
<file path=[Content_Types].xml><?xml version="1.0" encoding="utf-8"?>
<Types xmlns="http://schemas.openxmlformats.org/package/2006/content-types">
  <Default Extension="emf" ContentType="image/x-emf"/>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4280" r:id="rId4"/>
    <p:sldMasterId id="2147484362" r:id="rId5"/>
  </p:sldMasterIdLst>
  <p:notesMasterIdLst>
    <p:notesMasterId r:id="rId26"/>
  </p:notesMasterIdLst>
  <p:handoutMasterIdLst>
    <p:handoutMasterId r:id="rId27"/>
  </p:handoutMasterIdLst>
  <p:sldIdLst>
    <p:sldId id="1473759385" r:id="rId6"/>
    <p:sldId id="1473759573" r:id="rId7"/>
    <p:sldId id="1473759594" r:id="rId8"/>
    <p:sldId id="1473759595" r:id="rId9"/>
    <p:sldId id="1473759596" r:id="rId10"/>
    <p:sldId id="1473759593" r:id="rId11"/>
    <p:sldId id="1473759569" r:id="rId12"/>
    <p:sldId id="1473759574" r:id="rId13"/>
    <p:sldId id="1473759597" r:id="rId14"/>
    <p:sldId id="1473759577" r:id="rId15"/>
    <p:sldId id="1473759583" r:id="rId16"/>
    <p:sldId id="1473759601" r:id="rId17"/>
    <p:sldId id="1473759582" r:id="rId18"/>
    <p:sldId id="1473759576" r:id="rId19"/>
    <p:sldId id="1473759578" r:id="rId20"/>
    <p:sldId id="354" r:id="rId21"/>
    <p:sldId id="335" r:id="rId22"/>
    <p:sldId id="1473759563" r:id="rId23"/>
    <p:sldId id="1677" r:id="rId24"/>
    <p:sldId id="360" r:id="rId25"/>
  </p:sldIdLst>
  <p:sldSz cx="12192000" cy="6858000"/>
  <p:notesSz cx="6980238" cy="9144000"/>
  <p:embeddedFontLst>
    <p:embeddedFont>
      <p:font typeface="Bw Modelica" pitchFamily="2" charset="77"/>
      <p:regular r:id="rId28"/>
      <p:bold r:id="rId29"/>
      <p:italic r:id="rId30"/>
      <p:boldItalic r:id="rId31"/>
    </p:embeddedFont>
    <p:embeddedFont>
      <p:font typeface="Bw Modelica Light" pitchFamily="2" charset="77"/>
      <p:regular r:id="rId32"/>
      <p:bold r:id="rId33"/>
      <p:italic r:id="rId34"/>
      <p:boldItalic r:id="rId35"/>
    </p:embeddedFont>
    <p:embeddedFont>
      <p:font typeface="Bw Modelica Medium" pitchFamily="2" charset="77"/>
      <p:regular r:id="rId36"/>
      <p:bold r:id="rId37"/>
      <p:italic r:id="rId38"/>
      <p:boldItalic r:id="rId39"/>
    </p:embeddedFont>
    <p:embeddedFont>
      <p:font typeface="Calibri" panose="020F0502020204030204" pitchFamily="34" charset="0"/>
      <p:regular r:id="rId40"/>
      <p:bold r:id="rId41"/>
      <p:italic r:id="rId42"/>
      <p:boldItalic r:id="rId43"/>
    </p:embeddedFont>
    <p:embeddedFont>
      <p:font typeface="Open Sans Light" panose="020B0306030504020204" pitchFamily="34" charset="0"/>
      <p:regular r:id="rId44"/>
      <p:bold r:id="rId45"/>
      <p:italic r:id="rId46"/>
      <p:boldItalic r:id="rId47"/>
    </p:embeddedFont>
    <p:embeddedFont>
      <p:font typeface="Raleway" pitchFamily="2" charset="77"/>
      <p:regular r:id="rId48"/>
      <p:bold r:id="rId49"/>
      <p:italic r:id="rId50"/>
      <p:boldItalic r:id="rId51"/>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624" userDrawn="1">
          <p15:clr>
            <a:srgbClr val="A4A3A4"/>
          </p15:clr>
        </p15:guide>
        <p15:guide id="2" orient="horz" pos="3528" userDrawn="1">
          <p15:clr>
            <a:srgbClr val="A4A3A4"/>
          </p15:clr>
        </p15:guide>
        <p15:guide id="3" pos="2568" userDrawn="1">
          <p15:clr>
            <a:srgbClr val="A4A3A4"/>
          </p15:clr>
        </p15:guide>
        <p15:guide id="4" pos="7296" userDrawn="1">
          <p15:clr>
            <a:srgbClr val="A4A3A4"/>
          </p15:clr>
        </p15:guide>
        <p15:guide id="5" orient="horz" pos="720" userDrawn="1">
          <p15:clr>
            <a:srgbClr val="A4A3A4"/>
          </p15:clr>
        </p15:guide>
        <p15:guide id="6" orient="horz" pos="2568" userDrawn="1">
          <p15:clr>
            <a:srgbClr val="A4A3A4"/>
          </p15:clr>
        </p15:guide>
        <p15:guide id="7" orient="horz" pos="3240" userDrawn="1">
          <p15:clr>
            <a:srgbClr val="A4A3A4"/>
          </p15:clr>
        </p15:guide>
        <p15:guide id="8" pos="672" userDrawn="1">
          <p15:clr>
            <a:srgbClr val="A4A3A4"/>
          </p15:clr>
        </p15:guide>
        <p15:guide id="9" orient="horz" pos="432" userDrawn="1">
          <p15:clr>
            <a:srgbClr val="A4A3A4"/>
          </p15:clr>
        </p15:guide>
        <p15:guide id="10" pos="264" userDrawn="1">
          <p15:clr>
            <a:srgbClr val="A4A3A4"/>
          </p15:clr>
        </p15:guide>
        <p15:guide id="11" pos="4320"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D725D1C-2856-F7B9-C315-2001A6339F91}" name="Kelly Mead" initials="KM" userId="S::kelly.mead@resonate.com::d49d4aee-9092-4df6-a628-4be612eccb80" providerId="AD"/>
  <p188:author id="{DFF7E71E-68C6-B8EB-DB0B-EDCCCE885F14}" name="Jennifer Flynn" initials="JF" userId="S::jennifer.flynn@resonate.com::8df71366-317a-457a-990f-c9475dd6a13b" providerId="AD"/>
  <p188:author id="{14173C51-1CF9-11AA-D156-FA9DD8F389CD}" name="Nicole Barr" initials="NB" userId="S::nicole.barr@resonate.com::f9a4a785-77a4-4819-9bb1-bee4e0e9d448" providerId="AD"/>
  <p188:author id="{CDC6355D-9B77-621E-F302-8B4534EBBBDB}" name="Uma Killedar" initials="UK" userId="S::uma.killedar@resonate.com::294e039c-fa6a-4e2b-b7a3-2556458a6dc3" providerId="AD"/>
  <p188:author id="{98988470-5C1A-F5EC-8EB6-E5E5A0BEB4A7}" name="Jason Schneider" initials="JS" userId="S::jason.schneider@resonate.com::b40349cc-862b-421c-929f-9c30c4815fa0" providerId="AD"/>
  <p188:author id="{433CB486-8B07-27C6-F6DB-B26E7713B81F}" name="Carly Napoli" initials="CN" userId="S::carly.napoli@resonate.com::f9331521-a9c0-40d5-9e05-47b16325be53" providerId="AD"/>
  <p188:author id="{7230EE9B-5B50-6332-B613-25A704B7B144}" name="Naresh Rekhi" initials="NR" userId="S::naresh.rekhi@resonate.com::ec30e962-b09b-4ea6-8ac9-8805fce4e404" providerId="AD"/>
  <p188:author id="{EFF415AA-CDA1-D4FF-CDDA-10BB6F726BEF}" name="Heather Bien" initials="HB" userId="S::heather.bien@resonate.com::302852e9-c39b-4bed-a17e-a23167d44188" providerId="AD"/>
  <p188:author id="{BEAA80E3-35FC-2FB8-7DE9-2154A6620319}" name="Young Jun" initials="YJ" userId="S::young.jun@resonate.com::0dcd659a-47f9-403d-b2fb-1e942c39a334" providerId="AD"/>
  <p188:author id="{11130BEB-9B87-61DB-970E-131E44F45A2E}" name="Ericka McCoy" initials="EM" userId="S::ericka.mccoy@resonate.com::8d6a9593-107f-42b0-aec7-b3dbc7a0668c"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Young Jun" initials="YJ" lastIdx="3" clrIdx="0">
    <p:extLst>
      <p:ext uri="{19B8F6BF-5375-455C-9EA6-DF929625EA0E}">
        <p15:presenceInfo xmlns:p15="http://schemas.microsoft.com/office/powerpoint/2012/main" userId="S::young.jun@resonate.com::0dcd659a-47f9-403d-b2fb-1e942c39a334" providerId="AD"/>
      </p:ext>
    </p:extLst>
  </p:cmAuthor>
  <p:cmAuthor id="2" name="Ericka McCoy" initials="EM" lastIdx="18" clrIdx="1">
    <p:extLst>
      <p:ext uri="{19B8F6BF-5375-455C-9EA6-DF929625EA0E}">
        <p15:presenceInfo xmlns:p15="http://schemas.microsoft.com/office/powerpoint/2012/main" userId="S::ericka.mccoy@resonate.com::8d6a9593-107f-42b0-aec7-b3dbc7a0668c" providerId="AD"/>
      </p:ext>
    </p:extLst>
  </p:cmAuthor>
  <p:cmAuthor id="3" name="Jennifer Flynn" initials="JF" lastIdx="2" clrIdx="2">
    <p:extLst>
      <p:ext uri="{19B8F6BF-5375-455C-9EA6-DF929625EA0E}">
        <p15:presenceInfo xmlns:p15="http://schemas.microsoft.com/office/powerpoint/2012/main" userId="S::jennifer.flynn@resonate.com::8df71366-317a-457a-990f-c9475dd6a13b" providerId="AD"/>
      </p:ext>
    </p:extLst>
  </p:cmAuthor>
  <p:cmAuthor id="4" name="Nadia Groome" initials="NG" lastIdx="1" clrIdx="3">
    <p:extLst>
      <p:ext uri="{19B8F6BF-5375-455C-9EA6-DF929625EA0E}">
        <p15:presenceInfo xmlns:p15="http://schemas.microsoft.com/office/powerpoint/2012/main" userId="S::nadia.groome@resonate.com::b8baaf73-fcf6-4d14-bd54-d73f0cfcd72c"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C6255"/>
    <a:srgbClr val="3D4451"/>
    <a:srgbClr val="A7BCA4"/>
    <a:srgbClr val="F14C23"/>
    <a:srgbClr val="FABAAA"/>
    <a:srgbClr val="83C155"/>
    <a:srgbClr val="D2CCEC"/>
    <a:srgbClr val="C5F2F1"/>
    <a:srgbClr val="76AA86"/>
    <a:srgbClr val="0099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94548"/>
  </p:normalViewPr>
  <p:slideViewPr>
    <p:cSldViewPr snapToGrid="0">
      <p:cViewPr varScale="1">
        <p:scale>
          <a:sx n="105" d="100"/>
          <a:sy n="105" d="100"/>
        </p:scale>
        <p:origin x="840" y="176"/>
      </p:cViewPr>
      <p:guideLst>
        <p:guide pos="624"/>
        <p:guide orient="horz" pos="3528"/>
        <p:guide pos="2568"/>
        <p:guide pos="7296"/>
        <p:guide orient="horz" pos="720"/>
        <p:guide orient="horz" pos="2568"/>
        <p:guide orient="horz" pos="3240"/>
        <p:guide pos="672"/>
        <p:guide orient="horz" pos="432"/>
        <p:guide pos="264"/>
        <p:guide pos="4320"/>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notesMaster" Target="notesMasters/notesMaster1.xml"/><Relationship Id="rId39" Type="http://schemas.openxmlformats.org/officeDocument/2006/relationships/font" Target="fonts/font12.fntdata"/><Relationship Id="rId21" Type="http://schemas.openxmlformats.org/officeDocument/2006/relationships/slide" Target="slides/slide16.xml"/><Relationship Id="rId34" Type="http://schemas.openxmlformats.org/officeDocument/2006/relationships/font" Target="fonts/font7.fntdata"/><Relationship Id="rId42" Type="http://schemas.openxmlformats.org/officeDocument/2006/relationships/font" Target="fonts/font15.fntdata"/><Relationship Id="rId47" Type="http://schemas.openxmlformats.org/officeDocument/2006/relationships/font" Target="fonts/font20.fntdata"/><Relationship Id="rId50" Type="http://schemas.openxmlformats.org/officeDocument/2006/relationships/font" Target="fonts/font23.fntdata"/><Relationship Id="rId55" Type="http://schemas.openxmlformats.org/officeDocument/2006/relationships/theme" Target="theme/theme1.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font" Target="fonts/font2.fntdata"/><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font" Target="fonts/font5.fntdata"/><Relationship Id="rId37" Type="http://schemas.openxmlformats.org/officeDocument/2006/relationships/font" Target="fonts/font10.fntdata"/><Relationship Id="rId40" Type="http://schemas.openxmlformats.org/officeDocument/2006/relationships/font" Target="fonts/font13.fntdata"/><Relationship Id="rId45" Type="http://schemas.openxmlformats.org/officeDocument/2006/relationships/font" Target="fonts/font18.fntdata"/><Relationship Id="rId53" Type="http://schemas.openxmlformats.org/officeDocument/2006/relationships/presProps" Target="presProps.xml"/><Relationship Id="rId5" Type="http://schemas.openxmlformats.org/officeDocument/2006/relationships/slideMaster" Target="slideMasters/slideMaster2.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handoutMaster" Target="handoutMasters/handoutMaster1.xml"/><Relationship Id="rId30" Type="http://schemas.openxmlformats.org/officeDocument/2006/relationships/font" Target="fonts/font3.fntdata"/><Relationship Id="rId35" Type="http://schemas.openxmlformats.org/officeDocument/2006/relationships/font" Target="fonts/font8.fntdata"/><Relationship Id="rId43" Type="http://schemas.openxmlformats.org/officeDocument/2006/relationships/font" Target="fonts/font16.fntdata"/><Relationship Id="rId48" Type="http://schemas.openxmlformats.org/officeDocument/2006/relationships/font" Target="fonts/font21.fntdata"/><Relationship Id="rId56" Type="http://schemas.openxmlformats.org/officeDocument/2006/relationships/tableStyles" Target="tableStyles.xml"/><Relationship Id="rId8" Type="http://schemas.openxmlformats.org/officeDocument/2006/relationships/slide" Target="slides/slide3.xml"/><Relationship Id="rId51" Type="http://schemas.openxmlformats.org/officeDocument/2006/relationships/font" Target="fonts/font24.fntdata"/><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font" Target="fonts/font6.fntdata"/><Relationship Id="rId38" Type="http://schemas.openxmlformats.org/officeDocument/2006/relationships/font" Target="fonts/font11.fntdata"/><Relationship Id="rId46" Type="http://schemas.openxmlformats.org/officeDocument/2006/relationships/font" Target="fonts/font19.fntdata"/><Relationship Id="rId20" Type="http://schemas.openxmlformats.org/officeDocument/2006/relationships/slide" Target="slides/slide15.xml"/><Relationship Id="rId41" Type="http://schemas.openxmlformats.org/officeDocument/2006/relationships/font" Target="fonts/font14.fntdata"/><Relationship Id="rId54"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font" Target="fonts/font1.fntdata"/><Relationship Id="rId36" Type="http://schemas.openxmlformats.org/officeDocument/2006/relationships/font" Target="fonts/font9.fntdata"/><Relationship Id="rId49" Type="http://schemas.openxmlformats.org/officeDocument/2006/relationships/font" Target="fonts/font22.fntdata"/><Relationship Id="rId57" Type="http://schemas.microsoft.com/office/2018/10/relationships/authors" Target="authors.xml"/><Relationship Id="rId10" Type="http://schemas.openxmlformats.org/officeDocument/2006/relationships/slide" Target="slides/slide5.xml"/><Relationship Id="rId31" Type="http://schemas.openxmlformats.org/officeDocument/2006/relationships/font" Target="fonts/font4.fntdata"/><Relationship Id="rId44" Type="http://schemas.openxmlformats.org/officeDocument/2006/relationships/font" Target="fonts/font17.fntdata"/><Relationship Id="rId52"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63F00C2A-6BF7-4A45-8372-68A052148593}"/>
              </a:ext>
            </a:extLst>
          </p:cNvPr>
          <p:cNvSpPr>
            <a:spLocks noGrp="1"/>
          </p:cNvSpPr>
          <p:nvPr>
            <p:ph type="hdr" sz="quarter"/>
          </p:nvPr>
        </p:nvSpPr>
        <p:spPr>
          <a:xfrm>
            <a:off x="0" y="0"/>
            <a:ext cx="3024188"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E3E2FB30-8DAC-5144-A650-DCB6BCC28C38}"/>
              </a:ext>
            </a:extLst>
          </p:cNvPr>
          <p:cNvSpPr>
            <a:spLocks noGrp="1"/>
          </p:cNvSpPr>
          <p:nvPr>
            <p:ph type="dt" sz="quarter" idx="1"/>
          </p:nvPr>
        </p:nvSpPr>
        <p:spPr>
          <a:xfrm>
            <a:off x="3954463" y="0"/>
            <a:ext cx="3024187" cy="458788"/>
          </a:xfrm>
          <a:prstGeom prst="rect">
            <a:avLst/>
          </a:prstGeom>
        </p:spPr>
        <p:txBody>
          <a:bodyPr vert="horz" lIns="91440" tIns="45720" rIns="91440" bIns="45720" rtlCol="0"/>
          <a:lstStyle>
            <a:lvl1pPr algn="r">
              <a:defRPr sz="1200"/>
            </a:lvl1pPr>
          </a:lstStyle>
          <a:p>
            <a:fld id="{FFDD1277-912B-1743-8DD4-55CC6D203EC7}" type="datetimeFigureOut">
              <a:rPr lang="en-US" smtClean="0"/>
              <a:t>12/13/23</a:t>
            </a:fld>
            <a:endParaRPr lang="en-US"/>
          </a:p>
        </p:txBody>
      </p:sp>
      <p:sp>
        <p:nvSpPr>
          <p:cNvPr id="4" name="Footer Placeholder 3">
            <a:extLst>
              <a:ext uri="{FF2B5EF4-FFF2-40B4-BE49-F238E27FC236}">
                <a16:creationId xmlns:a16="http://schemas.microsoft.com/office/drawing/2014/main" id="{CCFEA400-65B3-A745-B25C-722C8FE66FBF}"/>
              </a:ext>
            </a:extLst>
          </p:cNvPr>
          <p:cNvSpPr>
            <a:spLocks noGrp="1"/>
          </p:cNvSpPr>
          <p:nvPr>
            <p:ph type="ftr" sz="quarter" idx="2"/>
          </p:nvPr>
        </p:nvSpPr>
        <p:spPr>
          <a:xfrm>
            <a:off x="0" y="8685213"/>
            <a:ext cx="3024188"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94359687-337F-A943-880F-0F98E6B03725}"/>
              </a:ext>
            </a:extLst>
          </p:cNvPr>
          <p:cNvSpPr>
            <a:spLocks noGrp="1"/>
          </p:cNvSpPr>
          <p:nvPr>
            <p:ph type="sldNum" sz="quarter" idx="3"/>
          </p:nvPr>
        </p:nvSpPr>
        <p:spPr>
          <a:xfrm>
            <a:off x="3954463" y="8685213"/>
            <a:ext cx="3024187" cy="458787"/>
          </a:xfrm>
          <a:prstGeom prst="rect">
            <a:avLst/>
          </a:prstGeom>
        </p:spPr>
        <p:txBody>
          <a:bodyPr vert="horz" lIns="91440" tIns="45720" rIns="91440" bIns="45720" rtlCol="0" anchor="b"/>
          <a:lstStyle>
            <a:lvl1pPr algn="r">
              <a:defRPr sz="1200"/>
            </a:lvl1pPr>
          </a:lstStyle>
          <a:p>
            <a:fld id="{4DA56258-A55D-AE43-A060-12ADEFE2C099}" type="slidenum">
              <a:rPr lang="en-US" smtClean="0"/>
              <a:t>‹#›</a:t>
            </a:fld>
            <a:endParaRPr lang="en-US"/>
          </a:p>
        </p:txBody>
      </p:sp>
    </p:spTree>
    <p:extLst>
      <p:ext uri="{BB962C8B-B14F-4D97-AF65-F5344CB8AC3E}">
        <p14:creationId xmlns:p14="http://schemas.microsoft.com/office/powerpoint/2010/main" val="250064033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2477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953853" y="0"/>
            <a:ext cx="3024770" cy="458788"/>
          </a:xfrm>
          <a:prstGeom prst="rect">
            <a:avLst/>
          </a:prstGeom>
        </p:spPr>
        <p:txBody>
          <a:bodyPr vert="horz" lIns="91440" tIns="45720" rIns="91440" bIns="45720" rtlCol="0"/>
          <a:lstStyle>
            <a:lvl1pPr algn="r">
              <a:defRPr sz="1200"/>
            </a:lvl1pPr>
          </a:lstStyle>
          <a:p>
            <a:fld id="{4ACA4073-0165-8B41-A643-FC52AB74F5FC}" type="datetimeFigureOut">
              <a:rPr lang="en-US" smtClean="0"/>
              <a:t>12/13/23</a:t>
            </a:fld>
            <a:endParaRPr lang="en-US"/>
          </a:p>
        </p:txBody>
      </p:sp>
      <p:sp>
        <p:nvSpPr>
          <p:cNvPr id="4" name="Slide Image Placeholder 3"/>
          <p:cNvSpPr>
            <a:spLocks noGrp="1" noRot="1" noChangeAspect="1"/>
          </p:cNvSpPr>
          <p:nvPr>
            <p:ph type="sldImg" idx="2"/>
          </p:nvPr>
        </p:nvSpPr>
        <p:spPr>
          <a:xfrm>
            <a:off x="746125" y="1143000"/>
            <a:ext cx="5487988"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98024" y="4400550"/>
            <a:ext cx="558419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4"/>
            <a:ext cx="302477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953853" y="8685214"/>
            <a:ext cx="3024770" cy="458787"/>
          </a:xfrm>
          <a:prstGeom prst="rect">
            <a:avLst/>
          </a:prstGeom>
        </p:spPr>
        <p:txBody>
          <a:bodyPr vert="horz" lIns="91440" tIns="45720" rIns="91440" bIns="45720" rtlCol="0" anchor="b"/>
          <a:lstStyle>
            <a:lvl1pPr algn="r">
              <a:defRPr sz="1200"/>
            </a:lvl1pPr>
          </a:lstStyle>
          <a:p>
            <a:fld id="{BF686CCE-1718-EC40-8B43-A8B1E06F9FA4}" type="slidenum">
              <a:rPr lang="en-US" smtClean="0"/>
              <a:t>‹#›</a:t>
            </a:fld>
            <a:endParaRPr lang="en-US"/>
          </a:p>
        </p:txBody>
      </p:sp>
    </p:spTree>
    <p:extLst>
      <p:ext uri="{BB962C8B-B14F-4D97-AF65-F5344CB8AC3E}">
        <p14:creationId xmlns:p14="http://schemas.microsoft.com/office/powerpoint/2010/main" val="158630790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686CCE-1718-EC40-8B43-A8B1E06F9FA4}" type="slidenum">
              <a:rPr lang="en-US" smtClean="0"/>
              <a:t>1</a:t>
            </a:fld>
            <a:endParaRPr lang="en-US"/>
          </a:p>
        </p:txBody>
      </p:sp>
    </p:spTree>
    <p:extLst>
      <p:ext uri="{BB962C8B-B14F-4D97-AF65-F5344CB8AC3E}">
        <p14:creationId xmlns:p14="http://schemas.microsoft.com/office/powerpoint/2010/main" val="33779577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686CCE-1718-EC40-8B43-A8B1E06F9FA4}" type="slidenum">
              <a:rPr lang="en-US" smtClean="0"/>
              <a:t>12</a:t>
            </a:fld>
            <a:endParaRPr lang="en-US"/>
          </a:p>
        </p:txBody>
      </p:sp>
    </p:spTree>
    <p:extLst>
      <p:ext uri="{BB962C8B-B14F-4D97-AF65-F5344CB8AC3E}">
        <p14:creationId xmlns:p14="http://schemas.microsoft.com/office/powerpoint/2010/main" val="30299365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a:buChar char="•"/>
            </a:pPr>
            <a:r>
              <a:rPr lang="en-US"/>
              <a:t>Direct Onboarding is a one-step matching process, matching your IDs directly to Resonate IDs. When you onboard Indirectly through </a:t>
            </a:r>
            <a:r>
              <a:rPr lang="en-US" err="1"/>
              <a:t>LiveRamp</a:t>
            </a:r>
            <a:r>
              <a:rPr lang="en-US"/>
              <a:t>, you’re adding an additional step (matching your IDs to </a:t>
            </a:r>
            <a:r>
              <a:rPr lang="en-US" err="1"/>
              <a:t>LiveRamp</a:t>
            </a:r>
            <a:r>
              <a:rPr lang="en-US"/>
              <a:t> IDs, then to Resonate IDs) which can potentially result in lower match rates</a:t>
            </a:r>
          </a:p>
          <a:p>
            <a:pPr marL="171450" indent="-171450">
              <a:buFont typeface="Arial"/>
              <a:buChar char="•"/>
            </a:pPr>
            <a:r>
              <a:rPr lang="en-US"/>
              <a:t>When you onboard directly to Resonate, we’ll match your IDs (HEMs and MAIDs) at an individual level. When you onboard via </a:t>
            </a:r>
            <a:r>
              <a:rPr lang="en-US" err="1"/>
              <a:t>LiveRamp</a:t>
            </a:r>
            <a:r>
              <a:rPr lang="en-US"/>
              <a:t>, there is more potential for your IDs to be matched at the household level due to their matching methodology. Note: IP Onboarding is naturally more </a:t>
            </a:r>
            <a:r>
              <a:rPr lang="en-US" err="1"/>
              <a:t>householded</a:t>
            </a:r>
            <a:r>
              <a:rPr lang="en-US"/>
              <a:t> than emails or MAIDs</a:t>
            </a:r>
            <a:endParaRPr lang="en-US">
              <a:cs typeface="Calibri"/>
            </a:endParaRPr>
          </a:p>
          <a:p>
            <a:pPr marL="171450" indent="-171450">
              <a:buFont typeface="Arial"/>
              <a:buChar char="•"/>
            </a:pPr>
            <a:r>
              <a:rPr lang="en-US"/>
              <a:t>We require more records per segment for Indirect Onboarding (100k vs. 20k) to ensure that after matching you have a reliable audience size for insights. As described above (#1), onboarding indirectly via </a:t>
            </a:r>
            <a:r>
              <a:rPr lang="en-US" err="1"/>
              <a:t>LiveRamp</a:t>
            </a:r>
            <a:r>
              <a:rPr lang="en-US"/>
              <a:t> is a two-step process and therefore can result in less matches. To ensure that your onboarding project is successful and worth the investment, we require that you onboard at least 100,000 records per segment. Smaller files will not generate insights and your match rate will suffer.</a:t>
            </a:r>
            <a:endParaRPr lang="en-US">
              <a:cs typeface="Calibri"/>
            </a:endParaRPr>
          </a:p>
          <a:p>
            <a:pPr marL="171450" indent="-171450">
              <a:buFont typeface="Arial"/>
              <a:buChar char="•"/>
            </a:pPr>
            <a:r>
              <a:rPr lang="en-US"/>
              <a:t>With Resonate Direct Data Onboarding, you can onboard up to one file per week – allowing you to get the most up to date view of your audiences.  </a:t>
            </a:r>
            <a:r>
              <a:rPr lang="en-US" err="1"/>
              <a:t>Resonate’s</a:t>
            </a:r>
            <a:r>
              <a:rPr lang="en-US"/>
              <a:t> internal automated workflows and Direct Matching make onboarding more frequently, easier. </a:t>
            </a:r>
            <a:endParaRPr lang="en-US">
              <a:cs typeface="Calibri"/>
            </a:endParaRPr>
          </a:p>
          <a:p>
            <a:pPr marL="171450" indent="-171450">
              <a:buFont typeface="Arial"/>
              <a:buChar char="•"/>
            </a:pPr>
            <a:r>
              <a:rPr lang="en-US"/>
              <a:t>When you onboard directly with Resonate there is no third-party involvement, so you can expect your audiences to be available in the platform, ready for insights &amp; activation, sooner than onboarding indirectly via </a:t>
            </a:r>
            <a:r>
              <a:rPr lang="en-US" err="1"/>
              <a:t>LiveRamp</a:t>
            </a:r>
            <a:r>
              <a:rPr lang="en-US"/>
              <a:t>.</a:t>
            </a:r>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BF686CCE-1718-EC40-8B43-A8B1E06F9FA4}" type="slidenum">
              <a:rPr lang="en-US" smtClean="0"/>
              <a:t>14</a:t>
            </a:fld>
            <a:endParaRPr lang="en-US"/>
          </a:p>
        </p:txBody>
      </p:sp>
    </p:spTree>
    <p:extLst>
      <p:ext uri="{BB962C8B-B14F-4D97-AF65-F5344CB8AC3E}">
        <p14:creationId xmlns:p14="http://schemas.microsoft.com/office/powerpoint/2010/main" val="33488467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03B4C3C-FBBD-4FF1-885B-547F55B7939A}" type="slidenum">
              <a:rPr lang="en-US" smtClean="0"/>
              <a:t>16</a:t>
            </a:fld>
            <a:endParaRPr lang="en-US"/>
          </a:p>
        </p:txBody>
      </p:sp>
    </p:spTree>
    <p:extLst>
      <p:ext uri="{BB962C8B-B14F-4D97-AF65-F5344CB8AC3E}">
        <p14:creationId xmlns:p14="http://schemas.microsoft.com/office/powerpoint/2010/main" val="8683240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03B4C3C-FBBD-4FF1-885B-547F55B7939A}" type="slidenum">
              <a:rPr lang="en-US" smtClean="0"/>
              <a:t>17</a:t>
            </a:fld>
            <a:endParaRPr lang="en-US"/>
          </a:p>
        </p:txBody>
      </p:sp>
    </p:spTree>
    <p:extLst>
      <p:ext uri="{BB962C8B-B14F-4D97-AF65-F5344CB8AC3E}">
        <p14:creationId xmlns:p14="http://schemas.microsoft.com/office/powerpoint/2010/main" val="387663529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03B4C3C-FBBD-4FF1-885B-547F55B7939A}" type="slidenum">
              <a:rPr lang="en-US" smtClean="0"/>
              <a:t>20</a:t>
            </a:fld>
            <a:endParaRPr lang="en-US"/>
          </a:p>
        </p:txBody>
      </p:sp>
    </p:spTree>
    <p:extLst>
      <p:ext uri="{BB962C8B-B14F-4D97-AF65-F5344CB8AC3E}">
        <p14:creationId xmlns:p14="http://schemas.microsoft.com/office/powerpoint/2010/main" val="38748006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lnSpc>
                <a:spcPct val="90000"/>
              </a:lnSpc>
              <a:spcBef>
                <a:spcPts val="1000"/>
              </a:spcBef>
              <a:buFont typeface="Arial" panose="020B0604020202020204" pitchFamily="34" charset="0"/>
              <a:buChar char="•"/>
            </a:pPr>
            <a:r>
              <a:rPr lang="en-US" dirty="0"/>
              <a:t>Challenge: </a:t>
            </a:r>
            <a:r>
              <a:rPr lang="en-US" sz="1200" b="0" i="0" kern="1200" dirty="0">
                <a:solidFill>
                  <a:schemeClr val="tx1"/>
                </a:solidFill>
                <a:effectLst/>
                <a:latin typeface="+mn-lt"/>
                <a:ea typeface="+mn-ea"/>
                <a:cs typeface="+mn-cs"/>
              </a:rPr>
              <a:t>66% of consumers expect the companies they buy from to know their needs and preferences. But, as the advertising and privacy landscape evolves, organizations are challenged to understand and engage with customers and prospects. And, m</a:t>
            </a:r>
            <a:r>
              <a:rPr lang="en-US" dirty="0"/>
              <a:t>arketers often have a limited understanding of who their customers really are outside of their brand walls and aren’t optimizing first-party data to provide this insight. This makes creating the type of personalized and highly targeted experiences that customers expect challenging, especially with an increasing reliance on first-party data. </a:t>
            </a:r>
          </a:p>
          <a:p>
            <a:pPr marL="171450" indent="-171450">
              <a:lnSpc>
                <a:spcPct val="90000"/>
              </a:lnSpc>
              <a:spcBef>
                <a:spcPts val="1000"/>
              </a:spcBef>
              <a:buFont typeface="Arial" panose="020B0604020202020204" pitchFamily="34" charset="0"/>
              <a:buChar char="•"/>
            </a:pPr>
            <a:endParaRPr lang="en-US" sz="1200" b="0" i="0" kern="1200" dirty="0">
              <a:solidFill>
                <a:schemeClr val="tx1"/>
              </a:solidFill>
              <a:effectLst/>
              <a:latin typeface="+mn-lt"/>
              <a:ea typeface="+mn-ea"/>
              <a:cs typeface="+mn-cs"/>
            </a:endParaRPr>
          </a:p>
          <a:p>
            <a:pPr marL="171450" indent="-171450">
              <a:lnSpc>
                <a:spcPct val="90000"/>
              </a:lnSpc>
              <a:spcBef>
                <a:spcPts val="1000"/>
              </a:spcBef>
              <a:buFont typeface="Arial" panose="020B0604020202020204" pitchFamily="34" charset="0"/>
              <a:buChar char="•"/>
            </a:pPr>
            <a:r>
              <a:rPr lang="en-US" sz="1200" b="0" i="0" kern="1200" dirty="0">
                <a:solidFill>
                  <a:schemeClr val="tx1"/>
                </a:solidFill>
                <a:effectLst/>
                <a:latin typeface="+mn-lt"/>
                <a:ea typeface="+mn-ea"/>
                <a:cs typeface="+mn-cs"/>
              </a:rPr>
              <a:t>Solved: </a:t>
            </a:r>
            <a:r>
              <a:rPr lang="en-US" sz="1200" b="0" i="0" kern="1200" dirty="0" err="1">
                <a:solidFill>
                  <a:schemeClr val="tx1"/>
                </a:solidFill>
                <a:effectLst/>
                <a:latin typeface="+mn-lt"/>
                <a:ea typeface="+mn-ea"/>
                <a:cs typeface="+mn-cs"/>
              </a:rPr>
              <a:t>Resonate’s</a:t>
            </a:r>
            <a:r>
              <a:rPr lang="en-US" sz="1200" b="0" i="0" kern="1200" dirty="0">
                <a:solidFill>
                  <a:schemeClr val="tx1"/>
                </a:solidFill>
                <a:effectLst/>
                <a:latin typeface="+mn-lt"/>
                <a:ea typeface="+mn-ea"/>
                <a:cs typeface="+mn-cs"/>
              </a:rPr>
              <a:t>  Data Onboarding is the key to a privacy-safe, first-party data strategy to ensure your marketing strategy succeeds now and in the future.  </a:t>
            </a:r>
            <a:r>
              <a:rPr lang="en-US" dirty="0"/>
              <a:t>The AI-powered Resonate Ignite Platform unlocks the hidden potential of your first-party data with powerful insights on YOUR customers and prospects that help you create personalized and meaningful experiences for your target audiences at scale – so you can find new customers and increase the value of your current ones.</a:t>
            </a:r>
          </a:p>
          <a:p>
            <a:pPr>
              <a:lnSpc>
                <a:spcPct val="90000"/>
              </a:lnSpc>
              <a:spcBef>
                <a:spcPts val="1000"/>
              </a:spcBef>
            </a:pPr>
            <a:endParaRPr lang="en-US" dirty="0">
              <a:cs typeface="Calibri" panose="020F0502020204030204"/>
            </a:endParaRPr>
          </a:p>
        </p:txBody>
      </p:sp>
      <p:sp>
        <p:nvSpPr>
          <p:cNvPr id="4" name="Slide Number Placeholder 3"/>
          <p:cNvSpPr>
            <a:spLocks noGrp="1"/>
          </p:cNvSpPr>
          <p:nvPr>
            <p:ph type="sldNum" sz="quarter" idx="5"/>
          </p:nvPr>
        </p:nvSpPr>
        <p:spPr/>
        <p:txBody>
          <a:bodyPr/>
          <a:lstStyle/>
          <a:p>
            <a:fld id="{BF686CCE-1718-EC40-8B43-A8B1E06F9FA4}" type="slidenum">
              <a:rPr lang="en-US" smtClean="0"/>
              <a:t>3</a:t>
            </a:fld>
            <a:endParaRPr lang="en-US"/>
          </a:p>
        </p:txBody>
      </p:sp>
    </p:spTree>
    <p:extLst>
      <p:ext uri="{BB962C8B-B14F-4D97-AF65-F5344CB8AC3E}">
        <p14:creationId xmlns:p14="http://schemas.microsoft.com/office/powerpoint/2010/main" val="33237290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a:t>Truly understand the who, what, when, where and why behind your audience’s decision-making to deliver personalized marketing across all channels to all audiences by onboarding your data to the Resonate Ignite Platform.</a:t>
            </a:r>
          </a:p>
          <a:p>
            <a:endParaRPr lang="en-US">
              <a:cs typeface="Calibri"/>
            </a:endParaRPr>
          </a:p>
        </p:txBody>
      </p:sp>
      <p:sp>
        <p:nvSpPr>
          <p:cNvPr id="4" name="Slide Number Placeholder 3"/>
          <p:cNvSpPr>
            <a:spLocks noGrp="1"/>
          </p:cNvSpPr>
          <p:nvPr>
            <p:ph type="sldNum" sz="quarter" idx="5"/>
          </p:nvPr>
        </p:nvSpPr>
        <p:spPr/>
        <p:txBody>
          <a:bodyPr/>
          <a:lstStyle/>
          <a:p>
            <a:fld id="{BF686CCE-1718-EC40-8B43-A8B1E06F9FA4}" type="slidenum">
              <a:rPr lang="en-US" smtClean="0"/>
              <a:t>4</a:t>
            </a:fld>
            <a:endParaRPr lang="en-US"/>
          </a:p>
        </p:txBody>
      </p:sp>
    </p:spTree>
    <p:extLst>
      <p:ext uri="{BB962C8B-B14F-4D97-AF65-F5344CB8AC3E}">
        <p14:creationId xmlns:p14="http://schemas.microsoft.com/office/powerpoint/2010/main" val="31627862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lnSpc>
                <a:spcPct val="90000"/>
              </a:lnSpc>
              <a:spcBef>
                <a:spcPts val="1000"/>
              </a:spcBef>
              <a:buFont typeface="Arial"/>
              <a:buChar char="•"/>
            </a:pPr>
            <a:r>
              <a:rPr lang="en-US">
                <a:highlight>
                  <a:srgbClr val="FFFF00"/>
                </a:highlight>
                <a:cs typeface="Calibri"/>
              </a:rPr>
              <a:t>With Resonate’s Data Onboarding, you’ll enrich your data with Resonate’s proprietary, privacy-safe data set. </a:t>
            </a:r>
          </a:p>
          <a:p>
            <a:pPr marL="171450" indent="-171450">
              <a:lnSpc>
                <a:spcPct val="90000"/>
              </a:lnSpc>
              <a:spcBef>
                <a:spcPts val="1000"/>
              </a:spcBef>
              <a:buFont typeface="Arial"/>
              <a:buChar char="•"/>
            </a:pPr>
            <a:r>
              <a:rPr lang="en-US">
                <a:highlight>
                  <a:srgbClr val="FFFF00"/>
                </a:highlight>
                <a:cs typeface="Calibri"/>
              </a:rPr>
              <a:t>You’ll take advantage of precise, individual-level insights FAST, with higher than ever match rates leveraging the Resonate Identity Graph. </a:t>
            </a:r>
          </a:p>
          <a:p>
            <a:pPr marL="171450" indent="-171450">
              <a:lnSpc>
                <a:spcPct val="90000"/>
              </a:lnSpc>
              <a:spcBef>
                <a:spcPts val="1000"/>
              </a:spcBef>
              <a:buFont typeface="Arial"/>
              <a:buChar char="•"/>
            </a:pPr>
            <a:r>
              <a:rPr lang="en-US">
                <a:highlight>
                  <a:srgbClr val="FFFF00"/>
                </a:highlight>
                <a:cs typeface="Calibri"/>
              </a:rPr>
              <a:t>Then, with a deep understanding your customers and prospects, you can craft personalized messaging and offers to enable your acquisition, retention, upsell/cross sell marketing efforts. </a:t>
            </a:r>
          </a:p>
          <a:p>
            <a:pPr marL="171450" indent="-171450">
              <a:lnSpc>
                <a:spcPct val="90000"/>
              </a:lnSpc>
              <a:spcBef>
                <a:spcPts val="1000"/>
              </a:spcBef>
              <a:buFont typeface="Arial"/>
              <a:buChar char="•"/>
            </a:pPr>
            <a:r>
              <a:rPr lang="en-US">
                <a:highlight>
                  <a:srgbClr val="FFFF00"/>
                </a:highlight>
                <a:cs typeface="Calibri"/>
              </a:rPr>
              <a:t>And deliver those audiences directly from the Ignite Platform. </a:t>
            </a:r>
          </a:p>
          <a:p>
            <a:pPr marL="171450" indent="-171450">
              <a:lnSpc>
                <a:spcPct val="90000"/>
              </a:lnSpc>
              <a:spcBef>
                <a:spcPts val="1000"/>
              </a:spcBef>
              <a:buFont typeface="Arial"/>
              <a:buChar char="•"/>
            </a:pPr>
            <a:r>
              <a:rPr lang="en-US">
                <a:highlight>
                  <a:srgbClr val="FFFF00"/>
                </a:highlight>
                <a:cs typeface="Calibri"/>
              </a:rPr>
              <a:t>Ultimately, saving time &amp; costs, better engagement and conversion, and an increase in efficiency &amp; ROI</a:t>
            </a:r>
          </a:p>
        </p:txBody>
      </p:sp>
      <p:sp>
        <p:nvSpPr>
          <p:cNvPr id="4" name="Slide Number Placeholder 3"/>
          <p:cNvSpPr>
            <a:spLocks noGrp="1"/>
          </p:cNvSpPr>
          <p:nvPr>
            <p:ph type="sldNum" sz="quarter" idx="5"/>
          </p:nvPr>
        </p:nvSpPr>
        <p:spPr/>
        <p:txBody>
          <a:bodyPr/>
          <a:lstStyle/>
          <a:p>
            <a:fld id="{BF686CCE-1718-EC40-8B43-A8B1E06F9FA4}" type="slidenum">
              <a:rPr lang="en-US" smtClean="0"/>
              <a:t>5</a:t>
            </a:fld>
            <a:endParaRPr lang="en-US"/>
          </a:p>
        </p:txBody>
      </p:sp>
    </p:spTree>
    <p:extLst>
      <p:ext uri="{BB962C8B-B14F-4D97-AF65-F5344CB8AC3E}">
        <p14:creationId xmlns:p14="http://schemas.microsoft.com/office/powerpoint/2010/main" val="24118883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Font typeface="+mj-lt"/>
              <a:buAutoNum type="arabicPeriod"/>
            </a:pPr>
            <a:r>
              <a:rPr lang="en-US" sz="1200" kern="1200">
                <a:solidFill>
                  <a:schemeClr val="tx1"/>
                </a:solidFill>
                <a:effectLst/>
                <a:latin typeface="+mn-lt"/>
                <a:ea typeface="+mn-ea"/>
                <a:cs typeface="+mn-cs"/>
              </a:rPr>
              <a:t>Onboard your data to the Resonate Ignite Platform to build robust audiences using your first-party data.</a:t>
            </a:r>
          </a:p>
          <a:p>
            <a:pPr marL="228600" indent="-228600">
              <a:buFont typeface="+mj-lt"/>
              <a:buAutoNum type="arabicPeriod"/>
            </a:pPr>
            <a:r>
              <a:rPr lang="en-US" sz="1200" kern="1200">
                <a:solidFill>
                  <a:schemeClr val="tx1"/>
                </a:solidFill>
                <a:effectLst/>
                <a:latin typeface="+mn-lt"/>
                <a:ea typeface="+mn-ea"/>
                <a:cs typeface="+mn-cs"/>
              </a:rPr>
              <a:t>Connect your audience to Resonate’s proprietary, privacy-safe consumer intelligence data set with thousands of precise, individual-level insights - the who, what, when, where &amp; why they decide to buy, choose, support or abandon a brand or cause.</a:t>
            </a:r>
          </a:p>
          <a:p>
            <a:pPr marL="228600" indent="-228600">
              <a:buFont typeface="+mj-lt"/>
              <a:buAutoNum type="arabicPeriod"/>
            </a:pPr>
            <a:r>
              <a:rPr lang="en-US" sz="1200" kern="1200">
                <a:solidFill>
                  <a:schemeClr val="tx1"/>
                </a:solidFill>
                <a:effectLst/>
                <a:latin typeface="+mn-lt"/>
                <a:ea typeface="+mn-ea"/>
                <a:cs typeface="+mn-cs"/>
              </a:rPr>
              <a:t>Reach all customers and prospects in your database and scale to look-alike audiences by efficiently activating across all channels with personalized content that optimizes performance.</a:t>
            </a:r>
          </a:p>
          <a:p>
            <a:pPr marL="228600" indent="-228600">
              <a:buFont typeface="+mj-lt"/>
              <a:buAutoNum type="arabicPeriod"/>
            </a:pPr>
            <a:endParaRPr lang="en-US" sz="1200" kern="1200">
              <a:solidFill>
                <a:schemeClr val="tx1"/>
              </a:solidFill>
              <a:effectLst/>
              <a:latin typeface="+mn-lt"/>
              <a:ea typeface="+mn-ea"/>
              <a:cs typeface="+mn-cs"/>
            </a:endParaRPr>
          </a:p>
          <a:p>
            <a:pPr marL="228600" indent="-228600">
              <a:buFont typeface="+mj-lt"/>
              <a:buAutoNum type="arabicPeriod"/>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F686CCE-1718-EC40-8B43-A8B1E06F9FA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5719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t>Resonate’s Data Onboarding is the ONLY Insights to Activation solution for understanding the humans behind your first-party data with unparalleled precision and speed.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t>Onboard your most valuable audiences – whether it’s data from your CRM file, your website visitors, mobile app users, CTV viewers, people engaging with your digital ads – to understand what matters most to them and how you can drive growth at all stages of the customer cycle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F686CCE-1718-EC40-8B43-A8B1E06F9FA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07493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Font typeface="+mj-lt"/>
              <a:buAutoNum type="arabicPeriod"/>
            </a:pPr>
            <a:r>
              <a:rPr lang="en-US" dirty="0"/>
              <a:t>If onboarding directly to Resonate, we will work with you to format your data and upload to Box. We recommend Box because it is a trusted file storage platform and protects your data with enterprise-grade security, privacy, and compliance.  Security features include strong user authentication, shared link expiration, data leak prevention and more.  If you do not have these digital IDs we will work with you to onboard indirectly via </a:t>
            </a:r>
            <a:r>
              <a:rPr lang="en-US" dirty="0" err="1"/>
              <a:t>LiveRamp</a:t>
            </a:r>
            <a:r>
              <a:rPr lang="en-US" dirty="0"/>
              <a:t>. </a:t>
            </a:r>
          </a:p>
          <a:p>
            <a:pPr marL="228600" indent="-228600">
              <a:buFont typeface="+mj-lt"/>
              <a:buAutoNum type="arabicPeriod"/>
            </a:pPr>
            <a:r>
              <a:rPr lang="en-US" dirty="0"/>
              <a:t>Next, we match your audiences directly to Resonate IDs (with Direct Onboarding). Estimated match rates are 40-60% and vary depending on the quality of data provided.   </a:t>
            </a:r>
          </a:p>
          <a:p>
            <a:pPr marL="228600" indent="-228600">
              <a:buFont typeface="+mj-lt"/>
              <a:buAutoNum type="arabicPeriod"/>
            </a:pPr>
            <a:r>
              <a:rPr lang="en-US" dirty="0"/>
              <a:t>Then, after successful file upload and data processing, your audiences are available in the your account to start gaining powerful insights </a:t>
            </a:r>
          </a:p>
          <a:p>
            <a:pPr marL="228600" indent="-228600">
              <a:buFont typeface="+mj-lt"/>
              <a:buAutoNum type="arabicPeriod"/>
            </a:pPr>
            <a:r>
              <a:rPr lang="en-US" dirty="0"/>
              <a:t>Once you’ve learned about your audiences, personalize your marketing strategy based on your new insights, and activate your audiences &amp; look-alike audiences across all channels</a:t>
            </a:r>
          </a:p>
        </p:txBody>
      </p:sp>
      <p:sp>
        <p:nvSpPr>
          <p:cNvPr id="4" name="Slide Number Placeholder 3"/>
          <p:cNvSpPr>
            <a:spLocks noGrp="1"/>
          </p:cNvSpPr>
          <p:nvPr>
            <p:ph type="sldNum" sz="quarter" idx="5"/>
          </p:nvPr>
        </p:nvSpPr>
        <p:spPr/>
        <p:txBody>
          <a:bodyPr/>
          <a:lstStyle/>
          <a:p>
            <a:fld id="{BF686CCE-1718-EC40-8B43-A8B1E06F9FA4}" type="slidenum">
              <a:rPr lang="en-US" smtClean="0"/>
              <a:t>9</a:t>
            </a:fld>
            <a:endParaRPr lang="en-US"/>
          </a:p>
        </p:txBody>
      </p:sp>
    </p:spTree>
    <p:extLst>
      <p:ext uri="{BB962C8B-B14F-4D97-AF65-F5344CB8AC3E}">
        <p14:creationId xmlns:p14="http://schemas.microsoft.com/office/powerpoint/2010/main" val="24765719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686CCE-1718-EC40-8B43-A8B1E06F9FA4}" type="slidenum">
              <a:rPr lang="en-US" smtClean="0"/>
              <a:t>10</a:t>
            </a:fld>
            <a:endParaRPr lang="en-US"/>
          </a:p>
        </p:txBody>
      </p:sp>
    </p:spTree>
    <p:extLst>
      <p:ext uri="{BB962C8B-B14F-4D97-AF65-F5344CB8AC3E}">
        <p14:creationId xmlns:p14="http://schemas.microsoft.com/office/powerpoint/2010/main" val="152835411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686CCE-1718-EC40-8B43-A8B1E06F9FA4}" type="slidenum">
              <a:rPr lang="en-US" smtClean="0"/>
              <a:t>11</a:t>
            </a:fld>
            <a:endParaRPr lang="en-US"/>
          </a:p>
        </p:txBody>
      </p:sp>
    </p:spTree>
    <p:extLst>
      <p:ext uri="{BB962C8B-B14F-4D97-AF65-F5344CB8AC3E}">
        <p14:creationId xmlns:p14="http://schemas.microsoft.com/office/powerpoint/2010/main" val="314055269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7.png"/><Relationship Id="rId4" Type="http://schemas.openxmlformats.org/officeDocument/2006/relationships/image" Target="../media/image6.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3.emf"/><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1.png"/><Relationship Id="rId2" Type="http://schemas.openxmlformats.org/officeDocument/2006/relationships/image" Target="../media/image22.png"/><Relationship Id="rId1" Type="http://schemas.openxmlformats.org/officeDocument/2006/relationships/slideMaster" Target="../slideMasters/slideMaster2.xml"/><Relationship Id="rId6" Type="http://schemas.openxmlformats.org/officeDocument/2006/relationships/image" Target="../media/image10.png"/><Relationship Id="rId5" Type="http://schemas.openxmlformats.org/officeDocument/2006/relationships/image" Target="../media/image30.png"/><Relationship Id="rId4" Type="http://schemas.openxmlformats.org/officeDocument/2006/relationships/image" Target="../media/image29.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2.png"/><Relationship Id="rId7" Type="http://schemas.openxmlformats.org/officeDocument/2006/relationships/image" Target="../media/image13.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11.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16.png"/><Relationship Id="rId4" Type="http://schemas.openxmlformats.org/officeDocument/2006/relationships/image" Target="../media/image10.png"/></Relationships>
</file>

<file path=ppt/slideLayouts/_rels/slideLayout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Cover 1 presenter &amp; title">
    <p:spTree>
      <p:nvGrpSpPr>
        <p:cNvPr id="1" name=""/>
        <p:cNvGrpSpPr/>
        <p:nvPr/>
      </p:nvGrpSpPr>
      <p:grpSpPr>
        <a:xfrm>
          <a:off x="0" y="0"/>
          <a:ext cx="0" cy="0"/>
          <a:chOff x="0" y="0"/>
          <a:chExt cx="0" cy="0"/>
        </a:xfrm>
      </p:grpSpPr>
      <p:pic>
        <p:nvPicPr>
          <p:cNvPr id="3" name="Picture 2" descr="Background pattern&#10;&#10;Description automatically generated">
            <a:extLst>
              <a:ext uri="{FF2B5EF4-FFF2-40B4-BE49-F238E27FC236}">
                <a16:creationId xmlns:a16="http://schemas.microsoft.com/office/drawing/2014/main" id="{A7A6FDC9-D132-E248-9422-F45B82AF51B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5" name="Picture 4" descr="Background pattern&#10;&#10;Description automatically generated">
            <a:extLst>
              <a:ext uri="{FF2B5EF4-FFF2-40B4-BE49-F238E27FC236}">
                <a16:creationId xmlns:a16="http://schemas.microsoft.com/office/drawing/2014/main" id="{E977FA85-DADB-BD41-A282-B51DC1A1FA64}"/>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998076" y="-1365161"/>
            <a:ext cx="6858000" cy="6858000"/>
          </a:xfrm>
          <a:prstGeom prst="rect">
            <a:avLst/>
          </a:prstGeom>
        </p:spPr>
      </p:pic>
      <p:pic>
        <p:nvPicPr>
          <p:cNvPr id="9" name="Picture 8" descr="Text&#10;&#10;Description automatically generated">
            <a:extLst>
              <a:ext uri="{FF2B5EF4-FFF2-40B4-BE49-F238E27FC236}">
                <a16:creationId xmlns:a16="http://schemas.microsoft.com/office/drawing/2014/main" id="{725A356B-4961-9144-B667-F51A7B5F0461}"/>
              </a:ext>
            </a:extLst>
          </p:cNvPr>
          <p:cNvPicPr>
            <a:picLocks noChangeAspect="1"/>
          </p:cNvPicPr>
          <p:nvPr userDrawn="1"/>
        </p:nvPicPr>
        <p:blipFill rotWithShape="1">
          <a:blip r:embed="rId4" cstate="email">
            <a:alphaModFix amt="55000"/>
            <a:extLst>
              <a:ext uri="{28A0092B-C50C-407E-A947-70E740481C1C}">
                <a14:useLocalDpi xmlns:a14="http://schemas.microsoft.com/office/drawing/2010/main"/>
              </a:ext>
            </a:extLst>
          </a:blip>
          <a:srcRect/>
          <a:stretch/>
        </p:blipFill>
        <p:spPr>
          <a:xfrm>
            <a:off x="0" y="0"/>
            <a:ext cx="12192000" cy="6993228"/>
          </a:xfrm>
          <a:prstGeom prst="rect">
            <a:avLst/>
          </a:prstGeom>
        </p:spPr>
      </p:pic>
      <p:pic>
        <p:nvPicPr>
          <p:cNvPr id="24" name="Picture 23">
            <a:extLst>
              <a:ext uri="{FF2B5EF4-FFF2-40B4-BE49-F238E27FC236}">
                <a16:creationId xmlns:a16="http://schemas.microsoft.com/office/drawing/2014/main" id="{AF3BA51B-79B8-1249-AA3F-DD7570D01A0A}"/>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p:blipFill>
        <p:spPr>
          <a:xfrm>
            <a:off x="9757546" y="584624"/>
            <a:ext cx="1931450" cy="288212"/>
          </a:xfrm>
          <a:prstGeom prst="rect">
            <a:avLst/>
          </a:prstGeom>
        </p:spPr>
      </p:pic>
      <p:pic>
        <p:nvPicPr>
          <p:cNvPr id="1548" name="Picture 1547">
            <a:extLst>
              <a:ext uri="{FF2B5EF4-FFF2-40B4-BE49-F238E27FC236}">
                <a16:creationId xmlns:a16="http://schemas.microsoft.com/office/drawing/2014/main" id="{CF937E9C-12E6-4114-B46C-28A5C6B246EF}"/>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p:blipFill>
        <p:spPr>
          <a:xfrm>
            <a:off x="863600" y="813224"/>
            <a:ext cx="2408763" cy="359436"/>
          </a:xfrm>
          <a:prstGeom prst="rect">
            <a:avLst/>
          </a:prstGeom>
        </p:spPr>
      </p:pic>
      <p:pic>
        <p:nvPicPr>
          <p:cNvPr id="1549" name="Picture 1548" descr="Background pattern&#10;&#10;Description automatically generated">
            <a:extLst>
              <a:ext uri="{FF2B5EF4-FFF2-40B4-BE49-F238E27FC236}">
                <a16:creationId xmlns:a16="http://schemas.microsoft.com/office/drawing/2014/main" id="{1EAB4614-75BE-504B-9FD2-C91132E20FC4}"/>
              </a:ext>
            </a:extLst>
          </p:cNvPr>
          <p:cNvPicPr>
            <a:picLocks noChangeAspect="1"/>
          </p:cNvPicPr>
          <p:nvPr userDrawn="1"/>
        </p:nvPicPr>
        <p:blipFill>
          <a:blip r:embed="rId3" cstate="email">
            <a:alphaModFix amt="46000"/>
            <a:extLst>
              <a:ext uri="{28A0092B-C50C-407E-A947-70E740481C1C}">
                <a14:useLocalDpi xmlns:a14="http://schemas.microsoft.com/office/drawing/2010/main"/>
              </a:ext>
            </a:extLst>
          </a:blip>
          <a:stretch>
            <a:fillRect/>
          </a:stretch>
        </p:blipFill>
        <p:spPr>
          <a:xfrm>
            <a:off x="3478369" y="2202287"/>
            <a:ext cx="6858000" cy="6858000"/>
          </a:xfrm>
          <a:prstGeom prst="rect">
            <a:avLst/>
          </a:prstGeom>
        </p:spPr>
      </p:pic>
      <p:sp>
        <p:nvSpPr>
          <p:cNvPr id="8" name="Text Placeholder 16">
            <a:extLst>
              <a:ext uri="{FF2B5EF4-FFF2-40B4-BE49-F238E27FC236}">
                <a16:creationId xmlns:a16="http://schemas.microsoft.com/office/drawing/2014/main" id="{D539C5BC-FA0B-B44D-86FE-DCA184AFD65C}"/>
              </a:ext>
            </a:extLst>
          </p:cNvPr>
          <p:cNvSpPr>
            <a:spLocks noGrp="1"/>
          </p:cNvSpPr>
          <p:nvPr>
            <p:ph type="body" sz="quarter" idx="14" hasCustomPrompt="1"/>
          </p:nvPr>
        </p:nvSpPr>
        <p:spPr>
          <a:xfrm>
            <a:off x="469642" y="3251200"/>
            <a:ext cx="5638081" cy="1399327"/>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3200" b="0" i="0" cap="all" baseline="0">
                <a:solidFill>
                  <a:schemeClr val="tx1"/>
                </a:solidFill>
                <a:latin typeface="+mj-lt"/>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
        <p:nvSpPr>
          <p:cNvPr id="6" name="Text Placeholder 16">
            <a:extLst>
              <a:ext uri="{FF2B5EF4-FFF2-40B4-BE49-F238E27FC236}">
                <a16:creationId xmlns:a16="http://schemas.microsoft.com/office/drawing/2014/main" id="{57734A39-AC44-9741-AC7A-12DC7DECE962}"/>
              </a:ext>
            </a:extLst>
          </p:cNvPr>
          <p:cNvSpPr>
            <a:spLocks noGrp="1"/>
          </p:cNvSpPr>
          <p:nvPr>
            <p:ph type="body" sz="quarter" idx="13"/>
          </p:nvPr>
        </p:nvSpPr>
        <p:spPr>
          <a:xfrm>
            <a:off x="469642" y="4667003"/>
            <a:ext cx="5638081" cy="691769"/>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b="0" i="0">
                <a:solidFill>
                  <a:schemeClr val="tx1"/>
                </a:solidFill>
                <a:latin typeface="Bw Modelica Light"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89344311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Title Only">
    <p:spTree>
      <p:nvGrpSpPr>
        <p:cNvPr id="1" name=""/>
        <p:cNvGrpSpPr/>
        <p:nvPr/>
      </p:nvGrpSpPr>
      <p:grpSpPr>
        <a:xfrm>
          <a:off x="0" y="0"/>
          <a:ext cx="0" cy="0"/>
          <a:chOff x="0" y="0"/>
          <a:chExt cx="0" cy="0"/>
        </a:xfrm>
      </p:grpSpPr>
      <p:pic>
        <p:nvPicPr>
          <p:cNvPr id="21" name="Picture 20" descr="Background pattern&#10;&#10;Description automatically generated">
            <a:extLst>
              <a:ext uri="{FF2B5EF4-FFF2-40B4-BE49-F238E27FC236}">
                <a16:creationId xmlns:a16="http://schemas.microsoft.com/office/drawing/2014/main" id="{959A5855-AD6B-FB4D-B938-EE0594C2DCB9}"/>
              </a:ext>
            </a:extLst>
          </p:cNvPr>
          <p:cNvPicPr>
            <a:picLocks noChangeAspect="1"/>
          </p:cNvPicPr>
          <p:nvPr userDrawn="1"/>
        </p:nvPicPr>
        <p:blipFill>
          <a:blip r:embed="rId2" cstate="email">
            <a:alphaModFix amt="59000"/>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22" name="Picture 21" descr="Background pattern&#10;&#10;Description automatically generated">
            <a:extLst>
              <a:ext uri="{FF2B5EF4-FFF2-40B4-BE49-F238E27FC236}">
                <a16:creationId xmlns:a16="http://schemas.microsoft.com/office/drawing/2014/main" id="{67CA6AC1-0A52-FB42-9BDD-90E5DB703BBF}"/>
              </a:ext>
            </a:extLst>
          </p:cNvPr>
          <p:cNvPicPr>
            <a:picLocks noChangeAspect="1"/>
          </p:cNvPicPr>
          <p:nvPr userDrawn="1"/>
        </p:nvPicPr>
        <p:blipFill>
          <a:blip r:embed="rId3" cstate="email">
            <a:alphaModFix amt="55000"/>
            <a:extLst>
              <a:ext uri="{28A0092B-C50C-407E-A947-70E740481C1C}">
                <a14:useLocalDpi xmlns:a14="http://schemas.microsoft.com/office/drawing/2010/main"/>
              </a:ext>
            </a:extLst>
          </a:blip>
          <a:stretch>
            <a:fillRect/>
          </a:stretch>
        </p:blipFill>
        <p:spPr>
          <a:xfrm>
            <a:off x="6878117" y="-1313402"/>
            <a:ext cx="6858000" cy="6858000"/>
          </a:xfrm>
          <a:prstGeom prst="rect">
            <a:avLst/>
          </a:prstGeom>
        </p:spPr>
      </p:pic>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101286881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Bullet Layout No Subtitle">
    <p:spTree>
      <p:nvGrpSpPr>
        <p:cNvPr id="1" name=""/>
        <p:cNvGrpSpPr/>
        <p:nvPr/>
      </p:nvGrpSpPr>
      <p:grpSpPr>
        <a:xfrm>
          <a:off x="0" y="0"/>
          <a:ext cx="0" cy="0"/>
          <a:chOff x="0" y="0"/>
          <a:chExt cx="0" cy="0"/>
        </a:xfrm>
      </p:grpSpPr>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pic>
        <p:nvPicPr>
          <p:cNvPr id="54" name="Picture 53" descr="Background pattern&#10;&#10;Description automatically generated">
            <a:extLst>
              <a:ext uri="{FF2B5EF4-FFF2-40B4-BE49-F238E27FC236}">
                <a16:creationId xmlns:a16="http://schemas.microsoft.com/office/drawing/2014/main" id="{B2C1BE0D-6F0E-9844-9105-9758004FFBB8}"/>
              </a:ext>
            </a:extLst>
          </p:cNvPr>
          <p:cNvPicPr>
            <a:picLocks noChangeAspect="1"/>
          </p:cNvPicPr>
          <p:nvPr userDrawn="1"/>
        </p:nvPicPr>
        <p:blipFill>
          <a:blip r:embed="rId3" cstate="email">
            <a:alphaModFix amt="59000"/>
            <a:extLst>
              <a:ext uri="{28A0092B-C50C-407E-A947-70E740481C1C}">
                <a14:useLocalDpi xmlns:a14="http://schemas.microsoft.com/office/drawing/2010/main"/>
              </a:ext>
            </a:extLst>
          </a:blip>
          <a:stretch>
            <a:fillRect/>
          </a:stretch>
        </p:blipFill>
        <p:spPr>
          <a:xfrm>
            <a:off x="-1518717" y="-1796062"/>
            <a:ext cx="6858000" cy="6858000"/>
          </a:xfrm>
          <a:prstGeom prst="rect">
            <a:avLst/>
          </a:prstGeom>
        </p:spPr>
      </p:pic>
      <p:pic>
        <p:nvPicPr>
          <p:cNvPr id="55" name="Picture 54" descr="Background pattern&#10;&#10;Description automatically generated">
            <a:extLst>
              <a:ext uri="{FF2B5EF4-FFF2-40B4-BE49-F238E27FC236}">
                <a16:creationId xmlns:a16="http://schemas.microsoft.com/office/drawing/2014/main" id="{EFFC1EAB-B176-544D-9689-B3F8D8811D96}"/>
              </a:ext>
            </a:extLst>
          </p:cNvPr>
          <p:cNvPicPr>
            <a:picLocks noChangeAspect="1"/>
          </p:cNvPicPr>
          <p:nvPr userDrawn="1"/>
        </p:nvPicPr>
        <p:blipFill>
          <a:blip r:embed="rId4" cstate="email">
            <a:alphaModFix amt="55000"/>
            <a:extLst>
              <a:ext uri="{28A0092B-C50C-407E-A947-70E740481C1C}">
                <a14:useLocalDpi xmlns:a14="http://schemas.microsoft.com/office/drawing/2010/main"/>
              </a:ext>
            </a:extLst>
          </a:blip>
          <a:stretch>
            <a:fillRect/>
          </a:stretch>
        </p:blipFill>
        <p:spPr>
          <a:xfrm>
            <a:off x="7531100" y="799551"/>
            <a:ext cx="6858000" cy="6858000"/>
          </a:xfrm>
          <a:prstGeom prst="rect">
            <a:avLst/>
          </a:prstGeom>
        </p:spPr>
      </p:pic>
      <p:sp>
        <p:nvSpPr>
          <p:cNvPr id="12" name="Text Placeholder 11">
            <a:extLst>
              <a:ext uri="{FF2B5EF4-FFF2-40B4-BE49-F238E27FC236}">
                <a16:creationId xmlns:a16="http://schemas.microsoft.com/office/drawing/2014/main" id="{EB2C22AA-B048-6B49-8976-78CEE3509A86}"/>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16">
            <a:extLst>
              <a:ext uri="{FF2B5EF4-FFF2-40B4-BE49-F238E27FC236}">
                <a16:creationId xmlns:a16="http://schemas.microsoft.com/office/drawing/2014/main" id="{FB1DDED0-47AB-564C-98A2-9DD92890E1C1}"/>
              </a:ext>
            </a:extLst>
          </p:cNvPr>
          <p:cNvSpPr>
            <a:spLocks noGrp="1"/>
          </p:cNvSpPr>
          <p:nvPr>
            <p:ph type="body" sz="quarter" idx="14" hasCustomPrompt="1"/>
          </p:nvPr>
        </p:nvSpPr>
        <p:spPr>
          <a:xfrm>
            <a:off x="673100" y="482051"/>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30355270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Bullet Layout with Subtitle">
    <p:spTree>
      <p:nvGrpSpPr>
        <p:cNvPr id="1" name=""/>
        <p:cNvGrpSpPr/>
        <p:nvPr/>
      </p:nvGrpSpPr>
      <p:grpSpPr>
        <a:xfrm>
          <a:off x="0" y="0"/>
          <a:ext cx="0" cy="0"/>
          <a:chOff x="0" y="0"/>
          <a:chExt cx="0" cy="0"/>
        </a:xfrm>
      </p:grpSpPr>
      <p:pic>
        <p:nvPicPr>
          <p:cNvPr id="36" name="Picture 35" descr="Background pattern&#10;&#10;Description automatically generated">
            <a:extLst>
              <a:ext uri="{FF2B5EF4-FFF2-40B4-BE49-F238E27FC236}">
                <a16:creationId xmlns:a16="http://schemas.microsoft.com/office/drawing/2014/main" id="{5DDD1450-45C1-394C-BB0C-6F1295090BB0}"/>
              </a:ext>
            </a:extLst>
          </p:cNvPr>
          <p:cNvPicPr>
            <a:picLocks noChangeAspect="1"/>
          </p:cNvPicPr>
          <p:nvPr userDrawn="1"/>
        </p:nvPicPr>
        <p:blipFill>
          <a:blip r:embed="rId2" cstate="email">
            <a:alphaModFix amt="59000"/>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37" name="Picture 36" descr="Background pattern&#10;&#10;Description automatically generated">
            <a:extLst>
              <a:ext uri="{FF2B5EF4-FFF2-40B4-BE49-F238E27FC236}">
                <a16:creationId xmlns:a16="http://schemas.microsoft.com/office/drawing/2014/main" id="{E68D5731-B4CC-3441-8631-CCBC656CFA36}"/>
              </a:ext>
            </a:extLst>
          </p:cNvPr>
          <p:cNvPicPr>
            <a:picLocks noChangeAspect="1"/>
          </p:cNvPicPr>
          <p:nvPr userDrawn="1"/>
        </p:nvPicPr>
        <p:blipFill>
          <a:blip r:embed="rId3" cstate="email">
            <a:alphaModFix amt="55000"/>
            <a:extLst>
              <a:ext uri="{28A0092B-C50C-407E-A947-70E740481C1C}">
                <a14:useLocalDpi xmlns:a14="http://schemas.microsoft.com/office/drawing/2010/main"/>
              </a:ext>
            </a:extLst>
          </a:blip>
          <a:stretch>
            <a:fillRect/>
          </a:stretch>
        </p:blipFill>
        <p:spPr>
          <a:xfrm>
            <a:off x="6878117" y="-1313402"/>
            <a:ext cx="6858000" cy="6858000"/>
          </a:xfrm>
          <a:prstGeom prst="rect">
            <a:avLst/>
          </a:prstGeom>
        </p:spPr>
      </p:pic>
      <p:sp>
        <p:nvSpPr>
          <p:cNvPr id="27" name="TextBox 26">
            <a:extLst>
              <a:ext uri="{FF2B5EF4-FFF2-40B4-BE49-F238E27FC236}">
                <a16:creationId xmlns:a16="http://schemas.microsoft.com/office/drawing/2014/main" id="{1FCE1B61-0CA8-3445-80F1-2CDFE729F4C3}"/>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8" name="Picture 27">
            <a:extLst>
              <a:ext uri="{FF2B5EF4-FFF2-40B4-BE49-F238E27FC236}">
                <a16:creationId xmlns:a16="http://schemas.microsoft.com/office/drawing/2014/main" id="{41BF3690-4217-AE49-BF4C-0FA1D03D4A86}"/>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9" name="Straight Connector 28">
            <a:extLst>
              <a:ext uri="{FF2B5EF4-FFF2-40B4-BE49-F238E27FC236}">
                <a16:creationId xmlns:a16="http://schemas.microsoft.com/office/drawing/2014/main" id="{A70E2E33-3F4C-0446-8F8B-27A91425FE2B}"/>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401C9505-9ACA-4E48-8626-D38DFE44D21E}"/>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23" name="Text Placeholder 11">
            <a:extLst>
              <a:ext uri="{FF2B5EF4-FFF2-40B4-BE49-F238E27FC236}">
                <a16:creationId xmlns:a16="http://schemas.microsoft.com/office/drawing/2014/main" id="{7CD29F9A-DF1A-5A4C-A7B3-6D4C49876107}"/>
              </a:ext>
            </a:extLst>
          </p:cNvPr>
          <p:cNvSpPr>
            <a:spLocks noGrp="1"/>
          </p:cNvSpPr>
          <p:nvPr>
            <p:ph type="body" sz="quarter" idx="15"/>
          </p:nvPr>
        </p:nvSpPr>
        <p:spPr>
          <a:xfrm>
            <a:off x="673100" y="2090549"/>
            <a:ext cx="10871200" cy="4157851"/>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4A7AB8B-3CE3-0B4D-861E-7A499BE0D5A4}"/>
              </a:ext>
            </a:extLst>
          </p:cNvPr>
          <p:cNvSpPr>
            <a:spLocks noGrp="1"/>
          </p:cNvSpPr>
          <p:nvPr>
            <p:ph type="body" sz="quarter" idx="13"/>
          </p:nvPr>
        </p:nvSpPr>
        <p:spPr>
          <a:xfrm>
            <a:off x="673100" y="1173212"/>
            <a:ext cx="10871200" cy="533400"/>
          </a:xfrm>
          <a:prstGeom prst="rect">
            <a:avLst/>
          </a:prstGeom>
        </p:spPr>
        <p:txBody>
          <a:bodyPr anchor="ctr">
            <a:normAutofit/>
          </a:bodyPr>
          <a:lstStyle>
            <a:lvl1pPr marL="0" indent="0" algn="ctr">
              <a:buNone/>
              <a:defRPr sz="2400" b="0" i="0">
                <a:solidFill>
                  <a:schemeClr val="tx1">
                    <a:lumMod val="65000"/>
                    <a:lumOff val="35000"/>
                  </a:schemeClr>
                </a:solidFill>
                <a:latin typeface="Bw Modelica Light" panose="020B0604020202020204" charset="0"/>
              </a:defRPr>
            </a:lvl1pPr>
            <a:lvl2pPr>
              <a:defRPr sz="2000" b="0" i="0">
                <a:solidFill>
                  <a:schemeClr val="tx2">
                    <a:lumMod val="75000"/>
                    <a:lumOff val="25000"/>
                  </a:schemeClr>
                </a:solidFill>
                <a:latin typeface="Bw Modelica Light" pitchFamily="2" charset="77"/>
              </a:defRPr>
            </a:lvl2pPr>
            <a:lvl3pPr>
              <a:defRPr sz="2000" b="0" i="0">
                <a:solidFill>
                  <a:schemeClr val="tx2">
                    <a:lumMod val="75000"/>
                    <a:lumOff val="25000"/>
                  </a:schemeClr>
                </a:solidFill>
                <a:latin typeface="Bw Modelica Light" pitchFamily="2" charset="77"/>
              </a:defRPr>
            </a:lvl3pPr>
            <a:lvl4pPr>
              <a:defRPr sz="2000" b="0" i="0">
                <a:solidFill>
                  <a:schemeClr val="tx2">
                    <a:lumMod val="75000"/>
                    <a:lumOff val="25000"/>
                  </a:schemeClr>
                </a:solidFill>
                <a:latin typeface="Bw Modelica Light" pitchFamily="2" charset="77"/>
              </a:defRPr>
            </a:lvl4pPr>
            <a:lvl5pPr>
              <a:defRPr sz="2000" b="0" i="0">
                <a:solidFill>
                  <a:schemeClr val="tx2">
                    <a:lumMod val="75000"/>
                    <a:lumOff val="25000"/>
                  </a:schemeClr>
                </a:solidFill>
                <a:latin typeface="Bw Modelica Light" pitchFamily="2" charset="77"/>
              </a:defRPr>
            </a:lvl5pPr>
          </a:lstStyle>
          <a:p>
            <a:pPr lvl="0"/>
            <a:r>
              <a:rPr lang="en-US"/>
              <a:t>Click to edit Master text styles</a:t>
            </a:r>
          </a:p>
        </p:txBody>
      </p:sp>
      <p:sp>
        <p:nvSpPr>
          <p:cNvPr id="25" name="Text Placeholder 16">
            <a:extLst>
              <a:ext uri="{FF2B5EF4-FFF2-40B4-BE49-F238E27FC236}">
                <a16:creationId xmlns:a16="http://schemas.microsoft.com/office/drawing/2014/main" id="{DCF60504-DFF2-2846-8241-1F330F43FC5E}"/>
              </a:ext>
            </a:extLst>
          </p:cNvPr>
          <p:cNvSpPr>
            <a:spLocks noGrp="1"/>
          </p:cNvSpPr>
          <p:nvPr>
            <p:ph type="body" sz="quarter" idx="14" hasCustomPrompt="1"/>
          </p:nvPr>
        </p:nvSpPr>
        <p:spPr>
          <a:xfrm>
            <a:off x="673100" y="490259"/>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558452107"/>
      </p:ext>
    </p:extLst>
  </p:cSld>
  <p:clrMapOvr>
    <a:masterClrMapping/>
  </p:clrMapOvr>
  <p:extLst>
    <p:ext uri="{DCECCB84-F9BA-43D5-87BE-67443E8EF086}">
      <p15:sldGuideLst xmlns:p15="http://schemas.microsoft.com/office/powerpoint/2012/main">
        <p15:guide id="1" orient="horz" pos="2160">
          <p15:clr>
            <a:srgbClr val="FBAE40"/>
          </p15:clr>
        </p15:guide>
        <p15:guide id="2" pos="2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Title Only with Futuristic Element">
    <p:spTree>
      <p:nvGrpSpPr>
        <p:cNvPr id="1" name=""/>
        <p:cNvGrpSpPr/>
        <p:nvPr/>
      </p:nvGrpSpPr>
      <p:grpSpPr>
        <a:xfrm>
          <a:off x="0" y="0"/>
          <a:ext cx="0" cy="0"/>
          <a:chOff x="0" y="0"/>
          <a:chExt cx="0" cy="0"/>
        </a:xfrm>
      </p:grpSpPr>
      <p:pic>
        <p:nvPicPr>
          <p:cNvPr id="5" name="Picture 4" descr="Background pattern&#10;&#10;Description automatically generated with medium confidence">
            <a:extLst>
              <a:ext uri="{FF2B5EF4-FFF2-40B4-BE49-F238E27FC236}">
                <a16:creationId xmlns:a16="http://schemas.microsoft.com/office/drawing/2014/main" id="{8F4FC66F-81D4-AE49-A7D1-4CD01D7D720A}"/>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9" name="Picture 1548">
            <a:extLst>
              <a:ext uri="{FF2B5EF4-FFF2-40B4-BE49-F238E27FC236}">
                <a16:creationId xmlns:a16="http://schemas.microsoft.com/office/drawing/2014/main" id="{53244E33-6AA6-4744-94A6-4C95016EE259}"/>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50" name="Picture 1549">
            <a:extLst>
              <a:ext uri="{FF2B5EF4-FFF2-40B4-BE49-F238E27FC236}">
                <a16:creationId xmlns:a16="http://schemas.microsoft.com/office/drawing/2014/main" id="{F321568A-DBC9-5541-9B9B-915DD23514C5}"/>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24971445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_Title Only with Futuristic Element">
    <p:spTree>
      <p:nvGrpSpPr>
        <p:cNvPr id="1" name=""/>
        <p:cNvGrpSpPr/>
        <p:nvPr/>
      </p:nvGrpSpPr>
      <p:grpSpPr>
        <a:xfrm>
          <a:off x="0" y="0"/>
          <a:ext cx="0" cy="0"/>
          <a:chOff x="0" y="0"/>
          <a:chExt cx="0" cy="0"/>
        </a:xfrm>
      </p:grpSpPr>
      <p:pic>
        <p:nvPicPr>
          <p:cNvPr id="1550" name="Picture 1549" descr="Background pattern&#10;&#10;Description automatically generated with medium confidence">
            <a:extLst>
              <a:ext uri="{FF2B5EF4-FFF2-40B4-BE49-F238E27FC236}">
                <a16:creationId xmlns:a16="http://schemas.microsoft.com/office/drawing/2014/main" id="{F871807F-0A69-2E49-82FD-D6D519759E61}"/>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51" name="Picture 1550">
            <a:extLst>
              <a:ext uri="{FF2B5EF4-FFF2-40B4-BE49-F238E27FC236}">
                <a16:creationId xmlns:a16="http://schemas.microsoft.com/office/drawing/2014/main" id="{053298D9-95AC-8E40-8ECE-43C122FE8201}"/>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52" name="Picture 1551">
            <a:extLst>
              <a:ext uri="{FF2B5EF4-FFF2-40B4-BE49-F238E27FC236}">
                <a16:creationId xmlns:a16="http://schemas.microsoft.com/office/drawing/2014/main" id="{36C2C41A-D1F0-4440-B677-C99ECB4FA5D4}"/>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549" name="Text Placeholder 11">
            <a:extLst>
              <a:ext uri="{FF2B5EF4-FFF2-40B4-BE49-F238E27FC236}">
                <a16:creationId xmlns:a16="http://schemas.microsoft.com/office/drawing/2014/main" id="{E7C9CA34-1B51-C746-AB2F-73D3F29AC37B}"/>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6252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Title Only with Futuristic Element">
    <p:spTree>
      <p:nvGrpSpPr>
        <p:cNvPr id="1" name=""/>
        <p:cNvGrpSpPr/>
        <p:nvPr/>
      </p:nvGrpSpPr>
      <p:grpSpPr>
        <a:xfrm>
          <a:off x="0" y="0"/>
          <a:ext cx="0" cy="0"/>
          <a:chOff x="0" y="0"/>
          <a:chExt cx="0" cy="0"/>
        </a:xfrm>
      </p:grpSpPr>
      <p:pic>
        <p:nvPicPr>
          <p:cNvPr id="1551" name="Picture 1550" descr="Background pattern&#10;&#10;Description automatically generated with medium confidence">
            <a:extLst>
              <a:ext uri="{FF2B5EF4-FFF2-40B4-BE49-F238E27FC236}">
                <a16:creationId xmlns:a16="http://schemas.microsoft.com/office/drawing/2014/main" id="{FD671AC2-3BB8-484E-A559-B914A1374E42}"/>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52" name="Picture 1551">
            <a:extLst>
              <a:ext uri="{FF2B5EF4-FFF2-40B4-BE49-F238E27FC236}">
                <a16:creationId xmlns:a16="http://schemas.microsoft.com/office/drawing/2014/main" id="{6FAA77A2-2F1D-6B40-9573-50A9E194850A}"/>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53" name="Picture 1552">
            <a:extLst>
              <a:ext uri="{FF2B5EF4-FFF2-40B4-BE49-F238E27FC236}">
                <a16:creationId xmlns:a16="http://schemas.microsoft.com/office/drawing/2014/main" id="{4C01D9FA-B533-314E-B04D-D5ED468AD638}"/>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549" name="Text Placeholder 11">
            <a:extLst>
              <a:ext uri="{FF2B5EF4-FFF2-40B4-BE49-F238E27FC236}">
                <a16:creationId xmlns:a16="http://schemas.microsoft.com/office/drawing/2014/main" id="{40C1F38E-27BD-8F40-8F92-1A298B7E9DCD}"/>
              </a:ext>
            </a:extLst>
          </p:cNvPr>
          <p:cNvSpPr>
            <a:spLocks noGrp="1"/>
          </p:cNvSpPr>
          <p:nvPr>
            <p:ph type="body" sz="quarter" idx="15"/>
          </p:nvPr>
        </p:nvSpPr>
        <p:spPr>
          <a:xfrm>
            <a:off x="673100" y="2090549"/>
            <a:ext cx="10871200" cy="4157851"/>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50" name="Text Placeholder 11">
            <a:extLst>
              <a:ext uri="{FF2B5EF4-FFF2-40B4-BE49-F238E27FC236}">
                <a16:creationId xmlns:a16="http://schemas.microsoft.com/office/drawing/2014/main" id="{309D6A54-D25C-E04B-A00E-4E31A7F4D4F3}"/>
              </a:ext>
            </a:extLst>
          </p:cNvPr>
          <p:cNvSpPr>
            <a:spLocks noGrp="1"/>
          </p:cNvSpPr>
          <p:nvPr>
            <p:ph type="body" sz="quarter" idx="13"/>
          </p:nvPr>
        </p:nvSpPr>
        <p:spPr>
          <a:xfrm>
            <a:off x="673100" y="1173212"/>
            <a:ext cx="10871200" cy="533400"/>
          </a:xfrm>
          <a:prstGeom prst="rect">
            <a:avLst/>
          </a:prstGeom>
        </p:spPr>
        <p:txBody>
          <a:bodyPr anchor="ctr">
            <a:normAutofit/>
          </a:bodyPr>
          <a:lstStyle>
            <a:lvl1pPr marL="0" indent="0" algn="ctr">
              <a:buNone/>
              <a:defRPr sz="2400" b="0" i="0">
                <a:solidFill>
                  <a:schemeClr val="tx1">
                    <a:lumMod val="65000"/>
                    <a:lumOff val="35000"/>
                  </a:schemeClr>
                </a:solidFill>
                <a:latin typeface="Bw Modelica Light" panose="020B0604020202020204" charset="0"/>
              </a:defRPr>
            </a:lvl1pPr>
            <a:lvl2pPr>
              <a:defRPr sz="2000" b="0" i="0">
                <a:solidFill>
                  <a:schemeClr val="tx2">
                    <a:lumMod val="75000"/>
                    <a:lumOff val="25000"/>
                  </a:schemeClr>
                </a:solidFill>
                <a:latin typeface="Bw Modelica Light" pitchFamily="2" charset="77"/>
              </a:defRPr>
            </a:lvl2pPr>
            <a:lvl3pPr>
              <a:defRPr sz="2000" b="0" i="0">
                <a:solidFill>
                  <a:schemeClr val="tx2">
                    <a:lumMod val="75000"/>
                    <a:lumOff val="25000"/>
                  </a:schemeClr>
                </a:solidFill>
                <a:latin typeface="Bw Modelica Light" pitchFamily="2" charset="77"/>
              </a:defRPr>
            </a:lvl3pPr>
            <a:lvl4pPr>
              <a:defRPr sz="2000" b="0" i="0">
                <a:solidFill>
                  <a:schemeClr val="tx2">
                    <a:lumMod val="75000"/>
                    <a:lumOff val="25000"/>
                  </a:schemeClr>
                </a:solidFill>
                <a:latin typeface="Bw Modelica Light" pitchFamily="2" charset="77"/>
              </a:defRPr>
            </a:lvl4pPr>
            <a:lvl5pPr>
              <a:defRPr sz="2000" b="0" i="0">
                <a:solidFill>
                  <a:schemeClr val="tx2">
                    <a:lumMod val="75000"/>
                    <a:lumOff val="25000"/>
                  </a:schemeClr>
                </a:solidFill>
                <a:latin typeface="Bw Modelica Light" pitchFamily="2" charset="77"/>
              </a:defRPr>
            </a:lvl5pPr>
          </a:lstStyle>
          <a:p>
            <a:pPr lvl="0"/>
            <a:r>
              <a:rPr lang="en-US"/>
              <a:t>Click to edit Master text styles</a:t>
            </a:r>
          </a:p>
        </p:txBody>
      </p:sp>
    </p:spTree>
    <p:extLst>
      <p:ext uri="{BB962C8B-B14F-4D97-AF65-F5344CB8AC3E}">
        <p14:creationId xmlns:p14="http://schemas.microsoft.com/office/powerpoint/2010/main" val="32933950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3" name="Text Placeholder 16">
            <a:extLst>
              <a:ext uri="{FF2B5EF4-FFF2-40B4-BE49-F238E27FC236}">
                <a16:creationId xmlns:a16="http://schemas.microsoft.com/office/drawing/2014/main" id="{AE80AC7C-E0EA-D845-A5DC-787A3F27A5BC}"/>
              </a:ext>
            </a:extLst>
          </p:cNvPr>
          <p:cNvSpPr>
            <a:spLocks noGrp="1"/>
          </p:cNvSpPr>
          <p:nvPr>
            <p:ph type="body" sz="quarter" idx="14" hasCustomPrompt="1"/>
          </p:nvPr>
        </p:nvSpPr>
        <p:spPr>
          <a:xfrm>
            <a:off x="673100" y="482051"/>
            <a:ext cx="10871200" cy="635000"/>
          </a:xfrm>
          <a:prstGeom prst="rect">
            <a:avLst/>
          </a:prstGeom>
        </p:spPr>
        <p:txBody>
          <a:bodyPr anchor="t">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42530386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ullet Layout No Subtitle">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EB2C22AA-B048-6B49-8976-78CEE3509A86}"/>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16">
            <a:extLst>
              <a:ext uri="{FF2B5EF4-FFF2-40B4-BE49-F238E27FC236}">
                <a16:creationId xmlns:a16="http://schemas.microsoft.com/office/drawing/2014/main" id="{FB1DDED0-47AB-564C-98A2-9DD92890E1C1}"/>
              </a:ext>
            </a:extLst>
          </p:cNvPr>
          <p:cNvSpPr>
            <a:spLocks noGrp="1"/>
          </p:cNvSpPr>
          <p:nvPr>
            <p:ph type="body" sz="quarter" idx="14" hasCustomPrompt="1"/>
          </p:nvPr>
        </p:nvSpPr>
        <p:spPr>
          <a:xfrm>
            <a:off x="673100" y="482051"/>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37059283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ullet Layout with Subtitle">
    <p:spTree>
      <p:nvGrpSpPr>
        <p:cNvPr id="1" name=""/>
        <p:cNvGrpSpPr/>
        <p:nvPr/>
      </p:nvGrpSpPr>
      <p:grpSpPr>
        <a:xfrm>
          <a:off x="0" y="0"/>
          <a:ext cx="0" cy="0"/>
          <a:chOff x="0" y="0"/>
          <a:chExt cx="0" cy="0"/>
        </a:xfrm>
      </p:grpSpPr>
      <p:sp>
        <p:nvSpPr>
          <p:cNvPr id="23" name="Text Placeholder 11">
            <a:extLst>
              <a:ext uri="{FF2B5EF4-FFF2-40B4-BE49-F238E27FC236}">
                <a16:creationId xmlns:a16="http://schemas.microsoft.com/office/drawing/2014/main" id="{7CD29F9A-DF1A-5A4C-A7B3-6D4C49876107}"/>
              </a:ext>
            </a:extLst>
          </p:cNvPr>
          <p:cNvSpPr>
            <a:spLocks noGrp="1"/>
          </p:cNvSpPr>
          <p:nvPr>
            <p:ph type="body" sz="quarter" idx="15"/>
          </p:nvPr>
        </p:nvSpPr>
        <p:spPr>
          <a:xfrm>
            <a:off x="673100" y="2090549"/>
            <a:ext cx="10871200" cy="4157851"/>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a:extLst>
              <a:ext uri="{FF2B5EF4-FFF2-40B4-BE49-F238E27FC236}">
                <a16:creationId xmlns:a16="http://schemas.microsoft.com/office/drawing/2014/main" id="{44A7AB8B-3CE3-0B4D-861E-7A499BE0D5A4}"/>
              </a:ext>
            </a:extLst>
          </p:cNvPr>
          <p:cNvSpPr>
            <a:spLocks noGrp="1"/>
          </p:cNvSpPr>
          <p:nvPr>
            <p:ph type="body" sz="quarter" idx="13"/>
          </p:nvPr>
        </p:nvSpPr>
        <p:spPr>
          <a:xfrm>
            <a:off x="673100" y="1173212"/>
            <a:ext cx="10871200" cy="533400"/>
          </a:xfrm>
          <a:prstGeom prst="rect">
            <a:avLst/>
          </a:prstGeom>
        </p:spPr>
        <p:txBody>
          <a:bodyPr anchor="ctr">
            <a:normAutofit/>
          </a:bodyPr>
          <a:lstStyle>
            <a:lvl1pPr marL="0" indent="0" algn="ctr">
              <a:buNone/>
              <a:defRPr sz="2400" b="0" i="0">
                <a:solidFill>
                  <a:schemeClr val="tx1">
                    <a:lumMod val="65000"/>
                    <a:lumOff val="35000"/>
                  </a:schemeClr>
                </a:solidFill>
                <a:latin typeface="Bw Modelica Light" panose="020B0604020202020204" charset="0"/>
              </a:defRPr>
            </a:lvl1pPr>
            <a:lvl2pPr>
              <a:defRPr sz="2000" b="0" i="0">
                <a:solidFill>
                  <a:schemeClr val="tx2">
                    <a:lumMod val="75000"/>
                    <a:lumOff val="25000"/>
                  </a:schemeClr>
                </a:solidFill>
                <a:latin typeface="Bw Modelica Light" pitchFamily="2" charset="77"/>
              </a:defRPr>
            </a:lvl2pPr>
            <a:lvl3pPr>
              <a:defRPr sz="2000" b="0" i="0">
                <a:solidFill>
                  <a:schemeClr val="tx2">
                    <a:lumMod val="75000"/>
                    <a:lumOff val="25000"/>
                  </a:schemeClr>
                </a:solidFill>
                <a:latin typeface="Bw Modelica Light" pitchFamily="2" charset="77"/>
              </a:defRPr>
            </a:lvl3pPr>
            <a:lvl4pPr>
              <a:defRPr sz="2000" b="0" i="0">
                <a:solidFill>
                  <a:schemeClr val="tx2">
                    <a:lumMod val="75000"/>
                    <a:lumOff val="25000"/>
                  </a:schemeClr>
                </a:solidFill>
                <a:latin typeface="Bw Modelica Light" pitchFamily="2" charset="77"/>
              </a:defRPr>
            </a:lvl4pPr>
            <a:lvl5pPr>
              <a:defRPr sz="2000" b="0" i="0">
                <a:solidFill>
                  <a:schemeClr val="tx2">
                    <a:lumMod val="75000"/>
                    <a:lumOff val="25000"/>
                  </a:schemeClr>
                </a:solidFill>
                <a:latin typeface="Bw Modelica Light" pitchFamily="2" charset="77"/>
              </a:defRPr>
            </a:lvl5pPr>
          </a:lstStyle>
          <a:p>
            <a:pPr lvl="0"/>
            <a:r>
              <a:rPr lang="en-US"/>
              <a:t>Click to edit Master text styles</a:t>
            </a:r>
          </a:p>
        </p:txBody>
      </p:sp>
      <p:sp>
        <p:nvSpPr>
          <p:cNvPr id="25" name="Text Placeholder 16">
            <a:extLst>
              <a:ext uri="{FF2B5EF4-FFF2-40B4-BE49-F238E27FC236}">
                <a16:creationId xmlns:a16="http://schemas.microsoft.com/office/drawing/2014/main" id="{DCF60504-DFF2-2846-8241-1F330F43FC5E}"/>
              </a:ext>
            </a:extLst>
          </p:cNvPr>
          <p:cNvSpPr>
            <a:spLocks noGrp="1"/>
          </p:cNvSpPr>
          <p:nvPr>
            <p:ph type="body" sz="quarter" idx="14" hasCustomPrompt="1"/>
          </p:nvPr>
        </p:nvSpPr>
        <p:spPr>
          <a:xfrm>
            <a:off x="673100" y="490259"/>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27" name="TextBox 26">
            <a:extLst>
              <a:ext uri="{FF2B5EF4-FFF2-40B4-BE49-F238E27FC236}">
                <a16:creationId xmlns:a16="http://schemas.microsoft.com/office/drawing/2014/main" id="{1FCE1B61-0CA8-3445-80F1-2CDFE729F4C3}"/>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8" name="Picture 27">
            <a:extLst>
              <a:ext uri="{FF2B5EF4-FFF2-40B4-BE49-F238E27FC236}">
                <a16:creationId xmlns:a16="http://schemas.microsoft.com/office/drawing/2014/main" id="{41BF3690-4217-AE49-BF4C-0FA1D03D4A8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9" name="Straight Connector 28">
            <a:extLst>
              <a:ext uri="{FF2B5EF4-FFF2-40B4-BE49-F238E27FC236}">
                <a16:creationId xmlns:a16="http://schemas.microsoft.com/office/drawing/2014/main" id="{A70E2E33-3F4C-0446-8F8B-27A91425FE2B}"/>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401C9505-9ACA-4E48-8626-D38DFE44D21E}"/>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2996500904"/>
      </p:ext>
    </p:extLst>
  </p:cSld>
  <p:clrMapOvr>
    <a:masterClrMapping/>
  </p:clrMapOvr>
  <p:extLst>
    <p:ext uri="{DCECCB84-F9BA-43D5-87BE-67443E8EF086}">
      <p15:sldGuideLst xmlns:p15="http://schemas.microsoft.com/office/powerpoint/2012/main">
        <p15:guide id="1" orient="horz" pos="2160">
          <p15:clr>
            <a:srgbClr val="FBAE40"/>
          </p15:clr>
        </p15:guide>
        <p15:guide id="2" pos="2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Divider Slide - Infinity Logo">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280EC81-55AD-2E4B-B8E2-E757DCDF2839}"/>
              </a:ext>
            </a:extLst>
          </p:cNvPr>
          <p:cNvPicPr>
            <a:picLocks noChangeAspect="1"/>
          </p:cNvPicPr>
          <p:nvPr userDrawn="1"/>
        </p:nvPicPr>
        <p:blipFill>
          <a:blip r:embed="rId2">
            <a:alphaModFix amt="8000"/>
            <a:extLst>
              <a:ext uri="{28A0092B-C50C-407E-A947-70E740481C1C}">
                <a14:useLocalDpi xmlns:a14="http://schemas.microsoft.com/office/drawing/2010/main"/>
              </a:ext>
            </a:extLst>
          </a:blip>
          <a:srcRect/>
          <a:stretch/>
        </p:blipFill>
        <p:spPr>
          <a:xfrm>
            <a:off x="-175518" y="970826"/>
            <a:ext cx="5637022" cy="5734774"/>
          </a:xfrm>
          <a:prstGeom prst="rect">
            <a:avLst/>
          </a:prstGeom>
        </p:spPr>
      </p:pic>
      <p:sp>
        <p:nvSpPr>
          <p:cNvPr id="9" name="Text Placeholder 8">
            <a:extLst>
              <a:ext uri="{FF2B5EF4-FFF2-40B4-BE49-F238E27FC236}">
                <a16:creationId xmlns:a16="http://schemas.microsoft.com/office/drawing/2014/main" id="{AD6F65ED-FDCC-404B-A087-488A9A34C24C}"/>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tx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
        <p:nvSpPr>
          <p:cNvPr id="4" name="TextBox 3">
            <a:extLst>
              <a:ext uri="{FF2B5EF4-FFF2-40B4-BE49-F238E27FC236}">
                <a16:creationId xmlns:a16="http://schemas.microsoft.com/office/drawing/2014/main" id="{DE440543-1689-3D46-B3EE-B5C1EBEFCA62}"/>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5" name="Picture 4">
            <a:extLst>
              <a:ext uri="{FF2B5EF4-FFF2-40B4-BE49-F238E27FC236}">
                <a16:creationId xmlns:a16="http://schemas.microsoft.com/office/drawing/2014/main" id="{CB65D4EF-B44E-1A4A-89B2-E0676CFA49B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6" name="Straight Connector 5">
            <a:extLst>
              <a:ext uri="{FF2B5EF4-FFF2-40B4-BE49-F238E27FC236}">
                <a16:creationId xmlns:a16="http://schemas.microsoft.com/office/drawing/2014/main" id="{84FEE93F-1D58-FD42-A273-42FA151C9FF0}"/>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214CA090-C5AB-D14E-B8E2-98711D02D00A}"/>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pic>
        <p:nvPicPr>
          <p:cNvPr id="10" name="Picture 9">
            <a:extLst>
              <a:ext uri="{FF2B5EF4-FFF2-40B4-BE49-F238E27FC236}">
                <a16:creationId xmlns:a16="http://schemas.microsoft.com/office/drawing/2014/main" id="{210BF3B1-5B5E-9B40-A462-9F5E3A9983CF}"/>
              </a:ext>
            </a:extLst>
          </p:cNvPr>
          <p:cNvPicPr>
            <a:picLocks noChangeAspect="1"/>
          </p:cNvPicPr>
          <p:nvPr userDrawn="1"/>
        </p:nvPicPr>
        <p:blipFill>
          <a:blip r:embed="rId2" cstate="email">
            <a:alphaModFix amt="8000"/>
            <a:extLst>
              <a:ext uri="{28A0092B-C50C-407E-A947-70E740481C1C}">
                <a14:useLocalDpi xmlns:a14="http://schemas.microsoft.com/office/drawing/2010/main"/>
              </a:ext>
            </a:extLst>
          </a:blip>
          <a:srcRect/>
          <a:stretch/>
        </p:blipFill>
        <p:spPr>
          <a:xfrm>
            <a:off x="8694704" y="785296"/>
            <a:ext cx="3604921" cy="3667434"/>
          </a:xfrm>
          <a:prstGeom prst="rect">
            <a:avLst/>
          </a:prstGeom>
        </p:spPr>
      </p:pic>
    </p:spTree>
    <p:extLst>
      <p:ext uri="{BB962C8B-B14F-4D97-AF65-F5344CB8AC3E}">
        <p14:creationId xmlns:p14="http://schemas.microsoft.com/office/powerpoint/2010/main" val="25533992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Cover 1 presenter &amp; title">
    <p:spTree>
      <p:nvGrpSpPr>
        <p:cNvPr id="1" name=""/>
        <p:cNvGrpSpPr/>
        <p:nvPr/>
      </p:nvGrpSpPr>
      <p:grpSpPr>
        <a:xfrm>
          <a:off x="0" y="0"/>
          <a:ext cx="0" cy="0"/>
          <a:chOff x="0" y="0"/>
          <a:chExt cx="0" cy="0"/>
        </a:xfrm>
      </p:grpSpPr>
      <p:pic>
        <p:nvPicPr>
          <p:cNvPr id="1549" name="Picture 1548" descr="Background pattern&#10;&#10;Description automatically generated">
            <a:extLst>
              <a:ext uri="{FF2B5EF4-FFF2-40B4-BE49-F238E27FC236}">
                <a16:creationId xmlns:a16="http://schemas.microsoft.com/office/drawing/2014/main" id="{1EAB4614-75BE-504B-9FD2-C91132E20FC4}"/>
              </a:ext>
            </a:extLst>
          </p:cNvPr>
          <p:cNvPicPr>
            <a:picLocks noChangeAspect="1"/>
          </p:cNvPicPr>
          <p:nvPr userDrawn="1"/>
        </p:nvPicPr>
        <p:blipFill>
          <a:blip r:embed="rId2" cstate="email">
            <a:alphaModFix amt="46000"/>
            <a:extLst>
              <a:ext uri="{28A0092B-C50C-407E-A947-70E740481C1C}">
                <a14:useLocalDpi xmlns:a14="http://schemas.microsoft.com/office/drawing/2010/main"/>
              </a:ext>
            </a:extLst>
          </a:blip>
          <a:stretch>
            <a:fillRect/>
          </a:stretch>
        </p:blipFill>
        <p:spPr>
          <a:xfrm>
            <a:off x="6137323" y="-1845113"/>
            <a:ext cx="6858000" cy="6858000"/>
          </a:xfrm>
          <a:prstGeom prst="rect">
            <a:avLst/>
          </a:prstGeom>
        </p:spPr>
      </p:pic>
      <p:pic>
        <p:nvPicPr>
          <p:cNvPr id="9" name="Picture 8" descr="Text&#10;&#10;Description automatically generated">
            <a:extLst>
              <a:ext uri="{FF2B5EF4-FFF2-40B4-BE49-F238E27FC236}">
                <a16:creationId xmlns:a16="http://schemas.microsoft.com/office/drawing/2014/main" id="{725A356B-4961-9144-B667-F51A7B5F0461}"/>
              </a:ext>
            </a:extLst>
          </p:cNvPr>
          <p:cNvPicPr>
            <a:picLocks noChangeAspect="1"/>
          </p:cNvPicPr>
          <p:nvPr userDrawn="1"/>
        </p:nvPicPr>
        <p:blipFill rotWithShape="1">
          <a:blip r:embed="rId3" cstate="email">
            <a:alphaModFix amt="47000"/>
            <a:extLst>
              <a:ext uri="{28A0092B-C50C-407E-A947-70E740481C1C}">
                <a14:useLocalDpi xmlns:a14="http://schemas.microsoft.com/office/drawing/2010/main"/>
              </a:ext>
            </a:extLst>
          </a:blip>
          <a:srcRect/>
          <a:stretch/>
        </p:blipFill>
        <p:spPr>
          <a:xfrm>
            <a:off x="0" y="0"/>
            <a:ext cx="12192000" cy="6993228"/>
          </a:xfrm>
          <a:prstGeom prst="rect">
            <a:avLst/>
          </a:prstGeom>
        </p:spPr>
      </p:pic>
      <p:pic>
        <p:nvPicPr>
          <p:cNvPr id="16" name="Picture 15" descr="Background pattern&#10;&#10;Description automatically generated">
            <a:extLst>
              <a:ext uri="{FF2B5EF4-FFF2-40B4-BE49-F238E27FC236}">
                <a16:creationId xmlns:a16="http://schemas.microsoft.com/office/drawing/2014/main" id="{55C1218F-D9AB-D648-AAE4-2E0C333E9C57}"/>
              </a:ext>
            </a:extLst>
          </p:cNvPr>
          <p:cNvPicPr>
            <a:picLocks noChangeAspect="1"/>
          </p:cNvPicPr>
          <p:nvPr userDrawn="1"/>
        </p:nvPicPr>
        <p:blipFill>
          <a:blip r:embed="rId4" cstate="email">
            <a:alphaModFix amt="46000"/>
            <a:extLst>
              <a:ext uri="{28A0092B-C50C-407E-A947-70E740481C1C}">
                <a14:useLocalDpi xmlns:a14="http://schemas.microsoft.com/office/drawing/2010/main"/>
              </a:ext>
            </a:extLst>
          </a:blip>
          <a:stretch>
            <a:fillRect/>
          </a:stretch>
        </p:blipFill>
        <p:spPr>
          <a:xfrm>
            <a:off x="-772373" y="-2959504"/>
            <a:ext cx="5752753" cy="5752753"/>
          </a:xfrm>
          <a:prstGeom prst="rect">
            <a:avLst/>
          </a:prstGeom>
        </p:spPr>
      </p:pic>
      <p:pic>
        <p:nvPicPr>
          <p:cNvPr id="3" name="Picture 2">
            <a:extLst>
              <a:ext uri="{FF2B5EF4-FFF2-40B4-BE49-F238E27FC236}">
                <a16:creationId xmlns:a16="http://schemas.microsoft.com/office/drawing/2014/main" id="{A7A6FDC9-D132-E248-9422-F45B82AF51B6}"/>
              </a:ext>
            </a:extLst>
          </p:cNvPr>
          <p:cNvPicPr>
            <a:picLocks noChangeAspect="1"/>
          </p:cNvPicPr>
          <p:nvPr userDrawn="1"/>
        </p:nvPicPr>
        <p:blipFill>
          <a:blip r:embed="rId5" cstate="email">
            <a:alphaModFix/>
            <a:extLst>
              <a:ext uri="{28A0092B-C50C-407E-A947-70E740481C1C}">
                <a14:useLocalDpi xmlns:a14="http://schemas.microsoft.com/office/drawing/2010/main"/>
              </a:ext>
            </a:extLst>
          </a:blip>
          <a:srcRect/>
          <a:stretch/>
        </p:blipFill>
        <p:spPr>
          <a:xfrm>
            <a:off x="-1544116" y="203307"/>
            <a:ext cx="8153921" cy="8153921"/>
          </a:xfrm>
          <a:prstGeom prst="rect">
            <a:avLst/>
          </a:prstGeom>
        </p:spPr>
      </p:pic>
      <p:pic>
        <p:nvPicPr>
          <p:cNvPr id="24" name="Picture 23">
            <a:extLst>
              <a:ext uri="{FF2B5EF4-FFF2-40B4-BE49-F238E27FC236}">
                <a16:creationId xmlns:a16="http://schemas.microsoft.com/office/drawing/2014/main" id="{AF3BA51B-79B8-1249-AA3F-DD7570D01A0A}"/>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p:blipFill>
        <p:spPr>
          <a:xfrm>
            <a:off x="9757546" y="584624"/>
            <a:ext cx="1931450" cy="288212"/>
          </a:xfrm>
          <a:prstGeom prst="rect">
            <a:avLst/>
          </a:prstGeom>
        </p:spPr>
      </p:pic>
      <p:pic>
        <p:nvPicPr>
          <p:cNvPr id="1548" name="Picture 1547">
            <a:extLst>
              <a:ext uri="{FF2B5EF4-FFF2-40B4-BE49-F238E27FC236}">
                <a16:creationId xmlns:a16="http://schemas.microsoft.com/office/drawing/2014/main" id="{CF937E9C-12E6-4114-B46C-28A5C6B246EF}"/>
              </a:ext>
            </a:extLst>
          </p:cNvPr>
          <p:cNvPicPr>
            <a:picLocks noChangeAspect="1"/>
          </p:cNvPicPr>
          <p:nvPr userDrawn="1"/>
        </p:nvPicPr>
        <p:blipFill>
          <a:blip r:embed="rId7" cstate="email">
            <a:extLst>
              <a:ext uri="{28A0092B-C50C-407E-A947-70E740481C1C}">
                <a14:useLocalDpi xmlns:a14="http://schemas.microsoft.com/office/drawing/2010/main"/>
              </a:ext>
            </a:extLst>
          </a:blip>
          <a:srcRect/>
          <a:stretch/>
        </p:blipFill>
        <p:spPr>
          <a:xfrm>
            <a:off x="863600" y="813224"/>
            <a:ext cx="2408763" cy="359436"/>
          </a:xfrm>
          <a:prstGeom prst="rect">
            <a:avLst/>
          </a:prstGeom>
        </p:spPr>
      </p:pic>
      <p:sp>
        <p:nvSpPr>
          <p:cNvPr id="8" name="Text Placeholder 16">
            <a:extLst>
              <a:ext uri="{FF2B5EF4-FFF2-40B4-BE49-F238E27FC236}">
                <a16:creationId xmlns:a16="http://schemas.microsoft.com/office/drawing/2014/main" id="{D539C5BC-FA0B-B44D-86FE-DCA184AFD65C}"/>
              </a:ext>
            </a:extLst>
          </p:cNvPr>
          <p:cNvSpPr>
            <a:spLocks noGrp="1"/>
          </p:cNvSpPr>
          <p:nvPr>
            <p:ph type="body" sz="quarter" idx="14" hasCustomPrompt="1"/>
          </p:nvPr>
        </p:nvSpPr>
        <p:spPr>
          <a:xfrm>
            <a:off x="469642" y="3251200"/>
            <a:ext cx="5638081" cy="1399327"/>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3200" b="0" i="0" cap="all" baseline="0">
                <a:solidFill>
                  <a:schemeClr val="tx1"/>
                </a:solidFill>
                <a:latin typeface="+mj-lt"/>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
        <p:nvSpPr>
          <p:cNvPr id="6" name="Text Placeholder 16">
            <a:extLst>
              <a:ext uri="{FF2B5EF4-FFF2-40B4-BE49-F238E27FC236}">
                <a16:creationId xmlns:a16="http://schemas.microsoft.com/office/drawing/2014/main" id="{57734A39-AC44-9741-AC7A-12DC7DECE962}"/>
              </a:ext>
            </a:extLst>
          </p:cNvPr>
          <p:cNvSpPr>
            <a:spLocks noGrp="1"/>
          </p:cNvSpPr>
          <p:nvPr>
            <p:ph type="body" sz="quarter" idx="13"/>
          </p:nvPr>
        </p:nvSpPr>
        <p:spPr>
          <a:xfrm>
            <a:off x="469642" y="4667003"/>
            <a:ext cx="5638081" cy="691769"/>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b="0" i="0">
                <a:solidFill>
                  <a:schemeClr val="tx1"/>
                </a:solidFill>
                <a:latin typeface="Bw Modelica Light"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pic>
        <p:nvPicPr>
          <p:cNvPr id="15" name="Picture 14">
            <a:extLst>
              <a:ext uri="{FF2B5EF4-FFF2-40B4-BE49-F238E27FC236}">
                <a16:creationId xmlns:a16="http://schemas.microsoft.com/office/drawing/2014/main" id="{E68E8332-CFC2-D548-ABCA-DBF62F18C6B0}"/>
              </a:ext>
            </a:extLst>
          </p:cNvPr>
          <p:cNvPicPr>
            <a:picLocks noChangeAspect="1"/>
          </p:cNvPicPr>
          <p:nvPr userDrawn="1"/>
        </p:nvPicPr>
        <p:blipFill>
          <a:blip r:embed="rId8" cstate="email">
            <a:alphaModFix amt="58000"/>
            <a:extLst>
              <a:ext uri="{28A0092B-C50C-407E-A947-70E740481C1C}">
                <a14:useLocalDpi xmlns:a14="http://schemas.microsoft.com/office/drawing/2010/main"/>
              </a:ext>
            </a:extLst>
          </a:blip>
          <a:srcRect/>
          <a:stretch/>
        </p:blipFill>
        <p:spPr>
          <a:xfrm>
            <a:off x="5998419" y="2832918"/>
            <a:ext cx="5723939" cy="5723939"/>
          </a:xfrm>
          <a:prstGeom prst="rect">
            <a:avLst/>
          </a:prstGeom>
        </p:spPr>
      </p:pic>
    </p:spTree>
    <p:extLst>
      <p:ext uri="{BB962C8B-B14F-4D97-AF65-F5344CB8AC3E}">
        <p14:creationId xmlns:p14="http://schemas.microsoft.com/office/powerpoint/2010/main" val="39389017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5_Divider Slide - Futuristic Backgroun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2576030-7878-864C-A117-9C3103E9C4A0}"/>
              </a:ext>
            </a:extLst>
          </p:cNvPr>
          <p:cNvSpPr/>
          <p:nvPr userDrawn="1"/>
        </p:nvSpPr>
        <p:spPr>
          <a:xfrm>
            <a:off x="0" y="0"/>
            <a:ext cx="12192001"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8198E90D-CC26-9543-89F8-BED1AF6B920F}"/>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4" name="Picture 1543">
            <a:extLst>
              <a:ext uri="{FF2B5EF4-FFF2-40B4-BE49-F238E27FC236}">
                <a16:creationId xmlns:a16="http://schemas.microsoft.com/office/drawing/2014/main" id="{01CDEF2D-1202-6843-B75C-6B92BCE19D4B}"/>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2DE1BDA3-E8E3-0E40-9F87-0BE4341E4891}"/>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6" name="Text Placeholder 8">
            <a:extLst>
              <a:ext uri="{FF2B5EF4-FFF2-40B4-BE49-F238E27FC236}">
                <a16:creationId xmlns:a16="http://schemas.microsoft.com/office/drawing/2014/main" id="{A44D1598-7209-A84A-8929-0EB7CD8F1B8D}"/>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tx1">
                    <a:lumMod val="95000"/>
                    <a:lumOff val="5000"/>
                  </a:schemeClr>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12005493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Divider Slide - Futuristic Backgroun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2576030-7878-864C-A117-9C3103E9C4A0}"/>
              </a:ext>
            </a:extLst>
          </p:cNvPr>
          <p:cNvSpPr/>
          <p:nvPr userDrawn="1"/>
        </p:nvSpPr>
        <p:spPr>
          <a:xfrm>
            <a:off x="0" y="0"/>
            <a:ext cx="1219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D66F3084-0D2C-6047-9A2A-F5F257A2433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057" y="32737"/>
            <a:ext cx="12192001" cy="6858000"/>
          </a:xfrm>
          <a:prstGeom prst="rect">
            <a:avLst/>
          </a:prstGeom>
        </p:spPr>
      </p:pic>
      <p:pic>
        <p:nvPicPr>
          <p:cNvPr id="1544" name="Picture 1543">
            <a:extLst>
              <a:ext uri="{FF2B5EF4-FFF2-40B4-BE49-F238E27FC236}">
                <a16:creationId xmlns:a16="http://schemas.microsoft.com/office/drawing/2014/main" id="{F9CE62BF-E3E6-B14F-909D-779F6F4EBDE1}"/>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87138643-E680-F747-8215-FB15F832B026}"/>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6" name="Text Placeholder 8">
            <a:extLst>
              <a:ext uri="{FF2B5EF4-FFF2-40B4-BE49-F238E27FC236}">
                <a16:creationId xmlns:a16="http://schemas.microsoft.com/office/drawing/2014/main" id="{A44D1598-7209-A84A-8929-0EB7CD8F1B8D}"/>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bg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176458228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8_Divider Slide - Futuristic Background">
    <p:spTree>
      <p:nvGrpSpPr>
        <p:cNvPr id="1" name=""/>
        <p:cNvGrpSpPr/>
        <p:nvPr/>
      </p:nvGrpSpPr>
      <p:grpSpPr>
        <a:xfrm>
          <a:off x="0" y="0"/>
          <a:ext cx="0" cy="0"/>
          <a:chOff x="0" y="0"/>
          <a:chExt cx="0" cy="0"/>
        </a:xfrm>
      </p:grpSpPr>
      <p:sp>
        <p:nvSpPr>
          <p:cNvPr id="1546" name="Rectangle 1545">
            <a:extLst>
              <a:ext uri="{FF2B5EF4-FFF2-40B4-BE49-F238E27FC236}">
                <a16:creationId xmlns:a16="http://schemas.microsoft.com/office/drawing/2014/main" id="{576E754C-B78F-6047-A941-2E1B40F36005}"/>
              </a:ext>
            </a:extLst>
          </p:cNvPr>
          <p:cNvSpPr/>
          <p:nvPr userDrawn="1"/>
        </p:nvSpPr>
        <p:spPr>
          <a:xfrm>
            <a:off x="0" y="0"/>
            <a:ext cx="12192001"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8D02D12E-B2BB-8946-A153-643D3ED344F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4" name="Picture 1543">
            <a:extLst>
              <a:ext uri="{FF2B5EF4-FFF2-40B4-BE49-F238E27FC236}">
                <a16:creationId xmlns:a16="http://schemas.microsoft.com/office/drawing/2014/main" id="{B41AD218-0779-7E41-A94E-70B9EC5D60E5}"/>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7788ED2A-85FE-CA43-83E9-9C04133657D2}"/>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1547" name="Text Placeholder 8">
            <a:extLst>
              <a:ext uri="{FF2B5EF4-FFF2-40B4-BE49-F238E27FC236}">
                <a16:creationId xmlns:a16="http://schemas.microsoft.com/office/drawing/2014/main" id="{0145A923-AA1A-314E-A439-B6F0A7FD5F99}"/>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bg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171179042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9_Divider Slide - Futuristic Backgroun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2576030-7878-864C-A117-9C3103E9C4A0}"/>
              </a:ext>
            </a:extLst>
          </p:cNvPr>
          <p:cNvSpPr/>
          <p:nvPr userDrawn="1"/>
        </p:nvSpPr>
        <p:spPr>
          <a:xfrm>
            <a:off x="0" y="0"/>
            <a:ext cx="12192001"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AEFD613B-8574-614B-BAC7-DC553E1E34C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4" name="Picture 1543">
            <a:extLst>
              <a:ext uri="{FF2B5EF4-FFF2-40B4-BE49-F238E27FC236}">
                <a16:creationId xmlns:a16="http://schemas.microsoft.com/office/drawing/2014/main" id="{CA95DBC7-BC11-4442-9426-16AEB47A2A17}"/>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12F71862-1729-354B-8C08-E9A2767D76AB}"/>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6" name="Text Placeholder 8">
            <a:extLst>
              <a:ext uri="{FF2B5EF4-FFF2-40B4-BE49-F238E27FC236}">
                <a16:creationId xmlns:a16="http://schemas.microsoft.com/office/drawing/2014/main" id="{A44D1598-7209-A84A-8929-0EB7CD8F1B8D}"/>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bg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36456789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0_Divider Slide - Futuristic Backgroun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2576030-7878-864C-A117-9C3103E9C4A0}"/>
              </a:ext>
            </a:extLst>
          </p:cNvPr>
          <p:cNvSpPr/>
          <p:nvPr userDrawn="1"/>
        </p:nvSpPr>
        <p:spPr>
          <a:xfrm>
            <a:off x="0" y="0"/>
            <a:ext cx="12192001"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Bw Modelica Medium" pitchFamily="2" charset="77"/>
            </a:endParaRPr>
          </a:p>
        </p:txBody>
      </p:sp>
      <p:pic>
        <p:nvPicPr>
          <p:cNvPr id="1543" name="Picture 1542" descr="Background pattern&#10;&#10;Description automatically generated with medium confidence">
            <a:extLst>
              <a:ext uri="{FF2B5EF4-FFF2-40B4-BE49-F238E27FC236}">
                <a16:creationId xmlns:a16="http://schemas.microsoft.com/office/drawing/2014/main" id="{7561B9DE-71CC-274F-88B2-F9037B87AF3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pic>
        <p:nvPicPr>
          <p:cNvPr id="1544" name="Picture 1543">
            <a:extLst>
              <a:ext uri="{FF2B5EF4-FFF2-40B4-BE49-F238E27FC236}">
                <a16:creationId xmlns:a16="http://schemas.microsoft.com/office/drawing/2014/main" id="{12B38CF7-8FD1-0F48-AB78-FC24086CC464}"/>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1544115" y="1499228"/>
            <a:ext cx="6858000" cy="6858000"/>
          </a:xfrm>
          <a:prstGeom prst="rect">
            <a:avLst/>
          </a:prstGeom>
        </p:spPr>
      </p:pic>
      <p:pic>
        <p:nvPicPr>
          <p:cNvPr id="1545" name="Picture 1544">
            <a:extLst>
              <a:ext uri="{FF2B5EF4-FFF2-40B4-BE49-F238E27FC236}">
                <a16:creationId xmlns:a16="http://schemas.microsoft.com/office/drawing/2014/main" id="{BE42D902-EAED-FA46-84E3-7FBAB2C1C7D7}"/>
              </a:ext>
            </a:extLst>
          </p:cNvPr>
          <p:cNvPicPr>
            <a:picLocks noChangeAspect="1"/>
          </p:cNvPicPr>
          <p:nvPr userDrawn="1"/>
        </p:nvPicPr>
        <p:blipFill>
          <a:blip r:embed="rId3" cstate="email">
            <a:alphaModFix amt="74000"/>
            <a:extLst>
              <a:ext uri="{28A0092B-C50C-407E-A947-70E740481C1C}">
                <a14:useLocalDpi xmlns:a14="http://schemas.microsoft.com/office/drawing/2010/main"/>
              </a:ext>
            </a:extLst>
          </a:blip>
          <a:srcRect/>
          <a:stretch/>
        </p:blipFill>
        <p:spPr>
          <a:xfrm>
            <a:off x="6878117" y="-1313402"/>
            <a:ext cx="6858000" cy="6858000"/>
          </a:xfrm>
          <a:prstGeom prst="rect">
            <a:avLst/>
          </a:prstGeom>
        </p:spPr>
      </p:pic>
      <p:sp>
        <p:nvSpPr>
          <p:cNvPr id="6" name="Text Placeholder 8">
            <a:extLst>
              <a:ext uri="{FF2B5EF4-FFF2-40B4-BE49-F238E27FC236}">
                <a16:creationId xmlns:a16="http://schemas.microsoft.com/office/drawing/2014/main" id="{A44D1598-7209-A84A-8929-0EB7CD8F1B8D}"/>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bg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196437173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TextBox 12">
            <a:extLst>
              <a:ext uri="{FF2B5EF4-FFF2-40B4-BE49-F238E27FC236}">
                <a16:creationId xmlns:a16="http://schemas.microsoft.com/office/drawing/2014/main" id="{2B42C635-2685-1C43-8A7B-1FBAEFD8754A}"/>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5" name="Picture 14">
            <a:extLst>
              <a:ext uri="{FF2B5EF4-FFF2-40B4-BE49-F238E27FC236}">
                <a16:creationId xmlns:a16="http://schemas.microsoft.com/office/drawing/2014/main" id="{E5FC188A-C911-9743-AB77-CCF5338082F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6" name="Straight Connector 15">
            <a:extLst>
              <a:ext uri="{FF2B5EF4-FFF2-40B4-BE49-F238E27FC236}">
                <a16:creationId xmlns:a16="http://schemas.microsoft.com/office/drawing/2014/main" id="{72641445-A29F-8A49-BF2E-A17A123056A8}"/>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 name="Oval 8">
            <a:extLst>
              <a:ext uri="{FF2B5EF4-FFF2-40B4-BE49-F238E27FC236}">
                <a16:creationId xmlns:a16="http://schemas.microsoft.com/office/drawing/2014/main" id="{9D63DF10-323B-CA46-960D-F6301CB0B0EF}"/>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7" name="Content Placeholder 16">
            <a:extLst>
              <a:ext uri="{FF2B5EF4-FFF2-40B4-BE49-F238E27FC236}">
                <a16:creationId xmlns:a16="http://schemas.microsoft.com/office/drawing/2014/main" id="{A17327A6-D9AC-3F42-846F-C0A4DE7EE3ED}"/>
              </a:ext>
            </a:extLst>
          </p:cNvPr>
          <p:cNvSpPr>
            <a:spLocks noGrp="1"/>
          </p:cNvSpPr>
          <p:nvPr>
            <p:ph sz="quarter" idx="26"/>
          </p:nvPr>
        </p:nvSpPr>
        <p:spPr>
          <a:xfrm>
            <a:off x="6256022" y="1455738"/>
            <a:ext cx="5262878" cy="4525962"/>
          </a:xfrm>
        </p:spPr>
        <p:txBody>
          <a:bodyPr/>
          <a:lstStyle>
            <a:lvl1pPr marL="342900" indent="-342900">
              <a:buClr>
                <a:schemeClr val="accent1"/>
              </a:buClr>
              <a:buFont typeface="Arial" panose="020B0604020202020204" pitchFamily="34" charset="0"/>
              <a:buChar char="•"/>
              <a:defRPr sz="2400" b="0" i="0">
                <a:solidFill>
                  <a:schemeClr val="tx1">
                    <a:lumMod val="85000"/>
                    <a:lumOff val="15000"/>
                  </a:schemeClr>
                </a:solidFill>
                <a:latin typeface="Bw Modelica Light" pitchFamily="2" charset="77"/>
              </a:defRPr>
            </a:lvl1pPr>
            <a:lvl2pPr marL="7429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2pPr>
            <a:lvl3pPr marL="12001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3pPr>
            <a:lvl4pPr marL="16573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4pPr>
            <a:lvl5pPr marL="21145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6">
            <a:extLst>
              <a:ext uri="{FF2B5EF4-FFF2-40B4-BE49-F238E27FC236}">
                <a16:creationId xmlns:a16="http://schemas.microsoft.com/office/drawing/2014/main" id="{A892BB62-1F82-5448-BA1C-563A650D3FA0}"/>
              </a:ext>
            </a:extLst>
          </p:cNvPr>
          <p:cNvSpPr>
            <a:spLocks noGrp="1"/>
          </p:cNvSpPr>
          <p:nvPr>
            <p:ph sz="quarter" idx="27"/>
          </p:nvPr>
        </p:nvSpPr>
        <p:spPr>
          <a:xfrm>
            <a:off x="669414" y="1455738"/>
            <a:ext cx="5262878" cy="4525962"/>
          </a:xfrm>
        </p:spPr>
        <p:txBody>
          <a:bodyPr/>
          <a:lstStyle>
            <a:lvl1pPr marL="342900" indent="-342900">
              <a:buClr>
                <a:schemeClr val="accent1"/>
              </a:buClr>
              <a:buFont typeface="Arial" panose="020B0604020202020204" pitchFamily="34" charset="0"/>
              <a:buChar char="•"/>
              <a:defRPr sz="2400" b="0" i="0">
                <a:solidFill>
                  <a:schemeClr val="tx1">
                    <a:lumMod val="85000"/>
                    <a:lumOff val="15000"/>
                  </a:schemeClr>
                </a:solidFill>
                <a:latin typeface="Bw Modelica Light" pitchFamily="2" charset="77"/>
              </a:defRPr>
            </a:lvl1pPr>
            <a:lvl2pPr marL="7429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2pPr>
            <a:lvl3pPr marL="12001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3pPr>
            <a:lvl4pPr marL="16573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4pPr>
            <a:lvl5pPr marL="2114550" indent="-285750">
              <a:buClr>
                <a:schemeClr val="accent1"/>
              </a:buClr>
              <a:buFont typeface="Arial" panose="020B0604020202020204" pitchFamily="34" charset="0"/>
              <a:buChar char="•"/>
              <a:defRPr sz="1800" b="0" i="0">
                <a:solidFill>
                  <a:schemeClr val="tx1">
                    <a:lumMod val="85000"/>
                    <a:lumOff val="15000"/>
                  </a:schemeClr>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16">
            <a:extLst>
              <a:ext uri="{FF2B5EF4-FFF2-40B4-BE49-F238E27FC236}">
                <a16:creationId xmlns:a16="http://schemas.microsoft.com/office/drawing/2014/main" id="{CDFA7C39-CD75-F14E-A435-605923E284F1}"/>
              </a:ext>
            </a:extLst>
          </p:cNvPr>
          <p:cNvSpPr>
            <a:spLocks noGrp="1"/>
          </p:cNvSpPr>
          <p:nvPr>
            <p:ph type="body" sz="quarter" idx="14" hasCustomPrompt="1"/>
          </p:nvPr>
        </p:nvSpPr>
        <p:spPr>
          <a:xfrm>
            <a:off x="673100" y="490259"/>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42298562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estimonials">
    <p:spTree>
      <p:nvGrpSpPr>
        <p:cNvPr id="1" name=""/>
        <p:cNvGrpSpPr/>
        <p:nvPr/>
      </p:nvGrpSpPr>
      <p:grpSpPr>
        <a:xfrm>
          <a:off x="0" y="0"/>
          <a:ext cx="0" cy="0"/>
          <a:chOff x="0" y="0"/>
          <a:chExt cx="0" cy="0"/>
        </a:xfrm>
      </p:grpSpPr>
      <p:sp>
        <p:nvSpPr>
          <p:cNvPr id="21" name="Picture Placeholder 2"/>
          <p:cNvSpPr>
            <a:spLocks noGrp="1"/>
          </p:cNvSpPr>
          <p:nvPr>
            <p:ph type="pic" sz="quarter" idx="11"/>
          </p:nvPr>
        </p:nvSpPr>
        <p:spPr>
          <a:xfrm>
            <a:off x="854400" y="1704339"/>
            <a:ext cx="3093751" cy="748929"/>
          </a:xfrm>
          <a:prstGeom prst="rect">
            <a:avLst/>
          </a:prstGeom>
        </p:spPr>
        <p:txBody>
          <a:bodyPr anchor="t">
            <a:noAutofit/>
          </a:bodyPr>
          <a:lstStyle>
            <a:lvl1pPr marL="0" indent="0">
              <a:buNone/>
              <a:defRPr sz="2400"/>
            </a:lvl1pPr>
          </a:lstStyle>
          <a:p>
            <a:r>
              <a:rPr lang="en-US"/>
              <a:t>Click icon to add picture</a:t>
            </a:r>
          </a:p>
        </p:txBody>
      </p:sp>
      <p:sp>
        <p:nvSpPr>
          <p:cNvPr id="22" name="Picture Placeholder 2"/>
          <p:cNvSpPr>
            <a:spLocks noGrp="1"/>
          </p:cNvSpPr>
          <p:nvPr>
            <p:ph type="pic" sz="quarter" idx="12"/>
          </p:nvPr>
        </p:nvSpPr>
        <p:spPr>
          <a:xfrm>
            <a:off x="4514943" y="1704339"/>
            <a:ext cx="3093750" cy="748929"/>
          </a:xfrm>
          <a:prstGeom prst="rect">
            <a:avLst/>
          </a:prstGeom>
        </p:spPr>
        <p:txBody>
          <a:bodyPr anchor="t">
            <a:noAutofit/>
          </a:bodyPr>
          <a:lstStyle>
            <a:lvl1pPr marL="0" indent="0">
              <a:buNone/>
              <a:defRPr sz="2400"/>
            </a:lvl1pPr>
          </a:lstStyle>
          <a:p>
            <a:r>
              <a:rPr lang="en-US"/>
              <a:t>Click icon to add picture</a:t>
            </a:r>
          </a:p>
        </p:txBody>
      </p:sp>
      <p:sp>
        <p:nvSpPr>
          <p:cNvPr id="25" name="Picture Placeholder 2"/>
          <p:cNvSpPr>
            <a:spLocks noGrp="1"/>
          </p:cNvSpPr>
          <p:nvPr>
            <p:ph type="pic" sz="quarter" idx="13"/>
          </p:nvPr>
        </p:nvSpPr>
        <p:spPr>
          <a:xfrm>
            <a:off x="8187004" y="1704339"/>
            <a:ext cx="3093749" cy="748929"/>
          </a:xfrm>
          <a:prstGeom prst="rect">
            <a:avLst/>
          </a:prstGeom>
        </p:spPr>
        <p:txBody>
          <a:bodyPr anchor="t">
            <a:noAutofit/>
          </a:bodyPr>
          <a:lstStyle>
            <a:lvl1pPr marL="0" indent="0">
              <a:buNone/>
              <a:defRPr sz="2400"/>
            </a:lvl1pPr>
          </a:lstStyle>
          <a:p>
            <a:r>
              <a:rPr lang="en-US"/>
              <a:t>Click icon to add picture</a:t>
            </a:r>
          </a:p>
        </p:txBody>
      </p:sp>
      <p:sp>
        <p:nvSpPr>
          <p:cNvPr id="33" name="Text Placeholder 16">
            <a:extLst>
              <a:ext uri="{FF2B5EF4-FFF2-40B4-BE49-F238E27FC236}">
                <a16:creationId xmlns:a16="http://schemas.microsoft.com/office/drawing/2014/main" id="{F411A20F-3086-AD4F-9F13-9DFD813B4FE4}"/>
              </a:ext>
            </a:extLst>
          </p:cNvPr>
          <p:cNvSpPr>
            <a:spLocks noGrp="1"/>
          </p:cNvSpPr>
          <p:nvPr>
            <p:ph type="body" sz="quarter" idx="16" hasCustomPrompt="1"/>
          </p:nvPr>
        </p:nvSpPr>
        <p:spPr>
          <a:xfrm>
            <a:off x="673100" y="482051"/>
            <a:ext cx="10871200" cy="635000"/>
          </a:xfrm>
          <a:prstGeom prst="rect">
            <a:avLst/>
          </a:prstGeom>
        </p:spPr>
        <p:txBody>
          <a:bodyPr anchor="t">
            <a:noAutofit/>
          </a:bodyPr>
          <a:lstStyle>
            <a:lvl1pPr marL="0" indent="0" algn="ctr">
              <a:buNone/>
              <a:defRPr sz="36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0" name="Text Placeholder 11">
            <a:extLst>
              <a:ext uri="{FF2B5EF4-FFF2-40B4-BE49-F238E27FC236}">
                <a16:creationId xmlns:a16="http://schemas.microsoft.com/office/drawing/2014/main" id="{62FBB197-DB06-0D46-8AE6-DE15E1A24436}"/>
              </a:ext>
            </a:extLst>
          </p:cNvPr>
          <p:cNvSpPr>
            <a:spLocks noGrp="1"/>
          </p:cNvSpPr>
          <p:nvPr>
            <p:ph type="body" sz="quarter" idx="17"/>
          </p:nvPr>
        </p:nvSpPr>
        <p:spPr>
          <a:xfrm>
            <a:off x="4514943" y="2767426"/>
            <a:ext cx="3093751" cy="3176173"/>
          </a:xfrm>
          <a:prstGeom prst="rect">
            <a:avLst/>
          </a:prstGeom>
        </p:spPr>
        <p:txBody>
          <a:bodyPr lIns="91440" rIns="91440" anchor="t">
            <a:noAutofit/>
          </a:bodyPr>
          <a:lstStyle>
            <a:lvl1pPr marL="2857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1pPr>
            <a:lvl2pPr marL="7429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2pPr>
            <a:lvl3pPr marL="1200150" indent="-285750">
              <a:buClr>
                <a:schemeClr val="accent1"/>
              </a:buClr>
              <a:buFont typeface="Arial" panose="020B0604020202020204" pitchFamily="34" charset="0"/>
              <a:buChar char="•"/>
              <a:defRPr sz="1400" b="0" i="0">
                <a:solidFill>
                  <a:schemeClr val="tx1"/>
                </a:solidFill>
                <a:latin typeface="Bw Modelica Light" pitchFamily="2" charset="77"/>
                <a:ea typeface="Bw Modelica Light" pitchFamily="2" charset="77"/>
              </a:defRPr>
            </a:lvl3pPr>
            <a:lvl4pPr marL="1657350" indent="-285750">
              <a:buClr>
                <a:schemeClr val="accent1"/>
              </a:buClr>
              <a:buFont typeface="Arial" panose="020B0604020202020204" pitchFamily="34" charset="0"/>
              <a:buChar char="•"/>
              <a:defRPr sz="1200" b="0" i="0">
                <a:solidFill>
                  <a:schemeClr val="tx1"/>
                </a:solidFill>
                <a:latin typeface="Bw Modelica Light" pitchFamily="2" charset="77"/>
                <a:ea typeface="Bw Modelica Light" pitchFamily="2" charset="77"/>
              </a:defRPr>
            </a:lvl4pPr>
            <a:lvl5pPr marL="2114550" indent="-285750">
              <a:buClr>
                <a:schemeClr val="accent1"/>
              </a:buClr>
              <a:buFont typeface="Arial" panose="020B0604020202020204" pitchFamily="34" charset="0"/>
              <a:buChar char="•"/>
              <a:defRPr sz="10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1">
            <a:extLst>
              <a:ext uri="{FF2B5EF4-FFF2-40B4-BE49-F238E27FC236}">
                <a16:creationId xmlns:a16="http://schemas.microsoft.com/office/drawing/2014/main" id="{097561E1-8D43-4945-9676-2139904D777B}"/>
              </a:ext>
            </a:extLst>
          </p:cNvPr>
          <p:cNvSpPr>
            <a:spLocks noGrp="1"/>
          </p:cNvSpPr>
          <p:nvPr>
            <p:ph type="body" sz="quarter" idx="18"/>
          </p:nvPr>
        </p:nvSpPr>
        <p:spPr>
          <a:xfrm>
            <a:off x="8187004" y="2767426"/>
            <a:ext cx="3093751" cy="3176173"/>
          </a:xfrm>
          <a:prstGeom prst="rect">
            <a:avLst/>
          </a:prstGeom>
        </p:spPr>
        <p:txBody>
          <a:bodyPr lIns="91440" rIns="91440" anchor="t">
            <a:noAutofit/>
          </a:bodyPr>
          <a:lstStyle>
            <a:lvl1pPr marL="2857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1pPr>
            <a:lvl2pPr marL="7429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2pPr>
            <a:lvl3pPr marL="1200150" indent="-285750">
              <a:buClr>
                <a:schemeClr val="accent1"/>
              </a:buClr>
              <a:buFont typeface="Arial" panose="020B0604020202020204" pitchFamily="34" charset="0"/>
              <a:buChar char="•"/>
              <a:defRPr sz="1400" b="0" i="0">
                <a:solidFill>
                  <a:schemeClr val="tx1"/>
                </a:solidFill>
                <a:latin typeface="Bw Modelica Light" pitchFamily="2" charset="77"/>
                <a:ea typeface="Bw Modelica Light" pitchFamily="2" charset="77"/>
              </a:defRPr>
            </a:lvl3pPr>
            <a:lvl4pPr marL="1657350" indent="-285750">
              <a:buClr>
                <a:schemeClr val="accent1"/>
              </a:buClr>
              <a:buFont typeface="Arial" panose="020B0604020202020204" pitchFamily="34" charset="0"/>
              <a:buChar char="•"/>
              <a:defRPr sz="1200" b="0" i="0">
                <a:solidFill>
                  <a:schemeClr val="tx1"/>
                </a:solidFill>
                <a:latin typeface="Bw Modelica Light" pitchFamily="2" charset="77"/>
                <a:ea typeface="Bw Modelica Light" pitchFamily="2" charset="77"/>
              </a:defRPr>
            </a:lvl4pPr>
            <a:lvl5pPr marL="2114550" indent="-285750">
              <a:buClr>
                <a:schemeClr val="accent1"/>
              </a:buClr>
              <a:buFont typeface="Arial" panose="020B0604020202020204" pitchFamily="34" charset="0"/>
              <a:buChar char="•"/>
              <a:defRPr sz="10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18" name="Picture 17">
            <a:extLst>
              <a:ext uri="{FF2B5EF4-FFF2-40B4-BE49-F238E27FC236}">
                <a16:creationId xmlns:a16="http://schemas.microsoft.com/office/drawing/2014/main" id="{F67DC4CD-4FC8-BD41-8C79-5E3C430C27E2}"/>
              </a:ext>
            </a:extLst>
          </p:cNvPr>
          <p:cNvPicPr>
            <a:picLocks noChangeAspect="1"/>
          </p:cNvPicPr>
          <p:nvPr/>
        </p:nvPicPr>
        <p:blipFill>
          <a:blip r:embed="rId2">
            <a:alphaModFix amt="5000"/>
            <a:extLst>
              <a:ext uri="{28A0092B-C50C-407E-A947-70E740481C1C}">
                <a14:useLocalDpi xmlns:a14="http://schemas.microsoft.com/office/drawing/2010/main"/>
              </a:ext>
            </a:extLst>
          </a:blip>
          <a:stretch>
            <a:fillRect/>
          </a:stretch>
        </p:blipFill>
        <p:spPr>
          <a:xfrm>
            <a:off x="-1743073" y="4139248"/>
            <a:ext cx="7043827" cy="3551020"/>
          </a:xfrm>
          <a:prstGeom prst="rect">
            <a:avLst/>
          </a:prstGeom>
        </p:spPr>
      </p:pic>
      <p:sp>
        <p:nvSpPr>
          <p:cNvPr id="16" name="TextBox 15">
            <a:extLst>
              <a:ext uri="{FF2B5EF4-FFF2-40B4-BE49-F238E27FC236}">
                <a16:creationId xmlns:a16="http://schemas.microsoft.com/office/drawing/2014/main" id="{AAEAD596-BFB8-C140-A4F2-9C32851054AB}"/>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B40A711F-D4CE-D244-8DCA-4944B4F1F11A}"/>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4" name="Straight Connector 23">
            <a:extLst>
              <a:ext uri="{FF2B5EF4-FFF2-40B4-BE49-F238E27FC236}">
                <a16:creationId xmlns:a16="http://schemas.microsoft.com/office/drawing/2014/main" id="{42890675-9FCC-ED4E-97CD-820BC218D1C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E477BE28-C481-414D-A0F0-24AACF4FE483}"/>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9" name="Text Placeholder 11">
            <a:extLst>
              <a:ext uri="{FF2B5EF4-FFF2-40B4-BE49-F238E27FC236}">
                <a16:creationId xmlns:a16="http://schemas.microsoft.com/office/drawing/2014/main" id="{A885EA57-78F2-544C-877A-4827C738C61C}"/>
              </a:ext>
            </a:extLst>
          </p:cNvPr>
          <p:cNvSpPr>
            <a:spLocks noGrp="1"/>
          </p:cNvSpPr>
          <p:nvPr>
            <p:ph type="body" sz="quarter" idx="15"/>
          </p:nvPr>
        </p:nvSpPr>
        <p:spPr>
          <a:xfrm>
            <a:off x="854400" y="2767426"/>
            <a:ext cx="3093751" cy="3176173"/>
          </a:xfrm>
          <a:prstGeom prst="rect">
            <a:avLst/>
          </a:prstGeom>
        </p:spPr>
        <p:txBody>
          <a:bodyPr lIns="91440" rIns="91440" anchor="t">
            <a:noAutofit/>
          </a:bodyPr>
          <a:lstStyle>
            <a:lvl1pPr marL="2857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1pPr>
            <a:lvl2pPr marL="742950" indent="-28575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2pPr>
            <a:lvl3pPr marL="1200150" indent="-285750">
              <a:buClr>
                <a:schemeClr val="accent1"/>
              </a:buClr>
              <a:buFont typeface="Arial" panose="020B0604020202020204" pitchFamily="34" charset="0"/>
              <a:buChar char="•"/>
              <a:defRPr sz="1400" b="0" i="0">
                <a:solidFill>
                  <a:schemeClr val="tx1"/>
                </a:solidFill>
                <a:latin typeface="Bw Modelica Light" pitchFamily="2" charset="77"/>
                <a:ea typeface="Bw Modelica Light" pitchFamily="2" charset="77"/>
              </a:defRPr>
            </a:lvl3pPr>
            <a:lvl4pPr marL="1657350" indent="-285750">
              <a:buClr>
                <a:schemeClr val="accent1"/>
              </a:buClr>
              <a:buFont typeface="Arial" panose="020B0604020202020204" pitchFamily="34" charset="0"/>
              <a:buChar char="•"/>
              <a:defRPr sz="1200" b="0" i="0">
                <a:solidFill>
                  <a:schemeClr val="tx1"/>
                </a:solidFill>
                <a:latin typeface="Bw Modelica Light" pitchFamily="2" charset="77"/>
                <a:ea typeface="Bw Modelica Light" pitchFamily="2" charset="77"/>
              </a:defRPr>
            </a:lvl4pPr>
            <a:lvl5pPr marL="2114550" indent="-285750">
              <a:buClr>
                <a:schemeClr val="accent1"/>
              </a:buClr>
              <a:buFont typeface="Arial" panose="020B0604020202020204" pitchFamily="34" charset="0"/>
              <a:buChar char="•"/>
              <a:defRPr sz="10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892311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Bullet Layout No Subtitle with Futuristic Element">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1EAEA97-E718-0C4B-B0CF-EEB46A876EED}"/>
              </a:ext>
            </a:extLst>
          </p:cNvPr>
          <p:cNvPicPr>
            <a:picLocks noChangeAspect="1"/>
          </p:cNvPicPr>
          <p:nvPr userDrawn="1"/>
        </p:nvPicPr>
        <p:blipFill>
          <a:blip r:embed="rId2">
            <a:alphaModFix amt="18000"/>
            <a:extLst>
              <a:ext uri="{28A0092B-C50C-407E-A947-70E740481C1C}">
                <a14:useLocalDpi xmlns:a14="http://schemas.microsoft.com/office/drawing/2010/main"/>
              </a:ext>
            </a:extLst>
          </a:blip>
          <a:srcRect/>
          <a:stretch/>
        </p:blipFill>
        <p:spPr>
          <a:xfrm>
            <a:off x="-2190523" y="1901534"/>
            <a:ext cx="7030489" cy="6203372"/>
          </a:xfrm>
          <a:prstGeom prst="rect">
            <a:avLst/>
          </a:prstGeom>
        </p:spPr>
      </p:pic>
      <p:pic>
        <p:nvPicPr>
          <p:cNvPr id="16" name="Picture 15">
            <a:extLst>
              <a:ext uri="{FF2B5EF4-FFF2-40B4-BE49-F238E27FC236}">
                <a16:creationId xmlns:a16="http://schemas.microsoft.com/office/drawing/2014/main" id="{A13C81D1-F03A-A544-AC2C-0E16A85BAAB1}"/>
              </a:ext>
            </a:extLst>
          </p:cNvPr>
          <p:cNvPicPr>
            <a:picLocks noChangeAspect="1"/>
          </p:cNvPicPr>
          <p:nvPr userDrawn="1"/>
        </p:nvPicPr>
        <p:blipFill>
          <a:blip r:embed="rId2" cstate="email">
            <a:alphaModFix amt="21000"/>
            <a:extLst>
              <a:ext uri="{28A0092B-C50C-407E-A947-70E740481C1C}">
                <a14:useLocalDpi xmlns:a14="http://schemas.microsoft.com/office/drawing/2010/main"/>
              </a:ext>
            </a:extLst>
          </a:blip>
          <a:srcRect/>
          <a:stretch/>
        </p:blipFill>
        <p:spPr>
          <a:xfrm>
            <a:off x="8823841" y="482051"/>
            <a:ext cx="3980408" cy="3512124"/>
          </a:xfrm>
          <a:prstGeom prst="rect">
            <a:avLst/>
          </a:prstGeom>
        </p:spPr>
      </p:pic>
      <p:pic>
        <p:nvPicPr>
          <p:cNvPr id="17" name="Picture 16">
            <a:extLst>
              <a:ext uri="{FF2B5EF4-FFF2-40B4-BE49-F238E27FC236}">
                <a16:creationId xmlns:a16="http://schemas.microsoft.com/office/drawing/2014/main" id="{BC27414E-0BC5-0047-A805-1D9DA29EFA54}"/>
              </a:ext>
            </a:extLst>
          </p:cNvPr>
          <p:cNvPicPr>
            <a:picLocks noChangeAspect="1"/>
          </p:cNvPicPr>
          <p:nvPr userDrawn="1"/>
        </p:nvPicPr>
        <p:blipFill>
          <a:blip r:embed="rId3" cstate="email">
            <a:alphaModFix amt="19000"/>
            <a:extLst>
              <a:ext uri="{28A0092B-C50C-407E-A947-70E740481C1C}">
                <a14:useLocalDpi xmlns:a14="http://schemas.microsoft.com/office/drawing/2010/main"/>
              </a:ext>
            </a:extLst>
          </a:blip>
          <a:srcRect/>
          <a:stretch/>
        </p:blipFill>
        <p:spPr>
          <a:xfrm rot="14909857">
            <a:off x="294313" y="1319218"/>
            <a:ext cx="6779225" cy="4219563"/>
          </a:xfrm>
          <a:prstGeom prst="rect">
            <a:avLst/>
          </a:prstGeom>
        </p:spPr>
      </p:pic>
      <p:sp>
        <p:nvSpPr>
          <p:cNvPr id="12" name="Text Placeholder 11">
            <a:extLst>
              <a:ext uri="{FF2B5EF4-FFF2-40B4-BE49-F238E27FC236}">
                <a16:creationId xmlns:a16="http://schemas.microsoft.com/office/drawing/2014/main" id="{EB2C22AA-B048-6B49-8976-78CEE3509A86}"/>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3" name="Text Placeholder 16">
            <a:extLst>
              <a:ext uri="{FF2B5EF4-FFF2-40B4-BE49-F238E27FC236}">
                <a16:creationId xmlns:a16="http://schemas.microsoft.com/office/drawing/2014/main" id="{A15446EA-B22C-EA46-BE20-09376E58F8D8}"/>
              </a:ext>
            </a:extLst>
          </p:cNvPr>
          <p:cNvSpPr>
            <a:spLocks noGrp="1"/>
          </p:cNvSpPr>
          <p:nvPr>
            <p:ph type="body" sz="quarter" idx="14" hasCustomPrompt="1"/>
          </p:nvPr>
        </p:nvSpPr>
        <p:spPr>
          <a:xfrm>
            <a:off x="673100" y="482051"/>
            <a:ext cx="10871200" cy="635000"/>
          </a:xfrm>
          <a:prstGeom prst="rect">
            <a:avLst/>
          </a:prstGeom>
        </p:spPr>
        <p:txBody>
          <a:bodyPr anchor="ctr">
            <a:noAutofit/>
          </a:bodyPr>
          <a:lstStyle>
            <a:lvl1pPr marL="0" indent="0" algn="ctr">
              <a:buNone/>
              <a:defRPr sz="3600" b="0" i="0" cap="all" spc="0"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6461436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_Cover 1 presenter &amp; title">
    <p:spTree>
      <p:nvGrpSpPr>
        <p:cNvPr id="1" name=""/>
        <p:cNvGrpSpPr/>
        <p:nvPr/>
      </p:nvGrpSpPr>
      <p:grpSpPr>
        <a:xfrm>
          <a:off x="0" y="0"/>
          <a:ext cx="0" cy="0"/>
          <a:chOff x="0" y="0"/>
          <a:chExt cx="0" cy="0"/>
        </a:xfrm>
      </p:grpSpPr>
      <p:pic>
        <p:nvPicPr>
          <p:cNvPr id="3" name="Picture 2" descr="Background pattern&#10;&#10;Description automatically generated">
            <a:extLst>
              <a:ext uri="{FF2B5EF4-FFF2-40B4-BE49-F238E27FC236}">
                <a16:creationId xmlns:a16="http://schemas.microsoft.com/office/drawing/2014/main" id="{A7A6FDC9-D132-E248-9422-F45B82AF51B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5" name="Picture 4" descr="Background pattern&#10;&#10;Description automatically generated">
            <a:extLst>
              <a:ext uri="{FF2B5EF4-FFF2-40B4-BE49-F238E27FC236}">
                <a16:creationId xmlns:a16="http://schemas.microsoft.com/office/drawing/2014/main" id="{E977FA85-DADB-BD41-A282-B51DC1A1FA64}"/>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998076" y="-1365161"/>
            <a:ext cx="6858000" cy="6858000"/>
          </a:xfrm>
          <a:prstGeom prst="rect">
            <a:avLst/>
          </a:prstGeom>
        </p:spPr>
      </p:pic>
      <p:pic>
        <p:nvPicPr>
          <p:cNvPr id="9" name="Picture 8" descr="Text&#10;&#10;Description automatically generated">
            <a:extLst>
              <a:ext uri="{FF2B5EF4-FFF2-40B4-BE49-F238E27FC236}">
                <a16:creationId xmlns:a16="http://schemas.microsoft.com/office/drawing/2014/main" id="{725A356B-4961-9144-B667-F51A7B5F0461}"/>
              </a:ext>
            </a:extLst>
          </p:cNvPr>
          <p:cNvPicPr>
            <a:picLocks noChangeAspect="1"/>
          </p:cNvPicPr>
          <p:nvPr userDrawn="1"/>
        </p:nvPicPr>
        <p:blipFill rotWithShape="1">
          <a:blip r:embed="rId4" cstate="email">
            <a:alphaModFix amt="55000"/>
            <a:extLst>
              <a:ext uri="{28A0092B-C50C-407E-A947-70E740481C1C}">
                <a14:useLocalDpi xmlns:a14="http://schemas.microsoft.com/office/drawing/2010/main"/>
              </a:ext>
            </a:extLst>
          </a:blip>
          <a:srcRect/>
          <a:stretch/>
        </p:blipFill>
        <p:spPr>
          <a:xfrm>
            <a:off x="0" y="0"/>
            <a:ext cx="12192000" cy="6993228"/>
          </a:xfrm>
          <a:prstGeom prst="rect">
            <a:avLst/>
          </a:prstGeom>
        </p:spPr>
      </p:pic>
      <p:pic>
        <p:nvPicPr>
          <p:cNvPr id="24" name="Picture 23">
            <a:extLst>
              <a:ext uri="{FF2B5EF4-FFF2-40B4-BE49-F238E27FC236}">
                <a16:creationId xmlns:a16="http://schemas.microsoft.com/office/drawing/2014/main" id="{AF3BA51B-79B8-1249-AA3F-DD7570D01A0A}"/>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p:blipFill>
        <p:spPr>
          <a:xfrm>
            <a:off x="9757546" y="584624"/>
            <a:ext cx="1931450" cy="288212"/>
          </a:xfrm>
          <a:prstGeom prst="rect">
            <a:avLst/>
          </a:prstGeom>
        </p:spPr>
      </p:pic>
      <p:pic>
        <p:nvPicPr>
          <p:cNvPr id="1548" name="Picture 1547">
            <a:extLst>
              <a:ext uri="{FF2B5EF4-FFF2-40B4-BE49-F238E27FC236}">
                <a16:creationId xmlns:a16="http://schemas.microsoft.com/office/drawing/2014/main" id="{CF937E9C-12E6-4114-B46C-28A5C6B246EF}"/>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p:blipFill>
        <p:spPr>
          <a:xfrm>
            <a:off x="863600" y="813224"/>
            <a:ext cx="2408763" cy="359436"/>
          </a:xfrm>
          <a:prstGeom prst="rect">
            <a:avLst/>
          </a:prstGeom>
        </p:spPr>
      </p:pic>
      <p:pic>
        <p:nvPicPr>
          <p:cNvPr id="1549" name="Picture 1548" descr="Background pattern&#10;&#10;Description automatically generated">
            <a:extLst>
              <a:ext uri="{FF2B5EF4-FFF2-40B4-BE49-F238E27FC236}">
                <a16:creationId xmlns:a16="http://schemas.microsoft.com/office/drawing/2014/main" id="{1EAB4614-75BE-504B-9FD2-C91132E20FC4}"/>
              </a:ext>
            </a:extLst>
          </p:cNvPr>
          <p:cNvPicPr>
            <a:picLocks noChangeAspect="1"/>
          </p:cNvPicPr>
          <p:nvPr userDrawn="1"/>
        </p:nvPicPr>
        <p:blipFill>
          <a:blip r:embed="rId3" cstate="email">
            <a:alphaModFix amt="46000"/>
            <a:extLst>
              <a:ext uri="{28A0092B-C50C-407E-A947-70E740481C1C}">
                <a14:useLocalDpi xmlns:a14="http://schemas.microsoft.com/office/drawing/2010/main"/>
              </a:ext>
            </a:extLst>
          </a:blip>
          <a:stretch>
            <a:fillRect/>
          </a:stretch>
        </p:blipFill>
        <p:spPr>
          <a:xfrm>
            <a:off x="3478369" y="2202287"/>
            <a:ext cx="6858000" cy="6858000"/>
          </a:xfrm>
          <a:prstGeom prst="rect">
            <a:avLst/>
          </a:prstGeom>
        </p:spPr>
      </p:pic>
      <p:sp>
        <p:nvSpPr>
          <p:cNvPr id="8" name="Text Placeholder 16">
            <a:extLst>
              <a:ext uri="{FF2B5EF4-FFF2-40B4-BE49-F238E27FC236}">
                <a16:creationId xmlns:a16="http://schemas.microsoft.com/office/drawing/2014/main" id="{D539C5BC-FA0B-B44D-86FE-DCA184AFD65C}"/>
              </a:ext>
            </a:extLst>
          </p:cNvPr>
          <p:cNvSpPr>
            <a:spLocks noGrp="1"/>
          </p:cNvSpPr>
          <p:nvPr>
            <p:ph type="body" sz="quarter" idx="14" hasCustomPrompt="1"/>
          </p:nvPr>
        </p:nvSpPr>
        <p:spPr>
          <a:xfrm>
            <a:off x="469642" y="3251200"/>
            <a:ext cx="5638081" cy="1399327"/>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3200" b="0" i="0" cap="all" baseline="0">
                <a:solidFill>
                  <a:schemeClr val="tx1"/>
                </a:solidFill>
                <a:latin typeface="+mj-lt"/>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
        <p:nvSpPr>
          <p:cNvPr id="6" name="Text Placeholder 16">
            <a:extLst>
              <a:ext uri="{FF2B5EF4-FFF2-40B4-BE49-F238E27FC236}">
                <a16:creationId xmlns:a16="http://schemas.microsoft.com/office/drawing/2014/main" id="{57734A39-AC44-9741-AC7A-12DC7DECE962}"/>
              </a:ext>
            </a:extLst>
          </p:cNvPr>
          <p:cNvSpPr>
            <a:spLocks noGrp="1"/>
          </p:cNvSpPr>
          <p:nvPr>
            <p:ph type="body" sz="quarter" idx="13"/>
          </p:nvPr>
        </p:nvSpPr>
        <p:spPr>
          <a:xfrm>
            <a:off x="469642" y="4667003"/>
            <a:ext cx="5638081" cy="691769"/>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b="0" i="0">
                <a:solidFill>
                  <a:schemeClr val="tx1"/>
                </a:solidFill>
                <a:latin typeface="Bw Modelica Light"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377083624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Cover 1 presenter &amp; title- Infinity">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69E9C912-0179-904E-A253-D307F8A565B1}"/>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25312" y="-441395"/>
            <a:ext cx="8851900" cy="4254522"/>
          </a:xfrm>
          <a:prstGeom prst="rect">
            <a:avLst/>
          </a:prstGeom>
        </p:spPr>
      </p:pic>
      <p:pic>
        <p:nvPicPr>
          <p:cNvPr id="12" name="Picture 11">
            <a:extLst>
              <a:ext uri="{FF2B5EF4-FFF2-40B4-BE49-F238E27FC236}">
                <a16:creationId xmlns:a16="http://schemas.microsoft.com/office/drawing/2014/main" id="{B4774EEA-B901-6947-AE95-D661E926BF87}"/>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p:blipFill>
        <p:spPr>
          <a:xfrm>
            <a:off x="863600" y="813224"/>
            <a:ext cx="2408763" cy="359436"/>
          </a:xfrm>
          <a:prstGeom prst="rect">
            <a:avLst/>
          </a:prstGeom>
        </p:spPr>
      </p:pic>
      <p:sp>
        <p:nvSpPr>
          <p:cNvPr id="9" name="Text Placeholder 16">
            <a:extLst>
              <a:ext uri="{FF2B5EF4-FFF2-40B4-BE49-F238E27FC236}">
                <a16:creationId xmlns:a16="http://schemas.microsoft.com/office/drawing/2014/main" id="{0AAE2EB6-8B52-0C4F-8F37-D79A59A77F49}"/>
              </a:ext>
            </a:extLst>
          </p:cNvPr>
          <p:cNvSpPr>
            <a:spLocks noGrp="1"/>
          </p:cNvSpPr>
          <p:nvPr>
            <p:ph type="body" sz="quarter" idx="14" hasCustomPrompt="1"/>
          </p:nvPr>
        </p:nvSpPr>
        <p:spPr>
          <a:xfrm>
            <a:off x="469642" y="3251200"/>
            <a:ext cx="5638081" cy="1399327"/>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3200" b="0" i="0" cap="all" baseline="0">
                <a:solidFill>
                  <a:schemeClr val="tx1">
                    <a:lumMod val="85000"/>
                    <a:lumOff val="15000"/>
                  </a:schemeClr>
                </a:solidFill>
                <a:latin typeface="Bw Modelica Medium"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
        <p:nvSpPr>
          <p:cNvPr id="10" name="Text Placeholder 16">
            <a:extLst>
              <a:ext uri="{FF2B5EF4-FFF2-40B4-BE49-F238E27FC236}">
                <a16:creationId xmlns:a16="http://schemas.microsoft.com/office/drawing/2014/main" id="{9CF4AA3C-76FC-F54D-ABAB-BDB61AC27CF8}"/>
              </a:ext>
            </a:extLst>
          </p:cNvPr>
          <p:cNvSpPr>
            <a:spLocks noGrp="1"/>
          </p:cNvSpPr>
          <p:nvPr>
            <p:ph type="body" sz="quarter" idx="13"/>
          </p:nvPr>
        </p:nvSpPr>
        <p:spPr>
          <a:xfrm>
            <a:off x="469642" y="4667003"/>
            <a:ext cx="5638081" cy="691769"/>
          </a:xfrm>
          <a:prstGeom prst="rect">
            <a:avLst/>
          </a:prstGeom>
        </p:spPr>
        <p:txBody>
          <a:bodyPr anchor="t">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b="0" i="0">
                <a:solidFill>
                  <a:schemeClr val="tx1">
                    <a:lumMod val="85000"/>
                    <a:lumOff val="15000"/>
                  </a:schemeClr>
                </a:solidFill>
                <a:latin typeface="Bw Modelica Light" pitchFamily="2" charset="77"/>
              </a:defRPr>
            </a:lvl1pPr>
            <a:lvl2pPr marL="457200" indent="0">
              <a:buFont typeface="Arial" panose="020B0604020202020204" pitchFamily="34" charset="0"/>
              <a:buNone/>
              <a:defRPr>
                <a:solidFill>
                  <a:schemeClr val="bg1"/>
                </a:solidFill>
                <a:latin typeface="Bw Modelica" pitchFamily="2" charset="77"/>
              </a:defRPr>
            </a:lvl2pPr>
            <a:lvl3pPr marL="914400" indent="0">
              <a:buFont typeface="Arial" panose="020B0604020202020204" pitchFamily="34" charset="0"/>
              <a:buNone/>
              <a:defRPr>
                <a:solidFill>
                  <a:schemeClr val="bg1"/>
                </a:solidFill>
                <a:latin typeface="Bw Modelica" pitchFamily="2" charset="77"/>
              </a:defRPr>
            </a:lvl3pPr>
            <a:lvl4pPr marL="1371600" indent="0">
              <a:buFont typeface="Arial" panose="020B0604020202020204" pitchFamily="34" charset="0"/>
              <a:buNone/>
              <a:defRPr>
                <a:solidFill>
                  <a:schemeClr val="bg1"/>
                </a:solidFill>
                <a:latin typeface="Bw Modelica" pitchFamily="2" charset="77"/>
              </a:defRPr>
            </a:lvl4pPr>
            <a:lvl5pPr marL="1828800" indent="0">
              <a:buFont typeface="Arial" panose="020B0604020202020204" pitchFamily="34" charset="0"/>
              <a:buNone/>
              <a:defRPr>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2697445446"/>
      </p:ext>
    </p:extLst>
  </p:cSld>
  <p:clrMapOvr>
    <a:masterClrMapping/>
  </p:clrMapOvr>
  <p:extLst>
    <p:ext uri="{DCECCB84-F9BA-43D5-87BE-67443E8EF086}">
      <p15:sldGuideLst xmlns:p15="http://schemas.microsoft.com/office/powerpoint/2012/main">
        <p15:guide id="1" orient="horz" pos="2160">
          <p15:clr>
            <a:srgbClr val="FBAE40"/>
          </p15:clr>
        </p15:guide>
        <p15:guide id="2" pos="528">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Agenda 1">
    <p:spTree>
      <p:nvGrpSpPr>
        <p:cNvPr id="1" name=""/>
        <p:cNvGrpSpPr/>
        <p:nvPr/>
      </p:nvGrpSpPr>
      <p:grpSpPr>
        <a:xfrm>
          <a:off x="0" y="0"/>
          <a:ext cx="0" cy="0"/>
          <a:chOff x="0" y="0"/>
          <a:chExt cx="0" cy="0"/>
        </a:xfrm>
      </p:grpSpPr>
      <p:pic>
        <p:nvPicPr>
          <p:cNvPr id="1548" name="Picture 1547" descr="Text&#10;&#10;Description automatically generated">
            <a:extLst>
              <a:ext uri="{FF2B5EF4-FFF2-40B4-BE49-F238E27FC236}">
                <a16:creationId xmlns:a16="http://schemas.microsoft.com/office/drawing/2014/main" id="{33DECCBC-0F01-9E4B-BD76-937DCA3157BC}"/>
              </a:ext>
            </a:extLst>
          </p:cNvPr>
          <p:cNvPicPr>
            <a:picLocks noChangeAspect="1"/>
          </p:cNvPicPr>
          <p:nvPr userDrawn="1"/>
        </p:nvPicPr>
        <p:blipFill rotWithShape="1">
          <a:blip r:embed="rId2" cstate="email">
            <a:alphaModFix amt="38000"/>
            <a:extLst>
              <a:ext uri="{28A0092B-C50C-407E-A947-70E740481C1C}">
                <a14:useLocalDpi xmlns:a14="http://schemas.microsoft.com/office/drawing/2010/main"/>
              </a:ext>
            </a:extLst>
          </a:blip>
          <a:srcRect/>
          <a:stretch/>
        </p:blipFill>
        <p:spPr>
          <a:xfrm>
            <a:off x="0" y="0"/>
            <a:ext cx="12192000" cy="6993228"/>
          </a:xfrm>
          <a:prstGeom prst="rect">
            <a:avLst/>
          </a:prstGeom>
        </p:spPr>
      </p:pic>
      <p:pic>
        <p:nvPicPr>
          <p:cNvPr id="7" name="Picture 6" descr="A picture containing dark&#10;&#10;Description automatically generated">
            <a:extLst>
              <a:ext uri="{FF2B5EF4-FFF2-40B4-BE49-F238E27FC236}">
                <a16:creationId xmlns:a16="http://schemas.microsoft.com/office/drawing/2014/main" id="{4739D199-7A6C-254B-B273-9EA43FDB012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413848" y="-236830"/>
            <a:ext cx="7399694" cy="7868761"/>
          </a:xfrm>
          <a:prstGeom prst="rect">
            <a:avLst/>
          </a:prstGeom>
        </p:spPr>
      </p:pic>
      <p:sp>
        <p:nvSpPr>
          <p:cNvPr id="9" name="Text Placeholder 11">
            <a:extLst>
              <a:ext uri="{FF2B5EF4-FFF2-40B4-BE49-F238E27FC236}">
                <a16:creationId xmlns:a16="http://schemas.microsoft.com/office/drawing/2014/main" id="{B107029D-A742-F04C-B368-F8CCC21F2DF6}"/>
              </a:ext>
            </a:extLst>
          </p:cNvPr>
          <p:cNvSpPr>
            <a:spLocks noGrp="1"/>
          </p:cNvSpPr>
          <p:nvPr>
            <p:ph type="body" sz="quarter" idx="15"/>
          </p:nvPr>
        </p:nvSpPr>
        <p:spPr>
          <a:xfrm>
            <a:off x="5161659" y="3428999"/>
            <a:ext cx="6501371" cy="2819401"/>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6">
            <a:extLst>
              <a:ext uri="{FF2B5EF4-FFF2-40B4-BE49-F238E27FC236}">
                <a16:creationId xmlns:a16="http://schemas.microsoft.com/office/drawing/2014/main" id="{53E31E4F-5EC7-2E47-A42B-1361534E9962}"/>
              </a:ext>
            </a:extLst>
          </p:cNvPr>
          <p:cNvSpPr>
            <a:spLocks noGrp="1"/>
          </p:cNvSpPr>
          <p:nvPr>
            <p:ph type="body" sz="quarter" idx="21" hasCustomPrompt="1"/>
          </p:nvPr>
        </p:nvSpPr>
        <p:spPr>
          <a:xfrm>
            <a:off x="5161660" y="1920005"/>
            <a:ext cx="6501374" cy="1240445"/>
          </a:xfrm>
          <a:prstGeom prst="rect">
            <a:avLst/>
          </a:prstGeom>
        </p:spPr>
        <p:txBody>
          <a:bodyPr anchor="t">
            <a:noAutofit/>
          </a:bodyPr>
          <a:lstStyle>
            <a:lvl1pPr marL="0" indent="0" algn="l">
              <a:buNone/>
              <a:defRPr sz="40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
        <p:nvSpPr>
          <p:cNvPr id="1544" name="Oval 1543">
            <a:extLst>
              <a:ext uri="{FF2B5EF4-FFF2-40B4-BE49-F238E27FC236}">
                <a16:creationId xmlns:a16="http://schemas.microsoft.com/office/drawing/2014/main" id="{6EA4C044-F65E-5F43-B4ED-5F8E22D749DD}"/>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545" name="TextBox 1544">
            <a:extLst>
              <a:ext uri="{FF2B5EF4-FFF2-40B4-BE49-F238E27FC236}">
                <a16:creationId xmlns:a16="http://schemas.microsoft.com/office/drawing/2014/main" id="{912E67BD-A693-4C46-959B-841D6228609A}"/>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546" name="Picture 1545">
            <a:extLst>
              <a:ext uri="{FF2B5EF4-FFF2-40B4-BE49-F238E27FC236}">
                <a16:creationId xmlns:a16="http://schemas.microsoft.com/office/drawing/2014/main" id="{0B49EC94-42EF-CE40-ADEA-5F36AC90A9D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547" name="Straight Connector 1546">
            <a:extLst>
              <a:ext uri="{FF2B5EF4-FFF2-40B4-BE49-F238E27FC236}">
                <a16:creationId xmlns:a16="http://schemas.microsoft.com/office/drawing/2014/main" id="{9FDCAB5B-8CD3-A74F-A658-4C12FE2C816F}"/>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2373491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Agenda / Transition slide">
    <p:spTree>
      <p:nvGrpSpPr>
        <p:cNvPr id="1" name=""/>
        <p:cNvGrpSpPr/>
        <p:nvPr/>
      </p:nvGrpSpPr>
      <p:grpSpPr>
        <a:xfrm>
          <a:off x="0" y="0"/>
          <a:ext cx="0" cy="0"/>
          <a:chOff x="0" y="0"/>
          <a:chExt cx="0" cy="0"/>
        </a:xfrm>
      </p:grpSpPr>
      <p:pic>
        <p:nvPicPr>
          <p:cNvPr id="28" name="Picture 27" descr="Diagram&#10;&#10;Description automatically generated">
            <a:extLst>
              <a:ext uri="{FF2B5EF4-FFF2-40B4-BE49-F238E27FC236}">
                <a16:creationId xmlns:a16="http://schemas.microsoft.com/office/drawing/2014/main" id="{CF2C8F2E-2B42-324C-A5EF-6C81DEA79E3A}"/>
              </a:ext>
            </a:extLst>
          </p:cNvPr>
          <p:cNvPicPr>
            <a:picLocks noChangeAspect="1"/>
          </p:cNvPicPr>
          <p:nvPr userDrawn="1"/>
        </p:nvPicPr>
        <p:blipFill>
          <a:blip r:embed="rId2" cstate="screen">
            <a:alphaModFix amt="11000"/>
            <a:extLst>
              <a:ext uri="{28A0092B-C50C-407E-A947-70E740481C1C}">
                <a14:useLocalDpi xmlns:a14="http://schemas.microsoft.com/office/drawing/2010/main"/>
              </a:ext>
            </a:extLst>
          </a:blip>
          <a:stretch>
            <a:fillRect/>
          </a:stretch>
        </p:blipFill>
        <p:spPr>
          <a:xfrm>
            <a:off x="1909079" y="5020215"/>
            <a:ext cx="1997468" cy="2032106"/>
          </a:xfrm>
          <a:prstGeom prst="rect">
            <a:avLst/>
          </a:prstGeom>
        </p:spPr>
      </p:pic>
      <p:pic>
        <p:nvPicPr>
          <p:cNvPr id="27" name="Picture 26" descr="Diagram&#10;&#10;Description automatically generated">
            <a:extLst>
              <a:ext uri="{FF2B5EF4-FFF2-40B4-BE49-F238E27FC236}">
                <a16:creationId xmlns:a16="http://schemas.microsoft.com/office/drawing/2014/main" id="{D4173E19-3F3D-4B4D-BD04-5CA1056F289D}"/>
              </a:ext>
            </a:extLst>
          </p:cNvPr>
          <p:cNvPicPr>
            <a:picLocks noChangeAspect="1"/>
          </p:cNvPicPr>
          <p:nvPr userDrawn="1"/>
        </p:nvPicPr>
        <p:blipFill>
          <a:blip r:embed="rId2" cstate="screen">
            <a:alphaModFix amt="20000"/>
            <a:extLst>
              <a:ext uri="{28A0092B-C50C-407E-A947-70E740481C1C}">
                <a14:useLocalDpi xmlns:a14="http://schemas.microsoft.com/office/drawing/2010/main"/>
              </a:ext>
            </a:extLst>
          </a:blip>
          <a:stretch>
            <a:fillRect/>
          </a:stretch>
        </p:blipFill>
        <p:spPr>
          <a:xfrm>
            <a:off x="1123157" y="2382843"/>
            <a:ext cx="2448533" cy="2490993"/>
          </a:xfrm>
          <a:prstGeom prst="rect">
            <a:avLst/>
          </a:prstGeom>
        </p:spPr>
      </p:pic>
      <p:pic>
        <p:nvPicPr>
          <p:cNvPr id="25" name="Picture 24" descr="Diagram&#10;&#10;Description automatically generated">
            <a:extLst>
              <a:ext uri="{FF2B5EF4-FFF2-40B4-BE49-F238E27FC236}">
                <a16:creationId xmlns:a16="http://schemas.microsoft.com/office/drawing/2014/main" id="{1054D7E5-BA1B-244D-AAB0-8B301BAC53BE}"/>
              </a:ext>
            </a:extLst>
          </p:cNvPr>
          <p:cNvPicPr>
            <a:picLocks noChangeAspect="1"/>
          </p:cNvPicPr>
          <p:nvPr userDrawn="1"/>
        </p:nvPicPr>
        <p:blipFill>
          <a:blip r:embed="rId2" cstate="screen">
            <a:alphaModFix amt="11000"/>
            <a:extLst>
              <a:ext uri="{28A0092B-C50C-407E-A947-70E740481C1C}">
                <a14:useLocalDpi xmlns:a14="http://schemas.microsoft.com/office/drawing/2010/main"/>
              </a:ext>
            </a:extLst>
          </a:blip>
          <a:stretch>
            <a:fillRect/>
          </a:stretch>
        </p:blipFill>
        <p:spPr>
          <a:xfrm>
            <a:off x="42100" y="4087927"/>
            <a:ext cx="2369910" cy="2411007"/>
          </a:xfrm>
          <a:prstGeom prst="rect">
            <a:avLst/>
          </a:prstGeom>
        </p:spPr>
      </p:pic>
      <p:pic>
        <p:nvPicPr>
          <p:cNvPr id="18" name="Picture 17" descr="Diagram&#10;&#10;Description automatically generated">
            <a:extLst>
              <a:ext uri="{FF2B5EF4-FFF2-40B4-BE49-F238E27FC236}">
                <a16:creationId xmlns:a16="http://schemas.microsoft.com/office/drawing/2014/main" id="{F4A23BF3-1E4E-D947-B759-F4457A60DC12}"/>
              </a:ext>
            </a:extLst>
          </p:cNvPr>
          <p:cNvPicPr>
            <a:picLocks noChangeAspect="1"/>
          </p:cNvPicPr>
          <p:nvPr userDrawn="1"/>
        </p:nvPicPr>
        <p:blipFill>
          <a:blip r:embed="rId2">
            <a:alphaModFix amt="20000"/>
          </a:blip>
          <a:stretch>
            <a:fillRect/>
          </a:stretch>
        </p:blipFill>
        <p:spPr>
          <a:xfrm>
            <a:off x="-182938" y="-138430"/>
            <a:ext cx="3090751" cy="3144348"/>
          </a:xfrm>
          <a:prstGeom prst="rect">
            <a:avLst/>
          </a:prstGeom>
        </p:spPr>
      </p:pic>
      <p:pic>
        <p:nvPicPr>
          <p:cNvPr id="22" name="Picture 21">
            <a:extLst>
              <a:ext uri="{FF2B5EF4-FFF2-40B4-BE49-F238E27FC236}">
                <a16:creationId xmlns:a16="http://schemas.microsoft.com/office/drawing/2014/main" id="{7E823351-6ADF-A04E-A404-BE15E0AC2C8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603188" y="2978731"/>
            <a:ext cx="1332764" cy="1332764"/>
          </a:xfrm>
          <a:prstGeom prst="ellipse">
            <a:avLst/>
          </a:prstGeom>
        </p:spPr>
      </p:pic>
      <p:pic>
        <p:nvPicPr>
          <p:cNvPr id="23" name="Picture 22">
            <a:extLst>
              <a:ext uri="{FF2B5EF4-FFF2-40B4-BE49-F238E27FC236}">
                <a16:creationId xmlns:a16="http://schemas.microsoft.com/office/drawing/2014/main" id="{0B2376A0-4E93-5742-9FAF-8D01F988B9D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571375" y="4738417"/>
            <a:ext cx="1166288" cy="1166288"/>
          </a:xfrm>
          <a:prstGeom prst="ellipse">
            <a:avLst/>
          </a:prstGeom>
        </p:spPr>
      </p:pic>
      <p:pic>
        <p:nvPicPr>
          <p:cNvPr id="15" name="Picture 14">
            <a:extLst>
              <a:ext uri="{FF2B5EF4-FFF2-40B4-BE49-F238E27FC236}">
                <a16:creationId xmlns:a16="http://schemas.microsoft.com/office/drawing/2014/main" id="{94A1619D-6CE4-0B4D-A65E-A8863439CEC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24684" y="704912"/>
            <a:ext cx="1604742" cy="1604742"/>
          </a:xfrm>
          <a:prstGeom prst="ellipse">
            <a:avLst/>
          </a:prstGeom>
        </p:spPr>
      </p:pic>
      <p:sp>
        <p:nvSpPr>
          <p:cNvPr id="17" name="TextBox 16">
            <a:extLst>
              <a:ext uri="{FF2B5EF4-FFF2-40B4-BE49-F238E27FC236}">
                <a16:creationId xmlns:a16="http://schemas.microsoft.com/office/drawing/2014/main" id="{5FD82EDE-A4D1-C142-B048-BB27CF680B60}"/>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9" name="Picture 18">
            <a:extLst>
              <a:ext uri="{FF2B5EF4-FFF2-40B4-BE49-F238E27FC236}">
                <a16:creationId xmlns:a16="http://schemas.microsoft.com/office/drawing/2014/main" id="{CDFDB4D3-B4E7-3645-A7F4-80B72CC2A862}"/>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82B24ACE-4BBC-5240-B1C1-DB0395F0CEB4}"/>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pic>
        <p:nvPicPr>
          <p:cNvPr id="20" name="Picture 19">
            <a:extLst>
              <a:ext uri="{FF2B5EF4-FFF2-40B4-BE49-F238E27FC236}">
                <a16:creationId xmlns:a16="http://schemas.microsoft.com/office/drawing/2014/main" id="{CC79F465-BAED-9848-9B2F-C43F9208957F}"/>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a:off x="2397756" y="5611257"/>
            <a:ext cx="899203" cy="899203"/>
          </a:xfrm>
          <a:prstGeom prst="ellipse">
            <a:avLst/>
          </a:prstGeom>
        </p:spPr>
      </p:pic>
      <p:sp>
        <p:nvSpPr>
          <p:cNvPr id="26" name="Oval 25">
            <a:extLst>
              <a:ext uri="{FF2B5EF4-FFF2-40B4-BE49-F238E27FC236}">
                <a16:creationId xmlns:a16="http://schemas.microsoft.com/office/drawing/2014/main" id="{A7598479-D5DC-1A45-8A9B-B79A249E4CC3}"/>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3" name="Text Placeholder 11">
            <a:extLst>
              <a:ext uri="{FF2B5EF4-FFF2-40B4-BE49-F238E27FC236}">
                <a16:creationId xmlns:a16="http://schemas.microsoft.com/office/drawing/2014/main" id="{234AB131-947F-B249-8E23-25B2D749C9D0}"/>
              </a:ext>
            </a:extLst>
          </p:cNvPr>
          <p:cNvSpPr>
            <a:spLocks noGrp="1"/>
          </p:cNvSpPr>
          <p:nvPr>
            <p:ph type="body" sz="quarter" idx="20"/>
          </p:nvPr>
        </p:nvSpPr>
        <p:spPr>
          <a:xfrm>
            <a:off x="3417454" y="2760357"/>
            <a:ext cx="8337540" cy="3144348"/>
          </a:xfrm>
          <a:prstGeom prst="rect">
            <a:avLst/>
          </a:prstGeom>
        </p:spPr>
        <p:txBody>
          <a:bodyPr lIns="91440" rIns="91440" anchor="t">
            <a:noAutofit/>
          </a:bodyPr>
          <a:lstStyle>
            <a:lvl1pPr marL="457200" indent="-457200" algn="l">
              <a:buClr>
                <a:schemeClr val="accent1"/>
              </a:buClr>
              <a:buFont typeface="Arial" panose="020B0604020202020204" pitchFamily="34" charset="0"/>
              <a:buChar char="•"/>
              <a:defRPr sz="2000" b="0" i="0">
                <a:solidFill>
                  <a:schemeClr val="tx1"/>
                </a:solidFill>
                <a:latin typeface="Bw Modelica Light" pitchFamily="2" charset="77"/>
              </a:defRPr>
            </a:lvl1pPr>
            <a:lvl2pPr marL="800100" indent="-342900">
              <a:buClr>
                <a:schemeClr val="accent1"/>
              </a:buClr>
              <a:buFont typeface="Arial" panose="020B0604020202020204" pitchFamily="34" charset="0"/>
              <a:buChar char="•"/>
              <a:defRPr sz="2000" b="0" i="0">
                <a:solidFill>
                  <a:schemeClr val="tx1"/>
                </a:solidFill>
                <a:latin typeface="Bw Modelica Light" pitchFamily="2" charset="77"/>
              </a:defRPr>
            </a:lvl2pPr>
            <a:lvl3pPr marL="1257300" indent="-342900">
              <a:buClr>
                <a:schemeClr val="accent1"/>
              </a:buClr>
              <a:buFont typeface="Arial" panose="020B0604020202020204" pitchFamily="34" charset="0"/>
              <a:buChar char="•"/>
              <a:defRPr sz="1800" b="0" i="0">
                <a:solidFill>
                  <a:schemeClr val="tx1"/>
                </a:solidFill>
                <a:latin typeface="Bw Modelica Light" pitchFamily="2" charset="77"/>
              </a:defRPr>
            </a:lvl3pPr>
            <a:lvl4pPr marL="1714500" indent="-342900">
              <a:buClr>
                <a:schemeClr val="accent1"/>
              </a:buClr>
              <a:buFont typeface="Arial" panose="020B0604020202020204" pitchFamily="34" charset="0"/>
              <a:buChar char="•"/>
              <a:defRPr sz="1600" b="0" i="0">
                <a:solidFill>
                  <a:schemeClr val="tx1"/>
                </a:solidFill>
                <a:latin typeface="Bw Modelica Light" pitchFamily="2" charset="77"/>
              </a:defRPr>
            </a:lvl4pPr>
            <a:lvl5pPr marL="2171700" indent="-342900">
              <a:buClr>
                <a:schemeClr val="accent1"/>
              </a:buClr>
              <a:buFont typeface="Arial" panose="020B0604020202020204" pitchFamily="34" charset="0"/>
              <a:buChar char="•"/>
              <a:defRPr sz="1400" b="0" i="0">
                <a:solidFill>
                  <a:schemeClr val="tx1"/>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6">
            <a:extLst>
              <a:ext uri="{FF2B5EF4-FFF2-40B4-BE49-F238E27FC236}">
                <a16:creationId xmlns:a16="http://schemas.microsoft.com/office/drawing/2014/main" id="{330CDD6E-866D-194E-A690-F5E7120D8029}"/>
              </a:ext>
            </a:extLst>
          </p:cNvPr>
          <p:cNvSpPr>
            <a:spLocks noGrp="1"/>
          </p:cNvSpPr>
          <p:nvPr>
            <p:ph type="body" sz="quarter" idx="21" hasCustomPrompt="1"/>
          </p:nvPr>
        </p:nvSpPr>
        <p:spPr>
          <a:xfrm>
            <a:off x="3417454" y="1876950"/>
            <a:ext cx="8670274" cy="697396"/>
          </a:xfrm>
          <a:prstGeom prst="rect">
            <a:avLst/>
          </a:prstGeom>
        </p:spPr>
        <p:txBody>
          <a:bodyPr lIns="91440" rIns="91440" anchor="t">
            <a:noAutofit/>
          </a:bodyPr>
          <a:lstStyle>
            <a:lvl1pPr marL="0" indent="0" algn="l">
              <a:buNone/>
              <a:defRPr sz="36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27877368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Divider Slide - Infinity Logo">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58D014A-6F8F-3C4C-A743-C0D12ED5AC8B}"/>
              </a:ext>
            </a:extLst>
          </p:cNvPr>
          <p:cNvPicPr>
            <a:picLocks noChangeAspect="1"/>
          </p:cNvPicPr>
          <p:nvPr userDrawn="1"/>
        </p:nvPicPr>
        <p:blipFill>
          <a:blip r:embed="rId2">
            <a:alphaModFix amt="8000"/>
          </a:blip>
          <a:srcRect/>
          <a:stretch/>
        </p:blipFill>
        <p:spPr>
          <a:xfrm>
            <a:off x="-175518" y="970826"/>
            <a:ext cx="5637022" cy="5734774"/>
          </a:xfrm>
          <a:prstGeom prst="rect">
            <a:avLst/>
          </a:prstGeom>
        </p:spPr>
      </p:pic>
      <p:pic>
        <p:nvPicPr>
          <p:cNvPr id="13" name="Picture 12">
            <a:extLst>
              <a:ext uri="{FF2B5EF4-FFF2-40B4-BE49-F238E27FC236}">
                <a16:creationId xmlns:a16="http://schemas.microsoft.com/office/drawing/2014/main" id="{C53EB714-CFC5-2646-AE8B-AF43C22F97CF}"/>
              </a:ext>
            </a:extLst>
          </p:cNvPr>
          <p:cNvPicPr>
            <a:picLocks noChangeAspect="1"/>
          </p:cNvPicPr>
          <p:nvPr userDrawn="1"/>
        </p:nvPicPr>
        <p:blipFill>
          <a:blip r:embed="rId2">
            <a:alphaModFix amt="8000"/>
          </a:blip>
          <a:srcRect/>
          <a:stretch/>
        </p:blipFill>
        <p:spPr>
          <a:xfrm>
            <a:off x="8694704" y="785296"/>
            <a:ext cx="3604921" cy="3667434"/>
          </a:xfrm>
          <a:prstGeom prst="rect">
            <a:avLst/>
          </a:prstGeom>
        </p:spPr>
      </p:pic>
      <p:sp>
        <p:nvSpPr>
          <p:cNvPr id="4" name="TextBox 3">
            <a:extLst>
              <a:ext uri="{FF2B5EF4-FFF2-40B4-BE49-F238E27FC236}">
                <a16:creationId xmlns:a16="http://schemas.microsoft.com/office/drawing/2014/main" id="{DE440543-1689-3D46-B3EE-B5C1EBEFCA62}"/>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5" name="Picture 4">
            <a:extLst>
              <a:ext uri="{FF2B5EF4-FFF2-40B4-BE49-F238E27FC236}">
                <a16:creationId xmlns:a16="http://schemas.microsoft.com/office/drawing/2014/main" id="{CB65D4EF-B44E-1A4A-89B2-E0676CFA49B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6" name="Straight Connector 5">
            <a:extLst>
              <a:ext uri="{FF2B5EF4-FFF2-40B4-BE49-F238E27FC236}">
                <a16:creationId xmlns:a16="http://schemas.microsoft.com/office/drawing/2014/main" id="{84FEE93F-1D58-FD42-A273-42FA151C9FF0}"/>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214CA090-C5AB-D14E-B8E2-98711D02D00A}"/>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
        <p:nvSpPr>
          <p:cNvPr id="10" name="Text Placeholder 11">
            <a:extLst>
              <a:ext uri="{FF2B5EF4-FFF2-40B4-BE49-F238E27FC236}">
                <a16:creationId xmlns:a16="http://schemas.microsoft.com/office/drawing/2014/main" id="{669E2085-6F75-1D49-8A9B-A57125765E9E}"/>
              </a:ext>
            </a:extLst>
          </p:cNvPr>
          <p:cNvSpPr>
            <a:spLocks noGrp="1"/>
          </p:cNvSpPr>
          <p:nvPr>
            <p:ph type="body" sz="quarter" idx="15"/>
          </p:nvPr>
        </p:nvSpPr>
        <p:spPr>
          <a:xfrm>
            <a:off x="673100" y="1371601"/>
            <a:ext cx="10871200" cy="4876800"/>
          </a:xfrm>
          <a:prstGeom prst="rect">
            <a:avLst/>
          </a:prstGeom>
        </p:spPr>
        <p:txBody>
          <a:bodyPr lIns="91440" rIns="91440" anchor="t">
            <a:normAutofit/>
          </a:bodyPr>
          <a:lstStyle>
            <a:lvl1pPr marL="342900" indent="-251460">
              <a:buClr>
                <a:schemeClr val="accent1"/>
              </a:buClr>
              <a:buFont typeface="Arial" panose="020B0604020202020204" pitchFamily="34" charset="0"/>
              <a:buChar char="•"/>
              <a:defRPr sz="2400" b="0" i="0">
                <a:solidFill>
                  <a:schemeClr val="tx1"/>
                </a:solidFill>
                <a:latin typeface="Bw Modelica Light" pitchFamily="2" charset="77"/>
                <a:ea typeface="Bw Modelica Light" pitchFamily="2" charset="77"/>
              </a:defRPr>
            </a:lvl1pPr>
            <a:lvl2pPr marL="800100" indent="-251460">
              <a:buClr>
                <a:schemeClr val="accent1"/>
              </a:buClr>
              <a:buFont typeface="Arial" panose="020B0604020202020204" pitchFamily="34" charset="0"/>
              <a:buChar char="•"/>
              <a:defRPr sz="2200" b="0" i="0">
                <a:solidFill>
                  <a:schemeClr val="tx1"/>
                </a:solidFill>
                <a:latin typeface="Bw Modelica Light" pitchFamily="2" charset="77"/>
                <a:ea typeface="Bw Modelica Light" pitchFamily="2" charset="77"/>
              </a:defRPr>
            </a:lvl2pPr>
            <a:lvl3pPr marL="1257300" indent="-251460">
              <a:buClr>
                <a:schemeClr val="accent1"/>
              </a:buClr>
              <a:buFont typeface="Arial" panose="020B0604020202020204" pitchFamily="34" charset="0"/>
              <a:buChar char="•"/>
              <a:defRPr sz="2000" b="0" i="0">
                <a:solidFill>
                  <a:schemeClr val="tx1"/>
                </a:solidFill>
                <a:latin typeface="Bw Modelica Light" pitchFamily="2" charset="77"/>
                <a:ea typeface="Bw Modelica Light" pitchFamily="2" charset="77"/>
              </a:defRPr>
            </a:lvl3pPr>
            <a:lvl4pPr marL="1714500" indent="-251460">
              <a:buClr>
                <a:schemeClr val="accent1"/>
              </a:buClr>
              <a:buFont typeface="Arial" panose="020B0604020202020204" pitchFamily="34" charset="0"/>
              <a:buChar char="•"/>
              <a:defRPr sz="1800" b="0" i="0">
                <a:solidFill>
                  <a:schemeClr val="tx1"/>
                </a:solidFill>
                <a:latin typeface="Bw Modelica Light" pitchFamily="2" charset="77"/>
                <a:ea typeface="Bw Modelica Light" pitchFamily="2" charset="77"/>
              </a:defRPr>
            </a:lvl4pPr>
            <a:lvl5pPr marL="2171700" indent="-251460">
              <a:buClr>
                <a:schemeClr val="accent1"/>
              </a:buClr>
              <a:buFont typeface="Arial" panose="020B0604020202020204" pitchFamily="34" charset="0"/>
              <a:buChar char="•"/>
              <a:defRPr sz="1600" b="0" i="0">
                <a:solidFill>
                  <a:schemeClr val="tx1"/>
                </a:solidFill>
                <a:latin typeface="Bw Modelica Light" pitchFamily="2" charset="77"/>
                <a:ea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16">
            <a:extLst>
              <a:ext uri="{FF2B5EF4-FFF2-40B4-BE49-F238E27FC236}">
                <a16:creationId xmlns:a16="http://schemas.microsoft.com/office/drawing/2014/main" id="{19114050-FF33-7048-8263-D51FBF257584}"/>
              </a:ext>
            </a:extLst>
          </p:cNvPr>
          <p:cNvSpPr>
            <a:spLocks noGrp="1"/>
          </p:cNvSpPr>
          <p:nvPr>
            <p:ph type="body" sz="quarter" idx="14" hasCustomPrompt="1"/>
          </p:nvPr>
        </p:nvSpPr>
        <p:spPr>
          <a:xfrm>
            <a:off x="673100" y="482051"/>
            <a:ext cx="10871200" cy="635000"/>
          </a:xfrm>
          <a:prstGeom prst="rect">
            <a:avLst/>
          </a:prstGeom>
        </p:spPr>
        <p:txBody>
          <a:bodyPr anchor="ctr">
            <a:noAutofit/>
          </a:bodyPr>
          <a:lstStyle>
            <a:lvl1pPr marL="0" indent="0" algn="ctr">
              <a:buNone/>
              <a:defRPr sz="3600" b="0" i="0" cap="all" spc="0" baseline="0">
                <a:solidFill>
                  <a:schemeClr val="tx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42409181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7_Bullet Layout No Subtitle">
    <p:spTree>
      <p:nvGrpSpPr>
        <p:cNvPr id="1" name=""/>
        <p:cNvGrpSpPr/>
        <p:nvPr/>
      </p:nvGrpSpPr>
      <p:grpSpPr>
        <a:xfrm>
          <a:off x="0" y="0"/>
          <a:ext cx="0" cy="0"/>
          <a:chOff x="0" y="0"/>
          <a:chExt cx="0" cy="0"/>
        </a:xfrm>
      </p:grpSpPr>
      <p:pic>
        <p:nvPicPr>
          <p:cNvPr id="37" name="Picture 36" descr="Background pattern&#10;&#10;Description automatically generated">
            <a:extLst>
              <a:ext uri="{FF2B5EF4-FFF2-40B4-BE49-F238E27FC236}">
                <a16:creationId xmlns:a16="http://schemas.microsoft.com/office/drawing/2014/main" id="{8C7D289B-FEF5-F545-8520-78FB0085AA81}"/>
              </a:ext>
            </a:extLst>
          </p:cNvPr>
          <p:cNvPicPr>
            <a:picLocks noChangeAspect="1"/>
          </p:cNvPicPr>
          <p:nvPr userDrawn="1"/>
        </p:nvPicPr>
        <p:blipFill>
          <a:blip r:embed="rId2" cstate="email">
            <a:alphaModFix amt="51000"/>
            <a:extLst>
              <a:ext uri="{28A0092B-C50C-407E-A947-70E740481C1C}">
                <a14:useLocalDpi xmlns:a14="http://schemas.microsoft.com/office/drawing/2010/main"/>
              </a:ext>
            </a:extLst>
          </a:blip>
          <a:stretch>
            <a:fillRect/>
          </a:stretch>
        </p:blipFill>
        <p:spPr>
          <a:xfrm>
            <a:off x="-1388033" y="1651839"/>
            <a:ext cx="6858000" cy="6858000"/>
          </a:xfrm>
          <a:prstGeom prst="rect">
            <a:avLst/>
          </a:prstGeom>
        </p:spPr>
      </p:pic>
      <p:pic>
        <p:nvPicPr>
          <p:cNvPr id="47" name="Picture 46" descr="Background pattern&#10;&#10;Description automatically generated">
            <a:extLst>
              <a:ext uri="{FF2B5EF4-FFF2-40B4-BE49-F238E27FC236}">
                <a16:creationId xmlns:a16="http://schemas.microsoft.com/office/drawing/2014/main" id="{8B10DB4C-F15A-8845-8F0B-571F787EE1D7}"/>
              </a:ext>
            </a:extLst>
          </p:cNvPr>
          <p:cNvPicPr>
            <a:picLocks noChangeAspect="1"/>
          </p:cNvPicPr>
          <p:nvPr userDrawn="1"/>
        </p:nvPicPr>
        <p:blipFill>
          <a:blip r:embed="rId3" cstate="email">
            <a:alphaModFix amt="65000"/>
            <a:extLst>
              <a:ext uri="{28A0092B-C50C-407E-A947-70E740481C1C}">
                <a14:useLocalDpi xmlns:a14="http://schemas.microsoft.com/office/drawing/2010/main"/>
              </a:ext>
            </a:extLst>
          </a:blip>
          <a:stretch>
            <a:fillRect/>
          </a:stretch>
        </p:blipFill>
        <p:spPr>
          <a:xfrm>
            <a:off x="-1152884" y="-1712042"/>
            <a:ext cx="6727762" cy="6727762"/>
          </a:xfrm>
          <a:prstGeom prst="rect">
            <a:avLst/>
          </a:prstGeom>
        </p:spPr>
      </p:pic>
      <p:pic>
        <p:nvPicPr>
          <p:cNvPr id="46" name="Picture 45" descr="A picture containing dark&#10;&#10;Description automatically generated">
            <a:extLst>
              <a:ext uri="{FF2B5EF4-FFF2-40B4-BE49-F238E27FC236}">
                <a16:creationId xmlns:a16="http://schemas.microsoft.com/office/drawing/2014/main" id="{535F3EFF-9322-0A46-8D7E-9D18FC25363B}"/>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154809" y="4090339"/>
            <a:ext cx="2758423" cy="2933280"/>
          </a:xfrm>
          <a:prstGeom prst="rect">
            <a:avLst/>
          </a:prstGeom>
        </p:spPr>
      </p:pic>
      <p:pic>
        <p:nvPicPr>
          <p:cNvPr id="13" name="Picture 12">
            <a:extLst>
              <a:ext uri="{FF2B5EF4-FFF2-40B4-BE49-F238E27FC236}">
                <a16:creationId xmlns:a16="http://schemas.microsoft.com/office/drawing/2014/main" id="{DFBE0C2A-346D-804B-8E1F-5205CD33F055}"/>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p:blipFill>
        <p:spPr>
          <a:xfrm>
            <a:off x="51889" y="-246719"/>
            <a:ext cx="4255925" cy="4064428"/>
          </a:xfrm>
          <a:prstGeom prst="rect">
            <a:avLst/>
          </a:prstGeom>
        </p:spPr>
      </p:pic>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pic>
        <p:nvPicPr>
          <p:cNvPr id="11" name="Picture 10" descr="A person in space&#10;&#10;Description automatically generated with low confidence">
            <a:extLst>
              <a:ext uri="{FF2B5EF4-FFF2-40B4-BE49-F238E27FC236}">
                <a16:creationId xmlns:a16="http://schemas.microsoft.com/office/drawing/2014/main" id="{1FBFE021-A653-E848-8C5F-44BA57A89009}"/>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634061" y="2357025"/>
            <a:ext cx="3727595" cy="3287314"/>
          </a:xfrm>
          <a:prstGeom prst="rect">
            <a:avLst/>
          </a:prstGeom>
        </p:spPr>
      </p:pic>
      <p:sp>
        <p:nvSpPr>
          <p:cNvPr id="39" name="Text Placeholder 11">
            <a:extLst>
              <a:ext uri="{FF2B5EF4-FFF2-40B4-BE49-F238E27FC236}">
                <a16:creationId xmlns:a16="http://schemas.microsoft.com/office/drawing/2014/main" id="{57AF0C02-C634-D446-8B6D-0D292DFABBCD}"/>
              </a:ext>
            </a:extLst>
          </p:cNvPr>
          <p:cNvSpPr>
            <a:spLocks noGrp="1"/>
          </p:cNvSpPr>
          <p:nvPr>
            <p:ph type="body" sz="quarter" idx="20"/>
          </p:nvPr>
        </p:nvSpPr>
        <p:spPr>
          <a:xfrm>
            <a:off x="3417454" y="2760357"/>
            <a:ext cx="8337540" cy="3144348"/>
          </a:xfrm>
          <a:prstGeom prst="rect">
            <a:avLst/>
          </a:prstGeom>
        </p:spPr>
        <p:txBody>
          <a:bodyPr lIns="91440" rIns="91440" anchor="t">
            <a:noAutofit/>
          </a:bodyPr>
          <a:lstStyle>
            <a:lvl1pPr marL="457200" indent="-457200" algn="l">
              <a:buClr>
                <a:schemeClr val="accent1"/>
              </a:buClr>
              <a:buFont typeface="Arial" panose="020B0604020202020204" pitchFamily="34" charset="0"/>
              <a:buChar char="•"/>
              <a:defRPr sz="2000" b="0" i="0">
                <a:solidFill>
                  <a:schemeClr val="tx1"/>
                </a:solidFill>
                <a:latin typeface="Bw Modelica Light" pitchFamily="2" charset="77"/>
              </a:defRPr>
            </a:lvl1pPr>
            <a:lvl2pPr marL="800100" indent="-342900">
              <a:buClr>
                <a:schemeClr val="accent1"/>
              </a:buClr>
              <a:buFont typeface="Arial" panose="020B0604020202020204" pitchFamily="34" charset="0"/>
              <a:buChar char="•"/>
              <a:defRPr sz="2000" b="0" i="0">
                <a:solidFill>
                  <a:schemeClr val="tx1"/>
                </a:solidFill>
                <a:latin typeface="Bw Modelica Light" pitchFamily="2" charset="77"/>
              </a:defRPr>
            </a:lvl2pPr>
            <a:lvl3pPr marL="1257300" indent="-342900">
              <a:buClr>
                <a:schemeClr val="accent1"/>
              </a:buClr>
              <a:buFont typeface="Arial" panose="020B0604020202020204" pitchFamily="34" charset="0"/>
              <a:buChar char="•"/>
              <a:defRPr sz="1800" b="0" i="0">
                <a:solidFill>
                  <a:schemeClr val="tx1"/>
                </a:solidFill>
                <a:latin typeface="Bw Modelica Light" pitchFamily="2" charset="77"/>
              </a:defRPr>
            </a:lvl3pPr>
            <a:lvl4pPr marL="1714500" indent="-342900">
              <a:buClr>
                <a:schemeClr val="accent1"/>
              </a:buClr>
              <a:buFont typeface="Arial" panose="020B0604020202020204" pitchFamily="34" charset="0"/>
              <a:buChar char="•"/>
              <a:defRPr sz="1600" b="0" i="0">
                <a:solidFill>
                  <a:schemeClr val="tx1"/>
                </a:solidFill>
                <a:latin typeface="Bw Modelica Light" pitchFamily="2" charset="77"/>
              </a:defRPr>
            </a:lvl4pPr>
            <a:lvl5pPr marL="2171700" indent="-342900">
              <a:buClr>
                <a:schemeClr val="accent1"/>
              </a:buClr>
              <a:buFont typeface="Arial" panose="020B0604020202020204" pitchFamily="34" charset="0"/>
              <a:buChar char="•"/>
              <a:defRPr sz="1400" b="0" i="0">
                <a:solidFill>
                  <a:schemeClr val="tx1"/>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 name="Text Placeholder 16">
            <a:extLst>
              <a:ext uri="{FF2B5EF4-FFF2-40B4-BE49-F238E27FC236}">
                <a16:creationId xmlns:a16="http://schemas.microsoft.com/office/drawing/2014/main" id="{9BB38E0C-11FD-5C47-A447-34D51A7AE4AB}"/>
              </a:ext>
            </a:extLst>
          </p:cNvPr>
          <p:cNvSpPr>
            <a:spLocks noGrp="1"/>
          </p:cNvSpPr>
          <p:nvPr>
            <p:ph type="body" sz="quarter" idx="21" hasCustomPrompt="1"/>
          </p:nvPr>
        </p:nvSpPr>
        <p:spPr>
          <a:xfrm>
            <a:off x="3417454" y="1876950"/>
            <a:ext cx="8670274" cy="697396"/>
          </a:xfrm>
          <a:prstGeom prst="rect">
            <a:avLst/>
          </a:prstGeom>
        </p:spPr>
        <p:txBody>
          <a:bodyPr lIns="91440" rIns="91440" anchor="t">
            <a:noAutofit/>
          </a:bodyPr>
          <a:lstStyle>
            <a:lvl1pPr marL="0" indent="0" algn="l">
              <a:buNone/>
              <a:defRPr sz="36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pic>
        <p:nvPicPr>
          <p:cNvPr id="38" name="Picture 37" descr="Background pattern&#10;&#10;Description automatically generated">
            <a:extLst>
              <a:ext uri="{FF2B5EF4-FFF2-40B4-BE49-F238E27FC236}">
                <a16:creationId xmlns:a16="http://schemas.microsoft.com/office/drawing/2014/main" id="{A466C377-185C-AC4F-851D-9178738A7E45}"/>
              </a:ext>
            </a:extLst>
          </p:cNvPr>
          <p:cNvPicPr>
            <a:picLocks noChangeAspect="1"/>
          </p:cNvPicPr>
          <p:nvPr userDrawn="1"/>
        </p:nvPicPr>
        <p:blipFill>
          <a:blip r:embed="rId8" cstate="email">
            <a:alphaModFix amt="40000"/>
            <a:extLst>
              <a:ext uri="{28A0092B-C50C-407E-A947-70E740481C1C}">
                <a14:useLocalDpi xmlns:a14="http://schemas.microsoft.com/office/drawing/2010/main"/>
              </a:ext>
            </a:extLst>
          </a:blip>
          <a:stretch>
            <a:fillRect/>
          </a:stretch>
        </p:blipFill>
        <p:spPr>
          <a:xfrm>
            <a:off x="5594576" y="-246719"/>
            <a:ext cx="4877050" cy="4877050"/>
          </a:xfrm>
          <a:prstGeom prst="rect">
            <a:avLst/>
          </a:prstGeom>
        </p:spPr>
      </p:pic>
    </p:spTree>
    <p:extLst>
      <p:ext uri="{BB962C8B-B14F-4D97-AF65-F5344CB8AC3E}">
        <p14:creationId xmlns:p14="http://schemas.microsoft.com/office/powerpoint/2010/main" val="8084761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Bullet Layout No Subtitle">
    <p:spTree>
      <p:nvGrpSpPr>
        <p:cNvPr id="1" name=""/>
        <p:cNvGrpSpPr/>
        <p:nvPr/>
      </p:nvGrpSpPr>
      <p:grpSpPr>
        <a:xfrm>
          <a:off x="0" y="0"/>
          <a:ext cx="0" cy="0"/>
          <a:chOff x="0" y="0"/>
          <a:chExt cx="0" cy="0"/>
        </a:xfrm>
      </p:grpSpPr>
      <p:pic>
        <p:nvPicPr>
          <p:cNvPr id="37" name="Picture 36" descr="Background pattern&#10;&#10;Description automatically generated">
            <a:extLst>
              <a:ext uri="{FF2B5EF4-FFF2-40B4-BE49-F238E27FC236}">
                <a16:creationId xmlns:a16="http://schemas.microsoft.com/office/drawing/2014/main" id="{616F807A-25CD-D140-A5F6-7683D5D18E02}"/>
              </a:ext>
            </a:extLst>
          </p:cNvPr>
          <p:cNvPicPr>
            <a:picLocks noChangeAspect="1"/>
          </p:cNvPicPr>
          <p:nvPr userDrawn="1"/>
        </p:nvPicPr>
        <p:blipFill>
          <a:blip r:embed="rId2" cstate="email">
            <a:alphaModFix amt="65000"/>
            <a:extLst>
              <a:ext uri="{28A0092B-C50C-407E-A947-70E740481C1C}">
                <a14:useLocalDpi xmlns:a14="http://schemas.microsoft.com/office/drawing/2010/main"/>
              </a:ext>
            </a:extLst>
          </a:blip>
          <a:stretch>
            <a:fillRect/>
          </a:stretch>
        </p:blipFill>
        <p:spPr>
          <a:xfrm>
            <a:off x="7374797" y="224255"/>
            <a:ext cx="6727762" cy="6727762"/>
          </a:xfrm>
          <a:prstGeom prst="rect">
            <a:avLst/>
          </a:prstGeom>
        </p:spPr>
      </p:pic>
      <p:pic>
        <p:nvPicPr>
          <p:cNvPr id="38" name="Picture 37" descr="Background pattern&#10;&#10;Description automatically generated">
            <a:extLst>
              <a:ext uri="{FF2B5EF4-FFF2-40B4-BE49-F238E27FC236}">
                <a16:creationId xmlns:a16="http://schemas.microsoft.com/office/drawing/2014/main" id="{8776BFFF-7CEC-FE49-A35F-46D383AA204A}"/>
              </a:ext>
            </a:extLst>
          </p:cNvPr>
          <p:cNvPicPr>
            <a:picLocks noChangeAspect="1"/>
          </p:cNvPicPr>
          <p:nvPr userDrawn="1"/>
        </p:nvPicPr>
        <p:blipFill>
          <a:blip r:embed="rId3" cstate="email">
            <a:alphaModFix amt="31000"/>
            <a:extLst>
              <a:ext uri="{28A0092B-C50C-407E-A947-70E740481C1C}">
                <a14:useLocalDpi xmlns:a14="http://schemas.microsoft.com/office/drawing/2010/main"/>
              </a:ext>
            </a:extLst>
          </a:blip>
          <a:stretch>
            <a:fillRect/>
          </a:stretch>
        </p:blipFill>
        <p:spPr>
          <a:xfrm>
            <a:off x="1650978" y="-1295667"/>
            <a:ext cx="5520033" cy="5520033"/>
          </a:xfrm>
          <a:prstGeom prst="rect">
            <a:avLst/>
          </a:prstGeom>
        </p:spPr>
      </p:pic>
      <p:grpSp>
        <p:nvGrpSpPr>
          <p:cNvPr id="22" name="Graphic 8">
            <a:extLst>
              <a:ext uri="{FF2B5EF4-FFF2-40B4-BE49-F238E27FC236}">
                <a16:creationId xmlns:a16="http://schemas.microsoft.com/office/drawing/2014/main" id="{39DC6B80-1CBA-6E4A-A812-0AFC45541EA5}"/>
              </a:ext>
            </a:extLst>
          </p:cNvPr>
          <p:cNvGrpSpPr/>
          <p:nvPr userDrawn="1"/>
        </p:nvGrpSpPr>
        <p:grpSpPr>
          <a:xfrm>
            <a:off x="-2539820" y="975263"/>
            <a:ext cx="8176660" cy="8173795"/>
            <a:chOff x="1839644" y="-793035"/>
            <a:chExt cx="8176660" cy="8173795"/>
          </a:xfrm>
          <a:solidFill>
            <a:schemeClr val="accent5">
              <a:alpha val="6000"/>
            </a:schemeClr>
          </a:solidFill>
        </p:grpSpPr>
        <p:sp>
          <p:nvSpPr>
            <p:cNvPr id="23" name="Freeform 22">
              <a:extLst>
                <a:ext uri="{FF2B5EF4-FFF2-40B4-BE49-F238E27FC236}">
                  <a16:creationId xmlns:a16="http://schemas.microsoft.com/office/drawing/2014/main" id="{F2F60A01-E3C6-C94C-BAA8-D529395053B5}"/>
                </a:ext>
              </a:extLst>
            </p:cNvPr>
            <p:cNvSpPr/>
            <p:nvPr/>
          </p:nvSpPr>
          <p:spPr>
            <a:xfrm>
              <a:off x="2101312" y="-531071"/>
              <a:ext cx="7655776" cy="7652085"/>
            </a:xfrm>
            <a:custGeom>
              <a:avLst/>
              <a:gdLst>
                <a:gd name="connsiteX0" fmla="*/ 7641489 w 7655776"/>
                <a:gd name="connsiteY0" fmla="*/ 3083267 h 7652085"/>
                <a:gd name="connsiteX1" fmla="*/ 7641489 w 7655776"/>
                <a:gd name="connsiteY1" fmla="*/ 3083267 h 7652085"/>
                <a:gd name="connsiteX2" fmla="*/ 7633796 w 7655776"/>
                <a:gd name="connsiteY2" fmla="*/ 3086931 h 7652085"/>
                <a:gd name="connsiteX3" fmla="*/ 7632697 w 7655776"/>
                <a:gd name="connsiteY3" fmla="*/ 3089862 h 7652085"/>
                <a:gd name="connsiteX4" fmla="*/ 7474797 w 7655776"/>
                <a:gd name="connsiteY4" fmla="*/ 3067880 h 7652085"/>
                <a:gd name="connsiteX5" fmla="*/ 7316898 w 7655776"/>
                <a:gd name="connsiteY5" fmla="*/ 3046632 h 7652085"/>
                <a:gd name="connsiteX6" fmla="*/ 7306274 w 7655776"/>
                <a:gd name="connsiteY6" fmla="*/ 3037839 h 7652085"/>
                <a:gd name="connsiteX7" fmla="*/ 7301145 w 7655776"/>
                <a:gd name="connsiteY7" fmla="*/ 3040404 h 7652085"/>
                <a:gd name="connsiteX8" fmla="*/ 7283926 w 7655776"/>
                <a:gd name="connsiteY8" fmla="*/ 3028314 h 7652085"/>
                <a:gd name="connsiteX9" fmla="*/ 7293818 w 7655776"/>
                <a:gd name="connsiteY9" fmla="*/ 3009996 h 7652085"/>
                <a:gd name="connsiteX10" fmla="*/ 7295650 w 7655776"/>
                <a:gd name="connsiteY10" fmla="*/ 3010362 h 7652085"/>
                <a:gd name="connsiteX11" fmla="*/ 7300046 w 7655776"/>
                <a:gd name="connsiteY11" fmla="*/ 3009630 h 7652085"/>
                <a:gd name="connsiteX12" fmla="*/ 7305541 w 7655776"/>
                <a:gd name="connsiteY12" fmla="*/ 2997174 h 7652085"/>
                <a:gd name="connsiteX13" fmla="*/ 7438161 w 7655776"/>
                <a:gd name="connsiteY13" fmla="*/ 2908516 h 7652085"/>
                <a:gd name="connsiteX14" fmla="*/ 7570049 w 7655776"/>
                <a:gd name="connsiteY14" fmla="*/ 2819858 h 7652085"/>
                <a:gd name="connsiteX15" fmla="*/ 7576644 w 7655776"/>
                <a:gd name="connsiteY15" fmla="*/ 2822422 h 7652085"/>
                <a:gd name="connsiteX16" fmla="*/ 7581040 w 7655776"/>
                <a:gd name="connsiteY16" fmla="*/ 2821689 h 7652085"/>
                <a:gd name="connsiteX17" fmla="*/ 7586902 w 7655776"/>
                <a:gd name="connsiteY17" fmla="*/ 2815461 h 7652085"/>
                <a:gd name="connsiteX18" fmla="*/ 7586902 w 7655776"/>
                <a:gd name="connsiteY18" fmla="*/ 2807035 h 7652085"/>
                <a:gd name="connsiteX19" fmla="*/ 7572248 w 7655776"/>
                <a:gd name="connsiteY19" fmla="*/ 2801540 h 7652085"/>
                <a:gd name="connsiteX20" fmla="*/ 7567118 w 7655776"/>
                <a:gd name="connsiteY20" fmla="*/ 2807035 h 7652085"/>
                <a:gd name="connsiteX21" fmla="*/ 7395298 w 7655776"/>
                <a:gd name="connsiteY21" fmla="*/ 2785054 h 7652085"/>
                <a:gd name="connsiteX22" fmla="*/ 7226042 w 7655776"/>
                <a:gd name="connsiteY22" fmla="*/ 2764171 h 7652085"/>
                <a:gd name="connsiteX23" fmla="*/ 7225309 w 7655776"/>
                <a:gd name="connsiteY23" fmla="*/ 2760508 h 7652085"/>
                <a:gd name="connsiteX24" fmla="*/ 7212853 w 7655776"/>
                <a:gd name="connsiteY24" fmla="*/ 2752448 h 7652085"/>
                <a:gd name="connsiteX25" fmla="*/ 7168524 w 7655776"/>
                <a:gd name="connsiteY25" fmla="*/ 2587588 h 7652085"/>
                <a:gd name="connsiteX26" fmla="*/ 7120898 w 7655776"/>
                <a:gd name="connsiteY26" fmla="*/ 2414302 h 7652085"/>
                <a:gd name="connsiteX27" fmla="*/ 7121631 w 7655776"/>
                <a:gd name="connsiteY27" fmla="*/ 2413570 h 7652085"/>
                <a:gd name="connsiteX28" fmla="*/ 7121631 w 7655776"/>
                <a:gd name="connsiteY28" fmla="*/ 2409539 h 7652085"/>
                <a:gd name="connsiteX29" fmla="*/ 7116868 w 7655776"/>
                <a:gd name="connsiteY29" fmla="*/ 2406242 h 7652085"/>
                <a:gd name="connsiteX30" fmla="*/ 7114670 w 7655776"/>
                <a:gd name="connsiteY30" fmla="*/ 2406609 h 7652085"/>
                <a:gd name="connsiteX31" fmla="*/ 7111739 w 7655776"/>
                <a:gd name="connsiteY31" fmla="*/ 2409539 h 7652085"/>
                <a:gd name="connsiteX32" fmla="*/ 7111739 w 7655776"/>
                <a:gd name="connsiteY32" fmla="*/ 2412104 h 7652085"/>
                <a:gd name="connsiteX33" fmla="*/ 6989010 w 7655776"/>
                <a:gd name="connsiteY33" fmla="*/ 2559745 h 7652085"/>
                <a:gd name="connsiteX34" fmla="*/ 6868846 w 7655776"/>
                <a:gd name="connsiteY34" fmla="*/ 2705555 h 7652085"/>
                <a:gd name="connsiteX35" fmla="*/ 6817556 w 7655776"/>
                <a:gd name="connsiteY35" fmla="*/ 2538863 h 7652085"/>
                <a:gd name="connsiteX36" fmla="*/ 6765167 w 7655776"/>
                <a:gd name="connsiteY36" fmla="*/ 2370339 h 7652085"/>
                <a:gd name="connsiteX37" fmla="*/ 6765899 w 7655776"/>
                <a:gd name="connsiteY37" fmla="*/ 2365211 h 7652085"/>
                <a:gd name="connsiteX38" fmla="*/ 6758206 w 7655776"/>
                <a:gd name="connsiteY38" fmla="*/ 2362280 h 7652085"/>
                <a:gd name="connsiteX39" fmla="*/ 6756008 w 7655776"/>
                <a:gd name="connsiteY39" fmla="*/ 2364844 h 7652085"/>
                <a:gd name="connsiteX40" fmla="*/ 6658557 w 7655776"/>
                <a:gd name="connsiteY40" fmla="*/ 2378033 h 7652085"/>
                <a:gd name="connsiteX41" fmla="*/ 6560740 w 7655776"/>
                <a:gd name="connsiteY41" fmla="*/ 2391954 h 7652085"/>
                <a:gd name="connsiteX42" fmla="*/ 6553413 w 7655776"/>
                <a:gd name="connsiteY42" fmla="*/ 2391954 h 7652085"/>
                <a:gd name="connsiteX43" fmla="*/ 6552314 w 7655776"/>
                <a:gd name="connsiteY43" fmla="*/ 2393786 h 7652085"/>
                <a:gd name="connsiteX44" fmla="*/ 6552314 w 7655776"/>
                <a:gd name="connsiteY44" fmla="*/ 2393786 h 7652085"/>
                <a:gd name="connsiteX45" fmla="*/ 6450467 w 7655776"/>
                <a:gd name="connsiteY45" fmla="*/ 2428956 h 7652085"/>
                <a:gd name="connsiteX46" fmla="*/ 6353017 w 7655776"/>
                <a:gd name="connsiteY46" fmla="*/ 2463028 h 7652085"/>
                <a:gd name="connsiteX47" fmla="*/ 6341294 w 7655776"/>
                <a:gd name="connsiteY47" fmla="*/ 2459730 h 7652085"/>
                <a:gd name="connsiteX48" fmla="*/ 6335798 w 7655776"/>
                <a:gd name="connsiteY48" fmla="*/ 2465592 h 7652085"/>
                <a:gd name="connsiteX49" fmla="*/ 6335798 w 7655776"/>
                <a:gd name="connsiteY49" fmla="*/ 2468889 h 7652085"/>
                <a:gd name="connsiteX50" fmla="*/ 6223693 w 7655776"/>
                <a:gd name="connsiteY50" fmla="*/ 2504792 h 7652085"/>
                <a:gd name="connsiteX51" fmla="*/ 6150422 w 7655776"/>
                <a:gd name="connsiteY51" fmla="*/ 2528605 h 7652085"/>
                <a:gd name="connsiteX52" fmla="*/ 6155918 w 7655776"/>
                <a:gd name="connsiteY52" fmla="*/ 2515416 h 7652085"/>
                <a:gd name="connsiteX53" fmla="*/ 6218198 w 7655776"/>
                <a:gd name="connsiteY53" fmla="*/ 2367042 h 7652085"/>
                <a:gd name="connsiteX54" fmla="*/ 6219663 w 7655776"/>
                <a:gd name="connsiteY54" fmla="*/ 2367775 h 7652085"/>
                <a:gd name="connsiteX55" fmla="*/ 6232486 w 7655776"/>
                <a:gd name="connsiteY55" fmla="*/ 2354586 h 7652085"/>
                <a:gd name="connsiteX56" fmla="*/ 6232486 w 7655776"/>
                <a:gd name="connsiteY56" fmla="*/ 2354220 h 7652085"/>
                <a:gd name="connsiteX57" fmla="*/ 6228456 w 7655776"/>
                <a:gd name="connsiteY57" fmla="*/ 2345061 h 7652085"/>
                <a:gd name="connsiteX58" fmla="*/ 6210138 w 7655776"/>
                <a:gd name="connsiteY58" fmla="*/ 2345794 h 7652085"/>
                <a:gd name="connsiteX59" fmla="*/ 6206841 w 7655776"/>
                <a:gd name="connsiteY59" fmla="*/ 2354953 h 7652085"/>
                <a:gd name="connsiteX60" fmla="*/ 6209772 w 7655776"/>
                <a:gd name="connsiteY60" fmla="*/ 2362280 h 7652085"/>
                <a:gd name="connsiteX61" fmla="*/ 6147492 w 7655776"/>
                <a:gd name="connsiteY61" fmla="*/ 2448740 h 7652085"/>
                <a:gd name="connsiteX62" fmla="*/ 6083013 w 7655776"/>
                <a:gd name="connsiteY62" fmla="*/ 2538497 h 7652085"/>
                <a:gd name="connsiteX63" fmla="*/ 6078617 w 7655776"/>
                <a:gd name="connsiteY63" fmla="*/ 2538497 h 7652085"/>
                <a:gd name="connsiteX64" fmla="*/ 5910459 w 7655776"/>
                <a:gd name="connsiteY64" fmla="*/ 2508455 h 7652085"/>
                <a:gd name="connsiteX65" fmla="*/ 5722886 w 7655776"/>
                <a:gd name="connsiteY65" fmla="*/ 2475117 h 7652085"/>
                <a:gd name="connsiteX66" fmla="*/ 5722886 w 7655776"/>
                <a:gd name="connsiteY66" fmla="*/ 2474751 h 7652085"/>
                <a:gd name="connsiteX67" fmla="*/ 5722519 w 7655776"/>
                <a:gd name="connsiteY67" fmla="*/ 2474751 h 7652085"/>
                <a:gd name="connsiteX68" fmla="*/ 5722519 w 7655776"/>
                <a:gd name="connsiteY68" fmla="*/ 2474018 h 7652085"/>
                <a:gd name="connsiteX69" fmla="*/ 5722153 w 7655776"/>
                <a:gd name="connsiteY69" fmla="*/ 2474018 h 7652085"/>
                <a:gd name="connsiteX70" fmla="*/ 5751828 w 7655776"/>
                <a:gd name="connsiteY70" fmla="*/ 2285711 h 7652085"/>
                <a:gd name="connsiteX71" fmla="*/ 5777839 w 7655776"/>
                <a:gd name="connsiteY71" fmla="*/ 2117188 h 7652085"/>
                <a:gd name="connsiteX72" fmla="*/ 5779671 w 7655776"/>
                <a:gd name="connsiteY72" fmla="*/ 2115356 h 7652085"/>
                <a:gd name="connsiteX73" fmla="*/ 5779671 w 7655776"/>
                <a:gd name="connsiteY73" fmla="*/ 2112792 h 7652085"/>
                <a:gd name="connsiteX74" fmla="*/ 5885547 w 7655776"/>
                <a:gd name="connsiteY74" fmla="*/ 2081285 h 7652085"/>
                <a:gd name="connsiteX75" fmla="*/ 5987761 w 7655776"/>
                <a:gd name="connsiteY75" fmla="*/ 2050145 h 7652085"/>
                <a:gd name="connsiteX76" fmla="*/ 6004979 w 7655776"/>
                <a:gd name="connsiteY76" fmla="*/ 2054541 h 7652085"/>
                <a:gd name="connsiteX77" fmla="*/ 6010108 w 7655776"/>
                <a:gd name="connsiteY77" fmla="*/ 2048313 h 7652085"/>
                <a:gd name="connsiteX78" fmla="*/ 6009742 w 7655776"/>
                <a:gd name="connsiteY78" fmla="*/ 2038421 h 7652085"/>
                <a:gd name="connsiteX79" fmla="*/ 5992157 w 7655776"/>
                <a:gd name="connsiteY79" fmla="*/ 2031461 h 7652085"/>
                <a:gd name="connsiteX80" fmla="*/ 5985196 w 7655776"/>
                <a:gd name="connsiteY80" fmla="*/ 2038788 h 7652085"/>
                <a:gd name="connsiteX81" fmla="*/ 5984830 w 7655776"/>
                <a:gd name="connsiteY81" fmla="*/ 2040986 h 7652085"/>
                <a:gd name="connsiteX82" fmla="*/ 5824733 w 7655776"/>
                <a:gd name="connsiteY82" fmla="*/ 2051244 h 7652085"/>
                <a:gd name="connsiteX83" fmla="*/ 5810811 w 7655776"/>
                <a:gd name="connsiteY83" fmla="*/ 2052343 h 7652085"/>
                <a:gd name="connsiteX84" fmla="*/ 5857338 w 7655776"/>
                <a:gd name="connsiteY84" fmla="*/ 1990795 h 7652085"/>
                <a:gd name="connsiteX85" fmla="*/ 5927678 w 7655776"/>
                <a:gd name="connsiteY85" fmla="*/ 1896642 h 7652085"/>
                <a:gd name="connsiteX86" fmla="*/ 5930243 w 7655776"/>
                <a:gd name="connsiteY86" fmla="*/ 1897741 h 7652085"/>
                <a:gd name="connsiteX87" fmla="*/ 5937936 w 7655776"/>
                <a:gd name="connsiteY87" fmla="*/ 1894444 h 7652085"/>
                <a:gd name="connsiteX88" fmla="*/ 5940867 w 7655776"/>
                <a:gd name="connsiteY88" fmla="*/ 1887117 h 7652085"/>
                <a:gd name="connsiteX89" fmla="*/ 5938669 w 7655776"/>
                <a:gd name="connsiteY89" fmla="*/ 1882354 h 7652085"/>
                <a:gd name="connsiteX90" fmla="*/ 6002415 w 7655776"/>
                <a:gd name="connsiteY90" fmla="*/ 1801756 h 7652085"/>
                <a:gd name="connsiteX91" fmla="*/ 6068725 w 7655776"/>
                <a:gd name="connsiteY91" fmla="*/ 1716761 h 7652085"/>
                <a:gd name="connsiteX92" fmla="*/ 6074221 w 7655776"/>
                <a:gd name="connsiteY92" fmla="*/ 1711266 h 7652085"/>
                <a:gd name="connsiteX93" fmla="*/ 6074221 w 7655776"/>
                <a:gd name="connsiteY93" fmla="*/ 1710900 h 7652085"/>
                <a:gd name="connsiteX94" fmla="*/ 6073488 w 7655776"/>
                <a:gd name="connsiteY94" fmla="*/ 1709434 h 7652085"/>
                <a:gd name="connsiteX95" fmla="*/ 6118183 w 7655776"/>
                <a:gd name="connsiteY95" fmla="*/ 1621509 h 7652085"/>
                <a:gd name="connsiteX96" fmla="*/ 6162512 w 7655776"/>
                <a:gd name="connsiteY96" fmla="*/ 1533584 h 7652085"/>
                <a:gd name="connsiteX97" fmla="*/ 6165443 w 7655776"/>
                <a:gd name="connsiteY97" fmla="*/ 1532118 h 7652085"/>
                <a:gd name="connsiteX98" fmla="*/ 6165076 w 7655776"/>
                <a:gd name="connsiteY98" fmla="*/ 1524058 h 7652085"/>
                <a:gd name="connsiteX99" fmla="*/ 6159948 w 7655776"/>
                <a:gd name="connsiteY99" fmla="*/ 1522959 h 7652085"/>
                <a:gd name="connsiteX100" fmla="*/ 6017435 w 7655776"/>
                <a:gd name="connsiteY100" fmla="*/ 1417815 h 7652085"/>
                <a:gd name="connsiteX101" fmla="*/ 5993989 w 7655776"/>
                <a:gd name="connsiteY101" fmla="*/ 1400597 h 7652085"/>
                <a:gd name="connsiteX102" fmla="*/ 5876389 w 7655776"/>
                <a:gd name="connsiteY102" fmla="*/ 1314869 h 7652085"/>
                <a:gd name="connsiteX103" fmla="*/ 6053338 w 7655776"/>
                <a:gd name="connsiteY103" fmla="*/ 1248559 h 7652085"/>
                <a:gd name="connsiteX104" fmla="*/ 6232852 w 7655776"/>
                <a:gd name="connsiteY104" fmla="*/ 1180783 h 7652085"/>
                <a:gd name="connsiteX105" fmla="*/ 6235051 w 7655776"/>
                <a:gd name="connsiteY105" fmla="*/ 1181516 h 7652085"/>
                <a:gd name="connsiteX106" fmla="*/ 6239080 w 7655776"/>
                <a:gd name="connsiteY106" fmla="*/ 1179684 h 7652085"/>
                <a:gd name="connsiteX107" fmla="*/ 6240546 w 7655776"/>
                <a:gd name="connsiteY107" fmla="*/ 1176021 h 7652085"/>
                <a:gd name="connsiteX108" fmla="*/ 6238714 w 7655776"/>
                <a:gd name="connsiteY108" fmla="*/ 1172357 h 7652085"/>
                <a:gd name="connsiteX109" fmla="*/ 6233951 w 7655776"/>
                <a:gd name="connsiteY109" fmla="*/ 1171258 h 7652085"/>
                <a:gd name="connsiteX110" fmla="*/ 6085211 w 7655776"/>
                <a:gd name="connsiteY110" fmla="*/ 1070144 h 7652085"/>
                <a:gd name="connsiteX111" fmla="*/ 5943798 w 7655776"/>
                <a:gd name="connsiteY111" fmla="*/ 974525 h 7652085"/>
                <a:gd name="connsiteX112" fmla="*/ 5940135 w 7655776"/>
                <a:gd name="connsiteY112" fmla="*/ 960237 h 7652085"/>
                <a:gd name="connsiteX113" fmla="*/ 5936837 w 7655776"/>
                <a:gd name="connsiteY113" fmla="*/ 958406 h 7652085"/>
                <a:gd name="connsiteX114" fmla="*/ 5972007 w 7655776"/>
                <a:gd name="connsiteY114" fmla="*/ 791348 h 7652085"/>
                <a:gd name="connsiteX115" fmla="*/ 6007177 w 7655776"/>
                <a:gd name="connsiteY115" fmla="*/ 621725 h 7652085"/>
                <a:gd name="connsiteX116" fmla="*/ 6014138 w 7655776"/>
                <a:gd name="connsiteY116" fmla="*/ 618428 h 7652085"/>
                <a:gd name="connsiteX117" fmla="*/ 6017069 w 7655776"/>
                <a:gd name="connsiteY117" fmla="*/ 610368 h 7652085"/>
                <a:gd name="connsiteX118" fmla="*/ 6013406 w 7655776"/>
                <a:gd name="connsiteY118" fmla="*/ 602675 h 7652085"/>
                <a:gd name="connsiteX119" fmla="*/ 5997652 w 7655776"/>
                <a:gd name="connsiteY119" fmla="*/ 603407 h 7652085"/>
                <a:gd name="connsiteX120" fmla="*/ 5994721 w 7655776"/>
                <a:gd name="connsiteY120" fmla="*/ 611467 h 7652085"/>
                <a:gd name="connsiteX121" fmla="*/ 5995820 w 7655776"/>
                <a:gd name="connsiteY121" fmla="*/ 614032 h 7652085"/>
                <a:gd name="connsiteX122" fmla="*/ 5868695 w 7655776"/>
                <a:gd name="connsiteY122" fmla="*/ 710017 h 7652085"/>
                <a:gd name="connsiteX123" fmla="*/ 5741936 w 7655776"/>
                <a:gd name="connsiteY123" fmla="*/ 806734 h 7652085"/>
                <a:gd name="connsiteX124" fmla="*/ 5728381 w 7655776"/>
                <a:gd name="connsiteY124" fmla="*/ 807834 h 7652085"/>
                <a:gd name="connsiteX125" fmla="*/ 5726183 w 7655776"/>
                <a:gd name="connsiteY125" fmla="*/ 813329 h 7652085"/>
                <a:gd name="connsiteX126" fmla="*/ 5705300 w 7655776"/>
                <a:gd name="connsiteY126" fmla="*/ 816992 h 7652085"/>
                <a:gd name="connsiteX127" fmla="*/ 5699439 w 7655776"/>
                <a:gd name="connsiteY127" fmla="*/ 797209 h 7652085"/>
                <a:gd name="connsiteX128" fmla="*/ 5703102 w 7655776"/>
                <a:gd name="connsiteY128" fmla="*/ 792447 h 7652085"/>
                <a:gd name="connsiteX129" fmla="*/ 5703102 w 7655776"/>
                <a:gd name="connsiteY129" fmla="*/ 784387 h 7652085"/>
                <a:gd name="connsiteX130" fmla="*/ 5698340 w 7655776"/>
                <a:gd name="connsiteY130" fmla="*/ 779991 h 7652085"/>
                <a:gd name="connsiteX131" fmla="*/ 5729480 w 7655776"/>
                <a:gd name="connsiteY131" fmla="*/ 623557 h 7652085"/>
                <a:gd name="connsiteX132" fmla="*/ 5759887 w 7655776"/>
                <a:gd name="connsiteY132" fmla="*/ 467489 h 7652085"/>
                <a:gd name="connsiteX133" fmla="*/ 5769046 w 7655776"/>
                <a:gd name="connsiteY133" fmla="*/ 455033 h 7652085"/>
                <a:gd name="connsiteX134" fmla="*/ 5762452 w 7655776"/>
                <a:gd name="connsiteY134" fmla="*/ 446607 h 7652085"/>
                <a:gd name="connsiteX135" fmla="*/ 5748164 w 7655776"/>
                <a:gd name="connsiteY135" fmla="*/ 452835 h 7652085"/>
                <a:gd name="connsiteX136" fmla="*/ 5748530 w 7655776"/>
                <a:gd name="connsiteY136" fmla="*/ 460162 h 7652085"/>
                <a:gd name="connsiteX137" fmla="*/ 5611513 w 7655776"/>
                <a:gd name="connsiteY137" fmla="*/ 566405 h 7652085"/>
                <a:gd name="connsiteX138" fmla="*/ 5476695 w 7655776"/>
                <a:gd name="connsiteY138" fmla="*/ 671916 h 7652085"/>
                <a:gd name="connsiteX139" fmla="*/ 5474130 w 7655776"/>
                <a:gd name="connsiteY139" fmla="*/ 669351 h 7652085"/>
                <a:gd name="connsiteX140" fmla="*/ 5459842 w 7655776"/>
                <a:gd name="connsiteY140" fmla="*/ 672648 h 7652085"/>
                <a:gd name="connsiteX141" fmla="*/ 5312201 w 7655776"/>
                <a:gd name="connsiteY141" fmla="*/ 587654 h 7652085"/>
                <a:gd name="connsiteX142" fmla="*/ 5156134 w 7655776"/>
                <a:gd name="connsiteY142" fmla="*/ 498263 h 7652085"/>
                <a:gd name="connsiteX143" fmla="*/ 5156134 w 7655776"/>
                <a:gd name="connsiteY143" fmla="*/ 497164 h 7652085"/>
                <a:gd name="connsiteX144" fmla="*/ 5153203 w 7655776"/>
                <a:gd name="connsiteY144" fmla="*/ 494233 h 7652085"/>
                <a:gd name="connsiteX145" fmla="*/ 5151371 w 7655776"/>
                <a:gd name="connsiteY145" fmla="*/ 493867 h 7652085"/>
                <a:gd name="connsiteX146" fmla="*/ 5146242 w 7655776"/>
                <a:gd name="connsiteY146" fmla="*/ 497530 h 7652085"/>
                <a:gd name="connsiteX147" fmla="*/ 5148074 w 7655776"/>
                <a:gd name="connsiteY147" fmla="*/ 503392 h 7652085"/>
                <a:gd name="connsiteX148" fmla="*/ 5165659 w 7655776"/>
                <a:gd name="connsiteY148" fmla="*/ 694263 h 7652085"/>
                <a:gd name="connsiteX149" fmla="*/ 5183611 w 7655776"/>
                <a:gd name="connsiteY149" fmla="*/ 882570 h 7652085"/>
                <a:gd name="connsiteX150" fmla="*/ 5029375 w 7655776"/>
                <a:gd name="connsiteY150" fmla="*/ 800873 h 7652085"/>
                <a:gd name="connsiteX151" fmla="*/ 4872941 w 7655776"/>
                <a:gd name="connsiteY151" fmla="*/ 718809 h 7652085"/>
                <a:gd name="connsiteX152" fmla="*/ 4872941 w 7655776"/>
                <a:gd name="connsiteY152" fmla="*/ 717710 h 7652085"/>
                <a:gd name="connsiteX153" fmla="*/ 4869644 w 7655776"/>
                <a:gd name="connsiteY153" fmla="*/ 714779 h 7652085"/>
                <a:gd name="connsiteX154" fmla="*/ 4862317 w 7655776"/>
                <a:gd name="connsiteY154" fmla="*/ 718076 h 7652085"/>
                <a:gd name="connsiteX155" fmla="*/ 4862317 w 7655776"/>
                <a:gd name="connsiteY155" fmla="*/ 721374 h 7652085"/>
                <a:gd name="connsiteX156" fmla="*/ 4802601 w 7655776"/>
                <a:gd name="connsiteY156" fmla="*/ 799774 h 7652085"/>
                <a:gd name="connsiteX157" fmla="*/ 4743251 w 7655776"/>
                <a:gd name="connsiteY157" fmla="*/ 878540 h 7652085"/>
                <a:gd name="connsiteX158" fmla="*/ 4738122 w 7655776"/>
                <a:gd name="connsiteY158" fmla="*/ 881837 h 7652085"/>
                <a:gd name="connsiteX159" fmla="*/ 4738122 w 7655776"/>
                <a:gd name="connsiteY159" fmla="*/ 886234 h 7652085"/>
                <a:gd name="connsiteX160" fmla="*/ 4738122 w 7655776"/>
                <a:gd name="connsiteY160" fmla="*/ 886234 h 7652085"/>
                <a:gd name="connsiteX161" fmla="*/ 4690863 w 7655776"/>
                <a:gd name="connsiteY161" fmla="*/ 983318 h 7652085"/>
                <a:gd name="connsiteX162" fmla="*/ 4646167 w 7655776"/>
                <a:gd name="connsiteY162" fmla="*/ 1076372 h 7652085"/>
                <a:gd name="connsiteX163" fmla="*/ 4635543 w 7655776"/>
                <a:gd name="connsiteY163" fmla="*/ 1082234 h 7652085"/>
                <a:gd name="connsiteX164" fmla="*/ 4635543 w 7655776"/>
                <a:gd name="connsiteY164" fmla="*/ 1090294 h 7652085"/>
                <a:gd name="connsiteX165" fmla="*/ 4637741 w 7655776"/>
                <a:gd name="connsiteY165" fmla="*/ 1092492 h 7652085"/>
                <a:gd name="connsiteX166" fmla="*/ 4583886 w 7655776"/>
                <a:gd name="connsiteY166" fmla="*/ 1196903 h 7652085"/>
                <a:gd name="connsiteX167" fmla="*/ 4549083 w 7655776"/>
                <a:gd name="connsiteY167" fmla="*/ 1265411 h 7652085"/>
                <a:gd name="connsiteX168" fmla="*/ 4543954 w 7655776"/>
                <a:gd name="connsiteY168" fmla="*/ 1252223 h 7652085"/>
                <a:gd name="connsiteX169" fmla="*/ 4483139 w 7655776"/>
                <a:gd name="connsiteY169" fmla="*/ 1103849 h 7652085"/>
                <a:gd name="connsiteX170" fmla="*/ 4488268 w 7655776"/>
                <a:gd name="connsiteY170" fmla="*/ 1093224 h 7652085"/>
                <a:gd name="connsiteX171" fmla="*/ 4474713 w 7655776"/>
                <a:gd name="connsiteY171" fmla="*/ 1080768 h 7652085"/>
                <a:gd name="connsiteX172" fmla="*/ 4474713 w 7655776"/>
                <a:gd name="connsiteY172" fmla="*/ 1080768 h 7652085"/>
                <a:gd name="connsiteX173" fmla="*/ 4462257 w 7655776"/>
                <a:gd name="connsiteY173" fmla="*/ 1093957 h 7652085"/>
                <a:gd name="connsiteX174" fmla="*/ 4473614 w 7655776"/>
                <a:gd name="connsiteY174" fmla="*/ 1106413 h 7652085"/>
                <a:gd name="connsiteX175" fmla="*/ 4490466 w 7655776"/>
                <a:gd name="connsiteY175" fmla="*/ 1211557 h 7652085"/>
                <a:gd name="connsiteX176" fmla="*/ 4508417 w 7655776"/>
                <a:gd name="connsiteY176" fmla="*/ 1320365 h 7652085"/>
                <a:gd name="connsiteX177" fmla="*/ 4505853 w 7655776"/>
                <a:gd name="connsiteY177" fmla="*/ 1321464 h 7652085"/>
                <a:gd name="connsiteX178" fmla="*/ 4505120 w 7655776"/>
                <a:gd name="connsiteY178" fmla="*/ 1323662 h 7652085"/>
                <a:gd name="connsiteX179" fmla="*/ 4365172 w 7655776"/>
                <a:gd name="connsiteY179" fmla="*/ 1421113 h 7652085"/>
                <a:gd name="connsiteX180" fmla="*/ 4209471 w 7655776"/>
                <a:gd name="connsiteY180" fmla="*/ 1530286 h 7652085"/>
                <a:gd name="connsiteX181" fmla="*/ 4209105 w 7655776"/>
                <a:gd name="connsiteY181" fmla="*/ 1530286 h 7652085"/>
                <a:gd name="connsiteX182" fmla="*/ 4208738 w 7655776"/>
                <a:gd name="connsiteY182" fmla="*/ 1530653 h 7652085"/>
                <a:gd name="connsiteX183" fmla="*/ 4208372 w 7655776"/>
                <a:gd name="connsiteY183" fmla="*/ 1530286 h 7652085"/>
                <a:gd name="connsiteX184" fmla="*/ 4208006 w 7655776"/>
                <a:gd name="connsiteY184" fmla="*/ 1530286 h 7652085"/>
                <a:gd name="connsiteX185" fmla="*/ 4095901 w 7655776"/>
                <a:gd name="connsiteY185" fmla="*/ 1376051 h 7652085"/>
                <a:gd name="connsiteX186" fmla="*/ 3995153 w 7655776"/>
                <a:gd name="connsiteY186" fmla="*/ 1238301 h 7652085"/>
                <a:gd name="connsiteX187" fmla="*/ 3993322 w 7655776"/>
                <a:gd name="connsiteY187" fmla="*/ 1234271 h 7652085"/>
                <a:gd name="connsiteX188" fmla="*/ 4045710 w 7655776"/>
                <a:gd name="connsiteY188" fmla="*/ 1137187 h 7652085"/>
                <a:gd name="connsiteX189" fmla="*/ 4095901 w 7655776"/>
                <a:gd name="connsiteY189" fmla="*/ 1043400 h 7652085"/>
                <a:gd name="connsiteX190" fmla="*/ 4098465 w 7655776"/>
                <a:gd name="connsiteY190" fmla="*/ 1043766 h 7652085"/>
                <a:gd name="connsiteX191" fmla="*/ 4111288 w 7655776"/>
                <a:gd name="connsiteY191" fmla="*/ 1030944 h 7652085"/>
                <a:gd name="connsiteX192" fmla="*/ 4102862 w 7655776"/>
                <a:gd name="connsiteY192" fmla="*/ 1018854 h 7652085"/>
                <a:gd name="connsiteX193" fmla="*/ 4086009 w 7655776"/>
                <a:gd name="connsiteY193" fmla="*/ 1026181 h 7652085"/>
                <a:gd name="connsiteX194" fmla="*/ 4087475 w 7655776"/>
                <a:gd name="connsiteY194" fmla="*/ 1037905 h 7652085"/>
                <a:gd name="connsiteX195" fmla="*/ 3981598 w 7655776"/>
                <a:gd name="connsiteY195" fmla="*/ 1158436 h 7652085"/>
                <a:gd name="connsiteX196" fmla="*/ 3972439 w 7655776"/>
                <a:gd name="connsiteY196" fmla="*/ 1169060 h 7652085"/>
                <a:gd name="connsiteX197" fmla="*/ 3961815 w 7655776"/>
                <a:gd name="connsiteY197" fmla="*/ 1092858 h 7652085"/>
                <a:gd name="connsiteX198" fmla="*/ 3944962 w 7655776"/>
                <a:gd name="connsiteY198" fmla="*/ 976723 h 7652085"/>
                <a:gd name="connsiteX199" fmla="*/ 3947893 w 7655776"/>
                <a:gd name="connsiteY199" fmla="*/ 975258 h 7652085"/>
                <a:gd name="connsiteX200" fmla="*/ 3950824 w 7655776"/>
                <a:gd name="connsiteY200" fmla="*/ 967565 h 7652085"/>
                <a:gd name="connsiteX201" fmla="*/ 3942764 w 7655776"/>
                <a:gd name="connsiteY201" fmla="*/ 958772 h 7652085"/>
                <a:gd name="connsiteX202" fmla="*/ 3930675 w 7655776"/>
                <a:gd name="connsiteY202" fmla="*/ 856559 h 7652085"/>
                <a:gd name="connsiteX203" fmla="*/ 3917486 w 7655776"/>
                <a:gd name="connsiteY203" fmla="*/ 749583 h 7652085"/>
                <a:gd name="connsiteX204" fmla="*/ 3917852 w 7655776"/>
                <a:gd name="connsiteY204" fmla="*/ 749583 h 7652085"/>
                <a:gd name="connsiteX205" fmla="*/ 3919318 w 7655776"/>
                <a:gd name="connsiteY205" fmla="*/ 745553 h 7652085"/>
                <a:gd name="connsiteX206" fmla="*/ 3916021 w 7655776"/>
                <a:gd name="connsiteY206" fmla="*/ 741157 h 7652085"/>
                <a:gd name="connsiteX207" fmla="*/ 3885613 w 7655776"/>
                <a:gd name="connsiteY207" fmla="*/ 647003 h 7652085"/>
                <a:gd name="connsiteX208" fmla="*/ 3854839 w 7655776"/>
                <a:gd name="connsiteY208" fmla="*/ 553583 h 7652085"/>
                <a:gd name="connsiteX209" fmla="*/ 3855938 w 7655776"/>
                <a:gd name="connsiteY209" fmla="*/ 550286 h 7652085"/>
                <a:gd name="connsiteX210" fmla="*/ 3850077 w 7655776"/>
                <a:gd name="connsiteY210" fmla="*/ 544790 h 7652085"/>
                <a:gd name="connsiteX211" fmla="*/ 3845680 w 7655776"/>
                <a:gd name="connsiteY211" fmla="*/ 547721 h 7652085"/>
                <a:gd name="connsiteX212" fmla="*/ 3670929 w 7655776"/>
                <a:gd name="connsiteY212" fmla="*/ 574099 h 7652085"/>
                <a:gd name="connsiteX213" fmla="*/ 3498742 w 7655776"/>
                <a:gd name="connsiteY213" fmla="*/ 600843 h 7652085"/>
                <a:gd name="connsiteX214" fmla="*/ 3577142 w 7655776"/>
                <a:gd name="connsiteY214" fmla="*/ 428656 h 7652085"/>
                <a:gd name="connsiteX215" fmla="*/ 3655908 w 7655776"/>
                <a:gd name="connsiteY215" fmla="*/ 253904 h 7652085"/>
                <a:gd name="connsiteX216" fmla="*/ 3659572 w 7655776"/>
                <a:gd name="connsiteY216" fmla="*/ 249142 h 7652085"/>
                <a:gd name="connsiteX217" fmla="*/ 3654077 w 7655776"/>
                <a:gd name="connsiteY217" fmla="*/ 244013 h 7652085"/>
                <a:gd name="connsiteX218" fmla="*/ 3650413 w 7655776"/>
                <a:gd name="connsiteY218" fmla="*/ 245844 h 7652085"/>
                <a:gd name="connsiteX219" fmla="*/ 3650046 w 7655776"/>
                <a:gd name="connsiteY219" fmla="*/ 246943 h 7652085"/>
                <a:gd name="connsiteX220" fmla="*/ 3473097 w 7655776"/>
                <a:gd name="connsiteY220" fmla="*/ 280648 h 7652085"/>
                <a:gd name="connsiteX221" fmla="*/ 3305672 w 7655776"/>
                <a:gd name="connsiteY221" fmla="*/ 312887 h 7652085"/>
                <a:gd name="connsiteX222" fmla="*/ 3292850 w 7655776"/>
                <a:gd name="connsiteY222" fmla="*/ 305194 h 7652085"/>
                <a:gd name="connsiteX223" fmla="*/ 3292850 w 7655776"/>
                <a:gd name="connsiteY223" fmla="*/ 305194 h 7652085"/>
                <a:gd name="connsiteX224" fmla="*/ 3289186 w 7655776"/>
                <a:gd name="connsiteY224" fmla="*/ 305927 h 7652085"/>
                <a:gd name="connsiteX225" fmla="*/ 3196132 w 7655776"/>
                <a:gd name="connsiteY225" fmla="*/ 163048 h 7652085"/>
                <a:gd name="connsiteX226" fmla="*/ 3101246 w 7655776"/>
                <a:gd name="connsiteY226" fmla="*/ 17971 h 7652085"/>
                <a:gd name="connsiteX227" fmla="*/ 3103810 w 7655776"/>
                <a:gd name="connsiteY227" fmla="*/ 10644 h 7652085"/>
                <a:gd name="connsiteX228" fmla="*/ 3092454 w 7655776"/>
                <a:gd name="connsiteY228" fmla="*/ 20 h 7652085"/>
                <a:gd name="connsiteX229" fmla="*/ 3092454 w 7655776"/>
                <a:gd name="connsiteY229" fmla="*/ 20 h 7652085"/>
                <a:gd name="connsiteX230" fmla="*/ 3092454 w 7655776"/>
                <a:gd name="connsiteY230" fmla="*/ 20 h 7652085"/>
                <a:gd name="connsiteX231" fmla="*/ 3081829 w 7655776"/>
                <a:gd name="connsiteY231" fmla="*/ 11377 h 7652085"/>
                <a:gd name="connsiteX232" fmla="*/ 3081829 w 7655776"/>
                <a:gd name="connsiteY232" fmla="*/ 11377 h 7652085"/>
                <a:gd name="connsiteX233" fmla="*/ 3088057 w 7655776"/>
                <a:gd name="connsiteY233" fmla="*/ 20169 h 7652085"/>
                <a:gd name="connsiteX234" fmla="*/ 3066076 w 7655776"/>
                <a:gd name="connsiteY234" fmla="*/ 178069 h 7652085"/>
                <a:gd name="connsiteX235" fmla="*/ 3044827 w 7655776"/>
                <a:gd name="connsiteY235" fmla="*/ 335968 h 7652085"/>
                <a:gd name="connsiteX236" fmla="*/ 3036035 w 7655776"/>
                <a:gd name="connsiteY236" fmla="*/ 346226 h 7652085"/>
                <a:gd name="connsiteX237" fmla="*/ 3038599 w 7655776"/>
                <a:gd name="connsiteY237" fmla="*/ 351721 h 7652085"/>
                <a:gd name="connsiteX238" fmla="*/ 3026510 w 7655776"/>
                <a:gd name="connsiteY238" fmla="*/ 368940 h 7652085"/>
                <a:gd name="connsiteX239" fmla="*/ 3007826 w 7655776"/>
                <a:gd name="connsiteY239" fmla="*/ 358682 h 7652085"/>
                <a:gd name="connsiteX240" fmla="*/ 3001597 w 7655776"/>
                <a:gd name="connsiteY240" fmla="*/ 346958 h 7652085"/>
                <a:gd name="connsiteX241" fmla="*/ 2995369 w 7655776"/>
                <a:gd name="connsiteY241" fmla="*/ 347325 h 7652085"/>
                <a:gd name="connsiteX242" fmla="*/ 2906711 w 7655776"/>
                <a:gd name="connsiteY242" fmla="*/ 214704 h 7652085"/>
                <a:gd name="connsiteX243" fmla="*/ 2820251 w 7655776"/>
                <a:gd name="connsiteY243" fmla="*/ 82083 h 7652085"/>
                <a:gd name="connsiteX244" fmla="*/ 2822083 w 7655776"/>
                <a:gd name="connsiteY244" fmla="*/ 71459 h 7652085"/>
                <a:gd name="connsiteX245" fmla="*/ 2807429 w 7655776"/>
                <a:gd name="connsiteY245" fmla="*/ 65597 h 7652085"/>
                <a:gd name="connsiteX246" fmla="*/ 2801567 w 7655776"/>
                <a:gd name="connsiteY246" fmla="*/ 79885 h 7652085"/>
                <a:gd name="connsiteX247" fmla="*/ 2801567 w 7655776"/>
                <a:gd name="connsiteY247" fmla="*/ 80252 h 7652085"/>
                <a:gd name="connsiteX248" fmla="*/ 2807063 w 7655776"/>
                <a:gd name="connsiteY248" fmla="*/ 85381 h 7652085"/>
                <a:gd name="connsiteX249" fmla="*/ 2785081 w 7655776"/>
                <a:gd name="connsiteY249" fmla="*/ 257201 h 7652085"/>
                <a:gd name="connsiteX250" fmla="*/ 2764199 w 7655776"/>
                <a:gd name="connsiteY250" fmla="*/ 426458 h 7652085"/>
                <a:gd name="connsiteX251" fmla="*/ 2760536 w 7655776"/>
                <a:gd name="connsiteY251" fmla="*/ 427190 h 7652085"/>
                <a:gd name="connsiteX252" fmla="*/ 2752476 w 7655776"/>
                <a:gd name="connsiteY252" fmla="*/ 439646 h 7652085"/>
                <a:gd name="connsiteX253" fmla="*/ 2587982 w 7655776"/>
                <a:gd name="connsiteY253" fmla="*/ 483975 h 7652085"/>
                <a:gd name="connsiteX254" fmla="*/ 2413597 w 7655776"/>
                <a:gd name="connsiteY254" fmla="*/ 531235 h 7652085"/>
                <a:gd name="connsiteX255" fmla="*/ 2411765 w 7655776"/>
                <a:gd name="connsiteY255" fmla="*/ 530136 h 7652085"/>
                <a:gd name="connsiteX256" fmla="*/ 2409567 w 7655776"/>
                <a:gd name="connsiteY256" fmla="*/ 530502 h 7652085"/>
                <a:gd name="connsiteX257" fmla="*/ 2407003 w 7655776"/>
                <a:gd name="connsiteY257" fmla="*/ 537463 h 7652085"/>
                <a:gd name="connsiteX258" fmla="*/ 2411765 w 7655776"/>
                <a:gd name="connsiteY258" fmla="*/ 540760 h 7652085"/>
                <a:gd name="connsiteX259" fmla="*/ 2412498 w 7655776"/>
                <a:gd name="connsiteY259" fmla="*/ 540760 h 7652085"/>
                <a:gd name="connsiteX260" fmla="*/ 2559773 w 7655776"/>
                <a:gd name="connsiteY260" fmla="*/ 663123 h 7652085"/>
                <a:gd name="connsiteX261" fmla="*/ 2705949 w 7655776"/>
                <a:gd name="connsiteY261" fmla="*/ 783288 h 7652085"/>
                <a:gd name="connsiteX262" fmla="*/ 2539257 w 7655776"/>
                <a:gd name="connsiteY262" fmla="*/ 834577 h 7652085"/>
                <a:gd name="connsiteX263" fmla="*/ 2370367 w 7655776"/>
                <a:gd name="connsiteY263" fmla="*/ 888065 h 7652085"/>
                <a:gd name="connsiteX264" fmla="*/ 2365238 w 7655776"/>
                <a:gd name="connsiteY264" fmla="*/ 887333 h 7652085"/>
                <a:gd name="connsiteX265" fmla="*/ 2362307 w 7655776"/>
                <a:gd name="connsiteY265" fmla="*/ 890630 h 7652085"/>
                <a:gd name="connsiteX266" fmla="*/ 2362307 w 7655776"/>
                <a:gd name="connsiteY266" fmla="*/ 895026 h 7652085"/>
                <a:gd name="connsiteX267" fmla="*/ 2364872 w 7655776"/>
                <a:gd name="connsiteY267" fmla="*/ 897591 h 7652085"/>
                <a:gd name="connsiteX268" fmla="*/ 2378060 w 7655776"/>
                <a:gd name="connsiteY268" fmla="*/ 994675 h 7652085"/>
                <a:gd name="connsiteX269" fmla="*/ 2391982 w 7655776"/>
                <a:gd name="connsiteY269" fmla="*/ 1092492 h 7652085"/>
                <a:gd name="connsiteX270" fmla="*/ 2390883 w 7655776"/>
                <a:gd name="connsiteY270" fmla="*/ 1093957 h 7652085"/>
                <a:gd name="connsiteX271" fmla="*/ 2390883 w 7655776"/>
                <a:gd name="connsiteY271" fmla="*/ 1098353 h 7652085"/>
                <a:gd name="connsiteX272" fmla="*/ 2394180 w 7655776"/>
                <a:gd name="connsiteY272" fmla="*/ 1101284 h 7652085"/>
                <a:gd name="connsiteX273" fmla="*/ 2429350 w 7655776"/>
                <a:gd name="connsiteY273" fmla="*/ 1203497 h 7652085"/>
                <a:gd name="connsiteX274" fmla="*/ 2463421 w 7655776"/>
                <a:gd name="connsiteY274" fmla="*/ 1300582 h 7652085"/>
                <a:gd name="connsiteX275" fmla="*/ 2461223 w 7655776"/>
                <a:gd name="connsiteY275" fmla="*/ 1314503 h 7652085"/>
                <a:gd name="connsiteX276" fmla="*/ 2469283 w 7655776"/>
                <a:gd name="connsiteY276" fmla="*/ 1318533 h 7652085"/>
                <a:gd name="connsiteX277" fmla="*/ 2504819 w 7655776"/>
                <a:gd name="connsiteY277" fmla="*/ 1429905 h 7652085"/>
                <a:gd name="connsiteX278" fmla="*/ 2528632 w 7655776"/>
                <a:gd name="connsiteY278" fmla="*/ 1503176 h 7652085"/>
                <a:gd name="connsiteX279" fmla="*/ 2515810 w 7655776"/>
                <a:gd name="connsiteY279" fmla="*/ 1497681 h 7652085"/>
                <a:gd name="connsiteX280" fmla="*/ 2367803 w 7655776"/>
                <a:gd name="connsiteY280" fmla="*/ 1435767 h 7652085"/>
                <a:gd name="connsiteX281" fmla="*/ 2368169 w 7655776"/>
                <a:gd name="connsiteY281" fmla="*/ 1433569 h 7652085"/>
                <a:gd name="connsiteX282" fmla="*/ 2364139 w 7655776"/>
                <a:gd name="connsiteY282" fmla="*/ 1424410 h 7652085"/>
                <a:gd name="connsiteX283" fmla="*/ 2345821 w 7655776"/>
                <a:gd name="connsiteY283" fmla="*/ 1425142 h 7652085"/>
                <a:gd name="connsiteX284" fmla="*/ 2342524 w 7655776"/>
                <a:gd name="connsiteY284" fmla="*/ 1434301 h 7652085"/>
                <a:gd name="connsiteX285" fmla="*/ 2346554 w 7655776"/>
                <a:gd name="connsiteY285" fmla="*/ 1443460 h 7652085"/>
                <a:gd name="connsiteX286" fmla="*/ 2363040 w 7655776"/>
                <a:gd name="connsiteY286" fmla="*/ 1443827 h 7652085"/>
                <a:gd name="connsiteX287" fmla="*/ 2449500 w 7655776"/>
                <a:gd name="connsiteY287" fmla="*/ 1506107 h 7652085"/>
                <a:gd name="connsiteX288" fmla="*/ 2539257 w 7655776"/>
                <a:gd name="connsiteY288" fmla="*/ 1570219 h 7652085"/>
                <a:gd name="connsiteX289" fmla="*/ 2539257 w 7655776"/>
                <a:gd name="connsiteY289" fmla="*/ 1574982 h 7652085"/>
                <a:gd name="connsiteX290" fmla="*/ 2509216 w 7655776"/>
                <a:gd name="connsiteY290" fmla="*/ 1742773 h 7652085"/>
                <a:gd name="connsiteX291" fmla="*/ 2476244 w 7655776"/>
                <a:gd name="connsiteY291" fmla="*/ 1930347 h 7652085"/>
                <a:gd name="connsiteX292" fmla="*/ 2475877 w 7655776"/>
                <a:gd name="connsiteY292" fmla="*/ 1930347 h 7652085"/>
                <a:gd name="connsiteX293" fmla="*/ 2475511 w 7655776"/>
                <a:gd name="connsiteY293" fmla="*/ 1931079 h 7652085"/>
                <a:gd name="connsiteX294" fmla="*/ 2474778 w 7655776"/>
                <a:gd name="connsiteY294" fmla="*/ 1931079 h 7652085"/>
                <a:gd name="connsiteX295" fmla="*/ 2474412 w 7655776"/>
                <a:gd name="connsiteY295" fmla="*/ 1931446 h 7652085"/>
                <a:gd name="connsiteX296" fmla="*/ 2286105 w 7655776"/>
                <a:gd name="connsiteY296" fmla="*/ 1901771 h 7652085"/>
                <a:gd name="connsiteX297" fmla="*/ 2117582 w 7655776"/>
                <a:gd name="connsiteY297" fmla="*/ 1875760 h 7652085"/>
                <a:gd name="connsiteX298" fmla="*/ 2113186 w 7655776"/>
                <a:gd name="connsiteY298" fmla="*/ 1874294 h 7652085"/>
                <a:gd name="connsiteX299" fmla="*/ 2081679 w 7655776"/>
                <a:gd name="connsiteY299" fmla="*/ 1768417 h 7652085"/>
                <a:gd name="connsiteX300" fmla="*/ 2050539 w 7655776"/>
                <a:gd name="connsiteY300" fmla="*/ 1666204 h 7652085"/>
                <a:gd name="connsiteX301" fmla="*/ 2056034 w 7655776"/>
                <a:gd name="connsiteY301" fmla="*/ 1660709 h 7652085"/>
                <a:gd name="connsiteX302" fmla="*/ 2056034 w 7655776"/>
                <a:gd name="connsiteY302" fmla="*/ 1650817 h 7652085"/>
                <a:gd name="connsiteX303" fmla="*/ 2038815 w 7655776"/>
                <a:gd name="connsiteY303" fmla="*/ 1644223 h 7652085"/>
                <a:gd name="connsiteX304" fmla="*/ 2031855 w 7655776"/>
                <a:gd name="connsiteY304" fmla="*/ 1651550 h 7652085"/>
                <a:gd name="connsiteX305" fmla="*/ 2032221 w 7655776"/>
                <a:gd name="connsiteY305" fmla="*/ 1661442 h 7652085"/>
                <a:gd name="connsiteX306" fmla="*/ 2041380 w 7655776"/>
                <a:gd name="connsiteY306" fmla="*/ 1668402 h 7652085"/>
                <a:gd name="connsiteX307" fmla="*/ 2052004 w 7655776"/>
                <a:gd name="connsiteY307" fmla="*/ 1828866 h 7652085"/>
                <a:gd name="connsiteX308" fmla="*/ 2053103 w 7655776"/>
                <a:gd name="connsiteY308" fmla="*/ 1842788 h 7652085"/>
                <a:gd name="connsiteX309" fmla="*/ 1991555 w 7655776"/>
                <a:gd name="connsiteY309" fmla="*/ 1796261 h 7652085"/>
                <a:gd name="connsiteX310" fmla="*/ 1897402 w 7655776"/>
                <a:gd name="connsiteY310" fmla="*/ 1725920 h 7652085"/>
                <a:gd name="connsiteX311" fmla="*/ 1898501 w 7655776"/>
                <a:gd name="connsiteY311" fmla="*/ 1722989 h 7652085"/>
                <a:gd name="connsiteX312" fmla="*/ 1888610 w 7655776"/>
                <a:gd name="connsiteY312" fmla="*/ 1713464 h 7652085"/>
                <a:gd name="connsiteX313" fmla="*/ 1883114 w 7655776"/>
                <a:gd name="connsiteY313" fmla="*/ 1715296 h 7652085"/>
                <a:gd name="connsiteX314" fmla="*/ 1801783 w 7655776"/>
                <a:gd name="connsiteY314" fmla="*/ 1650085 h 7652085"/>
                <a:gd name="connsiteX315" fmla="*/ 1716789 w 7655776"/>
                <a:gd name="connsiteY315" fmla="*/ 1583774 h 7652085"/>
                <a:gd name="connsiteX316" fmla="*/ 1716789 w 7655776"/>
                <a:gd name="connsiteY316" fmla="*/ 1583774 h 7652085"/>
                <a:gd name="connsiteX317" fmla="*/ 1714957 w 7655776"/>
                <a:gd name="connsiteY317" fmla="*/ 1579744 h 7652085"/>
                <a:gd name="connsiteX318" fmla="*/ 1709462 w 7655776"/>
                <a:gd name="connsiteY318" fmla="*/ 1579012 h 7652085"/>
                <a:gd name="connsiteX319" fmla="*/ 1621536 w 7655776"/>
                <a:gd name="connsiteY319" fmla="*/ 1533950 h 7652085"/>
                <a:gd name="connsiteX320" fmla="*/ 1533611 w 7655776"/>
                <a:gd name="connsiteY320" fmla="*/ 1489621 h 7652085"/>
                <a:gd name="connsiteX321" fmla="*/ 1532146 w 7655776"/>
                <a:gd name="connsiteY321" fmla="*/ 1486690 h 7652085"/>
                <a:gd name="connsiteX322" fmla="*/ 1524086 w 7655776"/>
                <a:gd name="connsiteY322" fmla="*/ 1487057 h 7652085"/>
                <a:gd name="connsiteX323" fmla="*/ 1522987 w 7655776"/>
                <a:gd name="connsiteY323" fmla="*/ 1492185 h 7652085"/>
                <a:gd name="connsiteX324" fmla="*/ 1418209 w 7655776"/>
                <a:gd name="connsiteY324" fmla="*/ 1634331 h 7652085"/>
                <a:gd name="connsiteX325" fmla="*/ 1315263 w 7655776"/>
                <a:gd name="connsiteY325" fmla="*/ 1775378 h 7652085"/>
                <a:gd name="connsiteX326" fmla="*/ 1248953 w 7655776"/>
                <a:gd name="connsiteY326" fmla="*/ 1598062 h 7652085"/>
                <a:gd name="connsiteX327" fmla="*/ 1181177 w 7655776"/>
                <a:gd name="connsiteY327" fmla="*/ 1418548 h 7652085"/>
                <a:gd name="connsiteX328" fmla="*/ 1180445 w 7655776"/>
                <a:gd name="connsiteY328" fmla="*/ 1412320 h 7652085"/>
                <a:gd name="connsiteX329" fmla="*/ 1180445 w 7655776"/>
                <a:gd name="connsiteY329" fmla="*/ 1412320 h 7652085"/>
                <a:gd name="connsiteX330" fmla="*/ 1173117 w 7655776"/>
                <a:gd name="connsiteY330" fmla="*/ 1412686 h 7652085"/>
                <a:gd name="connsiteX331" fmla="*/ 1171652 w 7655776"/>
                <a:gd name="connsiteY331" fmla="*/ 1416350 h 7652085"/>
                <a:gd name="connsiteX332" fmla="*/ 1172018 w 7655776"/>
                <a:gd name="connsiteY332" fmla="*/ 1417449 h 7652085"/>
                <a:gd name="connsiteX333" fmla="*/ 1070904 w 7655776"/>
                <a:gd name="connsiteY333" fmla="*/ 1566189 h 7652085"/>
                <a:gd name="connsiteX334" fmla="*/ 975285 w 7655776"/>
                <a:gd name="connsiteY334" fmla="*/ 1707603 h 7652085"/>
                <a:gd name="connsiteX335" fmla="*/ 960998 w 7655776"/>
                <a:gd name="connsiteY335" fmla="*/ 1711266 h 7652085"/>
                <a:gd name="connsiteX336" fmla="*/ 959166 w 7655776"/>
                <a:gd name="connsiteY336" fmla="*/ 1714563 h 7652085"/>
                <a:gd name="connsiteX337" fmla="*/ 792108 w 7655776"/>
                <a:gd name="connsiteY337" fmla="*/ 1679393 h 7652085"/>
                <a:gd name="connsiteX338" fmla="*/ 622485 w 7655776"/>
                <a:gd name="connsiteY338" fmla="*/ 1644223 h 7652085"/>
                <a:gd name="connsiteX339" fmla="*/ 619188 w 7655776"/>
                <a:gd name="connsiteY339" fmla="*/ 1637262 h 7652085"/>
                <a:gd name="connsiteX340" fmla="*/ 603435 w 7655776"/>
                <a:gd name="connsiteY340" fmla="*/ 1637995 h 7652085"/>
                <a:gd name="connsiteX341" fmla="*/ 604167 w 7655776"/>
                <a:gd name="connsiteY341" fmla="*/ 1653382 h 7652085"/>
                <a:gd name="connsiteX342" fmla="*/ 611495 w 7655776"/>
                <a:gd name="connsiteY342" fmla="*/ 1656313 h 7652085"/>
                <a:gd name="connsiteX343" fmla="*/ 615158 w 7655776"/>
                <a:gd name="connsiteY343" fmla="*/ 1655580 h 7652085"/>
                <a:gd name="connsiteX344" fmla="*/ 711143 w 7655776"/>
                <a:gd name="connsiteY344" fmla="*/ 1782339 h 7652085"/>
                <a:gd name="connsiteX345" fmla="*/ 807861 w 7655776"/>
                <a:gd name="connsiteY345" fmla="*/ 1909464 h 7652085"/>
                <a:gd name="connsiteX346" fmla="*/ 805663 w 7655776"/>
                <a:gd name="connsiteY346" fmla="*/ 1915326 h 7652085"/>
                <a:gd name="connsiteX347" fmla="*/ 814822 w 7655776"/>
                <a:gd name="connsiteY347" fmla="*/ 1924851 h 7652085"/>
                <a:gd name="connsiteX348" fmla="*/ 818485 w 7655776"/>
                <a:gd name="connsiteY348" fmla="*/ 1945734 h 7652085"/>
                <a:gd name="connsiteX349" fmla="*/ 797969 w 7655776"/>
                <a:gd name="connsiteY349" fmla="*/ 1951595 h 7652085"/>
                <a:gd name="connsiteX350" fmla="*/ 785513 w 7655776"/>
                <a:gd name="connsiteY350" fmla="*/ 1947565 h 7652085"/>
                <a:gd name="connsiteX351" fmla="*/ 781117 w 7655776"/>
                <a:gd name="connsiteY351" fmla="*/ 1952328 h 7652085"/>
                <a:gd name="connsiteX352" fmla="*/ 624683 w 7655776"/>
                <a:gd name="connsiteY352" fmla="*/ 1921188 h 7652085"/>
                <a:gd name="connsiteX353" fmla="*/ 468250 w 7655776"/>
                <a:gd name="connsiteY353" fmla="*/ 1890414 h 7652085"/>
                <a:gd name="connsiteX354" fmla="*/ 462021 w 7655776"/>
                <a:gd name="connsiteY354" fmla="*/ 1881621 h 7652085"/>
                <a:gd name="connsiteX355" fmla="*/ 447734 w 7655776"/>
                <a:gd name="connsiteY355" fmla="*/ 1887849 h 7652085"/>
                <a:gd name="connsiteX356" fmla="*/ 453962 w 7655776"/>
                <a:gd name="connsiteY356" fmla="*/ 1902137 h 7652085"/>
                <a:gd name="connsiteX357" fmla="*/ 453962 w 7655776"/>
                <a:gd name="connsiteY357" fmla="*/ 1902137 h 7652085"/>
                <a:gd name="connsiteX358" fmla="*/ 457992 w 7655776"/>
                <a:gd name="connsiteY358" fmla="*/ 1902870 h 7652085"/>
                <a:gd name="connsiteX359" fmla="*/ 461289 w 7655776"/>
                <a:gd name="connsiteY359" fmla="*/ 1901771 h 7652085"/>
                <a:gd name="connsiteX360" fmla="*/ 567532 w 7655776"/>
                <a:gd name="connsiteY360" fmla="*/ 2039154 h 7652085"/>
                <a:gd name="connsiteX361" fmla="*/ 672309 w 7655776"/>
                <a:gd name="connsiteY361" fmla="*/ 2173973 h 7652085"/>
                <a:gd name="connsiteX362" fmla="*/ 670111 w 7655776"/>
                <a:gd name="connsiteY362" fmla="*/ 2176904 h 7652085"/>
                <a:gd name="connsiteX363" fmla="*/ 670478 w 7655776"/>
                <a:gd name="connsiteY363" fmla="*/ 2187162 h 7652085"/>
                <a:gd name="connsiteX364" fmla="*/ 673775 w 7655776"/>
                <a:gd name="connsiteY364" fmla="*/ 2190459 h 7652085"/>
                <a:gd name="connsiteX365" fmla="*/ 588048 w 7655776"/>
                <a:gd name="connsiteY365" fmla="*/ 2338833 h 7652085"/>
                <a:gd name="connsiteX366" fmla="*/ 499023 w 7655776"/>
                <a:gd name="connsiteY366" fmla="*/ 2494900 h 7652085"/>
                <a:gd name="connsiteX367" fmla="*/ 494993 w 7655776"/>
                <a:gd name="connsiteY367" fmla="*/ 2497831 h 7652085"/>
                <a:gd name="connsiteX368" fmla="*/ 494993 w 7655776"/>
                <a:gd name="connsiteY368" fmla="*/ 2501861 h 7652085"/>
                <a:gd name="connsiteX369" fmla="*/ 497924 w 7655776"/>
                <a:gd name="connsiteY369" fmla="*/ 2504792 h 7652085"/>
                <a:gd name="connsiteX370" fmla="*/ 499756 w 7655776"/>
                <a:gd name="connsiteY370" fmla="*/ 2505158 h 7652085"/>
                <a:gd name="connsiteX371" fmla="*/ 503786 w 7655776"/>
                <a:gd name="connsiteY371" fmla="*/ 2502960 h 7652085"/>
                <a:gd name="connsiteX372" fmla="*/ 694657 w 7655776"/>
                <a:gd name="connsiteY372" fmla="*/ 2485375 h 7652085"/>
                <a:gd name="connsiteX373" fmla="*/ 882964 w 7655776"/>
                <a:gd name="connsiteY373" fmla="*/ 2467424 h 7652085"/>
                <a:gd name="connsiteX374" fmla="*/ 801267 w 7655776"/>
                <a:gd name="connsiteY374" fmla="*/ 2621659 h 7652085"/>
                <a:gd name="connsiteX375" fmla="*/ 719203 w 7655776"/>
                <a:gd name="connsiteY375" fmla="*/ 2778093 h 7652085"/>
                <a:gd name="connsiteX376" fmla="*/ 715173 w 7655776"/>
                <a:gd name="connsiteY376" fmla="*/ 2781390 h 7652085"/>
                <a:gd name="connsiteX377" fmla="*/ 718470 w 7655776"/>
                <a:gd name="connsiteY377" fmla="*/ 2788717 h 7652085"/>
                <a:gd name="connsiteX378" fmla="*/ 720668 w 7655776"/>
                <a:gd name="connsiteY378" fmla="*/ 2789084 h 7652085"/>
                <a:gd name="connsiteX379" fmla="*/ 722134 w 7655776"/>
                <a:gd name="connsiteY379" fmla="*/ 2788717 h 7652085"/>
                <a:gd name="connsiteX380" fmla="*/ 800534 w 7655776"/>
                <a:gd name="connsiteY380" fmla="*/ 2848067 h 7652085"/>
                <a:gd name="connsiteX381" fmla="*/ 879300 w 7655776"/>
                <a:gd name="connsiteY381" fmla="*/ 2907417 h 7652085"/>
                <a:gd name="connsiteX382" fmla="*/ 879300 w 7655776"/>
                <a:gd name="connsiteY382" fmla="*/ 2909248 h 7652085"/>
                <a:gd name="connsiteX383" fmla="*/ 882231 w 7655776"/>
                <a:gd name="connsiteY383" fmla="*/ 2912179 h 7652085"/>
                <a:gd name="connsiteX384" fmla="*/ 884429 w 7655776"/>
                <a:gd name="connsiteY384" fmla="*/ 2912545 h 7652085"/>
                <a:gd name="connsiteX385" fmla="*/ 886627 w 7655776"/>
                <a:gd name="connsiteY385" fmla="*/ 2911813 h 7652085"/>
                <a:gd name="connsiteX386" fmla="*/ 983712 w 7655776"/>
                <a:gd name="connsiteY386" fmla="*/ 2959073 h 7652085"/>
                <a:gd name="connsiteX387" fmla="*/ 1076766 w 7655776"/>
                <a:gd name="connsiteY387" fmla="*/ 3003768 h 7652085"/>
                <a:gd name="connsiteX388" fmla="*/ 1076766 w 7655776"/>
                <a:gd name="connsiteY388" fmla="*/ 3008897 h 7652085"/>
                <a:gd name="connsiteX389" fmla="*/ 1082628 w 7655776"/>
                <a:gd name="connsiteY389" fmla="*/ 3014392 h 7652085"/>
                <a:gd name="connsiteX390" fmla="*/ 1086291 w 7655776"/>
                <a:gd name="connsiteY390" fmla="*/ 3015125 h 7652085"/>
                <a:gd name="connsiteX391" fmla="*/ 1093252 w 7655776"/>
                <a:gd name="connsiteY391" fmla="*/ 3012194 h 7652085"/>
                <a:gd name="connsiteX392" fmla="*/ 1197297 w 7655776"/>
                <a:gd name="connsiteY392" fmla="*/ 3065682 h 7652085"/>
                <a:gd name="connsiteX393" fmla="*/ 1266172 w 7655776"/>
                <a:gd name="connsiteY393" fmla="*/ 3100852 h 7652085"/>
                <a:gd name="connsiteX394" fmla="*/ 1252983 w 7655776"/>
                <a:gd name="connsiteY394" fmla="*/ 3105981 h 7652085"/>
                <a:gd name="connsiteX395" fmla="*/ 1104243 w 7655776"/>
                <a:gd name="connsiteY395" fmla="*/ 3166796 h 7652085"/>
                <a:gd name="connsiteX396" fmla="*/ 1093618 w 7655776"/>
                <a:gd name="connsiteY396" fmla="*/ 3161667 h 7652085"/>
                <a:gd name="connsiteX397" fmla="*/ 1093618 w 7655776"/>
                <a:gd name="connsiteY397" fmla="*/ 3161667 h 7652085"/>
                <a:gd name="connsiteX398" fmla="*/ 1080796 w 7655776"/>
                <a:gd name="connsiteY398" fmla="*/ 3174856 h 7652085"/>
                <a:gd name="connsiteX399" fmla="*/ 1093985 w 7655776"/>
                <a:gd name="connsiteY399" fmla="*/ 3187678 h 7652085"/>
                <a:gd name="connsiteX400" fmla="*/ 1094351 w 7655776"/>
                <a:gd name="connsiteY400" fmla="*/ 3187678 h 7652085"/>
                <a:gd name="connsiteX401" fmla="*/ 1103510 w 7655776"/>
                <a:gd name="connsiteY401" fmla="*/ 3183648 h 7652085"/>
                <a:gd name="connsiteX402" fmla="*/ 1106807 w 7655776"/>
                <a:gd name="connsiteY402" fmla="*/ 3176321 h 7652085"/>
                <a:gd name="connsiteX403" fmla="*/ 1211951 w 7655776"/>
                <a:gd name="connsiteY403" fmla="*/ 3159469 h 7652085"/>
                <a:gd name="connsiteX404" fmla="*/ 1320759 w 7655776"/>
                <a:gd name="connsiteY404" fmla="*/ 3141518 h 7652085"/>
                <a:gd name="connsiteX405" fmla="*/ 1324422 w 7655776"/>
                <a:gd name="connsiteY405" fmla="*/ 3144815 h 7652085"/>
                <a:gd name="connsiteX406" fmla="*/ 1421873 w 7655776"/>
                <a:gd name="connsiteY406" fmla="*/ 3284763 h 7652085"/>
                <a:gd name="connsiteX407" fmla="*/ 1531047 w 7655776"/>
                <a:gd name="connsiteY407" fmla="*/ 3440830 h 7652085"/>
                <a:gd name="connsiteX408" fmla="*/ 1531047 w 7655776"/>
                <a:gd name="connsiteY408" fmla="*/ 3441196 h 7652085"/>
                <a:gd name="connsiteX409" fmla="*/ 1531413 w 7655776"/>
                <a:gd name="connsiteY409" fmla="*/ 3441563 h 7652085"/>
                <a:gd name="connsiteX410" fmla="*/ 1531047 w 7655776"/>
                <a:gd name="connsiteY410" fmla="*/ 3441929 h 7652085"/>
                <a:gd name="connsiteX411" fmla="*/ 1531047 w 7655776"/>
                <a:gd name="connsiteY411" fmla="*/ 3442296 h 7652085"/>
                <a:gd name="connsiteX412" fmla="*/ 1376811 w 7655776"/>
                <a:gd name="connsiteY412" fmla="*/ 3554400 h 7652085"/>
                <a:gd name="connsiteX413" fmla="*/ 1239061 w 7655776"/>
                <a:gd name="connsiteY413" fmla="*/ 3655148 h 7652085"/>
                <a:gd name="connsiteX414" fmla="*/ 1235031 w 7655776"/>
                <a:gd name="connsiteY414" fmla="*/ 3656980 h 7652085"/>
                <a:gd name="connsiteX415" fmla="*/ 1137947 w 7655776"/>
                <a:gd name="connsiteY415" fmla="*/ 3604591 h 7652085"/>
                <a:gd name="connsiteX416" fmla="*/ 1044160 w 7655776"/>
                <a:gd name="connsiteY416" fmla="*/ 3554400 h 7652085"/>
                <a:gd name="connsiteX417" fmla="*/ 1036467 w 7655776"/>
                <a:gd name="connsiteY417" fmla="*/ 3539746 h 7652085"/>
                <a:gd name="connsiteX418" fmla="*/ 1019615 w 7655776"/>
                <a:gd name="connsiteY418" fmla="*/ 3547073 h 7652085"/>
                <a:gd name="connsiteX419" fmla="*/ 1026942 w 7655776"/>
                <a:gd name="connsiteY419" fmla="*/ 3563926 h 7652085"/>
                <a:gd name="connsiteX420" fmla="*/ 1039031 w 7655776"/>
                <a:gd name="connsiteY420" fmla="*/ 3562460 h 7652085"/>
                <a:gd name="connsiteX421" fmla="*/ 1159562 w 7655776"/>
                <a:gd name="connsiteY421" fmla="*/ 3667971 h 7652085"/>
                <a:gd name="connsiteX422" fmla="*/ 1170187 w 7655776"/>
                <a:gd name="connsiteY422" fmla="*/ 3677129 h 7652085"/>
                <a:gd name="connsiteX423" fmla="*/ 1093985 w 7655776"/>
                <a:gd name="connsiteY423" fmla="*/ 3687753 h 7652085"/>
                <a:gd name="connsiteX424" fmla="*/ 977484 w 7655776"/>
                <a:gd name="connsiteY424" fmla="*/ 3704606 h 7652085"/>
                <a:gd name="connsiteX425" fmla="*/ 968691 w 7655776"/>
                <a:gd name="connsiteY425" fmla="*/ 3698744 h 7652085"/>
                <a:gd name="connsiteX426" fmla="*/ 968691 w 7655776"/>
                <a:gd name="connsiteY426" fmla="*/ 3698744 h 7652085"/>
                <a:gd name="connsiteX427" fmla="*/ 961364 w 7655776"/>
                <a:gd name="connsiteY427" fmla="*/ 3702041 h 7652085"/>
                <a:gd name="connsiteX428" fmla="*/ 959532 w 7655776"/>
                <a:gd name="connsiteY428" fmla="*/ 3706804 h 7652085"/>
                <a:gd name="connsiteX429" fmla="*/ 857319 w 7655776"/>
                <a:gd name="connsiteY429" fmla="*/ 3718894 h 7652085"/>
                <a:gd name="connsiteX430" fmla="*/ 750343 w 7655776"/>
                <a:gd name="connsiteY430" fmla="*/ 3732083 h 7652085"/>
                <a:gd name="connsiteX431" fmla="*/ 746313 w 7655776"/>
                <a:gd name="connsiteY431" fmla="*/ 3730617 h 7652085"/>
                <a:gd name="connsiteX432" fmla="*/ 742283 w 7655776"/>
                <a:gd name="connsiteY432" fmla="*/ 3732449 h 7652085"/>
                <a:gd name="connsiteX433" fmla="*/ 741551 w 7655776"/>
                <a:gd name="connsiteY433" fmla="*/ 3734281 h 7652085"/>
                <a:gd name="connsiteX434" fmla="*/ 647397 w 7655776"/>
                <a:gd name="connsiteY434" fmla="*/ 3764688 h 7652085"/>
                <a:gd name="connsiteX435" fmla="*/ 553977 w 7655776"/>
                <a:gd name="connsiteY435" fmla="*/ 3795462 h 7652085"/>
                <a:gd name="connsiteX436" fmla="*/ 550680 w 7655776"/>
                <a:gd name="connsiteY436" fmla="*/ 3794363 h 7652085"/>
                <a:gd name="connsiteX437" fmla="*/ 545184 w 7655776"/>
                <a:gd name="connsiteY437" fmla="*/ 3800225 h 7652085"/>
                <a:gd name="connsiteX438" fmla="*/ 545184 w 7655776"/>
                <a:gd name="connsiteY438" fmla="*/ 3800225 h 7652085"/>
                <a:gd name="connsiteX439" fmla="*/ 548115 w 7655776"/>
                <a:gd name="connsiteY439" fmla="*/ 3804621 h 7652085"/>
                <a:gd name="connsiteX440" fmla="*/ 574859 w 7655776"/>
                <a:gd name="connsiteY440" fmla="*/ 3979373 h 7652085"/>
                <a:gd name="connsiteX441" fmla="*/ 601603 w 7655776"/>
                <a:gd name="connsiteY441" fmla="*/ 4151926 h 7652085"/>
                <a:gd name="connsiteX442" fmla="*/ 429416 w 7655776"/>
                <a:gd name="connsiteY442" fmla="*/ 4073526 h 7652085"/>
                <a:gd name="connsiteX443" fmla="*/ 254664 w 7655776"/>
                <a:gd name="connsiteY443" fmla="*/ 3994759 h 7652085"/>
                <a:gd name="connsiteX444" fmla="*/ 248436 w 7655776"/>
                <a:gd name="connsiteY444" fmla="*/ 3991096 h 7652085"/>
                <a:gd name="connsiteX445" fmla="*/ 245872 w 7655776"/>
                <a:gd name="connsiteY445" fmla="*/ 3992561 h 7652085"/>
                <a:gd name="connsiteX446" fmla="*/ 244406 w 7655776"/>
                <a:gd name="connsiteY446" fmla="*/ 3996225 h 7652085"/>
                <a:gd name="connsiteX447" fmla="*/ 246971 w 7655776"/>
                <a:gd name="connsiteY447" fmla="*/ 4000255 h 7652085"/>
                <a:gd name="connsiteX448" fmla="*/ 280309 w 7655776"/>
                <a:gd name="connsiteY448" fmla="*/ 4176838 h 7652085"/>
                <a:gd name="connsiteX449" fmla="*/ 312548 w 7655776"/>
                <a:gd name="connsiteY449" fmla="*/ 4344263 h 7652085"/>
                <a:gd name="connsiteX450" fmla="*/ 308519 w 7655776"/>
                <a:gd name="connsiteY450" fmla="*/ 4347193 h 7652085"/>
                <a:gd name="connsiteX451" fmla="*/ 304855 w 7655776"/>
                <a:gd name="connsiteY451" fmla="*/ 4357085 h 7652085"/>
                <a:gd name="connsiteX452" fmla="*/ 305588 w 7655776"/>
                <a:gd name="connsiteY452" fmla="*/ 4360749 h 7652085"/>
                <a:gd name="connsiteX453" fmla="*/ 162709 w 7655776"/>
                <a:gd name="connsiteY453" fmla="*/ 4453803 h 7652085"/>
                <a:gd name="connsiteX454" fmla="*/ 17632 w 7655776"/>
                <a:gd name="connsiteY454" fmla="*/ 4549055 h 7652085"/>
                <a:gd name="connsiteX455" fmla="*/ 10672 w 7655776"/>
                <a:gd name="connsiteY455" fmla="*/ 4546491 h 7652085"/>
                <a:gd name="connsiteX456" fmla="*/ 10672 w 7655776"/>
                <a:gd name="connsiteY456" fmla="*/ 4546491 h 7652085"/>
                <a:gd name="connsiteX457" fmla="*/ 2978 w 7655776"/>
                <a:gd name="connsiteY457" fmla="*/ 4550154 h 7652085"/>
                <a:gd name="connsiteX458" fmla="*/ 3345 w 7655776"/>
                <a:gd name="connsiteY458" fmla="*/ 4565541 h 7652085"/>
                <a:gd name="connsiteX459" fmla="*/ 11038 w 7655776"/>
                <a:gd name="connsiteY459" fmla="*/ 4568472 h 7652085"/>
                <a:gd name="connsiteX460" fmla="*/ 11404 w 7655776"/>
                <a:gd name="connsiteY460" fmla="*/ 4568472 h 7652085"/>
                <a:gd name="connsiteX461" fmla="*/ 20197 w 7655776"/>
                <a:gd name="connsiteY461" fmla="*/ 4562244 h 7652085"/>
                <a:gd name="connsiteX462" fmla="*/ 178096 w 7655776"/>
                <a:gd name="connsiteY462" fmla="*/ 4584226 h 7652085"/>
                <a:gd name="connsiteX463" fmla="*/ 335995 w 7655776"/>
                <a:gd name="connsiteY463" fmla="*/ 4605474 h 7652085"/>
                <a:gd name="connsiteX464" fmla="*/ 346253 w 7655776"/>
                <a:gd name="connsiteY464" fmla="*/ 4613900 h 7652085"/>
                <a:gd name="connsiteX465" fmla="*/ 346620 w 7655776"/>
                <a:gd name="connsiteY465" fmla="*/ 4613900 h 7652085"/>
                <a:gd name="connsiteX466" fmla="*/ 352115 w 7655776"/>
                <a:gd name="connsiteY466" fmla="*/ 4611336 h 7652085"/>
                <a:gd name="connsiteX467" fmla="*/ 369334 w 7655776"/>
                <a:gd name="connsiteY467" fmla="*/ 4623425 h 7652085"/>
                <a:gd name="connsiteX468" fmla="*/ 359076 w 7655776"/>
                <a:gd name="connsiteY468" fmla="*/ 4642109 h 7652085"/>
                <a:gd name="connsiteX469" fmla="*/ 353214 w 7655776"/>
                <a:gd name="connsiteY469" fmla="*/ 4642109 h 7652085"/>
                <a:gd name="connsiteX470" fmla="*/ 347719 w 7655776"/>
                <a:gd name="connsiteY470" fmla="*/ 4654566 h 7652085"/>
                <a:gd name="connsiteX471" fmla="*/ 215098 w 7655776"/>
                <a:gd name="connsiteY471" fmla="*/ 4743224 h 7652085"/>
                <a:gd name="connsiteX472" fmla="*/ 82844 w 7655776"/>
                <a:gd name="connsiteY472" fmla="*/ 4832248 h 7652085"/>
                <a:gd name="connsiteX473" fmla="*/ 72219 w 7655776"/>
                <a:gd name="connsiteY473" fmla="*/ 4830416 h 7652085"/>
                <a:gd name="connsiteX474" fmla="*/ 66358 w 7655776"/>
                <a:gd name="connsiteY474" fmla="*/ 4844704 h 7652085"/>
                <a:gd name="connsiteX475" fmla="*/ 76616 w 7655776"/>
                <a:gd name="connsiteY475" fmla="*/ 4851299 h 7652085"/>
                <a:gd name="connsiteX476" fmla="*/ 81012 w 7655776"/>
                <a:gd name="connsiteY476" fmla="*/ 4850566 h 7652085"/>
                <a:gd name="connsiteX477" fmla="*/ 86141 w 7655776"/>
                <a:gd name="connsiteY477" fmla="*/ 4845070 h 7652085"/>
                <a:gd name="connsiteX478" fmla="*/ 257962 w 7655776"/>
                <a:gd name="connsiteY478" fmla="*/ 4867052 h 7652085"/>
                <a:gd name="connsiteX479" fmla="*/ 427218 w 7655776"/>
                <a:gd name="connsiteY479" fmla="*/ 4888301 h 7652085"/>
                <a:gd name="connsiteX480" fmla="*/ 427950 w 7655776"/>
                <a:gd name="connsiteY480" fmla="*/ 4891964 h 7652085"/>
                <a:gd name="connsiteX481" fmla="*/ 440407 w 7655776"/>
                <a:gd name="connsiteY481" fmla="*/ 4900024 h 7652085"/>
                <a:gd name="connsiteX482" fmla="*/ 440407 w 7655776"/>
                <a:gd name="connsiteY482" fmla="*/ 4900024 h 7652085"/>
                <a:gd name="connsiteX483" fmla="*/ 484736 w 7655776"/>
                <a:gd name="connsiteY483" fmla="*/ 5064884 h 7652085"/>
                <a:gd name="connsiteX484" fmla="*/ 531995 w 7655776"/>
                <a:gd name="connsiteY484" fmla="*/ 5238170 h 7652085"/>
                <a:gd name="connsiteX485" fmla="*/ 531263 w 7655776"/>
                <a:gd name="connsiteY485" fmla="*/ 5238902 h 7652085"/>
                <a:gd name="connsiteX486" fmla="*/ 531263 w 7655776"/>
                <a:gd name="connsiteY486" fmla="*/ 5242932 h 7652085"/>
                <a:gd name="connsiteX487" fmla="*/ 536025 w 7655776"/>
                <a:gd name="connsiteY487" fmla="*/ 5246230 h 7652085"/>
                <a:gd name="connsiteX488" fmla="*/ 538223 w 7655776"/>
                <a:gd name="connsiteY488" fmla="*/ 5245863 h 7652085"/>
                <a:gd name="connsiteX489" fmla="*/ 541154 w 7655776"/>
                <a:gd name="connsiteY489" fmla="*/ 5240368 h 7652085"/>
                <a:gd name="connsiteX490" fmla="*/ 663883 w 7655776"/>
                <a:gd name="connsiteY490" fmla="*/ 5092727 h 7652085"/>
                <a:gd name="connsiteX491" fmla="*/ 784414 w 7655776"/>
                <a:gd name="connsiteY491" fmla="*/ 4946917 h 7652085"/>
                <a:gd name="connsiteX492" fmla="*/ 835704 w 7655776"/>
                <a:gd name="connsiteY492" fmla="*/ 5113609 h 7652085"/>
                <a:gd name="connsiteX493" fmla="*/ 888459 w 7655776"/>
                <a:gd name="connsiteY493" fmla="*/ 5282133 h 7652085"/>
                <a:gd name="connsiteX494" fmla="*/ 887727 w 7655776"/>
                <a:gd name="connsiteY494" fmla="*/ 5287262 h 7652085"/>
                <a:gd name="connsiteX495" fmla="*/ 892856 w 7655776"/>
                <a:gd name="connsiteY495" fmla="*/ 5290559 h 7652085"/>
                <a:gd name="connsiteX496" fmla="*/ 895054 w 7655776"/>
                <a:gd name="connsiteY496" fmla="*/ 5290192 h 7652085"/>
                <a:gd name="connsiteX497" fmla="*/ 897618 w 7655776"/>
                <a:gd name="connsiteY497" fmla="*/ 5287628 h 7652085"/>
                <a:gd name="connsiteX498" fmla="*/ 995069 w 7655776"/>
                <a:gd name="connsiteY498" fmla="*/ 5274439 h 7652085"/>
                <a:gd name="connsiteX499" fmla="*/ 1092519 w 7655776"/>
                <a:gd name="connsiteY499" fmla="*/ 5260518 h 7652085"/>
                <a:gd name="connsiteX500" fmla="*/ 1096183 w 7655776"/>
                <a:gd name="connsiteY500" fmla="*/ 5261983 h 7652085"/>
                <a:gd name="connsiteX501" fmla="*/ 1101312 w 7655776"/>
                <a:gd name="connsiteY501" fmla="*/ 5258320 h 7652085"/>
                <a:gd name="connsiteX502" fmla="*/ 1203159 w 7655776"/>
                <a:gd name="connsiteY502" fmla="*/ 5223149 h 7652085"/>
                <a:gd name="connsiteX503" fmla="*/ 1300243 w 7655776"/>
                <a:gd name="connsiteY503" fmla="*/ 5189078 h 7652085"/>
                <a:gd name="connsiteX504" fmla="*/ 1307936 w 7655776"/>
                <a:gd name="connsiteY504" fmla="*/ 5193108 h 7652085"/>
                <a:gd name="connsiteX505" fmla="*/ 1307936 w 7655776"/>
                <a:gd name="connsiteY505" fmla="*/ 5193108 h 7652085"/>
                <a:gd name="connsiteX506" fmla="*/ 1311966 w 7655776"/>
                <a:gd name="connsiteY506" fmla="*/ 5192376 h 7652085"/>
                <a:gd name="connsiteX507" fmla="*/ 1317461 w 7655776"/>
                <a:gd name="connsiteY507" fmla="*/ 5186514 h 7652085"/>
                <a:gd name="connsiteX508" fmla="*/ 1317461 w 7655776"/>
                <a:gd name="connsiteY508" fmla="*/ 5183217 h 7652085"/>
                <a:gd name="connsiteX509" fmla="*/ 1429200 w 7655776"/>
                <a:gd name="connsiteY509" fmla="*/ 5147314 h 7652085"/>
                <a:gd name="connsiteX510" fmla="*/ 1502471 w 7655776"/>
                <a:gd name="connsiteY510" fmla="*/ 5123501 h 7652085"/>
                <a:gd name="connsiteX511" fmla="*/ 1496976 w 7655776"/>
                <a:gd name="connsiteY511" fmla="*/ 5136689 h 7652085"/>
                <a:gd name="connsiteX512" fmla="*/ 1434695 w 7655776"/>
                <a:gd name="connsiteY512" fmla="*/ 5285063 h 7652085"/>
                <a:gd name="connsiteX513" fmla="*/ 1423705 w 7655776"/>
                <a:gd name="connsiteY513" fmla="*/ 5288360 h 7652085"/>
                <a:gd name="connsiteX514" fmla="*/ 1420407 w 7655776"/>
                <a:gd name="connsiteY514" fmla="*/ 5297519 h 7652085"/>
                <a:gd name="connsiteX515" fmla="*/ 1433596 w 7655776"/>
                <a:gd name="connsiteY515" fmla="*/ 5309976 h 7652085"/>
                <a:gd name="connsiteX516" fmla="*/ 1446052 w 7655776"/>
                <a:gd name="connsiteY516" fmla="*/ 5296787 h 7652085"/>
                <a:gd name="connsiteX517" fmla="*/ 1443121 w 7655776"/>
                <a:gd name="connsiteY517" fmla="*/ 5289093 h 7652085"/>
                <a:gd name="connsiteX518" fmla="*/ 1505402 w 7655776"/>
                <a:gd name="connsiteY518" fmla="*/ 5202633 h 7652085"/>
                <a:gd name="connsiteX519" fmla="*/ 1569514 w 7655776"/>
                <a:gd name="connsiteY519" fmla="*/ 5112876 h 7652085"/>
                <a:gd name="connsiteX520" fmla="*/ 1571712 w 7655776"/>
                <a:gd name="connsiteY520" fmla="*/ 5113609 h 7652085"/>
                <a:gd name="connsiteX521" fmla="*/ 1574277 w 7655776"/>
                <a:gd name="connsiteY521" fmla="*/ 5112510 h 7652085"/>
                <a:gd name="connsiteX522" fmla="*/ 1742434 w 7655776"/>
                <a:gd name="connsiteY522" fmla="*/ 5142551 h 7652085"/>
                <a:gd name="connsiteX523" fmla="*/ 1930008 w 7655776"/>
                <a:gd name="connsiteY523" fmla="*/ 5175890 h 7652085"/>
                <a:gd name="connsiteX524" fmla="*/ 1930008 w 7655776"/>
                <a:gd name="connsiteY524" fmla="*/ 5176256 h 7652085"/>
                <a:gd name="connsiteX525" fmla="*/ 1930374 w 7655776"/>
                <a:gd name="connsiteY525" fmla="*/ 5176256 h 7652085"/>
                <a:gd name="connsiteX526" fmla="*/ 1930374 w 7655776"/>
                <a:gd name="connsiteY526" fmla="*/ 5176622 h 7652085"/>
                <a:gd name="connsiteX527" fmla="*/ 1930741 w 7655776"/>
                <a:gd name="connsiteY527" fmla="*/ 5176988 h 7652085"/>
                <a:gd name="connsiteX528" fmla="*/ 1901066 w 7655776"/>
                <a:gd name="connsiteY528" fmla="*/ 5365295 h 7652085"/>
                <a:gd name="connsiteX529" fmla="*/ 1875054 w 7655776"/>
                <a:gd name="connsiteY529" fmla="*/ 5533819 h 7652085"/>
                <a:gd name="connsiteX530" fmla="*/ 1873223 w 7655776"/>
                <a:gd name="connsiteY530" fmla="*/ 5535650 h 7652085"/>
                <a:gd name="connsiteX531" fmla="*/ 1873223 w 7655776"/>
                <a:gd name="connsiteY531" fmla="*/ 5538215 h 7652085"/>
                <a:gd name="connsiteX532" fmla="*/ 1767346 w 7655776"/>
                <a:gd name="connsiteY532" fmla="*/ 5569722 h 7652085"/>
                <a:gd name="connsiteX533" fmla="*/ 1665499 w 7655776"/>
                <a:gd name="connsiteY533" fmla="*/ 5600496 h 7652085"/>
                <a:gd name="connsiteX534" fmla="*/ 1647914 w 7655776"/>
                <a:gd name="connsiteY534" fmla="*/ 5596099 h 7652085"/>
                <a:gd name="connsiteX535" fmla="*/ 1643152 w 7655776"/>
                <a:gd name="connsiteY535" fmla="*/ 5612585 h 7652085"/>
                <a:gd name="connsiteX536" fmla="*/ 1654875 w 7655776"/>
                <a:gd name="connsiteY536" fmla="*/ 5620278 h 7652085"/>
                <a:gd name="connsiteX537" fmla="*/ 1660004 w 7655776"/>
                <a:gd name="connsiteY537" fmla="*/ 5619180 h 7652085"/>
                <a:gd name="connsiteX538" fmla="*/ 1667331 w 7655776"/>
                <a:gd name="connsiteY538" fmla="*/ 5610021 h 7652085"/>
                <a:gd name="connsiteX539" fmla="*/ 1827428 w 7655776"/>
                <a:gd name="connsiteY539" fmla="*/ 5599763 h 7652085"/>
                <a:gd name="connsiteX540" fmla="*/ 1841350 w 7655776"/>
                <a:gd name="connsiteY540" fmla="*/ 5598664 h 7652085"/>
                <a:gd name="connsiteX541" fmla="*/ 1794823 w 7655776"/>
                <a:gd name="connsiteY541" fmla="*/ 5660211 h 7652085"/>
                <a:gd name="connsiteX542" fmla="*/ 1724482 w 7655776"/>
                <a:gd name="connsiteY542" fmla="*/ 5754365 h 7652085"/>
                <a:gd name="connsiteX543" fmla="*/ 1714224 w 7655776"/>
                <a:gd name="connsiteY543" fmla="*/ 5756563 h 7652085"/>
                <a:gd name="connsiteX544" fmla="*/ 1711294 w 7655776"/>
                <a:gd name="connsiteY544" fmla="*/ 5763890 h 7652085"/>
                <a:gd name="connsiteX545" fmla="*/ 1713492 w 7655776"/>
                <a:gd name="connsiteY545" fmla="*/ 5768286 h 7652085"/>
                <a:gd name="connsiteX546" fmla="*/ 1650112 w 7655776"/>
                <a:gd name="connsiteY546" fmla="*/ 5849251 h 7652085"/>
                <a:gd name="connsiteX547" fmla="*/ 1583436 w 7655776"/>
                <a:gd name="connsiteY547" fmla="*/ 5934245 h 7652085"/>
                <a:gd name="connsiteX548" fmla="*/ 1579406 w 7655776"/>
                <a:gd name="connsiteY548" fmla="*/ 5935711 h 7652085"/>
                <a:gd name="connsiteX549" fmla="*/ 1577940 w 7655776"/>
                <a:gd name="connsiteY549" fmla="*/ 5939741 h 7652085"/>
                <a:gd name="connsiteX550" fmla="*/ 1578673 w 7655776"/>
                <a:gd name="connsiteY550" fmla="*/ 5941206 h 7652085"/>
                <a:gd name="connsiteX551" fmla="*/ 1533611 w 7655776"/>
                <a:gd name="connsiteY551" fmla="*/ 6029131 h 7652085"/>
                <a:gd name="connsiteX552" fmla="*/ 1489282 w 7655776"/>
                <a:gd name="connsiteY552" fmla="*/ 6117057 h 7652085"/>
                <a:gd name="connsiteX553" fmla="*/ 1486351 w 7655776"/>
                <a:gd name="connsiteY553" fmla="*/ 6118522 h 7652085"/>
                <a:gd name="connsiteX554" fmla="*/ 1486718 w 7655776"/>
                <a:gd name="connsiteY554" fmla="*/ 6126582 h 7652085"/>
                <a:gd name="connsiteX555" fmla="*/ 1490748 w 7655776"/>
                <a:gd name="connsiteY555" fmla="*/ 6128047 h 7652085"/>
                <a:gd name="connsiteX556" fmla="*/ 1492213 w 7655776"/>
                <a:gd name="connsiteY556" fmla="*/ 6127314 h 7652085"/>
                <a:gd name="connsiteX557" fmla="*/ 1634725 w 7655776"/>
                <a:gd name="connsiteY557" fmla="*/ 6232092 h 7652085"/>
                <a:gd name="connsiteX558" fmla="*/ 1775772 w 7655776"/>
                <a:gd name="connsiteY558" fmla="*/ 6335038 h 7652085"/>
                <a:gd name="connsiteX559" fmla="*/ 1598822 w 7655776"/>
                <a:gd name="connsiteY559" fmla="*/ 6401348 h 7652085"/>
                <a:gd name="connsiteX560" fmla="*/ 1419308 w 7655776"/>
                <a:gd name="connsiteY560" fmla="*/ 6469124 h 7652085"/>
                <a:gd name="connsiteX561" fmla="*/ 1413447 w 7655776"/>
                <a:gd name="connsiteY561" fmla="*/ 6469857 h 7652085"/>
                <a:gd name="connsiteX562" fmla="*/ 1413813 w 7655776"/>
                <a:gd name="connsiteY562" fmla="*/ 6477550 h 7652085"/>
                <a:gd name="connsiteX563" fmla="*/ 1417476 w 7655776"/>
                <a:gd name="connsiteY563" fmla="*/ 6479016 h 7652085"/>
                <a:gd name="connsiteX564" fmla="*/ 1418576 w 7655776"/>
                <a:gd name="connsiteY564" fmla="*/ 6478649 h 7652085"/>
                <a:gd name="connsiteX565" fmla="*/ 1567316 w 7655776"/>
                <a:gd name="connsiteY565" fmla="*/ 6579763 h 7652085"/>
                <a:gd name="connsiteX566" fmla="*/ 1708363 w 7655776"/>
                <a:gd name="connsiteY566" fmla="*/ 6675382 h 7652085"/>
                <a:gd name="connsiteX567" fmla="*/ 1707630 w 7655776"/>
                <a:gd name="connsiteY567" fmla="*/ 6680145 h 7652085"/>
                <a:gd name="connsiteX568" fmla="*/ 1712026 w 7655776"/>
                <a:gd name="connsiteY568" fmla="*/ 6689670 h 7652085"/>
                <a:gd name="connsiteX569" fmla="*/ 1715323 w 7655776"/>
                <a:gd name="connsiteY569" fmla="*/ 6691502 h 7652085"/>
                <a:gd name="connsiteX570" fmla="*/ 1680153 w 7655776"/>
                <a:gd name="connsiteY570" fmla="*/ 6858560 h 7652085"/>
                <a:gd name="connsiteX571" fmla="*/ 1644983 w 7655776"/>
                <a:gd name="connsiteY571" fmla="*/ 7028182 h 7652085"/>
                <a:gd name="connsiteX572" fmla="*/ 1638022 w 7655776"/>
                <a:gd name="connsiteY572" fmla="*/ 7031113 h 7652085"/>
                <a:gd name="connsiteX573" fmla="*/ 1638755 w 7655776"/>
                <a:gd name="connsiteY573" fmla="*/ 7046500 h 7652085"/>
                <a:gd name="connsiteX574" fmla="*/ 1638755 w 7655776"/>
                <a:gd name="connsiteY574" fmla="*/ 7046500 h 7652085"/>
                <a:gd name="connsiteX575" fmla="*/ 1646082 w 7655776"/>
                <a:gd name="connsiteY575" fmla="*/ 7049431 h 7652085"/>
                <a:gd name="connsiteX576" fmla="*/ 1654142 w 7655776"/>
                <a:gd name="connsiteY576" fmla="*/ 7045768 h 7652085"/>
                <a:gd name="connsiteX577" fmla="*/ 1657073 w 7655776"/>
                <a:gd name="connsiteY577" fmla="*/ 7037708 h 7652085"/>
                <a:gd name="connsiteX578" fmla="*/ 1655974 w 7655776"/>
                <a:gd name="connsiteY578" fmla="*/ 7035143 h 7652085"/>
                <a:gd name="connsiteX579" fmla="*/ 1783099 w 7655776"/>
                <a:gd name="connsiteY579" fmla="*/ 6938792 h 7652085"/>
                <a:gd name="connsiteX580" fmla="*/ 1909858 w 7655776"/>
                <a:gd name="connsiteY580" fmla="*/ 6842440 h 7652085"/>
                <a:gd name="connsiteX581" fmla="*/ 1923413 w 7655776"/>
                <a:gd name="connsiteY581" fmla="*/ 6841341 h 7652085"/>
                <a:gd name="connsiteX582" fmla="*/ 1923413 w 7655776"/>
                <a:gd name="connsiteY582" fmla="*/ 6841341 h 7652085"/>
                <a:gd name="connsiteX583" fmla="*/ 1925245 w 7655776"/>
                <a:gd name="connsiteY583" fmla="*/ 6835846 h 7652085"/>
                <a:gd name="connsiteX584" fmla="*/ 1946127 w 7655776"/>
                <a:gd name="connsiteY584" fmla="*/ 6832182 h 7652085"/>
                <a:gd name="connsiteX585" fmla="*/ 1951989 w 7655776"/>
                <a:gd name="connsiteY585" fmla="*/ 6852698 h 7652085"/>
                <a:gd name="connsiteX586" fmla="*/ 1947959 w 7655776"/>
                <a:gd name="connsiteY586" fmla="*/ 6857095 h 7652085"/>
                <a:gd name="connsiteX587" fmla="*/ 1947959 w 7655776"/>
                <a:gd name="connsiteY587" fmla="*/ 6865154 h 7652085"/>
                <a:gd name="connsiteX588" fmla="*/ 1952722 w 7655776"/>
                <a:gd name="connsiteY588" fmla="*/ 6869550 h 7652085"/>
                <a:gd name="connsiteX589" fmla="*/ 1921582 w 7655776"/>
                <a:gd name="connsiteY589" fmla="*/ 7025984 h 7652085"/>
                <a:gd name="connsiteX590" fmla="*/ 1890808 w 7655776"/>
                <a:gd name="connsiteY590" fmla="*/ 7182418 h 7652085"/>
                <a:gd name="connsiteX591" fmla="*/ 1882015 w 7655776"/>
                <a:gd name="connsiteY591" fmla="*/ 7188646 h 7652085"/>
                <a:gd name="connsiteX592" fmla="*/ 1888243 w 7655776"/>
                <a:gd name="connsiteY592" fmla="*/ 7202934 h 7652085"/>
                <a:gd name="connsiteX593" fmla="*/ 1888243 w 7655776"/>
                <a:gd name="connsiteY593" fmla="*/ 7202934 h 7652085"/>
                <a:gd name="connsiteX594" fmla="*/ 1892273 w 7655776"/>
                <a:gd name="connsiteY594" fmla="*/ 7203667 h 7652085"/>
                <a:gd name="connsiteX595" fmla="*/ 1902531 w 7655776"/>
                <a:gd name="connsiteY595" fmla="*/ 7196706 h 7652085"/>
                <a:gd name="connsiteX596" fmla="*/ 1902531 w 7655776"/>
                <a:gd name="connsiteY596" fmla="*/ 7189013 h 7652085"/>
                <a:gd name="connsiteX597" fmla="*/ 2039548 w 7655776"/>
                <a:gd name="connsiteY597" fmla="*/ 7082769 h 7652085"/>
                <a:gd name="connsiteX598" fmla="*/ 2174367 w 7655776"/>
                <a:gd name="connsiteY598" fmla="*/ 6977625 h 7652085"/>
                <a:gd name="connsiteX599" fmla="*/ 2176931 w 7655776"/>
                <a:gd name="connsiteY599" fmla="*/ 6980190 h 7652085"/>
                <a:gd name="connsiteX600" fmla="*/ 2181694 w 7655776"/>
                <a:gd name="connsiteY600" fmla="*/ 6981289 h 7652085"/>
                <a:gd name="connsiteX601" fmla="*/ 2181694 w 7655776"/>
                <a:gd name="connsiteY601" fmla="*/ 6981289 h 7652085"/>
                <a:gd name="connsiteX602" fmla="*/ 2190853 w 7655776"/>
                <a:gd name="connsiteY602" fmla="*/ 6976893 h 7652085"/>
                <a:gd name="connsiteX603" fmla="*/ 2339227 w 7655776"/>
                <a:gd name="connsiteY603" fmla="*/ 7062254 h 7652085"/>
                <a:gd name="connsiteX604" fmla="*/ 2495294 w 7655776"/>
                <a:gd name="connsiteY604" fmla="*/ 7151644 h 7652085"/>
                <a:gd name="connsiteX605" fmla="*/ 2498225 w 7655776"/>
                <a:gd name="connsiteY605" fmla="*/ 7155308 h 7652085"/>
                <a:gd name="connsiteX606" fmla="*/ 2500057 w 7655776"/>
                <a:gd name="connsiteY606" fmla="*/ 7155674 h 7652085"/>
                <a:gd name="connsiteX607" fmla="*/ 2505552 w 7655776"/>
                <a:gd name="connsiteY607" fmla="*/ 7150545 h 7652085"/>
                <a:gd name="connsiteX608" fmla="*/ 2505186 w 7655776"/>
                <a:gd name="connsiteY608" fmla="*/ 7148347 h 7652085"/>
                <a:gd name="connsiteX609" fmla="*/ 2503354 w 7655776"/>
                <a:gd name="connsiteY609" fmla="*/ 7146882 h 7652085"/>
                <a:gd name="connsiteX610" fmla="*/ 2485769 w 7655776"/>
                <a:gd name="connsiteY610" fmla="*/ 6956011 h 7652085"/>
                <a:gd name="connsiteX611" fmla="*/ 2467818 w 7655776"/>
                <a:gd name="connsiteY611" fmla="*/ 6767704 h 7652085"/>
                <a:gd name="connsiteX612" fmla="*/ 2622053 w 7655776"/>
                <a:gd name="connsiteY612" fmla="*/ 6849401 h 7652085"/>
                <a:gd name="connsiteX613" fmla="*/ 2778487 w 7655776"/>
                <a:gd name="connsiteY613" fmla="*/ 6931465 h 7652085"/>
                <a:gd name="connsiteX614" fmla="*/ 2778487 w 7655776"/>
                <a:gd name="connsiteY614" fmla="*/ 6932564 h 7652085"/>
                <a:gd name="connsiteX615" fmla="*/ 2781784 w 7655776"/>
                <a:gd name="connsiteY615" fmla="*/ 6935494 h 7652085"/>
                <a:gd name="connsiteX616" fmla="*/ 2783616 w 7655776"/>
                <a:gd name="connsiteY616" fmla="*/ 6935861 h 7652085"/>
                <a:gd name="connsiteX617" fmla="*/ 2789111 w 7655776"/>
                <a:gd name="connsiteY617" fmla="*/ 6932198 h 7652085"/>
                <a:gd name="connsiteX618" fmla="*/ 2789111 w 7655776"/>
                <a:gd name="connsiteY618" fmla="*/ 6928900 h 7652085"/>
                <a:gd name="connsiteX619" fmla="*/ 2848827 w 7655776"/>
                <a:gd name="connsiteY619" fmla="*/ 6852332 h 7652085"/>
                <a:gd name="connsiteX620" fmla="*/ 2907810 w 7655776"/>
                <a:gd name="connsiteY620" fmla="*/ 6773932 h 7652085"/>
                <a:gd name="connsiteX621" fmla="*/ 2912939 w 7655776"/>
                <a:gd name="connsiteY621" fmla="*/ 6770268 h 7652085"/>
                <a:gd name="connsiteX622" fmla="*/ 2912939 w 7655776"/>
                <a:gd name="connsiteY622" fmla="*/ 6765872 h 7652085"/>
                <a:gd name="connsiteX623" fmla="*/ 2912939 w 7655776"/>
                <a:gd name="connsiteY623" fmla="*/ 6765872 h 7652085"/>
                <a:gd name="connsiteX624" fmla="*/ 2960199 w 7655776"/>
                <a:gd name="connsiteY624" fmla="*/ 6668788 h 7652085"/>
                <a:gd name="connsiteX625" fmla="*/ 3004528 w 7655776"/>
                <a:gd name="connsiteY625" fmla="*/ 6576466 h 7652085"/>
                <a:gd name="connsiteX626" fmla="*/ 3005627 w 7655776"/>
                <a:gd name="connsiteY626" fmla="*/ 6576833 h 7652085"/>
                <a:gd name="connsiteX627" fmla="*/ 3005627 w 7655776"/>
                <a:gd name="connsiteY627" fmla="*/ 6576833 h 7652085"/>
                <a:gd name="connsiteX628" fmla="*/ 3015885 w 7655776"/>
                <a:gd name="connsiteY628" fmla="*/ 6566575 h 7652085"/>
                <a:gd name="connsiteX629" fmla="*/ 3015153 w 7655776"/>
                <a:gd name="connsiteY629" fmla="*/ 6562179 h 7652085"/>
                <a:gd name="connsiteX630" fmla="*/ 3012954 w 7655776"/>
                <a:gd name="connsiteY630" fmla="*/ 6559980 h 7652085"/>
                <a:gd name="connsiteX631" fmla="*/ 3066809 w 7655776"/>
                <a:gd name="connsiteY631" fmla="*/ 6455569 h 7652085"/>
                <a:gd name="connsiteX632" fmla="*/ 3101612 w 7655776"/>
                <a:gd name="connsiteY632" fmla="*/ 6387060 h 7652085"/>
                <a:gd name="connsiteX633" fmla="*/ 3106741 w 7655776"/>
                <a:gd name="connsiteY633" fmla="*/ 6400249 h 7652085"/>
                <a:gd name="connsiteX634" fmla="*/ 3167556 w 7655776"/>
                <a:gd name="connsiteY634" fmla="*/ 6548257 h 7652085"/>
                <a:gd name="connsiteX635" fmla="*/ 3165725 w 7655776"/>
                <a:gd name="connsiteY635" fmla="*/ 6549356 h 7652085"/>
                <a:gd name="connsiteX636" fmla="*/ 3166457 w 7655776"/>
                <a:gd name="connsiteY636" fmla="*/ 6567674 h 7652085"/>
                <a:gd name="connsiteX637" fmla="*/ 3175250 w 7655776"/>
                <a:gd name="connsiteY637" fmla="*/ 6570971 h 7652085"/>
                <a:gd name="connsiteX638" fmla="*/ 3175616 w 7655776"/>
                <a:gd name="connsiteY638" fmla="*/ 6570971 h 7652085"/>
                <a:gd name="connsiteX639" fmla="*/ 3188072 w 7655776"/>
                <a:gd name="connsiteY639" fmla="*/ 6557416 h 7652085"/>
                <a:gd name="connsiteX640" fmla="*/ 3176715 w 7655776"/>
                <a:gd name="connsiteY640" fmla="*/ 6545326 h 7652085"/>
                <a:gd name="connsiteX641" fmla="*/ 3159863 w 7655776"/>
                <a:gd name="connsiteY641" fmla="*/ 6440182 h 7652085"/>
                <a:gd name="connsiteX642" fmla="*/ 3141912 w 7655776"/>
                <a:gd name="connsiteY642" fmla="*/ 6331008 h 7652085"/>
                <a:gd name="connsiteX643" fmla="*/ 3144476 w 7655776"/>
                <a:gd name="connsiteY643" fmla="*/ 6329909 h 7652085"/>
                <a:gd name="connsiteX644" fmla="*/ 3145209 w 7655776"/>
                <a:gd name="connsiteY644" fmla="*/ 6327711 h 7652085"/>
                <a:gd name="connsiteX645" fmla="*/ 3285156 w 7655776"/>
                <a:gd name="connsiteY645" fmla="*/ 6230260 h 7652085"/>
                <a:gd name="connsiteX646" fmla="*/ 3441224 w 7655776"/>
                <a:gd name="connsiteY646" fmla="*/ 6121087 h 7652085"/>
                <a:gd name="connsiteX647" fmla="*/ 3441590 w 7655776"/>
                <a:gd name="connsiteY647" fmla="*/ 6121087 h 7652085"/>
                <a:gd name="connsiteX648" fmla="*/ 3441957 w 7655776"/>
                <a:gd name="connsiteY648" fmla="*/ 6120720 h 7652085"/>
                <a:gd name="connsiteX649" fmla="*/ 3442323 w 7655776"/>
                <a:gd name="connsiteY649" fmla="*/ 6121087 h 7652085"/>
                <a:gd name="connsiteX650" fmla="*/ 3442689 w 7655776"/>
                <a:gd name="connsiteY650" fmla="*/ 6121087 h 7652085"/>
                <a:gd name="connsiteX651" fmla="*/ 3554794 w 7655776"/>
                <a:gd name="connsiteY651" fmla="*/ 6275322 h 7652085"/>
                <a:gd name="connsiteX652" fmla="*/ 3655542 w 7655776"/>
                <a:gd name="connsiteY652" fmla="*/ 6413072 h 7652085"/>
                <a:gd name="connsiteX653" fmla="*/ 3655542 w 7655776"/>
                <a:gd name="connsiteY653" fmla="*/ 6415636 h 7652085"/>
                <a:gd name="connsiteX654" fmla="*/ 3657373 w 7655776"/>
                <a:gd name="connsiteY654" fmla="*/ 6417468 h 7652085"/>
                <a:gd name="connsiteX655" fmla="*/ 3604985 w 7655776"/>
                <a:gd name="connsiteY655" fmla="*/ 6514552 h 7652085"/>
                <a:gd name="connsiteX656" fmla="*/ 3554794 w 7655776"/>
                <a:gd name="connsiteY656" fmla="*/ 6608339 h 7652085"/>
                <a:gd name="connsiteX657" fmla="*/ 3539773 w 7655776"/>
                <a:gd name="connsiteY657" fmla="*/ 6618231 h 7652085"/>
                <a:gd name="connsiteX658" fmla="*/ 3547467 w 7655776"/>
                <a:gd name="connsiteY658" fmla="*/ 6632885 h 7652085"/>
                <a:gd name="connsiteX659" fmla="*/ 3552230 w 7655776"/>
                <a:gd name="connsiteY659" fmla="*/ 6633618 h 7652085"/>
                <a:gd name="connsiteX660" fmla="*/ 3564319 w 7655776"/>
                <a:gd name="connsiteY660" fmla="*/ 6625191 h 7652085"/>
                <a:gd name="connsiteX661" fmla="*/ 3562854 w 7655776"/>
                <a:gd name="connsiteY661" fmla="*/ 6613468 h 7652085"/>
                <a:gd name="connsiteX662" fmla="*/ 3668731 w 7655776"/>
                <a:gd name="connsiteY662" fmla="*/ 6492937 h 7652085"/>
                <a:gd name="connsiteX663" fmla="*/ 3677890 w 7655776"/>
                <a:gd name="connsiteY663" fmla="*/ 6482313 h 7652085"/>
                <a:gd name="connsiteX664" fmla="*/ 3688514 w 7655776"/>
                <a:gd name="connsiteY664" fmla="*/ 6558515 h 7652085"/>
                <a:gd name="connsiteX665" fmla="*/ 3705366 w 7655776"/>
                <a:gd name="connsiteY665" fmla="*/ 6675016 h 7652085"/>
                <a:gd name="connsiteX666" fmla="*/ 3699504 w 7655776"/>
                <a:gd name="connsiteY666" fmla="*/ 6683808 h 7652085"/>
                <a:gd name="connsiteX667" fmla="*/ 3707564 w 7655776"/>
                <a:gd name="connsiteY667" fmla="*/ 6692967 h 7652085"/>
                <a:gd name="connsiteX668" fmla="*/ 3719654 w 7655776"/>
                <a:gd name="connsiteY668" fmla="*/ 6795180 h 7652085"/>
                <a:gd name="connsiteX669" fmla="*/ 3732843 w 7655776"/>
                <a:gd name="connsiteY669" fmla="*/ 6902156 h 7652085"/>
                <a:gd name="connsiteX670" fmla="*/ 3731377 w 7655776"/>
                <a:gd name="connsiteY670" fmla="*/ 6906186 h 7652085"/>
                <a:gd name="connsiteX671" fmla="*/ 3735041 w 7655776"/>
                <a:gd name="connsiteY671" fmla="*/ 6910582 h 7652085"/>
                <a:gd name="connsiteX672" fmla="*/ 3765448 w 7655776"/>
                <a:gd name="connsiteY672" fmla="*/ 7004736 h 7652085"/>
                <a:gd name="connsiteX673" fmla="*/ 3796222 w 7655776"/>
                <a:gd name="connsiteY673" fmla="*/ 7098156 h 7652085"/>
                <a:gd name="connsiteX674" fmla="*/ 3796955 w 7655776"/>
                <a:gd name="connsiteY674" fmla="*/ 7105850 h 7652085"/>
                <a:gd name="connsiteX675" fmla="*/ 3800619 w 7655776"/>
                <a:gd name="connsiteY675" fmla="*/ 7106949 h 7652085"/>
                <a:gd name="connsiteX676" fmla="*/ 3800985 w 7655776"/>
                <a:gd name="connsiteY676" fmla="*/ 7106949 h 7652085"/>
                <a:gd name="connsiteX677" fmla="*/ 3805381 w 7655776"/>
                <a:gd name="connsiteY677" fmla="*/ 7104018 h 7652085"/>
                <a:gd name="connsiteX678" fmla="*/ 3980133 w 7655776"/>
                <a:gd name="connsiteY678" fmla="*/ 7077274 h 7652085"/>
                <a:gd name="connsiteX679" fmla="*/ 4152686 w 7655776"/>
                <a:gd name="connsiteY679" fmla="*/ 7050530 h 7652085"/>
                <a:gd name="connsiteX680" fmla="*/ 4074286 w 7655776"/>
                <a:gd name="connsiteY680" fmla="*/ 7222717 h 7652085"/>
                <a:gd name="connsiteX681" fmla="*/ 3995153 w 7655776"/>
                <a:gd name="connsiteY681" fmla="*/ 7397835 h 7652085"/>
                <a:gd name="connsiteX682" fmla="*/ 3992955 w 7655776"/>
                <a:gd name="connsiteY682" fmla="*/ 7398934 h 7652085"/>
                <a:gd name="connsiteX683" fmla="*/ 3991490 w 7655776"/>
                <a:gd name="connsiteY683" fmla="*/ 7402598 h 7652085"/>
                <a:gd name="connsiteX684" fmla="*/ 3996985 w 7655776"/>
                <a:gd name="connsiteY684" fmla="*/ 7407727 h 7652085"/>
                <a:gd name="connsiteX685" fmla="*/ 3997351 w 7655776"/>
                <a:gd name="connsiteY685" fmla="*/ 7407727 h 7652085"/>
                <a:gd name="connsiteX686" fmla="*/ 4001381 w 7655776"/>
                <a:gd name="connsiteY686" fmla="*/ 7405162 h 7652085"/>
                <a:gd name="connsiteX687" fmla="*/ 4177965 w 7655776"/>
                <a:gd name="connsiteY687" fmla="*/ 7371457 h 7652085"/>
                <a:gd name="connsiteX688" fmla="*/ 4345389 w 7655776"/>
                <a:gd name="connsiteY688" fmla="*/ 7339218 h 7652085"/>
                <a:gd name="connsiteX689" fmla="*/ 4357479 w 7655776"/>
                <a:gd name="connsiteY689" fmla="*/ 7346912 h 7652085"/>
                <a:gd name="connsiteX690" fmla="*/ 4358212 w 7655776"/>
                <a:gd name="connsiteY690" fmla="*/ 7346912 h 7652085"/>
                <a:gd name="connsiteX691" fmla="*/ 4361875 w 7655776"/>
                <a:gd name="connsiteY691" fmla="*/ 7346179 h 7652085"/>
                <a:gd name="connsiteX692" fmla="*/ 4454930 w 7655776"/>
                <a:gd name="connsiteY692" fmla="*/ 7489058 h 7652085"/>
                <a:gd name="connsiteX693" fmla="*/ 4550182 w 7655776"/>
                <a:gd name="connsiteY693" fmla="*/ 7634134 h 7652085"/>
                <a:gd name="connsiteX694" fmla="*/ 4547617 w 7655776"/>
                <a:gd name="connsiteY694" fmla="*/ 7641461 h 7652085"/>
                <a:gd name="connsiteX695" fmla="*/ 4558608 w 7655776"/>
                <a:gd name="connsiteY695" fmla="*/ 7652086 h 7652085"/>
                <a:gd name="connsiteX696" fmla="*/ 4558975 w 7655776"/>
                <a:gd name="connsiteY696" fmla="*/ 7652086 h 7652085"/>
                <a:gd name="connsiteX697" fmla="*/ 4569599 w 7655776"/>
                <a:gd name="connsiteY697" fmla="*/ 7640729 h 7652085"/>
                <a:gd name="connsiteX698" fmla="*/ 4569599 w 7655776"/>
                <a:gd name="connsiteY698" fmla="*/ 7640729 h 7652085"/>
                <a:gd name="connsiteX699" fmla="*/ 4563371 w 7655776"/>
                <a:gd name="connsiteY699" fmla="*/ 7631936 h 7652085"/>
                <a:gd name="connsiteX700" fmla="*/ 4585352 w 7655776"/>
                <a:gd name="connsiteY700" fmla="*/ 7474037 h 7652085"/>
                <a:gd name="connsiteX701" fmla="*/ 4606601 w 7655776"/>
                <a:gd name="connsiteY701" fmla="*/ 7316138 h 7652085"/>
                <a:gd name="connsiteX702" fmla="*/ 4612462 w 7655776"/>
                <a:gd name="connsiteY702" fmla="*/ 7313573 h 7652085"/>
                <a:gd name="connsiteX703" fmla="*/ 4615393 w 7655776"/>
                <a:gd name="connsiteY703" fmla="*/ 7305880 h 7652085"/>
                <a:gd name="connsiteX704" fmla="*/ 4612829 w 7655776"/>
                <a:gd name="connsiteY704" fmla="*/ 7300385 h 7652085"/>
                <a:gd name="connsiteX705" fmla="*/ 4624919 w 7655776"/>
                <a:gd name="connsiteY705" fmla="*/ 7283166 h 7652085"/>
                <a:gd name="connsiteX706" fmla="*/ 4643603 w 7655776"/>
                <a:gd name="connsiteY706" fmla="*/ 7293423 h 7652085"/>
                <a:gd name="connsiteX707" fmla="*/ 4643603 w 7655776"/>
                <a:gd name="connsiteY707" fmla="*/ 7299285 h 7652085"/>
                <a:gd name="connsiteX708" fmla="*/ 4653494 w 7655776"/>
                <a:gd name="connsiteY708" fmla="*/ 7305880 h 7652085"/>
                <a:gd name="connsiteX709" fmla="*/ 4656059 w 7655776"/>
                <a:gd name="connsiteY709" fmla="*/ 7305513 h 7652085"/>
                <a:gd name="connsiteX710" fmla="*/ 4744350 w 7655776"/>
                <a:gd name="connsiteY710" fmla="*/ 7437768 h 7652085"/>
                <a:gd name="connsiteX711" fmla="*/ 4833374 w 7655776"/>
                <a:gd name="connsiteY711" fmla="*/ 7570022 h 7652085"/>
                <a:gd name="connsiteX712" fmla="*/ 4831543 w 7655776"/>
                <a:gd name="connsiteY712" fmla="*/ 7580647 h 7652085"/>
                <a:gd name="connsiteX713" fmla="*/ 4841801 w 7655776"/>
                <a:gd name="connsiteY713" fmla="*/ 7587241 h 7652085"/>
                <a:gd name="connsiteX714" fmla="*/ 4846197 w 7655776"/>
                <a:gd name="connsiteY714" fmla="*/ 7586508 h 7652085"/>
                <a:gd name="connsiteX715" fmla="*/ 4852059 w 7655776"/>
                <a:gd name="connsiteY715" fmla="*/ 7580647 h 7652085"/>
                <a:gd name="connsiteX716" fmla="*/ 4852059 w 7655776"/>
                <a:gd name="connsiteY716" fmla="*/ 7572220 h 7652085"/>
                <a:gd name="connsiteX717" fmla="*/ 4846564 w 7655776"/>
                <a:gd name="connsiteY717" fmla="*/ 7567092 h 7652085"/>
                <a:gd name="connsiteX718" fmla="*/ 4868545 w 7655776"/>
                <a:gd name="connsiteY718" fmla="*/ 7394905 h 7652085"/>
                <a:gd name="connsiteX719" fmla="*/ 4889427 w 7655776"/>
                <a:gd name="connsiteY719" fmla="*/ 7225648 h 7652085"/>
                <a:gd name="connsiteX720" fmla="*/ 4900418 w 7655776"/>
                <a:gd name="connsiteY720" fmla="*/ 7217588 h 7652085"/>
                <a:gd name="connsiteX721" fmla="*/ 4901150 w 7655776"/>
                <a:gd name="connsiteY721" fmla="*/ 7212459 h 7652085"/>
                <a:gd name="connsiteX722" fmla="*/ 5065644 w 7655776"/>
                <a:gd name="connsiteY722" fmla="*/ 7168130 h 7652085"/>
                <a:gd name="connsiteX723" fmla="*/ 5240029 w 7655776"/>
                <a:gd name="connsiteY723" fmla="*/ 7120504 h 7652085"/>
                <a:gd name="connsiteX724" fmla="*/ 5241861 w 7655776"/>
                <a:gd name="connsiteY724" fmla="*/ 7121603 h 7652085"/>
                <a:gd name="connsiteX725" fmla="*/ 5244059 w 7655776"/>
                <a:gd name="connsiteY725" fmla="*/ 7121237 h 7652085"/>
                <a:gd name="connsiteX726" fmla="*/ 5246990 w 7655776"/>
                <a:gd name="connsiteY726" fmla="*/ 7118306 h 7652085"/>
                <a:gd name="connsiteX727" fmla="*/ 5246990 w 7655776"/>
                <a:gd name="connsiteY727" fmla="*/ 7114276 h 7652085"/>
                <a:gd name="connsiteX728" fmla="*/ 5242227 w 7655776"/>
                <a:gd name="connsiteY728" fmla="*/ 7110979 h 7652085"/>
                <a:gd name="connsiteX729" fmla="*/ 5241494 w 7655776"/>
                <a:gd name="connsiteY729" fmla="*/ 7110979 h 7652085"/>
                <a:gd name="connsiteX730" fmla="*/ 5094220 w 7655776"/>
                <a:gd name="connsiteY730" fmla="*/ 6988616 h 7652085"/>
                <a:gd name="connsiteX731" fmla="*/ 4948044 w 7655776"/>
                <a:gd name="connsiteY731" fmla="*/ 6866986 h 7652085"/>
                <a:gd name="connsiteX732" fmla="*/ 5114736 w 7655776"/>
                <a:gd name="connsiteY732" fmla="*/ 6815696 h 7652085"/>
                <a:gd name="connsiteX733" fmla="*/ 5283259 w 7655776"/>
                <a:gd name="connsiteY733" fmla="*/ 6763307 h 7652085"/>
                <a:gd name="connsiteX734" fmla="*/ 5286556 w 7655776"/>
                <a:gd name="connsiteY734" fmla="*/ 6764407 h 7652085"/>
                <a:gd name="connsiteX735" fmla="*/ 5288754 w 7655776"/>
                <a:gd name="connsiteY735" fmla="*/ 6764040 h 7652085"/>
                <a:gd name="connsiteX736" fmla="*/ 5291685 w 7655776"/>
                <a:gd name="connsiteY736" fmla="*/ 6760743 h 7652085"/>
                <a:gd name="connsiteX737" fmla="*/ 5289121 w 7655776"/>
                <a:gd name="connsiteY737" fmla="*/ 6753782 h 7652085"/>
                <a:gd name="connsiteX738" fmla="*/ 5289121 w 7655776"/>
                <a:gd name="connsiteY738" fmla="*/ 6753782 h 7652085"/>
                <a:gd name="connsiteX739" fmla="*/ 5275932 w 7655776"/>
                <a:gd name="connsiteY739" fmla="*/ 6656332 h 7652085"/>
                <a:gd name="connsiteX740" fmla="*/ 5262010 w 7655776"/>
                <a:gd name="connsiteY740" fmla="*/ 6558515 h 7652085"/>
                <a:gd name="connsiteX741" fmla="*/ 5263110 w 7655776"/>
                <a:gd name="connsiteY741" fmla="*/ 6557416 h 7652085"/>
                <a:gd name="connsiteX742" fmla="*/ 5263110 w 7655776"/>
                <a:gd name="connsiteY742" fmla="*/ 6553020 h 7652085"/>
                <a:gd name="connsiteX743" fmla="*/ 5259812 w 7655776"/>
                <a:gd name="connsiteY743" fmla="*/ 6550089 h 7652085"/>
                <a:gd name="connsiteX744" fmla="*/ 5224642 w 7655776"/>
                <a:gd name="connsiteY744" fmla="*/ 6448242 h 7652085"/>
                <a:gd name="connsiteX745" fmla="*/ 5190571 w 7655776"/>
                <a:gd name="connsiteY745" fmla="*/ 6350791 h 7652085"/>
                <a:gd name="connsiteX746" fmla="*/ 5194235 w 7655776"/>
                <a:gd name="connsiteY746" fmla="*/ 6347128 h 7652085"/>
                <a:gd name="connsiteX747" fmla="*/ 5194235 w 7655776"/>
                <a:gd name="connsiteY747" fmla="*/ 6339068 h 7652085"/>
                <a:gd name="connsiteX748" fmla="*/ 5185076 w 7655776"/>
                <a:gd name="connsiteY748" fmla="*/ 6333573 h 7652085"/>
                <a:gd name="connsiteX749" fmla="*/ 5149173 w 7655776"/>
                <a:gd name="connsiteY749" fmla="*/ 6221468 h 7652085"/>
                <a:gd name="connsiteX750" fmla="*/ 5125360 w 7655776"/>
                <a:gd name="connsiteY750" fmla="*/ 6148197 h 7652085"/>
                <a:gd name="connsiteX751" fmla="*/ 5138549 w 7655776"/>
                <a:gd name="connsiteY751" fmla="*/ 6153692 h 7652085"/>
                <a:gd name="connsiteX752" fmla="*/ 5286556 w 7655776"/>
                <a:gd name="connsiteY752" fmla="*/ 6215606 h 7652085"/>
                <a:gd name="connsiteX753" fmla="*/ 5286190 w 7655776"/>
                <a:gd name="connsiteY753" fmla="*/ 6217804 h 7652085"/>
                <a:gd name="connsiteX754" fmla="*/ 5299013 w 7655776"/>
                <a:gd name="connsiteY754" fmla="*/ 6230260 h 7652085"/>
                <a:gd name="connsiteX755" fmla="*/ 5308538 w 7655776"/>
                <a:gd name="connsiteY755" fmla="*/ 6225864 h 7652085"/>
                <a:gd name="connsiteX756" fmla="*/ 5307438 w 7655776"/>
                <a:gd name="connsiteY756" fmla="*/ 6208279 h 7652085"/>
                <a:gd name="connsiteX757" fmla="*/ 5291685 w 7655776"/>
                <a:gd name="connsiteY757" fmla="*/ 6207546 h 7652085"/>
                <a:gd name="connsiteX758" fmla="*/ 5204859 w 7655776"/>
                <a:gd name="connsiteY758" fmla="*/ 6144900 h 7652085"/>
                <a:gd name="connsiteX759" fmla="*/ 5115102 w 7655776"/>
                <a:gd name="connsiteY759" fmla="*/ 6080421 h 7652085"/>
                <a:gd name="connsiteX760" fmla="*/ 5115102 w 7655776"/>
                <a:gd name="connsiteY760" fmla="*/ 6075658 h 7652085"/>
                <a:gd name="connsiteX761" fmla="*/ 5145143 w 7655776"/>
                <a:gd name="connsiteY761" fmla="*/ 5907867 h 7652085"/>
                <a:gd name="connsiteX762" fmla="*/ 5178115 w 7655776"/>
                <a:gd name="connsiteY762" fmla="*/ 5720294 h 7652085"/>
                <a:gd name="connsiteX763" fmla="*/ 5178482 w 7655776"/>
                <a:gd name="connsiteY763" fmla="*/ 5720294 h 7652085"/>
                <a:gd name="connsiteX764" fmla="*/ 5178482 w 7655776"/>
                <a:gd name="connsiteY764" fmla="*/ 5719927 h 7652085"/>
                <a:gd name="connsiteX765" fmla="*/ 5179214 w 7655776"/>
                <a:gd name="connsiteY765" fmla="*/ 5719927 h 7652085"/>
                <a:gd name="connsiteX766" fmla="*/ 5179580 w 7655776"/>
                <a:gd name="connsiteY766" fmla="*/ 5719561 h 7652085"/>
                <a:gd name="connsiteX767" fmla="*/ 5367887 w 7655776"/>
                <a:gd name="connsiteY767" fmla="*/ 5749236 h 7652085"/>
                <a:gd name="connsiteX768" fmla="*/ 5535678 w 7655776"/>
                <a:gd name="connsiteY768" fmla="*/ 5775247 h 7652085"/>
                <a:gd name="connsiteX769" fmla="*/ 5540807 w 7655776"/>
                <a:gd name="connsiteY769" fmla="*/ 5777445 h 7652085"/>
                <a:gd name="connsiteX770" fmla="*/ 5572314 w 7655776"/>
                <a:gd name="connsiteY770" fmla="*/ 5882589 h 7652085"/>
                <a:gd name="connsiteX771" fmla="*/ 5603454 w 7655776"/>
                <a:gd name="connsiteY771" fmla="*/ 5984802 h 7652085"/>
                <a:gd name="connsiteX772" fmla="*/ 5598325 w 7655776"/>
                <a:gd name="connsiteY772" fmla="*/ 5990297 h 7652085"/>
                <a:gd name="connsiteX773" fmla="*/ 5598691 w 7655776"/>
                <a:gd name="connsiteY773" fmla="*/ 6000189 h 7652085"/>
                <a:gd name="connsiteX774" fmla="*/ 5610415 w 7655776"/>
                <a:gd name="connsiteY774" fmla="*/ 6007883 h 7652085"/>
                <a:gd name="connsiteX775" fmla="*/ 5615543 w 7655776"/>
                <a:gd name="connsiteY775" fmla="*/ 6006783 h 7652085"/>
                <a:gd name="connsiteX776" fmla="*/ 5622138 w 7655776"/>
                <a:gd name="connsiteY776" fmla="*/ 5989931 h 7652085"/>
                <a:gd name="connsiteX777" fmla="*/ 5622138 w 7655776"/>
                <a:gd name="connsiteY777" fmla="*/ 5989931 h 7652085"/>
                <a:gd name="connsiteX778" fmla="*/ 5612979 w 7655776"/>
                <a:gd name="connsiteY778" fmla="*/ 5982604 h 7652085"/>
                <a:gd name="connsiteX779" fmla="*/ 5602355 w 7655776"/>
                <a:gd name="connsiteY779" fmla="*/ 5822507 h 7652085"/>
                <a:gd name="connsiteX780" fmla="*/ 5601256 w 7655776"/>
                <a:gd name="connsiteY780" fmla="*/ 5808585 h 7652085"/>
                <a:gd name="connsiteX781" fmla="*/ 5662803 w 7655776"/>
                <a:gd name="connsiteY781" fmla="*/ 5855113 h 7652085"/>
                <a:gd name="connsiteX782" fmla="*/ 5756957 w 7655776"/>
                <a:gd name="connsiteY782" fmla="*/ 5925453 h 7652085"/>
                <a:gd name="connsiteX783" fmla="*/ 5759155 w 7655776"/>
                <a:gd name="connsiteY783" fmla="*/ 5935711 h 7652085"/>
                <a:gd name="connsiteX784" fmla="*/ 5771244 w 7655776"/>
                <a:gd name="connsiteY784" fmla="*/ 5936443 h 7652085"/>
                <a:gd name="connsiteX785" fmla="*/ 5852209 w 7655776"/>
                <a:gd name="connsiteY785" fmla="*/ 6000555 h 7652085"/>
                <a:gd name="connsiteX786" fmla="*/ 5937203 w 7655776"/>
                <a:gd name="connsiteY786" fmla="*/ 6067232 h 7652085"/>
                <a:gd name="connsiteX787" fmla="*/ 5939035 w 7655776"/>
                <a:gd name="connsiteY787" fmla="*/ 6071262 h 7652085"/>
                <a:gd name="connsiteX788" fmla="*/ 5942699 w 7655776"/>
                <a:gd name="connsiteY788" fmla="*/ 6072727 h 7652085"/>
                <a:gd name="connsiteX789" fmla="*/ 5944531 w 7655776"/>
                <a:gd name="connsiteY789" fmla="*/ 6071995 h 7652085"/>
                <a:gd name="connsiteX790" fmla="*/ 6032456 w 7655776"/>
                <a:gd name="connsiteY790" fmla="*/ 6117057 h 7652085"/>
                <a:gd name="connsiteX791" fmla="*/ 6120381 w 7655776"/>
                <a:gd name="connsiteY791" fmla="*/ 6161386 h 7652085"/>
                <a:gd name="connsiteX792" fmla="*/ 6125510 w 7655776"/>
                <a:gd name="connsiteY792" fmla="*/ 6165782 h 7652085"/>
                <a:gd name="connsiteX793" fmla="*/ 6129906 w 7655776"/>
                <a:gd name="connsiteY793" fmla="*/ 6163950 h 7652085"/>
                <a:gd name="connsiteX794" fmla="*/ 6131006 w 7655776"/>
                <a:gd name="connsiteY794" fmla="*/ 6158821 h 7652085"/>
                <a:gd name="connsiteX795" fmla="*/ 6235783 w 7655776"/>
                <a:gd name="connsiteY795" fmla="*/ 6016675 h 7652085"/>
                <a:gd name="connsiteX796" fmla="*/ 6338729 w 7655776"/>
                <a:gd name="connsiteY796" fmla="*/ 5875628 h 7652085"/>
                <a:gd name="connsiteX797" fmla="*/ 6405039 w 7655776"/>
                <a:gd name="connsiteY797" fmla="*/ 6052578 h 7652085"/>
                <a:gd name="connsiteX798" fmla="*/ 6472815 w 7655776"/>
                <a:gd name="connsiteY798" fmla="*/ 6232092 h 7652085"/>
                <a:gd name="connsiteX799" fmla="*/ 6473548 w 7655776"/>
                <a:gd name="connsiteY799" fmla="*/ 6238320 h 7652085"/>
                <a:gd name="connsiteX800" fmla="*/ 6477211 w 7655776"/>
                <a:gd name="connsiteY800" fmla="*/ 6239786 h 7652085"/>
                <a:gd name="connsiteX801" fmla="*/ 6481241 w 7655776"/>
                <a:gd name="connsiteY801" fmla="*/ 6237954 h 7652085"/>
                <a:gd name="connsiteX802" fmla="*/ 6482707 w 7655776"/>
                <a:gd name="connsiteY802" fmla="*/ 6234290 h 7652085"/>
                <a:gd name="connsiteX803" fmla="*/ 6482341 w 7655776"/>
                <a:gd name="connsiteY803" fmla="*/ 6233557 h 7652085"/>
                <a:gd name="connsiteX804" fmla="*/ 6583455 w 7655776"/>
                <a:gd name="connsiteY804" fmla="*/ 6084817 h 7652085"/>
                <a:gd name="connsiteX805" fmla="*/ 6679073 w 7655776"/>
                <a:gd name="connsiteY805" fmla="*/ 5943404 h 7652085"/>
                <a:gd name="connsiteX806" fmla="*/ 6683469 w 7655776"/>
                <a:gd name="connsiteY806" fmla="*/ 5944137 h 7652085"/>
                <a:gd name="connsiteX807" fmla="*/ 6693361 w 7655776"/>
                <a:gd name="connsiteY807" fmla="*/ 5939741 h 7652085"/>
                <a:gd name="connsiteX808" fmla="*/ 6695193 w 7655776"/>
                <a:gd name="connsiteY808" fmla="*/ 5936443 h 7652085"/>
                <a:gd name="connsiteX809" fmla="*/ 6862251 w 7655776"/>
                <a:gd name="connsiteY809" fmla="*/ 5971613 h 7652085"/>
                <a:gd name="connsiteX810" fmla="*/ 7031874 w 7655776"/>
                <a:gd name="connsiteY810" fmla="*/ 6006783 h 7652085"/>
                <a:gd name="connsiteX811" fmla="*/ 7035171 w 7655776"/>
                <a:gd name="connsiteY811" fmla="*/ 6013744 h 7652085"/>
                <a:gd name="connsiteX812" fmla="*/ 7042498 w 7655776"/>
                <a:gd name="connsiteY812" fmla="*/ 6016675 h 7652085"/>
                <a:gd name="connsiteX813" fmla="*/ 7053488 w 7655776"/>
                <a:gd name="connsiteY813" fmla="*/ 6005685 h 7652085"/>
                <a:gd name="connsiteX814" fmla="*/ 7049825 w 7655776"/>
                <a:gd name="connsiteY814" fmla="*/ 5997624 h 7652085"/>
                <a:gd name="connsiteX815" fmla="*/ 7039201 w 7655776"/>
                <a:gd name="connsiteY815" fmla="*/ 5996159 h 7652085"/>
                <a:gd name="connsiteX816" fmla="*/ 6942849 w 7655776"/>
                <a:gd name="connsiteY816" fmla="*/ 5869034 h 7652085"/>
                <a:gd name="connsiteX817" fmla="*/ 6846131 w 7655776"/>
                <a:gd name="connsiteY817" fmla="*/ 5741909 h 7652085"/>
                <a:gd name="connsiteX818" fmla="*/ 6848329 w 7655776"/>
                <a:gd name="connsiteY818" fmla="*/ 5736047 h 7652085"/>
                <a:gd name="connsiteX819" fmla="*/ 6845032 w 7655776"/>
                <a:gd name="connsiteY819" fmla="*/ 5728720 h 7652085"/>
                <a:gd name="connsiteX820" fmla="*/ 6839537 w 7655776"/>
                <a:gd name="connsiteY820" fmla="*/ 5726888 h 7652085"/>
                <a:gd name="connsiteX821" fmla="*/ 6835874 w 7655776"/>
                <a:gd name="connsiteY821" fmla="*/ 5706006 h 7652085"/>
                <a:gd name="connsiteX822" fmla="*/ 6856389 w 7655776"/>
                <a:gd name="connsiteY822" fmla="*/ 5700144 h 7652085"/>
                <a:gd name="connsiteX823" fmla="*/ 6860785 w 7655776"/>
                <a:gd name="connsiteY823" fmla="*/ 5704174 h 7652085"/>
                <a:gd name="connsiteX824" fmla="*/ 6864815 w 7655776"/>
                <a:gd name="connsiteY824" fmla="*/ 5704907 h 7652085"/>
                <a:gd name="connsiteX825" fmla="*/ 6873608 w 7655776"/>
                <a:gd name="connsiteY825" fmla="*/ 5699412 h 7652085"/>
                <a:gd name="connsiteX826" fmla="*/ 7029675 w 7655776"/>
                <a:gd name="connsiteY826" fmla="*/ 5730552 h 7652085"/>
                <a:gd name="connsiteX827" fmla="*/ 7186109 w 7655776"/>
                <a:gd name="connsiteY827" fmla="*/ 5761325 h 7652085"/>
                <a:gd name="connsiteX828" fmla="*/ 7186109 w 7655776"/>
                <a:gd name="connsiteY828" fmla="*/ 5764256 h 7652085"/>
                <a:gd name="connsiteX829" fmla="*/ 7192337 w 7655776"/>
                <a:gd name="connsiteY829" fmla="*/ 5770118 h 7652085"/>
                <a:gd name="connsiteX830" fmla="*/ 7196367 w 7655776"/>
                <a:gd name="connsiteY830" fmla="*/ 5770851 h 7652085"/>
                <a:gd name="connsiteX831" fmla="*/ 7206625 w 7655776"/>
                <a:gd name="connsiteY831" fmla="*/ 5763890 h 7652085"/>
                <a:gd name="connsiteX832" fmla="*/ 7200397 w 7655776"/>
                <a:gd name="connsiteY832" fmla="*/ 5749602 h 7652085"/>
                <a:gd name="connsiteX833" fmla="*/ 7193070 w 7655776"/>
                <a:gd name="connsiteY833" fmla="*/ 5749602 h 7652085"/>
                <a:gd name="connsiteX834" fmla="*/ 7087193 w 7655776"/>
                <a:gd name="connsiteY834" fmla="*/ 5612585 h 7652085"/>
                <a:gd name="connsiteX835" fmla="*/ 6982049 w 7655776"/>
                <a:gd name="connsiteY835" fmla="*/ 5477766 h 7652085"/>
                <a:gd name="connsiteX836" fmla="*/ 6984247 w 7655776"/>
                <a:gd name="connsiteY836" fmla="*/ 5474835 h 7652085"/>
                <a:gd name="connsiteX837" fmla="*/ 6984247 w 7655776"/>
                <a:gd name="connsiteY837" fmla="*/ 5464577 h 7652085"/>
                <a:gd name="connsiteX838" fmla="*/ 6980950 w 7655776"/>
                <a:gd name="connsiteY838" fmla="*/ 5461280 h 7652085"/>
                <a:gd name="connsiteX839" fmla="*/ 7066677 w 7655776"/>
                <a:gd name="connsiteY839" fmla="*/ 5312540 h 7652085"/>
                <a:gd name="connsiteX840" fmla="*/ 7155702 w 7655776"/>
                <a:gd name="connsiteY840" fmla="*/ 5156473 h 7652085"/>
                <a:gd name="connsiteX841" fmla="*/ 7159731 w 7655776"/>
                <a:gd name="connsiteY841" fmla="*/ 5153542 h 7652085"/>
                <a:gd name="connsiteX842" fmla="*/ 7156801 w 7655776"/>
                <a:gd name="connsiteY842" fmla="*/ 5146581 h 7652085"/>
                <a:gd name="connsiteX843" fmla="*/ 7154969 w 7655776"/>
                <a:gd name="connsiteY843" fmla="*/ 5146215 h 7652085"/>
                <a:gd name="connsiteX844" fmla="*/ 7150939 w 7655776"/>
                <a:gd name="connsiteY844" fmla="*/ 5148413 h 7652085"/>
                <a:gd name="connsiteX845" fmla="*/ 6960068 w 7655776"/>
                <a:gd name="connsiteY845" fmla="*/ 5165998 h 7652085"/>
                <a:gd name="connsiteX846" fmla="*/ 6771761 w 7655776"/>
                <a:gd name="connsiteY846" fmla="*/ 5183949 h 7652085"/>
                <a:gd name="connsiteX847" fmla="*/ 6853458 w 7655776"/>
                <a:gd name="connsiteY847" fmla="*/ 5029714 h 7652085"/>
                <a:gd name="connsiteX848" fmla="*/ 6934789 w 7655776"/>
                <a:gd name="connsiteY848" fmla="*/ 4873280 h 7652085"/>
                <a:gd name="connsiteX849" fmla="*/ 6939186 w 7655776"/>
                <a:gd name="connsiteY849" fmla="*/ 4869983 h 7652085"/>
                <a:gd name="connsiteX850" fmla="*/ 6935888 w 7655776"/>
                <a:gd name="connsiteY850" fmla="*/ 4862656 h 7652085"/>
                <a:gd name="connsiteX851" fmla="*/ 6932591 w 7655776"/>
                <a:gd name="connsiteY851" fmla="*/ 4862656 h 7652085"/>
                <a:gd name="connsiteX852" fmla="*/ 6854191 w 7655776"/>
                <a:gd name="connsiteY852" fmla="*/ 4803306 h 7652085"/>
                <a:gd name="connsiteX853" fmla="*/ 6775425 w 7655776"/>
                <a:gd name="connsiteY853" fmla="*/ 4743956 h 7652085"/>
                <a:gd name="connsiteX854" fmla="*/ 6772494 w 7655776"/>
                <a:gd name="connsiteY854" fmla="*/ 4739194 h 7652085"/>
                <a:gd name="connsiteX855" fmla="*/ 6770296 w 7655776"/>
                <a:gd name="connsiteY855" fmla="*/ 4738827 h 7652085"/>
                <a:gd name="connsiteX856" fmla="*/ 6768098 w 7655776"/>
                <a:gd name="connsiteY856" fmla="*/ 4739560 h 7652085"/>
                <a:gd name="connsiteX857" fmla="*/ 6671014 w 7655776"/>
                <a:gd name="connsiteY857" fmla="*/ 4692300 h 7652085"/>
                <a:gd name="connsiteX858" fmla="*/ 6578325 w 7655776"/>
                <a:gd name="connsiteY858" fmla="*/ 4647605 h 7652085"/>
                <a:gd name="connsiteX859" fmla="*/ 6572464 w 7655776"/>
                <a:gd name="connsiteY859" fmla="*/ 4636981 h 7652085"/>
                <a:gd name="connsiteX860" fmla="*/ 6572464 w 7655776"/>
                <a:gd name="connsiteY860" fmla="*/ 4636981 h 7652085"/>
                <a:gd name="connsiteX861" fmla="*/ 6562206 w 7655776"/>
                <a:gd name="connsiteY861" fmla="*/ 4639545 h 7652085"/>
                <a:gd name="connsiteX862" fmla="*/ 6457794 w 7655776"/>
                <a:gd name="connsiteY862" fmla="*/ 4585691 h 7652085"/>
                <a:gd name="connsiteX863" fmla="*/ 6389286 w 7655776"/>
                <a:gd name="connsiteY863" fmla="*/ 4550887 h 7652085"/>
                <a:gd name="connsiteX864" fmla="*/ 6402475 w 7655776"/>
                <a:gd name="connsiteY864" fmla="*/ 4545758 h 7652085"/>
                <a:gd name="connsiteX865" fmla="*/ 6550849 w 7655776"/>
                <a:gd name="connsiteY865" fmla="*/ 4484943 h 7652085"/>
                <a:gd name="connsiteX866" fmla="*/ 6560740 w 7655776"/>
                <a:gd name="connsiteY866" fmla="*/ 4490072 h 7652085"/>
                <a:gd name="connsiteX867" fmla="*/ 6561473 w 7655776"/>
                <a:gd name="connsiteY867" fmla="*/ 4490072 h 7652085"/>
                <a:gd name="connsiteX868" fmla="*/ 6573929 w 7655776"/>
                <a:gd name="connsiteY868" fmla="*/ 4476517 h 7652085"/>
                <a:gd name="connsiteX869" fmla="*/ 6560374 w 7655776"/>
                <a:gd name="connsiteY869" fmla="*/ 4464061 h 7652085"/>
                <a:gd name="connsiteX870" fmla="*/ 6560374 w 7655776"/>
                <a:gd name="connsiteY870" fmla="*/ 4464061 h 7652085"/>
                <a:gd name="connsiteX871" fmla="*/ 6551215 w 7655776"/>
                <a:gd name="connsiteY871" fmla="*/ 4468091 h 7652085"/>
                <a:gd name="connsiteX872" fmla="*/ 6548285 w 7655776"/>
                <a:gd name="connsiteY872" fmla="*/ 4475418 h 7652085"/>
                <a:gd name="connsiteX873" fmla="*/ 6443140 w 7655776"/>
                <a:gd name="connsiteY873" fmla="*/ 4492270 h 7652085"/>
                <a:gd name="connsiteX874" fmla="*/ 6334333 w 7655776"/>
                <a:gd name="connsiteY874" fmla="*/ 4510221 h 7652085"/>
                <a:gd name="connsiteX875" fmla="*/ 6331036 w 7655776"/>
                <a:gd name="connsiteY875" fmla="*/ 4506925 h 7652085"/>
                <a:gd name="connsiteX876" fmla="*/ 6233585 w 7655776"/>
                <a:gd name="connsiteY876" fmla="*/ 4366610 h 7652085"/>
                <a:gd name="connsiteX877" fmla="*/ 6124411 w 7655776"/>
                <a:gd name="connsiteY877" fmla="*/ 4210543 h 7652085"/>
                <a:gd name="connsiteX878" fmla="*/ 6124411 w 7655776"/>
                <a:gd name="connsiteY878" fmla="*/ 4210177 h 7652085"/>
                <a:gd name="connsiteX879" fmla="*/ 6124411 w 7655776"/>
                <a:gd name="connsiteY879" fmla="*/ 4209810 h 7652085"/>
                <a:gd name="connsiteX880" fmla="*/ 6124777 w 7655776"/>
                <a:gd name="connsiteY880" fmla="*/ 4209444 h 7652085"/>
                <a:gd name="connsiteX881" fmla="*/ 6124777 w 7655776"/>
                <a:gd name="connsiteY881" fmla="*/ 4209077 h 7652085"/>
                <a:gd name="connsiteX882" fmla="*/ 6279013 w 7655776"/>
                <a:gd name="connsiteY882" fmla="*/ 4096973 h 7652085"/>
                <a:gd name="connsiteX883" fmla="*/ 6416030 w 7655776"/>
                <a:gd name="connsiteY883" fmla="*/ 3996957 h 7652085"/>
                <a:gd name="connsiteX884" fmla="*/ 6421525 w 7655776"/>
                <a:gd name="connsiteY884" fmla="*/ 3994759 h 7652085"/>
                <a:gd name="connsiteX885" fmla="*/ 6518243 w 7655776"/>
                <a:gd name="connsiteY885" fmla="*/ 4047148 h 7652085"/>
                <a:gd name="connsiteX886" fmla="*/ 6612030 w 7655776"/>
                <a:gd name="connsiteY886" fmla="*/ 4097339 h 7652085"/>
                <a:gd name="connsiteX887" fmla="*/ 6619724 w 7655776"/>
                <a:gd name="connsiteY887" fmla="*/ 4111993 h 7652085"/>
                <a:gd name="connsiteX888" fmla="*/ 6624486 w 7655776"/>
                <a:gd name="connsiteY888" fmla="*/ 4112726 h 7652085"/>
                <a:gd name="connsiteX889" fmla="*/ 6637675 w 7655776"/>
                <a:gd name="connsiteY889" fmla="*/ 4100270 h 7652085"/>
                <a:gd name="connsiteX890" fmla="*/ 6625219 w 7655776"/>
                <a:gd name="connsiteY890" fmla="*/ 4087081 h 7652085"/>
                <a:gd name="connsiteX891" fmla="*/ 6617525 w 7655776"/>
                <a:gd name="connsiteY891" fmla="*/ 4089279 h 7652085"/>
                <a:gd name="connsiteX892" fmla="*/ 6496995 w 7655776"/>
                <a:gd name="connsiteY892" fmla="*/ 3983403 h 7652085"/>
                <a:gd name="connsiteX893" fmla="*/ 6486370 w 7655776"/>
                <a:gd name="connsiteY893" fmla="*/ 3974244 h 7652085"/>
                <a:gd name="connsiteX894" fmla="*/ 6562572 w 7655776"/>
                <a:gd name="connsiteY894" fmla="*/ 3963619 h 7652085"/>
                <a:gd name="connsiteX895" fmla="*/ 6678707 w 7655776"/>
                <a:gd name="connsiteY895" fmla="*/ 3946767 h 7652085"/>
                <a:gd name="connsiteX896" fmla="*/ 6687133 w 7655776"/>
                <a:gd name="connsiteY896" fmla="*/ 3952629 h 7652085"/>
                <a:gd name="connsiteX897" fmla="*/ 6687500 w 7655776"/>
                <a:gd name="connsiteY897" fmla="*/ 3952629 h 7652085"/>
                <a:gd name="connsiteX898" fmla="*/ 6696658 w 7655776"/>
                <a:gd name="connsiteY898" fmla="*/ 3944569 h 7652085"/>
                <a:gd name="connsiteX899" fmla="*/ 6798871 w 7655776"/>
                <a:gd name="connsiteY899" fmla="*/ 3932479 h 7652085"/>
                <a:gd name="connsiteX900" fmla="*/ 6905847 w 7655776"/>
                <a:gd name="connsiteY900" fmla="*/ 3919290 h 7652085"/>
                <a:gd name="connsiteX901" fmla="*/ 6909511 w 7655776"/>
                <a:gd name="connsiteY901" fmla="*/ 3920756 h 7652085"/>
                <a:gd name="connsiteX902" fmla="*/ 6909877 w 7655776"/>
                <a:gd name="connsiteY902" fmla="*/ 3920756 h 7652085"/>
                <a:gd name="connsiteX903" fmla="*/ 6913907 w 7655776"/>
                <a:gd name="connsiteY903" fmla="*/ 3918924 h 7652085"/>
                <a:gd name="connsiteX904" fmla="*/ 6914640 w 7655776"/>
                <a:gd name="connsiteY904" fmla="*/ 3917459 h 7652085"/>
                <a:gd name="connsiteX905" fmla="*/ 7008793 w 7655776"/>
                <a:gd name="connsiteY905" fmla="*/ 3887051 h 7652085"/>
                <a:gd name="connsiteX906" fmla="*/ 7102214 w 7655776"/>
                <a:gd name="connsiteY906" fmla="*/ 3856277 h 7652085"/>
                <a:gd name="connsiteX907" fmla="*/ 7105145 w 7655776"/>
                <a:gd name="connsiteY907" fmla="*/ 3857376 h 7652085"/>
                <a:gd name="connsiteX908" fmla="*/ 7105511 w 7655776"/>
                <a:gd name="connsiteY908" fmla="*/ 3857376 h 7652085"/>
                <a:gd name="connsiteX909" fmla="*/ 7109541 w 7655776"/>
                <a:gd name="connsiteY909" fmla="*/ 3855544 h 7652085"/>
                <a:gd name="connsiteX910" fmla="*/ 7111006 w 7655776"/>
                <a:gd name="connsiteY910" fmla="*/ 3851515 h 7652085"/>
                <a:gd name="connsiteX911" fmla="*/ 7108075 w 7655776"/>
                <a:gd name="connsiteY911" fmla="*/ 3847118 h 7652085"/>
                <a:gd name="connsiteX912" fmla="*/ 7081332 w 7655776"/>
                <a:gd name="connsiteY912" fmla="*/ 3672367 h 7652085"/>
                <a:gd name="connsiteX913" fmla="*/ 7054588 w 7655776"/>
                <a:gd name="connsiteY913" fmla="*/ 3499813 h 7652085"/>
                <a:gd name="connsiteX914" fmla="*/ 7226775 w 7655776"/>
                <a:gd name="connsiteY914" fmla="*/ 3578214 h 7652085"/>
                <a:gd name="connsiteX915" fmla="*/ 7401526 w 7655776"/>
                <a:gd name="connsiteY915" fmla="*/ 3656980 h 7652085"/>
                <a:gd name="connsiteX916" fmla="*/ 7406289 w 7655776"/>
                <a:gd name="connsiteY916" fmla="*/ 3660643 h 7652085"/>
                <a:gd name="connsiteX917" fmla="*/ 7406655 w 7655776"/>
                <a:gd name="connsiteY917" fmla="*/ 3660643 h 7652085"/>
                <a:gd name="connsiteX918" fmla="*/ 7411784 w 7655776"/>
                <a:gd name="connsiteY918" fmla="*/ 3655148 h 7652085"/>
                <a:gd name="connsiteX919" fmla="*/ 7409220 w 7655776"/>
                <a:gd name="connsiteY919" fmla="*/ 3651118 h 7652085"/>
                <a:gd name="connsiteX920" fmla="*/ 7375515 w 7655776"/>
                <a:gd name="connsiteY920" fmla="*/ 3474535 h 7652085"/>
                <a:gd name="connsiteX921" fmla="*/ 7343276 w 7655776"/>
                <a:gd name="connsiteY921" fmla="*/ 3307477 h 7652085"/>
                <a:gd name="connsiteX922" fmla="*/ 7350969 w 7655776"/>
                <a:gd name="connsiteY922" fmla="*/ 3294654 h 7652085"/>
                <a:gd name="connsiteX923" fmla="*/ 7350236 w 7655776"/>
                <a:gd name="connsiteY923" fmla="*/ 3290991 h 7652085"/>
                <a:gd name="connsiteX924" fmla="*/ 7493115 w 7655776"/>
                <a:gd name="connsiteY924" fmla="*/ 3197936 h 7652085"/>
                <a:gd name="connsiteX925" fmla="*/ 7638192 w 7655776"/>
                <a:gd name="connsiteY925" fmla="*/ 3102684 h 7652085"/>
                <a:gd name="connsiteX926" fmla="*/ 7644786 w 7655776"/>
                <a:gd name="connsiteY926" fmla="*/ 3105249 h 7652085"/>
                <a:gd name="connsiteX927" fmla="*/ 7645152 w 7655776"/>
                <a:gd name="connsiteY927" fmla="*/ 3105249 h 7652085"/>
                <a:gd name="connsiteX928" fmla="*/ 7655777 w 7655776"/>
                <a:gd name="connsiteY928" fmla="*/ 3093891 h 7652085"/>
                <a:gd name="connsiteX929" fmla="*/ 7641489 w 7655776"/>
                <a:gd name="connsiteY929" fmla="*/ 3083267 h 7652085"/>
                <a:gd name="connsiteX930" fmla="*/ 7641489 w 7655776"/>
                <a:gd name="connsiteY930" fmla="*/ 3083267 h 7652085"/>
                <a:gd name="connsiteX931" fmla="*/ 7343642 w 7655776"/>
                <a:gd name="connsiteY931" fmla="*/ 3285129 h 7652085"/>
                <a:gd name="connsiteX932" fmla="*/ 7336681 w 7655776"/>
                <a:gd name="connsiteY932" fmla="*/ 3282198 h 7652085"/>
                <a:gd name="connsiteX933" fmla="*/ 7324225 w 7655776"/>
                <a:gd name="connsiteY933" fmla="*/ 3171559 h 7652085"/>
                <a:gd name="connsiteX934" fmla="*/ 7311036 w 7655776"/>
                <a:gd name="connsiteY934" fmla="*/ 3057622 h 7652085"/>
                <a:gd name="connsiteX935" fmla="*/ 7315432 w 7655776"/>
                <a:gd name="connsiteY935" fmla="*/ 3053592 h 7652085"/>
                <a:gd name="connsiteX936" fmla="*/ 7473698 w 7655776"/>
                <a:gd name="connsiteY936" fmla="*/ 3075574 h 7652085"/>
                <a:gd name="connsiteX937" fmla="*/ 7631597 w 7655776"/>
                <a:gd name="connsiteY937" fmla="*/ 3096822 h 7652085"/>
                <a:gd name="connsiteX938" fmla="*/ 7631964 w 7655776"/>
                <a:gd name="connsiteY938" fmla="*/ 3097189 h 7652085"/>
                <a:gd name="connsiteX939" fmla="*/ 7486520 w 7655776"/>
                <a:gd name="connsiteY939" fmla="*/ 3192075 h 7652085"/>
                <a:gd name="connsiteX940" fmla="*/ 7343642 w 7655776"/>
                <a:gd name="connsiteY940" fmla="*/ 3285129 h 7652085"/>
                <a:gd name="connsiteX941" fmla="*/ 7343642 w 7655776"/>
                <a:gd name="connsiteY941" fmla="*/ 3285129 h 7652085"/>
                <a:gd name="connsiteX942" fmla="*/ 7227141 w 7655776"/>
                <a:gd name="connsiteY942" fmla="*/ 3571619 h 7652085"/>
                <a:gd name="connsiteX943" fmla="*/ 7056053 w 7655776"/>
                <a:gd name="connsiteY943" fmla="*/ 3494684 h 7652085"/>
                <a:gd name="connsiteX944" fmla="*/ 7180980 w 7655776"/>
                <a:gd name="connsiteY944" fmla="*/ 3441929 h 7652085"/>
                <a:gd name="connsiteX945" fmla="*/ 7301877 w 7655776"/>
                <a:gd name="connsiteY945" fmla="*/ 3390273 h 7652085"/>
                <a:gd name="connsiteX946" fmla="*/ 7311403 w 7655776"/>
                <a:gd name="connsiteY946" fmla="*/ 3395036 h 7652085"/>
                <a:gd name="connsiteX947" fmla="*/ 7311769 w 7655776"/>
                <a:gd name="connsiteY947" fmla="*/ 3395036 h 7652085"/>
                <a:gd name="connsiteX948" fmla="*/ 7323859 w 7655776"/>
                <a:gd name="connsiteY948" fmla="*/ 3382213 h 7652085"/>
                <a:gd name="connsiteX949" fmla="*/ 7317997 w 7655776"/>
                <a:gd name="connsiteY949" fmla="*/ 3372321 h 7652085"/>
                <a:gd name="connsiteX950" fmla="*/ 7326423 w 7655776"/>
                <a:gd name="connsiteY950" fmla="*/ 3340082 h 7652085"/>
                <a:gd name="connsiteX951" fmla="*/ 7333750 w 7655776"/>
                <a:gd name="connsiteY951" fmla="*/ 3311507 h 7652085"/>
                <a:gd name="connsiteX952" fmla="*/ 7365257 w 7655776"/>
                <a:gd name="connsiteY952" fmla="*/ 3476733 h 7652085"/>
                <a:gd name="connsiteX953" fmla="*/ 7398962 w 7655776"/>
                <a:gd name="connsiteY953" fmla="*/ 3650385 h 7652085"/>
                <a:gd name="connsiteX954" fmla="*/ 7227141 w 7655776"/>
                <a:gd name="connsiteY954" fmla="*/ 3571619 h 7652085"/>
                <a:gd name="connsiteX955" fmla="*/ 6558908 w 7655776"/>
                <a:gd name="connsiteY955" fmla="*/ 3956292 h 7652085"/>
                <a:gd name="connsiteX956" fmla="*/ 6476845 w 7655776"/>
                <a:gd name="connsiteY956" fmla="*/ 3968015 h 7652085"/>
                <a:gd name="connsiteX957" fmla="*/ 6451200 w 7655776"/>
                <a:gd name="connsiteY957" fmla="*/ 3945668 h 7652085"/>
                <a:gd name="connsiteX958" fmla="*/ 6484905 w 7655776"/>
                <a:gd name="connsiteY958" fmla="*/ 3863238 h 7652085"/>
                <a:gd name="connsiteX959" fmla="*/ 6526303 w 7655776"/>
                <a:gd name="connsiteY959" fmla="*/ 3760658 h 7652085"/>
                <a:gd name="connsiteX960" fmla="*/ 6528501 w 7655776"/>
                <a:gd name="connsiteY960" fmla="*/ 3761025 h 7652085"/>
                <a:gd name="connsiteX961" fmla="*/ 6529234 w 7655776"/>
                <a:gd name="connsiteY961" fmla="*/ 3761025 h 7652085"/>
                <a:gd name="connsiteX962" fmla="*/ 6535095 w 7655776"/>
                <a:gd name="connsiteY962" fmla="*/ 3759559 h 7652085"/>
                <a:gd name="connsiteX963" fmla="*/ 6604337 w 7655776"/>
                <a:gd name="connsiteY963" fmla="*/ 3846385 h 7652085"/>
                <a:gd name="connsiteX964" fmla="*/ 6676875 w 7655776"/>
                <a:gd name="connsiteY964" fmla="*/ 3936875 h 7652085"/>
                <a:gd name="connsiteX965" fmla="*/ 6675776 w 7655776"/>
                <a:gd name="connsiteY965" fmla="*/ 3939806 h 7652085"/>
                <a:gd name="connsiteX966" fmla="*/ 6558908 w 7655776"/>
                <a:gd name="connsiteY966" fmla="*/ 3956292 h 7652085"/>
                <a:gd name="connsiteX967" fmla="*/ 6558908 w 7655776"/>
                <a:gd name="connsiteY967" fmla="*/ 3956292 h 7652085"/>
                <a:gd name="connsiteX968" fmla="*/ 6519342 w 7655776"/>
                <a:gd name="connsiteY968" fmla="*/ 4040554 h 7652085"/>
                <a:gd name="connsiteX969" fmla="*/ 6424090 w 7655776"/>
                <a:gd name="connsiteY969" fmla="*/ 3989630 h 7652085"/>
                <a:gd name="connsiteX970" fmla="*/ 6428486 w 7655776"/>
                <a:gd name="connsiteY970" fmla="*/ 3986333 h 7652085"/>
                <a:gd name="connsiteX971" fmla="*/ 6434714 w 7655776"/>
                <a:gd name="connsiteY971" fmla="*/ 3988898 h 7652085"/>
                <a:gd name="connsiteX972" fmla="*/ 6435081 w 7655776"/>
                <a:gd name="connsiteY972" fmla="*/ 3988898 h 7652085"/>
                <a:gd name="connsiteX973" fmla="*/ 6444972 w 7655776"/>
                <a:gd name="connsiteY973" fmla="*/ 3979739 h 7652085"/>
                <a:gd name="connsiteX974" fmla="*/ 6444972 w 7655776"/>
                <a:gd name="connsiteY974" fmla="*/ 3979739 h 7652085"/>
                <a:gd name="connsiteX975" fmla="*/ 6474647 w 7655776"/>
                <a:gd name="connsiteY975" fmla="*/ 3975709 h 7652085"/>
                <a:gd name="connsiteX976" fmla="*/ 6490034 w 7655776"/>
                <a:gd name="connsiteY976" fmla="*/ 3989264 h 7652085"/>
                <a:gd name="connsiteX977" fmla="*/ 6596643 w 7655776"/>
                <a:gd name="connsiteY977" fmla="*/ 4082318 h 7652085"/>
                <a:gd name="connsiteX978" fmla="*/ 6519342 w 7655776"/>
                <a:gd name="connsiteY978" fmla="*/ 4040554 h 7652085"/>
                <a:gd name="connsiteX979" fmla="*/ 6519342 w 7655776"/>
                <a:gd name="connsiteY979" fmla="*/ 4040554 h 7652085"/>
                <a:gd name="connsiteX980" fmla="*/ 6528868 w 7655776"/>
                <a:gd name="connsiteY980" fmla="*/ 4485310 h 7652085"/>
                <a:gd name="connsiteX981" fmla="*/ 6397712 w 7655776"/>
                <a:gd name="connsiteY981" fmla="*/ 4538431 h 7652085"/>
                <a:gd name="connsiteX982" fmla="*/ 6378662 w 7655776"/>
                <a:gd name="connsiteY982" fmla="*/ 4546124 h 7652085"/>
                <a:gd name="connsiteX983" fmla="*/ 6351918 w 7655776"/>
                <a:gd name="connsiteY983" fmla="*/ 4532570 h 7652085"/>
                <a:gd name="connsiteX984" fmla="*/ 6345690 w 7655776"/>
                <a:gd name="connsiteY984" fmla="*/ 4520846 h 7652085"/>
                <a:gd name="connsiteX985" fmla="*/ 6338729 w 7655776"/>
                <a:gd name="connsiteY985" fmla="*/ 4520846 h 7652085"/>
                <a:gd name="connsiteX986" fmla="*/ 6335798 w 7655776"/>
                <a:gd name="connsiteY986" fmla="*/ 4516450 h 7652085"/>
                <a:gd name="connsiteX987" fmla="*/ 6442774 w 7655776"/>
                <a:gd name="connsiteY987" fmla="*/ 4499231 h 7652085"/>
                <a:gd name="connsiteX988" fmla="*/ 6528868 w 7655776"/>
                <a:gd name="connsiteY988" fmla="*/ 4485310 h 7652085"/>
                <a:gd name="connsiteX989" fmla="*/ 6528868 w 7655776"/>
                <a:gd name="connsiteY989" fmla="*/ 4485310 h 7652085"/>
                <a:gd name="connsiteX990" fmla="*/ 6557077 w 7655776"/>
                <a:gd name="connsiteY990" fmla="*/ 4645407 h 7652085"/>
                <a:gd name="connsiteX991" fmla="*/ 6557077 w 7655776"/>
                <a:gd name="connsiteY991" fmla="*/ 4648338 h 7652085"/>
                <a:gd name="connsiteX992" fmla="*/ 6458894 w 7655776"/>
                <a:gd name="connsiteY992" fmla="*/ 4710252 h 7652085"/>
                <a:gd name="connsiteX993" fmla="*/ 6365473 w 7655776"/>
                <a:gd name="connsiteY993" fmla="*/ 4769601 h 7652085"/>
                <a:gd name="connsiteX994" fmla="*/ 6360344 w 7655776"/>
                <a:gd name="connsiteY994" fmla="*/ 4766304 h 7652085"/>
                <a:gd name="connsiteX995" fmla="*/ 6357780 w 7655776"/>
                <a:gd name="connsiteY995" fmla="*/ 4765938 h 7652085"/>
                <a:gd name="connsiteX996" fmla="*/ 6351918 w 7655776"/>
                <a:gd name="connsiteY996" fmla="*/ 4655299 h 7652085"/>
                <a:gd name="connsiteX997" fmla="*/ 6347155 w 7655776"/>
                <a:gd name="connsiteY997" fmla="*/ 4566640 h 7652085"/>
                <a:gd name="connsiteX998" fmla="*/ 6378662 w 7655776"/>
                <a:gd name="connsiteY998" fmla="*/ 4553818 h 7652085"/>
                <a:gd name="connsiteX999" fmla="*/ 6452665 w 7655776"/>
                <a:gd name="connsiteY999" fmla="*/ 4591919 h 7652085"/>
                <a:gd name="connsiteX1000" fmla="*/ 6557077 w 7655776"/>
                <a:gd name="connsiteY1000" fmla="*/ 4645407 h 7652085"/>
                <a:gd name="connsiteX1001" fmla="*/ 6557077 w 7655776"/>
                <a:gd name="connsiteY1001" fmla="*/ 4645407 h 7652085"/>
                <a:gd name="connsiteX1002" fmla="*/ 7146909 w 7655776"/>
                <a:gd name="connsiteY1002" fmla="*/ 5155374 h 7652085"/>
                <a:gd name="connsiteX1003" fmla="*/ 7058617 w 7655776"/>
                <a:gd name="connsiteY1003" fmla="*/ 5308510 h 7652085"/>
                <a:gd name="connsiteX1004" fmla="*/ 6975089 w 7655776"/>
                <a:gd name="connsiteY1004" fmla="*/ 5454686 h 7652085"/>
                <a:gd name="connsiteX1005" fmla="*/ 6977653 w 7655776"/>
                <a:gd name="connsiteY1005" fmla="*/ 5425011 h 7652085"/>
                <a:gd name="connsiteX1006" fmla="*/ 6980217 w 7655776"/>
                <a:gd name="connsiteY1006" fmla="*/ 5391306 h 7652085"/>
                <a:gd name="connsiteX1007" fmla="*/ 6989010 w 7655776"/>
                <a:gd name="connsiteY1007" fmla="*/ 5384346 h 7652085"/>
                <a:gd name="connsiteX1008" fmla="*/ 6982049 w 7655776"/>
                <a:gd name="connsiteY1008" fmla="*/ 5368226 h 7652085"/>
                <a:gd name="connsiteX1009" fmla="*/ 6971058 w 7655776"/>
                <a:gd name="connsiteY1009" fmla="*/ 5369325 h 7652085"/>
                <a:gd name="connsiteX1010" fmla="*/ 6873242 w 7655776"/>
                <a:gd name="connsiteY1010" fmla="*/ 5281033 h 7652085"/>
                <a:gd name="connsiteX1011" fmla="*/ 6772128 w 7655776"/>
                <a:gd name="connsiteY1011" fmla="*/ 5190544 h 7652085"/>
                <a:gd name="connsiteX1012" fmla="*/ 6958969 w 7655776"/>
                <a:gd name="connsiteY1012" fmla="*/ 5173325 h 7652085"/>
                <a:gd name="connsiteX1013" fmla="*/ 7146909 w 7655776"/>
                <a:gd name="connsiteY1013" fmla="*/ 5155374 h 7652085"/>
                <a:gd name="connsiteX1014" fmla="*/ 7080232 w 7655776"/>
                <a:gd name="connsiteY1014" fmla="*/ 5616982 h 7652085"/>
                <a:gd name="connsiteX1015" fmla="*/ 7186475 w 7655776"/>
                <a:gd name="connsiteY1015" fmla="*/ 5753632 h 7652085"/>
                <a:gd name="connsiteX1016" fmla="*/ 7186109 w 7655776"/>
                <a:gd name="connsiteY1016" fmla="*/ 5754365 h 7652085"/>
                <a:gd name="connsiteX1017" fmla="*/ 7030408 w 7655776"/>
                <a:gd name="connsiteY1017" fmla="*/ 5723225 h 7652085"/>
                <a:gd name="connsiteX1018" fmla="*/ 6873608 w 7655776"/>
                <a:gd name="connsiteY1018" fmla="*/ 5692451 h 7652085"/>
                <a:gd name="connsiteX1019" fmla="*/ 6873608 w 7655776"/>
                <a:gd name="connsiteY1019" fmla="*/ 5689520 h 7652085"/>
                <a:gd name="connsiteX1020" fmla="*/ 6871044 w 7655776"/>
                <a:gd name="connsiteY1020" fmla="*/ 5686955 h 7652085"/>
                <a:gd name="connsiteX1021" fmla="*/ 6920502 w 7655776"/>
                <a:gd name="connsiteY1021" fmla="*/ 5583277 h 7652085"/>
                <a:gd name="connsiteX1022" fmla="*/ 6968128 w 7655776"/>
                <a:gd name="connsiteY1022" fmla="*/ 5482529 h 7652085"/>
                <a:gd name="connsiteX1023" fmla="*/ 6970326 w 7655776"/>
                <a:gd name="connsiteY1023" fmla="*/ 5482895 h 7652085"/>
                <a:gd name="connsiteX1024" fmla="*/ 6975089 w 7655776"/>
                <a:gd name="connsiteY1024" fmla="*/ 5481430 h 7652085"/>
                <a:gd name="connsiteX1025" fmla="*/ 7080232 w 7655776"/>
                <a:gd name="connsiteY1025" fmla="*/ 5616982 h 7652085"/>
                <a:gd name="connsiteX1026" fmla="*/ 7032606 w 7655776"/>
                <a:gd name="connsiteY1026" fmla="*/ 6000922 h 7652085"/>
                <a:gd name="connsiteX1027" fmla="*/ 6862617 w 7655776"/>
                <a:gd name="connsiteY1027" fmla="*/ 5965019 h 7652085"/>
                <a:gd name="connsiteX1028" fmla="*/ 6695559 w 7655776"/>
                <a:gd name="connsiteY1028" fmla="*/ 5930215 h 7652085"/>
                <a:gd name="connsiteX1029" fmla="*/ 6692628 w 7655776"/>
                <a:gd name="connsiteY1029" fmla="*/ 5922888 h 7652085"/>
                <a:gd name="connsiteX1030" fmla="*/ 6762236 w 7655776"/>
                <a:gd name="connsiteY1030" fmla="*/ 5836062 h 7652085"/>
                <a:gd name="connsiteX1031" fmla="*/ 6833675 w 7655776"/>
                <a:gd name="connsiteY1031" fmla="*/ 5746305 h 7652085"/>
                <a:gd name="connsiteX1032" fmla="*/ 6836972 w 7655776"/>
                <a:gd name="connsiteY1032" fmla="*/ 5747404 h 7652085"/>
                <a:gd name="connsiteX1033" fmla="*/ 6839903 w 7655776"/>
                <a:gd name="connsiteY1033" fmla="*/ 5746305 h 7652085"/>
                <a:gd name="connsiteX1034" fmla="*/ 6936255 w 7655776"/>
                <a:gd name="connsiteY1034" fmla="*/ 5873797 h 7652085"/>
                <a:gd name="connsiteX1035" fmla="*/ 7032606 w 7655776"/>
                <a:gd name="connsiteY1035" fmla="*/ 6000555 h 7652085"/>
                <a:gd name="connsiteX1036" fmla="*/ 7032606 w 7655776"/>
                <a:gd name="connsiteY1036" fmla="*/ 6000922 h 7652085"/>
                <a:gd name="connsiteX1037" fmla="*/ 7032606 w 7655776"/>
                <a:gd name="connsiteY1037" fmla="*/ 6000922 h 7652085"/>
                <a:gd name="connsiteX1038" fmla="*/ 6477211 w 7655776"/>
                <a:gd name="connsiteY1038" fmla="*/ 6227330 h 7652085"/>
                <a:gd name="connsiteX1039" fmla="*/ 6410901 w 7655776"/>
                <a:gd name="connsiteY1039" fmla="*/ 6050380 h 7652085"/>
                <a:gd name="connsiteX1040" fmla="*/ 6344591 w 7655776"/>
                <a:gd name="connsiteY1040" fmla="*/ 5874895 h 7652085"/>
                <a:gd name="connsiteX1041" fmla="*/ 6470251 w 7655776"/>
                <a:gd name="connsiteY1041" fmla="*/ 5925819 h 7652085"/>
                <a:gd name="connsiteX1042" fmla="*/ 6592247 w 7655776"/>
                <a:gd name="connsiteY1042" fmla="*/ 5974911 h 7652085"/>
                <a:gd name="connsiteX1043" fmla="*/ 6591880 w 7655776"/>
                <a:gd name="connsiteY1043" fmla="*/ 5976742 h 7652085"/>
                <a:gd name="connsiteX1044" fmla="*/ 6605070 w 7655776"/>
                <a:gd name="connsiteY1044" fmla="*/ 5988832 h 7652085"/>
                <a:gd name="connsiteX1045" fmla="*/ 6613862 w 7655776"/>
                <a:gd name="connsiteY1045" fmla="*/ 5984802 h 7652085"/>
                <a:gd name="connsiteX1046" fmla="*/ 6616060 w 7655776"/>
                <a:gd name="connsiteY1046" fmla="*/ 5973811 h 7652085"/>
                <a:gd name="connsiteX1047" fmla="*/ 6645369 w 7655776"/>
                <a:gd name="connsiteY1047" fmla="*/ 5956959 h 7652085"/>
                <a:gd name="connsiteX1048" fmla="*/ 6671014 w 7655776"/>
                <a:gd name="connsiteY1048" fmla="*/ 5941572 h 7652085"/>
                <a:gd name="connsiteX1049" fmla="*/ 6576494 w 7655776"/>
                <a:gd name="connsiteY1049" fmla="*/ 6080787 h 7652085"/>
                <a:gd name="connsiteX1050" fmla="*/ 6477211 w 7655776"/>
                <a:gd name="connsiteY1050" fmla="*/ 6227330 h 7652085"/>
                <a:gd name="connsiteX1051" fmla="*/ 6477211 w 7655776"/>
                <a:gd name="connsiteY1051" fmla="*/ 6227330 h 7652085"/>
                <a:gd name="connsiteX1052" fmla="*/ 5666467 w 7655776"/>
                <a:gd name="connsiteY1052" fmla="*/ 5849984 h 7652085"/>
                <a:gd name="connsiteX1053" fmla="*/ 5599790 w 7655776"/>
                <a:gd name="connsiteY1053" fmla="*/ 5800159 h 7652085"/>
                <a:gd name="connsiteX1054" fmla="*/ 5597592 w 7655776"/>
                <a:gd name="connsiteY1054" fmla="*/ 5766088 h 7652085"/>
                <a:gd name="connsiteX1055" fmla="*/ 5679655 w 7655776"/>
                <a:gd name="connsiteY1055" fmla="*/ 5731651 h 7652085"/>
                <a:gd name="connsiteX1056" fmla="*/ 5781502 w 7655776"/>
                <a:gd name="connsiteY1056" fmla="*/ 5688421 h 7652085"/>
                <a:gd name="connsiteX1057" fmla="*/ 5782968 w 7655776"/>
                <a:gd name="connsiteY1057" fmla="*/ 5690619 h 7652085"/>
                <a:gd name="connsiteX1058" fmla="*/ 5788097 w 7655776"/>
                <a:gd name="connsiteY1058" fmla="*/ 5693549 h 7652085"/>
                <a:gd name="connsiteX1059" fmla="*/ 5775641 w 7655776"/>
                <a:gd name="connsiteY1059" fmla="*/ 5803823 h 7652085"/>
                <a:gd name="connsiteX1060" fmla="*/ 5763185 w 7655776"/>
                <a:gd name="connsiteY1060" fmla="*/ 5919225 h 7652085"/>
                <a:gd name="connsiteX1061" fmla="*/ 5760620 w 7655776"/>
                <a:gd name="connsiteY1061" fmla="*/ 5920324 h 7652085"/>
                <a:gd name="connsiteX1062" fmla="*/ 5666467 w 7655776"/>
                <a:gd name="connsiteY1062" fmla="*/ 5849984 h 7652085"/>
                <a:gd name="connsiteX1063" fmla="*/ 5666467 w 7655776"/>
                <a:gd name="connsiteY1063" fmla="*/ 5849984 h 7652085"/>
                <a:gd name="connsiteX1064" fmla="*/ 5594295 w 7655776"/>
                <a:gd name="connsiteY1064" fmla="*/ 5823972 h 7652085"/>
                <a:gd name="connsiteX1065" fmla="*/ 5603820 w 7655776"/>
                <a:gd name="connsiteY1065" fmla="*/ 5965752 h 7652085"/>
                <a:gd name="connsiteX1066" fmla="*/ 5578541 w 7655776"/>
                <a:gd name="connsiteY1066" fmla="*/ 5881856 h 7652085"/>
                <a:gd name="connsiteX1067" fmla="*/ 5547035 w 7655776"/>
                <a:gd name="connsiteY1067" fmla="*/ 5778544 h 7652085"/>
                <a:gd name="connsiteX1068" fmla="*/ 5552530 w 7655776"/>
                <a:gd name="connsiteY1068" fmla="*/ 5779277 h 7652085"/>
                <a:gd name="connsiteX1069" fmla="*/ 5555461 w 7655776"/>
                <a:gd name="connsiteY1069" fmla="*/ 5785505 h 7652085"/>
                <a:gd name="connsiteX1070" fmla="*/ 5562788 w 7655776"/>
                <a:gd name="connsiteY1070" fmla="*/ 5788436 h 7652085"/>
                <a:gd name="connsiteX1071" fmla="*/ 5569016 w 7655776"/>
                <a:gd name="connsiteY1071" fmla="*/ 5786238 h 7652085"/>
                <a:gd name="connsiteX1072" fmla="*/ 5592463 w 7655776"/>
                <a:gd name="connsiteY1072" fmla="*/ 5804189 h 7652085"/>
                <a:gd name="connsiteX1073" fmla="*/ 5594295 w 7655776"/>
                <a:gd name="connsiteY1073" fmla="*/ 5823972 h 7652085"/>
                <a:gd name="connsiteX1074" fmla="*/ 5140380 w 7655776"/>
                <a:gd name="connsiteY1074" fmla="*/ 6147830 h 7652085"/>
                <a:gd name="connsiteX1075" fmla="*/ 5121330 w 7655776"/>
                <a:gd name="connsiteY1075" fmla="*/ 6139771 h 7652085"/>
                <a:gd name="connsiteX1076" fmla="*/ 5112171 w 7655776"/>
                <a:gd name="connsiteY1076" fmla="*/ 6111195 h 7652085"/>
                <a:gd name="connsiteX1077" fmla="*/ 5116201 w 7655776"/>
                <a:gd name="connsiteY1077" fmla="*/ 6106799 h 7652085"/>
                <a:gd name="connsiteX1078" fmla="*/ 5111072 w 7655776"/>
                <a:gd name="connsiteY1078" fmla="*/ 6093244 h 7652085"/>
                <a:gd name="connsiteX1079" fmla="*/ 5111805 w 7655776"/>
                <a:gd name="connsiteY1079" fmla="*/ 6088115 h 7652085"/>
                <a:gd name="connsiteX1080" fmla="*/ 5199364 w 7655776"/>
                <a:gd name="connsiteY1080" fmla="*/ 6151494 h 7652085"/>
                <a:gd name="connsiteX1081" fmla="*/ 5270437 w 7655776"/>
                <a:gd name="connsiteY1081" fmla="*/ 6202784 h 7652085"/>
                <a:gd name="connsiteX1082" fmla="*/ 5140380 w 7655776"/>
                <a:gd name="connsiteY1082" fmla="*/ 6147830 h 7652085"/>
                <a:gd name="connsiteX1083" fmla="*/ 4839236 w 7655776"/>
                <a:gd name="connsiteY1083" fmla="*/ 7565260 h 7652085"/>
                <a:gd name="connsiteX1084" fmla="*/ 4838870 w 7655776"/>
                <a:gd name="connsiteY1084" fmla="*/ 7565260 h 7652085"/>
                <a:gd name="connsiteX1085" fmla="*/ 4750578 w 7655776"/>
                <a:gd name="connsiteY1085" fmla="*/ 7433005 h 7652085"/>
                <a:gd name="connsiteX1086" fmla="*/ 4661554 w 7655776"/>
                <a:gd name="connsiteY1086" fmla="*/ 7300385 h 7652085"/>
                <a:gd name="connsiteX1087" fmla="*/ 4663386 w 7655776"/>
                <a:gd name="connsiteY1087" fmla="*/ 7294523 h 7652085"/>
                <a:gd name="connsiteX1088" fmla="*/ 4771827 w 7655776"/>
                <a:gd name="connsiteY1088" fmla="*/ 7256422 h 7652085"/>
                <a:gd name="connsiteX1089" fmla="*/ 4876971 w 7655776"/>
                <a:gd name="connsiteY1089" fmla="*/ 7219054 h 7652085"/>
                <a:gd name="connsiteX1090" fmla="*/ 4882832 w 7655776"/>
                <a:gd name="connsiteY1090" fmla="*/ 7223450 h 7652085"/>
                <a:gd name="connsiteX1091" fmla="*/ 4861218 w 7655776"/>
                <a:gd name="connsiteY1091" fmla="*/ 7393073 h 7652085"/>
                <a:gd name="connsiteX1092" fmla="*/ 4839236 w 7655776"/>
                <a:gd name="connsiteY1092" fmla="*/ 7565260 h 7652085"/>
                <a:gd name="connsiteX1093" fmla="*/ 4556044 w 7655776"/>
                <a:gd name="connsiteY1093" fmla="*/ 7630470 h 7652085"/>
                <a:gd name="connsiteX1094" fmla="*/ 4555677 w 7655776"/>
                <a:gd name="connsiteY1094" fmla="*/ 7630837 h 7652085"/>
                <a:gd name="connsiteX1095" fmla="*/ 4460791 w 7655776"/>
                <a:gd name="connsiteY1095" fmla="*/ 7485394 h 7652085"/>
                <a:gd name="connsiteX1096" fmla="*/ 4367371 w 7655776"/>
                <a:gd name="connsiteY1096" fmla="*/ 7342881 h 7652085"/>
                <a:gd name="connsiteX1097" fmla="*/ 4370302 w 7655776"/>
                <a:gd name="connsiteY1097" fmla="*/ 7335921 h 7652085"/>
                <a:gd name="connsiteX1098" fmla="*/ 4480941 w 7655776"/>
                <a:gd name="connsiteY1098" fmla="*/ 7323465 h 7652085"/>
                <a:gd name="connsiteX1099" fmla="*/ 4594877 w 7655776"/>
                <a:gd name="connsiteY1099" fmla="*/ 7310276 h 7652085"/>
                <a:gd name="connsiteX1100" fmla="*/ 4599274 w 7655776"/>
                <a:gd name="connsiteY1100" fmla="*/ 7314672 h 7652085"/>
                <a:gd name="connsiteX1101" fmla="*/ 4577292 w 7655776"/>
                <a:gd name="connsiteY1101" fmla="*/ 7472938 h 7652085"/>
                <a:gd name="connsiteX1102" fmla="*/ 4556044 w 7655776"/>
                <a:gd name="connsiteY1102" fmla="*/ 7630470 h 7652085"/>
                <a:gd name="connsiteX1103" fmla="*/ 4002847 w 7655776"/>
                <a:gd name="connsiteY1103" fmla="*/ 7397835 h 7652085"/>
                <a:gd name="connsiteX1104" fmla="*/ 4080881 w 7655776"/>
                <a:gd name="connsiteY1104" fmla="*/ 7226014 h 7652085"/>
                <a:gd name="connsiteX1105" fmla="*/ 4158182 w 7655776"/>
                <a:gd name="connsiteY1105" fmla="*/ 7054927 h 7652085"/>
                <a:gd name="connsiteX1106" fmla="*/ 4210937 w 7655776"/>
                <a:gd name="connsiteY1106" fmla="*/ 7179854 h 7652085"/>
                <a:gd name="connsiteX1107" fmla="*/ 4262593 w 7655776"/>
                <a:gd name="connsiteY1107" fmla="*/ 7301117 h 7652085"/>
                <a:gd name="connsiteX1108" fmla="*/ 4261127 w 7655776"/>
                <a:gd name="connsiteY1108" fmla="*/ 7302216 h 7652085"/>
                <a:gd name="connsiteX1109" fmla="*/ 4261860 w 7655776"/>
                <a:gd name="connsiteY1109" fmla="*/ 7319802 h 7652085"/>
                <a:gd name="connsiteX1110" fmla="*/ 4270286 w 7655776"/>
                <a:gd name="connsiteY1110" fmla="*/ 7323099 h 7652085"/>
                <a:gd name="connsiteX1111" fmla="*/ 4270653 w 7655776"/>
                <a:gd name="connsiteY1111" fmla="*/ 7323099 h 7652085"/>
                <a:gd name="connsiteX1112" fmla="*/ 4279445 w 7655776"/>
                <a:gd name="connsiteY1112" fmla="*/ 7319068 h 7652085"/>
                <a:gd name="connsiteX1113" fmla="*/ 4280544 w 7655776"/>
                <a:gd name="connsiteY1113" fmla="*/ 7317237 h 7652085"/>
                <a:gd name="connsiteX1114" fmla="*/ 4312783 w 7655776"/>
                <a:gd name="connsiteY1114" fmla="*/ 7325663 h 7652085"/>
                <a:gd name="connsiteX1115" fmla="*/ 4341359 w 7655776"/>
                <a:gd name="connsiteY1115" fmla="*/ 7332990 h 7652085"/>
                <a:gd name="connsiteX1116" fmla="*/ 4176133 w 7655776"/>
                <a:gd name="connsiteY1116" fmla="*/ 7364497 h 7652085"/>
                <a:gd name="connsiteX1117" fmla="*/ 4002847 w 7655776"/>
                <a:gd name="connsiteY1117" fmla="*/ 7397835 h 7652085"/>
                <a:gd name="connsiteX1118" fmla="*/ 3979034 w 7655776"/>
                <a:gd name="connsiteY1118" fmla="*/ 7070680 h 7652085"/>
                <a:gd name="connsiteX1119" fmla="*/ 3805015 w 7655776"/>
                <a:gd name="connsiteY1119" fmla="*/ 7097790 h 7652085"/>
                <a:gd name="connsiteX1120" fmla="*/ 3803916 w 7655776"/>
                <a:gd name="connsiteY1120" fmla="*/ 7097424 h 7652085"/>
                <a:gd name="connsiteX1121" fmla="*/ 3791460 w 7655776"/>
                <a:gd name="connsiteY1121" fmla="*/ 6990081 h 7652085"/>
                <a:gd name="connsiteX1122" fmla="*/ 3781202 w 7655776"/>
                <a:gd name="connsiteY1122" fmla="*/ 6904354 h 7652085"/>
                <a:gd name="connsiteX1123" fmla="*/ 3937269 w 7655776"/>
                <a:gd name="connsiteY1123" fmla="*/ 6883472 h 7652085"/>
                <a:gd name="connsiteX1124" fmla="*/ 4127774 w 7655776"/>
                <a:gd name="connsiteY1124" fmla="*/ 6857827 h 7652085"/>
                <a:gd name="connsiteX1125" fmla="*/ 4134002 w 7655776"/>
                <a:gd name="connsiteY1125" fmla="*/ 6862956 h 7652085"/>
                <a:gd name="connsiteX1126" fmla="*/ 4143894 w 7655776"/>
                <a:gd name="connsiteY1126" fmla="*/ 6950515 h 7652085"/>
                <a:gd name="connsiteX1127" fmla="*/ 4154518 w 7655776"/>
                <a:gd name="connsiteY1127" fmla="*/ 7042104 h 7652085"/>
                <a:gd name="connsiteX1128" fmla="*/ 4153419 w 7655776"/>
                <a:gd name="connsiteY1128" fmla="*/ 7043936 h 7652085"/>
                <a:gd name="connsiteX1129" fmla="*/ 3979034 w 7655776"/>
                <a:gd name="connsiteY1129" fmla="*/ 7070680 h 7652085"/>
                <a:gd name="connsiteX1130" fmla="*/ 3570547 w 7655776"/>
                <a:gd name="connsiteY1130" fmla="*/ 6595517 h 7652085"/>
                <a:gd name="connsiteX1131" fmla="*/ 3611946 w 7655776"/>
                <a:gd name="connsiteY1131" fmla="*/ 6518216 h 7652085"/>
                <a:gd name="connsiteX1132" fmla="*/ 3662869 w 7655776"/>
                <a:gd name="connsiteY1132" fmla="*/ 6422963 h 7652085"/>
                <a:gd name="connsiteX1133" fmla="*/ 3666166 w 7655776"/>
                <a:gd name="connsiteY1133" fmla="*/ 6427360 h 7652085"/>
                <a:gd name="connsiteX1134" fmla="*/ 3667265 w 7655776"/>
                <a:gd name="connsiteY1134" fmla="*/ 6441281 h 7652085"/>
                <a:gd name="connsiteX1135" fmla="*/ 3672761 w 7655776"/>
                <a:gd name="connsiteY1135" fmla="*/ 6443479 h 7652085"/>
                <a:gd name="connsiteX1136" fmla="*/ 3676790 w 7655776"/>
                <a:gd name="connsiteY1136" fmla="*/ 6473154 h 7652085"/>
                <a:gd name="connsiteX1137" fmla="*/ 3663235 w 7655776"/>
                <a:gd name="connsiteY1137" fmla="*/ 6488541 h 7652085"/>
                <a:gd name="connsiteX1138" fmla="*/ 3570547 w 7655776"/>
                <a:gd name="connsiteY1138" fmla="*/ 6595517 h 7652085"/>
                <a:gd name="connsiteX1139" fmla="*/ 3114069 w 7655776"/>
                <a:gd name="connsiteY1139" fmla="*/ 6396586 h 7652085"/>
                <a:gd name="connsiteX1140" fmla="*/ 3106375 w 7655776"/>
                <a:gd name="connsiteY1140" fmla="*/ 6377535 h 7652085"/>
                <a:gd name="connsiteX1141" fmla="*/ 3119930 w 7655776"/>
                <a:gd name="connsiteY1141" fmla="*/ 6351157 h 7652085"/>
                <a:gd name="connsiteX1142" fmla="*/ 3121762 w 7655776"/>
                <a:gd name="connsiteY1142" fmla="*/ 6351524 h 7652085"/>
                <a:gd name="connsiteX1143" fmla="*/ 3132020 w 7655776"/>
                <a:gd name="connsiteY1143" fmla="*/ 6344563 h 7652085"/>
                <a:gd name="connsiteX1144" fmla="*/ 3132020 w 7655776"/>
                <a:gd name="connsiteY1144" fmla="*/ 6337602 h 7652085"/>
                <a:gd name="connsiteX1145" fmla="*/ 3136416 w 7655776"/>
                <a:gd name="connsiteY1145" fmla="*/ 6334305 h 7652085"/>
                <a:gd name="connsiteX1146" fmla="*/ 3153635 w 7655776"/>
                <a:gd name="connsiteY1146" fmla="*/ 6441281 h 7652085"/>
                <a:gd name="connsiteX1147" fmla="*/ 3167556 w 7655776"/>
                <a:gd name="connsiteY1147" fmla="*/ 6527741 h 7652085"/>
                <a:gd name="connsiteX1148" fmla="*/ 3114069 w 7655776"/>
                <a:gd name="connsiteY1148" fmla="*/ 6396586 h 7652085"/>
                <a:gd name="connsiteX1149" fmla="*/ 2470016 w 7655776"/>
                <a:gd name="connsiteY1149" fmla="*/ 6762575 h 7652085"/>
                <a:gd name="connsiteX1150" fmla="*/ 2470016 w 7655776"/>
                <a:gd name="connsiteY1150" fmla="*/ 6760743 h 7652085"/>
                <a:gd name="connsiteX1151" fmla="*/ 2469283 w 7655776"/>
                <a:gd name="connsiteY1151" fmla="*/ 6760377 h 7652085"/>
                <a:gd name="connsiteX1152" fmla="*/ 2509216 w 7655776"/>
                <a:gd name="connsiteY1152" fmla="*/ 6677214 h 7652085"/>
                <a:gd name="connsiteX1153" fmla="*/ 2546584 w 7655776"/>
                <a:gd name="connsiteY1153" fmla="*/ 6598081 h 7652085"/>
                <a:gd name="connsiteX1154" fmla="*/ 2547683 w 7655776"/>
                <a:gd name="connsiteY1154" fmla="*/ 6598447 h 7652085"/>
                <a:gd name="connsiteX1155" fmla="*/ 2554644 w 7655776"/>
                <a:gd name="connsiteY1155" fmla="*/ 6595151 h 7652085"/>
                <a:gd name="connsiteX1156" fmla="*/ 2725732 w 7655776"/>
                <a:gd name="connsiteY1156" fmla="*/ 6681244 h 7652085"/>
                <a:gd name="connsiteX1157" fmla="*/ 2866412 w 7655776"/>
                <a:gd name="connsiteY1157" fmla="*/ 6751584 h 7652085"/>
                <a:gd name="connsiteX1158" fmla="*/ 2828678 w 7655776"/>
                <a:gd name="connsiteY1158" fmla="*/ 6829251 h 7652085"/>
                <a:gd name="connsiteX1159" fmla="*/ 2782150 w 7655776"/>
                <a:gd name="connsiteY1159" fmla="*/ 6926702 h 7652085"/>
                <a:gd name="connsiteX1160" fmla="*/ 2781051 w 7655776"/>
                <a:gd name="connsiteY1160" fmla="*/ 6926702 h 7652085"/>
                <a:gd name="connsiteX1161" fmla="*/ 2624984 w 7655776"/>
                <a:gd name="connsiteY1161" fmla="*/ 6844272 h 7652085"/>
                <a:gd name="connsiteX1162" fmla="*/ 2470016 w 7655776"/>
                <a:gd name="connsiteY1162" fmla="*/ 6762575 h 7652085"/>
                <a:gd name="connsiteX1163" fmla="*/ 2343257 w 7655776"/>
                <a:gd name="connsiteY1163" fmla="*/ 7057857 h 7652085"/>
                <a:gd name="connsiteX1164" fmla="*/ 2197447 w 7655776"/>
                <a:gd name="connsiteY1164" fmla="*/ 6974328 h 7652085"/>
                <a:gd name="connsiteX1165" fmla="*/ 2227122 w 7655776"/>
                <a:gd name="connsiteY1165" fmla="*/ 6976893 h 7652085"/>
                <a:gd name="connsiteX1166" fmla="*/ 2260827 w 7655776"/>
                <a:gd name="connsiteY1166" fmla="*/ 6979457 h 7652085"/>
                <a:gd name="connsiteX1167" fmla="*/ 2260827 w 7655776"/>
                <a:gd name="connsiteY1167" fmla="*/ 6981655 h 7652085"/>
                <a:gd name="connsiteX1168" fmla="*/ 2277313 w 7655776"/>
                <a:gd name="connsiteY1168" fmla="*/ 6987883 h 7652085"/>
                <a:gd name="connsiteX1169" fmla="*/ 2283541 w 7655776"/>
                <a:gd name="connsiteY1169" fmla="*/ 6971397 h 7652085"/>
                <a:gd name="connsiteX1170" fmla="*/ 2282808 w 7655776"/>
                <a:gd name="connsiteY1170" fmla="*/ 6969932 h 7652085"/>
                <a:gd name="connsiteX1171" fmla="*/ 2371100 w 7655776"/>
                <a:gd name="connsiteY1171" fmla="*/ 6872115 h 7652085"/>
                <a:gd name="connsiteX1172" fmla="*/ 2461589 w 7655776"/>
                <a:gd name="connsiteY1172" fmla="*/ 6771001 h 7652085"/>
                <a:gd name="connsiteX1173" fmla="*/ 2478808 w 7655776"/>
                <a:gd name="connsiteY1173" fmla="*/ 6957842 h 7652085"/>
                <a:gd name="connsiteX1174" fmla="*/ 2496760 w 7655776"/>
                <a:gd name="connsiteY1174" fmla="*/ 7145782 h 7652085"/>
                <a:gd name="connsiteX1175" fmla="*/ 2343257 w 7655776"/>
                <a:gd name="connsiteY1175" fmla="*/ 7057857 h 7652085"/>
                <a:gd name="connsiteX1176" fmla="*/ 1898135 w 7655776"/>
                <a:gd name="connsiteY1176" fmla="*/ 7186082 h 7652085"/>
                <a:gd name="connsiteX1177" fmla="*/ 1898135 w 7655776"/>
                <a:gd name="connsiteY1177" fmla="*/ 7186082 h 7652085"/>
                <a:gd name="connsiteX1178" fmla="*/ 1928909 w 7655776"/>
                <a:gd name="connsiteY1178" fmla="*/ 7029648 h 7652085"/>
                <a:gd name="connsiteX1179" fmla="*/ 1959682 w 7655776"/>
                <a:gd name="connsiteY1179" fmla="*/ 6873214 h 7652085"/>
                <a:gd name="connsiteX1180" fmla="*/ 1965544 w 7655776"/>
                <a:gd name="connsiteY1180" fmla="*/ 6870283 h 7652085"/>
                <a:gd name="connsiteX1181" fmla="*/ 2068856 w 7655776"/>
                <a:gd name="connsiteY1181" fmla="*/ 6919741 h 7652085"/>
                <a:gd name="connsiteX1182" fmla="*/ 2169604 w 7655776"/>
                <a:gd name="connsiteY1182" fmla="*/ 6967368 h 7652085"/>
                <a:gd name="connsiteX1183" fmla="*/ 2170337 w 7655776"/>
                <a:gd name="connsiteY1183" fmla="*/ 6975061 h 7652085"/>
                <a:gd name="connsiteX1184" fmla="*/ 2035518 w 7655776"/>
                <a:gd name="connsiteY1184" fmla="*/ 7079472 h 7652085"/>
                <a:gd name="connsiteX1185" fmla="*/ 1898135 w 7655776"/>
                <a:gd name="connsiteY1185" fmla="*/ 7186082 h 7652085"/>
                <a:gd name="connsiteX1186" fmla="*/ 1651578 w 7655776"/>
                <a:gd name="connsiteY1186" fmla="*/ 7032212 h 7652085"/>
                <a:gd name="connsiteX1187" fmla="*/ 1651211 w 7655776"/>
                <a:gd name="connsiteY1187" fmla="*/ 7032212 h 7652085"/>
                <a:gd name="connsiteX1188" fmla="*/ 1687114 w 7655776"/>
                <a:gd name="connsiteY1188" fmla="*/ 6862223 h 7652085"/>
                <a:gd name="connsiteX1189" fmla="*/ 1721918 w 7655776"/>
                <a:gd name="connsiteY1189" fmla="*/ 6695165 h 7652085"/>
                <a:gd name="connsiteX1190" fmla="*/ 1729245 w 7655776"/>
                <a:gd name="connsiteY1190" fmla="*/ 6692601 h 7652085"/>
                <a:gd name="connsiteX1191" fmla="*/ 1816071 w 7655776"/>
                <a:gd name="connsiteY1191" fmla="*/ 6762209 h 7652085"/>
                <a:gd name="connsiteX1192" fmla="*/ 1905828 w 7655776"/>
                <a:gd name="connsiteY1192" fmla="*/ 6833648 h 7652085"/>
                <a:gd name="connsiteX1193" fmla="*/ 1905828 w 7655776"/>
                <a:gd name="connsiteY1193" fmla="*/ 6839876 h 7652085"/>
                <a:gd name="connsiteX1194" fmla="*/ 1778337 w 7655776"/>
                <a:gd name="connsiteY1194" fmla="*/ 6936227 h 7652085"/>
                <a:gd name="connsiteX1195" fmla="*/ 1651578 w 7655776"/>
                <a:gd name="connsiteY1195" fmla="*/ 7032212 h 7652085"/>
                <a:gd name="connsiteX1196" fmla="*/ 1686748 w 7655776"/>
                <a:gd name="connsiteY1196" fmla="*/ 5603426 h 7652085"/>
                <a:gd name="connsiteX1197" fmla="*/ 1770643 w 7655776"/>
                <a:gd name="connsiteY1197" fmla="*/ 5578148 h 7652085"/>
                <a:gd name="connsiteX1198" fmla="*/ 1874322 w 7655776"/>
                <a:gd name="connsiteY1198" fmla="*/ 5546641 h 7652085"/>
                <a:gd name="connsiteX1199" fmla="*/ 1873589 w 7655776"/>
                <a:gd name="connsiteY1199" fmla="*/ 5552136 h 7652085"/>
                <a:gd name="connsiteX1200" fmla="*/ 1864430 w 7655776"/>
                <a:gd name="connsiteY1200" fmla="*/ 5562761 h 7652085"/>
                <a:gd name="connsiteX1201" fmla="*/ 1864430 w 7655776"/>
                <a:gd name="connsiteY1201" fmla="*/ 5563127 h 7652085"/>
                <a:gd name="connsiteX1202" fmla="*/ 1866995 w 7655776"/>
                <a:gd name="connsiteY1202" fmla="*/ 5568256 h 7652085"/>
                <a:gd name="connsiteX1203" fmla="*/ 1848677 w 7655776"/>
                <a:gd name="connsiteY1203" fmla="*/ 5592435 h 7652085"/>
                <a:gd name="connsiteX1204" fmla="*/ 1828161 w 7655776"/>
                <a:gd name="connsiteY1204" fmla="*/ 5593901 h 7652085"/>
                <a:gd name="connsiteX1205" fmla="*/ 1686748 w 7655776"/>
                <a:gd name="connsiteY1205" fmla="*/ 5603426 h 7652085"/>
                <a:gd name="connsiteX1206" fmla="*/ 1449349 w 7655776"/>
                <a:gd name="connsiteY1206" fmla="*/ 5270043 h 7652085"/>
                <a:gd name="connsiteX1207" fmla="*/ 1504303 w 7655776"/>
                <a:gd name="connsiteY1207" fmla="*/ 5139620 h 7652085"/>
                <a:gd name="connsiteX1208" fmla="*/ 1512363 w 7655776"/>
                <a:gd name="connsiteY1208" fmla="*/ 5120570 h 7652085"/>
                <a:gd name="connsiteX1209" fmla="*/ 1540572 w 7655776"/>
                <a:gd name="connsiteY1209" fmla="*/ 5111411 h 7652085"/>
                <a:gd name="connsiteX1210" fmla="*/ 1554493 w 7655776"/>
                <a:gd name="connsiteY1210" fmla="*/ 5114708 h 7652085"/>
                <a:gd name="connsiteX1211" fmla="*/ 1558523 w 7655776"/>
                <a:gd name="connsiteY1211" fmla="*/ 5110312 h 7652085"/>
                <a:gd name="connsiteX1212" fmla="*/ 1564019 w 7655776"/>
                <a:gd name="connsiteY1212" fmla="*/ 5111411 h 7652085"/>
                <a:gd name="connsiteX1213" fmla="*/ 1500639 w 7655776"/>
                <a:gd name="connsiteY1213" fmla="*/ 5198970 h 7652085"/>
                <a:gd name="connsiteX1214" fmla="*/ 1449349 w 7655776"/>
                <a:gd name="connsiteY1214" fmla="*/ 5270043 h 7652085"/>
                <a:gd name="connsiteX1215" fmla="*/ 1315996 w 7655776"/>
                <a:gd name="connsiteY1215" fmla="*/ 5176988 h 7652085"/>
                <a:gd name="connsiteX1216" fmla="*/ 1313798 w 7655776"/>
                <a:gd name="connsiteY1216" fmla="*/ 5174790 h 7652085"/>
                <a:gd name="connsiteX1217" fmla="*/ 1339443 w 7655776"/>
                <a:gd name="connsiteY1217" fmla="*/ 5061586 h 7652085"/>
                <a:gd name="connsiteX1218" fmla="*/ 1363256 w 7655776"/>
                <a:gd name="connsiteY1218" fmla="*/ 4953512 h 7652085"/>
                <a:gd name="connsiteX1219" fmla="*/ 1369118 w 7655776"/>
                <a:gd name="connsiteY1219" fmla="*/ 4952413 h 7652085"/>
                <a:gd name="connsiteX1220" fmla="*/ 1371316 w 7655776"/>
                <a:gd name="connsiteY1220" fmla="*/ 4950947 h 7652085"/>
                <a:gd name="connsiteX1221" fmla="*/ 1453746 w 7655776"/>
                <a:gd name="connsiteY1221" fmla="*/ 5024951 h 7652085"/>
                <a:gd name="connsiteX1222" fmla="*/ 1520056 w 7655776"/>
                <a:gd name="connsiteY1222" fmla="*/ 5084301 h 7652085"/>
                <a:gd name="connsiteX1223" fmla="*/ 1506867 w 7655776"/>
                <a:gd name="connsiteY1223" fmla="*/ 5115807 h 7652085"/>
                <a:gd name="connsiteX1224" fmla="*/ 1427734 w 7655776"/>
                <a:gd name="connsiteY1224" fmla="*/ 5141086 h 7652085"/>
                <a:gd name="connsiteX1225" fmla="*/ 1315996 w 7655776"/>
                <a:gd name="connsiteY1225" fmla="*/ 5176988 h 7652085"/>
                <a:gd name="connsiteX1226" fmla="*/ 538223 w 7655776"/>
                <a:gd name="connsiteY1226" fmla="*/ 5233407 h 7652085"/>
                <a:gd name="connsiteX1227" fmla="*/ 492063 w 7655776"/>
                <a:gd name="connsiteY1227" fmla="*/ 5062319 h 7652085"/>
                <a:gd name="connsiteX1228" fmla="*/ 447734 w 7655776"/>
                <a:gd name="connsiteY1228" fmla="*/ 4900024 h 7652085"/>
                <a:gd name="connsiteX1229" fmla="*/ 467150 w 7655776"/>
                <a:gd name="connsiteY1229" fmla="*/ 4922738 h 7652085"/>
                <a:gd name="connsiteX1230" fmla="*/ 489132 w 7655776"/>
                <a:gd name="connsiteY1230" fmla="*/ 4948383 h 7652085"/>
                <a:gd name="connsiteX1231" fmla="*/ 487666 w 7655776"/>
                <a:gd name="connsiteY1231" fmla="*/ 4949848 h 7652085"/>
                <a:gd name="connsiteX1232" fmla="*/ 487666 w 7655776"/>
                <a:gd name="connsiteY1232" fmla="*/ 4959374 h 7652085"/>
                <a:gd name="connsiteX1233" fmla="*/ 499023 w 7655776"/>
                <a:gd name="connsiteY1233" fmla="*/ 4966701 h 7652085"/>
                <a:gd name="connsiteX1234" fmla="*/ 504152 w 7655776"/>
                <a:gd name="connsiteY1234" fmla="*/ 4965601 h 7652085"/>
                <a:gd name="connsiteX1235" fmla="*/ 510747 w 7655776"/>
                <a:gd name="connsiteY1235" fmla="*/ 4958641 h 7652085"/>
                <a:gd name="connsiteX1236" fmla="*/ 510747 w 7655776"/>
                <a:gd name="connsiteY1236" fmla="*/ 4956809 h 7652085"/>
                <a:gd name="connsiteX1237" fmla="*/ 642635 w 7655776"/>
                <a:gd name="connsiteY1237" fmla="*/ 4950215 h 7652085"/>
                <a:gd name="connsiteX1238" fmla="*/ 778186 w 7655776"/>
                <a:gd name="connsiteY1238" fmla="*/ 4942888 h 7652085"/>
                <a:gd name="connsiteX1239" fmla="*/ 658388 w 7655776"/>
                <a:gd name="connsiteY1239" fmla="*/ 5087231 h 7652085"/>
                <a:gd name="connsiteX1240" fmla="*/ 538223 w 7655776"/>
                <a:gd name="connsiteY1240" fmla="*/ 5233407 h 7652085"/>
                <a:gd name="connsiteX1241" fmla="*/ 86874 w 7655776"/>
                <a:gd name="connsiteY1241" fmla="*/ 4837743 h 7652085"/>
                <a:gd name="connsiteX1242" fmla="*/ 219494 w 7655776"/>
                <a:gd name="connsiteY1242" fmla="*/ 4749452 h 7652085"/>
                <a:gd name="connsiteX1243" fmla="*/ 351748 w 7655776"/>
                <a:gd name="connsiteY1243" fmla="*/ 4660794 h 7652085"/>
                <a:gd name="connsiteX1244" fmla="*/ 357977 w 7655776"/>
                <a:gd name="connsiteY1244" fmla="*/ 4662992 h 7652085"/>
                <a:gd name="connsiteX1245" fmla="*/ 357977 w 7655776"/>
                <a:gd name="connsiteY1245" fmla="*/ 4662992 h 7652085"/>
                <a:gd name="connsiteX1246" fmla="*/ 396078 w 7655776"/>
                <a:gd name="connsiteY1246" fmla="*/ 4770334 h 7652085"/>
                <a:gd name="connsiteX1247" fmla="*/ 433812 w 7655776"/>
                <a:gd name="connsiteY1247" fmla="*/ 4875844 h 7652085"/>
                <a:gd name="connsiteX1248" fmla="*/ 428683 w 7655776"/>
                <a:gd name="connsiteY1248" fmla="*/ 4880973 h 7652085"/>
                <a:gd name="connsiteX1249" fmla="*/ 259427 w 7655776"/>
                <a:gd name="connsiteY1249" fmla="*/ 4859358 h 7652085"/>
                <a:gd name="connsiteX1250" fmla="*/ 87240 w 7655776"/>
                <a:gd name="connsiteY1250" fmla="*/ 4838110 h 7652085"/>
                <a:gd name="connsiteX1251" fmla="*/ 86874 w 7655776"/>
                <a:gd name="connsiteY1251" fmla="*/ 4837743 h 7652085"/>
                <a:gd name="connsiteX1252" fmla="*/ 21662 w 7655776"/>
                <a:gd name="connsiteY1252" fmla="*/ 4555283 h 7652085"/>
                <a:gd name="connsiteX1253" fmla="*/ 21296 w 7655776"/>
                <a:gd name="connsiteY1253" fmla="*/ 4554917 h 7652085"/>
                <a:gd name="connsiteX1254" fmla="*/ 167105 w 7655776"/>
                <a:gd name="connsiteY1254" fmla="*/ 4460031 h 7652085"/>
                <a:gd name="connsiteX1255" fmla="*/ 309618 w 7655776"/>
                <a:gd name="connsiteY1255" fmla="*/ 4366610 h 7652085"/>
                <a:gd name="connsiteX1256" fmla="*/ 316578 w 7655776"/>
                <a:gd name="connsiteY1256" fmla="*/ 4369908 h 7652085"/>
                <a:gd name="connsiteX1257" fmla="*/ 329034 w 7655776"/>
                <a:gd name="connsiteY1257" fmla="*/ 4480547 h 7652085"/>
                <a:gd name="connsiteX1258" fmla="*/ 342223 w 7655776"/>
                <a:gd name="connsiteY1258" fmla="*/ 4594483 h 7652085"/>
                <a:gd name="connsiteX1259" fmla="*/ 337827 w 7655776"/>
                <a:gd name="connsiteY1259" fmla="*/ 4598880 h 7652085"/>
                <a:gd name="connsiteX1260" fmla="*/ 179561 w 7655776"/>
                <a:gd name="connsiteY1260" fmla="*/ 4576898 h 7652085"/>
                <a:gd name="connsiteX1261" fmla="*/ 21662 w 7655776"/>
                <a:gd name="connsiteY1261" fmla="*/ 4555283 h 7652085"/>
                <a:gd name="connsiteX1262" fmla="*/ 426119 w 7655776"/>
                <a:gd name="connsiteY1262" fmla="*/ 4080120 h 7652085"/>
                <a:gd name="connsiteX1263" fmla="*/ 597207 w 7655776"/>
                <a:gd name="connsiteY1263" fmla="*/ 4157055 h 7652085"/>
                <a:gd name="connsiteX1264" fmla="*/ 472279 w 7655776"/>
                <a:gd name="connsiteY1264" fmla="*/ 4209810 h 7652085"/>
                <a:gd name="connsiteX1265" fmla="*/ 351016 w 7655776"/>
                <a:gd name="connsiteY1265" fmla="*/ 4261466 h 7652085"/>
                <a:gd name="connsiteX1266" fmla="*/ 341124 w 7655776"/>
                <a:gd name="connsiteY1266" fmla="*/ 4256704 h 7652085"/>
                <a:gd name="connsiteX1267" fmla="*/ 341124 w 7655776"/>
                <a:gd name="connsiteY1267" fmla="*/ 4256704 h 7652085"/>
                <a:gd name="connsiteX1268" fmla="*/ 332332 w 7655776"/>
                <a:gd name="connsiteY1268" fmla="*/ 4260734 h 7652085"/>
                <a:gd name="connsiteX1269" fmla="*/ 329034 w 7655776"/>
                <a:gd name="connsiteY1269" fmla="*/ 4269892 h 7652085"/>
                <a:gd name="connsiteX1270" fmla="*/ 334896 w 7655776"/>
                <a:gd name="connsiteY1270" fmla="*/ 4279784 h 7652085"/>
                <a:gd name="connsiteX1271" fmla="*/ 326470 w 7655776"/>
                <a:gd name="connsiteY1271" fmla="*/ 4312023 h 7652085"/>
                <a:gd name="connsiteX1272" fmla="*/ 319143 w 7655776"/>
                <a:gd name="connsiteY1272" fmla="*/ 4340965 h 7652085"/>
                <a:gd name="connsiteX1273" fmla="*/ 287636 w 7655776"/>
                <a:gd name="connsiteY1273" fmla="*/ 4175739 h 7652085"/>
                <a:gd name="connsiteX1274" fmla="*/ 254298 w 7655776"/>
                <a:gd name="connsiteY1274" fmla="*/ 4002087 h 7652085"/>
                <a:gd name="connsiteX1275" fmla="*/ 426119 w 7655776"/>
                <a:gd name="connsiteY1275" fmla="*/ 4080120 h 7652085"/>
                <a:gd name="connsiteX1276" fmla="*/ 1093985 w 7655776"/>
                <a:gd name="connsiteY1276" fmla="*/ 3695447 h 7652085"/>
                <a:gd name="connsiteX1277" fmla="*/ 1176048 w 7655776"/>
                <a:gd name="connsiteY1277" fmla="*/ 3683724 h 7652085"/>
                <a:gd name="connsiteX1278" fmla="*/ 1201693 w 7655776"/>
                <a:gd name="connsiteY1278" fmla="*/ 3706071 h 7652085"/>
                <a:gd name="connsiteX1279" fmla="*/ 1167988 w 7655776"/>
                <a:gd name="connsiteY1279" fmla="*/ 3788501 h 7652085"/>
                <a:gd name="connsiteX1280" fmla="*/ 1126590 w 7655776"/>
                <a:gd name="connsiteY1280" fmla="*/ 3891081 h 7652085"/>
                <a:gd name="connsiteX1281" fmla="*/ 1124026 w 7655776"/>
                <a:gd name="connsiteY1281" fmla="*/ 3890714 h 7652085"/>
                <a:gd name="connsiteX1282" fmla="*/ 1124026 w 7655776"/>
                <a:gd name="connsiteY1282" fmla="*/ 3890714 h 7652085"/>
                <a:gd name="connsiteX1283" fmla="*/ 1118164 w 7655776"/>
                <a:gd name="connsiteY1283" fmla="*/ 3892180 h 7652085"/>
                <a:gd name="connsiteX1284" fmla="*/ 1048923 w 7655776"/>
                <a:gd name="connsiteY1284" fmla="*/ 3805354 h 7652085"/>
                <a:gd name="connsiteX1285" fmla="*/ 976018 w 7655776"/>
                <a:gd name="connsiteY1285" fmla="*/ 3714864 h 7652085"/>
                <a:gd name="connsiteX1286" fmla="*/ 977117 w 7655776"/>
                <a:gd name="connsiteY1286" fmla="*/ 3711933 h 7652085"/>
                <a:gd name="connsiteX1287" fmla="*/ 1093985 w 7655776"/>
                <a:gd name="connsiteY1287" fmla="*/ 3695447 h 7652085"/>
                <a:gd name="connsiteX1288" fmla="*/ 1093985 w 7655776"/>
                <a:gd name="connsiteY1288" fmla="*/ 3695447 h 7652085"/>
                <a:gd name="connsiteX1289" fmla="*/ 1133917 w 7655776"/>
                <a:gd name="connsiteY1289" fmla="*/ 3611185 h 7652085"/>
                <a:gd name="connsiteX1290" fmla="*/ 1229170 w 7655776"/>
                <a:gd name="connsiteY1290" fmla="*/ 3662109 h 7652085"/>
                <a:gd name="connsiteX1291" fmla="*/ 1224774 w 7655776"/>
                <a:gd name="connsiteY1291" fmla="*/ 3665406 h 7652085"/>
                <a:gd name="connsiteX1292" fmla="*/ 1218179 w 7655776"/>
                <a:gd name="connsiteY1292" fmla="*/ 3662842 h 7652085"/>
                <a:gd name="connsiteX1293" fmla="*/ 1218179 w 7655776"/>
                <a:gd name="connsiteY1293" fmla="*/ 3662842 h 7652085"/>
                <a:gd name="connsiteX1294" fmla="*/ 1208654 w 7655776"/>
                <a:gd name="connsiteY1294" fmla="*/ 3672000 h 7652085"/>
                <a:gd name="connsiteX1295" fmla="*/ 1178979 w 7655776"/>
                <a:gd name="connsiteY1295" fmla="*/ 3676030 h 7652085"/>
                <a:gd name="connsiteX1296" fmla="*/ 1163959 w 7655776"/>
                <a:gd name="connsiteY1296" fmla="*/ 3662475 h 7652085"/>
                <a:gd name="connsiteX1297" fmla="*/ 1057349 w 7655776"/>
                <a:gd name="connsiteY1297" fmla="*/ 3569421 h 7652085"/>
                <a:gd name="connsiteX1298" fmla="*/ 1133917 w 7655776"/>
                <a:gd name="connsiteY1298" fmla="*/ 3611185 h 7652085"/>
                <a:gd name="connsiteX1299" fmla="*/ 1133917 w 7655776"/>
                <a:gd name="connsiteY1299" fmla="*/ 3611185 h 7652085"/>
                <a:gd name="connsiteX1300" fmla="*/ 1124392 w 7655776"/>
                <a:gd name="connsiteY1300" fmla="*/ 3166430 h 7652085"/>
                <a:gd name="connsiteX1301" fmla="*/ 1255547 w 7655776"/>
                <a:gd name="connsiteY1301" fmla="*/ 3113308 h 7652085"/>
                <a:gd name="connsiteX1302" fmla="*/ 1274598 w 7655776"/>
                <a:gd name="connsiteY1302" fmla="*/ 3105615 h 7652085"/>
                <a:gd name="connsiteX1303" fmla="*/ 1301342 w 7655776"/>
                <a:gd name="connsiteY1303" fmla="*/ 3119170 h 7652085"/>
                <a:gd name="connsiteX1304" fmla="*/ 1307570 w 7655776"/>
                <a:gd name="connsiteY1304" fmla="*/ 3130893 h 7652085"/>
                <a:gd name="connsiteX1305" fmla="*/ 1311600 w 7655776"/>
                <a:gd name="connsiteY1305" fmla="*/ 3131626 h 7652085"/>
                <a:gd name="connsiteX1306" fmla="*/ 1314531 w 7655776"/>
                <a:gd name="connsiteY1306" fmla="*/ 3130893 h 7652085"/>
                <a:gd name="connsiteX1307" fmla="*/ 1317828 w 7655776"/>
                <a:gd name="connsiteY1307" fmla="*/ 3135290 h 7652085"/>
                <a:gd name="connsiteX1308" fmla="*/ 1210852 w 7655776"/>
                <a:gd name="connsiteY1308" fmla="*/ 3152508 h 7652085"/>
                <a:gd name="connsiteX1309" fmla="*/ 1124392 w 7655776"/>
                <a:gd name="connsiteY1309" fmla="*/ 3166430 h 7652085"/>
                <a:gd name="connsiteX1310" fmla="*/ 1124392 w 7655776"/>
                <a:gd name="connsiteY1310" fmla="*/ 3166430 h 7652085"/>
                <a:gd name="connsiteX1311" fmla="*/ 1095816 w 7655776"/>
                <a:gd name="connsiteY1311" fmla="*/ 3005966 h 7652085"/>
                <a:gd name="connsiteX1312" fmla="*/ 1095816 w 7655776"/>
                <a:gd name="connsiteY1312" fmla="*/ 3003035 h 7652085"/>
                <a:gd name="connsiteX1313" fmla="*/ 1194000 w 7655776"/>
                <a:gd name="connsiteY1313" fmla="*/ 2941121 h 7652085"/>
                <a:gd name="connsiteX1314" fmla="*/ 1287420 w 7655776"/>
                <a:gd name="connsiteY1314" fmla="*/ 2881772 h 7652085"/>
                <a:gd name="connsiteX1315" fmla="*/ 1292549 w 7655776"/>
                <a:gd name="connsiteY1315" fmla="*/ 2885069 h 7652085"/>
                <a:gd name="connsiteX1316" fmla="*/ 1295114 w 7655776"/>
                <a:gd name="connsiteY1316" fmla="*/ 2885435 h 7652085"/>
                <a:gd name="connsiteX1317" fmla="*/ 1300975 w 7655776"/>
                <a:gd name="connsiteY1317" fmla="*/ 2996075 h 7652085"/>
                <a:gd name="connsiteX1318" fmla="*/ 1305738 w 7655776"/>
                <a:gd name="connsiteY1318" fmla="*/ 3084732 h 7652085"/>
                <a:gd name="connsiteX1319" fmla="*/ 1274232 w 7655776"/>
                <a:gd name="connsiteY1319" fmla="*/ 3097555 h 7652085"/>
                <a:gd name="connsiteX1320" fmla="*/ 1200228 w 7655776"/>
                <a:gd name="connsiteY1320" fmla="*/ 3059454 h 7652085"/>
                <a:gd name="connsiteX1321" fmla="*/ 1095816 w 7655776"/>
                <a:gd name="connsiteY1321" fmla="*/ 3005966 h 7652085"/>
                <a:gd name="connsiteX1322" fmla="*/ 1095816 w 7655776"/>
                <a:gd name="connsiteY1322" fmla="*/ 3005966 h 7652085"/>
                <a:gd name="connsiteX1323" fmla="*/ 506351 w 7655776"/>
                <a:gd name="connsiteY1323" fmla="*/ 2496000 h 7652085"/>
                <a:gd name="connsiteX1324" fmla="*/ 594642 w 7655776"/>
                <a:gd name="connsiteY1324" fmla="*/ 2342496 h 7652085"/>
                <a:gd name="connsiteX1325" fmla="*/ 678171 w 7655776"/>
                <a:gd name="connsiteY1325" fmla="*/ 2196687 h 7652085"/>
                <a:gd name="connsiteX1326" fmla="*/ 675607 w 7655776"/>
                <a:gd name="connsiteY1326" fmla="*/ 2226362 h 7652085"/>
                <a:gd name="connsiteX1327" fmla="*/ 673042 w 7655776"/>
                <a:gd name="connsiteY1327" fmla="*/ 2259700 h 7652085"/>
                <a:gd name="connsiteX1328" fmla="*/ 663517 w 7655776"/>
                <a:gd name="connsiteY1328" fmla="*/ 2273988 h 7652085"/>
                <a:gd name="connsiteX1329" fmla="*/ 664250 w 7655776"/>
                <a:gd name="connsiteY1329" fmla="*/ 2276553 h 7652085"/>
                <a:gd name="connsiteX1330" fmla="*/ 671210 w 7655776"/>
                <a:gd name="connsiteY1330" fmla="*/ 2283147 h 7652085"/>
                <a:gd name="connsiteX1331" fmla="*/ 675607 w 7655776"/>
                <a:gd name="connsiteY1331" fmla="*/ 2283880 h 7652085"/>
                <a:gd name="connsiteX1332" fmla="*/ 682201 w 7655776"/>
                <a:gd name="connsiteY1332" fmla="*/ 2282048 h 7652085"/>
                <a:gd name="connsiteX1333" fmla="*/ 779652 w 7655776"/>
                <a:gd name="connsiteY1333" fmla="*/ 2370339 h 7652085"/>
                <a:gd name="connsiteX1334" fmla="*/ 880766 w 7655776"/>
                <a:gd name="connsiteY1334" fmla="*/ 2460829 h 7652085"/>
                <a:gd name="connsiteX1335" fmla="*/ 693924 w 7655776"/>
                <a:gd name="connsiteY1335" fmla="*/ 2478048 h 7652085"/>
                <a:gd name="connsiteX1336" fmla="*/ 506351 w 7655776"/>
                <a:gd name="connsiteY1336" fmla="*/ 2496000 h 7652085"/>
                <a:gd name="connsiteX1337" fmla="*/ 466784 w 7655776"/>
                <a:gd name="connsiteY1337" fmla="*/ 1897008 h 7652085"/>
                <a:gd name="connsiteX1338" fmla="*/ 622852 w 7655776"/>
                <a:gd name="connsiteY1338" fmla="*/ 1928149 h 7652085"/>
                <a:gd name="connsiteX1339" fmla="*/ 760601 w 7655776"/>
                <a:gd name="connsiteY1339" fmla="*/ 1955259 h 7652085"/>
                <a:gd name="connsiteX1340" fmla="*/ 779652 w 7655776"/>
                <a:gd name="connsiteY1340" fmla="*/ 1958922 h 7652085"/>
                <a:gd name="connsiteX1341" fmla="*/ 782583 w 7655776"/>
                <a:gd name="connsiteY1341" fmla="*/ 1964418 h 7652085"/>
                <a:gd name="connsiteX1342" fmla="*/ 733125 w 7655776"/>
                <a:gd name="connsiteY1342" fmla="*/ 2068096 h 7652085"/>
                <a:gd name="connsiteX1343" fmla="*/ 685498 w 7655776"/>
                <a:gd name="connsiteY1343" fmla="*/ 2168844 h 7652085"/>
                <a:gd name="connsiteX1344" fmla="*/ 677805 w 7655776"/>
                <a:gd name="connsiteY1344" fmla="*/ 2169577 h 7652085"/>
                <a:gd name="connsiteX1345" fmla="*/ 573027 w 7655776"/>
                <a:gd name="connsiteY1345" fmla="*/ 2034758 h 7652085"/>
                <a:gd name="connsiteX1346" fmla="*/ 466418 w 7655776"/>
                <a:gd name="connsiteY1346" fmla="*/ 1898107 h 7652085"/>
                <a:gd name="connsiteX1347" fmla="*/ 466784 w 7655776"/>
                <a:gd name="connsiteY1347" fmla="*/ 1897008 h 7652085"/>
                <a:gd name="connsiteX1348" fmla="*/ 620653 w 7655776"/>
                <a:gd name="connsiteY1348" fmla="*/ 1650451 h 7652085"/>
                <a:gd name="connsiteX1349" fmla="*/ 790642 w 7655776"/>
                <a:gd name="connsiteY1349" fmla="*/ 1686354 h 7652085"/>
                <a:gd name="connsiteX1350" fmla="*/ 940848 w 7655776"/>
                <a:gd name="connsiteY1350" fmla="*/ 1717494 h 7652085"/>
                <a:gd name="connsiteX1351" fmla="*/ 957700 w 7655776"/>
                <a:gd name="connsiteY1351" fmla="*/ 1721158 h 7652085"/>
                <a:gd name="connsiteX1352" fmla="*/ 960631 w 7655776"/>
                <a:gd name="connsiteY1352" fmla="*/ 1728485 h 7652085"/>
                <a:gd name="connsiteX1353" fmla="*/ 891024 w 7655776"/>
                <a:gd name="connsiteY1353" fmla="*/ 1815311 h 7652085"/>
                <a:gd name="connsiteX1354" fmla="*/ 819584 w 7655776"/>
                <a:gd name="connsiteY1354" fmla="*/ 1905434 h 7652085"/>
                <a:gd name="connsiteX1355" fmla="*/ 813723 w 7655776"/>
                <a:gd name="connsiteY1355" fmla="*/ 1905434 h 7652085"/>
                <a:gd name="connsiteX1356" fmla="*/ 716639 w 7655776"/>
                <a:gd name="connsiteY1356" fmla="*/ 1777576 h 7652085"/>
                <a:gd name="connsiteX1357" fmla="*/ 620287 w 7655776"/>
                <a:gd name="connsiteY1357" fmla="*/ 1650817 h 7652085"/>
                <a:gd name="connsiteX1358" fmla="*/ 620653 w 7655776"/>
                <a:gd name="connsiteY1358" fmla="*/ 1650451 h 7652085"/>
                <a:gd name="connsiteX1359" fmla="*/ 1176048 w 7655776"/>
                <a:gd name="connsiteY1359" fmla="*/ 1424043 h 7652085"/>
                <a:gd name="connsiteX1360" fmla="*/ 1242359 w 7655776"/>
                <a:gd name="connsiteY1360" fmla="*/ 1600993 h 7652085"/>
                <a:gd name="connsiteX1361" fmla="*/ 1308669 w 7655776"/>
                <a:gd name="connsiteY1361" fmla="*/ 1776477 h 7652085"/>
                <a:gd name="connsiteX1362" fmla="*/ 1183009 w 7655776"/>
                <a:gd name="connsiteY1362" fmla="*/ 1725554 h 7652085"/>
                <a:gd name="connsiteX1363" fmla="*/ 1061013 w 7655776"/>
                <a:gd name="connsiteY1363" fmla="*/ 1676096 h 7652085"/>
                <a:gd name="connsiteX1364" fmla="*/ 1061379 w 7655776"/>
                <a:gd name="connsiteY1364" fmla="*/ 1674264 h 7652085"/>
                <a:gd name="connsiteX1365" fmla="*/ 1057349 w 7655776"/>
                <a:gd name="connsiteY1365" fmla="*/ 1665472 h 7652085"/>
                <a:gd name="connsiteX1366" fmla="*/ 1039764 w 7655776"/>
                <a:gd name="connsiteY1366" fmla="*/ 1666204 h 7652085"/>
                <a:gd name="connsiteX1367" fmla="*/ 1037566 w 7655776"/>
                <a:gd name="connsiteY1367" fmla="*/ 1677195 h 7652085"/>
                <a:gd name="connsiteX1368" fmla="*/ 1008257 w 7655776"/>
                <a:gd name="connsiteY1368" fmla="*/ 1694047 h 7652085"/>
                <a:gd name="connsiteX1369" fmla="*/ 982613 w 7655776"/>
                <a:gd name="connsiteY1369" fmla="*/ 1709434 h 7652085"/>
                <a:gd name="connsiteX1370" fmla="*/ 1077499 w 7655776"/>
                <a:gd name="connsiteY1370" fmla="*/ 1570219 h 7652085"/>
                <a:gd name="connsiteX1371" fmla="*/ 1176048 w 7655776"/>
                <a:gd name="connsiteY1371" fmla="*/ 1424043 h 7652085"/>
                <a:gd name="connsiteX1372" fmla="*/ 1986793 w 7655776"/>
                <a:gd name="connsiteY1372" fmla="*/ 1801389 h 7652085"/>
                <a:gd name="connsiteX1373" fmla="*/ 2053470 w 7655776"/>
                <a:gd name="connsiteY1373" fmla="*/ 1851214 h 7652085"/>
                <a:gd name="connsiteX1374" fmla="*/ 2055668 w 7655776"/>
                <a:gd name="connsiteY1374" fmla="*/ 1885285 h 7652085"/>
                <a:gd name="connsiteX1375" fmla="*/ 1973604 w 7655776"/>
                <a:gd name="connsiteY1375" fmla="*/ 1919722 h 7652085"/>
                <a:gd name="connsiteX1376" fmla="*/ 1871757 w 7655776"/>
                <a:gd name="connsiteY1376" fmla="*/ 1962952 h 7652085"/>
                <a:gd name="connsiteX1377" fmla="*/ 1870292 w 7655776"/>
                <a:gd name="connsiteY1377" fmla="*/ 1960754 h 7652085"/>
                <a:gd name="connsiteX1378" fmla="*/ 1865163 w 7655776"/>
                <a:gd name="connsiteY1378" fmla="*/ 1957823 h 7652085"/>
                <a:gd name="connsiteX1379" fmla="*/ 1877619 w 7655776"/>
                <a:gd name="connsiteY1379" fmla="*/ 1847550 h 7652085"/>
                <a:gd name="connsiteX1380" fmla="*/ 1890441 w 7655776"/>
                <a:gd name="connsiteY1380" fmla="*/ 1732148 h 7652085"/>
                <a:gd name="connsiteX1381" fmla="*/ 1893006 w 7655776"/>
                <a:gd name="connsiteY1381" fmla="*/ 1731049 h 7652085"/>
                <a:gd name="connsiteX1382" fmla="*/ 1986793 w 7655776"/>
                <a:gd name="connsiteY1382" fmla="*/ 1801389 h 7652085"/>
                <a:gd name="connsiteX1383" fmla="*/ 1986793 w 7655776"/>
                <a:gd name="connsiteY1383" fmla="*/ 1801389 h 7652085"/>
                <a:gd name="connsiteX1384" fmla="*/ 2058965 w 7655776"/>
                <a:gd name="connsiteY1384" fmla="*/ 1827401 h 7652085"/>
                <a:gd name="connsiteX1385" fmla="*/ 2049440 w 7655776"/>
                <a:gd name="connsiteY1385" fmla="*/ 1686354 h 7652085"/>
                <a:gd name="connsiteX1386" fmla="*/ 2074718 w 7655776"/>
                <a:gd name="connsiteY1386" fmla="*/ 1770249 h 7652085"/>
                <a:gd name="connsiteX1387" fmla="*/ 2106225 w 7655776"/>
                <a:gd name="connsiteY1387" fmla="*/ 1873561 h 7652085"/>
                <a:gd name="connsiteX1388" fmla="*/ 2100729 w 7655776"/>
                <a:gd name="connsiteY1388" fmla="*/ 1872829 h 7652085"/>
                <a:gd name="connsiteX1389" fmla="*/ 2097799 w 7655776"/>
                <a:gd name="connsiteY1389" fmla="*/ 1866601 h 7652085"/>
                <a:gd name="connsiteX1390" fmla="*/ 2084610 w 7655776"/>
                <a:gd name="connsiteY1390" fmla="*/ 1866234 h 7652085"/>
                <a:gd name="connsiteX1391" fmla="*/ 2060430 w 7655776"/>
                <a:gd name="connsiteY1391" fmla="*/ 1847917 h 7652085"/>
                <a:gd name="connsiteX1392" fmla="*/ 2058965 w 7655776"/>
                <a:gd name="connsiteY1392" fmla="*/ 1827401 h 7652085"/>
                <a:gd name="connsiteX1393" fmla="*/ 2512513 w 7655776"/>
                <a:gd name="connsiteY1393" fmla="*/ 1503543 h 7652085"/>
                <a:gd name="connsiteX1394" fmla="*/ 2531197 w 7655776"/>
                <a:gd name="connsiteY1394" fmla="*/ 1511602 h 7652085"/>
                <a:gd name="connsiteX1395" fmla="*/ 2540356 w 7655776"/>
                <a:gd name="connsiteY1395" fmla="*/ 1540178 h 7652085"/>
                <a:gd name="connsiteX1396" fmla="*/ 2536326 w 7655776"/>
                <a:gd name="connsiteY1396" fmla="*/ 1552634 h 7652085"/>
                <a:gd name="connsiteX1397" fmla="*/ 2536326 w 7655776"/>
                <a:gd name="connsiteY1397" fmla="*/ 1552634 h 7652085"/>
                <a:gd name="connsiteX1398" fmla="*/ 2541089 w 7655776"/>
                <a:gd name="connsiteY1398" fmla="*/ 1557763 h 7652085"/>
                <a:gd name="connsiteX1399" fmla="*/ 2540356 w 7655776"/>
                <a:gd name="connsiteY1399" fmla="*/ 1562892 h 7652085"/>
                <a:gd name="connsiteX1400" fmla="*/ 2452797 w 7655776"/>
                <a:gd name="connsiteY1400" fmla="*/ 1499513 h 7652085"/>
                <a:gd name="connsiteX1401" fmla="*/ 2381724 w 7655776"/>
                <a:gd name="connsiteY1401" fmla="*/ 1448589 h 7652085"/>
                <a:gd name="connsiteX1402" fmla="*/ 2512513 w 7655776"/>
                <a:gd name="connsiteY1402" fmla="*/ 1503543 h 7652085"/>
                <a:gd name="connsiteX1403" fmla="*/ 2814023 w 7655776"/>
                <a:gd name="connsiteY1403" fmla="*/ 86480 h 7652085"/>
                <a:gd name="connsiteX1404" fmla="*/ 2814756 w 7655776"/>
                <a:gd name="connsiteY1404" fmla="*/ 86480 h 7652085"/>
                <a:gd name="connsiteX1405" fmla="*/ 2903048 w 7655776"/>
                <a:gd name="connsiteY1405" fmla="*/ 218734 h 7652085"/>
                <a:gd name="connsiteX1406" fmla="*/ 2992072 w 7655776"/>
                <a:gd name="connsiteY1406" fmla="*/ 351355 h 7652085"/>
                <a:gd name="connsiteX1407" fmla="*/ 2990240 w 7655776"/>
                <a:gd name="connsiteY1407" fmla="*/ 353553 h 7652085"/>
                <a:gd name="connsiteX1408" fmla="*/ 2990240 w 7655776"/>
                <a:gd name="connsiteY1408" fmla="*/ 357216 h 7652085"/>
                <a:gd name="connsiteX1409" fmla="*/ 2881799 w 7655776"/>
                <a:gd name="connsiteY1409" fmla="*/ 395317 h 7652085"/>
                <a:gd name="connsiteX1410" fmla="*/ 2777022 w 7655776"/>
                <a:gd name="connsiteY1410" fmla="*/ 432686 h 7652085"/>
                <a:gd name="connsiteX1411" fmla="*/ 2771160 w 7655776"/>
                <a:gd name="connsiteY1411" fmla="*/ 427923 h 7652085"/>
                <a:gd name="connsiteX1412" fmla="*/ 2792775 w 7655776"/>
                <a:gd name="connsiteY1412" fmla="*/ 258667 h 7652085"/>
                <a:gd name="connsiteX1413" fmla="*/ 2814023 w 7655776"/>
                <a:gd name="connsiteY1413" fmla="*/ 86480 h 7652085"/>
                <a:gd name="connsiteX1414" fmla="*/ 3097216 w 7655776"/>
                <a:gd name="connsiteY1414" fmla="*/ 20902 h 7652085"/>
                <a:gd name="connsiteX1415" fmla="*/ 3097583 w 7655776"/>
                <a:gd name="connsiteY1415" fmla="*/ 20536 h 7652085"/>
                <a:gd name="connsiteX1416" fmla="*/ 3192469 w 7655776"/>
                <a:gd name="connsiteY1416" fmla="*/ 166345 h 7652085"/>
                <a:gd name="connsiteX1417" fmla="*/ 3285889 w 7655776"/>
                <a:gd name="connsiteY1417" fmla="*/ 308857 h 7652085"/>
                <a:gd name="connsiteX1418" fmla="*/ 3282958 w 7655776"/>
                <a:gd name="connsiteY1418" fmla="*/ 315818 h 7652085"/>
                <a:gd name="connsiteX1419" fmla="*/ 3172319 w 7655776"/>
                <a:gd name="connsiteY1419" fmla="*/ 328274 h 7652085"/>
                <a:gd name="connsiteX1420" fmla="*/ 3058383 w 7655776"/>
                <a:gd name="connsiteY1420" fmla="*/ 341463 h 7652085"/>
                <a:gd name="connsiteX1421" fmla="*/ 3053986 w 7655776"/>
                <a:gd name="connsiteY1421" fmla="*/ 337067 h 7652085"/>
                <a:gd name="connsiteX1422" fmla="*/ 3075968 w 7655776"/>
                <a:gd name="connsiteY1422" fmla="*/ 178801 h 7652085"/>
                <a:gd name="connsiteX1423" fmla="*/ 3097216 w 7655776"/>
                <a:gd name="connsiteY1423" fmla="*/ 20902 h 7652085"/>
                <a:gd name="connsiteX1424" fmla="*/ 3650413 w 7655776"/>
                <a:gd name="connsiteY1424" fmla="*/ 253538 h 7652085"/>
                <a:gd name="connsiteX1425" fmla="*/ 3572379 w 7655776"/>
                <a:gd name="connsiteY1425" fmla="*/ 425358 h 7652085"/>
                <a:gd name="connsiteX1426" fmla="*/ 3495078 w 7655776"/>
                <a:gd name="connsiteY1426" fmla="*/ 596446 h 7652085"/>
                <a:gd name="connsiteX1427" fmla="*/ 3442323 w 7655776"/>
                <a:gd name="connsiteY1427" fmla="*/ 471519 h 7652085"/>
                <a:gd name="connsiteX1428" fmla="*/ 3390667 w 7655776"/>
                <a:gd name="connsiteY1428" fmla="*/ 350256 h 7652085"/>
                <a:gd name="connsiteX1429" fmla="*/ 3395430 w 7655776"/>
                <a:gd name="connsiteY1429" fmla="*/ 340364 h 7652085"/>
                <a:gd name="connsiteX1430" fmla="*/ 3382607 w 7655776"/>
                <a:gd name="connsiteY1430" fmla="*/ 328274 h 7652085"/>
                <a:gd name="connsiteX1431" fmla="*/ 3382607 w 7655776"/>
                <a:gd name="connsiteY1431" fmla="*/ 328274 h 7652085"/>
                <a:gd name="connsiteX1432" fmla="*/ 3372715 w 7655776"/>
                <a:gd name="connsiteY1432" fmla="*/ 334136 h 7652085"/>
                <a:gd name="connsiteX1433" fmla="*/ 3340476 w 7655776"/>
                <a:gd name="connsiteY1433" fmla="*/ 325710 h 7652085"/>
                <a:gd name="connsiteX1434" fmla="*/ 3334614 w 7655776"/>
                <a:gd name="connsiteY1434" fmla="*/ 324244 h 7652085"/>
                <a:gd name="connsiteX1435" fmla="*/ 3311534 w 7655776"/>
                <a:gd name="connsiteY1435" fmla="*/ 318383 h 7652085"/>
                <a:gd name="connsiteX1436" fmla="*/ 3476760 w 7655776"/>
                <a:gd name="connsiteY1436" fmla="*/ 286876 h 7652085"/>
                <a:gd name="connsiteX1437" fmla="*/ 3650413 w 7655776"/>
                <a:gd name="connsiteY1437" fmla="*/ 253538 h 7652085"/>
                <a:gd name="connsiteX1438" fmla="*/ 3674226 w 7655776"/>
                <a:gd name="connsiteY1438" fmla="*/ 580693 h 7652085"/>
                <a:gd name="connsiteX1439" fmla="*/ 3848245 w 7655776"/>
                <a:gd name="connsiteY1439" fmla="*/ 553583 h 7652085"/>
                <a:gd name="connsiteX1440" fmla="*/ 3849344 w 7655776"/>
                <a:gd name="connsiteY1440" fmla="*/ 553949 h 7652085"/>
                <a:gd name="connsiteX1441" fmla="*/ 3861800 w 7655776"/>
                <a:gd name="connsiteY1441" fmla="*/ 660925 h 7652085"/>
                <a:gd name="connsiteX1442" fmla="*/ 3872058 w 7655776"/>
                <a:gd name="connsiteY1442" fmla="*/ 746652 h 7652085"/>
                <a:gd name="connsiteX1443" fmla="*/ 3715990 w 7655776"/>
                <a:gd name="connsiteY1443" fmla="*/ 767168 h 7652085"/>
                <a:gd name="connsiteX1444" fmla="*/ 3525485 w 7655776"/>
                <a:gd name="connsiteY1444" fmla="*/ 792813 h 7652085"/>
                <a:gd name="connsiteX1445" fmla="*/ 3519258 w 7655776"/>
                <a:gd name="connsiteY1445" fmla="*/ 787684 h 7652085"/>
                <a:gd name="connsiteX1446" fmla="*/ 3509366 w 7655776"/>
                <a:gd name="connsiteY1446" fmla="*/ 700125 h 7652085"/>
                <a:gd name="connsiteX1447" fmla="*/ 3498742 w 7655776"/>
                <a:gd name="connsiteY1447" fmla="*/ 608536 h 7652085"/>
                <a:gd name="connsiteX1448" fmla="*/ 3500207 w 7655776"/>
                <a:gd name="connsiteY1448" fmla="*/ 606338 h 7652085"/>
                <a:gd name="connsiteX1449" fmla="*/ 3674226 w 7655776"/>
                <a:gd name="connsiteY1449" fmla="*/ 580693 h 7652085"/>
                <a:gd name="connsiteX1450" fmla="*/ 4082712 w 7655776"/>
                <a:gd name="connsiteY1450" fmla="*/ 1056223 h 7652085"/>
                <a:gd name="connsiteX1451" fmla="*/ 4041314 w 7655776"/>
                <a:gd name="connsiteY1451" fmla="*/ 1133157 h 7652085"/>
                <a:gd name="connsiteX1452" fmla="*/ 3990391 w 7655776"/>
                <a:gd name="connsiteY1452" fmla="*/ 1228410 h 7652085"/>
                <a:gd name="connsiteX1453" fmla="*/ 3987093 w 7655776"/>
                <a:gd name="connsiteY1453" fmla="*/ 1224013 h 7652085"/>
                <a:gd name="connsiteX1454" fmla="*/ 3985994 w 7655776"/>
                <a:gd name="connsiteY1454" fmla="*/ 1210092 h 7652085"/>
                <a:gd name="connsiteX1455" fmla="*/ 3980499 w 7655776"/>
                <a:gd name="connsiteY1455" fmla="*/ 1207894 h 7652085"/>
                <a:gd name="connsiteX1456" fmla="*/ 3976469 w 7655776"/>
                <a:gd name="connsiteY1456" fmla="*/ 1178219 h 7652085"/>
                <a:gd name="connsiteX1457" fmla="*/ 3990024 w 7655776"/>
                <a:gd name="connsiteY1457" fmla="*/ 1162832 h 7652085"/>
                <a:gd name="connsiteX1458" fmla="*/ 4082712 w 7655776"/>
                <a:gd name="connsiteY1458" fmla="*/ 1056223 h 7652085"/>
                <a:gd name="connsiteX1459" fmla="*/ 4539191 w 7655776"/>
                <a:gd name="connsiteY1459" fmla="*/ 1254787 h 7652085"/>
                <a:gd name="connsiteX1460" fmla="*/ 4546885 w 7655776"/>
                <a:gd name="connsiteY1460" fmla="*/ 1273838 h 7652085"/>
                <a:gd name="connsiteX1461" fmla="*/ 4533330 w 7655776"/>
                <a:gd name="connsiteY1461" fmla="*/ 1300582 h 7652085"/>
                <a:gd name="connsiteX1462" fmla="*/ 4521606 w 7655776"/>
                <a:gd name="connsiteY1462" fmla="*/ 1306810 h 7652085"/>
                <a:gd name="connsiteX1463" fmla="*/ 4521606 w 7655776"/>
                <a:gd name="connsiteY1463" fmla="*/ 1313770 h 7652085"/>
                <a:gd name="connsiteX1464" fmla="*/ 4517210 w 7655776"/>
                <a:gd name="connsiteY1464" fmla="*/ 1317068 h 7652085"/>
                <a:gd name="connsiteX1465" fmla="*/ 4499991 w 7655776"/>
                <a:gd name="connsiteY1465" fmla="*/ 1210458 h 7652085"/>
                <a:gd name="connsiteX1466" fmla="*/ 4485703 w 7655776"/>
                <a:gd name="connsiteY1466" fmla="*/ 1123998 h 7652085"/>
                <a:gd name="connsiteX1467" fmla="*/ 4539191 w 7655776"/>
                <a:gd name="connsiteY1467" fmla="*/ 1254787 h 7652085"/>
                <a:gd name="connsiteX1468" fmla="*/ 5182878 w 7655776"/>
                <a:gd name="connsiteY1468" fmla="*/ 889164 h 7652085"/>
                <a:gd name="connsiteX1469" fmla="*/ 5182878 w 7655776"/>
                <a:gd name="connsiteY1469" fmla="*/ 890996 h 7652085"/>
                <a:gd name="connsiteX1470" fmla="*/ 5183244 w 7655776"/>
                <a:gd name="connsiteY1470" fmla="*/ 891363 h 7652085"/>
                <a:gd name="connsiteX1471" fmla="*/ 5143311 w 7655776"/>
                <a:gd name="connsiteY1471" fmla="*/ 974525 h 7652085"/>
                <a:gd name="connsiteX1472" fmla="*/ 5105577 w 7655776"/>
                <a:gd name="connsiteY1472" fmla="*/ 1054024 h 7652085"/>
                <a:gd name="connsiteX1473" fmla="*/ 5098250 w 7655776"/>
                <a:gd name="connsiteY1473" fmla="*/ 1056589 h 7652085"/>
                <a:gd name="connsiteX1474" fmla="*/ 4926795 w 7655776"/>
                <a:gd name="connsiteY1474" fmla="*/ 970129 h 7652085"/>
                <a:gd name="connsiteX1475" fmla="*/ 4785748 w 7655776"/>
                <a:gd name="connsiteY1475" fmla="*/ 899789 h 7652085"/>
                <a:gd name="connsiteX1476" fmla="*/ 4823483 w 7655776"/>
                <a:gd name="connsiteY1476" fmla="*/ 822121 h 7652085"/>
                <a:gd name="connsiteX1477" fmla="*/ 4870010 w 7655776"/>
                <a:gd name="connsiteY1477" fmla="*/ 725037 h 7652085"/>
                <a:gd name="connsiteX1478" fmla="*/ 4871109 w 7655776"/>
                <a:gd name="connsiteY1478" fmla="*/ 724671 h 7652085"/>
                <a:gd name="connsiteX1479" fmla="*/ 5027177 w 7655776"/>
                <a:gd name="connsiteY1479" fmla="*/ 807467 h 7652085"/>
                <a:gd name="connsiteX1480" fmla="*/ 5182878 w 7655776"/>
                <a:gd name="connsiteY1480" fmla="*/ 889164 h 7652085"/>
                <a:gd name="connsiteX1481" fmla="*/ 5309636 w 7655776"/>
                <a:gd name="connsiteY1481" fmla="*/ 593882 h 7652085"/>
                <a:gd name="connsiteX1482" fmla="*/ 5455812 w 7655776"/>
                <a:gd name="connsiteY1482" fmla="*/ 677411 h 7652085"/>
                <a:gd name="connsiteX1483" fmla="*/ 5426138 w 7655776"/>
                <a:gd name="connsiteY1483" fmla="*/ 674847 h 7652085"/>
                <a:gd name="connsiteX1484" fmla="*/ 5392799 w 7655776"/>
                <a:gd name="connsiteY1484" fmla="*/ 672282 h 7652085"/>
                <a:gd name="connsiteX1485" fmla="*/ 5385472 w 7655776"/>
                <a:gd name="connsiteY1485" fmla="*/ 663489 h 7652085"/>
                <a:gd name="connsiteX1486" fmla="*/ 5369353 w 7655776"/>
                <a:gd name="connsiteY1486" fmla="*/ 670450 h 7652085"/>
                <a:gd name="connsiteX1487" fmla="*/ 5369353 w 7655776"/>
                <a:gd name="connsiteY1487" fmla="*/ 679976 h 7652085"/>
                <a:gd name="connsiteX1488" fmla="*/ 5370452 w 7655776"/>
                <a:gd name="connsiteY1488" fmla="*/ 681075 h 7652085"/>
                <a:gd name="connsiteX1489" fmla="*/ 5281794 w 7655776"/>
                <a:gd name="connsiteY1489" fmla="*/ 778892 h 7652085"/>
                <a:gd name="connsiteX1490" fmla="*/ 5191304 w 7655776"/>
                <a:gd name="connsiteY1490" fmla="*/ 880006 h 7652085"/>
                <a:gd name="connsiteX1491" fmla="*/ 5174085 w 7655776"/>
                <a:gd name="connsiteY1491" fmla="*/ 693164 h 7652085"/>
                <a:gd name="connsiteX1492" fmla="*/ 5156134 w 7655776"/>
                <a:gd name="connsiteY1492" fmla="*/ 505224 h 7652085"/>
                <a:gd name="connsiteX1493" fmla="*/ 5309636 w 7655776"/>
                <a:gd name="connsiteY1493" fmla="*/ 593882 h 7652085"/>
                <a:gd name="connsiteX1494" fmla="*/ 5754758 w 7655776"/>
                <a:gd name="connsiteY1494" fmla="*/ 465658 h 7652085"/>
                <a:gd name="connsiteX1495" fmla="*/ 5754758 w 7655776"/>
                <a:gd name="connsiteY1495" fmla="*/ 465658 h 7652085"/>
                <a:gd name="connsiteX1496" fmla="*/ 5723985 w 7655776"/>
                <a:gd name="connsiteY1496" fmla="*/ 622091 h 7652085"/>
                <a:gd name="connsiteX1497" fmla="*/ 5693211 w 7655776"/>
                <a:gd name="connsiteY1497" fmla="*/ 778892 h 7652085"/>
                <a:gd name="connsiteX1498" fmla="*/ 5687716 w 7655776"/>
                <a:gd name="connsiteY1498" fmla="*/ 781822 h 7652085"/>
                <a:gd name="connsiteX1499" fmla="*/ 5584037 w 7655776"/>
                <a:gd name="connsiteY1499" fmla="*/ 732364 h 7652085"/>
                <a:gd name="connsiteX1500" fmla="*/ 5483289 w 7655776"/>
                <a:gd name="connsiteY1500" fmla="*/ 684738 h 7652085"/>
                <a:gd name="connsiteX1501" fmla="*/ 5482557 w 7655776"/>
                <a:gd name="connsiteY1501" fmla="*/ 677045 h 7652085"/>
                <a:gd name="connsiteX1502" fmla="*/ 5617375 w 7655776"/>
                <a:gd name="connsiteY1502" fmla="*/ 572633 h 7652085"/>
                <a:gd name="connsiteX1503" fmla="*/ 5754758 w 7655776"/>
                <a:gd name="connsiteY1503" fmla="*/ 465658 h 7652085"/>
                <a:gd name="connsiteX1504" fmla="*/ 6000949 w 7655776"/>
                <a:gd name="connsiteY1504" fmla="*/ 619527 h 7652085"/>
                <a:gd name="connsiteX1505" fmla="*/ 6001316 w 7655776"/>
                <a:gd name="connsiteY1505" fmla="*/ 619527 h 7652085"/>
                <a:gd name="connsiteX1506" fmla="*/ 5965413 w 7655776"/>
                <a:gd name="connsiteY1506" fmla="*/ 789516 h 7652085"/>
                <a:gd name="connsiteX1507" fmla="*/ 5930609 w 7655776"/>
                <a:gd name="connsiteY1507" fmla="*/ 956574 h 7652085"/>
                <a:gd name="connsiteX1508" fmla="*/ 5923649 w 7655776"/>
                <a:gd name="connsiteY1508" fmla="*/ 959138 h 7652085"/>
                <a:gd name="connsiteX1509" fmla="*/ 5836822 w 7655776"/>
                <a:gd name="connsiteY1509" fmla="*/ 889531 h 7652085"/>
                <a:gd name="connsiteX1510" fmla="*/ 5746699 w 7655776"/>
                <a:gd name="connsiteY1510" fmla="*/ 818091 h 7652085"/>
                <a:gd name="connsiteX1511" fmla="*/ 5747798 w 7655776"/>
                <a:gd name="connsiteY1511" fmla="*/ 814428 h 7652085"/>
                <a:gd name="connsiteX1512" fmla="*/ 5746699 w 7655776"/>
                <a:gd name="connsiteY1512" fmla="*/ 811863 h 7652085"/>
                <a:gd name="connsiteX1513" fmla="*/ 5874191 w 7655776"/>
                <a:gd name="connsiteY1513" fmla="*/ 715512 h 7652085"/>
                <a:gd name="connsiteX1514" fmla="*/ 6000949 w 7655776"/>
                <a:gd name="connsiteY1514" fmla="*/ 619527 h 7652085"/>
                <a:gd name="connsiteX1515" fmla="*/ 5966146 w 7655776"/>
                <a:gd name="connsiteY1515" fmla="*/ 2048313 h 7652085"/>
                <a:gd name="connsiteX1516" fmla="*/ 5882250 w 7655776"/>
                <a:gd name="connsiteY1516" fmla="*/ 2073591 h 7652085"/>
                <a:gd name="connsiteX1517" fmla="*/ 5778571 w 7655776"/>
                <a:gd name="connsiteY1517" fmla="*/ 2105098 h 7652085"/>
                <a:gd name="connsiteX1518" fmla="*/ 5779304 w 7655776"/>
                <a:gd name="connsiteY1518" fmla="*/ 2099969 h 7652085"/>
                <a:gd name="connsiteX1519" fmla="*/ 5785532 w 7655776"/>
                <a:gd name="connsiteY1519" fmla="*/ 2096672 h 7652085"/>
                <a:gd name="connsiteX1520" fmla="*/ 5785899 w 7655776"/>
                <a:gd name="connsiteY1520" fmla="*/ 2083483 h 7652085"/>
                <a:gd name="connsiteX1521" fmla="*/ 5803850 w 7655776"/>
                <a:gd name="connsiteY1521" fmla="*/ 2059304 h 7652085"/>
                <a:gd name="connsiteX1522" fmla="*/ 5824366 w 7655776"/>
                <a:gd name="connsiteY1522" fmla="*/ 2057838 h 7652085"/>
                <a:gd name="connsiteX1523" fmla="*/ 5966146 w 7655776"/>
                <a:gd name="connsiteY1523" fmla="*/ 2048313 h 7652085"/>
                <a:gd name="connsiteX1524" fmla="*/ 6203544 w 7655776"/>
                <a:gd name="connsiteY1524" fmla="*/ 2381330 h 7652085"/>
                <a:gd name="connsiteX1525" fmla="*/ 6148590 w 7655776"/>
                <a:gd name="connsiteY1525" fmla="*/ 2511753 h 7652085"/>
                <a:gd name="connsiteX1526" fmla="*/ 6140531 w 7655776"/>
                <a:gd name="connsiteY1526" fmla="*/ 2530803 h 7652085"/>
                <a:gd name="connsiteX1527" fmla="*/ 6111955 w 7655776"/>
                <a:gd name="connsiteY1527" fmla="*/ 2539962 h 7652085"/>
                <a:gd name="connsiteX1528" fmla="*/ 6098400 w 7655776"/>
                <a:gd name="connsiteY1528" fmla="*/ 2536299 h 7652085"/>
                <a:gd name="connsiteX1529" fmla="*/ 6094370 w 7655776"/>
                <a:gd name="connsiteY1529" fmla="*/ 2541061 h 7652085"/>
                <a:gd name="connsiteX1530" fmla="*/ 6088875 w 7655776"/>
                <a:gd name="connsiteY1530" fmla="*/ 2539962 h 7652085"/>
                <a:gd name="connsiteX1531" fmla="*/ 6152254 w 7655776"/>
                <a:gd name="connsiteY1531" fmla="*/ 2452403 h 7652085"/>
                <a:gd name="connsiteX1532" fmla="*/ 6203544 w 7655776"/>
                <a:gd name="connsiteY1532" fmla="*/ 2381330 h 7652085"/>
                <a:gd name="connsiteX1533" fmla="*/ 6203544 w 7655776"/>
                <a:gd name="connsiteY1533" fmla="*/ 2381330 h 7652085"/>
                <a:gd name="connsiteX1534" fmla="*/ 6336531 w 7655776"/>
                <a:gd name="connsiteY1534" fmla="*/ 2474384 h 7652085"/>
                <a:gd name="connsiteX1535" fmla="*/ 6338729 w 7655776"/>
                <a:gd name="connsiteY1535" fmla="*/ 2476949 h 7652085"/>
                <a:gd name="connsiteX1536" fmla="*/ 6313084 w 7655776"/>
                <a:gd name="connsiteY1536" fmla="*/ 2589420 h 7652085"/>
                <a:gd name="connsiteX1537" fmla="*/ 6288905 w 7655776"/>
                <a:gd name="connsiteY1537" fmla="*/ 2697861 h 7652085"/>
                <a:gd name="connsiteX1538" fmla="*/ 6283043 w 7655776"/>
                <a:gd name="connsiteY1538" fmla="*/ 2698960 h 7652085"/>
                <a:gd name="connsiteX1539" fmla="*/ 6280845 w 7655776"/>
                <a:gd name="connsiteY1539" fmla="*/ 2700426 h 7652085"/>
                <a:gd name="connsiteX1540" fmla="*/ 6198415 w 7655776"/>
                <a:gd name="connsiteY1540" fmla="*/ 2626422 h 7652085"/>
                <a:gd name="connsiteX1541" fmla="*/ 6132104 w 7655776"/>
                <a:gd name="connsiteY1541" fmla="*/ 2567072 h 7652085"/>
                <a:gd name="connsiteX1542" fmla="*/ 6145294 w 7655776"/>
                <a:gd name="connsiteY1542" fmla="*/ 2535932 h 7652085"/>
                <a:gd name="connsiteX1543" fmla="*/ 6224426 w 7655776"/>
                <a:gd name="connsiteY1543" fmla="*/ 2510654 h 7652085"/>
                <a:gd name="connsiteX1544" fmla="*/ 6336531 w 7655776"/>
                <a:gd name="connsiteY1544" fmla="*/ 2474384 h 7652085"/>
                <a:gd name="connsiteX1545" fmla="*/ 6336531 w 7655776"/>
                <a:gd name="connsiteY1545" fmla="*/ 2474384 h 7652085"/>
                <a:gd name="connsiteX1546" fmla="*/ 7114670 w 7655776"/>
                <a:gd name="connsiteY1546" fmla="*/ 2417966 h 7652085"/>
                <a:gd name="connsiteX1547" fmla="*/ 7160831 w 7655776"/>
                <a:gd name="connsiteY1547" fmla="*/ 2589054 h 7652085"/>
                <a:gd name="connsiteX1548" fmla="*/ 7205160 w 7655776"/>
                <a:gd name="connsiteY1548" fmla="*/ 2751349 h 7652085"/>
                <a:gd name="connsiteX1549" fmla="*/ 7186109 w 7655776"/>
                <a:gd name="connsiteY1549" fmla="*/ 2728635 h 7652085"/>
                <a:gd name="connsiteX1550" fmla="*/ 7164128 w 7655776"/>
                <a:gd name="connsiteY1550" fmla="*/ 2702990 h 7652085"/>
                <a:gd name="connsiteX1551" fmla="*/ 7165593 w 7655776"/>
                <a:gd name="connsiteY1551" fmla="*/ 2701159 h 7652085"/>
                <a:gd name="connsiteX1552" fmla="*/ 7165593 w 7655776"/>
                <a:gd name="connsiteY1552" fmla="*/ 2691633 h 7652085"/>
                <a:gd name="connsiteX1553" fmla="*/ 7149107 w 7655776"/>
                <a:gd name="connsiteY1553" fmla="*/ 2685039 h 7652085"/>
                <a:gd name="connsiteX1554" fmla="*/ 7142513 w 7655776"/>
                <a:gd name="connsiteY1554" fmla="*/ 2692000 h 7652085"/>
                <a:gd name="connsiteX1555" fmla="*/ 7142147 w 7655776"/>
                <a:gd name="connsiteY1555" fmla="*/ 2693831 h 7652085"/>
                <a:gd name="connsiteX1556" fmla="*/ 7010625 w 7655776"/>
                <a:gd name="connsiteY1556" fmla="*/ 2700426 h 7652085"/>
                <a:gd name="connsiteX1557" fmla="*/ 6875073 w 7655776"/>
                <a:gd name="connsiteY1557" fmla="*/ 2707753 h 7652085"/>
                <a:gd name="connsiteX1558" fmla="*/ 6994871 w 7655776"/>
                <a:gd name="connsiteY1558" fmla="*/ 2563409 h 7652085"/>
                <a:gd name="connsiteX1559" fmla="*/ 7114670 w 7655776"/>
                <a:gd name="connsiteY1559" fmla="*/ 2417966 h 7652085"/>
                <a:gd name="connsiteX1560" fmla="*/ 7114670 w 7655776"/>
                <a:gd name="connsiteY1560" fmla="*/ 2417966 h 7652085"/>
                <a:gd name="connsiteX1561" fmla="*/ 7566020 w 7655776"/>
                <a:gd name="connsiteY1561" fmla="*/ 2813629 h 7652085"/>
                <a:gd name="connsiteX1562" fmla="*/ 7433765 w 7655776"/>
                <a:gd name="connsiteY1562" fmla="*/ 2901921 h 7652085"/>
                <a:gd name="connsiteX1563" fmla="*/ 7301145 w 7655776"/>
                <a:gd name="connsiteY1563" fmla="*/ 2990946 h 7652085"/>
                <a:gd name="connsiteX1564" fmla="*/ 7295283 w 7655776"/>
                <a:gd name="connsiteY1564" fmla="*/ 2989114 h 7652085"/>
                <a:gd name="connsiteX1565" fmla="*/ 7257182 w 7655776"/>
                <a:gd name="connsiteY1565" fmla="*/ 2880673 h 7652085"/>
                <a:gd name="connsiteX1566" fmla="*/ 7219814 w 7655776"/>
                <a:gd name="connsiteY1566" fmla="*/ 2775895 h 7652085"/>
                <a:gd name="connsiteX1567" fmla="*/ 7224943 w 7655776"/>
                <a:gd name="connsiteY1567" fmla="*/ 2770033 h 7652085"/>
                <a:gd name="connsiteX1568" fmla="*/ 7394199 w 7655776"/>
                <a:gd name="connsiteY1568" fmla="*/ 2791648 h 7652085"/>
                <a:gd name="connsiteX1569" fmla="*/ 7566386 w 7655776"/>
                <a:gd name="connsiteY1569" fmla="*/ 2812897 h 7652085"/>
                <a:gd name="connsiteX1570" fmla="*/ 7566020 w 7655776"/>
                <a:gd name="connsiteY1570" fmla="*/ 2813629 h 7652085"/>
                <a:gd name="connsiteX1571" fmla="*/ 7566020 w 7655776"/>
                <a:gd name="connsiteY1571" fmla="*/ 2813629 h 7652085"/>
                <a:gd name="connsiteX1572" fmla="*/ 5358362 w 7655776"/>
                <a:gd name="connsiteY1572" fmla="*/ 5737512 h 7652085"/>
                <a:gd name="connsiteX1573" fmla="*/ 5185076 w 7655776"/>
                <a:gd name="connsiteY1573" fmla="*/ 5711501 h 7652085"/>
                <a:gd name="connsiteX1574" fmla="*/ 5255050 w 7655776"/>
                <a:gd name="connsiteY1574" fmla="*/ 5666806 h 7652085"/>
                <a:gd name="connsiteX1575" fmla="*/ 5326855 w 7655776"/>
                <a:gd name="connsiteY1575" fmla="*/ 5620645 h 7652085"/>
                <a:gd name="connsiteX1576" fmla="*/ 5334183 w 7655776"/>
                <a:gd name="connsiteY1576" fmla="*/ 5623576 h 7652085"/>
                <a:gd name="connsiteX1577" fmla="*/ 5341143 w 7655776"/>
                <a:gd name="connsiteY1577" fmla="*/ 5621011 h 7652085"/>
                <a:gd name="connsiteX1578" fmla="*/ 5446287 w 7655776"/>
                <a:gd name="connsiteY1578" fmla="*/ 5697580 h 7652085"/>
                <a:gd name="connsiteX1579" fmla="*/ 5535312 w 7655776"/>
                <a:gd name="connsiteY1579" fmla="*/ 5761692 h 7652085"/>
                <a:gd name="connsiteX1580" fmla="*/ 5532747 w 7655776"/>
                <a:gd name="connsiteY1580" fmla="*/ 5764256 h 7652085"/>
                <a:gd name="connsiteX1581" fmla="*/ 5358362 w 7655776"/>
                <a:gd name="connsiteY1581" fmla="*/ 5737512 h 7652085"/>
                <a:gd name="connsiteX1582" fmla="*/ 1581970 w 7655776"/>
                <a:gd name="connsiteY1582" fmla="*/ 5102985 h 7652085"/>
                <a:gd name="connsiteX1583" fmla="*/ 1580505 w 7655776"/>
                <a:gd name="connsiteY1583" fmla="*/ 5099687 h 7652085"/>
                <a:gd name="connsiteX1584" fmla="*/ 1685649 w 7655776"/>
                <a:gd name="connsiteY1584" fmla="*/ 5067815 h 7652085"/>
                <a:gd name="connsiteX1585" fmla="*/ 1810209 w 7655776"/>
                <a:gd name="connsiteY1585" fmla="*/ 5029714 h 7652085"/>
                <a:gd name="connsiteX1586" fmla="*/ 1819368 w 7655776"/>
                <a:gd name="connsiteY1586" fmla="*/ 5034843 h 7652085"/>
                <a:gd name="connsiteX1587" fmla="*/ 1823398 w 7655776"/>
                <a:gd name="connsiteY1587" fmla="*/ 5034110 h 7652085"/>
                <a:gd name="connsiteX1588" fmla="*/ 1876153 w 7655776"/>
                <a:gd name="connsiteY1588" fmla="*/ 5101153 h 7652085"/>
                <a:gd name="connsiteX1589" fmla="*/ 1927809 w 7655776"/>
                <a:gd name="connsiteY1589" fmla="*/ 5165998 h 7652085"/>
                <a:gd name="connsiteX1590" fmla="*/ 1755256 w 7655776"/>
                <a:gd name="connsiteY1590" fmla="*/ 5134125 h 7652085"/>
                <a:gd name="connsiteX1591" fmla="*/ 1581970 w 7655776"/>
                <a:gd name="connsiteY1591" fmla="*/ 5102985 h 7652085"/>
                <a:gd name="connsiteX1592" fmla="*/ 2294531 w 7655776"/>
                <a:gd name="connsiteY1592" fmla="*/ 1913861 h 7652085"/>
                <a:gd name="connsiteX1593" fmla="*/ 2467818 w 7655776"/>
                <a:gd name="connsiteY1593" fmla="*/ 1939872 h 7652085"/>
                <a:gd name="connsiteX1594" fmla="*/ 2397844 w 7655776"/>
                <a:gd name="connsiteY1594" fmla="*/ 1984567 h 7652085"/>
                <a:gd name="connsiteX1595" fmla="*/ 2326038 w 7655776"/>
                <a:gd name="connsiteY1595" fmla="*/ 2030728 h 7652085"/>
                <a:gd name="connsiteX1596" fmla="*/ 2312116 w 7655776"/>
                <a:gd name="connsiteY1596" fmla="*/ 2030728 h 7652085"/>
                <a:gd name="connsiteX1597" fmla="*/ 2206606 w 7655776"/>
                <a:gd name="connsiteY1597" fmla="*/ 1954160 h 7652085"/>
                <a:gd name="connsiteX1598" fmla="*/ 2117582 w 7655776"/>
                <a:gd name="connsiteY1598" fmla="*/ 1890047 h 7652085"/>
                <a:gd name="connsiteX1599" fmla="*/ 2120146 w 7655776"/>
                <a:gd name="connsiteY1599" fmla="*/ 1887483 h 7652085"/>
                <a:gd name="connsiteX1600" fmla="*/ 2294531 w 7655776"/>
                <a:gd name="connsiteY1600" fmla="*/ 1913861 h 7652085"/>
                <a:gd name="connsiteX1601" fmla="*/ 6071289 w 7655776"/>
                <a:gd name="connsiteY1601" fmla="*/ 2548755 h 7652085"/>
                <a:gd name="connsiteX1602" fmla="*/ 6072755 w 7655776"/>
                <a:gd name="connsiteY1602" fmla="*/ 2552052 h 7652085"/>
                <a:gd name="connsiteX1603" fmla="*/ 5967611 w 7655776"/>
                <a:gd name="connsiteY1603" fmla="*/ 2583925 h 7652085"/>
                <a:gd name="connsiteX1604" fmla="*/ 5843050 w 7655776"/>
                <a:gd name="connsiteY1604" fmla="*/ 2622026 h 7652085"/>
                <a:gd name="connsiteX1605" fmla="*/ 5829495 w 7655776"/>
                <a:gd name="connsiteY1605" fmla="*/ 2617629 h 7652085"/>
                <a:gd name="connsiteX1606" fmla="*/ 5776740 w 7655776"/>
                <a:gd name="connsiteY1606" fmla="*/ 2550586 h 7652085"/>
                <a:gd name="connsiteX1607" fmla="*/ 5725084 w 7655776"/>
                <a:gd name="connsiteY1607" fmla="*/ 2485741 h 7652085"/>
                <a:gd name="connsiteX1608" fmla="*/ 5897637 w 7655776"/>
                <a:gd name="connsiteY1608" fmla="*/ 2517614 h 7652085"/>
                <a:gd name="connsiteX1609" fmla="*/ 6071289 w 7655776"/>
                <a:gd name="connsiteY1609" fmla="*/ 2548755 h 7652085"/>
                <a:gd name="connsiteX1610" fmla="*/ 6684569 w 7655776"/>
                <a:gd name="connsiteY1610" fmla="*/ 3931746 h 7652085"/>
                <a:gd name="connsiteX1611" fmla="*/ 6682004 w 7655776"/>
                <a:gd name="connsiteY1611" fmla="*/ 3932845 h 7652085"/>
                <a:gd name="connsiteX1612" fmla="*/ 6609466 w 7655776"/>
                <a:gd name="connsiteY1612" fmla="*/ 3841989 h 7652085"/>
                <a:gd name="connsiteX1613" fmla="*/ 6539858 w 7655776"/>
                <a:gd name="connsiteY1613" fmla="*/ 3755529 h 7652085"/>
                <a:gd name="connsiteX1614" fmla="*/ 6540224 w 7655776"/>
                <a:gd name="connsiteY1614" fmla="*/ 3754797 h 7652085"/>
                <a:gd name="connsiteX1615" fmla="*/ 6702520 w 7655776"/>
                <a:gd name="connsiteY1615" fmla="*/ 3815978 h 7652085"/>
                <a:gd name="connsiteX1616" fmla="*/ 6869212 w 7655776"/>
                <a:gd name="connsiteY1616" fmla="*/ 3878258 h 7652085"/>
                <a:gd name="connsiteX1617" fmla="*/ 6780920 w 7655776"/>
                <a:gd name="connsiteY1617" fmla="*/ 3906834 h 7652085"/>
                <a:gd name="connsiteX1618" fmla="*/ 6692262 w 7655776"/>
                <a:gd name="connsiteY1618" fmla="*/ 3936143 h 7652085"/>
                <a:gd name="connsiteX1619" fmla="*/ 6684569 w 7655776"/>
                <a:gd name="connsiteY1619" fmla="*/ 3931746 h 7652085"/>
                <a:gd name="connsiteX1620" fmla="*/ 6563305 w 7655776"/>
                <a:gd name="connsiteY1620" fmla="*/ 4656397 h 7652085"/>
                <a:gd name="connsiteX1621" fmla="*/ 6566969 w 7655776"/>
                <a:gd name="connsiteY1621" fmla="*/ 4657130 h 7652085"/>
                <a:gd name="connsiteX1622" fmla="*/ 6572830 w 7655776"/>
                <a:gd name="connsiteY1622" fmla="*/ 4655299 h 7652085"/>
                <a:gd name="connsiteX1623" fmla="*/ 6646834 w 7655776"/>
                <a:gd name="connsiteY1623" fmla="*/ 4711351 h 7652085"/>
                <a:gd name="connsiteX1624" fmla="*/ 6721204 w 7655776"/>
                <a:gd name="connsiteY1624" fmla="*/ 4767037 h 7652085"/>
                <a:gd name="connsiteX1625" fmla="*/ 6543155 w 7655776"/>
                <a:gd name="connsiteY1625" fmla="*/ 4771433 h 7652085"/>
                <a:gd name="connsiteX1626" fmla="*/ 6369503 w 7655776"/>
                <a:gd name="connsiteY1626" fmla="*/ 4776196 h 7652085"/>
                <a:gd name="connsiteX1627" fmla="*/ 6369503 w 7655776"/>
                <a:gd name="connsiteY1627" fmla="*/ 4775463 h 7652085"/>
                <a:gd name="connsiteX1628" fmla="*/ 6463656 w 7655776"/>
                <a:gd name="connsiteY1628" fmla="*/ 4716113 h 7652085"/>
                <a:gd name="connsiteX1629" fmla="*/ 6561839 w 7655776"/>
                <a:gd name="connsiteY1629" fmla="*/ 4653833 h 7652085"/>
                <a:gd name="connsiteX1630" fmla="*/ 6563305 w 7655776"/>
                <a:gd name="connsiteY1630" fmla="*/ 4656397 h 7652085"/>
                <a:gd name="connsiteX1631" fmla="*/ 6563305 w 7655776"/>
                <a:gd name="connsiteY1631" fmla="*/ 4656397 h 7652085"/>
                <a:gd name="connsiteX1632" fmla="*/ 5174452 w 7655776"/>
                <a:gd name="connsiteY1632" fmla="*/ 6348227 h 7652085"/>
                <a:gd name="connsiteX1633" fmla="*/ 5181779 w 7655776"/>
                <a:gd name="connsiteY1633" fmla="*/ 6353722 h 7652085"/>
                <a:gd name="connsiteX1634" fmla="*/ 5194235 w 7655776"/>
                <a:gd name="connsiteY1634" fmla="*/ 6446044 h 7652085"/>
                <a:gd name="connsiteX1635" fmla="*/ 5207424 w 7655776"/>
                <a:gd name="connsiteY1635" fmla="*/ 6537999 h 7652085"/>
                <a:gd name="connsiteX1636" fmla="*/ 5078466 w 7655776"/>
                <a:gd name="connsiteY1636" fmla="*/ 6415270 h 7652085"/>
                <a:gd name="connsiteX1637" fmla="*/ 4952440 w 7655776"/>
                <a:gd name="connsiteY1637" fmla="*/ 6295838 h 7652085"/>
                <a:gd name="connsiteX1638" fmla="*/ 4952807 w 7655776"/>
                <a:gd name="connsiteY1638" fmla="*/ 6295105 h 7652085"/>
                <a:gd name="connsiteX1639" fmla="*/ 5061248 w 7655776"/>
                <a:gd name="connsiteY1639" fmla="*/ 6319651 h 7652085"/>
                <a:gd name="connsiteX1640" fmla="*/ 5174818 w 7655776"/>
                <a:gd name="connsiteY1640" fmla="*/ 6344930 h 7652085"/>
                <a:gd name="connsiteX1641" fmla="*/ 5174452 w 7655776"/>
                <a:gd name="connsiteY1641" fmla="*/ 6348227 h 7652085"/>
                <a:gd name="connsiteX1642" fmla="*/ 5174452 w 7655776"/>
                <a:gd name="connsiteY1642" fmla="*/ 6348227 h 7652085"/>
                <a:gd name="connsiteX1643" fmla="*/ 4894556 w 7655776"/>
                <a:gd name="connsiteY1643" fmla="*/ 7200736 h 7652085"/>
                <a:gd name="connsiteX1644" fmla="*/ 4892358 w 7655776"/>
                <a:gd name="connsiteY1644" fmla="*/ 7199637 h 7652085"/>
                <a:gd name="connsiteX1645" fmla="*/ 4894556 w 7655776"/>
                <a:gd name="connsiteY1645" fmla="*/ 7185349 h 7652085"/>
                <a:gd name="connsiteX1646" fmla="*/ 4933023 w 7655776"/>
                <a:gd name="connsiteY1646" fmla="*/ 7167398 h 7652085"/>
                <a:gd name="connsiteX1647" fmla="*/ 4918735 w 7655776"/>
                <a:gd name="connsiteY1647" fmla="*/ 7179854 h 7652085"/>
                <a:gd name="connsiteX1648" fmla="*/ 4894556 w 7655776"/>
                <a:gd name="connsiteY1648" fmla="*/ 7200736 h 7652085"/>
                <a:gd name="connsiteX1649" fmla="*/ 2195249 w 7655776"/>
                <a:gd name="connsiteY1649" fmla="*/ 6967368 h 7652085"/>
                <a:gd name="connsiteX1650" fmla="*/ 2194883 w 7655776"/>
                <a:gd name="connsiteY1650" fmla="*/ 6964803 h 7652085"/>
                <a:gd name="connsiteX1651" fmla="*/ 2206606 w 7655776"/>
                <a:gd name="connsiteY1651" fmla="*/ 6956377 h 7652085"/>
                <a:gd name="connsiteX1652" fmla="*/ 2246539 w 7655776"/>
                <a:gd name="connsiteY1652" fmla="*/ 6970665 h 7652085"/>
                <a:gd name="connsiteX1653" fmla="*/ 2227855 w 7655776"/>
                <a:gd name="connsiteY1653" fmla="*/ 6969199 h 7652085"/>
                <a:gd name="connsiteX1654" fmla="*/ 2195249 w 7655776"/>
                <a:gd name="connsiteY1654" fmla="*/ 6967368 h 7652085"/>
                <a:gd name="connsiteX1655" fmla="*/ 1723017 w 7655776"/>
                <a:gd name="connsiteY1655" fmla="*/ 5775247 h 7652085"/>
                <a:gd name="connsiteX1656" fmla="*/ 1730710 w 7655776"/>
                <a:gd name="connsiteY1656" fmla="*/ 5771950 h 7652085"/>
                <a:gd name="connsiteX1657" fmla="*/ 1731809 w 7655776"/>
                <a:gd name="connsiteY1657" fmla="*/ 5769385 h 7652085"/>
                <a:gd name="connsiteX1658" fmla="*/ 1847211 w 7655776"/>
                <a:gd name="connsiteY1658" fmla="*/ 5782574 h 7652085"/>
                <a:gd name="connsiteX1659" fmla="*/ 1957484 w 7655776"/>
                <a:gd name="connsiteY1659" fmla="*/ 5794664 h 7652085"/>
                <a:gd name="connsiteX1660" fmla="*/ 1957484 w 7655776"/>
                <a:gd name="connsiteY1660" fmla="*/ 5795396 h 7652085"/>
                <a:gd name="connsiteX1661" fmla="*/ 1799585 w 7655776"/>
                <a:gd name="connsiteY1661" fmla="*/ 5867202 h 7652085"/>
                <a:gd name="connsiteX1662" fmla="*/ 1637656 w 7655776"/>
                <a:gd name="connsiteY1662" fmla="*/ 5941206 h 7652085"/>
                <a:gd name="connsiteX1663" fmla="*/ 1679787 w 7655776"/>
                <a:gd name="connsiteY1663" fmla="*/ 5858409 h 7652085"/>
                <a:gd name="connsiteX1664" fmla="*/ 1721918 w 7655776"/>
                <a:gd name="connsiteY1664" fmla="*/ 5775247 h 7652085"/>
                <a:gd name="connsiteX1665" fmla="*/ 1723017 w 7655776"/>
                <a:gd name="connsiteY1665" fmla="*/ 5775247 h 7652085"/>
                <a:gd name="connsiteX1666" fmla="*/ 1095450 w 7655776"/>
                <a:gd name="connsiteY1666" fmla="*/ 5242566 h 7652085"/>
                <a:gd name="connsiteX1667" fmla="*/ 1088123 w 7655776"/>
                <a:gd name="connsiteY1667" fmla="*/ 5220951 h 7652085"/>
                <a:gd name="connsiteX1668" fmla="*/ 1100579 w 7655776"/>
                <a:gd name="connsiteY1668" fmla="*/ 5216555 h 7652085"/>
                <a:gd name="connsiteX1669" fmla="*/ 1097282 w 7655776"/>
                <a:gd name="connsiteY1669" fmla="*/ 5233407 h 7652085"/>
                <a:gd name="connsiteX1670" fmla="*/ 1095450 w 7655776"/>
                <a:gd name="connsiteY1670" fmla="*/ 5242566 h 7652085"/>
                <a:gd name="connsiteX1671" fmla="*/ 1095450 w 7655776"/>
                <a:gd name="connsiteY1671" fmla="*/ 5242566 h 7652085"/>
                <a:gd name="connsiteX1672" fmla="*/ 968325 w 7655776"/>
                <a:gd name="connsiteY1672" fmla="*/ 3719993 h 7652085"/>
                <a:gd name="connsiteX1673" fmla="*/ 968691 w 7655776"/>
                <a:gd name="connsiteY1673" fmla="*/ 3719993 h 7652085"/>
                <a:gd name="connsiteX1674" fmla="*/ 971256 w 7655776"/>
                <a:gd name="connsiteY1674" fmla="*/ 3718894 h 7652085"/>
                <a:gd name="connsiteX1675" fmla="*/ 1043794 w 7655776"/>
                <a:gd name="connsiteY1675" fmla="*/ 3809750 h 7652085"/>
                <a:gd name="connsiteX1676" fmla="*/ 1113401 w 7655776"/>
                <a:gd name="connsiteY1676" fmla="*/ 3896210 h 7652085"/>
                <a:gd name="connsiteX1677" fmla="*/ 1113035 w 7655776"/>
                <a:gd name="connsiteY1677" fmla="*/ 3896943 h 7652085"/>
                <a:gd name="connsiteX1678" fmla="*/ 950373 w 7655776"/>
                <a:gd name="connsiteY1678" fmla="*/ 3835761 h 7652085"/>
                <a:gd name="connsiteX1679" fmla="*/ 783682 w 7655776"/>
                <a:gd name="connsiteY1679" fmla="*/ 3773481 h 7652085"/>
                <a:gd name="connsiteX1680" fmla="*/ 871973 w 7655776"/>
                <a:gd name="connsiteY1680" fmla="*/ 3744905 h 7652085"/>
                <a:gd name="connsiteX1681" fmla="*/ 960631 w 7655776"/>
                <a:gd name="connsiteY1681" fmla="*/ 3715597 h 7652085"/>
                <a:gd name="connsiteX1682" fmla="*/ 968325 w 7655776"/>
                <a:gd name="connsiteY1682" fmla="*/ 3719993 h 7652085"/>
                <a:gd name="connsiteX1683" fmla="*/ 1089955 w 7655776"/>
                <a:gd name="connsiteY1683" fmla="*/ 2995342 h 7652085"/>
                <a:gd name="connsiteX1684" fmla="*/ 1080796 w 7655776"/>
                <a:gd name="connsiteY1684" fmla="*/ 2996807 h 7652085"/>
                <a:gd name="connsiteX1685" fmla="*/ 1006426 w 7655776"/>
                <a:gd name="connsiteY1685" fmla="*/ 2940389 h 7652085"/>
                <a:gd name="connsiteX1686" fmla="*/ 932055 w 7655776"/>
                <a:gd name="connsiteY1686" fmla="*/ 2884703 h 7652085"/>
                <a:gd name="connsiteX1687" fmla="*/ 1110104 w 7655776"/>
                <a:gd name="connsiteY1687" fmla="*/ 2880306 h 7652085"/>
                <a:gd name="connsiteX1688" fmla="*/ 1283757 w 7655776"/>
                <a:gd name="connsiteY1688" fmla="*/ 2875544 h 7652085"/>
                <a:gd name="connsiteX1689" fmla="*/ 1283757 w 7655776"/>
                <a:gd name="connsiteY1689" fmla="*/ 2876276 h 7652085"/>
                <a:gd name="connsiteX1690" fmla="*/ 1189970 w 7655776"/>
                <a:gd name="connsiteY1690" fmla="*/ 2935626 h 7652085"/>
                <a:gd name="connsiteX1691" fmla="*/ 1091786 w 7655776"/>
                <a:gd name="connsiteY1691" fmla="*/ 2997906 h 7652085"/>
                <a:gd name="connsiteX1692" fmla="*/ 1089955 w 7655776"/>
                <a:gd name="connsiteY1692" fmla="*/ 2995342 h 7652085"/>
                <a:gd name="connsiteX1693" fmla="*/ 1089955 w 7655776"/>
                <a:gd name="connsiteY1693" fmla="*/ 2995342 h 7652085"/>
                <a:gd name="connsiteX1694" fmla="*/ 2707048 w 7655776"/>
                <a:gd name="connsiteY1694" fmla="*/ 1375318 h 7652085"/>
                <a:gd name="connsiteX1695" fmla="*/ 2717305 w 7655776"/>
                <a:gd name="connsiteY1695" fmla="*/ 1376784 h 7652085"/>
                <a:gd name="connsiteX1696" fmla="*/ 2790577 w 7655776"/>
                <a:gd name="connsiteY1696" fmla="*/ 1515999 h 7652085"/>
                <a:gd name="connsiteX1697" fmla="*/ 2865679 w 7655776"/>
                <a:gd name="connsiteY1697" fmla="*/ 1657412 h 7652085"/>
                <a:gd name="connsiteX1698" fmla="*/ 2864580 w 7655776"/>
                <a:gd name="connsiteY1698" fmla="*/ 1658877 h 7652085"/>
                <a:gd name="connsiteX1699" fmla="*/ 2844797 w 7655776"/>
                <a:gd name="connsiteY1699" fmla="*/ 1651550 h 7652085"/>
                <a:gd name="connsiteX1700" fmla="*/ 2831242 w 7655776"/>
                <a:gd name="connsiteY1700" fmla="*/ 1644589 h 7652085"/>
                <a:gd name="connsiteX1701" fmla="*/ 2683967 w 7655776"/>
                <a:gd name="connsiteY1701" fmla="*/ 1569120 h 7652085"/>
                <a:gd name="connsiteX1702" fmla="*/ 2681036 w 7655776"/>
                <a:gd name="connsiteY1702" fmla="*/ 1558862 h 7652085"/>
                <a:gd name="connsiteX1703" fmla="*/ 2664917 w 7655776"/>
                <a:gd name="connsiteY1703" fmla="*/ 1559595 h 7652085"/>
                <a:gd name="connsiteX1704" fmla="*/ 2664917 w 7655776"/>
                <a:gd name="connsiteY1704" fmla="*/ 1559961 h 7652085"/>
                <a:gd name="connsiteX1705" fmla="*/ 2575526 w 7655776"/>
                <a:gd name="connsiteY1705" fmla="*/ 1522227 h 7652085"/>
                <a:gd name="connsiteX1706" fmla="*/ 2633410 w 7655776"/>
                <a:gd name="connsiteY1706" fmla="*/ 1457748 h 7652085"/>
                <a:gd name="connsiteX1707" fmla="*/ 2707048 w 7655776"/>
                <a:gd name="connsiteY1707" fmla="*/ 1375318 h 7652085"/>
                <a:gd name="connsiteX1708" fmla="*/ 2478808 w 7655776"/>
                <a:gd name="connsiteY1708" fmla="*/ 1303512 h 7652085"/>
                <a:gd name="connsiteX1709" fmla="*/ 2471481 w 7655776"/>
                <a:gd name="connsiteY1709" fmla="*/ 1298017 h 7652085"/>
                <a:gd name="connsiteX1710" fmla="*/ 2459025 w 7655776"/>
                <a:gd name="connsiteY1710" fmla="*/ 1205329 h 7652085"/>
                <a:gd name="connsiteX1711" fmla="*/ 2445836 w 7655776"/>
                <a:gd name="connsiteY1711" fmla="*/ 1113374 h 7652085"/>
                <a:gd name="connsiteX1712" fmla="*/ 2574793 w 7655776"/>
                <a:gd name="connsiteY1712" fmla="*/ 1236103 h 7652085"/>
                <a:gd name="connsiteX1713" fmla="*/ 2701186 w 7655776"/>
                <a:gd name="connsiteY1713" fmla="*/ 1355169 h 7652085"/>
                <a:gd name="connsiteX1714" fmla="*/ 2700819 w 7655776"/>
                <a:gd name="connsiteY1714" fmla="*/ 1355901 h 7652085"/>
                <a:gd name="connsiteX1715" fmla="*/ 2592378 w 7655776"/>
                <a:gd name="connsiteY1715" fmla="*/ 1331355 h 7652085"/>
                <a:gd name="connsiteX1716" fmla="*/ 2478808 w 7655776"/>
                <a:gd name="connsiteY1716" fmla="*/ 1306077 h 7652085"/>
                <a:gd name="connsiteX1717" fmla="*/ 2478808 w 7655776"/>
                <a:gd name="connsiteY1717" fmla="*/ 1303512 h 7652085"/>
                <a:gd name="connsiteX1718" fmla="*/ 5457644 w 7655776"/>
                <a:gd name="connsiteY1718" fmla="*/ 684372 h 7652085"/>
                <a:gd name="connsiteX1719" fmla="*/ 5458010 w 7655776"/>
                <a:gd name="connsiteY1719" fmla="*/ 686570 h 7652085"/>
                <a:gd name="connsiteX1720" fmla="*/ 5446653 w 7655776"/>
                <a:gd name="connsiteY1720" fmla="*/ 694996 h 7652085"/>
                <a:gd name="connsiteX1721" fmla="*/ 5406721 w 7655776"/>
                <a:gd name="connsiteY1721" fmla="*/ 680708 h 7652085"/>
                <a:gd name="connsiteX1722" fmla="*/ 5425405 w 7655776"/>
                <a:gd name="connsiteY1722" fmla="*/ 682174 h 7652085"/>
                <a:gd name="connsiteX1723" fmla="*/ 5457644 w 7655776"/>
                <a:gd name="connsiteY1723" fmla="*/ 684372 h 7652085"/>
                <a:gd name="connsiteX1724" fmla="*/ 5922183 w 7655776"/>
                <a:gd name="connsiteY1724" fmla="*/ 1879790 h 7652085"/>
                <a:gd name="connsiteX1725" fmla="*/ 5921084 w 7655776"/>
                <a:gd name="connsiteY1725" fmla="*/ 1882354 h 7652085"/>
                <a:gd name="connsiteX1726" fmla="*/ 5805682 w 7655776"/>
                <a:gd name="connsiteY1726" fmla="*/ 1869165 h 7652085"/>
                <a:gd name="connsiteX1727" fmla="*/ 5695409 w 7655776"/>
                <a:gd name="connsiteY1727" fmla="*/ 1857442 h 7652085"/>
                <a:gd name="connsiteX1728" fmla="*/ 5695043 w 7655776"/>
                <a:gd name="connsiteY1728" fmla="*/ 1856709 h 7652085"/>
                <a:gd name="connsiteX1729" fmla="*/ 5853308 w 7655776"/>
                <a:gd name="connsiteY1729" fmla="*/ 1784903 h 7652085"/>
                <a:gd name="connsiteX1730" fmla="*/ 6015237 w 7655776"/>
                <a:gd name="connsiteY1730" fmla="*/ 1710900 h 7652085"/>
                <a:gd name="connsiteX1731" fmla="*/ 5973107 w 7655776"/>
                <a:gd name="connsiteY1731" fmla="*/ 1793696 h 7652085"/>
                <a:gd name="connsiteX1732" fmla="*/ 5930976 w 7655776"/>
                <a:gd name="connsiteY1732" fmla="*/ 1877225 h 7652085"/>
                <a:gd name="connsiteX1733" fmla="*/ 5922183 w 7655776"/>
                <a:gd name="connsiteY1733" fmla="*/ 1879790 h 7652085"/>
                <a:gd name="connsiteX1734" fmla="*/ 5922183 w 7655776"/>
                <a:gd name="connsiteY1734" fmla="*/ 1879790 h 7652085"/>
                <a:gd name="connsiteX1735" fmla="*/ 6557810 w 7655776"/>
                <a:gd name="connsiteY1735" fmla="*/ 2408807 h 7652085"/>
                <a:gd name="connsiteX1736" fmla="*/ 6564771 w 7655776"/>
                <a:gd name="connsiteY1736" fmla="*/ 2430422 h 7652085"/>
                <a:gd name="connsiteX1737" fmla="*/ 6552681 w 7655776"/>
                <a:gd name="connsiteY1737" fmla="*/ 2434818 h 7652085"/>
                <a:gd name="connsiteX1738" fmla="*/ 6555978 w 7655776"/>
                <a:gd name="connsiteY1738" fmla="*/ 2417966 h 7652085"/>
                <a:gd name="connsiteX1739" fmla="*/ 6557810 w 7655776"/>
                <a:gd name="connsiteY1739" fmla="*/ 2408807 h 7652085"/>
                <a:gd name="connsiteX1740" fmla="*/ 6557810 w 7655776"/>
                <a:gd name="connsiteY1740" fmla="*/ 2408807 h 7652085"/>
                <a:gd name="connsiteX1741" fmla="*/ 3382973 w 7655776"/>
                <a:gd name="connsiteY1741" fmla="*/ 349523 h 7652085"/>
                <a:gd name="connsiteX1742" fmla="*/ 3382973 w 7655776"/>
                <a:gd name="connsiteY1742" fmla="*/ 349523 h 7652085"/>
                <a:gd name="connsiteX1743" fmla="*/ 3382973 w 7655776"/>
                <a:gd name="connsiteY1743" fmla="*/ 349523 h 7652085"/>
                <a:gd name="connsiteX1744" fmla="*/ 7303343 w 7655776"/>
                <a:gd name="connsiteY1744" fmla="*/ 3057989 h 7652085"/>
                <a:gd name="connsiteX1745" fmla="*/ 7305541 w 7655776"/>
                <a:gd name="connsiteY1745" fmla="*/ 3215521 h 7652085"/>
                <a:gd name="connsiteX1746" fmla="*/ 7307006 w 7655776"/>
                <a:gd name="connsiteY1746" fmla="*/ 3310041 h 7652085"/>
                <a:gd name="connsiteX1747" fmla="*/ 7189040 w 7655776"/>
                <a:gd name="connsiteY1747" fmla="*/ 3391739 h 7652085"/>
                <a:gd name="connsiteX1748" fmla="*/ 7049458 w 7655776"/>
                <a:gd name="connsiteY1748" fmla="*/ 3488823 h 7652085"/>
                <a:gd name="connsiteX1749" fmla="*/ 7047260 w 7655776"/>
                <a:gd name="connsiteY1749" fmla="*/ 3488090 h 7652085"/>
                <a:gd name="connsiteX1750" fmla="*/ 6944315 w 7655776"/>
                <a:gd name="connsiteY1750" fmla="*/ 3333122 h 7652085"/>
                <a:gd name="connsiteX1751" fmla="*/ 6845032 w 7655776"/>
                <a:gd name="connsiteY1751" fmla="*/ 3184381 h 7652085"/>
                <a:gd name="connsiteX1752" fmla="*/ 6843933 w 7655776"/>
                <a:gd name="connsiteY1752" fmla="*/ 3166430 h 7652085"/>
                <a:gd name="connsiteX1753" fmla="*/ 6842834 w 7655776"/>
                <a:gd name="connsiteY1753" fmla="*/ 3165697 h 7652085"/>
                <a:gd name="connsiteX1754" fmla="*/ 6856389 w 7655776"/>
                <a:gd name="connsiteY1754" fmla="*/ 3132725 h 7652085"/>
                <a:gd name="connsiteX1755" fmla="*/ 6956771 w 7655776"/>
                <a:gd name="connsiteY1755" fmla="*/ 3222482 h 7652085"/>
                <a:gd name="connsiteX1756" fmla="*/ 7094520 w 7655776"/>
                <a:gd name="connsiteY1756" fmla="*/ 3345211 h 7652085"/>
                <a:gd name="connsiteX1757" fmla="*/ 7094520 w 7655776"/>
                <a:gd name="connsiteY1757" fmla="*/ 3351439 h 7652085"/>
                <a:gd name="connsiteX1758" fmla="*/ 7102580 w 7655776"/>
                <a:gd name="connsiteY1758" fmla="*/ 3356568 h 7652085"/>
                <a:gd name="connsiteX1759" fmla="*/ 7106244 w 7655776"/>
                <a:gd name="connsiteY1759" fmla="*/ 3355835 h 7652085"/>
                <a:gd name="connsiteX1760" fmla="*/ 7110640 w 7655776"/>
                <a:gd name="connsiteY1760" fmla="*/ 3351073 h 7652085"/>
                <a:gd name="connsiteX1761" fmla="*/ 7110640 w 7655776"/>
                <a:gd name="connsiteY1761" fmla="*/ 3344479 h 7652085"/>
                <a:gd name="connsiteX1762" fmla="*/ 7109907 w 7655776"/>
                <a:gd name="connsiteY1762" fmla="*/ 3343746 h 7652085"/>
                <a:gd name="connsiteX1763" fmla="*/ 7203694 w 7655776"/>
                <a:gd name="connsiteY1763" fmla="*/ 3173391 h 7652085"/>
                <a:gd name="connsiteX1764" fmla="*/ 7279896 w 7655776"/>
                <a:gd name="connsiteY1764" fmla="*/ 3034175 h 7652085"/>
                <a:gd name="connsiteX1765" fmla="*/ 7296749 w 7655776"/>
                <a:gd name="connsiteY1765" fmla="*/ 3045899 h 7652085"/>
                <a:gd name="connsiteX1766" fmla="*/ 7295650 w 7655776"/>
                <a:gd name="connsiteY1766" fmla="*/ 3048830 h 7652085"/>
                <a:gd name="connsiteX1767" fmla="*/ 7303343 w 7655776"/>
                <a:gd name="connsiteY1767" fmla="*/ 3057989 h 7652085"/>
                <a:gd name="connsiteX1768" fmla="*/ 6412366 w 7655776"/>
                <a:gd name="connsiteY1768" fmla="*/ 3977541 h 7652085"/>
                <a:gd name="connsiteX1769" fmla="*/ 6399911 w 7655776"/>
                <a:gd name="connsiteY1769" fmla="*/ 3948965 h 7652085"/>
                <a:gd name="connsiteX1770" fmla="*/ 6424822 w 7655776"/>
                <a:gd name="connsiteY1770" fmla="*/ 3973144 h 7652085"/>
                <a:gd name="connsiteX1771" fmla="*/ 6424090 w 7655776"/>
                <a:gd name="connsiteY1771" fmla="*/ 3975709 h 7652085"/>
                <a:gd name="connsiteX1772" fmla="*/ 6412366 w 7655776"/>
                <a:gd name="connsiteY1772" fmla="*/ 3977541 h 7652085"/>
                <a:gd name="connsiteX1773" fmla="*/ 5547768 w 7655776"/>
                <a:gd name="connsiteY1773" fmla="*/ 5761692 h 7652085"/>
                <a:gd name="connsiteX1774" fmla="*/ 5559125 w 7655776"/>
                <a:gd name="connsiteY1774" fmla="*/ 5732750 h 7652085"/>
                <a:gd name="connsiteX1775" fmla="*/ 5559491 w 7655776"/>
                <a:gd name="connsiteY1775" fmla="*/ 5767920 h 7652085"/>
                <a:gd name="connsiteX1776" fmla="*/ 5557293 w 7655776"/>
                <a:gd name="connsiteY1776" fmla="*/ 5769019 h 7652085"/>
                <a:gd name="connsiteX1777" fmla="*/ 5547768 w 7655776"/>
                <a:gd name="connsiteY1777" fmla="*/ 5761692 h 7652085"/>
                <a:gd name="connsiteX1778" fmla="*/ 5030840 w 7655776"/>
                <a:gd name="connsiteY1778" fmla="*/ 5823972 h 7652085"/>
                <a:gd name="connsiteX1779" fmla="*/ 5027177 w 7655776"/>
                <a:gd name="connsiteY1779" fmla="*/ 5822507 h 7652085"/>
                <a:gd name="connsiteX1780" fmla="*/ 5021315 w 7655776"/>
                <a:gd name="connsiteY1780" fmla="*/ 5733482 h 7652085"/>
                <a:gd name="connsiteX1781" fmla="*/ 5161629 w 7655776"/>
                <a:gd name="connsiteY1781" fmla="*/ 5720660 h 7652085"/>
                <a:gd name="connsiteX1782" fmla="*/ 5097883 w 7655776"/>
                <a:gd name="connsiteY1782" fmla="*/ 5770851 h 7652085"/>
                <a:gd name="connsiteX1783" fmla="*/ 5030840 w 7655776"/>
                <a:gd name="connsiteY1783" fmla="*/ 5823972 h 7652085"/>
                <a:gd name="connsiteX1784" fmla="*/ 5030840 w 7655776"/>
                <a:gd name="connsiteY1784" fmla="*/ 5823972 h 7652085"/>
                <a:gd name="connsiteX1785" fmla="*/ 3265373 w 7655776"/>
                <a:gd name="connsiteY1785" fmla="*/ 6090313 h 7652085"/>
                <a:gd name="connsiteX1786" fmla="*/ 3263908 w 7655776"/>
                <a:gd name="connsiteY1786" fmla="*/ 6086649 h 7652085"/>
                <a:gd name="connsiteX1787" fmla="*/ 3322525 w 7655776"/>
                <a:gd name="connsiteY1787" fmla="*/ 6019606 h 7652085"/>
                <a:gd name="connsiteX1788" fmla="*/ 3430600 w 7655776"/>
                <a:gd name="connsiteY1788" fmla="*/ 6109730 h 7652085"/>
                <a:gd name="connsiteX1789" fmla="*/ 3350001 w 7655776"/>
                <a:gd name="connsiteY1789" fmla="*/ 6100204 h 7652085"/>
                <a:gd name="connsiteX1790" fmla="*/ 3265373 w 7655776"/>
                <a:gd name="connsiteY1790" fmla="*/ 6090313 h 7652085"/>
                <a:gd name="connsiteX1791" fmla="*/ 3265373 w 7655776"/>
                <a:gd name="connsiteY1791" fmla="*/ 6090313 h 7652085"/>
                <a:gd name="connsiteX1792" fmla="*/ 1557424 w 7655776"/>
                <a:gd name="connsiteY1792" fmla="*/ 5098955 h 7652085"/>
                <a:gd name="connsiteX1793" fmla="*/ 1555592 w 7655776"/>
                <a:gd name="connsiteY1793" fmla="*/ 5097123 h 7652085"/>
                <a:gd name="connsiteX1794" fmla="*/ 1567316 w 7655776"/>
                <a:gd name="connsiteY1794" fmla="*/ 5064151 h 7652085"/>
                <a:gd name="connsiteX1795" fmla="*/ 1568781 w 7655776"/>
                <a:gd name="connsiteY1795" fmla="*/ 5095291 h 7652085"/>
                <a:gd name="connsiteX1796" fmla="*/ 1557424 w 7655776"/>
                <a:gd name="connsiteY1796" fmla="*/ 5098955 h 7652085"/>
                <a:gd name="connsiteX1797" fmla="*/ 1240893 w 7655776"/>
                <a:gd name="connsiteY1797" fmla="*/ 3673832 h 7652085"/>
                <a:gd name="connsiteX1798" fmla="*/ 1253349 w 7655776"/>
                <a:gd name="connsiteY1798" fmla="*/ 3702408 h 7652085"/>
                <a:gd name="connsiteX1799" fmla="*/ 1228437 w 7655776"/>
                <a:gd name="connsiteY1799" fmla="*/ 3678228 h 7652085"/>
                <a:gd name="connsiteX1800" fmla="*/ 1229170 w 7655776"/>
                <a:gd name="connsiteY1800" fmla="*/ 3675664 h 7652085"/>
                <a:gd name="connsiteX1801" fmla="*/ 1240893 w 7655776"/>
                <a:gd name="connsiteY1801" fmla="*/ 3673832 h 7652085"/>
                <a:gd name="connsiteX1802" fmla="*/ 1437626 w 7655776"/>
                <a:gd name="connsiteY1802" fmla="*/ 3183648 h 7652085"/>
                <a:gd name="connsiteX1803" fmla="*/ 1344205 w 7655776"/>
                <a:gd name="connsiteY1803" fmla="*/ 3133824 h 7652085"/>
                <a:gd name="connsiteX1804" fmla="*/ 1463637 w 7655776"/>
                <a:gd name="connsiteY1804" fmla="*/ 3082901 h 7652085"/>
                <a:gd name="connsiteX1805" fmla="*/ 1489282 w 7655776"/>
                <a:gd name="connsiteY1805" fmla="*/ 3071910 h 7652085"/>
                <a:gd name="connsiteX1806" fmla="*/ 1591129 w 7655776"/>
                <a:gd name="connsiteY1806" fmla="*/ 3104149 h 7652085"/>
                <a:gd name="connsiteX1807" fmla="*/ 1589297 w 7655776"/>
                <a:gd name="connsiteY1807" fmla="*/ 3112209 h 7652085"/>
                <a:gd name="connsiteX1808" fmla="*/ 1559256 w 7655776"/>
                <a:gd name="connsiteY1808" fmla="*/ 3242265 h 7652085"/>
                <a:gd name="connsiteX1809" fmla="*/ 1551929 w 7655776"/>
                <a:gd name="connsiteY1809" fmla="*/ 3245563 h 7652085"/>
                <a:gd name="connsiteX1810" fmla="*/ 1437626 w 7655776"/>
                <a:gd name="connsiteY1810" fmla="*/ 3183648 h 7652085"/>
                <a:gd name="connsiteX1811" fmla="*/ 2105492 w 7655776"/>
                <a:gd name="connsiteY1811" fmla="*/ 1890047 h 7652085"/>
                <a:gd name="connsiteX1812" fmla="*/ 2094135 w 7655776"/>
                <a:gd name="connsiteY1812" fmla="*/ 1918990 h 7652085"/>
                <a:gd name="connsiteX1813" fmla="*/ 2093769 w 7655776"/>
                <a:gd name="connsiteY1813" fmla="*/ 1884918 h 7652085"/>
                <a:gd name="connsiteX1814" fmla="*/ 2096333 w 7655776"/>
                <a:gd name="connsiteY1814" fmla="*/ 1883453 h 7652085"/>
                <a:gd name="connsiteX1815" fmla="*/ 2105492 w 7655776"/>
                <a:gd name="connsiteY1815" fmla="*/ 1890047 h 7652085"/>
                <a:gd name="connsiteX1816" fmla="*/ 4779887 w 7655776"/>
                <a:gd name="connsiteY1816" fmla="*/ 1109344 h 7652085"/>
                <a:gd name="connsiteX1817" fmla="*/ 4774758 w 7655776"/>
                <a:gd name="connsiteY1817" fmla="*/ 927265 h 7652085"/>
                <a:gd name="connsiteX1818" fmla="*/ 4949509 w 7655776"/>
                <a:gd name="connsiteY1818" fmla="*/ 1015191 h 7652085"/>
                <a:gd name="connsiteX1819" fmla="*/ 5077734 w 7655776"/>
                <a:gd name="connsiteY1819" fmla="*/ 1079303 h 7652085"/>
                <a:gd name="connsiteX1820" fmla="*/ 4941083 w 7655776"/>
                <a:gd name="connsiteY1820" fmla="*/ 1177486 h 7652085"/>
                <a:gd name="connsiteX1821" fmla="*/ 4791244 w 7655776"/>
                <a:gd name="connsiteY1821" fmla="*/ 1285927 h 7652085"/>
                <a:gd name="connsiteX1822" fmla="*/ 4786847 w 7655776"/>
                <a:gd name="connsiteY1822" fmla="*/ 1283363 h 7652085"/>
                <a:gd name="connsiteX1823" fmla="*/ 4784649 w 7655776"/>
                <a:gd name="connsiteY1823" fmla="*/ 1282997 h 7652085"/>
                <a:gd name="connsiteX1824" fmla="*/ 4779887 w 7655776"/>
                <a:gd name="connsiteY1824" fmla="*/ 1109344 h 7652085"/>
                <a:gd name="connsiteX1825" fmla="*/ 5969809 w 7655776"/>
                <a:gd name="connsiteY1825" fmla="*/ 2590519 h 7652085"/>
                <a:gd name="connsiteX1826" fmla="*/ 6070923 w 7655776"/>
                <a:gd name="connsiteY1826" fmla="*/ 2559745 h 7652085"/>
                <a:gd name="connsiteX1827" fmla="*/ 6022564 w 7655776"/>
                <a:gd name="connsiteY1827" fmla="*/ 2680276 h 7652085"/>
                <a:gd name="connsiteX1828" fmla="*/ 6012306 w 7655776"/>
                <a:gd name="connsiteY1828" fmla="*/ 2706287 h 7652085"/>
                <a:gd name="connsiteX1829" fmla="*/ 5917420 w 7655776"/>
                <a:gd name="connsiteY1829" fmla="*/ 2755745 h 7652085"/>
                <a:gd name="connsiteX1830" fmla="*/ 5913024 w 7655776"/>
                <a:gd name="connsiteY1830" fmla="*/ 2748785 h 7652085"/>
                <a:gd name="connsiteX1831" fmla="*/ 5842317 w 7655776"/>
                <a:gd name="connsiteY1831" fmla="*/ 2635581 h 7652085"/>
                <a:gd name="connsiteX1832" fmla="*/ 5845248 w 7655776"/>
                <a:gd name="connsiteY1832" fmla="*/ 2628254 h 7652085"/>
                <a:gd name="connsiteX1833" fmla="*/ 5969809 w 7655776"/>
                <a:gd name="connsiteY1833" fmla="*/ 2590519 h 7652085"/>
                <a:gd name="connsiteX1834" fmla="*/ 6095103 w 7655776"/>
                <a:gd name="connsiteY1834" fmla="*/ 2552418 h 7652085"/>
                <a:gd name="connsiteX1835" fmla="*/ 6096934 w 7655776"/>
                <a:gd name="connsiteY1835" fmla="*/ 2554616 h 7652085"/>
                <a:gd name="connsiteX1836" fmla="*/ 6085211 w 7655776"/>
                <a:gd name="connsiteY1836" fmla="*/ 2586856 h 7652085"/>
                <a:gd name="connsiteX1837" fmla="*/ 6083746 w 7655776"/>
                <a:gd name="connsiteY1837" fmla="*/ 2555715 h 7652085"/>
                <a:gd name="connsiteX1838" fmla="*/ 6095103 w 7655776"/>
                <a:gd name="connsiteY1838" fmla="*/ 2552418 h 7652085"/>
                <a:gd name="connsiteX1839" fmla="*/ 6195850 w 7655776"/>
                <a:gd name="connsiteY1839" fmla="*/ 3732083 h 7652085"/>
                <a:gd name="connsiteX1840" fmla="*/ 6191088 w 7655776"/>
                <a:gd name="connsiteY1840" fmla="*/ 3725488 h 7652085"/>
                <a:gd name="connsiteX1841" fmla="*/ 6224426 w 7655776"/>
                <a:gd name="connsiteY1841" fmla="*/ 3585541 h 7652085"/>
                <a:gd name="connsiteX1842" fmla="*/ 6258131 w 7655776"/>
                <a:gd name="connsiteY1842" fmla="*/ 3441563 h 7652085"/>
                <a:gd name="connsiteX1843" fmla="*/ 6389652 w 7655776"/>
                <a:gd name="connsiteY1843" fmla="*/ 3592868 h 7652085"/>
                <a:gd name="connsiteX1844" fmla="*/ 6516411 w 7655776"/>
                <a:gd name="connsiteY1844" fmla="*/ 3737944 h 7652085"/>
                <a:gd name="connsiteX1845" fmla="*/ 6514213 w 7655776"/>
                <a:gd name="connsiteY1845" fmla="*/ 3742340 h 7652085"/>
                <a:gd name="connsiteX1846" fmla="*/ 6357047 w 7655776"/>
                <a:gd name="connsiteY1846" fmla="*/ 3736845 h 7652085"/>
                <a:gd name="connsiteX1847" fmla="*/ 6195850 w 7655776"/>
                <a:gd name="connsiteY1847" fmla="*/ 3732083 h 7652085"/>
                <a:gd name="connsiteX1848" fmla="*/ 6189989 w 7655776"/>
                <a:gd name="connsiteY1848" fmla="*/ 4733698 h 7652085"/>
                <a:gd name="connsiteX1849" fmla="*/ 6340561 w 7655776"/>
                <a:gd name="connsiteY1849" fmla="*/ 4779859 h 7652085"/>
                <a:gd name="connsiteX1850" fmla="*/ 6341294 w 7655776"/>
                <a:gd name="connsiteY1850" fmla="*/ 4784988 h 7652085"/>
                <a:gd name="connsiteX1851" fmla="*/ 6174235 w 7655776"/>
                <a:gd name="connsiteY1851" fmla="*/ 4880973 h 7652085"/>
                <a:gd name="connsiteX1852" fmla="*/ 6000949 w 7655776"/>
                <a:gd name="connsiteY1852" fmla="*/ 4981355 h 7652085"/>
                <a:gd name="connsiteX1853" fmla="*/ 6015970 w 7655776"/>
                <a:gd name="connsiteY1853" fmla="*/ 4834080 h 7652085"/>
                <a:gd name="connsiteX1854" fmla="*/ 6029892 w 7655776"/>
                <a:gd name="connsiteY1854" fmla="*/ 4690835 h 7652085"/>
                <a:gd name="connsiteX1855" fmla="*/ 6036852 w 7655776"/>
                <a:gd name="connsiteY1855" fmla="*/ 4686072 h 7652085"/>
                <a:gd name="connsiteX1856" fmla="*/ 6189989 w 7655776"/>
                <a:gd name="connsiteY1856" fmla="*/ 4733698 h 7652085"/>
                <a:gd name="connsiteX1857" fmla="*/ 5097883 w 7655776"/>
                <a:gd name="connsiteY1857" fmla="*/ 6096540 h 7652085"/>
                <a:gd name="connsiteX1858" fmla="*/ 5064911 w 7655776"/>
                <a:gd name="connsiteY1858" fmla="*/ 6084817 h 7652085"/>
                <a:gd name="connsiteX1859" fmla="*/ 5096052 w 7655776"/>
                <a:gd name="connsiteY1859" fmla="*/ 6083352 h 7652085"/>
                <a:gd name="connsiteX1860" fmla="*/ 5099715 w 7655776"/>
                <a:gd name="connsiteY1860" fmla="*/ 6094709 h 7652085"/>
                <a:gd name="connsiteX1861" fmla="*/ 5097883 w 7655776"/>
                <a:gd name="connsiteY1861" fmla="*/ 6096540 h 7652085"/>
                <a:gd name="connsiteX1862" fmla="*/ 5097883 w 7655776"/>
                <a:gd name="connsiteY1862" fmla="*/ 6096540 h 7652085"/>
                <a:gd name="connsiteX1863" fmla="*/ 4855722 w 7655776"/>
                <a:gd name="connsiteY1863" fmla="*/ 6139038 h 7652085"/>
                <a:gd name="connsiteX1864" fmla="*/ 4929726 w 7655776"/>
                <a:gd name="connsiteY1864" fmla="*/ 6278253 h 7652085"/>
                <a:gd name="connsiteX1865" fmla="*/ 4926795 w 7655776"/>
                <a:gd name="connsiteY1865" fmla="*/ 6282283 h 7652085"/>
                <a:gd name="connsiteX1866" fmla="*/ 4740687 w 7655776"/>
                <a:gd name="connsiteY1866" fmla="*/ 6232092 h 7652085"/>
                <a:gd name="connsiteX1867" fmla="*/ 4547251 w 7655776"/>
                <a:gd name="connsiteY1867" fmla="*/ 6180436 h 7652085"/>
                <a:gd name="connsiteX1868" fmla="*/ 4661920 w 7655776"/>
                <a:gd name="connsiteY1868" fmla="*/ 6087015 h 7652085"/>
                <a:gd name="connsiteX1869" fmla="*/ 4772560 w 7655776"/>
                <a:gd name="connsiteY1869" fmla="*/ 5996159 h 7652085"/>
                <a:gd name="connsiteX1870" fmla="*/ 4779154 w 7655776"/>
                <a:gd name="connsiteY1870" fmla="*/ 5998357 h 7652085"/>
                <a:gd name="connsiteX1871" fmla="*/ 4781352 w 7655776"/>
                <a:gd name="connsiteY1871" fmla="*/ 5997991 h 7652085"/>
                <a:gd name="connsiteX1872" fmla="*/ 4855722 w 7655776"/>
                <a:gd name="connsiteY1872" fmla="*/ 6139038 h 7652085"/>
                <a:gd name="connsiteX1873" fmla="*/ 3905763 w 7655776"/>
                <a:gd name="connsiteY1873" fmla="*/ 6538732 h 7652085"/>
                <a:gd name="connsiteX1874" fmla="*/ 3905763 w 7655776"/>
                <a:gd name="connsiteY1874" fmla="*/ 6538732 h 7652085"/>
                <a:gd name="connsiteX1875" fmla="*/ 3678622 w 7655776"/>
                <a:gd name="connsiteY1875" fmla="*/ 6424062 h 7652085"/>
                <a:gd name="connsiteX1876" fmla="*/ 3676424 w 7655776"/>
                <a:gd name="connsiteY1876" fmla="*/ 6423330 h 7652085"/>
                <a:gd name="connsiteX1877" fmla="*/ 3674592 w 7655776"/>
                <a:gd name="connsiteY1877" fmla="*/ 6411606 h 7652085"/>
                <a:gd name="connsiteX1878" fmla="*/ 3703168 w 7655776"/>
                <a:gd name="connsiteY1878" fmla="*/ 6399150 h 7652085"/>
                <a:gd name="connsiteX1879" fmla="*/ 3678622 w 7655776"/>
                <a:gd name="connsiteY1879" fmla="*/ 6424062 h 7652085"/>
                <a:gd name="connsiteX1880" fmla="*/ 1457043 w 7655776"/>
                <a:gd name="connsiteY1880" fmla="*/ 3919290 h 7652085"/>
                <a:gd name="connsiteX1881" fmla="*/ 1461805 w 7655776"/>
                <a:gd name="connsiteY1881" fmla="*/ 3925884 h 7652085"/>
                <a:gd name="connsiteX1882" fmla="*/ 1428467 w 7655776"/>
                <a:gd name="connsiteY1882" fmla="*/ 4065832 h 7652085"/>
                <a:gd name="connsiteX1883" fmla="*/ 1394762 w 7655776"/>
                <a:gd name="connsiteY1883" fmla="*/ 4209810 h 7652085"/>
                <a:gd name="connsiteX1884" fmla="*/ 1263241 w 7655776"/>
                <a:gd name="connsiteY1884" fmla="*/ 4058505 h 7652085"/>
                <a:gd name="connsiteX1885" fmla="*/ 1136482 w 7655776"/>
                <a:gd name="connsiteY1885" fmla="*/ 3913062 h 7652085"/>
                <a:gd name="connsiteX1886" fmla="*/ 1138680 w 7655776"/>
                <a:gd name="connsiteY1886" fmla="*/ 3908666 h 7652085"/>
                <a:gd name="connsiteX1887" fmla="*/ 1296213 w 7655776"/>
                <a:gd name="connsiteY1887" fmla="*/ 3914161 h 7652085"/>
                <a:gd name="connsiteX1888" fmla="*/ 1457043 w 7655776"/>
                <a:gd name="connsiteY1888" fmla="*/ 3919290 h 7652085"/>
                <a:gd name="connsiteX1889" fmla="*/ 1462905 w 7655776"/>
                <a:gd name="connsiteY1889" fmla="*/ 2918041 h 7652085"/>
                <a:gd name="connsiteX1890" fmla="*/ 1312332 w 7655776"/>
                <a:gd name="connsiteY1890" fmla="*/ 2871880 h 7652085"/>
                <a:gd name="connsiteX1891" fmla="*/ 1311600 w 7655776"/>
                <a:gd name="connsiteY1891" fmla="*/ 2866751 h 7652085"/>
                <a:gd name="connsiteX1892" fmla="*/ 1478658 w 7655776"/>
                <a:gd name="connsiteY1892" fmla="*/ 2770766 h 7652085"/>
                <a:gd name="connsiteX1893" fmla="*/ 1651944 w 7655776"/>
                <a:gd name="connsiteY1893" fmla="*/ 2670385 h 7652085"/>
                <a:gd name="connsiteX1894" fmla="*/ 1636923 w 7655776"/>
                <a:gd name="connsiteY1894" fmla="*/ 2817660 h 7652085"/>
                <a:gd name="connsiteX1895" fmla="*/ 1623002 w 7655776"/>
                <a:gd name="connsiteY1895" fmla="*/ 2960538 h 7652085"/>
                <a:gd name="connsiteX1896" fmla="*/ 1615675 w 7655776"/>
                <a:gd name="connsiteY1896" fmla="*/ 2965301 h 7652085"/>
                <a:gd name="connsiteX1897" fmla="*/ 1462905 w 7655776"/>
                <a:gd name="connsiteY1897" fmla="*/ 2918041 h 7652085"/>
                <a:gd name="connsiteX1898" fmla="*/ 2555010 w 7655776"/>
                <a:gd name="connsiteY1898" fmla="*/ 1554832 h 7652085"/>
                <a:gd name="connsiteX1899" fmla="*/ 2587982 w 7655776"/>
                <a:gd name="connsiteY1899" fmla="*/ 1566556 h 7652085"/>
                <a:gd name="connsiteX1900" fmla="*/ 2556842 w 7655776"/>
                <a:gd name="connsiteY1900" fmla="*/ 1568021 h 7652085"/>
                <a:gd name="connsiteX1901" fmla="*/ 2553178 w 7655776"/>
                <a:gd name="connsiteY1901" fmla="*/ 1556664 h 7652085"/>
                <a:gd name="connsiteX1902" fmla="*/ 2555010 w 7655776"/>
                <a:gd name="connsiteY1902" fmla="*/ 1554832 h 7652085"/>
                <a:gd name="connsiteX1903" fmla="*/ 2797171 w 7655776"/>
                <a:gd name="connsiteY1903" fmla="*/ 1512335 h 7652085"/>
                <a:gd name="connsiteX1904" fmla="*/ 2723534 w 7655776"/>
                <a:gd name="connsiteY1904" fmla="*/ 1373486 h 7652085"/>
                <a:gd name="connsiteX1905" fmla="*/ 2726464 w 7655776"/>
                <a:gd name="connsiteY1905" fmla="*/ 1369456 h 7652085"/>
                <a:gd name="connsiteX1906" fmla="*/ 2912573 w 7655776"/>
                <a:gd name="connsiteY1906" fmla="*/ 1419647 h 7652085"/>
                <a:gd name="connsiteX1907" fmla="*/ 3106009 w 7655776"/>
                <a:gd name="connsiteY1907" fmla="*/ 1471303 h 7652085"/>
                <a:gd name="connsiteX1908" fmla="*/ 2991706 w 7655776"/>
                <a:gd name="connsiteY1908" fmla="*/ 1565090 h 7652085"/>
                <a:gd name="connsiteX1909" fmla="*/ 2880700 w 7655776"/>
                <a:gd name="connsiteY1909" fmla="*/ 1656313 h 7652085"/>
                <a:gd name="connsiteX1910" fmla="*/ 2872274 w 7655776"/>
                <a:gd name="connsiteY1910" fmla="*/ 1654481 h 7652085"/>
                <a:gd name="connsiteX1911" fmla="*/ 2797171 w 7655776"/>
                <a:gd name="connsiteY1911" fmla="*/ 1512335 h 7652085"/>
                <a:gd name="connsiteX1912" fmla="*/ 2181328 w 7655776"/>
                <a:gd name="connsiteY1912" fmla="*/ 6458134 h 7652085"/>
                <a:gd name="connsiteX1913" fmla="*/ 2166673 w 7655776"/>
                <a:gd name="connsiteY1913" fmla="*/ 6422963 h 7652085"/>
                <a:gd name="connsiteX1914" fmla="*/ 2168505 w 7655776"/>
                <a:gd name="connsiteY1914" fmla="*/ 6421864 h 7652085"/>
                <a:gd name="connsiteX1915" fmla="*/ 2171436 w 7655776"/>
                <a:gd name="connsiteY1915" fmla="*/ 6414537 h 7652085"/>
                <a:gd name="connsiteX1916" fmla="*/ 2212101 w 7655776"/>
                <a:gd name="connsiteY1916" fmla="*/ 6408676 h 7652085"/>
                <a:gd name="connsiteX1917" fmla="*/ 2224924 w 7655776"/>
                <a:gd name="connsiteY1917" fmla="*/ 6447875 h 7652085"/>
                <a:gd name="connsiteX1918" fmla="*/ 2219795 w 7655776"/>
                <a:gd name="connsiteY1918" fmla="*/ 6453737 h 7652085"/>
                <a:gd name="connsiteX1919" fmla="*/ 2219429 w 7655776"/>
                <a:gd name="connsiteY1919" fmla="*/ 6455569 h 7652085"/>
                <a:gd name="connsiteX1920" fmla="*/ 2181328 w 7655776"/>
                <a:gd name="connsiteY1920" fmla="*/ 6458134 h 7652085"/>
                <a:gd name="connsiteX1921" fmla="*/ 1414179 w 7655776"/>
                <a:gd name="connsiteY1921" fmla="*/ 3052127 h 7652085"/>
                <a:gd name="connsiteX1922" fmla="*/ 1414179 w 7655776"/>
                <a:gd name="connsiteY1922" fmla="*/ 3052127 h 7652085"/>
                <a:gd name="connsiteX1923" fmla="*/ 1414179 w 7655776"/>
                <a:gd name="connsiteY1923" fmla="*/ 3052127 h 7652085"/>
                <a:gd name="connsiteX1924" fmla="*/ 5471566 w 7655776"/>
                <a:gd name="connsiteY1924" fmla="*/ 1193606 h 7652085"/>
                <a:gd name="connsiteX1925" fmla="*/ 5486586 w 7655776"/>
                <a:gd name="connsiteY1925" fmla="*/ 1228776 h 7652085"/>
                <a:gd name="connsiteX1926" fmla="*/ 5484755 w 7655776"/>
                <a:gd name="connsiteY1926" fmla="*/ 1229509 h 7652085"/>
                <a:gd name="connsiteX1927" fmla="*/ 5481824 w 7655776"/>
                <a:gd name="connsiteY1927" fmla="*/ 1236836 h 7652085"/>
                <a:gd name="connsiteX1928" fmla="*/ 5441158 w 7655776"/>
                <a:gd name="connsiteY1928" fmla="*/ 1242697 h 7652085"/>
                <a:gd name="connsiteX1929" fmla="*/ 5428702 w 7655776"/>
                <a:gd name="connsiteY1929" fmla="*/ 1203864 h 7652085"/>
                <a:gd name="connsiteX1930" fmla="*/ 5433831 w 7655776"/>
                <a:gd name="connsiteY1930" fmla="*/ 1197636 h 7652085"/>
                <a:gd name="connsiteX1931" fmla="*/ 5434197 w 7655776"/>
                <a:gd name="connsiteY1931" fmla="*/ 1195438 h 7652085"/>
                <a:gd name="connsiteX1932" fmla="*/ 5471566 w 7655776"/>
                <a:gd name="connsiteY1932" fmla="*/ 1193606 h 7652085"/>
                <a:gd name="connsiteX1933" fmla="*/ 5340410 w 7655776"/>
                <a:gd name="connsiteY1933" fmla="*/ 5602694 h 7652085"/>
                <a:gd name="connsiteX1934" fmla="*/ 5328321 w 7655776"/>
                <a:gd name="connsiteY1934" fmla="*/ 5603060 h 7652085"/>
                <a:gd name="connsiteX1935" fmla="*/ 5254317 w 7655776"/>
                <a:gd name="connsiteY1935" fmla="*/ 5547007 h 7652085"/>
                <a:gd name="connsiteX1936" fmla="*/ 5254317 w 7655776"/>
                <a:gd name="connsiteY1936" fmla="*/ 5547007 h 7652085"/>
                <a:gd name="connsiteX1937" fmla="*/ 5327222 w 7655776"/>
                <a:gd name="connsiteY1937" fmla="*/ 5383247 h 7652085"/>
                <a:gd name="connsiteX1938" fmla="*/ 5449951 w 7655776"/>
                <a:gd name="connsiteY1938" fmla="*/ 5513303 h 7652085"/>
                <a:gd name="connsiteX1939" fmla="*/ 5444089 w 7655776"/>
                <a:gd name="connsiteY1939" fmla="*/ 5518066 h 7652085"/>
                <a:gd name="connsiteX1940" fmla="*/ 5340410 w 7655776"/>
                <a:gd name="connsiteY1940" fmla="*/ 5602694 h 7652085"/>
                <a:gd name="connsiteX1941" fmla="*/ 3640521 w 7655776"/>
                <a:gd name="connsiteY1941" fmla="*/ 6152593 h 7652085"/>
                <a:gd name="connsiteX1942" fmla="*/ 3631729 w 7655776"/>
                <a:gd name="connsiteY1942" fmla="*/ 6144167 h 7652085"/>
                <a:gd name="connsiteX1943" fmla="*/ 3618906 w 7655776"/>
                <a:gd name="connsiteY1943" fmla="*/ 6052212 h 7652085"/>
                <a:gd name="connsiteX1944" fmla="*/ 3618906 w 7655776"/>
                <a:gd name="connsiteY1944" fmla="*/ 6052212 h 7652085"/>
                <a:gd name="connsiteX1945" fmla="*/ 3786331 w 7655776"/>
                <a:gd name="connsiteY1945" fmla="*/ 5988099 h 7652085"/>
                <a:gd name="connsiteX1946" fmla="*/ 3781202 w 7655776"/>
                <a:gd name="connsiteY1946" fmla="*/ 6166881 h 7652085"/>
                <a:gd name="connsiteX1947" fmla="*/ 3773508 w 7655776"/>
                <a:gd name="connsiteY1947" fmla="*/ 6166148 h 7652085"/>
                <a:gd name="connsiteX1948" fmla="*/ 3640521 w 7655776"/>
                <a:gd name="connsiteY1948" fmla="*/ 6152593 h 7652085"/>
                <a:gd name="connsiteX1949" fmla="*/ 3640521 w 7655776"/>
                <a:gd name="connsiteY1949" fmla="*/ 6152593 h 7652085"/>
                <a:gd name="connsiteX1950" fmla="*/ 3114069 w 7655776"/>
                <a:gd name="connsiteY1950" fmla="*/ 6055875 h 7652085"/>
                <a:gd name="connsiteX1951" fmla="*/ 3106741 w 7655776"/>
                <a:gd name="connsiteY1951" fmla="*/ 6054043 h 7652085"/>
                <a:gd name="connsiteX1952" fmla="*/ 3160229 w 7655776"/>
                <a:gd name="connsiteY1952" fmla="*/ 5882955 h 7652085"/>
                <a:gd name="connsiteX1953" fmla="*/ 3297613 w 7655776"/>
                <a:gd name="connsiteY1953" fmla="*/ 5998357 h 7652085"/>
                <a:gd name="connsiteX1954" fmla="*/ 3297613 w 7655776"/>
                <a:gd name="connsiteY1954" fmla="*/ 5998357 h 7652085"/>
                <a:gd name="connsiteX1955" fmla="*/ 3255848 w 7655776"/>
                <a:gd name="connsiteY1955" fmla="*/ 6080787 h 7652085"/>
                <a:gd name="connsiteX1956" fmla="*/ 3244125 w 7655776"/>
                <a:gd name="connsiteY1956" fmla="*/ 6086283 h 7652085"/>
                <a:gd name="connsiteX1957" fmla="*/ 3114069 w 7655776"/>
                <a:gd name="connsiteY1957" fmla="*/ 6055875 h 7652085"/>
                <a:gd name="connsiteX1958" fmla="*/ 3114069 w 7655776"/>
                <a:gd name="connsiteY1958" fmla="*/ 6055875 h 7652085"/>
                <a:gd name="connsiteX1959" fmla="*/ 2552079 w 7655776"/>
                <a:gd name="connsiteY1959" fmla="*/ 6577932 h 7652085"/>
                <a:gd name="connsiteX1960" fmla="*/ 2545851 w 7655776"/>
                <a:gd name="connsiteY1960" fmla="*/ 6577932 h 7652085"/>
                <a:gd name="connsiteX1961" fmla="*/ 2537791 w 7655776"/>
                <a:gd name="connsiteY1961" fmla="*/ 6566575 h 7652085"/>
                <a:gd name="connsiteX1962" fmla="*/ 2532296 w 7655776"/>
                <a:gd name="connsiteY1962" fmla="*/ 6558515 h 7652085"/>
                <a:gd name="connsiteX1963" fmla="*/ 2561971 w 7655776"/>
                <a:gd name="connsiteY1963" fmla="*/ 6573169 h 7652085"/>
                <a:gd name="connsiteX1964" fmla="*/ 2553545 w 7655776"/>
                <a:gd name="connsiteY1964" fmla="*/ 6579031 h 7652085"/>
                <a:gd name="connsiteX1965" fmla="*/ 2552079 w 7655776"/>
                <a:gd name="connsiteY1965" fmla="*/ 6577932 h 7652085"/>
                <a:gd name="connsiteX1966" fmla="*/ 1746097 w 7655776"/>
                <a:gd name="connsiteY1966" fmla="*/ 4898925 h 7652085"/>
                <a:gd name="connsiteX1967" fmla="*/ 1742067 w 7655776"/>
                <a:gd name="connsiteY1967" fmla="*/ 4892330 h 7652085"/>
                <a:gd name="connsiteX1968" fmla="*/ 1900699 w 7655776"/>
                <a:gd name="connsiteY1968" fmla="*/ 4809168 h 7652085"/>
                <a:gd name="connsiteX1969" fmla="*/ 1916453 w 7655776"/>
                <a:gd name="connsiteY1969" fmla="*/ 4987583 h 7652085"/>
                <a:gd name="connsiteX1970" fmla="*/ 1916453 w 7655776"/>
                <a:gd name="connsiteY1970" fmla="*/ 4987949 h 7652085"/>
                <a:gd name="connsiteX1971" fmla="*/ 1828527 w 7655776"/>
                <a:gd name="connsiteY1971" fmla="*/ 5016525 h 7652085"/>
                <a:gd name="connsiteX1972" fmla="*/ 1816438 w 7655776"/>
                <a:gd name="connsiteY1972" fmla="*/ 5012128 h 7652085"/>
                <a:gd name="connsiteX1973" fmla="*/ 1746097 w 7655776"/>
                <a:gd name="connsiteY1973" fmla="*/ 4898925 h 7652085"/>
                <a:gd name="connsiteX1974" fmla="*/ 817753 w 7655776"/>
                <a:gd name="connsiteY1974" fmla="*/ 4485676 h 7652085"/>
                <a:gd name="connsiteX1975" fmla="*/ 817753 w 7655776"/>
                <a:gd name="connsiteY1975" fmla="*/ 4485676 h 7652085"/>
                <a:gd name="connsiteX1976" fmla="*/ 817753 w 7655776"/>
                <a:gd name="connsiteY1976" fmla="*/ 4485676 h 7652085"/>
                <a:gd name="connsiteX1977" fmla="*/ 2312483 w 7655776"/>
                <a:gd name="connsiteY1977" fmla="*/ 2049046 h 7652085"/>
                <a:gd name="connsiteX1978" fmla="*/ 2325305 w 7655776"/>
                <a:gd name="connsiteY1978" fmla="*/ 2049046 h 7652085"/>
                <a:gd name="connsiteX1979" fmla="*/ 2398943 w 7655776"/>
                <a:gd name="connsiteY1979" fmla="*/ 2104732 h 7652085"/>
                <a:gd name="connsiteX1980" fmla="*/ 2398943 w 7655776"/>
                <a:gd name="connsiteY1980" fmla="*/ 2105098 h 7652085"/>
                <a:gd name="connsiteX1981" fmla="*/ 2326038 w 7655776"/>
                <a:gd name="connsiteY1981" fmla="*/ 2268859 h 7652085"/>
                <a:gd name="connsiteX1982" fmla="*/ 2203309 w 7655776"/>
                <a:gd name="connsiteY1982" fmla="*/ 2138803 h 7652085"/>
                <a:gd name="connsiteX1983" fmla="*/ 2209171 w 7655776"/>
                <a:gd name="connsiteY1983" fmla="*/ 2134040 h 7652085"/>
                <a:gd name="connsiteX1984" fmla="*/ 2312483 w 7655776"/>
                <a:gd name="connsiteY1984" fmla="*/ 2049046 h 7652085"/>
                <a:gd name="connsiteX1985" fmla="*/ 2312483 w 7655776"/>
                <a:gd name="connsiteY1985" fmla="*/ 2049046 h 7652085"/>
                <a:gd name="connsiteX1986" fmla="*/ 2779220 w 7655776"/>
                <a:gd name="connsiteY1986" fmla="*/ 979288 h 7652085"/>
                <a:gd name="connsiteX1987" fmla="*/ 2781784 w 7655776"/>
                <a:gd name="connsiteY1987" fmla="*/ 978921 h 7652085"/>
                <a:gd name="connsiteX1988" fmla="*/ 2786180 w 7655776"/>
                <a:gd name="connsiteY1988" fmla="*/ 974525 h 7652085"/>
                <a:gd name="connsiteX1989" fmla="*/ 2799735 w 7655776"/>
                <a:gd name="connsiteY1989" fmla="*/ 977090 h 7652085"/>
                <a:gd name="connsiteX1990" fmla="*/ 2809261 w 7655776"/>
                <a:gd name="connsiteY1990" fmla="*/ 978555 h 7652085"/>
                <a:gd name="connsiteX1991" fmla="*/ 2777754 w 7655776"/>
                <a:gd name="connsiteY1991" fmla="*/ 988813 h 7652085"/>
                <a:gd name="connsiteX1992" fmla="*/ 2779220 w 7655776"/>
                <a:gd name="connsiteY1992" fmla="*/ 979288 h 7652085"/>
                <a:gd name="connsiteX1993" fmla="*/ 4012372 w 7655776"/>
                <a:gd name="connsiteY1993" fmla="*/ 1499146 h 7652085"/>
                <a:gd name="connsiteX1994" fmla="*/ 4021165 w 7655776"/>
                <a:gd name="connsiteY1994" fmla="*/ 1507572 h 7652085"/>
                <a:gd name="connsiteX1995" fmla="*/ 4033987 w 7655776"/>
                <a:gd name="connsiteY1995" fmla="*/ 1599528 h 7652085"/>
                <a:gd name="connsiteX1996" fmla="*/ 4033621 w 7655776"/>
                <a:gd name="connsiteY1996" fmla="*/ 1599528 h 7652085"/>
                <a:gd name="connsiteX1997" fmla="*/ 3866196 w 7655776"/>
                <a:gd name="connsiteY1997" fmla="*/ 1663640 h 7652085"/>
                <a:gd name="connsiteX1998" fmla="*/ 3871325 w 7655776"/>
                <a:gd name="connsiteY1998" fmla="*/ 1484858 h 7652085"/>
                <a:gd name="connsiteX1999" fmla="*/ 3878652 w 7655776"/>
                <a:gd name="connsiteY1999" fmla="*/ 1485591 h 7652085"/>
                <a:gd name="connsiteX2000" fmla="*/ 4012372 w 7655776"/>
                <a:gd name="connsiteY2000" fmla="*/ 1499146 h 7652085"/>
                <a:gd name="connsiteX2001" fmla="*/ 4012372 w 7655776"/>
                <a:gd name="connsiteY2001" fmla="*/ 1499146 h 7652085"/>
                <a:gd name="connsiteX2002" fmla="*/ 4538825 w 7655776"/>
                <a:gd name="connsiteY2002" fmla="*/ 1596230 h 7652085"/>
                <a:gd name="connsiteX2003" fmla="*/ 4546152 w 7655776"/>
                <a:gd name="connsiteY2003" fmla="*/ 1598062 h 7652085"/>
                <a:gd name="connsiteX2004" fmla="*/ 4492664 w 7655776"/>
                <a:gd name="connsiteY2004" fmla="*/ 1768784 h 7652085"/>
                <a:gd name="connsiteX2005" fmla="*/ 4355281 w 7655776"/>
                <a:gd name="connsiteY2005" fmla="*/ 1653748 h 7652085"/>
                <a:gd name="connsiteX2006" fmla="*/ 4355281 w 7655776"/>
                <a:gd name="connsiteY2006" fmla="*/ 1653748 h 7652085"/>
                <a:gd name="connsiteX2007" fmla="*/ 4397045 w 7655776"/>
                <a:gd name="connsiteY2007" fmla="*/ 1571318 h 7652085"/>
                <a:gd name="connsiteX2008" fmla="*/ 4398877 w 7655776"/>
                <a:gd name="connsiteY2008" fmla="*/ 1571685 h 7652085"/>
                <a:gd name="connsiteX2009" fmla="*/ 4408402 w 7655776"/>
                <a:gd name="connsiteY2009" fmla="*/ 1565823 h 7652085"/>
                <a:gd name="connsiteX2010" fmla="*/ 4538825 w 7655776"/>
                <a:gd name="connsiteY2010" fmla="*/ 1596230 h 7652085"/>
                <a:gd name="connsiteX2011" fmla="*/ 4538825 w 7655776"/>
                <a:gd name="connsiteY2011" fmla="*/ 1596230 h 7652085"/>
                <a:gd name="connsiteX2012" fmla="*/ 5101181 w 7655776"/>
                <a:gd name="connsiteY2012" fmla="*/ 1073808 h 7652085"/>
                <a:gd name="connsiteX2013" fmla="*/ 5104844 w 7655776"/>
                <a:gd name="connsiteY2013" fmla="*/ 1074540 h 7652085"/>
                <a:gd name="connsiteX2014" fmla="*/ 5107042 w 7655776"/>
                <a:gd name="connsiteY2014" fmla="*/ 1073808 h 7652085"/>
                <a:gd name="connsiteX2015" fmla="*/ 5114736 w 7655776"/>
                <a:gd name="connsiteY2015" fmla="*/ 1085165 h 7652085"/>
                <a:gd name="connsiteX2016" fmla="*/ 5120231 w 7655776"/>
                <a:gd name="connsiteY2016" fmla="*/ 1092858 h 7652085"/>
                <a:gd name="connsiteX2017" fmla="*/ 5090922 w 7655776"/>
                <a:gd name="connsiteY2017" fmla="*/ 1078204 h 7652085"/>
                <a:gd name="connsiteX2018" fmla="*/ 5099349 w 7655776"/>
                <a:gd name="connsiteY2018" fmla="*/ 1072342 h 7652085"/>
                <a:gd name="connsiteX2019" fmla="*/ 5101181 w 7655776"/>
                <a:gd name="connsiteY2019" fmla="*/ 1073808 h 7652085"/>
                <a:gd name="connsiteX2020" fmla="*/ 5907163 w 7655776"/>
                <a:gd name="connsiteY2020" fmla="*/ 2752815 h 7652085"/>
                <a:gd name="connsiteX2021" fmla="*/ 5911192 w 7655776"/>
                <a:gd name="connsiteY2021" fmla="*/ 2759409 h 7652085"/>
                <a:gd name="connsiteX2022" fmla="*/ 5752560 w 7655776"/>
                <a:gd name="connsiteY2022" fmla="*/ 2842572 h 7652085"/>
                <a:gd name="connsiteX2023" fmla="*/ 5736807 w 7655776"/>
                <a:gd name="connsiteY2023" fmla="*/ 2663790 h 7652085"/>
                <a:gd name="connsiteX2024" fmla="*/ 5736807 w 7655776"/>
                <a:gd name="connsiteY2024" fmla="*/ 2663790 h 7652085"/>
                <a:gd name="connsiteX2025" fmla="*/ 5824733 w 7655776"/>
                <a:gd name="connsiteY2025" fmla="*/ 2635215 h 7652085"/>
                <a:gd name="connsiteX2026" fmla="*/ 5833891 w 7655776"/>
                <a:gd name="connsiteY2026" fmla="*/ 2640343 h 7652085"/>
                <a:gd name="connsiteX2027" fmla="*/ 5836822 w 7655776"/>
                <a:gd name="connsiteY2027" fmla="*/ 2639611 h 7652085"/>
                <a:gd name="connsiteX2028" fmla="*/ 5907163 w 7655776"/>
                <a:gd name="connsiteY2028" fmla="*/ 2752815 h 7652085"/>
                <a:gd name="connsiteX2029" fmla="*/ 5907163 w 7655776"/>
                <a:gd name="connsiteY2029" fmla="*/ 2752815 h 7652085"/>
                <a:gd name="connsiteX2030" fmla="*/ 5688082 w 7655776"/>
                <a:gd name="connsiteY2030" fmla="*/ 5345146 h 7652085"/>
                <a:gd name="connsiteX2031" fmla="*/ 5584770 w 7655776"/>
                <a:gd name="connsiteY2031" fmla="*/ 5409258 h 7652085"/>
                <a:gd name="connsiteX2032" fmla="*/ 5681487 w 7655776"/>
                <a:gd name="connsiteY2032" fmla="*/ 5316570 h 7652085"/>
                <a:gd name="connsiteX2033" fmla="*/ 5796157 w 7655776"/>
                <a:gd name="connsiteY2033" fmla="*/ 5205930 h 7652085"/>
                <a:gd name="connsiteX2034" fmla="*/ 5799454 w 7655776"/>
                <a:gd name="connsiteY2034" fmla="*/ 5207030 h 7652085"/>
                <a:gd name="connsiteX2035" fmla="*/ 5806048 w 7655776"/>
                <a:gd name="connsiteY2035" fmla="*/ 5204099 h 7652085"/>
                <a:gd name="connsiteX2036" fmla="*/ 5806048 w 7655776"/>
                <a:gd name="connsiteY2036" fmla="*/ 5203732 h 7652085"/>
                <a:gd name="connsiteX2037" fmla="*/ 5888845 w 7655776"/>
                <a:gd name="connsiteY2037" fmla="*/ 5231575 h 7652085"/>
                <a:gd name="connsiteX2038" fmla="*/ 5917054 w 7655776"/>
                <a:gd name="connsiteY2038" fmla="*/ 5246596 h 7652085"/>
                <a:gd name="connsiteX2039" fmla="*/ 5826198 w 7655776"/>
                <a:gd name="connsiteY2039" fmla="*/ 5262716 h 7652085"/>
                <a:gd name="connsiteX2040" fmla="*/ 5826198 w 7655776"/>
                <a:gd name="connsiteY2040" fmla="*/ 5262716 h 7652085"/>
                <a:gd name="connsiteX2041" fmla="*/ 5817772 w 7655776"/>
                <a:gd name="connsiteY2041" fmla="*/ 5263082 h 7652085"/>
                <a:gd name="connsiteX2042" fmla="*/ 5816672 w 7655776"/>
                <a:gd name="connsiteY2042" fmla="*/ 5266379 h 7652085"/>
                <a:gd name="connsiteX2043" fmla="*/ 5688082 w 7655776"/>
                <a:gd name="connsiteY2043" fmla="*/ 5345146 h 7652085"/>
                <a:gd name="connsiteX2044" fmla="*/ 4786847 w 7655776"/>
                <a:gd name="connsiteY2044" fmla="*/ 5976742 h 7652085"/>
                <a:gd name="connsiteX2045" fmla="*/ 4775124 w 7655776"/>
                <a:gd name="connsiteY2045" fmla="*/ 5974544 h 7652085"/>
                <a:gd name="connsiteX2046" fmla="*/ 4700388 w 7655776"/>
                <a:gd name="connsiteY2046" fmla="*/ 5936077 h 7652085"/>
                <a:gd name="connsiteX2047" fmla="*/ 4750578 w 7655776"/>
                <a:gd name="connsiteY2047" fmla="*/ 5950731 h 7652085"/>
                <a:gd name="connsiteX2048" fmla="*/ 4804066 w 7655776"/>
                <a:gd name="connsiteY2048" fmla="*/ 5966118 h 7652085"/>
                <a:gd name="connsiteX2049" fmla="*/ 4786847 w 7655776"/>
                <a:gd name="connsiteY2049" fmla="*/ 5976742 h 7652085"/>
                <a:gd name="connsiteX2050" fmla="*/ 4738855 w 7655776"/>
                <a:gd name="connsiteY2050" fmla="*/ 6239053 h 7652085"/>
                <a:gd name="connsiteX2051" fmla="*/ 4924963 w 7655776"/>
                <a:gd name="connsiteY2051" fmla="*/ 6288877 h 7652085"/>
                <a:gd name="connsiteX2052" fmla="*/ 4926063 w 7655776"/>
                <a:gd name="connsiteY2052" fmla="*/ 6295105 h 7652085"/>
                <a:gd name="connsiteX2053" fmla="*/ 4932290 w 7655776"/>
                <a:gd name="connsiteY2053" fmla="*/ 6301699 h 7652085"/>
                <a:gd name="connsiteX2054" fmla="*/ 4881001 w 7655776"/>
                <a:gd name="connsiteY2054" fmla="*/ 6480481 h 7652085"/>
                <a:gd name="connsiteX2055" fmla="*/ 4830078 w 7655776"/>
                <a:gd name="connsiteY2055" fmla="*/ 6660362 h 7652085"/>
                <a:gd name="connsiteX2056" fmla="*/ 4824216 w 7655776"/>
                <a:gd name="connsiteY2056" fmla="*/ 6661461 h 7652085"/>
                <a:gd name="connsiteX2057" fmla="*/ 4820186 w 7655776"/>
                <a:gd name="connsiteY2057" fmla="*/ 6664391 h 7652085"/>
                <a:gd name="connsiteX2058" fmla="*/ 4676575 w 7655776"/>
                <a:gd name="connsiteY2058" fmla="*/ 6576466 h 7652085"/>
                <a:gd name="connsiteX2059" fmla="*/ 4683535 w 7655776"/>
                <a:gd name="connsiteY2059" fmla="*/ 6568406 h 7652085"/>
                <a:gd name="connsiteX2060" fmla="*/ 4675109 w 7655776"/>
                <a:gd name="connsiteY2060" fmla="*/ 6560713 h 7652085"/>
                <a:gd name="connsiteX2061" fmla="*/ 4671812 w 7655776"/>
                <a:gd name="connsiteY2061" fmla="*/ 6562179 h 7652085"/>
                <a:gd name="connsiteX2062" fmla="*/ 4598907 w 7655776"/>
                <a:gd name="connsiteY2062" fmla="*/ 6514186 h 7652085"/>
                <a:gd name="connsiteX2063" fmla="*/ 4527101 w 7655776"/>
                <a:gd name="connsiteY2063" fmla="*/ 6467292 h 7652085"/>
                <a:gd name="connsiteX2064" fmla="*/ 4527834 w 7655776"/>
                <a:gd name="connsiteY2064" fmla="*/ 6465094 h 7652085"/>
                <a:gd name="connsiteX2065" fmla="*/ 4520507 w 7655776"/>
                <a:gd name="connsiteY2065" fmla="*/ 6457034 h 7652085"/>
                <a:gd name="connsiteX2066" fmla="*/ 4504754 w 7655776"/>
                <a:gd name="connsiteY2066" fmla="*/ 6358118 h 7652085"/>
                <a:gd name="connsiteX2067" fmla="*/ 4512813 w 7655776"/>
                <a:gd name="connsiteY2067" fmla="*/ 6321116 h 7652085"/>
                <a:gd name="connsiteX2068" fmla="*/ 4542122 w 7655776"/>
                <a:gd name="connsiteY2068" fmla="*/ 6186298 h 7652085"/>
                <a:gd name="connsiteX2069" fmla="*/ 4542489 w 7655776"/>
                <a:gd name="connsiteY2069" fmla="*/ 6186298 h 7652085"/>
                <a:gd name="connsiteX2070" fmla="*/ 4543221 w 7655776"/>
                <a:gd name="connsiteY2070" fmla="*/ 6185199 h 7652085"/>
                <a:gd name="connsiteX2071" fmla="*/ 4738855 w 7655776"/>
                <a:gd name="connsiteY2071" fmla="*/ 6239053 h 7652085"/>
                <a:gd name="connsiteX2072" fmla="*/ 4217165 w 7655776"/>
                <a:gd name="connsiteY2072" fmla="*/ 6261400 h 7652085"/>
                <a:gd name="connsiteX2073" fmla="*/ 4218264 w 7655776"/>
                <a:gd name="connsiteY2073" fmla="*/ 6261767 h 7652085"/>
                <a:gd name="connsiteX2074" fmla="*/ 4218630 w 7655776"/>
                <a:gd name="connsiteY2074" fmla="*/ 6261767 h 7652085"/>
                <a:gd name="connsiteX2075" fmla="*/ 4303991 w 7655776"/>
                <a:gd name="connsiteY2075" fmla="*/ 6370208 h 7652085"/>
                <a:gd name="connsiteX2076" fmla="*/ 4327438 w 7655776"/>
                <a:gd name="connsiteY2076" fmla="*/ 6399883 h 7652085"/>
                <a:gd name="connsiteX2077" fmla="*/ 4356380 w 7655776"/>
                <a:gd name="connsiteY2077" fmla="*/ 6495868 h 7652085"/>
                <a:gd name="connsiteX2078" fmla="*/ 4353449 w 7655776"/>
                <a:gd name="connsiteY2078" fmla="*/ 6506492 h 7652085"/>
                <a:gd name="connsiteX2079" fmla="*/ 4354914 w 7655776"/>
                <a:gd name="connsiteY2079" fmla="*/ 6508324 h 7652085"/>
                <a:gd name="connsiteX2080" fmla="*/ 4310952 w 7655776"/>
                <a:gd name="connsiteY2080" fmla="*/ 6581595 h 7652085"/>
                <a:gd name="connsiteX2081" fmla="*/ 4266623 w 7655776"/>
                <a:gd name="connsiteY2081" fmla="*/ 6656698 h 7652085"/>
                <a:gd name="connsiteX2082" fmla="*/ 4262959 w 7655776"/>
                <a:gd name="connsiteY2082" fmla="*/ 6656698 h 7652085"/>
                <a:gd name="connsiteX2083" fmla="*/ 4258563 w 7655776"/>
                <a:gd name="connsiteY2083" fmla="*/ 6661094 h 7652085"/>
                <a:gd name="connsiteX2084" fmla="*/ 4262959 w 7655776"/>
                <a:gd name="connsiteY2084" fmla="*/ 6671352 h 7652085"/>
                <a:gd name="connsiteX2085" fmla="*/ 4265890 w 7655776"/>
                <a:gd name="connsiteY2085" fmla="*/ 6672085 h 7652085"/>
                <a:gd name="connsiteX2086" fmla="*/ 4268088 w 7655776"/>
                <a:gd name="connsiteY2086" fmla="*/ 6671718 h 7652085"/>
                <a:gd name="connsiteX2087" fmla="*/ 4177598 w 7655776"/>
                <a:gd name="connsiteY2087" fmla="*/ 6813498 h 7652085"/>
                <a:gd name="connsiteX2088" fmla="*/ 4172836 w 7655776"/>
                <a:gd name="connsiteY2088" fmla="*/ 6812765 h 7652085"/>
                <a:gd name="connsiteX2089" fmla="*/ 4172836 w 7655776"/>
                <a:gd name="connsiteY2089" fmla="*/ 6812765 h 7652085"/>
                <a:gd name="connsiteX2090" fmla="*/ 4166974 w 7655776"/>
                <a:gd name="connsiteY2090" fmla="*/ 6814231 h 7652085"/>
                <a:gd name="connsiteX2091" fmla="*/ 4042413 w 7655776"/>
                <a:gd name="connsiteY2091" fmla="*/ 6674649 h 7652085"/>
                <a:gd name="connsiteX2092" fmla="*/ 3917852 w 7655776"/>
                <a:gd name="connsiteY2092" fmla="*/ 6536167 h 7652085"/>
                <a:gd name="connsiteX2093" fmla="*/ 3918951 w 7655776"/>
                <a:gd name="connsiteY2093" fmla="*/ 6521146 h 7652085"/>
                <a:gd name="connsiteX2094" fmla="*/ 4064395 w 7655776"/>
                <a:gd name="connsiteY2094" fmla="*/ 6394754 h 7652085"/>
                <a:gd name="connsiteX2095" fmla="*/ 4217165 w 7655776"/>
                <a:gd name="connsiteY2095" fmla="*/ 6261400 h 7652085"/>
                <a:gd name="connsiteX2096" fmla="*/ 4068424 w 7655776"/>
                <a:gd name="connsiteY2096" fmla="*/ 6216705 h 7652085"/>
                <a:gd name="connsiteX2097" fmla="*/ 3949725 w 7655776"/>
                <a:gd name="connsiteY2097" fmla="*/ 6188862 h 7652085"/>
                <a:gd name="connsiteX2098" fmla="*/ 4083811 w 7655776"/>
                <a:gd name="connsiteY2098" fmla="*/ 6191793 h 7652085"/>
                <a:gd name="connsiteX2099" fmla="*/ 4243176 w 7655776"/>
                <a:gd name="connsiteY2099" fmla="*/ 6194724 h 7652085"/>
                <a:gd name="connsiteX2100" fmla="*/ 4250869 w 7655776"/>
                <a:gd name="connsiteY2100" fmla="*/ 6200585 h 7652085"/>
                <a:gd name="connsiteX2101" fmla="*/ 4251236 w 7655776"/>
                <a:gd name="connsiteY2101" fmla="*/ 6200585 h 7652085"/>
                <a:gd name="connsiteX2102" fmla="*/ 4251602 w 7655776"/>
                <a:gd name="connsiteY2102" fmla="*/ 6200585 h 7652085"/>
                <a:gd name="connsiteX2103" fmla="*/ 4290802 w 7655776"/>
                <a:gd name="connsiteY2103" fmla="*/ 6278986 h 7652085"/>
                <a:gd name="connsiteX2104" fmla="*/ 4299961 w 7655776"/>
                <a:gd name="connsiteY2104" fmla="*/ 6309393 h 7652085"/>
                <a:gd name="connsiteX2105" fmla="*/ 4224126 w 7655776"/>
                <a:gd name="connsiteY2105" fmla="*/ 6256638 h 7652085"/>
                <a:gd name="connsiteX2106" fmla="*/ 4224126 w 7655776"/>
                <a:gd name="connsiteY2106" fmla="*/ 6256638 h 7652085"/>
                <a:gd name="connsiteX2107" fmla="*/ 4218264 w 7655776"/>
                <a:gd name="connsiteY2107" fmla="*/ 6250776 h 7652085"/>
                <a:gd name="connsiteX2108" fmla="*/ 4218264 w 7655776"/>
                <a:gd name="connsiteY2108" fmla="*/ 6250776 h 7652085"/>
                <a:gd name="connsiteX2109" fmla="*/ 4218264 w 7655776"/>
                <a:gd name="connsiteY2109" fmla="*/ 6250776 h 7652085"/>
                <a:gd name="connsiteX2110" fmla="*/ 4214967 w 7655776"/>
                <a:gd name="connsiteY2110" fmla="*/ 6252241 h 7652085"/>
                <a:gd name="connsiteX2111" fmla="*/ 4068424 w 7655776"/>
                <a:gd name="connsiteY2111" fmla="*/ 6216705 h 7652085"/>
                <a:gd name="connsiteX2112" fmla="*/ 3866929 w 7655776"/>
                <a:gd name="connsiteY2112" fmla="*/ 6185199 h 7652085"/>
                <a:gd name="connsiteX2113" fmla="*/ 3858869 w 7655776"/>
                <a:gd name="connsiteY2113" fmla="*/ 6183001 h 7652085"/>
                <a:gd name="connsiteX2114" fmla="*/ 3858503 w 7655776"/>
                <a:gd name="connsiteY2114" fmla="*/ 6181901 h 7652085"/>
                <a:gd name="connsiteX2115" fmla="*/ 3869127 w 7655776"/>
                <a:gd name="connsiteY2115" fmla="*/ 6183001 h 7652085"/>
                <a:gd name="connsiteX2116" fmla="*/ 3866929 w 7655776"/>
                <a:gd name="connsiteY2116" fmla="*/ 6185199 h 7652085"/>
                <a:gd name="connsiteX2117" fmla="*/ 2669679 w 7655776"/>
                <a:gd name="connsiteY2117" fmla="*/ 5992862 h 7652085"/>
                <a:gd name="connsiteX2118" fmla="*/ 2667115 w 7655776"/>
                <a:gd name="connsiteY2118" fmla="*/ 5990297 h 7652085"/>
                <a:gd name="connsiteX2119" fmla="*/ 2659421 w 7655776"/>
                <a:gd name="connsiteY2119" fmla="*/ 5993595 h 7652085"/>
                <a:gd name="connsiteX2120" fmla="*/ 2659421 w 7655776"/>
                <a:gd name="connsiteY2120" fmla="*/ 5993595 h 7652085"/>
                <a:gd name="connsiteX2121" fmla="*/ 2570397 w 7655776"/>
                <a:gd name="connsiteY2121" fmla="*/ 6018873 h 7652085"/>
                <a:gd name="connsiteX2122" fmla="*/ 2589081 w 7655776"/>
                <a:gd name="connsiteY2122" fmla="*/ 5993228 h 7652085"/>
                <a:gd name="connsiteX2123" fmla="*/ 2651362 w 7655776"/>
                <a:gd name="connsiteY2123" fmla="*/ 5932047 h 7652085"/>
                <a:gd name="connsiteX2124" fmla="*/ 2651362 w 7655776"/>
                <a:gd name="connsiteY2124" fmla="*/ 5932047 h 7652085"/>
                <a:gd name="connsiteX2125" fmla="*/ 2654659 w 7655776"/>
                <a:gd name="connsiteY2125" fmla="*/ 5932780 h 7652085"/>
                <a:gd name="connsiteX2126" fmla="*/ 2661253 w 7655776"/>
                <a:gd name="connsiteY2126" fmla="*/ 5929482 h 7652085"/>
                <a:gd name="connsiteX2127" fmla="*/ 2812558 w 7655776"/>
                <a:gd name="connsiteY2127" fmla="*/ 5978574 h 7652085"/>
                <a:gd name="connsiteX2128" fmla="*/ 2940416 w 7655776"/>
                <a:gd name="connsiteY2128" fmla="*/ 6019606 h 7652085"/>
                <a:gd name="connsiteX2129" fmla="*/ 2819152 w 7655776"/>
                <a:gd name="connsiteY2129" fmla="*/ 6007516 h 7652085"/>
                <a:gd name="connsiteX2130" fmla="*/ 2669679 w 7655776"/>
                <a:gd name="connsiteY2130" fmla="*/ 5992862 h 7652085"/>
                <a:gd name="connsiteX2131" fmla="*/ 1986060 w 7655776"/>
                <a:gd name="connsiteY2131" fmla="*/ 5796862 h 7652085"/>
                <a:gd name="connsiteX2132" fmla="*/ 2178397 w 7655776"/>
                <a:gd name="connsiteY2132" fmla="*/ 5810417 h 7652085"/>
                <a:gd name="connsiteX2133" fmla="*/ 2380625 w 7655776"/>
                <a:gd name="connsiteY2133" fmla="*/ 5823972 h 7652085"/>
                <a:gd name="connsiteX2134" fmla="*/ 2381358 w 7655776"/>
                <a:gd name="connsiteY2134" fmla="*/ 5825071 h 7652085"/>
                <a:gd name="connsiteX2135" fmla="*/ 2381358 w 7655776"/>
                <a:gd name="connsiteY2135" fmla="*/ 5825071 h 7652085"/>
                <a:gd name="connsiteX2136" fmla="*/ 2365238 w 7655776"/>
                <a:gd name="connsiteY2136" fmla="*/ 5962088 h 7652085"/>
                <a:gd name="connsiteX2137" fmla="*/ 2360842 w 7655776"/>
                <a:gd name="connsiteY2137" fmla="*/ 5999456 h 7652085"/>
                <a:gd name="connsiteX2138" fmla="*/ 2313582 w 7655776"/>
                <a:gd name="connsiteY2138" fmla="*/ 6087748 h 7652085"/>
                <a:gd name="connsiteX2139" fmla="*/ 2303690 w 7655776"/>
                <a:gd name="connsiteY2139" fmla="*/ 6093244 h 7652085"/>
                <a:gd name="connsiteX2140" fmla="*/ 2303690 w 7655776"/>
                <a:gd name="connsiteY2140" fmla="*/ 6095442 h 7652085"/>
                <a:gd name="connsiteX2141" fmla="*/ 2220528 w 7655776"/>
                <a:gd name="connsiteY2141" fmla="*/ 6116324 h 7652085"/>
                <a:gd name="connsiteX2142" fmla="*/ 2135900 w 7655776"/>
                <a:gd name="connsiteY2142" fmla="*/ 6137939 h 7652085"/>
                <a:gd name="connsiteX2143" fmla="*/ 2133335 w 7655776"/>
                <a:gd name="connsiteY2143" fmla="*/ 6135374 h 7652085"/>
                <a:gd name="connsiteX2144" fmla="*/ 2122711 w 7655776"/>
                <a:gd name="connsiteY2144" fmla="*/ 6139771 h 7652085"/>
                <a:gd name="connsiteX2145" fmla="*/ 2126374 w 7655776"/>
                <a:gd name="connsiteY2145" fmla="*/ 6149662 h 7652085"/>
                <a:gd name="connsiteX2146" fmla="*/ 1961881 w 7655776"/>
                <a:gd name="connsiteY2146" fmla="*/ 6185931 h 7652085"/>
                <a:gd name="connsiteX2147" fmla="*/ 1958950 w 7655776"/>
                <a:gd name="connsiteY2147" fmla="*/ 6181901 h 7652085"/>
                <a:gd name="connsiteX2148" fmla="*/ 1953821 w 7655776"/>
                <a:gd name="connsiteY2148" fmla="*/ 6178970 h 7652085"/>
                <a:gd name="connsiteX2149" fmla="*/ 1964445 w 7655776"/>
                <a:gd name="connsiteY2149" fmla="*/ 5992129 h 7652085"/>
                <a:gd name="connsiteX2150" fmla="*/ 1974337 w 7655776"/>
                <a:gd name="connsiteY2150" fmla="*/ 5806387 h 7652085"/>
                <a:gd name="connsiteX2151" fmla="*/ 1982397 w 7655776"/>
                <a:gd name="connsiteY2151" fmla="*/ 5802357 h 7652085"/>
                <a:gd name="connsiteX2152" fmla="*/ 1986060 w 7655776"/>
                <a:gd name="connsiteY2152" fmla="*/ 5796862 h 7652085"/>
                <a:gd name="connsiteX2153" fmla="*/ 2186823 w 7655776"/>
                <a:gd name="connsiteY2153" fmla="*/ 5522828 h 7652085"/>
                <a:gd name="connsiteX2154" fmla="*/ 2186090 w 7655776"/>
                <a:gd name="connsiteY2154" fmla="*/ 5520264 h 7652085"/>
                <a:gd name="connsiteX2155" fmla="*/ 2182427 w 7655776"/>
                <a:gd name="connsiteY2155" fmla="*/ 5515867 h 7652085"/>
                <a:gd name="connsiteX2156" fmla="*/ 2182793 w 7655776"/>
                <a:gd name="connsiteY2156" fmla="*/ 5514768 h 7652085"/>
                <a:gd name="connsiteX2157" fmla="*/ 2189387 w 7655776"/>
                <a:gd name="connsiteY2157" fmla="*/ 5523194 h 7652085"/>
                <a:gd name="connsiteX2158" fmla="*/ 2186823 w 7655776"/>
                <a:gd name="connsiteY2158" fmla="*/ 5522828 h 7652085"/>
                <a:gd name="connsiteX2159" fmla="*/ 1476093 w 7655776"/>
                <a:gd name="connsiteY2159" fmla="*/ 4540263 h 7652085"/>
                <a:gd name="connsiteX2160" fmla="*/ 1476093 w 7655776"/>
                <a:gd name="connsiteY2160" fmla="*/ 4536599 h 7652085"/>
                <a:gd name="connsiteX2161" fmla="*/ 1468400 w 7655776"/>
                <a:gd name="connsiteY2161" fmla="*/ 4533668 h 7652085"/>
                <a:gd name="connsiteX2162" fmla="*/ 1468400 w 7655776"/>
                <a:gd name="connsiteY2162" fmla="*/ 4533668 h 7652085"/>
                <a:gd name="connsiteX2163" fmla="*/ 1387435 w 7655776"/>
                <a:gd name="connsiteY2163" fmla="*/ 4488607 h 7652085"/>
                <a:gd name="connsiteX2164" fmla="*/ 1418942 w 7655776"/>
                <a:gd name="connsiteY2164" fmla="*/ 4483478 h 7652085"/>
                <a:gd name="connsiteX2165" fmla="*/ 1506134 w 7655776"/>
                <a:gd name="connsiteY2165" fmla="*/ 4484210 h 7652085"/>
                <a:gd name="connsiteX2166" fmla="*/ 1506134 w 7655776"/>
                <a:gd name="connsiteY2166" fmla="*/ 4484577 h 7652085"/>
                <a:gd name="connsiteX2167" fmla="*/ 1514561 w 7655776"/>
                <a:gd name="connsiteY2167" fmla="*/ 4490072 h 7652085"/>
                <a:gd name="connsiteX2168" fmla="*/ 1515293 w 7655776"/>
                <a:gd name="connsiteY2168" fmla="*/ 4490072 h 7652085"/>
                <a:gd name="connsiteX2169" fmla="*/ 1587465 w 7655776"/>
                <a:gd name="connsiteY2169" fmla="*/ 4631485 h 7652085"/>
                <a:gd name="connsiteX2170" fmla="*/ 1648647 w 7655776"/>
                <a:gd name="connsiteY2170" fmla="*/ 4750551 h 7652085"/>
                <a:gd name="connsiteX2171" fmla="*/ 1571712 w 7655776"/>
                <a:gd name="connsiteY2171" fmla="*/ 4656397 h 7652085"/>
                <a:gd name="connsiteX2172" fmla="*/ 1476093 w 7655776"/>
                <a:gd name="connsiteY2172" fmla="*/ 4540263 h 7652085"/>
                <a:gd name="connsiteX2173" fmla="*/ 1965178 w 7655776"/>
                <a:gd name="connsiteY2173" fmla="*/ 2306227 h 7652085"/>
                <a:gd name="connsiteX2174" fmla="*/ 2068856 w 7655776"/>
                <a:gd name="connsiteY2174" fmla="*/ 2242115 h 7652085"/>
                <a:gd name="connsiteX2175" fmla="*/ 1971772 w 7655776"/>
                <a:gd name="connsiteY2175" fmla="*/ 2335169 h 7652085"/>
                <a:gd name="connsiteX2176" fmla="*/ 1857103 w 7655776"/>
                <a:gd name="connsiteY2176" fmla="*/ 2445809 h 7652085"/>
                <a:gd name="connsiteX2177" fmla="*/ 1847211 w 7655776"/>
                <a:gd name="connsiteY2177" fmla="*/ 2447274 h 7652085"/>
                <a:gd name="connsiteX2178" fmla="*/ 1847211 w 7655776"/>
                <a:gd name="connsiteY2178" fmla="*/ 2447641 h 7652085"/>
                <a:gd name="connsiteX2179" fmla="*/ 1764415 w 7655776"/>
                <a:gd name="connsiteY2179" fmla="*/ 2419797 h 7652085"/>
                <a:gd name="connsiteX2180" fmla="*/ 1736206 w 7655776"/>
                <a:gd name="connsiteY2180" fmla="*/ 2404777 h 7652085"/>
                <a:gd name="connsiteX2181" fmla="*/ 1827062 w 7655776"/>
                <a:gd name="connsiteY2181" fmla="*/ 2388657 h 7652085"/>
                <a:gd name="connsiteX2182" fmla="*/ 1827062 w 7655776"/>
                <a:gd name="connsiteY2182" fmla="*/ 2388657 h 7652085"/>
                <a:gd name="connsiteX2183" fmla="*/ 1831092 w 7655776"/>
                <a:gd name="connsiteY2183" fmla="*/ 2390123 h 7652085"/>
                <a:gd name="connsiteX2184" fmla="*/ 1835488 w 7655776"/>
                <a:gd name="connsiteY2184" fmla="*/ 2388291 h 7652085"/>
                <a:gd name="connsiteX2185" fmla="*/ 1836587 w 7655776"/>
                <a:gd name="connsiteY2185" fmla="*/ 2384994 h 7652085"/>
                <a:gd name="connsiteX2186" fmla="*/ 1965178 w 7655776"/>
                <a:gd name="connsiteY2186" fmla="*/ 2306227 h 7652085"/>
                <a:gd name="connsiteX2187" fmla="*/ 3112237 w 7655776"/>
                <a:gd name="connsiteY2187" fmla="*/ 1475333 h 7652085"/>
                <a:gd name="connsiteX2188" fmla="*/ 3113702 w 7655776"/>
                <a:gd name="connsiteY2188" fmla="*/ 1475699 h 7652085"/>
                <a:gd name="connsiteX2189" fmla="*/ 3116267 w 7655776"/>
                <a:gd name="connsiteY2189" fmla="*/ 1475333 h 7652085"/>
                <a:gd name="connsiteX2190" fmla="*/ 3119197 w 7655776"/>
                <a:gd name="connsiteY2190" fmla="*/ 1467640 h 7652085"/>
                <a:gd name="connsiteX2191" fmla="*/ 3119197 w 7655776"/>
                <a:gd name="connsiteY2191" fmla="*/ 1467640 h 7652085"/>
                <a:gd name="connsiteX2192" fmla="*/ 3163893 w 7655776"/>
                <a:gd name="connsiteY2192" fmla="*/ 1387042 h 7652085"/>
                <a:gd name="connsiteX2193" fmla="*/ 3169022 w 7655776"/>
                <a:gd name="connsiteY2193" fmla="*/ 1418548 h 7652085"/>
                <a:gd name="connsiteX2194" fmla="*/ 3168289 w 7655776"/>
                <a:gd name="connsiteY2194" fmla="*/ 1505741 h 7652085"/>
                <a:gd name="connsiteX2195" fmla="*/ 3167923 w 7655776"/>
                <a:gd name="connsiteY2195" fmla="*/ 1505741 h 7652085"/>
                <a:gd name="connsiteX2196" fmla="*/ 3163160 w 7655776"/>
                <a:gd name="connsiteY2196" fmla="*/ 1510870 h 7652085"/>
                <a:gd name="connsiteX2197" fmla="*/ 3163160 w 7655776"/>
                <a:gd name="connsiteY2197" fmla="*/ 1514533 h 7652085"/>
                <a:gd name="connsiteX2198" fmla="*/ 3021014 w 7655776"/>
                <a:gd name="connsiteY2198" fmla="*/ 1586705 h 7652085"/>
                <a:gd name="connsiteX2199" fmla="*/ 2901949 w 7655776"/>
                <a:gd name="connsiteY2199" fmla="*/ 1647887 h 7652085"/>
                <a:gd name="connsiteX2200" fmla="*/ 2996102 w 7655776"/>
                <a:gd name="connsiteY2200" fmla="*/ 1570952 h 7652085"/>
                <a:gd name="connsiteX2201" fmla="*/ 3112237 w 7655776"/>
                <a:gd name="connsiteY2201" fmla="*/ 1475333 h 7652085"/>
                <a:gd name="connsiteX2202" fmla="*/ 2914771 w 7655776"/>
                <a:gd name="connsiteY2202" fmla="*/ 1412686 h 7652085"/>
                <a:gd name="connsiteX2203" fmla="*/ 2728663 w 7655776"/>
                <a:gd name="connsiteY2203" fmla="*/ 1362862 h 7652085"/>
                <a:gd name="connsiteX2204" fmla="*/ 2720969 w 7655776"/>
                <a:gd name="connsiteY2204" fmla="*/ 1350040 h 7652085"/>
                <a:gd name="connsiteX2205" fmla="*/ 2772259 w 7655776"/>
                <a:gd name="connsiteY2205" fmla="*/ 1170892 h 7652085"/>
                <a:gd name="connsiteX2206" fmla="*/ 2823182 w 7655776"/>
                <a:gd name="connsiteY2206" fmla="*/ 991011 h 7652085"/>
                <a:gd name="connsiteX2207" fmla="*/ 2823549 w 7655776"/>
                <a:gd name="connsiteY2207" fmla="*/ 991011 h 7652085"/>
                <a:gd name="connsiteX2208" fmla="*/ 2829044 w 7655776"/>
                <a:gd name="connsiteY2208" fmla="*/ 989912 h 7652085"/>
                <a:gd name="connsiteX2209" fmla="*/ 2833074 w 7655776"/>
                <a:gd name="connsiteY2209" fmla="*/ 986981 h 7652085"/>
                <a:gd name="connsiteX2210" fmla="*/ 2976319 w 7655776"/>
                <a:gd name="connsiteY2210" fmla="*/ 1074907 h 7652085"/>
                <a:gd name="connsiteX2211" fmla="*/ 2969724 w 7655776"/>
                <a:gd name="connsiteY2211" fmla="*/ 1084066 h 7652085"/>
                <a:gd name="connsiteX2212" fmla="*/ 2977418 w 7655776"/>
                <a:gd name="connsiteY2212" fmla="*/ 1090660 h 7652085"/>
                <a:gd name="connsiteX2213" fmla="*/ 2977784 w 7655776"/>
                <a:gd name="connsiteY2213" fmla="*/ 1090660 h 7652085"/>
                <a:gd name="connsiteX2214" fmla="*/ 2981081 w 7655776"/>
                <a:gd name="connsiteY2214" fmla="*/ 1089195 h 7652085"/>
                <a:gd name="connsiteX2215" fmla="*/ 3053986 w 7655776"/>
                <a:gd name="connsiteY2215" fmla="*/ 1137187 h 7652085"/>
                <a:gd name="connsiteX2216" fmla="*/ 3125792 w 7655776"/>
                <a:gd name="connsiteY2216" fmla="*/ 1183714 h 7652085"/>
                <a:gd name="connsiteX2217" fmla="*/ 3125059 w 7655776"/>
                <a:gd name="connsiteY2217" fmla="*/ 1185912 h 7652085"/>
                <a:gd name="connsiteX2218" fmla="*/ 3132386 w 7655776"/>
                <a:gd name="connsiteY2218" fmla="*/ 1194339 h 7652085"/>
                <a:gd name="connsiteX2219" fmla="*/ 3148140 w 7655776"/>
                <a:gd name="connsiteY2219" fmla="*/ 1293255 h 7652085"/>
                <a:gd name="connsiteX2220" fmla="*/ 3140080 w 7655776"/>
                <a:gd name="connsiteY2220" fmla="*/ 1330256 h 7652085"/>
                <a:gd name="connsiteX2221" fmla="*/ 3110771 w 7655776"/>
                <a:gd name="connsiteY2221" fmla="*/ 1465075 h 7652085"/>
                <a:gd name="connsiteX2222" fmla="*/ 3110771 w 7655776"/>
                <a:gd name="connsiteY2222" fmla="*/ 1465075 h 7652085"/>
                <a:gd name="connsiteX2223" fmla="*/ 3109672 w 7655776"/>
                <a:gd name="connsiteY2223" fmla="*/ 1466174 h 7652085"/>
                <a:gd name="connsiteX2224" fmla="*/ 2914771 w 7655776"/>
                <a:gd name="connsiteY2224" fmla="*/ 1412686 h 7652085"/>
                <a:gd name="connsiteX2225" fmla="*/ 3436095 w 7655776"/>
                <a:gd name="connsiteY2225" fmla="*/ 1390339 h 7652085"/>
                <a:gd name="connsiteX2226" fmla="*/ 3434996 w 7655776"/>
                <a:gd name="connsiteY2226" fmla="*/ 1389972 h 7652085"/>
                <a:gd name="connsiteX2227" fmla="*/ 3434996 w 7655776"/>
                <a:gd name="connsiteY2227" fmla="*/ 1389972 h 7652085"/>
                <a:gd name="connsiteX2228" fmla="*/ 3349635 w 7655776"/>
                <a:gd name="connsiteY2228" fmla="*/ 1281897 h 7652085"/>
                <a:gd name="connsiteX2229" fmla="*/ 3326188 w 7655776"/>
                <a:gd name="connsiteY2229" fmla="*/ 1252223 h 7652085"/>
                <a:gd name="connsiteX2230" fmla="*/ 3296880 w 7655776"/>
                <a:gd name="connsiteY2230" fmla="*/ 1156604 h 7652085"/>
                <a:gd name="connsiteX2231" fmla="*/ 3300177 w 7655776"/>
                <a:gd name="connsiteY2231" fmla="*/ 1153307 h 7652085"/>
                <a:gd name="connsiteX2232" fmla="*/ 3300177 w 7655776"/>
                <a:gd name="connsiteY2232" fmla="*/ 1145980 h 7652085"/>
                <a:gd name="connsiteX2233" fmla="*/ 3298712 w 7655776"/>
                <a:gd name="connsiteY2233" fmla="*/ 1144514 h 7652085"/>
                <a:gd name="connsiteX2234" fmla="*/ 3342674 w 7655776"/>
                <a:gd name="connsiteY2234" fmla="*/ 1071243 h 7652085"/>
                <a:gd name="connsiteX2235" fmla="*/ 3387003 w 7655776"/>
                <a:gd name="connsiteY2235" fmla="*/ 996507 h 7652085"/>
                <a:gd name="connsiteX2236" fmla="*/ 3387736 w 7655776"/>
                <a:gd name="connsiteY2236" fmla="*/ 996873 h 7652085"/>
                <a:gd name="connsiteX2237" fmla="*/ 3391033 w 7655776"/>
                <a:gd name="connsiteY2237" fmla="*/ 996140 h 7652085"/>
                <a:gd name="connsiteX2238" fmla="*/ 3393964 w 7655776"/>
                <a:gd name="connsiteY2238" fmla="*/ 985516 h 7652085"/>
                <a:gd name="connsiteX2239" fmla="*/ 3385538 w 7655776"/>
                <a:gd name="connsiteY2239" fmla="*/ 981486 h 7652085"/>
                <a:gd name="connsiteX2240" fmla="*/ 3476028 w 7655776"/>
                <a:gd name="connsiteY2240" fmla="*/ 839706 h 7652085"/>
                <a:gd name="connsiteX2241" fmla="*/ 3480424 w 7655776"/>
                <a:gd name="connsiteY2241" fmla="*/ 840439 h 7652085"/>
                <a:gd name="connsiteX2242" fmla="*/ 3481157 w 7655776"/>
                <a:gd name="connsiteY2242" fmla="*/ 840439 h 7652085"/>
                <a:gd name="connsiteX2243" fmla="*/ 3487018 w 7655776"/>
                <a:gd name="connsiteY2243" fmla="*/ 838974 h 7652085"/>
                <a:gd name="connsiteX2244" fmla="*/ 3611579 w 7655776"/>
                <a:gd name="connsiteY2244" fmla="*/ 978189 h 7652085"/>
                <a:gd name="connsiteX2245" fmla="*/ 3736140 w 7655776"/>
                <a:gd name="connsiteY2245" fmla="*/ 1116305 h 7652085"/>
                <a:gd name="connsiteX2246" fmla="*/ 3733209 w 7655776"/>
                <a:gd name="connsiteY2246" fmla="*/ 1125097 h 7652085"/>
                <a:gd name="connsiteX2247" fmla="*/ 3735041 w 7655776"/>
                <a:gd name="connsiteY2247" fmla="*/ 1131325 h 7652085"/>
                <a:gd name="connsiteX2248" fmla="*/ 3589598 w 7655776"/>
                <a:gd name="connsiteY2248" fmla="*/ 1257718 h 7652085"/>
                <a:gd name="connsiteX2249" fmla="*/ 3436095 w 7655776"/>
                <a:gd name="connsiteY2249" fmla="*/ 1390339 h 7652085"/>
                <a:gd name="connsiteX2250" fmla="*/ 3584835 w 7655776"/>
                <a:gd name="connsiteY2250" fmla="*/ 1435034 h 7652085"/>
                <a:gd name="connsiteX2251" fmla="*/ 3703168 w 7655776"/>
                <a:gd name="connsiteY2251" fmla="*/ 1462877 h 7652085"/>
                <a:gd name="connsiteX2252" fmla="*/ 3569448 w 7655776"/>
                <a:gd name="connsiteY2252" fmla="*/ 1459946 h 7652085"/>
                <a:gd name="connsiteX2253" fmla="*/ 3410084 w 7655776"/>
                <a:gd name="connsiteY2253" fmla="*/ 1457015 h 7652085"/>
                <a:gd name="connsiteX2254" fmla="*/ 3402024 w 7655776"/>
                <a:gd name="connsiteY2254" fmla="*/ 1451154 h 7652085"/>
                <a:gd name="connsiteX2255" fmla="*/ 3402024 w 7655776"/>
                <a:gd name="connsiteY2255" fmla="*/ 1451154 h 7652085"/>
                <a:gd name="connsiteX2256" fmla="*/ 3401658 w 7655776"/>
                <a:gd name="connsiteY2256" fmla="*/ 1451154 h 7652085"/>
                <a:gd name="connsiteX2257" fmla="*/ 3362824 w 7655776"/>
                <a:gd name="connsiteY2257" fmla="*/ 1373120 h 7652085"/>
                <a:gd name="connsiteX2258" fmla="*/ 3353665 w 7655776"/>
                <a:gd name="connsiteY2258" fmla="*/ 1342346 h 7652085"/>
                <a:gd name="connsiteX2259" fmla="*/ 3429501 w 7655776"/>
                <a:gd name="connsiteY2259" fmla="*/ 1395101 h 7652085"/>
                <a:gd name="connsiteX2260" fmla="*/ 3429501 w 7655776"/>
                <a:gd name="connsiteY2260" fmla="*/ 1395101 h 7652085"/>
                <a:gd name="connsiteX2261" fmla="*/ 3435362 w 7655776"/>
                <a:gd name="connsiteY2261" fmla="*/ 1400597 h 7652085"/>
                <a:gd name="connsiteX2262" fmla="*/ 3435729 w 7655776"/>
                <a:gd name="connsiteY2262" fmla="*/ 1400597 h 7652085"/>
                <a:gd name="connsiteX2263" fmla="*/ 3439026 w 7655776"/>
                <a:gd name="connsiteY2263" fmla="*/ 1399131 h 7652085"/>
                <a:gd name="connsiteX2264" fmla="*/ 3584835 w 7655776"/>
                <a:gd name="connsiteY2264" fmla="*/ 1435034 h 7652085"/>
                <a:gd name="connsiteX2265" fmla="*/ 3786331 w 7655776"/>
                <a:gd name="connsiteY2265" fmla="*/ 1466174 h 7652085"/>
                <a:gd name="connsiteX2266" fmla="*/ 3788529 w 7655776"/>
                <a:gd name="connsiteY2266" fmla="*/ 1467640 h 7652085"/>
                <a:gd name="connsiteX2267" fmla="*/ 3793658 w 7655776"/>
                <a:gd name="connsiteY2267" fmla="*/ 1468739 h 7652085"/>
                <a:gd name="connsiteX2268" fmla="*/ 3794390 w 7655776"/>
                <a:gd name="connsiteY2268" fmla="*/ 1468372 h 7652085"/>
                <a:gd name="connsiteX2269" fmla="*/ 3794757 w 7655776"/>
                <a:gd name="connsiteY2269" fmla="*/ 1469472 h 7652085"/>
                <a:gd name="connsiteX2270" fmla="*/ 3784133 w 7655776"/>
                <a:gd name="connsiteY2270" fmla="*/ 1468372 h 7652085"/>
                <a:gd name="connsiteX2271" fmla="*/ 3786331 w 7655776"/>
                <a:gd name="connsiteY2271" fmla="*/ 1466174 h 7652085"/>
                <a:gd name="connsiteX2272" fmla="*/ 4983580 w 7655776"/>
                <a:gd name="connsiteY2272" fmla="*/ 1658877 h 7652085"/>
                <a:gd name="connsiteX2273" fmla="*/ 4986145 w 7655776"/>
                <a:gd name="connsiteY2273" fmla="*/ 1661442 h 7652085"/>
                <a:gd name="connsiteX2274" fmla="*/ 4988343 w 7655776"/>
                <a:gd name="connsiteY2274" fmla="*/ 1661808 h 7652085"/>
                <a:gd name="connsiteX2275" fmla="*/ 4993838 w 7655776"/>
                <a:gd name="connsiteY2275" fmla="*/ 1658145 h 7652085"/>
                <a:gd name="connsiteX2276" fmla="*/ 4993838 w 7655776"/>
                <a:gd name="connsiteY2276" fmla="*/ 1658145 h 7652085"/>
                <a:gd name="connsiteX2277" fmla="*/ 5082863 w 7655776"/>
                <a:gd name="connsiteY2277" fmla="*/ 1632866 h 7652085"/>
                <a:gd name="connsiteX2278" fmla="*/ 5064178 w 7655776"/>
                <a:gd name="connsiteY2278" fmla="*/ 1658877 h 7652085"/>
                <a:gd name="connsiteX2279" fmla="*/ 5001898 w 7655776"/>
                <a:gd name="connsiteY2279" fmla="*/ 1720058 h 7652085"/>
                <a:gd name="connsiteX2280" fmla="*/ 5001532 w 7655776"/>
                <a:gd name="connsiteY2280" fmla="*/ 1719692 h 7652085"/>
                <a:gd name="connsiteX2281" fmla="*/ 4992007 w 7655776"/>
                <a:gd name="connsiteY2281" fmla="*/ 1722623 h 7652085"/>
                <a:gd name="connsiteX2282" fmla="*/ 4840335 w 7655776"/>
                <a:gd name="connsiteY2282" fmla="*/ 1673532 h 7652085"/>
                <a:gd name="connsiteX2283" fmla="*/ 4712844 w 7655776"/>
                <a:gd name="connsiteY2283" fmla="*/ 1632500 h 7652085"/>
                <a:gd name="connsiteX2284" fmla="*/ 4833741 w 7655776"/>
                <a:gd name="connsiteY2284" fmla="*/ 1644589 h 7652085"/>
                <a:gd name="connsiteX2285" fmla="*/ 4983580 w 7655776"/>
                <a:gd name="connsiteY2285" fmla="*/ 1658877 h 7652085"/>
                <a:gd name="connsiteX2286" fmla="*/ 4888328 w 7655776"/>
                <a:gd name="connsiteY2286" fmla="*/ 1474600 h 7652085"/>
                <a:gd name="connsiteX2287" fmla="*/ 4791610 w 7655776"/>
                <a:gd name="connsiteY2287" fmla="*/ 1307542 h 7652085"/>
                <a:gd name="connsiteX2288" fmla="*/ 4795640 w 7655776"/>
                <a:gd name="connsiteY2288" fmla="*/ 1302780 h 7652085"/>
                <a:gd name="connsiteX2289" fmla="*/ 4796006 w 7655776"/>
                <a:gd name="connsiteY2289" fmla="*/ 1293621 h 7652085"/>
                <a:gd name="connsiteX2290" fmla="*/ 4958668 w 7655776"/>
                <a:gd name="connsiteY2290" fmla="*/ 1203131 h 7652085"/>
                <a:gd name="connsiteX2291" fmla="*/ 5121330 w 7655776"/>
                <a:gd name="connsiteY2291" fmla="*/ 1111909 h 7652085"/>
                <a:gd name="connsiteX2292" fmla="*/ 5126093 w 7655776"/>
                <a:gd name="connsiteY2292" fmla="*/ 1115206 h 7652085"/>
                <a:gd name="connsiteX2293" fmla="*/ 5130855 w 7655776"/>
                <a:gd name="connsiteY2293" fmla="*/ 1115939 h 7652085"/>
                <a:gd name="connsiteX2294" fmla="*/ 5170421 w 7655776"/>
                <a:gd name="connsiteY2294" fmla="*/ 1279333 h 7652085"/>
                <a:gd name="connsiteX2295" fmla="*/ 5159431 w 7655776"/>
                <a:gd name="connsiteY2295" fmla="*/ 1280432 h 7652085"/>
                <a:gd name="connsiteX2296" fmla="*/ 5160530 w 7655776"/>
                <a:gd name="connsiteY2296" fmla="*/ 1291423 h 7652085"/>
                <a:gd name="connsiteX2297" fmla="*/ 5160530 w 7655776"/>
                <a:gd name="connsiteY2297" fmla="*/ 1291423 h 7652085"/>
                <a:gd name="connsiteX2298" fmla="*/ 5163827 w 7655776"/>
                <a:gd name="connsiteY2298" fmla="*/ 1292888 h 7652085"/>
                <a:gd name="connsiteX2299" fmla="*/ 5181412 w 7655776"/>
                <a:gd name="connsiteY2299" fmla="*/ 1378249 h 7652085"/>
                <a:gd name="connsiteX2300" fmla="*/ 5198997 w 7655776"/>
                <a:gd name="connsiteY2300" fmla="*/ 1462144 h 7652085"/>
                <a:gd name="connsiteX2301" fmla="*/ 5196799 w 7655776"/>
                <a:gd name="connsiteY2301" fmla="*/ 1462877 h 7652085"/>
                <a:gd name="connsiteX2302" fmla="*/ 5194235 w 7655776"/>
                <a:gd name="connsiteY2302" fmla="*/ 1469838 h 7652085"/>
                <a:gd name="connsiteX2303" fmla="*/ 5196066 w 7655776"/>
                <a:gd name="connsiteY2303" fmla="*/ 1473868 h 7652085"/>
                <a:gd name="connsiteX2304" fmla="*/ 5137449 w 7655776"/>
                <a:gd name="connsiteY2304" fmla="*/ 1554832 h 7652085"/>
                <a:gd name="connsiteX2305" fmla="*/ 5105577 w 7655776"/>
                <a:gd name="connsiteY2305" fmla="*/ 1575348 h 7652085"/>
                <a:gd name="connsiteX2306" fmla="*/ 4989442 w 7655776"/>
                <a:gd name="connsiteY2306" fmla="*/ 1649718 h 7652085"/>
                <a:gd name="connsiteX2307" fmla="*/ 4989442 w 7655776"/>
                <a:gd name="connsiteY2307" fmla="*/ 1649718 h 7652085"/>
                <a:gd name="connsiteX2308" fmla="*/ 4987977 w 7655776"/>
                <a:gd name="connsiteY2308" fmla="*/ 1649718 h 7652085"/>
                <a:gd name="connsiteX2309" fmla="*/ 4888328 w 7655776"/>
                <a:gd name="connsiteY2309" fmla="*/ 1474600 h 7652085"/>
                <a:gd name="connsiteX2310" fmla="*/ 5667200 w 7655776"/>
                <a:gd name="connsiteY2310" fmla="*/ 1854877 h 7652085"/>
                <a:gd name="connsiteX2311" fmla="*/ 5474863 w 7655776"/>
                <a:gd name="connsiteY2311" fmla="*/ 1841322 h 7652085"/>
                <a:gd name="connsiteX2312" fmla="*/ 5272635 w 7655776"/>
                <a:gd name="connsiteY2312" fmla="*/ 1827401 h 7652085"/>
                <a:gd name="connsiteX2313" fmla="*/ 5271902 w 7655776"/>
                <a:gd name="connsiteY2313" fmla="*/ 1826302 h 7652085"/>
                <a:gd name="connsiteX2314" fmla="*/ 5271902 w 7655776"/>
                <a:gd name="connsiteY2314" fmla="*/ 1826302 h 7652085"/>
                <a:gd name="connsiteX2315" fmla="*/ 5288022 w 7655776"/>
                <a:gd name="connsiteY2315" fmla="*/ 1689285 h 7652085"/>
                <a:gd name="connsiteX2316" fmla="*/ 5292418 w 7655776"/>
                <a:gd name="connsiteY2316" fmla="*/ 1651550 h 7652085"/>
                <a:gd name="connsiteX2317" fmla="*/ 5339312 w 7655776"/>
                <a:gd name="connsiteY2317" fmla="*/ 1563625 h 7652085"/>
                <a:gd name="connsiteX2318" fmla="*/ 5340410 w 7655776"/>
                <a:gd name="connsiteY2318" fmla="*/ 1563991 h 7652085"/>
                <a:gd name="connsiteX2319" fmla="*/ 5349203 w 7655776"/>
                <a:gd name="connsiteY2319" fmla="*/ 1557763 h 7652085"/>
                <a:gd name="connsiteX2320" fmla="*/ 5349203 w 7655776"/>
                <a:gd name="connsiteY2320" fmla="*/ 1555565 h 7652085"/>
                <a:gd name="connsiteX2321" fmla="*/ 5432366 w 7655776"/>
                <a:gd name="connsiteY2321" fmla="*/ 1534683 h 7652085"/>
                <a:gd name="connsiteX2322" fmla="*/ 5516994 w 7655776"/>
                <a:gd name="connsiteY2322" fmla="*/ 1513068 h 7652085"/>
                <a:gd name="connsiteX2323" fmla="*/ 5519558 w 7655776"/>
                <a:gd name="connsiteY2323" fmla="*/ 1515632 h 7652085"/>
                <a:gd name="connsiteX2324" fmla="*/ 5522489 w 7655776"/>
                <a:gd name="connsiteY2324" fmla="*/ 1515999 h 7652085"/>
                <a:gd name="connsiteX2325" fmla="*/ 5529816 w 7655776"/>
                <a:gd name="connsiteY2325" fmla="*/ 1510870 h 7652085"/>
                <a:gd name="connsiteX2326" fmla="*/ 5529816 w 7655776"/>
                <a:gd name="connsiteY2326" fmla="*/ 1504642 h 7652085"/>
                <a:gd name="connsiteX2327" fmla="*/ 5526153 w 7655776"/>
                <a:gd name="connsiteY2327" fmla="*/ 1500978 h 7652085"/>
                <a:gd name="connsiteX2328" fmla="*/ 5690646 w 7655776"/>
                <a:gd name="connsiteY2328" fmla="*/ 1464709 h 7652085"/>
                <a:gd name="connsiteX2329" fmla="*/ 5698706 w 7655776"/>
                <a:gd name="connsiteY2329" fmla="*/ 1471670 h 7652085"/>
                <a:gd name="connsiteX2330" fmla="*/ 5688082 w 7655776"/>
                <a:gd name="connsiteY2330" fmla="*/ 1658511 h 7652085"/>
                <a:gd name="connsiteX2331" fmla="*/ 5678190 w 7655776"/>
                <a:gd name="connsiteY2331" fmla="*/ 1844619 h 7652085"/>
                <a:gd name="connsiteX2332" fmla="*/ 5670130 w 7655776"/>
                <a:gd name="connsiteY2332" fmla="*/ 1848649 h 7652085"/>
                <a:gd name="connsiteX2333" fmla="*/ 5666467 w 7655776"/>
                <a:gd name="connsiteY2333" fmla="*/ 1854511 h 7652085"/>
                <a:gd name="connsiteX2334" fmla="*/ 5667200 w 7655776"/>
                <a:gd name="connsiteY2334" fmla="*/ 1854511 h 7652085"/>
                <a:gd name="connsiteX2335" fmla="*/ 5466803 w 7655776"/>
                <a:gd name="connsiteY2335" fmla="*/ 2128545 h 7652085"/>
                <a:gd name="connsiteX2336" fmla="*/ 5467536 w 7655776"/>
                <a:gd name="connsiteY2336" fmla="*/ 2131109 h 7652085"/>
                <a:gd name="connsiteX2337" fmla="*/ 5471200 w 7655776"/>
                <a:gd name="connsiteY2337" fmla="*/ 2135506 h 7652085"/>
                <a:gd name="connsiteX2338" fmla="*/ 5470467 w 7655776"/>
                <a:gd name="connsiteY2338" fmla="*/ 2136605 h 7652085"/>
                <a:gd name="connsiteX2339" fmla="*/ 5463872 w 7655776"/>
                <a:gd name="connsiteY2339" fmla="*/ 2128179 h 7652085"/>
                <a:gd name="connsiteX2340" fmla="*/ 5466803 w 7655776"/>
                <a:gd name="connsiteY2340" fmla="*/ 2128545 h 7652085"/>
                <a:gd name="connsiteX2341" fmla="*/ 6177533 w 7655776"/>
                <a:gd name="connsiteY2341" fmla="*/ 3111477 h 7652085"/>
                <a:gd name="connsiteX2342" fmla="*/ 6177533 w 7655776"/>
                <a:gd name="connsiteY2342" fmla="*/ 3115140 h 7652085"/>
                <a:gd name="connsiteX2343" fmla="*/ 6183028 w 7655776"/>
                <a:gd name="connsiteY2343" fmla="*/ 3118804 h 7652085"/>
                <a:gd name="connsiteX2344" fmla="*/ 6185593 w 7655776"/>
                <a:gd name="connsiteY2344" fmla="*/ 3118437 h 7652085"/>
                <a:gd name="connsiteX2345" fmla="*/ 6185593 w 7655776"/>
                <a:gd name="connsiteY2345" fmla="*/ 3118437 h 7652085"/>
                <a:gd name="connsiteX2346" fmla="*/ 6266557 w 7655776"/>
                <a:gd name="connsiteY2346" fmla="*/ 3163499 h 7652085"/>
                <a:gd name="connsiteX2347" fmla="*/ 6235051 w 7655776"/>
                <a:gd name="connsiteY2347" fmla="*/ 3168628 h 7652085"/>
                <a:gd name="connsiteX2348" fmla="*/ 6147858 w 7655776"/>
                <a:gd name="connsiteY2348" fmla="*/ 3167895 h 7652085"/>
                <a:gd name="connsiteX2349" fmla="*/ 6147858 w 7655776"/>
                <a:gd name="connsiteY2349" fmla="*/ 3167529 h 7652085"/>
                <a:gd name="connsiteX2350" fmla="*/ 6139065 w 7655776"/>
                <a:gd name="connsiteY2350" fmla="*/ 3162766 h 7652085"/>
                <a:gd name="connsiteX2351" fmla="*/ 6066160 w 7655776"/>
                <a:gd name="connsiteY2351" fmla="*/ 3020620 h 7652085"/>
                <a:gd name="connsiteX2352" fmla="*/ 6004979 w 7655776"/>
                <a:gd name="connsiteY2352" fmla="*/ 2901555 h 7652085"/>
                <a:gd name="connsiteX2353" fmla="*/ 6081914 w 7655776"/>
                <a:gd name="connsiteY2353" fmla="*/ 2995708 h 7652085"/>
                <a:gd name="connsiteX2354" fmla="*/ 6177533 w 7655776"/>
                <a:gd name="connsiteY2354" fmla="*/ 3111477 h 7652085"/>
                <a:gd name="connsiteX2355" fmla="*/ 6827081 w 7655776"/>
                <a:gd name="connsiteY2355" fmla="*/ 3348508 h 7652085"/>
                <a:gd name="connsiteX2356" fmla="*/ 6819754 w 7655776"/>
                <a:gd name="connsiteY2356" fmla="*/ 3308942 h 7652085"/>
                <a:gd name="connsiteX2357" fmla="*/ 6820853 w 7655776"/>
                <a:gd name="connsiteY2357" fmla="*/ 3308209 h 7652085"/>
                <a:gd name="connsiteX2358" fmla="*/ 6828180 w 7655776"/>
                <a:gd name="connsiteY2358" fmla="*/ 3314437 h 7652085"/>
                <a:gd name="connsiteX2359" fmla="*/ 6827813 w 7655776"/>
                <a:gd name="connsiteY2359" fmla="*/ 3327260 h 7652085"/>
                <a:gd name="connsiteX2360" fmla="*/ 6826715 w 7655776"/>
                <a:gd name="connsiteY2360" fmla="*/ 3348508 h 7652085"/>
                <a:gd name="connsiteX2361" fmla="*/ 6827081 w 7655776"/>
                <a:gd name="connsiteY2361" fmla="*/ 3348508 h 7652085"/>
                <a:gd name="connsiteX2362" fmla="*/ 6498094 w 7655776"/>
                <a:gd name="connsiteY2362" fmla="*/ 5286529 h 7652085"/>
                <a:gd name="connsiteX2363" fmla="*/ 6488935 w 7655776"/>
                <a:gd name="connsiteY2363" fmla="*/ 5290192 h 7652085"/>
                <a:gd name="connsiteX2364" fmla="*/ 6488202 w 7655776"/>
                <a:gd name="connsiteY2364" fmla="*/ 5289093 h 7652085"/>
                <a:gd name="connsiteX2365" fmla="*/ 6507985 w 7655776"/>
                <a:gd name="connsiteY2365" fmla="*/ 5254290 h 7652085"/>
                <a:gd name="connsiteX2366" fmla="*/ 6501757 w 7655776"/>
                <a:gd name="connsiteY2366" fmla="*/ 5274439 h 7652085"/>
                <a:gd name="connsiteX2367" fmla="*/ 6498094 w 7655776"/>
                <a:gd name="connsiteY2367" fmla="*/ 5286529 h 7652085"/>
                <a:gd name="connsiteX2368" fmla="*/ 5148440 w 7655776"/>
                <a:gd name="connsiteY2368" fmla="*/ 5588406 h 7652085"/>
                <a:gd name="connsiteX2369" fmla="*/ 5164194 w 7655776"/>
                <a:gd name="connsiteY2369" fmla="*/ 5688787 h 7652085"/>
                <a:gd name="connsiteX2370" fmla="*/ 5089091 w 7655776"/>
                <a:gd name="connsiteY2370" fmla="*/ 5566058 h 7652085"/>
                <a:gd name="connsiteX2371" fmla="*/ 5044762 w 7655776"/>
                <a:gd name="connsiteY2371" fmla="*/ 5493886 h 7652085"/>
                <a:gd name="connsiteX2372" fmla="*/ 5139648 w 7655776"/>
                <a:gd name="connsiteY2372" fmla="*/ 5533819 h 7652085"/>
                <a:gd name="connsiteX2373" fmla="*/ 5148440 w 7655776"/>
                <a:gd name="connsiteY2373" fmla="*/ 5588406 h 7652085"/>
                <a:gd name="connsiteX2374" fmla="*/ 2028557 w 7655776"/>
                <a:gd name="connsiteY2374" fmla="*/ 5013228 h 7652085"/>
                <a:gd name="connsiteX2375" fmla="*/ 2131137 w 7655776"/>
                <a:gd name="connsiteY2375" fmla="*/ 5006267 h 7652085"/>
                <a:gd name="connsiteX2376" fmla="*/ 2065926 w 7655776"/>
                <a:gd name="connsiteY2376" fmla="*/ 5059755 h 7652085"/>
                <a:gd name="connsiteX2377" fmla="*/ 1954920 w 7655776"/>
                <a:gd name="connsiteY2377" fmla="*/ 5151343 h 7652085"/>
                <a:gd name="connsiteX2378" fmla="*/ 2002546 w 7655776"/>
                <a:gd name="connsiteY2378" fmla="*/ 5061586 h 7652085"/>
                <a:gd name="connsiteX2379" fmla="*/ 2028557 w 7655776"/>
                <a:gd name="connsiteY2379" fmla="*/ 5013228 h 7652085"/>
                <a:gd name="connsiteX2380" fmla="*/ 826545 w 7655776"/>
                <a:gd name="connsiteY2380" fmla="*/ 4303231 h 7652085"/>
                <a:gd name="connsiteX2381" fmla="*/ 833872 w 7655776"/>
                <a:gd name="connsiteY2381" fmla="*/ 4342797 h 7652085"/>
                <a:gd name="connsiteX2382" fmla="*/ 832773 w 7655776"/>
                <a:gd name="connsiteY2382" fmla="*/ 4343530 h 7652085"/>
                <a:gd name="connsiteX2383" fmla="*/ 825446 w 7655776"/>
                <a:gd name="connsiteY2383" fmla="*/ 4337302 h 7652085"/>
                <a:gd name="connsiteX2384" fmla="*/ 825812 w 7655776"/>
                <a:gd name="connsiteY2384" fmla="*/ 4324479 h 7652085"/>
                <a:gd name="connsiteX2385" fmla="*/ 826545 w 7655776"/>
                <a:gd name="connsiteY2385" fmla="*/ 4303231 h 7652085"/>
                <a:gd name="connsiteX2386" fmla="*/ 1155532 w 7655776"/>
                <a:gd name="connsiteY2386" fmla="*/ 2364844 h 7652085"/>
                <a:gd name="connsiteX2387" fmla="*/ 1165058 w 7655776"/>
                <a:gd name="connsiteY2387" fmla="*/ 2361181 h 7652085"/>
                <a:gd name="connsiteX2388" fmla="*/ 1165424 w 7655776"/>
                <a:gd name="connsiteY2388" fmla="*/ 2361547 h 7652085"/>
                <a:gd name="connsiteX2389" fmla="*/ 1145274 w 7655776"/>
                <a:gd name="connsiteY2389" fmla="*/ 2397084 h 7652085"/>
                <a:gd name="connsiteX2390" fmla="*/ 1151502 w 7655776"/>
                <a:gd name="connsiteY2390" fmla="*/ 2376934 h 7652085"/>
                <a:gd name="connsiteX2391" fmla="*/ 1155532 w 7655776"/>
                <a:gd name="connsiteY2391" fmla="*/ 2364844 h 7652085"/>
                <a:gd name="connsiteX2392" fmla="*/ 4630047 w 7655776"/>
                <a:gd name="connsiteY2392" fmla="*/ 1605023 h 7652085"/>
                <a:gd name="connsiteX2393" fmla="*/ 4630047 w 7655776"/>
                <a:gd name="connsiteY2393" fmla="*/ 1605023 h 7652085"/>
                <a:gd name="connsiteX2394" fmla="*/ 4630047 w 7655776"/>
                <a:gd name="connsiteY2394" fmla="*/ 1605023 h 7652085"/>
                <a:gd name="connsiteX2395" fmla="*/ 5624702 w 7655776"/>
                <a:gd name="connsiteY2395" fmla="*/ 2638145 h 7652085"/>
                <a:gd name="connsiteX2396" fmla="*/ 5522123 w 7655776"/>
                <a:gd name="connsiteY2396" fmla="*/ 2645106 h 7652085"/>
                <a:gd name="connsiteX2397" fmla="*/ 5587334 w 7655776"/>
                <a:gd name="connsiteY2397" fmla="*/ 2591618 h 7652085"/>
                <a:gd name="connsiteX2398" fmla="*/ 5698340 w 7655776"/>
                <a:gd name="connsiteY2398" fmla="*/ 2500029 h 7652085"/>
                <a:gd name="connsiteX2399" fmla="*/ 5650714 w 7655776"/>
                <a:gd name="connsiteY2399" fmla="*/ 2589786 h 7652085"/>
                <a:gd name="connsiteX2400" fmla="*/ 5624702 w 7655776"/>
                <a:gd name="connsiteY2400" fmla="*/ 2638145 h 7652085"/>
                <a:gd name="connsiteX2401" fmla="*/ 5624702 w 7655776"/>
                <a:gd name="connsiteY2401" fmla="*/ 2638145 h 7652085"/>
                <a:gd name="connsiteX2402" fmla="*/ 6183028 w 7655776"/>
                <a:gd name="connsiteY2402" fmla="*/ 3668703 h 7652085"/>
                <a:gd name="connsiteX2403" fmla="*/ 6173503 w 7655776"/>
                <a:gd name="connsiteY2403" fmla="*/ 3558430 h 7652085"/>
                <a:gd name="connsiteX2404" fmla="*/ 6158482 w 7655776"/>
                <a:gd name="connsiteY2404" fmla="*/ 3386976 h 7652085"/>
                <a:gd name="connsiteX2405" fmla="*/ 6159215 w 7655776"/>
                <a:gd name="connsiteY2405" fmla="*/ 3386609 h 7652085"/>
                <a:gd name="connsiteX2406" fmla="*/ 6159948 w 7655776"/>
                <a:gd name="connsiteY2406" fmla="*/ 3384045 h 7652085"/>
                <a:gd name="connsiteX2407" fmla="*/ 6228822 w 7655776"/>
                <a:gd name="connsiteY2407" fmla="*/ 3357667 h 7652085"/>
                <a:gd name="connsiteX2408" fmla="*/ 6214901 w 7655776"/>
                <a:gd name="connsiteY2408" fmla="*/ 3369391 h 7652085"/>
                <a:gd name="connsiteX2409" fmla="*/ 6198415 w 7655776"/>
                <a:gd name="connsiteY2409" fmla="*/ 3371589 h 7652085"/>
                <a:gd name="connsiteX2410" fmla="*/ 6200613 w 7655776"/>
                <a:gd name="connsiteY2410" fmla="*/ 3388075 h 7652085"/>
                <a:gd name="connsiteX2411" fmla="*/ 6200613 w 7655776"/>
                <a:gd name="connsiteY2411" fmla="*/ 3388075 h 7652085"/>
                <a:gd name="connsiteX2412" fmla="*/ 6195118 w 7655776"/>
                <a:gd name="connsiteY2412" fmla="*/ 3393570 h 7652085"/>
                <a:gd name="connsiteX2413" fmla="*/ 6191821 w 7655776"/>
                <a:gd name="connsiteY2413" fmla="*/ 3392471 h 7652085"/>
                <a:gd name="connsiteX2414" fmla="*/ 6185593 w 7655776"/>
                <a:gd name="connsiteY2414" fmla="*/ 3395402 h 7652085"/>
                <a:gd name="connsiteX2415" fmla="*/ 6183028 w 7655776"/>
                <a:gd name="connsiteY2415" fmla="*/ 3401996 h 7652085"/>
                <a:gd name="connsiteX2416" fmla="*/ 6188523 w 7655776"/>
                <a:gd name="connsiteY2416" fmla="*/ 3409324 h 7652085"/>
                <a:gd name="connsiteX2417" fmla="*/ 6185226 w 7655776"/>
                <a:gd name="connsiteY2417" fmla="*/ 3568688 h 7652085"/>
                <a:gd name="connsiteX2418" fmla="*/ 6183028 w 7655776"/>
                <a:gd name="connsiteY2418" fmla="*/ 3668703 h 7652085"/>
                <a:gd name="connsiteX2419" fmla="*/ 5904964 w 7655776"/>
                <a:gd name="connsiteY2419" fmla="*/ 4050812 h 7652085"/>
                <a:gd name="connsiteX2420" fmla="*/ 5904964 w 7655776"/>
                <a:gd name="connsiteY2420" fmla="*/ 4050812 h 7652085"/>
                <a:gd name="connsiteX2421" fmla="*/ 5899835 w 7655776"/>
                <a:gd name="connsiteY2421" fmla="*/ 4053010 h 7652085"/>
                <a:gd name="connsiteX2422" fmla="*/ 5898004 w 7655776"/>
                <a:gd name="connsiteY2422" fmla="*/ 4058139 h 7652085"/>
                <a:gd name="connsiteX2423" fmla="*/ 5905331 w 7655776"/>
                <a:gd name="connsiteY2423" fmla="*/ 4065100 h 7652085"/>
                <a:gd name="connsiteX2424" fmla="*/ 5905697 w 7655776"/>
                <a:gd name="connsiteY2424" fmla="*/ 4065100 h 7652085"/>
                <a:gd name="connsiteX2425" fmla="*/ 5908261 w 7655776"/>
                <a:gd name="connsiteY2425" fmla="*/ 4064001 h 7652085"/>
                <a:gd name="connsiteX2426" fmla="*/ 5956621 w 7655776"/>
                <a:gd name="connsiteY2426" fmla="*/ 4099537 h 7652085"/>
                <a:gd name="connsiteX2427" fmla="*/ 5856239 w 7655776"/>
                <a:gd name="connsiteY2427" fmla="*/ 4140569 h 7652085"/>
                <a:gd name="connsiteX2428" fmla="*/ 5796157 w 7655776"/>
                <a:gd name="connsiteY2428" fmla="*/ 4126281 h 7652085"/>
                <a:gd name="connsiteX2429" fmla="*/ 5793592 w 7655776"/>
                <a:gd name="connsiteY2429" fmla="*/ 4119320 h 7652085"/>
                <a:gd name="connsiteX2430" fmla="*/ 5886646 w 7655776"/>
                <a:gd name="connsiteY2430" fmla="*/ 3996591 h 7652085"/>
                <a:gd name="connsiteX2431" fmla="*/ 5982998 w 7655776"/>
                <a:gd name="connsiteY2431" fmla="*/ 3868733 h 7652085"/>
                <a:gd name="connsiteX2432" fmla="*/ 6045645 w 7655776"/>
                <a:gd name="connsiteY2432" fmla="*/ 4033959 h 7652085"/>
                <a:gd name="connsiteX2433" fmla="*/ 6030258 w 7655776"/>
                <a:gd name="connsiteY2433" fmla="*/ 4036158 h 7652085"/>
                <a:gd name="connsiteX2434" fmla="*/ 5911192 w 7655776"/>
                <a:gd name="connsiteY2434" fmla="*/ 4053376 h 7652085"/>
                <a:gd name="connsiteX2435" fmla="*/ 5904964 w 7655776"/>
                <a:gd name="connsiteY2435" fmla="*/ 4050812 h 7652085"/>
                <a:gd name="connsiteX2436" fmla="*/ 5904964 w 7655776"/>
                <a:gd name="connsiteY2436" fmla="*/ 4050812 h 7652085"/>
                <a:gd name="connsiteX2437" fmla="*/ 6007910 w 7655776"/>
                <a:gd name="connsiteY2437" fmla="*/ 4137272 h 7652085"/>
                <a:gd name="connsiteX2438" fmla="*/ 6089974 w 7655776"/>
                <a:gd name="connsiteY2438" fmla="*/ 4196988 h 7652085"/>
                <a:gd name="connsiteX2439" fmla="*/ 5950026 w 7655776"/>
                <a:gd name="connsiteY2439" fmla="*/ 4163283 h 7652085"/>
                <a:gd name="connsiteX2440" fmla="*/ 5867962 w 7655776"/>
                <a:gd name="connsiteY2440" fmla="*/ 4143866 h 7652085"/>
                <a:gd name="connsiteX2441" fmla="*/ 5963215 w 7655776"/>
                <a:gd name="connsiteY2441" fmla="*/ 4105032 h 7652085"/>
                <a:gd name="connsiteX2442" fmla="*/ 6007910 w 7655776"/>
                <a:gd name="connsiteY2442" fmla="*/ 4137272 h 7652085"/>
                <a:gd name="connsiteX2443" fmla="*/ 6007910 w 7655776"/>
                <a:gd name="connsiteY2443" fmla="*/ 4137272 h 7652085"/>
                <a:gd name="connsiteX2444" fmla="*/ 5937570 w 7655776"/>
                <a:gd name="connsiteY2444" fmla="*/ 4257436 h 7652085"/>
                <a:gd name="connsiteX2445" fmla="*/ 5860269 w 7655776"/>
                <a:gd name="connsiteY2445" fmla="*/ 4190027 h 7652085"/>
                <a:gd name="connsiteX2446" fmla="*/ 5944531 w 7655776"/>
                <a:gd name="connsiteY2446" fmla="*/ 4198453 h 7652085"/>
                <a:gd name="connsiteX2447" fmla="*/ 6087775 w 7655776"/>
                <a:gd name="connsiteY2447" fmla="*/ 4212009 h 7652085"/>
                <a:gd name="connsiteX2448" fmla="*/ 5990691 w 7655776"/>
                <a:gd name="connsiteY2448" fmla="*/ 4241683 h 7652085"/>
                <a:gd name="connsiteX2449" fmla="*/ 5937570 w 7655776"/>
                <a:gd name="connsiteY2449" fmla="*/ 4257436 h 7652085"/>
                <a:gd name="connsiteX2450" fmla="*/ 5937570 w 7655776"/>
                <a:gd name="connsiteY2450" fmla="*/ 4257436 h 7652085"/>
                <a:gd name="connsiteX2451" fmla="*/ 5871992 w 7655776"/>
                <a:gd name="connsiteY2451" fmla="*/ 4277952 h 7652085"/>
                <a:gd name="connsiteX2452" fmla="*/ 5870160 w 7655776"/>
                <a:gd name="connsiteY2452" fmla="*/ 4276121 h 7652085"/>
                <a:gd name="connsiteX2453" fmla="*/ 5860635 w 7655776"/>
                <a:gd name="connsiteY2453" fmla="*/ 4280151 h 7652085"/>
                <a:gd name="connsiteX2454" fmla="*/ 5864665 w 7655776"/>
                <a:gd name="connsiteY2454" fmla="*/ 4289676 h 7652085"/>
                <a:gd name="connsiteX2455" fmla="*/ 5867230 w 7655776"/>
                <a:gd name="connsiteY2455" fmla="*/ 4290042 h 7652085"/>
                <a:gd name="connsiteX2456" fmla="*/ 5871626 w 7655776"/>
                <a:gd name="connsiteY2456" fmla="*/ 4288576 h 7652085"/>
                <a:gd name="connsiteX2457" fmla="*/ 5978235 w 7655776"/>
                <a:gd name="connsiteY2457" fmla="*/ 4343530 h 7652085"/>
                <a:gd name="connsiteX2458" fmla="*/ 5992157 w 7655776"/>
                <a:gd name="connsiteY2458" fmla="*/ 4350857 h 7652085"/>
                <a:gd name="connsiteX2459" fmla="*/ 5878953 w 7655776"/>
                <a:gd name="connsiteY2459" fmla="*/ 4486775 h 7652085"/>
                <a:gd name="connsiteX2460" fmla="*/ 5829495 w 7655776"/>
                <a:gd name="connsiteY2460" fmla="*/ 4334738 h 7652085"/>
                <a:gd name="connsiteX2461" fmla="*/ 5781502 w 7655776"/>
                <a:gd name="connsiteY2461" fmla="*/ 4188195 h 7652085"/>
                <a:gd name="connsiteX2462" fmla="*/ 5786265 w 7655776"/>
                <a:gd name="connsiteY2462" fmla="*/ 4182333 h 7652085"/>
                <a:gd name="connsiteX2463" fmla="*/ 5847813 w 7655776"/>
                <a:gd name="connsiteY2463" fmla="*/ 4188562 h 7652085"/>
                <a:gd name="connsiteX2464" fmla="*/ 5929144 w 7655776"/>
                <a:gd name="connsiteY2464" fmla="*/ 4260001 h 7652085"/>
                <a:gd name="connsiteX2465" fmla="*/ 5871992 w 7655776"/>
                <a:gd name="connsiteY2465" fmla="*/ 4277952 h 7652085"/>
                <a:gd name="connsiteX2466" fmla="*/ 5871992 w 7655776"/>
                <a:gd name="connsiteY2466" fmla="*/ 4277952 h 7652085"/>
                <a:gd name="connsiteX2467" fmla="*/ 5523588 w 7655776"/>
                <a:gd name="connsiteY2467" fmla="*/ 5465310 h 7652085"/>
                <a:gd name="connsiteX2468" fmla="*/ 5521024 w 7655776"/>
                <a:gd name="connsiteY2468" fmla="*/ 5466043 h 7652085"/>
                <a:gd name="connsiteX2469" fmla="*/ 5517360 w 7655776"/>
                <a:gd name="connsiteY2469" fmla="*/ 5470073 h 7652085"/>
                <a:gd name="connsiteX2470" fmla="*/ 5515528 w 7655776"/>
                <a:gd name="connsiteY2470" fmla="*/ 5469340 h 7652085"/>
                <a:gd name="connsiteX2471" fmla="*/ 5523954 w 7655776"/>
                <a:gd name="connsiteY2471" fmla="*/ 5462379 h 7652085"/>
                <a:gd name="connsiteX2472" fmla="*/ 5523588 w 7655776"/>
                <a:gd name="connsiteY2472" fmla="*/ 5465310 h 7652085"/>
                <a:gd name="connsiteX2473" fmla="*/ 5523588 w 7655776"/>
                <a:gd name="connsiteY2473" fmla="*/ 5465310 h 7652085"/>
                <a:gd name="connsiteX2474" fmla="*/ 5508568 w 7655776"/>
                <a:gd name="connsiteY2474" fmla="*/ 5465310 h 7652085"/>
                <a:gd name="connsiteX2475" fmla="*/ 5427969 w 7655776"/>
                <a:gd name="connsiteY2475" fmla="*/ 5424278 h 7652085"/>
                <a:gd name="connsiteX2476" fmla="*/ 5334915 w 7655776"/>
                <a:gd name="connsiteY2476" fmla="*/ 5377385 h 7652085"/>
                <a:gd name="connsiteX2477" fmla="*/ 5431999 w 7655776"/>
                <a:gd name="connsiteY2477" fmla="*/ 5343680 h 7652085"/>
                <a:gd name="connsiteX2478" fmla="*/ 5530915 w 7655776"/>
                <a:gd name="connsiteY2478" fmla="*/ 5308876 h 7652085"/>
                <a:gd name="connsiteX2479" fmla="*/ 5531648 w 7655776"/>
                <a:gd name="connsiteY2479" fmla="*/ 5309609 h 7652085"/>
                <a:gd name="connsiteX2480" fmla="*/ 5527252 w 7655776"/>
                <a:gd name="connsiteY2480" fmla="*/ 5390940 h 7652085"/>
                <a:gd name="connsiteX2481" fmla="*/ 5523954 w 7655776"/>
                <a:gd name="connsiteY2481" fmla="*/ 5452854 h 7652085"/>
                <a:gd name="connsiteX2482" fmla="*/ 5508568 w 7655776"/>
                <a:gd name="connsiteY2482" fmla="*/ 5465310 h 7652085"/>
                <a:gd name="connsiteX2483" fmla="*/ 5235633 w 7655776"/>
                <a:gd name="connsiteY2483" fmla="*/ 5533086 h 7652085"/>
                <a:gd name="connsiteX2484" fmla="*/ 5139281 w 7655776"/>
                <a:gd name="connsiteY2484" fmla="*/ 5460914 h 7652085"/>
                <a:gd name="connsiteX2485" fmla="*/ 5139648 w 7655776"/>
                <a:gd name="connsiteY2485" fmla="*/ 5459815 h 7652085"/>
                <a:gd name="connsiteX2486" fmla="*/ 5137449 w 7655776"/>
                <a:gd name="connsiteY2486" fmla="*/ 5454686 h 7652085"/>
                <a:gd name="connsiteX2487" fmla="*/ 5127192 w 7655776"/>
                <a:gd name="connsiteY2487" fmla="*/ 5455052 h 7652085"/>
                <a:gd name="connsiteX2488" fmla="*/ 5127558 w 7655776"/>
                <a:gd name="connsiteY2488" fmla="*/ 5465310 h 7652085"/>
                <a:gd name="connsiteX2489" fmla="*/ 5130122 w 7655776"/>
                <a:gd name="connsiteY2489" fmla="*/ 5466409 h 7652085"/>
                <a:gd name="connsiteX2490" fmla="*/ 5138915 w 7655776"/>
                <a:gd name="connsiteY2490" fmla="*/ 5525759 h 7652085"/>
                <a:gd name="connsiteX2491" fmla="*/ 5039266 w 7655776"/>
                <a:gd name="connsiteY2491" fmla="*/ 5483994 h 7652085"/>
                <a:gd name="connsiteX2492" fmla="*/ 5006294 w 7655776"/>
                <a:gd name="connsiteY2492" fmla="*/ 5430507 h 7652085"/>
                <a:gd name="connsiteX2493" fmla="*/ 5009225 w 7655776"/>
                <a:gd name="connsiteY2493" fmla="*/ 5427209 h 7652085"/>
                <a:gd name="connsiteX2494" fmla="*/ 5009592 w 7655776"/>
                <a:gd name="connsiteY2494" fmla="*/ 5424278 h 7652085"/>
                <a:gd name="connsiteX2495" fmla="*/ 5162362 w 7655776"/>
                <a:gd name="connsiteY2495" fmla="*/ 5403396 h 7652085"/>
                <a:gd name="connsiteX2496" fmla="*/ 5320994 w 7655776"/>
                <a:gd name="connsiteY2496" fmla="*/ 5381049 h 7652085"/>
                <a:gd name="connsiteX2497" fmla="*/ 5248455 w 7655776"/>
                <a:gd name="connsiteY2497" fmla="*/ 5542245 h 7652085"/>
                <a:gd name="connsiteX2498" fmla="*/ 5235633 w 7655776"/>
                <a:gd name="connsiteY2498" fmla="*/ 5533086 h 7652085"/>
                <a:gd name="connsiteX2499" fmla="*/ 5013988 w 7655776"/>
                <a:gd name="connsiteY2499" fmla="*/ 5623942 h 7652085"/>
                <a:gd name="connsiteX2500" fmla="*/ 5007027 w 7655776"/>
                <a:gd name="connsiteY2500" fmla="*/ 5521362 h 7652085"/>
                <a:gd name="connsiteX2501" fmla="*/ 5060882 w 7655776"/>
                <a:gd name="connsiteY2501" fmla="*/ 5586574 h 7652085"/>
                <a:gd name="connsiteX2502" fmla="*/ 5152470 w 7655776"/>
                <a:gd name="connsiteY2502" fmla="*/ 5697580 h 7652085"/>
                <a:gd name="connsiteX2503" fmla="*/ 5062713 w 7655776"/>
                <a:gd name="connsiteY2503" fmla="*/ 5649954 h 7652085"/>
                <a:gd name="connsiteX2504" fmla="*/ 5013988 w 7655776"/>
                <a:gd name="connsiteY2504" fmla="*/ 5623942 h 7652085"/>
                <a:gd name="connsiteX2505" fmla="*/ 5013988 w 7655776"/>
                <a:gd name="connsiteY2505" fmla="*/ 5623942 h 7652085"/>
                <a:gd name="connsiteX2506" fmla="*/ 4953173 w 7655776"/>
                <a:gd name="connsiteY2506" fmla="*/ 5592069 h 7652085"/>
                <a:gd name="connsiteX2507" fmla="*/ 4953173 w 7655776"/>
                <a:gd name="connsiteY2507" fmla="*/ 5589505 h 7652085"/>
                <a:gd name="connsiteX2508" fmla="*/ 4943648 w 7655776"/>
                <a:gd name="connsiteY2508" fmla="*/ 5585841 h 7652085"/>
                <a:gd name="connsiteX2509" fmla="*/ 4939984 w 7655776"/>
                <a:gd name="connsiteY2509" fmla="*/ 5595366 h 7652085"/>
                <a:gd name="connsiteX2510" fmla="*/ 4945480 w 7655776"/>
                <a:gd name="connsiteY2510" fmla="*/ 5599396 h 7652085"/>
                <a:gd name="connsiteX2511" fmla="*/ 4982115 w 7655776"/>
                <a:gd name="connsiteY2511" fmla="*/ 5714066 h 7652085"/>
                <a:gd name="connsiteX2512" fmla="*/ 4986877 w 7655776"/>
                <a:gd name="connsiteY2512" fmla="*/ 5729086 h 7652085"/>
                <a:gd name="connsiteX2513" fmla="*/ 4810661 w 7655776"/>
                <a:gd name="connsiteY2513" fmla="*/ 5745206 h 7652085"/>
                <a:gd name="connsiteX2514" fmla="*/ 4883199 w 7655776"/>
                <a:gd name="connsiteY2514" fmla="*/ 5602694 h 7652085"/>
                <a:gd name="connsiteX2515" fmla="*/ 4952807 w 7655776"/>
                <a:gd name="connsiteY2515" fmla="*/ 5464944 h 7652085"/>
                <a:gd name="connsiteX2516" fmla="*/ 4955005 w 7655776"/>
                <a:gd name="connsiteY2516" fmla="*/ 5465677 h 7652085"/>
                <a:gd name="connsiteX2517" fmla="*/ 4960134 w 7655776"/>
                <a:gd name="connsiteY2517" fmla="*/ 5464577 h 7652085"/>
                <a:gd name="connsiteX2518" fmla="*/ 4999334 w 7655776"/>
                <a:gd name="connsiteY2518" fmla="*/ 5512204 h 7652085"/>
                <a:gd name="connsiteX2519" fmla="*/ 5006294 w 7655776"/>
                <a:gd name="connsiteY2519" fmla="*/ 5620278 h 7652085"/>
                <a:gd name="connsiteX2520" fmla="*/ 4953173 w 7655776"/>
                <a:gd name="connsiteY2520" fmla="*/ 5592069 h 7652085"/>
                <a:gd name="connsiteX2521" fmla="*/ 4953173 w 7655776"/>
                <a:gd name="connsiteY2521" fmla="*/ 5592069 h 7652085"/>
                <a:gd name="connsiteX2522" fmla="*/ 3376013 w 7655776"/>
                <a:gd name="connsiteY2522" fmla="*/ 5863905 h 7652085"/>
                <a:gd name="connsiteX2523" fmla="*/ 3371983 w 7655776"/>
                <a:gd name="connsiteY2523" fmla="*/ 5859875 h 7652085"/>
                <a:gd name="connsiteX2524" fmla="*/ 3362458 w 7655776"/>
                <a:gd name="connsiteY2524" fmla="*/ 5863905 h 7652085"/>
                <a:gd name="connsiteX2525" fmla="*/ 3362458 w 7655776"/>
                <a:gd name="connsiteY2525" fmla="*/ 5869400 h 7652085"/>
                <a:gd name="connsiteX2526" fmla="*/ 3363190 w 7655776"/>
                <a:gd name="connsiteY2526" fmla="*/ 5870133 h 7652085"/>
                <a:gd name="connsiteX2527" fmla="*/ 3308237 w 7655776"/>
                <a:gd name="connsiteY2527" fmla="*/ 5977109 h 7652085"/>
                <a:gd name="connsiteX2528" fmla="*/ 3300910 w 7655776"/>
                <a:gd name="connsiteY2528" fmla="*/ 5991030 h 7652085"/>
                <a:gd name="connsiteX2529" fmla="*/ 3164992 w 7655776"/>
                <a:gd name="connsiteY2529" fmla="*/ 5877826 h 7652085"/>
                <a:gd name="connsiteX2530" fmla="*/ 3317029 w 7655776"/>
                <a:gd name="connsiteY2530" fmla="*/ 5828368 h 7652085"/>
                <a:gd name="connsiteX2531" fmla="*/ 3463572 w 7655776"/>
                <a:gd name="connsiteY2531" fmla="*/ 5780376 h 7652085"/>
                <a:gd name="connsiteX2532" fmla="*/ 3469433 w 7655776"/>
                <a:gd name="connsiteY2532" fmla="*/ 5785138 h 7652085"/>
                <a:gd name="connsiteX2533" fmla="*/ 3463572 w 7655776"/>
                <a:gd name="connsiteY2533" fmla="*/ 5846686 h 7652085"/>
                <a:gd name="connsiteX2534" fmla="*/ 3392132 w 7655776"/>
                <a:gd name="connsiteY2534" fmla="*/ 5928017 h 7652085"/>
                <a:gd name="connsiteX2535" fmla="*/ 3374181 w 7655776"/>
                <a:gd name="connsiteY2535" fmla="*/ 5871232 h 7652085"/>
                <a:gd name="connsiteX2536" fmla="*/ 3376013 w 7655776"/>
                <a:gd name="connsiteY2536" fmla="*/ 5869034 h 7652085"/>
                <a:gd name="connsiteX2537" fmla="*/ 3376013 w 7655776"/>
                <a:gd name="connsiteY2537" fmla="*/ 5863905 h 7652085"/>
                <a:gd name="connsiteX2538" fmla="*/ 3376013 w 7655776"/>
                <a:gd name="connsiteY2538" fmla="*/ 5863905 h 7652085"/>
                <a:gd name="connsiteX2539" fmla="*/ 2192318 w 7655776"/>
                <a:gd name="connsiteY2539" fmla="*/ 5138521 h 7652085"/>
                <a:gd name="connsiteX2540" fmla="*/ 2199645 w 7655776"/>
                <a:gd name="connsiteY2540" fmla="*/ 5131194 h 7652085"/>
                <a:gd name="connsiteX2541" fmla="*/ 2197447 w 7655776"/>
                <a:gd name="connsiteY2541" fmla="*/ 5126065 h 7652085"/>
                <a:gd name="connsiteX2542" fmla="*/ 2187189 w 7655776"/>
                <a:gd name="connsiteY2542" fmla="*/ 5126432 h 7652085"/>
                <a:gd name="connsiteX2543" fmla="*/ 2186457 w 7655776"/>
                <a:gd name="connsiteY2543" fmla="*/ 5128996 h 7652085"/>
                <a:gd name="connsiteX2544" fmla="*/ 2127107 w 7655776"/>
                <a:gd name="connsiteY2544" fmla="*/ 5137788 h 7652085"/>
                <a:gd name="connsiteX2545" fmla="*/ 2168872 w 7655776"/>
                <a:gd name="connsiteY2545" fmla="*/ 5037773 h 7652085"/>
                <a:gd name="connsiteX2546" fmla="*/ 2221627 w 7655776"/>
                <a:gd name="connsiteY2546" fmla="*/ 5005168 h 7652085"/>
                <a:gd name="connsiteX2547" fmla="*/ 2228221 w 7655776"/>
                <a:gd name="connsiteY2547" fmla="*/ 5008465 h 7652085"/>
                <a:gd name="connsiteX2548" fmla="*/ 2249103 w 7655776"/>
                <a:gd name="connsiteY2548" fmla="*/ 5161235 h 7652085"/>
                <a:gd name="connsiteX2549" fmla="*/ 2271451 w 7655776"/>
                <a:gd name="connsiteY2549" fmla="*/ 5319867 h 7652085"/>
                <a:gd name="connsiteX2550" fmla="*/ 2110255 w 7655776"/>
                <a:gd name="connsiteY2550" fmla="*/ 5247329 h 7652085"/>
                <a:gd name="connsiteX2551" fmla="*/ 2119780 w 7655776"/>
                <a:gd name="connsiteY2551" fmla="*/ 5234873 h 7652085"/>
                <a:gd name="connsiteX2552" fmla="*/ 2191952 w 7655776"/>
                <a:gd name="connsiteY2552" fmla="*/ 5138521 h 7652085"/>
                <a:gd name="connsiteX2553" fmla="*/ 2192318 w 7655776"/>
                <a:gd name="connsiteY2553" fmla="*/ 5138521 h 7652085"/>
                <a:gd name="connsiteX2554" fmla="*/ 2192318 w 7655776"/>
                <a:gd name="connsiteY2554" fmla="*/ 5138521 h 7652085"/>
                <a:gd name="connsiteX2555" fmla="*/ 2063727 w 7655776"/>
                <a:gd name="connsiteY2555" fmla="*/ 5147680 h 7652085"/>
                <a:gd name="connsiteX2556" fmla="*/ 1963346 w 7655776"/>
                <a:gd name="connsiteY2556" fmla="*/ 5163800 h 7652085"/>
                <a:gd name="connsiteX2557" fmla="*/ 2086075 w 7655776"/>
                <a:gd name="connsiteY2557" fmla="*/ 5088697 h 7652085"/>
                <a:gd name="connsiteX2558" fmla="*/ 2158247 w 7655776"/>
                <a:gd name="connsiteY2558" fmla="*/ 5044368 h 7652085"/>
                <a:gd name="connsiteX2559" fmla="*/ 2118314 w 7655776"/>
                <a:gd name="connsiteY2559" fmla="*/ 5139254 h 7652085"/>
                <a:gd name="connsiteX2560" fmla="*/ 2063727 w 7655776"/>
                <a:gd name="connsiteY2560" fmla="*/ 5147680 h 7652085"/>
                <a:gd name="connsiteX2561" fmla="*/ 2063727 w 7655776"/>
                <a:gd name="connsiteY2561" fmla="*/ 5147680 h 7652085"/>
                <a:gd name="connsiteX2562" fmla="*/ 1469865 w 7655776"/>
                <a:gd name="connsiteY2562" fmla="*/ 3983036 h 7652085"/>
                <a:gd name="connsiteX2563" fmla="*/ 1479024 w 7655776"/>
                <a:gd name="connsiteY2563" fmla="*/ 4092943 h 7652085"/>
                <a:gd name="connsiteX2564" fmla="*/ 1494045 w 7655776"/>
                <a:gd name="connsiteY2564" fmla="*/ 4264397 h 7652085"/>
                <a:gd name="connsiteX2565" fmla="*/ 1493312 w 7655776"/>
                <a:gd name="connsiteY2565" fmla="*/ 4264763 h 7652085"/>
                <a:gd name="connsiteX2566" fmla="*/ 1492579 w 7655776"/>
                <a:gd name="connsiteY2566" fmla="*/ 4267328 h 7652085"/>
                <a:gd name="connsiteX2567" fmla="*/ 1423705 w 7655776"/>
                <a:gd name="connsiteY2567" fmla="*/ 4293705 h 7652085"/>
                <a:gd name="connsiteX2568" fmla="*/ 1437626 w 7655776"/>
                <a:gd name="connsiteY2568" fmla="*/ 4282349 h 7652085"/>
                <a:gd name="connsiteX2569" fmla="*/ 1444587 w 7655776"/>
                <a:gd name="connsiteY2569" fmla="*/ 4284547 h 7652085"/>
                <a:gd name="connsiteX2570" fmla="*/ 1449349 w 7655776"/>
                <a:gd name="connsiteY2570" fmla="*/ 4283448 h 7652085"/>
                <a:gd name="connsiteX2571" fmla="*/ 1455577 w 7655776"/>
                <a:gd name="connsiteY2571" fmla="*/ 4267328 h 7652085"/>
                <a:gd name="connsiteX2572" fmla="*/ 1452280 w 7655776"/>
                <a:gd name="connsiteY2572" fmla="*/ 4262932 h 7652085"/>
                <a:gd name="connsiteX2573" fmla="*/ 1457776 w 7655776"/>
                <a:gd name="connsiteY2573" fmla="*/ 4257803 h 7652085"/>
                <a:gd name="connsiteX2574" fmla="*/ 1461073 w 7655776"/>
                <a:gd name="connsiteY2574" fmla="*/ 4258902 h 7652085"/>
                <a:gd name="connsiteX2575" fmla="*/ 1461439 w 7655776"/>
                <a:gd name="connsiteY2575" fmla="*/ 4258902 h 7652085"/>
                <a:gd name="connsiteX2576" fmla="*/ 1470232 w 7655776"/>
                <a:gd name="connsiteY2576" fmla="*/ 4249377 h 7652085"/>
                <a:gd name="connsiteX2577" fmla="*/ 1464736 w 7655776"/>
                <a:gd name="connsiteY2577" fmla="*/ 4242416 h 7652085"/>
                <a:gd name="connsiteX2578" fmla="*/ 1468034 w 7655776"/>
                <a:gd name="connsiteY2578" fmla="*/ 4083051 h 7652085"/>
                <a:gd name="connsiteX2579" fmla="*/ 1469865 w 7655776"/>
                <a:gd name="connsiteY2579" fmla="*/ 3983036 h 7652085"/>
                <a:gd name="connsiteX2580" fmla="*/ 1747929 w 7655776"/>
                <a:gd name="connsiteY2580" fmla="*/ 3600561 h 7652085"/>
                <a:gd name="connsiteX2581" fmla="*/ 1753424 w 7655776"/>
                <a:gd name="connsiteY2581" fmla="*/ 3598363 h 7652085"/>
                <a:gd name="connsiteX2582" fmla="*/ 1755256 w 7655776"/>
                <a:gd name="connsiteY2582" fmla="*/ 3593234 h 7652085"/>
                <a:gd name="connsiteX2583" fmla="*/ 1747563 w 7655776"/>
                <a:gd name="connsiteY2583" fmla="*/ 3586273 h 7652085"/>
                <a:gd name="connsiteX2584" fmla="*/ 1747563 w 7655776"/>
                <a:gd name="connsiteY2584" fmla="*/ 3586273 h 7652085"/>
                <a:gd name="connsiteX2585" fmla="*/ 1747563 w 7655776"/>
                <a:gd name="connsiteY2585" fmla="*/ 3586273 h 7652085"/>
                <a:gd name="connsiteX2586" fmla="*/ 1744998 w 7655776"/>
                <a:gd name="connsiteY2586" fmla="*/ 3587372 h 7652085"/>
                <a:gd name="connsiteX2587" fmla="*/ 1696639 w 7655776"/>
                <a:gd name="connsiteY2587" fmla="*/ 3551836 h 7652085"/>
                <a:gd name="connsiteX2588" fmla="*/ 1796654 w 7655776"/>
                <a:gd name="connsiteY2588" fmla="*/ 3510804 h 7652085"/>
                <a:gd name="connsiteX2589" fmla="*/ 1856737 w 7655776"/>
                <a:gd name="connsiteY2589" fmla="*/ 3525092 h 7652085"/>
                <a:gd name="connsiteX2590" fmla="*/ 1859301 w 7655776"/>
                <a:gd name="connsiteY2590" fmla="*/ 3532052 h 7652085"/>
                <a:gd name="connsiteX2591" fmla="*/ 1766247 w 7655776"/>
                <a:gd name="connsiteY2591" fmla="*/ 3654781 h 7652085"/>
                <a:gd name="connsiteX2592" fmla="*/ 1669895 w 7655776"/>
                <a:gd name="connsiteY2592" fmla="*/ 3782273 h 7652085"/>
                <a:gd name="connsiteX2593" fmla="*/ 1607249 w 7655776"/>
                <a:gd name="connsiteY2593" fmla="*/ 3617047 h 7652085"/>
                <a:gd name="connsiteX2594" fmla="*/ 1622635 w 7655776"/>
                <a:gd name="connsiteY2594" fmla="*/ 3614849 h 7652085"/>
                <a:gd name="connsiteX2595" fmla="*/ 1741701 w 7655776"/>
                <a:gd name="connsiteY2595" fmla="*/ 3597630 h 7652085"/>
                <a:gd name="connsiteX2596" fmla="*/ 1747929 w 7655776"/>
                <a:gd name="connsiteY2596" fmla="*/ 3600561 h 7652085"/>
                <a:gd name="connsiteX2597" fmla="*/ 1747929 w 7655776"/>
                <a:gd name="connsiteY2597" fmla="*/ 3600561 h 7652085"/>
                <a:gd name="connsiteX2598" fmla="*/ 1645350 w 7655776"/>
                <a:gd name="connsiteY2598" fmla="*/ 3514101 h 7652085"/>
                <a:gd name="connsiteX2599" fmla="*/ 1563286 w 7655776"/>
                <a:gd name="connsiteY2599" fmla="*/ 3454385 h 7652085"/>
                <a:gd name="connsiteX2600" fmla="*/ 1703234 w 7655776"/>
                <a:gd name="connsiteY2600" fmla="*/ 3488090 h 7652085"/>
                <a:gd name="connsiteX2601" fmla="*/ 1785297 w 7655776"/>
                <a:gd name="connsiteY2601" fmla="*/ 3507507 h 7652085"/>
                <a:gd name="connsiteX2602" fmla="*/ 1690045 w 7655776"/>
                <a:gd name="connsiteY2602" fmla="*/ 3546340 h 7652085"/>
                <a:gd name="connsiteX2603" fmla="*/ 1645350 w 7655776"/>
                <a:gd name="connsiteY2603" fmla="*/ 3514101 h 7652085"/>
                <a:gd name="connsiteX2604" fmla="*/ 1645350 w 7655776"/>
                <a:gd name="connsiteY2604" fmla="*/ 3514101 h 7652085"/>
                <a:gd name="connsiteX2605" fmla="*/ 1715323 w 7655776"/>
                <a:gd name="connsiteY2605" fmla="*/ 3393937 h 7652085"/>
                <a:gd name="connsiteX2606" fmla="*/ 1792991 w 7655776"/>
                <a:gd name="connsiteY2606" fmla="*/ 3461712 h 7652085"/>
                <a:gd name="connsiteX2607" fmla="*/ 1708729 w 7655776"/>
                <a:gd name="connsiteY2607" fmla="*/ 3453286 h 7652085"/>
                <a:gd name="connsiteX2608" fmla="*/ 1565484 w 7655776"/>
                <a:gd name="connsiteY2608" fmla="*/ 3439731 h 7652085"/>
                <a:gd name="connsiteX2609" fmla="*/ 1662568 w 7655776"/>
                <a:gd name="connsiteY2609" fmla="*/ 3410056 h 7652085"/>
                <a:gd name="connsiteX2610" fmla="*/ 1715323 w 7655776"/>
                <a:gd name="connsiteY2610" fmla="*/ 3393937 h 7652085"/>
                <a:gd name="connsiteX2611" fmla="*/ 1780901 w 7655776"/>
                <a:gd name="connsiteY2611" fmla="*/ 3373421 h 7652085"/>
                <a:gd name="connsiteX2612" fmla="*/ 1782733 w 7655776"/>
                <a:gd name="connsiteY2612" fmla="*/ 3375253 h 7652085"/>
                <a:gd name="connsiteX2613" fmla="*/ 1785297 w 7655776"/>
                <a:gd name="connsiteY2613" fmla="*/ 3375619 h 7652085"/>
                <a:gd name="connsiteX2614" fmla="*/ 1792624 w 7655776"/>
                <a:gd name="connsiteY2614" fmla="*/ 3368292 h 7652085"/>
                <a:gd name="connsiteX2615" fmla="*/ 1787862 w 7655776"/>
                <a:gd name="connsiteY2615" fmla="*/ 3361331 h 7652085"/>
                <a:gd name="connsiteX2616" fmla="*/ 1781267 w 7655776"/>
                <a:gd name="connsiteY2616" fmla="*/ 3362430 h 7652085"/>
                <a:gd name="connsiteX2617" fmla="*/ 1674292 w 7655776"/>
                <a:gd name="connsiteY2617" fmla="*/ 3307477 h 7652085"/>
                <a:gd name="connsiteX2618" fmla="*/ 1660370 w 7655776"/>
                <a:gd name="connsiteY2618" fmla="*/ 3300150 h 7652085"/>
                <a:gd name="connsiteX2619" fmla="*/ 1773574 w 7655776"/>
                <a:gd name="connsiteY2619" fmla="*/ 3164232 h 7652085"/>
                <a:gd name="connsiteX2620" fmla="*/ 1823032 w 7655776"/>
                <a:gd name="connsiteY2620" fmla="*/ 3316636 h 7652085"/>
                <a:gd name="connsiteX2621" fmla="*/ 1871024 w 7655776"/>
                <a:gd name="connsiteY2621" fmla="*/ 3463178 h 7652085"/>
                <a:gd name="connsiteX2622" fmla="*/ 1868460 w 7655776"/>
                <a:gd name="connsiteY2622" fmla="*/ 3465010 h 7652085"/>
                <a:gd name="connsiteX2623" fmla="*/ 1865896 w 7655776"/>
                <a:gd name="connsiteY2623" fmla="*/ 3469039 h 7652085"/>
                <a:gd name="connsiteX2624" fmla="*/ 1804348 w 7655776"/>
                <a:gd name="connsiteY2624" fmla="*/ 3462811 h 7652085"/>
                <a:gd name="connsiteX2625" fmla="*/ 1723017 w 7655776"/>
                <a:gd name="connsiteY2625" fmla="*/ 3391372 h 7652085"/>
                <a:gd name="connsiteX2626" fmla="*/ 1780901 w 7655776"/>
                <a:gd name="connsiteY2626" fmla="*/ 3373421 h 7652085"/>
                <a:gd name="connsiteX2627" fmla="*/ 1780901 w 7655776"/>
                <a:gd name="connsiteY2627" fmla="*/ 3373421 h 7652085"/>
                <a:gd name="connsiteX2628" fmla="*/ 2129305 w 7655776"/>
                <a:gd name="connsiteY2628" fmla="*/ 2185696 h 7652085"/>
                <a:gd name="connsiteX2629" fmla="*/ 2131870 w 7655776"/>
                <a:gd name="connsiteY2629" fmla="*/ 2184964 h 7652085"/>
                <a:gd name="connsiteX2630" fmla="*/ 2135533 w 7655776"/>
                <a:gd name="connsiteY2630" fmla="*/ 2180934 h 7652085"/>
                <a:gd name="connsiteX2631" fmla="*/ 2137365 w 7655776"/>
                <a:gd name="connsiteY2631" fmla="*/ 2182033 h 7652085"/>
                <a:gd name="connsiteX2632" fmla="*/ 2128939 w 7655776"/>
                <a:gd name="connsiteY2632" fmla="*/ 2188993 h 7652085"/>
                <a:gd name="connsiteX2633" fmla="*/ 2129305 w 7655776"/>
                <a:gd name="connsiteY2633" fmla="*/ 2185696 h 7652085"/>
                <a:gd name="connsiteX2634" fmla="*/ 2129305 w 7655776"/>
                <a:gd name="connsiteY2634" fmla="*/ 2185696 h 7652085"/>
                <a:gd name="connsiteX2635" fmla="*/ 2144326 w 7655776"/>
                <a:gd name="connsiteY2635" fmla="*/ 2185696 h 7652085"/>
                <a:gd name="connsiteX2636" fmla="*/ 2224924 w 7655776"/>
                <a:gd name="connsiteY2636" fmla="*/ 2226728 h 7652085"/>
                <a:gd name="connsiteX2637" fmla="*/ 2317978 w 7655776"/>
                <a:gd name="connsiteY2637" fmla="*/ 2273622 h 7652085"/>
                <a:gd name="connsiteX2638" fmla="*/ 2220894 w 7655776"/>
                <a:gd name="connsiteY2638" fmla="*/ 2307326 h 7652085"/>
                <a:gd name="connsiteX2639" fmla="*/ 2121612 w 7655776"/>
                <a:gd name="connsiteY2639" fmla="*/ 2342496 h 7652085"/>
                <a:gd name="connsiteX2640" fmla="*/ 2121245 w 7655776"/>
                <a:gd name="connsiteY2640" fmla="*/ 2342130 h 7652085"/>
                <a:gd name="connsiteX2641" fmla="*/ 2125641 w 7655776"/>
                <a:gd name="connsiteY2641" fmla="*/ 2260433 h 7652085"/>
                <a:gd name="connsiteX2642" fmla="*/ 2128939 w 7655776"/>
                <a:gd name="connsiteY2642" fmla="*/ 2198519 h 7652085"/>
                <a:gd name="connsiteX2643" fmla="*/ 2144326 w 7655776"/>
                <a:gd name="connsiteY2643" fmla="*/ 2185696 h 7652085"/>
                <a:gd name="connsiteX2644" fmla="*/ 2417627 w 7655776"/>
                <a:gd name="connsiteY2644" fmla="*/ 2118287 h 7652085"/>
                <a:gd name="connsiteX2645" fmla="*/ 2514345 w 7655776"/>
                <a:gd name="connsiteY2645" fmla="*/ 2190459 h 7652085"/>
                <a:gd name="connsiteX2646" fmla="*/ 2516176 w 7655776"/>
                <a:gd name="connsiteY2646" fmla="*/ 2196687 h 7652085"/>
                <a:gd name="connsiteX2647" fmla="*/ 2526434 w 7655776"/>
                <a:gd name="connsiteY2647" fmla="*/ 2196321 h 7652085"/>
                <a:gd name="connsiteX2648" fmla="*/ 2526434 w 7655776"/>
                <a:gd name="connsiteY2648" fmla="*/ 2196321 h 7652085"/>
                <a:gd name="connsiteX2649" fmla="*/ 2526068 w 7655776"/>
                <a:gd name="connsiteY2649" fmla="*/ 2186063 h 7652085"/>
                <a:gd name="connsiteX2650" fmla="*/ 2526068 w 7655776"/>
                <a:gd name="connsiteY2650" fmla="*/ 2186063 h 7652085"/>
                <a:gd name="connsiteX2651" fmla="*/ 2523504 w 7655776"/>
                <a:gd name="connsiteY2651" fmla="*/ 2185330 h 7652085"/>
                <a:gd name="connsiteX2652" fmla="*/ 2514345 w 7655776"/>
                <a:gd name="connsiteY2652" fmla="*/ 2125981 h 7652085"/>
                <a:gd name="connsiteX2653" fmla="*/ 2613993 w 7655776"/>
                <a:gd name="connsiteY2653" fmla="*/ 2168111 h 7652085"/>
                <a:gd name="connsiteX2654" fmla="*/ 2646965 w 7655776"/>
                <a:gd name="connsiteY2654" fmla="*/ 2221233 h 7652085"/>
                <a:gd name="connsiteX2655" fmla="*/ 2643668 w 7655776"/>
                <a:gd name="connsiteY2655" fmla="*/ 2224530 h 7652085"/>
                <a:gd name="connsiteX2656" fmla="*/ 2643302 w 7655776"/>
                <a:gd name="connsiteY2656" fmla="*/ 2227461 h 7652085"/>
                <a:gd name="connsiteX2657" fmla="*/ 2490532 w 7655776"/>
                <a:gd name="connsiteY2657" fmla="*/ 2248343 h 7652085"/>
                <a:gd name="connsiteX2658" fmla="*/ 2332266 w 7655776"/>
                <a:gd name="connsiteY2658" fmla="*/ 2270691 h 7652085"/>
                <a:gd name="connsiteX2659" fmla="*/ 2404804 w 7655776"/>
                <a:gd name="connsiteY2659" fmla="*/ 2109495 h 7652085"/>
                <a:gd name="connsiteX2660" fmla="*/ 2417627 w 7655776"/>
                <a:gd name="connsiteY2660" fmla="*/ 2118287 h 7652085"/>
                <a:gd name="connsiteX2661" fmla="*/ 2504819 w 7655776"/>
                <a:gd name="connsiteY2661" fmla="*/ 2062967 h 7652085"/>
                <a:gd name="connsiteX2662" fmla="*/ 2488700 w 7655776"/>
                <a:gd name="connsiteY2662" fmla="*/ 1962586 h 7652085"/>
                <a:gd name="connsiteX2663" fmla="*/ 2563803 w 7655776"/>
                <a:gd name="connsiteY2663" fmla="*/ 2085315 h 7652085"/>
                <a:gd name="connsiteX2664" fmla="*/ 2608132 w 7655776"/>
                <a:gd name="connsiteY2664" fmla="*/ 2157487 h 7652085"/>
                <a:gd name="connsiteX2665" fmla="*/ 2513246 w 7655776"/>
                <a:gd name="connsiteY2665" fmla="*/ 2117554 h 7652085"/>
                <a:gd name="connsiteX2666" fmla="*/ 2504819 w 7655776"/>
                <a:gd name="connsiteY2666" fmla="*/ 2062967 h 7652085"/>
                <a:gd name="connsiteX2667" fmla="*/ 2504819 w 7655776"/>
                <a:gd name="connsiteY2667" fmla="*/ 2062967 h 7652085"/>
                <a:gd name="connsiteX2668" fmla="*/ 2639272 w 7655776"/>
                <a:gd name="connsiteY2668" fmla="*/ 2027431 h 7652085"/>
                <a:gd name="connsiteX2669" fmla="*/ 2646233 w 7655776"/>
                <a:gd name="connsiteY2669" fmla="*/ 2130010 h 7652085"/>
                <a:gd name="connsiteX2670" fmla="*/ 2592378 w 7655776"/>
                <a:gd name="connsiteY2670" fmla="*/ 2065165 h 7652085"/>
                <a:gd name="connsiteX2671" fmla="*/ 2500790 w 7655776"/>
                <a:gd name="connsiteY2671" fmla="*/ 1954160 h 7652085"/>
                <a:gd name="connsiteX2672" fmla="*/ 2590547 w 7655776"/>
                <a:gd name="connsiteY2672" fmla="*/ 2001786 h 7652085"/>
                <a:gd name="connsiteX2673" fmla="*/ 2639272 w 7655776"/>
                <a:gd name="connsiteY2673" fmla="*/ 2027431 h 7652085"/>
                <a:gd name="connsiteX2674" fmla="*/ 2639272 w 7655776"/>
                <a:gd name="connsiteY2674" fmla="*/ 2027431 h 7652085"/>
                <a:gd name="connsiteX2675" fmla="*/ 2699720 w 7655776"/>
                <a:gd name="connsiteY2675" fmla="*/ 2059304 h 7652085"/>
                <a:gd name="connsiteX2676" fmla="*/ 2699720 w 7655776"/>
                <a:gd name="connsiteY2676" fmla="*/ 2061868 h 7652085"/>
                <a:gd name="connsiteX2677" fmla="*/ 2706315 w 7655776"/>
                <a:gd name="connsiteY2677" fmla="*/ 2066264 h 7652085"/>
                <a:gd name="connsiteX2678" fmla="*/ 2709246 w 7655776"/>
                <a:gd name="connsiteY2678" fmla="*/ 2065532 h 7652085"/>
                <a:gd name="connsiteX2679" fmla="*/ 2712909 w 7655776"/>
                <a:gd name="connsiteY2679" fmla="*/ 2056006 h 7652085"/>
                <a:gd name="connsiteX2680" fmla="*/ 2707414 w 7655776"/>
                <a:gd name="connsiteY2680" fmla="*/ 2052343 h 7652085"/>
                <a:gd name="connsiteX2681" fmla="*/ 2670779 w 7655776"/>
                <a:gd name="connsiteY2681" fmla="*/ 1937674 h 7652085"/>
                <a:gd name="connsiteX2682" fmla="*/ 2666016 w 7655776"/>
                <a:gd name="connsiteY2682" fmla="*/ 1922653 h 7652085"/>
                <a:gd name="connsiteX2683" fmla="*/ 2841866 w 7655776"/>
                <a:gd name="connsiteY2683" fmla="*/ 1906533 h 7652085"/>
                <a:gd name="connsiteX2684" fmla="*/ 2770061 w 7655776"/>
                <a:gd name="connsiteY2684" fmla="*/ 2049412 h 7652085"/>
                <a:gd name="connsiteX2685" fmla="*/ 2700087 w 7655776"/>
                <a:gd name="connsiteY2685" fmla="*/ 2187528 h 7652085"/>
                <a:gd name="connsiteX2686" fmla="*/ 2693492 w 7655776"/>
                <a:gd name="connsiteY2686" fmla="*/ 2188261 h 7652085"/>
                <a:gd name="connsiteX2687" fmla="*/ 2653560 w 7655776"/>
                <a:gd name="connsiteY2687" fmla="*/ 2139902 h 7652085"/>
                <a:gd name="connsiteX2688" fmla="*/ 2646599 w 7655776"/>
                <a:gd name="connsiteY2688" fmla="*/ 2031827 h 7652085"/>
                <a:gd name="connsiteX2689" fmla="*/ 2699720 w 7655776"/>
                <a:gd name="connsiteY2689" fmla="*/ 2059304 h 7652085"/>
                <a:gd name="connsiteX2690" fmla="*/ 2699720 w 7655776"/>
                <a:gd name="connsiteY2690" fmla="*/ 2059304 h 7652085"/>
                <a:gd name="connsiteX2691" fmla="*/ 4281277 w 7655776"/>
                <a:gd name="connsiteY2691" fmla="*/ 1791498 h 7652085"/>
                <a:gd name="connsiteX2692" fmla="*/ 4283841 w 7655776"/>
                <a:gd name="connsiteY2692" fmla="*/ 1791864 h 7652085"/>
                <a:gd name="connsiteX2693" fmla="*/ 4290802 w 7655776"/>
                <a:gd name="connsiteY2693" fmla="*/ 1787102 h 7652085"/>
                <a:gd name="connsiteX2694" fmla="*/ 4290802 w 7655776"/>
                <a:gd name="connsiteY2694" fmla="*/ 1781606 h 7652085"/>
                <a:gd name="connsiteX2695" fmla="*/ 4289703 w 7655776"/>
                <a:gd name="connsiteY2695" fmla="*/ 1780874 h 7652085"/>
                <a:gd name="connsiteX2696" fmla="*/ 4344657 w 7655776"/>
                <a:gd name="connsiteY2696" fmla="*/ 1673898 h 7652085"/>
                <a:gd name="connsiteX2697" fmla="*/ 4351984 w 7655776"/>
                <a:gd name="connsiteY2697" fmla="*/ 1659976 h 7652085"/>
                <a:gd name="connsiteX2698" fmla="*/ 4487902 w 7655776"/>
                <a:gd name="connsiteY2698" fmla="*/ 1773180 h 7652085"/>
                <a:gd name="connsiteX2699" fmla="*/ 4335864 w 7655776"/>
                <a:gd name="connsiteY2699" fmla="*/ 1822638 h 7652085"/>
                <a:gd name="connsiteX2700" fmla="*/ 4189322 w 7655776"/>
                <a:gd name="connsiteY2700" fmla="*/ 1870631 h 7652085"/>
                <a:gd name="connsiteX2701" fmla="*/ 4183460 w 7655776"/>
                <a:gd name="connsiteY2701" fmla="*/ 1865868 h 7652085"/>
                <a:gd name="connsiteX2702" fmla="*/ 4189688 w 7655776"/>
                <a:gd name="connsiteY2702" fmla="*/ 1804320 h 7652085"/>
                <a:gd name="connsiteX2703" fmla="*/ 4261127 w 7655776"/>
                <a:gd name="connsiteY2703" fmla="*/ 1722989 h 7652085"/>
                <a:gd name="connsiteX2704" fmla="*/ 4279079 w 7655776"/>
                <a:gd name="connsiteY2704" fmla="*/ 1780141 h 7652085"/>
                <a:gd name="connsiteX2705" fmla="*/ 4277247 w 7655776"/>
                <a:gd name="connsiteY2705" fmla="*/ 1781973 h 7652085"/>
                <a:gd name="connsiteX2706" fmla="*/ 4281277 w 7655776"/>
                <a:gd name="connsiteY2706" fmla="*/ 1791498 h 7652085"/>
                <a:gd name="connsiteX2707" fmla="*/ 4281277 w 7655776"/>
                <a:gd name="connsiteY2707" fmla="*/ 1791498 h 7652085"/>
                <a:gd name="connsiteX2708" fmla="*/ 5455446 w 7655776"/>
                <a:gd name="connsiteY2708" fmla="*/ 2515416 h 7652085"/>
                <a:gd name="connsiteX2709" fmla="*/ 5455446 w 7655776"/>
                <a:gd name="connsiteY2709" fmla="*/ 2525674 h 7652085"/>
                <a:gd name="connsiteX2710" fmla="*/ 5465704 w 7655776"/>
                <a:gd name="connsiteY2710" fmla="*/ 2525674 h 7652085"/>
                <a:gd name="connsiteX2711" fmla="*/ 5466071 w 7655776"/>
                <a:gd name="connsiteY2711" fmla="*/ 2525308 h 7652085"/>
                <a:gd name="connsiteX2712" fmla="*/ 5466803 w 7655776"/>
                <a:gd name="connsiteY2712" fmla="*/ 2522743 h 7652085"/>
                <a:gd name="connsiteX2713" fmla="*/ 5526153 w 7655776"/>
                <a:gd name="connsiteY2713" fmla="*/ 2513585 h 7652085"/>
                <a:gd name="connsiteX2714" fmla="*/ 5484022 w 7655776"/>
                <a:gd name="connsiteY2714" fmla="*/ 2613233 h 7652085"/>
                <a:gd name="connsiteX2715" fmla="*/ 5431267 w 7655776"/>
                <a:gd name="connsiteY2715" fmla="*/ 2645472 h 7652085"/>
                <a:gd name="connsiteX2716" fmla="*/ 5424306 w 7655776"/>
                <a:gd name="connsiteY2716" fmla="*/ 2642542 h 7652085"/>
                <a:gd name="connsiteX2717" fmla="*/ 5403424 w 7655776"/>
                <a:gd name="connsiteY2717" fmla="*/ 2489771 h 7652085"/>
                <a:gd name="connsiteX2718" fmla="*/ 5381076 w 7655776"/>
                <a:gd name="connsiteY2718" fmla="*/ 2331140 h 7652085"/>
                <a:gd name="connsiteX2719" fmla="*/ 5542272 w 7655776"/>
                <a:gd name="connsiteY2719" fmla="*/ 2403678 h 7652085"/>
                <a:gd name="connsiteX2720" fmla="*/ 5532747 w 7655776"/>
                <a:gd name="connsiteY2720" fmla="*/ 2416134 h 7652085"/>
                <a:gd name="connsiteX2721" fmla="*/ 5460575 w 7655776"/>
                <a:gd name="connsiteY2721" fmla="*/ 2512852 h 7652085"/>
                <a:gd name="connsiteX2722" fmla="*/ 5455446 w 7655776"/>
                <a:gd name="connsiteY2722" fmla="*/ 2515416 h 7652085"/>
                <a:gd name="connsiteX2723" fmla="*/ 5455446 w 7655776"/>
                <a:gd name="connsiteY2723" fmla="*/ 2515416 h 7652085"/>
                <a:gd name="connsiteX2724" fmla="*/ 5589532 w 7655776"/>
                <a:gd name="connsiteY2724" fmla="*/ 2503693 h 7652085"/>
                <a:gd name="connsiteX2725" fmla="*/ 5689914 w 7655776"/>
                <a:gd name="connsiteY2725" fmla="*/ 2487573 h 7652085"/>
                <a:gd name="connsiteX2726" fmla="*/ 5567185 w 7655776"/>
                <a:gd name="connsiteY2726" fmla="*/ 2562676 h 7652085"/>
                <a:gd name="connsiteX2727" fmla="*/ 5495013 w 7655776"/>
                <a:gd name="connsiteY2727" fmla="*/ 2607005 h 7652085"/>
                <a:gd name="connsiteX2728" fmla="*/ 5534945 w 7655776"/>
                <a:gd name="connsiteY2728" fmla="*/ 2512119 h 7652085"/>
                <a:gd name="connsiteX2729" fmla="*/ 5589532 w 7655776"/>
                <a:gd name="connsiteY2729" fmla="*/ 2503693 h 7652085"/>
                <a:gd name="connsiteX2730" fmla="*/ 5589532 w 7655776"/>
                <a:gd name="connsiteY2730" fmla="*/ 2503693 h 7652085"/>
                <a:gd name="connsiteX2731" fmla="*/ 6512015 w 7655776"/>
                <a:gd name="connsiteY2731" fmla="*/ 3291357 h 7652085"/>
                <a:gd name="connsiteX2732" fmla="*/ 6512015 w 7655776"/>
                <a:gd name="connsiteY2732" fmla="*/ 3288426 h 7652085"/>
                <a:gd name="connsiteX2733" fmla="*/ 6517877 w 7655776"/>
                <a:gd name="connsiteY2733" fmla="*/ 3284763 h 7652085"/>
                <a:gd name="connsiteX2734" fmla="*/ 6634378 w 7655776"/>
                <a:gd name="connsiteY2734" fmla="*/ 3359866 h 7652085"/>
                <a:gd name="connsiteX2735" fmla="*/ 6643537 w 7655776"/>
                <a:gd name="connsiteY2735" fmla="*/ 3369391 h 7652085"/>
                <a:gd name="connsiteX2736" fmla="*/ 6585653 w 7655776"/>
                <a:gd name="connsiteY2736" fmla="*/ 3334953 h 7652085"/>
                <a:gd name="connsiteX2737" fmla="*/ 6512015 w 7655776"/>
                <a:gd name="connsiteY2737" fmla="*/ 3291357 h 7652085"/>
                <a:gd name="connsiteX2738" fmla="*/ 6356680 w 7655776"/>
                <a:gd name="connsiteY2738" fmla="*/ 3338250 h 7652085"/>
                <a:gd name="connsiteX2739" fmla="*/ 6380860 w 7655776"/>
                <a:gd name="connsiteY2739" fmla="*/ 3330923 h 7652085"/>
                <a:gd name="connsiteX2740" fmla="*/ 6366206 w 7655776"/>
                <a:gd name="connsiteY2740" fmla="*/ 3342647 h 7652085"/>
                <a:gd name="connsiteX2741" fmla="*/ 6273151 w 7655776"/>
                <a:gd name="connsiteY2741" fmla="*/ 3416651 h 7652085"/>
                <a:gd name="connsiteX2742" fmla="*/ 6320777 w 7655776"/>
                <a:gd name="connsiteY2742" fmla="*/ 3349241 h 7652085"/>
                <a:gd name="connsiteX2743" fmla="*/ 6356680 w 7655776"/>
                <a:gd name="connsiteY2743" fmla="*/ 3338250 h 7652085"/>
                <a:gd name="connsiteX2744" fmla="*/ 6354849 w 7655776"/>
                <a:gd name="connsiteY2744" fmla="*/ 3331290 h 7652085"/>
                <a:gd name="connsiteX2745" fmla="*/ 6327738 w 7655776"/>
                <a:gd name="connsiteY2745" fmla="*/ 3339350 h 7652085"/>
                <a:gd name="connsiteX2746" fmla="*/ 6329570 w 7655776"/>
                <a:gd name="connsiteY2746" fmla="*/ 3336785 h 7652085"/>
                <a:gd name="connsiteX2747" fmla="*/ 6337996 w 7655776"/>
                <a:gd name="connsiteY2747" fmla="*/ 3332755 h 7652085"/>
                <a:gd name="connsiteX2748" fmla="*/ 6442041 w 7655776"/>
                <a:gd name="connsiteY2748" fmla="*/ 3280366 h 7652085"/>
                <a:gd name="connsiteX2749" fmla="*/ 6444606 w 7655776"/>
                <a:gd name="connsiteY2749" fmla="*/ 3281099 h 7652085"/>
                <a:gd name="connsiteX2750" fmla="*/ 6396613 w 7655776"/>
                <a:gd name="connsiteY2750" fmla="*/ 3319200 h 7652085"/>
                <a:gd name="connsiteX2751" fmla="*/ 6354849 w 7655776"/>
                <a:gd name="connsiteY2751" fmla="*/ 3331290 h 7652085"/>
                <a:gd name="connsiteX2752" fmla="*/ 6175335 w 7655776"/>
                <a:gd name="connsiteY2752" fmla="*/ 3728785 h 7652085"/>
                <a:gd name="connsiteX2753" fmla="*/ 6086310 w 7655776"/>
                <a:gd name="connsiteY2753" fmla="*/ 3662842 h 7652085"/>
                <a:gd name="connsiteX2754" fmla="*/ 6082280 w 7655776"/>
                <a:gd name="connsiteY2754" fmla="*/ 3655514 h 7652085"/>
                <a:gd name="connsiteX2755" fmla="*/ 6073121 w 7655776"/>
                <a:gd name="connsiteY2755" fmla="*/ 3659544 h 7652085"/>
                <a:gd name="connsiteX2756" fmla="*/ 6073121 w 7655776"/>
                <a:gd name="connsiteY2756" fmla="*/ 3665040 h 7652085"/>
                <a:gd name="connsiteX2757" fmla="*/ 6074221 w 7655776"/>
                <a:gd name="connsiteY2757" fmla="*/ 3665772 h 7652085"/>
                <a:gd name="connsiteX2758" fmla="*/ 6028426 w 7655776"/>
                <a:gd name="connsiteY2758" fmla="*/ 3760292 h 7652085"/>
                <a:gd name="connsiteX2759" fmla="*/ 5982632 w 7655776"/>
                <a:gd name="connsiteY2759" fmla="*/ 3856277 h 7652085"/>
                <a:gd name="connsiteX2760" fmla="*/ 5977869 w 7655776"/>
                <a:gd name="connsiteY2760" fmla="*/ 3861772 h 7652085"/>
                <a:gd name="connsiteX2761" fmla="*/ 5978235 w 7655776"/>
                <a:gd name="connsiteY2761" fmla="*/ 3863604 h 7652085"/>
                <a:gd name="connsiteX2762" fmla="*/ 5880418 w 7655776"/>
                <a:gd name="connsiteY2762" fmla="*/ 3992195 h 7652085"/>
                <a:gd name="connsiteX2763" fmla="*/ 5787730 w 7655776"/>
                <a:gd name="connsiteY2763" fmla="*/ 4114924 h 7652085"/>
                <a:gd name="connsiteX2764" fmla="*/ 5787730 w 7655776"/>
                <a:gd name="connsiteY2764" fmla="*/ 4114924 h 7652085"/>
                <a:gd name="connsiteX2765" fmla="*/ 5771244 w 7655776"/>
                <a:gd name="connsiteY2765" fmla="*/ 4122251 h 7652085"/>
                <a:gd name="connsiteX2766" fmla="*/ 5778571 w 7655776"/>
                <a:gd name="connsiteY2766" fmla="*/ 4139104 h 7652085"/>
                <a:gd name="connsiteX2767" fmla="*/ 5783334 w 7655776"/>
                <a:gd name="connsiteY2767" fmla="*/ 4139836 h 7652085"/>
                <a:gd name="connsiteX2768" fmla="*/ 5790295 w 7655776"/>
                <a:gd name="connsiteY2768" fmla="*/ 4137638 h 7652085"/>
                <a:gd name="connsiteX2769" fmla="*/ 5813742 w 7655776"/>
                <a:gd name="connsiteY2769" fmla="*/ 4158154 h 7652085"/>
                <a:gd name="connsiteX2770" fmla="*/ 5784800 w 7655776"/>
                <a:gd name="connsiteY2770" fmla="*/ 4169878 h 7652085"/>
                <a:gd name="connsiteX2771" fmla="*/ 5774542 w 7655776"/>
                <a:gd name="connsiteY2771" fmla="*/ 4164748 h 7652085"/>
                <a:gd name="connsiteX2772" fmla="*/ 5774542 w 7655776"/>
                <a:gd name="connsiteY2772" fmla="*/ 4164748 h 7652085"/>
                <a:gd name="connsiteX2773" fmla="*/ 5762085 w 7655776"/>
                <a:gd name="connsiteY2773" fmla="*/ 4177937 h 7652085"/>
                <a:gd name="connsiteX2774" fmla="*/ 5775275 w 7655776"/>
                <a:gd name="connsiteY2774" fmla="*/ 4190393 h 7652085"/>
                <a:gd name="connsiteX2775" fmla="*/ 5776007 w 7655776"/>
                <a:gd name="connsiteY2775" fmla="*/ 4190393 h 7652085"/>
                <a:gd name="connsiteX2776" fmla="*/ 5823633 w 7655776"/>
                <a:gd name="connsiteY2776" fmla="*/ 4336569 h 7652085"/>
                <a:gd name="connsiteX2777" fmla="*/ 5874191 w 7655776"/>
                <a:gd name="connsiteY2777" fmla="*/ 4490072 h 7652085"/>
                <a:gd name="connsiteX2778" fmla="*/ 5872725 w 7655776"/>
                <a:gd name="connsiteY2778" fmla="*/ 4493735 h 7652085"/>
                <a:gd name="connsiteX2779" fmla="*/ 5875656 w 7655776"/>
                <a:gd name="connsiteY2779" fmla="*/ 4498132 h 7652085"/>
                <a:gd name="connsiteX2780" fmla="*/ 5887746 w 7655776"/>
                <a:gd name="connsiteY2780" fmla="*/ 4604009 h 7652085"/>
                <a:gd name="connsiteX2781" fmla="*/ 5900202 w 7655776"/>
                <a:gd name="connsiteY2781" fmla="*/ 4708420 h 7652085"/>
                <a:gd name="connsiteX2782" fmla="*/ 5899102 w 7655776"/>
                <a:gd name="connsiteY2782" fmla="*/ 4709153 h 7652085"/>
                <a:gd name="connsiteX2783" fmla="*/ 5897271 w 7655776"/>
                <a:gd name="connsiteY2783" fmla="*/ 4714282 h 7652085"/>
                <a:gd name="connsiteX2784" fmla="*/ 5904232 w 7655776"/>
                <a:gd name="connsiteY2784" fmla="*/ 4721243 h 7652085"/>
                <a:gd name="connsiteX2785" fmla="*/ 5904598 w 7655776"/>
                <a:gd name="connsiteY2785" fmla="*/ 4721243 h 7652085"/>
                <a:gd name="connsiteX2786" fmla="*/ 5909361 w 7655776"/>
                <a:gd name="connsiteY2786" fmla="*/ 4719044 h 7652085"/>
                <a:gd name="connsiteX2787" fmla="*/ 5910459 w 7655776"/>
                <a:gd name="connsiteY2787" fmla="*/ 4715747 h 7652085"/>
                <a:gd name="connsiteX2788" fmla="*/ 6016336 w 7655776"/>
                <a:gd name="connsiteY2788" fmla="*/ 4682042 h 7652085"/>
                <a:gd name="connsiteX2789" fmla="*/ 6016336 w 7655776"/>
                <a:gd name="connsiteY2789" fmla="*/ 4684240 h 7652085"/>
                <a:gd name="connsiteX2790" fmla="*/ 6020000 w 7655776"/>
                <a:gd name="connsiteY2790" fmla="*/ 4687538 h 7652085"/>
                <a:gd name="connsiteX2791" fmla="*/ 5952224 w 7655776"/>
                <a:gd name="connsiteY2791" fmla="*/ 4839209 h 7652085"/>
                <a:gd name="connsiteX2792" fmla="*/ 5882616 w 7655776"/>
                <a:gd name="connsiteY2792" fmla="*/ 4996742 h 7652085"/>
                <a:gd name="connsiteX2793" fmla="*/ 5878220 w 7655776"/>
                <a:gd name="connsiteY2793" fmla="*/ 5000039 h 7652085"/>
                <a:gd name="connsiteX2794" fmla="*/ 5881518 w 7655776"/>
                <a:gd name="connsiteY2794" fmla="*/ 5007732 h 7652085"/>
                <a:gd name="connsiteX2795" fmla="*/ 5881518 w 7655776"/>
                <a:gd name="connsiteY2795" fmla="*/ 5007732 h 7652085"/>
                <a:gd name="connsiteX2796" fmla="*/ 5883349 w 7655776"/>
                <a:gd name="connsiteY2796" fmla="*/ 5008099 h 7652085"/>
                <a:gd name="connsiteX2797" fmla="*/ 5987394 w 7655776"/>
                <a:gd name="connsiteY2797" fmla="*/ 5172592 h 7652085"/>
                <a:gd name="connsiteX2798" fmla="*/ 5990691 w 7655776"/>
                <a:gd name="connsiteY2798" fmla="*/ 5177355 h 7652085"/>
                <a:gd name="connsiteX2799" fmla="*/ 5984830 w 7655776"/>
                <a:gd name="connsiteY2799" fmla="*/ 5176622 h 7652085"/>
                <a:gd name="connsiteX2800" fmla="*/ 5791028 w 7655776"/>
                <a:gd name="connsiteY2800" fmla="*/ 5155007 h 7652085"/>
                <a:gd name="connsiteX2801" fmla="*/ 5790295 w 7655776"/>
                <a:gd name="connsiteY2801" fmla="*/ 5153542 h 7652085"/>
                <a:gd name="connsiteX2802" fmla="*/ 5781869 w 7655776"/>
                <a:gd name="connsiteY2802" fmla="*/ 5153908 h 7652085"/>
                <a:gd name="connsiteX2803" fmla="*/ 5780403 w 7655776"/>
                <a:gd name="connsiteY2803" fmla="*/ 5158304 h 7652085"/>
                <a:gd name="connsiteX2804" fmla="*/ 5780770 w 7655776"/>
                <a:gd name="connsiteY2804" fmla="*/ 5159404 h 7652085"/>
                <a:gd name="connsiteX2805" fmla="*/ 5669764 w 7655776"/>
                <a:gd name="connsiteY2805" fmla="*/ 5291291 h 7652085"/>
                <a:gd name="connsiteX2806" fmla="*/ 5562788 w 7655776"/>
                <a:gd name="connsiteY2806" fmla="*/ 5418783 h 7652085"/>
                <a:gd name="connsiteX2807" fmla="*/ 5556194 w 7655776"/>
                <a:gd name="connsiteY2807" fmla="*/ 5418050 h 7652085"/>
                <a:gd name="connsiteX2808" fmla="*/ 5540074 w 7655776"/>
                <a:gd name="connsiteY2808" fmla="*/ 5308144 h 7652085"/>
                <a:gd name="connsiteX2809" fmla="*/ 5542639 w 7655776"/>
                <a:gd name="connsiteY2809" fmla="*/ 5305579 h 7652085"/>
                <a:gd name="connsiteX2810" fmla="*/ 5542639 w 7655776"/>
                <a:gd name="connsiteY2810" fmla="*/ 5300084 h 7652085"/>
                <a:gd name="connsiteX2811" fmla="*/ 5533113 w 7655776"/>
                <a:gd name="connsiteY2811" fmla="*/ 5296421 h 7652085"/>
                <a:gd name="connsiteX2812" fmla="*/ 5529450 w 7655776"/>
                <a:gd name="connsiteY2812" fmla="*/ 5300450 h 7652085"/>
                <a:gd name="connsiteX2813" fmla="*/ 5529450 w 7655776"/>
                <a:gd name="connsiteY2813" fmla="*/ 5301549 h 7652085"/>
                <a:gd name="connsiteX2814" fmla="*/ 5430168 w 7655776"/>
                <a:gd name="connsiteY2814" fmla="*/ 5335987 h 7652085"/>
                <a:gd name="connsiteX2815" fmla="*/ 5329786 w 7655776"/>
                <a:gd name="connsiteY2815" fmla="*/ 5371523 h 7652085"/>
                <a:gd name="connsiteX2816" fmla="*/ 5324291 w 7655776"/>
                <a:gd name="connsiteY2816" fmla="*/ 5370790 h 7652085"/>
                <a:gd name="connsiteX2817" fmla="*/ 5321726 w 7655776"/>
                <a:gd name="connsiteY2817" fmla="*/ 5373721 h 7652085"/>
                <a:gd name="connsiteX2818" fmla="*/ 5161629 w 7655776"/>
                <a:gd name="connsiteY2818" fmla="*/ 5395703 h 7652085"/>
                <a:gd name="connsiteX2819" fmla="*/ 5009225 w 7655776"/>
                <a:gd name="connsiteY2819" fmla="*/ 5416951 h 7652085"/>
                <a:gd name="connsiteX2820" fmla="*/ 5009225 w 7655776"/>
                <a:gd name="connsiteY2820" fmla="*/ 5416951 h 7652085"/>
                <a:gd name="connsiteX2821" fmla="*/ 4992373 w 7655776"/>
                <a:gd name="connsiteY2821" fmla="*/ 5410357 h 7652085"/>
                <a:gd name="connsiteX2822" fmla="*/ 4985779 w 7655776"/>
                <a:gd name="connsiteY2822" fmla="*/ 5427209 h 7652085"/>
                <a:gd name="connsiteX2823" fmla="*/ 4994938 w 7655776"/>
                <a:gd name="connsiteY2823" fmla="*/ 5434170 h 7652085"/>
                <a:gd name="connsiteX2824" fmla="*/ 4997136 w 7655776"/>
                <a:gd name="connsiteY2824" fmla="*/ 5465677 h 7652085"/>
                <a:gd name="connsiteX2825" fmla="*/ 4968193 w 7655776"/>
                <a:gd name="connsiteY2825" fmla="*/ 5453587 h 7652085"/>
                <a:gd name="connsiteX2826" fmla="*/ 4968560 w 7655776"/>
                <a:gd name="connsiteY2826" fmla="*/ 5451389 h 7652085"/>
                <a:gd name="connsiteX2827" fmla="*/ 4964530 w 7655776"/>
                <a:gd name="connsiteY2827" fmla="*/ 5442596 h 7652085"/>
                <a:gd name="connsiteX2828" fmla="*/ 4946578 w 7655776"/>
                <a:gd name="connsiteY2828" fmla="*/ 5443329 h 7652085"/>
                <a:gd name="connsiteX2829" fmla="*/ 4947311 w 7655776"/>
                <a:gd name="connsiteY2829" fmla="*/ 5461647 h 7652085"/>
                <a:gd name="connsiteX2830" fmla="*/ 4947311 w 7655776"/>
                <a:gd name="connsiteY2830" fmla="*/ 5461647 h 7652085"/>
                <a:gd name="connsiteX2831" fmla="*/ 4877704 w 7655776"/>
                <a:gd name="connsiteY2831" fmla="*/ 5598664 h 7652085"/>
                <a:gd name="connsiteX2832" fmla="*/ 4804799 w 7655776"/>
                <a:gd name="connsiteY2832" fmla="*/ 5742641 h 7652085"/>
                <a:gd name="connsiteX2833" fmla="*/ 4801502 w 7655776"/>
                <a:gd name="connsiteY2833" fmla="*/ 5744107 h 7652085"/>
                <a:gd name="connsiteX2834" fmla="*/ 4800036 w 7655776"/>
                <a:gd name="connsiteY2834" fmla="*/ 5748503 h 7652085"/>
                <a:gd name="connsiteX2835" fmla="*/ 4800769 w 7655776"/>
                <a:gd name="connsiteY2835" fmla="*/ 5749602 h 7652085"/>
                <a:gd name="connsiteX2836" fmla="*/ 4734458 w 7655776"/>
                <a:gd name="connsiteY2836" fmla="*/ 5833131 h 7652085"/>
                <a:gd name="connsiteX2837" fmla="*/ 4669247 w 7655776"/>
                <a:gd name="connsiteY2837" fmla="*/ 5915927 h 7652085"/>
                <a:gd name="connsiteX2838" fmla="*/ 4663019 w 7655776"/>
                <a:gd name="connsiteY2838" fmla="*/ 5917759 h 7652085"/>
                <a:gd name="connsiteX2839" fmla="*/ 4661187 w 7655776"/>
                <a:gd name="connsiteY2839" fmla="*/ 5922888 h 7652085"/>
                <a:gd name="connsiteX2840" fmla="*/ 4663386 w 7655776"/>
                <a:gd name="connsiteY2840" fmla="*/ 5927651 h 7652085"/>
                <a:gd name="connsiteX2841" fmla="*/ 4668148 w 7655776"/>
                <a:gd name="connsiteY2841" fmla="*/ 5929482 h 7652085"/>
                <a:gd name="connsiteX2842" fmla="*/ 4671446 w 7655776"/>
                <a:gd name="connsiteY2842" fmla="*/ 5928017 h 7652085"/>
                <a:gd name="connsiteX2843" fmla="*/ 4769995 w 7655776"/>
                <a:gd name="connsiteY2843" fmla="*/ 5978940 h 7652085"/>
                <a:gd name="connsiteX2844" fmla="*/ 4768163 w 7655776"/>
                <a:gd name="connsiteY2844" fmla="*/ 5985901 h 7652085"/>
                <a:gd name="connsiteX2845" fmla="*/ 4613561 w 7655776"/>
                <a:gd name="connsiteY2845" fmla="*/ 6045251 h 7652085"/>
                <a:gd name="connsiteX2846" fmla="*/ 4452732 w 7655776"/>
                <a:gd name="connsiteY2846" fmla="*/ 6107531 h 7652085"/>
                <a:gd name="connsiteX2847" fmla="*/ 4445038 w 7655776"/>
                <a:gd name="connsiteY2847" fmla="*/ 6108630 h 7652085"/>
                <a:gd name="connsiteX2848" fmla="*/ 4444305 w 7655776"/>
                <a:gd name="connsiteY2848" fmla="*/ 6110096 h 7652085"/>
                <a:gd name="connsiteX2849" fmla="*/ 4444305 w 7655776"/>
                <a:gd name="connsiteY2849" fmla="*/ 6114492 h 7652085"/>
                <a:gd name="connsiteX2850" fmla="*/ 4445404 w 7655776"/>
                <a:gd name="connsiteY2850" fmla="*/ 6115957 h 7652085"/>
                <a:gd name="connsiteX2851" fmla="*/ 4402907 w 7655776"/>
                <a:gd name="connsiteY2851" fmla="*/ 6306096 h 7652085"/>
                <a:gd name="connsiteX2852" fmla="*/ 4401808 w 7655776"/>
                <a:gd name="connsiteY2852" fmla="*/ 6311958 h 7652085"/>
                <a:gd name="connsiteX2853" fmla="*/ 4398144 w 7655776"/>
                <a:gd name="connsiteY2853" fmla="*/ 6307562 h 7652085"/>
                <a:gd name="connsiteX2854" fmla="*/ 4276514 w 7655776"/>
                <a:gd name="connsiteY2854" fmla="*/ 6155157 h 7652085"/>
                <a:gd name="connsiteX2855" fmla="*/ 4277247 w 7655776"/>
                <a:gd name="connsiteY2855" fmla="*/ 6153692 h 7652085"/>
                <a:gd name="connsiteX2856" fmla="*/ 4271019 w 7655776"/>
                <a:gd name="connsiteY2856" fmla="*/ 6147830 h 7652085"/>
                <a:gd name="connsiteX2857" fmla="*/ 4266623 w 7655776"/>
                <a:gd name="connsiteY2857" fmla="*/ 6149662 h 7652085"/>
                <a:gd name="connsiteX2858" fmla="*/ 4266257 w 7655776"/>
                <a:gd name="connsiteY2858" fmla="*/ 6150761 h 7652085"/>
                <a:gd name="connsiteX2859" fmla="*/ 4094436 w 7655776"/>
                <a:gd name="connsiteY2859" fmla="*/ 6165415 h 7652085"/>
                <a:gd name="connsiteX2860" fmla="*/ 3928843 w 7655776"/>
                <a:gd name="connsiteY2860" fmla="*/ 6180070 h 7652085"/>
                <a:gd name="connsiteX2861" fmla="*/ 3924447 w 7655776"/>
                <a:gd name="connsiteY2861" fmla="*/ 6174941 h 7652085"/>
                <a:gd name="connsiteX2862" fmla="*/ 3990391 w 7655776"/>
                <a:gd name="connsiteY2862" fmla="*/ 6085916 h 7652085"/>
                <a:gd name="connsiteX2863" fmla="*/ 3991124 w 7655776"/>
                <a:gd name="connsiteY2863" fmla="*/ 6086283 h 7652085"/>
                <a:gd name="connsiteX2864" fmla="*/ 3997718 w 7655776"/>
                <a:gd name="connsiteY2864" fmla="*/ 6081886 h 7652085"/>
                <a:gd name="connsiteX2865" fmla="*/ 3993688 w 7655776"/>
                <a:gd name="connsiteY2865" fmla="*/ 6072727 h 7652085"/>
                <a:gd name="connsiteX2866" fmla="*/ 3993688 w 7655776"/>
                <a:gd name="connsiteY2866" fmla="*/ 6072727 h 7652085"/>
                <a:gd name="connsiteX2867" fmla="*/ 3987460 w 7655776"/>
                <a:gd name="connsiteY2867" fmla="*/ 6073827 h 7652085"/>
                <a:gd name="connsiteX2868" fmla="*/ 3892574 w 7655776"/>
                <a:gd name="connsiteY2868" fmla="*/ 6028032 h 7652085"/>
                <a:gd name="connsiteX2869" fmla="*/ 3796588 w 7655776"/>
                <a:gd name="connsiteY2869" fmla="*/ 5982238 h 7652085"/>
                <a:gd name="connsiteX2870" fmla="*/ 3796588 w 7655776"/>
                <a:gd name="connsiteY2870" fmla="*/ 5980772 h 7652085"/>
                <a:gd name="connsiteX2871" fmla="*/ 3793292 w 7655776"/>
                <a:gd name="connsiteY2871" fmla="*/ 5977475 h 7652085"/>
                <a:gd name="connsiteX2872" fmla="*/ 3789628 w 7655776"/>
                <a:gd name="connsiteY2872" fmla="*/ 5977475 h 7652085"/>
                <a:gd name="connsiteX2873" fmla="*/ 3661037 w 7655776"/>
                <a:gd name="connsiteY2873" fmla="*/ 5879658 h 7652085"/>
                <a:gd name="connsiteX2874" fmla="*/ 3538308 w 7655776"/>
                <a:gd name="connsiteY2874" fmla="*/ 5786970 h 7652085"/>
                <a:gd name="connsiteX2875" fmla="*/ 3538308 w 7655776"/>
                <a:gd name="connsiteY2875" fmla="*/ 5786970 h 7652085"/>
                <a:gd name="connsiteX2876" fmla="*/ 3530981 w 7655776"/>
                <a:gd name="connsiteY2876" fmla="*/ 5770484 h 7652085"/>
                <a:gd name="connsiteX2877" fmla="*/ 3514495 w 7655776"/>
                <a:gd name="connsiteY2877" fmla="*/ 5777811 h 7652085"/>
                <a:gd name="connsiteX2878" fmla="*/ 3515960 w 7655776"/>
                <a:gd name="connsiteY2878" fmla="*/ 5789169 h 7652085"/>
                <a:gd name="connsiteX2879" fmla="*/ 3495444 w 7655776"/>
                <a:gd name="connsiteY2879" fmla="*/ 5812615 h 7652085"/>
                <a:gd name="connsiteX2880" fmla="*/ 3483721 w 7655776"/>
                <a:gd name="connsiteY2880" fmla="*/ 5783673 h 7652085"/>
                <a:gd name="connsiteX2881" fmla="*/ 3485553 w 7655776"/>
                <a:gd name="connsiteY2881" fmla="*/ 5782574 h 7652085"/>
                <a:gd name="connsiteX2882" fmla="*/ 3488850 w 7655776"/>
                <a:gd name="connsiteY2882" fmla="*/ 5773415 h 7652085"/>
                <a:gd name="connsiteX2883" fmla="*/ 3475661 w 7655776"/>
                <a:gd name="connsiteY2883" fmla="*/ 5760959 h 7652085"/>
                <a:gd name="connsiteX2884" fmla="*/ 3475661 w 7655776"/>
                <a:gd name="connsiteY2884" fmla="*/ 5760959 h 7652085"/>
                <a:gd name="connsiteX2885" fmla="*/ 3463572 w 7655776"/>
                <a:gd name="connsiteY2885" fmla="*/ 5774148 h 7652085"/>
                <a:gd name="connsiteX2886" fmla="*/ 3317396 w 7655776"/>
                <a:gd name="connsiteY2886" fmla="*/ 5821774 h 7652085"/>
                <a:gd name="connsiteX2887" fmla="*/ 3163893 w 7655776"/>
                <a:gd name="connsiteY2887" fmla="*/ 5872331 h 7652085"/>
                <a:gd name="connsiteX2888" fmla="*/ 3160229 w 7655776"/>
                <a:gd name="connsiteY2888" fmla="*/ 5870866 h 7652085"/>
                <a:gd name="connsiteX2889" fmla="*/ 3160229 w 7655776"/>
                <a:gd name="connsiteY2889" fmla="*/ 5870866 h 7652085"/>
                <a:gd name="connsiteX2890" fmla="*/ 3155833 w 7655776"/>
                <a:gd name="connsiteY2890" fmla="*/ 5872697 h 7652085"/>
                <a:gd name="connsiteX2891" fmla="*/ 3155467 w 7655776"/>
                <a:gd name="connsiteY2891" fmla="*/ 5873797 h 7652085"/>
                <a:gd name="connsiteX2892" fmla="*/ 3049590 w 7655776"/>
                <a:gd name="connsiteY2892" fmla="*/ 5885886 h 7652085"/>
                <a:gd name="connsiteX2893" fmla="*/ 2945179 w 7655776"/>
                <a:gd name="connsiteY2893" fmla="*/ 5898342 h 7652085"/>
                <a:gd name="connsiteX2894" fmla="*/ 2939683 w 7655776"/>
                <a:gd name="connsiteY2894" fmla="*/ 5895412 h 7652085"/>
                <a:gd name="connsiteX2895" fmla="*/ 2939683 w 7655776"/>
                <a:gd name="connsiteY2895" fmla="*/ 5895412 h 7652085"/>
                <a:gd name="connsiteX2896" fmla="*/ 2934921 w 7655776"/>
                <a:gd name="connsiteY2896" fmla="*/ 5897610 h 7652085"/>
                <a:gd name="connsiteX2897" fmla="*/ 2933089 w 7655776"/>
                <a:gd name="connsiteY2897" fmla="*/ 5902739 h 7652085"/>
                <a:gd name="connsiteX2898" fmla="*/ 2938584 w 7655776"/>
                <a:gd name="connsiteY2898" fmla="*/ 5908967 h 7652085"/>
                <a:gd name="connsiteX2899" fmla="*/ 2972289 w 7655776"/>
                <a:gd name="connsiteY2899" fmla="*/ 6014477 h 7652085"/>
                <a:gd name="connsiteX2900" fmla="*/ 2966061 w 7655776"/>
                <a:gd name="connsiteY2900" fmla="*/ 6018141 h 7652085"/>
                <a:gd name="connsiteX2901" fmla="*/ 2814390 w 7655776"/>
                <a:gd name="connsiteY2901" fmla="*/ 5949998 h 7652085"/>
                <a:gd name="connsiteX2902" fmla="*/ 2656857 w 7655776"/>
                <a:gd name="connsiteY2902" fmla="*/ 5880391 h 7652085"/>
                <a:gd name="connsiteX2903" fmla="*/ 2656857 w 7655776"/>
                <a:gd name="connsiteY2903" fmla="*/ 5879292 h 7652085"/>
                <a:gd name="connsiteX2904" fmla="*/ 2653560 w 7655776"/>
                <a:gd name="connsiteY2904" fmla="*/ 5875995 h 7652085"/>
                <a:gd name="connsiteX2905" fmla="*/ 2645866 w 7655776"/>
                <a:gd name="connsiteY2905" fmla="*/ 5879292 h 7652085"/>
                <a:gd name="connsiteX2906" fmla="*/ 2645866 w 7655776"/>
                <a:gd name="connsiteY2906" fmla="*/ 5879292 h 7652085"/>
                <a:gd name="connsiteX2907" fmla="*/ 2645866 w 7655776"/>
                <a:gd name="connsiteY2907" fmla="*/ 5880757 h 7652085"/>
                <a:gd name="connsiteX2908" fmla="*/ 2481006 w 7655776"/>
                <a:gd name="connsiteY2908" fmla="*/ 5985169 h 7652085"/>
                <a:gd name="connsiteX2909" fmla="*/ 2476244 w 7655776"/>
                <a:gd name="connsiteY2909" fmla="*/ 5988099 h 7652085"/>
                <a:gd name="connsiteX2910" fmla="*/ 2476976 w 7655776"/>
                <a:gd name="connsiteY2910" fmla="*/ 5982238 h 7652085"/>
                <a:gd name="connsiteX2911" fmla="*/ 2498591 w 7655776"/>
                <a:gd name="connsiteY2911" fmla="*/ 5788436 h 7652085"/>
                <a:gd name="connsiteX2912" fmla="*/ 2500057 w 7655776"/>
                <a:gd name="connsiteY2912" fmla="*/ 5787703 h 7652085"/>
                <a:gd name="connsiteX2913" fmla="*/ 2499691 w 7655776"/>
                <a:gd name="connsiteY2913" fmla="*/ 5779277 h 7652085"/>
                <a:gd name="connsiteX2914" fmla="*/ 2494195 w 7655776"/>
                <a:gd name="connsiteY2914" fmla="*/ 5778178 h 7652085"/>
                <a:gd name="connsiteX2915" fmla="*/ 2362307 w 7655776"/>
                <a:gd name="connsiteY2915" fmla="*/ 5667172 h 7652085"/>
                <a:gd name="connsiteX2916" fmla="*/ 2234816 w 7655776"/>
                <a:gd name="connsiteY2916" fmla="*/ 5560196 h 7652085"/>
                <a:gd name="connsiteX2917" fmla="*/ 2236647 w 7655776"/>
                <a:gd name="connsiteY2917" fmla="*/ 5555800 h 7652085"/>
                <a:gd name="connsiteX2918" fmla="*/ 2235915 w 7655776"/>
                <a:gd name="connsiteY2918" fmla="*/ 5553602 h 7652085"/>
                <a:gd name="connsiteX2919" fmla="*/ 2345821 w 7655776"/>
                <a:gd name="connsiteY2919" fmla="*/ 5537482 h 7652085"/>
                <a:gd name="connsiteX2920" fmla="*/ 2351317 w 7655776"/>
                <a:gd name="connsiteY2920" fmla="*/ 5540413 h 7652085"/>
                <a:gd name="connsiteX2921" fmla="*/ 2354247 w 7655776"/>
                <a:gd name="connsiteY2921" fmla="*/ 5539680 h 7652085"/>
                <a:gd name="connsiteX2922" fmla="*/ 2357911 w 7655776"/>
                <a:gd name="connsiteY2922" fmla="*/ 5530521 h 7652085"/>
                <a:gd name="connsiteX2923" fmla="*/ 2357911 w 7655776"/>
                <a:gd name="connsiteY2923" fmla="*/ 5530521 h 7652085"/>
                <a:gd name="connsiteX2924" fmla="*/ 2352782 w 7655776"/>
                <a:gd name="connsiteY2924" fmla="*/ 5526858 h 7652085"/>
                <a:gd name="connsiteX2925" fmla="*/ 2318345 w 7655776"/>
                <a:gd name="connsiteY2925" fmla="*/ 5427576 h 7652085"/>
                <a:gd name="connsiteX2926" fmla="*/ 2282808 w 7655776"/>
                <a:gd name="connsiteY2926" fmla="*/ 5327194 h 7652085"/>
                <a:gd name="connsiteX2927" fmla="*/ 2283541 w 7655776"/>
                <a:gd name="connsiteY2927" fmla="*/ 5326095 h 7652085"/>
                <a:gd name="connsiteX2928" fmla="*/ 2283541 w 7655776"/>
                <a:gd name="connsiteY2928" fmla="*/ 5321699 h 7652085"/>
                <a:gd name="connsiteX2929" fmla="*/ 2280610 w 7655776"/>
                <a:gd name="connsiteY2929" fmla="*/ 5319134 h 7652085"/>
                <a:gd name="connsiteX2930" fmla="*/ 2258629 w 7655776"/>
                <a:gd name="connsiteY2930" fmla="*/ 5159037 h 7652085"/>
                <a:gd name="connsiteX2931" fmla="*/ 2237380 w 7655776"/>
                <a:gd name="connsiteY2931" fmla="*/ 5006633 h 7652085"/>
                <a:gd name="connsiteX2932" fmla="*/ 2237380 w 7655776"/>
                <a:gd name="connsiteY2932" fmla="*/ 5006633 h 7652085"/>
                <a:gd name="connsiteX2933" fmla="*/ 2243974 w 7655776"/>
                <a:gd name="connsiteY2933" fmla="*/ 4989781 h 7652085"/>
                <a:gd name="connsiteX2934" fmla="*/ 2227122 w 7655776"/>
                <a:gd name="connsiteY2934" fmla="*/ 4983187 h 7652085"/>
                <a:gd name="connsiteX2935" fmla="*/ 2219795 w 7655776"/>
                <a:gd name="connsiteY2935" fmla="*/ 4992346 h 7652085"/>
                <a:gd name="connsiteX2936" fmla="*/ 2188655 w 7655776"/>
                <a:gd name="connsiteY2936" fmla="*/ 4994544 h 7652085"/>
                <a:gd name="connsiteX2937" fmla="*/ 2200744 w 7655776"/>
                <a:gd name="connsiteY2937" fmla="*/ 4965235 h 7652085"/>
                <a:gd name="connsiteX2938" fmla="*/ 2202210 w 7655776"/>
                <a:gd name="connsiteY2938" fmla="*/ 4965968 h 7652085"/>
                <a:gd name="connsiteX2939" fmla="*/ 2215032 w 7655776"/>
                <a:gd name="connsiteY2939" fmla="*/ 4953145 h 7652085"/>
                <a:gd name="connsiteX2940" fmla="*/ 2211002 w 7655776"/>
                <a:gd name="connsiteY2940" fmla="*/ 4943620 h 7652085"/>
                <a:gd name="connsiteX2941" fmla="*/ 2192685 w 7655776"/>
                <a:gd name="connsiteY2941" fmla="*/ 4944353 h 7652085"/>
                <a:gd name="connsiteX2942" fmla="*/ 2192685 w 7655776"/>
                <a:gd name="connsiteY2942" fmla="*/ 4944353 h 7652085"/>
                <a:gd name="connsiteX2943" fmla="*/ 2055668 w 7655776"/>
                <a:gd name="connsiteY2943" fmla="*/ 4874745 h 7652085"/>
                <a:gd name="connsiteX2944" fmla="*/ 1911690 w 7655776"/>
                <a:gd name="connsiteY2944" fmla="*/ 4801841 h 7652085"/>
                <a:gd name="connsiteX2945" fmla="*/ 1910224 w 7655776"/>
                <a:gd name="connsiteY2945" fmla="*/ 4798177 h 7652085"/>
                <a:gd name="connsiteX2946" fmla="*/ 1904729 w 7655776"/>
                <a:gd name="connsiteY2946" fmla="*/ 4797078 h 7652085"/>
                <a:gd name="connsiteX2947" fmla="*/ 1821566 w 7655776"/>
                <a:gd name="connsiteY2947" fmla="*/ 4730768 h 7652085"/>
                <a:gd name="connsiteX2948" fmla="*/ 1738770 w 7655776"/>
                <a:gd name="connsiteY2948" fmla="*/ 4665556 h 7652085"/>
                <a:gd name="connsiteX2949" fmla="*/ 1739136 w 7655776"/>
                <a:gd name="connsiteY2949" fmla="*/ 4664457 h 7652085"/>
                <a:gd name="connsiteX2950" fmla="*/ 1736938 w 7655776"/>
                <a:gd name="connsiteY2950" fmla="*/ 4659695 h 7652085"/>
                <a:gd name="connsiteX2951" fmla="*/ 1727047 w 7655776"/>
                <a:gd name="connsiteY2951" fmla="*/ 4660061 h 7652085"/>
                <a:gd name="connsiteX2952" fmla="*/ 1725215 w 7655776"/>
                <a:gd name="connsiteY2952" fmla="*/ 4665190 h 7652085"/>
                <a:gd name="connsiteX2953" fmla="*/ 1726680 w 7655776"/>
                <a:gd name="connsiteY2953" fmla="*/ 4668487 h 7652085"/>
                <a:gd name="connsiteX2954" fmla="*/ 1676123 w 7655776"/>
                <a:gd name="connsiteY2954" fmla="*/ 4767037 h 7652085"/>
                <a:gd name="connsiteX2955" fmla="*/ 1669163 w 7655776"/>
                <a:gd name="connsiteY2955" fmla="*/ 4765205 h 7652085"/>
                <a:gd name="connsiteX2956" fmla="*/ 1609813 w 7655776"/>
                <a:gd name="connsiteY2956" fmla="*/ 4610603 h 7652085"/>
                <a:gd name="connsiteX2957" fmla="*/ 1547533 w 7655776"/>
                <a:gd name="connsiteY2957" fmla="*/ 4449773 h 7652085"/>
                <a:gd name="connsiteX2958" fmla="*/ 1548265 w 7655776"/>
                <a:gd name="connsiteY2958" fmla="*/ 4444277 h 7652085"/>
                <a:gd name="connsiteX2959" fmla="*/ 1540206 w 7655776"/>
                <a:gd name="connsiteY2959" fmla="*/ 4441347 h 7652085"/>
                <a:gd name="connsiteX2960" fmla="*/ 1539106 w 7655776"/>
                <a:gd name="connsiteY2960" fmla="*/ 4442446 h 7652085"/>
                <a:gd name="connsiteX2961" fmla="*/ 1348602 w 7655776"/>
                <a:gd name="connsiteY2961" fmla="*/ 4399949 h 7652085"/>
                <a:gd name="connsiteX2962" fmla="*/ 1343106 w 7655776"/>
                <a:gd name="connsiteY2962" fmla="*/ 4398850 h 7652085"/>
                <a:gd name="connsiteX2963" fmla="*/ 1347503 w 7655776"/>
                <a:gd name="connsiteY2963" fmla="*/ 4395186 h 7652085"/>
                <a:gd name="connsiteX2964" fmla="*/ 1499906 w 7655776"/>
                <a:gd name="connsiteY2964" fmla="*/ 4273556 h 7652085"/>
                <a:gd name="connsiteX2965" fmla="*/ 1501372 w 7655776"/>
                <a:gd name="connsiteY2965" fmla="*/ 4274289 h 7652085"/>
                <a:gd name="connsiteX2966" fmla="*/ 1501738 w 7655776"/>
                <a:gd name="connsiteY2966" fmla="*/ 4274289 h 7652085"/>
                <a:gd name="connsiteX2967" fmla="*/ 1507600 w 7655776"/>
                <a:gd name="connsiteY2967" fmla="*/ 4268061 h 7652085"/>
                <a:gd name="connsiteX2968" fmla="*/ 1507600 w 7655776"/>
                <a:gd name="connsiteY2968" fmla="*/ 4268061 h 7652085"/>
                <a:gd name="connsiteX2969" fmla="*/ 1504669 w 7655776"/>
                <a:gd name="connsiteY2969" fmla="*/ 4263665 h 7652085"/>
                <a:gd name="connsiteX2970" fmla="*/ 1490015 w 7655776"/>
                <a:gd name="connsiteY2970" fmla="*/ 4091844 h 7652085"/>
                <a:gd name="connsiteX2971" fmla="*/ 1475361 w 7655776"/>
                <a:gd name="connsiteY2971" fmla="*/ 3925884 h 7652085"/>
                <a:gd name="connsiteX2972" fmla="*/ 1479757 w 7655776"/>
                <a:gd name="connsiteY2972" fmla="*/ 3923686 h 7652085"/>
                <a:gd name="connsiteX2973" fmla="*/ 1480490 w 7655776"/>
                <a:gd name="connsiteY2973" fmla="*/ 3921488 h 7652085"/>
                <a:gd name="connsiteX2974" fmla="*/ 1569880 w 7655776"/>
                <a:gd name="connsiteY2974" fmla="*/ 3987799 h 7652085"/>
                <a:gd name="connsiteX2975" fmla="*/ 1573910 w 7655776"/>
                <a:gd name="connsiteY2975" fmla="*/ 3995126 h 7652085"/>
                <a:gd name="connsiteX2976" fmla="*/ 1576475 w 7655776"/>
                <a:gd name="connsiteY2976" fmla="*/ 3995492 h 7652085"/>
                <a:gd name="connsiteX2977" fmla="*/ 1583069 w 7655776"/>
                <a:gd name="connsiteY2977" fmla="*/ 3991096 h 7652085"/>
                <a:gd name="connsiteX2978" fmla="*/ 1581970 w 7655776"/>
                <a:gd name="connsiteY2978" fmla="*/ 3984868 h 7652085"/>
                <a:gd name="connsiteX2979" fmla="*/ 1627765 w 7655776"/>
                <a:gd name="connsiteY2979" fmla="*/ 3890348 h 7652085"/>
                <a:gd name="connsiteX2980" fmla="*/ 1673559 w 7655776"/>
                <a:gd name="connsiteY2980" fmla="*/ 3794363 h 7652085"/>
                <a:gd name="connsiteX2981" fmla="*/ 1678322 w 7655776"/>
                <a:gd name="connsiteY2981" fmla="*/ 3790700 h 7652085"/>
                <a:gd name="connsiteX2982" fmla="*/ 1678322 w 7655776"/>
                <a:gd name="connsiteY2982" fmla="*/ 3787036 h 7652085"/>
                <a:gd name="connsiteX2983" fmla="*/ 1776138 w 7655776"/>
                <a:gd name="connsiteY2983" fmla="*/ 3658445 h 7652085"/>
                <a:gd name="connsiteX2984" fmla="*/ 1868826 w 7655776"/>
                <a:gd name="connsiteY2984" fmla="*/ 3535716 h 7652085"/>
                <a:gd name="connsiteX2985" fmla="*/ 1868826 w 7655776"/>
                <a:gd name="connsiteY2985" fmla="*/ 3535716 h 7652085"/>
                <a:gd name="connsiteX2986" fmla="*/ 1885312 w 7655776"/>
                <a:gd name="connsiteY2986" fmla="*/ 3528389 h 7652085"/>
                <a:gd name="connsiteX2987" fmla="*/ 1885312 w 7655776"/>
                <a:gd name="connsiteY2987" fmla="*/ 3528389 h 7652085"/>
                <a:gd name="connsiteX2988" fmla="*/ 1885312 w 7655776"/>
                <a:gd name="connsiteY2988" fmla="*/ 3518497 h 7652085"/>
                <a:gd name="connsiteX2989" fmla="*/ 1868826 w 7655776"/>
                <a:gd name="connsiteY2989" fmla="*/ 3511903 h 7652085"/>
                <a:gd name="connsiteX2990" fmla="*/ 1866628 w 7655776"/>
                <a:gd name="connsiteY2990" fmla="*/ 3513002 h 7652085"/>
                <a:gd name="connsiteX2991" fmla="*/ 1843181 w 7655776"/>
                <a:gd name="connsiteY2991" fmla="*/ 3492120 h 7652085"/>
                <a:gd name="connsiteX2992" fmla="*/ 1872124 w 7655776"/>
                <a:gd name="connsiteY2992" fmla="*/ 3480396 h 7652085"/>
                <a:gd name="connsiteX2993" fmla="*/ 1882015 w 7655776"/>
                <a:gd name="connsiteY2993" fmla="*/ 3485525 h 7652085"/>
                <a:gd name="connsiteX2994" fmla="*/ 1882382 w 7655776"/>
                <a:gd name="connsiteY2994" fmla="*/ 3485525 h 7652085"/>
                <a:gd name="connsiteX2995" fmla="*/ 1894838 w 7655776"/>
                <a:gd name="connsiteY2995" fmla="*/ 3472337 h 7652085"/>
                <a:gd name="connsiteX2996" fmla="*/ 1881649 w 7655776"/>
                <a:gd name="connsiteY2996" fmla="*/ 3459881 h 7652085"/>
                <a:gd name="connsiteX2997" fmla="*/ 1881649 w 7655776"/>
                <a:gd name="connsiteY2997" fmla="*/ 3459881 h 7652085"/>
                <a:gd name="connsiteX2998" fmla="*/ 1881649 w 7655776"/>
                <a:gd name="connsiteY2998" fmla="*/ 3459881 h 7652085"/>
                <a:gd name="connsiteX2999" fmla="*/ 1834023 w 7655776"/>
                <a:gd name="connsiteY2999" fmla="*/ 3313705 h 7652085"/>
                <a:gd name="connsiteX3000" fmla="*/ 1783466 w 7655776"/>
                <a:gd name="connsiteY3000" fmla="*/ 3160202 h 7652085"/>
                <a:gd name="connsiteX3001" fmla="*/ 1784931 w 7655776"/>
                <a:gd name="connsiteY3001" fmla="*/ 3156538 h 7652085"/>
                <a:gd name="connsiteX3002" fmla="*/ 1781634 w 7655776"/>
                <a:gd name="connsiteY3002" fmla="*/ 3152142 h 7652085"/>
                <a:gd name="connsiteX3003" fmla="*/ 1769544 w 7655776"/>
                <a:gd name="connsiteY3003" fmla="*/ 3046265 h 7652085"/>
                <a:gd name="connsiteX3004" fmla="*/ 1757088 w 7655776"/>
                <a:gd name="connsiteY3004" fmla="*/ 2941854 h 7652085"/>
                <a:gd name="connsiteX3005" fmla="*/ 1758187 w 7655776"/>
                <a:gd name="connsiteY3005" fmla="*/ 2941488 h 7652085"/>
                <a:gd name="connsiteX3006" fmla="*/ 1760019 w 7655776"/>
                <a:gd name="connsiteY3006" fmla="*/ 2936359 h 7652085"/>
                <a:gd name="connsiteX3007" fmla="*/ 1752692 w 7655776"/>
                <a:gd name="connsiteY3007" fmla="*/ 2929398 h 7652085"/>
                <a:gd name="connsiteX3008" fmla="*/ 1752692 w 7655776"/>
                <a:gd name="connsiteY3008" fmla="*/ 2929398 h 7652085"/>
                <a:gd name="connsiteX3009" fmla="*/ 1747929 w 7655776"/>
                <a:gd name="connsiteY3009" fmla="*/ 2931596 h 7652085"/>
                <a:gd name="connsiteX3010" fmla="*/ 1746830 w 7655776"/>
                <a:gd name="connsiteY3010" fmla="*/ 2934893 h 7652085"/>
                <a:gd name="connsiteX3011" fmla="*/ 1641320 w 7655776"/>
                <a:gd name="connsiteY3011" fmla="*/ 2968598 h 7652085"/>
                <a:gd name="connsiteX3012" fmla="*/ 1637656 w 7655776"/>
                <a:gd name="connsiteY3012" fmla="*/ 2962370 h 7652085"/>
                <a:gd name="connsiteX3013" fmla="*/ 1705065 w 7655776"/>
                <a:gd name="connsiteY3013" fmla="*/ 2811065 h 7652085"/>
                <a:gd name="connsiteX3014" fmla="*/ 1774673 w 7655776"/>
                <a:gd name="connsiteY3014" fmla="*/ 2653532 h 7652085"/>
                <a:gd name="connsiteX3015" fmla="*/ 1779069 w 7655776"/>
                <a:gd name="connsiteY3015" fmla="*/ 2650235 h 7652085"/>
                <a:gd name="connsiteX3016" fmla="*/ 1775772 w 7655776"/>
                <a:gd name="connsiteY3016" fmla="*/ 2642542 h 7652085"/>
                <a:gd name="connsiteX3017" fmla="*/ 1775772 w 7655776"/>
                <a:gd name="connsiteY3017" fmla="*/ 2642542 h 7652085"/>
                <a:gd name="connsiteX3018" fmla="*/ 1773940 w 7655776"/>
                <a:gd name="connsiteY3018" fmla="*/ 2642542 h 7652085"/>
                <a:gd name="connsiteX3019" fmla="*/ 1665499 w 7655776"/>
                <a:gd name="connsiteY3019" fmla="*/ 2478048 h 7652085"/>
                <a:gd name="connsiteX3020" fmla="*/ 1662202 w 7655776"/>
                <a:gd name="connsiteY3020" fmla="*/ 2473285 h 7652085"/>
                <a:gd name="connsiteX3021" fmla="*/ 1668064 w 7655776"/>
                <a:gd name="connsiteY3021" fmla="*/ 2474018 h 7652085"/>
                <a:gd name="connsiteX3022" fmla="*/ 1861866 w 7655776"/>
                <a:gd name="connsiteY3022" fmla="*/ 2495633 h 7652085"/>
                <a:gd name="connsiteX3023" fmla="*/ 1862598 w 7655776"/>
                <a:gd name="connsiteY3023" fmla="*/ 2497099 h 7652085"/>
                <a:gd name="connsiteX3024" fmla="*/ 1866628 w 7655776"/>
                <a:gd name="connsiteY3024" fmla="*/ 2498930 h 7652085"/>
                <a:gd name="connsiteX3025" fmla="*/ 1871024 w 7655776"/>
                <a:gd name="connsiteY3025" fmla="*/ 2497099 h 7652085"/>
                <a:gd name="connsiteX3026" fmla="*/ 1872124 w 7655776"/>
                <a:gd name="connsiteY3026" fmla="*/ 2491603 h 7652085"/>
                <a:gd name="connsiteX3027" fmla="*/ 1983129 w 7655776"/>
                <a:gd name="connsiteY3027" fmla="*/ 2359715 h 7652085"/>
                <a:gd name="connsiteX3028" fmla="*/ 2090105 w 7655776"/>
                <a:gd name="connsiteY3028" fmla="*/ 2232590 h 7652085"/>
                <a:gd name="connsiteX3029" fmla="*/ 2094135 w 7655776"/>
                <a:gd name="connsiteY3029" fmla="*/ 2234422 h 7652085"/>
                <a:gd name="connsiteX3030" fmla="*/ 2096699 w 7655776"/>
                <a:gd name="connsiteY3030" fmla="*/ 2233689 h 7652085"/>
                <a:gd name="connsiteX3031" fmla="*/ 2112819 w 7655776"/>
                <a:gd name="connsiteY3031" fmla="*/ 2343229 h 7652085"/>
                <a:gd name="connsiteX3032" fmla="*/ 2110621 w 7655776"/>
                <a:gd name="connsiteY3032" fmla="*/ 2351289 h 7652085"/>
                <a:gd name="connsiteX3033" fmla="*/ 2117215 w 7655776"/>
                <a:gd name="connsiteY3033" fmla="*/ 2355685 h 7652085"/>
                <a:gd name="connsiteX3034" fmla="*/ 2123810 w 7655776"/>
                <a:gd name="connsiteY3034" fmla="*/ 2351289 h 7652085"/>
                <a:gd name="connsiteX3035" fmla="*/ 2123810 w 7655776"/>
                <a:gd name="connsiteY3035" fmla="*/ 2350190 h 7652085"/>
                <a:gd name="connsiteX3036" fmla="*/ 2223092 w 7655776"/>
                <a:gd name="connsiteY3036" fmla="*/ 2315753 h 7652085"/>
                <a:gd name="connsiteX3037" fmla="*/ 2323107 w 7655776"/>
                <a:gd name="connsiteY3037" fmla="*/ 2280216 h 7652085"/>
                <a:gd name="connsiteX3038" fmla="*/ 2326771 w 7655776"/>
                <a:gd name="connsiteY3038" fmla="*/ 2281315 h 7652085"/>
                <a:gd name="connsiteX3039" fmla="*/ 2329335 w 7655776"/>
                <a:gd name="connsiteY3039" fmla="*/ 2280949 h 7652085"/>
                <a:gd name="connsiteX3040" fmla="*/ 2331900 w 7655776"/>
                <a:gd name="connsiteY3040" fmla="*/ 2278018 h 7652085"/>
                <a:gd name="connsiteX3041" fmla="*/ 2491997 w 7655776"/>
                <a:gd name="connsiteY3041" fmla="*/ 2256037 h 7652085"/>
                <a:gd name="connsiteX3042" fmla="*/ 2644401 w 7655776"/>
                <a:gd name="connsiteY3042" fmla="*/ 2234788 h 7652085"/>
                <a:gd name="connsiteX3043" fmla="*/ 2644401 w 7655776"/>
                <a:gd name="connsiteY3043" fmla="*/ 2234788 h 7652085"/>
                <a:gd name="connsiteX3044" fmla="*/ 2656124 w 7655776"/>
                <a:gd name="connsiteY3044" fmla="*/ 2242482 h 7652085"/>
                <a:gd name="connsiteX3045" fmla="*/ 2661253 w 7655776"/>
                <a:gd name="connsiteY3045" fmla="*/ 2241382 h 7652085"/>
                <a:gd name="connsiteX3046" fmla="*/ 2668214 w 7655776"/>
                <a:gd name="connsiteY3046" fmla="*/ 2224896 h 7652085"/>
                <a:gd name="connsiteX3047" fmla="*/ 2658689 w 7655776"/>
                <a:gd name="connsiteY3047" fmla="*/ 2217203 h 7652085"/>
                <a:gd name="connsiteX3048" fmla="*/ 2656857 w 7655776"/>
                <a:gd name="connsiteY3048" fmla="*/ 2186063 h 7652085"/>
                <a:gd name="connsiteX3049" fmla="*/ 2686165 w 7655776"/>
                <a:gd name="connsiteY3049" fmla="*/ 2198152 h 7652085"/>
                <a:gd name="connsiteX3050" fmla="*/ 2689463 w 7655776"/>
                <a:gd name="connsiteY3050" fmla="*/ 2209143 h 7652085"/>
                <a:gd name="connsiteX3051" fmla="*/ 2707780 w 7655776"/>
                <a:gd name="connsiteY3051" fmla="*/ 2208410 h 7652085"/>
                <a:gd name="connsiteX3052" fmla="*/ 2707048 w 7655776"/>
                <a:gd name="connsiteY3052" fmla="*/ 2190093 h 7652085"/>
                <a:gd name="connsiteX3053" fmla="*/ 2776655 w 7655776"/>
                <a:gd name="connsiteY3053" fmla="*/ 2053076 h 7652085"/>
                <a:gd name="connsiteX3054" fmla="*/ 2849560 w 7655776"/>
                <a:gd name="connsiteY3054" fmla="*/ 1908732 h 7652085"/>
                <a:gd name="connsiteX3055" fmla="*/ 2852857 w 7655776"/>
                <a:gd name="connsiteY3055" fmla="*/ 1907266 h 7652085"/>
                <a:gd name="connsiteX3056" fmla="*/ 2853956 w 7655776"/>
                <a:gd name="connsiteY3056" fmla="*/ 1901771 h 7652085"/>
                <a:gd name="connsiteX3057" fmla="*/ 2920266 w 7655776"/>
                <a:gd name="connsiteY3057" fmla="*/ 1818242 h 7652085"/>
                <a:gd name="connsiteX3058" fmla="*/ 2985111 w 7655776"/>
                <a:gd name="connsiteY3058" fmla="*/ 1735812 h 7652085"/>
                <a:gd name="connsiteX3059" fmla="*/ 2985844 w 7655776"/>
                <a:gd name="connsiteY3059" fmla="*/ 1736178 h 7652085"/>
                <a:gd name="connsiteX3060" fmla="*/ 2992805 w 7655776"/>
                <a:gd name="connsiteY3060" fmla="*/ 1729217 h 7652085"/>
                <a:gd name="connsiteX3061" fmla="*/ 2990607 w 7655776"/>
                <a:gd name="connsiteY3061" fmla="*/ 1724089 h 7652085"/>
                <a:gd name="connsiteX3062" fmla="*/ 2982181 w 7655776"/>
                <a:gd name="connsiteY3062" fmla="*/ 1723722 h 7652085"/>
                <a:gd name="connsiteX3063" fmla="*/ 2883265 w 7655776"/>
                <a:gd name="connsiteY3063" fmla="*/ 1672432 h 7652085"/>
                <a:gd name="connsiteX3064" fmla="*/ 2884730 w 7655776"/>
                <a:gd name="connsiteY3064" fmla="*/ 1670967 h 7652085"/>
                <a:gd name="connsiteX3065" fmla="*/ 2884730 w 7655776"/>
                <a:gd name="connsiteY3065" fmla="*/ 1666204 h 7652085"/>
                <a:gd name="connsiteX3066" fmla="*/ 3040065 w 7655776"/>
                <a:gd name="connsiteY3066" fmla="*/ 1606488 h 7652085"/>
                <a:gd name="connsiteX3067" fmla="*/ 3200528 w 7655776"/>
                <a:gd name="connsiteY3067" fmla="*/ 1544574 h 7652085"/>
                <a:gd name="connsiteX3068" fmla="*/ 3203826 w 7655776"/>
                <a:gd name="connsiteY3068" fmla="*/ 1545673 h 7652085"/>
                <a:gd name="connsiteX3069" fmla="*/ 3209687 w 7655776"/>
                <a:gd name="connsiteY3069" fmla="*/ 1539812 h 7652085"/>
                <a:gd name="connsiteX3070" fmla="*/ 3209321 w 7655776"/>
                <a:gd name="connsiteY3070" fmla="*/ 1537247 h 7652085"/>
                <a:gd name="connsiteX3071" fmla="*/ 3208222 w 7655776"/>
                <a:gd name="connsiteY3071" fmla="*/ 1536148 h 7652085"/>
                <a:gd name="connsiteX3072" fmla="*/ 3250719 w 7655776"/>
                <a:gd name="connsiteY3072" fmla="*/ 1345643 h 7652085"/>
                <a:gd name="connsiteX3073" fmla="*/ 3251818 w 7655776"/>
                <a:gd name="connsiteY3073" fmla="*/ 1340148 h 7652085"/>
                <a:gd name="connsiteX3074" fmla="*/ 3255482 w 7655776"/>
                <a:gd name="connsiteY3074" fmla="*/ 1344544 h 7652085"/>
                <a:gd name="connsiteX3075" fmla="*/ 3377112 w 7655776"/>
                <a:gd name="connsiteY3075" fmla="*/ 1496948 h 7652085"/>
                <a:gd name="connsiteX3076" fmla="*/ 3376379 w 7655776"/>
                <a:gd name="connsiteY3076" fmla="*/ 1498414 h 7652085"/>
                <a:gd name="connsiteX3077" fmla="*/ 3382241 w 7655776"/>
                <a:gd name="connsiteY3077" fmla="*/ 1504275 h 7652085"/>
                <a:gd name="connsiteX3078" fmla="*/ 3382607 w 7655776"/>
                <a:gd name="connsiteY3078" fmla="*/ 1504275 h 7652085"/>
                <a:gd name="connsiteX3079" fmla="*/ 3386637 w 7655776"/>
                <a:gd name="connsiteY3079" fmla="*/ 1502443 h 7652085"/>
                <a:gd name="connsiteX3080" fmla="*/ 3387003 w 7655776"/>
                <a:gd name="connsiteY3080" fmla="*/ 1501344 h 7652085"/>
                <a:gd name="connsiteX3081" fmla="*/ 3558824 w 7655776"/>
                <a:gd name="connsiteY3081" fmla="*/ 1486690 h 7652085"/>
                <a:gd name="connsiteX3082" fmla="*/ 3724417 w 7655776"/>
                <a:gd name="connsiteY3082" fmla="*/ 1472036 h 7652085"/>
                <a:gd name="connsiteX3083" fmla="*/ 3728446 w 7655776"/>
                <a:gd name="connsiteY3083" fmla="*/ 1477165 h 7652085"/>
                <a:gd name="connsiteX3084" fmla="*/ 3662136 w 7655776"/>
                <a:gd name="connsiteY3084" fmla="*/ 1566556 h 7652085"/>
                <a:gd name="connsiteX3085" fmla="*/ 3654809 w 7655776"/>
                <a:gd name="connsiteY3085" fmla="*/ 1570586 h 7652085"/>
                <a:gd name="connsiteX3086" fmla="*/ 3658839 w 7655776"/>
                <a:gd name="connsiteY3086" fmla="*/ 1579744 h 7652085"/>
                <a:gd name="connsiteX3087" fmla="*/ 3661404 w 7655776"/>
                <a:gd name="connsiteY3087" fmla="*/ 1580111 h 7652085"/>
                <a:gd name="connsiteX3088" fmla="*/ 3665433 w 7655776"/>
                <a:gd name="connsiteY3088" fmla="*/ 1578645 h 7652085"/>
                <a:gd name="connsiteX3089" fmla="*/ 3759953 w 7655776"/>
                <a:gd name="connsiteY3089" fmla="*/ 1624440 h 7652085"/>
                <a:gd name="connsiteX3090" fmla="*/ 3855938 w 7655776"/>
                <a:gd name="connsiteY3090" fmla="*/ 1670234 h 7652085"/>
                <a:gd name="connsiteX3091" fmla="*/ 3855938 w 7655776"/>
                <a:gd name="connsiteY3091" fmla="*/ 1671333 h 7652085"/>
                <a:gd name="connsiteX3092" fmla="*/ 3859236 w 7655776"/>
                <a:gd name="connsiteY3092" fmla="*/ 1674631 h 7652085"/>
                <a:gd name="connsiteX3093" fmla="*/ 3861434 w 7655776"/>
                <a:gd name="connsiteY3093" fmla="*/ 1674997 h 7652085"/>
                <a:gd name="connsiteX3094" fmla="*/ 3862899 w 7655776"/>
                <a:gd name="connsiteY3094" fmla="*/ 1674631 h 7652085"/>
                <a:gd name="connsiteX3095" fmla="*/ 3991490 w 7655776"/>
                <a:gd name="connsiteY3095" fmla="*/ 1772447 h 7652085"/>
                <a:gd name="connsiteX3096" fmla="*/ 4114219 w 7655776"/>
                <a:gd name="connsiteY3096" fmla="*/ 1865135 h 7652085"/>
                <a:gd name="connsiteX3097" fmla="*/ 4121546 w 7655776"/>
                <a:gd name="connsiteY3097" fmla="*/ 1881621 h 7652085"/>
                <a:gd name="connsiteX3098" fmla="*/ 4138032 w 7655776"/>
                <a:gd name="connsiteY3098" fmla="*/ 1874294 h 7652085"/>
                <a:gd name="connsiteX3099" fmla="*/ 4136566 w 7655776"/>
                <a:gd name="connsiteY3099" fmla="*/ 1862937 h 7652085"/>
                <a:gd name="connsiteX3100" fmla="*/ 4157082 w 7655776"/>
                <a:gd name="connsiteY3100" fmla="*/ 1839490 h 7652085"/>
                <a:gd name="connsiteX3101" fmla="*/ 4168806 w 7655776"/>
                <a:gd name="connsiteY3101" fmla="*/ 1868432 h 7652085"/>
                <a:gd name="connsiteX3102" fmla="*/ 4166974 w 7655776"/>
                <a:gd name="connsiteY3102" fmla="*/ 1869532 h 7652085"/>
                <a:gd name="connsiteX3103" fmla="*/ 4167707 w 7655776"/>
                <a:gd name="connsiteY3103" fmla="*/ 1887849 h 7652085"/>
                <a:gd name="connsiteX3104" fmla="*/ 4176499 w 7655776"/>
                <a:gd name="connsiteY3104" fmla="*/ 1891147 h 7652085"/>
                <a:gd name="connsiteX3105" fmla="*/ 4176866 w 7655776"/>
                <a:gd name="connsiteY3105" fmla="*/ 1891147 h 7652085"/>
                <a:gd name="connsiteX3106" fmla="*/ 4185658 w 7655776"/>
                <a:gd name="connsiteY3106" fmla="*/ 1887117 h 7652085"/>
                <a:gd name="connsiteX3107" fmla="*/ 4188955 w 7655776"/>
                <a:gd name="connsiteY3107" fmla="*/ 1877958 h 7652085"/>
                <a:gd name="connsiteX3108" fmla="*/ 4188955 w 7655776"/>
                <a:gd name="connsiteY3108" fmla="*/ 1877958 h 7652085"/>
                <a:gd name="connsiteX3109" fmla="*/ 4335131 w 7655776"/>
                <a:gd name="connsiteY3109" fmla="*/ 1830332 h 7652085"/>
                <a:gd name="connsiteX3110" fmla="*/ 4488634 w 7655776"/>
                <a:gd name="connsiteY3110" fmla="*/ 1779775 h 7652085"/>
                <a:gd name="connsiteX3111" fmla="*/ 4491931 w 7655776"/>
                <a:gd name="connsiteY3111" fmla="*/ 1781240 h 7652085"/>
                <a:gd name="connsiteX3112" fmla="*/ 4492298 w 7655776"/>
                <a:gd name="connsiteY3112" fmla="*/ 1781240 h 7652085"/>
                <a:gd name="connsiteX3113" fmla="*/ 4496694 w 7655776"/>
                <a:gd name="connsiteY3113" fmla="*/ 1779408 h 7652085"/>
                <a:gd name="connsiteX3114" fmla="*/ 4497060 w 7655776"/>
                <a:gd name="connsiteY3114" fmla="*/ 1778309 h 7652085"/>
                <a:gd name="connsiteX3115" fmla="*/ 4602937 w 7655776"/>
                <a:gd name="connsiteY3115" fmla="*/ 1766219 h 7652085"/>
                <a:gd name="connsiteX3116" fmla="*/ 4707349 w 7655776"/>
                <a:gd name="connsiteY3116" fmla="*/ 1753763 h 7652085"/>
                <a:gd name="connsiteX3117" fmla="*/ 4712844 w 7655776"/>
                <a:gd name="connsiteY3117" fmla="*/ 1756694 h 7652085"/>
                <a:gd name="connsiteX3118" fmla="*/ 4713210 w 7655776"/>
                <a:gd name="connsiteY3118" fmla="*/ 1756694 h 7652085"/>
                <a:gd name="connsiteX3119" fmla="*/ 4717972 w 7655776"/>
                <a:gd name="connsiteY3119" fmla="*/ 1754496 h 7652085"/>
                <a:gd name="connsiteX3120" fmla="*/ 4717606 w 7655776"/>
                <a:gd name="connsiteY3120" fmla="*/ 1744971 h 7652085"/>
                <a:gd name="connsiteX3121" fmla="*/ 4714309 w 7655776"/>
                <a:gd name="connsiteY3121" fmla="*/ 1743505 h 7652085"/>
                <a:gd name="connsiteX3122" fmla="*/ 4680604 w 7655776"/>
                <a:gd name="connsiteY3122" fmla="*/ 1637629 h 7652085"/>
                <a:gd name="connsiteX3123" fmla="*/ 4686466 w 7655776"/>
                <a:gd name="connsiteY3123" fmla="*/ 1633965 h 7652085"/>
                <a:gd name="connsiteX3124" fmla="*/ 4838137 w 7655776"/>
                <a:gd name="connsiteY3124" fmla="*/ 1701741 h 7652085"/>
                <a:gd name="connsiteX3125" fmla="*/ 4995670 w 7655776"/>
                <a:gd name="connsiteY3125" fmla="*/ 1771348 h 7652085"/>
                <a:gd name="connsiteX3126" fmla="*/ 4998967 w 7655776"/>
                <a:gd name="connsiteY3126" fmla="*/ 1775745 h 7652085"/>
                <a:gd name="connsiteX3127" fmla="*/ 5001165 w 7655776"/>
                <a:gd name="connsiteY3127" fmla="*/ 1776111 h 7652085"/>
                <a:gd name="connsiteX3128" fmla="*/ 5006661 w 7655776"/>
                <a:gd name="connsiteY3128" fmla="*/ 1772447 h 7652085"/>
                <a:gd name="connsiteX3129" fmla="*/ 5006661 w 7655776"/>
                <a:gd name="connsiteY3129" fmla="*/ 1770616 h 7652085"/>
                <a:gd name="connsiteX3130" fmla="*/ 5171521 w 7655776"/>
                <a:gd name="connsiteY3130" fmla="*/ 1666204 h 7652085"/>
                <a:gd name="connsiteX3131" fmla="*/ 5176283 w 7655776"/>
                <a:gd name="connsiteY3131" fmla="*/ 1663273 h 7652085"/>
                <a:gd name="connsiteX3132" fmla="*/ 5175550 w 7655776"/>
                <a:gd name="connsiteY3132" fmla="*/ 1669135 h 7652085"/>
                <a:gd name="connsiteX3133" fmla="*/ 5154302 w 7655776"/>
                <a:gd name="connsiteY3133" fmla="*/ 1862937 h 7652085"/>
                <a:gd name="connsiteX3134" fmla="*/ 5152837 w 7655776"/>
                <a:gd name="connsiteY3134" fmla="*/ 1863670 h 7652085"/>
                <a:gd name="connsiteX3135" fmla="*/ 5153203 w 7655776"/>
                <a:gd name="connsiteY3135" fmla="*/ 1872096 h 7652085"/>
                <a:gd name="connsiteX3136" fmla="*/ 5153203 w 7655776"/>
                <a:gd name="connsiteY3136" fmla="*/ 1872096 h 7652085"/>
                <a:gd name="connsiteX3137" fmla="*/ 5157233 w 7655776"/>
                <a:gd name="connsiteY3137" fmla="*/ 1873928 h 7652085"/>
                <a:gd name="connsiteX3138" fmla="*/ 5158332 w 7655776"/>
                <a:gd name="connsiteY3138" fmla="*/ 1873195 h 7652085"/>
                <a:gd name="connsiteX3139" fmla="*/ 5290220 w 7655776"/>
                <a:gd name="connsiteY3139" fmla="*/ 1984567 h 7652085"/>
                <a:gd name="connsiteX3140" fmla="*/ 5417711 w 7655776"/>
                <a:gd name="connsiteY3140" fmla="*/ 2091543 h 7652085"/>
                <a:gd name="connsiteX3141" fmla="*/ 5416979 w 7655776"/>
                <a:gd name="connsiteY3141" fmla="*/ 2098137 h 7652085"/>
                <a:gd name="connsiteX3142" fmla="*/ 5307072 w 7655776"/>
                <a:gd name="connsiteY3142" fmla="*/ 2114257 h 7652085"/>
                <a:gd name="connsiteX3143" fmla="*/ 5297547 w 7655776"/>
                <a:gd name="connsiteY3143" fmla="*/ 2112792 h 7652085"/>
                <a:gd name="connsiteX3144" fmla="*/ 5294982 w 7655776"/>
                <a:gd name="connsiteY3144" fmla="*/ 2116089 h 7652085"/>
                <a:gd name="connsiteX3145" fmla="*/ 5298646 w 7655776"/>
                <a:gd name="connsiteY3145" fmla="*/ 2124881 h 7652085"/>
                <a:gd name="connsiteX3146" fmla="*/ 5300111 w 7655776"/>
                <a:gd name="connsiteY3146" fmla="*/ 2125248 h 7652085"/>
                <a:gd name="connsiteX3147" fmla="*/ 5334549 w 7655776"/>
                <a:gd name="connsiteY3147" fmla="*/ 2224530 h 7652085"/>
                <a:gd name="connsiteX3148" fmla="*/ 5370085 w 7655776"/>
                <a:gd name="connsiteY3148" fmla="*/ 2324911 h 7652085"/>
                <a:gd name="connsiteX3149" fmla="*/ 5370818 w 7655776"/>
                <a:gd name="connsiteY3149" fmla="*/ 2332605 h 7652085"/>
                <a:gd name="connsiteX3150" fmla="*/ 5372284 w 7655776"/>
                <a:gd name="connsiteY3150" fmla="*/ 2333338 h 7652085"/>
                <a:gd name="connsiteX3151" fmla="*/ 5394265 w 7655776"/>
                <a:gd name="connsiteY3151" fmla="*/ 2493068 h 7652085"/>
                <a:gd name="connsiteX3152" fmla="*/ 5415513 w 7655776"/>
                <a:gd name="connsiteY3152" fmla="*/ 2645472 h 7652085"/>
                <a:gd name="connsiteX3153" fmla="*/ 5415513 w 7655776"/>
                <a:gd name="connsiteY3153" fmla="*/ 2645472 h 7652085"/>
                <a:gd name="connsiteX3154" fmla="*/ 5408919 w 7655776"/>
                <a:gd name="connsiteY3154" fmla="*/ 2662325 h 7652085"/>
                <a:gd name="connsiteX3155" fmla="*/ 5420642 w 7655776"/>
                <a:gd name="connsiteY3155" fmla="*/ 2670018 h 7652085"/>
                <a:gd name="connsiteX3156" fmla="*/ 5425771 w 7655776"/>
                <a:gd name="connsiteY3156" fmla="*/ 2668919 h 7652085"/>
                <a:gd name="connsiteX3157" fmla="*/ 5432732 w 7655776"/>
                <a:gd name="connsiteY3157" fmla="*/ 2659760 h 7652085"/>
                <a:gd name="connsiteX3158" fmla="*/ 5463872 w 7655776"/>
                <a:gd name="connsiteY3158" fmla="*/ 2657562 h 7652085"/>
                <a:gd name="connsiteX3159" fmla="*/ 5451783 w 7655776"/>
                <a:gd name="connsiteY3159" fmla="*/ 2686504 h 7652085"/>
                <a:gd name="connsiteX3160" fmla="*/ 5440792 w 7655776"/>
                <a:gd name="connsiteY3160" fmla="*/ 2690168 h 7652085"/>
                <a:gd name="connsiteX3161" fmla="*/ 5441524 w 7655776"/>
                <a:gd name="connsiteY3161" fmla="*/ 2708119 h 7652085"/>
                <a:gd name="connsiteX3162" fmla="*/ 5441524 w 7655776"/>
                <a:gd name="connsiteY3162" fmla="*/ 2708119 h 7652085"/>
                <a:gd name="connsiteX3163" fmla="*/ 5450317 w 7655776"/>
                <a:gd name="connsiteY3163" fmla="*/ 2711416 h 7652085"/>
                <a:gd name="connsiteX3164" fmla="*/ 5459842 w 7655776"/>
                <a:gd name="connsiteY3164" fmla="*/ 2707386 h 7652085"/>
                <a:gd name="connsiteX3165" fmla="*/ 5596859 w 7655776"/>
                <a:gd name="connsiteY3165" fmla="*/ 2776994 h 7652085"/>
                <a:gd name="connsiteX3166" fmla="*/ 5740837 w 7655776"/>
                <a:gd name="connsiteY3166" fmla="*/ 2849899 h 7652085"/>
                <a:gd name="connsiteX3167" fmla="*/ 5742303 w 7655776"/>
                <a:gd name="connsiteY3167" fmla="*/ 2853562 h 7652085"/>
                <a:gd name="connsiteX3168" fmla="*/ 5746332 w 7655776"/>
                <a:gd name="connsiteY3168" fmla="*/ 2855028 h 7652085"/>
                <a:gd name="connsiteX3169" fmla="*/ 5747798 w 7655776"/>
                <a:gd name="connsiteY3169" fmla="*/ 2854295 h 7652085"/>
                <a:gd name="connsiteX3170" fmla="*/ 5831327 w 7655776"/>
                <a:gd name="connsiteY3170" fmla="*/ 2920605 h 7652085"/>
                <a:gd name="connsiteX3171" fmla="*/ 5914123 w 7655776"/>
                <a:gd name="connsiteY3171" fmla="*/ 2985817 h 7652085"/>
                <a:gd name="connsiteX3172" fmla="*/ 5915955 w 7655776"/>
                <a:gd name="connsiteY3172" fmla="*/ 2992045 h 7652085"/>
                <a:gd name="connsiteX3173" fmla="*/ 5920718 w 7655776"/>
                <a:gd name="connsiteY3173" fmla="*/ 2993876 h 7652085"/>
                <a:gd name="connsiteX3174" fmla="*/ 5925847 w 7655776"/>
                <a:gd name="connsiteY3174" fmla="*/ 2991678 h 7652085"/>
                <a:gd name="connsiteX3175" fmla="*/ 5927678 w 7655776"/>
                <a:gd name="connsiteY3175" fmla="*/ 2986549 h 7652085"/>
                <a:gd name="connsiteX3176" fmla="*/ 5926213 w 7655776"/>
                <a:gd name="connsiteY3176" fmla="*/ 2983252 h 7652085"/>
                <a:gd name="connsiteX3177" fmla="*/ 5977136 w 7655776"/>
                <a:gd name="connsiteY3177" fmla="*/ 2885069 h 7652085"/>
                <a:gd name="connsiteX3178" fmla="*/ 5983364 w 7655776"/>
                <a:gd name="connsiteY3178" fmla="*/ 2886901 h 7652085"/>
                <a:gd name="connsiteX3179" fmla="*/ 5984097 w 7655776"/>
                <a:gd name="connsiteY3179" fmla="*/ 2886901 h 7652085"/>
                <a:gd name="connsiteX3180" fmla="*/ 6043447 w 7655776"/>
                <a:gd name="connsiteY3180" fmla="*/ 3041503 h 7652085"/>
                <a:gd name="connsiteX3181" fmla="*/ 6105727 w 7655776"/>
                <a:gd name="connsiteY3181" fmla="*/ 3202333 h 7652085"/>
                <a:gd name="connsiteX3182" fmla="*/ 6104994 w 7655776"/>
                <a:gd name="connsiteY3182" fmla="*/ 3203065 h 7652085"/>
                <a:gd name="connsiteX3183" fmla="*/ 6104994 w 7655776"/>
                <a:gd name="connsiteY3183" fmla="*/ 3207462 h 7652085"/>
                <a:gd name="connsiteX3184" fmla="*/ 6110490 w 7655776"/>
                <a:gd name="connsiteY3184" fmla="*/ 3211125 h 7652085"/>
                <a:gd name="connsiteX3185" fmla="*/ 6112688 w 7655776"/>
                <a:gd name="connsiteY3185" fmla="*/ 3210759 h 7652085"/>
                <a:gd name="connsiteX3186" fmla="*/ 6113787 w 7655776"/>
                <a:gd name="connsiteY3186" fmla="*/ 3209660 h 7652085"/>
                <a:gd name="connsiteX3187" fmla="*/ 6304291 w 7655776"/>
                <a:gd name="connsiteY3187" fmla="*/ 3252157 h 7652085"/>
                <a:gd name="connsiteX3188" fmla="*/ 6310153 w 7655776"/>
                <a:gd name="connsiteY3188" fmla="*/ 3253256 h 7652085"/>
                <a:gd name="connsiteX3189" fmla="*/ 6305757 w 7655776"/>
                <a:gd name="connsiteY3189" fmla="*/ 3256920 h 7652085"/>
                <a:gd name="connsiteX3190" fmla="*/ 6153353 w 7655776"/>
                <a:gd name="connsiteY3190" fmla="*/ 3378550 h 7652085"/>
                <a:gd name="connsiteX3191" fmla="*/ 6151888 w 7655776"/>
                <a:gd name="connsiteY3191" fmla="*/ 3377817 h 7652085"/>
                <a:gd name="connsiteX3192" fmla="*/ 6151888 w 7655776"/>
                <a:gd name="connsiteY3192" fmla="*/ 3377817 h 7652085"/>
                <a:gd name="connsiteX3193" fmla="*/ 6147858 w 7655776"/>
                <a:gd name="connsiteY3193" fmla="*/ 3379649 h 7652085"/>
                <a:gd name="connsiteX3194" fmla="*/ 6148224 w 7655776"/>
                <a:gd name="connsiteY3194" fmla="*/ 3387708 h 7652085"/>
                <a:gd name="connsiteX3195" fmla="*/ 6149323 w 7655776"/>
                <a:gd name="connsiteY3195" fmla="*/ 3388441 h 7652085"/>
                <a:gd name="connsiteX3196" fmla="*/ 6163978 w 7655776"/>
                <a:gd name="connsiteY3196" fmla="*/ 3560262 h 7652085"/>
                <a:gd name="connsiteX3197" fmla="*/ 6178632 w 7655776"/>
                <a:gd name="connsiteY3197" fmla="*/ 3725122 h 7652085"/>
                <a:gd name="connsiteX3198" fmla="*/ 6175335 w 7655776"/>
                <a:gd name="connsiteY3198" fmla="*/ 3728785 h 7652085"/>
                <a:gd name="connsiteX3199" fmla="*/ 5839020 w 7655776"/>
                <a:gd name="connsiteY3199" fmla="*/ 4180868 h 7652085"/>
                <a:gd name="connsiteX3200" fmla="*/ 5788830 w 7655776"/>
                <a:gd name="connsiteY3200" fmla="*/ 4176105 h 7652085"/>
                <a:gd name="connsiteX3201" fmla="*/ 5819237 w 7655776"/>
                <a:gd name="connsiteY3201" fmla="*/ 4163649 h 7652085"/>
                <a:gd name="connsiteX3202" fmla="*/ 5839020 w 7655776"/>
                <a:gd name="connsiteY3202" fmla="*/ 4180868 h 7652085"/>
                <a:gd name="connsiteX3203" fmla="*/ 5820702 w 7655776"/>
                <a:gd name="connsiteY3203" fmla="*/ 4155590 h 7652085"/>
                <a:gd name="connsiteX3204" fmla="*/ 5795790 w 7655776"/>
                <a:gd name="connsiteY3204" fmla="*/ 4133974 h 7652085"/>
                <a:gd name="connsiteX3205" fmla="*/ 5844515 w 7655776"/>
                <a:gd name="connsiteY3205" fmla="*/ 4145698 h 7652085"/>
                <a:gd name="connsiteX3206" fmla="*/ 5820702 w 7655776"/>
                <a:gd name="connsiteY3206" fmla="*/ 4155590 h 7652085"/>
                <a:gd name="connsiteX3207" fmla="*/ 5850744 w 7655776"/>
                <a:gd name="connsiteY3207" fmla="*/ 4181967 h 7652085"/>
                <a:gd name="connsiteX3208" fmla="*/ 5826564 w 7655776"/>
                <a:gd name="connsiteY3208" fmla="*/ 4160719 h 7652085"/>
                <a:gd name="connsiteX3209" fmla="*/ 5856605 w 7655776"/>
                <a:gd name="connsiteY3209" fmla="*/ 4148629 h 7652085"/>
                <a:gd name="connsiteX3210" fmla="*/ 5948560 w 7655776"/>
                <a:gd name="connsiteY3210" fmla="*/ 4170610 h 7652085"/>
                <a:gd name="connsiteX3211" fmla="*/ 6094736 w 7655776"/>
                <a:gd name="connsiteY3211" fmla="*/ 4205414 h 7652085"/>
                <a:gd name="connsiteX3212" fmla="*/ 5945263 w 7655776"/>
                <a:gd name="connsiteY3212" fmla="*/ 4190760 h 7652085"/>
                <a:gd name="connsiteX3213" fmla="*/ 5850744 w 7655776"/>
                <a:gd name="connsiteY3213" fmla="*/ 4181967 h 7652085"/>
                <a:gd name="connsiteX3214" fmla="*/ 6059566 w 7655776"/>
                <a:gd name="connsiteY3214" fmla="*/ 5110678 h 7652085"/>
                <a:gd name="connsiteX3215" fmla="*/ 6028792 w 7655776"/>
                <a:gd name="connsiteY3215" fmla="*/ 5088330 h 7652085"/>
                <a:gd name="connsiteX3216" fmla="*/ 6006078 w 7655776"/>
                <a:gd name="connsiteY3216" fmla="*/ 5008832 h 7652085"/>
                <a:gd name="connsiteX3217" fmla="*/ 6069824 w 7655776"/>
                <a:gd name="connsiteY3217" fmla="*/ 5109213 h 7652085"/>
                <a:gd name="connsiteX3218" fmla="*/ 6080082 w 7655776"/>
                <a:gd name="connsiteY3218" fmla="*/ 5124966 h 7652085"/>
                <a:gd name="connsiteX3219" fmla="*/ 6059566 w 7655776"/>
                <a:gd name="connsiteY3219" fmla="*/ 5110678 h 7652085"/>
                <a:gd name="connsiteX3220" fmla="*/ 6055170 w 7655776"/>
                <a:gd name="connsiteY3220" fmla="*/ 5116540 h 7652085"/>
                <a:gd name="connsiteX3221" fmla="*/ 6090707 w 7655776"/>
                <a:gd name="connsiteY3221" fmla="*/ 5141818 h 7652085"/>
                <a:gd name="connsiteX3222" fmla="*/ 6123678 w 7655776"/>
                <a:gd name="connsiteY3222" fmla="*/ 5193474 h 7652085"/>
                <a:gd name="connsiteX3223" fmla="*/ 6121114 w 7655776"/>
                <a:gd name="connsiteY3223" fmla="*/ 5193108 h 7652085"/>
                <a:gd name="connsiteX3224" fmla="*/ 6039783 w 7655776"/>
                <a:gd name="connsiteY3224" fmla="*/ 5109946 h 7652085"/>
                <a:gd name="connsiteX3225" fmla="*/ 6033188 w 7655776"/>
                <a:gd name="connsiteY3225" fmla="*/ 5103351 h 7652085"/>
                <a:gd name="connsiteX3226" fmla="*/ 6032456 w 7655776"/>
                <a:gd name="connsiteY3226" fmla="*/ 5100054 h 7652085"/>
                <a:gd name="connsiteX3227" fmla="*/ 6055170 w 7655776"/>
                <a:gd name="connsiteY3227" fmla="*/ 5116540 h 7652085"/>
                <a:gd name="connsiteX3228" fmla="*/ 6274983 w 7655776"/>
                <a:gd name="connsiteY3228" fmla="*/ 5188346 h 7652085"/>
                <a:gd name="connsiteX3229" fmla="*/ 6340927 w 7655776"/>
                <a:gd name="connsiteY3229" fmla="*/ 5174424 h 7652085"/>
                <a:gd name="connsiteX3230" fmla="*/ 6327738 w 7655776"/>
                <a:gd name="connsiteY3230" fmla="*/ 5181019 h 7652085"/>
                <a:gd name="connsiteX3231" fmla="*/ 6194385 w 7655776"/>
                <a:gd name="connsiteY3231" fmla="*/ 5213624 h 7652085"/>
                <a:gd name="connsiteX3232" fmla="*/ 6189989 w 7655776"/>
                <a:gd name="connsiteY3232" fmla="*/ 5208129 h 7652085"/>
                <a:gd name="connsiteX3233" fmla="*/ 6191088 w 7655776"/>
                <a:gd name="connsiteY3233" fmla="*/ 5205564 h 7652085"/>
                <a:gd name="connsiteX3234" fmla="*/ 6274983 w 7655776"/>
                <a:gd name="connsiteY3234" fmla="*/ 5188346 h 7652085"/>
                <a:gd name="connsiteX3235" fmla="*/ 5959917 w 7655776"/>
                <a:gd name="connsiteY3235" fmla="*/ 5270043 h 7652085"/>
                <a:gd name="connsiteX3236" fmla="*/ 5982265 w 7655776"/>
                <a:gd name="connsiteY3236" fmla="*/ 5281766 h 7652085"/>
                <a:gd name="connsiteX3237" fmla="*/ 5963581 w 7655776"/>
                <a:gd name="connsiteY3237" fmla="*/ 5279568 h 7652085"/>
                <a:gd name="connsiteX3238" fmla="*/ 5845248 w 7655776"/>
                <a:gd name="connsiteY3238" fmla="*/ 5266013 h 7652085"/>
                <a:gd name="connsiteX3239" fmla="*/ 5926579 w 7655776"/>
                <a:gd name="connsiteY3239" fmla="*/ 5251725 h 7652085"/>
                <a:gd name="connsiteX3240" fmla="*/ 5959917 w 7655776"/>
                <a:gd name="connsiteY3240" fmla="*/ 5270043 h 7652085"/>
                <a:gd name="connsiteX3241" fmla="*/ 5959917 w 7655776"/>
                <a:gd name="connsiteY3241" fmla="*/ 5270043 h 7652085"/>
                <a:gd name="connsiteX3242" fmla="*/ 5963581 w 7655776"/>
                <a:gd name="connsiteY3242" fmla="*/ 5263449 h 7652085"/>
                <a:gd name="connsiteX3243" fmla="*/ 5938669 w 7655776"/>
                <a:gd name="connsiteY3243" fmla="*/ 5249893 h 7652085"/>
                <a:gd name="connsiteX3244" fmla="*/ 5941966 w 7655776"/>
                <a:gd name="connsiteY3244" fmla="*/ 5249161 h 7652085"/>
                <a:gd name="connsiteX3245" fmla="*/ 5950758 w 7655776"/>
                <a:gd name="connsiteY3245" fmla="*/ 5252091 h 7652085"/>
                <a:gd name="connsiteX3246" fmla="*/ 6061398 w 7655776"/>
                <a:gd name="connsiteY3246" fmla="*/ 5288727 h 7652085"/>
                <a:gd name="connsiteX3247" fmla="*/ 6062864 w 7655776"/>
                <a:gd name="connsiteY3247" fmla="*/ 5290925 h 7652085"/>
                <a:gd name="connsiteX3248" fmla="*/ 6002048 w 7655776"/>
                <a:gd name="connsiteY3248" fmla="*/ 5283598 h 7652085"/>
                <a:gd name="connsiteX3249" fmla="*/ 5963581 w 7655776"/>
                <a:gd name="connsiteY3249" fmla="*/ 5263449 h 7652085"/>
                <a:gd name="connsiteX3250" fmla="*/ 5003363 w 7655776"/>
                <a:gd name="connsiteY3250" fmla="*/ 5468974 h 7652085"/>
                <a:gd name="connsiteX3251" fmla="*/ 5001165 w 7655776"/>
                <a:gd name="connsiteY3251" fmla="*/ 5436002 h 7652085"/>
                <a:gd name="connsiteX3252" fmla="*/ 5027543 w 7655776"/>
                <a:gd name="connsiteY3252" fmla="*/ 5478865 h 7652085"/>
                <a:gd name="connsiteX3253" fmla="*/ 5003363 w 7655776"/>
                <a:gd name="connsiteY3253" fmla="*/ 5468974 h 7652085"/>
                <a:gd name="connsiteX3254" fmla="*/ 4996769 w 7655776"/>
                <a:gd name="connsiteY3254" fmla="*/ 5473736 h 7652085"/>
                <a:gd name="connsiteX3255" fmla="*/ 4998601 w 7655776"/>
                <a:gd name="connsiteY3255" fmla="*/ 5499748 h 7652085"/>
                <a:gd name="connsiteX3256" fmla="*/ 4966728 w 7655776"/>
                <a:gd name="connsiteY3256" fmla="*/ 5460914 h 7652085"/>
                <a:gd name="connsiteX3257" fmla="*/ 4996769 w 7655776"/>
                <a:gd name="connsiteY3257" fmla="*/ 5473736 h 7652085"/>
                <a:gd name="connsiteX3258" fmla="*/ 6318946 w 7655776"/>
                <a:gd name="connsiteY3258" fmla="*/ 5555800 h 7652085"/>
                <a:gd name="connsiteX3259" fmla="*/ 6316748 w 7655776"/>
                <a:gd name="connsiteY3259" fmla="*/ 5555067 h 7652085"/>
                <a:gd name="connsiteX3260" fmla="*/ 6329204 w 7655776"/>
                <a:gd name="connsiteY3260" fmla="*/ 5466043 h 7652085"/>
                <a:gd name="connsiteX3261" fmla="*/ 6351918 w 7655776"/>
                <a:gd name="connsiteY3261" fmla="*/ 5458716 h 7652085"/>
                <a:gd name="connsiteX3262" fmla="*/ 6401742 w 7655776"/>
                <a:gd name="connsiteY3262" fmla="*/ 5489856 h 7652085"/>
                <a:gd name="connsiteX3263" fmla="*/ 6402109 w 7655776"/>
                <a:gd name="connsiteY3263" fmla="*/ 5497916 h 7652085"/>
                <a:gd name="connsiteX3264" fmla="*/ 6361077 w 7655776"/>
                <a:gd name="connsiteY3264" fmla="*/ 5526491 h 7652085"/>
                <a:gd name="connsiteX3265" fmla="*/ 6318946 w 7655776"/>
                <a:gd name="connsiteY3265" fmla="*/ 5555800 h 7652085"/>
                <a:gd name="connsiteX3266" fmla="*/ 6032456 w 7655776"/>
                <a:gd name="connsiteY3266" fmla="*/ 5190177 h 7652085"/>
                <a:gd name="connsiteX3267" fmla="*/ 6037219 w 7655776"/>
                <a:gd name="connsiteY3267" fmla="*/ 5197871 h 7652085"/>
                <a:gd name="connsiteX3268" fmla="*/ 6029892 w 7655776"/>
                <a:gd name="connsiteY3268" fmla="*/ 5197871 h 7652085"/>
                <a:gd name="connsiteX3269" fmla="*/ 6025861 w 7655776"/>
                <a:gd name="connsiteY3269" fmla="*/ 5189445 h 7652085"/>
                <a:gd name="connsiteX3270" fmla="*/ 6032456 w 7655776"/>
                <a:gd name="connsiteY3270" fmla="*/ 5190177 h 7652085"/>
                <a:gd name="connsiteX3271" fmla="*/ 6069091 w 7655776"/>
                <a:gd name="connsiteY3271" fmla="*/ 5227179 h 7652085"/>
                <a:gd name="connsiteX3272" fmla="*/ 6084845 w 7655776"/>
                <a:gd name="connsiteY3272" fmla="*/ 5224248 h 7652085"/>
                <a:gd name="connsiteX3273" fmla="*/ 6140897 w 7655776"/>
                <a:gd name="connsiteY3273" fmla="*/ 5230110 h 7652085"/>
                <a:gd name="connsiteX3274" fmla="*/ 6143462 w 7655776"/>
                <a:gd name="connsiteY3274" fmla="*/ 5234140 h 7652085"/>
                <a:gd name="connsiteX3275" fmla="*/ 6128808 w 7655776"/>
                <a:gd name="connsiteY3275" fmla="*/ 5264547 h 7652085"/>
                <a:gd name="connsiteX3276" fmla="*/ 6107925 w 7655776"/>
                <a:gd name="connsiteY3276" fmla="*/ 5290925 h 7652085"/>
                <a:gd name="connsiteX3277" fmla="*/ 6103529 w 7655776"/>
                <a:gd name="connsiteY3277" fmla="*/ 5290559 h 7652085"/>
                <a:gd name="connsiteX3278" fmla="*/ 6073854 w 7655776"/>
                <a:gd name="connsiteY3278" fmla="*/ 5242932 h 7652085"/>
                <a:gd name="connsiteX3279" fmla="*/ 6069091 w 7655776"/>
                <a:gd name="connsiteY3279" fmla="*/ 5227179 h 7652085"/>
                <a:gd name="connsiteX3280" fmla="*/ 6221129 w 7655776"/>
                <a:gd name="connsiteY3280" fmla="*/ 5322432 h 7652085"/>
                <a:gd name="connsiteX3281" fmla="*/ 6161780 w 7655776"/>
                <a:gd name="connsiteY3281" fmla="*/ 5329026 h 7652085"/>
                <a:gd name="connsiteX3282" fmla="*/ 6151888 w 7655776"/>
                <a:gd name="connsiteY3282" fmla="*/ 5323164 h 7652085"/>
                <a:gd name="connsiteX3283" fmla="*/ 6152621 w 7655776"/>
                <a:gd name="connsiteY3283" fmla="*/ 5279568 h 7652085"/>
                <a:gd name="connsiteX3284" fmla="*/ 6191454 w 7655776"/>
                <a:gd name="connsiteY3284" fmla="*/ 5259785 h 7652085"/>
                <a:gd name="connsiteX3285" fmla="*/ 6201346 w 7655776"/>
                <a:gd name="connsiteY3285" fmla="*/ 5266379 h 7652085"/>
                <a:gd name="connsiteX3286" fmla="*/ 6221129 w 7655776"/>
                <a:gd name="connsiteY3286" fmla="*/ 5322432 h 7652085"/>
                <a:gd name="connsiteX3287" fmla="*/ 6159581 w 7655776"/>
                <a:gd name="connsiteY3287" fmla="*/ 5238170 h 7652085"/>
                <a:gd name="connsiteX3288" fmla="*/ 6184493 w 7655776"/>
                <a:gd name="connsiteY3288" fmla="*/ 5255022 h 7652085"/>
                <a:gd name="connsiteX3289" fmla="*/ 6152621 w 7655776"/>
                <a:gd name="connsiteY3289" fmla="*/ 5271508 h 7652085"/>
                <a:gd name="connsiteX3290" fmla="*/ 6152987 w 7655776"/>
                <a:gd name="connsiteY3290" fmla="*/ 5245863 h 7652085"/>
                <a:gd name="connsiteX3291" fmla="*/ 6159581 w 7655776"/>
                <a:gd name="connsiteY3291" fmla="*/ 5238170 h 7652085"/>
                <a:gd name="connsiteX3292" fmla="*/ 6144561 w 7655776"/>
                <a:gd name="connsiteY3292" fmla="*/ 5319134 h 7652085"/>
                <a:gd name="connsiteX3293" fmla="*/ 6118549 w 7655776"/>
                <a:gd name="connsiteY3293" fmla="*/ 5303748 h 7652085"/>
                <a:gd name="connsiteX3294" fmla="*/ 6122946 w 7655776"/>
                <a:gd name="connsiteY3294" fmla="*/ 5294589 h 7652085"/>
                <a:gd name="connsiteX3295" fmla="*/ 6145660 w 7655776"/>
                <a:gd name="connsiteY3295" fmla="*/ 5282865 h 7652085"/>
                <a:gd name="connsiteX3296" fmla="*/ 6144561 w 7655776"/>
                <a:gd name="connsiteY3296" fmla="*/ 5319134 h 7652085"/>
                <a:gd name="connsiteX3297" fmla="*/ 6146026 w 7655776"/>
                <a:gd name="connsiteY3297" fmla="*/ 5255022 h 7652085"/>
                <a:gd name="connsiteX3298" fmla="*/ 6145660 w 7655776"/>
                <a:gd name="connsiteY3298" fmla="*/ 5275172 h 7652085"/>
                <a:gd name="connsiteX3299" fmla="*/ 6127708 w 7655776"/>
                <a:gd name="connsiteY3299" fmla="*/ 5284331 h 7652085"/>
                <a:gd name="connsiteX3300" fmla="*/ 6135035 w 7655776"/>
                <a:gd name="connsiteY3300" fmla="*/ 5268577 h 7652085"/>
                <a:gd name="connsiteX3301" fmla="*/ 6146026 w 7655776"/>
                <a:gd name="connsiteY3301" fmla="*/ 5255022 h 7652085"/>
                <a:gd name="connsiteX3302" fmla="*/ 6146026 w 7655776"/>
                <a:gd name="connsiteY3302" fmla="*/ 5255022 h 7652085"/>
                <a:gd name="connsiteX3303" fmla="*/ 6181196 w 7655776"/>
                <a:gd name="connsiteY3303" fmla="*/ 5340749 h 7652085"/>
                <a:gd name="connsiteX3304" fmla="*/ 6174968 w 7655776"/>
                <a:gd name="connsiteY3304" fmla="*/ 5337086 h 7652085"/>
                <a:gd name="connsiteX3305" fmla="*/ 6196217 w 7655776"/>
                <a:gd name="connsiteY3305" fmla="*/ 5335254 h 7652085"/>
                <a:gd name="connsiteX3306" fmla="*/ 6224793 w 7655776"/>
                <a:gd name="connsiteY3306" fmla="*/ 5332689 h 7652085"/>
                <a:gd name="connsiteX3307" fmla="*/ 6237249 w 7655776"/>
                <a:gd name="connsiteY3307" fmla="*/ 5367493 h 7652085"/>
                <a:gd name="connsiteX3308" fmla="*/ 6219297 w 7655776"/>
                <a:gd name="connsiteY3308" fmla="*/ 5363463 h 7652085"/>
                <a:gd name="connsiteX3309" fmla="*/ 6181196 w 7655776"/>
                <a:gd name="connsiteY3309" fmla="*/ 5340749 h 7652085"/>
                <a:gd name="connsiteX3310" fmla="*/ 6239813 w 7655776"/>
                <a:gd name="connsiteY3310" fmla="*/ 5375187 h 7652085"/>
                <a:gd name="connsiteX3311" fmla="*/ 6239813 w 7655776"/>
                <a:gd name="connsiteY3311" fmla="*/ 5375553 h 7652085"/>
                <a:gd name="connsiteX3312" fmla="*/ 6238714 w 7655776"/>
                <a:gd name="connsiteY3312" fmla="*/ 5374820 h 7652085"/>
                <a:gd name="connsiteX3313" fmla="*/ 6239813 w 7655776"/>
                <a:gd name="connsiteY3313" fmla="*/ 5375187 h 7652085"/>
                <a:gd name="connsiteX3314" fmla="*/ 6276815 w 7655776"/>
                <a:gd name="connsiteY3314" fmla="*/ 5316203 h 7652085"/>
                <a:gd name="connsiteX3315" fmla="*/ 6276082 w 7655776"/>
                <a:gd name="connsiteY3315" fmla="*/ 5315471 h 7652085"/>
                <a:gd name="connsiteX3316" fmla="*/ 6277182 w 7655776"/>
                <a:gd name="connsiteY3316" fmla="*/ 5316203 h 7652085"/>
                <a:gd name="connsiteX3317" fmla="*/ 6276815 w 7655776"/>
                <a:gd name="connsiteY3317" fmla="*/ 5316203 h 7652085"/>
                <a:gd name="connsiteX3318" fmla="*/ 6268389 w 7655776"/>
                <a:gd name="connsiteY3318" fmla="*/ 5317303 h 7652085"/>
                <a:gd name="connsiteX3319" fmla="*/ 6231753 w 7655776"/>
                <a:gd name="connsiteY3319" fmla="*/ 5321332 h 7652085"/>
                <a:gd name="connsiteX3320" fmla="*/ 6221495 w 7655776"/>
                <a:gd name="connsiteY3320" fmla="*/ 5294589 h 7652085"/>
                <a:gd name="connsiteX3321" fmla="*/ 6213802 w 7655776"/>
                <a:gd name="connsiteY3321" fmla="*/ 5274439 h 7652085"/>
                <a:gd name="connsiteX3322" fmla="*/ 6220030 w 7655776"/>
                <a:gd name="connsiteY3322" fmla="*/ 5278469 h 7652085"/>
                <a:gd name="connsiteX3323" fmla="*/ 6256665 w 7655776"/>
                <a:gd name="connsiteY3323" fmla="*/ 5302648 h 7652085"/>
                <a:gd name="connsiteX3324" fmla="*/ 6268389 w 7655776"/>
                <a:gd name="connsiteY3324" fmla="*/ 5317303 h 7652085"/>
                <a:gd name="connsiteX3325" fmla="*/ 6139432 w 7655776"/>
                <a:gd name="connsiteY3325" fmla="*/ 5223149 h 7652085"/>
                <a:gd name="connsiteX3326" fmla="*/ 6109757 w 7655776"/>
                <a:gd name="connsiteY3326" fmla="*/ 5219852 h 7652085"/>
                <a:gd name="connsiteX3327" fmla="*/ 6131006 w 7655776"/>
                <a:gd name="connsiteY3327" fmla="*/ 5216189 h 7652085"/>
                <a:gd name="connsiteX3328" fmla="*/ 6139432 w 7655776"/>
                <a:gd name="connsiteY3328" fmla="*/ 5223149 h 7652085"/>
                <a:gd name="connsiteX3329" fmla="*/ 6096202 w 7655776"/>
                <a:gd name="connsiteY3329" fmla="*/ 5292390 h 7652085"/>
                <a:gd name="connsiteX3330" fmla="*/ 6086310 w 7655776"/>
                <a:gd name="connsiteY3330" fmla="*/ 5287994 h 7652085"/>
                <a:gd name="connsiteX3331" fmla="*/ 6080448 w 7655776"/>
                <a:gd name="connsiteY3331" fmla="*/ 5267112 h 7652085"/>
                <a:gd name="connsiteX3332" fmla="*/ 6096202 w 7655776"/>
                <a:gd name="connsiteY3332" fmla="*/ 5292390 h 7652085"/>
                <a:gd name="connsiteX3333" fmla="*/ 6144194 w 7655776"/>
                <a:gd name="connsiteY3333" fmla="*/ 5329026 h 7652085"/>
                <a:gd name="connsiteX3334" fmla="*/ 6144194 w 7655776"/>
                <a:gd name="connsiteY3334" fmla="*/ 5331224 h 7652085"/>
                <a:gd name="connsiteX3335" fmla="*/ 6134303 w 7655776"/>
                <a:gd name="connsiteY3335" fmla="*/ 5332323 h 7652085"/>
                <a:gd name="connsiteX3336" fmla="*/ 6119649 w 7655776"/>
                <a:gd name="connsiteY3336" fmla="*/ 5313639 h 7652085"/>
                <a:gd name="connsiteX3337" fmla="*/ 6144194 w 7655776"/>
                <a:gd name="connsiteY3337" fmla="*/ 5329026 h 7652085"/>
                <a:gd name="connsiteX3338" fmla="*/ 6193286 w 7655776"/>
                <a:gd name="connsiteY3338" fmla="*/ 5250626 h 7652085"/>
                <a:gd name="connsiteX3339" fmla="*/ 6168740 w 7655776"/>
                <a:gd name="connsiteY3339" fmla="*/ 5235239 h 7652085"/>
                <a:gd name="connsiteX3340" fmla="*/ 6192187 w 7655776"/>
                <a:gd name="connsiteY3340" fmla="*/ 5240368 h 7652085"/>
                <a:gd name="connsiteX3341" fmla="*/ 6195484 w 7655776"/>
                <a:gd name="connsiteY3341" fmla="*/ 5249527 h 7652085"/>
                <a:gd name="connsiteX3342" fmla="*/ 6193286 w 7655776"/>
                <a:gd name="connsiteY3342" fmla="*/ 5250626 h 7652085"/>
                <a:gd name="connsiteX3343" fmla="*/ 6058101 w 7655776"/>
                <a:gd name="connsiteY3343" fmla="*/ 5214723 h 7652085"/>
                <a:gd name="connsiteX3344" fmla="*/ 6055903 w 7655776"/>
                <a:gd name="connsiteY3344" fmla="*/ 5214357 h 7652085"/>
                <a:gd name="connsiteX3345" fmla="*/ 6050407 w 7655776"/>
                <a:gd name="connsiteY3345" fmla="*/ 5205564 h 7652085"/>
                <a:gd name="connsiteX3346" fmla="*/ 6055536 w 7655776"/>
                <a:gd name="connsiteY3346" fmla="*/ 5205564 h 7652085"/>
                <a:gd name="connsiteX3347" fmla="*/ 6058101 w 7655776"/>
                <a:gd name="connsiteY3347" fmla="*/ 5214723 h 7652085"/>
                <a:gd name="connsiteX3348" fmla="*/ 6052972 w 7655776"/>
                <a:gd name="connsiteY3348" fmla="*/ 5223149 h 7652085"/>
                <a:gd name="connsiteX3349" fmla="*/ 6043447 w 7655776"/>
                <a:gd name="connsiteY3349" fmla="*/ 5224615 h 7652085"/>
                <a:gd name="connsiteX3350" fmla="*/ 6041249 w 7655776"/>
                <a:gd name="connsiteY3350" fmla="*/ 5220218 h 7652085"/>
                <a:gd name="connsiteX3351" fmla="*/ 6051873 w 7655776"/>
                <a:gd name="connsiteY3351" fmla="*/ 5221318 h 7652085"/>
                <a:gd name="connsiteX3352" fmla="*/ 6052972 w 7655776"/>
                <a:gd name="connsiteY3352" fmla="*/ 5223149 h 7652085"/>
                <a:gd name="connsiteX3353" fmla="*/ 6104261 w 7655776"/>
                <a:gd name="connsiteY3353" fmla="*/ 5333789 h 7652085"/>
                <a:gd name="connsiteX3354" fmla="*/ 6107559 w 7655776"/>
                <a:gd name="connsiteY3354" fmla="*/ 5327194 h 7652085"/>
                <a:gd name="connsiteX3355" fmla="*/ 6109391 w 7655776"/>
                <a:gd name="connsiteY3355" fmla="*/ 5335254 h 7652085"/>
                <a:gd name="connsiteX3356" fmla="*/ 6106093 w 7655776"/>
                <a:gd name="connsiteY3356" fmla="*/ 5335620 h 7652085"/>
                <a:gd name="connsiteX3357" fmla="*/ 6104261 w 7655776"/>
                <a:gd name="connsiteY3357" fmla="*/ 5333789 h 7652085"/>
                <a:gd name="connsiteX3358" fmla="*/ 6104261 w 7655776"/>
                <a:gd name="connsiteY3358" fmla="*/ 5333789 h 7652085"/>
                <a:gd name="connsiteX3359" fmla="*/ 6112322 w 7655776"/>
                <a:gd name="connsiteY3359" fmla="*/ 5317303 h 7652085"/>
                <a:gd name="connsiteX3360" fmla="*/ 6113054 w 7655776"/>
                <a:gd name="connsiteY3360" fmla="*/ 5315837 h 7652085"/>
                <a:gd name="connsiteX3361" fmla="*/ 6126609 w 7655776"/>
                <a:gd name="connsiteY3361" fmla="*/ 5333422 h 7652085"/>
                <a:gd name="connsiteX3362" fmla="*/ 6116351 w 7655776"/>
                <a:gd name="connsiteY3362" fmla="*/ 5334521 h 7652085"/>
                <a:gd name="connsiteX3363" fmla="*/ 6112322 w 7655776"/>
                <a:gd name="connsiteY3363" fmla="*/ 5317303 h 7652085"/>
                <a:gd name="connsiteX3364" fmla="*/ 6151155 w 7655776"/>
                <a:gd name="connsiteY3364" fmla="*/ 5339284 h 7652085"/>
                <a:gd name="connsiteX3365" fmla="*/ 6159215 w 7655776"/>
                <a:gd name="connsiteY3365" fmla="*/ 5338551 h 7652085"/>
                <a:gd name="connsiteX3366" fmla="*/ 6187791 w 7655776"/>
                <a:gd name="connsiteY3366" fmla="*/ 5356502 h 7652085"/>
                <a:gd name="connsiteX3367" fmla="*/ 6150789 w 7655776"/>
                <a:gd name="connsiteY3367" fmla="*/ 5348443 h 7652085"/>
                <a:gd name="connsiteX3368" fmla="*/ 6151155 w 7655776"/>
                <a:gd name="connsiteY3368" fmla="*/ 5339284 h 7652085"/>
                <a:gd name="connsiteX3369" fmla="*/ 6253368 w 7655776"/>
                <a:gd name="connsiteY3369" fmla="*/ 5371157 h 7652085"/>
                <a:gd name="connsiteX3370" fmla="*/ 6250437 w 7655776"/>
                <a:gd name="connsiteY3370" fmla="*/ 5370424 h 7652085"/>
                <a:gd name="connsiteX3371" fmla="*/ 6235783 w 7655776"/>
                <a:gd name="connsiteY3371" fmla="*/ 5331957 h 7652085"/>
                <a:gd name="connsiteX3372" fmla="*/ 6276815 w 7655776"/>
                <a:gd name="connsiteY3372" fmla="*/ 5328293 h 7652085"/>
                <a:gd name="connsiteX3373" fmla="*/ 6278647 w 7655776"/>
                <a:gd name="connsiteY3373" fmla="*/ 5330858 h 7652085"/>
                <a:gd name="connsiteX3374" fmla="*/ 6268023 w 7655776"/>
                <a:gd name="connsiteY3374" fmla="*/ 5352106 h 7652085"/>
                <a:gd name="connsiteX3375" fmla="*/ 6253368 w 7655776"/>
                <a:gd name="connsiteY3375" fmla="*/ 5371157 h 7652085"/>
                <a:gd name="connsiteX3376" fmla="*/ 6208307 w 7655776"/>
                <a:gd name="connsiteY3376" fmla="*/ 5259785 h 7652085"/>
                <a:gd name="connsiteX3377" fmla="*/ 6205375 w 7655776"/>
                <a:gd name="connsiteY3377" fmla="*/ 5252458 h 7652085"/>
                <a:gd name="connsiteX3378" fmla="*/ 6213436 w 7655776"/>
                <a:gd name="connsiteY3378" fmla="*/ 5248428 h 7652085"/>
                <a:gd name="connsiteX3379" fmla="*/ 6236882 w 7655776"/>
                <a:gd name="connsiteY3379" fmla="*/ 5278103 h 7652085"/>
                <a:gd name="connsiteX3380" fmla="*/ 6208307 w 7655776"/>
                <a:gd name="connsiteY3380" fmla="*/ 5259785 h 7652085"/>
                <a:gd name="connsiteX3381" fmla="*/ 6167641 w 7655776"/>
                <a:gd name="connsiteY3381" fmla="*/ 5227912 h 7652085"/>
                <a:gd name="connsiteX3382" fmla="*/ 6168740 w 7655776"/>
                <a:gd name="connsiteY3382" fmla="*/ 5226813 h 7652085"/>
                <a:gd name="connsiteX3383" fmla="*/ 6185959 w 7655776"/>
                <a:gd name="connsiteY3383" fmla="*/ 5222783 h 7652085"/>
                <a:gd name="connsiteX3384" fmla="*/ 6189622 w 7655776"/>
                <a:gd name="connsiteY3384" fmla="*/ 5232675 h 7652085"/>
                <a:gd name="connsiteX3385" fmla="*/ 6167641 w 7655776"/>
                <a:gd name="connsiteY3385" fmla="*/ 5227912 h 7652085"/>
                <a:gd name="connsiteX3386" fmla="*/ 6175335 w 7655776"/>
                <a:gd name="connsiteY3386" fmla="*/ 5218020 h 7652085"/>
                <a:gd name="connsiteX3387" fmla="*/ 6180097 w 7655776"/>
                <a:gd name="connsiteY3387" fmla="*/ 5212159 h 7652085"/>
                <a:gd name="connsiteX3388" fmla="*/ 6182295 w 7655776"/>
                <a:gd name="connsiteY3388" fmla="*/ 5212891 h 7652085"/>
                <a:gd name="connsiteX3389" fmla="*/ 6183394 w 7655776"/>
                <a:gd name="connsiteY3389" fmla="*/ 5215822 h 7652085"/>
                <a:gd name="connsiteX3390" fmla="*/ 6175335 w 7655776"/>
                <a:gd name="connsiteY3390" fmla="*/ 5218020 h 7652085"/>
                <a:gd name="connsiteX3391" fmla="*/ 6124045 w 7655776"/>
                <a:gd name="connsiteY3391" fmla="*/ 5210327 h 7652085"/>
                <a:gd name="connsiteX3392" fmla="*/ 6084112 w 7655776"/>
                <a:gd name="connsiteY3392" fmla="*/ 5217287 h 7652085"/>
                <a:gd name="connsiteX3393" fmla="*/ 6065428 w 7655776"/>
                <a:gd name="connsiteY3393" fmla="*/ 5215456 h 7652085"/>
                <a:gd name="connsiteX3394" fmla="*/ 6062497 w 7655776"/>
                <a:gd name="connsiteY3394" fmla="*/ 5205564 h 7652085"/>
                <a:gd name="connsiteX3395" fmla="*/ 6118916 w 7655776"/>
                <a:gd name="connsiteY3395" fmla="*/ 5206297 h 7652085"/>
                <a:gd name="connsiteX3396" fmla="*/ 6124045 w 7655776"/>
                <a:gd name="connsiteY3396" fmla="*/ 5210327 h 7652085"/>
                <a:gd name="connsiteX3397" fmla="*/ 6046744 w 7655776"/>
                <a:gd name="connsiteY3397" fmla="*/ 5231209 h 7652085"/>
                <a:gd name="connsiteX3398" fmla="*/ 6057002 w 7655776"/>
                <a:gd name="connsiteY3398" fmla="*/ 5229377 h 7652085"/>
                <a:gd name="connsiteX3399" fmla="*/ 6066893 w 7655776"/>
                <a:gd name="connsiteY3399" fmla="*/ 5245131 h 7652085"/>
                <a:gd name="connsiteX3400" fmla="*/ 6078250 w 7655776"/>
                <a:gd name="connsiteY3400" fmla="*/ 5283964 h 7652085"/>
                <a:gd name="connsiteX3401" fmla="*/ 6072389 w 7655776"/>
                <a:gd name="connsiteY3401" fmla="*/ 5281400 h 7652085"/>
                <a:gd name="connsiteX3402" fmla="*/ 6046744 w 7655776"/>
                <a:gd name="connsiteY3402" fmla="*/ 5231209 h 7652085"/>
                <a:gd name="connsiteX3403" fmla="*/ 6095469 w 7655776"/>
                <a:gd name="connsiteY3403" fmla="*/ 5302282 h 7652085"/>
                <a:gd name="connsiteX3404" fmla="*/ 6098034 w 7655776"/>
                <a:gd name="connsiteY3404" fmla="*/ 5307411 h 7652085"/>
                <a:gd name="connsiteX3405" fmla="*/ 6103529 w 7655776"/>
                <a:gd name="connsiteY3405" fmla="*/ 5309609 h 7652085"/>
                <a:gd name="connsiteX3406" fmla="*/ 6104994 w 7655776"/>
                <a:gd name="connsiteY3406" fmla="*/ 5315837 h 7652085"/>
                <a:gd name="connsiteX3407" fmla="*/ 6098400 w 7655776"/>
                <a:gd name="connsiteY3407" fmla="*/ 5330125 h 7652085"/>
                <a:gd name="connsiteX3408" fmla="*/ 6090340 w 7655776"/>
                <a:gd name="connsiteY3408" fmla="*/ 5301916 h 7652085"/>
                <a:gd name="connsiteX3409" fmla="*/ 6095469 w 7655776"/>
                <a:gd name="connsiteY3409" fmla="*/ 5302282 h 7652085"/>
                <a:gd name="connsiteX3410" fmla="*/ 6143828 w 7655776"/>
                <a:gd name="connsiteY3410" fmla="*/ 5339284 h 7652085"/>
                <a:gd name="connsiteX3411" fmla="*/ 6143828 w 7655776"/>
                <a:gd name="connsiteY3411" fmla="*/ 5344047 h 7652085"/>
                <a:gd name="connsiteX3412" fmla="*/ 6140164 w 7655776"/>
                <a:gd name="connsiteY3412" fmla="*/ 5339650 h 7652085"/>
                <a:gd name="connsiteX3413" fmla="*/ 6143828 w 7655776"/>
                <a:gd name="connsiteY3413" fmla="*/ 5339284 h 7652085"/>
                <a:gd name="connsiteX3414" fmla="*/ 6252635 w 7655776"/>
                <a:gd name="connsiteY3414" fmla="*/ 5411090 h 7652085"/>
                <a:gd name="connsiteX3415" fmla="*/ 6262161 w 7655776"/>
                <a:gd name="connsiteY3415" fmla="*/ 5438200 h 7652085"/>
                <a:gd name="connsiteX3416" fmla="*/ 6245308 w 7655776"/>
                <a:gd name="connsiteY3416" fmla="*/ 5449557 h 7652085"/>
                <a:gd name="connsiteX3417" fmla="*/ 6252635 w 7655776"/>
                <a:gd name="connsiteY3417" fmla="*/ 5411090 h 7652085"/>
                <a:gd name="connsiteX3418" fmla="*/ 6262527 w 7655776"/>
                <a:gd name="connsiteY3418" fmla="*/ 5403030 h 7652085"/>
                <a:gd name="connsiteX3419" fmla="*/ 6289637 w 7655776"/>
                <a:gd name="connsiteY3419" fmla="*/ 5419882 h 7652085"/>
                <a:gd name="connsiteX3420" fmla="*/ 6272052 w 7655776"/>
                <a:gd name="connsiteY3420" fmla="*/ 5431605 h 7652085"/>
                <a:gd name="connsiteX3421" fmla="*/ 6262527 w 7655776"/>
                <a:gd name="connsiteY3421" fmla="*/ 5403030 h 7652085"/>
                <a:gd name="connsiteX3422" fmla="*/ 6262527 w 7655776"/>
                <a:gd name="connsiteY3422" fmla="*/ 5403030 h 7652085"/>
                <a:gd name="connsiteX3423" fmla="*/ 6311619 w 7655776"/>
                <a:gd name="connsiteY3423" fmla="*/ 5324263 h 7652085"/>
                <a:gd name="connsiteX3424" fmla="*/ 6341294 w 7655776"/>
                <a:gd name="connsiteY3424" fmla="*/ 5320234 h 7652085"/>
                <a:gd name="connsiteX3425" fmla="*/ 6338363 w 7655776"/>
                <a:gd name="connsiteY3425" fmla="*/ 5341116 h 7652085"/>
                <a:gd name="connsiteX3426" fmla="*/ 6311619 w 7655776"/>
                <a:gd name="connsiteY3426" fmla="*/ 5324263 h 7652085"/>
                <a:gd name="connsiteX3427" fmla="*/ 6314916 w 7655776"/>
                <a:gd name="connsiteY3427" fmla="*/ 5311807 h 7652085"/>
                <a:gd name="connsiteX3428" fmla="*/ 6346056 w 7655776"/>
                <a:gd name="connsiteY3428" fmla="*/ 5288727 h 7652085"/>
                <a:gd name="connsiteX3429" fmla="*/ 6343125 w 7655776"/>
                <a:gd name="connsiteY3429" fmla="*/ 5308510 h 7652085"/>
                <a:gd name="connsiteX3430" fmla="*/ 6314916 w 7655776"/>
                <a:gd name="connsiteY3430" fmla="*/ 5311807 h 7652085"/>
                <a:gd name="connsiteX3431" fmla="*/ 6202811 w 7655776"/>
                <a:gd name="connsiteY3431" fmla="*/ 5245497 h 7652085"/>
                <a:gd name="connsiteX3432" fmla="*/ 6201346 w 7655776"/>
                <a:gd name="connsiteY3432" fmla="*/ 5242200 h 7652085"/>
                <a:gd name="connsiteX3433" fmla="*/ 6206841 w 7655776"/>
                <a:gd name="connsiteY3433" fmla="*/ 5243299 h 7652085"/>
                <a:gd name="connsiteX3434" fmla="*/ 6202811 w 7655776"/>
                <a:gd name="connsiteY3434" fmla="*/ 5245497 h 7652085"/>
                <a:gd name="connsiteX3435" fmla="*/ 6163978 w 7655776"/>
                <a:gd name="connsiteY3435" fmla="*/ 5220951 h 7652085"/>
                <a:gd name="connsiteX3436" fmla="*/ 6158116 w 7655776"/>
                <a:gd name="connsiteY3436" fmla="*/ 5222416 h 7652085"/>
                <a:gd name="connsiteX3437" fmla="*/ 6153719 w 7655776"/>
                <a:gd name="connsiteY3437" fmla="*/ 5218387 h 7652085"/>
                <a:gd name="connsiteX3438" fmla="*/ 6148224 w 7655776"/>
                <a:gd name="connsiteY3438" fmla="*/ 5218387 h 7652085"/>
                <a:gd name="connsiteX3439" fmla="*/ 6145294 w 7655776"/>
                <a:gd name="connsiteY3439" fmla="*/ 5213624 h 7652085"/>
                <a:gd name="connsiteX3440" fmla="*/ 6174235 w 7655776"/>
                <a:gd name="connsiteY3440" fmla="*/ 5208495 h 7652085"/>
                <a:gd name="connsiteX3441" fmla="*/ 6163978 w 7655776"/>
                <a:gd name="connsiteY3441" fmla="*/ 5220951 h 7652085"/>
                <a:gd name="connsiteX3442" fmla="*/ 6032456 w 7655776"/>
                <a:gd name="connsiteY3442" fmla="*/ 5219119 h 7652085"/>
                <a:gd name="connsiteX3443" fmla="*/ 6035753 w 7655776"/>
                <a:gd name="connsiteY3443" fmla="*/ 5225714 h 7652085"/>
                <a:gd name="connsiteX3444" fmla="*/ 6029892 w 7655776"/>
                <a:gd name="connsiteY3444" fmla="*/ 5226813 h 7652085"/>
                <a:gd name="connsiteX3445" fmla="*/ 6024396 w 7655776"/>
                <a:gd name="connsiteY3445" fmla="*/ 5218387 h 7652085"/>
                <a:gd name="connsiteX3446" fmla="*/ 6032456 w 7655776"/>
                <a:gd name="connsiteY3446" fmla="*/ 5219119 h 7652085"/>
                <a:gd name="connsiteX3447" fmla="*/ 6039417 w 7655776"/>
                <a:gd name="connsiteY3447" fmla="*/ 5232675 h 7652085"/>
                <a:gd name="connsiteX3448" fmla="*/ 6062131 w 7655776"/>
                <a:gd name="connsiteY3448" fmla="*/ 5277370 h 7652085"/>
                <a:gd name="connsiteX3449" fmla="*/ 6062131 w 7655776"/>
                <a:gd name="connsiteY3449" fmla="*/ 5277370 h 7652085"/>
                <a:gd name="connsiteX3450" fmla="*/ 6034288 w 7655776"/>
                <a:gd name="connsiteY3450" fmla="*/ 5233773 h 7652085"/>
                <a:gd name="connsiteX3451" fmla="*/ 6039417 w 7655776"/>
                <a:gd name="connsiteY3451" fmla="*/ 5232675 h 7652085"/>
                <a:gd name="connsiteX3452" fmla="*/ 6206108 w 7655776"/>
                <a:gd name="connsiteY3452" fmla="*/ 5367493 h 7652085"/>
                <a:gd name="connsiteX3453" fmla="*/ 6239813 w 7655776"/>
                <a:gd name="connsiteY3453" fmla="*/ 5388742 h 7652085"/>
                <a:gd name="connsiteX3454" fmla="*/ 6216000 w 7655776"/>
                <a:gd name="connsiteY3454" fmla="*/ 5419882 h 7652085"/>
                <a:gd name="connsiteX3455" fmla="*/ 6209772 w 7655776"/>
                <a:gd name="connsiteY3455" fmla="*/ 5427942 h 7652085"/>
                <a:gd name="connsiteX3456" fmla="*/ 6152987 w 7655776"/>
                <a:gd name="connsiteY3456" fmla="*/ 5355404 h 7652085"/>
                <a:gd name="connsiteX3457" fmla="*/ 6206108 w 7655776"/>
                <a:gd name="connsiteY3457" fmla="*/ 5367493 h 7652085"/>
                <a:gd name="connsiteX3458" fmla="*/ 6306856 w 7655776"/>
                <a:gd name="connsiteY3458" fmla="*/ 5274805 h 7652085"/>
                <a:gd name="connsiteX3459" fmla="*/ 6289271 w 7655776"/>
                <a:gd name="connsiteY3459" fmla="*/ 5309976 h 7652085"/>
                <a:gd name="connsiteX3460" fmla="*/ 6255566 w 7655776"/>
                <a:gd name="connsiteY3460" fmla="*/ 5289093 h 7652085"/>
                <a:gd name="connsiteX3461" fmla="*/ 6221495 w 7655776"/>
                <a:gd name="connsiteY3461" fmla="*/ 5246596 h 7652085"/>
                <a:gd name="connsiteX3462" fmla="*/ 6311985 w 7655776"/>
                <a:gd name="connsiteY3462" fmla="*/ 5266013 h 7652085"/>
                <a:gd name="connsiteX3463" fmla="*/ 6306856 w 7655776"/>
                <a:gd name="connsiteY3463" fmla="*/ 5274805 h 7652085"/>
                <a:gd name="connsiteX3464" fmla="*/ 6306856 w 7655776"/>
                <a:gd name="connsiteY3464" fmla="*/ 5274805 h 7652085"/>
                <a:gd name="connsiteX3465" fmla="*/ 6110856 w 7655776"/>
                <a:gd name="connsiteY3465" fmla="*/ 5198970 h 7652085"/>
                <a:gd name="connsiteX3466" fmla="*/ 6061032 w 7655776"/>
                <a:gd name="connsiteY3466" fmla="*/ 5198237 h 7652085"/>
                <a:gd name="connsiteX3467" fmla="*/ 6059566 w 7655776"/>
                <a:gd name="connsiteY3467" fmla="*/ 5193108 h 7652085"/>
                <a:gd name="connsiteX3468" fmla="*/ 6110856 w 7655776"/>
                <a:gd name="connsiteY3468" fmla="*/ 5198970 h 7652085"/>
                <a:gd name="connsiteX3469" fmla="*/ 6110856 w 7655776"/>
                <a:gd name="connsiteY3469" fmla="*/ 5198970 h 7652085"/>
                <a:gd name="connsiteX3470" fmla="*/ 6052972 w 7655776"/>
                <a:gd name="connsiteY3470" fmla="*/ 5198237 h 7652085"/>
                <a:gd name="connsiteX3471" fmla="*/ 6045645 w 7655776"/>
                <a:gd name="connsiteY3471" fmla="*/ 5198237 h 7652085"/>
                <a:gd name="connsiteX3472" fmla="*/ 6041249 w 7655776"/>
                <a:gd name="connsiteY3472" fmla="*/ 5191276 h 7652085"/>
                <a:gd name="connsiteX3473" fmla="*/ 6051140 w 7655776"/>
                <a:gd name="connsiteY3473" fmla="*/ 5192376 h 7652085"/>
                <a:gd name="connsiteX3474" fmla="*/ 6052972 w 7655776"/>
                <a:gd name="connsiteY3474" fmla="*/ 5198237 h 7652085"/>
                <a:gd name="connsiteX3475" fmla="*/ 6041615 w 7655776"/>
                <a:gd name="connsiteY3475" fmla="*/ 5205198 h 7652085"/>
                <a:gd name="connsiteX3476" fmla="*/ 6046744 w 7655776"/>
                <a:gd name="connsiteY3476" fmla="*/ 5213258 h 7652085"/>
                <a:gd name="connsiteX3477" fmla="*/ 6037219 w 7655776"/>
                <a:gd name="connsiteY3477" fmla="*/ 5212159 h 7652085"/>
                <a:gd name="connsiteX3478" fmla="*/ 6033555 w 7655776"/>
                <a:gd name="connsiteY3478" fmla="*/ 5204832 h 7652085"/>
                <a:gd name="connsiteX3479" fmla="*/ 6041615 w 7655776"/>
                <a:gd name="connsiteY3479" fmla="*/ 5205198 h 7652085"/>
                <a:gd name="connsiteX3480" fmla="*/ 6028792 w 7655776"/>
                <a:gd name="connsiteY3480" fmla="*/ 5211426 h 7652085"/>
                <a:gd name="connsiteX3481" fmla="*/ 6019633 w 7655776"/>
                <a:gd name="connsiteY3481" fmla="*/ 5210327 h 7652085"/>
                <a:gd name="connsiteX3482" fmla="*/ 6015970 w 7655776"/>
                <a:gd name="connsiteY3482" fmla="*/ 5204832 h 7652085"/>
                <a:gd name="connsiteX3483" fmla="*/ 6025129 w 7655776"/>
                <a:gd name="connsiteY3483" fmla="*/ 5204832 h 7652085"/>
                <a:gd name="connsiteX3484" fmla="*/ 6028792 w 7655776"/>
                <a:gd name="connsiteY3484" fmla="*/ 5211426 h 7652085"/>
                <a:gd name="connsiteX3485" fmla="*/ 6082646 w 7655776"/>
                <a:gd name="connsiteY3485" fmla="*/ 5300817 h 7652085"/>
                <a:gd name="connsiteX3486" fmla="*/ 6084112 w 7655776"/>
                <a:gd name="connsiteY3486" fmla="*/ 5305579 h 7652085"/>
                <a:gd name="connsiteX3487" fmla="*/ 6081548 w 7655776"/>
                <a:gd name="connsiteY3487" fmla="*/ 5300817 h 7652085"/>
                <a:gd name="connsiteX3488" fmla="*/ 6082646 w 7655776"/>
                <a:gd name="connsiteY3488" fmla="*/ 5300817 h 7652085"/>
                <a:gd name="connsiteX3489" fmla="*/ 6214534 w 7655776"/>
                <a:gd name="connsiteY3489" fmla="*/ 5434536 h 7652085"/>
                <a:gd name="connsiteX3490" fmla="*/ 6221861 w 7655776"/>
                <a:gd name="connsiteY3490" fmla="*/ 5424645 h 7652085"/>
                <a:gd name="connsiteX3491" fmla="*/ 6245675 w 7655776"/>
                <a:gd name="connsiteY3491" fmla="*/ 5393138 h 7652085"/>
                <a:gd name="connsiteX3492" fmla="*/ 6246774 w 7655776"/>
                <a:gd name="connsiteY3492" fmla="*/ 5395337 h 7652085"/>
                <a:gd name="connsiteX3493" fmla="*/ 6247506 w 7655776"/>
                <a:gd name="connsiteY3493" fmla="*/ 5395703 h 7652085"/>
                <a:gd name="connsiteX3494" fmla="*/ 6248239 w 7655776"/>
                <a:gd name="connsiteY3494" fmla="*/ 5398267 h 7652085"/>
                <a:gd name="connsiteX3495" fmla="*/ 6237249 w 7655776"/>
                <a:gd name="connsiteY3495" fmla="*/ 5455052 h 7652085"/>
                <a:gd name="connsiteX3496" fmla="*/ 6232852 w 7655776"/>
                <a:gd name="connsiteY3496" fmla="*/ 5457983 h 7652085"/>
                <a:gd name="connsiteX3497" fmla="*/ 6214534 w 7655776"/>
                <a:gd name="connsiteY3497" fmla="*/ 5434536 h 7652085"/>
                <a:gd name="connsiteX3498" fmla="*/ 6309421 w 7655776"/>
                <a:gd name="connsiteY3498" fmla="*/ 5406327 h 7652085"/>
                <a:gd name="connsiteX3499" fmla="*/ 6299163 w 7655776"/>
                <a:gd name="connsiteY3499" fmla="*/ 5413288 h 7652085"/>
                <a:gd name="connsiteX3500" fmla="*/ 6263260 w 7655776"/>
                <a:gd name="connsiteY3500" fmla="*/ 5389841 h 7652085"/>
                <a:gd name="connsiteX3501" fmla="*/ 6264359 w 7655776"/>
                <a:gd name="connsiteY3501" fmla="*/ 5387276 h 7652085"/>
                <a:gd name="connsiteX3502" fmla="*/ 6261428 w 7655776"/>
                <a:gd name="connsiteY3502" fmla="*/ 5380682 h 7652085"/>
                <a:gd name="connsiteX3503" fmla="*/ 6261794 w 7655776"/>
                <a:gd name="connsiteY3503" fmla="*/ 5379949 h 7652085"/>
                <a:gd name="connsiteX3504" fmla="*/ 6277914 w 7655776"/>
                <a:gd name="connsiteY3504" fmla="*/ 5383613 h 7652085"/>
                <a:gd name="connsiteX3505" fmla="*/ 6327372 w 7655776"/>
                <a:gd name="connsiteY3505" fmla="*/ 5394604 h 7652085"/>
                <a:gd name="connsiteX3506" fmla="*/ 6309421 w 7655776"/>
                <a:gd name="connsiteY3506" fmla="*/ 5406327 h 7652085"/>
                <a:gd name="connsiteX3507" fmla="*/ 6279380 w 7655776"/>
                <a:gd name="connsiteY3507" fmla="*/ 5376286 h 7652085"/>
                <a:gd name="connsiteX3508" fmla="*/ 6265092 w 7655776"/>
                <a:gd name="connsiteY3508" fmla="*/ 5372988 h 7652085"/>
                <a:gd name="connsiteX3509" fmla="*/ 6274250 w 7655776"/>
                <a:gd name="connsiteY3509" fmla="*/ 5355404 h 7652085"/>
                <a:gd name="connsiteX3510" fmla="*/ 6286340 w 7655776"/>
                <a:gd name="connsiteY3510" fmla="*/ 5339284 h 7652085"/>
                <a:gd name="connsiteX3511" fmla="*/ 6295499 w 7655776"/>
                <a:gd name="connsiteY3511" fmla="*/ 5351007 h 7652085"/>
                <a:gd name="connsiteX3512" fmla="*/ 6324075 w 7655776"/>
                <a:gd name="connsiteY3512" fmla="*/ 5386544 h 7652085"/>
                <a:gd name="connsiteX3513" fmla="*/ 6279380 w 7655776"/>
                <a:gd name="connsiteY3513" fmla="*/ 5376286 h 7652085"/>
                <a:gd name="connsiteX3514" fmla="*/ 6300995 w 7655776"/>
                <a:gd name="connsiteY3514" fmla="*/ 5346245 h 7652085"/>
                <a:gd name="connsiteX3515" fmla="*/ 6290736 w 7655776"/>
                <a:gd name="connsiteY3515" fmla="*/ 5333422 h 7652085"/>
                <a:gd name="connsiteX3516" fmla="*/ 6291103 w 7655776"/>
                <a:gd name="connsiteY3516" fmla="*/ 5333056 h 7652085"/>
                <a:gd name="connsiteX3517" fmla="*/ 6300628 w 7655776"/>
                <a:gd name="connsiteY3517" fmla="*/ 5330858 h 7652085"/>
                <a:gd name="connsiteX3518" fmla="*/ 6337263 w 7655776"/>
                <a:gd name="connsiteY3518" fmla="*/ 5352473 h 7652085"/>
                <a:gd name="connsiteX3519" fmla="*/ 6335432 w 7655776"/>
                <a:gd name="connsiteY3519" fmla="*/ 5364563 h 7652085"/>
                <a:gd name="connsiteX3520" fmla="*/ 6332501 w 7655776"/>
                <a:gd name="connsiteY3520" fmla="*/ 5385811 h 7652085"/>
                <a:gd name="connsiteX3521" fmla="*/ 6300995 w 7655776"/>
                <a:gd name="connsiteY3521" fmla="*/ 5346245 h 7652085"/>
                <a:gd name="connsiteX3522" fmla="*/ 6347155 w 7655776"/>
                <a:gd name="connsiteY3522" fmla="*/ 5278469 h 7652085"/>
                <a:gd name="connsiteX3523" fmla="*/ 6300995 w 7655776"/>
                <a:gd name="connsiteY3523" fmla="*/ 5313273 h 7652085"/>
                <a:gd name="connsiteX3524" fmla="*/ 6298430 w 7655776"/>
                <a:gd name="connsiteY3524" fmla="*/ 5313639 h 7652085"/>
                <a:gd name="connsiteX3525" fmla="*/ 6298064 w 7655776"/>
                <a:gd name="connsiteY3525" fmla="*/ 5313273 h 7652085"/>
                <a:gd name="connsiteX3526" fmla="*/ 6295866 w 7655776"/>
                <a:gd name="connsiteY3526" fmla="*/ 5312907 h 7652085"/>
                <a:gd name="connsiteX3527" fmla="*/ 6313450 w 7655776"/>
                <a:gd name="connsiteY3527" fmla="*/ 5278469 h 7652085"/>
                <a:gd name="connsiteX3528" fmla="*/ 6318946 w 7655776"/>
                <a:gd name="connsiteY3528" fmla="*/ 5267478 h 7652085"/>
                <a:gd name="connsiteX3529" fmla="*/ 6347888 w 7655776"/>
                <a:gd name="connsiteY3529" fmla="*/ 5273706 h 7652085"/>
                <a:gd name="connsiteX3530" fmla="*/ 6347155 w 7655776"/>
                <a:gd name="connsiteY3530" fmla="*/ 5278469 h 7652085"/>
                <a:gd name="connsiteX3531" fmla="*/ 6141263 w 7655776"/>
                <a:gd name="connsiteY3531" fmla="*/ 5207396 h 7652085"/>
                <a:gd name="connsiteX3532" fmla="*/ 6140531 w 7655776"/>
                <a:gd name="connsiteY3532" fmla="*/ 5206663 h 7652085"/>
                <a:gd name="connsiteX3533" fmla="*/ 6145660 w 7655776"/>
                <a:gd name="connsiteY3533" fmla="*/ 5206663 h 7652085"/>
                <a:gd name="connsiteX3534" fmla="*/ 6141263 w 7655776"/>
                <a:gd name="connsiteY3534" fmla="*/ 5207396 h 7652085"/>
                <a:gd name="connsiteX3535" fmla="*/ 6007544 w 7655776"/>
                <a:gd name="connsiteY3535" fmla="*/ 5204832 h 7652085"/>
                <a:gd name="connsiteX3536" fmla="*/ 6010475 w 7655776"/>
                <a:gd name="connsiteY3536" fmla="*/ 5209594 h 7652085"/>
                <a:gd name="connsiteX3537" fmla="*/ 5988493 w 7655776"/>
                <a:gd name="connsiteY3537" fmla="*/ 5207396 h 7652085"/>
                <a:gd name="connsiteX3538" fmla="*/ 5959185 w 7655776"/>
                <a:gd name="connsiteY3538" fmla="*/ 5204465 h 7652085"/>
                <a:gd name="connsiteX3539" fmla="*/ 5990691 w 7655776"/>
                <a:gd name="connsiteY3539" fmla="*/ 5204832 h 7652085"/>
                <a:gd name="connsiteX3540" fmla="*/ 6007544 w 7655776"/>
                <a:gd name="connsiteY3540" fmla="*/ 5204832 h 7652085"/>
                <a:gd name="connsiteX3541" fmla="*/ 6132104 w 7655776"/>
                <a:gd name="connsiteY3541" fmla="*/ 5340383 h 7652085"/>
                <a:gd name="connsiteX3542" fmla="*/ 6135402 w 7655776"/>
                <a:gd name="connsiteY3542" fmla="*/ 5344779 h 7652085"/>
                <a:gd name="connsiteX3543" fmla="*/ 6120381 w 7655776"/>
                <a:gd name="connsiteY3543" fmla="*/ 5341482 h 7652085"/>
                <a:gd name="connsiteX3544" fmla="*/ 6132104 w 7655776"/>
                <a:gd name="connsiteY3544" fmla="*/ 5340383 h 7652085"/>
                <a:gd name="connsiteX3545" fmla="*/ 6210138 w 7655776"/>
                <a:gd name="connsiteY3545" fmla="*/ 5440398 h 7652085"/>
                <a:gd name="connsiteX3546" fmla="*/ 6226991 w 7655776"/>
                <a:gd name="connsiteY3546" fmla="*/ 5461647 h 7652085"/>
                <a:gd name="connsiteX3547" fmla="*/ 6159581 w 7655776"/>
                <a:gd name="connsiteY3547" fmla="*/ 5507075 h 7652085"/>
                <a:gd name="connsiteX3548" fmla="*/ 6210138 w 7655776"/>
                <a:gd name="connsiteY3548" fmla="*/ 5440398 h 7652085"/>
                <a:gd name="connsiteX3549" fmla="*/ 6210138 w 7655776"/>
                <a:gd name="connsiteY3549" fmla="*/ 5440398 h 7652085"/>
                <a:gd name="connsiteX3550" fmla="*/ 6240179 w 7655776"/>
                <a:gd name="connsiteY3550" fmla="*/ 5479232 h 7652085"/>
                <a:gd name="connsiteX3551" fmla="*/ 6244942 w 7655776"/>
                <a:gd name="connsiteY3551" fmla="*/ 5485460 h 7652085"/>
                <a:gd name="connsiteX3552" fmla="*/ 6238714 w 7655776"/>
                <a:gd name="connsiteY3552" fmla="*/ 5487658 h 7652085"/>
                <a:gd name="connsiteX3553" fmla="*/ 6240179 w 7655776"/>
                <a:gd name="connsiteY3553" fmla="*/ 5479232 h 7652085"/>
                <a:gd name="connsiteX3554" fmla="*/ 6242011 w 7655776"/>
                <a:gd name="connsiteY3554" fmla="*/ 5469706 h 7652085"/>
                <a:gd name="connsiteX3555" fmla="*/ 6243843 w 7655776"/>
                <a:gd name="connsiteY3555" fmla="*/ 5459082 h 7652085"/>
                <a:gd name="connsiteX3556" fmla="*/ 6265092 w 7655776"/>
                <a:gd name="connsiteY3556" fmla="*/ 5445161 h 7652085"/>
                <a:gd name="connsiteX3557" fmla="*/ 6276082 w 7655776"/>
                <a:gd name="connsiteY3557" fmla="*/ 5475568 h 7652085"/>
                <a:gd name="connsiteX3558" fmla="*/ 6252269 w 7655776"/>
                <a:gd name="connsiteY3558" fmla="*/ 5483262 h 7652085"/>
                <a:gd name="connsiteX3559" fmla="*/ 6242011 w 7655776"/>
                <a:gd name="connsiteY3559" fmla="*/ 5469706 h 7652085"/>
                <a:gd name="connsiteX3560" fmla="*/ 6278647 w 7655776"/>
                <a:gd name="connsiteY3560" fmla="*/ 5482529 h 7652085"/>
                <a:gd name="connsiteX3561" fmla="*/ 6301361 w 7655776"/>
                <a:gd name="connsiteY3561" fmla="*/ 5546275 h 7652085"/>
                <a:gd name="connsiteX3562" fmla="*/ 6257398 w 7655776"/>
                <a:gd name="connsiteY3562" fmla="*/ 5489490 h 7652085"/>
                <a:gd name="connsiteX3563" fmla="*/ 6278647 w 7655776"/>
                <a:gd name="connsiteY3563" fmla="*/ 5482529 h 7652085"/>
                <a:gd name="connsiteX3564" fmla="*/ 6287805 w 7655776"/>
                <a:gd name="connsiteY3564" fmla="*/ 5479598 h 7652085"/>
                <a:gd name="connsiteX3565" fmla="*/ 6302826 w 7655776"/>
                <a:gd name="connsiteY3565" fmla="*/ 5474835 h 7652085"/>
                <a:gd name="connsiteX3566" fmla="*/ 6321510 w 7655776"/>
                <a:gd name="connsiteY3566" fmla="*/ 5468974 h 7652085"/>
                <a:gd name="connsiteX3567" fmla="*/ 6310520 w 7655776"/>
                <a:gd name="connsiteY3567" fmla="*/ 5550305 h 7652085"/>
                <a:gd name="connsiteX3568" fmla="*/ 6287805 w 7655776"/>
                <a:gd name="connsiteY3568" fmla="*/ 5479598 h 7652085"/>
                <a:gd name="connsiteX3569" fmla="*/ 6300628 w 7655776"/>
                <a:gd name="connsiteY3569" fmla="*/ 5467508 h 7652085"/>
                <a:gd name="connsiteX3570" fmla="*/ 6285241 w 7655776"/>
                <a:gd name="connsiteY3570" fmla="*/ 5472271 h 7652085"/>
                <a:gd name="connsiteX3571" fmla="*/ 6274250 w 7655776"/>
                <a:gd name="connsiteY3571" fmla="*/ 5438566 h 7652085"/>
                <a:gd name="connsiteX3572" fmla="*/ 6296232 w 7655776"/>
                <a:gd name="connsiteY3572" fmla="*/ 5423912 h 7652085"/>
                <a:gd name="connsiteX3573" fmla="*/ 6324808 w 7655776"/>
                <a:gd name="connsiteY3573" fmla="*/ 5441863 h 7652085"/>
                <a:gd name="connsiteX3574" fmla="*/ 6322243 w 7655776"/>
                <a:gd name="connsiteY3574" fmla="*/ 5460181 h 7652085"/>
                <a:gd name="connsiteX3575" fmla="*/ 6300628 w 7655776"/>
                <a:gd name="connsiteY3575" fmla="*/ 5467508 h 7652085"/>
                <a:gd name="connsiteX3576" fmla="*/ 6331768 w 7655776"/>
                <a:gd name="connsiteY3576" fmla="*/ 5446260 h 7652085"/>
                <a:gd name="connsiteX3577" fmla="*/ 6343858 w 7655776"/>
                <a:gd name="connsiteY3577" fmla="*/ 5453953 h 7652085"/>
                <a:gd name="connsiteX3578" fmla="*/ 6330303 w 7655776"/>
                <a:gd name="connsiteY3578" fmla="*/ 5458349 h 7652085"/>
                <a:gd name="connsiteX3579" fmla="*/ 6331768 w 7655776"/>
                <a:gd name="connsiteY3579" fmla="*/ 5446260 h 7652085"/>
                <a:gd name="connsiteX3580" fmla="*/ 6381226 w 7655776"/>
                <a:gd name="connsiteY3580" fmla="*/ 5367493 h 7652085"/>
                <a:gd name="connsiteX3581" fmla="*/ 6391118 w 7655776"/>
                <a:gd name="connsiteY3581" fmla="*/ 5360899 h 7652085"/>
                <a:gd name="connsiteX3582" fmla="*/ 6393316 w 7655776"/>
                <a:gd name="connsiteY3582" fmla="*/ 5375187 h 7652085"/>
                <a:gd name="connsiteX3583" fmla="*/ 6381226 w 7655776"/>
                <a:gd name="connsiteY3583" fmla="*/ 5367493 h 7652085"/>
                <a:gd name="connsiteX3584" fmla="*/ 6374632 w 7655776"/>
                <a:gd name="connsiteY3584" fmla="*/ 5363097 h 7652085"/>
                <a:gd name="connsiteX3585" fmla="*/ 6346056 w 7655776"/>
                <a:gd name="connsiteY3585" fmla="*/ 5345146 h 7652085"/>
                <a:gd name="connsiteX3586" fmla="*/ 6349720 w 7655776"/>
                <a:gd name="connsiteY3586" fmla="*/ 5319134 h 7652085"/>
                <a:gd name="connsiteX3587" fmla="*/ 6384890 w 7655776"/>
                <a:gd name="connsiteY3587" fmla="*/ 5314372 h 7652085"/>
                <a:gd name="connsiteX3588" fmla="*/ 6387088 w 7655776"/>
                <a:gd name="connsiteY3588" fmla="*/ 5330125 h 7652085"/>
                <a:gd name="connsiteX3589" fmla="*/ 6390385 w 7655776"/>
                <a:gd name="connsiteY3589" fmla="*/ 5352839 h 7652085"/>
                <a:gd name="connsiteX3590" fmla="*/ 6374632 w 7655776"/>
                <a:gd name="connsiteY3590" fmla="*/ 5363097 h 7652085"/>
                <a:gd name="connsiteX3591" fmla="*/ 6394049 w 7655776"/>
                <a:gd name="connsiteY3591" fmla="*/ 5329026 h 7652085"/>
                <a:gd name="connsiteX3592" fmla="*/ 6391850 w 7655776"/>
                <a:gd name="connsiteY3592" fmla="*/ 5313273 h 7652085"/>
                <a:gd name="connsiteX3593" fmla="*/ 6465122 w 7655776"/>
                <a:gd name="connsiteY3593" fmla="*/ 5303015 h 7652085"/>
                <a:gd name="connsiteX3594" fmla="*/ 6396980 w 7655776"/>
                <a:gd name="connsiteY3594" fmla="*/ 5348443 h 7652085"/>
                <a:gd name="connsiteX3595" fmla="*/ 6394049 w 7655776"/>
                <a:gd name="connsiteY3595" fmla="*/ 5329026 h 7652085"/>
                <a:gd name="connsiteX3596" fmla="*/ 6390385 w 7655776"/>
                <a:gd name="connsiteY3596" fmla="*/ 5303748 h 7652085"/>
                <a:gd name="connsiteX3597" fmla="*/ 6387088 w 7655776"/>
                <a:gd name="connsiteY3597" fmla="*/ 5281766 h 7652085"/>
                <a:gd name="connsiteX3598" fmla="*/ 6457428 w 7655776"/>
                <a:gd name="connsiteY3598" fmla="*/ 5296421 h 7652085"/>
                <a:gd name="connsiteX3599" fmla="*/ 6390385 w 7655776"/>
                <a:gd name="connsiteY3599" fmla="*/ 5303748 h 7652085"/>
                <a:gd name="connsiteX3600" fmla="*/ 6383058 w 7655776"/>
                <a:gd name="connsiteY3600" fmla="*/ 5304480 h 7652085"/>
                <a:gd name="connsiteX3601" fmla="*/ 6350819 w 7655776"/>
                <a:gd name="connsiteY3601" fmla="*/ 5308144 h 7652085"/>
                <a:gd name="connsiteX3602" fmla="*/ 6354116 w 7655776"/>
                <a:gd name="connsiteY3602" fmla="*/ 5283231 h 7652085"/>
                <a:gd name="connsiteX3603" fmla="*/ 6362908 w 7655776"/>
                <a:gd name="connsiteY3603" fmla="*/ 5276637 h 7652085"/>
                <a:gd name="connsiteX3604" fmla="*/ 6379394 w 7655776"/>
                <a:gd name="connsiteY3604" fmla="*/ 5279935 h 7652085"/>
                <a:gd name="connsiteX3605" fmla="*/ 6383058 w 7655776"/>
                <a:gd name="connsiteY3605" fmla="*/ 5304480 h 7652085"/>
                <a:gd name="connsiteX3606" fmla="*/ 6383058 w 7655776"/>
                <a:gd name="connsiteY3606" fmla="*/ 5304480 h 7652085"/>
                <a:gd name="connsiteX3607" fmla="*/ 6370602 w 7655776"/>
                <a:gd name="connsiteY3607" fmla="*/ 5270776 h 7652085"/>
                <a:gd name="connsiteX3608" fmla="*/ 6377196 w 7655776"/>
                <a:gd name="connsiteY3608" fmla="*/ 5265647 h 7652085"/>
                <a:gd name="connsiteX3609" fmla="*/ 6378296 w 7655776"/>
                <a:gd name="connsiteY3609" fmla="*/ 5272241 h 7652085"/>
                <a:gd name="connsiteX3610" fmla="*/ 6370602 w 7655776"/>
                <a:gd name="connsiteY3610" fmla="*/ 5270776 h 7652085"/>
                <a:gd name="connsiteX3611" fmla="*/ 6322609 w 7655776"/>
                <a:gd name="connsiteY3611" fmla="*/ 5260518 h 7652085"/>
                <a:gd name="connsiteX3612" fmla="*/ 6360344 w 7655776"/>
                <a:gd name="connsiteY3612" fmla="*/ 5185415 h 7652085"/>
                <a:gd name="connsiteX3613" fmla="*/ 6349353 w 7655776"/>
                <a:gd name="connsiteY3613" fmla="*/ 5266013 h 7652085"/>
                <a:gd name="connsiteX3614" fmla="*/ 6322609 w 7655776"/>
                <a:gd name="connsiteY3614" fmla="*/ 5260518 h 7652085"/>
                <a:gd name="connsiteX3615" fmla="*/ 6198781 w 7655776"/>
                <a:gd name="connsiteY3615" fmla="*/ 5234506 h 7652085"/>
                <a:gd name="connsiteX3616" fmla="*/ 6194752 w 7655776"/>
                <a:gd name="connsiteY3616" fmla="*/ 5223882 h 7652085"/>
                <a:gd name="connsiteX3617" fmla="*/ 6203910 w 7655776"/>
                <a:gd name="connsiteY3617" fmla="*/ 5235605 h 7652085"/>
                <a:gd name="connsiteX3618" fmla="*/ 6198781 w 7655776"/>
                <a:gd name="connsiteY3618" fmla="*/ 5234506 h 7652085"/>
                <a:gd name="connsiteX3619" fmla="*/ 6015970 w 7655776"/>
                <a:gd name="connsiteY3619" fmla="*/ 5163800 h 7652085"/>
                <a:gd name="connsiteX3620" fmla="*/ 6027693 w 7655776"/>
                <a:gd name="connsiteY3620" fmla="*/ 5182484 h 7652085"/>
                <a:gd name="connsiteX3621" fmla="*/ 6022198 w 7655776"/>
                <a:gd name="connsiteY3621" fmla="*/ 5181751 h 7652085"/>
                <a:gd name="connsiteX3622" fmla="*/ 6014504 w 7655776"/>
                <a:gd name="connsiteY3622" fmla="*/ 5166731 h 7652085"/>
                <a:gd name="connsiteX3623" fmla="*/ 6000216 w 7655776"/>
                <a:gd name="connsiteY3623" fmla="*/ 5138521 h 7652085"/>
                <a:gd name="connsiteX3624" fmla="*/ 6015970 w 7655776"/>
                <a:gd name="connsiteY3624" fmla="*/ 5163800 h 7652085"/>
                <a:gd name="connsiteX3625" fmla="*/ 5988127 w 7655776"/>
                <a:gd name="connsiteY3625" fmla="*/ 5214723 h 7652085"/>
                <a:gd name="connsiteX3626" fmla="*/ 6015970 w 7655776"/>
                <a:gd name="connsiteY3626" fmla="*/ 5217654 h 7652085"/>
                <a:gd name="connsiteX3627" fmla="*/ 6022931 w 7655776"/>
                <a:gd name="connsiteY3627" fmla="*/ 5228278 h 7652085"/>
                <a:gd name="connsiteX3628" fmla="*/ 6002048 w 7655776"/>
                <a:gd name="connsiteY3628" fmla="*/ 5231942 h 7652085"/>
                <a:gd name="connsiteX3629" fmla="*/ 5972374 w 7655776"/>
                <a:gd name="connsiteY3629" fmla="*/ 5237071 h 7652085"/>
                <a:gd name="connsiteX3630" fmla="*/ 5947462 w 7655776"/>
                <a:gd name="connsiteY3630" fmla="*/ 5226080 h 7652085"/>
                <a:gd name="connsiteX3631" fmla="*/ 5900934 w 7655776"/>
                <a:gd name="connsiteY3631" fmla="*/ 5205564 h 7652085"/>
                <a:gd name="connsiteX3632" fmla="*/ 5988127 w 7655776"/>
                <a:gd name="connsiteY3632" fmla="*/ 5214723 h 7652085"/>
                <a:gd name="connsiteX3633" fmla="*/ 5988127 w 7655776"/>
                <a:gd name="connsiteY3633" fmla="*/ 5214723 h 7652085"/>
                <a:gd name="connsiteX3634" fmla="*/ 6003147 w 7655776"/>
                <a:gd name="connsiteY3634" fmla="*/ 5239269 h 7652085"/>
                <a:gd name="connsiteX3635" fmla="*/ 6026961 w 7655776"/>
                <a:gd name="connsiteY3635" fmla="*/ 5234873 h 7652085"/>
                <a:gd name="connsiteX3636" fmla="*/ 6050407 w 7655776"/>
                <a:gd name="connsiteY3636" fmla="*/ 5271874 h 7652085"/>
                <a:gd name="connsiteX3637" fmla="*/ 5984097 w 7655776"/>
                <a:gd name="connsiteY3637" fmla="*/ 5242200 h 7652085"/>
                <a:gd name="connsiteX3638" fmla="*/ 6003147 w 7655776"/>
                <a:gd name="connsiteY3638" fmla="*/ 5239269 h 7652085"/>
                <a:gd name="connsiteX3639" fmla="*/ 6034654 w 7655776"/>
                <a:gd name="connsiteY3639" fmla="*/ 5272607 h 7652085"/>
                <a:gd name="connsiteX3640" fmla="*/ 5957719 w 7655776"/>
                <a:gd name="connsiteY3640" fmla="*/ 5246963 h 7652085"/>
                <a:gd name="connsiteX3641" fmla="*/ 5971275 w 7655776"/>
                <a:gd name="connsiteY3641" fmla="*/ 5244398 h 7652085"/>
                <a:gd name="connsiteX3642" fmla="*/ 6034654 w 7655776"/>
                <a:gd name="connsiteY3642" fmla="*/ 5272607 h 7652085"/>
                <a:gd name="connsiteX3643" fmla="*/ 6142363 w 7655776"/>
                <a:gd name="connsiteY3643" fmla="*/ 5353206 h 7652085"/>
                <a:gd name="connsiteX3644" fmla="*/ 6144194 w 7655776"/>
                <a:gd name="connsiteY3644" fmla="*/ 5355404 h 7652085"/>
                <a:gd name="connsiteX3645" fmla="*/ 6143828 w 7655776"/>
                <a:gd name="connsiteY3645" fmla="*/ 5374820 h 7652085"/>
                <a:gd name="connsiteX3646" fmla="*/ 6142363 w 7655776"/>
                <a:gd name="connsiteY3646" fmla="*/ 5450656 h 7652085"/>
                <a:gd name="connsiteX3647" fmla="*/ 6119649 w 7655776"/>
                <a:gd name="connsiteY3647" fmla="*/ 5348077 h 7652085"/>
                <a:gd name="connsiteX3648" fmla="*/ 6142363 w 7655776"/>
                <a:gd name="connsiteY3648" fmla="*/ 5353206 h 7652085"/>
                <a:gd name="connsiteX3649" fmla="*/ 6150789 w 7655776"/>
                <a:gd name="connsiteY3649" fmla="*/ 5374820 h 7652085"/>
                <a:gd name="connsiteX3650" fmla="*/ 6151155 w 7655776"/>
                <a:gd name="connsiteY3650" fmla="*/ 5364563 h 7652085"/>
                <a:gd name="connsiteX3651" fmla="*/ 6205375 w 7655776"/>
                <a:gd name="connsiteY3651" fmla="*/ 5434536 h 7652085"/>
                <a:gd name="connsiteX3652" fmla="*/ 6153353 w 7655776"/>
                <a:gd name="connsiteY3652" fmla="*/ 5503411 h 7652085"/>
                <a:gd name="connsiteX3653" fmla="*/ 6152621 w 7655776"/>
                <a:gd name="connsiteY3653" fmla="*/ 5500480 h 7652085"/>
                <a:gd name="connsiteX3654" fmla="*/ 6148224 w 7655776"/>
                <a:gd name="connsiteY3654" fmla="*/ 5481063 h 7652085"/>
                <a:gd name="connsiteX3655" fmla="*/ 6150789 w 7655776"/>
                <a:gd name="connsiteY3655" fmla="*/ 5374820 h 7652085"/>
                <a:gd name="connsiteX3656" fmla="*/ 6150789 w 7655776"/>
                <a:gd name="connsiteY3656" fmla="*/ 5374820 h 7652085"/>
                <a:gd name="connsiteX3657" fmla="*/ 6305757 w 7655776"/>
                <a:gd name="connsiteY3657" fmla="*/ 5417684 h 7652085"/>
                <a:gd name="connsiteX3658" fmla="*/ 6313450 w 7655776"/>
                <a:gd name="connsiteY3658" fmla="*/ 5412555 h 7652085"/>
                <a:gd name="connsiteX3659" fmla="*/ 6330669 w 7655776"/>
                <a:gd name="connsiteY3659" fmla="*/ 5401198 h 7652085"/>
                <a:gd name="connsiteX3660" fmla="*/ 6326639 w 7655776"/>
                <a:gd name="connsiteY3660" fmla="*/ 5431605 h 7652085"/>
                <a:gd name="connsiteX3661" fmla="*/ 6305757 w 7655776"/>
                <a:gd name="connsiteY3661" fmla="*/ 5417684 h 7652085"/>
                <a:gd name="connsiteX3662" fmla="*/ 6343125 w 7655776"/>
                <a:gd name="connsiteY3662" fmla="*/ 5365661 h 7652085"/>
                <a:gd name="connsiteX3663" fmla="*/ 6344224 w 7655776"/>
                <a:gd name="connsiteY3663" fmla="*/ 5356502 h 7652085"/>
                <a:gd name="connsiteX3664" fmla="*/ 6365473 w 7655776"/>
                <a:gd name="connsiteY3664" fmla="*/ 5368959 h 7652085"/>
                <a:gd name="connsiteX3665" fmla="*/ 6340194 w 7655776"/>
                <a:gd name="connsiteY3665" fmla="*/ 5385811 h 7652085"/>
                <a:gd name="connsiteX3666" fmla="*/ 6343125 w 7655776"/>
                <a:gd name="connsiteY3666" fmla="*/ 5365661 h 7652085"/>
                <a:gd name="connsiteX3667" fmla="*/ 6351185 w 7655776"/>
                <a:gd name="connsiteY3667" fmla="*/ 5182484 h 7652085"/>
                <a:gd name="connsiteX3668" fmla="*/ 6354116 w 7655776"/>
                <a:gd name="connsiteY3668" fmla="*/ 5181751 h 7652085"/>
                <a:gd name="connsiteX3669" fmla="*/ 6314916 w 7655776"/>
                <a:gd name="connsiteY3669" fmla="*/ 5258686 h 7652085"/>
                <a:gd name="connsiteX3670" fmla="*/ 6228090 w 7655776"/>
                <a:gd name="connsiteY3670" fmla="*/ 5240368 h 7652085"/>
                <a:gd name="connsiteX3671" fmla="*/ 6237249 w 7655776"/>
                <a:gd name="connsiteY3671" fmla="*/ 5235605 h 7652085"/>
                <a:gd name="connsiteX3672" fmla="*/ 6331402 w 7655776"/>
                <a:gd name="connsiteY3672" fmla="*/ 5186880 h 7652085"/>
                <a:gd name="connsiteX3673" fmla="*/ 6351185 w 7655776"/>
                <a:gd name="connsiteY3673" fmla="*/ 5182484 h 7652085"/>
                <a:gd name="connsiteX3674" fmla="*/ 6233951 w 7655776"/>
                <a:gd name="connsiteY3674" fmla="*/ 5229377 h 7652085"/>
                <a:gd name="connsiteX3675" fmla="*/ 6216733 w 7655776"/>
                <a:gd name="connsiteY3675" fmla="*/ 5238170 h 7652085"/>
                <a:gd name="connsiteX3676" fmla="*/ 6214168 w 7655776"/>
                <a:gd name="connsiteY3676" fmla="*/ 5237437 h 7652085"/>
                <a:gd name="connsiteX3677" fmla="*/ 6199514 w 7655776"/>
                <a:gd name="connsiteY3677" fmla="*/ 5219119 h 7652085"/>
                <a:gd name="connsiteX3678" fmla="*/ 6301361 w 7655776"/>
                <a:gd name="connsiteY3678" fmla="*/ 5194574 h 7652085"/>
                <a:gd name="connsiteX3679" fmla="*/ 6233951 w 7655776"/>
                <a:gd name="connsiteY3679" fmla="*/ 5229377 h 7652085"/>
                <a:gd name="connsiteX3680" fmla="*/ 6041615 w 7655776"/>
                <a:gd name="connsiteY3680" fmla="*/ 5131561 h 7652085"/>
                <a:gd name="connsiteX3681" fmla="*/ 6037951 w 7655776"/>
                <a:gd name="connsiteY3681" fmla="*/ 5118371 h 7652085"/>
                <a:gd name="connsiteX3682" fmla="*/ 6094736 w 7655776"/>
                <a:gd name="connsiteY3682" fmla="*/ 5176256 h 7652085"/>
                <a:gd name="connsiteX3683" fmla="*/ 6041615 w 7655776"/>
                <a:gd name="connsiteY3683" fmla="*/ 5131561 h 7652085"/>
                <a:gd name="connsiteX3684" fmla="*/ 6100964 w 7655776"/>
                <a:gd name="connsiteY3684" fmla="*/ 5190910 h 7652085"/>
                <a:gd name="connsiteX3685" fmla="*/ 6057368 w 7655776"/>
                <a:gd name="connsiteY3685" fmla="*/ 5185781 h 7652085"/>
                <a:gd name="connsiteX3686" fmla="*/ 6050774 w 7655776"/>
                <a:gd name="connsiteY3686" fmla="*/ 5162334 h 7652085"/>
                <a:gd name="connsiteX3687" fmla="*/ 6045645 w 7655776"/>
                <a:gd name="connsiteY3687" fmla="*/ 5144016 h 7652085"/>
                <a:gd name="connsiteX3688" fmla="*/ 6100964 w 7655776"/>
                <a:gd name="connsiteY3688" fmla="*/ 5190910 h 7652085"/>
                <a:gd name="connsiteX3689" fmla="*/ 6043447 w 7655776"/>
                <a:gd name="connsiteY3689" fmla="*/ 5164533 h 7652085"/>
                <a:gd name="connsiteX3690" fmla="*/ 6049308 w 7655776"/>
                <a:gd name="connsiteY3690" fmla="*/ 5185048 h 7652085"/>
                <a:gd name="connsiteX3691" fmla="*/ 6036486 w 7655776"/>
                <a:gd name="connsiteY3691" fmla="*/ 5183583 h 7652085"/>
                <a:gd name="connsiteX3692" fmla="*/ 6021832 w 7655776"/>
                <a:gd name="connsiteY3692" fmla="*/ 5159770 h 7652085"/>
                <a:gd name="connsiteX3693" fmla="*/ 5975671 w 7655776"/>
                <a:gd name="connsiteY3693" fmla="*/ 5085399 h 7652085"/>
                <a:gd name="connsiteX3694" fmla="*/ 6014504 w 7655776"/>
                <a:gd name="connsiteY3694" fmla="*/ 5118005 h 7652085"/>
                <a:gd name="connsiteX3695" fmla="*/ 6035387 w 7655776"/>
                <a:gd name="connsiteY3695" fmla="*/ 5135590 h 7652085"/>
                <a:gd name="connsiteX3696" fmla="*/ 6043447 w 7655776"/>
                <a:gd name="connsiteY3696" fmla="*/ 5164533 h 7652085"/>
                <a:gd name="connsiteX3697" fmla="*/ 6007910 w 7655776"/>
                <a:gd name="connsiteY3697" fmla="*/ 5170028 h 7652085"/>
                <a:gd name="connsiteX3698" fmla="*/ 6013406 w 7655776"/>
                <a:gd name="connsiteY3698" fmla="*/ 5180652 h 7652085"/>
                <a:gd name="connsiteX3699" fmla="*/ 6000216 w 7655776"/>
                <a:gd name="connsiteY3699" fmla="*/ 5179187 h 7652085"/>
                <a:gd name="connsiteX3700" fmla="*/ 5993989 w 7655776"/>
                <a:gd name="connsiteY3700" fmla="*/ 5169295 h 7652085"/>
                <a:gd name="connsiteX3701" fmla="*/ 5898736 w 7655776"/>
                <a:gd name="connsiteY3701" fmla="*/ 5019822 h 7652085"/>
                <a:gd name="connsiteX3702" fmla="*/ 5957719 w 7655776"/>
                <a:gd name="connsiteY3702" fmla="*/ 5069646 h 7652085"/>
                <a:gd name="connsiteX3703" fmla="*/ 6007910 w 7655776"/>
                <a:gd name="connsiteY3703" fmla="*/ 5170028 h 7652085"/>
                <a:gd name="connsiteX3704" fmla="*/ 6017069 w 7655776"/>
                <a:gd name="connsiteY3704" fmla="*/ 5188346 h 7652085"/>
                <a:gd name="connsiteX3705" fmla="*/ 6021832 w 7655776"/>
                <a:gd name="connsiteY3705" fmla="*/ 5197505 h 7652085"/>
                <a:gd name="connsiteX3706" fmla="*/ 6011574 w 7655776"/>
                <a:gd name="connsiteY3706" fmla="*/ 5197505 h 7652085"/>
                <a:gd name="connsiteX3707" fmla="*/ 6004979 w 7655776"/>
                <a:gd name="connsiteY3707" fmla="*/ 5187246 h 7652085"/>
                <a:gd name="connsiteX3708" fmla="*/ 6017069 w 7655776"/>
                <a:gd name="connsiteY3708" fmla="*/ 5188346 h 7652085"/>
                <a:gd name="connsiteX3709" fmla="*/ 6002781 w 7655776"/>
                <a:gd name="connsiteY3709" fmla="*/ 5197138 h 7652085"/>
                <a:gd name="connsiteX3710" fmla="*/ 5990691 w 7655776"/>
                <a:gd name="connsiteY3710" fmla="*/ 5197138 h 7652085"/>
                <a:gd name="connsiteX3711" fmla="*/ 5878587 w 7655776"/>
                <a:gd name="connsiteY3711" fmla="*/ 5195673 h 7652085"/>
                <a:gd name="connsiteX3712" fmla="*/ 5808247 w 7655776"/>
                <a:gd name="connsiteY3712" fmla="*/ 5164533 h 7652085"/>
                <a:gd name="connsiteX3713" fmla="*/ 5984097 w 7655776"/>
                <a:gd name="connsiteY3713" fmla="*/ 5184682 h 7652085"/>
                <a:gd name="connsiteX3714" fmla="*/ 5995820 w 7655776"/>
                <a:gd name="connsiteY3714" fmla="*/ 5185781 h 7652085"/>
                <a:gd name="connsiteX3715" fmla="*/ 6002781 w 7655776"/>
                <a:gd name="connsiteY3715" fmla="*/ 5197138 h 7652085"/>
                <a:gd name="connsiteX3716" fmla="*/ 6231020 w 7655776"/>
                <a:gd name="connsiteY3716" fmla="*/ 5467508 h 7652085"/>
                <a:gd name="connsiteX3717" fmla="*/ 6233951 w 7655776"/>
                <a:gd name="connsiteY3717" fmla="*/ 5471172 h 7652085"/>
                <a:gd name="connsiteX3718" fmla="*/ 6230288 w 7655776"/>
                <a:gd name="connsiteY3718" fmla="*/ 5489856 h 7652085"/>
                <a:gd name="connsiteX3719" fmla="*/ 6166542 w 7655776"/>
                <a:gd name="connsiteY3719" fmla="*/ 5510738 h 7652085"/>
                <a:gd name="connsiteX3720" fmla="*/ 6231020 w 7655776"/>
                <a:gd name="connsiteY3720" fmla="*/ 5467508 h 7652085"/>
                <a:gd name="connsiteX3721" fmla="*/ 6360344 w 7655776"/>
                <a:gd name="connsiteY3721" fmla="*/ 5268577 h 7652085"/>
                <a:gd name="connsiteX3722" fmla="*/ 6355948 w 7655776"/>
                <a:gd name="connsiteY3722" fmla="*/ 5267478 h 7652085"/>
                <a:gd name="connsiteX3723" fmla="*/ 6366206 w 7655776"/>
                <a:gd name="connsiteY3723" fmla="*/ 5190177 h 7652085"/>
                <a:gd name="connsiteX3724" fmla="*/ 6375731 w 7655776"/>
                <a:gd name="connsiteY3724" fmla="*/ 5256854 h 7652085"/>
                <a:gd name="connsiteX3725" fmla="*/ 6360344 w 7655776"/>
                <a:gd name="connsiteY3725" fmla="*/ 5268577 h 7652085"/>
                <a:gd name="connsiteX3726" fmla="*/ 6358146 w 7655776"/>
                <a:gd name="connsiteY3726" fmla="*/ 5173325 h 7652085"/>
                <a:gd name="connsiteX3727" fmla="*/ 6357413 w 7655776"/>
                <a:gd name="connsiteY3727" fmla="*/ 5173325 h 7652085"/>
                <a:gd name="connsiteX3728" fmla="*/ 6358146 w 7655776"/>
                <a:gd name="connsiteY3728" fmla="*/ 5173325 h 7652085"/>
                <a:gd name="connsiteX3729" fmla="*/ 6358146 w 7655776"/>
                <a:gd name="connsiteY3729" fmla="*/ 5173325 h 7652085"/>
                <a:gd name="connsiteX3730" fmla="*/ 6223327 w 7655776"/>
                <a:gd name="connsiteY3730" fmla="*/ 5568256 h 7652085"/>
                <a:gd name="connsiteX3731" fmla="*/ 6236882 w 7655776"/>
                <a:gd name="connsiteY3731" fmla="*/ 5495351 h 7652085"/>
                <a:gd name="connsiteX3732" fmla="*/ 6249705 w 7655776"/>
                <a:gd name="connsiteY3732" fmla="*/ 5491321 h 7652085"/>
                <a:gd name="connsiteX3733" fmla="*/ 6302093 w 7655776"/>
                <a:gd name="connsiteY3733" fmla="*/ 5558365 h 7652085"/>
                <a:gd name="connsiteX3734" fmla="*/ 6302093 w 7655776"/>
                <a:gd name="connsiteY3734" fmla="*/ 5570820 h 7652085"/>
                <a:gd name="connsiteX3735" fmla="*/ 6249338 w 7655776"/>
                <a:gd name="connsiteY3735" fmla="*/ 5630903 h 7652085"/>
                <a:gd name="connsiteX3736" fmla="*/ 6200979 w 7655776"/>
                <a:gd name="connsiteY3736" fmla="*/ 5686955 h 7652085"/>
                <a:gd name="connsiteX3737" fmla="*/ 6223327 w 7655776"/>
                <a:gd name="connsiteY3737" fmla="*/ 5568256 h 7652085"/>
                <a:gd name="connsiteX3738" fmla="*/ 6362542 w 7655776"/>
                <a:gd name="connsiteY3738" fmla="*/ 5455052 h 7652085"/>
                <a:gd name="connsiteX3739" fmla="*/ 6375364 w 7655776"/>
                <a:gd name="connsiteY3739" fmla="*/ 5451022 h 7652085"/>
                <a:gd name="connsiteX3740" fmla="*/ 6396980 w 7655776"/>
                <a:gd name="connsiteY3740" fmla="*/ 5478133 h 7652085"/>
                <a:gd name="connsiteX3741" fmla="*/ 6362542 w 7655776"/>
                <a:gd name="connsiteY3741" fmla="*/ 5455052 h 7652085"/>
                <a:gd name="connsiteX3742" fmla="*/ 6362542 w 7655776"/>
                <a:gd name="connsiteY3742" fmla="*/ 5455052 h 7652085"/>
                <a:gd name="connsiteX3743" fmla="*/ 6354849 w 7655776"/>
                <a:gd name="connsiteY3743" fmla="*/ 5449923 h 7652085"/>
                <a:gd name="connsiteX3744" fmla="*/ 6335798 w 7655776"/>
                <a:gd name="connsiteY3744" fmla="*/ 5437467 h 7652085"/>
                <a:gd name="connsiteX3745" fmla="*/ 6333234 w 7655776"/>
                <a:gd name="connsiteY3745" fmla="*/ 5435636 h 7652085"/>
                <a:gd name="connsiteX3746" fmla="*/ 6337630 w 7655776"/>
                <a:gd name="connsiteY3746" fmla="*/ 5403396 h 7652085"/>
                <a:gd name="connsiteX3747" fmla="*/ 6370968 w 7655776"/>
                <a:gd name="connsiteY3747" fmla="*/ 5444794 h 7652085"/>
                <a:gd name="connsiteX3748" fmla="*/ 6354849 w 7655776"/>
                <a:gd name="connsiteY3748" fmla="*/ 5449923 h 7652085"/>
                <a:gd name="connsiteX3749" fmla="*/ 6372067 w 7655776"/>
                <a:gd name="connsiteY3749" fmla="*/ 5372988 h 7652085"/>
                <a:gd name="connsiteX3750" fmla="*/ 6374998 w 7655776"/>
                <a:gd name="connsiteY3750" fmla="*/ 5374454 h 7652085"/>
                <a:gd name="connsiteX3751" fmla="*/ 6394782 w 7655776"/>
                <a:gd name="connsiteY3751" fmla="*/ 5386178 h 7652085"/>
                <a:gd name="connsiteX3752" fmla="*/ 6397346 w 7655776"/>
                <a:gd name="connsiteY3752" fmla="*/ 5402297 h 7652085"/>
                <a:gd name="connsiteX3753" fmla="*/ 6345324 w 7655776"/>
                <a:gd name="connsiteY3753" fmla="*/ 5390574 h 7652085"/>
                <a:gd name="connsiteX3754" fmla="*/ 6372067 w 7655776"/>
                <a:gd name="connsiteY3754" fmla="*/ 5372988 h 7652085"/>
                <a:gd name="connsiteX3755" fmla="*/ 6402475 w 7655776"/>
                <a:gd name="connsiteY3755" fmla="*/ 5390940 h 7652085"/>
                <a:gd name="connsiteX3756" fmla="*/ 6438378 w 7655776"/>
                <a:gd name="connsiteY3756" fmla="*/ 5411823 h 7652085"/>
                <a:gd name="connsiteX3757" fmla="*/ 6404673 w 7655776"/>
                <a:gd name="connsiteY3757" fmla="*/ 5404129 h 7652085"/>
                <a:gd name="connsiteX3758" fmla="*/ 6402475 w 7655776"/>
                <a:gd name="connsiteY3758" fmla="*/ 5390940 h 7652085"/>
                <a:gd name="connsiteX3759" fmla="*/ 6457794 w 7655776"/>
                <a:gd name="connsiteY3759" fmla="*/ 5407426 h 7652085"/>
                <a:gd name="connsiteX3760" fmla="*/ 6450834 w 7655776"/>
                <a:gd name="connsiteY3760" fmla="*/ 5410723 h 7652085"/>
                <a:gd name="connsiteX3761" fmla="*/ 6401009 w 7655776"/>
                <a:gd name="connsiteY3761" fmla="*/ 5379583 h 7652085"/>
                <a:gd name="connsiteX3762" fmla="*/ 6397712 w 7655776"/>
                <a:gd name="connsiteY3762" fmla="*/ 5355770 h 7652085"/>
                <a:gd name="connsiteX3763" fmla="*/ 6472082 w 7655776"/>
                <a:gd name="connsiteY3763" fmla="*/ 5305579 h 7652085"/>
                <a:gd name="connsiteX3764" fmla="*/ 6473914 w 7655776"/>
                <a:gd name="connsiteY3764" fmla="*/ 5307045 h 7652085"/>
                <a:gd name="connsiteX3765" fmla="*/ 6465855 w 7655776"/>
                <a:gd name="connsiteY3765" fmla="*/ 5357602 h 7652085"/>
                <a:gd name="connsiteX3766" fmla="*/ 6457794 w 7655776"/>
                <a:gd name="connsiteY3766" fmla="*/ 5407426 h 7652085"/>
                <a:gd name="connsiteX3767" fmla="*/ 6457794 w 7655776"/>
                <a:gd name="connsiteY3767" fmla="*/ 5407426 h 7652085"/>
                <a:gd name="connsiteX3768" fmla="*/ 6468785 w 7655776"/>
                <a:gd name="connsiteY3768" fmla="*/ 5291658 h 7652085"/>
                <a:gd name="connsiteX3769" fmla="*/ 6385989 w 7655776"/>
                <a:gd name="connsiteY3769" fmla="*/ 5274073 h 7652085"/>
                <a:gd name="connsiteX3770" fmla="*/ 6384157 w 7655776"/>
                <a:gd name="connsiteY3770" fmla="*/ 5260884 h 7652085"/>
                <a:gd name="connsiteX3771" fmla="*/ 6443507 w 7655776"/>
                <a:gd name="connsiteY3771" fmla="*/ 5216921 h 7652085"/>
                <a:gd name="connsiteX3772" fmla="*/ 6540224 w 7655776"/>
                <a:gd name="connsiteY3772" fmla="*/ 5144749 h 7652085"/>
                <a:gd name="connsiteX3773" fmla="*/ 6510916 w 7655776"/>
                <a:gd name="connsiteY3773" fmla="*/ 5212891 h 7652085"/>
                <a:gd name="connsiteX3774" fmla="*/ 6480142 w 7655776"/>
                <a:gd name="connsiteY3774" fmla="*/ 5286162 h 7652085"/>
                <a:gd name="connsiteX3775" fmla="*/ 6468785 w 7655776"/>
                <a:gd name="connsiteY3775" fmla="*/ 5291658 h 7652085"/>
                <a:gd name="connsiteX3776" fmla="*/ 6468785 w 7655776"/>
                <a:gd name="connsiteY3776" fmla="*/ 5291658 h 7652085"/>
                <a:gd name="connsiteX3777" fmla="*/ 5834624 w 7655776"/>
                <a:gd name="connsiteY3777" fmla="*/ 5202633 h 7652085"/>
                <a:gd name="connsiteX3778" fmla="*/ 5852942 w 7655776"/>
                <a:gd name="connsiteY3778" fmla="*/ 5212525 h 7652085"/>
                <a:gd name="connsiteX3779" fmla="*/ 5830594 w 7655776"/>
                <a:gd name="connsiteY3779" fmla="*/ 5205198 h 7652085"/>
                <a:gd name="connsiteX3780" fmla="*/ 5834624 w 7655776"/>
                <a:gd name="connsiteY3780" fmla="*/ 5202633 h 7652085"/>
                <a:gd name="connsiteX3781" fmla="*/ 5849278 w 7655776"/>
                <a:gd name="connsiteY3781" fmla="*/ 5202633 h 7652085"/>
                <a:gd name="connsiteX3782" fmla="*/ 5874923 w 7655776"/>
                <a:gd name="connsiteY3782" fmla="*/ 5203000 h 7652085"/>
                <a:gd name="connsiteX3783" fmla="*/ 5877487 w 7655776"/>
                <a:gd name="connsiteY3783" fmla="*/ 5203366 h 7652085"/>
                <a:gd name="connsiteX3784" fmla="*/ 5944164 w 7655776"/>
                <a:gd name="connsiteY3784" fmla="*/ 5233041 h 7652085"/>
                <a:gd name="connsiteX3785" fmla="*/ 5959185 w 7655776"/>
                <a:gd name="connsiteY3785" fmla="*/ 5239635 h 7652085"/>
                <a:gd name="connsiteX3786" fmla="*/ 5943065 w 7655776"/>
                <a:gd name="connsiteY3786" fmla="*/ 5242566 h 7652085"/>
                <a:gd name="connsiteX3787" fmla="*/ 5893241 w 7655776"/>
                <a:gd name="connsiteY3787" fmla="*/ 5226080 h 7652085"/>
                <a:gd name="connsiteX3788" fmla="*/ 5849278 w 7655776"/>
                <a:gd name="connsiteY3788" fmla="*/ 5202633 h 7652085"/>
                <a:gd name="connsiteX3789" fmla="*/ 6067626 w 7655776"/>
                <a:gd name="connsiteY3789" fmla="*/ 5299351 h 7652085"/>
                <a:gd name="connsiteX3790" fmla="*/ 6087409 w 7655776"/>
                <a:gd name="connsiteY3790" fmla="*/ 5330491 h 7652085"/>
                <a:gd name="connsiteX3791" fmla="*/ 6019633 w 7655776"/>
                <a:gd name="connsiteY3791" fmla="*/ 5293856 h 7652085"/>
                <a:gd name="connsiteX3792" fmla="*/ 6067626 w 7655776"/>
                <a:gd name="connsiteY3792" fmla="*/ 5299351 h 7652085"/>
                <a:gd name="connsiteX3793" fmla="*/ 6067626 w 7655776"/>
                <a:gd name="connsiteY3793" fmla="*/ 5299351 h 7652085"/>
                <a:gd name="connsiteX3794" fmla="*/ 6104994 w 7655776"/>
                <a:gd name="connsiteY3794" fmla="*/ 5344779 h 7652085"/>
                <a:gd name="connsiteX3795" fmla="*/ 6111589 w 7655776"/>
                <a:gd name="connsiteY3795" fmla="*/ 5346245 h 7652085"/>
                <a:gd name="connsiteX3796" fmla="*/ 6140897 w 7655776"/>
                <a:gd name="connsiteY3796" fmla="*/ 5481796 h 7652085"/>
                <a:gd name="connsiteX3797" fmla="*/ 6140531 w 7655776"/>
                <a:gd name="connsiteY3797" fmla="*/ 5495351 h 7652085"/>
                <a:gd name="connsiteX3798" fmla="*/ 6124045 w 7655776"/>
                <a:gd name="connsiteY3798" fmla="*/ 5430140 h 7652085"/>
                <a:gd name="connsiteX3799" fmla="*/ 6102796 w 7655776"/>
                <a:gd name="connsiteY3799" fmla="*/ 5347710 h 7652085"/>
                <a:gd name="connsiteX3800" fmla="*/ 6104994 w 7655776"/>
                <a:gd name="connsiteY3800" fmla="*/ 5344779 h 7652085"/>
                <a:gd name="connsiteX3801" fmla="*/ 6104994 w 7655776"/>
                <a:gd name="connsiteY3801" fmla="*/ 5344779 h 7652085"/>
                <a:gd name="connsiteX3802" fmla="*/ 6228456 w 7655776"/>
                <a:gd name="connsiteY3802" fmla="*/ 5498282 h 7652085"/>
                <a:gd name="connsiteX3803" fmla="*/ 6219663 w 7655776"/>
                <a:gd name="connsiteY3803" fmla="*/ 5544077 h 7652085"/>
                <a:gd name="connsiteX3804" fmla="*/ 6192553 w 7655776"/>
                <a:gd name="connsiteY3804" fmla="*/ 5684757 h 7652085"/>
                <a:gd name="connsiteX3805" fmla="*/ 6157017 w 7655776"/>
                <a:gd name="connsiteY3805" fmla="*/ 5520996 h 7652085"/>
                <a:gd name="connsiteX3806" fmla="*/ 6228456 w 7655776"/>
                <a:gd name="connsiteY3806" fmla="*/ 5498282 h 7652085"/>
                <a:gd name="connsiteX3807" fmla="*/ 6228456 w 7655776"/>
                <a:gd name="connsiteY3807" fmla="*/ 5498282 h 7652085"/>
                <a:gd name="connsiteX3808" fmla="*/ 6419693 w 7655776"/>
                <a:gd name="connsiteY3808" fmla="*/ 5223516 h 7652085"/>
                <a:gd name="connsiteX3809" fmla="*/ 6382325 w 7655776"/>
                <a:gd name="connsiteY3809" fmla="*/ 5251725 h 7652085"/>
                <a:gd name="connsiteX3810" fmla="*/ 6371335 w 7655776"/>
                <a:gd name="connsiteY3810" fmla="*/ 5177355 h 7652085"/>
                <a:gd name="connsiteX3811" fmla="*/ 6534363 w 7655776"/>
                <a:gd name="connsiteY3811" fmla="*/ 5137422 h 7652085"/>
                <a:gd name="connsiteX3812" fmla="*/ 6419693 w 7655776"/>
                <a:gd name="connsiteY3812" fmla="*/ 5223516 h 7652085"/>
                <a:gd name="connsiteX3813" fmla="*/ 6419693 w 7655776"/>
                <a:gd name="connsiteY3813" fmla="*/ 5223516 h 7652085"/>
                <a:gd name="connsiteX3814" fmla="*/ 6133204 w 7655776"/>
                <a:gd name="connsiteY3814" fmla="*/ 5194207 h 7652085"/>
                <a:gd name="connsiteX3815" fmla="*/ 6107193 w 7655776"/>
                <a:gd name="connsiteY3815" fmla="*/ 5153542 h 7652085"/>
                <a:gd name="connsiteX3816" fmla="*/ 6169839 w 7655776"/>
                <a:gd name="connsiteY3816" fmla="*/ 5198603 h 7652085"/>
                <a:gd name="connsiteX3817" fmla="*/ 6133204 w 7655776"/>
                <a:gd name="connsiteY3817" fmla="*/ 5194207 h 7652085"/>
                <a:gd name="connsiteX3818" fmla="*/ 6026961 w 7655776"/>
                <a:gd name="connsiteY3818" fmla="*/ 5107015 h 7652085"/>
                <a:gd name="connsiteX3819" fmla="*/ 6031357 w 7655776"/>
                <a:gd name="connsiteY3819" fmla="*/ 5122768 h 7652085"/>
                <a:gd name="connsiteX3820" fmla="*/ 6018901 w 7655776"/>
                <a:gd name="connsiteY3820" fmla="*/ 5112144 h 7652085"/>
                <a:gd name="connsiteX3821" fmla="*/ 5962848 w 7655776"/>
                <a:gd name="connsiteY3821" fmla="*/ 5065250 h 7652085"/>
                <a:gd name="connsiteX3822" fmla="*/ 5961383 w 7655776"/>
                <a:gd name="connsiteY3822" fmla="*/ 5063052 h 7652085"/>
                <a:gd name="connsiteX3823" fmla="*/ 5949660 w 7655776"/>
                <a:gd name="connsiteY3823" fmla="*/ 5040338 h 7652085"/>
                <a:gd name="connsiteX3824" fmla="*/ 5989959 w 7655776"/>
                <a:gd name="connsiteY3824" fmla="*/ 5069646 h 7652085"/>
                <a:gd name="connsiteX3825" fmla="*/ 6026961 w 7655776"/>
                <a:gd name="connsiteY3825" fmla="*/ 5107015 h 7652085"/>
                <a:gd name="connsiteX3826" fmla="*/ 6026961 w 7655776"/>
                <a:gd name="connsiteY3826" fmla="*/ 5107015 h 7652085"/>
                <a:gd name="connsiteX3827" fmla="*/ 5944531 w 7655776"/>
                <a:gd name="connsiteY3827" fmla="*/ 5027516 h 7652085"/>
                <a:gd name="connsiteX3828" fmla="*/ 5945263 w 7655776"/>
                <a:gd name="connsiteY3828" fmla="*/ 5023119 h 7652085"/>
                <a:gd name="connsiteX3829" fmla="*/ 5961017 w 7655776"/>
                <a:gd name="connsiteY3829" fmla="*/ 5039239 h 7652085"/>
                <a:gd name="connsiteX3830" fmla="*/ 5944531 w 7655776"/>
                <a:gd name="connsiteY3830" fmla="*/ 5027516 h 7652085"/>
                <a:gd name="connsiteX3831" fmla="*/ 5916321 w 7655776"/>
                <a:gd name="connsiteY3831" fmla="*/ 4994177 h 7652085"/>
                <a:gd name="connsiteX3832" fmla="*/ 5921450 w 7655776"/>
                <a:gd name="connsiteY3832" fmla="*/ 5005901 h 7652085"/>
                <a:gd name="connsiteX3833" fmla="*/ 5924747 w 7655776"/>
                <a:gd name="connsiteY3833" fmla="*/ 5006633 h 7652085"/>
                <a:gd name="connsiteX3834" fmla="*/ 5925480 w 7655776"/>
                <a:gd name="connsiteY3834" fmla="*/ 5006267 h 7652085"/>
                <a:gd name="connsiteX3835" fmla="*/ 5929144 w 7655776"/>
                <a:gd name="connsiteY3835" fmla="*/ 5013228 h 7652085"/>
                <a:gd name="connsiteX3836" fmla="*/ 5924381 w 7655776"/>
                <a:gd name="connsiteY3836" fmla="*/ 5015426 h 7652085"/>
                <a:gd name="connsiteX3837" fmla="*/ 5925114 w 7655776"/>
                <a:gd name="connsiteY3837" fmla="*/ 5032645 h 7652085"/>
                <a:gd name="connsiteX3838" fmla="*/ 5933540 w 7655776"/>
                <a:gd name="connsiteY3838" fmla="*/ 5035941 h 7652085"/>
                <a:gd name="connsiteX3839" fmla="*/ 5936471 w 7655776"/>
                <a:gd name="connsiteY3839" fmla="*/ 5035209 h 7652085"/>
                <a:gd name="connsiteX3840" fmla="*/ 5945996 w 7655776"/>
                <a:gd name="connsiteY3840" fmla="*/ 5050596 h 7652085"/>
                <a:gd name="connsiteX3841" fmla="*/ 5889577 w 7655776"/>
                <a:gd name="connsiteY3841" fmla="*/ 5003336 h 7652085"/>
                <a:gd name="connsiteX3842" fmla="*/ 5889211 w 7655776"/>
                <a:gd name="connsiteY3842" fmla="*/ 5000405 h 7652085"/>
                <a:gd name="connsiteX3843" fmla="*/ 5959551 w 7655776"/>
                <a:gd name="connsiteY3843" fmla="*/ 4842872 h 7652085"/>
                <a:gd name="connsiteX3844" fmla="*/ 6004247 w 7655776"/>
                <a:gd name="connsiteY3844" fmla="*/ 4741758 h 7652085"/>
                <a:gd name="connsiteX3845" fmla="*/ 5973107 w 7655776"/>
                <a:gd name="connsiteY3845" fmla="*/ 4837377 h 7652085"/>
                <a:gd name="connsiteX3846" fmla="*/ 5924381 w 7655776"/>
                <a:gd name="connsiteY3846" fmla="*/ 4989048 h 7652085"/>
                <a:gd name="connsiteX3847" fmla="*/ 5916321 w 7655776"/>
                <a:gd name="connsiteY3847" fmla="*/ 4994177 h 7652085"/>
                <a:gd name="connsiteX3848" fmla="*/ 5916321 w 7655776"/>
                <a:gd name="connsiteY3848" fmla="*/ 4994177 h 7652085"/>
                <a:gd name="connsiteX3849" fmla="*/ 4497427 w 7655776"/>
                <a:gd name="connsiteY3849" fmla="*/ 6313789 h 7652085"/>
                <a:gd name="connsiteX3850" fmla="*/ 4491565 w 7655776"/>
                <a:gd name="connsiteY3850" fmla="*/ 6276421 h 7652085"/>
                <a:gd name="connsiteX3851" fmla="*/ 4531498 w 7655776"/>
                <a:gd name="connsiteY3851" fmla="*/ 6204249 h 7652085"/>
                <a:gd name="connsiteX3852" fmla="*/ 4505853 w 7655776"/>
                <a:gd name="connsiteY3852" fmla="*/ 6320384 h 7652085"/>
                <a:gd name="connsiteX3853" fmla="*/ 4501823 w 7655776"/>
                <a:gd name="connsiteY3853" fmla="*/ 6338702 h 7652085"/>
                <a:gd name="connsiteX3854" fmla="*/ 4497427 w 7655776"/>
                <a:gd name="connsiteY3854" fmla="*/ 6313789 h 7652085"/>
                <a:gd name="connsiteX3855" fmla="*/ 4490100 w 7655776"/>
                <a:gd name="connsiteY3855" fmla="*/ 6314889 h 7652085"/>
                <a:gd name="connsiteX3856" fmla="*/ 4497060 w 7655776"/>
                <a:gd name="connsiteY3856" fmla="*/ 6357752 h 7652085"/>
                <a:gd name="connsiteX3857" fmla="*/ 4483872 w 7655776"/>
                <a:gd name="connsiteY3857" fmla="*/ 6417468 h 7652085"/>
                <a:gd name="connsiteX3858" fmla="*/ 4482406 w 7655776"/>
                <a:gd name="connsiteY3858" fmla="*/ 6415636 h 7652085"/>
                <a:gd name="connsiteX3859" fmla="*/ 4483872 w 7655776"/>
                <a:gd name="connsiteY3859" fmla="*/ 6299135 h 7652085"/>
                <a:gd name="connsiteX3860" fmla="*/ 4483872 w 7655776"/>
                <a:gd name="connsiteY3860" fmla="*/ 6289976 h 7652085"/>
                <a:gd name="connsiteX3861" fmla="*/ 4485337 w 7655776"/>
                <a:gd name="connsiteY3861" fmla="*/ 6287045 h 7652085"/>
                <a:gd name="connsiteX3862" fmla="*/ 4490100 w 7655776"/>
                <a:gd name="connsiteY3862" fmla="*/ 6314889 h 7652085"/>
                <a:gd name="connsiteX3863" fmla="*/ 4490100 w 7655776"/>
                <a:gd name="connsiteY3863" fmla="*/ 6314889 h 7652085"/>
                <a:gd name="connsiteX3864" fmla="*/ 4594877 w 7655776"/>
                <a:gd name="connsiteY3864" fmla="*/ 6520780 h 7652085"/>
                <a:gd name="connsiteX3865" fmla="*/ 4651296 w 7655776"/>
                <a:gd name="connsiteY3865" fmla="*/ 6557782 h 7652085"/>
                <a:gd name="connsiteX3866" fmla="*/ 4638840 w 7655776"/>
                <a:gd name="connsiteY3866" fmla="*/ 6553752 h 7652085"/>
                <a:gd name="connsiteX3867" fmla="*/ 4520507 w 7655776"/>
                <a:gd name="connsiteY3867" fmla="*/ 6481947 h 7652085"/>
                <a:gd name="connsiteX3868" fmla="*/ 4521240 w 7655776"/>
                <a:gd name="connsiteY3868" fmla="*/ 6475352 h 7652085"/>
                <a:gd name="connsiteX3869" fmla="*/ 4523804 w 7655776"/>
                <a:gd name="connsiteY3869" fmla="*/ 6474253 h 7652085"/>
                <a:gd name="connsiteX3870" fmla="*/ 4594877 w 7655776"/>
                <a:gd name="connsiteY3870" fmla="*/ 6520780 h 7652085"/>
                <a:gd name="connsiteX3871" fmla="*/ 4314249 w 7655776"/>
                <a:gd name="connsiteY3871" fmla="*/ 6355920 h 7652085"/>
                <a:gd name="connsiteX3872" fmla="*/ 4321576 w 7655776"/>
                <a:gd name="connsiteY3872" fmla="*/ 6380100 h 7652085"/>
                <a:gd name="connsiteX3873" fmla="*/ 4309853 w 7655776"/>
                <a:gd name="connsiteY3873" fmla="*/ 6365445 h 7652085"/>
                <a:gd name="connsiteX3874" fmla="*/ 4235849 w 7655776"/>
                <a:gd name="connsiteY3874" fmla="*/ 6272391 h 7652085"/>
                <a:gd name="connsiteX3875" fmla="*/ 4303258 w 7655776"/>
                <a:gd name="connsiteY3875" fmla="*/ 6319651 h 7652085"/>
                <a:gd name="connsiteX3876" fmla="*/ 4314249 w 7655776"/>
                <a:gd name="connsiteY3876" fmla="*/ 6355920 h 7652085"/>
                <a:gd name="connsiteX3877" fmla="*/ 4314249 w 7655776"/>
                <a:gd name="connsiteY3877" fmla="*/ 6355920 h 7652085"/>
                <a:gd name="connsiteX3878" fmla="*/ 4321210 w 7655776"/>
                <a:gd name="connsiteY3878" fmla="*/ 6353722 h 7652085"/>
                <a:gd name="connsiteX3879" fmla="*/ 4313150 w 7655776"/>
                <a:gd name="connsiteY3879" fmla="*/ 6326612 h 7652085"/>
                <a:gd name="connsiteX3880" fmla="*/ 4315714 w 7655776"/>
                <a:gd name="connsiteY3880" fmla="*/ 6328444 h 7652085"/>
                <a:gd name="connsiteX3881" fmla="*/ 4319744 w 7655776"/>
                <a:gd name="connsiteY3881" fmla="*/ 6336870 h 7652085"/>
                <a:gd name="connsiteX3882" fmla="*/ 4372133 w 7655776"/>
                <a:gd name="connsiteY3882" fmla="*/ 6440915 h 7652085"/>
                <a:gd name="connsiteX3883" fmla="*/ 4371400 w 7655776"/>
                <a:gd name="connsiteY3883" fmla="*/ 6443479 h 7652085"/>
                <a:gd name="connsiteX3884" fmla="*/ 4333299 w 7655776"/>
                <a:gd name="connsiteY3884" fmla="*/ 6395487 h 7652085"/>
                <a:gd name="connsiteX3885" fmla="*/ 4321210 w 7655776"/>
                <a:gd name="connsiteY3885" fmla="*/ 6353722 h 7652085"/>
                <a:gd name="connsiteX3886" fmla="*/ 4365539 w 7655776"/>
                <a:gd name="connsiteY3886" fmla="*/ 6811666 h 7652085"/>
                <a:gd name="connsiteX3887" fmla="*/ 4364439 w 7655776"/>
                <a:gd name="connsiteY3887" fmla="*/ 6809468 h 7652085"/>
                <a:gd name="connsiteX3888" fmla="*/ 4435879 w 7655776"/>
                <a:gd name="connsiteY3888" fmla="*/ 6755248 h 7652085"/>
                <a:gd name="connsiteX3889" fmla="*/ 4457128 w 7655776"/>
                <a:gd name="connsiteY3889" fmla="*/ 6766238 h 7652085"/>
                <a:gd name="connsiteX3890" fmla="*/ 4470316 w 7655776"/>
                <a:gd name="connsiteY3890" fmla="*/ 6823390 h 7652085"/>
                <a:gd name="connsiteX3891" fmla="*/ 4464821 w 7655776"/>
                <a:gd name="connsiteY3891" fmla="*/ 6829251 h 7652085"/>
                <a:gd name="connsiteX3892" fmla="*/ 4415729 w 7655776"/>
                <a:gd name="connsiteY3892" fmla="*/ 6820459 h 7652085"/>
                <a:gd name="connsiteX3893" fmla="*/ 4365539 w 7655776"/>
                <a:gd name="connsiteY3893" fmla="*/ 6811666 h 7652085"/>
                <a:gd name="connsiteX3894" fmla="*/ 4421591 w 7655776"/>
                <a:gd name="connsiteY3894" fmla="*/ 6350425 h 7652085"/>
                <a:gd name="connsiteX3895" fmla="*/ 4419393 w 7655776"/>
                <a:gd name="connsiteY3895" fmla="*/ 6359218 h 7652085"/>
                <a:gd name="connsiteX3896" fmla="*/ 4414264 w 7655776"/>
                <a:gd name="connsiteY3896" fmla="*/ 6354088 h 7652085"/>
                <a:gd name="connsiteX3897" fmla="*/ 4417195 w 7655776"/>
                <a:gd name="connsiteY3897" fmla="*/ 6345296 h 7652085"/>
                <a:gd name="connsiteX3898" fmla="*/ 4421591 w 7655776"/>
                <a:gd name="connsiteY3898" fmla="*/ 6350425 h 7652085"/>
                <a:gd name="connsiteX3899" fmla="*/ 4461890 w 7655776"/>
                <a:gd name="connsiteY3899" fmla="*/ 6577199 h 7652085"/>
                <a:gd name="connsiteX3900" fmla="*/ 4414997 w 7655776"/>
                <a:gd name="connsiteY3900" fmla="*/ 6539830 h 7652085"/>
                <a:gd name="connsiteX3901" fmla="*/ 4412066 w 7655776"/>
                <a:gd name="connsiteY3901" fmla="*/ 6528474 h 7652085"/>
                <a:gd name="connsiteX3902" fmla="*/ 4443573 w 7655776"/>
                <a:gd name="connsiteY3902" fmla="*/ 6498066 h 7652085"/>
                <a:gd name="connsiteX3903" fmla="*/ 4484971 w 7655776"/>
                <a:gd name="connsiteY3903" fmla="*/ 6511621 h 7652085"/>
                <a:gd name="connsiteX3904" fmla="*/ 4487169 w 7655776"/>
                <a:gd name="connsiteY3904" fmla="*/ 6522978 h 7652085"/>
                <a:gd name="connsiteX3905" fmla="*/ 4461890 w 7655776"/>
                <a:gd name="connsiteY3905" fmla="*/ 6577199 h 7652085"/>
                <a:gd name="connsiteX3906" fmla="*/ 4409868 w 7655776"/>
                <a:gd name="connsiteY3906" fmla="*/ 6520780 h 7652085"/>
                <a:gd name="connsiteX3907" fmla="*/ 4402174 w 7655776"/>
                <a:gd name="connsiteY3907" fmla="*/ 6491472 h 7652085"/>
                <a:gd name="connsiteX3908" fmla="*/ 4411699 w 7655776"/>
                <a:gd name="connsiteY3908" fmla="*/ 6488174 h 7652085"/>
                <a:gd name="connsiteX3909" fmla="*/ 4435879 w 7655776"/>
                <a:gd name="connsiteY3909" fmla="*/ 6495868 h 7652085"/>
                <a:gd name="connsiteX3910" fmla="*/ 4409868 w 7655776"/>
                <a:gd name="connsiteY3910" fmla="*/ 6520780 h 7652085"/>
                <a:gd name="connsiteX3911" fmla="*/ 4477643 w 7655776"/>
                <a:gd name="connsiteY3911" fmla="*/ 6474253 h 7652085"/>
                <a:gd name="connsiteX3912" fmla="*/ 4483505 w 7655776"/>
                <a:gd name="connsiteY3912" fmla="*/ 6503928 h 7652085"/>
                <a:gd name="connsiteX3913" fmla="*/ 4449434 w 7655776"/>
                <a:gd name="connsiteY3913" fmla="*/ 6492937 h 7652085"/>
                <a:gd name="connsiteX3914" fmla="*/ 4467752 w 7655776"/>
                <a:gd name="connsiteY3914" fmla="*/ 6475352 h 7652085"/>
                <a:gd name="connsiteX3915" fmla="*/ 4477643 w 7655776"/>
                <a:gd name="connsiteY3915" fmla="*/ 6474253 h 7652085"/>
                <a:gd name="connsiteX3916" fmla="*/ 4456395 w 7655776"/>
                <a:gd name="connsiteY3916" fmla="*/ 6476451 h 7652085"/>
                <a:gd name="connsiteX3917" fmla="*/ 4441741 w 7655776"/>
                <a:gd name="connsiteY3917" fmla="*/ 6490373 h 7652085"/>
                <a:gd name="connsiteX3918" fmla="*/ 4422324 w 7655776"/>
                <a:gd name="connsiteY3918" fmla="*/ 6484145 h 7652085"/>
                <a:gd name="connsiteX3919" fmla="*/ 4438810 w 7655776"/>
                <a:gd name="connsiteY3919" fmla="*/ 6478283 h 7652085"/>
                <a:gd name="connsiteX3920" fmla="*/ 4456395 w 7655776"/>
                <a:gd name="connsiteY3920" fmla="*/ 6476451 h 7652085"/>
                <a:gd name="connsiteX3921" fmla="*/ 4394847 w 7655776"/>
                <a:gd name="connsiteY3921" fmla="*/ 6467659 h 7652085"/>
                <a:gd name="connsiteX3922" fmla="*/ 4390817 w 7655776"/>
                <a:gd name="connsiteY3922" fmla="*/ 6457767 h 7652085"/>
                <a:gd name="connsiteX3923" fmla="*/ 4401075 w 7655776"/>
                <a:gd name="connsiteY3923" fmla="*/ 6439083 h 7652085"/>
                <a:gd name="connsiteX3924" fmla="*/ 4394847 w 7655776"/>
                <a:gd name="connsiteY3924" fmla="*/ 6467659 h 7652085"/>
                <a:gd name="connsiteX3925" fmla="*/ 4420492 w 7655776"/>
                <a:gd name="connsiteY3925" fmla="*/ 6561812 h 7652085"/>
                <a:gd name="connsiteX3926" fmla="*/ 4418660 w 7655776"/>
                <a:gd name="connsiteY3926" fmla="*/ 6554485 h 7652085"/>
                <a:gd name="connsiteX3927" fmla="*/ 4435146 w 7655776"/>
                <a:gd name="connsiteY3927" fmla="*/ 6568406 h 7652085"/>
                <a:gd name="connsiteX3928" fmla="*/ 4457128 w 7655776"/>
                <a:gd name="connsiteY3928" fmla="*/ 6586724 h 7652085"/>
                <a:gd name="connsiteX3929" fmla="*/ 4441374 w 7655776"/>
                <a:gd name="connsiteY3929" fmla="*/ 6620062 h 7652085"/>
                <a:gd name="connsiteX3930" fmla="*/ 4431483 w 7655776"/>
                <a:gd name="connsiteY3930" fmla="*/ 6604676 h 7652085"/>
                <a:gd name="connsiteX3931" fmla="*/ 4420492 w 7655776"/>
                <a:gd name="connsiteY3931" fmla="*/ 6561812 h 7652085"/>
                <a:gd name="connsiteX3932" fmla="*/ 4437711 w 7655776"/>
                <a:gd name="connsiteY3932" fmla="*/ 6627756 h 7652085"/>
                <a:gd name="connsiteX3933" fmla="*/ 4437344 w 7655776"/>
                <a:gd name="connsiteY3933" fmla="*/ 6628123 h 7652085"/>
                <a:gd name="connsiteX3934" fmla="*/ 4436978 w 7655776"/>
                <a:gd name="connsiteY3934" fmla="*/ 6626657 h 7652085"/>
                <a:gd name="connsiteX3935" fmla="*/ 4437711 w 7655776"/>
                <a:gd name="connsiteY3935" fmla="*/ 6627756 h 7652085"/>
                <a:gd name="connsiteX3936" fmla="*/ 4505486 w 7655776"/>
                <a:gd name="connsiteY3936" fmla="*/ 6612369 h 7652085"/>
                <a:gd name="connsiteX3937" fmla="*/ 4505486 w 7655776"/>
                <a:gd name="connsiteY3937" fmla="*/ 6611270 h 7652085"/>
                <a:gd name="connsiteX3938" fmla="*/ 4505853 w 7655776"/>
                <a:gd name="connsiteY3938" fmla="*/ 6613102 h 7652085"/>
                <a:gd name="connsiteX3939" fmla="*/ 4505486 w 7655776"/>
                <a:gd name="connsiteY3939" fmla="*/ 6612369 h 7652085"/>
                <a:gd name="connsiteX3940" fmla="*/ 4498892 w 7655776"/>
                <a:gd name="connsiteY3940" fmla="*/ 6606874 h 7652085"/>
                <a:gd name="connsiteX3941" fmla="*/ 4470316 w 7655776"/>
                <a:gd name="connsiteY3941" fmla="*/ 6584160 h 7652085"/>
                <a:gd name="connsiteX3942" fmla="*/ 4482040 w 7655776"/>
                <a:gd name="connsiteY3942" fmla="*/ 6557782 h 7652085"/>
                <a:gd name="connsiteX3943" fmla="*/ 4490832 w 7655776"/>
                <a:gd name="connsiteY3943" fmla="*/ 6538365 h 7652085"/>
                <a:gd name="connsiteX3944" fmla="*/ 4492298 w 7655776"/>
                <a:gd name="connsiteY3944" fmla="*/ 6545693 h 7652085"/>
                <a:gd name="connsiteX3945" fmla="*/ 4501090 w 7655776"/>
                <a:gd name="connsiteY3945" fmla="*/ 6588556 h 7652085"/>
                <a:gd name="connsiteX3946" fmla="*/ 4498892 w 7655776"/>
                <a:gd name="connsiteY3946" fmla="*/ 6606874 h 7652085"/>
                <a:gd name="connsiteX3947" fmla="*/ 4402907 w 7655776"/>
                <a:gd name="connsiteY3947" fmla="*/ 6527375 h 7652085"/>
                <a:gd name="connsiteX3948" fmla="*/ 4401442 w 7655776"/>
                <a:gd name="connsiteY3948" fmla="*/ 6528840 h 7652085"/>
                <a:gd name="connsiteX3949" fmla="*/ 4393748 w 7655776"/>
                <a:gd name="connsiteY3949" fmla="*/ 6522612 h 7652085"/>
                <a:gd name="connsiteX3950" fmla="*/ 4396679 w 7655776"/>
                <a:gd name="connsiteY3950" fmla="*/ 6498799 h 7652085"/>
                <a:gd name="connsiteX3951" fmla="*/ 4402907 w 7655776"/>
                <a:gd name="connsiteY3951" fmla="*/ 6527375 h 7652085"/>
                <a:gd name="connsiteX3952" fmla="*/ 4492664 w 7655776"/>
                <a:gd name="connsiteY3952" fmla="*/ 6506859 h 7652085"/>
                <a:gd name="connsiteX3953" fmla="*/ 4486070 w 7655776"/>
                <a:gd name="connsiteY3953" fmla="*/ 6478283 h 7652085"/>
                <a:gd name="connsiteX3954" fmla="*/ 4499258 w 7655776"/>
                <a:gd name="connsiteY3954" fmla="*/ 6498433 h 7652085"/>
                <a:gd name="connsiteX3955" fmla="*/ 4494862 w 7655776"/>
                <a:gd name="connsiteY3955" fmla="*/ 6507225 h 7652085"/>
                <a:gd name="connsiteX3956" fmla="*/ 4492664 w 7655776"/>
                <a:gd name="connsiteY3956" fmla="*/ 6506859 h 7652085"/>
                <a:gd name="connsiteX3957" fmla="*/ 4473980 w 7655776"/>
                <a:gd name="connsiteY3957" fmla="*/ 6449341 h 7652085"/>
                <a:gd name="connsiteX3958" fmla="*/ 4455296 w 7655776"/>
                <a:gd name="connsiteY3958" fmla="*/ 6426260 h 7652085"/>
                <a:gd name="connsiteX3959" fmla="*/ 4472881 w 7655776"/>
                <a:gd name="connsiteY3959" fmla="*/ 6438716 h 7652085"/>
                <a:gd name="connsiteX3960" fmla="*/ 4473980 w 7655776"/>
                <a:gd name="connsiteY3960" fmla="*/ 6449341 h 7652085"/>
                <a:gd name="connsiteX3961" fmla="*/ 4469950 w 7655776"/>
                <a:gd name="connsiteY3961" fmla="*/ 6455202 h 7652085"/>
                <a:gd name="connsiteX3962" fmla="*/ 4468851 w 7655776"/>
                <a:gd name="connsiteY3962" fmla="*/ 6459965 h 7652085"/>
                <a:gd name="connsiteX3963" fmla="*/ 4437344 w 7655776"/>
                <a:gd name="connsiteY3963" fmla="*/ 6470956 h 7652085"/>
                <a:gd name="connsiteX3964" fmla="*/ 4404006 w 7655776"/>
                <a:gd name="connsiteY3964" fmla="*/ 6474619 h 7652085"/>
                <a:gd name="connsiteX3965" fmla="*/ 4401075 w 7655776"/>
                <a:gd name="connsiteY3965" fmla="*/ 6470956 h 7652085"/>
                <a:gd name="connsiteX3966" fmla="*/ 4413897 w 7655776"/>
                <a:gd name="connsiteY3966" fmla="*/ 6416369 h 7652085"/>
                <a:gd name="connsiteX3967" fmla="*/ 4421591 w 7655776"/>
                <a:gd name="connsiteY3967" fmla="*/ 6402447 h 7652085"/>
                <a:gd name="connsiteX3968" fmla="*/ 4434780 w 7655776"/>
                <a:gd name="connsiteY3968" fmla="*/ 6411606 h 7652085"/>
                <a:gd name="connsiteX3969" fmla="*/ 4469950 w 7655776"/>
                <a:gd name="connsiteY3969" fmla="*/ 6455202 h 7652085"/>
                <a:gd name="connsiteX3970" fmla="*/ 4490832 w 7655776"/>
                <a:gd name="connsiteY3970" fmla="*/ 6472788 h 7652085"/>
                <a:gd name="connsiteX3971" fmla="*/ 4492298 w 7655776"/>
                <a:gd name="connsiteY3971" fmla="*/ 6472788 h 7652085"/>
                <a:gd name="connsiteX3972" fmla="*/ 4507318 w 7655776"/>
                <a:gd name="connsiteY3972" fmla="*/ 6481947 h 7652085"/>
                <a:gd name="connsiteX3973" fmla="*/ 4502922 w 7655776"/>
                <a:gd name="connsiteY3973" fmla="*/ 6491472 h 7652085"/>
                <a:gd name="connsiteX3974" fmla="*/ 4490832 w 7655776"/>
                <a:gd name="connsiteY3974" fmla="*/ 6472788 h 7652085"/>
                <a:gd name="connsiteX3975" fmla="*/ 4503288 w 7655776"/>
                <a:gd name="connsiteY3975" fmla="*/ 6471322 h 7652085"/>
                <a:gd name="connsiteX3976" fmla="*/ 4510615 w 7655776"/>
                <a:gd name="connsiteY3976" fmla="*/ 6470590 h 7652085"/>
                <a:gd name="connsiteX3977" fmla="*/ 4511715 w 7655776"/>
                <a:gd name="connsiteY3977" fmla="*/ 6472788 h 7652085"/>
                <a:gd name="connsiteX3978" fmla="*/ 4510249 w 7655776"/>
                <a:gd name="connsiteY3978" fmla="*/ 6475718 h 7652085"/>
                <a:gd name="connsiteX3979" fmla="*/ 4503288 w 7655776"/>
                <a:gd name="connsiteY3979" fmla="*/ 6471322 h 7652085"/>
                <a:gd name="connsiteX3980" fmla="*/ 4422690 w 7655776"/>
                <a:gd name="connsiteY3980" fmla="*/ 6385595 h 7652085"/>
                <a:gd name="connsiteX3981" fmla="*/ 4421591 w 7655776"/>
                <a:gd name="connsiteY3981" fmla="*/ 6384129 h 7652085"/>
                <a:gd name="connsiteX3982" fmla="*/ 4424156 w 7655776"/>
                <a:gd name="connsiteY3982" fmla="*/ 6373872 h 7652085"/>
                <a:gd name="connsiteX3983" fmla="*/ 4427453 w 7655776"/>
                <a:gd name="connsiteY3983" fmla="*/ 6377535 h 7652085"/>
                <a:gd name="connsiteX3984" fmla="*/ 4422690 w 7655776"/>
                <a:gd name="connsiteY3984" fmla="*/ 6385595 h 7652085"/>
                <a:gd name="connsiteX3985" fmla="*/ 4413165 w 7655776"/>
                <a:gd name="connsiteY3985" fmla="*/ 6387793 h 7652085"/>
                <a:gd name="connsiteX3986" fmla="*/ 4405472 w 7655776"/>
                <a:gd name="connsiteY3986" fmla="*/ 6382298 h 7652085"/>
                <a:gd name="connsiteX3987" fmla="*/ 4406937 w 7655776"/>
                <a:gd name="connsiteY3987" fmla="*/ 6377535 h 7652085"/>
                <a:gd name="connsiteX3988" fmla="*/ 4413531 w 7655776"/>
                <a:gd name="connsiteY3988" fmla="*/ 6385595 h 7652085"/>
                <a:gd name="connsiteX3989" fmla="*/ 4413165 w 7655776"/>
                <a:gd name="connsiteY3989" fmla="*/ 6387793 h 7652085"/>
                <a:gd name="connsiteX3990" fmla="*/ 4411333 w 7655776"/>
                <a:gd name="connsiteY3990" fmla="*/ 6395487 h 7652085"/>
                <a:gd name="connsiteX3991" fmla="*/ 4406937 w 7655776"/>
                <a:gd name="connsiteY3991" fmla="*/ 6413805 h 7652085"/>
                <a:gd name="connsiteX3992" fmla="*/ 4387520 w 7655776"/>
                <a:gd name="connsiteY3992" fmla="*/ 6449341 h 7652085"/>
                <a:gd name="connsiteX3993" fmla="*/ 4385322 w 7655776"/>
                <a:gd name="connsiteY3993" fmla="*/ 6443479 h 7652085"/>
                <a:gd name="connsiteX3994" fmla="*/ 4402907 w 7655776"/>
                <a:gd name="connsiteY3994" fmla="*/ 6389991 h 7652085"/>
                <a:gd name="connsiteX3995" fmla="*/ 4411333 w 7655776"/>
                <a:gd name="connsiteY3995" fmla="*/ 6395487 h 7652085"/>
                <a:gd name="connsiteX3996" fmla="*/ 4371034 w 7655776"/>
                <a:gd name="connsiteY3996" fmla="*/ 6502829 h 7652085"/>
                <a:gd name="connsiteX3997" fmla="*/ 4377995 w 7655776"/>
                <a:gd name="connsiteY3997" fmla="*/ 6500264 h 7652085"/>
                <a:gd name="connsiteX3998" fmla="*/ 4373598 w 7655776"/>
                <a:gd name="connsiteY3998" fmla="*/ 6507225 h 7652085"/>
                <a:gd name="connsiteX3999" fmla="*/ 4371034 w 7655776"/>
                <a:gd name="connsiteY3999" fmla="*/ 6505027 h 7652085"/>
                <a:gd name="connsiteX4000" fmla="*/ 4371034 w 7655776"/>
                <a:gd name="connsiteY4000" fmla="*/ 6502829 h 7652085"/>
                <a:gd name="connsiteX4001" fmla="*/ 4371034 w 7655776"/>
                <a:gd name="connsiteY4001" fmla="*/ 6502829 h 7652085"/>
                <a:gd name="connsiteX4002" fmla="*/ 4388619 w 7655776"/>
                <a:gd name="connsiteY4002" fmla="*/ 6496235 h 7652085"/>
                <a:gd name="connsiteX4003" fmla="*/ 4389718 w 7655776"/>
                <a:gd name="connsiteY4003" fmla="*/ 6495868 h 7652085"/>
                <a:gd name="connsiteX4004" fmla="*/ 4387154 w 7655776"/>
                <a:gd name="connsiteY4004" fmla="*/ 6517849 h 7652085"/>
                <a:gd name="connsiteX4005" fmla="*/ 4379094 w 7655776"/>
                <a:gd name="connsiteY4005" fmla="*/ 6511255 h 7652085"/>
                <a:gd name="connsiteX4006" fmla="*/ 4388619 w 7655776"/>
                <a:gd name="connsiteY4006" fmla="*/ 6496235 h 7652085"/>
                <a:gd name="connsiteX4007" fmla="*/ 4401075 w 7655776"/>
                <a:gd name="connsiteY4007" fmla="*/ 6539464 h 7652085"/>
                <a:gd name="connsiteX4008" fmla="*/ 4407303 w 7655776"/>
                <a:gd name="connsiteY4008" fmla="*/ 6544593 h 7652085"/>
                <a:gd name="connsiteX4009" fmla="*/ 4414997 w 7655776"/>
                <a:gd name="connsiteY4009" fmla="*/ 6577932 h 7652085"/>
                <a:gd name="connsiteX4010" fmla="*/ 4394481 w 7655776"/>
                <a:gd name="connsiteY4010" fmla="*/ 6546059 h 7652085"/>
                <a:gd name="connsiteX4011" fmla="*/ 4401075 w 7655776"/>
                <a:gd name="connsiteY4011" fmla="*/ 6539464 h 7652085"/>
                <a:gd name="connsiteX4012" fmla="*/ 4450533 w 7655776"/>
                <a:gd name="connsiteY4012" fmla="*/ 6634350 h 7652085"/>
                <a:gd name="connsiteX4013" fmla="*/ 4449068 w 7655776"/>
                <a:gd name="connsiteY4013" fmla="*/ 6631786 h 7652085"/>
                <a:gd name="connsiteX4014" fmla="*/ 4465920 w 7655776"/>
                <a:gd name="connsiteY4014" fmla="*/ 6594051 h 7652085"/>
                <a:gd name="connsiteX4015" fmla="*/ 4497427 w 7655776"/>
                <a:gd name="connsiteY4015" fmla="*/ 6620429 h 7652085"/>
                <a:gd name="connsiteX4016" fmla="*/ 4497060 w 7655776"/>
                <a:gd name="connsiteY4016" fmla="*/ 6623360 h 7652085"/>
                <a:gd name="connsiteX4017" fmla="*/ 4474346 w 7655776"/>
                <a:gd name="connsiteY4017" fmla="*/ 6631053 h 7652085"/>
                <a:gd name="connsiteX4018" fmla="*/ 4450533 w 7655776"/>
                <a:gd name="connsiteY4018" fmla="*/ 6634350 h 7652085"/>
                <a:gd name="connsiteX4019" fmla="*/ 4497060 w 7655776"/>
                <a:gd name="connsiteY4019" fmla="*/ 6524077 h 7652085"/>
                <a:gd name="connsiteX4020" fmla="*/ 4500358 w 7655776"/>
                <a:gd name="connsiteY4020" fmla="*/ 6516750 h 7652085"/>
                <a:gd name="connsiteX4021" fmla="*/ 4509150 w 7655776"/>
                <a:gd name="connsiteY4021" fmla="*/ 6519681 h 7652085"/>
                <a:gd name="connsiteX4022" fmla="*/ 4504754 w 7655776"/>
                <a:gd name="connsiteY4022" fmla="*/ 6557416 h 7652085"/>
                <a:gd name="connsiteX4023" fmla="*/ 4497060 w 7655776"/>
                <a:gd name="connsiteY4023" fmla="*/ 6524077 h 7652085"/>
                <a:gd name="connsiteX4024" fmla="*/ 4387154 w 7655776"/>
                <a:gd name="connsiteY4024" fmla="*/ 6474619 h 7652085"/>
                <a:gd name="connsiteX4025" fmla="*/ 4385322 w 7655776"/>
                <a:gd name="connsiteY4025" fmla="*/ 6479749 h 7652085"/>
                <a:gd name="connsiteX4026" fmla="*/ 4387886 w 7655776"/>
                <a:gd name="connsiteY4026" fmla="*/ 6485244 h 7652085"/>
                <a:gd name="connsiteX4027" fmla="*/ 4384589 w 7655776"/>
                <a:gd name="connsiteY4027" fmla="*/ 6490373 h 7652085"/>
                <a:gd name="connsiteX4028" fmla="*/ 4369935 w 7655776"/>
                <a:gd name="connsiteY4028" fmla="*/ 6495868 h 7652085"/>
                <a:gd name="connsiteX4029" fmla="*/ 4384223 w 7655776"/>
                <a:gd name="connsiteY4029" fmla="*/ 6470223 h 7652085"/>
                <a:gd name="connsiteX4030" fmla="*/ 4387154 w 7655776"/>
                <a:gd name="connsiteY4030" fmla="*/ 6474619 h 7652085"/>
                <a:gd name="connsiteX4031" fmla="*/ 4395213 w 7655776"/>
                <a:gd name="connsiteY4031" fmla="*/ 6535068 h 7652085"/>
                <a:gd name="connsiteX4032" fmla="*/ 4391550 w 7655776"/>
                <a:gd name="connsiteY4032" fmla="*/ 6538365 h 7652085"/>
                <a:gd name="connsiteX4033" fmla="*/ 4392283 w 7655776"/>
                <a:gd name="connsiteY4033" fmla="*/ 6532503 h 7652085"/>
                <a:gd name="connsiteX4034" fmla="*/ 4395213 w 7655776"/>
                <a:gd name="connsiteY4034" fmla="*/ 6535068 h 7652085"/>
                <a:gd name="connsiteX4035" fmla="*/ 4421591 w 7655776"/>
                <a:gd name="connsiteY4035" fmla="*/ 6662560 h 7652085"/>
                <a:gd name="connsiteX4036" fmla="*/ 4409501 w 7655776"/>
                <a:gd name="connsiteY4036" fmla="*/ 6688204 h 7652085"/>
                <a:gd name="connsiteX4037" fmla="*/ 4389718 w 7655776"/>
                <a:gd name="connsiteY4037" fmla="*/ 6684175 h 7652085"/>
                <a:gd name="connsiteX4038" fmla="*/ 4421591 w 7655776"/>
                <a:gd name="connsiteY4038" fmla="*/ 6662560 h 7652085"/>
                <a:gd name="connsiteX4039" fmla="*/ 4434047 w 7655776"/>
                <a:gd name="connsiteY4039" fmla="*/ 6663659 h 7652085"/>
                <a:gd name="connsiteX4040" fmla="*/ 4441008 w 7655776"/>
                <a:gd name="connsiteY4040" fmla="*/ 6694433 h 7652085"/>
                <a:gd name="connsiteX4041" fmla="*/ 4420492 w 7655776"/>
                <a:gd name="connsiteY4041" fmla="*/ 6690403 h 7652085"/>
                <a:gd name="connsiteX4042" fmla="*/ 4434047 w 7655776"/>
                <a:gd name="connsiteY4042" fmla="*/ 6663659 h 7652085"/>
                <a:gd name="connsiteX4043" fmla="*/ 4434047 w 7655776"/>
                <a:gd name="connsiteY4043" fmla="*/ 6663659 h 7652085"/>
                <a:gd name="connsiteX4044" fmla="*/ 4524903 w 7655776"/>
                <a:gd name="connsiteY4044" fmla="*/ 6642777 h 7652085"/>
                <a:gd name="connsiteX4045" fmla="*/ 4548716 w 7655776"/>
                <a:gd name="connsiteY4045" fmla="*/ 6661094 h 7652085"/>
                <a:gd name="connsiteX4046" fmla="*/ 4531864 w 7655776"/>
                <a:gd name="connsiteY4046" fmla="*/ 6673917 h 7652085"/>
                <a:gd name="connsiteX4047" fmla="*/ 4524903 w 7655776"/>
                <a:gd name="connsiteY4047" fmla="*/ 6642777 h 7652085"/>
                <a:gd name="connsiteX4048" fmla="*/ 4535528 w 7655776"/>
                <a:gd name="connsiteY4048" fmla="*/ 6636182 h 7652085"/>
                <a:gd name="connsiteX4049" fmla="*/ 4573995 w 7655776"/>
                <a:gd name="connsiteY4049" fmla="*/ 6642044 h 7652085"/>
                <a:gd name="connsiteX4050" fmla="*/ 4557875 w 7655776"/>
                <a:gd name="connsiteY4050" fmla="*/ 6654134 h 7652085"/>
                <a:gd name="connsiteX4051" fmla="*/ 4535528 w 7655776"/>
                <a:gd name="connsiteY4051" fmla="*/ 6636182 h 7652085"/>
                <a:gd name="connsiteX4052" fmla="*/ 4503288 w 7655776"/>
                <a:gd name="connsiteY4052" fmla="*/ 6510156 h 7652085"/>
                <a:gd name="connsiteX4053" fmla="*/ 4504754 w 7655776"/>
                <a:gd name="connsiteY4053" fmla="*/ 6506859 h 7652085"/>
                <a:gd name="connsiteX4054" fmla="*/ 4507685 w 7655776"/>
                <a:gd name="connsiteY4054" fmla="*/ 6511621 h 7652085"/>
                <a:gd name="connsiteX4055" fmla="*/ 4503288 w 7655776"/>
                <a:gd name="connsiteY4055" fmla="*/ 6510156 h 7652085"/>
                <a:gd name="connsiteX4056" fmla="*/ 4493397 w 7655776"/>
                <a:gd name="connsiteY4056" fmla="*/ 6465094 h 7652085"/>
                <a:gd name="connsiteX4057" fmla="*/ 4487902 w 7655776"/>
                <a:gd name="connsiteY4057" fmla="*/ 6461797 h 7652085"/>
                <a:gd name="connsiteX4058" fmla="*/ 4487902 w 7655776"/>
                <a:gd name="connsiteY4058" fmla="*/ 6455935 h 7652085"/>
                <a:gd name="connsiteX4059" fmla="*/ 4483872 w 7655776"/>
                <a:gd name="connsiteY4059" fmla="*/ 6452272 h 7652085"/>
                <a:gd name="connsiteX4060" fmla="*/ 4484971 w 7655776"/>
                <a:gd name="connsiteY4060" fmla="*/ 6447143 h 7652085"/>
                <a:gd name="connsiteX4061" fmla="*/ 4508784 w 7655776"/>
                <a:gd name="connsiteY4061" fmla="*/ 6463995 h 7652085"/>
                <a:gd name="connsiteX4062" fmla="*/ 4493397 w 7655776"/>
                <a:gd name="connsiteY4062" fmla="*/ 6465094 h 7652085"/>
                <a:gd name="connsiteX4063" fmla="*/ 4472514 w 7655776"/>
                <a:gd name="connsiteY4063" fmla="*/ 6429558 h 7652085"/>
                <a:gd name="connsiteX4064" fmla="*/ 4439542 w 7655776"/>
                <a:gd name="connsiteY4064" fmla="*/ 6406111 h 7652085"/>
                <a:gd name="connsiteX4065" fmla="*/ 4427819 w 7655776"/>
                <a:gd name="connsiteY4065" fmla="*/ 6391457 h 7652085"/>
                <a:gd name="connsiteX4066" fmla="*/ 4432582 w 7655776"/>
                <a:gd name="connsiteY4066" fmla="*/ 6382664 h 7652085"/>
                <a:gd name="connsiteX4067" fmla="*/ 4472148 w 7655776"/>
                <a:gd name="connsiteY4067" fmla="*/ 6422963 h 7652085"/>
                <a:gd name="connsiteX4068" fmla="*/ 4472514 w 7655776"/>
                <a:gd name="connsiteY4068" fmla="*/ 6429558 h 7652085"/>
                <a:gd name="connsiteX4069" fmla="*/ 4401442 w 7655776"/>
                <a:gd name="connsiteY4069" fmla="*/ 6370941 h 7652085"/>
                <a:gd name="connsiteX4070" fmla="*/ 4399243 w 7655776"/>
                <a:gd name="connsiteY4070" fmla="*/ 6377902 h 7652085"/>
                <a:gd name="connsiteX4071" fmla="*/ 4394481 w 7655776"/>
                <a:gd name="connsiteY4071" fmla="*/ 6374604 h 7652085"/>
                <a:gd name="connsiteX4072" fmla="*/ 4396679 w 7655776"/>
                <a:gd name="connsiteY4072" fmla="*/ 6364713 h 7652085"/>
                <a:gd name="connsiteX4073" fmla="*/ 4401442 w 7655776"/>
                <a:gd name="connsiteY4073" fmla="*/ 6370941 h 7652085"/>
                <a:gd name="connsiteX4074" fmla="*/ 4397045 w 7655776"/>
                <a:gd name="connsiteY4074" fmla="*/ 6385229 h 7652085"/>
                <a:gd name="connsiteX4075" fmla="*/ 4381658 w 7655776"/>
                <a:gd name="connsiteY4075" fmla="*/ 6432855 h 7652085"/>
                <a:gd name="connsiteX4076" fmla="*/ 4381658 w 7655776"/>
                <a:gd name="connsiteY4076" fmla="*/ 6432855 h 7652085"/>
                <a:gd name="connsiteX4077" fmla="*/ 4393015 w 7655776"/>
                <a:gd name="connsiteY4077" fmla="*/ 6382298 h 7652085"/>
                <a:gd name="connsiteX4078" fmla="*/ 4397045 w 7655776"/>
                <a:gd name="connsiteY4078" fmla="*/ 6385229 h 7652085"/>
                <a:gd name="connsiteX4079" fmla="*/ 4419393 w 7655776"/>
                <a:gd name="connsiteY4079" fmla="*/ 6598447 h 7652085"/>
                <a:gd name="connsiteX4080" fmla="*/ 4428185 w 7655776"/>
                <a:gd name="connsiteY4080" fmla="*/ 6637281 h 7652085"/>
                <a:gd name="connsiteX4081" fmla="*/ 4389352 w 7655776"/>
                <a:gd name="connsiteY4081" fmla="*/ 6642410 h 7652085"/>
                <a:gd name="connsiteX4082" fmla="*/ 4379094 w 7655776"/>
                <a:gd name="connsiteY4082" fmla="*/ 6643876 h 7652085"/>
                <a:gd name="connsiteX4083" fmla="*/ 4390084 w 7655776"/>
                <a:gd name="connsiteY4083" fmla="*/ 6552287 h 7652085"/>
                <a:gd name="connsiteX4084" fmla="*/ 4419393 w 7655776"/>
                <a:gd name="connsiteY4084" fmla="*/ 6598447 h 7652085"/>
                <a:gd name="connsiteX4085" fmla="*/ 4556044 w 7655776"/>
                <a:gd name="connsiteY4085" fmla="*/ 6604309 h 7652085"/>
                <a:gd name="connsiteX4086" fmla="*/ 4518675 w 7655776"/>
                <a:gd name="connsiteY4086" fmla="*/ 6616765 h 7652085"/>
                <a:gd name="connsiteX4087" fmla="*/ 4509517 w 7655776"/>
                <a:gd name="connsiteY4087" fmla="*/ 6577932 h 7652085"/>
                <a:gd name="connsiteX4088" fmla="*/ 4515378 w 7655776"/>
                <a:gd name="connsiteY4088" fmla="*/ 6523711 h 7652085"/>
                <a:gd name="connsiteX4089" fmla="*/ 4565569 w 7655776"/>
                <a:gd name="connsiteY4089" fmla="*/ 6601012 h 7652085"/>
                <a:gd name="connsiteX4090" fmla="*/ 4556044 w 7655776"/>
                <a:gd name="connsiteY4090" fmla="*/ 6604309 h 7652085"/>
                <a:gd name="connsiteX4091" fmla="*/ 4471049 w 7655776"/>
                <a:gd name="connsiteY4091" fmla="*/ 6411973 h 7652085"/>
                <a:gd name="connsiteX4092" fmla="*/ 4436246 w 7655776"/>
                <a:gd name="connsiteY4092" fmla="*/ 6376070 h 7652085"/>
                <a:gd name="connsiteX4093" fmla="*/ 4438810 w 7655776"/>
                <a:gd name="connsiteY4093" fmla="*/ 6371674 h 7652085"/>
                <a:gd name="connsiteX4094" fmla="*/ 4471049 w 7655776"/>
                <a:gd name="connsiteY4094" fmla="*/ 6411973 h 7652085"/>
                <a:gd name="connsiteX4095" fmla="*/ 4471049 w 7655776"/>
                <a:gd name="connsiteY4095" fmla="*/ 6411973 h 7652085"/>
                <a:gd name="connsiteX4096" fmla="*/ 4430750 w 7655776"/>
                <a:gd name="connsiteY4096" fmla="*/ 6370574 h 7652085"/>
                <a:gd name="connsiteX4097" fmla="*/ 4425621 w 7655776"/>
                <a:gd name="connsiteY4097" fmla="*/ 6365445 h 7652085"/>
                <a:gd name="connsiteX4098" fmla="*/ 4427453 w 7655776"/>
                <a:gd name="connsiteY4098" fmla="*/ 6357752 h 7652085"/>
                <a:gd name="connsiteX4099" fmla="*/ 4433681 w 7655776"/>
                <a:gd name="connsiteY4099" fmla="*/ 6365445 h 7652085"/>
                <a:gd name="connsiteX4100" fmla="*/ 4430750 w 7655776"/>
                <a:gd name="connsiteY4100" fmla="*/ 6370574 h 7652085"/>
                <a:gd name="connsiteX4101" fmla="*/ 4417561 w 7655776"/>
                <a:gd name="connsiteY4101" fmla="*/ 6367643 h 7652085"/>
                <a:gd name="connsiteX4102" fmla="*/ 4415363 w 7655776"/>
                <a:gd name="connsiteY4102" fmla="*/ 6377169 h 7652085"/>
                <a:gd name="connsiteX4103" fmla="*/ 4409501 w 7655776"/>
                <a:gd name="connsiteY4103" fmla="*/ 6369842 h 7652085"/>
                <a:gd name="connsiteX4104" fmla="*/ 4412066 w 7655776"/>
                <a:gd name="connsiteY4104" fmla="*/ 6362148 h 7652085"/>
                <a:gd name="connsiteX4105" fmla="*/ 4417561 w 7655776"/>
                <a:gd name="connsiteY4105" fmla="*/ 6367643 h 7652085"/>
                <a:gd name="connsiteX4106" fmla="*/ 4404006 w 7655776"/>
                <a:gd name="connsiteY4106" fmla="*/ 6362881 h 7652085"/>
                <a:gd name="connsiteX4107" fmla="*/ 4398144 w 7655776"/>
                <a:gd name="connsiteY4107" fmla="*/ 6355920 h 7652085"/>
                <a:gd name="connsiteX4108" fmla="*/ 4399610 w 7655776"/>
                <a:gd name="connsiteY4108" fmla="*/ 6349326 h 7652085"/>
                <a:gd name="connsiteX4109" fmla="*/ 4406204 w 7655776"/>
                <a:gd name="connsiteY4109" fmla="*/ 6355920 h 7652085"/>
                <a:gd name="connsiteX4110" fmla="*/ 4404006 w 7655776"/>
                <a:gd name="connsiteY4110" fmla="*/ 6362881 h 7652085"/>
                <a:gd name="connsiteX4111" fmla="*/ 4379094 w 7655776"/>
                <a:gd name="connsiteY4111" fmla="*/ 6464361 h 7652085"/>
                <a:gd name="connsiteX4112" fmla="*/ 4376896 w 7655776"/>
                <a:gd name="connsiteY4112" fmla="*/ 6468391 h 7652085"/>
                <a:gd name="connsiteX4113" fmla="*/ 4378361 w 7655776"/>
                <a:gd name="connsiteY4113" fmla="*/ 6463629 h 7652085"/>
                <a:gd name="connsiteX4114" fmla="*/ 4379094 w 7655776"/>
                <a:gd name="connsiteY4114" fmla="*/ 6464361 h 7652085"/>
                <a:gd name="connsiteX4115" fmla="*/ 4377629 w 7655776"/>
                <a:gd name="connsiteY4115" fmla="*/ 6651569 h 7652085"/>
                <a:gd name="connsiteX4116" fmla="*/ 4389718 w 7655776"/>
                <a:gd name="connsiteY4116" fmla="*/ 6649737 h 7652085"/>
                <a:gd name="connsiteX4117" fmla="*/ 4428552 w 7655776"/>
                <a:gd name="connsiteY4117" fmla="*/ 6644242 h 7652085"/>
                <a:gd name="connsiteX4118" fmla="*/ 4427819 w 7655776"/>
                <a:gd name="connsiteY4118" fmla="*/ 6646440 h 7652085"/>
                <a:gd name="connsiteX4119" fmla="*/ 4428185 w 7655776"/>
                <a:gd name="connsiteY4119" fmla="*/ 6647173 h 7652085"/>
                <a:gd name="connsiteX4120" fmla="*/ 4427087 w 7655776"/>
                <a:gd name="connsiteY4120" fmla="*/ 6649737 h 7652085"/>
                <a:gd name="connsiteX4121" fmla="*/ 4379094 w 7655776"/>
                <a:gd name="connsiteY4121" fmla="*/ 6681977 h 7652085"/>
                <a:gd name="connsiteX4122" fmla="*/ 4373965 w 7655776"/>
                <a:gd name="connsiteY4122" fmla="*/ 6680877 h 7652085"/>
                <a:gd name="connsiteX4123" fmla="*/ 4377629 w 7655776"/>
                <a:gd name="connsiteY4123" fmla="*/ 6651569 h 7652085"/>
                <a:gd name="connsiteX4124" fmla="*/ 4452365 w 7655776"/>
                <a:gd name="connsiteY4124" fmla="*/ 6696631 h 7652085"/>
                <a:gd name="connsiteX4125" fmla="*/ 4443573 w 7655776"/>
                <a:gd name="connsiteY4125" fmla="*/ 6654866 h 7652085"/>
                <a:gd name="connsiteX4126" fmla="*/ 4446137 w 7655776"/>
                <a:gd name="connsiteY4126" fmla="*/ 6653767 h 7652085"/>
                <a:gd name="connsiteX4127" fmla="*/ 4448701 w 7655776"/>
                <a:gd name="connsiteY4127" fmla="*/ 6646807 h 7652085"/>
                <a:gd name="connsiteX4128" fmla="*/ 4449434 w 7655776"/>
                <a:gd name="connsiteY4128" fmla="*/ 6646440 h 7652085"/>
                <a:gd name="connsiteX4129" fmla="*/ 4458227 w 7655776"/>
                <a:gd name="connsiteY4129" fmla="*/ 6660362 h 7652085"/>
                <a:gd name="connsiteX4130" fmla="*/ 4485337 w 7655776"/>
                <a:gd name="connsiteY4130" fmla="*/ 6703225 h 7652085"/>
                <a:gd name="connsiteX4131" fmla="*/ 4464455 w 7655776"/>
                <a:gd name="connsiteY4131" fmla="*/ 6698829 h 7652085"/>
                <a:gd name="connsiteX4132" fmla="*/ 4452365 w 7655776"/>
                <a:gd name="connsiteY4132" fmla="*/ 6696631 h 7652085"/>
                <a:gd name="connsiteX4133" fmla="*/ 4464455 w 7655776"/>
                <a:gd name="connsiteY4133" fmla="*/ 6656698 h 7652085"/>
                <a:gd name="connsiteX4134" fmla="*/ 4456395 w 7655776"/>
                <a:gd name="connsiteY4134" fmla="*/ 6644242 h 7652085"/>
                <a:gd name="connsiteX4135" fmla="*/ 4475812 w 7655776"/>
                <a:gd name="connsiteY4135" fmla="*/ 6638014 h 7652085"/>
                <a:gd name="connsiteX4136" fmla="*/ 4495595 w 7655776"/>
                <a:gd name="connsiteY4136" fmla="*/ 6635083 h 7652085"/>
                <a:gd name="connsiteX4137" fmla="*/ 4493763 w 7655776"/>
                <a:gd name="connsiteY4137" fmla="*/ 6649737 h 7652085"/>
                <a:gd name="connsiteX4138" fmla="*/ 4488634 w 7655776"/>
                <a:gd name="connsiteY4138" fmla="*/ 6694799 h 7652085"/>
                <a:gd name="connsiteX4139" fmla="*/ 4464455 w 7655776"/>
                <a:gd name="connsiteY4139" fmla="*/ 6656698 h 7652085"/>
                <a:gd name="connsiteX4140" fmla="*/ 4501090 w 7655776"/>
                <a:gd name="connsiteY4140" fmla="*/ 6650470 h 7652085"/>
                <a:gd name="connsiteX4141" fmla="*/ 4502922 w 7655776"/>
                <a:gd name="connsiteY4141" fmla="*/ 6633984 h 7652085"/>
                <a:gd name="connsiteX4142" fmla="*/ 4503655 w 7655776"/>
                <a:gd name="connsiteY4142" fmla="*/ 6633984 h 7652085"/>
                <a:gd name="connsiteX4143" fmla="*/ 4512081 w 7655776"/>
                <a:gd name="connsiteY4143" fmla="*/ 6639479 h 7652085"/>
                <a:gd name="connsiteX4144" fmla="*/ 4522339 w 7655776"/>
                <a:gd name="connsiteY4144" fmla="*/ 6680511 h 7652085"/>
                <a:gd name="connsiteX4145" fmla="*/ 4512447 w 7655776"/>
                <a:gd name="connsiteY4145" fmla="*/ 6688204 h 7652085"/>
                <a:gd name="connsiteX4146" fmla="*/ 4495595 w 7655776"/>
                <a:gd name="connsiteY4146" fmla="*/ 6701027 h 7652085"/>
                <a:gd name="connsiteX4147" fmla="*/ 4501090 w 7655776"/>
                <a:gd name="connsiteY4147" fmla="*/ 6650470 h 7652085"/>
                <a:gd name="connsiteX4148" fmla="*/ 4581688 w 7655776"/>
                <a:gd name="connsiteY4148" fmla="*/ 6635450 h 7652085"/>
                <a:gd name="connsiteX4149" fmla="*/ 4524537 w 7655776"/>
                <a:gd name="connsiteY4149" fmla="*/ 6627390 h 7652085"/>
                <a:gd name="connsiteX4150" fmla="*/ 4522339 w 7655776"/>
                <a:gd name="connsiteY4150" fmla="*/ 6625558 h 7652085"/>
                <a:gd name="connsiteX4151" fmla="*/ 4522339 w 7655776"/>
                <a:gd name="connsiteY4151" fmla="*/ 6624825 h 7652085"/>
                <a:gd name="connsiteX4152" fmla="*/ 4520507 w 7655776"/>
                <a:gd name="connsiteY4152" fmla="*/ 6622993 h 7652085"/>
                <a:gd name="connsiteX4153" fmla="*/ 4557875 w 7655776"/>
                <a:gd name="connsiteY4153" fmla="*/ 6610904 h 7652085"/>
                <a:gd name="connsiteX4154" fmla="*/ 4569599 w 7655776"/>
                <a:gd name="connsiteY4154" fmla="*/ 6607240 h 7652085"/>
                <a:gd name="connsiteX4155" fmla="*/ 4585718 w 7655776"/>
                <a:gd name="connsiteY4155" fmla="*/ 6632152 h 7652085"/>
                <a:gd name="connsiteX4156" fmla="*/ 4581688 w 7655776"/>
                <a:gd name="connsiteY4156" fmla="*/ 6635450 h 7652085"/>
                <a:gd name="connsiteX4157" fmla="*/ 4486436 w 7655776"/>
                <a:gd name="connsiteY4157" fmla="*/ 6439449 h 7652085"/>
                <a:gd name="connsiteX4158" fmla="*/ 4486802 w 7655776"/>
                <a:gd name="connsiteY4158" fmla="*/ 6438350 h 7652085"/>
                <a:gd name="connsiteX4159" fmla="*/ 4490466 w 7655776"/>
                <a:gd name="connsiteY4159" fmla="*/ 6442014 h 7652085"/>
                <a:gd name="connsiteX4160" fmla="*/ 4486436 w 7655776"/>
                <a:gd name="connsiteY4160" fmla="*/ 6439449 h 7652085"/>
                <a:gd name="connsiteX4161" fmla="*/ 4382025 w 7655776"/>
                <a:gd name="connsiteY4161" fmla="*/ 6331008 h 7652085"/>
                <a:gd name="connsiteX4162" fmla="*/ 4393748 w 7655776"/>
                <a:gd name="connsiteY4162" fmla="*/ 6343098 h 7652085"/>
                <a:gd name="connsiteX4163" fmla="*/ 4392649 w 7655776"/>
                <a:gd name="connsiteY4163" fmla="*/ 6348593 h 7652085"/>
                <a:gd name="connsiteX4164" fmla="*/ 4378727 w 7655776"/>
                <a:gd name="connsiteY4164" fmla="*/ 6331375 h 7652085"/>
                <a:gd name="connsiteX4165" fmla="*/ 4360043 w 7655776"/>
                <a:gd name="connsiteY4165" fmla="*/ 6308294 h 7652085"/>
                <a:gd name="connsiteX4166" fmla="*/ 4382025 w 7655776"/>
                <a:gd name="connsiteY4166" fmla="*/ 6331008 h 7652085"/>
                <a:gd name="connsiteX4167" fmla="*/ 4386055 w 7655776"/>
                <a:gd name="connsiteY4167" fmla="*/ 6527008 h 7652085"/>
                <a:gd name="connsiteX4168" fmla="*/ 4385322 w 7655776"/>
                <a:gd name="connsiteY4168" fmla="*/ 6532137 h 7652085"/>
                <a:gd name="connsiteX4169" fmla="*/ 4377262 w 7655776"/>
                <a:gd name="connsiteY4169" fmla="*/ 6519315 h 7652085"/>
                <a:gd name="connsiteX4170" fmla="*/ 4386055 w 7655776"/>
                <a:gd name="connsiteY4170" fmla="*/ 6527008 h 7652085"/>
                <a:gd name="connsiteX4171" fmla="*/ 4386055 w 7655776"/>
                <a:gd name="connsiteY4171" fmla="*/ 6527008 h 7652085"/>
                <a:gd name="connsiteX4172" fmla="*/ 4370302 w 7655776"/>
                <a:gd name="connsiteY4172" fmla="*/ 6652668 h 7652085"/>
                <a:gd name="connsiteX4173" fmla="*/ 4367004 w 7655776"/>
                <a:gd name="connsiteY4173" fmla="*/ 6679779 h 7652085"/>
                <a:gd name="connsiteX4174" fmla="*/ 4286772 w 7655776"/>
                <a:gd name="connsiteY4174" fmla="*/ 6664025 h 7652085"/>
                <a:gd name="connsiteX4175" fmla="*/ 4370302 w 7655776"/>
                <a:gd name="connsiteY4175" fmla="*/ 6652668 h 7652085"/>
                <a:gd name="connsiteX4176" fmla="*/ 4370302 w 7655776"/>
                <a:gd name="connsiteY4176" fmla="*/ 6652668 h 7652085"/>
                <a:gd name="connsiteX4177" fmla="*/ 4364439 w 7655776"/>
                <a:gd name="connsiteY4177" fmla="*/ 6701394 h 7652085"/>
                <a:gd name="connsiteX4178" fmla="*/ 4363341 w 7655776"/>
                <a:gd name="connsiteY4178" fmla="*/ 6709087 h 7652085"/>
                <a:gd name="connsiteX4179" fmla="*/ 4357479 w 7655776"/>
                <a:gd name="connsiteY4179" fmla="*/ 6706156 h 7652085"/>
                <a:gd name="connsiteX4180" fmla="*/ 4364439 w 7655776"/>
                <a:gd name="connsiteY4180" fmla="*/ 6701394 h 7652085"/>
                <a:gd name="connsiteX4181" fmla="*/ 4372133 w 7655776"/>
                <a:gd name="connsiteY4181" fmla="*/ 6695898 h 7652085"/>
                <a:gd name="connsiteX4182" fmla="*/ 4380925 w 7655776"/>
                <a:gd name="connsiteY4182" fmla="*/ 6689670 h 7652085"/>
                <a:gd name="connsiteX4183" fmla="*/ 4405472 w 7655776"/>
                <a:gd name="connsiteY4183" fmla="*/ 6694433 h 7652085"/>
                <a:gd name="connsiteX4184" fmla="*/ 4391550 w 7655776"/>
                <a:gd name="connsiteY4184" fmla="*/ 6723741 h 7652085"/>
                <a:gd name="connsiteX4185" fmla="*/ 4369569 w 7655776"/>
                <a:gd name="connsiteY4185" fmla="*/ 6712384 h 7652085"/>
                <a:gd name="connsiteX4186" fmla="*/ 4372133 w 7655776"/>
                <a:gd name="connsiteY4186" fmla="*/ 6695898 h 7652085"/>
                <a:gd name="connsiteX4187" fmla="*/ 4388986 w 7655776"/>
                <a:gd name="connsiteY4187" fmla="*/ 6730702 h 7652085"/>
                <a:gd name="connsiteX4188" fmla="*/ 4360043 w 7655776"/>
                <a:gd name="connsiteY4188" fmla="*/ 6791883 h 7652085"/>
                <a:gd name="connsiteX4189" fmla="*/ 4368836 w 7655776"/>
                <a:gd name="connsiteY4189" fmla="*/ 6720810 h 7652085"/>
                <a:gd name="connsiteX4190" fmla="*/ 4388986 w 7655776"/>
                <a:gd name="connsiteY4190" fmla="*/ 6730702 h 7652085"/>
                <a:gd name="connsiteX4191" fmla="*/ 4397411 w 7655776"/>
                <a:gd name="connsiteY4191" fmla="*/ 6735098 h 7652085"/>
                <a:gd name="connsiteX4192" fmla="*/ 4411699 w 7655776"/>
                <a:gd name="connsiteY4192" fmla="*/ 6742425 h 7652085"/>
                <a:gd name="connsiteX4193" fmla="*/ 4429285 w 7655776"/>
                <a:gd name="connsiteY4193" fmla="*/ 6751218 h 7652085"/>
                <a:gd name="connsiteX4194" fmla="*/ 4364073 w 7655776"/>
                <a:gd name="connsiteY4194" fmla="*/ 6801042 h 7652085"/>
                <a:gd name="connsiteX4195" fmla="*/ 4397411 w 7655776"/>
                <a:gd name="connsiteY4195" fmla="*/ 6735098 h 7652085"/>
                <a:gd name="connsiteX4196" fmla="*/ 4414997 w 7655776"/>
                <a:gd name="connsiteY4196" fmla="*/ 6735831 h 7652085"/>
                <a:gd name="connsiteX4197" fmla="*/ 4400709 w 7655776"/>
                <a:gd name="connsiteY4197" fmla="*/ 6728504 h 7652085"/>
                <a:gd name="connsiteX4198" fmla="*/ 4416828 w 7655776"/>
                <a:gd name="connsiteY4198" fmla="*/ 6696997 h 7652085"/>
                <a:gd name="connsiteX4199" fmla="*/ 4442473 w 7655776"/>
                <a:gd name="connsiteY4199" fmla="*/ 6702126 h 7652085"/>
                <a:gd name="connsiteX4200" fmla="*/ 4450167 w 7655776"/>
                <a:gd name="connsiteY4200" fmla="*/ 6735098 h 7652085"/>
                <a:gd name="connsiteX4201" fmla="*/ 4435146 w 7655776"/>
                <a:gd name="connsiteY4201" fmla="*/ 6746455 h 7652085"/>
                <a:gd name="connsiteX4202" fmla="*/ 4414997 w 7655776"/>
                <a:gd name="connsiteY4202" fmla="*/ 6735831 h 7652085"/>
                <a:gd name="connsiteX4203" fmla="*/ 4452365 w 7655776"/>
                <a:gd name="connsiteY4203" fmla="*/ 6742791 h 7652085"/>
                <a:gd name="connsiteX4204" fmla="*/ 4455662 w 7655776"/>
                <a:gd name="connsiteY4204" fmla="*/ 6756713 h 7652085"/>
                <a:gd name="connsiteX4205" fmla="*/ 4442840 w 7655776"/>
                <a:gd name="connsiteY4205" fmla="*/ 6750119 h 7652085"/>
                <a:gd name="connsiteX4206" fmla="*/ 4452365 w 7655776"/>
                <a:gd name="connsiteY4206" fmla="*/ 6742791 h 7652085"/>
                <a:gd name="connsiteX4207" fmla="*/ 4542855 w 7655776"/>
                <a:gd name="connsiteY4207" fmla="*/ 6721909 h 7652085"/>
                <a:gd name="connsiteX4208" fmla="*/ 4554578 w 7655776"/>
                <a:gd name="connsiteY4208" fmla="*/ 6724107 h 7652085"/>
                <a:gd name="connsiteX4209" fmla="*/ 4546152 w 7655776"/>
                <a:gd name="connsiteY4209" fmla="*/ 6735831 h 7652085"/>
                <a:gd name="connsiteX4210" fmla="*/ 4542855 w 7655776"/>
                <a:gd name="connsiteY4210" fmla="*/ 6721909 h 7652085"/>
                <a:gd name="connsiteX4211" fmla="*/ 4541023 w 7655776"/>
                <a:gd name="connsiteY4211" fmla="*/ 6714216 h 7652085"/>
                <a:gd name="connsiteX4212" fmla="*/ 4533330 w 7655776"/>
                <a:gd name="connsiteY4212" fmla="*/ 6681244 h 7652085"/>
                <a:gd name="connsiteX4213" fmla="*/ 4554212 w 7655776"/>
                <a:gd name="connsiteY4213" fmla="*/ 6665491 h 7652085"/>
                <a:gd name="connsiteX4214" fmla="*/ 4582421 w 7655776"/>
                <a:gd name="connsiteY4214" fmla="*/ 6686739 h 7652085"/>
                <a:gd name="connsiteX4215" fmla="*/ 4572896 w 7655776"/>
                <a:gd name="connsiteY4215" fmla="*/ 6699562 h 7652085"/>
                <a:gd name="connsiteX4216" fmla="*/ 4558975 w 7655776"/>
                <a:gd name="connsiteY4216" fmla="*/ 6717880 h 7652085"/>
                <a:gd name="connsiteX4217" fmla="*/ 4541023 w 7655776"/>
                <a:gd name="connsiteY4217" fmla="*/ 6714216 h 7652085"/>
                <a:gd name="connsiteX4218" fmla="*/ 4579124 w 7655776"/>
                <a:gd name="connsiteY4218" fmla="*/ 6703958 h 7652085"/>
                <a:gd name="connsiteX4219" fmla="*/ 4588649 w 7655776"/>
                <a:gd name="connsiteY4219" fmla="*/ 6691135 h 7652085"/>
                <a:gd name="connsiteX4220" fmla="*/ 4647632 w 7655776"/>
                <a:gd name="connsiteY4220" fmla="*/ 6735464 h 7652085"/>
                <a:gd name="connsiteX4221" fmla="*/ 4567400 w 7655776"/>
                <a:gd name="connsiteY4221" fmla="*/ 6719345 h 7652085"/>
                <a:gd name="connsiteX4222" fmla="*/ 4579124 w 7655776"/>
                <a:gd name="connsiteY4222" fmla="*/ 6703958 h 7652085"/>
                <a:gd name="connsiteX4223" fmla="*/ 4594511 w 7655776"/>
                <a:gd name="connsiteY4223" fmla="*/ 6683442 h 7652085"/>
                <a:gd name="connsiteX4224" fmla="*/ 4608066 w 7655776"/>
                <a:gd name="connsiteY4224" fmla="*/ 6665491 h 7652085"/>
                <a:gd name="connsiteX4225" fmla="*/ 4647266 w 7655776"/>
                <a:gd name="connsiteY4225" fmla="*/ 6725573 h 7652085"/>
                <a:gd name="connsiteX4226" fmla="*/ 4594511 w 7655776"/>
                <a:gd name="connsiteY4226" fmla="*/ 6683442 h 7652085"/>
                <a:gd name="connsiteX4227" fmla="*/ 4588649 w 7655776"/>
                <a:gd name="connsiteY4227" fmla="*/ 6678679 h 7652085"/>
                <a:gd name="connsiteX4228" fmla="*/ 4563371 w 7655776"/>
                <a:gd name="connsiteY4228" fmla="*/ 6658530 h 7652085"/>
                <a:gd name="connsiteX4229" fmla="*/ 4583520 w 7655776"/>
                <a:gd name="connsiteY4229" fmla="*/ 6643143 h 7652085"/>
                <a:gd name="connsiteX4230" fmla="*/ 4594145 w 7655776"/>
                <a:gd name="connsiteY4230" fmla="*/ 6644609 h 7652085"/>
                <a:gd name="connsiteX4231" fmla="*/ 4603303 w 7655776"/>
                <a:gd name="connsiteY4231" fmla="*/ 6658530 h 7652085"/>
                <a:gd name="connsiteX4232" fmla="*/ 4588649 w 7655776"/>
                <a:gd name="connsiteY4232" fmla="*/ 6678679 h 7652085"/>
                <a:gd name="connsiteX4233" fmla="*/ 4603670 w 7655776"/>
                <a:gd name="connsiteY4233" fmla="*/ 6646074 h 7652085"/>
                <a:gd name="connsiteX4234" fmla="*/ 4611729 w 7655776"/>
                <a:gd name="connsiteY4234" fmla="*/ 6647173 h 7652085"/>
                <a:gd name="connsiteX4235" fmla="*/ 4607700 w 7655776"/>
                <a:gd name="connsiteY4235" fmla="*/ 6652668 h 7652085"/>
                <a:gd name="connsiteX4236" fmla="*/ 4603670 w 7655776"/>
                <a:gd name="connsiteY4236" fmla="*/ 6646074 h 7652085"/>
                <a:gd name="connsiteX4237" fmla="*/ 4576926 w 7655776"/>
                <a:gd name="connsiteY4237" fmla="*/ 6605042 h 7652085"/>
                <a:gd name="connsiteX4238" fmla="*/ 4656425 w 7655776"/>
                <a:gd name="connsiteY4238" fmla="*/ 6578665 h 7652085"/>
                <a:gd name="connsiteX4239" fmla="*/ 4591580 w 7655776"/>
                <a:gd name="connsiteY4239" fmla="*/ 6627756 h 7652085"/>
                <a:gd name="connsiteX4240" fmla="*/ 4576926 w 7655776"/>
                <a:gd name="connsiteY4240" fmla="*/ 6605042 h 7652085"/>
                <a:gd name="connsiteX4241" fmla="*/ 4507685 w 7655776"/>
                <a:gd name="connsiteY4241" fmla="*/ 6498799 h 7652085"/>
                <a:gd name="connsiteX4242" fmla="*/ 4512081 w 7655776"/>
                <a:gd name="connsiteY4242" fmla="*/ 6488541 h 7652085"/>
                <a:gd name="connsiteX4243" fmla="*/ 4510249 w 7655776"/>
                <a:gd name="connsiteY4243" fmla="*/ 6503195 h 7652085"/>
                <a:gd name="connsiteX4244" fmla="*/ 4507685 w 7655776"/>
                <a:gd name="connsiteY4244" fmla="*/ 6498799 h 7652085"/>
                <a:gd name="connsiteX4245" fmla="*/ 4428552 w 7655776"/>
                <a:gd name="connsiteY4245" fmla="*/ 6319651 h 7652085"/>
                <a:gd name="connsiteX4246" fmla="*/ 4423789 w 7655776"/>
                <a:gd name="connsiteY4246" fmla="*/ 6341266 h 7652085"/>
                <a:gd name="connsiteX4247" fmla="*/ 4420126 w 7655776"/>
                <a:gd name="connsiteY4247" fmla="*/ 6336870 h 7652085"/>
                <a:gd name="connsiteX4248" fmla="*/ 4425255 w 7655776"/>
                <a:gd name="connsiteY4248" fmla="*/ 6321116 h 7652085"/>
                <a:gd name="connsiteX4249" fmla="*/ 4435146 w 7655776"/>
                <a:gd name="connsiteY4249" fmla="*/ 6291076 h 7652085"/>
                <a:gd name="connsiteX4250" fmla="*/ 4428552 w 7655776"/>
                <a:gd name="connsiteY4250" fmla="*/ 6319651 h 7652085"/>
                <a:gd name="connsiteX4251" fmla="*/ 4428552 w 7655776"/>
                <a:gd name="connsiteY4251" fmla="*/ 6319651 h 7652085"/>
                <a:gd name="connsiteX4252" fmla="*/ 4372866 w 7655776"/>
                <a:gd name="connsiteY4252" fmla="*/ 6336137 h 7652085"/>
                <a:gd name="connsiteX4253" fmla="*/ 4390451 w 7655776"/>
                <a:gd name="connsiteY4253" fmla="*/ 6357752 h 7652085"/>
                <a:gd name="connsiteX4254" fmla="*/ 4387520 w 7655776"/>
                <a:gd name="connsiteY4254" fmla="*/ 6370208 h 7652085"/>
                <a:gd name="connsiteX4255" fmla="*/ 4369935 w 7655776"/>
                <a:gd name="connsiteY4255" fmla="*/ 6358118 h 7652085"/>
                <a:gd name="connsiteX4256" fmla="*/ 4345389 w 7655776"/>
                <a:gd name="connsiteY4256" fmla="*/ 6340900 h 7652085"/>
                <a:gd name="connsiteX4257" fmla="*/ 4335498 w 7655776"/>
                <a:gd name="connsiteY4257" fmla="*/ 6315621 h 7652085"/>
                <a:gd name="connsiteX4258" fmla="*/ 4317180 w 7655776"/>
                <a:gd name="connsiteY4258" fmla="*/ 6268361 h 7652085"/>
                <a:gd name="connsiteX4259" fmla="*/ 4372866 w 7655776"/>
                <a:gd name="connsiteY4259" fmla="*/ 6336137 h 7652085"/>
                <a:gd name="connsiteX4260" fmla="*/ 4365905 w 7655776"/>
                <a:gd name="connsiteY4260" fmla="*/ 6363980 h 7652085"/>
                <a:gd name="connsiteX4261" fmla="*/ 4386055 w 7655776"/>
                <a:gd name="connsiteY4261" fmla="*/ 6377902 h 7652085"/>
                <a:gd name="connsiteX4262" fmla="*/ 4376529 w 7655776"/>
                <a:gd name="connsiteY4262" fmla="*/ 6420765 h 7652085"/>
                <a:gd name="connsiteX4263" fmla="*/ 4350518 w 7655776"/>
                <a:gd name="connsiteY4263" fmla="*/ 6352989 h 7652085"/>
                <a:gd name="connsiteX4264" fmla="*/ 4365905 w 7655776"/>
                <a:gd name="connsiteY4264" fmla="*/ 6363980 h 7652085"/>
                <a:gd name="connsiteX4265" fmla="*/ 4364806 w 7655776"/>
                <a:gd name="connsiteY4265" fmla="*/ 6410141 h 7652085"/>
                <a:gd name="connsiteX4266" fmla="*/ 4328537 w 7655776"/>
                <a:gd name="connsiteY4266" fmla="*/ 6337602 h 7652085"/>
                <a:gd name="connsiteX4267" fmla="*/ 4339894 w 7655776"/>
                <a:gd name="connsiteY4267" fmla="*/ 6345662 h 7652085"/>
                <a:gd name="connsiteX4268" fmla="*/ 4364806 w 7655776"/>
                <a:gd name="connsiteY4268" fmla="*/ 6410141 h 7652085"/>
                <a:gd name="connsiteX4269" fmla="*/ 4364806 w 7655776"/>
                <a:gd name="connsiteY4269" fmla="*/ 6410141 h 7652085"/>
                <a:gd name="connsiteX4270" fmla="*/ 4383857 w 7655776"/>
                <a:gd name="connsiteY4270" fmla="*/ 6543128 h 7652085"/>
                <a:gd name="connsiteX4271" fmla="*/ 4383490 w 7655776"/>
                <a:gd name="connsiteY4271" fmla="*/ 6546059 h 7652085"/>
                <a:gd name="connsiteX4272" fmla="*/ 4369569 w 7655776"/>
                <a:gd name="connsiteY4272" fmla="*/ 6559248 h 7652085"/>
                <a:gd name="connsiteX4273" fmla="*/ 4314982 w 7655776"/>
                <a:gd name="connsiteY4273" fmla="*/ 6611637 h 7652085"/>
                <a:gd name="connsiteX4274" fmla="*/ 4371400 w 7655776"/>
                <a:gd name="connsiteY4274" fmla="*/ 6523345 h 7652085"/>
                <a:gd name="connsiteX4275" fmla="*/ 4383857 w 7655776"/>
                <a:gd name="connsiteY4275" fmla="*/ 6543128 h 7652085"/>
                <a:gd name="connsiteX4276" fmla="*/ 4374698 w 7655776"/>
                <a:gd name="connsiteY4276" fmla="*/ 6564377 h 7652085"/>
                <a:gd name="connsiteX4277" fmla="*/ 4382025 w 7655776"/>
                <a:gd name="connsiteY4277" fmla="*/ 6557416 h 7652085"/>
                <a:gd name="connsiteX4278" fmla="*/ 4371034 w 7655776"/>
                <a:gd name="connsiteY4278" fmla="*/ 6645341 h 7652085"/>
                <a:gd name="connsiteX4279" fmla="*/ 4285673 w 7655776"/>
                <a:gd name="connsiteY4279" fmla="*/ 6657431 h 7652085"/>
                <a:gd name="connsiteX4280" fmla="*/ 4287505 w 7655776"/>
                <a:gd name="connsiteY4280" fmla="*/ 6654866 h 7652085"/>
                <a:gd name="connsiteX4281" fmla="*/ 4298129 w 7655776"/>
                <a:gd name="connsiteY4281" fmla="*/ 6638014 h 7652085"/>
                <a:gd name="connsiteX4282" fmla="*/ 4374698 w 7655776"/>
                <a:gd name="connsiteY4282" fmla="*/ 6564377 h 7652085"/>
                <a:gd name="connsiteX4283" fmla="*/ 4374698 w 7655776"/>
                <a:gd name="connsiteY4283" fmla="*/ 6564377 h 7652085"/>
                <a:gd name="connsiteX4284" fmla="*/ 4453830 w 7655776"/>
                <a:gd name="connsiteY4284" fmla="*/ 6704690 h 7652085"/>
                <a:gd name="connsiteX4285" fmla="*/ 4462989 w 7655776"/>
                <a:gd name="connsiteY4285" fmla="*/ 6706522 h 7652085"/>
                <a:gd name="connsiteX4286" fmla="*/ 4483139 w 7655776"/>
                <a:gd name="connsiteY4286" fmla="*/ 6710552 h 7652085"/>
                <a:gd name="connsiteX4287" fmla="*/ 4458959 w 7655776"/>
                <a:gd name="connsiteY4287" fmla="*/ 6728870 h 7652085"/>
                <a:gd name="connsiteX4288" fmla="*/ 4453830 w 7655776"/>
                <a:gd name="connsiteY4288" fmla="*/ 6704690 h 7652085"/>
                <a:gd name="connsiteX4289" fmla="*/ 4516844 w 7655776"/>
                <a:gd name="connsiteY4289" fmla="*/ 6694066 h 7652085"/>
                <a:gd name="connsiteX4290" fmla="*/ 4524171 w 7655776"/>
                <a:gd name="connsiteY4290" fmla="*/ 6688571 h 7652085"/>
                <a:gd name="connsiteX4291" fmla="*/ 4530399 w 7655776"/>
                <a:gd name="connsiteY4291" fmla="*/ 6712751 h 7652085"/>
                <a:gd name="connsiteX4292" fmla="*/ 4500358 w 7655776"/>
                <a:gd name="connsiteY4292" fmla="*/ 6706889 h 7652085"/>
                <a:gd name="connsiteX4293" fmla="*/ 4516844 w 7655776"/>
                <a:gd name="connsiteY4293" fmla="*/ 6694066 h 7652085"/>
                <a:gd name="connsiteX4294" fmla="*/ 4652395 w 7655776"/>
                <a:gd name="connsiteY4294" fmla="*/ 6570238 h 7652085"/>
                <a:gd name="connsiteX4295" fmla="*/ 4654960 w 7655776"/>
                <a:gd name="connsiteY4295" fmla="*/ 6571704 h 7652085"/>
                <a:gd name="connsiteX4296" fmla="*/ 4572896 w 7655776"/>
                <a:gd name="connsiteY4296" fmla="*/ 6598447 h 7652085"/>
                <a:gd name="connsiteX4297" fmla="*/ 4524537 w 7655776"/>
                <a:gd name="connsiteY4297" fmla="*/ 6524444 h 7652085"/>
                <a:gd name="connsiteX4298" fmla="*/ 4534429 w 7655776"/>
                <a:gd name="connsiteY4298" fmla="*/ 6527741 h 7652085"/>
                <a:gd name="connsiteX4299" fmla="*/ 4635543 w 7655776"/>
                <a:gd name="connsiteY4299" fmla="*/ 6559980 h 7652085"/>
                <a:gd name="connsiteX4300" fmla="*/ 4652395 w 7655776"/>
                <a:gd name="connsiteY4300" fmla="*/ 6570238 h 7652085"/>
                <a:gd name="connsiteX4301" fmla="*/ 4536627 w 7655776"/>
                <a:gd name="connsiteY4301" fmla="*/ 6520780 h 7652085"/>
                <a:gd name="connsiteX4302" fmla="*/ 4518309 w 7655776"/>
                <a:gd name="connsiteY4302" fmla="*/ 6514919 h 7652085"/>
                <a:gd name="connsiteX4303" fmla="*/ 4516844 w 7655776"/>
                <a:gd name="connsiteY4303" fmla="*/ 6512721 h 7652085"/>
                <a:gd name="connsiteX4304" fmla="*/ 4519408 w 7655776"/>
                <a:gd name="connsiteY4304" fmla="*/ 6489274 h 7652085"/>
                <a:gd name="connsiteX4305" fmla="*/ 4608799 w 7655776"/>
                <a:gd name="connsiteY4305" fmla="*/ 6543861 h 7652085"/>
                <a:gd name="connsiteX4306" fmla="*/ 4536627 w 7655776"/>
                <a:gd name="connsiteY4306" fmla="*/ 6520780 h 7652085"/>
                <a:gd name="connsiteX4307" fmla="*/ 4536627 w 7655776"/>
                <a:gd name="connsiteY4307" fmla="*/ 6520780 h 7652085"/>
                <a:gd name="connsiteX4308" fmla="*/ 4469584 w 7655776"/>
                <a:gd name="connsiteY4308" fmla="*/ 6315621 h 7652085"/>
                <a:gd name="connsiteX4309" fmla="*/ 4476178 w 7655776"/>
                <a:gd name="connsiteY4309" fmla="*/ 6303531 h 7652085"/>
                <a:gd name="connsiteX4310" fmla="*/ 4475445 w 7655776"/>
                <a:gd name="connsiteY4310" fmla="*/ 6384862 h 7652085"/>
                <a:gd name="connsiteX4311" fmla="*/ 4469584 w 7655776"/>
                <a:gd name="connsiteY4311" fmla="*/ 6315621 h 7652085"/>
                <a:gd name="connsiteX4312" fmla="*/ 4469584 w 7655776"/>
                <a:gd name="connsiteY4312" fmla="*/ 6399517 h 7652085"/>
                <a:gd name="connsiteX4313" fmla="*/ 4442107 w 7655776"/>
                <a:gd name="connsiteY4313" fmla="*/ 6365079 h 7652085"/>
                <a:gd name="connsiteX4314" fmla="*/ 4453830 w 7655776"/>
                <a:gd name="connsiteY4314" fmla="*/ 6343830 h 7652085"/>
                <a:gd name="connsiteX4315" fmla="*/ 4462989 w 7655776"/>
                <a:gd name="connsiteY4315" fmla="*/ 6326978 h 7652085"/>
                <a:gd name="connsiteX4316" fmla="*/ 4469584 w 7655776"/>
                <a:gd name="connsiteY4316" fmla="*/ 6399517 h 7652085"/>
                <a:gd name="connsiteX4317" fmla="*/ 4447602 w 7655776"/>
                <a:gd name="connsiteY4317" fmla="*/ 6340167 h 7652085"/>
                <a:gd name="connsiteX4318" fmla="*/ 4437344 w 7655776"/>
                <a:gd name="connsiteY4318" fmla="*/ 6358851 h 7652085"/>
                <a:gd name="connsiteX4319" fmla="*/ 4429285 w 7655776"/>
                <a:gd name="connsiteY4319" fmla="*/ 6348959 h 7652085"/>
                <a:gd name="connsiteX4320" fmla="*/ 4435513 w 7655776"/>
                <a:gd name="connsiteY4320" fmla="*/ 6321849 h 7652085"/>
                <a:gd name="connsiteX4321" fmla="*/ 4455296 w 7655776"/>
                <a:gd name="connsiteY4321" fmla="*/ 6236488 h 7652085"/>
                <a:gd name="connsiteX4322" fmla="*/ 4459692 w 7655776"/>
                <a:gd name="connsiteY4322" fmla="*/ 6287045 h 7652085"/>
                <a:gd name="connsiteX4323" fmla="*/ 4461890 w 7655776"/>
                <a:gd name="connsiteY4323" fmla="*/ 6314156 h 7652085"/>
                <a:gd name="connsiteX4324" fmla="*/ 4447602 w 7655776"/>
                <a:gd name="connsiteY4324" fmla="*/ 6340167 h 7652085"/>
                <a:gd name="connsiteX4325" fmla="*/ 4418294 w 7655776"/>
                <a:gd name="connsiteY4325" fmla="*/ 6318918 h 7652085"/>
                <a:gd name="connsiteX4326" fmla="*/ 4414630 w 7655776"/>
                <a:gd name="connsiteY4326" fmla="*/ 6330275 h 7652085"/>
                <a:gd name="connsiteX4327" fmla="*/ 4406204 w 7655776"/>
                <a:gd name="connsiteY4327" fmla="*/ 6320017 h 7652085"/>
                <a:gd name="connsiteX4328" fmla="*/ 4408769 w 7655776"/>
                <a:gd name="connsiteY4328" fmla="*/ 6308660 h 7652085"/>
                <a:gd name="connsiteX4329" fmla="*/ 4446869 w 7655776"/>
                <a:gd name="connsiteY4329" fmla="*/ 6135741 h 7652085"/>
                <a:gd name="connsiteX4330" fmla="*/ 4453464 w 7655776"/>
                <a:gd name="connsiteY4330" fmla="*/ 6212675 h 7652085"/>
                <a:gd name="connsiteX4331" fmla="*/ 4418294 w 7655776"/>
                <a:gd name="connsiteY4331" fmla="*/ 6318918 h 7652085"/>
                <a:gd name="connsiteX4332" fmla="*/ 4412066 w 7655776"/>
                <a:gd name="connsiteY4332" fmla="*/ 6338702 h 7652085"/>
                <a:gd name="connsiteX4333" fmla="*/ 4408769 w 7655776"/>
                <a:gd name="connsiteY4333" fmla="*/ 6348593 h 7652085"/>
                <a:gd name="connsiteX4334" fmla="*/ 4401442 w 7655776"/>
                <a:gd name="connsiteY4334" fmla="*/ 6341266 h 7652085"/>
                <a:gd name="connsiteX4335" fmla="*/ 4404006 w 7655776"/>
                <a:gd name="connsiteY4335" fmla="*/ 6329176 h 7652085"/>
                <a:gd name="connsiteX4336" fmla="*/ 4412066 w 7655776"/>
                <a:gd name="connsiteY4336" fmla="*/ 6338702 h 7652085"/>
                <a:gd name="connsiteX4337" fmla="*/ 4395580 w 7655776"/>
                <a:gd name="connsiteY4337" fmla="*/ 6334671 h 7652085"/>
                <a:gd name="connsiteX4338" fmla="*/ 4387154 w 7655776"/>
                <a:gd name="connsiteY4338" fmla="*/ 6326246 h 7652085"/>
                <a:gd name="connsiteX4339" fmla="*/ 4308754 w 7655776"/>
                <a:gd name="connsiteY4339" fmla="*/ 6246014 h 7652085"/>
                <a:gd name="connsiteX4340" fmla="*/ 4280911 w 7655776"/>
                <a:gd name="connsiteY4340" fmla="*/ 6174208 h 7652085"/>
                <a:gd name="connsiteX4341" fmla="*/ 4391184 w 7655776"/>
                <a:gd name="connsiteY4341" fmla="*/ 6312690 h 7652085"/>
                <a:gd name="connsiteX4342" fmla="*/ 4398511 w 7655776"/>
                <a:gd name="connsiteY4342" fmla="*/ 6321849 h 7652085"/>
                <a:gd name="connsiteX4343" fmla="*/ 4395580 w 7655776"/>
                <a:gd name="connsiteY4343" fmla="*/ 6334671 h 7652085"/>
                <a:gd name="connsiteX4344" fmla="*/ 4365905 w 7655776"/>
                <a:gd name="connsiteY4344" fmla="*/ 6687106 h 7652085"/>
                <a:gd name="connsiteX4345" fmla="*/ 4365172 w 7655776"/>
                <a:gd name="connsiteY4345" fmla="*/ 6691868 h 7652085"/>
                <a:gd name="connsiteX4346" fmla="*/ 4349419 w 7655776"/>
                <a:gd name="connsiteY4346" fmla="*/ 6702492 h 7652085"/>
                <a:gd name="connsiteX4347" fmla="*/ 4289337 w 7655776"/>
                <a:gd name="connsiteY4347" fmla="*/ 6672085 h 7652085"/>
                <a:gd name="connsiteX4348" fmla="*/ 4365905 w 7655776"/>
                <a:gd name="connsiteY4348" fmla="*/ 6687106 h 7652085"/>
                <a:gd name="connsiteX4349" fmla="*/ 4598174 w 7655776"/>
                <a:gd name="connsiteY4349" fmla="*/ 6638014 h 7652085"/>
                <a:gd name="connsiteX4350" fmla="*/ 4595610 w 7655776"/>
                <a:gd name="connsiteY4350" fmla="*/ 6633984 h 7652085"/>
                <a:gd name="connsiteX4351" fmla="*/ 4657524 w 7655776"/>
                <a:gd name="connsiteY4351" fmla="*/ 6587090 h 7652085"/>
                <a:gd name="connsiteX4352" fmla="*/ 4617225 w 7655776"/>
                <a:gd name="connsiteY4352" fmla="*/ 6640945 h 7652085"/>
                <a:gd name="connsiteX4353" fmla="*/ 4598174 w 7655776"/>
                <a:gd name="connsiteY4353" fmla="*/ 6638014 h 7652085"/>
                <a:gd name="connsiteX4354" fmla="*/ 4289337 w 7655776"/>
                <a:gd name="connsiteY4354" fmla="*/ 6753050 h 7652085"/>
                <a:gd name="connsiteX4355" fmla="*/ 4350518 w 7655776"/>
                <a:gd name="connsiteY4355" fmla="*/ 6711285 h 7652085"/>
                <a:gd name="connsiteX4356" fmla="*/ 4362608 w 7655776"/>
                <a:gd name="connsiteY4356" fmla="*/ 6717513 h 7652085"/>
                <a:gd name="connsiteX4357" fmla="*/ 4352350 w 7655776"/>
                <a:gd name="connsiteY4357" fmla="*/ 6801775 h 7652085"/>
                <a:gd name="connsiteX4358" fmla="*/ 4345389 w 7655776"/>
                <a:gd name="connsiteY4358" fmla="*/ 6804706 h 7652085"/>
                <a:gd name="connsiteX4359" fmla="*/ 4343557 w 7655776"/>
                <a:gd name="connsiteY4359" fmla="*/ 6810201 h 7652085"/>
                <a:gd name="connsiteX4360" fmla="*/ 4263692 w 7655776"/>
                <a:gd name="connsiteY4360" fmla="*/ 6815696 h 7652085"/>
                <a:gd name="connsiteX4361" fmla="*/ 4189688 w 7655776"/>
                <a:gd name="connsiteY4361" fmla="*/ 6821192 h 7652085"/>
                <a:gd name="connsiteX4362" fmla="*/ 4289337 w 7655776"/>
                <a:gd name="connsiteY4362" fmla="*/ 6753050 h 7652085"/>
                <a:gd name="connsiteX4363" fmla="*/ 4467752 w 7655776"/>
                <a:gd name="connsiteY4363" fmla="*/ 6771367 h 7652085"/>
                <a:gd name="connsiteX4364" fmla="*/ 4479841 w 7655776"/>
                <a:gd name="connsiteY4364" fmla="*/ 6777595 h 7652085"/>
                <a:gd name="connsiteX4365" fmla="*/ 4475812 w 7655776"/>
                <a:gd name="connsiteY4365" fmla="*/ 6812033 h 7652085"/>
                <a:gd name="connsiteX4366" fmla="*/ 4467752 w 7655776"/>
                <a:gd name="connsiteY4366" fmla="*/ 6771367 h 7652085"/>
                <a:gd name="connsiteX4367" fmla="*/ 4467752 w 7655776"/>
                <a:gd name="connsiteY4367" fmla="*/ 6771367 h 7652085"/>
                <a:gd name="connsiteX4368" fmla="*/ 4465920 w 7655776"/>
                <a:gd name="connsiteY4368" fmla="*/ 6762209 h 7652085"/>
                <a:gd name="connsiteX4369" fmla="*/ 4461157 w 7655776"/>
                <a:gd name="connsiteY4369" fmla="*/ 6739494 h 7652085"/>
                <a:gd name="connsiteX4370" fmla="*/ 4460425 w 7655776"/>
                <a:gd name="connsiteY4370" fmla="*/ 6736197 h 7652085"/>
                <a:gd name="connsiteX4371" fmla="*/ 4486436 w 7655776"/>
                <a:gd name="connsiteY4371" fmla="*/ 6716780 h 7652085"/>
                <a:gd name="connsiteX4372" fmla="*/ 4480574 w 7655776"/>
                <a:gd name="connsiteY4372" fmla="*/ 6769536 h 7652085"/>
                <a:gd name="connsiteX4373" fmla="*/ 4465920 w 7655776"/>
                <a:gd name="connsiteY4373" fmla="*/ 6762209 h 7652085"/>
                <a:gd name="connsiteX4374" fmla="*/ 4532597 w 7655776"/>
                <a:gd name="connsiteY4374" fmla="*/ 6720078 h 7652085"/>
                <a:gd name="connsiteX4375" fmla="*/ 4533330 w 7655776"/>
                <a:gd name="connsiteY4375" fmla="*/ 6723375 h 7652085"/>
                <a:gd name="connsiteX4376" fmla="*/ 4539191 w 7655776"/>
                <a:gd name="connsiteY4376" fmla="*/ 6745723 h 7652085"/>
                <a:gd name="connsiteX4377" fmla="*/ 4529299 w 7655776"/>
                <a:gd name="connsiteY4377" fmla="*/ 6758911 h 7652085"/>
                <a:gd name="connsiteX4378" fmla="*/ 4500724 w 7655776"/>
                <a:gd name="connsiteY4378" fmla="*/ 6713849 h 7652085"/>
                <a:gd name="connsiteX4379" fmla="*/ 4532597 w 7655776"/>
                <a:gd name="connsiteY4379" fmla="*/ 6720078 h 7652085"/>
                <a:gd name="connsiteX4380" fmla="*/ 4541389 w 7655776"/>
                <a:gd name="connsiteY4380" fmla="*/ 6754515 h 7652085"/>
                <a:gd name="connsiteX4381" fmla="*/ 4552014 w 7655776"/>
                <a:gd name="connsiteY4381" fmla="*/ 6794448 h 7652085"/>
                <a:gd name="connsiteX4382" fmla="*/ 4533330 w 7655776"/>
                <a:gd name="connsiteY4382" fmla="*/ 6765139 h 7652085"/>
                <a:gd name="connsiteX4383" fmla="*/ 4541389 w 7655776"/>
                <a:gd name="connsiteY4383" fmla="*/ 6754515 h 7652085"/>
                <a:gd name="connsiteX4384" fmla="*/ 4568500 w 7655776"/>
                <a:gd name="connsiteY4384" fmla="*/ 6805072 h 7652085"/>
                <a:gd name="connsiteX4385" fmla="*/ 4561173 w 7655776"/>
                <a:gd name="connsiteY4385" fmla="*/ 6802508 h 7652085"/>
                <a:gd name="connsiteX4386" fmla="*/ 4547984 w 7655776"/>
                <a:gd name="connsiteY4386" fmla="*/ 6745356 h 7652085"/>
                <a:gd name="connsiteX4387" fmla="*/ 4562271 w 7655776"/>
                <a:gd name="connsiteY4387" fmla="*/ 6726305 h 7652085"/>
                <a:gd name="connsiteX4388" fmla="*/ 4650197 w 7655776"/>
                <a:gd name="connsiteY4388" fmla="*/ 6743524 h 7652085"/>
                <a:gd name="connsiteX4389" fmla="*/ 4650197 w 7655776"/>
                <a:gd name="connsiteY4389" fmla="*/ 6746089 h 7652085"/>
                <a:gd name="connsiteX4390" fmla="*/ 4608799 w 7655776"/>
                <a:gd name="connsiteY4390" fmla="*/ 6776130 h 7652085"/>
                <a:gd name="connsiteX4391" fmla="*/ 4568500 w 7655776"/>
                <a:gd name="connsiteY4391" fmla="*/ 6805072 h 7652085"/>
                <a:gd name="connsiteX4392" fmla="*/ 4568500 w 7655776"/>
                <a:gd name="connsiteY4392" fmla="*/ 6805072 h 7652085"/>
                <a:gd name="connsiteX4393" fmla="*/ 4658257 w 7655776"/>
                <a:gd name="connsiteY4393" fmla="*/ 6730702 h 7652085"/>
                <a:gd name="connsiteX4394" fmla="*/ 4612096 w 7655776"/>
                <a:gd name="connsiteY4394" fmla="*/ 6659629 h 7652085"/>
                <a:gd name="connsiteX4395" fmla="*/ 4620156 w 7655776"/>
                <a:gd name="connsiteY4395" fmla="*/ 6648638 h 7652085"/>
                <a:gd name="connsiteX4396" fmla="*/ 4693427 w 7655776"/>
                <a:gd name="connsiteY4396" fmla="*/ 6659629 h 7652085"/>
                <a:gd name="connsiteX4397" fmla="*/ 4813225 w 7655776"/>
                <a:gd name="connsiteY4397" fmla="*/ 6677214 h 7652085"/>
                <a:gd name="connsiteX4398" fmla="*/ 4744350 w 7655776"/>
                <a:gd name="connsiteY4398" fmla="*/ 6704690 h 7652085"/>
                <a:gd name="connsiteX4399" fmla="*/ 4670713 w 7655776"/>
                <a:gd name="connsiteY4399" fmla="*/ 6734732 h 7652085"/>
                <a:gd name="connsiteX4400" fmla="*/ 4658257 w 7655776"/>
                <a:gd name="connsiteY4400" fmla="*/ 6730702 h 7652085"/>
                <a:gd name="connsiteX4401" fmla="*/ 4658257 w 7655776"/>
                <a:gd name="connsiteY4401" fmla="*/ 6730702 h 7652085"/>
                <a:gd name="connsiteX4402" fmla="*/ 4093703 w 7655776"/>
                <a:gd name="connsiteY4402" fmla="*/ 6173109 h 7652085"/>
                <a:gd name="connsiteX4403" fmla="*/ 4265157 w 7655776"/>
                <a:gd name="connsiteY4403" fmla="*/ 6158088 h 7652085"/>
                <a:gd name="connsiteX4404" fmla="*/ 4268088 w 7655776"/>
                <a:gd name="connsiteY4404" fmla="*/ 6159554 h 7652085"/>
                <a:gd name="connsiteX4405" fmla="*/ 4294466 w 7655776"/>
                <a:gd name="connsiteY4405" fmla="*/ 6228062 h 7652085"/>
                <a:gd name="connsiteX4406" fmla="*/ 4282743 w 7655776"/>
                <a:gd name="connsiteY4406" fmla="*/ 6213774 h 7652085"/>
                <a:gd name="connsiteX4407" fmla="*/ 4284574 w 7655776"/>
                <a:gd name="connsiteY4407" fmla="*/ 6211942 h 7652085"/>
                <a:gd name="connsiteX4408" fmla="*/ 4284574 w 7655776"/>
                <a:gd name="connsiteY4408" fmla="*/ 6202784 h 7652085"/>
                <a:gd name="connsiteX4409" fmla="*/ 4268455 w 7655776"/>
                <a:gd name="connsiteY4409" fmla="*/ 6196556 h 7652085"/>
                <a:gd name="connsiteX4410" fmla="*/ 4264791 w 7655776"/>
                <a:gd name="connsiteY4410" fmla="*/ 6200585 h 7652085"/>
                <a:gd name="connsiteX4411" fmla="*/ 4258929 w 7655776"/>
                <a:gd name="connsiteY4411" fmla="*/ 6194724 h 7652085"/>
                <a:gd name="connsiteX4412" fmla="*/ 4260028 w 7655776"/>
                <a:gd name="connsiteY4412" fmla="*/ 6191427 h 7652085"/>
                <a:gd name="connsiteX4413" fmla="*/ 4250503 w 7655776"/>
                <a:gd name="connsiteY4413" fmla="*/ 6182634 h 7652085"/>
                <a:gd name="connsiteX4414" fmla="*/ 4243176 w 7655776"/>
                <a:gd name="connsiteY4414" fmla="*/ 6188129 h 7652085"/>
                <a:gd name="connsiteX4415" fmla="*/ 4083811 w 7655776"/>
                <a:gd name="connsiteY4415" fmla="*/ 6184832 h 7652085"/>
                <a:gd name="connsiteX4416" fmla="*/ 3983063 w 7655776"/>
                <a:gd name="connsiteY4416" fmla="*/ 6183001 h 7652085"/>
                <a:gd name="connsiteX4417" fmla="*/ 4093703 w 7655776"/>
                <a:gd name="connsiteY4417" fmla="*/ 6173109 h 7652085"/>
                <a:gd name="connsiteX4418" fmla="*/ 4273217 w 7655776"/>
                <a:gd name="connsiteY4418" fmla="*/ 6219636 h 7652085"/>
                <a:gd name="connsiteX4419" fmla="*/ 4273217 w 7655776"/>
                <a:gd name="connsiteY4419" fmla="*/ 6219636 h 7652085"/>
                <a:gd name="connsiteX4420" fmla="*/ 4279079 w 7655776"/>
                <a:gd name="connsiteY4420" fmla="*/ 6239053 h 7652085"/>
                <a:gd name="connsiteX4421" fmla="*/ 4268821 w 7655776"/>
                <a:gd name="connsiteY4421" fmla="*/ 6218171 h 7652085"/>
                <a:gd name="connsiteX4422" fmla="*/ 4273217 w 7655776"/>
                <a:gd name="connsiteY4422" fmla="*/ 6219636 h 7652085"/>
                <a:gd name="connsiteX4423" fmla="*/ 4273217 w 7655776"/>
                <a:gd name="connsiteY4423" fmla="*/ 6219636 h 7652085"/>
                <a:gd name="connsiteX4424" fmla="*/ 4283475 w 7655776"/>
                <a:gd name="connsiteY4424" fmla="*/ 6229528 h 7652085"/>
                <a:gd name="connsiteX4425" fmla="*/ 4301427 w 7655776"/>
                <a:gd name="connsiteY4425" fmla="*/ 6247845 h 7652085"/>
                <a:gd name="connsiteX4426" fmla="*/ 4302892 w 7655776"/>
                <a:gd name="connsiteY4426" fmla="*/ 6249677 h 7652085"/>
                <a:gd name="connsiteX4427" fmla="*/ 4329269 w 7655776"/>
                <a:gd name="connsiteY4427" fmla="*/ 6317819 h 7652085"/>
                <a:gd name="connsiteX4428" fmla="*/ 4335131 w 7655776"/>
                <a:gd name="connsiteY4428" fmla="*/ 6333206 h 7652085"/>
                <a:gd name="connsiteX4429" fmla="*/ 4321576 w 7655776"/>
                <a:gd name="connsiteY4429" fmla="*/ 6323681 h 7652085"/>
                <a:gd name="connsiteX4430" fmla="*/ 4298129 w 7655776"/>
                <a:gd name="connsiteY4430" fmla="*/ 6276788 h 7652085"/>
                <a:gd name="connsiteX4431" fmla="*/ 4283475 w 7655776"/>
                <a:gd name="connsiteY4431" fmla="*/ 6229528 h 7652085"/>
                <a:gd name="connsiteX4432" fmla="*/ 4283475 w 7655776"/>
                <a:gd name="connsiteY4432" fmla="*/ 6229528 h 7652085"/>
                <a:gd name="connsiteX4433" fmla="*/ 4369569 w 7655776"/>
                <a:gd name="connsiteY4433" fmla="*/ 6452638 h 7652085"/>
                <a:gd name="connsiteX4434" fmla="*/ 4361509 w 7655776"/>
                <a:gd name="connsiteY4434" fmla="*/ 6488907 h 7652085"/>
                <a:gd name="connsiteX4435" fmla="*/ 4339161 w 7655776"/>
                <a:gd name="connsiteY4435" fmla="*/ 6414903 h 7652085"/>
                <a:gd name="connsiteX4436" fmla="*/ 4369569 w 7655776"/>
                <a:gd name="connsiteY4436" fmla="*/ 6452638 h 7652085"/>
                <a:gd name="connsiteX4437" fmla="*/ 4369569 w 7655776"/>
                <a:gd name="connsiteY4437" fmla="*/ 6452638 h 7652085"/>
                <a:gd name="connsiteX4438" fmla="*/ 4362241 w 7655776"/>
                <a:gd name="connsiteY4438" fmla="*/ 6511988 h 7652085"/>
                <a:gd name="connsiteX4439" fmla="*/ 4364073 w 7655776"/>
                <a:gd name="connsiteY4439" fmla="*/ 6511621 h 7652085"/>
                <a:gd name="connsiteX4440" fmla="*/ 4367371 w 7655776"/>
                <a:gd name="connsiteY4440" fmla="*/ 6517117 h 7652085"/>
                <a:gd name="connsiteX4441" fmla="*/ 4292268 w 7655776"/>
                <a:gd name="connsiteY4441" fmla="*/ 6633618 h 7652085"/>
                <a:gd name="connsiteX4442" fmla="*/ 4282743 w 7655776"/>
                <a:gd name="connsiteY4442" fmla="*/ 6642777 h 7652085"/>
                <a:gd name="connsiteX4443" fmla="*/ 4317180 w 7655776"/>
                <a:gd name="connsiteY4443" fmla="*/ 6584892 h 7652085"/>
                <a:gd name="connsiteX4444" fmla="*/ 4360776 w 7655776"/>
                <a:gd name="connsiteY4444" fmla="*/ 6511621 h 7652085"/>
                <a:gd name="connsiteX4445" fmla="*/ 4362241 w 7655776"/>
                <a:gd name="connsiteY4445" fmla="*/ 6511988 h 7652085"/>
                <a:gd name="connsiteX4446" fmla="*/ 4362241 w 7655776"/>
                <a:gd name="connsiteY4446" fmla="*/ 6511988 h 7652085"/>
                <a:gd name="connsiteX4447" fmla="*/ 4342458 w 7655776"/>
                <a:gd name="connsiteY4447" fmla="*/ 6707255 h 7652085"/>
                <a:gd name="connsiteX4448" fmla="*/ 4303625 w 7655776"/>
                <a:gd name="connsiteY4448" fmla="*/ 6733266 h 7652085"/>
                <a:gd name="connsiteX4449" fmla="*/ 4184925 w 7655776"/>
                <a:gd name="connsiteY4449" fmla="*/ 6813865 h 7652085"/>
                <a:gd name="connsiteX4450" fmla="*/ 4275782 w 7655776"/>
                <a:gd name="connsiteY4450" fmla="*/ 6672818 h 7652085"/>
                <a:gd name="connsiteX4451" fmla="*/ 4342458 w 7655776"/>
                <a:gd name="connsiteY4451" fmla="*/ 6707255 h 7652085"/>
                <a:gd name="connsiteX4452" fmla="*/ 4342458 w 7655776"/>
                <a:gd name="connsiteY4452" fmla="*/ 6707255 h 7652085"/>
                <a:gd name="connsiteX4453" fmla="*/ 4672178 w 7655776"/>
                <a:gd name="connsiteY4453" fmla="*/ 6648272 h 7652085"/>
                <a:gd name="connsiteX4454" fmla="*/ 4626017 w 7655776"/>
                <a:gd name="connsiteY4454" fmla="*/ 6641677 h 7652085"/>
                <a:gd name="connsiteX4455" fmla="*/ 4670713 w 7655776"/>
                <a:gd name="connsiteY4455" fmla="*/ 6581595 h 7652085"/>
                <a:gd name="connsiteX4456" fmla="*/ 4813958 w 7655776"/>
                <a:gd name="connsiteY4456" fmla="*/ 6668422 h 7652085"/>
                <a:gd name="connsiteX4457" fmla="*/ 4672178 w 7655776"/>
                <a:gd name="connsiteY4457" fmla="*/ 6648272 h 7652085"/>
                <a:gd name="connsiteX4458" fmla="*/ 4672178 w 7655776"/>
                <a:gd name="connsiteY4458" fmla="*/ 6648272 h 7652085"/>
                <a:gd name="connsiteX4459" fmla="*/ 4490100 w 7655776"/>
                <a:gd name="connsiteY4459" fmla="*/ 6424795 h 7652085"/>
                <a:gd name="connsiteX4460" fmla="*/ 4500724 w 7655776"/>
                <a:gd name="connsiteY4460" fmla="*/ 6377535 h 7652085"/>
                <a:gd name="connsiteX4461" fmla="*/ 4513180 w 7655776"/>
                <a:gd name="connsiteY4461" fmla="*/ 6453737 h 7652085"/>
                <a:gd name="connsiteX4462" fmla="*/ 4490100 w 7655776"/>
                <a:gd name="connsiteY4462" fmla="*/ 6424795 h 7652085"/>
                <a:gd name="connsiteX4463" fmla="*/ 4476545 w 7655776"/>
                <a:gd name="connsiteY4463" fmla="*/ 6287778 h 7652085"/>
                <a:gd name="connsiteX4464" fmla="*/ 4468485 w 7655776"/>
                <a:gd name="connsiteY4464" fmla="*/ 6302066 h 7652085"/>
                <a:gd name="connsiteX4465" fmla="*/ 4467019 w 7655776"/>
                <a:gd name="connsiteY4465" fmla="*/ 6285946 h 7652085"/>
                <a:gd name="connsiteX4466" fmla="*/ 4460791 w 7655776"/>
                <a:gd name="connsiteY4466" fmla="*/ 6213042 h 7652085"/>
                <a:gd name="connsiteX4467" fmla="*/ 4461157 w 7655776"/>
                <a:gd name="connsiteY4467" fmla="*/ 6210844 h 7652085"/>
                <a:gd name="connsiteX4468" fmla="*/ 4469218 w 7655776"/>
                <a:gd name="connsiteY4468" fmla="*/ 6186298 h 7652085"/>
                <a:gd name="connsiteX4469" fmla="*/ 4476911 w 7655776"/>
                <a:gd name="connsiteY4469" fmla="*/ 6235389 h 7652085"/>
                <a:gd name="connsiteX4470" fmla="*/ 4476545 w 7655776"/>
                <a:gd name="connsiteY4470" fmla="*/ 6287778 h 7652085"/>
                <a:gd name="connsiteX4471" fmla="*/ 4474346 w 7655776"/>
                <a:gd name="connsiteY4471" fmla="*/ 6173109 h 7652085"/>
                <a:gd name="connsiteX4472" fmla="*/ 4478010 w 7655776"/>
                <a:gd name="connsiteY4472" fmla="*/ 6170544 h 7652085"/>
                <a:gd name="connsiteX4473" fmla="*/ 4477643 w 7655776"/>
                <a:gd name="connsiteY4473" fmla="*/ 6193258 h 7652085"/>
                <a:gd name="connsiteX4474" fmla="*/ 4474346 w 7655776"/>
                <a:gd name="connsiteY4474" fmla="*/ 6173109 h 7652085"/>
                <a:gd name="connsiteX4475" fmla="*/ 4474346 w 7655776"/>
                <a:gd name="connsiteY4475" fmla="*/ 6173109 h 7652085"/>
                <a:gd name="connsiteX4476" fmla="*/ 4478010 w 7655776"/>
                <a:gd name="connsiteY4476" fmla="*/ 6129512 h 7652085"/>
                <a:gd name="connsiteX4477" fmla="*/ 4473247 w 7655776"/>
                <a:gd name="connsiteY4477" fmla="*/ 6140503 h 7652085"/>
                <a:gd name="connsiteX4478" fmla="*/ 4475812 w 7655776"/>
                <a:gd name="connsiteY4478" fmla="*/ 6144167 h 7652085"/>
                <a:gd name="connsiteX4479" fmla="*/ 4473614 w 7655776"/>
                <a:gd name="connsiteY4479" fmla="*/ 6150761 h 7652085"/>
                <a:gd name="connsiteX4480" fmla="*/ 4468485 w 7655776"/>
                <a:gd name="connsiteY4480" fmla="*/ 6149662 h 7652085"/>
                <a:gd name="connsiteX4481" fmla="*/ 4460059 w 7655776"/>
                <a:gd name="connsiteY4481" fmla="*/ 6153692 h 7652085"/>
                <a:gd name="connsiteX4482" fmla="*/ 4460791 w 7655776"/>
                <a:gd name="connsiteY4482" fmla="*/ 6170544 h 7652085"/>
                <a:gd name="connsiteX4483" fmla="*/ 4463355 w 7655776"/>
                <a:gd name="connsiteY4483" fmla="*/ 6172376 h 7652085"/>
                <a:gd name="connsiteX4484" fmla="*/ 4459326 w 7655776"/>
                <a:gd name="connsiteY4484" fmla="*/ 6189961 h 7652085"/>
                <a:gd name="connsiteX4485" fmla="*/ 4453098 w 7655776"/>
                <a:gd name="connsiteY4485" fmla="*/ 6116690 h 7652085"/>
                <a:gd name="connsiteX4486" fmla="*/ 4454930 w 7655776"/>
                <a:gd name="connsiteY4486" fmla="*/ 6114858 h 7652085"/>
                <a:gd name="connsiteX4487" fmla="*/ 4454930 w 7655776"/>
                <a:gd name="connsiteY4487" fmla="*/ 6114126 h 7652085"/>
                <a:gd name="connsiteX4488" fmla="*/ 4615760 w 7655776"/>
                <a:gd name="connsiteY4488" fmla="*/ 6052578 h 7652085"/>
                <a:gd name="connsiteX4489" fmla="*/ 4718339 w 7655776"/>
                <a:gd name="connsiteY4489" fmla="*/ 6013012 h 7652085"/>
                <a:gd name="connsiteX4490" fmla="*/ 4629315 w 7655776"/>
                <a:gd name="connsiteY4490" fmla="*/ 6058440 h 7652085"/>
                <a:gd name="connsiteX4491" fmla="*/ 4487535 w 7655776"/>
                <a:gd name="connsiteY4491" fmla="*/ 6131344 h 7652085"/>
                <a:gd name="connsiteX4492" fmla="*/ 4478010 w 7655776"/>
                <a:gd name="connsiteY4492" fmla="*/ 6129512 h 7652085"/>
                <a:gd name="connsiteX4493" fmla="*/ 4478010 w 7655776"/>
                <a:gd name="connsiteY4493" fmla="*/ 6129512 h 7652085"/>
                <a:gd name="connsiteX4494" fmla="*/ 3496910 w 7655776"/>
                <a:gd name="connsiteY4494" fmla="*/ 5819942 h 7652085"/>
                <a:gd name="connsiteX4495" fmla="*/ 3518525 w 7655776"/>
                <a:gd name="connsiteY4495" fmla="*/ 5795030 h 7652085"/>
                <a:gd name="connsiteX4496" fmla="*/ 3506801 w 7655776"/>
                <a:gd name="connsiteY4496" fmla="*/ 5844122 h 7652085"/>
                <a:gd name="connsiteX4497" fmla="*/ 3496910 w 7655776"/>
                <a:gd name="connsiteY4497" fmla="*/ 5819942 h 7652085"/>
                <a:gd name="connsiteX4498" fmla="*/ 3476394 w 7655776"/>
                <a:gd name="connsiteY4498" fmla="*/ 5788069 h 7652085"/>
                <a:gd name="connsiteX4499" fmla="*/ 3488850 w 7655776"/>
                <a:gd name="connsiteY4499" fmla="*/ 5818477 h 7652085"/>
                <a:gd name="connsiteX4500" fmla="*/ 3471631 w 7655776"/>
                <a:gd name="connsiteY4500" fmla="*/ 5837894 h 7652085"/>
                <a:gd name="connsiteX4501" fmla="*/ 3476394 w 7655776"/>
                <a:gd name="connsiteY4501" fmla="*/ 5788069 h 7652085"/>
                <a:gd name="connsiteX4502" fmla="*/ 2541821 w 7655776"/>
                <a:gd name="connsiteY4502" fmla="*/ 6059172 h 7652085"/>
                <a:gd name="connsiteX4503" fmla="*/ 2564169 w 7655776"/>
                <a:gd name="connsiteY4503" fmla="*/ 6028398 h 7652085"/>
                <a:gd name="connsiteX4504" fmla="*/ 2643302 w 7655776"/>
                <a:gd name="connsiteY4504" fmla="*/ 6005685 h 7652085"/>
                <a:gd name="connsiteX4505" fmla="*/ 2542920 w 7655776"/>
                <a:gd name="connsiteY4505" fmla="*/ 6069430 h 7652085"/>
                <a:gd name="connsiteX4506" fmla="*/ 2527167 w 7655776"/>
                <a:gd name="connsiteY4506" fmla="*/ 6079688 h 7652085"/>
                <a:gd name="connsiteX4507" fmla="*/ 2541821 w 7655776"/>
                <a:gd name="connsiteY4507" fmla="*/ 6059172 h 7652085"/>
                <a:gd name="connsiteX4508" fmla="*/ 2535593 w 7655776"/>
                <a:gd name="connsiteY4508" fmla="*/ 6054776 h 7652085"/>
                <a:gd name="connsiteX4509" fmla="*/ 2510315 w 7655776"/>
                <a:gd name="connsiteY4509" fmla="*/ 6090313 h 7652085"/>
                <a:gd name="connsiteX4510" fmla="*/ 2458659 w 7655776"/>
                <a:gd name="connsiteY4510" fmla="*/ 6123285 h 7652085"/>
                <a:gd name="connsiteX4511" fmla="*/ 2459025 w 7655776"/>
                <a:gd name="connsiteY4511" fmla="*/ 6120720 h 7652085"/>
                <a:gd name="connsiteX4512" fmla="*/ 2542188 w 7655776"/>
                <a:gd name="connsiteY4512" fmla="*/ 6039389 h 7652085"/>
                <a:gd name="connsiteX4513" fmla="*/ 2548782 w 7655776"/>
                <a:gd name="connsiteY4513" fmla="*/ 6032795 h 7652085"/>
                <a:gd name="connsiteX4514" fmla="*/ 2552079 w 7655776"/>
                <a:gd name="connsiteY4514" fmla="*/ 6032062 h 7652085"/>
                <a:gd name="connsiteX4515" fmla="*/ 2535593 w 7655776"/>
                <a:gd name="connsiteY4515" fmla="*/ 6054776 h 7652085"/>
                <a:gd name="connsiteX4516" fmla="*/ 2305522 w 7655776"/>
                <a:gd name="connsiteY4516" fmla="*/ 6102402 h 7652085"/>
                <a:gd name="connsiteX4517" fmla="*/ 2307354 w 7655776"/>
                <a:gd name="connsiteY4517" fmla="*/ 6104234 h 7652085"/>
                <a:gd name="connsiteX4518" fmla="*/ 2305888 w 7655776"/>
                <a:gd name="connsiteY4518" fmla="*/ 6110828 h 7652085"/>
                <a:gd name="connsiteX4519" fmla="*/ 2170337 w 7655776"/>
                <a:gd name="connsiteY4519" fmla="*/ 6140137 h 7652085"/>
                <a:gd name="connsiteX4520" fmla="*/ 2157148 w 7655776"/>
                <a:gd name="connsiteY4520" fmla="*/ 6139771 h 7652085"/>
                <a:gd name="connsiteX4521" fmla="*/ 2222726 w 7655776"/>
                <a:gd name="connsiteY4521" fmla="*/ 6123285 h 7652085"/>
                <a:gd name="connsiteX4522" fmla="*/ 2305522 w 7655776"/>
                <a:gd name="connsiteY4522" fmla="*/ 6102402 h 7652085"/>
                <a:gd name="connsiteX4523" fmla="*/ 2382090 w 7655776"/>
                <a:gd name="connsiteY4523" fmla="*/ 5959524 h 7652085"/>
                <a:gd name="connsiteX4524" fmla="*/ 2370367 w 7655776"/>
                <a:gd name="connsiteY4524" fmla="*/ 5981871 h 7652085"/>
                <a:gd name="connsiteX4525" fmla="*/ 2372565 w 7655776"/>
                <a:gd name="connsiteY4525" fmla="*/ 5963187 h 7652085"/>
                <a:gd name="connsiteX4526" fmla="*/ 2386120 w 7655776"/>
                <a:gd name="connsiteY4526" fmla="*/ 5844854 h 7652085"/>
                <a:gd name="connsiteX4527" fmla="*/ 2400408 w 7655776"/>
                <a:gd name="connsiteY4527" fmla="*/ 5926185 h 7652085"/>
                <a:gd name="connsiteX4528" fmla="*/ 2382090 w 7655776"/>
                <a:gd name="connsiteY4528" fmla="*/ 5959524 h 7652085"/>
                <a:gd name="connsiteX4529" fmla="*/ 2388685 w 7655776"/>
                <a:gd name="connsiteY4529" fmla="*/ 5963187 h 7652085"/>
                <a:gd name="connsiteX4530" fmla="*/ 2402240 w 7655776"/>
                <a:gd name="connsiteY4530" fmla="*/ 5938275 h 7652085"/>
                <a:gd name="connsiteX4531" fmla="*/ 2402973 w 7655776"/>
                <a:gd name="connsiteY4531" fmla="*/ 5941572 h 7652085"/>
                <a:gd name="connsiteX4532" fmla="*/ 2400042 w 7655776"/>
                <a:gd name="connsiteY4532" fmla="*/ 5950365 h 7652085"/>
                <a:gd name="connsiteX4533" fmla="*/ 2363406 w 7655776"/>
                <a:gd name="connsiteY4533" fmla="*/ 6061004 h 7652085"/>
                <a:gd name="connsiteX4534" fmla="*/ 2361208 w 7655776"/>
                <a:gd name="connsiteY4534" fmla="*/ 6062470 h 7652085"/>
                <a:gd name="connsiteX4535" fmla="*/ 2368535 w 7655776"/>
                <a:gd name="connsiteY4535" fmla="*/ 6001655 h 7652085"/>
                <a:gd name="connsiteX4536" fmla="*/ 2388685 w 7655776"/>
                <a:gd name="connsiteY4536" fmla="*/ 5963187 h 7652085"/>
                <a:gd name="connsiteX4537" fmla="*/ 2294165 w 7655776"/>
                <a:gd name="connsiteY4537" fmla="*/ 6465094 h 7652085"/>
                <a:gd name="connsiteX4538" fmla="*/ 2244707 w 7655776"/>
                <a:gd name="connsiteY4538" fmla="*/ 6457401 h 7652085"/>
                <a:gd name="connsiteX4539" fmla="*/ 2241410 w 7655776"/>
                <a:gd name="connsiteY4539" fmla="*/ 6450073 h 7652085"/>
                <a:gd name="connsiteX4540" fmla="*/ 2272550 w 7655776"/>
                <a:gd name="connsiteY4540" fmla="*/ 6400249 h 7652085"/>
                <a:gd name="connsiteX4541" fmla="*/ 2296363 w 7655776"/>
                <a:gd name="connsiteY4541" fmla="*/ 6396952 h 7652085"/>
                <a:gd name="connsiteX4542" fmla="*/ 2345821 w 7655776"/>
                <a:gd name="connsiteY4542" fmla="*/ 6470956 h 7652085"/>
                <a:gd name="connsiteX4543" fmla="*/ 2344356 w 7655776"/>
                <a:gd name="connsiteY4543" fmla="*/ 6473154 h 7652085"/>
                <a:gd name="connsiteX4544" fmla="*/ 2294165 w 7655776"/>
                <a:gd name="connsiteY4544" fmla="*/ 6465094 h 7652085"/>
                <a:gd name="connsiteX4545" fmla="*/ 2466352 w 7655776"/>
                <a:gd name="connsiteY4545" fmla="*/ 5995060 h 7652085"/>
                <a:gd name="connsiteX4546" fmla="*/ 2454995 w 7655776"/>
                <a:gd name="connsiteY4546" fmla="*/ 6002387 h 7652085"/>
                <a:gd name="connsiteX4547" fmla="*/ 2454995 w 7655776"/>
                <a:gd name="connsiteY4547" fmla="*/ 5990297 h 7652085"/>
                <a:gd name="connsiteX4548" fmla="*/ 2456461 w 7655776"/>
                <a:gd name="connsiteY4548" fmla="*/ 5877826 h 7652085"/>
                <a:gd name="connsiteX4549" fmla="*/ 2487601 w 7655776"/>
                <a:gd name="connsiteY4549" fmla="*/ 5807486 h 7652085"/>
                <a:gd name="connsiteX4550" fmla="*/ 2467451 w 7655776"/>
                <a:gd name="connsiteY4550" fmla="*/ 5983337 h 7652085"/>
                <a:gd name="connsiteX4551" fmla="*/ 2466352 w 7655776"/>
                <a:gd name="connsiteY4551" fmla="*/ 5995060 h 7652085"/>
                <a:gd name="connsiteX4552" fmla="*/ 2407735 w 7655776"/>
                <a:gd name="connsiteY4552" fmla="*/ 5970148 h 7652085"/>
                <a:gd name="connsiteX4553" fmla="*/ 2379892 w 7655776"/>
                <a:gd name="connsiteY4553" fmla="*/ 6033527 h 7652085"/>
                <a:gd name="connsiteX4554" fmla="*/ 2405537 w 7655776"/>
                <a:gd name="connsiteY4554" fmla="*/ 5956593 h 7652085"/>
                <a:gd name="connsiteX4555" fmla="*/ 2407735 w 7655776"/>
                <a:gd name="connsiteY4555" fmla="*/ 5970148 h 7652085"/>
                <a:gd name="connsiteX4556" fmla="*/ 2461956 w 7655776"/>
                <a:gd name="connsiteY4556" fmla="*/ 6031696 h 7652085"/>
                <a:gd name="connsiteX4557" fmla="*/ 2454262 w 7655776"/>
                <a:gd name="connsiteY4557" fmla="*/ 6036459 h 7652085"/>
                <a:gd name="connsiteX4558" fmla="*/ 2454262 w 7655776"/>
                <a:gd name="connsiteY4558" fmla="*/ 6029131 h 7652085"/>
                <a:gd name="connsiteX4559" fmla="*/ 2462688 w 7655776"/>
                <a:gd name="connsiteY4559" fmla="*/ 6025101 h 7652085"/>
                <a:gd name="connsiteX4560" fmla="*/ 2461956 w 7655776"/>
                <a:gd name="connsiteY4560" fmla="*/ 6031696 h 7652085"/>
                <a:gd name="connsiteX4561" fmla="*/ 2330068 w 7655776"/>
                <a:gd name="connsiteY4561" fmla="*/ 6220369 h 7652085"/>
                <a:gd name="connsiteX4562" fmla="*/ 2323473 w 7655776"/>
                <a:gd name="connsiteY4562" fmla="*/ 6161019 h 7652085"/>
                <a:gd name="connsiteX4563" fmla="*/ 2329335 w 7655776"/>
                <a:gd name="connsiteY4563" fmla="*/ 6150761 h 7652085"/>
                <a:gd name="connsiteX4564" fmla="*/ 2372931 w 7655776"/>
                <a:gd name="connsiteY4564" fmla="*/ 6151494 h 7652085"/>
                <a:gd name="connsiteX4565" fmla="*/ 2392715 w 7655776"/>
                <a:gd name="connsiteY4565" fmla="*/ 6190328 h 7652085"/>
                <a:gd name="connsiteX4566" fmla="*/ 2386120 w 7655776"/>
                <a:gd name="connsiteY4566" fmla="*/ 6200219 h 7652085"/>
                <a:gd name="connsiteX4567" fmla="*/ 2330068 w 7655776"/>
                <a:gd name="connsiteY4567" fmla="*/ 6220369 h 7652085"/>
                <a:gd name="connsiteX4568" fmla="*/ 2333365 w 7655776"/>
                <a:gd name="connsiteY4568" fmla="*/ 6143800 h 7652085"/>
                <a:gd name="connsiteX4569" fmla="*/ 2348752 w 7655776"/>
                <a:gd name="connsiteY4569" fmla="*/ 6117789 h 7652085"/>
                <a:gd name="connsiteX4570" fmla="*/ 2357911 w 7655776"/>
                <a:gd name="connsiteY4570" fmla="*/ 6122185 h 7652085"/>
                <a:gd name="connsiteX4571" fmla="*/ 2369634 w 7655776"/>
                <a:gd name="connsiteY4571" fmla="*/ 6144900 h 7652085"/>
                <a:gd name="connsiteX4572" fmla="*/ 2333365 w 7655776"/>
                <a:gd name="connsiteY4572" fmla="*/ 6143800 h 7652085"/>
                <a:gd name="connsiteX4573" fmla="*/ 2414330 w 7655776"/>
                <a:gd name="connsiteY4573" fmla="*/ 6158455 h 7652085"/>
                <a:gd name="connsiteX4574" fmla="*/ 2397477 w 7655776"/>
                <a:gd name="connsiteY4574" fmla="*/ 6183733 h 7652085"/>
                <a:gd name="connsiteX4575" fmla="*/ 2380991 w 7655776"/>
                <a:gd name="connsiteY4575" fmla="*/ 6151860 h 7652085"/>
                <a:gd name="connsiteX4576" fmla="*/ 2406636 w 7655776"/>
                <a:gd name="connsiteY4576" fmla="*/ 6152227 h 7652085"/>
                <a:gd name="connsiteX4577" fmla="*/ 2414330 w 7655776"/>
                <a:gd name="connsiteY4577" fmla="*/ 6158455 h 7652085"/>
                <a:gd name="connsiteX4578" fmla="*/ 2397477 w 7655776"/>
                <a:gd name="connsiteY4578" fmla="*/ 6145266 h 7652085"/>
                <a:gd name="connsiteX4579" fmla="*/ 2377328 w 7655776"/>
                <a:gd name="connsiteY4579" fmla="*/ 6144900 h 7652085"/>
                <a:gd name="connsiteX4580" fmla="*/ 2368169 w 7655776"/>
                <a:gd name="connsiteY4580" fmla="*/ 6126948 h 7652085"/>
                <a:gd name="connsiteX4581" fmla="*/ 2383922 w 7655776"/>
                <a:gd name="connsiteY4581" fmla="*/ 6134275 h 7652085"/>
                <a:gd name="connsiteX4582" fmla="*/ 2397477 w 7655776"/>
                <a:gd name="connsiteY4582" fmla="*/ 6145266 h 7652085"/>
                <a:gd name="connsiteX4583" fmla="*/ 2360109 w 7655776"/>
                <a:gd name="connsiteY4583" fmla="*/ 6095442 h 7652085"/>
                <a:gd name="connsiteX4584" fmla="*/ 2364505 w 7655776"/>
                <a:gd name="connsiteY4584" fmla="*/ 6085550 h 7652085"/>
                <a:gd name="connsiteX4585" fmla="*/ 2385388 w 7655776"/>
                <a:gd name="connsiteY4585" fmla="*/ 6079688 h 7652085"/>
                <a:gd name="connsiteX4586" fmla="*/ 2360109 w 7655776"/>
                <a:gd name="connsiteY4586" fmla="*/ 6095442 h 7652085"/>
                <a:gd name="connsiteX4587" fmla="*/ 2311750 w 7655776"/>
                <a:gd name="connsiteY4587" fmla="*/ 6180436 h 7652085"/>
                <a:gd name="connsiteX4588" fmla="*/ 2315414 w 7655776"/>
                <a:gd name="connsiteY4588" fmla="*/ 6174208 h 7652085"/>
                <a:gd name="connsiteX4589" fmla="*/ 2317246 w 7655776"/>
                <a:gd name="connsiteY4589" fmla="*/ 6195456 h 7652085"/>
                <a:gd name="connsiteX4590" fmla="*/ 2319810 w 7655776"/>
                <a:gd name="connsiteY4590" fmla="*/ 6224032 h 7652085"/>
                <a:gd name="connsiteX4591" fmla="*/ 2285006 w 7655776"/>
                <a:gd name="connsiteY4591" fmla="*/ 6236488 h 7652085"/>
                <a:gd name="connsiteX4592" fmla="*/ 2289036 w 7655776"/>
                <a:gd name="connsiteY4592" fmla="*/ 6218537 h 7652085"/>
                <a:gd name="connsiteX4593" fmla="*/ 2311750 w 7655776"/>
                <a:gd name="connsiteY4593" fmla="*/ 6180436 h 7652085"/>
                <a:gd name="connsiteX4594" fmla="*/ 2277313 w 7655776"/>
                <a:gd name="connsiteY4594" fmla="*/ 6239053 h 7652085"/>
                <a:gd name="connsiteX4595" fmla="*/ 2276946 w 7655776"/>
                <a:gd name="connsiteY4595" fmla="*/ 6239053 h 7652085"/>
                <a:gd name="connsiteX4596" fmla="*/ 2277679 w 7655776"/>
                <a:gd name="connsiteY4596" fmla="*/ 6237954 h 7652085"/>
                <a:gd name="connsiteX4597" fmla="*/ 2277313 w 7655776"/>
                <a:gd name="connsiteY4597" fmla="*/ 6239053 h 7652085"/>
                <a:gd name="connsiteX4598" fmla="*/ 2336296 w 7655776"/>
                <a:gd name="connsiteY4598" fmla="*/ 6276055 h 7652085"/>
                <a:gd name="connsiteX4599" fmla="*/ 2337029 w 7655776"/>
                <a:gd name="connsiteY4599" fmla="*/ 6275322 h 7652085"/>
                <a:gd name="connsiteX4600" fmla="*/ 2336296 w 7655776"/>
                <a:gd name="connsiteY4600" fmla="*/ 6276421 h 7652085"/>
                <a:gd name="connsiteX4601" fmla="*/ 2336296 w 7655776"/>
                <a:gd name="connsiteY4601" fmla="*/ 6276055 h 7652085"/>
                <a:gd name="connsiteX4602" fmla="*/ 2335197 w 7655776"/>
                <a:gd name="connsiteY4602" fmla="*/ 6267262 h 7652085"/>
                <a:gd name="connsiteX4603" fmla="*/ 2331167 w 7655776"/>
                <a:gd name="connsiteY4603" fmla="*/ 6230627 h 7652085"/>
                <a:gd name="connsiteX4604" fmla="*/ 2357911 w 7655776"/>
                <a:gd name="connsiteY4604" fmla="*/ 6220369 h 7652085"/>
                <a:gd name="connsiteX4605" fmla="*/ 2378060 w 7655776"/>
                <a:gd name="connsiteY4605" fmla="*/ 6212675 h 7652085"/>
                <a:gd name="connsiteX4606" fmla="*/ 2374031 w 7655776"/>
                <a:gd name="connsiteY4606" fmla="*/ 6218903 h 7652085"/>
                <a:gd name="connsiteX4607" fmla="*/ 2349851 w 7655776"/>
                <a:gd name="connsiteY4607" fmla="*/ 6255539 h 7652085"/>
                <a:gd name="connsiteX4608" fmla="*/ 2335197 w 7655776"/>
                <a:gd name="connsiteY4608" fmla="*/ 6267262 h 7652085"/>
                <a:gd name="connsiteX4609" fmla="*/ 2336662 w 7655776"/>
                <a:gd name="connsiteY4609" fmla="*/ 6111928 h 7652085"/>
                <a:gd name="connsiteX4610" fmla="*/ 2319077 w 7655776"/>
                <a:gd name="connsiteY4610" fmla="*/ 6125483 h 7652085"/>
                <a:gd name="connsiteX4611" fmla="*/ 2317978 w 7655776"/>
                <a:gd name="connsiteY4611" fmla="*/ 6115225 h 7652085"/>
                <a:gd name="connsiteX4612" fmla="*/ 2335197 w 7655776"/>
                <a:gd name="connsiteY4612" fmla="*/ 6111561 h 7652085"/>
                <a:gd name="connsiteX4613" fmla="*/ 2336662 w 7655776"/>
                <a:gd name="connsiteY4613" fmla="*/ 6111928 h 7652085"/>
                <a:gd name="connsiteX4614" fmla="*/ 2339227 w 7655776"/>
                <a:gd name="connsiteY4614" fmla="*/ 6118888 h 7652085"/>
                <a:gd name="connsiteX4615" fmla="*/ 2323840 w 7655776"/>
                <a:gd name="connsiteY4615" fmla="*/ 6143434 h 7652085"/>
                <a:gd name="connsiteX4616" fmla="*/ 2321275 w 7655776"/>
                <a:gd name="connsiteY4616" fmla="*/ 6143434 h 7652085"/>
                <a:gd name="connsiteX4617" fmla="*/ 2320176 w 7655776"/>
                <a:gd name="connsiteY4617" fmla="*/ 6133543 h 7652085"/>
                <a:gd name="connsiteX4618" fmla="*/ 2339227 w 7655776"/>
                <a:gd name="connsiteY4618" fmla="*/ 6118888 h 7652085"/>
                <a:gd name="connsiteX4619" fmla="*/ 2401874 w 7655776"/>
                <a:gd name="connsiteY4619" fmla="*/ 6192526 h 7652085"/>
                <a:gd name="connsiteX4620" fmla="*/ 2417261 w 7655776"/>
                <a:gd name="connsiteY4620" fmla="*/ 6167613 h 7652085"/>
                <a:gd name="connsiteX4621" fmla="*/ 2412131 w 7655776"/>
                <a:gd name="connsiteY4621" fmla="*/ 6191060 h 7652085"/>
                <a:gd name="connsiteX4622" fmla="*/ 2402973 w 7655776"/>
                <a:gd name="connsiteY4622" fmla="*/ 6194358 h 7652085"/>
                <a:gd name="connsiteX4623" fmla="*/ 2401874 w 7655776"/>
                <a:gd name="connsiteY4623" fmla="*/ 6192526 h 7652085"/>
                <a:gd name="connsiteX4624" fmla="*/ 2429350 w 7655776"/>
                <a:gd name="connsiteY4624" fmla="*/ 6138671 h 7652085"/>
                <a:gd name="connsiteX4625" fmla="*/ 2432281 w 7655776"/>
                <a:gd name="connsiteY4625" fmla="*/ 6108997 h 7652085"/>
                <a:gd name="connsiteX4626" fmla="*/ 2435945 w 7655776"/>
                <a:gd name="connsiteY4626" fmla="*/ 6130245 h 7652085"/>
                <a:gd name="connsiteX4627" fmla="*/ 2429350 w 7655776"/>
                <a:gd name="connsiteY4627" fmla="*/ 6138671 h 7652085"/>
                <a:gd name="connsiteX4628" fmla="*/ 2422023 w 7655776"/>
                <a:gd name="connsiteY4628" fmla="*/ 6140137 h 7652085"/>
                <a:gd name="connsiteX4629" fmla="*/ 2417993 w 7655776"/>
                <a:gd name="connsiteY4629" fmla="*/ 6142702 h 7652085"/>
                <a:gd name="connsiteX4630" fmla="*/ 2387586 w 7655776"/>
                <a:gd name="connsiteY4630" fmla="*/ 6128047 h 7652085"/>
                <a:gd name="connsiteX4631" fmla="*/ 2361208 w 7655776"/>
                <a:gd name="connsiteY4631" fmla="*/ 6107165 h 7652085"/>
                <a:gd name="connsiteX4632" fmla="*/ 2362307 w 7655776"/>
                <a:gd name="connsiteY4632" fmla="*/ 6103868 h 7652085"/>
                <a:gd name="connsiteX4633" fmla="*/ 2361574 w 7655776"/>
                <a:gd name="connsiteY4633" fmla="*/ 6102402 h 7652085"/>
                <a:gd name="connsiteX4634" fmla="*/ 2409201 w 7655776"/>
                <a:gd name="connsiteY4634" fmla="*/ 6072727 h 7652085"/>
                <a:gd name="connsiteX4635" fmla="*/ 2424588 w 7655776"/>
                <a:gd name="connsiteY4635" fmla="*/ 6068331 h 7652085"/>
                <a:gd name="connsiteX4636" fmla="*/ 2427518 w 7655776"/>
                <a:gd name="connsiteY4636" fmla="*/ 6084085 h 7652085"/>
                <a:gd name="connsiteX4637" fmla="*/ 2422023 w 7655776"/>
                <a:gd name="connsiteY4637" fmla="*/ 6140137 h 7652085"/>
                <a:gd name="connsiteX4638" fmla="*/ 2319077 w 7655776"/>
                <a:gd name="connsiteY4638" fmla="*/ 6103501 h 7652085"/>
                <a:gd name="connsiteX4639" fmla="*/ 2325672 w 7655776"/>
                <a:gd name="connsiteY4639" fmla="*/ 6106432 h 7652085"/>
                <a:gd name="connsiteX4640" fmla="*/ 2317612 w 7655776"/>
                <a:gd name="connsiteY4640" fmla="*/ 6108264 h 7652085"/>
                <a:gd name="connsiteX4641" fmla="*/ 2317246 w 7655776"/>
                <a:gd name="connsiteY4641" fmla="*/ 6104967 h 7652085"/>
                <a:gd name="connsiteX4642" fmla="*/ 2319077 w 7655776"/>
                <a:gd name="connsiteY4642" fmla="*/ 6103501 h 7652085"/>
                <a:gd name="connsiteX4643" fmla="*/ 2319077 w 7655776"/>
                <a:gd name="connsiteY4643" fmla="*/ 6103501 h 7652085"/>
                <a:gd name="connsiteX4644" fmla="*/ 2437776 w 7655776"/>
                <a:gd name="connsiteY4644" fmla="*/ 6057341 h 7652085"/>
                <a:gd name="connsiteX4645" fmla="*/ 2438143 w 7655776"/>
                <a:gd name="connsiteY4645" fmla="*/ 6055143 h 7652085"/>
                <a:gd name="connsiteX4646" fmla="*/ 2446935 w 7655776"/>
                <a:gd name="connsiteY4646" fmla="*/ 6049647 h 7652085"/>
                <a:gd name="connsiteX4647" fmla="*/ 2446935 w 7655776"/>
                <a:gd name="connsiteY4647" fmla="*/ 6054776 h 7652085"/>
                <a:gd name="connsiteX4648" fmla="*/ 2437776 w 7655776"/>
                <a:gd name="connsiteY4648" fmla="*/ 6057341 h 7652085"/>
                <a:gd name="connsiteX4649" fmla="*/ 2429350 w 7655776"/>
                <a:gd name="connsiteY4649" fmla="*/ 6052212 h 7652085"/>
                <a:gd name="connsiteX4650" fmla="*/ 2427518 w 7655776"/>
                <a:gd name="connsiteY4650" fmla="*/ 6042686 h 7652085"/>
                <a:gd name="connsiteX4651" fmla="*/ 2431915 w 7655776"/>
                <a:gd name="connsiteY4651" fmla="*/ 6040488 h 7652085"/>
                <a:gd name="connsiteX4652" fmla="*/ 2430816 w 7655776"/>
                <a:gd name="connsiteY4652" fmla="*/ 6051113 h 7652085"/>
                <a:gd name="connsiteX4653" fmla="*/ 2429350 w 7655776"/>
                <a:gd name="connsiteY4653" fmla="*/ 6052212 h 7652085"/>
                <a:gd name="connsiteX4654" fmla="*/ 2422756 w 7655776"/>
                <a:gd name="connsiteY4654" fmla="*/ 6056241 h 7652085"/>
                <a:gd name="connsiteX4655" fmla="*/ 2407003 w 7655776"/>
                <a:gd name="connsiteY4655" fmla="*/ 6066133 h 7652085"/>
                <a:gd name="connsiteX4656" fmla="*/ 2368169 w 7655776"/>
                <a:gd name="connsiteY4656" fmla="*/ 6077490 h 7652085"/>
                <a:gd name="connsiteX4657" fmla="*/ 2370733 w 7655776"/>
                <a:gd name="connsiteY4657" fmla="*/ 6071629 h 7652085"/>
                <a:gd name="connsiteX4658" fmla="*/ 2421290 w 7655776"/>
                <a:gd name="connsiteY4658" fmla="*/ 6046350 h 7652085"/>
                <a:gd name="connsiteX4659" fmla="*/ 2422756 w 7655776"/>
                <a:gd name="connsiteY4659" fmla="*/ 6056241 h 7652085"/>
                <a:gd name="connsiteX4660" fmla="*/ 2313582 w 7655776"/>
                <a:gd name="connsiteY4660" fmla="*/ 6150761 h 7652085"/>
                <a:gd name="connsiteX4661" fmla="*/ 2314315 w 7655776"/>
                <a:gd name="connsiteY4661" fmla="*/ 6158821 h 7652085"/>
                <a:gd name="connsiteX4662" fmla="*/ 2296363 w 7655776"/>
                <a:gd name="connsiteY4662" fmla="*/ 6187397 h 7652085"/>
                <a:gd name="connsiteX4663" fmla="*/ 2304423 w 7655776"/>
                <a:gd name="connsiteY4663" fmla="*/ 6150395 h 7652085"/>
                <a:gd name="connsiteX4664" fmla="*/ 2313582 w 7655776"/>
                <a:gd name="connsiteY4664" fmla="*/ 6150761 h 7652085"/>
                <a:gd name="connsiteX4665" fmla="*/ 2281709 w 7655776"/>
                <a:gd name="connsiteY4665" fmla="*/ 6252974 h 7652085"/>
                <a:gd name="connsiteX4666" fmla="*/ 2282442 w 7655776"/>
                <a:gd name="connsiteY4666" fmla="*/ 6250043 h 7652085"/>
                <a:gd name="connsiteX4667" fmla="*/ 2320909 w 7655776"/>
                <a:gd name="connsiteY4667" fmla="*/ 6235389 h 7652085"/>
                <a:gd name="connsiteX4668" fmla="*/ 2324573 w 7655776"/>
                <a:gd name="connsiteY4668" fmla="*/ 6276421 h 7652085"/>
                <a:gd name="connsiteX4669" fmla="*/ 2322008 w 7655776"/>
                <a:gd name="connsiteY4669" fmla="*/ 6278253 h 7652085"/>
                <a:gd name="connsiteX4670" fmla="*/ 2300760 w 7655776"/>
                <a:gd name="connsiteY4670" fmla="*/ 6267262 h 7652085"/>
                <a:gd name="connsiteX4671" fmla="*/ 2281709 w 7655776"/>
                <a:gd name="connsiteY4671" fmla="*/ 6252974 h 7652085"/>
                <a:gd name="connsiteX4672" fmla="*/ 2392348 w 7655776"/>
                <a:gd name="connsiteY4672" fmla="*/ 6207546 h 7652085"/>
                <a:gd name="connsiteX4673" fmla="*/ 2400042 w 7655776"/>
                <a:gd name="connsiteY4673" fmla="*/ 6204615 h 7652085"/>
                <a:gd name="connsiteX4674" fmla="*/ 2404072 w 7655776"/>
                <a:gd name="connsiteY4674" fmla="*/ 6212675 h 7652085"/>
                <a:gd name="connsiteX4675" fmla="*/ 2374397 w 7655776"/>
                <a:gd name="connsiteY4675" fmla="*/ 6236122 h 7652085"/>
                <a:gd name="connsiteX4676" fmla="*/ 2392348 w 7655776"/>
                <a:gd name="connsiteY4676" fmla="*/ 6207546 h 7652085"/>
                <a:gd name="connsiteX4677" fmla="*/ 2424221 w 7655776"/>
                <a:gd name="connsiteY4677" fmla="*/ 6166881 h 7652085"/>
                <a:gd name="connsiteX4678" fmla="*/ 2425320 w 7655776"/>
                <a:gd name="connsiteY4678" fmla="*/ 6167980 h 7652085"/>
                <a:gd name="connsiteX4679" fmla="*/ 2429350 w 7655776"/>
                <a:gd name="connsiteY4679" fmla="*/ 6185199 h 7652085"/>
                <a:gd name="connsiteX4680" fmla="*/ 2419459 w 7655776"/>
                <a:gd name="connsiteY4680" fmla="*/ 6188862 h 7652085"/>
                <a:gd name="connsiteX4681" fmla="*/ 2424221 w 7655776"/>
                <a:gd name="connsiteY4681" fmla="*/ 6166881 h 7652085"/>
                <a:gd name="connsiteX4682" fmla="*/ 2434113 w 7655776"/>
                <a:gd name="connsiteY4682" fmla="*/ 6174574 h 7652085"/>
                <a:gd name="connsiteX4683" fmla="*/ 2439975 w 7655776"/>
                <a:gd name="connsiteY4683" fmla="*/ 6179337 h 7652085"/>
                <a:gd name="connsiteX4684" fmla="*/ 2439242 w 7655776"/>
                <a:gd name="connsiteY4684" fmla="*/ 6181535 h 7652085"/>
                <a:gd name="connsiteX4685" fmla="*/ 2435945 w 7655776"/>
                <a:gd name="connsiteY4685" fmla="*/ 6182634 h 7652085"/>
                <a:gd name="connsiteX4686" fmla="*/ 2434113 w 7655776"/>
                <a:gd name="connsiteY4686" fmla="*/ 6174574 h 7652085"/>
                <a:gd name="connsiteX4687" fmla="*/ 2431548 w 7655776"/>
                <a:gd name="connsiteY4687" fmla="*/ 6163584 h 7652085"/>
                <a:gd name="connsiteX4688" fmla="*/ 2430083 w 7655776"/>
                <a:gd name="connsiteY4688" fmla="*/ 6158088 h 7652085"/>
                <a:gd name="connsiteX4689" fmla="*/ 2434113 w 7655776"/>
                <a:gd name="connsiteY4689" fmla="*/ 6153326 h 7652085"/>
                <a:gd name="connsiteX4690" fmla="*/ 2434113 w 7655776"/>
                <a:gd name="connsiteY4690" fmla="*/ 6147830 h 7652085"/>
                <a:gd name="connsiteX4691" fmla="*/ 2438509 w 7655776"/>
                <a:gd name="connsiteY4691" fmla="*/ 6144900 h 7652085"/>
                <a:gd name="connsiteX4692" fmla="*/ 2443638 w 7655776"/>
                <a:gd name="connsiteY4692" fmla="*/ 6173842 h 7652085"/>
                <a:gd name="connsiteX4693" fmla="*/ 2431548 w 7655776"/>
                <a:gd name="connsiteY4693" fmla="*/ 6163584 h 7652085"/>
                <a:gd name="connsiteX4694" fmla="*/ 2349851 w 7655776"/>
                <a:gd name="connsiteY4694" fmla="*/ 6095075 h 7652085"/>
                <a:gd name="connsiteX4695" fmla="*/ 2344722 w 7655776"/>
                <a:gd name="connsiteY4695" fmla="*/ 6097273 h 7652085"/>
                <a:gd name="connsiteX4696" fmla="*/ 2342524 w 7655776"/>
                <a:gd name="connsiteY4696" fmla="*/ 6102769 h 7652085"/>
                <a:gd name="connsiteX4697" fmla="*/ 2336296 w 7655776"/>
                <a:gd name="connsiteY4697" fmla="*/ 6104234 h 7652085"/>
                <a:gd name="connsiteX4698" fmla="*/ 2322008 w 7655776"/>
                <a:gd name="connsiteY4698" fmla="*/ 6097640 h 7652085"/>
                <a:gd name="connsiteX4699" fmla="*/ 2350218 w 7655776"/>
                <a:gd name="connsiteY4699" fmla="*/ 6089580 h 7652085"/>
                <a:gd name="connsiteX4700" fmla="*/ 2349851 w 7655776"/>
                <a:gd name="connsiteY4700" fmla="*/ 6095075 h 7652085"/>
                <a:gd name="connsiteX4701" fmla="*/ 2349851 w 7655776"/>
                <a:gd name="connsiteY4701" fmla="*/ 6095075 h 7652085"/>
                <a:gd name="connsiteX4702" fmla="*/ 2312849 w 7655776"/>
                <a:gd name="connsiteY4702" fmla="*/ 6143434 h 7652085"/>
                <a:gd name="connsiteX4703" fmla="*/ 2308087 w 7655776"/>
                <a:gd name="connsiteY4703" fmla="*/ 6143434 h 7652085"/>
                <a:gd name="connsiteX4704" fmla="*/ 2312483 w 7655776"/>
                <a:gd name="connsiteY4704" fmla="*/ 6139771 h 7652085"/>
                <a:gd name="connsiteX4705" fmla="*/ 2312849 w 7655776"/>
                <a:gd name="connsiteY4705" fmla="*/ 6143434 h 7652085"/>
                <a:gd name="connsiteX4706" fmla="*/ 2312849 w 7655776"/>
                <a:gd name="connsiteY4706" fmla="*/ 6143434 h 7652085"/>
                <a:gd name="connsiteX4707" fmla="*/ 2241410 w 7655776"/>
                <a:gd name="connsiteY4707" fmla="*/ 6251875 h 7652085"/>
                <a:gd name="connsiteX4708" fmla="*/ 2214666 w 7655776"/>
                <a:gd name="connsiteY4708" fmla="*/ 6261400 h 7652085"/>
                <a:gd name="connsiteX4709" fmla="*/ 2203309 w 7655776"/>
                <a:gd name="connsiteY4709" fmla="*/ 6244548 h 7652085"/>
                <a:gd name="connsiteX4710" fmla="*/ 2241410 w 7655776"/>
                <a:gd name="connsiteY4710" fmla="*/ 6251875 h 7652085"/>
                <a:gd name="connsiteX4711" fmla="*/ 2249470 w 7655776"/>
                <a:gd name="connsiteY4711" fmla="*/ 6261767 h 7652085"/>
                <a:gd name="connsiteX4712" fmla="*/ 2232617 w 7655776"/>
                <a:gd name="connsiteY4712" fmla="*/ 6288511 h 7652085"/>
                <a:gd name="connsiteX4713" fmla="*/ 2220894 w 7655776"/>
                <a:gd name="connsiteY4713" fmla="*/ 6270926 h 7652085"/>
                <a:gd name="connsiteX4714" fmla="*/ 2249470 w 7655776"/>
                <a:gd name="connsiteY4714" fmla="*/ 6261767 h 7652085"/>
                <a:gd name="connsiteX4715" fmla="*/ 2328236 w 7655776"/>
                <a:gd name="connsiteY4715" fmla="*/ 6310858 h 7652085"/>
                <a:gd name="connsiteX4716" fmla="*/ 2332266 w 7655776"/>
                <a:gd name="connsiteY4716" fmla="*/ 6340534 h 7652085"/>
                <a:gd name="connsiteX4717" fmla="*/ 2311384 w 7655776"/>
                <a:gd name="connsiteY4717" fmla="*/ 6337602 h 7652085"/>
                <a:gd name="connsiteX4718" fmla="*/ 2328236 w 7655776"/>
                <a:gd name="connsiteY4718" fmla="*/ 6310858 h 7652085"/>
                <a:gd name="connsiteX4719" fmla="*/ 2340326 w 7655776"/>
                <a:gd name="connsiteY4719" fmla="*/ 6313789 h 7652085"/>
                <a:gd name="connsiteX4720" fmla="*/ 2363406 w 7655776"/>
                <a:gd name="connsiteY4720" fmla="*/ 6344930 h 7652085"/>
                <a:gd name="connsiteX4721" fmla="*/ 2343257 w 7655776"/>
                <a:gd name="connsiteY4721" fmla="*/ 6341999 h 7652085"/>
                <a:gd name="connsiteX4722" fmla="*/ 2340326 w 7655776"/>
                <a:gd name="connsiteY4722" fmla="*/ 6313789 h 7652085"/>
                <a:gd name="connsiteX4723" fmla="*/ 2406636 w 7655776"/>
                <a:gd name="connsiteY4723" fmla="*/ 6202051 h 7652085"/>
                <a:gd name="connsiteX4724" fmla="*/ 2409933 w 7655776"/>
                <a:gd name="connsiteY4724" fmla="*/ 6200585 h 7652085"/>
                <a:gd name="connsiteX4725" fmla="*/ 2408834 w 7655776"/>
                <a:gd name="connsiteY4725" fmla="*/ 6206081 h 7652085"/>
                <a:gd name="connsiteX4726" fmla="*/ 2406636 w 7655776"/>
                <a:gd name="connsiteY4726" fmla="*/ 6202051 h 7652085"/>
                <a:gd name="connsiteX4727" fmla="*/ 2441806 w 7655776"/>
                <a:gd name="connsiteY4727" fmla="*/ 6123285 h 7652085"/>
                <a:gd name="connsiteX4728" fmla="*/ 2434846 w 7655776"/>
                <a:gd name="connsiteY4728" fmla="*/ 6083352 h 7652085"/>
                <a:gd name="connsiteX4729" fmla="*/ 2436677 w 7655776"/>
                <a:gd name="connsiteY4729" fmla="*/ 6064668 h 7652085"/>
                <a:gd name="connsiteX4730" fmla="*/ 2446569 w 7655776"/>
                <a:gd name="connsiteY4730" fmla="*/ 6061737 h 7652085"/>
                <a:gd name="connsiteX4731" fmla="*/ 2445836 w 7655776"/>
                <a:gd name="connsiteY4731" fmla="*/ 6118155 h 7652085"/>
                <a:gd name="connsiteX4732" fmla="*/ 2441806 w 7655776"/>
                <a:gd name="connsiteY4732" fmla="*/ 6123285 h 7652085"/>
                <a:gd name="connsiteX4733" fmla="*/ 2433014 w 7655776"/>
                <a:gd name="connsiteY4733" fmla="*/ 6031696 h 7652085"/>
                <a:gd name="connsiteX4734" fmla="*/ 2426419 w 7655776"/>
                <a:gd name="connsiteY4734" fmla="*/ 6034993 h 7652085"/>
                <a:gd name="connsiteX4735" fmla="*/ 2425320 w 7655776"/>
                <a:gd name="connsiteY4735" fmla="*/ 6029131 h 7652085"/>
                <a:gd name="connsiteX4736" fmla="*/ 2433747 w 7655776"/>
                <a:gd name="connsiteY4736" fmla="*/ 6023636 h 7652085"/>
                <a:gd name="connsiteX4737" fmla="*/ 2433014 w 7655776"/>
                <a:gd name="connsiteY4737" fmla="*/ 6031696 h 7652085"/>
                <a:gd name="connsiteX4738" fmla="*/ 2419825 w 7655776"/>
                <a:gd name="connsiteY4738" fmla="*/ 6038657 h 7652085"/>
                <a:gd name="connsiteX4739" fmla="*/ 2375130 w 7655776"/>
                <a:gd name="connsiteY4739" fmla="*/ 6061370 h 7652085"/>
                <a:gd name="connsiteX4740" fmla="*/ 2375130 w 7655776"/>
                <a:gd name="connsiteY4740" fmla="*/ 6061370 h 7652085"/>
                <a:gd name="connsiteX4741" fmla="*/ 2418726 w 7655776"/>
                <a:gd name="connsiteY4741" fmla="*/ 6033527 h 7652085"/>
                <a:gd name="connsiteX4742" fmla="*/ 2419825 w 7655776"/>
                <a:gd name="connsiteY4742" fmla="*/ 6038657 h 7652085"/>
                <a:gd name="connsiteX4743" fmla="*/ 2284640 w 7655776"/>
                <a:gd name="connsiteY4743" fmla="*/ 6205348 h 7652085"/>
                <a:gd name="connsiteX4744" fmla="*/ 2263391 w 7655776"/>
                <a:gd name="connsiteY4744" fmla="*/ 6239053 h 7652085"/>
                <a:gd name="connsiteX4745" fmla="*/ 2232251 w 7655776"/>
                <a:gd name="connsiteY4745" fmla="*/ 6215240 h 7652085"/>
                <a:gd name="connsiteX4746" fmla="*/ 2224191 w 7655776"/>
                <a:gd name="connsiteY4746" fmla="*/ 6209012 h 7652085"/>
                <a:gd name="connsiteX4747" fmla="*/ 2296730 w 7655776"/>
                <a:gd name="connsiteY4747" fmla="*/ 6152227 h 7652085"/>
                <a:gd name="connsiteX4748" fmla="*/ 2284640 w 7655776"/>
                <a:gd name="connsiteY4748" fmla="*/ 6205348 h 7652085"/>
                <a:gd name="connsiteX4749" fmla="*/ 2377328 w 7655776"/>
                <a:gd name="connsiteY4749" fmla="*/ 6306096 h 7652085"/>
                <a:gd name="connsiteX4750" fmla="*/ 2342158 w 7655776"/>
                <a:gd name="connsiteY4750" fmla="*/ 6288511 h 7652085"/>
                <a:gd name="connsiteX4751" fmla="*/ 2363040 w 7655776"/>
                <a:gd name="connsiteY4751" fmla="*/ 6254806 h 7652085"/>
                <a:gd name="connsiteX4752" fmla="*/ 2405537 w 7655776"/>
                <a:gd name="connsiteY4752" fmla="*/ 6220735 h 7652085"/>
                <a:gd name="connsiteX4753" fmla="*/ 2386120 w 7655776"/>
                <a:gd name="connsiteY4753" fmla="*/ 6311225 h 7652085"/>
                <a:gd name="connsiteX4754" fmla="*/ 2377328 w 7655776"/>
                <a:gd name="connsiteY4754" fmla="*/ 6306096 h 7652085"/>
                <a:gd name="connsiteX4755" fmla="*/ 2453163 w 7655776"/>
                <a:gd name="connsiteY4755" fmla="*/ 6110096 h 7652085"/>
                <a:gd name="connsiteX4756" fmla="*/ 2453896 w 7655776"/>
                <a:gd name="connsiteY4756" fmla="*/ 6059905 h 7652085"/>
                <a:gd name="connsiteX4757" fmla="*/ 2459025 w 7655776"/>
                <a:gd name="connsiteY4757" fmla="*/ 6058440 h 7652085"/>
                <a:gd name="connsiteX4758" fmla="*/ 2453163 w 7655776"/>
                <a:gd name="connsiteY4758" fmla="*/ 6110096 h 7652085"/>
                <a:gd name="connsiteX4759" fmla="*/ 2453163 w 7655776"/>
                <a:gd name="connsiteY4759" fmla="*/ 6110096 h 7652085"/>
                <a:gd name="connsiteX4760" fmla="*/ 2453896 w 7655776"/>
                <a:gd name="connsiteY4760" fmla="*/ 6052578 h 7652085"/>
                <a:gd name="connsiteX4761" fmla="*/ 2453896 w 7655776"/>
                <a:gd name="connsiteY4761" fmla="*/ 6045251 h 7652085"/>
                <a:gd name="connsiteX4762" fmla="*/ 2460490 w 7655776"/>
                <a:gd name="connsiteY4762" fmla="*/ 6040855 h 7652085"/>
                <a:gd name="connsiteX4763" fmla="*/ 2459391 w 7655776"/>
                <a:gd name="connsiteY4763" fmla="*/ 6050746 h 7652085"/>
                <a:gd name="connsiteX4764" fmla="*/ 2453896 w 7655776"/>
                <a:gd name="connsiteY4764" fmla="*/ 6052578 h 7652085"/>
                <a:gd name="connsiteX4765" fmla="*/ 2446935 w 7655776"/>
                <a:gd name="connsiteY4765" fmla="*/ 6041221 h 7652085"/>
                <a:gd name="connsiteX4766" fmla="*/ 2438875 w 7655776"/>
                <a:gd name="connsiteY4766" fmla="*/ 6046350 h 7652085"/>
                <a:gd name="connsiteX4767" fmla="*/ 2439975 w 7655776"/>
                <a:gd name="connsiteY4767" fmla="*/ 6036825 h 7652085"/>
                <a:gd name="connsiteX4768" fmla="*/ 2447302 w 7655776"/>
                <a:gd name="connsiteY4768" fmla="*/ 6033161 h 7652085"/>
                <a:gd name="connsiteX4769" fmla="*/ 2446935 w 7655776"/>
                <a:gd name="connsiteY4769" fmla="*/ 6041221 h 7652085"/>
                <a:gd name="connsiteX4770" fmla="*/ 2440707 w 7655776"/>
                <a:gd name="connsiteY4770" fmla="*/ 6028032 h 7652085"/>
                <a:gd name="connsiteX4771" fmla="*/ 2441806 w 7655776"/>
                <a:gd name="connsiteY4771" fmla="*/ 6019240 h 7652085"/>
                <a:gd name="connsiteX4772" fmla="*/ 2447302 w 7655776"/>
                <a:gd name="connsiteY4772" fmla="*/ 6015576 h 7652085"/>
                <a:gd name="connsiteX4773" fmla="*/ 2447302 w 7655776"/>
                <a:gd name="connsiteY4773" fmla="*/ 6024735 h 7652085"/>
                <a:gd name="connsiteX4774" fmla="*/ 2440707 w 7655776"/>
                <a:gd name="connsiteY4774" fmla="*/ 6028032 h 7652085"/>
                <a:gd name="connsiteX4775" fmla="*/ 2351317 w 7655776"/>
                <a:gd name="connsiteY4775" fmla="*/ 6082253 h 7652085"/>
                <a:gd name="connsiteX4776" fmla="*/ 2346920 w 7655776"/>
                <a:gd name="connsiteY4776" fmla="*/ 6083352 h 7652085"/>
                <a:gd name="connsiteX4777" fmla="*/ 2351683 w 7655776"/>
                <a:gd name="connsiteY4777" fmla="*/ 6081154 h 7652085"/>
                <a:gd name="connsiteX4778" fmla="*/ 2351317 w 7655776"/>
                <a:gd name="connsiteY4778" fmla="*/ 6082253 h 7652085"/>
                <a:gd name="connsiteX4779" fmla="*/ 2217963 w 7655776"/>
                <a:gd name="connsiteY4779" fmla="*/ 6213774 h 7652085"/>
                <a:gd name="connsiteX4780" fmla="*/ 2227855 w 7655776"/>
                <a:gd name="connsiteY4780" fmla="*/ 6221101 h 7652085"/>
                <a:gd name="connsiteX4781" fmla="*/ 2259361 w 7655776"/>
                <a:gd name="connsiteY4781" fmla="*/ 6244914 h 7652085"/>
                <a:gd name="connsiteX4782" fmla="*/ 2257163 w 7655776"/>
                <a:gd name="connsiteY4782" fmla="*/ 6246014 h 7652085"/>
                <a:gd name="connsiteX4783" fmla="*/ 2256797 w 7655776"/>
                <a:gd name="connsiteY4783" fmla="*/ 6246746 h 7652085"/>
                <a:gd name="connsiteX4784" fmla="*/ 2254232 w 7655776"/>
                <a:gd name="connsiteY4784" fmla="*/ 6247479 h 7652085"/>
                <a:gd name="connsiteX4785" fmla="*/ 2197447 w 7655776"/>
                <a:gd name="connsiteY4785" fmla="*/ 6236488 h 7652085"/>
                <a:gd name="connsiteX4786" fmla="*/ 2194516 w 7655776"/>
                <a:gd name="connsiteY4786" fmla="*/ 6232092 h 7652085"/>
                <a:gd name="connsiteX4787" fmla="*/ 2217963 w 7655776"/>
                <a:gd name="connsiteY4787" fmla="*/ 6213774 h 7652085"/>
                <a:gd name="connsiteX4788" fmla="*/ 2238845 w 7655776"/>
                <a:gd name="connsiteY4788" fmla="*/ 6298403 h 7652085"/>
                <a:gd name="connsiteX4789" fmla="*/ 2262292 w 7655776"/>
                <a:gd name="connsiteY4789" fmla="*/ 6262500 h 7652085"/>
                <a:gd name="connsiteX4790" fmla="*/ 2264490 w 7655776"/>
                <a:gd name="connsiteY4790" fmla="*/ 6263232 h 7652085"/>
                <a:gd name="connsiteX4791" fmla="*/ 2271451 w 7655776"/>
                <a:gd name="connsiteY4791" fmla="*/ 6260302 h 7652085"/>
                <a:gd name="connsiteX4792" fmla="*/ 2272184 w 7655776"/>
                <a:gd name="connsiteY4792" fmla="*/ 6260668 h 7652085"/>
                <a:gd name="connsiteX4793" fmla="*/ 2268520 w 7655776"/>
                <a:gd name="connsiteY4793" fmla="*/ 6276788 h 7652085"/>
                <a:gd name="connsiteX4794" fmla="*/ 2257529 w 7655776"/>
                <a:gd name="connsiteY4794" fmla="*/ 6326246 h 7652085"/>
                <a:gd name="connsiteX4795" fmla="*/ 2245806 w 7655776"/>
                <a:gd name="connsiteY4795" fmla="*/ 6308294 h 7652085"/>
                <a:gd name="connsiteX4796" fmla="*/ 2238845 w 7655776"/>
                <a:gd name="connsiteY4796" fmla="*/ 6298403 h 7652085"/>
                <a:gd name="connsiteX4797" fmla="*/ 2275847 w 7655776"/>
                <a:gd name="connsiteY4797" fmla="*/ 6278619 h 7652085"/>
                <a:gd name="connsiteX4798" fmla="*/ 2279144 w 7655776"/>
                <a:gd name="connsiteY4798" fmla="*/ 6264331 h 7652085"/>
                <a:gd name="connsiteX4799" fmla="*/ 2297096 w 7655776"/>
                <a:gd name="connsiteY4799" fmla="*/ 6273490 h 7652085"/>
                <a:gd name="connsiteX4800" fmla="*/ 2313216 w 7655776"/>
                <a:gd name="connsiteY4800" fmla="*/ 6285580 h 7652085"/>
                <a:gd name="connsiteX4801" fmla="*/ 2301492 w 7655776"/>
                <a:gd name="connsiteY4801" fmla="*/ 6294739 h 7652085"/>
                <a:gd name="connsiteX4802" fmla="*/ 2265956 w 7655776"/>
                <a:gd name="connsiteY4802" fmla="*/ 6323315 h 7652085"/>
                <a:gd name="connsiteX4803" fmla="*/ 2275847 w 7655776"/>
                <a:gd name="connsiteY4803" fmla="*/ 6278619 h 7652085"/>
                <a:gd name="connsiteX4804" fmla="*/ 2305888 w 7655776"/>
                <a:gd name="connsiteY4804" fmla="*/ 6300234 h 7652085"/>
                <a:gd name="connsiteX4805" fmla="*/ 2318711 w 7655776"/>
                <a:gd name="connsiteY4805" fmla="*/ 6289976 h 7652085"/>
                <a:gd name="connsiteX4806" fmla="*/ 2319444 w 7655776"/>
                <a:gd name="connsiteY4806" fmla="*/ 6290343 h 7652085"/>
                <a:gd name="connsiteX4807" fmla="*/ 2321642 w 7655776"/>
                <a:gd name="connsiteY4807" fmla="*/ 6299501 h 7652085"/>
                <a:gd name="connsiteX4808" fmla="*/ 2299660 w 7655776"/>
                <a:gd name="connsiteY4808" fmla="*/ 6336503 h 7652085"/>
                <a:gd name="connsiteX4809" fmla="*/ 2287204 w 7655776"/>
                <a:gd name="connsiteY4809" fmla="*/ 6334671 h 7652085"/>
                <a:gd name="connsiteX4810" fmla="*/ 2265956 w 7655776"/>
                <a:gd name="connsiteY4810" fmla="*/ 6331741 h 7652085"/>
                <a:gd name="connsiteX4811" fmla="*/ 2305888 w 7655776"/>
                <a:gd name="connsiteY4811" fmla="*/ 6300234 h 7652085"/>
                <a:gd name="connsiteX4812" fmla="*/ 2373664 w 7655776"/>
                <a:gd name="connsiteY4812" fmla="*/ 6346761 h 7652085"/>
                <a:gd name="connsiteX4813" fmla="*/ 2338860 w 7655776"/>
                <a:gd name="connsiteY4813" fmla="*/ 6300601 h 7652085"/>
                <a:gd name="connsiteX4814" fmla="*/ 2338494 w 7655776"/>
                <a:gd name="connsiteY4814" fmla="*/ 6298036 h 7652085"/>
                <a:gd name="connsiteX4815" fmla="*/ 2338860 w 7655776"/>
                <a:gd name="connsiteY4815" fmla="*/ 6297303 h 7652085"/>
                <a:gd name="connsiteX4816" fmla="*/ 2338860 w 7655776"/>
                <a:gd name="connsiteY4816" fmla="*/ 6294739 h 7652085"/>
                <a:gd name="connsiteX4817" fmla="*/ 2373664 w 7655776"/>
                <a:gd name="connsiteY4817" fmla="*/ 6312690 h 7652085"/>
                <a:gd name="connsiteX4818" fmla="*/ 2384655 w 7655776"/>
                <a:gd name="connsiteY4818" fmla="*/ 6318185 h 7652085"/>
                <a:gd name="connsiteX4819" fmla="*/ 2378427 w 7655776"/>
                <a:gd name="connsiteY4819" fmla="*/ 6347494 h 7652085"/>
                <a:gd name="connsiteX4820" fmla="*/ 2373664 w 7655776"/>
                <a:gd name="connsiteY4820" fmla="*/ 6346761 h 7652085"/>
                <a:gd name="connsiteX4821" fmla="*/ 2445103 w 7655776"/>
                <a:gd name="connsiteY4821" fmla="*/ 6140870 h 7652085"/>
                <a:gd name="connsiteX4822" fmla="*/ 2445836 w 7655776"/>
                <a:gd name="connsiteY4822" fmla="*/ 6140503 h 7652085"/>
                <a:gd name="connsiteX4823" fmla="*/ 2445836 w 7655776"/>
                <a:gd name="connsiteY4823" fmla="*/ 6145266 h 7652085"/>
                <a:gd name="connsiteX4824" fmla="*/ 2445103 w 7655776"/>
                <a:gd name="connsiteY4824" fmla="*/ 6140870 h 7652085"/>
                <a:gd name="connsiteX4825" fmla="*/ 2447668 w 7655776"/>
                <a:gd name="connsiteY4825" fmla="*/ 5990297 h 7652085"/>
                <a:gd name="connsiteX4826" fmla="*/ 2447302 w 7655776"/>
                <a:gd name="connsiteY4826" fmla="*/ 6007150 h 7652085"/>
                <a:gd name="connsiteX4827" fmla="*/ 2442539 w 7655776"/>
                <a:gd name="connsiteY4827" fmla="*/ 6010081 h 7652085"/>
                <a:gd name="connsiteX4828" fmla="*/ 2444737 w 7655776"/>
                <a:gd name="connsiteY4828" fmla="*/ 5988099 h 7652085"/>
                <a:gd name="connsiteX4829" fmla="*/ 2447668 w 7655776"/>
                <a:gd name="connsiteY4829" fmla="*/ 5958791 h 7652085"/>
                <a:gd name="connsiteX4830" fmla="*/ 2447668 w 7655776"/>
                <a:gd name="connsiteY4830" fmla="*/ 5990297 h 7652085"/>
                <a:gd name="connsiteX4831" fmla="*/ 2311750 w 7655776"/>
                <a:gd name="connsiteY4831" fmla="*/ 6131344 h 7652085"/>
                <a:gd name="connsiteX4832" fmla="*/ 2307720 w 7655776"/>
                <a:gd name="connsiteY4832" fmla="*/ 6134641 h 7652085"/>
                <a:gd name="connsiteX4833" fmla="*/ 2311017 w 7655776"/>
                <a:gd name="connsiteY4833" fmla="*/ 6119987 h 7652085"/>
                <a:gd name="connsiteX4834" fmla="*/ 2311750 w 7655776"/>
                <a:gd name="connsiteY4834" fmla="*/ 6131344 h 7652085"/>
                <a:gd name="connsiteX4835" fmla="*/ 2311750 w 7655776"/>
                <a:gd name="connsiteY4835" fmla="*/ 6131344 h 7652085"/>
                <a:gd name="connsiteX4836" fmla="*/ 2211735 w 7655776"/>
                <a:gd name="connsiteY4836" fmla="*/ 6209378 h 7652085"/>
                <a:gd name="connsiteX4837" fmla="*/ 2190120 w 7655776"/>
                <a:gd name="connsiteY4837" fmla="*/ 6226230 h 7652085"/>
                <a:gd name="connsiteX4838" fmla="*/ 2144692 w 7655776"/>
                <a:gd name="connsiteY4838" fmla="*/ 6158455 h 7652085"/>
                <a:gd name="connsiteX4839" fmla="*/ 2211735 w 7655776"/>
                <a:gd name="connsiteY4839" fmla="*/ 6209378 h 7652085"/>
                <a:gd name="connsiteX4840" fmla="*/ 2211735 w 7655776"/>
                <a:gd name="connsiteY4840" fmla="*/ 6209378 h 7652085"/>
                <a:gd name="connsiteX4841" fmla="*/ 2173268 w 7655776"/>
                <a:gd name="connsiteY4841" fmla="*/ 6239419 h 7652085"/>
                <a:gd name="connsiteX4842" fmla="*/ 2167040 w 7655776"/>
                <a:gd name="connsiteY4842" fmla="*/ 6244182 h 7652085"/>
                <a:gd name="connsiteX4843" fmla="*/ 2165208 w 7655776"/>
                <a:gd name="connsiteY4843" fmla="*/ 6237954 h 7652085"/>
                <a:gd name="connsiteX4844" fmla="*/ 2173268 w 7655776"/>
                <a:gd name="connsiteY4844" fmla="*/ 6239419 h 7652085"/>
                <a:gd name="connsiteX4845" fmla="*/ 2182793 w 7655776"/>
                <a:gd name="connsiteY4845" fmla="*/ 6241251 h 7652085"/>
                <a:gd name="connsiteX4846" fmla="*/ 2193417 w 7655776"/>
                <a:gd name="connsiteY4846" fmla="*/ 6243449 h 7652085"/>
                <a:gd name="connsiteX4847" fmla="*/ 2207339 w 7655776"/>
                <a:gd name="connsiteY4847" fmla="*/ 6264698 h 7652085"/>
                <a:gd name="connsiteX4848" fmla="*/ 2176931 w 7655776"/>
                <a:gd name="connsiteY4848" fmla="*/ 6275688 h 7652085"/>
                <a:gd name="connsiteX4849" fmla="*/ 2169238 w 7655776"/>
                <a:gd name="connsiteY4849" fmla="*/ 6251875 h 7652085"/>
                <a:gd name="connsiteX4850" fmla="*/ 2182793 w 7655776"/>
                <a:gd name="connsiteY4850" fmla="*/ 6241251 h 7652085"/>
                <a:gd name="connsiteX4851" fmla="*/ 2169971 w 7655776"/>
                <a:gd name="connsiteY4851" fmla="*/ 6277886 h 7652085"/>
                <a:gd name="connsiteX4852" fmla="*/ 2106225 w 7655776"/>
                <a:gd name="connsiteY4852" fmla="*/ 6300601 h 7652085"/>
                <a:gd name="connsiteX4853" fmla="*/ 2163010 w 7655776"/>
                <a:gd name="connsiteY4853" fmla="*/ 6256272 h 7652085"/>
                <a:gd name="connsiteX4854" fmla="*/ 2169971 w 7655776"/>
                <a:gd name="connsiteY4854" fmla="*/ 6277886 h 7652085"/>
                <a:gd name="connsiteX4855" fmla="*/ 2169971 w 7655776"/>
                <a:gd name="connsiteY4855" fmla="*/ 6277886 h 7652085"/>
                <a:gd name="connsiteX4856" fmla="*/ 2172901 w 7655776"/>
                <a:gd name="connsiteY4856" fmla="*/ 6287045 h 7652085"/>
                <a:gd name="connsiteX4857" fmla="*/ 2177664 w 7655776"/>
                <a:gd name="connsiteY4857" fmla="*/ 6302066 h 7652085"/>
                <a:gd name="connsiteX4858" fmla="*/ 2183526 w 7655776"/>
                <a:gd name="connsiteY4858" fmla="*/ 6320750 h 7652085"/>
                <a:gd name="connsiteX4859" fmla="*/ 2102195 w 7655776"/>
                <a:gd name="connsiteY4859" fmla="*/ 6309760 h 7652085"/>
                <a:gd name="connsiteX4860" fmla="*/ 2172901 w 7655776"/>
                <a:gd name="connsiteY4860" fmla="*/ 6287045 h 7652085"/>
                <a:gd name="connsiteX4861" fmla="*/ 2184625 w 7655776"/>
                <a:gd name="connsiteY4861" fmla="*/ 6299868 h 7652085"/>
                <a:gd name="connsiteX4862" fmla="*/ 2179862 w 7655776"/>
                <a:gd name="connsiteY4862" fmla="*/ 6284481 h 7652085"/>
                <a:gd name="connsiteX4863" fmla="*/ 2213567 w 7655776"/>
                <a:gd name="connsiteY4863" fmla="*/ 6273490 h 7652085"/>
                <a:gd name="connsiteX4864" fmla="*/ 2228221 w 7655776"/>
                <a:gd name="connsiteY4864" fmla="*/ 6295472 h 7652085"/>
                <a:gd name="connsiteX4865" fmla="*/ 2210270 w 7655776"/>
                <a:gd name="connsiteY4865" fmla="*/ 6324048 h 7652085"/>
                <a:gd name="connsiteX4866" fmla="*/ 2191952 w 7655776"/>
                <a:gd name="connsiteY4866" fmla="*/ 6321483 h 7652085"/>
                <a:gd name="connsiteX4867" fmla="*/ 2184625 w 7655776"/>
                <a:gd name="connsiteY4867" fmla="*/ 6299868 h 7652085"/>
                <a:gd name="connsiteX4868" fmla="*/ 2206240 w 7655776"/>
                <a:gd name="connsiteY4868" fmla="*/ 6331008 h 7652085"/>
                <a:gd name="connsiteX4869" fmla="*/ 2198546 w 7655776"/>
                <a:gd name="connsiteY4869" fmla="*/ 6343098 h 7652085"/>
                <a:gd name="connsiteX4870" fmla="*/ 2194150 w 7655776"/>
                <a:gd name="connsiteY4870" fmla="*/ 6329176 h 7652085"/>
                <a:gd name="connsiteX4871" fmla="*/ 2206240 w 7655776"/>
                <a:gd name="connsiteY4871" fmla="*/ 6331008 h 7652085"/>
                <a:gd name="connsiteX4872" fmla="*/ 2285006 w 7655776"/>
                <a:gd name="connsiteY4872" fmla="*/ 6380466 h 7652085"/>
                <a:gd name="connsiteX4873" fmla="*/ 2291601 w 7655776"/>
                <a:gd name="connsiteY4873" fmla="*/ 6390358 h 7652085"/>
                <a:gd name="connsiteX4874" fmla="*/ 2277313 w 7655776"/>
                <a:gd name="connsiteY4874" fmla="*/ 6392556 h 7652085"/>
                <a:gd name="connsiteX4875" fmla="*/ 2285006 w 7655776"/>
                <a:gd name="connsiteY4875" fmla="*/ 6380466 h 7652085"/>
                <a:gd name="connsiteX4876" fmla="*/ 2289036 w 7655776"/>
                <a:gd name="connsiteY4876" fmla="*/ 6373872 h 7652085"/>
                <a:gd name="connsiteX4877" fmla="*/ 2306987 w 7655776"/>
                <a:gd name="connsiteY4877" fmla="*/ 6345296 h 7652085"/>
                <a:gd name="connsiteX4878" fmla="*/ 2332999 w 7655776"/>
                <a:gd name="connsiteY4878" fmla="*/ 6348959 h 7652085"/>
                <a:gd name="connsiteX4879" fmla="*/ 2337761 w 7655776"/>
                <a:gd name="connsiteY4879" fmla="*/ 6384129 h 7652085"/>
                <a:gd name="connsiteX4880" fmla="*/ 2322008 w 7655776"/>
                <a:gd name="connsiteY4880" fmla="*/ 6386328 h 7652085"/>
                <a:gd name="connsiteX4881" fmla="*/ 2299294 w 7655776"/>
                <a:gd name="connsiteY4881" fmla="*/ 6389625 h 7652085"/>
                <a:gd name="connsiteX4882" fmla="*/ 2289036 w 7655776"/>
                <a:gd name="connsiteY4882" fmla="*/ 6373872 h 7652085"/>
                <a:gd name="connsiteX4883" fmla="*/ 2323473 w 7655776"/>
                <a:gd name="connsiteY4883" fmla="*/ 6393288 h 7652085"/>
                <a:gd name="connsiteX4884" fmla="*/ 2339227 w 7655776"/>
                <a:gd name="connsiteY4884" fmla="*/ 6391090 h 7652085"/>
                <a:gd name="connsiteX4885" fmla="*/ 2349485 w 7655776"/>
                <a:gd name="connsiteY4885" fmla="*/ 6464361 h 7652085"/>
                <a:gd name="connsiteX4886" fmla="*/ 2304057 w 7655776"/>
                <a:gd name="connsiteY4886" fmla="*/ 6396219 h 7652085"/>
                <a:gd name="connsiteX4887" fmla="*/ 2323473 w 7655776"/>
                <a:gd name="connsiteY4887" fmla="*/ 6393288 h 7652085"/>
                <a:gd name="connsiteX4888" fmla="*/ 2348752 w 7655776"/>
                <a:gd name="connsiteY4888" fmla="*/ 6389625 h 7652085"/>
                <a:gd name="connsiteX4889" fmla="*/ 2370733 w 7655776"/>
                <a:gd name="connsiteY4889" fmla="*/ 6386328 h 7652085"/>
                <a:gd name="connsiteX4890" fmla="*/ 2356079 w 7655776"/>
                <a:gd name="connsiteY4890" fmla="*/ 6457034 h 7652085"/>
                <a:gd name="connsiteX4891" fmla="*/ 2348752 w 7655776"/>
                <a:gd name="connsiteY4891" fmla="*/ 6389625 h 7652085"/>
                <a:gd name="connsiteX4892" fmla="*/ 2348019 w 7655776"/>
                <a:gd name="connsiteY4892" fmla="*/ 6382298 h 7652085"/>
                <a:gd name="connsiteX4893" fmla="*/ 2344356 w 7655776"/>
                <a:gd name="connsiteY4893" fmla="*/ 6350059 h 7652085"/>
                <a:gd name="connsiteX4894" fmla="*/ 2369268 w 7655776"/>
                <a:gd name="connsiteY4894" fmla="*/ 6353356 h 7652085"/>
                <a:gd name="connsiteX4895" fmla="*/ 2375862 w 7655776"/>
                <a:gd name="connsiteY4895" fmla="*/ 6362148 h 7652085"/>
                <a:gd name="connsiteX4896" fmla="*/ 2372565 w 7655776"/>
                <a:gd name="connsiteY4896" fmla="*/ 6378634 h 7652085"/>
                <a:gd name="connsiteX4897" fmla="*/ 2348019 w 7655776"/>
                <a:gd name="connsiteY4897" fmla="*/ 6382298 h 7652085"/>
                <a:gd name="connsiteX4898" fmla="*/ 2381724 w 7655776"/>
                <a:gd name="connsiteY4898" fmla="*/ 6369842 h 7652085"/>
                <a:gd name="connsiteX4899" fmla="*/ 2386853 w 7655776"/>
                <a:gd name="connsiteY4899" fmla="*/ 6376436 h 7652085"/>
                <a:gd name="connsiteX4900" fmla="*/ 2380258 w 7655776"/>
                <a:gd name="connsiteY4900" fmla="*/ 6377535 h 7652085"/>
                <a:gd name="connsiteX4901" fmla="*/ 2381724 w 7655776"/>
                <a:gd name="connsiteY4901" fmla="*/ 6369842 h 7652085"/>
                <a:gd name="connsiteX4902" fmla="*/ 2391982 w 7655776"/>
                <a:gd name="connsiteY4902" fmla="*/ 6321849 h 7652085"/>
                <a:gd name="connsiteX4903" fmla="*/ 2467085 w 7655776"/>
                <a:gd name="connsiteY4903" fmla="*/ 6359584 h 7652085"/>
                <a:gd name="connsiteX4904" fmla="*/ 2386487 w 7655776"/>
                <a:gd name="connsiteY4904" fmla="*/ 6348593 h 7652085"/>
                <a:gd name="connsiteX4905" fmla="*/ 2391982 w 7655776"/>
                <a:gd name="connsiteY4905" fmla="*/ 6321849 h 7652085"/>
                <a:gd name="connsiteX4906" fmla="*/ 2417993 w 7655776"/>
                <a:gd name="connsiteY4906" fmla="*/ 6198021 h 7652085"/>
                <a:gd name="connsiteX4907" fmla="*/ 2428617 w 7655776"/>
                <a:gd name="connsiteY4907" fmla="*/ 6193991 h 7652085"/>
                <a:gd name="connsiteX4908" fmla="*/ 2416894 w 7655776"/>
                <a:gd name="connsiteY4908" fmla="*/ 6203150 h 7652085"/>
                <a:gd name="connsiteX4909" fmla="*/ 2417993 w 7655776"/>
                <a:gd name="connsiteY4909" fmla="*/ 6198021 h 7652085"/>
                <a:gd name="connsiteX4910" fmla="*/ 2488700 w 7655776"/>
                <a:gd name="connsiteY4910" fmla="*/ 6015210 h 7652085"/>
                <a:gd name="connsiteX4911" fmla="*/ 2470016 w 7655776"/>
                <a:gd name="connsiteY4911" fmla="*/ 6026933 h 7652085"/>
                <a:gd name="connsiteX4912" fmla="*/ 2470748 w 7655776"/>
                <a:gd name="connsiteY4912" fmla="*/ 6021438 h 7652085"/>
                <a:gd name="connsiteX4913" fmla="*/ 2485769 w 7655776"/>
                <a:gd name="connsiteY4913" fmla="*/ 6013744 h 7652085"/>
                <a:gd name="connsiteX4914" fmla="*/ 2513978 w 7655776"/>
                <a:gd name="connsiteY4914" fmla="*/ 5999456 h 7652085"/>
                <a:gd name="connsiteX4915" fmla="*/ 2488700 w 7655776"/>
                <a:gd name="connsiteY4915" fmla="*/ 6015210 h 7652085"/>
                <a:gd name="connsiteX4916" fmla="*/ 2437776 w 7655776"/>
                <a:gd name="connsiteY4916" fmla="*/ 5987367 h 7652085"/>
                <a:gd name="connsiteX4917" fmla="*/ 2434846 w 7655776"/>
                <a:gd name="connsiteY4917" fmla="*/ 6015210 h 7652085"/>
                <a:gd name="connsiteX4918" fmla="*/ 2424221 w 7655776"/>
                <a:gd name="connsiteY4918" fmla="*/ 6022171 h 7652085"/>
                <a:gd name="connsiteX4919" fmla="*/ 2420558 w 7655776"/>
                <a:gd name="connsiteY4919" fmla="*/ 6001288 h 7652085"/>
                <a:gd name="connsiteX4920" fmla="*/ 2415429 w 7655776"/>
                <a:gd name="connsiteY4920" fmla="*/ 5971613 h 7652085"/>
                <a:gd name="connsiteX4921" fmla="*/ 2426419 w 7655776"/>
                <a:gd name="connsiteY4921" fmla="*/ 5946701 h 7652085"/>
                <a:gd name="connsiteX4922" fmla="*/ 2446935 w 7655776"/>
                <a:gd name="connsiteY4922" fmla="*/ 5900174 h 7652085"/>
                <a:gd name="connsiteX4923" fmla="*/ 2437776 w 7655776"/>
                <a:gd name="connsiteY4923" fmla="*/ 5987367 h 7652085"/>
                <a:gd name="connsiteX4924" fmla="*/ 2437776 w 7655776"/>
                <a:gd name="connsiteY4924" fmla="*/ 5987367 h 7652085"/>
                <a:gd name="connsiteX4925" fmla="*/ 2413230 w 7655776"/>
                <a:gd name="connsiteY4925" fmla="*/ 6002387 h 7652085"/>
                <a:gd name="connsiteX4926" fmla="*/ 2417627 w 7655776"/>
                <a:gd name="connsiteY4926" fmla="*/ 6026200 h 7652085"/>
                <a:gd name="connsiteX4927" fmla="*/ 2380625 w 7655776"/>
                <a:gd name="connsiteY4927" fmla="*/ 6050013 h 7652085"/>
                <a:gd name="connsiteX4928" fmla="*/ 2410300 w 7655776"/>
                <a:gd name="connsiteY4928" fmla="*/ 5983337 h 7652085"/>
                <a:gd name="connsiteX4929" fmla="*/ 2413230 w 7655776"/>
                <a:gd name="connsiteY4929" fmla="*/ 6002387 h 7652085"/>
                <a:gd name="connsiteX4930" fmla="*/ 2299294 w 7655776"/>
                <a:gd name="connsiteY4930" fmla="*/ 6141602 h 7652085"/>
                <a:gd name="connsiteX4931" fmla="*/ 2297096 w 7655776"/>
                <a:gd name="connsiteY4931" fmla="*/ 6143434 h 7652085"/>
                <a:gd name="connsiteX4932" fmla="*/ 2277679 w 7655776"/>
                <a:gd name="connsiteY4932" fmla="*/ 6143068 h 7652085"/>
                <a:gd name="connsiteX4933" fmla="*/ 2200744 w 7655776"/>
                <a:gd name="connsiteY4933" fmla="*/ 6141236 h 7652085"/>
                <a:gd name="connsiteX4934" fmla="*/ 2304057 w 7655776"/>
                <a:gd name="connsiteY4934" fmla="*/ 6118522 h 7652085"/>
                <a:gd name="connsiteX4935" fmla="*/ 2299294 w 7655776"/>
                <a:gd name="connsiteY4935" fmla="*/ 6141602 h 7652085"/>
                <a:gd name="connsiteX4936" fmla="*/ 2277679 w 7655776"/>
                <a:gd name="connsiteY4936" fmla="*/ 6150029 h 7652085"/>
                <a:gd name="connsiteX4937" fmla="*/ 2287937 w 7655776"/>
                <a:gd name="connsiteY4937" fmla="*/ 6150395 h 7652085"/>
                <a:gd name="connsiteX4938" fmla="*/ 2217963 w 7655776"/>
                <a:gd name="connsiteY4938" fmla="*/ 6204615 h 7652085"/>
                <a:gd name="connsiteX4939" fmla="*/ 2148722 w 7655776"/>
                <a:gd name="connsiteY4939" fmla="*/ 6152593 h 7652085"/>
                <a:gd name="connsiteX4940" fmla="*/ 2170337 w 7655776"/>
                <a:gd name="connsiteY4940" fmla="*/ 6147830 h 7652085"/>
                <a:gd name="connsiteX4941" fmla="*/ 2277679 w 7655776"/>
                <a:gd name="connsiteY4941" fmla="*/ 6150029 h 7652085"/>
                <a:gd name="connsiteX4942" fmla="*/ 2277679 w 7655776"/>
                <a:gd name="connsiteY4942" fmla="*/ 6150029 h 7652085"/>
                <a:gd name="connsiteX4943" fmla="*/ 2234449 w 7655776"/>
                <a:gd name="connsiteY4943" fmla="*/ 6304997 h 7652085"/>
                <a:gd name="connsiteX4944" fmla="*/ 2239578 w 7655776"/>
                <a:gd name="connsiteY4944" fmla="*/ 6312690 h 7652085"/>
                <a:gd name="connsiteX4945" fmla="*/ 2250935 w 7655776"/>
                <a:gd name="connsiteY4945" fmla="*/ 6329909 h 7652085"/>
                <a:gd name="connsiteX4946" fmla="*/ 2220894 w 7655776"/>
                <a:gd name="connsiteY4946" fmla="*/ 6325879 h 7652085"/>
                <a:gd name="connsiteX4947" fmla="*/ 2234449 w 7655776"/>
                <a:gd name="connsiteY4947" fmla="*/ 6304997 h 7652085"/>
                <a:gd name="connsiteX4948" fmla="*/ 2286472 w 7655776"/>
                <a:gd name="connsiteY4948" fmla="*/ 6341999 h 7652085"/>
                <a:gd name="connsiteX4949" fmla="*/ 2295630 w 7655776"/>
                <a:gd name="connsiteY4949" fmla="*/ 6343098 h 7652085"/>
                <a:gd name="connsiteX4950" fmla="*/ 2282808 w 7655776"/>
                <a:gd name="connsiteY4950" fmla="*/ 6364347 h 7652085"/>
                <a:gd name="connsiteX4951" fmla="*/ 2265956 w 7655776"/>
                <a:gd name="connsiteY4951" fmla="*/ 6339068 h 7652085"/>
                <a:gd name="connsiteX4952" fmla="*/ 2286472 w 7655776"/>
                <a:gd name="connsiteY4952" fmla="*/ 6341999 h 7652085"/>
                <a:gd name="connsiteX4953" fmla="*/ 2469649 w 7655776"/>
                <a:gd name="connsiteY4953" fmla="*/ 6350425 h 7652085"/>
                <a:gd name="connsiteX4954" fmla="*/ 2470382 w 7655776"/>
                <a:gd name="connsiteY4954" fmla="*/ 6353356 h 7652085"/>
                <a:gd name="connsiteX4955" fmla="*/ 2393447 w 7655776"/>
                <a:gd name="connsiteY4955" fmla="*/ 6314156 h 7652085"/>
                <a:gd name="connsiteX4956" fmla="*/ 2411765 w 7655776"/>
                <a:gd name="connsiteY4956" fmla="*/ 6227330 h 7652085"/>
                <a:gd name="connsiteX4957" fmla="*/ 2416162 w 7655776"/>
                <a:gd name="connsiteY4957" fmla="*/ 6236488 h 7652085"/>
                <a:gd name="connsiteX4958" fmla="*/ 2464520 w 7655776"/>
                <a:gd name="connsiteY4958" fmla="*/ 6330642 h 7652085"/>
                <a:gd name="connsiteX4959" fmla="*/ 2469649 w 7655776"/>
                <a:gd name="connsiteY4959" fmla="*/ 6350425 h 7652085"/>
                <a:gd name="connsiteX4960" fmla="*/ 2423122 w 7655776"/>
                <a:gd name="connsiteY4960" fmla="*/ 6233191 h 7652085"/>
                <a:gd name="connsiteX4961" fmla="*/ 2414330 w 7655776"/>
                <a:gd name="connsiteY4961" fmla="*/ 6215973 h 7652085"/>
                <a:gd name="connsiteX4962" fmla="*/ 2415062 w 7655776"/>
                <a:gd name="connsiteY4962" fmla="*/ 6213408 h 7652085"/>
                <a:gd name="connsiteX4963" fmla="*/ 2433380 w 7655776"/>
                <a:gd name="connsiteY4963" fmla="*/ 6198754 h 7652085"/>
                <a:gd name="connsiteX4964" fmla="*/ 2457926 w 7655776"/>
                <a:gd name="connsiteY4964" fmla="*/ 6300601 h 7652085"/>
                <a:gd name="connsiteX4965" fmla="*/ 2423122 w 7655776"/>
                <a:gd name="connsiteY4965" fmla="*/ 6233191 h 7652085"/>
                <a:gd name="connsiteX4966" fmla="*/ 2520939 w 7655776"/>
                <a:gd name="connsiteY4966" fmla="*/ 6040855 h 7652085"/>
                <a:gd name="connsiteX4967" fmla="*/ 2534128 w 7655776"/>
                <a:gd name="connsiteY4967" fmla="*/ 6037191 h 7652085"/>
                <a:gd name="connsiteX4968" fmla="*/ 2476244 w 7655776"/>
                <a:gd name="connsiteY4968" fmla="*/ 6093976 h 7652085"/>
                <a:gd name="connsiteX4969" fmla="*/ 2520939 w 7655776"/>
                <a:gd name="connsiteY4969" fmla="*/ 6040855 h 7652085"/>
                <a:gd name="connsiteX4970" fmla="*/ 2461589 w 7655776"/>
                <a:gd name="connsiteY4970" fmla="*/ 6100204 h 7652085"/>
                <a:gd name="connsiteX4971" fmla="*/ 2466719 w 7655776"/>
                <a:gd name="connsiteY4971" fmla="*/ 6056241 h 7652085"/>
                <a:gd name="connsiteX4972" fmla="*/ 2490165 w 7655776"/>
                <a:gd name="connsiteY4972" fmla="*/ 6050013 h 7652085"/>
                <a:gd name="connsiteX4973" fmla="*/ 2508483 w 7655776"/>
                <a:gd name="connsiteY4973" fmla="*/ 6044884 h 7652085"/>
                <a:gd name="connsiteX4974" fmla="*/ 2461589 w 7655776"/>
                <a:gd name="connsiteY4974" fmla="*/ 6100204 h 7652085"/>
                <a:gd name="connsiteX4975" fmla="*/ 2487601 w 7655776"/>
                <a:gd name="connsiteY4975" fmla="*/ 6042686 h 7652085"/>
                <a:gd name="connsiteX4976" fmla="*/ 2467085 w 7655776"/>
                <a:gd name="connsiteY4976" fmla="*/ 6048548 h 7652085"/>
                <a:gd name="connsiteX4977" fmla="*/ 2468550 w 7655776"/>
                <a:gd name="connsiteY4977" fmla="*/ 6035726 h 7652085"/>
                <a:gd name="connsiteX4978" fmla="*/ 2492363 w 7655776"/>
                <a:gd name="connsiteY4978" fmla="*/ 6021071 h 7652085"/>
                <a:gd name="connsiteX4979" fmla="*/ 2566733 w 7655776"/>
                <a:gd name="connsiteY4979" fmla="*/ 5974911 h 7652085"/>
                <a:gd name="connsiteX4980" fmla="*/ 2534128 w 7655776"/>
                <a:gd name="connsiteY4980" fmla="*/ 6013378 h 7652085"/>
                <a:gd name="connsiteX4981" fmla="*/ 2516543 w 7655776"/>
                <a:gd name="connsiteY4981" fmla="*/ 6034260 h 7652085"/>
                <a:gd name="connsiteX4982" fmla="*/ 2487601 w 7655776"/>
                <a:gd name="connsiteY4982" fmla="*/ 6042686 h 7652085"/>
                <a:gd name="connsiteX4983" fmla="*/ 2482105 w 7655776"/>
                <a:gd name="connsiteY4983" fmla="*/ 6006783 h 7652085"/>
                <a:gd name="connsiteX4984" fmla="*/ 2471481 w 7655776"/>
                <a:gd name="connsiteY4984" fmla="*/ 6012279 h 7652085"/>
                <a:gd name="connsiteX4985" fmla="*/ 2472947 w 7655776"/>
                <a:gd name="connsiteY4985" fmla="*/ 5999090 h 7652085"/>
                <a:gd name="connsiteX4986" fmla="*/ 2482838 w 7655776"/>
                <a:gd name="connsiteY4986" fmla="*/ 5992862 h 7652085"/>
                <a:gd name="connsiteX4987" fmla="*/ 2632311 w 7655776"/>
                <a:gd name="connsiteY4987" fmla="*/ 5897610 h 7652085"/>
                <a:gd name="connsiteX4988" fmla="*/ 2582487 w 7655776"/>
                <a:gd name="connsiteY4988" fmla="*/ 5956593 h 7652085"/>
                <a:gd name="connsiteX4989" fmla="*/ 2482105 w 7655776"/>
                <a:gd name="connsiteY4989" fmla="*/ 6006783 h 7652085"/>
                <a:gd name="connsiteX4990" fmla="*/ 2463788 w 7655776"/>
                <a:gd name="connsiteY4990" fmla="*/ 6016309 h 7652085"/>
                <a:gd name="connsiteX4991" fmla="*/ 2454629 w 7655776"/>
                <a:gd name="connsiteY4991" fmla="*/ 6021071 h 7652085"/>
                <a:gd name="connsiteX4992" fmla="*/ 2454629 w 7655776"/>
                <a:gd name="connsiteY4992" fmla="*/ 6010814 h 7652085"/>
                <a:gd name="connsiteX4993" fmla="*/ 2464887 w 7655776"/>
                <a:gd name="connsiteY4993" fmla="*/ 6004219 h 7652085"/>
                <a:gd name="connsiteX4994" fmla="*/ 2463788 w 7655776"/>
                <a:gd name="connsiteY4994" fmla="*/ 6016309 h 7652085"/>
                <a:gd name="connsiteX4995" fmla="*/ 2184991 w 7655776"/>
                <a:gd name="connsiteY4995" fmla="*/ 6230260 h 7652085"/>
                <a:gd name="connsiteX4996" fmla="*/ 2181328 w 7655776"/>
                <a:gd name="connsiteY4996" fmla="*/ 6233191 h 7652085"/>
                <a:gd name="connsiteX4997" fmla="*/ 2162644 w 7655776"/>
                <a:gd name="connsiteY4997" fmla="*/ 6229528 h 7652085"/>
                <a:gd name="connsiteX4998" fmla="*/ 2141761 w 7655776"/>
                <a:gd name="connsiteY4998" fmla="*/ 6165782 h 7652085"/>
                <a:gd name="connsiteX4999" fmla="*/ 2184991 w 7655776"/>
                <a:gd name="connsiteY4999" fmla="*/ 6230260 h 7652085"/>
                <a:gd name="connsiteX5000" fmla="*/ 2383922 w 7655776"/>
                <a:gd name="connsiteY5000" fmla="*/ 6359584 h 7652085"/>
                <a:gd name="connsiteX5001" fmla="*/ 2385021 w 7655776"/>
                <a:gd name="connsiteY5001" fmla="*/ 6355188 h 7652085"/>
                <a:gd name="connsiteX5002" fmla="*/ 2462322 w 7655776"/>
                <a:gd name="connsiteY5002" fmla="*/ 6365812 h 7652085"/>
                <a:gd name="connsiteX5003" fmla="*/ 2395645 w 7655776"/>
                <a:gd name="connsiteY5003" fmla="*/ 6375337 h 7652085"/>
                <a:gd name="connsiteX5004" fmla="*/ 2383922 w 7655776"/>
                <a:gd name="connsiteY5004" fmla="*/ 6359584 h 7652085"/>
                <a:gd name="connsiteX5005" fmla="*/ 2083877 w 7655776"/>
                <a:gd name="connsiteY5005" fmla="*/ 6222567 h 7652085"/>
                <a:gd name="connsiteX5006" fmla="*/ 2156782 w 7655776"/>
                <a:gd name="connsiteY5006" fmla="*/ 6236122 h 7652085"/>
                <a:gd name="connsiteX5007" fmla="*/ 2160812 w 7655776"/>
                <a:gd name="connsiteY5007" fmla="*/ 6248945 h 7652085"/>
                <a:gd name="connsiteX5008" fmla="*/ 2093769 w 7655776"/>
                <a:gd name="connsiteY5008" fmla="*/ 6301333 h 7652085"/>
                <a:gd name="connsiteX5009" fmla="*/ 2081679 w 7655776"/>
                <a:gd name="connsiteY5009" fmla="*/ 6301333 h 7652085"/>
                <a:gd name="connsiteX5010" fmla="*/ 2021230 w 7655776"/>
                <a:gd name="connsiteY5010" fmla="*/ 6248578 h 7652085"/>
                <a:gd name="connsiteX5011" fmla="*/ 1965178 w 7655776"/>
                <a:gd name="connsiteY5011" fmla="*/ 6200219 h 7652085"/>
                <a:gd name="connsiteX5012" fmla="*/ 2083877 w 7655776"/>
                <a:gd name="connsiteY5012" fmla="*/ 6222567 h 7652085"/>
                <a:gd name="connsiteX5013" fmla="*/ 2097432 w 7655776"/>
                <a:gd name="connsiteY5013" fmla="*/ 6315621 h 7652085"/>
                <a:gd name="connsiteX5014" fmla="*/ 2186457 w 7655776"/>
                <a:gd name="connsiteY5014" fmla="*/ 6327711 h 7652085"/>
                <a:gd name="connsiteX5015" fmla="*/ 2193784 w 7655776"/>
                <a:gd name="connsiteY5015" fmla="*/ 6350425 h 7652085"/>
                <a:gd name="connsiteX5016" fmla="*/ 2162277 w 7655776"/>
                <a:gd name="connsiteY5016" fmla="*/ 6400982 h 7652085"/>
                <a:gd name="connsiteX5017" fmla="*/ 2155316 w 7655776"/>
                <a:gd name="connsiteY5017" fmla="*/ 6400982 h 7652085"/>
                <a:gd name="connsiteX5018" fmla="*/ 2126374 w 7655776"/>
                <a:gd name="connsiteY5018" fmla="*/ 6359218 h 7652085"/>
                <a:gd name="connsiteX5019" fmla="*/ 2096699 w 7655776"/>
                <a:gd name="connsiteY5019" fmla="*/ 6317453 h 7652085"/>
                <a:gd name="connsiteX5020" fmla="*/ 2097432 w 7655776"/>
                <a:gd name="connsiteY5020" fmla="*/ 6315621 h 7652085"/>
                <a:gd name="connsiteX5021" fmla="*/ 2097432 w 7655776"/>
                <a:gd name="connsiteY5021" fmla="*/ 6315621 h 7652085"/>
                <a:gd name="connsiteX5022" fmla="*/ 2197081 w 7655776"/>
                <a:gd name="connsiteY5022" fmla="*/ 6361782 h 7652085"/>
                <a:gd name="connsiteX5023" fmla="*/ 2201111 w 7655776"/>
                <a:gd name="connsiteY5023" fmla="*/ 6374604 h 7652085"/>
                <a:gd name="connsiteX5024" fmla="*/ 2174000 w 7655776"/>
                <a:gd name="connsiteY5024" fmla="*/ 6396219 h 7652085"/>
                <a:gd name="connsiteX5025" fmla="*/ 2197081 w 7655776"/>
                <a:gd name="connsiteY5025" fmla="*/ 6361782 h 7652085"/>
                <a:gd name="connsiteX5026" fmla="*/ 2197081 w 7655776"/>
                <a:gd name="connsiteY5026" fmla="*/ 6361782 h 7652085"/>
                <a:gd name="connsiteX5027" fmla="*/ 2202210 w 7655776"/>
                <a:gd name="connsiteY5027" fmla="*/ 6354088 h 7652085"/>
                <a:gd name="connsiteX5028" fmla="*/ 2215032 w 7655776"/>
                <a:gd name="connsiteY5028" fmla="*/ 6335038 h 7652085"/>
                <a:gd name="connsiteX5029" fmla="*/ 2216864 w 7655776"/>
                <a:gd name="connsiteY5029" fmla="*/ 6332473 h 7652085"/>
                <a:gd name="connsiteX5030" fmla="*/ 2249103 w 7655776"/>
                <a:gd name="connsiteY5030" fmla="*/ 6336870 h 7652085"/>
                <a:gd name="connsiteX5031" fmla="*/ 2207705 w 7655776"/>
                <a:gd name="connsiteY5031" fmla="*/ 6370208 h 7652085"/>
                <a:gd name="connsiteX5032" fmla="*/ 2202210 w 7655776"/>
                <a:gd name="connsiteY5032" fmla="*/ 6354088 h 7652085"/>
                <a:gd name="connsiteX5033" fmla="*/ 2279144 w 7655776"/>
                <a:gd name="connsiteY5033" fmla="*/ 6371307 h 7652085"/>
                <a:gd name="connsiteX5034" fmla="*/ 2277313 w 7655776"/>
                <a:gd name="connsiteY5034" fmla="*/ 6374238 h 7652085"/>
                <a:gd name="connsiteX5035" fmla="*/ 2265589 w 7655776"/>
                <a:gd name="connsiteY5035" fmla="*/ 6394021 h 7652085"/>
                <a:gd name="connsiteX5036" fmla="*/ 2249103 w 7655776"/>
                <a:gd name="connsiteY5036" fmla="*/ 6396586 h 7652085"/>
                <a:gd name="connsiteX5037" fmla="*/ 2260827 w 7655776"/>
                <a:gd name="connsiteY5037" fmla="*/ 6344563 h 7652085"/>
                <a:gd name="connsiteX5038" fmla="*/ 2279144 w 7655776"/>
                <a:gd name="connsiteY5038" fmla="*/ 6371307 h 7652085"/>
                <a:gd name="connsiteX5039" fmla="*/ 2261193 w 7655776"/>
                <a:gd name="connsiteY5039" fmla="*/ 6401715 h 7652085"/>
                <a:gd name="connsiteX5040" fmla="*/ 2240311 w 7655776"/>
                <a:gd name="connsiteY5040" fmla="*/ 6437618 h 7652085"/>
                <a:gd name="connsiteX5041" fmla="*/ 2248004 w 7655776"/>
                <a:gd name="connsiteY5041" fmla="*/ 6403913 h 7652085"/>
                <a:gd name="connsiteX5042" fmla="*/ 2261193 w 7655776"/>
                <a:gd name="connsiteY5042" fmla="*/ 6401715 h 7652085"/>
                <a:gd name="connsiteX5043" fmla="*/ 2360842 w 7655776"/>
                <a:gd name="connsiteY5043" fmla="*/ 6467659 h 7652085"/>
                <a:gd name="connsiteX5044" fmla="*/ 2378427 w 7655776"/>
                <a:gd name="connsiteY5044" fmla="*/ 6384862 h 7652085"/>
                <a:gd name="connsiteX5045" fmla="*/ 2391616 w 7655776"/>
                <a:gd name="connsiteY5045" fmla="*/ 6383031 h 7652085"/>
                <a:gd name="connsiteX5046" fmla="*/ 2435578 w 7655776"/>
                <a:gd name="connsiteY5046" fmla="*/ 6442380 h 7652085"/>
                <a:gd name="connsiteX5047" fmla="*/ 2508117 w 7655776"/>
                <a:gd name="connsiteY5047" fmla="*/ 6539464 h 7652085"/>
                <a:gd name="connsiteX5048" fmla="*/ 2439975 w 7655776"/>
                <a:gd name="connsiteY5048" fmla="*/ 6510156 h 7652085"/>
                <a:gd name="connsiteX5049" fmla="*/ 2366704 w 7655776"/>
                <a:gd name="connsiteY5049" fmla="*/ 6479382 h 7652085"/>
                <a:gd name="connsiteX5050" fmla="*/ 2360842 w 7655776"/>
                <a:gd name="connsiteY5050" fmla="*/ 6467659 h 7652085"/>
                <a:gd name="connsiteX5051" fmla="*/ 2360842 w 7655776"/>
                <a:gd name="connsiteY5051" fmla="*/ 6467659 h 7652085"/>
                <a:gd name="connsiteX5052" fmla="*/ 2355713 w 7655776"/>
                <a:gd name="connsiteY5052" fmla="*/ 5674133 h 7652085"/>
                <a:gd name="connsiteX5053" fmla="*/ 2487601 w 7655776"/>
                <a:gd name="connsiteY5053" fmla="*/ 5784772 h 7652085"/>
                <a:gd name="connsiteX5054" fmla="*/ 2488333 w 7655776"/>
                <a:gd name="connsiteY5054" fmla="*/ 5787703 h 7652085"/>
                <a:gd name="connsiteX5055" fmla="*/ 2458292 w 7655776"/>
                <a:gd name="connsiteY5055" fmla="*/ 5855113 h 7652085"/>
                <a:gd name="connsiteX5056" fmla="*/ 2460124 w 7655776"/>
                <a:gd name="connsiteY5056" fmla="*/ 5836795 h 7652085"/>
                <a:gd name="connsiteX5057" fmla="*/ 2469283 w 7655776"/>
                <a:gd name="connsiteY5057" fmla="*/ 5829834 h 7652085"/>
                <a:gd name="connsiteX5058" fmla="*/ 2462322 w 7655776"/>
                <a:gd name="connsiteY5058" fmla="*/ 5814080 h 7652085"/>
                <a:gd name="connsiteX5059" fmla="*/ 2462322 w 7655776"/>
                <a:gd name="connsiteY5059" fmla="*/ 5814080 h 7652085"/>
                <a:gd name="connsiteX5060" fmla="*/ 2456827 w 7655776"/>
                <a:gd name="connsiteY5060" fmla="*/ 5813348 h 7652085"/>
                <a:gd name="connsiteX5061" fmla="*/ 2456827 w 7655776"/>
                <a:gd name="connsiteY5061" fmla="*/ 5805655 h 7652085"/>
                <a:gd name="connsiteX5062" fmla="*/ 2460124 w 7655776"/>
                <a:gd name="connsiteY5062" fmla="*/ 5804189 h 7652085"/>
                <a:gd name="connsiteX5063" fmla="*/ 2459758 w 7655776"/>
                <a:gd name="connsiteY5063" fmla="*/ 5791367 h 7652085"/>
                <a:gd name="connsiteX5064" fmla="*/ 2450965 w 7655776"/>
                <a:gd name="connsiteY5064" fmla="*/ 5790267 h 7652085"/>
                <a:gd name="connsiteX5065" fmla="*/ 2340692 w 7655776"/>
                <a:gd name="connsiteY5065" fmla="*/ 5675232 h 7652085"/>
                <a:gd name="connsiteX5066" fmla="*/ 2271085 w 7655776"/>
                <a:gd name="connsiteY5066" fmla="*/ 5603060 h 7652085"/>
                <a:gd name="connsiteX5067" fmla="*/ 2355713 w 7655776"/>
                <a:gd name="connsiteY5067" fmla="*/ 5674133 h 7652085"/>
                <a:gd name="connsiteX5068" fmla="*/ 2447302 w 7655776"/>
                <a:gd name="connsiteY5068" fmla="*/ 5830200 h 7652085"/>
                <a:gd name="connsiteX5069" fmla="*/ 2450233 w 7655776"/>
                <a:gd name="connsiteY5069" fmla="*/ 5833131 h 7652085"/>
                <a:gd name="connsiteX5070" fmla="*/ 2439975 w 7655776"/>
                <a:gd name="connsiteY5070" fmla="*/ 5851815 h 7652085"/>
                <a:gd name="connsiteX5071" fmla="*/ 2447302 w 7655776"/>
                <a:gd name="connsiteY5071" fmla="*/ 5830200 h 7652085"/>
                <a:gd name="connsiteX5072" fmla="*/ 2449866 w 7655776"/>
                <a:gd name="connsiteY5072" fmla="*/ 5848152 h 7652085"/>
                <a:gd name="connsiteX5073" fmla="*/ 2449500 w 7655776"/>
                <a:gd name="connsiteY5073" fmla="*/ 5873797 h 7652085"/>
                <a:gd name="connsiteX5074" fmla="*/ 2449133 w 7655776"/>
                <a:gd name="connsiteY5074" fmla="*/ 5875995 h 7652085"/>
                <a:gd name="connsiteX5075" fmla="*/ 2419459 w 7655776"/>
                <a:gd name="connsiteY5075" fmla="*/ 5942671 h 7652085"/>
                <a:gd name="connsiteX5076" fmla="*/ 2412498 w 7655776"/>
                <a:gd name="connsiteY5076" fmla="*/ 5958058 h 7652085"/>
                <a:gd name="connsiteX5077" fmla="*/ 2409567 w 7655776"/>
                <a:gd name="connsiteY5077" fmla="*/ 5941939 h 7652085"/>
                <a:gd name="connsiteX5078" fmla="*/ 2426053 w 7655776"/>
                <a:gd name="connsiteY5078" fmla="*/ 5892114 h 7652085"/>
                <a:gd name="connsiteX5079" fmla="*/ 2449866 w 7655776"/>
                <a:gd name="connsiteY5079" fmla="*/ 5848152 h 7652085"/>
                <a:gd name="connsiteX5080" fmla="*/ 2449866 w 7655776"/>
                <a:gd name="connsiteY5080" fmla="*/ 5848152 h 7652085"/>
                <a:gd name="connsiteX5081" fmla="*/ 2353148 w 7655776"/>
                <a:gd name="connsiteY5081" fmla="*/ 6066866 h 7652085"/>
                <a:gd name="connsiteX5082" fmla="*/ 2322008 w 7655776"/>
                <a:gd name="connsiteY5082" fmla="*/ 6086649 h 7652085"/>
                <a:gd name="connsiteX5083" fmla="*/ 2358644 w 7655776"/>
                <a:gd name="connsiteY5083" fmla="*/ 6018873 h 7652085"/>
                <a:gd name="connsiteX5084" fmla="*/ 2353148 w 7655776"/>
                <a:gd name="connsiteY5084" fmla="*/ 6066866 h 7652085"/>
                <a:gd name="connsiteX5085" fmla="*/ 2353148 w 7655776"/>
                <a:gd name="connsiteY5085" fmla="*/ 6066866 h 7652085"/>
                <a:gd name="connsiteX5086" fmla="*/ 2153851 w 7655776"/>
                <a:gd name="connsiteY5086" fmla="*/ 6227696 h 7652085"/>
                <a:gd name="connsiteX5087" fmla="*/ 2108056 w 7655776"/>
                <a:gd name="connsiteY5087" fmla="*/ 6218903 h 7652085"/>
                <a:gd name="connsiteX5088" fmla="*/ 1967376 w 7655776"/>
                <a:gd name="connsiteY5088" fmla="*/ 6191793 h 7652085"/>
                <a:gd name="connsiteX5089" fmla="*/ 2131137 w 7655776"/>
                <a:gd name="connsiteY5089" fmla="*/ 6155890 h 7652085"/>
                <a:gd name="connsiteX5090" fmla="*/ 2153851 w 7655776"/>
                <a:gd name="connsiteY5090" fmla="*/ 6227696 h 7652085"/>
                <a:gd name="connsiteX5091" fmla="*/ 2153851 w 7655776"/>
                <a:gd name="connsiteY5091" fmla="*/ 6227696 h 7652085"/>
                <a:gd name="connsiteX5092" fmla="*/ 2428617 w 7655776"/>
                <a:gd name="connsiteY5092" fmla="*/ 6418933 h 7652085"/>
                <a:gd name="connsiteX5093" fmla="*/ 2400408 w 7655776"/>
                <a:gd name="connsiteY5093" fmla="*/ 6381565 h 7652085"/>
                <a:gd name="connsiteX5094" fmla="*/ 2474778 w 7655776"/>
                <a:gd name="connsiteY5094" fmla="*/ 6370574 h 7652085"/>
                <a:gd name="connsiteX5095" fmla="*/ 2514711 w 7655776"/>
                <a:gd name="connsiteY5095" fmla="*/ 6533236 h 7652085"/>
                <a:gd name="connsiteX5096" fmla="*/ 2428617 w 7655776"/>
                <a:gd name="connsiteY5096" fmla="*/ 6418933 h 7652085"/>
                <a:gd name="connsiteX5097" fmla="*/ 2428617 w 7655776"/>
                <a:gd name="connsiteY5097" fmla="*/ 6418933 h 7652085"/>
                <a:gd name="connsiteX5098" fmla="*/ 2471847 w 7655776"/>
                <a:gd name="connsiteY5098" fmla="*/ 6328444 h 7652085"/>
                <a:gd name="connsiteX5099" fmla="*/ 2438875 w 7655776"/>
                <a:gd name="connsiteY5099" fmla="*/ 6193991 h 7652085"/>
                <a:gd name="connsiteX5100" fmla="*/ 2444371 w 7655776"/>
                <a:gd name="connsiteY5100" fmla="*/ 6189595 h 7652085"/>
                <a:gd name="connsiteX5101" fmla="*/ 2446935 w 7655776"/>
                <a:gd name="connsiteY5101" fmla="*/ 6190694 h 7652085"/>
                <a:gd name="connsiteX5102" fmla="*/ 2464154 w 7655776"/>
                <a:gd name="connsiteY5102" fmla="*/ 6274223 h 7652085"/>
                <a:gd name="connsiteX5103" fmla="*/ 2478075 w 7655776"/>
                <a:gd name="connsiteY5103" fmla="*/ 6340167 h 7652085"/>
                <a:gd name="connsiteX5104" fmla="*/ 2471847 w 7655776"/>
                <a:gd name="connsiteY5104" fmla="*/ 6328444 h 7652085"/>
                <a:gd name="connsiteX5105" fmla="*/ 2457926 w 7655776"/>
                <a:gd name="connsiteY5105" fmla="*/ 6132443 h 7652085"/>
                <a:gd name="connsiteX5106" fmla="*/ 2498591 w 7655776"/>
                <a:gd name="connsiteY5106" fmla="*/ 6106432 h 7652085"/>
                <a:gd name="connsiteX5107" fmla="*/ 2453530 w 7655776"/>
                <a:gd name="connsiteY5107" fmla="*/ 6169079 h 7652085"/>
                <a:gd name="connsiteX5108" fmla="*/ 2457926 w 7655776"/>
                <a:gd name="connsiteY5108" fmla="*/ 6132443 h 7652085"/>
                <a:gd name="connsiteX5109" fmla="*/ 2545118 w 7655776"/>
                <a:gd name="connsiteY5109" fmla="*/ 6026200 h 7652085"/>
                <a:gd name="connsiteX5110" fmla="*/ 2529365 w 7655776"/>
                <a:gd name="connsiteY5110" fmla="*/ 6030596 h 7652085"/>
                <a:gd name="connsiteX5111" fmla="*/ 2539990 w 7655776"/>
                <a:gd name="connsiteY5111" fmla="*/ 6018141 h 7652085"/>
                <a:gd name="connsiteX5112" fmla="*/ 2586883 w 7655776"/>
                <a:gd name="connsiteY5112" fmla="*/ 5962088 h 7652085"/>
                <a:gd name="connsiteX5113" fmla="*/ 2589081 w 7655776"/>
                <a:gd name="connsiteY5113" fmla="*/ 5960623 h 7652085"/>
                <a:gd name="connsiteX5114" fmla="*/ 2611795 w 7655776"/>
                <a:gd name="connsiteY5114" fmla="*/ 5948899 h 7652085"/>
                <a:gd name="connsiteX5115" fmla="*/ 2582487 w 7655776"/>
                <a:gd name="connsiteY5115" fmla="*/ 5989199 h 7652085"/>
                <a:gd name="connsiteX5116" fmla="*/ 2545118 w 7655776"/>
                <a:gd name="connsiteY5116" fmla="*/ 6026200 h 7652085"/>
                <a:gd name="connsiteX5117" fmla="*/ 2625350 w 7655776"/>
                <a:gd name="connsiteY5117" fmla="*/ 5942671 h 7652085"/>
                <a:gd name="connsiteX5118" fmla="*/ 2629014 w 7655776"/>
                <a:gd name="connsiteY5118" fmla="*/ 5944137 h 7652085"/>
                <a:gd name="connsiteX5119" fmla="*/ 2629747 w 7655776"/>
                <a:gd name="connsiteY5119" fmla="*/ 5944137 h 7652085"/>
                <a:gd name="connsiteX5120" fmla="*/ 2613261 w 7655776"/>
                <a:gd name="connsiteY5120" fmla="*/ 5959890 h 7652085"/>
                <a:gd name="connsiteX5121" fmla="*/ 2625350 w 7655776"/>
                <a:gd name="connsiteY5121" fmla="*/ 5942671 h 7652085"/>
                <a:gd name="connsiteX5122" fmla="*/ 2658322 w 7655776"/>
                <a:gd name="connsiteY5122" fmla="*/ 5915195 h 7652085"/>
                <a:gd name="connsiteX5123" fmla="*/ 2646599 w 7655776"/>
                <a:gd name="connsiteY5123" fmla="*/ 5920324 h 7652085"/>
                <a:gd name="connsiteX5124" fmla="*/ 2646599 w 7655776"/>
                <a:gd name="connsiteY5124" fmla="*/ 5923987 h 7652085"/>
                <a:gd name="connsiteX5125" fmla="*/ 2639272 w 7655776"/>
                <a:gd name="connsiteY5125" fmla="*/ 5927651 h 7652085"/>
                <a:gd name="connsiteX5126" fmla="*/ 2637074 w 7655776"/>
                <a:gd name="connsiteY5126" fmla="*/ 5922888 h 7652085"/>
                <a:gd name="connsiteX5127" fmla="*/ 2619855 w 7655776"/>
                <a:gd name="connsiteY5127" fmla="*/ 5923621 h 7652085"/>
                <a:gd name="connsiteX5128" fmla="*/ 2616558 w 7655776"/>
                <a:gd name="connsiteY5128" fmla="*/ 5932413 h 7652085"/>
                <a:gd name="connsiteX5129" fmla="*/ 2617657 w 7655776"/>
                <a:gd name="connsiteY5129" fmla="*/ 5934612 h 7652085"/>
                <a:gd name="connsiteX5130" fmla="*/ 2601904 w 7655776"/>
                <a:gd name="connsiteY5130" fmla="*/ 5944503 h 7652085"/>
                <a:gd name="connsiteX5131" fmla="*/ 2649163 w 7655776"/>
                <a:gd name="connsiteY5131" fmla="*/ 5889183 h 7652085"/>
                <a:gd name="connsiteX5132" fmla="*/ 2649530 w 7655776"/>
                <a:gd name="connsiteY5132" fmla="*/ 5889183 h 7652085"/>
                <a:gd name="connsiteX5133" fmla="*/ 2652461 w 7655776"/>
                <a:gd name="connsiteY5133" fmla="*/ 5888085 h 7652085"/>
                <a:gd name="connsiteX5134" fmla="*/ 2809627 w 7655776"/>
                <a:gd name="connsiteY5134" fmla="*/ 5958058 h 7652085"/>
                <a:gd name="connsiteX5135" fmla="*/ 2910741 w 7655776"/>
                <a:gd name="connsiteY5135" fmla="*/ 6002754 h 7652085"/>
                <a:gd name="connsiteX5136" fmla="*/ 2815122 w 7655776"/>
                <a:gd name="connsiteY5136" fmla="*/ 5971613 h 7652085"/>
                <a:gd name="connsiteX5137" fmla="*/ 2663451 w 7655776"/>
                <a:gd name="connsiteY5137" fmla="*/ 5922888 h 7652085"/>
                <a:gd name="connsiteX5138" fmla="*/ 2658322 w 7655776"/>
                <a:gd name="connsiteY5138" fmla="*/ 5915561 h 7652085"/>
                <a:gd name="connsiteX5139" fmla="*/ 2658322 w 7655776"/>
                <a:gd name="connsiteY5139" fmla="*/ 5915195 h 7652085"/>
                <a:gd name="connsiteX5140" fmla="*/ 2216131 w 7655776"/>
                <a:gd name="connsiteY5140" fmla="*/ 5000405 h 7652085"/>
                <a:gd name="connsiteX5141" fmla="*/ 2173268 w 7655776"/>
                <a:gd name="connsiteY5141" fmla="*/ 5026783 h 7652085"/>
                <a:gd name="connsiteX5142" fmla="*/ 2183159 w 7655776"/>
                <a:gd name="connsiteY5142" fmla="*/ 5002603 h 7652085"/>
                <a:gd name="connsiteX5143" fmla="*/ 2216131 w 7655776"/>
                <a:gd name="connsiteY5143" fmla="*/ 5000405 h 7652085"/>
                <a:gd name="connsiteX5144" fmla="*/ 2191219 w 7655776"/>
                <a:gd name="connsiteY5144" fmla="*/ 4965601 h 7652085"/>
                <a:gd name="connsiteX5145" fmla="*/ 2178397 w 7655776"/>
                <a:gd name="connsiteY5145" fmla="*/ 4996009 h 7652085"/>
                <a:gd name="connsiteX5146" fmla="*/ 2152386 w 7655776"/>
                <a:gd name="connsiteY5146" fmla="*/ 4997841 h 7652085"/>
                <a:gd name="connsiteX5147" fmla="*/ 2191219 w 7655776"/>
                <a:gd name="connsiteY5147" fmla="*/ 4965601 h 7652085"/>
                <a:gd name="connsiteX5148" fmla="*/ 1338710 w 7655776"/>
                <a:gd name="connsiteY5148" fmla="*/ 4496666 h 7652085"/>
                <a:gd name="connsiteX5149" fmla="*/ 1376078 w 7655776"/>
                <a:gd name="connsiteY5149" fmla="*/ 4490805 h 7652085"/>
                <a:gd name="connsiteX5150" fmla="*/ 1448250 w 7655776"/>
                <a:gd name="connsiteY5150" fmla="*/ 4530738 h 7652085"/>
                <a:gd name="connsiteX5151" fmla="*/ 1332116 w 7655776"/>
                <a:gd name="connsiteY5151" fmla="*/ 4505093 h 7652085"/>
                <a:gd name="connsiteX5152" fmla="*/ 1313798 w 7655776"/>
                <a:gd name="connsiteY5152" fmla="*/ 4501063 h 7652085"/>
                <a:gd name="connsiteX5153" fmla="*/ 1338710 w 7655776"/>
                <a:gd name="connsiteY5153" fmla="*/ 4496666 h 7652085"/>
                <a:gd name="connsiteX5154" fmla="*/ 1337611 w 7655776"/>
                <a:gd name="connsiteY5154" fmla="*/ 4489339 h 7652085"/>
                <a:gd name="connsiteX5155" fmla="*/ 1294747 w 7655776"/>
                <a:gd name="connsiteY5155" fmla="*/ 4496300 h 7652085"/>
                <a:gd name="connsiteX5156" fmla="*/ 1234665 w 7655776"/>
                <a:gd name="connsiteY5156" fmla="*/ 4483112 h 7652085"/>
                <a:gd name="connsiteX5157" fmla="*/ 1236497 w 7655776"/>
                <a:gd name="connsiteY5157" fmla="*/ 4481646 h 7652085"/>
                <a:gd name="connsiteX5158" fmla="*/ 1352998 w 7655776"/>
                <a:gd name="connsiteY5158" fmla="*/ 4483112 h 7652085"/>
                <a:gd name="connsiteX5159" fmla="*/ 1362157 w 7655776"/>
                <a:gd name="connsiteY5159" fmla="*/ 4483112 h 7652085"/>
                <a:gd name="connsiteX5160" fmla="*/ 1365088 w 7655776"/>
                <a:gd name="connsiteY5160" fmla="*/ 4484577 h 7652085"/>
                <a:gd name="connsiteX5161" fmla="*/ 1337611 w 7655776"/>
                <a:gd name="connsiteY5161" fmla="*/ 4489339 h 7652085"/>
                <a:gd name="connsiteX5162" fmla="*/ 1141244 w 7655776"/>
                <a:gd name="connsiteY5162" fmla="*/ 4360016 h 7652085"/>
                <a:gd name="connsiteX5163" fmla="*/ 1141244 w 7655776"/>
                <a:gd name="connsiteY5163" fmla="*/ 4362947 h 7652085"/>
                <a:gd name="connsiteX5164" fmla="*/ 1135383 w 7655776"/>
                <a:gd name="connsiteY5164" fmla="*/ 4366610 h 7652085"/>
                <a:gd name="connsiteX5165" fmla="*/ 1018882 w 7655776"/>
                <a:gd name="connsiteY5165" fmla="*/ 4291507 h 7652085"/>
                <a:gd name="connsiteX5166" fmla="*/ 1009356 w 7655776"/>
                <a:gd name="connsiteY5166" fmla="*/ 4281982 h 7652085"/>
                <a:gd name="connsiteX5167" fmla="*/ 1067241 w 7655776"/>
                <a:gd name="connsiteY5167" fmla="*/ 4316420 h 7652085"/>
                <a:gd name="connsiteX5168" fmla="*/ 1141244 w 7655776"/>
                <a:gd name="connsiteY5168" fmla="*/ 4360016 h 7652085"/>
                <a:gd name="connsiteX5169" fmla="*/ 1296579 w 7655776"/>
                <a:gd name="connsiteY5169" fmla="*/ 4313489 h 7652085"/>
                <a:gd name="connsiteX5170" fmla="*/ 1272400 w 7655776"/>
                <a:gd name="connsiteY5170" fmla="*/ 4320816 h 7652085"/>
                <a:gd name="connsiteX5171" fmla="*/ 1287054 w 7655776"/>
                <a:gd name="connsiteY5171" fmla="*/ 4309093 h 7652085"/>
                <a:gd name="connsiteX5172" fmla="*/ 1380108 w 7655776"/>
                <a:gd name="connsiteY5172" fmla="*/ 4235089 h 7652085"/>
                <a:gd name="connsiteX5173" fmla="*/ 1332482 w 7655776"/>
                <a:gd name="connsiteY5173" fmla="*/ 4302498 h 7652085"/>
                <a:gd name="connsiteX5174" fmla="*/ 1296579 w 7655776"/>
                <a:gd name="connsiteY5174" fmla="*/ 4313489 h 7652085"/>
                <a:gd name="connsiteX5175" fmla="*/ 1298411 w 7655776"/>
                <a:gd name="connsiteY5175" fmla="*/ 4320450 h 7652085"/>
                <a:gd name="connsiteX5176" fmla="*/ 1325521 w 7655776"/>
                <a:gd name="connsiteY5176" fmla="*/ 4312390 h 7652085"/>
                <a:gd name="connsiteX5177" fmla="*/ 1323690 w 7655776"/>
                <a:gd name="connsiteY5177" fmla="*/ 4314954 h 7652085"/>
                <a:gd name="connsiteX5178" fmla="*/ 1315263 w 7655776"/>
                <a:gd name="connsiteY5178" fmla="*/ 4318984 h 7652085"/>
                <a:gd name="connsiteX5179" fmla="*/ 1210852 w 7655776"/>
                <a:gd name="connsiteY5179" fmla="*/ 4371006 h 7652085"/>
                <a:gd name="connsiteX5180" fmla="*/ 1208288 w 7655776"/>
                <a:gd name="connsiteY5180" fmla="*/ 4370640 h 7652085"/>
                <a:gd name="connsiteX5181" fmla="*/ 1256280 w 7655776"/>
                <a:gd name="connsiteY5181" fmla="*/ 4332539 h 7652085"/>
                <a:gd name="connsiteX5182" fmla="*/ 1298411 w 7655776"/>
                <a:gd name="connsiteY5182" fmla="*/ 4320450 h 7652085"/>
                <a:gd name="connsiteX5183" fmla="*/ 876736 w 7655776"/>
                <a:gd name="connsiteY5183" fmla="*/ 4608405 h 7652085"/>
                <a:gd name="connsiteX5184" fmla="*/ 846695 w 7655776"/>
                <a:gd name="connsiteY5184" fmla="*/ 4567373 h 7652085"/>
                <a:gd name="connsiteX5185" fmla="*/ 849259 w 7655776"/>
                <a:gd name="connsiteY5185" fmla="*/ 4564809 h 7652085"/>
                <a:gd name="connsiteX5186" fmla="*/ 849992 w 7655776"/>
                <a:gd name="connsiteY5186" fmla="*/ 4560779 h 7652085"/>
                <a:gd name="connsiteX5187" fmla="*/ 907143 w 7655776"/>
                <a:gd name="connsiteY5187" fmla="*/ 4547590 h 7652085"/>
                <a:gd name="connsiteX5188" fmla="*/ 926194 w 7655776"/>
                <a:gd name="connsiteY5188" fmla="*/ 4561878 h 7652085"/>
                <a:gd name="connsiteX5189" fmla="*/ 908975 w 7655776"/>
                <a:gd name="connsiteY5189" fmla="*/ 4649070 h 7652085"/>
                <a:gd name="connsiteX5190" fmla="*/ 906411 w 7655776"/>
                <a:gd name="connsiteY5190" fmla="*/ 4649803 h 7652085"/>
                <a:gd name="connsiteX5191" fmla="*/ 876736 w 7655776"/>
                <a:gd name="connsiteY5191" fmla="*/ 4608405 h 7652085"/>
                <a:gd name="connsiteX5192" fmla="*/ 1490015 w 7655776"/>
                <a:gd name="connsiteY5192" fmla="*/ 4476883 h 7652085"/>
                <a:gd name="connsiteX5193" fmla="*/ 1490015 w 7655776"/>
                <a:gd name="connsiteY5193" fmla="*/ 4476883 h 7652085"/>
                <a:gd name="connsiteX5194" fmla="*/ 1490015 w 7655776"/>
                <a:gd name="connsiteY5194" fmla="*/ 4476883 h 7652085"/>
                <a:gd name="connsiteX5195" fmla="*/ 1301708 w 7655776"/>
                <a:gd name="connsiteY5195" fmla="*/ 4420831 h 7652085"/>
                <a:gd name="connsiteX5196" fmla="*/ 1292916 w 7655776"/>
                <a:gd name="connsiteY5196" fmla="*/ 4418633 h 7652085"/>
                <a:gd name="connsiteX5197" fmla="*/ 1298045 w 7655776"/>
                <a:gd name="connsiteY5197" fmla="*/ 4413504 h 7652085"/>
                <a:gd name="connsiteX5198" fmla="*/ 1306837 w 7655776"/>
                <a:gd name="connsiteY5198" fmla="*/ 4416435 h 7652085"/>
                <a:gd name="connsiteX5199" fmla="*/ 1301708 w 7655776"/>
                <a:gd name="connsiteY5199" fmla="*/ 4420831 h 7652085"/>
                <a:gd name="connsiteX5200" fmla="*/ 1074934 w 7655776"/>
                <a:gd name="connsiteY5200" fmla="*/ 4460763 h 7652085"/>
                <a:gd name="connsiteX5201" fmla="*/ 1112302 w 7655776"/>
                <a:gd name="connsiteY5201" fmla="*/ 4413870 h 7652085"/>
                <a:gd name="connsiteX5202" fmla="*/ 1123659 w 7655776"/>
                <a:gd name="connsiteY5202" fmla="*/ 4410939 h 7652085"/>
                <a:gd name="connsiteX5203" fmla="*/ 1154067 w 7655776"/>
                <a:gd name="connsiteY5203" fmla="*/ 4442446 h 7652085"/>
                <a:gd name="connsiteX5204" fmla="*/ 1140512 w 7655776"/>
                <a:gd name="connsiteY5204" fmla="*/ 4483844 h 7652085"/>
                <a:gd name="connsiteX5205" fmla="*/ 1129155 w 7655776"/>
                <a:gd name="connsiteY5205" fmla="*/ 4486042 h 7652085"/>
                <a:gd name="connsiteX5206" fmla="*/ 1074934 w 7655776"/>
                <a:gd name="connsiteY5206" fmla="*/ 4460763 h 7652085"/>
                <a:gd name="connsiteX5207" fmla="*/ 1131719 w 7655776"/>
                <a:gd name="connsiteY5207" fmla="*/ 4409107 h 7652085"/>
                <a:gd name="connsiteX5208" fmla="*/ 1161028 w 7655776"/>
                <a:gd name="connsiteY5208" fmla="*/ 4401414 h 7652085"/>
                <a:gd name="connsiteX5209" fmla="*/ 1164325 w 7655776"/>
                <a:gd name="connsiteY5209" fmla="*/ 4410939 h 7652085"/>
                <a:gd name="connsiteX5210" fmla="*/ 1156631 w 7655776"/>
                <a:gd name="connsiteY5210" fmla="*/ 4435119 h 7652085"/>
                <a:gd name="connsiteX5211" fmla="*/ 1131719 w 7655776"/>
                <a:gd name="connsiteY5211" fmla="*/ 4409107 h 7652085"/>
                <a:gd name="connsiteX5212" fmla="*/ 1178246 w 7655776"/>
                <a:gd name="connsiteY5212" fmla="*/ 4476883 h 7652085"/>
                <a:gd name="connsiteX5213" fmla="*/ 1148572 w 7655776"/>
                <a:gd name="connsiteY5213" fmla="*/ 4482745 h 7652085"/>
                <a:gd name="connsiteX5214" fmla="*/ 1159562 w 7655776"/>
                <a:gd name="connsiteY5214" fmla="*/ 4448674 h 7652085"/>
                <a:gd name="connsiteX5215" fmla="*/ 1177147 w 7655776"/>
                <a:gd name="connsiteY5215" fmla="*/ 4466992 h 7652085"/>
                <a:gd name="connsiteX5216" fmla="*/ 1178246 w 7655776"/>
                <a:gd name="connsiteY5216" fmla="*/ 4476883 h 7652085"/>
                <a:gd name="connsiteX5217" fmla="*/ 1175682 w 7655776"/>
                <a:gd name="connsiteY5217" fmla="*/ 4455268 h 7652085"/>
                <a:gd name="connsiteX5218" fmla="*/ 1161760 w 7655776"/>
                <a:gd name="connsiteY5218" fmla="*/ 4440614 h 7652085"/>
                <a:gd name="connsiteX5219" fmla="*/ 1167988 w 7655776"/>
                <a:gd name="connsiteY5219" fmla="*/ 4421197 h 7652085"/>
                <a:gd name="connsiteX5220" fmla="*/ 1173850 w 7655776"/>
                <a:gd name="connsiteY5220" fmla="*/ 4437683 h 7652085"/>
                <a:gd name="connsiteX5221" fmla="*/ 1175682 w 7655776"/>
                <a:gd name="connsiteY5221" fmla="*/ 4455268 h 7652085"/>
                <a:gd name="connsiteX5222" fmla="*/ 1175682 w 7655776"/>
                <a:gd name="connsiteY5222" fmla="*/ 4455268 h 7652085"/>
                <a:gd name="connsiteX5223" fmla="*/ 1090321 w 7655776"/>
                <a:gd name="connsiteY5223" fmla="*/ 4419732 h 7652085"/>
                <a:gd name="connsiteX5224" fmla="*/ 1097648 w 7655776"/>
                <a:gd name="connsiteY5224" fmla="*/ 4417900 h 7652085"/>
                <a:gd name="connsiteX5225" fmla="*/ 1083727 w 7655776"/>
                <a:gd name="connsiteY5225" fmla="*/ 4434386 h 7652085"/>
                <a:gd name="connsiteX5226" fmla="*/ 1065409 w 7655776"/>
                <a:gd name="connsiteY5226" fmla="*/ 4456367 h 7652085"/>
                <a:gd name="connsiteX5227" fmla="*/ 1032071 w 7655776"/>
                <a:gd name="connsiteY5227" fmla="*/ 4440614 h 7652085"/>
                <a:gd name="connsiteX5228" fmla="*/ 1047824 w 7655776"/>
                <a:gd name="connsiteY5228" fmla="*/ 4430723 h 7652085"/>
                <a:gd name="connsiteX5229" fmla="*/ 1090321 w 7655776"/>
                <a:gd name="connsiteY5229" fmla="*/ 4419732 h 7652085"/>
                <a:gd name="connsiteX5230" fmla="*/ 1024377 w 7655776"/>
                <a:gd name="connsiteY5230" fmla="*/ 4436950 h 7652085"/>
                <a:gd name="connsiteX5231" fmla="*/ 1024011 w 7655776"/>
                <a:gd name="connsiteY5231" fmla="*/ 4436584 h 7652085"/>
                <a:gd name="connsiteX5232" fmla="*/ 1025476 w 7655776"/>
                <a:gd name="connsiteY5232" fmla="*/ 4436218 h 7652085"/>
                <a:gd name="connsiteX5233" fmla="*/ 1024377 w 7655776"/>
                <a:gd name="connsiteY5233" fmla="*/ 4436950 h 7652085"/>
                <a:gd name="connsiteX5234" fmla="*/ 1040130 w 7655776"/>
                <a:gd name="connsiteY5234" fmla="*/ 4504726 h 7652085"/>
                <a:gd name="connsiteX5235" fmla="*/ 1041229 w 7655776"/>
                <a:gd name="connsiteY5235" fmla="*/ 4504726 h 7652085"/>
                <a:gd name="connsiteX5236" fmla="*/ 1040130 w 7655776"/>
                <a:gd name="connsiteY5236" fmla="*/ 4504726 h 7652085"/>
                <a:gd name="connsiteX5237" fmla="*/ 1040130 w 7655776"/>
                <a:gd name="connsiteY5237" fmla="*/ 4504726 h 7652085"/>
                <a:gd name="connsiteX5238" fmla="*/ 1045259 w 7655776"/>
                <a:gd name="connsiteY5238" fmla="*/ 4498132 h 7652085"/>
                <a:gd name="connsiteX5239" fmla="*/ 1068340 w 7655776"/>
                <a:gd name="connsiteY5239" fmla="*/ 4469556 h 7652085"/>
                <a:gd name="connsiteX5240" fmla="*/ 1094351 w 7655776"/>
                <a:gd name="connsiteY5240" fmla="*/ 4481280 h 7652085"/>
                <a:gd name="connsiteX5241" fmla="*/ 1114134 w 7655776"/>
                <a:gd name="connsiteY5241" fmla="*/ 4490072 h 7652085"/>
                <a:gd name="connsiteX5242" fmla="*/ 1106807 w 7655776"/>
                <a:gd name="connsiteY5242" fmla="*/ 4491537 h 7652085"/>
                <a:gd name="connsiteX5243" fmla="*/ 1063943 w 7655776"/>
                <a:gd name="connsiteY5243" fmla="*/ 4500330 h 7652085"/>
                <a:gd name="connsiteX5244" fmla="*/ 1045259 w 7655776"/>
                <a:gd name="connsiteY5244" fmla="*/ 4498132 h 7652085"/>
                <a:gd name="connsiteX5245" fmla="*/ 1184474 w 7655776"/>
                <a:gd name="connsiteY5245" fmla="*/ 4393721 h 7652085"/>
                <a:gd name="connsiteX5246" fmla="*/ 1194732 w 7655776"/>
                <a:gd name="connsiteY5246" fmla="*/ 4389691 h 7652085"/>
                <a:gd name="connsiteX5247" fmla="*/ 1213783 w 7655776"/>
                <a:gd name="connsiteY5247" fmla="*/ 4400315 h 7652085"/>
                <a:gd name="connsiteX5248" fmla="*/ 1184474 w 7655776"/>
                <a:gd name="connsiteY5248" fmla="*/ 4393721 h 7652085"/>
                <a:gd name="connsiteX5249" fmla="*/ 1124758 w 7655776"/>
                <a:gd name="connsiteY5249" fmla="*/ 4402147 h 7652085"/>
                <a:gd name="connsiteX5250" fmla="*/ 1123293 w 7655776"/>
                <a:gd name="connsiteY5250" fmla="*/ 4400315 h 7652085"/>
                <a:gd name="connsiteX5251" fmla="*/ 1129521 w 7655776"/>
                <a:gd name="connsiteY5251" fmla="*/ 4392621 h 7652085"/>
                <a:gd name="connsiteX5252" fmla="*/ 1153334 w 7655776"/>
                <a:gd name="connsiteY5252" fmla="*/ 4395552 h 7652085"/>
                <a:gd name="connsiteX5253" fmla="*/ 1124758 w 7655776"/>
                <a:gd name="connsiteY5253" fmla="*/ 4402147 h 7652085"/>
                <a:gd name="connsiteX5254" fmla="*/ 1145641 w 7655776"/>
                <a:gd name="connsiteY5254" fmla="*/ 4491904 h 7652085"/>
                <a:gd name="connsiteX5255" fmla="*/ 1174216 w 7655776"/>
                <a:gd name="connsiteY5255" fmla="*/ 4485310 h 7652085"/>
                <a:gd name="connsiteX5256" fmla="*/ 1154067 w 7655776"/>
                <a:gd name="connsiteY5256" fmla="*/ 4498498 h 7652085"/>
                <a:gd name="connsiteX5257" fmla="*/ 1145274 w 7655776"/>
                <a:gd name="connsiteY5257" fmla="*/ 4494102 h 7652085"/>
                <a:gd name="connsiteX5258" fmla="*/ 1145641 w 7655776"/>
                <a:gd name="connsiteY5258" fmla="*/ 4491904 h 7652085"/>
                <a:gd name="connsiteX5259" fmla="*/ 1203159 w 7655776"/>
                <a:gd name="connsiteY5259" fmla="*/ 4473220 h 7652085"/>
                <a:gd name="connsiteX5260" fmla="*/ 1226239 w 7655776"/>
                <a:gd name="connsiteY5260" fmla="*/ 4454536 h 7652085"/>
                <a:gd name="connsiteX5261" fmla="*/ 1213783 w 7655776"/>
                <a:gd name="connsiteY5261" fmla="*/ 4472121 h 7652085"/>
                <a:gd name="connsiteX5262" fmla="*/ 1203159 w 7655776"/>
                <a:gd name="connsiteY5262" fmla="*/ 4473220 h 7652085"/>
                <a:gd name="connsiteX5263" fmla="*/ 1197297 w 7655776"/>
                <a:gd name="connsiteY5263" fmla="*/ 4469190 h 7652085"/>
                <a:gd name="connsiteX5264" fmla="*/ 1192901 w 7655776"/>
                <a:gd name="connsiteY5264" fmla="*/ 4468091 h 7652085"/>
                <a:gd name="connsiteX5265" fmla="*/ 1181544 w 7655776"/>
                <a:gd name="connsiteY5265" fmla="*/ 4436218 h 7652085"/>
                <a:gd name="connsiteX5266" fmla="*/ 1177880 w 7655776"/>
                <a:gd name="connsiteY5266" fmla="*/ 4402880 h 7652085"/>
                <a:gd name="connsiteX5267" fmla="*/ 1180811 w 7655776"/>
                <a:gd name="connsiteY5267" fmla="*/ 4401414 h 7652085"/>
                <a:gd name="connsiteX5268" fmla="*/ 1181544 w 7655776"/>
                <a:gd name="connsiteY5268" fmla="*/ 4399949 h 7652085"/>
                <a:gd name="connsiteX5269" fmla="*/ 1236131 w 7655776"/>
                <a:gd name="connsiteY5269" fmla="*/ 4412771 h 7652085"/>
                <a:gd name="connsiteX5270" fmla="*/ 1250052 w 7655776"/>
                <a:gd name="connsiteY5270" fmla="*/ 4420464 h 7652085"/>
                <a:gd name="connsiteX5271" fmla="*/ 1240527 w 7655776"/>
                <a:gd name="connsiteY5271" fmla="*/ 4433654 h 7652085"/>
                <a:gd name="connsiteX5272" fmla="*/ 1197297 w 7655776"/>
                <a:gd name="connsiteY5272" fmla="*/ 4469190 h 7652085"/>
                <a:gd name="connsiteX5273" fmla="*/ 1266904 w 7655776"/>
                <a:gd name="connsiteY5273" fmla="*/ 4421564 h 7652085"/>
                <a:gd name="connsiteX5274" fmla="*/ 1268370 w 7655776"/>
                <a:gd name="connsiteY5274" fmla="*/ 4420464 h 7652085"/>
                <a:gd name="connsiteX5275" fmla="*/ 1278628 w 7655776"/>
                <a:gd name="connsiteY5275" fmla="*/ 4423029 h 7652085"/>
                <a:gd name="connsiteX5276" fmla="*/ 1274964 w 7655776"/>
                <a:gd name="connsiteY5276" fmla="*/ 4426326 h 7652085"/>
                <a:gd name="connsiteX5277" fmla="*/ 1266904 w 7655776"/>
                <a:gd name="connsiteY5277" fmla="*/ 4421564 h 7652085"/>
                <a:gd name="connsiteX5278" fmla="*/ 1264706 w 7655776"/>
                <a:gd name="connsiteY5278" fmla="*/ 4412038 h 7652085"/>
                <a:gd name="connsiteX5279" fmla="*/ 1270202 w 7655776"/>
                <a:gd name="connsiteY5279" fmla="*/ 4404345 h 7652085"/>
                <a:gd name="connsiteX5280" fmla="*/ 1274964 w 7655776"/>
                <a:gd name="connsiteY5280" fmla="*/ 4405810 h 7652085"/>
                <a:gd name="connsiteX5281" fmla="*/ 1266904 w 7655776"/>
                <a:gd name="connsiteY5281" fmla="*/ 4412405 h 7652085"/>
                <a:gd name="connsiteX5282" fmla="*/ 1264706 w 7655776"/>
                <a:gd name="connsiteY5282" fmla="*/ 4412038 h 7652085"/>
                <a:gd name="connsiteX5283" fmla="*/ 1150037 w 7655776"/>
                <a:gd name="connsiteY5283" fmla="*/ 4370640 h 7652085"/>
                <a:gd name="connsiteX5284" fmla="*/ 1152235 w 7655776"/>
                <a:gd name="connsiteY5284" fmla="*/ 4376868 h 7652085"/>
                <a:gd name="connsiteX5285" fmla="*/ 1145274 w 7655776"/>
                <a:gd name="connsiteY5285" fmla="*/ 4372472 h 7652085"/>
                <a:gd name="connsiteX5286" fmla="*/ 1147473 w 7655776"/>
                <a:gd name="connsiteY5286" fmla="*/ 4369908 h 7652085"/>
                <a:gd name="connsiteX5287" fmla="*/ 1150037 w 7655776"/>
                <a:gd name="connsiteY5287" fmla="*/ 4370640 h 7652085"/>
                <a:gd name="connsiteX5288" fmla="*/ 1150037 w 7655776"/>
                <a:gd name="connsiteY5288" fmla="*/ 4370640 h 7652085"/>
                <a:gd name="connsiteX5289" fmla="*/ 1155899 w 7655776"/>
                <a:gd name="connsiteY5289" fmla="*/ 4387492 h 7652085"/>
                <a:gd name="connsiteX5290" fmla="*/ 1156265 w 7655776"/>
                <a:gd name="connsiteY5290" fmla="*/ 4388958 h 7652085"/>
                <a:gd name="connsiteX5291" fmla="*/ 1134284 w 7655776"/>
                <a:gd name="connsiteY5291" fmla="*/ 4386027 h 7652085"/>
                <a:gd name="connsiteX5292" fmla="*/ 1140878 w 7655776"/>
                <a:gd name="connsiteY5292" fmla="*/ 4377967 h 7652085"/>
                <a:gd name="connsiteX5293" fmla="*/ 1155899 w 7655776"/>
                <a:gd name="connsiteY5293" fmla="*/ 4387492 h 7652085"/>
                <a:gd name="connsiteX5294" fmla="*/ 1112669 w 7655776"/>
                <a:gd name="connsiteY5294" fmla="*/ 4399949 h 7652085"/>
                <a:gd name="connsiteX5295" fmla="*/ 1107540 w 7655776"/>
                <a:gd name="connsiteY5295" fmla="*/ 4406177 h 7652085"/>
                <a:gd name="connsiteX5296" fmla="*/ 1074568 w 7655776"/>
                <a:gd name="connsiteY5296" fmla="*/ 4413504 h 7652085"/>
                <a:gd name="connsiteX5297" fmla="*/ 1106441 w 7655776"/>
                <a:gd name="connsiteY5297" fmla="*/ 4393354 h 7652085"/>
                <a:gd name="connsiteX5298" fmla="*/ 1112669 w 7655776"/>
                <a:gd name="connsiteY5298" fmla="*/ 4399949 h 7652085"/>
                <a:gd name="connsiteX5299" fmla="*/ 1018149 w 7655776"/>
                <a:gd name="connsiteY5299" fmla="*/ 4449407 h 7652085"/>
                <a:gd name="connsiteX5300" fmla="*/ 1020714 w 7655776"/>
                <a:gd name="connsiteY5300" fmla="*/ 4447941 h 7652085"/>
                <a:gd name="connsiteX5301" fmla="*/ 1058448 w 7655776"/>
                <a:gd name="connsiteY5301" fmla="*/ 4464794 h 7652085"/>
                <a:gd name="connsiteX5302" fmla="*/ 1032071 w 7655776"/>
                <a:gd name="connsiteY5302" fmla="*/ 4496666 h 7652085"/>
                <a:gd name="connsiteX5303" fmla="*/ 1029140 w 7655776"/>
                <a:gd name="connsiteY5303" fmla="*/ 4496300 h 7652085"/>
                <a:gd name="connsiteX5304" fmla="*/ 1021813 w 7655776"/>
                <a:gd name="connsiteY5304" fmla="*/ 4473586 h 7652085"/>
                <a:gd name="connsiteX5305" fmla="*/ 1018149 w 7655776"/>
                <a:gd name="connsiteY5305" fmla="*/ 4449407 h 7652085"/>
                <a:gd name="connsiteX5306" fmla="*/ 1128422 w 7655776"/>
                <a:gd name="connsiteY5306" fmla="*/ 4495934 h 7652085"/>
                <a:gd name="connsiteX5307" fmla="*/ 1135749 w 7655776"/>
                <a:gd name="connsiteY5307" fmla="*/ 4499231 h 7652085"/>
                <a:gd name="connsiteX5308" fmla="*/ 1132818 w 7655776"/>
                <a:gd name="connsiteY5308" fmla="*/ 4508023 h 7652085"/>
                <a:gd name="connsiteX5309" fmla="*/ 1095084 w 7655776"/>
                <a:gd name="connsiteY5309" fmla="*/ 4503627 h 7652085"/>
                <a:gd name="connsiteX5310" fmla="*/ 1128422 w 7655776"/>
                <a:gd name="connsiteY5310" fmla="*/ 4495934 h 7652085"/>
                <a:gd name="connsiteX5311" fmla="*/ 1179712 w 7655776"/>
                <a:gd name="connsiteY5311" fmla="*/ 4489706 h 7652085"/>
                <a:gd name="connsiteX5312" fmla="*/ 1179712 w 7655776"/>
                <a:gd name="connsiteY5312" fmla="*/ 4491171 h 7652085"/>
                <a:gd name="connsiteX5313" fmla="*/ 1170553 w 7655776"/>
                <a:gd name="connsiteY5313" fmla="*/ 4506192 h 7652085"/>
                <a:gd name="connsiteX5314" fmla="*/ 1161028 w 7655776"/>
                <a:gd name="connsiteY5314" fmla="*/ 4501796 h 7652085"/>
                <a:gd name="connsiteX5315" fmla="*/ 1179712 w 7655776"/>
                <a:gd name="connsiteY5315" fmla="*/ 4489706 h 7652085"/>
                <a:gd name="connsiteX5316" fmla="*/ 1181177 w 7655776"/>
                <a:gd name="connsiteY5316" fmla="*/ 4502162 h 7652085"/>
                <a:gd name="connsiteX5317" fmla="*/ 1181910 w 7655776"/>
                <a:gd name="connsiteY5317" fmla="*/ 4509489 h 7652085"/>
                <a:gd name="connsiteX5318" fmla="*/ 1179712 w 7655776"/>
                <a:gd name="connsiteY5318" fmla="*/ 4510588 h 7652085"/>
                <a:gd name="connsiteX5319" fmla="*/ 1176781 w 7655776"/>
                <a:gd name="connsiteY5319" fmla="*/ 4509123 h 7652085"/>
                <a:gd name="connsiteX5320" fmla="*/ 1181177 w 7655776"/>
                <a:gd name="connsiteY5320" fmla="*/ 4502162 h 7652085"/>
                <a:gd name="connsiteX5321" fmla="*/ 1262875 w 7655776"/>
                <a:gd name="connsiteY5321" fmla="*/ 4401780 h 7652085"/>
                <a:gd name="connsiteX5322" fmla="*/ 1257013 w 7655776"/>
                <a:gd name="connsiteY5322" fmla="*/ 4410207 h 7652085"/>
                <a:gd name="connsiteX5323" fmla="*/ 1239061 w 7655776"/>
                <a:gd name="connsiteY5323" fmla="*/ 4406177 h 7652085"/>
                <a:gd name="connsiteX5324" fmla="*/ 1203525 w 7655776"/>
                <a:gd name="connsiteY5324" fmla="*/ 4386394 h 7652085"/>
                <a:gd name="connsiteX5325" fmla="*/ 1209387 w 7655776"/>
                <a:gd name="connsiteY5325" fmla="*/ 4384196 h 7652085"/>
                <a:gd name="connsiteX5326" fmla="*/ 1262875 w 7655776"/>
                <a:gd name="connsiteY5326" fmla="*/ 4401780 h 7652085"/>
                <a:gd name="connsiteX5327" fmla="*/ 1177880 w 7655776"/>
                <a:gd name="connsiteY5327" fmla="*/ 4386394 h 7652085"/>
                <a:gd name="connsiteX5328" fmla="*/ 1172751 w 7655776"/>
                <a:gd name="connsiteY5328" fmla="*/ 4384562 h 7652085"/>
                <a:gd name="connsiteX5329" fmla="*/ 1172751 w 7655776"/>
                <a:gd name="connsiteY5329" fmla="*/ 4384562 h 7652085"/>
                <a:gd name="connsiteX5330" fmla="*/ 1167256 w 7655776"/>
                <a:gd name="connsiteY5330" fmla="*/ 4387126 h 7652085"/>
                <a:gd name="connsiteX5331" fmla="*/ 1161760 w 7655776"/>
                <a:gd name="connsiteY5331" fmla="*/ 4383829 h 7652085"/>
                <a:gd name="connsiteX5332" fmla="*/ 1156265 w 7655776"/>
                <a:gd name="connsiteY5332" fmla="*/ 4369175 h 7652085"/>
                <a:gd name="connsiteX5333" fmla="*/ 1181910 w 7655776"/>
                <a:gd name="connsiteY5333" fmla="*/ 4383463 h 7652085"/>
                <a:gd name="connsiteX5334" fmla="*/ 1177880 w 7655776"/>
                <a:gd name="connsiteY5334" fmla="*/ 4386394 h 7652085"/>
                <a:gd name="connsiteX5335" fmla="*/ 1117431 w 7655776"/>
                <a:gd name="connsiteY5335" fmla="*/ 4394087 h 7652085"/>
                <a:gd name="connsiteX5336" fmla="*/ 1114134 w 7655776"/>
                <a:gd name="connsiteY5336" fmla="*/ 4390790 h 7652085"/>
                <a:gd name="connsiteX5337" fmla="*/ 1119630 w 7655776"/>
                <a:gd name="connsiteY5337" fmla="*/ 4391523 h 7652085"/>
                <a:gd name="connsiteX5338" fmla="*/ 1117431 w 7655776"/>
                <a:gd name="connsiteY5338" fmla="*/ 4394087 h 7652085"/>
                <a:gd name="connsiteX5339" fmla="*/ 989940 w 7655776"/>
                <a:gd name="connsiteY5339" fmla="*/ 4420464 h 7652085"/>
                <a:gd name="connsiteX5340" fmla="*/ 964295 w 7655776"/>
                <a:gd name="connsiteY5340" fmla="*/ 4408375 h 7652085"/>
                <a:gd name="connsiteX5341" fmla="*/ 968325 w 7655776"/>
                <a:gd name="connsiteY5341" fmla="*/ 4388592 h 7652085"/>
                <a:gd name="connsiteX5342" fmla="*/ 989940 w 7655776"/>
                <a:gd name="connsiteY5342" fmla="*/ 4420464 h 7652085"/>
                <a:gd name="connsiteX5343" fmla="*/ 988841 w 7655776"/>
                <a:gd name="connsiteY5343" fmla="*/ 4432921 h 7652085"/>
                <a:gd name="connsiteX5344" fmla="*/ 958067 w 7655776"/>
                <a:gd name="connsiteY5344" fmla="*/ 4440248 h 7652085"/>
                <a:gd name="connsiteX5345" fmla="*/ 962097 w 7655776"/>
                <a:gd name="connsiteY5345" fmla="*/ 4419732 h 7652085"/>
                <a:gd name="connsiteX5346" fmla="*/ 988841 w 7655776"/>
                <a:gd name="connsiteY5346" fmla="*/ 4432921 h 7652085"/>
                <a:gd name="connsiteX5347" fmla="*/ 988841 w 7655776"/>
                <a:gd name="connsiteY5347" fmla="*/ 4432921 h 7652085"/>
                <a:gd name="connsiteX5348" fmla="*/ 1009723 w 7655776"/>
                <a:gd name="connsiteY5348" fmla="*/ 4523411 h 7652085"/>
                <a:gd name="connsiteX5349" fmla="*/ 991405 w 7655776"/>
                <a:gd name="connsiteY5349" fmla="*/ 4547224 h 7652085"/>
                <a:gd name="connsiteX5350" fmla="*/ 978583 w 7655776"/>
                <a:gd name="connsiteY5350" fmla="*/ 4530371 h 7652085"/>
                <a:gd name="connsiteX5351" fmla="*/ 1009723 w 7655776"/>
                <a:gd name="connsiteY5351" fmla="*/ 4523411 h 7652085"/>
                <a:gd name="connsiteX5352" fmla="*/ 1016317 w 7655776"/>
                <a:gd name="connsiteY5352" fmla="*/ 4534401 h 7652085"/>
                <a:gd name="connsiteX5353" fmla="*/ 1010456 w 7655776"/>
                <a:gd name="connsiteY5353" fmla="*/ 4572869 h 7652085"/>
                <a:gd name="connsiteX5354" fmla="*/ 998366 w 7655776"/>
                <a:gd name="connsiteY5354" fmla="*/ 4556749 h 7652085"/>
                <a:gd name="connsiteX5355" fmla="*/ 1016317 w 7655776"/>
                <a:gd name="connsiteY5355" fmla="*/ 4534401 h 7652085"/>
                <a:gd name="connsiteX5356" fmla="*/ 1142344 w 7655776"/>
                <a:gd name="connsiteY5356" fmla="*/ 4502162 h 7652085"/>
                <a:gd name="connsiteX5357" fmla="*/ 1145641 w 7655776"/>
                <a:gd name="connsiteY5357" fmla="*/ 4503627 h 7652085"/>
                <a:gd name="connsiteX5358" fmla="*/ 1140878 w 7655776"/>
                <a:gd name="connsiteY5358" fmla="*/ 4506558 h 7652085"/>
                <a:gd name="connsiteX5359" fmla="*/ 1142344 w 7655776"/>
                <a:gd name="connsiteY5359" fmla="*/ 4502162 h 7652085"/>
                <a:gd name="connsiteX5360" fmla="*/ 1187039 w 7655776"/>
                <a:gd name="connsiteY5360" fmla="*/ 4492270 h 7652085"/>
                <a:gd name="connsiteX5361" fmla="*/ 1190336 w 7655776"/>
                <a:gd name="connsiteY5361" fmla="*/ 4487141 h 7652085"/>
                <a:gd name="connsiteX5362" fmla="*/ 1192168 w 7655776"/>
                <a:gd name="connsiteY5362" fmla="*/ 4487874 h 7652085"/>
                <a:gd name="connsiteX5363" fmla="*/ 1196198 w 7655776"/>
                <a:gd name="connsiteY5363" fmla="*/ 4487141 h 7652085"/>
                <a:gd name="connsiteX5364" fmla="*/ 1200228 w 7655776"/>
                <a:gd name="connsiteY5364" fmla="*/ 4483112 h 7652085"/>
                <a:gd name="connsiteX5365" fmla="*/ 1205357 w 7655776"/>
                <a:gd name="connsiteY5365" fmla="*/ 4484210 h 7652085"/>
                <a:gd name="connsiteX5366" fmla="*/ 1188504 w 7655776"/>
                <a:gd name="connsiteY5366" fmla="*/ 4508390 h 7652085"/>
                <a:gd name="connsiteX5367" fmla="*/ 1187039 w 7655776"/>
                <a:gd name="connsiteY5367" fmla="*/ 4492270 h 7652085"/>
                <a:gd name="connsiteX5368" fmla="*/ 1222575 w 7655776"/>
                <a:gd name="connsiteY5368" fmla="*/ 4471388 h 7652085"/>
                <a:gd name="connsiteX5369" fmla="*/ 1246022 w 7655776"/>
                <a:gd name="connsiteY5369" fmla="*/ 4438416 h 7652085"/>
                <a:gd name="connsiteX5370" fmla="*/ 1260676 w 7655776"/>
                <a:gd name="connsiteY5370" fmla="*/ 4426693 h 7652085"/>
                <a:gd name="connsiteX5371" fmla="*/ 1269469 w 7655776"/>
                <a:gd name="connsiteY5371" fmla="*/ 4431822 h 7652085"/>
                <a:gd name="connsiteX5372" fmla="*/ 1229170 w 7655776"/>
                <a:gd name="connsiteY5372" fmla="*/ 4471388 h 7652085"/>
                <a:gd name="connsiteX5373" fmla="*/ 1222575 w 7655776"/>
                <a:gd name="connsiteY5373" fmla="*/ 4471388 h 7652085"/>
                <a:gd name="connsiteX5374" fmla="*/ 1281192 w 7655776"/>
                <a:gd name="connsiteY5374" fmla="*/ 4400315 h 7652085"/>
                <a:gd name="connsiteX5375" fmla="*/ 1274232 w 7655776"/>
                <a:gd name="connsiteY5375" fmla="*/ 4398117 h 7652085"/>
                <a:gd name="connsiteX5376" fmla="*/ 1277895 w 7655776"/>
                <a:gd name="connsiteY5376" fmla="*/ 4393354 h 7652085"/>
                <a:gd name="connsiteX5377" fmla="*/ 1287787 w 7655776"/>
                <a:gd name="connsiteY5377" fmla="*/ 4395552 h 7652085"/>
                <a:gd name="connsiteX5378" fmla="*/ 1281192 w 7655776"/>
                <a:gd name="connsiteY5378" fmla="*/ 4400315 h 7652085"/>
                <a:gd name="connsiteX5379" fmla="*/ 1266904 w 7655776"/>
                <a:gd name="connsiteY5379" fmla="*/ 4395552 h 7652085"/>
                <a:gd name="connsiteX5380" fmla="*/ 1219278 w 7655776"/>
                <a:gd name="connsiteY5380" fmla="*/ 4380165 h 7652085"/>
                <a:gd name="connsiteX5381" fmla="*/ 1219278 w 7655776"/>
                <a:gd name="connsiteY5381" fmla="*/ 4380165 h 7652085"/>
                <a:gd name="connsiteX5382" fmla="*/ 1269835 w 7655776"/>
                <a:gd name="connsiteY5382" fmla="*/ 4391523 h 7652085"/>
                <a:gd name="connsiteX5383" fmla="*/ 1266904 w 7655776"/>
                <a:gd name="connsiteY5383" fmla="*/ 4395552 h 7652085"/>
                <a:gd name="connsiteX5384" fmla="*/ 1053686 w 7655776"/>
                <a:gd name="connsiteY5384" fmla="*/ 4417900 h 7652085"/>
                <a:gd name="connsiteX5385" fmla="*/ 1014852 w 7655776"/>
                <a:gd name="connsiteY5385" fmla="*/ 4427059 h 7652085"/>
                <a:gd name="connsiteX5386" fmla="*/ 1009723 w 7655776"/>
                <a:gd name="connsiteY5386" fmla="*/ 4388225 h 7652085"/>
                <a:gd name="connsiteX5387" fmla="*/ 1008257 w 7655776"/>
                <a:gd name="connsiteY5387" fmla="*/ 4377967 h 7652085"/>
                <a:gd name="connsiteX5388" fmla="*/ 1099846 w 7655776"/>
                <a:gd name="connsiteY5388" fmla="*/ 4388958 h 7652085"/>
                <a:gd name="connsiteX5389" fmla="*/ 1053686 w 7655776"/>
                <a:gd name="connsiteY5389" fmla="*/ 4417900 h 7652085"/>
                <a:gd name="connsiteX5390" fmla="*/ 1048190 w 7655776"/>
                <a:gd name="connsiteY5390" fmla="*/ 4554917 h 7652085"/>
                <a:gd name="connsiteX5391" fmla="*/ 1035734 w 7655776"/>
                <a:gd name="connsiteY5391" fmla="*/ 4517549 h 7652085"/>
                <a:gd name="connsiteX5392" fmla="*/ 1074568 w 7655776"/>
                <a:gd name="connsiteY5392" fmla="*/ 4508390 h 7652085"/>
                <a:gd name="connsiteX5393" fmla="*/ 1128788 w 7655776"/>
                <a:gd name="connsiteY5393" fmla="*/ 4514618 h 7652085"/>
                <a:gd name="connsiteX5394" fmla="*/ 1051487 w 7655776"/>
                <a:gd name="connsiteY5394" fmla="*/ 4564809 h 7652085"/>
                <a:gd name="connsiteX5395" fmla="*/ 1048190 w 7655776"/>
                <a:gd name="connsiteY5395" fmla="*/ 4554917 h 7652085"/>
                <a:gd name="connsiteX5396" fmla="*/ 1048190 w 7655776"/>
                <a:gd name="connsiteY5396" fmla="*/ 4554917 h 7652085"/>
                <a:gd name="connsiteX5397" fmla="*/ 1240160 w 7655776"/>
                <a:gd name="connsiteY5397" fmla="*/ 4469922 h 7652085"/>
                <a:gd name="connsiteX5398" fmla="*/ 1276063 w 7655776"/>
                <a:gd name="connsiteY5398" fmla="*/ 4435119 h 7652085"/>
                <a:gd name="connsiteX5399" fmla="*/ 1280460 w 7655776"/>
                <a:gd name="connsiteY5399" fmla="*/ 4437683 h 7652085"/>
                <a:gd name="connsiteX5400" fmla="*/ 1240160 w 7655776"/>
                <a:gd name="connsiteY5400" fmla="*/ 4469922 h 7652085"/>
                <a:gd name="connsiteX5401" fmla="*/ 1240160 w 7655776"/>
                <a:gd name="connsiteY5401" fmla="*/ 4469922 h 7652085"/>
                <a:gd name="connsiteX5402" fmla="*/ 1281559 w 7655776"/>
                <a:gd name="connsiteY5402" fmla="*/ 4429623 h 7652085"/>
                <a:gd name="connsiteX5403" fmla="*/ 1287054 w 7655776"/>
                <a:gd name="connsiteY5403" fmla="*/ 4424495 h 7652085"/>
                <a:gd name="connsiteX5404" fmla="*/ 1294747 w 7655776"/>
                <a:gd name="connsiteY5404" fmla="*/ 4426326 h 7652085"/>
                <a:gd name="connsiteX5405" fmla="*/ 1287054 w 7655776"/>
                <a:gd name="connsiteY5405" fmla="*/ 4432554 h 7652085"/>
                <a:gd name="connsiteX5406" fmla="*/ 1281559 w 7655776"/>
                <a:gd name="connsiteY5406" fmla="*/ 4429623 h 7652085"/>
                <a:gd name="connsiteX5407" fmla="*/ 1284856 w 7655776"/>
                <a:gd name="connsiteY5407" fmla="*/ 4416435 h 7652085"/>
                <a:gd name="connsiteX5408" fmla="*/ 1275331 w 7655776"/>
                <a:gd name="connsiteY5408" fmla="*/ 4414237 h 7652085"/>
                <a:gd name="connsiteX5409" fmla="*/ 1282658 w 7655776"/>
                <a:gd name="connsiteY5409" fmla="*/ 4408009 h 7652085"/>
                <a:gd name="connsiteX5410" fmla="*/ 1290351 w 7655776"/>
                <a:gd name="connsiteY5410" fmla="*/ 4410573 h 7652085"/>
                <a:gd name="connsiteX5411" fmla="*/ 1284856 w 7655776"/>
                <a:gd name="connsiteY5411" fmla="*/ 4416435 h 7652085"/>
                <a:gd name="connsiteX5412" fmla="*/ 1289618 w 7655776"/>
                <a:gd name="connsiteY5412" fmla="*/ 4402880 h 7652085"/>
                <a:gd name="connsiteX5413" fmla="*/ 1296579 w 7655776"/>
                <a:gd name="connsiteY5413" fmla="*/ 4397018 h 7652085"/>
                <a:gd name="connsiteX5414" fmla="*/ 1303174 w 7655776"/>
                <a:gd name="connsiteY5414" fmla="*/ 4398483 h 7652085"/>
                <a:gd name="connsiteX5415" fmla="*/ 1296579 w 7655776"/>
                <a:gd name="connsiteY5415" fmla="*/ 4405078 h 7652085"/>
                <a:gd name="connsiteX5416" fmla="*/ 1289618 w 7655776"/>
                <a:gd name="connsiteY5416" fmla="*/ 4402880 h 7652085"/>
                <a:gd name="connsiteX5417" fmla="*/ 1188138 w 7655776"/>
                <a:gd name="connsiteY5417" fmla="*/ 4377967 h 7652085"/>
                <a:gd name="connsiteX5418" fmla="*/ 1184108 w 7655776"/>
                <a:gd name="connsiteY5418" fmla="*/ 4375769 h 7652085"/>
                <a:gd name="connsiteX5419" fmla="*/ 1188871 w 7655776"/>
                <a:gd name="connsiteY5419" fmla="*/ 4377235 h 7652085"/>
                <a:gd name="connsiteX5420" fmla="*/ 1188138 w 7655776"/>
                <a:gd name="connsiteY5420" fmla="*/ 4377967 h 7652085"/>
                <a:gd name="connsiteX5421" fmla="*/ 1000564 w 7655776"/>
                <a:gd name="connsiteY5421" fmla="*/ 4376502 h 7652085"/>
                <a:gd name="connsiteX5422" fmla="*/ 1002396 w 7655776"/>
                <a:gd name="connsiteY5422" fmla="*/ 4388592 h 7652085"/>
                <a:gd name="connsiteX5423" fmla="*/ 1007891 w 7655776"/>
                <a:gd name="connsiteY5423" fmla="*/ 4427425 h 7652085"/>
                <a:gd name="connsiteX5424" fmla="*/ 1005693 w 7655776"/>
                <a:gd name="connsiteY5424" fmla="*/ 4426693 h 7652085"/>
                <a:gd name="connsiteX5425" fmla="*/ 1005693 w 7655776"/>
                <a:gd name="connsiteY5425" fmla="*/ 4426693 h 7652085"/>
                <a:gd name="connsiteX5426" fmla="*/ 1004960 w 7655776"/>
                <a:gd name="connsiteY5426" fmla="*/ 4427059 h 7652085"/>
                <a:gd name="connsiteX5427" fmla="*/ 1002396 w 7655776"/>
                <a:gd name="connsiteY5427" fmla="*/ 4425960 h 7652085"/>
                <a:gd name="connsiteX5428" fmla="*/ 970157 w 7655776"/>
                <a:gd name="connsiteY5428" fmla="*/ 4377967 h 7652085"/>
                <a:gd name="connsiteX5429" fmla="*/ 971256 w 7655776"/>
                <a:gd name="connsiteY5429" fmla="*/ 4372838 h 7652085"/>
                <a:gd name="connsiteX5430" fmla="*/ 1000564 w 7655776"/>
                <a:gd name="connsiteY5430" fmla="*/ 4376502 h 7652085"/>
                <a:gd name="connsiteX5431" fmla="*/ 953304 w 7655776"/>
                <a:gd name="connsiteY5431" fmla="*/ 4463695 h 7652085"/>
                <a:gd name="connsiteX5432" fmla="*/ 955869 w 7655776"/>
                <a:gd name="connsiteY5432" fmla="*/ 4451605 h 7652085"/>
                <a:gd name="connsiteX5433" fmla="*/ 997633 w 7655776"/>
                <a:gd name="connsiteY5433" fmla="*/ 4442812 h 7652085"/>
                <a:gd name="connsiteX5434" fmla="*/ 1005693 w 7655776"/>
                <a:gd name="connsiteY5434" fmla="*/ 4447941 h 7652085"/>
                <a:gd name="connsiteX5435" fmla="*/ 1005693 w 7655776"/>
                <a:gd name="connsiteY5435" fmla="*/ 4448308 h 7652085"/>
                <a:gd name="connsiteX5436" fmla="*/ 991405 w 7655776"/>
                <a:gd name="connsiteY5436" fmla="*/ 4457100 h 7652085"/>
                <a:gd name="connsiteX5437" fmla="*/ 948908 w 7655776"/>
                <a:gd name="connsiteY5437" fmla="*/ 4484210 h 7652085"/>
                <a:gd name="connsiteX5438" fmla="*/ 953304 w 7655776"/>
                <a:gd name="connsiteY5438" fmla="*/ 4463695 h 7652085"/>
                <a:gd name="connsiteX5439" fmla="*/ 995801 w 7655776"/>
                <a:gd name="connsiteY5439" fmla="*/ 4463695 h 7652085"/>
                <a:gd name="connsiteX5440" fmla="*/ 1008257 w 7655776"/>
                <a:gd name="connsiteY5440" fmla="*/ 4455635 h 7652085"/>
                <a:gd name="connsiteX5441" fmla="*/ 1014485 w 7655776"/>
                <a:gd name="connsiteY5441" fmla="*/ 4474685 h 7652085"/>
                <a:gd name="connsiteX5442" fmla="*/ 1017416 w 7655776"/>
                <a:gd name="connsiteY5442" fmla="*/ 4494468 h 7652085"/>
                <a:gd name="connsiteX5443" fmla="*/ 1002762 w 7655776"/>
                <a:gd name="connsiteY5443" fmla="*/ 4492637 h 7652085"/>
                <a:gd name="connsiteX5444" fmla="*/ 957334 w 7655776"/>
                <a:gd name="connsiteY5444" fmla="*/ 4487508 h 7652085"/>
                <a:gd name="connsiteX5445" fmla="*/ 995801 w 7655776"/>
                <a:gd name="connsiteY5445" fmla="*/ 4463695 h 7652085"/>
                <a:gd name="connsiteX5446" fmla="*/ 1001663 w 7655776"/>
                <a:gd name="connsiteY5446" fmla="*/ 4500330 h 7652085"/>
                <a:gd name="connsiteX5447" fmla="*/ 1018149 w 7655776"/>
                <a:gd name="connsiteY5447" fmla="*/ 4502162 h 7652085"/>
                <a:gd name="connsiteX5448" fmla="*/ 1018149 w 7655776"/>
                <a:gd name="connsiteY5448" fmla="*/ 4502894 h 7652085"/>
                <a:gd name="connsiteX5449" fmla="*/ 1013020 w 7655776"/>
                <a:gd name="connsiteY5449" fmla="*/ 4508023 h 7652085"/>
                <a:gd name="connsiteX5450" fmla="*/ 1013020 w 7655776"/>
                <a:gd name="connsiteY5450" fmla="*/ 4510954 h 7652085"/>
                <a:gd name="connsiteX5451" fmla="*/ 971622 w 7655776"/>
                <a:gd name="connsiteY5451" fmla="*/ 4521579 h 7652085"/>
                <a:gd name="connsiteX5452" fmla="*/ 964295 w 7655776"/>
                <a:gd name="connsiteY5452" fmla="*/ 4511687 h 7652085"/>
                <a:gd name="connsiteX5453" fmla="*/ 951472 w 7655776"/>
                <a:gd name="connsiteY5453" fmla="*/ 4494835 h 7652085"/>
                <a:gd name="connsiteX5454" fmla="*/ 1001663 w 7655776"/>
                <a:gd name="connsiteY5454" fmla="*/ 4500330 h 7652085"/>
                <a:gd name="connsiteX5455" fmla="*/ 1016684 w 7655776"/>
                <a:gd name="connsiteY5455" fmla="*/ 4580928 h 7652085"/>
                <a:gd name="connsiteX5456" fmla="*/ 1024743 w 7655776"/>
                <a:gd name="connsiteY5456" fmla="*/ 4523777 h 7652085"/>
                <a:gd name="connsiteX5457" fmla="*/ 1026209 w 7655776"/>
                <a:gd name="connsiteY5457" fmla="*/ 4521945 h 7652085"/>
                <a:gd name="connsiteX5458" fmla="*/ 1026942 w 7655776"/>
                <a:gd name="connsiteY5458" fmla="*/ 4521945 h 7652085"/>
                <a:gd name="connsiteX5459" fmla="*/ 1028773 w 7655776"/>
                <a:gd name="connsiteY5459" fmla="*/ 4520113 h 7652085"/>
                <a:gd name="connsiteX5460" fmla="*/ 1040863 w 7655776"/>
                <a:gd name="connsiteY5460" fmla="*/ 4557481 h 7652085"/>
                <a:gd name="connsiteX5461" fmla="*/ 1044527 w 7655776"/>
                <a:gd name="connsiteY5461" fmla="*/ 4569205 h 7652085"/>
                <a:gd name="connsiteX5462" fmla="*/ 1019615 w 7655776"/>
                <a:gd name="connsiteY5462" fmla="*/ 4585324 h 7652085"/>
                <a:gd name="connsiteX5463" fmla="*/ 1016684 w 7655776"/>
                <a:gd name="connsiteY5463" fmla="*/ 4580928 h 7652085"/>
                <a:gd name="connsiteX5464" fmla="*/ 1212684 w 7655776"/>
                <a:gd name="connsiteY5464" fmla="*/ 4485676 h 7652085"/>
                <a:gd name="connsiteX5465" fmla="*/ 1213783 w 7655776"/>
                <a:gd name="connsiteY5465" fmla="*/ 4486042 h 7652085"/>
                <a:gd name="connsiteX5466" fmla="*/ 1209753 w 7655776"/>
                <a:gd name="connsiteY5466" fmla="*/ 4489706 h 7652085"/>
                <a:gd name="connsiteX5467" fmla="*/ 1212684 w 7655776"/>
                <a:gd name="connsiteY5467" fmla="*/ 4485676 h 7652085"/>
                <a:gd name="connsiteX5468" fmla="*/ 1321125 w 7655776"/>
                <a:gd name="connsiteY5468" fmla="*/ 4381265 h 7652085"/>
                <a:gd name="connsiteX5469" fmla="*/ 1309035 w 7655776"/>
                <a:gd name="connsiteY5469" fmla="*/ 4392988 h 7652085"/>
                <a:gd name="connsiteX5470" fmla="*/ 1303540 w 7655776"/>
                <a:gd name="connsiteY5470" fmla="*/ 4391889 h 7652085"/>
                <a:gd name="connsiteX5471" fmla="*/ 1320759 w 7655776"/>
                <a:gd name="connsiteY5471" fmla="*/ 4377967 h 7652085"/>
                <a:gd name="connsiteX5472" fmla="*/ 1343839 w 7655776"/>
                <a:gd name="connsiteY5472" fmla="*/ 4359283 h 7652085"/>
                <a:gd name="connsiteX5473" fmla="*/ 1321125 w 7655776"/>
                <a:gd name="connsiteY5473" fmla="*/ 4381265 h 7652085"/>
                <a:gd name="connsiteX5474" fmla="*/ 1125125 w 7655776"/>
                <a:gd name="connsiteY5474" fmla="*/ 4384928 h 7652085"/>
                <a:gd name="connsiteX5475" fmla="*/ 1119996 w 7655776"/>
                <a:gd name="connsiteY5475" fmla="*/ 4384196 h 7652085"/>
                <a:gd name="connsiteX5476" fmla="*/ 1132452 w 7655776"/>
                <a:gd name="connsiteY5476" fmla="*/ 4376135 h 7652085"/>
                <a:gd name="connsiteX5477" fmla="*/ 1125125 w 7655776"/>
                <a:gd name="connsiteY5477" fmla="*/ 4384928 h 7652085"/>
                <a:gd name="connsiteX5478" fmla="*/ 999465 w 7655776"/>
                <a:gd name="connsiteY5478" fmla="*/ 4369175 h 7652085"/>
                <a:gd name="connsiteX5479" fmla="*/ 972355 w 7655776"/>
                <a:gd name="connsiteY5479" fmla="*/ 4365878 h 7652085"/>
                <a:gd name="connsiteX5480" fmla="*/ 988108 w 7655776"/>
                <a:gd name="connsiteY5480" fmla="*/ 4286012 h 7652085"/>
                <a:gd name="connsiteX5481" fmla="*/ 999465 w 7655776"/>
                <a:gd name="connsiteY5481" fmla="*/ 4369175 h 7652085"/>
                <a:gd name="connsiteX5482" fmla="*/ 999465 w 7655776"/>
                <a:gd name="connsiteY5482" fmla="*/ 4369175 h 7652085"/>
                <a:gd name="connsiteX5483" fmla="*/ 950740 w 7655776"/>
                <a:gd name="connsiteY5483" fmla="*/ 4363313 h 7652085"/>
                <a:gd name="connsiteX5484" fmla="*/ 943046 w 7655776"/>
                <a:gd name="connsiteY5484" fmla="*/ 4362214 h 7652085"/>
                <a:gd name="connsiteX5485" fmla="*/ 945977 w 7655776"/>
                <a:gd name="connsiteY5485" fmla="*/ 4356352 h 7652085"/>
                <a:gd name="connsiteX5486" fmla="*/ 950740 w 7655776"/>
                <a:gd name="connsiteY5486" fmla="*/ 4363313 h 7652085"/>
                <a:gd name="connsiteX5487" fmla="*/ 956235 w 7655776"/>
                <a:gd name="connsiteY5487" fmla="*/ 4371373 h 7652085"/>
                <a:gd name="connsiteX5488" fmla="*/ 962463 w 7655776"/>
                <a:gd name="connsiteY5488" fmla="*/ 4380165 h 7652085"/>
                <a:gd name="connsiteX5489" fmla="*/ 957334 w 7655776"/>
                <a:gd name="connsiteY5489" fmla="*/ 4405078 h 7652085"/>
                <a:gd name="connsiteX5490" fmla="*/ 928026 w 7655776"/>
                <a:gd name="connsiteY5490" fmla="*/ 4391156 h 7652085"/>
                <a:gd name="connsiteX5491" fmla="*/ 939383 w 7655776"/>
                <a:gd name="connsiteY5491" fmla="*/ 4369175 h 7652085"/>
                <a:gd name="connsiteX5492" fmla="*/ 956235 w 7655776"/>
                <a:gd name="connsiteY5492" fmla="*/ 4371373 h 7652085"/>
                <a:gd name="connsiteX5493" fmla="*/ 921431 w 7655776"/>
                <a:gd name="connsiteY5493" fmla="*/ 4388225 h 7652085"/>
                <a:gd name="connsiteX5494" fmla="*/ 860250 w 7655776"/>
                <a:gd name="connsiteY5494" fmla="*/ 4359283 h 7652085"/>
                <a:gd name="connsiteX5495" fmla="*/ 931689 w 7655776"/>
                <a:gd name="connsiteY5495" fmla="*/ 4368076 h 7652085"/>
                <a:gd name="connsiteX5496" fmla="*/ 921431 w 7655776"/>
                <a:gd name="connsiteY5496" fmla="*/ 4388225 h 7652085"/>
                <a:gd name="connsiteX5497" fmla="*/ 921431 w 7655776"/>
                <a:gd name="connsiteY5497" fmla="*/ 4388225 h 7652085"/>
                <a:gd name="connsiteX5498" fmla="*/ 917035 w 7655776"/>
                <a:gd name="connsiteY5498" fmla="*/ 4396651 h 7652085"/>
                <a:gd name="connsiteX5499" fmla="*/ 909708 w 7655776"/>
                <a:gd name="connsiteY5499" fmla="*/ 4410939 h 7652085"/>
                <a:gd name="connsiteX5500" fmla="*/ 900915 w 7655776"/>
                <a:gd name="connsiteY5500" fmla="*/ 4428524 h 7652085"/>
                <a:gd name="connsiteX5501" fmla="*/ 851457 w 7655776"/>
                <a:gd name="connsiteY5501" fmla="*/ 4363313 h 7652085"/>
                <a:gd name="connsiteX5502" fmla="*/ 917035 w 7655776"/>
                <a:gd name="connsiteY5502" fmla="*/ 4396651 h 7652085"/>
                <a:gd name="connsiteX5503" fmla="*/ 916302 w 7655776"/>
                <a:gd name="connsiteY5503" fmla="*/ 4414237 h 7652085"/>
                <a:gd name="connsiteX5504" fmla="*/ 923629 w 7655776"/>
                <a:gd name="connsiteY5504" fmla="*/ 4399949 h 7652085"/>
                <a:gd name="connsiteX5505" fmla="*/ 955136 w 7655776"/>
                <a:gd name="connsiteY5505" fmla="*/ 4416068 h 7652085"/>
                <a:gd name="connsiteX5506" fmla="*/ 950007 w 7655776"/>
                <a:gd name="connsiteY5506" fmla="*/ 4441713 h 7652085"/>
                <a:gd name="connsiteX5507" fmla="*/ 917035 w 7655776"/>
                <a:gd name="connsiteY5507" fmla="*/ 4449407 h 7652085"/>
                <a:gd name="connsiteX5508" fmla="*/ 905678 w 7655776"/>
                <a:gd name="connsiteY5508" fmla="*/ 4434386 h 7652085"/>
                <a:gd name="connsiteX5509" fmla="*/ 916302 w 7655776"/>
                <a:gd name="connsiteY5509" fmla="*/ 4414237 h 7652085"/>
                <a:gd name="connsiteX5510" fmla="*/ 909342 w 7655776"/>
                <a:gd name="connsiteY5510" fmla="*/ 4451238 h 7652085"/>
                <a:gd name="connsiteX5511" fmla="*/ 895420 w 7655776"/>
                <a:gd name="connsiteY5511" fmla="*/ 4454536 h 7652085"/>
                <a:gd name="connsiteX5512" fmla="*/ 902014 w 7655776"/>
                <a:gd name="connsiteY5512" fmla="*/ 4441713 h 7652085"/>
                <a:gd name="connsiteX5513" fmla="*/ 909342 w 7655776"/>
                <a:gd name="connsiteY5513" fmla="*/ 4451238 h 7652085"/>
                <a:gd name="connsiteX5514" fmla="*/ 930224 w 7655776"/>
                <a:gd name="connsiteY5514" fmla="*/ 4542095 h 7652085"/>
                <a:gd name="connsiteX5515" fmla="*/ 928026 w 7655776"/>
                <a:gd name="connsiteY5515" fmla="*/ 4553818 h 7652085"/>
                <a:gd name="connsiteX5516" fmla="*/ 916669 w 7655776"/>
                <a:gd name="connsiteY5516" fmla="*/ 4545392 h 7652085"/>
                <a:gd name="connsiteX5517" fmla="*/ 930224 w 7655776"/>
                <a:gd name="connsiteY5517" fmla="*/ 4542095 h 7652085"/>
                <a:gd name="connsiteX5518" fmla="*/ 937917 w 7655776"/>
                <a:gd name="connsiteY5518" fmla="*/ 4540263 h 7652085"/>
                <a:gd name="connsiteX5519" fmla="*/ 970889 w 7655776"/>
                <a:gd name="connsiteY5519" fmla="*/ 4532570 h 7652085"/>
                <a:gd name="connsiteX5520" fmla="*/ 987009 w 7655776"/>
                <a:gd name="connsiteY5520" fmla="*/ 4553452 h 7652085"/>
                <a:gd name="connsiteX5521" fmla="*/ 965760 w 7655776"/>
                <a:gd name="connsiteY5521" fmla="*/ 4581661 h 7652085"/>
                <a:gd name="connsiteX5522" fmla="*/ 952938 w 7655776"/>
                <a:gd name="connsiteY5522" fmla="*/ 4572136 h 7652085"/>
                <a:gd name="connsiteX5523" fmla="*/ 934620 w 7655776"/>
                <a:gd name="connsiteY5523" fmla="*/ 4558214 h 7652085"/>
                <a:gd name="connsiteX5524" fmla="*/ 937917 w 7655776"/>
                <a:gd name="connsiteY5524" fmla="*/ 4540263 h 7652085"/>
                <a:gd name="connsiteX5525" fmla="*/ 948175 w 7655776"/>
                <a:gd name="connsiteY5525" fmla="*/ 4578364 h 7652085"/>
                <a:gd name="connsiteX5526" fmla="*/ 960998 w 7655776"/>
                <a:gd name="connsiteY5526" fmla="*/ 4587889 h 7652085"/>
                <a:gd name="connsiteX5527" fmla="*/ 916669 w 7655776"/>
                <a:gd name="connsiteY5527" fmla="*/ 4646872 h 7652085"/>
                <a:gd name="connsiteX5528" fmla="*/ 932788 w 7655776"/>
                <a:gd name="connsiteY5528" fmla="*/ 4566274 h 7652085"/>
                <a:gd name="connsiteX5529" fmla="*/ 948175 w 7655776"/>
                <a:gd name="connsiteY5529" fmla="*/ 4578364 h 7652085"/>
                <a:gd name="connsiteX5530" fmla="*/ 968691 w 7655776"/>
                <a:gd name="connsiteY5530" fmla="*/ 4593384 h 7652085"/>
                <a:gd name="connsiteX5531" fmla="*/ 986643 w 7655776"/>
                <a:gd name="connsiteY5531" fmla="*/ 4606939 h 7652085"/>
                <a:gd name="connsiteX5532" fmla="*/ 926560 w 7655776"/>
                <a:gd name="connsiteY5532" fmla="*/ 4646140 h 7652085"/>
                <a:gd name="connsiteX5533" fmla="*/ 968691 w 7655776"/>
                <a:gd name="connsiteY5533" fmla="*/ 4593384 h 7652085"/>
                <a:gd name="connsiteX5534" fmla="*/ 973454 w 7655776"/>
                <a:gd name="connsiteY5534" fmla="*/ 4587889 h 7652085"/>
                <a:gd name="connsiteX5535" fmla="*/ 993603 w 7655776"/>
                <a:gd name="connsiteY5535" fmla="*/ 4562610 h 7652085"/>
                <a:gd name="connsiteX5536" fmla="*/ 1008990 w 7655776"/>
                <a:gd name="connsiteY5536" fmla="*/ 4582760 h 7652085"/>
                <a:gd name="connsiteX5537" fmla="*/ 1007525 w 7655776"/>
                <a:gd name="connsiteY5537" fmla="*/ 4593384 h 7652085"/>
                <a:gd name="connsiteX5538" fmla="*/ 993603 w 7655776"/>
                <a:gd name="connsiteY5538" fmla="*/ 4602543 h 7652085"/>
                <a:gd name="connsiteX5539" fmla="*/ 973454 w 7655776"/>
                <a:gd name="connsiteY5539" fmla="*/ 4587889 h 7652085"/>
                <a:gd name="connsiteX5540" fmla="*/ 1006059 w 7655776"/>
                <a:gd name="connsiteY5540" fmla="*/ 4602910 h 7652085"/>
                <a:gd name="connsiteX5541" fmla="*/ 1004960 w 7655776"/>
                <a:gd name="connsiteY5541" fmla="*/ 4610969 h 7652085"/>
                <a:gd name="connsiteX5542" fmla="*/ 999465 w 7655776"/>
                <a:gd name="connsiteY5542" fmla="*/ 4606939 h 7652085"/>
                <a:gd name="connsiteX5543" fmla="*/ 1006059 w 7655776"/>
                <a:gd name="connsiteY5543" fmla="*/ 4602910 h 7652085"/>
                <a:gd name="connsiteX5544" fmla="*/ 1047091 w 7655776"/>
                <a:gd name="connsiteY5544" fmla="*/ 4576165 h 7652085"/>
                <a:gd name="connsiteX5545" fmla="*/ 1073469 w 7655776"/>
                <a:gd name="connsiteY5545" fmla="*/ 4656031 h 7652085"/>
                <a:gd name="connsiteX5546" fmla="*/ 1024377 w 7655776"/>
                <a:gd name="connsiteY5546" fmla="*/ 4591186 h 7652085"/>
                <a:gd name="connsiteX5547" fmla="*/ 1047091 w 7655776"/>
                <a:gd name="connsiteY5547" fmla="*/ 4576165 h 7652085"/>
                <a:gd name="connsiteX5548" fmla="*/ 1153334 w 7655776"/>
                <a:gd name="connsiteY5548" fmla="*/ 4506925 h 7652085"/>
                <a:gd name="connsiteX5549" fmla="*/ 1163959 w 7655776"/>
                <a:gd name="connsiteY5549" fmla="*/ 4511321 h 7652085"/>
                <a:gd name="connsiteX5550" fmla="*/ 1149304 w 7655776"/>
                <a:gd name="connsiteY5550" fmla="*/ 4509489 h 7652085"/>
                <a:gd name="connsiteX5551" fmla="*/ 1153334 w 7655776"/>
                <a:gd name="connsiteY5551" fmla="*/ 4506925 h 7652085"/>
                <a:gd name="connsiteX5552" fmla="*/ 1332482 w 7655776"/>
                <a:gd name="connsiteY5552" fmla="*/ 4427791 h 7652085"/>
                <a:gd name="connsiteX5553" fmla="*/ 1310867 w 7655776"/>
                <a:gd name="connsiteY5553" fmla="*/ 4423029 h 7652085"/>
                <a:gd name="connsiteX5554" fmla="*/ 1315263 w 7655776"/>
                <a:gd name="connsiteY5554" fmla="*/ 4419732 h 7652085"/>
                <a:gd name="connsiteX5555" fmla="*/ 1331383 w 7655776"/>
                <a:gd name="connsiteY5555" fmla="*/ 4424861 h 7652085"/>
                <a:gd name="connsiteX5556" fmla="*/ 1361058 w 7655776"/>
                <a:gd name="connsiteY5556" fmla="*/ 4434752 h 7652085"/>
                <a:gd name="connsiteX5557" fmla="*/ 1332482 w 7655776"/>
                <a:gd name="connsiteY5557" fmla="*/ 4427791 h 7652085"/>
                <a:gd name="connsiteX5558" fmla="*/ 1316362 w 7655776"/>
                <a:gd name="connsiteY5558" fmla="*/ 4372106 h 7652085"/>
                <a:gd name="connsiteX5559" fmla="*/ 1294747 w 7655776"/>
                <a:gd name="connsiteY5559" fmla="*/ 4389691 h 7652085"/>
                <a:gd name="connsiteX5560" fmla="*/ 1282291 w 7655776"/>
                <a:gd name="connsiteY5560" fmla="*/ 4386760 h 7652085"/>
                <a:gd name="connsiteX5561" fmla="*/ 1294747 w 7655776"/>
                <a:gd name="connsiteY5561" fmla="*/ 4369175 h 7652085"/>
                <a:gd name="connsiteX5562" fmla="*/ 1311966 w 7655776"/>
                <a:gd name="connsiteY5562" fmla="*/ 4344629 h 7652085"/>
                <a:gd name="connsiteX5563" fmla="*/ 1337245 w 7655776"/>
                <a:gd name="connsiteY5563" fmla="*/ 4334738 h 7652085"/>
                <a:gd name="connsiteX5564" fmla="*/ 1384504 w 7655776"/>
                <a:gd name="connsiteY5564" fmla="*/ 4316420 h 7652085"/>
                <a:gd name="connsiteX5565" fmla="*/ 1316362 w 7655776"/>
                <a:gd name="connsiteY5565" fmla="*/ 4372106 h 7652085"/>
                <a:gd name="connsiteX5566" fmla="*/ 1316362 w 7655776"/>
                <a:gd name="connsiteY5566" fmla="*/ 4372106 h 7652085"/>
                <a:gd name="connsiteX5567" fmla="*/ 1288519 w 7655776"/>
                <a:gd name="connsiteY5567" fmla="*/ 4365145 h 7652085"/>
                <a:gd name="connsiteX5568" fmla="*/ 1274598 w 7655776"/>
                <a:gd name="connsiteY5568" fmla="*/ 4385294 h 7652085"/>
                <a:gd name="connsiteX5569" fmla="*/ 1231368 w 7655776"/>
                <a:gd name="connsiteY5569" fmla="*/ 4375769 h 7652085"/>
                <a:gd name="connsiteX5570" fmla="*/ 1299510 w 7655776"/>
                <a:gd name="connsiteY5570" fmla="*/ 4349758 h 7652085"/>
                <a:gd name="connsiteX5571" fmla="*/ 1288519 w 7655776"/>
                <a:gd name="connsiteY5571" fmla="*/ 4365145 h 7652085"/>
                <a:gd name="connsiteX5572" fmla="*/ 1242359 w 7655776"/>
                <a:gd name="connsiteY5572" fmla="*/ 4364046 h 7652085"/>
                <a:gd name="connsiteX5573" fmla="*/ 1315263 w 7655776"/>
                <a:gd name="connsiteY5573" fmla="*/ 4327410 h 7652085"/>
                <a:gd name="connsiteX5574" fmla="*/ 1307204 w 7655776"/>
                <a:gd name="connsiteY5574" fmla="*/ 4338767 h 7652085"/>
                <a:gd name="connsiteX5575" fmla="*/ 1242359 w 7655776"/>
                <a:gd name="connsiteY5575" fmla="*/ 4364046 h 7652085"/>
                <a:gd name="connsiteX5576" fmla="*/ 1109005 w 7655776"/>
                <a:gd name="connsiteY5576" fmla="*/ 4383096 h 7652085"/>
                <a:gd name="connsiteX5577" fmla="*/ 1106441 w 7655776"/>
                <a:gd name="connsiteY5577" fmla="*/ 4382730 h 7652085"/>
                <a:gd name="connsiteX5578" fmla="*/ 1093252 w 7655776"/>
                <a:gd name="connsiteY5578" fmla="*/ 4368808 h 7652085"/>
                <a:gd name="connsiteX5579" fmla="*/ 1040863 w 7655776"/>
                <a:gd name="connsiteY5579" fmla="*/ 4314221 h 7652085"/>
                <a:gd name="connsiteX5580" fmla="*/ 1129155 w 7655776"/>
                <a:gd name="connsiteY5580" fmla="*/ 4370640 h 7652085"/>
                <a:gd name="connsiteX5581" fmla="*/ 1109005 w 7655776"/>
                <a:gd name="connsiteY5581" fmla="*/ 4383096 h 7652085"/>
                <a:gd name="connsiteX5582" fmla="*/ 1087757 w 7655776"/>
                <a:gd name="connsiteY5582" fmla="*/ 4373937 h 7652085"/>
                <a:gd name="connsiteX5583" fmla="*/ 1094717 w 7655776"/>
                <a:gd name="connsiteY5583" fmla="*/ 4381265 h 7652085"/>
                <a:gd name="connsiteX5584" fmla="*/ 1006792 w 7655776"/>
                <a:gd name="connsiteY5584" fmla="*/ 4370274 h 7652085"/>
                <a:gd name="connsiteX5585" fmla="*/ 994702 w 7655776"/>
                <a:gd name="connsiteY5585" fmla="*/ 4284913 h 7652085"/>
                <a:gd name="connsiteX5586" fmla="*/ 997267 w 7655776"/>
                <a:gd name="connsiteY5586" fmla="*/ 4286745 h 7652085"/>
                <a:gd name="connsiteX5587" fmla="*/ 1014119 w 7655776"/>
                <a:gd name="connsiteY5587" fmla="*/ 4297369 h 7652085"/>
                <a:gd name="connsiteX5588" fmla="*/ 1087757 w 7655776"/>
                <a:gd name="connsiteY5588" fmla="*/ 4373937 h 7652085"/>
                <a:gd name="connsiteX5589" fmla="*/ 947809 w 7655776"/>
                <a:gd name="connsiteY5589" fmla="*/ 4453070 h 7652085"/>
                <a:gd name="connsiteX5590" fmla="*/ 945977 w 7655776"/>
                <a:gd name="connsiteY5590" fmla="*/ 4462229 h 7652085"/>
                <a:gd name="connsiteX5591" fmla="*/ 941947 w 7655776"/>
                <a:gd name="connsiteY5591" fmla="*/ 4482379 h 7652085"/>
                <a:gd name="connsiteX5592" fmla="*/ 923629 w 7655776"/>
                <a:gd name="connsiteY5592" fmla="*/ 4458199 h 7652085"/>
                <a:gd name="connsiteX5593" fmla="*/ 947809 w 7655776"/>
                <a:gd name="connsiteY5593" fmla="*/ 4453070 h 7652085"/>
                <a:gd name="connsiteX5594" fmla="*/ 958433 w 7655776"/>
                <a:gd name="connsiteY5594" fmla="*/ 4516084 h 7652085"/>
                <a:gd name="connsiteX5595" fmla="*/ 963928 w 7655776"/>
                <a:gd name="connsiteY5595" fmla="*/ 4523411 h 7652085"/>
                <a:gd name="connsiteX5596" fmla="*/ 940115 w 7655776"/>
                <a:gd name="connsiteY5596" fmla="*/ 4529638 h 7652085"/>
                <a:gd name="connsiteX5597" fmla="*/ 945977 w 7655776"/>
                <a:gd name="connsiteY5597" fmla="*/ 4499598 h 7652085"/>
                <a:gd name="connsiteX5598" fmla="*/ 958433 w 7655776"/>
                <a:gd name="connsiteY5598" fmla="*/ 4516084 h 7652085"/>
                <a:gd name="connsiteX5599" fmla="*/ 1081895 w 7655776"/>
                <a:gd name="connsiteY5599" fmla="*/ 4651268 h 7652085"/>
                <a:gd name="connsiteX5600" fmla="*/ 1080429 w 7655776"/>
                <a:gd name="connsiteY5600" fmla="*/ 4653833 h 7652085"/>
                <a:gd name="connsiteX5601" fmla="*/ 1053686 w 7655776"/>
                <a:gd name="connsiteY5601" fmla="*/ 4571769 h 7652085"/>
                <a:gd name="connsiteX5602" fmla="*/ 1127689 w 7655776"/>
                <a:gd name="connsiteY5602" fmla="*/ 4523411 h 7652085"/>
                <a:gd name="connsiteX5603" fmla="*/ 1124392 w 7655776"/>
                <a:gd name="connsiteY5603" fmla="*/ 4533302 h 7652085"/>
                <a:gd name="connsiteX5604" fmla="*/ 1092153 w 7655776"/>
                <a:gd name="connsiteY5604" fmla="*/ 4634416 h 7652085"/>
                <a:gd name="connsiteX5605" fmla="*/ 1081895 w 7655776"/>
                <a:gd name="connsiteY5605" fmla="*/ 4651268 h 7652085"/>
                <a:gd name="connsiteX5606" fmla="*/ 1131719 w 7655776"/>
                <a:gd name="connsiteY5606" fmla="*/ 4535500 h 7652085"/>
                <a:gd name="connsiteX5607" fmla="*/ 1137581 w 7655776"/>
                <a:gd name="connsiteY5607" fmla="*/ 4517182 h 7652085"/>
                <a:gd name="connsiteX5608" fmla="*/ 1139779 w 7655776"/>
                <a:gd name="connsiteY5608" fmla="*/ 4515717 h 7652085"/>
                <a:gd name="connsiteX5609" fmla="*/ 1163226 w 7655776"/>
                <a:gd name="connsiteY5609" fmla="*/ 4518282 h 7652085"/>
                <a:gd name="connsiteX5610" fmla="*/ 1108639 w 7655776"/>
                <a:gd name="connsiteY5610" fmla="*/ 4607672 h 7652085"/>
                <a:gd name="connsiteX5611" fmla="*/ 1131719 w 7655776"/>
                <a:gd name="connsiteY5611" fmla="*/ 4535500 h 7652085"/>
                <a:gd name="connsiteX5612" fmla="*/ 1131719 w 7655776"/>
                <a:gd name="connsiteY5612" fmla="*/ 4535500 h 7652085"/>
                <a:gd name="connsiteX5613" fmla="*/ 1336878 w 7655776"/>
                <a:gd name="connsiteY5613" fmla="*/ 4468824 h 7652085"/>
                <a:gd name="connsiteX5614" fmla="*/ 1348968 w 7655776"/>
                <a:gd name="connsiteY5614" fmla="*/ 4475418 h 7652085"/>
                <a:gd name="connsiteX5615" fmla="*/ 1267637 w 7655776"/>
                <a:gd name="connsiteY5615" fmla="*/ 4474685 h 7652085"/>
                <a:gd name="connsiteX5616" fmla="*/ 1336878 w 7655776"/>
                <a:gd name="connsiteY5616" fmla="*/ 4468824 h 7652085"/>
                <a:gd name="connsiteX5617" fmla="*/ 1252983 w 7655776"/>
                <a:gd name="connsiteY5617" fmla="*/ 4468824 h 7652085"/>
                <a:gd name="connsiteX5618" fmla="*/ 1287420 w 7655776"/>
                <a:gd name="connsiteY5618" fmla="*/ 4441347 h 7652085"/>
                <a:gd name="connsiteX5619" fmla="*/ 1308669 w 7655776"/>
                <a:gd name="connsiteY5619" fmla="*/ 4453070 h 7652085"/>
                <a:gd name="connsiteX5620" fmla="*/ 1325521 w 7655776"/>
                <a:gd name="connsiteY5620" fmla="*/ 4462229 h 7652085"/>
                <a:gd name="connsiteX5621" fmla="*/ 1252983 w 7655776"/>
                <a:gd name="connsiteY5621" fmla="*/ 4468824 h 7652085"/>
                <a:gd name="connsiteX5622" fmla="*/ 1312332 w 7655776"/>
                <a:gd name="connsiteY5622" fmla="*/ 4446842 h 7652085"/>
                <a:gd name="connsiteX5623" fmla="*/ 1293648 w 7655776"/>
                <a:gd name="connsiteY5623" fmla="*/ 4436584 h 7652085"/>
                <a:gd name="connsiteX5624" fmla="*/ 1303540 w 7655776"/>
                <a:gd name="connsiteY5624" fmla="*/ 4428524 h 7652085"/>
                <a:gd name="connsiteX5625" fmla="*/ 1330650 w 7655776"/>
                <a:gd name="connsiteY5625" fmla="*/ 4434752 h 7652085"/>
                <a:gd name="connsiteX5626" fmla="*/ 1416011 w 7655776"/>
                <a:gd name="connsiteY5626" fmla="*/ 4454536 h 7652085"/>
                <a:gd name="connsiteX5627" fmla="*/ 1365454 w 7655776"/>
                <a:gd name="connsiteY5627" fmla="*/ 4458932 h 7652085"/>
                <a:gd name="connsiteX5628" fmla="*/ 1338344 w 7655776"/>
                <a:gd name="connsiteY5628" fmla="*/ 4461130 h 7652085"/>
                <a:gd name="connsiteX5629" fmla="*/ 1312332 w 7655776"/>
                <a:gd name="connsiteY5629" fmla="*/ 4446842 h 7652085"/>
                <a:gd name="connsiteX5630" fmla="*/ 1333581 w 7655776"/>
                <a:gd name="connsiteY5630" fmla="*/ 4417534 h 7652085"/>
                <a:gd name="connsiteX5631" fmla="*/ 1322224 w 7655776"/>
                <a:gd name="connsiteY5631" fmla="*/ 4413870 h 7652085"/>
                <a:gd name="connsiteX5632" fmla="*/ 1332848 w 7655776"/>
                <a:gd name="connsiteY5632" fmla="*/ 4405444 h 7652085"/>
                <a:gd name="connsiteX5633" fmla="*/ 1344205 w 7655776"/>
                <a:gd name="connsiteY5633" fmla="*/ 4408009 h 7652085"/>
                <a:gd name="connsiteX5634" fmla="*/ 1517125 w 7655776"/>
                <a:gd name="connsiteY5634" fmla="*/ 4446109 h 7652085"/>
                <a:gd name="connsiteX5635" fmla="*/ 1440191 w 7655776"/>
                <a:gd name="connsiteY5635" fmla="*/ 4452704 h 7652085"/>
                <a:gd name="connsiteX5636" fmla="*/ 1333581 w 7655776"/>
                <a:gd name="connsiteY5636" fmla="*/ 4417534 h 7652085"/>
                <a:gd name="connsiteX5637" fmla="*/ 1313798 w 7655776"/>
                <a:gd name="connsiteY5637" fmla="*/ 4411305 h 7652085"/>
                <a:gd name="connsiteX5638" fmla="*/ 1303906 w 7655776"/>
                <a:gd name="connsiteY5638" fmla="*/ 4408009 h 7652085"/>
                <a:gd name="connsiteX5639" fmla="*/ 1311233 w 7655776"/>
                <a:gd name="connsiteY5639" fmla="*/ 4400682 h 7652085"/>
                <a:gd name="connsiteX5640" fmla="*/ 1323323 w 7655776"/>
                <a:gd name="connsiteY5640" fmla="*/ 4403246 h 7652085"/>
                <a:gd name="connsiteX5641" fmla="*/ 1313798 w 7655776"/>
                <a:gd name="connsiteY5641" fmla="*/ 4411305 h 7652085"/>
                <a:gd name="connsiteX5642" fmla="*/ 1317828 w 7655776"/>
                <a:gd name="connsiteY5642" fmla="*/ 4394820 h 7652085"/>
                <a:gd name="connsiteX5643" fmla="*/ 1326620 w 7655776"/>
                <a:gd name="connsiteY5643" fmla="*/ 4386394 h 7652085"/>
                <a:gd name="connsiteX5644" fmla="*/ 1406852 w 7655776"/>
                <a:gd name="connsiteY5644" fmla="*/ 4308360 h 7652085"/>
                <a:gd name="connsiteX5645" fmla="*/ 1406852 w 7655776"/>
                <a:gd name="connsiteY5645" fmla="*/ 4308360 h 7652085"/>
                <a:gd name="connsiteX5646" fmla="*/ 1479024 w 7655776"/>
                <a:gd name="connsiteY5646" fmla="*/ 4280151 h 7652085"/>
                <a:gd name="connsiteX5647" fmla="*/ 1340176 w 7655776"/>
                <a:gd name="connsiteY5647" fmla="*/ 4390423 h 7652085"/>
                <a:gd name="connsiteX5648" fmla="*/ 1331017 w 7655776"/>
                <a:gd name="connsiteY5648" fmla="*/ 4397751 h 7652085"/>
                <a:gd name="connsiteX5649" fmla="*/ 1317828 w 7655776"/>
                <a:gd name="connsiteY5649" fmla="*/ 4394820 h 7652085"/>
                <a:gd name="connsiteX5650" fmla="*/ 965394 w 7655776"/>
                <a:gd name="connsiteY5650" fmla="*/ 4365145 h 7652085"/>
                <a:gd name="connsiteX5651" fmla="*/ 960998 w 7655776"/>
                <a:gd name="connsiteY5651" fmla="*/ 4364412 h 7652085"/>
                <a:gd name="connsiteX5652" fmla="*/ 950373 w 7655776"/>
                <a:gd name="connsiteY5652" fmla="*/ 4348659 h 7652085"/>
                <a:gd name="connsiteX5653" fmla="*/ 980781 w 7655776"/>
                <a:gd name="connsiteY5653" fmla="*/ 4288943 h 7652085"/>
                <a:gd name="connsiteX5654" fmla="*/ 965394 w 7655776"/>
                <a:gd name="connsiteY5654" fmla="*/ 4365145 h 7652085"/>
                <a:gd name="connsiteX5655" fmla="*/ 1014485 w 7655776"/>
                <a:gd name="connsiteY5655" fmla="*/ 4597414 h 7652085"/>
                <a:gd name="connsiteX5656" fmla="*/ 1018515 w 7655776"/>
                <a:gd name="connsiteY5656" fmla="*/ 4594850 h 7652085"/>
                <a:gd name="connsiteX5657" fmla="*/ 1065775 w 7655776"/>
                <a:gd name="connsiteY5657" fmla="*/ 4656764 h 7652085"/>
                <a:gd name="connsiteX5658" fmla="*/ 1011921 w 7655776"/>
                <a:gd name="connsiteY5658" fmla="*/ 4616098 h 7652085"/>
                <a:gd name="connsiteX5659" fmla="*/ 1014485 w 7655776"/>
                <a:gd name="connsiteY5659" fmla="*/ 4597414 h 7652085"/>
                <a:gd name="connsiteX5660" fmla="*/ 899450 w 7655776"/>
                <a:gd name="connsiteY5660" fmla="*/ 4288576 h 7652085"/>
                <a:gd name="connsiteX5661" fmla="*/ 941214 w 7655776"/>
                <a:gd name="connsiteY5661" fmla="*/ 4349758 h 7652085"/>
                <a:gd name="connsiteX5662" fmla="*/ 934986 w 7655776"/>
                <a:gd name="connsiteY5662" fmla="*/ 4361848 h 7652085"/>
                <a:gd name="connsiteX5663" fmla="*/ 850725 w 7655776"/>
                <a:gd name="connsiteY5663" fmla="*/ 4351590 h 7652085"/>
                <a:gd name="connsiteX5664" fmla="*/ 841932 w 7655776"/>
                <a:gd name="connsiteY5664" fmla="*/ 4342797 h 7652085"/>
                <a:gd name="connsiteX5665" fmla="*/ 836437 w 7655776"/>
                <a:gd name="connsiteY5665" fmla="*/ 4262932 h 7652085"/>
                <a:gd name="connsiteX5666" fmla="*/ 830941 w 7655776"/>
                <a:gd name="connsiteY5666" fmla="*/ 4188928 h 7652085"/>
                <a:gd name="connsiteX5667" fmla="*/ 899450 w 7655776"/>
                <a:gd name="connsiteY5667" fmla="*/ 4288576 h 7652085"/>
                <a:gd name="connsiteX5668" fmla="*/ 840833 w 7655776"/>
                <a:gd name="connsiteY5668" fmla="*/ 4365145 h 7652085"/>
                <a:gd name="connsiteX5669" fmla="*/ 843398 w 7655776"/>
                <a:gd name="connsiteY5669" fmla="*/ 4364412 h 7652085"/>
                <a:gd name="connsiteX5670" fmla="*/ 897252 w 7655776"/>
                <a:gd name="connsiteY5670" fmla="*/ 4435485 h 7652085"/>
                <a:gd name="connsiteX5671" fmla="*/ 886261 w 7655776"/>
                <a:gd name="connsiteY5671" fmla="*/ 4456734 h 7652085"/>
                <a:gd name="connsiteX5672" fmla="*/ 829110 w 7655776"/>
                <a:gd name="connsiteY5672" fmla="*/ 4469922 h 7652085"/>
                <a:gd name="connsiteX5673" fmla="*/ 823248 w 7655776"/>
                <a:gd name="connsiteY5673" fmla="*/ 4464427 h 7652085"/>
                <a:gd name="connsiteX5674" fmla="*/ 832040 w 7655776"/>
                <a:gd name="connsiteY5674" fmla="*/ 4415336 h 7652085"/>
                <a:gd name="connsiteX5675" fmla="*/ 840833 w 7655776"/>
                <a:gd name="connsiteY5675" fmla="*/ 4365145 h 7652085"/>
                <a:gd name="connsiteX5676" fmla="*/ 881132 w 7655776"/>
                <a:gd name="connsiteY5676" fmla="*/ 4466992 h 7652085"/>
                <a:gd name="connsiteX5677" fmla="*/ 874904 w 7655776"/>
                <a:gd name="connsiteY5677" fmla="*/ 4479081 h 7652085"/>
                <a:gd name="connsiteX5678" fmla="*/ 840467 w 7655776"/>
                <a:gd name="connsiteY5678" fmla="*/ 4475418 h 7652085"/>
                <a:gd name="connsiteX5679" fmla="*/ 881132 w 7655776"/>
                <a:gd name="connsiteY5679" fmla="*/ 4466992 h 7652085"/>
                <a:gd name="connsiteX5680" fmla="*/ 889925 w 7655776"/>
                <a:gd name="connsiteY5680" fmla="*/ 4465160 h 7652085"/>
                <a:gd name="connsiteX5681" fmla="*/ 912272 w 7655776"/>
                <a:gd name="connsiteY5681" fmla="*/ 4460397 h 7652085"/>
                <a:gd name="connsiteX5682" fmla="*/ 915569 w 7655776"/>
                <a:gd name="connsiteY5682" fmla="*/ 4459665 h 7652085"/>
                <a:gd name="connsiteX5683" fmla="*/ 934986 w 7655776"/>
                <a:gd name="connsiteY5683" fmla="*/ 4485310 h 7652085"/>
                <a:gd name="connsiteX5684" fmla="*/ 882231 w 7655776"/>
                <a:gd name="connsiteY5684" fmla="*/ 4479448 h 7652085"/>
                <a:gd name="connsiteX5685" fmla="*/ 889925 w 7655776"/>
                <a:gd name="connsiteY5685" fmla="*/ 4465160 h 7652085"/>
                <a:gd name="connsiteX5686" fmla="*/ 932422 w 7655776"/>
                <a:gd name="connsiteY5686" fmla="*/ 4531470 h 7652085"/>
                <a:gd name="connsiteX5687" fmla="*/ 929125 w 7655776"/>
                <a:gd name="connsiteY5687" fmla="*/ 4532203 h 7652085"/>
                <a:gd name="connsiteX5688" fmla="*/ 906777 w 7655776"/>
                <a:gd name="connsiteY5688" fmla="*/ 4538065 h 7652085"/>
                <a:gd name="connsiteX5689" fmla="*/ 893588 w 7655776"/>
                <a:gd name="connsiteY5689" fmla="*/ 4528173 h 7652085"/>
                <a:gd name="connsiteX5690" fmla="*/ 938650 w 7655776"/>
                <a:gd name="connsiteY5690" fmla="*/ 4499598 h 7652085"/>
                <a:gd name="connsiteX5691" fmla="*/ 932422 w 7655776"/>
                <a:gd name="connsiteY5691" fmla="*/ 4531470 h 7652085"/>
                <a:gd name="connsiteX5692" fmla="*/ 897984 w 7655776"/>
                <a:gd name="connsiteY5692" fmla="*/ 4540263 h 7652085"/>
                <a:gd name="connsiteX5693" fmla="*/ 858052 w 7655776"/>
                <a:gd name="connsiteY5693" fmla="*/ 4550887 h 7652085"/>
                <a:gd name="connsiteX5694" fmla="*/ 887360 w 7655776"/>
                <a:gd name="connsiteY5694" fmla="*/ 4532203 h 7652085"/>
                <a:gd name="connsiteX5695" fmla="*/ 897984 w 7655776"/>
                <a:gd name="connsiteY5695" fmla="*/ 4540263 h 7652085"/>
                <a:gd name="connsiteX5696" fmla="*/ 921431 w 7655776"/>
                <a:gd name="connsiteY5696" fmla="*/ 4665190 h 7652085"/>
                <a:gd name="connsiteX5697" fmla="*/ 921431 w 7655776"/>
                <a:gd name="connsiteY5697" fmla="*/ 4657863 h 7652085"/>
                <a:gd name="connsiteX5698" fmla="*/ 992870 w 7655776"/>
                <a:gd name="connsiteY5698" fmla="*/ 4611702 h 7652085"/>
                <a:gd name="connsiteX5699" fmla="*/ 1003495 w 7655776"/>
                <a:gd name="connsiteY5699" fmla="*/ 4619762 h 7652085"/>
                <a:gd name="connsiteX5700" fmla="*/ 992504 w 7655776"/>
                <a:gd name="connsiteY5700" fmla="*/ 4693033 h 7652085"/>
                <a:gd name="connsiteX5701" fmla="*/ 974919 w 7655776"/>
                <a:gd name="connsiteY5701" fmla="*/ 4812831 h 7652085"/>
                <a:gd name="connsiteX5702" fmla="*/ 947442 w 7655776"/>
                <a:gd name="connsiteY5702" fmla="*/ 4743956 h 7652085"/>
                <a:gd name="connsiteX5703" fmla="*/ 917401 w 7655776"/>
                <a:gd name="connsiteY5703" fmla="*/ 4669953 h 7652085"/>
                <a:gd name="connsiteX5704" fmla="*/ 921431 w 7655776"/>
                <a:gd name="connsiteY5704" fmla="*/ 4665190 h 7652085"/>
                <a:gd name="connsiteX5705" fmla="*/ 921431 w 7655776"/>
                <a:gd name="connsiteY5705" fmla="*/ 4665190 h 7652085"/>
                <a:gd name="connsiteX5706" fmla="*/ 1433596 w 7655776"/>
                <a:gd name="connsiteY5706" fmla="*/ 4268061 h 7652085"/>
                <a:gd name="connsiteX5707" fmla="*/ 1433596 w 7655776"/>
                <a:gd name="connsiteY5707" fmla="*/ 4272090 h 7652085"/>
                <a:gd name="connsiteX5708" fmla="*/ 1413080 w 7655776"/>
                <a:gd name="connsiteY5708" fmla="*/ 4278319 h 7652085"/>
                <a:gd name="connsiteX5709" fmla="*/ 1433596 w 7655776"/>
                <a:gd name="connsiteY5709" fmla="*/ 4268061 h 7652085"/>
                <a:gd name="connsiteX5710" fmla="*/ 1422606 w 7655776"/>
                <a:gd name="connsiteY5710" fmla="*/ 4282715 h 7652085"/>
                <a:gd name="connsiteX5711" fmla="*/ 1404288 w 7655776"/>
                <a:gd name="connsiteY5711" fmla="*/ 4300666 h 7652085"/>
                <a:gd name="connsiteX5712" fmla="*/ 1402456 w 7655776"/>
                <a:gd name="connsiteY5712" fmla="*/ 4302132 h 7652085"/>
                <a:gd name="connsiteX5713" fmla="*/ 1334314 w 7655776"/>
                <a:gd name="connsiteY5713" fmla="*/ 4328509 h 7652085"/>
                <a:gd name="connsiteX5714" fmla="*/ 1319293 w 7655776"/>
                <a:gd name="connsiteY5714" fmla="*/ 4334371 h 7652085"/>
                <a:gd name="connsiteX5715" fmla="*/ 1328818 w 7655776"/>
                <a:gd name="connsiteY5715" fmla="*/ 4321182 h 7652085"/>
                <a:gd name="connsiteX5716" fmla="*/ 1375712 w 7655776"/>
                <a:gd name="connsiteY5716" fmla="*/ 4297735 h 7652085"/>
                <a:gd name="connsiteX5717" fmla="*/ 1422606 w 7655776"/>
                <a:gd name="connsiteY5717" fmla="*/ 4282715 h 7652085"/>
                <a:gd name="connsiteX5718" fmla="*/ 1199495 w 7655776"/>
                <a:gd name="connsiteY5718" fmla="*/ 4368808 h 7652085"/>
                <a:gd name="connsiteX5719" fmla="*/ 1163226 w 7655776"/>
                <a:gd name="connsiteY5719" fmla="*/ 4360749 h 7652085"/>
                <a:gd name="connsiteX5720" fmla="*/ 1237230 w 7655776"/>
                <a:gd name="connsiteY5720" fmla="*/ 4338401 h 7652085"/>
                <a:gd name="connsiteX5721" fmla="*/ 1199495 w 7655776"/>
                <a:gd name="connsiteY5721" fmla="*/ 4368808 h 7652085"/>
                <a:gd name="connsiteX5722" fmla="*/ 945244 w 7655776"/>
                <a:gd name="connsiteY5722" fmla="*/ 4341332 h 7652085"/>
                <a:gd name="connsiteX5723" fmla="*/ 919233 w 7655776"/>
                <a:gd name="connsiteY5723" fmla="*/ 4302498 h 7652085"/>
                <a:gd name="connsiteX5724" fmla="*/ 839001 w 7655776"/>
                <a:gd name="connsiteY5724" fmla="*/ 4183799 h 7652085"/>
                <a:gd name="connsiteX5725" fmla="*/ 980048 w 7655776"/>
                <a:gd name="connsiteY5725" fmla="*/ 4274655 h 7652085"/>
                <a:gd name="connsiteX5726" fmla="*/ 945244 w 7655776"/>
                <a:gd name="connsiteY5726" fmla="*/ 4341332 h 7652085"/>
                <a:gd name="connsiteX5727" fmla="*/ 945244 w 7655776"/>
                <a:gd name="connsiteY5727" fmla="*/ 4341332 h 7652085"/>
                <a:gd name="connsiteX5728" fmla="*/ 1003861 w 7655776"/>
                <a:gd name="connsiteY5728" fmla="*/ 4671052 h 7652085"/>
                <a:gd name="connsiteX5729" fmla="*/ 1010456 w 7655776"/>
                <a:gd name="connsiteY5729" fmla="*/ 4624891 h 7652085"/>
                <a:gd name="connsiteX5730" fmla="*/ 1070904 w 7655776"/>
                <a:gd name="connsiteY5730" fmla="*/ 4669586 h 7652085"/>
                <a:gd name="connsiteX5731" fmla="*/ 984078 w 7655776"/>
                <a:gd name="connsiteY5731" fmla="*/ 4812831 h 7652085"/>
                <a:gd name="connsiteX5732" fmla="*/ 1003861 w 7655776"/>
                <a:gd name="connsiteY5732" fmla="*/ 4671052 h 7652085"/>
                <a:gd name="connsiteX5733" fmla="*/ 1003861 w 7655776"/>
                <a:gd name="connsiteY5733" fmla="*/ 4671052 h 7652085"/>
                <a:gd name="connsiteX5734" fmla="*/ 1098747 w 7655776"/>
                <a:gd name="connsiteY5734" fmla="*/ 4637713 h 7652085"/>
                <a:gd name="connsiteX5735" fmla="*/ 1170919 w 7655776"/>
                <a:gd name="connsiteY5735" fmla="*/ 4519380 h 7652085"/>
                <a:gd name="connsiteX5736" fmla="*/ 1177880 w 7655776"/>
                <a:gd name="connsiteY5736" fmla="*/ 4520113 h 7652085"/>
                <a:gd name="connsiteX5737" fmla="*/ 1178979 w 7655776"/>
                <a:gd name="connsiteY5737" fmla="*/ 4522678 h 7652085"/>
                <a:gd name="connsiteX5738" fmla="*/ 1131719 w 7655776"/>
                <a:gd name="connsiteY5738" fmla="*/ 4594117 h 7652085"/>
                <a:gd name="connsiteX5739" fmla="*/ 1094717 w 7655776"/>
                <a:gd name="connsiteY5739" fmla="*/ 4650536 h 7652085"/>
                <a:gd name="connsiteX5740" fmla="*/ 1098747 w 7655776"/>
                <a:gd name="connsiteY5740" fmla="*/ 4637713 h 7652085"/>
                <a:gd name="connsiteX5741" fmla="*/ 1227338 w 7655776"/>
                <a:gd name="connsiteY5741" fmla="*/ 4488973 h 7652085"/>
                <a:gd name="connsiteX5742" fmla="*/ 1274598 w 7655776"/>
                <a:gd name="connsiteY5742" fmla="*/ 4499598 h 7652085"/>
                <a:gd name="connsiteX5743" fmla="*/ 1198396 w 7655776"/>
                <a:gd name="connsiteY5743" fmla="*/ 4512053 h 7652085"/>
                <a:gd name="connsiteX5744" fmla="*/ 1227338 w 7655776"/>
                <a:gd name="connsiteY5744" fmla="*/ 4488973 h 7652085"/>
                <a:gd name="connsiteX5745" fmla="*/ 1363989 w 7655776"/>
                <a:gd name="connsiteY5745" fmla="*/ 4475418 h 7652085"/>
                <a:gd name="connsiteX5746" fmla="*/ 1349701 w 7655776"/>
                <a:gd name="connsiteY5746" fmla="*/ 4467358 h 7652085"/>
                <a:gd name="connsiteX5747" fmla="*/ 1365820 w 7655776"/>
                <a:gd name="connsiteY5747" fmla="*/ 4465893 h 7652085"/>
                <a:gd name="connsiteX5748" fmla="*/ 1438725 w 7655776"/>
                <a:gd name="connsiteY5748" fmla="*/ 4459665 h 7652085"/>
                <a:gd name="connsiteX5749" fmla="*/ 1440923 w 7655776"/>
                <a:gd name="connsiteY5749" fmla="*/ 4460031 h 7652085"/>
                <a:gd name="connsiteX5750" fmla="*/ 1465469 w 7655776"/>
                <a:gd name="connsiteY5750" fmla="*/ 4468091 h 7652085"/>
                <a:gd name="connsiteX5751" fmla="*/ 1416377 w 7655776"/>
                <a:gd name="connsiteY5751" fmla="*/ 4475784 h 7652085"/>
                <a:gd name="connsiteX5752" fmla="*/ 1363989 w 7655776"/>
                <a:gd name="connsiteY5752" fmla="*/ 4475418 h 7652085"/>
                <a:gd name="connsiteX5753" fmla="*/ 1479024 w 7655776"/>
                <a:gd name="connsiteY5753" fmla="*/ 4473220 h 7652085"/>
                <a:gd name="connsiteX5754" fmla="*/ 1481589 w 7655776"/>
                <a:gd name="connsiteY5754" fmla="*/ 4476883 h 7652085"/>
                <a:gd name="connsiteX5755" fmla="*/ 1458875 w 7655776"/>
                <a:gd name="connsiteY5755" fmla="*/ 4476517 h 7652085"/>
                <a:gd name="connsiteX5756" fmla="*/ 1479024 w 7655776"/>
                <a:gd name="connsiteY5756" fmla="*/ 4473220 h 7652085"/>
                <a:gd name="connsiteX5757" fmla="*/ 1522620 w 7655776"/>
                <a:gd name="connsiteY5757" fmla="*/ 4476883 h 7652085"/>
                <a:gd name="connsiteX5758" fmla="*/ 1510897 w 7655776"/>
                <a:gd name="connsiteY5758" fmla="*/ 4472121 h 7652085"/>
                <a:gd name="connsiteX5759" fmla="*/ 1508333 w 7655776"/>
                <a:gd name="connsiteY5759" fmla="*/ 4474685 h 7652085"/>
                <a:gd name="connsiteX5760" fmla="*/ 1501372 w 7655776"/>
                <a:gd name="connsiteY5760" fmla="*/ 4472487 h 7652085"/>
                <a:gd name="connsiteX5761" fmla="*/ 1502471 w 7655776"/>
                <a:gd name="connsiteY5761" fmla="*/ 4467358 h 7652085"/>
                <a:gd name="connsiteX5762" fmla="*/ 1489648 w 7655776"/>
                <a:gd name="connsiteY5762" fmla="*/ 4455635 h 7652085"/>
                <a:gd name="connsiteX5763" fmla="*/ 1489648 w 7655776"/>
                <a:gd name="connsiteY5763" fmla="*/ 4455635 h 7652085"/>
                <a:gd name="connsiteX5764" fmla="*/ 1481222 w 7655776"/>
                <a:gd name="connsiteY5764" fmla="*/ 4459665 h 7652085"/>
                <a:gd name="connsiteX5765" fmla="*/ 1479757 w 7655776"/>
                <a:gd name="connsiteY5765" fmla="*/ 4461863 h 7652085"/>
                <a:gd name="connsiteX5766" fmla="*/ 1462172 w 7655776"/>
                <a:gd name="connsiteY5766" fmla="*/ 4457833 h 7652085"/>
                <a:gd name="connsiteX5767" fmla="*/ 1535443 w 7655776"/>
                <a:gd name="connsiteY5767" fmla="*/ 4451605 h 7652085"/>
                <a:gd name="connsiteX5768" fmla="*/ 1538374 w 7655776"/>
                <a:gd name="connsiteY5768" fmla="*/ 4453436 h 7652085"/>
                <a:gd name="connsiteX5769" fmla="*/ 1599922 w 7655776"/>
                <a:gd name="connsiteY5769" fmla="*/ 4614633 h 7652085"/>
                <a:gd name="connsiteX5770" fmla="*/ 1639854 w 7655776"/>
                <a:gd name="connsiteY5770" fmla="*/ 4717579 h 7652085"/>
                <a:gd name="connsiteX5771" fmla="*/ 1594426 w 7655776"/>
                <a:gd name="connsiteY5771" fmla="*/ 4628188 h 7652085"/>
                <a:gd name="connsiteX5772" fmla="*/ 1521521 w 7655776"/>
                <a:gd name="connsiteY5772" fmla="*/ 4486408 h 7652085"/>
                <a:gd name="connsiteX5773" fmla="*/ 1522620 w 7655776"/>
                <a:gd name="connsiteY5773" fmla="*/ 4476883 h 7652085"/>
                <a:gd name="connsiteX5774" fmla="*/ 1522620 w 7655776"/>
                <a:gd name="connsiteY5774" fmla="*/ 4476883 h 7652085"/>
                <a:gd name="connsiteX5775" fmla="*/ 1814239 w 7655776"/>
                <a:gd name="connsiteY5775" fmla="*/ 3470871 h 7652085"/>
                <a:gd name="connsiteX5776" fmla="*/ 1864430 w 7655776"/>
                <a:gd name="connsiteY5776" fmla="*/ 3475634 h 7652085"/>
                <a:gd name="connsiteX5777" fmla="*/ 1834023 w 7655776"/>
                <a:gd name="connsiteY5777" fmla="*/ 3488090 h 7652085"/>
                <a:gd name="connsiteX5778" fmla="*/ 1814239 w 7655776"/>
                <a:gd name="connsiteY5778" fmla="*/ 3470871 h 7652085"/>
                <a:gd name="connsiteX5779" fmla="*/ 1832557 w 7655776"/>
                <a:gd name="connsiteY5779" fmla="*/ 3496150 h 7652085"/>
                <a:gd name="connsiteX5780" fmla="*/ 1857469 w 7655776"/>
                <a:gd name="connsiteY5780" fmla="*/ 3517765 h 7652085"/>
                <a:gd name="connsiteX5781" fmla="*/ 1808744 w 7655776"/>
                <a:gd name="connsiteY5781" fmla="*/ 3506041 h 7652085"/>
                <a:gd name="connsiteX5782" fmla="*/ 1832557 w 7655776"/>
                <a:gd name="connsiteY5782" fmla="*/ 3496150 h 7652085"/>
                <a:gd name="connsiteX5783" fmla="*/ 1878352 w 7655776"/>
                <a:gd name="connsiteY5783" fmla="*/ 3482961 h 7652085"/>
                <a:gd name="connsiteX5784" fmla="*/ 1878352 w 7655776"/>
                <a:gd name="connsiteY5784" fmla="*/ 3482961 h 7652085"/>
                <a:gd name="connsiteX5785" fmla="*/ 1878352 w 7655776"/>
                <a:gd name="connsiteY5785" fmla="*/ 3482961 h 7652085"/>
                <a:gd name="connsiteX5786" fmla="*/ 1802150 w 7655776"/>
                <a:gd name="connsiteY5786" fmla="*/ 3469772 h 7652085"/>
                <a:gd name="connsiteX5787" fmla="*/ 1826329 w 7655776"/>
                <a:gd name="connsiteY5787" fmla="*/ 3491021 h 7652085"/>
                <a:gd name="connsiteX5788" fmla="*/ 1796288 w 7655776"/>
                <a:gd name="connsiteY5788" fmla="*/ 3503111 h 7652085"/>
                <a:gd name="connsiteX5789" fmla="*/ 1704699 w 7655776"/>
                <a:gd name="connsiteY5789" fmla="*/ 3481129 h 7652085"/>
                <a:gd name="connsiteX5790" fmla="*/ 1557791 w 7655776"/>
                <a:gd name="connsiteY5790" fmla="*/ 3446325 h 7652085"/>
                <a:gd name="connsiteX5791" fmla="*/ 1707996 w 7655776"/>
                <a:gd name="connsiteY5791" fmla="*/ 3460980 h 7652085"/>
                <a:gd name="connsiteX5792" fmla="*/ 1802150 w 7655776"/>
                <a:gd name="connsiteY5792" fmla="*/ 3469772 h 7652085"/>
                <a:gd name="connsiteX5793" fmla="*/ 1593327 w 7655776"/>
                <a:gd name="connsiteY5793" fmla="*/ 2541061 h 7652085"/>
                <a:gd name="connsiteX5794" fmla="*/ 1624101 w 7655776"/>
                <a:gd name="connsiteY5794" fmla="*/ 2563409 h 7652085"/>
                <a:gd name="connsiteX5795" fmla="*/ 1647181 w 7655776"/>
                <a:gd name="connsiteY5795" fmla="*/ 2642908 h 7652085"/>
                <a:gd name="connsiteX5796" fmla="*/ 1583069 w 7655776"/>
                <a:gd name="connsiteY5796" fmla="*/ 2542526 h 7652085"/>
                <a:gd name="connsiteX5797" fmla="*/ 1572811 w 7655776"/>
                <a:gd name="connsiteY5797" fmla="*/ 2526773 h 7652085"/>
                <a:gd name="connsiteX5798" fmla="*/ 1593327 w 7655776"/>
                <a:gd name="connsiteY5798" fmla="*/ 2541061 h 7652085"/>
                <a:gd name="connsiteX5799" fmla="*/ 1597723 w 7655776"/>
                <a:gd name="connsiteY5799" fmla="*/ 2534833 h 7652085"/>
                <a:gd name="connsiteX5800" fmla="*/ 1562553 w 7655776"/>
                <a:gd name="connsiteY5800" fmla="*/ 2509554 h 7652085"/>
                <a:gd name="connsiteX5801" fmla="*/ 1529581 w 7655776"/>
                <a:gd name="connsiteY5801" fmla="*/ 2457898 h 7652085"/>
                <a:gd name="connsiteX5802" fmla="*/ 1532146 w 7655776"/>
                <a:gd name="connsiteY5802" fmla="*/ 2458265 h 7652085"/>
                <a:gd name="connsiteX5803" fmla="*/ 1613477 w 7655776"/>
                <a:gd name="connsiteY5803" fmla="*/ 2541427 h 7652085"/>
                <a:gd name="connsiteX5804" fmla="*/ 1620071 w 7655776"/>
                <a:gd name="connsiteY5804" fmla="*/ 2548022 h 7652085"/>
                <a:gd name="connsiteX5805" fmla="*/ 1620804 w 7655776"/>
                <a:gd name="connsiteY5805" fmla="*/ 2551319 h 7652085"/>
                <a:gd name="connsiteX5806" fmla="*/ 1597723 w 7655776"/>
                <a:gd name="connsiteY5806" fmla="*/ 2534833 h 7652085"/>
                <a:gd name="connsiteX5807" fmla="*/ 1377910 w 7655776"/>
                <a:gd name="connsiteY5807" fmla="*/ 2463394 h 7652085"/>
                <a:gd name="connsiteX5808" fmla="*/ 1311966 w 7655776"/>
                <a:gd name="connsiteY5808" fmla="*/ 2477315 h 7652085"/>
                <a:gd name="connsiteX5809" fmla="*/ 1324056 w 7655776"/>
                <a:gd name="connsiteY5809" fmla="*/ 2471087 h 7652085"/>
                <a:gd name="connsiteX5810" fmla="*/ 1458508 w 7655776"/>
                <a:gd name="connsiteY5810" fmla="*/ 2438115 h 7652085"/>
                <a:gd name="connsiteX5811" fmla="*/ 1462905 w 7655776"/>
                <a:gd name="connsiteY5811" fmla="*/ 2443610 h 7652085"/>
                <a:gd name="connsiteX5812" fmla="*/ 1461805 w 7655776"/>
                <a:gd name="connsiteY5812" fmla="*/ 2446175 h 7652085"/>
                <a:gd name="connsiteX5813" fmla="*/ 1377910 w 7655776"/>
                <a:gd name="connsiteY5813" fmla="*/ 2463394 h 7652085"/>
                <a:gd name="connsiteX5814" fmla="*/ 1692976 w 7655776"/>
                <a:gd name="connsiteY5814" fmla="*/ 2381330 h 7652085"/>
                <a:gd name="connsiteX5815" fmla="*/ 1670628 w 7655776"/>
                <a:gd name="connsiteY5815" fmla="*/ 2369607 h 7652085"/>
                <a:gd name="connsiteX5816" fmla="*/ 1689312 w 7655776"/>
                <a:gd name="connsiteY5816" fmla="*/ 2371805 h 7652085"/>
                <a:gd name="connsiteX5817" fmla="*/ 1807279 w 7655776"/>
                <a:gd name="connsiteY5817" fmla="*/ 2385360 h 7652085"/>
                <a:gd name="connsiteX5818" fmla="*/ 1725948 w 7655776"/>
                <a:gd name="connsiteY5818" fmla="*/ 2399648 h 7652085"/>
                <a:gd name="connsiteX5819" fmla="*/ 1692976 w 7655776"/>
                <a:gd name="connsiteY5819" fmla="*/ 2381330 h 7652085"/>
                <a:gd name="connsiteX5820" fmla="*/ 1692976 w 7655776"/>
                <a:gd name="connsiteY5820" fmla="*/ 2381330 h 7652085"/>
                <a:gd name="connsiteX5821" fmla="*/ 1689312 w 7655776"/>
                <a:gd name="connsiteY5821" fmla="*/ 2387925 h 7652085"/>
                <a:gd name="connsiteX5822" fmla="*/ 1714224 w 7655776"/>
                <a:gd name="connsiteY5822" fmla="*/ 2401480 h 7652085"/>
                <a:gd name="connsiteX5823" fmla="*/ 1710927 w 7655776"/>
                <a:gd name="connsiteY5823" fmla="*/ 2402212 h 7652085"/>
                <a:gd name="connsiteX5824" fmla="*/ 1702135 w 7655776"/>
                <a:gd name="connsiteY5824" fmla="*/ 2399282 h 7652085"/>
                <a:gd name="connsiteX5825" fmla="*/ 1591495 w 7655776"/>
                <a:gd name="connsiteY5825" fmla="*/ 2362646 h 7652085"/>
                <a:gd name="connsiteX5826" fmla="*/ 1590030 w 7655776"/>
                <a:gd name="connsiteY5826" fmla="*/ 2360448 h 7652085"/>
                <a:gd name="connsiteX5827" fmla="*/ 1650845 w 7655776"/>
                <a:gd name="connsiteY5827" fmla="*/ 2367775 h 7652085"/>
                <a:gd name="connsiteX5828" fmla="*/ 1689312 w 7655776"/>
                <a:gd name="connsiteY5828" fmla="*/ 2387925 h 7652085"/>
                <a:gd name="connsiteX5829" fmla="*/ 2654659 w 7655776"/>
                <a:gd name="connsiteY5829" fmla="*/ 2151625 h 7652085"/>
                <a:gd name="connsiteX5830" fmla="*/ 2686898 w 7655776"/>
                <a:gd name="connsiteY5830" fmla="*/ 2190459 h 7652085"/>
                <a:gd name="connsiteX5831" fmla="*/ 2656491 w 7655776"/>
                <a:gd name="connsiteY5831" fmla="*/ 2177637 h 7652085"/>
                <a:gd name="connsiteX5832" fmla="*/ 2654659 w 7655776"/>
                <a:gd name="connsiteY5832" fmla="*/ 2151625 h 7652085"/>
                <a:gd name="connsiteX5833" fmla="*/ 2649896 w 7655776"/>
                <a:gd name="connsiteY5833" fmla="*/ 2182399 h 7652085"/>
                <a:gd name="connsiteX5834" fmla="*/ 2652094 w 7655776"/>
                <a:gd name="connsiteY5834" fmla="*/ 2215371 h 7652085"/>
                <a:gd name="connsiteX5835" fmla="*/ 2625717 w 7655776"/>
                <a:gd name="connsiteY5835" fmla="*/ 2172507 h 7652085"/>
                <a:gd name="connsiteX5836" fmla="*/ 2649896 w 7655776"/>
                <a:gd name="connsiteY5836" fmla="*/ 2182399 h 7652085"/>
                <a:gd name="connsiteX5837" fmla="*/ 2646965 w 7655776"/>
                <a:gd name="connsiteY5837" fmla="*/ 2142467 h 7652085"/>
                <a:gd name="connsiteX5838" fmla="*/ 2649163 w 7655776"/>
                <a:gd name="connsiteY5838" fmla="*/ 2174706 h 7652085"/>
                <a:gd name="connsiteX5839" fmla="*/ 2619489 w 7655776"/>
                <a:gd name="connsiteY5839" fmla="*/ 2162250 h 7652085"/>
                <a:gd name="connsiteX5840" fmla="*/ 2570397 w 7655776"/>
                <a:gd name="connsiteY5840" fmla="*/ 2081651 h 7652085"/>
                <a:gd name="connsiteX5841" fmla="*/ 2491631 w 7655776"/>
                <a:gd name="connsiteY5841" fmla="*/ 1953427 h 7652085"/>
                <a:gd name="connsiteX5842" fmla="*/ 2587249 w 7655776"/>
                <a:gd name="connsiteY5842" fmla="*/ 2069928 h 7652085"/>
                <a:gd name="connsiteX5843" fmla="*/ 2646965 w 7655776"/>
                <a:gd name="connsiteY5843" fmla="*/ 2142467 h 7652085"/>
                <a:gd name="connsiteX5844" fmla="*/ 1334314 w 7655776"/>
                <a:gd name="connsiteY5844" fmla="*/ 2095573 h 7652085"/>
                <a:gd name="connsiteX5845" fmla="*/ 1336512 w 7655776"/>
                <a:gd name="connsiteY5845" fmla="*/ 2096306 h 7652085"/>
                <a:gd name="connsiteX5846" fmla="*/ 1324056 w 7655776"/>
                <a:gd name="connsiteY5846" fmla="*/ 2184964 h 7652085"/>
                <a:gd name="connsiteX5847" fmla="*/ 1301342 w 7655776"/>
                <a:gd name="connsiteY5847" fmla="*/ 2192291 h 7652085"/>
                <a:gd name="connsiteX5848" fmla="*/ 1251517 w 7655776"/>
                <a:gd name="connsiteY5848" fmla="*/ 2161517 h 7652085"/>
                <a:gd name="connsiteX5849" fmla="*/ 1251151 w 7655776"/>
                <a:gd name="connsiteY5849" fmla="*/ 2153457 h 7652085"/>
                <a:gd name="connsiteX5850" fmla="*/ 1292183 w 7655776"/>
                <a:gd name="connsiteY5850" fmla="*/ 2124881 h 7652085"/>
                <a:gd name="connsiteX5851" fmla="*/ 1334314 w 7655776"/>
                <a:gd name="connsiteY5851" fmla="*/ 2095573 h 7652085"/>
                <a:gd name="connsiteX5852" fmla="*/ 1620437 w 7655776"/>
                <a:gd name="connsiteY5852" fmla="*/ 2461196 h 7652085"/>
                <a:gd name="connsiteX5853" fmla="*/ 1615675 w 7655776"/>
                <a:gd name="connsiteY5853" fmla="*/ 2453502 h 7652085"/>
                <a:gd name="connsiteX5854" fmla="*/ 1623002 w 7655776"/>
                <a:gd name="connsiteY5854" fmla="*/ 2453502 h 7652085"/>
                <a:gd name="connsiteX5855" fmla="*/ 1627032 w 7655776"/>
                <a:gd name="connsiteY5855" fmla="*/ 2461928 h 7652085"/>
                <a:gd name="connsiteX5856" fmla="*/ 1620437 w 7655776"/>
                <a:gd name="connsiteY5856" fmla="*/ 2461196 h 7652085"/>
                <a:gd name="connsiteX5857" fmla="*/ 1431764 w 7655776"/>
                <a:gd name="connsiteY5857" fmla="*/ 2329308 h 7652085"/>
                <a:gd name="connsiteX5858" fmla="*/ 1491114 w 7655776"/>
                <a:gd name="connsiteY5858" fmla="*/ 2322713 h 7652085"/>
                <a:gd name="connsiteX5859" fmla="*/ 1501006 w 7655776"/>
                <a:gd name="connsiteY5859" fmla="*/ 2328575 h 7652085"/>
                <a:gd name="connsiteX5860" fmla="*/ 1500273 w 7655776"/>
                <a:gd name="connsiteY5860" fmla="*/ 2372171 h 7652085"/>
                <a:gd name="connsiteX5861" fmla="*/ 1461439 w 7655776"/>
                <a:gd name="connsiteY5861" fmla="*/ 2391954 h 7652085"/>
                <a:gd name="connsiteX5862" fmla="*/ 1451914 w 7655776"/>
                <a:gd name="connsiteY5862" fmla="*/ 2385360 h 7652085"/>
                <a:gd name="connsiteX5863" fmla="*/ 1431764 w 7655776"/>
                <a:gd name="connsiteY5863" fmla="*/ 2329308 h 7652085"/>
                <a:gd name="connsiteX5864" fmla="*/ 1508333 w 7655776"/>
                <a:gd name="connsiteY5864" fmla="*/ 2332605 h 7652085"/>
                <a:gd name="connsiteX5865" fmla="*/ 1534344 w 7655776"/>
                <a:gd name="connsiteY5865" fmla="*/ 2347992 h 7652085"/>
                <a:gd name="connsiteX5866" fmla="*/ 1529948 w 7655776"/>
                <a:gd name="connsiteY5866" fmla="*/ 2357151 h 7652085"/>
                <a:gd name="connsiteX5867" fmla="*/ 1507234 w 7655776"/>
                <a:gd name="connsiteY5867" fmla="*/ 2368874 h 7652085"/>
                <a:gd name="connsiteX5868" fmla="*/ 1508333 w 7655776"/>
                <a:gd name="connsiteY5868" fmla="*/ 2332605 h 7652085"/>
                <a:gd name="connsiteX5869" fmla="*/ 1493678 w 7655776"/>
                <a:gd name="connsiteY5869" fmla="*/ 2413570 h 7652085"/>
                <a:gd name="connsiteX5870" fmla="*/ 1468400 w 7655776"/>
                <a:gd name="connsiteY5870" fmla="*/ 2396717 h 7652085"/>
                <a:gd name="connsiteX5871" fmla="*/ 1500273 w 7655776"/>
                <a:gd name="connsiteY5871" fmla="*/ 2380231 h 7652085"/>
                <a:gd name="connsiteX5872" fmla="*/ 1499906 w 7655776"/>
                <a:gd name="connsiteY5872" fmla="*/ 2405876 h 7652085"/>
                <a:gd name="connsiteX5873" fmla="*/ 1493678 w 7655776"/>
                <a:gd name="connsiteY5873" fmla="*/ 2413570 h 7652085"/>
                <a:gd name="connsiteX5874" fmla="*/ 1506867 w 7655776"/>
                <a:gd name="connsiteY5874" fmla="*/ 2396717 h 7652085"/>
                <a:gd name="connsiteX5875" fmla="*/ 1507234 w 7655776"/>
                <a:gd name="connsiteY5875" fmla="*/ 2376567 h 7652085"/>
                <a:gd name="connsiteX5876" fmla="*/ 1525185 w 7655776"/>
                <a:gd name="connsiteY5876" fmla="*/ 2367409 h 7652085"/>
                <a:gd name="connsiteX5877" fmla="*/ 1517858 w 7655776"/>
                <a:gd name="connsiteY5877" fmla="*/ 2383162 h 7652085"/>
                <a:gd name="connsiteX5878" fmla="*/ 1506867 w 7655776"/>
                <a:gd name="connsiteY5878" fmla="*/ 2396717 h 7652085"/>
                <a:gd name="connsiteX5879" fmla="*/ 1506867 w 7655776"/>
                <a:gd name="connsiteY5879" fmla="*/ 2396717 h 7652085"/>
                <a:gd name="connsiteX5880" fmla="*/ 1471697 w 7655776"/>
                <a:gd name="connsiteY5880" fmla="*/ 2310990 h 7652085"/>
                <a:gd name="connsiteX5881" fmla="*/ 1477925 w 7655776"/>
                <a:gd name="connsiteY5881" fmla="*/ 2314654 h 7652085"/>
                <a:gd name="connsiteX5882" fmla="*/ 1456677 w 7655776"/>
                <a:gd name="connsiteY5882" fmla="*/ 2316485 h 7652085"/>
                <a:gd name="connsiteX5883" fmla="*/ 1428101 w 7655776"/>
                <a:gd name="connsiteY5883" fmla="*/ 2319050 h 7652085"/>
                <a:gd name="connsiteX5884" fmla="*/ 1415645 w 7655776"/>
                <a:gd name="connsiteY5884" fmla="*/ 2284246 h 7652085"/>
                <a:gd name="connsiteX5885" fmla="*/ 1433596 w 7655776"/>
                <a:gd name="connsiteY5885" fmla="*/ 2288276 h 7652085"/>
                <a:gd name="connsiteX5886" fmla="*/ 1471697 w 7655776"/>
                <a:gd name="connsiteY5886" fmla="*/ 2310990 h 7652085"/>
                <a:gd name="connsiteX5887" fmla="*/ 1413080 w 7655776"/>
                <a:gd name="connsiteY5887" fmla="*/ 2276553 h 7652085"/>
                <a:gd name="connsiteX5888" fmla="*/ 1413080 w 7655776"/>
                <a:gd name="connsiteY5888" fmla="*/ 2276186 h 7652085"/>
                <a:gd name="connsiteX5889" fmla="*/ 1414179 w 7655776"/>
                <a:gd name="connsiteY5889" fmla="*/ 2276919 h 7652085"/>
                <a:gd name="connsiteX5890" fmla="*/ 1413080 w 7655776"/>
                <a:gd name="connsiteY5890" fmla="*/ 2276553 h 7652085"/>
                <a:gd name="connsiteX5891" fmla="*/ 1376078 w 7655776"/>
                <a:gd name="connsiteY5891" fmla="*/ 2335536 h 7652085"/>
                <a:gd name="connsiteX5892" fmla="*/ 1376811 w 7655776"/>
                <a:gd name="connsiteY5892" fmla="*/ 2336268 h 7652085"/>
                <a:gd name="connsiteX5893" fmla="*/ 1375346 w 7655776"/>
                <a:gd name="connsiteY5893" fmla="*/ 2335536 h 7652085"/>
                <a:gd name="connsiteX5894" fmla="*/ 1376078 w 7655776"/>
                <a:gd name="connsiteY5894" fmla="*/ 2335536 h 7652085"/>
                <a:gd name="connsiteX5895" fmla="*/ 1384504 w 7655776"/>
                <a:gd name="connsiteY5895" fmla="*/ 2334437 h 7652085"/>
                <a:gd name="connsiteX5896" fmla="*/ 1421140 w 7655776"/>
                <a:gd name="connsiteY5896" fmla="*/ 2330407 h 7652085"/>
                <a:gd name="connsiteX5897" fmla="*/ 1431398 w 7655776"/>
                <a:gd name="connsiteY5897" fmla="*/ 2357151 h 7652085"/>
                <a:gd name="connsiteX5898" fmla="*/ 1439091 w 7655776"/>
                <a:gd name="connsiteY5898" fmla="*/ 2377300 h 7652085"/>
                <a:gd name="connsiteX5899" fmla="*/ 1432863 w 7655776"/>
                <a:gd name="connsiteY5899" fmla="*/ 2373270 h 7652085"/>
                <a:gd name="connsiteX5900" fmla="*/ 1396228 w 7655776"/>
                <a:gd name="connsiteY5900" fmla="*/ 2349091 h 7652085"/>
                <a:gd name="connsiteX5901" fmla="*/ 1384504 w 7655776"/>
                <a:gd name="connsiteY5901" fmla="*/ 2334437 h 7652085"/>
                <a:gd name="connsiteX5902" fmla="*/ 1556691 w 7655776"/>
                <a:gd name="connsiteY5902" fmla="*/ 2359349 h 7652085"/>
                <a:gd name="connsiteX5903" fmla="*/ 1566583 w 7655776"/>
                <a:gd name="connsiteY5903" fmla="*/ 2363745 h 7652085"/>
                <a:gd name="connsiteX5904" fmla="*/ 1572445 w 7655776"/>
                <a:gd name="connsiteY5904" fmla="*/ 2384627 h 7652085"/>
                <a:gd name="connsiteX5905" fmla="*/ 1556691 w 7655776"/>
                <a:gd name="connsiteY5905" fmla="*/ 2359349 h 7652085"/>
                <a:gd name="connsiteX5906" fmla="*/ 1508699 w 7655776"/>
                <a:gd name="connsiteY5906" fmla="*/ 2322713 h 7652085"/>
                <a:gd name="connsiteX5907" fmla="*/ 1508699 w 7655776"/>
                <a:gd name="connsiteY5907" fmla="*/ 2320515 h 7652085"/>
                <a:gd name="connsiteX5908" fmla="*/ 1518591 w 7655776"/>
                <a:gd name="connsiteY5908" fmla="*/ 2319416 h 7652085"/>
                <a:gd name="connsiteX5909" fmla="*/ 1533245 w 7655776"/>
                <a:gd name="connsiteY5909" fmla="*/ 2338467 h 7652085"/>
                <a:gd name="connsiteX5910" fmla="*/ 1508699 w 7655776"/>
                <a:gd name="connsiteY5910" fmla="*/ 2322713 h 7652085"/>
                <a:gd name="connsiteX5911" fmla="*/ 1459974 w 7655776"/>
                <a:gd name="connsiteY5911" fmla="*/ 2401113 h 7652085"/>
                <a:gd name="connsiteX5912" fmla="*/ 1484520 w 7655776"/>
                <a:gd name="connsiteY5912" fmla="*/ 2416500 h 7652085"/>
                <a:gd name="connsiteX5913" fmla="*/ 1461073 w 7655776"/>
                <a:gd name="connsiteY5913" fmla="*/ 2411371 h 7652085"/>
                <a:gd name="connsiteX5914" fmla="*/ 1457776 w 7655776"/>
                <a:gd name="connsiteY5914" fmla="*/ 2402212 h 7652085"/>
                <a:gd name="connsiteX5915" fmla="*/ 1459974 w 7655776"/>
                <a:gd name="connsiteY5915" fmla="*/ 2401113 h 7652085"/>
                <a:gd name="connsiteX5916" fmla="*/ 1513462 w 7655776"/>
                <a:gd name="connsiteY5916" fmla="*/ 2428590 h 7652085"/>
                <a:gd name="connsiteX5917" fmla="*/ 1543136 w 7655776"/>
                <a:gd name="connsiteY5917" fmla="*/ 2431887 h 7652085"/>
                <a:gd name="connsiteX5918" fmla="*/ 1521888 w 7655776"/>
                <a:gd name="connsiteY5918" fmla="*/ 2435551 h 7652085"/>
                <a:gd name="connsiteX5919" fmla="*/ 1513462 w 7655776"/>
                <a:gd name="connsiteY5919" fmla="*/ 2428590 h 7652085"/>
                <a:gd name="connsiteX5920" fmla="*/ 1512363 w 7655776"/>
                <a:gd name="connsiteY5920" fmla="*/ 2421263 h 7652085"/>
                <a:gd name="connsiteX5921" fmla="*/ 1509798 w 7655776"/>
                <a:gd name="connsiteY5921" fmla="*/ 2417233 h 7652085"/>
                <a:gd name="connsiteX5922" fmla="*/ 1524452 w 7655776"/>
                <a:gd name="connsiteY5922" fmla="*/ 2386825 h 7652085"/>
                <a:gd name="connsiteX5923" fmla="*/ 1545335 w 7655776"/>
                <a:gd name="connsiteY5923" fmla="*/ 2360448 h 7652085"/>
                <a:gd name="connsiteX5924" fmla="*/ 1548265 w 7655776"/>
                <a:gd name="connsiteY5924" fmla="*/ 2361547 h 7652085"/>
                <a:gd name="connsiteX5925" fmla="*/ 1550097 w 7655776"/>
                <a:gd name="connsiteY5925" fmla="*/ 2360814 h 7652085"/>
                <a:gd name="connsiteX5926" fmla="*/ 1579772 w 7655776"/>
                <a:gd name="connsiteY5926" fmla="*/ 2408440 h 7652085"/>
                <a:gd name="connsiteX5927" fmla="*/ 1584168 w 7655776"/>
                <a:gd name="connsiteY5927" fmla="*/ 2423827 h 7652085"/>
                <a:gd name="connsiteX5928" fmla="*/ 1568415 w 7655776"/>
                <a:gd name="connsiteY5928" fmla="*/ 2426758 h 7652085"/>
                <a:gd name="connsiteX5929" fmla="*/ 1512363 w 7655776"/>
                <a:gd name="connsiteY5929" fmla="*/ 2421263 h 7652085"/>
                <a:gd name="connsiteX5930" fmla="*/ 1595159 w 7655776"/>
                <a:gd name="connsiteY5930" fmla="*/ 2437016 h 7652085"/>
                <a:gd name="connsiteX5931" fmla="*/ 1597357 w 7655776"/>
                <a:gd name="connsiteY5931" fmla="*/ 2437383 h 7652085"/>
                <a:gd name="connsiteX5932" fmla="*/ 1602852 w 7655776"/>
                <a:gd name="connsiteY5932" fmla="*/ 2446175 h 7652085"/>
                <a:gd name="connsiteX5933" fmla="*/ 1597723 w 7655776"/>
                <a:gd name="connsiteY5933" fmla="*/ 2446175 h 7652085"/>
                <a:gd name="connsiteX5934" fmla="*/ 1595159 w 7655776"/>
                <a:gd name="connsiteY5934" fmla="*/ 2437016 h 7652085"/>
                <a:gd name="connsiteX5935" fmla="*/ 1600288 w 7655776"/>
                <a:gd name="connsiteY5935" fmla="*/ 2428956 h 7652085"/>
                <a:gd name="connsiteX5936" fmla="*/ 1609813 w 7655776"/>
                <a:gd name="connsiteY5936" fmla="*/ 2427125 h 7652085"/>
                <a:gd name="connsiteX5937" fmla="*/ 1612011 w 7655776"/>
                <a:gd name="connsiteY5937" fmla="*/ 2431521 h 7652085"/>
                <a:gd name="connsiteX5938" fmla="*/ 1601387 w 7655776"/>
                <a:gd name="connsiteY5938" fmla="*/ 2430422 h 7652085"/>
                <a:gd name="connsiteX5939" fmla="*/ 1600288 w 7655776"/>
                <a:gd name="connsiteY5939" fmla="*/ 2428956 h 7652085"/>
                <a:gd name="connsiteX5940" fmla="*/ 1548998 w 7655776"/>
                <a:gd name="connsiteY5940" fmla="*/ 2317951 h 7652085"/>
                <a:gd name="connsiteX5941" fmla="*/ 1545701 w 7655776"/>
                <a:gd name="connsiteY5941" fmla="*/ 2324545 h 7652085"/>
                <a:gd name="connsiteX5942" fmla="*/ 1543869 w 7655776"/>
                <a:gd name="connsiteY5942" fmla="*/ 2316485 h 7652085"/>
                <a:gd name="connsiteX5943" fmla="*/ 1547166 w 7655776"/>
                <a:gd name="connsiteY5943" fmla="*/ 2316119 h 7652085"/>
                <a:gd name="connsiteX5944" fmla="*/ 1548998 w 7655776"/>
                <a:gd name="connsiteY5944" fmla="*/ 2317951 h 7652085"/>
                <a:gd name="connsiteX5945" fmla="*/ 1548998 w 7655776"/>
                <a:gd name="connsiteY5945" fmla="*/ 2317951 h 7652085"/>
                <a:gd name="connsiteX5946" fmla="*/ 1540938 w 7655776"/>
                <a:gd name="connsiteY5946" fmla="*/ 2334437 h 7652085"/>
                <a:gd name="connsiteX5947" fmla="*/ 1540206 w 7655776"/>
                <a:gd name="connsiteY5947" fmla="*/ 2335902 h 7652085"/>
                <a:gd name="connsiteX5948" fmla="*/ 1526650 w 7655776"/>
                <a:gd name="connsiteY5948" fmla="*/ 2318317 h 7652085"/>
                <a:gd name="connsiteX5949" fmla="*/ 1536908 w 7655776"/>
                <a:gd name="connsiteY5949" fmla="*/ 2317218 h 7652085"/>
                <a:gd name="connsiteX5950" fmla="*/ 1540938 w 7655776"/>
                <a:gd name="connsiteY5950" fmla="*/ 2334437 h 7652085"/>
                <a:gd name="connsiteX5951" fmla="*/ 1501738 w 7655776"/>
                <a:gd name="connsiteY5951" fmla="*/ 2312455 h 7652085"/>
                <a:gd name="connsiteX5952" fmla="*/ 1493678 w 7655776"/>
                <a:gd name="connsiteY5952" fmla="*/ 2313188 h 7652085"/>
                <a:gd name="connsiteX5953" fmla="*/ 1465103 w 7655776"/>
                <a:gd name="connsiteY5953" fmla="*/ 2295237 h 7652085"/>
                <a:gd name="connsiteX5954" fmla="*/ 1502105 w 7655776"/>
                <a:gd name="connsiteY5954" fmla="*/ 2303296 h 7652085"/>
                <a:gd name="connsiteX5955" fmla="*/ 1501738 w 7655776"/>
                <a:gd name="connsiteY5955" fmla="*/ 2312455 h 7652085"/>
                <a:gd name="connsiteX5956" fmla="*/ 1399525 w 7655776"/>
                <a:gd name="connsiteY5956" fmla="*/ 2280582 h 7652085"/>
                <a:gd name="connsiteX5957" fmla="*/ 1402456 w 7655776"/>
                <a:gd name="connsiteY5957" fmla="*/ 2281315 h 7652085"/>
                <a:gd name="connsiteX5958" fmla="*/ 1417110 w 7655776"/>
                <a:gd name="connsiteY5958" fmla="*/ 2319782 h 7652085"/>
                <a:gd name="connsiteX5959" fmla="*/ 1376078 w 7655776"/>
                <a:gd name="connsiteY5959" fmla="*/ 2323446 h 7652085"/>
                <a:gd name="connsiteX5960" fmla="*/ 1374247 w 7655776"/>
                <a:gd name="connsiteY5960" fmla="*/ 2321248 h 7652085"/>
                <a:gd name="connsiteX5961" fmla="*/ 1385237 w 7655776"/>
                <a:gd name="connsiteY5961" fmla="*/ 2299633 h 7652085"/>
                <a:gd name="connsiteX5962" fmla="*/ 1399525 w 7655776"/>
                <a:gd name="connsiteY5962" fmla="*/ 2280582 h 7652085"/>
                <a:gd name="connsiteX5963" fmla="*/ 1416011 w 7655776"/>
                <a:gd name="connsiteY5963" fmla="*/ 2373637 h 7652085"/>
                <a:gd name="connsiteX5964" fmla="*/ 1444953 w 7655776"/>
                <a:gd name="connsiteY5964" fmla="*/ 2391588 h 7652085"/>
                <a:gd name="connsiteX5965" fmla="*/ 1447884 w 7655776"/>
                <a:gd name="connsiteY5965" fmla="*/ 2398915 h 7652085"/>
                <a:gd name="connsiteX5966" fmla="*/ 1439824 w 7655776"/>
                <a:gd name="connsiteY5966" fmla="*/ 2403311 h 7652085"/>
                <a:gd name="connsiteX5967" fmla="*/ 1416011 w 7655776"/>
                <a:gd name="connsiteY5967" fmla="*/ 2373637 h 7652085"/>
                <a:gd name="connsiteX5968" fmla="*/ 1485619 w 7655776"/>
                <a:gd name="connsiteY5968" fmla="*/ 2423461 h 7652085"/>
                <a:gd name="connsiteX5969" fmla="*/ 1484886 w 7655776"/>
                <a:gd name="connsiteY5969" fmla="*/ 2424560 h 7652085"/>
                <a:gd name="connsiteX5970" fmla="*/ 1467667 w 7655776"/>
                <a:gd name="connsiteY5970" fmla="*/ 2428590 h 7652085"/>
                <a:gd name="connsiteX5971" fmla="*/ 1464004 w 7655776"/>
                <a:gd name="connsiteY5971" fmla="*/ 2418698 h 7652085"/>
                <a:gd name="connsiteX5972" fmla="*/ 1485619 w 7655776"/>
                <a:gd name="connsiteY5972" fmla="*/ 2423461 h 7652085"/>
                <a:gd name="connsiteX5973" fmla="*/ 1477925 w 7655776"/>
                <a:gd name="connsiteY5973" fmla="*/ 2433353 h 7652085"/>
                <a:gd name="connsiteX5974" fmla="*/ 1473163 w 7655776"/>
                <a:gd name="connsiteY5974" fmla="*/ 2439214 h 7652085"/>
                <a:gd name="connsiteX5975" fmla="*/ 1470964 w 7655776"/>
                <a:gd name="connsiteY5975" fmla="*/ 2438482 h 7652085"/>
                <a:gd name="connsiteX5976" fmla="*/ 1469865 w 7655776"/>
                <a:gd name="connsiteY5976" fmla="*/ 2435184 h 7652085"/>
                <a:gd name="connsiteX5977" fmla="*/ 1477925 w 7655776"/>
                <a:gd name="connsiteY5977" fmla="*/ 2433353 h 7652085"/>
                <a:gd name="connsiteX5978" fmla="*/ 1606516 w 7655776"/>
                <a:gd name="connsiteY5978" fmla="*/ 2420164 h 7652085"/>
                <a:gd name="connsiteX5979" fmla="*/ 1596258 w 7655776"/>
                <a:gd name="connsiteY5979" fmla="*/ 2421996 h 7652085"/>
                <a:gd name="connsiteX5980" fmla="*/ 1586366 w 7655776"/>
                <a:gd name="connsiteY5980" fmla="*/ 2406242 h 7652085"/>
                <a:gd name="connsiteX5981" fmla="*/ 1575009 w 7655776"/>
                <a:gd name="connsiteY5981" fmla="*/ 2367042 h 7652085"/>
                <a:gd name="connsiteX5982" fmla="*/ 1580871 w 7655776"/>
                <a:gd name="connsiteY5982" fmla="*/ 2369607 h 7652085"/>
                <a:gd name="connsiteX5983" fmla="*/ 1606516 w 7655776"/>
                <a:gd name="connsiteY5983" fmla="*/ 2420164 h 7652085"/>
                <a:gd name="connsiteX5984" fmla="*/ 1557424 w 7655776"/>
                <a:gd name="connsiteY5984" fmla="*/ 2349091 h 7652085"/>
                <a:gd name="connsiteX5985" fmla="*/ 1555226 w 7655776"/>
                <a:gd name="connsiteY5985" fmla="*/ 2343962 h 7652085"/>
                <a:gd name="connsiteX5986" fmla="*/ 1549731 w 7655776"/>
                <a:gd name="connsiteY5986" fmla="*/ 2342130 h 7652085"/>
                <a:gd name="connsiteX5987" fmla="*/ 1548265 w 7655776"/>
                <a:gd name="connsiteY5987" fmla="*/ 2335902 h 7652085"/>
                <a:gd name="connsiteX5988" fmla="*/ 1554860 w 7655776"/>
                <a:gd name="connsiteY5988" fmla="*/ 2321614 h 7652085"/>
                <a:gd name="connsiteX5989" fmla="*/ 1562920 w 7655776"/>
                <a:gd name="connsiteY5989" fmla="*/ 2349824 h 7652085"/>
                <a:gd name="connsiteX5990" fmla="*/ 1557424 w 7655776"/>
                <a:gd name="connsiteY5990" fmla="*/ 2349091 h 7652085"/>
                <a:gd name="connsiteX5991" fmla="*/ 1509065 w 7655776"/>
                <a:gd name="connsiteY5991" fmla="*/ 2312089 h 7652085"/>
                <a:gd name="connsiteX5992" fmla="*/ 1509065 w 7655776"/>
                <a:gd name="connsiteY5992" fmla="*/ 2307326 h 7652085"/>
                <a:gd name="connsiteX5993" fmla="*/ 1512729 w 7655776"/>
                <a:gd name="connsiteY5993" fmla="*/ 2311723 h 7652085"/>
                <a:gd name="connsiteX5994" fmla="*/ 1509065 w 7655776"/>
                <a:gd name="connsiteY5994" fmla="*/ 2312089 h 7652085"/>
                <a:gd name="connsiteX5995" fmla="*/ 1400258 w 7655776"/>
                <a:gd name="connsiteY5995" fmla="*/ 2240650 h 7652085"/>
                <a:gd name="connsiteX5996" fmla="*/ 1390733 w 7655776"/>
                <a:gd name="connsiteY5996" fmla="*/ 2213539 h 7652085"/>
                <a:gd name="connsiteX5997" fmla="*/ 1407585 w 7655776"/>
                <a:gd name="connsiteY5997" fmla="*/ 2202182 h 7652085"/>
                <a:gd name="connsiteX5998" fmla="*/ 1400258 w 7655776"/>
                <a:gd name="connsiteY5998" fmla="*/ 2240650 h 7652085"/>
                <a:gd name="connsiteX5999" fmla="*/ 1390733 w 7655776"/>
                <a:gd name="connsiteY5999" fmla="*/ 2248343 h 7652085"/>
                <a:gd name="connsiteX6000" fmla="*/ 1363622 w 7655776"/>
                <a:gd name="connsiteY6000" fmla="*/ 2231491 h 7652085"/>
                <a:gd name="connsiteX6001" fmla="*/ 1381207 w 7655776"/>
                <a:gd name="connsiteY6001" fmla="*/ 2219767 h 7652085"/>
                <a:gd name="connsiteX6002" fmla="*/ 1390733 w 7655776"/>
                <a:gd name="connsiteY6002" fmla="*/ 2248343 h 7652085"/>
                <a:gd name="connsiteX6003" fmla="*/ 1341275 w 7655776"/>
                <a:gd name="connsiteY6003" fmla="*/ 2327476 h 7652085"/>
                <a:gd name="connsiteX6004" fmla="*/ 1311600 w 7655776"/>
                <a:gd name="connsiteY6004" fmla="*/ 2331506 h 7652085"/>
                <a:gd name="connsiteX6005" fmla="*/ 1314531 w 7655776"/>
                <a:gd name="connsiteY6005" fmla="*/ 2310624 h 7652085"/>
                <a:gd name="connsiteX6006" fmla="*/ 1341275 w 7655776"/>
                <a:gd name="connsiteY6006" fmla="*/ 2327476 h 7652085"/>
                <a:gd name="connsiteX6007" fmla="*/ 1338344 w 7655776"/>
                <a:gd name="connsiteY6007" fmla="*/ 2339566 h 7652085"/>
                <a:gd name="connsiteX6008" fmla="*/ 1307204 w 7655776"/>
                <a:gd name="connsiteY6008" fmla="*/ 2362646 h 7652085"/>
                <a:gd name="connsiteX6009" fmla="*/ 1310134 w 7655776"/>
                <a:gd name="connsiteY6009" fmla="*/ 2342496 h 7652085"/>
                <a:gd name="connsiteX6010" fmla="*/ 1338344 w 7655776"/>
                <a:gd name="connsiteY6010" fmla="*/ 2339566 h 7652085"/>
                <a:gd name="connsiteX6011" fmla="*/ 1450082 w 7655776"/>
                <a:gd name="connsiteY6011" fmla="*/ 2405876 h 7652085"/>
                <a:gd name="connsiteX6012" fmla="*/ 1451548 w 7655776"/>
                <a:gd name="connsiteY6012" fmla="*/ 2409173 h 7652085"/>
                <a:gd name="connsiteX6013" fmla="*/ 1446052 w 7655776"/>
                <a:gd name="connsiteY6013" fmla="*/ 2408074 h 7652085"/>
                <a:gd name="connsiteX6014" fmla="*/ 1450082 w 7655776"/>
                <a:gd name="connsiteY6014" fmla="*/ 2405876 h 7652085"/>
                <a:gd name="connsiteX6015" fmla="*/ 1488916 w 7655776"/>
                <a:gd name="connsiteY6015" fmla="*/ 2430788 h 7652085"/>
                <a:gd name="connsiteX6016" fmla="*/ 1494777 w 7655776"/>
                <a:gd name="connsiteY6016" fmla="*/ 2429323 h 7652085"/>
                <a:gd name="connsiteX6017" fmla="*/ 1499174 w 7655776"/>
                <a:gd name="connsiteY6017" fmla="*/ 2433353 h 7652085"/>
                <a:gd name="connsiteX6018" fmla="*/ 1502837 w 7655776"/>
                <a:gd name="connsiteY6018" fmla="*/ 2434085 h 7652085"/>
                <a:gd name="connsiteX6019" fmla="*/ 1505035 w 7655776"/>
                <a:gd name="connsiteY6019" fmla="*/ 2433353 h 7652085"/>
                <a:gd name="connsiteX6020" fmla="*/ 1507966 w 7655776"/>
                <a:gd name="connsiteY6020" fmla="*/ 2437749 h 7652085"/>
                <a:gd name="connsiteX6021" fmla="*/ 1479024 w 7655776"/>
                <a:gd name="connsiteY6021" fmla="*/ 2442878 h 7652085"/>
                <a:gd name="connsiteX6022" fmla="*/ 1488916 w 7655776"/>
                <a:gd name="connsiteY6022" fmla="*/ 2430788 h 7652085"/>
                <a:gd name="connsiteX6023" fmla="*/ 1528849 w 7655776"/>
                <a:gd name="connsiteY6023" fmla="*/ 2441046 h 7652085"/>
                <a:gd name="connsiteX6024" fmla="*/ 1568781 w 7655776"/>
                <a:gd name="connsiteY6024" fmla="*/ 2434085 h 7652085"/>
                <a:gd name="connsiteX6025" fmla="*/ 1587465 w 7655776"/>
                <a:gd name="connsiteY6025" fmla="*/ 2435917 h 7652085"/>
                <a:gd name="connsiteX6026" fmla="*/ 1590396 w 7655776"/>
                <a:gd name="connsiteY6026" fmla="*/ 2445809 h 7652085"/>
                <a:gd name="connsiteX6027" fmla="*/ 1533611 w 7655776"/>
                <a:gd name="connsiteY6027" fmla="*/ 2445076 h 7652085"/>
                <a:gd name="connsiteX6028" fmla="*/ 1528849 w 7655776"/>
                <a:gd name="connsiteY6028" fmla="*/ 2441046 h 7652085"/>
                <a:gd name="connsiteX6029" fmla="*/ 1620437 w 7655776"/>
                <a:gd name="connsiteY6029" fmla="*/ 2432254 h 7652085"/>
                <a:gd name="connsiteX6030" fmla="*/ 1617140 w 7655776"/>
                <a:gd name="connsiteY6030" fmla="*/ 2425659 h 7652085"/>
                <a:gd name="connsiteX6031" fmla="*/ 1623002 w 7655776"/>
                <a:gd name="connsiteY6031" fmla="*/ 2424560 h 7652085"/>
                <a:gd name="connsiteX6032" fmla="*/ 1628497 w 7655776"/>
                <a:gd name="connsiteY6032" fmla="*/ 2432986 h 7652085"/>
                <a:gd name="connsiteX6033" fmla="*/ 1620437 w 7655776"/>
                <a:gd name="connsiteY6033" fmla="*/ 2432254 h 7652085"/>
                <a:gd name="connsiteX6034" fmla="*/ 1613477 w 7655776"/>
                <a:gd name="connsiteY6034" fmla="*/ 2419065 h 7652085"/>
                <a:gd name="connsiteX6035" fmla="*/ 1590763 w 7655776"/>
                <a:gd name="connsiteY6035" fmla="*/ 2374369 h 7652085"/>
                <a:gd name="connsiteX6036" fmla="*/ 1590763 w 7655776"/>
                <a:gd name="connsiteY6036" fmla="*/ 2374369 h 7652085"/>
                <a:gd name="connsiteX6037" fmla="*/ 1618606 w 7655776"/>
                <a:gd name="connsiteY6037" fmla="*/ 2417966 h 7652085"/>
                <a:gd name="connsiteX6038" fmla="*/ 1613477 w 7655776"/>
                <a:gd name="connsiteY6038" fmla="*/ 2419065 h 7652085"/>
                <a:gd name="connsiteX6039" fmla="*/ 1447151 w 7655776"/>
                <a:gd name="connsiteY6039" fmla="*/ 2283880 h 7652085"/>
                <a:gd name="connsiteX6040" fmla="*/ 1413447 w 7655776"/>
                <a:gd name="connsiteY6040" fmla="*/ 2262631 h 7652085"/>
                <a:gd name="connsiteX6041" fmla="*/ 1437260 w 7655776"/>
                <a:gd name="connsiteY6041" fmla="*/ 2231491 h 7652085"/>
                <a:gd name="connsiteX6042" fmla="*/ 1443488 w 7655776"/>
                <a:gd name="connsiteY6042" fmla="*/ 2223431 h 7652085"/>
                <a:gd name="connsiteX6043" fmla="*/ 1500273 w 7655776"/>
                <a:gd name="connsiteY6043" fmla="*/ 2295969 h 7652085"/>
                <a:gd name="connsiteX6044" fmla="*/ 1447151 w 7655776"/>
                <a:gd name="connsiteY6044" fmla="*/ 2283880 h 7652085"/>
                <a:gd name="connsiteX6045" fmla="*/ 1346404 w 7655776"/>
                <a:gd name="connsiteY6045" fmla="*/ 2376567 h 7652085"/>
                <a:gd name="connsiteX6046" fmla="*/ 1363989 w 7655776"/>
                <a:gd name="connsiteY6046" fmla="*/ 2341397 h 7652085"/>
                <a:gd name="connsiteX6047" fmla="*/ 1398060 w 7655776"/>
                <a:gd name="connsiteY6047" fmla="*/ 2362646 h 7652085"/>
                <a:gd name="connsiteX6048" fmla="*/ 1432131 w 7655776"/>
                <a:gd name="connsiteY6048" fmla="*/ 2405143 h 7652085"/>
                <a:gd name="connsiteX6049" fmla="*/ 1341641 w 7655776"/>
                <a:gd name="connsiteY6049" fmla="*/ 2386093 h 7652085"/>
                <a:gd name="connsiteX6050" fmla="*/ 1346404 w 7655776"/>
                <a:gd name="connsiteY6050" fmla="*/ 2376567 h 7652085"/>
                <a:gd name="connsiteX6051" fmla="*/ 1346404 w 7655776"/>
                <a:gd name="connsiteY6051" fmla="*/ 2376567 h 7652085"/>
                <a:gd name="connsiteX6052" fmla="*/ 1542404 w 7655776"/>
                <a:gd name="connsiteY6052" fmla="*/ 2452403 h 7652085"/>
                <a:gd name="connsiteX6053" fmla="*/ 1592228 w 7655776"/>
                <a:gd name="connsiteY6053" fmla="*/ 2453136 h 7652085"/>
                <a:gd name="connsiteX6054" fmla="*/ 1593693 w 7655776"/>
                <a:gd name="connsiteY6054" fmla="*/ 2458265 h 7652085"/>
                <a:gd name="connsiteX6055" fmla="*/ 1542404 w 7655776"/>
                <a:gd name="connsiteY6055" fmla="*/ 2452403 h 7652085"/>
                <a:gd name="connsiteX6056" fmla="*/ 1542404 w 7655776"/>
                <a:gd name="connsiteY6056" fmla="*/ 2452403 h 7652085"/>
                <a:gd name="connsiteX6057" fmla="*/ 1599922 w 7655776"/>
                <a:gd name="connsiteY6057" fmla="*/ 2453136 h 7652085"/>
                <a:gd name="connsiteX6058" fmla="*/ 1607249 w 7655776"/>
                <a:gd name="connsiteY6058" fmla="*/ 2453136 h 7652085"/>
                <a:gd name="connsiteX6059" fmla="*/ 1611279 w 7655776"/>
                <a:gd name="connsiteY6059" fmla="*/ 2459730 h 7652085"/>
                <a:gd name="connsiteX6060" fmla="*/ 1601387 w 7655776"/>
                <a:gd name="connsiteY6060" fmla="*/ 2458631 h 7652085"/>
                <a:gd name="connsiteX6061" fmla="*/ 1599922 w 7655776"/>
                <a:gd name="connsiteY6061" fmla="*/ 2453136 h 7652085"/>
                <a:gd name="connsiteX6062" fmla="*/ 1611279 w 7655776"/>
                <a:gd name="connsiteY6062" fmla="*/ 2446175 h 7652085"/>
                <a:gd name="connsiteX6063" fmla="*/ 1606149 w 7655776"/>
                <a:gd name="connsiteY6063" fmla="*/ 2438115 h 7652085"/>
                <a:gd name="connsiteX6064" fmla="*/ 1615675 w 7655776"/>
                <a:gd name="connsiteY6064" fmla="*/ 2439214 h 7652085"/>
                <a:gd name="connsiteX6065" fmla="*/ 1619338 w 7655776"/>
                <a:gd name="connsiteY6065" fmla="*/ 2446542 h 7652085"/>
                <a:gd name="connsiteX6066" fmla="*/ 1611279 w 7655776"/>
                <a:gd name="connsiteY6066" fmla="*/ 2446175 h 7652085"/>
                <a:gd name="connsiteX6067" fmla="*/ 1624467 w 7655776"/>
                <a:gd name="connsiteY6067" fmla="*/ 2439947 h 7652085"/>
                <a:gd name="connsiteX6068" fmla="*/ 1633626 w 7655776"/>
                <a:gd name="connsiteY6068" fmla="*/ 2441046 h 7652085"/>
                <a:gd name="connsiteX6069" fmla="*/ 1637290 w 7655776"/>
                <a:gd name="connsiteY6069" fmla="*/ 2446542 h 7652085"/>
                <a:gd name="connsiteX6070" fmla="*/ 1628131 w 7655776"/>
                <a:gd name="connsiteY6070" fmla="*/ 2446542 h 7652085"/>
                <a:gd name="connsiteX6071" fmla="*/ 1624467 w 7655776"/>
                <a:gd name="connsiteY6071" fmla="*/ 2439947 h 7652085"/>
                <a:gd name="connsiteX6072" fmla="*/ 1570247 w 7655776"/>
                <a:gd name="connsiteY6072" fmla="*/ 2350556 h 7652085"/>
                <a:gd name="connsiteX6073" fmla="*/ 1568781 w 7655776"/>
                <a:gd name="connsiteY6073" fmla="*/ 2346160 h 7652085"/>
                <a:gd name="connsiteX6074" fmla="*/ 1570979 w 7655776"/>
                <a:gd name="connsiteY6074" fmla="*/ 2350556 h 7652085"/>
                <a:gd name="connsiteX6075" fmla="*/ 1570247 w 7655776"/>
                <a:gd name="connsiteY6075" fmla="*/ 2350556 h 7652085"/>
                <a:gd name="connsiteX6076" fmla="*/ 1438725 w 7655776"/>
                <a:gd name="connsiteY6076" fmla="*/ 2217203 h 7652085"/>
                <a:gd name="connsiteX6077" fmla="*/ 1431398 w 7655776"/>
                <a:gd name="connsiteY6077" fmla="*/ 2227095 h 7652085"/>
                <a:gd name="connsiteX6078" fmla="*/ 1407585 w 7655776"/>
                <a:gd name="connsiteY6078" fmla="*/ 2258601 h 7652085"/>
                <a:gd name="connsiteX6079" fmla="*/ 1406486 w 7655776"/>
                <a:gd name="connsiteY6079" fmla="*/ 2256403 h 7652085"/>
                <a:gd name="connsiteX6080" fmla="*/ 1405753 w 7655776"/>
                <a:gd name="connsiteY6080" fmla="*/ 2256037 h 7652085"/>
                <a:gd name="connsiteX6081" fmla="*/ 1405020 w 7655776"/>
                <a:gd name="connsiteY6081" fmla="*/ 2253472 h 7652085"/>
                <a:gd name="connsiteX6082" fmla="*/ 1416011 w 7655776"/>
                <a:gd name="connsiteY6082" fmla="*/ 2196687 h 7652085"/>
                <a:gd name="connsiteX6083" fmla="*/ 1420407 w 7655776"/>
                <a:gd name="connsiteY6083" fmla="*/ 2193756 h 7652085"/>
                <a:gd name="connsiteX6084" fmla="*/ 1438725 w 7655776"/>
                <a:gd name="connsiteY6084" fmla="*/ 2217203 h 7652085"/>
                <a:gd name="connsiteX6085" fmla="*/ 1343839 w 7655776"/>
                <a:gd name="connsiteY6085" fmla="*/ 2245046 h 7652085"/>
                <a:gd name="connsiteX6086" fmla="*/ 1354097 w 7655776"/>
                <a:gd name="connsiteY6086" fmla="*/ 2238085 h 7652085"/>
                <a:gd name="connsiteX6087" fmla="*/ 1390000 w 7655776"/>
                <a:gd name="connsiteY6087" fmla="*/ 2261532 h 7652085"/>
                <a:gd name="connsiteX6088" fmla="*/ 1392198 w 7655776"/>
                <a:gd name="connsiteY6088" fmla="*/ 2270691 h 7652085"/>
                <a:gd name="connsiteX6089" fmla="*/ 1391832 w 7655776"/>
                <a:gd name="connsiteY6089" fmla="*/ 2271423 h 7652085"/>
                <a:gd name="connsiteX6090" fmla="*/ 1375346 w 7655776"/>
                <a:gd name="connsiteY6090" fmla="*/ 2267760 h 7652085"/>
                <a:gd name="connsiteX6091" fmla="*/ 1325888 w 7655776"/>
                <a:gd name="connsiteY6091" fmla="*/ 2256769 h 7652085"/>
                <a:gd name="connsiteX6092" fmla="*/ 1343839 w 7655776"/>
                <a:gd name="connsiteY6092" fmla="*/ 2245046 h 7652085"/>
                <a:gd name="connsiteX6093" fmla="*/ 1373880 w 7655776"/>
                <a:gd name="connsiteY6093" fmla="*/ 2275087 h 7652085"/>
                <a:gd name="connsiteX6094" fmla="*/ 1388168 w 7655776"/>
                <a:gd name="connsiteY6094" fmla="*/ 2278384 h 7652085"/>
                <a:gd name="connsiteX6095" fmla="*/ 1379009 w 7655776"/>
                <a:gd name="connsiteY6095" fmla="*/ 2296336 h 7652085"/>
                <a:gd name="connsiteX6096" fmla="*/ 1366919 w 7655776"/>
                <a:gd name="connsiteY6096" fmla="*/ 2312455 h 7652085"/>
                <a:gd name="connsiteX6097" fmla="*/ 1357761 w 7655776"/>
                <a:gd name="connsiteY6097" fmla="*/ 2300732 h 7652085"/>
                <a:gd name="connsiteX6098" fmla="*/ 1329185 w 7655776"/>
                <a:gd name="connsiteY6098" fmla="*/ 2265196 h 7652085"/>
                <a:gd name="connsiteX6099" fmla="*/ 1373880 w 7655776"/>
                <a:gd name="connsiteY6099" fmla="*/ 2275087 h 7652085"/>
                <a:gd name="connsiteX6100" fmla="*/ 1320392 w 7655776"/>
                <a:gd name="connsiteY6100" fmla="*/ 2265562 h 7652085"/>
                <a:gd name="connsiteX6101" fmla="*/ 1351899 w 7655776"/>
                <a:gd name="connsiteY6101" fmla="*/ 2305128 h 7652085"/>
                <a:gd name="connsiteX6102" fmla="*/ 1362157 w 7655776"/>
                <a:gd name="connsiteY6102" fmla="*/ 2317951 h 7652085"/>
                <a:gd name="connsiteX6103" fmla="*/ 1361790 w 7655776"/>
                <a:gd name="connsiteY6103" fmla="*/ 2318683 h 7652085"/>
                <a:gd name="connsiteX6104" fmla="*/ 1352632 w 7655776"/>
                <a:gd name="connsiteY6104" fmla="*/ 2320881 h 7652085"/>
                <a:gd name="connsiteX6105" fmla="*/ 1315630 w 7655776"/>
                <a:gd name="connsiteY6105" fmla="*/ 2298900 h 7652085"/>
                <a:gd name="connsiteX6106" fmla="*/ 1317461 w 7655776"/>
                <a:gd name="connsiteY6106" fmla="*/ 2286444 h 7652085"/>
                <a:gd name="connsiteX6107" fmla="*/ 1320392 w 7655776"/>
                <a:gd name="connsiteY6107" fmla="*/ 2265562 h 7652085"/>
                <a:gd name="connsiteX6108" fmla="*/ 1305738 w 7655776"/>
                <a:gd name="connsiteY6108" fmla="*/ 2372904 h 7652085"/>
                <a:gd name="connsiteX6109" fmla="*/ 1351899 w 7655776"/>
                <a:gd name="connsiteY6109" fmla="*/ 2338100 h 7652085"/>
                <a:gd name="connsiteX6110" fmla="*/ 1354463 w 7655776"/>
                <a:gd name="connsiteY6110" fmla="*/ 2337734 h 7652085"/>
                <a:gd name="connsiteX6111" fmla="*/ 1354830 w 7655776"/>
                <a:gd name="connsiteY6111" fmla="*/ 2338100 h 7652085"/>
                <a:gd name="connsiteX6112" fmla="*/ 1357028 w 7655776"/>
                <a:gd name="connsiteY6112" fmla="*/ 2338467 h 7652085"/>
                <a:gd name="connsiteX6113" fmla="*/ 1339443 w 7655776"/>
                <a:gd name="connsiteY6113" fmla="*/ 2372904 h 7652085"/>
                <a:gd name="connsiteX6114" fmla="*/ 1333947 w 7655776"/>
                <a:gd name="connsiteY6114" fmla="*/ 2383895 h 7652085"/>
                <a:gd name="connsiteX6115" fmla="*/ 1305005 w 7655776"/>
                <a:gd name="connsiteY6115" fmla="*/ 2377667 h 7652085"/>
                <a:gd name="connsiteX6116" fmla="*/ 1305738 w 7655776"/>
                <a:gd name="connsiteY6116" fmla="*/ 2372904 h 7652085"/>
                <a:gd name="connsiteX6117" fmla="*/ 1511630 w 7655776"/>
                <a:gd name="connsiteY6117" fmla="*/ 2444343 h 7652085"/>
                <a:gd name="connsiteX6118" fmla="*/ 1511996 w 7655776"/>
                <a:gd name="connsiteY6118" fmla="*/ 2445076 h 7652085"/>
                <a:gd name="connsiteX6119" fmla="*/ 1506867 w 7655776"/>
                <a:gd name="connsiteY6119" fmla="*/ 2445076 h 7652085"/>
                <a:gd name="connsiteX6120" fmla="*/ 1511630 w 7655776"/>
                <a:gd name="connsiteY6120" fmla="*/ 2444343 h 7652085"/>
                <a:gd name="connsiteX6121" fmla="*/ 1645350 w 7655776"/>
                <a:gd name="connsiteY6121" fmla="*/ 2446542 h 7652085"/>
                <a:gd name="connsiteX6122" fmla="*/ 1642419 w 7655776"/>
                <a:gd name="connsiteY6122" fmla="*/ 2441779 h 7652085"/>
                <a:gd name="connsiteX6123" fmla="*/ 1664400 w 7655776"/>
                <a:gd name="connsiteY6123" fmla="*/ 2443977 h 7652085"/>
                <a:gd name="connsiteX6124" fmla="*/ 1693709 w 7655776"/>
                <a:gd name="connsiteY6124" fmla="*/ 2446908 h 7652085"/>
                <a:gd name="connsiteX6125" fmla="*/ 1662202 w 7655776"/>
                <a:gd name="connsiteY6125" fmla="*/ 2446542 h 7652085"/>
                <a:gd name="connsiteX6126" fmla="*/ 1645350 w 7655776"/>
                <a:gd name="connsiteY6126" fmla="*/ 2446542 h 7652085"/>
                <a:gd name="connsiteX6127" fmla="*/ 1520789 w 7655776"/>
                <a:gd name="connsiteY6127" fmla="*/ 2310990 h 7652085"/>
                <a:gd name="connsiteX6128" fmla="*/ 1517492 w 7655776"/>
                <a:gd name="connsiteY6128" fmla="*/ 2306960 h 7652085"/>
                <a:gd name="connsiteX6129" fmla="*/ 1532146 w 7655776"/>
                <a:gd name="connsiteY6129" fmla="*/ 2310257 h 7652085"/>
                <a:gd name="connsiteX6130" fmla="*/ 1520789 w 7655776"/>
                <a:gd name="connsiteY6130" fmla="*/ 2310990 h 7652085"/>
                <a:gd name="connsiteX6131" fmla="*/ 1443121 w 7655776"/>
                <a:gd name="connsiteY6131" fmla="*/ 2210975 h 7652085"/>
                <a:gd name="connsiteX6132" fmla="*/ 1426269 w 7655776"/>
                <a:gd name="connsiteY6132" fmla="*/ 2189360 h 7652085"/>
                <a:gd name="connsiteX6133" fmla="*/ 1494045 w 7655776"/>
                <a:gd name="connsiteY6133" fmla="*/ 2143932 h 7652085"/>
                <a:gd name="connsiteX6134" fmla="*/ 1443121 w 7655776"/>
                <a:gd name="connsiteY6134" fmla="*/ 2210975 h 7652085"/>
                <a:gd name="connsiteX6135" fmla="*/ 1413080 w 7655776"/>
                <a:gd name="connsiteY6135" fmla="*/ 2172507 h 7652085"/>
                <a:gd name="connsiteX6136" fmla="*/ 1408318 w 7655776"/>
                <a:gd name="connsiteY6136" fmla="*/ 2166280 h 7652085"/>
                <a:gd name="connsiteX6137" fmla="*/ 1414912 w 7655776"/>
                <a:gd name="connsiteY6137" fmla="*/ 2164081 h 7652085"/>
                <a:gd name="connsiteX6138" fmla="*/ 1413080 w 7655776"/>
                <a:gd name="connsiteY6138" fmla="*/ 2172507 h 7652085"/>
                <a:gd name="connsiteX6139" fmla="*/ 1411248 w 7655776"/>
                <a:gd name="connsiteY6139" fmla="*/ 2182033 h 7652085"/>
                <a:gd name="connsiteX6140" fmla="*/ 1409417 w 7655776"/>
                <a:gd name="connsiteY6140" fmla="*/ 2192657 h 7652085"/>
                <a:gd name="connsiteX6141" fmla="*/ 1388168 w 7655776"/>
                <a:gd name="connsiteY6141" fmla="*/ 2206579 h 7652085"/>
                <a:gd name="connsiteX6142" fmla="*/ 1377177 w 7655776"/>
                <a:gd name="connsiteY6142" fmla="*/ 2176171 h 7652085"/>
                <a:gd name="connsiteX6143" fmla="*/ 1400990 w 7655776"/>
                <a:gd name="connsiteY6143" fmla="*/ 2168478 h 7652085"/>
                <a:gd name="connsiteX6144" fmla="*/ 1411248 w 7655776"/>
                <a:gd name="connsiteY6144" fmla="*/ 2182033 h 7652085"/>
                <a:gd name="connsiteX6145" fmla="*/ 1374613 w 7655776"/>
                <a:gd name="connsiteY6145" fmla="*/ 2169210 h 7652085"/>
                <a:gd name="connsiteX6146" fmla="*/ 1351899 w 7655776"/>
                <a:gd name="connsiteY6146" fmla="*/ 2105464 h 7652085"/>
                <a:gd name="connsiteX6147" fmla="*/ 1395861 w 7655776"/>
                <a:gd name="connsiteY6147" fmla="*/ 2162250 h 7652085"/>
                <a:gd name="connsiteX6148" fmla="*/ 1374613 w 7655776"/>
                <a:gd name="connsiteY6148" fmla="*/ 2169210 h 7652085"/>
                <a:gd name="connsiteX6149" fmla="*/ 1342740 w 7655776"/>
                <a:gd name="connsiteY6149" fmla="*/ 2101801 h 7652085"/>
                <a:gd name="connsiteX6150" fmla="*/ 1365454 w 7655776"/>
                <a:gd name="connsiteY6150" fmla="*/ 2172141 h 7652085"/>
                <a:gd name="connsiteX6151" fmla="*/ 1350433 w 7655776"/>
                <a:gd name="connsiteY6151" fmla="*/ 2176904 h 7652085"/>
                <a:gd name="connsiteX6152" fmla="*/ 1331749 w 7655776"/>
                <a:gd name="connsiteY6152" fmla="*/ 2182766 h 7652085"/>
                <a:gd name="connsiteX6153" fmla="*/ 1342740 w 7655776"/>
                <a:gd name="connsiteY6153" fmla="*/ 2101801 h 7652085"/>
                <a:gd name="connsiteX6154" fmla="*/ 1352632 w 7655776"/>
                <a:gd name="connsiteY6154" fmla="*/ 2183865 h 7652085"/>
                <a:gd name="connsiteX6155" fmla="*/ 1367652 w 7655776"/>
                <a:gd name="connsiteY6155" fmla="*/ 2179102 h 7652085"/>
                <a:gd name="connsiteX6156" fmla="*/ 1378643 w 7655776"/>
                <a:gd name="connsiteY6156" fmla="*/ 2212807 h 7652085"/>
                <a:gd name="connsiteX6157" fmla="*/ 1356662 w 7655776"/>
                <a:gd name="connsiteY6157" fmla="*/ 2227461 h 7652085"/>
                <a:gd name="connsiteX6158" fmla="*/ 1328086 w 7655776"/>
                <a:gd name="connsiteY6158" fmla="*/ 2209510 h 7652085"/>
                <a:gd name="connsiteX6159" fmla="*/ 1330650 w 7655776"/>
                <a:gd name="connsiteY6159" fmla="*/ 2190825 h 7652085"/>
                <a:gd name="connsiteX6160" fmla="*/ 1352632 w 7655776"/>
                <a:gd name="connsiteY6160" fmla="*/ 2183865 h 7652085"/>
                <a:gd name="connsiteX6161" fmla="*/ 1321491 w 7655776"/>
                <a:gd name="connsiteY6161" fmla="*/ 2205479 h 7652085"/>
                <a:gd name="connsiteX6162" fmla="*/ 1309402 w 7655776"/>
                <a:gd name="connsiteY6162" fmla="*/ 2197786 h 7652085"/>
                <a:gd name="connsiteX6163" fmla="*/ 1323323 w 7655776"/>
                <a:gd name="connsiteY6163" fmla="*/ 2193390 h 7652085"/>
                <a:gd name="connsiteX6164" fmla="*/ 1321491 w 7655776"/>
                <a:gd name="connsiteY6164" fmla="*/ 2205479 h 7652085"/>
                <a:gd name="connsiteX6165" fmla="*/ 1272033 w 7655776"/>
                <a:gd name="connsiteY6165" fmla="*/ 2284246 h 7652085"/>
                <a:gd name="connsiteX6166" fmla="*/ 1262142 w 7655776"/>
                <a:gd name="connsiteY6166" fmla="*/ 2290840 h 7652085"/>
                <a:gd name="connsiteX6167" fmla="*/ 1259944 w 7655776"/>
                <a:gd name="connsiteY6167" fmla="*/ 2276553 h 7652085"/>
                <a:gd name="connsiteX6168" fmla="*/ 1272033 w 7655776"/>
                <a:gd name="connsiteY6168" fmla="*/ 2284246 h 7652085"/>
                <a:gd name="connsiteX6169" fmla="*/ 1278628 w 7655776"/>
                <a:gd name="connsiteY6169" fmla="*/ 2288276 h 7652085"/>
                <a:gd name="connsiteX6170" fmla="*/ 1307204 w 7655776"/>
                <a:gd name="connsiteY6170" fmla="*/ 2306227 h 7652085"/>
                <a:gd name="connsiteX6171" fmla="*/ 1303540 w 7655776"/>
                <a:gd name="connsiteY6171" fmla="*/ 2332239 h 7652085"/>
                <a:gd name="connsiteX6172" fmla="*/ 1268370 w 7655776"/>
                <a:gd name="connsiteY6172" fmla="*/ 2337001 h 7652085"/>
                <a:gd name="connsiteX6173" fmla="*/ 1266172 w 7655776"/>
                <a:gd name="connsiteY6173" fmla="*/ 2321248 h 7652085"/>
                <a:gd name="connsiteX6174" fmla="*/ 1262875 w 7655776"/>
                <a:gd name="connsiteY6174" fmla="*/ 2298534 h 7652085"/>
                <a:gd name="connsiteX6175" fmla="*/ 1278628 w 7655776"/>
                <a:gd name="connsiteY6175" fmla="*/ 2288276 h 7652085"/>
                <a:gd name="connsiteX6176" fmla="*/ 1259211 w 7655776"/>
                <a:gd name="connsiteY6176" fmla="*/ 2322713 h 7652085"/>
                <a:gd name="connsiteX6177" fmla="*/ 1261409 w 7655776"/>
                <a:gd name="connsiteY6177" fmla="*/ 2338467 h 7652085"/>
                <a:gd name="connsiteX6178" fmla="*/ 1188138 w 7655776"/>
                <a:gd name="connsiteY6178" fmla="*/ 2348725 h 7652085"/>
                <a:gd name="connsiteX6179" fmla="*/ 1256280 w 7655776"/>
                <a:gd name="connsiteY6179" fmla="*/ 2303296 h 7652085"/>
                <a:gd name="connsiteX6180" fmla="*/ 1259211 w 7655776"/>
                <a:gd name="connsiteY6180" fmla="*/ 2322713 h 7652085"/>
                <a:gd name="connsiteX6181" fmla="*/ 1262875 w 7655776"/>
                <a:gd name="connsiteY6181" fmla="*/ 2347992 h 7652085"/>
                <a:gd name="connsiteX6182" fmla="*/ 1266172 w 7655776"/>
                <a:gd name="connsiteY6182" fmla="*/ 2369973 h 7652085"/>
                <a:gd name="connsiteX6183" fmla="*/ 1204990 w 7655776"/>
                <a:gd name="connsiteY6183" fmla="*/ 2357151 h 7652085"/>
                <a:gd name="connsiteX6184" fmla="*/ 1195831 w 7655776"/>
                <a:gd name="connsiteY6184" fmla="*/ 2355319 h 7652085"/>
                <a:gd name="connsiteX6185" fmla="*/ 1262875 w 7655776"/>
                <a:gd name="connsiteY6185" fmla="*/ 2347992 h 7652085"/>
                <a:gd name="connsiteX6186" fmla="*/ 1270202 w 7655776"/>
                <a:gd name="connsiteY6186" fmla="*/ 2347259 h 7652085"/>
                <a:gd name="connsiteX6187" fmla="*/ 1302441 w 7655776"/>
                <a:gd name="connsiteY6187" fmla="*/ 2343596 h 7652085"/>
                <a:gd name="connsiteX6188" fmla="*/ 1299144 w 7655776"/>
                <a:gd name="connsiteY6188" fmla="*/ 2368508 h 7652085"/>
                <a:gd name="connsiteX6189" fmla="*/ 1290351 w 7655776"/>
                <a:gd name="connsiteY6189" fmla="*/ 2375102 h 7652085"/>
                <a:gd name="connsiteX6190" fmla="*/ 1273865 w 7655776"/>
                <a:gd name="connsiteY6190" fmla="*/ 2371805 h 7652085"/>
                <a:gd name="connsiteX6191" fmla="*/ 1270202 w 7655776"/>
                <a:gd name="connsiteY6191" fmla="*/ 2347259 h 7652085"/>
                <a:gd name="connsiteX6192" fmla="*/ 1282658 w 7655776"/>
                <a:gd name="connsiteY6192" fmla="*/ 2380964 h 7652085"/>
                <a:gd name="connsiteX6193" fmla="*/ 1276063 w 7655776"/>
                <a:gd name="connsiteY6193" fmla="*/ 2385726 h 7652085"/>
                <a:gd name="connsiteX6194" fmla="*/ 1275331 w 7655776"/>
                <a:gd name="connsiteY6194" fmla="*/ 2379132 h 7652085"/>
                <a:gd name="connsiteX6195" fmla="*/ 1282658 w 7655776"/>
                <a:gd name="connsiteY6195" fmla="*/ 2380964 h 7652085"/>
                <a:gd name="connsiteX6196" fmla="*/ 1330650 w 7655776"/>
                <a:gd name="connsiteY6196" fmla="*/ 2391222 h 7652085"/>
                <a:gd name="connsiteX6197" fmla="*/ 1292916 w 7655776"/>
                <a:gd name="connsiteY6197" fmla="*/ 2465958 h 7652085"/>
                <a:gd name="connsiteX6198" fmla="*/ 1303906 w 7655776"/>
                <a:gd name="connsiteY6198" fmla="*/ 2385360 h 7652085"/>
                <a:gd name="connsiteX6199" fmla="*/ 1330650 w 7655776"/>
                <a:gd name="connsiteY6199" fmla="*/ 2391222 h 7652085"/>
                <a:gd name="connsiteX6200" fmla="*/ 1454478 w 7655776"/>
                <a:gd name="connsiteY6200" fmla="*/ 2417233 h 7652085"/>
                <a:gd name="connsiteX6201" fmla="*/ 1458508 w 7655776"/>
                <a:gd name="connsiteY6201" fmla="*/ 2427857 h 7652085"/>
                <a:gd name="connsiteX6202" fmla="*/ 1449349 w 7655776"/>
                <a:gd name="connsiteY6202" fmla="*/ 2416134 h 7652085"/>
                <a:gd name="connsiteX6203" fmla="*/ 1454478 w 7655776"/>
                <a:gd name="connsiteY6203" fmla="*/ 2417233 h 7652085"/>
                <a:gd name="connsiteX6204" fmla="*/ 1637290 w 7655776"/>
                <a:gd name="connsiteY6204" fmla="*/ 2487940 h 7652085"/>
                <a:gd name="connsiteX6205" fmla="*/ 1625566 w 7655776"/>
                <a:gd name="connsiteY6205" fmla="*/ 2469255 h 7652085"/>
                <a:gd name="connsiteX6206" fmla="*/ 1631062 w 7655776"/>
                <a:gd name="connsiteY6206" fmla="*/ 2469988 h 7652085"/>
                <a:gd name="connsiteX6207" fmla="*/ 1638755 w 7655776"/>
                <a:gd name="connsiteY6207" fmla="*/ 2485009 h 7652085"/>
                <a:gd name="connsiteX6208" fmla="*/ 1653043 w 7655776"/>
                <a:gd name="connsiteY6208" fmla="*/ 2513218 h 7652085"/>
                <a:gd name="connsiteX6209" fmla="*/ 1637290 w 7655776"/>
                <a:gd name="connsiteY6209" fmla="*/ 2487940 h 7652085"/>
                <a:gd name="connsiteX6210" fmla="*/ 1665133 w 7655776"/>
                <a:gd name="connsiteY6210" fmla="*/ 2437016 h 7652085"/>
                <a:gd name="connsiteX6211" fmla="*/ 1637290 w 7655776"/>
                <a:gd name="connsiteY6211" fmla="*/ 2434085 h 7652085"/>
                <a:gd name="connsiteX6212" fmla="*/ 1630329 w 7655776"/>
                <a:gd name="connsiteY6212" fmla="*/ 2423461 h 7652085"/>
                <a:gd name="connsiteX6213" fmla="*/ 1651211 w 7655776"/>
                <a:gd name="connsiteY6213" fmla="*/ 2419797 h 7652085"/>
                <a:gd name="connsiteX6214" fmla="*/ 1680886 w 7655776"/>
                <a:gd name="connsiteY6214" fmla="*/ 2414669 h 7652085"/>
                <a:gd name="connsiteX6215" fmla="*/ 1705798 w 7655776"/>
                <a:gd name="connsiteY6215" fmla="*/ 2425659 h 7652085"/>
                <a:gd name="connsiteX6216" fmla="*/ 1752325 w 7655776"/>
                <a:gd name="connsiteY6216" fmla="*/ 2446175 h 7652085"/>
                <a:gd name="connsiteX6217" fmla="*/ 1665133 w 7655776"/>
                <a:gd name="connsiteY6217" fmla="*/ 2437016 h 7652085"/>
                <a:gd name="connsiteX6218" fmla="*/ 1665133 w 7655776"/>
                <a:gd name="connsiteY6218" fmla="*/ 2437016 h 7652085"/>
                <a:gd name="connsiteX6219" fmla="*/ 1650112 w 7655776"/>
                <a:gd name="connsiteY6219" fmla="*/ 2412470 h 7652085"/>
                <a:gd name="connsiteX6220" fmla="*/ 1626299 w 7655776"/>
                <a:gd name="connsiteY6220" fmla="*/ 2416867 h 7652085"/>
                <a:gd name="connsiteX6221" fmla="*/ 1602486 w 7655776"/>
                <a:gd name="connsiteY6221" fmla="*/ 2379865 h 7652085"/>
                <a:gd name="connsiteX6222" fmla="*/ 1669163 w 7655776"/>
                <a:gd name="connsiteY6222" fmla="*/ 2409539 h 7652085"/>
                <a:gd name="connsiteX6223" fmla="*/ 1650112 w 7655776"/>
                <a:gd name="connsiteY6223" fmla="*/ 2412470 h 7652085"/>
                <a:gd name="connsiteX6224" fmla="*/ 1618606 w 7655776"/>
                <a:gd name="connsiteY6224" fmla="*/ 2379132 h 7652085"/>
                <a:gd name="connsiteX6225" fmla="*/ 1695540 w 7655776"/>
                <a:gd name="connsiteY6225" fmla="*/ 2404777 h 7652085"/>
                <a:gd name="connsiteX6226" fmla="*/ 1681985 w 7655776"/>
                <a:gd name="connsiteY6226" fmla="*/ 2407341 h 7652085"/>
                <a:gd name="connsiteX6227" fmla="*/ 1618606 w 7655776"/>
                <a:gd name="connsiteY6227" fmla="*/ 2379132 h 7652085"/>
                <a:gd name="connsiteX6228" fmla="*/ 1510897 w 7655776"/>
                <a:gd name="connsiteY6228" fmla="*/ 2298534 h 7652085"/>
                <a:gd name="connsiteX6229" fmla="*/ 1509065 w 7655776"/>
                <a:gd name="connsiteY6229" fmla="*/ 2296336 h 7652085"/>
                <a:gd name="connsiteX6230" fmla="*/ 1509432 w 7655776"/>
                <a:gd name="connsiteY6230" fmla="*/ 2276919 h 7652085"/>
                <a:gd name="connsiteX6231" fmla="*/ 1511263 w 7655776"/>
                <a:gd name="connsiteY6231" fmla="*/ 2201083 h 7652085"/>
                <a:gd name="connsiteX6232" fmla="*/ 1533978 w 7655776"/>
                <a:gd name="connsiteY6232" fmla="*/ 2303663 h 7652085"/>
                <a:gd name="connsiteX6233" fmla="*/ 1510897 w 7655776"/>
                <a:gd name="connsiteY6233" fmla="*/ 2298534 h 7652085"/>
                <a:gd name="connsiteX6234" fmla="*/ 1502471 w 7655776"/>
                <a:gd name="connsiteY6234" fmla="*/ 2276919 h 7652085"/>
                <a:gd name="connsiteX6235" fmla="*/ 1502471 w 7655776"/>
                <a:gd name="connsiteY6235" fmla="*/ 2287177 h 7652085"/>
                <a:gd name="connsiteX6236" fmla="*/ 1448250 w 7655776"/>
                <a:gd name="connsiteY6236" fmla="*/ 2217203 h 7652085"/>
                <a:gd name="connsiteX6237" fmla="*/ 1500273 w 7655776"/>
                <a:gd name="connsiteY6237" fmla="*/ 2148328 h 7652085"/>
                <a:gd name="connsiteX6238" fmla="*/ 1501006 w 7655776"/>
                <a:gd name="connsiteY6238" fmla="*/ 2151259 h 7652085"/>
                <a:gd name="connsiteX6239" fmla="*/ 1505402 w 7655776"/>
                <a:gd name="connsiteY6239" fmla="*/ 2170676 h 7652085"/>
                <a:gd name="connsiteX6240" fmla="*/ 1502471 w 7655776"/>
                <a:gd name="connsiteY6240" fmla="*/ 2276919 h 7652085"/>
                <a:gd name="connsiteX6241" fmla="*/ 1502471 w 7655776"/>
                <a:gd name="connsiteY6241" fmla="*/ 2276919 h 7652085"/>
                <a:gd name="connsiteX6242" fmla="*/ 1347503 w 7655776"/>
                <a:gd name="connsiteY6242" fmla="*/ 2234055 h 7652085"/>
                <a:gd name="connsiteX6243" fmla="*/ 1339809 w 7655776"/>
                <a:gd name="connsiteY6243" fmla="*/ 2239184 h 7652085"/>
                <a:gd name="connsiteX6244" fmla="*/ 1322957 w 7655776"/>
                <a:gd name="connsiteY6244" fmla="*/ 2250541 h 7652085"/>
                <a:gd name="connsiteX6245" fmla="*/ 1326987 w 7655776"/>
                <a:gd name="connsiteY6245" fmla="*/ 2220134 h 7652085"/>
                <a:gd name="connsiteX6246" fmla="*/ 1347503 w 7655776"/>
                <a:gd name="connsiteY6246" fmla="*/ 2234055 h 7652085"/>
                <a:gd name="connsiteX6247" fmla="*/ 1310501 w 7655776"/>
                <a:gd name="connsiteY6247" fmla="*/ 2286078 h 7652085"/>
                <a:gd name="connsiteX6248" fmla="*/ 1309402 w 7655776"/>
                <a:gd name="connsiteY6248" fmla="*/ 2295237 h 7652085"/>
                <a:gd name="connsiteX6249" fmla="*/ 1288153 w 7655776"/>
                <a:gd name="connsiteY6249" fmla="*/ 2282414 h 7652085"/>
                <a:gd name="connsiteX6250" fmla="*/ 1313432 w 7655776"/>
                <a:gd name="connsiteY6250" fmla="*/ 2265562 h 7652085"/>
                <a:gd name="connsiteX6251" fmla="*/ 1310501 w 7655776"/>
                <a:gd name="connsiteY6251" fmla="*/ 2286078 h 7652085"/>
                <a:gd name="connsiteX6252" fmla="*/ 1302074 w 7655776"/>
                <a:gd name="connsiteY6252" fmla="*/ 2469255 h 7652085"/>
                <a:gd name="connsiteX6253" fmla="*/ 1299144 w 7655776"/>
                <a:gd name="connsiteY6253" fmla="*/ 2469988 h 7652085"/>
                <a:gd name="connsiteX6254" fmla="*/ 1338344 w 7655776"/>
                <a:gd name="connsiteY6254" fmla="*/ 2393053 h 7652085"/>
                <a:gd name="connsiteX6255" fmla="*/ 1424804 w 7655776"/>
                <a:gd name="connsiteY6255" fmla="*/ 2411371 h 7652085"/>
                <a:gd name="connsiteX6256" fmla="*/ 1415645 w 7655776"/>
                <a:gd name="connsiteY6256" fmla="*/ 2415768 h 7652085"/>
                <a:gd name="connsiteX6257" fmla="*/ 1321491 w 7655776"/>
                <a:gd name="connsiteY6257" fmla="*/ 2464127 h 7652085"/>
                <a:gd name="connsiteX6258" fmla="*/ 1302074 w 7655776"/>
                <a:gd name="connsiteY6258" fmla="*/ 2469255 h 7652085"/>
                <a:gd name="connsiteX6259" fmla="*/ 1418942 w 7655776"/>
                <a:gd name="connsiteY6259" fmla="*/ 2422362 h 7652085"/>
                <a:gd name="connsiteX6260" fmla="*/ 1436161 w 7655776"/>
                <a:gd name="connsiteY6260" fmla="*/ 2413570 h 7652085"/>
                <a:gd name="connsiteX6261" fmla="*/ 1438725 w 7655776"/>
                <a:gd name="connsiteY6261" fmla="*/ 2414302 h 7652085"/>
                <a:gd name="connsiteX6262" fmla="*/ 1453379 w 7655776"/>
                <a:gd name="connsiteY6262" fmla="*/ 2432620 h 7652085"/>
                <a:gd name="connsiteX6263" fmla="*/ 1351532 w 7655776"/>
                <a:gd name="connsiteY6263" fmla="*/ 2457166 h 7652085"/>
                <a:gd name="connsiteX6264" fmla="*/ 1418942 w 7655776"/>
                <a:gd name="connsiteY6264" fmla="*/ 2422362 h 7652085"/>
                <a:gd name="connsiteX6265" fmla="*/ 1418942 w 7655776"/>
                <a:gd name="connsiteY6265" fmla="*/ 2422362 h 7652085"/>
                <a:gd name="connsiteX6266" fmla="*/ 1611279 w 7655776"/>
                <a:gd name="connsiteY6266" fmla="*/ 2520179 h 7652085"/>
                <a:gd name="connsiteX6267" fmla="*/ 1614942 w 7655776"/>
                <a:gd name="connsiteY6267" fmla="*/ 2533368 h 7652085"/>
                <a:gd name="connsiteX6268" fmla="*/ 1558157 w 7655776"/>
                <a:gd name="connsiteY6268" fmla="*/ 2475483 h 7652085"/>
                <a:gd name="connsiteX6269" fmla="*/ 1611279 w 7655776"/>
                <a:gd name="connsiteY6269" fmla="*/ 2520179 h 7652085"/>
                <a:gd name="connsiteX6270" fmla="*/ 1551929 w 7655776"/>
                <a:gd name="connsiteY6270" fmla="*/ 2460829 h 7652085"/>
                <a:gd name="connsiteX6271" fmla="*/ 1595892 w 7655776"/>
                <a:gd name="connsiteY6271" fmla="*/ 2465958 h 7652085"/>
                <a:gd name="connsiteX6272" fmla="*/ 1602486 w 7655776"/>
                <a:gd name="connsiteY6272" fmla="*/ 2489405 h 7652085"/>
                <a:gd name="connsiteX6273" fmla="*/ 1607981 w 7655776"/>
                <a:gd name="connsiteY6273" fmla="*/ 2507723 h 7652085"/>
                <a:gd name="connsiteX6274" fmla="*/ 1551929 w 7655776"/>
                <a:gd name="connsiteY6274" fmla="*/ 2460829 h 7652085"/>
                <a:gd name="connsiteX6275" fmla="*/ 1609447 w 7655776"/>
                <a:gd name="connsiteY6275" fmla="*/ 2487207 h 7652085"/>
                <a:gd name="connsiteX6276" fmla="*/ 1603585 w 7655776"/>
                <a:gd name="connsiteY6276" fmla="*/ 2466691 h 7652085"/>
                <a:gd name="connsiteX6277" fmla="*/ 1616407 w 7655776"/>
                <a:gd name="connsiteY6277" fmla="*/ 2468156 h 7652085"/>
                <a:gd name="connsiteX6278" fmla="*/ 1631062 w 7655776"/>
                <a:gd name="connsiteY6278" fmla="*/ 2491969 h 7652085"/>
                <a:gd name="connsiteX6279" fmla="*/ 1677223 w 7655776"/>
                <a:gd name="connsiteY6279" fmla="*/ 2566340 h 7652085"/>
                <a:gd name="connsiteX6280" fmla="*/ 1638389 w 7655776"/>
                <a:gd name="connsiteY6280" fmla="*/ 2533734 h 7652085"/>
                <a:gd name="connsiteX6281" fmla="*/ 1617873 w 7655776"/>
                <a:gd name="connsiteY6281" fmla="*/ 2516149 h 7652085"/>
                <a:gd name="connsiteX6282" fmla="*/ 1609447 w 7655776"/>
                <a:gd name="connsiteY6282" fmla="*/ 2487207 h 7652085"/>
                <a:gd name="connsiteX6283" fmla="*/ 1644983 w 7655776"/>
                <a:gd name="connsiteY6283" fmla="*/ 2481345 h 7652085"/>
                <a:gd name="connsiteX6284" fmla="*/ 1639854 w 7655776"/>
                <a:gd name="connsiteY6284" fmla="*/ 2470721 h 7652085"/>
                <a:gd name="connsiteX6285" fmla="*/ 1653043 w 7655776"/>
                <a:gd name="connsiteY6285" fmla="*/ 2472186 h 7652085"/>
                <a:gd name="connsiteX6286" fmla="*/ 1659271 w 7655776"/>
                <a:gd name="connsiteY6286" fmla="*/ 2482078 h 7652085"/>
                <a:gd name="connsiteX6287" fmla="*/ 1754523 w 7655776"/>
                <a:gd name="connsiteY6287" fmla="*/ 2631185 h 7652085"/>
                <a:gd name="connsiteX6288" fmla="*/ 1695907 w 7655776"/>
                <a:gd name="connsiteY6288" fmla="*/ 2581360 h 7652085"/>
                <a:gd name="connsiteX6289" fmla="*/ 1644983 w 7655776"/>
                <a:gd name="connsiteY6289" fmla="*/ 2481345 h 7652085"/>
                <a:gd name="connsiteX6290" fmla="*/ 1635824 w 7655776"/>
                <a:gd name="connsiteY6290" fmla="*/ 2463028 h 7652085"/>
                <a:gd name="connsiteX6291" fmla="*/ 1631062 w 7655776"/>
                <a:gd name="connsiteY6291" fmla="*/ 2453869 h 7652085"/>
                <a:gd name="connsiteX6292" fmla="*/ 1641320 w 7655776"/>
                <a:gd name="connsiteY6292" fmla="*/ 2453869 h 7652085"/>
                <a:gd name="connsiteX6293" fmla="*/ 1647914 w 7655776"/>
                <a:gd name="connsiteY6293" fmla="*/ 2464127 h 7652085"/>
                <a:gd name="connsiteX6294" fmla="*/ 1635824 w 7655776"/>
                <a:gd name="connsiteY6294" fmla="*/ 2463028 h 7652085"/>
                <a:gd name="connsiteX6295" fmla="*/ 1650112 w 7655776"/>
                <a:gd name="connsiteY6295" fmla="*/ 2454235 h 7652085"/>
                <a:gd name="connsiteX6296" fmla="*/ 1662202 w 7655776"/>
                <a:gd name="connsiteY6296" fmla="*/ 2454235 h 7652085"/>
                <a:gd name="connsiteX6297" fmla="*/ 1774307 w 7655776"/>
                <a:gd name="connsiteY6297" fmla="*/ 2455700 h 7652085"/>
                <a:gd name="connsiteX6298" fmla="*/ 1845013 w 7655776"/>
                <a:gd name="connsiteY6298" fmla="*/ 2486841 h 7652085"/>
                <a:gd name="connsiteX6299" fmla="*/ 1669163 w 7655776"/>
                <a:gd name="connsiteY6299" fmla="*/ 2466691 h 7652085"/>
                <a:gd name="connsiteX6300" fmla="*/ 1657439 w 7655776"/>
                <a:gd name="connsiteY6300" fmla="*/ 2465226 h 7652085"/>
                <a:gd name="connsiteX6301" fmla="*/ 1650112 w 7655776"/>
                <a:gd name="connsiteY6301" fmla="*/ 2454235 h 7652085"/>
                <a:gd name="connsiteX6302" fmla="*/ 1421873 w 7655776"/>
                <a:gd name="connsiteY6302" fmla="*/ 2184231 h 7652085"/>
                <a:gd name="connsiteX6303" fmla="*/ 1418942 w 7655776"/>
                <a:gd name="connsiteY6303" fmla="*/ 2180567 h 7652085"/>
                <a:gd name="connsiteX6304" fmla="*/ 1422606 w 7655776"/>
                <a:gd name="connsiteY6304" fmla="*/ 2161517 h 7652085"/>
                <a:gd name="connsiteX6305" fmla="*/ 1486351 w 7655776"/>
                <a:gd name="connsiteY6305" fmla="*/ 2140635 h 7652085"/>
                <a:gd name="connsiteX6306" fmla="*/ 1421873 w 7655776"/>
                <a:gd name="connsiteY6306" fmla="*/ 2184231 h 7652085"/>
                <a:gd name="connsiteX6307" fmla="*/ 1292183 w 7655776"/>
                <a:gd name="connsiteY6307" fmla="*/ 2383162 h 7652085"/>
                <a:gd name="connsiteX6308" fmla="*/ 1296579 w 7655776"/>
                <a:gd name="connsiteY6308" fmla="*/ 2384261 h 7652085"/>
                <a:gd name="connsiteX6309" fmla="*/ 1285955 w 7655776"/>
                <a:gd name="connsiteY6309" fmla="*/ 2461562 h 7652085"/>
                <a:gd name="connsiteX6310" fmla="*/ 1276430 w 7655776"/>
                <a:gd name="connsiteY6310" fmla="*/ 2394885 h 7652085"/>
                <a:gd name="connsiteX6311" fmla="*/ 1292183 w 7655776"/>
                <a:gd name="connsiteY6311" fmla="*/ 2383162 h 7652085"/>
                <a:gd name="connsiteX6312" fmla="*/ 1429566 w 7655776"/>
                <a:gd name="connsiteY6312" fmla="*/ 2083117 h 7652085"/>
                <a:gd name="connsiteX6313" fmla="*/ 1416011 w 7655776"/>
                <a:gd name="connsiteY6313" fmla="*/ 2156021 h 7652085"/>
                <a:gd name="connsiteX6314" fmla="*/ 1403189 w 7655776"/>
                <a:gd name="connsiteY6314" fmla="*/ 2160052 h 7652085"/>
                <a:gd name="connsiteX6315" fmla="*/ 1350800 w 7655776"/>
                <a:gd name="connsiteY6315" fmla="*/ 2093008 h 7652085"/>
                <a:gd name="connsiteX6316" fmla="*/ 1350800 w 7655776"/>
                <a:gd name="connsiteY6316" fmla="*/ 2080919 h 7652085"/>
                <a:gd name="connsiteX6317" fmla="*/ 1403555 w 7655776"/>
                <a:gd name="connsiteY6317" fmla="*/ 2020470 h 7652085"/>
                <a:gd name="connsiteX6318" fmla="*/ 1451914 w 7655776"/>
                <a:gd name="connsiteY6318" fmla="*/ 1964418 h 7652085"/>
                <a:gd name="connsiteX6319" fmla="*/ 1429566 w 7655776"/>
                <a:gd name="connsiteY6319" fmla="*/ 2083117 h 7652085"/>
                <a:gd name="connsiteX6320" fmla="*/ 1290351 w 7655776"/>
                <a:gd name="connsiteY6320" fmla="*/ 2196321 h 7652085"/>
                <a:gd name="connsiteX6321" fmla="*/ 1277529 w 7655776"/>
                <a:gd name="connsiteY6321" fmla="*/ 2200351 h 7652085"/>
                <a:gd name="connsiteX6322" fmla="*/ 1255914 w 7655776"/>
                <a:gd name="connsiteY6322" fmla="*/ 2173240 h 7652085"/>
                <a:gd name="connsiteX6323" fmla="*/ 1290351 w 7655776"/>
                <a:gd name="connsiteY6323" fmla="*/ 2196321 h 7652085"/>
                <a:gd name="connsiteX6324" fmla="*/ 1290351 w 7655776"/>
                <a:gd name="connsiteY6324" fmla="*/ 2196321 h 7652085"/>
                <a:gd name="connsiteX6325" fmla="*/ 1298045 w 7655776"/>
                <a:gd name="connsiteY6325" fmla="*/ 2201450 h 7652085"/>
                <a:gd name="connsiteX6326" fmla="*/ 1317095 w 7655776"/>
                <a:gd name="connsiteY6326" fmla="*/ 2214272 h 7652085"/>
                <a:gd name="connsiteX6327" fmla="*/ 1319660 w 7655776"/>
                <a:gd name="connsiteY6327" fmla="*/ 2216104 h 7652085"/>
                <a:gd name="connsiteX6328" fmla="*/ 1315263 w 7655776"/>
                <a:gd name="connsiteY6328" fmla="*/ 2248343 h 7652085"/>
                <a:gd name="connsiteX6329" fmla="*/ 1281925 w 7655776"/>
                <a:gd name="connsiteY6329" fmla="*/ 2206945 h 7652085"/>
                <a:gd name="connsiteX6330" fmla="*/ 1298045 w 7655776"/>
                <a:gd name="connsiteY6330" fmla="*/ 2201450 h 7652085"/>
                <a:gd name="connsiteX6331" fmla="*/ 1280826 w 7655776"/>
                <a:gd name="connsiteY6331" fmla="*/ 2278384 h 7652085"/>
                <a:gd name="connsiteX6332" fmla="*/ 1277895 w 7655776"/>
                <a:gd name="connsiteY6332" fmla="*/ 2276553 h 7652085"/>
                <a:gd name="connsiteX6333" fmla="*/ 1258112 w 7655776"/>
                <a:gd name="connsiteY6333" fmla="*/ 2264829 h 7652085"/>
                <a:gd name="connsiteX6334" fmla="*/ 1255914 w 7655776"/>
                <a:gd name="connsiteY6334" fmla="*/ 2248343 h 7652085"/>
                <a:gd name="connsiteX6335" fmla="*/ 1307936 w 7655776"/>
                <a:gd name="connsiteY6335" fmla="*/ 2260067 h 7652085"/>
                <a:gd name="connsiteX6336" fmla="*/ 1280826 w 7655776"/>
                <a:gd name="connsiteY6336" fmla="*/ 2278384 h 7652085"/>
                <a:gd name="connsiteX6337" fmla="*/ 1250418 w 7655776"/>
                <a:gd name="connsiteY6337" fmla="*/ 2260433 h 7652085"/>
                <a:gd name="connsiteX6338" fmla="*/ 1214516 w 7655776"/>
                <a:gd name="connsiteY6338" fmla="*/ 2239551 h 7652085"/>
                <a:gd name="connsiteX6339" fmla="*/ 1248220 w 7655776"/>
                <a:gd name="connsiteY6339" fmla="*/ 2247244 h 7652085"/>
                <a:gd name="connsiteX6340" fmla="*/ 1250418 w 7655776"/>
                <a:gd name="connsiteY6340" fmla="*/ 2260433 h 7652085"/>
                <a:gd name="connsiteX6341" fmla="*/ 1195099 w 7655776"/>
                <a:gd name="connsiteY6341" fmla="*/ 2243581 h 7652085"/>
                <a:gd name="connsiteX6342" fmla="*/ 1202059 w 7655776"/>
                <a:gd name="connsiteY6342" fmla="*/ 2240283 h 7652085"/>
                <a:gd name="connsiteX6343" fmla="*/ 1251884 w 7655776"/>
                <a:gd name="connsiteY6343" fmla="*/ 2271423 h 7652085"/>
                <a:gd name="connsiteX6344" fmla="*/ 1255181 w 7655776"/>
                <a:gd name="connsiteY6344" fmla="*/ 2295237 h 7652085"/>
                <a:gd name="connsiteX6345" fmla="*/ 1180811 w 7655776"/>
                <a:gd name="connsiteY6345" fmla="*/ 2345061 h 7652085"/>
                <a:gd name="connsiteX6346" fmla="*/ 1178979 w 7655776"/>
                <a:gd name="connsiteY6346" fmla="*/ 2343229 h 7652085"/>
                <a:gd name="connsiteX6347" fmla="*/ 1187405 w 7655776"/>
                <a:gd name="connsiteY6347" fmla="*/ 2292672 h 7652085"/>
                <a:gd name="connsiteX6348" fmla="*/ 1195099 w 7655776"/>
                <a:gd name="connsiteY6348" fmla="*/ 2243581 h 7652085"/>
                <a:gd name="connsiteX6349" fmla="*/ 1174216 w 7655776"/>
                <a:gd name="connsiteY6349" fmla="*/ 2366310 h 7652085"/>
                <a:gd name="connsiteX6350" fmla="*/ 1184474 w 7655776"/>
                <a:gd name="connsiteY6350" fmla="*/ 2360082 h 7652085"/>
                <a:gd name="connsiteX6351" fmla="*/ 1267271 w 7655776"/>
                <a:gd name="connsiteY6351" fmla="*/ 2377667 h 7652085"/>
                <a:gd name="connsiteX6352" fmla="*/ 1269102 w 7655776"/>
                <a:gd name="connsiteY6352" fmla="*/ 2390855 h 7652085"/>
                <a:gd name="connsiteX6353" fmla="*/ 1209753 w 7655776"/>
                <a:gd name="connsiteY6353" fmla="*/ 2434818 h 7652085"/>
                <a:gd name="connsiteX6354" fmla="*/ 1112669 w 7655776"/>
                <a:gd name="connsiteY6354" fmla="*/ 2507356 h 7652085"/>
                <a:gd name="connsiteX6355" fmla="*/ 1141977 w 7655776"/>
                <a:gd name="connsiteY6355" fmla="*/ 2439214 h 7652085"/>
                <a:gd name="connsiteX6356" fmla="*/ 1172751 w 7655776"/>
                <a:gd name="connsiteY6356" fmla="*/ 2365943 h 7652085"/>
                <a:gd name="connsiteX6357" fmla="*/ 1174216 w 7655776"/>
                <a:gd name="connsiteY6357" fmla="*/ 2366310 h 7652085"/>
                <a:gd name="connsiteX6358" fmla="*/ 1174216 w 7655776"/>
                <a:gd name="connsiteY6358" fmla="*/ 2366310 h 7652085"/>
                <a:gd name="connsiteX6359" fmla="*/ 1818269 w 7655776"/>
                <a:gd name="connsiteY6359" fmla="*/ 2448740 h 7652085"/>
                <a:gd name="connsiteX6360" fmla="*/ 1800318 w 7655776"/>
                <a:gd name="connsiteY6360" fmla="*/ 2438848 h 7652085"/>
                <a:gd name="connsiteX6361" fmla="*/ 1822299 w 7655776"/>
                <a:gd name="connsiteY6361" fmla="*/ 2446175 h 7652085"/>
                <a:gd name="connsiteX6362" fmla="*/ 1818269 w 7655776"/>
                <a:gd name="connsiteY6362" fmla="*/ 2448740 h 7652085"/>
                <a:gd name="connsiteX6363" fmla="*/ 1803981 w 7655776"/>
                <a:gd name="connsiteY6363" fmla="*/ 2449106 h 7652085"/>
                <a:gd name="connsiteX6364" fmla="*/ 1778337 w 7655776"/>
                <a:gd name="connsiteY6364" fmla="*/ 2448740 h 7652085"/>
                <a:gd name="connsiteX6365" fmla="*/ 1776138 w 7655776"/>
                <a:gd name="connsiteY6365" fmla="*/ 2448373 h 7652085"/>
                <a:gd name="connsiteX6366" fmla="*/ 1709462 w 7655776"/>
                <a:gd name="connsiteY6366" fmla="*/ 2418698 h 7652085"/>
                <a:gd name="connsiteX6367" fmla="*/ 1694441 w 7655776"/>
                <a:gd name="connsiteY6367" fmla="*/ 2412104 h 7652085"/>
                <a:gd name="connsiteX6368" fmla="*/ 1710561 w 7655776"/>
                <a:gd name="connsiteY6368" fmla="*/ 2409173 h 7652085"/>
                <a:gd name="connsiteX6369" fmla="*/ 1760385 w 7655776"/>
                <a:gd name="connsiteY6369" fmla="*/ 2425659 h 7652085"/>
                <a:gd name="connsiteX6370" fmla="*/ 1803981 w 7655776"/>
                <a:gd name="connsiteY6370" fmla="*/ 2449106 h 7652085"/>
                <a:gd name="connsiteX6371" fmla="*/ 1585267 w 7655776"/>
                <a:gd name="connsiteY6371" fmla="*/ 2352388 h 7652085"/>
                <a:gd name="connsiteX6372" fmla="*/ 1565484 w 7655776"/>
                <a:gd name="connsiteY6372" fmla="*/ 2321248 h 7652085"/>
                <a:gd name="connsiteX6373" fmla="*/ 1633260 w 7655776"/>
                <a:gd name="connsiteY6373" fmla="*/ 2357883 h 7652085"/>
                <a:gd name="connsiteX6374" fmla="*/ 1585267 w 7655776"/>
                <a:gd name="connsiteY6374" fmla="*/ 2352388 h 7652085"/>
                <a:gd name="connsiteX6375" fmla="*/ 1548265 w 7655776"/>
                <a:gd name="connsiteY6375" fmla="*/ 2306594 h 7652085"/>
                <a:gd name="connsiteX6376" fmla="*/ 1541671 w 7655776"/>
                <a:gd name="connsiteY6376" fmla="*/ 2305128 h 7652085"/>
                <a:gd name="connsiteX6377" fmla="*/ 1512363 w 7655776"/>
                <a:gd name="connsiteY6377" fmla="*/ 2169577 h 7652085"/>
                <a:gd name="connsiteX6378" fmla="*/ 1512729 w 7655776"/>
                <a:gd name="connsiteY6378" fmla="*/ 2156021 h 7652085"/>
                <a:gd name="connsiteX6379" fmla="*/ 1529215 w 7655776"/>
                <a:gd name="connsiteY6379" fmla="*/ 2221233 h 7652085"/>
                <a:gd name="connsiteX6380" fmla="*/ 1550464 w 7655776"/>
                <a:gd name="connsiteY6380" fmla="*/ 2304395 h 7652085"/>
                <a:gd name="connsiteX6381" fmla="*/ 1548265 w 7655776"/>
                <a:gd name="connsiteY6381" fmla="*/ 2306594 h 7652085"/>
                <a:gd name="connsiteX6382" fmla="*/ 1424437 w 7655776"/>
                <a:gd name="connsiteY6382" fmla="*/ 2153091 h 7652085"/>
                <a:gd name="connsiteX6383" fmla="*/ 1433230 w 7655776"/>
                <a:gd name="connsiteY6383" fmla="*/ 2107296 h 7652085"/>
                <a:gd name="connsiteX6384" fmla="*/ 1460340 w 7655776"/>
                <a:gd name="connsiteY6384" fmla="*/ 1966616 h 7652085"/>
                <a:gd name="connsiteX6385" fmla="*/ 1495877 w 7655776"/>
                <a:gd name="connsiteY6385" fmla="*/ 2130377 h 7652085"/>
                <a:gd name="connsiteX6386" fmla="*/ 1424437 w 7655776"/>
                <a:gd name="connsiteY6386" fmla="*/ 2153091 h 7652085"/>
                <a:gd name="connsiteX6387" fmla="*/ 1233200 w 7655776"/>
                <a:gd name="connsiteY6387" fmla="*/ 2427857 h 7652085"/>
                <a:gd name="connsiteX6388" fmla="*/ 1270568 w 7655776"/>
                <a:gd name="connsiteY6388" fmla="*/ 2399648 h 7652085"/>
                <a:gd name="connsiteX6389" fmla="*/ 1281559 w 7655776"/>
                <a:gd name="connsiteY6389" fmla="*/ 2474018 h 7652085"/>
                <a:gd name="connsiteX6390" fmla="*/ 1118531 w 7655776"/>
                <a:gd name="connsiteY6390" fmla="*/ 2513951 h 7652085"/>
                <a:gd name="connsiteX6391" fmla="*/ 1233200 w 7655776"/>
                <a:gd name="connsiteY6391" fmla="*/ 2427857 h 7652085"/>
                <a:gd name="connsiteX6392" fmla="*/ 1233200 w 7655776"/>
                <a:gd name="connsiteY6392" fmla="*/ 2427857 h 7652085"/>
                <a:gd name="connsiteX6393" fmla="*/ 1519690 w 7655776"/>
                <a:gd name="connsiteY6393" fmla="*/ 2457166 h 7652085"/>
                <a:gd name="connsiteX6394" fmla="*/ 1545701 w 7655776"/>
                <a:gd name="connsiteY6394" fmla="*/ 2497831 h 7652085"/>
                <a:gd name="connsiteX6395" fmla="*/ 1483054 w 7655776"/>
                <a:gd name="connsiteY6395" fmla="*/ 2452403 h 7652085"/>
                <a:gd name="connsiteX6396" fmla="*/ 1519690 w 7655776"/>
                <a:gd name="connsiteY6396" fmla="*/ 2457166 h 7652085"/>
                <a:gd name="connsiteX6397" fmla="*/ 1625933 w 7655776"/>
                <a:gd name="connsiteY6397" fmla="*/ 2544358 h 7652085"/>
                <a:gd name="connsiteX6398" fmla="*/ 1621536 w 7655776"/>
                <a:gd name="connsiteY6398" fmla="*/ 2528605 h 7652085"/>
                <a:gd name="connsiteX6399" fmla="*/ 1633993 w 7655776"/>
                <a:gd name="connsiteY6399" fmla="*/ 2539229 h 7652085"/>
                <a:gd name="connsiteX6400" fmla="*/ 1690045 w 7655776"/>
                <a:gd name="connsiteY6400" fmla="*/ 2586123 h 7652085"/>
                <a:gd name="connsiteX6401" fmla="*/ 1691144 w 7655776"/>
                <a:gd name="connsiteY6401" fmla="*/ 2587955 h 7652085"/>
                <a:gd name="connsiteX6402" fmla="*/ 1702867 w 7655776"/>
                <a:gd name="connsiteY6402" fmla="*/ 2610669 h 7652085"/>
                <a:gd name="connsiteX6403" fmla="*/ 1662568 w 7655776"/>
                <a:gd name="connsiteY6403" fmla="*/ 2581360 h 7652085"/>
                <a:gd name="connsiteX6404" fmla="*/ 1625933 w 7655776"/>
                <a:gd name="connsiteY6404" fmla="*/ 2544358 h 7652085"/>
                <a:gd name="connsiteX6405" fmla="*/ 1708729 w 7655776"/>
                <a:gd name="connsiteY6405" fmla="*/ 2624224 h 7652085"/>
                <a:gd name="connsiteX6406" fmla="*/ 1707996 w 7655776"/>
                <a:gd name="connsiteY6406" fmla="*/ 2628620 h 7652085"/>
                <a:gd name="connsiteX6407" fmla="*/ 1692243 w 7655776"/>
                <a:gd name="connsiteY6407" fmla="*/ 2612134 h 7652085"/>
                <a:gd name="connsiteX6408" fmla="*/ 1708729 w 7655776"/>
                <a:gd name="connsiteY6408" fmla="*/ 2624224 h 7652085"/>
                <a:gd name="connsiteX6409" fmla="*/ 1708729 w 7655776"/>
                <a:gd name="connsiteY6409" fmla="*/ 2624224 h 7652085"/>
                <a:gd name="connsiteX6410" fmla="*/ 1729245 w 7655776"/>
                <a:gd name="connsiteY6410" fmla="*/ 2663424 h 7652085"/>
                <a:gd name="connsiteX6411" fmla="*/ 1736938 w 7655776"/>
                <a:gd name="connsiteY6411" fmla="*/ 2657928 h 7652085"/>
                <a:gd name="connsiteX6412" fmla="*/ 1731809 w 7655776"/>
                <a:gd name="connsiteY6412" fmla="*/ 2646205 h 7652085"/>
                <a:gd name="connsiteX6413" fmla="*/ 1728146 w 7655776"/>
                <a:gd name="connsiteY6413" fmla="*/ 2646205 h 7652085"/>
                <a:gd name="connsiteX6414" fmla="*/ 1724849 w 7655776"/>
                <a:gd name="connsiteY6414" fmla="*/ 2639611 h 7652085"/>
                <a:gd name="connsiteX6415" fmla="*/ 1729245 w 7655776"/>
                <a:gd name="connsiteY6415" fmla="*/ 2636680 h 7652085"/>
                <a:gd name="connsiteX6416" fmla="*/ 1728512 w 7655776"/>
                <a:gd name="connsiteY6416" fmla="*/ 2619461 h 7652085"/>
                <a:gd name="connsiteX6417" fmla="*/ 1728512 w 7655776"/>
                <a:gd name="connsiteY6417" fmla="*/ 2619461 h 7652085"/>
                <a:gd name="connsiteX6418" fmla="*/ 1717522 w 7655776"/>
                <a:gd name="connsiteY6418" fmla="*/ 2617263 h 7652085"/>
                <a:gd name="connsiteX6419" fmla="*/ 1707630 w 7655776"/>
                <a:gd name="connsiteY6419" fmla="*/ 2601510 h 7652085"/>
                <a:gd name="connsiteX6420" fmla="*/ 1764049 w 7655776"/>
                <a:gd name="connsiteY6420" fmla="*/ 2648770 h 7652085"/>
                <a:gd name="connsiteX6421" fmla="*/ 1764049 w 7655776"/>
                <a:gd name="connsiteY6421" fmla="*/ 2651334 h 7652085"/>
                <a:gd name="connsiteX6422" fmla="*/ 1764415 w 7655776"/>
                <a:gd name="connsiteY6422" fmla="*/ 2651701 h 7652085"/>
                <a:gd name="connsiteX6423" fmla="*/ 1694075 w 7655776"/>
                <a:gd name="connsiteY6423" fmla="*/ 2809233 h 7652085"/>
                <a:gd name="connsiteX6424" fmla="*/ 1649379 w 7655776"/>
                <a:gd name="connsiteY6424" fmla="*/ 2910347 h 7652085"/>
                <a:gd name="connsiteX6425" fmla="*/ 1680520 w 7655776"/>
                <a:gd name="connsiteY6425" fmla="*/ 2814729 h 7652085"/>
                <a:gd name="connsiteX6426" fmla="*/ 1729245 w 7655776"/>
                <a:gd name="connsiteY6426" fmla="*/ 2663424 h 7652085"/>
                <a:gd name="connsiteX6427" fmla="*/ 3155833 w 7655776"/>
                <a:gd name="connsiteY6427" fmla="*/ 1337950 h 7652085"/>
                <a:gd name="connsiteX6428" fmla="*/ 3161695 w 7655776"/>
                <a:gd name="connsiteY6428" fmla="*/ 1375318 h 7652085"/>
                <a:gd name="connsiteX6429" fmla="*/ 3121762 w 7655776"/>
                <a:gd name="connsiteY6429" fmla="*/ 1447490 h 7652085"/>
                <a:gd name="connsiteX6430" fmla="*/ 3147407 w 7655776"/>
                <a:gd name="connsiteY6430" fmla="*/ 1331355 h 7652085"/>
                <a:gd name="connsiteX6431" fmla="*/ 3151437 w 7655776"/>
                <a:gd name="connsiteY6431" fmla="*/ 1313038 h 7652085"/>
                <a:gd name="connsiteX6432" fmla="*/ 3155833 w 7655776"/>
                <a:gd name="connsiteY6432" fmla="*/ 1337950 h 7652085"/>
                <a:gd name="connsiteX6433" fmla="*/ 3163160 w 7655776"/>
                <a:gd name="connsiteY6433" fmla="*/ 1336851 h 7652085"/>
                <a:gd name="connsiteX6434" fmla="*/ 3156199 w 7655776"/>
                <a:gd name="connsiteY6434" fmla="*/ 1293987 h 7652085"/>
                <a:gd name="connsiteX6435" fmla="*/ 3169388 w 7655776"/>
                <a:gd name="connsiteY6435" fmla="*/ 1233905 h 7652085"/>
                <a:gd name="connsiteX6436" fmla="*/ 3170854 w 7655776"/>
                <a:gd name="connsiteY6436" fmla="*/ 1235737 h 7652085"/>
                <a:gd name="connsiteX6437" fmla="*/ 3169388 w 7655776"/>
                <a:gd name="connsiteY6437" fmla="*/ 1352238 h 7652085"/>
                <a:gd name="connsiteX6438" fmla="*/ 3169388 w 7655776"/>
                <a:gd name="connsiteY6438" fmla="*/ 1361397 h 7652085"/>
                <a:gd name="connsiteX6439" fmla="*/ 3167923 w 7655776"/>
                <a:gd name="connsiteY6439" fmla="*/ 1364327 h 7652085"/>
                <a:gd name="connsiteX6440" fmla="*/ 3163160 w 7655776"/>
                <a:gd name="connsiteY6440" fmla="*/ 1336851 h 7652085"/>
                <a:gd name="connsiteX6441" fmla="*/ 3163160 w 7655776"/>
                <a:gd name="connsiteY6441" fmla="*/ 1336851 h 7652085"/>
                <a:gd name="connsiteX6442" fmla="*/ 3058383 w 7655776"/>
                <a:gd name="connsiteY6442" fmla="*/ 1130959 h 7652085"/>
                <a:gd name="connsiteX6443" fmla="*/ 3001964 w 7655776"/>
                <a:gd name="connsiteY6443" fmla="*/ 1093957 h 7652085"/>
                <a:gd name="connsiteX6444" fmla="*/ 3014786 w 7655776"/>
                <a:gd name="connsiteY6444" fmla="*/ 1097987 h 7652085"/>
                <a:gd name="connsiteX6445" fmla="*/ 3133119 w 7655776"/>
                <a:gd name="connsiteY6445" fmla="*/ 1169793 h 7652085"/>
                <a:gd name="connsiteX6446" fmla="*/ 3132386 w 7655776"/>
                <a:gd name="connsiteY6446" fmla="*/ 1176753 h 7652085"/>
                <a:gd name="connsiteX6447" fmla="*/ 3129822 w 7655776"/>
                <a:gd name="connsiteY6447" fmla="*/ 1177853 h 7652085"/>
                <a:gd name="connsiteX6448" fmla="*/ 3058383 w 7655776"/>
                <a:gd name="connsiteY6448" fmla="*/ 1130959 h 7652085"/>
                <a:gd name="connsiteX6449" fmla="*/ 3339377 w 7655776"/>
                <a:gd name="connsiteY6449" fmla="*/ 1295819 h 7652085"/>
                <a:gd name="connsiteX6450" fmla="*/ 3332050 w 7655776"/>
                <a:gd name="connsiteY6450" fmla="*/ 1271640 h 7652085"/>
                <a:gd name="connsiteX6451" fmla="*/ 3343773 w 7655776"/>
                <a:gd name="connsiteY6451" fmla="*/ 1286294 h 7652085"/>
                <a:gd name="connsiteX6452" fmla="*/ 3417777 w 7655776"/>
                <a:gd name="connsiteY6452" fmla="*/ 1379348 h 7652085"/>
                <a:gd name="connsiteX6453" fmla="*/ 3350368 w 7655776"/>
                <a:gd name="connsiteY6453" fmla="*/ 1331722 h 7652085"/>
                <a:gd name="connsiteX6454" fmla="*/ 3339377 w 7655776"/>
                <a:gd name="connsiteY6454" fmla="*/ 1295819 h 7652085"/>
                <a:gd name="connsiteX6455" fmla="*/ 3339377 w 7655776"/>
                <a:gd name="connsiteY6455" fmla="*/ 1295819 h 7652085"/>
                <a:gd name="connsiteX6456" fmla="*/ 3332050 w 7655776"/>
                <a:gd name="connsiteY6456" fmla="*/ 1298017 h 7652085"/>
                <a:gd name="connsiteX6457" fmla="*/ 3340110 w 7655776"/>
                <a:gd name="connsiteY6457" fmla="*/ 1325127 h 7652085"/>
                <a:gd name="connsiteX6458" fmla="*/ 3337179 w 7655776"/>
                <a:gd name="connsiteY6458" fmla="*/ 1323296 h 7652085"/>
                <a:gd name="connsiteX6459" fmla="*/ 3333149 w 7655776"/>
                <a:gd name="connsiteY6459" fmla="*/ 1314869 h 7652085"/>
                <a:gd name="connsiteX6460" fmla="*/ 3281127 w 7655776"/>
                <a:gd name="connsiteY6460" fmla="*/ 1210458 h 7652085"/>
                <a:gd name="connsiteX6461" fmla="*/ 3281859 w 7655776"/>
                <a:gd name="connsiteY6461" fmla="*/ 1207894 h 7652085"/>
                <a:gd name="connsiteX6462" fmla="*/ 3319960 w 7655776"/>
                <a:gd name="connsiteY6462" fmla="*/ 1255886 h 7652085"/>
                <a:gd name="connsiteX6463" fmla="*/ 3332050 w 7655776"/>
                <a:gd name="connsiteY6463" fmla="*/ 1298017 h 7652085"/>
                <a:gd name="connsiteX6464" fmla="*/ 3287721 w 7655776"/>
                <a:gd name="connsiteY6464" fmla="*/ 840073 h 7652085"/>
                <a:gd name="connsiteX6465" fmla="*/ 3288820 w 7655776"/>
                <a:gd name="connsiteY6465" fmla="*/ 842271 h 7652085"/>
                <a:gd name="connsiteX6466" fmla="*/ 3217381 w 7655776"/>
                <a:gd name="connsiteY6466" fmla="*/ 896492 h 7652085"/>
                <a:gd name="connsiteX6467" fmla="*/ 3195766 w 7655776"/>
                <a:gd name="connsiteY6467" fmla="*/ 885501 h 7652085"/>
                <a:gd name="connsiteX6468" fmla="*/ 3182577 w 7655776"/>
                <a:gd name="connsiteY6468" fmla="*/ 828349 h 7652085"/>
                <a:gd name="connsiteX6469" fmla="*/ 3186240 w 7655776"/>
                <a:gd name="connsiteY6469" fmla="*/ 825785 h 7652085"/>
                <a:gd name="connsiteX6470" fmla="*/ 3188072 w 7655776"/>
                <a:gd name="connsiteY6470" fmla="*/ 822488 h 7652085"/>
                <a:gd name="connsiteX6471" fmla="*/ 3237164 w 7655776"/>
                <a:gd name="connsiteY6471" fmla="*/ 831280 h 7652085"/>
                <a:gd name="connsiteX6472" fmla="*/ 3287721 w 7655776"/>
                <a:gd name="connsiteY6472" fmla="*/ 840073 h 7652085"/>
                <a:gd name="connsiteX6473" fmla="*/ 3231669 w 7655776"/>
                <a:gd name="connsiteY6473" fmla="*/ 1300948 h 7652085"/>
                <a:gd name="connsiteX6474" fmla="*/ 3233500 w 7655776"/>
                <a:gd name="connsiteY6474" fmla="*/ 1292155 h 7652085"/>
                <a:gd name="connsiteX6475" fmla="*/ 3238629 w 7655776"/>
                <a:gd name="connsiteY6475" fmla="*/ 1297284 h 7652085"/>
                <a:gd name="connsiteX6476" fmla="*/ 3235698 w 7655776"/>
                <a:gd name="connsiteY6476" fmla="*/ 1306077 h 7652085"/>
                <a:gd name="connsiteX6477" fmla="*/ 3231669 w 7655776"/>
                <a:gd name="connsiteY6477" fmla="*/ 1300948 h 7652085"/>
                <a:gd name="connsiteX6478" fmla="*/ 3191369 w 7655776"/>
                <a:gd name="connsiteY6478" fmla="*/ 1074174 h 7652085"/>
                <a:gd name="connsiteX6479" fmla="*/ 3238263 w 7655776"/>
                <a:gd name="connsiteY6479" fmla="*/ 1111542 h 7652085"/>
                <a:gd name="connsiteX6480" fmla="*/ 3241194 w 7655776"/>
                <a:gd name="connsiteY6480" fmla="*/ 1122899 h 7652085"/>
                <a:gd name="connsiteX6481" fmla="*/ 3209687 w 7655776"/>
                <a:gd name="connsiteY6481" fmla="*/ 1153307 h 7652085"/>
                <a:gd name="connsiteX6482" fmla="*/ 3168289 w 7655776"/>
                <a:gd name="connsiteY6482" fmla="*/ 1140118 h 7652085"/>
                <a:gd name="connsiteX6483" fmla="*/ 3166091 w 7655776"/>
                <a:gd name="connsiteY6483" fmla="*/ 1128761 h 7652085"/>
                <a:gd name="connsiteX6484" fmla="*/ 3191369 w 7655776"/>
                <a:gd name="connsiteY6484" fmla="*/ 1074174 h 7652085"/>
                <a:gd name="connsiteX6485" fmla="*/ 3243026 w 7655776"/>
                <a:gd name="connsiteY6485" fmla="*/ 1130959 h 7652085"/>
                <a:gd name="connsiteX6486" fmla="*/ 3250719 w 7655776"/>
                <a:gd name="connsiteY6486" fmla="*/ 1160267 h 7652085"/>
                <a:gd name="connsiteX6487" fmla="*/ 3241194 w 7655776"/>
                <a:gd name="connsiteY6487" fmla="*/ 1163565 h 7652085"/>
                <a:gd name="connsiteX6488" fmla="*/ 3217014 w 7655776"/>
                <a:gd name="connsiteY6488" fmla="*/ 1155505 h 7652085"/>
                <a:gd name="connsiteX6489" fmla="*/ 3243026 w 7655776"/>
                <a:gd name="connsiteY6489" fmla="*/ 1130959 h 7652085"/>
                <a:gd name="connsiteX6490" fmla="*/ 3175616 w 7655776"/>
                <a:gd name="connsiteY6490" fmla="*/ 1177486 h 7652085"/>
                <a:gd name="connsiteX6491" fmla="*/ 3169754 w 7655776"/>
                <a:gd name="connsiteY6491" fmla="*/ 1147811 h 7652085"/>
                <a:gd name="connsiteX6492" fmla="*/ 3203826 w 7655776"/>
                <a:gd name="connsiteY6492" fmla="*/ 1158802 h 7652085"/>
                <a:gd name="connsiteX6493" fmla="*/ 3185508 w 7655776"/>
                <a:gd name="connsiteY6493" fmla="*/ 1176387 h 7652085"/>
                <a:gd name="connsiteX6494" fmla="*/ 3175616 w 7655776"/>
                <a:gd name="connsiteY6494" fmla="*/ 1177486 h 7652085"/>
                <a:gd name="connsiteX6495" fmla="*/ 3196865 w 7655776"/>
                <a:gd name="connsiteY6495" fmla="*/ 1174922 h 7652085"/>
                <a:gd name="connsiteX6496" fmla="*/ 3211519 w 7655776"/>
                <a:gd name="connsiteY6496" fmla="*/ 1161000 h 7652085"/>
                <a:gd name="connsiteX6497" fmla="*/ 3230936 w 7655776"/>
                <a:gd name="connsiteY6497" fmla="*/ 1167228 h 7652085"/>
                <a:gd name="connsiteX6498" fmla="*/ 3214450 w 7655776"/>
                <a:gd name="connsiteY6498" fmla="*/ 1173090 h 7652085"/>
                <a:gd name="connsiteX6499" fmla="*/ 3196865 w 7655776"/>
                <a:gd name="connsiteY6499" fmla="*/ 1174922 h 7652085"/>
                <a:gd name="connsiteX6500" fmla="*/ 3232768 w 7655776"/>
                <a:gd name="connsiteY6500" fmla="*/ 1089561 h 7652085"/>
                <a:gd name="connsiteX6501" fmla="*/ 3234599 w 7655776"/>
                <a:gd name="connsiteY6501" fmla="*/ 1096522 h 7652085"/>
                <a:gd name="connsiteX6502" fmla="*/ 3218113 w 7655776"/>
                <a:gd name="connsiteY6502" fmla="*/ 1082967 h 7652085"/>
                <a:gd name="connsiteX6503" fmla="*/ 3196132 w 7655776"/>
                <a:gd name="connsiteY6503" fmla="*/ 1064649 h 7652085"/>
                <a:gd name="connsiteX6504" fmla="*/ 3211885 w 7655776"/>
                <a:gd name="connsiteY6504" fmla="*/ 1031310 h 7652085"/>
                <a:gd name="connsiteX6505" fmla="*/ 3221777 w 7655776"/>
                <a:gd name="connsiteY6505" fmla="*/ 1046697 h 7652085"/>
                <a:gd name="connsiteX6506" fmla="*/ 3232768 w 7655776"/>
                <a:gd name="connsiteY6506" fmla="*/ 1089561 h 7652085"/>
                <a:gd name="connsiteX6507" fmla="*/ 3215549 w 7655776"/>
                <a:gd name="connsiteY6507" fmla="*/ 1023617 h 7652085"/>
                <a:gd name="connsiteX6508" fmla="*/ 3215915 w 7655776"/>
                <a:gd name="connsiteY6508" fmla="*/ 1023251 h 7652085"/>
                <a:gd name="connsiteX6509" fmla="*/ 3216282 w 7655776"/>
                <a:gd name="connsiteY6509" fmla="*/ 1024716 h 7652085"/>
                <a:gd name="connsiteX6510" fmla="*/ 3215549 w 7655776"/>
                <a:gd name="connsiteY6510" fmla="*/ 1023617 h 7652085"/>
                <a:gd name="connsiteX6511" fmla="*/ 3147773 w 7655776"/>
                <a:gd name="connsiteY6511" fmla="*/ 1039370 h 7652085"/>
                <a:gd name="connsiteX6512" fmla="*/ 3147773 w 7655776"/>
                <a:gd name="connsiteY6512" fmla="*/ 1040469 h 7652085"/>
                <a:gd name="connsiteX6513" fmla="*/ 3147407 w 7655776"/>
                <a:gd name="connsiteY6513" fmla="*/ 1039004 h 7652085"/>
                <a:gd name="connsiteX6514" fmla="*/ 3147773 w 7655776"/>
                <a:gd name="connsiteY6514" fmla="*/ 1039370 h 7652085"/>
                <a:gd name="connsiteX6515" fmla="*/ 3154368 w 7655776"/>
                <a:gd name="connsiteY6515" fmla="*/ 1044499 h 7652085"/>
                <a:gd name="connsiteX6516" fmla="*/ 3182943 w 7655776"/>
                <a:gd name="connsiteY6516" fmla="*/ 1067213 h 7652085"/>
                <a:gd name="connsiteX6517" fmla="*/ 3171220 w 7655776"/>
                <a:gd name="connsiteY6517" fmla="*/ 1093591 h 7652085"/>
                <a:gd name="connsiteX6518" fmla="*/ 3162427 w 7655776"/>
                <a:gd name="connsiteY6518" fmla="*/ 1113008 h 7652085"/>
                <a:gd name="connsiteX6519" fmla="*/ 3160962 w 7655776"/>
                <a:gd name="connsiteY6519" fmla="*/ 1105681 h 7652085"/>
                <a:gd name="connsiteX6520" fmla="*/ 3151803 w 7655776"/>
                <a:gd name="connsiteY6520" fmla="*/ 1062817 h 7652085"/>
                <a:gd name="connsiteX6521" fmla="*/ 3154368 w 7655776"/>
                <a:gd name="connsiteY6521" fmla="*/ 1044499 h 7652085"/>
                <a:gd name="connsiteX6522" fmla="*/ 3258779 w 7655776"/>
                <a:gd name="connsiteY6522" fmla="*/ 1183714 h 7652085"/>
                <a:gd name="connsiteX6523" fmla="*/ 3262443 w 7655776"/>
                <a:gd name="connsiteY6523" fmla="*/ 1193972 h 7652085"/>
                <a:gd name="connsiteX6524" fmla="*/ 3251818 w 7655776"/>
                <a:gd name="connsiteY6524" fmla="*/ 1213023 h 7652085"/>
                <a:gd name="connsiteX6525" fmla="*/ 3258779 w 7655776"/>
                <a:gd name="connsiteY6525" fmla="*/ 1183714 h 7652085"/>
                <a:gd name="connsiteX6526" fmla="*/ 3250353 w 7655776"/>
                <a:gd name="connsiteY6526" fmla="*/ 1123998 h 7652085"/>
                <a:gd name="connsiteX6527" fmla="*/ 3252184 w 7655776"/>
                <a:gd name="connsiteY6527" fmla="*/ 1122533 h 7652085"/>
                <a:gd name="connsiteX6528" fmla="*/ 3259878 w 7655776"/>
                <a:gd name="connsiteY6528" fmla="*/ 1128761 h 7652085"/>
                <a:gd name="connsiteX6529" fmla="*/ 3256947 w 7655776"/>
                <a:gd name="connsiteY6529" fmla="*/ 1152574 h 7652085"/>
                <a:gd name="connsiteX6530" fmla="*/ 3250353 w 7655776"/>
                <a:gd name="connsiteY6530" fmla="*/ 1123998 h 7652085"/>
                <a:gd name="connsiteX6531" fmla="*/ 3160596 w 7655776"/>
                <a:gd name="connsiteY6531" fmla="*/ 1144881 h 7652085"/>
                <a:gd name="connsiteX6532" fmla="*/ 3167190 w 7655776"/>
                <a:gd name="connsiteY6532" fmla="*/ 1173456 h 7652085"/>
                <a:gd name="connsiteX6533" fmla="*/ 3154001 w 7655776"/>
                <a:gd name="connsiteY6533" fmla="*/ 1153307 h 7652085"/>
                <a:gd name="connsiteX6534" fmla="*/ 3158398 w 7655776"/>
                <a:gd name="connsiteY6534" fmla="*/ 1144514 h 7652085"/>
                <a:gd name="connsiteX6535" fmla="*/ 3160596 w 7655776"/>
                <a:gd name="connsiteY6535" fmla="*/ 1144881 h 7652085"/>
                <a:gd name="connsiteX6536" fmla="*/ 3179280 w 7655776"/>
                <a:gd name="connsiteY6536" fmla="*/ 1202398 h 7652085"/>
                <a:gd name="connsiteX6537" fmla="*/ 3197964 w 7655776"/>
                <a:gd name="connsiteY6537" fmla="*/ 1225479 h 7652085"/>
                <a:gd name="connsiteX6538" fmla="*/ 3180379 w 7655776"/>
                <a:gd name="connsiteY6538" fmla="*/ 1213023 h 7652085"/>
                <a:gd name="connsiteX6539" fmla="*/ 3179280 w 7655776"/>
                <a:gd name="connsiteY6539" fmla="*/ 1202398 h 7652085"/>
                <a:gd name="connsiteX6540" fmla="*/ 3183310 w 7655776"/>
                <a:gd name="connsiteY6540" fmla="*/ 1196170 h 7652085"/>
                <a:gd name="connsiteX6541" fmla="*/ 3184409 w 7655776"/>
                <a:gd name="connsiteY6541" fmla="*/ 1195071 h 7652085"/>
                <a:gd name="connsiteX6542" fmla="*/ 3184409 w 7655776"/>
                <a:gd name="connsiteY6542" fmla="*/ 1191774 h 7652085"/>
                <a:gd name="connsiteX6543" fmla="*/ 3215915 w 7655776"/>
                <a:gd name="connsiteY6543" fmla="*/ 1180417 h 7652085"/>
                <a:gd name="connsiteX6544" fmla="*/ 3249254 w 7655776"/>
                <a:gd name="connsiteY6544" fmla="*/ 1176753 h 7652085"/>
                <a:gd name="connsiteX6545" fmla="*/ 3252184 w 7655776"/>
                <a:gd name="connsiteY6545" fmla="*/ 1180417 h 7652085"/>
                <a:gd name="connsiteX6546" fmla="*/ 3239362 w 7655776"/>
                <a:gd name="connsiteY6546" fmla="*/ 1235370 h 7652085"/>
                <a:gd name="connsiteX6547" fmla="*/ 3231669 w 7655776"/>
                <a:gd name="connsiteY6547" fmla="*/ 1249292 h 7652085"/>
                <a:gd name="connsiteX6548" fmla="*/ 3218480 w 7655776"/>
                <a:gd name="connsiteY6548" fmla="*/ 1240133 h 7652085"/>
                <a:gd name="connsiteX6549" fmla="*/ 3183310 w 7655776"/>
                <a:gd name="connsiteY6549" fmla="*/ 1196170 h 7652085"/>
                <a:gd name="connsiteX6550" fmla="*/ 3162794 w 7655776"/>
                <a:gd name="connsiteY6550" fmla="*/ 1178952 h 7652085"/>
                <a:gd name="connsiteX6551" fmla="*/ 3161328 w 7655776"/>
                <a:gd name="connsiteY6551" fmla="*/ 1178952 h 7652085"/>
                <a:gd name="connsiteX6552" fmla="*/ 3146308 w 7655776"/>
                <a:gd name="connsiteY6552" fmla="*/ 1169793 h 7652085"/>
                <a:gd name="connsiteX6553" fmla="*/ 3150704 w 7655776"/>
                <a:gd name="connsiteY6553" fmla="*/ 1160267 h 7652085"/>
                <a:gd name="connsiteX6554" fmla="*/ 3162794 w 7655776"/>
                <a:gd name="connsiteY6554" fmla="*/ 1178952 h 7652085"/>
                <a:gd name="connsiteX6555" fmla="*/ 3150338 w 7655776"/>
                <a:gd name="connsiteY6555" fmla="*/ 1180417 h 7652085"/>
                <a:gd name="connsiteX6556" fmla="*/ 3142644 w 7655776"/>
                <a:gd name="connsiteY6556" fmla="*/ 1181150 h 7652085"/>
                <a:gd name="connsiteX6557" fmla="*/ 3141545 w 7655776"/>
                <a:gd name="connsiteY6557" fmla="*/ 1178952 h 7652085"/>
                <a:gd name="connsiteX6558" fmla="*/ 3143011 w 7655776"/>
                <a:gd name="connsiteY6558" fmla="*/ 1176021 h 7652085"/>
                <a:gd name="connsiteX6559" fmla="*/ 3150338 w 7655776"/>
                <a:gd name="connsiteY6559" fmla="*/ 1180417 h 7652085"/>
                <a:gd name="connsiteX6560" fmla="*/ 3230936 w 7655776"/>
                <a:gd name="connsiteY6560" fmla="*/ 1265778 h 7652085"/>
                <a:gd name="connsiteX6561" fmla="*/ 3232035 w 7655776"/>
                <a:gd name="connsiteY6561" fmla="*/ 1267243 h 7652085"/>
                <a:gd name="connsiteX6562" fmla="*/ 3229471 w 7655776"/>
                <a:gd name="connsiteY6562" fmla="*/ 1277501 h 7652085"/>
                <a:gd name="connsiteX6563" fmla="*/ 3225807 w 7655776"/>
                <a:gd name="connsiteY6563" fmla="*/ 1273838 h 7652085"/>
                <a:gd name="connsiteX6564" fmla="*/ 3230936 w 7655776"/>
                <a:gd name="connsiteY6564" fmla="*/ 1265778 h 7652085"/>
                <a:gd name="connsiteX6565" fmla="*/ 3240095 w 7655776"/>
                <a:gd name="connsiteY6565" fmla="*/ 1263580 h 7652085"/>
                <a:gd name="connsiteX6566" fmla="*/ 3248155 w 7655776"/>
                <a:gd name="connsiteY6566" fmla="*/ 1269075 h 7652085"/>
                <a:gd name="connsiteX6567" fmla="*/ 3246689 w 7655776"/>
                <a:gd name="connsiteY6567" fmla="*/ 1273838 h 7652085"/>
                <a:gd name="connsiteX6568" fmla="*/ 3240095 w 7655776"/>
                <a:gd name="connsiteY6568" fmla="*/ 1265778 h 7652085"/>
                <a:gd name="connsiteX6569" fmla="*/ 3240095 w 7655776"/>
                <a:gd name="connsiteY6569" fmla="*/ 1263580 h 7652085"/>
                <a:gd name="connsiteX6570" fmla="*/ 3282226 w 7655776"/>
                <a:gd name="connsiteY6570" fmla="*/ 1148911 h 7652085"/>
                <a:gd name="connsiteX6571" fmla="*/ 3275265 w 7655776"/>
                <a:gd name="connsiteY6571" fmla="*/ 1151475 h 7652085"/>
                <a:gd name="connsiteX6572" fmla="*/ 3279661 w 7655776"/>
                <a:gd name="connsiteY6572" fmla="*/ 1144514 h 7652085"/>
                <a:gd name="connsiteX6573" fmla="*/ 3282226 w 7655776"/>
                <a:gd name="connsiteY6573" fmla="*/ 1146712 h 7652085"/>
                <a:gd name="connsiteX6574" fmla="*/ 3282226 w 7655776"/>
                <a:gd name="connsiteY6574" fmla="*/ 1148911 h 7652085"/>
                <a:gd name="connsiteX6575" fmla="*/ 3282226 w 7655776"/>
                <a:gd name="connsiteY6575" fmla="*/ 1148911 h 7652085"/>
                <a:gd name="connsiteX6576" fmla="*/ 3264641 w 7655776"/>
                <a:gd name="connsiteY6576" fmla="*/ 1155138 h 7652085"/>
                <a:gd name="connsiteX6577" fmla="*/ 3263175 w 7655776"/>
                <a:gd name="connsiteY6577" fmla="*/ 1155505 h 7652085"/>
                <a:gd name="connsiteX6578" fmla="*/ 3266106 w 7655776"/>
                <a:gd name="connsiteY6578" fmla="*/ 1133524 h 7652085"/>
                <a:gd name="connsiteX6579" fmla="*/ 3274166 w 7655776"/>
                <a:gd name="connsiteY6579" fmla="*/ 1140118 h 7652085"/>
                <a:gd name="connsiteX6580" fmla="*/ 3264641 w 7655776"/>
                <a:gd name="connsiteY6580" fmla="*/ 1155138 h 7652085"/>
                <a:gd name="connsiteX6581" fmla="*/ 3252551 w 7655776"/>
                <a:gd name="connsiteY6581" fmla="*/ 1111909 h 7652085"/>
                <a:gd name="connsiteX6582" fmla="*/ 3246323 w 7655776"/>
                <a:gd name="connsiteY6582" fmla="*/ 1106780 h 7652085"/>
                <a:gd name="connsiteX6583" fmla="*/ 3238629 w 7655776"/>
                <a:gd name="connsiteY6583" fmla="*/ 1073441 h 7652085"/>
                <a:gd name="connsiteX6584" fmla="*/ 3259145 w 7655776"/>
                <a:gd name="connsiteY6584" fmla="*/ 1105314 h 7652085"/>
                <a:gd name="connsiteX6585" fmla="*/ 3252551 w 7655776"/>
                <a:gd name="connsiteY6585" fmla="*/ 1111909 h 7652085"/>
                <a:gd name="connsiteX6586" fmla="*/ 3202726 w 7655776"/>
                <a:gd name="connsiteY6586" fmla="*/ 1017023 h 7652085"/>
                <a:gd name="connsiteX6587" fmla="*/ 3204192 w 7655776"/>
                <a:gd name="connsiteY6587" fmla="*/ 1019587 h 7652085"/>
                <a:gd name="connsiteX6588" fmla="*/ 3187340 w 7655776"/>
                <a:gd name="connsiteY6588" fmla="*/ 1057322 h 7652085"/>
                <a:gd name="connsiteX6589" fmla="*/ 3155467 w 7655776"/>
                <a:gd name="connsiteY6589" fmla="*/ 1030944 h 7652085"/>
                <a:gd name="connsiteX6590" fmla="*/ 3155833 w 7655776"/>
                <a:gd name="connsiteY6590" fmla="*/ 1028013 h 7652085"/>
                <a:gd name="connsiteX6591" fmla="*/ 3178547 w 7655776"/>
                <a:gd name="connsiteY6591" fmla="*/ 1020686 h 7652085"/>
                <a:gd name="connsiteX6592" fmla="*/ 3202726 w 7655776"/>
                <a:gd name="connsiteY6592" fmla="*/ 1017023 h 7652085"/>
                <a:gd name="connsiteX6593" fmla="*/ 3156566 w 7655776"/>
                <a:gd name="connsiteY6593" fmla="*/ 1127295 h 7652085"/>
                <a:gd name="connsiteX6594" fmla="*/ 3153268 w 7655776"/>
                <a:gd name="connsiteY6594" fmla="*/ 1134989 h 7652085"/>
                <a:gd name="connsiteX6595" fmla="*/ 3144476 w 7655776"/>
                <a:gd name="connsiteY6595" fmla="*/ 1132058 h 7652085"/>
                <a:gd name="connsiteX6596" fmla="*/ 3148872 w 7655776"/>
                <a:gd name="connsiteY6596" fmla="*/ 1094323 h 7652085"/>
                <a:gd name="connsiteX6597" fmla="*/ 3156566 w 7655776"/>
                <a:gd name="connsiteY6597" fmla="*/ 1127295 h 7652085"/>
                <a:gd name="connsiteX6598" fmla="*/ 3250353 w 7655776"/>
                <a:gd name="connsiteY6598" fmla="*/ 1262114 h 7652085"/>
                <a:gd name="connsiteX6599" fmla="*/ 3241926 w 7655776"/>
                <a:gd name="connsiteY6599" fmla="*/ 1256253 h 7652085"/>
                <a:gd name="connsiteX6600" fmla="*/ 3245957 w 7655776"/>
                <a:gd name="connsiteY6600" fmla="*/ 1237935 h 7652085"/>
                <a:gd name="connsiteX6601" fmla="*/ 3265373 w 7655776"/>
                <a:gd name="connsiteY6601" fmla="*/ 1202398 h 7652085"/>
                <a:gd name="connsiteX6602" fmla="*/ 3267571 w 7655776"/>
                <a:gd name="connsiteY6602" fmla="*/ 1208260 h 7652085"/>
                <a:gd name="connsiteX6603" fmla="*/ 3250353 w 7655776"/>
                <a:gd name="connsiteY6603" fmla="*/ 1262114 h 7652085"/>
                <a:gd name="connsiteX6604" fmla="*/ 3266106 w 7655776"/>
                <a:gd name="connsiteY6604" fmla="*/ 1177120 h 7652085"/>
                <a:gd name="connsiteX6605" fmla="*/ 3267938 w 7655776"/>
                <a:gd name="connsiteY6605" fmla="*/ 1171624 h 7652085"/>
                <a:gd name="connsiteX6606" fmla="*/ 3265373 w 7655776"/>
                <a:gd name="connsiteY6606" fmla="*/ 1166129 h 7652085"/>
                <a:gd name="connsiteX6607" fmla="*/ 3268670 w 7655776"/>
                <a:gd name="connsiteY6607" fmla="*/ 1161000 h 7652085"/>
                <a:gd name="connsiteX6608" fmla="*/ 3283325 w 7655776"/>
                <a:gd name="connsiteY6608" fmla="*/ 1155505 h 7652085"/>
                <a:gd name="connsiteX6609" fmla="*/ 3269037 w 7655776"/>
                <a:gd name="connsiteY6609" fmla="*/ 1181150 h 7652085"/>
                <a:gd name="connsiteX6610" fmla="*/ 3266106 w 7655776"/>
                <a:gd name="connsiteY6610" fmla="*/ 1177120 h 7652085"/>
                <a:gd name="connsiteX6611" fmla="*/ 3266106 w 7655776"/>
                <a:gd name="connsiteY6611" fmla="*/ 1177120 h 7652085"/>
                <a:gd name="connsiteX6612" fmla="*/ 3258412 w 7655776"/>
                <a:gd name="connsiteY6612" fmla="*/ 1116671 h 7652085"/>
                <a:gd name="connsiteX6613" fmla="*/ 3261710 w 7655776"/>
                <a:gd name="connsiteY6613" fmla="*/ 1113374 h 7652085"/>
                <a:gd name="connsiteX6614" fmla="*/ 3260977 w 7655776"/>
                <a:gd name="connsiteY6614" fmla="*/ 1118869 h 7652085"/>
                <a:gd name="connsiteX6615" fmla="*/ 3258412 w 7655776"/>
                <a:gd name="connsiteY6615" fmla="*/ 1116671 h 7652085"/>
                <a:gd name="connsiteX6616" fmla="*/ 3232035 w 7655776"/>
                <a:gd name="connsiteY6616" fmla="*/ 989179 h 7652085"/>
                <a:gd name="connsiteX6617" fmla="*/ 3244125 w 7655776"/>
                <a:gd name="connsiteY6617" fmla="*/ 963168 h 7652085"/>
                <a:gd name="connsiteX6618" fmla="*/ 3263908 w 7655776"/>
                <a:gd name="connsiteY6618" fmla="*/ 967198 h 7652085"/>
                <a:gd name="connsiteX6619" fmla="*/ 3232035 w 7655776"/>
                <a:gd name="connsiteY6619" fmla="*/ 989179 h 7652085"/>
                <a:gd name="connsiteX6620" fmla="*/ 3219579 w 7655776"/>
                <a:gd name="connsiteY6620" fmla="*/ 988080 h 7652085"/>
                <a:gd name="connsiteX6621" fmla="*/ 3212252 w 7655776"/>
                <a:gd name="connsiteY6621" fmla="*/ 957307 h 7652085"/>
                <a:gd name="connsiteX6622" fmla="*/ 3232768 w 7655776"/>
                <a:gd name="connsiteY6622" fmla="*/ 961336 h 7652085"/>
                <a:gd name="connsiteX6623" fmla="*/ 3219579 w 7655776"/>
                <a:gd name="connsiteY6623" fmla="*/ 988080 h 7652085"/>
                <a:gd name="connsiteX6624" fmla="*/ 3219579 w 7655776"/>
                <a:gd name="connsiteY6624" fmla="*/ 988080 h 7652085"/>
                <a:gd name="connsiteX6625" fmla="*/ 3128723 w 7655776"/>
                <a:gd name="connsiteY6625" fmla="*/ 1008963 h 7652085"/>
                <a:gd name="connsiteX6626" fmla="*/ 3104910 w 7655776"/>
                <a:gd name="connsiteY6626" fmla="*/ 990645 h 7652085"/>
                <a:gd name="connsiteX6627" fmla="*/ 3121762 w 7655776"/>
                <a:gd name="connsiteY6627" fmla="*/ 977822 h 7652085"/>
                <a:gd name="connsiteX6628" fmla="*/ 3128723 w 7655776"/>
                <a:gd name="connsiteY6628" fmla="*/ 1008963 h 7652085"/>
                <a:gd name="connsiteX6629" fmla="*/ 3118098 w 7655776"/>
                <a:gd name="connsiteY6629" fmla="*/ 1015557 h 7652085"/>
                <a:gd name="connsiteX6630" fmla="*/ 3079631 w 7655776"/>
                <a:gd name="connsiteY6630" fmla="*/ 1009695 h 7652085"/>
                <a:gd name="connsiteX6631" fmla="*/ 3095751 w 7655776"/>
                <a:gd name="connsiteY6631" fmla="*/ 997606 h 7652085"/>
                <a:gd name="connsiteX6632" fmla="*/ 3118098 w 7655776"/>
                <a:gd name="connsiteY6632" fmla="*/ 1015557 h 7652085"/>
                <a:gd name="connsiteX6633" fmla="*/ 3150338 w 7655776"/>
                <a:gd name="connsiteY6633" fmla="*/ 1141583 h 7652085"/>
                <a:gd name="connsiteX6634" fmla="*/ 3148872 w 7655776"/>
                <a:gd name="connsiteY6634" fmla="*/ 1144881 h 7652085"/>
                <a:gd name="connsiteX6635" fmla="*/ 3145941 w 7655776"/>
                <a:gd name="connsiteY6635" fmla="*/ 1140118 h 7652085"/>
                <a:gd name="connsiteX6636" fmla="*/ 3150338 w 7655776"/>
                <a:gd name="connsiteY6636" fmla="*/ 1141583 h 7652085"/>
                <a:gd name="connsiteX6637" fmla="*/ 3159863 w 7655776"/>
                <a:gd name="connsiteY6637" fmla="*/ 1186279 h 7652085"/>
                <a:gd name="connsiteX6638" fmla="*/ 3164992 w 7655776"/>
                <a:gd name="connsiteY6638" fmla="*/ 1189576 h 7652085"/>
                <a:gd name="connsiteX6639" fmla="*/ 3164992 w 7655776"/>
                <a:gd name="connsiteY6639" fmla="*/ 1195438 h 7652085"/>
                <a:gd name="connsiteX6640" fmla="*/ 3169022 w 7655776"/>
                <a:gd name="connsiteY6640" fmla="*/ 1199834 h 7652085"/>
                <a:gd name="connsiteX6641" fmla="*/ 3167923 w 7655776"/>
                <a:gd name="connsiteY6641" fmla="*/ 1204596 h 7652085"/>
                <a:gd name="connsiteX6642" fmla="*/ 3144110 w 7655776"/>
                <a:gd name="connsiteY6642" fmla="*/ 1187744 h 7652085"/>
                <a:gd name="connsiteX6643" fmla="*/ 3159863 w 7655776"/>
                <a:gd name="connsiteY6643" fmla="*/ 1186279 h 7652085"/>
                <a:gd name="connsiteX6644" fmla="*/ 3181112 w 7655776"/>
                <a:gd name="connsiteY6644" fmla="*/ 1222182 h 7652085"/>
                <a:gd name="connsiteX6645" fmla="*/ 3214084 w 7655776"/>
                <a:gd name="connsiteY6645" fmla="*/ 1245628 h 7652085"/>
                <a:gd name="connsiteX6646" fmla="*/ 3225807 w 7655776"/>
                <a:gd name="connsiteY6646" fmla="*/ 1260283 h 7652085"/>
                <a:gd name="connsiteX6647" fmla="*/ 3220678 w 7655776"/>
                <a:gd name="connsiteY6647" fmla="*/ 1269075 h 7652085"/>
                <a:gd name="connsiteX6648" fmla="*/ 3181478 w 7655776"/>
                <a:gd name="connsiteY6648" fmla="*/ 1228776 h 7652085"/>
                <a:gd name="connsiteX6649" fmla="*/ 3181112 w 7655776"/>
                <a:gd name="connsiteY6649" fmla="*/ 1222182 h 7652085"/>
                <a:gd name="connsiteX6650" fmla="*/ 3251818 w 7655776"/>
                <a:gd name="connsiteY6650" fmla="*/ 1280798 h 7652085"/>
                <a:gd name="connsiteX6651" fmla="*/ 3254016 w 7655776"/>
                <a:gd name="connsiteY6651" fmla="*/ 1273838 h 7652085"/>
                <a:gd name="connsiteX6652" fmla="*/ 3258779 w 7655776"/>
                <a:gd name="connsiteY6652" fmla="*/ 1277135 h 7652085"/>
                <a:gd name="connsiteX6653" fmla="*/ 3256581 w 7655776"/>
                <a:gd name="connsiteY6653" fmla="*/ 1287026 h 7652085"/>
                <a:gd name="connsiteX6654" fmla="*/ 3251818 w 7655776"/>
                <a:gd name="connsiteY6654" fmla="*/ 1280798 h 7652085"/>
                <a:gd name="connsiteX6655" fmla="*/ 3256581 w 7655776"/>
                <a:gd name="connsiteY6655" fmla="*/ 1266511 h 7652085"/>
                <a:gd name="connsiteX6656" fmla="*/ 3271968 w 7655776"/>
                <a:gd name="connsiteY6656" fmla="*/ 1218884 h 7652085"/>
                <a:gd name="connsiteX6657" fmla="*/ 3271968 w 7655776"/>
                <a:gd name="connsiteY6657" fmla="*/ 1218884 h 7652085"/>
                <a:gd name="connsiteX6658" fmla="*/ 3260611 w 7655776"/>
                <a:gd name="connsiteY6658" fmla="*/ 1269441 h 7652085"/>
                <a:gd name="connsiteX6659" fmla="*/ 3256581 w 7655776"/>
                <a:gd name="connsiteY6659" fmla="*/ 1266511 h 7652085"/>
                <a:gd name="connsiteX6660" fmla="*/ 3234233 w 7655776"/>
                <a:gd name="connsiteY6660" fmla="*/ 1052925 h 7652085"/>
                <a:gd name="connsiteX6661" fmla="*/ 3225441 w 7655776"/>
                <a:gd name="connsiteY6661" fmla="*/ 1014092 h 7652085"/>
                <a:gd name="connsiteX6662" fmla="*/ 3264274 w 7655776"/>
                <a:gd name="connsiteY6662" fmla="*/ 1008963 h 7652085"/>
                <a:gd name="connsiteX6663" fmla="*/ 3274532 w 7655776"/>
                <a:gd name="connsiteY6663" fmla="*/ 1007497 h 7652085"/>
                <a:gd name="connsiteX6664" fmla="*/ 3263542 w 7655776"/>
                <a:gd name="connsiteY6664" fmla="*/ 1099086 h 7652085"/>
                <a:gd name="connsiteX6665" fmla="*/ 3234233 w 7655776"/>
                <a:gd name="connsiteY6665" fmla="*/ 1052925 h 7652085"/>
                <a:gd name="connsiteX6666" fmla="*/ 3097216 w 7655776"/>
                <a:gd name="connsiteY6666" fmla="*/ 1047430 h 7652085"/>
                <a:gd name="connsiteX6667" fmla="*/ 3134584 w 7655776"/>
                <a:gd name="connsiteY6667" fmla="*/ 1034974 h 7652085"/>
                <a:gd name="connsiteX6668" fmla="*/ 3143743 w 7655776"/>
                <a:gd name="connsiteY6668" fmla="*/ 1073441 h 7652085"/>
                <a:gd name="connsiteX6669" fmla="*/ 3137515 w 7655776"/>
                <a:gd name="connsiteY6669" fmla="*/ 1127662 h 7652085"/>
                <a:gd name="connsiteX6670" fmla="*/ 3087324 w 7655776"/>
                <a:gd name="connsiteY6670" fmla="*/ 1050361 h 7652085"/>
                <a:gd name="connsiteX6671" fmla="*/ 3097216 w 7655776"/>
                <a:gd name="connsiteY6671" fmla="*/ 1047430 h 7652085"/>
                <a:gd name="connsiteX6672" fmla="*/ 3182577 w 7655776"/>
                <a:gd name="connsiteY6672" fmla="*/ 1239400 h 7652085"/>
                <a:gd name="connsiteX6673" fmla="*/ 3217381 w 7655776"/>
                <a:gd name="connsiteY6673" fmla="*/ 1275303 h 7652085"/>
                <a:gd name="connsiteX6674" fmla="*/ 3214816 w 7655776"/>
                <a:gd name="connsiteY6674" fmla="*/ 1279699 h 7652085"/>
                <a:gd name="connsiteX6675" fmla="*/ 3182577 w 7655776"/>
                <a:gd name="connsiteY6675" fmla="*/ 1239400 h 7652085"/>
                <a:gd name="connsiteX6676" fmla="*/ 3182577 w 7655776"/>
                <a:gd name="connsiteY6676" fmla="*/ 1239400 h 7652085"/>
                <a:gd name="connsiteX6677" fmla="*/ 3222510 w 7655776"/>
                <a:gd name="connsiteY6677" fmla="*/ 1280798 h 7652085"/>
                <a:gd name="connsiteX6678" fmla="*/ 3227639 w 7655776"/>
                <a:gd name="connsiteY6678" fmla="*/ 1286294 h 7652085"/>
                <a:gd name="connsiteX6679" fmla="*/ 3225807 w 7655776"/>
                <a:gd name="connsiteY6679" fmla="*/ 1293987 h 7652085"/>
                <a:gd name="connsiteX6680" fmla="*/ 3219579 w 7655776"/>
                <a:gd name="connsiteY6680" fmla="*/ 1286294 h 7652085"/>
                <a:gd name="connsiteX6681" fmla="*/ 3222510 w 7655776"/>
                <a:gd name="connsiteY6681" fmla="*/ 1280798 h 7652085"/>
                <a:gd name="connsiteX6682" fmla="*/ 3235698 w 7655776"/>
                <a:gd name="connsiteY6682" fmla="*/ 1283729 h 7652085"/>
                <a:gd name="connsiteX6683" fmla="*/ 3237897 w 7655776"/>
                <a:gd name="connsiteY6683" fmla="*/ 1274570 h 7652085"/>
                <a:gd name="connsiteX6684" fmla="*/ 3243758 w 7655776"/>
                <a:gd name="connsiteY6684" fmla="*/ 1281897 h 7652085"/>
                <a:gd name="connsiteX6685" fmla="*/ 3241194 w 7655776"/>
                <a:gd name="connsiteY6685" fmla="*/ 1289591 h 7652085"/>
                <a:gd name="connsiteX6686" fmla="*/ 3235698 w 7655776"/>
                <a:gd name="connsiteY6686" fmla="*/ 1283729 h 7652085"/>
                <a:gd name="connsiteX6687" fmla="*/ 3249254 w 7655776"/>
                <a:gd name="connsiteY6687" fmla="*/ 1288858 h 7652085"/>
                <a:gd name="connsiteX6688" fmla="*/ 3254749 w 7655776"/>
                <a:gd name="connsiteY6688" fmla="*/ 1295819 h 7652085"/>
                <a:gd name="connsiteX6689" fmla="*/ 3253284 w 7655776"/>
                <a:gd name="connsiteY6689" fmla="*/ 1302413 h 7652085"/>
                <a:gd name="connsiteX6690" fmla="*/ 3246689 w 7655776"/>
                <a:gd name="connsiteY6690" fmla="*/ 1295819 h 7652085"/>
                <a:gd name="connsiteX6691" fmla="*/ 3249254 w 7655776"/>
                <a:gd name="connsiteY6691" fmla="*/ 1288858 h 7652085"/>
                <a:gd name="connsiteX6692" fmla="*/ 3274166 w 7655776"/>
                <a:gd name="connsiteY6692" fmla="*/ 1187378 h 7652085"/>
                <a:gd name="connsiteX6693" fmla="*/ 3276364 w 7655776"/>
                <a:gd name="connsiteY6693" fmla="*/ 1183348 h 7652085"/>
                <a:gd name="connsiteX6694" fmla="*/ 3274898 w 7655776"/>
                <a:gd name="connsiteY6694" fmla="*/ 1188110 h 7652085"/>
                <a:gd name="connsiteX6695" fmla="*/ 3274166 w 7655776"/>
                <a:gd name="connsiteY6695" fmla="*/ 1187378 h 7652085"/>
                <a:gd name="connsiteX6696" fmla="*/ 3275631 w 7655776"/>
                <a:gd name="connsiteY6696" fmla="*/ 999804 h 7652085"/>
                <a:gd name="connsiteX6697" fmla="*/ 3263542 w 7655776"/>
                <a:gd name="connsiteY6697" fmla="*/ 1001636 h 7652085"/>
                <a:gd name="connsiteX6698" fmla="*/ 3224708 w 7655776"/>
                <a:gd name="connsiteY6698" fmla="*/ 1007131 h 7652085"/>
                <a:gd name="connsiteX6699" fmla="*/ 3225441 w 7655776"/>
                <a:gd name="connsiteY6699" fmla="*/ 1004933 h 7652085"/>
                <a:gd name="connsiteX6700" fmla="*/ 3225074 w 7655776"/>
                <a:gd name="connsiteY6700" fmla="*/ 1004200 h 7652085"/>
                <a:gd name="connsiteX6701" fmla="*/ 3226173 w 7655776"/>
                <a:gd name="connsiteY6701" fmla="*/ 1002002 h 7652085"/>
                <a:gd name="connsiteX6702" fmla="*/ 3274166 w 7655776"/>
                <a:gd name="connsiteY6702" fmla="*/ 969763 h 7652085"/>
                <a:gd name="connsiteX6703" fmla="*/ 3279295 w 7655776"/>
                <a:gd name="connsiteY6703" fmla="*/ 970862 h 7652085"/>
                <a:gd name="connsiteX6704" fmla="*/ 3275631 w 7655776"/>
                <a:gd name="connsiteY6704" fmla="*/ 999804 h 7652085"/>
                <a:gd name="connsiteX6705" fmla="*/ 3200895 w 7655776"/>
                <a:gd name="connsiteY6705" fmla="*/ 954742 h 7652085"/>
                <a:gd name="connsiteX6706" fmla="*/ 3209687 w 7655776"/>
                <a:gd name="connsiteY6706" fmla="*/ 996507 h 7652085"/>
                <a:gd name="connsiteX6707" fmla="*/ 3204558 w 7655776"/>
                <a:gd name="connsiteY6707" fmla="*/ 1004566 h 7652085"/>
                <a:gd name="connsiteX6708" fmla="*/ 3203826 w 7655776"/>
                <a:gd name="connsiteY6708" fmla="*/ 1004933 h 7652085"/>
                <a:gd name="connsiteX6709" fmla="*/ 3195033 w 7655776"/>
                <a:gd name="connsiteY6709" fmla="*/ 990645 h 7652085"/>
                <a:gd name="connsiteX6710" fmla="*/ 3167556 w 7655776"/>
                <a:gd name="connsiteY6710" fmla="*/ 948148 h 7652085"/>
                <a:gd name="connsiteX6711" fmla="*/ 3188439 w 7655776"/>
                <a:gd name="connsiteY6711" fmla="*/ 952178 h 7652085"/>
                <a:gd name="connsiteX6712" fmla="*/ 3200895 w 7655776"/>
                <a:gd name="connsiteY6712" fmla="*/ 954742 h 7652085"/>
                <a:gd name="connsiteX6713" fmla="*/ 3188805 w 7655776"/>
                <a:gd name="connsiteY6713" fmla="*/ 995041 h 7652085"/>
                <a:gd name="connsiteX6714" fmla="*/ 3196865 w 7655776"/>
                <a:gd name="connsiteY6714" fmla="*/ 1007497 h 7652085"/>
                <a:gd name="connsiteX6715" fmla="*/ 3177814 w 7655776"/>
                <a:gd name="connsiteY6715" fmla="*/ 1013725 h 7652085"/>
                <a:gd name="connsiteX6716" fmla="*/ 3158031 w 7655776"/>
                <a:gd name="connsiteY6716" fmla="*/ 1016656 h 7652085"/>
                <a:gd name="connsiteX6717" fmla="*/ 3159863 w 7655776"/>
                <a:gd name="connsiteY6717" fmla="*/ 1002002 h 7652085"/>
                <a:gd name="connsiteX6718" fmla="*/ 3164992 w 7655776"/>
                <a:gd name="connsiteY6718" fmla="*/ 956574 h 7652085"/>
                <a:gd name="connsiteX6719" fmla="*/ 3188805 w 7655776"/>
                <a:gd name="connsiteY6719" fmla="*/ 995041 h 7652085"/>
                <a:gd name="connsiteX6720" fmla="*/ 3152169 w 7655776"/>
                <a:gd name="connsiteY6720" fmla="*/ 1000903 h 7652085"/>
                <a:gd name="connsiteX6721" fmla="*/ 3150338 w 7655776"/>
                <a:gd name="connsiteY6721" fmla="*/ 1017389 h 7652085"/>
                <a:gd name="connsiteX6722" fmla="*/ 3149605 w 7655776"/>
                <a:gd name="connsiteY6722" fmla="*/ 1017389 h 7652085"/>
                <a:gd name="connsiteX6723" fmla="*/ 3141545 w 7655776"/>
                <a:gd name="connsiteY6723" fmla="*/ 1012260 h 7652085"/>
                <a:gd name="connsiteX6724" fmla="*/ 3130921 w 7655776"/>
                <a:gd name="connsiteY6724" fmla="*/ 970862 h 7652085"/>
                <a:gd name="connsiteX6725" fmla="*/ 3140812 w 7655776"/>
                <a:gd name="connsiteY6725" fmla="*/ 963535 h 7652085"/>
                <a:gd name="connsiteX6726" fmla="*/ 3157665 w 7655776"/>
                <a:gd name="connsiteY6726" fmla="*/ 950712 h 7652085"/>
                <a:gd name="connsiteX6727" fmla="*/ 3152169 w 7655776"/>
                <a:gd name="connsiteY6727" fmla="*/ 1000903 h 7652085"/>
                <a:gd name="connsiteX6728" fmla="*/ 3071571 w 7655776"/>
                <a:gd name="connsiteY6728" fmla="*/ 1015923 h 7652085"/>
                <a:gd name="connsiteX6729" fmla="*/ 3129089 w 7655776"/>
                <a:gd name="connsiteY6729" fmla="*/ 1023983 h 7652085"/>
                <a:gd name="connsiteX6730" fmla="*/ 3131287 w 7655776"/>
                <a:gd name="connsiteY6730" fmla="*/ 1025815 h 7652085"/>
                <a:gd name="connsiteX6731" fmla="*/ 3131287 w 7655776"/>
                <a:gd name="connsiteY6731" fmla="*/ 1026548 h 7652085"/>
                <a:gd name="connsiteX6732" fmla="*/ 3132753 w 7655776"/>
                <a:gd name="connsiteY6732" fmla="*/ 1028379 h 7652085"/>
                <a:gd name="connsiteX6733" fmla="*/ 3095751 w 7655776"/>
                <a:gd name="connsiteY6733" fmla="*/ 1040469 h 7652085"/>
                <a:gd name="connsiteX6734" fmla="*/ 3084027 w 7655776"/>
                <a:gd name="connsiteY6734" fmla="*/ 1044133 h 7652085"/>
                <a:gd name="connsiteX6735" fmla="*/ 3067541 w 7655776"/>
                <a:gd name="connsiteY6735" fmla="*/ 1019221 h 7652085"/>
                <a:gd name="connsiteX6736" fmla="*/ 3071571 w 7655776"/>
                <a:gd name="connsiteY6736" fmla="*/ 1015923 h 7652085"/>
                <a:gd name="connsiteX6737" fmla="*/ 3166824 w 7655776"/>
                <a:gd name="connsiteY6737" fmla="*/ 1211924 h 7652085"/>
                <a:gd name="connsiteX6738" fmla="*/ 3166457 w 7655776"/>
                <a:gd name="connsiteY6738" fmla="*/ 1213023 h 7652085"/>
                <a:gd name="connsiteX6739" fmla="*/ 3162794 w 7655776"/>
                <a:gd name="connsiteY6739" fmla="*/ 1209359 h 7652085"/>
                <a:gd name="connsiteX6740" fmla="*/ 3166824 w 7655776"/>
                <a:gd name="connsiteY6740" fmla="*/ 1211924 h 7652085"/>
                <a:gd name="connsiteX6741" fmla="*/ 3267205 w 7655776"/>
                <a:gd name="connsiteY6741" fmla="*/ 1124365 h 7652085"/>
                <a:gd name="connsiteX6742" fmla="*/ 3267938 w 7655776"/>
                <a:gd name="connsiteY6742" fmla="*/ 1118869 h 7652085"/>
                <a:gd name="connsiteX6743" fmla="*/ 3275998 w 7655776"/>
                <a:gd name="connsiteY6743" fmla="*/ 1131692 h 7652085"/>
                <a:gd name="connsiteX6744" fmla="*/ 3267205 w 7655776"/>
                <a:gd name="connsiteY6744" fmla="*/ 1124365 h 7652085"/>
                <a:gd name="connsiteX6745" fmla="*/ 3282958 w 7655776"/>
                <a:gd name="connsiteY6745" fmla="*/ 998705 h 7652085"/>
                <a:gd name="connsiteX6746" fmla="*/ 3286256 w 7655776"/>
                <a:gd name="connsiteY6746" fmla="*/ 971594 h 7652085"/>
                <a:gd name="connsiteX6747" fmla="*/ 3366121 w 7655776"/>
                <a:gd name="connsiteY6747" fmla="*/ 987348 h 7652085"/>
                <a:gd name="connsiteX6748" fmla="*/ 3282958 w 7655776"/>
                <a:gd name="connsiteY6748" fmla="*/ 998705 h 7652085"/>
                <a:gd name="connsiteX6749" fmla="*/ 3282958 w 7655776"/>
                <a:gd name="connsiteY6749" fmla="*/ 998705 h 7652085"/>
                <a:gd name="connsiteX6750" fmla="*/ 3288820 w 7655776"/>
                <a:gd name="connsiteY6750" fmla="*/ 949979 h 7652085"/>
                <a:gd name="connsiteX6751" fmla="*/ 3289919 w 7655776"/>
                <a:gd name="connsiteY6751" fmla="*/ 942286 h 7652085"/>
                <a:gd name="connsiteX6752" fmla="*/ 3295781 w 7655776"/>
                <a:gd name="connsiteY6752" fmla="*/ 945217 h 7652085"/>
                <a:gd name="connsiteX6753" fmla="*/ 3288820 w 7655776"/>
                <a:gd name="connsiteY6753" fmla="*/ 949979 h 7652085"/>
                <a:gd name="connsiteX6754" fmla="*/ 3281127 w 7655776"/>
                <a:gd name="connsiteY6754" fmla="*/ 955475 h 7652085"/>
                <a:gd name="connsiteX6755" fmla="*/ 3272334 w 7655776"/>
                <a:gd name="connsiteY6755" fmla="*/ 961703 h 7652085"/>
                <a:gd name="connsiteX6756" fmla="*/ 3247422 w 7655776"/>
                <a:gd name="connsiteY6756" fmla="*/ 956574 h 7652085"/>
                <a:gd name="connsiteX6757" fmla="*/ 3261343 w 7655776"/>
                <a:gd name="connsiteY6757" fmla="*/ 927265 h 7652085"/>
                <a:gd name="connsiteX6758" fmla="*/ 3283325 w 7655776"/>
                <a:gd name="connsiteY6758" fmla="*/ 938622 h 7652085"/>
                <a:gd name="connsiteX6759" fmla="*/ 3281127 w 7655776"/>
                <a:gd name="connsiteY6759" fmla="*/ 955475 h 7652085"/>
                <a:gd name="connsiteX6760" fmla="*/ 3264274 w 7655776"/>
                <a:gd name="connsiteY6760" fmla="*/ 920671 h 7652085"/>
                <a:gd name="connsiteX6761" fmla="*/ 3293216 w 7655776"/>
                <a:gd name="connsiteY6761" fmla="*/ 859490 h 7652085"/>
                <a:gd name="connsiteX6762" fmla="*/ 3284424 w 7655776"/>
                <a:gd name="connsiteY6762" fmla="*/ 930929 h 7652085"/>
                <a:gd name="connsiteX6763" fmla="*/ 3264274 w 7655776"/>
                <a:gd name="connsiteY6763" fmla="*/ 920671 h 7652085"/>
                <a:gd name="connsiteX6764" fmla="*/ 3255482 w 7655776"/>
                <a:gd name="connsiteY6764" fmla="*/ 916275 h 7652085"/>
                <a:gd name="connsiteX6765" fmla="*/ 3241194 w 7655776"/>
                <a:gd name="connsiteY6765" fmla="*/ 908948 h 7652085"/>
                <a:gd name="connsiteX6766" fmla="*/ 3223609 w 7655776"/>
                <a:gd name="connsiteY6766" fmla="*/ 900155 h 7652085"/>
                <a:gd name="connsiteX6767" fmla="*/ 3288820 w 7655776"/>
                <a:gd name="connsiteY6767" fmla="*/ 850697 h 7652085"/>
                <a:gd name="connsiteX6768" fmla="*/ 3255482 w 7655776"/>
                <a:gd name="connsiteY6768" fmla="*/ 916275 h 7652085"/>
                <a:gd name="connsiteX6769" fmla="*/ 3237897 w 7655776"/>
                <a:gd name="connsiteY6769" fmla="*/ 915542 h 7652085"/>
                <a:gd name="connsiteX6770" fmla="*/ 3252184 w 7655776"/>
                <a:gd name="connsiteY6770" fmla="*/ 922869 h 7652085"/>
                <a:gd name="connsiteX6771" fmla="*/ 3236065 w 7655776"/>
                <a:gd name="connsiteY6771" fmla="*/ 954376 h 7652085"/>
                <a:gd name="connsiteX6772" fmla="*/ 3210420 w 7655776"/>
                <a:gd name="connsiteY6772" fmla="*/ 949247 h 7652085"/>
                <a:gd name="connsiteX6773" fmla="*/ 3202726 w 7655776"/>
                <a:gd name="connsiteY6773" fmla="*/ 916275 h 7652085"/>
                <a:gd name="connsiteX6774" fmla="*/ 3217747 w 7655776"/>
                <a:gd name="connsiteY6774" fmla="*/ 904918 h 7652085"/>
                <a:gd name="connsiteX6775" fmla="*/ 3237897 w 7655776"/>
                <a:gd name="connsiteY6775" fmla="*/ 915542 h 7652085"/>
                <a:gd name="connsiteX6776" fmla="*/ 3200895 w 7655776"/>
                <a:gd name="connsiteY6776" fmla="*/ 908581 h 7652085"/>
                <a:gd name="connsiteX6777" fmla="*/ 3197598 w 7655776"/>
                <a:gd name="connsiteY6777" fmla="*/ 894660 h 7652085"/>
                <a:gd name="connsiteX6778" fmla="*/ 3210420 w 7655776"/>
                <a:gd name="connsiteY6778" fmla="*/ 901254 h 7652085"/>
                <a:gd name="connsiteX6779" fmla="*/ 3200895 w 7655776"/>
                <a:gd name="connsiteY6779" fmla="*/ 908581 h 7652085"/>
                <a:gd name="connsiteX6780" fmla="*/ 3110039 w 7655776"/>
                <a:gd name="connsiteY6780" fmla="*/ 929463 h 7652085"/>
                <a:gd name="connsiteX6781" fmla="*/ 3098315 w 7655776"/>
                <a:gd name="connsiteY6781" fmla="*/ 927265 h 7652085"/>
                <a:gd name="connsiteX6782" fmla="*/ 3107108 w 7655776"/>
                <a:gd name="connsiteY6782" fmla="*/ 915542 h 7652085"/>
                <a:gd name="connsiteX6783" fmla="*/ 3110039 w 7655776"/>
                <a:gd name="connsiteY6783" fmla="*/ 929463 h 7652085"/>
                <a:gd name="connsiteX6784" fmla="*/ 3111870 w 7655776"/>
                <a:gd name="connsiteY6784" fmla="*/ 937157 h 7652085"/>
                <a:gd name="connsiteX6785" fmla="*/ 3119564 w 7655776"/>
                <a:gd name="connsiteY6785" fmla="*/ 970129 h 7652085"/>
                <a:gd name="connsiteX6786" fmla="*/ 3098682 w 7655776"/>
                <a:gd name="connsiteY6786" fmla="*/ 986249 h 7652085"/>
                <a:gd name="connsiteX6787" fmla="*/ 3070472 w 7655776"/>
                <a:gd name="connsiteY6787" fmla="*/ 965000 h 7652085"/>
                <a:gd name="connsiteX6788" fmla="*/ 3079997 w 7655776"/>
                <a:gd name="connsiteY6788" fmla="*/ 952178 h 7652085"/>
                <a:gd name="connsiteX6789" fmla="*/ 3093919 w 7655776"/>
                <a:gd name="connsiteY6789" fmla="*/ 933860 h 7652085"/>
                <a:gd name="connsiteX6790" fmla="*/ 3111870 w 7655776"/>
                <a:gd name="connsiteY6790" fmla="*/ 937157 h 7652085"/>
                <a:gd name="connsiteX6791" fmla="*/ 3073769 w 7655776"/>
                <a:gd name="connsiteY6791" fmla="*/ 947415 h 7652085"/>
                <a:gd name="connsiteX6792" fmla="*/ 3064244 w 7655776"/>
                <a:gd name="connsiteY6792" fmla="*/ 960237 h 7652085"/>
                <a:gd name="connsiteX6793" fmla="*/ 3005261 w 7655776"/>
                <a:gd name="connsiteY6793" fmla="*/ 915908 h 7652085"/>
                <a:gd name="connsiteX6794" fmla="*/ 3085493 w 7655776"/>
                <a:gd name="connsiteY6794" fmla="*/ 932028 h 7652085"/>
                <a:gd name="connsiteX6795" fmla="*/ 3073769 w 7655776"/>
                <a:gd name="connsiteY6795" fmla="*/ 947415 h 7652085"/>
                <a:gd name="connsiteX6796" fmla="*/ 3058749 w 7655776"/>
                <a:gd name="connsiteY6796" fmla="*/ 967931 h 7652085"/>
                <a:gd name="connsiteX6797" fmla="*/ 3045194 w 7655776"/>
                <a:gd name="connsiteY6797" fmla="*/ 985882 h 7652085"/>
                <a:gd name="connsiteX6798" fmla="*/ 3005627 w 7655776"/>
                <a:gd name="connsiteY6798" fmla="*/ 925434 h 7652085"/>
                <a:gd name="connsiteX6799" fmla="*/ 3058749 w 7655776"/>
                <a:gd name="connsiteY6799" fmla="*/ 967931 h 7652085"/>
                <a:gd name="connsiteX6800" fmla="*/ 3064611 w 7655776"/>
                <a:gd name="connsiteY6800" fmla="*/ 972693 h 7652085"/>
                <a:gd name="connsiteX6801" fmla="*/ 3089889 w 7655776"/>
                <a:gd name="connsiteY6801" fmla="*/ 992843 h 7652085"/>
                <a:gd name="connsiteX6802" fmla="*/ 3069739 w 7655776"/>
                <a:gd name="connsiteY6802" fmla="*/ 1008230 h 7652085"/>
                <a:gd name="connsiteX6803" fmla="*/ 3059115 w 7655776"/>
                <a:gd name="connsiteY6803" fmla="*/ 1006765 h 7652085"/>
                <a:gd name="connsiteX6804" fmla="*/ 3049956 w 7655776"/>
                <a:gd name="connsiteY6804" fmla="*/ 992843 h 7652085"/>
                <a:gd name="connsiteX6805" fmla="*/ 3064611 w 7655776"/>
                <a:gd name="connsiteY6805" fmla="*/ 972693 h 7652085"/>
                <a:gd name="connsiteX6806" fmla="*/ 3049224 w 7655776"/>
                <a:gd name="connsiteY6806" fmla="*/ 1005299 h 7652085"/>
                <a:gd name="connsiteX6807" fmla="*/ 3040798 w 7655776"/>
                <a:gd name="connsiteY6807" fmla="*/ 1004200 h 7652085"/>
                <a:gd name="connsiteX6808" fmla="*/ 3044827 w 7655776"/>
                <a:gd name="connsiteY6808" fmla="*/ 998705 h 7652085"/>
                <a:gd name="connsiteX6809" fmla="*/ 3049224 w 7655776"/>
                <a:gd name="connsiteY6809" fmla="*/ 1005299 h 7652085"/>
                <a:gd name="connsiteX6810" fmla="*/ 3075968 w 7655776"/>
                <a:gd name="connsiteY6810" fmla="*/ 1046331 h 7652085"/>
                <a:gd name="connsiteX6811" fmla="*/ 2996102 w 7655776"/>
                <a:gd name="connsiteY6811" fmla="*/ 1072709 h 7652085"/>
                <a:gd name="connsiteX6812" fmla="*/ 3061313 w 7655776"/>
                <a:gd name="connsiteY6812" fmla="*/ 1023617 h 7652085"/>
                <a:gd name="connsiteX6813" fmla="*/ 3075968 w 7655776"/>
                <a:gd name="connsiteY6813" fmla="*/ 1046331 h 7652085"/>
                <a:gd name="connsiteX6814" fmla="*/ 3145575 w 7655776"/>
                <a:gd name="connsiteY6814" fmla="*/ 1152574 h 7652085"/>
                <a:gd name="connsiteX6815" fmla="*/ 3140812 w 7655776"/>
                <a:gd name="connsiteY6815" fmla="*/ 1163198 h 7652085"/>
                <a:gd name="connsiteX6816" fmla="*/ 3142644 w 7655776"/>
                <a:gd name="connsiteY6816" fmla="*/ 1148178 h 7652085"/>
                <a:gd name="connsiteX6817" fmla="*/ 3145575 w 7655776"/>
                <a:gd name="connsiteY6817" fmla="*/ 1152574 h 7652085"/>
                <a:gd name="connsiteX6818" fmla="*/ 3224708 w 7655776"/>
                <a:gd name="connsiteY6818" fmla="*/ 1331722 h 7652085"/>
                <a:gd name="connsiteX6819" fmla="*/ 3229471 w 7655776"/>
                <a:gd name="connsiteY6819" fmla="*/ 1310107 h 7652085"/>
                <a:gd name="connsiteX6820" fmla="*/ 3233134 w 7655776"/>
                <a:gd name="connsiteY6820" fmla="*/ 1314503 h 7652085"/>
                <a:gd name="connsiteX6821" fmla="*/ 3228005 w 7655776"/>
                <a:gd name="connsiteY6821" fmla="*/ 1330623 h 7652085"/>
                <a:gd name="connsiteX6822" fmla="*/ 3217747 w 7655776"/>
                <a:gd name="connsiteY6822" fmla="*/ 1360664 h 7652085"/>
                <a:gd name="connsiteX6823" fmla="*/ 3224708 w 7655776"/>
                <a:gd name="connsiteY6823" fmla="*/ 1331722 h 7652085"/>
                <a:gd name="connsiteX6824" fmla="*/ 3271235 w 7655776"/>
                <a:gd name="connsiteY6824" fmla="*/ 1320365 h 7652085"/>
                <a:gd name="connsiteX6825" fmla="*/ 3259512 w 7655776"/>
                <a:gd name="connsiteY6825" fmla="*/ 1308275 h 7652085"/>
                <a:gd name="connsiteX6826" fmla="*/ 3260611 w 7655776"/>
                <a:gd name="connsiteY6826" fmla="*/ 1302780 h 7652085"/>
                <a:gd name="connsiteX6827" fmla="*/ 3274532 w 7655776"/>
                <a:gd name="connsiteY6827" fmla="*/ 1319998 h 7652085"/>
                <a:gd name="connsiteX6828" fmla="*/ 3293216 w 7655776"/>
                <a:gd name="connsiteY6828" fmla="*/ 1343079 h 7652085"/>
                <a:gd name="connsiteX6829" fmla="*/ 3271235 w 7655776"/>
                <a:gd name="connsiteY6829" fmla="*/ 1320365 h 7652085"/>
                <a:gd name="connsiteX6830" fmla="*/ 3280394 w 7655776"/>
                <a:gd name="connsiteY6830" fmla="*/ 1315236 h 7652085"/>
                <a:gd name="connsiteX6831" fmla="*/ 3262809 w 7655776"/>
                <a:gd name="connsiteY6831" fmla="*/ 1293621 h 7652085"/>
                <a:gd name="connsiteX6832" fmla="*/ 3265740 w 7655776"/>
                <a:gd name="connsiteY6832" fmla="*/ 1281165 h 7652085"/>
                <a:gd name="connsiteX6833" fmla="*/ 3283325 w 7655776"/>
                <a:gd name="connsiteY6833" fmla="*/ 1293255 h 7652085"/>
                <a:gd name="connsiteX6834" fmla="*/ 3307870 w 7655776"/>
                <a:gd name="connsiteY6834" fmla="*/ 1310473 h 7652085"/>
                <a:gd name="connsiteX6835" fmla="*/ 3317762 w 7655776"/>
                <a:gd name="connsiteY6835" fmla="*/ 1335752 h 7652085"/>
                <a:gd name="connsiteX6836" fmla="*/ 3336080 w 7655776"/>
                <a:gd name="connsiteY6836" fmla="*/ 1383012 h 7652085"/>
                <a:gd name="connsiteX6837" fmla="*/ 3280394 w 7655776"/>
                <a:gd name="connsiteY6837" fmla="*/ 1315236 h 7652085"/>
                <a:gd name="connsiteX6838" fmla="*/ 3280394 w 7655776"/>
                <a:gd name="connsiteY6838" fmla="*/ 1315236 h 7652085"/>
                <a:gd name="connsiteX6839" fmla="*/ 3286988 w 7655776"/>
                <a:gd name="connsiteY6839" fmla="*/ 1287393 h 7652085"/>
                <a:gd name="connsiteX6840" fmla="*/ 3267205 w 7655776"/>
                <a:gd name="connsiteY6840" fmla="*/ 1273471 h 7652085"/>
                <a:gd name="connsiteX6841" fmla="*/ 3276730 w 7655776"/>
                <a:gd name="connsiteY6841" fmla="*/ 1230608 h 7652085"/>
                <a:gd name="connsiteX6842" fmla="*/ 3302742 w 7655776"/>
                <a:gd name="connsiteY6842" fmla="*/ 1298383 h 7652085"/>
                <a:gd name="connsiteX6843" fmla="*/ 3286988 w 7655776"/>
                <a:gd name="connsiteY6843" fmla="*/ 1287393 h 7652085"/>
                <a:gd name="connsiteX6844" fmla="*/ 3288454 w 7655776"/>
                <a:gd name="connsiteY6844" fmla="*/ 1241598 h 7652085"/>
                <a:gd name="connsiteX6845" fmla="*/ 3324723 w 7655776"/>
                <a:gd name="connsiteY6845" fmla="*/ 1314137 h 7652085"/>
                <a:gd name="connsiteX6846" fmla="*/ 3313366 w 7655776"/>
                <a:gd name="connsiteY6846" fmla="*/ 1306077 h 7652085"/>
                <a:gd name="connsiteX6847" fmla="*/ 3288454 w 7655776"/>
                <a:gd name="connsiteY6847" fmla="*/ 1241598 h 7652085"/>
                <a:gd name="connsiteX6848" fmla="*/ 3269403 w 7655776"/>
                <a:gd name="connsiteY6848" fmla="*/ 1108245 h 7652085"/>
                <a:gd name="connsiteX6849" fmla="*/ 3269770 w 7655776"/>
                <a:gd name="connsiteY6849" fmla="*/ 1105681 h 7652085"/>
                <a:gd name="connsiteX6850" fmla="*/ 3283691 w 7655776"/>
                <a:gd name="connsiteY6850" fmla="*/ 1092492 h 7652085"/>
                <a:gd name="connsiteX6851" fmla="*/ 3338278 w 7655776"/>
                <a:gd name="connsiteY6851" fmla="*/ 1040103 h 7652085"/>
                <a:gd name="connsiteX6852" fmla="*/ 3281859 w 7655776"/>
                <a:gd name="connsiteY6852" fmla="*/ 1128395 h 7652085"/>
                <a:gd name="connsiteX6853" fmla="*/ 3269403 w 7655776"/>
                <a:gd name="connsiteY6853" fmla="*/ 1108245 h 7652085"/>
                <a:gd name="connsiteX6854" fmla="*/ 3278562 w 7655776"/>
                <a:gd name="connsiteY6854" fmla="*/ 1086996 h 7652085"/>
                <a:gd name="connsiteX6855" fmla="*/ 3271235 w 7655776"/>
                <a:gd name="connsiteY6855" fmla="*/ 1094323 h 7652085"/>
                <a:gd name="connsiteX6856" fmla="*/ 3282226 w 7655776"/>
                <a:gd name="connsiteY6856" fmla="*/ 1006398 h 7652085"/>
                <a:gd name="connsiteX6857" fmla="*/ 3367586 w 7655776"/>
                <a:gd name="connsiteY6857" fmla="*/ 994308 h 7652085"/>
                <a:gd name="connsiteX6858" fmla="*/ 3365755 w 7655776"/>
                <a:gd name="connsiteY6858" fmla="*/ 996873 h 7652085"/>
                <a:gd name="connsiteX6859" fmla="*/ 3355130 w 7655776"/>
                <a:gd name="connsiteY6859" fmla="*/ 1013725 h 7652085"/>
                <a:gd name="connsiteX6860" fmla="*/ 3278562 w 7655776"/>
                <a:gd name="connsiteY6860" fmla="*/ 1086996 h 7652085"/>
                <a:gd name="connsiteX6861" fmla="*/ 3278562 w 7655776"/>
                <a:gd name="connsiteY6861" fmla="*/ 1086996 h 7652085"/>
                <a:gd name="connsiteX6862" fmla="*/ 3199063 w 7655776"/>
                <a:gd name="connsiteY6862" fmla="*/ 947049 h 7652085"/>
                <a:gd name="connsiteX6863" fmla="*/ 3189904 w 7655776"/>
                <a:gd name="connsiteY6863" fmla="*/ 945217 h 7652085"/>
                <a:gd name="connsiteX6864" fmla="*/ 3169754 w 7655776"/>
                <a:gd name="connsiteY6864" fmla="*/ 941187 h 7652085"/>
                <a:gd name="connsiteX6865" fmla="*/ 3193934 w 7655776"/>
                <a:gd name="connsiteY6865" fmla="*/ 922869 h 7652085"/>
                <a:gd name="connsiteX6866" fmla="*/ 3199063 w 7655776"/>
                <a:gd name="connsiteY6866" fmla="*/ 947049 h 7652085"/>
                <a:gd name="connsiteX6867" fmla="*/ 3136050 w 7655776"/>
                <a:gd name="connsiteY6867" fmla="*/ 957673 h 7652085"/>
                <a:gd name="connsiteX6868" fmla="*/ 3128723 w 7655776"/>
                <a:gd name="connsiteY6868" fmla="*/ 963168 h 7652085"/>
                <a:gd name="connsiteX6869" fmla="*/ 3122495 w 7655776"/>
                <a:gd name="connsiteY6869" fmla="*/ 939355 h 7652085"/>
                <a:gd name="connsiteX6870" fmla="*/ 3152536 w 7655776"/>
                <a:gd name="connsiteY6870" fmla="*/ 945217 h 7652085"/>
                <a:gd name="connsiteX6871" fmla="*/ 3136050 w 7655776"/>
                <a:gd name="connsiteY6871" fmla="*/ 957673 h 7652085"/>
                <a:gd name="connsiteX6872" fmla="*/ 3000865 w 7655776"/>
                <a:gd name="connsiteY6872" fmla="*/ 1081135 h 7652085"/>
                <a:gd name="connsiteX6873" fmla="*/ 2998300 w 7655776"/>
                <a:gd name="connsiteY6873" fmla="*/ 1079669 h 7652085"/>
                <a:gd name="connsiteX6874" fmla="*/ 3080364 w 7655776"/>
                <a:gd name="connsiteY6874" fmla="*/ 1052925 h 7652085"/>
                <a:gd name="connsiteX6875" fmla="*/ 3128723 w 7655776"/>
                <a:gd name="connsiteY6875" fmla="*/ 1126929 h 7652085"/>
                <a:gd name="connsiteX6876" fmla="*/ 3118831 w 7655776"/>
                <a:gd name="connsiteY6876" fmla="*/ 1123632 h 7652085"/>
                <a:gd name="connsiteX6877" fmla="*/ 3018083 w 7655776"/>
                <a:gd name="connsiteY6877" fmla="*/ 1091393 h 7652085"/>
                <a:gd name="connsiteX6878" fmla="*/ 3000865 w 7655776"/>
                <a:gd name="connsiteY6878" fmla="*/ 1081135 h 7652085"/>
                <a:gd name="connsiteX6879" fmla="*/ 3116633 w 7655776"/>
                <a:gd name="connsiteY6879" fmla="*/ 1130959 h 7652085"/>
                <a:gd name="connsiteX6880" fmla="*/ 3135317 w 7655776"/>
                <a:gd name="connsiteY6880" fmla="*/ 1136821 h 7652085"/>
                <a:gd name="connsiteX6881" fmla="*/ 3136782 w 7655776"/>
                <a:gd name="connsiteY6881" fmla="*/ 1139019 h 7652085"/>
                <a:gd name="connsiteX6882" fmla="*/ 3134218 w 7655776"/>
                <a:gd name="connsiteY6882" fmla="*/ 1162466 h 7652085"/>
                <a:gd name="connsiteX6883" fmla="*/ 3044827 w 7655776"/>
                <a:gd name="connsiteY6883" fmla="*/ 1107879 h 7652085"/>
                <a:gd name="connsiteX6884" fmla="*/ 3116633 w 7655776"/>
                <a:gd name="connsiteY6884" fmla="*/ 1130959 h 7652085"/>
                <a:gd name="connsiteX6885" fmla="*/ 3116633 w 7655776"/>
                <a:gd name="connsiteY6885" fmla="*/ 1130959 h 7652085"/>
                <a:gd name="connsiteX6886" fmla="*/ 3183676 w 7655776"/>
                <a:gd name="connsiteY6886" fmla="*/ 1336118 h 7652085"/>
                <a:gd name="connsiteX6887" fmla="*/ 3177082 w 7655776"/>
                <a:gd name="connsiteY6887" fmla="*/ 1348208 h 7652085"/>
                <a:gd name="connsiteX6888" fmla="*/ 3177814 w 7655776"/>
                <a:gd name="connsiteY6888" fmla="*/ 1267243 h 7652085"/>
                <a:gd name="connsiteX6889" fmla="*/ 3183676 w 7655776"/>
                <a:gd name="connsiteY6889" fmla="*/ 1336118 h 7652085"/>
                <a:gd name="connsiteX6890" fmla="*/ 3183676 w 7655776"/>
                <a:gd name="connsiteY6890" fmla="*/ 1252223 h 7652085"/>
                <a:gd name="connsiteX6891" fmla="*/ 3211153 w 7655776"/>
                <a:gd name="connsiteY6891" fmla="*/ 1286660 h 7652085"/>
                <a:gd name="connsiteX6892" fmla="*/ 3199429 w 7655776"/>
                <a:gd name="connsiteY6892" fmla="*/ 1307909 h 7652085"/>
                <a:gd name="connsiteX6893" fmla="*/ 3190270 w 7655776"/>
                <a:gd name="connsiteY6893" fmla="*/ 1324761 h 7652085"/>
                <a:gd name="connsiteX6894" fmla="*/ 3183676 w 7655776"/>
                <a:gd name="connsiteY6894" fmla="*/ 1252223 h 7652085"/>
                <a:gd name="connsiteX6895" fmla="*/ 3205657 w 7655776"/>
                <a:gd name="connsiteY6895" fmla="*/ 1311206 h 7652085"/>
                <a:gd name="connsiteX6896" fmla="*/ 3215915 w 7655776"/>
                <a:gd name="connsiteY6896" fmla="*/ 1292522 h 7652085"/>
                <a:gd name="connsiteX6897" fmla="*/ 3223975 w 7655776"/>
                <a:gd name="connsiteY6897" fmla="*/ 1302413 h 7652085"/>
                <a:gd name="connsiteX6898" fmla="*/ 3217747 w 7655776"/>
                <a:gd name="connsiteY6898" fmla="*/ 1329524 h 7652085"/>
                <a:gd name="connsiteX6899" fmla="*/ 3197964 w 7655776"/>
                <a:gd name="connsiteY6899" fmla="*/ 1414884 h 7652085"/>
                <a:gd name="connsiteX6900" fmla="*/ 3193568 w 7655776"/>
                <a:gd name="connsiteY6900" fmla="*/ 1364694 h 7652085"/>
                <a:gd name="connsiteX6901" fmla="*/ 3191369 w 7655776"/>
                <a:gd name="connsiteY6901" fmla="*/ 1337584 h 7652085"/>
                <a:gd name="connsiteX6902" fmla="*/ 3205657 w 7655776"/>
                <a:gd name="connsiteY6902" fmla="*/ 1311206 h 7652085"/>
                <a:gd name="connsiteX6903" fmla="*/ 3234966 w 7655776"/>
                <a:gd name="connsiteY6903" fmla="*/ 1332821 h 7652085"/>
                <a:gd name="connsiteX6904" fmla="*/ 3238629 w 7655776"/>
                <a:gd name="connsiteY6904" fmla="*/ 1321464 h 7652085"/>
                <a:gd name="connsiteX6905" fmla="*/ 3247056 w 7655776"/>
                <a:gd name="connsiteY6905" fmla="*/ 1332088 h 7652085"/>
                <a:gd name="connsiteX6906" fmla="*/ 3244491 w 7655776"/>
                <a:gd name="connsiteY6906" fmla="*/ 1343445 h 7652085"/>
                <a:gd name="connsiteX6907" fmla="*/ 3206390 w 7655776"/>
                <a:gd name="connsiteY6907" fmla="*/ 1516365 h 7652085"/>
                <a:gd name="connsiteX6908" fmla="*/ 3199796 w 7655776"/>
                <a:gd name="connsiteY6908" fmla="*/ 1439430 h 7652085"/>
                <a:gd name="connsiteX6909" fmla="*/ 3234966 w 7655776"/>
                <a:gd name="connsiteY6909" fmla="*/ 1332821 h 7652085"/>
                <a:gd name="connsiteX6910" fmla="*/ 3241194 w 7655776"/>
                <a:gd name="connsiteY6910" fmla="*/ 1313038 h 7652085"/>
                <a:gd name="connsiteX6911" fmla="*/ 3244491 w 7655776"/>
                <a:gd name="connsiteY6911" fmla="*/ 1303146 h 7652085"/>
                <a:gd name="connsiteX6912" fmla="*/ 3251452 w 7655776"/>
                <a:gd name="connsiteY6912" fmla="*/ 1310473 h 7652085"/>
                <a:gd name="connsiteX6913" fmla="*/ 3248887 w 7655776"/>
                <a:gd name="connsiteY6913" fmla="*/ 1322197 h 7652085"/>
                <a:gd name="connsiteX6914" fmla="*/ 3241194 w 7655776"/>
                <a:gd name="connsiteY6914" fmla="*/ 1313038 h 7652085"/>
                <a:gd name="connsiteX6915" fmla="*/ 3257680 w 7655776"/>
                <a:gd name="connsiteY6915" fmla="*/ 1317068 h 7652085"/>
                <a:gd name="connsiteX6916" fmla="*/ 3266106 w 7655776"/>
                <a:gd name="connsiteY6916" fmla="*/ 1325494 h 7652085"/>
                <a:gd name="connsiteX6917" fmla="*/ 3344506 w 7655776"/>
                <a:gd name="connsiteY6917" fmla="*/ 1405726 h 7652085"/>
                <a:gd name="connsiteX6918" fmla="*/ 3372349 w 7655776"/>
                <a:gd name="connsiteY6918" fmla="*/ 1477898 h 7652085"/>
                <a:gd name="connsiteX6919" fmla="*/ 3262076 w 7655776"/>
                <a:gd name="connsiteY6919" fmla="*/ 1339415 h 7652085"/>
                <a:gd name="connsiteX6920" fmla="*/ 3254749 w 7655776"/>
                <a:gd name="connsiteY6920" fmla="*/ 1330256 h 7652085"/>
                <a:gd name="connsiteX6921" fmla="*/ 3257680 w 7655776"/>
                <a:gd name="connsiteY6921" fmla="*/ 1317068 h 7652085"/>
                <a:gd name="connsiteX6922" fmla="*/ 3286988 w 7655776"/>
                <a:gd name="connsiteY6922" fmla="*/ 964634 h 7652085"/>
                <a:gd name="connsiteX6923" fmla="*/ 3287721 w 7655776"/>
                <a:gd name="connsiteY6923" fmla="*/ 960237 h 7652085"/>
                <a:gd name="connsiteX6924" fmla="*/ 3303841 w 7655776"/>
                <a:gd name="connsiteY6924" fmla="*/ 949613 h 7652085"/>
                <a:gd name="connsiteX6925" fmla="*/ 3363557 w 7655776"/>
                <a:gd name="connsiteY6925" fmla="*/ 980387 h 7652085"/>
                <a:gd name="connsiteX6926" fmla="*/ 3286988 w 7655776"/>
                <a:gd name="connsiteY6926" fmla="*/ 964634 h 7652085"/>
                <a:gd name="connsiteX6927" fmla="*/ 3055085 w 7655776"/>
                <a:gd name="connsiteY6927" fmla="*/ 1013725 h 7652085"/>
                <a:gd name="connsiteX6928" fmla="*/ 3057650 w 7655776"/>
                <a:gd name="connsiteY6928" fmla="*/ 1017755 h 7652085"/>
                <a:gd name="connsiteX6929" fmla="*/ 2995369 w 7655776"/>
                <a:gd name="connsiteY6929" fmla="*/ 1064649 h 7652085"/>
                <a:gd name="connsiteX6930" fmla="*/ 3035668 w 7655776"/>
                <a:gd name="connsiteY6930" fmla="*/ 1010794 h 7652085"/>
                <a:gd name="connsiteX6931" fmla="*/ 3055085 w 7655776"/>
                <a:gd name="connsiteY6931" fmla="*/ 1013725 h 7652085"/>
                <a:gd name="connsiteX6932" fmla="*/ 3363923 w 7655776"/>
                <a:gd name="connsiteY6932" fmla="*/ 898690 h 7652085"/>
                <a:gd name="connsiteX6933" fmla="*/ 3302742 w 7655776"/>
                <a:gd name="connsiteY6933" fmla="*/ 940454 h 7652085"/>
                <a:gd name="connsiteX6934" fmla="*/ 3290652 w 7655776"/>
                <a:gd name="connsiteY6934" fmla="*/ 934226 h 7652085"/>
                <a:gd name="connsiteX6935" fmla="*/ 3300910 w 7655776"/>
                <a:gd name="connsiteY6935" fmla="*/ 850331 h 7652085"/>
                <a:gd name="connsiteX6936" fmla="*/ 3310435 w 7655776"/>
                <a:gd name="connsiteY6936" fmla="*/ 841172 h 7652085"/>
                <a:gd name="connsiteX6937" fmla="*/ 3389568 w 7655776"/>
                <a:gd name="connsiteY6937" fmla="*/ 835677 h 7652085"/>
                <a:gd name="connsiteX6938" fmla="*/ 3463572 w 7655776"/>
                <a:gd name="connsiteY6938" fmla="*/ 830181 h 7652085"/>
                <a:gd name="connsiteX6939" fmla="*/ 3363923 w 7655776"/>
                <a:gd name="connsiteY6939" fmla="*/ 898690 h 7652085"/>
                <a:gd name="connsiteX6940" fmla="*/ 3185508 w 7655776"/>
                <a:gd name="connsiteY6940" fmla="*/ 880372 h 7652085"/>
                <a:gd name="connsiteX6941" fmla="*/ 3173418 w 7655776"/>
                <a:gd name="connsiteY6941" fmla="*/ 874144 h 7652085"/>
                <a:gd name="connsiteX6942" fmla="*/ 3177082 w 7655776"/>
                <a:gd name="connsiteY6942" fmla="*/ 839706 h 7652085"/>
                <a:gd name="connsiteX6943" fmla="*/ 3185508 w 7655776"/>
                <a:gd name="connsiteY6943" fmla="*/ 880372 h 7652085"/>
                <a:gd name="connsiteX6944" fmla="*/ 3185508 w 7655776"/>
                <a:gd name="connsiteY6944" fmla="*/ 880372 h 7652085"/>
                <a:gd name="connsiteX6945" fmla="*/ 3187340 w 7655776"/>
                <a:gd name="connsiteY6945" fmla="*/ 889164 h 7652085"/>
                <a:gd name="connsiteX6946" fmla="*/ 3192102 w 7655776"/>
                <a:gd name="connsiteY6946" fmla="*/ 911878 h 7652085"/>
                <a:gd name="connsiteX6947" fmla="*/ 3192835 w 7655776"/>
                <a:gd name="connsiteY6947" fmla="*/ 915176 h 7652085"/>
                <a:gd name="connsiteX6948" fmla="*/ 3167190 w 7655776"/>
                <a:gd name="connsiteY6948" fmla="*/ 934593 h 7652085"/>
                <a:gd name="connsiteX6949" fmla="*/ 3173052 w 7655776"/>
                <a:gd name="connsiteY6949" fmla="*/ 881837 h 7652085"/>
                <a:gd name="connsiteX6950" fmla="*/ 3187340 w 7655776"/>
                <a:gd name="connsiteY6950" fmla="*/ 889164 h 7652085"/>
                <a:gd name="connsiteX6951" fmla="*/ 3120663 w 7655776"/>
                <a:gd name="connsiteY6951" fmla="*/ 931662 h 7652085"/>
                <a:gd name="connsiteX6952" fmla="*/ 3119930 w 7655776"/>
                <a:gd name="connsiteY6952" fmla="*/ 928364 h 7652085"/>
                <a:gd name="connsiteX6953" fmla="*/ 3114069 w 7655776"/>
                <a:gd name="connsiteY6953" fmla="*/ 906017 h 7652085"/>
                <a:gd name="connsiteX6954" fmla="*/ 3123960 w 7655776"/>
                <a:gd name="connsiteY6954" fmla="*/ 892828 h 7652085"/>
                <a:gd name="connsiteX6955" fmla="*/ 3152536 w 7655776"/>
                <a:gd name="connsiteY6955" fmla="*/ 937890 h 7652085"/>
                <a:gd name="connsiteX6956" fmla="*/ 3120663 w 7655776"/>
                <a:gd name="connsiteY6956" fmla="*/ 931662 h 7652085"/>
                <a:gd name="connsiteX6957" fmla="*/ 3111870 w 7655776"/>
                <a:gd name="connsiteY6957" fmla="*/ 897224 h 7652085"/>
                <a:gd name="connsiteX6958" fmla="*/ 3101246 w 7655776"/>
                <a:gd name="connsiteY6958" fmla="*/ 857292 h 7652085"/>
                <a:gd name="connsiteX6959" fmla="*/ 3119930 w 7655776"/>
                <a:gd name="connsiteY6959" fmla="*/ 886600 h 7652085"/>
                <a:gd name="connsiteX6960" fmla="*/ 3111870 w 7655776"/>
                <a:gd name="connsiteY6960" fmla="*/ 897224 h 7652085"/>
                <a:gd name="connsiteX6961" fmla="*/ 3091721 w 7655776"/>
                <a:gd name="connsiteY6961" fmla="*/ 849232 h 7652085"/>
                <a:gd name="connsiteX6962" fmla="*/ 3104910 w 7655776"/>
                <a:gd name="connsiteY6962" fmla="*/ 906383 h 7652085"/>
                <a:gd name="connsiteX6963" fmla="*/ 3090622 w 7655776"/>
                <a:gd name="connsiteY6963" fmla="*/ 925800 h 7652085"/>
                <a:gd name="connsiteX6964" fmla="*/ 3003429 w 7655776"/>
                <a:gd name="connsiteY6964" fmla="*/ 908581 h 7652085"/>
                <a:gd name="connsiteX6965" fmla="*/ 3002696 w 7655776"/>
                <a:gd name="connsiteY6965" fmla="*/ 905650 h 7652085"/>
                <a:gd name="connsiteX6966" fmla="*/ 3044095 w 7655776"/>
                <a:gd name="connsiteY6966" fmla="*/ 875976 h 7652085"/>
                <a:gd name="connsiteX6967" fmla="*/ 3084394 w 7655776"/>
                <a:gd name="connsiteY6967" fmla="*/ 846301 h 7652085"/>
                <a:gd name="connsiteX6968" fmla="*/ 3091721 w 7655776"/>
                <a:gd name="connsiteY6968" fmla="*/ 849232 h 7652085"/>
                <a:gd name="connsiteX6969" fmla="*/ 3091721 w 7655776"/>
                <a:gd name="connsiteY6969" fmla="*/ 849232 h 7652085"/>
                <a:gd name="connsiteX6970" fmla="*/ 2991340 w 7655776"/>
                <a:gd name="connsiteY6970" fmla="*/ 921770 h 7652085"/>
                <a:gd name="connsiteX6971" fmla="*/ 2994637 w 7655776"/>
                <a:gd name="connsiteY6971" fmla="*/ 921037 h 7652085"/>
                <a:gd name="connsiteX6972" fmla="*/ 3040798 w 7655776"/>
                <a:gd name="connsiteY6972" fmla="*/ 992110 h 7652085"/>
                <a:gd name="connsiteX6973" fmla="*/ 3032738 w 7655776"/>
                <a:gd name="connsiteY6973" fmla="*/ 1003101 h 7652085"/>
                <a:gd name="connsiteX6974" fmla="*/ 2959467 w 7655776"/>
                <a:gd name="connsiteY6974" fmla="*/ 992110 h 7652085"/>
                <a:gd name="connsiteX6975" fmla="*/ 2839668 w 7655776"/>
                <a:gd name="connsiteY6975" fmla="*/ 974525 h 7652085"/>
                <a:gd name="connsiteX6976" fmla="*/ 2908543 w 7655776"/>
                <a:gd name="connsiteY6976" fmla="*/ 947049 h 7652085"/>
                <a:gd name="connsiteX6977" fmla="*/ 2982547 w 7655776"/>
                <a:gd name="connsiteY6977" fmla="*/ 917007 h 7652085"/>
                <a:gd name="connsiteX6978" fmla="*/ 2991340 w 7655776"/>
                <a:gd name="connsiteY6978" fmla="*/ 921770 h 7652085"/>
                <a:gd name="connsiteX6979" fmla="*/ 2991340 w 7655776"/>
                <a:gd name="connsiteY6979" fmla="*/ 921770 h 7652085"/>
                <a:gd name="connsiteX6980" fmla="*/ 3184042 w 7655776"/>
                <a:gd name="connsiteY6980" fmla="*/ 1498047 h 7652085"/>
                <a:gd name="connsiteX6981" fmla="*/ 3184042 w 7655776"/>
                <a:gd name="connsiteY6981" fmla="*/ 1498047 h 7652085"/>
                <a:gd name="connsiteX6982" fmla="*/ 3184042 w 7655776"/>
                <a:gd name="connsiteY6982" fmla="*/ 1498047 h 7652085"/>
                <a:gd name="connsiteX6983" fmla="*/ 3380043 w 7655776"/>
                <a:gd name="connsiteY6983" fmla="*/ 1432103 h 7652085"/>
                <a:gd name="connsiteX6984" fmla="*/ 3374181 w 7655776"/>
                <a:gd name="connsiteY6984" fmla="*/ 1412686 h 7652085"/>
                <a:gd name="connsiteX6985" fmla="*/ 3384439 w 7655776"/>
                <a:gd name="connsiteY6985" fmla="*/ 1432836 h 7652085"/>
                <a:gd name="connsiteX6986" fmla="*/ 3380043 w 7655776"/>
                <a:gd name="connsiteY6986" fmla="*/ 1432103 h 7652085"/>
                <a:gd name="connsiteX6987" fmla="*/ 3380043 w 7655776"/>
                <a:gd name="connsiteY6987" fmla="*/ 1432103 h 7652085"/>
                <a:gd name="connsiteX6988" fmla="*/ 3369785 w 7655776"/>
                <a:gd name="connsiteY6988" fmla="*/ 1422212 h 7652085"/>
                <a:gd name="connsiteX6989" fmla="*/ 3351833 w 7655776"/>
                <a:gd name="connsiteY6989" fmla="*/ 1403894 h 7652085"/>
                <a:gd name="connsiteX6990" fmla="*/ 3350001 w 7655776"/>
                <a:gd name="connsiteY6990" fmla="*/ 1401696 h 7652085"/>
                <a:gd name="connsiteX6991" fmla="*/ 3323990 w 7655776"/>
                <a:gd name="connsiteY6991" fmla="*/ 1333554 h 7652085"/>
                <a:gd name="connsiteX6992" fmla="*/ 3318128 w 7655776"/>
                <a:gd name="connsiteY6992" fmla="*/ 1318167 h 7652085"/>
                <a:gd name="connsiteX6993" fmla="*/ 3331684 w 7655776"/>
                <a:gd name="connsiteY6993" fmla="*/ 1327326 h 7652085"/>
                <a:gd name="connsiteX6994" fmla="*/ 3355497 w 7655776"/>
                <a:gd name="connsiteY6994" fmla="*/ 1374585 h 7652085"/>
                <a:gd name="connsiteX6995" fmla="*/ 3369785 w 7655776"/>
                <a:gd name="connsiteY6995" fmla="*/ 1422212 h 7652085"/>
                <a:gd name="connsiteX6996" fmla="*/ 3369785 w 7655776"/>
                <a:gd name="connsiteY6996" fmla="*/ 1422212 h 7652085"/>
                <a:gd name="connsiteX6997" fmla="*/ 3283691 w 7655776"/>
                <a:gd name="connsiteY6997" fmla="*/ 1199101 h 7652085"/>
                <a:gd name="connsiteX6998" fmla="*/ 3291751 w 7655776"/>
                <a:gd name="connsiteY6998" fmla="*/ 1162832 h 7652085"/>
                <a:gd name="connsiteX6999" fmla="*/ 3314099 w 7655776"/>
                <a:gd name="connsiteY6999" fmla="*/ 1236836 h 7652085"/>
                <a:gd name="connsiteX7000" fmla="*/ 3283691 w 7655776"/>
                <a:gd name="connsiteY7000" fmla="*/ 1199101 h 7652085"/>
                <a:gd name="connsiteX7001" fmla="*/ 3283691 w 7655776"/>
                <a:gd name="connsiteY7001" fmla="*/ 1199101 h 7652085"/>
                <a:gd name="connsiteX7002" fmla="*/ 3292483 w 7655776"/>
                <a:gd name="connsiteY7002" fmla="*/ 1140484 h 7652085"/>
                <a:gd name="connsiteX7003" fmla="*/ 3289553 w 7655776"/>
                <a:gd name="connsiteY7003" fmla="*/ 1140484 h 7652085"/>
                <a:gd name="connsiteX7004" fmla="*/ 3285889 w 7655776"/>
                <a:gd name="connsiteY7004" fmla="*/ 1134623 h 7652085"/>
                <a:gd name="connsiteX7005" fmla="*/ 3360992 w 7655776"/>
                <a:gd name="connsiteY7005" fmla="*/ 1018122 h 7652085"/>
                <a:gd name="connsiteX7006" fmla="*/ 3370884 w 7655776"/>
                <a:gd name="connsiteY7006" fmla="*/ 1008596 h 7652085"/>
                <a:gd name="connsiteX7007" fmla="*/ 3336446 w 7655776"/>
                <a:gd name="connsiteY7007" fmla="*/ 1066481 h 7652085"/>
                <a:gd name="connsiteX7008" fmla="*/ 3292483 w 7655776"/>
                <a:gd name="connsiteY7008" fmla="*/ 1140484 h 7652085"/>
                <a:gd name="connsiteX7009" fmla="*/ 3310801 w 7655776"/>
                <a:gd name="connsiteY7009" fmla="*/ 944484 h 7652085"/>
                <a:gd name="connsiteX7010" fmla="*/ 3349635 w 7655776"/>
                <a:gd name="connsiteY7010" fmla="*/ 918473 h 7652085"/>
                <a:gd name="connsiteX7011" fmla="*/ 3468334 w 7655776"/>
                <a:gd name="connsiteY7011" fmla="*/ 837875 h 7652085"/>
                <a:gd name="connsiteX7012" fmla="*/ 3377478 w 7655776"/>
                <a:gd name="connsiteY7012" fmla="*/ 978921 h 7652085"/>
                <a:gd name="connsiteX7013" fmla="*/ 3310801 w 7655776"/>
                <a:gd name="connsiteY7013" fmla="*/ 944484 h 7652085"/>
                <a:gd name="connsiteX7014" fmla="*/ 3310801 w 7655776"/>
                <a:gd name="connsiteY7014" fmla="*/ 944484 h 7652085"/>
                <a:gd name="connsiteX7015" fmla="*/ 2981448 w 7655776"/>
                <a:gd name="connsiteY7015" fmla="*/ 1003467 h 7652085"/>
                <a:gd name="connsiteX7016" fmla="*/ 3027609 w 7655776"/>
                <a:gd name="connsiteY7016" fmla="*/ 1010062 h 7652085"/>
                <a:gd name="connsiteX7017" fmla="*/ 2982913 w 7655776"/>
                <a:gd name="connsiteY7017" fmla="*/ 1070144 h 7652085"/>
                <a:gd name="connsiteX7018" fmla="*/ 2839302 w 7655776"/>
                <a:gd name="connsiteY7018" fmla="*/ 983318 h 7652085"/>
                <a:gd name="connsiteX7019" fmla="*/ 2981448 w 7655776"/>
                <a:gd name="connsiteY7019" fmla="*/ 1003467 h 7652085"/>
                <a:gd name="connsiteX7020" fmla="*/ 2981448 w 7655776"/>
                <a:gd name="connsiteY7020" fmla="*/ 1003467 h 7652085"/>
                <a:gd name="connsiteX7021" fmla="*/ 3163527 w 7655776"/>
                <a:gd name="connsiteY7021" fmla="*/ 1226944 h 7652085"/>
                <a:gd name="connsiteX7022" fmla="*/ 3152902 w 7655776"/>
                <a:gd name="connsiteY7022" fmla="*/ 1274204 h 7652085"/>
                <a:gd name="connsiteX7023" fmla="*/ 3140446 w 7655776"/>
                <a:gd name="connsiteY7023" fmla="*/ 1198002 h 7652085"/>
                <a:gd name="connsiteX7024" fmla="*/ 3163527 w 7655776"/>
                <a:gd name="connsiteY7024" fmla="*/ 1226944 h 7652085"/>
                <a:gd name="connsiteX7025" fmla="*/ 3176715 w 7655776"/>
                <a:gd name="connsiteY7025" fmla="*/ 1363595 h 7652085"/>
                <a:gd name="connsiteX7026" fmla="*/ 3184775 w 7655776"/>
                <a:gd name="connsiteY7026" fmla="*/ 1349307 h 7652085"/>
                <a:gd name="connsiteX7027" fmla="*/ 3186240 w 7655776"/>
                <a:gd name="connsiteY7027" fmla="*/ 1365426 h 7652085"/>
                <a:gd name="connsiteX7028" fmla="*/ 3192469 w 7655776"/>
                <a:gd name="connsiteY7028" fmla="*/ 1438331 h 7652085"/>
                <a:gd name="connsiteX7029" fmla="*/ 3191736 w 7655776"/>
                <a:gd name="connsiteY7029" fmla="*/ 1440896 h 7652085"/>
                <a:gd name="connsiteX7030" fmla="*/ 3183676 w 7655776"/>
                <a:gd name="connsiteY7030" fmla="*/ 1465442 h 7652085"/>
                <a:gd name="connsiteX7031" fmla="*/ 3175983 w 7655776"/>
                <a:gd name="connsiteY7031" fmla="*/ 1416716 h 7652085"/>
                <a:gd name="connsiteX7032" fmla="*/ 3176715 w 7655776"/>
                <a:gd name="connsiteY7032" fmla="*/ 1363595 h 7652085"/>
                <a:gd name="connsiteX7033" fmla="*/ 3178913 w 7655776"/>
                <a:gd name="connsiteY7033" fmla="*/ 1479363 h 7652085"/>
                <a:gd name="connsiteX7034" fmla="*/ 3175250 w 7655776"/>
                <a:gd name="connsiteY7034" fmla="*/ 1481195 h 7652085"/>
                <a:gd name="connsiteX7035" fmla="*/ 3175616 w 7655776"/>
                <a:gd name="connsiteY7035" fmla="*/ 1458847 h 7652085"/>
                <a:gd name="connsiteX7036" fmla="*/ 3178913 w 7655776"/>
                <a:gd name="connsiteY7036" fmla="*/ 1479363 h 7652085"/>
                <a:gd name="connsiteX7037" fmla="*/ 3178913 w 7655776"/>
                <a:gd name="connsiteY7037" fmla="*/ 1479363 h 7652085"/>
                <a:gd name="connsiteX7038" fmla="*/ 3171586 w 7655776"/>
                <a:gd name="connsiteY7038" fmla="*/ 1522959 h 7652085"/>
                <a:gd name="connsiteX7039" fmla="*/ 3175250 w 7655776"/>
                <a:gd name="connsiteY7039" fmla="*/ 1522227 h 7652085"/>
                <a:gd name="connsiteX7040" fmla="*/ 3180013 w 7655776"/>
                <a:gd name="connsiteY7040" fmla="*/ 1510503 h 7652085"/>
                <a:gd name="connsiteX7041" fmla="*/ 3177448 w 7655776"/>
                <a:gd name="connsiteY7041" fmla="*/ 1507939 h 7652085"/>
                <a:gd name="connsiteX7042" fmla="*/ 3179646 w 7655776"/>
                <a:gd name="connsiteY7042" fmla="*/ 1500978 h 7652085"/>
                <a:gd name="connsiteX7043" fmla="*/ 3184409 w 7655776"/>
                <a:gd name="connsiteY7043" fmla="*/ 1502077 h 7652085"/>
                <a:gd name="connsiteX7044" fmla="*/ 3184775 w 7655776"/>
                <a:gd name="connsiteY7044" fmla="*/ 1502077 h 7652085"/>
                <a:gd name="connsiteX7045" fmla="*/ 3196499 w 7655776"/>
                <a:gd name="connsiteY7045" fmla="*/ 1489255 h 7652085"/>
                <a:gd name="connsiteX7046" fmla="*/ 3196499 w 7655776"/>
                <a:gd name="connsiteY7046" fmla="*/ 1489255 h 7652085"/>
                <a:gd name="connsiteX7047" fmla="*/ 3190270 w 7655776"/>
                <a:gd name="connsiteY7047" fmla="*/ 1479363 h 7652085"/>
                <a:gd name="connsiteX7048" fmla="*/ 3194667 w 7655776"/>
                <a:gd name="connsiteY7048" fmla="*/ 1461778 h 7652085"/>
                <a:gd name="connsiteX7049" fmla="*/ 3200895 w 7655776"/>
                <a:gd name="connsiteY7049" fmla="*/ 1535049 h 7652085"/>
                <a:gd name="connsiteX7050" fmla="*/ 3199063 w 7655776"/>
                <a:gd name="connsiteY7050" fmla="*/ 1536881 h 7652085"/>
                <a:gd name="connsiteX7051" fmla="*/ 3199063 w 7655776"/>
                <a:gd name="connsiteY7051" fmla="*/ 1537614 h 7652085"/>
                <a:gd name="connsiteX7052" fmla="*/ 3037866 w 7655776"/>
                <a:gd name="connsiteY7052" fmla="*/ 1599161 h 7652085"/>
                <a:gd name="connsiteX7053" fmla="*/ 2934921 w 7655776"/>
                <a:gd name="connsiteY7053" fmla="*/ 1639094 h 7652085"/>
                <a:gd name="connsiteX7054" fmla="*/ 3024678 w 7655776"/>
                <a:gd name="connsiteY7054" fmla="*/ 1593666 h 7652085"/>
                <a:gd name="connsiteX7055" fmla="*/ 3166091 w 7655776"/>
                <a:gd name="connsiteY7055" fmla="*/ 1521128 h 7652085"/>
                <a:gd name="connsiteX7056" fmla="*/ 3171586 w 7655776"/>
                <a:gd name="connsiteY7056" fmla="*/ 1522959 h 7652085"/>
                <a:gd name="connsiteX7057" fmla="*/ 3171586 w 7655776"/>
                <a:gd name="connsiteY7057" fmla="*/ 1522959 h 7652085"/>
                <a:gd name="connsiteX7058" fmla="*/ 4156350 w 7655776"/>
                <a:gd name="connsiteY7058" fmla="*/ 1831431 h 7652085"/>
                <a:gd name="connsiteX7059" fmla="*/ 4134735 w 7655776"/>
                <a:gd name="connsiteY7059" fmla="*/ 1856343 h 7652085"/>
                <a:gd name="connsiteX7060" fmla="*/ 4146458 w 7655776"/>
                <a:gd name="connsiteY7060" fmla="*/ 1807618 h 7652085"/>
                <a:gd name="connsiteX7061" fmla="*/ 4156350 w 7655776"/>
                <a:gd name="connsiteY7061" fmla="*/ 1831431 h 7652085"/>
                <a:gd name="connsiteX7062" fmla="*/ 4176866 w 7655776"/>
                <a:gd name="connsiteY7062" fmla="*/ 1863670 h 7652085"/>
                <a:gd name="connsiteX7063" fmla="*/ 4164409 w 7655776"/>
                <a:gd name="connsiteY7063" fmla="*/ 1833262 h 7652085"/>
                <a:gd name="connsiteX7064" fmla="*/ 4181628 w 7655776"/>
                <a:gd name="connsiteY7064" fmla="*/ 1813846 h 7652085"/>
                <a:gd name="connsiteX7065" fmla="*/ 4176866 w 7655776"/>
                <a:gd name="connsiteY7065" fmla="*/ 1863670 h 7652085"/>
                <a:gd name="connsiteX7066" fmla="*/ 4178697 w 7655776"/>
                <a:gd name="connsiteY7066" fmla="*/ 1886750 h 7652085"/>
                <a:gd name="connsiteX7067" fmla="*/ 4178697 w 7655776"/>
                <a:gd name="connsiteY7067" fmla="*/ 1886750 h 7652085"/>
                <a:gd name="connsiteX7068" fmla="*/ 4178697 w 7655776"/>
                <a:gd name="connsiteY7068" fmla="*/ 1886750 h 7652085"/>
                <a:gd name="connsiteX7069" fmla="*/ 5111438 w 7655776"/>
                <a:gd name="connsiteY7069" fmla="*/ 1592567 h 7652085"/>
                <a:gd name="connsiteX7070" fmla="*/ 5089457 w 7655776"/>
                <a:gd name="connsiteY7070" fmla="*/ 1623341 h 7652085"/>
                <a:gd name="connsiteX7071" fmla="*/ 5010324 w 7655776"/>
                <a:gd name="connsiteY7071" fmla="*/ 1646055 h 7652085"/>
                <a:gd name="connsiteX7072" fmla="*/ 5110706 w 7655776"/>
                <a:gd name="connsiteY7072" fmla="*/ 1582309 h 7652085"/>
                <a:gd name="connsiteX7073" fmla="*/ 5126459 w 7655776"/>
                <a:gd name="connsiteY7073" fmla="*/ 1572051 h 7652085"/>
                <a:gd name="connsiteX7074" fmla="*/ 5111438 w 7655776"/>
                <a:gd name="connsiteY7074" fmla="*/ 1592567 h 7652085"/>
                <a:gd name="connsiteX7075" fmla="*/ 5117300 w 7655776"/>
                <a:gd name="connsiteY7075" fmla="*/ 1596597 h 7652085"/>
                <a:gd name="connsiteX7076" fmla="*/ 5142578 w 7655776"/>
                <a:gd name="connsiteY7076" fmla="*/ 1561427 h 7652085"/>
                <a:gd name="connsiteX7077" fmla="*/ 5194235 w 7655776"/>
                <a:gd name="connsiteY7077" fmla="*/ 1528455 h 7652085"/>
                <a:gd name="connsiteX7078" fmla="*/ 5193868 w 7655776"/>
                <a:gd name="connsiteY7078" fmla="*/ 1531019 h 7652085"/>
                <a:gd name="connsiteX7079" fmla="*/ 5110706 w 7655776"/>
                <a:gd name="connsiteY7079" fmla="*/ 1612350 h 7652085"/>
                <a:gd name="connsiteX7080" fmla="*/ 5104111 w 7655776"/>
                <a:gd name="connsiteY7080" fmla="*/ 1618944 h 7652085"/>
                <a:gd name="connsiteX7081" fmla="*/ 5100814 w 7655776"/>
                <a:gd name="connsiteY7081" fmla="*/ 1619677 h 7652085"/>
                <a:gd name="connsiteX7082" fmla="*/ 5117300 w 7655776"/>
                <a:gd name="connsiteY7082" fmla="*/ 1596597 h 7652085"/>
                <a:gd name="connsiteX7083" fmla="*/ 5347738 w 7655776"/>
                <a:gd name="connsiteY7083" fmla="*/ 1549337 h 7652085"/>
                <a:gd name="connsiteX7084" fmla="*/ 5345539 w 7655776"/>
                <a:gd name="connsiteY7084" fmla="*/ 1547505 h 7652085"/>
                <a:gd name="connsiteX7085" fmla="*/ 5347005 w 7655776"/>
                <a:gd name="connsiteY7085" fmla="*/ 1540911 h 7652085"/>
                <a:gd name="connsiteX7086" fmla="*/ 5482557 w 7655776"/>
                <a:gd name="connsiteY7086" fmla="*/ 1511602 h 7652085"/>
                <a:gd name="connsiteX7087" fmla="*/ 5496111 w 7655776"/>
                <a:gd name="connsiteY7087" fmla="*/ 1511969 h 7652085"/>
                <a:gd name="connsiteX7088" fmla="*/ 5430900 w 7655776"/>
                <a:gd name="connsiteY7088" fmla="*/ 1528455 h 7652085"/>
                <a:gd name="connsiteX7089" fmla="*/ 5347738 w 7655776"/>
                <a:gd name="connsiteY7089" fmla="*/ 1549337 h 7652085"/>
                <a:gd name="connsiteX7090" fmla="*/ 5270803 w 7655776"/>
                <a:gd name="connsiteY7090" fmla="*/ 1692216 h 7652085"/>
                <a:gd name="connsiteX7091" fmla="*/ 5282527 w 7655776"/>
                <a:gd name="connsiteY7091" fmla="*/ 1669868 h 7652085"/>
                <a:gd name="connsiteX7092" fmla="*/ 5280328 w 7655776"/>
                <a:gd name="connsiteY7092" fmla="*/ 1688552 h 7652085"/>
                <a:gd name="connsiteX7093" fmla="*/ 5266773 w 7655776"/>
                <a:gd name="connsiteY7093" fmla="*/ 1806885 h 7652085"/>
                <a:gd name="connsiteX7094" fmla="*/ 5252485 w 7655776"/>
                <a:gd name="connsiteY7094" fmla="*/ 1725554 h 7652085"/>
                <a:gd name="connsiteX7095" fmla="*/ 5270803 w 7655776"/>
                <a:gd name="connsiteY7095" fmla="*/ 1692216 h 7652085"/>
                <a:gd name="connsiteX7096" fmla="*/ 5270803 w 7655776"/>
                <a:gd name="connsiteY7096" fmla="*/ 1692216 h 7652085"/>
                <a:gd name="connsiteX7097" fmla="*/ 5264575 w 7655776"/>
                <a:gd name="connsiteY7097" fmla="*/ 1688552 h 7652085"/>
                <a:gd name="connsiteX7098" fmla="*/ 5251020 w 7655776"/>
                <a:gd name="connsiteY7098" fmla="*/ 1713464 h 7652085"/>
                <a:gd name="connsiteX7099" fmla="*/ 5250287 w 7655776"/>
                <a:gd name="connsiteY7099" fmla="*/ 1710167 h 7652085"/>
                <a:gd name="connsiteX7100" fmla="*/ 5253218 w 7655776"/>
                <a:gd name="connsiteY7100" fmla="*/ 1701374 h 7652085"/>
                <a:gd name="connsiteX7101" fmla="*/ 5289854 w 7655776"/>
                <a:gd name="connsiteY7101" fmla="*/ 1590735 h 7652085"/>
                <a:gd name="connsiteX7102" fmla="*/ 5292052 w 7655776"/>
                <a:gd name="connsiteY7102" fmla="*/ 1589270 h 7652085"/>
                <a:gd name="connsiteX7103" fmla="*/ 5284725 w 7655776"/>
                <a:gd name="connsiteY7103" fmla="*/ 1650085 h 7652085"/>
                <a:gd name="connsiteX7104" fmla="*/ 5264575 w 7655776"/>
                <a:gd name="connsiteY7104" fmla="*/ 1688552 h 7652085"/>
                <a:gd name="connsiteX7105" fmla="*/ 5359094 w 7655776"/>
                <a:gd name="connsiteY7105" fmla="*/ 1186645 h 7652085"/>
                <a:gd name="connsiteX7106" fmla="*/ 5408552 w 7655776"/>
                <a:gd name="connsiteY7106" fmla="*/ 1194339 h 7652085"/>
                <a:gd name="connsiteX7107" fmla="*/ 5409285 w 7655776"/>
                <a:gd name="connsiteY7107" fmla="*/ 1198002 h 7652085"/>
                <a:gd name="connsiteX7108" fmla="*/ 5412216 w 7655776"/>
                <a:gd name="connsiteY7108" fmla="*/ 1200933 h 7652085"/>
                <a:gd name="connsiteX7109" fmla="*/ 5380710 w 7655776"/>
                <a:gd name="connsiteY7109" fmla="*/ 1251490 h 7652085"/>
                <a:gd name="connsiteX7110" fmla="*/ 5356896 w 7655776"/>
                <a:gd name="connsiteY7110" fmla="*/ 1254787 h 7652085"/>
                <a:gd name="connsiteX7111" fmla="*/ 5307072 w 7655776"/>
                <a:gd name="connsiteY7111" fmla="*/ 1180783 h 7652085"/>
                <a:gd name="connsiteX7112" fmla="*/ 5308538 w 7655776"/>
                <a:gd name="connsiteY7112" fmla="*/ 1178952 h 7652085"/>
                <a:gd name="connsiteX7113" fmla="*/ 5359094 w 7655776"/>
                <a:gd name="connsiteY7113" fmla="*/ 1186645 h 7652085"/>
                <a:gd name="connsiteX7114" fmla="*/ 5186907 w 7655776"/>
                <a:gd name="connsiteY7114" fmla="*/ 1656679 h 7652085"/>
                <a:gd name="connsiteX7115" fmla="*/ 5198265 w 7655776"/>
                <a:gd name="connsiteY7115" fmla="*/ 1649352 h 7652085"/>
                <a:gd name="connsiteX7116" fmla="*/ 5198265 w 7655776"/>
                <a:gd name="connsiteY7116" fmla="*/ 1661442 h 7652085"/>
                <a:gd name="connsiteX7117" fmla="*/ 5196799 w 7655776"/>
                <a:gd name="connsiteY7117" fmla="*/ 1773547 h 7652085"/>
                <a:gd name="connsiteX7118" fmla="*/ 5165659 w 7655776"/>
                <a:gd name="connsiteY7118" fmla="*/ 1844253 h 7652085"/>
                <a:gd name="connsiteX7119" fmla="*/ 5185809 w 7655776"/>
                <a:gd name="connsiteY7119" fmla="*/ 1668402 h 7652085"/>
                <a:gd name="connsiteX7120" fmla="*/ 5186907 w 7655776"/>
                <a:gd name="connsiteY7120" fmla="*/ 1656679 h 7652085"/>
                <a:gd name="connsiteX7121" fmla="*/ 5245158 w 7655776"/>
                <a:gd name="connsiteY7121" fmla="*/ 1681225 h 7652085"/>
                <a:gd name="connsiteX7122" fmla="*/ 5273001 w 7655776"/>
                <a:gd name="connsiteY7122" fmla="*/ 1617845 h 7652085"/>
                <a:gd name="connsiteX7123" fmla="*/ 5247356 w 7655776"/>
                <a:gd name="connsiteY7123" fmla="*/ 1694780 h 7652085"/>
                <a:gd name="connsiteX7124" fmla="*/ 5245158 w 7655776"/>
                <a:gd name="connsiteY7124" fmla="*/ 1681225 h 7652085"/>
                <a:gd name="connsiteX7125" fmla="*/ 5190938 w 7655776"/>
                <a:gd name="connsiteY7125" fmla="*/ 1619677 h 7652085"/>
                <a:gd name="connsiteX7126" fmla="*/ 5198631 w 7655776"/>
                <a:gd name="connsiteY7126" fmla="*/ 1614915 h 7652085"/>
                <a:gd name="connsiteX7127" fmla="*/ 5198631 w 7655776"/>
                <a:gd name="connsiteY7127" fmla="*/ 1622242 h 7652085"/>
                <a:gd name="connsiteX7128" fmla="*/ 5190205 w 7655776"/>
                <a:gd name="connsiteY7128" fmla="*/ 1626272 h 7652085"/>
                <a:gd name="connsiteX7129" fmla="*/ 5190938 w 7655776"/>
                <a:gd name="connsiteY7129" fmla="*/ 1619677 h 7652085"/>
                <a:gd name="connsiteX7130" fmla="*/ 5227939 w 7655776"/>
                <a:gd name="connsiteY7130" fmla="*/ 1583042 h 7652085"/>
                <a:gd name="connsiteX7131" fmla="*/ 5225008 w 7655776"/>
                <a:gd name="connsiteY7131" fmla="*/ 1567288 h 7652085"/>
                <a:gd name="connsiteX7132" fmla="*/ 5230870 w 7655776"/>
                <a:gd name="connsiteY7132" fmla="*/ 1511602 h 7652085"/>
                <a:gd name="connsiteX7133" fmla="*/ 5235267 w 7655776"/>
                <a:gd name="connsiteY7133" fmla="*/ 1509038 h 7652085"/>
                <a:gd name="connsiteX7134" fmla="*/ 5265308 w 7655776"/>
                <a:gd name="connsiteY7134" fmla="*/ 1523326 h 7652085"/>
                <a:gd name="connsiteX7135" fmla="*/ 5291685 w 7655776"/>
                <a:gd name="connsiteY7135" fmla="*/ 1544208 h 7652085"/>
                <a:gd name="connsiteX7136" fmla="*/ 5290586 w 7655776"/>
                <a:gd name="connsiteY7136" fmla="*/ 1547505 h 7652085"/>
                <a:gd name="connsiteX7137" fmla="*/ 5291319 w 7655776"/>
                <a:gd name="connsiteY7137" fmla="*/ 1548971 h 7652085"/>
                <a:gd name="connsiteX7138" fmla="*/ 5243693 w 7655776"/>
                <a:gd name="connsiteY7138" fmla="*/ 1578645 h 7652085"/>
                <a:gd name="connsiteX7139" fmla="*/ 5227939 w 7655776"/>
                <a:gd name="connsiteY7139" fmla="*/ 1583042 h 7652085"/>
                <a:gd name="connsiteX7140" fmla="*/ 5323192 w 7655776"/>
                <a:gd name="connsiteY7140" fmla="*/ 1431004 h 7652085"/>
                <a:gd name="connsiteX7141" fmla="*/ 5329786 w 7655776"/>
                <a:gd name="connsiteY7141" fmla="*/ 1490354 h 7652085"/>
                <a:gd name="connsiteX7142" fmla="*/ 5323924 w 7655776"/>
                <a:gd name="connsiteY7142" fmla="*/ 1500612 h 7652085"/>
                <a:gd name="connsiteX7143" fmla="*/ 5280328 w 7655776"/>
                <a:gd name="connsiteY7143" fmla="*/ 1499879 h 7652085"/>
                <a:gd name="connsiteX7144" fmla="*/ 5260545 w 7655776"/>
                <a:gd name="connsiteY7144" fmla="*/ 1461045 h 7652085"/>
                <a:gd name="connsiteX7145" fmla="*/ 5267139 w 7655776"/>
                <a:gd name="connsiteY7145" fmla="*/ 1451520 h 7652085"/>
                <a:gd name="connsiteX7146" fmla="*/ 5323192 w 7655776"/>
                <a:gd name="connsiteY7146" fmla="*/ 1431004 h 7652085"/>
                <a:gd name="connsiteX7147" fmla="*/ 5238930 w 7655776"/>
                <a:gd name="connsiteY7147" fmla="*/ 1492918 h 7652085"/>
                <a:gd name="connsiteX7148" fmla="*/ 5255782 w 7655776"/>
                <a:gd name="connsiteY7148" fmla="*/ 1467640 h 7652085"/>
                <a:gd name="connsiteX7149" fmla="*/ 5272268 w 7655776"/>
                <a:gd name="connsiteY7149" fmla="*/ 1499513 h 7652085"/>
                <a:gd name="connsiteX7150" fmla="*/ 5246624 w 7655776"/>
                <a:gd name="connsiteY7150" fmla="*/ 1499146 h 7652085"/>
                <a:gd name="connsiteX7151" fmla="*/ 5238930 w 7655776"/>
                <a:gd name="connsiteY7151" fmla="*/ 1492918 h 7652085"/>
                <a:gd name="connsiteX7152" fmla="*/ 5319895 w 7655776"/>
                <a:gd name="connsiteY7152" fmla="*/ 1507572 h 7652085"/>
                <a:gd name="connsiteX7153" fmla="*/ 5304508 w 7655776"/>
                <a:gd name="connsiteY7153" fmla="*/ 1533584 h 7652085"/>
                <a:gd name="connsiteX7154" fmla="*/ 5295349 w 7655776"/>
                <a:gd name="connsiteY7154" fmla="*/ 1529187 h 7652085"/>
                <a:gd name="connsiteX7155" fmla="*/ 5283625 w 7655776"/>
                <a:gd name="connsiteY7155" fmla="*/ 1506473 h 7652085"/>
                <a:gd name="connsiteX7156" fmla="*/ 5319895 w 7655776"/>
                <a:gd name="connsiteY7156" fmla="*/ 1507572 h 7652085"/>
                <a:gd name="connsiteX7157" fmla="*/ 5255782 w 7655776"/>
                <a:gd name="connsiteY7157" fmla="*/ 1506107 h 7652085"/>
                <a:gd name="connsiteX7158" fmla="*/ 5275932 w 7655776"/>
                <a:gd name="connsiteY7158" fmla="*/ 1506473 h 7652085"/>
                <a:gd name="connsiteX7159" fmla="*/ 5285091 w 7655776"/>
                <a:gd name="connsiteY7159" fmla="*/ 1524425 h 7652085"/>
                <a:gd name="connsiteX7160" fmla="*/ 5269337 w 7655776"/>
                <a:gd name="connsiteY7160" fmla="*/ 1516731 h 7652085"/>
                <a:gd name="connsiteX7161" fmla="*/ 5255782 w 7655776"/>
                <a:gd name="connsiteY7161" fmla="*/ 1506107 h 7652085"/>
                <a:gd name="connsiteX7162" fmla="*/ 5255782 w 7655776"/>
                <a:gd name="connsiteY7162" fmla="*/ 1506107 h 7652085"/>
                <a:gd name="connsiteX7163" fmla="*/ 5341510 w 7655776"/>
                <a:gd name="connsiteY7163" fmla="*/ 1470937 h 7652085"/>
                <a:gd name="connsiteX7164" fmla="*/ 5337846 w 7655776"/>
                <a:gd name="connsiteY7164" fmla="*/ 1477165 h 7652085"/>
                <a:gd name="connsiteX7165" fmla="*/ 5336014 w 7655776"/>
                <a:gd name="connsiteY7165" fmla="*/ 1455916 h 7652085"/>
                <a:gd name="connsiteX7166" fmla="*/ 5333450 w 7655776"/>
                <a:gd name="connsiteY7166" fmla="*/ 1427341 h 7652085"/>
                <a:gd name="connsiteX7167" fmla="*/ 5368253 w 7655776"/>
                <a:gd name="connsiteY7167" fmla="*/ 1414884 h 7652085"/>
                <a:gd name="connsiteX7168" fmla="*/ 5364224 w 7655776"/>
                <a:gd name="connsiteY7168" fmla="*/ 1432836 h 7652085"/>
                <a:gd name="connsiteX7169" fmla="*/ 5341510 w 7655776"/>
                <a:gd name="connsiteY7169" fmla="*/ 1470937 h 7652085"/>
                <a:gd name="connsiteX7170" fmla="*/ 5375947 w 7655776"/>
                <a:gd name="connsiteY7170" fmla="*/ 1412320 h 7652085"/>
                <a:gd name="connsiteX7171" fmla="*/ 5376313 w 7655776"/>
                <a:gd name="connsiteY7171" fmla="*/ 1412320 h 7652085"/>
                <a:gd name="connsiteX7172" fmla="*/ 5375580 w 7655776"/>
                <a:gd name="connsiteY7172" fmla="*/ 1413419 h 7652085"/>
                <a:gd name="connsiteX7173" fmla="*/ 5375947 w 7655776"/>
                <a:gd name="connsiteY7173" fmla="*/ 1412320 h 7652085"/>
                <a:gd name="connsiteX7174" fmla="*/ 5316964 w 7655776"/>
                <a:gd name="connsiteY7174" fmla="*/ 1375318 h 7652085"/>
                <a:gd name="connsiteX7175" fmla="*/ 5316231 w 7655776"/>
                <a:gd name="connsiteY7175" fmla="*/ 1376051 h 7652085"/>
                <a:gd name="connsiteX7176" fmla="*/ 5316964 w 7655776"/>
                <a:gd name="connsiteY7176" fmla="*/ 1374952 h 7652085"/>
                <a:gd name="connsiteX7177" fmla="*/ 5316964 w 7655776"/>
                <a:gd name="connsiteY7177" fmla="*/ 1375318 h 7652085"/>
                <a:gd name="connsiteX7178" fmla="*/ 5317697 w 7655776"/>
                <a:gd name="connsiteY7178" fmla="*/ 1383744 h 7652085"/>
                <a:gd name="connsiteX7179" fmla="*/ 5321726 w 7655776"/>
                <a:gd name="connsiteY7179" fmla="*/ 1420380 h 7652085"/>
                <a:gd name="connsiteX7180" fmla="*/ 5294982 w 7655776"/>
                <a:gd name="connsiteY7180" fmla="*/ 1430638 h 7652085"/>
                <a:gd name="connsiteX7181" fmla="*/ 5274833 w 7655776"/>
                <a:gd name="connsiteY7181" fmla="*/ 1438331 h 7652085"/>
                <a:gd name="connsiteX7182" fmla="*/ 5278863 w 7655776"/>
                <a:gd name="connsiteY7182" fmla="*/ 1432103 h 7652085"/>
                <a:gd name="connsiteX7183" fmla="*/ 5303042 w 7655776"/>
                <a:gd name="connsiteY7183" fmla="*/ 1395468 h 7652085"/>
                <a:gd name="connsiteX7184" fmla="*/ 5317697 w 7655776"/>
                <a:gd name="connsiteY7184" fmla="*/ 1383744 h 7652085"/>
                <a:gd name="connsiteX7185" fmla="*/ 5223910 w 7655776"/>
                <a:gd name="connsiteY7185" fmla="*/ 1512701 h 7652085"/>
                <a:gd name="connsiteX7186" fmla="*/ 5220612 w 7655776"/>
                <a:gd name="connsiteY7186" fmla="*/ 1542376 h 7652085"/>
                <a:gd name="connsiteX7187" fmla="*/ 5216949 w 7655776"/>
                <a:gd name="connsiteY7187" fmla="*/ 1521128 h 7652085"/>
                <a:gd name="connsiteX7188" fmla="*/ 5223910 w 7655776"/>
                <a:gd name="connsiteY7188" fmla="*/ 1512701 h 7652085"/>
                <a:gd name="connsiteX7189" fmla="*/ 5293150 w 7655776"/>
                <a:gd name="connsiteY7189" fmla="*/ 1555931 h 7652085"/>
                <a:gd name="connsiteX7190" fmla="*/ 5288754 w 7655776"/>
                <a:gd name="connsiteY7190" fmla="*/ 1565823 h 7652085"/>
                <a:gd name="connsiteX7191" fmla="*/ 5267872 w 7655776"/>
                <a:gd name="connsiteY7191" fmla="*/ 1571685 h 7652085"/>
                <a:gd name="connsiteX7192" fmla="*/ 5293150 w 7655776"/>
                <a:gd name="connsiteY7192" fmla="*/ 1555931 h 7652085"/>
                <a:gd name="connsiteX7193" fmla="*/ 5314033 w 7655776"/>
                <a:gd name="connsiteY7193" fmla="*/ 1532485 h 7652085"/>
                <a:gd name="connsiteX7194" fmla="*/ 5329420 w 7655776"/>
                <a:gd name="connsiteY7194" fmla="*/ 1507939 h 7652085"/>
                <a:gd name="connsiteX7195" fmla="*/ 5331618 w 7655776"/>
                <a:gd name="connsiteY7195" fmla="*/ 1507939 h 7652085"/>
                <a:gd name="connsiteX7196" fmla="*/ 5332717 w 7655776"/>
                <a:gd name="connsiteY7196" fmla="*/ 1517830 h 7652085"/>
                <a:gd name="connsiteX7197" fmla="*/ 5314033 w 7655776"/>
                <a:gd name="connsiteY7197" fmla="*/ 1532485 h 7652085"/>
                <a:gd name="connsiteX7198" fmla="*/ 5251386 w 7655776"/>
                <a:gd name="connsiteY7198" fmla="*/ 1458847 h 7652085"/>
                <a:gd name="connsiteX7199" fmla="*/ 5235999 w 7655776"/>
                <a:gd name="connsiteY7199" fmla="*/ 1483393 h 7652085"/>
                <a:gd name="connsiteX7200" fmla="*/ 5241128 w 7655776"/>
                <a:gd name="connsiteY7200" fmla="*/ 1459946 h 7652085"/>
                <a:gd name="connsiteX7201" fmla="*/ 5250287 w 7655776"/>
                <a:gd name="connsiteY7201" fmla="*/ 1456649 h 7652085"/>
                <a:gd name="connsiteX7202" fmla="*/ 5251386 w 7655776"/>
                <a:gd name="connsiteY7202" fmla="*/ 1458847 h 7652085"/>
                <a:gd name="connsiteX7203" fmla="*/ 5334549 w 7655776"/>
                <a:gd name="connsiteY7203" fmla="*/ 1547872 h 7652085"/>
                <a:gd name="connsiteX7204" fmla="*/ 5327588 w 7655776"/>
                <a:gd name="connsiteY7204" fmla="*/ 1544574 h 7652085"/>
                <a:gd name="connsiteX7205" fmla="*/ 5335648 w 7655776"/>
                <a:gd name="connsiteY7205" fmla="*/ 1542743 h 7652085"/>
                <a:gd name="connsiteX7206" fmla="*/ 5336014 w 7655776"/>
                <a:gd name="connsiteY7206" fmla="*/ 1546040 h 7652085"/>
                <a:gd name="connsiteX7207" fmla="*/ 5334549 w 7655776"/>
                <a:gd name="connsiteY7207" fmla="*/ 1547872 h 7652085"/>
                <a:gd name="connsiteX7208" fmla="*/ 5334549 w 7655776"/>
                <a:gd name="connsiteY7208" fmla="*/ 1547872 h 7652085"/>
                <a:gd name="connsiteX7209" fmla="*/ 5317697 w 7655776"/>
                <a:gd name="connsiteY7209" fmla="*/ 1540178 h 7652085"/>
                <a:gd name="connsiteX7210" fmla="*/ 5316231 w 7655776"/>
                <a:gd name="connsiteY7210" fmla="*/ 1539445 h 7652085"/>
                <a:gd name="connsiteX7211" fmla="*/ 5333816 w 7655776"/>
                <a:gd name="connsiteY7211" fmla="*/ 1525890 h 7652085"/>
                <a:gd name="connsiteX7212" fmla="*/ 5334915 w 7655776"/>
                <a:gd name="connsiteY7212" fmla="*/ 1536515 h 7652085"/>
                <a:gd name="connsiteX7213" fmla="*/ 5317697 w 7655776"/>
                <a:gd name="connsiteY7213" fmla="*/ 1540178 h 7652085"/>
                <a:gd name="connsiteX7214" fmla="*/ 5215117 w 7655776"/>
                <a:gd name="connsiteY7214" fmla="*/ 1594399 h 7652085"/>
                <a:gd name="connsiteX7215" fmla="*/ 5214751 w 7655776"/>
                <a:gd name="connsiteY7215" fmla="*/ 1596597 h 7652085"/>
                <a:gd name="connsiteX7216" fmla="*/ 5205958 w 7655776"/>
                <a:gd name="connsiteY7216" fmla="*/ 1602092 h 7652085"/>
                <a:gd name="connsiteX7217" fmla="*/ 5205958 w 7655776"/>
                <a:gd name="connsiteY7217" fmla="*/ 1596963 h 7652085"/>
                <a:gd name="connsiteX7218" fmla="*/ 5215117 w 7655776"/>
                <a:gd name="connsiteY7218" fmla="*/ 1594399 h 7652085"/>
                <a:gd name="connsiteX7219" fmla="*/ 5223543 w 7655776"/>
                <a:gd name="connsiteY7219" fmla="*/ 1599528 h 7652085"/>
                <a:gd name="connsiteX7220" fmla="*/ 5225008 w 7655776"/>
                <a:gd name="connsiteY7220" fmla="*/ 1608687 h 7652085"/>
                <a:gd name="connsiteX7221" fmla="*/ 5220612 w 7655776"/>
                <a:gd name="connsiteY7221" fmla="*/ 1610885 h 7652085"/>
                <a:gd name="connsiteX7222" fmla="*/ 5221711 w 7655776"/>
                <a:gd name="connsiteY7222" fmla="*/ 1600260 h 7652085"/>
                <a:gd name="connsiteX7223" fmla="*/ 5223543 w 7655776"/>
                <a:gd name="connsiteY7223" fmla="*/ 1599528 h 7652085"/>
                <a:gd name="connsiteX7224" fmla="*/ 5339312 w 7655776"/>
                <a:gd name="connsiteY7224" fmla="*/ 1500978 h 7652085"/>
                <a:gd name="connsiteX7225" fmla="*/ 5338579 w 7655776"/>
                <a:gd name="connsiteY7225" fmla="*/ 1492918 h 7652085"/>
                <a:gd name="connsiteX7226" fmla="*/ 5356896 w 7655776"/>
                <a:gd name="connsiteY7226" fmla="*/ 1463976 h 7652085"/>
                <a:gd name="connsiteX7227" fmla="*/ 5348837 w 7655776"/>
                <a:gd name="connsiteY7227" fmla="*/ 1500978 h 7652085"/>
                <a:gd name="connsiteX7228" fmla="*/ 5339312 w 7655776"/>
                <a:gd name="connsiteY7228" fmla="*/ 1500978 h 7652085"/>
                <a:gd name="connsiteX7229" fmla="*/ 5371551 w 7655776"/>
                <a:gd name="connsiteY7229" fmla="*/ 1398765 h 7652085"/>
                <a:gd name="connsiteX7230" fmla="*/ 5370818 w 7655776"/>
                <a:gd name="connsiteY7230" fmla="*/ 1401696 h 7652085"/>
                <a:gd name="connsiteX7231" fmla="*/ 5332351 w 7655776"/>
                <a:gd name="connsiteY7231" fmla="*/ 1416350 h 7652085"/>
                <a:gd name="connsiteX7232" fmla="*/ 5328687 w 7655776"/>
                <a:gd name="connsiteY7232" fmla="*/ 1375318 h 7652085"/>
                <a:gd name="connsiteX7233" fmla="*/ 5331252 w 7655776"/>
                <a:gd name="connsiteY7233" fmla="*/ 1373486 h 7652085"/>
                <a:gd name="connsiteX7234" fmla="*/ 5352500 w 7655776"/>
                <a:gd name="connsiteY7234" fmla="*/ 1384477 h 7652085"/>
                <a:gd name="connsiteX7235" fmla="*/ 5371551 w 7655776"/>
                <a:gd name="connsiteY7235" fmla="*/ 1398765 h 7652085"/>
                <a:gd name="connsiteX7236" fmla="*/ 5260545 w 7655776"/>
                <a:gd name="connsiteY7236" fmla="*/ 1443827 h 7652085"/>
                <a:gd name="connsiteX7237" fmla="*/ 5253218 w 7655776"/>
                <a:gd name="connsiteY7237" fmla="*/ 1446757 h 7652085"/>
                <a:gd name="connsiteX7238" fmla="*/ 5248822 w 7655776"/>
                <a:gd name="connsiteY7238" fmla="*/ 1438698 h 7652085"/>
                <a:gd name="connsiteX7239" fmla="*/ 5278496 w 7655776"/>
                <a:gd name="connsiteY7239" fmla="*/ 1415251 h 7652085"/>
                <a:gd name="connsiteX7240" fmla="*/ 5260545 w 7655776"/>
                <a:gd name="connsiteY7240" fmla="*/ 1443827 h 7652085"/>
                <a:gd name="connsiteX7241" fmla="*/ 5228672 w 7655776"/>
                <a:gd name="connsiteY7241" fmla="*/ 1484858 h 7652085"/>
                <a:gd name="connsiteX7242" fmla="*/ 5227573 w 7655776"/>
                <a:gd name="connsiteY7242" fmla="*/ 1484126 h 7652085"/>
                <a:gd name="connsiteX7243" fmla="*/ 5223543 w 7655776"/>
                <a:gd name="connsiteY7243" fmla="*/ 1466907 h 7652085"/>
                <a:gd name="connsiteX7244" fmla="*/ 5233435 w 7655776"/>
                <a:gd name="connsiteY7244" fmla="*/ 1463243 h 7652085"/>
                <a:gd name="connsiteX7245" fmla="*/ 5228672 w 7655776"/>
                <a:gd name="connsiteY7245" fmla="*/ 1484858 h 7652085"/>
                <a:gd name="connsiteX7246" fmla="*/ 5218781 w 7655776"/>
                <a:gd name="connsiteY7246" fmla="*/ 1476799 h 7652085"/>
                <a:gd name="connsiteX7247" fmla="*/ 5212919 w 7655776"/>
                <a:gd name="connsiteY7247" fmla="*/ 1472036 h 7652085"/>
                <a:gd name="connsiteX7248" fmla="*/ 5213652 w 7655776"/>
                <a:gd name="connsiteY7248" fmla="*/ 1469838 h 7652085"/>
                <a:gd name="connsiteX7249" fmla="*/ 5216949 w 7655776"/>
                <a:gd name="connsiteY7249" fmla="*/ 1468739 h 7652085"/>
                <a:gd name="connsiteX7250" fmla="*/ 5218781 w 7655776"/>
                <a:gd name="connsiteY7250" fmla="*/ 1476799 h 7652085"/>
                <a:gd name="connsiteX7251" fmla="*/ 5221711 w 7655776"/>
                <a:gd name="connsiteY7251" fmla="*/ 1487789 h 7652085"/>
                <a:gd name="connsiteX7252" fmla="*/ 5223177 w 7655776"/>
                <a:gd name="connsiteY7252" fmla="*/ 1493651 h 7652085"/>
                <a:gd name="connsiteX7253" fmla="*/ 5219147 w 7655776"/>
                <a:gd name="connsiteY7253" fmla="*/ 1498047 h 7652085"/>
                <a:gd name="connsiteX7254" fmla="*/ 5219147 w 7655776"/>
                <a:gd name="connsiteY7254" fmla="*/ 1503543 h 7652085"/>
                <a:gd name="connsiteX7255" fmla="*/ 5214384 w 7655776"/>
                <a:gd name="connsiteY7255" fmla="*/ 1506473 h 7652085"/>
                <a:gd name="connsiteX7256" fmla="*/ 5209255 w 7655776"/>
                <a:gd name="connsiteY7256" fmla="*/ 1477531 h 7652085"/>
                <a:gd name="connsiteX7257" fmla="*/ 5221711 w 7655776"/>
                <a:gd name="connsiteY7257" fmla="*/ 1487789 h 7652085"/>
                <a:gd name="connsiteX7258" fmla="*/ 5211087 w 7655776"/>
                <a:gd name="connsiteY7258" fmla="*/ 1527722 h 7652085"/>
                <a:gd name="connsiteX7259" fmla="*/ 5218048 w 7655776"/>
                <a:gd name="connsiteY7259" fmla="*/ 1567655 h 7652085"/>
                <a:gd name="connsiteX7260" fmla="*/ 5216216 w 7655776"/>
                <a:gd name="connsiteY7260" fmla="*/ 1586339 h 7652085"/>
                <a:gd name="connsiteX7261" fmla="*/ 5206324 w 7655776"/>
                <a:gd name="connsiteY7261" fmla="*/ 1589270 h 7652085"/>
                <a:gd name="connsiteX7262" fmla="*/ 5207057 w 7655776"/>
                <a:gd name="connsiteY7262" fmla="*/ 1532851 h 7652085"/>
                <a:gd name="connsiteX7263" fmla="*/ 5211087 w 7655776"/>
                <a:gd name="connsiteY7263" fmla="*/ 1527722 h 7652085"/>
                <a:gd name="connsiteX7264" fmla="*/ 5231969 w 7655776"/>
                <a:gd name="connsiteY7264" fmla="*/ 1605389 h 7652085"/>
                <a:gd name="connsiteX7265" fmla="*/ 5230138 w 7655776"/>
                <a:gd name="connsiteY7265" fmla="*/ 1595498 h 7652085"/>
                <a:gd name="connsiteX7266" fmla="*/ 5245891 w 7655776"/>
                <a:gd name="connsiteY7266" fmla="*/ 1585606 h 7652085"/>
                <a:gd name="connsiteX7267" fmla="*/ 5284725 w 7655776"/>
                <a:gd name="connsiteY7267" fmla="*/ 1574249 h 7652085"/>
                <a:gd name="connsiteX7268" fmla="*/ 5282160 w 7655776"/>
                <a:gd name="connsiteY7268" fmla="*/ 1580111 h 7652085"/>
                <a:gd name="connsiteX7269" fmla="*/ 5231969 w 7655776"/>
                <a:gd name="connsiteY7269" fmla="*/ 1605389 h 7652085"/>
                <a:gd name="connsiteX7270" fmla="*/ 5303042 w 7655776"/>
                <a:gd name="connsiteY7270" fmla="*/ 1556298 h 7652085"/>
                <a:gd name="connsiteX7271" fmla="*/ 5308171 w 7655776"/>
                <a:gd name="connsiteY7271" fmla="*/ 1554100 h 7652085"/>
                <a:gd name="connsiteX7272" fmla="*/ 5310369 w 7655776"/>
                <a:gd name="connsiteY7272" fmla="*/ 1548604 h 7652085"/>
                <a:gd name="connsiteX7273" fmla="*/ 5316597 w 7655776"/>
                <a:gd name="connsiteY7273" fmla="*/ 1547139 h 7652085"/>
                <a:gd name="connsiteX7274" fmla="*/ 5330885 w 7655776"/>
                <a:gd name="connsiteY7274" fmla="*/ 1553733 h 7652085"/>
                <a:gd name="connsiteX7275" fmla="*/ 5302676 w 7655776"/>
                <a:gd name="connsiteY7275" fmla="*/ 1561793 h 7652085"/>
                <a:gd name="connsiteX7276" fmla="*/ 5303042 w 7655776"/>
                <a:gd name="connsiteY7276" fmla="*/ 1556298 h 7652085"/>
                <a:gd name="connsiteX7277" fmla="*/ 5303042 w 7655776"/>
                <a:gd name="connsiteY7277" fmla="*/ 1556298 h 7652085"/>
                <a:gd name="connsiteX7278" fmla="*/ 5340044 w 7655776"/>
                <a:gd name="connsiteY7278" fmla="*/ 1507939 h 7652085"/>
                <a:gd name="connsiteX7279" fmla="*/ 5344807 w 7655776"/>
                <a:gd name="connsiteY7279" fmla="*/ 1507939 h 7652085"/>
                <a:gd name="connsiteX7280" fmla="*/ 5340410 w 7655776"/>
                <a:gd name="connsiteY7280" fmla="*/ 1511602 h 7652085"/>
                <a:gd name="connsiteX7281" fmla="*/ 5340044 w 7655776"/>
                <a:gd name="connsiteY7281" fmla="*/ 1507939 h 7652085"/>
                <a:gd name="connsiteX7282" fmla="*/ 5340044 w 7655776"/>
                <a:gd name="connsiteY7282" fmla="*/ 1507939 h 7652085"/>
                <a:gd name="connsiteX7283" fmla="*/ 5411850 w 7655776"/>
                <a:gd name="connsiteY7283" fmla="*/ 1399131 h 7652085"/>
                <a:gd name="connsiteX7284" fmla="*/ 5438594 w 7655776"/>
                <a:gd name="connsiteY7284" fmla="*/ 1389606 h 7652085"/>
                <a:gd name="connsiteX7285" fmla="*/ 5449951 w 7655776"/>
                <a:gd name="connsiteY7285" fmla="*/ 1406458 h 7652085"/>
                <a:gd name="connsiteX7286" fmla="*/ 5411850 w 7655776"/>
                <a:gd name="connsiteY7286" fmla="*/ 1399131 h 7652085"/>
                <a:gd name="connsiteX7287" fmla="*/ 5403790 w 7655776"/>
                <a:gd name="connsiteY7287" fmla="*/ 1389606 h 7652085"/>
                <a:gd name="connsiteX7288" fmla="*/ 5420642 w 7655776"/>
                <a:gd name="connsiteY7288" fmla="*/ 1362862 h 7652085"/>
                <a:gd name="connsiteX7289" fmla="*/ 5432366 w 7655776"/>
                <a:gd name="connsiteY7289" fmla="*/ 1380447 h 7652085"/>
                <a:gd name="connsiteX7290" fmla="*/ 5403790 w 7655776"/>
                <a:gd name="connsiteY7290" fmla="*/ 1389606 h 7652085"/>
                <a:gd name="connsiteX7291" fmla="*/ 5324657 w 7655776"/>
                <a:gd name="connsiteY7291" fmla="*/ 1340148 h 7652085"/>
                <a:gd name="connsiteX7292" fmla="*/ 5320627 w 7655776"/>
                <a:gd name="connsiteY7292" fmla="*/ 1310473 h 7652085"/>
                <a:gd name="connsiteX7293" fmla="*/ 5341510 w 7655776"/>
                <a:gd name="connsiteY7293" fmla="*/ 1313404 h 7652085"/>
                <a:gd name="connsiteX7294" fmla="*/ 5324657 w 7655776"/>
                <a:gd name="connsiteY7294" fmla="*/ 1340148 h 7652085"/>
                <a:gd name="connsiteX7295" fmla="*/ 5312568 w 7655776"/>
                <a:gd name="connsiteY7295" fmla="*/ 1337217 h 7652085"/>
                <a:gd name="connsiteX7296" fmla="*/ 5289487 w 7655776"/>
                <a:gd name="connsiteY7296" fmla="*/ 1306077 h 7652085"/>
                <a:gd name="connsiteX7297" fmla="*/ 5309270 w 7655776"/>
                <a:gd name="connsiteY7297" fmla="*/ 1309008 h 7652085"/>
                <a:gd name="connsiteX7298" fmla="*/ 5312568 w 7655776"/>
                <a:gd name="connsiteY7298" fmla="*/ 1337217 h 7652085"/>
                <a:gd name="connsiteX7299" fmla="*/ 5246257 w 7655776"/>
                <a:gd name="connsiteY7299" fmla="*/ 1449322 h 7652085"/>
                <a:gd name="connsiteX7300" fmla="*/ 5242960 w 7655776"/>
                <a:gd name="connsiteY7300" fmla="*/ 1450787 h 7652085"/>
                <a:gd name="connsiteX7301" fmla="*/ 5244059 w 7655776"/>
                <a:gd name="connsiteY7301" fmla="*/ 1445292 h 7652085"/>
                <a:gd name="connsiteX7302" fmla="*/ 5246257 w 7655776"/>
                <a:gd name="connsiteY7302" fmla="*/ 1449322 h 7652085"/>
                <a:gd name="connsiteX7303" fmla="*/ 5219879 w 7655776"/>
                <a:gd name="connsiteY7303" fmla="*/ 1619311 h 7652085"/>
                <a:gd name="connsiteX7304" fmla="*/ 5226474 w 7655776"/>
                <a:gd name="connsiteY7304" fmla="*/ 1616014 h 7652085"/>
                <a:gd name="connsiteX7305" fmla="*/ 5227573 w 7655776"/>
                <a:gd name="connsiteY7305" fmla="*/ 1621875 h 7652085"/>
                <a:gd name="connsiteX7306" fmla="*/ 5219147 w 7655776"/>
                <a:gd name="connsiteY7306" fmla="*/ 1627371 h 7652085"/>
                <a:gd name="connsiteX7307" fmla="*/ 5219879 w 7655776"/>
                <a:gd name="connsiteY7307" fmla="*/ 1619311 h 7652085"/>
                <a:gd name="connsiteX7308" fmla="*/ 5233069 w 7655776"/>
                <a:gd name="connsiteY7308" fmla="*/ 1612716 h 7652085"/>
                <a:gd name="connsiteX7309" fmla="*/ 5277764 w 7655776"/>
                <a:gd name="connsiteY7309" fmla="*/ 1590002 h 7652085"/>
                <a:gd name="connsiteX7310" fmla="*/ 5277764 w 7655776"/>
                <a:gd name="connsiteY7310" fmla="*/ 1590002 h 7652085"/>
                <a:gd name="connsiteX7311" fmla="*/ 5234167 w 7655776"/>
                <a:gd name="connsiteY7311" fmla="*/ 1617479 h 7652085"/>
                <a:gd name="connsiteX7312" fmla="*/ 5233069 w 7655776"/>
                <a:gd name="connsiteY7312" fmla="*/ 1612716 h 7652085"/>
                <a:gd name="connsiteX7313" fmla="*/ 5368253 w 7655776"/>
                <a:gd name="connsiteY7313" fmla="*/ 1446025 h 7652085"/>
                <a:gd name="connsiteX7314" fmla="*/ 5389502 w 7655776"/>
                <a:gd name="connsiteY7314" fmla="*/ 1412320 h 7652085"/>
                <a:gd name="connsiteX7315" fmla="*/ 5420642 w 7655776"/>
                <a:gd name="connsiteY7315" fmla="*/ 1436133 h 7652085"/>
                <a:gd name="connsiteX7316" fmla="*/ 5428702 w 7655776"/>
                <a:gd name="connsiteY7316" fmla="*/ 1442361 h 7652085"/>
                <a:gd name="connsiteX7317" fmla="*/ 5355798 w 7655776"/>
                <a:gd name="connsiteY7317" fmla="*/ 1499146 h 7652085"/>
                <a:gd name="connsiteX7318" fmla="*/ 5368253 w 7655776"/>
                <a:gd name="connsiteY7318" fmla="*/ 1446025 h 7652085"/>
                <a:gd name="connsiteX7319" fmla="*/ 5275566 w 7655776"/>
                <a:gd name="connsiteY7319" fmla="*/ 1345277 h 7652085"/>
                <a:gd name="connsiteX7320" fmla="*/ 5310736 w 7655776"/>
                <a:gd name="connsiteY7320" fmla="*/ 1362862 h 7652085"/>
                <a:gd name="connsiteX7321" fmla="*/ 5289854 w 7655776"/>
                <a:gd name="connsiteY7321" fmla="*/ 1396567 h 7652085"/>
                <a:gd name="connsiteX7322" fmla="*/ 5247356 w 7655776"/>
                <a:gd name="connsiteY7322" fmla="*/ 1430638 h 7652085"/>
                <a:gd name="connsiteX7323" fmla="*/ 5266773 w 7655776"/>
                <a:gd name="connsiteY7323" fmla="*/ 1340514 h 7652085"/>
                <a:gd name="connsiteX7324" fmla="*/ 5275566 w 7655776"/>
                <a:gd name="connsiteY7324" fmla="*/ 1345277 h 7652085"/>
                <a:gd name="connsiteX7325" fmla="*/ 5199730 w 7655776"/>
                <a:gd name="connsiteY7325" fmla="*/ 1541277 h 7652085"/>
                <a:gd name="connsiteX7326" fmla="*/ 5198997 w 7655776"/>
                <a:gd name="connsiteY7326" fmla="*/ 1591101 h 7652085"/>
                <a:gd name="connsiteX7327" fmla="*/ 5193868 w 7655776"/>
                <a:gd name="connsiteY7327" fmla="*/ 1592567 h 7652085"/>
                <a:gd name="connsiteX7328" fmla="*/ 5199730 w 7655776"/>
                <a:gd name="connsiteY7328" fmla="*/ 1541277 h 7652085"/>
                <a:gd name="connsiteX7329" fmla="*/ 5199730 w 7655776"/>
                <a:gd name="connsiteY7329" fmla="*/ 1541277 h 7652085"/>
                <a:gd name="connsiteX7330" fmla="*/ 5198997 w 7655776"/>
                <a:gd name="connsiteY7330" fmla="*/ 1598795 h 7652085"/>
                <a:gd name="connsiteX7331" fmla="*/ 5198997 w 7655776"/>
                <a:gd name="connsiteY7331" fmla="*/ 1606122 h 7652085"/>
                <a:gd name="connsiteX7332" fmla="*/ 5192036 w 7655776"/>
                <a:gd name="connsiteY7332" fmla="*/ 1610152 h 7652085"/>
                <a:gd name="connsiteX7333" fmla="*/ 5193136 w 7655776"/>
                <a:gd name="connsiteY7333" fmla="*/ 1600260 h 7652085"/>
                <a:gd name="connsiteX7334" fmla="*/ 5198997 w 7655776"/>
                <a:gd name="connsiteY7334" fmla="*/ 1598795 h 7652085"/>
                <a:gd name="connsiteX7335" fmla="*/ 5205958 w 7655776"/>
                <a:gd name="connsiteY7335" fmla="*/ 1610152 h 7652085"/>
                <a:gd name="connsiteX7336" fmla="*/ 5214018 w 7655776"/>
                <a:gd name="connsiteY7336" fmla="*/ 1605023 h 7652085"/>
                <a:gd name="connsiteX7337" fmla="*/ 5212919 w 7655776"/>
                <a:gd name="connsiteY7337" fmla="*/ 1614548 h 7652085"/>
                <a:gd name="connsiteX7338" fmla="*/ 5205592 w 7655776"/>
                <a:gd name="connsiteY7338" fmla="*/ 1618212 h 7652085"/>
                <a:gd name="connsiteX7339" fmla="*/ 5205958 w 7655776"/>
                <a:gd name="connsiteY7339" fmla="*/ 1610152 h 7652085"/>
                <a:gd name="connsiteX7340" fmla="*/ 5212186 w 7655776"/>
                <a:gd name="connsiteY7340" fmla="*/ 1623341 h 7652085"/>
                <a:gd name="connsiteX7341" fmla="*/ 5211087 w 7655776"/>
                <a:gd name="connsiteY7341" fmla="*/ 1632500 h 7652085"/>
                <a:gd name="connsiteX7342" fmla="*/ 5205592 w 7655776"/>
                <a:gd name="connsiteY7342" fmla="*/ 1636163 h 7652085"/>
                <a:gd name="connsiteX7343" fmla="*/ 5205592 w 7655776"/>
                <a:gd name="connsiteY7343" fmla="*/ 1627004 h 7652085"/>
                <a:gd name="connsiteX7344" fmla="*/ 5212186 w 7655776"/>
                <a:gd name="connsiteY7344" fmla="*/ 1623341 h 7652085"/>
                <a:gd name="connsiteX7345" fmla="*/ 5301577 w 7655776"/>
                <a:gd name="connsiteY7345" fmla="*/ 1569486 h 7652085"/>
                <a:gd name="connsiteX7346" fmla="*/ 5305973 w 7655776"/>
                <a:gd name="connsiteY7346" fmla="*/ 1568021 h 7652085"/>
                <a:gd name="connsiteX7347" fmla="*/ 5301577 w 7655776"/>
                <a:gd name="connsiteY7347" fmla="*/ 1570219 h 7652085"/>
                <a:gd name="connsiteX7348" fmla="*/ 5301577 w 7655776"/>
                <a:gd name="connsiteY7348" fmla="*/ 1569486 h 7652085"/>
                <a:gd name="connsiteX7349" fmla="*/ 5435297 w 7655776"/>
                <a:gd name="connsiteY7349" fmla="*/ 1437599 h 7652085"/>
                <a:gd name="connsiteX7350" fmla="*/ 5425405 w 7655776"/>
                <a:gd name="connsiteY7350" fmla="*/ 1430271 h 7652085"/>
                <a:gd name="connsiteX7351" fmla="*/ 5393898 w 7655776"/>
                <a:gd name="connsiteY7351" fmla="*/ 1406458 h 7652085"/>
                <a:gd name="connsiteX7352" fmla="*/ 5396097 w 7655776"/>
                <a:gd name="connsiteY7352" fmla="*/ 1405359 h 7652085"/>
                <a:gd name="connsiteX7353" fmla="*/ 5396463 w 7655776"/>
                <a:gd name="connsiteY7353" fmla="*/ 1404627 h 7652085"/>
                <a:gd name="connsiteX7354" fmla="*/ 5399027 w 7655776"/>
                <a:gd name="connsiteY7354" fmla="*/ 1403894 h 7652085"/>
                <a:gd name="connsiteX7355" fmla="*/ 5455812 w 7655776"/>
                <a:gd name="connsiteY7355" fmla="*/ 1414884 h 7652085"/>
                <a:gd name="connsiteX7356" fmla="*/ 5458743 w 7655776"/>
                <a:gd name="connsiteY7356" fmla="*/ 1419281 h 7652085"/>
                <a:gd name="connsiteX7357" fmla="*/ 5435297 w 7655776"/>
                <a:gd name="connsiteY7357" fmla="*/ 1437599 h 7652085"/>
                <a:gd name="connsiteX7358" fmla="*/ 5414048 w 7655776"/>
                <a:gd name="connsiteY7358" fmla="*/ 1353337 h 7652085"/>
                <a:gd name="connsiteX7359" fmla="*/ 5390601 w 7655776"/>
                <a:gd name="connsiteY7359" fmla="*/ 1389240 h 7652085"/>
                <a:gd name="connsiteX7360" fmla="*/ 5381443 w 7655776"/>
                <a:gd name="connsiteY7360" fmla="*/ 1391438 h 7652085"/>
                <a:gd name="connsiteX7361" fmla="*/ 5380710 w 7655776"/>
                <a:gd name="connsiteY7361" fmla="*/ 1391071 h 7652085"/>
                <a:gd name="connsiteX7362" fmla="*/ 5384373 w 7655776"/>
                <a:gd name="connsiteY7362" fmla="*/ 1374952 h 7652085"/>
                <a:gd name="connsiteX7363" fmla="*/ 5395364 w 7655776"/>
                <a:gd name="connsiteY7363" fmla="*/ 1325494 h 7652085"/>
                <a:gd name="connsiteX7364" fmla="*/ 5407087 w 7655776"/>
                <a:gd name="connsiteY7364" fmla="*/ 1343445 h 7652085"/>
                <a:gd name="connsiteX7365" fmla="*/ 5414048 w 7655776"/>
                <a:gd name="connsiteY7365" fmla="*/ 1353337 h 7652085"/>
                <a:gd name="connsiteX7366" fmla="*/ 5377046 w 7655776"/>
                <a:gd name="connsiteY7366" fmla="*/ 1373120 h 7652085"/>
                <a:gd name="connsiteX7367" fmla="*/ 5373749 w 7655776"/>
                <a:gd name="connsiteY7367" fmla="*/ 1387408 h 7652085"/>
                <a:gd name="connsiteX7368" fmla="*/ 5355798 w 7655776"/>
                <a:gd name="connsiteY7368" fmla="*/ 1378249 h 7652085"/>
                <a:gd name="connsiteX7369" fmla="*/ 5339678 w 7655776"/>
                <a:gd name="connsiteY7369" fmla="*/ 1366159 h 7652085"/>
                <a:gd name="connsiteX7370" fmla="*/ 5351401 w 7655776"/>
                <a:gd name="connsiteY7370" fmla="*/ 1357000 h 7652085"/>
                <a:gd name="connsiteX7371" fmla="*/ 5386938 w 7655776"/>
                <a:gd name="connsiteY7371" fmla="*/ 1328425 h 7652085"/>
                <a:gd name="connsiteX7372" fmla="*/ 5377046 w 7655776"/>
                <a:gd name="connsiteY7372" fmla="*/ 1373120 h 7652085"/>
                <a:gd name="connsiteX7373" fmla="*/ 5347005 w 7655776"/>
                <a:gd name="connsiteY7373" fmla="*/ 1351139 h 7652085"/>
                <a:gd name="connsiteX7374" fmla="*/ 5333816 w 7655776"/>
                <a:gd name="connsiteY7374" fmla="*/ 1361397 h 7652085"/>
                <a:gd name="connsiteX7375" fmla="*/ 5333083 w 7655776"/>
                <a:gd name="connsiteY7375" fmla="*/ 1361030 h 7652085"/>
                <a:gd name="connsiteX7376" fmla="*/ 5330885 w 7655776"/>
                <a:gd name="connsiteY7376" fmla="*/ 1351871 h 7652085"/>
                <a:gd name="connsiteX7377" fmla="*/ 5352867 w 7655776"/>
                <a:gd name="connsiteY7377" fmla="*/ 1315236 h 7652085"/>
                <a:gd name="connsiteX7378" fmla="*/ 5364957 w 7655776"/>
                <a:gd name="connsiteY7378" fmla="*/ 1317068 h 7652085"/>
                <a:gd name="connsiteX7379" fmla="*/ 5386205 w 7655776"/>
                <a:gd name="connsiteY7379" fmla="*/ 1319998 h 7652085"/>
                <a:gd name="connsiteX7380" fmla="*/ 5347005 w 7655776"/>
                <a:gd name="connsiteY7380" fmla="*/ 1351139 h 7652085"/>
                <a:gd name="connsiteX7381" fmla="*/ 5279229 w 7655776"/>
                <a:gd name="connsiteY7381" fmla="*/ 1304978 h 7652085"/>
                <a:gd name="connsiteX7382" fmla="*/ 5314033 w 7655776"/>
                <a:gd name="connsiteY7382" fmla="*/ 1351139 h 7652085"/>
                <a:gd name="connsiteX7383" fmla="*/ 5314399 w 7655776"/>
                <a:gd name="connsiteY7383" fmla="*/ 1353703 h 7652085"/>
                <a:gd name="connsiteX7384" fmla="*/ 5314033 w 7655776"/>
                <a:gd name="connsiteY7384" fmla="*/ 1354070 h 7652085"/>
                <a:gd name="connsiteX7385" fmla="*/ 5314033 w 7655776"/>
                <a:gd name="connsiteY7385" fmla="*/ 1356634 h 7652085"/>
                <a:gd name="connsiteX7386" fmla="*/ 5278863 w 7655776"/>
                <a:gd name="connsiteY7386" fmla="*/ 1338683 h 7652085"/>
                <a:gd name="connsiteX7387" fmla="*/ 5267872 w 7655776"/>
                <a:gd name="connsiteY7387" fmla="*/ 1333187 h 7652085"/>
                <a:gd name="connsiteX7388" fmla="*/ 5274100 w 7655776"/>
                <a:gd name="connsiteY7388" fmla="*/ 1304245 h 7652085"/>
                <a:gd name="connsiteX7389" fmla="*/ 5279229 w 7655776"/>
                <a:gd name="connsiteY7389" fmla="*/ 1304978 h 7652085"/>
                <a:gd name="connsiteX7390" fmla="*/ 5208156 w 7655776"/>
                <a:gd name="connsiteY7390" fmla="*/ 1510870 h 7652085"/>
                <a:gd name="connsiteX7391" fmla="*/ 5207424 w 7655776"/>
                <a:gd name="connsiteY7391" fmla="*/ 1511236 h 7652085"/>
                <a:gd name="connsiteX7392" fmla="*/ 5207424 w 7655776"/>
                <a:gd name="connsiteY7392" fmla="*/ 1506107 h 7652085"/>
                <a:gd name="connsiteX7393" fmla="*/ 5208156 w 7655776"/>
                <a:gd name="connsiteY7393" fmla="*/ 1510870 h 7652085"/>
                <a:gd name="connsiteX7394" fmla="*/ 5205225 w 7655776"/>
                <a:gd name="connsiteY7394" fmla="*/ 1661442 h 7652085"/>
                <a:gd name="connsiteX7395" fmla="*/ 5205592 w 7655776"/>
                <a:gd name="connsiteY7395" fmla="*/ 1644589 h 7652085"/>
                <a:gd name="connsiteX7396" fmla="*/ 5210354 w 7655776"/>
                <a:gd name="connsiteY7396" fmla="*/ 1641659 h 7652085"/>
                <a:gd name="connsiteX7397" fmla="*/ 5208156 w 7655776"/>
                <a:gd name="connsiteY7397" fmla="*/ 1663640 h 7652085"/>
                <a:gd name="connsiteX7398" fmla="*/ 5205225 w 7655776"/>
                <a:gd name="connsiteY7398" fmla="*/ 1692948 h 7652085"/>
                <a:gd name="connsiteX7399" fmla="*/ 5205225 w 7655776"/>
                <a:gd name="connsiteY7399" fmla="*/ 1661442 h 7652085"/>
                <a:gd name="connsiteX7400" fmla="*/ 5341143 w 7655776"/>
                <a:gd name="connsiteY7400" fmla="*/ 1520029 h 7652085"/>
                <a:gd name="connsiteX7401" fmla="*/ 5345539 w 7655776"/>
                <a:gd name="connsiteY7401" fmla="*/ 1516731 h 7652085"/>
                <a:gd name="connsiteX7402" fmla="*/ 5342242 w 7655776"/>
                <a:gd name="connsiteY7402" fmla="*/ 1531752 h 7652085"/>
                <a:gd name="connsiteX7403" fmla="*/ 5341143 w 7655776"/>
                <a:gd name="connsiteY7403" fmla="*/ 1520029 h 7652085"/>
                <a:gd name="connsiteX7404" fmla="*/ 5341143 w 7655776"/>
                <a:gd name="connsiteY7404" fmla="*/ 1520029 h 7652085"/>
                <a:gd name="connsiteX7405" fmla="*/ 5441158 w 7655776"/>
                <a:gd name="connsiteY7405" fmla="*/ 1442361 h 7652085"/>
                <a:gd name="connsiteX7406" fmla="*/ 5462773 w 7655776"/>
                <a:gd name="connsiteY7406" fmla="*/ 1425509 h 7652085"/>
                <a:gd name="connsiteX7407" fmla="*/ 5508201 w 7655776"/>
                <a:gd name="connsiteY7407" fmla="*/ 1492918 h 7652085"/>
                <a:gd name="connsiteX7408" fmla="*/ 5441158 w 7655776"/>
                <a:gd name="connsiteY7408" fmla="*/ 1442361 h 7652085"/>
                <a:gd name="connsiteX7409" fmla="*/ 5441158 w 7655776"/>
                <a:gd name="connsiteY7409" fmla="*/ 1442361 h 7652085"/>
                <a:gd name="connsiteX7410" fmla="*/ 5479992 w 7655776"/>
                <a:gd name="connsiteY7410" fmla="*/ 1411954 h 7652085"/>
                <a:gd name="connsiteX7411" fmla="*/ 5486220 w 7655776"/>
                <a:gd name="connsiteY7411" fmla="*/ 1407191 h 7652085"/>
                <a:gd name="connsiteX7412" fmla="*/ 5488418 w 7655776"/>
                <a:gd name="connsiteY7412" fmla="*/ 1413419 h 7652085"/>
                <a:gd name="connsiteX7413" fmla="*/ 5479992 w 7655776"/>
                <a:gd name="connsiteY7413" fmla="*/ 1411954 h 7652085"/>
                <a:gd name="connsiteX7414" fmla="*/ 5470467 w 7655776"/>
                <a:gd name="connsiteY7414" fmla="*/ 1410488 h 7652085"/>
                <a:gd name="connsiteX7415" fmla="*/ 5459842 w 7655776"/>
                <a:gd name="connsiteY7415" fmla="*/ 1408656 h 7652085"/>
                <a:gd name="connsiteX7416" fmla="*/ 5445921 w 7655776"/>
                <a:gd name="connsiteY7416" fmla="*/ 1387408 h 7652085"/>
                <a:gd name="connsiteX7417" fmla="*/ 5476328 w 7655776"/>
                <a:gd name="connsiteY7417" fmla="*/ 1376417 h 7652085"/>
                <a:gd name="connsiteX7418" fmla="*/ 5484022 w 7655776"/>
                <a:gd name="connsiteY7418" fmla="*/ 1400230 h 7652085"/>
                <a:gd name="connsiteX7419" fmla="*/ 5470467 w 7655776"/>
                <a:gd name="connsiteY7419" fmla="*/ 1410488 h 7652085"/>
                <a:gd name="connsiteX7420" fmla="*/ 5483289 w 7655776"/>
                <a:gd name="connsiteY7420" fmla="*/ 1373853 h 7652085"/>
                <a:gd name="connsiteX7421" fmla="*/ 5547035 w 7655776"/>
                <a:gd name="connsiteY7421" fmla="*/ 1351139 h 7652085"/>
                <a:gd name="connsiteX7422" fmla="*/ 5490250 w 7655776"/>
                <a:gd name="connsiteY7422" fmla="*/ 1395101 h 7652085"/>
                <a:gd name="connsiteX7423" fmla="*/ 5483289 w 7655776"/>
                <a:gd name="connsiteY7423" fmla="*/ 1373853 h 7652085"/>
                <a:gd name="connsiteX7424" fmla="*/ 5483289 w 7655776"/>
                <a:gd name="connsiteY7424" fmla="*/ 1373853 h 7652085"/>
                <a:gd name="connsiteX7425" fmla="*/ 5480358 w 7655776"/>
                <a:gd name="connsiteY7425" fmla="*/ 1364694 h 7652085"/>
                <a:gd name="connsiteX7426" fmla="*/ 5475596 w 7655776"/>
                <a:gd name="connsiteY7426" fmla="*/ 1349673 h 7652085"/>
                <a:gd name="connsiteX7427" fmla="*/ 5469734 w 7655776"/>
                <a:gd name="connsiteY7427" fmla="*/ 1330989 h 7652085"/>
                <a:gd name="connsiteX7428" fmla="*/ 5551065 w 7655776"/>
                <a:gd name="connsiteY7428" fmla="*/ 1341980 h 7652085"/>
                <a:gd name="connsiteX7429" fmla="*/ 5480358 w 7655776"/>
                <a:gd name="connsiteY7429" fmla="*/ 1364694 h 7652085"/>
                <a:gd name="connsiteX7430" fmla="*/ 5468269 w 7655776"/>
                <a:gd name="connsiteY7430" fmla="*/ 1351505 h 7652085"/>
                <a:gd name="connsiteX7431" fmla="*/ 5473031 w 7655776"/>
                <a:gd name="connsiteY7431" fmla="*/ 1366526 h 7652085"/>
                <a:gd name="connsiteX7432" fmla="*/ 5439326 w 7655776"/>
                <a:gd name="connsiteY7432" fmla="*/ 1377516 h 7652085"/>
                <a:gd name="connsiteX7433" fmla="*/ 5424672 w 7655776"/>
                <a:gd name="connsiteY7433" fmla="*/ 1355535 h 7652085"/>
                <a:gd name="connsiteX7434" fmla="*/ 5442624 w 7655776"/>
                <a:gd name="connsiteY7434" fmla="*/ 1326593 h 7652085"/>
                <a:gd name="connsiteX7435" fmla="*/ 5460941 w 7655776"/>
                <a:gd name="connsiteY7435" fmla="*/ 1329157 h 7652085"/>
                <a:gd name="connsiteX7436" fmla="*/ 5468269 w 7655776"/>
                <a:gd name="connsiteY7436" fmla="*/ 1351505 h 7652085"/>
                <a:gd name="connsiteX7437" fmla="*/ 5447020 w 7655776"/>
                <a:gd name="connsiteY7437" fmla="*/ 1320365 h 7652085"/>
                <a:gd name="connsiteX7438" fmla="*/ 5454714 w 7655776"/>
                <a:gd name="connsiteY7438" fmla="*/ 1308275 h 7652085"/>
                <a:gd name="connsiteX7439" fmla="*/ 5459110 w 7655776"/>
                <a:gd name="connsiteY7439" fmla="*/ 1321830 h 7652085"/>
                <a:gd name="connsiteX7440" fmla="*/ 5447020 w 7655776"/>
                <a:gd name="connsiteY7440" fmla="*/ 1320365 h 7652085"/>
                <a:gd name="connsiteX7441" fmla="*/ 5368253 w 7655776"/>
                <a:gd name="connsiteY7441" fmla="*/ 1271273 h 7652085"/>
                <a:gd name="connsiteX7442" fmla="*/ 5361659 w 7655776"/>
                <a:gd name="connsiteY7442" fmla="*/ 1261382 h 7652085"/>
                <a:gd name="connsiteX7443" fmla="*/ 5375947 w 7655776"/>
                <a:gd name="connsiteY7443" fmla="*/ 1259183 h 7652085"/>
                <a:gd name="connsiteX7444" fmla="*/ 5368253 w 7655776"/>
                <a:gd name="connsiteY7444" fmla="*/ 1271273 h 7652085"/>
                <a:gd name="connsiteX7445" fmla="*/ 5363857 w 7655776"/>
                <a:gd name="connsiteY7445" fmla="*/ 1277868 h 7652085"/>
                <a:gd name="connsiteX7446" fmla="*/ 5345906 w 7655776"/>
                <a:gd name="connsiteY7446" fmla="*/ 1306810 h 7652085"/>
                <a:gd name="connsiteX7447" fmla="*/ 5319895 w 7655776"/>
                <a:gd name="connsiteY7447" fmla="*/ 1303146 h 7652085"/>
                <a:gd name="connsiteX7448" fmla="*/ 5315132 w 7655776"/>
                <a:gd name="connsiteY7448" fmla="*/ 1267976 h 7652085"/>
                <a:gd name="connsiteX7449" fmla="*/ 5330885 w 7655776"/>
                <a:gd name="connsiteY7449" fmla="*/ 1265778 h 7652085"/>
                <a:gd name="connsiteX7450" fmla="*/ 5353599 w 7655776"/>
                <a:gd name="connsiteY7450" fmla="*/ 1262481 h 7652085"/>
                <a:gd name="connsiteX7451" fmla="*/ 5363857 w 7655776"/>
                <a:gd name="connsiteY7451" fmla="*/ 1277868 h 7652085"/>
                <a:gd name="connsiteX7452" fmla="*/ 5329786 w 7655776"/>
                <a:gd name="connsiteY7452" fmla="*/ 1258451 h 7652085"/>
                <a:gd name="connsiteX7453" fmla="*/ 5314033 w 7655776"/>
                <a:gd name="connsiteY7453" fmla="*/ 1260649 h 7652085"/>
                <a:gd name="connsiteX7454" fmla="*/ 5303775 w 7655776"/>
                <a:gd name="connsiteY7454" fmla="*/ 1187378 h 7652085"/>
                <a:gd name="connsiteX7455" fmla="*/ 5349203 w 7655776"/>
                <a:gd name="connsiteY7455" fmla="*/ 1255520 h 7652085"/>
                <a:gd name="connsiteX7456" fmla="*/ 5329786 w 7655776"/>
                <a:gd name="connsiteY7456" fmla="*/ 1258451 h 7652085"/>
                <a:gd name="connsiteX7457" fmla="*/ 5304508 w 7655776"/>
                <a:gd name="connsiteY7457" fmla="*/ 1262114 h 7652085"/>
                <a:gd name="connsiteX7458" fmla="*/ 5282527 w 7655776"/>
                <a:gd name="connsiteY7458" fmla="*/ 1265411 h 7652085"/>
                <a:gd name="connsiteX7459" fmla="*/ 5297181 w 7655776"/>
                <a:gd name="connsiteY7459" fmla="*/ 1194705 h 7652085"/>
                <a:gd name="connsiteX7460" fmla="*/ 5304508 w 7655776"/>
                <a:gd name="connsiteY7460" fmla="*/ 1262114 h 7652085"/>
                <a:gd name="connsiteX7461" fmla="*/ 5305240 w 7655776"/>
                <a:gd name="connsiteY7461" fmla="*/ 1269441 h 7652085"/>
                <a:gd name="connsiteX7462" fmla="*/ 5308904 w 7655776"/>
                <a:gd name="connsiteY7462" fmla="*/ 1301681 h 7652085"/>
                <a:gd name="connsiteX7463" fmla="*/ 5283992 w 7655776"/>
                <a:gd name="connsiteY7463" fmla="*/ 1298383 h 7652085"/>
                <a:gd name="connsiteX7464" fmla="*/ 5277397 w 7655776"/>
                <a:gd name="connsiteY7464" fmla="*/ 1289591 h 7652085"/>
                <a:gd name="connsiteX7465" fmla="*/ 5280695 w 7655776"/>
                <a:gd name="connsiteY7465" fmla="*/ 1273105 h 7652085"/>
                <a:gd name="connsiteX7466" fmla="*/ 5305240 w 7655776"/>
                <a:gd name="connsiteY7466" fmla="*/ 1269441 h 7652085"/>
                <a:gd name="connsiteX7467" fmla="*/ 5271536 w 7655776"/>
                <a:gd name="connsiteY7467" fmla="*/ 1281531 h 7652085"/>
                <a:gd name="connsiteX7468" fmla="*/ 5266773 w 7655776"/>
                <a:gd name="connsiteY7468" fmla="*/ 1274937 h 7652085"/>
                <a:gd name="connsiteX7469" fmla="*/ 5273368 w 7655776"/>
                <a:gd name="connsiteY7469" fmla="*/ 1273838 h 7652085"/>
                <a:gd name="connsiteX7470" fmla="*/ 5271536 w 7655776"/>
                <a:gd name="connsiteY7470" fmla="*/ 1281531 h 7652085"/>
                <a:gd name="connsiteX7471" fmla="*/ 5261278 w 7655776"/>
                <a:gd name="connsiteY7471" fmla="*/ 1329524 h 7652085"/>
                <a:gd name="connsiteX7472" fmla="*/ 5186541 w 7655776"/>
                <a:gd name="connsiteY7472" fmla="*/ 1291789 h 7652085"/>
                <a:gd name="connsiteX7473" fmla="*/ 5267139 w 7655776"/>
                <a:gd name="connsiteY7473" fmla="*/ 1302780 h 7652085"/>
                <a:gd name="connsiteX7474" fmla="*/ 5261278 w 7655776"/>
                <a:gd name="connsiteY7474" fmla="*/ 1329524 h 7652085"/>
                <a:gd name="connsiteX7475" fmla="*/ 5235267 w 7655776"/>
                <a:gd name="connsiteY7475" fmla="*/ 1453718 h 7652085"/>
                <a:gd name="connsiteX7476" fmla="*/ 5224642 w 7655776"/>
                <a:gd name="connsiteY7476" fmla="*/ 1457748 h 7652085"/>
                <a:gd name="connsiteX7477" fmla="*/ 5236365 w 7655776"/>
                <a:gd name="connsiteY7477" fmla="*/ 1448589 h 7652085"/>
                <a:gd name="connsiteX7478" fmla="*/ 5235267 w 7655776"/>
                <a:gd name="connsiteY7478" fmla="*/ 1453718 h 7652085"/>
                <a:gd name="connsiteX7479" fmla="*/ 5164560 w 7655776"/>
                <a:gd name="connsiteY7479" fmla="*/ 1636163 h 7652085"/>
                <a:gd name="connsiteX7480" fmla="*/ 5183244 w 7655776"/>
                <a:gd name="connsiteY7480" fmla="*/ 1624440 h 7652085"/>
                <a:gd name="connsiteX7481" fmla="*/ 5182511 w 7655776"/>
                <a:gd name="connsiteY7481" fmla="*/ 1629935 h 7652085"/>
                <a:gd name="connsiteX7482" fmla="*/ 5167491 w 7655776"/>
                <a:gd name="connsiteY7482" fmla="*/ 1637629 h 7652085"/>
                <a:gd name="connsiteX7483" fmla="*/ 5139281 w 7655776"/>
                <a:gd name="connsiteY7483" fmla="*/ 1651916 h 7652085"/>
                <a:gd name="connsiteX7484" fmla="*/ 5164560 w 7655776"/>
                <a:gd name="connsiteY7484" fmla="*/ 1636163 h 7652085"/>
                <a:gd name="connsiteX7485" fmla="*/ 5215483 w 7655776"/>
                <a:gd name="connsiteY7485" fmla="*/ 1664373 h 7652085"/>
                <a:gd name="connsiteX7486" fmla="*/ 5218414 w 7655776"/>
                <a:gd name="connsiteY7486" fmla="*/ 1636529 h 7652085"/>
                <a:gd name="connsiteX7487" fmla="*/ 5229038 w 7655776"/>
                <a:gd name="connsiteY7487" fmla="*/ 1629569 h 7652085"/>
                <a:gd name="connsiteX7488" fmla="*/ 5232702 w 7655776"/>
                <a:gd name="connsiteY7488" fmla="*/ 1650451 h 7652085"/>
                <a:gd name="connsiteX7489" fmla="*/ 5237831 w 7655776"/>
                <a:gd name="connsiteY7489" fmla="*/ 1679759 h 7652085"/>
                <a:gd name="connsiteX7490" fmla="*/ 5226840 w 7655776"/>
                <a:gd name="connsiteY7490" fmla="*/ 1704672 h 7652085"/>
                <a:gd name="connsiteX7491" fmla="*/ 5206324 w 7655776"/>
                <a:gd name="connsiteY7491" fmla="*/ 1751199 h 7652085"/>
                <a:gd name="connsiteX7492" fmla="*/ 5215483 w 7655776"/>
                <a:gd name="connsiteY7492" fmla="*/ 1664373 h 7652085"/>
                <a:gd name="connsiteX7493" fmla="*/ 5215483 w 7655776"/>
                <a:gd name="connsiteY7493" fmla="*/ 1664373 h 7652085"/>
                <a:gd name="connsiteX7494" fmla="*/ 5240029 w 7655776"/>
                <a:gd name="connsiteY7494" fmla="*/ 1649352 h 7652085"/>
                <a:gd name="connsiteX7495" fmla="*/ 5235633 w 7655776"/>
                <a:gd name="connsiteY7495" fmla="*/ 1625539 h 7652085"/>
                <a:gd name="connsiteX7496" fmla="*/ 5272635 w 7655776"/>
                <a:gd name="connsiteY7496" fmla="*/ 1601726 h 7652085"/>
                <a:gd name="connsiteX7497" fmla="*/ 5242960 w 7655776"/>
                <a:gd name="connsiteY7497" fmla="*/ 1668402 h 7652085"/>
                <a:gd name="connsiteX7498" fmla="*/ 5240029 w 7655776"/>
                <a:gd name="connsiteY7498" fmla="*/ 1649352 h 7652085"/>
                <a:gd name="connsiteX7499" fmla="*/ 5353966 w 7655776"/>
                <a:gd name="connsiteY7499" fmla="*/ 1510137 h 7652085"/>
                <a:gd name="connsiteX7500" fmla="*/ 5356164 w 7655776"/>
                <a:gd name="connsiteY7500" fmla="*/ 1508305 h 7652085"/>
                <a:gd name="connsiteX7501" fmla="*/ 5375580 w 7655776"/>
                <a:gd name="connsiteY7501" fmla="*/ 1508671 h 7652085"/>
                <a:gd name="connsiteX7502" fmla="*/ 5451416 w 7655776"/>
                <a:gd name="connsiteY7502" fmla="*/ 1510503 h 7652085"/>
                <a:gd name="connsiteX7503" fmla="*/ 5348837 w 7655776"/>
                <a:gd name="connsiteY7503" fmla="*/ 1533217 h 7652085"/>
                <a:gd name="connsiteX7504" fmla="*/ 5353966 w 7655776"/>
                <a:gd name="connsiteY7504" fmla="*/ 1510137 h 7652085"/>
                <a:gd name="connsiteX7505" fmla="*/ 5375580 w 7655776"/>
                <a:gd name="connsiteY7505" fmla="*/ 1501344 h 7652085"/>
                <a:gd name="connsiteX7506" fmla="*/ 5365323 w 7655776"/>
                <a:gd name="connsiteY7506" fmla="*/ 1500978 h 7652085"/>
                <a:gd name="connsiteX7507" fmla="*/ 5435297 w 7655776"/>
                <a:gd name="connsiteY7507" fmla="*/ 1446757 h 7652085"/>
                <a:gd name="connsiteX7508" fmla="*/ 5504172 w 7655776"/>
                <a:gd name="connsiteY7508" fmla="*/ 1498780 h 7652085"/>
                <a:gd name="connsiteX7509" fmla="*/ 5501241 w 7655776"/>
                <a:gd name="connsiteY7509" fmla="*/ 1499513 h 7652085"/>
                <a:gd name="connsiteX7510" fmla="*/ 5481824 w 7655776"/>
                <a:gd name="connsiteY7510" fmla="*/ 1503909 h 7652085"/>
                <a:gd name="connsiteX7511" fmla="*/ 5375580 w 7655776"/>
                <a:gd name="connsiteY7511" fmla="*/ 1501344 h 7652085"/>
                <a:gd name="connsiteX7512" fmla="*/ 5375580 w 7655776"/>
                <a:gd name="connsiteY7512" fmla="*/ 1501344 h 7652085"/>
                <a:gd name="connsiteX7513" fmla="*/ 5418444 w 7655776"/>
                <a:gd name="connsiteY7513" fmla="*/ 1346376 h 7652085"/>
                <a:gd name="connsiteX7514" fmla="*/ 5413315 w 7655776"/>
                <a:gd name="connsiteY7514" fmla="*/ 1338683 h 7652085"/>
                <a:gd name="connsiteX7515" fmla="*/ 5401958 w 7655776"/>
                <a:gd name="connsiteY7515" fmla="*/ 1321830 h 7652085"/>
                <a:gd name="connsiteX7516" fmla="*/ 5431999 w 7655776"/>
                <a:gd name="connsiteY7516" fmla="*/ 1325860 h 7652085"/>
                <a:gd name="connsiteX7517" fmla="*/ 5418444 w 7655776"/>
                <a:gd name="connsiteY7517" fmla="*/ 1346376 h 7652085"/>
                <a:gd name="connsiteX7518" fmla="*/ 5366422 w 7655776"/>
                <a:gd name="connsiteY7518" fmla="*/ 1309374 h 7652085"/>
                <a:gd name="connsiteX7519" fmla="*/ 5357263 w 7655776"/>
                <a:gd name="connsiteY7519" fmla="*/ 1308275 h 7652085"/>
                <a:gd name="connsiteX7520" fmla="*/ 5369719 w 7655776"/>
                <a:gd name="connsiteY7520" fmla="*/ 1287026 h 7652085"/>
                <a:gd name="connsiteX7521" fmla="*/ 5386571 w 7655776"/>
                <a:gd name="connsiteY7521" fmla="*/ 1312305 h 7652085"/>
                <a:gd name="connsiteX7522" fmla="*/ 5366422 w 7655776"/>
                <a:gd name="connsiteY7522" fmla="*/ 1309374 h 7652085"/>
                <a:gd name="connsiteX7523" fmla="*/ 5183244 w 7655776"/>
                <a:gd name="connsiteY7523" fmla="*/ 1300948 h 7652085"/>
                <a:gd name="connsiteX7524" fmla="*/ 5182511 w 7655776"/>
                <a:gd name="connsiteY7524" fmla="*/ 1298017 h 7652085"/>
                <a:gd name="connsiteX7525" fmla="*/ 5259446 w 7655776"/>
                <a:gd name="connsiteY7525" fmla="*/ 1337217 h 7652085"/>
                <a:gd name="connsiteX7526" fmla="*/ 5241128 w 7655776"/>
                <a:gd name="connsiteY7526" fmla="*/ 1424043 h 7652085"/>
                <a:gd name="connsiteX7527" fmla="*/ 5236365 w 7655776"/>
                <a:gd name="connsiteY7527" fmla="*/ 1414884 h 7652085"/>
                <a:gd name="connsiteX7528" fmla="*/ 5187640 w 7655776"/>
                <a:gd name="connsiteY7528" fmla="*/ 1320731 h 7652085"/>
                <a:gd name="connsiteX7529" fmla="*/ 5183244 w 7655776"/>
                <a:gd name="connsiteY7529" fmla="*/ 1300948 h 7652085"/>
                <a:gd name="connsiteX7530" fmla="*/ 5230138 w 7655776"/>
                <a:gd name="connsiteY7530" fmla="*/ 1418182 h 7652085"/>
                <a:gd name="connsiteX7531" fmla="*/ 5238930 w 7655776"/>
                <a:gd name="connsiteY7531" fmla="*/ 1435400 h 7652085"/>
                <a:gd name="connsiteX7532" fmla="*/ 5238197 w 7655776"/>
                <a:gd name="connsiteY7532" fmla="*/ 1437965 h 7652085"/>
                <a:gd name="connsiteX7533" fmla="*/ 5219879 w 7655776"/>
                <a:gd name="connsiteY7533" fmla="*/ 1452619 h 7652085"/>
                <a:gd name="connsiteX7534" fmla="*/ 5195334 w 7655776"/>
                <a:gd name="connsiteY7534" fmla="*/ 1350772 h 7652085"/>
                <a:gd name="connsiteX7535" fmla="*/ 5230138 w 7655776"/>
                <a:gd name="connsiteY7535" fmla="*/ 1418182 h 7652085"/>
                <a:gd name="connsiteX7536" fmla="*/ 5132321 w 7655776"/>
                <a:gd name="connsiteY7536" fmla="*/ 1610518 h 7652085"/>
                <a:gd name="connsiteX7537" fmla="*/ 5119132 w 7655776"/>
                <a:gd name="connsiteY7537" fmla="*/ 1614182 h 7652085"/>
                <a:gd name="connsiteX7538" fmla="*/ 5177016 w 7655776"/>
                <a:gd name="connsiteY7538" fmla="*/ 1557397 h 7652085"/>
                <a:gd name="connsiteX7539" fmla="*/ 5132321 w 7655776"/>
                <a:gd name="connsiteY7539" fmla="*/ 1610518 h 7652085"/>
                <a:gd name="connsiteX7540" fmla="*/ 5191670 w 7655776"/>
                <a:gd name="connsiteY7540" fmla="*/ 1551169 h 7652085"/>
                <a:gd name="connsiteX7541" fmla="*/ 5186541 w 7655776"/>
                <a:gd name="connsiteY7541" fmla="*/ 1595131 h 7652085"/>
                <a:gd name="connsiteX7542" fmla="*/ 5163094 w 7655776"/>
                <a:gd name="connsiteY7542" fmla="*/ 1601726 h 7652085"/>
                <a:gd name="connsiteX7543" fmla="*/ 5144777 w 7655776"/>
                <a:gd name="connsiteY7543" fmla="*/ 1607221 h 7652085"/>
                <a:gd name="connsiteX7544" fmla="*/ 5191670 w 7655776"/>
                <a:gd name="connsiteY7544" fmla="*/ 1551169 h 7652085"/>
                <a:gd name="connsiteX7545" fmla="*/ 5165293 w 7655776"/>
                <a:gd name="connsiteY7545" fmla="*/ 1608687 h 7652085"/>
                <a:gd name="connsiteX7546" fmla="*/ 5185809 w 7655776"/>
                <a:gd name="connsiteY7546" fmla="*/ 1602825 h 7652085"/>
                <a:gd name="connsiteX7547" fmla="*/ 5184343 w 7655776"/>
                <a:gd name="connsiteY7547" fmla="*/ 1615647 h 7652085"/>
                <a:gd name="connsiteX7548" fmla="*/ 5160530 w 7655776"/>
                <a:gd name="connsiteY7548" fmla="*/ 1630301 h 7652085"/>
                <a:gd name="connsiteX7549" fmla="*/ 5086160 w 7655776"/>
                <a:gd name="connsiteY7549" fmla="*/ 1676462 h 7652085"/>
                <a:gd name="connsiteX7550" fmla="*/ 5118765 w 7655776"/>
                <a:gd name="connsiteY7550" fmla="*/ 1637629 h 7652085"/>
                <a:gd name="connsiteX7551" fmla="*/ 5136351 w 7655776"/>
                <a:gd name="connsiteY7551" fmla="*/ 1616746 h 7652085"/>
                <a:gd name="connsiteX7552" fmla="*/ 5165293 w 7655776"/>
                <a:gd name="connsiteY7552" fmla="*/ 1608687 h 7652085"/>
                <a:gd name="connsiteX7553" fmla="*/ 5170788 w 7655776"/>
                <a:gd name="connsiteY7553" fmla="*/ 1644223 h 7652085"/>
                <a:gd name="connsiteX7554" fmla="*/ 5181412 w 7655776"/>
                <a:gd name="connsiteY7554" fmla="*/ 1638728 h 7652085"/>
                <a:gd name="connsiteX7555" fmla="*/ 5179947 w 7655776"/>
                <a:gd name="connsiteY7555" fmla="*/ 1651916 h 7652085"/>
                <a:gd name="connsiteX7556" fmla="*/ 5170055 w 7655776"/>
                <a:gd name="connsiteY7556" fmla="*/ 1658145 h 7652085"/>
                <a:gd name="connsiteX7557" fmla="*/ 5020582 w 7655776"/>
                <a:gd name="connsiteY7557" fmla="*/ 1753397 h 7652085"/>
                <a:gd name="connsiteX7558" fmla="*/ 5070407 w 7655776"/>
                <a:gd name="connsiteY7558" fmla="*/ 1694414 h 7652085"/>
                <a:gd name="connsiteX7559" fmla="*/ 5170788 w 7655776"/>
                <a:gd name="connsiteY7559" fmla="*/ 1644223 h 7652085"/>
                <a:gd name="connsiteX7560" fmla="*/ 5189106 w 7655776"/>
                <a:gd name="connsiteY7560" fmla="*/ 1635064 h 7652085"/>
                <a:gd name="connsiteX7561" fmla="*/ 5198265 w 7655776"/>
                <a:gd name="connsiteY7561" fmla="*/ 1630301 h 7652085"/>
                <a:gd name="connsiteX7562" fmla="*/ 5198265 w 7655776"/>
                <a:gd name="connsiteY7562" fmla="*/ 1640560 h 7652085"/>
                <a:gd name="connsiteX7563" fmla="*/ 5188007 w 7655776"/>
                <a:gd name="connsiteY7563" fmla="*/ 1647154 h 7652085"/>
                <a:gd name="connsiteX7564" fmla="*/ 5189106 w 7655776"/>
                <a:gd name="connsiteY7564" fmla="*/ 1635064 h 7652085"/>
                <a:gd name="connsiteX7565" fmla="*/ 5468269 w 7655776"/>
                <a:gd name="connsiteY7565" fmla="*/ 1421113 h 7652085"/>
                <a:gd name="connsiteX7566" fmla="*/ 5471932 w 7655776"/>
                <a:gd name="connsiteY7566" fmla="*/ 1418182 h 7652085"/>
                <a:gd name="connsiteX7567" fmla="*/ 5490982 w 7655776"/>
                <a:gd name="connsiteY7567" fmla="*/ 1421845 h 7652085"/>
                <a:gd name="connsiteX7568" fmla="*/ 5511865 w 7655776"/>
                <a:gd name="connsiteY7568" fmla="*/ 1485957 h 7652085"/>
                <a:gd name="connsiteX7569" fmla="*/ 5468269 w 7655776"/>
                <a:gd name="connsiteY7569" fmla="*/ 1421113 h 7652085"/>
                <a:gd name="connsiteX7570" fmla="*/ 5269337 w 7655776"/>
                <a:gd name="connsiteY7570" fmla="*/ 1291789 h 7652085"/>
                <a:gd name="connsiteX7571" fmla="*/ 5268239 w 7655776"/>
                <a:gd name="connsiteY7571" fmla="*/ 1296185 h 7652085"/>
                <a:gd name="connsiteX7572" fmla="*/ 5191304 w 7655776"/>
                <a:gd name="connsiteY7572" fmla="*/ 1285561 h 7652085"/>
                <a:gd name="connsiteX7573" fmla="*/ 5257980 w 7655776"/>
                <a:gd name="connsiteY7573" fmla="*/ 1276036 h 7652085"/>
                <a:gd name="connsiteX7574" fmla="*/ 5269337 w 7655776"/>
                <a:gd name="connsiteY7574" fmla="*/ 1291789 h 7652085"/>
                <a:gd name="connsiteX7575" fmla="*/ 5569383 w 7655776"/>
                <a:gd name="connsiteY7575" fmla="*/ 1428806 h 7652085"/>
                <a:gd name="connsiteX7576" fmla="*/ 5496478 w 7655776"/>
                <a:gd name="connsiteY7576" fmla="*/ 1415251 h 7652085"/>
                <a:gd name="connsiteX7577" fmla="*/ 5492448 w 7655776"/>
                <a:gd name="connsiteY7577" fmla="*/ 1402428 h 7652085"/>
                <a:gd name="connsiteX7578" fmla="*/ 5559491 w 7655776"/>
                <a:gd name="connsiteY7578" fmla="*/ 1350040 h 7652085"/>
                <a:gd name="connsiteX7579" fmla="*/ 5572314 w 7655776"/>
                <a:gd name="connsiteY7579" fmla="*/ 1350406 h 7652085"/>
                <a:gd name="connsiteX7580" fmla="*/ 5632029 w 7655776"/>
                <a:gd name="connsiteY7580" fmla="*/ 1402428 h 7652085"/>
                <a:gd name="connsiteX7581" fmla="*/ 5688082 w 7655776"/>
                <a:gd name="connsiteY7581" fmla="*/ 1450787 h 7652085"/>
                <a:gd name="connsiteX7582" fmla="*/ 5569383 w 7655776"/>
                <a:gd name="connsiteY7582" fmla="*/ 1428806 h 7652085"/>
                <a:gd name="connsiteX7583" fmla="*/ 5555828 w 7655776"/>
                <a:gd name="connsiteY7583" fmla="*/ 1335752 h 7652085"/>
                <a:gd name="connsiteX7584" fmla="*/ 5466803 w 7655776"/>
                <a:gd name="connsiteY7584" fmla="*/ 1323296 h 7652085"/>
                <a:gd name="connsiteX7585" fmla="*/ 5459476 w 7655776"/>
                <a:gd name="connsiteY7585" fmla="*/ 1300582 h 7652085"/>
                <a:gd name="connsiteX7586" fmla="*/ 5490982 w 7655776"/>
                <a:gd name="connsiteY7586" fmla="*/ 1250391 h 7652085"/>
                <a:gd name="connsiteX7587" fmla="*/ 5494280 w 7655776"/>
                <a:gd name="connsiteY7587" fmla="*/ 1251856 h 7652085"/>
                <a:gd name="connsiteX7588" fmla="*/ 5498310 w 7655776"/>
                <a:gd name="connsiteY7588" fmla="*/ 1251124 h 7652085"/>
                <a:gd name="connsiteX7589" fmla="*/ 5526885 w 7655776"/>
                <a:gd name="connsiteY7589" fmla="*/ 1292155 h 7652085"/>
                <a:gd name="connsiteX7590" fmla="*/ 5556560 w 7655776"/>
                <a:gd name="connsiteY7590" fmla="*/ 1333920 h 7652085"/>
                <a:gd name="connsiteX7591" fmla="*/ 5555828 w 7655776"/>
                <a:gd name="connsiteY7591" fmla="*/ 1335752 h 7652085"/>
                <a:gd name="connsiteX7592" fmla="*/ 5555828 w 7655776"/>
                <a:gd name="connsiteY7592" fmla="*/ 1335752 h 7652085"/>
                <a:gd name="connsiteX7593" fmla="*/ 5455812 w 7655776"/>
                <a:gd name="connsiteY7593" fmla="*/ 1289591 h 7652085"/>
                <a:gd name="connsiteX7594" fmla="*/ 5451783 w 7655776"/>
                <a:gd name="connsiteY7594" fmla="*/ 1276769 h 7652085"/>
                <a:gd name="connsiteX7595" fmla="*/ 5478893 w 7655776"/>
                <a:gd name="connsiteY7595" fmla="*/ 1255154 h 7652085"/>
                <a:gd name="connsiteX7596" fmla="*/ 5455812 w 7655776"/>
                <a:gd name="connsiteY7596" fmla="*/ 1289591 h 7652085"/>
                <a:gd name="connsiteX7597" fmla="*/ 5455812 w 7655776"/>
                <a:gd name="connsiteY7597" fmla="*/ 1289591 h 7652085"/>
                <a:gd name="connsiteX7598" fmla="*/ 5450683 w 7655776"/>
                <a:gd name="connsiteY7598" fmla="*/ 1297284 h 7652085"/>
                <a:gd name="connsiteX7599" fmla="*/ 5438228 w 7655776"/>
                <a:gd name="connsiteY7599" fmla="*/ 1316335 h 7652085"/>
                <a:gd name="connsiteX7600" fmla="*/ 5436396 w 7655776"/>
                <a:gd name="connsiteY7600" fmla="*/ 1318899 h 7652085"/>
                <a:gd name="connsiteX7601" fmla="*/ 5404156 w 7655776"/>
                <a:gd name="connsiteY7601" fmla="*/ 1314503 h 7652085"/>
                <a:gd name="connsiteX7602" fmla="*/ 5445555 w 7655776"/>
                <a:gd name="connsiteY7602" fmla="*/ 1281165 h 7652085"/>
                <a:gd name="connsiteX7603" fmla="*/ 5450683 w 7655776"/>
                <a:gd name="connsiteY7603" fmla="*/ 1297284 h 7652085"/>
                <a:gd name="connsiteX7604" fmla="*/ 5373749 w 7655776"/>
                <a:gd name="connsiteY7604" fmla="*/ 1280066 h 7652085"/>
                <a:gd name="connsiteX7605" fmla="*/ 5375214 w 7655776"/>
                <a:gd name="connsiteY7605" fmla="*/ 1277135 h 7652085"/>
                <a:gd name="connsiteX7606" fmla="*/ 5386938 w 7655776"/>
                <a:gd name="connsiteY7606" fmla="*/ 1257352 h 7652085"/>
                <a:gd name="connsiteX7607" fmla="*/ 5403057 w 7655776"/>
                <a:gd name="connsiteY7607" fmla="*/ 1255154 h 7652085"/>
                <a:gd name="connsiteX7608" fmla="*/ 5391334 w 7655776"/>
                <a:gd name="connsiteY7608" fmla="*/ 1307176 h 7652085"/>
                <a:gd name="connsiteX7609" fmla="*/ 5373749 w 7655776"/>
                <a:gd name="connsiteY7609" fmla="*/ 1280066 h 7652085"/>
                <a:gd name="connsiteX7610" fmla="*/ 5392066 w 7655776"/>
                <a:gd name="connsiteY7610" fmla="*/ 1249658 h 7652085"/>
                <a:gd name="connsiteX7611" fmla="*/ 5412949 w 7655776"/>
                <a:gd name="connsiteY7611" fmla="*/ 1213755 h 7652085"/>
                <a:gd name="connsiteX7612" fmla="*/ 5405256 w 7655776"/>
                <a:gd name="connsiteY7612" fmla="*/ 1247460 h 7652085"/>
                <a:gd name="connsiteX7613" fmla="*/ 5392066 w 7655776"/>
                <a:gd name="connsiteY7613" fmla="*/ 1249658 h 7652085"/>
                <a:gd name="connsiteX7614" fmla="*/ 5286923 w 7655776"/>
                <a:gd name="connsiteY7614" fmla="*/ 1178219 h 7652085"/>
                <a:gd name="connsiteX7615" fmla="*/ 5292418 w 7655776"/>
                <a:gd name="connsiteY7615" fmla="*/ 1183348 h 7652085"/>
                <a:gd name="connsiteX7616" fmla="*/ 5274833 w 7655776"/>
                <a:gd name="connsiteY7616" fmla="*/ 1266511 h 7652085"/>
                <a:gd name="connsiteX7617" fmla="*/ 5261644 w 7655776"/>
                <a:gd name="connsiteY7617" fmla="*/ 1268342 h 7652085"/>
                <a:gd name="connsiteX7618" fmla="*/ 5217681 w 7655776"/>
                <a:gd name="connsiteY7618" fmla="*/ 1208993 h 7652085"/>
                <a:gd name="connsiteX7619" fmla="*/ 5145510 w 7655776"/>
                <a:gd name="connsiteY7619" fmla="*/ 1111909 h 7652085"/>
                <a:gd name="connsiteX7620" fmla="*/ 5213652 w 7655776"/>
                <a:gd name="connsiteY7620" fmla="*/ 1141217 h 7652085"/>
                <a:gd name="connsiteX7621" fmla="*/ 5287289 w 7655776"/>
                <a:gd name="connsiteY7621" fmla="*/ 1172357 h 7652085"/>
                <a:gd name="connsiteX7622" fmla="*/ 5286923 w 7655776"/>
                <a:gd name="connsiteY7622" fmla="*/ 1178219 h 7652085"/>
                <a:gd name="connsiteX7623" fmla="*/ 5286923 w 7655776"/>
                <a:gd name="connsiteY7623" fmla="*/ 1178219 h 7652085"/>
                <a:gd name="connsiteX7624" fmla="*/ 5205958 w 7655776"/>
                <a:gd name="connsiteY7624" fmla="*/ 1821173 h 7652085"/>
                <a:gd name="connsiteX7625" fmla="*/ 5203393 w 7655776"/>
                <a:gd name="connsiteY7625" fmla="*/ 1817509 h 7652085"/>
                <a:gd name="connsiteX7626" fmla="*/ 5213285 w 7655776"/>
                <a:gd name="connsiteY7626" fmla="*/ 1799558 h 7652085"/>
                <a:gd name="connsiteX7627" fmla="*/ 5205958 w 7655776"/>
                <a:gd name="connsiteY7627" fmla="*/ 1821173 h 7652085"/>
                <a:gd name="connsiteX7628" fmla="*/ 5203027 w 7655776"/>
                <a:gd name="connsiteY7628" fmla="*/ 1802855 h 7652085"/>
                <a:gd name="connsiteX7629" fmla="*/ 5203393 w 7655776"/>
                <a:gd name="connsiteY7629" fmla="*/ 1777210 h 7652085"/>
                <a:gd name="connsiteX7630" fmla="*/ 5203760 w 7655776"/>
                <a:gd name="connsiteY7630" fmla="*/ 1774646 h 7652085"/>
                <a:gd name="connsiteX7631" fmla="*/ 5233435 w 7655776"/>
                <a:gd name="connsiteY7631" fmla="*/ 1707969 h 7652085"/>
                <a:gd name="connsiteX7632" fmla="*/ 5240029 w 7655776"/>
                <a:gd name="connsiteY7632" fmla="*/ 1692948 h 7652085"/>
                <a:gd name="connsiteX7633" fmla="*/ 5242960 w 7655776"/>
                <a:gd name="connsiteY7633" fmla="*/ 1709068 h 7652085"/>
                <a:gd name="connsiteX7634" fmla="*/ 5226474 w 7655776"/>
                <a:gd name="connsiteY7634" fmla="*/ 1758892 h 7652085"/>
                <a:gd name="connsiteX7635" fmla="*/ 5203027 w 7655776"/>
                <a:gd name="connsiteY7635" fmla="*/ 1802855 h 7652085"/>
                <a:gd name="connsiteX7636" fmla="*/ 5300111 w 7655776"/>
                <a:gd name="connsiteY7636" fmla="*/ 1584507 h 7652085"/>
                <a:gd name="connsiteX7637" fmla="*/ 5331252 w 7655776"/>
                <a:gd name="connsiteY7637" fmla="*/ 1564724 h 7652085"/>
                <a:gd name="connsiteX7638" fmla="*/ 5294616 w 7655776"/>
                <a:gd name="connsiteY7638" fmla="*/ 1632500 h 7652085"/>
                <a:gd name="connsiteX7639" fmla="*/ 5300111 w 7655776"/>
                <a:gd name="connsiteY7639" fmla="*/ 1584507 h 7652085"/>
                <a:gd name="connsiteX7640" fmla="*/ 5300111 w 7655776"/>
                <a:gd name="connsiteY7640" fmla="*/ 1584507 h 7652085"/>
                <a:gd name="connsiteX7641" fmla="*/ 5499043 w 7655776"/>
                <a:gd name="connsiteY7641" fmla="*/ 1423677 h 7652085"/>
                <a:gd name="connsiteX7642" fmla="*/ 5544837 w 7655776"/>
                <a:gd name="connsiteY7642" fmla="*/ 1432470 h 7652085"/>
                <a:gd name="connsiteX7643" fmla="*/ 5685518 w 7655776"/>
                <a:gd name="connsiteY7643" fmla="*/ 1459580 h 7652085"/>
                <a:gd name="connsiteX7644" fmla="*/ 5521756 w 7655776"/>
                <a:gd name="connsiteY7644" fmla="*/ 1495116 h 7652085"/>
                <a:gd name="connsiteX7645" fmla="*/ 5499043 w 7655776"/>
                <a:gd name="connsiteY7645" fmla="*/ 1423677 h 7652085"/>
                <a:gd name="connsiteX7646" fmla="*/ 5499043 w 7655776"/>
                <a:gd name="connsiteY7646" fmla="*/ 1423677 h 7652085"/>
                <a:gd name="connsiteX7647" fmla="*/ 5224276 w 7655776"/>
                <a:gd name="connsiteY7647" fmla="*/ 1232440 h 7652085"/>
                <a:gd name="connsiteX7648" fmla="*/ 5252485 w 7655776"/>
                <a:gd name="connsiteY7648" fmla="*/ 1269808 h 7652085"/>
                <a:gd name="connsiteX7649" fmla="*/ 5178115 w 7655776"/>
                <a:gd name="connsiteY7649" fmla="*/ 1280798 h 7652085"/>
                <a:gd name="connsiteX7650" fmla="*/ 5138549 w 7655776"/>
                <a:gd name="connsiteY7650" fmla="*/ 1117770 h 7652085"/>
                <a:gd name="connsiteX7651" fmla="*/ 5224276 w 7655776"/>
                <a:gd name="connsiteY7651" fmla="*/ 1232440 h 7652085"/>
                <a:gd name="connsiteX7652" fmla="*/ 5224276 w 7655776"/>
                <a:gd name="connsiteY7652" fmla="*/ 1232440 h 7652085"/>
                <a:gd name="connsiteX7653" fmla="*/ 5181046 w 7655776"/>
                <a:gd name="connsiteY7653" fmla="*/ 1322929 h 7652085"/>
                <a:gd name="connsiteX7654" fmla="*/ 5214018 w 7655776"/>
                <a:gd name="connsiteY7654" fmla="*/ 1457382 h 7652085"/>
                <a:gd name="connsiteX7655" fmla="*/ 5208522 w 7655776"/>
                <a:gd name="connsiteY7655" fmla="*/ 1461778 h 7652085"/>
                <a:gd name="connsiteX7656" fmla="*/ 5205958 w 7655776"/>
                <a:gd name="connsiteY7656" fmla="*/ 1461045 h 7652085"/>
                <a:gd name="connsiteX7657" fmla="*/ 5188739 w 7655776"/>
                <a:gd name="connsiteY7657" fmla="*/ 1377150 h 7652085"/>
                <a:gd name="connsiteX7658" fmla="*/ 5174818 w 7655776"/>
                <a:gd name="connsiteY7658" fmla="*/ 1311206 h 7652085"/>
                <a:gd name="connsiteX7659" fmla="*/ 5181046 w 7655776"/>
                <a:gd name="connsiteY7659" fmla="*/ 1322929 h 7652085"/>
                <a:gd name="connsiteX7660" fmla="*/ 5181046 w 7655776"/>
                <a:gd name="connsiteY7660" fmla="*/ 1322929 h 7652085"/>
                <a:gd name="connsiteX7661" fmla="*/ 5194968 w 7655776"/>
                <a:gd name="connsiteY7661" fmla="*/ 1518929 h 7652085"/>
                <a:gd name="connsiteX7662" fmla="*/ 5154302 w 7655776"/>
                <a:gd name="connsiteY7662" fmla="*/ 1544941 h 7652085"/>
                <a:gd name="connsiteX7663" fmla="*/ 5199364 w 7655776"/>
                <a:gd name="connsiteY7663" fmla="*/ 1482294 h 7652085"/>
                <a:gd name="connsiteX7664" fmla="*/ 5194968 w 7655776"/>
                <a:gd name="connsiteY7664" fmla="*/ 1518929 h 7652085"/>
                <a:gd name="connsiteX7665" fmla="*/ 5107775 w 7655776"/>
                <a:gd name="connsiteY7665" fmla="*/ 1625173 h 7652085"/>
                <a:gd name="connsiteX7666" fmla="*/ 5123894 w 7655776"/>
                <a:gd name="connsiteY7666" fmla="*/ 1620776 h 7652085"/>
                <a:gd name="connsiteX7667" fmla="*/ 5113270 w 7655776"/>
                <a:gd name="connsiteY7667" fmla="*/ 1633232 h 7652085"/>
                <a:gd name="connsiteX7668" fmla="*/ 5066377 w 7655776"/>
                <a:gd name="connsiteY7668" fmla="*/ 1689285 h 7652085"/>
                <a:gd name="connsiteX7669" fmla="*/ 5064545 w 7655776"/>
                <a:gd name="connsiteY7669" fmla="*/ 1690384 h 7652085"/>
                <a:gd name="connsiteX7670" fmla="*/ 5041464 w 7655776"/>
                <a:gd name="connsiteY7670" fmla="*/ 1702107 h 7652085"/>
                <a:gd name="connsiteX7671" fmla="*/ 5070773 w 7655776"/>
                <a:gd name="connsiteY7671" fmla="*/ 1661808 h 7652085"/>
                <a:gd name="connsiteX7672" fmla="*/ 5107775 w 7655776"/>
                <a:gd name="connsiteY7672" fmla="*/ 1625173 h 7652085"/>
                <a:gd name="connsiteX7673" fmla="*/ 5027910 w 7655776"/>
                <a:gd name="connsiteY7673" fmla="*/ 1708702 h 7652085"/>
                <a:gd name="connsiteX7674" fmla="*/ 5023879 w 7655776"/>
                <a:gd name="connsiteY7674" fmla="*/ 1707603 h 7652085"/>
                <a:gd name="connsiteX7675" fmla="*/ 5040365 w 7655776"/>
                <a:gd name="connsiteY7675" fmla="*/ 1691483 h 7652085"/>
                <a:gd name="connsiteX7676" fmla="*/ 5027910 w 7655776"/>
                <a:gd name="connsiteY7676" fmla="*/ 1708702 h 7652085"/>
                <a:gd name="connsiteX7677" fmla="*/ 4994938 w 7655776"/>
                <a:gd name="connsiteY7677" fmla="*/ 1736178 h 7652085"/>
                <a:gd name="connsiteX7678" fmla="*/ 4998234 w 7655776"/>
                <a:gd name="connsiteY7678" fmla="*/ 1736911 h 7652085"/>
                <a:gd name="connsiteX7679" fmla="*/ 5006661 w 7655776"/>
                <a:gd name="connsiteY7679" fmla="*/ 1731049 h 7652085"/>
                <a:gd name="connsiteX7680" fmla="*/ 5006661 w 7655776"/>
                <a:gd name="connsiteY7680" fmla="*/ 1727386 h 7652085"/>
                <a:gd name="connsiteX7681" fmla="*/ 5013988 w 7655776"/>
                <a:gd name="connsiteY7681" fmla="*/ 1723722 h 7652085"/>
                <a:gd name="connsiteX7682" fmla="*/ 5016186 w 7655776"/>
                <a:gd name="connsiteY7682" fmla="*/ 1728485 h 7652085"/>
                <a:gd name="connsiteX7683" fmla="*/ 5024612 w 7655776"/>
                <a:gd name="connsiteY7683" fmla="*/ 1731782 h 7652085"/>
                <a:gd name="connsiteX7684" fmla="*/ 5036702 w 7655776"/>
                <a:gd name="connsiteY7684" fmla="*/ 1719692 h 7652085"/>
                <a:gd name="connsiteX7685" fmla="*/ 5036702 w 7655776"/>
                <a:gd name="connsiteY7685" fmla="*/ 1719326 h 7652085"/>
                <a:gd name="connsiteX7686" fmla="*/ 5035969 w 7655776"/>
                <a:gd name="connsiteY7686" fmla="*/ 1716761 h 7652085"/>
                <a:gd name="connsiteX7687" fmla="*/ 5051356 w 7655776"/>
                <a:gd name="connsiteY7687" fmla="*/ 1707236 h 7652085"/>
                <a:gd name="connsiteX7688" fmla="*/ 5004096 w 7655776"/>
                <a:gd name="connsiteY7688" fmla="*/ 1763655 h 7652085"/>
                <a:gd name="connsiteX7689" fmla="*/ 5001165 w 7655776"/>
                <a:gd name="connsiteY7689" fmla="*/ 1764388 h 7652085"/>
                <a:gd name="connsiteX7690" fmla="*/ 4843633 w 7655776"/>
                <a:gd name="connsiteY7690" fmla="*/ 1694047 h 7652085"/>
                <a:gd name="connsiteX7691" fmla="*/ 4742519 w 7655776"/>
                <a:gd name="connsiteY7691" fmla="*/ 1649352 h 7652085"/>
                <a:gd name="connsiteX7692" fmla="*/ 4838137 w 7655776"/>
                <a:gd name="connsiteY7692" fmla="*/ 1680492 h 7652085"/>
                <a:gd name="connsiteX7693" fmla="*/ 4989808 w 7655776"/>
                <a:gd name="connsiteY7693" fmla="*/ 1729217 h 7652085"/>
                <a:gd name="connsiteX7694" fmla="*/ 4994938 w 7655776"/>
                <a:gd name="connsiteY7694" fmla="*/ 1736178 h 7652085"/>
                <a:gd name="connsiteX7695" fmla="*/ 4994938 w 7655776"/>
                <a:gd name="connsiteY7695" fmla="*/ 1736178 h 7652085"/>
                <a:gd name="connsiteX7696" fmla="*/ 5436762 w 7655776"/>
                <a:gd name="connsiteY7696" fmla="*/ 2650968 h 7652085"/>
                <a:gd name="connsiteX7697" fmla="*/ 5479625 w 7655776"/>
                <a:gd name="connsiteY7697" fmla="*/ 2624590 h 7652085"/>
                <a:gd name="connsiteX7698" fmla="*/ 5469368 w 7655776"/>
                <a:gd name="connsiteY7698" fmla="*/ 2648770 h 7652085"/>
                <a:gd name="connsiteX7699" fmla="*/ 5436762 w 7655776"/>
                <a:gd name="connsiteY7699" fmla="*/ 2650968 h 7652085"/>
                <a:gd name="connsiteX7700" fmla="*/ 5461674 w 7655776"/>
                <a:gd name="connsiteY7700" fmla="*/ 2685772 h 7652085"/>
                <a:gd name="connsiteX7701" fmla="*/ 5474496 w 7655776"/>
                <a:gd name="connsiteY7701" fmla="*/ 2655364 h 7652085"/>
                <a:gd name="connsiteX7702" fmla="*/ 5500508 w 7655776"/>
                <a:gd name="connsiteY7702" fmla="*/ 2653532 h 7652085"/>
                <a:gd name="connsiteX7703" fmla="*/ 5461674 w 7655776"/>
                <a:gd name="connsiteY7703" fmla="*/ 2685772 h 7652085"/>
                <a:gd name="connsiteX7704" fmla="*/ 6314550 w 7655776"/>
                <a:gd name="connsiteY7704" fmla="*/ 3155073 h 7652085"/>
                <a:gd name="connsiteX7705" fmla="*/ 6277182 w 7655776"/>
                <a:gd name="connsiteY7705" fmla="*/ 3160935 h 7652085"/>
                <a:gd name="connsiteX7706" fmla="*/ 6204643 w 7655776"/>
                <a:gd name="connsiteY7706" fmla="*/ 3121002 h 7652085"/>
                <a:gd name="connsiteX7707" fmla="*/ 6320777 w 7655776"/>
                <a:gd name="connsiteY7707" fmla="*/ 3146647 h 7652085"/>
                <a:gd name="connsiteX7708" fmla="*/ 6339095 w 7655776"/>
                <a:gd name="connsiteY7708" fmla="*/ 3150676 h 7652085"/>
                <a:gd name="connsiteX7709" fmla="*/ 6314550 w 7655776"/>
                <a:gd name="connsiteY7709" fmla="*/ 3155073 h 7652085"/>
                <a:gd name="connsiteX7710" fmla="*/ 6315649 w 7655776"/>
                <a:gd name="connsiteY7710" fmla="*/ 3162400 h 7652085"/>
                <a:gd name="connsiteX7711" fmla="*/ 6358512 w 7655776"/>
                <a:gd name="connsiteY7711" fmla="*/ 3155439 h 7652085"/>
                <a:gd name="connsiteX7712" fmla="*/ 6418228 w 7655776"/>
                <a:gd name="connsiteY7712" fmla="*/ 3168628 h 7652085"/>
                <a:gd name="connsiteX7713" fmla="*/ 6416397 w 7655776"/>
                <a:gd name="connsiteY7713" fmla="*/ 3170093 h 7652085"/>
                <a:gd name="connsiteX7714" fmla="*/ 6299895 w 7655776"/>
                <a:gd name="connsiteY7714" fmla="*/ 3168628 h 7652085"/>
                <a:gd name="connsiteX7715" fmla="*/ 6290736 w 7655776"/>
                <a:gd name="connsiteY7715" fmla="*/ 3168628 h 7652085"/>
                <a:gd name="connsiteX7716" fmla="*/ 6287805 w 7655776"/>
                <a:gd name="connsiteY7716" fmla="*/ 3167162 h 7652085"/>
                <a:gd name="connsiteX7717" fmla="*/ 6315649 w 7655776"/>
                <a:gd name="connsiteY7717" fmla="*/ 3162400 h 7652085"/>
                <a:gd name="connsiteX7718" fmla="*/ 6776157 w 7655776"/>
                <a:gd name="connsiteY7718" fmla="*/ 3043334 h 7652085"/>
                <a:gd name="connsiteX7719" fmla="*/ 6805466 w 7655776"/>
                <a:gd name="connsiteY7719" fmla="*/ 3083633 h 7652085"/>
                <a:gd name="connsiteX7720" fmla="*/ 6802535 w 7655776"/>
                <a:gd name="connsiteY7720" fmla="*/ 3090961 h 7652085"/>
                <a:gd name="connsiteX7721" fmla="*/ 6745383 w 7655776"/>
                <a:gd name="connsiteY7721" fmla="*/ 3104149 h 7652085"/>
                <a:gd name="connsiteX7722" fmla="*/ 6726333 w 7655776"/>
                <a:gd name="connsiteY7722" fmla="*/ 3089862 h 7652085"/>
                <a:gd name="connsiteX7723" fmla="*/ 6743552 w 7655776"/>
                <a:gd name="connsiteY7723" fmla="*/ 3002669 h 7652085"/>
                <a:gd name="connsiteX7724" fmla="*/ 6746116 w 7655776"/>
                <a:gd name="connsiteY7724" fmla="*/ 3001936 h 7652085"/>
                <a:gd name="connsiteX7725" fmla="*/ 6776157 w 7655776"/>
                <a:gd name="connsiteY7725" fmla="*/ 3043334 h 7652085"/>
                <a:gd name="connsiteX7726" fmla="*/ 6403207 w 7655776"/>
                <a:gd name="connsiteY7726" fmla="*/ 3230908 h 7652085"/>
                <a:gd name="connsiteX7727" fmla="*/ 6412366 w 7655776"/>
                <a:gd name="connsiteY7727" fmla="*/ 3217720 h 7652085"/>
                <a:gd name="connsiteX7728" fmla="*/ 6455596 w 7655776"/>
                <a:gd name="connsiteY7728" fmla="*/ 3182549 h 7652085"/>
                <a:gd name="connsiteX7729" fmla="*/ 6460725 w 7655776"/>
                <a:gd name="connsiteY7729" fmla="*/ 3184015 h 7652085"/>
                <a:gd name="connsiteX7730" fmla="*/ 6471716 w 7655776"/>
                <a:gd name="connsiteY7730" fmla="*/ 3214789 h 7652085"/>
                <a:gd name="connsiteX7731" fmla="*/ 6475380 w 7655776"/>
                <a:gd name="connsiteY7731" fmla="*/ 3248127 h 7652085"/>
                <a:gd name="connsiteX7732" fmla="*/ 6471716 w 7655776"/>
                <a:gd name="connsiteY7732" fmla="*/ 3251058 h 7652085"/>
                <a:gd name="connsiteX7733" fmla="*/ 6417129 w 7655776"/>
                <a:gd name="connsiteY7733" fmla="*/ 3238235 h 7652085"/>
                <a:gd name="connsiteX7734" fmla="*/ 6403207 w 7655776"/>
                <a:gd name="connsiteY7734" fmla="*/ 3230908 h 7652085"/>
                <a:gd name="connsiteX7735" fmla="*/ 6474647 w 7655776"/>
                <a:gd name="connsiteY7735" fmla="*/ 3174856 h 7652085"/>
                <a:gd name="connsiteX7736" fmla="*/ 6504322 w 7655776"/>
                <a:gd name="connsiteY7736" fmla="*/ 3168994 h 7652085"/>
                <a:gd name="connsiteX7737" fmla="*/ 6493331 w 7655776"/>
                <a:gd name="connsiteY7737" fmla="*/ 3203065 h 7652085"/>
                <a:gd name="connsiteX7738" fmla="*/ 6475746 w 7655776"/>
                <a:gd name="connsiteY7738" fmla="*/ 3184748 h 7652085"/>
                <a:gd name="connsiteX7739" fmla="*/ 6474647 w 7655776"/>
                <a:gd name="connsiteY7739" fmla="*/ 3174856 h 7652085"/>
                <a:gd name="connsiteX7740" fmla="*/ 6521540 w 7655776"/>
                <a:gd name="connsiteY7740" fmla="*/ 3242632 h 7652085"/>
                <a:gd name="connsiteX7741" fmla="*/ 6492232 w 7655776"/>
                <a:gd name="connsiteY7741" fmla="*/ 3250325 h 7652085"/>
                <a:gd name="connsiteX7742" fmla="*/ 6488935 w 7655776"/>
                <a:gd name="connsiteY7742" fmla="*/ 3240800 h 7652085"/>
                <a:gd name="connsiteX7743" fmla="*/ 6496628 w 7655776"/>
                <a:gd name="connsiteY7743" fmla="*/ 3216620 h 7652085"/>
                <a:gd name="connsiteX7744" fmla="*/ 6521540 w 7655776"/>
                <a:gd name="connsiteY7744" fmla="*/ 3242632 h 7652085"/>
                <a:gd name="connsiteX7745" fmla="*/ 6529234 w 7655776"/>
                <a:gd name="connsiteY7745" fmla="*/ 3240434 h 7652085"/>
                <a:gd name="connsiteX7746" fmla="*/ 6498827 w 7655776"/>
                <a:gd name="connsiteY7746" fmla="*/ 3208927 h 7652085"/>
                <a:gd name="connsiteX7747" fmla="*/ 6512382 w 7655776"/>
                <a:gd name="connsiteY7747" fmla="*/ 3167529 h 7652085"/>
                <a:gd name="connsiteX7748" fmla="*/ 6523738 w 7655776"/>
                <a:gd name="connsiteY7748" fmla="*/ 3165331 h 7652085"/>
                <a:gd name="connsiteX7749" fmla="*/ 6577959 w 7655776"/>
                <a:gd name="connsiteY7749" fmla="*/ 3190976 h 7652085"/>
                <a:gd name="connsiteX7750" fmla="*/ 6540591 w 7655776"/>
                <a:gd name="connsiteY7750" fmla="*/ 3237869 h 7652085"/>
                <a:gd name="connsiteX7751" fmla="*/ 6529234 w 7655776"/>
                <a:gd name="connsiteY7751" fmla="*/ 3240434 h 7652085"/>
                <a:gd name="connsiteX7752" fmla="*/ 6477211 w 7655776"/>
                <a:gd name="connsiteY7752" fmla="*/ 3196105 h 7652085"/>
                <a:gd name="connsiteX7753" fmla="*/ 6491133 w 7655776"/>
                <a:gd name="connsiteY7753" fmla="*/ 3210759 h 7652085"/>
                <a:gd name="connsiteX7754" fmla="*/ 6484905 w 7655776"/>
                <a:gd name="connsiteY7754" fmla="*/ 3230176 h 7652085"/>
                <a:gd name="connsiteX7755" fmla="*/ 6479043 w 7655776"/>
                <a:gd name="connsiteY7755" fmla="*/ 3213690 h 7652085"/>
                <a:gd name="connsiteX7756" fmla="*/ 6477211 w 7655776"/>
                <a:gd name="connsiteY7756" fmla="*/ 3196105 h 7652085"/>
                <a:gd name="connsiteX7757" fmla="*/ 6555612 w 7655776"/>
                <a:gd name="connsiteY7757" fmla="*/ 3233473 h 7652085"/>
                <a:gd name="connsiteX7758" fmla="*/ 6569167 w 7655776"/>
                <a:gd name="connsiteY7758" fmla="*/ 3216987 h 7652085"/>
                <a:gd name="connsiteX7759" fmla="*/ 6587484 w 7655776"/>
                <a:gd name="connsiteY7759" fmla="*/ 3195006 h 7652085"/>
                <a:gd name="connsiteX7760" fmla="*/ 6620823 w 7655776"/>
                <a:gd name="connsiteY7760" fmla="*/ 3210759 h 7652085"/>
                <a:gd name="connsiteX7761" fmla="*/ 6605436 w 7655776"/>
                <a:gd name="connsiteY7761" fmla="*/ 3220650 h 7652085"/>
                <a:gd name="connsiteX7762" fmla="*/ 6562939 w 7655776"/>
                <a:gd name="connsiteY7762" fmla="*/ 3231641 h 7652085"/>
                <a:gd name="connsiteX7763" fmla="*/ 6555612 w 7655776"/>
                <a:gd name="connsiteY7763" fmla="*/ 3233473 h 7652085"/>
                <a:gd name="connsiteX7764" fmla="*/ 6613129 w 7655776"/>
                <a:gd name="connsiteY7764" fmla="*/ 3146647 h 7652085"/>
                <a:gd name="connsiteX7765" fmla="*/ 6612030 w 7655776"/>
                <a:gd name="connsiteY7765" fmla="*/ 3146647 h 7652085"/>
                <a:gd name="connsiteX7766" fmla="*/ 6613129 w 7655776"/>
                <a:gd name="connsiteY7766" fmla="*/ 3146647 h 7652085"/>
                <a:gd name="connsiteX7767" fmla="*/ 6613129 w 7655776"/>
                <a:gd name="connsiteY7767" fmla="*/ 3146647 h 7652085"/>
                <a:gd name="connsiteX7768" fmla="*/ 6607634 w 7655776"/>
                <a:gd name="connsiteY7768" fmla="*/ 3153607 h 7652085"/>
                <a:gd name="connsiteX7769" fmla="*/ 6584920 w 7655776"/>
                <a:gd name="connsiteY7769" fmla="*/ 3182183 h 7652085"/>
                <a:gd name="connsiteX7770" fmla="*/ 6558908 w 7655776"/>
                <a:gd name="connsiteY7770" fmla="*/ 3170460 h 7652085"/>
                <a:gd name="connsiteX7771" fmla="*/ 6539492 w 7655776"/>
                <a:gd name="connsiteY7771" fmla="*/ 3161667 h 7652085"/>
                <a:gd name="connsiteX7772" fmla="*/ 6546819 w 7655776"/>
                <a:gd name="connsiteY7772" fmla="*/ 3160202 h 7652085"/>
                <a:gd name="connsiteX7773" fmla="*/ 6589682 w 7655776"/>
                <a:gd name="connsiteY7773" fmla="*/ 3151409 h 7652085"/>
                <a:gd name="connsiteX7774" fmla="*/ 6607634 w 7655776"/>
                <a:gd name="connsiteY7774" fmla="*/ 3153607 h 7652085"/>
                <a:gd name="connsiteX7775" fmla="*/ 6628516 w 7655776"/>
                <a:gd name="connsiteY7775" fmla="*/ 3214789 h 7652085"/>
                <a:gd name="connsiteX7776" fmla="*/ 6628883 w 7655776"/>
                <a:gd name="connsiteY7776" fmla="*/ 3215155 h 7652085"/>
                <a:gd name="connsiteX7777" fmla="*/ 6627417 w 7655776"/>
                <a:gd name="connsiteY7777" fmla="*/ 3215521 h 7652085"/>
                <a:gd name="connsiteX7778" fmla="*/ 6628516 w 7655776"/>
                <a:gd name="connsiteY7778" fmla="*/ 3214789 h 7652085"/>
                <a:gd name="connsiteX7779" fmla="*/ 6507619 w 7655776"/>
                <a:gd name="connsiteY7779" fmla="*/ 3159835 h 7652085"/>
                <a:gd name="connsiteX7780" fmla="*/ 6479043 w 7655776"/>
                <a:gd name="connsiteY7780" fmla="*/ 3166430 h 7652085"/>
                <a:gd name="connsiteX7781" fmla="*/ 6499193 w 7655776"/>
                <a:gd name="connsiteY7781" fmla="*/ 3153241 h 7652085"/>
                <a:gd name="connsiteX7782" fmla="*/ 6507985 w 7655776"/>
                <a:gd name="connsiteY7782" fmla="*/ 3157637 h 7652085"/>
                <a:gd name="connsiteX7783" fmla="*/ 6507619 w 7655776"/>
                <a:gd name="connsiteY7783" fmla="*/ 3159835 h 7652085"/>
                <a:gd name="connsiteX7784" fmla="*/ 6450101 w 7655776"/>
                <a:gd name="connsiteY7784" fmla="*/ 3178520 h 7652085"/>
                <a:gd name="connsiteX7785" fmla="*/ 6427021 w 7655776"/>
                <a:gd name="connsiteY7785" fmla="*/ 3197204 h 7652085"/>
                <a:gd name="connsiteX7786" fmla="*/ 6439477 w 7655776"/>
                <a:gd name="connsiteY7786" fmla="*/ 3179619 h 7652085"/>
                <a:gd name="connsiteX7787" fmla="*/ 6450101 w 7655776"/>
                <a:gd name="connsiteY7787" fmla="*/ 3178520 h 7652085"/>
                <a:gd name="connsiteX7788" fmla="*/ 6468419 w 7655776"/>
                <a:gd name="connsiteY7788" fmla="*/ 3257652 h 7652085"/>
                <a:gd name="connsiteX7789" fmla="*/ 6458527 w 7655776"/>
                <a:gd name="connsiteY7789" fmla="*/ 3261316 h 7652085"/>
                <a:gd name="connsiteX7790" fmla="*/ 6439477 w 7655776"/>
                <a:gd name="connsiteY7790" fmla="*/ 3250692 h 7652085"/>
                <a:gd name="connsiteX7791" fmla="*/ 6468419 w 7655776"/>
                <a:gd name="connsiteY7791" fmla="*/ 3257652 h 7652085"/>
                <a:gd name="connsiteX7792" fmla="*/ 6528135 w 7655776"/>
                <a:gd name="connsiteY7792" fmla="*/ 3249592 h 7652085"/>
                <a:gd name="connsiteX7793" fmla="*/ 6529600 w 7655776"/>
                <a:gd name="connsiteY7793" fmla="*/ 3251424 h 7652085"/>
                <a:gd name="connsiteX7794" fmla="*/ 6523372 w 7655776"/>
                <a:gd name="connsiteY7794" fmla="*/ 3259118 h 7652085"/>
                <a:gd name="connsiteX7795" fmla="*/ 6499559 w 7655776"/>
                <a:gd name="connsiteY7795" fmla="*/ 3256187 h 7652085"/>
                <a:gd name="connsiteX7796" fmla="*/ 6528135 w 7655776"/>
                <a:gd name="connsiteY7796" fmla="*/ 3249592 h 7652085"/>
                <a:gd name="connsiteX7797" fmla="*/ 6635111 w 7655776"/>
                <a:gd name="connsiteY7797" fmla="*/ 3201966 h 7652085"/>
                <a:gd name="connsiteX7798" fmla="*/ 6632546 w 7655776"/>
                <a:gd name="connsiteY7798" fmla="*/ 3203432 h 7652085"/>
                <a:gd name="connsiteX7799" fmla="*/ 6594811 w 7655776"/>
                <a:gd name="connsiteY7799" fmla="*/ 3186579 h 7652085"/>
                <a:gd name="connsiteX7800" fmla="*/ 6621189 w 7655776"/>
                <a:gd name="connsiteY7800" fmla="*/ 3155073 h 7652085"/>
                <a:gd name="connsiteX7801" fmla="*/ 6624120 w 7655776"/>
                <a:gd name="connsiteY7801" fmla="*/ 3155439 h 7652085"/>
                <a:gd name="connsiteX7802" fmla="*/ 6631447 w 7655776"/>
                <a:gd name="connsiteY7802" fmla="*/ 3178153 h 7652085"/>
                <a:gd name="connsiteX7803" fmla="*/ 6635111 w 7655776"/>
                <a:gd name="connsiteY7803" fmla="*/ 3201966 h 7652085"/>
                <a:gd name="connsiteX7804" fmla="*/ 6524838 w 7655776"/>
                <a:gd name="connsiteY7804" fmla="*/ 3155806 h 7652085"/>
                <a:gd name="connsiteX7805" fmla="*/ 6517511 w 7655776"/>
                <a:gd name="connsiteY7805" fmla="*/ 3152508 h 7652085"/>
                <a:gd name="connsiteX7806" fmla="*/ 6520441 w 7655776"/>
                <a:gd name="connsiteY7806" fmla="*/ 3143716 h 7652085"/>
                <a:gd name="connsiteX7807" fmla="*/ 6558176 w 7655776"/>
                <a:gd name="connsiteY7807" fmla="*/ 3148112 h 7652085"/>
                <a:gd name="connsiteX7808" fmla="*/ 6524838 w 7655776"/>
                <a:gd name="connsiteY7808" fmla="*/ 3155806 h 7652085"/>
                <a:gd name="connsiteX7809" fmla="*/ 6473548 w 7655776"/>
                <a:gd name="connsiteY7809" fmla="*/ 3162034 h 7652085"/>
                <a:gd name="connsiteX7810" fmla="*/ 6473548 w 7655776"/>
                <a:gd name="connsiteY7810" fmla="*/ 3160568 h 7652085"/>
                <a:gd name="connsiteX7811" fmla="*/ 6482707 w 7655776"/>
                <a:gd name="connsiteY7811" fmla="*/ 3145548 h 7652085"/>
                <a:gd name="connsiteX7812" fmla="*/ 6492232 w 7655776"/>
                <a:gd name="connsiteY7812" fmla="*/ 3149944 h 7652085"/>
                <a:gd name="connsiteX7813" fmla="*/ 6473548 w 7655776"/>
                <a:gd name="connsiteY7813" fmla="*/ 3162034 h 7652085"/>
                <a:gd name="connsiteX7814" fmla="*/ 6472082 w 7655776"/>
                <a:gd name="connsiteY7814" fmla="*/ 3149577 h 7652085"/>
                <a:gd name="connsiteX7815" fmla="*/ 6471350 w 7655776"/>
                <a:gd name="connsiteY7815" fmla="*/ 3142250 h 7652085"/>
                <a:gd name="connsiteX7816" fmla="*/ 6473548 w 7655776"/>
                <a:gd name="connsiteY7816" fmla="*/ 3141151 h 7652085"/>
                <a:gd name="connsiteX7817" fmla="*/ 6476478 w 7655776"/>
                <a:gd name="connsiteY7817" fmla="*/ 3142617 h 7652085"/>
                <a:gd name="connsiteX7818" fmla="*/ 6472082 w 7655776"/>
                <a:gd name="connsiteY7818" fmla="*/ 3149577 h 7652085"/>
                <a:gd name="connsiteX7819" fmla="*/ 6378296 w 7655776"/>
                <a:gd name="connsiteY7819" fmla="*/ 3225413 h 7652085"/>
                <a:gd name="connsiteX7820" fmla="*/ 6386721 w 7655776"/>
                <a:gd name="connsiteY7820" fmla="*/ 3229809 h 7652085"/>
                <a:gd name="connsiteX7821" fmla="*/ 6385256 w 7655776"/>
                <a:gd name="connsiteY7821" fmla="*/ 3230908 h 7652085"/>
                <a:gd name="connsiteX7822" fmla="*/ 6374998 w 7655776"/>
                <a:gd name="connsiteY7822" fmla="*/ 3228344 h 7652085"/>
                <a:gd name="connsiteX7823" fmla="*/ 6378296 w 7655776"/>
                <a:gd name="connsiteY7823" fmla="*/ 3225413 h 7652085"/>
                <a:gd name="connsiteX7824" fmla="*/ 6386721 w 7655776"/>
                <a:gd name="connsiteY7824" fmla="*/ 3238968 h 7652085"/>
                <a:gd name="connsiteX7825" fmla="*/ 6388553 w 7655776"/>
                <a:gd name="connsiteY7825" fmla="*/ 3239335 h 7652085"/>
                <a:gd name="connsiteX7826" fmla="*/ 6383058 w 7655776"/>
                <a:gd name="connsiteY7826" fmla="*/ 3247028 h 7652085"/>
                <a:gd name="connsiteX7827" fmla="*/ 6378296 w 7655776"/>
                <a:gd name="connsiteY7827" fmla="*/ 3245563 h 7652085"/>
                <a:gd name="connsiteX7828" fmla="*/ 6386721 w 7655776"/>
                <a:gd name="connsiteY7828" fmla="*/ 3238968 h 7652085"/>
                <a:gd name="connsiteX7829" fmla="*/ 6503589 w 7655776"/>
                <a:gd name="connsiteY7829" fmla="*/ 3281465 h 7652085"/>
                <a:gd name="connsiteX7830" fmla="*/ 6501025 w 7655776"/>
                <a:gd name="connsiteY7830" fmla="*/ 3274505 h 7652085"/>
                <a:gd name="connsiteX7831" fmla="*/ 6507985 w 7655776"/>
                <a:gd name="connsiteY7831" fmla="*/ 3278901 h 7652085"/>
                <a:gd name="connsiteX7832" fmla="*/ 6505787 w 7655776"/>
                <a:gd name="connsiteY7832" fmla="*/ 3281465 h 7652085"/>
                <a:gd name="connsiteX7833" fmla="*/ 6503589 w 7655776"/>
                <a:gd name="connsiteY7833" fmla="*/ 3281465 h 7652085"/>
                <a:gd name="connsiteX7834" fmla="*/ 6503589 w 7655776"/>
                <a:gd name="connsiteY7834" fmla="*/ 3281465 h 7652085"/>
                <a:gd name="connsiteX7835" fmla="*/ 6496995 w 7655776"/>
                <a:gd name="connsiteY7835" fmla="*/ 3263880 h 7652085"/>
                <a:gd name="connsiteX7836" fmla="*/ 6496628 w 7655776"/>
                <a:gd name="connsiteY7836" fmla="*/ 3262415 h 7652085"/>
                <a:gd name="connsiteX7837" fmla="*/ 6518609 w 7655776"/>
                <a:gd name="connsiteY7837" fmla="*/ 3265346 h 7652085"/>
                <a:gd name="connsiteX7838" fmla="*/ 6512015 w 7655776"/>
                <a:gd name="connsiteY7838" fmla="*/ 3273406 h 7652085"/>
                <a:gd name="connsiteX7839" fmla="*/ 6496995 w 7655776"/>
                <a:gd name="connsiteY7839" fmla="*/ 3263880 h 7652085"/>
                <a:gd name="connsiteX7840" fmla="*/ 6540591 w 7655776"/>
                <a:gd name="connsiteY7840" fmla="*/ 3251791 h 7652085"/>
                <a:gd name="connsiteX7841" fmla="*/ 6545720 w 7655776"/>
                <a:gd name="connsiteY7841" fmla="*/ 3245563 h 7652085"/>
                <a:gd name="connsiteX7842" fmla="*/ 6579058 w 7655776"/>
                <a:gd name="connsiteY7842" fmla="*/ 3237869 h 7652085"/>
                <a:gd name="connsiteX7843" fmla="*/ 6547185 w 7655776"/>
                <a:gd name="connsiteY7843" fmla="*/ 3258019 h 7652085"/>
                <a:gd name="connsiteX7844" fmla="*/ 6540591 w 7655776"/>
                <a:gd name="connsiteY7844" fmla="*/ 3251791 h 7652085"/>
                <a:gd name="connsiteX7845" fmla="*/ 6643537 w 7655776"/>
                <a:gd name="connsiteY7845" fmla="*/ 3127963 h 7652085"/>
                <a:gd name="connsiteX7846" fmla="*/ 6661855 w 7655776"/>
                <a:gd name="connsiteY7846" fmla="*/ 3104149 h 7652085"/>
                <a:gd name="connsiteX7847" fmla="*/ 6674677 w 7655776"/>
                <a:gd name="connsiteY7847" fmla="*/ 3121002 h 7652085"/>
                <a:gd name="connsiteX7848" fmla="*/ 6643537 w 7655776"/>
                <a:gd name="connsiteY7848" fmla="*/ 3127963 h 7652085"/>
                <a:gd name="connsiteX7849" fmla="*/ 6636942 w 7655776"/>
                <a:gd name="connsiteY7849" fmla="*/ 3117338 h 7652085"/>
                <a:gd name="connsiteX7850" fmla="*/ 6642804 w 7655776"/>
                <a:gd name="connsiteY7850" fmla="*/ 3078871 h 7652085"/>
                <a:gd name="connsiteX7851" fmla="*/ 6654894 w 7655776"/>
                <a:gd name="connsiteY7851" fmla="*/ 3094991 h 7652085"/>
                <a:gd name="connsiteX7852" fmla="*/ 6636942 w 7655776"/>
                <a:gd name="connsiteY7852" fmla="*/ 3117338 h 7652085"/>
                <a:gd name="connsiteX7853" fmla="*/ 6510916 w 7655776"/>
                <a:gd name="connsiteY7853" fmla="*/ 3149577 h 7652085"/>
                <a:gd name="connsiteX7854" fmla="*/ 6507619 w 7655776"/>
                <a:gd name="connsiteY7854" fmla="*/ 3148112 h 7652085"/>
                <a:gd name="connsiteX7855" fmla="*/ 6512382 w 7655776"/>
                <a:gd name="connsiteY7855" fmla="*/ 3144815 h 7652085"/>
                <a:gd name="connsiteX7856" fmla="*/ 6510916 w 7655776"/>
                <a:gd name="connsiteY7856" fmla="*/ 3149577 h 7652085"/>
                <a:gd name="connsiteX7857" fmla="*/ 6466221 w 7655776"/>
                <a:gd name="connsiteY7857" fmla="*/ 3159103 h 7652085"/>
                <a:gd name="connsiteX7858" fmla="*/ 6462924 w 7655776"/>
                <a:gd name="connsiteY7858" fmla="*/ 3164598 h 7652085"/>
                <a:gd name="connsiteX7859" fmla="*/ 6457062 w 7655776"/>
                <a:gd name="connsiteY7859" fmla="*/ 3164598 h 7652085"/>
                <a:gd name="connsiteX7860" fmla="*/ 6453032 w 7655776"/>
                <a:gd name="connsiteY7860" fmla="*/ 3168628 h 7652085"/>
                <a:gd name="connsiteX7861" fmla="*/ 6447903 w 7655776"/>
                <a:gd name="connsiteY7861" fmla="*/ 3167529 h 7652085"/>
                <a:gd name="connsiteX7862" fmla="*/ 6464755 w 7655776"/>
                <a:gd name="connsiteY7862" fmla="*/ 3143716 h 7652085"/>
                <a:gd name="connsiteX7863" fmla="*/ 6466221 w 7655776"/>
                <a:gd name="connsiteY7863" fmla="*/ 3159103 h 7652085"/>
                <a:gd name="connsiteX7864" fmla="*/ 6430318 w 7655776"/>
                <a:gd name="connsiteY7864" fmla="*/ 3179985 h 7652085"/>
                <a:gd name="connsiteX7865" fmla="*/ 6406871 w 7655776"/>
                <a:gd name="connsiteY7865" fmla="*/ 3212957 h 7652085"/>
                <a:gd name="connsiteX7866" fmla="*/ 6392217 w 7655776"/>
                <a:gd name="connsiteY7866" fmla="*/ 3224680 h 7652085"/>
                <a:gd name="connsiteX7867" fmla="*/ 6383425 w 7655776"/>
                <a:gd name="connsiteY7867" fmla="*/ 3219551 h 7652085"/>
                <a:gd name="connsiteX7868" fmla="*/ 6423724 w 7655776"/>
                <a:gd name="connsiteY7868" fmla="*/ 3179985 h 7652085"/>
                <a:gd name="connsiteX7869" fmla="*/ 6430318 w 7655776"/>
                <a:gd name="connsiteY7869" fmla="*/ 3179985 h 7652085"/>
                <a:gd name="connsiteX7870" fmla="*/ 6390385 w 7655776"/>
                <a:gd name="connsiteY7870" fmla="*/ 3249592 h 7652085"/>
                <a:gd name="connsiteX7871" fmla="*/ 6396247 w 7655776"/>
                <a:gd name="connsiteY7871" fmla="*/ 3241166 h 7652085"/>
                <a:gd name="connsiteX7872" fmla="*/ 6414565 w 7655776"/>
                <a:gd name="connsiteY7872" fmla="*/ 3245196 h 7652085"/>
                <a:gd name="connsiteX7873" fmla="*/ 6450101 w 7655776"/>
                <a:gd name="connsiteY7873" fmla="*/ 3264613 h 7652085"/>
                <a:gd name="connsiteX7874" fmla="*/ 6444239 w 7655776"/>
                <a:gd name="connsiteY7874" fmla="*/ 3266811 h 7652085"/>
                <a:gd name="connsiteX7875" fmla="*/ 6390385 w 7655776"/>
                <a:gd name="connsiteY7875" fmla="*/ 3249592 h 7652085"/>
                <a:gd name="connsiteX7876" fmla="*/ 6475013 w 7655776"/>
                <a:gd name="connsiteY7876" fmla="*/ 3265346 h 7652085"/>
                <a:gd name="connsiteX7877" fmla="*/ 6480142 w 7655776"/>
                <a:gd name="connsiteY7877" fmla="*/ 3267178 h 7652085"/>
                <a:gd name="connsiteX7878" fmla="*/ 6480509 w 7655776"/>
                <a:gd name="connsiteY7878" fmla="*/ 3267178 h 7652085"/>
                <a:gd name="connsiteX7879" fmla="*/ 6486004 w 7655776"/>
                <a:gd name="connsiteY7879" fmla="*/ 3264613 h 7652085"/>
                <a:gd name="connsiteX7880" fmla="*/ 6491133 w 7655776"/>
                <a:gd name="connsiteY7880" fmla="*/ 3267910 h 7652085"/>
                <a:gd name="connsiteX7881" fmla="*/ 6496628 w 7655776"/>
                <a:gd name="connsiteY7881" fmla="*/ 3282564 h 7652085"/>
                <a:gd name="connsiteX7882" fmla="*/ 6470983 w 7655776"/>
                <a:gd name="connsiteY7882" fmla="*/ 3268277 h 7652085"/>
                <a:gd name="connsiteX7883" fmla="*/ 6475013 w 7655776"/>
                <a:gd name="connsiteY7883" fmla="*/ 3265346 h 7652085"/>
                <a:gd name="connsiteX7884" fmla="*/ 6535828 w 7655776"/>
                <a:gd name="connsiteY7884" fmla="*/ 3257652 h 7652085"/>
                <a:gd name="connsiteX7885" fmla="*/ 6539126 w 7655776"/>
                <a:gd name="connsiteY7885" fmla="*/ 3260950 h 7652085"/>
                <a:gd name="connsiteX7886" fmla="*/ 6533630 w 7655776"/>
                <a:gd name="connsiteY7886" fmla="*/ 3260217 h 7652085"/>
                <a:gd name="connsiteX7887" fmla="*/ 6535828 w 7655776"/>
                <a:gd name="connsiteY7887" fmla="*/ 3257652 h 7652085"/>
                <a:gd name="connsiteX7888" fmla="*/ 6662953 w 7655776"/>
                <a:gd name="connsiteY7888" fmla="*/ 3231275 h 7652085"/>
                <a:gd name="connsiteX7889" fmla="*/ 6688965 w 7655776"/>
                <a:gd name="connsiteY7889" fmla="*/ 3243365 h 7652085"/>
                <a:gd name="connsiteX7890" fmla="*/ 6684935 w 7655776"/>
                <a:gd name="connsiteY7890" fmla="*/ 3263148 h 7652085"/>
                <a:gd name="connsiteX7891" fmla="*/ 6662953 w 7655776"/>
                <a:gd name="connsiteY7891" fmla="*/ 3231275 h 7652085"/>
                <a:gd name="connsiteX7892" fmla="*/ 6664419 w 7655776"/>
                <a:gd name="connsiteY7892" fmla="*/ 3218819 h 7652085"/>
                <a:gd name="connsiteX7893" fmla="*/ 6695193 w 7655776"/>
                <a:gd name="connsiteY7893" fmla="*/ 3211492 h 7652085"/>
                <a:gd name="connsiteX7894" fmla="*/ 6691163 w 7655776"/>
                <a:gd name="connsiteY7894" fmla="*/ 3232007 h 7652085"/>
                <a:gd name="connsiteX7895" fmla="*/ 6664419 w 7655776"/>
                <a:gd name="connsiteY7895" fmla="*/ 3218819 h 7652085"/>
                <a:gd name="connsiteX7896" fmla="*/ 6605070 w 7655776"/>
                <a:gd name="connsiteY7896" fmla="*/ 3096822 h 7652085"/>
                <a:gd name="connsiteX7897" fmla="*/ 6617525 w 7655776"/>
                <a:gd name="connsiteY7897" fmla="*/ 3134190 h 7652085"/>
                <a:gd name="connsiteX7898" fmla="*/ 6578692 w 7655776"/>
                <a:gd name="connsiteY7898" fmla="*/ 3143349 h 7652085"/>
                <a:gd name="connsiteX7899" fmla="*/ 6524471 w 7655776"/>
                <a:gd name="connsiteY7899" fmla="*/ 3137121 h 7652085"/>
                <a:gd name="connsiteX7900" fmla="*/ 6601772 w 7655776"/>
                <a:gd name="connsiteY7900" fmla="*/ 3086931 h 7652085"/>
                <a:gd name="connsiteX7901" fmla="*/ 6605070 w 7655776"/>
                <a:gd name="connsiteY7901" fmla="*/ 3096822 h 7652085"/>
                <a:gd name="connsiteX7902" fmla="*/ 6605070 w 7655776"/>
                <a:gd name="connsiteY7902" fmla="*/ 3096822 h 7652085"/>
                <a:gd name="connsiteX7903" fmla="*/ 6413099 w 7655776"/>
                <a:gd name="connsiteY7903" fmla="*/ 3181817 h 7652085"/>
                <a:gd name="connsiteX7904" fmla="*/ 6377196 w 7655776"/>
                <a:gd name="connsiteY7904" fmla="*/ 3216620 h 7652085"/>
                <a:gd name="connsiteX7905" fmla="*/ 6372800 w 7655776"/>
                <a:gd name="connsiteY7905" fmla="*/ 3214056 h 7652085"/>
                <a:gd name="connsiteX7906" fmla="*/ 6413099 w 7655776"/>
                <a:gd name="connsiteY7906" fmla="*/ 3181817 h 7652085"/>
                <a:gd name="connsiteX7907" fmla="*/ 6413099 w 7655776"/>
                <a:gd name="connsiteY7907" fmla="*/ 3181817 h 7652085"/>
                <a:gd name="connsiteX7908" fmla="*/ 6371701 w 7655776"/>
                <a:gd name="connsiteY7908" fmla="*/ 3221749 h 7652085"/>
                <a:gd name="connsiteX7909" fmla="*/ 6366572 w 7655776"/>
                <a:gd name="connsiteY7909" fmla="*/ 3226879 h 7652085"/>
                <a:gd name="connsiteX7910" fmla="*/ 6358878 w 7655776"/>
                <a:gd name="connsiteY7910" fmla="*/ 3225047 h 7652085"/>
                <a:gd name="connsiteX7911" fmla="*/ 6366572 w 7655776"/>
                <a:gd name="connsiteY7911" fmla="*/ 3218819 h 7652085"/>
                <a:gd name="connsiteX7912" fmla="*/ 6371701 w 7655776"/>
                <a:gd name="connsiteY7912" fmla="*/ 3221749 h 7652085"/>
                <a:gd name="connsiteX7913" fmla="*/ 6368404 w 7655776"/>
                <a:gd name="connsiteY7913" fmla="*/ 3234938 h 7652085"/>
                <a:gd name="connsiteX7914" fmla="*/ 6377929 w 7655776"/>
                <a:gd name="connsiteY7914" fmla="*/ 3237136 h 7652085"/>
                <a:gd name="connsiteX7915" fmla="*/ 6370602 w 7655776"/>
                <a:gd name="connsiteY7915" fmla="*/ 3242998 h 7652085"/>
                <a:gd name="connsiteX7916" fmla="*/ 6362908 w 7655776"/>
                <a:gd name="connsiteY7916" fmla="*/ 3240434 h 7652085"/>
                <a:gd name="connsiteX7917" fmla="*/ 6368404 w 7655776"/>
                <a:gd name="connsiteY7917" fmla="*/ 3234938 h 7652085"/>
                <a:gd name="connsiteX7918" fmla="*/ 6371701 w 7655776"/>
                <a:gd name="connsiteY7918" fmla="*/ 3251058 h 7652085"/>
                <a:gd name="connsiteX7919" fmla="*/ 6378662 w 7655776"/>
                <a:gd name="connsiteY7919" fmla="*/ 3253256 h 7652085"/>
                <a:gd name="connsiteX7920" fmla="*/ 6375364 w 7655776"/>
                <a:gd name="connsiteY7920" fmla="*/ 3258019 h 7652085"/>
                <a:gd name="connsiteX7921" fmla="*/ 6365473 w 7655776"/>
                <a:gd name="connsiteY7921" fmla="*/ 3255821 h 7652085"/>
                <a:gd name="connsiteX7922" fmla="*/ 6371701 w 7655776"/>
                <a:gd name="connsiteY7922" fmla="*/ 3251058 h 7652085"/>
                <a:gd name="connsiteX7923" fmla="*/ 6385989 w 7655776"/>
                <a:gd name="connsiteY7923" fmla="*/ 3255821 h 7652085"/>
                <a:gd name="connsiteX7924" fmla="*/ 6433615 w 7655776"/>
                <a:gd name="connsiteY7924" fmla="*/ 3271207 h 7652085"/>
                <a:gd name="connsiteX7925" fmla="*/ 6433615 w 7655776"/>
                <a:gd name="connsiteY7925" fmla="*/ 3271207 h 7652085"/>
                <a:gd name="connsiteX7926" fmla="*/ 6383425 w 7655776"/>
                <a:gd name="connsiteY7926" fmla="*/ 3259851 h 7652085"/>
                <a:gd name="connsiteX7927" fmla="*/ 6385989 w 7655776"/>
                <a:gd name="connsiteY7927" fmla="*/ 3255821 h 7652085"/>
                <a:gd name="connsiteX7928" fmla="*/ 6599574 w 7655776"/>
                <a:gd name="connsiteY7928" fmla="*/ 3233473 h 7652085"/>
                <a:gd name="connsiteX7929" fmla="*/ 6638408 w 7655776"/>
                <a:gd name="connsiteY7929" fmla="*/ 3224680 h 7652085"/>
                <a:gd name="connsiteX7930" fmla="*/ 6643537 w 7655776"/>
                <a:gd name="connsiteY7930" fmla="*/ 3263514 h 7652085"/>
                <a:gd name="connsiteX7931" fmla="*/ 6645002 w 7655776"/>
                <a:gd name="connsiteY7931" fmla="*/ 3273772 h 7652085"/>
                <a:gd name="connsiteX7932" fmla="*/ 6553413 w 7655776"/>
                <a:gd name="connsiteY7932" fmla="*/ 3262781 h 7652085"/>
                <a:gd name="connsiteX7933" fmla="*/ 6599574 w 7655776"/>
                <a:gd name="connsiteY7933" fmla="*/ 3233473 h 7652085"/>
                <a:gd name="connsiteX7934" fmla="*/ 6699955 w 7655776"/>
                <a:gd name="connsiteY7934" fmla="*/ 3188045 h 7652085"/>
                <a:gd name="connsiteX7935" fmla="*/ 6697391 w 7655776"/>
                <a:gd name="connsiteY7935" fmla="*/ 3200134 h 7652085"/>
                <a:gd name="connsiteX7936" fmla="*/ 6655626 w 7655776"/>
                <a:gd name="connsiteY7936" fmla="*/ 3208927 h 7652085"/>
                <a:gd name="connsiteX7937" fmla="*/ 6647567 w 7655776"/>
                <a:gd name="connsiteY7937" fmla="*/ 3203798 h 7652085"/>
                <a:gd name="connsiteX7938" fmla="*/ 6647200 w 7655776"/>
                <a:gd name="connsiteY7938" fmla="*/ 3203065 h 7652085"/>
                <a:gd name="connsiteX7939" fmla="*/ 6661122 w 7655776"/>
                <a:gd name="connsiteY7939" fmla="*/ 3194273 h 7652085"/>
                <a:gd name="connsiteX7940" fmla="*/ 6703986 w 7655776"/>
                <a:gd name="connsiteY7940" fmla="*/ 3167162 h 7652085"/>
                <a:gd name="connsiteX7941" fmla="*/ 6699955 w 7655776"/>
                <a:gd name="connsiteY7941" fmla="*/ 3188045 h 7652085"/>
                <a:gd name="connsiteX7942" fmla="*/ 6657458 w 7655776"/>
                <a:gd name="connsiteY7942" fmla="*/ 3188045 h 7652085"/>
                <a:gd name="connsiteX7943" fmla="*/ 6645002 w 7655776"/>
                <a:gd name="connsiteY7943" fmla="*/ 3196105 h 7652085"/>
                <a:gd name="connsiteX7944" fmla="*/ 6638774 w 7655776"/>
                <a:gd name="connsiteY7944" fmla="*/ 3176688 h 7652085"/>
                <a:gd name="connsiteX7945" fmla="*/ 6635843 w 7655776"/>
                <a:gd name="connsiteY7945" fmla="*/ 3156905 h 7652085"/>
                <a:gd name="connsiteX7946" fmla="*/ 6650497 w 7655776"/>
                <a:gd name="connsiteY7946" fmla="*/ 3158736 h 7652085"/>
                <a:gd name="connsiteX7947" fmla="*/ 6695559 w 7655776"/>
                <a:gd name="connsiteY7947" fmla="*/ 3163865 h 7652085"/>
                <a:gd name="connsiteX7948" fmla="*/ 6657458 w 7655776"/>
                <a:gd name="connsiteY7948" fmla="*/ 3188045 h 7652085"/>
                <a:gd name="connsiteX7949" fmla="*/ 6651597 w 7655776"/>
                <a:gd name="connsiteY7949" fmla="*/ 3151409 h 7652085"/>
                <a:gd name="connsiteX7950" fmla="*/ 6635111 w 7655776"/>
                <a:gd name="connsiteY7950" fmla="*/ 3149577 h 7652085"/>
                <a:gd name="connsiteX7951" fmla="*/ 6635111 w 7655776"/>
                <a:gd name="connsiteY7951" fmla="*/ 3148845 h 7652085"/>
                <a:gd name="connsiteX7952" fmla="*/ 6640240 w 7655776"/>
                <a:gd name="connsiteY7952" fmla="*/ 3143349 h 7652085"/>
                <a:gd name="connsiteX7953" fmla="*/ 6640240 w 7655776"/>
                <a:gd name="connsiteY7953" fmla="*/ 3140419 h 7652085"/>
                <a:gd name="connsiteX7954" fmla="*/ 6681638 w 7655776"/>
                <a:gd name="connsiteY7954" fmla="*/ 3129794 h 7652085"/>
                <a:gd name="connsiteX7955" fmla="*/ 6689331 w 7655776"/>
                <a:gd name="connsiteY7955" fmla="*/ 3139686 h 7652085"/>
                <a:gd name="connsiteX7956" fmla="*/ 6702154 w 7655776"/>
                <a:gd name="connsiteY7956" fmla="*/ 3156538 h 7652085"/>
                <a:gd name="connsiteX7957" fmla="*/ 6651597 w 7655776"/>
                <a:gd name="connsiteY7957" fmla="*/ 3151409 h 7652085"/>
                <a:gd name="connsiteX7958" fmla="*/ 6636210 w 7655776"/>
                <a:gd name="connsiteY7958" fmla="*/ 3070811 h 7652085"/>
                <a:gd name="connsiteX7959" fmla="*/ 6628150 w 7655776"/>
                <a:gd name="connsiteY7959" fmla="*/ 3127963 h 7652085"/>
                <a:gd name="connsiteX7960" fmla="*/ 6626318 w 7655776"/>
                <a:gd name="connsiteY7960" fmla="*/ 3130161 h 7652085"/>
                <a:gd name="connsiteX7961" fmla="*/ 6625585 w 7655776"/>
                <a:gd name="connsiteY7961" fmla="*/ 3130161 h 7652085"/>
                <a:gd name="connsiteX7962" fmla="*/ 6623754 w 7655776"/>
                <a:gd name="connsiteY7962" fmla="*/ 3131992 h 7652085"/>
                <a:gd name="connsiteX7963" fmla="*/ 6611664 w 7655776"/>
                <a:gd name="connsiteY7963" fmla="*/ 3094624 h 7652085"/>
                <a:gd name="connsiteX7964" fmla="*/ 6608000 w 7655776"/>
                <a:gd name="connsiteY7964" fmla="*/ 3082901 h 7652085"/>
                <a:gd name="connsiteX7965" fmla="*/ 6632913 w 7655776"/>
                <a:gd name="connsiteY7965" fmla="*/ 3066781 h 7652085"/>
                <a:gd name="connsiteX7966" fmla="*/ 6636210 w 7655776"/>
                <a:gd name="connsiteY7966" fmla="*/ 3070811 h 7652085"/>
                <a:gd name="connsiteX7967" fmla="*/ 6440210 w 7655776"/>
                <a:gd name="connsiteY7967" fmla="*/ 3166063 h 7652085"/>
                <a:gd name="connsiteX7968" fmla="*/ 6439110 w 7655776"/>
                <a:gd name="connsiteY7968" fmla="*/ 3165697 h 7652085"/>
                <a:gd name="connsiteX7969" fmla="*/ 6442774 w 7655776"/>
                <a:gd name="connsiteY7969" fmla="*/ 3162034 h 7652085"/>
                <a:gd name="connsiteX7970" fmla="*/ 6440210 w 7655776"/>
                <a:gd name="connsiteY7970" fmla="*/ 3166063 h 7652085"/>
                <a:gd name="connsiteX7971" fmla="*/ 6351185 w 7655776"/>
                <a:gd name="connsiteY7971" fmla="*/ 3230908 h 7652085"/>
                <a:gd name="connsiteX7972" fmla="*/ 6359978 w 7655776"/>
                <a:gd name="connsiteY7972" fmla="*/ 3232740 h 7652085"/>
                <a:gd name="connsiteX7973" fmla="*/ 6354849 w 7655776"/>
                <a:gd name="connsiteY7973" fmla="*/ 3237869 h 7652085"/>
                <a:gd name="connsiteX7974" fmla="*/ 6346056 w 7655776"/>
                <a:gd name="connsiteY7974" fmla="*/ 3234938 h 7652085"/>
                <a:gd name="connsiteX7975" fmla="*/ 6351185 w 7655776"/>
                <a:gd name="connsiteY7975" fmla="*/ 3230908 h 7652085"/>
                <a:gd name="connsiteX7976" fmla="*/ 6356680 w 7655776"/>
                <a:gd name="connsiteY7976" fmla="*/ 3246295 h 7652085"/>
                <a:gd name="connsiteX7977" fmla="*/ 6363641 w 7655776"/>
                <a:gd name="connsiteY7977" fmla="*/ 3248493 h 7652085"/>
                <a:gd name="connsiteX7978" fmla="*/ 6356680 w 7655776"/>
                <a:gd name="connsiteY7978" fmla="*/ 3253989 h 7652085"/>
                <a:gd name="connsiteX7979" fmla="*/ 6350086 w 7655776"/>
                <a:gd name="connsiteY7979" fmla="*/ 3252523 h 7652085"/>
                <a:gd name="connsiteX7980" fmla="*/ 6356680 w 7655776"/>
                <a:gd name="connsiteY7980" fmla="*/ 3246295 h 7652085"/>
                <a:gd name="connsiteX7981" fmla="*/ 6465122 w 7655776"/>
                <a:gd name="connsiteY7981" fmla="*/ 3273406 h 7652085"/>
                <a:gd name="connsiteX7982" fmla="*/ 6469151 w 7655776"/>
                <a:gd name="connsiteY7982" fmla="*/ 3275604 h 7652085"/>
                <a:gd name="connsiteX7983" fmla="*/ 6464389 w 7655776"/>
                <a:gd name="connsiteY7983" fmla="*/ 3274138 h 7652085"/>
                <a:gd name="connsiteX7984" fmla="*/ 6465122 w 7655776"/>
                <a:gd name="connsiteY7984" fmla="*/ 3273406 h 7652085"/>
                <a:gd name="connsiteX7985" fmla="*/ 6652329 w 7655776"/>
                <a:gd name="connsiteY7985" fmla="*/ 3274505 h 7652085"/>
                <a:gd name="connsiteX7986" fmla="*/ 6650497 w 7655776"/>
                <a:gd name="connsiteY7986" fmla="*/ 3262415 h 7652085"/>
                <a:gd name="connsiteX7987" fmla="*/ 6645002 w 7655776"/>
                <a:gd name="connsiteY7987" fmla="*/ 3223581 h 7652085"/>
                <a:gd name="connsiteX7988" fmla="*/ 6646834 w 7655776"/>
                <a:gd name="connsiteY7988" fmla="*/ 3224314 h 7652085"/>
                <a:gd name="connsiteX7989" fmla="*/ 6647200 w 7655776"/>
                <a:gd name="connsiteY7989" fmla="*/ 3224314 h 7652085"/>
                <a:gd name="connsiteX7990" fmla="*/ 6647933 w 7655776"/>
                <a:gd name="connsiteY7990" fmla="*/ 3223948 h 7652085"/>
                <a:gd name="connsiteX7991" fmla="*/ 6650497 w 7655776"/>
                <a:gd name="connsiteY7991" fmla="*/ 3225047 h 7652085"/>
                <a:gd name="connsiteX7992" fmla="*/ 6682737 w 7655776"/>
                <a:gd name="connsiteY7992" fmla="*/ 3273039 h 7652085"/>
                <a:gd name="connsiteX7993" fmla="*/ 6681638 w 7655776"/>
                <a:gd name="connsiteY7993" fmla="*/ 3278168 h 7652085"/>
                <a:gd name="connsiteX7994" fmla="*/ 6652329 w 7655776"/>
                <a:gd name="connsiteY7994" fmla="*/ 3274505 h 7652085"/>
                <a:gd name="connsiteX7995" fmla="*/ 6722670 w 7655776"/>
                <a:gd name="connsiteY7995" fmla="*/ 3109645 h 7652085"/>
                <a:gd name="connsiteX7996" fmla="*/ 6724868 w 7655776"/>
                <a:gd name="connsiteY7996" fmla="*/ 3097921 h 7652085"/>
                <a:gd name="connsiteX7997" fmla="*/ 6736591 w 7655776"/>
                <a:gd name="connsiteY7997" fmla="*/ 3106714 h 7652085"/>
                <a:gd name="connsiteX7998" fmla="*/ 6722670 w 7655776"/>
                <a:gd name="connsiteY7998" fmla="*/ 3109645 h 7652085"/>
                <a:gd name="connsiteX7999" fmla="*/ 6714976 w 7655776"/>
                <a:gd name="connsiteY7999" fmla="*/ 3111477 h 7652085"/>
                <a:gd name="connsiteX8000" fmla="*/ 6682004 w 7655776"/>
                <a:gd name="connsiteY8000" fmla="*/ 3119170 h 7652085"/>
                <a:gd name="connsiteX8001" fmla="*/ 6666251 w 7655776"/>
                <a:gd name="connsiteY8001" fmla="*/ 3098288 h 7652085"/>
                <a:gd name="connsiteX8002" fmla="*/ 6687500 w 7655776"/>
                <a:gd name="connsiteY8002" fmla="*/ 3070078 h 7652085"/>
                <a:gd name="connsiteX8003" fmla="*/ 6700322 w 7655776"/>
                <a:gd name="connsiteY8003" fmla="*/ 3079604 h 7652085"/>
                <a:gd name="connsiteX8004" fmla="*/ 6718640 w 7655776"/>
                <a:gd name="connsiteY8004" fmla="*/ 3093525 h 7652085"/>
                <a:gd name="connsiteX8005" fmla="*/ 6714976 w 7655776"/>
                <a:gd name="connsiteY8005" fmla="*/ 3111477 h 7652085"/>
                <a:gd name="connsiteX8006" fmla="*/ 6704718 w 7655776"/>
                <a:gd name="connsiteY8006" fmla="*/ 3073376 h 7652085"/>
                <a:gd name="connsiteX8007" fmla="*/ 6691896 w 7655776"/>
                <a:gd name="connsiteY8007" fmla="*/ 3063850 h 7652085"/>
                <a:gd name="connsiteX8008" fmla="*/ 6736225 w 7655776"/>
                <a:gd name="connsiteY8008" fmla="*/ 3004867 h 7652085"/>
                <a:gd name="connsiteX8009" fmla="*/ 6720105 w 7655776"/>
                <a:gd name="connsiteY8009" fmla="*/ 3085099 h 7652085"/>
                <a:gd name="connsiteX8010" fmla="*/ 6704718 w 7655776"/>
                <a:gd name="connsiteY8010" fmla="*/ 3073376 h 7652085"/>
                <a:gd name="connsiteX8011" fmla="*/ 6684202 w 7655776"/>
                <a:gd name="connsiteY8011" fmla="*/ 3057989 h 7652085"/>
                <a:gd name="connsiteX8012" fmla="*/ 6666251 w 7655776"/>
                <a:gd name="connsiteY8012" fmla="*/ 3044433 h 7652085"/>
                <a:gd name="connsiteX8013" fmla="*/ 6726699 w 7655776"/>
                <a:gd name="connsiteY8013" fmla="*/ 3004867 h 7652085"/>
                <a:gd name="connsiteX8014" fmla="*/ 6684202 w 7655776"/>
                <a:gd name="connsiteY8014" fmla="*/ 3057989 h 7652085"/>
                <a:gd name="connsiteX8015" fmla="*/ 6679439 w 7655776"/>
                <a:gd name="connsiteY8015" fmla="*/ 3063850 h 7652085"/>
                <a:gd name="connsiteX8016" fmla="*/ 6659290 w 7655776"/>
                <a:gd name="connsiteY8016" fmla="*/ 3089129 h 7652085"/>
                <a:gd name="connsiteX8017" fmla="*/ 6643903 w 7655776"/>
                <a:gd name="connsiteY8017" fmla="*/ 3068979 h 7652085"/>
                <a:gd name="connsiteX8018" fmla="*/ 6645369 w 7655776"/>
                <a:gd name="connsiteY8018" fmla="*/ 3058355 h 7652085"/>
                <a:gd name="connsiteX8019" fmla="*/ 6659290 w 7655776"/>
                <a:gd name="connsiteY8019" fmla="*/ 3049196 h 7652085"/>
                <a:gd name="connsiteX8020" fmla="*/ 6679439 w 7655776"/>
                <a:gd name="connsiteY8020" fmla="*/ 3063850 h 7652085"/>
                <a:gd name="connsiteX8021" fmla="*/ 6679439 w 7655776"/>
                <a:gd name="connsiteY8021" fmla="*/ 3063850 h 7652085"/>
                <a:gd name="connsiteX8022" fmla="*/ 6647200 w 7655776"/>
                <a:gd name="connsiteY8022" fmla="*/ 3048463 h 7652085"/>
                <a:gd name="connsiteX8023" fmla="*/ 6648299 w 7655776"/>
                <a:gd name="connsiteY8023" fmla="*/ 3040037 h 7652085"/>
                <a:gd name="connsiteX8024" fmla="*/ 6653795 w 7655776"/>
                <a:gd name="connsiteY8024" fmla="*/ 3044067 h 7652085"/>
                <a:gd name="connsiteX8025" fmla="*/ 6647200 w 7655776"/>
                <a:gd name="connsiteY8025" fmla="*/ 3048463 h 7652085"/>
                <a:gd name="connsiteX8026" fmla="*/ 6605802 w 7655776"/>
                <a:gd name="connsiteY8026" fmla="*/ 3075207 h 7652085"/>
                <a:gd name="connsiteX8027" fmla="*/ 6579425 w 7655776"/>
                <a:gd name="connsiteY8027" fmla="*/ 2995708 h 7652085"/>
                <a:gd name="connsiteX8028" fmla="*/ 6628516 w 7655776"/>
                <a:gd name="connsiteY8028" fmla="*/ 3060553 h 7652085"/>
                <a:gd name="connsiteX8029" fmla="*/ 6605802 w 7655776"/>
                <a:gd name="connsiteY8029" fmla="*/ 3075207 h 7652085"/>
                <a:gd name="connsiteX8030" fmla="*/ 6499559 w 7655776"/>
                <a:gd name="connsiteY8030" fmla="*/ 3144449 h 7652085"/>
                <a:gd name="connsiteX8031" fmla="*/ 6489301 w 7655776"/>
                <a:gd name="connsiteY8031" fmla="*/ 3140052 h 7652085"/>
                <a:gd name="connsiteX8032" fmla="*/ 6503955 w 7655776"/>
                <a:gd name="connsiteY8032" fmla="*/ 3141884 h 7652085"/>
                <a:gd name="connsiteX8033" fmla="*/ 6499559 w 7655776"/>
                <a:gd name="connsiteY8033" fmla="*/ 3144449 h 7652085"/>
                <a:gd name="connsiteX8034" fmla="*/ 6320411 w 7655776"/>
                <a:gd name="connsiteY8034" fmla="*/ 3223581 h 7652085"/>
                <a:gd name="connsiteX8035" fmla="*/ 6342026 w 7655776"/>
                <a:gd name="connsiteY8035" fmla="*/ 3228710 h 7652085"/>
                <a:gd name="connsiteX8036" fmla="*/ 6337630 w 7655776"/>
                <a:gd name="connsiteY8036" fmla="*/ 3232374 h 7652085"/>
                <a:gd name="connsiteX8037" fmla="*/ 6321877 w 7655776"/>
                <a:gd name="connsiteY8037" fmla="*/ 3227245 h 7652085"/>
                <a:gd name="connsiteX8038" fmla="*/ 6291836 w 7655776"/>
                <a:gd name="connsiteY8038" fmla="*/ 3217353 h 7652085"/>
                <a:gd name="connsiteX8039" fmla="*/ 6320411 w 7655776"/>
                <a:gd name="connsiteY8039" fmla="*/ 3223581 h 7652085"/>
                <a:gd name="connsiteX8040" fmla="*/ 6331768 w 7655776"/>
                <a:gd name="connsiteY8040" fmla="*/ 3270108 h 7652085"/>
                <a:gd name="connsiteX8041" fmla="*/ 6343858 w 7655776"/>
                <a:gd name="connsiteY8041" fmla="*/ 3258385 h 7652085"/>
                <a:gd name="connsiteX8042" fmla="*/ 6349353 w 7655776"/>
                <a:gd name="connsiteY8042" fmla="*/ 3259484 h 7652085"/>
                <a:gd name="connsiteX8043" fmla="*/ 6332135 w 7655776"/>
                <a:gd name="connsiteY8043" fmla="*/ 3273406 h 7652085"/>
                <a:gd name="connsiteX8044" fmla="*/ 6309054 w 7655776"/>
                <a:gd name="connsiteY8044" fmla="*/ 3292090 h 7652085"/>
                <a:gd name="connsiteX8045" fmla="*/ 6331768 w 7655776"/>
                <a:gd name="connsiteY8045" fmla="*/ 3270108 h 7652085"/>
                <a:gd name="connsiteX8046" fmla="*/ 6527768 w 7655776"/>
                <a:gd name="connsiteY8046" fmla="*/ 3266445 h 7652085"/>
                <a:gd name="connsiteX8047" fmla="*/ 6532897 w 7655776"/>
                <a:gd name="connsiteY8047" fmla="*/ 3267178 h 7652085"/>
                <a:gd name="connsiteX8048" fmla="*/ 6520075 w 7655776"/>
                <a:gd name="connsiteY8048" fmla="*/ 3275237 h 7652085"/>
                <a:gd name="connsiteX8049" fmla="*/ 6527768 w 7655776"/>
                <a:gd name="connsiteY8049" fmla="*/ 3266445 h 7652085"/>
                <a:gd name="connsiteX8050" fmla="*/ 6653428 w 7655776"/>
                <a:gd name="connsiteY8050" fmla="*/ 3282198 h 7652085"/>
                <a:gd name="connsiteX8051" fmla="*/ 6680539 w 7655776"/>
                <a:gd name="connsiteY8051" fmla="*/ 3285495 h 7652085"/>
                <a:gd name="connsiteX8052" fmla="*/ 6664785 w 7655776"/>
                <a:gd name="connsiteY8052" fmla="*/ 3365361 h 7652085"/>
                <a:gd name="connsiteX8053" fmla="*/ 6653428 w 7655776"/>
                <a:gd name="connsiteY8053" fmla="*/ 3282198 h 7652085"/>
                <a:gd name="connsiteX8054" fmla="*/ 6653428 w 7655776"/>
                <a:gd name="connsiteY8054" fmla="*/ 3282198 h 7652085"/>
                <a:gd name="connsiteX8055" fmla="*/ 6702154 w 7655776"/>
                <a:gd name="connsiteY8055" fmla="*/ 3288060 h 7652085"/>
                <a:gd name="connsiteX8056" fmla="*/ 6709847 w 7655776"/>
                <a:gd name="connsiteY8056" fmla="*/ 3289159 h 7652085"/>
                <a:gd name="connsiteX8057" fmla="*/ 6706916 w 7655776"/>
                <a:gd name="connsiteY8057" fmla="*/ 3295021 h 7652085"/>
                <a:gd name="connsiteX8058" fmla="*/ 6702154 w 7655776"/>
                <a:gd name="connsiteY8058" fmla="*/ 3288060 h 7652085"/>
                <a:gd name="connsiteX8059" fmla="*/ 6696658 w 7655776"/>
                <a:gd name="connsiteY8059" fmla="*/ 3280000 h 7652085"/>
                <a:gd name="connsiteX8060" fmla="*/ 6690430 w 7655776"/>
                <a:gd name="connsiteY8060" fmla="*/ 3271207 h 7652085"/>
                <a:gd name="connsiteX8061" fmla="*/ 6695193 w 7655776"/>
                <a:gd name="connsiteY8061" fmla="*/ 3246295 h 7652085"/>
                <a:gd name="connsiteX8062" fmla="*/ 6724501 w 7655776"/>
                <a:gd name="connsiteY8062" fmla="*/ 3260217 h 7652085"/>
                <a:gd name="connsiteX8063" fmla="*/ 6713144 w 7655776"/>
                <a:gd name="connsiteY8063" fmla="*/ 3282198 h 7652085"/>
                <a:gd name="connsiteX8064" fmla="*/ 6696658 w 7655776"/>
                <a:gd name="connsiteY8064" fmla="*/ 3280000 h 7652085"/>
                <a:gd name="connsiteX8065" fmla="*/ 6731462 w 7655776"/>
                <a:gd name="connsiteY8065" fmla="*/ 3263148 h 7652085"/>
                <a:gd name="connsiteX8066" fmla="*/ 6792643 w 7655776"/>
                <a:gd name="connsiteY8066" fmla="*/ 3292090 h 7652085"/>
                <a:gd name="connsiteX8067" fmla="*/ 6721204 w 7655776"/>
                <a:gd name="connsiteY8067" fmla="*/ 3283297 h 7652085"/>
                <a:gd name="connsiteX8068" fmla="*/ 6731462 w 7655776"/>
                <a:gd name="connsiteY8068" fmla="*/ 3263148 h 7652085"/>
                <a:gd name="connsiteX8069" fmla="*/ 6735858 w 7655776"/>
                <a:gd name="connsiteY8069" fmla="*/ 3254721 h 7652085"/>
                <a:gd name="connsiteX8070" fmla="*/ 6743185 w 7655776"/>
                <a:gd name="connsiteY8070" fmla="*/ 3240434 h 7652085"/>
                <a:gd name="connsiteX8071" fmla="*/ 6751978 w 7655776"/>
                <a:gd name="connsiteY8071" fmla="*/ 3222849 h 7652085"/>
                <a:gd name="connsiteX8072" fmla="*/ 6801802 w 7655776"/>
                <a:gd name="connsiteY8072" fmla="*/ 3288060 h 7652085"/>
                <a:gd name="connsiteX8073" fmla="*/ 6735858 w 7655776"/>
                <a:gd name="connsiteY8073" fmla="*/ 3254721 h 7652085"/>
                <a:gd name="connsiteX8074" fmla="*/ 6736591 w 7655776"/>
                <a:gd name="connsiteY8074" fmla="*/ 3237136 h 7652085"/>
                <a:gd name="connsiteX8075" fmla="*/ 6729264 w 7655776"/>
                <a:gd name="connsiteY8075" fmla="*/ 3251424 h 7652085"/>
                <a:gd name="connsiteX8076" fmla="*/ 6697757 w 7655776"/>
                <a:gd name="connsiteY8076" fmla="*/ 3235305 h 7652085"/>
                <a:gd name="connsiteX8077" fmla="*/ 6702886 w 7655776"/>
                <a:gd name="connsiteY8077" fmla="*/ 3209660 h 7652085"/>
                <a:gd name="connsiteX8078" fmla="*/ 6735858 w 7655776"/>
                <a:gd name="connsiteY8078" fmla="*/ 3201966 h 7652085"/>
                <a:gd name="connsiteX8079" fmla="*/ 6747215 w 7655776"/>
                <a:gd name="connsiteY8079" fmla="*/ 3216620 h 7652085"/>
                <a:gd name="connsiteX8080" fmla="*/ 6736591 w 7655776"/>
                <a:gd name="connsiteY8080" fmla="*/ 3237136 h 7652085"/>
                <a:gd name="connsiteX8081" fmla="*/ 6743552 w 7655776"/>
                <a:gd name="connsiteY8081" fmla="*/ 3200134 h 7652085"/>
                <a:gd name="connsiteX8082" fmla="*/ 6757473 w 7655776"/>
                <a:gd name="connsiteY8082" fmla="*/ 3196837 h 7652085"/>
                <a:gd name="connsiteX8083" fmla="*/ 6750879 w 7655776"/>
                <a:gd name="connsiteY8083" fmla="*/ 3209660 h 7652085"/>
                <a:gd name="connsiteX8084" fmla="*/ 6743552 w 7655776"/>
                <a:gd name="connsiteY8084" fmla="*/ 3200134 h 7652085"/>
                <a:gd name="connsiteX8085" fmla="*/ 6743552 w 7655776"/>
                <a:gd name="connsiteY8085" fmla="*/ 3200134 h 7652085"/>
                <a:gd name="connsiteX8086" fmla="*/ 6705084 w 7655776"/>
                <a:gd name="connsiteY8086" fmla="*/ 3198303 h 7652085"/>
                <a:gd name="connsiteX8087" fmla="*/ 6706916 w 7655776"/>
                <a:gd name="connsiteY8087" fmla="*/ 3189144 h 7652085"/>
                <a:gd name="connsiteX8088" fmla="*/ 6710946 w 7655776"/>
                <a:gd name="connsiteY8088" fmla="*/ 3168994 h 7652085"/>
                <a:gd name="connsiteX8089" fmla="*/ 6729264 w 7655776"/>
                <a:gd name="connsiteY8089" fmla="*/ 3193174 h 7652085"/>
                <a:gd name="connsiteX8090" fmla="*/ 6705084 w 7655776"/>
                <a:gd name="connsiteY8090" fmla="*/ 3198303 h 7652085"/>
                <a:gd name="connsiteX8091" fmla="*/ 6694460 w 7655776"/>
                <a:gd name="connsiteY8091" fmla="*/ 3135290 h 7652085"/>
                <a:gd name="connsiteX8092" fmla="*/ 6688965 w 7655776"/>
                <a:gd name="connsiteY8092" fmla="*/ 3127963 h 7652085"/>
                <a:gd name="connsiteX8093" fmla="*/ 6713144 w 7655776"/>
                <a:gd name="connsiteY8093" fmla="*/ 3121735 h 7652085"/>
                <a:gd name="connsiteX8094" fmla="*/ 6707282 w 7655776"/>
                <a:gd name="connsiteY8094" fmla="*/ 3151776 h 7652085"/>
                <a:gd name="connsiteX8095" fmla="*/ 6694460 w 7655776"/>
                <a:gd name="connsiteY8095" fmla="*/ 3135290 h 7652085"/>
                <a:gd name="connsiteX8096" fmla="*/ 6570998 w 7655776"/>
                <a:gd name="connsiteY8096" fmla="*/ 3000104 h 7652085"/>
                <a:gd name="connsiteX8097" fmla="*/ 6572464 w 7655776"/>
                <a:gd name="connsiteY8097" fmla="*/ 2997540 h 7652085"/>
                <a:gd name="connsiteX8098" fmla="*/ 6599208 w 7655776"/>
                <a:gd name="connsiteY8098" fmla="*/ 3079604 h 7652085"/>
                <a:gd name="connsiteX8099" fmla="*/ 6525204 w 7655776"/>
                <a:gd name="connsiteY8099" fmla="*/ 3127963 h 7652085"/>
                <a:gd name="connsiteX8100" fmla="*/ 6528501 w 7655776"/>
                <a:gd name="connsiteY8100" fmla="*/ 3118071 h 7652085"/>
                <a:gd name="connsiteX8101" fmla="*/ 6560740 w 7655776"/>
                <a:gd name="connsiteY8101" fmla="*/ 3017323 h 7652085"/>
                <a:gd name="connsiteX8102" fmla="*/ 6570998 w 7655776"/>
                <a:gd name="connsiteY8102" fmla="*/ 3000104 h 7652085"/>
                <a:gd name="connsiteX8103" fmla="*/ 6521174 w 7655776"/>
                <a:gd name="connsiteY8103" fmla="*/ 3115873 h 7652085"/>
                <a:gd name="connsiteX8104" fmla="*/ 6515313 w 7655776"/>
                <a:gd name="connsiteY8104" fmla="*/ 3134190 h 7652085"/>
                <a:gd name="connsiteX8105" fmla="*/ 6513114 w 7655776"/>
                <a:gd name="connsiteY8105" fmla="*/ 3135656 h 7652085"/>
                <a:gd name="connsiteX8106" fmla="*/ 6489668 w 7655776"/>
                <a:gd name="connsiteY8106" fmla="*/ 3133091 h 7652085"/>
                <a:gd name="connsiteX8107" fmla="*/ 6544254 w 7655776"/>
                <a:gd name="connsiteY8107" fmla="*/ 3043701 h 7652085"/>
                <a:gd name="connsiteX8108" fmla="*/ 6521174 w 7655776"/>
                <a:gd name="connsiteY8108" fmla="*/ 3115873 h 7652085"/>
                <a:gd name="connsiteX8109" fmla="*/ 6521174 w 7655776"/>
                <a:gd name="connsiteY8109" fmla="*/ 3115873 h 7652085"/>
                <a:gd name="connsiteX8110" fmla="*/ 6316015 w 7655776"/>
                <a:gd name="connsiteY8110" fmla="*/ 3182549 h 7652085"/>
                <a:gd name="connsiteX8111" fmla="*/ 6303925 w 7655776"/>
                <a:gd name="connsiteY8111" fmla="*/ 3175955 h 7652085"/>
                <a:gd name="connsiteX8112" fmla="*/ 6385256 w 7655776"/>
                <a:gd name="connsiteY8112" fmla="*/ 3176688 h 7652085"/>
                <a:gd name="connsiteX8113" fmla="*/ 6316015 w 7655776"/>
                <a:gd name="connsiteY8113" fmla="*/ 3182549 h 7652085"/>
                <a:gd name="connsiteX8114" fmla="*/ 6399911 w 7655776"/>
                <a:gd name="connsiteY8114" fmla="*/ 3182549 h 7652085"/>
                <a:gd name="connsiteX8115" fmla="*/ 6365473 w 7655776"/>
                <a:gd name="connsiteY8115" fmla="*/ 3210026 h 7652085"/>
                <a:gd name="connsiteX8116" fmla="*/ 6344224 w 7655776"/>
                <a:gd name="connsiteY8116" fmla="*/ 3198303 h 7652085"/>
                <a:gd name="connsiteX8117" fmla="*/ 6327372 w 7655776"/>
                <a:gd name="connsiteY8117" fmla="*/ 3189144 h 7652085"/>
                <a:gd name="connsiteX8118" fmla="*/ 6399911 w 7655776"/>
                <a:gd name="connsiteY8118" fmla="*/ 3182549 h 7652085"/>
                <a:gd name="connsiteX8119" fmla="*/ 6340927 w 7655776"/>
                <a:gd name="connsiteY8119" fmla="*/ 3204531 h 7652085"/>
                <a:gd name="connsiteX8120" fmla="*/ 6359611 w 7655776"/>
                <a:gd name="connsiteY8120" fmla="*/ 3214789 h 7652085"/>
                <a:gd name="connsiteX8121" fmla="*/ 6349720 w 7655776"/>
                <a:gd name="connsiteY8121" fmla="*/ 3222849 h 7652085"/>
                <a:gd name="connsiteX8122" fmla="*/ 6322609 w 7655776"/>
                <a:gd name="connsiteY8122" fmla="*/ 3216620 h 7652085"/>
                <a:gd name="connsiteX8123" fmla="*/ 6237249 w 7655776"/>
                <a:gd name="connsiteY8123" fmla="*/ 3196837 h 7652085"/>
                <a:gd name="connsiteX8124" fmla="*/ 6287805 w 7655776"/>
                <a:gd name="connsiteY8124" fmla="*/ 3192441 h 7652085"/>
                <a:gd name="connsiteX8125" fmla="*/ 6314916 w 7655776"/>
                <a:gd name="connsiteY8125" fmla="*/ 3190243 h 7652085"/>
                <a:gd name="connsiteX8126" fmla="*/ 6340927 w 7655776"/>
                <a:gd name="connsiteY8126" fmla="*/ 3204531 h 7652085"/>
                <a:gd name="connsiteX8127" fmla="*/ 6339095 w 7655776"/>
                <a:gd name="connsiteY8127" fmla="*/ 3240067 h 7652085"/>
                <a:gd name="connsiteX8128" fmla="*/ 6348987 w 7655776"/>
                <a:gd name="connsiteY8128" fmla="*/ 3243365 h 7652085"/>
                <a:gd name="connsiteX8129" fmla="*/ 6341660 w 7655776"/>
                <a:gd name="connsiteY8129" fmla="*/ 3250325 h 7652085"/>
                <a:gd name="connsiteX8130" fmla="*/ 6329570 w 7655776"/>
                <a:gd name="connsiteY8130" fmla="*/ 3247761 h 7652085"/>
                <a:gd name="connsiteX8131" fmla="*/ 6339095 w 7655776"/>
                <a:gd name="connsiteY8131" fmla="*/ 3240067 h 7652085"/>
                <a:gd name="connsiteX8132" fmla="*/ 6336897 w 7655776"/>
                <a:gd name="connsiteY8132" fmla="*/ 3279267 h 7652085"/>
                <a:gd name="connsiteX8133" fmla="*/ 6358512 w 7655776"/>
                <a:gd name="connsiteY8133" fmla="*/ 3262049 h 7652085"/>
                <a:gd name="connsiteX8134" fmla="*/ 6370968 w 7655776"/>
                <a:gd name="connsiteY8134" fmla="*/ 3264979 h 7652085"/>
                <a:gd name="connsiteX8135" fmla="*/ 6358878 w 7655776"/>
                <a:gd name="connsiteY8135" fmla="*/ 3282198 h 7652085"/>
                <a:gd name="connsiteX8136" fmla="*/ 6341660 w 7655776"/>
                <a:gd name="connsiteY8136" fmla="*/ 3306744 h 7652085"/>
                <a:gd name="connsiteX8137" fmla="*/ 6316381 w 7655776"/>
                <a:gd name="connsiteY8137" fmla="*/ 3316636 h 7652085"/>
                <a:gd name="connsiteX8138" fmla="*/ 6269121 w 7655776"/>
                <a:gd name="connsiteY8138" fmla="*/ 3334953 h 7652085"/>
                <a:gd name="connsiteX8139" fmla="*/ 6336897 w 7655776"/>
                <a:gd name="connsiteY8139" fmla="*/ 3279267 h 7652085"/>
                <a:gd name="connsiteX8140" fmla="*/ 6336897 w 7655776"/>
                <a:gd name="connsiteY8140" fmla="*/ 3279267 h 7652085"/>
                <a:gd name="connsiteX8141" fmla="*/ 6364740 w 7655776"/>
                <a:gd name="connsiteY8141" fmla="*/ 3286228 h 7652085"/>
                <a:gd name="connsiteX8142" fmla="*/ 6378662 w 7655776"/>
                <a:gd name="connsiteY8142" fmla="*/ 3266445 h 7652085"/>
                <a:gd name="connsiteX8143" fmla="*/ 6421525 w 7655776"/>
                <a:gd name="connsiteY8143" fmla="*/ 3275970 h 7652085"/>
                <a:gd name="connsiteX8144" fmla="*/ 6353749 w 7655776"/>
                <a:gd name="connsiteY8144" fmla="*/ 3301981 h 7652085"/>
                <a:gd name="connsiteX8145" fmla="*/ 6364740 w 7655776"/>
                <a:gd name="connsiteY8145" fmla="*/ 3286228 h 7652085"/>
                <a:gd name="connsiteX8146" fmla="*/ 6410901 w 7655776"/>
                <a:gd name="connsiteY8146" fmla="*/ 3287327 h 7652085"/>
                <a:gd name="connsiteX8147" fmla="*/ 6337996 w 7655776"/>
                <a:gd name="connsiteY8147" fmla="*/ 3323963 h 7652085"/>
                <a:gd name="connsiteX8148" fmla="*/ 6346056 w 7655776"/>
                <a:gd name="connsiteY8148" fmla="*/ 3312606 h 7652085"/>
                <a:gd name="connsiteX8149" fmla="*/ 6410901 w 7655776"/>
                <a:gd name="connsiteY8149" fmla="*/ 3287327 h 7652085"/>
                <a:gd name="connsiteX8150" fmla="*/ 6543888 w 7655776"/>
                <a:gd name="connsiteY8150" fmla="*/ 3268277 h 7652085"/>
                <a:gd name="connsiteX8151" fmla="*/ 6546453 w 7655776"/>
                <a:gd name="connsiteY8151" fmla="*/ 3268643 h 7652085"/>
                <a:gd name="connsiteX8152" fmla="*/ 6559641 w 7655776"/>
                <a:gd name="connsiteY8152" fmla="*/ 3282564 h 7652085"/>
                <a:gd name="connsiteX8153" fmla="*/ 6612030 w 7655776"/>
                <a:gd name="connsiteY8153" fmla="*/ 3337518 h 7652085"/>
                <a:gd name="connsiteX8154" fmla="*/ 6523738 w 7655776"/>
                <a:gd name="connsiteY8154" fmla="*/ 3281099 h 7652085"/>
                <a:gd name="connsiteX8155" fmla="*/ 6543888 w 7655776"/>
                <a:gd name="connsiteY8155" fmla="*/ 3268277 h 7652085"/>
                <a:gd name="connsiteX8156" fmla="*/ 6565137 w 7655776"/>
                <a:gd name="connsiteY8156" fmla="*/ 3277436 h 7652085"/>
                <a:gd name="connsiteX8157" fmla="*/ 6557810 w 7655776"/>
                <a:gd name="connsiteY8157" fmla="*/ 3270108 h 7652085"/>
                <a:gd name="connsiteX8158" fmla="*/ 6645735 w 7655776"/>
                <a:gd name="connsiteY8158" fmla="*/ 3281099 h 7652085"/>
                <a:gd name="connsiteX8159" fmla="*/ 6657824 w 7655776"/>
                <a:gd name="connsiteY8159" fmla="*/ 3366460 h 7652085"/>
                <a:gd name="connsiteX8160" fmla="*/ 6655260 w 7655776"/>
                <a:gd name="connsiteY8160" fmla="*/ 3364628 h 7652085"/>
                <a:gd name="connsiteX8161" fmla="*/ 6638408 w 7655776"/>
                <a:gd name="connsiteY8161" fmla="*/ 3354004 h 7652085"/>
                <a:gd name="connsiteX8162" fmla="*/ 6565137 w 7655776"/>
                <a:gd name="connsiteY8162" fmla="*/ 3277436 h 7652085"/>
                <a:gd name="connsiteX8163" fmla="*/ 6565137 w 7655776"/>
                <a:gd name="connsiteY8163" fmla="*/ 3277436 h 7652085"/>
                <a:gd name="connsiteX8164" fmla="*/ 6638408 w 7655776"/>
                <a:gd name="connsiteY8164" fmla="*/ 3053959 h 7652085"/>
                <a:gd name="connsiteX8165" fmla="*/ 6634378 w 7655776"/>
                <a:gd name="connsiteY8165" fmla="*/ 3056523 h 7652085"/>
                <a:gd name="connsiteX8166" fmla="*/ 6587484 w 7655776"/>
                <a:gd name="connsiteY8166" fmla="*/ 2994609 h 7652085"/>
                <a:gd name="connsiteX8167" fmla="*/ 6641338 w 7655776"/>
                <a:gd name="connsiteY8167" fmla="*/ 3034908 h 7652085"/>
                <a:gd name="connsiteX8168" fmla="*/ 6638408 w 7655776"/>
                <a:gd name="connsiteY8168" fmla="*/ 3053959 h 7652085"/>
                <a:gd name="connsiteX8169" fmla="*/ 6319312 w 7655776"/>
                <a:gd name="connsiteY8169" fmla="*/ 3233839 h 7652085"/>
                <a:gd name="connsiteX8170" fmla="*/ 6330669 w 7655776"/>
                <a:gd name="connsiteY8170" fmla="*/ 3237503 h 7652085"/>
                <a:gd name="connsiteX8171" fmla="*/ 6320411 w 7655776"/>
                <a:gd name="connsiteY8171" fmla="*/ 3245929 h 7652085"/>
                <a:gd name="connsiteX8172" fmla="*/ 6309054 w 7655776"/>
                <a:gd name="connsiteY8172" fmla="*/ 3243365 h 7652085"/>
                <a:gd name="connsiteX8173" fmla="*/ 6136135 w 7655776"/>
                <a:gd name="connsiteY8173" fmla="*/ 3205264 h 7652085"/>
                <a:gd name="connsiteX8174" fmla="*/ 6213069 w 7655776"/>
                <a:gd name="connsiteY8174" fmla="*/ 3198669 h 7652085"/>
                <a:gd name="connsiteX8175" fmla="*/ 6319312 w 7655776"/>
                <a:gd name="connsiteY8175" fmla="*/ 3233839 h 7652085"/>
                <a:gd name="connsiteX8176" fmla="*/ 6313084 w 7655776"/>
                <a:gd name="connsiteY8176" fmla="*/ 3261316 h 7652085"/>
                <a:gd name="connsiteX8177" fmla="*/ 6322243 w 7655776"/>
                <a:gd name="connsiteY8177" fmla="*/ 3253989 h 7652085"/>
                <a:gd name="connsiteX8178" fmla="*/ 6335432 w 7655776"/>
                <a:gd name="connsiteY8178" fmla="*/ 3256920 h 7652085"/>
                <a:gd name="connsiteX8179" fmla="*/ 6327006 w 7655776"/>
                <a:gd name="connsiteY8179" fmla="*/ 3265346 h 7652085"/>
                <a:gd name="connsiteX8180" fmla="*/ 6246774 w 7655776"/>
                <a:gd name="connsiteY8180" fmla="*/ 3343746 h 7652085"/>
                <a:gd name="connsiteX8181" fmla="*/ 6174968 w 7655776"/>
                <a:gd name="connsiteY8181" fmla="*/ 3371589 h 7652085"/>
                <a:gd name="connsiteX8182" fmla="*/ 6313084 w 7655776"/>
                <a:gd name="connsiteY8182" fmla="*/ 3261316 h 7652085"/>
                <a:gd name="connsiteX8183" fmla="*/ 6687500 w 7655776"/>
                <a:gd name="connsiteY8183" fmla="*/ 3286228 h 7652085"/>
                <a:gd name="connsiteX8184" fmla="*/ 6692262 w 7655776"/>
                <a:gd name="connsiteY8184" fmla="*/ 3286961 h 7652085"/>
                <a:gd name="connsiteX8185" fmla="*/ 6702886 w 7655776"/>
                <a:gd name="connsiteY8185" fmla="*/ 3302714 h 7652085"/>
                <a:gd name="connsiteX8186" fmla="*/ 6672479 w 7655776"/>
                <a:gd name="connsiteY8186" fmla="*/ 3362430 h 7652085"/>
                <a:gd name="connsiteX8187" fmla="*/ 6687500 w 7655776"/>
                <a:gd name="connsiteY8187" fmla="*/ 3286228 h 7652085"/>
                <a:gd name="connsiteX8188" fmla="*/ 6771761 w 7655776"/>
                <a:gd name="connsiteY8188" fmla="*/ 3184748 h 7652085"/>
                <a:gd name="connsiteX8189" fmla="*/ 6777989 w 7655776"/>
                <a:gd name="connsiteY8189" fmla="*/ 3172658 h 7652085"/>
                <a:gd name="connsiteX8190" fmla="*/ 6812427 w 7655776"/>
                <a:gd name="connsiteY8190" fmla="*/ 3176321 h 7652085"/>
                <a:gd name="connsiteX8191" fmla="*/ 6771761 w 7655776"/>
                <a:gd name="connsiteY8191" fmla="*/ 3184748 h 7652085"/>
                <a:gd name="connsiteX8192" fmla="*/ 6771761 w 7655776"/>
                <a:gd name="connsiteY8192" fmla="*/ 3184748 h 7652085"/>
                <a:gd name="connsiteX8193" fmla="*/ 6762602 w 7655776"/>
                <a:gd name="connsiteY8193" fmla="*/ 3186579 h 7652085"/>
                <a:gd name="connsiteX8194" fmla="*/ 6740254 w 7655776"/>
                <a:gd name="connsiteY8194" fmla="*/ 3191342 h 7652085"/>
                <a:gd name="connsiteX8195" fmla="*/ 6736958 w 7655776"/>
                <a:gd name="connsiteY8195" fmla="*/ 3192075 h 7652085"/>
                <a:gd name="connsiteX8196" fmla="*/ 6717541 w 7655776"/>
                <a:gd name="connsiteY8196" fmla="*/ 3166430 h 7652085"/>
                <a:gd name="connsiteX8197" fmla="*/ 6770296 w 7655776"/>
                <a:gd name="connsiteY8197" fmla="*/ 3172292 h 7652085"/>
                <a:gd name="connsiteX8198" fmla="*/ 6762602 w 7655776"/>
                <a:gd name="connsiteY8198" fmla="*/ 3186579 h 7652085"/>
                <a:gd name="connsiteX8199" fmla="*/ 6720472 w 7655776"/>
                <a:gd name="connsiteY8199" fmla="*/ 3119903 h 7652085"/>
                <a:gd name="connsiteX8200" fmla="*/ 6723768 w 7655776"/>
                <a:gd name="connsiteY8200" fmla="*/ 3119170 h 7652085"/>
                <a:gd name="connsiteX8201" fmla="*/ 6746116 w 7655776"/>
                <a:gd name="connsiteY8201" fmla="*/ 3113308 h 7652085"/>
                <a:gd name="connsiteX8202" fmla="*/ 6759305 w 7655776"/>
                <a:gd name="connsiteY8202" fmla="*/ 3123200 h 7652085"/>
                <a:gd name="connsiteX8203" fmla="*/ 6714243 w 7655776"/>
                <a:gd name="connsiteY8203" fmla="*/ 3151776 h 7652085"/>
                <a:gd name="connsiteX8204" fmla="*/ 6720472 w 7655776"/>
                <a:gd name="connsiteY8204" fmla="*/ 3119903 h 7652085"/>
                <a:gd name="connsiteX8205" fmla="*/ 6754909 w 7655776"/>
                <a:gd name="connsiteY8205" fmla="*/ 3111110 h 7652085"/>
                <a:gd name="connsiteX8206" fmla="*/ 6795208 w 7655776"/>
                <a:gd name="connsiteY8206" fmla="*/ 3100486 h 7652085"/>
                <a:gd name="connsiteX8207" fmla="*/ 6765899 w 7655776"/>
                <a:gd name="connsiteY8207" fmla="*/ 3119170 h 7652085"/>
                <a:gd name="connsiteX8208" fmla="*/ 6754909 w 7655776"/>
                <a:gd name="connsiteY8208" fmla="*/ 3111110 h 7652085"/>
                <a:gd name="connsiteX8209" fmla="*/ 6731096 w 7655776"/>
                <a:gd name="connsiteY8209" fmla="*/ 2993876 h 7652085"/>
                <a:gd name="connsiteX8210" fmla="*/ 6660023 w 7655776"/>
                <a:gd name="connsiteY8210" fmla="*/ 3040037 h 7652085"/>
                <a:gd name="connsiteX8211" fmla="*/ 6649032 w 7655776"/>
                <a:gd name="connsiteY8211" fmla="*/ 3031977 h 7652085"/>
                <a:gd name="connsiteX8212" fmla="*/ 6660023 w 7655776"/>
                <a:gd name="connsiteY8212" fmla="*/ 2958706 h 7652085"/>
                <a:gd name="connsiteX8213" fmla="*/ 6677608 w 7655776"/>
                <a:gd name="connsiteY8213" fmla="*/ 2838908 h 7652085"/>
                <a:gd name="connsiteX8214" fmla="*/ 6705084 w 7655776"/>
                <a:gd name="connsiteY8214" fmla="*/ 2907783 h 7652085"/>
                <a:gd name="connsiteX8215" fmla="*/ 6735126 w 7655776"/>
                <a:gd name="connsiteY8215" fmla="*/ 2981420 h 7652085"/>
                <a:gd name="connsiteX8216" fmla="*/ 6731096 w 7655776"/>
                <a:gd name="connsiteY8216" fmla="*/ 2993876 h 7652085"/>
                <a:gd name="connsiteX8217" fmla="*/ 6731096 w 7655776"/>
                <a:gd name="connsiteY8217" fmla="*/ 2993876 h 7652085"/>
                <a:gd name="connsiteX8218" fmla="*/ 6753444 w 7655776"/>
                <a:gd name="connsiteY8218" fmla="*/ 3363163 h 7652085"/>
                <a:gd name="connsiteX8219" fmla="*/ 6711679 w 7655776"/>
                <a:gd name="connsiteY8219" fmla="*/ 3301981 h 7652085"/>
                <a:gd name="connsiteX8220" fmla="*/ 6717907 w 7655776"/>
                <a:gd name="connsiteY8220" fmla="*/ 3289892 h 7652085"/>
                <a:gd name="connsiteX8221" fmla="*/ 6802169 w 7655776"/>
                <a:gd name="connsiteY8221" fmla="*/ 3300150 h 7652085"/>
                <a:gd name="connsiteX8222" fmla="*/ 6810595 w 7655776"/>
                <a:gd name="connsiteY8222" fmla="*/ 3308942 h 7652085"/>
                <a:gd name="connsiteX8223" fmla="*/ 6816090 w 7655776"/>
                <a:gd name="connsiteY8223" fmla="*/ 3388807 h 7652085"/>
                <a:gd name="connsiteX8224" fmla="*/ 6821586 w 7655776"/>
                <a:gd name="connsiteY8224" fmla="*/ 3462811 h 7652085"/>
                <a:gd name="connsiteX8225" fmla="*/ 6753444 w 7655776"/>
                <a:gd name="connsiteY8225" fmla="*/ 3363163 h 7652085"/>
                <a:gd name="connsiteX8226" fmla="*/ 6812060 w 7655776"/>
                <a:gd name="connsiteY8226" fmla="*/ 3286594 h 7652085"/>
                <a:gd name="connsiteX8227" fmla="*/ 6809496 w 7655776"/>
                <a:gd name="connsiteY8227" fmla="*/ 3287327 h 7652085"/>
                <a:gd name="connsiteX8228" fmla="*/ 6755642 w 7655776"/>
                <a:gd name="connsiteY8228" fmla="*/ 3216254 h 7652085"/>
                <a:gd name="connsiteX8229" fmla="*/ 6766632 w 7655776"/>
                <a:gd name="connsiteY8229" fmla="*/ 3195006 h 7652085"/>
                <a:gd name="connsiteX8230" fmla="*/ 6823784 w 7655776"/>
                <a:gd name="connsiteY8230" fmla="*/ 3181817 h 7652085"/>
                <a:gd name="connsiteX8231" fmla="*/ 6829645 w 7655776"/>
                <a:gd name="connsiteY8231" fmla="*/ 3187312 h 7652085"/>
                <a:gd name="connsiteX8232" fmla="*/ 6820853 w 7655776"/>
                <a:gd name="connsiteY8232" fmla="*/ 3236404 h 7652085"/>
                <a:gd name="connsiteX8233" fmla="*/ 6812060 w 7655776"/>
                <a:gd name="connsiteY8233" fmla="*/ 3286594 h 7652085"/>
                <a:gd name="connsiteX8234" fmla="*/ 6648666 w 7655776"/>
                <a:gd name="connsiteY8234" fmla="*/ 2980321 h 7652085"/>
                <a:gd name="connsiteX8235" fmla="*/ 6642071 w 7655776"/>
                <a:gd name="connsiteY8235" fmla="*/ 3026482 h 7652085"/>
                <a:gd name="connsiteX8236" fmla="*/ 6581989 w 7655776"/>
                <a:gd name="connsiteY8236" fmla="*/ 2981787 h 7652085"/>
                <a:gd name="connsiteX8237" fmla="*/ 6669182 w 7655776"/>
                <a:gd name="connsiteY8237" fmla="*/ 2838175 h 7652085"/>
                <a:gd name="connsiteX8238" fmla="*/ 6648666 w 7655776"/>
                <a:gd name="connsiteY8238" fmla="*/ 2980321 h 7652085"/>
                <a:gd name="connsiteX8239" fmla="*/ 6648666 w 7655776"/>
                <a:gd name="connsiteY8239" fmla="*/ 2980321 h 7652085"/>
                <a:gd name="connsiteX8240" fmla="*/ 6554146 w 7655776"/>
                <a:gd name="connsiteY8240" fmla="*/ 3013660 h 7652085"/>
                <a:gd name="connsiteX8241" fmla="*/ 6482341 w 7655776"/>
                <a:gd name="connsiteY8241" fmla="*/ 3131992 h 7652085"/>
                <a:gd name="connsiteX8242" fmla="*/ 6475380 w 7655776"/>
                <a:gd name="connsiteY8242" fmla="*/ 3131260 h 7652085"/>
                <a:gd name="connsiteX8243" fmla="*/ 6474280 w 7655776"/>
                <a:gd name="connsiteY8243" fmla="*/ 3128695 h 7652085"/>
                <a:gd name="connsiteX8244" fmla="*/ 6521540 w 7655776"/>
                <a:gd name="connsiteY8244" fmla="*/ 3057256 h 7652085"/>
                <a:gd name="connsiteX8245" fmla="*/ 6558542 w 7655776"/>
                <a:gd name="connsiteY8245" fmla="*/ 3000837 h 7652085"/>
                <a:gd name="connsiteX8246" fmla="*/ 6554146 w 7655776"/>
                <a:gd name="connsiteY8246" fmla="*/ 3013660 h 7652085"/>
                <a:gd name="connsiteX8247" fmla="*/ 6554146 w 7655776"/>
                <a:gd name="connsiteY8247" fmla="*/ 3013660 h 7652085"/>
                <a:gd name="connsiteX8248" fmla="*/ 6425555 w 7655776"/>
                <a:gd name="connsiteY8248" fmla="*/ 3162400 h 7652085"/>
                <a:gd name="connsiteX8249" fmla="*/ 6378296 w 7655776"/>
                <a:gd name="connsiteY8249" fmla="*/ 3151776 h 7652085"/>
                <a:gd name="connsiteX8250" fmla="*/ 6454497 w 7655776"/>
                <a:gd name="connsiteY8250" fmla="*/ 3139320 h 7652085"/>
                <a:gd name="connsiteX8251" fmla="*/ 6425555 w 7655776"/>
                <a:gd name="connsiteY8251" fmla="*/ 3162400 h 7652085"/>
                <a:gd name="connsiteX8252" fmla="*/ 6288905 w 7655776"/>
                <a:gd name="connsiteY8252" fmla="*/ 3175955 h 7652085"/>
                <a:gd name="connsiteX8253" fmla="*/ 6303193 w 7655776"/>
                <a:gd name="connsiteY8253" fmla="*/ 3184015 h 7652085"/>
                <a:gd name="connsiteX8254" fmla="*/ 6287073 w 7655776"/>
                <a:gd name="connsiteY8254" fmla="*/ 3185480 h 7652085"/>
                <a:gd name="connsiteX8255" fmla="*/ 6214168 w 7655776"/>
                <a:gd name="connsiteY8255" fmla="*/ 3191708 h 7652085"/>
                <a:gd name="connsiteX8256" fmla="*/ 6211970 w 7655776"/>
                <a:gd name="connsiteY8256" fmla="*/ 3191342 h 7652085"/>
                <a:gd name="connsiteX8257" fmla="*/ 6187424 w 7655776"/>
                <a:gd name="connsiteY8257" fmla="*/ 3183282 h 7652085"/>
                <a:gd name="connsiteX8258" fmla="*/ 6236516 w 7655776"/>
                <a:gd name="connsiteY8258" fmla="*/ 3175589 h 7652085"/>
                <a:gd name="connsiteX8259" fmla="*/ 6288905 w 7655776"/>
                <a:gd name="connsiteY8259" fmla="*/ 3175955 h 7652085"/>
                <a:gd name="connsiteX8260" fmla="*/ 6173869 w 7655776"/>
                <a:gd name="connsiteY8260" fmla="*/ 3178153 h 7652085"/>
                <a:gd name="connsiteX8261" fmla="*/ 6170938 w 7655776"/>
                <a:gd name="connsiteY8261" fmla="*/ 3174490 h 7652085"/>
                <a:gd name="connsiteX8262" fmla="*/ 6194019 w 7655776"/>
                <a:gd name="connsiteY8262" fmla="*/ 3174856 h 7652085"/>
                <a:gd name="connsiteX8263" fmla="*/ 6173869 w 7655776"/>
                <a:gd name="connsiteY8263" fmla="*/ 3178153 h 7652085"/>
                <a:gd name="connsiteX8264" fmla="*/ 6162878 w 7655776"/>
                <a:gd name="connsiteY8264" fmla="*/ 3192075 h 7652085"/>
                <a:gd name="connsiteX8265" fmla="*/ 6162878 w 7655776"/>
                <a:gd name="connsiteY8265" fmla="*/ 3192075 h 7652085"/>
                <a:gd name="connsiteX8266" fmla="*/ 6162878 w 7655776"/>
                <a:gd name="connsiteY8266" fmla="*/ 3192075 h 7652085"/>
                <a:gd name="connsiteX8267" fmla="*/ 6220396 w 7655776"/>
                <a:gd name="connsiteY8267" fmla="*/ 3379282 h 7652085"/>
                <a:gd name="connsiteX8268" fmla="*/ 6239813 w 7655776"/>
                <a:gd name="connsiteY8268" fmla="*/ 3373421 h 7652085"/>
                <a:gd name="connsiteX8269" fmla="*/ 6219297 w 7655776"/>
                <a:gd name="connsiteY8269" fmla="*/ 3383679 h 7652085"/>
                <a:gd name="connsiteX8270" fmla="*/ 6220396 w 7655776"/>
                <a:gd name="connsiteY8270" fmla="*/ 3379282 h 7652085"/>
                <a:gd name="connsiteX8271" fmla="*/ 6220396 w 7655776"/>
                <a:gd name="connsiteY8271" fmla="*/ 3379282 h 7652085"/>
                <a:gd name="connsiteX8272" fmla="*/ 6230288 w 7655776"/>
                <a:gd name="connsiteY8272" fmla="*/ 3369024 h 7652085"/>
                <a:gd name="connsiteX8273" fmla="*/ 6248606 w 7655776"/>
                <a:gd name="connsiteY8273" fmla="*/ 3351073 h 7652085"/>
                <a:gd name="connsiteX8274" fmla="*/ 6250437 w 7655776"/>
                <a:gd name="connsiteY8274" fmla="*/ 3349608 h 7652085"/>
                <a:gd name="connsiteX8275" fmla="*/ 6318579 w 7655776"/>
                <a:gd name="connsiteY8275" fmla="*/ 3323230 h 7652085"/>
                <a:gd name="connsiteX8276" fmla="*/ 6333967 w 7655776"/>
                <a:gd name="connsiteY8276" fmla="*/ 3317368 h 7652085"/>
                <a:gd name="connsiteX8277" fmla="*/ 6324441 w 7655776"/>
                <a:gd name="connsiteY8277" fmla="*/ 3330923 h 7652085"/>
                <a:gd name="connsiteX8278" fmla="*/ 6277914 w 7655776"/>
                <a:gd name="connsiteY8278" fmla="*/ 3354370 h 7652085"/>
                <a:gd name="connsiteX8279" fmla="*/ 6230288 w 7655776"/>
                <a:gd name="connsiteY8279" fmla="*/ 3369024 h 7652085"/>
                <a:gd name="connsiteX8280" fmla="*/ 6453398 w 7655776"/>
                <a:gd name="connsiteY8280" fmla="*/ 3282931 h 7652085"/>
                <a:gd name="connsiteX8281" fmla="*/ 6489668 w 7655776"/>
                <a:gd name="connsiteY8281" fmla="*/ 3290991 h 7652085"/>
                <a:gd name="connsiteX8282" fmla="*/ 6415664 w 7655776"/>
                <a:gd name="connsiteY8282" fmla="*/ 3312972 h 7652085"/>
                <a:gd name="connsiteX8283" fmla="*/ 6453398 w 7655776"/>
                <a:gd name="connsiteY8283" fmla="*/ 3282931 h 7652085"/>
                <a:gd name="connsiteX8284" fmla="*/ 6453398 w 7655776"/>
                <a:gd name="connsiteY8284" fmla="*/ 3282931 h 7652085"/>
                <a:gd name="connsiteX8285" fmla="*/ 6707649 w 7655776"/>
                <a:gd name="connsiteY8285" fmla="*/ 3310041 h 7652085"/>
                <a:gd name="connsiteX8286" fmla="*/ 6733660 w 7655776"/>
                <a:gd name="connsiteY8286" fmla="*/ 3348875 h 7652085"/>
                <a:gd name="connsiteX8287" fmla="*/ 6814258 w 7655776"/>
                <a:gd name="connsiteY8287" fmla="*/ 3467574 h 7652085"/>
                <a:gd name="connsiteX8288" fmla="*/ 6673212 w 7655776"/>
                <a:gd name="connsiteY8288" fmla="*/ 3376718 h 7652085"/>
                <a:gd name="connsiteX8289" fmla="*/ 6707649 w 7655776"/>
                <a:gd name="connsiteY8289" fmla="*/ 3310041 h 7652085"/>
                <a:gd name="connsiteX8290" fmla="*/ 6707649 w 7655776"/>
                <a:gd name="connsiteY8290" fmla="*/ 3310041 h 7652085"/>
                <a:gd name="connsiteX8291" fmla="*/ 6132104 w 7655776"/>
                <a:gd name="connsiteY8291" fmla="*/ 3165331 h 7652085"/>
                <a:gd name="connsiteX8292" fmla="*/ 6130273 w 7655776"/>
                <a:gd name="connsiteY8292" fmla="*/ 3167162 h 7652085"/>
                <a:gd name="connsiteX8293" fmla="*/ 6135402 w 7655776"/>
                <a:gd name="connsiteY8293" fmla="*/ 3178886 h 7652085"/>
                <a:gd name="connsiteX8294" fmla="*/ 6138699 w 7655776"/>
                <a:gd name="connsiteY8294" fmla="*/ 3179619 h 7652085"/>
                <a:gd name="connsiteX8295" fmla="*/ 6142363 w 7655776"/>
                <a:gd name="connsiteY8295" fmla="*/ 3178886 h 7652085"/>
                <a:gd name="connsiteX8296" fmla="*/ 6144927 w 7655776"/>
                <a:gd name="connsiteY8296" fmla="*/ 3176321 h 7652085"/>
                <a:gd name="connsiteX8297" fmla="*/ 6151888 w 7655776"/>
                <a:gd name="connsiteY8297" fmla="*/ 3178520 h 7652085"/>
                <a:gd name="connsiteX8298" fmla="*/ 6150789 w 7655776"/>
                <a:gd name="connsiteY8298" fmla="*/ 3183648 h 7652085"/>
                <a:gd name="connsiteX8299" fmla="*/ 6162878 w 7655776"/>
                <a:gd name="connsiteY8299" fmla="*/ 3195372 h 7652085"/>
                <a:gd name="connsiteX8300" fmla="*/ 6163245 w 7655776"/>
                <a:gd name="connsiteY8300" fmla="*/ 3195372 h 7652085"/>
                <a:gd name="connsiteX8301" fmla="*/ 6173136 w 7655776"/>
                <a:gd name="connsiteY8301" fmla="*/ 3189144 h 7652085"/>
                <a:gd name="connsiteX8302" fmla="*/ 6190721 w 7655776"/>
                <a:gd name="connsiteY8302" fmla="*/ 3193174 h 7652085"/>
                <a:gd name="connsiteX8303" fmla="*/ 6117450 w 7655776"/>
                <a:gd name="connsiteY8303" fmla="*/ 3199402 h 7652085"/>
                <a:gd name="connsiteX8304" fmla="*/ 6114886 w 7655776"/>
                <a:gd name="connsiteY8304" fmla="*/ 3197570 h 7652085"/>
                <a:gd name="connsiteX8305" fmla="*/ 6053338 w 7655776"/>
                <a:gd name="connsiteY8305" fmla="*/ 3036740 h 7652085"/>
                <a:gd name="connsiteX8306" fmla="*/ 6013772 w 7655776"/>
                <a:gd name="connsiteY8306" fmla="*/ 2934160 h 7652085"/>
                <a:gd name="connsiteX8307" fmla="*/ 6059200 w 7655776"/>
                <a:gd name="connsiteY8307" fmla="*/ 3023551 h 7652085"/>
                <a:gd name="connsiteX8308" fmla="*/ 6132104 w 7655776"/>
                <a:gd name="connsiteY8308" fmla="*/ 3165331 h 7652085"/>
                <a:gd name="connsiteX8309" fmla="*/ 5582571 w 7655776"/>
                <a:gd name="connsiteY8309" fmla="*/ 2585757 h 7652085"/>
                <a:gd name="connsiteX8310" fmla="*/ 5509667 w 7655776"/>
                <a:gd name="connsiteY8310" fmla="*/ 2645839 h 7652085"/>
                <a:gd name="connsiteX8311" fmla="*/ 5477427 w 7655776"/>
                <a:gd name="connsiteY8311" fmla="*/ 2648037 h 7652085"/>
                <a:gd name="connsiteX8312" fmla="*/ 5489884 w 7655776"/>
                <a:gd name="connsiteY8312" fmla="*/ 2618362 h 7652085"/>
                <a:gd name="connsiteX8313" fmla="*/ 5570482 w 7655776"/>
                <a:gd name="connsiteY8313" fmla="*/ 2569271 h 7652085"/>
                <a:gd name="connsiteX8314" fmla="*/ 5698706 w 7655776"/>
                <a:gd name="connsiteY8314" fmla="*/ 2490504 h 7652085"/>
                <a:gd name="connsiteX8315" fmla="*/ 5582571 w 7655776"/>
                <a:gd name="connsiteY8315" fmla="*/ 2585757 h 7652085"/>
                <a:gd name="connsiteX8316" fmla="*/ 5297181 w 7655776"/>
                <a:gd name="connsiteY8316" fmla="*/ 1977240 h 7652085"/>
                <a:gd name="connsiteX8317" fmla="*/ 5165293 w 7655776"/>
                <a:gd name="connsiteY8317" fmla="*/ 1866601 h 7652085"/>
                <a:gd name="connsiteX8318" fmla="*/ 5164560 w 7655776"/>
                <a:gd name="connsiteY8318" fmla="*/ 1863670 h 7652085"/>
                <a:gd name="connsiteX8319" fmla="*/ 5194601 w 7655776"/>
                <a:gd name="connsiteY8319" fmla="*/ 1796261 h 7652085"/>
                <a:gd name="connsiteX8320" fmla="*/ 5192769 w 7655776"/>
                <a:gd name="connsiteY8320" fmla="*/ 1814212 h 7652085"/>
                <a:gd name="connsiteX8321" fmla="*/ 5183611 w 7655776"/>
                <a:gd name="connsiteY8321" fmla="*/ 1821539 h 7652085"/>
                <a:gd name="connsiteX8322" fmla="*/ 5190571 w 7655776"/>
                <a:gd name="connsiteY8322" fmla="*/ 1837292 h 7652085"/>
                <a:gd name="connsiteX8323" fmla="*/ 5194968 w 7655776"/>
                <a:gd name="connsiteY8323" fmla="*/ 1838025 h 7652085"/>
                <a:gd name="connsiteX8324" fmla="*/ 5195700 w 7655776"/>
                <a:gd name="connsiteY8324" fmla="*/ 1837659 h 7652085"/>
                <a:gd name="connsiteX8325" fmla="*/ 5195700 w 7655776"/>
                <a:gd name="connsiteY8325" fmla="*/ 1845352 h 7652085"/>
                <a:gd name="connsiteX8326" fmla="*/ 5192403 w 7655776"/>
                <a:gd name="connsiteY8326" fmla="*/ 1846818 h 7652085"/>
                <a:gd name="connsiteX8327" fmla="*/ 5192769 w 7655776"/>
                <a:gd name="connsiteY8327" fmla="*/ 1859640 h 7652085"/>
                <a:gd name="connsiteX8328" fmla="*/ 5192769 w 7655776"/>
                <a:gd name="connsiteY8328" fmla="*/ 1859640 h 7652085"/>
                <a:gd name="connsiteX8329" fmla="*/ 5198997 w 7655776"/>
                <a:gd name="connsiteY8329" fmla="*/ 1862205 h 7652085"/>
                <a:gd name="connsiteX8330" fmla="*/ 5201928 w 7655776"/>
                <a:gd name="connsiteY8330" fmla="*/ 1861105 h 7652085"/>
                <a:gd name="connsiteX8331" fmla="*/ 5312201 w 7655776"/>
                <a:gd name="connsiteY8331" fmla="*/ 1976141 h 7652085"/>
                <a:gd name="connsiteX8332" fmla="*/ 5381809 w 7655776"/>
                <a:gd name="connsiteY8332" fmla="*/ 2048313 h 7652085"/>
                <a:gd name="connsiteX8333" fmla="*/ 5297181 w 7655776"/>
                <a:gd name="connsiteY8333" fmla="*/ 1977240 h 7652085"/>
                <a:gd name="connsiteX8334" fmla="*/ 4191520 w 7655776"/>
                <a:gd name="connsiteY8334" fmla="*/ 1707236 h 7652085"/>
                <a:gd name="connsiteX8335" fmla="*/ 4182727 w 7655776"/>
                <a:gd name="connsiteY8335" fmla="*/ 1801389 h 7652085"/>
                <a:gd name="connsiteX8336" fmla="*/ 4161479 w 7655776"/>
                <a:gd name="connsiteY8336" fmla="*/ 1825569 h 7652085"/>
                <a:gd name="connsiteX8337" fmla="*/ 4149389 w 7655776"/>
                <a:gd name="connsiteY8337" fmla="*/ 1795528 h 7652085"/>
                <a:gd name="connsiteX8338" fmla="*/ 4171370 w 7655776"/>
                <a:gd name="connsiteY8338" fmla="*/ 1703572 h 7652085"/>
                <a:gd name="connsiteX8339" fmla="*/ 4206174 w 7655776"/>
                <a:gd name="connsiteY8339" fmla="*/ 1556664 h 7652085"/>
                <a:gd name="connsiteX8340" fmla="*/ 4191520 w 7655776"/>
                <a:gd name="connsiteY8340" fmla="*/ 1707236 h 7652085"/>
                <a:gd name="connsiteX8341" fmla="*/ 3559557 w 7655776"/>
                <a:gd name="connsiteY8341" fmla="*/ 1478630 h 7652085"/>
                <a:gd name="connsiteX8342" fmla="*/ 3388102 w 7655776"/>
                <a:gd name="connsiteY8342" fmla="*/ 1493651 h 7652085"/>
                <a:gd name="connsiteX8343" fmla="*/ 3385172 w 7655776"/>
                <a:gd name="connsiteY8343" fmla="*/ 1492185 h 7652085"/>
                <a:gd name="connsiteX8344" fmla="*/ 3358794 w 7655776"/>
                <a:gd name="connsiteY8344" fmla="*/ 1423311 h 7652085"/>
                <a:gd name="connsiteX8345" fmla="*/ 3370151 w 7655776"/>
                <a:gd name="connsiteY8345" fmla="*/ 1437599 h 7652085"/>
                <a:gd name="connsiteX8346" fmla="*/ 3369052 w 7655776"/>
                <a:gd name="connsiteY8346" fmla="*/ 1449322 h 7652085"/>
                <a:gd name="connsiteX8347" fmla="*/ 3380409 w 7655776"/>
                <a:gd name="connsiteY8347" fmla="*/ 1456649 h 7652085"/>
                <a:gd name="connsiteX8348" fmla="*/ 3385172 w 7655776"/>
                <a:gd name="connsiteY8348" fmla="*/ 1455550 h 7652085"/>
                <a:gd name="connsiteX8349" fmla="*/ 3389568 w 7655776"/>
                <a:gd name="connsiteY8349" fmla="*/ 1452253 h 7652085"/>
                <a:gd name="connsiteX8350" fmla="*/ 3394697 w 7655776"/>
                <a:gd name="connsiteY8350" fmla="*/ 1457748 h 7652085"/>
                <a:gd name="connsiteX8351" fmla="*/ 3393598 w 7655776"/>
                <a:gd name="connsiteY8351" fmla="*/ 1461045 h 7652085"/>
                <a:gd name="connsiteX8352" fmla="*/ 3402757 w 7655776"/>
                <a:gd name="connsiteY8352" fmla="*/ 1469838 h 7652085"/>
                <a:gd name="connsiteX8353" fmla="*/ 3403123 w 7655776"/>
                <a:gd name="connsiteY8353" fmla="*/ 1469838 h 7652085"/>
                <a:gd name="connsiteX8354" fmla="*/ 3409351 w 7655776"/>
                <a:gd name="connsiteY8354" fmla="*/ 1466907 h 7652085"/>
                <a:gd name="connsiteX8355" fmla="*/ 3410450 w 7655776"/>
                <a:gd name="connsiteY8355" fmla="*/ 1464342 h 7652085"/>
                <a:gd name="connsiteX8356" fmla="*/ 3569815 w 7655776"/>
                <a:gd name="connsiteY8356" fmla="*/ 1467640 h 7652085"/>
                <a:gd name="connsiteX8357" fmla="*/ 3670196 w 7655776"/>
                <a:gd name="connsiteY8357" fmla="*/ 1469472 h 7652085"/>
                <a:gd name="connsiteX8358" fmla="*/ 3559557 w 7655776"/>
                <a:gd name="connsiteY8358" fmla="*/ 1478630 h 7652085"/>
                <a:gd name="connsiteX8359" fmla="*/ 2118314 w 7655776"/>
                <a:gd name="connsiteY8359" fmla="*/ 2260067 h 7652085"/>
                <a:gd name="connsiteX8360" fmla="*/ 2115750 w 7655776"/>
                <a:gd name="connsiteY8360" fmla="*/ 2312089 h 7652085"/>
                <a:gd name="connsiteX8361" fmla="*/ 2103660 w 7655776"/>
                <a:gd name="connsiteY8361" fmla="*/ 2228560 h 7652085"/>
                <a:gd name="connsiteX8362" fmla="*/ 2104759 w 7655776"/>
                <a:gd name="connsiteY8362" fmla="*/ 2217569 h 7652085"/>
                <a:gd name="connsiteX8363" fmla="*/ 2120879 w 7655776"/>
                <a:gd name="connsiteY8363" fmla="*/ 2204380 h 7652085"/>
                <a:gd name="connsiteX8364" fmla="*/ 2118314 w 7655776"/>
                <a:gd name="connsiteY8364" fmla="*/ 2260067 h 7652085"/>
                <a:gd name="connsiteX8365" fmla="*/ 1978000 w 7655776"/>
                <a:gd name="connsiteY8365" fmla="*/ 2354953 h 7652085"/>
                <a:gd name="connsiteX8366" fmla="*/ 1867361 w 7655776"/>
                <a:gd name="connsiteY8366" fmla="*/ 2487207 h 7652085"/>
                <a:gd name="connsiteX8367" fmla="*/ 1864430 w 7655776"/>
                <a:gd name="connsiteY8367" fmla="*/ 2487940 h 7652085"/>
                <a:gd name="connsiteX8368" fmla="*/ 1797021 w 7655776"/>
                <a:gd name="connsiteY8368" fmla="*/ 2457898 h 7652085"/>
                <a:gd name="connsiteX8369" fmla="*/ 1815705 w 7655776"/>
                <a:gd name="connsiteY8369" fmla="*/ 2459730 h 7652085"/>
                <a:gd name="connsiteX8370" fmla="*/ 1815705 w 7655776"/>
                <a:gd name="connsiteY8370" fmla="*/ 2462295 h 7652085"/>
                <a:gd name="connsiteX8371" fmla="*/ 1822299 w 7655776"/>
                <a:gd name="connsiteY8371" fmla="*/ 2468889 h 7652085"/>
                <a:gd name="connsiteX8372" fmla="*/ 1826695 w 7655776"/>
                <a:gd name="connsiteY8372" fmla="*/ 2469622 h 7652085"/>
                <a:gd name="connsiteX8373" fmla="*/ 1838419 w 7655776"/>
                <a:gd name="connsiteY8373" fmla="*/ 2460829 h 7652085"/>
                <a:gd name="connsiteX8374" fmla="*/ 1838052 w 7655776"/>
                <a:gd name="connsiteY8374" fmla="*/ 2456433 h 7652085"/>
                <a:gd name="connsiteX8375" fmla="*/ 1846479 w 7655776"/>
                <a:gd name="connsiteY8375" fmla="*/ 2456433 h 7652085"/>
                <a:gd name="connsiteX8376" fmla="*/ 1847944 w 7655776"/>
                <a:gd name="connsiteY8376" fmla="*/ 2459730 h 7652085"/>
                <a:gd name="connsiteX8377" fmla="*/ 1854172 w 7655776"/>
                <a:gd name="connsiteY8377" fmla="*/ 2462295 h 7652085"/>
                <a:gd name="connsiteX8378" fmla="*/ 1860766 w 7655776"/>
                <a:gd name="connsiteY8378" fmla="*/ 2459364 h 7652085"/>
                <a:gd name="connsiteX8379" fmla="*/ 1861866 w 7655776"/>
                <a:gd name="connsiteY8379" fmla="*/ 2450571 h 7652085"/>
                <a:gd name="connsiteX8380" fmla="*/ 1976901 w 7655776"/>
                <a:gd name="connsiteY8380" fmla="*/ 2340298 h 7652085"/>
                <a:gd name="connsiteX8381" fmla="*/ 2049073 w 7655776"/>
                <a:gd name="connsiteY8381" fmla="*/ 2270691 h 7652085"/>
                <a:gd name="connsiteX8382" fmla="*/ 1978000 w 7655776"/>
                <a:gd name="connsiteY8382" fmla="*/ 2354953 h 7652085"/>
                <a:gd name="connsiteX8383" fmla="*/ 2070322 w 7655776"/>
                <a:gd name="connsiteY8383" fmla="*/ 5065617 h 7652085"/>
                <a:gd name="connsiteX8384" fmla="*/ 2143227 w 7655776"/>
                <a:gd name="connsiteY8384" fmla="*/ 5005534 h 7652085"/>
                <a:gd name="connsiteX8385" fmla="*/ 2175466 w 7655776"/>
                <a:gd name="connsiteY8385" fmla="*/ 5003336 h 7652085"/>
                <a:gd name="connsiteX8386" fmla="*/ 2163010 w 7655776"/>
                <a:gd name="connsiteY8386" fmla="*/ 5033011 h 7652085"/>
                <a:gd name="connsiteX8387" fmla="*/ 2082412 w 7655776"/>
                <a:gd name="connsiteY8387" fmla="*/ 5082103 h 7652085"/>
                <a:gd name="connsiteX8388" fmla="*/ 1954187 w 7655776"/>
                <a:gd name="connsiteY8388" fmla="*/ 5161235 h 7652085"/>
                <a:gd name="connsiteX8389" fmla="*/ 2070322 w 7655776"/>
                <a:gd name="connsiteY8389" fmla="*/ 5065617 h 7652085"/>
                <a:gd name="connsiteX8390" fmla="*/ 3461373 w 7655776"/>
                <a:gd name="connsiteY8390" fmla="*/ 5944137 h 7652085"/>
                <a:gd name="connsiteX8391" fmla="*/ 3470166 w 7655776"/>
                <a:gd name="connsiteY8391" fmla="*/ 5849984 h 7652085"/>
                <a:gd name="connsiteX8392" fmla="*/ 3491415 w 7655776"/>
                <a:gd name="connsiteY8392" fmla="*/ 5825804 h 7652085"/>
                <a:gd name="connsiteX8393" fmla="*/ 3503504 w 7655776"/>
                <a:gd name="connsiteY8393" fmla="*/ 5855845 h 7652085"/>
                <a:gd name="connsiteX8394" fmla="*/ 3481523 w 7655776"/>
                <a:gd name="connsiteY8394" fmla="*/ 5947434 h 7652085"/>
                <a:gd name="connsiteX8395" fmla="*/ 3446719 w 7655776"/>
                <a:gd name="connsiteY8395" fmla="*/ 6094342 h 7652085"/>
                <a:gd name="connsiteX8396" fmla="*/ 3461373 w 7655776"/>
                <a:gd name="connsiteY8396" fmla="*/ 5944137 h 7652085"/>
                <a:gd name="connsiteX8397" fmla="*/ 4353816 w 7655776"/>
                <a:gd name="connsiteY8397" fmla="*/ 6821558 h 7652085"/>
                <a:gd name="connsiteX8398" fmla="*/ 4353816 w 7655776"/>
                <a:gd name="connsiteY8398" fmla="*/ 6821558 h 7652085"/>
                <a:gd name="connsiteX8399" fmla="*/ 4353816 w 7655776"/>
                <a:gd name="connsiteY8399" fmla="*/ 6821558 h 7652085"/>
                <a:gd name="connsiteX8400" fmla="*/ 5066377 w 7655776"/>
                <a:gd name="connsiteY8400" fmla="*/ 5581811 h 7652085"/>
                <a:gd name="connsiteX8401" fmla="*/ 5006294 w 7655776"/>
                <a:gd name="connsiteY8401" fmla="*/ 5508907 h 7652085"/>
                <a:gd name="connsiteX8402" fmla="*/ 5004096 w 7655776"/>
                <a:gd name="connsiteY8402" fmla="*/ 5476667 h 7652085"/>
                <a:gd name="connsiteX8403" fmla="*/ 5033771 w 7655776"/>
                <a:gd name="connsiteY8403" fmla="*/ 5489123 h 7652085"/>
                <a:gd name="connsiteX8404" fmla="*/ 5082863 w 7655776"/>
                <a:gd name="connsiteY8404" fmla="*/ 5569722 h 7652085"/>
                <a:gd name="connsiteX8405" fmla="*/ 5161629 w 7655776"/>
                <a:gd name="connsiteY8405" fmla="*/ 5697946 h 7652085"/>
                <a:gd name="connsiteX8406" fmla="*/ 5066377 w 7655776"/>
                <a:gd name="connsiteY8406" fmla="*/ 5581811 h 7652085"/>
                <a:gd name="connsiteX8407" fmla="*/ 5534579 w 7655776"/>
                <a:gd name="connsiteY8407" fmla="*/ 5391306 h 7652085"/>
                <a:gd name="connsiteX8408" fmla="*/ 5537144 w 7655776"/>
                <a:gd name="connsiteY8408" fmla="*/ 5338918 h 7652085"/>
                <a:gd name="connsiteX8409" fmla="*/ 5549233 w 7655776"/>
                <a:gd name="connsiteY8409" fmla="*/ 5422446 h 7652085"/>
                <a:gd name="connsiteX8410" fmla="*/ 5546302 w 7655776"/>
                <a:gd name="connsiteY8410" fmla="*/ 5429774 h 7652085"/>
                <a:gd name="connsiteX8411" fmla="*/ 5547768 w 7655776"/>
                <a:gd name="connsiteY8411" fmla="*/ 5433437 h 7652085"/>
                <a:gd name="connsiteX8412" fmla="*/ 5531648 w 7655776"/>
                <a:gd name="connsiteY8412" fmla="*/ 5446626 h 7652085"/>
                <a:gd name="connsiteX8413" fmla="*/ 5534579 w 7655776"/>
                <a:gd name="connsiteY8413" fmla="*/ 5391306 h 7652085"/>
                <a:gd name="connsiteX8414" fmla="*/ 5534579 w 7655776"/>
                <a:gd name="connsiteY8414" fmla="*/ 5391306 h 7652085"/>
                <a:gd name="connsiteX8415" fmla="*/ 5675259 w 7655776"/>
                <a:gd name="connsiteY8415" fmla="*/ 5296787 h 7652085"/>
                <a:gd name="connsiteX8416" fmla="*/ 5785899 w 7655776"/>
                <a:gd name="connsiteY8416" fmla="*/ 5164899 h 7652085"/>
                <a:gd name="connsiteX8417" fmla="*/ 5786265 w 7655776"/>
                <a:gd name="connsiteY8417" fmla="*/ 5165265 h 7652085"/>
                <a:gd name="connsiteX8418" fmla="*/ 5788830 w 7655776"/>
                <a:gd name="connsiteY8418" fmla="*/ 5164166 h 7652085"/>
                <a:gd name="connsiteX8419" fmla="*/ 5855873 w 7655776"/>
                <a:gd name="connsiteY8419" fmla="*/ 5194207 h 7652085"/>
                <a:gd name="connsiteX8420" fmla="*/ 5837921 w 7655776"/>
                <a:gd name="connsiteY8420" fmla="*/ 5192376 h 7652085"/>
                <a:gd name="connsiteX8421" fmla="*/ 5837188 w 7655776"/>
                <a:gd name="connsiteY8421" fmla="*/ 5189811 h 7652085"/>
                <a:gd name="connsiteX8422" fmla="*/ 5830594 w 7655776"/>
                <a:gd name="connsiteY8422" fmla="*/ 5183217 h 7652085"/>
                <a:gd name="connsiteX8423" fmla="*/ 5814841 w 7655776"/>
                <a:gd name="connsiteY8423" fmla="*/ 5190177 h 7652085"/>
                <a:gd name="connsiteX8424" fmla="*/ 5814108 w 7655776"/>
                <a:gd name="connsiteY8424" fmla="*/ 5195673 h 7652085"/>
                <a:gd name="connsiteX8425" fmla="*/ 5806781 w 7655776"/>
                <a:gd name="connsiteY8425" fmla="*/ 5195673 h 7652085"/>
                <a:gd name="connsiteX8426" fmla="*/ 5805316 w 7655776"/>
                <a:gd name="connsiteY8426" fmla="*/ 5192376 h 7652085"/>
                <a:gd name="connsiteX8427" fmla="*/ 5792493 w 7655776"/>
                <a:gd name="connsiteY8427" fmla="*/ 5193108 h 7652085"/>
                <a:gd name="connsiteX8428" fmla="*/ 5789929 w 7655776"/>
                <a:gd name="connsiteY8428" fmla="*/ 5199703 h 7652085"/>
                <a:gd name="connsiteX8429" fmla="*/ 5791028 w 7655776"/>
                <a:gd name="connsiteY8429" fmla="*/ 5202267 h 7652085"/>
                <a:gd name="connsiteX8430" fmla="*/ 5675992 w 7655776"/>
                <a:gd name="connsiteY8430" fmla="*/ 5312540 h 7652085"/>
                <a:gd name="connsiteX8431" fmla="*/ 5603454 w 7655776"/>
                <a:gd name="connsiteY8431" fmla="*/ 5382147 h 7652085"/>
                <a:gd name="connsiteX8432" fmla="*/ 5675259 w 7655776"/>
                <a:gd name="connsiteY8432" fmla="*/ 5296787 h 7652085"/>
                <a:gd name="connsiteX8433" fmla="*/ 6781653 w 7655776"/>
                <a:gd name="connsiteY8433" fmla="*/ 3166063 h 7652085"/>
                <a:gd name="connsiteX8434" fmla="*/ 6791544 w 7655776"/>
                <a:gd name="connsiteY8434" fmla="*/ 3147013 h 7652085"/>
                <a:gd name="connsiteX8435" fmla="*/ 6823417 w 7655776"/>
                <a:gd name="connsiteY8435" fmla="*/ 3170826 h 7652085"/>
                <a:gd name="connsiteX8436" fmla="*/ 6781653 w 7655776"/>
                <a:gd name="connsiteY8436" fmla="*/ 3166063 h 7652085"/>
                <a:gd name="connsiteX8437" fmla="*/ 6773959 w 7655776"/>
                <a:gd name="connsiteY8437" fmla="*/ 3165331 h 7652085"/>
                <a:gd name="connsiteX8438" fmla="*/ 6716808 w 7655776"/>
                <a:gd name="connsiteY8438" fmla="*/ 3158736 h 7652085"/>
                <a:gd name="connsiteX8439" fmla="*/ 6765167 w 7655776"/>
                <a:gd name="connsiteY8439" fmla="*/ 3127963 h 7652085"/>
                <a:gd name="connsiteX8440" fmla="*/ 6785316 w 7655776"/>
                <a:gd name="connsiteY8440" fmla="*/ 3142983 h 7652085"/>
                <a:gd name="connsiteX8441" fmla="*/ 6773959 w 7655776"/>
                <a:gd name="connsiteY8441" fmla="*/ 3165331 h 7652085"/>
                <a:gd name="connsiteX8442" fmla="*/ 6771761 w 7655776"/>
                <a:gd name="connsiteY8442" fmla="*/ 3123933 h 7652085"/>
                <a:gd name="connsiteX8443" fmla="*/ 6806931 w 7655776"/>
                <a:gd name="connsiteY8443" fmla="*/ 3101585 h 7652085"/>
                <a:gd name="connsiteX8444" fmla="*/ 6788614 w 7655776"/>
                <a:gd name="connsiteY8444" fmla="*/ 3136755 h 7652085"/>
                <a:gd name="connsiteX8445" fmla="*/ 6771761 w 7655776"/>
                <a:gd name="connsiteY8445" fmla="*/ 3123933 h 7652085"/>
                <a:gd name="connsiteX8446" fmla="*/ 6789712 w 7655776"/>
                <a:gd name="connsiteY8446" fmla="*/ 3048830 h 7652085"/>
                <a:gd name="connsiteX8447" fmla="*/ 6782385 w 7655776"/>
                <a:gd name="connsiteY8447" fmla="*/ 3038938 h 7652085"/>
                <a:gd name="connsiteX8448" fmla="*/ 6752344 w 7655776"/>
                <a:gd name="connsiteY8448" fmla="*/ 2997906 h 7652085"/>
                <a:gd name="connsiteX8449" fmla="*/ 6753810 w 7655776"/>
                <a:gd name="connsiteY8449" fmla="*/ 2986183 h 7652085"/>
                <a:gd name="connsiteX8450" fmla="*/ 6750513 w 7655776"/>
                <a:gd name="connsiteY8450" fmla="*/ 2982153 h 7652085"/>
                <a:gd name="connsiteX8451" fmla="*/ 6752344 w 7655776"/>
                <a:gd name="connsiteY8451" fmla="*/ 2978123 h 7652085"/>
                <a:gd name="connsiteX8452" fmla="*/ 6789712 w 7655776"/>
                <a:gd name="connsiteY8452" fmla="*/ 3048830 h 7652085"/>
                <a:gd name="connsiteX8453" fmla="*/ 6743918 w 7655776"/>
                <a:gd name="connsiteY8453" fmla="*/ 2979222 h 7652085"/>
                <a:gd name="connsiteX8454" fmla="*/ 6742819 w 7655776"/>
                <a:gd name="connsiteY8454" fmla="*/ 2978856 h 7652085"/>
                <a:gd name="connsiteX8455" fmla="*/ 6732195 w 7655776"/>
                <a:gd name="connsiteY8455" fmla="*/ 2940022 h 7652085"/>
                <a:gd name="connsiteX8456" fmla="*/ 6742086 w 7655776"/>
                <a:gd name="connsiteY8456" fmla="*/ 2958706 h 7652085"/>
                <a:gd name="connsiteX8457" fmla="*/ 6747948 w 7655776"/>
                <a:gd name="connsiteY8457" fmla="*/ 2970063 h 7652085"/>
                <a:gd name="connsiteX8458" fmla="*/ 6743918 w 7655776"/>
                <a:gd name="connsiteY8458" fmla="*/ 2979222 h 7652085"/>
                <a:gd name="connsiteX8459" fmla="*/ 6721937 w 7655776"/>
                <a:gd name="connsiteY8459" fmla="*/ 2930131 h 7652085"/>
                <a:gd name="connsiteX8460" fmla="*/ 6712045 w 7655776"/>
                <a:gd name="connsiteY8460" fmla="*/ 2905218 h 7652085"/>
                <a:gd name="connsiteX8461" fmla="*/ 6706184 w 7655776"/>
                <a:gd name="connsiteY8461" fmla="*/ 2890564 h 7652085"/>
                <a:gd name="connsiteX8462" fmla="*/ 6716441 w 7655776"/>
                <a:gd name="connsiteY8462" fmla="*/ 2909981 h 7652085"/>
                <a:gd name="connsiteX8463" fmla="*/ 6721937 w 7655776"/>
                <a:gd name="connsiteY8463" fmla="*/ 2930131 h 7652085"/>
                <a:gd name="connsiteX8464" fmla="*/ 5592463 w 7655776"/>
                <a:gd name="connsiteY8464" fmla="*/ 2699327 h 7652085"/>
                <a:gd name="connsiteX8465" fmla="*/ 5589898 w 7655776"/>
                <a:gd name="connsiteY8465" fmla="*/ 2699327 h 7652085"/>
                <a:gd name="connsiteX8466" fmla="*/ 5585869 w 7655776"/>
                <a:gd name="connsiteY8466" fmla="*/ 2708852 h 7652085"/>
                <a:gd name="connsiteX8467" fmla="*/ 5592829 w 7655776"/>
                <a:gd name="connsiteY8467" fmla="*/ 2713248 h 7652085"/>
                <a:gd name="connsiteX8468" fmla="*/ 5595760 w 7655776"/>
                <a:gd name="connsiteY8468" fmla="*/ 2712515 h 7652085"/>
                <a:gd name="connsiteX8469" fmla="*/ 5599424 w 7655776"/>
                <a:gd name="connsiteY8469" fmla="*/ 2707020 h 7652085"/>
                <a:gd name="connsiteX8470" fmla="*/ 5714093 w 7655776"/>
                <a:gd name="connsiteY8470" fmla="*/ 2670385 h 7652085"/>
                <a:gd name="connsiteX8471" fmla="*/ 5729113 w 7655776"/>
                <a:gd name="connsiteY8471" fmla="*/ 2665622 h 7652085"/>
                <a:gd name="connsiteX8472" fmla="*/ 5745233 w 7655776"/>
                <a:gd name="connsiteY8472" fmla="*/ 2841839 h 7652085"/>
                <a:gd name="connsiteX8473" fmla="*/ 5602721 w 7655776"/>
                <a:gd name="connsiteY8473" fmla="*/ 2769301 h 7652085"/>
                <a:gd name="connsiteX8474" fmla="*/ 5464605 w 7655776"/>
                <a:gd name="connsiteY8474" fmla="*/ 2699693 h 7652085"/>
                <a:gd name="connsiteX8475" fmla="*/ 5463872 w 7655776"/>
                <a:gd name="connsiteY8475" fmla="*/ 2693099 h 7652085"/>
                <a:gd name="connsiteX8476" fmla="*/ 5512231 w 7655776"/>
                <a:gd name="connsiteY8476" fmla="*/ 2653166 h 7652085"/>
                <a:gd name="connsiteX8477" fmla="*/ 5620306 w 7655776"/>
                <a:gd name="connsiteY8477" fmla="*/ 2646205 h 7652085"/>
                <a:gd name="connsiteX8478" fmla="*/ 5592463 w 7655776"/>
                <a:gd name="connsiteY8478" fmla="*/ 2699327 h 7652085"/>
                <a:gd name="connsiteX8479" fmla="*/ 5592463 w 7655776"/>
                <a:gd name="connsiteY8479" fmla="*/ 2699327 h 7652085"/>
                <a:gd name="connsiteX8480" fmla="*/ 5648515 w 7655776"/>
                <a:gd name="connsiteY8480" fmla="*/ 1407557 h 7652085"/>
                <a:gd name="connsiteX8481" fmla="*/ 5636792 w 7655776"/>
                <a:gd name="connsiteY8481" fmla="*/ 1397299 h 7652085"/>
                <a:gd name="connsiteX8482" fmla="*/ 5616276 w 7655776"/>
                <a:gd name="connsiteY8482" fmla="*/ 1379714 h 7652085"/>
                <a:gd name="connsiteX8483" fmla="*/ 5633861 w 7655776"/>
                <a:gd name="connsiteY8483" fmla="*/ 1391804 h 7652085"/>
                <a:gd name="connsiteX8484" fmla="*/ 5648515 w 7655776"/>
                <a:gd name="connsiteY8484" fmla="*/ 1407557 h 7652085"/>
                <a:gd name="connsiteX8485" fmla="*/ 5577076 w 7655776"/>
                <a:gd name="connsiteY8485" fmla="*/ 1344544 h 7652085"/>
                <a:gd name="connsiteX8486" fmla="*/ 5577076 w 7655776"/>
                <a:gd name="connsiteY8486" fmla="*/ 1343445 h 7652085"/>
                <a:gd name="connsiteX8487" fmla="*/ 5586968 w 7655776"/>
                <a:gd name="connsiteY8487" fmla="*/ 1342713 h 7652085"/>
                <a:gd name="connsiteX8488" fmla="*/ 5595760 w 7655776"/>
                <a:gd name="connsiteY8488" fmla="*/ 1351871 h 7652085"/>
                <a:gd name="connsiteX8489" fmla="*/ 5610415 w 7655776"/>
                <a:gd name="connsiteY8489" fmla="*/ 1367258 h 7652085"/>
                <a:gd name="connsiteX8490" fmla="*/ 5577076 w 7655776"/>
                <a:gd name="connsiteY8490" fmla="*/ 1344544 h 7652085"/>
                <a:gd name="connsiteX8491" fmla="*/ 5576710 w 7655776"/>
                <a:gd name="connsiteY8491" fmla="*/ 1336484 h 7652085"/>
                <a:gd name="connsiteX8492" fmla="*/ 5573779 w 7655776"/>
                <a:gd name="connsiteY8492" fmla="*/ 1332088 h 7652085"/>
                <a:gd name="connsiteX8493" fmla="*/ 5562422 w 7655776"/>
                <a:gd name="connsiteY8493" fmla="*/ 1330256 h 7652085"/>
                <a:gd name="connsiteX8494" fmla="*/ 5532747 w 7655776"/>
                <a:gd name="connsiteY8494" fmla="*/ 1287759 h 7652085"/>
                <a:gd name="connsiteX8495" fmla="*/ 5525420 w 7655776"/>
                <a:gd name="connsiteY8495" fmla="*/ 1277501 h 7652085"/>
                <a:gd name="connsiteX8496" fmla="*/ 5580373 w 7655776"/>
                <a:gd name="connsiteY8496" fmla="*/ 1336118 h 7652085"/>
                <a:gd name="connsiteX8497" fmla="*/ 5576710 w 7655776"/>
                <a:gd name="connsiteY8497" fmla="*/ 1336484 h 7652085"/>
                <a:gd name="connsiteX8498" fmla="*/ 5449585 w 7655776"/>
                <a:gd name="connsiteY8498" fmla="*/ 1269808 h 7652085"/>
                <a:gd name="connsiteX8499" fmla="*/ 5442990 w 7655776"/>
                <a:gd name="connsiteY8499" fmla="*/ 1249658 h 7652085"/>
                <a:gd name="connsiteX8500" fmla="*/ 5482190 w 7655776"/>
                <a:gd name="connsiteY8500" fmla="*/ 1243797 h 7652085"/>
                <a:gd name="connsiteX8501" fmla="*/ 5449585 w 7655776"/>
                <a:gd name="connsiteY8501" fmla="*/ 1269808 h 7652085"/>
                <a:gd name="connsiteX8502" fmla="*/ 5443356 w 7655776"/>
                <a:gd name="connsiteY8502" fmla="*/ 1274570 h 7652085"/>
                <a:gd name="connsiteX8503" fmla="*/ 5398661 w 7655776"/>
                <a:gd name="connsiteY8503" fmla="*/ 1310107 h 7652085"/>
                <a:gd name="connsiteX8504" fmla="*/ 5411117 w 7655776"/>
                <a:gd name="connsiteY8504" fmla="*/ 1254054 h 7652085"/>
                <a:gd name="connsiteX8505" fmla="*/ 5436029 w 7655776"/>
                <a:gd name="connsiteY8505" fmla="*/ 1250391 h 7652085"/>
                <a:gd name="connsiteX8506" fmla="*/ 5443356 w 7655776"/>
                <a:gd name="connsiteY8506" fmla="*/ 1274570 h 7652085"/>
                <a:gd name="connsiteX8507" fmla="*/ 5412583 w 7655776"/>
                <a:gd name="connsiteY8507" fmla="*/ 1246727 h 7652085"/>
                <a:gd name="connsiteX8508" fmla="*/ 5421742 w 7655776"/>
                <a:gd name="connsiteY8508" fmla="*/ 1205696 h 7652085"/>
                <a:gd name="connsiteX8509" fmla="*/ 5433831 w 7655776"/>
                <a:gd name="connsiteY8509" fmla="*/ 1243430 h 7652085"/>
                <a:gd name="connsiteX8510" fmla="*/ 5412583 w 7655776"/>
                <a:gd name="connsiteY8510" fmla="*/ 1246727 h 7652085"/>
                <a:gd name="connsiteX8511" fmla="*/ 5372650 w 7655776"/>
                <a:gd name="connsiteY8511" fmla="*/ 1181516 h 7652085"/>
                <a:gd name="connsiteX8512" fmla="*/ 5360194 w 7655776"/>
                <a:gd name="connsiteY8512" fmla="*/ 1179684 h 7652085"/>
                <a:gd name="connsiteX8513" fmla="*/ 5309270 w 7655776"/>
                <a:gd name="connsiteY8513" fmla="*/ 1171991 h 7652085"/>
                <a:gd name="connsiteX8514" fmla="*/ 5309270 w 7655776"/>
                <a:gd name="connsiteY8514" fmla="*/ 1169060 h 7652085"/>
                <a:gd name="connsiteX8515" fmla="*/ 5302676 w 7655776"/>
                <a:gd name="connsiteY8515" fmla="*/ 1162832 h 7652085"/>
                <a:gd name="connsiteX8516" fmla="*/ 5297547 w 7655776"/>
                <a:gd name="connsiteY8516" fmla="*/ 1162099 h 7652085"/>
                <a:gd name="connsiteX8517" fmla="*/ 5296082 w 7655776"/>
                <a:gd name="connsiteY8517" fmla="*/ 1158069 h 7652085"/>
                <a:gd name="connsiteX8518" fmla="*/ 5372650 w 7655776"/>
                <a:gd name="connsiteY8518" fmla="*/ 1181516 h 7652085"/>
                <a:gd name="connsiteX8519" fmla="*/ 5290586 w 7655776"/>
                <a:gd name="connsiteY8519" fmla="*/ 1164297 h 7652085"/>
                <a:gd name="connsiteX8520" fmla="*/ 5289487 w 7655776"/>
                <a:gd name="connsiteY8520" fmla="*/ 1165030 h 7652085"/>
                <a:gd name="connsiteX8521" fmla="*/ 5254683 w 7655776"/>
                <a:gd name="connsiteY8521" fmla="*/ 1145247 h 7652085"/>
                <a:gd name="connsiteX8522" fmla="*/ 5274833 w 7655776"/>
                <a:gd name="connsiteY8522" fmla="*/ 1151475 h 7652085"/>
                <a:gd name="connsiteX8523" fmla="*/ 5286923 w 7655776"/>
                <a:gd name="connsiteY8523" fmla="*/ 1155138 h 7652085"/>
                <a:gd name="connsiteX8524" fmla="*/ 5290586 w 7655776"/>
                <a:gd name="connsiteY8524" fmla="*/ 1164297 h 7652085"/>
                <a:gd name="connsiteX8525" fmla="*/ 5240762 w 7655776"/>
                <a:gd name="connsiteY8525" fmla="*/ 1145247 h 7652085"/>
                <a:gd name="connsiteX8526" fmla="*/ 5215850 w 7655776"/>
                <a:gd name="connsiteY8526" fmla="*/ 1134623 h 7652085"/>
                <a:gd name="connsiteX8527" fmla="*/ 5201562 w 7655776"/>
                <a:gd name="connsiteY8527" fmla="*/ 1128395 h 7652085"/>
                <a:gd name="connsiteX8528" fmla="*/ 5222444 w 7655776"/>
                <a:gd name="connsiteY8528" fmla="*/ 1134989 h 7652085"/>
                <a:gd name="connsiteX8529" fmla="*/ 5240762 w 7655776"/>
                <a:gd name="connsiteY8529" fmla="*/ 1145247 h 7652085"/>
                <a:gd name="connsiteX8530" fmla="*/ 4190421 w 7655776"/>
                <a:gd name="connsiteY8530" fmla="*/ 1792231 h 7652085"/>
                <a:gd name="connsiteX8531" fmla="*/ 4198847 w 7655776"/>
                <a:gd name="connsiteY8531" fmla="*/ 1707969 h 7652085"/>
                <a:gd name="connsiteX8532" fmla="*/ 4212402 w 7655776"/>
                <a:gd name="connsiteY8532" fmla="*/ 1564724 h 7652085"/>
                <a:gd name="connsiteX8533" fmla="*/ 4242077 w 7655776"/>
                <a:gd name="connsiteY8533" fmla="*/ 1661808 h 7652085"/>
                <a:gd name="connsiteX8534" fmla="*/ 4258196 w 7655776"/>
                <a:gd name="connsiteY8534" fmla="*/ 1714563 h 7652085"/>
                <a:gd name="connsiteX8535" fmla="*/ 4190421 w 7655776"/>
                <a:gd name="connsiteY8535" fmla="*/ 1792231 h 7652085"/>
                <a:gd name="connsiteX8536" fmla="*/ 4164043 w 7655776"/>
                <a:gd name="connsiteY8536" fmla="*/ 1702107 h 7652085"/>
                <a:gd name="connsiteX8537" fmla="*/ 4144626 w 7655776"/>
                <a:gd name="connsiteY8537" fmla="*/ 1784537 h 7652085"/>
                <a:gd name="connsiteX8538" fmla="*/ 4105793 w 7655776"/>
                <a:gd name="connsiteY8538" fmla="*/ 1689285 h 7652085"/>
                <a:gd name="connsiteX8539" fmla="*/ 4138032 w 7655776"/>
                <a:gd name="connsiteY8539" fmla="*/ 1644589 h 7652085"/>
                <a:gd name="connsiteX8540" fmla="*/ 4197748 w 7655776"/>
                <a:gd name="connsiteY8540" fmla="*/ 1562526 h 7652085"/>
                <a:gd name="connsiteX8541" fmla="*/ 4164043 w 7655776"/>
                <a:gd name="connsiteY8541" fmla="*/ 1702107 h 7652085"/>
                <a:gd name="connsiteX8542" fmla="*/ 4141696 w 7655776"/>
                <a:gd name="connsiteY8542" fmla="*/ 1796261 h 7652085"/>
                <a:gd name="connsiteX8543" fmla="*/ 4127408 w 7655776"/>
                <a:gd name="connsiteY8543" fmla="*/ 1856343 h 7652085"/>
                <a:gd name="connsiteX8544" fmla="*/ 4120447 w 7655776"/>
                <a:gd name="connsiteY8544" fmla="*/ 1858907 h 7652085"/>
                <a:gd name="connsiteX8545" fmla="*/ 3997718 w 7655776"/>
                <a:gd name="connsiteY8545" fmla="*/ 1765853 h 7652085"/>
                <a:gd name="connsiteX8546" fmla="*/ 3869860 w 7655776"/>
                <a:gd name="connsiteY8546" fmla="*/ 1669501 h 7652085"/>
                <a:gd name="connsiteX8547" fmla="*/ 4035086 w 7655776"/>
                <a:gd name="connsiteY8547" fmla="*/ 1606855 h 7652085"/>
                <a:gd name="connsiteX8548" fmla="*/ 4037284 w 7655776"/>
                <a:gd name="connsiteY8548" fmla="*/ 1622242 h 7652085"/>
                <a:gd name="connsiteX8549" fmla="*/ 4054503 w 7655776"/>
                <a:gd name="connsiteY8549" fmla="*/ 1741307 h 7652085"/>
                <a:gd name="connsiteX8550" fmla="*/ 4053404 w 7655776"/>
                <a:gd name="connsiteY8550" fmla="*/ 1742040 h 7652085"/>
                <a:gd name="connsiteX8551" fmla="*/ 4051572 w 7655776"/>
                <a:gd name="connsiteY8551" fmla="*/ 1747169 h 7652085"/>
                <a:gd name="connsiteX8552" fmla="*/ 4058899 w 7655776"/>
                <a:gd name="connsiteY8552" fmla="*/ 1754130 h 7652085"/>
                <a:gd name="connsiteX8553" fmla="*/ 4059266 w 7655776"/>
                <a:gd name="connsiteY8553" fmla="*/ 1754130 h 7652085"/>
                <a:gd name="connsiteX8554" fmla="*/ 4064395 w 7655776"/>
                <a:gd name="connsiteY8554" fmla="*/ 1751931 h 7652085"/>
                <a:gd name="connsiteX8555" fmla="*/ 4066226 w 7655776"/>
                <a:gd name="connsiteY8555" fmla="*/ 1746803 h 7652085"/>
                <a:gd name="connsiteX8556" fmla="*/ 4065127 w 7655776"/>
                <a:gd name="connsiteY8556" fmla="*/ 1744238 h 7652085"/>
                <a:gd name="connsiteX8557" fmla="*/ 4100663 w 7655776"/>
                <a:gd name="connsiteY8557" fmla="*/ 1695879 h 7652085"/>
                <a:gd name="connsiteX8558" fmla="*/ 4141696 w 7655776"/>
                <a:gd name="connsiteY8558" fmla="*/ 1796261 h 7652085"/>
                <a:gd name="connsiteX8559" fmla="*/ 3480058 w 7655776"/>
                <a:gd name="connsiteY8559" fmla="*/ 836043 h 7652085"/>
                <a:gd name="connsiteX8560" fmla="*/ 3480058 w 7655776"/>
                <a:gd name="connsiteY8560" fmla="*/ 836043 h 7652085"/>
                <a:gd name="connsiteX8561" fmla="*/ 3480058 w 7655776"/>
                <a:gd name="connsiteY8561" fmla="*/ 836043 h 7652085"/>
                <a:gd name="connsiteX8562" fmla="*/ 3404955 w 7655776"/>
                <a:gd name="connsiteY8562" fmla="*/ 827250 h 7652085"/>
                <a:gd name="connsiteX8563" fmla="*/ 3389201 w 7655776"/>
                <a:gd name="connsiteY8563" fmla="*/ 828349 h 7652085"/>
                <a:gd name="connsiteX8564" fmla="*/ 3362458 w 7655776"/>
                <a:gd name="connsiteY8564" fmla="*/ 830181 h 7652085"/>
                <a:gd name="connsiteX8565" fmla="*/ 3382973 w 7655776"/>
                <a:gd name="connsiteY8565" fmla="*/ 826518 h 7652085"/>
                <a:gd name="connsiteX8566" fmla="*/ 3404955 w 7655776"/>
                <a:gd name="connsiteY8566" fmla="*/ 827250 h 7652085"/>
                <a:gd name="connsiteX8567" fmla="*/ 3308969 w 7655776"/>
                <a:gd name="connsiteY8567" fmla="*/ 833478 h 7652085"/>
                <a:gd name="connsiteX8568" fmla="*/ 3308603 w 7655776"/>
                <a:gd name="connsiteY8568" fmla="*/ 832746 h 7652085"/>
                <a:gd name="connsiteX8569" fmla="*/ 3315198 w 7655776"/>
                <a:gd name="connsiteY8569" fmla="*/ 824686 h 7652085"/>
                <a:gd name="connsiteX8570" fmla="*/ 3328020 w 7655776"/>
                <a:gd name="connsiteY8570" fmla="*/ 825052 h 7652085"/>
                <a:gd name="connsiteX8571" fmla="*/ 3349269 w 7655776"/>
                <a:gd name="connsiteY8571" fmla="*/ 825785 h 7652085"/>
                <a:gd name="connsiteX8572" fmla="*/ 3308969 w 7655776"/>
                <a:gd name="connsiteY8572" fmla="*/ 833478 h 7652085"/>
                <a:gd name="connsiteX8573" fmla="*/ 3303108 w 7655776"/>
                <a:gd name="connsiteY8573" fmla="*/ 828349 h 7652085"/>
                <a:gd name="connsiteX8574" fmla="*/ 3298345 w 7655776"/>
                <a:gd name="connsiteY8574" fmla="*/ 826518 h 7652085"/>
                <a:gd name="connsiteX8575" fmla="*/ 3298345 w 7655776"/>
                <a:gd name="connsiteY8575" fmla="*/ 826518 h 7652085"/>
                <a:gd name="connsiteX8576" fmla="*/ 3289919 w 7655776"/>
                <a:gd name="connsiteY8576" fmla="*/ 830548 h 7652085"/>
                <a:gd name="connsiteX8577" fmla="*/ 3288820 w 7655776"/>
                <a:gd name="connsiteY8577" fmla="*/ 833478 h 7652085"/>
                <a:gd name="connsiteX8578" fmla="*/ 3237897 w 7655776"/>
                <a:gd name="connsiteY8578" fmla="*/ 824320 h 7652085"/>
                <a:gd name="connsiteX8579" fmla="*/ 3226173 w 7655776"/>
                <a:gd name="connsiteY8579" fmla="*/ 822121 h 7652085"/>
                <a:gd name="connsiteX8580" fmla="*/ 3306771 w 7655776"/>
                <a:gd name="connsiteY8580" fmla="*/ 824686 h 7652085"/>
                <a:gd name="connsiteX8581" fmla="*/ 3303108 w 7655776"/>
                <a:gd name="connsiteY8581" fmla="*/ 828349 h 7652085"/>
                <a:gd name="connsiteX8582" fmla="*/ 3166824 w 7655776"/>
                <a:gd name="connsiteY8582" fmla="*/ 870847 h 7652085"/>
                <a:gd name="connsiteX8583" fmla="*/ 3147773 w 7655776"/>
                <a:gd name="connsiteY8583" fmla="*/ 861321 h 7652085"/>
                <a:gd name="connsiteX8584" fmla="*/ 3171586 w 7655776"/>
                <a:gd name="connsiteY8584" fmla="*/ 829449 h 7652085"/>
                <a:gd name="connsiteX8585" fmla="*/ 3166824 w 7655776"/>
                <a:gd name="connsiteY8585" fmla="*/ 870847 h 7652085"/>
                <a:gd name="connsiteX8586" fmla="*/ 3165725 w 7655776"/>
                <a:gd name="connsiteY8586" fmla="*/ 878174 h 7652085"/>
                <a:gd name="connsiteX8587" fmla="*/ 3159130 w 7655776"/>
                <a:gd name="connsiteY8587" fmla="*/ 935325 h 7652085"/>
                <a:gd name="connsiteX8588" fmla="*/ 3128356 w 7655776"/>
                <a:gd name="connsiteY8588" fmla="*/ 886966 h 7652085"/>
                <a:gd name="connsiteX8589" fmla="*/ 3143377 w 7655776"/>
                <a:gd name="connsiteY8589" fmla="*/ 866817 h 7652085"/>
                <a:gd name="connsiteX8590" fmla="*/ 3165725 w 7655776"/>
                <a:gd name="connsiteY8590" fmla="*/ 878174 h 7652085"/>
                <a:gd name="connsiteX8591" fmla="*/ 3124326 w 7655776"/>
                <a:gd name="connsiteY8591" fmla="*/ 880372 h 7652085"/>
                <a:gd name="connsiteX8592" fmla="*/ 3101979 w 7655776"/>
                <a:gd name="connsiteY8592" fmla="*/ 845202 h 7652085"/>
                <a:gd name="connsiteX8593" fmla="*/ 3137149 w 7655776"/>
                <a:gd name="connsiteY8593" fmla="*/ 863520 h 7652085"/>
                <a:gd name="connsiteX8594" fmla="*/ 3124326 w 7655776"/>
                <a:gd name="connsiteY8594" fmla="*/ 880372 h 7652085"/>
                <a:gd name="connsiteX8595" fmla="*/ 3049956 w 7655776"/>
                <a:gd name="connsiteY8595" fmla="*/ 862420 h 7652085"/>
                <a:gd name="connsiteX8596" fmla="*/ 3039698 w 7655776"/>
                <a:gd name="connsiteY8596" fmla="*/ 869748 h 7652085"/>
                <a:gd name="connsiteX8597" fmla="*/ 2998667 w 7655776"/>
                <a:gd name="connsiteY8597" fmla="*/ 899789 h 7652085"/>
                <a:gd name="connsiteX8598" fmla="*/ 2986577 w 7655776"/>
                <a:gd name="connsiteY8598" fmla="*/ 898323 h 7652085"/>
                <a:gd name="connsiteX8599" fmla="*/ 2982547 w 7655776"/>
                <a:gd name="connsiteY8599" fmla="*/ 901621 h 7652085"/>
                <a:gd name="connsiteX8600" fmla="*/ 2978883 w 7655776"/>
                <a:gd name="connsiteY8600" fmla="*/ 899789 h 7652085"/>
                <a:gd name="connsiteX8601" fmla="*/ 3049956 w 7655776"/>
                <a:gd name="connsiteY8601" fmla="*/ 862420 h 7652085"/>
                <a:gd name="connsiteX8602" fmla="*/ 2979616 w 7655776"/>
                <a:gd name="connsiteY8602" fmla="*/ 908215 h 7652085"/>
                <a:gd name="connsiteX8603" fmla="*/ 2979250 w 7655776"/>
                <a:gd name="connsiteY8603" fmla="*/ 909314 h 7652085"/>
                <a:gd name="connsiteX8604" fmla="*/ 2940416 w 7655776"/>
                <a:gd name="connsiteY8604" fmla="*/ 919938 h 7652085"/>
                <a:gd name="connsiteX8605" fmla="*/ 2959100 w 7655776"/>
                <a:gd name="connsiteY8605" fmla="*/ 910047 h 7652085"/>
                <a:gd name="connsiteX8606" fmla="*/ 2970457 w 7655776"/>
                <a:gd name="connsiteY8606" fmla="*/ 904185 h 7652085"/>
                <a:gd name="connsiteX8607" fmla="*/ 2979616 w 7655776"/>
                <a:gd name="connsiteY8607" fmla="*/ 908215 h 7652085"/>
                <a:gd name="connsiteX8608" fmla="*/ 2930891 w 7655776"/>
                <a:gd name="connsiteY8608" fmla="*/ 930196 h 7652085"/>
                <a:gd name="connsiteX8609" fmla="*/ 2905979 w 7655776"/>
                <a:gd name="connsiteY8609" fmla="*/ 940088 h 7652085"/>
                <a:gd name="connsiteX8610" fmla="*/ 2891324 w 7655776"/>
                <a:gd name="connsiteY8610" fmla="*/ 945949 h 7652085"/>
                <a:gd name="connsiteX8611" fmla="*/ 2910741 w 7655776"/>
                <a:gd name="connsiteY8611" fmla="*/ 935692 h 7652085"/>
                <a:gd name="connsiteX8612" fmla="*/ 2930891 w 7655776"/>
                <a:gd name="connsiteY8612" fmla="*/ 930196 h 7652085"/>
                <a:gd name="connsiteX8613" fmla="*/ 1408318 w 7655776"/>
                <a:gd name="connsiteY8613" fmla="*/ 2003618 h 7652085"/>
                <a:gd name="connsiteX8614" fmla="*/ 1398060 w 7655776"/>
                <a:gd name="connsiteY8614" fmla="*/ 2015707 h 7652085"/>
                <a:gd name="connsiteX8615" fmla="*/ 1380475 w 7655776"/>
                <a:gd name="connsiteY8615" fmla="*/ 2035857 h 7652085"/>
                <a:gd name="connsiteX8616" fmla="*/ 1392198 w 7655776"/>
                <a:gd name="connsiteY8616" fmla="*/ 2018638 h 7652085"/>
                <a:gd name="connsiteX8617" fmla="*/ 1408318 w 7655776"/>
                <a:gd name="connsiteY8617" fmla="*/ 2003618 h 7652085"/>
                <a:gd name="connsiteX8618" fmla="*/ 1344205 w 7655776"/>
                <a:gd name="connsiteY8618" fmla="*/ 2075790 h 7652085"/>
                <a:gd name="connsiteX8619" fmla="*/ 1343473 w 7655776"/>
                <a:gd name="connsiteY8619" fmla="*/ 2075423 h 7652085"/>
                <a:gd name="connsiteX8620" fmla="*/ 1342740 w 7655776"/>
                <a:gd name="connsiteY8620" fmla="*/ 2064799 h 7652085"/>
                <a:gd name="connsiteX8621" fmla="*/ 1351899 w 7655776"/>
                <a:gd name="connsiteY8621" fmla="*/ 2056006 h 7652085"/>
                <a:gd name="connsiteX8622" fmla="*/ 1367286 w 7655776"/>
                <a:gd name="connsiteY8622" fmla="*/ 2041352 h 7652085"/>
                <a:gd name="connsiteX8623" fmla="*/ 1344205 w 7655776"/>
                <a:gd name="connsiteY8623" fmla="*/ 2075790 h 7652085"/>
                <a:gd name="connsiteX8624" fmla="*/ 1336878 w 7655776"/>
                <a:gd name="connsiteY8624" fmla="*/ 2076156 h 7652085"/>
                <a:gd name="connsiteX8625" fmla="*/ 1332482 w 7655776"/>
                <a:gd name="connsiteY8625" fmla="*/ 2077988 h 7652085"/>
                <a:gd name="connsiteX8626" fmla="*/ 1330650 w 7655776"/>
                <a:gd name="connsiteY8626" fmla="*/ 2089345 h 7652085"/>
                <a:gd name="connsiteX8627" fmla="*/ 1288153 w 7655776"/>
                <a:gd name="connsiteY8627" fmla="*/ 2118653 h 7652085"/>
                <a:gd name="connsiteX8628" fmla="*/ 1277895 w 7655776"/>
                <a:gd name="connsiteY8628" fmla="*/ 2125981 h 7652085"/>
                <a:gd name="connsiteX8629" fmla="*/ 1336512 w 7655776"/>
                <a:gd name="connsiteY8629" fmla="*/ 2070661 h 7652085"/>
                <a:gd name="connsiteX8630" fmla="*/ 1336878 w 7655776"/>
                <a:gd name="connsiteY8630" fmla="*/ 2076156 h 7652085"/>
                <a:gd name="connsiteX8631" fmla="*/ 1270568 w 7655776"/>
                <a:gd name="connsiteY8631" fmla="*/ 2202549 h 7652085"/>
                <a:gd name="connsiteX8632" fmla="*/ 1250418 w 7655776"/>
                <a:gd name="connsiteY8632" fmla="*/ 2209143 h 7652085"/>
                <a:gd name="connsiteX8633" fmla="*/ 1244557 w 7655776"/>
                <a:gd name="connsiteY8633" fmla="*/ 2169943 h 7652085"/>
                <a:gd name="connsiteX8634" fmla="*/ 1270568 w 7655776"/>
                <a:gd name="connsiteY8634" fmla="*/ 2202549 h 7652085"/>
                <a:gd name="connsiteX8635" fmla="*/ 1275331 w 7655776"/>
                <a:gd name="connsiteY8635" fmla="*/ 2208777 h 7652085"/>
                <a:gd name="connsiteX8636" fmla="*/ 1311233 w 7655776"/>
                <a:gd name="connsiteY8636" fmla="*/ 2253838 h 7652085"/>
                <a:gd name="connsiteX8637" fmla="*/ 1255181 w 7655776"/>
                <a:gd name="connsiteY8637" fmla="*/ 2241382 h 7652085"/>
                <a:gd name="connsiteX8638" fmla="*/ 1251517 w 7655776"/>
                <a:gd name="connsiteY8638" fmla="*/ 2216470 h 7652085"/>
                <a:gd name="connsiteX8639" fmla="*/ 1275331 w 7655776"/>
                <a:gd name="connsiteY8639" fmla="*/ 2208777 h 7652085"/>
                <a:gd name="connsiteX8640" fmla="*/ 1247488 w 7655776"/>
                <a:gd name="connsiteY8640" fmla="*/ 2239551 h 7652085"/>
                <a:gd name="connsiteX8641" fmla="*/ 1206822 w 7655776"/>
                <a:gd name="connsiteY8641" fmla="*/ 2230392 h 7652085"/>
                <a:gd name="connsiteX8642" fmla="*/ 1206822 w 7655776"/>
                <a:gd name="connsiteY8642" fmla="*/ 2230392 h 7652085"/>
                <a:gd name="connsiteX8643" fmla="*/ 1244557 w 7655776"/>
                <a:gd name="connsiteY8643" fmla="*/ 2218302 h 7652085"/>
                <a:gd name="connsiteX8644" fmla="*/ 1247488 w 7655776"/>
                <a:gd name="connsiteY8644" fmla="*/ 2239551 h 7652085"/>
                <a:gd name="connsiteX8645" fmla="*/ 1182276 w 7655776"/>
                <a:gd name="connsiteY8645" fmla="*/ 2279850 h 7652085"/>
                <a:gd name="connsiteX8646" fmla="*/ 1180445 w 7655776"/>
                <a:gd name="connsiteY8646" fmla="*/ 2292306 h 7652085"/>
                <a:gd name="connsiteX8647" fmla="*/ 1172751 w 7655776"/>
                <a:gd name="connsiteY8647" fmla="*/ 2342496 h 7652085"/>
                <a:gd name="connsiteX8648" fmla="*/ 1163226 w 7655776"/>
                <a:gd name="connsiteY8648" fmla="*/ 2349824 h 7652085"/>
                <a:gd name="connsiteX8649" fmla="*/ 1163226 w 7655776"/>
                <a:gd name="connsiteY8649" fmla="*/ 2354586 h 7652085"/>
                <a:gd name="connsiteX8650" fmla="*/ 1158463 w 7655776"/>
                <a:gd name="connsiteY8650" fmla="*/ 2356418 h 7652085"/>
                <a:gd name="connsiteX8651" fmla="*/ 1182276 w 7655776"/>
                <a:gd name="connsiteY8651" fmla="*/ 2279850 h 7652085"/>
                <a:gd name="connsiteX8652" fmla="*/ 1145641 w 7655776"/>
                <a:gd name="connsiteY8652" fmla="*/ 2411738 h 7652085"/>
                <a:gd name="connsiteX8653" fmla="*/ 1135016 w 7655776"/>
                <a:gd name="connsiteY8653" fmla="*/ 2436283 h 7652085"/>
                <a:gd name="connsiteX8654" fmla="*/ 1128788 w 7655776"/>
                <a:gd name="connsiteY8654" fmla="*/ 2450938 h 7652085"/>
                <a:gd name="connsiteX8655" fmla="*/ 1135383 w 7655776"/>
                <a:gd name="connsiteY8655" fmla="*/ 2430056 h 7652085"/>
                <a:gd name="connsiteX8656" fmla="*/ 1145641 w 7655776"/>
                <a:gd name="connsiteY8656" fmla="*/ 2411738 h 7652085"/>
                <a:gd name="connsiteX8657" fmla="*/ 828011 w 7655776"/>
                <a:gd name="connsiteY8657" fmla="*/ 4247545 h 7652085"/>
                <a:gd name="connsiteX8658" fmla="*/ 829110 w 7655776"/>
                <a:gd name="connsiteY8658" fmla="*/ 4263298 h 7652085"/>
                <a:gd name="connsiteX8659" fmla="*/ 830941 w 7655776"/>
                <a:gd name="connsiteY8659" fmla="*/ 4290042 h 7652085"/>
                <a:gd name="connsiteX8660" fmla="*/ 827278 w 7655776"/>
                <a:gd name="connsiteY8660" fmla="*/ 4269526 h 7652085"/>
                <a:gd name="connsiteX8661" fmla="*/ 828011 w 7655776"/>
                <a:gd name="connsiteY8661" fmla="*/ 4247545 h 7652085"/>
                <a:gd name="connsiteX8662" fmla="*/ 828011 w 7655776"/>
                <a:gd name="connsiteY8662" fmla="*/ 4247545 h 7652085"/>
                <a:gd name="connsiteX8663" fmla="*/ 828377 w 7655776"/>
                <a:gd name="connsiteY8663" fmla="*/ 4348659 h 7652085"/>
                <a:gd name="connsiteX8664" fmla="*/ 827278 w 7655776"/>
                <a:gd name="connsiteY8664" fmla="*/ 4353788 h 7652085"/>
                <a:gd name="connsiteX8665" fmla="*/ 833872 w 7655776"/>
                <a:gd name="connsiteY8665" fmla="*/ 4363313 h 7652085"/>
                <a:gd name="connsiteX8666" fmla="*/ 824713 w 7655776"/>
                <a:gd name="connsiteY8666" fmla="*/ 4413870 h 7652085"/>
                <a:gd name="connsiteX8667" fmla="*/ 822515 w 7655776"/>
                <a:gd name="connsiteY8667" fmla="*/ 4426326 h 7652085"/>
                <a:gd name="connsiteX8668" fmla="*/ 825080 w 7655776"/>
                <a:gd name="connsiteY8668" fmla="*/ 4346095 h 7652085"/>
                <a:gd name="connsiteX8669" fmla="*/ 828377 w 7655776"/>
                <a:gd name="connsiteY8669" fmla="*/ 4348659 h 7652085"/>
                <a:gd name="connsiteX8670" fmla="*/ 871607 w 7655776"/>
                <a:gd name="connsiteY8670" fmla="*/ 4485676 h 7652085"/>
                <a:gd name="connsiteX8671" fmla="*/ 862082 w 7655776"/>
                <a:gd name="connsiteY8671" fmla="*/ 4504726 h 7652085"/>
                <a:gd name="connsiteX8672" fmla="*/ 830209 w 7655776"/>
                <a:gd name="connsiteY8672" fmla="*/ 4480913 h 7652085"/>
                <a:gd name="connsiteX8673" fmla="*/ 871607 w 7655776"/>
                <a:gd name="connsiteY8673" fmla="*/ 4485676 h 7652085"/>
                <a:gd name="connsiteX8674" fmla="*/ 878934 w 7655776"/>
                <a:gd name="connsiteY8674" fmla="*/ 4486775 h 7652085"/>
                <a:gd name="connsiteX8675" fmla="*/ 936085 w 7655776"/>
                <a:gd name="connsiteY8675" fmla="*/ 4493003 h 7652085"/>
                <a:gd name="connsiteX8676" fmla="*/ 887727 w 7655776"/>
                <a:gd name="connsiteY8676" fmla="*/ 4523777 h 7652085"/>
                <a:gd name="connsiteX8677" fmla="*/ 867577 w 7655776"/>
                <a:gd name="connsiteY8677" fmla="*/ 4508756 h 7652085"/>
                <a:gd name="connsiteX8678" fmla="*/ 878934 w 7655776"/>
                <a:gd name="connsiteY8678" fmla="*/ 4486775 h 7652085"/>
                <a:gd name="connsiteX8679" fmla="*/ 881132 w 7655776"/>
                <a:gd name="connsiteY8679" fmla="*/ 4528173 h 7652085"/>
                <a:gd name="connsiteX8680" fmla="*/ 845962 w 7655776"/>
                <a:gd name="connsiteY8680" fmla="*/ 4550521 h 7652085"/>
                <a:gd name="connsiteX8681" fmla="*/ 864280 w 7655776"/>
                <a:gd name="connsiteY8681" fmla="*/ 4515351 h 7652085"/>
                <a:gd name="connsiteX8682" fmla="*/ 881132 w 7655776"/>
                <a:gd name="connsiteY8682" fmla="*/ 4528173 h 7652085"/>
                <a:gd name="connsiteX8683" fmla="*/ 863547 w 7655776"/>
                <a:gd name="connsiteY8683" fmla="*/ 4602910 h 7652085"/>
                <a:gd name="connsiteX8684" fmla="*/ 870874 w 7655776"/>
                <a:gd name="connsiteY8684" fmla="*/ 4613168 h 7652085"/>
                <a:gd name="connsiteX8685" fmla="*/ 901282 w 7655776"/>
                <a:gd name="connsiteY8685" fmla="*/ 4654932 h 7652085"/>
                <a:gd name="connsiteX8686" fmla="*/ 899083 w 7655776"/>
                <a:gd name="connsiteY8686" fmla="*/ 4657130 h 7652085"/>
                <a:gd name="connsiteX8687" fmla="*/ 899083 w 7655776"/>
                <a:gd name="connsiteY8687" fmla="*/ 4666289 h 7652085"/>
                <a:gd name="connsiteX8688" fmla="*/ 902381 w 7655776"/>
                <a:gd name="connsiteY8688" fmla="*/ 4670319 h 7652085"/>
                <a:gd name="connsiteX8689" fmla="*/ 900549 w 7655776"/>
                <a:gd name="connsiteY8689" fmla="*/ 4674349 h 7652085"/>
                <a:gd name="connsiteX8690" fmla="*/ 863547 w 7655776"/>
                <a:gd name="connsiteY8690" fmla="*/ 4602910 h 7652085"/>
                <a:gd name="connsiteX8691" fmla="*/ 908975 w 7655776"/>
                <a:gd name="connsiteY8691" fmla="*/ 4672517 h 7652085"/>
                <a:gd name="connsiteX8692" fmla="*/ 910074 w 7655776"/>
                <a:gd name="connsiteY8692" fmla="*/ 4672883 h 7652085"/>
                <a:gd name="connsiteX8693" fmla="*/ 920699 w 7655776"/>
                <a:gd name="connsiteY8693" fmla="*/ 4711351 h 7652085"/>
                <a:gd name="connsiteX8694" fmla="*/ 910807 w 7655776"/>
                <a:gd name="connsiteY8694" fmla="*/ 4692667 h 7652085"/>
                <a:gd name="connsiteX8695" fmla="*/ 904945 w 7655776"/>
                <a:gd name="connsiteY8695" fmla="*/ 4681310 h 7652085"/>
                <a:gd name="connsiteX8696" fmla="*/ 908975 w 7655776"/>
                <a:gd name="connsiteY8696" fmla="*/ 4672517 h 7652085"/>
                <a:gd name="connsiteX8697" fmla="*/ 930956 w 7655776"/>
                <a:gd name="connsiteY8697" fmla="*/ 4721243 h 7652085"/>
                <a:gd name="connsiteX8698" fmla="*/ 940848 w 7655776"/>
                <a:gd name="connsiteY8698" fmla="*/ 4746521 h 7652085"/>
                <a:gd name="connsiteX8699" fmla="*/ 946710 w 7655776"/>
                <a:gd name="connsiteY8699" fmla="*/ 4761175 h 7652085"/>
                <a:gd name="connsiteX8700" fmla="*/ 936452 w 7655776"/>
                <a:gd name="connsiteY8700" fmla="*/ 4741758 h 7652085"/>
                <a:gd name="connsiteX8701" fmla="*/ 930956 w 7655776"/>
                <a:gd name="connsiteY8701" fmla="*/ 4721243 h 7652085"/>
                <a:gd name="connsiteX8702" fmla="*/ 2060064 w 7655776"/>
                <a:gd name="connsiteY8702" fmla="*/ 4953145 h 7652085"/>
                <a:gd name="connsiteX8703" fmla="*/ 2062995 w 7655776"/>
                <a:gd name="connsiteY8703" fmla="*/ 4952413 h 7652085"/>
                <a:gd name="connsiteX8704" fmla="*/ 2066658 w 7655776"/>
                <a:gd name="connsiteY8704" fmla="*/ 4942888 h 7652085"/>
                <a:gd name="connsiteX8705" fmla="*/ 2057133 w 7655776"/>
                <a:gd name="connsiteY8705" fmla="*/ 4939224 h 7652085"/>
                <a:gd name="connsiteX8706" fmla="*/ 2053103 w 7655776"/>
                <a:gd name="connsiteY8706" fmla="*/ 4943254 h 7652085"/>
                <a:gd name="connsiteX8707" fmla="*/ 2053103 w 7655776"/>
                <a:gd name="connsiteY8707" fmla="*/ 4944719 h 7652085"/>
                <a:gd name="connsiteX8708" fmla="*/ 1938434 w 7655776"/>
                <a:gd name="connsiteY8708" fmla="*/ 4981355 h 7652085"/>
                <a:gd name="connsiteX8709" fmla="*/ 1923413 w 7655776"/>
                <a:gd name="connsiteY8709" fmla="*/ 4986117 h 7652085"/>
                <a:gd name="connsiteX8710" fmla="*/ 1907294 w 7655776"/>
                <a:gd name="connsiteY8710" fmla="*/ 4809900 h 7652085"/>
                <a:gd name="connsiteX8711" fmla="*/ 2050172 w 7655776"/>
                <a:gd name="connsiteY8711" fmla="*/ 4882439 h 7652085"/>
                <a:gd name="connsiteX8712" fmla="*/ 2187556 w 7655776"/>
                <a:gd name="connsiteY8712" fmla="*/ 4952046 h 7652085"/>
                <a:gd name="connsiteX8713" fmla="*/ 2187189 w 7655776"/>
                <a:gd name="connsiteY8713" fmla="*/ 4954977 h 7652085"/>
                <a:gd name="connsiteX8714" fmla="*/ 2188288 w 7655776"/>
                <a:gd name="connsiteY8714" fmla="*/ 4959740 h 7652085"/>
                <a:gd name="connsiteX8715" fmla="*/ 2140662 w 7655776"/>
                <a:gd name="connsiteY8715" fmla="*/ 4998940 h 7652085"/>
                <a:gd name="connsiteX8716" fmla="*/ 2032587 w 7655776"/>
                <a:gd name="connsiteY8716" fmla="*/ 5005901 h 7652085"/>
                <a:gd name="connsiteX8717" fmla="*/ 2060064 w 7655776"/>
                <a:gd name="connsiteY8717" fmla="*/ 4953145 h 7652085"/>
                <a:gd name="connsiteX8718" fmla="*/ 2060064 w 7655776"/>
                <a:gd name="connsiteY8718" fmla="*/ 4953145 h 7652085"/>
                <a:gd name="connsiteX8719" fmla="*/ 2004378 w 7655776"/>
                <a:gd name="connsiteY8719" fmla="*/ 6244182 h 7652085"/>
                <a:gd name="connsiteX8720" fmla="*/ 2016468 w 7655776"/>
                <a:gd name="connsiteY8720" fmla="*/ 6254440 h 7652085"/>
                <a:gd name="connsiteX8721" fmla="*/ 2036617 w 7655776"/>
                <a:gd name="connsiteY8721" fmla="*/ 6272025 h 7652085"/>
                <a:gd name="connsiteX8722" fmla="*/ 2019398 w 7655776"/>
                <a:gd name="connsiteY8722" fmla="*/ 6260302 h 7652085"/>
                <a:gd name="connsiteX8723" fmla="*/ 2004378 w 7655776"/>
                <a:gd name="connsiteY8723" fmla="*/ 6244182 h 7652085"/>
                <a:gd name="connsiteX8724" fmla="*/ 2076550 w 7655776"/>
                <a:gd name="connsiteY8724" fmla="*/ 6307928 h 7652085"/>
                <a:gd name="connsiteX8725" fmla="*/ 2076183 w 7655776"/>
                <a:gd name="connsiteY8725" fmla="*/ 6308660 h 7652085"/>
                <a:gd name="connsiteX8726" fmla="*/ 2065926 w 7655776"/>
                <a:gd name="connsiteY8726" fmla="*/ 6309393 h 7652085"/>
                <a:gd name="connsiteX8727" fmla="*/ 2057133 w 7655776"/>
                <a:gd name="connsiteY8727" fmla="*/ 6300234 h 7652085"/>
                <a:gd name="connsiteX8728" fmla="*/ 2042845 w 7655776"/>
                <a:gd name="connsiteY8728" fmla="*/ 6284847 h 7652085"/>
                <a:gd name="connsiteX8729" fmla="*/ 2076550 w 7655776"/>
                <a:gd name="connsiteY8729" fmla="*/ 6307928 h 7652085"/>
                <a:gd name="connsiteX8730" fmla="*/ 2076916 w 7655776"/>
                <a:gd name="connsiteY8730" fmla="*/ 6315255 h 7652085"/>
                <a:gd name="connsiteX8731" fmla="*/ 2079114 w 7655776"/>
                <a:gd name="connsiteY8731" fmla="*/ 6319651 h 7652085"/>
                <a:gd name="connsiteX8732" fmla="*/ 2087174 w 7655776"/>
                <a:gd name="connsiteY8732" fmla="*/ 6322948 h 7652085"/>
                <a:gd name="connsiteX8733" fmla="*/ 2090838 w 7655776"/>
                <a:gd name="connsiteY8733" fmla="*/ 6322216 h 7652085"/>
                <a:gd name="connsiteX8734" fmla="*/ 2119780 w 7655776"/>
                <a:gd name="connsiteY8734" fmla="*/ 6363980 h 7652085"/>
                <a:gd name="connsiteX8735" fmla="*/ 2127107 w 7655776"/>
                <a:gd name="connsiteY8735" fmla="*/ 6374238 h 7652085"/>
                <a:gd name="connsiteX8736" fmla="*/ 2071787 w 7655776"/>
                <a:gd name="connsiteY8736" fmla="*/ 6315621 h 7652085"/>
                <a:gd name="connsiteX8737" fmla="*/ 2076916 w 7655776"/>
                <a:gd name="connsiteY8737" fmla="*/ 6315255 h 7652085"/>
                <a:gd name="connsiteX8738" fmla="*/ 2203675 w 7655776"/>
                <a:gd name="connsiteY8738" fmla="*/ 6381931 h 7652085"/>
                <a:gd name="connsiteX8739" fmla="*/ 2210270 w 7655776"/>
                <a:gd name="connsiteY8739" fmla="*/ 6402081 h 7652085"/>
                <a:gd name="connsiteX8740" fmla="*/ 2171070 w 7655776"/>
                <a:gd name="connsiteY8740" fmla="*/ 6407943 h 7652085"/>
                <a:gd name="connsiteX8741" fmla="*/ 2203675 w 7655776"/>
                <a:gd name="connsiteY8741" fmla="*/ 6381931 h 7652085"/>
                <a:gd name="connsiteX8742" fmla="*/ 2209537 w 7655776"/>
                <a:gd name="connsiteY8742" fmla="*/ 6377169 h 7652085"/>
                <a:gd name="connsiteX8743" fmla="*/ 2254599 w 7655776"/>
                <a:gd name="connsiteY8743" fmla="*/ 6341266 h 7652085"/>
                <a:gd name="connsiteX8744" fmla="*/ 2242143 w 7655776"/>
                <a:gd name="connsiteY8744" fmla="*/ 6397319 h 7652085"/>
                <a:gd name="connsiteX8745" fmla="*/ 2217230 w 7655776"/>
                <a:gd name="connsiteY8745" fmla="*/ 6400982 h 7652085"/>
                <a:gd name="connsiteX8746" fmla="*/ 2209537 w 7655776"/>
                <a:gd name="connsiteY8746" fmla="*/ 6377169 h 7652085"/>
                <a:gd name="connsiteX8747" fmla="*/ 2240311 w 7655776"/>
                <a:gd name="connsiteY8747" fmla="*/ 6405012 h 7652085"/>
                <a:gd name="connsiteX8748" fmla="*/ 2231152 w 7655776"/>
                <a:gd name="connsiteY8748" fmla="*/ 6445677 h 7652085"/>
                <a:gd name="connsiteX8749" fmla="*/ 2219062 w 7655776"/>
                <a:gd name="connsiteY8749" fmla="*/ 6407943 h 7652085"/>
                <a:gd name="connsiteX8750" fmla="*/ 2240311 w 7655776"/>
                <a:gd name="connsiteY8750" fmla="*/ 6405012 h 7652085"/>
                <a:gd name="connsiteX8751" fmla="*/ 2280610 w 7655776"/>
                <a:gd name="connsiteY8751" fmla="*/ 6470223 h 7652085"/>
                <a:gd name="connsiteX8752" fmla="*/ 2292700 w 7655776"/>
                <a:gd name="connsiteY8752" fmla="*/ 6472055 h 7652085"/>
                <a:gd name="connsiteX8753" fmla="*/ 2343257 w 7655776"/>
                <a:gd name="connsiteY8753" fmla="*/ 6479749 h 7652085"/>
                <a:gd name="connsiteX8754" fmla="*/ 2350584 w 7655776"/>
                <a:gd name="connsiteY8754" fmla="*/ 6489274 h 7652085"/>
                <a:gd name="connsiteX8755" fmla="*/ 2354980 w 7655776"/>
                <a:gd name="connsiteY8755" fmla="*/ 6490006 h 7652085"/>
                <a:gd name="connsiteX8756" fmla="*/ 2355713 w 7655776"/>
                <a:gd name="connsiteY8756" fmla="*/ 6489640 h 7652085"/>
                <a:gd name="connsiteX8757" fmla="*/ 2357178 w 7655776"/>
                <a:gd name="connsiteY8757" fmla="*/ 6493670 h 7652085"/>
                <a:gd name="connsiteX8758" fmla="*/ 2280610 w 7655776"/>
                <a:gd name="connsiteY8758" fmla="*/ 6470223 h 7652085"/>
                <a:gd name="connsiteX8759" fmla="*/ 2362307 w 7655776"/>
                <a:gd name="connsiteY8759" fmla="*/ 6487442 h 7652085"/>
                <a:gd name="connsiteX8760" fmla="*/ 2363040 w 7655776"/>
                <a:gd name="connsiteY8760" fmla="*/ 6486709 h 7652085"/>
                <a:gd name="connsiteX8761" fmla="*/ 2398210 w 7655776"/>
                <a:gd name="connsiteY8761" fmla="*/ 6506859 h 7652085"/>
                <a:gd name="connsiteX8762" fmla="*/ 2378060 w 7655776"/>
                <a:gd name="connsiteY8762" fmla="*/ 6500631 h 7652085"/>
                <a:gd name="connsiteX8763" fmla="*/ 2365971 w 7655776"/>
                <a:gd name="connsiteY8763" fmla="*/ 6496967 h 7652085"/>
                <a:gd name="connsiteX8764" fmla="*/ 2362307 w 7655776"/>
                <a:gd name="connsiteY8764" fmla="*/ 6487442 h 7652085"/>
                <a:gd name="connsiteX8765" fmla="*/ 2412498 w 7655776"/>
                <a:gd name="connsiteY8765" fmla="*/ 6506859 h 7652085"/>
                <a:gd name="connsiteX8766" fmla="*/ 2437044 w 7655776"/>
                <a:gd name="connsiteY8766" fmla="*/ 6517483 h 7652085"/>
                <a:gd name="connsiteX8767" fmla="*/ 2451698 w 7655776"/>
                <a:gd name="connsiteY8767" fmla="*/ 6523711 h 7652085"/>
                <a:gd name="connsiteX8768" fmla="*/ 2430816 w 7655776"/>
                <a:gd name="connsiteY8768" fmla="*/ 6517117 h 7652085"/>
                <a:gd name="connsiteX8769" fmla="*/ 2412498 w 7655776"/>
                <a:gd name="connsiteY8769" fmla="*/ 6506859 h 7652085"/>
                <a:gd name="connsiteX8770" fmla="*/ 3462473 w 7655776"/>
                <a:gd name="connsiteY8770" fmla="*/ 5859509 h 7652085"/>
                <a:gd name="connsiteX8771" fmla="*/ 3454046 w 7655776"/>
                <a:gd name="connsiteY8771" fmla="*/ 5943770 h 7652085"/>
                <a:gd name="connsiteX8772" fmla="*/ 3440491 w 7655776"/>
                <a:gd name="connsiteY8772" fmla="*/ 6087015 h 7652085"/>
                <a:gd name="connsiteX8773" fmla="*/ 3410816 w 7655776"/>
                <a:gd name="connsiteY8773" fmla="*/ 5989931 h 7652085"/>
                <a:gd name="connsiteX8774" fmla="*/ 3394697 w 7655776"/>
                <a:gd name="connsiteY8774" fmla="*/ 5937176 h 7652085"/>
                <a:gd name="connsiteX8775" fmla="*/ 3462473 w 7655776"/>
                <a:gd name="connsiteY8775" fmla="*/ 5859509 h 7652085"/>
                <a:gd name="connsiteX8776" fmla="*/ 3508267 w 7655776"/>
                <a:gd name="connsiteY8776" fmla="*/ 5866836 h 7652085"/>
                <a:gd name="connsiteX8777" fmla="*/ 3547101 w 7655776"/>
                <a:gd name="connsiteY8777" fmla="*/ 5962454 h 7652085"/>
                <a:gd name="connsiteX8778" fmla="*/ 3514862 w 7655776"/>
                <a:gd name="connsiteY8778" fmla="*/ 6007150 h 7652085"/>
                <a:gd name="connsiteX8779" fmla="*/ 3455145 w 7655776"/>
                <a:gd name="connsiteY8779" fmla="*/ 6089580 h 7652085"/>
                <a:gd name="connsiteX8780" fmla="*/ 3508267 w 7655776"/>
                <a:gd name="connsiteY8780" fmla="*/ 5866836 h 7652085"/>
                <a:gd name="connsiteX8781" fmla="*/ 3511198 w 7655776"/>
                <a:gd name="connsiteY8781" fmla="*/ 5855113 h 7652085"/>
                <a:gd name="connsiteX8782" fmla="*/ 3525485 w 7655776"/>
                <a:gd name="connsiteY8782" fmla="*/ 5795396 h 7652085"/>
                <a:gd name="connsiteX8783" fmla="*/ 3532813 w 7655776"/>
                <a:gd name="connsiteY8783" fmla="*/ 5792832 h 7652085"/>
                <a:gd name="connsiteX8784" fmla="*/ 3655542 w 7655776"/>
                <a:gd name="connsiteY8784" fmla="*/ 5885886 h 7652085"/>
                <a:gd name="connsiteX8785" fmla="*/ 3783400 w 7655776"/>
                <a:gd name="connsiteY8785" fmla="*/ 5982238 h 7652085"/>
                <a:gd name="connsiteX8786" fmla="*/ 3618174 w 7655776"/>
                <a:gd name="connsiteY8786" fmla="*/ 6044884 h 7652085"/>
                <a:gd name="connsiteX8787" fmla="*/ 3615976 w 7655776"/>
                <a:gd name="connsiteY8787" fmla="*/ 6029498 h 7652085"/>
                <a:gd name="connsiteX8788" fmla="*/ 3598757 w 7655776"/>
                <a:gd name="connsiteY8788" fmla="*/ 5910066 h 7652085"/>
                <a:gd name="connsiteX8789" fmla="*/ 3601688 w 7655776"/>
                <a:gd name="connsiteY8789" fmla="*/ 5904204 h 7652085"/>
                <a:gd name="connsiteX8790" fmla="*/ 3593994 w 7655776"/>
                <a:gd name="connsiteY8790" fmla="*/ 5897243 h 7652085"/>
                <a:gd name="connsiteX8791" fmla="*/ 3587033 w 7655776"/>
                <a:gd name="connsiteY8791" fmla="*/ 5904937 h 7652085"/>
                <a:gd name="connsiteX8792" fmla="*/ 3588133 w 7655776"/>
                <a:gd name="connsiteY8792" fmla="*/ 5907501 h 7652085"/>
                <a:gd name="connsiteX8793" fmla="*/ 3552596 w 7655776"/>
                <a:gd name="connsiteY8793" fmla="*/ 5955860 h 7652085"/>
                <a:gd name="connsiteX8794" fmla="*/ 3511198 w 7655776"/>
                <a:gd name="connsiteY8794" fmla="*/ 5855113 h 7652085"/>
                <a:gd name="connsiteX8795" fmla="*/ 4247939 w 7655776"/>
                <a:gd name="connsiteY8795" fmla="*/ 6824123 h 7652085"/>
                <a:gd name="connsiteX8796" fmla="*/ 4263692 w 7655776"/>
                <a:gd name="connsiteY8796" fmla="*/ 6823023 h 7652085"/>
                <a:gd name="connsiteX8797" fmla="*/ 4290436 w 7655776"/>
                <a:gd name="connsiteY8797" fmla="*/ 6820825 h 7652085"/>
                <a:gd name="connsiteX8798" fmla="*/ 4269920 w 7655776"/>
                <a:gd name="connsiteY8798" fmla="*/ 6824489 h 7652085"/>
                <a:gd name="connsiteX8799" fmla="*/ 4247939 w 7655776"/>
                <a:gd name="connsiteY8799" fmla="*/ 6824123 h 7652085"/>
                <a:gd name="connsiteX8800" fmla="*/ 4344290 w 7655776"/>
                <a:gd name="connsiteY8800" fmla="*/ 6818261 h 7652085"/>
                <a:gd name="connsiteX8801" fmla="*/ 4344657 w 7655776"/>
                <a:gd name="connsiteY8801" fmla="*/ 6818994 h 7652085"/>
                <a:gd name="connsiteX8802" fmla="*/ 4338062 w 7655776"/>
                <a:gd name="connsiteY8802" fmla="*/ 6827053 h 7652085"/>
                <a:gd name="connsiteX8803" fmla="*/ 4325606 w 7655776"/>
                <a:gd name="connsiteY8803" fmla="*/ 6826687 h 7652085"/>
                <a:gd name="connsiteX8804" fmla="*/ 4304358 w 7655776"/>
                <a:gd name="connsiteY8804" fmla="*/ 6825954 h 7652085"/>
                <a:gd name="connsiteX8805" fmla="*/ 4344290 w 7655776"/>
                <a:gd name="connsiteY8805" fmla="*/ 6818261 h 7652085"/>
                <a:gd name="connsiteX8806" fmla="*/ 4349785 w 7655776"/>
                <a:gd name="connsiteY8806" fmla="*/ 6823390 h 7652085"/>
                <a:gd name="connsiteX8807" fmla="*/ 4353816 w 7655776"/>
                <a:gd name="connsiteY8807" fmla="*/ 6825221 h 7652085"/>
                <a:gd name="connsiteX8808" fmla="*/ 4354182 w 7655776"/>
                <a:gd name="connsiteY8808" fmla="*/ 6825221 h 7652085"/>
                <a:gd name="connsiteX8809" fmla="*/ 4362608 w 7655776"/>
                <a:gd name="connsiteY8809" fmla="*/ 6821558 h 7652085"/>
                <a:gd name="connsiteX8810" fmla="*/ 4363707 w 7655776"/>
                <a:gd name="connsiteY8810" fmla="*/ 6818627 h 7652085"/>
                <a:gd name="connsiteX8811" fmla="*/ 4414630 w 7655776"/>
                <a:gd name="connsiteY8811" fmla="*/ 6827786 h 7652085"/>
                <a:gd name="connsiteX8812" fmla="*/ 4426720 w 7655776"/>
                <a:gd name="connsiteY8812" fmla="*/ 6829984 h 7652085"/>
                <a:gd name="connsiteX8813" fmla="*/ 4346488 w 7655776"/>
                <a:gd name="connsiteY8813" fmla="*/ 6827420 h 7652085"/>
                <a:gd name="connsiteX8814" fmla="*/ 4349785 w 7655776"/>
                <a:gd name="connsiteY8814" fmla="*/ 6823390 h 7652085"/>
                <a:gd name="connsiteX8815" fmla="*/ 4486436 w 7655776"/>
                <a:gd name="connsiteY8815" fmla="*/ 6780893 h 7652085"/>
                <a:gd name="connsiteX8816" fmla="*/ 4505486 w 7655776"/>
                <a:gd name="connsiteY8816" fmla="*/ 6790784 h 7652085"/>
                <a:gd name="connsiteX8817" fmla="*/ 4481673 w 7655776"/>
                <a:gd name="connsiteY8817" fmla="*/ 6822657 h 7652085"/>
                <a:gd name="connsiteX8818" fmla="*/ 4486436 w 7655776"/>
                <a:gd name="connsiteY8818" fmla="*/ 6780893 h 7652085"/>
                <a:gd name="connsiteX8819" fmla="*/ 4487169 w 7655776"/>
                <a:gd name="connsiteY8819" fmla="*/ 6773199 h 7652085"/>
                <a:gd name="connsiteX8820" fmla="*/ 4493763 w 7655776"/>
                <a:gd name="connsiteY8820" fmla="*/ 6716048 h 7652085"/>
                <a:gd name="connsiteX8821" fmla="*/ 4524537 w 7655776"/>
                <a:gd name="connsiteY8821" fmla="*/ 6764407 h 7652085"/>
                <a:gd name="connsiteX8822" fmla="*/ 4509517 w 7655776"/>
                <a:gd name="connsiteY8822" fmla="*/ 6784556 h 7652085"/>
                <a:gd name="connsiteX8823" fmla="*/ 4487169 w 7655776"/>
                <a:gd name="connsiteY8823" fmla="*/ 6773199 h 7652085"/>
                <a:gd name="connsiteX8824" fmla="*/ 4528567 w 7655776"/>
                <a:gd name="connsiteY8824" fmla="*/ 6771001 h 7652085"/>
                <a:gd name="connsiteX8825" fmla="*/ 4550914 w 7655776"/>
                <a:gd name="connsiteY8825" fmla="*/ 6806171 h 7652085"/>
                <a:gd name="connsiteX8826" fmla="*/ 4515744 w 7655776"/>
                <a:gd name="connsiteY8826" fmla="*/ 6787853 h 7652085"/>
                <a:gd name="connsiteX8827" fmla="*/ 4528567 w 7655776"/>
                <a:gd name="connsiteY8827" fmla="*/ 6771001 h 7652085"/>
                <a:gd name="connsiteX8828" fmla="*/ 4603303 w 7655776"/>
                <a:gd name="connsiteY8828" fmla="*/ 6788952 h 7652085"/>
                <a:gd name="connsiteX8829" fmla="*/ 4613195 w 7655776"/>
                <a:gd name="connsiteY8829" fmla="*/ 6781625 h 7652085"/>
                <a:gd name="connsiteX8830" fmla="*/ 4654227 w 7655776"/>
                <a:gd name="connsiteY8830" fmla="*/ 6751584 h 7652085"/>
                <a:gd name="connsiteX8831" fmla="*/ 4666316 w 7655776"/>
                <a:gd name="connsiteY8831" fmla="*/ 6753050 h 7652085"/>
                <a:gd name="connsiteX8832" fmla="*/ 4670713 w 7655776"/>
                <a:gd name="connsiteY8832" fmla="*/ 6749752 h 7652085"/>
                <a:gd name="connsiteX8833" fmla="*/ 4674377 w 7655776"/>
                <a:gd name="connsiteY8833" fmla="*/ 6751584 h 7652085"/>
                <a:gd name="connsiteX8834" fmla="*/ 4603303 w 7655776"/>
                <a:gd name="connsiteY8834" fmla="*/ 6788952 h 7652085"/>
                <a:gd name="connsiteX8835" fmla="*/ 4673277 w 7655776"/>
                <a:gd name="connsiteY8835" fmla="*/ 6743524 h 7652085"/>
                <a:gd name="connsiteX8836" fmla="*/ 4673644 w 7655776"/>
                <a:gd name="connsiteY8836" fmla="*/ 6742425 h 7652085"/>
                <a:gd name="connsiteX8837" fmla="*/ 4712477 w 7655776"/>
                <a:gd name="connsiteY8837" fmla="*/ 6731801 h 7652085"/>
                <a:gd name="connsiteX8838" fmla="*/ 4693793 w 7655776"/>
                <a:gd name="connsiteY8838" fmla="*/ 6741693 h 7652085"/>
                <a:gd name="connsiteX8839" fmla="*/ 4682436 w 7655776"/>
                <a:gd name="connsiteY8839" fmla="*/ 6747554 h 7652085"/>
                <a:gd name="connsiteX8840" fmla="*/ 4673277 w 7655776"/>
                <a:gd name="connsiteY8840" fmla="*/ 6743524 h 7652085"/>
                <a:gd name="connsiteX8841" fmla="*/ 4722369 w 7655776"/>
                <a:gd name="connsiteY8841" fmla="*/ 6721543 h 7652085"/>
                <a:gd name="connsiteX8842" fmla="*/ 4747281 w 7655776"/>
                <a:gd name="connsiteY8842" fmla="*/ 6711651 h 7652085"/>
                <a:gd name="connsiteX8843" fmla="*/ 4761935 w 7655776"/>
                <a:gd name="connsiteY8843" fmla="*/ 6705790 h 7652085"/>
                <a:gd name="connsiteX8844" fmla="*/ 4742519 w 7655776"/>
                <a:gd name="connsiteY8844" fmla="*/ 6716048 h 7652085"/>
                <a:gd name="connsiteX8845" fmla="*/ 4722369 w 7655776"/>
                <a:gd name="connsiteY8845" fmla="*/ 6721543 h 7652085"/>
                <a:gd name="connsiteX8846" fmla="*/ 6244942 w 7655776"/>
                <a:gd name="connsiteY8846" fmla="*/ 5648122 h 7652085"/>
                <a:gd name="connsiteX8847" fmla="*/ 6255200 w 7655776"/>
                <a:gd name="connsiteY8847" fmla="*/ 5636032 h 7652085"/>
                <a:gd name="connsiteX8848" fmla="*/ 6272785 w 7655776"/>
                <a:gd name="connsiteY8848" fmla="*/ 5615516 h 7652085"/>
                <a:gd name="connsiteX8849" fmla="*/ 6261062 w 7655776"/>
                <a:gd name="connsiteY8849" fmla="*/ 5632735 h 7652085"/>
                <a:gd name="connsiteX8850" fmla="*/ 6244942 w 7655776"/>
                <a:gd name="connsiteY8850" fmla="*/ 5648122 h 7652085"/>
                <a:gd name="connsiteX8851" fmla="*/ 6308688 w 7655776"/>
                <a:gd name="connsiteY8851" fmla="*/ 5575949 h 7652085"/>
                <a:gd name="connsiteX8852" fmla="*/ 6309421 w 7655776"/>
                <a:gd name="connsiteY8852" fmla="*/ 5576316 h 7652085"/>
                <a:gd name="connsiteX8853" fmla="*/ 6310153 w 7655776"/>
                <a:gd name="connsiteY8853" fmla="*/ 5586574 h 7652085"/>
                <a:gd name="connsiteX8854" fmla="*/ 6300995 w 7655776"/>
                <a:gd name="connsiteY8854" fmla="*/ 5595366 h 7652085"/>
                <a:gd name="connsiteX8855" fmla="*/ 6285607 w 7655776"/>
                <a:gd name="connsiteY8855" fmla="*/ 5609654 h 7652085"/>
                <a:gd name="connsiteX8856" fmla="*/ 6308688 w 7655776"/>
                <a:gd name="connsiteY8856" fmla="*/ 5575949 h 7652085"/>
                <a:gd name="connsiteX8857" fmla="*/ 6316015 w 7655776"/>
                <a:gd name="connsiteY8857" fmla="*/ 5576316 h 7652085"/>
                <a:gd name="connsiteX8858" fmla="*/ 6320411 w 7655776"/>
                <a:gd name="connsiteY8858" fmla="*/ 5573385 h 7652085"/>
                <a:gd name="connsiteX8859" fmla="*/ 6322243 w 7655776"/>
                <a:gd name="connsiteY8859" fmla="*/ 5562028 h 7652085"/>
                <a:gd name="connsiteX8860" fmla="*/ 6364740 w 7655776"/>
                <a:gd name="connsiteY8860" fmla="*/ 5532720 h 7652085"/>
                <a:gd name="connsiteX8861" fmla="*/ 6374998 w 7655776"/>
                <a:gd name="connsiteY8861" fmla="*/ 5525393 h 7652085"/>
                <a:gd name="connsiteX8862" fmla="*/ 6316381 w 7655776"/>
                <a:gd name="connsiteY8862" fmla="*/ 5580712 h 7652085"/>
                <a:gd name="connsiteX8863" fmla="*/ 6316015 w 7655776"/>
                <a:gd name="connsiteY8863" fmla="*/ 5576316 h 7652085"/>
                <a:gd name="connsiteX8864" fmla="*/ 6382692 w 7655776"/>
                <a:gd name="connsiteY8864" fmla="*/ 5448824 h 7652085"/>
                <a:gd name="connsiteX8865" fmla="*/ 6402841 w 7655776"/>
                <a:gd name="connsiteY8865" fmla="*/ 5442230 h 7652085"/>
                <a:gd name="connsiteX8866" fmla="*/ 6408703 w 7655776"/>
                <a:gd name="connsiteY8866" fmla="*/ 5481430 h 7652085"/>
                <a:gd name="connsiteX8867" fmla="*/ 6382692 w 7655776"/>
                <a:gd name="connsiteY8867" fmla="*/ 5448824 h 7652085"/>
                <a:gd name="connsiteX8868" fmla="*/ 6377929 w 7655776"/>
                <a:gd name="connsiteY8868" fmla="*/ 5442963 h 7652085"/>
                <a:gd name="connsiteX8869" fmla="*/ 6342026 w 7655776"/>
                <a:gd name="connsiteY8869" fmla="*/ 5397901 h 7652085"/>
                <a:gd name="connsiteX8870" fmla="*/ 6398079 w 7655776"/>
                <a:gd name="connsiteY8870" fmla="*/ 5410357 h 7652085"/>
                <a:gd name="connsiteX8871" fmla="*/ 6401742 w 7655776"/>
                <a:gd name="connsiteY8871" fmla="*/ 5435269 h 7652085"/>
                <a:gd name="connsiteX8872" fmla="*/ 6377929 w 7655776"/>
                <a:gd name="connsiteY8872" fmla="*/ 5442963 h 7652085"/>
                <a:gd name="connsiteX8873" fmla="*/ 6405772 w 7655776"/>
                <a:gd name="connsiteY8873" fmla="*/ 5411823 h 7652085"/>
                <a:gd name="connsiteX8874" fmla="*/ 6446438 w 7655776"/>
                <a:gd name="connsiteY8874" fmla="*/ 5420981 h 7652085"/>
                <a:gd name="connsiteX8875" fmla="*/ 6408703 w 7655776"/>
                <a:gd name="connsiteY8875" fmla="*/ 5433071 h 7652085"/>
                <a:gd name="connsiteX8876" fmla="*/ 6405772 w 7655776"/>
                <a:gd name="connsiteY8876" fmla="*/ 5411823 h 7652085"/>
                <a:gd name="connsiteX8877" fmla="*/ 6470983 w 7655776"/>
                <a:gd name="connsiteY8877" fmla="*/ 5371523 h 7652085"/>
                <a:gd name="connsiteX8878" fmla="*/ 6472815 w 7655776"/>
                <a:gd name="connsiteY8878" fmla="*/ 5359067 h 7652085"/>
                <a:gd name="connsiteX8879" fmla="*/ 6480509 w 7655776"/>
                <a:gd name="connsiteY8879" fmla="*/ 5308510 h 7652085"/>
                <a:gd name="connsiteX8880" fmla="*/ 6490766 w 7655776"/>
                <a:gd name="connsiteY8880" fmla="*/ 5296787 h 7652085"/>
                <a:gd name="connsiteX8881" fmla="*/ 6490766 w 7655776"/>
                <a:gd name="connsiteY8881" fmla="*/ 5296054 h 7652085"/>
                <a:gd name="connsiteX8882" fmla="*/ 6494796 w 7655776"/>
                <a:gd name="connsiteY8882" fmla="*/ 5294589 h 7652085"/>
                <a:gd name="connsiteX8883" fmla="*/ 6470983 w 7655776"/>
                <a:gd name="connsiteY8883" fmla="*/ 5371523 h 7652085"/>
                <a:gd name="connsiteX8884" fmla="*/ 6507252 w 7655776"/>
                <a:gd name="connsiteY8884" fmla="*/ 5240002 h 7652085"/>
                <a:gd name="connsiteX8885" fmla="*/ 6517877 w 7655776"/>
                <a:gd name="connsiteY8885" fmla="*/ 5215089 h 7652085"/>
                <a:gd name="connsiteX8886" fmla="*/ 6524105 w 7655776"/>
                <a:gd name="connsiteY8886" fmla="*/ 5200435 h 7652085"/>
                <a:gd name="connsiteX8887" fmla="*/ 6517511 w 7655776"/>
                <a:gd name="connsiteY8887" fmla="*/ 5221318 h 7652085"/>
                <a:gd name="connsiteX8888" fmla="*/ 6507252 w 7655776"/>
                <a:gd name="connsiteY8888" fmla="*/ 5240002 h 7652085"/>
                <a:gd name="connsiteX8889" fmla="*/ 6824883 w 7655776"/>
                <a:gd name="connsiteY8889" fmla="*/ 3404194 h 7652085"/>
                <a:gd name="connsiteX8890" fmla="*/ 6823784 w 7655776"/>
                <a:gd name="connsiteY8890" fmla="*/ 3388441 h 7652085"/>
                <a:gd name="connsiteX8891" fmla="*/ 6821586 w 7655776"/>
                <a:gd name="connsiteY8891" fmla="*/ 3361697 h 7652085"/>
                <a:gd name="connsiteX8892" fmla="*/ 6825249 w 7655776"/>
                <a:gd name="connsiteY8892" fmla="*/ 3382213 h 7652085"/>
                <a:gd name="connsiteX8893" fmla="*/ 6824883 w 7655776"/>
                <a:gd name="connsiteY8893" fmla="*/ 3404194 h 7652085"/>
                <a:gd name="connsiteX8894" fmla="*/ 6824883 w 7655776"/>
                <a:gd name="connsiteY8894" fmla="*/ 3404194 h 7652085"/>
                <a:gd name="connsiteX8895" fmla="*/ 6824516 w 7655776"/>
                <a:gd name="connsiteY8895" fmla="*/ 3303080 h 7652085"/>
                <a:gd name="connsiteX8896" fmla="*/ 6825615 w 7655776"/>
                <a:gd name="connsiteY8896" fmla="*/ 3297951 h 7652085"/>
                <a:gd name="connsiteX8897" fmla="*/ 6819021 w 7655776"/>
                <a:gd name="connsiteY8897" fmla="*/ 3288792 h 7652085"/>
                <a:gd name="connsiteX8898" fmla="*/ 6828180 w 7655776"/>
                <a:gd name="connsiteY8898" fmla="*/ 3237869 h 7652085"/>
                <a:gd name="connsiteX8899" fmla="*/ 6830378 w 7655776"/>
                <a:gd name="connsiteY8899" fmla="*/ 3225779 h 7652085"/>
                <a:gd name="connsiteX8900" fmla="*/ 6827813 w 7655776"/>
                <a:gd name="connsiteY8900" fmla="*/ 3306011 h 7652085"/>
                <a:gd name="connsiteX8901" fmla="*/ 6824516 w 7655776"/>
                <a:gd name="connsiteY8901" fmla="*/ 3303080 h 7652085"/>
                <a:gd name="connsiteX8902" fmla="*/ 6706916 w 7655776"/>
                <a:gd name="connsiteY8902" fmla="*/ 2875544 h 7652085"/>
                <a:gd name="connsiteX8903" fmla="*/ 6683836 w 7655776"/>
                <a:gd name="connsiteY8903" fmla="*/ 2831947 h 7652085"/>
                <a:gd name="connsiteX8904" fmla="*/ 6687866 w 7655776"/>
                <a:gd name="connsiteY8904" fmla="*/ 2827551 h 7652085"/>
                <a:gd name="connsiteX8905" fmla="*/ 6688232 w 7655776"/>
                <a:gd name="connsiteY8905" fmla="*/ 2819125 h 7652085"/>
                <a:gd name="connsiteX8906" fmla="*/ 6690796 w 7655776"/>
                <a:gd name="connsiteY8906" fmla="*/ 2817660 h 7652085"/>
                <a:gd name="connsiteX8907" fmla="*/ 6706916 w 7655776"/>
                <a:gd name="connsiteY8907" fmla="*/ 2875544 h 7652085"/>
                <a:gd name="connsiteX8908" fmla="*/ 6706916 w 7655776"/>
                <a:gd name="connsiteY8908" fmla="*/ 2875544 h 7652085"/>
                <a:gd name="connsiteX8909" fmla="*/ 6289637 w 7655776"/>
                <a:gd name="connsiteY8909" fmla="*/ 2727536 h 7652085"/>
                <a:gd name="connsiteX8910" fmla="*/ 6295499 w 7655776"/>
                <a:gd name="connsiteY8910" fmla="*/ 2726437 h 7652085"/>
                <a:gd name="connsiteX8911" fmla="*/ 6302093 w 7655776"/>
                <a:gd name="connsiteY8911" fmla="*/ 2719843 h 7652085"/>
                <a:gd name="connsiteX8912" fmla="*/ 6480875 w 7655776"/>
                <a:gd name="connsiteY8912" fmla="*/ 2771132 h 7652085"/>
                <a:gd name="connsiteX8913" fmla="*/ 6660755 w 7655776"/>
                <a:gd name="connsiteY8913" fmla="*/ 2822056 h 7652085"/>
                <a:gd name="connsiteX8914" fmla="*/ 6661855 w 7655776"/>
                <a:gd name="connsiteY8914" fmla="*/ 2827917 h 7652085"/>
                <a:gd name="connsiteX8915" fmla="*/ 6664785 w 7655776"/>
                <a:gd name="connsiteY8915" fmla="*/ 2831581 h 7652085"/>
                <a:gd name="connsiteX8916" fmla="*/ 6576860 w 7655776"/>
                <a:gd name="connsiteY8916" fmla="*/ 2975559 h 7652085"/>
                <a:gd name="connsiteX8917" fmla="*/ 6568800 w 7655776"/>
                <a:gd name="connsiteY8917" fmla="*/ 2968964 h 7652085"/>
                <a:gd name="connsiteX8918" fmla="*/ 6561107 w 7655776"/>
                <a:gd name="connsiteY8918" fmla="*/ 2977390 h 7652085"/>
                <a:gd name="connsiteX8919" fmla="*/ 6561107 w 7655776"/>
                <a:gd name="connsiteY8919" fmla="*/ 2977390 h 7652085"/>
                <a:gd name="connsiteX8920" fmla="*/ 6562572 w 7655776"/>
                <a:gd name="connsiteY8920" fmla="*/ 2980688 h 7652085"/>
                <a:gd name="connsiteX8921" fmla="*/ 6514580 w 7655776"/>
                <a:gd name="connsiteY8921" fmla="*/ 3053592 h 7652085"/>
                <a:gd name="connsiteX8922" fmla="*/ 6467686 w 7655776"/>
                <a:gd name="connsiteY8922" fmla="*/ 3125398 h 7652085"/>
                <a:gd name="connsiteX8923" fmla="*/ 6465488 w 7655776"/>
                <a:gd name="connsiteY8923" fmla="*/ 3124665 h 7652085"/>
                <a:gd name="connsiteX8924" fmla="*/ 6465488 w 7655776"/>
                <a:gd name="connsiteY8924" fmla="*/ 3124665 h 7652085"/>
                <a:gd name="connsiteX8925" fmla="*/ 6457428 w 7655776"/>
                <a:gd name="connsiteY8925" fmla="*/ 3131992 h 7652085"/>
                <a:gd name="connsiteX8926" fmla="*/ 6358512 w 7655776"/>
                <a:gd name="connsiteY8926" fmla="*/ 3147746 h 7652085"/>
                <a:gd name="connsiteX8927" fmla="*/ 6321510 w 7655776"/>
                <a:gd name="connsiteY8927" fmla="*/ 3139686 h 7652085"/>
                <a:gd name="connsiteX8928" fmla="*/ 6186691 w 7655776"/>
                <a:gd name="connsiteY8928" fmla="*/ 3110377 h 7652085"/>
                <a:gd name="connsiteX8929" fmla="*/ 6186691 w 7655776"/>
                <a:gd name="connsiteY8929" fmla="*/ 3110377 h 7652085"/>
                <a:gd name="connsiteX8930" fmla="*/ 6185593 w 7655776"/>
                <a:gd name="connsiteY8930" fmla="*/ 3109645 h 7652085"/>
                <a:gd name="connsiteX8931" fmla="*/ 6238347 w 7655776"/>
                <a:gd name="connsiteY8931" fmla="*/ 2914011 h 7652085"/>
                <a:gd name="connsiteX8932" fmla="*/ 6288172 w 7655776"/>
                <a:gd name="connsiteY8932" fmla="*/ 2727902 h 7652085"/>
                <a:gd name="connsiteX8933" fmla="*/ 6289637 w 7655776"/>
                <a:gd name="connsiteY8933" fmla="*/ 2727536 h 7652085"/>
                <a:gd name="connsiteX8934" fmla="*/ 6289637 w 7655776"/>
                <a:gd name="connsiteY8934" fmla="*/ 2727536 h 7652085"/>
                <a:gd name="connsiteX8935" fmla="*/ 5975305 w 7655776"/>
                <a:gd name="connsiteY8935" fmla="*/ 2877375 h 7652085"/>
                <a:gd name="connsiteX8936" fmla="*/ 5936837 w 7655776"/>
                <a:gd name="connsiteY8936" fmla="*/ 2952112 h 7652085"/>
                <a:gd name="connsiteX8937" fmla="*/ 5951491 w 7655776"/>
                <a:gd name="connsiteY8937" fmla="*/ 2901921 h 7652085"/>
                <a:gd name="connsiteX8938" fmla="*/ 5966878 w 7655776"/>
                <a:gd name="connsiteY8938" fmla="*/ 2848433 h 7652085"/>
                <a:gd name="connsiteX8939" fmla="*/ 5977503 w 7655776"/>
                <a:gd name="connsiteY8939" fmla="*/ 2865652 h 7652085"/>
                <a:gd name="connsiteX8940" fmla="*/ 5975305 w 7655776"/>
                <a:gd name="connsiteY8940" fmla="*/ 2877375 h 7652085"/>
                <a:gd name="connsiteX8941" fmla="*/ 5944531 w 7655776"/>
                <a:gd name="connsiteY8941" fmla="*/ 2900089 h 7652085"/>
                <a:gd name="connsiteX8942" fmla="*/ 5922183 w 7655776"/>
                <a:gd name="connsiteY8942" fmla="*/ 2978856 h 7652085"/>
                <a:gd name="connsiteX8943" fmla="*/ 5921817 w 7655776"/>
                <a:gd name="connsiteY8943" fmla="*/ 2978856 h 7652085"/>
                <a:gd name="connsiteX8944" fmla="*/ 5839020 w 7655776"/>
                <a:gd name="connsiteY8944" fmla="*/ 2913278 h 7652085"/>
                <a:gd name="connsiteX8945" fmla="*/ 5758056 w 7655776"/>
                <a:gd name="connsiteY8945" fmla="*/ 2849532 h 7652085"/>
                <a:gd name="connsiteX8946" fmla="*/ 5861368 w 7655776"/>
                <a:gd name="connsiteY8946" fmla="*/ 2835245 h 7652085"/>
                <a:gd name="connsiteX8947" fmla="*/ 5951125 w 7655776"/>
                <a:gd name="connsiteY8947" fmla="*/ 2822788 h 7652085"/>
                <a:gd name="connsiteX8948" fmla="*/ 5961749 w 7655776"/>
                <a:gd name="connsiteY8948" fmla="*/ 2840007 h 7652085"/>
                <a:gd name="connsiteX8949" fmla="*/ 5944531 w 7655776"/>
                <a:gd name="connsiteY8949" fmla="*/ 2900089 h 7652085"/>
                <a:gd name="connsiteX8950" fmla="*/ 5944531 w 7655776"/>
                <a:gd name="connsiteY8950" fmla="*/ 2900089 h 7652085"/>
                <a:gd name="connsiteX8951" fmla="*/ 5958452 w 7655776"/>
                <a:gd name="connsiteY8951" fmla="*/ 2822056 h 7652085"/>
                <a:gd name="connsiteX8952" fmla="*/ 5959551 w 7655776"/>
                <a:gd name="connsiteY8952" fmla="*/ 2822056 h 7652085"/>
                <a:gd name="connsiteX8953" fmla="*/ 5962848 w 7655776"/>
                <a:gd name="connsiteY8953" fmla="*/ 2826818 h 7652085"/>
                <a:gd name="connsiteX8954" fmla="*/ 5965046 w 7655776"/>
                <a:gd name="connsiteY8954" fmla="*/ 2828284 h 7652085"/>
                <a:gd name="connsiteX8955" fmla="*/ 5964314 w 7655776"/>
                <a:gd name="connsiteY8955" fmla="*/ 2831215 h 7652085"/>
                <a:gd name="connsiteX8956" fmla="*/ 5958452 w 7655776"/>
                <a:gd name="connsiteY8956" fmla="*/ 2822056 h 7652085"/>
                <a:gd name="connsiteX8957" fmla="*/ 5860269 w 7655776"/>
                <a:gd name="connsiteY8957" fmla="*/ 2828650 h 7652085"/>
                <a:gd name="connsiteX8958" fmla="*/ 5768680 w 7655776"/>
                <a:gd name="connsiteY8958" fmla="*/ 2841839 h 7652085"/>
                <a:gd name="connsiteX8959" fmla="*/ 5914856 w 7655776"/>
                <a:gd name="connsiteY8959" fmla="*/ 2765637 h 7652085"/>
                <a:gd name="connsiteX8960" fmla="*/ 5946729 w 7655776"/>
                <a:gd name="connsiteY8960" fmla="*/ 2816560 h 7652085"/>
                <a:gd name="connsiteX8961" fmla="*/ 5860269 w 7655776"/>
                <a:gd name="connsiteY8961" fmla="*/ 2828650 h 7652085"/>
                <a:gd name="connsiteX8962" fmla="*/ 5431633 w 7655776"/>
                <a:gd name="connsiteY8962" fmla="*/ 2227827 h 7652085"/>
                <a:gd name="connsiteX8963" fmla="*/ 5471200 w 7655776"/>
                <a:gd name="connsiteY8963" fmla="*/ 2149794 h 7652085"/>
                <a:gd name="connsiteX8964" fmla="*/ 5508934 w 7655776"/>
                <a:gd name="connsiteY8964" fmla="*/ 2196687 h 7652085"/>
                <a:gd name="connsiteX8965" fmla="*/ 5389502 w 7655776"/>
                <a:gd name="connsiteY8965" fmla="*/ 2310257 h 7652085"/>
                <a:gd name="connsiteX8966" fmla="*/ 5431633 w 7655776"/>
                <a:gd name="connsiteY8966" fmla="*/ 2227827 h 7652085"/>
                <a:gd name="connsiteX8967" fmla="*/ 5466071 w 7655776"/>
                <a:gd name="connsiteY8967" fmla="*/ 2143566 h 7652085"/>
                <a:gd name="connsiteX8968" fmla="*/ 5425038 w 7655776"/>
                <a:gd name="connsiteY8968" fmla="*/ 2224164 h 7652085"/>
                <a:gd name="connsiteX8969" fmla="*/ 5378145 w 7655776"/>
                <a:gd name="connsiteY8969" fmla="*/ 2317218 h 7652085"/>
                <a:gd name="connsiteX8970" fmla="*/ 5344440 w 7655776"/>
                <a:gd name="connsiteY8970" fmla="*/ 2220134 h 7652085"/>
                <a:gd name="connsiteX8971" fmla="*/ 5309270 w 7655776"/>
                <a:gd name="connsiteY8971" fmla="*/ 2120851 h 7652085"/>
                <a:gd name="connsiteX8972" fmla="*/ 5309636 w 7655776"/>
                <a:gd name="connsiteY8972" fmla="*/ 2120485 h 7652085"/>
                <a:gd name="connsiteX8973" fmla="*/ 5391334 w 7655776"/>
                <a:gd name="connsiteY8973" fmla="*/ 2124881 h 7652085"/>
                <a:gd name="connsiteX8974" fmla="*/ 5453248 w 7655776"/>
                <a:gd name="connsiteY8974" fmla="*/ 2128179 h 7652085"/>
                <a:gd name="connsiteX8975" fmla="*/ 5466071 w 7655776"/>
                <a:gd name="connsiteY8975" fmla="*/ 2143566 h 7652085"/>
                <a:gd name="connsiteX8976" fmla="*/ 5391700 w 7655776"/>
                <a:gd name="connsiteY8976" fmla="*/ 2117554 h 7652085"/>
                <a:gd name="connsiteX8977" fmla="*/ 5339678 w 7655776"/>
                <a:gd name="connsiteY8977" fmla="*/ 2114990 h 7652085"/>
                <a:gd name="connsiteX8978" fmla="*/ 5422840 w 7655776"/>
                <a:gd name="connsiteY8978" fmla="*/ 2102900 h 7652085"/>
                <a:gd name="connsiteX8979" fmla="*/ 5429801 w 7655776"/>
                <a:gd name="connsiteY8979" fmla="*/ 2105831 h 7652085"/>
                <a:gd name="connsiteX8980" fmla="*/ 5434197 w 7655776"/>
                <a:gd name="connsiteY8980" fmla="*/ 2104732 h 7652085"/>
                <a:gd name="connsiteX8981" fmla="*/ 5446653 w 7655776"/>
                <a:gd name="connsiteY8981" fmla="*/ 2120485 h 7652085"/>
                <a:gd name="connsiteX8982" fmla="*/ 5391700 w 7655776"/>
                <a:gd name="connsiteY8982" fmla="*/ 2117554 h 7652085"/>
                <a:gd name="connsiteX8983" fmla="*/ 5391700 w 7655776"/>
                <a:gd name="connsiteY8983" fmla="*/ 2117554 h 7652085"/>
                <a:gd name="connsiteX8984" fmla="*/ 5316964 w 7655776"/>
                <a:gd name="connsiteY8984" fmla="*/ 1971012 h 7652085"/>
                <a:gd name="connsiteX8985" fmla="*/ 5206324 w 7655776"/>
                <a:gd name="connsiteY8985" fmla="*/ 1856343 h 7652085"/>
                <a:gd name="connsiteX8986" fmla="*/ 5204859 w 7655776"/>
                <a:gd name="connsiteY8986" fmla="*/ 1846451 h 7652085"/>
                <a:gd name="connsiteX8987" fmla="*/ 5204493 w 7655776"/>
                <a:gd name="connsiteY8987" fmla="*/ 1846451 h 7652085"/>
                <a:gd name="connsiteX8988" fmla="*/ 5232336 w 7655776"/>
                <a:gd name="connsiteY8988" fmla="*/ 1763655 h 7652085"/>
                <a:gd name="connsiteX8989" fmla="*/ 5247356 w 7655776"/>
                <a:gd name="connsiteY8989" fmla="*/ 1735445 h 7652085"/>
                <a:gd name="connsiteX8990" fmla="*/ 5263476 w 7655776"/>
                <a:gd name="connsiteY8990" fmla="*/ 1826302 h 7652085"/>
                <a:gd name="connsiteX8991" fmla="*/ 5263476 w 7655776"/>
                <a:gd name="connsiteY8991" fmla="*/ 1826302 h 7652085"/>
                <a:gd name="connsiteX8992" fmla="*/ 5263842 w 7655776"/>
                <a:gd name="connsiteY8992" fmla="*/ 1834361 h 7652085"/>
                <a:gd name="connsiteX8993" fmla="*/ 5263842 w 7655776"/>
                <a:gd name="connsiteY8993" fmla="*/ 1834361 h 7652085"/>
                <a:gd name="connsiteX8994" fmla="*/ 5267139 w 7655776"/>
                <a:gd name="connsiteY8994" fmla="*/ 1835827 h 7652085"/>
                <a:gd name="connsiteX8995" fmla="*/ 5345906 w 7655776"/>
                <a:gd name="connsiteY8995" fmla="*/ 1963685 h 7652085"/>
                <a:gd name="connsiteX8996" fmla="*/ 5410018 w 7655776"/>
                <a:gd name="connsiteY8996" fmla="*/ 2066997 h 7652085"/>
                <a:gd name="connsiteX8997" fmla="*/ 5316964 w 7655776"/>
                <a:gd name="connsiteY8997" fmla="*/ 1971012 h 7652085"/>
                <a:gd name="connsiteX8998" fmla="*/ 5710429 w 7655776"/>
                <a:gd name="connsiteY8998" fmla="*/ 1448223 h 7652085"/>
                <a:gd name="connsiteX8999" fmla="*/ 5696141 w 7655776"/>
                <a:gd name="connsiteY8999" fmla="*/ 1447490 h 7652085"/>
                <a:gd name="connsiteX9000" fmla="*/ 5662803 w 7655776"/>
                <a:gd name="connsiteY9000" fmla="*/ 1411954 h 7652085"/>
                <a:gd name="connsiteX9001" fmla="*/ 5712627 w 7655776"/>
                <a:gd name="connsiteY9001" fmla="*/ 1446025 h 7652085"/>
                <a:gd name="connsiteX9002" fmla="*/ 5710429 w 7655776"/>
                <a:gd name="connsiteY9002" fmla="*/ 1448223 h 7652085"/>
                <a:gd name="connsiteX9003" fmla="*/ 5191304 w 7655776"/>
                <a:gd name="connsiteY9003" fmla="*/ 1117038 h 7652085"/>
                <a:gd name="connsiteX9004" fmla="*/ 5144777 w 7655776"/>
                <a:gd name="connsiteY9004" fmla="*/ 1102750 h 7652085"/>
                <a:gd name="connsiteX9005" fmla="*/ 5137816 w 7655776"/>
                <a:gd name="connsiteY9005" fmla="*/ 1090294 h 7652085"/>
                <a:gd name="connsiteX9006" fmla="*/ 5138549 w 7655776"/>
                <a:gd name="connsiteY9006" fmla="*/ 1087363 h 7652085"/>
                <a:gd name="connsiteX9007" fmla="*/ 5191304 w 7655776"/>
                <a:gd name="connsiteY9007" fmla="*/ 1117038 h 7652085"/>
                <a:gd name="connsiteX9008" fmla="*/ 5191304 w 7655776"/>
                <a:gd name="connsiteY9008" fmla="*/ 1117038 h 7652085"/>
                <a:gd name="connsiteX9009" fmla="*/ 4669247 w 7655776"/>
                <a:gd name="connsiteY9009" fmla="*/ 1629935 h 7652085"/>
                <a:gd name="connsiteX9010" fmla="*/ 4675109 w 7655776"/>
                <a:gd name="connsiteY9010" fmla="*/ 1635430 h 7652085"/>
                <a:gd name="connsiteX9011" fmla="*/ 4700754 w 7655776"/>
                <a:gd name="connsiteY9011" fmla="*/ 1715662 h 7652085"/>
                <a:gd name="connsiteX9012" fmla="*/ 4675842 w 7655776"/>
                <a:gd name="connsiteY9012" fmla="*/ 1669868 h 7652085"/>
                <a:gd name="connsiteX9013" fmla="*/ 4649098 w 7655776"/>
                <a:gd name="connsiteY9013" fmla="*/ 1621143 h 7652085"/>
                <a:gd name="connsiteX9014" fmla="*/ 4669614 w 7655776"/>
                <a:gd name="connsiteY9014" fmla="*/ 1625905 h 7652085"/>
                <a:gd name="connsiteX9015" fmla="*/ 4669247 w 7655776"/>
                <a:gd name="connsiteY9015" fmla="*/ 1629935 h 7652085"/>
                <a:gd name="connsiteX9016" fmla="*/ 4669247 w 7655776"/>
                <a:gd name="connsiteY9016" fmla="*/ 1629935 h 7652085"/>
                <a:gd name="connsiteX9017" fmla="*/ 4669247 w 7655776"/>
                <a:gd name="connsiteY9017" fmla="*/ 1673532 h 7652085"/>
                <a:gd name="connsiteX9018" fmla="*/ 4709180 w 7655776"/>
                <a:gd name="connsiteY9018" fmla="*/ 1744971 h 7652085"/>
                <a:gd name="connsiteX9019" fmla="*/ 4708814 w 7655776"/>
                <a:gd name="connsiteY9019" fmla="*/ 1745337 h 7652085"/>
                <a:gd name="connsiteX9020" fmla="*/ 4604036 w 7655776"/>
                <a:gd name="connsiteY9020" fmla="*/ 1757427 h 7652085"/>
                <a:gd name="connsiteX9021" fmla="*/ 4501823 w 7655776"/>
                <a:gd name="connsiteY9021" fmla="*/ 1769516 h 7652085"/>
                <a:gd name="connsiteX9022" fmla="*/ 4564836 w 7655776"/>
                <a:gd name="connsiteY9022" fmla="*/ 1686354 h 7652085"/>
                <a:gd name="connsiteX9023" fmla="*/ 4619423 w 7655776"/>
                <a:gd name="connsiteY9023" fmla="*/ 1614182 h 7652085"/>
                <a:gd name="connsiteX9024" fmla="*/ 4638840 w 7655776"/>
                <a:gd name="connsiteY9024" fmla="*/ 1618578 h 7652085"/>
                <a:gd name="connsiteX9025" fmla="*/ 4669247 w 7655776"/>
                <a:gd name="connsiteY9025" fmla="*/ 1673532 h 7652085"/>
                <a:gd name="connsiteX9026" fmla="*/ 4669247 w 7655776"/>
                <a:gd name="connsiteY9026" fmla="*/ 1673532 h 7652085"/>
                <a:gd name="connsiteX9027" fmla="*/ 4624186 w 7655776"/>
                <a:gd name="connsiteY9027" fmla="*/ 1608687 h 7652085"/>
                <a:gd name="connsiteX9028" fmla="*/ 4624919 w 7655776"/>
                <a:gd name="connsiteY9028" fmla="*/ 1607954 h 7652085"/>
                <a:gd name="connsiteX9029" fmla="*/ 4630047 w 7655776"/>
                <a:gd name="connsiteY9029" fmla="*/ 1609053 h 7652085"/>
                <a:gd name="connsiteX9030" fmla="*/ 4630780 w 7655776"/>
                <a:gd name="connsiteY9030" fmla="*/ 1609053 h 7652085"/>
                <a:gd name="connsiteX9031" fmla="*/ 4633344 w 7655776"/>
                <a:gd name="connsiteY9031" fmla="*/ 1608320 h 7652085"/>
                <a:gd name="connsiteX9032" fmla="*/ 4634810 w 7655776"/>
                <a:gd name="connsiteY9032" fmla="*/ 1611251 h 7652085"/>
                <a:gd name="connsiteX9033" fmla="*/ 4624186 w 7655776"/>
                <a:gd name="connsiteY9033" fmla="*/ 1608687 h 7652085"/>
                <a:gd name="connsiteX9034" fmla="*/ 3831392 w 7655776"/>
                <a:gd name="connsiteY9034" fmla="*/ 1560694 h 7652085"/>
                <a:gd name="connsiteX9035" fmla="*/ 3804282 w 7655776"/>
                <a:gd name="connsiteY9035" fmla="*/ 1477898 h 7652085"/>
                <a:gd name="connsiteX9036" fmla="*/ 3863998 w 7655776"/>
                <a:gd name="connsiteY9036" fmla="*/ 1484126 h 7652085"/>
                <a:gd name="connsiteX9037" fmla="*/ 3859968 w 7655776"/>
                <a:gd name="connsiteY9037" fmla="*/ 1648619 h 7652085"/>
                <a:gd name="connsiteX9038" fmla="*/ 3831392 w 7655776"/>
                <a:gd name="connsiteY9038" fmla="*/ 1560694 h 7652085"/>
                <a:gd name="connsiteX9039" fmla="*/ 3796222 w 7655776"/>
                <a:gd name="connsiteY9039" fmla="*/ 1476799 h 7652085"/>
                <a:gd name="connsiteX9040" fmla="*/ 3824065 w 7655776"/>
                <a:gd name="connsiteY9040" fmla="*/ 1562892 h 7652085"/>
                <a:gd name="connsiteX9041" fmla="*/ 3856671 w 7655776"/>
                <a:gd name="connsiteY9041" fmla="*/ 1661808 h 7652085"/>
                <a:gd name="connsiteX9042" fmla="*/ 3764716 w 7655776"/>
                <a:gd name="connsiteY9042" fmla="*/ 1617113 h 7652085"/>
                <a:gd name="connsiteX9043" fmla="*/ 3669463 w 7655776"/>
                <a:gd name="connsiteY9043" fmla="*/ 1571685 h 7652085"/>
                <a:gd name="connsiteX9044" fmla="*/ 3669463 w 7655776"/>
                <a:gd name="connsiteY9044" fmla="*/ 1571318 h 7652085"/>
                <a:gd name="connsiteX9045" fmla="*/ 3730644 w 7655776"/>
                <a:gd name="connsiteY9045" fmla="*/ 1516731 h 7652085"/>
                <a:gd name="connsiteX9046" fmla="*/ 3776806 w 7655776"/>
                <a:gd name="connsiteY9046" fmla="*/ 1474967 h 7652085"/>
                <a:gd name="connsiteX9047" fmla="*/ 3796222 w 7655776"/>
                <a:gd name="connsiteY9047" fmla="*/ 1476799 h 7652085"/>
                <a:gd name="connsiteX9048" fmla="*/ 3725516 w 7655776"/>
                <a:gd name="connsiteY9048" fmla="*/ 1510870 h 7652085"/>
                <a:gd name="connsiteX9049" fmla="*/ 3687049 w 7655776"/>
                <a:gd name="connsiteY9049" fmla="*/ 1546040 h 7652085"/>
                <a:gd name="connsiteX9050" fmla="*/ 3737605 w 7655776"/>
                <a:gd name="connsiteY9050" fmla="*/ 1478630 h 7652085"/>
                <a:gd name="connsiteX9051" fmla="*/ 3744932 w 7655776"/>
                <a:gd name="connsiteY9051" fmla="*/ 1475333 h 7652085"/>
                <a:gd name="connsiteX9052" fmla="*/ 3746398 w 7655776"/>
                <a:gd name="connsiteY9052" fmla="*/ 1471670 h 7652085"/>
                <a:gd name="connsiteX9053" fmla="*/ 3767280 w 7655776"/>
                <a:gd name="connsiteY9053" fmla="*/ 1473868 h 7652085"/>
                <a:gd name="connsiteX9054" fmla="*/ 3725516 w 7655776"/>
                <a:gd name="connsiteY9054" fmla="*/ 1510870 h 7652085"/>
                <a:gd name="connsiteX9055" fmla="*/ 3725516 w 7655776"/>
                <a:gd name="connsiteY9055" fmla="*/ 1510870 h 7652085"/>
                <a:gd name="connsiteX9056" fmla="*/ 3477127 w 7655776"/>
                <a:gd name="connsiteY9056" fmla="*/ 812596 h 7652085"/>
                <a:gd name="connsiteX9057" fmla="*/ 3466502 w 7655776"/>
                <a:gd name="connsiteY9057" fmla="*/ 822121 h 7652085"/>
                <a:gd name="connsiteX9058" fmla="*/ 3417777 w 7655776"/>
                <a:gd name="connsiteY9058" fmla="*/ 820656 h 7652085"/>
                <a:gd name="connsiteX9059" fmla="*/ 3477127 w 7655776"/>
                <a:gd name="connsiteY9059" fmla="*/ 809665 h 7652085"/>
                <a:gd name="connsiteX9060" fmla="*/ 3477127 w 7655776"/>
                <a:gd name="connsiteY9060" fmla="*/ 812596 h 7652085"/>
                <a:gd name="connsiteX9061" fmla="*/ 2875938 w 7655776"/>
                <a:gd name="connsiteY9061" fmla="*/ 945583 h 7652085"/>
                <a:gd name="connsiteX9062" fmla="*/ 2832707 w 7655776"/>
                <a:gd name="connsiteY9062" fmla="*/ 968297 h 7652085"/>
                <a:gd name="connsiteX9063" fmla="*/ 2819152 w 7655776"/>
                <a:gd name="connsiteY9063" fmla="*/ 964267 h 7652085"/>
                <a:gd name="connsiteX9064" fmla="*/ 2817687 w 7655776"/>
                <a:gd name="connsiteY9064" fmla="*/ 961336 h 7652085"/>
                <a:gd name="connsiteX9065" fmla="*/ 2875938 w 7655776"/>
                <a:gd name="connsiteY9065" fmla="*/ 945583 h 7652085"/>
                <a:gd name="connsiteX9066" fmla="*/ 2875938 w 7655776"/>
                <a:gd name="connsiteY9066" fmla="*/ 945583 h 7652085"/>
                <a:gd name="connsiteX9067" fmla="*/ 2874106 w 7655776"/>
                <a:gd name="connsiteY9067" fmla="*/ 1678294 h 7652085"/>
                <a:gd name="connsiteX9068" fmla="*/ 2878136 w 7655776"/>
                <a:gd name="connsiteY9068" fmla="*/ 1677561 h 7652085"/>
                <a:gd name="connsiteX9069" fmla="*/ 2952872 w 7655776"/>
                <a:gd name="connsiteY9069" fmla="*/ 1716029 h 7652085"/>
                <a:gd name="connsiteX9070" fmla="*/ 2902681 w 7655776"/>
                <a:gd name="connsiteY9070" fmla="*/ 1701374 h 7652085"/>
                <a:gd name="connsiteX9071" fmla="*/ 2849193 w 7655776"/>
                <a:gd name="connsiteY9071" fmla="*/ 1685987 h 7652085"/>
                <a:gd name="connsiteX9072" fmla="*/ 2866412 w 7655776"/>
                <a:gd name="connsiteY9072" fmla="*/ 1674997 h 7652085"/>
                <a:gd name="connsiteX9073" fmla="*/ 2874106 w 7655776"/>
                <a:gd name="connsiteY9073" fmla="*/ 1678294 h 7652085"/>
                <a:gd name="connsiteX9074" fmla="*/ 2874106 w 7655776"/>
                <a:gd name="connsiteY9074" fmla="*/ 1678294 h 7652085"/>
                <a:gd name="connsiteX9075" fmla="*/ 2900483 w 7655776"/>
                <a:gd name="connsiteY9075" fmla="*/ 1708335 h 7652085"/>
                <a:gd name="connsiteX9076" fmla="*/ 2979250 w 7655776"/>
                <a:gd name="connsiteY9076" fmla="*/ 1730683 h 7652085"/>
                <a:gd name="connsiteX9077" fmla="*/ 2979616 w 7655776"/>
                <a:gd name="connsiteY9077" fmla="*/ 1731416 h 7652085"/>
                <a:gd name="connsiteX9078" fmla="*/ 2914038 w 7655776"/>
                <a:gd name="connsiteY9078" fmla="*/ 1813846 h 7652085"/>
                <a:gd name="connsiteX9079" fmla="*/ 2850659 w 7655776"/>
                <a:gd name="connsiteY9079" fmla="*/ 1894810 h 7652085"/>
                <a:gd name="connsiteX9080" fmla="*/ 2836371 w 7655776"/>
                <a:gd name="connsiteY9080" fmla="*/ 1791498 h 7652085"/>
                <a:gd name="connsiteX9081" fmla="*/ 2823549 w 7655776"/>
                <a:gd name="connsiteY9081" fmla="*/ 1701741 h 7652085"/>
                <a:gd name="connsiteX9082" fmla="*/ 2840401 w 7655776"/>
                <a:gd name="connsiteY9082" fmla="*/ 1691117 h 7652085"/>
                <a:gd name="connsiteX9083" fmla="*/ 2900483 w 7655776"/>
                <a:gd name="connsiteY9083" fmla="*/ 1708335 h 7652085"/>
                <a:gd name="connsiteX9084" fmla="*/ 2900483 w 7655776"/>
                <a:gd name="connsiteY9084" fmla="*/ 1708335 h 7652085"/>
                <a:gd name="connsiteX9085" fmla="*/ 2822450 w 7655776"/>
                <a:gd name="connsiteY9085" fmla="*/ 1694047 h 7652085"/>
                <a:gd name="connsiteX9086" fmla="*/ 2822450 w 7655776"/>
                <a:gd name="connsiteY9086" fmla="*/ 1692948 h 7652085"/>
                <a:gd name="connsiteX9087" fmla="*/ 2827212 w 7655776"/>
                <a:gd name="connsiteY9087" fmla="*/ 1689651 h 7652085"/>
                <a:gd name="connsiteX9088" fmla="*/ 2828678 w 7655776"/>
                <a:gd name="connsiteY9088" fmla="*/ 1687453 h 7652085"/>
                <a:gd name="connsiteX9089" fmla="*/ 2831608 w 7655776"/>
                <a:gd name="connsiteY9089" fmla="*/ 1688552 h 7652085"/>
                <a:gd name="connsiteX9090" fmla="*/ 2822450 w 7655776"/>
                <a:gd name="connsiteY9090" fmla="*/ 1694047 h 7652085"/>
                <a:gd name="connsiteX9091" fmla="*/ 2816954 w 7655776"/>
                <a:gd name="connsiteY9091" fmla="*/ 1705771 h 7652085"/>
                <a:gd name="connsiteX9092" fmla="*/ 2829044 w 7655776"/>
                <a:gd name="connsiteY9092" fmla="*/ 1792231 h 7652085"/>
                <a:gd name="connsiteX9093" fmla="*/ 2841866 w 7655776"/>
                <a:gd name="connsiteY9093" fmla="*/ 1883819 h 7652085"/>
                <a:gd name="connsiteX9094" fmla="*/ 2765664 w 7655776"/>
                <a:gd name="connsiteY9094" fmla="*/ 1737644 h 7652085"/>
                <a:gd name="connsiteX9095" fmla="*/ 2816954 w 7655776"/>
                <a:gd name="connsiteY9095" fmla="*/ 1705771 h 7652085"/>
                <a:gd name="connsiteX9096" fmla="*/ 1828527 w 7655776"/>
                <a:gd name="connsiteY9096" fmla="*/ 2379865 h 7652085"/>
                <a:gd name="connsiteX9097" fmla="*/ 1827428 w 7655776"/>
                <a:gd name="connsiteY9097" fmla="*/ 2380598 h 7652085"/>
                <a:gd name="connsiteX9098" fmla="*/ 1827428 w 7655776"/>
                <a:gd name="connsiteY9098" fmla="*/ 2380598 h 7652085"/>
                <a:gd name="connsiteX9099" fmla="*/ 1690411 w 7655776"/>
                <a:gd name="connsiteY9099" fmla="*/ 2364478 h 7652085"/>
                <a:gd name="connsiteX9100" fmla="*/ 1652677 w 7655776"/>
                <a:gd name="connsiteY9100" fmla="*/ 2360082 h 7652085"/>
                <a:gd name="connsiteX9101" fmla="*/ 1564385 w 7655776"/>
                <a:gd name="connsiteY9101" fmla="*/ 2312822 h 7652085"/>
                <a:gd name="connsiteX9102" fmla="*/ 1564385 w 7655776"/>
                <a:gd name="connsiteY9102" fmla="*/ 2308059 h 7652085"/>
                <a:gd name="connsiteX9103" fmla="*/ 1559256 w 7655776"/>
                <a:gd name="connsiteY9103" fmla="*/ 2302930 h 7652085"/>
                <a:gd name="connsiteX9104" fmla="*/ 1557058 w 7655776"/>
                <a:gd name="connsiteY9104" fmla="*/ 2302930 h 7652085"/>
                <a:gd name="connsiteX9105" fmla="*/ 1536176 w 7655776"/>
                <a:gd name="connsiteY9105" fmla="*/ 2219767 h 7652085"/>
                <a:gd name="connsiteX9106" fmla="*/ 1514561 w 7655776"/>
                <a:gd name="connsiteY9106" fmla="*/ 2135506 h 7652085"/>
                <a:gd name="connsiteX9107" fmla="*/ 1517125 w 7655776"/>
                <a:gd name="connsiteY9107" fmla="*/ 2132575 h 7652085"/>
                <a:gd name="connsiteX9108" fmla="*/ 1512363 w 7655776"/>
                <a:gd name="connsiteY9108" fmla="*/ 2121950 h 7652085"/>
                <a:gd name="connsiteX9109" fmla="*/ 1502837 w 7655776"/>
                <a:gd name="connsiteY9109" fmla="*/ 2125614 h 7652085"/>
                <a:gd name="connsiteX9110" fmla="*/ 1466568 w 7655776"/>
                <a:gd name="connsiteY9110" fmla="*/ 1961121 h 7652085"/>
                <a:gd name="connsiteX9111" fmla="*/ 1473529 w 7655776"/>
                <a:gd name="connsiteY9111" fmla="*/ 1953061 h 7652085"/>
                <a:gd name="connsiteX9112" fmla="*/ 1660004 w 7655776"/>
                <a:gd name="connsiteY9112" fmla="*/ 1963685 h 7652085"/>
                <a:gd name="connsiteX9113" fmla="*/ 1845746 w 7655776"/>
                <a:gd name="connsiteY9113" fmla="*/ 1973576 h 7652085"/>
                <a:gd name="connsiteX9114" fmla="*/ 1855638 w 7655776"/>
                <a:gd name="connsiteY9114" fmla="*/ 1984934 h 7652085"/>
                <a:gd name="connsiteX9115" fmla="*/ 1842082 w 7655776"/>
                <a:gd name="connsiteY9115" fmla="*/ 2177270 h 7652085"/>
                <a:gd name="connsiteX9116" fmla="*/ 1828527 w 7655776"/>
                <a:gd name="connsiteY9116" fmla="*/ 2379865 h 7652085"/>
                <a:gd name="connsiteX9117" fmla="*/ 1448983 w 7655776"/>
                <a:gd name="connsiteY9117" fmla="*/ 1941704 h 7652085"/>
                <a:gd name="connsiteX9118" fmla="*/ 1446419 w 7655776"/>
                <a:gd name="connsiteY9118" fmla="*/ 1949763 h 7652085"/>
                <a:gd name="connsiteX9119" fmla="*/ 1448250 w 7655776"/>
                <a:gd name="connsiteY9119" fmla="*/ 1955625 h 7652085"/>
                <a:gd name="connsiteX9120" fmla="*/ 1412714 w 7655776"/>
                <a:gd name="connsiteY9120" fmla="*/ 1988963 h 7652085"/>
                <a:gd name="connsiteX9121" fmla="*/ 1446785 w 7655776"/>
                <a:gd name="connsiteY9121" fmla="*/ 1939139 h 7652085"/>
                <a:gd name="connsiteX9122" fmla="*/ 1448983 w 7655776"/>
                <a:gd name="connsiteY9122" fmla="*/ 1941704 h 7652085"/>
                <a:gd name="connsiteX9123" fmla="*/ 1117798 w 7655776"/>
                <a:gd name="connsiteY9123" fmla="*/ 2460829 h 7652085"/>
                <a:gd name="connsiteX9124" fmla="*/ 1103510 w 7655776"/>
                <a:gd name="connsiteY9124" fmla="*/ 2507356 h 7652085"/>
                <a:gd name="connsiteX9125" fmla="*/ 1091054 w 7655776"/>
                <a:gd name="connsiteY9125" fmla="*/ 2514317 h 7652085"/>
                <a:gd name="connsiteX9126" fmla="*/ 1088123 w 7655776"/>
                <a:gd name="connsiteY9126" fmla="*/ 2513585 h 7652085"/>
                <a:gd name="connsiteX9127" fmla="*/ 1117798 w 7655776"/>
                <a:gd name="connsiteY9127" fmla="*/ 2460829 h 7652085"/>
                <a:gd name="connsiteX9128" fmla="*/ 1303174 w 7655776"/>
                <a:gd name="connsiteY9128" fmla="*/ 2857226 h 7652085"/>
                <a:gd name="connsiteX9129" fmla="*/ 1294015 w 7655776"/>
                <a:gd name="connsiteY9129" fmla="*/ 2857226 h 7652085"/>
                <a:gd name="connsiteX9130" fmla="*/ 1203525 w 7655776"/>
                <a:gd name="connsiteY9130" fmla="*/ 2694198 h 7652085"/>
                <a:gd name="connsiteX9131" fmla="*/ 1111936 w 7655776"/>
                <a:gd name="connsiteY9131" fmla="*/ 2530803 h 7652085"/>
                <a:gd name="connsiteX9132" fmla="*/ 1115600 w 7655776"/>
                <a:gd name="connsiteY9132" fmla="*/ 2526407 h 7652085"/>
                <a:gd name="connsiteX9133" fmla="*/ 1116332 w 7655776"/>
                <a:gd name="connsiteY9133" fmla="*/ 2521644 h 7652085"/>
                <a:gd name="connsiteX9134" fmla="*/ 1280093 w 7655776"/>
                <a:gd name="connsiteY9134" fmla="*/ 2482078 h 7652085"/>
                <a:gd name="connsiteX9135" fmla="*/ 1278261 w 7655776"/>
                <a:gd name="connsiteY9135" fmla="*/ 2486841 h 7652085"/>
                <a:gd name="connsiteX9136" fmla="*/ 1286321 w 7655776"/>
                <a:gd name="connsiteY9136" fmla="*/ 2494534 h 7652085"/>
                <a:gd name="connsiteX9137" fmla="*/ 1292183 w 7655776"/>
                <a:gd name="connsiteY9137" fmla="*/ 2491969 h 7652085"/>
                <a:gd name="connsiteX9138" fmla="*/ 1293648 w 7655776"/>
                <a:gd name="connsiteY9138" fmla="*/ 2488672 h 7652085"/>
                <a:gd name="connsiteX9139" fmla="*/ 1379009 w 7655776"/>
                <a:gd name="connsiteY9139" fmla="*/ 2471087 h 7652085"/>
                <a:gd name="connsiteX9140" fmla="*/ 1462905 w 7655776"/>
                <a:gd name="connsiteY9140" fmla="*/ 2453502 h 7652085"/>
                <a:gd name="connsiteX9141" fmla="*/ 1464004 w 7655776"/>
                <a:gd name="connsiteY9141" fmla="*/ 2455700 h 7652085"/>
                <a:gd name="connsiteX9142" fmla="*/ 1470598 w 7655776"/>
                <a:gd name="connsiteY9142" fmla="*/ 2458265 h 7652085"/>
                <a:gd name="connsiteX9143" fmla="*/ 1475361 w 7655776"/>
                <a:gd name="connsiteY9143" fmla="*/ 2456433 h 7652085"/>
                <a:gd name="connsiteX9144" fmla="*/ 1556691 w 7655776"/>
                <a:gd name="connsiteY9144" fmla="*/ 2515050 h 7652085"/>
                <a:gd name="connsiteX9145" fmla="*/ 1577207 w 7655776"/>
                <a:gd name="connsiteY9145" fmla="*/ 2546923 h 7652085"/>
                <a:gd name="connsiteX9146" fmla="*/ 1651578 w 7655776"/>
                <a:gd name="connsiteY9146" fmla="*/ 2663057 h 7652085"/>
                <a:gd name="connsiteX9147" fmla="*/ 1651578 w 7655776"/>
                <a:gd name="connsiteY9147" fmla="*/ 2663057 h 7652085"/>
                <a:gd name="connsiteX9148" fmla="*/ 1651578 w 7655776"/>
                <a:gd name="connsiteY9148" fmla="*/ 2664523 h 7652085"/>
                <a:gd name="connsiteX9149" fmla="*/ 1475727 w 7655776"/>
                <a:gd name="connsiteY9149" fmla="*/ 2765271 h 7652085"/>
                <a:gd name="connsiteX9150" fmla="*/ 1309035 w 7655776"/>
                <a:gd name="connsiteY9150" fmla="*/ 2861622 h 7652085"/>
                <a:gd name="connsiteX9151" fmla="*/ 1303174 w 7655776"/>
                <a:gd name="connsiteY9151" fmla="*/ 2857226 h 7652085"/>
                <a:gd name="connsiteX9152" fmla="*/ 1303174 w 7655776"/>
                <a:gd name="connsiteY9152" fmla="*/ 2857226 h 7652085"/>
                <a:gd name="connsiteX9153" fmla="*/ 1659638 w 7655776"/>
                <a:gd name="connsiteY9153" fmla="*/ 2669286 h 7652085"/>
                <a:gd name="connsiteX9154" fmla="*/ 1662202 w 7655776"/>
                <a:gd name="connsiteY9154" fmla="*/ 2666355 h 7652085"/>
                <a:gd name="connsiteX9155" fmla="*/ 1662202 w 7655776"/>
                <a:gd name="connsiteY9155" fmla="*/ 2661958 h 7652085"/>
                <a:gd name="connsiteX9156" fmla="*/ 1658905 w 7655776"/>
                <a:gd name="connsiteY9156" fmla="*/ 2659028 h 7652085"/>
                <a:gd name="connsiteX9157" fmla="*/ 1658905 w 7655776"/>
                <a:gd name="connsiteY9157" fmla="*/ 2659028 h 7652085"/>
                <a:gd name="connsiteX9158" fmla="*/ 1633626 w 7655776"/>
                <a:gd name="connsiteY9158" fmla="*/ 2570003 h 7652085"/>
                <a:gd name="connsiteX9159" fmla="*/ 1659271 w 7655776"/>
                <a:gd name="connsiteY9159" fmla="*/ 2588687 h 7652085"/>
                <a:gd name="connsiteX9160" fmla="*/ 1720452 w 7655776"/>
                <a:gd name="connsiteY9160" fmla="*/ 2650968 h 7652085"/>
                <a:gd name="connsiteX9161" fmla="*/ 1720452 w 7655776"/>
                <a:gd name="connsiteY9161" fmla="*/ 2651334 h 7652085"/>
                <a:gd name="connsiteX9162" fmla="*/ 1720452 w 7655776"/>
                <a:gd name="connsiteY9162" fmla="*/ 2658295 h 7652085"/>
                <a:gd name="connsiteX9163" fmla="*/ 1723017 w 7655776"/>
                <a:gd name="connsiteY9163" fmla="*/ 2660859 h 7652085"/>
                <a:gd name="connsiteX9164" fmla="*/ 1673925 w 7655776"/>
                <a:gd name="connsiteY9164" fmla="*/ 2812530 h 7652085"/>
                <a:gd name="connsiteX9165" fmla="*/ 1632893 w 7655776"/>
                <a:gd name="connsiteY9165" fmla="*/ 2939656 h 7652085"/>
                <a:gd name="connsiteX9166" fmla="*/ 1644983 w 7655776"/>
                <a:gd name="connsiteY9166" fmla="*/ 2818392 h 7652085"/>
                <a:gd name="connsiteX9167" fmla="*/ 1659638 w 7655776"/>
                <a:gd name="connsiteY9167" fmla="*/ 2669286 h 7652085"/>
                <a:gd name="connsiteX9168" fmla="*/ 1626666 w 7655776"/>
                <a:gd name="connsiteY9168" fmla="*/ 2983618 h 7652085"/>
                <a:gd name="connsiteX9169" fmla="*/ 1636557 w 7655776"/>
                <a:gd name="connsiteY9169" fmla="*/ 2977024 h 7652085"/>
                <a:gd name="connsiteX9170" fmla="*/ 1716789 w 7655776"/>
                <a:gd name="connsiteY9170" fmla="*/ 2951379 h 7652085"/>
                <a:gd name="connsiteX9171" fmla="*/ 1670994 w 7655776"/>
                <a:gd name="connsiteY9171" fmla="*/ 2976658 h 7652085"/>
                <a:gd name="connsiteX9172" fmla="*/ 1622269 w 7655776"/>
                <a:gd name="connsiteY9172" fmla="*/ 3003768 h 7652085"/>
                <a:gd name="connsiteX9173" fmla="*/ 1626666 w 7655776"/>
                <a:gd name="connsiteY9173" fmla="*/ 2983618 h 7652085"/>
                <a:gd name="connsiteX9174" fmla="*/ 1674292 w 7655776"/>
                <a:gd name="connsiteY9174" fmla="*/ 2982886 h 7652085"/>
                <a:gd name="connsiteX9175" fmla="*/ 1746097 w 7655776"/>
                <a:gd name="connsiteY9175" fmla="*/ 2942953 h 7652085"/>
                <a:gd name="connsiteX9176" fmla="*/ 1746830 w 7655776"/>
                <a:gd name="connsiteY9176" fmla="*/ 2943319 h 7652085"/>
                <a:gd name="connsiteX9177" fmla="*/ 1758920 w 7655776"/>
                <a:gd name="connsiteY9177" fmla="*/ 3047731 h 7652085"/>
                <a:gd name="connsiteX9178" fmla="*/ 1771009 w 7655776"/>
                <a:gd name="connsiteY9178" fmla="*/ 3149944 h 7652085"/>
                <a:gd name="connsiteX9179" fmla="*/ 1687847 w 7655776"/>
                <a:gd name="connsiteY9179" fmla="*/ 3086931 h 7652085"/>
                <a:gd name="connsiteX9180" fmla="*/ 1615675 w 7655776"/>
                <a:gd name="connsiteY9180" fmla="*/ 3032344 h 7652085"/>
                <a:gd name="connsiteX9181" fmla="*/ 1620071 w 7655776"/>
                <a:gd name="connsiteY9181" fmla="*/ 3012927 h 7652085"/>
                <a:gd name="connsiteX9182" fmla="*/ 1674292 w 7655776"/>
                <a:gd name="connsiteY9182" fmla="*/ 2982886 h 7652085"/>
                <a:gd name="connsiteX9183" fmla="*/ 1674292 w 7655776"/>
                <a:gd name="connsiteY9183" fmla="*/ 2982886 h 7652085"/>
                <a:gd name="connsiteX9184" fmla="*/ 1609080 w 7655776"/>
                <a:gd name="connsiteY9184" fmla="*/ 3027947 h 7652085"/>
                <a:gd name="connsiteX9185" fmla="*/ 1608348 w 7655776"/>
                <a:gd name="connsiteY9185" fmla="*/ 3027215 h 7652085"/>
                <a:gd name="connsiteX9186" fmla="*/ 1609447 w 7655776"/>
                <a:gd name="connsiteY9186" fmla="*/ 3021720 h 7652085"/>
                <a:gd name="connsiteX9187" fmla="*/ 1608714 w 7655776"/>
                <a:gd name="connsiteY9187" fmla="*/ 3019155 h 7652085"/>
                <a:gd name="connsiteX9188" fmla="*/ 1611645 w 7655776"/>
                <a:gd name="connsiteY9188" fmla="*/ 3017689 h 7652085"/>
                <a:gd name="connsiteX9189" fmla="*/ 1609080 w 7655776"/>
                <a:gd name="connsiteY9189" fmla="*/ 3027947 h 7652085"/>
                <a:gd name="connsiteX9190" fmla="*/ 1595525 w 7655776"/>
                <a:gd name="connsiteY9190" fmla="*/ 3032344 h 7652085"/>
                <a:gd name="connsiteX9191" fmla="*/ 1595525 w 7655776"/>
                <a:gd name="connsiteY9191" fmla="*/ 3032344 h 7652085"/>
                <a:gd name="connsiteX9192" fmla="*/ 1595525 w 7655776"/>
                <a:gd name="connsiteY9192" fmla="*/ 3032344 h 7652085"/>
                <a:gd name="connsiteX9193" fmla="*/ 1613477 w 7655776"/>
                <a:gd name="connsiteY9193" fmla="*/ 3040037 h 7652085"/>
                <a:gd name="connsiteX9194" fmla="*/ 1683084 w 7655776"/>
                <a:gd name="connsiteY9194" fmla="*/ 3092792 h 7652085"/>
                <a:gd name="connsiteX9195" fmla="*/ 1757088 w 7655776"/>
                <a:gd name="connsiteY9195" fmla="*/ 3148478 h 7652085"/>
                <a:gd name="connsiteX9196" fmla="*/ 1599922 w 7655776"/>
                <a:gd name="connsiteY9196" fmla="*/ 3099020 h 7652085"/>
                <a:gd name="connsiteX9197" fmla="*/ 1613477 w 7655776"/>
                <a:gd name="connsiteY9197" fmla="*/ 3040037 h 7652085"/>
                <a:gd name="connsiteX9198" fmla="*/ 1561454 w 7655776"/>
                <a:gd name="connsiteY9198" fmla="*/ 3820741 h 7652085"/>
                <a:gd name="connsiteX9199" fmla="*/ 1478658 w 7655776"/>
                <a:gd name="connsiteY9199" fmla="*/ 3847851 h 7652085"/>
                <a:gd name="connsiteX9200" fmla="*/ 1484886 w 7655776"/>
                <a:gd name="connsiteY9200" fmla="*/ 3787769 h 7652085"/>
                <a:gd name="connsiteX9201" fmla="*/ 1649746 w 7655776"/>
                <a:gd name="connsiteY9201" fmla="*/ 3792165 h 7652085"/>
                <a:gd name="connsiteX9202" fmla="*/ 1561454 w 7655776"/>
                <a:gd name="connsiteY9202" fmla="*/ 3820741 h 7652085"/>
                <a:gd name="connsiteX9203" fmla="*/ 1468400 w 7655776"/>
                <a:gd name="connsiteY9203" fmla="*/ 3863971 h 7652085"/>
                <a:gd name="connsiteX9204" fmla="*/ 1469133 w 7655776"/>
                <a:gd name="connsiteY9204" fmla="*/ 3858109 h 7652085"/>
                <a:gd name="connsiteX9205" fmla="*/ 1470232 w 7655776"/>
                <a:gd name="connsiteY9205" fmla="*/ 3857742 h 7652085"/>
                <a:gd name="connsiteX9206" fmla="*/ 1469133 w 7655776"/>
                <a:gd name="connsiteY9206" fmla="*/ 3868367 h 7652085"/>
                <a:gd name="connsiteX9207" fmla="*/ 1466934 w 7655776"/>
                <a:gd name="connsiteY9207" fmla="*/ 3865803 h 7652085"/>
                <a:gd name="connsiteX9208" fmla="*/ 1468400 w 7655776"/>
                <a:gd name="connsiteY9208" fmla="*/ 3863971 h 7652085"/>
                <a:gd name="connsiteX9209" fmla="*/ 1477559 w 7655776"/>
                <a:gd name="connsiteY9209" fmla="*/ 3855544 h 7652085"/>
                <a:gd name="connsiteX9210" fmla="*/ 1563652 w 7655776"/>
                <a:gd name="connsiteY9210" fmla="*/ 3827701 h 7652085"/>
                <a:gd name="connsiteX9211" fmla="*/ 1662935 w 7655776"/>
                <a:gd name="connsiteY9211" fmla="*/ 3795096 h 7652085"/>
                <a:gd name="connsiteX9212" fmla="*/ 1618239 w 7655776"/>
                <a:gd name="connsiteY9212" fmla="*/ 3887784 h 7652085"/>
                <a:gd name="connsiteX9213" fmla="*/ 1572811 w 7655776"/>
                <a:gd name="connsiteY9213" fmla="*/ 3983036 h 7652085"/>
                <a:gd name="connsiteX9214" fmla="*/ 1572445 w 7655776"/>
                <a:gd name="connsiteY9214" fmla="*/ 3983036 h 7652085"/>
                <a:gd name="connsiteX9215" fmla="*/ 1517858 w 7655776"/>
                <a:gd name="connsiteY9215" fmla="*/ 3921855 h 7652085"/>
                <a:gd name="connsiteX9216" fmla="*/ 1476093 w 7655776"/>
                <a:gd name="connsiteY9216" fmla="*/ 3875694 h 7652085"/>
                <a:gd name="connsiteX9217" fmla="*/ 1477559 w 7655776"/>
                <a:gd name="connsiteY9217" fmla="*/ 3855544 h 7652085"/>
                <a:gd name="connsiteX9218" fmla="*/ 1511630 w 7655776"/>
                <a:gd name="connsiteY9218" fmla="*/ 3926617 h 7652085"/>
                <a:gd name="connsiteX9219" fmla="*/ 1546800 w 7655776"/>
                <a:gd name="connsiteY9219" fmla="*/ 3965085 h 7652085"/>
                <a:gd name="connsiteX9220" fmla="*/ 1479391 w 7655776"/>
                <a:gd name="connsiteY9220" fmla="*/ 3914528 h 7652085"/>
                <a:gd name="connsiteX9221" fmla="*/ 1472430 w 7655776"/>
                <a:gd name="connsiteY9221" fmla="*/ 3906102 h 7652085"/>
                <a:gd name="connsiteX9222" fmla="*/ 1474628 w 7655776"/>
                <a:gd name="connsiteY9222" fmla="*/ 3885219 h 7652085"/>
                <a:gd name="connsiteX9223" fmla="*/ 1511630 w 7655776"/>
                <a:gd name="connsiteY9223" fmla="*/ 3926617 h 7652085"/>
                <a:gd name="connsiteX9224" fmla="*/ 1511630 w 7655776"/>
                <a:gd name="connsiteY9224" fmla="*/ 3926617 h 7652085"/>
                <a:gd name="connsiteX9225" fmla="*/ 1460706 w 7655776"/>
                <a:gd name="connsiteY9225" fmla="*/ 4083051 h 7652085"/>
                <a:gd name="connsiteX9226" fmla="*/ 1457776 w 7655776"/>
                <a:gd name="connsiteY9226" fmla="*/ 4242416 h 7652085"/>
                <a:gd name="connsiteX9227" fmla="*/ 1454478 w 7655776"/>
                <a:gd name="connsiteY9227" fmla="*/ 4243881 h 7652085"/>
                <a:gd name="connsiteX9228" fmla="*/ 1452280 w 7655776"/>
                <a:gd name="connsiteY9228" fmla="*/ 4250476 h 7652085"/>
                <a:gd name="connsiteX9229" fmla="*/ 1452280 w 7655776"/>
                <a:gd name="connsiteY9229" fmla="*/ 4250842 h 7652085"/>
                <a:gd name="connsiteX9230" fmla="*/ 1373880 w 7655776"/>
                <a:gd name="connsiteY9230" fmla="*/ 4290042 h 7652085"/>
                <a:gd name="connsiteX9231" fmla="*/ 1343473 w 7655776"/>
                <a:gd name="connsiteY9231" fmla="*/ 4299201 h 7652085"/>
                <a:gd name="connsiteX9232" fmla="*/ 1396228 w 7655776"/>
                <a:gd name="connsiteY9232" fmla="*/ 4223365 h 7652085"/>
                <a:gd name="connsiteX9233" fmla="*/ 1396228 w 7655776"/>
                <a:gd name="connsiteY9233" fmla="*/ 4223365 h 7652085"/>
                <a:gd name="connsiteX9234" fmla="*/ 1401723 w 7655776"/>
                <a:gd name="connsiteY9234" fmla="*/ 4217137 h 7652085"/>
                <a:gd name="connsiteX9235" fmla="*/ 1400258 w 7655776"/>
                <a:gd name="connsiteY9235" fmla="*/ 4213840 h 7652085"/>
                <a:gd name="connsiteX9236" fmla="*/ 1435062 w 7655776"/>
                <a:gd name="connsiteY9236" fmla="*/ 4067664 h 7652085"/>
                <a:gd name="connsiteX9237" fmla="*/ 1462905 w 7655776"/>
                <a:gd name="connsiteY9237" fmla="*/ 3949331 h 7652085"/>
                <a:gd name="connsiteX9238" fmla="*/ 1460706 w 7655776"/>
                <a:gd name="connsiteY9238" fmla="*/ 4083051 h 7652085"/>
                <a:gd name="connsiteX9239" fmla="*/ 1390733 w 7655776"/>
                <a:gd name="connsiteY9239" fmla="*/ 4217504 h 7652085"/>
                <a:gd name="connsiteX9240" fmla="*/ 1282658 w 7655776"/>
                <a:gd name="connsiteY9240" fmla="*/ 4302864 h 7652085"/>
                <a:gd name="connsiteX9241" fmla="*/ 1252983 w 7655776"/>
                <a:gd name="connsiteY9241" fmla="*/ 4326311 h 7652085"/>
                <a:gd name="connsiteX9242" fmla="*/ 1156998 w 7655776"/>
                <a:gd name="connsiteY9242" fmla="*/ 4355620 h 7652085"/>
                <a:gd name="connsiteX9243" fmla="*/ 1146373 w 7655776"/>
                <a:gd name="connsiteY9243" fmla="*/ 4352322 h 7652085"/>
                <a:gd name="connsiteX9244" fmla="*/ 1144908 w 7655776"/>
                <a:gd name="connsiteY9244" fmla="*/ 4353788 h 7652085"/>
                <a:gd name="connsiteX9245" fmla="*/ 1071637 w 7655776"/>
                <a:gd name="connsiteY9245" fmla="*/ 4309825 h 7652085"/>
                <a:gd name="connsiteX9246" fmla="*/ 996534 w 7655776"/>
                <a:gd name="connsiteY9246" fmla="*/ 4265496 h 7652085"/>
                <a:gd name="connsiteX9247" fmla="*/ 996534 w 7655776"/>
                <a:gd name="connsiteY9247" fmla="*/ 4261833 h 7652085"/>
                <a:gd name="connsiteX9248" fmla="*/ 985910 w 7655776"/>
                <a:gd name="connsiteY9248" fmla="*/ 4257803 h 7652085"/>
                <a:gd name="connsiteX9249" fmla="*/ 981513 w 7655776"/>
                <a:gd name="connsiteY9249" fmla="*/ 4267328 h 7652085"/>
                <a:gd name="connsiteX9250" fmla="*/ 981513 w 7655776"/>
                <a:gd name="connsiteY9250" fmla="*/ 4267328 h 7652085"/>
                <a:gd name="connsiteX9251" fmla="*/ 839734 w 7655776"/>
                <a:gd name="connsiteY9251" fmla="*/ 4176472 h 7652085"/>
                <a:gd name="connsiteX9252" fmla="*/ 839001 w 7655776"/>
                <a:gd name="connsiteY9252" fmla="*/ 4165847 h 7652085"/>
                <a:gd name="connsiteX9253" fmla="*/ 978216 w 7655776"/>
                <a:gd name="connsiteY9253" fmla="*/ 4041286 h 7652085"/>
                <a:gd name="connsiteX9254" fmla="*/ 1116699 w 7655776"/>
                <a:gd name="connsiteY9254" fmla="*/ 3916726 h 7652085"/>
                <a:gd name="connsiteX9255" fmla="*/ 1124758 w 7655776"/>
                <a:gd name="connsiteY9255" fmla="*/ 3919657 h 7652085"/>
                <a:gd name="connsiteX9256" fmla="*/ 1125491 w 7655776"/>
                <a:gd name="connsiteY9256" fmla="*/ 3919657 h 7652085"/>
                <a:gd name="connsiteX9257" fmla="*/ 1131719 w 7655776"/>
                <a:gd name="connsiteY9257" fmla="*/ 3917825 h 7652085"/>
                <a:gd name="connsiteX9258" fmla="*/ 1258112 w 7655776"/>
                <a:gd name="connsiteY9258" fmla="*/ 4063268 h 7652085"/>
                <a:gd name="connsiteX9259" fmla="*/ 1391465 w 7655776"/>
                <a:gd name="connsiteY9259" fmla="*/ 4216038 h 7652085"/>
                <a:gd name="connsiteX9260" fmla="*/ 1390733 w 7655776"/>
                <a:gd name="connsiteY9260" fmla="*/ 4217504 h 7652085"/>
                <a:gd name="connsiteX9261" fmla="*/ 1390733 w 7655776"/>
                <a:gd name="connsiteY9261" fmla="*/ 4217504 h 7652085"/>
                <a:gd name="connsiteX9262" fmla="*/ 1124758 w 7655776"/>
                <a:gd name="connsiteY9262" fmla="*/ 3916359 h 7652085"/>
                <a:gd name="connsiteX9263" fmla="*/ 1124758 w 7655776"/>
                <a:gd name="connsiteY9263" fmla="*/ 3916359 h 7652085"/>
                <a:gd name="connsiteX9264" fmla="*/ 1124758 w 7655776"/>
                <a:gd name="connsiteY9264" fmla="*/ 3916359 h 7652085"/>
                <a:gd name="connsiteX9265" fmla="*/ 813356 w 7655776"/>
                <a:gd name="connsiteY9265" fmla="*/ 4175006 h 7652085"/>
                <a:gd name="connsiteX9266" fmla="*/ 822882 w 7655776"/>
                <a:gd name="connsiteY9266" fmla="*/ 4185631 h 7652085"/>
                <a:gd name="connsiteX9267" fmla="*/ 821416 w 7655776"/>
                <a:gd name="connsiteY9267" fmla="*/ 4234356 h 7652085"/>
                <a:gd name="connsiteX9268" fmla="*/ 810426 w 7655776"/>
                <a:gd name="connsiteY9268" fmla="*/ 4175006 h 7652085"/>
                <a:gd name="connsiteX9269" fmla="*/ 813356 w 7655776"/>
                <a:gd name="connsiteY9269" fmla="*/ 4175006 h 7652085"/>
                <a:gd name="connsiteX9270" fmla="*/ 945977 w 7655776"/>
                <a:gd name="connsiteY9270" fmla="*/ 4775829 h 7652085"/>
                <a:gd name="connsiteX9271" fmla="*/ 968691 w 7655776"/>
                <a:gd name="connsiteY9271" fmla="*/ 4818693 h 7652085"/>
                <a:gd name="connsiteX9272" fmla="*/ 965027 w 7655776"/>
                <a:gd name="connsiteY9272" fmla="*/ 4832248 h 7652085"/>
                <a:gd name="connsiteX9273" fmla="*/ 962097 w 7655776"/>
                <a:gd name="connsiteY9273" fmla="*/ 4833713 h 7652085"/>
                <a:gd name="connsiteX9274" fmla="*/ 945977 w 7655776"/>
                <a:gd name="connsiteY9274" fmla="*/ 4775829 h 7652085"/>
                <a:gd name="connsiteX9275" fmla="*/ 945977 w 7655776"/>
                <a:gd name="connsiteY9275" fmla="*/ 4775829 h 7652085"/>
                <a:gd name="connsiteX9276" fmla="*/ 1357394 w 7655776"/>
                <a:gd name="connsiteY9276" fmla="*/ 4924936 h 7652085"/>
                <a:gd name="connsiteX9277" fmla="*/ 1350800 w 7655776"/>
                <a:gd name="connsiteY9277" fmla="*/ 4931530 h 7652085"/>
                <a:gd name="connsiteX9278" fmla="*/ 1172018 w 7655776"/>
                <a:gd name="connsiteY9278" fmla="*/ 4880240 h 7652085"/>
                <a:gd name="connsiteX9279" fmla="*/ 992138 w 7655776"/>
                <a:gd name="connsiteY9279" fmla="*/ 4829317 h 7652085"/>
                <a:gd name="connsiteX9280" fmla="*/ 988108 w 7655776"/>
                <a:gd name="connsiteY9280" fmla="*/ 4819426 h 7652085"/>
                <a:gd name="connsiteX9281" fmla="*/ 1075667 w 7655776"/>
                <a:gd name="connsiteY9281" fmla="*/ 4675814 h 7652085"/>
                <a:gd name="connsiteX9282" fmla="*/ 1083360 w 7655776"/>
                <a:gd name="connsiteY9282" fmla="*/ 4682409 h 7652085"/>
                <a:gd name="connsiteX9283" fmla="*/ 1083727 w 7655776"/>
                <a:gd name="connsiteY9283" fmla="*/ 4682409 h 7652085"/>
                <a:gd name="connsiteX9284" fmla="*/ 1089222 w 7655776"/>
                <a:gd name="connsiteY9284" fmla="*/ 4679844 h 7652085"/>
                <a:gd name="connsiteX9285" fmla="*/ 1091420 w 7655776"/>
                <a:gd name="connsiteY9285" fmla="*/ 4673983 h 7652085"/>
                <a:gd name="connsiteX9286" fmla="*/ 1089955 w 7655776"/>
                <a:gd name="connsiteY9286" fmla="*/ 4670685 h 7652085"/>
                <a:gd name="connsiteX9287" fmla="*/ 1137947 w 7655776"/>
                <a:gd name="connsiteY9287" fmla="*/ 4597780 h 7652085"/>
                <a:gd name="connsiteX9288" fmla="*/ 1184474 w 7655776"/>
                <a:gd name="connsiteY9288" fmla="*/ 4525975 h 7652085"/>
                <a:gd name="connsiteX9289" fmla="*/ 1186306 w 7655776"/>
                <a:gd name="connsiteY9289" fmla="*/ 4526707 h 7652085"/>
                <a:gd name="connsiteX9290" fmla="*/ 1186673 w 7655776"/>
                <a:gd name="connsiteY9290" fmla="*/ 4526707 h 7652085"/>
                <a:gd name="connsiteX9291" fmla="*/ 1194732 w 7655776"/>
                <a:gd name="connsiteY9291" fmla="*/ 4519380 h 7652085"/>
                <a:gd name="connsiteX9292" fmla="*/ 1293648 w 7655776"/>
                <a:gd name="connsiteY9292" fmla="*/ 4503627 h 7652085"/>
                <a:gd name="connsiteX9293" fmla="*/ 1330650 w 7655776"/>
                <a:gd name="connsiteY9293" fmla="*/ 4511687 h 7652085"/>
                <a:gd name="connsiteX9294" fmla="*/ 1465469 w 7655776"/>
                <a:gd name="connsiteY9294" fmla="*/ 4540995 h 7652085"/>
                <a:gd name="connsiteX9295" fmla="*/ 1465469 w 7655776"/>
                <a:gd name="connsiteY9295" fmla="*/ 4540995 h 7652085"/>
                <a:gd name="connsiteX9296" fmla="*/ 1466202 w 7655776"/>
                <a:gd name="connsiteY9296" fmla="*/ 4542095 h 7652085"/>
                <a:gd name="connsiteX9297" fmla="*/ 1413447 w 7655776"/>
                <a:gd name="connsiteY9297" fmla="*/ 4737729 h 7652085"/>
                <a:gd name="connsiteX9298" fmla="*/ 1363622 w 7655776"/>
                <a:gd name="connsiteY9298" fmla="*/ 4923837 h 7652085"/>
                <a:gd name="connsiteX9299" fmla="*/ 1357394 w 7655776"/>
                <a:gd name="connsiteY9299" fmla="*/ 4924936 h 7652085"/>
                <a:gd name="connsiteX9300" fmla="*/ 1357394 w 7655776"/>
                <a:gd name="connsiteY9300" fmla="*/ 4924936 h 7652085"/>
                <a:gd name="connsiteX9301" fmla="*/ 1677955 w 7655776"/>
                <a:gd name="connsiteY9301" fmla="*/ 4774364 h 7652085"/>
                <a:gd name="connsiteX9302" fmla="*/ 1716423 w 7655776"/>
                <a:gd name="connsiteY9302" fmla="*/ 4699627 h 7652085"/>
                <a:gd name="connsiteX9303" fmla="*/ 1701768 w 7655776"/>
                <a:gd name="connsiteY9303" fmla="*/ 4749452 h 7652085"/>
                <a:gd name="connsiteX9304" fmla="*/ 1686381 w 7655776"/>
                <a:gd name="connsiteY9304" fmla="*/ 4802940 h 7652085"/>
                <a:gd name="connsiteX9305" fmla="*/ 1675757 w 7655776"/>
                <a:gd name="connsiteY9305" fmla="*/ 4785721 h 7652085"/>
                <a:gd name="connsiteX9306" fmla="*/ 1677955 w 7655776"/>
                <a:gd name="connsiteY9306" fmla="*/ 4774364 h 7652085"/>
                <a:gd name="connsiteX9307" fmla="*/ 1677955 w 7655776"/>
                <a:gd name="connsiteY9307" fmla="*/ 4774364 h 7652085"/>
                <a:gd name="connsiteX9308" fmla="*/ 1708729 w 7655776"/>
                <a:gd name="connsiteY9308" fmla="*/ 4751650 h 7652085"/>
                <a:gd name="connsiteX9309" fmla="*/ 1731077 w 7655776"/>
                <a:gd name="connsiteY9309" fmla="*/ 4672517 h 7652085"/>
                <a:gd name="connsiteX9310" fmla="*/ 1731443 w 7655776"/>
                <a:gd name="connsiteY9310" fmla="*/ 4672151 h 7652085"/>
                <a:gd name="connsiteX9311" fmla="*/ 1813873 w 7655776"/>
                <a:gd name="connsiteY9311" fmla="*/ 4737729 h 7652085"/>
                <a:gd name="connsiteX9312" fmla="*/ 1894838 w 7655776"/>
                <a:gd name="connsiteY9312" fmla="*/ 4801474 h 7652085"/>
                <a:gd name="connsiteX9313" fmla="*/ 1791525 w 7655776"/>
                <a:gd name="connsiteY9313" fmla="*/ 4815762 h 7652085"/>
                <a:gd name="connsiteX9314" fmla="*/ 1701768 w 7655776"/>
                <a:gd name="connsiteY9314" fmla="*/ 4828218 h 7652085"/>
                <a:gd name="connsiteX9315" fmla="*/ 1691144 w 7655776"/>
                <a:gd name="connsiteY9315" fmla="*/ 4811366 h 7652085"/>
                <a:gd name="connsiteX9316" fmla="*/ 1708729 w 7655776"/>
                <a:gd name="connsiteY9316" fmla="*/ 4751650 h 7652085"/>
                <a:gd name="connsiteX9317" fmla="*/ 1708729 w 7655776"/>
                <a:gd name="connsiteY9317" fmla="*/ 4751650 h 7652085"/>
                <a:gd name="connsiteX9318" fmla="*/ 1694441 w 7655776"/>
                <a:gd name="connsiteY9318" fmla="*/ 4829317 h 7652085"/>
                <a:gd name="connsiteX9319" fmla="*/ 1693342 w 7655776"/>
                <a:gd name="connsiteY9319" fmla="*/ 4829684 h 7652085"/>
                <a:gd name="connsiteX9320" fmla="*/ 1690045 w 7655776"/>
                <a:gd name="connsiteY9320" fmla="*/ 4824921 h 7652085"/>
                <a:gd name="connsiteX9321" fmla="*/ 1687847 w 7655776"/>
                <a:gd name="connsiteY9321" fmla="*/ 4823455 h 7652085"/>
                <a:gd name="connsiteX9322" fmla="*/ 1688946 w 7655776"/>
                <a:gd name="connsiteY9322" fmla="*/ 4820159 h 7652085"/>
                <a:gd name="connsiteX9323" fmla="*/ 1694441 w 7655776"/>
                <a:gd name="connsiteY9323" fmla="*/ 4829317 h 7652085"/>
                <a:gd name="connsiteX9324" fmla="*/ 1792624 w 7655776"/>
                <a:gd name="connsiteY9324" fmla="*/ 4823089 h 7652085"/>
                <a:gd name="connsiteX9325" fmla="*/ 1884213 w 7655776"/>
                <a:gd name="connsiteY9325" fmla="*/ 4809900 h 7652085"/>
                <a:gd name="connsiteX9326" fmla="*/ 1738037 w 7655776"/>
                <a:gd name="connsiteY9326" fmla="*/ 4886102 h 7652085"/>
                <a:gd name="connsiteX9327" fmla="*/ 1706164 w 7655776"/>
                <a:gd name="connsiteY9327" fmla="*/ 4834813 h 7652085"/>
                <a:gd name="connsiteX9328" fmla="*/ 1792624 w 7655776"/>
                <a:gd name="connsiteY9328" fmla="*/ 4823089 h 7652085"/>
                <a:gd name="connsiteX9329" fmla="*/ 1792624 w 7655776"/>
                <a:gd name="connsiteY9329" fmla="*/ 4823089 h 7652085"/>
                <a:gd name="connsiteX9330" fmla="*/ 2221260 w 7655776"/>
                <a:gd name="connsiteY9330" fmla="*/ 5423912 h 7652085"/>
                <a:gd name="connsiteX9331" fmla="*/ 2181694 w 7655776"/>
                <a:gd name="connsiteY9331" fmla="*/ 5501946 h 7652085"/>
                <a:gd name="connsiteX9332" fmla="*/ 2143593 w 7655776"/>
                <a:gd name="connsiteY9332" fmla="*/ 5455052 h 7652085"/>
                <a:gd name="connsiteX9333" fmla="*/ 2263025 w 7655776"/>
                <a:gd name="connsiteY9333" fmla="*/ 5341848 h 7652085"/>
                <a:gd name="connsiteX9334" fmla="*/ 2221260 w 7655776"/>
                <a:gd name="connsiteY9334" fmla="*/ 5423912 h 7652085"/>
                <a:gd name="connsiteX9335" fmla="*/ 2186823 w 7655776"/>
                <a:gd name="connsiteY9335" fmla="*/ 5507807 h 7652085"/>
                <a:gd name="connsiteX9336" fmla="*/ 2227855 w 7655776"/>
                <a:gd name="connsiteY9336" fmla="*/ 5427209 h 7652085"/>
                <a:gd name="connsiteX9337" fmla="*/ 2274748 w 7655776"/>
                <a:gd name="connsiteY9337" fmla="*/ 5334155 h 7652085"/>
                <a:gd name="connsiteX9338" fmla="*/ 2308453 w 7655776"/>
                <a:gd name="connsiteY9338" fmla="*/ 5431239 h 7652085"/>
                <a:gd name="connsiteX9339" fmla="*/ 2343623 w 7655776"/>
                <a:gd name="connsiteY9339" fmla="*/ 5530521 h 7652085"/>
                <a:gd name="connsiteX9340" fmla="*/ 2343257 w 7655776"/>
                <a:gd name="connsiteY9340" fmla="*/ 5530888 h 7652085"/>
                <a:gd name="connsiteX9341" fmla="*/ 2261559 w 7655776"/>
                <a:gd name="connsiteY9341" fmla="*/ 5526491 h 7652085"/>
                <a:gd name="connsiteX9342" fmla="*/ 2199645 w 7655776"/>
                <a:gd name="connsiteY9342" fmla="*/ 5523194 h 7652085"/>
                <a:gd name="connsiteX9343" fmla="*/ 2186823 w 7655776"/>
                <a:gd name="connsiteY9343" fmla="*/ 5507807 h 7652085"/>
                <a:gd name="connsiteX9344" fmla="*/ 2261193 w 7655776"/>
                <a:gd name="connsiteY9344" fmla="*/ 5533819 h 7652085"/>
                <a:gd name="connsiteX9345" fmla="*/ 2313582 w 7655776"/>
                <a:gd name="connsiteY9345" fmla="*/ 5536383 h 7652085"/>
                <a:gd name="connsiteX9346" fmla="*/ 2230053 w 7655776"/>
                <a:gd name="connsiteY9346" fmla="*/ 5548473 h 7652085"/>
                <a:gd name="connsiteX9347" fmla="*/ 2219062 w 7655776"/>
                <a:gd name="connsiteY9347" fmla="*/ 5547374 h 7652085"/>
                <a:gd name="connsiteX9348" fmla="*/ 2205873 w 7655776"/>
                <a:gd name="connsiteY9348" fmla="*/ 5530888 h 7652085"/>
                <a:gd name="connsiteX9349" fmla="*/ 2261193 w 7655776"/>
                <a:gd name="connsiteY9349" fmla="*/ 5533819 h 7652085"/>
                <a:gd name="connsiteX9350" fmla="*/ 2261193 w 7655776"/>
                <a:gd name="connsiteY9350" fmla="*/ 5533819 h 7652085"/>
                <a:gd name="connsiteX9351" fmla="*/ 2335930 w 7655776"/>
                <a:gd name="connsiteY9351" fmla="*/ 5680361 h 7652085"/>
                <a:gd name="connsiteX9352" fmla="*/ 2446569 w 7655776"/>
                <a:gd name="connsiteY9352" fmla="*/ 5795030 h 7652085"/>
                <a:gd name="connsiteX9353" fmla="*/ 2448034 w 7655776"/>
                <a:gd name="connsiteY9353" fmla="*/ 5804922 h 7652085"/>
                <a:gd name="connsiteX9354" fmla="*/ 2448401 w 7655776"/>
                <a:gd name="connsiteY9354" fmla="*/ 5804922 h 7652085"/>
                <a:gd name="connsiteX9355" fmla="*/ 2420558 w 7655776"/>
                <a:gd name="connsiteY9355" fmla="*/ 5887718 h 7652085"/>
                <a:gd name="connsiteX9356" fmla="*/ 2405537 w 7655776"/>
                <a:gd name="connsiteY9356" fmla="*/ 5915927 h 7652085"/>
                <a:gd name="connsiteX9357" fmla="*/ 2389417 w 7655776"/>
                <a:gd name="connsiteY9357" fmla="*/ 5825071 h 7652085"/>
                <a:gd name="connsiteX9358" fmla="*/ 2389417 w 7655776"/>
                <a:gd name="connsiteY9358" fmla="*/ 5825071 h 7652085"/>
                <a:gd name="connsiteX9359" fmla="*/ 2389051 w 7655776"/>
                <a:gd name="connsiteY9359" fmla="*/ 5816645 h 7652085"/>
                <a:gd name="connsiteX9360" fmla="*/ 2385754 w 7655776"/>
                <a:gd name="connsiteY9360" fmla="*/ 5815546 h 7652085"/>
                <a:gd name="connsiteX9361" fmla="*/ 2306987 w 7655776"/>
                <a:gd name="connsiteY9361" fmla="*/ 5687688 h 7652085"/>
                <a:gd name="connsiteX9362" fmla="*/ 2242875 w 7655776"/>
                <a:gd name="connsiteY9362" fmla="*/ 5584376 h 7652085"/>
                <a:gd name="connsiteX9363" fmla="*/ 2335930 w 7655776"/>
                <a:gd name="connsiteY9363" fmla="*/ 5680361 h 7652085"/>
                <a:gd name="connsiteX9364" fmla="*/ 1942464 w 7655776"/>
                <a:gd name="connsiteY9364" fmla="*/ 6203516 h 7652085"/>
                <a:gd name="connsiteX9365" fmla="*/ 1956752 w 7655776"/>
                <a:gd name="connsiteY9365" fmla="*/ 6204249 h 7652085"/>
                <a:gd name="connsiteX9366" fmla="*/ 1990090 w 7655776"/>
                <a:gd name="connsiteY9366" fmla="*/ 6239786 h 7652085"/>
                <a:gd name="connsiteX9367" fmla="*/ 1940266 w 7655776"/>
                <a:gd name="connsiteY9367" fmla="*/ 6205715 h 7652085"/>
                <a:gd name="connsiteX9368" fmla="*/ 1942464 w 7655776"/>
                <a:gd name="connsiteY9368" fmla="*/ 6203516 h 7652085"/>
                <a:gd name="connsiteX9369" fmla="*/ 2461589 w 7655776"/>
                <a:gd name="connsiteY9369" fmla="*/ 6534335 h 7652085"/>
                <a:gd name="connsiteX9370" fmla="*/ 2508117 w 7655776"/>
                <a:gd name="connsiteY9370" fmla="*/ 6548623 h 7652085"/>
                <a:gd name="connsiteX9371" fmla="*/ 2509216 w 7655776"/>
                <a:gd name="connsiteY9371" fmla="*/ 6554851 h 7652085"/>
                <a:gd name="connsiteX9372" fmla="*/ 2515444 w 7655776"/>
                <a:gd name="connsiteY9372" fmla="*/ 6560713 h 7652085"/>
                <a:gd name="connsiteX9373" fmla="*/ 2514345 w 7655776"/>
                <a:gd name="connsiteY9373" fmla="*/ 6564377 h 7652085"/>
                <a:gd name="connsiteX9374" fmla="*/ 2461589 w 7655776"/>
                <a:gd name="connsiteY9374" fmla="*/ 6534335 h 7652085"/>
                <a:gd name="connsiteX9375" fmla="*/ 2857986 w 7655776"/>
                <a:gd name="connsiteY9375" fmla="*/ 6348959 h 7652085"/>
                <a:gd name="connsiteX9376" fmla="*/ 2857620 w 7655776"/>
                <a:gd name="connsiteY9376" fmla="*/ 6358118 h 7652085"/>
                <a:gd name="connsiteX9377" fmla="*/ 2694958 w 7655776"/>
                <a:gd name="connsiteY9377" fmla="*/ 6448608 h 7652085"/>
                <a:gd name="connsiteX9378" fmla="*/ 2531930 w 7655776"/>
                <a:gd name="connsiteY9378" fmla="*/ 6539830 h 7652085"/>
                <a:gd name="connsiteX9379" fmla="*/ 2522038 w 7655776"/>
                <a:gd name="connsiteY9379" fmla="*/ 6535801 h 7652085"/>
                <a:gd name="connsiteX9380" fmla="*/ 2482472 w 7655776"/>
                <a:gd name="connsiteY9380" fmla="*/ 6372040 h 7652085"/>
                <a:gd name="connsiteX9381" fmla="*/ 2486868 w 7655776"/>
                <a:gd name="connsiteY9381" fmla="*/ 6373872 h 7652085"/>
                <a:gd name="connsiteX9382" fmla="*/ 2492730 w 7655776"/>
                <a:gd name="connsiteY9382" fmla="*/ 6371307 h 7652085"/>
                <a:gd name="connsiteX9383" fmla="*/ 2492363 w 7655776"/>
                <a:gd name="connsiteY9383" fmla="*/ 6359950 h 7652085"/>
                <a:gd name="connsiteX9384" fmla="*/ 2489066 w 7655776"/>
                <a:gd name="connsiteY9384" fmla="*/ 6358851 h 7652085"/>
                <a:gd name="connsiteX9385" fmla="*/ 2471481 w 7655776"/>
                <a:gd name="connsiteY9385" fmla="*/ 6273490 h 7652085"/>
                <a:gd name="connsiteX9386" fmla="*/ 2453896 w 7655776"/>
                <a:gd name="connsiteY9386" fmla="*/ 6189595 h 7652085"/>
                <a:gd name="connsiteX9387" fmla="*/ 2455728 w 7655776"/>
                <a:gd name="connsiteY9387" fmla="*/ 6188862 h 7652085"/>
                <a:gd name="connsiteX9388" fmla="*/ 2458292 w 7655776"/>
                <a:gd name="connsiteY9388" fmla="*/ 6181901 h 7652085"/>
                <a:gd name="connsiteX9389" fmla="*/ 2456461 w 7655776"/>
                <a:gd name="connsiteY9389" fmla="*/ 6177505 h 7652085"/>
                <a:gd name="connsiteX9390" fmla="*/ 2515077 w 7655776"/>
                <a:gd name="connsiteY9390" fmla="*/ 6096540 h 7652085"/>
                <a:gd name="connsiteX9391" fmla="*/ 2546950 w 7655776"/>
                <a:gd name="connsiteY9391" fmla="*/ 6076025 h 7652085"/>
                <a:gd name="connsiteX9392" fmla="*/ 2663085 w 7655776"/>
                <a:gd name="connsiteY9392" fmla="*/ 6001655 h 7652085"/>
                <a:gd name="connsiteX9393" fmla="*/ 2663085 w 7655776"/>
                <a:gd name="connsiteY9393" fmla="*/ 6001655 h 7652085"/>
                <a:gd name="connsiteX9394" fmla="*/ 2664550 w 7655776"/>
                <a:gd name="connsiteY9394" fmla="*/ 6002021 h 7652085"/>
                <a:gd name="connsiteX9395" fmla="*/ 2765298 w 7655776"/>
                <a:gd name="connsiteY9395" fmla="*/ 6177505 h 7652085"/>
                <a:gd name="connsiteX9396" fmla="*/ 2861650 w 7655776"/>
                <a:gd name="connsiteY9396" fmla="*/ 6344197 h 7652085"/>
                <a:gd name="connsiteX9397" fmla="*/ 2857986 w 7655776"/>
                <a:gd name="connsiteY9397" fmla="*/ 6348959 h 7652085"/>
                <a:gd name="connsiteX9398" fmla="*/ 2983646 w 7655776"/>
                <a:gd name="connsiteY9398" fmla="*/ 6021804 h 7652085"/>
                <a:gd name="connsiteX9399" fmla="*/ 2977784 w 7655776"/>
                <a:gd name="connsiteY9399" fmla="*/ 6016309 h 7652085"/>
                <a:gd name="connsiteX9400" fmla="*/ 2952139 w 7655776"/>
                <a:gd name="connsiteY9400" fmla="*/ 5936077 h 7652085"/>
                <a:gd name="connsiteX9401" fmla="*/ 2977052 w 7655776"/>
                <a:gd name="connsiteY9401" fmla="*/ 5981871 h 7652085"/>
                <a:gd name="connsiteX9402" fmla="*/ 3004162 w 7655776"/>
                <a:gd name="connsiteY9402" fmla="*/ 6030596 h 7652085"/>
                <a:gd name="connsiteX9403" fmla="*/ 2983646 w 7655776"/>
                <a:gd name="connsiteY9403" fmla="*/ 6025834 h 7652085"/>
                <a:gd name="connsiteX9404" fmla="*/ 2983646 w 7655776"/>
                <a:gd name="connsiteY9404" fmla="*/ 6021804 h 7652085"/>
                <a:gd name="connsiteX9405" fmla="*/ 2983646 w 7655776"/>
                <a:gd name="connsiteY9405" fmla="*/ 5977842 h 7652085"/>
                <a:gd name="connsiteX9406" fmla="*/ 2943713 w 7655776"/>
                <a:gd name="connsiteY9406" fmla="*/ 5906036 h 7652085"/>
                <a:gd name="connsiteX9407" fmla="*/ 2944080 w 7655776"/>
                <a:gd name="connsiteY9407" fmla="*/ 5905303 h 7652085"/>
                <a:gd name="connsiteX9408" fmla="*/ 3048857 w 7655776"/>
                <a:gd name="connsiteY9408" fmla="*/ 5893213 h 7652085"/>
                <a:gd name="connsiteX9409" fmla="*/ 3151070 w 7655776"/>
                <a:gd name="connsiteY9409" fmla="*/ 5881124 h 7652085"/>
                <a:gd name="connsiteX9410" fmla="*/ 3088057 w 7655776"/>
                <a:gd name="connsiteY9410" fmla="*/ 5964286 h 7652085"/>
                <a:gd name="connsiteX9411" fmla="*/ 3033470 w 7655776"/>
                <a:gd name="connsiteY9411" fmla="*/ 6036459 h 7652085"/>
                <a:gd name="connsiteX9412" fmla="*/ 3014053 w 7655776"/>
                <a:gd name="connsiteY9412" fmla="*/ 6032062 h 7652085"/>
                <a:gd name="connsiteX9413" fmla="*/ 2983646 w 7655776"/>
                <a:gd name="connsiteY9413" fmla="*/ 5977842 h 7652085"/>
                <a:gd name="connsiteX9414" fmla="*/ 2983646 w 7655776"/>
                <a:gd name="connsiteY9414" fmla="*/ 5977842 h 7652085"/>
                <a:gd name="connsiteX9415" fmla="*/ 3028708 w 7655776"/>
                <a:gd name="connsiteY9415" fmla="*/ 6043053 h 7652085"/>
                <a:gd name="connsiteX9416" fmla="*/ 3027975 w 7655776"/>
                <a:gd name="connsiteY9416" fmla="*/ 6043786 h 7652085"/>
                <a:gd name="connsiteX9417" fmla="*/ 3022480 w 7655776"/>
                <a:gd name="connsiteY9417" fmla="*/ 6042686 h 7652085"/>
                <a:gd name="connsiteX9418" fmla="*/ 3022480 w 7655776"/>
                <a:gd name="connsiteY9418" fmla="*/ 6042686 h 7652085"/>
                <a:gd name="connsiteX9419" fmla="*/ 3019915 w 7655776"/>
                <a:gd name="connsiteY9419" fmla="*/ 6043419 h 7652085"/>
                <a:gd name="connsiteX9420" fmla="*/ 3018450 w 7655776"/>
                <a:gd name="connsiteY9420" fmla="*/ 6040488 h 7652085"/>
                <a:gd name="connsiteX9421" fmla="*/ 3028708 w 7655776"/>
                <a:gd name="connsiteY9421" fmla="*/ 6043053 h 7652085"/>
                <a:gd name="connsiteX9422" fmla="*/ 3821501 w 7655776"/>
                <a:gd name="connsiteY9422" fmla="*/ 6091045 h 7652085"/>
                <a:gd name="connsiteX9423" fmla="*/ 3848611 w 7655776"/>
                <a:gd name="connsiteY9423" fmla="*/ 6174208 h 7652085"/>
                <a:gd name="connsiteX9424" fmla="*/ 3788895 w 7655776"/>
                <a:gd name="connsiteY9424" fmla="*/ 6167980 h 7652085"/>
                <a:gd name="connsiteX9425" fmla="*/ 3793292 w 7655776"/>
                <a:gd name="connsiteY9425" fmla="*/ 6003487 h 7652085"/>
                <a:gd name="connsiteX9426" fmla="*/ 3821501 w 7655776"/>
                <a:gd name="connsiteY9426" fmla="*/ 6091045 h 7652085"/>
                <a:gd name="connsiteX9427" fmla="*/ 3856305 w 7655776"/>
                <a:gd name="connsiteY9427" fmla="*/ 6174941 h 7652085"/>
                <a:gd name="connsiteX9428" fmla="*/ 3828462 w 7655776"/>
                <a:gd name="connsiteY9428" fmla="*/ 6088847 h 7652085"/>
                <a:gd name="connsiteX9429" fmla="*/ 3795856 w 7655776"/>
                <a:gd name="connsiteY9429" fmla="*/ 5989931 h 7652085"/>
                <a:gd name="connsiteX9430" fmla="*/ 3888544 w 7655776"/>
                <a:gd name="connsiteY9430" fmla="*/ 6034627 h 7652085"/>
                <a:gd name="connsiteX9431" fmla="*/ 3983796 w 7655776"/>
                <a:gd name="connsiteY9431" fmla="*/ 6080054 h 7652085"/>
                <a:gd name="connsiteX9432" fmla="*/ 3983796 w 7655776"/>
                <a:gd name="connsiteY9432" fmla="*/ 6080787 h 7652085"/>
                <a:gd name="connsiteX9433" fmla="*/ 3922615 w 7655776"/>
                <a:gd name="connsiteY9433" fmla="*/ 6135374 h 7652085"/>
                <a:gd name="connsiteX9434" fmla="*/ 3876454 w 7655776"/>
                <a:gd name="connsiteY9434" fmla="*/ 6177139 h 7652085"/>
                <a:gd name="connsiteX9435" fmla="*/ 3856305 w 7655776"/>
                <a:gd name="connsiteY9435" fmla="*/ 6174941 h 7652085"/>
                <a:gd name="connsiteX9436" fmla="*/ 3927378 w 7655776"/>
                <a:gd name="connsiteY9436" fmla="*/ 6140870 h 7652085"/>
                <a:gd name="connsiteX9437" fmla="*/ 3965845 w 7655776"/>
                <a:gd name="connsiteY9437" fmla="*/ 6105699 h 7652085"/>
                <a:gd name="connsiteX9438" fmla="*/ 3915654 w 7655776"/>
                <a:gd name="connsiteY9438" fmla="*/ 6172743 h 7652085"/>
                <a:gd name="connsiteX9439" fmla="*/ 3906129 w 7655776"/>
                <a:gd name="connsiteY9439" fmla="*/ 6179703 h 7652085"/>
                <a:gd name="connsiteX9440" fmla="*/ 3885979 w 7655776"/>
                <a:gd name="connsiteY9440" fmla="*/ 6177505 h 7652085"/>
                <a:gd name="connsiteX9441" fmla="*/ 3927378 w 7655776"/>
                <a:gd name="connsiteY9441" fmla="*/ 6140870 h 7652085"/>
                <a:gd name="connsiteX9442" fmla="*/ 3927378 w 7655776"/>
                <a:gd name="connsiteY9442" fmla="*/ 6140870 h 7652085"/>
                <a:gd name="connsiteX9443" fmla="*/ 4175766 w 7655776"/>
                <a:gd name="connsiteY9443" fmla="*/ 6839143 h 7652085"/>
                <a:gd name="connsiteX9444" fmla="*/ 4186391 w 7655776"/>
                <a:gd name="connsiteY9444" fmla="*/ 6829618 h 7652085"/>
                <a:gd name="connsiteX9445" fmla="*/ 4235116 w 7655776"/>
                <a:gd name="connsiteY9445" fmla="*/ 6831083 h 7652085"/>
                <a:gd name="connsiteX9446" fmla="*/ 4175766 w 7655776"/>
                <a:gd name="connsiteY9446" fmla="*/ 6842074 h 7652085"/>
                <a:gd name="connsiteX9447" fmla="*/ 4175766 w 7655776"/>
                <a:gd name="connsiteY9447" fmla="*/ 6839143 h 7652085"/>
                <a:gd name="connsiteX9448" fmla="*/ 4776589 w 7655776"/>
                <a:gd name="connsiteY9448" fmla="*/ 6706156 h 7652085"/>
                <a:gd name="connsiteX9449" fmla="*/ 4819819 w 7655776"/>
                <a:gd name="connsiteY9449" fmla="*/ 6683442 h 7652085"/>
                <a:gd name="connsiteX9450" fmla="*/ 4829711 w 7655776"/>
                <a:gd name="connsiteY9450" fmla="*/ 6688204 h 7652085"/>
                <a:gd name="connsiteX9451" fmla="*/ 4833374 w 7655776"/>
                <a:gd name="connsiteY9451" fmla="*/ 6687472 h 7652085"/>
                <a:gd name="connsiteX9452" fmla="*/ 4834840 w 7655776"/>
                <a:gd name="connsiteY9452" fmla="*/ 6690403 h 7652085"/>
                <a:gd name="connsiteX9453" fmla="*/ 4776589 w 7655776"/>
                <a:gd name="connsiteY9453" fmla="*/ 6706156 h 7652085"/>
                <a:gd name="connsiteX9454" fmla="*/ 4776589 w 7655776"/>
                <a:gd name="connsiteY9454" fmla="*/ 6706156 h 7652085"/>
                <a:gd name="connsiteX9455" fmla="*/ 4540657 w 7655776"/>
                <a:gd name="connsiteY9455" fmla="*/ 6176040 h 7652085"/>
                <a:gd name="connsiteX9456" fmla="*/ 4536993 w 7655776"/>
                <a:gd name="connsiteY9456" fmla="*/ 6176040 h 7652085"/>
                <a:gd name="connsiteX9457" fmla="*/ 4533696 w 7655776"/>
                <a:gd name="connsiteY9457" fmla="*/ 6179337 h 7652085"/>
                <a:gd name="connsiteX9458" fmla="*/ 4533696 w 7655776"/>
                <a:gd name="connsiteY9458" fmla="*/ 6183733 h 7652085"/>
                <a:gd name="connsiteX9459" fmla="*/ 4533696 w 7655776"/>
                <a:gd name="connsiteY9459" fmla="*/ 6183733 h 7652085"/>
                <a:gd name="connsiteX9460" fmla="*/ 4488634 w 7655776"/>
                <a:gd name="connsiteY9460" fmla="*/ 6264698 h 7652085"/>
                <a:gd name="connsiteX9461" fmla="*/ 4483505 w 7655776"/>
                <a:gd name="connsiteY9461" fmla="*/ 6233191 h 7652085"/>
                <a:gd name="connsiteX9462" fmla="*/ 4484238 w 7655776"/>
                <a:gd name="connsiteY9462" fmla="*/ 6145998 h 7652085"/>
                <a:gd name="connsiteX9463" fmla="*/ 4484604 w 7655776"/>
                <a:gd name="connsiteY9463" fmla="*/ 6145998 h 7652085"/>
                <a:gd name="connsiteX9464" fmla="*/ 4489367 w 7655776"/>
                <a:gd name="connsiteY9464" fmla="*/ 6141236 h 7652085"/>
                <a:gd name="connsiteX9465" fmla="*/ 4489367 w 7655776"/>
                <a:gd name="connsiteY9465" fmla="*/ 6137573 h 7652085"/>
                <a:gd name="connsiteX9466" fmla="*/ 4631513 w 7655776"/>
                <a:gd name="connsiteY9466" fmla="*/ 6065034 h 7652085"/>
                <a:gd name="connsiteX9467" fmla="*/ 4750578 w 7655776"/>
                <a:gd name="connsiteY9467" fmla="*/ 6003853 h 7652085"/>
                <a:gd name="connsiteX9468" fmla="*/ 4656425 w 7655776"/>
                <a:gd name="connsiteY9468" fmla="*/ 6080787 h 7652085"/>
                <a:gd name="connsiteX9469" fmla="*/ 4540657 w 7655776"/>
                <a:gd name="connsiteY9469" fmla="*/ 6176040 h 7652085"/>
                <a:gd name="connsiteX9470" fmla="*/ 4752410 w 7655776"/>
                <a:gd name="connsiteY9470" fmla="*/ 5943770 h 7652085"/>
                <a:gd name="connsiteX9471" fmla="*/ 4673644 w 7655776"/>
                <a:gd name="connsiteY9471" fmla="*/ 5921423 h 7652085"/>
                <a:gd name="connsiteX9472" fmla="*/ 4673277 w 7655776"/>
                <a:gd name="connsiteY9472" fmla="*/ 5920690 h 7652085"/>
                <a:gd name="connsiteX9473" fmla="*/ 4738855 w 7655776"/>
                <a:gd name="connsiteY9473" fmla="*/ 5838260 h 7652085"/>
                <a:gd name="connsiteX9474" fmla="*/ 4802601 w 7655776"/>
                <a:gd name="connsiteY9474" fmla="*/ 5757295 h 7652085"/>
                <a:gd name="connsiteX9475" fmla="*/ 4816888 w 7655776"/>
                <a:gd name="connsiteY9475" fmla="*/ 5860608 h 7652085"/>
                <a:gd name="connsiteX9476" fmla="*/ 4829345 w 7655776"/>
                <a:gd name="connsiteY9476" fmla="*/ 5950365 h 7652085"/>
                <a:gd name="connsiteX9477" fmla="*/ 4812492 w 7655776"/>
                <a:gd name="connsiteY9477" fmla="*/ 5960989 h 7652085"/>
                <a:gd name="connsiteX9478" fmla="*/ 4752410 w 7655776"/>
                <a:gd name="connsiteY9478" fmla="*/ 5943770 h 7652085"/>
                <a:gd name="connsiteX9479" fmla="*/ 4752410 w 7655776"/>
                <a:gd name="connsiteY9479" fmla="*/ 5943770 h 7652085"/>
                <a:gd name="connsiteX9480" fmla="*/ 4830078 w 7655776"/>
                <a:gd name="connsiteY9480" fmla="*/ 5957692 h 7652085"/>
                <a:gd name="connsiteX9481" fmla="*/ 4830444 w 7655776"/>
                <a:gd name="connsiteY9481" fmla="*/ 5958791 h 7652085"/>
                <a:gd name="connsiteX9482" fmla="*/ 4825681 w 7655776"/>
                <a:gd name="connsiteY9482" fmla="*/ 5962088 h 7652085"/>
                <a:gd name="connsiteX9483" fmla="*/ 4824216 w 7655776"/>
                <a:gd name="connsiteY9483" fmla="*/ 5964286 h 7652085"/>
                <a:gd name="connsiteX9484" fmla="*/ 4821285 w 7655776"/>
                <a:gd name="connsiteY9484" fmla="*/ 5963554 h 7652085"/>
                <a:gd name="connsiteX9485" fmla="*/ 4830078 w 7655776"/>
                <a:gd name="connsiteY9485" fmla="*/ 5957692 h 7652085"/>
                <a:gd name="connsiteX9486" fmla="*/ 4835573 w 7655776"/>
                <a:gd name="connsiteY9486" fmla="*/ 5945968 h 7652085"/>
                <a:gd name="connsiteX9487" fmla="*/ 4823849 w 7655776"/>
                <a:gd name="connsiteY9487" fmla="*/ 5859509 h 7652085"/>
                <a:gd name="connsiteX9488" fmla="*/ 4810661 w 7655776"/>
                <a:gd name="connsiteY9488" fmla="*/ 5767920 h 7652085"/>
                <a:gd name="connsiteX9489" fmla="*/ 4886863 w 7655776"/>
                <a:gd name="connsiteY9489" fmla="*/ 5914096 h 7652085"/>
                <a:gd name="connsiteX9490" fmla="*/ 4835573 w 7655776"/>
                <a:gd name="connsiteY9490" fmla="*/ 5945968 h 7652085"/>
                <a:gd name="connsiteX9491" fmla="*/ 5824733 w 7655776"/>
                <a:gd name="connsiteY9491" fmla="*/ 5271874 h 7652085"/>
                <a:gd name="connsiteX9492" fmla="*/ 5825831 w 7655776"/>
                <a:gd name="connsiteY9492" fmla="*/ 5271142 h 7652085"/>
                <a:gd name="connsiteX9493" fmla="*/ 5825831 w 7655776"/>
                <a:gd name="connsiteY9493" fmla="*/ 5271142 h 7652085"/>
                <a:gd name="connsiteX9494" fmla="*/ 5962848 w 7655776"/>
                <a:gd name="connsiteY9494" fmla="*/ 5287262 h 7652085"/>
                <a:gd name="connsiteX9495" fmla="*/ 6000583 w 7655776"/>
                <a:gd name="connsiteY9495" fmla="*/ 5291658 h 7652085"/>
                <a:gd name="connsiteX9496" fmla="*/ 6088875 w 7655776"/>
                <a:gd name="connsiteY9496" fmla="*/ 5338918 h 7652085"/>
                <a:gd name="connsiteX9497" fmla="*/ 6094370 w 7655776"/>
                <a:gd name="connsiteY9497" fmla="*/ 5348809 h 7652085"/>
                <a:gd name="connsiteX9498" fmla="*/ 6096568 w 7655776"/>
                <a:gd name="connsiteY9498" fmla="*/ 5349175 h 7652085"/>
                <a:gd name="connsiteX9499" fmla="*/ 6117450 w 7655776"/>
                <a:gd name="connsiteY9499" fmla="*/ 5431605 h 7652085"/>
                <a:gd name="connsiteX9500" fmla="*/ 6139065 w 7655776"/>
                <a:gd name="connsiteY9500" fmla="*/ 5516234 h 7652085"/>
                <a:gd name="connsiteX9501" fmla="*/ 6136501 w 7655776"/>
                <a:gd name="connsiteY9501" fmla="*/ 5518798 h 7652085"/>
                <a:gd name="connsiteX9502" fmla="*/ 6136501 w 7655776"/>
                <a:gd name="connsiteY9502" fmla="*/ 5525026 h 7652085"/>
                <a:gd name="connsiteX9503" fmla="*/ 6140897 w 7655776"/>
                <a:gd name="connsiteY9503" fmla="*/ 5529423 h 7652085"/>
                <a:gd name="connsiteX9504" fmla="*/ 6143828 w 7655776"/>
                <a:gd name="connsiteY9504" fmla="*/ 5529789 h 7652085"/>
                <a:gd name="connsiteX9505" fmla="*/ 6150789 w 7655776"/>
                <a:gd name="connsiteY9505" fmla="*/ 5525393 h 7652085"/>
                <a:gd name="connsiteX9506" fmla="*/ 6187058 w 7655776"/>
                <a:gd name="connsiteY9506" fmla="*/ 5689886 h 7652085"/>
                <a:gd name="connsiteX9507" fmla="*/ 6180097 w 7655776"/>
                <a:gd name="connsiteY9507" fmla="*/ 5697946 h 7652085"/>
                <a:gd name="connsiteX9508" fmla="*/ 5993622 w 7655776"/>
                <a:gd name="connsiteY9508" fmla="*/ 5687322 h 7652085"/>
                <a:gd name="connsiteX9509" fmla="*/ 5807880 w 7655776"/>
                <a:gd name="connsiteY9509" fmla="*/ 5677430 h 7652085"/>
                <a:gd name="connsiteX9510" fmla="*/ 5803484 w 7655776"/>
                <a:gd name="connsiteY9510" fmla="*/ 5669370 h 7652085"/>
                <a:gd name="connsiteX9511" fmla="*/ 5797988 w 7655776"/>
                <a:gd name="connsiteY9511" fmla="*/ 5666440 h 7652085"/>
                <a:gd name="connsiteX9512" fmla="*/ 5811543 w 7655776"/>
                <a:gd name="connsiteY9512" fmla="*/ 5474103 h 7652085"/>
                <a:gd name="connsiteX9513" fmla="*/ 5824733 w 7655776"/>
                <a:gd name="connsiteY9513" fmla="*/ 5271874 h 7652085"/>
                <a:gd name="connsiteX9514" fmla="*/ 6204277 w 7655776"/>
                <a:gd name="connsiteY9514" fmla="*/ 5709669 h 7652085"/>
                <a:gd name="connsiteX9515" fmla="*/ 6206841 w 7655776"/>
                <a:gd name="connsiteY9515" fmla="*/ 5701610 h 7652085"/>
                <a:gd name="connsiteX9516" fmla="*/ 6205009 w 7655776"/>
                <a:gd name="connsiteY9516" fmla="*/ 5695748 h 7652085"/>
                <a:gd name="connsiteX9517" fmla="*/ 6240546 w 7655776"/>
                <a:gd name="connsiteY9517" fmla="*/ 5662409 h 7652085"/>
                <a:gd name="connsiteX9518" fmla="*/ 6206475 w 7655776"/>
                <a:gd name="connsiteY9518" fmla="*/ 5712234 h 7652085"/>
                <a:gd name="connsiteX9519" fmla="*/ 6204277 w 7655776"/>
                <a:gd name="connsiteY9519" fmla="*/ 5709669 h 7652085"/>
                <a:gd name="connsiteX9520" fmla="*/ 6535462 w 7655776"/>
                <a:gd name="connsiteY9520" fmla="*/ 5190544 h 7652085"/>
                <a:gd name="connsiteX9521" fmla="*/ 6549750 w 7655776"/>
                <a:gd name="connsiteY9521" fmla="*/ 5144016 h 7652085"/>
                <a:gd name="connsiteX9522" fmla="*/ 6550483 w 7655776"/>
                <a:gd name="connsiteY9522" fmla="*/ 5144016 h 7652085"/>
                <a:gd name="connsiteX9523" fmla="*/ 6562206 w 7655776"/>
                <a:gd name="connsiteY9523" fmla="*/ 5136689 h 7652085"/>
                <a:gd name="connsiteX9524" fmla="*/ 6565503 w 7655776"/>
                <a:gd name="connsiteY9524" fmla="*/ 5137422 h 7652085"/>
                <a:gd name="connsiteX9525" fmla="*/ 6535462 w 7655776"/>
                <a:gd name="connsiteY9525" fmla="*/ 5190544 h 7652085"/>
                <a:gd name="connsiteX9526" fmla="*/ 6535462 w 7655776"/>
                <a:gd name="connsiteY9526" fmla="*/ 5190544 h 7652085"/>
                <a:gd name="connsiteX9527" fmla="*/ 6350086 w 7655776"/>
                <a:gd name="connsiteY9527" fmla="*/ 4794514 h 7652085"/>
                <a:gd name="connsiteX9528" fmla="*/ 6355215 w 7655776"/>
                <a:gd name="connsiteY9528" fmla="*/ 4795612 h 7652085"/>
                <a:gd name="connsiteX9529" fmla="*/ 6358878 w 7655776"/>
                <a:gd name="connsiteY9529" fmla="*/ 4794514 h 7652085"/>
                <a:gd name="connsiteX9530" fmla="*/ 6449369 w 7655776"/>
                <a:gd name="connsiteY9530" fmla="*/ 4957542 h 7652085"/>
                <a:gd name="connsiteX9531" fmla="*/ 6540591 w 7655776"/>
                <a:gd name="connsiteY9531" fmla="*/ 5120570 h 7652085"/>
                <a:gd name="connsiteX9532" fmla="*/ 6537294 w 7655776"/>
                <a:gd name="connsiteY9532" fmla="*/ 5125332 h 7652085"/>
                <a:gd name="connsiteX9533" fmla="*/ 6536561 w 7655776"/>
                <a:gd name="connsiteY9533" fmla="*/ 5130095 h 7652085"/>
                <a:gd name="connsiteX9534" fmla="*/ 6372800 w 7655776"/>
                <a:gd name="connsiteY9534" fmla="*/ 5170028 h 7652085"/>
                <a:gd name="connsiteX9535" fmla="*/ 6372067 w 7655776"/>
                <a:gd name="connsiteY9535" fmla="*/ 5159404 h 7652085"/>
                <a:gd name="connsiteX9536" fmla="*/ 6360710 w 7655776"/>
                <a:gd name="connsiteY9536" fmla="*/ 5159770 h 7652085"/>
                <a:gd name="connsiteX9537" fmla="*/ 6359611 w 7655776"/>
                <a:gd name="connsiteY9537" fmla="*/ 5163067 h 7652085"/>
                <a:gd name="connsiteX9538" fmla="*/ 6274250 w 7655776"/>
                <a:gd name="connsiteY9538" fmla="*/ 5180652 h 7652085"/>
                <a:gd name="connsiteX9539" fmla="*/ 6190355 w 7655776"/>
                <a:gd name="connsiteY9539" fmla="*/ 5198237 h 7652085"/>
                <a:gd name="connsiteX9540" fmla="*/ 6189256 w 7655776"/>
                <a:gd name="connsiteY9540" fmla="*/ 5196039 h 7652085"/>
                <a:gd name="connsiteX9541" fmla="*/ 6178266 w 7655776"/>
                <a:gd name="connsiteY9541" fmla="*/ 5195673 h 7652085"/>
                <a:gd name="connsiteX9542" fmla="*/ 6096934 w 7655776"/>
                <a:gd name="connsiteY9542" fmla="*/ 5137056 h 7652085"/>
                <a:gd name="connsiteX9543" fmla="*/ 6076419 w 7655776"/>
                <a:gd name="connsiteY9543" fmla="*/ 5105183 h 7652085"/>
                <a:gd name="connsiteX9544" fmla="*/ 6002048 w 7655776"/>
                <a:gd name="connsiteY9544" fmla="*/ 4989048 h 7652085"/>
                <a:gd name="connsiteX9545" fmla="*/ 6002048 w 7655776"/>
                <a:gd name="connsiteY9545" fmla="*/ 4989048 h 7652085"/>
                <a:gd name="connsiteX9546" fmla="*/ 6002048 w 7655776"/>
                <a:gd name="connsiteY9546" fmla="*/ 4987583 h 7652085"/>
                <a:gd name="connsiteX9547" fmla="*/ 6177899 w 7655776"/>
                <a:gd name="connsiteY9547" fmla="*/ 4886469 h 7652085"/>
                <a:gd name="connsiteX9548" fmla="*/ 6344591 w 7655776"/>
                <a:gd name="connsiteY9548" fmla="*/ 4790117 h 7652085"/>
                <a:gd name="connsiteX9549" fmla="*/ 6350086 w 7655776"/>
                <a:gd name="connsiteY9549" fmla="*/ 4794514 h 7652085"/>
                <a:gd name="connsiteX9550" fmla="*/ 6350086 w 7655776"/>
                <a:gd name="connsiteY9550" fmla="*/ 4794514 h 7652085"/>
                <a:gd name="connsiteX9551" fmla="*/ 5993622 w 7655776"/>
                <a:gd name="connsiteY9551" fmla="*/ 4982820 h 7652085"/>
                <a:gd name="connsiteX9552" fmla="*/ 5991058 w 7655776"/>
                <a:gd name="connsiteY9552" fmla="*/ 4985385 h 7652085"/>
                <a:gd name="connsiteX9553" fmla="*/ 5994355 w 7655776"/>
                <a:gd name="connsiteY9553" fmla="*/ 4993078 h 7652085"/>
                <a:gd name="connsiteX9554" fmla="*/ 5994355 w 7655776"/>
                <a:gd name="connsiteY9554" fmla="*/ 4993078 h 7652085"/>
                <a:gd name="connsiteX9555" fmla="*/ 6019633 w 7655776"/>
                <a:gd name="connsiteY9555" fmla="*/ 5082103 h 7652085"/>
                <a:gd name="connsiteX9556" fmla="*/ 5993989 w 7655776"/>
                <a:gd name="connsiteY9556" fmla="*/ 5063418 h 7652085"/>
                <a:gd name="connsiteX9557" fmla="*/ 5932807 w 7655776"/>
                <a:gd name="connsiteY9557" fmla="*/ 5001138 h 7652085"/>
                <a:gd name="connsiteX9558" fmla="*/ 5932807 w 7655776"/>
                <a:gd name="connsiteY9558" fmla="*/ 5001138 h 7652085"/>
                <a:gd name="connsiteX9559" fmla="*/ 5929876 w 7655776"/>
                <a:gd name="connsiteY9559" fmla="*/ 4991613 h 7652085"/>
                <a:gd name="connsiteX9560" fmla="*/ 5978968 w 7655776"/>
                <a:gd name="connsiteY9560" fmla="*/ 4839941 h 7652085"/>
                <a:gd name="connsiteX9561" fmla="*/ 6020000 w 7655776"/>
                <a:gd name="connsiteY9561" fmla="*/ 4712450 h 7652085"/>
                <a:gd name="connsiteX9562" fmla="*/ 6007910 w 7655776"/>
                <a:gd name="connsiteY9562" fmla="*/ 4833713 h 7652085"/>
                <a:gd name="connsiteX9563" fmla="*/ 5993622 w 7655776"/>
                <a:gd name="connsiteY9563" fmla="*/ 4982820 h 7652085"/>
                <a:gd name="connsiteX9564" fmla="*/ 6026594 w 7655776"/>
                <a:gd name="connsiteY9564" fmla="*/ 4667754 h 7652085"/>
                <a:gd name="connsiteX9565" fmla="*/ 6016702 w 7655776"/>
                <a:gd name="connsiteY9565" fmla="*/ 4674349 h 7652085"/>
                <a:gd name="connsiteX9566" fmla="*/ 5936837 w 7655776"/>
                <a:gd name="connsiteY9566" fmla="*/ 4699994 h 7652085"/>
                <a:gd name="connsiteX9567" fmla="*/ 5982632 w 7655776"/>
                <a:gd name="connsiteY9567" fmla="*/ 4675081 h 7652085"/>
                <a:gd name="connsiteX9568" fmla="*/ 6031357 w 7655776"/>
                <a:gd name="connsiteY9568" fmla="*/ 4647971 h 7652085"/>
                <a:gd name="connsiteX9569" fmla="*/ 6026594 w 7655776"/>
                <a:gd name="connsiteY9569" fmla="*/ 4667754 h 7652085"/>
                <a:gd name="connsiteX9570" fmla="*/ 5978968 w 7655776"/>
                <a:gd name="connsiteY9570" fmla="*/ 4668487 h 7652085"/>
                <a:gd name="connsiteX9571" fmla="*/ 5907163 w 7655776"/>
                <a:gd name="connsiteY9571" fmla="*/ 4708420 h 7652085"/>
                <a:gd name="connsiteX9572" fmla="*/ 5906796 w 7655776"/>
                <a:gd name="connsiteY9572" fmla="*/ 4708420 h 7652085"/>
                <a:gd name="connsiteX9573" fmla="*/ 5894706 w 7655776"/>
                <a:gd name="connsiteY9573" fmla="*/ 4603642 h 7652085"/>
                <a:gd name="connsiteX9574" fmla="*/ 5882616 w 7655776"/>
                <a:gd name="connsiteY9574" fmla="*/ 4501429 h 7652085"/>
                <a:gd name="connsiteX9575" fmla="*/ 5965779 w 7655776"/>
                <a:gd name="connsiteY9575" fmla="*/ 4564442 h 7652085"/>
                <a:gd name="connsiteX9576" fmla="*/ 6037951 w 7655776"/>
                <a:gd name="connsiteY9576" fmla="*/ 4619029 h 7652085"/>
                <a:gd name="connsiteX9577" fmla="*/ 6033555 w 7655776"/>
                <a:gd name="connsiteY9577" fmla="*/ 4638446 h 7652085"/>
                <a:gd name="connsiteX9578" fmla="*/ 5978968 w 7655776"/>
                <a:gd name="connsiteY9578" fmla="*/ 4668487 h 7652085"/>
                <a:gd name="connsiteX9579" fmla="*/ 5978968 w 7655776"/>
                <a:gd name="connsiteY9579" fmla="*/ 4668487 h 7652085"/>
                <a:gd name="connsiteX9580" fmla="*/ 6044179 w 7655776"/>
                <a:gd name="connsiteY9580" fmla="*/ 4623425 h 7652085"/>
                <a:gd name="connsiteX9581" fmla="*/ 6044912 w 7655776"/>
                <a:gd name="connsiteY9581" fmla="*/ 4624158 h 7652085"/>
                <a:gd name="connsiteX9582" fmla="*/ 6043813 w 7655776"/>
                <a:gd name="connsiteY9582" fmla="*/ 4630020 h 7652085"/>
                <a:gd name="connsiteX9583" fmla="*/ 6044546 w 7655776"/>
                <a:gd name="connsiteY9583" fmla="*/ 4632584 h 7652085"/>
                <a:gd name="connsiteX9584" fmla="*/ 6041615 w 7655776"/>
                <a:gd name="connsiteY9584" fmla="*/ 4634050 h 7652085"/>
                <a:gd name="connsiteX9585" fmla="*/ 6044179 w 7655776"/>
                <a:gd name="connsiteY9585" fmla="*/ 4623425 h 7652085"/>
                <a:gd name="connsiteX9586" fmla="*/ 6039783 w 7655776"/>
                <a:gd name="connsiteY9586" fmla="*/ 4611336 h 7652085"/>
                <a:gd name="connsiteX9587" fmla="*/ 5970175 w 7655776"/>
                <a:gd name="connsiteY9587" fmla="*/ 4558581 h 7652085"/>
                <a:gd name="connsiteX9588" fmla="*/ 5896172 w 7655776"/>
                <a:gd name="connsiteY9588" fmla="*/ 4503261 h 7652085"/>
                <a:gd name="connsiteX9589" fmla="*/ 6053338 w 7655776"/>
                <a:gd name="connsiteY9589" fmla="*/ 4552719 h 7652085"/>
                <a:gd name="connsiteX9590" fmla="*/ 6039783 w 7655776"/>
                <a:gd name="connsiteY9590" fmla="*/ 4611336 h 7652085"/>
                <a:gd name="connsiteX9591" fmla="*/ 6091805 w 7655776"/>
                <a:gd name="connsiteY9591" fmla="*/ 3830632 h 7652085"/>
                <a:gd name="connsiteX9592" fmla="*/ 6174968 w 7655776"/>
                <a:gd name="connsiteY9592" fmla="*/ 3803522 h 7652085"/>
                <a:gd name="connsiteX9593" fmla="*/ 6168740 w 7655776"/>
                <a:gd name="connsiteY9593" fmla="*/ 3863238 h 7652085"/>
                <a:gd name="connsiteX9594" fmla="*/ 6003880 w 7655776"/>
                <a:gd name="connsiteY9594" fmla="*/ 3858842 h 7652085"/>
                <a:gd name="connsiteX9595" fmla="*/ 6091805 w 7655776"/>
                <a:gd name="connsiteY9595" fmla="*/ 3830632 h 7652085"/>
                <a:gd name="connsiteX9596" fmla="*/ 6184860 w 7655776"/>
                <a:gd name="connsiteY9596" fmla="*/ 3787402 h 7652085"/>
                <a:gd name="connsiteX9597" fmla="*/ 6184127 w 7655776"/>
                <a:gd name="connsiteY9597" fmla="*/ 3793264 h 7652085"/>
                <a:gd name="connsiteX9598" fmla="*/ 6183028 w 7655776"/>
                <a:gd name="connsiteY9598" fmla="*/ 3793630 h 7652085"/>
                <a:gd name="connsiteX9599" fmla="*/ 6184127 w 7655776"/>
                <a:gd name="connsiteY9599" fmla="*/ 3783006 h 7652085"/>
                <a:gd name="connsiteX9600" fmla="*/ 6186325 w 7655776"/>
                <a:gd name="connsiteY9600" fmla="*/ 3785571 h 7652085"/>
                <a:gd name="connsiteX9601" fmla="*/ 6184860 w 7655776"/>
                <a:gd name="connsiteY9601" fmla="*/ 3787402 h 7652085"/>
                <a:gd name="connsiteX9602" fmla="*/ 6184860 w 7655776"/>
                <a:gd name="connsiteY9602" fmla="*/ 3787402 h 7652085"/>
                <a:gd name="connsiteX9603" fmla="*/ 6175701 w 7655776"/>
                <a:gd name="connsiteY9603" fmla="*/ 3795828 h 7652085"/>
                <a:gd name="connsiteX9604" fmla="*/ 6089607 w 7655776"/>
                <a:gd name="connsiteY9604" fmla="*/ 3823672 h 7652085"/>
                <a:gd name="connsiteX9605" fmla="*/ 5990691 w 7655776"/>
                <a:gd name="connsiteY9605" fmla="*/ 3856277 h 7652085"/>
                <a:gd name="connsiteX9606" fmla="*/ 6035387 w 7655776"/>
                <a:gd name="connsiteY9606" fmla="*/ 3763589 h 7652085"/>
                <a:gd name="connsiteX9607" fmla="*/ 6080815 w 7655776"/>
                <a:gd name="connsiteY9607" fmla="*/ 3669069 h 7652085"/>
                <a:gd name="connsiteX9608" fmla="*/ 6081548 w 7655776"/>
                <a:gd name="connsiteY9608" fmla="*/ 3668703 h 7652085"/>
                <a:gd name="connsiteX9609" fmla="*/ 6136135 w 7655776"/>
                <a:gd name="connsiteY9609" fmla="*/ 3729518 h 7652085"/>
                <a:gd name="connsiteX9610" fmla="*/ 6177899 w 7655776"/>
                <a:gd name="connsiteY9610" fmla="*/ 3775679 h 7652085"/>
                <a:gd name="connsiteX9611" fmla="*/ 6175701 w 7655776"/>
                <a:gd name="connsiteY9611" fmla="*/ 3795828 h 7652085"/>
                <a:gd name="connsiteX9612" fmla="*/ 6141630 w 7655776"/>
                <a:gd name="connsiteY9612" fmla="*/ 3724756 h 7652085"/>
                <a:gd name="connsiteX9613" fmla="*/ 6106460 w 7655776"/>
                <a:gd name="connsiteY9613" fmla="*/ 3686288 h 7652085"/>
                <a:gd name="connsiteX9614" fmla="*/ 6173869 w 7655776"/>
                <a:gd name="connsiteY9614" fmla="*/ 3736845 h 7652085"/>
                <a:gd name="connsiteX9615" fmla="*/ 6180830 w 7655776"/>
                <a:gd name="connsiteY9615" fmla="*/ 3745271 h 7652085"/>
                <a:gd name="connsiteX9616" fmla="*/ 6178632 w 7655776"/>
                <a:gd name="connsiteY9616" fmla="*/ 3766154 h 7652085"/>
                <a:gd name="connsiteX9617" fmla="*/ 6141630 w 7655776"/>
                <a:gd name="connsiteY9617" fmla="*/ 3724756 h 7652085"/>
                <a:gd name="connsiteX9618" fmla="*/ 6141630 w 7655776"/>
                <a:gd name="connsiteY9618" fmla="*/ 3724756 h 7652085"/>
                <a:gd name="connsiteX9619" fmla="*/ 6192553 w 7655776"/>
                <a:gd name="connsiteY9619" fmla="*/ 3568322 h 7652085"/>
                <a:gd name="connsiteX9620" fmla="*/ 6195484 w 7655776"/>
                <a:gd name="connsiteY9620" fmla="*/ 3408957 h 7652085"/>
                <a:gd name="connsiteX9621" fmla="*/ 6198781 w 7655776"/>
                <a:gd name="connsiteY9621" fmla="*/ 3407492 h 7652085"/>
                <a:gd name="connsiteX9622" fmla="*/ 6201346 w 7655776"/>
                <a:gd name="connsiteY9622" fmla="*/ 3400897 h 7652085"/>
                <a:gd name="connsiteX9623" fmla="*/ 6201346 w 7655776"/>
                <a:gd name="connsiteY9623" fmla="*/ 3400531 h 7652085"/>
                <a:gd name="connsiteX9624" fmla="*/ 6279746 w 7655776"/>
                <a:gd name="connsiteY9624" fmla="*/ 3361331 h 7652085"/>
                <a:gd name="connsiteX9625" fmla="*/ 6310153 w 7655776"/>
                <a:gd name="connsiteY9625" fmla="*/ 3352172 h 7652085"/>
                <a:gd name="connsiteX9626" fmla="*/ 6257398 w 7655776"/>
                <a:gd name="connsiteY9626" fmla="*/ 3428008 h 7652085"/>
                <a:gd name="connsiteX9627" fmla="*/ 6257398 w 7655776"/>
                <a:gd name="connsiteY9627" fmla="*/ 3428008 h 7652085"/>
                <a:gd name="connsiteX9628" fmla="*/ 6253368 w 7655776"/>
                <a:gd name="connsiteY9628" fmla="*/ 3429839 h 7652085"/>
                <a:gd name="connsiteX9629" fmla="*/ 6251903 w 7655776"/>
                <a:gd name="connsiteY9629" fmla="*/ 3434236 h 7652085"/>
                <a:gd name="connsiteX9630" fmla="*/ 6253368 w 7655776"/>
                <a:gd name="connsiteY9630" fmla="*/ 3437533 h 7652085"/>
                <a:gd name="connsiteX9631" fmla="*/ 6218565 w 7655776"/>
                <a:gd name="connsiteY9631" fmla="*/ 3583709 h 7652085"/>
                <a:gd name="connsiteX9632" fmla="*/ 6190721 w 7655776"/>
                <a:gd name="connsiteY9632" fmla="*/ 3702408 h 7652085"/>
                <a:gd name="connsiteX9633" fmla="*/ 6192553 w 7655776"/>
                <a:gd name="connsiteY9633" fmla="*/ 3568322 h 7652085"/>
                <a:gd name="connsiteX9634" fmla="*/ 6262527 w 7655776"/>
                <a:gd name="connsiteY9634" fmla="*/ 3433869 h 7652085"/>
                <a:gd name="connsiteX9635" fmla="*/ 6370968 w 7655776"/>
                <a:gd name="connsiteY9635" fmla="*/ 3348508 h 7652085"/>
                <a:gd name="connsiteX9636" fmla="*/ 6400643 w 7655776"/>
                <a:gd name="connsiteY9636" fmla="*/ 3325062 h 7652085"/>
                <a:gd name="connsiteX9637" fmla="*/ 6496262 w 7655776"/>
                <a:gd name="connsiteY9637" fmla="*/ 3296120 h 7652085"/>
                <a:gd name="connsiteX9638" fmla="*/ 6503589 w 7655776"/>
                <a:gd name="connsiteY9638" fmla="*/ 3299783 h 7652085"/>
                <a:gd name="connsiteX9639" fmla="*/ 6507252 w 7655776"/>
                <a:gd name="connsiteY9639" fmla="*/ 3299050 h 7652085"/>
                <a:gd name="connsiteX9640" fmla="*/ 6508718 w 7655776"/>
                <a:gd name="connsiteY9640" fmla="*/ 3297585 h 7652085"/>
                <a:gd name="connsiteX9641" fmla="*/ 6581989 w 7655776"/>
                <a:gd name="connsiteY9641" fmla="*/ 3341548 h 7652085"/>
                <a:gd name="connsiteX9642" fmla="*/ 6657092 w 7655776"/>
                <a:gd name="connsiteY9642" fmla="*/ 3385877 h 7652085"/>
                <a:gd name="connsiteX9643" fmla="*/ 6657092 w 7655776"/>
                <a:gd name="connsiteY9643" fmla="*/ 3389540 h 7652085"/>
                <a:gd name="connsiteX9644" fmla="*/ 6664419 w 7655776"/>
                <a:gd name="connsiteY9644" fmla="*/ 3394303 h 7652085"/>
                <a:gd name="connsiteX9645" fmla="*/ 6667716 w 7655776"/>
                <a:gd name="connsiteY9645" fmla="*/ 3393570 h 7652085"/>
                <a:gd name="connsiteX9646" fmla="*/ 6671746 w 7655776"/>
                <a:gd name="connsiteY9646" fmla="*/ 3384045 h 7652085"/>
                <a:gd name="connsiteX9647" fmla="*/ 6813525 w 7655776"/>
                <a:gd name="connsiteY9647" fmla="*/ 3474535 h 7652085"/>
                <a:gd name="connsiteX9648" fmla="*/ 6812793 w 7655776"/>
                <a:gd name="connsiteY9648" fmla="*/ 3479297 h 7652085"/>
                <a:gd name="connsiteX9649" fmla="*/ 6814258 w 7655776"/>
                <a:gd name="connsiteY9649" fmla="*/ 3485159 h 7652085"/>
                <a:gd name="connsiteX9650" fmla="*/ 6674677 w 7655776"/>
                <a:gd name="connsiteY9650" fmla="*/ 3609720 h 7652085"/>
                <a:gd name="connsiteX9651" fmla="*/ 6536195 w 7655776"/>
                <a:gd name="connsiteY9651" fmla="*/ 3734281 h 7652085"/>
                <a:gd name="connsiteX9652" fmla="*/ 6527402 w 7655776"/>
                <a:gd name="connsiteY9652" fmla="*/ 3731350 h 7652085"/>
                <a:gd name="connsiteX9653" fmla="*/ 6521174 w 7655776"/>
                <a:gd name="connsiteY9653" fmla="*/ 3733182 h 7652085"/>
                <a:gd name="connsiteX9654" fmla="*/ 6395148 w 7655776"/>
                <a:gd name="connsiteY9654" fmla="*/ 3588105 h 7652085"/>
                <a:gd name="connsiteX9655" fmla="*/ 6261794 w 7655776"/>
                <a:gd name="connsiteY9655" fmla="*/ 3435335 h 7652085"/>
                <a:gd name="connsiteX9656" fmla="*/ 6262161 w 7655776"/>
                <a:gd name="connsiteY9656" fmla="*/ 3434236 h 7652085"/>
                <a:gd name="connsiteX9657" fmla="*/ 6262527 w 7655776"/>
                <a:gd name="connsiteY9657" fmla="*/ 3433869 h 7652085"/>
                <a:gd name="connsiteX9658" fmla="*/ 6262527 w 7655776"/>
                <a:gd name="connsiteY9658" fmla="*/ 3433869 h 7652085"/>
                <a:gd name="connsiteX9659" fmla="*/ 6840270 w 7655776"/>
                <a:gd name="connsiteY9659" fmla="*/ 3476367 h 7652085"/>
                <a:gd name="connsiteX9660" fmla="*/ 6830744 w 7655776"/>
                <a:gd name="connsiteY9660" fmla="*/ 3465742 h 7652085"/>
                <a:gd name="connsiteX9661" fmla="*/ 6832210 w 7655776"/>
                <a:gd name="connsiteY9661" fmla="*/ 3417017 h 7652085"/>
                <a:gd name="connsiteX9662" fmla="*/ 6843201 w 7655776"/>
                <a:gd name="connsiteY9662" fmla="*/ 3476367 h 7652085"/>
                <a:gd name="connsiteX9663" fmla="*/ 6840270 w 7655776"/>
                <a:gd name="connsiteY9663" fmla="*/ 3476367 h 7652085"/>
                <a:gd name="connsiteX9664" fmla="*/ 6779821 w 7655776"/>
                <a:gd name="connsiteY9664" fmla="*/ 3014759 h 7652085"/>
                <a:gd name="connsiteX9665" fmla="*/ 6756008 w 7655776"/>
                <a:gd name="connsiteY9665" fmla="*/ 2968964 h 7652085"/>
                <a:gd name="connsiteX9666" fmla="*/ 6758206 w 7655776"/>
                <a:gd name="connsiteY9666" fmla="*/ 2963835 h 7652085"/>
                <a:gd name="connsiteX9667" fmla="*/ 6779821 w 7655776"/>
                <a:gd name="connsiteY9667" fmla="*/ 3014759 h 7652085"/>
                <a:gd name="connsiteX9668" fmla="*/ 6684935 w 7655776"/>
                <a:gd name="connsiteY9668" fmla="*/ 2812897 h 7652085"/>
                <a:gd name="connsiteX9669" fmla="*/ 6682004 w 7655776"/>
                <a:gd name="connsiteY9669" fmla="*/ 2811065 h 7652085"/>
                <a:gd name="connsiteX9670" fmla="*/ 6684569 w 7655776"/>
                <a:gd name="connsiteY9670" fmla="*/ 2793846 h 7652085"/>
                <a:gd name="connsiteX9671" fmla="*/ 6688965 w 7655776"/>
                <a:gd name="connsiteY9671" fmla="*/ 2810699 h 7652085"/>
                <a:gd name="connsiteX9672" fmla="*/ 6684935 w 7655776"/>
                <a:gd name="connsiteY9672" fmla="*/ 2812897 h 7652085"/>
                <a:gd name="connsiteX9673" fmla="*/ 6673944 w 7655776"/>
                <a:gd name="connsiteY9673" fmla="*/ 2781024 h 7652085"/>
                <a:gd name="connsiteX9674" fmla="*/ 6678341 w 7655776"/>
                <a:gd name="connsiteY9674" fmla="*/ 2785787 h 7652085"/>
                <a:gd name="connsiteX9675" fmla="*/ 6675776 w 7655776"/>
                <a:gd name="connsiteY9675" fmla="*/ 2798975 h 7652085"/>
                <a:gd name="connsiteX9676" fmla="*/ 6674310 w 7655776"/>
                <a:gd name="connsiteY9676" fmla="*/ 2808501 h 7652085"/>
                <a:gd name="connsiteX9677" fmla="*/ 6664053 w 7655776"/>
                <a:gd name="connsiteY9677" fmla="*/ 2776994 h 7652085"/>
                <a:gd name="connsiteX9678" fmla="*/ 6674310 w 7655776"/>
                <a:gd name="connsiteY9678" fmla="*/ 2778459 h 7652085"/>
                <a:gd name="connsiteX9679" fmla="*/ 6673944 w 7655776"/>
                <a:gd name="connsiteY9679" fmla="*/ 2781024 h 7652085"/>
                <a:gd name="connsiteX9680" fmla="*/ 6667716 w 7655776"/>
                <a:gd name="connsiteY9680" fmla="*/ 2811065 h 7652085"/>
                <a:gd name="connsiteX9681" fmla="*/ 6663320 w 7655776"/>
                <a:gd name="connsiteY9681" fmla="*/ 2815461 h 7652085"/>
                <a:gd name="connsiteX9682" fmla="*/ 6483439 w 7655776"/>
                <a:gd name="connsiteY9682" fmla="*/ 2764171 h 7652085"/>
                <a:gd name="connsiteX9683" fmla="*/ 6348621 w 7655776"/>
                <a:gd name="connsiteY9683" fmla="*/ 2726071 h 7652085"/>
                <a:gd name="connsiteX9684" fmla="*/ 6486004 w 7655776"/>
                <a:gd name="connsiteY9684" fmla="*/ 2748418 h 7652085"/>
                <a:gd name="connsiteX9685" fmla="*/ 6655626 w 7655776"/>
                <a:gd name="connsiteY9685" fmla="*/ 2775895 h 7652085"/>
                <a:gd name="connsiteX9686" fmla="*/ 6667716 w 7655776"/>
                <a:gd name="connsiteY9686" fmla="*/ 2811065 h 7652085"/>
                <a:gd name="connsiteX9687" fmla="*/ 6048576 w 7655776"/>
                <a:gd name="connsiteY9687" fmla="*/ 2711050 h 7652085"/>
                <a:gd name="connsiteX9688" fmla="*/ 6055536 w 7655776"/>
                <a:gd name="connsiteY9688" fmla="*/ 2692000 h 7652085"/>
                <a:gd name="connsiteX9689" fmla="*/ 6072389 w 7655776"/>
                <a:gd name="connsiteY9689" fmla="*/ 2683207 h 7652085"/>
                <a:gd name="connsiteX9690" fmla="*/ 6047110 w 7655776"/>
                <a:gd name="connsiteY9690" fmla="*/ 2715446 h 7652085"/>
                <a:gd name="connsiteX9691" fmla="*/ 6048576 w 7655776"/>
                <a:gd name="connsiteY9691" fmla="*/ 2711050 h 7652085"/>
                <a:gd name="connsiteX9692" fmla="*/ 6046011 w 7655776"/>
                <a:gd name="connsiteY9692" fmla="*/ 2696762 h 7652085"/>
                <a:gd name="connsiteX9693" fmla="*/ 6041615 w 7655776"/>
                <a:gd name="connsiteY9693" fmla="*/ 2708486 h 7652085"/>
                <a:gd name="connsiteX9694" fmla="*/ 6032822 w 7655776"/>
                <a:gd name="connsiteY9694" fmla="*/ 2733031 h 7652085"/>
                <a:gd name="connsiteX9695" fmla="*/ 6025495 w 7655776"/>
                <a:gd name="connsiteY9695" fmla="*/ 2742190 h 7652085"/>
                <a:gd name="connsiteX9696" fmla="*/ 5984463 w 7655776"/>
                <a:gd name="connsiteY9696" fmla="*/ 2794579 h 7652085"/>
                <a:gd name="connsiteX9697" fmla="*/ 6018168 w 7655776"/>
                <a:gd name="connsiteY9697" fmla="*/ 2711050 h 7652085"/>
                <a:gd name="connsiteX9698" fmla="*/ 6046011 w 7655776"/>
                <a:gd name="connsiteY9698" fmla="*/ 2696762 h 7652085"/>
                <a:gd name="connsiteX9699" fmla="*/ 5973839 w 7655776"/>
                <a:gd name="connsiteY9699" fmla="*/ 2803372 h 7652085"/>
                <a:gd name="connsiteX9700" fmla="*/ 5962116 w 7655776"/>
                <a:gd name="connsiteY9700" fmla="*/ 2807402 h 7652085"/>
                <a:gd name="connsiteX9701" fmla="*/ 5958819 w 7655776"/>
                <a:gd name="connsiteY9701" fmla="*/ 2815095 h 7652085"/>
                <a:gd name="connsiteX9702" fmla="*/ 5954422 w 7655776"/>
                <a:gd name="connsiteY9702" fmla="*/ 2815828 h 7652085"/>
                <a:gd name="connsiteX9703" fmla="*/ 5921450 w 7655776"/>
                <a:gd name="connsiteY9703" fmla="*/ 2762340 h 7652085"/>
                <a:gd name="connsiteX9704" fmla="*/ 6008277 w 7655776"/>
                <a:gd name="connsiteY9704" fmla="*/ 2716912 h 7652085"/>
                <a:gd name="connsiteX9705" fmla="*/ 5973839 w 7655776"/>
                <a:gd name="connsiteY9705" fmla="*/ 2803372 h 7652085"/>
                <a:gd name="connsiteX9706" fmla="*/ 5736074 w 7655776"/>
                <a:gd name="connsiteY9706" fmla="*/ 2655730 h 7652085"/>
                <a:gd name="connsiteX9707" fmla="*/ 5734609 w 7655776"/>
                <a:gd name="connsiteY9707" fmla="*/ 2638145 h 7652085"/>
                <a:gd name="connsiteX9708" fmla="*/ 5806048 w 7655776"/>
                <a:gd name="connsiteY9708" fmla="*/ 2633383 h 7652085"/>
                <a:gd name="connsiteX9709" fmla="*/ 5736074 w 7655776"/>
                <a:gd name="connsiteY9709" fmla="*/ 2655730 h 7652085"/>
                <a:gd name="connsiteX9710" fmla="*/ 5736074 w 7655776"/>
                <a:gd name="connsiteY9710" fmla="*/ 2655730 h 7652085"/>
                <a:gd name="connsiteX9711" fmla="*/ 5728747 w 7655776"/>
                <a:gd name="connsiteY9711" fmla="*/ 2657928 h 7652085"/>
                <a:gd name="connsiteX9712" fmla="*/ 5712261 w 7655776"/>
                <a:gd name="connsiteY9712" fmla="*/ 2663424 h 7652085"/>
                <a:gd name="connsiteX9713" fmla="*/ 5600157 w 7655776"/>
                <a:gd name="connsiteY9713" fmla="*/ 2700059 h 7652085"/>
                <a:gd name="connsiteX9714" fmla="*/ 5629465 w 7655776"/>
                <a:gd name="connsiteY9714" fmla="*/ 2645472 h 7652085"/>
                <a:gd name="connsiteX9715" fmla="*/ 5727282 w 7655776"/>
                <a:gd name="connsiteY9715" fmla="*/ 2638878 h 7652085"/>
                <a:gd name="connsiteX9716" fmla="*/ 5728747 w 7655776"/>
                <a:gd name="connsiteY9716" fmla="*/ 2657928 h 7652085"/>
                <a:gd name="connsiteX9717" fmla="*/ 5704934 w 7655776"/>
                <a:gd name="connsiteY9717" fmla="*/ 2478414 h 7652085"/>
                <a:gd name="connsiteX9718" fmla="*/ 5588067 w 7655776"/>
                <a:gd name="connsiteY9718" fmla="*/ 2496366 h 7652085"/>
                <a:gd name="connsiteX9719" fmla="*/ 5538242 w 7655776"/>
                <a:gd name="connsiteY9719" fmla="*/ 2504059 h 7652085"/>
                <a:gd name="connsiteX9720" fmla="*/ 5574145 w 7655776"/>
                <a:gd name="connsiteY9720" fmla="*/ 2417966 h 7652085"/>
                <a:gd name="connsiteX9721" fmla="*/ 5706766 w 7655776"/>
                <a:gd name="connsiteY9721" fmla="*/ 2477315 h 7652085"/>
                <a:gd name="connsiteX9722" fmla="*/ 5704934 w 7655776"/>
                <a:gd name="connsiteY9722" fmla="*/ 2478414 h 7652085"/>
                <a:gd name="connsiteX9723" fmla="*/ 5529816 w 7655776"/>
                <a:gd name="connsiteY9723" fmla="*/ 2505525 h 7652085"/>
                <a:gd name="connsiteX9724" fmla="*/ 5468635 w 7655776"/>
                <a:gd name="connsiteY9724" fmla="*/ 2515416 h 7652085"/>
                <a:gd name="connsiteX9725" fmla="*/ 5539708 w 7655776"/>
                <a:gd name="connsiteY9725" fmla="*/ 2421263 h 7652085"/>
                <a:gd name="connsiteX9726" fmla="*/ 5550332 w 7655776"/>
                <a:gd name="connsiteY9726" fmla="*/ 2407341 h 7652085"/>
                <a:gd name="connsiteX9727" fmla="*/ 5567917 w 7655776"/>
                <a:gd name="connsiteY9727" fmla="*/ 2415401 h 7652085"/>
                <a:gd name="connsiteX9728" fmla="*/ 5529816 w 7655776"/>
                <a:gd name="connsiteY9728" fmla="*/ 2505525 h 7652085"/>
                <a:gd name="connsiteX9729" fmla="*/ 5554728 w 7655776"/>
                <a:gd name="connsiteY9729" fmla="*/ 2401480 h 7652085"/>
                <a:gd name="connsiteX9730" fmla="*/ 5598691 w 7655776"/>
                <a:gd name="connsiteY9730" fmla="*/ 2342863 h 7652085"/>
                <a:gd name="connsiteX9731" fmla="*/ 5570848 w 7655776"/>
                <a:gd name="connsiteY9731" fmla="*/ 2408440 h 7652085"/>
                <a:gd name="connsiteX9732" fmla="*/ 5554728 w 7655776"/>
                <a:gd name="connsiteY9732" fmla="*/ 2401480 h 7652085"/>
                <a:gd name="connsiteX9733" fmla="*/ 5603820 w 7655776"/>
                <a:gd name="connsiteY9733" fmla="*/ 2324179 h 7652085"/>
                <a:gd name="connsiteX9734" fmla="*/ 5547768 w 7655776"/>
                <a:gd name="connsiteY9734" fmla="*/ 2398183 h 7652085"/>
                <a:gd name="connsiteX9735" fmla="*/ 5547768 w 7655776"/>
                <a:gd name="connsiteY9735" fmla="*/ 2398183 h 7652085"/>
                <a:gd name="connsiteX9736" fmla="*/ 5384007 w 7655776"/>
                <a:gd name="connsiteY9736" fmla="*/ 2325278 h 7652085"/>
                <a:gd name="connsiteX9737" fmla="*/ 5514063 w 7655776"/>
                <a:gd name="connsiteY9737" fmla="*/ 2202549 h 7652085"/>
                <a:gd name="connsiteX9738" fmla="*/ 5518826 w 7655776"/>
                <a:gd name="connsiteY9738" fmla="*/ 2208410 h 7652085"/>
                <a:gd name="connsiteX9739" fmla="*/ 5603454 w 7655776"/>
                <a:gd name="connsiteY9739" fmla="*/ 2312089 h 7652085"/>
                <a:gd name="connsiteX9740" fmla="*/ 5600889 w 7655776"/>
                <a:gd name="connsiteY9740" fmla="*/ 2318683 h 7652085"/>
                <a:gd name="connsiteX9741" fmla="*/ 5603820 w 7655776"/>
                <a:gd name="connsiteY9741" fmla="*/ 2324179 h 7652085"/>
                <a:gd name="connsiteX9742" fmla="*/ 5474863 w 7655776"/>
                <a:gd name="connsiteY9742" fmla="*/ 2142833 h 7652085"/>
                <a:gd name="connsiteX9743" fmla="*/ 5477061 w 7655776"/>
                <a:gd name="connsiteY9743" fmla="*/ 2138803 h 7652085"/>
                <a:gd name="connsiteX9744" fmla="*/ 5479625 w 7655776"/>
                <a:gd name="connsiteY9744" fmla="*/ 2139535 h 7652085"/>
                <a:gd name="connsiteX9745" fmla="*/ 5492448 w 7655776"/>
                <a:gd name="connsiteY9745" fmla="*/ 2130743 h 7652085"/>
                <a:gd name="connsiteX9746" fmla="*/ 5492814 w 7655776"/>
                <a:gd name="connsiteY9746" fmla="*/ 2128545 h 7652085"/>
                <a:gd name="connsiteX9747" fmla="*/ 5586235 w 7655776"/>
                <a:gd name="connsiteY9747" fmla="*/ 2124149 h 7652085"/>
                <a:gd name="connsiteX9748" fmla="*/ 5514796 w 7655776"/>
                <a:gd name="connsiteY9748" fmla="*/ 2191558 h 7652085"/>
                <a:gd name="connsiteX9749" fmla="*/ 5474863 w 7655776"/>
                <a:gd name="connsiteY9749" fmla="*/ 2142833 h 7652085"/>
                <a:gd name="connsiteX9750" fmla="*/ 5504172 w 7655776"/>
                <a:gd name="connsiteY9750" fmla="*/ 2121218 h 7652085"/>
                <a:gd name="connsiteX9751" fmla="*/ 5567185 w 7655776"/>
                <a:gd name="connsiteY9751" fmla="*/ 2099603 h 7652085"/>
                <a:gd name="connsiteX9752" fmla="*/ 5578175 w 7655776"/>
                <a:gd name="connsiteY9752" fmla="*/ 2095939 h 7652085"/>
                <a:gd name="connsiteX9753" fmla="*/ 5604186 w 7655776"/>
                <a:gd name="connsiteY9753" fmla="*/ 2095573 h 7652085"/>
                <a:gd name="connsiteX9754" fmla="*/ 5616643 w 7655776"/>
                <a:gd name="connsiteY9754" fmla="*/ 2095573 h 7652085"/>
                <a:gd name="connsiteX9755" fmla="*/ 5593929 w 7655776"/>
                <a:gd name="connsiteY9755" fmla="*/ 2116822 h 7652085"/>
                <a:gd name="connsiteX9756" fmla="*/ 5504172 w 7655776"/>
                <a:gd name="connsiteY9756" fmla="*/ 2121218 h 7652085"/>
                <a:gd name="connsiteX9757" fmla="*/ 5624702 w 7655776"/>
                <a:gd name="connsiteY9757" fmla="*/ 2087879 h 7652085"/>
                <a:gd name="connsiteX9758" fmla="*/ 5604186 w 7655776"/>
                <a:gd name="connsiteY9758" fmla="*/ 2088246 h 7652085"/>
                <a:gd name="connsiteX9759" fmla="*/ 5600157 w 7655776"/>
                <a:gd name="connsiteY9759" fmla="*/ 2088246 h 7652085"/>
                <a:gd name="connsiteX9760" fmla="*/ 5638624 w 7655776"/>
                <a:gd name="connsiteY9760" fmla="*/ 2074691 h 7652085"/>
                <a:gd name="connsiteX9761" fmla="*/ 5624702 w 7655776"/>
                <a:gd name="connsiteY9761" fmla="*/ 2087879 h 7652085"/>
                <a:gd name="connsiteX9762" fmla="*/ 5711162 w 7655776"/>
                <a:gd name="connsiteY9762" fmla="*/ 1662174 h 7652085"/>
                <a:gd name="connsiteX9763" fmla="*/ 5687716 w 7655776"/>
                <a:gd name="connsiteY9763" fmla="*/ 1799924 h 7652085"/>
                <a:gd name="connsiteX9764" fmla="*/ 5695775 w 7655776"/>
                <a:gd name="connsiteY9764" fmla="*/ 1659610 h 7652085"/>
                <a:gd name="connsiteX9765" fmla="*/ 5705667 w 7655776"/>
                <a:gd name="connsiteY9765" fmla="*/ 1472769 h 7652085"/>
                <a:gd name="connsiteX9766" fmla="*/ 5711162 w 7655776"/>
                <a:gd name="connsiteY9766" fmla="*/ 1470204 h 7652085"/>
                <a:gd name="connsiteX9767" fmla="*/ 5740471 w 7655776"/>
                <a:gd name="connsiteY9767" fmla="*/ 1492918 h 7652085"/>
                <a:gd name="connsiteX9768" fmla="*/ 5711162 w 7655776"/>
                <a:gd name="connsiteY9768" fmla="*/ 1662174 h 7652085"/>
                <a:gd name="connsiteX9769" fmla="*/ 5715558 w 7655776"/>
                <a:gd name="connsiteY9769" fmla="*/ 1465075 h 7652085"/>
                <a:gd name="connsiteX9770" fmla="*/ 5725084 w 7655776"/>
                <a:gd name="connsiteY9770" fmla="*/ 1466541 h 7652085"/>
                <a:gd name="connsiteX9771" fmla="*/ 5739005 w 7655776"/>
                <a:gd name="connsiteY9771" fmla="*/ 1468372 h 7652085"/>
                <a:gd name="connsiteX9772" fmla="*/ 5741570 w 7655776"/>
                <a:gd name="connsiteY9772" fmla="*/ 1473868 h 7652085"/>
                <a:gd name="connsiteX9773" fmla="*/ 5743768 w 7655776"/>
                <a:gd name="connsiteY9773" fmla="*/ 1474600 h 7652085"/>
                <a:gd name="connsiteX9774" fmla="*/ 5741936 w 7655776"/>
                <a:gd name="connsiteY9774" fmla="*/ 1484858 h 7652085"/>
                <a:gd name="connsiteX9775" fmla="*/ 5715558 w 7655776"/>
                <a:gd name="connsiteY9775" fmla="*/ 1465075 h 7652085"/>
                <a:gd name="connsiteX9776" fmla="*/ 5716291 w 7655776"/>
                <a:gd name="connsiteY9776" fmla="*/ 1456649 h 7652085"/>
                <a:gd name="connsiteX9777" fmla="*/ 5715192 w 7655776"/>
                <a:gd name="connsiteY9777" fmla="*/ 1453352 h 7652085"/>
                <a:gd name="connsiteX9778" fmla="*/ 5718856 w 7655776"/>
                <a:gd name="connsiteY9778" fmla="*/ 1450055 h 7652085"/>
                <a:gd name="connsiteX9779" fmla="*/ 5733144 w 7655776"/>
                <a:gd name="connsiteY9779" fmla="*/ 1459580 h 7652085"/>
                <a:gd name="connsiteX9780" fmla="*/ 5716291 w 7655776"/>
                <a:gd name="connsiteY9780" fmla="*/ 1456649 h 7652085"/>
                <a:gd name="connsiteX9781" fmla="*/ 5590265 w 7655776"/>
                <a:gd name="connsiteY9781" fmla="*/ 1335019 h 7652085"/>
                <a:gd name="connsiteX9782" fmla="*/ 5554728 w 7655776"/>
                <a:gd name="connsiteY9782" fmla="*/ 1297651 h 7652085"/>
                <a:gd name="connsiteX9783" fmla="*/ 5595760 w 7655776"/>
                <a:gd name="connsiteY9783" fmla="*/ 1334653 h 7652085"/>
                <a:gd name="connsiteX9784" fmla="*/ 5590265 w 7655776"/>
                <a:gd name="connsiteY9784" fmla="*/ 1335019 h 7652085"/>
                <a:gd name="connsiteX9785" fmla="*/ 5341510 w 7655776"/>
                <a:gd name="connsiteY9785" fmla="*/ 1164297 h 7652085"/>
                <a:gd name="connsiteX9786" fmla="*/ 5292418 w 7655776"/>
                <a:gd name="connsiteY9786" fmla="*/ 1148911 h 7652085"/>
                <a:gd name="connsiteX9787" fmla="*/ 5290220 w 7655776"/>
                <a:gd name="connsiteY9787" fmla="*/ 1143781 h 7652085"/>
                <a:gd name="connsiteX9788" fmla="*/ 5341510 w 7655776"/>
                <a:gd name="connsiteY9788" fmla="*/ 1164297 h 7652085"/>
                <a:gd name="connsiteX9789" fmla="*/ 5131222 w 7655776"/>
                <a:gd name="connsiteY9789" fmla="*/ 1088462 h 7652085"/>
                <a:gd name="connsiteX9790" fmla="*/ 5127924 w 7655776"/>
                <a:gd name="connsiteY9790" fmla="*/ 1089195 h 7652085"/>
                <a:gd name="connsiteX9791" fmla="*/ 5117667 w 7655776"/>
                <a:gd name="connsiteY9791" fmla="*/ 1075273 h 7652085"/>
                <a:gd name="connsiteX9792" fmla="*/ 5132687 w 7655776"/>
                <a:gd name="connsiteY9792" fmla="*/ 1084066 h 7652085"/>
                <a:gd name="connsiteX9793" fmla="*/ 5131222 w 7655776"/>
                <a:gd name="connsiteY9793" fmla="*/ 1088462 h 7652085"/>
                <a:gd name="connsiteX9794" fmla="*/ 5118033 w 7655776"/>
                <a:gd name="connsiteY9794" fmla="*/ 1099453 h 7652085"/>
                <a:gd name="connsiteX9795" fmla="*/ 5118033 w 7655776"/>
                <a:gd name="connsiteY9795" fmla="*/ 1105681 h 7652085"/>
                <a:gd name="connsiteX9796" fmla="*/ 4954272 w 7655776"/>
                <a:gd name="connsiteY9796" fmla="*/ 1196537 h 7652085"/>
                <a:gd name="connsiteX9797" fmla="*/ 4832276 w 7655776"/>
                <a:gd name="connsiteY9797" fmla="*/ 1264679 h 7652085"/>
                <a:gd name="connsiteX9798" fmla="*/ 4945113 w 7655776"/>
                <a:gd name="connsiteY9798" fmla="*/ 1183348 h 7652085"/>
                <a:gd name="connsiteX9799" fmla="*/ 5084328 w 7655776"/>
                <a:gd name="connsiteY9799" fmla="*/ 1082600 h 7652085"/>
                <a:gd name="connsiteX9800" fmla="*/ 5118033 w 7655776"/>
                <a:gd name="connsiteY9800" fmla="*/ 1099453 h 7652085"/>
                <a:gd name="connsiteX9801" fmla="*/ 4609531 w 7655776"/>
                <a:gd name="connsiteY9801" fmla="*/ 1466541 h 7652085"/>
                <a:gd name="connsiteX9802" fmla="*/ 4600739 w 7655776"/>
                <a:gd name="connsiteY9802" fmla="*/ 1448223 h 7652085"/>
                <a:gd name="connsiteX9803" fmla="*/ 4606601 w 7655776"/>
                <a:gd name="connsiteY9803" fmla="*/ 1429905 h 7652085"/>
                <a:gd name="connsiteX9804" fmla="*/ 4611363 w 7655776"/>
                <a:gd name="connsiteY9804" fmla="*/ 1470204 h 7652085"/>
                <a:gd name="connsiteX9805" fmla="*/ 4609531 w 7655776"/>
                <a:gd name="connsiteY9805" fmla="*/ 1466541 h 7652085"/>
                <a:gd name="connsiteX9806" fmla="*/ 4597442 w 7655776"/>
                <a:gd name="connsiteY9806" fmla="*/ 1458114 h 7652085"/>
                <a:gd name="connsiteX9807" fmla="*/ 4602571 w 7655776"/>
                <a:gd name="connsiteY9807" fmla="*/ 1469472 h 7652085"/>
                <a:gd name="connsiteX9808" fmla="*/ 4613561 w 7655776"/>
                <a:gd name="connsiteY9808" fmla="*/ 1492918 h 7652085"/>
                <a:gd name="connsiteX9809" fmla="*/ 4615027 w 7655776"/>
                <a:gd name="connsiteY9809" fmla="*/ 1504275 h 7652085"/>
                <a:gd name="connsiteX9810" fmla="*/ 4623087 w 7655776"/>
                <a:gd name="connsiteY9810" fmla="*/ 1570586 h 7652085"/>
                <a:gd name="connsiteX9811" fmla="*/ 4587916 w 7655776"/>
                <a:gd name="connsiteY9811" fmla="*/ 1487789 h 7652085"/>
                <a:gd name="connsiteX9812" fmla="*/ 4597442 w 7655776"/>
                <a:gd name="connsiteY9812" fmla="*/ 1458114 h 7652085"/>
                <a:gd name="connsiteX9813" fmla="*/ 4621988 w 7655776"/>
                <a:gd name="connsiteY9813" fmla="*/ 1584507 h 7652085"/>
                <a:gd name="connsiteX9814" fmla="*/ 4620156 w 7655776"/>
                <a:gd name="connsiteY9814" fmla="*/ 1585972 h 7652085"/>
                <a:gd name="connsiteX9815" fmla="*/ 4616492 w 7655776"/>
                <a:gd name="connsiteY9815" fmla="*/ 1595864 h 7652085"/>
                <a:gd name="connsiteX9816" fmla="*/ 4619423 w 7655776"/>
                <a:gd name="connsiteY9816" fmla="*/ 1603557 h 7652085"/>
                <a:gd name="connsiteX9817" fmla="*/ 4616858 w 7655776"/>
                <a:gd name="connsiteY9817" fmla="*/ 1606855 h 7652085"/>
                <a:gd name="connsiteX9818" fmla="*/ 4555677 w 7655776"/>
                <a:gd name="connsiteY9818" fmla="*/ 1592567 h 7652085"/>
                <a:gd name="connsiteX9819" fmla="*/ 4584986 w 7655776"/>
                <a:gd name="connsiteY9819" fmla="*/ 1498780 h 7652085"/>
                <a:gd name="connsiteX9820" fmla="*/ 4621988 w 7655776"/>
                <a:gd name="connsiteY9820" fmla="*/ 1584507 h 7652085"/>
                <a:gd name="connsiteX9821" fmla="*/ 4612096 w 7655776"/>
                <a:gd name="connsiteY9821" fmla="*/ 1612716 h 7652085"/>
                <a:gd name="connsiteX9822" fmla="*/ 4559341 w 7655776"/>
                <a:gd name="connsiteY9822" fmla="*/ 1682324 h 7652085"/>
                <a:gd name="connsiteX9823" fmla="*/ 4504021 w 7655776"/>
                <a:gd name="connsiteY9823" fmla="*/ 1756328 h 7652085"/>
                <a:gd name="connsiteX9824" fmla="*/ 4553479 w 7655776"/>
                <a:gd name="connsiteY9824" fmla="*/ 1599161 h 7652085"/>
                <a:gd name="connsiteX9825" fmla="*/ 4612096 w 7655776"/>
                <a:gd name="connsiteY9825" fmla="*/ 1612716 h 7652085"/>
                <a:gd name="connsiteX9826" fmla="*/ 4349419 w 7655776"/>
                <a:gd name="connsiteY9826" fmla="*/ 1648253 h 7652085"/>
                <a:gd name="connsiteX9827" fmla="*/ 4335864 w 7655776"/>
                <a:gd name="connsiteY9827" fmla="*/ 1636896 h 7652085"/>
                <a:gd name="connsiteX9828" fmla="*/ 4382757 w 7655776"/>
                <a:gd name="connsiteY9828" fmla="*/ 1583042 h 7652085"/>
                <a:gd name="connsiteX9829" fmla="*/ 4349419 w 7655776"/>
                <a:gd name="connsiteY9829" fmla="*/ 1648253 h 7652085"/>
                <a:gd name="connsiteX9830" fmla="*/ 4346122 w 7655776"/>
                <a:gd name="connsiteY9830" fmla="*/ 1654847 h 7652085"/>
                <a:gd name="connsiteX9831" fmla="*/ 4338062 w 7655776"/>
                <a:gd name="connsiteY9831" fmla="*/ 1670234 h 7652085"/>
                <a:gd name="connsiteX9832" fmla="*/ 4284574 w 7655776"/>
                <a:gd name="connsiteY9832" fmla="*/ 1775378 h 7652085"/>
                <a:gd name="connsiteX9833" fmla="*/ 4266623 w 7655776"/>
                <a:gd name="connsiteY9833" fmla="*/ 1716029 h 7652085"/>
                <a:gd name="connsiteX9834" fmla="*/ 4331101 w 7655776"/>
                <a:gd name="connsiteY9834" fmla="*/ 1642025 h 7652085"/>
                <a:gd name="connsiteX9835" fmla="*/ 4346122 w 7655776"/>
                <a:gd name="connsiteY9835" fmla="*/ 1654847 h 7652085"/>
                <a:gd name="connsiteX9836" fmla="*/ 4097367 w 7655776"/>
                <a:gd name="connsiteY9836" fmla="*/ 1687819 h 7652085"/>
                <a:gd name="connsiteX9837" fmla="*/ 4061097 w 7655776"/>
                <a:gd name="connsiteY9837" fmla="*/ 1738010 h 7652085"/>
                <a:gd name="connsiteX9838" fmla="*/ 4044611 w 7655776"/>
                <a:gd name="connsiteY9838" fmla="*/ 1621143 h 7652085"/>
                <a:gd name="connsiteX9839" fmla="*/ 4042047 w 7655776"/>
                <a:gd name="connsiteY9839" fmla="*/ 1603924 h 7652085"/>
                <a:gd name="connsiteX9840" fmla="*/ 4060364 w 7655776"/>
                <a:gd name="connsiteY9840" fmla="*/ 1596963 h 7652085"/>
                <a:gd name="connsiteX9841" fmla="*/ 4097367 w 7655776"/>
                <a:gd name="connsiteY9841" fmla="*/ 1687819 h 7652085"/>
                <a:gd name="connsiteX9842" fmla="*/ 4041314 w 7655776"/>
                <a:gd name="connsiteY9842" fmla="*/ 1596230 h 7652085"/>
                <a:gd name="connsiteX9843" fmla="*/ 4030690 w 7655776"/>
                <a:gd name="connsiteY9843" fmla="*/ 1523692 h 7652085"/>
                <a:gd name="connsiteX9844" fmla="*/ 4057800 w 7655776"/>
                <a:gd name="connsiteY9844" fmla="*/ 1590002 h 7652085"/>
                <a:gd name="connsiteX9845" fmla="*/ 4041314 w 7655776"/>
                <a:gd name="connsiteY9845" fmla="*/ 1596230 h 7652085"/>
                <a:gd name="connsiteX9846" fmla="*/ 3802084 w 7655776"/>
                <a:gd name="connsiteY9846" fmla="*/ 1469838 h 7652085"/>
                <a:gd name="connsiteX9847" fmla="*/ 3800619 w 7655776"/>
                <a:gd name="connsiteY9847" fmla="*/ 1465808 h 7652085"/>
                <a:gd name="connsiteX9848" fmla="*/ 3806114 w 7655776"/>
                <a:gd name="connsiteY9848" fmla="*/ 1459213 h 7652085"/>
                <a:gd name="connsiteX9849" fmla="*/ 3806114 w 7655776"/>
                <a:gd name="connsiteY9849" fmla="*/ 1448589 h 7652085"/>
                <a:gd name="connsiteX9850" fmla="*/ 3804649 w 7655776"/>
                <a:gd name="connsiteY9850" fmla="*/ 1447124 h 7652085"/>
                <a:gd name="connsiteX9851" fmla="*/ 3867662 w 7655776"/>
                <a:gd name="connsiteY9851" fmla="*/ 1377883 h 7652085"/>
                <a:gd name="connsiteX9852" fmla="*/ 3864731 w 7655776"/>
                <a:gd name="connsiteY9852" fmla="*/ 1476066 h 7652085"/>
                <a:gd name="connsiteX9853" fmla="*/ 3802084 w 7655776"/>
                <a:gd name="connsiteY9853" fmla="*/ 1469838 h 7652085"/>
                <a:gd name="connsiteX9854" fmla="*/ 3807579 w 7655776"/>
                <a:gd name="connsiteY9854" fmla="*/ 1433935 h 7652085"/>
                <a:gd name="connsiteX9855" fmla="*/ 3836888 w 7655776"/>
                <a:gd name="connsiteY9855" fmla="*/ 1373853 h 7652085"/>
                <a:gd name="connsiteX9856" fmla="*/ 3842017 w 7655776"/>
                <a:gd name="connsiteY9856" fmla="*/ 1363595 h 7652085"/>
                <a:gd name="connsiteX9857" fmla="*/ 3860334 w 7655776"/>
                <a:gd name="connsiteY9857" fmla="*/ 1344911 h 7652085"/>
                <a:gd name="connsiteX9858" fmla="*/ 3869127 w 7655776"/>
                <a:gd name="connsiteY9858" fmla="*/ 1335752 h 7652085"/>
                <a:gd name="connsiteX9859" fmla="*/ 3868394 w 7655776"/>
                <a:gd name="connsiteY9859" fmla="*/ 1366892 h 7652085"/>
                <a:gd name="connsiteX9860" fmla="*/ 3807579 w 7655776"/>
                <a:gd name="connsiteY9860" fmla="*/ 1433935 h 7652085"/>
                <a:gd name="connsiteX9861" fmla="*/ 3869127 w 7655776"/>
                <a:gd name="connsiteY9861" fmla="*/ 1325127 h 7652085"/>
                <a:gd name="connsiteX9862" fmla="*/ 3854839 w 7655776"/>
                <a:gd name="connsiteY9862" fmla="*/ 1339782 h 7652085"/>
                <a:gd name="connsiteX9863" fmla="*/ 3851908 w 7655776"/>
                <a:gd name="connsiteY9863" fmla="*/ 1342713 h 7652085"/>
                <a:gd name="connsiteX9864" fmla="*/ 3869493 w 7655776"/>
                <a:gd name="connsiteY9864" fmla="*/ 1306077 h 7652085"/>
                <a:gd name="connsiteX9865" fmla="*/ 3869127 w 7655776"/>
                <a:gd name="connsiteY9865" fmla="*/ 1325127 h 7652085"/>
                <a:gd name="connsiteX9866" fmla="*/ 3616342 w 7655776"/>
                <a:gd name="connsiteY9866" fmla="*/ 971961 h 7652085"/>
                <a:gd name="connsiteX9867" fmla="*/ 3491415 w 7655776"/>
                <a:gd name="connsiteY9867" fmla="*/ 832746 h 7652085"/>
                <a:gd name="connsiteX9868" fmla="*/ 3493613 w 7655776"/>
                <a:gd name="connsiteY9868" fmla="*/ 826884 h 7652085"/>
                <a:gd name="connsiteX9869" fmla="*/ 3530248 w 7655776"/>
                <a:gd name="connsiteY9869" fmla="*/ 822121 h 7652085"/>
                <a:gd name="connsiteX9870" fmla="*/ 3629164 w 7655776"/>
                <a:gd name="connsiteY9870" fmla="*/ 962802 h 7652085"/>
                <a:gd name="connsiteX9871" fmla="*/ 3709762 w 7655776"/>
                <a:gd name="connsiteY9871" fmla="*/ 1076372 h 7652085"/>
                <a:gd name="connsiteX9872" fmla="*/ 3616342 w 7655776"/>
                <a:gd name="connsiteY9872" fmla="*/ 971961 h 7652085"/>
                <a:gd name="connsiteX9873" fmla="*/ 3492880 w 7655776"/>
                <a:gd name="connsiteY9873" fmla="*/ 820290 h 7652085"/>
                <a:gd name="connsiteX9874" fmla="*/ 3500574 w 7655776"/>
                <a:gd name="connsiteY9874" fmla="*/ 814794 h 7652085"/>
                <a:gd name="connsiteX9875" fmla="*/ 3511930 w 7655776"/>
                <a:gd name="connsiteY9875" fmla="*/ 806368 h 7652085"/>
                <a:gd name="connsiteX9876" fmla="*/ 3517060 w 7655776"/>
                <a:gd name="connsiteY9876" fmla="*/ 808566 h 7652085"/>
                <a:gd name="connsiteX9877" fmla="*/ 3517426 w 7655776"/>
                <a:gd name="connsiteY9877" fmla="*/ 808566 h 7652085"/>
                <a:gd name="connsiteX9878" fmla="*/ 3519624 w 7655776"/>
                <a:gd name="connsiteY9878" fmla="*/ 807467 h 7652085"/>
                <a:gd name="connsiteX9879" fmla="*/ 3525485 w 7655776"/>
                <a:gd name="connsiteY9879" fmla="*/ 815893 h 7652085"/>
                <a:gd name="connsiteX9880" fmla="*/ 3492880 w 7655776"/>
                <a:gd name="connsiteY9880" fmla="*/ 820290 h 7652085"/>
                <a:gd name="connsiteX9881" fmla="*/ 3517060 w 7655776"/>
                <a:gd name="connsiteY9881" fmla="*/ 804903 h 7652085"/>
                <a:gd name="connsiteX9882" fmla="*/ 3517060 w 7655776"/>
                <a:gd name="connsiteY9882" fmla="*/ 804903 h 7652085"/>
                <a:gd name="connsiteX9883" fmla="*/ 3517060 w 7655776"/>
                <a:gd name="connsiteY9883" fmla="*/ 804903 h 7652085"/>
                <a:gd name="connsiteX9884" fmla="*/ 3487018 w 7655776"/>
                <a:gd name="connsiteY9884" fmla="*/ 814062 h 7652085"/>
                <a:gd name="connsiteX9885" fmla="*/ 3484088 w 7655776"/>
                <a:gd name="connsiteY9885" fmla="*/ 812596 h 7652085"/>
                <a:gd name="connsiteX9886" fmla="*/ 3484454 w 7655776"/>
                <a:gd name="connsiteY9886" fmla="*/ 807467 h 7652085"/>
                <a:gd name="connsiteX9887" fmla="*/ 3501306 w 7655776"/>
                <a:gd name="connsiteY9887" fmla="*/ 804170 h 7652085"/>
                <a:gd name="connsiteX9888" fmla="*/ 3487018 w 7655776"/>
                <a:gd name="connsiteY9888" fmla="*/ 814062 h 7652085"/>
                <a:gd name="connsiteX9889" fmla="*/ 3312267 w 7655776"/>
                <a:gd name="connsiteY9889" fmla="*/ 816992 h 7652085"/>
                <a:gd name="connsiteX9890" fmla="*/ 3260977 w 7655776"/>
                <a:gd name="connsiteY9890" fmla="*/ 815527 h 7652085"/>
                <a:gd name="connsiteX9891" fmla="*/ 3315930 w 7655776"/>
                <a:gd name="connsiteY9891" fmla="*/ 812596 h 7652085"/>
                <a:gd name="connsiteX9892" fmla="*/ 3312267 w 7655776"/>
                <a:gd name="connsiteY9892" fmla="*/ 816992 h 7652085"/>
                <a:gd name="connsiteX9893" fmla="*/ 3015519 w 7655776"/>
                <a:gd name="connsiteY9893" fmla="*/ 872312 h 7652085"/>
                <a:gd name="connsiteX9894" fmla="*/ 2970091 w 7655776"/>
                <a:gd name="connsiteY9894" fmla="*/ 896125 h 7652085"/>
                <a:gd name="connsiteX9895" fmla="*/ 2964962 w 7655776"/>
                <a:gd name="connsiteY9895" fmla="*/ 893927 h 7652085"/>
                <a:gd name="connsiteX9896" fmla="*/ 3015519 w 7655776"/>
                <a:gd name="connsiteY9896" fmla="*/ 872312 h 7652085"/>
                <a:gd name="connsiteX9897" fmla="*/ 2814023 w 7655776"/>
                <a:gd name="connsiteY9897" fmla="*/ 967931 h 7652085"/>
                <a:gd name="connsiteX9898" fmla="*/ 2812192 w 7655776"/>
                <a:gd name="connsiteY9898" fmla="*/ 970129 h 7652085"/>
                <a:gd name="connsiteX9899" fmla="*/ 2794607 w 7655776"/>
                <a:gd name="connsiteY9899" fmla="*/ 967565 h 7652085"/>
                <a:gd name="connsiteX9900" fmla="*/ 2811459 w 7655776"/>
                <a:gd name="connsiteY9900" fmla="*/ 963168 h 7652085"/>
                <a:gd name="connsiteX9901" fmla="*/ 2814023 w 7655776"/>
                <a:gd name="connsiteY9901" fmla="*/ 967931 h 7652085"/>
                <a:gd name="connsiteX9902" fmla="*/ 2811825 w 7655776"/>
                <a:gd name="connsiteY9902" fmla="*/ 984417 h 7652085"/>
                <a:gd name="connsiteX9903" fmla="*/ 2816221 w 7655776"/>
                <a:gd name="connsiteY9903" fmla="*/ 988813 h 7652085"/>
                <a:gd name="connsiteX9904" fmla="*/ 2764932 w 7655776"/>
                <a:gd name="connsiteY9904" fmla="*/ 1168694 h 7652085"/>
                <a:gd name="connsiteX9905" fmla="*/ 2726831 w 7655776"/>
                <a:gd name="connsiteY9905" fmla="*/ 1303512 h 7652085"/>
                <a:gd name="connsiteX9906" fmla="*/ 2749545 w 7655776"/>
                <a:gd name="connsiteY9906" fmla="*/ 1166129 h 7652085"/>
                <a:gd name="connsiteX9907" fmla="*/ 2777022 w 7655776"/>
                <a:gd name="connsiteY9907" fmla="*/ 996140 h 7652085"/>
                <a:gd name="connsiteX9908" fmla="*/ 2811825 w 7655776"/>
                <a:gd name="connsiteY9908" fmla="*/ 984417 h 7652085"/>
                <a:gd name="connsiteX9909" fmla="*/ 2711810 w 7655776"/>
                <a:gd name="connsiteY9909" fmla="*/ 1603557 h 7652085"/>
                <a:gd name="connsiteX9910" fmla="*/ 2692393 w 7655776"/>
                <a:gd name="connsiteY9910" fmla="*/ 1596597 h 7652085"/>
                <a:gd name="connsiteX9911" fmla="*/ 2683601 w 7655776"/>
                <a:gd name="connsiteY9911" fmla="*/ 1579744 h 7652085"/>
                <a:gd name="connsiteX9912" fmla="*/ 2715474 w 7655776"/>
                <a:gd name="connsiteY9912" fmla="*/ 1605023 h 7652085"/>
                <a:gd name="connsiteX9913" fmla="*/ 2711810 w 7655776"/>
                <a:gd name="connsiteY9913" fmla="*/ 1603557 h 7652085"/>
                <a:gd name="connsiteX9914" fmla="*/ 2697522 w 7655776"/>
                <a:gd name="connsiteY9914" fmla="*/ 1606122 h 7652085"/>
                <a:gd name="connsiteX9915" fmla="*/ 2709246 w 7655776"/>
                <a:gd name="connsiteY9915" fmla="*/ 1610518 h 7652085"/>
                <a:gd name="connsiteX9916" fmla="*/ 2733791 w 7655776"/>
                <a:gd name="connsiteY9916" fmla="*/ 1619311 h 7652085"/>
                <a:gd name="connsiteX9917" fmla="*/ 2742950 w 7655776"/>
                <a:gd name="connsiteY9917" fmla="*/ 1626638 h 7652085"/>
                <a:gd name="connsiteX9918" fmla="*/ 2795339 w 7655776"/>
                <a:gd name="connsiteY9918" fmla="*/ 1667670 h 7652085"/>
                <a:gd name="connsiteX9919" fmla="*/ 2711810 w 7655776"/>
                <a:gd name="connsiteY9919" fmla="*/ 1633965 h 7652085"/>
                <a:gd name="connsiteX9920" fmla="*/ 2697522 w 7655776"/>
                <a:gd name="connsiteY9920" fmla="*/ 1606122 h 7652085"/>
                <a:gd name="connsiteX9921" fmla="*/ 2804132 w 7655776"/>
                <a:gd name="connsiteY9921" fmla="*/ 1678294 h 7652085"/>
                <a:gd name="connsiteX9922" fmla="*/ 2803766 w 7655776"/>
                <a:gd name="connsiteY9922" fmla="*/ 1680492 h 7652085"/>
                <a:gd name="connsiteX9923" fmla="*/ 2808162 w 7655776"/>
                <a:gd name="connsiteY9923" fmla="*/ 1690018 h 7652085"/>
                <a:gd name="connsiteX9924" fmla="*/ 2815855 w 7655776"/>
                <a:gd name="connsiteY9924" fmla="*/ 1693315 h 7652085"/>
                <a:gd name="connsiteX9925" fmla="*/ 2816588 w 7655776"/>
                <a:gd name="connsiteY9925" fmla="*/ 1697711 h 7652085"/>
                <a:gd name="connsiteX9926" fmla="*/ 2763100 w 7655776"/>
                <a:gd name="connsiteY9926" fmla="*/ 1730683 h 7652085"/>
                <a:gd name="connsiteX9927" fmla="*/ 2716939 w 7655776"/>
                <a:gd name="connsiteY9927" fmla="*/ 1643490 h 7652085"/>
                <a:gd name="connsiteX9928" fmla="*/ 2804132 w 7655776"/>
                <a:gd name="connsiteY9928" fmla="*/ 1678294 h 7652085"/>
                <a:gd name="connsiteX9929" fmla="*/ 2842966 w 7655776"/>
                <a:gd name="connsiteY9929" fmla="*/ 1899573 h 7652085"/>
                <a:gd name="connsiteX9930" fmla="*/ 2664184 w 7655776"/>
                <a:gd name="connsiteY9930" fmla="*/ 1915326 h 7652085"/>
                <a:gd name="connsiteX9931" fmla="*/ 2664184 w 7655776"/>
                <a:gd name="connsiteY9931" fmla="*/ 1915326 h 7652085"/>
                <a:gd name="connsiteX9932" fmla="*/ 2635242 w 7655776"/>
                <a:gd name="connsiteY9932" fmla="*/ 1827034 h 7652085"/>
                <a:gd name="connsiteX9933" fmla="*/ 2639638 w 7655776"/>
                <a:gd name="connsiteY9933" fmla="*/ 1822638 h 7652085"/>
                <a:gd name="connsiteX9934" fmla="*/ 2639638 w 7655776"/>
                <a:gd name="connsiteY9934" fmla="*/ 1815677 h 7652085"/>
                <a:gd name="connsiteX9935" fmla="*/ 2753208 w 7655776"/>
                <a:gd name="connsiteY9935" fmla="*/ 1745703 h 7652085"/>
                <a:gd name="connsiteX9936" fmla="*/ 2759803 w 7655776"/>
                <a:gd name="connsiteY9936" fmla="*/ 1741674 h 7652085"/>
                <a:gd name="connsiteX9937" fmla="*/ 2842966 w 7655776"/>
                <a:gd name="connsiteY9937" fmla="*/ 1899573 h 7652085"/>
                <a:gd name="connsiteX9938" fmla="*/ 2656491 w 7655776"/>
                <a:gd name="connsiteY9938" fmla="*/ 1916059 h 7652085"/>
                <a:gd name="connsiteX9939" fmla="*/ 2638906 w 7655776"/>
                <a:gd name="connsiteY9939" fmla="*/ 1917524 h 7652085"/>
                <a:gd name="connsiteX9940" fmla="*/ 2634143 w 7655776"/>
                <a:gd name="connsiteY9940" fmla="*/ 1846085 h 7652085"/>
                <a:gd name="connsiteX9941" fmla="*/ 2656491 w 7655776"/>
                <a:gd name="connsiteY9941" fmla="*/ 1916059 h 7652085"/>
                <a:gd name="connsiteX9942" fmla="*/ 2656491 w 7655776"/>
                <a:gd name="connsiteY9942" fmla="*/ 1916059 h 7652085"/>
                <a:gd name="connsiteX9943" fmla="*/ 2658689 w 7655776"/>
                <a:gd name="connsiteY9943" fmla="*/ 1923386 h 7652085"/>
                <a:gd name="connsiteX9944" fmla="*/ 2664184 w 7655776"/>
                <a:gd name="connsiteY9944" fmla="*/ 1939872 h 7652085"/>
                <a:gd name="connsiteX9945" fmla="*/ 2700819 w 7655776"/>
                <a:gd name="connsiteY9945" fmla="*/ 2051977 h 7652085"/>
                <a:gd name="connsiteX9946" fmla="*/ 2646233 w 7655776"/>
                <a:gd name="connsiteY9946" fmla="*/ 2022668 h 7652085"/>
                <a:gd name="connsiteX9947" fmla="*/ 2639638 w 7655776"/>
                <a:gd name="connsiteY9947" fmla="*/ 1924851 h 7652085"/>
                <a:gd name="connsiteX9948" fmla="*/ 2658689 w 7655776"/>
                <a:gd name="connsiteY9948" fmla="*/ 1923386 h 7652085"/>
                <a:gd name="connsiteX9949" fmla="*/ 2638539 w 7655776"/>
                <a:gd name="connsiteY9949" fmla="*/ 2018638 h 7652085"/>
                <a:gd name="connsiteX9950" fmla="*/ 2593844 w 7655776"/>
                <a:gd name="connsiteY9950" fmla="*/ 1995192 h 7652085"/>
                <a:gd name="connsiteX9951" fmla="*/ 2489066 w 7655776"/>
                <a:gd name="connsiteY9951" fmla="*/ 1940238 h 7652085"/>
                <a:gd name="connsiteX9952" fmla="*/ 2487601 w 7655776"/>
                <a:gd name="connsiteY9952" fmla="*/ 1938406 h 7652085"/>
                <a:gd name="connsiteX9953" fmla="*/ 2632311 w 7655776"/>
                <a:gd name="connsiteY9953" fmla="*/ 1925584 h 7652085"/>
                <a:gd name="connsiteX9954" fmla="*/ 2638539 w 7655776"/>
                <a:gd name="connsiteY9954" fmla="*/ 2018638 h 7652085"/>
                <a:gd name="connsiteX9955" fmla="*/ 2478075 w 7655776"/>
                <a:gd name="connsiteY9955" fmla="*/ 1945367 h 7652085"/>
                <a:gd name="connsiteX9956" fmla="*/ 2478075 w 7655776"/>
                <a:gd name="connsiteY9956" fmla="*/ 1945367 h 7652085"/>
                <a:gd name="connsiteX9957" fmla="*/ 2479541 w 7655776"/>
                <a:gd name="connsiteY9957" fmla="*/ 1946833 h 7652085"/>
                <a:gd name="connsiteX9958" fmla="*/ 2497859 w 7655776"/>
                <a:gd name="connsiteY9958" fmla="*/ 2063700 h 7652085"/>
                <a:gd name="connsiteX9959" fmla="*/ 2505552 w 7655776"/>
                <a:gd name="connsiteY9959" fmla="*/ 2113524 h 7652085"/>
                <a:gd name="connsiteX9960" fmla="*/ 2419459 w 7655776"/>
                <a:gd name="connsiteY9960" fmla="*/ 2077622 h 7652085"/>
                <a:gd name="connsiteX9961" fmla="*/ 2478075 w 7655776"/>
                <a:gd name="connsiteY9961" fmla="*/ 1945367 h 7652085"/>
                <a:gd name="connsiteX9962" fmla="*/ 2506285 w 7655776"/>
                <a:gd name="connsiteY9962" fmla="*/ 2122317 h 7652085"/>
                <a:gd name="connsiteX9963" fmla="*/ 2516176 w 7655776"/>
                <a:gd name="connsiteY9963" fmla="*/ 2183498 h 7652085"/>
                <a:gd name="connsiteX9964" fmla="*/ 2422023 w 7655776"/>
                <a:gd name="connsiteY9964" fmla="*/ 2112425 h 7652085"/>
                <a:gd name="connsiteX9965" fmla="*/ 2408102 w 7655776"/>
                <a:gd name="connsiteY9965" fmla="*/ 2101801 h 7652085"/>
                <a:gd name="connsiteX9966" fmla="*/ 2416162 w 7655776"/>
                <a:gd name="connsiteY9966" fmla="*/ 2084216 h 7652085"/>
                <a:gd name="connsiteX9967" fmla="*/ 2506285 w 7655776"/>
                <a:gd name="connsiteY9967" fmla="*/ 2122317 h 7652085"/>
                <a:gd name="connsiteX9968" fmla="*/ 2402240 w 7655776"/>
                <a:gd name="connsiteY9968" fmla="*/ 2097405 h 7652085"/>
                <a:gd name="connsiteX9969" fmla="*/ 2343623 w 7655776"/>
                <a:gd name="connsiteY9969" fmla="*/ 2053808 h 7652085"/>
                <a:gd name="connsiteX9970" fmla="*/ 2409201 w 7655776"/>
                <a:gd name="connsiteY9970" fmla="*/ 2081651 h 7652085"/>
                <a:gd name="connsiteX9971" fmla="*/ 2402240 w 7655776"/>
                <a:gd name="connsiteY9971" fmla="*/ 2097405 h 7652085"/>
                <a:gd name="connsiteX9972" fmla="*/ 2310651 w 7655776"/>
                <a:gd name="connsiteY9972" fmla="*/ 2262265 h 7652085"/>
                <a:gd name="connsiteX9973" fmla="*/ 2228587 w 7655776"/>
                <a:gd name="connsiteY9973" fmla="*/ 2220500 h 7652085"/>
                <a:gd name="connsiteX9974" fmla="*/ 2150554 w 7655776"/>
                <a:gd name="connsiteY9974" fmla="*/ 2180934 h 7652085"/>
                <a:gd name="connsiteX9975" fmla="*/ 2197447 w 7655776"/>
                <a:gd name="connsiteY9975" fmla="*/ 2143199 h 7652085"/>
                <a:gd name="connsiteX9976" fmla="*/ 2310651 w 7655776"/>
                <a:gd name="connsiteY9976" fmla="*/ 2262265 h 7652085"/>
                <a:gd name="connsiteX9977" fmla="*/ 2143593 w 7655776"/>
                <a:gd name="connsiteY9977" fmla="*/ 2177637 h 7652085"/>
                <a:gd name="connsiteX9978" fmla="*/ 2139563 w 7655776"/>
                <a:gd name="connsiteY9978" fmla="*/ 2175805 h 7652085"/>
                <a:gd name="connsiteX9979" fmla="*/ 2138830 w 7655776"/>
                <a:gd name="connsiteY9979" fmla="*/ 2167745 h 7652085"/>
                <a:gd name="connsiteX9980" fmla="*/ 2128939 w 7655776"/>
                <a:gd name="connsiteY9980" fmla="*/ 2160052 h 7652085"/>
                <a:gd name="connsiteX9981" fmla="*/ 2124542 w 7655776"/>
                <a:gd name="connsiteY9981" fmla="*/ 2066631 h 7652085"/>
                <a:gd name="connsiteX9982" fmla="*/ 2191952 w 7655776"/>
                <a:gd name="connsiteY9982" fmla="*/ 2138070 h 7652085"/>
                <a:gd name="connsiteX9983" fmla="*/ 2143593 w 7655776"/>
                <a:gd name="connsiteY9983" fmla="*/ 2177637 h 7652085"/>
                <a:gd name="connsiteX9984" fmla="*/ 2121978 w 7655776"/>
                <a:gd name="connsiteY9984" fmla="*/ 2148328 h 7652085"/>
                <a:gd name="connsiteX9985" fmla="*/ 2100363 w 7655776"/>
                <a:gd name="connsiteY9985" fmla="*/ 2085315 h 7652085"/>
                <a:gd name="connsiteX9986" fmla="*/ 2096699 w 7655776"/>
                <a:gd name="connsiteY9986" fmla="*/ 2074324 h 7652085"/>
                <a:gd name="connsiteX9987" fmla="*/ 2096333 w 7655776"/>
                <a:gd name="connsiteY9987" fmla="*/ 2048313 h 7652085"/>
                <a:gd name="connsiteX9988" fmla="*/ 2096333 w 7655776"/>
                <a:gd name="connsiteY9988" fmla="*/ 2035857 h 7652085"/>
                <a:gd name="connsiteX9989" fmla="*/ 2117582 w 7655776"/>
                <a:gd name="connsiteY9989" fmla="*/ 2058571 h 7652085"/>
                <a:gd name="connsiteX9990" fmla="*/ 2121978 w 7655776"/>
                <a:gd name="connsiteY9990" fmla="*/ 2148328 h 7652085"/>
                <a:gd name="connsiteX9991" fmla="*/ 2088640 w 7655776"/>
                <a:gd name="connsiteY9991" fmla="*/ 2027797 h 7652085"/>
                <a:gd name="connsiteX9992" fmla="*/ 2089006 w 7655776"/>
                <a:gd name="connsiteY9992" fmla="*/ 2048313 h 7652085"/>
                <a:gd name="connsiteX9993" fmla="*/ 2089006 w 7655776"/>
                <a:gd name="connsiteY9993" fmla="*/ 2052343 h 7652085"/>
                <a:gd name="connsiteX9994" fmla="*/ 2075451 w 7655776"/>
                <a:gd name="connsiteY9994" fmla="*/ 2013876 h 7652085"/>
                <a:gd name="connsiteX9995" fmla="*/ 2088640 w 7655776"/>
                <a:gd name="connsiteY9995" fmla="*/ 2027797 h 7652085"/>
                <a:gd name="connsiteX9996" fmla="*/ 2119047 w 7655776"/>
                <a:gd name="connsiteY9996" fmla="*/ 2161883 h 7652085"/>
                <a:gd name="connsiteX9997" fmla="*/ 2114285 w 7655776"/>
                <a:gd name="connsiteY9997" fmla="*/ 2178369 h 7652085"/>
                <a:gd name="connsiteX9998" fmla="*/ 2122711 w 7655776"/>
                <a:gd name="connsiteY9998" fmla="*/ 2185330 h 7652085"/>
                <a:gd name="connsiteX9999" fmla="*/ 2121978 w 7655776"/>
                <a:gd name="connsiteY9999" fmla="*/ 2195588 h 7652085"/>
                <a:gd name="connsiteX10000" fmla="*/ 2101462 w 7655776"/>
                <a:gd name="connsiteY10000" fmla="*/ 2212074 h 7652085"/>
                <a:gd name="connsiteX10001" fmla="*/ 2097799 w 7655776"/>
                <a:gd name="connsiteY10001" fmla="*/ 2186063 h 7652085"/>
                <a:gd name="connsiteX10002" fmla="*/ 2096699 w 7655776"/>
                <a:gd name="connsiteY10002" fmla="*/ 2097405 h 7652085"/>
                <a:gd name="connsiteX10003" fmla="*/ 2119047 w 7655776"/>
                <a:gd name="connsiteY10003" fmla="*/ 2161883 h 7652085"/>
                <a:gd name="connsiteX10004" fmla="*/ 2119047 w 7655776"/>
                <a:gd name="connsiteY10004" fmla="*/ 2161883 h 7652085"/>
                <a:gd name="connsiteX10005" fmla="*/ 1660370 w 7655776"/>
                <a:gd name="connsiteY10005" fmla="*/ 1956724 h 7652085"/>
                <a:gd name="connsiteX10006" fmla="*/ 1473529 w 7655776"/>
                <a:gd name="connsiteY10006" fmla="*/ 1946833 h 7652085"/>
                <a:gd name="connsiteX10007" fmla="*/ 1470964 w 7655776"/>
                <a:gd name="connsiteY10007" fmla="*/ 1941337 h 7652085"/>
                <a:gd name="connsiteX10008" fmla="*/ 1493678 w 7655776"/>
                <a:gd name="connsiteY10008" fmla="*/ 1912029 h 7652085"/>
                <a:gd name="connsiteX10009" fmla="*/ 1663301 w 7655776"/>
                <a:gd name="connsiteY10009" fmla="*/ 1941337 h 7652085"/>
                <a:gd name="connsiteX10010" fmla="*/ 1800318 w 7655776"/>
                <a:gd name="connsiteY10010" fmla="*/ 1964784 h 7652085"/>
                <a:gd name="connsiteX10011" fmla="*/ 1660370 w 7655776"/>
                <a:gd name="connsiteY10011" fmla="*/ 1956724 h 7652085"/>
                <a:gd name="connsiteX10012" fmla="*/ 1465835 w 7655776"/>
                <a:gd name="connsiteY10012" fmla="*/ 1936575 h 7652085"/>
                <a:gd name="connsiteX10013" fmla="*/ 1467301 w 7655776"/>
                <a:gd name="connsiteY10013" fmla="*/ 1927049 h 7652085"/>
                <a:gd name="connsiteX10014" fmla="*/ 1469499 w 7655776"/>
                <a:gd name="connsiteY10014" fmla="*/ 1913128 h 7652085"/>
                <a:gd name="connsiteX10015" fmla="*/ 1474994 w 7655776"/>
                <a:gd name="connsiteY10015" fmla="*/ 1910563 h 7652085"/>
                <a:gd name="connsiteX10016" fmla="*/ 1475727 w 7655776"/>
                <a:gd name="connsiteY10016" fmla="*/ 1908365 h 7652085"/>
                <a:gd name="connsiteX10017" fmla="*/ 1485985 w 7655776"/>
                <a:gd name="connsiteY10017" fmla="*/ 1910197 h 7652085"/>
                <a:gd name="connsiteX10018" fmla="*/ 1465835 w 7655776"/>
                <a:gd name="connsiteY10018" fmla="*/ 1936575 h 7652085"/>
                <a:gd name="connsiteX10019" fmla="*/ 1457409 w 7655776"/>
                <a:gd name="connsiteY10019" fmla="*/ 1936208 h 7652085"/>
                <a:gd name="connsiteX10020" fmla="*/ 1454112 w 7655776"/>
                <a:gd name="connsiteY10020" fmla="*/ 1936941 h 7652085"/>
                <a:gd name="connsiteX10021" fmla="*/ 1450815 w 7655776"/>
                <a:gd name="connsiteY10021" fmla="*/ 1933277 h 7652085"/>
                <a:gd name="connsiteX10022" fmla="*/ 1460340 w 7655776"/>
                <a:gd name="connsiteY10022" fmla="*/ 1918990 h 7652085"/>
                <a:gd name="connsiteX10023" fmla="*/ 1457409 w 7655776"/>
                <a:gd name="connsiteY10023" fmla="*/ 1936208 h 7652085"/>
                <a:gd name="connsiteX10024" fmla="*/ 1335779 w 7655776"/>
                <a:gd name="connsiteY10024" fmla="*/ 2061868 h 7652085"/>
                <a:gd name="connsiteX10025" fmla="*/ 1298411 w 7655776"/>
                <a:gd name="connsiteY10025" fmla="*/ 2097038 h 7652085"/>
                <a:gd name="connsiteX10026" fmla="*/ 1335046 w 7655776"/>
                <a:gd name="connsiteY10026" fmla="*/ 2056006 h 7652085"/>
                <a:gd name="connsiteX10027" fmla="*/ 1335779 w 7655776"/>
                <a:gd name="connsiteY10027" fmla="*/ 2061868 h 7652085"/>
                <a:gd name="connsiteX10028" fmla="*/ 1165058 w 7655776"/>
                <a:gd name="connsiteY10028" fmla="*/ 2310990 h 7652085"/>
                <a:gd name="connsiteX10029" fmla="*/ 1149671 w 7655776"/>
                <a:gd name="connsiteY10029" fmla="*/ 2360082 h 7652085"/>
                <a:gd name="connsiteX10030" fmla="*/ 1144542 w 7655776"/>
                <a:gd name="connsiteY10030" fmla="*/ 2361913 h 7652085"/>
                <a:gd name="connsiteX10031" fmla="*/ 1165058 w 7655776"/>
                <a:gd name="connsiteY10031" fmla="*/ 2310990 h 7652085"/>
                <a:gd name="connsiteX10032" fmla="*/ 1089222 w 7655776"/>
                <a:gd name="connsiteY10032" fmla="*/ 2520912 h 7652085"/>
                <a:gd name="connsiteX10033" fmla="*/ 1089955 w 7655776"/>
                <a:gd name="connsiteY10033" fmla="*/ 2524209 h 7652085"/>
                <a:gd name="connsiteX10034" fmla="*/ 1076033 w 7655776"/>
                <a:gd name="connsiteY10034" fmla="*/ 2534467 h 7652085"/>
                <a:gd name="connsiteX10035" fmla="*/ 1084459 w 7655776"/>
                <a:gd name="connsiteY10035" fmla="*/ 2519446 h 7652085"/>
                <a:gd name="connsiteX10036" fmla="*/ 1089222 w 7655776"/>
                <a:gd name="connsiteY10036" fmla="*/ 2520912 h 7652085"/>
                <a:gd name="connsiteX10037" fmla="*/ 1074568 w 7655776"/>
                <a:gd name="connsiteY10037" fmla="*/ 2545091 h 7652085"/>
                <a:gd name="connsiteX10038" fmla="*/ 1085925 w 7655776"/>
                <a:gd name="connsiteY10038" fmla="*/ 2537398 h 7652085"/>
                <a:gd name="connsiteX10039" fmla="*/ 1093618 w 7655776"/>
                <a:gd name="connsiteY10039" fmla="*/ 2531902 h 7652085"/>
                <a:gd name="connsiteX10040" fmla="*/ 1078964 w 7655776"/>
                <a:gd name="connsiteY10040" fmla="*/ 2561211 h 7652085"/>
                <a:gd name="connsiteX10041" fmla="*/ 1073102 w 7655776"/>
                <a:gd name="connsiteY10041" fmla="*/ 2553151 h 7652085"/>
                <a:gd name="connsiteX10042" fmla="*/ 1074568 w 7655776"/>
                <a:gd name="connsiteY10042" fmla="*/ 2551319 h 7652085"/>
                <a:gd name="connsiteX10043" fmla="*/ 1074568 w 7655776"/>
                <a:gd name="connsiteY10043" fmla="*/ 2545091 h 7652085"/>
                <a:gd name="connsiteX10044" fmla="*/ 1074568 w 7655776"/>
                <a:gd name="connsiteY10044" fmla="*/ 2545091 h 7652085"/>
                <a:gd name="connsiteX10045" fmla="*/ 1100213 w 7655776"/>
                <a:gd name="connsiteY10045" fmla="*/ 2534467 h 7652085"/>
                <a:gd name="connsiteX10046" fmla="*/ 1103144 w 7655776"/>
                <a:gd name="connsiteY10046" fmla="*/ 2535199 h 7652085"/>
                <a:gd name="connsiteX10047" fmla="*/ 1106441 w 7655776"/>
                <a:gd name="connsiteY10047" fmla="*/ 2534100 h 7652085"/>
                <a:gd name="connsiteX10048" fmla="*/ 1197297 w 7655776"/>
                <a:gd name="connsiteY10048" fmla="*/ 2698228 h 7652085"/>
                <a:gd name="connsiteX10049" fmla="*/ 1265439 w 7655776"/>
                <a:gd name="connsiteY10049" fmla="*/ 2820224 h 7652085"/>
                <a:gd name="connsiteX10050" fmla="*/ 1184108 w 7655776"/>
                <a:gd name="connsiteY10050" fmla="*/ 2707386 h 7652085"/>
                <a:gd name="connsiteX10051" fmla="*/ 1083360 w 7655776"/>
                <a:gd name="connsiteY10051" fmla="*/ 2567805 h 7652085"/>
                <a:gd name="connsiteX10052" fmla="*/ 1100213 w 7655776"/>
                <a:gd name="connsiteY10052" fmla="*/ 2534467 h 7652085"/>
                <a:gd name="connsiteX10053" fmla="*/ 1467301 w 7655776"/>
                <a:gd name="connsiteY10053" fmla="*/ 3042602 h 7652085"/>
                <a:gd name="connsiteX10054" fmla="*/ 1448617 w 7655776"/>
                <a:gd name="connsiteY10054" fmla="*/ 3051394 h 7652085"/>
                <a:gd name="connsiteX10055" fmla="*/ 1430299 w 7655776"/>
                <a:gd name="connsiteY10055" fmla="*/ 3045899 h 7652085"/>
                <a:gd name="connsiteX10056" fmla="*/ 1470598 w 7655776"/>
                <a:gd name="connsiteY10056" fmla="*/ 3041136 h 7652085"/>
                <a:gd name="connsiteX10057" fmla="*/ 1467301 w 7655776"/>
                <a:gd name="connsiteY10057" fmla="*/ 3042602 h 7652085"/>
                <a:gd name="connsiteX10058" fmla="*/ 1458875 w 7655776"/>
                <a:gd name="connsiteY10058" fmla="*/ 3054692 h 7652085"/>
                <a:gd name="connsiteX10059" fmla="*/ 1470232 w 7655776"/>
                <a:gd name="connsiteY10059" fmla="*/ 3049196 h 7652085"/>
                <a:gd name="connsiteX10060" fmla="*/ 1493678 w 7655776"/>
                <a:gd name="connsiteY10060" fmla="*/ 3038206 h 7652085"/>
                <a:gd name="connsiteX10061" fmla="*/ 1505035 w 7655776"/>
                <a:gd name="connsiteY10061" fmla="*/ 3036740 h 7652085"/>
                <a:gd name="connsiteX10062" fmla="*/ 1571346 w 7655776"/>
                <a:gd name="connsiteY10062" fmla="*/ 3028680 h 7652085"/>
                <a:gd name="connsiteX10063" fmla="*/ 1488549 w 7655776"/>
                <a:gd name="connsiteY10063" fmla="*/ 3064217 h 7652085"/>
                <a:gd name="connsiteX10064" fmla="*/ 1458875 w 7655776"/>
                <a:gd name="connsiteY10064" fmla="*/ 3054692 h 7652085"/>
                <a:gd name="connsiteX10065" fmla="*/ 1585267 w 7655776"/>
                <a:gd name="connsiteY10065" fmla="*/ 3030512 h 7652085"/>
                <a:gd name="connsiteX10066" fmla="*/ 1595892 w 7655776"/>
                <a:gd name="connsiteY10066" fmla="*/ 3036007 h 7652085"/>
                <a:gd name="connsiteX10067" fmla="*/ 1596258 w 7655776"/>
                <a:gd name="connsiteY10067" fmla="*/ 3036007 h 7652085"/>
                <a:gd name="connsiteX10068" fmla="*/ 1603951 w 7655776"/>
                <a:gd name="connsiteY10068" fmla="*/ 3033076 h 7652085"/>
                <a:gd name="connsiteX10069" fmla="*/ 1607249 w 7655776"/>
                <a:gd name="connsiteY10069" fmla="*/ 3035641 h 7652085"/>
                <a:gd name="connsiteX10070" fmla="*/ 1592961 w 7655776"/>
                <a:gd name="connsiteY10070" fmla="*/ 3096822 h 7652085"/>
                <a:gd name="connsiteX10071" fmla="*/ 1499174 w 7655776"/>
                <a:gd name="connsiteY10071" fmla="*/ 3067514 h 7652085"/>
                <a:gd name="connsiteX10072" fmla="*/ 1585267 w 7655776"/>
                <a:gd name="connsiteY10072" fmla="*/ 3030512 h 7652085"/>
                <a:gd name="connsiteX10073" fmla="*/ 1598456 w 7655776"/>
                <a:gd name="connsiteY10073" fmla="*/ 3105981 h 7652085"/>
                <a:gd name="connsiteX10074" fmla="*/ 1769178 w 7655776"/>
                <a:gd name="connsiteY10074" fmla="*/ 3159469 h 7652085"/>
                <a:gd name="connsiteX10075" fmla="*/ 1654142 w 7655776"/>
                <a:gd name="connsiteY10075" fmla="*/ 3296852 h 7652085"/>
                <a:gd name="connsiteX10076" fmla="*/ 1654142 w 7655776"/>
                <a:gd name="connsiteY10076" fmla="*/ 3296852 h 7652085"/>
                <a:gd name="connsiteX10077" fmla="*/ 1571346 w 7655776"/>
                <a:gd name="connsiteY10077" fmla="*/ 3254721 h 7652085"/>
                <a:gd name="connsiteX10078" fmla="*/ 1571346 w 7655776"/>
                <a:gd name="connsiteY10078" fmla="*/ 3248493 h 7652085"/>
                <a:gd name="connsiteX10079" fmla="*/ 1566217 w 7655776"/>
                <a:gd name="connsiteY10079" fmla="*/ 3243731 h 7652085"/>
                <a:gd name="connsiteX10080" fmla="*/ 1596991 w 7655776"/>
                <a:gd name="connsiteY10080" fmla="*/ 3113308 h 7652085"/>
                <a:gd name="connsiteX10081" fmla="*/ 1598456 w 7655776"/>
                <a:gd name="connsiteY10081" fmla="*/ 3105981 h 7652085"/>
                <a:gd name="connsiteX10082" fmla="*/ 1649013 w 7655776"/>
                <a:gd name="connsiteY10082" fmla="*/ 3302714 h 7652085"/>
                <a:gd name="connsiteX10083" fmla="*/ 1637656 w 7655776"/>
                <a:gd name="connsiteY10083" fmla="*/ 3316269 h 7652085"/>
                <a:gd name="connsiteX10084" fmla="*/ 1583802 w 7655776"/>
                <a:gd name="connsiteY10084" fmla="*/ 3269376 h 7652085"/>
                <a:gd name="connsiteX10085" fmla="*/ 1649013 w 7655776"/>
                <a:gd name="connsiteY10085" fmla="*/ 3302714 h 7652085"/>
                <a:gd name="connsiteX10086" fmla="*/ 1649013 w 7655776"/>
                <a:gd name="connsiteY10086" fmla="*/ 3302714 h 7652085"/>
                <a:gd name="connsiteX10087" fmla="*/ 1655607 w 7655776"/>
                <a:gd name="connsiteY10087" fmla="*/ 3306378 h 7652085"/>
                <a:gd name="connsiteX10088" fmla="*/ 1670994 w 7655776"/>
                <a:gd name="connsiteY10088" fmla="*/ 3314437 h 7652085"/>
                <a:gd name="connsiteX10089" fmla="*/ 1776138 w 7655776"/>
                <a:gd name="connsiteY10089" fmla="*/ 3367925 h 7652085"/>
                <a:gd name="connsiteX10090" fmla="*/ 1716789 w 7655776"/>
                <a:gd name="connsiteY10090" fmla="*/ 3385877 h 7652085"/>
                <a:gd name="connsiteX10091" fmla="*/ 1642785 w 7655776"/>
                <a:gd name="connsiteY10091" fmla="*/ 3321398 h 7652085"/>
                <a:gd name="connsiteX10092" fmla="*/ 1655607 w 7655776"/>
                <a:gd name="connsiteY10092" fmla="*/ 3306378 h 7652085"/>
                <a:gd name="connsiteX10093" fmla="*/ 1708729 w 7655776"/>
                <a:gd name="connsiteY10093" fmla="*/ 3388075 h 7652085"/>
                <a:gd name="connsiteX10094" fmla="*/ 1660370 w 7655776"/>
                <a:gd name="connsiteY10094" fmla="*/ 3403095 h 7652085"/>
                <a:gd name="connsiteX10095" fmla="*/ 1547166 w 7655776"/>
                <a:gd name="connsiteY10095" fmla="*/ 3438265 h 7652085"/>
                <a:gd name="connsiteX10096" fmla="*/ 1544968 w 7655776"/>
                <a:gd name="connsiteY10096" fmla="*/ 3437899 h 7652085"/>
                <a:gd name="connsiteX10097" fmla="*/ 1638389 w 7655776"/>
                <a:gd name="connsiteY10097" fmla="*/ 3326527 h 7652085"/>
                <a:gd name="connsiteX10098" fmla="*/ 1708729 w 7655776"/>
                <a:gd name="connsiteY10098" fmla="*/ 3388075 h 7652085"/>
                <a:gd name="connsiteX10099" fmla="*/ 1543503 w 7655776"/>
                <a:gd name="connsiteY10099" fmla="*/ 3449623 h 7652085"/>
                <a:gd name="connsiteX10100" fmla="*/ 1545701 w 7655776"/>
                <a:gd name="connsiteY10100" fmla="*/ 3449989 h 7652085"/>
                <a:gd name="connsiteX10101" fmla="*/ 1640953 w 7655776"/>
                <a:gd name="connsiteY10101" fmla="*/ 3519963 h 7652085"/>
                <a:gd name="connsiteX10102" fmla="*/ 1681619 w 7655776"/>
                <a:gd name="connsiteY10102" fmla="*/ 3549638 h 7652085"/>
                <a:gd name="connsiteX10103" fmla="*/ 1595159 w 7655776"/>
                <a:gd name="connsiteY10103" fmla="*/ 3585174 h 7652085"/>
                <a:gd name="connsiteX10104" fmla="*/ 1543503 w 7655776"/>
                <a:gd name="connsiteY10104" fmla="*/ 3449623 h 7652085"/>
                <a:gd name="connsiteX10105" fmla="*/ 1543503 w 7655776"/>
                <a:gd name="connsiteY10105" fmla="*/ 3449623 h 7652085"/>
                <a:gd name="connsiteX10106" fmla="*/ 1688946 w 7655776"/>
                <a:gd name="connsiteY10106" fmla="*/ 3554767 h 7652085"/>
                <a:gd name="connsiteX10107" fmla="*/ 1739136 w 7655776"/>
                <a:gd name="connsiteY10107" fmla="*/ 3591036 h 7652085"/>
                <a:gd name="connsiteX10108" fmla="*/ 1622269 w 7655776"/>
                <a:gd name="connsiteY10108" fmla="*/ 3607522 h 7652085"/>
                <a:gd name="connsiteX10109" fmla="*/ 1605050 w 7655776"/>
                <a:gd name="connsiteY10109" fmla="*/ 3610086 h 7652085"/>
                <a:gd name="connsiteX10110" fmla="*/ 1598090 w 7655776"/>
                <a:gd name="connsiteY10110" fmla="*/ 3591768 h 7652085"/>
                <a:gd name="connsiteX10111" fmla="*/ 1688946 w 7655776"/>
                <a:gd name="connsiteY10111" fmla="*/ 3554767 h 7652085"/>
                <a:gd name="connsiteX10112" fmla="*/ 1597357 w 7655776"/>
                <a:gd name="connsiteY10112" fmla="*/ 3610819 h 7652085"/>
                <a:gd name="connsiteX10113" fmla="*/ 1524819 w 7655776"/>
                <a:gd name="connsiteY10113" fmla="*/ 3621443 h 7652085"/>
                <a:gd name="connsiteX10114" fmla="*/ 1591129 w 7655776"/>
                <a:gd name="connsiteY10114" fmla="*/ 3594699 h 7652085"/>
                <a:gd name="connsiteX10115" fmla="*/ 1597357 w 7655776"/>
                <a:gd name="connsiteY10115" fmla="*/ 3610819 h 7652085"/>
                <a:gd name="connsiteX10116" fmla="*/ 1499540 w 7655776"/>
                <a:gd name="connsiteY10116" fmla="*/ 3640127 h 7652085"/>
                <a:gd name="connsiteX10117" fmla="*/ 1508699 w 7655776"/>
                <a:gd name="connsiteY10117" fmla="*/ 3630602 h 7652085"/>
                <a:gd name="connsiteX10118" fmla="*/ 1600288 w 7655776"/>
                <a:gd name="connsiteY10118" fmla="*/ 3617780 h 7652085"/>
                <a:gd name="connsiteX10119" fmla="*/ 1600288 w 7655776"/>
                <a:gd name="connsiteY10119" fmla="*/ 3617780 h 7652085"/>
                <a:gd name="connsiteX10120" fmla="*/ 1664400 w 7655776"/>
                <a:gd name="connsiteY10120" fmla="*/ 3785204 h 7652085"/>
                <a:gd name="connsiteX10121" fmla="*/ 1485619 w 7655776"/>
                <a:gd name="connsiteY10121" fmla="*/ 3780075 h 7652085"/>
                <a:gd name="connsiteX10122" fmla="*/ 1486351 w 7655776"/>
                <a:gd name="connsiteY10122" fmla="*/ 3772382 h 7652085"/>
                <a:gd name="connsiteX10123" fmla="*/ 1499540 w 7655776"/>
                <a:gd name="connsiteY10123" fmla="*/ 3640127 h 7652085"/>
                <a:gd name="connsiteX10124" fmla="*/ 1499540 w 7655776"/>
                <a:gd name="connsiteY10124" fmla="*/ 3640127 h 7652085"/>
                <a:gd name="connsiteX10125" fmla="*/ 1470964 w 7655776"/>
                <a:gd name="connsiteY10125" fmla="*/ 3850415 h 7652085"/>
                <a:gd name="connsiteX10126" fmla="*/ 1466568 w 7655776"/>
                <a:gd name="connsiteY10126" fmla="*/ 3851881 h 7652085"/>
                <a:gd name="connsiteX10127" fmla="*/ 1450448 w 7655776"/>
                <a:gd name="connsiteY10127" fmla="*/ 3846385 h 7652085"/>
                <a:gd name="connsiteX10128" fmla="*/ 1448250 w 7655776"/>
                <a:gd name="connsiteY10128" fmla="*/ 3847851 h 7652085"/>
                <a:gd name="connsiteX10129" fmla="*/ 1379009 w 7655776"/>
                <a:gd name="connsiteY10129" fmla="*/ 3784838 h 7652085"/>
                <a:gd name="connsiteX10130" fmla="*/ 1477192 w 7655776"/>
                <a:gd name="connsiteY10130" fmla="*/ 3787769 h 7652085"/>
                <a:gd name="connsiteX10131" fmla="*/ 1470964 w 7655776"/>
                <a:gd name="connsiteY10131" fmla="*/ 3850415 h 7652085"/>
                <a:gd name="connsiteX10132" fmla="*/ 1434695 w 7655776"/>
                <a:gd name="connsiteY10132" fmla="*/ 3844920 h 7652085"/>
                <a:gd name="connsiteX10133" fmla="*/ 1374613 w 7655776"/>
                <a:gd name="connsiteY10133" fmla="*/ 3815612 h 7652085"/>
                <a:gd name="connsiteX10134" fmla="*/ 1363989 w 7655776"/>
                <a:gd name="connsiteY10134" fmla="*/ 3810482 h 7652085"/>
                <a:gd name="connsiteX10135" fmla="*/ 1345304 w 7655776"/>
                <a:gd name="connsiteY10135" fmla="*/ 3792165 h 7652085"/>
                <a:gd name="connsiteX10136" fmla="*/ 1336146 w 7655776"/>
                <a:gd name="connsiteY10136" fmla="*/ 3783373 h 7652085"/>
                <a:gd name="connsiteX10137" fmla="*/ 1367286 w 7655776"/>
                <a:gd name="connsiteY10137" fmla="*/ 3784105 h 7652085"/>
                <a:gd name="connsiteX10138" fmla="*/ 1434695 w 7655776"/>
                <a:gd name="connsiteY10138" fmla="*/ 3844920 h 7652085"/>
                <a:gd name="connsiteX10139" fmla="*/ 1325888 w 7655776"/>
                <a:gd name="connsiteY10139" fmla="*/ 3783373 h 7652085"/>
                <a:gd name="connsiteX10140" fmla="*/ 1340542 w 7655776"/>
                <a:gd name="connsiteY10140" fmla="*/ 3797660 h 7652085"/>
                <a:gd name="connsiteX10141" fmla="*/ 1343473 w 7655776"/>
                <a:gd name="connsiteY10141" fmla="*/ 3800591 h 7652085"/>
                <a:gd name="connsiteX10142" fmla="*/ 1306837 w 7655776"/>
                <a:gd name="connsiteY10142" fmla="*/ 3783006 h 7652085"/>
                <a:gd name="connsiteX10143" fmla="*/ 1325888 w 7655776"/>
                <a:gd name="connsiteY10143" fmla="*/ 3783373 h 7652085"/>
                <a:gd name="connsiteX10144" fmla="*/ 973087 w 7655776"/>
                <a:gd name="connsiteY10144" fmla="*/ 4036158 h 7652085"/>
                <a:gd name="connsiteX10145" fmla="*/ 833872 w 7655776"/>
                <a:gd name="connsiteY10145" fmla="*/ 4161085 h 7652085"/>
                <a:gd name="connsiteX10146" fmla="*/ 828011 w 7655776"/>
                <a:gd name="connsiteY10146" fmla="*/ 4158887 h 7652085"/>
                <a:gd name="connsiteX10147" fmla="*/ 823248 w 7655776"/>
                <a:gd name="connsiteY10147" fmla="*/ 4122251 h 7652085"/>
                <a:gd name="connsiteX10148" fmla="*/ 963928 w 7655776"/>
                <a:gd name="connsiteY10148" fmla="*/ 4023335 h 7652085"/>
                <a:gd name="connsiteX10149" fmla="*/ 1077499 w 7655776"/>
                <a:gd name="connsiteY10149" fmla="*/ 3942737 h 7652085"/>
                <a:gd name="connsiteX10150" fmla="*/ 973087 w 7655776"/>
                <a:gd name="connsiteY10150" fmla="*/ 4036158 h 7652085"/>
                <a:gd name="connsiteX10151" fmla="*/ 821050 w 7655776"/>
                <a:gd name="connsiteY10151" fmla="*/ 4159619 h 7652085"/>
                <a:gd name="connsiteX10152" fmla="*/ 815554 w 7655776"/>
                <a:gd name="connsiteY10152" fmla="*/ 4151560 h 7652085"/>
                <a:gd name="connsiteX10153" fmla="*/ 807128 w 7655776"/>
                <a:gd name="connsiteY10153" fmla="*/ 4140569 h 7652085"/>
                <a:gd name="connsiteX10154" fmla="*/ 809326 w 7655776"/>
                <a:gd name="connsiteY10154" fmla="*/ 4134707 h 7652085"/>
                <a:gd name="connsiteX10155" fmla="*/ 808227 w 7655776"/>
                <a:gd name="connsiteY10155" fmla="*/ 4132509 h 7652085"/>
                <a:gd name="connsiteX10156" fmla="*/ 816654 w 7655776"/>
                <a:gd name="connsiteY10156" fmla="*/ 4126647 h 7652085"/>
                <a:gd name="connsiteX10157" fmla="*/ 821050 w 7655776"/>
                <a:gd name="connsiteY10157" fmla="*/ 4159619 h 7652085"/>
                <a:gd name="connsiteX10158" fmla="*/ 814822 w 7655776"/>
                <a:gd name="connsiteY10158" fmla="*/ 4165115 h 7652085"/>
                <a:gd name="connsiteX10159" fmla="*/ 812990 w 7655776"/>
                <a:gd name="connsiteY10159" fmla="*/ 4168046 h 7652085"/>
                <a:gd name="connsiteX10160" fmla="*/ 808227 w 7655776"/>
                <a:gd name="connsiteY10160" fmla="*/ 4167679 h 7652085"/>
                <a:gd name="connsiteX10161" fmla="*/ 804930 w 7655776"/>
                <a:gd name="connsiteY10161" fmla="*/ 4150827 h 7652085"/>
                <a:gd name="connsiteX10162" fmla="*/ 814822 w 7655776"/>
                <a:gd name="connsiteY10162" fmla="*/ 4165115 h 7652085"/>
                <a:gd name="connsiteX10163" fmla="*/ 817753 w 7655776"/>
                <a:gd name="connsiteY10163" fmla="*/ 4340233 h 7652085"/>
                <a:gd name="connsiteX10164" fmla="*/ 816287 w 7655776"/>
                <a:gd name="connsiteY10164" fmla="*/ 4391523 h 7652085"/>
                <a:gd name="connsiteX10165" fmla="*/ 813356 w 7655776"/>
                <a:gd name="connsiteY10165" fmla="*/ 4336569 h 7652085"/>
                <a:gd name="connsiteX10166" fmla="*/ 817753 w 7655776"/>
                <a:gd name="connsiteY10166" fmla="*/ 4340233 h 7652085"/>
                <a:gd name="connsiteX10167" fmla="*/ 873072 w 7655776"/>
                <a:gd name="connsiteY10167" fmla="*/ 4636981 h 7652085"/>
                <a:gd name="connsiteX10168" fmla="*/ 896885 w 7655776"/>
                <a:gd name="connsiteY10168" fmla="*/ 4682409 h 7652085"/>
                <a:gd name="connsiteX10169" fmla="*/ 894687 w 7655776"/>
                <a:gd name="connsiteY10169" fmla="*/ 4687538 h 7652085"/>
                <a:gd name="connsiteX10170" fmla="*/ 873072 w 7655776"/>
                <a:gd name="connsiteY10170" fmla="*/ 4636981 h 7652085"/>
                <a:gd name="connsiteX10171" fmla="*/ 968325 w 7655776"/>
                <a:gd name="connsiteY10171" fmla="*/ 4838476 h 7652085"/>
                <a:gd name="connsiteX10172" fmla="*/ 970889 w 7655776"/>
                <a:gd name="connsiteY10172" fmla="*/ 4841041 h 7652085"/>
                <a:gd name="connsiteX10173" fmla="*/ 968325 w 7655776"/>
                <a:gd name="connsiteY10173" fmla="*/ 4858259 h 7652085"/>
                <a:gd name="connsiteX10174" fmla="*/ 963928 w 7655776"/>
                <a:gd name="connsiteY10174" fmla="*/ 4841407 h 7652085"/>
                <a:gd name="connsiteX10175" fmla="*/ 968325 w 7655776"/>
                <a:gd name="connsiteY10175" fmla="*/ 4838476 h 7652085"/>
                <a:gd name="connsiteX10176" fmla="*/ 978949 w 7655776"/>
                <a:gd name="connsiteY10176" fmla="*/ 4870715 h 7652085"/>
                <a:gd name="connsiteX10177" fmla="*/ 974553 w 7655776"/>
                <a:gd name="connsiteY10177" fmla="*/ 4866685 h 7652085"/>
                <a:gd name="connsiteX10178" fmla="*/ 977117 w 7655776"/>
                <a:gd name="connsiteY10178" fmla="*/ 4852764 h 7652085"/>
                <a:gd name="connsiteX10179" fmla="*/ 978949 w 7655776"/>
                <a:gd name="connsiteY10179" fmla="*/ 4843239 h 7652085"/>
                <a:gd name="connsiteX10180" fmla="*/ 989207 w 7655776"/>
                <a:gd name="connsiteY10180" fmla="*/ 4874745 h 7652085"/>
                <a:gd name="connsiteX10181" fmla="*/ 978949 w 7655776"/>
                <a:gd name="connsiteY10181" fmla="*/ 4873280 h 7652085"/>
                <a:gd name="connsiteX10182" fmla="*/ 978949 w 7655776"/>
                <a:gd name="connsiteY10182" fmla="*/ 4870715 h 7652085"/>
                <a:gd name="connsiteX10183" fmla="*/ 978949 w 7655776"/>
                <a:gd name="connsiteY10183" fmla="*/ 4870715 h 7652085"/>
                <a:gd name="connsiteX10184" fmla="*/ 985177 w 7655776"/>
                <a:gd name="connsiteY10184" fmla="*/ 4840674 h 7652085"/>
                <a:gd name="connsiteX10185" fmla="*/ 989573 w 7655776"/>
                <a:gd name="connsiteY10185" fmla="*/ 4836278 h 7652085"/>
                <a:gd name="connsiteX10186" fmla="*/ 1169454 w 7655776"/>
                <a:gd name="connsiteY10186" fmla="*/ 4887568 h 7652085"/>
                <a:gd name="connsiteX10187" fmla="*/ 1304273 w 7655776"/>
                <a:gd name="connsiteY10187" fmla="*/ 4925669 h 7652085"/>
                <a:gd name="connsiteX10188" fmla="*/ 1166889 w 7655776"/>
                <a:gd name="connsiteY10188" fmla="*/ 4903321 h 7652085"/>
                <a:gd name="connsiteX10189" fmla="*/ 996900 w 7655776"/>
                <a:gd name="connsiteY10189" fmla="*/ 4876211 h 7652085"/>
                <a:gd name="connsiteX10190" fmla="*/ 985177 w 7655776"/>
                <a:gd name="connsiteY10190" fmla="*/ 4840674 h 7652085"/>
                <a:gd name="connsiteX10191" fmla="*/ 1604318 w 7655776"/>
                <a:gd name="connsiteY10191" fmla="*/ 4940689 h 7652085"/>
                <a:gd name="connsiteX10192" fmla="*/ 1597357 w 7655776"/>
                <a:gd name="connsiteY10192" fmla="*/ 4960106 h 7652085"/>
                <a:gd name="connsiteX10193" fmla="*/ 1580505 w 7655776"/>
                <a:gd name="connsiteY10193" fmla="*/ 4968899 h 7652085"/>
                <a:gd name="connsiteX10194" fmla="*/ 1605783 w 7655776"/>
                <a:gd name="connsiteY10194" fmla="*/ 4936659 h 7652085"/>
                <a:gd name="connsiteX10195" fmla="*/ 1604318 w 7655776"/>
                <a:gd name="connsiteY10195" fmla="*/ 4940689 h 7652085"/>
                <a:gd name="connsiteX10196" fmla="*/ 1607249 w 7655776"/>
                <a:gd name="connsiteY10196" fmla="*/ 4954977 h 7652085"/>
                <a:gd name="connsiteX10197" fmla="*/ 1611645 w 7655776"/>
                <a:gd name="connsiteY10197" fmla="*/ 4943254 h 7652085"/>
                <a:gd name="connsiteX10198" fmla="*/ 1620437 w 7655776"/>
                <a:gd name="connsiteY10198" fmla="*/ 4918708 h 7652085"/>
                <a:gd name="connsiteX10199" fmla="*/ 1627765 w 7655776"/>
                <a:gd name="connsiteY10199" fmla="*/ 4909549 h 7652085"/>
                <a:gd name="connsiteX10200" fmla="*/ 1668796 w 7655776"/>
                <a:gd name="connsiteY10200" fmla="*/ 4856794 h 7652085"/>
                <a:gd name="connsiteX10201" fmla="*/ 1635092 w 7655776"/>
                <a:gd name="connsiteY10201" fmla="*/ 4940323 h 7652085"/>
                <a:gd name="connsiteX10202" fmla="*/ 1607249 w 7655776"/>
                <a:gd name="connsiteY10202" fmla="*/ 4954977 h 7652085"/>
                <a:gd name="connsiteX10203" fmla="*/ 1679054 w 7655776"/>
                <a:gd name="connsiteY10203" fmla="*/ 4848734 h 7652085"/>
                <a:gd name="connsiteX10204" fmla="*/ 1680886 w 7655776"/>
                <a:gd name="connsiteY10204" fmla="*/ 4849100 h 7652085"/>
                <a:gd name="connsiteX10205" fmla="*/ 1691144 w 7655776"/>
                <a:gd name="connsiteY10205" fmla="*/ 4844704 h 7652085"/>
                <a:gd name="connsiteX10206" fmla="*/ 1694441 w 7655776"/>
                <a:gd name="connsiteY10206" fmla="*/ 4837011 h 7652085"/>
                <a:gd name="connsiteX10207" fmla="*/ 1698837 w 7655776"/>
                <a:gd name="connsiteY10207" fmla="*/ 4836278 h 7652085"/>
                <a:gd name="connsiteX10208" fmla="*/ 1731809 w 7655776"/>
                <a:gd name="connsiteY10208" fmla="*/ 4889766 h 7652085"/>
                <a:gd name="connsiteX10209" fmla="*/ 1644983 w 7655776"/>
                <a:gd name="connsiteY10209" fmla="*/ 4935194 h 7652085"/>
                <a:gd name="connsiteX10210" fmla="*/ 1679054 w 7655776"/>
                <a:gd name="connsiteY10210" fmla="*/ 4848734 h 7652085"/>
                <a:gd name="connsiteX10211" fmla="*/ 1916819 w 7655776"/>
                <a:gd name="connsiteY10211" fmla="*/ 4996009 h 7652085"/>
                <a:gd name="connsiteX10212" fmla="*/ 1918284 w 7655776"/>
                <a:gd name="connsiteY10212" fmla="*/ 5013594 h 7652085"/>
                <a:gd name="connsiteX10213" fmla="*/ 1846845 w 7655776"/>
                <a:gd name="connsiteY10213" fmla="*/ 5018357 h 7652085"/>
                <a:gd name="connsiteX10214" fmla="*/ 1916819 w 7655776"/>
                <a:gd name="connsiteY10214" fmla="*/ 4996009 h 7652085"/>
                <a:gd name="connsiteX10215" fmla="*/ 1916819 w 7655776"/>
                <a:gd name="connsiteY10215" fmla="*/ 4996009 h 7652085"/>
                <a:gd name="connsiteX10216" fmla="*/ 1924146 w 7655776"/>
                <a:gd name="connsiteY10216" fmla="*/ 4993811 h 7652085"/>
                <a:gd name="connsiteX10217" fmla="*/ 1940632 w 7655776"/>
                <a:gd name="connsiteY10217" fmla="*/ 4988315 h 7652085"/>
                <a:gd name="connsiteX10218" fmla="*/ 2052737 w 7655776"/>
                <a:gd name="connsiteY10218" fmla="*/ 4951680 h 7652085"/>
                <a:gd name="connsiteX10219" fmla="*/ 2023428 w 7655776"/>
                <a:gd name="connsiteY10219" fmla="*/ 5006267 h 7652085"/>
                <a:gd name="connsiteX10220" fmla="*/ 1925611 w 7655776"/>
                <a:gd name="connsiteY10220" fmla="*/ 5012861 h 7652085"/>
                <a:gd name="connsiteX10221" fmla="*/ 1924146 w 7655776"/>
                <a:gd name="connsiteY10221" fmla="*/ 4993811 h 7652085"/>
                <a:gd name="connsiteX10222" fmla="*/ 1947959 w 7655776"/>
                <a:gd name="connsiteY10222" fmla="*/ 5173325 h 7652085"/>
                <a:gd name="connsiteX10223" fmla="*/ 2064827 w 7655776"/>
                <a:gd name="connsiteY10223" fmla="*/ 5155374 h 7652085"/>
                <a:gd name="connsiteX10224" fmla="*/ 2114651 w 7655776"/>
                <a:gd name="connsiteY10224" fmla="*/ 5147680 h 7652085"/>
                <a:gd name="connsiteX10225" fmla="*/ 2078748 w 7655776"/>
                <a:gd name="connsiteY10225" fmla="*/ 5233773 h 7652085"/>
                <a:gd name="connsiteX10226" fmla="*/ 1946127 w 7655776"/>
                <a:gd name="connsiteY10226" fmla="*/ 5174790 h 7652085"/>
                <a:gd name="connsiteX10227" fmla="*/ 1947959 w 7655776"/>
                <a:gd name="connsiteY10227" fmla="*/ 5173325 h 7652085"/>
                <a:gd name="connsiteX10228" fmla="*/ 2123443 w 7655776"/>
                <a:gd name="connsiteY10228" fmla="*/ 5146215 h 7652085"/>
                <a:gd name="connsiteX10229" fmla="*/ 2184625 w 7655776"/>
                <a:gd name="connsiteY10229" fmla="*/ 5136323 h 7652085"/>
                <a:gd name="connsiteX10230" fmla="*/ 2113552 w 7655776"/>
                <a:gd name="connsiteY10230" fmla="*/ 5230477 h 7652085"/>
                <a:gd name="connsiteX10231" fmla="*/ 2102928 w 7655776"/>
                <a:gd name="connsiteY10231" fmla="*/ 5244032 h 7652085"/>
                <a:gd name="connsiteX10232" fmla="*/ 2085342 w 7655776"/>
                <a:gd name="connsiteY10232" fmla="*/ 5235972 h 7652085"/>
                <a:gd name="connsiteX10233" fmla="*/ 2123443 w 7655776"/>
                <a:gd name="connsiteY10233" fmla="*/ 5146215 h 7652085"/>
                <a:gd name="connsiteX10234" fmla="*/ 2098531 w 7655776"/>
                <a:gd name="connsiteY10234" fmla="*/ 5250626 h 7652085"/>
                <a:gd name="connsiteX10235" fmla="*/ 2054569 w 7655776"/>
                <a:gd name="connsiteY10235" fmla="*/ 5309243 h 7652085"/>
                <a:gd name="connsiteX10236" fmla="*/ 2082412 w 7655776"/>
                <a:gd name="connsiteY10236" fmla="*/ 5243299 h 7652085"/>
                <a:gd name="connsiteX10237" fmla="*/ 2098531 w 7655776"/>
                <a:gd name="connsiteY10237" fmla="*/ 5250626 h 7652085"/>
                <a:gd name="connsiteX10238" fmla="*/ 2049440 w 7655776"/>
                <a:gd name="connsiteY10238" fmla="*/ 5327927 h 7652085"/>
                <a:gd name="connsiteX10239" fmla="*/ 2105492 w 7655776"/>
                <a:gd name="connsiteY10239" fmla="*/ 5253923 h 7652085"/>
                <a:gd name="connsiteX10240" fmla="*/ 2105858 w 7655776"/>
                <a:gd name="connsiteY10240" fmla="*/ 5253923 h 7652085"/>
                <a:gd name="connsiteX10241" fmla="*/ 2269619 w 7655776"/>
                <a:gd name="connsiteY10241" fmla="*/ 5326828 h 7652085"/>
                <a:gd name="connsiteX10242" fmla="*/ 2139563 w 7655776"/>
                <a:gd name="connsiteY10242" fmla="*/ 5449191 h 7652085"/>
                <a:gd name="connsiteX10243" fmla="*/ 2134800 w 7655776"/>
                <a:gd name="connsiteY10243" fmla="*/ 5443329 h 7652085"/>
                <a:gd name="connsiteX10244" fmla="*/ 2050172 w 7655776"/>
                <a:gd name="connsiteY10244" fmla="*/ 5339650 h 7652085"/>
                <a:gd name="connsiteX10245" fmla="*/ 2049806 w 7655776"/>
                <a:gd name="connsiteY10245" fmla="*/ 5327561 h 7652085"/>
                <a:gd name="connsiteX10246" fmla="*/ 2049806 w 7655776"/>
                <a:gd name="connsiteY10246" fmla="*/ 5327561 h 7652085"/>
                <a:gd name="connsiteX10247" fmla="*/ 2049440 w 7655776"/>
                <a:gd name="connsiteY10247" fmla="*/ 5327927 h 7652085"/>
                <a:gd name="connsiteX10248" fmla="*/ 2178397 w 7655776"/>
                <a:gd name="connsiteY10248" fmla="*/ 5508907 h 7652085"/>
                <a:gd name="connsiteX10249" fmla="*/ 2176565 w 7655776"/>
                <a:gd name="connsiteY10249" fmla="*/ 5512937 h 7652085"/>
                <a:gd name="connsiteX10250" fmla="*/ 2168505 w 7655776"/>
                <a:gd name="connsiteY10250" fmla="*/ 5513669 h 7652085"/>
                <a:gd name="connsiteX10251" fmla="*/ 2161178 w 7655776"/>
                <a:gd name="connsiteY10251" fmla="*/ 5521362 h 7652085"/>
                <a:gd name="connsiteX10252" fmla="*/ 2160812 w 7655776"/>
                <a:gd name="connsiteY10252" fmla="*/ 5523561 h 7652085"/>
                <a:gd name="connsiteX10253" fmla="*/ 2067391 w 7655776"/>
                <a:gd name="connsiteY10253" fmla="*/ 5527957 h 7652085"/>
                <a:gd name="connsiteX10254" fmla="*/ 2138830 w 7655776"/>
                <a:gd name="connsiteY10254" fmla="*/ 5460548 h 7652085"/>
                <a:gd name="connsiteX10255" fmla="*/ 2178397 w 7655776"/>
                <a:gd name="connsiteY10255" fmla="*/ 5508907 h 7652085"/>
                <a:gd name="connsiteX10256" fmla="*/ 2149088 w 7655776"/>
                <a:gd name="connsiteY10256" fmla="*/ 5530521 h 7652085"/>
                <a:gd name="connsiteX10257" fmla="*/ 2086075 w 7655776"/>
                <a:gd name="connsiteY10257" fmla="*/ 5552136 h 7652085"/>
                <a:gd name="connsiteX10258" fmla="*/ 2075084 w 7655776"/>
                <a:gd name="connsiteY10258" fmla="*/ 5556166 h 7652085"/>
                <a:gd name="connsiteX10259" fmla="*/ 2049073 w 7655776"/>
                <a:gd name="connsiteY10259" fmla="*/ 5556533 h 7652085"/>
                <a:gd name="connsiteX10260" fmla="*/ 2036617 w 7655776"/>
                <a:gd name="connsiteY10260" fmla="*/ 5556533 h 7652085"/>
                <a:gd name="connsiteX10261" fmla="*/ 2059331 w 7655776"/>
                <a:gd name="connsiteY10261" fmla="*/ 5535284 h 7652085"/>
                <a:gd name="connsiteX10262" fmla="*/ 2149088 w 7655776"/>
                <a:gd name="connsiteY10262" fmla="*/ 5530521 h 7652085"/>
                <a:gd name="connsiteX10263" fmla="*/ 2028557 w 7655776"/>
                <a:gd name="connsiteY10263" fmla="*/ 5563860 h 7652085"/>
                <a:gd name="connsiteX10264" fmla="*/ 2049073 w 7655776"/>
                <a:gd name="connsiteY10264" fmla="*/ 5563493 h 7652085"/>
                <a:gd name="connsiteX10265" fmla="*/ 2053103 w 7655776"/>
                <a:gd name="connsiteY10265" fmla="*/ 5563493 h 7652085"/>
                <a:gd name="connsiteX10266" fmla="*/ 2014636 w 7655776"/>
                <a:gd name="connsiteY10266" fmla="*/ 5577049 h 7652085"/>
                <a:gd name="connsiteX10267" fmla="*/ 2028557 w 7655776"/>
                <a:gd name="connsiteY10267" fmla="*/ 5563860 h 7652085"/>
                <a:gd name="connsiteX10268" fmla="*/ 1942097 w 7655776"/>
                <a:gd name="connsiteY10268" fmla="*/ 5989565 h 7652085"/>
                <a:gd name="connsiteX10269" fmla="*/ 1965544 w 7655776"/>
                <a:gd name="connsiteY10269" fmla="*/ 5851815 h 7652085"/>
                <a:gd name="connsiteX10270" fmla="*/ 1957484 w 7655776"/>
                <a:gd name="connsiteY10270" fmla="*/ 5992129 h 7652085"/>
                <a:gd name="connsiteX10271" fmla="*/ 1947593 w 7655776"/>
                <a:gd name="connsiteY10271" fmla="*/ 6178970 h 7652085"/>
                <a:gd name="connsiteX10272" fmla="*/ 1942097 w 7655776"/>
                <a:gd name="connsiteY10272" fmla="*/ 6181535 h 7652085"/>
                <a:gd name="connsiteX10273" fmla="*/ 1912789 w 7655776"/>
                <a:gd name="connsiteY10273" fmla="*/ 6158821 h 7652085"/>
                <a:gd name="connsiteX10274" fmla="*/ 1942097 w 7655776"/>
                <a:gd name="connsiteY10274" fmla="*/ 5989565 h 7652085"/>
                <a:gd name="connsiteX10275" fmla="*/ 1937701 w 7655776"/>
                <a:gd name="connsiteY10275" fmla="*/ 6186664 h 7652085"/>
                <a:gd name="connsiteX10276" fmla="*/ 1928176 w 7655776"/>
                <a:gd name="connsiteY10276" fmla="*/ 6185199 h 7652085"/>
                <a:gd name="connsiteX10277" fmla="*/ 1914255 w 7655776"/>
                <a:gd name="connsiteY10277" fmla="*/ 6183001 h 7652085"/>
                <a:gd name="connsiteX10278" fmla="*/ 1911690 w 7655776"/>
                <a:gd name="connsiteY10278" fmla="*/ 6177505 h 7652085"/>
                <a:gd name="connsiteX10279" fmla="*/ 1909492 w 7655776"/>
                <a:gd name="connsiteY10279" fmla="*/ 6176772 h 7652085"/>
                <a:gd name="connsiteX10280" fmla="*/ 1911323 w 7655776"/>
                <a:gd name="connsiteY10280" fmla="*/ 6166515 h 7652085"/>
                <a:gd name="connsiteX10281" fmla="*/ 1937701 w 7655776"/>
                <a:gd name="connsiteY10281" fmla="*/ 6186664 h 7652085"/>
                <a:gd name="connsiteX10282" fmla="*/ 1936968 w 7655776"/>
                <a:gd name="connsiteY10282" fmla="*/ 6195090 h 7652085"/>
                <a:gd name="connsiteX10283" fmla="*/ 1938068 w 7655776"/>
                <a:gd name="connsiteY10283" fmla="*/ 6198387 h 7652085"/>
                <a:gd name="connsiteX10284" fmla="*/ 1934404 w 7655776"/>
                <a:gd name="connsiteY10284" fmla="*/ 6201685 h 7652085"/>
                <a:gd name="connsiteX10285" fmla="*/ 1920116 w 7655776"/>
                <a:gd name="connsiteY10285" fmla="*/ 6191793 h 7652085"/>
                <a:gd name="connsiteX10286" fmla="*/ 1936968 w 7655776"/>
                <a:gd name="connsiteY10286" fmla="*/ 6195090 h 7652085"/>
                <a:gd name="connsiteX10287" fmla="*/ 2062995 w 7655776"/>
                <a:gd name="connsiteY10287" fmla="*/ 6316720 h 7652085"/>
                <a:gd name="connsiteX10288" fmla="*/ 2098531 w 7655776"/>
                <a:gd name="connsiteY10288" fmla="*/ 6354088 h 7652085"/>
                <a:gd name="connsiteX10289" fmla="*/ 2057499 w 7655776"/>
                <a:gd name="connsiteY10289" fmla="*/ 6317087 h 7652085"/>
                <a:gd name="connsiteX10290" fmla="*/ 2062995 w 7655776"/>
                <a:gd name="connsiteY10290" fmla="*/ 6316720 h 7652085"/>
                <a:gd name="connsiteX10291" fmla="*/ 2312116 w 7655776"/>
                <a:gd name="connsiteY10291" fmla="*/ 6487442 h 7652085"/>
                <a:gd name="connsiteX10292" fmla="*/ 2361208 w 7655776"/>
                <a:gd name="connsiteY10292" fmla="*/ 6502829 h 7652085"/>
                <a:gd name="connsiteX10293" fmla="*/ 2363040 w 7655776"/>
                <a:gd name="connsiteY10293" fmla="*/ 6507958 h 7652085"/>
                <a:gd name="connsiteX10294" fmla="*/ 2312116 w 7655776"/>
                <a:gd name="connsiteY10294" fmla="*/ 6487442 h 7652085"/>
                <a:gd name="connsiteX10295" fmla="*/ 2522038 w 7655776"/>
                <a:gd name="connsiteY10295" fmla="*/ 6563277 h 7652085"/>
                <a:gd name="connsiteX10296" fmla="*/ 2522038 w 7655776"/>
                <a:gd name="connsiteY10296" fmla="*/ 6563277 h 7652085"/>
                <a:gd name="connsiteX10297" fmla="*/ 2524969 w 7655776"/>
                <a:gd name="connsiteY10297" fmla="*/ 6562179 h 7652085"/>
                <a:gd name="connsiteX10298" fmla="*/ 2535593 w 7655776"/>
                <a:gd name="connsiteY10298" fmla="*/ 6576100 h 7652085"/>
                <a:gd name="connsiteX10299" fmla="*/ 2520573 w 7655776"/>
                <a:gd name="connsiteY10299" fmla="*/ 6567674 h 7652085"/>
                <a:gd name="connsiteX10300" fmla="*/ 2522038 w 7655776"/>
                <a:gd name="connsiteY10300" fmla="*/ 6563277 h 7652085"/>
                <a:gd name="connsiteX10301" fmla="*/ 2535227 w 7655776"/>
                <a:gd name="connsiteY10301" fmla="*/ 6552287 h 7652085"/>
                <a:gd name="connsiteX10302" fmla="*/ 2535227 w 7655776"/>
                <a:gd name="connsiteY10302" fmla="*/ 6546059 h 7652085"/>
                <a:gd name="connsiteX10303" fmla="*/ 2698621 w 7655776"/>
                <a:gd name="connsiteY10303" fmla="*/ 6455202 h 7652085"/>
                <a:gd name="connsiteX10304" fmla="*/ 2820984 w 7655776"/>
                <a:gd name="connsiteY10304" fmla="*/ 6386694 h 7652085"/>
                <a:gd name="connsiteX10305" fmla="*/ 2707780 w 7655776"/>
                <a:gd name="connsiteY10305" fmla="*/ 6468025 h 7652085"/>
                <a:gd name="connsiteX10306" fmla="*/ 2568565 w 7655776"/>
                <a:gd name="connsiteY10306" fmla="*/ 6568773 h 7652085"/>
                <a:gd name="connsiteX10307" fmla="*/ 2535227 w 7655776"/>
                <a:gd name="connsiteY10307" fmla="*/ 6552287 h 7652085"/>
                <a:gd name="connsiteX10308" fmla="*/ 3043728 w 7655776"/>
                <a:gd name="connsiteY10308" fmla="*/ 6185199 h 7652085"/>
                <a:gd name="connsiteX10309" fmla="*/ 3052521 w 7655776"/>
                <a:gd name="connsiteY10309" fmla="*/ 6203883 h 7652085"/>
                <a:gd name="connsiteX10310" fmla="*/ 3046659 w 7655776"/>
                <a:gd name="connsiteY10310" fmla="*/ 6222201 h 7652085"/>
                <a:gd name="connsiteX10311" fmla="*/ 3041897 w 7655776"/>
                <a:gd name="connsiteY10311" fmla="*/ 6181535 h 7652085"/>
                <a:gd name="connsiteX10312" fmla="*/ 3043728 w 7655776"/>
                <a:gd name="connsiteY10312" fmla="*/ 6185199 h 7652085"/>
                <a:gd name="connsiteX10313" fmla="*/ 3055818 w 7655776"/>
                <a:gd name="connsiteY10313" fmla="*/ 6193625 h 7652085"/>
                <a:gd name="connsiteX10314" fmla="*/ 3050323 w 7655776"/>
                <a:gd name="connsiteY10314" fmla="*/ 6181901 h 7652085"/>
                <a:gd name="connsiteX10315" fmla="*/ 3039332 w 7655776"/>
                <a:gd name="connsiteY10315" fmla="*/ 6158455 h 7652085"/>
                <a:gd name="connsiteX10316" fmla="*/ 3037866 w 7655776"/>
                <a:gd name="connsiteY10316" fmla="*/ 6147098 h 7652085"/>
                <a:gd name="connsiteX10317" fmla="*/ 3029807 w 7655776"/>
                <a:gd name="connsiteY10317" fmla="*/ 6080787 h 7652085"/>
                <a:gd name="connsiteX10318" fmla="*/ 3064977 w 7655776"/>
                <a:gd name="connsiteY10318" fmla="*/ 6163584 h 7652085"/>
                <a:gd name="connsiteX10319" fmla="*/ 3055818 w 7655776"/>
                <a:gd name="connsiteY10319" fmla="*/ 6193625 h 7652085"/>
                <a:gd name="connsiteX10320" fmla="*/ 3031272 w 7655776"/>
                <a:gd name="connsiteY10320" fmla="*/ 6067232 h 7652085"/>
                <a:gd name="connsiteX10321" fmla="*/ 3033104 w 7655776"/>
                <a:gd name="connsiteY10321" fmla="*/ 6066133 h 7652085"/>
                <a:gd name="connsiteX10322" fmla="*/ 3036767 w 7655776"/>
                <a:gd name="connsiteY10322" fmla="*/ 6056241 h 7652085"/>
                <a:gd name="connsiteX10323" fmla="*/ 3033837 w 7655776"/>
                <a:gd name="connsiteY10323" fmla="*/ 6048548 h 7652085"/>
                <a:gd name="connsiteX10324" fmla="*/ 3036401 w 7655776"/>
                <a:gd name="connsiteY10324" fmla="*/ 6045251 h 7652085"/>
                <a:gd name="connsiteX10325" fmla="*/ 3097583 w 7655776"/>
                <a:gd name="connsiteY10325" fmla="*/ 6059539 h 7652085"/>
                <a:gd name="connsiteX10326" fmla="*/ 3068274 w 7655776"/>
                <a:gd name="connsiteY10326" fmla="*/ 6153326 h 7652085"/>
                <a:gd name="connsiteX10327" fmla="*/ 3031272 w 7655776"/>
                <a:gd name="connsiteY10327" fmla="*/ 6067232 h 7652085"/>
                <a:gd name="connsiteX10328" fmla="*/ 3041164 w 7655776"/>
                <a:gd name="connsiteY10328" fmla="*/ 6038657 h 7652085"/>
                <a:gd name="connsiteX10329" fmla="*/ 3093919 w 7655776"/>
                <a:gd name="connsiteY10329" fmla="*/ 5969049 h 7652085"/>
                <a:gd name="connsiteX10330" fmla="*/ 3149239 w 7655776"/>
                <a:gd name="connsiteY10330" fmla="*/ 5895045 h 7652085"/>
                <a:gd name="connsiteX10331" fmla="*/ 3099781 w 7655776"/>
                <a:gd name="connsiteY10331" fmla="*/ 6052212 h 7652085"/>
                <a:gd name="connsiteX10332" fmla="*/ 3041164 w 7655776"/>
                <a:gd name="connsiteY10332" fmla="*/ 6038657 h 7652085"/>
                <a:gd name="connsiteX10333" fmla="*/ 3303841 w 7655776"/>
                <a:gd name="connsiteY10333" fmla="*/ 6003487 h 7652085"/>
                <a:gd name="connsiteX10334" fmla="*/ 3317396 w 7655776"/>
                <a:gd name="connsiteY10334" fmla="*/ 6014843 h 7652085"/>
                <a:gd name="connsiteX10335" fmla="*/ 3270136 w 7655776"/>
                <a:gd name="connsiteY10335" fmla="*/ 6068698 h 7652085"/>
                <a:gd name="connsiteX10336" fmla="*/ 3303841 w 7655776"/>
                <a:gd name="connsiteY10336" fmla="*/ 6003487 h 7652085"/>
                <a:gd name="connsiteX10337" fmla="*/ 3303841 w 7655776"/>
                <a:gd name="connsiteY10337" fmla="*/ 6003487 h 7652085"/>
                <a:gd name="connsiteX10338" fmla="*/ 3307138 w 7655776"/>
                <a:gd name="connsiteY10338" fmla="*/ 5996892 h 7652085"/>
                <a:gd name="connsiteX10339" fmla="*/ 3315198 w 7655776"/>
                <a:gd name="connsiteY10339" fmla="*/ 5981505 h 7652085"/>
                <a:gd name="connsiteX10340" fmla="*/ 3368686 w 7655776"/>
                <a:gd name="connsiteY10340" fmla="*/ 5876361 h 7652085"/>
                <a:gd name="connsiteX10341" fmla="*/ 3386637 w 7655776"/>
                <a:gd name="connsiteY10341" fmla="*/ 5935711 h 7652085"/>
                <a:gd name="connsiteX10342" fmla="*/ 3322158 w 7655776"/>
                <a:gd name="connsiteY10342" fmla="*/ 6009714 h 7652085"/>
                <a:gd name="connsiteX10343" fmla="*/ 3307138 w 7655776"/>
                <a:gd name="connsiteY10343" fmla="*/ 5996892 h 7652085"/>
                <a:gd name="connsiteX10344" fmla="*/ 3555893 w 7655776"/>
                <a:gd name="connsiteY10344" fmla="*/ 5963920 h 7652085"/>
                <a:gd name="connsiteX10345" fmla="*/ 3592162 w 7655776"/>
                <a:gd name="connsiteY10345" fmla="*/ 5913729 h 7652085"/>
                <a:gd name="connsiteX10346" fmla="*/ 3608648 w 7655776"/>
                <a:gd name="connsiteY10346" fmla="*/ 6030596 h 7652085"/>
                <a:gd name="connsiteX10347" fmla="*/ 3611213 w 7655776"/>
                <a:gd name="connsiteY10347" fmla="*/ 6047815 h 7652085"/>
                <a:gd name="connsiteX10348" fmla="*/ 3593261 w 7655776"/>
                <a:gd name="connsiteY10348" fmla="*/ 6054776 h 7652085"/>
                <a:gd name="connsiteX10349" fmla="*/ 3555893 w 7655776"/>
                <a:gd name="connsiteY10349" fmla="*/ 5963920 h 7652085"/>
                <a:gd name="connsiteX10350" fmla="*/ 3611946 w 7655776"/>
                <a:gd name="connsiteY10350" fmla="*/ 6055509 h 7652085"/>
                <a:gd name="connsiteX10351" fmla="*/ 3622203 w 7655776"/>
                <a:gd name="connsiteY10351" fmla="*/ 6127681 h 7652085"/>
                <a:gd name="connsiteX10352" fmla="*/ 3595460 w 7655776"/>
                <a:gd name="connsiteY10352" fmla="*/ 6061737 h 7652085"/>
                <a:gd name="connsiteX10353" fmla="*/ 3611946 w 7655776"/>
                <a:gd name="connsiteY10353" fmla="*/ 6055509 h 7652085"/>
                <a:gd name="connsiteX10354" fmla="*/ 3851176 w 7655776"/>
                <a:gd name="connsiteY10354" fmla="*/ 6181535 h 7652085"/>
                <a:gd name="connsiteX10355" fmla="*/ 3852641 w 7655776"/>
                <a:gd name="connsiteY10355" fmla="*/ 6185565 h 7652085"/>
                <a:gd name="connsiteX10356" fmla="*/ 3847146 w 7655776"/>
                <a:gd name="connsiteY10356" fmla="*/ 6191793 h 7652085"/>
                <a:gd name="connsiteX10357" fmla="*/ 3848611 w 7655776"/>
                <a:gd name="connsiteY10357" fmla="*/ 6204249 h 7652085"/>
                <a:gd name="connsiteX10358" fmla="*/ 3785598 w 7655776"/>
                <a:gd name="connsiteY10358" fmla="*/ 6273490 h 7652085"/>
                <a:gd name="connsiteX10359" fmla="*/ 3788529 w 7655776"/>
                <a:gd name="connsiteY10359" fmla="*/ 6175307 h 7652085"/>
                <a:gd name="connsiteX10360" fmla="*/ 3851176 w 7655776"/>
                <a:gd name="connsiteY10360" fmla="*/ 6181535 h 7652085"/>
                <a:gd name="connsiteX10361" fmla="*/ 3846046 w 7655776"/>
                <a:gd name="connsiteY10361" fmla="*/ 6217438 h 7652085"/>
                <a:gd name="connsiteX10362" fmla="*/ 3816738 w 7655776"/>
                <a:gd name="connsiteY10362" fmla="*/ 6277520 h 7652085"/>
                <a:gd name="connsiteX10363" fmla="*/ 3811609 w 7655776"/>
                <a:gd name="connsiteY10363" fmla="*/ 6288144 h 7652085"/>
                <a:gd name="connsiteX10364" fmla="*/ 3793292 w 7655776"/>
                <a:gd name="connsiteY10364" fmla="*/ 6306829 h 7652085"/>
                <a:gd name="connsiteX10365" fmla="*/ 3784499 w 7655776"/>
                <a:gd name="connsiteY10365" fmla="*/ 6315621 h 7652085"/>
                <a:gd name="connsiteX10366" fmla="*/ 3785232 w 7655776"/>
                <a:gd name="connsiteY10366" fmla="*/ 6284481 h 7652085"/>
                <a:gd name="connsiteX10367" fmla="*/ 3846046 w 7655776"/>
                <a:gd name="connsiteY10367" fmla="*/ 6217438 h 7652085"/>
                <a:gd name="connsiteX10368" fmla="*/ 3784499 w 7655776"/>
                <a:gd name="connsiteY10368" fmla="*/ 6326612 h 7652085"/>
                <a:gd name="connsiteX10369" fmla="*/ 3798787 w 7655776"/>
                <a:gd name="connsiteY10369" fmla="*/ 6311958 h 7652085"/>
                <a:gd name="connsiteX10370" fmla="*/ 3801718 w 7655776"/>
                <a:gd name="connsiteY10370" fmla="*/ 6309027 h 7652085"/>
                <a:gd name="connsiteX10371" fmla="*/ 3784133 w 7655776"/>
                <a:gd name="connsiteY10371" fmla="*/ 6345662 h 7652085"/>
                <a:gd name="connsiteX10372" fmla="*/ 3784499 w 7655776"/>
                <a:gd name="connsiteY10372" fmla="*/ 6326612 h 7652085"/>
                <a:gd name="connsiteX10373" fmla="*/ 4036918 w 7655776"/>
                <a:gd name="connsiteY10373" fmla="*/ 6679412 h 7652085"/>
                <a:gd name="connsiteX10374" fmla="*/ 4161845 w 7655776"/>
                <a:gd name="connsiteY10374" fmla="*/ 6818627 h 7652085"/>
                <a:gd name="connsiteX10375" fmla="*/ 4159647 w 7655776"/>
                <a:gd name="connsiteY10375" fmla="*/ 6824489 h 7652085"/>
                <a:gd name="connsiteX10376" fmla="*/ 4123012 w 7655776"/>
                <a:gd name="connsiteY10376" fmla="*/ 6829251 h 7652085"/>
                <a:gd name="connsiteX10377" fmla="*/ 4024096 w 7655776"/>
                <a:gd name="connsiteY10377" fmla="*/ 6688571 h 7652085"/>
                <a:gd name="connsiteX10378" fmla="*/ 3943497 w 7655776"/>
                <a:gd name="connsiteY10378" fmla="*/ 6574634 h 7652085"/>
                <a:gd name="connsiteX10379" fmla="*/ 4036918 w 7655776"/>
                <a:gd name="connsiteY10379" fmla="*/ 6679412 h 7652085"/>
                <a:gd name="connsiteX10380" fmla="*/ 4160380 w 7655776"/>
                <a:gd name="connsiteY10380" fmla="*/ 6831450 h 7652085"/>
                <a:gd name="connsiteX10381" fmla="*/ 4152686 w 7655776"/>
                <a:gd name="connsiteY10381" fmla="*/ 6836945 h 7652085"/>
                <a:gd name="connsiteX10382" fmla="*/ 4141329 w 7655776"/>
                <a:gd name="connsiteY10382" fmla="*/ 6845371 h 7652085"/>
                <a:gd name="connsiteX10383" fmla="*/ 4135834 w 7655776"/>
                <a:gd name="connsiteY10383" fmla="*/ 6843173 h 7652085"/>
                <a:gd name="connsiteX10384" fmla="*/ 4133635 w 7655776"/>
                <a:gd name="connsiteY10384" fmla="*/ 6844272 h 7652085"/>
                <a:gd name="connsiteX10385" fmla="*/ 4127774 w 7655776"/>
                <a:gd name="connsiteY10385" fmla="*/ 6835846 h 7652085"/>
                <a:gd name="connsiteX10386" fmla="*/ 4160380 w 7655776"/>
                <a:gd name="connsiteY10386" fmla="*/ 6831450 h 7652085"/>
                <a:gd name="connsiteX10387" fmla="*/ 4165875 w 7655776"/>
                <a:gd name="connsiteY10387" fmla="*/ 6837678 h 7652085"/>
                <a:gd name="connsiteX10388" fmla="*/ 4168806 w 7655776"/>
                <a:gd name="connsiteY10388" fmla="*/ 6839143 h 7652085"/>
                <a:gd name="connsiteX10389" fmla="*/ 4168439 w 7655776"/>
                <a:gd name="connsiteY10389" fmla="*/ 6843905 h 7652085"/>
                <a:gd name="connsiteX10390" fmla="*/ 4151587 w 7655776"/>
                <a:gd name="connsiteY10390" fmla="*/ 6847203 h 7652085"/>
                <a:gd name="connsiteX10391" fmla="*/ 4165875 w 7655776"/>
                <a:gd name="connsiteY10391" fmla="*/ 6837678 h 7652085"/>
                <a:gd name="connsiteX10392" fmla="*/ 4340993 w 7655776"/>
                <a:gd name="connsiteY10392" fmla="*/ 6834747 h 7652085"/>
                <a:gd name="connsiteX10393" fmla="*/ 4392649 w 7655776"/>
                <a:gd name="connsiteY10393" fmla="*/ 6836212 h 7652085"/>
                <a:gd name="connsiteX10394" fmla="*/ 4337330 w 7655776"/>
                <a:gd name="connsiteY10394" fmla="*/ 6839143 h 7652085"/>
                <a:gd name="connsiteX10395" fmla="*/ 4340993 w 7655776"/>
                <a:gd name="connsiteY10395" fmla="*/ 6834747 h 7652085"/>
                <a:gd name="connsiteX10396" fmla="*/ 4637741 w 7655776"/>
                <a:gd name="connsiteY10396" fmla="*/ 6779427 h 7652085"/>
                <a:gd name="connsiteX10397" fmla="*/ 4683169 w 7655776"/>
                <a:gd name="connsiteY10397" fmla="*/ 6755614 h 7652085"/>
                <a:gd name="connsiteX10398" fmla="*/ 4688298 w 7655776"/>
                <a:gd name="connsiteY10398" fmla="*/ 6757812 h 7652085"/>
                <a:gd name="connsiteX10399" fmla="*/ 4637741 w 7655776"/>
                <a:gd name="connsiteY10399" fmla="*/ 6779427 h 7652085"/>
                <a:gd name="connsiteX10400" fmla="*/ 4839236 w 7655776"/>
                <a:gd name="connsiteY10400" fmla="*/ 6683442 h 7652085"/>
                <a:gd name="connsiteX10401" fmla="*/ 4841068 w 7655776"/>
                <a:gd name="connsiteY10401" fmla="*/ 6681244 h 7652085"/>
                <a:gd name="connsiteX10402" fmla="*/ 4858653 w 7655776"/>
                <a:gd name="connsiteY10402" fmla="*/ 6683808 h 7652085"/>
                <a:gd name="connsiteX10403" fmla="*/ 4841801 w 7655776"/>
                <a:gd name="connsiteY10403" fmla="*/ 6688204 h 7652085"/>
                <a:gd name="connsiteX10404" fmla="*/ 4839236 w 7655776"/>
                <a:gd name="connsiteY10404" fmla="*/ 6683442 h 7652085"/>
                <a:gd name="connsiteX10405" fmla="*/ 4871475 w 7655776"/>
                <a:gd name="connsiteY10405" fmla="*/ 6673550 h 7652085"/>
                <a:gd name="connsiteX10406" fmla="*/ 4867079 w 7655776"/>
                <a:gd name="connsiteY10406" fmla="*/ 6677947 h 7652085"/>
                <a:gd name="connsiteX10407" fmla="*/ 4853524 w 7655776"/>
                <a:gd name="connsiteY10407" fmla="*/ 6675382 h 7652085"/>
                <a:gd name="connsiteX10408" fmla="*/ 4843999 w 7655776"/>
                <a:gd name="connsiteY10408" fmla="*/ 6673917 h 7652085"/>
                <a:gd name="connsiteX10409" fmla="*/ 4875505 w 7655776"/>
                <a:gd name="connsiteY10409" fmla="*/ 6663659 h 7652085"/>
                <a:gd name="connsiteX10410" fmla="*/ 4874040 w 7655776"/>
                <a:gd name="connsiteY10410" fmla="*/ 6673917 h 7652085"/>
                <a:gd name="connsiteX10411" fmla="*/ 4871475 w 7655776"/>
                <a:gd name="connsiteY10411" fmla="*/ 6673550 h 7652085"/>
                <a:gd name="connsiteX10412" fmla="*/ 4871475 w 7655776"/>
                <a:gd name="connsiteY10412" fmla="*/ 6673550 h 7652085"/>
                <a:gd name="connsiteX10413" fmla="*/ 4841435 w 7655776"/>
                <a:gd name="connsiteY10413" fmla="*/ 6667322 h 7652085"/>
                <a:gd name="connsiteX10414" fmla="*/ 4837038 w 7655776"/>
                <a:gd name="connsiteY10414" fmla="*/ 6662926 h 7652085"/>
                <a:gd name="connsiteX10415" fmla="*/ 4888328 w 7655776"/>
                <a:gd name="connsiteY10415" fmla="*/ 6483045 h 7652085"/>
                <a:gd name="connsiteX10416" fmla="*/ 4926429 w 7655776"/>
                <a:gd name="connsiteY10416" fmla="*/ 6348593 h 7652085"/>
                <a:gd name="connsiteX10417" fmla="*/ 4904081 w 7655776"/>
                <a:gd name="connsiteY10417" fmla="*/ 6485610 h 7652085"/>
                <a:gd name="connsiteX10418" fmla="*/ 4876971 w 7655776"/>
                <a:gd name="connsiteY10418" fmla="*/ 6655232 h 7652085"/>
                <a:gd name="connsiteX10419" fmla="*/ 4841435 w 7655776"/>
                <a:gd name="connsiteY10419" fmla="*/ 6667322 h 7652085"/>
                <a:gd name="connsiteX10420" fmla="*/ 4941449 w 7655776"/>
                <a:gd name="connsiteY10420" fmla="*/ 6048182 h 7652085"/>
                <a:gd name="connsiteX10421" fmla="*/ 4960866 w 7655776"/>
                <a:gd name="connsiteY10421" fmla="*/ 6055143 h 7652085"/>
                <a:gd name="connsiteX10422" fmla="*/ 4969659 w 7655776"/>
                <a:gd name="connsiteY10422" fmla="*/ 6071995 h 7652085"/>
                <a:gd name="connsiteX10423" fmla="*/ 4937786 w 7655776"/>
                <a:gd name="connsiteY10423" fmla="*/ 6046716 h 7652085"/>
                <a:gd name="connsiteX10424" fmla="*/ 4941449 w 7655776"/>
                <a:gd name="connsiteY10424" fmla="*/ 6048182 h 7652085"/>
                <a:gd name="connsiteX10425" fmla="*/ 4955737 w 7655776"/>
                <a:gd name="connsiteY10425" fmla="*/ 6045617 h 7652085"/>
                <a:gd name="connsiteX10426" fmla="*/ 4944014 w 7655776"/>
                <a:gd name="connsiteY10426" fmla="*/ 6041221 h 7652085"/>
                <a:gd name="connsiteX10427" fmla="*/ 4919468 w 7655776"/>
                <a:gd name="connsiteY10427" fmla="*/ 6032428 h 7652085"/>
                <a:gd name="connsiteX10428" fmla="*/ 4910309 w 7655776"/>
                <a:gd name="connsiteY10428" fmla="*/ 6025101 h 7652085"/>
                <a:gd name="connsiteX10429" fmla="*/ 4857921 w 7655776"/>
                <a:gd name="connsiteY10429" fmla="*/ 5984070 h 7652085"/>
                <a:gd name="connsiteX10430" fmla="*/ 4941449 w 7655776"/>
                <a:gd name="connsiteY10430" fmla="*/ 6017774 h 7652085"/>
                <a:gd name="connsiteX10431" fmla="*/ 4955737 w 7655776"/>
                <a:gd name="connsiteY10431" fmla="*/ 6045617 h 7652085"/>
                <a:gd name="connsiteX10432" fmla="*/ 4849128 w 7655776"/>
                <a:gd name="connsiteY10432" fmla="*/ 5973079 h 7652085"/>
                <a:gd name="connsiteX10433" fmla="*/ 4845098 w 7655776"/>
                <a:gd name="connsiteY10433" fmla="*/ 5961356 h 7652085"/>
                <a:gd name="connsiteX10434" fmla="*/ 4837405 w 7655776"/>
                <a:gd name="connsiteY10434" fmla="*/ 5958425 h 7652085"/>
                <a:gd name="connsiteX10435" fmla="*/ 4836672 w 7655776"/>
                <a:gd name="connsiteY10435" fmla="*/ 5954029 h 7652085"/>
                <a:gd name="connsiteX10436" fmla="*/ 4890160 w 7655776"/>
                <a:gd name="connsiteY10436" fmla="*/ 5921057 h 7652085"/>
                <a:gd name="connsiteX10437" fmla="*/ 4935588 w 7655776"/>
                <a:gd name="connsiteY10437" fmla="*/ 6007883 h 7652085"/>
                <a:gd name="connsiteX10438" fmla="*/ 4849128 w 7655776"/>
                <a:gd name="connsiteY10438" fmla="*/ 5973079 h 7652085"/>
                <a:gd name="connsiteX10439" fmla="*/ 4810294 w 7655776"/>
                <a:gd name="connsiteY10439" fmla="*/ 5751800 h 7652085"/>
                <a:gd name="connsiteX10440" fmla="*/ 4989075 w 7655776"/>
                <a:gd name="connsiteY10440" fmla="*/ 5736047 h 7652085"/>
                <a:gd name="connsiteX10441" fmla="*/ 4989442 w 7655776"/>
                <a:gd name="connsiteY10441" fmla="*/ 5736047 h 7652085"/>
                <a:gd name="connsiteX10442" fmla="*/ 5018018 w 7655776"/>
                <a:gd name="connsiteY10442" fmla="*/ 5823972 h 7652085"/>
                <a:gd name="connsiteX10443" fmla="*/ 5013622 w 7655776"/>
                <a:gd name="connsiteY10443" fmla="*/ 5836062 h 7652085"/>
                <a:gd name="connsiteX10444" fmla="*/ 4900051 w 7655776"/>
                <a:gd name="connsiteY10444" fmla="*/ 5906402 h 7652085"/>
                <a:gd name="connsiteX10445" fmla="*/ 4893457 w 7655776"/>
                <a:gd name="connsiteY10445" fmla="*/ 5910432 h 7652085"/>
                <a:gd name="connsiteX10446" fmla="*/ 4810294 w 7655776"/>
                <a:gd name="connsiteY10446" fmla="*/ 5751800 h 7652085"/>
                <a:gd name="connsiteX10447" fmla="*/ 4996769 w 7655776"/>
                <a:gd name="connsiteY10447" fmla="*/ 5735314 h 7652085"/>
                <a:gd name="connsiteX10448" fmla="*/ 5014354 w 7655776"/>
                <a:gd name="connsiteY10448" fmla="*/ 5733849 h 7652085"/>
                <a:gd name="connsiteX10449" fmla="*/ 5019117 w 7655776"/>
                <a:gd name="connsiteY10449" fmla="*/ 5805288 h 7652085"/>
                <a:gd name="connsiteX10450" fmla="*/ 4996769 w 7655776"/>
                <a:gd name="connsiteY10450" fmla="*/ 5735314 h 7652085"/>
                <a:gd name="connsiteX10451" fmla="*/ 4996769 w 7655776"/>
                <a:gd name="connsiteY10451" fmla="*/ 5735314 h 7652085"/>
                <a:gd name="connsiteX10452" fmla="*/ 4994205 w 7655776"/>
                <a:gd name="connsiteY10452" fmla="*/ 5727987 h 7652085"/>
                <a:gd name="connsiteX10453" fmla="*/ 4988709 w 7655776"/>
                <a:gd name="connsiteY10453" fmla="*/ 5711501 h 7652085"/>
                <a:gd name="connsiteX10454" fmla="*/ 4952074 w 7655776"/>
                <a:gd name="connsiteY10454" fmla="*/ 5599396 h 7652085"/>
                <a:gd name="connsiteX10455" fmla="*/ 5006661 w 7655776"/>
                <a:gd name="connsiteY10455" fmla="*/ 5628705 h 7652085"/>
                <a:gd name="connsiteX10456" fmla="*/ 5013255 w 7655776"/>
                <a:gd name="connsiteY10456" fmla="*/ 5726521 h 7652085"/>
                <a:gd name="connsiteX10457" fmla="*/ 4994205 w 7655776"/>
                <a:gd name="connsiteY10457" fmla="*/ 5727987 h 7652085"/>
                <a:gd name="connsiteX10458" fmla="*/ 5014720 w 7655776"/>
                <a:gd name="connsiteY10458" fmla="*/ 5632368 h 7652085"/>
                <a:gd name="connsiteX10459" fmla="*/ 5059416 w 7655776"/>
                <a:gd name="connsiteY10459" fmla="*/ 5655815 h 7652085"/>
                <a:gd name="connsiteX10460" fmla="*/ 5154668 w 7655776"/>
                <a:gd name="connsiteY10460" fmla="*/ 5706006 h 7652085"/>
                <a:gd name="connsiteX10461" fmla="*/ 5164194 w 7655776"/>
                <a:gd name="connsiteY10461" fmla="*/ 5711135 h 7652085"/>
                <a:gd name="connsiteX10462" fmla="*/ 5165659 w 7655776"/>
                <a:gd name="connsiteY10462" fmla="*/ 5712966 h 7652085"/>
                <a:gd name="connsiteX10463" fmla="*/ 5020949 w 7655776"/>
                <a:gd name="connsiteY10463" fmla="*/ 5725789 h 7652085"/>
                <a:gd name="connsiteX10464" fmla="*/ 5014720 w 7655776"/>
                <a:gd name="connsiteY10464" fmla="*/ 5632368 h 7652085"/>
                <a:gd name="connsiteX10465" fmla="*/ 5146608 w 7655776"/>
                <a:gd name="connsiteY10465" fmla="*/ 5528690 h 7652085"/>
                <a:gd name="connsiteX10466" fmla="*/ 5136717 w 7655776"/>
                <a:gd name="connsiteY10466" fmla="*/ 5467508 h 7652085"/>
                <a:gd name="connsiteX10467" fmla="*/ 5230870 w 7655776"/>
                <a:gd name="connsiteY10467" fmla="*/ 5538581 h 7652085"/>
                <a:gd name="connsiteX10468" fmla="*/ 5244792 w 7655776"/>
                <a:gd name="connsiteY10468" fmla="*/ 5549206 h 7652085"/>
                <a:gd name="connsiteX10469" fmla="*/ 5236732 w 7655776"/>
                <a:gd name="connsiteY10469" fmla="*/ 5566791 h 7652085"/>
                <a:gd name="connsiteX10470" fmla="*/ 5146608 w 7655776"/>
                <a:gd name="connsiteY10470" fmla="*/ 5528690 h 7652085"/>
                <a:gd name="connsiteX10471" fmla="*/ 5251020 w 7655776"/>
                <a:gd name="connsiteY10471" fmla="*/ 5553968 h 7652085"/>
                <a:gd name="connsiteX10472" fmla="*/ 5309636 w 7655776"/>
                <a:gd name="connsiteY10472" fmla="*/ 5597931 h 7652085"/>
                <a:gd name="connsiteX10473" fmla="*/ 5243693 w 7655776"/>
                <a:gd name="connsiteY10473" fmla="*/ 5570088 h 7652085"/>
                <a:gd name="connsiteX10474" fmla="*/ 5251020 w 7655776"/>
                <a:gd name="connsiteY10474" fmla="*/ 5553968 h 7652085"/>
                <a:gd name="connsiteX10475" fmla="*/ 5342608 w 7655776"/>
                <a:gd name="connsiteY10475" fmla="*/ 5389108 h 7652085"/>
                <a:gd name="connsiteX10476" fmla="*/ 5425038 w 7655776"/>
                <a:gd name="connsiteY10476" fmla="*/ 5431239 h 7652085"/>
                <a:gd name="connsiteX10477" fmla="*/ 5503072 w 7655776"/>
                <a:gd name="connsiteY10477" fmla="*/ 5470806 h 7652085"/>
                <a:gd name="connsiteX10478" fmla="*/ 5456179 w 7655776"/>
                <a:gd name="connsiteY10478" fmla="*/ 5508907 h 7652085"/>
                <a:gd name="connsiteX10479" fmla="*/ 5342608 w 7655776"/>
                <a:gd name="connsiteY10479" fmla="*/ 5389108 h 7652085"/>
                <a:gd name="connsiteX10480" fmla="*/ 5509667 w 7655776"/>
                <a:gd name="connsiteY10480" fmla="*/ 5474103 h 7652085"/>
                <a:gd name="connsiteX10481" fmla="*/ 5513697 w 7655776"/>
                <a:gd name="connsiteY10481" fmla="*/ 5475935 h 7652085"/>
                <a:gd name="connsiteX10482" fmla="*/ 5514429 w 7655776"/>
                <a:gd name="connsiteY10482" fmla="*/ 5483994 h 7652085"/>
                <a:gd name="connsiteX10483" fmla="*/ 5524321 w 7655776"/>
                <a:gd name="connsiteY10483" fmla="*/ 5491321 h 7652085"/>
                <a:gd name="connsiteX10484" fmla="*/ 5528717 w 7655776"/>
                <a:gd name="connsiteY10484" fmla="*/ 5585108 h 7652085"/>
                <a:gd name="connsiteX10485" fmla="*/ 5461308 w 7655776"/>
                <a:gd name="connsiteY10485" fmla="*/ 5513669 h 7652085"/>
                <a:gd name="connsiteX10486" fmla="*/ 5509667 w 7655776"/>
                <a:gd name="connsiteY10486" fmla="*/ 5474103 h 7652085"/>
                <a:gd name="connsiteX10487" fmla="*/ 5531282 w 7655776"/>
                <a:gd name="connsiteY10487" fmla="*/ 5503411 h 7652085"/>
                <a:gd name="connsiteX10488" fmla="*/ 5552897 w 7655776"/>
                <a:gd name="connsiteY10488" fmla="*/ 5566424 h 7652085"/>
                <a:gd name="connsiteX10489" fmla="*/ 5556926 w 7655776"/>
                <a:gd name="connsiteY10489" fmla="*/ 5577415 h 7652085"/>
                <a:gd name="connsiteX10490" fmla="*/ 5557293 w 7655776"/>
                <a:gd name="connsiteY10490" fmla="*/ 5603426 h 7652085"/>
                <a:gd name="connsiteX10491" fmla="*/ 5557293 w 7655776"/>
                <a:gd name="connsiteY10491" fmla="*/ 5615882 h 7652085"/>
                <a:gd name="connsiteX10492" fmla="*/ 5536044 w 7655776"/>
                <a:gd name="connsiteY10492" fmla="*/ 5593168 h 7652085"/>
                <a:gd name="connsiteX10493" fmla="*/ 5531282 w 7655776"/>
                <a:gd name="connsiteY10493" fmla="*/ 5503411 h 7652085"/>
                <a:gd name="connsiteX10494" fmla="*/ 5564620 w 7655776"/>
                <a:gd name="connsiteY10494" fmla="*/ 5623942 h 7652085"/>
                <a:gd name="connsiteX10495" fmla="*/ 5564254 w 7655776"/>
                <a:gd name="connsiteY10495" fmla="*/ 5603426 h 7652085"/>
                <a:gd name="connsiteX10496" fmla="*/ 5564254 w 7655776"/>
                <a:gd name="connsiteY10496" fmla="*/ 5599396 h 7652085"/>
                <a:gd name="connsiteX10497" fmla="*/ 5577809 w 7655776"/>
                <a:gd name="connsiteY10497" fmla="*/ 5637864 h 7652085"/>
                <a:gd name="connsiteX10498" fmla="*/ 5564620 w 7655776"/>
                <a:gd name="connsiteY10498" fmla="*/ 5623942 h 7652085"/>
                <a:gd name="connsiteX10499" fmla="*/ 5534213 w 7655776"/>
                <a:gd name="connsiteY10499" fmla="*/ 5489856 h 7652085"/>
                <a:gd name="connsiteX10500" fmla="*/ 5539342 w 7655776"/>
                <a:gd name="connsiteY10500" fmla="*/ 5483628 h 7652085"/>
                <a:gd name="connsiteX10501" fmla="*/ 5532014 w 7655776"/>
                <a:gd name="connsiteY10501" fmla="*/ 5466409 h 7652085"/>
                <a:gd name="connsiteX10502" fmla="*/ 5530915 w 7655776"/>
                <a:gd name="connsiteY10502" fmla="*/ 5466043 h 7652085"/>
                <a:gd name="connsiteX10503" fmla="*/ 5531648 w 7655776"/>
                <a:gd name="connsiteY10503" fmla="*/ 5456151 h 7652085"/>
                <a:gd name="connsiteX10504" fmla="*/ 5552164 w 7655776"/>
                <a:gd name="connsiteY10504" fmla="*/ 5439299 h 7652085"/>
                <a:gd name="connsiteX10505" fmla="*/ 5555828 w 7655776"/>
                <a:gd name="connsiteY10505" fmla="*/ 5465310 h 7652085"/>
                <a:gd name="connsiteX10506" fmla="*/ 5556926 w 7655776"/>
                <a:gd name="connsiteY10506" fmla="*/ 5553968 h 7652085"/>
                <a:gd name="connsiteX10507" fmla="*/ 5534213 w 7655776"/>
                <a:gd name="connsiteY10507" fmla="*/ 5489856 h 7652085"/>
                <a:gd name="connsiteX10508" fmla="*/ 5534213 w 7655776"/>
                <a:gd name="connsiteY10508" fmla="*/ 5489856 h 7652085"/>
                <a:gd name="connsiteX10509" fmla="*/ 5992889 w 7655776"/>
                <a:gd name="connsiteY10509" fmla="*/ 5695015 h 7652085"/>
                <a:gd name="connsiteX10510" fmla="*/ 6179731 w 7655776"/>
                <a:gd name="connsiteY10510" fmla="*/ 5704907 h 7652085"/>
                <a:gd name="connsiteX10511" fmla="*/ 6182295 w 7655776"/>
                <a:gd name="connsiteY10511" fmla="*/ 5710768 h 7652085"/>
                <a:gd name="connsiteX10512" fmla="*/ 6159581 w 7655776"/>
                <a:gd name="connsiteY10512" fmla="*/ 5740077 h 7652085"/>
                <a:gd name="connsiteX10513" fmla="*/ 5989959 w 7655776"/>
                <a:gd name="connsiteY10513" fmla="*/ 5710768 h 7652085"/>
                <a:gd name="connsiteX10514" fmla="*/ 5852209 w 7655776"/>
                <a:gd name="connsiteY10514" fmla="*/ 5687322 h 7652085"/>
                <a:gd name="connsiteX10515" fmla="*/ 5992889 w 7655776"/>
                <a:gd name="connsiteY10515" fmla="*/ 5695015 h 7652085"/>
                <a:gd name="connsiteX10516" fmla="*/ 6187424 w 7655776"/>
                <a:gd name="connsiteY10516" fmla="*/ 5715165 h 7652085"/>
                <a:gd name="connsiteX10517" fmla="*/ 6185959 w 7655776"/>
                <a:gd name="connsiteY10517" fmla="*/ 5724690 h 7652085"/>
                <a:gd name="connsiteX10518" fmla="*/ 6183761 w 7655776"/>
                <a:gd name="connsiteY10518" fmla="*/ 5738611 h 7652085"/>
                <a:gd name="connsiteX10519" fmla="*/ 6178266 w 7655776"/>
                <a:gd name="connsiteY10519" fmla="*/ 5741176 h 7652085"/>
                <a:gd name="connsiteX10520" fmla="*/ 6177533 w 7655776"/>
                <a:gd name="connsiteY10520" fmla="*/ 5743374 h 7652085"/>
                <a:gd name="connsiteX10521" fmla="*/ 6167275 w 7655776"/>
                <a:gd name="connsiteY10521" fmla="*/ 5741542 h 7652085"/>
                <a:gd name="connsiteX10522" fmla="*/ 6187424 w 7655776"/>
                <a:gd name="connsiteY10522" fmla="*/ 5715165 h 7652085"/>
                <a:gd name="connsiteX10523" fmla="*/ 6195850 w 7655776"/>
                <a:gd name="connsiteY10523" fmla="*/ 5715531 h 7652085"/>
                <a:gd name="connsiteX10524" fmla="*/ 6199148 w 7655776"/>
                <a:gd name="connsiteY10524" fmla="*/ 5714432 h 7652085"/>
                <a:gd name="connsiteX10525" fmla="*/ 6202445 w 7655776"/>
                <a:gd name="connsiteY10525" fmla="*/ 5718096 h 7652085"/>
                <a:gd name="connsiteX10526" fmla="*/ 6192553 w 7655776"/>
                <a:gd name="connsiteY10526" fmla="*/ 5732384 h 7652085"/>
                <a:gd name="connsiteX10527" fmla="*/ 6195850 w 7655776"/>
                <a:gd name="connsiteY10527" fmla="*/ 5715531 h 7652085"/>
                <a:gd name="connsiteX10528" fmla="*/ 6317481 w 7655776"/>
                <a:gd name="connsiteY10528" fmla="*/ 5589871 h 7652085"/>
                <a:gd name="connsiteX10529" fmla="*/ 6355215 w 7655776"/>
                <a:gd name="connsiteY10529" fmla="*/ 5553968 h 7652085"/>
                <a:gd name="connsiteX10530" fmla="*/ 6317847 w 7655776"/>
                <a:gd name="connsiteY10530" fmla="*/ 5595366 h 7652085"/>
                <a:gd name="connsiteX10531" fmla="*/ 6317481 w 7655776"/>
                <a:gd name="connsiteY10531" fmla="*/ 5589871 h 7652085"/>
                <a:gd name="connsiteX10532" fmla="*/ 6488568 w 7655776"/>
                <a:gd name="connsiteY10532" fmla="*/ 5340749 h 7652085"/>
                <a:gd name="connsiteX10533" fmla="*/ 6503955 w 7655776"/>
                <a:gd name="connsiteY10533" fmla="*/ 5292024 h 7652085"/>
                <a:gd name="connsiteX10534" fmla="*/ 6509084 w 7655776"/>
                <a:gd name="connsiteY10534" fmla="*/ 5290192 h 7652085"/>
                <a:gd name="connsiteX10535" fmla="*/ 6488568 w 7655776"/>
                <a:gd name="connsiteY10535" fmla="*/ 5340749 h 7652085"/>
                <a:gd name="connsiteX10536" fmla="*/ 6564038 w 7655776"/>
                <a:gd name="connsiteY10536" fmla="*/ 5130828 h 7652085"/>
                <a:gd name="connsiteX10537" fmla="*/ 6563305 w 7655776"/>
                <a:gd name="connsiteY10537" fmla="*/ 5127530 h 7652085"/>
                <a:gd name="connsiteX10538" fmla="*/ 6577226 w 7655776"/>
                <a:gd name="connsiteY10538" fmla="*/ 5117273 h 7652085"/>
                <a:gd name="connsiteX10539" fmla="*/ 6568800 w 7655776"/>
                <a:gd name="connsiteY10539" fmla="*/ 5132293 h 7652085"/>
                <a:gd name="connsiteX10540" fmla="*/ 6564038 w 7655776"/>
                <a:gd name="connsiteY10540" fmla="*/ 5130828 h 7652085"/>
                <a:gd name="connsiteX10541" fmla="*/ 6578692 w 7655776"/>
                <a:gd name="connsiteY10541" fmla="*/ 5106648 h 7652085"/>
                <a:gd name="connsiteX10542" fmla="*/ 6567335 w 7655776"/>
                <a:gd name="connsiteY10542" fmla="*/ 5114342 h 7652085"/>
                <a:gd name="connsiteX10543" fmla="*/ 6559275 w 7655776"/>
                <a:gd name="connsiteY10543" fmla="*/ 5119837 h 7652085"/>
                <a:gd name="connsiteX10544" fmla="*/ 6573929 w 7655776"/>
                <a:gd name="connsiteY10544" fmla="*/ 5090162 h 7652085"/>
                <a:gd name="connsiteX10545" fmla="*/ 6580157 w 7655776"/>
                <a:gd name="connsiteY10545" fmla="*/ 5098589 h 7652085"/>
                <a:gd name="connsiteX10546" fmla="*/ 6578692 w 7655776"/>
                <a:gd name="connsiteY10546" fmla="*/ 5100420 h 7652085"/>
                <a:gd name="connsiteX10547" fmla="*/ 6578692 w 7655776"/>
                <a:gd name="connsiteY10547" fmla="*/ 5106648 h 7652085"/>
                <a:gd name="connsiteX10548" fmla="*/ 6578692 w 7655776"/>
                <a:gd name="connsiteY10548" fmla="*/ 5106648 h 7652085"/>
                <a:gd name="connsiteX10549" fmla="*/ 6553047 w 7655776"/>
                <a:gd name="connsiteY10549" fmla="*/ 5117273 h 7652085"/>
                <a:gd name="connsiteX10550" fmla="*/ 6546819 w 7655776"/>
                <a:gd name="connsiteY10550" fmla="*/ 5117273 h 7652085"/>
                <a:gd name="connsiteX10551" fmla="*/ 6455963 w 7655776"/>
                <a:gd name="connsiteY10551" fmla="*/ 4953512 h 7652085"/>
                <a:gd name="connsiteX10552" fmla="*/ 6387454 w 7655776"/>
                <a:gd name="connsiteY10552" fmla="*/ 4831149 h 7652085"/>
                <a:gd name="connsiteX10553" fmla="*/ 6468785 w 7655776"/>
                <a:gd name="connsiteY10553" fmla="*/ 4944353 h 7652085"/>
                <a:gd name="connsiteX10554" fmla="*/ 6569533 w 7655776"/>
                <a:gd name="connsiteY10554" fmla="*/ 5083568 h 7652085"/>
                <a:gd name="connsiteX10555" fmla="*/ 6553047 w 7655776"/>
                <a:gd name="connsiteY10555" fmla="*/ 5117273 h 7652085"/>
                <a:gd name="connsiteX10556" fmla="*/ 6186325 w 7655776"/>
                <a:gd name="connsiteY10556" fmla="*/ 4609137 h 7652085"/>
                <a:gd name="connsiteX10557" fmla="*/ 6205009 w 7655776"/>
                <a:gd name="connsiteY10557" fmla="*/ 4600345 h 7652085"/>
                <a:gd name="connsiteX10558" fmla="*/ 6223327 w 7655776"/>
                <a:gd name="connsiteY10558" fmla="*/ 4606207 h 7652085"/>
                <a:gd name="connsiteX10559" fmla="*/ 6183028 w 7655776"/>
                <a:gd name="connsiteY10559" fmla="*/ 4610969 h 7652085"/>
                <a:gd name="connsiteX10560" fmla="*/ 6186325 w 7655776"/>
                <a:gd name="connsiteY10560" fmla="*/ 4609137 h 7652085"/>
                <a:gd name="connsiteX10561" fmla="*/ 6194385 w 7655776"/>
                <a:gd name="connsiteY10561" fmla="*/ 4597048 h 7652085"/>
                <a:gd name="connsiteX10562" fmla="*/ 6183028 w 7655776"/>
                <a:gd name="connsiteY10562" fmla="*/ 4602177 h 7652085"/>
                <a:gd name="connsiteX10563" fmla="*/ 6159581 w 7655776"/>
                <a:gd name="connsiteY10563" fmla="*/ 4613168 h 7652085"/>
                <a:gd name="connsiteX10564" fmla="*/ 6148224 w 7655776"/>
                <a:gd name="connsiteY10564" fmla="*/ 4614633 h 7652085"/>
                <a:gd name="connsiteX10565" fmla="*/ 6081914 w 7655776"/>
                <a:gd name="connsiteY10565" fmla="*/ 4622693 h 7652085"/>
                <a:gd name="connsiteX10566" fmla="*/ 6164710 w 7655776"/>
                <a:gd name="connsiteY10566" fmla="*/ 4587523 h 7652085"/>
                <a:gd name="connsiteX10567" fmla="*/ 6194385 w 7655776"/>
                <a:gd name="connsiteY10567" fmla="*/ 4597048 h 7652085"/>
                <a:gd name="connsiteX10568" fmla="*/ 6067992 w 7655776"/>
                <a:gd name="connsiteY10568" fmla="*/ 4621227 h 7652085"/>
                <a:gd name="connsiteX10569" fmla="*/ 6057002 w 7655776"/>
                <a:gd name="connsiteY10569" fmla="*/ 4615732 h 7652085"/>
                <a:gd name="connsiteX10570" fmla="*/ 6057002 w 7655776"/>
                <a:gd name="connsiteY10570" fmla="*/ 4615732 h 7652085"/>
                <a:gd name="connsiteX10571" fmla="*/ 6049308 w 7655776"/>
                <a:gd name="connsiteY10571" fmla="*/ 4618663 h 7652085"/>
                <a:gd name="connsiteX10572" fmla="*/ 6046011 w 7655776"/>
                <a:gd name="connsiteY10572" fmla="*/ 4616098 h 7652085"/>
                <a:gd name="connsiteX10573" fmla="*/ 6060299 w 7655776"/>
                <a:gd name="connsiteY10573" fmla="*/ 4554917 h 7652085"/>
                <a:gd name="connsiteX10574" fmla="*/ 6154086 w 7655776"/>
                <a:gd name="connsiteY10574" fmla="*/ 4584226 h 7652085"/>
                <a:gd name="connsiteX10575" fmla="*/ 6067992 w 7655776"/>
                <a:gd name="connsiteY10575" fmla="*/ 4621227 h 7652085"/>
                <a:gd name="connsiteX10576" fmla="*/ 6054803 w 7655776"/>
                <a:gd name="connsiteY10576" fmla="*/ 4545758 h 7652085"/>
                <a:gd name="connsiteX10577" fmla="*/ 5884082 w 7655776"/>
                <a:gd name="connsiteY10577" fmla="*/ 4492270 h 7652085"/>
                <a:gd name="connsiteX10578" fmla="*/ 5999484 w 7655776"/>
                <a:gd name="connsiteY10578" fmla="*/ 4354887 h 7652085"/>
                <a:gd name="connsiteX10579" fmla="*/ 5999484 w 7655776"/>
                <a:gd name="connsiteY10579" fmla="*/ 4354887 h 7652085"/>
                <a:gd name="connsiteX10580" fmla="*/ 6081914 w 7655776"/>
                <a:gd name="connsiteY10580" fmla="*/ 4396651 h 7652085"/>
                <a:gd name="connsiteX10581" fmla="*/ 6087409 w 7655776"/>
                <a:gd name="connsiteY10581" fmla="*/ 4408375 h 7652085"/>
                <a:gd name="connsiteX10582" fmla="*/ 6057002 w 7655776"/>
                <a:gd name="connsiteY10582" fmla="*/ 4538431 h 7652085"/>
                <a:gd name="connsiteX10583" fmla="*/ 6054803 w 7655776"/>
                <a:gd name="connsiteY10583" fmla="*/ 4545758 h 7652085"/>
                <a:gd name="connsiteX10584" fmla="*/ 6004247 w 7655776"/>
                <a:gd name="connsiteY10584" fmla="*/ 4349025 h 7652085"/>
                <a:gd name="connsiteX10585" fmla="*/ 6015604 w 7655776"/>
                <a:gd name="connsiteY10585" fmla="*/ 4335470 h 7652085"/>
                <a:gd name="connsiteX10586" fmla="*/ 6069458 w 7655776"/>
                <a:gd name="connsiteY10586" fmla="*/ 4382364 h 7652085"/>
                <a:gd name="connsiteX10587" fmla="*/ 6004247 w 7655776"/>
                <a:gd name="connsiteY10587" fmla="*/ 4349025 h 7652085"/>
                <a:gd name="connsiteX10588" fmla="*/ 6004247 w 7655776"/>
                <a:gd name="connsiteY10588" fmla="*/ 4349025 h 7652085"/>
                <a:gd name="connsiteX10589" fmla="*/ 5997652 w 7655776"/>
                <a:gd name="connsiteY10589" fmla="*/ 4345362 h 7652085"/>
                <a:gd name="connsiteX10590" fmla="*/ 5982265 w 7655776"/>
                <a:gd name="connsiteY10590" fmla="*/ 4337302 h 7652085"/>
                <a:gd name="connsiteX10591" fmla="*/ 5877121 w 7655776"/>
                <a:gd name="connsiteY10591" fmla="*/ 4283814 h 7652085"/>
                <a:gd name="connsiteX10592" fmla="*/ 5936471 w 7655776"/>
                <a:gd name="connsiteY10592" fmla="*/ 4265863 h 7652085"/>
                <a:gd name="connsiteX10593" fmla="*/ 6010475 w 7655776"/>
                <a:gd name="connsiteY10593" fmla="*/ 4330341 h 7652085"/>
                <a:gd name="connsiteX10594" fmla="*/ 5997652 w 7655776"/>
                <a:gd name="connsiteY10594" fmla="*/ 4345362 h 7652085"/>
                <a:gd name="connsiteX10595" fmla="*/ 5944531 w 7655776"/>
                <a:gd name="connsiteY10595" fmla="*/ 4263665 h 7652085"/>
                <a:gd name="connsiteX10596" fmla="*/ 5992889 w 7655776"/>
                <a:gd name="connsiteY10596" fmla="*/ 4248644 h 7652085"/>
                <a:gd name="connsiteX10597" fmla="*/ 6105727 w 7655776"/>
                <a:gd name="connsiteY10597" fmla="*/ 4213474 h 7652085"/>
                <a:gd name="connsiteX10598" fmla="*/ 6107925 w 7655776"/>
                <a:gd name="connsiteY10598" fmla="*/ 4213840 h 7652085"/>
                <a:gd name="connsiteX10599" fmla="*/ 6014504 w 7655776"/>
                <a:gd name="connsiteY10599" fmla="*/ 4325212 h 7652085"/>
                <a:gd name="connsiteX10600" fmla="*/ 5944531 w 7655776"/>
                <a:gd name="connsiteY10600" fmla="*/ 4263665 h 7652085"/>
                <a:gd name="connsiteX10601" fmla="*/ 6107559 w 7655776"/>
                <a:gd name="connsiteY10601" fmla="*/ 4201750 h 7652085"/>
                <a:gd name="connsiteX10602" fmla="*/ 6012306 w 7655776"/>
                <a:gd name="connsiteY10602" fmla="*/ 4131776 h 7652085"/>
                <a:gd name="connsiteX10603" fmla="*/ 5971641 w 7655776"/>
                <a:gd name="connsiteY10603" fmla="*/ 4102102 h 7652085"/>
                <a:gd name="connsiteX10604" fmla="*/ 6058101 w 7655776"/>
                <a:gd name="connsiteY10604" fmla="*/ 4066565 h 7652085"/>
                <a:gd name="connsiteX10605" fmla="*/ 6110123 w 7655776"/>
                <a:gd name="connsiteY10605" fmla="*/ 4202117 h 7652085"/>
                <a:gd name="connsiteX10606" fmla="*/ 6107559 w 7655776"/>
                <a:gd name="connsiteY10606" fmla="*/ 4201750 h 7652085"/>
                <a:gd name="connsiteX10607" fmla="*/ 5964314 w 7655776"/>
                <a:gd name="connsiteY10607" fmla="*/ 4096973 h 7652085"/>
                <a:gd name="connsiteX10608" fmla="*/ 5914123 w 7655776"/>
                <a:gd name="connsiteY10608" fmla="*/ 4060703 h 7652085"/>
                <a:gd name="connsiteX10609" fmla="*/ 6030990 w 7655776"/>
                <a:gd name="connsiteY10609" fmla="*/ 4044217 h 7652085"/>
                <a:gd name="connsiteX10610" fmla="*/ 6048209 w 7655776"/>
                <a:gd name="connsiteY10610" fmla="*/ 4041653 h 7652085"/>
                <a:gd name="connsiteX10611" fmla="*/ 6055170 w 7655776"/>
                <a:gd name="connsiteY10611" fmla="*/ 4059971 h 7652085"/>
                <a:gd name="connsiteX10612" fmla="*/ 5964314 w 7655776"/>
                <a:gd name="connsiteY10612" fmla="*/ 4096973 h 7652085"/>
                <a:gd name="connsiteX10613" fmla="*/ 6055903 w 7655776"/>
                <a:gd name="connsiteY10613" fmla="*/ 4040920 h 7652085"/>
                <a:gd name="connsiteX10614" fmla="*/ 6128075 w 7655776"/>
                <a:gd name="connsiteY10614" fmla="*/ 4030662 h 7652085"/>
                <a:gd name="connsiteX10615" fmla="*/ 6062131 w 7655776"/>
                <a:gd name="connsiteY10615" fmla="*/ 4057406 h 7652085"/>
                <a:gd name="connsiteX10616" fmla="*/ 6055903 w 7655776"/>
                <a:gd name="connsiteY10616" fmla="*/ 4040920 h 7652085"/>
                <a:gd name="connsiteX10617" fmla="*/ 6153719 w 7655776"/>
                <a:gd name="connsiteY10617" fmla="*/ 4011978 h 7652085"/>
                <a:gd name="connsiteX10618" fmla="*/ 6145294 w 7655776"/>
                <a:gd name="connsiteY10618" fmla="*/ 4020771 h 7652085"/>
                <a:gd name="connsiteX10619" fmla="*/ 6053338 w 7655776"/>
                <a:gd name="connsiteY10619" fmla="*/ 4033593 h 7652085"/>
                <a:gd name="connsiteX10620" fmla="*/ 6053338 w 7655776"/>
                <a:gd name="connsiteY10620" fmla="*/ 4033227 h 7652085"/>
                <a:gd name="connsiteX10621" fmla="*/ 5989226 w 7655776"/>
                <a:gd name="connsiteY10621" fmla="*/ 3865803 h 7652085"/>
                <a:gd name="connsiteX10622" fmla="*/ 6168007 w 7655776"/>
                <a:gd name="connsiteY10622" fmla="*/ 3870931 h 7652085"/>
                <a:gd name="connsiteX10623" fmla="*/ 6167275 w 7655776"/>
                <a:gd name="connsiteY10623" fmla="*/ 3878625 h 7652085"/>
                <a:gd name="connsiteX10624" fmla="*/ 6153353 w 7655776"/>
                <a:gd name="connsiteY10624" fmla="*/ 4011612 h 7652085"/>
                <a:gd name="connsiteX10625" fmla="*/ 6153719 w 7655776"/>
                <a:gd name="connsiteY10625" fmla="*/ 4011978 h 7652085"/>
                <a:gd name="connsiteX10626" fmla="*/ 6182295 w 7655776"/>
                <a:gd name="connsiteY10626" fmla="*/ 3801324 h 7652085"/>
                <a:gd name="connsiteX10627" fmla="*/ 6186325 w 7655776"/>
                <a:gd name="connsiteY10627" fmla="*/ 3799859 h 7652085"/>
                <a:gd name="connsiteX10628" fmla="*/ 6192553 w 7655776"/>
                <a:gd name="connsiteY10628" fmla="*/ 3805354 h 7652085"/>
                <a:gd name="connsiteX10629" fmla="*/ 6197682 w 7655776"/>
                <a:gd name="connsiteY10629" fmla="*/ 3806453 h 7652085"/>
                <a:gd name="connsiteX10630" fmla="*/ 6205009 w 7655776"/>
                <a:gd name="connsiteY10630" fmla="*/ 3804255 h 7652085"/>
                <a:gd name="connsiteX10631" fmla="*/ 6273884 w 7655776"/>
                <a:gd name="connsiteY10631" fmla="*/ 3866901 h 7652085"/>
                <a:gd name="connsiteX10632" fmla="*/ 6175701 w 7655776"/>
                <a:gd name="connsiteY10632" fmla="*/ 3863971 h 7652085"/>
                <a:gd name="connsiteX10633" fmla="*/ 6182295 w 7655776"/>
                <a:gd name="connsiteY10633" fmla="*/ 3801324 h 7652085"/>
                <a:gd name="connsiteX10634" fmla="*/ 6218565 w 7655776"/>
                <a:gd name="connsiteY10634" fmla="*/ 3806819 h 7652085"/>
                <a:gd name="connsiteX10635" fmla="*/ 6278280 w 7655776"/>
                <a:gd name="connsiteY10635" fmla="*/ 3836127 h 7652085"/>
                <a:gd name="connsiteX10636" fmla="*/ 6288905 w 7655776"/>
                <a:gd name="connsiteY10636" fmla="*/ 3841256 h 7652085"/>
                <a:gd name="connsiteX10637" fmla="*/ 6307589 w 7655776"/>
                <a:gd name="connsiteY10637" fmla="*/ 3859574 h 7652085"/>
                <a:gd name="connsiteX10638" fmla="*/ 6316748 w 7655776"/>
                <a:gd name="connsiteY10638" fmla="*/ 3868367 h 7652085"/>
                <a:gd name="connsiteX10639" fmla="*/ 6285607 w 7655776"/>
                <a:gd name="connsiteY10639" fmla="*/ 3867634 h 7652085"/>
                <a:gd name="connsiteX10640" fmla="*/ 6218565 w 7655776"/>
                <a:gd name="connsiteY10640" fmla="*/ 3806819 h 7652085"/>
                <a:gd name="connsiteX10641" fmla="*/ 6327372 w 7655776"/>
                <a:gd name="connsiteY10641" fmla="*/ 3868367 h 7652085"/>
                <a:gd name="connsiteX10642" fmla="*/ 6312718 w 7655776"/>
                <a:gd name="connsiteY10642" fmla="*/ 3854079 h 7652085"/>
                <a:gd name="connsiteX10643" fmla="*/ 6309787 w 7655776"/>
                <a:gd name="connsiteY10643" fmla="*/ 3851148 h 7652085"/>
                <a:gd name="connsiteX10644" fmla="*/ 6346422 w 7655776"/>
                <a:gd name="connsiteY10644" fmla="*/ 3869099 h 7652085"/>
                <a:gd name="connsiteX10645" fmla="*/ 6327372 w 7655776"/>
                <a:gd name="connsiteY10645" fmla="*/ 3868367 h 7652085"/>
                <a:gd name="connsiteX10646" fmla="*/ 6680172 w 7655776"/>
                <a:gd name="connsiteY10646" fmla="*/ 3615582 h 7652085"/>
                <a:gd name="connsiteX10647" fmla="*/ 6819388 w 7655776"/>
                <a:gd name="connsiteY10647" fmla="*/ 3490654 h 7652085"/>
                <a:gd name="connsiteX10648" fmla="*/ 6825249 w 7655776"/>
                <a:gd name="connsiteY10648" fmla="*/ 3492853 h 7652085"/>
                <a:gd name="connsiteX10649" fmla="*/ 6830011 w 7655776"/>
                <a:gd name="connsiteY10649" fmla="*/ 3529488 h 7652085"/>
                <a:gd name="connsiteX10650" fmla="*/ 6689331 w 7655776"/>
                <a:gd name="connsiteY10650" fmla="*/ 3628404 h 7652085"/>
                <a:gd name="connsiteX10651" fmla="*/ 6575761 w 7655776"/>
                <a:gd name="connsiteY10651" fmla="*/ 3709002 h 7652085"/>
                <a:gd name="connsiteX10652" fmla="*/ 6680172 w 7655776"/>
                <a:gd name="connsiteY10652" fmla="*/ 3615582 h 7652085"/>
                <a:gd name="connsiteX10653" fmla="*/ 6832210 w 7655776"/>
                <a:gd name="connsiteY10653" fmla="*/ 3492120 h 7652085"/>
                <a:gd name="connsiteX10654" fmla="*/ 6837705 w 7655776"/>
                <a:gd name="connsiteY10654" fmla="*/ 3499813 h 7652085"/>
                <a:gd name="connsiteX10655" fmla="*/ 6846131 w 7655776"/>
                <a:gd name="connsiteY10655" fmla="*/ 3511170 h 7652085"/>
                <a:gd name="connsiteX10656" fmla="*/ 6843933 w 7655776"/>
                <a:gd name="connsiteY10656" fmla="*/ 3517032 h 7652085"/>
                <a:gd name="connsiteX10657" fmla="*/ 6845032 w 7655776"/>
                <a:gd name="connsiteY10657" fmla="*/ 3519230 h 7652085"/>
                <a:gd name="connsiteX10658" fmla="*/ 6836606 w 7655776"/>
                <a:gd name="connsiteY10658" fmla="*/ 3525092 h 7652085"/>
                <a:gd name="connsiteX10659" fmla="*/ 6832210 w 7655776"/>
                <a:gd name="connsiteY10659" fmla="*/ 3492120 h 7652085"/>
                <a:gd name="connsiteX10660" fmla="*/ 6838438 w 7655776"/>
                <a:gd name="connsiteY10660" fmla="*/ 3486624 h 7652085"/>
                <a:gd name="connsiteX10661" fmla="*/ 6839903 w 7655776"/>
                <a:gd name="connsiteY10661" fmla="*/ 3483694 h 7652085"/>
                <a:gd name="connsiteX10662" fmla="*/ 6844666 w 7655776"/>
                <a:gd name="connsiteY10662" fmla="*/ 3484060 h 7652085"/>
                <a:gd name="connsiteX10663" fmla="*/ 6847963 w 7655776"/>
                <a:gd name="connsiteY10663" fmla="*/ 3500912 h 7652085"/>
                <a:gd name="connsiteX10664" fmla="*/ 6838438 w 7655776"/>
                <a:gd name="connsiteY10664" fmla="*/ 3486624 h 7652085"/>
                <a:gd name="connsiteX10665" fmla="*/ 6835507 w 7655776"/>
                <a:gd name="connsiteY10665" fmla="*/ 3311873 h 7652085"/>
                <a:gd name="connsiteX10666" fmla="*/ 6836972 w 7655776"/>
                <a:gd name="connsiteY10666" fmla="*/ 3260217 h 7652085"/>
                <a:gd name="connsiteX10667" fmla="*/ 6839903 w 7655776"/>
                <a:gd name="connsiteY10667" fmla="*/ 3315536 h 7652085"/>
                <a:gd name="connsiteX10668" fmla="*/ 6835507 w 7655776"/>
                <a:gd name="connsiteY10668" fmla="*/ 3311873 h 7652085"/>
                <a:gd name="connsiteX10669" fmla="*/ 6839537 w 7655776"/>
                <a:gd name="connsiteY10669" fmla="*/ 3188045 h 7652085"/>
                <a:gd name="connsiteX10670" fmla="*/ 6938453 w 7655776"/>
                <a:gd name="connsiteY10670" fmla="*/ 3337151 h 7652085"/>
                <a:gd name="connsiteX10671" fmla="*/ 7031141 w 7655776"/>
                <a:gd name="connsiteY10671" fmla="*/ 3476000 h 7652085"/>
                <a:gd name="connsiteX10672" fmla="*/ 6932958 w 7655776"/>
                <a:gd name="connsiteY10672" fmla="*/ 3393570 h 7652085"/>
                <a:gd name="connsiteX10673" fmla="*/ 6846864 w 7655776"/>
                <a:gd name="connsiteY10673" fmla="*/ 3321764 h 7652085"/>
                <a:gd name="connsiteX10674" fmla="*/ 6839537 w 7655776"/>
                <a:gd name="connsiteY10674" fmla="*/ 3188045 h 7652085"/>
                <a:gd name="connsiteX10675" fmla="*/ 6835141 w 7655776"/>
                <a:gd name="connsiteY10675" fmla="*/ 3162766 h 7652085"/>
                <a:gd name="connsiteX10676" fmla="*/ 6835141 w 7655776"/>
                <a:gd name="connsiteY10676" fmla="*/ 3162766 h 7652085"/>
                <a:gd name="connsiteX10677" fmla="*/ 6827813 w 7655776"/>
                <a:gd name="connsiteY10677" fmla="*/ 3165697 h 7652085"/>
                <a:gd name="connsiteX10678" fmla="*/ 6794841 w 7655776"/>
                <a:gd name="connsiteY10678" fmla="*/ 3141151 h 7652085"/>
                <a:gd name="connsiteX10679" fmla="*/ 6813892 w 7655776"/>
                <a:gd name="connsiteY10679" fmla="*/ 3104149 h 7652085"/>
                <a:gd name="connsiteX10680" fmla="*/ 6816457 w 7655776"/>
                <a:gd name="connsiteY10680" fmla="*/ 3104882 h 7652085"/>
                <a:gd name="connsiteX10681" fmla="*/ 6821586 w 7655776"/>
                <a:gd name="connsiteY10681" fmla="*/ 3103783 h 7652085"/>
                <a:gd name="connsiteX10682" fmla="*/ 6823051 w 7655776"/>
                <a:gd name="connsiteY10682" fmla="*/ 3102318 h 7652085"/>
                <a:gd name="connsiteX10683" fmla="*/ 6851627 w 7655776"/>
                <a:gd name="connsiteY10683" fmla="*/ 3127963 h 7652085"/>
                <a:gd name="connsiteX10684" fmla="*/ 6837339 w 7655776"/>
                <a:gd name="connsiteY10684" fmla="*/ 3163133 h 7652085"/>
                <a:gd name="connsiteX10685" fmla="*/ 6835141 w 7655776"/>
                <a:gd name="connsiteY10685" fmla="*/ 3162766 h 7652085"/>
                <a:gd name="connsiteX10686" fmla="*/ 6835141 w 7655776"/>
                <a:gd name="connsiteY10686" fmla="*/ 3162766 h 7652085"/>
                <a:gd name="connsiteX10687" fmla="*/ 6814258 w 7655776"/>
                <a:gd name="connsiteY10687" fmla="*/ 3078871 h 7652085"/>
                <a:gd name="connsiteX10688" fmla="*/ 6762602 w 7655776"/>
                <a:gd name="connsiteY10688" fmla="*/ 2955043 h 7652085"/>
                <a:gd name="connsiteX10689" fmla="*/ 6808397 w 7655776"/>
                <a:gd name="connsiteY10689" fmla="*/ 2852830 h 7652085"/>
                <a:gd name="connsiteX10690" fmla="*/ 6860419 w 7655776"/>
                <a:gd name="connsiteY10690" fmla="*/ 2735596 h 7652085"/>
                <a:gd name="connsiteX10691" fmla="*/ 6837705 w 7655776"/>
                <a:gd name="connsiteY10691" fmla="*/ 2901189 h 7652085"/>
                <a:gd name="connsiteX10692" fmla="*/ 6814258 w 7655776"/>
                <a:gd name="connsiteY10692" fmla="*/ 3078871 h 7652085"/>
                <a:gd name="connsiteX10693" fmla="*/ 6754542 w 7655776"/>
                <a:gd name="connsiteY10693" fmla="*/ 2955409 h 7652085"/>
                <a:gd name="connsiteX10694" fmla="*/ 6751978 w 7655776"/>
                <a:gd name="connsiteY10694" fmla="*/ 2961637 h 7652085"/>
                <a:gd name="connsiteX10695" fmla="*/ 6748681 w 7655776"/>
                <a:gd name="connsiteY10695" fmla="*/ 2955409 h 7652085"/>
                <a:gd name="connsiteX10696" fmla="*/ 6723036 w 7655776"/>
                <a:gd name="connsiteY10696" fmla="*/ 2906318 h 7652085"/>
                <a:gd name="connsiteX10697" fmla="*/ 6716441 w 7655776"/>
                <a:gd name="connsiteY10697" fmla="*/ 2882871 h 7652085"/>
                <a:gd name="connsiteX10698" fmla="*/ 6701787 w 7655776"/>
                <a:gd name="connsiteY10698" fmla="*/ 2830115 h 7652085"/>
                <a:gd name="connsiteX10699" fmla="*/ 6746116 w 7655776"/>
                <a:gd name="connsiteY10699" fmla="*/ 2935626 h 7652085"/>
                <a:gd name="connsiteX10700" fmla="*/ 6754542 w 7655776"/>
                <a:gd name="connsiteY10700" fmla="*/ 2955409 h 7652085"/>
                <a:gd name="connsiteX10701" fmla="*/ 5633495 w 7655776"/>
                <a:gd name="connsiteY10701" fmla="*/ 2637779 h 7652085"/>
                <a:gd name="connsiteX10702" fmla="*/ 5656942 w 7655776"/>
                <a:gd name="connsiteY10702" fmla="*/ 2593084 h 7652085"/>
                <a:gd name="connsiteX10703" fmla="*/ 5711895 w 7655776"/>
                <a:gd name="connsiteY10703" fmla="*/ 2488306 h 7652085"/>
                <a:gd name="connsiteX10704" fmla="*/ 5713727 w 7655776"/>
                <a:gd name="connsiteY10704" fmla="*/ 2486841 h 7652085"/>
                <a:gd name="connsiteX10705" fmla="*/ 5726549 w 7655776"/>
                <a:gd name="connsiteY10705" fmla="*/ 2631551 h 7652085"/>
                <a:gd name="connsiteX10706" fmla="*/ 5633495 w 7655776"/>
                <a:gd name="connsiteY10706" fmla="*/ 2637779 h 7652085"/>
                <a:gd name="connsiteX10707" fmla="*/ 5659506 w 7655776"/>
                <a:gd name="connsiteY10707" fmla="*/ 1400597 h 7652085"/>
                <a:gd name="connsiteX10708" fmla="*/ 5639723 w 7655776"/>
                <a:gd name="connsiteY10708" fmla="*/ 1387042 h 7652085"/>
                <a:gd name="connsiteX10709" fmla="*/ 5601622 w 7655776"/>
                <a:gd name="connsiteY10709" fmla="*/ 1346742 h 7652085"/>
                <a:gd name="connsiteX10710" fmla="*/ 5596859 w 7655776"/>
                <a:gd name="connsiteY10710" fmla="*/ 1341613 h 7652085"/>
                <a:gd name="connsiteX10711" fmla="*/ 5603454 w 7655776"/>
                <a:gd name="connsiteY10711" fmla="*/ 1340881 h 7652085"/>
                <a:gd name="connsiteX10712" fmla="*/ 5619207 w 7655776"/>
                <a:gd name="connsiteY10712" fmla="*/ 1355169 h 7652085"/>
                <a:gd name="connsiteX10713" fmla="*/ 5704568 w 7655776"/>
                <a:gd name="connsiteY10713" fmla="*/ 1431370 h 7652085"/>
                <a:gd name="connsiteX10714" fmla="*/ 5659506 w 7655776"/>
                <a:gd name="connsiteY10714" fmla="*/ 1400597 h 7652085"/>
                <a:gd name="connsiteX10715" fmla="*/ 5659506 w 7655776"/>
                <a:gd name="connsiteY10715" fmla="*/ 1400597 h 7652085"/>
                <a:gd name="connsiteX10716" fmla="*/ 5717390 w 7655776"/>
                <a:gd name="connsiteY10716" fmla="*/ 1323662 h 7652085"/>
                <a:gd name="connsiteX10717" fmla="*/ 5606018 w 7655776"/>
                <a:gd name="connsiteY10717" fmla="*/ 1333554 h 7652085"/>
                <a:gd name="connsiteX10718" fmla="*/ 5506003 w 7655776"/>
                <a:gd name="connsiteY10718" fmla="*/ 1244529 h 7652085"/>
                <a:gd name="connsiteX10719" fmla="*/ 5681487 w 7655776"/>
                <a:gd name="connsiteY10719" fmla="*/ 1280066 h 7652085"/>
                <a:gd name="connsiteX10720" fmla="*/ 5845615 w 7655776"/>
                <a:gd name="connsiteY10720" fmla="*/ 1312671 h 7652085"/>
                <a:gd name="connsiteX10721" fmla="*/ 5717390 w 7655776"/>
                <a:gd name="connsiteY10721" fmla="*/ 1323662 h 7652085"/>
                <a:gd name="connsiteX10722" fmla="*/ 5717390 w 7655776"/>
                <a:gd name="connsiteY10722" fmla="*/ 1323662 h 7652085"/>
                <a:gd name="connsiteX10723" fmla="*/ 5286923 w 7655776"/>
                <a:gd name="connsiteY10723" fmla="*/ 1134256 h 7652085"/>
                <a:gd name="connsiteX10724" fmla="*/ 5246990 w 7655776"/>
                <a:gd name="connsiteY10724" fmla="*/ 1029479 h 7652085"/>
                <a:gd name="connsiteX10725" fmla="*/ 5200829 w 7655776"/>
                <a:gd name="connsiteY10725" fmla="*/ 909680 h 7652085"/>
                <a:gd name="connsiteX10726" fmla="*/ 5301943 w 7655776"/>
                <a:gd name="connsiteY10726" fmla="*/ 1042667 h 7652085"/>
                <a:gd name="connsiteX10727" fmla="*/ 5410751 w 7655776"/>
                <a:gd name="connsiteY10727" fmla="*/ 1184447 h 7652085"/>
                <a:gd name="connsiteX10728" fmla="*/ 5286923 w 7655776"/>
                <a:gd name="connsiteY10728" fmla="*/ 1134256 h 7652085"/>
                <a:gd name="connsiteX10729" fmla="*/ 5281427 w 7655776"/>
                <a:gd name="connsiteY10729" fmla="*/ 1139752 h 7652085"/>
                <a:gd name="connsiteX10730" fmla="*/ 5283992 w 7655776"/>
                <a:gd name="connsiteY10730" fmla="*/ 1145980 h 7652085"/>
                <a:gd name="connsiteX10731" fmla="*/ 5277397 w 7655776"/>
                <a:gd name="connsiteY10731" fmla="*/ 1143781 h 7652085"/>
                <a:gd name="connsiteX10732" fmla="*/ 5224642 w 7655776"/>
                <a:gd name="connsiteY10732" fmla="*/ 1127295 h 7652085"/>
                <a:gd name="connsiteX10733" fmla="*/ 5203393 w 7655776"/>
                <a:gd name="connsiteY10733" fmla="*/ 1115206 h 7652085"/>
                <a:gd name="connsiteX10734" fmla="*/ 5155767 w 7655776"/>
                <a:gd name="connsiteY10734" fmla="*/ 1088095 h 7652085"/>
                <a:gd name="connsiteX10735" fmla="*/ 5261644 w 7655776"/>
                <a:gd name="connsiteY10735" fmla="*/ 1131325 h 7652085"/>
                <a:gd name="connsiteX10736" fmla="*/ 5281427 w 7655776"/>
                <a:gd name="connsiteY10736" fmla="*/ 1139752 h 7652085"/>
                <a:gd name="connsiteX10737" fmla="*/ 4264058 w 7655776"/>
                <a:gd name="connsiteY10737" fmla="*/ 1707969 h 7652085"/>
                <a:gd name="connsiteX10738" fmla="*/ 4249038 w 7655776"/>
                <a:gd name="connsiteY10738" fmla="*/ 1659610 h 7652085"/>
                <a:gd name="connsiteX10739" fmla="*/ 4213868 w 7655776"/>
                <a:gd name="connsiteY10739" fmla="*/ 1546406 h 7652085"/>
                <a:gd name="connsiteX10740" fmla="*/ 4214234 w 7655776"/>
                <a:gd name="connsiteY10740" fmla="*/ 1544208 h 7652085"/>
                <a:gd name="connsiteX10741" fmla="*/ 4325606 w 7655776"/>
                <a:gd name="connsiteY10741" fmla="*/ 1637629 h 7652085"/>
                <a:gd name="connsiteX10742" fmla="*/ 4264058 w 7655776"/>
                <a:gd name="connsiteY10742" fmla="*/ 1707969 h 7652085"/>
                <a:gd name="connsiteX10743" fmla="*/ 4202877 w 7655776"/>
                <a:gd name="connsiteY10743" fmla="*/ 1542743 h 7652085"/>
                <a:gd name="connsiteX10744" fmla="*/ 4202511 w 7655776"/>
                <a:gd name="connsiteY10744" fmla="*/ 1544941 h 7652085"/>
                <a:gd name="connsiteX10745" fmla="*/ 4132537 w 7655776"/>
                <a:gd name="connsiteY10745" fmla="*/ 1640193 h 7652085"/>
                <a:gd name="connsiteX10746" fmla="*/ 4102862 w 7655776"/>
                <a:gd name="connsiteY10746" fmla="*/ 1680859 h 7652085"/>
                <a:gd name="connsiteX10747" fmla="*/ 4067325 w 7655776"/>
                <a:gd name="connsiteY10747" fmla="*/ 1594399 h 7652085"/>
                <a:gd name="connsiteX10748" fmla="*/ 4202877 w 7655776"/>
                <a:gd name="connsiteY10748" fmla="*/ 1542743 h 7652085"/>
                <a:gd name="connsiteX10749" fmla="*/ 3407519 w 7655776"/>
                <a:gd name="connsiteY10749" fmla="*/ 814794 h 7652085"/>
                <a:gd name="connsiteX10750" fmla="*/ 3383706 w 7655776"/>
                <a:gd name="connsiteY10750" fmla="*/ 819191 h 7652085"/>
                <a:gd name="connsiteX10751" fmla="*/ 3328020 w 7655776"/>
                <a:gd name="connsiteY10751" fmla="*/ 817725 h 7652085"/>
                <a:gd name="connsiteX10752" fmla="*/ 3321059 w 7655776"/>
                <a:gd name="connsiteY10752" fmla="*/ 817725 h 7652085"/>
                <a:gd name="connsiteX10753" fmla="*/ 3325455 w 7655776"/>
                <a:gd name="connsiteY10753" fmla="*/ 812596 h 7652085"/>
                <a:gd name="connsiteX10754" fmla="*/ 3347071 w 7655776"/>
                <a:gd name="connsiteY10754" fmla="*/ 811497 h 7652085"/>
                <a:gd name="connsiteX10755" fmla="*/ 3461373 w 7655776"/>
                <a:gd name="connsiteY10755" fmla="*/ 804903 h 7652085"/>
                <a:gd name="connsiteX10756" fmla="*/ 3407519 w 7655776"/>
                <a:gd name="connsiteY10756" fmla="*/ 814794 h 7652085"/>
                <a:gd name="connsiteX10757" fmla="*/ 3394330 w 7655776"/>
                <a:gd name="connsiteY10757" fmla="*/ 719542 h 7652085"/>
                <a:gd name="connsiteX10758" fmla="*/ 3322525 w 7655776"/>
                <a:gd name="connsiteY10758" fmla="*/ 805269 h 7652085"/>
                <a:gd name="connsiteX10759" fmla="*/ 3188805 w 7655776"/>
                <a:gd name="connsiteY10759" fmla="*/ 812963 h 7652085"/>
                <a:gd name="connsiteX10760" fmla="*/ 3337912 w 7655776"/>
                <a:gd name="connsiteY10760" fmla="*/ 714047 h 7652085"/>
                <a:gd name="connsiteX10761" fmla="*/ 3477127 w 7655776"/>
                <a:gd name="connsiteY10761" fmla="*/ 620992 h 7652085"/>
                <a:gd name="connsiteX10762" fmla="*/ 3394330 w 7655776"/>
                <a:gd name="connsiteY10762" fmla="*/ 719542 h 7652085"/>
                <a:gd name="connsiteX10763" fmla="*/ 3166091 w 7655776"/>
                <a:gd name="connsiteY10763" fmla="*/ 825052 h 7652085"/>
                <a:gd name="connsiteX10764" fmla="*/ 3141545 w 7655776"/>
                <a:gd name="connsiteY10764" fmla="*/ 858024 h 7652085"/>
                <a:gd name="connsiteX10765" fmla="*/ 3104910 w 7655776"/>
                <a:gd name="connsiteY10765" fmla="*/ 839340 h 7652085"/>
                <a:gd name="connsiteX10766" fmla="*/ 3104177 w 7655776"/>
                <a:gd name="connsiteY10766" fmla="*/ 831647 h 7652085"/>
                <a:gd name="connsiteX10767" fmla="*/ 3103078 w 7655776"/>
                <a:gd name="connsiteY10767" fmla="*/ 829815 h 7652085"/>
                <a:gd name="connsiteX10768" fmla="*/ 3128356 w 7655776"/>
                <a:gd name="connsiteY10768" fmla="*/ 801605 h 7652085"/>
                <a:gd name="connsiteX10769" fmla="*/ 3163527 w 7655776"/>
                <a:gd name="connsiteY10769" fmla="*/ 815893 h 7652085"/>
                <a:gd name="connsiteX10770" fmla="*/ 3166091 w 7655776"/>
                <a:gd name="connsiteY10770" fmla="*/ 825052 h 7652085"/>
                <a:gd name="connsiteX10771" fmla="*/ 3166091 w 7655776"/>
                <a:gd name="connsiteY10771" fmla="*/ 825052 h 7652085"/>
                <a:gd name="connsiteX10772" fmla="*/ 3079265 w 7655776"/>
                <a:gd name="connsiteY10772" fmla="*/ 838241 h 7652085"/>
                <a:gd name="connsiteX10773" fmla="*/ 2955803 w 7655776"/>
                <a:gd name="connsiteY10773" fmla="*/ 889897 h 7652085"/>
                <a:gd name="connsiteX10774" fmla="*/ 2853590 w 7655776"/>
                <a:gd name="connsiteY10774" fmla="*/ 844103 h 7652085"/>
                <a:gd name="connsiteX10775" fmla="*/ 2736356 w 7655776"/>
                <a:gd name="connsiteY10775" fmla="*/ 792080 h 7652085"/>
                <a:gd name="connsiteX10776" fmla="*/ 2901949 w 7655776"/>
                <a:gd name="connsiteY10776" fmla="*/ 814428 h 7652085"/>
                <a:gd name="connsiteX10777" fmla="*/ 3079265 w 7655776"/>
                <a:gd name="connsiteY10777" fmla="*/ 838241 h 7652085"/>
                <a:gd name="connsiteX10778" fmla="*/ 2936386 w 7655776"/>
                <a:gd name="connsiteY10778" fmla="*/ 906017 h 7652085"/>
                <a:gd name="connsiteX10779" fmla="*/ 2956169 w 7655776"/>
                <a:gd name="connsiteY10779" fmla="*/ 897591 h 7652085"/>
                <a:gd name="connsiteX10780" fmla="*/ 2962397 w 7655776"/>
                <a:gd name="connsiteY10780" fmla="*/ 900155 h 7652085"/>
                <a:gd name="connsiteX10781" fmla="*/ 2956169 w 7655776"/>
                <a:gd name="connsiteY10781" fmla="*/ 903452 h 7652085"/>
                <a:gd name="connsiteX10782" fmla="*/ 2907078 w 7655776"/>
                <a:gd name="connsiteY10782" fmla="*/ 929097 h 7652085"/>
                <a:gd name="connsiteX10783" fmla="*/ 2883631 w 7655776"/>
                <a:gd name="connsiteY10783" fmla="*/ 935325 h 7652085"/>
                <a:gd name="connsiteX10784" fmla="*/ 2831242 w 7655776"/>
                <a:gd name="connsiteY10784" fmla="*/ 949979 h 7652085"/>
                <a:gd name="connsiteX10785" fmla="*/ 2936386 w 7655776"/>
                <a:gd name="connsiteY10785" fmla="*/ 906017 h 7652085"/>
                <a:gd name="connsiteX10786" fmla="*/ 2095600 w 7655776"/>
                <a:gd name="connsiteY10786" fmla="*/ 2025233 h 7652085"/>
                <a:gd name="connsiteX10787" fmla="*/ 2094501 w 7655776"/>
                <a:gd name="connsiteY10787" fmla="*/ 1938773 h 7652085"/>
                <a:gd name="connsiteX10788" fmla="*/ 2109522 w 7655776"/>
                <a:gd name="connsiteY10788" fmla="*/ 1899573 h 7652085"/>
                <a:gd name="connsiteX10789" fmla="*/ 2115750 w 7655776"/>
                <a:gd name="connsiteY10789" fmla="*/ 2027797 h 7652085"/>
                <a:gd name="connsiteX10790" fmla="*/ 2116849 w 7655776"/>
                <a:gd name="connsiteY10790" fmla="*/ 2047214 h 7652085"/>
                <a:gd name="connsiteX10791" fmla="*/ 2095600 w 7655776"/>
                <a:gd name="connsiteY10791" fmla="*/ 2025233 h 7652085"/>
                <a:gd name="connsiteX10792" fmla="*/ 1400990 w 7655776"/>
                <a:gd name="connsiteY10792" fmla="*/ 1992993 h 7652085"/>
                <a:gd name="connsiteX10793" fmla="*/ 1387435 w 7655776"/>
                <a:gd name="connsiteY10793" fmla="*/ 2012777 h 7652085"/>
                <a:gd name="connsiteX10794" fmla="*/ 1347136 w 7655776"/>
                <a:gd name="connsiteY10794" fmla="*/ 2050878 h 7652085"/>
                <a:gd name="connsiteX10795" fmla="*/ 1342007 w 7655776"/>
                <a:gd name="connsiteY10795" fmla="*/ 2055640 h 7652085"/>
                <a:gd name="connsiteX10796" fmla="*/ 1341641 w 7655776"/>
                <a:gd name="connsiteY10796" fmla="*/ 2049046 h 7652085"/>
                <a:gd name="connsiteX10797" fmla="*/ 1355929 w 7655776"/>
                <a:gd name="connsiteY10797" fmla="*/ 2032926 h 7652085"/>
                <a:gd name="connsiteX10798" fmla="*/ 1432131 w 7655776"/>
                <a:gd name="connsiteY10798" fmla="*/ 1947565 h 7652085"/>
                <a:gd name="connsiteX10799" fmla="*/ 1400990 w 7655776"/>
                <a:gd name="connsiteY10799" fmla="*/ 1992993 h 7652085"/>
                <a:gd name="connsiteX10800" fmla="*/ 1400990 w 7655776"/>
                <a:gd name="connsiteY10800" fmla="*/ 1992993 h 7652085"/>
                <a:gd name="connsiteX10801" fmla="*/ 1324056 w 7655776"/>
                <a:gd name="connsiteY10801" fmla="*/ 1934743 h 7652085"/>
                <a:gd name="connsiteX10802" fmla="*/ 1333947 w 7655776"/>
                <a:gd name="connsiteY10802" fmla="*/ 2046115 h 7652085"/>
                <a:gd name="connsiteX10803" fmla="*/ 1244923 w 7655776"/>
                <a:gd name="connsiteY10803" fmla="*/ 2146130 h 7652085"/>
                <a:gd name="connsiteX10804" fmla="*/ 1280460 w 7655776"/>
                <a:gd name="connsiteY10804" fmla="*/ 1970646 h 7652085"/>
                <a:gd name="connsiteX10805" fmla="*/ 1313065 w 7655776"/>
                <a:gd name="connsiteY10805" fmla="*/ 1806518 h 7652085"/>
                <a:gd name="connsiteX10806" fmla="*/ 1324056 w 7655776"/>
                <a:gd name="connsiteY10806" fmla="*/ 1934743 h 7652085"/>
                <a:gd name="connsiteX10807" fmla="*/ 1324056 w 7655776"/>
                <a:gd name="connsiteY10807" fmla="*/ 1934743 h 7652085"/>
                <a:gd name="connsiteX10808" fmla="*/ 1230269 w 7655776"/>
                <a:gd name="connsiteY10808" fmla="*/ 2167745 h 7652085"/>
                <a:gd name="connsiteX10809" fmla="*/ 1237596 w 7655776"/>
                <a:gd name="connsiteY10809" fmla="*/ 2170676 h 7652085"/>
                <a:gd name="connsiteX10810" fmla="*/ 1243458 w 7655776"/>
                <a:gd name="connsiteY10810" fmla="*/ 2211708 h 7652085"/>
                <a:gd name="connsiteX10811" fmla="*/ 1203891 w 7655776"/>
                <a:gd name="connsiteY10811" fmla="*/ 2224530 h 7652085"/>
                <a:gd name="connsiteX10812" fmla="*/ 1198396 w 7655776"/>
                <a:gd name="connsiteY10812" fmla="*/ 2219401 h 7652085"/>
                <a:gd name="connsiteX10813" fmla="*/ 1196564 w 7655776"/>
                <a:gd name="connsiteY10813" fmla="*/ 2219035 h 7652085"/>
                <a:gd name="connsiteX10814" fmla="*/ 1194366 w 7655776"/>
                <a:gd name="connsiteY10814" fmla="*/ 2181300 h 7652085"/>
                <a:gd name="connsiteX10815" fmla="*/ 1229170 w 7655776"/>
                <a:gd name="connsiteY10815" fmla="*/ 2166646 h 7652085"/>
                <a:gd name="connsiteX10816" fmla="*/ 1230269 w 7655776"/>
                <a:gd name="connsiteY10816" fmla="*/ 2167745 h 7652085"/>
                <a:gd name="connsiteX10817" fmla="*/ 1230269 w 7655776"/>
                <a:gd name="connsiteY10817" fmla="*/ 2167745 h 7652085"/>
                <a:gd name="connsiteX10818" fmla="*/ 1134650 w 7655776"/>
                <a:gd name="connsiteY10818" fmla="*/ 2365577 h 7652085"/>
                <a:gd name="connsiteX10819" fmla="*/ 1030239 w 7655776"/>
                <a:gd name="connsiteY10819" fmla="*/ 2405510 h 7652085"/>
                <a:gd name="connsiteX10820" fmla="*/ 910441 w 7655776"/>
                <a:gd name="connsiteY10820" fmla="*/ 2451670 h 7652085"/>
                <a:gd name="connsiteX10821" fmla="*/ 1043428 w 7655776"/>
                <a:gd name="connsiteY10821" fmla="*/ 2350556 h 7652085"/>
                <a:gd name="connsiteX10822" fmla="*/ 1185573 w 7655776"/>
                <a:gd name="connsiteY10822" fmla="*/ 2241749 h 7652085"/>
                <a:gd name="connsiteX10823" fmla="*/ 1134650 w 7655776"/>
                <a:gd name="connsiteY10823" fmla="*/ 2365577 h 7652085"/>
                <a:gd name="connsiteX10824" fmla="*/ 1132452 w 7655776"/>
                <a:gd name="connsiteY10824" fmla="*/ 2390489 h 7652085"/>
                <a:gd name="connsiteX10825" fmla="*/ 1140512 w 7655776"/>
                <a:gd name="connsiteY10825" fmla="*/ 2370706 h 7652085"/>
                <a:gd name="connsiteX10826" fmla="*/ 1146740 w 7655776"/>
                <a:gd name="connsiteY10826" fmla="*/ 2368141 h 7652085"/>
                <a:gd name="connsiteX10827" fmla="*/ 1144542 w 7655776"/>
                <a:gd name="connsiteY10827" fmla="*/ 2374736 h 7652085"/>
                <a:gd name="connsiteX10828" fmla="*/ 1128056 w 7655776"/>
                <a:gd name="connsiteY10828" fmla="*/ 2427491 h 7652085"/>
                <a:gd name="connsiteX10829" fmla="*/ 1115966 w 7655776"/>
                <a:gd name="connsiteY10829" fmla="*/ 2448740 h 7652085"/>
                <a:gd name="connsiteX10830" fmla="*/ 1089222 w 7655776"/>
                <a:gd name="connsiteY10830" fmla="*/ 2496000 h 7652085"/>
                <a:gd name="connsiteX10831" fmla="*/ 1132452 w 7655776"/>
                <a:gd name="connsiteY10831" fmla="*/ 2390489 h 7652085"/>
                <a:gd name="connsiteX10832" fmla="*/ 815554 w 7655776"/>
                <a:gd name="connsiteY10832" fmla="*/ 4244980 h 7652085"/>
                <a:gd name="connsiteX10833" fmla="*/ 819951 w 7655776"/>
                <a:gd name="connsiteY10833" fmla="*/ 4268794 h 7652085"/>
                <a:gd name="connsiteX10834" fmla="*/ 818485 w 7655776"/>
                <a:gd name="connsiteY10834" fmla="*/ 4324113 h 7652085"/>
                <a:gd name="connsiteX10835" fmla="*/ 818485 w 7655776"/>
                <a:gd name="connsiteY10835" fmla="*/ 4331074 h 7652085"/>
                <a:gd name="connsiteX10836" fmla="*/ 813356 w 7655776"/>
                <a:gd name="connsiteY10836" fmla="*/ 4326677 h 7652085"/>
                <a:gd name="connsiteX10837" fmla="*/ 812257 w 7655776"/>
                <a:gd name="connsiteY10837" fmla="*/ 4305429 h 7652085"/>
                <a:gd name="connsiteX10838" fmla="*/ 805663 w 7655776"/>
                <a:gd name="connsiteY10838" fmla="*/ 4191126 h 7652085"/>
                <a:gd name="connsiteX10839" fmla="*/ 815554 w 7655776"/>
                <a:gd name="connsiteY10839" fmla="*/ 4244980 h 7652085"/>
                <a:gd name="connsiteX10840" fmla="*/ 720302 w 7655776"/>
                <a:gd name="connsiteY10840" fmla="*/ 4258169 h 7652085"/>
                <a:gd name="connsiteX10841" fmla="*/ 806396 w 7655776"/>
                <a:gd name="connsiteY10841" fmla="*/ 4329975 h 7652085"/>
                <a:gd name="connsiteX10842" fmla="*/ 814089 w 7655776"/>
                <a:gd name="connsiteY10842" fmla="*/ 4463695 h 7652085"/>
                <a:gd name="connsiteX10843" fmla="*/ 715173 w 7655776"/>
                <a:gd name="connsiteY10843" fmla="*/ 4314588 h 7652085"/>
                <a:gd name="connsiteX10844" fmla="*/ 622119 w 7655776"/>
                <a:gd name="connsiteY10844" fmla="*/ 4175373 h 7652085"/>
                <a:gd name="connsiteX10845" fmla="*/ 720302 w 7655776"/>
                <a:gd name="connsiteY10845" fmla="*/ 4258169 h 7652085"/>
                <a:gd name="connsiteX10846" fmla="*/ 818119 w 7655776"/>
                <a:gd name="connsiteY10846" fmla="*/ 4488973 h 7652085"/>
                <a:gd name="connsiteX10847" fmla="*/ 818485 w 7655776"/>
                <a:gd name="connsiteY10847" fmla="*/ 4488973 h 7652085"/>
                <a:gd name="connsiteX10848" fmla="*/ 825812 w 7655776"/>
                <a:gd name="connsiteY10848" fmla="*/ 4486042 h 7652085"/>
                <a:gd name="connsiteX10849" fmla="*/ 858784 w 7655776"/>
                <a:gd name="connsiteY10849" fmla="*/ 4510588 h 7652085"/>
                <a:gd name="connsiteX10850" fmla="*/ 840100 w 7655776"/>
                <a:gd name="connsiteY10850" fmla="*/ 4547224 h 7652085"/>
                <a:gd name="connsiteX10851" fmla="*/ 832407 w 7655776"/>
                <a:gd name="connsiteY10851" fmla="*/ 4547590 h 7652085"/>
                <a:gd name="connsiteX10852" fmla="*/ 830941 w 7655776"/>
                <a:gd name="connsiteY10852" fmla="*/ 4549055 h 7652085"/>
                <a:gd name="connsiteX10853" fmla="*/ 802366 w 7655776"/>
                <a:gd name="connsiteY10853" fmla="*/ 4523411 h 7652085"/>
                <a:gd name="connsiteX10854" fmla="*/ 816654 w 7655776"/>
                <a:gd name="connsiteY10854" fmla="*/ 4488240 h 7652085"/>
                <a:gd name="connsiteX10855" fmla="*/ 818119 w 7655776"/>
                <a:gd name="connsiteY10855" fmla="*/ 4488973 h 7652085"/>
                <a:gd name="connsiteX10856" fmla="*/ 818119 w 7655776"/>
                <a:gd name="connsiteY10856" fmla="*/ 4488973 h 7652085"/>
                <a:gd name="connsiteX10857" fmla="*/ 839001 w 7655776"/>
                <a:gd name="connsiteY10857" fmla="*/ 4572869 h 7652085"/>
                <a:gd name="connsiteX10858" fmla="*/ 890657 w 7655776"/>
                <a:gd name="connsiteY10858" fmla="*/ 4696330 h 7652085"/>
                <a:gd name="connsiteX10859" fmla="*/ 844497 w 7655776"/>
                <a:gd name="connsiteY10859" fmla="*/ 4798543 h 7652085"/>
                <a:gd name="connsiteX10860" fmla="*/ 792474 w 7655776"/>
                <a:gd name="connsiteY10860" fmla="*/ 4915777 h 7652085"/>
                <a:gd name="connsiteX10861" fmla="*/ 815188 w 7655776"/>
                <a:gd name="connsiteY10861" fmla="*/ 4750184 h 7652085"/>
                <a:gd name="connsiteX10862" fmla="*/ 839001 w 7655776"/>
                <a:gd name="connsiteY10862" fmla="*/ 4572869 h 7652085"/>
                <a:gd name="connsiteX10863" fmla="*/ 898717 w 7655776"/>
                <a:gd name="connsiteY10863" fmla="*/ 4696330 h 7652085"/>
                <a:gd name="connsiteX10864" fmla="*/ 901282 w 7655776"/>
                <a:gd name="connsiteY10864" fmla="*/ 4690102 h 7652085"/>
                <a:gd name="connsiteX10865" fmla="*/ 904579 w 7655776"/>
                <a:gd name="connsiteY10865" fmla="*/ 4696330 h 7652085"/>
                <a:gd name="connsiteX10866" fmla="*/ 930224 w 7655776"/>
                <a:gd name="connsiteY10866" fmla="*/ 4745422 h 7652085"/>
                <a:gd name="connsiteX10867" fmla="*/ 936818 w 7655776"/>
                <a:gd name="connsiteY10867" fmla="*/ 4768869 h 7652085"/>
                <a:gd name="connsiteX10868" fmla="*/ 951472 w 7655776"/>
                <a:gd name="connsiteY10868" fmla="*/ 4821257 h 7652085"/>
                <a:gd name="connsiteX10869" fmla="*/ 907143 w 7655776"/>
                <a:gd name="connsiteY10869" fmla="*/ 4715747 h 7652085"/>
                <a:gd name="connsiteX10870" fmla="*/ 898717 w 7655776"/>
                <a:gd name="connsiteY10870" fmla="*/ 4696330 h 7652085"/>
                <a:gd name="connsiteX10871" fmla="*/ 2019765 w 7655776"/>
                <a:gd name="connsiteY10871" fmla="*/ 5013960 h 7652085"/>
                <a:gd name="connsiteX10872" fmla="*/ 1996318 w 7655776"/>
                <a:gd name="connsiteY10872" fmla="*/ 5058656 h 7652085"/>
                <a:gd name="connsiteX10873" fmla="*/ 1941365 w 7655776"/>
                <a:gd name="connsiteY10873" fmla="*/ 5163433 h 7652085"/>
                <a:gd name="connsiteX10874" fmla="*/ 1939533 w 7655776"/>
                <a:gd name="connsiteY10874" fmla="*/ 5164899 h 7652085"/>
                <a:gd name="connsiteX10875" fmla="*/ 1926710 w 7655776"/>
                <a:gd name="connsiteY10875" fmla="*/ 5020188 h 7652085"/>
                <a:gd name="connsiteX10876" fmla="*/ 2019765 w 7655776"/>
                <a:gd name="connsiteY10876" fmla="*/ 5013960 h 7652085"/>
                <a:gd name="connsiteX10877" fmla="*/ 1993753 w 7655776"/>
                <a:gd name="connsiteY10877" fmla="*/ 6251143 h 7652085"/>
                <a:gd name="connsiteX10878" fmla="*/ 2013903 w 7655776"/>
                <a:gd name="connsiteY10878" fmla="*/ 6265064 h 7652085"/>
                <a:gd name="connsiteX10879" fmla="*/ 2052004 w 7655776"/>
                <a:gd name="connsiteY10879" fmla="*/ 6305363 h 7652085"/>
                <a:gd name="connsiteX10880" fmla="*/ 2056767 w 7655776"/>
                <a:gd name="connsiteY10880" fmla="*/ 6310492 h 7652085"/>
                <a:gd name="connsiteX10881" fmla="*/ 2050172 w 7655776"/>
                <a:gd name="connsiteY10881" fmla="*/ 6311225 h 7652085"/>
                <a:gd name="connsiteX10882" fmla="*/ 2034053 w 7655776"/>
                <a:gd name="connsiteY10882" fmla="*/ 6296937 h 7652085"/>
                <a:gd name="connsiteX10883" fmla="*/ 1948692 w 7655776"/>
                <a:gd name="connsiteY10883" fmla="*/ 6220735 h 7652085"/>
                <a:gd name="connsiteX10884" fmla="*/ 1993753 w 7655776"/>
                <a:gd name="connsiteY10884" fmla="*/ 6251143 h 7652085"/>
                <a:gd name="connsiteX10885" fmla="*/ 1993753 w 7655776"/>
                <a:gd name="connsiteY10885" fmla="*/ 6251143 h 7652085"/>
                <a:gd name="connsiteX10886" fmla="*/ 1935503 w 7655776"/>
                <a:gd name="connsiteY10886" fmla="*/ 6328077 h 7652085"/>
                <a:gd name="connsiteX10887" fmla="*/ 2047241 w 7655776"/>
                <a:gd name="connsiteY10887" fmla="*/ 6318185 h 7652085"/>
                <a:gd name="connsiteX10888" fmla="*/ 2147257 w 7655776"/>
                <a:gd name="connsiteY10888" fmla="*/ 6407210 h 7652085"/>
                <a:gd name="connsiteX10889" fmla="*/ 1971772 w 7655776"/>
                <a:gd name="connsiteY10889" fmla="*/ 6371674 h 7652085"/>
                <a:gd name="connsiteX10890" fmla="*/ 1807645 w 7655776"/>
                <a:gd name="connsiteY10890" fmla="*/ 6339068 h 7652085"/>
                <a:gd name="connsiteX10891" fmla="*/ 1935503 w 7655776"/>
                <a:gd name="connsiteY10891" fmla="*/ 6328077 h 7652085"/>
                <a:gd name="connsiteX10892" fmla="*/ 1935503 w 7655776"/>
                <a:gd name="connsiteY10892" fmla="*/ 6328077 h 7652085"/>
                <a:gd name="connsiteX10893" fmla="*/ 2366337 w 7655776"/>
                <a:gd name="connsiteY10893" fmla="*/ 6517483 h 7652085"/>
                <a:gd name="connsiteX10894" fmla="*/ 2406270 w 7655776"/>
                <a:gd name="connsiteY10894" fmla="*/ 6622260 h 7652085"/>
                <a:gd name="connsiteX10895" fmla="*/ 2452431 w 7655776"/>
                <a:gd name="connsiteY10895" fmla="*/ 6742059 h 7652085"/>
                <a:gd name="connsiteX10896" fmla="*/ 2351317 w 7655776"/>
                <a:gd name="connsiteY10896" fmla="*/ 6609072 h 7652085"/>
                <a:gd name="connsiteX10897" fmla="*/ 2242509 w 7655776"/>
                <a:gd name="connsiteY10897" fmla="*/ 6466926 h 7652085"/>
                <a:gd name="connsiteX10898" fmla="*/ 2366337 w 7655776"/>
                <a:gd name="connsiteY10898" fmla="*/ 6517483 h 7652085"/>
                <a:gd name="connsiteX10899" fmla="*/ 2371466 w 7655776"/>
                <a:gd name="connsiteY10899" fmla="*/ 6511988 h 7652085"/>
                <a:gd name="connsiteX10900" fmla="*/ 2368902 w 7655776"/>
                <a:gd name="connsiteY10900" fmla="*/ 6505760 h 7652085"/>
                <a:gd name="connsiteX10901" fmla="*/ 2375496 w 7655776"/>
                <a:gd name="connsiteY10901" fmla="*/ 6507958 h 7652085"/>
                <a:gd name="connsiteX10902" fmla="*/ 2428251 w 7655776"/>
                <a:gd name="connsiteY10902" fmla="*/ 6524444 h 7652085"/>
                <a:gd name="connsiteX10903" fmla="*/ 2449133 w 7655776"/>
                <a:gd name="connsiteY10903" fmla="*/ 6536534 h 7652085"/>
                <a:gd name="connsiteX10904" fmla="*/ 2496393 w 7655776"/>
                <a:gd name="connsiteY10904" fmla="*/ 6563277 h 7652085"/>
                <a:gd name="connsiteX10905" fmla="*/ 2390517 w 7655776"/>
                <a:gd name="connsiteY10905" fmla="*/ 6520048 h 7652085"/>
                <a:gd name="connsiteX10906" fmla="*/ 2371466 w 7655776"/>
                <a:gd name="connsiteY10906" fmla="*/ 6511988 h 7652085"/>
                <a:gd name="connsiteX10907" fmla="*/ 3389201 w 7655776"/>
                <a:gd name="connsiteY10907" fmla="*/ 5943770 h 7652085"/>
                <a:gd name="connsiteX10908" fmla="*/ 3404222 w 7655776"/>
                <a:gd name="connsiteY10908" fmla="*/ 5992129 h 7652085"/>
                <a:gd name="connsiteX10909" fmla="*/ 3439392 w 7655776"/>
                <a:gd name="connsiteY10909" fmla="*/ 6104967 h 7652085"/>
                <a:gd name="connsiteX10910" fmla="*/ 3439026 w 7655776"/>
                <a:gd name="connsiteY10910" fmla="*/ 6107165 h 7652085"/>
                <a:gd name="connsiteX10911" fmla="*/ 3327654 w 7655776"/>
                <a:gd name="connsiteY10911" fmla="*/ 6013744 h 7652085"/>
                <a:gd name="connsiteX10912" fmla="*/ 3389201 w 7655776"/>
                <a:gd name="connsiteY10912" fmla="*/ 5943770 h 7652085"/>
                <a:gd name="connsiteX10913" fmla="*/ 3450383 w 7655776"/>
                <a:gd name="connsiteY10913" fmla="*/ 6108997 h 7652085"/>
                <a:gd name="connsiteX10914" fmla="*/ 3450749 w 7655776"/>
                <a:gd name="connsiteY10914" fmla="*/ 6106799 h 7652085"/>
                <a:gd name="connsiteX10915" fmla="*/ 3520723 w 7655776"/>
                <a:gd name="connsiteY10915" fmla="*/ 6011180 h 7652085"/>
                <a:gd name="connsiteX10916" fmla="*/ 3550398 w 7655776"/>
                <a:gd name="connsiteY10916" fmla="*/ 5970515 h 7652085"/>
                <a:gd name="connsiteX10917" fmla="*/ 3585934 w 7655776"/>
                <a:gd name="connsiteY10917" fmla="*/ 6056974 h 7652085"/>
                <a:gd name="connsiteX10918" fmla="*/ 3450383 w 7655776"/>
                <a:gd name="connsiteY10918" fmla="*/ 6108997 h 7652085"/>
                <a:gd name="connsiteX10919" fmla="*/ 4245741 w 7655776"/>
                <a:gd name="connsiteY10919" fmla="*/ 6836945 h 7652085"/>
                <a:gd name="connsiteX10920" fmla="*/ 4269554 w 7655776"/>
                <a:gd name="connsiteY10920" fmla="*/ 6832549 h 7652085"/>
                <a:gd name="connsiteX10921" fmla="*/ 4324873 w 7655776"/>
                <a:gd name="connsiteY10921" fmla="*/ 6834014 h 7652085"/>
                <a:gd name="connsiteX10922" fmla="*/ 4331834 w 7655776"/>
                <a:gd name="connsiteY10922" fmla="*/ 6834014 h 7652085"/>
                <a:gd name="connsiteX10923" fmla="*/ 4327438 w 7655776"/>
                <a:gd name="connsiteY10923" fmla="*/ 6839143 h 7652085"/>
                <a:gd name="connsiteX10924" fmla="*/ 4306189 w 7655776"/>
                <a:gd name="connsiteY10924" fmla="*/ 6840242 h 7652085"/>
                <a:gd name="connsiteX10925" fmla="*/ 4191886 w 7655776"/>
                <a:gd name="connsiteY10925" fmla="*/ 6846837 h 7652085"/>
                <a:gd name="connsiteX10926" fmla="*/ 4245741 w 7655776"/>
                <a:gd name="connsiteY10926" fmla="*/ 6836945 h 7652085"/>
                <a:gd name="connsiteX10927" fmla="*/ 4245741 w 7655776"/>
                <a:gd name="connsiteY10927" fmla="*/ 6836945 h 7652085"/>
                <a:gd name="connsiteX10928" fmla="*/ 4258929 w 7655776"/>
                <a:gd name="connsiteY10928" fmla="*/ 6932198 h 7652085"/>
                <a:gd name="connsiteX10929" fmla="*/ 4330735 w 7655776"/>
                <a:gd name="connsiteY10929" fmla="*/ 6846104 h 7652085"/>
                <a:gd name="connsiteX10930" fmla="*/ 4464455 w 7655776"/>
                <a:gd name="connsiteY10930" fmla="*/ 6838410 h 7652085"/>
                <a:gd name="connsiteX10931" fmla="*/ 4315348 w 7655776"/>
                <a:gd name="connsiteY10931" fmla="*/ 6937326 h 7652085"/>
                <a:gd name="connsiteX10932" fmla="*/ 4176133 w 7655776"/>
                <a:gd name="connsiteY10932" fmla="*/ 7030380 h 7652085"/>
                <a:gd name="connsiteX10933" fmla="*/ 4258929 w 7655776"/>
                <a:gd name="connsiteY10933" fmla="*/ 6932198 h 7652085"/>
                <a:gd name="connsiteX10934" fmla="*/ 4258929 w 7655776"/>
                <a:gd name="connsiteY10934" fmla="*/ 6932198 h 7652085"/>
                <a:gd name="connsiteX10935" fmla="*/ 4486802 w 7655776"/>
                <a:gd name="connsiteY10935" fmla="*/ 6826687 h 7652085"/>
                <a:gd name="connsiteX10936" fmla="*/ 4511348 w 7655776"/>
                <a:gd name="connsiteY10936" fmla="*/ 6793715 h 7652085"/>
                <a:gd name="connsiteX10937" fmla="*/ 4547984 w 7655776"/>
                <a:gd name="connsiteY10937" fmla="*/ 6812399 h 7652085"/>
                <a:gd name="connsiteX10938" fmla="*/ 4548716 w 7655776"/>
                <a:gd name="connsiteY10938" fmla="*/ 6820092 h 7652085"/>
                <a:gd name="connsiteX10939" fmla="*/ 4549816 w 7655776"/>
                <a:gd name="connsiteY10939" fmla="*/ 6821558 h 7652085"/>
                <a:gd name="connsiteX10940" fmla="*/ 4524537 w 7655776"/>
                <a:gd name="connsiteY10940" fmla="*/ 6850134 h 7652085"/>
                <a:gd name="connsiteX10941" fmla="*/ 4489367 w 7655776"/>
                <a:gd name="connsiteY10941" fmla="*/ 6835846 h 7652085"/>
                <a:gd name="connsiteX10942" fmla="*/ 4489733 w 7655776"/>
                <a:gd name="connsiteY10942" fmla="*/ 6834014 h 7652085"/>
                <a:gd name="connsiteX10943" fmla="*/ 4486802 w 7655776"/>
                <a:gd name="connsiteY10943" fmla="*/ 6826687 h 7652085"/>
                <a:gd name="connsiteX10944" fmla="*/ 4486802 w 7655776"/>
                <a:gd name="connsiteY10944" fmla="*/ 6826687 h 7652085"/>
                <a:gd name="connsiteX10945" fmla="*/ 4573629 w 7655776"/>
                <a:gd name="connsiteY10945" fmla="*/ 6813498 h 7652085"/>
                <a:gd name="connsiteX10946" fmla="*/ 4697457 w 7655776"/>
                <a:gd name="connsiteY10946" fmla="*/ 6761842 h 7652085"/>
                <a:gd name="connsiteX10947" fmla="*/ 4799670 w 7655776"/>
                <a:gd name="connsiteY10947" fmla="*/ 6807637 h 7652085"/>
                <a:gd name="connsiteX10948" fmla="*/ 4916904 w 7655776"/>
                <a:gd name="connsiteY10948" fmla="*/ 6859659 h 7652085"/>
                <a:gd name="connsiteX10949" fmla="*/ 4751311 w 7655776"/>
                <a:gd name="connsiteY10949" fmla="*/ 6836945 h 7652085"/>
                <a:gd name="connsiteX10950" fmla="*/ 4573629 w 7655776"/>
                <a:gd name="connsiteY10950" fmla="*/ 6813498 h 7652085"/>
                <a:gd name="connsiteX10951" fmla="*/ 4716507 w 7655776"/>
                <a:gd name="connsiteY10951" fmla="*/ 6745356 h 7652085"/>
                <a:gd name="connsiteX10952" fmla="*/ 4696724 w 7655776"/>
                <a:gd name="connsiteY10952" fmla="*/ 6753782 h 7652085"/>
                <a:gd name="connsiteX10953" fmla="*/ 4690496 w 7655776"/>
                <a:gd name="connsiteY10953" fmla="*/ 6751218 h 7652085"/>
                <a:gd name="connsiteX10954" fmla="*/ 4696724 w 7655776"/>
                <a:gd name="connsiteY10954" fmla="*/ 6747921 h 7652085"/>
                <a:gd name="connsiteX10955" fmla="*/ 4745816 w 7655776"/>
                <a:gd name="connsiteY10955" fmla="*/ 6722276 h 7652085"/>
                <a:gd name="connsiteX10956" fmla="*/ 4769262 w 7655776"/>
                <a:gd name="connsiteY10956" fmla="*/ 6715681 h 7652085"/>
                <a:gd name="connsiteX10957" fmla="*/ 4822018 w 7655776"/>
                <a:gd name="connsiteY10957" fmla="*/ 6701027 h 7652085"/>
                <a:gd name="connsiteX10958" fmla="*/ 4716507 w 7655776"/>
                <a:gd name="connsiteY10958" fmla="*/ 6745356 h 7652085"/>
                <a:gd name="connsiteX10959" fmla="*/ 5174818 w 7655776"/>
                <a:gd name="connsiteY10959" fmla="*/ 5706372 h 7652085"/>
                <a:gd name="connsiteX10960" fmla="*/ 5173719 w 7655776"/>
                <a:gd name="connsiteY10960" fmla="*/ 5704540 h 7652085"/>
                <a:gd name="connsiteX10961" fmla="*/ 5155767 w 7655776"/>
                <a:gd name="connsiteY10961" fmla="*/ 5587673 h 7652085"/>
                <a:gd name="connsiteX10962" fmla="*/ 5148074 w 7655776"/>
                <a:gd name="connsiteY10962" fmla="*/ 5537848 h 7652085"/>
                <a:gd name="connsiteX10963" fmla="*/ 5234167 w 7655776"/>
                <a:gd name="connsiteY10963" fmla="*/ 5573751 h 7652085"/>
                <a:gd name="connsiteX10964" fmla="*/ 5174818 w 7655776"/>
                <a:gd name="connsiteY10964" fmla="*/ 5706372 h 7652085"/>
                <a:gd name="connsiteX10965" fmla="*/ 5557293 w 7655776"/>
                <a:gd name="connsiteY10965" fmla="*/ 5626140 h 7652085"/>
                <a:gd name="connsiteX10966" fmla="*/ 5558392 w 7655776"/>
                <a:gd name="connsiteY10966" fmla="*/ 5712600 h 7652085"/>
                <a:gd name="connsiteX10967" fmla="*/ 5543371 w 7655776"/>
                <a:gd name="connsiteY10967" fmla="*/ 5751800 h 7652085"/>
                <a:gd name="connsiteX10968" fmla="*/ 5537144 w 7655776"/>
                <a:gd name="connsiteY10968" fmla="*/ 5623209 h 7652085"/>
                <a:gd name="connsiteX10969" fmla="*/ 5536044 w 7655776"/>
                <a:gd name="connsiteY10969" fmla="*/ 5603792 h 7652085"/>
                <a:gd name="connsiteX10970" fmla="*/ 5557293 w 7655776"/>
                <a:gd name="connsiteY10970" fmla="*/ 5626140 h 7652085"/>
                <a:gd name="connsiteX10971" fmla="*/ 6251903 w 7655776"/>
                <a:gd name="connsiteY10971" fmla="*/ 5658746 h 7652085"/>
                <a:gd name="connsiteX10972" fmla="*/ 6265824 w 7655776"/>
                <a:gd name="connsiteY10972" fmla="*/ 5638596 h 7652085"/>
                <a:gd name="connsiteX10973" fmla="*/ 6306123 w 7655776"/>
                <a:gd name="connsiteY10973" fmla="*/ 5600496 h 7652085"/>
                <a:gd name="connsiteX10974" fmla="*/ 6311252 w 7655776"/>
                <a:gd name="connsiteY10974" fmla="*/ 5595733 h 7652085"/>
                <a:gd name="connsiteX10975" fmla="*/ 6311985 w 7655776"/>
                <a:gd name="connsiteY10975" fmla="*/ 5602327 h 7652085"/>
                <a:gd name="connsiteX10976" fmla="*/ 6297697 w 7655776"/>
                <a:gd name="connsiteY10976" fmla="*/ 5618080 h 7652085"/>
                <a:gd name="connsiteX10977" fmla="*/ 6221495 w 7655776"/>
                <a:gd name="connsiteY10977" fmla="*/ 5703441 h 7652085"/>
                <a:gd name="connsiteX10978" fmla="*/ 6251903 w 7655776"/>
                <a:gd name="connsiteY10978" fmla="*/ 5658746 h 7652085"/>
                <a:gd name="connsiteX10979" fmla="*/ 6251903 w 7655776"/>
                <a:gd name="connsiteY10979" fmla="*/ 5658746 h 7652085"/>
                <a:gd name="connsiteX10980" fmla="*/ 6328838 w 7655776"/>
                <a:gd name="connsiteY10980" fmla="*/ 5716630 h 7652085"/>
                <a:gd name="connsiteX10981" fmla="*/ 6318946 w 7655776"/>
                <a:gd name="connsiteY10981" fmla="*/ 5605258 h 7652085"/>
                <a:gd name="connsiteX10982" fmla="*/ 6407970 w 7655776"/>
                <a:gd name="connsiteY10982" fmla="*/ 5505243 h 7652085"/>
                <a:gd name="connsiteX10983" fmla="*/ 6372434 w 7655776"/>
                <a:gd name="connsiteY10983" fmla="*/ 5680727 h 7652085"/>
                <a:gd name="connsiteX10984" fmla="*/ 6339828 w 7655776"/>
                <a:gd name="connsiteY10984" fmla="*/ 5844854 h 7652085"/>
                <a:gd name="connsiteX10985" fmla="*/ 6328838 w 7655776"/>
                <a:gd name="connsiteY10985" fmla="*/ 5716630 h 7652085"/>
                <a:gd name="connsiteX10986" fmla="*/ 6328838 w 7655776"/>
                <a:gd name="connsiteY10986" fmla="*/ 5716630 h 7652085"/>
                <a:gd name="connsiteX10987" fmla="*/ 6422624 w 7655776"/>
                <a:gd name="connsiteY10987" fmla="*/ 5483994 h 7652085"/>
                <a:gd name="connsiteX10988" fmla="*/ 6415664 w 7655776"/>
                <a:gd name="connsiteY10988" fmla="*/ 5481430 h 7652085"/>
                <a:gd name="connsiteX10989" fmla="*/ 6409802 w 7655776"/>
                <a:gd name="connsiteY10989" fmla="*/ 5440032 h 7652085"/>
                <a:gd name="connsiteX10990" fmla="*/ 6449369 w 7655776"/>
                <a:gd name="connsiteY10990" fmla="*/ 5427209 h 7652085"/>
                <a:gd name="connsiteX10991" fmla="*/ 6454864 w 7655776"/>
                <a:gd name="connsiteY10991" fmla="*/ 5432338 h 7652085"/>
                <a:gd name="connsiteX10992" fmla="*/ 6456696 w 7655776"/>
                <a:gd name="connsiteY10992" fmla="*/ 5432705 h 7652085"/>
                <a:gd name="connsiteX10993" fmla="*/ 6458894 w 7655776"/>
                <a:gd name="connsiteY10993" fmla="*/ 5470439 h 7652085"/>
                <a:gd name="connsiteX10994" fmla="*/ 6423724 w 7655776"/>
                <a:gd name="connsiteY10994" fmla="*/ 5485094 h 7652085"/>
                <a:gd name="connsiteX10995" fmla="*/ 6422624 w 7655776"/>
                <a:gd name="connsiteY10995" fmla="*/ 5483994 h 7652085"/>
                <a:gd name="connsiteX10996" fmla="*/ 6422624 w 7655776"/>
                <a:gd name="connsiteY10996" fmla="*/ 5483994 h 7652085"/>
                <a:gd name="connsiteX10997" fmla="*/ 6467320 w 7655776"/>
                <a:gd name="connsiteY10997" fmla="*/ 5409991 h 7652085"/>
                <a:gd name="connsiteX10998" fmla="*/ 6518243 w 7655776"/>
                <a:gd name="connsiteY10998" fmla="*/ 5285796 h 7652085"/>
                <a:gd name="connsiteX10999" fmla="*/ 6623021 w 7655776"/>
                <a:gd name="connsiteY10999" fmla="*/ 5245863 h 7652085"/>
                <a:gd name="connsiteX11000" fmla="*/ 6742819 w 7655776"/>
                <a:gd name="connsiteY11000" fmla="*/ 5199703 h 7652085"/>
                <a:gd name="connsiteX11001" fmla="*/ 6609832 w 7655776"/>
                <a:gd name="connsiteY11001" fmla="*/ 5300817 h 7652085"/>
                <a:gd name="connsiteX11002" fmla="*/ 6467320 w 7655776"/>
                <a:gd name="connsiteY11002" fmla="*/ 5409991 h 7652085"/>
                <a:gd name="connsiteX11003" fmla="*/ 6520441 w 7655776"/>
                <a:gd name="connsiteY11003" fmla="*/ 5260884 h 7652085"/>
                <a:gd name="connsiteX11004" fmla="*/ 6512382 w 7655776"/>
                <a:gd name="connsiteY11004" fmla="*/ 5280667 h 7652085"/>
                <a:gd name="connsiteX11005" fmla="*/ 6506154 w 7655776"/>
                <a:gd name="connsiteY11005" fmla="*/ 5283231 h 7652085"/>
                <a:gd name="connsiteX11006" fmla="*/ 6508352 w 7655776"/>
                <a:gd name="connsiteY11006" fmla="*/ 5276637 h 7652085"/>
                <a:gd name="connsiteX11007" fmla="*/ 6524838 w 7655776"/>
                <a:gd name="connsiteY11007" fmla="*/ 5223882 h 7652085"/>
                <a:gd name="connsiteX11008" fmla="*/ 6536927 w 7655776"/>
                <a:gd name="connsiteY11008" fmla="*/ 5203000 h 7652085"/>
                <a:gd name="connsiteX11009" fmla="*/ 6563671 w 7655776"/>
                <a:gd name="connsiteY11009" fmla="*/ 5155374 h 7652085"/>
                <a:gd name="connsiteX11010" fmla="*/ 6520441 w 7655776"/>
                <a:gd name="connsiteY11010" fmla="*/ 5260884 h 7652085"/>
                <a:gd name="connsiteX11011" fmla="*/ 6057368 w 7655776"/>
                <a:gd name="connsiteY11011" fmla="*/ 4639545 h 7652085"/>
                <a:gd name="connsiteX11012" fmla="*/ 6057368 w 7655776"/>
                <a:gd name="connsiteY11012" fmla="*/ 4639545 h 7652085"/>
                <a:gd name="connsiteX11013" fmla="*/ 6057368 w 7655776"/>
                <a:gd name="connsiteY11013" fmla="*/ 4639545 h 7652085"/>
                <a:gd name="connsiteX11014" fmla="*/ 6837705 w 7655776"/>
                <a:gd name="connsiteY11014" fmla="*/ 3406759 h 7652085"/>
                <a:gd name="connsiteX11015" fmla="*/ 6833309 w 7655776"/>
                <a:gd name="connsiteY11015" fmla="*/ 3382946 h 7652085"/>
                <a:gd name="connsiteX11016" fmla="*/ 6834774 w 7655776"/>
                <a:gd name="connsiteY11016" fmla="*/ 3327626 h 7652085"/>
                <a:gd name="connsiteX11017" fmla="*/ 6834774 w 7655776"/>
                <a:gd name="connsiteY11017" fmla="*/ 3320665 h 7652085"/>
                <a:gd name="connsiteX11018" fmla="*/ 6839903 w 7655776"/>
                <a:gd name="connsiteY11018" fmla="*/ 3325062 h 7652085"/>
                <a:gd name="connsiteX11019" fmla="*/ 6841002 w 7655776"/>
                <a:gd name="connsiteY11019" fmla="*/ 3346310 h 7652085"/>
                <a:gd name="connsiteX11020" fmla="*/ 6847597 w 7655776"/>
                <a:gd name="connsiteY11020" fmla="*/ 3460613 h 7652085"/>
                <a:gd name="connsiteX11021" fmla="*/ 6837705 w 7655776"/>
                <a:gd name="connsiteY11021" fmla="*/ 3406759 h 7652085"/>
                <a:gd name="connsiteX11022" fmla="*/ 6837705 w 7655776"/>
                <a:gd name="connsiteY11022" fmla="*/ 3406759 h 7652085"/>
                <a:gd name="connsiteX11023" fmla="*/ 6282677 w 7655776"/>
                <a:gd name="connsiteY11023" fmla="*/ 2725704 h 7652085"/>
                <a:gd name="connsiteX11024" fmla="*/ 6232486 w 7655776"/>
                <a:gd name="connsiteY11024" fmla="*/ 2911813 h 7652085"/>
                <a:gd name="connsiteX11025" fmla="*/ 6180830 w 7655776"/>
                <a:gd name="connsiteY11025" fmla="*/ 3105249 h 7652085"/>
                <a:gd name="connsiteX11026" fmla="*/ 6087409 w 7655776"/>
                <a:gd name="connsiteY11026" fmla="*/ 2990579 h 7652085"/>
                <a:gd name="connsiteX11027" fmla="*/ 5996187 w 7655776"/>
                <a:gd name="connsiteY11027" fmla="*/ 2879207 h 7652085"/>
                <a:gd name="connsiteX11028" fmla="*/ 5997652 w 7655776"/>
                <a:gd name="connsiteY11028" fmla="*/ 2877375 h 7652085"/>
                <a:gd name="connsiteX11029" fmla="*/ 5997652 w 7655776"/>
                <a:gd name="connsiteY11029" fmla="*/ 2871147 h 7652085"/>
                <a:gd name="connsiteX11030" fmla="*/ 6140164 w 7655776"/>
                <a:gd name="connsiteY11030" fmla="*/ 2796044 h 7652085"/>
                <a:gd name="connsiteX11031" fmla="*/ 6279746 w 7655776"/>
                <a:gd name="connsiteY11031" fmla="*/ 2722041 h 7652085"/>
                <a:gd name="connsiteX11032" fmla="*/ 6282677 w 7655776"/>
                <a:gd name="connsiteY11032" fmla="*/ 2725704 h 7652085"/>
                <a:gd name="connsiteX11033" fmla="*/ 5983364 w 7655776"/>
                <a:gd name="connsiteY11033" fmla="*/ 2861988 h 7652085"/>
                <a:gd name="connsiteX11034" fmla="*/ 5969443 w 7655776"/>
                <a:gd name="connsiteY11034" fmla="*/ 2839641 h 7652085"/>
                <a:gd name="connsiteX11035" fmla="*/ 5972007 w 7655776"/>
                <a:gd name="connsiteY11035" fmla="*/ 2830482 h 7652085"/>
                <a:gd name="connsiteX11036" fmla="*/ 5972374 w 7655776"/>
                <a:gd name="connsiteY11036" fmla="*/ 2830482 h 7652085"/>
                <a:gd name="connsiteX11037" fmla="*/ 5982632 w 7655776"/>
                <a:gd name="connsiteY11037" fmla="*/ 2826086 h 7652085"/>
                <a:gd name="connsiteX11038" fmla="*/ 5983364 w 7655776"/>
                <a:gd name="connsiteY11038" fmla="*/ 2808867 h 7652085"/>
                <a:gd name="connsiteX11039" fmla="*/ 6025495 w 7655776"/>
                <a:gd name="connsiteY11039" fmla="*/ 2755379 h 7652085"/>
                <a:gd name="connsiteX11040" fmla="*/ 5995820 w 7655776"/>
                <a:gd name="connsiteY11040" fmla="*/ 2838908 h 7652085"/>
                <a:gd name="connsiteX11041" fmla="*/ 5983364 w 7655776"/>
                <a:gd name="connsiteY11041" fmla="*/ 2861988 h 7652085"/>
                <a:gd name="connsiteX11042" fmla="*/ 6039417 w 7655776"/>
                <a:gd name="connsiteY11042" fmla="*/ 2736695 h 7652085"/>
                <a:gd name="connsiteX11043" fmla="*/ 6065062 w 7655776"/>
                <a:gd name="connsiteY11043" fmla="*/ 2703723 h 7652085"/>
                <a:gd name="connsiteX11044" fmla="*/ 6019633 w 7655776"/>
                <a:gd name="connsiteY11044" fmla="*/ 2791282 h 7652085"/>
                <a:gd name="connsiteX11045" fmla="*/ 6039417 w 7655776"/>
                <a:gd name="connsiteY11045" fmla="*/ 2736695 h 7652085"/>
                <a:gd name="connsiteX11046" fmla="*/ 6076419 w 7655776"/>
                <a:gd name="connsiteY11046" fmla="*/ 2664889 h 7652085"/>
                <a:gd name="connsiteX11047" fmla="*/ 6073854 w 7655776"/>
                <a:gd name="connsiteY11047" fmla="*/ 2674414 h 7652085"/>
                <a:gd name="connsiteX11048" fmla="*/ 6058467 w 7655776"/>
                <a:gd name="connsiteY11048" fmla="*/ 2682474 h 7652085"/>
                <a:gd name="connsiteX11049" fmla="*/ 6079350 w 7655776"/>
                <a:gd name="connsiteY11049" fmla="*/ 2624590 h 7652085"/>
                <a:gd name="connsiteX11050" fmla="*/ 6080815 w 7655776"/>
                <a:gd name="connsiteY11050" fmla="*/ 2663057 h 7652085"/>
                <a:gd name="connsiteX11051" fmla="*/ 6076419 w 7655776"/>
                <a:gd name="connsiteY11051" fmla="*/ 2664889 h 7652085"/>
                <a:gd name="connsiteX11052" fmla="*/ 6049308 w 7655776"/>
                <a:gd name="connsiteY11052" fmla="*/ 2687237 h 7652085"/>
                <a:gd name="connsiteX11053" fmla="*/ 6022198 w 7655776"/>
                <a:gd name="connsiteY11053" fmla="*/ 2701159 h 7652085"/>
                <a:gd name="connsiteX11054" fmla="*/ 6029525 w 7655776"/>
                <a:gd name="connsiteY11054" fmla="*/ 2682841 h 7652085"/>
                <a:gd name="connsiteX11055" fmla="*/ 6077151 w 7655776"/>
                <a:gd name="connsiteY11055" fmla="*/ 2563409 h 7652085"/>
                <a:gd name="connsiteX11056" fmla="*/ 6078617 w 7655776"/>
                <a:gd name="connsiteY11056" fmla="*/ 2605540 h 7652085"/>
                <a:gd name="connsiteX11057" fmla="*/ 6049308 w 7655776"/>
                <a:gd name="connsiteY11057" fmla="*/ 2687237 h 7652085"/>
                <a:gd name="connsiteX11058" fmla="*/ 5752560 w 7655776"/>
                <a:gd name="connsiteY11058" fmla="*/ 2109128 h 7652085"/>
                <a:gd name="connsiteX11059" fmla="*/ 5624336 w 7655776"/>
                <a:gd name="connsiteY11059" fmla="*/ 2115356 h 7652085"/>
                <a:gd name="connsiteX11060" fmla="*/ 5604919 w 7655776"/>
                <a:gd name="connsiteY11060" fmla="*/ 2116455 h 7652085"/>
                <a:gd name="connsiteX11061" fmla="*/ 5626901 w 7655776"/>
                <a:gd name="connsiteY11061" fmla="*/ 2095573 h 7652085"/>
                <a:gd name="connsiteX11062" fmla="*/ 5713360 w 7655776"/>
                <a:gd name="connsiteY11062" fmla="*/ 2094474 h 7652085"/>
                <a:gd name="connsiteX11063" fmla="*/ 5752560 w 7655776"/>
                <a:gd name="connsiteY11063" fmla="*/ 2109128 h 7652085"/>
                <a:gd name="connsiteX11064" fmla="*/ 5752560 w 7655776"/>
                <a:gd name="connsiteY11064" fmla="*/ 2109128 h 7652085"/>
                <a:gd name="connsiteX11065" fmla="*/ 5634594 w 7655776"/>
                <a:gd name="connsiteY11065" fmla="*/ 2087879 h 7652085"/>
                <a:gd name="connsiteX11066" fmla="*/ 5646683 w 7655776"/>
                <a:gd name="connsiteY11066" fmla="*/ 2076156 h 7652085"/>
                <a:gd name="connsiteX11067" fmla="*/ 5652179 w 7655776"/>
                <a:gd name="connsiteY11067" fmla="*/ 2077622 h 7652085"/>
                <a:gd name="connsiteX11068" fmla="*/ 5656575 w 7655776"/>
                <a:gd name="connsiteY11068" fmla="*/ 2076522 h 7652085"/>
                <a:gd name="connsiteX11069" fmla="*/ 5660239 w 7655776"/>
                <a:gd name="connsiteY11069" fmla="*/ 2072859 h 7652085"/>
                <a:gd name="connsiteX11070" fmla="*/ 5695775 w 7655776"/>
                <a:gd name="connsiteY11070" fmla="*/ 2086780 h 7652085"/>
                <a:gd name="connsiteX11071" fmla="*/ 5634594 w 7655776"/>
                <a:gd name="connsiteY11071" fmla="*/ 2087879 h 7652085"/>
                <a:gd name="connsiteX11072" fmla="*/ 5576710 w 7655776"/>
                <a:gd name="connsiteY11072" fmla="*/ 2088612 h 7652085"/>
                <a:gd name="connsiteX11073" fmla="*/ 5518826 w 7655776"/>
                <a:gd name="connsiteY11073" fmla="*/ 2089345 h 7652085"/>
                <a:gd name="connsiteX11074" fmla="*/ 5616276 w 7655776"/>
                <a:gd name="connsiteY11074" fmla="*/ 2075057 h 7652085"/>
                <a:gd name="connsiteX11075" fmla="*/ 5576710 w 7655776"/>
                <a:gd name="connsiteY11075" fmla="*/ 2088612 h 7652085"/>
                <a:gd name="connsiteX11076" fmla="*/ 5554728 w 7655776"/>
                <a:gd name="connsiteY11076" fmla="*/ 2095939 h 7652085"/>
                <a:gd name="connsiteX11077" fmla="*/ 5490616 w 7655776"/>
                <a:gd name="connsiteY11077" fmla="*/ 2118287 h 7652085"/>
                <a:gd name="connsiteX11078" fmla="*/ 5474130 w 7655776"/>
                <a:gd name="connsiteY11078" fmla="*/ 2113158 h 7652085"/>
                <a:gd name="connsiteX11079" fmla="*/ 5466803 w 7655776"/>
                <a:gd name="connsiteY11079" fmla="*/ 2121584 h 7652085"/>
                <a:gd name="connsiteX11080" fmla="*/ 5457278 w 7655776"/>
                <a:gd name="connsiteY11080" fmla="*/ 2120851 h 7652085"/>
                <a:gd name="connsiteX11081" fmla="*/ 5440426 w 7655776"/>
                <a:gd name="connsiteY11081" fmla="*/ 2100336 h 7652085"/>
                <a:gd name="connsiteX11082" fmla="*/ 5466437 w 7655776"/>
                <a:gd name="connsiteY11082" fmla="*/ 2096672 h 7652085"/>
                <a:gd name="connsiteX11083" fmla="*/ 5554728 w 7655776"/>
                <a:gd name="connsiteY11083" fmla="*/ 2095939 h 7652085"/>
                <a:gd name="connsiteX11084" fmla="*/ 5435663 w 7655776"/>
                <a:gd name="connsiteY11084" fmla="*/ 2084216 h 7652085"/>
                <a:gd name="connsiteX11085" fmla="*/ 5427603 w 7655776"/>
                <a:gd name="connsiteY11085" fmla="*/ 2083117 h 7652085"/>
                <a:gd name="connsiteX11086" fmla="*/ 5352134 w 7655776"/>
                <a:gd name="connsiteY11086" fmla="*/ 1960388 h 7652085"/>
                <a:gd name="connsiteX11087" fmla="*/ 5274100 w 7655776"/>
                <a:gd name="connsiteY11087" fmla="*/ 1834728 h 7652085"/>
                <a:gd name="connsiteX11088" fmla="*/ 5473764 w 7655776"/>
                <a:gd name="connsiteY11088" fmla="*/ 1848649 h 7652085"/>
                <a:gd name="connsiteX11089" fmla="*/ 5666100 w 7655776"/>
                <a:gd name="connsiteY11089" fmla="*/ 1861838 h 7652085"/>
                <a:gd name="connsiteX11090" fmla="*/ 5667566 w 7655776"/>
                <a:gd name="connsiteY11090" fmla="*/ 1866601 h 7652085"/>
                <a:gd name="connsiteX11091" fmla="*/ 5552530 w 7655776"/>
                <a:gd name="connsiteY11091" fmla="*/ 1973943 h 7652085"/>
                <a:gd name="connsiteX11092" fmla="*/ 5435663 w 7655776"/>
                <a:gd name="connsiteY11092" fmla="*/ 2084216 h 7652085"/>
                <a:gd name="connsiteX11093" fmla="*/ 5690646 w 7655776"/>
                <a:gd name="connsiteY11093" fmla="*/ 1848649 h 7652085"/>
                <a:gd name="connsiteX11094" fmla="*/ 5686250 w 7655776"/>
                <a:gd name="connsiteY11094" fmla="*/ 1846085 h 7652085"/>
                <a:gd name="connsiteX11095" fmla="*/ 5718123 w 7655776"/>
                <a:gd name="connsiteY11095" fmla="*/ 1663640 h 7652085"/>
                <a:gd name="connsiteX11096" fmla="*/ 5746332 w 7655776"/>
                <a:gd name="connsiteY11096" fmla="*/ 1497681 h 7652085"/>
                <a:gd name="connsiteX11097" fmla="*/ 5860269 w 7655776"/>
                <a:gd name="connsiteY11097" fmla="*/ 1584873 h 7652085"/>
                <a:gd name="connsiteX11098" fmla="*/ 6015970 w 7655776"/>
                <a:gd name="connsiteY11098" fmla="*/ 1703206 h 7652085"/>
                <a:gd name="connsiteX11099" fmla="*/ 5850377 w 7655776"/>
                <a:gd name="connsiteY11099" fmla="*/ 1778309 h 7652085"/>
                <a:gd name="connsiteX11100" fmla="*/ 5692478 w 7655776"/>
                <a:gd name="connsiteY11100" fmla="*/ 1850481 h 7652085"/>
                <a:gd name="connsiteX11101" fmla="*/ 5690646 w 7655776"/>
                <a:gd name="connsiteY11101" fmla="*/ 1848649 h 7652085"/>
                <a:gd name="connsiteX11102" fmla="*/ 5690646 w 7655776"/>
                <a:gd name="connsiteY11102" fmla="*/ 1848649 h 7652085"/>
                <a:gd name="connsiteX11103" fmla="*/ 4781352 w 7655776"/>
                <a:gd name="connsiteY11103" fmla="*/ 1311939 h 7652085"/>
                <a:gd name="connsiteX11104" fmla="*/ 4785382 w 7655776"/>
                <a:gd name="connsiteY11104" fmla="*/ 1310840 h 7652085"/>
                <a:gd name="connsiteX11105" fmla="*/ 4881734 w 7655776"/>
                <a:gd name="connsiteY11105" fmla="*/ 1478264 h 7652085"/>
                <a:gd name="connsiteX11106" fmla="*/ 4982115 w 7655776"/>
                <a:gd name="connsiteY11106" fmla="*/ 1651550 h 7652085"/>
                <a:gd name="connsiteX11107" fmla="*/ 4834840 w 7655776"/>
                <a:gd name="connsiteY11107" fmla="*/ 1636529 h 7652085"/>
                <a:gd name="connsiteX11108" fmla="*/ 4691961 w 7655776"/>
                <a:gd name="connsiteY11108" fmla="*/ 1622608 h 7652085"/>
                <a:gd name="connsiteX11109" fmla="*/ 4687199 w 7655776"/>
                <a:gd name="connsiteY11109" fmla="*/ 1615281 h 7652085"/>
                <a:gd name="connsiteX11110" fmla="*/ 4734825 w 7655776"/>
                <a:gd name="connsiteY11110" fmla="*/ 1462144 h 7652085"/>
                <a:gd name="connsiteX11111" fmla="*/ 4780986 w 7655776"/>
                <a:gd name="connsiteY11111" fmla="*/ 1311572 h 7652085"/>
                <a:gd name="connsiteX11112" fmla="*/ 4781352 w 7655776"/>
                <a:gd name="connsiteY11112" fmla="*/ 1311939 h 7652085"/>
                <a:gd name="connsiteX11113" fmla="*/ 4669980 w 7655776"/>
                <a:gd name="connsiteY11113" fmla="*/ 1619311 h 7652085"/>
                <a:gd name="connsiteX11114" fmla="*/ 4644335 w 7655776"/>
                <a:gd name="connsiteY11114" fmla="*/ 1613449 h 7652085"/>
                <a:gd name="connsiteX11115" fmla="*/ 4639573 w 7655776"/>
                <a:gd name="connsiteY11115" fmla="*/ 1605023 h 7652085"/>
                <a:gd name="connsiteX11116" fmla="*/ 4640305 w 7655776"/>
                <a:gd name="connsiteY11116" fmla="*/ 1604657 h 7652085"/>
                <a:gd name="connsiteX11117" fmla="*/ 4639573 w 7655776"/>
                <a:gd name="connsiteY11117" fmla="*/ 1585606 h 7652085"/>
                <a:gd name="connsiteX11118" fmla="*/ 4631879 w 7655776"/>
                <a:gd name="connsiteY11118" fmla="*/ 1581943 h 7652085"/>
                <a:gd name="connsiteX11119" fmla="*/ 4623819 w 7655776"/>
                <a:gd name="connsiteY11119" fmla="*/ 1514533 h 7652085"/>
                <a:gd name="connsiteX11120" fmla="*/ 4661554 w 7655776"/>
                <a:gd name="connsiteY11120" fmla="*/ 1594765 h 7652085"/>
                <a:gd name="connsiteX11121" fmla="*/ 4669980 w 7655776"/>
                <a:gd name="connsiteY11121" fmla="*/ 1619311 h 7652085"/>
                <a:gd name="connsiteX11122" fmla="*/ 4621255 w 7655776"/>
                <a:gd name="connsiteY11122" fmla="*/ 1491086 h 7652085"/>
                <a:gd name="connsiteX11123" fmla="*/ 4616126 w 7655776"/>
                <a:gd name="connsiteY11123" fmla="*/ 1449688 h 7652085"/>
                <a:gd name="connsiteX11124" fmla="*/ 4645801 w 7655776"/>
                <a:gd name="connsiteY11124" fmla="*/ 1543109 h 7652085"/>
                <a:gd name="connsiteX11125" fmla="*/ 4621255 w 7655776"/>
                <a:gd name="connsiteY11125" fmla="*/ 1491086 h 7652085"/>
                <a:gd name="connsiteX11126" fmla="*/ 4601472 w 7655776"/>
                <a:gd name="connsiteY11126" fmla="*/ 1422212 h 7652085"/>
                <a:gd name="connsiteX11127" fmla="*/ 4596343 w 7655776"/>
                <a:gd name="connsiteY11127" fmla="*/ 1438698 h 7652085"/>
                <a:gd name="connsiteX11128" fmla="*/ 4569965 w 7655776"/>
                <a:gd name="connsiteY11128" fmla="*/ 1383378 h 7652085"/>
                <a:gd name="connsiteX11129" fmla="*/ 4597442 w 7655776"/>
                <a:gd name="connsiteY11129" fmla="*/ 1408656 h 7652085"/>
                <a:gd name="connsiteX11130" fmla="*/ 4596343 w 7655776"/>
                <a:gd name="connsiteY11130" fmla="*/ 1413785 h 7652085"/>
                <a:gd name="connsiteX11131" fmla="*/ 4601472 w 7655776"/>
                <a:gd name="connsiteY11131" fmla="*/ 1422212 h 7652085"/>
                <a:gd name="connsiteX11132" fmla="*/ 4601472 w 7655776"/>
                <a:gd name="connsiteY11132" fmla="*/ 1422212 h 7652085"/>
                <a:gd name="connsiteX11133" fmla="*/ 4593045 w 7655776"/>
                <a:gd name="connsiteY11133" fmla="*/ 1448589 h 7652085"/>
                <a:gd name="connsiteX11134" fmla="*/ 4583886 w 7655776"/>
                <a:gd name="connsiteY11134" fmla="*/ 1477531 h 7652085"/>
                <a:gd name="connsiteX11135" fmla="*/ 4576193 w 7655776"/>
                <a:gd name="connsiteY11135" fmla="*/ 1459580 h 7652085"/>
                <a:gd name="connsiteX11136" fmla="*/ 4525636 w 7655776"/>
                <a:gd name="connsiteY11136" fmla="*/ 1341613 h 7652085"/>
                <a:gd name="connsiteX11137" fmla="*/ 4556410 w 7655776"/>
                <a:gd name="connsiteY11137" fmla="*/ 1370189 h 7652085"/>
                <a:gd name="connsiteX11138" fmla="*/ 4593045 w 7655776"/>
                <a:gd name="connsiteY11138" fmla="*/ 1448589 h 7652085"/>
                <a:gd name="connsiteX11139" fmla="*/ 3973905 w 7655776"/>
                <a:gd name="connsiteY11139" fmla="*/ 1227311 h 7652085"/>
                <a:gd name="connsiteX11140" fmla="*/ 3976469 w 7655776"/>
                <a:gd name="connsiteY11140" fmla="*/ 1228410 h 7652085"/>
                <a:gd name="connsiteX11141" fmla="*/ 3978301 w 7655776"/>
                <a:gd name="connsiteY11141" fmla="*/ 1240133 h 7652085"/>
                <a:gd name="connsiteX11142" fmla="*/ 3949725 w 7655776"/>
                <a:gd name="connsiteY11142" fmla="*/ 1252589 h 7652085"/>
                <a:gd name="connsiteX11143" fmla="*/ 3973905 w 7655776"/>
                <a:gd name="connsiteY11143" fmla="*/ 1227311 h 7652085"/>
                <a:gd name="connsiteX11144" fmla="*/ 3974271 w 7655776"/>
                <a:gd name="connsiteY11144" fmla="*/ 1249658 h 7652085"/>
                <a:gd name="connsiteX11145" fmla="*/ 3887811 w 7655776"/>
                <a:gd name="connsiteY11145" fmla="*/ 1344911 h 7652085"/>
                <a:gd name="connsiteX11146" fmla="*/ 3874622 w 7655776"/>
                <a:gd name="connsiteY11146" fmla="*/ 1359565 h 7652085"/>
                <a:gd name="connsiteX11147" fmla="*/ 3875355 w 7655776"/>
                <a:gd name="connsiteY11147" fmla="*/ 1329157 h 7652085"/>
                <a:gd name="connsiteX11148" fmla="*/ 3935437 w 7655776"/>
                <a:gd name="connsiteY11148" fmla="*/ 1266877 h 7652085"/>
                <a:gd name="connsiteX11149" fmla="*/ 3974271 w 7655776"/>
                <a:gd name="connsiteY11149" fmla="*/ 1249658 h 7652085"/>
                <a:gd name="connsiteX11150" fmla="*/ 3974271 w 7655776"/>
                <a:gd name="connsiteY11150" fmla="*/ 1249658 h 7652085"/>
                <a:gd name="connsiteX11151" fmla="*/ 3875722 w 7655776"/>
                <a:gd name="connsiteY11151" fmla="*/ 1317800 h 7652085"/>
                <a:gd name="connsiteX11152" fmla="*/ 3876088 w 7655776"/>
                <a:gd name="connsiteY11152" fmla="*/ 1300582 h 7652085"/>
                <a:gd name="connsiteX11153" fmla="*/ 3883781 w 7655776"/>
                <a:gd name="connsiteY11153" fmla="*/ 1291056 h 7652085"/>
                <a:gd name="connsiteX11154" fmla="*/ 3883415 w 7655776"/>
                <a:gd name="connsiteY11154" fmla="*/ 1289225 h 7652085"/>
                <a:gd name="connsiteX11155" fmla="*/ 3918585 w 7655776"/>
                <a:gd name="connsiteY11155" fmla="*/ 1273838 h 7652085"/>
                <a:gd name="connsiteX11156" fmla="*/ 3875722 w 7655776"/>
                <a:gd name="connsiteY11156" fmla="*/ 1317800 h 7652085"/>
                <a:gd name="connsiteX11157" fmla="*/ 3835423 w 7655776"/>
                <a:gd name="connsiteY11157" fmla="*/ 1359565 h 7652085"/>
                <a:gd name="connsiteX11158" fmla="*/ 3795123 w 7655776"/>
                <a:gd name="connsiteY11158" fmla="*/ 1400963 h 7652085"/>
                <a:gd name="connsiteX11159" fmla="*/ 3853740 w 7655776"/>
                <a:gd name="connsiteY11159" fmla="*/ 1322197 h 7652085"/>
                <a:gd name="connsiteX11160" fmla="*/ 3835423 w 7655776"/>
                <a:gd name="connsiteY11160" fmla="*/ 1359565 h 7652085"/>
                <a:gd name="connsiteX11161" fmla="*/ 3825164 w 7655776"/>
                <a:gd name="connsiteY11161" fmla="*/ 1380447 h 7652085"/>
                <a:gd name="connsiteX11162" fmla="*/ 3795490 w 7655776"/>
                <a:gd name="connsiteY11162" fmla="*/ 1441628 h 7652085"/>
                <a:gd name="connsiteX11163" fmla="*/ 3780102 w 7655776"/>
                <a:gd name="connsiteY11163" fmla="*/ 1449688 h 7652085"/>
                <a:gd name="connsiteX11164" fmla="*/ 3780835 w 7655776"/>
                <a:gd name="connsiteY11164" fmla="*/ 1460679 h 7652085"/>
                <a:gd name="connsiteX11165" fmla="*/ 3773508 w 7655776"/>
                <a:gd name="connsiteY11165" fmla="*/ 1467273 h 7652085"/>
                <a:gd name="connsiteX11166" fmla="*/ 3747130 w 7655776"/>
                <a:gd name="connsiteY11166" fmla="*/ 1464709 h 7652085"/>
                <a:gd name="connsiteX11167" fmla="*/ 3762884 w 7655776"/>
                <a:gd name="connsiteY11167" fmla="*/ 1443827 h 7652085"/>
                <a:gd name="connsiteX11168" fmla="*/ 3825164 w 7655776"/>
                <a:gd name="connsiteY11168" fmla="*/ 1380447 h 7652085"/>
                <a:gd name="connsiteX11169" fmla="*/ 3732843 w 7655776"/>
                <a:gd name="connsiteY11169" fmla="*/ 1456283 h 7652085"/>
                <a:gd name="connsiteX11170" fmla="*/ 3726981 w 7655776"/>
                <a:gd name="connsiteY11170" fmla="*/ 1458847 h 7652085"/>
                <a:gd name="connsiteX11171" fmla="*/ 3726248 w 7655776"/>
                <a:gd name="connsiteY11171" fmla="*/ 1461045 h 7652085"/>
                <a:gd name="connsiteX11172" fmla="*/ 3586301 w 7655776"/>
                <a:gd name="connsiteY11172" fmla="*/ 1427707 h 7652085"/>
                <a:gd name="connsiteX11173" fmla="*/ 3458443 w 7655776"/>
                <a:gd name="connsiteY11173" fmla="*/ 1397666 h 7652085"/>
                <a:gd name="connsiteX11174" fmla="*/ 3441957 w 7655776"/>
                <a:gd name="connsiteY11174" fmla="*/ 1394002 h 7652085"/>
                <a:gd name="connsiteX11175" fmla="*/ 3593261 w 7655776"/>
                <a:gd name="connsiteY11175" fmla="*/ 1262481 h 7652085"/>
                <a:gd name="connsiteX11176" fmla="*/ 3738338 w 7655776"/>
                <a:gd name="connsiteY11176" fmla="*/ 1135722 h 7652085"/>
                <a:gd name="connsiteX11177" fmla="*/ 3742734 w 7655776"/>
                <a:gd name="connsiteY11177" fmla="*/ 1137920 h 7652085"/>
                <a:gd name="connsiteX11178" fmla="*/ 3737239 w 7655776"/>
                <a:gd name="connsiteY11178" fmla="*/ 1295453 h 7652085"/>
                <a:gd name="connsiteX11179" fmla="*/ 3732843 w 7655776"/>
                <a:gd name="connsiteY11179" fmla="*/ 1456283 h 7652085"/>
                <a:gd name="connsiteX11180" fmla="*/ 2633410 w 7655776"/>
                <a:gd name="connsiteY11180" fmla="*/ 1044133 h 7652085"/>
                <a:gd name="connsiteX11181" fmla="*/ 2769328 w 7655776"/>
                <a:gd name="connsiteY11181" fmla="*/ 998705 h 7652085"/>
                <a:gd name="connsiteX11182" fmla="*/ 2742218 w 7655776"/>
                <a:gd name="connsiteY11182" fmla="*/ 1165030 h 7652085"/>
                <a:gd name="connsiteX11183" fmla="*/ 2712909 w 7655776"/>
                <a:gd name="connsiteY11183" fmla="*/ 1347841 h 7652085"/>
                <a:gd name="connsiteX11184" fmla="*/ 2708147 w 7655776"/>
                <a:gd name="connsiteY11184" fmla="*/ 1348940 h 7652085"/>
                <a:gd name="connsiteX11185" fmla="*/ 2706315 w 7655776"/>
                <a:gd name="connsiteY11185" fmla="*/ 1350406 h 7652085"/>
                <a:gd name="connsiteX11186" fmla="*/ 2580289 w 7655776"/>
                <a:gd name="connsiteY11186" fmla="*/ 1230608 h 7652085"/>
                <a:gd name="connsiteX11187" fmla="*/ 2448034 w 7655776"/>
                <a:gd name="connsiteY11187" fmla="*/ 1105681 h 7652085"/>
                <a:gd name="connsiteX11188" fmla="*/ 2633410 w 7655776"/>
                <a:gd name="connsiteY11188" fmla="*/ 1044133 h 7652085"/>
                <a:gd name="connsiteX11189" fmla="*/ 2862749 w 7655776"/>
                <a:gd name="connsiteY11189" fmla="*/ 1669135 h 7652085"/>
                <a:gd name="connsiteX11190" fmla="*/ 2840401 w 7655776"/>
                <a:gd name="connsiteY11190" fmla="*/ 1683057 h 7652085"/>
                <a:gd name="connsiteX11191" fmla="*/ 2831242 w 7655776"/>
                <a:gd name="connsiteY11191" fmla="*/ 1680492 h 7652085"/>
                <a:gd name="connsiteX11192" fmla="*/ 2826846 w 7655776"/>
                <a:gd name="connsiteY11192" fmla="*/ 1670234 h 7652085"/>
                <a:gd name="connsiteX11193" fmla="*/ 2809627 w 7655776"/>
                <a:gd name="connsiteY11193" fmla="*/ 1669501 h 7652085"/>
                <a:gd name="connsiteX11194" fmla="*/ 2756139 w 7655776"/>
                <a:gd name="connsiteY11194" fmla="*/ 1627371 h 7652085"/>
                <a:gd name="connsiteX11195" fmla="*/ 2839668 w 7655776"/>
                <a:gd name="connsiteY11195" fmla="*/ 1657412 h 7652085"/>
                <a:gd name="connsiteX11196" fmla="*/ 2862749 w 7655776"/>
                <a:gd name="connsiteY11196" fmla="*/ 1669135 h 7652085"/>
                <a:gd name="connsiteX11197" fmla="*/ 2737455 w 7655776"/>
                <a:gd name="connsiteY11197" fmla="*/ 1613083 h 7652085"/>
                <a:gd name="connsiteX11198" fmla="*/ 2704483 w 7655776"/>
                <a:gd name="connsiteY11198" fmla="*/ 1587438 h 7652085"/>
                <a:gd name="connsiteX11199" fmla="*/ 2791676 w 7655776"/>
                <a:gd name="connsiteY11199" fmla="*/ 1632500 h 7652085"/>
                <a:gd name="connsiteX11200" fmla="*/ 2737455 w 7655776"/>
                <a:gd name="connsiteY11200" fmla="*/ 1613083 h 7652085"/>
                <a:gd name="connsiteX11201" fmla="*/ 2665649 w 7655776"/>
                <a:gd name="connsiteY11201" fmla="*/ 1575715 h 7652085"/>
                <a:gd name="connsiteX11202" fmla="*/ 2673343 w 7655776"/>
                <a:gd name="connsiteY11202" fmla="*/ 1578645 h 7652085"/>
                <a:gd name="connsiteX11203" fmla="*/ 2675175 w 7655776"/>
                <a:gd name="connsiteY11203" fmla="*/ 1578279 h 7652085"/>
                <a:gd name="connsiteX11204" fmla="*/ 2682868 w 7655776"/>
                <a:gd name="connsiteY11204" fmla="*/ 1593300 h 7652085"/>
                <a:gd name="connsiteX11205" fmla="*/ 2624984 w 7655776"/>
                <a:gd name="connsiteY11205" fmla="*/ 1572784 h 7652085"/>
                <a:gd name="connsiteX11206" fmla="*/ 2663085 w 7655776"/>
                <a:gd name="connsiteY11206" fmla="*/ 1571318 h 7652085"/>
                <a:gd name="connsiteX11207" fmla="*/ 2665649 w 7655776"/>
                <a:gd name="connsiteY11207" fmla="*/ 1575715 h 7652085"/>
                <a:gd name="connsiteX11208" fmla="*/ 2687997 w 7655776"/>
                <a:gd name="connsiteY11208" fmla="*/ 1602825 h 7652085"/>
                <a:gd name="connsiteX11209" fmla="*/ 2701919 w 7655776"/>
                <a:gd name="connsiteY11209" fmla="*/ 1629935 h 7652085"/>
                <a:gd name="connsiteX11210" fmla="*/ 2683601 w 7655776"/>
                <a:gd name="connsiteY11210" fmla="*/ 1622608 h 7652085"/>
                <a:gd name="connsiteX11211" fmla="*/ 2564169 w 7655776"/>
                <a:gd name="connsiteY11211" fmla="*/ 1574982 h 7652085"/>
                <a:gd name="connsiteX11212" fmla="*/ 2606300 w 7655776"/>
                <a:gd name="connsiteY11212" fmla="*/ 1573516 h 7652085"/>
                <a:gd name="connsiteX11213" fmla="*/ 2687997 w 7655776"/>
                <a:gd name="connsiteY11213" fmla="*/ 1602825 h 7652085"/>
                <a:gd name="connsiteX11214" fmla="*/ 2088273 w 7655776"/>
                <a:gd name="connsiteY11214" fmla="*/ 2017539 h 7652085"/>
                <a:gd name="connsiteX11215" fmla="*/ 2076550 w 7655776"/>
                <a:gd name="connsiteY11215" fmla="*/ 2005083 h 7652085"/>
                <a:gd name="connsiteX11216" fmla="*/ 2077649 w 7655776"/>
                <a:gd name="connsiteY11216" fmla="*/ 2003984 h 7652085"/>
                <a:gd name="connsiteX11217" fmla="*/ 2077649 w 7655776"/>
                <a:gd name="connsiteY11217" fmla="*/ 1995192 h 7652085"/>
                <a:gd name="connsiteX11218" fmla="*/ 2074352 w 7655776"/>
                <a:gd name="connsiteY11218" fmla="*/ 1991161 h 7652085"/>
                <a:gd name="connsiteX11219" fmla="*/ 2087907 w 7655776"/>
                <a:gd name="connsiteY11219" fmla="*/ 1956358 h 7652085"/>
                <a:gd name="connsiteX11220" fmla="*/ 2088273 w 7655776"/>
                <a:gd name="connsiteY11220" fmla="*/ 2017539 h 7652085"/>
                <a:gd name="connsiteX11221" fmla="*/ 2089006 w 7655776"/>
                <a:gd name="connsiteY11221" fmla="*/ 2075423 h 7652085"/>
                <a:gd name="connsiteX11222" fmla="*/ 2089739 w 7655776"/>
                <a:gd name="connsiteY11222" fmla="*/ 2133308 h 7652085"/>
                <a:gd name="connsiteX11223" fmla="*/ 2075817 w 7655776"/>
                <a:gd name="connsiteY11223" fmla="*/ 2036223 h 7652085"/>
                <a:gd name="connsiteX11224" fmla="*/ 2089006 w 7655776"/>
                <a:gd name="connsiteY11224" fmla="*/ 2075423 h 7652085"/>
                <a:gd name="connsiteX11225" fmla="*/ 2083877 w 7655776"/>
                <a:gd name="connsiteY11225" fmla="*/ 2224530 h 7652085"/>
                <a:gd name="connsiteX11226" fmla="*/ 1961148 w 7655776"/>
                <a:gd name="connsiteY11226" fmla="*/ 2299999 h 7652085"/>
                <a:gd name="connsiteX11227" fmla="*/ 1835488 w 7655776"/>
                <a:gd name="connsiteY11227" fmla="*/ 2378033 h 7652085"/>
                <a:gd name="connsiteX11228" fmla="*/ 1849410 w 7655776"/>
                <a:gd name="connsiteY11228" fmla="*/ 2178369 h 7652085"/>
                <a:gd name="connsiteX11229" fmla="*/ 1862598 w 7655776"/>
                <a:gd name="connsiteY11229" fmla="*/ 1986033 h 7652085"/>
                <a:gd name="connsiteX11230" fmla="*/ 1867361 w 7655776"/>
                <a:gd name="connsiteY11230" fmla="*/ 1984567 h 7652085"/>
                <a:gd name="connsiteX11231" fmla="*/ 1974703 w 7655776"/>
                <a:gd name="connsiteY11231" fmla="*/ 2099603 h 7652085"/>
                <a:gd name="connsiteX11232" fmla="*/ 2084976 w 7655776"/>
                <a:gd name="connsiteY11232" fmla="*/ 2216837 h 7652085"/>
                <a:gd name="connsiteX11233" fmla="*/ 2083877 w 7655776"/>
                <a:gd name="connsiteY11233" fmla="*/ 2224530 h 7652085"/>
                <a:gd name="connsiteX11234" fmla="*/ 1620071 w 7655776"/>
                <a:gd name="connsiteY11234" fmla="*/ 2982519 h 7652085"/>
                <a:gd name="connsiteX11235" fmla="*/ 1614209 w 7655776"/>
                <a:gd name="connsiteY11235" fmla="*/ 3008164 h 7652085"/>
                <a:gd name="connsiteX11236" fmla="*/ 1605783 w 7655776"/>
                <a:gd name="connsiteY11236" fmla="*/ 3012927 h 7652085"/>
                <a:gd name="connsiteX11237" fmla="*/ 1595525 w 7655776"/>
                <a:gd name="connsiteY11237" fmla="*/ 3008531 h 7652085"/>
                <a:gd name="connsiteX11238" fmla="*/ 1595525 w 7655776"/>
                <a:gd name="connsiteY11238" fmla="*/ 3008531 h 7652085"/>
                <a:gd name="connsiteX11239" fmla="*/ 1586000 w 7655776"/>
                <a:gd name="connsiteY11239" fmla="*/ 3012927 h 7652085"/>
                <a:gd name="connsiteX11240" fmla="*/ 1582703 w 7655776"/>
                <a:gd name="connsiteY11240" fmla="*/ 3020254 h 7652085"/>
                <a:gd name="connsiteX11241" fmla="*/ 1515293 w 7655776"/>
                <a:gd name="connsiteY11241" fmla="*/ 3028314 h 7652085"/>
                <a:gd name="connsiteX11242" fmla="*/ 1595525 w 7655776"/>
                <a:gd name="connsiteY11242" fmla="*/ 2990213 h 7652085"/>
                <a:gd name="connsiteX11243" fmla="*/ 1620071 w 7655776"/>
                <a:gd name="connsiteY11243" fmla="*/ 2982519 h 7652085"/>
                <a:gd name="connsiteX11244" fmla="*/ 1491847 w 7655776"/>
                <a:gd name="connsiteY11244" fmla="*/ 3031245 h 7652085"/>
                <a:gd name="connsiteX11245" fmla="*/ 1450448 w 7655776"/>
                <a:gd name="connsiteY11245" fmla="*/ 3036374 h 7652085"/>
                <a:gd name="connsiteX11246" fmla="*/ 1544235 w 7655776"/>
                <a:gd name="connsiteY11246" fmla="*/ 3006699 h 7652085"/>
                <a:gd name="connsiteX11247" fmla="*/ 1491847 w 7655776"/>
                <a:gd name="connsiteY11247" fmla="*/ 3031245 h 7652085"/>
                <a:gd name="connsiteX11248" fmla="*/ 1414179 w 7655776"/>
                <a:gd name="connsiteY11248" fmla="*/ 3055791 h 7652085"/>
                <a:gd name="connsiteX11249" fmla="*/ 1414546 w 7655776"/>
                <a:gd name="connsiteY11249" fmla="*/ 3055791 h 7652085"/>
                <a:gd name="connsiteX11250" fmla="*/ 1422606 w 7655776"/>
                <a:gd name="connsiteY11250" fmla="*/ 3052127 h 7652085"/>
                <a:gd name="connsiteX11251" fmla="*/ 1422972 w 7655776"/>
                <a:gd name="connsiteY11251" fmla="*/ 3050661 h 7652085"/>
                <a:gd name="connsiteX11252" fmla="*/ 1439458 w 7655776"/>
                <a:gd name="connsiteY11252" fmla="*/ 3055791 h 7652085"/>
                <a:gd name="connsiteX11253" fmla="*/ 1384138 w 7655776"/>
                <a:gd name="connsiteY11253" fmla="*/ 3082168 h 7652085"/>
                <a:gd name="connsiteX11254" fmla="*/ 1409783 w 7655776"/>
                <a:gd name="connsiteY11254" fmla="*/ 3053959 h 7652085"/>
                <a:gd name="connsiteX11255" fmla="*/ 1414179 w 7655776"/>
                <a:gd name="connsiteY11255" fmla="*/ 3055791 h 7652085"/>
                <a:gd name="connsiteX11256" fmla="*/ 1414179 w 7655776"/>
                <a:gd name="connsiteY11256" fmla="*/ 3055791 h 7652085"/>
                <a:gd name="connsiteX11257" fmla="*/ 1449716 w 7655776"/>
                <a:gd name="connsiteY11257" fmla="*/ 3059088 h 7652085"/>
                <a:gd name="connsiteX11258" fmla="*/ 1478658 w 7655776"/>
                <a:gd name="connsiteY11258" fmla="*/ 3068246 h 7652085"/>
                <a:gd name="connsiteX11259" fmla="*/ 1460706 w 7655776"/>
                <a:gd name="connsiteY11259" fmla="*/ 3075940 h 7652085"/>
                <a:gd name="connsiteX11260" fmla="*/ 1342740 w 7655776"/>
                <a:gd name="connsiteY11260" fmla="*/ 3126497 h 7652085"/>
                <a:gd name="connsiteX11261" fmla="*/ 1371316 w 7655776"/>
                <a:gd name="connsiteY11261" fmla="*/ 3095723 h 7652085"/>
                <a:gd name="connsiteX11262" fmla="*/ 1449716 w 7655776"/>
                <a:gd name="connsiteY11262" fmla="*/ 3059088 h 7652085"/>
                <a:gd name="connsiteX11263" fmla="*/ 1250418 w 7655776"/>
                <a:gd name="connsiteY11263" fmla="*/ 3677862 h 7652085"/>
                <a:gd name="connsiteX11264" fmla="*/ 1345671 w 7655776"/>
                <a:gd name="connsiteY11264" fmla="*/ 3764322 h 7652085"/>
                <a:gd name="connsiteX11265" fmla="*/ 1360325 w 7655776"/>
                <a:gd name="connsiteY11265" fmla="*/ 3777510 h 7652085"/>
                <a:gd name="connsiteX11266" fmla="*/ 1329918 w 7655776"/>
                <a:gd name="connsiteY11266" fmla="*/ 3776778 h 7652085"/>
                <a:gd name="connsiteX11267" fmla="*/ 1267637 w 7655776"/>
                <a:gd name="connsiteY11267" fmla="*/ 3716696 h 7652085"/>
                <a:gd name="connsiteX11268" fmla="*/ 1250418 w 7655776"/>
                <a:gd name="connsiteY11268" fmla="*/ 3677862 h 7652085"/>
                <a:gd name="connsiteX11269" fmla="*/ 1250418 w 7655776"/>
                <a:gd name="connsiteY11269" fmla="*/ 3677862 h 7652085"/>
                <a:gd name="connsiteX11270" fmla="*/ 1318927 w 7655776"/>
                <a:gd name="connsiteY11270" fmla="*/ 3776412 h 7652085"/>
                <a:gd name="connsiteX11271" fmla="*/ 1302074 w 7655776"/>
                <a:gd name="connsiteY11271" fmla="*/ 3776045 h 7652085"/>
                <a:gd name="connsiteX11272" fmla="*/ 1295480 w 7655776"/>
                <a:gd name="connsiteY11272" fmla="*/ 3768352 h 7652085"/>
                <a:gd name="connsiteX11273" fmla="*/ 1289985 w 7655776"/>
                <a:gd name="connsiteY11273" fmla="*/ 3767985 h 7652085"/>
                <a:gd name="connsiteX11274" fmla="*/ 1274964 w 7655776"/>
                <a:gd name="connsiteY11274" fmla="*/ 3733548 h 7652085"/>
                <a:gd name="connsiteX11275" fmla="*/ 1318927 w 7655776"/>
                <a:gd name="connsiteY11275" fmla="*/ 3776412 h 7652085"/>
                <a:gd name="connsiteX11276" fmla="*/ 1360325 w 7655776"/>
                <a:gd name="connsiteY11276" fmla="*/ 3816711 h 7652085"/>
                <a:gd name="connsiteX11277" fmla="*/ 1402090 w 7655776"/>
                <a:gd name="connsiteY11277" fmla="*/ 3857010 h 7652085"/>
                <a:gd name="connsiteX11278" fmla="*/ 1323323 w 7655776"/>
                <a:gd name="connsiteY11278" fmla="*/ 3798393 h 7652085"/>
                <a:gd name="connsiteX11279" fmla="*/ 1360325 w 7655776"/>
                <a:gd name="connsiteY11279" fmla="*/ 3816711 h 7652085"/>
                <a:gd name="connsiteX11280" fmla="*/ 1381207 w 7655776"/>
                <a:gd name="connsiteY11280" fmla="*/ 3826968 h 7652085"/>
                <a:gd name="connsiteX11281" fmla="*/ 1442389 w 7655776"/>
                <a:gd name="connsiteY11281" fmla="*/ 3856644 h 7652085"/>
                <a:gd name="connsiteX11282" fmla="*/ 1450448 w 7655776"/>
                <a:gd name="connsiteY11282" fmla="*/ 3872030 h 7652085"/>
                <a:gd name="connsiteX11283" fmla="*/ 1455577 w 7655776"/>
                <a:gd name="connsiteY11283" fmla="*/ 3873130 h 7652085"/>
                <a:gd name="connsiteX11284" fmla="*/ 1461439 w 7655776"/>
                <a:gd name="connsiteY11284" fmla="*/ 3871298 h 7652085"/>
                <a:gd name="connsiteX11285" fmla="*/ 1468034 w 7655776"/>
                <a:gd name="connsiteY11285" fmla="*/ 3878625 h 7652085"/>
                <a:gd name="connsiteX11286" fmla="*/ 1465469 w 7655776"/>
                <a:gd name="connsiteY11286" fmla="*/ 3905002 h 7652085"/>
                <a:gd name="connsiteX11287" fmla="*/ 1444587 w 7655776"/>
                <a:gd name="connsiteY11287" fmla="*/ 3889249 h 7652085"/>
                <a:gd name="connsiteX11288" fmla="*/ 1381207 w 7655776"/>
                <a:gd name="connsiteY11288" fmla="*/ 3826968 h 7652085"/>
                <a:gd name="connsiteX11289" fmla="*/ 1370217 w 7655776"/>
                <a:gd name="connsiteY11289" fmla="*/ 4926035 h 7652085"/>
                <a:gd name="connsiteX11290" fmla="*/ 1420407 w 7655776"/>
                <a:gd name="connsiteY11290" fmla="*/ 4739927 h 7652085"/>
                <a:gd name="connsiteX11291" fmla="*/ 1472063 w 7655776"/>
                <a:gd name="connsiteY11291" fmla="*/ 4546491 h 7652085"/>
                <a:gd name="connsiteX11292" fmla="*/ 1565484 w 7655776"/>
                <a:gd name="connsiteY11292" fmla="*/ 4661160 h 7652085"/>
                <a:gd name="connsiteX11293" fmla="*/ 1656706 w 7655776"/>
                <a:gd name="connsiteY11293" fmla="*/ 4771799 h 7652085"/>
                <a:gd name="connsiteX11294" fmla="*/ 1654875 w 7655776"/>
                <a:gd name="connsiteY11294" fmla="*/ 4780592 h 7652085"/>
                <a:gd name="connsiteX11295" fmla="*/ 1512729 w 7655776"/>
                <a:gd name="connsiteY11295" fmla="*/ 4855329 h 7652085"/>
                <a:gd name="connsiteX11296" fmla="*/ 1373514 w 7655776"/>
                <a:gd name="connsiteY11296" fmla="*/ 4929332 h 7652085"/>
                <a:gd name="connsiteX11297" fmla="*/ 1370217 w 7655776"/>
                <a:gd name="connsiteY11297" fmla="*/ 4926035 h 7652085"/>
                <a:gd name="connsiteX11298" fmla="*/ 1370217 w 7655776"/>
                <a:gd name="connsiteY11298" fmla="*/ 4926035 h 7652085"/>
                <a:gd name="connsiteX11299" fmla="*/ 1669895 w 7655776"/>
                <a:gd name="connsiteY11299" fmla="*/ 4789751 h 7652085"/>
                <a:gd name="connsiteX11300" fmla="*/ 1683817 w 7655776"/>
                <a:gd name="connsiteY11300" fmla="*/ 4812098 h 7652085"/>
                <a:gd name="connsiteX11301" fmla="*/ 1681252 w 7655776"/>
                <a:gd name="connsiteY11301" fmla="*/ 4821624 h 7652085"/>
                <a:gd name="connsiteX11302" fmla="*/ 1667331 w 7655776"/>
                <a:gd name="connsiteY11302" fmla="*/ 4834080 h 7652085"/>
                <a:gd name="connsiteX11303" fmla="*/ 1670262 w 7655776"/>
                <a:gd name="connsiteY11303" fmla="*/ 4843239 h 7652085"/>
                <a:gd name="connsiteX11304" fmla="*/ 1628131 w 7655776"/>
                <a:gd name="connsiteY11304" fmla="*/ 4896726 h 7652085"/>
                <a:gd name="connsiteX11305" fmla="*/ 1657806 w 7655776"/>
                <a:gd name="connsiteY11305" fmla="*/ 4813564 h 7652085"/>
                <a:gd name="connsiteX11306" fmla="*/ 1669895 w 7655776"/>
                <a:gd name="connsiteY11306" fmla="*/ 4789751 h 7652085"/>
                <a:gd name="connsiteX11307" fmla="*/ 1613843 w 7655776"/>
                <a:gd name="connsiteY11307" fmla="*/ 4914678 h 7652085"/>
                <a:gd name="connsiteX11308" fmla="*/ 1588198 w 7655776"/>
                <a:gd name="connsiteY11308" fmla="*/ 4947650 h 7652085"/>
                <a:gd name="connsiteX11309" fmla="*/ 1633626 w 7655776"/>
                <a:gd name="connsiteY11309" fmla="*/ 4860091 h 7652085"/>
                <a:gd name="connsiteX11310" fmla="*/ 1613843 w 7655776"/>
                <a:gd name="connsiteY11310" fmla="*/ 4914678 h 7652085"/>
                <a:gd name="connsiteX11311" fmla="*/ 1576475 w 7655776"/>
                <a:gd name="connsiteY11311" fmla="*/ 4986850 h 7652085"/>
                <a:gd name="connsiteX11312" fmla="*/ 1579406 w 7655776"/>
                <a:gd name="connsiteY11312" fmla="*/ 4978790 h 7652085"/>
                <a:gd name="connsiteX11313" fmla="*/ 1578673 w 7655776"/>
                <a:gd name="connsiteY11313" fmla="*/ 4977325 h 7652085"/>
                <a:gd name="connsiteX11314" fmla="*/ 1594060 w 7655776"/>
                <a:gd name="connsiteY11314" fmla="*/ 4969265 h 7652085"/>
                <a:gd name="connsiteX11315" fmla="*/ 1573544 w 7655776"/>
                <a:gd name="connsiteY11315" fmla="*/ 5027149 h 7652085"/>
                <a:gd name="connsiteX11316" fmla="*/ 1572078 w 7655776"/>
                <a:gd name="connsiteY11316" fmla="*/ 4989781 h 7652085"/>
                <a:gd name="connsiteX11317" fmla="*/ 1576475 w 7655776"/>
                <a:gd name="connsiteY11317" fmla="*/ 4986850 h 7652085"/>
                <a:gd name="connsiteX11318" fmla="*/ 1576475 w 7655776"/>
                <a:gd name="connsiteY11318" fmla="*/ 4986850 h 7652085"/>
                <a:gd name="connsiteX11319" fmla="*/ 1603585 w 7655776"/>
                <a:gd name="connsiteY11319" fmla="*/ 4964502 h 7652085"/>
                <a:gd name="connsiteX11320" fmla="*/ 1630695 w 7655776"/>
                <a:gd name="connsiteY11320" fmla="*/ 4950581 h 7652085"/>
                <a:gd name="connsiteX11321" fmla="*/ 1623368 w 7655776"/>
                <a:gd name="connsiteY11321" fmla="*/ 4968899 h 7652085"/>
                <a:gd name="connsiteX11322" fmla="*/ 1575742 w 7655776"/>
                <a:gd name="connsiteY11322" fmla="*/ 5088330 h 7652085"/>
                <a:gd name="connsiteX11323" fmla="*/ 1574277 w 7655776"/>
                <a:gd name="connsiteY11323" fmla="*/ 5046200 h 7652085"/>
                <a:gd name="connsiteX11324" fmla="*/ 1603585 w 7655776"/>
                <a:gd name="connsiteY11324" fmla="*/ 4964502 h 7652085"/>
                <a:gd name="connsiteX11325" fmla="*/ 1900333 w 7655776"/>
                <a:gd name="connsiteY11325" fmla="*/ 5542977 h 7652085"/>
                <a:gd name="connsiteX11326" fmla="*/ 2028557 w 7655776"/>
                <a:gd name="connsiteY11326" fmla="*/ 5536750 h 7652085"/>
                <a:gd name="connsiteX11327" fmla="*/ 2047974 w 7655776"/>
                <a:gd name="connsiteY11327" fmla="*/ 5535650 h 7652085"/>
                <a:gd name="connsiteX11328" fmla="*/ 2025993 w 7655776"/>
                <a:gd name="connsiteY11328" fmla="*/ 5556533 h 7652085"/>
                <a:gd name="connsiteX11329" fmla="*/ 1939533 w 7655776"/>
                <a:gd name="connsiteY11329" fmla="*/ 5557632 h 7652085"/>
                <a:gd name="connsiteX11330" fmla="*/ 1900333 w 7655776"/>
                <a:gd name="connsiteY11330" fmla="*/ 5542977 h 7652085"/>
                <a:gd name="connsiteX11331" fmla="*/ 1900333 w 7655776"/>
                <a:gd name="connsiteY11331" fmla="*/ 5542977 h 7652085"/>
                <a:gd name="connsiteX11332" fmla="*/ 2018299 w 7655776"/>
                <a:gd name="connsiteY11332" fmla="*/ 5564226 h 7652085"/>
                <a:gd name="connsiteX11333" fmla="*/ 2005843 w 7655776"/>
                <a:gd name="connsiteY11333" fmla="*/ 5575949 h 7652085"/>
                <a:gd name="connsiteX11334" fmla="*/ 1991555 w 7655776"/>
                <a:gd name="connsiteY11334" fmla="*/ 5578514 h 7652085"/>
                <a:gd name="connsiteX11335" fmla="*/ 1956752 w 7655776"/>
                <a:gd name="connsiteY11335" fmla="*/ 5564959 h 7652085"/>
                <a:gd name="connsiteX11336" fmla="*/ 2018299 w 7655776"/>
                <a:gd name="connsiteY11336" fmla="*/ 5564226 h 7652085"/>
                <a:gd name="connsiteX11337" fmla="*/ 2076183 w 7655776"/>
                <a:gd name="connsiteY11337" fmla="*/ 5563127 h 7652085"/>
                <a:gd name="connsiteX11338" fmla="*/ 2134434 w 7655776"/>
                <a:gd name="connsiteY11338" fmla="*/ 5562395 h 7652085"/>
                <a:gd name="connsiteX11339" fmla="*/ 2036617 w 7655776"/>
                <a:gd name="connsiteY11339" fmla="*/ 5576682 h 7652085"/>
                <a:gd name="connsiteX11340" fmla="*/ 2076183 w 7655776"/>
                <a:gd name="connsiteY11340" fmla="*/ 5563127 h 7652085"/>
                <a:gd name="connsiteX11341" fmla="*/ 2098165 w 7655776"/>
                <a:gd name="connsiteY11341" fmla="*/ 5555800 h 7652085"/>
                <a:gd name="connsiteX11342" fmla="*/ 2162644 w 7655776"/>
                <a:gd name="connsiteY11342" fmla="*/ 5533452 h 7652085"/>
                <a:gd name="connsiteX11343" fmla="*/ 2173634 w 7655776"/>
                <a:gd name="connsiteY11343" fmla="*/ 5539680 h 7652085"/>
                <a:gd name="connsiteX11344" fmla="*/ 2179130 w 7655776"/>
                <a:gd name="connsiteY11344" fmla="*/ 5538581 h 7652085"/>
                <a:gd name="connsiteX11345" fmla="*/ 2186457 w 7655776"/>
                <a:gd name="connsiteY11345" fmla="*/ 5530888 h 7652085"/>
                <a:gd name="connsiteX11346" fmla="*/ 2186457 w 7655776"/>
                <a:gd name="connsiteY11346" fmla="*/ 5530155 h 7652085"/>
                <a:gd name="connsiteX11347" fmla="*/ 2195982 w 7655776"/>
                <a:gd name="connsiteY11347" fmla="*/ 5530888 h 7652085"/>
                <a:gd name="connsiteX11348" fmla="*/ 2212468 w 7655776"/>
                <a:gd name="connsiteY11348" fmla="*/ 5551404 h 7652085"/>
                <a:gd name="connsiteX11349" fmla="*/ 2186457 w 7655776"/>
                <a:gd name="connsiteY11349" fmla="*/ 5555067 h 7652085"/>
                <a:gd name="connsiteX11350" fmla="*/ 2098165 w 7655776"/>
                <a:gd name="connsiteY11350" fmla="*/ 5555800 h 7652085"/>
                <a:gd name="connsiteX11351" fmla="*/ 2217230 w 7655776"/>
                <a:gd name="connsiteY11351" fmla="*/ 5567524 h 7652085"/>
                <a:gd name="connsiteX11352" fmla="*/ 2222726 w 7655776"/>
                <a:gd name="connsiteY11352" fmla="*/ 5569722 h 7652085"/>
                <a:gd name="connsiteX11353" fmla="*/ 2225657 w 7655776"/>
                <a:gd name="connsiteY11353" fmla="*/ 5568989 h 7652085"/>
                <a:gd name="connsiteX11354" fmla="*/ 2300760 w 7655776"/>
                <a:gd name="connsiteY11354" fmla="*/ 5691351 h 7652085"/>
                <a:gd name="connsiteX11355" fmla="*/ 2378793 w 7655776"/>
                <a:gd name="connsiteY11355" fmla="*/ 5817012 h 7652085"/>
                <a:gd name="connsiteX11356" fmla="*/ 2179130 w 7655776"/>
                <a:gd name="connsiteY11356" fmla="*/ 5803090 h 7652085"/>
                <a:gd name="connsiteX11357" fmla="*/ 1986793 w 7655776"/>
                <a:gd name="connsiteY11357" fmla="*/ 5789901 h 7652085"/>
                <a:gd name="connsiteX11358" fmla="*/ 1985327 w 7655776"/>
                <a:gd name="connsiteY11358" fmla="*/ 5785138 h 7652085"/>
                <a:gd name="connsiteX11359" fmla="*/ 2100363 w 7655776"/>
                <a:gd name="connsiteY11359" fmla="*/ 5677796 h 7652085"/>
                <a:gd name="connsiteX11360" fmla="*/ 2217230 w 7655776"/>
                <a:gd name="connsiteY11360" fmla="*/ 5567524 h 7652085"/>
                <a:gd name="connsiteX11361" fmla="*/ 1962247 w 7655776"/>
                <a:gd name="connsiteY11361" fmla="*/ 5803090 h 7652085"/>
                <a:gd name="connsiteX11362" fmla="*/ 1966643 w 7655776"/>
                <a:gd name="connsiteY11362" fmla="*/ 5805655 h 7652085"/>
                <a:gd name="connsiteX11363" fmla="*/ 1934770 w 7655776"/>
                <a:gd name="connsiteY11363" fmla="*/ 5988099 h 7652085"/>
                <a:gd name="connsiteX11364" fmla="*/ 1906195 w 7655776"/>
                <a:gd name="connsiteY11364" fmla="*/ 6154059 h 7652085"/>
                <a:gd name="connsiteX11365" fmla="*/ 1792624 w 7655776"/>
                <a:gd name="connsiteY11365" fmla="*/ 6066866 h 7652085"/>
                <a:gd name="connsiteX11366" fmla="*/ 1636923 w 7655776"/>
                <a:gd name="connsiteY11366" fmla="*/ 5948166 h 7652085"/>
                <a:gd name="connsiteX11367" fmla="*/ 1802882 w 7655776"/>
                <a:gd name="connsiteY11367" fmla="*/ 5873064 h 7652085"/>
                <a:gd name="connsiteX11368" fmla="*/ 1960781 w 7655776"/>
                <a:gd name="connsiteY11368" fmla="*/ 5800892 h 7652085"/>
                <a:gd name="connsiteX11369" fmla="*/ 1962247 w 7655776"/>
                <a:gd name="connsiteY11369" fmla="*/ 5803090 h 7652085"/>
                <a:gd name="connsiteX11370" fmla="*/ 2867511 w 7655776"/>
                <a:gd name="connsiteY11370" fmla="*/ 6340534 h 7652085"/>
                <a:gd name="connsiteX11371" fmla="*/ 2771526 w 7655776"/>
                <a:gd name="connsiteY11371" fmla="*/ 6173109 h 7652085"/>
                <a:gd name="connsiteX11372" fmla="*/ 2671145 w 7655776"/>
                <a:gd name="connsiteY11372" fmla="*/ 5999823 h 7652085"/>
                <a:gd name="connsiteX11373" fmla="*/ 2818420 w 7655776"/>
                <a:gd name="connsiteY11373" fmla="*/ 6014843 h 7652085"/>
                <a:gd name="connsiteX11374" fmla="*/ 2961298 w 7655776"/>
                <a:gd name="connsiteY11374" fmla="*/ 6028765 h 7652085"/>
                <a:gd name="connsiteX11375" fmla="*/ 2966061 w 7655776"/>
                <a:gd name="connsiteY11375" fmla="*/ 6036092 h 7652085"/>
                <a:gd name="connsiteX11376" fmla="*/ 2918435 w 7655776"/>
                <a:gd name="connsiteY11376" fmla="*/ 6189229 h 7652085"/>
                <a:gd name="connsiteX11377" fmla="*/ 2872274 w 7655776"/>
                <a:gd name="connsiteY11377" fmla="*/ 6339801 h 7652085"/>
                <a:gd name="connsiteX11378" fmla="*/ 2867511 w 7655776"/>
                <a:gd name="connsiteY11378" fmla="*/ 6340534 h 7652085"/>
                <a:gd name="connsiteX11379" fmla="*/ 2983280 w 7655776"/>
                <a:gd name="connsiteY11379" fmla="*/ 6032428 h 7652085"/>
                <a:gd name="connsiteX11380" fmla="*/ 3008925 w 7655776"/>
                <a:gd name="connsiteY11380" fmla="*/ 6038657 h 7652085"/>
                <a:gd name="connsiteX11381" fmla="*/ 3013687 w 7655776"/>
                <a:gd name="connsiteY11381" fmla="*/ 6047082 h 7652085"/>
                <a:gd name="connsiteX11382" fmla="*/ 3012954 w 7655776"/>
                <a:gd name="connsiteY11382" fmla="*/ 6047449 h 7652085"/>
                <a:gd name="connsiteX11383" fmla="*/ 3013687 w 7655776"/>
                <a:gd name="connsiteY11383" fmla="*/ 6066499 h 7652085"/>
                <a:gd name="connsiteX11384" fmla="*/ 3021014 w 7655776"/>
                <a:gd name="connsiteY11384" fmla="*/ 6070163 h 7652085"/>
                <a:gd name="connsiteX11385" fmla="*/ 3029074 w 7655776"/>
                <a:gd name="connsiteY11385" fmla="*/ 6137573 h 7652085"/>
                <a:gd name="connsiteX11386" fmla="*/ 2991340 w 7655776"/>
                <a:gd name="connsiteY11386" fmla="*/ 6057707 h 7652085"/>
                <a:gd name="connsiteX11387" fmla="*/ 2983280 w 7655776"/>
                <a:gd name="connsiteY11387" fmla="*/ 6032428 h 7652085"/>
                <a:gd name="connsiteX11388" fmla="*/ 3032005 w 7655776"/>
                <a:gd name="connsiteY11388" fmla="*/ 6160653 h 7652085"/>
                <a:gd name="connsiteX11389" fmla="*/ 3037134 w 7655776"/>
                <a:gd name="connsiteY11389" fmla="*/ 6202051 h 7652085"/>
                <a:gd name="connsiteX11390" fmla="*/ 3007459 w 7655776"/>
                <a:gd name="connsiteY11390" fmla="*/ 6108264 h 7652085"/>
                <a:gd name="connsiteX11391" fmla="*/ 3032005 w 7655776"/>
                <a:gd name="connsiteY11391" fmla="*/ 6160653 h 7652085"/>
                <a:gd name="connsiteX11392" fmla="*/ 3051422 w 7655776"/>
                <a:gd name="connsiteY11392" fmla="*/ 6229528 h 7652085"/>
                <a:gd name="connsiteX11393" fmla="*/ 3056551 w 7655776"/>
                <a:gd name="connsiteY11393" fmla="*/ 6213042 h 7652085"/>
                <a:gd name="connsiteX11394" fmla="*/ 3082928 w 7655776"/>
                <a:gd name="connsiteY11394" fmla="*/ 6268361 h 7652085"/>
                <a:gd name="connsiteX11395" fmla="*/ 3054719 w 7655776"/>
                <a:gd name="connsiteY11395" fmla="*/ 6242716 h 7652085"/>
                <a:gd name="connsiteX11396" fmla="*/ 3056551 w 7655776"/>
                <a:gd name="connsiteY11396" fmla="*/ 6237954 h 7652085"/>
                <a:gd name="connsiteX11397" fmla="*/ 3051422 w 7655776"/>
                <a:gd name="connsiteY11397" fmla="*/ 6229528 h 7652085"/>
                <a:gd name="connsiteX11398" fmla="*/ 3051422 w 7655776"/>
                <a:gd name="connsiteY11398" fmla="*/ 6229528 h 7652085"/>
                <a:gd name="connsiteX11399" fmla="*/ 3059848 w 7655776"/>
                <a:gd name="connsiteY11399" fmla="*/ 6202784 h 7652085"/>
                <a:gd name="connsiteX11400" fmla="*/ 3069007 w 7655776"/>
                <a:gd name="connsiteY11400" fmla="*/ 6173842 h 7652085"/>
                <a:gd name="connsiteX11401" fmla="*/ 3076700 w 7655776"/>
                <a:gd name="connsiteY11401" fmla="*/ 6191793 h 7652085"/>
                <a:gd name="connsiteX11402" fmla="*/ 3127257 w 7655776"/>
                <a:gd name="connsiteY11402" fmla="*/ 6309760 h 7652085"/>
                <a:gd name="connsiteX11403" fmla="*/ 3096483 w 7655776"/>
                <a:gd name="connsiteY11403" fmla="*/ 6281184 h 7652085"/>
                <a:gd name="connsiteX11404" fmla="*/ 3059848 w 7655776"/>
                <a:gd name="connsiteY11404" fmla="*/ 6202784 h 7652085"/>
                <a:gd name="connsiteX11405" fmla="*/ 3678622 w 7655776"/>
                <a:gd name="connsiteY11405" fmla="*/ 6402081 h 7652085"/>
                <a:gd name="connsiteX11406" fmla="*/ 3765082 w 7655776"/>
                <a:gd name="connsiteY11406" fmla="*/ 6306829 h 7652085"/>
                <a:gd name="connsiteX11407" fmla="*/ 3778271 w 7655776"/>
                <a:gd name="connsiteY11407" fmla="*/ 6292174 h 7652085"/>
                <a:gd name="connsiteX11408" fmla="*/ 3777538 w 7655776"/>
                <a:gd name="connsiteY11408" fmla="*/ 6322582 h 7652085"/>
                <a:gd name="connsiteX11409" fmla="*/ 3717090 w 7655776"/>
                <a:gd name="connsiteY11409" fmla="*/ 6384862 h 7652085"/>
                <a:gd name="connsiteX11410" fmla="*/ 3678622 w 7655776"/>
                <a:gd name="connsiteY11410" fmla="*/ 6402081 h 7652085"/>
                <a:gd name="connsiteX11411" fmla="*/ 3678622 w 7655776"/>
                <a:gd name="connsiteY11411" fmla="*/ 6402081 h 7652085"/>
                <a:gd name="connsiteX11412" fmla="*/ 3777172 w 7655776"/>
                <a:gd name="connsiteY11412" fmla="*/ 6333573 h 7652085"/>
                <a:gd name="connsiteX11413" fmla="*/ 3776806 w 7655776"/>
                <a:gd name="connsiteY11413" fmla="*/ 6350425 h 7652085"/>
                <a:gd name="connsiteX11414" fmla="*/ 3769112 w 7655776"/>
                <a:gd name="connsiteY11414" fmla="*/ 6357019 h 7652085"/>
                <a:gd name="connsiteX11415" fmla="*/ 3768379 w 7655776"/>
                <a:gd name="connsiteY11415" fmla="*/ 6362515 h 7652085"/>
                <a:gd name="connsiteX11416" fmla="*/ 3733942 w 7655776"/>
                <a:gd name="connsiteY11416" fmla="*/ 6377535 h 7652085"/>
                <a:gd name="connsiteX11417" fmla="*/ 3777172 w 7655776"/>
                <a:gd name="connsiteY11417" fmla="*/ 6333573 h 7652085"/>
                <a:gd name="connsiteX11418" fmla="*/ 3817471 w 7655776"/>
                <a:gd name="connsiteY11418" fmla="*/ 6292174 h 7652085"/>
                <a:gd name="connsiteX11419" fmla="*/ 3857770 w 7655776"/>
                <a:gd name="connsiteY11419" fmla="*/ 6250410 h 7652085"/>
                <a:gd name="connsiteX11420" fmla="*/ 3798787 w 7655776"/>
                <a:gd name="connsiteY11420" fmla="*/ 6329543 h 7652085"/>
                <a:gd name="connsiteX11421" fmla="*/ 3817471 w 7655776"/>
                <a:gd name="connsiteY11421" fmla="*/ 6292174 h 7652085"/>
                <a:gd name="connsiteX11422" fmla="*/ 3827729 w 7655776"/>
                <a:gd name="connsiteY11422" fmla="*/ 6271292 h 7652085"/>
                <a:gd name="connsiteX11423" fmla="*/ 3857404 w 7655776"/>
                <a:gd name="connsiteY11423" fmla="*/ 6210111 h 7652085"/>
                <a:gd name="connsiteX11424" fmla="*/ 3859968 w 7655776"/>
                <a:gd name="connsiteY11424" fmla="*/ 6210477 h 7652085"/>
                <a:gd name="connsiteX11425" fmla="*/ 3873523 w 7655776"/>
                <a:gd name="connsiteY11425" fmla="*/ 6196922 h 7652085"/>
                <a:gd name="connsiteX11426" fmla="*/ 3872058 w 7655776"/>
                <a:gd name="connsiteY11426" fmla="*/ 6190328 h 7652085"/>
                <a:gd name="connsiteX11427" fmla="*/ 3879385 w 7655776"/>
                <a:gd name="connsiteY11427" fmla="*/ 6184099 h 7652085"/>
                <a:gd name="connsiteX11428" fmla="*/ 3905763 w 7655776"/>
                <a:gd name="connsiteY11428" fmla="*/ 6186664 h 7652085"/>
                <a:gd name="connsiteX11429" fmla="*/ 3890009 w 7655776"/>
                <a:gd name="connsiteY11429" fmla="*/ 6207546 h 7652085"/>
                <a:gd name="connsiteX11430" fmla="*/ 3827729 w 7655776"/>
                <a:gd name="connsiteY11430" fmla="*/ 6271292 h 7652085"/>
                <a:gd name="connsiteX11431" fmla="*/ 3920051 w 7655776"/>
                <a:gd name="connsiteY11431" fmla="*/ 6195823 h 7652085"/>
                <a:gd name="connsiteX11432" fmla="*/ 3927011 w 7655776"/>
                <a:gd name="connsiteY11432" fmla="*/ 6190328 h 7652085"/>
                <a:gd name="connsiteX11433" fmla="*/ 4066593 w 7655776"/>
                <a:gd name="connsiteY11433" fmla="*/ 6223666 h 7652085"/>
                <a:gd name="connsiteX11434" fmla="*/ 4210570 w 7655776"/>
                <a:gd name="connsiteY11434" fmla="*/ 6257371 h 7652085"/>
                <a:gd name="connsiteX11435" fmla="*/ 4059266 w 7655776"/>
                <a:gd name="connsiteY11435" fmla="*/ 6388526 h 7652085"/>
                <a:gd name="connsiteX11436" fmla="*/ 3913822 w 7655776"/>
                <a:gd name="connsiteY11436" fmla="*/ 6515285 h 7652085"/>
                <a:gd name="connsiteX11437" fmla="*/ 3909426 w 7655776"/>
                <a:gd name="connsiteY11437" fmla="*/ 6513087 h 7652085"/>
                <a:gd name="connsiteX11438" fmla="*/ 3914921 w 7655776"/>
                <a:gd name="connsiteY11438" fmla="*/ 6355554 h 7652085"/>
                <a:gd name="connsiteX11439" fmla="*/ 3920051 w 7655776"/>
                <a:gd name="connsiteY11439" fmla="*/ 6195823 h 7652085"/>
                <a:gd name="connsiteX11440" fmla="*/ 5019849 w 7655776"/>
                <a:gd name="connsiteY11440" fmla="*/ 6607240 h 7652085"/>
                <a:gd name="connsiteX11441" fmla="*/ 4883932 w 7655776"/>
                <a:gd name="connsiteY11441" fmla="*/ 6652668 h 7652085"/>
                <a:gd name="connsiteX11442" fmla="*/ 4911042 w 7655776"/>
                <a:gd name="connsiteY11442" fmla="*/ 6486343 h 7652085"/>
                <a:gd name="connsiteX11443" fmla="*/ 4940350 w 7655776"/>
                <a:gd name="connsiteY11443" fmla="*/ 6303531 h 7652085"/>
                <a:gd name="connsiteX11444" fmla="*/ 4947311 w 7655776"/>
                <a:gd name="connsiteY11444" fmla="*/ 6300967 h 7652085"/>
                <a:gd name="connsiteX11445" fmla="*/ 5073337 w 7655776"/>
                <a:gd name="connsiteY11445" fmla="*/ 6420765 h 7652085"/>
                <a:gd name="connsiteX11446" fmla="*/ 5205592 w 7655776"/>
                <a:gd name="connsiteY11446" fmla="*/ 6545693 h 7652085"/>
                <a:gd name="connsiteX11447" fmla="*/ 5019849 w 7655776"/>
                <a:gd name="connsiteY11447" fmla="*/ 6607240 h 7652085"/>
                <a:gd name="connsiteX11448" fmla="*/ 4790511 w 7655776"/>
                <a:gd name="connsiteY11448" fmla="*/ 5982604 h 7652085"/>
                <a:gd name="connsiteX11449" fmla="*/ 4812859 w 7655776"/>
                <a:gd name="connsiteY11449" fmla="*/ 5968683 h 7652085"/>
                <a:gd name="connsiteX11450" fmla="*/ 4822018 w 7655776"/>
                <a:gd name="connsiteY11450" fmla="*/ 5971247 h 7652085"/>
                <a:gd name="connsiteX11451" fmla="*/ 4834474 w 7655776"/>
                <a:gd name="connsiteY11451" fmla="*/ 5985169 h 7652085"/>
                <a:gd name="connsiteX11452" fmla="*/ 4843633 w 7655776"/>
                <a:gd name="connsiteY11452" fmla="*/ 5982238 h 7652085"/>
                <a:gd name="connsiteX11453" fmla="*/ 4897120 w 7655776"/>
                <a:gd name="connsiteY11453" fmla="*/ 6024369 h 7652085"/>
                <a:gd name="connsiteX11454" fmla="*/ 4813592 w 7655776"/>
                <a:gd name="connsiteY11454" fmla="*/ 5994328 h 7652085"/>
                <a:gd name="connsiteX11455" fmla="*/ 4790511 w 7655776"/>
                <a:gd name="connsiteY11455" fmla="*/ 5982604 h 7652085"/>
                <a:gd name="connsiteX11456" fmla="*/ 4915438 w 7655776"/>
                <a:gd name="connsiteY11456" fmla="*/ 6038657 h 7652085"/>
                <a:gd name="connsiteX11457" fmla="*/ 4948410 w 7655776"/>
                <a:gd name="connsiteY11457" fmla="*/ 6064301 h 7652085"/>
                <a:gd name="connsiteX11458" fmla="*/ 4861218 w 7655776"/>
                <a:gd name="connsiteY11458" fmla="*/ 6019240 h 7652085"/>
                <a:gd name="connsiteX11459" fmla="*/ 4915438 w 7655776"/>
                <a:gd name="connsiteY11459" fmla="*/ 6038657 h 7652085"/>
                <a:gd name="connsiteX11460" fmla="*/ 4987610 w 7655776"/>
                <a:gd name="connsiteY11460" fmla="*/ 6075658 h 7652085"/>
                <a:gd name="connsiteX11461" fmla="*/ 4978085 w 7655776"/>
                <a:gd name="connsiteY11461" fmla="*/ 6073460 h 7652085"/>
                <a:gd name="connsiteX11462" fmla="*/ 4970025 w 7655776"/>
                <a:gd name="connsiteY11462" fmla="*/ 6058073 h 7652085"/>
                <a:gd name="connsiteX11463" fmla="*/ 5027910 w 7655776"/>
                <a:gd name="connsiteY11463" fmla="*/ 6078589 h 7652085"/>
                <a:gd name="connsiteX11464" fmla="*/ 4989808 w 7655776"/>
                <a:gd name="connsiteY11464" fmla="*/ 6080054 h 7652085"/>
                <a:gd name="connsiteX11465" fmla="*/ 4987610 w 7655776"/>
                <a:gd name="connsiteY11465" fmla="*/ 6075658 h 7652085"/>
                <a:gd name="connsiteX11466" fmla="*/ 4987610 w 7655776"/>
                <a:gd name="connsiteY11466" fmla="*/ 6075658 h 7652085"/>
                <a:gd name="connsiteX11467" fmla="*/ 4965262 w 7655776"/>
                <a:gd name="connsiteY11467" fmla="*/ 6048548 h 7652085"/>
                <a:gd name="connsiteX11468" fmla="*/ 4951341 w 7655776"/>
                <a:gd name="connsiteY11468" fmla="*/ 6021438 h 7652085"/>
                <a:gd name="connsiteX11469" fmla="*/ 4969659 w 7655776"/>
                <a:gd name="connsiteY11469" fmla="*/ 6028765 h 7652085"/>
                <a:gd name="connsiteX11470" fmla="*/ 5089091 w 7655776"/>
                <a:gd name="connsiteY11470" fmla="*/ 6076391 h 7652085"/>
                <a:gd name="connsiteX11471" fmla="*/ 5046960 w 7655776"/>
                <a:gd name="connsiteY11471" fmla="*/ 6077856 h 7652085"/>
                <a:gd name="connsiteX11472" fmla="*/ 4965262 w 7655776"/>
                <a:gd name="connsiteY11472" fmla="*/ 6048548 h 7652085"/>
                <a:gd name="connsiteX11473" fmla="*/ 5564986 w 7655776"/>
                <a:gd name="connsiteY11473" fmla="*/ 5633834 h 7652085"/>
                <a:gd name="connsiteX11474" fmla="*/ 5576710 w 7655776"/>
                <a:gd name="connsiteY11474" fmla="*/ 5646290 h 7652085"/>
                <a:gd name="connsiteX11475" fmla="*/ 5575611 w 7655776"/>
                <a:gd name="connsiteY11475" fmla="*/ 5647389 h 7652085"/>
                <a:gd name="connsiteX11476" fmla="*/ 5575977 w 7655776"/>
                <a:gd name="connsiteY11476" fmla="*/ 5656181 h 7652085"/>
                <a:gd name="connsiteX11477" fmla="*/ 5579274 w 7655776"/>
                <a:gd name="connsiteY11477" fmla="*/ 5660211 h 7652085"/>
                <a:gd name="connsiteX11478" fmla="*/ 5565353 w 7655776"/>
                <a:gd name="connsiteY11478" fmla="*/ 5695381 h 7652085"/>
                <a:gd name="connsiteX11479" fmla="*/ 5564986 w 7655776"/>
                <a:gd name="connsiteY11479" fmla="*/ 5633834 h 7652085"/>
                <a:gd name="connsiteX11480" fmla="*/ 5563887 w 7655776"/>
                <a:gd name="connsiteY11480" fmla="*/ 5575949 h 7652085"/>
                <a:gd name="connsiteX11481" fmla="*/ 5563155 w 7655776"/>
                <a:gd name="connsiteY11481" fmla="*/ 5518066 h 7652085"/>
                <a:gd name="connsiteX11482" fmla="*/ 5577443 w 7655776"/>
                <a:gd name="connsiteY11482" fmla="*/ 5615516 h 7652085"/>
                <a:gd name="connsiteX11483" fmla="*/ 5563887 w 7655776"/>
                <a:gd name="connsiteY11483" fmla="*/ 5575949 h 7652085"/>
                <a:gd name="connsiteX11484" fmla="*/ 5569383 w 7655776"/>
                <a:gd name="connsiteY11484" fmla="*/ 5426843 h 7652085"/>
                <a:gd name="connsiteX11485" fmla="*/ 5692112 w 7655776"/>
                <a:gd name="connsiteY11485" fmla="*/ 5351374 h 7652085"/>
                <a:gd name="connsiteX11486" fmla="*/ 5817772 w 7655776"/>
                <a:gd name="connsiteY11486" fmla="*/ 5273340 h 7652085"/>
                <a:gd name="connsiteX11487" fmla="*/ 5803850 w 7655776"/>
                <a:gd name="connsiteY11487" fmla="*/ 5473370 h 7652085"/>
                <a:gd name="connsiteX11488" fmla="*/ 5790661 w 7655776"/>
                <a:gd name="connsiteY11488" fmla="*/ 5665707 h 7652085"/>
                <a:gd name="connsiteX11489" fmla="*/ 5785899 w 7655776"/>
                <a:gd name="connsiteY11489" fmla="*/ 5667172 h 7652085"/>
                <a:gd name="connsiteX11490" fmla="*/ 5678557 w 7655776"/>
                <a:gd name="connsiteY11490" fmla="*/ 5552136 h 7652085"/>
                <a:gd name="connsiteX11491" fmla="*/ 5568284 w 7655776"/>
                <a:gd name="connsiteY11491" fmla="*/ 5434903 h 7652085"/>
                <a:gd name="connsiteX11492" fmla="*/ 5570482 w 7655776"/>
                <a:gd name="connsiteY11492" fmla="*/ 5429041 h 7652085"/>
                <a:gd name="connsiteX11493" fmla="*/ 5569383 w 7655776"/>
                <a:gd name="connsiteY11493" fmla="*/ 5426843 h 7652085"/>
                <a:gd name="connsiteX11494" fmla="*/ 5569383 w 7655776"/>
                <a:gd name="connsiteY11494" fmla="*/ 5426843 h 7652085"/>
                <a:gd name="connsiteX11495" fmla="*/ 6033188 w 7655776"/>
                <a:gd name="connsiteY11495" fmla="*/ 4669220 h 7652085"/>
                <a:gd name="connsiteX11496" fmla="*/ 6039417 w 7655776"/>
                <a:gd name="connsiteY11496" fmla="*/ 4643575 h 7652085"/>
                <a:gd name="connsiteX11497" fmla="*/ 6047843 w 7655776"/>
                <a:gd name="connsiteY11497" fmla="*/ 4638813 h 7652085"/>
                <a:gd name="connsiteX11498" fmla="*/ 6057735 w 7655776"/>
                <a:gd name="connsiteY11498" fmla="*/ 4643209 h 7652085"/>
                <a:gd name="connsiteX11499" fmla="*/ 6058467 w 7655776"/>
                <a:gd name="connsiteY11499" fmla="*/ 4643209 h 7652085"/>
                <a:gd name="connsiteX11500" fmla="*/ 6067992 w 7655776"/>
                <a:gd name="connsiteY11500" fmla="*/ 4638813 h 7652085"/>
                <a:gd name="connsiteX11501" fmla="*/ 6071289 w 7655776"/>
                <a:gd name="connsiteY11501" fmla="*/ 4631485 h 7652085"/>
                <a:gd name="connsiteX11502" fmla="*/ 6138699 w 7655776"/>
                <a:gd name="connsiteY11502" fmla="*/ 4623425 h 7652085"/>
                <a:gd name="connsiteX11503" fmla="*/ 6058833 w 7655776"/>
                <a:gd name="connsiteY11503" fmla="*/ 4661160 h 7652085"/>
                <a:gd name="connsiteX11504" fmla="*/ 6033188 w 7655776"/>
                <a:gd name="connsiteY11504" fmla="*/ 4669220 h 7652085"/>
                <a:gd name="connsiteX11505" fmla="*/ 6161413 w 7655776"/>
                <a:gd name="connsiteY11505" fmla="*/ 4620495 h 7652085"/>
                <a:gd name="connsiteX11506" fmla="*/ 6202811 w 7655776"/>
                <a:gd name="connsiteY11506" fmla="*/ 4615366 h 7652085"/>
                <a:gd name="connsiteX11507" fmla="*/ 6109024 w 7655776"/>
                <a:gd name="connsiteY11507" fmla="*/ 4645040 h 7652085"/>
                <a:gd name="connsiteX11508" fmla="*/ 6161413 w 7655776"/>
                <a:gd name="connsiteY11508" fmla="*/ 4620495 h 7652085"/>
                <a:gd name="connsiteX11509" fmla="*/ 6238714 w 7655776"/>
                <a:gd name="connsiteY11509" fmla="*/ 4595949 h 7652085"/>
                <a:gd name="connsiteX11510" fmla="*/ 6238714 w 7655776"/>
                <a:gd name="connsiteY11510" fmla="*/ 4595949 h 7652085"/>
                <a:gd name="connsiteX11511" fmla="*/ 6229922 w 7655776"/>
                <a:gd name="connsiteY11511" fmla="*/ 4601078 h 7652085"/>
                <a:gd name="connsiteX11512" fmla="*/ 6213802 w 7655776"/>
                <a:gd name="connsiteY11512" fmla="*/ 4595949 h 7652085"/>
                <a:gd name="connsiteX11513" fmla="*/ 6269121 w 7655776"/>
                <a:gd name="connsiteY11513" fmla="*/ 4569571 h 7652085"/>
                <a:gd name="connsiteX11514" fmla="*/ 6243110 w 7655776"/>
                <a:gd name="connsiteY11514" fmla="*/ 4597780 h 7652085"/>
                <a:gd name="connsiteX11515" fmla="*/ 6238714 w 7655776"/>
                <a:gd name="connsiteY11515" fmla="*/ 4595949 h 7652085"/>
                <a:gd name="connsiteX11516" fmla="*/ 6238714 w 7655776"/>
                <a:gd name="connsiteY11516" fmla="*/ 4595949 h 7652085"/>
                <a:gd name="connsiteX11517" fmla="*/ 6203544 w 7655776"/>
                <a:gd name="connsiteY11517" fmla="*/ 4592285 h 7652085"/>
                <a:gd name="connsiteX11518" fmla="*/ 6174602 w 7655776"/>
                <a:gd name="connsiteY11518" fmla="*/ 4583126 h 7652085"/>
                <a:gd name="connsiteX11519" fmla="*/ 6192553 w 7655776"/>
                <a:gd name="connsiteY11519" fmla="*/ 4575433 h 7652085"/>
                <a:gd name="connsiteX11520" fmla="*/ 6310520 w 7655776"/>
                <a:gd name="connsiteY11520" fmla="*/ 4524876 h 7652085"/>
                <a:gd name="connsiteX11521" fmla="*/ 6281944 w 7655776"/>
                <a:gd name="connsiteY11521" fmla="*/ 4555650 h 7652085"/>
                <a:gd name="connsiteX11522" fmla="*/ 6203544 w 7655776"/>
                <a:gd name="connsiteY11522" fmla="*/ 4592285 h 7652085"/>
                <a:gd name="connsiteX11523" fmla="*/ 6402841 w 7655776"/>
                <a:gd name="connsiteY11523" fmla="*/ 3973877 h 7652085"/>
                <a:gd name="connsiteX11524" fmla="*/ 6307589 w 7655776"/>
                <a:gd name="connsiteY11524" fmla="*/ 3887417 h 7652085"/>
                <a:gd name="connsiteX11525" fmla="*/ 6292935 w 7655776"/>
                <a:gd name="connsiteY11525" fmla="*/ 3874228 h 7652085"/>
                <a:gd name="connsiteX11526" fmla="*/ 6323342 w 7655776"/>
                <a:gd name="connsiteY11526" fmla="*/ 3874961 h 7652085"/>
                <a:gd name="connsiteX11527" fmla="*/ 6385256 w 7655776"/>
                <a:gd name="connsiteY11527" fmla="*/ 3935410 h 7652085"/>
                <a:gd name="connsiteX11528" fmla="*/ 6402841 w 7655776"/>
                <a:gd name="connsiteY11528" fmla="*/ 3973877 h 7652085"/>
                <a:gd name="connsiteX11529" fmla="*/ 6402841 w 7655776"/>
                <a:gd name="connsiteY11529" fmla="*/ 3973877 h 7652085"/>
                <a:gd name="connsiteX11530" fmla="*/ 6334333 w 7655776"/>
                <a:gd name="connsiteY11530" fmla="*/ 3875328 h 7652085"/>
                <a:gd name="connsiteX11531" fmla="*/ 6351185 w 7655776"/>
                <a:gd name="connsiteY11531" fmla="*/ 3875694 h 7652085"/>
                <a:gd name="connsiteX11532" fmla="*/ 6357780 w 7655776"/>
                <a:gd name="connsiteY11532" fmla="*/ 3883387 h 7652085"/>
                <a:gd name="connsiteX11533" fmla="*/ 6361810 w 7655776"/>
                <a:gd name="connsiteY11533" fmla="*/ 3884120 h 7652085"/>
                <a:gd name="connsiteX11534" fmla="*/ 6362908 w 7655776"/>
                <a:gd name="connsiteY11534" fmla="*/ 3883754 h 7652085"/>
                <a:gd name="connsiteX11535" fmla="*/ 6377929 w 7655776"/>
                <a:gd name="connsiteY11535" fmla="*/ 3918191 h 7652085"/>
                <a:gd name="connsiteX11536" fmla="*/ 6334333 w 7655776"/>
                <a:gd name="connsiteY11536" fmla="*/ 3875328 h 7652085"/>
                <a:gd name="connsiteX11537" fmla="*/ 6292568 w 7655776"/>
                <a:gd name="connsiteY11537" fmla="*/ 3834662 h 7652085"/>
                <a:gd name="connsiteX11538" fmla="*/ 6251170 w 7655776"/>
                <a:gd name="connsiteY11538" fmla="*/ 3794363 h 7652085"/>
                <a:gd name="connsiteX11539" fmla="*/ 6330303 w 7655776"/>
                <a:gd name="connsiteY11539" fmla="*/ 3852980 h 7652085"/>
                <a:gd name="connsiteX11540" fmla="*/ 6292568 w 7655776"/>
                <a:gd name="connsiteY11540" fmla="*/ 3834662 h 7652085"/>
                <a:gd name="connsiteX11541" fmla="*/ 6271686 w 7655776"/>
                <a:gd name="connsiteY11541" fmla="*/ 3824404 h 7652085"/>
                <a:gd name="connsiteX11542" fmla="*/ 6210505 w 7655776"/>
                <a:gd name="connsiteY11542" fmla="*/ 3794729 h 7652085"/>
                <a:gd name="connsiteX11543" fmla="*/ 6200613 w 7655776"/>
                <a:gd name="connsiteY11543" fmla="*/ 3778976 h 7652085"/>
                <a:gd name="connsiteX11544" fmla="*/ 6191454 w 7655776"/>
                <a:gd name="connsiteY11544" fmla="*/ 3780075 h 7652085"/>
                <a:gd name="connsiteX11545" fmla="*/ 6184860 w 7655776"/>
                <a:gd name="connsiteY11545" fmla="*/ 3772748 h 7652085"/>
                <a:gd name="connsiteX11546" fmla="*/ 6187424 w 7655776"/>
                <a:gd name="connsiteY11546" fmla="*/ 3746370 h 7652085"/>
                <a:gd name="connsiteX11547" fmla="*/ 6208307 w 7655776"/>
                <a:gd name="connsiteY11547" fmla="*/ 3762124 h 7652085"/>
                <a:gd name="connsiteX11548" fmla="*/ 6271686 w 7655776"/>
                <a:gd name="connsiteY11548" fmla="*/ 3824404 h 7652085"/>
                <a:gd name="connsiteX11549" fmla="*/ 7195634 w 7655776"/>
                <a:gd name="connsiteY11549" fmla="*/ 3171925 h 7652085"/>
                <a:gd name="connsiteX11550" fmla="*/ 7103313 w 7655776"/>
                <a:gd name="connsiteY11550" fmla="*/ 3340082 h 7652085"/>
                <a:gd name="connsiteX11551" fmla="*/ 7099283 w 7655776"/>
                <a:gd name="connsiteY11551" fmla="*/ 3340082 h 7652085"/>
                <a:gd name="connsiteX11552" fmla="*/ 7099283 w 7655776"/>
                <a:gd name="connsiteY11552" fmla="*/ 3340082 h 7652085"/>
                <a:gd name="connsiteX11553" fmla="*/ 6961899 w 7655776"/>
                <a:gd name="connsiteY11553" fmla="*/ 3216987 h 7652085"/>
                <a:gd name="connsiteX11554" fmla="*/ 6859320 w 7655776"/>
                <a:gd name="connsiteY11554" fmla="*/ 3125764 h 7652085"/>
                <a:gd name="connsiteX11555" fmla="*/ 6911709 w 7655776"/>
                <a:gd name="connsiteY11555" fmla="*/ 2999005 h 7652085"/>
                <a:gd name="connsiteX11556" fmla="*/ 6981316 w 7655776"/>
                <a:gd name="connsiteY11556" fmla="*/ 2828284 h 7652085"/>
                <a:gd name="connsiteX11557" fmla="*/ 6981316 w 7655776"/>
                <a:gd name="connsiteY11557" fmla="*/ 2828284 h 7652085"/>
                <a:gd name="connsiteX11558" fmla="*/ 6984980 w 7655776"/>
                <a:gd name="connsiteY11558" fmla="*/ 2826452 h 7652085"/>
                <a:gd name="connsiteX11559" fmla="*/ 7141780 w 7655776"/>
                <a:gd name="connsiteY11559" fmla="*/ 2937091 h 7652085"/>
                <a:gd name="connsiteX11560" fmla="*/ 7274401 w 7655776"/>
                <a:gd name="connsiteY11560" fmla="*/ 3030146 h 7652085"/>
                <a:gd name="connsiteX11561" fmla="*/ 7195634 w 7655776"/>
                <a:gd name="connsiteY11561" fmla="*/ 3171925 h 7652085"/>
                <a:gd name="connsiteX11562" fmla="*/ 6801436 w 7655776"/>
                <a:gd name="connsiteY11562" fmla="*/ 2849899 h 7652085"/>
                <a:gd name="connsiteX11563" fmla="*/ 6758572 w 7655776"/>
                <a:gd name="connsiteY11563" fmla="*/ 2946250 h 7652085"/>
                <a:gd name="connsiteX11564" fmla="*/ 6753077 w 7655776"/>
                <a:gd name="connsiteY11564" fmla="*/ 2932695 h 7652085"/>
                <a:gd name="connsiteX11565" fmla="*/ 6701787 w 7655776"/>
                <a:gd name="connsiteY11565" fmla="*/ 2811065 h 7652085"/>
                <a:gd name="connsiteX11566" fmla="*/ 6772860 w 7655776"/>
                <a:gd name="connsiteY11566" fmla="*/ 2770400 h 7652085"/>
                <a:gd name="connsiteX11567" fmla="*/ 6859320 w 7655776"/>
                <a:gd name="connsiteY11567" fmla="*/ 2720209 h 7652085"/>
                <a:gd name="connsiteX11568" fmla="*/ 6801436 w 7655776"/>
                <a:gd name="connsiteY11568" fmla="*/ 2849899 h 7652085"/>
                <a:gd name="connsiteX11569" fmla="*/ 6801436 w 7655776"/>
                <a:gd name="connsiteY11569" fmla="*/ 2849899 h 7652085"/>
                <a:gd name="connsiteX11570" fmla="*/ 6674310 w 7655776"/>
                <a:gd name="connsiteY11570" fmla="*/ 2771865 h 7652085"/>
                <a:gd name="connsiteX11571" fmla="*/ 6660755 w 7655776"/>
                <a:gd name="connsiteY11571" fmla="*/ 2769667 h 7652085"/>
                <a:gd name="connsiteX11572" fmla="*/ 6614595 w 7655776"/>
                <a:gd name="connsiteY11572" fmla="*/ 2630085 h 7652085"/>
                <a:gd name="connsiteX11573" fmla="*/ 6587484 w 7655776"/>
                <a:gd name="connsiteY11573" fmla="*/ 2548755 h 7652085"/>
                <a:gd name="connsiteX11574" fmla="*/ 6612030 w 7655776"/>
                <a:gd name="connsiteY11574" fmla="*/ 2609936 h 7652085"/>
                <a:gd name="connsiteX11575" fmla="*/ 6676509 w 7655776"/>
                <a:gd name="connsiteY11575" fmla="*/ 2769667 h 7652085"/>
                <a:gd name="connsiteX11576" fmla="*/ 6674310 w 7655776"/>
                <a:gd name="connsiteY11576" fmla="*/ 2771865 h 7652085"/>
                <a:gd name="connsiteX11577" fmla="*/ 6674310 w 7655776"/>
                <a:gd name="connsiteY11577" fmla="*/ 2771865 h 7652085"/>
                <a:gd name="connsiteX11578" fmla="*/ 6546453 w 7655776"/>
                <a:gd name="connsiteY11578" fmla="*/ 2446908 h 7652085"/>
                <a:gd name="connsiteX11579" fmla="*/ 6608000 w 7655776"/>
                <a:gd name="connsiteY11579" fmla="*/ 2632650 h 7652085"/>
                <a:gd name="connsiteX11580" fmla="*/ 6653428 w 7655776"/>
                <a:gd name="connsiteY11580" fmla="*/ 2768568 h 7652085"/>
                <a:gd name="connsiteX11581" fmla="*/ 6487103 w 7655776"/>
                <a:gd name="connsiteY11581" fmla="*/ 2741458 h 7652085"/>
                <a:gd name="connsiteX11582" fmla="*/ 6304291 w 7655776"/>
                <a:gd name="connsiteY11582" fmla="*/ 2712149 h 7652085"/>
                <a:gd name="connsiteX11583" fmla="*/ 6303193 w 7655776"/>
                <a:gd name="connsiteY11583" fmla="*/ 2707386 h 7652085"/>
                <a:gd name="connsiteX11584" fmla="*/ 6301727 w 7655776"/>
                <a:gd name="connsiteY11584" fmla="*/ 2705555 h 7652085"/>
                <a:gd name="connsiteX11585" fmla="*/ 6421525 w 7655776"/>
                <a:gd name="connsiteY11585" fmla="*/ 2579528 h 7652085"/>
                <a:gd name="connsiteX11586" fmla="*/ 6546453 w 7655776"/>
                <a:gd name="connsiteY11586" fmla="*/ 2446908 h 7652085"/>
                <a:gd name="connsiteX11587" fmla="*/ 5822901 w 7655776"/>
                <a:gd name="connsiteY11587" fmla="*/ 2625323 h 7652085"/>
                <a:gd name="connsiteX11588" fmla="*/ 5733510 w 7655776"/>
                <a:gd name="connsiteY11588" fmla="*/ 2631185 h 7652085"/>
                <a:gd name="connsiteX11589" fmla="*/ 5720688 w 7655776"/>
                <a:gd name="connsiteY11589" fmla="*/ 2490870 h 7652085"/>
                <a:gd name="connsiteX11590" fmla="*/ 5770878 w 7655776"/>
                <a:gd name="connsiteY11590" fmla="*/ 2554616 h 7652085"/>
                <a:gd name="connsiteX11591" fmla="*/ 5824366 w 7655776"/>
                <a:gd name="connsiteY11591" fmla="*/ 2622026 h 7652085"/>
                <a:gd name="connsiteX11592" fmla="*/ 5822534 w 7655776"/>
                <a:gd name="connsiteY11592" fmla="*/ 2623857 h 7652085"/>
                <a:gd name="connsiteX11593" fmla="*/ 5822901 w 7655776"/>
                <a:gd name="connsiteY11593" fmla="*/ 2625323 h 7652085"/>
                <a:gd name="connsiteX11594" fmla="*/ 5822901 w 7655776"/>
                <a:gd name="connsiteY11594" fmla="*/ 2625323 h 7652085"/>
                <a:gd name="connsiteX11595" fmla="*/ 5577076 w 7655776"/>
                <a:gd name="connsiteY11595" fmla="*/ 2411371 h 7652085"/>
                <a:gd name="connsiteX11596" fmla="*/ 5611513 w 7655776"/>
                <a:gd name="connsiteY11596" fmla="*/ 2328941 h 7652085"/>
                <a:gd name="connsiteX11597" fmla="*/ 5612613 w 7655776"/>
                <a:gd name="connsiteY11597" fmla="*/ 2329308 h 7652085"/>
                <a:gd name="connsiteX11598" fmla="*/ 5615543 w 7655776"/>
                <a:gd name="connsiteY11598" fmla="*/ 2328575 h 7652085"/>
                <a:gd name="connsiteX11599" fmla="*/ 5661704 w 7655776"/>
                <a:gd name="connsiteY11599" fmla="*/ 2400747 h 7652085"/>
                <a:gd name="connsiteX11600" fmla="*/ 5705667 w 7655776"/>
                <a:gd name="connsiteY11600" fmla="*/ 2468889 h 7652085"/>
                <a:gd name="connsiteX11601" fmla="*/ 5577076 w 7655776"/>
                <a:gd name="connsiteY11601" fmla="*/ 2411371 h 7652085"/>
                <a:gd name="connsiteX11602" fmla="*/ 5608949 w 7655776"/>
                <a:gd name="connsiteY11602" fmla="*/ 2307693 h 7652085"/>
                <a:gd name="connsiteX11603" fmla="*/ 5524321 w 7655776"/>
                <a:gd name="connsiteY11603" fmla="*/ 2203281 h 7652085"/>
                <a:gd name="connsiteX11604" fmla="*/ 5519192 w 7655776"/>
                <a:gd name="connsiteY11604" fmla="*/ 2197053 h 7652085"/>
                <a:gd name="connsiteX11605" fmla="*/ 5596859 w 7655776"/>
                <a:gd name="connsiteY11605" fmla="*/ 2123416 h 7652085"/>
                <a:gd name="connsiteX11606" fmla="*/ 5625069 w 7655776"/>
                <a:gd name="connsiteY11606" fmla="*/ 2121950 h 7652085"/>
                <a:gd name="connsiteX11607" fmla="*/ 5754758 w 7655776"/>
                <a:gd name="connsiteY11607" fmla="*/ 2115356 h 7652085"/>
                <a:gd name="connsiteX11608" fmla="*/ 5692845 w 7655776"/>
                <a:gd name="connsiteY11608" fmla="*/ 2201083 h 7652085"/>
                <a:gd name="connsiteX11609" fmla="*/ 5616276 w 7655776"/>
                <a:gd name="connsiteY11609" fmla="*/ 2307326 h 7652085"/>
                <a:gd name="connsiteX11610" fmla="*/ 5608949 w 7655776"/>
                <a:gd name="connsiteY11610" fmla="*/ 2307693 h 7652085"/>
                <a:gd name="connsiteX11611" fmla="*/ 5608949 w 7655776"/>
                <a:gd name="connsiteY11611" fmla="*/ 2307693 h 7652085"/>
                <a:gd name="connsiteX11612" fmla="*/ 5762085 w 7655776"/>
                <a:gd name="connsiteY11612" fmla="*/ 2104732 h 7652085"/>
                <a:gd name="connsiteX11613" fmla="*/ 5733144 w 7655776"/>
                <a:gd name="connsiteY11613" fmla="*/ 2093375 h 7652085"/>
                <a:gd name="connsiteX11614" fmla="*/ 5767947 w 7655776"/>
                <a:gd name="connsiteY11614" fmla="*/ 2093008 h 7652085"/>
                <a:gd name="connsiteX11615" fmla="*/ 5769046 w 7655776"/>
                <a:gd name="connsiteY11615" fmla="*/ 2095207 h 7652085"/>
                <a:gd name="connsiteX11616" fmla="*/ 5762085 w 7655776"/>
                <a:gd name="connsiteY11616" fmla="*/ 2104732 h 7652085"/>
                <a:gd name="connsiteX11617" fmla="*/ 5864665 w 7655776"/>
                <a:gd name="connsiteY11617" fmla="*/ 1578645 h 7652085"/>
                <a:gd name="connsiteX11618" fmla="*/ 5747798 w 7655776"/>
                <a:gd name="connsiteY11618" fmla="*/ 1489621 h 7652085"/>
                <a:gd name="connsiteX11619" fmla="*/ 5749996 w 7655776"/>
                <a:gd name="connsiteY11619" fmla="*/ 1476066 h 7652085"/>
                <a:gd name="connsiteX11620" fmla="*/ 5752927 w 7655776"/>
                <a:gd name="connsiteY11620" fmla="*/ 1474600 h 7652085"/>
                <a:gd name="connsiteX11621" fmla="*/ 5882983 w 7655776"/>
                <a:gd name="connsiteY11621" fmla="*/ 1587804 h 7652085"/>
                <a:gd name="connsiteX11622" fmla="*/ 5933174 w 7655776"/>
                <a:gd name="connsiteY11622" fmla="*/ 1631034 h 7652085"/>
                <a:gd name="connsiteX11623" fmla="*/ 5864665 w 7655776"/>
                <a:gd name="connsiteY11623" fmla="*/ 1578645 h 7652085"/>
                <a:gd name="connsiteX11624" fmla="*/ 5721786 w 7655776"/>
                <a:gd name="connsiteY11624" fmla="*/ 1437965 h 7652085"/>
                <a:gd name="connsiteX11625" fmla="*/ 5623603 w 7655776"/>
                <a:gd name="connsiteY11625" fmla="*/ 1349673 h 7652085"/>
                <a:gd name="connsiteX11626" fmla="*/ 5612613 w 7655776"/>
                <a:gd name="connsiteY11626" fmla="*/ 1340148 h 7652085"/>
                <a:gd name="connsiteX11627" fmla="*/ 5717757 w 7655776"/>
                <a:gd name="connsiteY11627" fmla="*/ 1330989 h 7652085"/>
                <a:gd name="connsiteX11628" fmla="*/ 5859170 w 7655776"/>
                <a:gd name="connsiteY11628" fmla="*/ 1318167 h 7652085"/>
                <a:gd name="connsiteX11629" fmla="*/ 5783700 w 7655776"/>
                <a:gd name="connsiteY11629" fmla="*/ 1383744 h 7652085"/>
                <a:gd name="connsiteX11630" fmla="*/ 5721786 w 7655776"/>
                <a:gd name="connsiteY11630" fmla="*/ 1437965 h 7652085"/>
                <a:gd name="connsiteX11631" fmla="*/ 5746699 w 7655776"/>
                <a:gd name="connsiteY11631" fmla="*/ 980753 h 7652085"/>
                <a:gd name="connsiteX11632" fmla="*/ 5800186 w 7655776"/>
                <a:gd name="connsiteY11632" fmla="*/ 1165030 h 7652085"/>
                <a:gd name="connsiteX11633" fmla="*/ 5797256 w 7655776"/>
                <a:gd name="connsiteY11633" fmla="*/ 1167961 h 7652085"/>
                <a:gd name="connsiteX11634" fmla="*/ 5797256 w 7655776"/>
                <a:gd name="connsiteY11634" fmla="*/ 1168327 h 7652085"/>
                <a:gd name="connsiteX11635" fmla="*/ 5612979 w 7655776"/>
                <a:gd name="connsiteY11635" fmla="*/ 1178585 h 7652085"/>
                <a:gd name="connsiteX11636" fmla="*/ 5475962 w 7655776"/>
                <a:gd name="connsiteY11636" fmla="*/ 1186645 h 7652085"/>
                <a:gd name="connsiteX11637" fmla="*/ 5423207 w 7655776"/>
                <a:gd name="connsiteY11637" fmla="*/ 1059886 h 7652085"/>
                <a:gd name="connsiteX11638" fmla="*/ 5351767 w 7655776"/>
                <a:gd name="connsiteY11638" fmla="*/ 889897 h 7652085"/>
                <a:gd name="connsiteX11639" fmla="*/ 5352134 w 7655776"/>
                <a:gd name="connsiteY11639" fmla="*/ 889897 h 7652085"/>
                <a:gd name="connsiteX11640" fmla="*/ 5353599 w 7655776"/>
                <a:gd name="connsiteY11640" fmla="*/ 886234 h 7652085"/>
                <a:gd name="connsiteX11641" fmla="*/ 5542639 w 7655776"/>
                <a:gd name="connsiteY11641" fmla="*/ 853628 h 7652085"/>
                <a:gd name="connsiteX11642" fmla="*/ 5702370 w 7655776"/>
                <a:gd name="connsiteY11642" fmla="*/ 825785 h 7652085"/>
                <a:gd name="connsiteX11643" fmla="*/ 5746699 w 7655776"/>
                <a:gd name="connsiteY11643" fmla="*/ 980753 h 7652085"/>
                <a:gd name="connsiteX11644" fmla="*/ 5240029 w 7655776"/>
                <a:gd name="connsiteY11644" fmla="*/ 1032043 h 7652085"/>
                <a:gd name="connsiteX11645" fmla="*/ 5277764 w 7655776"/>
                <a:gd name="connsiteY11645" fmla="*/ 1130226 h 7652085"/>
                <a:gd name="connsiteX11646" fmla="*/ 5264209 w 7655776"/>
                <a:gd name="connsiteY11646" fmla="*/ 1124731 h 7652085"/>
                <a:gd name="connsiteX11647" fmla="*/ 5141846 w 7655776"/>
                <a:gd name="connsiteY11647" fmla="*/ 1075273 h 7652085"/>
                <a:gd name="connsiteX11648" fmla="*/ 5163461 w 7655776"/>
                <a:gd name="connsiteY11648" fmla="*/ 996140 h 7652085"/>
                <a:gd name="connsiteX11649" fmla="*/ 5189472 w 7655776"/>
                <a:gd name="connsiteY11649" fmla="*/ 899422 h 7652085"/>
                <a:gd name="connsiteX11650" fmla="*/ 5240029 w 7655776"/>
                <a:gd name="connsiteY11650" fmla="*/ 1032043 h 7652085"/>
                <a:gd name="connsiteX11651" fmla="*/ 5240029 w 7655776"/>
                <a:gd name="connsiteY11651" fmla="*/ 1032043 h 7652085"/>
                <a:gd name="connsiteX11652" fmla="*/ 5095319 w 7655776"/>
                <a:gd name="connsiteY11652" fmla="*/ 1063550 h 7652085"/>
                <a:gd name="connsiteX11653" fmla="*/ 5095319 w 7655776"/>
                <a:gd name="connsiteY11653" fmla="*/ 1066847 h 7652085"/>
                <a:gd name="connsiteX11654" fmla="*/ 5084328 w 7655776"/>
                <a:gd name="connsiteY11654" fmla="*/ 1074907 h 7652085"/>
                <a:gd name="connsiteX11655" fmla="*/ 4953173 w 7655776"/>
                <a:gd name="connsiteY11655" fmla="*/ 1008963 h 7652085"/>
                <a:gd name="connsiteX11656" fmla="*/ 4876605 w 7655776"/>
                <a:gd name="connsiteY11656" fmla="*/ 970862 h 7652085"/>
                <a:gd name="connsiteX11657" fmla="*/ 4937053 w 7655776"/>
                <a:gd name="connsiteY11657" fmla="*/ 996507 h 7652085"/>
                <a:gd name="connsiteX11658" fmla="*/ 5068209 w 7655776"/>
                <a:gd name="connsiteY11658" fmla="*/ 1052193 h 7652085"/>
                <a:gd name="connsiteX11659" fmla="*/ 5095319 w 7655776"/>
                <a:gd name="connsiteY11659" fmla="*/ 1063550 h 7652085"/>
                <a:gd name="connsiteX11660" fmla="*/ 4530399 w 7655776"/>
                <a:gd name="connsiteY11660" fmla="*/ 1321464 h 7652085"/>
                <a:gd name="connsiteX11661" fmla="*/ 4532230 w 7655776"/>
                <a:gd name="connsiteY11661" fmla="*/ 1321830 h 7652085"/>
                <a:gd name="connsiteX11662" fmla="*/ 4533330 w 7655776"/>
                <a:gd name="connsiteY11662" fmla="*/ 1321464 h 7652085"/>
                <a:gd name="connsiteX11663" fmla="*/ 4547984 w 7655776"/>
                <a:gd name="connsiteY11663" fmla="*/ 1352604 h 7652085"/>
                <a:gd name="connsiteX11664" fmla="*/ 4524903 w 7655776"/>
                <a:gd name="connsiteY11664" fmla="*/ 1331722 h 7652085"/>
                <a:gd name="connsiteX11665" fmla="*/ 4530399 w 7655776"/>
                <a:gd name="connsiteY11665" fmla="*/ 1321464 h 7652085"/>
                <a:gd name="connsiteX11666" fmla="*/ 4569599 w 7655776"/>
                <a:gd name="connsiteY11666" fmla="*/ 1462877 h 7652085"/>
                <a:gd name="connsiteX11667" fmla="*/ 4580589 w 7655776"/>
                <a:gd name="connsiteY11667" fmla="*/ 1488522 h 7652085"/>
                <a:gd name="connsiteX11668" fmla="*/ 4548350 w 7655776"/>
                <a:gd name="connsiteY11668" fmla="*/ 1590369 h 7652085"/>
                <a:gd name="connsiteX11669" fmla="*/ 4540290 w 7655776"/>
                <a:gd name="connsiteY11669" fmla="*/ 1588537 h 7652085"/>
                <a:gd name="connsiteX11670" fmla="*/ 4410234 w 7655776"/>
                <a:gd name="connsiteY11670" fmla="*/ 1558496 h 7652085"/>
                <a:gd name="connsiteX11671" fmla="*/ 4406937 w 7655776"/>
                <a:gd name="connsiteY11671" fmla="*/ 1551169 h 7652085"/>
                <a:gd name="connsiteX11672" fmla="*/ 4468485 w 7655776"/>
                <a:gd name="connsiteY11672" fmla="*/ 1436866 h 7652085"/>
                <a:gd name="connsiteX11673" fmla="*/ 4518309 w 7655776"/>
                <a:gd name="connsiteY11673" fmla="*/ 1343445 h 7652085"/>
                <a:gd name="connsiteX11674" fmla="*/ 4569599 w 7655776"/>
                <a:gd name="connsiteY11674" fmla="*/ 1462877 h 7652085"/>
                <a:gd name="connsiteX11675" fmla="*/ 4569599 w 7655776"/>
                <a:gd name="connsiteY11675" fmla="*/ 1462877 h 7652085"/>
                <a:gd name="connsiteX11676" fmla="*/ 4388253 w 7655776"/>
                <a:gd name="connsiteY11676" fmla="*/ 1563991 h 7652085"/>
                <a:gd name="connsiteX11677" fmla="*/ 4389352 w 7655776"/>
                <a:gd name="connsiteY11677" fmla="*/ 1565090 h 7652085"/>
                <a:gd name="connsiteX11678" fmla="*/ 4330369 w 7655776"/>
                <a:gd name="connsiteY11678" fmla="*/ 1632500 h 7652085"/>
                <a:gd name="connsiteX11679" fmla="*/ 4222294 w 7655776"/>
                <a:gd name="connsiteY11679" fmla="*/ 1542376 h 7652085"/>
                <a:gd name="connsiteX11680" fmla="*/ 4302892 w 7655776"/>
                <a:gd name="connsiteY11680" fmla="*/ 1551901 h 7652085"/>
                <a:gd name="connsiteX11681" fmla="*/ 4388253 w 7655776"/>
                <a:gd name="connsiteY11681" fmla="*/ 1561793 h 7652085"/>
                <a:gd name="connsiteX11682" fmla="*/ 4388253 w 7655776"/>
                <a:gd name="connsiteY11682" fmla="*/ 1563991 h 7652085"/>
                <a:gd name="connsiteX11683" fmla="*/ 4388253 w 7655776"/>
                <a:gd name="connsiteY11683" fmla="*/ 1563991 h 7652085"/>
                <a:gd name="connsiteX11684" fmla="*/ 4064395 w 7655776"/>
                <a:gd name="connsiteY11684" fmla="*/ 1587804 h 7652085"/>
                <a:gd name="connsiteX11685" fmla="*/ 4030690 w 7655776"/>
                <a:gd name="connsiteY11685" fmla="*/ 1505374 h 7652085"/>
                <a:gd name="connsiteX11686" fmla="*/ 4033254 w 7655776"/>
                <a:gd name="connsiteY11686" fmla="*/ 1502443 h 7652085"/>
                <a:gd name="connsiteX11687" fmla="*/ 4116783 w 7655776"/>
                <a:gd name="connsiteY11687" fmla="*/ 1520761 h 7652085"/>
                <a:gd name="connsiteX11688" fmla="*/ 4196283 w 7655776"/>
                <a:gd name="connsiteY11688" fmla="*/ 1537980 h 7652085"/>
                <a:gd name="connsiteX11689" fmla="*/ 4064395 w 7655776"/>
                <a:gd name="connsiteY11689" fmla="*/ 1587804 h 7652085"/>
                <a:gd name="connsiteX11690" fmla="*/ 4014570 w 7655776"/>
                <a:gd name="connsiteY11690" fmla="*/ 1488522 h 7652085"/>
                <a:gd name="connsiteX11691" fmla="*/ 4013471 w 7655776"/>
                <a:gd name="connsiteY11691" fmla="*/ 1491819 h 7652085"/>
                <a:gd name="connsiteX11692" fmla="*/ 3880118 w 7655776"/>
                <a:gd name="connsiteY11692" fmla="*/ 1477898 h 7652085"/>
                <a:gd name="connsiteX11693" fmla="*/ 3872058 w 7655776"/>
                <a:gd name="connsiteY11693" fmla="*/ 1477165 h 7652085"/>
                <a:gd name="connsiteX11694" fmla="*/ 3874989 w 7655776"/>
                <a:gd name="connsiteY11694" fmla="*/ 1370189 h 7652085"/>
                <a:gd name="connsiteX11695" fmla="*/ 3894039 w 7655776"/>
                <a:gd name="connsiteY11695" fmla="*/ 1349307 h 7652085"/>
                <a:gd name="connsiteX11696" fmla="*/ 3980865 w 7655776"/>
                <a:gd name="connsiteY11696" fmla="*/ 1252955 h 7652085"/>
                <a:gd name="connsiteX11697" fmla="*/ 3997718 w 7655776"/>
                <a:gd name="connsiteY11697" fmla="*/ 1357367 h 7652085"/>
                <a:gd name="connsiteX11698" fmla="*/ 4018966 w 7655776"/>
                <a:gd name="connsiteY11698" fmla="*/ 1486324 h 7652085"/>
                <a:gd name="connsiteX11699" fmla="*/ 4014570 w 7655776"/>
                <a:gd name="connsiteY11699" fmla="*/ 1488522 h 7652085"/>
                <a:gd name="connsiteX11700" fmla="*/ 4014570 w 7655776"/>
                <a:gd name="connsiteY11700" fmla="*/ 1488522 h 7652085"/>
                <a:gd name="connsiteX11701" fmla="*/ 3746764 w 7655776"/>
                <a:gd name="connsiteY11701" fmla="*/ 1108978 h 7652085"/>
                <a:gd name="connsiteX11702" fmla="*/ 3746764 w 7655776"/>
                <a:gd name="connsiteY11702" fmla="*/ 1108978 h 7652085"/>
                <a:gd name="connsiteX11703" fmla="*/ 3742002 w 7655776"/>
                <a:gd name="connsiteY11703" fmla="*/ 1110077 h 7652085"/>
                <a:gd name="connsiteX11704" fmla="*/ 3635392 w 7655776"/>
                <a:gd name="connsiteY11704" fmla="*/ 958772 h 7652085"/>
                <a:gd name="connsiteX11705" fmla="*/ 3537942 w 7655776"/>
                <a:gd name="connsiteY11705" fmla="*/ 821389 h 7652085"/>
                <a:gd name="connsiteX11706" fmla="*/ 3680088 w 7655776"/>
                <a:gd name="connsiteY11706" fmla="*/ 802705 h 7652085"/>
                <a:gd name="connsiteX11707" fmla="*/ 3873890 w 7655776"/>
                <a:gd name="connsiteY11707" fmla="*/ 776327 h 7652085"/>
                <a:gd name="connsiteX11708" fmla="*/ 3809778 w 7655776"/>
                <a:gd name="connsiteY11708" fmla="*/ 946682 h 7652085"/>
                <a:gd name="connsiteX11709" fmla="*/ 3748962 w 7655776"/>
                <a:gd name="connsiteY11709" fmla="*/ 1109344 h 7652085"/>
                <a:gd name="connsiteX11710" fmla="*/ 3746764 w 7655776"/>
                <a:gd name="connsiteY11710" fmla="*/ 1108978 h 7652085"/>
                <a:gd name="connsiteX11711" fmla="*/ 3746764 w 7655776"/>
                <a:gd name="connsiteY11711" fmla="*/ 1108978 h 7652085"/>
                <a:gd name="connsiteX11712" fmla="*/ 3763983 w 7655776"/>
                <a:gd name="connsiteY11712" fmla="*/ 784020 h 7652085"/>
                <a:gd name="connsiteX11713" fmla="*/ 3678988 w 7655776"/>
                <a:gd name="connsiteY11713" fmla="*/ 795377 h 7652085"/>
                <a:gd name="connsiteX11714" fmla="*/ 3533179 w 7655776"/>
                <a:gd name="connsiteY11714" fmla="*/ 815161 h 7652085"/>
                <a:gd name="connsiteX11715" fmla="*/ 3525485 w 7655776"/>
                <a:gd name="connsiteY11715" fmla="*/ 804170 h 7652085"/>
                <a:gd name="connsiteX11716" fmla="*/ 3526585 w 7655776"/>
                <a:gd name="connsiteY11716" fmla="*/ 800873 h 7652085"/>
                <a:gd name="connsiteX11717" fmla="*/ 3698405 w 7655776"/>
                <a:gd name="connsiteY11717" fmla="*/ 788783 h 7652085"/>
                <a:gd name="connsiteX11718" fmla="*/ 3763983 w 7655776"/>
                <a:gd name="connsiteY11718" fmla="*/ 784020 h 7652085"/>
                <a:gd name="connsiteX11719" fmla="*/ 3478592 w 7655776"/>
                <a:gd name="connsiteY11719" fmla="*/ 796843 h 7652085"/>
                <a:gd name="connsiteX11720" fmla="*/ 3346704 w 7655776"/>
                <a:gd name="connsiteY11720" fmla="*/ 803804 h 7652085"/>
                <a:gd name="connsiteX11721" fmla="*/ 3332050 w 7655776"/>
                <a:gd name="connsiteY11721" fmla="*/ 804536 h 7652085"/>
                <a:gd name="connsiteX11722" fmla="*/ 3399826 w 7655776"/>
                <a:gd name="connsiteY11722" fmla="*/ 723938 h 7652085"/>
                <a:gd name="connsiteX11723" fmla="*/ 3490682 w 7655776"/>
                <a:gd name="connsiteY11723" fmla="*/ 615131 h 7652085"/>
                <a:gd name="connsiteX11724" fmla="*/ 3483721 w 7655776"/>
                <a:gd name="connsiteY11724" fmla="*/ 714779 h 7652085"/>
                <a:gd name="connsiteX11725" fmla="*/ 3478592 w 7655776"/>
                <a:gd name="connsiteY11725" fmla="*/ 796843 h 7652085"/>
                <a:gd name="connsiteX11726" fmla="*/ 3172685 w 7655776"/>
                <a:gd name="connsiteY11726" fmla="*/ 456499 h 7652085"/>
                <a:gd name="connsiteX11727" fmla="*/ 3326555 w 7655776"/>
                <a:gd name="connsiteY11727" fmla="*/ 541127 h 7652085"/>
                <a:gd name="connsiteX11728" fmla="*/ 3340842 w 7655776"/>
                <a:gd name="connsiteY11728" fmla="*/ 548820 h 7652085"/>
                <a:gd name="connsiteX11729" fmla="*/ 3340842 w 7655776"/>
                <a:gd name="connsiteY11729" fmla="*/ 552850 h 7652085"/>
                <a:gd name="connsiteX11730" fmla="*/ 3340842 w 7655776"/>
                <a:gd name="connsiteY11730" fmla="*/ 552850 h 7652085"/>
                <a:gd name="connsiteX11731" fmla="*/ 3217381 w 7655776"/>
                <a:gd name="connsiteY11731" fmla="*/ 690233 h 7652085"/>
                <a:gd name="connsiteX11732" fmla="*/ 3126158 w 7655776"/>
                <a:gd name="connsiteY11732" fmla="*/ 792813 h 7652085"/>
                <a:gd name="connsiteX11733" fmla="*/ 2999033 w 7655776"/>
                <a:gd name="connsiteY11733" fmla="*/ 740790 h 7652085"/>
                <a:gd name="connsiteX11734" fmla="*/ 2828311 w 7655776"/>
                <a:gd name="connsiteY11734" fmla="*/ 671183 h 7652085"/>
                <a:gd name="connsiteX11735" fmla="*/ 2828311 w 7655776"/>
                <a:gd name="connsiteY11735" fmla="*/ 670817 h 7652085"/>
                <a:gd name="connsiteX11736" fmla="*/ 2826480 w 7655776"/>
                <a:gd name="connsiteY11736" fmla="*/ 667153 h 7652085"/>
                <a:gd name="connsiteX11737" fmla="*/ 2937485 w 7655776"/>
                <a:gd name="connsiteY11737" fmla="*/ 510719 h 7652085"/>
                <a:gd name="connsiteX11738" fmla="*/ 3030539 w 7655776"/>
                <a:gd name="connsiteY11738" fmla="*/ 378099 h 7652085"/>
                <a:gd name="connsiteX11739" fmla="*/ 3172685 w 7655776"/>
                <a:gd name="connsiteY11739" fmla="*/ 456499 h 7652085"/>
                <a:gd name="connsiteX11740" fmla="*/ 2850659 w 7655776"/>
                <a:gd name="connsiteY11740" fmla="*/ 850697 h 7652085"/>
                <a:gd name="connsiteX11741" fmla="*/ 2947010 w 7655776"/>
                <a:gd name="connsiteY11741" fmla="*/ 893561 h 7652085"/>
                <a:gd name="connsiteX11742" fmla="*/ 2933455 w 7655776"/>
                <a:gd name="connsiteY11742" fmla="*/ 899056 h 7652085"/>
                <a:gd name="connsiteX11743" fmla="*/ 2811825 w 7655776"/>
                <a:gd name="connsiteY11743" fmla="*/ 950346 h 7652085"/>
                <a:gd name="connsiteX11744" fmla="*/ 2771160 w 7655776"/>
                <a:gd name="connsiteY11744" fmla="*/ 879273 h 7652085"/>
                <a:gd name="connsiteX11745" fmla="*/ 2720969 w 7655776"/>
                <a:gd name="connsiteY11745" fmla="*/ 792813 h 7652085"/>
                <a:gd name="connsiteX11746" fmla="*/ 2850659 w 7655776"/>
                <a:gd name="connsiteY11746" fmla="*/ 850697 h 7652085"/>
                <a:gd name="connsiteX11747" fmla="*/ 2772625 w 7655776"/>
                <a:gd name="connsiteY11747" fmla="*/ 977822 h 7652085"/>
                <a:gd name="connsiteX11748" fmla="*/ 2770427 w 7655776"/>
                <a:gd name="connsiteY11748" fmla="*/ 991011 h 7652085"/>
                <a:gd name="connsiteX11749" fmla="*/ 2630846 w 7655776"/>
                <a:gd name="connsiteY11749" fmla="*/ 1037172 h 7652085"/>
                <a:gd name="connsiteX11750" fmla="*/ 2549515 w 7655776"/>
                <a:gd name="connsiteY11750" fmla="*/ 1064282 h 7652085"/>
                <a:gd name="connsiteX11751" fmla="*/ 2610330 w 7655776"/>
                <a:gd name="connsiteY11751" fmla="*/ 1039736 h 7652085"/>
                <a:gd name="connsiteX11752" fmla="*/ 2769694 w 7655776"/>
                <a:gd name="connsiteY11752" fmla="*/ 975258 h 7652085"/>
                <a:gd name="connsiteX11753" fmla="*/ 2772625 w 7655776"/>
                <a:gd name="connsiteY11753" fmla="*/ 977822 h 7652085"/>
                <a:gd name="connsiteX11754" fmla="*/ 2772625 w 7655776"/>
                <a:gd name="connsiteY11754" fmla="*/ 977822 h 7652085"/>
                <a:gd name="connsiteX11755" fmla="*/ 2681036 w 7655776"/>
                <a:gd name="connsiteY11755" fmla="*/ 1629569 h 7652085"/>
                <a:gd name="connsiteX11756" fmla="*/ 2707048 w 7655776"/>
                <a:gd name="connsiteY11756" fmla="*/ 1639827 h 7652085"/>
                <a:gd name="connsiteX11757" fmla="*/ 2756506 w 7655776"/>
                <a:gd name="connsiteY11757" fmla="*/ 1734713 h 7652085"/>
                <a:gd name="connsiteX11758" fmla="*/ 2749545 w 7655776"/>
                <a:gd name="connsiteY11758" fmla="*/ 1739109 h 7652085"/>
                <a:gd name="connsiteX11759" fmla="*/ 2636341 w 7655776"/>
                <a:gd name="connsiteY11759" fmla="*/ 1809816 h 7652085"/>
                <a:gd name="connsiteX11760" fmla="*/ 2629014 w 7655776"/>
                <a:gd name="connsiteY11760" fmla="*/ 1806885 h 7652085"/>
                <a:gd name="connsiteX11761" fmla="*/ 2591646 w 7655776"/>
                <a:gd name="connsiteY11761" fmla="*/ 1682324 h 7652085"/>
                <a:gd name="connsiteX11762" fmla="*/ 2560872 w 7655776"/>
                <a:gd name="connsiteY11762" fmla="*/ 1581210 h 7652085"/>
                <a:gd name="connsiteX11763" fmla="*/ 2681036 w 7655776"/>
                <a:gd name="connsiteY11763" fmla="*/ 1629569 h 7652085"/>
                <a:gd name="connsiteX11764" fmla="*/ 2681036 w 7655776"/>
                <a:gd name="connsiteY11764" fmla="*/ 1629569 h 7652085"/>
                <a:gd name="connsiteX11765" fmla="*/ 2626083 w 7655776"/>
                <a:gd name="connsiteY11765" fmla="*/ 1829233 h 7652085"/>
                <a:gd name="connsiteX11766" fmla="*/ 2631945 w 7655776"/>
                <a:gd name="connsiteY11766" fmla="*/ 1918623 h 7652085"/>
                <a:gd name="connsiteX11767" fmla="*/ 2491997 w 7655776"/>
                <a:gd name="connsiteY11767" fmla="*/ 1931446 h 7652085"/>
                <a:gd name="connsiteX11768" fmla="*/ 2555743 w 7655776"/>
                <a:gd name="connsiteY11768" fmla="*/ 1880889 h 7652085"/>
                <a:gd name="connsiteX11769" fmla="*/ 2622420 w 7655776"/>
                <a:gd name="connsiteY11769" fmla="*/ 1827767 h 7652085"/>
                <a:gd name="connsiteX11770" fmla="*/ 2626083 w 7655776"/>
                <a:gd name="connsiteY11770" fmla="*/ 1829233 h 7652085"/>
                <a:gd name="connsiteX11771" fmla="*/ 2626083 w 7655776"/>
                <a:gd name="connsiteY11771" fmla="*/ 1829233 h 7652085"/>
                <a:gd name="connsiteX11772" fmla="*/ 2412131 w 7655776"/>
                <a:gd name="connsiteY11772" fmla="*/ 2075057 h 7652085"/>
                <a:gd name="connsiteX11773" fmla="*/ 2329701 w 7655776"/>
                <a:gd name="connsiteY11773" fmla="*/ 2040619 h 7652085"/>
                <a:gd name="connsiteX11774" fmla="*/ 2330434 w 7655776"/>
                <a:gd name="connsiteY11774" fmla="*/ 2039154 h 7652085"/>
                <a:gd name="connsiteX11775" fmla="*/ 2329335 w 7655776"/>
                <a:gd name="connsiteY11775" fmla="*/ 2036956 h 7652085"/>
                <a:gd name="connsiteX11776" fmla="*/ 2401874 w 7655776"/>
                <a:gd name="connsiteY11776" fmla="*/ 1990795 h 7652085"/>
                <a:gd name="connsiteX11777" fmla="*/ 2470016 w 7655776"/>
                <a:gd name="connsiteY11777" fmla="*/ 1946833 h 7652085"/>
                <a:gd name="connsiteX11778" fmla="*/ 2412131 w 7655776"/>
                <a:gd name="connsiteY11778" fmla="*/ 2075057 h 7652085"/>
                <a:gd name="connsiteX11779" fmla="*/ 2308453 w 7655776"/>
                <a:gd name="connsiteY11779" fmla="*/ 2043184 h 7652085"/>
                <a:gd name="connsiteX11780" fmla="*/ 2204408 w 7655776"/>
                <a:gd name="connsiteY11780" fmla="*/ 2127812 h 7652085"/>
                <a:gd name="connsiteX11781" fmla="*/ 2198180 w 7655776"/>
                <a:gd name="connsiteY11781" fmla="*/ 2132941 h 7652085"/>
                <a:gd name="connsiteX11782" fmla="*/ 2124542 w 7655776"/>
                <a:gd name="connsiteY11782" fmla="*/ 2055274 h 7652085"/>
                <a:gd name="connsiteX11783" fmla="*/ 2123077 w 7655776"/>
                <a:gd name="connsiteY11783" fmla="*/ 2027064 h 7652085"/>
                <a:gd name="connsiteX11784" fmla="*/ 2116483 w 7655776"/>
                <a:gd name="connsiteY11784" fmla="*/ 1897375 h 7652085"/>
                <a:gd name="connsiteX11785" fmla="*/ 2202210 w 7655776"/>
                <a:gd name="connsiteY11785" fmla="*/ 1959289 h 7652085"/>
                <a:gd name="connsiteX11786" fmla="*/ 2308453 w 7655776"/>
                <a:gd name="connsiteY11786" fmla="*/ 2035491 h 7652085"/>
                <a:gd name="connsiteX11787" fmla="*/ 2306987 w 7655776"/>
                <a:gd name="connsiteY11787" fmla="*/ 2039154 h 7652085"/>
                <a:gd name="connsiteX11788" fmla="*/ 2308453 w 7655776"/>
                <a:gd name="connsiteY11788" fmla="*/ 2043184 h 7652085"/>
                <a:gd name="connsiteX11789" fmla="*/ 2308453 w 7655776"/>
                <a:gd name="connsiteY11789" fmla="*/ 2043184 h 7652085"/>
                <a:gd name="connsiteX11790" fmla="*/ 1849043 w 7655776"/>
                <a:gd name="connsiteY11790" fmla="*/ 1961487 h 7652085"/>
                <a:gd name="connsiteX11791" fmla="*/ 1846479 w 7655776"/>
                <a:gd name="connsiteY11791" fmla="*/ 1965883 h 7652085"/>
                <a:gd name="connsiteX11792" fmla="*/ 1664034 w 7655776"/>
                <a:gd name="connsiteY11792" fmla="*/ 1934010 h 7652085"/>
                <a:gd name="connsiteX11793" fmla="*/ 1498075 w 7655776"/>
                <a:gd name="connsiteY11793" fmla="*/ 1905801 h 7652085"/>
                <a:gd name="connsiteX11794" fmla="*/ 1585267 w 7655776"/>
                <a:gd name="connsiteY11794" fmla="*/ 1792231 h 7652085"/>
                <a:gd name="connsiteX11795" fmla="*/ 1703966 w 7655776"/>
                <a:gd name="connsiteY11795" fmla="*/ 1636529 h 7652085"/>
                <a:gd name="connsiteX11796" fmla="*/ 1779069 w 7655776"/>
                <a:gd name="connsiteY11796" fmla="*/ 1802122 h 7652085"/>
                <a:gd name="connsiteX11797" fmla="*/ 1851241 w 7655776"/>
                <a:gd name="connsiteY11797" fmla="*/ 1960021 h 7652085"/>
                <a:gd name="connsiteX11798" fmla="*/ 1849043 w 7655776"/>
                <a:gd name="connsiteY11798" fmla="*/ 1961487 h 7652085"/>
                <a:gd name="connsiteX11799" fmla="*/ 1631428 w 7655776"/>
                <a:gd name="connsiteY11799" fmla="*/ 1719326 h 7652085"/>
                <a:gd name="connsiteX11800" fmla="*/ 1579406 w 7655776"/>
                <a:gd name="connsiteY11800" fmla="*/ 1787102 h 7652085"/>
                <a:gd name="connsiteX11801" fmla="*/ 1490381 w 7655776"/>
                <a:gd name="connsiteY11801" fmla="*/ 1903969 h 7652085"/>
                <a:gd name="connsiteX11802" fmla="*/ 1477192 w 7655776"/>
                <a:gd name="connsiteY11802" fmla="*/ 1901771 h 7652085"/>
                <a:gd name="connsiteX11803" fmla="*/ 1475727 w 7655776"/>
                <a:gd name="connsiteY11803" fmla="*/ 1898840 h 7652085"/>
                <a:gd name="connsiteX11804" fmla="*/ 1588564 w 7655776"/>
                <a:gd name="connsiteY11804" fmla="*/ 1769150 h 7652085"/>
                <a:gd name="connsiteX11805" fmla="*/ 1631428 w 7655776"/>
                <a:gd name="connsiteY11805" fmla="*/ 1719326 h 7652085"/>
                <a:gd name="connsiteX11806" fmla="*/ 1350433 w 7655776"/>
                <a:gd name="connsiteY11806" fmla="*/ 2028530 h 7652085"/>
                <a:gd name="connsiteX11807" fmla="*/ 1340908 w 7655776"/>
                <a:gd name="connsiteY11807" fmla="*/ 2039520 h 7652085"/>
                <a:gd name="connsiteX11808" fmla="*/ 1331749 w 7655776"/>
                <a:gd name="connsiteY11808" fmla="*/ 1934376 h 7652085"/>
                <a:gd name="connsiteX11809" fmla="*/ 1318927 w 7655776"/>
                <a:gd name="connsiteY11809" fmla="*/ 1792963 h 7652085"/>
                <a:gd name="connsiteX11810" fmla="*/ 1384504 w 7655776"/>
                <a:gd name="connsiteY11810" fmla="*/ 1868432 h 7652085"/>
                <a:gd name="connsiteX11811" fmla="*/ 1438359 w 7655776"/>
                <a:gd name="connsiteY11811" fmla="*/ 1929980 h 7652085"/>
                <a:gd name="connsiteX11812" fmla="*/ 1350433 w 7655776"/>
                <a:gd name="connsiteY11812" fmla="*/ 2028530 h 7652085"/>
                <a:gd name="connsiteX11813" fmla="*/ 981513 w 7655776"/>
                <a:gd name="connsiteY11813" fmla="*/ 1905801 h 7652085"/>
                <a:gd name="connsiteX11814" fmla="*/ 1165790 w 7655776"/>
                <a:gd name="connsiteY11814" fmla="*/ 1852313 h 7652085"/>
                <a:gd name="connsiteX11815" fmla="*/ 1168721 w 7655776"/>
                <a:gd name="connsiteY11815" fmla="*/ 1855244 h 7652085"/>
                <a:gd name="connsiteX11816" fmla="*/ 1169088 w 7655776"/>
                <a:gd name="connsiteY11816" fmla="*/ 1855244 h 7652085"/>
                <a:gd name="connsiteX11817" fmla="*/ 1179345 w 7655776"/>
                <a:gd name="connsiteY11817" fmla="*/ 2039520 h 7652085"/>
                <a:gd name="connsiteX11818" fmla="*/ 1187405 w 7655776"/>
                <a:gd name="connsiteY11818" fmla="*/ 2176538 h 7652085"/>
                <a:gd name="connsiteX11819" fmla="*/ 1060280 w 7655776"/>
                <a:gd name="connsiteY11819" fmla="*/ 2228926 h 7652085"/>
                <a:gd name="connsiteX11820" fmla="*/ 890291 w 7655776"/>
                <a:gd name="connsiteY11820" fmla="*/ 2300366 h 7652085"/>
                <a:gd name="connsiteX11821" fmla="*/ 890291 w 7655776"/>
                <a:gd name="connsiteY11821" fmla="*/ 2300366 h 7652085"/>
                <a:gd name="connsiteX11822" fmla="*/ 886627 w 7655776"/>
                <a:gd name="connsiteY11822" fmla="*/ 2298900 h 7652085"/>
                <a:gd name="connsiteX11823" fmla="*/ 854022 w 7655776"/>
                <a:gd name="connsiteY11823" fmla="*/ 2109861 h 7652085"/>
                <a:gd name="connsiteX11824" fmla="*/ 825812 w 7655776"/>
                <a:gd name="connsiteY11824" fmla="*/ 1950130 h 7652085"/>
                <a:gd name="connsiteX11825" fmla="*/ 981513 w 7655776"/>
                <a:gd name="connsiteY11825" fmla="*/ 1905801 h 7652085"/>
                <a:gd name="connsiteX11826" fmla="*/ 1032803 w 7655776"/>
                <a:gd name="connsiteY11826" fmla="*/ 2412104 h 7652085"/>
                <a:gd name="connsiteX11827" fmla="*/ 1130987 w 7655776"/>
                <a:gd name="connsiteY11827" fmla="*/ 2374369 h 7652085"/>
                <a:gd name="connsiteX11828" fmla="*/ 1125491 w 7655776"/>
                <a:gd name="connsiteY11828" fmla="*/ 2387925 h 7652085"/>
                <a:gd name="connsiteX11829" fmla="*/ 1076033 w 7655776"/>
                <a:gd name="connsiteY11829" fmla="*/ 2510287 h 7652085"/>
                <a:gd name="connsiteX11830" fmla="*/ 996900 w 7655776"/>
                <a:gd name="connsiteY11830" fmla="*/ 2488672 h 7652085"/>
                <a:gd name="connsiteX11831" fmla="*/ 900183 w 7655776"/>
                <a:gd name="connsiteY11831" fmla="*/ 2463028 h 7652085"/>
                <a:gd name="connsiteX11832" fmla="*/ 1032803 w 7655776"/>
                <a:gd name="connsiteY11832" fmla="*/ 2412104 h 7652085"/>
                <a:gd name="connsiteX11833" fmla="*/ 1032803 w 7655776"/>
                <a:gd name="connsiteY11833" fmla="*/ 2412104 h 7652085"/>
                <a:gd name="connsiteX11834" fmla="*/ 1064676 w 7655776"/>
                <a:gd name="connsiteY11834" fmla="*/ 2557913 h 7652085"/>
                <a:gd name="connsiteX11835" fmla="*/ 1067607 w 7655776"/>
                <a:gd name="connsiteY11835" fmla="*/ 2557181 h 7652085"/>
                <a:gd name="connsiteX11836" fmla="*/ 1075667 w 7655776"/>
                <a:gd name="connsiteY11836" fmla="*/ 2568171 h 7652085"/>
                <a:gd name="connsiteX11837" fmla="*/ 1009723 w 7655776"/>
                <a:gd name="connsiteY11837" fmla="*/ 2699327 h 7652085"/>
                <a:gd name="connsiteX11838" fmla="*/ 971622 w 7655776"/>
                <a:gd name="connsiteY11838" fmla="*/ 2775895 h 7652085"/>
                <a:gd name="connsiteX11839" fmla="*/ 997267 w 7655776"/>
                <a:gd name="connsiteY11839" fmla="*/ 2715446 h 7652085"/>
                <a:gd name="connsiteX11840" fmla="*/ 1064310 w 7655776"/>
                <a:gd name="connsiteY11840" fmla="*/ 2557547 h 7652085"/>
                <a:gd name="connsiteX11841" fmla="*/ 1064676 w 7655776"/>
                <a:gd name="connsiteY11841" fmla="*/ 2557913 h 7652085"/>
                <a:gd name="connsiteX11842" fmla="*/ 928026 w 7655776"/>
                <a:gd name="connsiteY11842" fmla="*/ 2877375 h 7652085"/>
                <a:gd name="connsiteX11843" fmla="*/ 1015951 w 7655776"/>
                <a:gd name="connsiteY11843" fmla="*/ 2702624 h 7652085"/>
                <a:gd name="connsiteX11844" fmla="*/ 1080063 w 7655776"/>
                <a:gd name="connsiteY11844" fmla="*/ 2574399 h 7652085"/>
                <a:gd name="connsiteX11845" fmla="*/ 1178246 w 7655776"/>
                <a:gd name="connsiteY11845" fmla="*/ 2711416 h 7652085"/>
                <a:gd name="connsiteX11846" fmla="*/ 1286688 w 7655776"/>
                <a:gd name="connsiteY11846" fmla="*/ 2861622 h 7652085"/>
                <a:gd name="connsiteX11847" fmla="*/ 1284123 w 7655776"/>
                <a:gd name="connsiteY11847" fmla="*/ 2865652 h 7652085"/>
                <a:gd name="connsiteX11848" fmla="*/ 1283757 w 7655776"/>
                <a:gd name="connsiteY11848" fmla="*/ 2867850 h 7652085"/>
                <a:gd name="connsiteX11849" fmla="*/ 1110104 w 7655776"/>
                <a:gd name="connsiteY11849" fmla="*/ 2872246 h 7652085"/>
                <a:gd name="connsiteX11850" fmla="*/ 928026 w 7655776"/>
                <a:gd name="connsiteY11850" fmla="*/ 2877375 h 7652085"/>
                <a:gd name="connsiteX11851" fmla="*/ 1321491 w 7655776"/>
                <a:gd name="connsiteY11851" fmla="*/ 3119170 h 7652085"/>
                <a:gd name="connsiteX11852" fmla="*/ 1352998 w 7655776"/>
                <a:gd name="connsiteY11852" fmla="*/ 3104516 h 7652085"/>
                <a:gd name="connsiteX11853" fmla="*/ 1332116 w 7655776"/>
                <a:gd name="connsiteY11853" fmla="*/ 3127230 h 7652085"/>
                <a:gd name="connsiteX11854" fmla="*/ 1321491 w 7655776"/>
                <a:gd name="connsiteY11854" fmla="*/ 3121735 h 7652085"/>
                <a:gd name="connsiteX11855" fmla="*/ 1321491 w 7655776"/>
                <a:gd name="connsiteY11855" fmla="*/ 3119170 h 7652085"/>
                <a:gd name="connsiteX11856" fmla="*/ 1562553 w 7655776"/>
                <a:gd name="connsiteY11856" fmla="*/ 3264247 h 7652085"/>
                <a:gd name="connsiteX11857" fmla="*/ 1566217 w 7655776"/>
                <a:gd name="connsiteY11857" fmla="*/ 3263148 h 7652085"/>
                <a:gd name="connsiteX11858" fmla="*/ 1633260 w 7655776"/>
                <a:gd name="connsiteY11858" fmla="*/ 3321764 h 7652085"/>
                <a:gd name="connsiteX11859" fmla="*/ 1543136 w 7655776"/>
                <a:gd name="connsiteY11859" fmla="*/ 3429839 h 7652085"/>
                <a:gd name="connsiteX11860" fmla="*/ 1552662 w 7655776"/>
                <a:gd name="connsiteY11860" fmla="*/ 3349241 h 7652085"/>
                <a:gd name="connsiteX11861" fmla="*/ 1562553 w 7655776"/>
                <a:gd name="connsiteY11861" fmla="*/ 3264247 h 7652085"/>
                <a:gd name="connsiteX11862" fmla="*/ 1562553 w 7655776"/>
                <a:gd name="connsiteY11862" fmla="*/ 3264247 h 7652085"/>
                <a:gd name="connsiteX11863" fmla="*/ 1588564 w 7655776"/>
                <a:gd name="connsiteY11863" fmla="*/ 3588105 h 7652085"/>
                <a:gd name="connsiteX11864" fmla="*/ 1505768 w 7655776"/>
                <a:gd name="connsiteY11864" fmla="*/ 3621809 h 7652085"/>
                <a:gd name="connsiteX11865" fmla="*/ 1502837 w 7655776"/>
                <a:gd name="connsiteY11865" fmla="*/ 3619611 h 7652085"/>
                <a:gd name="connsiteX11866" fmla="*/ 1521521 w 7655776"/>
                <a:gd name="connsiteY11866" fmla="*/ 3535716 h 7652085"/>
                <a:gd name="connsiteX11867" fmla="*/ 1538740 w 7655776"/>
                <a:gd name="connsiteY11867" fmla="*/ 3456583 h 7652085"/>
                <a:gd name="connsiteX11868" fmla="*/ 1588564 w 7655776"/>
                <a:gd name="connsiteY11868" fmla="*/ 3588105 h 7652085"/>
                <a:gd name="connsiteX11869" fmla="*/ 1492579 w 7655776"/>
                <a:gd name="connsiteY11869" fmla="*/ 3639028 h 7652085"/>
                <a:gd name="connsiteX11870" fmla="*/ 1478658 w 7655776"/>
                <a:gd name="connsiteY11870" fmla="*/ 3772382 h 7652085"/>
                <a:gd name="connsiteX11871" fmla="*/ 1477925 w 7655776"/>
                <a:gd name="connsiteY11871" fmla="*/ 3780442 h 7652085"/>
                <a:gd name="connsiteX11872" fmla="*/ 1370949 w 7655776"/>
                <a:gd name="connsiteY11872" fmla="*/ 3777510 h 7652085"/>
                <a:gd name="connsiteX11873" fmla="*/ 1350067 w 7655776"/>
                <a:gd name="connsiteY11873" fmla="*/ 3758460 h 7652085"/>
                <a:gd name="connsiteX11874" fmla="*/ 1253716 w 7655776"/>
                <a:gd name="connsiteY11874" fmla="*/ 3671634 h 7652085"/>
                <a:gd name="connsiteX11875" fmla="*/ 1358127 w 7655776"/>
                <a:gd name="connsiteY11875" fmla="*/ 3654781 h 7652085"/>
                <a:gd name="connsiteX11876" fmla="*/ 1487084 w 7655776"/>
                <a:gd name="connsiteY11876" fmla="*/ 3633899 h 7652085"/>
                <a:gd name="connsiteX11877" fmla="*/ 1492579 w 7655776"/>
                <a:gd name="connsiteY11877" fmla="*/ 3639028 h 7652085"/>
                <a:gd name="connsiteX11878" fmla="*/ 1492579 w 7655776"/>
                <a:gd name="connsiteY11878" fmla="*/ 3639028 h 7652085"/>
                <a:gd name="connsiteX11879" fmla="*/ 1110471 w 7655776"/>
                <a:gd name="connsiteY11879" fmla="*/ 3903537 h 7652085"/>
                <a:gd name="connsiteX11880" fmla="*/ 1110104 w 7655776"/>
                <a:gd name="connsiteY11880" fmla="*/ 3905735 h 7652085"/>
                <a:gd name="connsiteX11881" fmla="*/ 1111203 w 7655776"/>
                <a:gd name="connsiteY11881" fmla="*/ 3910498 h 7652085"/>
                <a:gd name="connsiteX11882" fmla="*/ 959899 w 7655776"/>
                <a:gd name="connsiteY11882" fmla="*/ 4017107 h 7652085"/>
                <a:gd name="connsiteX11883" fmla="*/ 822515 w 7655776"/>
                <a:gd name="connsiteY11883" fmla="*/ 4114557 h 7652085"/>
                <a:gd name="connsiteX11884" fmla="*/ 803831 w 7655776"/>
                <a:gd name="connsiteY11884" fmla="*/ 3972412 h 7652085"/>
                <a:gd name="connsiteX11885" fmla="*/ 777820 w 7655776"/>
                <a:gd name="connsiteY11885" fmla="*/ 3778610 h 7652085"/>
                <a:gd name="connsiteX11886" fmla="*/ 948175 w 7655776"/>
                <a:gd name="connsiteY11886" fmla="*/ 3842722 h 7652085"/>
                <a:gd name="connsiteX11887" fmla="*/ 1110471 w 7655776"/>
                <a:gd name="connsiteY11887" fmla="*/ 3903537 h 7652085"/>
                <a:gd name="connsiteX11888" fmla="*/ 796138 w 7655776"/>
                <a:gd name="connsiteY11888" fmla="*/ 3973511 h 7652085"/>
                <a:gd name="connsiteX11889" fmla="*/ 815921 w 7655776"/>
                <a:gd name="connsiteY11889" fmla="*/ 4118954 h 7652085"/>
                <a:gd name="connsiteX11890" fmla="*/ 804564 w 7655776"/>
                <a:gd name="connsiteY11890" fmla="*/ 4127014 h 7652085"/>
                <a:gd name="connsiteX11891" fmla="*/ 801633 w 7655776"/>
                <a:gd name="connsiteY11891" fmla="*/ 4125915 h 7652085"/>
                <a:gd name="connsiteX11892" fmla="*/ 789543 w 7655776"/>
                <a:gd name="connsiteY11892" fmla="*/ 3954094 h 7652085"/>
                <a:gd name="connsiteX11893" fmla="*/ 784781 w 7655776"/>
                <a:gd name="connsiteY11893" fmla="*/ 3888516 h 7652085"/>
                <a:gd name="connsiteX11894" fmla="*/ 796138 w 7655776"/>
                <a:gd name="connsiteY11894" fmla="*/ 3973511 h 7652085"/>
                <a:gd name="connsiteX11895" fmla="*/ 804564 w 7655776"/>
                <a:gd name="connsiteY11895" fmla="*/ 4305795 h 7652085"/>
                <a:gd name="connsiteX11896" fmla="*/ 805297 w 7655776"/>
                <a:gd name="connsiteY11896" fmla="*/ 4320450 h 7652085"/>
                <a:gd name="connsiteX11897" fmla="*/ 724698 w 7655776"/>
                <a:gd name="connsiteY11897" fmla="*/ 4252674 h 7652085"/>
                <a:gd name="connsiteX11898" fmla="*/ 615891 w 7655776"/>
                <a:gd name="connsiteY11898" fmla="*/ 4161817 h 7652085"/>
                <a:gd name="connsiteX11899" fmla="*/ 715540 w 7655776"/>
                <a:gd name="connsiteY11899" fmla="*/ 4168778 h 7652085"/>
                <a:gd name="connsiteX11900" fmla="*/ 797237 w 7655776"/>
                <a:gd name="connsiteY11900" fmla="*/ 4174274 h 7652085"/>
                <a:gd name="connsiteX11901" fmla="*/ 804564 w 7655776"/>
                <a:gd name="connsiteY11901" fmla="*/ 4305795 h 7652085"/>
                <a:gd name="connsiteX11902" fmla="*/ 457259 w 7655776"/>
                <a:gd name="connsiteY11902" fmla="*/ 4479814 h 7652085"/>
                <a:gd name="connsiteX11903" fmla="*/ 549580 w 7655776"/>
                <a:gd name="connsiteY11903" fmla="*/ 4312390 h 7652085"/>
                <a:gd name="connsiteX11904" fmla="*/ 550313 w 7655776"/>
                <a:gd name="connsiteY11904" fmla="*/ 4312756 h 7652085"/>
                <a:gd name="connsiteX11905" fmla="*/ 553977 w 7655776"/>
                <a:gd name="connsiteY11905" fmla="*/ 4312023 h 7652085"/>
                <a:gd name="connsiteX11906" fmla="*/ 553977 w 7655776"/>
                <a:gd name="connsiteY11906" fmla="*/ 4312023 h 7652085"/>
                <a:gd name="connsiteX11907" fmla="*/ 691360 w 7655776"/>
                <a:gd name="connsiteY11907" fmla="*/ 4435119 h 7652085"/>
                <a:gd name="connsiteX11908" fmla="*/ 793940 w 7655776"/>
                <a:gd name="connsiteY11908" fmla="*/ 4526341 h 7652085"/>
                <a:gd name="connsiteX11909" fmla="*/ 741917 w 7655776"/>
                <a:gd name="connsiteY11909" fmla="*/ 4653467 h 7652085"/>
                <a:gd name="connsiteX11910" fmla="*/ 672309 w 7655776"/>
                <a:gd name="connsiteY11910" fmla="*/ 4824188 h 7652085"/>
                <a:gd name="connsiteX11911" fmla="*/ 672309 w 7655776"/>
                <a:gd name="connsiteY11911" fmla="*/ 4824188 h 7652085"/>
                <a:gd name="connsiteX11912" fmla="*/ 672309 w 7655776"/>
                <a:gd name="connsiteY11912" fmla="*/ 4824188 h 7652085"/>
                <a:gd name="connsiteX11913" fmla="*/ 668646 w 7655776"/>
                <a:gd name="connsiteY11913" fmla="*/ 4826020 h 7652085"/>
                <a:gd name="connsiteX11914" fmla="*/ 511846 w 7655776"/>
                <a:gd name="connsiteY11914" fmla="*/ 4715014 h 7652085"/>
                <a:gd name="connsiteX11915" fmla="*/ 379225 w 7655776"/>
                <a:gd name="connsiteY11915" fmla="*/ 4621960 h 7652085"/>
                <a:gd name="connsiteX11916" fmla="*/ 457259 w 7655776"/>
                <a:gd name="connsiteY11916" fmla="*/ 4479814 h 7652085"/>
                <a:gd name="connsiteX11917" fmla="*/ 851457 w 7655776"/>
                <a:gd name="connsiteY11917" fmla="*/ 4801841 h 7652085"/>
                <a:gd name="connsiteX11918" fmla="*/ 894321 w 7655776"/>
                <a:gd name="connsiteY11918" fmla="*/ 4705489 h 7652085"/>
                <a:gd name="connsiteX11919" fmla="*/ 899816 w 7655776"/>
                <a:gd name="connsiteY11919" fmla="*/ 4719044 h 7652085"/>
                <a:gd name="connsiteX11920" fmla="*/ 951106 w 7655776"/>
                <a:gd name="connsiteY11920" fmla="*/ 4840674 h 7652085"/>
                <a:gd name="connsiteX11921" fmla="*/ 880033 w 7655776"/>
                <a:gd name="connsiteY11921" fmla="*/ 4881340 h 7652085"/>
                <a:gd name="connsiteX11922" fmla="*/ 793573 w 7655776"/>
                <a:gd name="connsiteY11922" fmla="*/ 4931530 h 7652085"/>
                <a:gd name="connsiteX11923" fmla="*/ 851457 w 7655776"/>
                <a:gd name="connsiteY11923" fmla="*/ 4801841 h 7652085"/>
                <a:gd name="connsiteX11924" fmla="*/ 851457 w 7655776"/>
                <a:gd name="connsiteY11924" fmla="*/ 4801841 h 7652085"/>
                <a:gd name="connsiteX11925" fmla="*/ 978583 w 7655776"/>
                <a:gd name="connsiteY11925" fmla="*/ 4879874 h 7652085"/>
                <a:gd name="connsiteX11926" fmla="*/ 992138 w 7655776"/>
                <a:gd name="connsiteY11926" fmla="*/ 4882072 h 7652085"/>
                <a:gd name="connsiteX11927" fmla="*/ 1038299 w 7655776"/>
                <a:gd name="connsiteY11927" fmla="*/ 5021654 h 7652085"/>
                <a:gd name="connsiteX11928" fmla="*/ 1065409 w 7655776"/>
                <a:gd name="connsiteY11928" fmla="*/ 5102985 h 7652085"/>
                <a:gd name="connsiteX11929" fmla="*/ 1040863 w 7655776"/>
                <a:gd name="connsiteY11929" fmla="*/ 5041804 h 7652085"/>
                <a:gd name="connsiteX11930" fmla="*/ 976384 w 7655776"/>
                <a:gd name="connsiteY11930" fmla="*/ 4882072 h 7652085"/>
                <a:gd name="connsiteX11931" fmla="*/ 978583 w 7655776"/>
                <a:gd name="connsiteY11931" fmla="*/ 4879874 h 7652085"/>
                <a:gd name="connsiteX11932" fmla="*/ 978583 w 7655776"/>
                <a:gd name="connsiteY11932" fmla="*/ 4879874 h 7652085"/>
                <a:gd name="connsiteX11933" fmla="*/ 1106441 w 7655776"/>
                <a:gd name="connsiteY11933" fmla="*/ 5204832 h 7652085"/>
                <a:gd name="connsiteX11934" fmla="*/ 1044893 w 7655776"/>
                <a:gd name="connsiteY11934" fmla="*/ 5019089 h 7652085"/>
                <a:gd name="connsiteX11935" fmla="*/ 999465 w 7655776"/>
                <a:gd name="connsiteY11935" fmla="*/ 4883171 h 7652085"/>
                <a:gd name="connsiteX11936" fmla="*/ 1165790 w 7655776"/>
                <a:gd name="connsiteY11936" fmla="*/ 4910282 h 7652085"/>
                <a:gd name="connsiteX11937" fmla="*/ 1348602 w 7655776"/>
                <a:gd name="connsiteY11937" fmla="*/ 4939590 h 7652085"/>
                <a:gd name="connsiteX11938" fmla="*/ 1349701 w 7655776"/>
                <a:gd name="connsiteY11938" fmla="*/ 4944353 h 7652085"/>
                <a:gd name="connsiteX11939" fmla="*/ 1351166 w 7655776"/>
                <a:gd name="connsiteY11939" fmla="*/ 4946184 h 7652085"/>
                <a:gd name="connsiteX11940" fmla="*/ 1231368 w 7655776"/>
                <a:gd name="connsiteY11940" fmla="*/ 5072211 h 7652085"/>
                <a:gd name="connsiteX11941" fmla="*/ 1106441 w 7655776"/>
                <a:gd name="connsiteY11941" fmla="*/ 5204832 h 7652085"/>
                <a:gd name="connsiteX11942" fmla="*/ 1630329 w 7655776"/>
                <a:gd name="connsiteY11942" fmla="*/ 4971463 h 7652085"/>
                <a:gd name="connsiteX11943" fmla="*/ 1640587 w 7655776"/>
                <a:gd name="connsiteY11943" fmla="*/ 4945452 h 7652085"/>
                <a:gd name="connsiteX11944" fmla="*/ 1735473 w 7655776"/>
                <a:gd name="connsiteY11944" fmla="*/ 4895994 h 7652085"/>
                <a:gd name="connsiteX11945" fmla="*/ 1739869 w 7655776"/>
                <a:gd name="connsiteY11945" fmla="*/ 4902955 h 7652085"/>
                <a:gd name="connsiteX11946" fmla="*/ 1810942 w 7655776"/>
                <a:gd name="connsiteY11946" fmla="*/ 5016891 h 7652085"/>
                <a:gd name="connsiteX11947" fmla="*/ 1808378 w 7655776"/>
                <a:gd name="connsiteY11947" fmla="*/ 5019455 h 7652085"/>
                <a:gd name="connsiteX11948" fmla="*/ 1808378 w 7655776"/>
                <a:gd name="connsiteY11948" fmla="*/ 5023486 h 7652085"/>
                <a:gd name="connsiteX11949" fmla="*/ 1683084 w 7655776"/>
                <a:gd name="connsiteY11949" fmla="*/ 5060854 h 7652085"/>
                <a:gd name="connsiteX11950" fmla="*/ 1581970 w 7655776"/>
                <a:gd name="connsiteY11950" fmla="*/ 5091628 h 7652085"/>
                <a:gd name="connsiteX11951" fmla="*/ 1630329 w 7655776"/>
                <a:gd name="connsiteY11951" fmla="*/ 4971463 h 7652085"/>
                <a:gd name="connsiteX11952" fmla="*/ 1630329 w 7655776"/>
                <a:gd name="connsiteY11952" fmla="*/ 4971463 h 7652085"/>
                <a:gd name="connsiteX11953" fmla="*/ 1830359 w 7655776"/>
                <a:gd name="connsiteY11953" fmla="*/ 5026416 h 7652085"/>
                <a:gd name="connsiteX11954" fmla="*/ 1919383 w 7655776"/>
                <a:gd name="connsiteY11954" fmla="*/ 5020555 h 7652085"/>
                <a:gd name="connsiteX11955" fmla="*/ 1932206 w 7655776"/>
                <a:gd name="connsiteY11955" fmla="*/ 5160869 h 7652085"/>
                <a:gd name="connsiteX11956" fmla="*/ 1882015 w 7655776"/>
                <a:gd name="connsiteY11956" fmla="*/ 5097123 h 7652085"/>
                <a:gd name="connsiteX11957" fmla="*/ 1828894 w 7655776"/>
                <a:gd name="connsiteY11957" fmla="*/ 5030080 h 7652085"/>
                <a:gd name="connsiteX11958" fmla="*/ 1830359 w 7655776"/>
                <a:gd name="connsiteY11958" fmla="*/ 5026416 h 7652085"/>
                <a:gd name="connsiteX11959" fmla="*/ 1830359 w 7655776"/>
                <a:gd name="connsiteY11959" fmla="*/ 5026416 h 7652085"/>
                <a:gd name="connsiteX11960" fmla="*/ 2075817 w 7655776"/>
                <a:gd name="connsiteY11960" fmla="*/ 5240368 h 7652085"/>
                <a:gd name="connsiteX11961" fmla="*/ 2041380 w 7655776"/>
                <a:gd name="connsiteY11961" fmla="*/ 5322798 h 7652085"/>
                <a:gd name="connsiteX11962" fmla="*/ 2037716 w 7655776"/>
                <a:gd name="connsiteY11962" fmla="*/ 5323164 h 7652085"/>
                <a:gd name="connsiteX11963" fmla="*/ 1991555 w 7655776"/>
                <a:gd name="connsiteY11963" fmla="*/ 5250626 h 7652085"/>
                <a:gd name="connsiteX11964" fmla="*/ 1947593 w 7655776"/>
                <a:gd name="connsiteY11964" fmla="*/ 5182484 h 7652085"/>
                <a:gd name="connsiteX11965" fmla="*/ 2075817 w 7655776"/>
                <a:gd name="connsiteY11965" fmla="*/ 5240368 h 7652085"/>
                <a:gd name="connsiteX11966" fmla="*/ 2040281 w 7655776"/>
                <a:gd name="connsiteY11966" fmla="*/ 5345512 h 7652085"/>
                <a:gd name="connsiteX11967" fmla="*/ 2044677 w 7655776"/>
                <a:gd name="connsiteY11967" fmla="*/ 5344779 h 7652085"/>
                <a:gd name="connsiteX11968" fmla="*/ 2128573 w 7655776"/>
                <a:gd name="connsiteY11968" fmla="*/ 5448458 h 7652085"/>
                <a:gd name="connsiteX11969" fmla="*/ 2133701 w 7655776"/>
                <a:gd name="connsiteY11969" fmla="*/ 5454686 h 7652085"/>
                <a:gd name="connsiteX11970" fmla="*/ 2056034 w 7655776"/>
                <a:gd name="connsiteY11970" fmla="*/ 5528323 h 7652085"/>
                <a:gd name="connsiteX11971" fmla="*/ 2027825 w 7655776"/>
                <a:gd name="connsiteY11971" fmla="*/ 5529789 h 7652085"/>
                <a:gd name="connsiteX11972" fmla="*/ 1898135 w 7655776"/>
                <a:gd name="connsiteY11972" fmla="*/ 5536383 h 7652085"/>
                <a:gd name="connsiteX11973" fmla="*/ 1960049 w 7655776"/>
                <a:gd name="connsiteY11973" fmla="*/ 5450656 h 7652085"/>
                <a:gd name="connsiteX11974" fmla="*/ 2036251 w 7655776"/>
                <a:gd name="connsiteY11974" fmla="*/ 5344779 h 7652085"/>
                <a:gd name="connsiteX11975" fmla="*/ 2040281 w 7655776"/>
                <a:gd name="connsiteY11975" fmla="*/ 5345512 h 7652085"/>
                <a:gd name="connsiteX11976" fmla="*/ 2040281 w 7655776"/>
                <a:gd name="connsiteY11976" fmla="*/ 5345512 h 7652085"/>
                <a:gd name="connsiteX11977" fmla="*/ 1890441 w 7655776"/>
                <a:gd name="connsiteY11977" fmla="*/ 5547007 h 7652085"/>
                <a:gd name="connsiteX11978" fmla="*/ 1919383 w 7655776"/>
                <a:gd name="connsiteY11978" fmla="*/ 5558365 h 7652085"/>
                <a:gd name="connsiteX11979" fmla="*/ 1884580 w 7655776"/>
                <a:gd name="connsiteY11979" fmla="*/ 5558731 h 7652085"/>
                <a:gd name="connsiteX11980" fmla="*/ 1883481 w 7655776"/>
                <a:gd name="connsiteY11980" fmla="*/ 5556533 h 7652085"/>
                <a:gd name="connsiteX11981" fmla="*/ 1890441 w 7655776"/>
                <a:gd name="connsiteY11981" fmla="*/ 5547007 h 7652085"/>
                <a:gd name="connsiteX11982" fmla="*/ 1890441 w 7655776"/>
                <a:gd name="connsiteY11982" fmla="*/ 5547007 h 7652085"/>
                <a:gd name="connsiteX11983" fmla="*/ 1787862 w 7655776"/>
                <a:gd name="connsiteY11983" fmla="*/ 6073094 h 7652085"/>
                <a:gd name="connsiteX11984" fmla="*/ 1904729 w 7655776"/>
                <a:gd name="connsiteY11984" fmla="*/ 6162118 h 7652085"/>
                <a:gd name="connsiteX11985" fmla="*/ 1902531 w 7655776"/>
                <a:gd name="connsiteY11985" fmla="*/ 6175674 h 7652085"/>
                <a:gd name="connsiteX11986" fmla="*/ 1899600 w 7655776"/>
                <a:gd name="connsiteY11986" fmla="*/ 6176772 h 7652085"/>
                <a:gd name="connsiteX11987" fmla="*/ 1769544 w 7655776"/>
                <a:gd name="connsiteY11987" fmla="*/ 6063935 h 7652085"/>
                <a:gd name="connsiteX11988" fmla="*/ 1719720 w 7655776"/>
                <a:gd name="connsiteY11988" fmla="*/ 6020705 h 7652085"/>
                <a:gd name="connsiteX11989" fmla="*/ 1787862 w 7655776"/>
                <a:gd name="connsiteY11989" fmla="*/ 6073094 h 7652085"/>
                <a:gd name="connsiteX11990" fmla="*/ 1930741 w 7655776"/>
                <a:gd name="connsiteY11990" fmla="*/ 6214141 h 7652085"/>
                <a:gd name="connsiteX11991" fmla="*/ 2028924 w 7655776"/>
                <a:gd name="connsiteY11991" fmla="*/ 6302432 h 7652085"/>
                <a:gd name="connsiteX11992" fmla="*/ 2039914 w 7655776"/>
                <a:gd name="connsiteY11992" fmla="*/ 6312324 h 7652085"/>
                <a:gd name="connsiteX11993" fmla="*/ 1934770 w 7655776"/>
                <a:gd name="connsiteY11993" fmla="*/ 6321483 h 7652085"/>
                <a:gd name="connsiteX11994" fmla="*/ 1793357 w 7655776"/>
                <a:gd name="connsiteY11994" fmla="*/ 6334305 h 7652085"/>
                <a:gd name="connsiteX11995" fmla="*/ 1868826 w 7655776"/>
                <a:gd name="connsiteY11995" fmla="*/ 6268727 h 7652085"/>
                <a:gd name="connsiteX11996" fmla="*/ 1930741 w 7655776"/>
                <a:gd name="connsiteY11996" fmla="*/ 6214141 h 7652085"/>
                <a:gd name="connsiteX11997" fmla="*/ 1906561 w 7655776"/>
                <a:gd name="connsiteY11997" fmla="*/ 6670986 h 7652085"/>
                <a:gd name="connsiteX11998" fmla="*/ 1853073 w 7655776"/>
                <a:gd name="connsiteY11998" fmla="*/ 6487442 h 7652085"/>
                <a:gd name="connsiteX11999" fmla="*/ 1855638 w 7655776"/>
                <a:gd name="connsiteY11999" fmla="*/ 6484145 h 7652085"/>
                <a:gd name="connsiteX12000" fmla="*/ 1855638 w 7655776"/>
                <a:gd name="connsiteY12000" fmla="*/ 6484145 h 7652085"/>
                <a:gd name="connsiteX12001" fmla="*/ 2039914 w 7655776"/>
                <a:gd name="connsiteY12001" fmla="*/ 6473887 h 7652085"/>
                <a:gd name="connsiteX12002" fmla="*/ 2176931 w 7655776"/>
                <a:gd name="connsiteY12002" fmla="*/ 6465827 h 7652085"/>
                <a:gd name="connsiteX12003" fmla="*/ 2229687 w 7655776"/>
                <a:gd name="connsiteY12003" fmla="*/ 6592219 h 7652085"/>
                <a:gd name="connsiteX12004" fmla="*/ 2301126 w 7655776"/>
                <a:gd name="connsiteY12004" fmla="*/ 6762209 h 7652085"/>
                <a:gd name="connsiteX12005" fmla="*/ 2301126 w 7655776"/>
                <a:gd name="connsiteY12005" fmla="*/ 6762209 h 7652085"/>
                <a:gd name="connsiteX12006" fmla="*/ 2299660 w 7655776"/>
                <a:gd name="connsiteY12006" fmla="*/ 6765872 h 7652085"/>
                <a:gd name="connsiteX12007" fmla="*/ 2110621 w 7655776"/>
                <a:gd name="connsiteY12007" fmla="*/ 6798478 h 7652085"/>
                <a:gd name="connsiteX12008" fmla="*/ 1951256 w 7655776"/>
                <a:gd name="connsiteY12008" fmla="*/ 6826687 h 7652085"/>
                <a:gd name="connsiteX12009" fmla="*/ 1906561 w 7655776"/>
                <a:gd name="connsiteY12009" fmla="*/ 6670986 h 7652085"/>
                <a:gd name="connsiteX12010" fmla="*/ 2413230 w 7655776"/>
                <a:gd name="connsiteY12010" fmla="*/ 6619696 h 7652085"/>
                <a:gd name="connsiteX12011" fmla="*/ 2375496 w 7655776"/>
                <a:gd name="connsiteY12011" fmla="*/ 6521513 h 7652085"/>
                <a:gd name="connsiteX12012" fmla="*/ 2389051 w 7655776"/>
                <a:gd name="connsiteY12012" fmla="*/ 6527008 h 7652085"/>
                <a:gd name="connsiteX12013" fmla="*/ 2511414 w 7655776"/>
                <a:gd name="connsiteY12013" fmla="*/ 6576833 h 7652085"/>
                <a:gd name="connsiteX12014" fmla="*/ 2489799 w 7655776"/>
                <a:gd name="connsiteY12014" fmla="*/ 6655965 h 7652085"/>
                <a:gd name="connsiteX12015" fmla="*/ 2463788 w 7655776"/>
                <a:gd name="connsiteY12015" fmla="*/ 6752683 h 7652085"/>
                <a:gd name="connsiteX12016" fmla="*/ 2413230 w 7655776"/>
                <a:gd name="connsiteY12016" fmla="*/ 6619696 h 7652085"/>
                <a:gd name="connsiteX12017" fmla="*/ 2413230 w 7655776"/>
                <a:gd name="connsiteY12017" fmla="*/ 6619696 h 7652085"/>
                <a:gd name="connsiteX12018" fmla="*/ 2557941 w 7655776"/>
                <a:gd name="connsiteY12018" fmla="*/ 6585259 h 7652085"/>
                <a:gd name="connsiteX12019" fmla="*/ 2568932 w 7655776"/>
                <a:gd name="connsiteY12019" fmla="*/ 6577199 h 7652085"/>
                <a:gd name="connsiteX12020" fmla="*/ 2700087 w 7655776"/>
                <a:gd name="connsiteY12020" fmla="*/ 6643143 h 7652085"/>
                <a:gd name="connsiteX12021" fmla="*/ 2776655 w 7655776"/>
                <a:gd name="connsiteY12021" fmla="*/ 6681244 h 7652085"/>
                <a:gd name="connsiteX12022" fmla="*/ 2716206 w 7655776"/>
                <a:gd name="connsiteY12022" fmla="*/ 6655599 h 7652085"/>
                <a:gd name="connsiteX12023" fmla="*/ 2557941 w 7655776"/>
                <a:gd name="connsiteY12023" fmla="*/ 6588190 h 7652085"/>
                <a:gd name="connsiteX12024" fmla="*/ 2557941 w 7655776"/>
                <a:gd name="connsiteY12024" fmla="*/ 6585259 h 7652085"/>
                <a:gd name="connsiteX12025" fmla="*/ 2557941 w 7655776"/>
                <a:gd name="connsiteY12025" fmla="*/ 6585259 h 7652085"/>
                <a:gd name="connsiteX12026" fmla="*/ 2703384 w 7655776"/>
                <a:gd name="connsiteY12026" fmla="*/ 6636548 h 7652085"/>
                <a:gd name="connsiteX12027" fmla="*/ 2575160 w 7655776"/>
                <a:gd name="connsiteY12027" fmla="*/ 6572436 h 7652085"/>
                <a:gd name="connsiteX12028" fmla="*/ 2711810 w 7655776"/>
                <a:gd name="connsiteY12028" fmla="*/ 6474253 h 7652085"/>
                <a:gd name="connsiteX12029" fmla="*/ 2862016 w 7655776"/>
                <a:gd name="connsiteY12029" fmla="*/ 6365812 h 7652085"/>
                <a:gd name="connsiteX12030" fmla="*/ 2866046 w 7655776"/>
                <a:gd name="connsiteY12030" fmla="*/ 6368376 h 7652085"/>
                <a:gd name="connsiteX12031" fmla="*/ 2868244 w 7655776"/>
                <a:gd name="connsiteY12031" fmla="*/ 6368743 h 7652085"/>
                <a:gd name="connsiteX12032" fmla="*/ 2872640 w 7655776"/>
                <a:gd name="connsiteY12032" fmla="*/ 6542395 h 7652085"/>
                <a:gd name="connsiteX12033" fmla="*/ 2877769 w 7655776"/>
                <a:gd name="connsiteY12033" fmla="*/ 6724107 h 7652085"/>
                <a:gd name="connsiteX12034" fmla="*/ 2703384 w 7655776"/>
                <a:gd name="connsiteY12034" fmla="*/ 6636548 h 7652085"/>
                <a:gd name="connsiteX12035" fmla="*/ 3122861 w 7655776"/>
                <a:gd name="connsiteY12035" fmla="*/ 6330275 h 7652085"/>
                <a:gd name="connsiteX12036" fmla="*/ 3119930 w 7655776"/>
                <a:gd name="connsiteY12036" fmla="*/ 6330275 h 7652085"/>
                <a:gd name="connsiteX12037" fmla="*/ 3105276 w 7655776"/>
                <a:gd name="connsiteY12037" fmla="*/ 6299501 h 7652085"/>
                <a:gd name="connsiteX12038" fmla="*/ 3128356 w 7655776"/>
                <a:gd name="connsiteY12038" fmla="*/ 6320384 h 7652085"/>
                <a:gd name="connsiteX12039" fmla="*/ 3122861 w 7655776"/>
                <a:gd name="connsiteY12039" fmla="*/ 6330275 h 7652085"/>
                <a:gd name="connsiteX12040" fmla="*/ 3083661 w 7655776"/>
                <a:gd name="connsiteY12040" fmla="*/ 6188862 h 7652085"/>
                <a:gd name="connsiteX12041" fmla="*/ 3072670 w 7655776"/>
                <a:gd name="connsiteY12041" fmla="*/ 6163217 h 7652085"/>
                <a:gd name="connsiteX12042" fmla="*/ 3104910 w 7655776"/>
                <a:gd name="connsiteY12042" fmla="*/ 6061370 h 7652085"/>
                <a:gd name="connsiteX12043" fmla="*/ 3112969 w 7655776"/>
                <a:gd name="connsiteY12043" fmla="*/ 6063202 h 7652085"/>
                <a:gd name="connsiteX12044" fmla="*/ 3243758 w 7655776"/>
                <a:gd name="connsiteY12044" fmla="*/ 6093610 h 7652085"/>
                <a:gd name="connsiteX12045" fmla="*/ 3243758 w 7655776"/>
                <a:gd name="connsiteY12045" fmla="*/ 6097273 h 7652085"/>
                <a:gd name="connsiteX12046" fmla="*/ 3246689 w 7655776"/>
                <a:gd name="connsiteY12046" fmla="*/ 6100204 h 7652085"/>
                <a:gd name="connsiteX12047" fmla="*/ 3184775 w 7655776"/>
                <a:gd name="connsiteY12047" fmla="*/ 6215240 h 7652085"/>
                <a:gd name="connsiteX12048" fmla="*/ 3134951 w 7655776"/>
                <a:gd name="connsiteY12048" fmla="*/ 6308660 h 7652085"/>
                <a:gd name="connsiteX12049" fmla="*/ 3083661 w 7655776"/>
                <a:gd name="connsiteY12049" fmla="*/ 6188862 h 7652085"/>
                <a:gd name="connsiteX12050" fmla="*/ 3083661 w 7655776"/>
                <a:gd name="connsiteY12050" fmla="*/ 6188862 h 7652085"/>
                <a:gd name="connsiteX12051" fmla="*/ 3588865 w 7655776"/>
                <a:gd name="connsiteY12051" fmla="*/ 6063935 h 7652085"/>
                <a:gd name="connsiteX12052" fmla="*/ 3622570 w 7655776"/>
                <a:gd name="connsiteY12052" fmla="*/ 6146731 h 7652085"/>
                <a:gd name="connsiteX12053" fmla="*/ 3621105 w 7655776"/>
                <a:gd name="connsiteY12053" fmla="*/ 6147464 h 7652085"/>
                <a:gd name="connsiteX12054" fmla="*/ 3620372 w 7655776"/>
                <a:gd name="connsiteY12054" fmla="*/ 6149662 h 7652085"/>
                <a:gd name="connsiteX12055" fmla="*/ 3536476 w 7655776"/>
                <a:gd name="connsiteY12055" fmla="*/ 6130978 h 7652085"/>
                <a:gd name="connsiteX12056" fmla="*/ 3456977 w 7655776"/>
                <a:gd name="connsiteY12056" fmla="*/ 6113759 h 7652085"/>
                <a:gd name="connsiteX12057" fmla="*/ 3588865 w 7655776"/>
                <a:gd name="connsiteY12057" fmla="*/ 6063935 h 7652085"/>
                <a:gd name="connsiteX12058" fmla="*/ 3640521 w 7655776"/>
                <a:gd name="connsiteY12058" fmla="*/ 6159554 h 7652085"/>
                <a:gd name="connsiteX12059" fmla="*/ 3773142 w 7655776"/>
                <a:gd name="connsiteY12059" fmla="*/ 6173475 h 7652085"/>
                <a:gd name="connsiteX12060" fmla="*/ 3781202 w 7655776"/>
                <a:gd name="connsiteY12060" fmla="*/ 6174208 h 7652085"/>
                <a:gd name="connsiteX12061" fmla="*/ 3778271 w 7655776"/>
                <a:gd name="connsiteY12061" fmla="*/ 6281184 h 7652085"/>
                <a:gd name="connsiteX12062" fmla="*/ 3759220 w 7655776"/>
                <a:gd name="connsiteY12062" fmla="*/ 6302066 h 7652085"/>
                <a:gd name="connsiteX12063" fmla="*/ 3672394 w 7655776"/>
                <a:gd name="connsiteY12063" fmla="*/ 6398417 h 7652085"/>
                <a:gd name="connsiteX12064" fmla="*/ 3655542 w 7655776"/>
                <a:gd name="connsiteY12064" fmla="*/ 6294006 h 7652085"/>
                <a:gd name="connsiteX12065" fmla="*/ 3634660 w 7655776"/>
                <a:gd name="connsiteY12065" fmla="*/ 6165782 h 7652085"/>
                <a:gd name="connsiteX12066" fmla="*/ 3640521 w 7655776"/>
                <a:gd name="connsiteY12066" fmla="*/ 6159554 h 7652085"/>
                <a:gd name="connsiteX12067" fmla="*/ 3640521 w 7655776"/>
                <a:gd name="connsiteY12067" fmla="*/ 6159554 h 7652085"/>
                <a:gd name="connsiteX12068" fmla="*/ 3906129 w 7655776"/>
                <a:gd name="connsiteY12068" fmla="*/ 6542395 h 7652085"/>
                <a:gd name="connsiteX12069" fmla="*/ 3906862 w 7655776"/>
                <a:gd name="connsiteY12069" fmla="*/ 6542395 h 7652085"/>
                <a:gd name="connsiteX12070" fmla="*/ 3911624 w 7655776"/>
                <a:gd name="connsiteY12070" fmla="*/ 6541296 h 7652085"/>
                <a:gd name="connsiteX12071" fmla="*/ 4018233 w 7655776"/>
                <a:gd name="connsiteY12071" fmla="*/ 6692601 h 7652085"/>
                <a:gd name="connsiteX12072" fmla="*/ 4115684 w 7655776"/>
                <a:gd name="connsiteY12072" fmla="*/ 6829984 h 7652085"/>
                <a:gd name="connsiteX12073" fmla="*/ 3973538 w 7655776"/>
                <a:gd name="connsiteY12073" fmla="*/ 6848668 h 7652085"/>
                <a:gd name="connsiteX12074" fmla="*/ 3779736 w 7655776"/>
                <a:gd name="connsiteY12074" fmla="*/ 6875046 h 7652085"/>
                <a:gd name="connsiteX12075" fmla="*/ 3843848 w 7655776"/>
                <a:gd name="connsiteY12075" fmla="*/ 6704690 h 7652085"/>
                <a:gd name="connsiteX12076" fmla="*/ 3904663 w 7655776"/>
                <a:gd name="connsiteY12076" fmla="*/ 6542029 h 7652085"/>
                <a:gd name="connsiteX12077" fmla="*/ 3906129 w 7655776"/>
                <a:gd name="connsiteY12077" fmla="*/ 6542395 h 7652085"/>
                <a:gd name="connsiteX12078" fmla="*/ 3906129 w 7655776"/>
                <a:gd name="connsiteY12078" fmla="*/ 6542395 h 7652085"/>
                <a:gd name="connsiteX12079" fmla="*/ 3888910 w 7655776"/>
                <a:gd name="connsiteY12079" fmla="*/ 6867352 h 7652085"/>
                <a:gd name="connsiteX12080" fmla="*/ 3974271 w 7655776"/>
                <a:gd name="connsiteY12080" fmla="*/ 6855995 h 7652085"/>
                <a:gd name="connsiteX12081" fmla="*/ 4120080 w 7655776"/>
                <a:gd name="connsiteY12081" fmla="*/ 6836212 h 7652085"/>
                <a:gd name="connsiteX12082" fmla="*/ 4128140 w 7655776"/>
                <a:gd name="connsiteY12082" fmla="*/ 6847203 h 7652085"/>
                <a:gd name="connsiteX12083" fmla="*/ 4127041 w 7655776"/>
                <a:gd name="connsiteY12083" fmla="*/ 6850134 h 7652085"/>
                <a:gd name="connsiteX12084" fmla="*/ 3955221 w 7655776"/>
                <a:gd name="connsiteY12084" fmla="*/ 6862223 h 7652085"/>
                <a:gd name="connsiteX12085" fmla="*/ 3888910 w 7655776"/>
                <a:gd name="connsiteY12085" fmla="*/ 6867352 h 7652085"/>
                <a:gd name="connsiteX12086" fmla="*/ 4174668 w 7655776"/>
                <a:gd name="connsiteY12086" fmla="*/ 6854896 h 7652085"/>
                <a:gd name="connsiteX12087" fmla="*/ 4306556 w 7655776"/>
                <a:gd name="connsiteY12087" fmla="*/ 6847936 h 7652085"/>
                <a:gd name="connsiteX12088" fmla="*/ 4321210 w 7655776"/>
                <a:gd name="connsiteY12088" fmla="*/ 6847203 h 7652085"/>
                <a:gd name="connsiteX12089" fmla="*/ 4253434 w 7655776"/>
                <a:gd name="connsiteY12089" fmla="*/ 6927801 h 7652085"/>
                <a:gd name="connsiteX12090" fmla="*/ 4162578 w 7655776"/>
                <a:gd name="connsiteY12090" fmla="*/ 7036609 h 7652085"/>
                <a:gd name="connsiteX12091" fmla="*/ 4169538 w 7655776"/>
                <a:gd name="connsiteY12091" fmla="*/ 6936960 h 7652085"/>
                <a:gd name="connsiteX12092" fmla="*/ 4174668 w 7655776"/>
                <a:gd name="connsiteY12092" fmla="*/ 6854896 h 7652085"/>
                <a:gd name="connsiteX12093" fmla="*/ 4476911 w 7655776"/>
                <a:gd name="connsiteY12093" fmla="*/ 6843905 h 7652085"/>
                <a:gd name="connsiteX12094" fmla="*/ 4476911 w 7655776"/>
                <a:gd name="connsiteY12094" fmla="*/ 6843905 h 7652085"/>
                <a:gd name="connsiteX12095" fmla="*/ 4476911 w 7655776"/>
                <a:gd name="connsiteY12095" fmla="*/ 6843905 h 7652085"/>
                <a:gd name="connsiteX12096" fmla="*/ 4480574 w 7655776"/>
                <a:gd name="connsiteY12096" fmla="*/ 7195240 h 7652085"/>
                <a:gd name="connsiteX12097" fmla="*/ 4312783 w 7655776"/>
                <a:gd name="connsiteY12097" fmla="*/ 7102919 h 7652085"/>
                <a:gd name="connsiteX12098" fmla="*/ 4312783 w 7655776"/>
                <a:gd name="connsiteY12098" fmla="*/ 7098889 h 7652085"/>
                <a:gd name="connsiteX12099" fmla="*/ 4312783 w 7655776"/>
                <a:gd name="connsiteY12099" fmla="*/ 7098889 h 7652085"/>
                <a:gd name="connsiteX12100" fmla="*/ 4435879 w 7655776"/>
                <a:gd name="connsiteY12100" fmla="*/ 6961506 h 7652085"/>
                <a:gd name="connsiteX12101" fmla="*/ 4527101 w 7655776"/>
                <a:gd name="connsiteY12101" fmla="*/ 6858926 h 7652085"/>
                <a:gd name="connsiteX12102" fmla="*/ 4653860 w 7655776"/>
                <a:gd name="connsiteY12102" fmla="*/ 6910949 h 7652085"/>
                <a:gd name="connsiteX12103" fmla="*/ 4824949 w 7655776"/>
                <a:gd name="connsiteY12103" fmla="*/ 6980556 h 7652085"/>
                <a:gd name="connsiteX12104" fmla="*/ 4824949 w 7655776"/>
                <a:gd name="connsiteY12104" fmla="*/ 6980556 h 7652085"/>
                <a:gd name="connsiteX12105" fmla="*/ 4826414 w 7655776"/>
                <a:gd name="connsiteY12105" fmla="*/ 6984220 h 7652085"/>
                <a:gd name="connsiteX12106" fmla="*/ 4715774 w 7655776"/>
                <a:gd name="connsiteY12106" fmla="*/ 7141020 h 7652085"/>
                <a:gd name="connsiteX12107" fmla="*/ 4622354 w 7655776"/>
                <a:gd name="connsiteY12107" fmla="*/ 7274007 h 7652085"/>
                <a:gd name="connsiteX12108" fmla="*/ 4480574 w 7655776"/>
                <a:gd name="connsiteY12108" fmla="*/ 7195240 h 7652085"/>
                <a:gd name="connsiteX12109" fmla="*/ 4802601 w 7655776"/>
                <a:gd name="connsiteY12109" fmla="*/ 6800676 h 7652085"/>
                <a:gd name="connsiteX12110" fmla="*/ 4706249 w 7655776"/>
                <a:gd name="connsiteY12110" fmla="*/ 6757812 h 7652085"/>
                <a:gd name="connsiteX12111" fmla="*/ 4719804 w 7655776"/>
                <a:gd name="connsiteY12111" fmla="*/ 6752317 h 7652085"/>
                <a:gd name="connsiteX12112" fmla="*/ 4841435 w 7655776"/>
                <a:gd name="connsiteY12112" fmla="*/ 6701027 h 7652085"/>
                <a:gd name="connsiteX12113" fmla="*/ 4882100 w 7655776"/>
                <a:gd name="connsiteY12113" fmla="*/ 6772100 h 7652085"/>
                <a:gd name="connsiteX12114" fmla="*/ 4932290 w 7655776"/>
                <a:gd name="connsiteY12114" fmla="*/ 6858560 h 7652085"/>
                <a:gd name="connsiteX12115" fmla="*/ 4802601 w 7655776"/>
                <a:gd name="connsiteY12115" fmla="*/ 6800676 h 7652085"/>
                <a:gd name="connsiteX12116" fmla="*/ 4802601 w 7655776"/>
                <a:gd name="connsiteY12116" fmla="*/ 6800676 h 7652085"/>
                <a:gd name="connsiteX12117" fmla="*/ 4880268 w 7655776"/>
                <a:gd name="connsiteY12117" fmla="*/ 6673917 h 7652085"/>
                <a:gd name="connsiteX12118" fmla="*/ 4882466 w 7655776"/>
                <a:gd name="connsiteY12118" fmla="*/ 6660362 h 7652085"/>
                <a:gd name="connsiteX12119" fmla="*/ 5022047 w 7655776"/>
                <a:gd name="connsiteY12119" fmla="*/ 6614201 h 7652085"/>
                <a:gd name="connsiteX12120" fmla="*/ 5103379 w 7655776"/>
                <a:gd name="connsiteY12120" fmla="*/ 6587090 h 7652085"/>
                <a:gd name="connsiteX12121" fmla="*/ 5042197 w 7655776"/>
                <a:gd name="connsiteY12121" fmla="*/ 6611637 h 7652085"/>
                <a:gd name="connsiteX12122" fmla="*/ 4882466 w 7655776"/>
                <a:gd name="connsiteY12122" fmla="*/ 6676115 h 7652085"/>
                <a:gd name="connsiteX12123" fmla="*/ 4880268 w 7655776"/>
                <a:gd name="connsiteY12123" fmla="*/ 6673917 h 7652085"/>
                <a:gd name="connsiteX12124" fmla="*/ 4880268 w 7655776"/>
                <a:gd name="connsiteY12124" fmla="*/ 6673917 h 7652085"/>
                <a:gd name="connsiteX12125" fmla="*/ 4971857 w 7655776"/>
                <a:gd name="connsiteY12125" fmla="*/ 6022171 h 7652085"/>
                <a:gd name="connsiteX12126" fmla="*/ 4945846 w 7655776"/>
                <a:gd name="connsiteY12126" fmla="*/ 6011912 h 7652085"/>
                <a:gd name="connsiteX12127" fmla="*/ 4896754 w 7655776"/>
                <a:gd name="connsiteY12127" fmla="*/ 5917026 h 7652085"/>
                <a:gd name="connsiteX12128" fmla="*/ 4903715 w 7655776"/>
                <a:gd name="connsiteY12128" fmla="*/ 5912630 h 7652085"/>
                <a:gd name="connsiteX12129" fmla="*/ 5017285 w 7655776"/>
                <a:gd name="connsiteY12129" fmla="*/ 5841923 h 7652085"/>
                <a:gd name="connsiteX12130" fmla="*/ 5024612 w 7655776"/>
                <a:gd name="connsiteY12130" fmla="*/ 5844854 h 7652085"/>
                <a:gd name="connsiteX12131" fmla="*/ 5061980 w 7655776"/>
                <a:gd name="connsiteY12131" fmla="*/ 5969049 h 7652085"/>
                <a:gd name="connsiteX12132" fmla="*/ 5092754 w 7655776"/>
                <a:gd name="connsiteY12132" fmla="*/ 6070163 h 7652085"/>
                <a:gd name="connsiteX12133" fmla="*/ 4971857 w 7655776"/>
                <a:gd name="connsiteY12133" fmla="*/ 6022171 h 7652085"/>
                <a:gd name="connsiteX12134" fmla="*/ 4971857 w 7655776"/>
                <a:gd name="connsiteY12134" fmla="*/ 6022171 h 7652085"/>
                <a:gd name="connsiteX12135" fmla="*/ 5240762 w 7655776"/>
                <a:gd name="connsiteY12135" fmla="*/ 5576316 h 7652085"/>
                <a:gd name="connsiteX12136" fmla="*/ 5323192 w 7655776"/>
                <a:gd name="connsiteY12136" fmla="*/ 5610753 h 7652085"/>
                <a:gd name="connsiteX12137" fmla="*/ 5322826 w 7655776"/>
                <a:gd name="connsiteY12137" fmla="*/ 5612219 h 7652085"/>
                <a:gd name="connsiteX12138" fmla="*/ 5323924 w 7655776"/>
                <a:gd name="connsiteY12138" fmla="*/ 5614417 h 7652085"/>
                <a:gd name="connsiteX12139" fmla="*/ 5251386 w 7655776"/>
                <a:gd name="connsiteY12139" fmla="*/ 5660577 h 7652085"/>
                <a:gd name="connsiteX12140" fmla="*/ 5183244 w 7655776"/>
                <a:gd name="connsiteY12140" fmla="*/ 5704540 h 7652085"/>
                <a:gd name="connsiteX12141" fmla="*/ 5240762 w 7655776"/>
                <a:gd name="connsiteY12141" fmla="*/ 5576316 h 7652085"/>
                <a:gd name="connsiteX12142" fmla="*/ 5344807 w 7655776"/>
                <a:gd name="connsiteY12142" fmla="*/ 5608189 h 7652085"/>
                <a:gd name="connsiteX12143" fmla="*/ 5448852 w 7655776"/>
                <a:gd name="connsiteY12143" fmla="*/ 5523561 h 7652085"/>
                <a:gd name="connsiteX12144" fmla="*/ 5455080 w 7655776"/>
                <a:gd name="connsiteY12144" fmla="*/ 5518432 h 7652085"/>
                <a:gd name="connsiteX12145" fmla="*/ 5528717 w 7655776"/>
                <a:gd name="connsiteY12145" fmla="*/ 5596099 h 7652085"/>
                <a:gd name="connsiteX12146" fmla="*/ 5530183 w 7655776"/>
                <a:gd name="connsiteY12146" fmla="*/ 5624309 h 7652085"/>
                <a:gd name="connsiteX12147" fmla="*/ 5536777 w 7655776"/>
                <a:gd name="connsiteY12147" fmla="*/ 5753998 h 7652085"/>
                <a:gd name="connsiteX12148" fmla="*/ 5451050 w 7655776"/>
                <a:gd name="connsiteY12148" fmla="*/ 5692084 h 7652085"/>
                <a:gd name="connsiteX12149" fmla="*/ 5344807 w 7655776"/>
                <a:gd name="connsiteY12149" fmla="*/ 5615882 h 7652085"/>
                <a:gd name="connsiteX12150" fmla="*/ 5346272 w 7655776"/>
                <a:gd name="connsiteY12150" fmla="*/ 5612219 h 7652085"/>
                <a:gd name="connsiteX12151" fmla="*/ 5344807 w 7655776"/>
                <a:gd name="connsiteY12151" fmla="*/ 5608189 h 7652085"/>
                <a:gd name="connsiteX12152" fmla="*/ 5344807 w 7655776"/>
                <a:gd name="connsiteY12152" fmla="*/ 5608189 h 7652085"/>
                <a:gd name="connsiteX12153" fmla="*/ 5803850 w 7655776"/>
                <a:gd name="connsiteY12153" fmla="*/ 5690253 h 7652085"/>
                <a:gd name="connsiteX12154" fmla="*/ 5806415 w 7655776"/>
                <a:gd name="connsiteY12154" fmla="*/ 5685856 h 7652085"/>
                <a:gd name="connsiteX12155" fmla="*/ 5988860 w 7655776"/>
                <a:gd name="connsiteY12155" fmla="*/ 5717729 h 7652085"/>
                <a:gd name="connsiteX12156" fmla="*/ 6063596 w 7655776"/>
                <a:gd name="connsiteY12156" fmla="*/ 5730552 h 7652085"/>
                <a:gd name="connsiteX12157" fmla="*/ 6154819 w 7655776"/>
                <a:gd name="connsiteY12157" fmla="*/ 5746305 h 7652085"/>
                <a:gd name="connsiteX12158" fmla="*/ 6067626 w 7655776"/>
                <a:gd name="connsiteY12158" fmla="*/ 5859875 h 7652085"/>
                <a:gd name="connsiteX12159" fmla="*/ 5948927 w 7655776"/>
                <a:gd name="connsiteY12159" fmla="*/ 6015576 h 7652085"/>
                <a:gd name="connsiteX12160" fmla="*/ 5873824 w 7655776"/>
                <a:gd name="connsiteY12160" fmla="*/ 5849617 h 7652085"/>
                <a:gd name="connsiteX12161" fmla="*/ 5801652 w 7655776"/>
                <a:gd name="connsiteY12161" fmla="*/ 5691718 h 7652085"/>
                <a:gd name="connsiteX12162" fmla="*/ 5803850 w 7655776"/>
                <a:gd name="connsiteY12162" fmla="*/ 5690253 h 7652085"/>
                <a:gd name="connsiteX12163" fmla="*/ 5803850 w 7655776"/>
                <a:gd name="connsiteY12163" fmla="*/ 5690253 h 7652085"/>
                <a:gd name="connsiteX12164" fmla="*/ 6021099 w 7655776"/>
                <a:gd name="connsiteY12164" fmla="*/ 5932780 h 7652085"/>
                <a:gd name="connsiteX12165" fmla="*/ 6073488 w 7655776"/>
                <a:gd name="connsiteY12165" fmla="*/ 5864271 h 7652085"/>
                <a:gd name="connsiteX12166" fmla="*/ 6162512 w 7655776"/>
                <a:gd name="connsiteY12166" fmla="*/ 5747404 h 7652085"/>
                <a:gd name="connsiteX12167" fmla="*/ 6176067 w 7655776"/>
                <a:gd name="connsiteY12167" fmla="*/ 5749602 h 7652085"/>
                <a:gd name="connsiteX12168" fmla="*/ 6177533 w 7655776"/>
                <a:gd name="connsiteY12168" fmla="*/ 5752533 h 7652085"/>
                <a:gd name="connsiteX12169" fmla="*/ 6064695 w 7655776"/>
                <a:gd name="connsiteY12169" fmla="*/ 5882589 h 7652085"/>
                <a:gd name="connsiteX12170" fmla="*/ 6021099 w 7655776"/>
                <a:gd name="connsiteY12170" fmla="*/ 5932780 h 7652085"/>
                <a:gd name="connsiteX12171" fmla="*/ 6302826 w 7655776"/>
                <a:gd name="connsiteY12171" fmla="*/ 5623209 h 7652085"/>
                <a:gd name="connsiteX12172" fmla="*/ 6312718 w 7655776"/>
                <a:gd name="connsiteY12172" fmla="*/ 5612219 h 7652085"/>
                <a:gd name="connsiteX12173" fmla="*/ 6321877 w 7655776"/>
                <a:gd name="connsiteY12173" fmla="*/ 5717363 h 7652085"/>
                <a:gd name="connsiteX12174" fmla="*/ 6334699 w 7655776"/>
                <a:gd name="connsiteY12174" fmla="*/ 5858776 h 7652085"/>
                <a:gd name="connsiteX12175" fmla="*/ 6269121 w 7655776"/>
                <a:gd name="connsiteY12175" fmla="*/ 5783307 h 7652085"/>
                <a:gd name="connsiteX12176" fmla="*/ 6214901 w 7655776"/>
                <a:gd name="connsiteY12176" fmla="*/ 5721759 h 7652085"/>
                <a:gd name="connsiteX12177" fmla="*/ 6302826 w 7655776"/>
                <a:gd name="connsiteY12177" fmla="*/ 5623209 h 7652085"/>
                <a:gd name="connsiteX12178" fmla="*/ 6671380 w 7655776"/>
                <a:gd name="connsiteY12178" fmla="*/ 5745938 h 7652085"/>
                <a:gd name="connsiteX12179" fmla="*/ 6487469 w 7655776"/>
                <a:gd name="connsiteY12179" fmla="*/ 5799426 h 7652085"/>
                <a:gd name="connsiteX12180" fmla="*/ 6484539 w 7655776"/>
                <a:gd name="connsiteY12180" fmla="*/ 5796496 h 7652085"/>
                <a:gd name="connsiteX12181" fmla="*/ 6484172 w 7655776"/>
                <a:gd name="connsiteY12181" fmla="*/ 5796496 h 7652085"/>
                <a:gd name="connsiteX12182" fmla="*/ 6473914 w 7655776"/>
                <a:gd name="connsiteY12182" fmla="*/ 5612219 h 7652085"/>
                <a:gd name="connsiteX12183" fmla="*/ 6465855 w 7655776"/>
                <a:gd name="connsiteY12183" fmla="*/ 5475202 h 7652085"/>
                <a:gd name="connsiteX12184" fmla="*/ 6592613 w 7655776"/>
                <a:gd name="connsiteY12184" fmla="*/ 5422446 h 7652085"/>
                <a:gd name="connsiteX12185" fmla="*/ 6762602 w 7655776"/>
                <a:gd name="connsiteY12185" fmla="*/ 5351007 h 7652085"/>
                <a:gd name="connsiteX12186" fmla="*/ 6762602 w 7655776"/>
                <a:gd name="connsiteY12186" fmla="*/ 5351007 h 7652085"/>
                <a:gd name="connsiteX12187" fmla="*/ 6766266 w 7655776"/>
                <a:gd name="connsiteY12187" fmla="*/ 5352473 h 7652085"/>
                <a:gd name="connsiteX12188" fmla="*/ 6798871 w 7655776"/>
                <a:gd name="connsiteY12188" fmla="*/ 5541512 h 7652085"/>
                <a:gd name="connsiteX12189" fmla="*/ 6827081 w 7655776"/>
                <a:gd name="connsiteY12189" fmla="*/ 5701243 h 7652085"/>
                <a:gd name="connsiteX12190" fmla="*/ 6671380 w 7655776"/>
                <a:gd name="connsiteY12190" fmla="*/ 5745938 h 7652085"/>
                <a:gd name="connsiteX12191" fmla="*/ 6620090 w 7655776"/>
                <a:gd name="connsiteY12191" fmla="*/ 5239269 h 7652085"/>
                <a:gd name="connsiteX12192" fmla="*/ 6521907 w 7655776"/>
                <a:gd name="connsiteY12192" fmla="*/ 5277004 h 7652085"/>
                <a:gd name="connsiteX12193" fmla="*/ 6527402 w 7655776"/>
                <a:gd name="connsiteY12193" fmla="*/ 5263449 h 7652085"/>
                <a:gd name="connsiteX12194" fmla="*/ 6577226 w 7655776"/>
                <a:gd name="connsiteY12194" fmla="*/ 5141086 h 7652085"/>
                <a:gd name="connsiteX12195" fmla="*/ 6656359 w 7655776"/>
                <a:gd name="connsiteY12195" fmla="*/ 5162701 h 7652085"/>
                <a:gd name="connsiteX12196" fmla="*/ 6753077 w 7655776"/>
                <a:gd name="connsiteY12196" fmla="*/ 5188712 h 7652085"/>
                <a:gd name="connsiteX12197" fmla="*/ 6620090 w 7655776"/>
                <a:gd name="connsiteY12197" fmla="*/ 5239269 h 7652085"/>
                <a:gd name="connsiteX12198" fmla="*/ 6620090 w 7655776"/>
                <a:gd name="connsiteY12198" fmla="*/ 5239269 h 7652085"/>
                <a:gd name="connsiteX12199" fmla="*/ 6585653 w 7655776"/>
                <a:gd name="connsiteY12199" fmla="*/ 5094558 h 7652085"/>
                <a:gd name="connsiteX12200" fmla="*/ 6577593 w 7655776"/>
                <a:gd name="connsiteY12200" fmla="*/ 5083568 h 7652085"/>
                <a:gd name="connsiteX12201" fmla="*/ 6643537 w 7655776"/>
                <a:gd name="connsiteY12201" fmla="*/ 4952413 h 7652085"/>
                <a:gd name="connsiteX12202" fmla="*/ 6681638 w 7655776"/>
                <a:gd name="connsiteY12202" fmla="*/ 4876211 h 7652085"/>
                <a:gd name="connsiteX12203" fmla="*/ 6655993 w 7655776"/>
                <a:gd name="connsiteY12203" fmla="*/ 4936293 h 7652085"/>
                <a:gd name="connsiteX12204" fmla="*/ 6588584 w 7655776"/>
                <a:gd name="connsiteY12204" fmla="*/ 5094558 h 7652085"/>
                <a:gd name="connsiteX12205" fmla="*/ 6585653 w 7655776"/>
                <a:gd name="connsiteY12205" fmla="*/ 5094558 h 7652085"/>
                <a:gd name="connsiteX12206" fmla="*/ 6724868 w 7655776"/>
                <a:gd name="connsiteY12206" fmla="*/ 4773997 h 7652085"/>
                <a:gd name="connsiteX12207" fmla="*/ 6636942 w 7655776"/>
                <a:gd name="connsiteY12207" fmla="*/ 4948749 h 7652085"/>
                <a:gd name="connsiteX12208" fmla="*/ 6572830 w 7655776"/>
                <a:gd name="connsiteY12208" fmla="*/ 5076974 h 7652085"/>
                <a:gd name="connsiteX12209" fmla="*/ 6474647 w 7655776"/>
                <a:gd name="connsiteY12209" fmla="*/ 4940323 h 7652085"/>
                <a:gd name="connsiteX12210" fmla="*/ 6365839 w 7655776"/>
                <a:gd name="connsiteY12210" fmla="*/ 4789751 h 7652085"/>
                <a:gd name="connsiteX12211" fmla="*/ 6368770 w 7655776"/>
                <a:gd name="connsiteY12211" fmla="*/ 4786087 h 7652085"/>
                <a:gd name="connsiteX12212" fmla="*/ 6369137 w 7655776"/>
                <a:gd name="connsiteY12212" fmla="*/ 4783889 h 7652085"/>
                <a:gd name="connsiteX12213" fmla="*/ 6542789 w 7655776"/>
                <a:gd name="connsiteY12213" fmla="*/ 4779493 h 7652085"/>
                <a:gd name="connsiteX12214" fmla="*/ 6724868 w 7655776"/>
                <a:gd name="connsiteY12214" fmla="*/ 4773997 h 7652085"/>
                <a:gd name="connsiteX12215" fmla="*/ 6331402 w 7655776"/>
                <a:gd name="connsiteY12215" fmla="*/ 4532203 h 7652085"/>
                <a:gd name="connsiteX12216" fmla="*/ 6299895 w 7655776"/>
                <a:gd name="connsiteY12216" fmla="*/ 4546857 h 7652085"/>
                <a:gd name="connsiteX12217" fmla="*/ 6320777 w 7655776"/>
                <a:gd name="connsiteY12217" fmla="*/ 4524143 h 7652085"/>
                <a:gd name="connsiteX12218" fmla="*/ 6331402 w 7655776"/>
                <a:gd name="connsiteY12218" fmla="*/ 4529638 h 7652085"/>
                <a:gd name="connsiteX12219" fmla="*/ 6331402 w 7655776"/>
                <a:gd name="connsiteY12219" fmla="*/ 4532203 h 7652085"/>
                <a:gd name="connsiteX12220" fmla="*/ 6331402 w 7655776"/>
                <a:gd name="connsiteY12220" fmla="*/ 4532203 h 7652085"/>
                <a:gd name="connsiteX12221" fmla="*/ 6189256 w 7655776"/>
                <a:gd name="connsiteY12221" fmla="*/ 4568838 h 7652085"/>
                <a:gd name="connsiteX12222" fmla="*/ 6163611 w 7655776"/>
                <a:gd name="connsiteY12222" fmla="*/ 4579829 h 7652085"/>
                <a:gd name="connsiteX12223" fmla="*/ 6061764 w 7655776"/>
                <a:gd name="connsiteY12223" fmla="*/ 4547956 h 7652085"/>
                <a:gd name="connsiteX12224" fmla="*/ 6063596 w 7655776"/>
                <a:gd name="connsiteY12224" fmla="*/ 4539897 h 7652085"/>
                <a:gd name="connsiteX12225" fmla="*/ 6093637 w 7655776"/>
                <a:gd name="connsiteY12225" fmla="*/ 4409840 h 7652085"/>
                <a:gd name="connsiteX12226" fmla="*/ 6100598 w 7655776"/>
                <a:gd name="connsiteY12226" fmla="*/ 4406543 h 7652085"/>
                <a:gd name="connsiteX12227" fmla="*/ 6215267 w 7655776"/>
                <a:gd name="connsiteY12227" fmla="*/ 4468091 h 7652085"/>
                <a:gd name="connsiteX12228" fmla="*/ 6308688 w 7655776"/>
                <a:gd name="connsiteY12228" fmla="*/ 4517915 h 7652085"/>
                <a:gd name="connsiteX12229" fmla="*/ 6189256 w 7655776"/>
                <a:gd name="connsiteY12229" fmla="*/ 4568838 h 7652085"/>
                <a:gd name="connsiteX12230" fmla="*/ 6189256 w 7655776"/>
                <a:gd name="connsiteY12230" fmla="*/ 4568838 h 7652085"/>
                <a:gd name="connsiteX12231" fmla="*/ 6090340 w 7655776"/>
                <a:gd name="connsiteY12231" fmla="*/ 4387126 h 7652085"/>
                <a:gd name="connsiteX12232" fmla="*/ 6086677 w 7655776"/>
                <a:gd name="connsiteY12232" fmla="*/ 4388592 h 7652085"/>
                <a:gd name="connsiteX12233" fmla="*/ 6019633 w 7655776"/>
                <a:gd name="connsiteY12233" fmla="*/ 4329975 h 7652085"/>
                <a:gd name="connsiteX12234" fmla="*/ 6109757 w 7655776"/>
                <a:gd name="connsiteY12234" fmla="*/ 4221900 h 7652085"/>
                <a:gd name="connsiteX12235" fmla="*/ 6100232 w 7655776"/>
                <a:gd name="connsiteY12235" fmla="*/ 4302498 h 7652085"/>
                <a:gd name="connsiteX12236" fmla="*/ 6090340 w 7655776"/>
                <a:gd name="connsiteY12236" fmla="*/ 4387126 h 7652085"/>
                <a:gd name="connsiteX12237" fmla="*/ 6090340 w 7655776"/>
                <a:gd name="connsiteY12237" fmla="*/ 4387126 h 7652085"/>
                <a:gd name="connsiteX12238" fmla="*/ 6064329 w 7655776"/>
                <a:gd name="connsiteY12238" fmla="*/ 4063634 h 7652085"/>
                <a:gd name="connsiteX12239" fmla="*/ 6147125 w 7655776"/>
                <a:gd name="connsiteY12239" fmla="*/ 4029929 h 7652085"/>
                <a:gd name="connsiteX12240" fmla="*/ 6150056 w 7655776"/>
                <a:gd name="connsiteY12240" fmla="*/ 4032128 h 7652085"/>
                <a:gd name="connsiteX12241" fmla="*/ 6131372 w 7655776"/>
                <a:gd name="connsiteY12241" fmla="*/ 4116023 h 7652085"/>
                <a:gd name="connsiteX12242" fmla="*/ 6114153 w 7655776"/>
                <a:gd name="connsiteY12242" fmla="*/ 4195523 h 7652085"/>
                <a:gd name="connsiteX12243" fmla="*/ 6064329 w 7655776"/>
                <a:gd name="connsiteY12243" fmla="*/ 4063634 h 7652085"/>
                <a:gd name="connsiteX12244" fmla="*/ 6159948 w 7655776"/>
                <a:gd name="connsiteY12244" fmla="*/ 4012711 h 7652085"/>
                <a:gd name="connsiteX12245" fmla="*/ 6173869 w 7655776"/>
                <a:gd name="connsiteY12245" fmla="*/ 3879357 h 7652085"/>
                <a:gd name="connsiteX12246" fmla="*/ 6174602 w 7655776"/>
                <a:gd name="connsiteY12246" fmla="*/ 3871298 h 7652085"/>
                <a:gd name="connsiteX12247" fmla="*/ 6281578 w 7655776"/>
                <a:gd name="connsiteY12247" fmla="*/ 3874228 h 7652085"/>
                <a:gd name="connsiteX12248" fmla="*/ 6302460 w 7655776"/>
                <a:gd name="connsiteY12248" fmla="*/ 3893279 h 7652085"/>
                <a:gd name="connsiteX12249" fmla="*/ 6398811 w 7655776"/>
                <a:gd name="connsiteY12249" fmla="*/ 3980105 h 7652085"/>
                <a:gd name="connsiteX12250" fmla="*/ 6294400 w 7655776"/>
                <a:gd name="connsiteY12250" fmla="*/ 3996957 h 7652085"/>
                <a:gd name="connsiteX12251" fmla="*/ 6165443 w 7655776"/>
                <a:gd name="connsiteY12251" fmla="*/ 4017840 h 7652085"/>
                <a:gd name="connsiteX12252" fmla="*/ 6159948 w 7655776"/>
                <a:gd name="connsiteY12252" fmla="*/ 4012711 h 7652085"/>
                <a:gd name="connsiteX12253" fmla="*/ 6159948 w 7655776"/>
                <a:gd name="connsiteY12253" fmla="*/ 4012711 h 7652085"/>
                <a:gd name="connsiteX12254" fmla="*/ 6542422 w 7655776"/>
                <a:gd name="connsiteY12254" fmla="*/ 3748202 h 7652085"/>
                <a:gd name="connsiteX12255" fmla="*/ 6542789 w 7655776"/>
                <a:gd name="connsiteY12255" fmla="*/ 3746004 h 7652085"/>
                <a:gd name="connsiteX12256" fmla="*/ 6541690 w 7655776"/>
                <a:gd name="connsiteY12256" fmla="*/ 3741242 h 7652085"/>
                <a:gd name="connsiteX12257" fmla="*/ 6692995 w 7655776"/>
                <a:gd name="connsiteY12257" fmla="*/ 3634632 h 7652085"/>
                <a:gd name="connsiteX12258" fmla="*/ 6830378 w 7655776"/>
                <a:gd name="connsiteY12258" fmla="*/ 3537181 h 7652085"/>
                <a:gd name="connsiteX12259" fmla="*/ 6849062 w 7655776"/>
                <a:gd name="connsiteY12259" fmla="*/ 3679328 h 7652085"/>
                <a:gd name="connsiteX12260" fmla="*/ 6875440 w 7655776"/>
                <a:gd name="connsiteY12260" fmla="*/ 3873130 h 7652085"/>
                <a:gd name="connsiteX12261" fmla="*/ 6705084 w 7655776"/>
                <a:gd name="connsiteY12261" fmla="*/ 3809017 h 7652085"/>
                <a:gd name="connsiteX12262" fmla="*/ 6542422 w 7655776"/>
                <a:gd name="connsiteY12262" fmla="*/ 3748202 h 7652085"/>
                <a:gd name="connsiteX12263" fmla="*/ 6856756 w 7655776"/>
                <a:gd name="connsiteY12263" fmla="*/ 3678595 h 7652085"/>
                <a:gd name="connsiteX12264" fmla="*/ 6836972 w 7655776"/>
                <a:gd name="connsiteY12264" fmla="*/ 3533152 h 7652085"/>
                <a:gd name="connsiteX12265" fmla="*/ 6847963 w 7655776"/>
                <a:gd name="connsiteY12265" fmla="*/ 3525092 h 7652085"/>
                <a:gd name="connsiteX12266" fmla="*/ 6850894 w 7655776"/>
                <a:gd name="connsiteY12266" fmla="*/ 3526191 h 7652085"/>
                <a:gd name="connsiteX12267" fmla="*/ 6862983 w 7655776"/>
                <a:gd name="connsiteY12267" fmla="*/ 3697645 h 7652085"/>
                <a:gd name="connsiteX12268" fmla="*/ 6867746 w 7655776"/>
                <a:gd name="connsiteY12268" fmla="*/ 3763589 h 7652085"/>
                <a:gd name="connsiteX12269" fmla="*/ 6856756 w 7655776"/>
                <a:gd name="connsiteY12269" fmla="*/ 3678595 h 7652085"/>
                <a:gd name="connsiteX12270" fmla="*/ 6848329 w 7655776"/>
                <a:gd name="connsiteY12270" fmla="*/ 3345944 h 7652085"/>
                <a:gd name="connsiteX12271" fmla="*/ 6847597 w 7655776"/>
                <a:gd name="connsiteY12271" fmla="*/ 3331290 h 7652085"/>
                <a:gd name="connsiteX12272" fmla="*/ 6928195 w 7655776"/>
                <a:gd name="connsiteY12272" fmla="*/ 3399066 h 7652085"/>
                <a:gd name="connsiteX12273" fmla="*/ 7037002 w 7655776"/>
                <a:gd name="connsiteY12273" fmla="*/ 3489921 h 7652085"/>
                <a:gd name="connsiteX12274" fmla="*/ 6937354 w 7655776"/>
                <a:gd name="connsiteY12274" fmla="*/ 3482961 h 7652085"/>
                <a:gd name="connsiteX12275" fmla="*/ 6855656 w 7655776"/>
                <a:gd name="connsiteY12275" fmla="*/ 3477466 h 7652085"/>
                <a:gd name="connsiteX12276" fmla="*/ 6848329 w 7655776"/>
                <a:gd name="connsiteY12276" fmla="*/ 3345944 h 7652085"/>
                <a:gd name="connsiteX12277" fmla="*/ 7148008 w 7655776"/>
                <a:gd name="connsiteY12277" fmla="*/ 2931962 h 7652085"/>
                <a:gd name="connsiteX12278" fmla="*/ 6989010 w 7655776"/>
                <a:gd name="connsiteY12278" fmla="*/ 2820224 h 7652085"/>
                <a:gd name="connsiteX12279" fmla="*/ 6989376 w 7655776"/>
                <a:gd name="connsiteY12279" fmla="*/ 2819125 h 7652085"/>
                <a:gd name="connsiteX12280" fmla="*/ 6980217 w 7655776"/>
                <a:gd name="connsiteY12280" fmla="*/ 2810699 h 7652085"/>
                <a:gd name="connsiteX12281" fmla="*/ 6974356 w 7655776"/>
                <a:gd name="connsiteY12281" fmla="*/ 2813629 h 7652085"/>
                <a:gd name="connsiteX12282" fmla="*/ 6974722 w 7655776"/>
                <a:gd name="connsiteY12282" fmla="*/ 2825353 h 7652085"/>
                <a:gd name="connsiteX12283" fmla="*/ 6904382 w 7655776"/>
                <a:gd name="connsiteY12283" fmla="*/ 2996075 h 7652085"/>
                <a:gd name="connsiteX12284" fmla="*/ 6853458 w 7655776"/>
                <a:gd name="connsiteY12284" fmla="*/ 3121002 h 7652085"/>
                <a:gd name="connsiteX12285" fmla="*/ 6827447 w 7655776"/>
                <a:gd name="connsiteY12285" fmla="*/ 3097555 h 7652085"/>
                <a:gd name="connsiteX12286" fmla="*/ 6828180 w 7655776"/>
                <a:gd name="connsiteY12286" fmla="*/ 3096822 h 7652085"/>
                <a:gd name="connsiteX12287" fmla="*/ 6827813 w 7655776"/>
                <a:gd name="connsiteY12287" fmla="*/ 3086931 h 7652085"/>
                <a:gd name="connsiteX12288" fmla="*/ 6820853 w 7655776"/>
                <a:gd name="connsiteY12288" fmla="*/ 3080336 h 7652085"/>
                <a:gd name="connsiteX12289" fmla="*/ 6845032 w 7655776"/>
                <a:gd name="connsiteY12289" fmla="*/ 2903020 h 7652085"/>
                <a:gd name="connsiteX12290" fmla="*/ 6869578 w 7655776"/>
                <a:gd name="connsiteY12290" fmla="*/ 2718377 h 7652085"/>
                <a:gd name="connsiteX12291" fmla="*/ 6871044 w 7655776"/>
                <a:gd name="connsiteY12291" fmla="*/ 2716912 h 7652085"/>
                <a:gd name="connsiteX12292" fmla="*/ 7038834 w 7655776"/>
                <a:gd name="connsiteY12292" fmla="*/ 2742923 h 7652085"/>
                <a:gd name="connsiteX12293" fmla="*/ 7180980 w 7655776"/>
                <a:gd name="connsiteY12293" fmla="*/ 2764538 h 7652085"/>
                <a:gd name="connsiteX12294" fmla="*/ 7220913 w 7655776"/>
                <a:gd name="connsiteY12294" fmla="*/ 2850265 h 7652085"/>
                <a:gd name="connsiteX12295" fmla="*/ 7287956 w 7655776"/>
                <a:gd name="connsiteY12295" fmla="*/ 2992777 h 7652085"/>
                <a:gd name="connsiteX12296" fmla="*/ 7285025 w 7655776"/>
                <a:gd name="connsiteY12296" fmla="*/ 3004134 h 7652085"/>
                <a:gd name="connsiteX12297" fmla="*/ 7287223 w 7655776"/>
                <a:gd name="connsiteY12297" fmla="*/ 3006699 h 7652085"/>
                <a:gd name="connsiteX12298" fmla="*/ 7277332 w 7655776"/>
                <a:gd name="connsiteY12298" fmla="*/ 3024284 h 7652085"/>
                <a:gd name="connsiteX12299" fmla="*/ 7148008 w 7655776"/>
                <a:gd name="connsiteY12299" fmla="*/ 2931962 h 7652085"/>
                <a:gd name="connsiteX12300" fmla="*/ 5730213 w 7655776"/>
                <a:gd name="connsiteY12300" fmla="*/ 823220 h 7652085"/>
                <a:gd name="connsiteX12301" fmla="*/ 5737540 w 7655776"/>
                <a:gd name="connsiteY12301" fmla="*/ 826151 h 7652085"/>
                <a:gd name="connsiteX12302" fmla="*/ 5741936 w 7655776"/>
                <a:gd name="connsiteY12302" fmla="*/ 824320 h 7652085"/>
                <a:gd name="connsiteX12303" fmla="*/ 5854774 w 7655776"/>
                <a:gd name="connsiteY12303" fmla="*/ 934226 h 7652085"/>
                <a:gd name="connsiteX12304" fmla="*/ 5922916 w 7655776"/>
                <a:gd name="connsiteY12304" fmla="*/ 999804 h 7652085"/>
                <a:gd name="connsiteX12305" fmla="*/ 5897271 w 7655776"/>
                <a:gd name="connsiteY12305" fmla="*/ 1141217 h 7652085"/>
                <a:gd name="connsiteX12306" fmla="*/ 5867230 w 7655776"/>
                <a:gd name="connsiteY12306" fmla="*/ 1308641 h 7652085"/>
                <a:gd name="connsiteX12307" fmla="*/ 5865398 w 7655776"/>
                <a:gd name="connsiteY12307" fmla="*/ 1309374 h 7652085"/>
                <a:gd name="connsiteX12308" fmla="*/ 5682953 w 7655776"/>
                <a:gd name="connsiteY12308" fmla="*/ 1272739 h 7652085"/>
                <a:gd name="connsiteX12309" fmla="*/ 5507468 w 7655776"/>
                <a:gd name="connsiteY12309" fmla="*/ 1237935 h 7652085"/>
                <a:gd name="connsiteX12310" fmla="*/ 5503439 w 7655776"/>
                <a:gd name="connsiteY12310" fmla="*/ 1229142 h 7652085"/>
                <a:gd name="connsiteX12311" fmla="*/ 5493181 w 7655776"/>
                <a:gd name="connsiteY12311" fmla="*/ 1226211 h 7652085"/>
                <a:gd name="connsiteX12312" fmla="*/ 5479259 w 7655776"/>
                <a:gd name="connsiteY12312" fmla="*/ 1193239 h 7652085"/>
                <a:gd name="connsiteX12313" fmla="*/ 5613711 w 7655776"/>
                <a:gd name="connsiteY12313" fmla="*/ 1185912 h 7652085"/>
                <a:gd name="connsiteX12314" fmla="*/ 5797988 w 7655776"/>
                <a:gd name="connsiteY12314" fmla="*/ 1175288 h 7652085"/>
                <a:gd name="connsiteX12315" fmla="*/ 5805682 w 7655776"/>
                <a:gd name="connsiteY12315" fmla="*/ 1180051 h 7652085"/>
                <a:gd name="connsiteX12316" fmla="*/ 5814474 w 7655776"/>
                <a:gd name="connsiteY12316" fmla="*/ 1171258 h 7652085"/>
                <a:gd name="connsiteX12317" fmla="*/ 5808979 w 7655776"/>
                <a:gd name="connsiteY12317" fmla="*/ 1163198 h 7652085"/>
                <a:gd name="connsiteX12318" fmla="*/ 5807880 w 7655776"/>
                <a:gd name="connsiteY12318" fmla="*/ 1163198 h 7652085"/>
                <a:gd name="connsiteX12319" fmla="*/ 5753660 w 7655776"/>
                <a:gd name="connsiteY12319" fmla="*/ 976357 h 7652085"/>
                <a:gd name="connsiteX12320" fmla="*/ 5708964 w 7655776"/>
                <a:gd name="connsiteY12320" fmla="*/ 823953 h 7652085"/>
                <a:gd name="connsiteX12321" fmla="*/ 5729113 w 7655776"/>
                <a:gd name="connsiteY12321" fmla="*/ 820290 h 7652085"/>
                <a:gd name="connsiteX12322" fmla="*/ 5730213 w 7655776"/>
                <a:gd name="connsiteY12322" fmla="*/ 823220 h 7652085"/>
                <a:gd name="connsiteX12323" fmla="*/ 5730213 w 7655776"/>
                <a:gd name="connsiteY12323" fmla="*/ 823220 h 7652085"/>
                <a:gd name="connsiteX12324" fmla="*/ 5543371 w 7655776"/>
                <a:gd name="connsiteY12324" fmla="*/ 844835 h 7652085"/>
                <a:gd name="connsiteX12325" fmla="*/ 5351767 w 7655776"/>
                <a:gd name="connsiteY12325" fmla="*/ 878174 h 7652085"/>
                <a:gd name="connsiteX12326" fmla="*/ 5351401 w 7655776"/>
                <a:gd name="connsiteY12326" fmla="*/ 877075 h 7652085"/>
                <a:gd name="connsiteX12327" fmla="*/ 5339312 w 7655776"/>
                <a:gd name="connsiteY12327" fmla="*/ 877441 h 7652085"/>
                <a:gd name="connsiteX12328" fmla="*/ 5337113 w 7655776"/>
                <a:gd name="connsiteY12328" fmla="*/ 883669 h 7652085"/>
                <a:gd name="connsiteX12329" fmla="*/ 5345539 w 7655776"/>
                <a:gd name="connsiteY12329" fmla="*/ 892095 h 7652085"/>
                <a:gd name="connsiteX12330" fmla="*/ 5416613 w 7655776"/>
                <a:gd name="connsiteY12330" fmla="*/ 1062451 h 7652085"/>
                <a:gd name="connsiteX12331" fmla="*/ 5469001 w 7655776"/>
                <a:gd name="connsiteY12331" fmla="*/ 1186645 h 7652085"/>
                <a:gd name="connsiteX12332" fmla="*/ 5433465 w 7655776"/>
                <a:gd name="connsiteY12332" fmla="*/ 1188843 h 7652085"/>
                <a:gd name="connsiteX12333" fmla="*/ 5433099 w 7655776"/>
                <a:gd name="connsiteY12333" fmla="*/ 1187744 h 7652085"/>
                <a:gd name="connsiteX12334" fmla="*/ 5425771 w 7655776"/>
                <a:gd name="connsiteY12334" fmla="*/ 1180783 h 7652085"/>
                <a:gd name="connsiteX12335" fmla="*/ 5416246 w 7655776"/>
                <a:gd name="connsiteY12335" fmla="*/ 1181150 h 7652085"/>
                <a:gd name="connsiteX12336" fmla="*/ 5307805 w 7655776"/>
                <a:gd name="connsiteY12336" fmla="*/ 1038637 h 7652085"/>
                <a:gd name="connsiteX12337" fmla="*/ 5194601 w 7655776"/>
                <a:gd name="connsiteY12337" fmla="*/ 890630 h 7652085"/>
                <a:gd name="connsiteX12338" fmla="*/ 5194601 w 7655776"/>
                <a:gd name="connsiteY12338" fmla="*/ 888432 h 7652085"/>
                <a:gd name="connsiteX12339" fmla="*/ 5331985 w 7655776"/>
                <a:gd name="connsiteY12339" fmla="*/ 788417 h 7652085"/>
                <a:gd name="connsiteX12340" fmla="*/ 5447753 w 7655776"/>
                <a:gd name="connsiteY12340" fmla="*/ 703422 h 7652085"/>
                <a:gd name="connsiteX12341" fmla="*/ 5536777 w 7655776"/>
                <a:gd name="connsiteY12341" fmla="*/ 735661 h 7652085"/>
                <a:gd name="connsiteX12342" fmla="*/ 5685151 w 7655776"/>
                <a:gd name="connsiteY12342" fmla="*/ 789149 h 7652085"/>
                <a:gd name="connsiteX12343" fmla="*/ 5685151 w 7655776"/>
                <a:gd name="connsiteY12343" fmla="*/ 793546 h 7652085"/>
                <a:gd name="connsiteX12344" fmla="*/ 5691013 w 7655776"/>
                <a:gd name="connsiteY12344" fmla="*/ 799041 h 7652085"/>
                <a:gd name="connsiteX12345" fmla="*/ 5694310 w 7655776"/>
                <a:gd name="connsiteY12345" fmla="*/ 799774 h 7652085"/>
                <a:gd name="connsiteX12346" fmla="*/ 5699805 w 7655776"/>
                <a:gd name="connsiteY12346" fmla="*/ 818824 h 7652085"/>
                <a:gd name="connsiteX12347" fmla="*/ 5543371 w 7655776"/>
                <a:gd name="connsiteY12347" fmla="*/ 844835 h 7652085"/>
                <a:gd name="connsiteX12348" fmla="*/ 3295781 w 7655776"/>
                <a:gd name="connsiteY12348" fmla="*/ 327908 h 7652085"/>
                <a:gd name="connsiteX12349" fmla="*/ 3295781 w 7655776"/>
                <a:gd name="connsiteY12349" fmla="*/ 327908 h 7652085"/>
                <a:gd name="connsiteX12350" fmla="*/ 3295781 w 7655776"/>
                <a:gd name="connsiteY12350" fmla="*/ 327908 h 7652085"/>
                <a:gd name="connsiteX12351" fmla="*/ 3049224 w 7655776"/>
                <a:gd name="connsiteY12351" fmla="*/ 352820 h 7652085"/>
                <a:gd name="connsiteX12352" fmla="*/ 3049224 w 7655776"/>
                <a:gd name="connsiteY12352" fmla="*/ 352820 h 7652085"/>
                <a:gd name="connsiteX12353" fmla="*/ 3049590 w 7655776"/>
                <a:gd name="connsiteY12353" fmla="*/ 356484 h 7652085"/>
                <a:gd name="connsiteX12354" fmla="*/ 3058383 w 7655776"/>
                <a:gd name="connsiteY12354" fmla="*/ 349157 h 7652085"/>
                <a:gd name="connsiteX12355" fmla="*/ 3215915 w 7655776"/>
                <a:gd name="connsiteY12355" fmla="*/ 346958 h 7652085"/>
                <a:gd name="connsiteX12356" fmla="*/ 3310435 w 7655776"/>
                <a:gd name="connsiteY12356" fmla="*/ 345493 h 7652085"/>
                <a:gd name="connsiteX12357" fmla="*/ 3392132 w 7655776"/>
                <a:gd name="connsiteY12357" fmla="*/ 463459 h 7652085"/>
                <a:gd name="connsiteX12358" fmla="*/ 3489216 w 7655776"/>
                <a:gd name="connsiteY12358" fmla="*/ 603041 h 7652085"/>
                <a:gd name="connsiteX12359" fmla="*/ 3488484 w 7655776"/>
                <a:gd name="connsiteY12359" fmla="*/ 605239 h 7652085"/>
                <a:gd name="connsiteX12360" fmla="*/ 3333515 w 7655776"/>
                <a:gd name="connsiteY12360" fmla="*/ 708185 h 7652085"/>
                <a:gd name="connsiteX12361" fmla="*/ 3184775 w 7655776"/>
                <a:gd name="connsiteY12361" fmla="*/ 807467 h 7652085"/>
                <a:gd name="connsiteX12362" fmla="*/ 3175616 w 7655776"/>
                <a:gd name="connsiteY12362" fmla="*/ 804170 h 7652085"/>
                <a:gd name="connsiteX12363" fmla="*/ 3175616 w 7655776"/>
                <a:gd name="connsiteY12363" fmla="*/ 804170 h 7652085"/>
                <a:gd name="connsiteX12364" fmla="*/ 3166457 w 7655776"/>
                <a:gd name="connsiteY12364" fmla="*/ 808200 h 7652085"/>
                <a:gd name="connsiteX12365" fmla="*/ 3165725 w 7655776"/>
                <a:gd name="connsiteY12365" fmla="*/ 809299 h 7652085"/>
                <a:gd name="connsiteX12366" fmla="*/ 3133119 w 7655776"/>
                <a:gd name="connsiteY12366" fmla="*/ 795744 h 7652085"/>
                <a:gd name="connsiteX12367" fmla="*/ 3222876 w 7655776"/>
                <a:gd name="connsiteY12367" fmla="*/ 695362 h 7652085"/>
                <a:gd name="connsiteX12368" fmla="*/ 3345605 w 7655776"/>
                <a:gd name="connsiteY12368" fmla="*/ 557246 h 7652085"/>
                <a:gd name="connsiteX12369" fmla="*/ 3351467 w 7655776"/>
                <a:gd name="connsiteY12369" fmla="*/ 557246 h 7652085"/>
                <a:gd name="connsiteX12370" fmla="*/ 3356229 w 7655776"/>
                <a:gd name="connsiteY12370" fmla="*/ 552484 h 7652085"/>
                <a:gd name="connsiteX12371" fmla="*/ 3356229 w 7655776"/>
                <a:gd name="connsiteY12371" fmla="*/ 545889 h 7652085"/>
                <a:gd name="connsiteX12372" fmla="*/ 3344873 w 7655776"/>
                <a:gd name="connsiteY12372" fmla="*/ 541493 h 7652085"/>
                <a:gd name="connsiteX12373" fmla="*/ 3344140 w 7655776"/>
                <a:gd name="connsiteY12373" fmla="*/ 542226 h 7652085"/>
                <a:gd name="connsiteX12374" fmla="*/ 3174151 w 7655776"/>
                <a:gd name="connsiteY12374" fmla="*/ 448439 h 7652085"/>
                <a:gd name="connsiteX12375" fmla="*/ 3034936 w 7655776"/>
                <a:gd name="connsiteY12375" fmla="*/ 372237 h 7652085"/>
                <a:gd name="connsiteX12376" fmla="*/ 3046659 w 7655776"/>
                <a:gd name="connsiteY12376" fmla="*/ 355385 h 7652085"/>
                <a:gd name="connsiteX12377" fmla="*/ 3049590 w 7655776"/>
                <a:gd name="connsiteY12377" fmla="*/ 356484 h 7652085"/>
                <a:gd name="connsiteX12378" fmla="*/ 3049590 w 7655776"/>
                <a:gd name="connsiteY12378" fmla="*/ 356484 h 7652085"/>
                <a:gd name="connsiteX12379" fmla="*/ 2932723 w 7655776"/>
                <a:gd name="connsiteY12379" fmla="*/ 504125 h 7652085"/>
                <a:gd name="connsiteX12380" fmla="*/ 2820984 w 7655776"/>
                <a:gd name="connsiteY12380" fmla="*/ 663123 h 7652085"/>
                <a:gd name="connsiteX12381" fmla="*/ 2819885 w 7655776"/>
                <a:gd name="connsiteY12381" fmla="*/ 662757 h 7652085"/>
                <a:gd name="connsiteX12382" fmla="*/ 2819885 w 7655776"/>
                <a:gd name="connsiteY12382" fmla="*/ 662757 h 7652085"/>
                <a:gd name="connsiteX12383" fmla="*/ 2811459 w 7655776"/>
                <a:gd name="connsiteY12383" fmla="*/ 671549 h 7652085"/>
                <a:gd name="connsiteX12384" fmla="*/ 2820251 w 7655776"/>
                <a:gd name="connsiteY12384" fmla="*/ 679976 h 7652085"/>
                <a:gd name="connsiteX12385" fmla="*/ 2820618 w 7655776"/>
                <a:gd name="connsiteY12385" fmla="*/ 679976 h 7652085"/>
                <a:gd name="connsiteX12386" fmla="*/ 2826113 w 7655776"/>
                <a:gd name="connsiteY12386" fmla="*/ 677411 h 7652085"/>
                <a:gd name="connsiteX12387" fmla="*/ 2996835 w 7655776"/>
                <a:gd name="connsiteY12387" fmla="*/ 747751 h 7652085"/>
                <a:gd name="connsiteX12388" fmla="*/ 3121762 w 7655776"/>
                <a:gd name="connsiteY12388" fmla="*/ 798675 h 7652085"/>
                <a:gd name="connsiteX12389" fmla="*/ 3098315 w 7655776"/>
                <a:gd name="connsiteY12389" fmla="*/ 825052 h 7652085"/>
                <a:gd name="connsiteX12390" fmla="*/ 3081463 w 7655776"/>
                <a:gd name="connsiteY12390" fmla="*/ 830181 h 7652085"/>
                <a:gd name="connsiteX12391" fmla="*/ 3080730 w 7655776"/>
                <a:gd name="connsiteY12391" fmla="*/ 831647 h 7652085"/>
                <a:gd name="connsiteX12392" fmla="*/ 2903414 w 7655776"/>
                <a:gd name="connsiteY12392" fmla="*/ 807467 h 7652085"/>
                <a:gd name="connsiteX12393" fmla="*/ 2718771 w 7655776"/>
                <a:gd name="connsiteY12393" fmla="*/ 782921 h 7652085"/>
                <a:gd name="connsiteX12394" fmla="*/ 2716939 w 7655776"/>
                <a:gd name="connsiteY12394" fmla="*/ 781456 h 7652085"/>
                <a:gd name="connsiteX12395" fmla="*/ 2743317 w 7655776"/>
                <a:gd name="connsiteY12395" fmla="*/ 613665 h 7652085"/>
                <a:gd name="connsiteX12396" fmla="*/ 2764932 w 7655776"/>
                <a:gd name="connsiteY12396" fmla="*/ 471886 h 7652085"/>
                <a:gd name="connsiteX12397" fmla="*/ 2850659 w 7655776"/>
                <a:gd name="connsiteY12397" fmla="*/ 431953 h 7652085"/>
                <a:gd name="connsiteX12398" fmla="*/ 2992805 w 7655776"/>
                <a:gd name="connsiteY12398" fmla="*/ 364910 h 7652085"/>
                <a:gd name="connsiteX12399" fmla="*/ 3000132 w 7655776"/>
                <a:gd name="connsiteY12399" fmla="*/ 368207 h 7652085"/>
                <a:gd name="connsiteX12400" fmla="*/ 3004528 w 7655776"/>
                <a:gd name="connsiteY12400" fmla="*/ 367474 h 7652085"/>
                <a:gd name="connsiteX12401" fmla="*/ 3006726 w 7655776"/>
                <a:gd name="connsiteY12401" fmla="*/ 365276 h 7652085"/>
                <a:gd name="connsiteX12402" fmla="*/ 3024678 w 7655776"/>
                <a:gd name="connsiteY12402" fmla="*/ 375168 h 7652085"/>
                <a:gd name="connsiteX12403" fmla="*/ 2932723 w 7655776"/>
                <a:gd name="connsiteY12403" fmla="*/ 504125 h 7652085"/>
                <a:gd name="connsiteX12404" fmla="*/ 823981 w 7655776"/>
                <a:gd name="connsiteY12404" fmla="*/ 1921920 h 7652085"/>
                <a:gd name="connsiteX12405" fmla="*/ 826912 w 7655776"/>
                <a:gd name="connsiteY12405" fmla="*/ 1914227 h 7652085"/>
                <a:gd name="connsiteX12406" fmla="*/ 825080 w 7655776"/>
                <a:gd name="connsiteY12406" fmla="*/ 1910563 h 7652085"/>
                <a:gd name="connsiteX12407" fmla="*/ 934986 w 7655776"/>
                <a:gd name="connsiteY12407" fmla="*/ 1797726 h 7652085"/>
                <a:gd name="connsiteX12408" fmla="*/ 1000564 w 7655776"/>
                <a:gd name="connsiteY12408" fmla="*/ 1729584 h 7652085"/>
                <a:gd name="connsiteX12409" fmla="*/ 1141977 w 7655776"/>
                <a:gd name="connsiteY12409" fmla="*/ 1755229 h 7652085"/>
                <a:gd name="connsiteX12410" fmla="*/ 1309402 w 7655776"/>
                <a:gd name="connsiteY12410" fmla="*/ 1785270 h 7652085"/>
                <a:gd name="connsiteX12411" fmla="*/ 1310134 w 7655776"/>
                <a:gd name="connsiteY12411" fmla="*/ 1787102 h 7652085"/>
                <a:gd name="connsiteX12412" fmla="*/ 1273499 w 7655776"/>
                <a:gd name="connsiteY12412" fmla="*/ 1969913 h 7652085"/>
                <a:gd name="connsiteX12413" fmla="*/ 1238695 w 7655776"/>
                <a:gd name="connsiteY12413" fmla="*/ 2145764 h 7652085"/>
                <a:gd name="connsiteX12414" fmla="*/ 1226605 w 7655776"/>
                <a:gd name="connsiteY12414" fmla="*/ 2158586 h 7652085"/>
                <a:gd name="connsiteX12415" fmla="*/ 1226605 w 7655776"/>
                <a:gd name="connsiteY12415" fmla="*/ 2160052 h 7652085"/>
                <a:gd name="connsiteX12416" fmla="*/ 1194000 w 7655776"/>
                <a:gd name="connsiteY12416" fmla="*/ 2173607 h 7652085"/>
                <a:gd name="connsiteX12417" fmla="*/ 1186673 w 7655776"/>
                <a:gd name="connsiteY12417" fmla="*/ 2039154 h 7652085"/>
                <a:gd name="connsiteX12418" fmla="*/ 1176048 w 7655776"/>
                <a:gd name="connsiteY12418" fmla="*/ 1854877 h 7652085"/>
                <a:gd name="connsiteX12419" fmla="*/ 1180445 w 7655776"/>
                <a:gd name="connsiteY12419" fmla="*/ 1850481 h 7652085"/>
                <a:gd name="connsiteX12420" fmla="*/ 1175316 w 7655776"/>
                <a:gd name="connsiteY12420" fmla="*/ 1839124 h 7652085"/>
                <a:gd name="connsiteX12421" fmla="*/ 1163959 w 7655776"/>
                <a:gd name="connsiteY12421" fmla="*/ 1843887 h 7652085"/>
                <a:gd name="connsiteX12422" fmla="*/ 1163959 w 7655776"/>
                <a:gd name="connsiteY12422" fmla="*/ 1844986 h 7652085"/>
                <a:gd name="connsiteX12423" fmla="*/ 977117 w 7655776"/>
                <a:gd name="connsiteY12423" fmla="*/ 1899206 h 7652085"/>
                <a:gd name="connsiteX12424" fmla="*/ 824713 w 7655776"/>
                <a:gd name="connsiteY12424" fmla="*/ 1943902 h 7652085"/>
                <a:gd name="connsiteX12425" fmla="*/ 821050 w 7655776"/>
                <a:gd name="connsiteY12425" fmla="*/ 1923752 h 7652085"/>
                <a:gd name="connsiteX12426" fmla="*/ 823981 w 7655776"/>
                <a:gd name="connsiteY12426" fmla="*/ 1921920 h 7652085"/>
                <a:gd name="connsiteX12427" fmla="*/ 823981 w 7655776"/>
                <a:gd name="connsiteY12427" fmla="*/ 1921920 h 7652085"/>
                <a:gd name="connsiteX12428" fmla="*/ 845596 w 7655776"/>
                <a:gd name="connsiteY12428" fmla="*/ 2108762 h 7652085"/>
                <a:gd name="connsiteX12429" fmla="*/ 878934 w 7655776"/>
                <a:gd name="connsiteY12429" fmla="*/ 2300366 h 7652085"/>
                <a:gd name="connsiteX12430" fmla="*/ 877835 w 7655776"/>
                <a:gd name="connsiteY12430" fmla="*/ 2300732 h 7652085"/>
                <a:gd name="connsiteX12431" fmla="*/ 878201 w 7655776"/>
                <a:gd name="connsiteY12431" fmla="*/ 2313188 h 7652085"/>
                <a:gd name="connsiteX12432" fmla="*/ 884063 w 7655776"/>
                <a:gd name="connsiteY12432" fmla="*/ 2315386 h 7652085"/>
                <a:gd name="connsiteX12433" fmla="*/ 890291 w 7655776"/>
                <a:gd name="connsiteY12433" fmla="*/ 2312455 h 7652085"/>
                <a:gd name="connsiteX12434" fmla="*/ 892489 w 7655776"/>
                <a:gd name="connsiteY12434" fmla="*/ 2306594 h 7652085"/>
                <a:gd name="connsiteX12435" fmla="*/ 1062844 w 7655776"/>
                <a:gd name="connsiteY12435" fmla="*/ 2235521 h 7652085"/>
                <a:gd name="connsiteX12436" fmla="*/ 1187039 w 7655776"/>
                <a:gd name="connsiteY12436" fmla="*/ 2183132 h 7652085"/>
                <a:gd name="connsiteX12437" fmla="*/ 1189237 w 7655776"/>
                <a:gd name="connsiteY12437" fmla="*/ 2218668 h 7652085"/>
                <a:gd name="connsiteX12438" fmla="*/ 1180811 w 7655776"/>
                <a:gd name="connsiteY12438" fmla="*/ 2234422 h 7652085"/>
                <a:gd name="connsiteX12439" fmla="*/ 1181177 w 7655776"/>
                <a:gd name="connsiteY12439" fmla="*/ 2235887 h 7652085"/>
                <a:gd name="connsiteX12440" fmla="*/ 1039031 w 7655776"/>
                <a:gd name="connsiteY12440" fmla="*/ 2344328 h 7652085"/>
                <a:gd name="connsiteX12441" fmla="*/ 891390 w 7655776"/>
                <a:gd name="connsiteY12441" fmla="*/ 2457532 h 7652085"/>
                <a:gd name="connsiteX12442" fmla="*/ 889192 w 7655776"/>
                <a:gd name="connsiteY12442" fmla="*/ 2457532 h 7652085"/>
                <a:gd name="connsiteX12443" fmla="*/ 788811 w 7655776"/>
                <a:gd name="connsiteY12443" fmla="*/ 2320149 h 7652085"/>
                <a:gd name="connsiteX12444" fmla="*/ 703816 w 7655776"/>
                <a:gd name="connsiteY12444" fmla="*/ 2204380 h 7652085"/>
                <a:gd name="connsiteX12445" fmla="*/ 736055 w 7655776"/>
                <a:gd name="connsiteY12445" fmla="*/ 2115356 h 7652085"/>
                <a:gd name="connsiteX12446" fmla="*/ 789177 w 7655776"/>
                <a:gd name="connsiteY12446" fmla="*/ 1967715 h 7652085"/>
                <a:gd name="connsiteX12447" fmla="*/ 789543 w 7655776"/>
                <a:gd name="connsiteY12447" fmla="*/ 1967715 h 7652085"/>
                <a:gd name="connsiteX12448" fmla="*/ 799435 w 7655776"/>
                <a:gd name="connsiteY12448" fmla="*/ 1960754 h 7652085"/>
                <a:gd name="connsiteX12449" fmla="*/ 799435 w 7655776"/>
                <a:gd name="connsiteY12449" fmla="*/ 1957457 h 7652085"/>
                <a:gd name="connsiteX12450" fmla="*/ 819218 w 7655776"/>
                <a:gd name="connsiteY12450" fmla="*/ 1951962 h 7652085"/>
                <a:gd name="connsiteX12451" fmla="*/ 845596 w 7655776"/>
                <a:gd name="connsiteY12451" fmla="*/ 2108762 h 7652085"/>
                <a:gd name="connsiteX12452" fmla="*/ 349917 w 7655776"/>
                <a:gd name="connsiteY12452" fmla="*/ 4593751 h 7652085"/>
                <a:gd name="connsiteX12453" fmla="*/ 347719 w 7655776"/>
                <a:gd name="connsiteY12453" fmla="*/ 4436218 h 7652085"/>
                <a:gd name="connsiteX12454" fmla="*/ 346253 w 7655776"/>
                <a:gd name="connsiteY12454" fmla="*/ 4341698 h 7652085"/>
                <a:gd name="connsiteX12455" fmla="*/ 464220 w 7655776"/>
                <a:gd name="connsiteY12455" fmla="*/ 4260001 h 7652085"/>
                <a:gd name="connsiteX12456" fmla="*/ 603435 w 7655776"/>
                <a:gd name="connsiteY12456" fmla="*/ 4162917 h 7652085"/>
                <a:gd name="connsiteX12457" fmla="*/ 605633 w 7655776"/>
                <a:gd name="connsiteY12457" fmla="*/ 4163649 h 7652085"/>
                <a:gd name="connsiteX12458" fmla="*/ 605633 w 7655776"/>
                <a:gd name="connsiteY12458" fmla="*/ 4163649 h 7652085"/>
                <a:gd name="connsiteX12459" fmla="*/ 708579 w 7655776"/>
                <a:gd name="connsiteY12459" fmla="*/ 4318618 h 7652085"/>
                <a:gd name="connsiteX12460" fmla="*/ 808227 w 7655776"/>
                <a:gd name="connsiteY12460" fmla="*/ 4467358 h 7652085"/>
                <a:gd name="connsiteX12461" fmla="*/ 804930 w 7655776"/>
                <a:gd name="connsiteY12461" fmla="*/ 4476517 h 7652085"/>
                <a:gd name="connsiteX12462" fmla="*/ 810059 w 7655776"/>
                <a:gd name="connsiteY12462" fmla="*/ 4486042 h 7652085"/>
                <a:gd name="connsiteX12463" fmla="*/ 796504 w 7655776"/>
                <a:gd name="connsiteY12463" fmla="*/ 4518648 h 7652085"/>
                <a:gd name="connsiteX12464" fmla="*/ 696123 w 7655776"/>
                <a:gd name="connsiteY12464" fmla="*/ 4428891 h 7652085"/>
                <a:gd name="connsiteX12465" fmla="*/ 558007 w 7655776"/>
                <a:gd name="connsiteY12465" fmla="*/ 4306162 h 7652085"/>
                <a:gd name="connsiteX12466" fmla="*/ 558007 w 7655776"/>
                <a:gd name="connsiteY12466" fmla="*/ 4299934 h 7652085"/>
                <a:gd name="connsiteX12467" fmla="*/ 546650 w 7655776"/>
                <a:gd name="connsiteY12467" fmla="*/ 4295537 h 7652085"/>
                <a:gd name="connsiteX12468" fmla="*/ 541887 w 7655776"/>
                <a:gd name="connsiteY12468" fmla="*/ 4300300 h 7652085"/>
                <a:gd name="connsiteX12469" fmla="*/ 541887 w 7655776"/>
                <a:gd name="connsiteY12469" fmla="*/ 4306894 h 7652085"/>
                <a:gd name="connsiteX12470" fmla="*/ 542620 w 7655776"/>
                <a:gd name="connsiteY12470" fmla="*/ 4307627 h 7652085"/>
                <a:gd name="connsiteX12471" fmla="*/ 449199 w 7655776"/>
                <a:gd name="connsiteY12471" fmla="*/ 4478349 h 7652085"/>
                <a:gd name="connsiteX12472" fmla="*/ 372997 w 7655776"/>
                <a:gd name="connsiteY12472" fmla="*/ 4617564 h 7652085"/>
                <a:gd name="connsiteX12473" fmla="*/ 356145 w 7655776"/>
                <a:gd name="connsiteY12473" fmla="*/ 4605841 h 7652085"/>
                <a:gd name="connsiteX12474" fmla="*/ 357244 w 7655776"/>
                <a:gd name="connsiteY12474" fmla="*/ 4602910 h 7652085"/>
                <a:gd name="connsiteX12475" fmla="*/ 349917 w 7655776"/>
                <a:gd name="connsiteY12475" fmla="*/ 4593751 h 7652085"/>
                <a:gd name="connsiteX12476" fmla="*/ 504885 w 7655776"/>
                <a:gd name="connsiteY12476" fmla="*/ 4719411 h 7652085"/>
                <a:gd name="connsiteX12477" fmla="*/ 663883 w 7655776"/>
                <a:gd name="connsiteY12477" fmla="*/ 4831515 h 7652085"/>
                <a:gd name="connsiteX12478" fmla="*/ 663517 w 7655776"/>
                <a:gd name="connsiteY12478" fmla="*/ 4832614 h 7652085"/>
                <a:gd name="connsiteX12479" fmla="*/ 672309 w 7655776"/>
                <a:gd name="connsiteY12479" fmla="*/ 4841041 h 7652085"/>
                <a:gd name="connsiteX12480" fmla="*/ 672676 w 7655776"/>
                <a:gd name="connsiteY12480" fmla="*/ 4841041 h 7652085"/>
                <a:gd name="connsiteX12481" fmla="*/ 678904 w 7655776"/>
                <a:gd name="connsiteY12481" fmla="*/ 4838110 h 7652085"/>
                <a:gd name="connsiteX12482" fmla="*/ 681102 w 7655776"/>
                <a:gd name="connsiteY12482" fmla="*/ 4831882 h 7652085"/>
                <a:gd name="connsiteX12483" fmla="*/ 678538 w 7655776"/>
                <a:gd name="connsiteY12483" fmla="*/ 4826386 h 7652085"/>
                <a:gd name="connsiteX12484" fmla="*/ 748878 w 7655776"/>
                <a:gd name="connsiteY12484" fmla="*/ 4655665 h 7652085"/>
                <a:gd name="connsiteX12485" fmla="*/ 799801 w 7655776"/>
                <a:gd name="connsiteY12485" fmla="*/ 4530738 h 7652085"/>
                <a:gd name="connsiteX12486" fmla="*/ 826545 w 7655776"/>
                <a:gd name="connsiteY12486" fmla="*/ 4554551 h 7652085"/>
                <a:gd name="connsiteX12487" fmla="*/ 825812 w 7655776"/>
                <a:gd name="connsiteY12487" fmla="*/ 4555283 h 7652085"/>
                <a:gd name="connsiteX12488" fmla="*/ 826179 w 7655776"/>
                <a:gd name="connsiteY12488" fmla="*/ 4565175 h 7652085"/>
                <a:gd name="connsiteX12489" fmla="*/ 833140 w 7655776"/>
                <a:gd name="connsiteY12489" fmla="*/ 4571403 h 7652085"/>
                <a:gd name="connsiteX12490" fmla="*/ 808960 w 7655776"/>
                <a:gd name="connsiteY12490" fmla="*/ 4749085 h 7652085"/>
                <a:gd name="connsiteX12491" fmla="*/ 784414 w 7655776"/>
                <a:gd name="connsiteY12491" fmla="*/ 4933729 h 7652085"/>
                <a:gd name="connsiteX12492" fmla="*/ 782949 w 7655776"/>
                <a:gd name="connsiteY12492" fmla="*/ 4935194 h 7652085"/>
                <a:gd name="connsiteX12493" fmla="*/ 615158 w 7655776"/>
                <a:gd name="connsiteY12493" fmla="*/ 4908816 h 7652085"/>
                <a:gd name="connsiteX12494" fmla="*/ 473012 w 7655776"/>
                <a:gd name="connsiteY12494" fmla="*/ 4887201 h 7652085"/>
                <a:gd name="connsiteX12495" fmla="*/ 433079 w 7655776"/>
                <a:gd name="connsiteY12495" fmla="*/ 4801474 h 7652085"/>
                <a:gd name="connsiteX12496" fmla="*/ 366036 w 7655776"/>
                <a:gd name="connsiteY12496" fmla="*/ 4658962 h 7652085"/>
                <a:gd name="connsiteX12497" fmla="*/ 368967 w 7655776"/>
                <a:gd name="connsiteY12497" fmla="*/ 4656031 h 7652085"/>
                <a:gd name="connsiteX12498" fmla="*/ 368967 w 7655776"/>
                <a:gd name="connsiteY12498" fmla="*/ 4647971 h 7652085"/>
                <a:gd name="connsiteX12499" fmla="*/ 366769 w 7655776"/>
                <a:gd name="connsiteY12499" fmla="*/ 4645773 h 7652085"/>
                <a:gd name="connsiteX12500" fmla="*/ 376661 w 7655776"/>
                <a:gd name="connsiteY12500" fmla="*/ 4627822 h 7652085"/>
                <a:gd name="connsiteX12501" fmla="*/ 504885 w 7655776"/>
                <a:gd name="connsiteY12501" fmla="*/ 4719411 h 7652085"/>
                <a:gd name="connsiteX12502" fmla="*/ 1922681 w 7655776"/>
                <a:gd name="connsiteY12502" fmla="*/ 6828519 h 7652085"/>
                <a:gd name="connsiteX12503" fmla="*/ 1910957 w 7655776"/>
                <a:gd name="connsiteY12503" fmla="*/ 6827420 h 7652085"/>
                <a:gd name="connsiteX12504" fmla="*/ 1798120 w 7655776"/>
                <a:gd name="connsiteY12504" fmla="*/ 6717513 h 7652085"/>
                <a:gd name="connsiteX12505" fmla="*/ 1730344 w 7655776"/>
                <a:gd name="connsiteY12505" fmla="*/ 6651936 h 7652085"/>
                <a:gd name="connsiteX12506" fmla="*/ 1755989 w 7655776"/>
                <a:gd name="connsiteY12506" fmla="*/ 6510522 h 7652085"/>
                <a:gd name="connsiteX12507" fmla="*/ 1786030 w 7655776"/>
                <a:gd name="connsiteY12507" fmla="*/ 6343098 h 7652085"/>
                <a:gd name="connsiteX12508" fmla="*/ 1787862 w 7655776"/>
                <a:gd name="connsiteY12508" fmla="*/ 6342365 h 7652085"/>
                <a:gd name="connsiteX12509" fmla="*/ 1970307 w 7655776"/>
                <a:gd name="connsiteY12509" fmla="*/ 6379367 h 7652085"/>
                <a:gd name="connsiteX12510" fmla="*/ 2145791 w 7655776"/>
                <a:gd name="connsiteY12510" fmla="*/ 6414171 h 7652085"/>
                <a:gd name="connsiteX12511" fmla="*/ 2158613 w 7655776"/>
                <a:gd name="connsiteY12511" fmla="*/ 6426260 h 7652085"/>
                <a:gd name="connsiteX12512" fmla="*/ 2160079 w 7655776"/>
                <a:gd name="connsiteY12512" fmla="*/ 6425894 h 7652085"/>
                <a:gd name="connsiteX12513" fmla="*/ 2173634 w 7655776"/>
                <a:gd name="connsiteY12513" fmla="*/ 6458866 h 7652085"/>
                <a:gd name="connsiteX12514" fmla="*/ 2039182 w 7655776"/>
                <a:gd name="connsiteY12514" fmla="*/ 6466193 h 7652085"/>
                <a:gd name="connsiteX12515" fmla="*/ 1854905 w 7655776"/>
                <a:gd name="connsiteY12515" fmla="*/ 6476818 h 7652085"/>
                <a:gd name="connsiteX12516" fmla="*/ 1850509 w 7655776"/>
                <a:gd name="connsiteY12516" fmla="*/ 6472421 h 7652085"/>
                <a:gd name="connsiteX12517" fmla="*/ 1839518 w 7655776"/>
                <a:gd name="connsiteY12517" fmla="*/ 6477550 h 7652085"/>
                <a:gd name="connsiteX12518" fmla="*/ 1839518 w 7655776"/>
                <a:gd name="connsiteY12518" fmla="*/ 6484145 h 7652085"/>
                <a:gd name="connsiteX12519" fmla="*/ 1844281 w 7655776"/>
                <a:gd name="connsiteY12519" fmla="*/ 6488907 h 7652085"/>
                <a:gd name="connsiteX12520" fmla="*/ 1845380 w 7655776"/>
                <a:gd name="connsiteY12520" fmla="*/ 6489274 h 7652085"/>
                <a:gd name="connsiteX12521" fmla="*/ 1899234 w 7655776"/>
                <a:gd name="connsiteY12521" fmla="*/ 6675749 h 7652085"/>
                <a:gd name="connsiteX12522" fmla="*/ 1943929 w 7655776"/>
                <a:gd name="connsiteY12522" fmla="*/ 6828152 h 7652085"/>
                <a:gd name="connsiteX12523" fmla="*/ 1923780 w 7655776"/>
                <a:gd name="connsiteY12523" fmla="*/ 6831816 h 7652085"/>
                <a:gd name="connsiteX12524" fmla="*/ 1922681 w 7655776"/>
                <a:gd name="connsiteY12524" fmla="*/ 6828519 h 7652085"/>
                <a:gd name="connsiteX12525" fmla="*/ 1922681 w 7655776"/>
                <a:gd name="connsiteY12525" fmla="*/ 6828519 h 7652085"/>
                <a:gd name="connsiteX12526" fmla="*/ 2109522 w 7655776"/>
                <a:gd name="connsiteY12526" fmla="*/ 6806537 h 7652085"/>
                <a:gd name="connsiteX12527" fmla="*/ 2301126 w 7655776"/>
                <a:gd name="connsiteY12527" fmla="*/ 6773199 h 7652085"/>
                <a:gd name="connsiteX12528" fmla="*/ 2301492 w 7655776"/>
                <a:gd name="connsiteY12528" fmla="*/ 6774298 h 7652085"/>
                <a:gd name="connsiteX12529" fmla="*/ 2313948 w 7655776"/>
                <a:gd name="connsiteY12529" fmla="*/ 6773932 h 7652085"/>
                <a:gd name="connsiteX12530" fmla="*/ 2313582 w 7655776"/>
                <a:gd name="connsiteY12530" fmla="*/ 6761476 h 7652085"/>
                <a:gd name="connsiteX12531" fmla="*/ 2313582 w 7655776"/>
                <a:gd name="connsiteY12531" fmla="*/ 6761476 h 7652085"/>
                <a:gd name="connsiteX12532" fmla="*/ 2308087 w 7655776"/>
                <a:gd name="connsiteY12532" fmla="*/ 6759644 h 7652085"/>
                <a:gd name="connsiteX12533" fmla="*/ 2237014 w 7655776"/>
                <a:gd name="connsiteY12533" fmla="*/ 6588922 h 7652085"/>
                <a:gd name="connsiteX12534" fmla="*/ 2184625 w 7655776"/>
                <a:gd name="connsiteY12534" fmla="*/ 6464728 h 7652085"/>
                <a:gd name="connsiteX12535" fmla="*/ 2220161 w 7655776"/>
                <a:gd name="connsiteY12535" fmla="*/ 6462530 h 7652085"/>
                <a:gd name="connsiteX12536" fmla="*/ 2220528 w 7655776"/>
                <a:gd name="connsiteY12536" fmla="*/ 6463629 h 7652085"/>
                <a:gd name="connsiteX12537" fmla="*/ 2227855 w 7655776"/>
                <a:gd name="connsiteY12537" fmla="*/ 6470590 h 7652085"/>
                <a:gd name="connsiteX12538" fmla="*/ 2232617 w 7655776"/>
                <a:gd name="connsiteY12538" fmla="*/ 6471322 h 7652085"/>
                <a:gd name="connsiteX12539" fmla="*/ 2237014 w 7655776"/>
                <a:gd name="connsiteY12539" fmla="*/ 6469857 h 7652085"/>
                <a:gd name="connsiteX12540" fmla="*/ 2345821 w 7655776"/>
                <a:gd name="connsiteY12540" fmla="*/ 6612735 h 7652085"/>
                <a:gd name="connsiteX12541" fmla="*/ 2459025 w 7655776"/>
                <a:gd name="connsiteY12541" fmla="*/ 6760743 h 7652085"/>
                <a:gd name="connsiteX12542" fmla="*/ 2459025 w 7655776"/>
                <a:gd name="connsiteY12542" fmla="*/ 6762941 h 7652085"/>
                <a:gd name="connsiteX12543" fmla="*/ 2321642 w 7655776"/>
                <a:gd name="connsiteY12543" fmla="*/ 6863323 h 7652085"/>
                <a:gd name="connsiteX12544" fmla="*/ 2205873 w 7655776"/>
                <a:gd name="connsiteY12544" fmla="*/ 6948317 h 7652085"/>
                <a:gd name="connsiteX12545" fmla="*/ 2116849 w 7655776"/>
                <a:gd name="connsiteY12545" fmla="*/ 6916078 h 7652085"/>
                <a:gd name="connsiteX12546" fmla="*/ 1968475 w 7655776"/>
                <a:gd name="connsiteY12546" fmla="*/ 6862590 h 7652085"/>
                <a:gd name="connsiteX12547" fmla="*/ 1962613 w 7655776"/>
                <a:gd name="connsiteY12547" fmla="*/ 6852698 h 7652085"/>
                <a:gd name="connsiteX12548" fmla="*/ 1959316 w 7655776"/>
                <a:gd name="connsiteY12548" fmla="*/ 6852698 h 7652085"/>
                <a:gd name="connsiteX12549" fmla="*/ 1953821 w 7655776"/>
                <a:gd name="connsiteY12549" fmla="*/ 6832915 h 7652085"/>
                <a:gd name="connsiteX12550" fmla="*/ 2109522 w 7655776"/>
                <a:gd name="connsiteY12550" fmla="*/ 6806537 h 7652085"/>
                <a:gd name="connsiteX12551" fmla="*/ 4603670 w 7655776"/>
                <a:gd name="connsiteY12551" fmla="*/ 7295255 h 7652085"/>
                <a:gd name="connsiteX12552" fmla="*/ 4596343 w 7655776"/>
                <a:gd name="connsiteY12552" fmla="*/ 7298553 h 7652085"/>
                <a:gd name="connsiteX12553" fmla="*/ 4594877 w 7655776"/>
                <a:gd name="connsiteY12553" fmla="*/ 7302582 h 7652085"/>
                <a:gd name="connsiteX12554" fmla="*/ 4437344 w 7655776"/>
                <a:gd name="connsiteY12554" fmla="*/ 7304781 h 7652085"/>
                <a:gd name="connsiteX12555" fmla="*/ 4342825 w 7655776"/>
                <a:gd name="connsiteY12555" fmla="*/ 7306246 h 7652085"/>
                <a:gd name="connsiteX12556" fmla="*/ 4261127 w 7655776"/>
                <a:gd name="connsiteY12556" fmla="*/ 7188280 h 7652085"/>
                <a:gd name="connsiteX12557" fmla="*/ 4164043 w 7655776"/>
                <a:gd name="connsiteY12557" fmla="*/ 7049065 h 7652085"/>
                <a:gd name="connsiteX12558" fmla="*/ 4164776 w 7655776"/>
                <a:gd name="connsiteY12558" fmla="*/ 7046866 h 7652085"/>
                <a:gd name="connsiteX12559" fmla="*/ 4319744 w 7655776"/>
                <a:gd name="connsiteY12559" fmla="*/ 6943921 h 7652085"/>
                <a:gd name="connsiteX12560" fmla="*/ 4468485 w 7655776"/>
                <a:gd name="connsiteY12560" fmla="*/ 6844638 h 7652085"/>
                <a:gd name="connsiteX12561" fmla="*/ 4476911 w 7655776"/>
                <a:gd name="connsiteY12561" fmla="*/ 6847936 h 7652085"/>
                <a:gd name="connsiteX12562" fmla="*/ 4477643 w 7655776"/>
                <a:gd name="connsiteY12562" fmla="*/ 6847936 h 7652085"/>
                <a:gd name="connsiteX12563" fmla="*/ 4486802 w 7655776"/>
                <a:gd name="connsiteY12563" fmla="*/ 6843905 h 7652085"/>
                <a:gd name="connsiteX12564" fmla="*/ 4487535 w 7655776"/>
                <a:gd name="connsiteY12564" fmla="*/ 6842807 h 7652085"/>
                <a:gd name="connsiteX12565" fmla="*/ 4520141 w 7655776"/>
                <a:gd name="connsiteY12565" fmla="*/ 6856362 h 7652085"/>
                <a:gd name="connsiteX12566" fmla="*/ 4430383 w 7655776"/>
                <a:gd name="connsiteY12566" fmla="*/ 6956743 h 7652085"/>
                <a:gd name="connsiteX12567" fmla="*/ 4306922 w 7655776"/>
                <a:gd name="connsiteY12567" fmla="*/ 7094126 h 7652085"/>
                <a:gd name="connsiteX12568" fmla="*/ 4300694 w 7655776"/>
                <a:gd name="connsiteY12568" fmla="*/ 7094126 h 7652085"/>
                <a:gd name="connsiteX12569" fmla="*/ 4295931 w 7655776"/>
                <a:gd name="connsiteY12569" fmla="*/ 7098889 h 7652085"/>
                <a:gd name="connsiteX12570" fmla="*/ 4301060 w 7655776"/>
                <a:gd name="connsiteY12570" fmla="*/ 7110246 h 7652085"/>
                <a:gd name="connsiteX12571" fmla="*/ 4303991 w 7655776"/>
                <a:gd name="connsiteY12571" fmla="*/ 7110979 h 7652085"/>
                <a:gd name="connsiteX12572" fmla="*/ 4307654 w 7655776"/>
                <a:gd name="connsiteY12572" fmla="*/ 7110246 h 7652085"/>
                <a:gd name="connsiteX12573" fmla="*/ 4308387 w 7655776"/>
                <a:gd name="connsiteY12573" fmla="*/ 7109513 h 7652085"/>
                <a:gd name="connsiteX12574" fmla="*/ 4478743 w 7655776"/>
                <a:gd name="connsiteY12574" fmla="*/ 7203301 h 7652085"/>
                <a:gd name="connsiteX12575" fmla="*/ 4617958 w 7655776"/>
                <a:gd name="connsiteY12575" fmla="*/ 7279503 h 7652085"/>
                <a:gd name="connsiteX12576" fmla="*/ 4606234 w 7655776"/>
                <a:gd name="connsiteY12576" fmla="*/ 7296354 h 7652085"/>
                <a:gd name="connsiteX12577" fmla="*/ 4603670 w 7655776"/>
                <a:gd name="connsiteY12577" fmla="*/ 7295255 h 7652085"/>
                <a:gd name="connsiteX12578" fmla="*/ 4720537 w 7655776"/>
                <a:gd name="connsiteY12578" fmla="*/ 7147614 h 7652085"/>
                <a:gd name="connsiteX12579" fmla="*/ 4832276 w 7655776"/>
                <a:gd name="connsiteY12579" fmla="*/ 6988983 h 7652085"/>
                <a:gd name="connsiteX12580" fmla="*/ 4833008 w 7655776"/>
                <a:gd name="connsiteY12580" fmla="*/ 6989349 h 7652085"/>
                <a:gd name="connsiteX12581" fmla="*/ 4833374 w 7655776"/>
                <a:gd name="connsiteY12581" fmla="*/ 6989349 h 7652085"/>
                <a:gd name="connsiteX12582" fmla="*/ 4842167 w 7655776"/>
                <a:gd name="connsiteY12582" fmla="*/ 6980923 h 7652085"/>
                <a:gd name="connsiteX12583" fmla="*/ 4833741 w 7655776"/>
                <a:gd name="connsiteY12583" fmla="*/ 6972130 h 7652085"/>
                <a:gd name="connsiteX12584" fmla="*/ 4833008 w 7655776"/>
                <a:gd name="connsiteY12584" fmla="*/ 6972130 h 7652085"/>
                <a:gd name="connsiteX12585" fmla="*/ 4833008 w 7655776"/>
                <a:gd name="connsiteY12585" fmla="*/ 6972130 h 7652085"/>
                <a:gd name="connsiteX12586" fmla="*/ 4827513 w 7655776"/>
                <a:gd name="connsiteY12586" fmla="*/ 6974695 h 7652085"/>
                <a:gd name="connsiteX12587" fmla="*/ 4656791 w 7655776"/>
                <a:gd name="connsiteY12587" fmla="*/ 6904354 h 7652085"/>
                <a:gd name="connsiteX12588" fmla="*/ 4531864 w 7655776"/>
                <a:gd name="connsiteY12588" fmla="*/ 6853431 h 7652085"/>
                <a:gd name="connsiteX12589" fmla="*/ 4555677 w 7655776"/>
                <a:gd name="connsiteY12589" fmla="*/ 6826687 h 7652085"/>
                <a:gd name="connsiteX12590" fmla="*/ 4561173 w 7655776"/>
                <a:gd name="connsiteY12590" fmla="*/ 6828152 h 7652085"/>
                <a:gd name="connsiteX12591" fmla="*/ 4566302 w 7655776"/>
                <a:gd name="connsiteY12591" fmla="*/ 6827053 h 7652085"/>
                <a:gd name="connsiteX12592" fmla="*/ 4572896 w 7655776"/>
                <a:gd name="connsiteY12592" fmla="*/ 6820092 h 7652085"/>
                <a:gd name="connsiteX12593" fmla="*/ 4750212 w 7655776"/>
                <a:gd name="connsiteY12593" fmla="*/ 6844272 h 7652085"/>
                <a:gd name="connsiteX12594" fmla="*/ 4934855 w 7655776"/>
                <a:gd name="connsiteY12594" fmla="*/ 6868818 h 7652085"/>
                <a:gd name="connsiteX12595" fmla="*/ 4936321 w 7655776"/>
                <a:gd name="connsiteY12595" fmla="*/ 6870650 h 7652085"/>
                <a:gd name="connsiteX12596" fmla="*/ 4910309 w 7655776"/>
                <a:gd name="connsiteY12596" fmla="*/ 7038074 h 7652085"/>
                <a:gd name="connsiteX12597" fmla="*/ 4888694 w 7655776"/>
                <a:gd name="connsiteY12597" fmla="*/ 7179854 h 7652085"/>
                <a:gd name="connsiteX12598" fmla="*/ 4802967 w 7655776"/>
                <a:gd name="connsiteY12598" fmla="*/ 7219787 h 7652085"/>
                <a:gd name="connsiteX12599" fmla="*/ 4660455 w 7655776"/>
                <a:gd name="connsiteY12599" fmla="*/ 7286830 h 7652085"/>
                <a:gd name="connsiteX12600" fmla="*/ 4649098 w 7655776"/>
                <a:gd name="connsiteY12600" fmla="*/ 7283899 h 7652085"/>
                <a:gd name="connsiteX12601" fmla="*/ 4646900 w 7655776"/>
                <a:gd name="connsiteY12601" fmla="*/ 7286096 h 7652085"/>
                <a:gd name="connsiteX12602" fmla="*/ 4628948 w 7655776"/>
                <a:gd name="connsiteY12602" fmla="*/ 7276205 h 7652085"/>
                <a:gd name="connsiteX12603" fmla="*/ 4720537 w 7655776"/>
                <a:gd name="connsiteY12603" fmla="*/ 7147614 h 7652085"/>
                <a:gd name="connsiteX12604" fmla="*/ 6829279 w 7655776"/>
                <a:gd name="connsiteY12604" fmla="*/ 5729819 h 7652085"/>
                <a:gd name="connsiteX12605" fmla="*/ 6828180 w 7655776"/>
                <a:gd name="connsiteY12605" fmla="*/ 5741542 h 7652085"/>
                <a:gd name="connsiteX12606" fmla="*/ 6718273 w 7655776"/>
                <a:gd name="connsiteY12606" fmla="*/ 5854380 h 7652085"/>
                <a:gd name="connsiteX12607" fmla="*/ 6652696 w 7655776"/>
                <a:gd name="connsiteY12607" fmla="*/ 5922522 h 7652085"/>
                <a:gd name="connsiteX12608" fmla="*/ 6511282 w 7655776"/>
                <a:gd name="connsiteY12608" fmla="*/ 5896877 h 7652085"/>
                <a:gd name="connsiteX12609" fmla="*/ 6343858 w 7655776"/>
                <a:gd name="connsiteY12609" fmla="*/ 5866836 h 7652085"/>
                <a:gd name="connsiteX12610" fmla="*/ 6342759 w 7655776"/>
                <a:gd name="connsiteY12610" fmla="*/ 5864638 h 7652085"/>
                <a:gd name="connsiteX12611" fmla="*/ 6379761 w 7655776"/>
                <a:gd name="connsiteY12611" fmla="*/ 5682193 h 7652085"/>
                <a:gd name="connsiteX12612" fmla="*/ 6414565 w 7655776"/>
                <a:gd name="connsiteY12612" fmla="*/ 5506708 h 7652085"/>
                <a:gd name="connsiteX12613" fmla="*/ 6423357 w 7655776"/>
                <a:gd name="connsiteY12613" fmla="*/ 5502678 h 7652085"/>
                <a:gd name="connsiteX12614" fmla="*/ 6426654 w 7655776"/>
                <a:gd name="connsiteY12614" fmla="*/ 5492054 h 7652085"/>
                <a:gd name="connsiteX12615" fmla="*/ 6459260 w 7655776"/>
                <a:gd name="connsiteY12615" fmla="*/ 5478499 h 7652085"/>
                <a:gd name="connsiteX12616" fmla="*/ 6466587 w 7655776"/>
                <a:gd name="connsiteY12616" fmla="*/ 5612951 h 7652085"/>
                <a:gd name="connsiteX12617" fmla="*/ 6477211 w 7655776"/>
                <a:gd name="connsiteY12617" fmla="*/ 5797228 h 7652085"/>
                <a:gd name="connsiteX12618" fmla="*/ 6472815 w 7655776"/>
                <a:gd name="connsiteY12618" fmla="*/ 5801624 h 7652085"/>
                <a:gd name="connsiteX12619" fmla="*/ 6477578 w 7655776"/>
                <a:gd name="connsiteY12619" fmla="*/ 5812982 h 7652085"/>
                <a:gd name="connsiteX12620" fmla="*/ 6477944 w 7655776"/>
                <a:gd name="connsiteY12620" fmla="*/ 5812982 h 7652085"/>
                <a:gd name="connsiteX12621" fmla="*/ 6480875 w 7655776"/>
                <a:gd name="connsiteY12621" fmla="*/ 5813714 h 7652085"/>
                <a:gd name="connsiteX12622" fmla="*/ 6488935 w 7655776"/>
                <a:gd name="connsiteY12622" fmla="*/ 5808219 h 7652085"/>
                <a:gd name="connsiteX12623" fmla="*/ 6488935 w 7655776"/>
                <a:gd name="connsiteY12623" fmla="*/ 5807120 h 7652085"/>
                <a:gd name="connsiteX12624" fmla="*/ 6675776 w 7655776"/>
                <a:gd name="connsiteY12624" fmla="*/ 5752899 h 7652085"/>
                <a:gd name="connsiteX12625" fmla="*/ 6828180 w 7655776"/>
                <a:gd name="connsiteY12625" fmla="*/ 5708204 h 7652085"/>
                <a:gd name="connsiteX12626" fmla="*/ 6831843 w 7655776"/>
                <a:gd name="connsiteY12626" fmla="*/ 5728353 h 7652085"/>
                <a:gd name="connsiteX12627" fmla="*/ 6829279 w 7655776"/>
                <a:gd name="connsiteY12627" fmla="*/ 5729819 h 7652085"/>
                <a:gd name="connsiteX12628" fmla="*/ 6829279 w 7655776"/>
                <a:gd name="connsiteY12628" fmla="*/ 5729819 h 7652085"/>
                <a:gd name="connsiteX12629" fmla="*/ 6807664 w 7655776"/>
                <a:gd name="connsiteY12629" fmla="*/ 5542977 h 7652085"/>
                <a:gd name="connsiteX12630" fmla="*/ 6774326 w 7655776"/>
                <a:gd name="connsiteY12630" fmla="*/ 5351374 h 7652085"/>
                <a:gd name="connsiteX12631" fmla="*/ 6775425 w 7655776"/>
                <a:gd name="connsiteY12631" fmla="*/ 5351007 h 7652085"/>
                <a:gd name="connsiteX12632" fmla="*/ 6774692 w 7655776"/>
                <a:gd name="connsiteY12632" fmla="*/ 5338918 h 7652085"/>
                <a:gd name="connsiteX12633" fmla="*/ 6774692 w 7655776"/>
                <a:gd name="connsiteY12633" fmla="*/ 5338918 h 7652085"/>
                <a:gd name="connsiteX12634" fmla="*/ 6762602 w 7655776"/>
                <a:gd name="connsiteY12634" fmla="*/ 5339284 h 7652085"/>
                <a:gd name="connsiteX12635" fmla="*/ 6760404 w 7655776"/>
                <a:gd name="connsiteY12635" fmla="*/ 5345146 h 7652085"/>
                <a:gd name="connsiteX12636" fmla="*/ 6590049 w 7655776"/>
                <a:gd name="connsiteY12636" fmla="*/ 5416219 h 7652085"/>
                <a:gd name="connsiteX12637" fmla="*/ 6465855 w 7655776"/>
                <a:gd name="connsiteY12637" fmla="*/ 5468608 h 7652085"/>
                <a:gd name="connsiteX12638" fmla="*/ 6463656 w 7655776"/>
                <a:gd name="connsiteY12638" fmla="*/ 5432705 h 7652085"/>
                <a:gd name="connsiteX12639" fmla="*/ 6471716 w 7655776"/>
                <a:gd name="connsiteY12639" fmla="*/ 5425744 h 7652085"/>
                <a:gd name="connsiteX12640" fmla="*/ 6471716 w 7655776"/>
                <a:gd name="connsiteY12640" fmla="*/ 5416219 h 7652085"/>
                <a:gd name="connsiteX12641" fmla="*/ 6614228 w 7655776"/>
                <a:gd name="connsiteY12641" fmla="*/ 5307777 h 7652085"/>
                <a:gd name="connsiteX12642" fmla="*/ 6761869 w 7655776"/>
                <a:gd name="connsiteY12642" fmla="*/ 5194574 h 7652085"/>
                <a:gd name="connsiteX12643" fmla="*/ 6764068 w 7655776"/>
                <a:gd name="connsiteY12643" fmla="*/ 5194940 h 7652085"/>
                <a:gd name="connsiteX12644" fmla="*/ 6764434 w 7655776"/>
                <a:gd name="connsiteY12644" fmla="*/ 5194940 h 7652085"/>
                <a:gd name="connsiteX12645" fmla="*/ 6864449 w 7655776"/>
                <a:gd name="connsiteY12645" fmla="*/ 5331957 h 7652085"/>
                <a:gd name="connsiteX12646" fmla="*/ 6949444 w 7655776"/>
                <a:gd name="connsiteY12646" fmla="*/ 5447725 h 7652085"/>
                <a:gd name="connsiteX12647" fmla="*/ 6917204 w 7655776"/>
                <a:gd name="connsiteY12647" fmla="*/ 5536750 h 7652085"/>
                <a:gd name="connsiteX12648" fmla="*/ 6863716 w 7655776"/>
                <a:gd name="connsiteY12648" fmla="*/ 5685124 h 7652085"/>
                <a:gd name="connsiteX12649" fmla="*/ 6853825 w 7655776"/>
                <a:gd name="connsiteY12649" fmla="*/ 5690985 h 7652085"/>
                <a:gd name="connsiteX12650" fmla="*/ 6853825 w 7655776"/>
                <a:gd name="connsiteY12650" fmla="*/ 5694282 h 7652085"/>
                <a:gd name="connsiteX12651" fmla="*/ 6834042 w 7655776"/>
                <a:gd name="connsiteY12651" fmla="*/ 5700144 h 7652085"/>
                <a:gd name="connsiteX12652" fmla="*/ 6807664 w 7655776"/>
                <a:gd name="connsiteY12652" fmla="*/ 5542977 h 7652085"/>
                <a:gd name="connsiteX12653" fmla="*/ 6239080 w 7655776"/>
                <a:gd name="connsiteY12653" fmla="*/ 4615366 h 7652085"/>
                <a:gd name="connsiteX12654" fmla="*/ 6239080 w 7655776"/>
                <a:gd name="connsiteY12654" fmla="*/ 4615366 h 7652085"/>
                <a:gd name="connsiteX12655" fmla="*/ 6239080 w 7655776"/>
                <a:gd name="connsiteY12655" fmla="*/ 4615366 h 7652085"/>
                <a:gd name="connsiteX12656" fmla="*/ 7227874 w 7655776"/>
                <a:gd name="connsiteY12656" fmla="*/ 2846601 h 7652085"/>
                <a:gd name="connsiteX12657" fmla="*/ 7189773 w 7655776"/>
                <a:gd name="connsiteY12657" fmla="*/ 2765271 h 7652085"/>
                <a:gd name="connsiteX12658" fmla="*/ 7199298 w 7655776"/>
                <a:gd name="connsiteY12658" fmla="*/ 2766736 h 7652085"/>
                <a:gd name="connsiteX12659" fmla="*/ 7200030 w 7655776"/>
                <a:gd name="connsiteY12659" fmla="*/ 2770766 h 7652085"/>
                <a:gd name="connsiteX12660" fmla="*/ 7212487 w 7655776"/>
                <a:gd name="connsiteY12660" fmla="*/ 2778826 h 7652085"/>
                <a:gd name="connsiteX12661" fmla="*/ 7213586 w 7655776"/>
                <a:gd name="connsiteY12661" fmla="*/ 2778459 h 7652085"/>
                <a:gd name="connsiteX12662" fmla="*/ 7250588 w 7655776"/>
                <a:gd name="connsiteY12662" fmla="*/ 2883603 h 7652085"/>
                <a:gd name="connsiteX12663" fmla="*/ 7267074 w 7655776"/>
                <a:gd name="connsiteY12663" fmla="*/ 2930131 h 7652085"/>
                <a:gd name="connsiteX12664" fmla="*/ 7227874 w 7655776"/>
                <a:gd name="connsiteY12664" fmla="*/ 2846601 h 7652085"/>
                <a:gd name="connsiteX12665" fmla="*/ 7200030 w 7655776"/>
                <a:gd name="connsiteY12665" fmla="*/ 2760142 h 7652085"/>
                <a:gd name="connsiteX12666" fmla="*/ 7186109 w 7655776"/>
                <a:gd name="connsiteY12666" fmla="*/ 2757944 h 7652085"/>
                <a:gd name="connsiteX12667" fmla="*/ 7168158 w 7655776"/>
                <a:gd name="connsiteY12667" fmla="*/ 2719476 h 7652085"/>
                <a:gd name="connsiteX12668" fmla="*/ 7180248 w 7655776"/>
                <a:gd name="connsiteY12668" fmla="*/ 2733764 h 7652085"/>
                <a:gd name="connsiteX12669" fmla="*/ 7201496 w 7655776"/>
                <a:gd name="connsiteY12669" fmla="*/ 2758310 h 7652085"/>
                <a:gd name="connsiteX12670" fmla="*/ 7200030 w 7655776"/>
                <a:gd name="connsiteY12670" fmla="*/ 2760142 h 7652085"/>
                <a:gd name="connsiteX12671" fmla="*/ 7142147 w 7655776"/>
                <a:gd name="connsiteY12671" fmla="*/ 2702258 h 7652085"/>
                <a:gd name="connsiteX12672" fmla="*/ 7153503 w 7655776"/>
                <a:gd name="connsiteY12672" fmla="*/ 2709585 h 7652085"/>
                <a:gd name="connsiteX12673" fmla="*/ 7155335 w 7655776"/>
                <a:gd name="connsiteY12673" fmla="*/ 2709218 h 7652085"/>
                <a:gd name="connsiteX12674" fmla="*/ 7177317 w 7655776"/>
                <a:gd name="connsiteY12674" fmla="*/ 2756478 h 7652085"/>
                <a:gd name="connsiteX12675" fmla="*/ 7039933 w 7655776"/>
                <a:gd name="connsiteY12675" fmla="*/ 2735230 h 7652085"/>
                <a:gd name="connsiteX12676" fmla="*/ 6901085 w 7655776"/>
                <a:gd name="connsiteY12676" fmla="*/ 2713981 h 7652085"/>
                <a:gd name="connsiteX12677" fmla="*/ 7010259 w 7655776"/>
                <a:gd name="connsiteY12677" fmla="*/ 2708486 h 7652085"/>
                <a:gd name="connsiteX12678" fmla="*/ 7141780 w 7655776"/>
                <a:gd name="connsiteY12678" fmla="*/ 2701159 h 7652085"/>
                <a:gd name="connsiteX12679" fmla="*/ 7142147 w 7655776"/>
                <a:gd name="connsiteY12679" fmla="*/ 2702258 h 7652085"/>
                <a:gd name="connsiteX12680" fmla="*/ 7142147 w 7655776"/>
                <a:gd name="connsiteY12680" fmla="*/ 2702258 h 7652085"/>
                <a:gd name="connsiteX12681" fmla="*/ 6769197 w 7655776"/>
                <a:gd name="connsiteY12681" fmla="*/ 2764171 h 7652085"/>
                <a:gd name="connsiteX12682" fmla="*/ 6698857 w 7655776"/>
                <a:gd name="connsiteY12682" fmla="*/ 2804837 h 7652085"/>
                <a:gd name="connsiteX12683" fmla="*/ 6690064 w 7655776"/>
                <a:gd name="connsiteY12683" fmla="*/ 2784321 h 7652085"/>
                <a:gd name="connsiteX12684" fmla="*/ 6693361 w 7655776"/>
                <a:gd name="connsiteY12684" fmla="*/ 2781024 h 7652085"/>
                <a:gd name="connsiteX12685" fmla="*/ 6693361 w 7655776"/>
                <a:gd name="connsiteY12685" fmla="*/ 2777360 h 7652085"/>
                <a:gd name="connsiteX12686" fmla="*/ 6776524 w 7655776"/>
                <a:gd name="connsiteY12686" fmla="*/ 2748052 h 7652085"/>
                <a:gd name="connsiteX12687" fmla="*/ 6831111 w 7655776"/>
                <a:gd name="connsiteY12687" fmla="*/ 2728635 h 7652085"/>
                <a:gd name="connsiteX12688" fmla="*/ 6769197 w 7655776"/>
                <a:gd name="connsiteY12688" fmla="*/ 2764171 h 7652085"/>
                <a:gd name="connsiteX12689" fmla="*/ 6769197 w 7655776"/>
                <a:gd name="connsiteY12689" fmla="*/ 2764171 h 7652085"/>
                <a:gd name="connsiteX12690" fmla="*/ 6619357 w 7655776"/>
                <a:gd name="connsiteY12690" fmla="*/ 2607371 h 7652085"/>
                <a:gd name="connsiteX12691" fmla="*/ 6553413 w 7655776"/>
                <a:gd name="connsiteY12691" fmla="*/ 2443977 h 7652085"/>
                <a:gd name="connsiteX12692" fmla="*/ 6554512 w 7655776"/>
                <a:gd name="connsiteY12692" fmla="*/ 2442878 h 7652085"/>
                <a:gd name="connsiteX12693" fmla="*/ 6554512 w 7655776"/>
                <a:gd name="connsiteY12693" fmla="*/ 2442145 h 7652085"/>
                <a:gd name="connsiteX12694" fmla="*/ 6567335 w 7655776"/>
                <a:gd name="connsiteY12694" fmla="*/ 2437749 h 7652085"/>
                <a:gd name="connsiteX12695" fmla="*/ 6616793 w 7655776"/>
                <a:gd name="connsiteY12695" fmla="*/ 2587222 h 7652085"/>
                <a:gd name="connsiteX12696" fmla="*/ 6643903 w 7655776"/>
                <a:gd name="connsiteY12696" fmla="*/ 2668553 h 7652085"/>
                <a:gd name="connsiteX12697" fmla="*/ 6619357 w 7655776"/>
                <a:gd name="connsiteY12697" fmla="*/ 2607371 h 7652085"/>
                <a:gd name="connsiteX12698" fmla="*/ 6275716 w 7655776"/>
                <a:gd name="connsiteY12698" fmla="*/ 2716545 h 7652085"/>
                <a:gd name="connsiteX12699" fmla="*/ 6136501 w 7655776"/>
                <a:gd name="connsiteY12699" fmla="*/ 2789816 h 7652085"/>
                <a:gd name="connsiteX12700" fmla="*/ 5994721 w 7655776"/>
                <a:gd name="connsiteY12700" fmla="*/ 2864919 h 7652085"/>
                <a:gd name="connsiteX12701" fmla="*/ 5993256 w 7655776"/>
                <a:gd name="connsiteY12701" fmla="*/ 2863820 h 7652085"/>
                <a:gd name="connsiteX12702" fmla="*/ 6000583 w 7655776"/>
                <a:gd name="connsiteY12702" fmla="*/ 2843671 h 7652085"/>
                <a:gd name="connsiteX12703" fmla="*/ 6007544 w 7655776"/>
                <a:gd name="connsiteY12703" fmla="*/ 2830115 h 7652085"/>
                <a:gd name="connsiteX12704" fmla="*/ 6083013 w 7655776"/>
                <a:gd name="connsiteY12704" fmla="*/ 2682841 h 7652085"/>
                <a:gd name="connsiteX12705" fmla="*/ 6084845 w 7655776"/>
                <a:gd name="connsiteY12705" fmla="*/ 2683573 h 7652085"/>
                <a:gd name="connsiteX12706" fmla="*/ 6096202 w 7655776"/>
                <a:gd name="connsiteY12706" fmla="*/ 2671850 h 7652085"/>
                <a:gd name="connsiteX12707" fmla="*/ 6092538 w 7655776"/>
                <a:gd name="connsiteY12707" fmla="*/ 2663424 h 7652085"/>
                <a:gd name="connsiteX12708" fmla="*/ 6092172 w 7655776"/>
                <a:gd name="connsiteY12708" fmla="*/ 2663424 h 7652085"/>
                <a:gd name="connsiteX12709" fmla="*/ 6129906 w 7655776"/>
                <a:gd name="connsiteY12709" fmla="*/ 2574033 h 7652085"/>
                <a:gd name="connsiteX12710" fmla="*/ 6194385 w 7655776"/>
                <a:gd name="connsiteY12710" fmla="*/ 2631917 h 7652085"/>
                <a:gd name="connsiteX12711" fmla="*/ 6276815 w 7655776"/>
                <a:gd name="connsiteY12711" fmla="*/ 2705555 h 7652085"/>
                <a:gd name="connsiteX12712" fmla="*/ 6275716 w 7655776"/>
                <a:gd name="connsiteY12712" fmla="*/ 2716545 h 7652085"/>
                <a:gd name="connsiteX12713" fmla="*/ 6275716 w 7655776"/>
                <a:gd name="connsiteY12713" fmla="*/ 2716545 h 7652085"/>
                <a:gd name="connsiteX12714" fmla="*/ 6087775 w 7655776"/>
                <a:gd name="connsiteY12714" fmla="*/ 2656829 h 7652085"/>
                <a:gd name="connsiteX12715" fmla="*/ 6086310 w 7655776"/>
                <a:gd name="connsiteY12715" fmla="*/ 2609570 h 7652085"/>
                <a:gd name="connsiteX12716" fmla="*/ 6086310 w 7655776"/>
                <a:gd name="connsiteY12716" fmla="*/ 2605906 h 7652085"/>
                <a:gd name="connsiteX12717" fmla="*/ 6103529 w 7655776"/>
                <a:gd name="connsiteY12717" fmla="*/ 2557547 h 7652085"/>
                <a:gd name="connsiteX12718" fmla="*/ 6103895 w 7655776"/>
                <a:gd name="connsiteY12718" fmla="*/ 2557547 h 7652085"/>
                <a:gd name="connsiteX12719" fmla="*/ 6108291 w 7655776"/>
                <a:gd name="connsiteY12719" fmla="*/ 2556814 h 7652085"/>
                <a:gd name="connsiteX12720" fmla="*/ 6109024 w 7655776"/>
                <a:gd name="connsiteY12720" fmla="*/ 2556082 h 7652085"/>
                <a:gd name="connsiteX12721" fmla="*/ 6124411 w 7655776"/>
                <a:gd name="connsiteY12721" fmla="*/ 2570003 h 7652085"/>
                <a:gd name="connsiteX12722" fmla="*/ 6087775 w 7655776"/>
                <a:gd name="connsiteY12722" fmla="*/ 2656829 h 7652085"/>
                <a:gd name="connsiteX12723" fmla="*/ 5770878 w 7655776"/>
                <a:gd name="connsiteY12723" fmla="*/ 2081651 h 7652085"/>
                <a:gd name="connsiteX12724" fmla="*/ 5769779 w 7655776"/>
                <a:gd name="connsiteY12724" fmla="*/ 2082018 h 7652085"/>
                <a:gd name="connsiteX12725" fmla="*/ 5768314 w 7655776"/>
                <a:gd name="connsiteY12725" fmla="*/ 2086414 h 7652085"/>
                <a:gd name="connsiteX12726" fmla="*/ 5715925 w 7655776"/>
                <a:gd name="connsiteY12726" fmla="*/ 2087147 h 7652085"/>
                <a:gd name="connsiteX12727" fmla="*/ 5712627 w 7655776"/>
                <a:gd name="connsiteY12727" fmla="*/ 2086048 h 7652085"/>
                <a:gd name="connsiteX12728" fmla="*/ 5668299 w 7655776"/>
                <a:gd name="connsiteY12728" fmla="*/ 2069195 h 7652085"/>
                <a:gd name="connsiteX12729" fmla="*/ 5762818 w 7655776"/>
                <a:gd name="connsiteY12729" fmla="*/ 2062967 h 7652085"/>
                <a:gd name="connsiteX12730" fmla="*/ 5770878 w 7655776"/>
                <a:gd name="connsiteY12730" fmla="*/ 2081651 h 7652085"/>
                <a:gd name="connsiteX12731" fmla="*/ 5663169 w 7655776"/>
                <a:gd name="connsiteY12731" fmla="*/ 2062235 h 7652085"/>
                <a:gd name="connsiteX12732" fmla="*/ 5663169 w 7655776"/>
                <a:gd name="connsiteY12732" fmla="*/ 2061868 h 7652085"/>
                <a:gd name="connsiteX12733" fmla="*/ 5648149 w 7655776"/>
                <a:gd name="connsiteY12733" fmla="*/ 2056006 h 7652085"/>
                <a:gd name="connsiteX12734" fmla="*/ 5641921 w 7655776"/>
                <a:gd name="connsiteY12734" fmla="*/ 2062235 h 7652085"/>
                <a:gd name="connsiteX12735" fmla="*/ 5641921 w 7655776"/>
                <a:gd name="connsiteY12735" fmla="*/ 2064433 h 7652085"/>
                <a:gd name="connsiteX12736" fmla="*/ 5477794 w 7655776"/>
                <a:gd name="connsiteY12736" fmla="*/ 2087879 h 7652085"/>
                <a:gd name="connsiteX12737" fmla="*/ 5462407 w 7655776"/>
                <a:gd name="connsiteY12737" fmla="*/ 2090077 h 7652085"/>
                <a:gd name="connsiteX12738" fmla="*/ 5440792 w 7655776"/>
                <a:gd name="connsiteY12738" fmla="*/ 2090444 h 7652085"/>
                <a:gd name="connsiteX12739" fmla="*/ 5440426 w 7655776"/>
                <a:gd name="connsiteY12739" fmla="*/ 2089345 h 7652085"/>
                <a:gd name="connsiteX12740" fmla="*/ 5558392 w 7655776"/>
                <a:gd name="connsiteY12740" fmla="*/ 1979438 h 7652085"/>
                <a:gd name="connsiteX12741" fmla="*/ 5673061 w 7655776"/>
                <a:gd name="connsiteY12741" fmla="*/ 1871730 h 7652085"/>
                <a:gd name="connsiteX12742" fmla="*/ 5681121 w 7655776"/>
                <a:gd name="connsiteY12742" fmla="*/ 1874294 h 7652085"/>
                <a:gd name="connsiteX12743" fmla="*/ 5683319 w 7655776"/>
                <a:gd name="connsiteY12743" fmla="*/ 1873928 h 7652085"/>
                <a:gd name="connsiteX12744" fmla="*/ 5726183 w 7655776"/>
                <a:gd name="connsiteY12744" fmla="*/ 1976141 h 7652085"/>
                <a:gd name="connsiteX12745" fmla="*/ 5759887 w 7655776"/>
                <a:gd name="connsiteY12745" fmla="*/ 2055640 h 7652085"/>
                <a:gd name="connsiteX12746" fmla="*/ 5663169 w 7655776"/>
                <a:gd name="connsiteY12746" fmla="*/ 2062235 h 7652085"/>
                <a:gd name="connsiteX12747" fmla="*/ 6029159 w 7655776"/>
                <a:gd name="connsiteY12747" fmla="*/ 1701374 h 7652085"/>
                <a:gd name="connsiteX12748" fmla="*/ 6037219 w 7655776"/>
                <a:gd name="connsiteY12748" fmla="*/ 1691117 h 7652085"/>
                <a:gd name="connsiteX12749" fmla="*/ 6055536 w 7655776"/>
                <a:gd name="connsiteY12749" fmla="*/ 1705038 h 7652085"/>
                <a:gd name="connsiteX12750" fmla="*/ 6046011 w 7655776"/>
                <a:gd name="connsiteY12750" fmla="*/ 1703572 h 7652085"/>
                <a:gd name="connsiteX12751" fmla="*/ 6029159 w 7655776"/>
                <a:gd name="connsiteY12751" fmla="*/ 1701374 h 7652085"/>
                <a:gd name="connsiteX12752" fmla="*/ 6023297 w 7655776"/>
                <a:gd name="connsiteY12752" fmla="*/ 1697711 h 7652085"/>
                <a:gd name="connsiteX12753" fmla="*/ 6021099 w 7655776"/>
                <a:gd name="connsiteY12753" fmla="*/ 1698077 h 7652085"/>
                <a:gd name="connsiteX12754" fmla="*/ 5888112 w 7655776"/>
                <a:gd name="connsiteY12754" fmla="*/ 1582309 h 7652085"/>
                <a:gd name="connsiteX12755" fmla="*/ 5837921 w 7655776"/>
                <a:gd name="connsiteY12755" fmla="*/ 1539079 h 7652085"/>
                <a:gd name="connsiteX12756" fmla="*/ 5906430 w 7655776"/>
                <a:gd name="connsiteY12756" fmla="*/ 1591468 h 7652085"/>
                <a:gd name="connsiteX12757" fmla="*/ 6031723 w 7655776"/>
                <a:gd name="connsiteY12757" fmla="*/ 1686720 h 7652085"/>
                <a:gd name="connsiteX12758" fmla="*/ 6023297 w 7655776"/>
                <a:gd name="connsiteY12758" fmla="*/ 1697711 h 7652085"/>
                <a:gd name="connsiteX12759" fmla="*/ 5744134 w 7655776"/>
                <a:gd name="connsiteY12759" fmla="*/ 1457748 h 7652085"/>
                <a:gd name="connsiteX12760" fmla="*/ 5727282 w 7655776"/>
                <a:gd name="connsiteY12760" fmla="*/ 1442727 h 7652085"/>
                <a:gd name="connsiteX12761" fmla="*/ 5788463 w 7655776"/>
                <a:gd name="connsiteY12761" fmla="*/ 1389606 h 7652085"/>
                <a:gd name="connsiteX12762" fmla="*/ 5842317 w 7655776"/>
                <a:gd name="connsiteY12762" fmla="*/ 1342713 h 7652085"/>
                <a:gd name="connsiteX12763" fmla="*/ 5806048 w 7655776"/>
                <a:gd name="connsiteY12763" fmla="*/ 1388141 h 7652085"/>
                <a:gd name="connsiteX12764" fmla="*/ 5751461 w 7655776"/>
                <a:gd name="connsiteY12764" fmla="*/ 1457382 h 7652085"/>
                <a:gd name="connsiteX12765" fmla="*/ 5744134 w 7655776"/>
                <a:gd name="connsiteY12765" fmla="*/ 1457748 h 7652085"/>
                <a:gd name="connsiteX12766" fmla="*/ 5744134 w 7655776"/>
                <a:gd name="connsiteY12766" fmla="*/ 1457748 h 7652085"/>
                <a:gd name="connsiteX12767" fmla="*/ 5904598 w 7655776"/>
                <a:gd name="connsiteY12767" fmla="*/ 1142682 h 7652085"/>
                <a:gd name="connsiteX12768" fmla="*/ 5929144 w 7655776"/>
                <a:gd name="connsiteY12768" fmla="*/ 1005665 h 7652085"/>
                <a:gd name="connsiteX12769" fmla="*/ 5966878 w 7655776"/>
                <a:gd name="connsiteY12769" fmla="*/ 1041935 h 7652085"/>
                <a:gd name="connsiteX12770" fmla="*/ 5969443 w 7655776"/>
                <a:gd name="connsiteY12770" fmla="*/ 1056955 h 7652085"/>
                <a:gd name="connsiteX12771" fmla="*/ 5970175 w 7655776"/>
                <a:gd name="connsiteY12771" fmla="*/ 1057322 h 7652085"/>
                <a:gd name="connsiteX12772" fmla="*/ 5920351 w 7655776"/>
                <a:gd name="connsiteY12772" fmla="*/ 1179318 h 7652085"/>
                <a:gd name="connsiteX12773" fmla="*/ 5879686 w 7655776"/>
                <a:gd name="connsiteY12773" fmla="*/ 1280432 h 7652085"/>
                <a:gd name="connsiteX12774" fmla="*/ 5904598 w 7655776"/>
                <a:gd name="connsiteY12774" fmla="*/ 1142682 h 7652085"/>
                <a:gd name="connsiteX12775" fmla="*/ 5930243 w 7655776"/>
                <a:gd name="connsiteY12775" fmla="*/ 997606 h 7652085"/>
                <a:gd name="connsiteX12776" fmla="*/ 5932807 w 7655776"/>
                <a:gd name="connsiteY12776" fmla="*/ 983318 h 7652085"/>
                <a:gd name="connsiteX12777" fmla="*/ 5935005 w 7655776"/>
                <a:gd name="connsiteY12777" fmla="*/ 982951 h 7652085"/>
                <a:gd name="connsiteX12778" fmla="*/ 5951125 w 7655776"/>
                <a:gd name="connsiteY12778" fmla="*/ 1010794 h 7652085"/>
                <a:gd name="connsiteX12779" fmla="*/ 5960650 w 7655776"/>
                <a:gd name="connsiteY12779" fmla="*/ 1027280 h 7652085"/>
                <a:gd name="connsiteX12780" fmla="*/ 5930243 w 7655776"/>
                <a:gd name="connsiteY12780" fmla="*/ 997606 h 7652085"/>
                <a:gd name="connsiteX12781" fmla="*/ 5922549 w 7655776"/>
                <a:gd name="connsiteY12781" fmla="*/ 980021 h 7652085"/>
                <a:gd name="connsiteX12782" fmla="*/ 5926213 w 7655776"/>
                <a:gd name="connsiteY12782" fmla="*/ 981486 h 7652085"/>
                <a:gd name="connsiteX12783" fmla="*/ 5924381 w 7655776"/>
                <a:gd name="connsiteY12783" fmla="*/ 991744 h 7652085"/>
                <a:gd name="connsiteX12784" fmla="*/ 5859903 w 7655776"/>
                <a:gd name="connsiteY12784" fmla="*/ 929097 h 7652085"/>
                <a:gd name="connsiteX12785" fmla="*/ 5793226 w 7655776"/>
                <a:gd name="connsiteY12785" fmla="*/ 864985 h 7652085"/>
                <a:gd name="connsiteX12786" fmla="*/ 5832060 w 7655776"/>
                <a:gd name="connsiteY12786" fmla="*/ 895759 h 7652085"/>
                <a:gd name="connsiteX12787" fmla="*/ 5919252 w 7655776"/>
                <a:gd name="connsiteY12787" fmla="*/ 965000 h 7652085"/>
                <a:gd name="connsiteX12788" fmla="*/ 5918153 w 7655776"/>
                <a:gd name="connsiteY12788" fmla="*/ 970862 h 7652085"/>
                <a:gd name="connsiteX12789" fmla="*/ 5922549 w 7655776"/>
                <a:gd name="connsiteY12789" fmla="*/ 980021 h 7652085"/>
                <a:gd name="connsiteX12790" fmla="*/ 5922549 w 7655776"/>
                <a:gd name="connsiteY12790" fmla="*/ 980021 h 7652085"/>
                <a:gd name="connsiteX12791" fmla="*/ 5539342 w 7655776"/>
                <a:gd name="connsiteY12791" fmla="*/ 728334 h 7652085"/>
                <a:gd name="connsiteX12792" fmla="*/ 5454714 w 7655776"/>
                <a:gd name="connsiteY12792" fmla="*/ 697927 h 7652085"/>
                <a:gd name="connsiteX12793" fmla="*/ 5462407 w 7655776"/>
                <a:gd name="connsiteY12793" fmla="*/ 692065 h 7652085"/>
                <a:gd name="connsiteX12794" fmla="*/ 5465704 w 7655776"/>
                <a:gd name="connsiteY12794" fmla="*/ 694263 h 7652085"/>
                <a:gd name="connsiteX12795" fmla="*/ 5470467 w 7655776"/>
                <a:gd name="connsiteY12795" fmla="*/ 694996 h 7652085"/>
                <a:gd name="connsiteX12796" fmla="*/ 5480358 w 7655776"/>
                <a:gd name="connsiteY12796" fmla="*/ 689867 h 7652085"/>
                <a:gd name="connsiteX12797" fmla="*/ 5581106 w 7655776"/>
                <a:gd name="connsiteY12797" fmla="*/ 738226 h 7652085"/>
                <a:gd name="connsiteX12798" fmla="*/ 5625801 w 7655776"/>
                <a:gd name="connsiteY12798" fmla="*/ 759475 h 7652085"/>
                <a:gd name="connsiteX12799" fmla="*/ 5539342 w 7655776"/>
                <a:gd name="connsiteY12799" fmla="*/ 728334 h 7652085"/>
                <a:gd name="connsiteX12800" fmla="*/ 5376313 w 7655776"/>
                <a:gd name="connsiteY12800" fmla="*/ 686570 h 7652085"/>
                <a:gd name="connsiteX12801" fmla="*/ 5380710 w 7655776"/>
                <a:gd name="connsiteY12801" fmla="*/ 687303 h 7652085"/>
                <a:gd name="connsiteX12802" fmla="*/ 5390235 w 7655776"/>
                <a:gd name="connsiteY12802" fmla="*/ 681807 h 7652085"/>
                <a:gd name="connsiteX12803" fmla="*/ 5439693 w 7655776"/>
                <a:gd name="connsiteY12803" fmla="*/ 699759 h 7652085"/>
                <a:gd name="connsiteX12804" fmla="*/ 5327588 w 7655776"/>
                <a:gd name="connsiteY12804" fmla="*/ 781822 h 7652085"/>
                <a:gd name="connsiteX12805" fmla="*/ 5214384 w 7655776"/>
                <a:gd name="connsiteY12805" fmla="*/ 865351 h 7652085"/>
                <a:gd name="connsiteX12806" fmla="*/ 5287655 w 7655776"/>
                <a:gd name="connsiteY12806" fmla="*/ 784020 h 7652085"/>
                <a:gd name="connsiteX12807" fmla="*/ 5375580 w 7655776"/>
                <a:gd name="connsiteY12807" fmla="*/ 685837 h 7652085"/>
                <a:gd name="connsiteX12808" fmla="*/ 5376313 w 7655776"/>
                <a:gd name="connsiteY12808" fmla="*/ 686570 h 7652085"/>
                <a:gd name="connsiteX12809" fmla="*/ 5156500 w 7655776"/>
                <a:gd name="connsiteY12809" fmla="*/ 994308 h 7652085"/>
                <a:gd name="connsiteX12810" fmla="*/ 5135618 w 7655776"/>
                <a:gd name="connsiteY12810" fmla="*/ 1072709 h 7652085"/>
                <a:gd name="connsiteX12811" fmla="*/ 5114736 w 7655776"/>
                <a:gd name="connsiteY12811" fmla="*/ 1064282 h 7652085"/>
                <a:gd name="connsiteX12812" fmla="*/ 5112171 w 7655776"/>
                <a:gd name="connsiteY12812" fmla="*/ 1057322 h 7652085"/>
                <a:gd name="connsiteX12813" fmla="*/ 5150272 w 7655776"/>
                <a:gd name="connsiteY12813" fmla="*/ 977822 h 7652085"/>
                <a:gd name="connsiteX12814" fmla="*/ 5175184 w 7655776"/>
                <a:gd name="connsiteY12814" fmla="*/ 925434 h 7652085"/>
                <a:gd name="connsiteX12815" fmla="*/ 5156500 w 7655776"/>
                <a:gd name="connsiteY12815" fmla="*/ 994308 h 7652085"/>
                <a:gd name="connsiteX12816" fmla="*/ 5156500 w 7655776"/>
                <a:gd name="connsiteY12816" fmla="*/ 994308 h 7652085"/>
                <a:gd name="connsiteX12817" fmla="*/ 4939618 w 7655776"/>
                <a:gd name="connsiteY12817" fmla="*/ 989546 h 7652085"/>
                <a:gd name="connsiteX12818" fmla="*/ 4777322 w 7655776"/>
                <a:gd name="connsiteY12818" fmla="*/ 920671 h 7652085"/>
                <a:gd name="connsiteX12819" fmla="*/ 4776589 w 7655776"/>
                <a:gd name="connsiteY12819" fmla="*/ 918473 h 7652085"/>
                <a:gd name="connsiteX12820" fmla="*/ 4782451 w 7655776"/>
                <a:gd name="connsiteY12820" fmla="*/ 906383 h 7652085"/>
                <a:gd name="connsiteX12821" fmla="*/ 4923132 w 7655776"/>
                <a:gd name="connsiteY12821" fmla="*/ 977090 h 7652085"/>
                <a:gd name="connsiteX12822" fmla="*/ 4999700 w 7655776"/>
                <a:gd name="connsiteY12822" fmla="*/ 1015191 h 7652085"/>
                <a:gd name="connsiteX12823" fmla="*/ 4939618 w 7655776"/>
                <a:gd name="connsiteY12823" fmla="*/ 989546 h 7652085"/>
                <a:gd name="connsiteX12824" fmla="*/ 4770728 w 7655776"/>
                <a:gd name="connsiteY12824" fmla="*/ 914809 h 7652085"/>
                <a:gd name="connsiteX12825" fmla="*/ 4761203 w 7655776"/>
                <a:gd name="connsiteY12825" fmla="*/ 900521 h 7652085"/>
                <a:gd name="connsiteX12826" fmla="*/ 4756074 w 7655776"/>
                <a:gd name="connsiteY12826" fmla="*/ 892828 h 7652085"/>
                <a:gd name="connsiteX12827" fmla="*/ 4776589 w 7655776"/>
                <a:gd name="connsiteY12827" fmla="*/ 903086 h 7652085"/>
                <a:gd name="connsiteX12828" fmla="*/ 4770728 w 7655776"/>
                <a:gd name="connsiteY12828" fmla="*/ 914809 h 7652085"/>
                <a:gd name="connsiteX12829" fmla="*/ 4767797 w 7655776"/>
                <a:gd name="connsiteY12829" fmla="*/ 1303146 h 7652085"/>
                <a:gd name="connsiteX12830" fmla="*/ 4774025 w 7655776"/>
                <a:gd name="connsiteY12830" fmla="*/ 1309741 h 7652085"/>
                <a:gd name="connsiteX12831" fmla="*/ 4727498 w 7655776"/>
                <a:gd name="connsiteY12831" fmla="*/ 1460313 h 7652085"/>
                <a:gd name="connsiteX12832" fmla="*/ 4680604 w 7655776"/>
                <a:gd name="connsiteY12832" fmla="*/ 1613815 h 7652085"/>
                <a:gd name="connsiteX12833" fmla="*/ 4678773 w 7655776"/>
                <a:gd name="connsiteY12833" fmla="*/ 1614182 h 7652085"/>
                <a:gd name="connsiteX12834" fmla="*/ 4669614 w 7655776"/>
                <a:gd name="connsiteY12834" fmla="*/ 1594765 h 7652085"/>
                <a:gd name="connsiteX12835" fmla="*/ 4664851 w 7655776"/>
                <a:gd name="connsiteY12835" fmla="*/ 1580111 h 7652085"/>
                <a:gd name="connsiteX12836" fmla="*/ 4614660 w 7655776"/>
                <a:gd name="connsiteY12836" fmla="*/ 1422944 h 7652085"/>
                <a:gd name="connsiteX12837" fmla="*/ 4619423 w 7655776"/>
                <a:gd name="connsiteY12837" fmla="*/ 1413419 h 7652085"/>
                <a:gd name="connsiteX12838" fmla="*/ 4607700 w 7655776"/>
                <a:gd name="connsiteY12838" fmla="*/ 1402428 h 7652085"/>
                <a:gd name="connsiteX12839" fmla="*/ 4607333 w 7655776"/>
                <a:gd name="connsiteY12839" fmla="*/ 1402428 h 7652085"/>
                <a:gd name="connsiteX12840" fmla="*/ 4570698 w 7655776"/>
                <a:gd name="connsiteY12840" fmla="*/ 1313038 h 7652085"/>
                <a:gd name="connsiteX12841" fmla="*/ 4657158 w 7655776"/>
                <a:gd name="connsiteY12841" fmla="*/ 1308275 h 7652085"/>
                <a:gd name="connsiteX12842" fmla="*/ 4767797 w 7655776"/>
                <a:gd name="connsiteY12842" fmla="*/ 1302047 h 7652085"/>
                <a:gd name="connsiteX12843" fmla="*/ 4767797 w 7655776"/>
                <a:gd name="connsiteY12843" fmla="*/ 1303146 h 7652085"/>
                <a:gd name="connsiteX12844" fmla="*/ 4767797 w 7655776"/>
                <a:gd name="connsiteY12844" fmla="*/ 1303146 h 7652085"/>
                <a:gd name="connsiteX12845" fmla="*/ 4598907 w 7655776"/>
                <a:gd name="connsiteY12845" fmla="*/ 1400230 h 7652085"/>
                <a:gd name="connsiteX12846" fmla="*/ 4564470 w 7655776"/>
                <a:gd name="connsiteY12846" fmla="*/ 1367991 h 7652085"/>
                <a:gd name="connsiteX12847" fmla="*/ 4561905 w 7655776"/>
                <a:gd name="connsiteY12847" fmla="*/ 1365426 h 7652085"/>
                <a:gd name="connsiteX12848" fmla="*/ 4539558 w 7655776"/>
                <a:gd name="connsiteY12848" fmla="*/ 1318533 h 7652085"/>
                <a:gd name="connsiteX12849" fmla="*/ 4542489 w 7655776"/>
                <a:gd name="connsiteY12849" fmla="*/ 1314869 h 7652085"/>
                <a:gd name="connsiteX12850" fmla="*/ 4542489 w 7655776"/>
                <a:gd name="connsiteY12850" fmla="*/ 1313770 h 7652085"/>
                <a:gd name="connsiteX12851" fmla="*/ 4563371 w 7655776"/>
                <a:gd name="connsiteY12851" fmla="*/ 1312671 h 7652085"/>
                <a:gd name="connsiteX12852" fmla="*/ 4598907 w 7655776"/>
                <a:gd name="connsiteY12852" fmla="*/ 1400230 h 7652085"/>
                <a:gd name="connsiteX12853" fmla="*/ 3968043 w 7655776"/>
                <a:gd name="connsiteY12853" fmla="*/ 1217419 h 7652085"/>
                <a:gd name="connsiteX12854" fmla="*/ 3967677 w 7655776"/>
                <a:gd name="connsiteY12854" fmla="*/ 1218518 h 7652085"/>
                <a:gd name="connsiteX12855" fmla="*/ 3969508 w 7655776"/>
                <a:gd name="connsiteY12855" fmla="*/ 1222548 h 7652085"/>
                <a:gd name="connsiteX12856" fmla="*/ 3932873 w 7655776"/>
                <a:gd name="connsiteY12856" fmla="*/ 1259916 h 7652085"/>
                <a:gd name="connsiteX12857" fmla="*/ 3929576 w 7655776"/>
                <a:gd name="connsiteY12857" fmla="*/ 1261382 h 7652085"/>
                <a:gd name="connsiteX12858" fmla="*/ 3886346 w 7655776"/>
                <a:gd name="connsiteY12858" fmla="*/ 1280798 h 7652085"/>
                <a:gd name="connsiteX12859" fmla="*/ 3948626 w 7655776"/>
                <a:gd name="connsiteY12859" fmla="*/ 1209725 h 7652085"/>
                <a:gd name="connsiteX12860" fmla="*/ 3968043 w 7655776"/>
                <a:gd name="connsiteY12860" fmla="*/ 1217419 h 7652085"/>
                <a:gd name="connsiteX12861" fmla="*/ 3877920 w 7655776"/>
                <a:gd name="connsiteY12861" fmla="*/ 1280066 h 7652085"/>
                <a:gd name="connsiteX12862" fmla="*/ 3877920 w 7655776"/>
                <a:gd name="connsiteY12862" fmla="*/ 1280066 h 7652085"/>
                <a:gd name="connsiteX12863" fmla="*/ 3862899 w 7655776"/>
                <a:gd name="connsiteY12863" fmla="*/ 1286294 h 7652085"/>
                <a:gd name="connsiteX12864" fmla="*/ 3864364 w 7655776"/>
                <a:gd name="connsiteY12864" fmla="*/ 1296918 h 7652085"/>
                <a:gd name="connsiteX12865" fmla="*/ 3765448 w 7655776"/>
                <a:gd name="connsiteY12865" fmla="*/ 1429172 h 7652085"/>
                <a:gd name="connsiteX12866" fmla="*/ 3756289 w 7655776"/>
                <a:gd name="connsiteY12866" fmla="*/ 1441628 h 7652085"/>
                <a:gd name="connsiteX12867" fmla="*/ 3740903 w 7655776"/>
                <a:gd name="connsiteY12867" fmla="*/ 1457382 h 7652085"/>
                <a:gd name="connsiteX12868" fmla="*/ 3739803 w 7655776"/>
                <a:gd name="connsiteY12868" fmla="*/ 1457015 h 7652085"/>
                <a:gd name="connsiteX12869" fmla="*/ 3745299 w 7655776"/>
                <a:gd name="connsiteY12869" fmla="*/ 1295819 h 7652085"/>
                <a:gd name="connsiteX12870" fmla="*/ 3750062 w 7655776"/>
                <a:gd name="connsiteY12870" fmla="*/ 1138286 h 7652085"/>
                <a:gd name="connsiteX12871" fmla="*/ 3758121 w 7655776"/>
                <a:gd name="connsiteY12871" fmla="*/ 1134256 h 7652085"/>
                <a:gd name="connsiteX12872" fmla="*/ 3758854 w 7655776"/>
                <a:gd name="connsiteY12872" fmla="*/ 1132791 h 7652085"/>
                <a:gd name="connsiteX12873" fmla="*/ 3861434 w 7655776"/>
                <a:gd name="connsiteY12873" fmla="*/ 1174555 h 7652085"/>
                <a:gd name="connsiteX12874" fmla="*/ 3941666 w 7655776"/>
                <a:gd name="connsiteY12874" fmla="*/ 1207161 h 7652085"/>
                <a:gd name="connsiteX12875" fmla="*/ 3877920 w 7655776"/>
                <a:gd name="connsiteY12875" fmla="*/ 1280066 h 7652085"/>
                <a:gd name="connsiteX12876" fmla="*/ 3881949 w 7655776"/>
                <a:gd name="connsiteY12876" fmla="*/ 766069 h 7652085"/>
                <a:gd name="connsiteX12877" fmla="*/ 3880484 w 7655776"/>
                <a:gd name="connsiteY12877" fmla="*/ 753247 h 7652085"/>
                <a:gd name="connsiteX12878" fmla="*/ 3903198 w 7655776"/>
                <a:gd name="connsiteY12878" fmla="*/ 750316 h 7652085"/>
                <a:gd name="connsiteX12879" fmla="*/ 3895504 w 7655776"/>
                <a:gd name="connsiteY12879" fmla="*/ 755811 h 7652085"/>
                <a:gd name="connsiteX12880" fmla="*/ 3881949 w 7655776"/>
                <a:gd name="connsiteY12880" fmla="*/ 766069 h 7652085"/>
                <a:gd name="connsiteX12881" fmla="*/ 3874989 w 7655776"/>
                <a:gd name="connsiteY12881" fmla="*/ 767534 h 7652085"/>
                <a:gd name="connsiteX12882" fmla="*/ 3874256 w 7655776"/>
                <a:gd name="connsiteY12882" fmla="*/ 767901 h 7652085"/>
                <a:gd name="connsiteX12883" fmla="*/ 3873890 w 7655776"/>
                <a:gd name="connsiteY12883" fmla="*/ 769366 h 7652085"/>
                <a:gd name="connsiteX12884" fmla="*/ 3698039 w 7655776"/>
                <a:gd name="connsiteY12884" fmla="*/ 781456 h 7652085"/>
                <a:gd name="connsiteX12885" fmla="*/ 3632462 w 7655776"/>
                <a:gd name="connsiteY12885" fmla="*/ 786219 h 7652085"/>
                <a:gd name="connsiteX12886" fmla="*/ 3717456 w 7655776"/>
                <a:gd name="connsiteY12886" fmla="*/ 774862 h 7652085"/>
                <a:gd name="connsiteX12887" fmla="*/ 3873523 w 7655776"/>
                <a:gd name="connsiteY12887" fmla="*/ 753613 h 7652085"/>
                <a:gd name="connsiteX12888" fmla="*/ 3874989 w 7655776"/>
                <a:gd name="connsiteY12888" fmla="*/ 767534 h 7652085"/>
                <a:gd name="connsiteX12889" fmla="*/ 3874989 w 7655776"/>
                <a:gd name="connsiteY12889" fmla="*/ 767534 h 7652085"/>
                <a:gd name="connsiteX12890" fmla="*/ 3507901 w 7655776"/>
                <a:gd name="connsiteY12890" fmla="*/ 795377 h 7652085"/>
                <a:gd name="connsiteX12891" fmla="*/ 3485553 w 7655776"/>
                <a:gd name="connsiteY12891" fmla="*/ 796477 h 7652085"/>
                <a:gd name="connsiteX12892" fmla="*/ 3491415 w 7655776"/>
                <a:gd name="connsiteY12892" fmla="*/ 715512 h 7652085"/>
                <a:gd name="connsiteX12893" fmla="*/ 3496177 w 7655776"/>
                <a:gd name="connsiteY12893" fmla="*/ 644439 h 7652085"/>
                <a:gd name="connsiteX12894" fmla="*/ 3502772 w 7655776"/>
                <a:gd name="connsiteY12894" fmla="*/ 701957 h 7652085"/>
                <a:gd name="connsiteX12895" fmla="*/ 3513030 w 7655776"/>
                <a:gd name="connsiteY12895" fmla="*/ 789516 h 7652085"/>
                <a:gd name="connsiteX12896" fmla="*/ 3507901 w 7655776"/>
                <a:gd name="connsiteY12896" fmla="*/ 795377 h 7652085"/>
                <a:gd name="connsiteX12897" fmla="*/ 3507901 w 7655776"/>
                <a:gd name="connsiteY12897" fmla="*/ 795377 h 7652085"/>
                <a:gd name="connsiteX12898" fmla="*/ 3398360 w 7655776"/>
                <a:gd name="connsiteY12898" fmla="*/ 459063 h 7652085"/>
                <a:gd name="connsiteX12899" fmla="*/ 3318861 w 7655776"/>
                <a:gd name="connsiteY12899" fmla="*/ 345127 h 7652085"/>
                <a:gd name="connsiteX12900" fmla="*/ 3371250 w 7655776"/>
                <a:gd name="connsiteY12900" fmla="*/ 344394 h 7652085"/>
                <a:gd name="connsiteX12901" fmla="*/ 3382973 w 7655776"/>
                <a:gd name="connsiteY12901" fmla="*/ 353186 h 7652085"/>
                <a:gd name="connsiteX12902" fmla="*/ 3383706 w 7655776"/>
                <a:gd name="connsiteY12902" fmla="*/ 353186 h 7652085"/>
                <a:gd name="connsiteX12903" fmla="*/ 3384805 w 7655776"/>
                <a:gd name="connsiteY12903" fmla="*/ 352820 h 7652085"/>
                <a:gd name="connsiteX12904" fmla="*/ 3436095 w 7655776"/>
                <a:gd name="connsiteY12904" fmla="*/ 474084 h 7652085"/>
                <a:gd name="connsiteX12905" fmla="*/ 3478958 w 7655776"/>
                <a:gd name="connsiteY12905" fmla="*/ 574465 h 7652085"/>
                <a:gd name="connsiteX12906" fmla="*/ 3398360 w 7655776"/>
                <a:gd name="connsiteY12906" fmla="*/ 459063 h 7652085"/>
                <a:gd name="connsiteX12907" fmla="*/ 3314099 w 7655776"/>
                <a:gd name="connsiteY12907" fmla="*/ 338166 h 7652085"/>
                <a:gd name="connsiteX12908" fmla="*/ 3306039 w 7655776"/>
                <a:gd name="connsiteY12908" fmla="*/ 326442 h 7652085"/>
                <a:gd name="connsiteX12909" fmla="*/ 3307138 w 7655776"/>
                <a:gd name="connsiteY12909" fmla="*/ 324244 h 7652085"/>
                <a:gd name="connsiteX12910" fmla="*/ 3338278 w 7655776"/>
                <a:gd name="connsiteY12910" fmla="*/ 332671 h 7652085"/>
                <a:gd name="connsiteX12911" fmla="*/ 3356596 w 7655776"/>
                <a:gd name="connsiteY12911" fmla="*/ 337433 h 7652085"/>
                <a:gd name="connsiteX12912" fmla="*/ 3314099 w 7655776"/>
                <a:gd name="connsiteY12912" fmla="*/ 338166 h 7652085"/>
                <a:gd name="connsiteX12913" fmla="*/ 3295781 w 7655776"/>
                <a:gd name="connsiteY12913" fmla="*/ 331205 h 7652085"/>
                <a:gd name="connsiteX12914" fmla="*/ 3296147 w 7655776"/>
                <a:gd name="connsiteY12914" fmla="*/ 331205 h 7652085"/>
                <a:gd name="connsiteX12915" fmla="*/ 3300177 w 7655776"/>
                <a:gd name="connsiteY12915" fmla="*/ 330106 h 7652085"/>
                <a:gd name="connsiteX12916" fmla="*/ 3305672 w 7655776"/>
                <a:gd name="connsiteY12916" fmla="*/ 338166 h 7652085"/>
                <a:gd name="connsiteX12917" fmla="*/ 3215915 w 7655776"/>
                <a:gd name="connsiteY12917" fmla="*/ 339265 h 7652085"/>
                <a:gd name="connsiteX12918" fmla="*/ 3123594 w 7655776"/>
                <a:gd name="connsiteY12918" fmla="*/ 340730 h 7652085"/>
                <a:gd name="connsiteX12919" fmla="*/ 3172685 w 7655776"/>
                <a:gd name="connsiteY12919" fmla="*/ 335235 h 7652085"/>
                <a:gd name="connsiteX12920" fmla="*/ 3283325 w 7655776"/>
                <a:gd name="connsiteY12920" fmla="*/ 322413 h 7652085"/>
                <a:gd name="connsiteX12921" fmla="*/ 3295781 w 7655776"/>
                <a:gd name="connsiteY12921" fmla="*/ 331205 h 7652085"/>
                <a:gd name="connsiteX12922" fmla="*/ 2847362 w 7655776"/>
                <a:gd name="connsiteY12922" fmla="*/ 424626 h 7652085"/>
                <a:gd name="connsiteX12923" fmla="*/ 2766031 w 7655776"/>
                <a:gd name="connsiteY12923" fmla="*/ 462727 h 7652085"/>
                <a:gd name="connsiteX12924" fmla="*/ 2767496 w 7655776"/>
                <a:gd name="connsiteY12924" fmla="*/ 453201 h 7652085"/>
                <a:gd name="connsiteX12925" fmla="*/ 2771526 w 7655776"/>
                <a:gd name="connsiteY12925" fmla="*/ 452469 h 7652085"/>
                <a:gd name="connsiteX12926" fmla="*/ 2779586 w 7655776"/>
                <a:gd name="connsiteY12926" fmla="*/ 438914 h 7652085"/>
                <a:gd name="connsiteX12927" fmla="*/ 2884364 w 7655776"/>
                <a:gd name="connsiteY12927" fmla="*/ 401912 h 7652085"/>
                <a:gd name="connsiteX12928" fmla="*/ 2931257 w 7655776"/>
                <a:gd name="connsiteY12928" fmla="*/ 385426 h 7652085"/>
                <a:gd name="connsiteX12929" fmla="*/ 2847362 w 7655776"/>
                <a:gd name="connsiteY12929" fmla="*/ 424626 h 7652085"/>
                <a:gd name="connsiteX12930" fmla="*/ 2760902 w 7655776"/>
                <a:gd name="connsiteY12930" fmla="*/ 452102 h 7652085"/>
                <a:gd name="connsiteX12931" fmla="*/ 2758704 w 7655776"/>
                <a:gd name="connsiteY12931" fmla="*/ 466757 h 7652085"/>
                <a:gd name="connsiteX12932" fmla="*/ 2720237 w 7655776"/>
                <a:gd name="connsiteY12932" fmla="*/ 484708 h 7652085"/>
                <a:gd name="connsiteX12933" fmla="*/ 2734524 w 7655776"/>
                <a:gd name="connsiteY12933" fmla="*/ 472252 h 7652085"/>
                <a:gd name="connsiteX12934" fmla="*/ 2758704 w 7655776"/>
                <a:gd name="connsiteY12934" fmla="*/ 451003 h 7652085"/>
                <a:gd name="connsiteX12935" fmla="*/ 2760902 w 7655776"/>
                <a:gd name="connsiteY12935" fmla="*/ 452102 h 7652085"/>
                <a:gd name="connsiteX12936" fmla="*/ 2703018 w 7655776"/>
                <a:gd name="connsiteY12936" fmla="*/ 510353 h 7652085"/>
                <a:gd name="connsiteX12937" fmla="*/ 2709978 w 7655776"/>
                <a:gd name="connsiteY12937" fmla="*/ 497164 h 7652085"/>
                <a:gd name="connsiteX12938" fmla="*/ 2757238 w 7655776"/>
                <a:gd name="connsiteY12938" fmla="*/ 475183 h 7652085"/>
                <a:gd name="connsiteX12939" fmla="*/ 2735990 w 7655776"/>
                <a:gd name="connsiteY12939" fmla="*/ 612566 h 7652085"/>
                <a:gd name="connsiteX12940" fmla="*/ 2714741 w 7655776"/>
                <a:gd name="connsiteY12940" fmla="*/ 751415 h 7652085"/>
                <a:gd name="connsiteX12941" fmla="*/ 2709246 w 7655776"/>
                <a:gd name="connsiteY12941" fmla="*/ 642241 h 7652085"/>
                <a:gd name="connsiteX12942" fmla="*/ 2701919 w 7655776"/>
                <a:gd name="connsiteY12942" fmla="*/ 510719 h 7652085"/>
                <a:gd name="connsiteX12943" fmla="*/ 2703018 w 7655776"/>
                <a:gd name="connsiteY12943" fmla="*/ 510353 h 7652085"/>
                <a:gd name="connsiteX12944" fmla="*/ 2703018 w 7655776"/>
                <a:gd name="connsiteY12944" fmla="*/ 510353 h 7652085"/>
                <a:gd name="connsiteX12945" fmla="*/ 2764932 w 7655776"/>
                <a:gd name="connsiteY12945" fmla="*/ 883303 h 7652085"/>
                <a:gd name="connsiteX12946" fmla="*/ 2805597 w 7655776"/>
                <a:gd name="connsiteY12946" fmla="*/ 953643 h 7652085"/>
                <a:gd name="connsiteX12947" fmla="*/ 2785081 w 7655776"/>
                <a:gd name="connsiteY12947" fmla="*/ 962435 h 7652085"/>
                <a:gd name="connsiteX12948" fmla="*/ 2778121 w 7655776"/>
                <a:gd name="connsiteY12948" fmla="*/ 959505 h 7652085"/>
                <a:gd name="connsiteX12949" fmla="*/ 2748812 w 7655776"/>
                <a:gd name="connsiteY12949" fmla="*/ 876342 h 7652085"/>
                <a:gd name="connsiteX12950" fmla="*/ 2729395 w 7655776"/>
                <a:gd name="connsiteY12950" fmla="*/ 821755 h 7652085"/>
                <a:gd name="connsiteX12951" fmla="*/ 2764932 w 7655776"/>
                <a:gd name="connsiteY12951" fmla="*/ 883303 h 7652085"/>
                <a:gd name="connsiteX12952" fmla="*/ 2764932 w 7655776"/>
                <a:gd name="connsiteY12952" fmla="*/ 883303 h 7652085"/>
                <a:gd name="connsiteX12953" fmla="*/ 2608132 w 7655776"/>
                <a:gd name="connsiteY12953" fmla="*/ 1033142 h 7652085"/>
                <a:gd name="connsiteX12954" fmla="*/ 2444737 w 7655776"/>
                <a:gd name="connsiteY12954" fmla="*/ 1099086 h 7652085"/>
                <a:gd name="connsiteX12955" fmla="*/ 2442905 w 7655776"/>
                <a:gd name="connsiteY12955" fmla="*/ 1097987 h 7652085"/>
                <a:gd name="connsiteX12956" fmla="*/ 2438509 w 7655776"/>
                <a:gd name="connsiteY12956" fmla="*/ 1085165 h 7652085"/>
                <a:gd name="connsiteX12957" fmla="*/ 2587982 w 7655776"/>
                <a:gd name="connsiteY12957" fmla="*/ 1035707 h 7652085"/>
                <a:gd name="connsiteX12958" fmla="*/ 2669313 w 7655776"/>
                <a:gd name="connsiteY12958" fmla="*/ 1008596 h 7652085"/>
                <a:gd name="connsiteX12959" fmla="*/ 2608132 w 7655776"/>
                <a:gd name="connsiteY12959" fmla="*/ 1033142 h 7652085"/>
                <a:gd name="connsiteX12960" fmla="*/ 2419092 w 7655776"/>
                <a:gd name="connsiteY12960" fmla="*/ 1096522 h 7652085"/>
                <a:gd name="connsiteX12961" fmla="*/ 2409933 w 7655776"/>
                <a:gd name="connsiteY12961" fmla="*/ 1094690 h 7652085"/>
                <a:gd name="connsiteX12962" fmla="*/ 2431548 w 7655776"/>
                <a:gd name="connsiteY12962" fmla="*/ 1087363 h 7652085"/>
                <a:gd name="connsiteX12963" fmla="*/ 2435945 w 7655776"/>
                <a:gd name="connsiteY12963" fmla="*/ 1099819 h 7652085"/>
                <a:gd name="connsiteX12964" fmla="*/ 2419092 w 7655776"/>
                <a:gd name="connsiteY12964" fmla="*/ 1096522 h 7652085"/>
                <a:gd name="connsiteX12965" fmla="*/ 2657590 w 7655776"/>
                <a:gd name="connsiteY12965" fmla="*/ 1564724 h 7652085"/>
                <a:gd name="connsiteX12966" fmla="*/ 2610330 w 7655776"/>
                <a:gd name="connsiteY12966" fmla="*/ 1566189 h 7652085"/>
                <a:gd name="connsiteX12967" fmla="*/ 2606666 w 7655776"/>
                <a:gd name="connsiteY12967" fmla="*/ 1566189 h 7652085"/>
                <a:gd name="connsiteX12968" fmla="*/ 2557208 w 7655776"/>
                <a:gd name="connsiteY12968" fmla="*/ 1548604 h 7652085"/>
                <a:gd name="connsiteX12969" fmla="*/ 2557208 w 7655776"/>
                <a:gd name="connsiteY12969" fmla="*/ 1544208 h 7652085"/>
                <a:gd name="connsiteX12970" fmla="*/ 2556476 w 7655776"/>
                <a:gd name="connsiteY12970" fmla="*/ 1543475 h 7652085"/>
                <a:gd name="connsiteX12971" fmla="*/ 2570397 w 7655776"/>
                <a:gd name="connsiteY12971" fmla="*/ 1528088 h 7652085"/>
                <a:gd name="connsiteX12972" fmla="*/ 2657590 w 7655776"/>
                <a:gd name="connsiteY12972" fmla="*/ 1564724 h 7652085"/>
                <a:gd name="connsiteX12973" fmla="*/ 2082045 w 7655776"/>
                <a:gd name="connsiteY12973" fmla="*/ 1881621 h 7652085"/>
                <a:gd name="connsiteX12974" fmla="*/ 2082412 w 7655776"/>
                <a:gd name="connsiteY12974" fmla="*/ 1882720 h 7652085"/>
                <a:gd name="connsiteX12975" fmla="*/ 2086442 w 7655776"/>
                <a:gd name="connsiteY12975" fmla="*/ 1884552 h 7652085"/>
                <a:gd name="connsiteX12976" fmla="*/ 2087174 w 7655776"/>
                <a:gd name="connsiteY12976" fmla="*/ 1936941 h 7652085"/>
                <a:gd name="connsiteX12977" fmla="*/ 2086075 w 7655776"/>
                <a:gd name="connsiteY12977" fmla="*/ 1940238 h 7652085"/>
                <a:gd name="connsiteX12978" fmla="*/ 2069223 w 7655776"/>
                <a:gd name="connsiteY12978" fmla="*/ 1984567 h 7652085"/>
                <a:gd name="connsiteX12979" fmla="*/ 2062995 w 7655776"/>
                <a:gd name="connsiteY12979" fmla="*/ 1890047 h 7652085"/>
                <a:gd name="connsiteX12980" fmla="*/ 2082045 w 7655776"/>
                <a:gd name="connsiteY12980" fmla="*/ 1881621 h 7652085"/>
                <a:gd name="connsiteX12981" fmla="*/ 2062628 w 7655776"/>
                <a:gd name="connsiteY12981" fmla="*/ 1989330 h 7652085"/>
                <a:gd name="connsiteX12982" fmla="*/ 2062262 w 7655776"/>
                <a:gd name="connsiteY12982" fmla="*/ 1989330 h 7652085"/>
                <a:gd name="connsiteX12983" fmla="*/ 2056400 w 7655776"/>
                <a:gd name="connsiteY12983" fmla="*/ 2004350 h 7652085"/>
                <a:gd name="connsiteX12984" fmla="*/ 2056400 w 7655776"/>
                <a:gd name="connsiteY12984" fmla="*/ 2004350 h 7652085"/>
                <a:gd name="connsiteX12985" fmla="*/ 2064827 w 7655776"/>
                <a:gd name="connsiteY12985" fmla="*/ 2010579 h 7652085"/>
                <a:gd name="connsiteX12986" fmla="*/ 2088273 w 7655776"/>
                <a:gd name="connsiteY12986" fmla="*/ 2174339 h 7652085"/>
                <a:gd name="connsiteX12987" fmla="*/ 2090471 w 7655776"/>
                <a:gd name="connsiteY12987" fmla="*/ 2189726 h 7652085"/>
                <a:gd name="connsiteX12988" fmla="*/ 2090838 w 7655776"/>
                <a:gd name="connsiteY12988" fmla="*/ 2211708 h 7652085"/>
                <a:gd name="connsiteX12989" fmla="*/ 2089739 w 7655776"/>
                <a:gd name="connsiteY12989" fmla="*/ 2212074 h 7652085"/>
                <a:gd name="connsiteX12990" fmla="*/ 1979832 w 7655776"/>
                <a:gd name="connsiteY12990" fmla="*/ 2094107 h 7652085"/>
                <a:gd name="connsiteX12991" fmla="*/ 1872124 w 7655776"/>
                <a:gd name="connsiteY12991" fmla="*/ 1979438 h 7652085"/>
                <a:gd name="connsiteX12992" fmla="*/ 1874688 w 7655776"/>
                <a:gd name="connsiteY12992" fmla="*/ 1971012 h 7652085"/>
                <a:gd name="connsiteX12993" fmla="*/ 1874322 w 7655776"/>
                <a:gd name="connsiteY12993" fmla="*/ 1969180 h 7652085"/>
                <a:gd name="connsiteX12994" fmla="*/ 1976535 w 7655776"/>
                <a:gd name="connsiteY12994" fmla="*/ 1926317 h 7652085"/>
                <a:gd name="connsiteX12995" fmla="*/ 2056034 w 7655776"/>
                <a:gd name="connsiteY12995" fmla="*/ 1892612 h 7652085"/>
                <a:gd name="connsiteX12996" fmla="*/ 2062628 w 7655776"/>
                <a:gd name="connsiteY12996" fmla="*/ 1989330 h 7652085"/>
                <a:gd name="connsiteX12997" fmla="*/ 1702135 w 7655776"/>
                <a:gd name="connsiteY12997" fmla="*/ 1622974 h 7652085"/>
                <a:gd name="connsiteX12998" fmla="*/ 1691877 w 7655776"/>
                <a:gd name="connsiteY12998" fmla="*/ 1614915 h 7652085"/>
                <a:gd name="connsiteX12999" fmla="*/ 1705798 w 7655776"/>
                <a:gd name="connsiteY12999" fmla="*/ 1596597 h 7652085"/>
                <a:gd name="connsiteX13000" fmla="*/ 1704333 w 7655776"/>
                <a:gd name="connsiteY13000" fmla="*/ 1605756 h 7652085"/>
                <a:gd name="connsiteX13001" fmla="*/ 1702135 w 7655776"/>
                <a:gd name="connsiteY13001" fmla="*/ 1622974 h 7652085"/>
                <a:gd name="connsiteX13002" fmla="*/ 1698471 w 7655776"/>
                <a:gd name="connsiteY13002" fmla="*/ 1628836 h 7652085"/>
                <a:gd name="connsiteX13003" fmla="*/ 1698105 w 7655776"/>
                <a:gd name="connsiteY13003" fmla="*/ 1629569 h 7652085"/>
                <a:gd name="connsiteX13004" fmla="*/ 1698837 w 7655776"/>
                <a:gd name="connsiteY13004" fmla="*/ 1631034 h 7652085"/>
                <a:gd name="connsiteX13005" fmla="*/ 1583069 w 7655776"/>
                <a:gd name="connsiteY13005" fmla="*/ 1764021 h 7652085"/>
                <a:gd name="connsiteX13006" fmla="*/ 1540206 w 7655776"/>
                <a:gd name="connsiteY13006" fmla="*/ 1813479 h 7652085"/>
                <a:gd name="connsiteX13007" fmla="*/ 1591862 w 7655776"/>
                <a:gd name="connsiteY13007" fmla="*/ 1745703 h 7652085"/>
                <a:gd name="connsiteX13008" fmla="*/ 1687114 w 7655776"/>
                <a:gd name="connsiteY13008" fmla="*/ 1620410 h 7652085"/>
                <a:gd name="connsiteX13009" fmla="*/ 1698471 w 7655776"/>
                <a:gd name="connsiteY13009" fmla="*/ 1628836 h 7652085"/>
                <a:gd name="connsiteX13010" fmla="*/ 1458508 w 7655776"/>
                <a:gd name="connsiteY13010" fmla="*/ 1908365 h 7652085"/>
                <a:gd name="connsiteX13011" fmla="*/ 1443488 w 7655776"/>
                <a:gd name="connsiteY13011" fmla="*/ 1924851 h 7652085"/>
                <a:gd name="connsiteX13012" fmla="*/ 1390366 w 7655776"/>
                <a:gd name="connsiteY13012" fmla="*/ 1863670 h 7652085"/>
                <a:gd name="connsiteX13013" fmla="*/ 1343473 w 7655776"/>
                <a:gd name="connsiteY13013" fmla="*/ 1809816 h 7652085"/>
                <a:gd name="connsiteX13014" fmla="*/ 1388901 w 7655776"/>
                <a:gd name="connsiteY13014" fmla="*/ 1846085 h 7652085"/>
                <a:gd name="connsiteX13015" fmla="*/ 1458142 w 7655776"/>
                <a:gd name="connsiteY13015" fmla="*/ 1900672 h 7652085"/>
                <a:gd name="connsiteX13016" fmla="*/ 1458508 w 7655776"/>
                <a:gd name="connsiteY13016" fmla="*/ 1908365 h 7652085"/>
                <a:gd name="connsiteX13017" fmla="*/ 1458508 w 7655776"/>
                <a:gd name="connsiteY13017" fmla="*/ 1908365 h 7652085"/>
                <a:gd name="connsiteX13018" fmla="*/ 1143443 w 7655776"/>
                <a:gd name="connsiteY13018" fmla="*/ 1747902 h 7652085"/>
                <a:gd name="connsiteX13019" fmla="*/ 1006426 w 7655776"/>
                <a:gd name="connsiteY13019" fmla="*/ 1723356 h 7652085"/>
                <a:gd name="connsiteX13020" fmla="*/ 1043061 w 7655776"/>
                <a:gd name="connsiteY13020" fmla="*/ 1685255 h 7652085"/>
                <a:gd name="connsiteX13021" fmla="*/ 1048557 w 7655776"/>
                <a:gd name="connsiteY13021" fmla="*/ 1687453 h 7652085"/>
                <a:gd name="connsiteX13022" fmla="*/ 1057715 w 7655776"/>
                <a:gd name="connsiteY13022" fmla="*/ 1683423 h 7652085"/>
                <a:gd name="connsiteX13023" fmla="*/ 1058082 w 7655776"/>
                <a:gd name="connsiteY13023" fmla="*/ 1682690 h 7652085"/>
                <a:gd name="connsiteX13024" fmla="*/ 1180078 w 7655776"/>
                <a:gd name="connsiteY13024" fmla="*/ 1732148 h 7652085"/>
                <a:gd name="connsiteX13025" fmla="*/ 1281559 w 7655776"/>
                <a:gd name="connsiteY13025" fmla="*/ 1773180 h 7652085"/>
                <a:gd name="connsiteX13026" fmla="*/ 1143443 w 7655776"/>
                <a:gd name="connsiteY13026" fmla="*/ 1747902 h 7652085"/>
                <a:gd name="connsiteX13027" fmla="*/ 998366 w 7655776"/>
                <a:gd name="connsiteY13027" fmla="*/ 1721890 h 7652085"/>
                <a:gd name="connsiteX13028" fmla="*/ 984444 w 7655776"/>
                <a:gd name="connsiteY13028" fmla="*/ 1719326 h 7652085"/>
                <a:gd name="connsiteX13029" fmla="*/ 984078 w 7655776"/>
                <a:gd name="connsiteY13029" fmla="*/ 1717128 h 7652085"/>
                <a:gd name="connsiteX13030" fmla="*/ 1011921 w 7655776"/>
                <a:gd name="connsiteY13030" fmla="*/ 1701008 h 7652085"/>
                <a:gd name="connsiteX13031" fmla="*/ 1028041 w 7655776"/>
                <a:gd name="connsiteY13031" fmla="*/ 1691483 h 7652085"/>
                <a:gd name="connsiteX13032" fmla="*/ 998366 w 7655776"/>
                <a:gd name="connsiteY13032" fmla="*/ 1721890 h 7652085"/>
                <a:gd name="connsiteX13033" fmla="*/ 970889 w 7655776"/>
                <a:gd name="connsiteY13033" fmla="*/ 1733980 h 7652085"/>
                <a:gd name="connsiteX13034" fmla="*/ 982979 w 7655776"/>
                <a:gd name="connsiteY13034" fmla="*/ 1726287 h 7652085"/>
                <a:gd name="connsiteX13035" fmla="*/ 992504 w 7655776"/>
                <a:gd name="connsiteY13035" fmla="*/ 1728118 h 7652085"/>
                <a:gd name="connsiteX13036" fmla="*/ 929857 w 7655776"/>
                <a:gd name="connsiteY13036" fmla="*/ 1792597 h 7652085"/>
                <a:gd name="connsiteX13037" fmla="*/ 865379 w 7655776"/>
                <a:gd name="connsiteY13037" fmla="*/ 1858907 h 7652085"/>
                <a:gd name="connsiteX13038" fmla="*/ 896153 w 7655776"/>
                <a:gd name="connsiteY13038" fmla="*/ 1820074 h 7652085"/>
                <a:gd name="connsiteX13039" fmla="*/ 965760 w 7655776"/>
                <a:gd name="connsiteY13039" fmla="*/ 1732148 h 7652085"/>
                <a:gd name="connsiteX13040" fmla="*/ 970889 w 7655776"/>
                <a:gd name="connsiteY13040" fmla="*/ 1733980 h 7652085"/>
                <a:gd name="connsiteX13041" fmla="*/ 970889 w 7655776"/>
                <a:gd name="connsiteY13041" fmla="*/ 1733980 h 7652085"/>
                <a:gd name="connsiteX13042" fmla="*/ 729095 w 7655776"/>
                <a:gd name="connsiteY13042" fmla="*/ 2113158 h 7652085"/>
                <a:gd name="connsiteX13043" fmla="*/ 698687 w 7655776"/>
                <a:gd name="connsiteY13043" fmla="*/ 2197786 h 7652085"/>
                <a:gd name="connsiteX13044" fmla="*/ 692825 w 7655776"/>
                <a:gd name="connsiteY13044" fmla="*/ 2189726 h 7652085"/>
                <a:gd name="connsiteX13045" fmla="*/ 695390 w 7655776"/>
                <a:gd name="connsiteY13045" fmla="*/ 2186795 h 7652085"/>
                <a:gd name="connsiteX13046" fmla="*/ 691360 w 7655776"/>
                <a:gd name="connsiteY13046" fmla="*/ 2171775 h 7652085"/>
                <a:gd name="connsiteX13047" fmla="*/ 739353 w 7655776"/>
                <a:gd name="connsiteY13047" fmla="*/ 2071393 h 7652085"/>
                <a:gd name="connsiteX13048" fmla="*/ 760968 w 7655776"/>
                <a:gd name="connsiteY13048" fmla="*/ 2026698 h 7652085"/>
                <a:gd name="connsiteX13049" fmla="*/ 729095 w 7655776"/>
                <a:gd name="connsiteY13049" fmla="*/ 2113158 h 7652085"/>
                <a:gd name="connsiteX13050" fmla="*/ 682934 w 7655776"/>
                <a:gd name="connsiteY13050" fmla="*/ 2226728 h 7652085"/>
                <a:gd name="connsiteX13051" fmla="*/ 685132 w 7655776"/>
                <a:gd name="connsiteY13051" fmla="*/ 2194123 h 7652085"/>
                <a:gd name="connsiteX13052" fmla="*/ 687330 w 7655776"/>
                <a:gd name="connsiteY13052" fmla="*/ 2193390 h 7652085"/>
                <a:gd name="connsiteX13053" fmla="*/ 696123 w 7655776"/>
                <a:gd name="connsiteY13053" fmla="*/ 2205479 h 7652085"/>
                <a:gd name="connsiteX13054" fmla="*/ 681835 w 7655776"/>
                <a:gd name="connsiteY13054" fmla="*/ 2245412 h 7652085"/>
                <a:gd name="connsiteX13055" fmla="*/ 682934 w 7655776"/>
                <a:gd name="connsiteY13055" fmla="*/ 2226728 h 7652085"/>
                <a:gd name="connsiteX13056" fmla="*/ 682934 w 7655776"/>
                <a:gd name="connsiteY13056" fmla="*/ 2226728 h 7652085"/>
                <a:gd name="connsiteX13057" fmla="*/ 687330 w 7655776"/>
                <a:gd name="connsiteY13057" fmla="*/ 2266295 h 7652085"/>
                <a:gd name="connsiteX13058" fmla="*/ 682934 w 7655776"/>
                <a:gd name="connsiteY13058" fmla="*/ 2261898 h 7652085"/>
                <a:gd name="connsiteX13059" fmla="*/ 700885 w 7655776"/>
                <a:gd name="connsiteY13059" fmla="*/ 2212074 h 7652085"/>
                <a:gd name="connsiteX13060" fmla="*/ 782949 w 7655776"/>
                <a:gd name="connsiteY13060" fmla="*/ 2324179 h 7652085"/>
                <a:gd name="connsiteX13061" fmla="*/ 866111 w 7655776"/>
                <a:gd name="connsiteY13061" fmla="*/ 2437383 h 7652085"/>
                <a:gd name="connsiteX13062" fmla="*/ 784781 w 7655776"/>
                <a:gd name="connsiteY13062" fmla="*/ 2364112 h 7652085"/>
                <a:gd name="connsiteX13063" fmla="*/ 686597 w 7655776"/>
                <a:gd name="connsiteY13063" fmla="*/ 2276186 h 7652085"/>
                <a:gd name="connsiteX13064" fmla="*/ 687330 w 7655776"/>
                <a:gd name="connsiteY13064" fmla="*/ 2275453 h 7652085"/>
                <a:gd name="connsiteX13065" fmla="*/ 687330 w 7655776"/>
                <a:gd name="connsiteY13065" fmla="*/ 2266295 h 7652085"/>
                <a:gd name="connsiteX13066" fmla="*/ 995069 w 7655776"/>
                <a:gd name="connsiteY13066" fmla="*/ 2495633 h 7652085"/>
                <a:gd name="connsiteX13067" fmla="*/ 1073469 w 7655776"/>
                <a:gd name="connsiteY13067" fmla="*/ 2516515 h 7652085"/>
                <a:gd name="connsiteX13068" fmla="*/ 1065043 w 7655776"/>
                <a:gd name="connsiteY13068" fmla="*/ 2537398 h 7652085"/>
                <a:gd name="connsiteX13069" fmla="*/ 1058082 w 7655776"/>
                <a:gd name="connsiteY13069" fmla="*/ 2539962 h 7652085"/>
                <a:gd name="connsiteX13070" fmla="*/ 978583 w 7655776"/>
                <a:gd name="connsiteY13070" fmla="*/ 2501861 h 7652085"/>
                <a:gd name="connsiteX13071" fmla="*/ 926194 w 7655776"/>
                <a:gd name="connsiteY13071" fmla="*/ 2476949 h 7652085"/>
                <a:gd name="connsiteX13072" fmla="*/ 995069 w 7655776"/>
                <a:gd name="connsiteY13072" fmla="*/ 2495633 h 7652085"/>
                <a:gd name="connsiteX13073" fmla="*/ 990306 w 7655776"/>
                <a:gd name="connsiteY13073" fmla="*/ 2712515 h 7652085"/>
                <a:gd name="connsiteX13074" fmla="*/ 921431 w 7655776"/>
                <a:gd name="connsiteY13074" fmla="*/ 2874811 h 7652085"/>
                <a:gd name="connsiteX13075" fmla="*/ 919233 w 7655776"/>
                <a:gd name="connsiteY13075" fmla="*/ 2875544 h 7652085"/>
                <a:gd name="connsiteX13076" fmla="*/ 907143 w 7655776"/>
                <a:gd name="connsiteY13076" fmla="*/ 2869682 h 7652085"/>
                <a:gd name="connsiteX13077" fmla="*/ 977850 w 7655776"/>
                <a:gd name="connsiteY13077" fmla="*/ 2729001 h 7652085"/>
                <a:gd name="connsiteX13078" fmla="*/ 1015951 w 7655776"/>
                <a:gd name="connsiteY13078" fmla="*/ 2652433 h 7652085"/>
                <a:gd name="connsiteX13079" fmla="*/ 990306 w 7655776"/>
                <a:gd name="connsiteY13079" fmla="*/ 2712515 h 7652085"/>
                <a:gd name="connsiteX13080" fmla="*/ 915569 w 7655776"/>
                <a:gd name="connsiteY13080" fmla="*/ 2881405 h 7652085"/>
                <a:gd name="connsiteX13081" fmla="*/ 901282 w 7655776"/>
                <a:gd name="connsiteY13081" fmla="*/ 2890931 h 7652085"/>
                <a:gd name="connsiteX13082" fmla="*/ 893588 w 7655776"/>
                <a:gd name="connsiteY13082" fmla="*/ 2896059 h 7652085"/>
                <a:gd name="connsiteX13083" fmla="*/ 903846 w 7655776"/>
                <a:gd name="connsiteY13083" fmla="*/ 2875544 h 7652085"/>
                <a:gd name="connsiteX13084" fmla="*/ 915569 w 7655776"/>
                <a:gd name="connsiteY13084" fmla="*/ 2881405 h 7652085"/>
                <a:gd name="connsiteX13085" fmla="*/ 1310134 w 7655776"/>
                <a:gd name="connsiteY13085" fmla="*/ 2878108 h 7652085"/>
                <a:gd name="connsiteX13086" fmla="*/ 1460706 w 7655776"/>
                <a:gd name="connsiteY13086" fmla="*/ 2925002 h 7652085"/>
                <a:gd name="connsiteX13087" fmla="*/ 1614209 w 7655776"/>
                <a:gd name="connsiteY13087" fmla="*/ 2971895 h 7652085"/>
                <a:gd name="connsiteX13088" fmla="*/ 1614576 w 7655776"/>
                <a:gd name="connsiteY13088" fmla="*/ 2973727 h 7652085"/>
                <a:gd name="connsiteX13089" fmla="*/ 1595159 w 7655776"/>
                <a:gd name="connsiteY13089" fmla="*/ 2982886 h 7652085"/>
                <a:gd name="connsiteX13090" fmla="*/ 1580505 w 7655776"/>
                <a:gd name="connsiteY13090" fmla="*/ 2987648 h 7652085"/>
                <a:gd name="connsiteX13091" fmla="*/ 1422972 w 7655776"/>
                <a:gd name="connsiteY13091" fmla="*/ 3038206 h 7652085"/>
                <a:gd name="connsiteX13092" fmla="*/ 1413813 w 7655776"/>
                <a:gd name="connsiteY13092" fmla="*/ 3033076 h 7652085"/>
                <a:gd name="connsiteX13093" fmla="*/ 1413813 w 7655776"/>
                <a:gd name="connsiteY13093" fmla="*/ 3033076 h 7652085"/>
                <a:gd name="connsiteX13094" fmla="*/ 1402822 w 7655776"/>
                <a:gd name="connsiteY13094" fmla="*/ 3045166 h 7652085"/>
                <a:gd name="connsiteX13095" fmla="*/ 1403189 w 7655776"/>
                <a:gd name="connsiteY13095" fmla="*/ 3045533 h 7652085"/>
                <a:gd name="connsiteX13096" fmla="*/ 1313432 w 7655776"/>
                <a:gd name="connsiteY13096" fmla="*/ 3081802 h 7652085"/>
                <a:gd name="connsiteX13097" fmla="*/ 1308669 w 7655776"/>
                <a:gd name="connsiteY13097" fmla="*/ 2995342 h 7652085"/>
                <a:gd name="connsiteX13098" fmla="*/ 1302441 w 7655776"/>
                <a:gd name="connsiteY13098" fmla="*/ 2884336 h 7652085"/>
                <a:gd name="connsiteX13099" fmla="*/ 1310134 w 7655776"/>
                <a:gd name="connsiteY13099" fmla="*/ 2878108 h 7652085"/>
                <a:gd name="connsiteX13100" fmla="*/ 1400990 w 7655776"/>
                <a:gd name="connsiteY13100" fmla="*/ 3053592 h 7652085"/>
                <a:gd name="connsiteX13101" fmla="*/ 1368751 w 7655776"/>
                <a:gd name="connsiteY13101" fmla="*/ 3088030 h 7652085"/>
                <a:gd name="connsiteX13102" fmla="*/ 1366187 w 7655776"/>
                <a:gd name="connsiteY13102" fmla="*/ 3090594 h 7652085"/>
                <a:gd name="connsiteX13103" fmla="*/ 1318927 w 7655776"/>
                <a:gd name="connsiteY13103" fmla="*/ 3112942 h 7652085"/>
                <a:gd name="connsiteX13104" fmla="*/ 1315630 w 7655776"/>
                <a:gd name="connsiteY13104" fmla="*/ 3110011 h 7652085"/>
                <a:gd name="connsiteX13105" fmla="*/ 1314531 w 7655776"/>
                <a:gd name="connsiteY13105" fmla="*/ 3109645 h 7652085"/>
                <a:gd name="connsiteX13106" fmla="*/ 1313432 w 7655776"/>
                <a:gd name="connsiteY13106" fmla="*/ 3089129 h 7652085"/>
                <a:gd name="connsiteX13107" fmla="*/ 1400990 w 7655776"/>
                <a:gd name="connsiteY13107" fmla="*/ 3053592 h 7652085"/>
                <a:gd name="connsiteX13108" fmla="*/ 1218179 w 7655776"/>
                <a:gd name="connsiteY13108" fmla="*/ 3684457 h 7652085"/>
                <a:gd name="connsiteX13109" fmla="*/ 1218912 w 7655776"/>
                <a:gd name="connsiteY13109" fmla="*/ 3684823 h 7652085"/>
                <a:gd name="connsiteX13110" fmla="*/ 1219278 w 7655776"/>
                <a:gd name="connsiteY13110" fmla="*/ 3684823 h 7652085"/>
                <a:gd name="connsiteX13111" fmla="*/ 1223308 w 7655776"/>
                <a:gd name="connsiteY13111" fmla="*/ 3682991 h 7652085"/>
                <a:gd name="connsiteX13112" fmla="*/ 1260676 w 7655776"/>
                <a:gd name="connsiteY13112" fmla="*/ 3719627 h 7652085"/>
                <a:gd name="connsiteX13113" fmla="*/ 1262142 w 7655776"/>
                <a:gd name="connsiteY13113" fmla="*/ 3722924 h 7652085"/>
                <a:gd name="connsiteX13114" fmla="*/ 1281559 w 7655776"/>
                <a:gd name="connsiteY13114" fmla="*/ 3766154 h 7652085"/>
                <a:gd name="connsiteX13115" fmla="*/ 1210486 w 7655776"/>
                <a:gd name="connsiteY13115" fmla="*/ 3703873 h 7652085"/>
                <a:gd name="connsiteX13116" fmla="*/ 1218179 w 7655776"/>
                <a:gd name="connsiteY13116" fmla="*/ 3684457 h 7652085"/>
                <a:gd name="connsiteX13117" fmla="*/ 1280826 w 7655776"/>
                <a:gd name="connsiteY13117" fmla="*/ 3774214 h 7652085"/>
                <a:gd name="connsiteX13118" fmla="*/ 1280460 w 7655776"/>
                <a:gd name="connsiteY13118" fmla="*/ 3774580 h 7652085"/>
                <a:gd name="connsiteX13119" fmla="*/ 1280460 w 7655776"/>
                <a:gd name="connsiteY13119" fmla="*/ 3783373 h 7652085"/>
                <a:gd name="connsiteX13120" fmla="*/ 1286688 w 7655776"/>
                <a:gd name="connsiteY13120" fmla="*/ 3789234 h 7652085"/>
                <a:gd name="connsiteX13121" fmla="*/ 1290718 w 7655776"/>
                <a:gd name="connsiteY13121" fmla="*/ 3789967 h 7652085"/>
                <a:gd name="connsiteX13122" fmla="*/ 1297312 w 7655776"/>
                <a:gd name="connsiteY13122" fmla="*/ 3787769 h 7652085"/>
                <a:gd name="connsiteX13123" fmla="*/ 1429566 w 7655776"/>
                <a:gd name="connsiteY13123" fmla="*/ 3886685 h 7652085"/>
                <a:gd name="connsiteX13124" fmla="*/ 1442022 w 7655776"/>
                <a:gd name="connsiteY13124" fmla="*/ 3895843 h 7652085"/>
                <a:gd name="connsiteX13125" fmla="*/ 1457043 w 7655776"/>
                <a:gd name="connsiteY13125" fmla="*/ 3910498 h 7652085"/>
                <a:gd name="connsiteX13126" fmla="*/ 1456310 w 7655776"/>
                <a:gd name="connsiteY13126" fmla="*/ 3911963 h 7652085"/>
                <a:gd name="connsiteX13127" fmla="*/ 1296213 w 7655776"/>
                <a:gd name="connsiteY13127" fmla="*/ 3906468 h 7652085"/>
                <a:gd name="connsiteX13128" fmla="*/ 1138680 w 7655776"/>
                <a:gd name="connsiteY13128" fmla="*/ 3901705 h 7652085"/>
                <a:gd name="connsiteX13129" fmla="*/ 1132818 w 7655776"/>
                <a:gd name="connsiteY13129" fmla="*/ 3892912 h 7652085"/>
                <a:gd name="connsiteX13130" fmla="*/ 1174949 w 7655776"/>
                <a:gd name="connsiteY13130" fmla="*/ 3790333 h 7652085"/>
                <a:gd name="connsiteX13131" fmla="*/ 1207555 w 7655776"/>
                <a:gd name="connsiteY13131" fmla="*/ 3710101 h 7652085"/>
                <a:gd name="connsiteX13132" fmla="*/ 1280826 w 7655776"/>
                <a:gd name="connsiteY13132" fmla="*/ 3774214 h 7652085"/>
                <a:gd name="connsiteX13133" fmla="*/ 754007 w 7655776"/>
                <a:gd name="connsiteY13133" fmla="*/ 3772015 h 7652085"/>
                <a:gd name="connsiteX13134" fmla="*/ 751076 w 7655776"/>
                <a:gd name="connsiteY13134" fmla="*/ 3749301 h 7652085"/>
                <a:gd name="connsiteX13135" fmla="*/ 756571 w 7655776"/>
                <a:gd name="connsiteY13135" fmla="*/ 3756995 h 7652085"/>
                <a:gd name="connsiteX13136" fmla="*/ 766829 w 7655776"/>
                <a:gd name="connsiteY13136" fmla="*/ 3770550 h 7652085"/>
                <a:gd name="connsiteX13137" fmla="*/ 754007 w 7655776"/>
                <a:gd name="connsiteY13137" fmla="*/ 3772015 h 7652085"/>
                <a:gd name="connsiteX13138" fmla="*/ 768295 w 7655776"/>
                <a:gd name="connsiteY13138" fmla="*/ 3777144 h 7652085"/>
                <a:gd name="connsiteX13139" fmla="*/ 770126 w 7655776"/>
                <a:gd name="connsiteY13139" fmla="*/ 3778610 h 7652085"/>
                <a:gd name="connsiteX13140" fmla="*/ 782216 w 7655776"/>
                <a:gd name="connsiteY13140" fmla="*/ 3954460 h 7652085"/>
                <a:gd name="connsiteX13141" fmla="*/ 786979 w 7655776"/>
                <a:gd name="connsiteY13141" fmla="*/ 4020038 h 7652085"/>
                <a:gd name="connsiteX13142" fmla="*/ 775622 w 7655776"/>
                <a:gd name="connsiteY13142" fmla="*/ 3935043 h 7652085"/>
                <a:gd name="connsiteX13143" fmla="*/ 754373 w 7655776"/>
                <a:gd name="connsiteY13143" fmla="*/ 3778976 h 7652085"/>
                <a:gd name="connsiteX13144" fmla="*/ 768295 w 7655776"/>
                <a:gd name="connsiteY13144" fmla="*/ 3777144 h 7652085"/>
                <a:gd name="connsiteX13145" fmla="*/ 796138 w 7655776"/>
                <a:gd name="connsiteY13145" fmla="*/ 4144599 h 7652085"/>
                <a:gd name="connsiteX13146" fmla="*/ 797237 w 7655776"/>
                <a:gd name="connsiteY13146" fmla="*/ 4166946 h 7652085"/>
                <a:gd name="connsiteX13147" fmla="*/ 716272 w 7655776"/>
                <a:gd name="connsiteY13147" fmla="*/ 4161085 h 7652085"/>
                <a:gd name="connsiteX13148" fmla="*/ 645199 w 7655776"/>
                <a:gd name="connsiteY13148" fmla="*/ 4156322 h 7652085"/>
                <a:gd name="connsiteX13149" fmla="*/ 702717 w 7655776"/>
                <a:gd name="connsiteY13149" fmla="*/ 4149728 h 7652085"/>
                <a:gd name="connsiteX13150" fmla="*/ 790276 w 7655776"/>
                <a:gd name="connsiteY13150" fmla="*/ 4139470 h 7652085"/>
                <a:gd name="connsiteX13151" fmla="*/ 796138 w 7655776"/>
                <a:gd name="connsiteY13151" fmla="*/ 4144599 h 7652085"/>
                <a:gd name="connsiteX13152" fmla="*/ 796138 w 7655776"/>
                <a:gd name="connsiteY13152" fmla="*/ 4144599 h 7652085"/>
                <a:gd name="connsiteX13153" fmla="*/ 460190 w 7655776"/>
                <a:gd name="connsiteY13153" fmla="*/ 4253773 h 7652085"/>
                <a:gd name="connsiteX13154" fmla="*/ 346253 w 7655776"/>
                <a:gd name="connsiteY13154" fmla="*/ 4333272 h 7652085"/>
                <a:gd name="connsiteX13155" fmla="*/ 345520 w 7655776"/>
                <a:gd name="connsiteY13155" fmla="*/ 4280883 h 7652085"/>
                <a:gd name="connsiteX13156" fmla="*/ 354313 w 7655776"/>
                <a:gd name="connsiteY13156" fmla="*/ 4268794 h 7652085"/>
                <a:gd name="connsiteX13157" fmla="*/ 353947 w 7655776"/>
                <a:gd name="connsiteY13157" fmla="*/ 4267694 h 7652085"/>
                <a:gd name="connsiteX13158" fmla="*/ 475210 w 7655776"/>
                <a:gd name="connsiteY13158" fmla="*/ 4216405 h 7652085"/>
                <a:gd name="connsiteX13159" fmla="*/ 575592 w 7655776"/>
                <a:gd name="connsiteY13159" fmla="*/ 4173541 h 7652085"/>
                <a:gd name="connsiteX13160" fmla="*/ 460190 w 7655776"/>
                <a:gd name="connsiteY13160" fmla="*/ 4253773 h 7652085"/>
                <a:gd name="connsiteX13161" fmla="*/ 339292 w 7655776"/>
                <a:gd name="connsiteY13161" fmla="*/ 4338034 h 7652085"/>
                <a:gd name="connsiteX13162" fmla="*/ 327569 w 7655776"/>
                <a:gd name="connsiteY13162" fmla="*/ 4346095 h 7652085"/>
                <a:gd name="connsiteX13163" fmla="*/ 325371 w 7655776"/>
                <a:gd name="connsiteY13163" fmla="*/ 4344995 h 7652085"/>
                <a:gd name="connsiteX13164" fmla="*/ 333797 w 7655776"/>
                <a:gd name="connsiteY13164" fmla="*/ 4313855 h 7652085"/>
                <a:gd name="connsiteX13165" fmla="*/ 338560 w 7655776"/>
                <a:gd name="connsiteY13165" fmla="*/ 4295537 h 7652085"/>
                <a:gd name="connsiteX13166" fmla="*/ 339292 w 7655776"/>
                <a:gd name="connsiteY13166" fmla="*/ 4338034 h 7652085"/>
                <a:gd name="connsiteX13167" fmla="*/ 328668 w 7655776"/>
                <a:gd name="connsiteY13167" fmla="*/ 4365511 h 7652085"/>
                <a:gd name="connsiteX13168" fmla="*/ 332332 w 7655776"/>
                <a:gd name="connsiteY13168" fmla="*/ 4355986 h 7652085"/>
                <a:gd name="connsiteX13169" fmla="*/ 331233 w 7655776"/>
                <a:gd name="connsiteY13169" fmla="*/ 4351956 h 7652085"/>
                <a:gd name="connsiteX13170" fmla="*/ 339292 w 7655776"/>
                <a:gd name="connsiteY13170" fmla="*/ 4346461 h 7652085"/>
                <a:gd name="connsiteX13171" fmla="*/ 340392 w 7655776"/>
                <a:gd name="connsiteY13171" fmla="*/ 4436218 h 7652085"/>
                <a:gd name="connsiteX13172" fmla="*/ 341857 w 7655776"/>
                <a:gd name="connsiteY13172" fmla="*/ 4528539 h 7652085"/>
                <a:gd name="connsiteX13173" fmla="*/ 336362 w 7655776"/>
                <a:gd name="connsiteY13173" fmla="*/ 4479448 h 7652085"/>
                <a:gd name="connsiteX13174" fmla="*/ 323539 w 7655776"/>
                <a:gd name="connsiteY13174" fmla="*/ 4368808 h 7652085"/>
                <a:gd name="connsiteX13175" fmla="*/ 328668 w 7655776"/>
                <a:gd name="connsiteY13175" fmla="*/ 4365511 h 7652085"/>
                <a:gd name="connsiteX13176" fmla="*/ 328668 w 7655776"/>
                <a:gd name="connsiteY13176" fmla="*/ 4365511 h 7652085"/>
                <a:gd name="connsiteX13177" fmla="*/ 425752 w 7655776"/>
                <a:gd name="connsiteY13177" fmla="*/ 4805138 h 7652085"/>
                <a:gd name="connsiteX13178" fmla="*/ 463853 w 7655776"/>
                <a:gd name="connsiteY13178" fmla="*/ 4886469 h 7652085"/>
                <a:gd name="connsiteX13179" fmla="*/ 454328 w 7655776"/>
                <a:gd name="connsiteY13179" fmla="*/ 4885003 h 7652085"/>
                <a:gd name="connsiteX13180" fmla="*/ 453595 w 7655776"/>
                <a:gd name="connsiteY13180" fmla="*/ 4880973 h 7652085"/>
                <a:gd name="connsiteX13181" fmla="*/ 440040 w 7655776"/>
                <a:gd name="connsiteY13181" fmla="*/ 4873280 h 7652085"/>
                <a:gd name="connsiteX13182" fmla="*/ 403038 w 7655776"/>
                <a:gd name="connsiteY13182" fmla="*/ 4768136 h 7652085"/>
                <a:gd name="connsiteX13183" fmla="*/ 386552 w 7655776"/>
                <a:gd name="connsiteY13183" fmla="*/ 4721243 h 7652085"/>
                <a:gd name="connsiteX13184" fmla="*/ 425752 w 7655776"/>
                <a:gd name="connsiteY13184" fmla="*/ 4805138 h 7652085"/>
                <a:gd name="connsiteX13185" fmla="*/ 453229 w 7655776"/>
                <a:gd name="connsiteY13185" fmla="*/ 4891598 h 7652085"/>
                <a:gd name="connsiteX13186" fmla="*/ 467517 w 7655776"/>
                <a:gd name="connsiteY13186" fmla="*/ 4893796 h 7652085"/>
                <a:gd name="connsiteX13187" fmla="*/ 485468 w 7655776"/>
                <a:gd name="connsiteY13187" fmla="*/ 4932263 h 7652085"/>
                <a:gd name="connsiteX13188" fmla="*/ 473012 w 7655776"/>
                <a:gd name="connsiteY13188" fmla="*/ 4917975 h 7652085"/>
                <a:gd name="connsiteX13189" fmla="*/ 451397 w 7655776"/>
                <a:gd name="connsiteY13189" fmla="*/ 4893063 h 7652085"/>
                <a:gd name="connsiteX13190" fmla="*/ 453229 w 7655776"/>
                <a:gd name="connsiteY13190" fmla="*/ 4891598 h 7652085"/>
                <a:gd name="connsiteX13191" fmla="*/ 453229 w 7655776"/>
                <a:gd name="connsiteY13191" fmla="*/ 4891598 h 7652085"/>
                <a:gd name="connsiteX13192" fmla="*/ 511113 w 7655776"/>
                <a:gd name="connsiteY13192" fmla="*/ 4949482 h 7652085"/>
                <a:gd name="connsiteX13193" fmla="*/ 497924 w 7655776"/>
                <a:gd name="connsiteY13193" fmla="*/ 4942521 h 7652085"/>
                <a:gd name="connsiteX13194" fmla="*/ 475943 w 7655776"/>
                <a:gd name="connsiteY13194" fmla="*/ 4895261 h 7652085"/>
                <a:gd name="connsiteX13195" fmla="*/ 613326 w 7655776"/>
                <a:gd name="connsiteY13195" fmla="*/ 4916510 h 7652085"/>
                <a:gd name="connsiteX13196" fmla="*/ 752175 w 7655776"/>
                <a:gd name="connsiteY13196" fmla="*/ 4937759 h 7652085"/>
                <a:gd name="connsiteX13197" fmla="*/ 643001 w 7655776"/>
                <a:gd name="connsiteY13197" fmla="*/ 4943254 h 7652085"/>
                <a:gd name="connsiteX13198" fmla="*/ 511479 w 7655776"/>
                <a:gd name="connsiteY13198" fmla="*/ 4950581 h 7652085"/>
                <a:gd name="connsiteX13199" fmla="*/ 511113 w 7655776"/>
                <a:gd name="connsiteY13199" fmla="*/ 4949482 h 7652085"/>
                <a:gd name="connsiteX13200" fmla="*/ 511113 w 7655776"/>
                <a:gd name="connsiteY13200" fmla="*/ 4949482 h 7652085"/>
                <a:gd name="connsiteX13201" fmla="*/ 884063 w 7655776"/>
                <a:gd name="connsiteY13201" fmla="*/ 4887568 h 7652085"/>
                <a:gd name="connsiteX13202" fmla="*/ 954403 w 7655776"/>
                <a:gd name="connsiteY13202" fmla="*/ 4846902 h 7652085"/>
                <a:gd name="connsiteX13203" fmla="*/ 963196 w 7655776"/>
                <a:gd name="connsiteY13203" fmla="*/ 4867418 h 7652085"/>
                <a:gd name="connsiteX13204" fmla="*/ 959899 w 7655776"/>
                <a:gd name="connsiteY13204" fmla="*/ 4870715 h 7652085"/>
                <a:gd name="connsiteX13205" fmla="*/ 959899 w 7655776"/>
                <a:gd name="connsiteY13205" fmla="*/ 4874379 h 7652085"/>
                <a:gd name="connsiteX13206" fmla="*/ 876736 w 7655776"/>
                <a:gd name="connsiteY13206" fmla="*/ 4903687 h 7652085"/>
                <a:gd name="connsiteX13207" fmla="*/ 822149 w 7655776"/>
                <a:gd name="connsiteY13207" fmla="*/ 4923104 h 7652085"/>
                <a:gd name="connsiteX13208" fmla="*/ 884063 w 7655776"/>
                <a:gd name="connsiteY13208" fmla="*/ 4887568 h 7652085"/>
                <a:gd name="connsiteX13209" fmla="*/ 884063 w 7655776"/>
                <a:gd name="connsiteY13209" fmla="*/ 4887568 h 7652085"/>
                <a:gd name="connsiteX13210" fmla="*/ 1034269 w 7655776"/>
                <a:gd name="connsiteY13210" fmla="*/ 5044368 h 7652085"/>
                <a:gd name="connsiteX13211" fmla="*/ 1100213 w 7655776"/>
                <a:gd name="connsiteY13211" fmla="*/ 5207762 h 7652085"/>
                <a:gd name="connsiteX13212" fmla="*/ 1099114 w 7655776"/>
                <a:gd name="connsiteY13212" fmla="*/ 5208862 h 7652085"/>
                <a:gd name="connsiteX13213" fmla="*/ 1099114 w 7655776"/>
                <a:gd name="connsiteY13213" fmla="*/ 5209594 h 7652085"/>
                <a:gd name="connsiteX13214" fmla="*/ 1086291 w 7655776"/>
                <a:gd name="connsiteY13214" fmla="*/ 5213991 h 7652085"/>
                <a:gd name="connsiteX13215" fmla="*/ 1036833 w 7655776"/>
                <a:gd name="connsiteY13215" fmla="*/ 5064517 h 7652085"/>
                <a:gd name="connsiteX13216" fmla="*/ 1009723 w 7655776"/>
                <a:gd name="connsiteY13216" fmla="*/ 4983187 h 7652085"/>
                <a:gd name="connsiteX13217" fmla="*/ 1034269 w 7655776"/>
                <a:gd name="connsiteY13217" fmla="*/ 5044368 h 7652085"/>
                <a:gd name="connsiteX13218" fmla="*/ 1377177 w 7655776"/>
                <a:gd name="connsiteY13218" fmla="*/ 4943986 h 7652085"/>
                <a:gd name="connsiteX13219" fmla="*/ 1377544 w 7655776"/>
                <a:gd name="connsiteY13219" fmla="*/ 4935194 h 7652085"/>
                <a:gd name="connsiteX13220" fmla="*/ 1516759 w 7655776"/>
                <a:gd name="connsiteY13220" fmla="*/ 4861923 h 7652085"/>
                <a:gd name="connsiteX13221" fmla="*/ 1658538 w 7655776"/>
                <a:gd name="connsiteY13221" fmla="*/ 4786454 h 7652085"/>
                <a:gd name="connsiteX13222" fmla="*/ 1659638 w 7655776"/>
                <a:gd name="connsiteY13222" fmla="*/ 4787553 h 7652085"/>
                <a:gd name="connsiteX13223" fmla="*/ 1652677 w 7655776"/>
                <a:gd name="connsiteY13223" fmla="*/ 4807336 h 7652085"/>
                <a:gd name="connsiteX13224" fmla="*/ 1645350 w 7655776"/>
                <a:gd name="connsiteY13224" fmla="*/ 4821257 h 7652085"/>
                <a:gd name="connsiteX13225" fmla="*/ 1569514 w 7655776"/>
                <a:gd name="connsiteY13225" fmla="*/ 4968532 h 7652085"/>
                <a:gd name="connsiteX13226" fmla="*/ 1559622 w 7655776"/>
                <a:gd name="connsiteY13226" fmla="*/ 4971463 h 7652085"/>
                <a:gd name="connsiteX13227" fmla="*/ 1560355 w 7655776"/>
                <a:gd name="connsiteY13227" fmla="*/ 4987583 h 7652085"/>
                <a:gd name="connsiteX13228" fmla="*/ 1560721 w 7655776"/>
                <a:gd name="connsiteY13228" fmla="*/ 4987583 h 7652085"/>
                <a:gd name="connsiteX13229" fmla="*/ 1522987 w 7655776"/>
                <a:gd name="connsiteY13229" fmla="*/ 5076607 h 7652085"/>
                <a:gd name="connsiteX13230" fmla="*/ 1458875 w 7655776"/>
                <a:gd name="connsiteY13230" fmla="*/ 5018723 h 7652085"/>
                <a:gd name="connsiteX13231" fmla="*/ 1376445 w 7655776"/>
                <a:gd name="connsiteY13231" fmla="*/ 4945086 h 7652085"/>
                <a:gd name="connsiteX13232" fmla="*/ 1377177 w 7655776"/>
                <a:gd name="connsiteY13232" fmla="*/ 4943986 h 7652085"/>
                <a:gd name="connsiteX13233" fmla="*/ 1377177 w 7655776"/>
                <a:gd name="connsiteY13233" fmla="*/ 4943986 h 7652085"/>
                <a:gd name="connsiteX13234" fmla="*/ 1565118 w 7655776"/>
                <a:gd name="connsiteY13234" fmla="*/ 4994910 h 7652085"/>
                <a:gd name="connsiteX13235" fmla="*/ 1566583 w 7655776"/>
                <a:gd name="connsiteY13235" fmla="*/ 5042170 h 7652085"/>
                <a:gd name="connsiteX13236" fmla="*/ 1566583 w 7655776"/>
                <a:gd name="connsiteY13236" fmla="*/ 5045833 h 7652085"/>
                <a:gd name="connsiteX13237" fmla="*/ 1548998 w 7655776"/>
                <a:gd name="connsiteY13237" fmla="*/ 5095291 h 7652085"/>
                <a:gd name="connsiteX13238" fmla="*/ 1544602 w 7655776"/>
                <a:gd name="connsiteY13238" fmla="*/ 5095291 h 7652085"/>
                <a:gd name="connsiteX13239" fmla="*/ 1543869 w 7655776"/>
                <a:gd name="connsiteY13239" fmla="*/ 5096024 h 7652085"/>
                <a:gd name="connsiteX13240" fmla="*/ 1528482 w 7655776"/>
                <a:gd name="connsiteY13240" fmla="*/ 5082103 h 7652085"/>
                <a:gd name="connsiteX13241" fmla="*/ 1565118 w 7655776"/>
                <a:gd name="connsiteY13241" fmla="*/ 4994910 h 7652085"/>
                <a:gd name="connsiteX13242" fmla="*/ 1882382 w 7655776"/>
                <a:gd name="connsiteY13242" fmla="*/ 5570454 h 7652085"/>
                <a:gd name="connsiteX13243" fmla="*/ 1883114 w 7655776"/>
                <a:gd name="connsiteY13243" fmla="*/ 5569722 h 7652085"/>
                <a:gd name="connsiteX13244" fmla="*/ 1884580 w 7655776"/>
                <a:gd name="connsiteY13244" fmla="*/ 5565325 h 7652085"/>
                <a:gd name="connsiteX13245" fmla="*/ 1936968 w 7655776"/>
                <a:gd name="connsiteY13245" fmla="*/ 5564593 h 7652085"/>
                <a:gd name="connsiteX13246" fmla="*/ 1940266 w 7655776"/>
                <a:gd name="connsiteY13246" fmla="*/ 5565692 h 7652085"/>
                <a:gd name="connsiteX13247" fmla="*/ 1984595 w 7655776"/>
                <a:gd name="connsiteY13247" fmla="*/ 5582544 h 7652085"/>
                <a:gd name="connsiteX13248" fmla="*/ 1890075 w 7655776"/>
                <a:gd name="connsiteY13248" fmla="*/ 5588772 h 7652085"/>
                <a:gd name="connsiteX13249" fmla="*/ 1882382 w 7655776"/>
                <a:gd name="connsiteY13249" fmla="*/ 5570454 h 7652085"/>
                <a:gd name="connsiteX13250" fmla="*/ 1882382 w 7655776"/>
                <a:gd name="connsiteY13250" fmla="*/ 5570454 h 7652085"/>
                <a:gd name="connsiteX13251" fmla="*/ 1990090 w 7655776"/>
                <a:gd name="connsiteY13251" fmla="*/ 5589505 h 7652085"/>
                <a:gd name="connsiteX13252" fmla="*/ 1990090 w 7655776"/>
                <a:gd name="connsiteY13252" fmla="*/ 5589871 h 7652085"/>
                <a:gd name="connsiteX13253" fmla="*/ 2000714 w 7655776"/>
                <a:gd name="connsiteY13253" fmla="*/ 5596832 h 7652085"/>
                <a:gd name="connsiteX13254" fmla="*/ 2005111 w 7655776"/>
                <a:gd name="connsiteY13254" fmla="*/ 5595733 h 7652085"/>
                <a:gd name="connsiteX13255" fmla="*/ 2011339 w 7655776"/>
                <a:gd name="connsiteY13255" fmla="*/ 5589505 h 7652085"/>
                <a:gd name="connsiteX13256" fmla="*/ 2011339 w 7655776"/>
                <a:gd name="connsiteY13256" fmla="*/ 5587306 h 7652085"/>
                <a:gd name="connsiteX13257" fmla="*/ 2175466 w 7655776"/>
                <a:gd name="connsiteY13257" fmla="*/ 5563860 h 7652085"/>
                <a:gd name="connsiteX13258" fmla="*/ 2190853 w 7655776"/>
                <a:gd name="connsiteY13258" fmla="*/ 5561662 h 7652085"/>
                <a:gd name="connsiteX13259" fmla="*/ 2212468 w 7655776"/>
                <a:gd name="connsiteY13259" fmla="*/ 5561295 h 7652085"/>
                <a:gd name="connsiteX13260" fmla="*/ 2212834 w 7655776"/>
                <a:gd name="connsiteY13260" fmla="*/ 5562395 h 7652085"/>
                <a:gd name="connsiteX13261" fmla="*/ 2094868 w 7655776"/>
                <a:gd name="connsiteY13261" fmla="*/ 5672301 h 7652085"/>
                <a:gd name="connsiteX13262" fmla="*/ 1980198 w 7655776"/>
                <a:gd name="connsiteY13262" fmla="*/ 5780010 h 7652085"/>
                <a:gd name="connsiteX13263" fmla="*/ 1969940 w 7655776"/>
                <a:gd name="connsiteY13263" fmla="*/ 5777811 h 7652085"/>
                <a:gd name="connsiteX13264" fmla="*/ 1927077 w 7655776"/>
                <a:gd name="connsiteY13264" fmla="*/ 5675598 h 7652085"/>
                <a:gd name="connsiteX13265" fmla="*/ 1893372 w 7655776"/>
                <a:gd name="connsiteY13265" fmla="*/ 5596099 h 7652085"/>
                <a:gd name="connsiteX13266" fmla="*/ 1990090 w 7655776"/>
                <a:gd name="connsiteY13266" fmla="*/ 5589505 h 7652085"/>
                <a:gd name="connsiteX13267" fmla="*/ 1624101 w 7655776"/>
                <a:gd name="connsiteY13267" fmla="*/ 5950365 h 7652085"/>
                <a:gd name="connsiteX13268" fmla="*/ 1616041 w 7655776"/>
                <a:gd name="connsiteY13268" fmla="*/ 5960623 h 7652085"/>
                <a:gd name="connsiteX13269" fmla="*/ 1597723 w 7655776"/>
                <a:gd name="connsiteY13269" fmla="*/ 5946701 h 7652085"/>
                <a:gd name="connsiteX13270" fmla="*/ 1606882 w 7655776"/>
                <a:gd name="connsiteY13270" fmla="*/ 5948166 h 7652085"/>
                <a:gd name="connsiteX13271" fmla="*/ 1624101 w 7655776"/>
                <a:gd name="connsiteY13271" fmla="*/ 5950365 h 7652085"/>
                <a:gd name="connsiteX13272" fmla="*/ 1629596 w 7655776"/>
                <a:gd name="connsiteY13272" fmla="*/ 5954029 h 7652085"/>
                <a:gd name="connsiteX13273" fmla="*/ 1630329 w 7655776"/>
                <a:gd name="connsiteY13273" fmla="*/ 5954395 h 7652085"/>
                <a:gd name="connsiteX13274" fmla="*/ 1631794 w 7655776"/>
                <a:gd name="connsiteY13274" fmla="*/ 5953662 h 7652085"/>
                <a:gd name="connsiteX13275" fmla="*/ 1764781 w 7655776"/>
                <a:gd name="connsiteY13275" fmla="*/ 6069430 h 7652085"/>
                <a:gd name="connsiteX13276" fmla="*/ 1814606 w 7655776"/>
                <a:gd name="connsiteY13276" fmla="*/ 6112660 h 7652085"/>
                <a:gd name="connsiteX13277" fmla="*/ 1746464 w 7655776"/>
                <a:gd name="connsiteY13277" fmla="*/ 6060638 h 7652085"/>
                <a:gd name="connsiteX13278" fmla="*/ 1621170 w 7655776"/>
                <a:gd name="connsiteY13278" fmla="*/ 5965385 h 7652085"/>
                <a:gd name="connsiteX13279" fmla="*/ 1629596 w 7655776"/>
                <a:gd name="connsiteY13279" fmla="*/ 5954029 h 7652085"/>
                <a:gd name="connsiteX13280" fmla="*/ 1629596 w 7655776"/>
                <a:gd name="connsiteY13280" fmla="*/ 5954029 h 7652085"/>
                <a:gd name="connsiteX13281" fmla="*/ 1904363 w 7655776"/>
                <a:gd name="connsiteY13281" fmla="*/ 6195823 h 7652085"/>
                <a:gd name="connsiteX13282" fmla="*/ 1908759 w 7655776"/>
                <a:gd name="connsiteY13282" fmla="*/ 6193991 h 7652085"/>
                <a:gd name="connsiteX13283" fmla="*/ 1925611 w 7655776"/>
                <a:gd name="connsiteY13283" fmla="*/ 6209012 h 7652085"/>
                <a:gd name="connsiteX13284" fmla="*/ 1864430 w 7655776"/>
                <a:gd name="connsiteY13284" fmla="*/ 6262133 h 7652085"/>
                <a:gd name="connsiteX13285" fmla="*/ 1810576 w 7655776"/>
                <a:gd name="connsiteY13285" fmla="*/ 6309027 h 7652085"/>
                <a:gd name="connsiteX13286" fmla="*/ 1846479 w 7655776"/>
                <a:gd name="connsiteY13286" fmla="*/ 6263965 h 7652085"/>
                <a:gd name="connsiteX13287" fmla="*/ 1901066 w 7655776"/>
                <a:gd name="connsiteY13287" fmla="*/ 6195090 h 7652085"/>
                <a:gd name="connsiteX13288" fmla="*/ 1904363 w 7655776"/>
                <a:gd name="connsiteY13288" fmla="*/ 6195823 h 7652085"/>
                <a:gd name="connsiteX13289" fmla="*/ 1904363 w 7655776"/>
                <a:gd name="connsiteY13289" fmla="*/ 6195823 h 7652085"/>
                <a:gd name="connsiteX13290" fmla="*/ 1748662 w 7655776"/>
                <a:gd name="connsiteY13290" fmla="*/ 6508690 h 7652085"/>
                <a:gd name="connsiteX13291" fmla="*/ 1724116 w 7655776"/>
                <a:gd name="connsiteY13291" fmla="*/ 6645707 h 7652085"/>
                <a:gd name="connsiteX13292" fmla="*/ 1686015 w 7655776"/>
                <a:gd name="connsiteY13292" fmla="*/ 6609072 h 7652085"/>
                <a:gd name="connsiteX13293" fmla="*/ 1684183 w 7655776"/>
                <a:gd name="connsiteY13293" fmla="*/ 6594784 h 7652085"/>
                <a:gd name="connsiteX13294" fmla="*/ 1683451 w 7655776"/>
                <a:gd name="connsiteY13294" fmla="*/ 6594418 h 7652085"/>
                <a:gd name="connsiteX13295" fmla="*/ 1732909 w 7655776"/>
                <a:gd name="connsiteY13295" fmla="*/ 6472421 h 7652085"/>
                <a:gd name="connsiteX13296" fmla="*/ 1773940 w 7655776"/>
                <a:gd name="connsiteY13296" fmla="*/ 6370941 h 7652085"/>
                <a:gd name="connsiteX13297" fmla="*/ 1748662 w 7655776"/>
                <a:gd name="connsiteY13297" fmla="*/ 6508690 h 7652085"/>
                <a:gd name="connsiteX13298" fmla="*/ 1722650 w 7655776"/>
                <a:gd name="connsiteY13298" fmla="*/ 6654134 h 7652085"/>
                <a:gd name="connsiteX13299" fmla="*/ 1720086 w 7655776"/>
                <a:gd name="connsiteY13299" fmla="*/ 6668422 h 7652085"/>
                <a:gd name="connsiteX13300" fmla="*/ 1717888 w 7655776"/>
                <a:gd name="connsiteY13300" fmla="*/ 6668788 h 7652085"/>
                <a:gd name="connsiteX13301" fmla="*/ 1701768 w 7655776"/>
                <a:gd name="connsiteY13301" fmla="*/ 6640578 h 7652085"/>
                <a:gd name="connsiteX13302" fmla="*/ 1692243 w 7655776"/>
                <a:gd name="connsiteY13302" fmla="*/ 6624459 h 7652085"/>
                <a:gd name="connsiteX13303" fmla="*/ 1722650 w 7655776"/>
                <a:gd name="connsiteY13303" fmla="*/ 6654134 h 7652085"/>
                <a:gd name="connsiteX13304" fmla="*/ 1730344 w 7655776"/>
                <a:gd name="connsiteY13304" fmla="*/ 6671352 h 7652085"/>
                <a:gd name="connsiteX13305" fmla="*/ 1726680 w 7655776"/>
                <a:gd name="connsiteY13305" fmla="*/ 6669154 h 7652085"/>
                <a:gd name="connsiteX13306" fmla="*/ 1728512 w 7655776"/>
                <a:gd name="connsiteY13306" fmla="*/ 6659629 h 7652085"/>
                <a:gd name="connsiteX13307" fmla="*/ 1792991 w 7655776"/>
                <a:gd name="connsiteY13307" fmla="*/ 6722276 h 7652085"/>
                <a:gd name="connsiteX13308" fmla="*/ 1859667 w 7655776"/>
                <a:gd name="connsiteY13308" fmla="*/ 6786754 h 7652085"/>
                <a:gd name="connsiteX13309" fmla="*/ 1820834 w 7655776"/>
                <a:gd name="connsiteY13309" fmla="*/ 6755980 h 7652085"/>
                <a:gd name="connsiteX13310" fmla="*/ 1733641 w 7655776"/>
                <a:gd name="connsiteY13310" fmla="*/ 6686739 h 7652085"/>
                <a:gd name="connsiteX13311" fmla="*/ 1730344 w 7655776"/>
                <a:gd name="connsiteY13311" fmla="*/ 6671352 h 7652085"/>
                <a:gd name="connsiteX13312" fmla="*/ 1730344 w 7655776"/>
                <a:gd name="connsiteY13312" fmla="*/ 6671352 h 7652085"/>
                <a:gd name="connsiteX13313" fmla="*/ 2113918 w 7655776"/>
                <a:gd name="connsiteY13313" fmla="*/ 6923039 h 7652085"/>
                <a:gd name="connsiteX13314" fmla="*/ 2198546 w 7655776"/>
                <a:gd name="connsiteY13314" fmla="*/ 6953446 h 7652085"/>
                <a:gd name="connsiteX13315" fmla="*/ 2190120 w 7655776"/>
                <a:gd name="connsiteY13315" fmla="*/ 6959674 h 7652085"/>
                <a:gd name="connsiteX13316" fmla="*/ 2187189 w 7655776"/>
                <a:gd name="connsiteY13316" fmla="*/ 6957109 h 7652085"/>
                <a:gd name="connsiteX13317" fmla="*/ 2172169 w 7655776"/>
                <a:gd name="connsiteY13317" fmla="*/ 6961139 h 7652085"/>
                <a:gd name="connsiteX13318" fmla="*/ 2071787 w 7655776"/>
                <a:gd name="connsiteY13318" fmla="*/ 6913147 h 7652085"/>
                <a:gd name="connsiteX13319" fmla="*/ 2026725 w 7655776"/>
                <a:gd name="connsiteY13319" fmla="*/ 6891532 h 7652085"/>
                <a:gd name="connsiteX13320" fmla="*/ 2113918 w 7655776"/>
                <a:gd name="connsiteY13320" fmla="*/ 6923039 h 7652085"/>
                <a:gd name="connsiteX13321" fmla="*/ 2276946 w 7655776"/>
                <a:gd name="connsiteY13321" fmla="*/ 6964803 h 7652085"/>
                <a:gd name="connsiteX13322" fmla="*/ 2262658 w 7655776"/>
                <a:gd name="connsiteY13322" fmla="*/ 6969199 h 7652085"/>
                <a:gd name="connsiteX13323" fmla="*/ 2213567 w 7655776"/>
                <a:gd name="connsiteY13323" fmla="*/ 6951248 h 7652085"/>
                <a:gd name="connsiteX13324" fmla="*/ 2325672 w 7655776"/>
                <a:gd name="connsiteY13324" fmla="*/ 6869184 h 7652085"/>
                <a:gd name="connsiteX13325" fmla="*/ 2438509 w 7655776"/>
                <a:gd name="connsiteY13325" fmla="*/ 6786388 h 7652085"/>
                <a:gd name="connsiteX13326" fmla="*/ 2365238 w 7655776"/>
                <a:gd name="connsiteY13326" fmla="*/ 6867719 h 7652085"/>
                <a:gd name="connsiteX13327" fmla="*/ 2277313 w 7655776"/>
                <a:gd name="connsiteY13327" fmla="*/ 6965536 h 7652085"/>
                <a:gd name="connsiteX13328" fmla="*/ 2276946 w 7655776"/>
                <a:gd name="connsiteY13328" fmla="*/ 6964803 h 7652085"/>
                <a:gd name="connsiteX13329" fmla="*/ 2276946 w 7655776"/>
                <a:gd name="connsiteY13329" fmla="*/ 6964803 h 7652085"/>
                <a:gd name="connsiteX13330" fmla="*/ 2496760 w 7655776"/>
                <a:gd name="connsiteY13330" fmla="*/ 6657064 h 7652085"/>
                <a:gd name="connsiteX13331" fmla="*/ 2517642 w 7655776"/>
                <a:gd name="connsiteY13331" fmla="*/ 6578665 h 7652085"/>
                <a:gd name="connsiteX13332" fmla="*/ 2538524 w 7655776"/>
                <a:gd name="connsiteY13332" fmla="*/ 6587090 h 7652085"/>
                <a:gd name="connsiteX13333" fmla="*/ 2541089 w 7655776"/>
                <a:gd name="connsiteY13333" fmla="*/ 6594051 h 7652085"/>
                <a:gd name="connsiteX13334" fmla="*/ 2502988 w 7655776"/>
                <a:gd name="connsiteY13334" fmla="*/ 6673550 h 7652085"/>
                <a:gd name="connsiteX13335" fmla="*/ 2478075 w 7655776"/>
                <a:gd name="connsiteY13335" fmla="*/ 6725939 h 7652085"/>
                <a:gd name="connsiteX13336" fmla="*/ 2496760 w 7655776"/>
                <a:gd name="connsiteY13336" fmla="*/ 6657064 h 7652085"/>
                <a:gd name="connsiteX13337" fmla="*/ 2496760 w 7655776"/>
                <a:gd name="connsiteY13337" fmla="*/ 6657064 h 7652085"/>
                <a:gd name="connsiteX13338" fmla="*/ 2713642 w 7655776"/>
                <a:gd name="connsiteY13338" fmla="*/ 6661827 h 7652085"/>
                <a:gd name="connsiteX13339" fmla="*/ 2875938 w 7655776"/>
                <a:gd name="connsiteY13339" fmla="*/ 6730702 h 7652085"/>
                <a:gd name="connsiteX13340" fmla="*/ 2875938 w 7655776"/>
                <a:gd name="connsiteY13340" fmla="*/ 6732167 h 7652085"/>
                <a:gd name="connsiteX13341" fmla="*/ 2876670 w 7655776"/>
                <a:gd name="connsiteY13341" fmla="*/ 6732900 h 7652085"/>
                <a:gd name="connsiteX13342" fmla="*/ 2870808 w 7655776"/>
                <a:gd name="connsiteY13342" fmla="*/ 6744990 h 7652085"/>
                <a:gd name="connsiteX13343" fmla="*/ 2730128 w 7655776"/>
                <a:gd name="connsiteY13343" fmla="*/ 6674283 h 7652085"/>
                <a:gd name="connsiteX13344" fmla="*/ 2653926 w 7655776"/>
                <a:gd name="connsiteY13344" fmla="*/ 6636182 h 7652085"/>
                <a:gd name="connsiteX13345" fmla="*/ 2713642 w 7655776"/>
                <a:gd name="connsiteY13345" fmla="*/ 6661827 h 7652085"/>
                <a:gd name="connsiteX13346" fmla="*/ 2882532 w 7655776"/>
                <a:gd name="connsiteY13346" fmla="*/ 6736564 h 7652085"/>
                <a:gd name="connsiteX13347" fmla="*/ 2892057 w 7655776"/>
                <a:gd name="connsiteY13347" fmla="*/ 6750852 h 7652085"/>
                <a:gd name="connsiteX13348" fmla="*/ 2897552 w 7655776"/>
                <a:gd name="connsiteY13348" fmla="*/ 6758545 h 7652085"/>
                <a:gd name="connsiteX13349" fmla="*/ 2877037 w 7655776"/>
                <a:gd name="connsiteY13349" fmla="*/ 6748287 h 7652085"/>
                <a:gd name="connsiteX13350" fmla="*/ 2882532 w 7655776"/>
                <a:gd name="connsiteY13350" fmla="*/ 6736564 h 7652085"/>
                <a:gd name="connsiteX13351" fmla="*/ 2882532 w 7655776"/>
                <a:gd name="connsiteY13351" fmla="*/ 6736564 h 7652085"/>
                <a:gd name="connsiteX13352" fmla="*/ 2879235 w 7655776"/>
                <a:gd name="connsiteY13352" fmla="*/ 6341632 h 7652085"/>
                <a:gd name="connsiteX13353" fmla="*/ 2925762 w 7655776"/>
                <a:gd name="connsiteY13353" fmla="*/ 6191427 h 7652085"/>
                <a:gd name="connsiteX13354" fmla="*/ 2972655 w 7655776"/>
                <a:gd name="connsiteY13354" fmla="*/ 6038290 h 7652085"/>
                <a:gd name="connsiteX13355" fmla="*/ 2972655 w 7655776"/>
                <a:gd name="connsiteY13355" fmla="*/ 6038290 h 7652085"/>
                <a:gd name="connsiteX13356" fmla="*/ 2974121 w 7655776"/>
                <a:gd name="connsiteY13356" fmla="*/ 6037924 h 7652085"/>
                <a:gd name="connsiteX13357" fmla="*/ 2983280 w 7655776"/>
                <a:gd name="connsiteY13357" fmla="*/ 6056974 h 7652085"/>
                <a:gd name="connsiteX13358" fmla="*/ 2988042 w 7655776"/>
                <a:gd name="connsiteY13358" fmla="*/ 6071629 h 7652085"/>
                <a:gd name="connsiteX13359" fmla="*/ 3038599 w 7655776"/>
                <a:gd name="connsiteY13359" fmla="*/ 6229528 h 7652085"/>
                <a:gd name="connsiteX13360" fmla="*/ 3036401 w 7655776"/>
                <a:gd name="connsiteY13360" fmla="*/ 6230260 h 7652085"/>
                <a:gd name="connsiteX13361" fmla="*/ 3033470 w 7655776"/>
                <a:gd name="connsiteY13361" fmla="*/ 6238320 h 7652085"/>
                <a:gd name="connsiteX13362" fmla="*/ 3044827 w 7655776"/>
                <a:gd name="connsiteY13362" fmla="*/ 6249311 h 7652085"/>
                <a:gd name="connsiteX13363" fmla="*/ 3045194 w 7655776"/>
                <a:gd name="connsiteY13363" fmla="*/ 6249311 h 7652085"/>
                <a:gd name="connsiteX13364" fmla="*/ 3045560 w 7655776"/>
                <a:gd name="connsiteY13364" fmla="*/ 6249311 h 7652085"/>
                <a:gd name="connsiteX13365" fmla="*/ 3081829 w 7655776"/>
                <a:gd name="connsiteY13365" fmla="*/ 6339068 h 7652085"/>
                <a:gd name="connsiteX13366" fmla="*/ 2995736 w 7655776"/>
                <a:gd name="connsiteY13366" fmla="*/ 6343830 h 7652085"/>
                <a:gd name="connsiteX13367" fmla="*/ 2885463 w 7655776"/>
                <a:gd name="connsiteY13367" fmla="*/ 6350425 h 7652085"/>
                <a:gd name="connsiteX13368" fmla="*/ 2879235 w 7655776"/>
                <a:gd name="connsiteY13368" fmla="*/ 6341632 h 7652085"/>
                <a:gd name="connsiteX13369" fmla="*/ 2879235 w 7655776"/>
                <a:gd name="connsiteY13369" fmla="*/ 6341632 h 7652085"/>
                <a:gd name="connsiteX13370" fmla="*/ 3054352 w 7655776"/>
                <a:gd name="connsiteY13370" fmla="*/ 6251143 h 7652085"/>
                <a:gd name="connsiteX13371" fmla="*/ 3088790 w 7655776"/>
                <a:gd name="connsiteY13371" fmla="*/ 6283382 h 7652085"/>
                <a:gd name="connsiteX13372" fmla="*/ 3091355 w 7655776"/>
                <a:gd name="connsiteY13372" fmla="*/ 6285946 h 7652085"/>
                <a:gd name="connsiteX13373" fmla="*/ 3113336 w 7655776"/>
                <a:gd name="connsiteY13373" fmla="*/ 6332473 h 7652085"/>
                <a:gd name="connsiteX13374" fmla="*/ 3110405 w 7655776"/>
                <a:gd name="connsiteY13374" fmla="*/ 6336503 h 7652085"/>
                <a:gd name="connsiteX13375" fmla="*/ 3110405 w 7655776"/>
                <a:gd name="connsiteY13375" fmla="*/ 6337602 h 7652085"/>
                <a:gd name="connsiteX13376" fmla="*/ 3089523 w 7655776"/>
                <a:gd name="connsiteY13376" fmla="*/ 6338702 h 7652085"/>
                <a:gd name="connsiteX13377" fmla="*/ 3054352 w 7655776"/>
                <a:gd name="connsiteY13377" fmla="*/ 6251143 h 7652085"/>
                <a:gd name="connsiteX13378" fmla="*/ 3685217 w 7655776"/>
                <a:gd name="connsiteY13378" fmla="*/ 6433954 h 7652085"/>
                <a:gd name="connsiteX13379" fmla="*/ 3685583 w 7655776"/>
                <a:gd name="connsiteY13379" fmla="*/ 6432855 h 7652085"/>
                <a:gd name="connsiteX13380" fmla="*/ 3683751 w 7655776"/>
                <a:gd name="connsiteY13380" fmla="*/ 6428825 h 7652085"/>
                <a:gd name="connsiteX13381" fmla="*/ 3720387 w 7655776"/>
                <a:gd name="connsiteY13381" fmla="*/ 6391457 h 7652085"/>
                <a:gd name="connsiteX13382" fmla="*/ 3723684 w 7655776"/>
                <a:gd name="connsiteY13382" fmla="*/ 6389991 h 7652085"/>
                <a:gd name="connsiteX13383" fmla="*/ 3766914 w 7655776"/>
                <a:gd name="connsiteY13383" fmla="*/ 6370574 h 7652085"/>
                <a:gd name="connsiteX13384" fmla="*/ 3704633 w 7655776"/>
                <a:gd name="connsiteY13384" fmla="*/ 6441648 h 7652085"/>
                <a:gd name="connsiteX13385" fmla="*/ 3685217 w 7655776"/>
                <a:gd name="connsiteY13385" fmla="*/ 6433954 h 7652085"/>
                <a:gd name="connsiteX13386" fmla="*/ 3775340 w 7655776"/>
                <a:gd name="connsiteY13386" fmla="*/ 6371674 h 7652085"/>
                <a:gd name="connsiteX13387" fmla="*/ 3775706 w 7655776"/>
                <a:gd name="connsiteY13387" fmla="*/ 6372040 h 7652085"/>
                <a:gd name="connsiteX13388" fmla="*/ 3779736 w 7655776"/>
                <a:gd name="connsiteY13388" fmla="*/ 6372773 h 7652085"/>
                <a:gd name="connsiteX13389" fmla="*/ 3790361 w 7655776"/>
                <a:gd name="connsiteY13389" fmla="*/ 6365445 h 7652085"/>
                <a:gd name="connsiteX13390" fmla="*/ 3790361 w 7655776"/>
                <a:gd name="connsiteY13390" fmla="*/ 6356653 h 7652085"/>
                <a:gd name="connsiteX13391" fmla="*/ 3788895 w 7655776"/>
                <a:gd name="connsiteY13391" fmla="*/ 6355188 h 7652085"/>
                <a:gd name="connsiteX13392" fmla="*/ 3888177 w 7655776"/>
                <a:gd name="connsiteY13392" fmla="*/ 6222567 h 7652085"/>
                <a:gd name="connsiteX13393" fmla="*/ 3897336 w 7655776"/>
                <a:gd name="connsiteY13393" fmla="*/ 6210111 h 7652085"/>
                <a:gd name="connsiteX13394" fmla="*/ 3912357 w 7655776"/>
                <a:gd name="connsiteY13394" fmla="*/ 6194724 h 7652085"/>
                <a:gd name="connsiteX13395" fmla="*/ 3913456 w 7655776"/>
                <a:gd name="connsiteY13395" fmla="*/ 6195090 h 7652085"/>
                <a:gd name="connsiteX13396" fmla="*/ 3907961 w 7655776"/>
                <a:gd name="connsiteY13396" fmla="*/ 6356287 h 7652085"/>
                <a:gd name="connsiteX13397" fmla="*/ 3903198 w 7655776"/>
                <a:gd name="connsiteY13397" fmla="*/ 6513819 h 7652085"/>
                <a:gd name="connsiteX13398" fmla="*/ 3894406 w 7655776"/>
                <a:gd name="connsiteY13398" fmla="*/ 6519681 h 7652085"/>
                <a:gd name="connsiteX13399" fmla="*/ 3791826 w 7655776"/>
                <a:gd name="connsiteY13399" fmla="*/ 6477917 h 7652085"/>
                <a:gd name="connsiteX13400" fmla="*/ 3711594 w 7655776"/>
                <a:gd name="connsiteY13400" fmla="*/ 6445311 h 7652085"/>
                <a:gd name="connsiteX13401" fmla="*/ 3775340 w 7655776"/>
                <a:gd name="connsiteY13401" fmla="*/ 6371674 h 7652085"/>
                <a:gd name="connsiteX13402" fmla="*/ 3771677 w 7655776"/>
                <a:gd name="connsiteY13402" fmla="*/ 6885304 h 7652085"/>
                <a:gd name="connsiteX13403" fmla="*/ 3773142 w 7655776"/>
                <a:gd name="connsiteY13403" fmla="*/ 6898126 h 7652085"/>
                <a:gd name="connsiteX13404" fmla="*/ 3750428 w 7655776"/>
                <a:gd name="connsiteY13404" fmla="*/ 6901057 h 7652085"/>
                <a:gd name="connsiteX13405" fmla="*/ 3758121 w 7655776"/>
                <a:gd name="connsiteY13405" fmla="*/ 6895562 h 7652085"/>
                <a:gd name="connsiteX13406" fmla="*/ 3771677 w 7655776"/>
                <a:gd name="connsiteY13406" fmla="*/ 6885304 h 7652085"/>
                <a:gd name="connsiteX13407" fmla="*/ 3778271 w 7655776"/>
                <a:gd name="connsiteY13407" fmla="*/ 6883838 h 7652085"/>
                <a:gd name="connsiteX13408" fmla="*/ 3779004 w 7655776"/>
                <a:gd name="connsiteY13408" fmla="*/ 6883472 h 7652085"/>
                <a:gd name="connsiteX13409" fmla="*/ 3779736 w 7655776"/>
                <a:gd name="connsiteY13409" fmla="*/ 6882007 h 7652085"/>
                <a:gd name="connsiteX13410" fmla="*/ 3955587 w 7655776"/>
                <a:gd name="connsiteY13410" fmla="*/ 6869917 h 7652085"/>
                <a:gd name="connsiteX13411" fmla="*/ 4021165 w 7655776"/>
                <a:gd name="connsiteY13411" fmla="*/ 6865154 h 7652085"/>
                <a:gd name="connsiteX13412" fmla="*/ 3936170 w 7655776"/>
                <a:gd name="connsiteY13412" fmla="*/ 6876511 h 7652085"/>
                <a:gd name="connsiteX13413" fmla="*/ 3780102 w 7655776"/>
                <a:gd name="connsiteY13413" fmla="*/ 6897760 h 7652085"/>
                <a:gd name="connsiteX13414" fmla="*/ 3778271 w 7655776"/>
                <a:gd name="connsiteY13414" fmla="*/ 6883838 h 7652085"/>
                <a:gd name="connsiteX13415" fmla="*/ 4143894 w 7655776"/>
                <a:gd name="connsiteY13415" fmla="*/ 6860391 h 7652085"/>
                <a:gd name="connsiteX13416" fmla="*/ 4145359 w 7655776"/>
                <a:gd name="connsiteY13416" fmla="*/ 6855995 h 7652085"/>
                <a:gd name="connsiteX13417" fmla="*/ 4167707 w 7655776"/>
                <a:gd name="connsiteY13417" fmla="*/ 6854896 h 7652085"/>
                <a:gd name="connsiteX13418" fmla="*/ 4161845 w 7655776"/>
                <a:gd name="connsiteY13418" fmla="*/ 6935861 h 7652085"/>
                <a:gd name="connsiteX13419" fmla="*/ 4157082 w 7655776"/>
                <a:gd name="connsiteY13419" fmla="*/ 7006934 h 7652085"/>
                <a:gd name="connsiteX13420" fmla="*/ 4150488 w 7655776"/>
                <a:gd name="connsiteY13420" fmla="*/ 6949416 h 7652085"/>
                <a:gd name="connsiteX13421" fmla="*/ 4140230 w 7655776"/>
                <a:gd name="connsiteY13421" fmla="*/ 6861857 h 7652085"/>
                <a:gd name="connsiteX13422" fmla="*/ 4143894 w 7655776"/>
                <a:gd name="connsiteY13422" fmla="*/ 6860391 h 7652085"/>
                <a:gd name="connsiteX13423" fmla="*/ 4143894 w 7655776"/>
                <a:gd name="connsiteY13423" fmla="*/ 6860391 h 7652085"/>
                <a:gd name="connsiteX13424" fmla="*/ 4254900 w 7655776"/>
                <a:gd name="connsiteY13424" fmla="*/ 7192310 h 7652085"/>
                <a:gd name="connsiteX13425" fmla="*/ 4334399 w 7655776"/>
                <a:gd name="connsiteY13425" fmla="*/ 7306246 h 7652085"/>
                <a:gd name="connsiteX13426" fmla="*/ 4282010 w 7655776"/>
                <a:gd name="connsiteY13426" fmla="*/ 7306979 h 7652085"/>
                <a:gd name="connsiteX13427" fmla="*/ 4269920 w 7655776"/>
                <a:gd name="connsiteY13427" fmla="*/ 7298186 h 7652085"/>
                <a:gd name="connsiteX13428" fmla="*/ 4269920 w 7655776"/>
                <a:gd name="connsiteY13428" fmla="*/ 7298186 h 7652085"/>
                <a:gd name="connsiteX13429" fmla="*/ 4268821 w 7655776"/>
                <a:gd name="connsiteY13429" fmla="*/ 7298553 h 7652085"/>
                <a:gd name="connsiteX13430" fmla="*/ 4217531 w 7655776"/>
                <a:gd name="connsiteY13430" fmla="*/ 7177289 h 7652085"/>
                <a:gd name="connsiteX13431" fmla="*/ 4174668 w 7655776"/>
                <a:gd name="connsiteY13431" fmla="*/ 7076908 h 7652085"/>
                <a:gd name="connsiteX13432" fmla="*/ 4254900 w 7655776"/>
                <a:gd name="connsiteY13432" fmla="*/ 7192310 h 7652085"/>
                <a:gd name="connsiteX13433" fmla="*/ 4339161 w 7655776"/>
                <a:gd name="connsiteY13433" fmla="*/ 7313207 h 7652085"/>
                <a:gd name="connsiteX13434" fmla="*/ 4347221 w 7655776"/>
                <a:gd name="connsiteY13434" fmla="*/ 7324930 h 7652085"/>
                <a:gd name="connsiteX13435" fmla="*/ 4346122 w 7655776"/>
                <a:gd name="connsiteY13435" fmla="*/ 7327129 h 7652085"/>
                <a:gd name="connsiteX13436" fmla="*/ 4314982 w 7655776"/>
                <a:gd name="connsiteY13436" fmla="*/ 7318702 h 7652085"/>
                <a:gd name="connsiteX13437" fmla="*/ 4296664 w 7655776"/>
                <a:gd name="connsiteY13437" fmla="*/ 7313940 h 7652085"/>
                <a:gd name="connsiteX13438" fmla="*/ 4339161 w 7655776"/>
                <a:gd name="connsiteY13438" fmla="*/ 7313207 h 7652085"/>
                <a:gd name="connsiteX13439" fmla="*/ 4357112 w 7655776"/>
                <a:gd name="connsiteY13439" fmla="*/ 7320168 h 7652085"/>
                <a:gd name="connsiteX13440" fmla="*/ 4353083 w 7655776"/>
                <a:gd name="connsiteY13440" fmla="*/ 7321267 h 7652085"/>
                <a:gd name="connsiteX13441" fmla="*/ 4347587 w 7655776"/>
                <a:gd name="connsiteY13441" fmla="*/ 7313207 h 7652085"/>
                <a:gd name="connsiteX13442" fmla="*/ 4437344 w 7655776"/>
                <a:gd name="connsiteY13442" fmla="*/ 7312108 h 7652085"/>
                <a:gd name="connsiteX13443" fmla="*/ 4530032 w 7655776"/>
                <a:gd name="connsiteY13443" fmla="*/ 7310643 h 7652085"/>
                <a:gd name="connsiteX13444" fmla="*/ 4480574 w 7655776"/>
                <a:gd name="connsiteY13444" fmla="*/ 7316138 h 7652085"/>
                <a:gd name="connsiteX13445" fmla="*/ 4369935 w 7655776"/>
                <a:gd name="connsiteY13445" fmla="*/ 7328961 h 7652085"/>
                <a:gd name="connsiteX13446" fmla="*/ 4357112 w 7655776"/>
                <a:gd name="connsiteY13446" fmla="*/ 7320168 h 7652085"/>
                <a:gd name="connsiteX13447" fmla="*/ 4357112 w 7655776"/>
                <a:gd name="connsiteY13447" fmla="*/ 7320168 h 7652085"/>
                <a:gd name="connsiteX13448" fmla="*/ 4805898 w 7655776"/>
                <a:gd name="connsiteY13448" fmla="*/ 7226747 h 7652085"/>
                <a:gd name="connsiteX13449" fmla="*/ 4887229 w 7655776"/>
                <a:gd name="connsiteY13449" fmla="*/ 7188646 h 7652085"/>
                <a:gd name="connsiteX13450" fmla="*/ 4885763 w 7655776"/>
                <a:gd name="connsiteY13450" fmla="*/ 7198171 h 7652085"/>
                <a:gd name="connsiteX13451" fmla="*/ 4881734 w 7655776"/>
                <a:gd name="connsiteY13451" fmla="*/ 7198904 h 7652085"/>
                <a:gd name="connsiteX13452" fmla="*/ 4874773 w 7655776"/>
                <a:gd name="connsiteY13452" fmla="*/ 7206231 h 7652085"/>
                <a:gd name="connsiteX13453" fmla="*/ 4874040 w 7655776"/>
                <a:gd name="connsiteY13453" fmla="*/ 7212093 h 7652085"/>
                <a:gd name="connsiteX13454" fmla="*/ 4769262 w 7655776"/>
                <a:gd name="connsiteY13454" fmla="*/ 7249095 h 7652085"/>
                <a:gd name="connsiteX13455" fmla="*/ 4722735 w 7655776"/>
                <a:gd name="connsiteY13455" fmla="*/ 7265581 h 7652085"/>
                <a:gd name="connsiteX13456" fmla="*/ 4805898 w 7655776"/>
                <a:gd name="connsiteY13456" fmla="*/ 7226747 h 7652085"/>
                <a:gd name="connsiteX13457" fmla="*/ 4950608 w 7655776"/>
                <a:gd name="connsiteY13457" fmla="*/ 7141020 h 7652085"/>
                <a:gd name="connsiteX13458" fmla="*/ 4944014 w 7655776"/>
                <a:gd name="connsiteY13458" fmla="*/ 7147980 h 7652085"/>
                <a:gd name="connsiteX13459" fmla="*/ 4943648 w 7655776"/>
                <a:gd name="connsiteY13459" fmla="*/ 7154575 h 7652085"/>
                <a:gd name="connsiteX13460" fmla="*/ 4896388 w 7655776"/>
                <a:gd name="connsiteY13460" fmla="*/ 7176556 h 7652085"/>
                <a:gd name="connsiteX13461" fmla="*/ 4917636 w 7655776"/>
                <a:gd name="connsiteY13461" fmla="*/ 7039173 h 7652085"/>
                <a:gd name="connsiteX13462" fmla="*/ 4938885 w 7655776"/>
                <a:gd name="connsiteY13462" fmla="*/ 6900324 h 7652085"/>
                <a:gd name="connsiteX13463" fmla="*/ 4944380 w 7655776"/>
                <a:gd name="connsiteY13463" fmla="*/ 7009498 h 7652085"/>
                <a:gd name="connsiteX13464" fmla="*/ 4951707 w 7655776"/>
                <a:gd name="connsiteY13464" fmla="*/ 7141020 h 7652085"/>
                <a:gd name="connsiteX13465" fmla="*/ 4950608 w 7655776"/>
                <a:gd name="connsiteY13465" fmla="*/ 7141020 h 7652085"/>
                <a:gd name="connsiteX13466" fmla="*/ 4950608 w 7655776"/>
                <a:gd name="connsiteY13466" fmla="*/ 7141020 h 7652085"/>
                <a:gd name="connsiteX13467" fmla="*/ 4888694 w 7655776"/>
                <a:gd name="connsiteY13467" fmla="*/ 6768070 h 7652085"/>
                <a:gd name="connsiteX13468" fmla="*/ 4848029 w 7655776"/>
                <a:gd name="connsiteY13468" fmla="*/ 6697730 h 7652085"/>
                <a:gd name="connsiteX13469" fmla="*/ 4868178 w 7655776"/>
                <a:gd name="connsiteY13469" fmla="*/ 6689304 h 7652085"/>
                <a:gd name="connsiteX13470" fmla="*/ 4875505 w 7655776"/>
                <a:gd name="connsiteY13470" fmla="*/ 6692967 h 7652085"/>
                <a:gd name="connsiteX13471" fmla="*/ 4875505 w 7655776"/>
                <a:gd name="connsiteY13471" fmla="*/ 6692967 h 7652085"/>
                <a:gd name="connsiteX13472" fmla="*/ 4904447 w 7655776"/>
                <a:gd name="connsiteY13472" fmla="*/ 6775397 h 7652085"/>
                <a:gd name="connsiteX13473" fmla="*/ 4923864 w 7655776"/>
                <a:gd name="connsiteY13473" fmla="*/ 6829984 h 7652085"/>
                <a:gd name="connsiteX13474" fmla="*/ 4888694 w 7655776"/>
                <a:gd name="connsiteY13474" fmla="*/ 6768070 h 7652085"/>
                <a:gd name="connsiteX13475" fmla="*/ 4888694 w 7655776"/>
                <a:gd name="connsiteY13475" fmla="*/ 6768070 h 7652085"/>
                <a:gd name="connsiteX13476" fmla="*/ 5045494 w 7655776"/>
                <a:gd name="connsiteY13476" fmla="*/ 6618231 h 7652085"/>
                <a:gd name="connsiteX13477" fmla="*/ 5208522 w 7655776"/>
                <a:gd name="connsiteY13477" fmla="*/ 6552287 h 7652085"/>
                <a:gd name="connsiteX13478" fmla="*/ 5211087 w 7655776"/>
                <a:gd name="connsiteY13478" fmla="*/ 6553386 h 7652085"/>
                <a:gd name="connsiteX13479" fmla="*/ 5215483 w 7655776"/>
                <a:gd name="connsiteY13479" fmla="*/ 6566208 h 7652085"/>
                <a:gd name="connsiteX13480" fmla="*/ 5066010 w 7655776"/>
                <a:gd name="connsiteY13480" fmla="*/ 6615666 h 7652085"/>
                <a:gd name="connsiteX13481" fmla="*/ 4984679 w 7655776"/>
                <a:gd name="connsiteY13481" fmla="*/ 6642777 h 7652085"/>
                <a:gd name="connsiteX13482" fmla="*/ 5045494 w 7655776"/>
                <a:gd name="connsiteY13482" fmla="*/ 6618231 h 7652085"/>
                <a:gd name="connsiteX13483" fmla="*/ 5234167 w 7655776"/>
                <a:gd name="connsiteY13483" fmla="*/ 6554851 h 7652085"/>
                <a:gd name="connsiteX13484" fmla="*/ 5243326 w 7655776"/>
                <a:gd name="connsiteY13484" fmla="*/ 6556683 h 7652085"/>
                <a:gd name="connsiteX13485" fmla="*/ 5221711 w 7655776"/>
                <a:gd name="connsiteY13485" fmla="*/ 6563644 h 7652085"/>
                <a:gd name="connsiteX13486" fmla="*/ 5217315 w 7655776"/>
                <a:gd name="connsiteY13486" fmla="*/ 6551554 h 7652085"/>
                <a:gd name="connsiteX13487" fmla="*/ 5234167 w 7655776"/>
                <a:gd name="connsiteY13487" fmla="*/ 6554851 h 7652085"/>
                <a:gd name="connsiteX13488" fmla="*/ 4935954 w 7655776"/>
                <a:gd name="connsiteY13488" fmla="*/ 6274590 h 7652085"/>
                <a:gd name="connsiteX13489" fmla="*/ 4862317 w 7655776"/>
                <a:gd name="connsiteY13489" fmla="*/ 6135374 h 7652085"/>
                <a:gd name="connsiteX13490" fmla="*/ 4787214 w 7655776"/>
                <a:gd name="connsiteY13490" fmla="*/ 5993595 h 7652085"/>
                <a:gd name="connsiteX13491" fmla="*/ 4788313 w 7655776"/>
                <a:gd name="connsiteY13491" fmla="*/ 5992129 h 7652085"/>
                <a:gd name="connsiteX13492" fmla="*/ 4808096 w 7655776"/>
                <a:gd name="connsiteY13492" fmla="*/ 5999090 h 7652085"/>
                <a:gd name="connsiteX13493" fmla="*/ 4822018 w 7655776"/>
                <a:gd name="connsiteY13493" fmla="*/ 6006417 h 7652085"/>
                <a:gd name="connsiteX13494" fmla="*/ 4969293 w 7655776"/>
                <a:gd name="connsiteY13494" fmla="*/ 6082253 h 7652085"/>
                <a:gd name="connsiteX13495" fmla="*/ 4972223 w 7655776"/>
                <a:gd name="connsiteY13495" fmla="*/ 6092144 h 7652085"/>
                <a:gd name="connsiteX13496" fmla="*/ 4988343 w 7655776"/>
                <a:gd name="connsiteY13496" fmla="*/ 6091778 h 7652085"/>
                <a:gd name="connsiteX13497" fmla="*/ 4988343 w 7655776"/>
                <a:gd name="connsiteY13497" fmla="*/ 6091778 h 7652085"/>
                <a:gd name="connsiteX13498" fmla="*/ 4988343 w 7655776"/>
                <a:gd name="connsiteY13498" fmla="*/ 6091412 h 7652085"/>
                <a:gd name="connsiteX13499" fmla="*/ 5077734 w 7655776"/>
                <a:gd name="connsiteY13499" fmla="*/ 6129146 h 7652085"/>
                <a:gd name="connsiteX13500" fmla="*/ 5019849 w 7655776"/>
                <a:gd name="connsiteY13500" fmla="*/ 6193625 h 7652085"/>
                <a:gd name="connsiteX13501" fmla="*/ 4946212 w 7655776"/>
                <a:gd name="connsiteY13501" fmla="*/ 6276421 h 7652085"/>
                <a:gd name="connsiteX13502" fmla="*/ 4935954 w 7655776"/>
                <a:gd name="connsiteY13502" fmla="*/ 6274590 h 7652085"/>
                <a:gd name="connsiteX13503" fmla="*/ 4935954 w 7655776"/>
                <a:gd name="connsiteY13503" fmla="*/ 6274590 h 7652085"/>
                <a:gd name="connsiteX13504" fmla="*/ 4995670 w 7655776"/>
                <a:gd name="connsiteY13504" fmla="*/ 6086649 h 7652085"/>
                <a:gd name="connsiteX13505" fmla="*/ 5042930 w 7655776"/>
                <a:gd name="connsiteY13505" fmla="*/ 6085184 h 7652085"/>
                <a:gd name="connsiteX13506" fmla="*/ 5046594 w 7655776"/>
                <a:gd name="connsiteY13506" fmla="*/ 6085184 h 7652085"/>
                <a:gd name="connsiteX13507" fmla="*/ 5096052 w 7655776"/>
                <a:gd name="connsiteY13507" fmla="*/ 6102769 h 7652085"/>
                <a:gd name="connsiteX13508" fmla="*/ 5096052 w 7655776"/>
                <a:gd name="connsiteY13508" fmla="*/ 6107165 h 7652085"/>
                <a:gd name="connsiteX13509" fmla="*/ 5096784 w 7655776"/>
                <a:gd name="connsiteY13509" fmla="*/ 6107898 h 7652085"/>
                <a:gd name="connsiteX13510" fmla="*/ 5082863 w 7655776"/>
                <a:gd name="connsiteY13510" fmla="*/ 6123285 h 7652085"/>
                <a:gd name="connsiteX13511" fmla="*/ 4995670 w 7655776"/>
                <a:gd name="connsiteY13511" fmla="*/ 6086649 h 7652085"/>
                <a:gd name="connsiteX13512" fmla="*/ 5570848 w 7655776"/>
                <a:gd name="connsiteY13512" fmla="*/ 5770118 h 7652085"/>
                <a:gd name="connsiteX13513" fmla="*/ 5570482 w 7655776"/>
                <a:gd name="connsiteY13513" fmla="*/ 5769019 h 7652085"/>
                <a:gd name="connsiteX13514" fmla="*/ 5566085 w 7655776"/>
                <a:gd name="connsiteY13514" fmla="*/ 5767554 h 7652085"/>
                <a:gd name="connsiteX13515" fmla="*/ 5565353 w 7655776"/>
                <a:gd name="connsiteY13515" fmla="*/ 5715165 h 7652085"/>
                <a:gd name="connsiteX13516" fmla="*/ 5566452 w 7655776"/>
                <a:gd name="connsiteY13516" fmla="*/ 5711867 h 7652085"/>
                <a:gd name="connsiteX13517" fmla="*/ 5583304 w 7655776"/>
                <a:gd name="connsiteY13517" fmla="*/ 5667905 h 7652085"/>
                <a:gd name="connsiteX13518" fmla="*/ 5589532 w 7655776"/>
                <a:gd name="connsiteY13518" fmla="*/ 5762058 h 7652085"/>
                <a:gd name="connsiteX13519" fmla="*/ 5570848 w 7655776"/>
                <a:gd name="connsiteY13519" fmla="*/ 5770118 h 7652085"/>
                <a:gd name="connsiteX13520" fmla="*/ 5590265 w 7655776"/>
                <a:gd name="connsiteY13520" fmla="*/ 5662409 h 7652085"/>
                <a:gd name="connsiteX13521" fmla="*/ 5590631 w 7655776"/>
                <a:gd name="connsiteY13521" fmla="*/ 5662409 h 7652085"/>
                <a:gd name="connsiteX13522" fmla="*/ 5596493 w 7655776"/>
                <a:gd name="connsiteY13522" fmla="*/ 5647389 h 7652085"/>
                <a:gd name="connsiteX13523" fmla="*/ 5588067 w 7655776"/>
                <a:gd name="connsiteY13523" fmla="*/ 5641527 h 7652085"/>
                <a:gd name="connsiteX13524" fmla="*/ 5564620 w 7655776"/>
                <a:gd name="connsiteY13524" fmla="*/ 5477400 h 7652085"/>
                <a:gd name="connsiteX13525" fmla="*/ 5562422 w 7655776"/>
                <a:gd name="connsiteY13525" fmla="*/ 5462379 h 7652085"/>
                <a:gd name="connsiteX13526" fmla="*/ 5562055 w 7655776"/>
                <a:gd name="connsiteY13526" fmla="*/ 5441131 h 7652085"/>
                <a:gd name="connsiteX13527" fmla="*/ 5563521 w 7655776"/>
                <a:gd name="connsiteY13527" fmla="*/ 5440398 h 7652085"/>
                <a:gd name="connsiteX13528" fmla="*/ 5673061 w 7655776"/>
                <a:gd name="connsiteY13528" fmla="*/ 5557632 h 7652085"/>
                <a:gd name="connsiteX13529" fmla="*/ 5780770 w 7655776"/>
                <a:gd name="connsiteY13529" fmla="*/ 5672301 h 7652085"/>
                <a:gd name="connsiteX13530" fmla="*/ 5778205 w 7655776"/>
                <a:gd name="connsiteY13530" fmla="*/ 5680727 h 7652085"/>
                <a:gd name="connsiteX13531" fmla="*/ 5778571 w 7655776"/>
                <a:gd name="connsiteY13531" fmla="*/ 5682559 h 7652085"/>
                <a:gd name="connsiteX13532" fmla="*/ 5676359 w 7655776"/>
                <a:gd name="connsiteY13532" fmla="*/ 5725423 h 7652085"/>
                <a:gd name="connsiteX13533" fmla="*/ 5596859 w 7655776"/>
                <a:gd name="connsiteY13533" fmla="*/ 5759127 h 7652085"/>
                <a:gd name="connsiteX13534" fmla="*/ 5590265 w 7655776"/>
                <a:gd name="connsiteY13534" fmla="*/ 5662409 h 7652085"/>
                <a:gd name="connsiteX13535" fmla="*/ 5948560 w 7655776"/>
                <a:gd name="connsiteY13535" fmla="*/ 6045617 h 7652085"/>
                <a:gd name="connsiteX13536" fmla="*/ 5950758 w 7655776"/>
                <a:gd name="connsiteY13536" fmla="*/ 6028398 h 7652085"/>
                <a:gd name="connsiteX13537" fmla="*/ 5961017 w 7655776"/>
                <a:gd name="connsiteY13537" fmla="*/ 6036459 h 7652085"/>
                <a:gd name="connsiteX13538" fmla="*/ 5947095 w 7655776"/>
                <a:gd name="connsiteY13538" fmla="*/ 6054776 h 7652085"/>
                <a:gd name="connsiteX13539" fmla="*/ 5948560 w 7655776"/>
                <a:gd name="connsiteY13539" fmla="*/ 6045617 h 7652085"/>
                <a:gd name="connsiteX13540" fmla="*/ 5948560 w 7655776"/>
                <a:gd name="connsiteY13540" fmla="*/ 6045617 h 7652085"/>
                <a:gd name="connsiteX13541" fmla="*/ 5954789 w 7655776"/>
                <a:gd name="connsiteY13541" fmla="*/ 6022537 h 7652085"/>
                <a:gd name="connsiteX13542" fmla="*/ 5954422 w 7655776"/>
                <a:gd name="connsiteY13542" fmla="*/ 6020339 h 7652085"/>
                <a:gd name="connsiteX13543" fmla="*/ 6070191 w 7655776"/>
                <a:gd name="connsiteY13543" fmla="*/ 5887352 h 7652085"/>
                <a:gd name="connsiteX13544" fmla="*/ 6113420 w 7655776"/>
                <a:gd name="connsiteY13544" fmla="*/ 5837161 h 7652085"/>
                <a:gd name="connsiteX13545" fmla="*/ 6061032 w 7655776"/>
                <a:gd name="connsiteY13545" fmla="*/ 5905669 h 7652085"/>
                <a:gd name="connsiteX13546" fmla="*/ 5965779 w 7655776"/>
                <a:gd name="connsiteY13546" fmla="*/ 6030963 h 7652085"/>
                <a:gd name="connsiteX13547" fmla="*/ 5954789 w 7655776"/>
                <a:gd name="connsiteY13547" fmla="*/ 6022537 h 7652085"/>
                <a:gd name="connsiteX13548" fmla="*/ 6194752 w 7655776"/>
                <a:gd name="connsiteY13548" fmla="*/ 5743374 h 7652085"/>
                <a:gd name="connsiteX13549" fmla="*/ 6209772 w 7655776"/>
                <a:gd name="connsiteY13549" fmla="*/ 5726521 h 7652085"/>
                <a:gd name="connsiteX13550" fmla="*/ 6262894 w 7655776"/>
                <a:gd name="connsiteY13550" fmla="*/ 5787703 h 7652085"/>
                <a:gd name="connsiteX13551" fmla="*/ 6309787 w 7655776"/>
                <a:gd name="connsiteY13551" fmla="*/ 5841557 h 7652085"/>
                <a:gd name="connsiteX13552" fmla="*/ 6264725 w 7655776"/>
                <a:gd name="connsiteY13552" fmla="*/ 5805288 h 7652085"/>
                <a:gd name="connsiteX13553" fmla="*/ 6195484 w 7655776"/>
                <a:gd name="connsiteY13553" fmla="*/ 5750701 h 7652085"/>
                <a:gd name="connsiteX13554" fmla="*/ 6194752 w 7655776"/>
                <a:gd name="connsiteY13554" fmla="*/ 5743374 h 7652085"/>
                <a:gd name="connsiteX13555" fmla="*/ 6194752 w 7655776"/>
                <a:gd name="connsiteY13555" fmla="*/ 5743374 h 7652085"/>
                <a:gd name="connsiteX13556" fmla="*/ 6509817 w 7655776"/>
                <a:gd name="connsiteY13556" fmla="*/ 5903838 h 7652085"/>
                <a:gd name="connsiteX13557" fmla="*/ 6646468 w 7655776"/>
                <a:gd name="connsiteY13557" fmla="*/ 5928384 h 7652085"/>
                <a:gd name="connsiteX13558" fmla="*/ 6609466 w 7655776"/>
                <a:gd name="connsiteY13558" fmla="*/ 5966484 h 7652085"/>
                <a:gd name="connsiteX13559" fmla="*/ 6595178 w 7655776"/>
                <a:gd name="connsiteY13559" fmla="*/ 5968316 h 7652085"/>
                <a:gd name="connsiteX13560" fmla="*/ 6594811 w 7655776"/>
                <a:gd name="connsiteY13560" fmla="*/ 5969049 h 7652085"/>
                <a:gd name="connsiteX13561" fmla="*/ 6472815 w 7655776"/>
                <a:gd name="connsiteY13561" fmla="*/ 5919591 h 7652085"/>
                <a:gd name="connsiteX13562" fmla="*/ 6371335 w 7655776"/>
                <a:gd name="connsiteY13562" fmla="*/ 5878559 h 7652085"/>
                <a:gd name="connsiteX13563" fmla="*/ 6509817 w 7655776"/>
                <a:gd name="connsiteY13563" fmla="*/ 5903838 h 7652085"/>
                <a:gd name="connsiteX13564" fmla="*/ 6654894 w 7655776"/>
                <a:gd name="connsiteY13564" fmla="*/ 5929482 h 7652085"/>
                <a:gd name="connsiteX13565" fmla="*/ 6668815 w 7655776"/>
                <a:gd name="connsiteY13565" fmla="*/ 5932047 h 7652085"/>
                <a:gd name="connsiteX13566" fmla="*/ 6669548 w 7655776"/>
                <a:gd name="connsiteY13566" fmla="*/ 5934245 h 7652085"/>
                <a:gd name="connsiteX13567" fmla="*/ 6641705 w 7655776"/>
                <a:gd name="connsiteY13567" fmla="*/ 5950365 h 7652085"/>
                <a:gd name="connsiteX13568" fmla="*/ 6625585 w 7655776"/>
                <a:gd name="connsiteY13568" fmla="*/ 5959890 h 7652085"/>
                <a:gd name="connsiteX13569" fmla="*/ 6654894 w 7655776"/>
                <a:gd name="connsiteY13569" fmla="*/ 5929482 h 7652085"/>
                <a:gd name="connsiteX13570" fmla="*/ 6672479 w 7655776"/>
                <a:gd name="connsiteY13570" fmla="*/ 5921789 h 7652085"/>
                <a:gd name="connsiteX13571" fmla="*/ 6670281 w 7655776"/>
                <a:gd name="connsiteY13571" fmla="*/ 5925453 h 7652085"/>
                <a:gd name="connsiteX13572" fmla="*/ 6660755 w 7655776"/>
                <a:gd name="connsiteY13572" fmla="*/ 5923621 h 7652085"/>
                <a:gd name="connsiteX13573" fmla="*/ 6723402 w 7655776"/>
                <a:gd name="connsiteY13573" fmla="*/ 5859142 h 7652085"/>
                <a:gd name="connsiteX13574" fmla="*/ 6787514 w 7655776"/>
                <a:gd name="connsiteY13574" fmla="*/ 5792832 h 7652085"/>
                <a:gd name="connsiteX13575" fmla="*/ 6756740 w 7655776"/>
                <a:gd name="connsiteY13575" fmla="*/ 5831666 h 7652085"/>
                <a:gd name="connsiteX13576" fmla="*/ 6687500 w 7655776"/>
                <a:gd name="connsiteY13576" fmla="*/ 5918858 h 7652085"/>
                <a:gd name="connsiteX13577" fmla="*/ 6672479 w 7655776"/>
                <a:gd name="connsiteY13577" fmla="*/ 5921789 h 7652085"/>
                <a:gd name="connsiteX13578" fmla="*/ 6672479 w 7655776"/>
                <a:gd name="connsiteY13578" fmla="*/ 5921789 h 7652085"/>
                <a:gd name="connsiteX13579" fmla="*/ 6923799 w 7655776"/>
                <a:gd name="connsiteY13579" fmla="*/ 5538215 h 7652085"/>
                <a:gd name="connsiteX13580" fmla="*/ 6954206 w 7655776"/>
                <a:gd name="connsiteY13580" fmla="*/ 5453587 h 7652085"/>
                <a:gd name="connsiteX13581" fmla="*/ 6960068 w 7655776"/>
                <a:gd name="connsiteY13581" fmla="*/ 5461647 h 7652085"/>
                <a:gd name="connsiteX13582" fmla="*/ 6957870 w 7655776"/>
                <a:gd name="connsiteY13582" fmla="*/ 5464944 h 7652085"/>
                <a:gd name="connsiteX13583" fmla="*/ 6961899 w 7655776"/>
                <a:gd name="connsiteY13583" fmla="*/ 5479965 h 7652085"/>
                <a:gd name="connsiteX13584" fmla="*/ 6913907 w 7655776"/>
                <a:gd name="connsiteY13584" fmla="*/ 5580346 h 7652085"/>
                <a:gd name="connsiteX13585" fmla="*/ 6892659 w 7655776"/>
                <a:gd name="connsiteY13585" fmla="*/ 5625041 h 7652085"/>
                <a:gd name="connsiteX13586" fmla="*/ 6923799 w 7655776"/>
                <a:gd name="connsiteY13586" fmla="*/ 5538215 h 7652085"/>
                <a:gd name="connsiteX13587" fmla="*/ 6967761 w 7655776"/>
                <a:gd name="connsiteY13587" fmla="*/ 5456884 h 7652085"/>
                <a:gd name="connsiteX13588" fmla="*/ 6965563 w 7655776"/>
                <a:gd name="connsiteY13588" fmla="*/ 5457617 h 7652085"/>
                <a:gd name="connsiteX13589" fmla="*/ 6957137 w 7655776"/>
                <a:gd name="connsiteY13589" fmla="*/ 5445893 h 7652085"/>
                <a:gd name="connsiteX13590" fmla="*/ 6971425 w 7655776"/>
                <a:gd name="connsiteY13590" fmla="*/ 5405960 h 7652085"/>
                <a:gd name="connsiteX13591" fmla="*/ 6969960 w 7655776"/>
                <a:gd name="connsiteY13591" fmla="*/ 5424645 h 7652085"/>
                <a:gd name="connsiteX13592" fmla="*/ 6967761 w 7655776"/>
                <a:gd name="connsiteY13592" fmla="*/ 5456884 h 7652085"/>
                <a:gd name="connsiteX13593" fmla="*/ 6965563 w 7655776"/>
                <a:gd name="connsiteY13593" fmla="*/ 5385078 h 7652085"/>
                <a:gd name="connsiteX13594" fmla="*/ 6969960 w 7655776"/>
                <a:gd name="connsiteY13594" fmla="*/ 5389474 h 7652085"/>
                <a:gd name="connsiteX13595" fmla="*/ 6952008 w 7655776"/>
                <a:gd name="connsiteY13595" fmla="*/ 5439299 h 7652085"/>
                <a:gd name="connsiteX13596" fmla="*/ 6869944 w 7655776"/>
                <a:gd name="connsiteY13596" fmla="*/ 5327194 h 7652085"/>
                <a:gd name="connsiteX13597" fmla="*/ 6786782 w 7655776"/>
                <a:gd name="connsiteY13597" fmla="*/ 5213991 h 7652085"/>
                <a:gd name="connsiteX13598" fmla="*/ 6868113 w 7655776"/>
                <a:gd name="connsiteY13598" fmla="*/ 5287262 h 7652085"/>
                <a:gd name="connsiteX13599" fmla="*/ 6966296 w 7655776"/>
                <a:gd name="connsiteY13599" fmla="*/ 5375187 h 7652085"/>
                <a:gd name="connsiteX13600" fmla="*/ 6965930 w 7655776"/>
                <a:gd name="connsiteY13600" fmla="*/ 5375920 h 7652085"/>
                <a:gd name="connsiteX13601" fmla="*/ 6965563 w 7655776"/>
                <a:gd name="connsiteY13601" fmla="*/ 5385078 h 7652085"/>
                <a:gd name="connsiteX13602" fmla="*/ 6965563 w 7655776"/>
                <a:gd name="connsiteY13602" fmla="*/ 5385078 h 7652085"/>
                <a:gd name="connsiteX13603" fmla="*/ 6657824 w 7655776"/>
                <a:gd name="connsiteY13603" fmla="*/ 5155740 h 7652085"/>
                <a:gd name="connsiteX13604" fmla="*/ 6579425 w 7655776"/>
                <a:gd name="connsiteY13604" fmla="*/ 5134857 h 7652085"/>
                <a:gd name="connsiteX13605" fmla="*/ 6587484 w 7655776"/>
                <a:gd name="connsiteY13605" fmla="*/ 5114708 h 7652085"/>
                <a:gd name="connsiteX13606" fmla="*/ 6588217 w 7655776"/>
                <a:gd name="connsiteY13606" fmla="*/ 5114708 h 7652085"/>
                <a:gd name="connsiteX13607" fmla="*/ 6595544 w 7655776"/>
                <a:gd name="connsiteY13607" fmla="*/ 5111411 h 7652085"/>
                <a:gd name="connsiteX13608" fmla="*/ 6674677 w 7655776"/>
                <a:gd name="connsiteY13608" fmla="*/ 5149512 h 7652085"/>
                <a:gd name="connsiteX13609" fmla="*/ 6727066 w 7655776"/>
                <a:gd name="connsiteY13609" fmla="*/ 5174424 h 7652085"/>
                <a:gd name="connsiteX13610" fmla="*/ 6657824 w 7655776"/>
                <a:gd name="connsiteY13610" fmla="*/ 5155740 h 7652085"/>
                <a:gd name="connsiteX13611" fmla="*/ 6657824 w 7655776"/>
                <a:gd name="connsiteY13611" fmla="*/ 5155740 h 7652085"/>
                <a:gd name="connsiteX13612" fmla="*/ 6662953 w 7655776"/>
                <a:gd name="connsiteY13612" fmla="*/ 4938857 h 7652085"/>
                <a:gd name="connsiteX13613" fmla="*/ 6731828 w 7655776"/>
                <a:gd name="connsiteY13613" fmla="*/ 4776928 h 7652085"/>
                <a:gd name="connsiteX13614" fmla="*/ 6734393 w 7655776"/>
                <a:gd name="connsiteY13614" fmla="*/ 4776196 h 7652085"/>
                <a:gd name="connsiteX13615" fmla="*/ 6746483 w 7655776"/>
                <a:gd name="connsiteY13615" fmla="*/ 4782057 h 7652085"/>
                <a:gd name="connsiteX13616" fmla="*/ 6675776 w 7655776"/>
                <a:gd name="connsiteY13616" fmla="*/ 4922738 h 7652085"/>
                <a:gd name="connsiteX13617" fmla="*/ 6637675 w 7655776"/>
                <a:gd name="connsiteY13617" fmla="*/ 4998940 h 7652085"/>
                <a:gd name="connsiteX13618" fmla="*/ 6662953 w 7655776"/>
                <a:gd name="connsiteY13618" fmla="*/ 4938857 h 7652085"/>
                <a:gd name="connsiteX13619" fmla="*/ 6737324 w 7655776"/>
                <a:gd name="connsiteY13619" fmla="*/ 4769968 h 7652085"/>
                <a:gd name="connsiteX13620" fmla="*/ 6751612 w 7655776"/>
                <a:gd name="connsiteY13620" fmla="*/ 4760442 h 7652085"/>
                <a:gd name="connsiteX13621" fmla="*/ 6759305 w 7655776"/>
                <a:gd name="connsiteY13621" fmla="*/ 4755313 h 7652085"/>
                <a:gd name="connsiteX13622" fmla="*/ 6749047 w 7655776"/>
                <a:gd name="connsiteY13622" fmla="*/ 4775829 h 7652085"/>
                <a:gd name="connsiteX13623" fmla="*/ 6737324 w 7655776"/>
                <a:gd name="connsiteY13623" fmla="*/ 4769968 h 7652085"/>
                <a:gd name="connsiteX13624" fmla="*/ 6342759 w 7655776"/>
                <a:gd name="connsiteY13624" fmla="*/ 4773265 h 7652085"/>
                <a:gd name="connsiteX13625" fmla="*/ 6192187 w 7655776"/>
                <a:gd name="connsiteY13625" fmla="*/ 4726738 h 7652085"/>
                <a:gd name="connsiteX13626" fmla="*/ 6037951 w 7655776"/>
                <a:gd name="connsiteY13626" fmla="*/ 4679478 h 7652085"/>
                <a:gd name="connsiteX13627" fmla="*/ 6037951 w 7655776"/>
                <a:gd name="connsiteY13627" fmla="*/ 4678379 h 7652085"/>
                <a:gd name="connsiteX13628" fmla="*/ 6057735 w 7655776"/>
                <a:gd name="connsiteY13628" fmla="*/ 4668854 h 7652085"/>
                <a:gd name="connsiteX13629" fmla="*/ 6072389 w 7655776"/>
                <a:gd name="connsiteY13629" fmla="*/ 4664091 h 7652085"/>
                <a:gd name="connsiteX13630" fmla="*/ 6229922 w 7655776"/>
                <a:gd name="connsiteY13630" fmla="*/ 4613534 h 7652085"/>
                <a:gd name="connsiteX13631" fmla="*/ 6238714 w 7655776"/>
                <a:gd name="connsiteY13631" fmla="*/ 4618663 h 7652085"/>
                <a:gd name="connsiteX13632" fmla="*/ 6239080 w 7655776"/>
                <a:gd name="connsiteY13632" fmla="*/ 4618663 h 7652085"/>
                <a:gd name="connsiteX13633" fmla="*/ 6250071 w 7655776"/>
                <a:gd name="connsiteY13633" fmla="*/ 4606573 h 7652085"/>
                <a:gd name="connsiteX13634" fmla="*/ 6250071 w 7655776"/>
                <a:gd name="connsiteY13634" fmla="*/ 4606573 h 7652085"/>
                <a:gd name="connsiteX13635" fmla="*/ 6250071 w 7655776"/>
                <a:gd name="connsiteY13635" fmla="*/ 4606207 h 7652085"/>
                <a:gd name="connsiteX13636" fmla="*/ 6339828 w 7655776"/>
                <a:gd name="connsiteY13636" fmla="*/ 4569938 h 7652085"/>
                <a:gd name="connsiteX13637" fmla="*/ 6344591 w 7655776"/>
                <a:gd name="connsiteY13637" fmla="*/ 4656397 h 7652085"/>
                <a:gd name="connsiteX13638" fmla="*/ 6350819 w 7655776"/>
                <a:gd name="connsiteY13638" fmla="*/ 4767037 h 7652085"/>
                <a:gd name="connsiteX13639" fmla="*/ 6342759 w 7655776"/>
                <a:gd name="connsiteY13639" fmla="*/ 4773265 h 7652085"/>
                <a:gd name="connsiteX13640" fmla="*/ 6342759 w 7655776"/>
                <a:gd name="connsiteY13640" fmla="*/ 4773265 h 7652085"/>
                <a:gd name="connsiteX13641" fmla="*/ 6252269 w 7655776"/>
                <a:gd name="connsiteY13641" fmla="*/ 4598147 h 7652085"/>
                <a:gd name="connsiteX13642" fmla="*/ 6284509 w 7655776"/>
                <a:gd name="connsiteY13642" fmla="*/ 4563710 h 7652085"/>
                <a:gd name="connsiteX13643" fmla="*/ 6287073 w 7655776"/>
                <a:gd name="connsiteY13643" fmla="*/ 4561145 h 7652085"/>
                <a:gd name="connsiteX13644" fmla="*/ 6334699 w 7655776"/>
                <a:gd name="connsiteY13644" fmla="*/ 4538797 h 7652085"/>
                <a:gd name="connsiteX13645" fmla="*/ 6337996 w 7655776"/>
                <a:gd name="connsiteY13645" fmla="*/ 4541728 h 7652085"/>
                <a:gd name="connsiteX13646" fmla="*/ 6339095 w 7655776"/>
                <a:gd name="connsiteY13646" fmla="*/ 4542095 h 7652085"/>
                <a:gd name="connsiteX13647" fmla="*/ 6340194 w 7655776"/>
                <a:gd name="connsiteY13647" fmla="*/ 4562610 h 7652085"/>
                <a:gd name="connsiteX13648" fmla="*/ 6252269 w 7655776"/>
                <a:gd name="connsiteY13648" fmla="*/ 4598147 h 7652085"/>
                <a:gd name="connsiteX13649" fmla="*/ 6434714 w 7655776"/>
                <a:gd name="connsiteY13649" fmla="*/ 3966917 h 7652085"/>
                <a:gd name="connsiteX13650" fmla="*/ 6433615 w 7655776"/>
                <a:gd name="connsiteY13650" fmla="*/ 3966550 h 7652085"/>
                <a:gd name="connsiteX13651" fmla="*/ 6433615 w 7655776"/>
                <a:gd name="connsiteY13651" fmla="*/ 3966550 h 7652085"/>
                <a:gd name="connsiteX13652" fmla="*/ 6429585 w 7655776"/>
                <a:gd name="connsiteY13652" fmla="*/ 3968382 h 7652085"/>
                <a:gd name="connsiteX13653" fmla="*/ 6392217 w 7655776"/>
                <a:gd name="connsiteY13653" fmla="*/ 3931746 h 7652085"/>
                <a:gd name="connsiteX13654" fmla="*/ 6390752 w 7655776"/>
                <a:gd name="connsiteY13654" fmla="*/ 3928449 h 7652085"/>
                <a:gd name="connsiteX13655" fmla="*/ 6371335 w 7655776"/>
                <a:gd name="connsiteY13655" fmla="*/ 3885219 h 7652085"/>
                <a:gd name="connsiteX13656" fmla="*/ 6442408 w 7655776"/>
                <a:gd name="connsiteY13656" fmla="*/ 3947499 h 7652085"/>
                <a:gd name="connsiteX13657" fmla="*/ 6434714 w 7655776"/>
                <a:gd name="connsiteY13657" fmla="*/ 3966917 h 7652085"/>
                <a:gd name="connsiteX13658" fmla="*/ 6372434 w 7655776"/>
                <a:gd name="connsiteY13658" fmla="*/ 3877159 h 7652085"/>
                <a:gd name="connsiteX13659" fmla="*/ 6372800 w 7655776"/>
                <a:gd name="connsiteY13659" fmla="*/ 3876793 h 7652085"/>
                <a:gd name="connsiteX13660" fmla="*/ 6366206 w 7655776"/>
                <a:gd name="connsiteY13660" fmla="*/ 3862139 h 7652085"/>
                <a:gd name="connsiteX13661" fmla="*/ 6355581 w 7655776"/>
                <a:gd name="connsiteY13661" fmla="*/ 3863604 h 7652085"/>
                <a:gd name="connsiteX13662" fmla="*/ 6223327 w 7655776"/>
                <a:gd name="connsiteY13662" fmla="*/ 3764688 h 7652085"/>
                <a:gd name="connsiteX13663" fmla="*/ 6210871 w 7655776"/>
                <a:gd name="connsiteY13663" fmla="*/ 3755163 h 7652085"/>
                <a:gd name="connsiteX13664" fmla="*/ 6195484 w 7655776"/>
                <a:gd name="connsiteY13664" fmla="*/ 3740142 h 7652085"/>
                <a:gd name="connsiteX13665" fmla="*/ 6195850 w 7655776"/>
                <a:gd name="connsiteY13665" fmla="*/ 3739043 h 7652085"/>
                <a:gd name="connsiteX13666" fmla="*/ 6357047 w 7655776"/>
                <a:gd name="connsiteY13666" fmla="*/ 3744539 h 7652085"/>
                <a:gd name="connsiteX13667" fmla="*/ 6514580 w 7655776"/>
                <a:gd name="connsiteY13667" fmla="*/ 3749301 h 7652085"/>
                <a:gd name="connsiteX13668" fmla="*/ 6520441 w 7655776"/>
                <a:gd name="connsiteY13668" fmla="*/ 3758094 h 7652085"/>
                <a:gd name="connsiteX13669" fmla="*/ 6478677 w 7655776"/>
                <a:gd name="connsiteY13669" fmla="*/ 3860673 h 7652085"/>
                <a:gd name="connsiteX13670" fmla="*/ 6446071 w 7655776"/>
                <a:gd name="connsiteY13670" fmla="*/ 3940905 h 7652085"/>
                <a:gd name="connsiteX13671" fmla="*/ 6372434 w 7655776"/>
                <a:gd name="connsiteY13671" fmla="*/ 3877159 h 7652085"/>
                <a:gd name="connsiteX13672" fmla="*/ 6899619 w 7655776"/>
                <a:gd name="connsiteY13672" fmla="*/ 3879724 h 7652085"/>
                <a:gd name="connsiteX13673" fmla="*/ 6902550 w 7655776"/>
                <a:gd name="connsiteY13673" fmla="*/ 3902438 h 7652085"/>
                <a:gd name="connsiteX13674" fmla="*/ 6897055 w 7655776"/>
                <a:gd name="connsiteY13674" fmla="*/ 3895111 h 7652085"/>
                <a:gd name="connsiteX13675" fmla="*/ 6886797 w 7655776"/>
                <a:gd name="connsiteY13675" fmla="*/ 3881556 h 7652085"/>
                <a:gd name="connsiteX13676" fmla="*/ 6899619 w 7655776"/>
                <a:gd name="connsiteY13676" fmla="*/ 3879724 h 7652085"/>
                <a:gd name="connsiteX13677" fmla="*/ 6884965 w 7655776"/>
                <a:gd name="connsiteY13677" fmla="*/ 3874228 h 7652085"/>
                <a:gd name="connsiteX13678" fmla="*/ 6883133 w 7655776"/>
                <a:gd name="connsiteY13678" fmla="*/ 3872763 h 7652085"/>
                <a:gd name="connsiteX13679" fmla="*/ 6871044 w 7655776"/>
                <a:gd name="connsiteY13679" fmla="*/ 3696912 h 7652085"/>
                <a:gd name="connsiteX13680" fmla="*/ 6866281 w 7655776"/>
                <a:gd name="connsiteY13680" fmla="*/ 3631335 h 7652085"/>
                <a:gd name="connsiteX13681" fmla="*/ 6877638 w 7655776"/>
                <a:gd name="connsiteY13681" fmla="*/ 3716329 h 7652085"/>
                <a:gd name="connsiteX13682" fmla="*/ 6898886 w 7655776"/>
                <a:gd name="connsiteY13682" fmla="*/ 3872397 h 7652085"/>
                <a:gd name="connsiteX13683" fmla="*/ 6884965 w 7655776"/>
                <a:gd name="connsiteY13683" fmla="*/ 3874228 h 7652085"/>
                <a:gd name="connsiteX13684" fmla="*/ 6857488 w 7655776"/>
                <a:gd name="connsiteY13684" fmla="*/ 3507140 h 7652085"/>
                <a:gd name="connsiteX13685" fmla="*/ 6856389 w 7655776"/>
                <a:gd name="connsiteY13685" fmla="*/ 3484793 h 7652085"/>
                <a:gd name="connsiteX13686" fmla="*/ 6937354 w 7655776"/>
                <a:gd name="connsiteY13686" fmla="*/ 3490654 h 7652085"/>
                <a:gd name="connsiteX13687" fmla="*/ 7008427 w 7655776"/>
                <a:gd name="connsiteY13687" fmla="*/ 3495417 h 7652085"/>
                <a:gd name="connsiteX13688" fmla="*/ 6950909 w 7655776"/>
                <a:gd name="connsiteY13688" fmla="*/ 3502011 h 7652085"/>
                <a:gd name="connsiteX13689" fmla="*/ 6863350 w 7655776"/>
                <a:gd name="connsiteY13689" fmla="*/ 3512270 h 7652085"/>
                <a:gd name="connsiteX13690" fmla="*/ 6857488 w 7655776"/>
                <a:gd name="connsiteY13690" fmla="*/ 3507140 h 7652085"/>
                <a:gd name="connsiteX13691" fmla="*/ 6857488 w 7655776"/>
                <a:gd name="connsiteY13691" fmla="*/ 3507140 h 7652085"/>
                <a:gd name="connsiteX13692" fmla="*/ 7193070 w 7655776"/>
                <a:gd name="connsiteY13692" fmla="*/ 3397600 h 7652085"/>
                <a:gd name="connsiteX13693" fmla="*/ 7307373 w 7655776"/>
                <a:gd name="connsiteY13693" fmla="*/ 3318467 h 7652085"/>
                <a:gd name="connsiteX13694" fmla="*/ 7308105 w 7655776"/>
                <a:gd name="connsiteY13694" fmla="*/ 3370856 h 7652085"/>
                <a:gd name="connsiteX13695" fmla="*/ 7299313 w 7655776"/>
                <a:gd name="connsiteY13695" fmla="*/ 3382946 h 7652085"/>
                <a:gd name="connsiteX13696" fmla="*/ 7299679 w 7655776"/>
                <a:gd name="connsiteY13696" fmla="*/ 3384045 h 7652085"/>
                <a:gd name="connsiteX13697" fmla="*/ 7178416 w 7655776"/>
                <a:gd name="connsiteY13697" fmla="*/ 3435335 h 7652085"/>
                <a:gd name="connsiteX13698" fmla="*/ 7078034 w 7655776"/>
                <a:gd name="connsiteY13698" fmla="*/ 3478198 h 7652085"/>
                <a:gd name="connsiteX13699" fmla="*/ 7193070 w 7655776"/>
                <a:gd name="connsiteY13699" fmla="*/ 3397600 h 7652085"/>
                <a:gd name="connsiteX13700" fmla="*/ 7313967 w 7655776"/>
                <a:gd name="connsiteY13700" fmla="*/ 3313338 h 7652085"/>
                <a:gd name="connsiteX13701" fmla="*/ 7325691 w 7655776"/>
                <a:gd name="connsiteY13701" fmla="*/ 3305278 h 7652085"/>
                <a:gd name="connsiteX13702" fmla="*/ 7327889 w 7655776"/>
                <a:gd name="connsiteY13702" fmla="*/ 3306744 h 7652085"/>
                <a:gd name="connsiteX13703" fmla="*/ 7319463 w 7655776"/>
                <a:gd name="connsiteY13703" fmla="*/ 3337884 h 7652085"/>
                <a:gd name="connsiteX13704" fmla="*/ 7314700 w 7655776"/>
                <a:gd name="connsiteY13704" fmla="*/ 3356202 h 7652085"/>
                <a:gd name="connsiteX13705" fmla="*/ 7313967 w 7655776"/>
                <a:gd name="connsiteY13705" fmla="*/ 3313338 h 7652085"/>
                <a:gd name="connsiteX13706" fmla="*/ 7320928 w 7655776"/>
                <a:gd name="connsiteY13706" fmla="*/ 3295387 h 7652085"/>
                <a:gd name="connsiteX13707" fmla="*/ 7322027 w 7655776"/>
                <a:gd name="connsiteY13707" fmla="*/ 3299417 h 7652085"/>
                <a:gd name="connsiteX13708" fmla="*/ 7313967 w 7655776"/>
                <a:gd name="connsiteY13708" fmla="*/ 3304912 h 7652085"/>
                <a:gd name="connsiteX13709" fmla="*/ 7312868 w 7655776"/>
                <a:gd name="connsiteY13709" fmla="*/ 3215155 h 7652085"/>
                <a:gd name="connsiteX13710" fmla="*/ 7311403 w 7655776"/>
                <a:gd name="connsiteY13710" fmla="*/ 3122467 h 7652085"/>
                <a:gd name="connsiteX13711" fmla="*/ 7316898 w 7655776"/>
                <a:gd name="connsiteY13711" fmla="*/ 3171925 h 7652085"/>
                <a:gd name="connsiteX13712" fmla="*/ 7329721 w 7655776"/>
                <a:gd name="connsiteY13712" fmla="*/ 3282564 h 7652085"/>
                <a:gd name="connsiteX13713" fmla="*/ 7320928 w 7655776"/>
                <a:gd name="connsiteY13713" fmla="*/ 3295387 h 7652085"/>
                <a:gd name="connsiteX13714" fmla="*/ 7320928 w 7655776"/>
                <a:gd name="connsiteY13714" fmla="*/ 3295387 h 7652085"/>
                <a:gd name="connsiteX13715" fmla="*/ 6538759 w 7655776"/>
                <a:gd name="connsiteY13715" fmla="*/ 2445076 h 7652085"/>
                <a:gd name="connsiteX13716" fmla="*/ 6416030 w 7655776"/>
                <a:gd name="connsiteY13716" fmla="*/ 2574033 h 7652085"/>
                <a:gd name="connsiteX13717" fmla="*/ 6296598 w 7655776"/>
                <a:gd name="connsiteY13717" fmla="*/ 2700426 h 7652085"/>
                <a:gd name="connsiteX13718" fmla="*/ 6295866 w 7655776"/>
                <a:gd name="connsiteY13718" fmla="*/ 2700059 h 7652085"/>
                <a:gd name="connsiteX13719" fmla="*/ 6320411 w 7655776"/>
                <a:gd name="connsiteY13719" fmla="*/ 2591618 h 7652085"/>
                <a:gd name="connsiteX13720" fmla="*/ 6345690 w 7655776"/>
                <a:gd name="connsiteY13720" fmla="*/ 2478781 h 7652085"/>
                <a:gd name="connsiteX13721" fmla="*/ 6348621 w 7655776"/>
                <a:gd name="connsiteY13721" fmla="*/ 2478048 h 7652085"/>
                <a:gd name="connsiteX13722" fmla="*/ 6354116 w 7655776"/>
                <a:gd name="connsiteY13722" fmla="*/ 2472186 h 7652085"/>
                <a:gd name="connsiteX13723" fmla="*/ 6354116 w 7655776"/>
                <a:gd name="connsiteY13723" fmla="*/ 2470721 h 7652085"/>
                <a:gd name="connsiteX13724" fmla="*/ 6446438 w 7655776"/>
                <a:gd name="connsiteY13724" fmla="*/ 2458265 h 7652085"/>
                <a:gd name="connsiteX13725" fmla="*/ 6538759 w 7655776"/>
                <a:gd name="connsiteY13725" fmla="*/ 2445076 h 7652085"/>
                <a:gd name="connsiteX13726" fmla="*/ 5667932 w 7655776"/>
                <a:gd name="connsiteY13726" fmla="*/ 2397084 h 7652085"/>
                <a:gd name="connsiteX13727" fmla="*/ 5621772 w 7655776"/>
                <a:gd name="connsiteY13727" fmla="*/ 2325278 h 7652085"/>
                <a:gd name="connsiteX13728" fmla="*/ 5621772 w 7655776"/>
                <a:gd name="connsiteY13728" fmla="*/ 2311356 h 7652085"/>
                <a:gd name="connsiteX13729" fmla="*/ 5698340 w 7655776"/>
                <a:gd name="connsiteY13729" fmla="*/ 2205846 h 7652085"/>
                <a:gd name="connsiteX13730" fmla="*/ 5762452 w 7655776"/>
                <a:gd name="connsiteY13730" fmla="*/ 2117188 h 7652085"/>
                <a:gd name="connsiteX13731" fmla="*/ 5765383 w 7655776"/>
                <a:gd name="connsiteY13731" fmla="*/ 2120119 h 7652085"/>
                <a:gd name="connsiteX13732" fmla="*/ 5738639 w 7655776"/>
                <a:gd name="connsiteY13732" fmla="*/ 2294138 h 7652085"/>
                <a:gd name="connsiteX13733" fmla="*/ 5712627 w 7655776"/>
                <a:gd name="connsiteY13733" fmla="*/ 2467424 h 7652085"/>
                <a:gd name="connsiteX13734" fmla="*/ 5667932 w 7655776"/>
                <a:gd name="connsiteY13734" fmla="*/ 2397084 h 7652085"/>
                <a:gd name="connsiteX13735" fmla="*/ 4768163 w 7655776"/>
                <a:gd name="connsiteY13735" fmla="*/ 931662 h 7652085"/>
                <a:gd name="connsiteX13736" fmla="*/ 4772560 w 7655776"/>
                <a:gd name="connsiteY13736" fmla="*/ 1109710 h 7652085"/>
                <a:gd name="connsiteX13737" fmla="*/ 4777322 w 7655776"/>
                <a:gd name="connsiteY13737" fmla="*/ 1283363 h 7652085"/>
                <a:gd name="connsiteX13738" fmla="*/ 4776589 w 7655776"/>
                <a:gd name="connsiteY13738" fmla="*/ 1283363 h 7652085"/>
                <a:gd name="connsiteX13739" fmla="*/ 4717240 w 7655776"/>
                <a:gd name="connsiteY13739" fmla="*/ 1189210 h 7652085"/>
                <a:gd name="connsiteX13740" fmla="*/ 4654960 w 7655776"/>
                <a:gd name="connsiteY13740" fmla="*/ 1091393 h 7652085"/>
                <a:gd name="connsiteX13741" fmla="*/ 4656791 w 7655776"/>
                <a:gd name="connsiteY13741" fmla="*/ 1089195 h 7652085"/>
                <a:gd name="connsiteX13742" fmla="*/ 4656791 w 7655776"/>
                <a:gd name="connsiteY13742" fmla="*/ 1081135 h 7652085"/>
                <a:gd name="connsiteX13743" fmla="*/ 4655692 w 7655776"/>
                <a:gd name="connsiteY13743" fmla="*/ 1080036 h 7652085"/>
                <a:gd name="connsiteX13744" fmla="*/ 4712111 w 7655776"/>
                <a:gd name="connsiteY13744" fmla="*/ 1005665 h 7652085"/>
                <a:gd name="connsiteX13745" fmla="*/ 4768163 w 7655776"/>
                <a:gd name="connsiteY13745" fmla="*/ 931662 h 7652085"/>
                <a:gd name="connsiteX13746" fmla="*/ 4510615 w 7655776"/>
                <a:gd name="connsiteY13746" fmla="*/ 1335385 h 7652085"/>
                <a:gd name="connsiteX13747" fmla="*/ 4513913 w 7655776"/>
                <a:gd name="connsiteY13747" fmla="*/ 1336851 h 7652085"/>
                <a:gd name="connsiteX13748" fmla="*/ 4462257 w 7655776"/>
                <a:gd name="connsiteY13748" fmla="*/ 1433569 h 7652085"/>
                <a:gd name="connsiteX13749" fmla="*/ 4401075 w 7655776"/>
                <a:gd name="connsiteY13749" fmla="*/ 1548238 h 7652085"/>
                <a:gd name="connsiteX13750" fmla="*/ 4388253 w 7655776"/>
                <a:gd name="connsiteY13750" fmla="*/ 1554832 h 7652085"/>
                <a:gd name="connsiteX13751" fmla="*/ 4303625 w 7655776"/>
                <a:gd name="connsiteY13751" fmla="*/ 1544574 h 7652085"/>
                <a:gd name="connsiteX13752" fmla="*/ 4221195 w 7655776"/>
                <a:gd name="connsiteY13752" fmla="*/ 1535415 h 7652085"/>
                <a:gd name="connsiteX13753" fmla="*/ 4365539 w 7655776"/>
                <a:gd name="connsiteY13753" fmla="*/ 1436133 h 7652085"/>
                <a:gd name="connsiteX13754" fmla="*/ 4510615 w 7655776"/>
                <a:gd name="connsiteY13754" fmla="*/ 1335385 h 7652085"/>
                <a:gd name="connsiteX13755" fmla="*/ 4118249 w 7655776"/>
                <a:gd name="connsiteY13755" fmla="*/ 1513434 h 7652085"/>
                <a:gd name="connsiteX13756" fmla="*/ 4034719 w 7655776"/>
                <a:gd name="connsiteY13756" fmla="*/ 1495483 h 7652085"/>
                <a:gd name="connsiteX13757" fmla="*/ 4024828 w 7655776"/>
                <a:gd name="connsiteY13757" fmla="*/ 1485591 h 7652085"/>
                <a:gd name="connsiteX13758" fmla="*/ 4004312 w 7655776"/>
                <a:gd name="connsiteY13758" fmla="*/ 1356634 h 7652085"/>
                <a:gd name="connsiteX13759" fmla="*/ 3986727 w 7655776"/>
                <a:gd name="connsiteY13759" fmla="*/ 1248925 h 7652085"/>
                <a:gd name="connsiteX13760" fmla="*/ 3988193 w 7655776"/>
                <a:gd name="connsiteY13760" fmla="*/ 1249292 h 7652085"/>
                <a:gd name="connsiteX13761" fmla="*/ 3990391 w 7655776"/>
                <a:gd name="connsiteY13761" fmla="*/ 1248559 h 7652085"/>
                <a:gd name="connsiteX13762" fmla="*/ 4094802 w 7655776"/>
                <a:gd name="connsiteY13762" fmla="*/ 1390705 h 7652085"/>
                <a:gd name="connsiteX13763" fmla="*/ 4198847 w 7655776"/>
                <a:gd name="connsiteY13763" fmla="*/ 1531752 h 7652085"/>
                <a:gd name="connsiteX13764" fmla="*/ 4118249 w 7655776"/>
                <a:gd name="connsiteY13764" fmla="*/ 1513434 h 7652085"/>
                <a:gd name="connsiteX13765" fmla="*/ 3935071 w 7655776"/>
                <a:gd name="connsiteY13765" fmla="*/ 960237 h 7652085"/>
                <a:gd name="connsiteX13766" fmla="*/ 3932507 w 7655776"/>
                <a:gd name="connsiteY13766" fmla="*/ 967565 h 7652085"/>
                <a:gd name="connsiteX13767" fmla="*/ 3933605 w 7655776"/>
                <a:gd name="connsiteY13767" fmla="*/ 970129 h 7652085"/>
                <a:gd name="connsiteX13768" fmla="*/ 3842750 w 7655776"/>
                <a:gd name="connsiteY13768" fmla="*/ 1042667 h 7652085"/>
                <a:gd name="connsiteX13769" fmla="*/ 3756289 w 7655776"/>
                <a:gd name="connsiteY13769" fmla="*/ 1112275 h 7652085"/>
                <a:gd name="connsiteX13770" fmla="*/ 3755557 w 7655776"/>
                <a:gd name="connsiteY13770" fmla="*/ 1111909 h 7652085"/>
                <a:gd name="connsiteX13771" fmla="*/ 3816738 w 7655776"/>
                <a:gd name="connsiteY13771" fmla="*/ 949247 h 7652085"/>
                <a:gd name="connsiteX13772" fmla="*/ 3879018 w 7655776"/>
                <a:gd name="connsiteY13772" fmla="*/ 782555 h 7652085"/>
                <a:gd name="connsiteX13773" fmla="*/ 3907594 w 7655776"/>
                <a:gd name="connsiteY13773" fmla="*/ 870847 h 7652085"/>
                <a:gd name="connsiteX13774" fmla="*/ 3936903 w 7655776"/>
                <a:gd name="connsiteY13774" fmla="*/ 959505 h 7652085"/>
                <a:gd name="connsiteX13775" fmla="*/ 3935071 w 7655776"/>
                <a:gd name="connsiteY13775" fmla="*/ 960237 h 7652085"/>
                <a:gd name="connsiteX13776" fmla="*/ 3935071 w 7655776"/>
                <a:gd name="connsiteY13776" fmla="*/ 960237 h 7652085"/>
                <a:gd name="connsiteX13777" fmla="*/ 2549148 w 7655776"/>
                <a:gd name="connsiteY13777" fmla="*/ 1580844 h 7652085"/>
                <a:gd name="connsiteX13778" fmla="*/ 2552446 w 7655776"/>
                <a:gd name="connsiteY13778" fmla="*/ 1579378 h 7652085"/>
                <a:gd name="connsiteX13779" fmla="*/ 2584319 w 7655776"/>
                <a:gd name="connsiteY13779" fmla="*/ 1684522 h 7652085"/>
                <a:gd name="connsiteX13780" fmla="*/ 2622420 w 7655776"/>
                <a:gd name="connsiteY13780" fmla="*/ 1809083 h 7652085"/>
                <a:gd name="connsiteX13781" fmla="*/ 2618023 w 7655776"/>
                <a:gd name="connsiteY13781" fmla="*/ 1822638 h 7652085"/>
                <a:gd name="connsiteX13782" fmla="*/ 2550980 w 7655776"/>
                <a:gd name="connsiteY13782" fmla="*/ 1875393 h 7652085"/>
                <a:gd name="connsiteX13783" fmla="*/ 2486135 w 7655776"/>
                <a:gd name="connsiteY13783" fmla="*/ 1927049 h 7652085"/>
                <a:gd name="connsiteX13784" fmla="*/ 2518008 w 7655776"/>
                <a:gd name="connsiteY13784" fmla="*/ 1754496 h 7652085"/>
                <a:gd name="connsiteX13785" fmla="*/ 2549148 w 7655776"/>
                <a:gd name="connsiteY13785" fmla="*/ 1580844 h 7652085"/>
                <a:gd name="connsiteX13786" fmla="*/ 1880550 w 7655776"/>
                <a:gd name="connsiteY13786" fmla="*/ 1729950 h 7652085"/>
                <a:gd name="connsiteX13787" fmla="*/ 1883114 w 7655776"/>
                <a:gd name="connsiteY13787" fmla="*/ 1731049 h 7652085"/>
                <a:gd name="connsiteX13788" fmla="*/ 1870292 w 7655776"/>
                <a:gd name="connsiteY13788" fmla="*/ 1846451 h 7652085"/>
                <a:gd name="connsiteX13789" fmla="*/ 1858202 w 7655776"/>
                <a:gd name="connsiteY13789" fmla="*/ 1957090 h 7652085"/>
                <a:gd name="connsiteX13790" fmla="*/ 1857469 w 7655776"/>
                <a:gd name="connsiteY13790" fmla="*/ 1957090 h 7652085"/>
                <a:gd name="connsiteX13791" fmla="*/ 1785664 w 7655776"/>
                <a:gd name="connsiteY13791" fmla="*/ 1798825 h 7652085"/>
                <a:gd name="connsiteX13792" fmla="*/ 1711660 w 7655776"/>
                <a:gd name="connsiteY13792" fmla="*/ 1636896 h 7652085"/>
                <a:gd name="connsiteX13793" fmla="*/ 1794456 w 7655776"/>
                <a:gd name="connsiteY13793" fmla="*/ 1679393 h 7652085"/>
                <a:gd name="connsiteX13794" fmla="*/ 1877619 w 7655776"/>
                <a:gd name="connsiteY13794" fmla="*/ 1721524 h 7652085"/>
                <a:gd name="connsiteX13795" fmla="*/ 1876886 w 7655776"/>
                <a:gd name="connsiteY13795" fmla="*/ 1722989 h 7652085"/>
                <a:gd name="connsiteX13796" fmla="*/ 1880550 w 7655776"/>
                <a:gd name="connsiteY13796" fmla="*/ 1729950 h 7652085"/>
                <a:gd name="connsiteX13797" fmla="*/ 1337611 w 7655776"/>
                <a:gd name="connsiteY13797" fmla="*/ 3138221 h 7652085"/>
                <a:gd name="connsiteX13798" fmla="*/ 1434329 w 7655776"/>
                <a:gd name="connsiteY13798" fmla="*/ 3189877 h 7652085"/>
                <a:gd name="connsiteX13799" fmla="*/ 1548998 w 7655776"/>
                <a:gd name="connsiteY13799" fmla="*/ 3251058 h 7652085"/>
                <a:gd name="connsiteX13800" fmla="*/ 1555592 w 7655776"/>
                <a:gd name="connsiteY13800" fmla="*/ 3263880 h 7652085"/>
                <a:gd name="connsiteX13801" fmla="*/ 1545701 w 7655776"/>
                <a:gd name="connsiteY13801" fmla="*/ 3348508 h 7652085"/>
                <a:gd name="connsiteX13802" fmla="*/ 1536542 w 7655776"/>
                <a:gd name="connsiteY13802" fmla="*/ 3430938 h 7652085"/>
                <a:gd name="connsiteX13803" fmla="*/ 1437260 w 7655776"/>
                <a:gd name="connsiteY13803" fmla="*/ 3286594 h 7652085"/>
                <a:gd name="connsiteX13804" fmla="*/ 1336878 w 7655776"/>
                <a:gd name="connsiteY13804" fmla="*/ 3141518 h 7652085"/>
                <a:gd name="connsiteX13805" fmla="*/ 1337611 w 7655776"/>
                <a:gd name="connsiteY13805" fmla="*/ 3138221 h 7652085"/>
                <a:gd name="connsiteX13806" fmla="*/ 1514194 w 7655776"/>
                <a:gd name="connsiteY13806" fmla="*/ 3533884 h 7652085"/>
                <a:gd name="connsiteX13807" fmla="*/ 1495877 w 7655776"/>
                <a:gd name="connsiteY13807" fmla="*/ 3617413 h 7652085"/>
                <a:gd name="connsiteX13808" fmla="*/ 1485985 w 7655776"/>
                <a:gd name="connsiteY13808" fmla="*/ 3626939 h 7652085"/>
                <a:gd name="connsiteX13809" fmla="*/ 1357028 w 7655776"/>
                <a:gd name="connsiteY13809" fmla="*/ 3647454 h 7652085"/>
                <a:gd name="connsiteX13810" fmla="*/ 1248953 w 7655776"/>
                <a:gd name="connsiteY13810" fmla="*/ 3665040 h 7652085"/>
                <a:gd name="connsiteX13811" fmla="*/ 1248953 w 7655776"/>
                <a:gd name="connsiteY13811" fmla="*/ 3661376 h 7652085"/>
                <a:gd name="connsiteX13812" fmla="*/ 1391099 w 7655776"/>
                <a:gd name="connsiteY13812" fmla="*/ 3556965 h 7652085"/>
                <a:gd name="connsiteX13813" fmla="*/ 1532146 w 7655776"/>
                <a:gd name="connsiteY13813" fmla="*/ 3452920 h 7652085"/>
                <a:gd name="connsiteX13814" fmla="*/ 1514194 w 7655776"/>
                <a:gd name="connsiteY13814" fmla="*/ 3533884 h 7652085"/>
                <a:gd name="connsiteX13815" fmla="*/ 1114134 w 7655776"/>
                <a:gd name="connsiteY13815" fmla="*/ 5206663 h 7652085"/>
                <a:gd name="connsiteX13816" fmla="*/ 1236863 w 7655776"/>
                <a:gd name="connsiteY13816" fmla="*/ 5077706 h 7652085"/>
                <a:gd name="connsiteX13817" fmla="*/ 1355929 w 7655776"/>
                <a:gd name="connsiteY13817" fmla="*/ 4951680 h 7652085"/>
                <a:gd name="connsiteX13818" fmla="*/ 1356662 w 7655776"/>
                <a:gd name="connsiteY13818" fmla="*/ 4952046 h 7652085"/>
                <a:gd name="connsiteX13819" fmla="*/ 1331749 w 7655776"/>
                <a:gd name="connsiteY13819" fmla="*/ 5060488 h 7652085"/>
                <a:gd name="connsiteX13820" fmla="*/ 1306471 w 7655776"/>
                <a:gd name="connsiteY13820" fmla="*/ 5174058 h 7652085"/>
                <a:gd name="connsiteX13821" fmla="*/ 1303540 w 7655776"/>
                <a:gd name="connsiteY13821" fmla="*/ 5174058 h 7652085"/>
                <a:gd name="connsiteX13822" fmla="*/ 1298045 w 7655776"/>
                <a:gd name="connsiteY13822" fmla="*/ 5181385 h 7652085"/>
                <a:gd name="connsiteX13823" fmla="*/ 1205723 w 7655776"/>
                <a:gd name="connsiteY13823" fmla="*/ 5193841 h 7652085"/>
                <a:gd name="connsiteX13824" fmla="*/ 1114134 w 7655776"/>
                <a:gd name="connsiteY13824" fmla="*/ 5206663 h 7652085"/>
                <a:gd name="connsiteX13825" fmla="*/ 1940632 w 7655776"/>
                <a:gd name="connsiteY13825" fmla="*/ 5184682 h 7652085"/>
                <a:gd name="connsiteX13826" fmla="*/ 1985327 w 7655776"/>
                <a:gd name="connsiteY13826" fmla="*/ 5254656 h 7652085"/>
                <a:gd name="connsiteX13827" fmla="*/ 2031488 w 7655776"/>
                <a:gd name="connsiteY13827" fmla="*/ 5326462 h 7652085"/>
                <a:gd name="connsiteX13828" fmla="*/ 2031488 w 7655776"/>
                <a:gd name="connsiteY13828" fmla="*/ 5340383 h 7652085"/>
                <a:gd name="connsiteX13829" fmla="*/ 1954920 w 7655776"/>
                <a:gd name="connsiteY13829" fmla="*/ 5445893 h 7652085"/>
                <a:gd name="connsiteX13830" fmla="*/ 1890808 w 7655776"/>
                <a:gd name="connsiteY13830" fmla="*/ 5534918 h 7652085"/>
                <a:gd name="connsiteX13831" fmla="*/ 1888243 w 7655776"/>
                <a:gd name="connsiteY13831" fmla="*/ 5532353 h 7652085"/>
                <a:gd name="connsiteX13832" fmla="*/ 1914987 w 7655776"/>
                <a:gd name="connsiteY13832" fmla="*/ 5357968 h 7652085"/>
                <a:gd name="connsiteX13833" fmla="*/ 1940632 w 7655776"/>
                <a:gd name="connsiteY13833" fmla="*/ 5184682 h 7652085"/>
                <a:gd name="connsiteX13834" fmla="*/ 2884730 w 7655776"/>
                <a:gd name="connsiteY13834" fmla="*/ 6720078 h 7652085"/>
                <a:gd name="connsiteX13835" fmla="*/ 2880334 w 7655776"/>
                <a:gd name="connsiteY13835" fmla="*/ 6542029 h 7652085"/>
                <a:gd name="connsiteX13836" fmla="*/ 2875571 w 7655776"/>
                <a:gd name="connsiteY13836" fmla="*/ 6368010 h 7652085"/>
                <a:gd name="connsiteX13837" fmla="*/ 2876304 w 7655776"/>
                <a:gd name="connsiteY13837" fmla="*/ 6368010 h 7652085"/>
                <a:gd name="connsiteX13838" fmla="*/ 2935653 w 7655776"/>
                <a:gd name="connsiteY13838" fmla="*/ 6462530 h 7652085"/>
                <a:gd name="connsiteX13839" fmla="*/ 2997934 w 7655776"/>
                <a:gd name="connsiteY13839" fmla="*/ 6560713 h 7652085"/>
                <a:gd name="connsiteX13840" fmla="*/ 2996102 w 7655776"/>
                <a:gd name="connsiteY13840" fmla="*/ 6562545 h 7652085"/>
                <a:gd name="connsiteX13841" fmla="*/ 2996102 w 7655776"/>
                <a:gd name="connsiteY13841" fmla="*/ 6570604 h 7652085"/>
                <a:gd name="connsiteX13842" fmla="*/ 2997201 w 7655776"/>
                <a:gd name="connsiteY13842" fmla="*/ 6571704 h 7652085"/>
                <a:gd name="connsiteX13843" fmla="*/ 2940782 w 7655776"/>
                <a:gd name="connsiteY13843" fmla="*/ 6646074 h 7652085"/>
                <a:gd name="connsiteX13844" fmla="*/ 2884730 w 7655776"/>
                <a:gd name="connsiteY13844" fmla="*/ 6720078 h 7652085"/>
                <a:gd name="connsiteX13845" fmla="*/ 3142278 w 7655776"/>
                <a:gd name="connsiteY13845" fmla="*/ 6316354 h 7652085"/>
                <a:gd name="connsiteX13846" fmla="*/ 3138981 w 7655776"/>
                <a:gd name="connsiteY13846" fmla="*/ 6314889 h 7652085"/>
                <a:gd name="connsiteX13847" fmla="*/ 3191003 w 7655776"/>
                <a:gd name="connsiteY13847" fmla="*/ 6218171 h 7652085"/>
                <a:gd name="connsiteX13848" fmla="*/ 3252184 w 7655776"/>
                <a:gd name="connsiteY13848" fmla="*/ 6103501 h 7652085"/>
                <a:gd name="connsiteX13849" fmla="*/ 3254383 w 7655776"/>
                <a:gd name="connsiteY13849" fmla="*/ 6103868 h 7652085"/>
                <a:gd name="connsiteX13850" fmla="*/ 3265007 w 7655776"/>
                <a:gd name="connsiteY13850" fmla="*/ 6096907 h 7652085"/>
                <a:gd name="connsiteX13851" fmla="*/ 3350001 w 7655776"/>
                <a:gd name="connsiteY13851" fmla="*/ 6107165 h 7652085"/>
                <a:gd name="connsiteX13852" fmla="*/ 3432431 w 7655776"/>
                <a:gd name="connsiteY13852" fmla="*/ 6116690 h 7652085"/>
                <a:gd name="connsiteX13853" fmla="*/ 3288087 w 7655776"/>
                <a:gd name="connsiteY13853" fmla="*/ 6215973 h 7652085"/>
                <a:gd name="connsiteX13854" fmla="*/ 3142278 w 7655776"/>
                <a:gd name="connsiteY13854" fmla="*/ 6316354 h 7652085"/>
                <a:gd name="connsiteX13855" fmla="*/ 3534644 w 7655776"/>
                <a:gd name="connsiteY13855" fmla="*/ 6137939 h 7652085"/>
                <a:gd name="connsiteX13856" fmla="*/ 3618174 w 7655776"/>
                <a:gd name="connsiteY13856" fmla="*/ 6156257 h 7652085"/>
                <a:gd name="connsiteX13857" fmla="*/ 3628065 w 7655776"/>
                <a:gd name="connsiteY13857" fmla="*/ 6166148 h 7652085"/>
                <a:gd name="connsiteX13858" fmla="*/ 3648581 w 7655776"/>
                <a:gd name="connsiteY13858" fmla="*/ 6294739 h 7652085"/>
                <a:gd name="connsiteX13859" fmla="*/ 3666166 w 7655776"/>
                <a:gd name="connsiteY13859" fmla="*/ 6403180 h 7652085"/>
                <a:gd name="connsiteX13860" fmla="*/ 3662502 w 7655776"/>
                <a:gd name="connsiteY13860" fmla="*/ 6403180 h 7652085"/>
                <a:gd name="connsiteX13861" fmla="*/ 3558091 w 7655776"/>
                <a:gd name="connsiteY13861" fmla="*/ 6261034 h 7652085"/>
                <a:gd name="connsiteX13862" fmla="*/ 3453680 w 7655776"/>
                <a:gd name="connsiteY13862" fmla="*/ 6119987 h 7652085"/>
                <a:gd name="connsiteX13863" fmla="*/ 3534644 w 7655776"/>
                <a:gd name="connsiteY13863" fmla="*/ 6137939 h 7652085"/>
                <a:gd name="connsiteX13864" fmla="*/ 3717822 w 7655776"/>
                <a:gd name="connsiteY13864" fmla="*/ 6691135 h 7652085"/>
                <a:gd name="connsiteX13865" fmla="*/ 3720753 w 7655776"/>
                <a:gd name="connsiteY13865" fmla="*/ 6683808 h 7652085"/>
                <a:gd name="connsiteX13866" fmla="*/ 3719654 w 7655776"/>
                <a:gd name="connsiteY13866" fmla="*/ 6681244 h 7652085"/>
                <a:gd name="connsiteX13867" fmla="*/ 3810510 w 7655776"/>
                <a:gd name="connsiteY13867" fmla="*/ 6608705 h 7652085"/>
                <a:gd name="connsiteX13868" fmla="*/ 3896970 w 7655776"/>
                <a:gd name="connsiteY13868" fmla="*/ 6539098 h 7652085"/>
                <a:gd name="connsiteX13869" fmla="*/ 3897703 w 7655776"/>
                <a:gd name="connsiteY13869" fmla="*/ 6539464 h 7652085"/>
                <a:gd name="connsiteX13870" fmla="*/ 3836521 w 7655776"/>
                <a:gd name="connsiteY13870" fmla="*/ 6701760 h 7652085"/>
                <a:gd name="connsiteX13871" fmla="*/ 3774241 w 7655776"/>
                <a:gd name="connsiteY13871" fmla="*/ 6868452 h 7652085"/>
                <a:gd name="connsiteX13872" fmla="*/ 3745665 w 7655776"/>
                <a:gd name="connsiteY13872" fmla="*/ 6780160 h 7652085"/>
                <a:gd name="connsiteX13873" fmla="*/ 3716357 w 7655776"/>
                <a:gd name="connsiteY13873" fmla="*/ 6691502 h 7652085"/>
                <a:gd name="connsiteX13874" fmla="*/ 3717822 w 7655776"/>
                <a:gd name="connsiteY13874" fmla="*/ 6691135 h 7652085"/>
                <a:gd name="connsiteX13875" fmla="*/ 3717822 w 7655776"/>
                <a:gd name="connsiteY13875" fmla="*/ 6691135 h 7652085"/>
                <a:gd name="connsiteX13876" fmla="*/ 5103745 w 7655776"/>
                <a:gd name="connsiteY13876" fmla="*/ 6070529 h 7652085"/>
                <a:gd name="connsiteX13877" fmla="*/ 5100448 w 7655776"/>
                <a:gd name="connsiteY13877" fmla="*/ 6071995 h 7652085"/>
                <a:gd name="connsiteX13878" fmla="*/ 5068575 w 7655776"/>
                <a:gd name="connsiteY13878" fmla="*/ 5966851 h 7652085"/>
                <a:gd name="connsiteX13879" fmla="*/ 5030474 w 7655776"/>
                <a:gd name="connsiteY13879" fmla="*/ 5841923 h 7652085"/>
                <a:gd name="connsiteX13880" fmla="*/ 5034870 w 7655776"/>
                <a:gd name="connsiteY13880" fmla="*/ 5837161 h 7652085"/>
                <a:gd name="connsiteX13881" fmla="*/ 5034870 w 7655776"/>
                <a:gd name="connsiteY13881" fmla="*/ 5828735 h 7652085"/>
                <a:gd name="connsiteX13882" fmla="*/ 5101913 w 7655776"/>
                <a:gd name="connsiteY13882" fmla="*/ 5775979 h 7652085"/>
                <a:gd name="connsiteX13883" fmla="*/ 5166758 w 7655776"/>
                <a:gd name="connsiteY13883" fmla="*/ 5724323 h 7652085"/>
                <a:gd name="connsiteX13884" fmla="*/ 5134885 w 7655776"/>
                <a:gd name="connsiteY13884" fmla="*/ 5896877 h 7652085"/>
                <a:gd name="connsiteX13885" fmla="*/ 5103745 w 7655776"/>
                <a:gd name="connsiteY13885" fmla="*/ 6070529 h 7652085"/>
                <a:gd name="connsiteX13886" fmla="*/ 5772710 w 7655776"/>
                <a:gd name="connsiteY13886" fmla="*/ 5921423 h 7652085"/>
                <a:gd name="connsiteX13887" fmla="*/ 5770146 w 7655776"/>
                <a:gd name="connsiteY13887" fmla="*/ 5920690 h 7652085"/>
                <a:gd name="connsiteX13888" fmla="*/ 5783334 w 7655776"/>
                <a:gd name="connsiteY13888" fmla="*/ 5805288 h 7652085"/>
                <a:gd name="connsiteX13889" fmla="*/ 5795424 w 7655776"/>
                <a:gd name="connsiteY13889" fmla="*/ 5694649 h 7652085"/>
                <a:gd name="connsiteX13890" fmla="*/ 5796157 w 7655776"/>
                <a:gd name="connsiteY13890" fmla="*/ 5694649 h 7652085"/>
                <a:gd name="connsiteX13891" fmla="*/ 5867962 w 7655776"/>
                <a:gd name="connsiteY13891" fmla="*/ 5852914 h 7652085"/>
                <a:gd name="connsiteX13892" fmla="*/ 5941966 w 7655776"/>
                <a:gd name="connsiteY13892" fmla="*/ 6014843 h 7652085"/>
                <a:gd name="connsiteX13893" fmla="*/ 5859170 w 7655776"/>
                <a:gd name="connsiteY13893" fmla="*/ 5972713 h 7652085"/>
                <a:gd name="connsiteX13894" fmla="*/ 5775641 w 7655776"/>
                <a:gd name="connsiteY13894" fmla="*/ 5930582 h 7652085"/>
                <a:gd name="connsiteX13895" fmla="*/ 5772710 w 7655776"/>
                <a:gd name="connsiteY13895" fmla="*/ 5921423 h 7652085"/>
                <a:gd name="connsiteX13896" fmla="*/ 5772710 w 7655776"/>
                <a:gd name="connsiteY13896" fmla="*/ 5921423 h 7652085"/>
                <a:gd name="connsiteX13897" fmla="*/ 6315649 w 7655776"/>
                <a:gd name="connsiteY13897" fmla="*/ 4513519 h 7652085"/>
                <a:gd name="connsiteX13898" fmla="*/ 6218931 w 7655776"/>
                <a:gd name="connsiteY13898" fmla="*/ 4461863 h 7652085"/>
                <a:gd name="connsiteX13899" fmla="*/ 6104261 w 7655776"/>
                <a:gd name="connsiteY13899" fmla="*/ 4400682 h 7652085"/>
                <a:gd name="connsiteX13900" fmla="*/ 6097667 w 7655776"/>
                <a:gd name="connsiteY13900" fmla="*/ 4387859 h 7652085"/>
                <a:gd name="connsiteX13901" fmla="*/ 6107925 w 7655776"/>
                <a:gd name="connsiteY13901" fmla="*/ 4303231 h 7652085"/>
                <a:gd name="connsiteX13902" fmla="*/ 6117450 w 7655776"/>
                <a:gd name="connsiteY13902" fmla="*/ 4220801 h 7652085"/>
                <a:gd name="connsiteX13903" fmla="*/ 6216733 w 7655776"/>
                <a:gd name="connsiteY13903" fmla="*/ 4365145 h 7652085"/>
                <a:gd name="connsiteX13904" fmla="*/ 6317114 w 7655776"/>
                <a:gd name="connsiteY13904" fmla="*/ 4510221 h 7652085"/>
                <a:gd name="connsiteX13905" fmla="*/ 6315649 w 7655776"/>
                <a:gd name="connsiteY13905" fmla="*/ 4513519 h 7652085"/>
                <a:gd name="connsiteX13906" fmla="*/ 6315649 w 7655776"/>
                <a:gd name="connsiteY13906" fmla="*/ 4513519 h 7652085"/>
                <a:gd name="connsiteX13907" fmla="*/ 6138699 w 7655776"/>
                <a:gd name="connsiteY13907" fmla="*/ 4117489 h 7652085"/>
                <a:gd name="connsiteX13908" fmla="*/ 6156650 w 7655776"/>
                <a:gd name="connsiteY13908" fmla="*/ 4033959 h 7652085"/>
                <a:gd name="connsiteX13909" fmla="*/ 6166908 w 7655776"/>
                <a:gd name="connsiteY13909" fmla="*/ 4024068 h 7652085"/>
                <a:gd name="connsiteX13910" fmla="*/ 6295499 w 7655776"/>
                <a:gd name="connsiteY13910" fmla="*/ 4003552 h 7652085"/>
                <a:gd name="connsiteX13911" fmla="*/ 6403940 w 7655776"/>
                <a:gd name="connsiteY13911" fmla="*/ 3985967 h 7652085"/>
                <a:gd name="connsiteX13912" fmla="*/ 6403940 w 7655776"/>
                <a:gd name="connsiteY13912" fmla="*/ 3989630 h 7652085"/>
                <a:gd name="connsiteX13913" fmla="*/ 6261794 w 7655776"/>
                <a:gd name="connsiteY13913" fmla="*/ 4094042 h 7652085"/>
                <a:gd name="connsiteX13914" fmla="*/ 6120747 w 7655776"/>
                <a:gd name="connsiteY13914" fmla="*/ 4198087 h 7652085"/>
                <a:gd name="connsiteX13915" fmla="*/ 6138699 w 7655776"/>
                <a:gd name="connsiteY13915" fmla="*/ 4117489 h 7652085"/>
                <a:gd name="connsiteX13916" fmla="*/ 6113787 w 7655776"/>
                <a:gd name="connsiteY13916" fmla="*/ 2550586 h 7652085"/>
                <a:gd name="connsiteX13917" fmla="*/ 6114153 w 7655776"/>
                <a:gd name="connsiteY13917" fmla="*/ 2546557 h 7652085"/>
                <a:gd name="connsiteX13918" fmla="*/ 6137233 w 7655776"/>
                <a:gd name="connsiteY13918" fmla="*/ 2539229 h 7652085"/>
                <a:gd name="connsiteX13919" fmla="*/ 6127342 w 7655776"/>
                <a:gd name="connsiteY13919" fmla="*/ 2562676 h 7652085"/>
                <a:gd name="connsiteX13920" fmla="*/ 6113787 w 7655776"/>
                <a:gd name="connsiteY13920" fmla="*/ 2550586 h 7652085"/>
                <a:gd name="connsiteX13921" fmla="*/ 5777106 w 7655776"/>
                <a:gd name="connsiteY13921" fmla="*/ 2078354 h 7652085"/>
                <a:gd name="connsiteX13922" fmla="*/ 5770146 w 7655776"/>
                <a:gd name="connsiteY13922" fmla="*/ 2061502 h 7652085"/>
                <a:gd name="connsiteX13923" fmla="*/ 5795424 w 7655776"/>
                <a:gd name="connsiteY13923" fmla="*/ 2059670 h 7652085"/>
                <a:gd name="connsiteX13924" fmla="*/ 5780770 w 7655776"/>
                <a:gd name="connsiteY13924" fmla="*/ 2079087 h 7652085"/>
                <a:gd name="connsiteX13925" fmla="*/ 5777106 w 7655776"/>
                <a:gd name="connsiteY13925" fmla="*/ 2078354 h 7652085"/>
                <a:gd name="connsiteX13926" fmla="*/ 5777106 w 7655776"/>
                <a:gd name="connsiteY13926" fmla="*/ 2078354 h 7652085"/>
                <a:gd name="connsiteX13927" fmla="*/ 4542122 w 7655776"/>
                <a:gd name="connsiteY13927" fmla="*/ 1306810 h 7652085"/>
                <a:gd name="connsiteX13928" fmla="*/ 4542122 w 7655776"/>
                <a:gd name="connsiteY13928" fmla="*/ 1306443 h 7652085"/>
                <a:gd name="connsiteX13929" fmla="*/ 4539558 w 7655776"/>
                <a:gd name="connsiteY13929" fmla="*/ 1303879 h 7652085"/>
                <a:gd name="connsiteX13930" fmla="*/ 4550548 w 7655776"/>
                <a:gd name="connsiteY13930" fmla="*/ 1282264 h 7652085"/>
                <a:gd name="connsiteX13931" fmla="*/ 4560073 w 7655776"/>
                <a:gd name="connsiteY13931" fmla="*/ 1305711 h 7652085"/>
                <a:gd name="connsiteX13932" fmla="*/ 4542122 w 7655776"/>
                <a:gd name="connsiteY13932" fmla="*/ 1306810 h 7652085"/>
                <a:gd name="connsiteX13933" fmla="*/ 3970241 w 7655776"/>
                <a:gd name="connsiteY13933" fmla="*/ 1210458 h 7652085"/>
                <a:gd name="connsiteX13934" fmla="*/ 3970241 w 7655776"/>
                <a:gd name="connsiteY13934" fmla="*/ 1210825 h 7652085"/>
                <a:gd name="connsiteX13935" fmla="*/ 3953755 w 7655776"/>
                <a:gd name="connsiteY13935" fmla="*/ 1203864 h 7652085"/>
                <a:gd name="connsiteX13936" fmla="*/ 3970607 w 7655776"/>
                <a:gd name="connsiteY13936" fmla="*/ 1184813 h 7652085"/>
                <a:gd name="connsiteX13937" fmla="*/ 3974271 w 7655776"/>
                <a:gd name="connsiteY13937" fmla="*/ 1208626 h 7652085"/>
                <a:gd name="connsiteX13938" fmla="*/ 3970241 w 7655776"/>
                <a:gd name="connsiteY13938" fmla="*/ 1210458 h 7652085"/>
                <a:gd name="connsiteX13939" fmla="*/ 2551347 w 7655776"/>
                <a:gd name="connsiteY13939" fmla="*/ 1538346 h 7652085"/>
                <a:gd name="connsiteX13940" fmla="*/ 2547317 w 7655776"/>
                <a:gd name="connsiteY13940" fmla="*/ 1537980 h 7652085"/>
                <a:gd name="connsiteX13941" fmla="*/ 2539990 w 7655776"/>
                <a:gd name="connsiteY13941" fmla="*/ 1514900 h 7652085"/>
                <a:gd name="connsiteX13942" fmla="*/ 2563436 w 7655776"/>
                <a:gd name="connsiteY13942" fmla="*/ 1524791 h 7652085"/>
                <a:gd name="connsiteX13943" fmla="*/ 2551347 w 7655776"/>
                <a:gd name="connsiteY13943" fmla="*/ 1538346 h 7652085"/>
                <a:gd name="connsiteX13944" fmla="*/ 2079114 w 7655776"/>
                <a:gd name="connsiteY13944" fmla="*/ 1875027 h 7652085"/>
                <a:gd name="connsiteX13945" fmla="*/ 2062628 w 7655776"/>
                <a:gd name="connsiteY13945" fmla="*/ 1881988 h 7652085"/>
                <a:gd name="connsiteX13946" fmla="*/ 2060797 w 7655776"/>
                <a:gd name="connsiteY13946" fmla="*/ 1856709 h 7652085"/>
                <a:gd name="connsiteX13947" fmla="*/ 2080213 w 7655776"/>
                <a:gd name="connsiteY13947" fmla="*/ 1871363 h 7652085"/>
                <a:gd name="connsiteX13948" fmla="*/ 2079114 w 7655776"/>
                <a:gd name="connsiteY13948" fmla="*/ 1875027 h 7652085"/>
                <a:gd name="connsiteX13949" fmla="*/ 1307570 w 7655776"/>
                <a:gd name="connsiteY13949" fmla="*/ 3109645 h 7652085"/>
                <a:gd name="connsiteX13950" fmla="*/ 1303906 w 7655776"/>
                <a:gd name="connsiteY13950" fmla="*/ 3112209 h 7652085"/>
                <a:gd name="connsiteX13951" fmla="*/ 1283024 w 7655776"/>
                <a:gd name="connsiteY13951" fmla="*/ 3101585 h 7652085"/>
                <a:gd name="connsiteX13952" fmla="*/ 1306471 w 7655776"/>
                <a:gd name="connsiteY13952" fmla="*/ 3092060 h 7652085"/>
                <a:gd name="connsiteX13953" fmla="*/ 1307570 w 7655776"/>
                <a:gd name="connsiteY13953" fmla="*/ 3109645 h 7652085"/>
                <a:gd name="connsiteX13954" fmla="*/ 1307570 w 7655776"/>
                <a:gd name="connsiteY13954" fmla="*/ 3109645 h 7652085"/>
                <a:gd name="connsiteX13955" fmla="*/ 1211585 w 7655776"/>
                <a:gd name="connsiteY13955" fmla="*/ 3681892 h 7652085"/>
                <a:gd name="connsiteX13956" fmla="*/ 1204624 w 7655776"/>
                <a:gd name="connsiteY13956" fmla="*/ 3698744 h 7652085"/>
                <a:gd name="connsiteX13957" fmla="*/ 1185573 w 7655776"/>
                <a:gd name="connsiteY13957" fmla="*/ 3681892 h 7652085"/>
                <a:gd name="connsiteX13958" fmla="*/ 1209387 w 7655776"/>
                <a:gd name="connsiteY13958" fmla="*/ 3678228 h 7652085"/>
                <a:gd name="connsiteX13959" fmla="*/ 1211585 w 7655776"/>
                <a:gd name="connsiteY13959" fmla="*/ 3681892 h 7652085"/>
                <a:gd name="connsiteX13960" fmla="*/ 1211585 w 7655776"/>
                <a:gd name="connsiteY13960" fmla="*/ 3681892 h 7652085"/>
                <a:gd name="connsiteX13961" fmla="*/ 1539106 w 7655776"/>
                <a:gd name="connsiteY13961" fmla="*/ 5101153 h 7652085"/>
                <a:gd name="connsiteX13962" fmla="*/ 1539106 w 7655776"/>
                <a:gd name="connsiteY13962" fmla="*/ 5105183 h 7652085"/>
                <a:gd name="connsiteX13963" fmla="*/ 1516026 w 7655776"/>
                <a:gd name="connsiteY13963" fmla="*/ 5112510 h 7652085"/>
                <a:gd name="connsiteX13964" fmla="*/ 1525918 w 7655776"/>
                <a:gd name="connsiteY13964" fmla="*/ 5089430 h 7652085"/>
                <a:gd name="connsiteX13965" fmla="*/ 1539106 w 7655776"/>
                <a:gd name="connsiteY13965" fmla="*/ 5101153 h 7652085"/>
                <a:gd name="connsiteX13966" fmla="*/ 1875054 w 7655776"/>
                <a:gd name="connsiteY13966" fmla="*/ 5573385 h 7652085"/>
                <a:gd name="connsiteX13967" fmla="*/ 1875787 w 7655776"/>
                <a:gd name="connsiteY13967" fmla="*/ 5573019 h 7652085"/>
                <a:gd name="connsiteX13968" fmla="*/ 1882748 w 7655776"/>
                <a:gd name="connsiteY13968" fmla="*/ 5589505 h 7652085"/>
                <a:gd name="connsiteX13969" fmla="*/ 1857469 w 7655776"/>
                <a:gd name="connsiteY13969" fmla="*/ 5590970 h 7652085"/>
                <a:gd name="connsiteX13970" fmla="*/ 1871757 w 7655776"/>
                <a:gd name="connsiteY13970" fmla="*/ 5571553 h 7652085"/>
                <a:gd name="connsiteX13971" fmla="*/ 1875054 w 7655776"/>
                <a:gd name="connsiteY13971" fmla="*/ 5573385 h 7652085"/>
                <a:gd name="connsiteX13972" fmla="*/ 1875054 w 7655776"/>
                <a:gd name="connsiteY13972" fmla="*/ 5573385 h 7652085"/>
                <a:gd name="connsiteX13973" fmla="*/ 3110771 w 7655776"/>
                <a:gd name="connsiteY13973" fmla="*/ 6344930 h 7652085"/>
                <a:gd name="connsiteX13974" fmla="*/ 3110771 w 7655776"/>
                <a:gd name="connsiteY13974" fmla="*/ 6345296 h 7652085"/>
                <a:gd name="connsiteX13975" fmla="*/ 3113336 w 7655776"/>
                <a:gd name="connsiteY13975" fmla="*/ 6347861 h 7652085"/>
                <a:gd name="connsiteX13976" fmla="*/ 3102345 w 7655776"/>
                <a:gd name="connsiteY13976" fmla="*/ 6369475 h 7652085"/>
                <a:gd name="connsiteX13977" fmla="*/ 3092820 w 7655776"/>
                <a:gd name="connsiteY13977" fmla="*/ 6346029 h 7652085"/>
                <a:gd name="connsiteX13978" fmla="*/ 3110771 w 7655776"/>
                <a:gd name="connsiteY13978" fmla="*/ 6344930 h 7652085"/>
                <a:gd name="connsiteX13979" fmla="*/ 3682652 w 7655776"/>
                <a:gd name="connsiteY13979" fmla="*/ 6440915 h 7652085"/>
                <a:gd name="connsiteX13980" fmla="*/ 3699138 w 7655776"/>
                <a:gd name="connsiteY13980" fmla="*/ 6447875 h 7652085"/>
                <a:gd name="connsiteX13981" fmla="*/ 3682286 w 7655776"/>
                <a:gd name="connsiteY13981" fmla="*/ 6466926 h 7652085"/>
                <a:gd name="connsiteX13982" fmla="*/ 3678988 w 7655776"/>
                <a:gd name="connsiteY13982" fmla="*/ 6443113 h 7652085"/>
                <a:gd name="connsiteX13983" fmla="*/ 3682652 w 7655776"/>
                <a:gd name="connsiteY13983" fmla="*/ 6440915 h 7652085"/>
                <a:gd name="connsiteX13984" fmla="*/ 3682652 w 7655776"/>
                <a:gd name="connsiteY13984" fmla="*/ 6440915 h 7652085"/>
                <a:gd name="connsiteX13985" fmla="*/ 4269920 w 7655776"/>
                <a:gd name="connsiteY13985" fmla="*/ 7320168 h 7652085"/>
                <a:gd name="connsiteX13986" fmla="*/ 4269920 w 7655776"/>
                <a:gd name="connsiteY13986" fmla="*/ 7320168 h 7652085"/>
                <a:gd name="connsiteX13987" fmla="*/ 4269920 w 7655776"/>
                <a:gd name="connsiteY13987" fmla="*/ 7320168 h 7652085"/>
                <a:gd name="connsiteX13988" fmla="*/ 5101913 w 7655776"/>
                <a:gd name="connsiteY13988" fmla="*/ 6113026 h 7652085"/>
                <a:gd name="connsiteX13989" fmla="*/ 5105943 w 7655776"/>
                <a:gd name="connsiteY13989" fmla="*/ 6114126 h 7652085"/>
                <a:gd name="connsiteX13990" fmla="*/ 5113270 w 7655776"/>
                <a:gd name="connsiteY13990" fmla="*/ 6136473 h 7652085"/>
                <a:gd name="connsiteX13991" fmla="*/ 5089823 w 7655776"/>
                <a:gd name="connsiteY13991" fmla="*/ 6126582 h 7652085"/>
                <a:gd name="connsiteX13992" fmla="*/ 5101913 w 7655776"/>
                <a:gd name="connsiteY13992" fmla="*/ 6113026 h 7652085"/>
                <a:gd name="connsiteX13993" fmla="*/ 5573779 w 7655776"/>
                <a:gd name="connsiteY13993" fmla="*/ 5776346 h 7652085"/>
                <a:gd name="connsiteX13994" fmla="*/ 5590265 w 7655776"/>
                <a:gd name="connsiteY13994" fmla="*/ 5769385 h 7652085"/>
                <a:gd name="connsiteX13995" fmla="*/ 5591730 w 7655776"/>
                <a:gd name="connsiteY13995" fmla="*/ 5794664 h 7652085"/>
                <a:gd name="connsiteX13996" fmla="*/ 5572314 w 7655776"/>
                <a:gd name="connsiteY13996" fmla="*/ 5780010 h 7652085"/>
                <a:gd name="connsiteX13997" fmla="*/ 5573779 w 7655776"/>
                <a:gd name="connsiteY13997" fmla="*/ 5776346 h 7652085"/>
                <a:gd name="connsiteX13998" fmla="*/ 5573779 w 7655776"/>
                <a:gd name="connsiteY13998" fmla="*/ 5776346 h 7652085"/>
                <a:gd name="connsiteX13999" fmla="*/ 6345690 w 7655776"/>
                <a:gd name="connsiteY13999" fmla="*/ 4541362 h 7652085"/>
                <a:gd name="connsiteX14000" fmla="*/ 6348987 w 7655776"/>
                <a:gd name="connsiteY14000" fmla="*/ 4539164 h 7652085"/>
                <a:gd name="connsiteX14001" fmla="*/ 6370235 w 7655776"/>
                <a:gd name="connsiteY14001" fmla="*/ 4550154 h 7652085"/>
                <a:gd name="connsiteX14002" fmla="*/ 6346789 w 7655776"/>
                <a:gd name="connsiteY14002" fmla="*/ 4559679 h 7652085"/>
                <a:gd name="connsiteX14003" fmla="*/ 6345690 w 7655776"/>
                <a:gd name="connsiteY14003" fmla="*/ 4541362 h 7652085"/>
                <a:gd name="connsiteX14004" fmla="*/ 6345690 w 7655776"/>
                <a:gd name="connsiteY14004" fmla="*/ 4541362 h 7652085"/>
                <a:gd name="connsiteX14005" fmla="*/ 6434348 w 7655776"/>
                <a:gd name="connsiteY14005" fmla="*/ 3985234 h 7652085"/>
                <a:gd name="connsiteX14006" fmla="*/ 6434348 w 7655776"/>
                <a:gd name="connsiteY14006" fmla="*/ 3985234 h 7652085"/>
                <a:gd name="connsiteX14007" fmla="*/ 6434348 w 7655776"/>
                <a:gd name="connsiteY14007" fmla="*/ 3985234 h 7652085"/>
                <a:gd name="connsiteX14008" fmla="*/ 6441308 w 7655776"/>
                <a:gd name="connsiteY14008" fmla="*/ 3969481 h 7652085"/>
                <a:gd name="connsiteX14009" fmla="*/ 6448269 w 7655776"/>
                <a:gd name="connsiteY14009" fmla="*/ 3952629 h 7652085"/>
                <a:gd name="connsiteX14010" fmla="*/ 6467320 w 7655776"/>
                <a:gd name="connsiteY14010" fmla="*/ 3969481 h 7652085"/>
                <a:gd name="connsiteX14011" fmla="*/ 6443507 w 7655776"/>
                <a:gd name="connsiteY14011" fmla="*/ 3972778 h 7652085"/>
                <a:gd name="connsiteX14012" fmla="*/ 6441308 w 7655776"/>
                <a:gd name="connsiteY14012" fmla="*/ 3969481 h 7652085"/>
                <a:gd name="connsiteX14013" fmla="*/ 6441308 w 7655776"/>
                <a:gd name="connsiteY14013" fmla="*/ 3969481 h 7652085"/>
                <a:gd name="connsiteX14014" fmla="*/ 6528135 w 7655776"/>
                <a:gd name="connsiteY14014" fmla="*/ 3757728 h 7652085"/>
                <a:gd name="connsiteX14015" fmla="*/ 6528135 w 7655776"/>
                <a:gd name="connsiteY14015" fmla="*/ 3757728 h 7652085"/>
                <a:gd name="connsiteX14016" fmla="*/ 6528135 w 7655776"/>
                <a:gd name="connsiteY14016" fmla="*/ 3757728 h 7652085"/>
                <a:gd name="connsiteX14017" fmla="*/ 7311769 w 7655776"/>
                <a:gd name="connsiteY14017" fmla="*/ 3391372 h 7652085"/>
                <a:gd name="connsiteX14018" fmla="*/ 7311769 w 7655776"/>
                <a:gd name="connsiteY14018" fmla="*/ 3391372 h 7652085"/>
                <a:gd name="connsiteX14019" fmla="*/ 7311769 w 7655776"/>
                <a:gd name="connsiteY14019" fmla="*/ 3391372 h 7652085"/>
                <a:gd name="connsiteX14020" fmla="*/ 6861152 w 7655776"/>
                <a:gd name="connsiteY14020" fmla="*/ 2710317 h 7652085"/>
                <a:gd name="connsiteX14021" fmla="*/ 6773959 w 7655776"/>
                <a:gd name="connsiteY14021" fmla="*/ 2740725 h 7652085"/>
                <a:gd name="connsiteX14022" fmla="*/ 6690796 w 7655776"/>
                <a:gd name="connsiteY14022" fmla="*/ 2770400 h 7652085"/>
                <a:gd name="connsiteX14023" fmla="*/ 6683469 w 7655776"/>
                <a:gd name="connsiteY14023" fmla="*/ 2767103 h 7652085"/>
                <a:gd name="connsiteX14024" fmla="*/ 6623021 w 7655776"/>
                <a:gd name="connsiteY14024" fmla="*/ 2584657 h 7652085"/>
                <a:gd name="connsiteX14025" fmla="*/ 6573196 w 7655776"/>
                <a:gd name="connsiteY14025" fmla="*/ 2435184 h 7652085"/>
                <a:gd name="connsiteX14026" fmla="*/ 6654528 w 7655776"/>
                <a:gd name="connsiteY14026" fmla="*/ 2406975 h 7652085"/>
                <a:gd name="connsiteX14027" fmla="*/ 6756008 w 7655776"/>
                <a:gd name="connsiteY14027" fmla="*/ 2371439 h 7652085"/>
                <a:gd name="connsiteX14028" fmla="*/ 6757107 w 7655776"/>
                <a:gd name="connsiteY14028" fmla="*/ 2371805 h 7652085"/>
                <a:gd name="connsiteX14029" fmla="*/ 6809129 w 7655776"/>
                <a:gd name="connsiteY14029" fmla="*/ 2540328 h 7652085"/>
                <a:gd name="connsiteX14030" fmla="*/ 6861518 w 7655776"/>
                <a:gd name="connsiteY14030" fmla="*/ 2708486 h 7652085"/>
                <a:gd name="connsiteX14031" fmla="*/ 6860419 w 7655776"/>
                <a:gd name="connsiteY14031" fmla="*/ 2709585 h 7652085"/>
                <a:gd name="connsiteX14032" fmla="*/ 6861152 w 7655776"/>
                <a:gd name="connsiteY14032" fmla="*/ 2710317 h 7652085"/>
                <a:gd name="connsiteX14033" fmla="*/ 6861152 w 7655776"/>
                <a:gd name="connsiteY14033" fmla="*/ 2710317 h 7652085"/>
                <a:gd name="connsiteX14034" fmla="*/ 6725600 w 7655776"/>
                <a:gd name="connsiteY14034" fmla="*/ 2374736 h 7652085"/>
                <a:gd name="connsiteX14035" fmla="*/ 6653062 w 7655776"/>
                <a:gd name="connsiteY14035" fmla="*/ 2399648 h 7652085"/>
                <a:gd name="connsiteX14036" fmla="*/ 6571731 w 7655776"/>
                <a:gd name="connsiteY14036" fmla="*/ 2428224 h 7652085"/>
                <a:gd name="connsiteX14037" fmla="*/ 6561473 w 7655776"/>
                <a:gd name="connsiteY14037" fmla="*/ 2397450 h 7652085"/>
                <a:gd name="connsiteX14038" fmla="*/ 6659290 w 7655776"/>
                <a:gd name="connsiteY14038" fmla="*/ 2384261 h 7652085"/>
                <a:gd name="connsiteX14039" fmla="*/ 6725600 w 7655776"/>
                <a:gd name="connsiteY14039" fmla="*/ 2374736 h 7652085"/>
                <a:gd name="connsiteX14040" fmla="*/ 6551948 w 7655776"/>
                <a:gd name="connsiteY14040" fmla="*/ 2400014 h 7652085"/>
                <a:gd name="connsiteX14041" fmla="*/ 6548651 w 7655776"/>
                <a:gd name="connsiteY14041" fmla="*/ 2416867 h 7652085"/>
                <a:gd name="connsiteX14042" fmla="*/ 6545720 w 7655776"/>
                <a:gd name="connsiteY14042" fmla="*/ 2434085 h 7652085"/>
                <a:gd name="connsiteX14043" fmla="*/ 6545353 w 7655776"/>
                <a:gd name="connsiteY14043" fmla="*/ 2434085 h 7652085"/>
                <a:gd name="connsiteX14044" fmla="*/ 6542056 w 7655776"/>
                <a:gd name="connsiteY14044" fmla="*/ 2437383 h 7652085"/>
                <a:gd name="connsiteX14045" fmla="*/ 6445705 w 7655776"/>
                <a:gd name="connsiteY14045" fmla="*/ 2450571 h 7652085"/>
                <a:gd name="connsiteX14046" fmla="*/ 6379761 w 7655776"/>
                <a:gd name="connsiteY14046" fmla="*/ 2459730 h 7652085"/>
                <a:gd name="connsiteX14047" fmla="*/ 6451567 w 7655776"/>
                <a:gd name="connsiteY14047" fmla="*/ 2434818 h 7652085"/>
                <a:gd name="connsiteX14048" fmla="*/ 6551948 w 7655776"/>
                <a:gd name="connsiteY14048" fmla="*/ 2400014 h 7652085"/>
                <a:gd name="connsiteX14049" fmla="*/ 6551948 w 7655776"/>
                <a:gd name="connsiteY14049" fmla="*/ 2400014 h 7652085"/>
                <a:gd name="connsiteX14050" fmla="*/ 5767214 w 7655776"/>
                <a:gd name="connsiteY14050" fmla="*/ 2054907 h 7652085"/>
                <a:gd name="connsiteX14051" fmla="*/ 5732777 w 7655776"/>
                <a:gd name="connsiteY14051" fmla="*/ 1972844 h 7652085"/>
                <a:gd name="connsiteX14052" fmla="*/ 5689547 w 7655776"/>
                <a:gd name="connsiteY14052" fmla="*/ 1870997 h 7652085"/>
                <a:gd name="connsiteX14053" fmla="*/ 5691745 w 7655776"/>
                <a:gd name="connsiteY14053" fmla="*/ 1869532 h 7652085"/>
                <a:gd name="connsiteX14054" fmla="*/ 5694676 w 7655776"/>
                <a:gd name="connsiteY14054" fmla="*/ 1864403 h 7652085"/>
                <a:gd name="connsiteX14055" fmla="*/ 5804949 w 7655776"/>
                <a:gd name="connsiteY14055" fmla="*/ 1876859 h 7652085"/>
                <a:gd name="connsiteX14056" fmla="*/ 5920351 w 7655776"/>
                <a:gd name="connsiteY14056" fmla="*/ 1889315 h 7652085"/>
                <a:gd name="connsiteX14057" fmla="*/ 5921450 w 7655776"/>
                <a:gd name="connsiteY14057" fmla="*/ 1891879 h 7652085"/>
                <a:gd name="connsiteX14058" fmla="*/ 5850744 w 7655776"/>
                <a:gd name="connsiteY14058" fmla="*/ 1985666 h 7652085"/>
                <a:gd name="connsiteX14059" fmla="*/ 5800919 w 7655776"/>
                <a:gd name="connsiteY14059" fmla="*/ 2052343 h 7652085"/>
                <a:gd name="connsiteX14060" fmla="*/ 5767214 w 7655776"/>
                <a:gd name="connsiteY14060" fmla="*/ 2054907 h 7652085"/>
                <a:gd name="connsiteX14061" fmla="*/ 5949660 w 7655776"/>
                <a:gd name="connsiteY14061" fmla="*/ 1856343 h 7652085"/>
                <a:gd name="connsiteX14062" fmla="*/ 5979701 w 7655776"/>
                <a:gd name="connsiteY14062" fmla="*/ 1796993 h 7652085"/>
                <a:gd name="connsiteX14063" fmla="*/ 6023663 w 7655776"/>
                <a:gd name="connsiteY14063" fmla="*/ 1710167 h 7652085"/>
                <a:gd name="connsiteX14064" fmla="*/ 6028060 w 7655776"/>
                <a:gd name="connsiteY14064" fmla="*/ 1708335 h 7652085"/>
                <a:gd name="connsiteX14065" fmla="*/ 6028060 w 7655776"/>
                <a:gd name="connsiteY14065" fmla="*/ 1707969 h 7652085"/>
                <a:gd name="connsiteX14066" fmla="*/ 6045278 w 7655776"/>
                <a:gd name="connsiteY14066" fmla="*/ 1710900 h 7652085"/>
                <a:gd name="connsiteX14067" fmla="*/ 6062131 w 7655776"/>
                <a:gd name="connsiteY14067" fmla="*/ 1713464 h 7652085"/>
                <a:gd name="connsiteX14068" fmla="*/ 5996553 w 7655776"/>
                <a:gd name="connsiteY14068" fmla="*/ 1796627 h 7652085"/>
                <a:gd name="connsiteX14069" fmla="*/ 5949660 w 7655776"/>
                <a:gd name="connsiteY14069" fmla="*/ 1856343 h 7652085"/>
                <a:gd name="connsiteX14070" fmla="*/ 6067626 w 7655776"/>
                <a:gd name="connsiteY14070" fmla="*/ 1705404 h 7652085"/>
                <a:gd name="connsiteX14071" fmla="*/ 6041981 w 7655776"/>
                <a:gd name="connsiteY14071" fmla="*/ 1685621 h 7652085"/>
                <a:gd name="connsiteX14072" fmla="*/ 6095469 w 7655776"/>
                <a:gd name="connsiteY14072" fmla="*/ 1617845 h 7652085"/>
                <a:gd name="connsiteX14073" fmla="*/ 6142729 w 7655776"/>
                <a:gd name="connsiteY14073" fmla="*/ 1557397 h 7652085"/>
                <a:gd name="connsiteX14074" fmla="*/ 6112322 w 7655776"/>
                <a:gd name="connsiteY14074" fmla="*/ 1617479 h 7652085"/>
                <a:gd name="connsiteX14075" fmla="*/ 6067626 w 7655776"/>
                <a:gd name="connsiteY14075" fmla="*/ 1705404 h 7652085"/>
                <a:gd name="connsiteX14076" fmla="*/ 6067626 w 7655776"/>
                <a:gd name="connsiteY14076" fmla="*/ 1705404 h 7652085"/>
                <a:gd name="connsiteX14077" fmla="*/ 6156284 w 7655776"/>
                <a:gd name="connsiteY14077" fmla="*/ 1528821 h 7652085"/>
                <a:gd name="connsiteX14078" fmla="*/ 6089241 w 7655776"/>
                <a:gd name="connsiteY14078" fmla="*/ 1613449 h 7652085"/>
                <a:gd name="connsiteX14079" fmla="*/ 6035753 w 7655776"/>
                <a:gd name="connsiteY14079" fmla="*/ 1681225 h 7652085"/>
                <a:gd name="connsiteX14080" fmla="*/ 5910826 w 7655776"/>
                <a:gd name="connsiteY14080" fmla="*/ 1585606 h 7652085"/>
                <a:gd name="connsiteX14081" fmla="*/ 5758056 w 7655776"/>
                <a:gd name="connsiteY14081" fmla="*/ 1469105 h 7652085"/>
                <a:gd name="connsiteX14082" fmla="*/ 5757323 w 7655776"/>
                <a:gd name="connsiteY14082" fmla="*/ 1461045 h 7652085"/>
                <a:gd name="connsiteX14083" fmla="*/ 5812276 w 7655776"/>
                <a:gd name="connsiteY14083" fmla="*/ 1392170 h 7652085"/>
                <a:gd name="connsiteX14084" fmla="*/ 5869428 w 7655776"/>
                <a:gd name="connsiteY14084" fmla="*/ 1319998 h 7652085"/>
                <a:gd name="connsiteX14085" fmla="*/ 5869794 w 7655776"/>
                <a:gd name="connsiteY14085" fmla="*/ 1320365 h 7652085"/>
                <a:gd name="connsiteX14086" fmla="*/ 5871626 w 7655776"/>
                <a:gd name="connsiteY14086" fmla="*/ 1319632 h 7652085"/>
                <a:gd name="connsiteX14087" fmla="*/ 6013406 w 7655776"/>
                <a:gd name="connsiteY14087" fmla="*/ 1424043 h 7652085"/>
                <a:gd name="connsiteX14088" fmla="*/ 6155918 w 7655776"/>
                <a:gd name="connsiteY14088" fmla="*/ 1528088 h 7652085"/>
                <a:gd name="connsiteX14089" fmla="*/ 6156284 w 7655776"/>
                <a:gd name="connsiteY14089" fmla="*/ 1528821 h 7652085"/>
                <a:gd name="connsiteX14090" fmla="*/ 6156284 w 7655776"/>
                <a:gd name="connsiteY14090" fmla="*/ 1528821 h 7652085"/>
                <a:gd name="connsiteX14091" fmla="*/ 5876022 w 7655776"/>
                <a:gd name="connsiteY14091" fmla="*/ 1307909 h 7652085"/>
                <a:gd name="connsiteX14092" fmla="*/ 5926945 w 7655776"/>
                <a:gd name="connsiteY14092" fmla="*/ 1182249 h 7652085"/>
                <a:gd name="connsiteX14093" fmla="*/ 5976037 w 7655776"/>
                <a:gd name="connsiteY14093" fmla="*/ 1059886 h 7652085"/>
                <a:gd name="connsiteX14094" fmla="*/ 5977136 w 7655776"/>
                <a:gd name="connsiteY14094" fmla="*/ 1060252 h 7652085"/>
                <a:gd name="connsiteX14095" fmla="*/ 5989593 w 7655776"/>
                <a:gd name="connsiteY14095" fmla="*/ 1047796 h 7652085"/>
                <a:gd name="connsiteX14096" fmla="*/ 5985562 w 7655776"/>
                <a:gd name="connsiteY14096" fmla="*/ 1038637 h 7652085"/>
                <a:gd name="connsiteX14097" fmla="*/ 5974572 w 7655776"/>
                <a:gd name="connsiteY14097" fmla="*/ 1036439 h 7652085"/>
                <a:gd name="connsiteX14098" fmla="*/ 5957353 w 7655776"/>
                <a:gd name="connsiteY14098" fmla="*/ 1007131 h 7652085"/>
                <a:gd name="connsiteX14099" fmla="*/ 5942333 w 7655776"/>
                <a:gd name="connsiteY14099" fmla="*/ 981486 h 7652085"/>
                <a:gd name="connsiteX14100" fmla="*/ 6081548 w 7655776"/>
                <a:gd name="connsiteY14100" fmla="*/ 1076006 h 7652085"/>
                <a:gd name="connsiteX14101" fmla="*/ 6228090 w 7655776"/>
                <a:gd name="connsiteY14101" fmla="*/ 1174922 h 7652085"/>
                <a:gd name="connsiteX14102" fmla="*/ 6051140 w 7655776"/>
                <a:gd name="connsiteY14102" fmla="*/ 1241232 h 7652085"/>
                <a:gd name="connsiteX14103" fmla="*/ 5876022 w 7655776"/>
                <a:gd name="connsiteY14103" fmla="*/ 1307909 h 7652085"/>
                <a:gd name="connsiteX14104" fmla="*/ 4850227 w 7655776"/>
                <a:gd name="connsiteY14104" fmla="*/ 750316 h 7652085"/>
                <a:gd name="connsiteX14105" fmla="*/ 4816522 w 7655776"/>
                <a:gd name="connsiteY14105" fmla="*/ 819191 h 7652085"/>
                <a:gd name="connsiteX14106" fmla="*/ 4779154 w 7655776"/>
                <a:gd name="connsiteY14106" fmla="*/ 896858 h 7652085"/>
                <a:gd name="connsiteX14107" fmla="*/ 4750212 w 7655776"/>
                <a:gd name="connsiteY14107" fmla="*/ 882204 h 7652085"/>
                <a:gd name="connsiteX14108" fmla="*/ 4809928 w 7655776"/>
                <a:gd name="connsiteY14108" fmla="*/ 803804 h 7652085"/>
                <a:gd name="connsiteX14109" fmla="*/ 4850227 w 7655776"/>
                <a:gd name="connsiteY14109" fmla="*/ 750316 h 7652085"/>
                <a:gd name="connsiteX14110" fmla="*/ 4745449 w 7655776"/>
                <a:gd name="connsiteY14110" fmla="*/ 890630 h 7652085"/>
                <a:gd name="connsiteX14111" fmla="*/ 4754975 w 7655776"/>
                <a:gd name="connsiteY14111" fmla="*/ 904918 h 7652085"/>
                <a:gd name="connsiteX14112" fmla="*/ 4765232 w 7655776"/>
                <a:gd name="connsiteY14112" fmla="*/ 919206 h 7652085"/>
                <a:gd name="connsiteX14113" fmla="*/ 4764866 w 7655776"/>
                <a:gd name="connsiteY14113" fmla="*/ 919206 h 7652085"/>
                <a:gd name="connsiteX14114" fmla="*/ 4764866 w 7655776"/>
                <a:gd name="connsiteY14114" fmla="*/ 923968 h 7652085"/>
                <a:gd name="connsiteX14115" fmla="*/ 4706249 w 7655776"/>
                <a:gd name="connsiteY14115" fmla="*/ 1001269 h 7652085"/>
                <a:gd name="connsiteX14116" fmla="*/ 4665950 w 7655776"/>
                <a:gd name="connsiteY14116" fmla="*/ 1054391 h 7652085"/>
                <a:gd name="connsiteX14117" fmla="*/ 4699288 w 7655776"/>
                <a:gd name="connsiteY14117" fmla="*/ 986249 h 7652085"/>
                <a:gd name="connsiteX14118" fmla="*/ 4745449 w 7655776"/>
                <a:gd name="connsiteY14118" fmla="*/ 890630 h 7652085"/>
                <a:gd name="connsiteX14119" fmla="*/ 4745449 w 7655776"/>
                <a:gd name="connsiteY14119" fmla="*/ 890630 h 7652085"/>
                <a:gd name="connsiteX14120" fmla="*/ 4646167 w 7655776"/>
                <a:gd name="connsiteY14120" fmla="*/ 1095789 h 7652085"/>
                <a:gd name="connsiteX14121" fmla="*/ 4647266 w 7655776"/>
                <a:gd name="connsiteY14121" fmla="*/ 1096155 h 7652085"/>
                <a:gd name="connsiteX14122" fmla="*/ 4649464 w 7655776"/>
                <a:gd name="connsiteY14122" fmla="*/ 1095423 h 7652085"/>
                <a:gd name="connsiteX14123" fmla="*/ 4711378 w 7655776"/>
                <a:gd name="connsiteY14123" fmla="*/ 1193606 h 7652085"/>
                <a:gd name="connsiteX14124" fmla="*/ 4770728 w 7655776"/>
                <a:gd name="connsiteY14124" fmla="*/ 1287393 h 7652085"/>
                <a:gd name="connsiteX14125" fmla="*/ 4767430 w 7655776"/>
                <a:gd name="connsiteY14125" fmla="*/ 1292155 h 7652085"/>
                <a:gd name="connsiteX14126" fmla="*/ 4767064 w 7655776"/>
                <a:gd name="connsiteY14126" fmla="*/ 1295086 h 7652085"/>
                <a:gd name="connsiteX14127" fmla="*/ 4656425 w 7655776"/>
                <a:gd name="connsiteY14127" fmla="*/ 1300948 h 7652085"/>
                <a:gd name="connsiteX14128" fmla="*/ 4567767 w 7655776"/>
                <a:gd name="connsiteY14128" fmla="*/ 1305711 h 7652085"/>
                <a:gd name="connsiteX14129" fmla="*/ 4554944 w 7655776"/>
                <a:gd name="connsiteY14129" fmla="*/ 1274204 h 7652085"/>
                <a:gd name="connsiteX14130" fmla="*/ 4593045 w 7655776"/>
                <a:gd name="connsiteY14130" fmla="*/ 1200200 h 7652085"/>
                <a:gd name="connsiteX14131" fmla="*/ 4646167 w 7655776"/>
                <a:gd name="connsiteY14131" fmla="*/ 1095789 h 7652085"/>
                <a:gd name="connsiteX14132" fmla="*/ 4646167 w 7655776"/>
                <a:gd name="connsiteY14132" fmla="*/ 1095789 h 7652085"/>
                <a:gd name="connsiteX14133" fmla="*/ 3946794 w 7655776"/>
                <a:gd name="connsiteY14133" fmla="*/ 1201299 h 7652085"/>
                <a:gd name="connsiteX14134" fmla="*/ 3864364 w 7655776"/>
                <a:gd name="connsiteY14134" fmla="*/ 1167595 h 7652085"/>
                <a:gd name="connsiteX14135" fmla="*/ 3761785 w 7655776"/>
                <a:gd name="connsiteY14135" fmla="*/ 1126196 h 7652085"/>
                <a:gd name="connsiteX14136" fmla="*/ 3762151 w 7655776"/>
                <a:gd name="connsiteY14136" fmla="*/ 1123266 h 7652085"/>
                <a:gd name="connsiteX14137" fmla="*/ 3760686 w 7655776"/>
                <a:gd name="connsiteY14137" fmla="*/ 1117404 h 7652085"/>
                <a:gd name="connsiteX14138" fmla="*/ 3847512 w 7655776"/>
                <a:gd name="connsiteY14138" fmla="*/ 1048163 h 7652085"/>
                <a:gd name="connsiteX14139" fmla="*/ 3938002 w 7655776"/>
                <a:gd name="connsiteY14139" fmla="*/ 975258 h 7652085"/>
                <a:gd name="connsiteX14140" fmla="*/ 3940933 w 7655776"/>
                <a:gd name="connsiteY14140" fmla="*/ 976357 h 7652085"/>
                <a:gd name="connsiteX14141" fmla="*/ 3957419 w 7655776"/>
                <a:gd name="connsiteY14141" fmla="*/ 1092492 h 7652085"/>
                <a:gd name="connsiteX14142" fmla="*/ 3969142 w 7655776"/>
                <a:gd name="connsiteY14142" fmla="*/ 1174555 h 7652085"/>
                <a:gd name="connsiteX14143" fmla="*/ 3946794 w 7655776"/>
                <a:gd name="connsiteY14143" fmla="*/ 1201299 h 7652085"/>
                <a:gd name="connsiteX14144" fmla="*/ 3914555 w 7655776"/>
                <a:gd name="connsiteY14144" fmla="*/ 868649 h 7652085"/>
                <a:gd name="connsiteX14145" fmla="*/ 3884148 w 7655776"/>
                <a:gd name="connsiteY14145" fmla="*/ 776327 h 7652085"/>
                <a:gd name="connsiteX14146" fmla="*/ 3885613 w 7655776"/>
                <a:gd name="connsiteY14146" fmla="*/ 771931 h 7652085"/>
                <a:gd name="connsiteX14147" fmla="*/ 3885613 w 7655776"/>
                <a:gd name="connsiteY14147" fmla="*/ 771564 h 7652085"/>
                <a:gd name="connsiteX14148" fmla="*/ 3899901 w 7655776"/>
                <a:gd name="connsiteY14148" fmla="*/ 761306 h 7652085"/>
                <a:gd name="connsiteX14149" fmla="*/ 3913822 w 7655776"/>
                <a:gd name="connsiteY14149" fmla="*/ 751048 h 7652085"/>
                <a:gd name="connsiteX14150" fmla="*/ 3925912 w 7655776"/>
                <a:gd name="connsiteY14150" fmla="*/ 856192 h 7652085"/>
                <a:gd name="connsiteX14151" fmla="*/ 3935071 w 7655776"/>
                <a:gd name="connsiteY14151" fmla="*/ 931662 h 7652085"/>
                <a:gd name="connsiteX14152" fmla="*/ 3914555 w 7655776"/>
                <a:gd name="connsiteY14152" fmla="*/ 868649 h 7652085"/>
                <a:gd name="connsiteX14153" fmla="*/ 3914555 w 7655776"/>
                <a:gd name="connsiteY14153" fmla="*/ 868649 h 7652085"/>
                <a:gd name="connsiteX14154" fmla="*/ 3879385 w 7655776"/>
                <a:gd name="connsiteY14154" fmla="*/ 746286 h 7652085"/>
                <a:gd name="connsiteX14155" fmla="*/ 3869127 w 7655776"/>
                <a:gd name="connsiteY14155" fmla="*/ 660559 h 7652085"/>
                <a:gd name="connsiteX14156" fmla="*/ 3859602 w 7655776"/>
                <a:gd name="connsiteY14156" fmla="*/ 584357 h 7652085"/>
                <a:gd name="connsiteX14157" fmla="*/ 3880484 w 7655776"/>
                <a:gd name="connsiteY14157" fmla="*/ 648469 h 7652085"/>
                <a:gd name="connsiteX14158" fmla="*/ 3911258 w 7655776"/>
                <a:gd name="connsiteY14158" fmla="*/ 741890 h 7652085"/>
                <a:gd name="connsiteX14159" fmla="*/ 3879385 w 7655776"/>
                <a:gd name="connsiteY14159" fmla="*/ 746286 h 7652085"/>
                <a:gd name="connsiteX14160" fmla="*/ 2752109 w 7655776"/>
                <a:gd name="connsiteY14160" fmla="*/ 447340 h 7652085"/>
                <a:gd name="connsiteX14161" fmla="*/ 2729395 w 7655776"/>
                <a:gd name="connsiteY14161" fmla="*/ 466757 h 7652085"/>
                <a:gd name="connsiteX14162" fmla="*/ 2704117 w 7655776"/>
                <a:gd name="connsiteY14162" fmla="*/ 488738 h 7652085"/>
                <a:gd name="connsiteX14163" fmla="*/ 2687265 w 7655776"/>
                <a:gd name="connsiteY14163" fmla="*/ 492035 h 7652085"/>
                <a:gd name="connsiteX14164" fmla="*/ 2686532 w 7655776"/>
                <a:gd name="connsiteY14164" fmla="*/ 504125 h 7652085"/>
                <a:gd name="connsiteX14165" fmla="*/ 2694958 w 7655776"/>
                <a:gd name="connsiteY14165" fmla="*/ 510719 h 7652085"/>
                <a:gd name="connsiteX14166" fmla="*/ 2701552 w 7655776"/>
                <a:gd name="connsiteY14166" fmla="*/ 642607 h 7652085"/>
                <a:gd name="connsiteX14167" fmla="*/ 2708879 w 7655776"/>
                <a:gd name="connsiteY14167" fmla="*/ 778159 h 7652085"/>
                <a:gd name="connsiteX14168" fmla="*/ 2564535 w 7655776"/>
                <a:gd name="connsiteY14168" fmla="*/ 658361 h 7652085"/>
                <a:gd name="connsiteX14169" fmla="*/ 2419092 w 7655776"/>
                <a:gd name="connsiteY14169" fmla="*/ 538196 h 7652085"/>
                <a:gd name="connsiteX14170" fmla="*/ 2589814 w 7655776"/>
                <a:gd name="connsiteY14170" fmla="*/ 492035 h 7652085"/>
                <a:gd name="connsiteX14171" fmla="*/ 2752109 w 7655776"/>
                <a:gd name="connsiteY14171" fmla="*/ 447340 h 7652085"/>
                <a:gd name="connsiteX14172" fmla="*/ 2708879 w 7655776"/>
                <a:gd name="connsiteY14172" fmla="*/ 790248 h 7652085"/>
                <a:gd name="connsiteX14173" fmla="*/ 2711078 w 7655776"/>
                <a:gd name="connsiteY14173" fmla="*/ 791348 h 7652085"/>
                <a:gd name="connsiteX14174" fmla="*/ 2741485 w 7655776"/>
                <a:gd name="connsiteY14174" fmla="*/ 878540 h 7652085"/>
                <a:gd name="connsiteX14175" fmla="*/ 2771160 w 7655776"/>
                <a:gd name="connsiteY14175" fmla="*/ 961703 h 7652085"/>
                <a:gd name="connsiteX14176" fmla="*/ 2767863 w 7655776"/>
                <a:gd name="connsiteY14176" fmla="*/ 969030 h 7652085"/>
                <a:gd name="connsiteX14177" fmla="*/ 2585418 w 7655776"/>
                <a:gd name="connsiteY14177" fmla="*/ 1029479 h 7652085"/>
                <a:gd name="connsiteX14178" fmla="*/ 2435945 w 7655776"/>
                <a:gd name="connsiteY14178" fmla="*/ 1078570 h 7652085"/>
                <a:gd name="connsiteX14179" fmla="*/ 2407735 w 7655776"/>
                <a:gd name="connsiteY14179" fmla="*/ 996873 h 7652085"/>
                <a:gd name="connsiteX14180" fmla="*/ 2371832 w 7655776"/>
                <a:gd name="connsiteY14180" fmla="*/ 895392 h 7652085"/>
                <a:gd name="connsiteX14181" fmla="*/ 2372565 w 7655776"/>
                <a:gd name="connsiteY14181" fmla="*/ 894660 h 7652085"/>
                <a:gd name="connsiteX14182" fmla="*/ 2541089 w 7655776"/>
                <a:gd name="connsiteY14182" fmla="*/ 842637 h 7652085"/>
                <a:gd name="connsiteX14183" fmla="*/ 2708879 w 7655776"/>
                <a:gd name="connsiteY14183" fmla="*/ 790248 h 7652085"/>
                <a:gd name="connsiteX14184" fmla="*/ 2400775 w 7655776"/>
                <a:gd name="connsiteY14184" fmla="*/ 999437 h 7652085"/>
                <a:gd name="connsiteX14185" fmla="*/ 2429350 w 7655776"/>
                <a:gd name="connsiteY14185" fmla="*/ 1080768 h 7652085"/>
                <a:gd name="connsiteX14186" fmla="*/ 2398576 w 7655776"/>
                <a:gd name="connsiteY14186" fmla="*/ 1091026 h 7652085"/>
                <a:gd name="connsiteX14187" fmla="*/ 2385388 w 7655776"/>
                <a:gd name="connsiteY14187" fmla="*/ 993209 h 7652085"/>
                <a:gd name="connsiteX14188" fmla="*/ 2375862 w 7655776"/>
                <a:gd name="connsiteY14188" fmla="*/ 926533 h 7652085"/>
                <a:gd name="connsiteX14189" fmla="*/ 2400775 w 7655776"/>
                <a:gd name="connsiteY14189" fmla="*/ 999437 h 7652085"/>
                <a:gd name="connsiteX14190" fmla="*/ 2417627 w 7655776"/>
                <a:gd name="connsiteY14190" fmla="*/ 1103482 h 7652085"/>
                <a:gd name="connsiteX14191" fmla="*/ 2434846 w 7655776"/>
                <a:gd name="connsiteY14191" fmla="*/ 1106413 h 7652085"/>
                <a:gd name="connsiteX14192" fmla="*/ 2434846 w 7655776"/>
                <a:gd name="connsiteY14192" fmla="*/ 1106413 h 7652085"/>
                <a:gd name="connsiteX14193" fmla="*/ 2438143 w 7655776"/>
                <a:gd name="connsiteY14193" fmla="*/ 1109710 h 7652085"/>
                <a:gd name="connsiteX14194" fmla="*/ 2451332 w 7655776"/>
                <a:gd name="connsiteY14194" fmla="*/ 1206062 h 7652085"/>
                <a:gd name="connsiteX14195" fmla="*/ 2460490 w 7655776"/>
                <a:gd name="connsiteY14195" fmla="*/ 1272006 h 7652085"/>
                <a:gd name="connsiteX14196" fmla="*/ 2435578 w 7655776"/>
                <a:gd name="connsiteY14196" fmla="*/ 1200200 h 7652085"/>
                <a:gd name="connsiteX14197" fmla="*/ 2400408 w 7655776"/>
                <a:gd name="connsiteY14197" fmla="*/ 1100185 h 7652085"/>
                <a:gd name="connsiteX14198" fmla="*/ 2417627 w 7655776"/>
                <a:gd name="connsiteY14198" fmla="*/ 1103482 h 7652085"/>
                <a:gd name="connsiteX14199" fmla="*/ 2417627 w 7655776"/>
                <a:gd name="connsiteY14199" fmla="*/ 1103482 h 7652085"/>
                <a:gd name="connsiteX14200" fmla="*/ 2477709 w 7655776"/>
                <a:gd name="connsiteY14200" fmla="*/ 1313038 h 7652085"/>
                <a:gd name="connsiteX14201" fmla="*/ 2590913 w 7655776"/>
                <a:gd name="connsiteY14201" fmla="*/ 1338683 h 7652085"/>
                <a:gd name="connsiteX14202" fmla="*/ 2698988 w 7655776"/>
                <a:gd name="connsiteY14202" fmla="*/ 1362862 h 7652085"/>
                <a:gd name="connsiteX14203" fmla="*/ 2700087 w 7655776"/>
                <a:gd name="connsiteY14203" fmla="*/ 1368724 h 7652085"/>
                <a:gd name="connsiteX14204" fmla="*/ 2701919 w 7655776"/>
                <a:gd name="connsiteY14204" fmla="*/ 1370922 h 7652085"/>
                <a:gd name="connsiteX14205" fmla="*/ 2627548 w 7655776"/>
                <a:gd name="connsiteY14205" fmla="*/ 1453352 h 7652085"/>
                <a:gd name="connsiteX14206" fmla="*/ 2568199 w 7655776"/>
                <a:gd name="connsiteY14206" fmla="*/ 1519662 h 7652085"/>
                <a:gd name="connsiteX14207" fmla="*/ 2537059 w 7655776"/>
                <a:gd name="connsiteY14207" fmla="*/ 1506473 h 7652085"/>
                <a:gd name="connsiteX14208" fmla="*/ 2511780 w 7655776"/>
                <a:gd name="connsiteY14208" fmla="*/ 1427341 h 7652085"/>
                <a:gd name="connsiteX14209" fmla="*/ 2475511 w 7655776"/>
                <a:gd name="connsiteY14209" fmla="*/ 1315602 h 7652085"/>
                <a:gd name="connsiteX14210" fmla="*/ 2477709 w 7655776"/>
                <a:gd name="connsiteY14210" fmla="*/ 1313038 h 7652085"/>
                <a:gd name="connsiteX14211" fmla="*/ 1797753 w 7655776"/>
                <a:gd name="connsiteY14211" fmla="*/ 1672799 h 7652085"/>
                <a:gd name="connsiteX14212" fmla="*/ 1710927 w 7655776"/>
                <a:gd name="connsiteY14212" fmla="*/ 1629202 h 7652085"/>
                <a:gd name="connsiteX14213" fmla="*/ 1709095 w 7655776"/>
                <a:gd name="connsiteY14213" fmla="*/ 1624806 h 7652085"/>
                <a:gd name="connsiteX14214" fmla="*/ 1708729 w 7655776"/>
                <a:gd name="connsiteY14214" fmla="*/ 1624806 h 7652085"/>
                <a:gd name="connsiteX14215" fmla="*/ 1711660 w 7655776"/>
                <a:gd name="connsiteY14215" fmla="*/ 1607587 h 7652085"/>
                <a:gd name="connsiteX14216" fmla="*/ 1714224 w 7655776"/>
                <a:gd name="connsiteY14216" fmla="*/ 1590735 h 7652085"/>
                <a:gd name="connsiteX14217" fmla="*/ 1797387 w 7655776"/>
                <a:gd name="connsiteY14217" fmla="*/ 1656313 h 7652085"/>
                <a:gd name="connsiteX14218" fmla="*/ 1857103 w 7655776"/>
                <a:gd name="connsiteY14218" fmla="*/ 1703206 h 7652085"/>
                <a:gd name="connsiteX14219" fmla="*/ 1797753 w 7655776"/>
                <a:gd name="connsiteY14219" fmla="*/ 1672799 h 7652085"/>
                <a:gd name="connsiteX14220" fmla="*/ 1706164 w 7655776"/>
                <a:gd name="connsiteY14220" fmla="*/ 1584873 h 7652085"/>
                <a:gd name="connsiteX14221" fmla="*/ 1686381 w 7655776"/>
                <a:gd name="connsiteY14221" fmla="*/ 1610518 h 7652085"/>
                <a:gd name="connsiteX14222" fmla="*/ 1618606 w 7655776"/>
                <a:gd name="connsiteY14222" fmla="*/ 1557030 h 7652085"/>
                <a:gd name="connsiteX14223" fmla="*/ 1558157 w 7655776"/>
                <a:gd name="connsiteY14223" fmla="*/ 1509771 h 7652085"/>
                <a:gd name="connsiteX14224" fmla="*/ 1617873 w 7655776"/>
                <a:gd name="connsiteY14224" fmla="*/ 1540544 h 7652085"/>
                <a:gd name="connsiteX14225" fmla="*/ 1706164 w 7655776"/>
                <a:gd name="connsiteY14225" fmla="*/ 1584873 h 7652085"/>
                <a:gd name="connsiteX14226" fmla="*/ 1706164 w 7655776"/>
                <a:gd name="connsiteY14226" fmla="*/ 1584873 h 7652085"/>
                <a:gd name="connsiteX14227" fmla="*/ 1528482 w 7655776"/>
                <a:gd name="connsiteY14227" fmla="*/ 1496582 h 7652085"/>
                <a:gd name="connsiteX14228" fmla="*/ 1528482 w 7655776"/>
                <a:gd name="connsiteY14228" fmla="*/ 1496582 h 7652085"/>
                <a:gd name="connsiteX14229" fmla="*/ 1529581 w 7655776"/>
                <a:gd name="connsiteY14229" fmla="*/ 1496215 h 7652085"/>
                <a:gd name="connsiteX14230" fmla="*/ 1614209 w 7655776"/>
                <a:gd name="connsiteY14230" fmla="*/ 1563258 h 7652085"/>
                <a:gd name="connsiteX14231" fmla="*/ 1681985 w 7655776"/>
                <a:gd name="connsiteY14231" fmla="*/ 1616380 h 7652085"/>
                <a:gd name="connsiteX14232" fmla="*/ 1586366 w 7655776"/>
                <a:gd name="connsiteY14232" fmla="*/ 1741307 h 7652085"/>
                <a:gd name="connsiteX14233" fmla="*/ 1469865 w 7655776"/>
                <a:gd name="connsiteY14233" fmla="*/ 1894077 h 7652085"/>
                <a:gd name="connsiteX14234" fmla="*/ 1462172 w 7655776"/>
                <a:gd name="connsiteY14234" fmla="*/ 1894810 h 7652085"/>
                <a:gd name="connsiteX14235" fmla="*/ 1393297 w 7655776"/>
                <a:gd name="connsiteY14235" fmla="*/ 1839857 h 7652085"/>
                <a:gd name="connsiteX14236" fmla="*/ 1320759 w 7655776"/>
                <a:gd name="connsiteY14236" fmla="*/ 1782705 h 7652085"/>
                <a:gd name="connsiteX14237" fmla="*/ 1320392 w 7655776"/>
                <a:gd name="connsiteY14237" fmla="*/ 1780507 h 7652085"/>
                <a:gd name="connsiteX14238" fmla="*/ 1424437 w 7655776"/>
                <a:gd name="connsiteY14238" fmla="*/ 1638728 h 7652085"/>
                <a:gd name="connsiteX14239" fmla="*/ 1528482 w 7655776"/>
                <a:gd name="connsiteY14239" fmla="*/ 1496582 h 7652085"/>
                <a:gd name="connsiteX14240" fmla="*/ 889558 w 7655776"/>
                <a:gd name="connsiteY14240" fmla="*/ 2469622 h 7652085"/>
                <a:gd name="connsiteX14241" fmla="*/ 892123 w 7655776"/>
                <a:gd name="connsiteY14241" fmla="*/ 2468889 h 7652085"/>
                <a:gd name="connsiteX14242" fmla="*/ 974919 w 7655776"/>
                <a:gd name="connsiteY14242" fmla="*/ 2508822 h 7652085"/>
                <a:gd name="connsiteX14243" fmla="*/ 1054418 w 7655776"/>
                <a:gd name="connsiteY14243" fmla="*/ 2546557 h 7652085"/>
                <a:gd name="connsiteX14244" fmla="*/ 1054418 w 7655776"/>
                <a:gd name="connsiteY14244" fmla="*/ 2551685 h 7652085"/>
                <a:gd name="connsiteX14245" fmla="*/ 1056983 w 7655776"/>
                <a:gd name="connsiteY14245" fmla="*/ 2554250 h 7652085"/>
                <a:gd name="connsiteX14246" fmla="*/ 970523 w 7655776"/>
                <a:gd name="connsiteY14246" fmla="*/ 2725704 h 7652085"/>
                <a:gd name="connsiteX14247" fmla="*/ 900915 w 7655776"/>
                <a:gd name="connsiteY14247" fmla="*/ 2866385 h 7652085"/>
                <a:gd name="connsiteX14248" fmla="*/ 823248 w 7655776"/>
                <a:gd name="connsiteY14248" fmla="*/ 2828650 h 7652085"/>
                <a:gd name="connsiteX14249" fmla="*/ 725797 w 7655776"/>
                <a:gd name="connsiteY14249" fmla="*/ 2782123 h 7652085"/>
                <a:gd name="connsiteX14250" fmla="*/ 725797 w 7655776"/>
                <a:gd name="connsiteY14250" fmla="*/ 2781024 h 7652085"/>
                <a:gd name="connsiteX14251" fmla="*/ 808227 w 7655776"/>
                <a:gd name="connsiteY14251" fmla="*/ 2625323 h 7652085"/>
                <a:gd name="connsiteX14252" fmla="*/ 889558 w 7655776"/>
                <a:gd name="connsiteY14252" fmla="*/ 2469622 h 7652085"/>
                <a:gd name="connsiteX14253" fmla="*/ 819951 w 7655776"/>
                <a:gd name="connsiteY14253" fmla="*/ 2835611 h 7652085"/>
                <a:gd name="connsiteX14254" fmla="*/ 897618 w 7655776"/>
                <a:gd name="connsiteY14254" fmla="*/ 2872979 h 7652085"/>
                <a:gd name="connsiteX14255" fmla="*/ 882964 w 7655776"/>
                <a:gd name="connsiteY14255" fmla="*/ 2901921 h 7652085"/>
                <a:gd name="connsiteX14256" fmla="*/ 804564 w 7655776"/>
                <a:gd name="connsiteY14256" fmla="*/ 2842205 h 7652085"/>
                <a:gd name="connsiteX14257" fmla="*/ 751076 w 7655776"/>
                <a:gd name="connsiteY14257" fmla="*/ 2801906 h 7652085"/>
                <a:gd name="connsiteX14258" fmla="*/ 819951 w 7655776"/>
                <a:gd name="connsiteY14258" fmla="*/ 2835611 h 7652085"/>
                <a:gd name="connsiteX14259" fmla="*/ 905312 w 7655776"/>
                <a:gd name="connsiteY14259" fmla="*/ 2897159 h 7652085"/>
                <a:gd name="connsiteX14260" fmla="*/ 919599 w 7655776"/>
                <a:gd name="connsiteY14260" fmla="*/ 2886901 h 7652085"/>
                <a:gd name="connsiteX14261" fmla="*/ 919966 w 7655776"/>
                <a:gd name="connsiteY14261" fmla="*/ 2887267 h 7652085"/>
                <a:gd name="connsiteX14262" fmla="*/ 922164 w 7655776"/>
                <a:gd name="connsiteY14262" fmla="*/ 2887633 h 7652085"/>
                <a:gd name="connsiteX14263" fmla="*/ 924362 w 7655776"/>
                <a:gd name="connsiteY14263" fmla="*/ 2886901 h 7652085"/>
                <a:gd name="connsiteX14264" fmla="*/ 1001663 w 7655776"/>
                <a:gd name="connsiteY14264" fmla="*/ 2945884 h 7652085"/>
                <a:gd name="connsiteX14265" fmla="*/ 1054785 w 7655776"/>
                <a:gd name="connsiteY14265" fmla="*/ 2986183 h 7652085"/>
                <a:gd name="connsiteX14266" fmla="*/ 986643 w 7655776"/>
                <a:gd name="connsiteY14266" fmla="*/ 2952845 h 7652085"/>
                <a:gd name="connsiteX14267" fmla="*/ 891024 w 7655776"/>
                <a:gd name="connsiteY14267" fmla="*/ 2907050 h 7652085"/>
                <a:gd name="connsiteX14268" fmla="*/ 905312 w 7655776"/>
                <a:gd name="connsiteY14268" fmla="*/ 2897159 h 7652085"/>
                <a:gd name="connsiteX14269" fmla="*/ 932788 w 7655776"/>
                <a:gd name="connsiteY14269" fmla="*/ 3717062 h 7652085"/>
                <a:gd name="connsiteX14270" fmla="*/ 869409 w 7655776"/>
                <a:gd name="connsiteY14270" fmla="*/ 3737578 h 7652085"/>
                <a:gd name="connsiteX14271" fmla="*/ 777087 w 7655776"/>
                <a:gd name="connsiteY14271" fmla="*/ 3767985 h 7652085"/>
                <a:gd name="connsiteX14272" fmla="*/ 772691 w 7655776"/>
                <a:gd name="connsiteY14272" fmla="*/ 3766520 h 7652085"/>
                <a:gd name="connsiteX14273" fmla="*/ 772691 w 7655776"/>
                <a:gd name="connsiteY14273" fmla="*/ 3766520 h 7652085"/>
                <a:gd name="connsiteX14274" fmla="*/ 772325 w 7655776"/>
                <a:gd name="connsiteY14274" fmla="*/ 3766520 h 7652085"/>
                <a:gd name="connsiteX14275" fmla="*/ 762067 w 7655776"/>
                <a:gd name="connsiteY14275" fmla="*/ 3752232 h 7652085"/>
                <a:gd name="connsiteX14276" fmla="*/ 751809 w 7655776"/>
                <a:gd name="connsiteY14276" fmla="*/ 3738311 h 7652085"/>
                <a:gd name="connsiteX14277" fmla="*/ 856953 w 7655776"/>
                <a:gd name="connsiteY14277" fmla="*/ 3725854 h 7652085"/>
                <a:gd name="connsiteX14278" fmla="*/ 932788 w 7655776"/>
                <a:gd name="connsiteY14278" fmla="*/ 3717062 h 7652085"/>
                <a:gd name="connsiteX14279" fmla="*/ 742650 w 7655776"/>
                <a:gd name="connsiteY14279" fmla="*/ 3740509 h 7652085"/>
                <a:gd name="connsiteX14280" fmla="*/ 747046 w 7655776"/>
                <a:gd name="connsiteY14280" fmla="*/ 3772748 h 7652085"/>
                <a:gd name="connsiteX14281" fmla="*/ 661319 w 7655776"/>
                <a:gd name="connsiteY14281" fmla="*/ 3783006 h 7652085"/>
                <a:gd name="connsiteX14282" fmla="*/ 584751 w 7655776"/>
                <a:gd name="connsiteY14282" fmla="*/ 3792531 h 7652085"/>
                <a:gd name="connsiteX14283" fmla="*/ 648863 w 7655776"/>
                <a:gd name="connsiteY14283" fmla="*/ 3771649 h 7652085"/>
                <a:gd name="connsiteX14284" fmla="*/ 742650 w 7655776"/>
                <a:gd name="connsiteY14284" fmla="*/ 3740509 h 7652085"/>
                <a:gd name="connsiteX14285" fmla="*/ 742650 w 7655776"/>
                <a:gd name="connsiteY14285" fmla="*/ 3740509 h 7652085"/>
                <a:gd name="connsiteX14286" fmla="*/ 554709 w 7655776"/>
                <a:gd name="connsiteY14286" fmla="*/ 3803888 h 7652085"/>
                <a:gd name="connsiteX14287" fmla="*/ 555076 w 7655776"/>
                <a:gd name="connsiteY14287" fmla="*/ 3802789 h 7652085"/>
                <a:gd name="connsiteX14288" fmla="*/ 662418 w 7655776"/>
                <a:gd name="connsiteY14288" fmla="*/ 3790333 h 7652085"/>
                <a:gd name="connsiteX14289" fmla="*/ 748145 w 7655776"/>
                <a:gd name="connsiteY14289" fmla="*/ 3780075 h 7652085"/>
                <a:gd name="connsiteX14290" fmla="*/ 768661 w 7655776"/>
                <a:gd name="connsiteY14290" fmla="*/ 3936143 h 7652085"/>
                <a:gd name="connsiteX14291" fmla="*/ 794306 w 7655776"/>
                <a:gd name="connsiteY14291" fmla="*/ 4126647 h 7652085"/>
                <a:gd name="connsiteX14292" fmla="*/ 791009 w 7655776"/>
                <a:gd name="connsiteY14292" fmla="*/ 4128113 h 7652085"/>
                <a:gd name="connsiteX14293" fmla="*/ 789177 w 7655776"/>
                <a:gd name="connsiteY14293" fmla="*/ 4132875 h 7652085"/>
                <a:gd name="connsiteX14294" fmla="*/ 701618 w 7655776"/>
                <a:gd name="connsiteY14294" fmla="*/ 4142767 h 7652085"/>
                <a:gd name="connsiteX14295" fmla="*/ 610029 w 7655776"/>
                <a:gd name="connsiteY14295" fmla="*/ 4153392 h 7652085"/>
                <a:gd name="connsiteX14296" fmla="*/ 607831 w 7655776"/>
                <a:gd name="connsiteY14296" fmla="*/ 4152292 h 7652085"/>
                <a:gd name="connsiteX14297" fmla="*/ 581453 w 7655776"/>
                <a:gd name="connsiteY14297" fmla="*/ 3978273 h 7652085"/>
                <a:gd name="connsiteX14298" fmla="*/ 554709 w 7655776"/>
                <a:gd name="connsiteY14298" fmla="*/ 3803888 h 7652085"/>
                <a:gd name="connsiteX14299" fmla="*/ 554709 w 7655776"/>
                <a:gd name="connsiteY14299" fmla="*/ 3803888 h 7652085"/>
                <a:gd name="connsiteX14300" fmla="*/ 554709 w 7655776"/>
                <a:gd name="connsiteY14300" fmla="*/ 3803888 h 7652085"/>
                <a:gd name="connsiteX14301" fmla="*/ 792108 w 7655776"/>
                <a:gd name="connsiteY14301" fmla="*/ 4941056 h 7652085"/>
                <a:gd name="connsiteX14302" fmla="*/ 879300 w 7655776"/>
                <a:gd name="connsiteY14302" fmla="*/ 4910648 h 7652085"/>
                <a:gd name="connsiteX14303" fmla="*/ 962097 w 7655776"/>
                <a:gd name="connsiteY14303" fmla="*/ 4881340 h 7652085"/>
                <a:gd name="connsiteX14304" fmla="*/ 969790 w 7655776"/>
                <a:gd name="connsiteY14304" fmla="*/ 4885370 h 7652085"/>
                <a:gd name="connsiteX14305" fmla="*/ 1029872 w 7655776"/>
                <a:gd name="connsiteY14305" fmla="*/ 5067082 h 7652085"/>
                <a:gd name="connsiteX14306" fmla="*/ 1079697 w 7655776"/>
                <a:gd name="connsiteY14306" fmla="*/ 5216555 h 7652085"/>
                <a:gd name="connsiteX14307" fmla="*/ 997999 w 7655776"/>
                <a:gd name="connsiteY14307" fmla="*/ 5244764 h 7652085"/>
                <a:gd name="connsiteX14308" fmla="*/ 896153 w 7655776"/>
                <a:gd name="connsiteY14308" fmla="*/ 5280667 h 7652085"/>
                <a:gd name="connsiteX14309" fmla="*/ 895420 w 7655776"/>
                <a:gd name="connsiteY14309" fmla="*/ 5279935 h 7652085"/>
                <a:gd name="connsiteX14310" fmla="*/ 843398 w 7655776"/>
                <a:gd name="connsiteY14310" fmla="*/ 5111411 h 7652085"/>
                <a:gd name="connsiteX14311" fmla="*/ 791009 w 7655776"/>
                <a:gd name="connsiteY14311" fmla="*/ 4943254 h 7652085"/>
                <a:gd name="connsiteX14312" fmla="*/ 792108 w 7655776"/>
                <a:gd name="connsiteY14312" fmla="*/ 4942155 h 7652085"/>
                <a:gd name="connsiteX14313" fmla="*/ 792108 w 7655776"/>
                <a:gd name="connsiteY14313" fmla="*/ 4941056 h 7652085"/>
                <a:gd name="connsiteX14314" fmla="*/ 792108 w 7655776"/>
                <a:gd name="connsiteY14314" fmla="*/ 4941056 h 7652085"/>
                <a:gd name="connsiteX14315" fmla="*/ 927659 w 7655776"/>
                <a:gd name="connsiteY14315" fmla="*/ 5276637 h 7652085"/>
                <a:gd name="connsiteX14316" fmla="*/ 1000198 w 7655776"/>
                <a:gd name="connsiteY14316" fmla="*/ 5251359 h 7652085"/>
                <a:gd name="connsiteX14317" fmla="*/ 1081529 w 7655776"/>
                <a:gd name="connsiteY14317" fmla="*/ 5222783 h 7652085"/>
                <a:gd name="connsiteX14318" fmla="*/ 1091786 w 7655776"/>
                <a:gd name="connsiteY14318" fmla="*/ 5253557 h 7652085"/>
                <a:gd name="connsiteX14319" fmla="*/ 994336 w 7655776"/>
                <a:gd name="connsiteY14319" fmla="*/ 5266745 h 7652085"/>
                <a:gd name="connsiteX14320" fmla="*/ 927659 w 7655776"/>
                <a:gd name="connsiteY14320" fmla="*/ 5276637 h 7652085"/>
                <a:gd name="connsiteX14321" fmla="*/ 1101312 w 7655776"/>
                <a:gd name="connsiteY14321" fmla="*/ 5251359 h 7652085"/>
                <a:gd name="connsiteX14322" fmla="*/ 1104609 w 7655776"/>
                <a:gd name="connsiteY14322" fmla="*/ 5234506 h 7652085"/>
                <a:gd name="connsiteX14323" fmla="*/ 1107540 w 7655776"/>
                <a:gd name="connsiteY14323" fmla="*/ 5217287 h 7652085"/>
                <a:gd name="connsiteX14324" fmla="*/ 1107906 w 7655776"/>
                <a:gd name="connsiteY14324" fmla="*/ 5217287 h 7652085"/>
                <a:gd name="connsiteX14325" fmla="*/ 1111203 w 7655776"/>
                <a:gd name="connsiteY14325" fmla="*/ 5213991 h 7652085"/>
                <a:gd name="connsiteX14326" fmla="*/ 1207555 w 7655776"/>
                <a:gd name="connsiteY14326" fmla="*/ 5200801 h 7652085"/>
                <a:gd name="connsiteX14327" fmla="*/ 1273499 w 7655776"/>
                <a:gd name="connsiteY14327" fmla="*/ 5191643 h 7652085"/>
                <a:gd name="connsiteX14328" fmla="*/ 1201693 w 7655776"/>
                <a:gd name="connsiteY14328" fmla="*/ 5216555 h 7652085"/>
                <a:gd name="connsiteX14329" fmla="*/ 1101312 w 7655776"/>
                <a:gd name="connsiteY14329" fmla="*/ 5251359 h 7652085"/>
                <a:gd name="connsiteX14330" fmla="*/ 1886045 w 7655776"/>
                <a:gd name="connsiteY14330" fmla="*/ 5596465 h 7652085"/>
                <a:gd name="connsiteX14331" fmla="*/ 1920482 w 7655776"/>
                <a:gd name="connsiteY14331" fmla="*/ 5678529 h 7652085"/>
                <a:gd name="connsiteX14332" fmla="*/ 1963713 w 7655776"/>
                <a:gd name="connsiteY14332" fmla="*/ 5780376 h 7652085"/>
                <a:gd name="connsiteX14333" fmla="*/ 1961514 w 7655776"/>
                <a:gd name="connsiteY14333" fmla="*/ 5781841 h 7652085"/>
                <a:gd name="connsiteX14334" fmla="*/ 1958583 w 7655776"/>
                <a:gd name="connsiteY14334" fmla="*/ 5786970 h 7652085"/>
                <a:gd name="connsiteX14335" fmla="*/ 1848311 w 7655776"/>
                <a:gd name="connsiteY14335" fmla="*/ 5774514 h 7652085"/>
                <a:gd name="connsiteX14336" fmla="*/ 1732909 w 7655776"/>
                <a:gd name="connsiteY14336" fmla="*/ 5762058 h 7652085"/>
                <a:gd name="connsiteX14337" fmla="*/ 1731809 w 7655776"/>
                <a:gd name="connsiteY14337" fmla="*/ 5759127 h 7652085"/>
                <a:gd name="connsiteX14338" fmla="*/ 1802516 w 7655776"/>
                <a:gd name="connsiteY14338" fmla="*/ 5665340 h 7652085"/>
                <a:gd name="connsiteX14339" fmla="*/ 1852340 w 7655776"/>
                <a:gd name="connsiteY14339" fmla="*/ 5598664 h 7652085"/>
                <a:gd name="connsiteX14340" fmla="*/ 1886045 w 7655776"/>
                <a:gd name="connsiteY14340" fmla="*/ 5596465 h 7652085"/>
                <a:gd name="connsiteX14341" fmla="*/ 1703600 w 7655776"/>
                <a:gd name="connsiteY14341" fmla="*/ 5795030 h 7652085"/>
                <a:gd name="connsiteX14342" fmla="*/ 1673559 w 7655776"/>
                <a:gd name="connsiteY14342" fmla="*/ 5854380 h 7652085"/>
                <a:gd name="connsiteX14343" fmla="*/ 1629963 w 7655776"/>
                <a:gd name="connsiteY14343" fmla="*/ 5941206 h 7652085"/>
                <a:gd name="connsiteX14344" fmla="*/ 1625566 w 7655776"/>
                <a:gd name="connsiteY14344" fmla="*/ 5943038 h 7652085"/>
                <a:gd name="connsiteX14345" fmla="*/ 1625566 w 7655776"/>
                <a:gd name="connsiteY14345" fmla="*/ 5943404 h 7652085"/>
                <a:gd name="connsiteX14346" fmla="*/ 1607981 w 7655776"/>
                <a:gd name="connsiteY14346" fmla="*/ 5940473 h 7652085"/>
                <a:gd name="connsiteX14347" fmla="*/ 1591129 w 7655776"/>
                <a:gd name="connsiteY14347" fmla="*/ 5937909 h 7652085"/>
                <a:gd name="connsiteX14348" fmla="*/ 1656706 w 7655776"/>
                <a:gd name="connsiteY14348" fmla="*/ 5854746 h 7652085"/>
                <a:gd name="connsiteX14349" fmla="*/ 1703600 w 7655776"/>
                <a:gd name="connsiteY14349" fmla="*/ 5795030 h 7652085"/>
                <a:gd name="connsiteX14350" fmla="*/ 1586000 w 7655776"/>
                <a:gd name="connsiteY14350" fmla="*/ 5945968 h 7652085"/>
                <a:gd name="connsiteX14351" fmla="*/ 1611645 w 7655776"/>
                <a:gd name="connsiteY14351" fmla="*/ 5965752 h 7652085"/>
                <a:gd name="connsiteX14352" fmla="*/ 1558157 w 7655776"/>
                <a:gd name="connsiteY14352" fmla="*/ 6033527 h 7652085"/>
                <a:gd name="connsiteX14353" fmla="*/ 1510897 w 7655776"/>
                <a:gd name="connsiteY14353" fmla="*/ 6093976 h 7652085"/>
                <a:gd name="connsiteX14354" fmla="*/ 1541671 w 7655776"/>
                <a:gd name="connsiteY14354" fmla="*/ 6033894 h 7652085"/>
                <a:gd name="connsiteX14355" fmla="*/ 1586000 w 7655776"/>
                <a:gd name="connsiteY14355" fmla="*/ 5945968 h 7652085"/>
                <a:gd name="connsiteX14356" fmla="*/ 1586000 w 7655776"/>
                <a:gd name="connsiteY14356" fmla="*/ 5945968 h 7652085"/>
                <a:gd name="connsiteX14357" fmla="*/ 1496976 w 7655776"/>
                <a:gd name="connsiteY14357" fmla="*/ 6122918 h 7652085"/>
                <a:gd name="connsiteX14358" fmla="*/ 1564019 w 7655776"/>
                <a:gd name="connsiteY14358" fmla="*/ 6038290 h 7652085"/>
                <a:gd name="connsiteX14359" fmla="*/ 1617507 w 7655776"/>
                <a:gd name="connsiteY14359" fmla="*/ 5970515 h 7652085"/>
                <a:gd name="connsiteX14360" fmla="*/ 1742434 w 7655776"/>
                <a:gd name="connsiteY14360" fmla="*/ 6066499 h 7652085"/>
                <a:gd name="connsiteX14361" fmla="*/ 1895204 w 7655776"/>
                <a:gd name="connsiteY14361" fmla="*/ 6183001 h 7652085"/>
                <a:gd name="connsiteX14362" fmla="*/ 1894105 w 7655776"/>
                <a:gd name="connsiteY14362" fmla="*/ 6186298 h 7652085"/>
                <a:gd name="connsiteX14363" fmla="*/ 1896303 w 7655776"/>
                <a:gd name="connsiteY14363" fmla="*/ 6191060 h 7652085"/>
                <a:gd name="connsiteX14364" fmla="*/ 1841350 w 7655776"/>
                <a:gd name="connsiteY14364" fmla="*/ 6259935 h 7652085"/>
                <a:gd name="connsiteX14365" fmla="*/ 1784198 w 7655776"/>
                <a:gd name="connsiteY14365" fmla="*/ 6332473 h 7652085"/>
                <a:gd name="connsiteX14366" fmla="*/ 1782000 w 7655776"/>
                <a:gd name="connsiteY14366" fmla="*/ 6332840 h 7652085"/>
                <a:gd name="connsiteX14367" fmla="*/ 1640220 w 7655776"/>
                <a:gd name="connsiteY14367" fmla="*/ 6228428 h 7652085"/>
                <a:gd name="connsiteX14368" fmla="*/ 1497708 w 7655776"/>
                <a:gd name="connsiteY14368" fmla="*/ 6124384 h 7652085"/>
                <a:gd name="connsiteX14369" fmla="*/ 1497708 w 7655776"/>
                <a:gd name="connsiteY14369" fmla="*/ 6124384 h 7652085"/>
                <a:gd name="connsiteX14370" fmla="*/ 1496976 w 7655776"/>
                <a:gd name="connsiteY14370" fmla="*/ 6122918 h 7652085"/>
                <a:gd name="connsiteX14371" fmla="*/ 1777238 w 7655776"/>
                <a:gd name="connsiteY14371" fmla="*/ 6343830 h 7652085"/>
                <a:gd name="connsiteX14372" fmla="*/ 1726314 w 7655776"/>
                <a:gd name="connsiteY14372" fmla="*/ 6469490 h 7652085"/>
                <a:gd name="connsiteX14373" fmla="*/ 1676856 w 7655776"/>
                <a:gd name="connsiteY14373" fmla="*/ 6592219 h 7652085"/>
                <a:gd name="connsiteX14374" fmla="*/ 1666598 w 7655776"/>
                <a:gd name="connsiteY14374" fmla="*/ 6595517 h 7652085"/>
                <a:gd name="connsiteX14375" fmla="*/ 1663301 w 7655776"/>
                <a:gd name="connsiteY14375" fmla="*/ 6604676 h 7652085"/>
                <a:gd name="connsiteX14376" fmla="*/ 1667331 w 7655776"/>
                <a:gd name="connsiteY14376" fmla="*/ 6613468 h 7652085"/>
                <a:gd name="connsiteX14377" fmla="*/ 1675757 w 7655776"/>
                <a:gd name="connsiteY14377" fmla="*/ 6616765 h 7652085"/>
                <a:gd name="connsiteX14378" fmla="*/ 1678688 w 7655776"/>
                <a:gd name="connsiteY14378" fmla="*/ 6616033 h 7652085"/>
                <a:gd name="connsiteX14379" fmla="*/ 1695540 w 7655776"/>
                <a:gd name="connsiteY14379" fmla="*/ 6644975 h 7652085"/>
                <a:gd name="connsiteX14380" fmla="*/ 1710927 w 7655776"/>
                <a:gd name="connsiteY14380" fmla="*/ 6670620 h 7652085"/>
                <a:gd name="connsiteX14381" fmla="*/ 1571712 w 7655776"/>
                <a:gd name="connsiteY14381" fmla="*/ 6576100 h 7652085"/>
                <a:gd name="connsiteX14382" fmla="*/ 1425170 w 7655776"/>
                <a:gd name="connsiteY14382" fmla="*/ 6476818 h 7652085"/>
                <a:gd name="connsiteX14383" fmla="*/ 1601753 w 7655776"/>
                <a:gd name="connsiteY14383" fmla="*/ 6410507 h 7652085"/>
                <a:gd name="connsiteX14384" fmla="*/ 1777238 w 7655776"/>
                <a:gd name="connsiteY14384" fmla="*/ 6343830 h 7652085"/>
                <a:gd name="connsiteX14385" fmla="*/ 2802666 w 7655776"/>
                <a:gd name="connsiteY14385" fmla="*/ 6901424 h 7652085"/>
                <a:gd name="connsiteX14386" fmla="*/ 2836371 w 7655776"/>
                <a:gd name="connsiteY14386" fmla="*/ 6832182 h 7652085"/>
                <a:gd name="connsiteX14387" fmla="*/ 2873739 w 7655776"/>
                <a:gd name="connsiteY14387" fmla="*/ 6754515 h 7652085"/>
                <a:gd name="connsiteX14388" fmla="*/ 2902681 w 7655776"/>
                <a:gd name="connsiteY14388" fmla="*/ 6769169 h 7652085"/>
                <a:gd name="connsiteX14389" fmla="*/ 2842966 w 7655776"/>
                <a:gd name="connsiteY14389" fmla="*/ 6847569 h 7652085"/>
                <a:gd name="connsiteX14390" fmla="*/ 2802666 w 7655776"/>
                <a:gd name="connsiteY14390" fmla="*/ 6901424 h 7652085"/>
                <a:gd name="connsiteX14391" fmla="*/ 2907444 w 7655776"/>
                <a:gd name="connsiteY14391" fmla="*/ 6761109 h 7652085"/>
                <a:gd name="connsiteX14392" fmla="*/ 2897919 w 7655776"/>
                <a:gd name="connsiteY14392" fmla="*/ 6746821 h 7652085"/>
                <a:gd name="connsiteX14393" fmla="*/ 2887661 w 7655776"/>
                <a:gd name="connsiteY14393" fmla="*/ 6732534 h 7652085"/>
                <a:gd name="connsiteX14394" fmla="*/ 2887661 w 7655776"/>
                <a:gd name="connsiteY14394" fmla="*/ 6732167 h 7652085"/>
                <a:gd name="connsiteX14395" fmla="*/ 2887661 w 7655776"/>
                <a:gd name="connsiteY14395" fmla="*/ 6727405 h 7652085"/>
                <a:gd name="connsiteX14396" fmla="*/ 2946644 w 7655776"/>
                <a:gd name="connsiteY14396" fmla="*/ 6650104 h 7652085"/>
                <a:gd name="connsiteX14397" fmla="*/ 2986577 w 7655776"/>
                <a:gd name="connsiteY14397" fmla="*/ 6596982 h 7652085"/>
                <a:gd name="connsiteX14398" fmla="*/ 2953605 w 7655776"/>
                <a:gd name="connsiteY14398" fmla="*/ 6665124 h 7652085"/>
                <a:gd name="connsiteX14399" fmla="*/ 2907444 w 7655776"/>
                <a:gd name="connsiteY14399" fmla="*/ 6761109 h 7652085"/>
                <a:gd name="connsiteX14400" fmla="*/ 3006360 w 7655776"/>
                <a:gd name="connsiteY14400" fmla="*/ 6556316 h 7652085"/>
                <a:gd name="connsiteX14401" fmla="*/ 3003429 w 7655776"/>
                <a:gd name="connsiteY14401" fmla="*/ 6556316 h 7652085"/>
                <a:gd name="connsiteX14402" fmla="*/ 2941515 w 7655776"/>
                <a:gd name="connsiteY14402" fmla="*/ 6458134 h 7652085"/>
                <a:gd name="connsiteX14403" fmla="*/ 2881799 w 7655776"/>
                <a:gd name="connsiteY14403" fmla="*/ 6363980 h 7652085"/>
                <a:gd name="connsiteX14404" fmla="*/ 2885463 w 7655776"/>
                <a:gd name="connsiteY14404" fmla="*/ 6359584 h 7652085"/>
                <a:gd name="connsiteX14405" fmla="*/ 2885829 w 7655776"/>
                <a:gd name="connsiteY14405" fmla="*/ 6357019 h 7652085"/>
                <a:gd name="connsiteX14406" fmla="*/ 2996468 w 7655776"/>
                <a:gd name="connsiteY14406" fmla="*/ 6351157 h 7652085"/>
                <a:gd name="connsiteX14407" fmla="*/ 3085126 w 7655776"/>
                <a:gd name="connsiteY14407" fmla="*/ 6346395 h 7652085"/>
                <a:gd name="connsiteX14408" fmla="*/ 3097949 w 7655776"/>
                <a:gd name="connsiteY14408" fmla="*/ 6377902 h 7652085"/>
                <a:gd name="connsiteX14409" fmla="*/ 3059848 w 7655776"/>
                <a:gd name="connsiteY14409" fmla="*/ 6451905 h 7652085"/>
                <a:gd name="connsiteX14410" fmla="*/ 3006360 w 7655776"/>
                <a:gd name="connsiteY14410" fmla="*/ 6556316 h 7652085"/>
                <a:gd name="connsiteX14411" fmla="*/ 3006360 w 7655776"/>
                <a:gd name="connsiteY14411" fmla="*/ 6556316 h 7652085"/>
                <a:gd name="connsiteX14412" fmla="*/ 3706465 w 7655776"/>
                <a:gd name="connsiteY14412" fmla="*/ 6450073 h 7652085"/>
                <a:gd name="connsiteX14413" fmla="*/ 3788895 w 7655776"/>
                <a:gd name="connsiteY14413" fmla="*/ 6483778 h 7652085"/>
                <a:gd name="connsiteX14414" fmla="*/ 3891475 w 7655776"/>
                <a:gd name="connsiteY14414" fmla="*/ 6525176 h 7652085"/>
                <a:gd name="connsiteX14415" fmla="*/ 3891108 w 7655776"/>
                <a:gd name="connsiteY14415" fmla="*/ 6527741 h 7652085"/>
                <a:gd name="connsiteX14416" fmla="*/ 3892574 w 7655776"/>
                <a:gd name="connsiteY14416" fmla="*/ 6533603 h 7652085"/>
                <a:gd name="connsiteX14417" fmla="*/ 3805747 w 7655776"/>
                <a:gd name="connsiteY14417" fmla="*/ 6602844 h 7652085"/>
                <a:gd name="connsiteX14418" fmla="*/ 3715258 w 7655776"/>
                <a:gd name="connsiteY14418" fmla="*/ 6675382 h 7652085"/>
                <a:gd name="connsiteX14419" fmla="*/ 3712327 w 7655776"/>
                <a:gd name="connsiteY14419" fmla="*/ 6674283 h 7652085"/>
                <a:gd name="connsiteX14420" fmla="*/ 3695841 w 7655776"/>
                <a:gd name="connsiteY14420" fmla="*/ 6557782 h 7652085"/>
                <a:gd name="connsiteX14421" fmla="*/ 3684118 w 7655776"/>
                <a:gd name="connsiteY14421" fmla="*/ 6475718 h 7652085"/>
                <a:gd name="connsiteX14422" fmla="*/ 3706465 w 7655776"/>
                <a:gd name="connsiteY14422" fmla="*/ 6450073 h 7652085"/>
                <a:gd name="connsiteX14423" fmla="*/ 3738338 w 7655776"/>
                <a:gd name="connsiteY14423" fmla="*/ 6782724 h 7652085"/>
                <a:gd name="connsiteX14424" fmla="*/ 3768746 w 7655776"/>
                <a:gd name="connsiteY14424" fmla="*/ 6875046 h 7652085"/>
                <a:gd name="connsiteX14425" fmla="*/ 3767280 w 7655776"/>
                <a:gd name="connsiteY14425" fmla="*/ 6879442 h 7652085"/>
                <a:gd name="connsiteX14426" fmla="*/ 3767280 w 7655776"/>
                <a:gd name="connsiteY14426" fmla="*/ 6879809 h 7652085"/>
                <a:gd name="connsiteX14427" fmla="*/ 3752993 w 7655776"/>
                <a:gd name="connsiteY14427" fmla="*/ 6890067 h 7652085"/>
                <a:gd name="connsiteX14428" fmla="*/ 3739071 w 7655776"/>
                <a:gd name="connsiteY14428" fmla="*/ 6900324 h 7652085"/>
                <a:gd name="connsiteX14429" fmla="*/ 3726615 w 7655776"/>
                <a:gd name="connsiteY14429" fmla="*/ 6795180 h 7652085"/>
                <a:gd name="connsiteX14430" fmla="*/ 3717456 w 7655776"/>
                <a:gd name="connsiteY14430" fmla="*/ 6719711 h 7652085"/>
                <a:gd name="connsiteX14431" fmla="*/ 3738338 w 7655776"/>
                <a:gd name="connsiteY14431" fmla="*/ 6782724 h 7652085"/>
                <a:gd name="connsiteX14432" fmla="*/ 3738338 w 7655776"/>
                <a:gd name="connsiteY14432" fmla="*/ 6782724 h 7652085"/>
                <a:gd name="connsiteX14433" fmla="*/ 3773508 w 7655776"/>
                <a:gd name="connsiteY14433" fmla="*/ 6905087 h 7652085"/>
                <a:gd name="connsiteX14434" fmla="*/ 3783766 w 7655776"/>
                <a:gd name="connsiteY14434" fmla="*/ 6990814 h 7652085"/>
                <a:gd name="connsiteX14435" fmla="*/ 3792925 w 7655776"/>
                <a:gd name="connsiteY14435" fmla="*/ 7067016 h 7652085"/>
                <a:gd name="connsiteX14436" fmla="*/ 3772043 w 7655776"/>
                <a:gd name="connsiteY14436" fmla="*/ 7002904 h 7652085"/>
                <a:gd name="connsiteX14437" fmla="*/ 3741269 w 7655776"/>
                <a:gd name="connsiteY14437" fmla="*/ 6909483 h 7652085"/>
                <a:gd name="connsiteX14438" fmla="*/ 3773508 w 7655776"/>
                <a:gd name="connsiteY14438" fmla="*/ 6905087 h 7652085"/>
                <a:gd name="connsiteX14439" fmla="*/ 4900784 w 7655776"/>
                <a:gd name="connsiteY14439" fmla="*/ 7204033 h 7652085"/>
                <a:gd name="connsiteX14440" fmla="*/ 4923498 w 7655776"/>
                <a:gd name="connsiteY14440" fmla="*/ 7184983 h 7652085"/>
                <a:gd name="connsiteX14441" fmla="*/ 4948776 w 7655776"/>
                <a:gd name="connsiteY14441" fmla="*/ 7163368 h 7652085"/>
                <a:gd name="connsiteX14442" fmla="*/ 4955371 w 7655776"/>
                <a:gd name="connsiteY14442" fmla="*/ 7165199 h 7652085"/>
                <a:gd name="connsiteX14443" fmla="*/ 4967827 w 7655776"/>
                <a:gd name="connsiteY14443" fmla="*/ 7152743 h 7652085"/>
                <a:gd name="connsiteX14444" fmla="*/ 4966728 w 7655776"/>
                <a:gd name="connsiteY14444" fmla="*/ 7147614 h 7652085"/>
                <a:gd name="connsiteX14445" fmla="*/ 4957935 w 7655776"/>
                <a:gd name="connsiteY14445" fmla="*/ 7140653 h 7652085"/>
                <a:gd name="connsiteX14446" fmla="*/ 4951341 w 7655776"/>
                <a:gd name="connsiteY14446" fmla="*/ 7009132 h 7652085"/>
                <a:gd name="connsiteX14447" fmla="*/ 4944014 w 7655776"/>
                <a:gd name="connsiteY14447" fmla="*/ 6873581 h 7652085"/>
                <a:gd name="connsiteX14448" fmla="*/ 5088358 w 7655776"/>
                <a:gd name="connsiteY14448" fmla="*/ 6993379 h 7652085"/>
                <a:gd name="connsiteX14449" fmla="*/ 5233801 w 7655776"/>
                <a:gd name="connsiteY14449" fmla="*/ 7113543 h 7652085"/>
                <a:gd name="connsiteX14450" fmla="*/ 5063080 w 7655776"/>
                <a:gd name="connsiteY14450" fmla="*/ 7160070 h 7652085"/>
                <a:gd name="connsiteX14451" fmla="*/ 4900784 w 7655776"/>
                <a:gd name="connsiteY14451" fmla="*/ 7204033 h 7652085"/>
                <a:gd name="connsiteX14452" fmla="*/ 4943648 w 7655776"/>
                <a:gd name="connsiteY14452" fmla="*/ 6861491 h 7652085"/>
                <a:gd name="connsiteX14453" fmla="*/ 4941449 w 7655776"/>
                <a:gd name="connsiteY14453" fmla="*/ 6860391 h 7652085"/>
                <a:gd name="connsiteX14454" fmla="*/ 4911042 w 7655776"/>
                <a:gd name="connsiteY14454" fmla="*/ 6773199 h 7652085"/>
                <a:gd name="connsiteX14455" fmla="*/ 4881367 w 7655776"/>
                <a:gd name="connsiteY14455" fmla="*/ 6690036 h 7652085"/>
                <a:gd name="connsiteX14456" fmla="*/ 4884664 w 7655776"/>
                <a:gd name="connsiteY14456" fmla="*/ 6682709 h 7652085"/>
                <a:gd name="connsiteX14457" fmla="*/ 5067109 w 7655776"/>
                <a:gd name="connsiteY14457" fmla="*/ 6622260 h 7652085"/>
                <a:gd name="connsiteX14458" fmla="*/ 5216583 w 7655776"/>
                <a:gd name="connsiteY14458" fmla="*/ 6572436 h 7652085"/>
                <a:gd name="connsiteX14459" fmla="*/ 5244792 w 7655776"/>
                <a:gd name="connsiteY14459" fmla="*/ 6653767 h 7652085"/>
                <a:gd name="connsiteX14460" fmla="*/ 5280695 w 7655776"/>
                <a:gd name="connsiteY14460" fmla="*/ 6755614 h 7652085"/>
                <a:gd name="connsiteX14461" fmla="*/ 5279962 w 7655776"/>
                <a:gd name="connsiteY14461" fmla="*/ 6756347 h 7652085"/>
                <a:gd name="connsiteX14462" fmla="*/ 5111438 w 7655776"/>
                <a:gd name="connsiteY14462" fmla="*/ 6808369 h 7652085"/>
                <a:gd name="connsiteX14463" fmla="*/ 4943648 w 7655776"/>
                <a:gd name="connsiteY14463" fmla="*/ 6861491 h 7652085"/>
                <a:gd name="connsiteX14464" fmla="*/ 5252119 w 7655776"/>
                <a:gd name="connsiteY14464" fmla="*/ 6651936 h 7652085"/>
                <a:gd name="connsiteX14465" fmla="*/ 5223543 w 7655776"/>
                <a:gd name="connsiteY14465" fmla="*/ 6570604 h 7652085"/>
                <a:gd name="connsiteX14466" fmla="*/ 5253951 w 7655776"/>
                <a:gd name="connsiteY14466" fmla="*/ 6560347 h 7652085"/>
                <a:gd name="connsiteX14467" fmla="*/ 5254317 w 7655776"/>
                <a:gd name="connsiteY14467" fmla="*/ 6560347 h 7652085"/>
                <a:gd name="connsiteX14468" fmla="*/ 5267506 w 7655776"/>
                <a:gd name="connsiteY14468" fmla="*/ 6657797 h 7652085"/>
                <a:gd name="connsiteX14469" fmla="*/ 5277031 w 7655776"/>
                <a:gd name="connsiteY14469" fmla="*/ 6724474 h 7652085"/>
                <a:gd name="connsiteX14470" fmla="*/ 5252119 w 7655776"/>
                <a:gd name="connsiteY14470" fmla="*/ 6651936 h 7652085"/>
                <a:gd name="connsiteX14471" fmla="*/ 5235267 w 7655776"/>
                <a:gd name="connsiteY14471" fmla="*/ 6547891 h 7652085"/>
                <a:gd name="connsiteX14472" fmla="*/ 5217681 w 7655776"/>
                <a:gd name="connsiteY14472" fmla="*/ 6544960 h 7652085"/>
                <a:gd name="connsiteX14473" fmla="*/ 5217681 w 7655776"/>
                <a:gd name="connsiteY14473" fmla="*/ 6544593 h 7652085"/>
                <a:gd name="connsiteX14474" fmla="*/ 5214384 w 7655776"/>
                <a:gd name="connsiteY14474" fmla="*/ 6541296 h 7652085"/>
                <a:gd name="connsiteX14475" fmla="*/ 5201195 w 7655776"/>
                <a:gd name="connsiteY14475" fmla="*/ 6444945 h 7652085"/>
                <a:gd name="connsiteX14476" fmla="*/ 5192036 w 7655776"/>
                <a:gd name="connsiteY14476" fmla="*/ 6379001 h 7652085"/>
                <a:gd name="connsiteX14477" fmla="*/ 5216949 w 7655776"/>
                <a:gd name="connsiteY14477" fmla="*/ 6450806 h 7652085"/>
                <a:gd name="connsiteX14478" fmla="*/ 5252119 w 7655776"/>
                <a:gd name="connsiteY14478" fmla="*/ 6550821 h 7652085"/>
                <a:gd name="connsiteX14479" fmla="*/ 5235267 w 7655776"/>
                <a:gd name="connsiteY14479" fmla="*/ 6547891 h 7652085"/>
                <a:gd name="connsiteX14480" fmla="*/ 5235267 w 7655776"/>
                <a:gd name="connsiteY14480" fmla="*/ 6547891 h 7652085"/>
                <a:gd name="connsiteX14481" fmla="*/ 5175550 w 7655776"/>
                <a:gd name="connsiteY14481" fmla="*/ 6338335 h 7652085"/>
                <a:gd name="connsiteX14482" fmla="*/ 5062347 w 7655776"/>
                <a:gd name="connsiteY14482" fmla="*/ 6312690 h 7652085"/>
                <a:gd name="connsiteX14483" fmla="*/ 4954272 w 7655776"/>
                <a:gd name="connsiteY14483" fmla="*/ 6288511 h 7652085"/>
                <a:gd name="connsiteX14484" fmla="*/ 4953173 w 7655776"/>
                <a:gd name="connsiteY14484" fmla="*/ 6282649 h 7652085"/>
                <a:gd name="connsiteX14485" fmla="*/ 4951707 w 7655776"/>
                <a:gd name="connsiteY14485" fmla="*/ 6280451 h 7652085"/>
                <a:gd name="connsiteX14486" fmla="*/ 5025711 w 7655776"/>
                <a:gd name="connsiteY14486" fmla="*/ 6198021 h 7652085"/>
                <a:gd name="connsiteX14487" fmla="*/ 5085061 w 7655776"/>
                <a:gd name="connsiteY14487" fmla="*/ 6131711 h 7652085"/>
                <a:gd name="connsiteX14488" fmla="*/ 5116201 w 7655776"/>
                <a:gd name="connsiteY14488" fmla="*/ 6144900 h 7652085"/>
                <a:gd name="connsiteX14489" fmla="*/ 5141480 w 7655776"/>
                <a:gd name="connsiteY14489" fmla="*/ 6224032 h 7652085"/>
                <a:gd name="connsiteX14490" fmla="*/ 5177749 w 7655776"/>
                <a:gd name="connsiteY14490" fmla="*/ 6335771 h 7652085"/>
                <a:gd name="connsiteX14491" fmla="*/ 5175550 w 7655776"/>
                <a:gd name="connsiteY14491" fmla="*/ 6338335 h 7652085"/>
                <a:gd name="connsiteX14492" fmla="*/ 5175550 w 7655776"/>
                <a:gd name="connsiteY14492" fmla="*/ 6338335 h 7652085"/>
                <a:gd name="connsiteX14493" fmla="*/ 5855140 w 7655776"/>
                <a:gd name="connsiteY14493" fmla="*/ 5978574 h 7652085"/>
                <a:gd name="connsiteX14494" fmla="*/ 5941966 w 7655776"/>
                <a:gd name="connsiteY14494" fmla="*/ 6022171 h 7652085"/>
                <a:gd name="connsiteX14495" fmla="*/ 5943798 w 7655776"/>
                <a:gd name="connsiteY14495" fmla="*/ 6026567 h 7652085"/>
                <a:gd name="connsiteX14496" fmla="*/ 5944164 w 7655776"/>
                <a:gd name="connsiteY14496" fmla="*/ 6026567 h 7652085"/>
                <a:gd name="connsiteX14497" fmla="*/ 5941233 w 7655776"/>
                <a:gd name="connsiteY14497" fmla="*/ 6043786 h 7652085"/>
                <a:gd name="connsiteX14498" fmla="*/ 5938669 w 7655776"/>
                <a:gd name="connsiteY14498" fmla="*/ 6061004 h 7652085"/>
                <a:gd name="connsiteX14499" fmla="*/ 5855506 w 7655776"/>
                <a:gd name="connsiteY14499" fmla="*/ 5995426 h 7652085"/>
                <a:gd name="connsiteX14500" fmla="*/ 5795790 w 7655776"/>
                <a:gd name="connsiteY14500" fmla="*/ 5948533 h 7652085"/>
                <a:gd name="connsiteX14501" fmla="*/ 5855140 w 7655776"/>
                <a:gd name="connsiteY14501" fmla="*/ 5978574 h 7652085"/>
                <a:gd name="connsiteX14502" fmla="*/ 5855140 w 7655776"/>
                <a:gd name="connsiteY14502" fmla="*/ 5978574 h 7652085"/>
                <a:gd name="connsiteX14503" fmla="*/ 5946729 w 7655776"/>
                <a:gd name="connsiteY14503" fmla="*/ 6066499 h 7652085"/>
                <a:gd name="connsiteX14504" fmla="*/ 5966512 w 7655776"/>
                <a:gd name="connsiteY14504" fmla="*/ 6040855 h 7652085"/>
                <a:gd name="connsiteX14505" fmla="*/ 6034288 w 7655776"/>
                <a:gd name="connsiteY14505" fmla="*/ 6094342 h 7652085"/>
                <a:gd name="connsiteX14506" fmla="*/ 6094736 w 7655776"/>
                <a:gd name="connsiteY14506" fmla="*/ 6141602 h 7652085"/>
                <a:gd name="connsiteX14507" fmla="*/ 6035020 w 7655776"/>
                <a:gd name="connsiteY14507" fmla="*/ 6111195 h 7652085"/>
                <a:gd name="connsiteX14508" fmla="*/ 5946729 w 7655776"/>
                <a:gd name="connsiteY14508" fmla="*/ 6066499 h 7652085"/>
                <a:gd name="connsiteX14509" fmla="*/ 5946729 w 7655776"/>
                <a:gd name="connsiteY14509" fmla="*/ 6066499 h 7652085"/>
                <a:gd name="connsiteX14510" fmla="*/ 6124411 w 7655776"/>
                <a:gd name="connsiteY14510" fmla="*/ 6155157 h 7652085"/>
                <a:gd name="connsiteX14511" fmla="*/ 6123312 w 7655776"/>
                <a:gd name="connsiteY14511" fmla="*/ 6155524 h 7652085"/>
                <a:gd name="connsiteX14512" fmla="*/ 6038684 w 7655776"/>
                <a:gd name="connsiteY14512" fmla="*/ 6088481 h 7652085"/>
                <a:gd name="connsiteX14513" fmla="*/ 5970908 w 7655776"/>
                <a:gd name="connsiteY14513" fmla="*/ 6034993 h 7652085"/>
                <a:gd name="connsiteX14514" fmla="*/ 6066893 w 7655776"/>
                <a:gd name="connsiteY14514" fmla="*/ 5910066 h 7652085"/>
                <a:gd name="connsiteX14515" fmla="*/ 6183394 w 7655776"/>
                <a:gd name="connsiteY14515" fmla="*/ 5757295 h 7652085"/>
                <a:gd name="connsiteX14516" fmla="*/ 6186325 w 7655776"/>
                <a:gd name="connsiteY14516" fmla="*/ 5758395 h 7652085"/>
                <a:gd name="connsiteX14517" fmla="*/ 6191454 w 7655776"/>
                <a:gd name="connsiteY14517" fmla="*/ 5756197 h 7652085"/>
                <a:gd name="connsiteX14518" fmla="*/ 6260329 w 7655776"/>
                <a:gd name="connsiteY14518" fmla="*/ 5811150 h 7652085"/>
                <a:gd name="connsiteX14519" fmla="*/ 6332867 w 7655776"/>
                <a:gd name="connsiteY14519" fmla="*/ 5868301 h 7652085"/>
                <a:gd name="connsiteX14520" fmla="*/ 6333234 w 7655776"/>
                <a:gd name="connsiteY14520" fmla="*/ 5870499 h 7652085"/>
                <a:gd name="connsiteX14521" fmla="*/ 6229189 w 7655776"/>
                <a:gd name="connsiteY14521" fmla="*/ 6012279 h 7652085"/>
                <a:gd name="connsiteX14522" fmla="*/ 6124411 w 7655776"/>
                <a:gd name="connsiteY14522" fmla="*/ 6155157 h 7652085"/>
                <a:gd name="connsiteX14523" fmla="*/ 6762969 w 7655776"/>
                <a:gd name="connsiteY14523" fmla="*/ 5182117 h 7652085"/>
                <a:gd name="connsiteX14524" fmla="*/ 6760771 w 7655776"/>
                <a:gd name="connsiteY14524" fmla="*/ 5182850 h 7652085"/>
                <a:gd name="connsiteX14525" fmla="*/ 6677608 w 7655776"/>
                <a:gd name="connsiteY14525" fmla="*/ 5142918 h 7652085"/>
                <a:gd name="connsiteX14526" fmla="*/ 6598109 w 7655776"/>
                <a:gd name="connsiteY14526" fmla="*/ 5105183 h 7652085"/>
                <a:gd name="connsiteX14527" fmla="*/ 6595544 w 7655776"/>
                <a:gd name="connsiteY14527" fmla="*/ 5097856 h 7652085"/>
                <a:gd name="connsiteX14528" fmla="*/ 6682004 w 7655776"/>
                <a:gd name="connsiteY14528" fmla="*/ 4926402 h 7652085"/>
                <a:gd name="connsiteX14529" fmla="*/ 6752344 w 7655776"/>
                <a:gd name="connsiteY14529" fmla="*/ 4785355 h 7652085"/>
                <a:gd name="connsiteX14530" fmla="*/ 6830011 w 7655776"/>
                <a:gd name="connsiteY14530" fmla="*/ 4823089 h 7652085"/>
                <a:gd name="connsiteX14531" fmla="*/ 6927462 w 7655776"/>
                <a:gd name="connsiteY14531" fmla="*/ 4869983 h 7652085"/>
                <a:gd name="connsiteX14532" fmla="*/ 6927462 w 7655776"/>
                <a:gd name="connsiteY14532" fmla="*/ 4871082 h 7652085"/>
                <a:gd name="connsiteX14533" fmla="*/ 6927462 w 7655776"/>
                <a:gd name="connsiteY14533" fmla="*/ 4871082 h 7652085"/>
                <a:gd name="connsiteX14534" fmla="*/ 6845032 w 7655776"/>
                <a:gd name="connsiteY14534" fmla="*/ 5026783 h 7652085"/>
                <a:gd name="connsiteX14535" fmla="*/ 6762969 w 7655776"/>
                <a:gd name="connsiteY14535" fmla="*/ 5182117 h 7652085"/>
                <a:gd name="connsiteX14536" fmla="*/ 6762969 w 7655776"/>
                <a:gd name="connsiteY14536" fmla="*/ 5182117 h 7652085"/>
                <a:gd name="connsiteX14537" fmla="*/ 6832943 w 7655776"/>
                <a:gd name="connsiteY14537" fmla="*/ 4815762 h 7652085"/>
                <a:gd name="connsiteX14538" fmla="*/ 6755275 w 7655776"/>
                <a:gd name="connsiteY14538" fmla="*/ 4778394 h 7652085"/>
                <a:gd name="connsiteX14539" fmla="*/ 6769930 w 7655776"/>
                <a:gd name="connsiteY14539" fmla="*/ 4749452 h 7652085"/>
                <a:gd name="connsiteX14540" fmla="*/ 6848329 w 7655776"/>
                <a:gd name="connsiteY14540" fmla="*/ 4809168 h 7652085"/>
                <a:gd name="connsiteX14541" fmla="*/ 6902184 w 7655776"/>
                <a:gd name="connsiteY14541" fmla="*/ 4849467 h 7652085"/>
                <a:gd name="connsiteX14542" fmla="*/ 6832943 w 7655776"/>
                <a:gd name="connsiteY14542" fmla="*/ 4815762 h 7652085"/>
                <a:gd name="connsiteX14543" fmla="*/ 6747215 w 7655776"/>
                <a:gd name="connsiteY14543" fmla="*/ 4754215 h 7652085"/>
                <a:gd name="connsiteX14544" fmla="*/ 6732927 w 7655776"/>
                <a:gd name="connsiteY14544" fmla="*/ 4764472 h 7652085"/>
                <a:gd name="connsiteX14545" fmla="*/ 6732927 w 7655776"/>
                <a:gd name="connsiteY14545" fmla="*/ 4764472 h 7652085"/>
                <a:gd name="connsiteX14546" fmla="*/ 6728165 w 7655776"/>
                <a:gd name="connsiteY14546" fmla="*/ 4764472 h 7652085"/>
                <a:gd name="connsiteX14547" fmla="*/ 6650864 w 7655776"/>
                <a:gd name="connsiteY14547" fmla="*/ 4705489 h 7652085"/>
                <a:gd name="connsiteX14548" fmla="*/ 6597743 w 7655776"/>
                <a:gd name="connsiteY14548" fmla="*/ 4665190 h 7652085"/>
                <a:gd name="connsiteX14549" fmla="*/ 6666251 w 7655776"/>
                <a:gd name="connsiteY14549" fmla="*/ 4698528 h 7652085"/>
                <a:gd name="connsiteX14550" fmla="*/ 6761869 w 7655776"/>
                <a:gd name="connsiteY14550" fmla="*/ 4744689 h 7652085"/>
                <a:gd name="connsiteX14551" fmla="*/ 6747215 w 7655776"/>
                <a:gd name="connsiteY14551" fmla="*/ 4754215 h 7652085"/>
                <a:gd name="connsiteX14552" fmla="*/ 6747215 w 7655776"/>
                <a:gd name="connsiteY14552" fmla="*/ 4754215 h 7652085"/>
                <a:gd name="connsiteX14553" fmla="*/ 6720105 w 7655776"/>
                <a:gd name="connsiteY14553" fmla="*/ 3934311 h 7652085"/>
                <a:gd name="connsiteX14554" fmla="*/ 6783485 w 7655776"/>
                <a:gd name="connsiteY14554" fmla="*/ 3913429 h 7652085"/>
                <a:gd name="connsiteX14555" fmla="*/ 6875806 w 7655776"/>
                <a:gd name="connsiteY14555" fmla="*/ 3883021 h 7652085"/>
                <a:gd name="connsiteX14556" fmla="*/ 6879836 w 7655776"/>
                <a:gd name="connsiteY14556" fmla="*/ 3884853 h 7652085"/>
                <a:gd name="connsiteX14557" fmla="*/ 6880202 w 7655776"/>
                <a:gd name="connsiteY14557" fmla="*/ 3884853 h 7652085"/>
                <a:gd name="connsiteX14558" fmla="*/ 6880569 w 7655776"/>
                <a:gd name="connsiteY14558" fmla="*/ 3884853 h 7652085"/>
                <a:gd name="connsiteX14559" fmla="*/ 6890827 w 7655776"/>
                <a:gd name="connsiteY14559" fmla="*/ 3899141 h 7652085"/>
                <a:gd name="connsiteX14560" fmla="*/ 6901085 w 7655776"/>
                <a:gd name="connsiteY14560" fmla="*/ 3913062 h 7652085"/>
                <a:gd name="connsiteX14561" fmla="*/ 6795941 w 7655776"/>
                <a:gd name="connsiteY14561" fmla="*/ 3925152 h 7652085"/>
                <a:gd name="connsiteX14562" fmla="*/ 6720105 w 7655776"/>
                <a:gd name="connsiteY14562" fmla="*/ 3934311 h 7652085"/>
                <a:gd name="connsiteX14563" fmla="*/ 6910243 w 7655776"/>
                <a:gd name="connsiteY14563" fmla="*/ 3910864 h 7652085"/>
                <a:gd name="connsiteX14564" fmla="*/ 6905847 w 7655776"/>
                <a:gd name="connsiteY14564" fmla="*/ 3878625 h 7652085"/>
                <a:gd name="connsiteX14565" fmla="*/ 6991575 w 7655776"/>
                <a:gd name="connsiteY14565" fmla="*/ 3868367 h 7652085"/>
                <a:gd name="connsiteX14566" fmla="*/ 7067776 w 7655776"/>
                <a:gd name="connsiteY14566" fmla="*/ 3859208 h 7652085"/>
                <a:gd name="connsiteX14567" fmla="*/ 7003664 w 7655776"/>
                <a:gd name="connsiteY14567" fmla="*/ 3880090 h 7652085"/>
                <a:gd name="connsiteX14568" fmla="*/ 6910243 w 7655776"/>
                <a:gd name="connsiteY14568" fmla="*/ 3910864 h 7652085"/>
                <a:gd name="connsiteX14569" fmla="*/ 6910243 w 7655776"/>
                <a:gd name="connsiteY14569" fmla="*/ 3910864 h 7652085"/>
                <a:gd name="connsiteX14570" fmla="*/ 7097818 w 7655776"/>
                <a:gd name="connsiteY14570" fmla="*/ 3848584 h 7652085"/>
                <a:gd name="connsiteX14571" fmla="*/ 6990475 w 7655776"/>
                <a:gd name="connsiteY14571" fmla="*/ 3861040 h 7652085"/>
                <a:gd name="connsiteX14572" fmla="*/ 6904748 w 7655776"/>
                <a:gd name="connsiteY14572" fmla="*/ 3871298 h 7652085"/>
                <a:gd name="connsiteX14573" fmla="*/ 6883866 w 7655776"/>
                <a:gd name="connsiteY14573" fmla="*/ 3715230 h 7652085"/>
                <a:gd name="connsiteX14574" fmla="*/ 6858221 w 7655776"/>
                <a:gd name="connsiteY14574" fmla="*/ 3524725 h 7652085"/>
                <a:gd name="connsiteX14575" fmla="*/ 6863350 w 7655776"/>
                <a:gd name="connsiteY14575" fmla="*/ 3518497 h 7652085"/>
                <a:gd name="connsiteX14576" fmla="*/ 6950909 w 7655776"/>
                <a:gd name="connsiteY14576" fmla="*/ 3508606 h 7652085"/>
                <a:gd name="connsiteX14577" fmla="*/ 7042498 w 7655776"/>
                <a:gd name="connsiteY14577" fmla="*/ 3497615 h 7652085"/>
                <a:gd name="connsiteX14578" fmla="*/ 7044696 w 7655776"/>
                <a:gd name="connsiteY14578" fmla="*/ 3499080 h 7652085"/>
                <a:gd name="connsiteX14579" fmla="*/ 7071074 w 7655776"/>
                <a:gd name="connsiteY14579" fmla="*/ 3673099 h 7652085"/>
                <a:gd name="connsiteX14580" fmla="*/ 7098184 w 7655776"/>
                <a:gd name="connsiteY14580" fmla="*/ 3847485 h 7652085"/>
                <a:gd name="connsiteX14581" fmla="*/ 7097818 w 7655776"/>
                <a:gd name="connsiteY14581" fmla="*/ 3848584 h 7652085"/>
                <a:gd name="connsiteX14582" fmla="*/ 7097818 w 7655776"/>
                <a:gd name="connsiteY14582" fmla="*/ 3848584 h 7652085"/>
                <a:gd name="connsiteX14583" fmla="*/ 1093985 w 7655776"/>
                <a:gd name="connsiteY14583" fmla="*/ 3184015 h 7652085"/>
                <a:gd name="connsiteX14584" fmla="*/ 1093985 w 7655776"/>
                <a:gd name="connsiteY14584" fmla="*/ 3184015 h 7652085"/>
                <a:gd name="connsiteX14585" fmla="*/ 1093985 w 7655776"/>
                <a:gd name="connsiteY14585" fmla="*/ 3184015 h 7652085"/>
                <a:gd name="connsiteX14586" fmla="*/ 11404 w 7655776"/>
                <a:gd name="connsiteY14586" fmla="*/ 4564809 h 7652085"/>
                <a:gd name="connsiteX14587" fmla="*/ 11404 w 7655776"/>
                <a:gd name="connsiteY14587" fmla="*/ 4564809 h 7652085"/>
                <a:gd name="connsiteX14588" fmla="*/ 11404 w 7655776"/>
                <a:gd name="connsiteY14588" fmla="*/ 4564809 h 7652085"/>
                <a:gd name="connsiteX14589" fmla="*/ 346620 w 7655776"/>
                <a:gd name="connsiteY14589" fmla="*/ 4610237 h 7652085"/>
                <a:gd name="connsiteX14590" fmla="*/ 346620 w 7655776"/>
                <a:gd name="connsiteY14590" fmla="*/ 4610237 h 7652085"/>
                <a:gd name="connsiteX14591" fmla="*/ 346620 w 7655776"/>
                <a:gd name="connsiteY14591" fmla="*/ 4610237 h 7652085"/>
                <a:gd name="connsiteX14592" fmla="*/ 3175616 w 7655776"/>
                <a:gd name="connsiteY14592" fmla="*/ 6567674 h 7652085"/>
                <a:gd name="connsiteX14593" fmla="*/ 3175616 w 7655776"/>
                <a:gd name="connsiteY14593" fmla="*/ 6567674 h 7652085"/>
                <a:gd name="connsiteX14594" fmla="*/ 3175616 w 7655776"/>
                <a:gd name="connsiteY14594" fmla="*/ 6567674 h 7652085"/>
                <a:gd name="connsiteX14595" fmla="*/ 4357112 w 7655776"/>
                <a:gd name="connsiteY14595" fmla="*/ 7343615 h 7652085"/>
                <a:gd name="connsiteX14596" fmla="*/ 4357112 w 7655776"/>
                <a:gd name="connsiteY14596" fmla="*/ 7343615 h 7652085"/>
                <a:gd name="connsiteX14597" fmla="*/ 4357112 w 7655776"/>
                <a:gd name="connsiteY14597" fmla="*/ 7343615 h 7652085"/>
                <a:gd name="connsiteX14598" fmla="*/ 4557875 w 7655776"/>
                <a:gd name="connsiteY14598" fmla="*/ 7648422 h 7652085"/>
                <a:gd name="connsiteX14599" fmla="*/ 4557875 w 7655776"/>
                <a:gd name="connsiteY14599" fmla="*/ 7648422 h 7652085"/>
                <a:gd name="connsiteX14600" fmla="*/ 4557875 w 7655776"/>
                <a:gd name="connsiteY14600" fmla="*/ 7648422 h 7652085"/>
                <a:gd name="connsiteX14601" fmla="*/ 6558908 w 7655776"/>
                <a:gd name="connsiteY14601" fmla="*/ 4486408 h 7652085"/>
                <a:gd name="connsiteX14602" fmla="*/ 6558908 w 7655776"/>
                <a:gd name="connsiteY14602" fmla="*/ 4486408 h 7652085"/>
                <a:gd name="connsiteX14603" fmla="*/ 6558908 w 7655776"/>
                <a:gd name="connsiteY14603" fmla="*/ 4486408 h 7652085"/>
                <a:gd name="connsiteX14604" fmla="*/ 7641855 w 7655776"/>
                <a:gd name="connsiteY14604" fmla="*/ 3101951 h 7652085"/>
                <a:gd name="connsiteX14605" fmla="*/ 7641855 w 7655776"/>
                <a:gd name="connsiteY14605" fmla="*/ 3101951 h 7652085"/>
                <a:gd name="connsiteX14606" fmla="*/ 7641855 w 7655776"/>
                <a:gd name="connsiteY14606" fmla="*/ 3101951 h 765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Lst>
              <a:rect l="l" t="t" r="r" b="b"/>
              <a:pathLst>
                <a:path w="7655776" h="7652085">
                  <a:moveTo>
                    <a:pt x="7641489" y="3083267"/>
                  </a:moveTo>
                  <a:lnTo>
                    <a:pt x="7641489" y="3083267"/>
                  </a:lnTo>
                  <a:cubicBezTo>
                    <a:pt x="7638558" y="3083267"/>
                    <a:pt x="7635628" y="3084732"/>
                    <a:pt x="7633796" y="3086931"/>
                  </a:cubicBezTo>
                  <a:cubicBezTo>
                    <a:pt x="7633062" y="3087664"/>
                    <a:pt x="7633429" y="3088763"/>
                    <a:pt x="7632697" y="3089862"/>
                  </a:cubicBezTo>
                  <a:lnTo>
                    <a:pt x="7474797" y="3067880"/>
                  </a:lnTo>
                  <a:lnTo>
                    <a:pt x="7316898" y="3046632"/>
                  </a:lnTo>
                  <a:cubicBezTo>
                    <a:pt x="7315799" y="3041503"/>
                    <a:pt x="7311403" y="3037839"/>
                    <a:pt x="7306274" y="3037839"/>
                  </a:cubicBezTo>
                  <a:cubicBezTo>
                    <a:pt x="7304442" y="3038206"/>
                    <a:pt x="7302610" y="3038938"/>
                    <a:pt x="7301145" y="3040404"/>
                  </a:cubicBezTo>
                  <a:lnTo>
                    <a:pt x="7283926" y="3028314"/>
                  </a:lnTo>
                  <a:lnTo>
                    <a:pt x="7293818" y="3009996"/>
                  </a:lnTo>
                  <a:cubicBezTo>
                    <a:pt x="7294550" y="3009996"/>
                    <a:pt x="7294917" y="3010362"/>
                    <a:pt x="7295650" y="3010362"/>
                  </a:cubicBezTo>
                  <a:cubicBezTo>
                    <a:pt x="7297115" y="3010362"/>
                    <a:pt x="7298581" y="3009996"/>
                    <a:pt x="7300046" y="3009630"/>
                  </a:cubicBezTo>
                  <a:cubicBezTo>
                    <a:pt x="7304808" y="3007432"/>
                    <a:pt x="7307006" y="3002303"/>
                    <a:pt x="7305541" y="2997174"/>
                  </a:cubicBezTo>
                  <a:lnTo>
                    <a:pt x="7438161" y="2908516"/>
                  </a:lnTo>
                  <a:cubicBezTo>
                    <a:pt x="7493847" y="2871147"/>
                    <a:pt x="7549167" y="2833779"/>
                    <a:pt x="7570049" y="2819858"/>
                  </a:cubicBezTo>
                  <a:cubicBezTo>
                    <a:pt x="7571881" y="2821323"/>
                    <a:pt x="7574446" y="2822422"/>
                    <a:pt x="7576644" y="2822422"/>
                  </a:cubicBezTo>
                  <a:cubicBezTo>
                    <a:pt x="7578109" y="2822422"/>
                    <a:pt x="7579575" y="2822056"/>
                    <a:pt x="7581040" y="2821689"/>
                  </a:cubicBezTo>
                  <a:cubicBezTo>
                    <a:pt x="7583604" y="2820590"/>
                    <a:pt x="7585803" y="2818392"/>
                    <a:pt x="7586902" y="2815461"/>
                  </a:cubicBezTo>
                  <a:cubicBezTo>
                    <a:pt x="7588001" y="2812897"/>
                    <a:pt x="7588001" y="2809600"/>
                    <a:pt x="7586902" y="2807035"/>
                  </a:cubicBezTo>
                  <a:cubicBezTo>
                    <a:pt x="7584338" y="2801540"/>
                    <a:pt x="7577743" y="2798975"/>
                    <a:pt x="7572248" y="2801540"/>
                  </a:cubicBezTo>
                  <a:cubicBezTo>
                    <a:pt x="7570049" y="2802639"/>
                    <a:pt x="7568218" y="2804471"/>
                    <a:pt x="7567118" y="2807035"/>
                  </a:cubicBezTo>
                  <a:lnTo>
                    <a:pt x="7395298" y="2785054"/>
                  </a:lnTo>
                  <a:lnTo>
                    <a:pt x="7226042" y="2764171"/>
                  </a:lnTo>
                  <a:cubicBezTo>
                    <a:pt x="7226042" y="2763072"/>
                    <a:pt x="7225675" y="2761607"/>
                    <a:pt x="7225309" y="2760508"/>
                  </a:cubicBezTo>
                  <a:cubicBezTo>
                    <a:pt x="7223111" y="2755745"/>
                    <a:pt x="7218348" y="2752448"/>
                    <a:pt x="7212853" y="2752448"/>
                  </a:cubicBezTo>
                  <a:lnTo>
                    <a:pt x="7168524" y="2587588"/>
                  </a:lnTo>
                  <a:lnTo>
                    <a:pt x="7120898" y="2414302"/>
                  </a:lnTo>
                  <a:cubicBezTo>
                    <a:pt x="7120898" y="2413936"/>
                    <a:pt x="7121631" y="2413936"/>
                    <a:pt x="7121631" y="2413570"/>
                  </a:cubicBezTo>
                  <a:cubicBezTo>
                    <a:pt x="7122363" y="2412104"/>
                    <a:pt x="7122363" y="2410639"/>
                    <a:pt x="7121631" y="2409539"/>
                  </a:cubicBezTo>
                  <a:cubicBezTo>
                    <a:pt x="7120898" y="2407708"/>
                    <a:pt x="7118700" y="2406242"/>
                    <a:pt x="7116868" y="2406242"/>
                  </a:cubicBezTo>
                  <a:cubicBezTo>
                    <a:pt x="7116135" y="2406242"/>
                    <a:pt x="7115402" y="2406609"/>
                    <a:pt x="7114670" y="2406609"/>
                  </a:cubicBezTo>
                  <a:cubicBezTo>
                    <a:pt x="7113204" y="2407341"/>
                    <a:pt x="7112472" y="2408074"/>
                    <a:pt x="7111739" y="2409539"/>
                  </a:cubicBezTo>
                  <a:cubicBezTo>
                    <a:pt x="7111373" y="2410272"/>
                    <a:pt x="7111373" y="2411371"/>
                    <a:pt x="7111739" y="2412104"/>
                  </a:cubicBezTo>
                  <a:lnTo>
                    <a:pt x="6989010" y="2559745"/>
                  </a:lnTo>
                  <a:lnTo>
                    <a:pt x="6868846" y="2705555"/>
                  </a:lnTo>
                  <a:lnTo>
                    <a:pt x="6817556" y="2538863"/>
                  </a:lnTo>
                  <a:lnTo>
                    <a:pt x="6765167" y="2370339"/>
                  </a:lnTo>
                  <a:cubicBezTo>
                    <a:pt x="6766266" y="2368874"/>
                    <a:pt x="6766632" y="2366676"/>
                    <a:pt x="6765899" y="2365211"/>
                  </a:cubicBezTo>
                  <a:cubicBezTo>
                    <a:pt x="6764434" y="2362280"/>
                    <a:pt x="6761137" y="2361181"/>
                    <a:pt x="6758206" y="2362280"/>
                  </a:cubicBezTo>
                  <a:cubicBezTo>
                    <a:pt x="6757107" y="2362646"/>
                    <a:pt x="6756374" y="2363745"/>
                    <a:pt x="6756008" y="2364844"/>
                  </a:cubicBezTo>
                  <a:lnTo>
                    <a:pt x="6658557" y="2378033"/>
                  </a:lnTo>
                  <a:cubicBezTo>
                    <a:pt x="6615694" y="2383895"/>
                    <a:pt x="6572830" y="2390123"/>
                    <a:pt x="6560740" y="2391954"/>
                  </a:cubicBezTo>
                  <a:cubicBezTo>
                    <a:pt x="6558908" y="2390123"/>
                    <a:pt x="6555612" y="2389756"/>
                    <a:pt x="6553413" y="2391954"/>
                  </a:cubicBezTo>
                  <a:cubicBezTo>
                    <a:pt x="6552681" y="2392687"/>
                    <a:pt x="6552314" y="2393053"/>
                    <a:pt x="6552314" y="2393786"/>
                  </a:cubicBezTo>
                  <a:lnTo>
                    <a:pt x="6552314" y="2393786"/>
                  </a:lnTo>
                  <a:cubicBezTo>
                    <a:pt x="6539126" y="2398183"/>
                    <a:pt x="6494796" y="2413203"/>
                    <a:pt x="6450467" y="2428956"/>
                  </a:cubicBezTo>
                  <a:lnTo>
                    <a:pt x="6353017" y="2463028"/>
                  </a:lnTo>
                  <a:cubicBezTo>
                    <a:pt x="6350453" y="2459364"/>
                    <a:pt x="6345690" y="2458265"/>
                    <a:pt x="6341294" y="2459730"/>
                  </a:cubicBezTo>
                  <a:cubicBezTo>
                    <a:pt x="6338729" y="2460829"/>
                    <a:pt x="6336897" y="2463028"/>
                    <a:pt x="6335798" y="2465592"/>
                  </a:cubicBezTo>
                  <a:cubicBezTo>
                    <a:pt x="6335432" y="2466691"/>
                    <a:pt x="6335798" y="2467790"/>
                    <a:pt x="6335798" y="2468889"/>
                  </a:cubicBezTo>
                  <a:cubicBezTo>
                    <a:pt x="6317114" y="2474751"/>
                    <a:pt x="6270587" y="2489405"/>
                    <a:pt x="6223693" y="2504792"/>
                  </a:cubicBezTo>
                  <a:lnTo>
                    <a:pt x="6150422" y="2528605"/>
                  </a:lnTo>
                  <a:lnTo>
                    <a:pt x="6155918" y="2515416"/>
                  </a:lnTo>
                  <a:lnTo>
                    <a:pt x="6218198" y="2367042"/>
                  </a:lnTo>
                  <a:cubicBezTo>
                    <a:pt x="6218931" y="2367042"/>
                    <a:pt x="6219297" y="2367775"/>
                    <a:pt x="6219663" y="2367775"/>
                  </a:cubicBezTo>
                  <a:cubicBezTo>
                    <a:pt x="6226991" y="2367775"/>
                    <a:pt x="6232486" y="2361913"/>
                    <a:pt x="6232486" y="2354586"/>
                  </a:cubicBezTo>
                  <a:cubicBezTo>
                    <a:pt x="6232486" y="2354586"/>
                    <a:pt x="6232486" y="2354220"/>
                    <a:pt x="6232486" y="2354220"/>
                  </a:cubicBezTo>
                  <a:cubicBezTo>
                    <a:pt x="6232486" y="2350923"/>
                    <a:pt x="6231020" y="2347626"/>
                    <a:pt x="6228456" y="2345061"/>
                  </a:cubicBezTo>
                  <a:cubicBezTo>
                    <a:pt x="6222961" y="2340298"/>
                    <a:pt x="6214901" y="2340665"/>
                    <a:pt x="6210138" y="2345794"/>
                  </a:cubicBezTo>
                  <a:cubicBezTo>
                    <a:pt x="6207940" y="2348358"/>
                    <a:pt x="6206475" y="2351655"/>
                    <a:pt x="6206841" y="2354953"/>
                  </a:cubicBezTo>
                  <a:cubicBezTo>
                    <a:pt x="6206841" y="2357517"/>
                    <a:pt x="6207940" y="2360082"/>
                    <a:pt x="6209772" y="2362280"/>
                  </a:cubicBezTo>
                  <a:cubicBezTo>
                    <a:pt x="6197682" y="2378766"/>
                    <a:pt x="6172403" y="2413570"/>
                    <a:pt x="6147492" y="2448740"/>
                  </a:cubicBezTo>
                  <a:lnTo>
                    <a:pt x="6083013" y="2538497"/>
                  </a:lnTo>
                  <a:cubicBezTo>
                    <a:pt x="6081548" y="2538130"/>
                    <a:pt x="6080082" y="2538130"/>
                    <a:pt x="6078617" y="2538497"/>
                  </a:cubicBezTo>
                  <a:lnTo>
                    <a:pt x="5910459" y="2508455"/>
                  </a:lnTo>
                  <a:lnTo>
                    <a:pt x="5722886" y="2475117"/>
                  </a:lnTo>
                  <a:cubicBezTo>
                    <a:pt x="5722886" y="2475117"/>
                    <a:pt x="5722886" y="2474751"/>
                    <a:pt x="5722886" y="2474751"/>
                  </a:cubicBezTo>
                  <a:cubicBezTo>
                    <a:pt x="5722886" y="2474751"/>
                    <a:pt x="5722519" y="2474751"/>
                    <a:pt x="5722519" y="2474751"/>
                  </a:cubicBezTo>
                  <a:cubicBezTo>
                    <a:pt x="5722519" y="2474751"/>
                    <a:pt x="5722519" y="2474384"/>
                    <a:pt x="5722519" y="2474018"/>
                  </a:cubicBezTo>
                  <a:cubicBezTo>
                    <a:pt x="5722519" y="2473652"/>
                    <a:pt x="5722519" y="2474018"/>
                    <a:pt x="5722153" y="2474018"/>
                  </a:cubicBezTo>
                  <a:lnTo>
                    <a:pt x="5751828" y="2285711"/>
                  </a:lnTo>
                  <a:lnTo>
                    <a:pt x="5777839" y="2117188"/>
                  </a:lnTo>
                  <a:cubicBezTo>
                    <a:pt x="5778205" y="2116455"/>
                    <a:pt x="5779304" y="2116089"/>
                    <a:pt x="5779671" y="2115356"/>
                  </a:cubicBezTo>
                  <a:cubicBezTo>
                    <a:pt x="5780037" y="2114623"/>
                    <a:pt x="5779671" y="2113524"/>
                    <a:pt x="5779671" y="2112792"/>
                  </a:cubicBezTo>
                  <a:lnTo>
                    <a:pt x="5885547" y="2081285"/>
                  </a:lnTo>
                  <a:cubicBezTo>
                    <a:pt x="5926945" y="2069195"/>
                    <a:pt x="5968344" y="2056373"/>
                    <a:pt x="5987761" y="2050145"/>
                  </a:cubicBezTo>
                  <a:cubicBezTo>
                    <a:pt x="5991424" y="2056006"/>
                    <a:pt x="5999118" y="2057838"/>
                    <a:pt x="6004979" y="2054541"/>
                  </a:cubicBezTo>
                  <a:cubicBezTo>
                    <a:pt x="6007544" y="2053076"/>
                    <a:pt x="6009375" y="2050878"/>
                    <a:pt x="6010108" y="2048313"/>
                  </a:cubicBezTo>
                  <a:cubicBezTo>
                    <a:pt x="6011207" y="2045016"/>
                    <a:pt x="6011207" y="2041719"/>
                    <a:pt x="6009742" y="2038421"/>
                  </a:cubicBezTo>
                  <a:cubicBezTo>
                    <a:pt x="6006811" y="2031827"/>
                    <a:pt x="5999118" y="2028530"/>
                    <a:pt x="5992157" y="2031461"/>
                  </a:cubicBezTo>
                  <a:cubicBezTo>
                    <a:pt x="5988860" y="2032926"/>
                    <a:pt x="5986295" y="2035491"/>
                    <a:pt x="5985196" y="2038788"/>
                  </a:cubicBezTo>
                  <a:cubicBezTo>
                    <a:pt x="5985196" y="2039520"/>
                    <a:pt x="5984830" y="2040253"/>
                    <a:pt x="5984830" y="2040986"/>
                  </a:cubicBezTo>
                  <a:lnTo>
                    <a:pt x="5824733" y="2051244"/>
                  </a:lnTo>
                  <a:lnTo>
                    <a:pt x="5810811" y="2052343"/>
                  </a:lnTo>
                  <a:lnTo>
                    <a:pt x="5857338" y="1990795"/>
                  </a:lnTo>
                  <a:cubicBezTo>
                    <a:pt x="5887013" y="1951595"/>
                    <a:pt x="5915955" y="1912395"/>
                    <a:pt x="5927678" y="1896642"/>
                  </a:cubicBezTo>
                  <a:cubicBezTo>
                    <a:pt x="5928411" y="1897008"/>
                    <a:pt x="5929510" y="1897741"/>
                    <a:pt x="5930243" y="1897741"/>
                  </a:cubicBezTo>
                  <a:cubicBezTo>
                    <a:pt x="5933174" y="1897741"/>
                    <a:pt x="5936104" y="1896642"/>
                    <a:pt x="5937936" y="1894444"/>
                  </a:cubicBezTo>
                  <a:cubicBezTo>
                    <a:pt x="5939768" y="1892246"/>
                    <a:pt x="5940867" y="1889681"/>
                    <a:pt x="5940867" y="1887117"/>
                  </a:cubicBezTo>
                  <a:cubicBezTo>
                    <a:pt x="5940501" y="1885285"/>
                    <a:pt x="5939768" y="1883819"/>
                    <a:pt x="5938669" y="1882354"/>
                  </a:cubicBezTo>
                  <a:lnTo>
                    <a:pt x="6002415" y="1801756"/>
                  </a:lnTo>
                  <a:cubicBezTo>
                    <a:pt x="6031723" y="1765120"/>
                    <a:pt x="6060299" y="1727752"/>
                    <a:pt x="6068725" y="1716761"/>
                  </a:cubicBezTo>
                  <a:cubicBezTo>
                    <a:pt x="6071656" y="1716761"/>
                    <a:pt x="6074221" y="1714197"/>
                    <a:pt x="6074221" y="1711266"/>
                  </a:cubicBezTo>
                  <a:cubicBezTo>
                    <a:pt x="6074221" y="1711266"/>
                    <a:pt x="6074221" y="1711266"/>
                    <a:pt x="6074221" y="1710900"/>
                  </a:cubicBezTo>
                  <a:cubicBezTo>
                    <a:pt x="6074221" y="1710167"/>
                    <a:pt x="6073488" y="1709801"/>
                    <a:pt x="6073488" y="1709434"/>
                  </a:cubicBezTo>
                  <a:cubicBezTo>
                    <a:pt x="6079350" y="1698444"/>
                    <a:pt x="6099132" y="1659976"/>
                    <a:pt x="6118183" y="1621509"/>
                  </a:cubicBezTo>
                  <a:lnTo>
                    <a:pt x="6162512" y="1533584"/>
                  </a:lnTo>
                  <a:cubicBezTo>
                    <a:pt x="6163611" y="1533584"/>
                    <a:pt x="6164710" y="1532851"/>
                    <a:pt x="6165443" y="1532118"/>
                  </a:cubicBezTo>
                  <a:cubicBezTo>
                    <a:pt x="6167641" y="1529920"/>
                    <a:pt x="6167275" y="1526257"/>
                    <a:pt x="6165076" y="1524058"/>
                  </a:cubicBezTo>
                  <a:cubicBezTo>
                    <a:pt x="6163611" y="1522959"/>
                    <a:pt x="6161780" y="1522593"/>
                    <a:pt x="6159948" y="1522959"/>
                  </a:cubicBezTo>
                  <a:lnTo>
                    <a:pt x="6017435" y="1417815"/>
                  </a:lnTo>
                  <a:lnTo>
                    <a:pt x="5993989" y="1400597"/>
                  </a:lnTo>
                  <a:lnTo>
                    <a:pt x="5876389" y="1314869"/>
                  </a:lnTo>
                  <a:lnTo>
                    <a:pt x="6053338" y="1248559"/>
                  </a:lnTo>
                  <a:lnTo>
                    <a:pt x="6232852" y="1180783"/>
                  </a:lnTo>
                  <a:cubicBezTo>
                    <a:pt x="6233585" y="1181150"/>
                    <a:pt x="6234318" y="1181516"/>
                    <a:pt x="6235051" y="1181516"/>
                  </a:cubicBezTo>
                  <a:cubicBezTo>
                    <a:pt x="6236516" y="1181516"/>
                    <a:pt x="6237981" y="1180783"/>
                    <a:pt x="6239080" y="1179684"/>
                  </a:cubicBezTo>
                  <a:cubicBezTo>
                    <a:pt x="6240179" y="1178585"/>
                    <a:pt x="6240546" y="1177120"/>
                    <a:pt x="6240546" y="1176021"/>
                  </a:cubicBezTo>
                  <a:cubicBezTo>
                    <a:pt x="6240546" y="1174555"/>
                    <a:pt x="6239813" y="1173456"/>
                    <a:pt x="6238714" y="1172357"/>
                  </a:cubicBezTo>
                  <a:cubicBezTo>
                    <a:pt x="6237249" y="1171258"/>
                    <a:pt x="6235783" y="1170892"/>
                    <a:pt x="6233951" y="1171258"/>
                  </a:cubicBezTo>
                  <a:lnTo>
                    <a:pt x="6085211" y="1070144"/>
                  </a:lnTo>
                  <a:lnTo>
                    <a:pt x="5943798" y="974525"/>
                  </a:lnTo>
                  <a:cubicBezTo>
                    <a:pt x="5945630" y="969396"/>
                    <a:pt x="5944164" y="963901"/>
                    <a:pt x="5940135" y="960237"/>
                  </a:cubicBezTo>
                  <a:cubicBezTo>
                    <a:pt x="5939035" y="959505"/>
                    <a:pt x="5937936" y="958772"/>
                    <a:pt x="5936837" y="958406"/>
                  </a:cubicBezTo>
                  <a:lnTo>
                    <a:pt x="5972007" y="791348"/>
                  </a:lnTo>
                  <a:lnTo>
                    <a:pt x="6007177" y="621725"/>
                  </a:lnTo>
                  <a:cubicBezTo>
                    <a:pt x="6009742" y="621359"/>
                    <a:pt x="6012306" y="620260"/>
                    <a:pt x="6014138" y="618428"/>
                  </a:cubicBezTo>
                  <a:cubicBezTo>
                    <a:pt x="6015970" y="616230"/>
                    <a:pt x="6017069" y="613299"/>
                    <a:pt x="6017069" y="610368"/>
                  </a:cubicBezTo>
                  <a:cubicBezTo>
                    <a:pt x="6017069" y="607437"/>
                    <a:pt x="6015604" y="604873"/>
                    <a:pt x="6013406" y="602675"/>
                  </a:cubicBezTo>
                  <a:cubicBezTo>
                    <a:pt x="6009009" y="598645"/>
                    <a:pt x="6002048" y="599011"/>
                    <a:pt x="5997652" y="603407"/>
                  </a:cubicBezTo>
                  <a:cubicBezTo>
                    <a:pt x="5995820" y="605605"/>
                    <a:pt x="5994721" y="608536"/>
                    <a:pt x="5994721" y="611467"/>
                  </a:cubicBezTo>
                  <a:cubicBezTo>
                    <a:pt x="5994721" y="612566"/>
                    <a:pt x="5995454" y="613299"/>
                    <a:pt x="5995820" y="614032"/>
                  </a:cubicBezTo>
                  <a:lnTo>
                    <a:pt x="5868695" y="710017"/>
                  </a:lnTo>
                  <a:lnTo>
                    <a:pt x="5741936" y="806734"/>
                  </a:lnTo>
                  <a:cubicBezTo>
                    <a:pt x="5737540" y="803804"/>
                    <a:pt x="5732044" y="804536"/>
                    <a:pt x="5728381" y="807834"/>
                  </a:cubicBezTo>
                  <a:cubicBezTo>
                    <a:pt x="5727282" y="809299"/>
                    <a:pt x="5726549" y="811497"/>
                    <a:pt x="5726183" y="813329"/>
                  </a:cubicBezTo>
                  <a:lnTo>
                    <a:pt x="5705300" y="816992"/>
                  </a:lnTo>
                  <a:lnTo>
                    <a:pt x="5699439" y="797209"/>
                  </a:lnTo>
                  <a:cubicBezTo>
                    <a:pt x="5701271" y="796110"/>
                    <a:pt x="5702370" y="794278"/>
                    <a:pt x="5703102" y="792447"/>
                  </a:cubicBezTo>
                  <a:cubicBezTo>
                    <a:pt x="5704202" y="789882"/>
                    <a:pt x="5704202" y="786951"/>
                    <a:pt x="5703102" y="784387"/>
                  </a:cubicBezTo>
                  <a:cubicBezTo>
                    <a:pt x="5702003" y="782555"/>
                    <a:pt x="5700538" y="781090"/>
                    <a:pt x="5698340" y="779991"/>
                  </a:cubicBezTo>
                  <a:lnTo>
                    <a:pt x="5729480" y="623557"/>
                  </a:lnTo>
                  <a:lnTo>
                    <a:pt x="5759887" y="467489"/>
                  </a:lnTo>
                  <a:cubicBezTo>
                    <a:pt x="5765749" y="466390"/>
                    <a:pt x="5770146" y="460895"/>
                    <a:pt x="5769046" y="455033"/>
                  </a:cubicBezTo>
                  <a:cubicBezTo>
                    <a:pt x="5768314" y="451370"/>
                    <a:pt x="5766116" y="448072"/>
                    <a:pt x="5762452" y="446607"/>
                  </a:cubicBezTo>
                  <a:cubicBezTo>
                    <a:pt x="5756590" y="444409"/>
                    <a:pt x="5750362" y="447340"/>
                    <a:pt x="5748164" y="452835"/>
                  </a:cubicBezTo>
                  <a:cubicBezTo>
                    <a:pt x="5747431" y="455400"/>
                    <a:pt x="5747431" y="457964"/>
                    <a:pt x="5748530" y="460162"/>
                  </a:cubicBezTo>
                  <a:lnTo>
                    <a:pt x="5611513" y="566405"/>
                  </a:lnTo>
                  <a:lnTo>
                    <a:pt x="5476695" y="671916"/>
                  </a:lnTo>
                  <a:cubicBezTo>
                    <a:pt x="5475596" y="671183"/>
                    <a:pt x="5475229" y="669718"/>
                    <a:pt x="5474130" y="669351"/>
                  </a:cubicBezTo>
                  <a:cubicBezTo>
                    <a:pt x="5469001" y="667519"/>
                    <a:pt x="5463506" y="668618"/>
                    <a:pt x="5459842" y="672648"/>
                  </a:cubicBezTo>
                  <a:lnTo>
                    <a:pt x="5312201" y="587654"/>
                  </a:lnTo>
                  <a:lnTo>
                    <a:pt x="5156134" y="498263"/>
                  </a:lnTo>
                  <a:cubicBezTo>
                    <a:pt x="5156134" y="497897"/>
                    <a:pt x="5156134" y="497530"/>
                    <a:pt x="5156134" y="497164"/>
                  </a:cubicBezTo>
                  <a:cubicBezTo>
                    <a:pt x="5155401" y="495699"/>
                    <a:pt x="5154668" y="494966"/>
                    <a:pt x="5153203" y="494233"/>
                  </a:cubicBezTo>
                  <a:cubicBezTo>
                    <a:pt x="5152470" y="493867"/>
                    <a:pt x="5152104" y="493867"/>
                    <a:pt x="5151371" y="493867"/>
                  </a:cubicBezTo>
                  <a:cubicBezTo>
                    <a:pt x="5149173" y="493867"/>
                    <a:pt x="5146975" y="495332"/>
                    <a:pt x="5146242" y="497530"/>
                  </a:cubicBezTo>
                  <a:cubicBezTo>
                    <a:pt x="5145510" y="499729"/>
                    <a:pt x="5146242" y="501927"/>
                    <a:pt x="5148074" y="503392"/>
                  </a:cubicBezTo>
                  <a:lnTo>
                    <a:pt x="5165659" y="694263"/>
                  </a:lnTo>
                  <a:lnTo>
                    <a:pt x="5183611" y="882570"/>
                  </a:lnTo>
                  <a:lnTo>
                    <a:pt x="5029375" y="800873"/>
                  </a:lnTo>
                  <a:lnTo>
                    <a:pt x="4872941" y="718809"/>
                  </a:lnTo>
                  <a:cubicBezTo>
                    <a:pt x="4872941" y="718443"/>
                    <a:pt x="4872941" y="718076"/>
                    <a:pt x="4872941" y="717710"/>
                  </a:cubicBezTo>
                  <a:cubicBezTo>
                    <a:pt x="4872208" y="716245"/>
                    <a:pt x="4871109" y="715146"/>
                    <a:pt x="4869644" y="714779"/>
                  </a:cubicBezTo>
                  <a:cubicBezTo>
                    <a:pt x="4866713" y="713680"/>
                    <a:pt x="4863416" y="715146"/>
                    <a:pt x="4862317" y="718076"/>
                  </a:cubicBezTo>
                  <a:cubicBezTo>
                    <a:pt x="4861950" y="719176"/>
                    <a:pt x="4861950" y="720275"/>
                    <a:pt x="4862317" y="721374"/>
                  </a:cubicBezTo>
                  <a:lnTo>
                    <a:pt x="4802601" y="799774"/>
                  </a:lnTo>
                  <a:cubicBezTo>
                    <a:pt x="4776589" y="833478"/>
                    <a:pt x="4751311" y="867916"/>
                    <a:pt x="4743251" y="878540"/>
                  </a:cubicBezTo>
                  <a:cubicBezTo>
                    <a:pt x="4741053" y="878540"/>
                    <a:pt x="4739221" y="880006"/>
                    <a:pt x="4738122" y="881837"/>
                  </a:cubicBezTo>
                  <a:cubicBezTo>
                    <a:pt x="4737389" y="883303"/>
                    <a:pt x="4737389" y="884768"/>
                    <a:pt x="4738122" y="886234"/>
                  </a:cubicBezTo>
                  <a:lnTo>
                    <a:pt x="4738122" y="886234"/>
                  </a:lnTo>
                  <a:cubicBezTo>
                    <a:pt x="4731894" y="898690"/>
                    <a:pt x="4711378" y="940821"/>
                    <a:pt x="4690863" y="983318"/>
                  </a:cubicBezTo>
                  <a:lnTo>
                    <a:pt x="4646167" y="1076372"/>
                  </a:lnTo>
                  <a:cubicBezTo>
                    <a:pt x="4641771" y="1075639"/>
                    <a:pt x="4637374" y="1078204"/>
                    <a:pt x="4635543" y="1082234"/>
                  </a:cubicBezTo>
                  <a:cubicBezTo>
                    <a:pt x="4634444" y="1084798"/>
                    <a:pt x="4634444" y="1087729"/>
                    <a:pt x="4635543" y="1090294"/>
                  </a:cubicBezTo>
                  <a:cubicBezTo>
                    <a:pt x="4635909" y="1091393"/>
                    <a:pt x="4637008" y="1091759"/>
                    <a:pt x="4637741" y="1092492"/>
                  </a:cubicBezTo>
                  <a:cubicBezTo>
                    <a:pt x="4628948" y="1109710"/>
                    <a:pt x="4606234" y="1153307"/>
                    <a:pt x="4583886" y="1196903"/>
                  </a:cubicBezTo>
                  <a:lnTo>
                    <a:pt x="4549083" y="1265411"/>
                  </a:lnTo>
                  <a:lnTo>
                    <a:pt x="4543954" y="1252223"/>
                  </a:lnTo>
                  <a:lnTo>
                    <a:pt x="4483139" y="1103849"/>
                  </a:lnTo>
                  <a:cubicBezTo>
                    <a:pt x="4486436" y="1101284"/>
                    <a:pt x="4488268" y="1097254"/>
                    <a:pt x="4488268" y="1093224"/>
                  </a:cubicBezTo>
                  <a:cubicBezTo>
                    <a:pt x="4487902" y="1086264"/>
                    <a:pt x="4482040" y="1080402"/>
                    <a:pt x="4474713" y="1080768"/>
                  </a:cubicBezTo>
                  <a:lnTo>
                    <a:pt x="4474713" y="1080768"/>
                  </a:lnTo>
                  <a:cubicBezTo>
                    <a:pt x="4467752" y="1081135"/>
                    <a:pt x="4461890" y="1086996"/>
                    <a:pt x="4462257" y="1093957"/>
                  </a:cubicBezTo>
                  <a:cubicBezTo>
                    <a:pt x="4462623" y="1100552"/>
                    <a:pt x="4467386" y="1105681"/>
                    <a:pt x="4473614" y="1106413"/>
                  </a:cubicBezTo>
                  <a:cubicBezTo>
                    <a:pt x="4476545" y="1126563"/>
                    <a:pt x="4483505" y="1169060"/>
                    <a:pt x="4490466" y="1211557"/>
                  </a:cubicBezTo>
                  <a:lnTo>
                    <a:pt x="4508417" y="1320365"/>
                  </a:lnTo>
                  <a:cubicBezTo>
                    <a:pt x="4507685" y="1320731"/>
                    <a:pt x="4506586" y="1320731"/>
                    <a:pt x="4505853" y="1321464"/>
                  </a:cubicBezTo>
                  <a:cubicBezTo>
                    <a:pt x="4505120" y="1322197"/>
                    <a:pt x="4505486" y="1322929"/>
                    <a:pt x="4505120" y="1323662"/>
                  </a:cubicBezTo>
                  <a:lnTo>
                    <a:pt x="4365172" y="1421113"/>
                  </a:lnTo>
                  <a:lnTo>
                    <a:pt x="4209471" y="1530286"/>
                  </a:lnTo>
                  <a:cubicBezTo>
                    <a:pt x="4209471" y="1530286"/>
                    <a:pt x="4209471" y="1530286"/>
                    <a:pt x="4209105" y="1530286"/>
                  </a:cubicBezTo>
                  <a:cubicBezTo>
                    <a:pt x="4208738" y="1530286"/>
                    <a:pt x="4208738" y="1530653"/>
                    <a:pt x="4208738" y="1530653"/>
                  </a:cubicBezTo>
                  <a:cubicBezTo>
                    <a:pt x="4208738" y="1530653"/>
                    <a:pt x="4208372" y="1530286"/>
                    <a:pt x="4208372" y="1530286"/>
                  </a:cubicBezTo>
                  <a:lnTo>
                    <a:pt x="4208006" y="1530286"/>
                  </a:lnTo>
                  <a:lnTo>
                    <a:pt x="4095901" y="1376051"/>
                  </a:lnTo>
                  <a:lnTo>
                    <a:pt x="3995153" y="1238301"/>
                  </a:lnTo>
                  <a:cubicBezTo>
                    <a:pt x="3994787" y="1236836"/>
                    <a:pt x="3994054" y="1235370"/>
                    <a:pt x="3993322" y="1234271"/>
                  </a:cubicBezTo>
                  <a:lnTo>
                    <a:pt x="4045710" y="1137187"/>
                  </a:lnTo>
                  <a:cubicBezTo>
                    <a:pt x="4066226" y="1099453"/>
                    <a:pt x="4086376" y="1061351"/>
                    <a:pt x="4095901" y="1043400"/>
                  </a:cubicBezTo>
                  <a:cubicBezTo>
                    <a:pt x="4096634" y="1043766"/>
                    <a:pt x="4097733" y="1043766"/>
                    <a:pt x="4098465" y="1043766"/>
                  </a:cubicBezTo>
                  <a:cubicBezTo>
                    <a:pt x="4105793" y="1043766"/>
                    <a:pt x="4111288" y="1037905"/>
                    <a:pt x="4111288" y="1030944"/>
                  </a:cubicBezTo>
                  <a:cubicBezTo>
                    <a:pt x="4111288" y="1025449"/>
                    <a:pt x="4107991" y="1020686"/>
                    <a:pt x="4102862" y="1018854"/>
                  </a:cubicBezTo>
                  <a:cubicBezTo>
                    <a:pt x="4096267" y="1016290"/>
                    <a:pt x="4088940" y="1019587"/>
                    <a:pt x="4086009" y="1026181"/>
                  </a:cubicBezTo>
                  <a:cubicBezTo>
                    <a:pt x="4084544" y="1030211"/>
                    <a:pt x="4085277" y="1034608"/>
                    <a:pt x="4087475" y="1037905"/>
                  </a:cubicBezTo>
                  <a:lnTo>
                    <a:pt x="3981598" y="1158436"/>
                  </a:lnTo>
                  <a:lnTo>
                    <a:pt x="3972439" y="1169060"/>
                  </a:lnTo>
                  <a:lnTo>
                    <a:pt x="3961815" y="1092858"/>
                  </a:lnTo>
                  <a:cubicBezTo>
                    <a:pt x="3955221" y="1044133"/>
                    <a:pt x="3947893" y="995407"/>
                    <a:pt x="3944962" y="976723"/>
                  </a:cubicBezTo>
                  <a:cubicBezTo>
                    <a:pt x="3946062" y="976357"/>
                    <a:pt x="3947161" y="976357"/>
                    <a:pt x="3947893" y="975258"/>
                  </a:cubicBezTo>
                  <a:cubicBezTo>
                    <a:pt x="3949725" y="973060"/>
                    <a:pt x="3950824" y="970495"/>
                    <a:pt x="3950824" y="967565"/>
                  </a:cubicBezTo>
                  <a:cubicBezTo>
                    <a:pt x="3950458" y="963168"/>
                    <a:pt x="3947161" y="959505"/>
                    <a:pt x="3942764" y="958772"/>
                  </a:cubicBezTo>
                  <a:lnTo>
                    <a:pt x="3930675" y="856559"/>
                  </a:lnTo>
                  <a:cubicBezTo>
                    <a:pt x="3925180" y="809665"/>
                    <a:pt x="3919318" y="762406"/>
                    <a:pt x="3917486" y="749583"/>
                  </a:cubicBezTo>
                  <a:cubicBezTo>
                    <a:pt x="3917486" y="749583"/>
                    <a:pt x="3917486" y="749583"/>
                    <a:pt x="3917852" y="749583"/>
                  </a:cubicBezTo>
                  <a:cubicBezTo>
                    <a:pt x="3918951" y="748484"/>
                    <a:pt x="3919318" y="747019"/>
                    <a:pt x="3919318" y="745553"/>
                  </a:cubicBezTo>
                  <a:cubicBezTo>
                    <a:pt x="3919318" y="743355"/>
                    <a:pt x="3917852" y="741890"/>
                    <a:pt x="3916021" y="741157"/>
                  </a:cubicBezTo>
                  <a:cubicBezTo>
                    <a:pt x="3912357" y="729434"/>
                    <a:pt x="3899168" y="688035"/>
                    <a:pt x="3885613" y="647003"/>
                  </a:cubicBezTo>
                  <a:lnTo>
                    <a:pt x="3854839" y="553583"/>
                  </a:lnTo>
                  <a:cubicBezTo>
                    <a:pt x="3855572" y="552850"/>
                    <a:pt x="3855938" y="551385"/>
                    <a:pt x="3855938" y="550286"/>
                  </a:cubicBezTo>
                  <a:cubicBezTo>
                    <a:pt x="3855938" y="546988"/>
                    <a:pt x="3853007" y="544790"/>
                    <a:pt x="3850077" y="544790"/>
                  </a:cubicBezTo>
                  <a:cubicBezTo>
                    <a:pt x="3848245" y="544790"/>
                    <a:pt x="3846413" y="546256"/>
                    <a:pt x="3845680" y="547721"/>
                  </a:cubicBezTo>
                  <a:lnTo>
                    <a:pt x="3670929" y="574099"/>
                  </a:lnTo>
                  <a:lnTo>
                    <a:pt x="3498742" y="600843"/>
                  </a:lnTo>
                  <a:lnTo>
                    <a:pt x="3577142" y="428656"/>
                  </a:lnTo>
                  <a:lnTo>
                    <a:pt x="3655908" y="253904"/>
                  </a:lnTo>
                  <a:cubicBezTo>
                    <a:pt x="3658106" y="253171"/>
                    <a:pt x="3659572" y="251340"/>
                    <a:pt x="3659572" y="249142"/>
                  </a:cubicBezTo>
                  <a:cubicBezTo>
                    <a:pt x="3659572" y="246211"/>
                    <a:pt x="3657007" y="244013"/>
                    <a:pt x="3654077" y="244013"/>
                  </a:cubicBezTo>
                  <a:cubicBezTo>
                    <a:pt x="3652611" y="244013"/>
                    <a:pt x="3651512" y="244745"/>
                    <a:pt x="3650413" y="245844"/>
                  </a:cubicBezTo>
                  <a:cubicBezTo>
                    <a:pt x="3650046" y="246211"/>
                    <a:pt x="3650413" y="246577"/>
                    <a:pt x="3650046" y="246943"/>
                  </a:cubicBezTo>
                  <a:lnTo>
                    <a:pt x="3473097" y="280648"/>
                  </a:lnTo>
                  <a:lnTo>
                    <a:pt x="3305672" y="312887"/>
                  </a:lnTo>
                  <a:cubicBezTo>
                    <a:pt x="3303474" y="308125"/>
                    <a:pt x="3298345" y="305194"/>
                    <a:pt x="3292850" y="305194"/>
                  </a:cubicBezTo>
                  <a:lnTo>
                    <a:pt x="3292850" y="305194"/>
                  </a:lnTo>
                  <a:cubicBezTo>
                    <a:pt x="3291751" y="305194"/>
                    <a:pt x="3290285" y="305560"/>
                    <a:pt x="3289186" y="305927"/>
                  </a:cubicBezTo>
                  <a:lnTo>
                    <a:pt x="3196132" y="163048"/>
                  </a:lnTo>
                  <a:lnTo>
                    <a:pt x="3101246" y="17971"/>
                  </a:lnTo>
                  <a:cubicBezTo>
                    <a:pt x="3103078" y="15773"/>
                    <a:pt x="3103810" y="13209"/>
                    <a:pt x="3103810" y="10644"/>
                  </a:cubicBezTo>
                  <a:cubicBezTo>
                    <a:pt x="3103444" y="4416"/>
                    <a:pt x="3098682" y="-347"/>
                    <a:pt x="3092454" y="20"/>
                  </a:cubicBezTo>
                  <a:cubicBezTo>
                    <a:pt x="3092454" y="20"/>
                    <a:pt x="3092454" y="20"/>
                    <a:pt x="3092454" y="20"/>
                  </a:cubicBezTo>
                  <a:lnTo>
                    <a:pt x="3092454" y="20"/>
                  </a:lnTo>
                  <a:cubicBezTo>
                    <a:pt x="3086225" y="386"/>
                    <a:pt x="3081463" y="5149"/>
                    <a:pt x="3081829" y="11377"/>
                  </a:cubicBezTo>
                  <a:cubicBezTo>
                    <a:pt x="3081829" y="11377"/>
                    <a:pt x="3081829" y="11377"/>
                    <a:pt x="3081829" y="11377"/>
                  </a:cubicBezTo>
                  <a:cubicBezTo>
                    <a:pt x="3082196" y="15407"/>
                    <a:pt x="3084394" y="18704"/>
                    <a:pt x="3088057" y="20169"/>
                  </a:cubicBezTo>
                  <a:lnTo>
                    <a:pt x="3066076" y="178069"/>
                  </a:lnTo>
                  <a:lnTo>
                    <a:pt x="3044827" y="335968"/>
                  </a:lnTo>
                  <a:cubicBezTo>
                    <a:pt x="3039698" y="336334"/>
                    <a:pt x="3035668" y="340730"/>
                    <a:pt x="3036035" y="346226"/>
                  </a:cubicBezTo>
                  <a:cubicBezTo>
                    <a:pt x="3036035" y="348424"/>
                    <a:pt x="3037134" y="350256"/>
                    <a:pt x="3038599" y="351721"/>
                  </a:cubicBezTo>
                  <a:lnTo>
                    <a:pt x="3026510" y="368940"/>
                  </a:lnTo>
                  <a:lnTo>
                    <a:pt x="3007826" y="358682"/>
                  </a:lnTo>
                  <a:cubicBezTo>
                    <a:pt x="3009291" y="353919"/>
                    <a:pt x="3006726" y="348424"/>
                    <a:pt x="3001597" y="346958"/>
                  </a:cubicBezTo>
                  <a:cubicBezTo>
                    <a:pt x="2999399" y="346226"/>
                    <a:pt x="2997201" y="346592"/>
                    <a:pt x="2995369" y="347325"/>
                  </a:cubicBezTo>
                  <a:lnTo>
                    <a:pt x="2906711" y="214704"/>
                  </a:lnTo>
                  <a:lnTo>
                    <a:pt x="2820251" y="82083"/>
                  </a:lnTo>
                  <a:cubicBezTo>
                    <a:pt x="2822816" y="79153"/>
                    <a:pt x="2823549" y="75123"/>
                    <a:pt x="2822083" y="71459"/>
                  </a:cubicBezTo>
                  <a:cubicBezTo>
                    <a:pt x="2819519" y="65964"/>
                    <a:pt x="2812924" y="63399"/>
                    <a:pt x="2807429" y="65597"/>
                  </a:cubicBezTo>
                  <a:cubicBezTo>
                    <a:pt x="2801934" y="68162"/>
                    <a:pt x="2799369" y="74390"/>
                    <a:pt x="2801567" y="79885"/>
                  </a:cubicBezTo>
                  <a:cubicBezTo>
                    <a:pt x="2801567" y="79885"/>
                    <a:pt x="2801567" y="79885"/>
                    <a:pt x="2801567" y="80252"/>
                  </a:cubicBezTo>
                  <a:cubicBezTo>
                    <a:pt x="2802666" y="82816"/>
                    <a:pt x="2804865" y="84648"/>
                    <a:pt x="2807063" y="85381"/>
                  </a:cubicBezTo>
                  <a:lnTo>
                    <a:pt x="2785081" y="257201"/>
                  </a:lnTo>
                  <a:lnTo>
                    <a:pt x="2764199" y="426458"/>
                  </a:lnTo>
                  <a:cubicBezTo>
                    <a:pt x="2763100" y="426458"/>
                    <a:pt x="2761635" y="426824"/>
                    <a:pt x="2760536" y="427190"/>
                  </a:cubicBezTo>
                  <a:cubicBezTo>
                    <a:pt x="2755773" y="429388"/>
                    <a:pt x="2752476" y="434151"/>
                    <a:pt x="2752476" y="439646"/>
                  </a:cubicBezTo>
                  <a:lnTo>
                    <a:pt x="2587982" y="483975"/>
                  </a:lnTo>
                  <a:lnTo>
                    <a:pt x="2413597" y="531235"/>
                  </a:lnTo>
                  <a:cubicBezTo>
                    <a:pt x="2412864" y="530869"/>
                    <a:pt x="2412498" y="530136"/>
                    <a:pt x="2411765" y="530136"/>
                  </a:cubicBezTo>
                  <a:cubicBezTo>
                    <a:pt x="2411032" y="530136"/>
                    <a:pt x="2410300" y="530502"/>
                    <a:pt x="2409567" y="530502"/>
                  </a:cubicBezTo>
                  <a:cubicBezTo>
                    <a:pt x="2407003" y="531602"/>
                    <a:pt x="2405537" y="534899"/>
                    <a:pt x="2407003" y="537463"/>
                  </a:cubicBezTo>
                  <a:cubicBezTo>
                    <a:pt x="2407735" y="539295"/>
                    <a:pt x="2409933" y="540760"/>
                    <a:pt x="2411765" y="540760"/>
                  </a:cubicBezTo>
                  <a:lnTo>
                    <a:pt x="2412498" y="540760"/>
                  </a:lnTo>
                  <a:lnTo>
                    <a:pt x="2559773" y="663123"/>
                  </a:lnTo>
                  <a:lnTo>
                    <a:pt x="2705949" y="783288"/>
                  </a:lnTo>
                  <a:lnTo>
                    <a:pt x="2539257" y="834577"/>
                  </a:lnTo>
                  <a:lnTo>
                    <a:pt x="2370367" y="888065"/>
                  </a:lnTo>
                  <a:cubicBezTo>
                    <a:pt x="2368902" y="886966"/>
                    <a:pt x="2366704" y="886600"/>
                    <a:pt x="2365238" y="887333"/>
                  </a:cubicBezTo>
                  <a:cubicBezTo>
                    <a:pt x="2363773" y="888065"/>
                    <a:pt x="2362673" y="889164"/>
                    <a:pt x="2362307" y="890630"/>
                  </a:cubicBezTo>
                  <a:cubicBezTo>
                    <a:pt x="2361941" y="892095"/>
                    <a:pt x="2361941" y="893561"/>
                    <a:pt x="2362307" y="895026"/>
                  </a:cubicBezTo>
                  <a:cubicBezTo>
                    <a:pt x="2362673" y="896125"/>
                    <a:pt x="2363773" y="897224"/>
                    <a:pt x="2364872" y="897591"/>
                  </a:cubicBezTo>
                  <a:lnTo>
                    <a:pt x="2378060" y="994675"/>
                  </a:lnTo>
                  <a:cubicBezTo>
                    <a:pt x="2383922" y="1037538"/>
                    <a:pt x="2390150" y="1080768"/>
                    <a:pt x="2391982" y="1092492"/>
                  </a:cubicBezTo>
                  <a:cubicBezTo>
                    <a:pt x="2391616" y="1092858"/>
                    <a:pt x="2390883" y="1093224"/>
                    <a:pt x="2390883" y="1093957"/>
                  </a:cubicBezTo>
                  <a:cubicBezTo>
                    <a:pt x="2390150" y="1095423"/>
                    <a:pt x="2390150" y="1096888"/>
                    <a:pt x="2390883" y="1098353"/>
                  </a:cubicBezTo>
                  <a:cubicBezTo>
                    <a:pt x="2391616" y="1099819"/>
                    <a:pt x="2392715" y="1100552"/>
                    <a:pt x="2394180" y="1101284"/>
                  </a:cubicBezTo>
                  <a:cubicBezTo>
                    <a:pt x="2398576" y="1114107"/>
                    <a:pt x="2413597" y="1158802"/>
                    <a:pt x="2429350" y="1203497"/>
                  </a:cubicBezTo>
                  <a:lnTo>
                    <a:pt x="2463421" y="1300582"/>
                  </a:lnTo>
                  <a:cubicBezTo>
                    <a:pt x="2459025" y="1303879"/>
                    <a:pt x="2457926" y="1310107"/>
                    <a:pt x="2461223" y="1314503"/>
                  </a:cubicBezTo>
                  <a:cubicBezTo>
                    <a:pt x="2463055" y="1317068"/>
                    <a:pt x="2465986" y="1318533"/>
                    <a:pt x="2469283" y="1318533"/>
                  </a:cubicBezTo>
                  <a:cubicBezTo>
                    <a:pt x="2475511" y="1337584"/>
                    <a:pt x="2489799" y="1383744"/>
                    <a:pt x="2504819" y="1429905"/>
                  </a:cubicBezTo>
                  <a:lnTo>
                    <a:pt x="2528632" y="1503176"/>
                  </a:lnTo>
                  <a:lnTo>
                    <a:pt x="2515810" y="1497681"/>
                  </a:lnTo>
                  <a:lnTo>
                    <a:pt x="2367803" y="1435767"/>
                  </a:lnTo>
                  <a:cubicBezTo>
                    <a:pt x="2367803" y="1435034"/>
                    <a:pt x="2368169" y="1434301"/>
                    <a:pt x="2368169" y="1433569"/>
                  </a:cubicBezTo>
                  <a:cubicBezTo>
                    <a:pt x="2368169" y="1430271"/>
                    <a:pt x="2366704" y="1426974"/>
                    <a:pt x="2364139" y="1424410"/>
                  </a:cubicBezTo>
                  <a:cubicBezTo>
                    <a:pt x="2358644" y="1419647"/>
                    <a:pt x="2350950" y="1420014"/>
                    <a:pt x="2345821" y="1425142"/>
                  </a:cubicBezTo>
                  <a:cubicBezTo>
                    <a:pt x="2343623" y="1427707"/>
                    <a:pt x="2342158" y="1431004"/>
                    <a:pt x="2342524" y="1434301"/>
                  </a:cubicBezTo>
                  <a:cubicBezTo>
                    <a:pt x="2342524" y="1437599"/>
                    <a:pt x="2343989" y="1440896"/>
                    <a:pt x="2346554" y="1443460"/>
                  </a:cubicBezTo>
                  <a:cubicBezTo>
                    <a:pt x="2351317" y="1447856"/>
                    <a:pt x="2358277" y="1448223"/>
                    <a:pt x="2363040" y="1443827"/>
                  </a:cubicBezTo>
                  <a:cubicBezTo>
                    <a:pt x="2379526" y="1455916"/>
                    <a:pt x="2414330" y="1481195"/>
                    <a:pt x="2449500" y="1506107"/>
                  </a:cubicBezTo>
                  <a:lnTo>
                    <a:pt x="2539257" y="1570219"/>
                  </a:lnTo>
                  <a:cubicBezTo>
                    <a:pt x="2538891" y="1571685"/>
                    <a:pt x="2538891" y="1573516"/>
                    <a:pt x="2539257" y="1574982"/>
                  </a:cubicBezTo>
                  <a:lnTo>
                    <a:pt x="2509216" y="1742773"/>
                  </a:lnTo>
                  <a:lnTo>
                    <a:pt x="2476244" y="1930347"/>
                  </a:lnTo>
                  <a:cubicBezTo>
                    <a:pt x="2476244" y="1930347"/>
                    <a:pt x="2476244" y="1930347"/>
                    <a:pt x="2475877" y="1930347"/>
                  </a:cubicBezTo>
                  <a:cubicBezTo>
                    <a:pt x="2475511" y="1930347"/>
                    <a:pt x="2475877" y="1930713"/>
                    <a:pt x="2475511" y="1931079"/>
                  </a:cubicBezTo>
                  <a:cubicBezTo>
                    <a:pt x="2475145" y="1931446"/>
                    <a:pt x="2475145" y="1931079"/>
                    <a:pt x="2474778" y="1931079"/>
                  </a:cubicBezTo>
                  <a:cubicBezTo>
                    <a:pt x="2474412" y="1931079"/>
                    <a:pt x="2474778" y="1931079"/>
                    <a:pt x="2474412" y="1931446"/>
                  </a:cubicBezTo>
                  <a:lnTo>
                    <a:pt x="2286105" y="1901771"/>
                  </a:lnTo>
                  <a:lnTo>
                    <a:pt x="2117582" y="1875760"/>
                  </a:lnTo>
                  <a:cubicBezTo>
                    <a:pt x="2116483" y="1874661"/>
                    <a:pt x="2114651" y="1874294"/>
                    <a:pt x="2113186" y="1874294"/>
                  </a:cubicBezTo>
                  <a:lnTo>
                    <a:pt x="2081679" y="1768417"/>
                  </a:lnTo>
                  <a:cubicBezTo>
                    <a:pt x="2069589" y="1727019"/>
                    <a:pt x="2056767" y="1685255"/>
                    <a:pt x="2050539" y="1666204"/>
                  </a:cubicBezTo>
                  <a:cubicBezTo>
                    <a:pt x="2052737" y="1665105"/>
                    <a:pt x="2054569" y="1662907"/>
                    <a:pt x="2056034" y="1660709"/>
                  </a:cubicBezTo>
                  <a:cubicBezTo>
                    <a:pt x="2057499" y="1657412"/>
                    <a:pt x="2057499" y="1654115"/>
                    <a:pt x="2056034" y="1650817"/>
                  </a:cubicBezTo>
                  <a:cubicBezTo>
                    <a:pt x="2053103" y="1644223"/>
                    <a:pt x="2045410" y="1641292"/>
                    <a:pt x="2038815" y="1644223"/>
                  </a:cubicBezTo>
                  <a:cubicBezTo>
                    <a:pt x="2035518" y="1645688"/>
                    <a:pt x="2032954" y="1648253"/>
                    <a:pt x="2031855" y="1651550"/>
                  </a:cubicBezTo>
                  <a:cubicBezTo>
                    <a:pt x="2030755" y="1654847"/>
                    <a:pt x="2030755" y="1658511"/>
                    <a:pt x="2032221" y="1661442"/>
                  </a:cubicBezTo>
                  <a:cubicBezTo>
                    <a:pt x="2034053" y="1665105"/>
                    <a:pt x="2037350" y="1667670"/>
                    <a:pt x="2041380" y="1668402"/>
                  </a:cubicBezTo>
                  <a:lnTo>
                    <a:pt x="2052004" y="1828866"/>
                  </a:lnTo>
                  <a:lnTo>
                    <a:pt x="2053103" y="1842788"/>
                  </a:lnTo>
                  <a:lnTo>
                    <a:pt x="1991555" y="1796261"/>
                  </a:lnTo>
                  <a:cubicBezTo>
                    <a:pt x="1957851" y="1770616"/>
                    <a:pt x="1914621" y="1738376"/>
                    <a:pt x="1897402" y="1725920"/>
                  </a:cubicBezTo>
                  <a:cubicBezTo>
                    <a:pt x="1897769" y="1724821"/>
                    <a:pt x="1898501" y="1724089"/>
                    <a:pt x="1898501" y="1722989"/>
                  </a:cubicBezTo>
                  <a:cubicBezTo>
                    <a:pt x="1898501" y="1717494"/>
                    <a:pt x="1894105" y="1713098"/>
                    <a:pt x="1888610" y="1713464"/>
                  </a:cubicBezTo>
                  <a:cubicBezTo>
                    <a:pt x="1886778" y="1713464"/>
                    <a:pt x="1884580" y="1714197"/>
                    <a:pt x="1883114" y="1715296"/>
                  </a:cubicBezTo>
                  <a:lnTo>
                    <a:pt x="1801783" y="1650085"/>
                  </a:lnTo>
                  <a:cubicBezTo>
                    <a:pt x="1764781" y="1620776"/>
                    <a:pt x="1727413" y="1591468"/>
                    <a:pt x="1716789" y="1583774"/>
                  </a:cubicBezTo>
                  <a:cubicBezTo>
                    <a:pt x="1716789" y="1583774"/>
                    <a:pt x="1716789" y="1583774"/>
                    <a:pt x="1716789" y="1583774"/>
                  </a:cubicBezTo>
                  <a:cubicBezTo>
                    <a:pt x="1716789" y="1582309"/>
                    <a:pt x="1716056" y="1580844"/>
                    <a:pt x="1714957" y="1579744"/>
                  </a:cubicBezTo>
                  <a:cubicBezTo>
                    <a:pt x="1713492" y="1578645"/>
                    <a:pt x="1711294" y="1578279"/>
                    <a:pt x="1709462" y="1579012"/>
                  </a:cubicBezTo>
                  <a:cubicBezTo>
                    <a:pt x="1698471" y="1573150"/>
                    <a:pt x="1660004" y="1553367"/>
                    <a:pt x="1621536" y="1533950"/>
                  </a:cubicBezTo>
                  <a:lnTo>
                    <a:pt x="1533611" y="1489621"/>
                  </a:lnTo>
                  <a:cubicBezTo>
                    <a:pt x="1533611" y="1488522"/>
                    <a:pt x="1532878" y="1487423"/>
                    <a:pt x="1532146" y="1486690"/>
                  </a:cubicBezTo>
                  <a:cubicBezTo>
                    <a:pt x="1529948" y="1484492"/>
                    <a:pt x="1526284" y="1484858"/>
                    <a:pt x="1524086" y="1487057"/>
                  </a:cubicBezTo>
                  <a:cubicBezTo>
                    <a:pt x="1522987" y="1488522"/>
                    <a:pt x="1522620" y="1490354"/>
                    <a:pt x="1522987" y="1492185"/>
                  </a:cubicBezTo>
                  <a:lnTo>
                    <a:pt x="1418209" y="1634331"/>
                  </a:lnTo>
                  <a:lnTo>
                    <a:pt x="1315263" y="1775378"/>
                  </a:lnTo>
                  <a:lnTo>
                    <a:pt x="1248953" y="1598062"/>
                  </a:lnTo>
                  <a:lnTo>
                    <a:pt x="1181177" y="1418548"/>
                  </a:lnTo>
                  <a:cubicBezTo>
                    <a:pt x="1182643" y="1416716"/>
                    <a:pt x="1182276" y="1413785"/>
                    <a:pt x="1180445" y="1412320"/>
                  </a:cubicBezTo>
                  <a:cubicBezTo>
                    <a:pt x="1180445" y="1412320"/>
                    <a:pt x="1180445" y="1412320"/>
                    <a:pt x="1180445" y="1412320"/>
                  </a:cubicBezTo>
                  <a:cubicBezTo>
                    <a:pt x="1178246" y="1410488"/>
                    <a:pt x="1174949" y="1410488"/>
                    <a:pt x="1173117" y="1412686"/>
                  </a:cubicBezTo>
                  <a:cubicBezTo>
                    <a:pt x="1172018" y="1413785"/>
                    <a:pt x="1171652" y="1415251"/>
                    <a:pt x="1171652" y="1416350"/>
                  </a:cubicBezTo>
                  <a:cubicBezTo>
                    <a:pt x="1171652" y="1416716"/>
                    <a:pt x="1172018" y="1417083"/>
                    <a:pt x="1172018" y="1417449"/>
                  </a:cubicBezTo>
                  <a:lnTo>
                    <a:pt x="1070904" y="1566189"/>
                  </a:lnTo>
                  <a:lnTo>
                    <a:pt x="975285" y="1707603"/>
                  </a:lnTo>
                  <a:cubicBezTo>
                    <a:pt x="970157" y="1706137"/>
                    <a:pt x="964661" y="1707236"/>
                    <a:pt x="960998" y="1711266"/>
                  </a:cubicBezTo>
                  <a:cubicBezTo>
                    <a:pt x="960265" y="1712365"/>
                    <a:pt x="959532" y="1713098"/>
                    <a:pt x="959166" y="1714563"/>
                  </a:cubicBezTo>
                  <a:lnTo>
                    <a:pt x="792108" y="1679393"/>
                  </a:lnTo>
                  <a:lnTo>
                    <a:pt x="622485" y="1644223"/>
                  </a:lnTo>
                  <a:cubicBezTo>
                    <a:pt x="622119" y="1641659"/>
                    <a:pt x="621020" y="1639094"/>
                    <a:pt x="619188" y="1637262"/>
                  </a:cubicBezTo>
                  <a:cubicBezTo>
                    <a:pt x="614792" y="1633232"/>
                    <a:pt x="607831" y="1633599"/>
                    <a:pt x="603435" y="1637995"/>
                  </a:cubicBezTo>
                  <a:cubicBezTo>
                    <a:pt x="599405" y="1642391"/>
                    <a:pt x="599771" y="1649352"/>
                    <a:pt x="604167" y="1653382"/>
                  </a:cubicBezTo>
                  <a:cubicBezTo>
                    <a:pt x="605999" y="1655214"/>
                    <a:pt x="608564" y="1656313"/>
                    <a:pt x="611495" y="1656313"/>
                  </a:cubicBezTo>
                  <a:cubicBezTo>
                    <a:pt x="612594" y="1656313"/>
                    <a:pt x="614059" y="1655946"/>
                    <a:pt x="615158" y="1655580"/>
                  </a:cubicBezTo>
                  <a:lnTo>
                    <a:pt x="711143" y="1782339"/>
                  </a:lnTo>
                  <a:lnTo>
                    <a:pt x="807861" y="1909464"/>
                  </a:lnTo>
                  <a:cubicBezTo>
                    <a:pt x="806396" y="1911296"/>
                    <a:pt x="805663" y="1913128"/>
                    <a:pt x="805663" y="1915326"/>
                  </a:cubicBezTo>
                  <a:cubicBezTo>
                    <a:pt x="805663" y="1920455"/>
                    <a:pt x="809693" y="1924851"/>
                    <a:pt x="814822" y="1924851"/>
                  </a:cubicBezTo>
                  <a:lnTo>
                    <a:pt x="818485" y="1945734"/>
                  </a:lnTo>
                  <a:lnTo>
                    <a:pt x="797969" y="1951595"/>
                  </a:lnTo>
                  <a:cubicBezTo>
                    <a:pt x="795405" y="1947199"/>
                    <a:pt x="789910" y="1945367"/>
                    <a:pt x="785513" y="1947565"/>
                  </a:cubicBezTo>
                  <a:cubicBezTo>
                    <a:pt x="783682" y="1948664"/>
                    <a:pt x="782216" y="1950130"/>
                    <a:pt x="781117" y="1952328"/>
                  </a:cubicBezTo>
                  <a:lnTo>
                    <a:pt x="624683" y="1921188"/>
                  </a:lnTo>
                  <a:lnTo>
                    <a:pt x="468250" y="1890414"/>
                  </a:lnTo>
                  <a:cubicBezTo>
                    <a:pt x="467883" y="1886384"/>
                    <a:pt x="465685" y="1883087"/>
                    <a:pt x="462021" y="1881621"/>
                  </a:cubicBezTo>
                  <a:cubicBezTo>
                    <a:pt x="456160" y="1879423"/>
                    <a:pt x="449932" y="1882354"/>
                    <a:pt x="447734" y="1887849"/>
                  </a:cubicBezTo>
                  <a:cubicBezTo>
                    <a:pt x="445536" y="1893345"/>
                    <a:pt x="448466" y="1899939"/>
                    <a:pt x="453962" y="1902137"/>
                  </a:cubicBezTo>
                  <a:cubicBezTo>
                    <a:pt x="453962" y="1902137"/>
                    <a:pt x="453962" y="1902137"/>
                    <a:pt x="453962" y="1902137"/>
                  </a:cubicBezTo>
                  <a:cubicBezTo>
                    <a:pt x="455427" y="1902504"/>
                    <a:pt x="456526" y="1902870"/>
                    <a:pt x="457992" y="1902870"/>
                  </a:cubicBezTo>
                  <a:cubicBezTo>
                    <a:pt x="459091" y="1902870"/>
                    <a:pt x="460190" y="1902504"/>
                    <a:pt x="461289" y="1901771"/>
                  </a:cubicBezTo>
                  <a:lnTo>
                    <a:pt x="567532" y="2039154"/>
                  </a:lnTo>
                  <a:lnTo>
                    <a:pt x="672309" y="2173973"/>
                  </a:lnTo>
                  <a:cubicBezTo>
                    <a:pt x="671577" y="2175072"/>
                    <a:pt x="670844" y="2175805"/>
                    <a:pt x="670111" y="2176904"/>
                  </a:cubicBezTo>
                  <a:cubicBezTo>
                    <a:pt x="668646" y="2180201"/>
                    <a:pt x="669012" y="2183865"/>
                    <a:pt x="670478" y="2187162"/>
                  </a:cubicBezTo>
                  <a:cubicBezTo>
                    <a:pt x="671210" y="2188627"/>
                    <a:pt x="672676" y="2189360"/>
                    <a:pt x="673775" y="2190459"/>
                  </a:cubicBezTo>
                  <a:lnTo>
                    <a:pt x="588048" y="2338833"/>
                  </a:lnTo>
                  <a:lnTo>
                    <a:pt x="499023" y="2494900"/>
                  </a:lnTo>
                  <a:cubicBezTo>
                    <a:pt x="497192" y="2495267"/>
                    <a:pt x="495726" y="2496366"/>
                    <a:pt x="494993" y="2497831"/>
                  </a:cubicBezTo>
                  <a:cubicBezTo>
                    <a:pt x="494627" y="2499297"/>
                    <a:pt x="494627" y="2500762"/>
                    <a:pt x="494993" y="2501861"/>
                  </a:cubicBezTo>
                  <a:cubicBezTo>
                    <a:pt x="495726" y="2502960"/>
                    <a:pt x="496459" y="2504059"/>
                    <a:pt x="497924" y="2504792"/>
                  </a:cubicBezTo>
                  <a:cubicBezTo>
                    <a:pt x="498657" y="2505158"/>
                    <a:pt x="499023" y="2505158"/>
                    <a:pt x="499756" y="2505158"/>
                  </a:cubicBezTo>
                  <a:cubicBezTo>
                    <a:pt x="501588" y="2505158"/>
                    <a:pt x="503053" y="2504059"/>
                    <a:pt x="503786" y="2502960"/>
                  </a:cubicBezTo>
                  <a:lnTo>
                    <a:pt x="694657" y="2485375"/>
                  </a:lnTo>
                  <a:lnTo>
                    <a:pt x="882964" y="2467424"/>
                  </a:lnTo>
                  <a:lnTo>
                    <a:pt x="801267" y="2621659"/>
                  </a:lnTo>
                  <a:lnTo>
                    <a:pt x="719203" y="2778093"/>
                  </a:lnTo>
                  <a:cubicBezTo>
                    <a:pt x="717371" y="2778459"/>
                    <a:pt x="715906" y="2779558"/>
                    <a:pt x="715173" y="2781390"/>
                  </a:cubicBezTo>
                  <a:cubicBezTo>
                    <a:pt x="714074" y="2784321"/>
                    <a:pt x="715540" y="2787618"/>
                    <a:pt x="718470" y="2788717"/>
                  </a:cubicBezTo>
                  <a:cubicBezTo>
                    <a:pt x="719203" y="2789084"/>
                    <a:pt x="719936" y="2789084"/>
                    <a:pt x="720668" y="2789084"/>
                  </a:cubicBezTo>
                  <a:cubicBezTo>
                    <a:pt x="721035" y="2789084"/>
                    <a:pt x="721767" y="2788717"/>
                    <a:pt x="722134" y="2788717"/>
                  </a:cubicBezTo>
                  <a:lnTo>
                    <a:pt x="800534" y="2848067"/>
                  </a:lnTo>
                  <a:cubicBezTo>
                    <a:pt x="834605" y="2874445"/>
                    <a:pt x="869409" y="2900089"/>
                    <a:pt x="879300" y="2907417"/>
                  </a:cubicBezTo>
                  <a:cubicBezTo>
                    <a:pt x="879300" y="2908149"/>
                    <a:pt x="878934" y="2908516"/>
                    <a:pt x="879300" y="2909248"/>
                  </a:cubicBezTo>
                  <a:cubicBezTo>
                    <a:pt x="880033" y="2910714"/>
                    <a:pt x="881132" y="2911813"/>
                    <a:pt x="882231" y="2912179"/>
                  </a:cubicBezTo>
                  <a:cubicBezTo>
                    <a:pt x="882964" y="2912545"/>
                    <a:pt x="883697" y="2912545"/>
                    <a:pt x="884429" y="2912545"/>
                  </a:cubicBezTo>
                  <a:cubicBezTo>
                    <a:pt x="885162" y="2912545"/>
                    <a:pt x="885895" y="2912179"/>
                    <a:pt x="886627" y="2911813"/>
                  </a:cubicBezTo>
                  <a:cubicBezTo>
                    <a:pt x="898717" y="2917675"/>
                    <a:pt x="941214" y="2938557"/>
                    <a:pt x="983712" y="2959073"/>
                  </a:cubicBezTo>
                  <a:lnTo>
                    <a:pt x="1076766" y="3003768"/>
                  </a:lnTo>
                  <a:cubicBezTo>
                    <a:pt x="1076400" y="3005600"/>
                    <a:pt x="1076400" y="3007065"/>
                    <a:pt x="1076766" y="3008897"/>
                  </a:cubicBezTo>
                  <a:cubicBezTo>
                    <a:pt x="1077865" y="3011461"/>
                    <a:pt x="1080063" y="3013293"/>
                    <a:pt x="1082628" y="3014392"/>
                  </a:cubicBezTo>
                  <a:cubicBezTo>
                    <a:pt x="1083727" y="3014759"/>
                    <a:pt x="1085192" y="3015125"/>
                    <a:pt x="1086291" y="3015125"/>
                  </a:cubicBezTo>
                  <a:cubicBezTo>
                    <a:pt x="1088856" y="3015125"/>
                    <a:pt x="1091420" y="3014026"/>
                    <a:pt x="1093252" y="3012194"/>
                  </a:cubicBezTo>
                  <a:cubicBezTo>
                    <a:pt x="1110837" y="3021353"/>
                    <a:pt x="1154067" y="3043701"/>
                    <a:pt x="1197297" y="3065682"/>
                  </a:cubicBezTo>
                  <a:lnTo>
                    <a:pt x="1266172" y="3100852"/>
                  </a:lnTo>
                  <a:lnTo>
                    <a:pt x="1252983" y="3105981"/>
                  </a:lnTo>
                  <a:lnTo>
                    <a:pt x="1104243" y="3166796"/>
                  </a:lnTo>
                  <a:cubicBezTo>
                    <a:pt x="1101678" y="3163499"/>
                    <a:pt x="1097648" y="3161667"/>
                    <a:pt x="1093618" y="3161667"/>
                  </a:cubicBezTo>
                  <a:lnTo>
                    <a:pt x="1093618" y="3161667"/>
                  </a:lnTo>
                  <a:cubicBezTo>
                    <a:pt x="1086291" y="3161667"/>
                    <a:pt x="1080796" y="3167529"/>
                    <a:pt x="1080796" y="3174856"/>
                  </a:cubicBezTo>
                  <a:cubicBezTo>
                    <a:pt x="1080796" y="3182183"/>
                    <a:pt x="1086658" y="3187678"/>
                    <a:pt x="1093985" y="3187678"/>
                  </a:cubicBezTo>
                  <a:lnTo>
                    <a:pt x="1094351" y="3187678"/>
                  </a:lnTo>
                  <a:cubicBezTo>
                    <a:pt x="1097648" y="3187678"/>
                    <a:pt x="1100945" y="3186213"/>
                    <a:pt x="1103510" y="3183648"/>
                  </a:cubicBezTo>
                  <a:cubicBezTo>
                    <a:pt x="1105342" y="3181450"/>
                    <a:pt x="1106441" y="3178886"/>
                    <a:pt x="1106807" y="3176321"/>
                  </a:cubicBezTo>
                  <a:cubicBezTo>
                    <a:pt x="1126957" y="3173391"/>
                    <a:pt x="1169820" y="3166430"/>
                    <a:pt x="1211951" y="3159469"/>
                  </a:cubicBezTo>
                  <a:lnTo>
                    <a:pt x="1320759" y="3141518"/>
                  </a:lnTo>
                  <a:cubicBezTo>
                    <a:pt x="1321491" y="3142983"/>
                    <a:pt x="1322957" y="3144082"/>
                    <a:pt x="1324422" y="3144815"/>
                  </a:cubicBezTo>
                  <a:lnTo>
                    <a:pt x="1421873" y="3284763"/>
                  </a:lnTo>
                  <a:lnTo>
                    <a:pt x="1531047" y="3440830"/>
                  </a:lnTo>
                  <a:cubicBezTo>
                    <a:pt x="1531047" y="3440830"/>
                    <a:pt x="1531047" y="3440830"/>
                    <a:pt x="1531047" y="3441196"/>
                  </a:cubicBezTo>
                  <a:cubicBezTo>
                    <a:pt x="1531047" y="3441563"/>
                    <a:pt x="1531413" y="3441563"/>
                    <a:pt x="1531413" y="3441563"/>
                  </a:cubicBezTo>
                  <a:cubicBezTo>
                    <a:pt x="1531413" y="3441563"/>
                    <a:pt x="1531047" y="3441929"/>
                    <a:pt x="1531047" y="3441929"/>
                  </a:cubicBezTo>
                  <a:cubicBezTo>
                    <a:pt x="1531047" y="3441929"/>
                    <a:pt x="1531047" y="3442296"/>
                    <a:pt x="1531047" y="3442296"/>
                  </a:cubicBezTo>
                  <a:lnTo>
                    <a:pt x="1376811" y="3554400"/>
                  </a:lnTo>
                  <a:lnTo>
                    <a:pt x="1239061" y="3655148"/>
                  </a:lnTo>
                  <a:cubicBezTo>
                    <a:pt x="1237596" y="3655514"/>
                    <a:pt x="1236131" y="3656247"/>
                    <a:pt x="1235031" y="3656980"/>
                  </a:cubicBezTo>
                  <a:lnTo>
                    <a:pt x="1137947" y="3604591"/>
                  </a:lnTo>
                  <a:cubicBezTo>
                    <a:pt x="1100213" y="3584075"/>
                    <a:pt x="1062112" y="3563926"/>
                    <a:pt x="1044160" y="3554400"/>
                  </a:cubicBezTo>
                  <a:cubicBezTo>
                    <a:pt x="1045626" y="3548172"/>
                    <a:pt x="1042328" y="3541944"/>
                    <a:pt x="1036467" y="3539746"/>
                  </a:cubicBezTo>
                  <a:cubicBezTo>
                    <a:pt x="1029872" y="3537181"/>
                    <a:pt x="1022545" y="3540479"/>
                    <a:pt x="1019615" y="3547073"/>
                  </a:cubicBezTo>
                  <a:cubicBezTo>
                    <a:pt x="1017050" y="3553667"/>
                    <a:pt x="1020347" y="3561361"/>
                    <a:pt x="1026942" y="3563926"/>
                  </a:cubicBezTo>
                  <a:cubicBezTo>
                    <a:pt x="1030971" y="3565391"/>
                    <a:pt x="1035368" y="3565024"/>
                    <a:pt x="1039031" y="3562460"/>
                  </a:cubicBezTo>
                  <a:lnTo>
                    <a:pt x="1159562" y="3667971"/>
                  </a:lnTo>
                  <a:lnTo>
                    <a:pt x="1170187" y="3677129"/>
                  </a:lnTo>
                  <a:lnTo>
                    <a:pt x="1093985" y="3687753"/>
                  </a:lnTo>
                  <a:cubicBezTo>
                    <a:pt x="1045626" y="3694348"/>
                    <a:pt x="996900" y="3701675"/>
                    <a:pt x="977484" y="3704606"/>
                  </a:cubicBezTo>
                  <a:cubicBezTo>
                    <a:pt x="976018" y="3701309"/>
                    <a:pt x="972355" y="3699111"/>
                    <a:pt x="968691" y="3698744"/>
                  </a:cubicBezTo>
                  <a:lnTo>
                    <a:pt x="968691" y="3698744"/>
                  </a:lnTo>
                  <a:cubicBezTo>
                    <a:pt x="965760" y="3698744"/>
                    <a:pt x="963196" y="3699843"/>
                    <a:pt x="961364" y="3702041"/>
                  </a:cubicBezTo>
                  <a:cubicBezTo>
                    <a:pt x="960265" y="3703507"/>
                    <a:pt x="959899" y="3704972"/>
                    <a:pt x="959532" y="3706804"/>
                  </a:cubicBezTo>
                  <a:lnTo>
                    <a:pt x="857319" y="3718894"/>
                  </a:lnTo>
                  <a:cubicBezTo>
                    <a:pt x="810426" y="3724389"/>
                    <a:pt x="763532" y="3730251"/>
                    <a:pt x="750343" y="3732083"/>
                  </a:cubicBezTo>
                  <a:cubicBezTo>
                    <a:pt x="749244" y="3730984"/>
                    <a:pt x="747779" y="3730251"/>
                    <a:pt x="746313" y="3730617"/>
                  </a:cubicBezTo>
                  <a:cubicBezTo>
                    <a:pt x="744848" y="3730617"/>
                    <a:pt x="743382" y="3731350"/>
                    <a:pt x="742283" y="3732449"/>
                  </a:cubicBezTo>
                  <a:cubicBezTo>
                    <a:pt x="741917" y="3732815"/>
                    <a:pt x="741917" y="3733548"/>
                    <a:pt x="741551" y="3734281"/>
                  </a:cubicBezTo>
                  <a:cubicBezTo>
                    <a:pt x="729827" y="3737944"/>
                    <a:pt x="688429" y="3751133"/>
                    <a:pt x="647397" y="3764688"/>
                  </a:cubicBezTo>
                  <a:lnTo>
                    <a:pt x="553977" y="3795462"/>
                  </a:lnTo>
                  <a:cubicBezTo>
                    <a:pt x="553244" y="3794729"/>
                    <a:pt x="552145" y="3794363"/>
                    <a:pt x="550680" y="3794363"/>
                  </a:cubicBezTo>
                  <a:cubicBezTo>
                    <a:pt x="547382" y="3794363"/>
                    <a:pt x="545184" y="3797294"/>
                    <a:pt x="545184" y="3800225"/>
                  </a:cubicBezTo>
                  <a:cubicBezTo>
                    <a:pt x="545184" y="3800225"/>
                    <a:pt x="545184" y="3800225"/>
                    <a:pt x="545184" y="3800225"/>
                  </a:cubicBezTo>
                  <a:cubicBezTo>
                    <a:pt x="545551" y="3802057"/>
                    <a:pt x="546650" y="3803888"/>
                    <a:pt x="548115" y="3804621"/>
                  </a:cubicBezTo>
                  <a:lnTo>
                    <a:pt x="574859" y="3979373"/>
                  </a:lnTo>
                  <a:lnTo>
                    <a:pt x="601603" y="4151926"/>
                  </a:lnTo>
                  <a:lnTo>
                    <a:pt x="429416" y="4073526"/>
                  </a:lnTo>
                  <a:lnTo>
                    <a:pt x="254664" y="3994759"/>
                  </a:lnTo>
                  <a:cubicBezTo>
                    <a:pt x="253932" y="3992195"/>
                    <a:pt x="251001" y="3990363"/>
                    <a:pt x="248436" y="3991096"/>
                  </a:cubicBezTo>
                  <a:cubicBezTo>
                    <a:pt x="247337" y="3991462"/>
                    <a:pt x="246604" y="3991828"/>
                    <a:pt x="245872" y="3992561"/>
                  </a:cubicBezTo>
                  <a:cubicBezTo>
                    <a:pt x="245139" y="3993660"/>
                    <a:pt x="244406" y="3994759"/>
                    <a:pt x="244406" y="3996225"/>
                  </a:cubicBezTo>
                  <a:cubicBezTo>
                    <a:pt x="244406" y="3998057"/>
                    <a:pt x="245505" y="3999522"/>
                    <a:pt x="246971" y="4000255"/>
                  </a:cubicBezTo>
                  <a:lnTo>
                    <a:pt x="280309" y="4176838"/>
                  </a:lnTo>
                  <a:lnTo>
                    <a:pt x="312548" y="4344263"/>
                  </a:lnTo>
                  <a:cubicBezTo>
                    <a:pt x="311083" y="4344995"/>
                    <a:pt x="309618" y="4346095"/>
                    <a:pt x="308519" y="4347193"/>
                  </a:cubicBezTo>
                  <a:cubicBezTo>
                    <a:pt x="305954" y="4349758"/>
                    <a:pt x="304855" y="4353422"/>
                    <a:pt x="304855" y="4357085"/>
                  </a:cubicBezTo>
                  <a:cubicBezTo>
                    <a:pt x="304855" y="4358184"/>
                    <a:pt x="305221" y="4359649"/>
                    <a:pt x="305588" y="4360749"/>
                  </a:cubicBezTo>
                  <a:lnTo>
                    <a:pt x="162709" y="4453803"/>
                  </a:lnTo>
                  <a:lnTo>
                    <a:pt x="17632" y="4549055"/>
                  </a:lnTo>
                  <a:cubicBezTo>
                    <a:pt x="15801" y="4547590"/>
                    <a:pt x="13236" y="4546491"/>
                    <a:pt x="10672" y="4546491"/>
                  </a:cubicBezTo>
                  <a:lnTo>
                    <a:pt x="10672" y="4546491"/>
                  </a:lnTo>
                  <a:cubicBezTo>
                    <a:pt x="7741" y="4546491"/>
                    <a:pt x="4810" y="4547956"/>
                    <a:pt x="2978" y="4550154"/>
                  </a:cubicBezTo>
                  <a:cubicBezTo>
                    <a:pt x="-1052" y="4554551"/>
                    <a:pt x="-1052" y="4561511"/>
                    <a:pt x="3345" y="4565541"/>
                  </a:cubicBezTo>
                  <a:cubicBezTo>
                    <a:pt x="5543" y="4567373"/>
                    <a:pt x="8107" y="4568472"/>
                    <a:pt x="11038" y="4568472"/>
                  </a:cubicBezTo>
                  <a:lnTo>
                    <a:pt x="11404" y="4568472"/>
                  </a:lnTo>
                  <a:cubicBezTo>
                    <a:pt x="15068" y="4568106"/>
                    <a:pt x="18731" y="4565541"/>
                    <a:pt x="20197" y="4562244"/>
                  </a:cubicBezTo>
                  <a:lnTo>
                    <a:pt x="178096" y="4584226"/>
                  </a:lnTo>
                  <a:lnTo>
                    <a:pt x="335995" y="4605474"/>
                  </a:lnTo>
                  <a:cubicBezTo>
                    <a:pt x="337094" y="4610237"/>
                    <a:pt x="341124" y="4613900"/>
                    <a:pt x="346253" y="4613900"/>
                  </a:cubicBezTo>
                  <a:lnTo>
                    <a:pt x="346620" y="4613900"/>
                  </a:lnTo>
                  <a:cubicBezTo>
                    <a:pt x="348451" y="4613534"/>
                    <a:pt x="350283" y="4612801"/>
                    <a:pt x="352115" y="4611336"/>
                  </a:cubicBezTo>
                  <a:lnTo>
                    <a:pt x="369334" y="4623425"/>
                  </a:lnTo>
                  <a:lnTo>
                    <a:pt x="359076" y="4642109"/>
                  </a:lnTo>
                  <a:cubicBezTo>
                    <a:pt x="357244" y="4641377"/>
                    <a:pt x="355046" y="4641377"/>
                    <a:pt x="353214" y="4642109"/>
                  </a:cubicBezTo>
                  <a:cubicBezTo>
                    <a:pt x="348451" y="4644308"/>
                    <a:pt x="346253" y="4649437"/>
                    <a:pt x="347719" y="4654566"/>
                  </a:cubicBezTo>
                  <a:lnTo>
                    <a:pt x="215098" y="4743224"/>
                  </a:lnTo>
                  <a:lnTo>
                    <a:pt x="82844" y="4832248"/>
                  </a:lnTo>
                  <a:cubicBezTo>
                    <a:pt x="79913" y="4829684"/>
                    <a:pt x="75883" y="4828951"/>
                    <a:pt x="72219" y="4830416"/>
                  </a:cubicBezTo>
                  <a:cubicBezTo>
                    <a:pt x="66724" y="4832614"/>
                    <a:pt x="63793" y="4839209"/>
                    <a:pt x="66358" y="4844704"/>
                  </a:cubicBezTo>
                  <a:cubicBezTo>
                    <a:pt x="68189" y="4848734"/>
                    <a:pt x="72219" y="4851665"/>
                    <a:pt x="76616" y="4851299"/>
                  </a:cubicBezTo>
                  <a:cubicBezTo>
                    <a:pt x="78081" y="4851299"/>
                    <a:pt x="79546" y="4850932"/>
                    <a:pt x="81012" y="4850566"/>
                  </a:cubicBezTo>
                  <a:cubicBezTo>
                    <a:pt x="83210" y="4849467"/>
                    <a:pt x="85042" y="4847635"/>
                    <a:pt x="86141" y="4845070"/>
                  </a:cubicBezTo>
                  <a:lnTo>
                    <a:pt x="257962" y="4867052"/>
                  </a:lnTo>
                  <a:lnTo>
                    <a:pt x="427218" y="4888301"/>
                  </a:lnTo>
                  <a:cubicBezTo>
                    <a:pt x="427218" y="4889399"/>
                    <a:pt x="427584" y="4890865"/>
                    <a:pt x="427950" y="4891964"/>
                  </a:cubicBezTo>
                  <a:cubicBezTo>
                    <a:pt x="430149" y="4896726"/>
                    <a:pt x="434911" y="4900024"/>
                    <a:pt x="440407" y="4900024"/>
                  </a:cubicBezTo>
                  <a:lnTo>
                    <a:pt x="440407" y="4900024"/>
                  </a:lnTo>
                  <a:lnTo>
                    <a:pt x="484736" y="5064884"/>
                  </a:lnTo>
                  <a:lnTo>
                    <a:pt x="531995" y="5238170"/>
                  </a:lnTo>
                  <a:cubicBezTo>
                    <a:pt x="531629" y="5238536"/>
                    <a:pt x="531263" y="5238536"/>
                    <a:pt x="531263" y="5238902"/>
                  </a:cubicBezTo>
                  <a:cubicBezTo>
                    <a:pt x="530896" y="5240368"/>
                    <a:pt x="530896" y="5241834"/>
                    <a:pt x="531263" y="5242932"/>
                  </a:cubicBezTo>
                  <a:cubicBezTo>
                    <a:pt x="531995" y="5244764"/>
                    <a:pt x="534194" y="5246230"/>
                    <a:pt x="536025" y="5246230"/>
                  </a:cubicBezTo>
                  <a:cubicBezTo>
                    <a:pt x="536758" y="5246230"/>
                    <a:pt x="537491" y="5245863"/>
                    <a:pt x="538223" y="5245863"/>
                  </a:cubicBezTo>
                  <a:cubicBezTo>
                    <a:pt x="540422" y="5245131"/>
                    <a:pt x="541887" y="5242566"/>
                    <a:pt x="541154" y="5240368"/>
                  </a:cubicBezTo>
                  <a:lnTo>
                    <a:pt x="663883" y="5092727"/>
                  </a:lnTo>
                  <a:lnTo>
                    <a:pt x="784414" y="4946917"/>
                  </a:lnTo>
                  <a:lnTo>
                    <a:pt x="835704" y="5113609"/>
                  </a:lnTo>
                  <a:lnTo>
                    <a:pt x="888459" y="5282133"/>
                  </a:lnTo>
                  <a:cubicBezTo>
                    <a:pt x="887360" y="5283598"/>
                    <a:pt x="886994" y="5285796"/>
                    <a:pt x="887727" y="5287262"/>
                  </a:cubicBezTo>
                  <a:cubicBezTo>
                    <a:pt x="888826" y="5289460"/>
                    <a:pt x="890657" y="5290559"/>
                    <a:pt x="892856" y="5290559"/>
                  </a:cubicBezTo>
                  <a:cubicBezTo>
                    <a:pt x="893588" y="5290559"/>
                    <a:pt x="894321" y="5290559"/>
                    <a:pt x="895054" y="5290192"/>
                  </a:cubicBezTo>
                  <a:cubicBezTo>
                    <a:pt x="896153" y="5289826"/>
                    <a:pt x="896885" y="5288727"/>
                    <a:pt x="897618" y="5287628"/>
                  </a:cubicBezTo>
                  <a:lnTo>
                    <a:pt x="995069" y="5274439"/>
                  </a:lnTo>
                  <a:cubicBezTo>
                    <a:pt x="1037932" y="5268577"/>
                    <a:pt x="1080429" y="5262349"/>
                    <a:pt x="1092519" y="5260518"/>
                  </a:cubicBezTo>
                  <a:cubicBezTo>
                    <a:pt x="1093618" y="5261617"/>
                    <a:pt x="1094717" y="5261983"/>
                    <a:pt x="1096183" y="5261983"/>
                  </a:cubicBezTo>
                  <a:cubicBezTo>
                    <a:pt x="1098381" y="5261983"/>
                    <a:pt x="1100579" y="5260518"/>
                    <a:pt x="1101312" y="5258320"/>
                  </a:cubicBezTo>
                  <a:cubicBezTo>
                    <a:pt x="1114501" y="5253923"/>
                    <a:pt x="1159196" y="5238902"/>
                    <a:pt x="1203159" y="5223149"/>
                  </a:cubicBezTo>
                  <a:lnTo>
                    <a:pt x="1300243" y="5189078"/>
                  </a:lnTo>
                  <a:cubicBezTo>
                    <a:pt x="1302074" y="5191643"/>
                    <a:pt x="1305005" y="5193108"/>
                    <a:pt x="1307936" y="5193108"/>
                  </a:cubicBezTo>
                  <a:lnTo>
                    <a:pt x="1307936" y="5193108"/>
                  </a:lnTo>
                  <a:cubicBezTo>
                    <a:pt x="1309402" y="5193108"/>
                    <a:pt x="1310867" y="5192742"/>
                    <a:pt x="1311966" y="5192376"/>
                  </a:cubicBezTo>
                  <a:cubicBezTo>
                    <a:pt x="1314531" y="5191276"/>
                    <a:pt x="1316362" y="5189078"/>
                    <a:pt x="1317461" y="5186514"/>
                  </a:cubicBezTo>
                  <a:cubicBezTo>
                    <a:pt x="1317828" y="5185415"/>
                    <a:pt x="1317461" y="5184315"/>
                    <a:pt x="1317461" y="5183217"/>
                  </a:cubicBezTo>
                  <a:cubicBezTo>
                    <a:pt x="1336146" y="5177355"/>
                    <a:pt x="1382673" y="5162701"/>
                    <a:pt x="1429200" y="5147314"/>
                  </a:cubicBezTo>
                  <a:lnTo>
                    <a:pt x="1502471" y="5123501"/>
                  </a:lnTo>
                  <a:lnTo>
                    <a:pt x="1496976" y="5136689"/>
                  </a:lnTo>
                  <a:lnTo>
                    <a:pt x="1434695" y="5285063"/>
                  </a:lnTo>
                  <a:cubicBezTo>
                    <a:pt x="1430665" y="5284331"/>
                    <a:pt x="1426635" y="5285430"/>
                    <a:pt x="1423705" y="5288360"/>
                  </a:cubicBezTo>
                  <a:cubicBezTo>
                    <a:pt x="1421506" y="5290925"/>
                    <a:pt x="1420041" y="5294222"/>
                    <a:pt x="1420407" y="5297519"/>
                  </a:cubicBezTo>
                  <a:cubicBezTo>
                    <a:pt x="1420774" y="5304480"/>
                    <a:pt x="1426635" y="5310342"/>
                    <a:pt x="1433596" y="5309976"/>
                  </a:cubicBezTo>
                  <a:cubicBezTo>
                    <a:pt x="1440557" y="5309609"/>
                    <a:pt x="1446419" y="5303748"/>
                    <a:pt x="1446052" y="5296787"/>
                  </a:cubicBezTo>
                  <a:cubicBezTo>
                    <a:pt x="1446052" y="5293856"/>
                    <a:pt x="1444953" y="5291291"/>
                    <a:pt x="1443121" y="5289093"/>
                  </a:cubicBezTo>
                  <a:cubicBezTo>
                    <a:pt x="1455211" y="5272607"/>
                    <a:pt x="1480490" y="5237804"/>
                    <a:pt x="1505402" y="5202633"/>
                  </a:cubicBezTo>
                  <a:lnTo>
                    <a:pt x="1569514" y="5112876"/>
                  </a:lnTo>
                  <a:cubicBezTo>
                    <a:pt x="1570247" y="5112876"/>
                    <a:pt x="1570979" y="5113609"/>
                    <a:pt x="1571712" y="5113609"/>
                  </a:cubicBezTo>
                  <a:cubicBezTo>
                    <a:pt x="1572445" y="5113609"/>
                    <a:pt x="1573177" y="5112876"/>
                    <a:pt x="1574277" y="5112510"/>
                  </a:cubicBezTo>
                  <a:lnTo>
                    <a:pt x="1742434" y="5142551"/>
                  </a:lnTo>
                  <a:lnTo>
                    <a:pt x="1930008" y="5175890"/>
                  </a:lnTo>
                  <a:cubicBezTo>
                    <a:pt x="1930008" y="5175890"/>
                    <a:pt x="1930008" y="5176256"/>
                    <a:pt x="1930008" y="5176256"/>
                  </a:cubicBezTo>
                  <a:cubicBezTo>
                    <a:pt x="1930008" y="5176256"/>
                    <a:pt x="1930374" y="5176256"/>
                    <a:pt x="1930374" y="5176256"/>
                  </a:cubicBezTo>
                  <a:cubicBezTo>
                    <a:pt x="1930374" y="5176256"/>
                    <a:pt x="1930374" y="5176622"/>
                    <a:pt x="1930374" y="5176622"/>
                  </a:cubicBezTo>
                  <a:cubicBezTo>
                    <a:pt x="1930374" y="5176622"/>
                    <a:pt x="1930374" y="5176622"/>
                    <a:pt x="1930741" y="5176988"/>
                  </a:cubicBezTo>
                  <a:lnTo>
                    <a:pt x="1901066" y="5365295"/>
                  </a:lnTo>
                  <a:lnTo>
                    <a:pt x="1875054" y="5533819"/>
                  </a:lnTo>
                  <a:cubicBezTo>
                    <a:pt x="1874688" y="5534552"/>
                    <a:pt x="1873589" y="5534918"/>
                    <a:pt x="1873223" y="5535650"/>
                  </a:cubicBezTo>
                  <a:cubicBezTo>
                    <a:pt x="1872856" y="5536383"/>
                    <a:pt x="1873223" y="5537482"/>
                    <a:pt x="1873223" y="5538215"/>
                  </a:cubicBezTo>
                  <a:lnTo>
                    <a:pt x="1767346" y="5569722"/>
                  </a:lnTo>
                  <a:cubicBezTo>
                    <a:pt x="1726314" y="5581811"/>
                    <a:pt x="1684916" y="5594634"/>
                    <a:pt x="1665499" y="5600496"/>
                  </a:cubicBezTo>
                  <a:cubicBezTo>
                    <a:pt x="1661836" y="5594634"/>
                    <a:pt x="1653776" y="5592435"/>
                    <a:pt x="1647914" y="5596099"/>
                  </a:cubicBezTo>
                  <a:cubicBezTo>
                    <a:pt x="1642419" y="5599396"/>
                    <a:pt x="1640220" y="5606357"/>
                    <a:pt x="1643152" y="5612585"/>
                  </a:cubicBezTo>
                  <a:cubicBezTo>
                    <a:pt x="1645350" y="5617348"/>
                    <a:pt x="1649746" y="5620278"/>
                    <a:pt x="1654875" y="5620278"/>
                  </a:cubicBezTo>
                  <a:cubicBezTo>
                    <a:pt x="1656706" y="5620278"/>
                    <a:pt x="1658538" y="5619912"/>
                    <a:pt x="1660004" y="5619180"/>
                  </a:cubicBezTo>
                  <a:cubicBezTo>
                    <a:pt x="1663667" y="5617348"/>
                    <a:pt x="1666598" y="5614051"/>
                    <a:pt x="1667331" y="5610021"/>
                  </a:cubicBezTo>
                  <a:lnTo>
                    <a:pt x="1827428" y="5599763"/>
                  </a:lnTo>
                  <a:lnTo>
                    <a:pt x="1841350" y="5598664"/>
                  </a:lnTo>
                  <a:lnTo>
                    <a:pt x="1794823" y="5660211"/>
                  </a:lnTo>
                  <a:cubicBezTo>
                    <a:pt x="1765148" y="5699412"/>
                    <a:pt x="1735839" y="5738611"/>
                    <a:pt x="1724482" y="5754365"/>
                  </a:cubicBezTo>
                  <a:cubicBezTo>
                    <a:pt x="1720819" y="5752899"/>
                    <a:pt x="1716789" y="5753998"/>
                    <a:pt x="1714224" y="5756563"/>
                  </a:cubicBezTo>
                  <a:cubicBezTo>
                    <a:pt x="1712393" y="5758395"/>
                    <a:pt x="1711294" y="5761325"/>
                    <a:pt x="1711294" y="5763890"/>
                  </a:cubicBezTo>
                  <a:cubicBezTo>
                    <a:pt x="1711660" y="5765722"/>
                    <a:pt x="1712393" y="5767187"/>
                    <a:pt x="1713492" y="5768286"/>
                  </a:cubicBezTo>
                  <a:lnTo>
                    <a:pt x="1650112" y="5849251"/>
                  </a:lnTo>
                  <a:cubicBezTo>
                    <a:pt x="1620804" y="5886253"/>
                    <a:pt x="1591862" y="5923621"/>
                    <a:pt x="1583436" y="5934245"/>
                  </a:cubicBezTo>
                  <a:cubicBezTo>
                    <a:pt x="1581970" y="5934245"/>
                    <a:pt x="1580505" y="5934612"/>
                    <a:pt x="1579406" y="5935711"/>
                  </a:cubicBezTo>
                  <a:cubicBezTo>
                    <a:pt x="1578307" y="5936810"/>
                    <a:pt x="1577940" y="5938275"/>
                    <a:pt x="1577940" y="5939741"/>
                  </a:cubicBezTo>
                  <a:cubicBezTo>
                    <a:pt x="1577940" y="5940473"/>
                    <a:pt x="1578307" y="5940839"/>
                    <a:pt x="1578673" y="5941206"/>
                  </a:cubicBezTo>
                  <a:cubicBezTo>
                    <a:pt x="1572811" y="5952197"/>
                    <a:pt x="1553028" y="5990664"/>
                    <a:pt x="1533611" y="6029131"/>
                  </a:cubicBezTo>
                  <a:lnTo>
                    <a:pt x="1489282" y="6117057"/>
                  </a:lnTo>
                  <a:cubicBezTo>
                    <a:pt x="1488183" y="6117057"/>
                    <a:pt x="1487084" y="6117789"/>
                    <a:pt x="1486351" y="6118522"/>
                  </a:cubicBezTo>
                  <a:cubicBezTo>
                    <a:pt x="1484153" y="6120720"/>
                    <a:pt x="1484153" y="6124384"/>
                    <a:pt x="1486718" y="6126582"/>
                  </a:cubicBezTo>
                  <a:cubicBezTo>
                    <a:pt x="1487817" y="6127681"/>
                    <a:pt x="1489282" y="6128047"/>
                    <a:pt x="1490748" y="6128047"/>
                  </a:cubicBezTo>
                  <a:cubicBezTo>
                    <a:pt x="1491114" y="6128047"/>
                    <a:pt x="1491480" y="6127681"/>
                    <a:pt x="1492213" y="6127314"/>
                  </a:cubicBezTo>
                  <a:lnTo>
                    <a:pt x="1634725" y="6232092"/>
                  </a:lnTo>
                  <a:lnTo>
                    <a:pt x="1775772" y="6335038"/>
                  </a:lnTo>
                  <a:lnTo>
                    <a:pt x="1598822" y="6401348"/>
                  </a:lnTo>
                  <a:lnTo>
                    <a:pt x="1419308" y="6469124"/>
                  </a:lnTo>
                  <a:cubicBezTo>
                    <a:pt x="1417476" y="6468025"/>
                    <a:pt x="1414912" y="6468391"/>
                    <a:pt x="1413447" y="6469857"/>
                  </a:cubicBezTo>
                  <a:cubicBezTo>
                    <a:pt x="1411615" y="6472055"/>
                    <a:pt x="1411615" y="6475352"/>
                    <a:pt x="1413813" y="6477550"/>
                  </a:cubicBezTo>
                  <a:cubicBezTo>
                    <a:pt x="1414912" y="6478649"/>
                    <a:pt x="1416011" y="6479016"/>
                    <a:pt x="1417476" y="6479016"/>
                  </a:cubicBezTo>
                  <a:cubicBezTo>
                    <a:pt x="1417843" y="6479016"/>
                    <a:pt x="1418209" y="6478649"/>
                    <a:pt x="1418576" y="6478649"/>
                  </a:cubicBezTo>
                  <a:lnTo>
                    <a:pt x="1567316" y="6579763"/>
                  </a:lnTo>
                  <a:lnTo>
                    <a:pt x="1708363" y="6675382"/>
                  </a:lnTo>
                  <a:cubicBezTo>
                    <a:pt x="1707630" y="6676848"/>
                    <a:pt x="1707630" y="6678679"/>
                    <a:pt x="1707630" y="6680145"/>
                  </a:cubicBezTo>
                  <a:cubicBezTo>
                    <a:pt x="1707630" y="6683808"/>
                    <a:pt x="1709462" y="6687106"/>
                    <a:pt x="1712026" y="6689670"/>
                  </a:cubicBezTo>
                  <a:cubicBezTo>
                    <a:pt x="1713125" y="6690403"/>
                    <a:pt x="1714224" y="6691135"/>
                    <a:pt x="1715323" y="6691502"/>
                  </a:cubicBezTo>
                  <a:lnTo>
                    <a:pt x="1680153" y="6858560"/>
                  </a:lnTo>
                  <a:lnTo>
                    <a:pt x="1644983" y="7028182"/>
                  </a:lnTo>
                  <a:cubicBezTo>
                    <a:pt x="1642419" y="7028182"/>
                    <a:pt x="1639854" y="7029282"/>
                    <a:pt x="1638022" y="7031113"/>
                  </a:cubicBezTo>
                  <a:cubicBezTo>
                    <a:pt x="1633993" y="7035510"/>
                    <a:pt x="1633993" y="7042470"/>
                    <a:pt x="1638755" y="7046500"/>
                  </a:cubicBezTo>
                  <a:cubicBezTo>
                    <a:pt x="1638755" y="7046500"/>
                    <a:pt x="1638755" y="7046500"/>
                    <a:pt x="1638755" y="7046500"/>
                  </a:cubicBezTo>
                  <a:cubicBezTo>
                    <a:pt x="1640587" y="7048332"/>
                    <a:pt x="1643518" y="7049431"/>
                    <a:pt x="1646082" y="7049431"/>
                  </a:cubicBezTo>
                  <a:cubicBezTo>
                    <a:pt x="1649013" y="7049431"/>
                    <a:pt x="1652310" y="7047966"/>
                    <a:pt x="1654142" y="7045768"/>
                  </a:cubicBezTo>
                  <a:cubicBezTo>
                    <a:pt x="1655974" y="7043569"/>
                    <a:pt x="1657073" y="7040639"/>
                    <a:pt x="1657073" y="7037708"/>
                  </a:cubicBezTo>
                  <a:cubicBezTo>
                    <a:pt x="1657073" y="7036609"/>
                    <a:pt x="1656340" y="7035876"/>
                    <a:pt x="1655974" y="7035143"/>
                  </a:cubicBezTo>
                  <a:lnTo>
                    <a:pt x="1783099" y="6938792"/>
                  </a:lnTo>
                  <a:lnTo>
                    <a:pt x="1909858" y="6842440"/>
                  </a:lnTo>
                  <a:cubicBezTo>
                    <a:pt x="1913888" y="6845737"/>
                    <a:pt x="1919750" y="6845371"/>
                    <a:pt x="1923413" y="6841341"/>
                  </a:cubicBezTo>
                  <a:cubicBezTo>
                    <a:pt x="1923413" y="6841341"/>
                    <a:pt x="1923413" y="6841341"/>
                    <a:pt x="1923413" y="6841341"/>
                  </a:cubicBezTo>
                  <a:cubicBezTo>
                    <a:pt x="1924512" y="6839876"/>
                    <a:pt x="1925245" y="6837678"/>
                    <a:pt x="1925245" y="6835846"/>
                  </a:cubicBezTo>
                  <a:lnTo>
                    <a:pt x="1946127" y="6832182"/>
                  </a:lnTo>
                  <a:lnTo>
                    <a:pt x="1951989" y="6852698"/>
                  </a:lnTo>
                  <a:cubicBezTo>
                    <a:pt x="1950157" y="6853797"/>
                    <a:pt x="1948692" y="6855263"/>
                    <a:pt x="1947959" y="6857095"/>
                  </a:cubicBezTo>
                  <a:cubicBezTo>
                    <a:pt x="1946860" y="6859659"/>
                    <a:pt x="1946860" y="6862590"/>
                    <a:pt x="1947959" y="6865154"/>
                  </a:cubicBezTo>
                  <a:cubicBezTo>
                    <a:pt x="1949058" y="6866986"/>
                    <a:pt x="1950524" y="6868818"/>
                    <a:pt x="1952722" y="6869550"/>
                  </a:cubicBezTo>
                  <a:lnTo>
                    <a:pt x="1921582" y="7025984"/>
                  </a:lnTo>
                  <a:lnTo>
                    <a:pt x="1890808" y="7182418"/>
                  </a:lnTo>
                  <a:cubicBezTo>
                    <a:pt x="1887144" y="7182784"/>
                    <a:pt x="1883481" y="7184983"/>
                    <a:pt x="1882015" y="7188646"/>
                  </a:cubicBezTo>
                  <a:cubicBezTo>
                    <a:pt x="1879817" y="7194142"/>
                    <a:pt x="1882382" y="7200736"/>
                    <a:pt x="1888243" y="7202934"/>
                  </a:cubicBezTo>
                  <a:cubicBezTo>
                    <a:pt x="1888243" y="7202934"/>
                    <a:pt x="1888243" y="7202934"/>
                    <a:pt x="1888243" y="7202934"/>
                  </a:cubicBezTo>
                  <a:cubicBezTo>
                    <a:pt x="1889342" y="7203301"/>
                    <a:pt x="1890808" y="7203667"/>
                    <a:pt x="1892273" y="7203667"/>
                  </a:cubicBezTo>
                  <a:cubicBezTo>
                    <a:pt x="1896669" y="7203667"/>
                    <a:pt x="1901066" y="7200736"/>
                    <a:pt x="1902531" y="7196706"/>
                  </a:cubicBezTo>
                  <a:cubicBezTo>
                    <a:pt x="1903264" y="7194142"/>
                    <a:pt x="1903264" y="7191577"/>
                    <a:pt x="1902531" y="7189013"/>
                  </a:cubicBezTo>
                  <a:lnTo>
                    <a:pt x="2039548" y="7082769"/>
                  </a:lnTo>
                  <a:lnTo>
                    <a:pt x="2174367" y="6977625"/>
                  </a:lnTo>
                  <a:cubicBezTo>
                    <a:pt x="2175466" y="6978358"/>
                    <a:pt x="2175832" y="6979457"/>
                    <a:pt x="2176931" y="6980190"/>
                  </a:cubicBezTo>
                  <a:cubicBezTo>
                    <a:pt x="2178397" y="6980923"/>
                    <a:pt x="2180229" y="6981289"/>
                    <a:pt x="2181694" y="6981289"/>
                  </a:cubicBezTo>
                  <a:lnTo>
                    <a:pt x="2181694" y="6981289"/>
                  </a:lnTo>
                  <a:cubicBezTo>
                    <a:pt x="2185358" y="6981289"/>
                    <a:pt x="2188655" y="6979457"/>
                    <a:pt x="2190853" y="6976893"/>
                  </a:cubicBezTo>
                  <a:lnTo>
                    <a:pt x="2339227" y="7062254"/>
                  </a:lnTo>
                  <a:lnTo>
                    <a:pt x="2495294" y="7151644"/>
                  </a:lnTo>
                  <a:cubicBezTo>
                    <a:pt x="2495660" y="7153110"/>
                    <a:pt x="2496760" y="7154575"/>
                    <a:pt x="2498225" y="7155308"/>
                  </a:cubicBezTo>
                  <a:cubicBezTo>
                    <a:pt x="2498958" y="7155674"/>
                    <a:pt x="2499324" y="7155674"/>
                    <a:pt x="2500057" y="7155674"/>
                  </a:cubicBezTo>
                  <a:cubicBezTo>
                    <a:pt x="2502988" y="7155674"/>
                    <a:pt x="2505552" y="7153476"/>
                    <a:pt x="2505552" y="7150545"/>
                  </a:cubicBezTo>
                  <a:cubicBezTo>
                    <a:pt x="2505552" y="7149812"/>
                    <a:pt x="2505552" y="7149080"/>
                    <a:pt x="2505186" y="7148347"/>
                  </a:cubicBezTo>
                  <a:cubicBezTo>
                    <a:pt x="2504819" y="7147614"/>
                    <a:pt x="2504087" y="7147248"/>
                    <a:pt x="2503354" y="7146882"/>
                  </a:cubicBezTo>
                  <a:lnTo>
                    <a:pt x="2485769" y="6956011"/>
                  </a:lnTo>
                  <a:lnTo>
                    <a:pt x="2467818" y="6767704"/>
                  </a:lnTo>
                  <a:lnTo>
                    <a:pt x="2622053" y="6849401"/>
                  </a:lnTo>
                  <a:lnTo>
                    <a:pt x="2778487" y="6931465"/>
                  </a:lnTo>
                  <a:cubicBezTo>
                    <a:pt x="2778487" y="6931831"/>
                    <a:pt x="2778487" y="6932198"/>
                    <a:pt x="2778487" y="6932564"/>
                  </a:cubicBezTo>
                  <a:cubicBezTo>
                    <a:pt x="2779220" y="6934029"/>
                    <a:pt x="2780319" y="6935128"/>
                    <a:pt x="2781784" y="6935494"/>
                  </a:cubicBezTo>
                  <a:cubicBezTo>
                    <a:pt x="2782517" y="6935861"/>
                    <a:pt x="2783249" y="6935861"/>
                    <a:pt x="2783616" y="6935861"/>
                  </a:cubicBezTo>
                  <a:cubicBezTo>
                    <a:pt x="2785814" y="6935861"/>
                    <a:pt x="2788012" y="6934396"/>
                    <a:pt x="2789111" y="6932198"/>
                  </a:cubicBezTo>
                  <a:cubicBezTo>
                    <a:pt x="2789478" y="6931098"/>
                    <a:pt x="2789478" y="6929999"/>
                    <a:pt x="2789111" y="6928900"/>
                  </a:cubicBezTo>
                  <a:lnTo>
                    <a:pt x="2848827" y="6852332"/>
                  </a:lnTo>
                  <a:cubicBezTo>
                    <a:pt x="2874472" y="6818627"/>
                    <a:pt x="2900117" y="6784190"/>
                    <a:pt x="2907810" y="6773932"/>
                  </a:cubicBezTo>
                  <a:cubicBezTo>
                    <a:pt x="2910009" y="6773932"/>
                    <a:pt x="2912207" y="6772466"/>
                    <a:pt x="2912939" y="6770268"/>
                  </a:cubicBezTo>
                  <a:cubicBezTo>
                    <a:pt x="2913672" y="6768803"/>
                    <a:pt x="2913672" y="6767338"/>
                    <a:pt x="2912939" y="6765872"/>
                  </a:cubicBezTo>
                  <a:lnTo>
                    <a:pt x="2912939" y="6765872"/>
                  </a:lnTo>
                  <a:cubicBezTo>
                    <a:pt x="2919167" y="6753416"/>
                    <a:pt x="2939683" y="6711285"/>
                    <a:pt x="2960199" y="6668788"/>
                  </a:cubicBezTo>
                  <a:lnTo>
                    <a:pt x="3004528" y="6576466"/>
                  </a:lnTo>
                  <a:cubicBezTo>
                    <a:pt x="3004894" y="6576466"/>
                    <a:pt x="3005261" y="6576833"/>
                    <a:pt x="3005627" y="6576833"/>
                  </a:cubicBezTo>
                  <a:lnTo>
                    <a:pt x="3005627" y="6576833"/>
                  </a:lnTo>
                  <a:cubicBezTo>
                    <a:pt x="3011489" y="6576833"/>
                    <a:pt x="3015885" y="6572070"/>
                    <a:pt x="3015885" y="6566575"/>
                  </a:cubicBezTo>
                  <a:cubicBezTo>
                    <a:pt x="3015885" y="6565109"/>
                    <a:pt x="3015519" y="6563644"/>
                    <a:pt x="3015153" y="6562179"/>
                  </a:cubicBezTo>
                  <a:cubicBezTo>
                    <a:pt x="3014786" y="6561079"/>
                    <a:pt x="3013687" y="6560713"/>
                    <a:pt x="3012954" y="6559980"/>
                  </a:cubicBezTo>
                  <a:cubicBezTo>
                    <a:pt x="3022113" y="6542762"/>
                    <a:pt x="3044461" y="6499165"/>
                    <a:pt x="3066809" y="6455569"/>
                  </a:cubicBezTo>
                  <a:lnTo>
                    <a:pt x="3101612" y="6387060"/>
                  </a:lnTo>
                  <a:lnTo>
                    <a:pt x="3106741" y="6400249"/>
                  </a:lnTo>
                  <a:lnTo>
                    <a:pt x="3167556" y="6548257"/>
                  </a:lnTo>
                  <a:cubicBezTo>
                    <a:pt x="3166824" y="6548623"/>
                    <a:pt x="3166457" y="6548989"/>
                    <a:pt x="3165725" y="6549356"/>
                  </a:cubicBezTo>
                  <a:cubicBezTo>
                    <a:pt x="3160962" y="6554485"/>
                    <a:pt x="3161328" y="6562911"/>
                    <a:pt x="3166457" y="6567674"/>
                  </a:cubicBezTo>
                  <a:cubicBezTo>
                    <a:pt x="3169022" y="6569872"/>
                    <a:pt x="3171953" y="6570971"/>
                    <a:pt x="3175250" y="6570971"/>
                  </a:cubicBezTo>
                  <a:lnTo>
                    <a:pt x="3175616" y="6570971"/>
                  </a:lnTo>
                  <a:cubicBezTo>
                    <a:pt x="3182943" y="6570604"/>
                    <a:pt x="3188439" y="6564743"/>
                    <a:pt x="3188072" y="6557416"/>
                  </a:cubicBezTo>
                  <a:cubicBezTo>
                    <a:pt x="3187706" y="6551188"/>
                    <a:pt x="3182943" y="6546059"/>
                    <a:pt x="3176715" y="6545326"/>
                  </a:cubicBezTo>
                  <a:cubicBezTo>
                    <a:pt x="3173418" y="6525176"/>
                    <a:pt x="3166824" y="6482679"/>
                    <a:pt x="3159863" y="6440182"/>
                  </a:cubicBezTo>
                  <a:lnTo>
                    <a:pt x="3141912" y="6331008"/>
                  </a:lnTo>
                  <a:cubicBezTo>
                    <a:pt x="3142644" y="6330642"/>
                    <a:pt x="3143743" y="6330642"/>
                    <a:pt x="3144476" y="6329909"/>
                  </a:cubicBezTo>
                  <a:cubicBezTo>
                    <a:pt x="3145209" y="6329176"/>
                    <a:pt x="3144842" y="6328444"/>
                    <a:pt x="3145209" y="6327711"/>
                  </a:cubicBezTo>
                  <a:lnTo>
                    <a:pt x="3285156" y="6230260"/>
                  </a:lnTo>
                  <a:lnTo>
                    <a:pt x="3441224" y="6121087"/>
                  </a:lnTo>
                  <a:lnTo>
                    <a:pt x="3441590" y="6121087"/>
                  </a:lnTo>
                  <a:cubicBezTo>
                    <a:pt x="3441590" y="6121087"/>
                    <a:pt x="3441957" y="6121087"/>
                    <a:pt x="3441957" y="6120720"/>
                  </a:cubicBezTo>
                  <a:cubicBezTo>
                    <a:pt x="3441957" y="6120354"/>
                    <a:pt x="3441957" y="6121087"/>
                    <a:pt x="3442323" y="6121087"/>
                  </a:cubicBezTo>
                  <a:lnTo>
                    <a:pt x="3442689" y="6121087"/>
                  </a:lnTo>
                  <a:lnTo>
                    <a:pt x="3554794" y="6275322"/>
                  </a:lnTo>
                  <a:lnTo>
                    <a:pt x="3655542" y="6413072"/>
                  </a:lnTo>
                  <a:cubicBezTo>
                    <a:pt x="3655542" y="6413805"/>
                    <a:pt x="3655175" y="6414903"/>
                    <a:pt x="3655542" y="6415636"/>
                  </a:cubicBezTo>
                  <a:cubicBezTo>
                    <a:pt x="3655908" y="6416369"/>
                    <a:pt x="3657007" y="6416735"/>
                    <a:pt x="3657373" y="6417468"/>
                  </a:cubicBezTo>
                  <a:lnTo>
                    <a:pt x="3604985" y="6514552"/>
                  </a:lnTo>
                  <a:cubicBezTo>
                    <a:pt x="3584469" y="6552287"/>
                    <a:pt x="3564319" y="6590388"/>
                    <a:pt x="3554794" y="6608339"/>
                  </a:cubicBezTo>
                  <a:cubicBezTo>
                    <a:pt x="3547833" y="6606874"/>
                    <a:pt x="3540873" y="6611270"/>
                    <a:pt x="3539773" y="6618231"/>
                  </a:cubicBezTo>
                  <a:cubicBezTo>
                    <a:pt x="3538675" y="6624459"/>
                    <a:pt x="3541971" y="6630321"/>
                    <a:pt x="3547467" y="6632885"/>
                  </a:cubicBezTo>
                  <a:cubicBezTo>
                    <a:pt x="3548932" y="6633618"/>
                    <a:pt x="3550398" y="6633618"/>
                    <a:pt x="3552230" y="6633618"/>
                  </a:cubicBezTo>
                  <a:cubicBezTo>
                    <a:pt x="3557725" y="6633618"/>
                    <a:pt x="3562488" y="6630321"/>
                    <a:pt x="3564319" y="6625191"/>
                  </a:cubicBezTo>
                  <a:cubicBezTo>
                    <a:pt x="3565785" y="6621162"/>
                    <a:pt x="3565418" y="6617132"/>
                    <a:pt x="3562854" y="6613468"/>
                  </a:cubicBezTo>
                  <a:lnTo>
                    <a:pt x="3668731" y="6492937"/>
                  </a:lnTo>
                  <a:lnTo>
                    <a:pt x="3677890" y="6482313"/>
                  </a:lnTo>
                  <a:lnTo>
                    <a:pt x="3688514" y="6558515"/>
                  </a:lnTo>
                  <a:cubicBezTo>
                    <a:pt x="3695108" y="6607240"/>
                    <a:pt x="3702435" y="6655965"/>
                    <a:pt x="3705366" y="6675016"/>
                  </a:cubicBezTo>
                  <a:cubicBezTo>
                    <a:pt x="3702069" y="6676481"/>
                    <a:pt x="3699504" y="6680145"/>
                    <a:pt x="3699504" y="6683808"/>
                  </a:cubicBezTo>
                  <a:cubicBezTo>
                    <a:pt x="3699871" y="6688204"/>
                    <a:pt x="3703168" y="6692235"/>
                    <a:pt x="3707564" y="6692967"/>
                  </a:cubicBezTo>
                  <a:lnTo>
                    <a:pt x="3719654" y="6795180"/>
                  </a:lnTo>
                  <a:cubicBezTo>
                    <a:pt x="3724783" y="6842074"/>
                    <a:pt x="3731011" y="6888601"/>
                    <a:pt x="3732843" y="6902156"/>
                  </a:cubicBezTo>
                  <a:cubicBezTo>
                    <a:pt x="3731744" y="6903255"/>
                    <a:pt x="3731011" y="6904721"/>
                    <a:pt x="3731377" y="6906186"/>
                  </a:cubicBezTo>
                  <a:cubicBezTo>
                    <a:pt x="3731377" y="6908384"/>
                    <a:pt x="3732843" y="6910216"/>
                    <a:pt x="3735041" y="6910582"/>
                  </a:cubicBezTo>
                  <a:cubicBezTo>
                    <a:pt x="3738705" y="6922306"/>
                    <a:pt x="3751893" y="6963704"/>
                    <a:pt x="3765448" y="7004736"/>
                  </a:cubicBezTo>
                  <a:lnTo>
                    <a:pt x="3796222" y="7098156"/>
                  </a:lnTo>
                  <a:cubicBezTo>
                    <a:pt x="3794390" y="7100354"/>
                    <a:pt x="3794757" y="7103652"/>
                    <a:pt x="3796955" y="7105850"/>
                  </a:cubicBezTo>
                  <a:cubicBezTo>
                    <a:pt x="3798054" y="7106583"/>
                    <a:pt x="3799519" y="7106949"/>
                    <a:pt x="3800619" y="7106949"/>
                  </a:cubicBezTo>
                  <a:lnTo>
                    <a:pt x="3800985" y="7106949"/>
                  </a:lnTo>
                  <a:cubicBezTo>
                    <a:pt x="3802817" y="7106949"/>
                    <a:pt x="3804649" y="7105483"/>
                    <a:pt x="3805381" y="7104018"/>
                  </a:cubicBezTo>
                  <a:lnTo>
                    <a:pt x="3980133" y="7077274"/>
                  </a:lnTo>
                  <a:lnTo>
                    <a:pt x="4152686" y="7050530"/>
                  </a:lnTo>
                  <a:lnTo>
                    <a:pt x="4074286" y="7222717"/>
                  </a:lnTo>
                  <a:lnTo>
                    <a:pt x="3995153" y="7397835"/>
                  </a:lnTo>
                  <a:cubicBezTo>
                    <a:pt x="3994420" y="7397835"/>
                    <a:pt x="3993688" y="7398201"/>
                    <a:pt x="3992955" y="7398934"/>
                  </a:cubicBezTo>
                  <a:cubicBezTo>
                    <a:pt x="3991856" y="7400033"/>
                    <a:pt x="3991490" y="7401132"/>
                    <a:pt x="3991490" y="7402598"/>
                  </a:cubicBezTo>
                  <a:cubicBezTo>
                    <a:pt x="3991490" y="7405529"/>
                    <a:pt x="3994054" y="7407727"/>
                    <a:pt x="3996985" y="7407727"/>
                  </a:cubicBezTo>
                  <a:lnTo>
                    <a:pt x="3997351" y="7407727"/>
                  </a:lnTo>
                  <a:cubicBezTo>
                    <a:pt x="3999183" y="7407727"/>
                    <a:pt x="4000649" y="7406628"/>
                    <a:pt x="4001381" y="7405162"/>
                  </a:cubicBezTo>
                  <a:lnTo>
                    <a:pt x="4177965" y="7371457"/>
                  </a:lnTo>
                  <a:lnTo>
                    <a:pt x="4345389" y="7339218"/>
                  </a:lnTo>
                  <a:cubicBezTo>
                    <a:pt x="4347587" y="7343981"/>
                    <a:pt x="4352350" y="7346912"/>
                    <a:pt x="4357479" y="7346912"/>
                  </a:cubicBezTo>
                  <a:lnTo>
                    <a:pt x="4358212" y="7346912"/>
                  </a:lnTo>
                  <a:cubicBezTo>
                    <a:pt x="4359311" y="7346912"/>
                    <a:pt x="4360776" y="7346545"/>
                    <a:pt x="4361875" y="7346179"/>
                  </a:cubicBezTo>
                  <a:lnTo>
                    <a:pt x="4454930" y="7489058"/>
                  </a:lnTo>
                  <a:lnTo>
                    <a:pt x="4550182" y="7634134"/>
                  </a:lnTo>
                  <a:cubicBezTo>
                    <a:pt x="4548350" y="7636332"/>
                    <a:pt x="4547617" y="7638897"/>
                    <a:pt x="4547617" y="7641461"/>
                  </a:cubicBezTo>
                  <a:cubicBezTo>
                    <a:pt x="4547984" y="7647323"/>
                    <a:pt x="4552746" y="7652086"/>
                    <a:pt x="4558608" y="7652086"/>
                  </a:cubicBezTo>
                  <a:lnTo>
                    <a:pt x="4558975" y="7652086"/>
                  </a:lnTo>
                  <a:cubicBezTo>
                    <a:pt x="4565202" y="7651719"/>
                    <a:pt x="4569599" y="7646591"/>
                    <a:pt x="4569599" y="7640729"/>
                  </a:cubicBezTo>
                  <a:cubicBezTo>
                    <a:pt x="4569599" y="7640729"/>
                    <a:pt x="4569599" y="7640729"/>
                    <a:pt x="4569599" y="7640729"/>
                  </a:cubicBezTo>
                  <a:cubicBezTo>
                    <a:pt x="4569232" y="7637065"/>
                    <a:pt x="4566668" y="7633401"/>
                    <a:pt x="4563371" y="7631936"/>
                  </a:cubicBezTo>
                  <a:lnTo>
                    <a:pt x="4585352" y="7474037"/>
                  </a:lnTo>
                  <a:lnTo>
                    <a:pt x="4606601" y="7316138"/>
                  </a:lnTo>
                  <a:cubicBezTo>
                    <a:pt x="4608799" y="7315771"/>
                    <a:pt x="4610997" y="7315039"/>
                    <a:pt x="4612462" y="7313573"/>
                  </a:cubicBezTo>
                  <a:cubicBezTo>
                    <a:pt x="4614294" y="7311375"/>
                    <a:pt x="4615393" y="7308811"/>
                    <a:pt x="4615393" y="7305880"/>
                  </a:cubicBezTo>
                  <a:cubicBezTo>
                    <a:pt x="4615027" y="7304048"/>
                    <a:pt x="4614294" y="7302216"/>
                    <a:pt x="4612829" y="7300385"/>
                  </a:cubicBezTo>
                  <a:lnTo>
                    <a:pt x="4624919" y="7283166"/>
                  </a:lnTo>
                  <a:lnTo>
                    <a:pt x="4643603" y="7293423"/>
                  </a:lnTo>
                  <a:cubicBezTo>
                    <a:pt x="4642870" y="7295255"/>
                    <a:pt x="4642870" y="7297454"/>
                    <a:pt x="4643603" y="7299285"/>
                  </a:cubicBezTo>
                  <a:cubicBezTo>
                    <a:pt x="4645434" y="7303316"/>
                    <a:pt x="4649098" y="7305880"/>
                    <a:pt x="4653494" y="7305880"/>
                  </a:cubicBezTo>
                  <a:cubicBezTo>
                    <a:pt x="4654227" y="7305880"/>
                    <a:pt x="4655326" y="7305513"/>
                    <a:pt x="4656059" y="7305513"/>
                  </a:cubicBezTo>
                  <a:lnTo>
                    <a:pt x="4744350" y="7437768"/>
                  </a:lnTo>
                  <a:lnTo>
                    <a:pt x="4833374" y="7570022"/>
                  </a:lnTo>
                  <a:cubicBezTo>
                    <a:pt x="4830810" y="7572953"/>
                    <a:pt x="4830078" y="7576983"/>
                    <a:pt x="4831543" y="7580647"/>
                  </a:cubicBezTo>
                  <a:cubicBezTo>
                    <a:pt x="4833374" y="7584676"/>
                    <a:pt x="4837405" y="7587241"/>
                    <a:pt x="4841801" y="7587241"/>
                  </a:cubicBezTo>
                  <a:cubicBezTo>
                    <a:pt x="4843266" y="7587241"/>
                    <a:pt x="4844732" y="7586874"/>
                    <a:pt x="4846197" y="7586508"/>
                  </a:cubicBezTo>
                  <a:cubicBezTo>
                    <a:pt x="4848762" y="7585409"/>
                    <a:pt x="4850960" y="7583211"/>
                    <a:pt x="4852059" y="7580647"/>
                  </a:cubicBezTo>
                  <a:cubicBezTo>
                    <a:pt x="4853158" y="7578082"/>
                    <a:pt x="4853158" y="7574785"/>
                    <a:pt x="4852059" y="7572220"/>
                  </a:cubicBezTo>
                  <a:cubicBezTo>
                    <a:pt x="4850960" y="7570022"/>
                    <a:pt x="4849128" y="7568190"/>
                    <a:pt x="4846564" y="7567092"/>
                  </a:cubicBezTo>
                  <a:lnTo>
                    <a:pt x="4868545" y="7394905"/>
                  </a:lnTo>
                  <a:lnTo>
                    <a:pt x="4889427" y="7225648"/>
                  </a:lnTo>
                  <a:cubicBezTo>
                    <a:pt x="4894556" y="7225282"/>
                    <a:pt x="4898952" y="7222351"/>
                    <a:pt x="4900418" y="7217588"/>
                  </a:cubicBezTo>
                  <a:cubicBezTo>
                    <a:pt x="4901150" y="7216123"/>
                    <a:pt x="4901150" y="7214291"/>
                    <a:pt x="4901150" y="7212459"/>
                  </a:cubicBezTo>
                  <a:lnTo>
                    <a:pt x="5065644" y="7168130"/>
                  </a:lnTo>
                  <a:lnTo>
                    <a:pt x="5240029" y="7120504"/>
                  </a:lnTo>
                  <a:cubicBezTo>
                    <a:pt x="5240762" y="7120871"/>
                    <a:pt x="5241128" y="7121603"/>
                    <a:pt x="5241861" y="7121603"/>
                  </a:cubicBezTo>
                  <a:cubicBezTo>
                    <a:pt x="5242594" y="7121603"/>
                    <a:pt x="5243326" y="7121603"/>
                    <a:pt x="5244059" y="7121237"/>
                  </a:cubicBezTo>
                  <a:cubicBezTo>
                    <a:pt x="5245524" y="7120504"/>
                    <a:pt x="5246257" y="7119771"/>
                    <a:pt x="5246990" y="7118306"/>
                  </a:cubicBezTo>
                  <a:cubicBezTo>
                    <a:pt x="5247356" y="7116840"/>
                    <a:pt x="5247356" y="7115375"/>
                    <a:pt x="5246990" y="7114276"/>
                  </a:cubicBezTo>
                  <a:cubicBezTo>
                    <a:pt x="5246257" y="7112444"/>
                    <a:pt x="5244059" y="7110979"/>
                    <a:pt x="5242227" y="7110979"/>
                  </a:cubicBezTo>
                  <a:lnTo>
                    <a:pt x="5241494" y="7110979"/>
                  </a:lnTo>
                  <a:lnTo>
                    <a:pt x="5094220" y="6988616"/>
                  </a:lnTo>
                  <a:lnTo>
                    <a:pt x="4948044" y="6866986"/>
                  </a:lnTo>
                  <a:lnTo>
                    <a:pt x="5114736" y="6815696"/>
                  </a:lnTo>
                  <a:lnTo>
                    <a:pt x="5283259" y="6763307"/>
                  </a:lnTo>
                  <a:cubicBezTo>
                    <a:pt x="5284358" y="6764040"/>
                    <a:pt x="5285457" y="6764407"/>
                    <a:pt x="5286556" y="6764407"/>
                  </a:cubicBezTo>
                  <a:cubicBezTo>
                    <a:pt x="5287289" y="6764407"/>
                    <a:pt x="5288022" y="6764407"/>
                    <a:pt x="5288754" y="6764040"/>
                  </a:cubicBezTo>
                  <a:cubicBezTo>
                    <a:pt x="5290220" y="6763307"/>
                    <a:pt x="5291319" y="6762209"/>
                    <a:pt x="5291685" y="6760743"/>
                  </a:cubicBezTo>
                  <a:cubicBezTo>
                    <a:pt x="5292784" y="6758179"/>
                    <a:pt x="5291685" y="6755248"/>
                    <a:pt x="5289121" y="6753782"/>
                  </a:cubicBezTo>
                  <a:cubicBezTo>
                    <a:pt x="5289121" y="6753782"/>
                    <a:pt x="5289121" y="6753782"/>
                    <a:pt x="5289121" y="6753782"/>
                  </a:cubicBezTo>
                  <a:lnTo>
                    <a:pt x="5275932" y="6656332"/>
                  </a:lnTo>
                  <a:cubicBezTo>
                    <a:pt x="5270070" y="6613468"/>
                    <a:pt x="5263842" y="6570238"/>
                    <a:pt x="5262010" y="6558515"/>
                  </a:cubicBezTo>
                  <a:cubicBezTo>
                    <a:pt x="5262377" y="6558148"/>
                    <a:pt x="5263110" y="6557782"/>
                    <a:pt x="5263110" y="6557416"/>
                  </a:cubicBezTo>
                  <a:cubicBezTo>
                    <a:pt x="5263842" y="6555950"/>
                    <a:pt x="5263842" y="6554485"/>
                    <a:pt x="5263110" y="6553020"/>
                  </a:cubicBezTo>
                  <a:cubicBezTo>
                    <a:pt x="5262377" y="6551554"/>
                    <a:pt x="5261278" y="6550455"/>
                    <a:pt x="5259812" y="6550089"/>
                  </a:cubicBezTo>
                  <a:cubicBezTo>
                    <a:pt x="5255416" y="6536900"/>
                    <a:pt x="5240396" y="6492571"/>
                    <a:pt x="5224642" y="6448242"/>
                  </a:cubicBezTo>
                  <a:lnTo>
                    <a:pt x="5190571" y="6350791"/>
                  </a:lnTo>
                  <a:cubicBezTo>
                    <a:pt x="5191670" y="6349692"/>
                    <a:pt x="5193502" y="6348959"/>
                    <a:pt x="5194235" y="6347128"/>
                  </a:cubicBezTo>
                  <a:cubicBezTo>
                    <a:pt x="5195334" y="6344563"/>
                    <a:pt x="5195334" y="6341632"/>
                    <a:pt x="5194235" y="6339068"/>
                  </a:cubicBezTo>
                  <a:cubicBezTo>
                    <a:pt x="5192403" y="6335771"/>
                    <a:pt x="5189106" y="6333573"/>
                    <a:pt x="5185076" y="6333573"/>
                  </a:cubicBezTo>
                  <a:cubicBezTo>
                    <a:pt x="5179214" y="6314889"/>
                    <a:pt x="5164560" y="6268361"/>
                    <a:pt x="5149173" y="6221468"/>
                  </a:cubicBezTo>
                  <a:lnTo>
                    <a:pt x="5125360" y="6148197"/>
                  </a:lnTo>
                  <a:lnTo>
                    <a:pt x="5138549" y="6153692"/>
                  </a:lnTo>
                  <a:lnTo>
                    <a:pt x="5286556" y="6215606"/>
                  </a:lnTo>
                  <a:cubicBezTo>
                    <a:pt x="5286556" y="6216339"/>
                    <a:pt x="5286190" y="6217071"/>
                    <a:pt x="5286190" y="6217804"/>
                  </a:cubicBezTo>
                  <a:cubicBezTo>
                    <a:pt x="5286556" y="6224765"/>
                    <a:pt x="5292052" y="6230260"/>
                    <a:pt x="5299013" y="6230260"/>
                  </a:cubicBezTo>
                  <a:cubicBezTo>
                    <a:pt x="5302676" y="6230260"/>
                    <a:pt x="5305973" y="6228795"/>
                    <a:pt x="5308538" y="6225864"/>
                  </a:cubicBezTo>
                  <a:cubicBezTo>
                    <a:pt x="5312934" y="6220735"/>
                    <a:pt x="5312568" y="6212675"/>
                    <a:pt x="5307438" y="6208279"/>
                  </a:cubicBezTo>
                  <a:cubicBezTo>
                    <a:pt x="5303042" y="6204249"/>
                    <a:pt x="5296448" y="6204249"/>
                    <a:pt x="5291685" y="6207546"/>
                  </a:cubicBezTo>
                  <a:cubicBezTo>
                    <a:pt x="5275199" y="6195456"/>
                    <a:pt x="5240029" y="6169812"/>
                    <a:pt x="5204859" y="6144900"/>
                  </a:cubicBezTo>
                  <a:cubicBezTo>
                    <a:pt x="5167125" y="6117789"/>
                    <a:pt x="5129756" y="6091045"/>
                    <a:pt x="5115102" y="6080421"/>
                  </a:cubicBezTo>
                  <a:cubicBezTo>
                    <a:pt x="5115468" y="6078956"/>
                    <a:pt x="5115468" y="6077124"/>
                    <a:pt x="5115102" y="6075658"/>
                  </a:cubicBezTo>
                  <a:lnTo>
                    <a:pt x="5145143" y="5907867"/>
                  </a:lnTo>
                  <a:lnTo>
                    <a:pt x="5178115" y="5720294"/>
                  </a:lnTo>
                  <a:cubicBezTo>
                    <a:pt x="5178115" y="5720294"/>
                    <a:pt x="5178482" y="5720294"/>
                    <a:pt x="5178482" y="5720294"/>
                  </a:cubicBezTo>
                  <a:cubicBezTo>
                    <a:pt x="5178482" y="5720294"/>
                    <a:pt x="5178482" y="5719927"/>
                    <a:pt x="5178482" y="5719927"/>
                  </a:cubicBezTo>
                  <a:cubicBezTo>
                    <a:pt x="5178482" y="5719927"/>
                    <a:pt x="5178848" y="5719927"/>
                    <a:pt x="5179214" y="5719927"/>
                  </a:cubicBezTo>
                  <a:cubicBezTo>
                    <a:pt x="5179580" y="5719927"/>
                    <a:pt x="5179214" y="5719927"/>
                    <a:pt x="5179580" y="5719561"/>
                  </a:cubicBezTo>
                  <a:lnTo>
                    <a:pt x="5367887" y="5749236"/>
                  </a:lnTo>
                  <a:lnTo>
                    <a:pt x="5535678" y="5775247"/>
                  </a:lnTo>
                  <a:cubicBezTo>
                    <a:pt x="5537144" y="5776346"/>
                    <a:pt x="5538975" y="5777445"/>
                    <a:pt x="5540807" y="5777445"/>
                  </a:cubicBezTo>
                  <a:lnTo>
                    <a:pt x="5572314" y="5882589"/>
                  </a:lnTo>
                  <a:cubicBezTo>
                    <a:pt x="5584403" y="5923987"/>
                    <a:pt x="5597225" y="5965752"/>
                    <a:pt x="5603454" y="5984802"/>
                  </a:cubicBezTo>
                  <a:cubicBezTo>
                    <a:pt x="5601256" y="5985901"/>
                    <a:pt x="5599424" y="5988099"/>
                    <a:pt x="5598325" y="5990297"/>
                  </a:cubicBezTo>
                  <a:cubicBezTo>
                    <a:pt x="5597225" y="5993595"/>
                    <a:pt x="5597225" y="5997258"/>
                    <a:pt x="5598691" y="6000189"/>
                  </a:cubicBezTo>
                  <a:cubicBezTo>
                    <a:pt x="5600889" y="6004952"/>
                    <a:pt x="5605286" y="6007883"/>
                    <a:pt x="5610415" y="6007883"/>
                  </a:cubicBezTo>
                  <a:cubicBezTo>
                    <a:pt x="5612246" y="6007883"/>
                    <a:pt x="5614078" y="6007516"/>
                    <a:pt x="5615543" y="6006783"/>
                  </a:cubicBezTo>
                  <a:cubicBezTo>
                    <a:pt x="5622138" y="6003853"/>
                    <a:pt x="5625069" y="5996159"/>
                    <a:pt x="5622138" y="5989931"/>
                  </a:cubicBezTo>
                  <a:cubicBezTo>
                    <a:pt x="5622138" y="5989931"/>
                    <a:pt x="5622138" y="5989931"/>
                    <a:pt x="5622138" y="5989931"/>
                  </a:cubicBezTo>
                  <a:cubicBezTo>
                    <a:pt x="5620306" y="5986268"/>
                    <a:pt x="5617009" y="5983337"/>
                    <a:pt x="5612979" y="5982604"/>
                  </a:cubicBezTo>
                  <a:lnTo>
                    <a:pt x="5602355" y="5822507"/>
                  </a:lnTo>
                  <a:lnTo>
                    <a:pt x="5601256" y="5808585"/>
                  </a:lnTo>
                  <a:lnTo>
                    <a:pt x="5662803" y="5855113"/>
                  </a:lnTo>
                  <a:cubicBezTo>
                    <a:pt x="5702003" y="5884787"/>
                    <a:pt x="5741203" y="5914096"/>
                    <a:pt x="5756957" y="5925453"/>
                  </a:cubicBezTo>
                  <a:cubicBezTo>
                    <a:pt x="5755491" y="5929116"/>
                    <a:pt x="5756590" y="5933146"/>
                    <a:pt x="5759155" y="5935711"/>
                  </a:cubicBezTo>
                  <a:cubicBezTo>
                    <a:pt x="5762452" y="5939374"/>
                    <a:pt x="5767581" y="5939374"/>
                    <a:pt x="5771244" y="5936443"/>
                  </a:cubicBezTo>
                  <a:lnTo>
                    <a:pt x="5852209" y="6000555"/>
                  </a:lnTo>
                  <a:cubicBezTo>
                    <a:pt x="5888845" y="6029498"/>
                    <a:pt x="5926213" y="6058440"/>
                    <a:pt x="5937203" y="6067232"/>
                  </a:cubicBezTo>
                  <a:cubicBezTo>
                    <a:pt x="5937203" y="6068698"/>
                    <a:pt x="5937936" y="6070163"/>
                    <a:pt x="5939035" y="6071262"/>
                  </a:cubicBezTo>
                  <a:cubicBezTo>
                    <a:pt x="5940135" y="6072361"/>
                    <a:pt x="5941233" y="6072727"/>
                    <a:pt x="5942699" y="6072727"/>
                  </a:cubicBezTo>
                  <a:cubicBezTo>
                    <a:pt x="5943431" y="6072727"/>
                    <a:pt x="5943798" y="6071995"/>
                    <a:pt x="5944531" y="6071995"/>
                  </a:cubicBezTo>
                  <a:cubicBezTo>
                    <a:pt x="5955521" y="6077856"/>
                    <a:pt x="5993989" y="6097640"/>
                    <a:pt x="6032456" y="6117057"/>
                  </a:cubicBezTo>
                  <a:lnTo>
                    <a:pt x="6120381" y="6161386"/>
                  </a:lnTo>
                  <a:cubicBezTo>
                    <a:pt x="6120747" y="6163950"/>
                    <a:pt x="6122946" y="6166148"/>
                    <a:pt x="6125510" y="6165782"/>
                  </a:cubicBezTo>
                  <a:cubicBezTo>
                    <a:pt x="6126976" y="6165782"/>
                    <a:pt x="6128808" y="6165049"/>
                    <a:pt x="6129906" y="6163950"/>
                  </a:cubicBezTo>
                  <a:cubicBezTo>
                    <a:pt x="6131006" y="6162484"/>
                    <a:pt x="6131372" y="6160653"/>
                    <a:pt x="6131006" y="6158821"/>
                  </a:cubicBezTo>
                  <a:lnTo>
                    <a:pt x="6235783" y="6016675"/>
                  </a:lnTo>
                  <a:lnTo>
                    <a:pt x="6338729" y="5875628"/>
                  </a:lnTo>
                  <a:lnTo>
                    <a:pt x="6405039" y="6052578"/>
                  </a:lnTo>
                  <a:lnTo>
                    <a:pt x="6472815" y="6232092"/>
                  </a:lnTo>
                  <a:cubicBezTo>
                    <a:pt x="6471716" y="6234290"/>
                    <a:pt x="6472082" y="6236488"/>
                    <a:pt x="6473548" y="6238320"/>
                  </a:cubicBezTo>
                  <a:cubicBezTo>
                    <a:pt x="6474647" y="6239053"/>
                    <a:pt x="6475746" y="6239786"/>
                    <a:pt x="6477211" y="6239786"/>
                  </a:cubicBezTo>
                  <a:cubicBezTo>
                    <a:pt x="6478677" y="6239786"/>
                    <a:pt x="6480142" y="6239053"/>
                    <a:pt x="6481241" y="6237954"/>
                  </a:cubicBezTo>
                  <a:cubicBezTo>
                    <a:pt x="6482341" y="6236855"/>
                    <a:pt x="6482707" y="6235755"/>
                    <a:pt x="6482707" y="6234290"/>
                  </a:cubicBezTo>
                  <a:cubicBezTo>
                    <a:pt x="6482707" y="6233924"/>
                    <a:pt x="6482341" y="6233557"/>
                    <a:pt x="6482341" y="6233557"/>
                  </a:cubicBezTo>
                  <a:lnTo>
                    <a:pt x="6583455" y="6084817"/>
                  </a:lnTo>
                  <a:lnTo>
                    <a:pt x="6679073" y="5943404"/>
                  </a:lnTo>
                  <a:cubicBezTo>
                    <a:pt x="6680539" y="5943770"/>
                    <a:pt x="6682004" y="5944137"/>
                    <a:pt x="6683469" y="5944137"/>
                  </a:cubicBezTo>
                  <a:cubicBezTo>
                    <a:pt x="6687133" y="5944137"/>
                    <a:pt x="6690796" y="5942671"/>
                    <a:pt x="6693361" y="5939741"/>
                  </a:cubicBezTo>
                  <a:cubicBezTo>
                    <a:pt x="6694094" y="5938641"/>
                    <a:pt x="6694827" y="5937543"/>
                    <a:pt x="6695193" y="5936443"/>
                  </a:cubicBezTo>
                  <a:lnTo>
                    <a:pt x="6862251" y="5971613"/>
                  </a:lnTo>
                  <a:lnTo>
                    <a:pt x="7031874" y="6006783"/>
                  </a:lnTo>
                  <a:cubicBezTo>
                    <a:pt x="7032240" y="6009348"/>
                    <a:pt x="7033339" y="6011912"/>
                    <a:pt x="7035171" y="6013744"/>
                  </a:cubicBezTo>
                  <a:cubicBezTo>
                    <a:pt x="7037002" y="6015576"/>
                    <a:pt x="7039933" y="6016675"/>
                    <a:pt x="7042498" y="6016675"/>
                  </a:cubicBezTo>
                  <a:cubicBezTo>
                    <a:pt x="7048726" y="6016675"/>
                    <a:pt x="7053488" y="6011912"/>
                    <a:pt x="7053488" y="6005685"/>
                  </a:cubicBezTo>
                  <a:cubicBezTo>
                    <a:pt x="7053488" y="6002387"/>
                    <a:pt x="7052023" y="5999456"/>
                    <a:pt x="7049825" y="5997624"/>
                  </a:cubicBezTo>
                  <a:cubicBezTo>
                    <a:pt x="7046894" y="5995426"/>
                    <a:pt x="7042864" y="5994694"/>
                    <a:pt x="7039201" y="5996159"/>
                  </a:cubicBezTo>
                  <a:lnTo>
                    <a:pt x="6942849" y="5869034"/>
                  </a:lnTo>
                  <a:lnTo>
                    <a:pt x="6846131" y="5741909"/>
                  </a:lnTo>
                  <a:cubicBezTo>
                    <a:pt x="6847597" y="5740077"/>
                    <a:pt x="6848329" y="5738245"/>
                    <a:pt x="6848329" y="5736047"/>
                  </a:cubicBezTo>
                  <a:cubicBezTo>
                    <a:pt x="6848329" y="5733116"/>
                    <a:pt x="6846864" y="5730552"/>
                    <a:pt x="6845032" y="5728720"/>
                  </a:cubicBezTo>
                  <a:cubicBezTo>
                    <a:pt x="6843567" y="5727621"/>
                    <a:pt x="6841369" y="5726888"/>
                    <a:pt x="6839537" y="5726888"/>
                  </a:cubicBezTo>
                  <a:lnTo>
                    <a:pt x="6835874" y="5706006"/>
                  </a:lnTo>
                  <a:lnTo>
                    <a:pt x="6856389" y="5700144"/>
                  </a:lnTo>
                  <a:cubicBezTo>
                    <a:pt x="6857488" y="5701976"/>
                    <a:pt x="6858954" y="5703075"/>
                    <a:pt x="6860785" y="5704174"/>
                  </a:cubicBezTo>
                  <a:cubicBezTo>
                    <a:pt x="6861885" y="5704540"/>
                    <a:pt x="6863350" y="5704907"/>
                    <a:pt x="6864815" y="5704907"/>
                  </a:cubicBezTo>
                  <a:cubicBezTo>
                    <a:pt x="6868479" y="5704907"/>
                    <a:pt x="6872142" y="5702708"/>
                    <a:pt x="6873608" y="5699412"/>
                  </a:cubicBezTo>
                  <a:lnTo>
                    <a:pt x="7029675" y="5730552"/>
                  </a:lnTo>
                  <a:lnTo>
                    <a:pt x="7186109" y="5761325"/>
                  </a:lnTo>
                  <a:cubicBezTo>
                    <a:pt x="7186109" y="5762424"/>
                    <a:pt x="7185743" y="5763524"/>
                    <a:pt x="7186109" y="5764256"/>
                  </a:cubicBezTo>
                  <a:cubicBezTo>
                    <a:pt x="7187208" y="5766821"/>
                    <a:pt x="7189407" y="5769019"/>
                    <a:pt x="7192337" y="5770118"/>
                  </a:cubicBezTo>
                  <a:cubicBezTo>
                    <a:pt x="7193803" y="5770484"/>
                    <a:pt x="7194902" y="5770851"/>
                    <a:pt x="7196367" y="5770851"/>
                  </a:cubicBezTo>
                  <a:cubicBezTo>
                    <a:pt x="7200763" y="5770851"/>
                    <a:pt x="7205160" y="5767920"/>
                    <a:pt x="7206625" y="5763890"/>
                  </a:cubicBezTo>
                  <a:cubicBezTo>
                    <a:pt x="7208823" y="5758395"/>
                    <a:pt x="7205892" y="5751800"/>
                    <a:pt x="7200397" y="5749602"/>
                  </a:cubicBezTo>
                  <a:cubicBezTo>
                    <a:pt x="7197832" y="5748869"/>
                    <a:pt x="7195268" y="5748503"/>
                    <a:pt x="7193070" y="5749602"/>
                  </a:cubicBezTo>
                  <a:lnTo>
                    <a:pt x="7087193" y="5612585"/>
                  </a:lnTo>
                  <a:lnTo>
                    <a:pt x="6982049" y="5477766"/>
                  </a:lnTo>
                  <a:cubicBezTo>
                    <a:pt x="6982782" y="5476667"/>
                    <a:pt x="6983881" y="5476301"/>
                    <a:pt x="6984247" y="5474835"/>
                  </a:cubicBezTo>
                  <a:cubicBezTo>
                    <a:pt x="6985713" y="5471538"/>
                    <a:pt x="6985713" y="5467875"/>
                    <a:pt x="6984247" y="5464577"/>
                  </a:cubicBezTo>
                  <a:cubicBezTo>
                    <a:pt x="6983514" y="5463112"/>
                    <a:pt x="6982049" y="5462379"/>
                    <a:pt x="6980950" y="5461280"/>
                  </a:cubicBezTo>
                  <a:lnTo>
                    <a:pt x="7066677" y="5312540"/>
                  </a:lnTo>
                  <a:cubicBezTo>
                    <a:pt x="7106977" y="5242200"/>
                    <a:pt x="7147276" y="5171860"/>
                    <a:pt x="7155702" y="5156473"/>
                  </a:cubicBezTo>
                  <a:cubicBezTo>
                    <a:pt x="7157533" y="5156106"/>
                    <a:pt x="7158999" y="5155007"/>
                    <a:pt x="7159731" y="5153542"/>
                  </a:cubicBezTo>
                  <a:cubicBezTo>
                    <a:pt x="7160831" y="5150977"/>
                    <a:pt x="7159365" y="5147680"/>
                    <a:pt x="7156801" y="5146581"/>
                  </a:cubicBezTo>
                  <a:cubicBezTo>
                    <a:pt x="7156068" y="5146215"/>
                    <a:pt x="7155702" y="5146215"/>
                    <a:pt x="7154969" y="5146215"/>
                  </a:cubicBezTo>
                  <a:cubicBezTo>
                    <a:pt x="7153137" y="5146215"/>
                    <a:pt x="7151672" y="5146947"/>
                    <a:pt x="7150939" y="5148413"/>
                  </a:cubicBezTo>
                  <a:lnTo>
                    <a:pt x="6960068" y="5165998"/>
                  </a:lnTo>
                  <a:lnTo>
                    <a:pt x="6771761" y="5183949"/>
                  </a:lnTo>
                  <a:lnTo>
                    <a:pt x="6853458" y="5029714"/>
                  </a:lnTo>
                  <a:lnTo>
                    <a:pt x="6934789" y="4873280"/>
                  </a:lnTo>
                  <a:cubicBezTo>
                    <a:pt x="6936621" y="4872913"/>
                    <a:pt x="6938453" y="4871815"/>
                    <a:pt x="6939186" y="4869983"/>
                  </a:cubicBezTo>
                  <a:cubicBezTo>
                    <a:pt x="6940285" y="4867052"/>
                    <a:pt x="6938819" y="4863754"/>
                    <a:pt x="6935888" y="4862656"/>
                  </a:cubicBezTo>
                  <a:cubicBezTo>
                    <a:pt x="6934789" y="4862289"/>
                    <a:pt x="6933690" y="4862289"/>
                    <a:pt x="6932591" y="4862656"/>
                  </a:cubicBezTo>
                  <a:lnTo>
                    <a:pt x="6854191" y="4803306"/>
                  </a:lnTo>
                  <a:cubicBezTo>
                    <a:pt x="6820120" y="4777295"/>
                    <a:pt x="6785683" y="4751650"/>
                    <a:pt x="6775425" y="4743956"/>
                  </a:cubicBezTo>
                  <a:cubicBezTo>
                    <a:pt x="6775425" y="4741758"/>
                    <a:pt x="6774326" y="4739927"/>
                    <a:pt x="6772494" y="4739194"/>
                  </a:cubicBezTo>
                  <a:cubicBezTo>
                    <a:pt x="6771761" y="4738827"/>
                    <a:pt x="6771028" y="4738827"/>
                    <a:pt x="6770296" y="4738827"/>
                  </a:cubicBezTo>
                  <a:cubicBezTo>
                    <a:pt x="6769563" y="4738827"/>
                    <a:pt x="6768830" y="4739194"/>
                    <a:pt x="6768098" y="4739560"/>
                  </a:cubicBezTo>
                  <a:cubicBezTo>
                    <a:pt x="6756008" y="4733698"/>
                    <a:pt x="6713511" y="4712816"/>
                    <a:pt x="6671014" y="4692300"/>
                  </a:cubicBezTo>
                  <a:lnTo>
                    <a:pt x="6578325" y="4647605"/>
                  </a:lnTo>
                  <a:cubicBezTo>
                    <a:pt x="6579791" y="4643209"/>
                    <a:pt x="6577226" y="4638446"/>
                    <a:pt x="6572464" y="4636981"/>
                  </a:cubicBezTo>
                  <a:cubicBezTo>
                    <a:pt x="6572464" y="4636981"/>
                    <a:pt x="6572464" y="4636981"/>
                    <a:pt x="6572464" y="4636981"/>
                  </a:cubicBezTo>
                  <a:cubicBezTo>
                    <a:pt x="6568800" y="4635882"/>
                    <a:pt x="6564771" y="4636614"/>
                    <a:pt x="6562206" y="4639545"/>
                  </a:cubicBezTo>
                  <a:cubicBezTo>
                    <a:pt x="6544987" y="4630386"/>
                    <a:pt x="6501391" y="4608039"/>
                    <a:pt x="6457794" y="4585691"/>
                  </a:cubicBezTo>
                  <a:lnTo>
                    <a:pt x="6389286" y="4550887"/>
                  </a:lnTo>
                  <a:lnTo>
                    <a:pt x="6402475" y="4545758"/>
                  </a:lnTo>
                  <a:lnTo>
                    <a:pt x="6550849" y="4484943"/>
                  </a:lnTo>
                  <a:cubicBezTo>
                    <a:pt x="6553047" y="4488240"/>
                    <a:pt x="6557077" y="4490072"/>
                    <a:pt x="6560740" y="4490072"/>
                  </a:cubicBezTo>
                  <a:lnTo>
                    <a:pt x="6561473" y="4490072"/>
                  </a:lnTo>
                  <a:cubicBezTo>
                    <a:pt x="6568800" y="4489706"/>
                    <a:pt x="6574296" y="4483844"/>
                    <a:pt x="6573929" y="4476517"/>
                  </a:cubicBezTo>
                  <a:cubicBezTo>
                    <a:pt x="6573563" y="4469190"/>
                    <a:pt x="6567701" y="4463695"/>
                    <a:pt x="6560374" y="4464061"/>
                  </a:cubicBezTo>
                  <a:lnTo>
                    <a:pt x="6560374" y="4464061"/>
                  </a:lnTo>
                  <a:cubicBezTo>
                    <a:pt x="6557077" y="4464061"/>
                    <a:pt x="6553780" y="4465526"/>
                    <a:pt x="6551215" y="4468091"/>
                  </a:cubicBezTo>
                  <a:cubicBezTo>
                    <a:pt x="6549383" y="4470289"/>
                    <a:pt x="6548285" y="4472853"/>
                    <a:pt x="6548285" y="4475418"/>
                  </a:cubicBezTo>
                  <a:cubicBezTo>
                    <a:pt x="6528135" y="4478349"/>
                    <a:pt x="6485637" y="4485310"/>
                    <a:pt x="6443140" y="4492270"/>
                  </a:cubicBezTo>
                  <a:lnTo>
                    <a:pt x="6334333" y="4510221"/>
                  </a:lnTo>
                  <a:cubicBezTo>
                    <a:pt x="6333600" y="4508756"/>
                    <a:pt x="6332501" y="4507657"/>
                    <a:pt x="6331036" y="4506925"/>
                  </a:cubicBezTo>
                  <a:lnTo>
                    <a:pt x="6233585" y="4366610"/>
                  </a:lnTo>
                  <a:lnTo>
                    <a:pt x="6124411" y="4210543"/>
                  </a:lnTo>
                  <a:cubicBezTo>
                    <a:pt x="6124411" y="4210543"/>
                    <a:pt x="6124411" y="4210177"/>
                    <a:pt x="6124411" y="4210177"/>
                  </a:cubicBezTo>
                  <a:cubicBezTo>
                    <a:pt x="6124411" y="4210177"/>
                    <a:pt x="6124411" y="4209810"/>
                    <a:pt x="6124411" y="4209810"/>
                  </a:cubicBezTo>
                  <a:cubicBezTo>
                    <a:pt x="6124411" y="4209810"/>
                    <a:pt x="6124777" y="4209444"/>
                    <a:pt x="6124777" y="4209444"/>
                  </a:cubicBezTo>
                  <a:cubicBezTo>
                    <a:pt x="6124777" y="4209444"/>
                    <a:pt x="6124777" y="4209077"/>
                    <a:pt x="6124777" y="4209077"/>
                  </a:cubicBezTo>
                  <a:lnTo>
                    <a:pt x="6279013" y="4096973"/>
                  </a:lnTo>
                  <a:lnTo>
                    <a:pt x="6416030" y="3996957"/>
                  </a:lnTo>
                  <a:cubicBezTo>
                    <a:pt x="6418228" y="3996957"/>
                    <a:pt x="6420060" y="3995859"/>
                    <a:pt x="6421525" y="3994759"/>
                  </a:cubicBezTo>
                  <a:lnTo>
                    <a:pt x="6518243" y="4047148"/>
                  </a:lnTo>
                  <a:cubicBezTo>
                    <a:pt x="6555978" y="4067664"/>
                    <a:pt x="6594079" y="4087814"/>
                    <a:pt x="6612030" y="4097339"/>
                  </a:cubicBezTo>
                  <a:cubicBezTo>
                    <a:pt x="6610565" y="4103567"/>
                    <a:pt x="6613862" y="4109795"/>
                    <a:pt x="6619724" y="4111993"/>
                  </a:cubicBezTo>
                  <a:cubicBezTo>
                    <a:pt x="6621189" y="4112726"/>
                    <a:pt x="6622654" y="4112726"/>
                    <a:pt x="6624486" y="4112726"/>
                  </a:cubicBezTo>
                  <a:cubicBezTo>
                    <a:pt x="6631447" y="4113092"/>
                    <a:pt x="6637675" y="4107230"/>
                    <a:pt x="6637675" y="4100270"/>
                  </a:cubicBezTo>
                  <a:cubicBezTo>
                    <a:pt x="6638042" y="4093309"/>
                    <a:pt x="6632180" y="4087081"/>
                    <a:pt x="6625219" y="4087081"/>
                  </a:cubicBezTo>
                  <a:cubicBezTo>
                    <a:pt x="6622654" y="4087081"/>
                    <a:pt x="6619724" y="4087814"/>
                    <a:pt x="6617525" y="4089279"/>
                  </a:cubicBezTo>
                  <a:lnTo>
                    <a:pt x="6496995" y="3983403"/>
                  </a:lnTo>
                  <a:lnTo>
                    <a:pt x="6486370" y="3974244"/>
                  </a:lnTo>
                  <a:lnTo>
                    <a:pt x="6562572" y="3963619"/>
                  </a:lnTo>
                  <a:cubicBezTo>
                    <a:pt x="6610931" y="3957025"/>
                    <a:pt x="6659656" y="3949698"/>
                    <a:pt x="6678707" y="3946767"/>
                  </a:cubicBezTo>
                  <a:cubicBezTo>
                    <a:pt x="6680172" y="3950064"/>
                    <a:pt x="6683469" y="3952262"/>
                    <a:pt x="6687133" y="3952629"/>
                  </a:cubicBezTo>
                  <a:lnTo>
                    <a:pt x="6687500" y="3952629"/>
                  </a:lnTo>
                  <a:cubicBezTo>
                    <a:pt x="6691896" y="3952262"/>
                    <a:pt x="6695559" y="3948965"/>
                    <a:pt x="6696658" y="3944569"/>
                  </a:cubicBezTo>
                  <a:lnTo>
                    <a:pt x="6798871" y="3932479"/>
                  </a:lnTo>
                  <a:cubicBezTo>
                    <a:pt x="6845765" y="3926984"/>
                    <a:pt x="6892659" y="3921122"/>
                    <a:pt x="6905847" y="3919290"/>
                  </a:cubicBezTo>
                  <a:cubicBezTo>
                    <a:pt x="6906946" y="3920389"/>
                    <a:pt x="6908045" y="3920756"/>
                    <a:pt x="6909511" y="3920756"/>
                  </a:cubicBezTo>
                  <a:lnTo>
                    <a:pt x="6909877" y="3920756"/>
                  </a:lnTo>
                  <a:cubicBezTo>
                    <a:pt x="6911343" y="3920756"/>
                    <a:pt x="6912808" y="3920023"/>
                    <a:pt x="6913907" y="3918924"/>
                  </a:cubicBezTo>
                  <a:cubicBezTo>
                    <a:pt x="6914273" y="3918557"/>
                    <a:pt x="6914273" y="3917825"/>
                    <a:pt x="6914640" y="3917459"/>
                  </a:cubicBezTo>
                  <a:cubicBezTo>
                    <a:pt x="6926363" y="3913795"/>
                    <a:pt x="6967761" y="3900606"/>
                    <a:pt x="7008793" y="3887051"/>
                  </a:cubicBezTo>
                  <a:lnTo>
                    <a:pt x="7102214" y="3856277"/>
                  </a:lnTo>
                  <a:cubicBezTo>
                    <a:pt x="7102946" y="3857010"/>
                    <a:pt x="7104046" y="3857376"/>
                    <a:pt x="7105145" y="3857376"/>
                  </a:cubicBezTo>
                  <a:lnTo>
                    <a:pt x="7105511" y="3857376"/>
                  </a:lnTo>
                  <a:cubicBezTo>
                    <a:pt x="7106977" y="3857376"/>
                    <a:pt x="7108442" y="3856644"/>
                    <a:pt x="7109541" y="3855544"/>
                  </a:cubicBezTo>
                  <a:cubicBezTo>
                    <a:pt x="7110640" y="3854445"/>
                    <a:pt x="7111006" y="3852980"/>
                    <a:pt x="7111006" y="3851515"/>
                  </a:cubicBezTo>
                  <a:cubicBezTo>
                    <a:pt x="7111006" y="3849683"/>
                    <a:pt x="7109541" y="3847851"/>
                    <a:pt x="7108075" y="3847118"/>
                  </a:cubicBezTo>
                  <a:lnTo>
                    <a:pt x="7081332" y="3672367"/>
                  </a:lnTo>
                  <a:lnTo>
                    <a:pt x="7054588" y="3499813"/>
                  </a:lnTo>
                  <a:lnTo>
                    <a:pt x="7226775" y="3578214"/>
                  </a:lnTo>
                  <a:lnTo>
                    <a:pt x="7401526" y="3656980"/>
                  </a:lnTo>
                  <a:cubicBezTo>
                    <a:pt x="7402258" y="3659178"/>
                    <a:pt x="7404090" y="3660643"/>
                    <a:pt x="7406289" y="3660643"/>
                  </a:cubicBezTo>
                  <a:lnTo>
                    <a:pt x="7406655" y="3660643"/>
                  </a:lnTo>
                  <a:cubicBezTo>
                    <a:pt x="7409586" y="3660643"/>
                    <a:pt x="7411784" y="3658079"/>
                    <a:pt x="7411784" y="3655148"/>
                  </a:cubicBezTo>
                  <a:cubicBezTo>
                    <a:pt x="7411784" y="3653316"/>
                    <a:pt x="7410685" y="3651851"/>
                    <a:pt x="7409220" y="3651118"/>
                  </a:cubicBezTo>
                  <a:lnTo>
                    <a:pt x="7375515" y="3474535"/>
                  </a:lnTo>
                  <a:lnTo>
                    <a:pt x="7343276" y="3307477"/>
                  </a:lnTo>
                  <a:cubicBezTo>
                    <a:pt x="7348039" y="3305278"/>
                    <a:pt x="7351335" y="3300150"/>
                    <a:pt x="7350969" y="3294654"/>
                  </a:cubicBezTo>
                  <a:cubicBezTo>
                    <a:pt x="7350969" y="3293555"/>
                    <a:pt x="7350603" y="3292090"/>
                    <a:pt x="7350236" y="3290991"/>
                  </a:cubicBezTo>
                  <a:lnTo>
                    <a:pt x="7493115" y="3197936"/>
                  </a:lnTo>
                  <a:lnTo>
                    <a:pt x="7638192" y="3102684"/>
                  </a:lnTo>
                  <a:cubicBezTo>
                    <a:pt x="7640024" y="3104149"/>
                    <a:pt x="7642221" y="3105249"/>
                    <a:pt x="7644786" y="3105249"/>
                  </a:cubicBezTo>
                  <a:lnTo>
                    <a:pt x="7645152" y="3105249"/>
                  </a:lnTo>
                  <a:cubicBezTo>
                    <a:pt x="7651380" y="3104882"/>
                    <a:pt x="7655777" y="3099753"/>
                    <a:pt x="7655777" y="3093891"/>
                  </a:cubicBezTo>
                  <a:cubicBezTo>
                    <a:pt x="7655777" y="3088030"/>
                    <a:pt x="7647351" y="3082901"/>
                    <a:pt x="7641489" y="3083267"/>
                  </a:cubicBezTo>
                  <a:lnTo>
                    <a:pt x="7641489" y="3083267"/>
                  </a:lnTo>
                  <a:close/>
                  <a:moveTo>
                    <a:pt x="7343642" y="3285129"/>
                  </a:moveTo>
                  <a:cubicBezTo>
                    <a:pt x="7341810" y="3283664"/>
                    <a:pt x="7339246" y="3282564"/>
                    <a:pt x="7336681" y="3282198"/>
                  </a:cubicBezTo>
                  <a:lnTo>
                    <a:pt x="7324225" y="3171559"/>
                  </a:lnTo>
                  <a:cubicBezTo>
                    <a:pt x="7319096" y="3123933"/>
                    <a:pt x="7313235" y="3076306"/>
                    <a:pt x="7311036" y="3057622"/>
                  </a:cubicBezTo>
                  <a:cubicBezTo>
                    <a:pt x="7312868" y="3056890"/>
                    <a:pt x="7314333" y="3055424"/>
                    <a:pt x="7315432" y="3053592"/>
                  </a:cubicBezTo>
                  <a:lnTo>
                    <a:pt x="7473698" y="3075574"/>
                  </a:lnTo>
                  <a:lnTo>
                    <a:pt x="7631597" y="3096822"/>
                  </a:lnTo>
                  <a:cubicBezTo>
                    <a:pt x="7631597" y="3096822"/>
                    <a:pt x="7631964" y="3097189"/>
                    <a:pt x="7631964" y="3097189"/>
                  </a:cubicBezTo>
                  <a:lnTo>
                    <a:pt x="7486520" y="3192075"/>
                  </a:lnTo>
                  <a:cubicBezTo>
                    <a:pt x="7426438" y="3230908"/>
                    <a:pt x="7367455" y="3269376"/>
                    <a:pt x="7343642" y="3285129"/>
                  </a:cubicBezTo>
                  <a:lnTo>
                    <a:pt x="7343642" y="3285129"/>
                  </a:lnTo>
                  <a:close/>
                  <a:moveTo>
                    <a:pt x="7227141" y="3571619"/>
                  </a:moveTo>
                  <a:lnTo>
                    <a:pt x="7056053" y="3494684"/>
                  </a:lnTo>
                  <a:cubicBezTo>
                    <a:pt x="7074371" y="3486991"/>
                    <a:pt x="7127859" y="3464643"/>
                    <a:pt x="7180980" y="3441929"/>
                  </a:cubicBezTo>
                  <a:cubicBezTo>
                    <a:pt x="7230804" y="3420680"/>
                    <a:pt x="7280629" y="3399432"/>
                    <a:pt x="7301877" y="3390273"/>
                  </a:cubicBezTo>
                  <a:cubicBezTo>
                    <a:pt x="7304076" y="3393204"/>
                    <a:pt x="7307739" y="3395036"/>
                    <a:pt x="7311403" y="3395036"/>
                  </a:cubicBezTo>
                  <a:lnTo>
                    <a:pt x="7311769" y="3395036"/>
                  </a:lnTo>
                  <a:cubicBezTo>
                    <a:pt x="7318730" y="3394669"/>
                    <a:pt x="7323859" y="3388807"/>
                    <a:pt x="7323859" y="3382213"/>
                  </a:cubicBezTo>
                  <a:cubicBezTo>
                    <a:pt x="7323492" y="3378183"/>
                    <a:pt x="7321294" y="3374520"/>
                    <a:pt x="7317997" y="3372321"/>
                  </a:cubicBezTo>
                  <a:cubicBezTo>
                    <a:pt x="7320195" y="3363895"/>
                    <a:pt x="7323492" y="3352172"/>
                    <a:pt x="7326423" y="3340082"/>
                  </a:cubicBezTo>
                  <a:lnTo>
                    <a:pt x="7333750" y="3311507"/>
                  </a:lnTo>
                  <a:lnTo>
                    <a:pt x="7365257" y="3476733"/>
                  </a:lnTo>
                  <a:lnTo>
                    <a:pt x="7398962" y="3650385"/>
                  </a:lnTo>
                  <a:lnTo>
                    <a:pt x="7227141" y="3571619"/>
                  </a:lnTo>
                  <a:close/>
                  <a:moveTo>
                    <a:pt x="6558908" y="3956292"/>
                  </a:moveTo>
                  <a:lnTo>
                    <a:pt x="6476845" y="3968015"/>
                  </a:lnTo>
                  <a:lnTo>
                    <a:pt x="6451200" y="3945668"/>
                  </a:lnTo>
                  <a:cubicBezTo>
                    <a:pt x="6460359" y="3923686"/>
                    <a:pt x="6472449" y="3893645"/>
                    <a:pt x="6484905" y="3863238"/>
                  </a:cubicBezTo>
                  <a:lnTo>
                    <a:pt x="6526303" y="3760658"/>
                  </a:lnTo>
                  <a:cubicBezTo>
                    <a:pt x="6527036" y="3761025"/>
                    <a:pt x="6527768" y="3761025"/>
                    <a:pt x="6528501" y="3761025"/>
                  </a:cubicBezTo>
                  <a:lnTo>
                    <a:pt x="6529234" y="3761025"/>
                  </a:lnTo>
                  <a:cubicBezTo>
                    <a:pt x="6531066" y="3761025"/>
                    <a:pt x="6533264" y="3760292"/>
                    <a:pt x="6535095" y="3759559"/>
                  </a:cubicBezTo>
                  <a:lnTo>
                    <a:pt x="6604337" y="3846385"/>
                  </a:lnTo>
                  <a:cubicBezTo>
                    <a:pt x="6634378" y="3884120"/>
                    <a:pt x="6664419" y="3921488"/>
                    <a:pt x="6676875" y="3936875"/>
                  </a:cubicBezTo>
                  <a:cubicBezTo>
                    <a:pt x="6676509" y="3937608"/>
                    <a:pt x="6676142" y="3938707"/>
                    <a:pt x="6675776" y="3939806"/>
                  </a:cubicBezTo>
                  <a:cubicBezTo>
                    <a:pt x="6655993" y="3942737"/>
                    <a:pt x="6607634" y="3949331"/>
                    <a:pt x="6558908" y="3956292"/>
                  </a:cubicBezTo>
                  <a:lnTo>
                    <a:pt x="6558908" y="3956292"/>
                  </a:lnTo>
                  <a:close/>
                  <a:moveTo>
                    <a:pt x="6519342" y="4040554"/>
                  </a:moveTo>
                  <a:lnTo>
                    <a:pt x="6424090" y="3989630"/>
                  </a:lnTo>
                  <a:lnTo>
                    <a:pt x="6428486" y="3986333"/>
                  </a:lnTo>
                  <a:cubicBezTo>
                    <a:pt x="6430318" y="3987799"/>
                    <a:pt x="6432516" y="3988532"/>
                    <a:pt x="6434714" y="3988898"/>
                  </a:cubicBezTo>
                  <a:lnTo>
                    <a:pt x="6435081" y="3988898"/>
                  </a:lnTo>
                  <a:cubicBezTo>
                    <a:pt x="6440210" y="3989264"/>
                    <a:pt x="6444606" y="3985234"/>
                    <a:pt x="6444972" y="3979739"/>
                  </a:cubicBezTo>
                  <a:cubicBezTo>
                    <a:pt x="6444972" y="3979739"/>
                    <a:pt x="6444972" y="3979739"/>
                    <a:pt x="6444972" y="3979739"/>
                  </a:cubicBezTo>
                  <a:lnTo>
                    <a:pt x="6474647" y="3975709"/>
                  </a:lnTo>
                  <a:lnTo>
                    <a:pt x="6490034" y="3989264"/>
                  </a:lnTo>
                  <a:lnTo>
                    <a:pt x="6596643" y="4082318"/>
                  </a:lnTo>
                  <a:cubicBezTo>
                    <a:pt x="6576127" y="4071328"/>
                    <a:pt x="6547918" y="4055941"/>
                    <a:pt x="6519342" y="4040554"/>
                  </a:cubicBezTo>
                  <a:lnTo>
                    <a:pt x="6519342" y="4040554"/>
                  </a:lnTo>
                  <a:close/>
                  <a:moveTo>
                    <a:pt x="6528868" y="4485310"/>
                  </a:moveTo>
                  <a:lnTo>
                    <a:pt x="6397712" y="4538431"/>
                  </a:lnTo>
                  <a:lnTo>
                    <a:pt x="6378662" y="4546124"/>
                  </a:lnTo>
                  <a:lnTo>
                    <a:pt x="6351918" y="4532570"/>
                  </a:lnTo>
                  <a:cubicBezTo>
                    <a:pt x="6352651" y="4527807"/>
                    <a:pt x="6350086" y="4522678"/>
                    <a:pt x="6345690" y="4520846"/>
                  </a:cubicBezTo>
                  <a:cubicBezTo>
                    <a:pt x="6343492" y="4520113"/>
                    <a:pt x="6340927" y="4520113"/>
                    <a:pt x="6338729" y="4520846"/>
                  </a:cubicBezTo>
                  <a:lnTo>
                    <a:pt x="6335798" y="4516450"/>
                  </a:lnTo>
                  <a:lnTo>
                    <a:pt x="6442774" y="4499231"/>
                  </a:lnTo>
                  <a:cubicBezTo>
                    <a:pt x="6474280" y="4494468"/>
                    <a:pt x="6506154" y="4489339"/>
                    <a:pt x="6528868" y="4485310"/>
                  </a:cubicBezTo>
                  <a:lnTo>
                    <a:pt x="6528868" y="4485310"/>
                  </a:lnTo>
                  <a:close/>
                  <a:moveTo>
                    <a:pt x="6557077" y="4645407"/>
                  </a:moveTo>
                  <a:cubicBezTo>
                    <a:pt x="6557077" y="4646506"/>
                    <a:pt x="6557077" y="4647605"/>
                    <a:pt x="6557077" y="4648338"/>
                  </a:cubicBezTo>
                  <a:cubicBezTo>
                    <a:pt x="6540591" y="4658595"/>
                    <a:pt x="6499559" y="4684240"/>
                    <a:pt x="6458894" y="4710252"/>
                  </a:cubicBezTo>
                  <a:lnTo>
                    <a:pt x="6365473" y="4769601"/>
                  </a:lnTo>
                  <a:cubicBezTo>
                    <a:pt x="6364008" y="4768136"/>
                    <a:pt x="6362176" y="4767037"/>
                    <a:pt x="6360344" y="4766304"/>
                  </a:cubicBezTo>
                  <a:cubicBezTo>
                    <a:pt x="6359611" y="4765938"/>
                    <a:pt x="6358512" y="4765938"/>
                    <a:pt x="6357780" y="4765938"/>
                  </a:cubicBezTo>
                  <a:lnTo>
                    <a:pt x="6351918" y="4655299"/>
                  </a:lnTo>
                  <a:cubicBezTo>
                    <a:pt x="6350453" y="4622693"/>
                    <a:pt x="6348254" y="4590453"/>
                    <a:pt x="6347155" y="4566640"/>
                  </a:cubicBezTo>
                  <a:lnTo>
                    <a:pt x="6378662" y="4553818"/>
                  </a:lnTo>
                  <a:lnTo>
                    <a:pt x="6452665" y="4591919"/>
                  </a:lnTo>
                  <a:cubicBezTo>
                    <a:pt x="6496262" y="4614633"/>
                    <a:pt x="6539858" y="4636981"/>
                    <a:pt x="6557077" y="4645407"/>
                  </a:cubicBezTo>
                  <a:lnTo>
                    <a:pt x="6557077" y="4645407"/>
                  </a:lnTo>
                  <a:close/>
                  <a:moveTo>
                    <a:pt x="7146909" y="5155374"/>
                  </a:moveTo>
                  <a:lnTo>
                    <a:pt x="7058617" y="5308510"/>
                  </a:lnTo>
                  <a:lnTo>
                    <a:pt x="6975089" y="5454686"/>
                  </a:lnTo>
                  <a:lnTo>
                    <a:pt x="6977653" y="5425011"/>
                  </a:lnTo>
                  <a:cubicBezTo>
                    <a:pt x="6978752" y="5412555"/>
                    <a:pt x="6979485" y="5400099"/>
                    <a:pt x="6980217" y="5391306"/>
                  </a:cubicBezTo>
                  <a:cubicBezTo>
                    <a:pt x="6984247" y="5390574"/>
                    <a:pt x="6987544" y="5388009"/>
                    <a:pt x="6989010" y="5384346"/>
                  </a:cubicBezTo>
                  <a:cubicBezTo>
                    <a:pt x="6991575" y="5377751"/>
                    <a:pt x="6988277" y="5370790"/>
                    <a:pt x="6982049" y="5368226"/>
                  </a:cubicBezTo>
                  <a:cubicBezTo>
                    <a:pt x="6978385" y="5366761"/>
                    <a:pt x="6974356" y="5367493"/>
                    <a:pt x="6971058" y="5369325"/>
                  </a:cubicBezTo>
                  <a:lnTo>
                    <a:pt x="6873242" y="5281033"/>
                  </a:lnTo>
                  <a:cubicBezTo>
                    <a:pt x="6830378" y="5242200"/>
                    <a:pt x="6787148" y="5203732"/>
                    <a:pt x="6772128" y="5190544"/>
                  </a:cubicBezTo>
                  <a:lnTo>
                    <a:pt x="6958969" y="5173325"/>
                  </a:lnTo>
                  <a:lnTo>
                    <a:pt x="7146909" y="5155374"/>
                  </a:lnTo>
                  <a:close/>
                  <a:moveTo>
                    <a:pt x="7080232" y="5616982"/>
                  </a:moveTo>
                  <a:lnTo>
                    <a:pt x="7186475" y="5753632"/>
                  </a:lnTo>
                  <a:cubicBezTo>
                    <a:pt x="7186475" y="5753998"/>
                    <a:pt x="7186109" y="5753998"/>
                    <a:pt x="7186109" y="5754365"/>
                  </a:cubicBezTo>
                  <a:lnTo>
                    <a:pt x="7030408" y="5723225"/>
                  </a:lnTo>
                  <a:lnTo>
                    <a:pt x="6873608" y="5692451"/>
                  </a:lnTo>
                  <a:cubicBezTo>
                    <a:pt x="6873608" y="5691351"/>
                    <a:pt x="6873974" y="5690619"/>
                    <a:pt x="6873608" y="5689520"/>
                  </a:cubicBezTo>
                  <a:cubicBezTo>
                    <a:pt x="6873242" y="5688421"/>
                    <a:pt x="6871776" y="5687688"/>
                    <a:pt x="6871044" y="5686955"/>
                  </a:cubicBezTo>
                  <a:cubicBezTo>
                    <a:pt x="6879469" y="5669370"/>
                    <a:pt x="6900352" y="5626507"/>
                    <a:pt x="6920502" y="5583277"/>
                  </a:cubicBezTo>
                  <a:lnTo>
                    <a:pt x="6968128" y="5482529"/>
                  </a:lnTo>
                  <a:cubicBezTo>
                    <a:pt x="6968860" y="5482895"/>
                    <a:pt x="6969593" y="5482895"/>
                    <a:pt x="6970326" y="5482895"/>
                  </a:cubicBezTo>
                  <a:cubicBezTo>
                    <a:pt x="6972158" y="5482895"/>
                    <a:pt x="6973623" y="5482163"/>
                    <a:pt x="6975089" y="5481430"/>
                  </a:cubicBezTo>
                  <a:lnTo>
                    <a:pt x="7080232" y="5616982"/>
                  </a:lnTo>
                  <a:close/>
                  <a:moveTo>
                    <a:pt x="7032606" y="6000922"/>
                  </a:moveTo>
                  <a:lnTo>
                    <a:pt x="6862617" y="5965019"/>
                  </a:lnTo>
                  <a:lnTo>
                    <a:pt x="6695559" y="5930215"/>
                  </a:lnTo>
                  <a:cubicBezTo>
                    <a:pt x="6695559" y="5927651"/>
                    <a:pt x="6694460" y="5925086"/>
                    <a:pt x="6692628" y="5922888"/>
                  </a:cubicBezTo>
                  <a:lnTo>
                    <a:pt x="6762236" y="5836062"/>
                  </a:lnTo>
                  <a:cubicBezTo>
                    <a:pt x="6791911" y="5799060"/>
                    <a:pt x="6821586" y="5761692"/>
                    <a:pt x="6833675" y="5746305"/>
                  </a:cubicBezTo>
                  <a:cubicBezTo>
                    <a:pt x="6834774" y="5746671"/>
                    <a:pt x="6835507" y="5747404"/>
                    <a:pt x="6836972" y="5747404"/>
                  </a:cubicBezTo>
                  <a:cubicBezTo>
                    <a:pt x="6838438" y="5747404"/>
                    <a:pt x="6838804" y="5746305"/>
                    <a:pt x="6839903" y="5746305"/>
                  </a:cubicBezTo>
                  <a:lnTo>
                    <a:pt x="6936255" y="5873797"/>
                  </a:lnTo>
                  <a:lnTo>
                    <a:pt x="7032606" y="6000555"/>
                  </a:lnTo>
                  <a:cubicBezTo>
                    <a:pt x="7032606" y="6000555"/>
                    <a:pt x="7032606" y="6000922"/>
                    <a:pt x="7032606" y="6000922"/>
                  </a:cubicBezTo>
                  <a:lnTo>
                    <a:pt x="7032606" y="6000922"/>
                  </a:lnTo>
                  <a:close/>
                  <a:moveTo>
                    <a:pt x="6477211" y="6227330"/>
                  </a:moveTo>
                  <a:lnTo>
                    <a:pt x="6410901" y="6050380"/>
                  </a:lnTo>
                  <a:cubicBezTo>
                    <a:pt x="6381959" y="5974178"/>
                    <a:pt x="6353383" y="5897976"/>
                    <a:pt x="6344591" y="5874895"/>
                  </a:cubicBezTo>
                  <a:cubicBezTo>
                    <a:pt x="6362908" y="5882589"/>
                    <a:pt x="6416397" y="5904571"/>
                    <a:pt x="6470251" y="5925819"/>
                  </a:cubicBezTo>
                  <a:lnTo>
                    <a:pt x="6592247" y="5974911"/>
                  </a:lnTo>
                  <a:cubicBezTo>
                    <a:pt x="6592247" y="5975643"/>
                    <a:pt x="6591880" y="5976010"/>
                    <a:pt x="6591880" y="5976742"/>
                  </a:cubicBezTo>
                  <a:cubicBezTo>
                    <a:pt x="6592247" y="5983703"/>
                    <a:pt x="6598109" y="5988832"/>
                    <a:pt x="6605070" y="5988832"/>
                  </a:cubicBezTo>
                  <a:cubicBezTo>
                    <a:pt x="6608366" y="5988832"/>
                    <a:pt x="6611664" y="5987367"/>
                    <a:pt x="6613862" y="5984802"/>
                  </a:cubicBezTo>
                  <a:cubicBezTo>
                    <a:pt x="6616427" y="5981871"/>
                    <a:pt x="6617159" y="5977475"/>
                    <a:pt x="6616060" y="5973811"/>
                  </a:cubicBezTo>
                  <a:cubicBezTo>
                    <a:pt x="6623754" y="5969415"/>
                    <a:pt x="6634378" y="5963554"/>
                    <a:pt x="6645369" y="5956959"/>
                  </a:cubicBezTo>
                  <a:lnTo>
                    <a:pt x="6671014" y="5941572"/>
                  </a:lnTo>
                  <a:lnTo>
                    <a:pt x="6576494" y="6080787"/>
                  </a:lnTo>
                  <a:cubicBezTo>
                    <a:pt x="6532531" y="6145632"/>
                    <a:pt x="6488935" y="6210111"/>
                    <a:pt x="6477211" y="6227330"/>
                  </a:cubicBezTo>
                  <a:lnTo>
                    <a:pt x="6477211" y="6227330"/>
                  </a:lnTo>
                  <a:close/>
                  <a:moveTo>
                    <a:pt x="5666467" y="5849984"/>
                  </a:moveTo>
                  <a:lnTo>
                    <a:pt x="5599790" y="5800159"/>
                  </a:lnTo>
                  <a:lnTo>
                    <a:pt x="5597592" y="5766088"/>
                  </a:lnTo>
                  <a:cubicBezTo>
                    <a:pt x="5619574" y="5756929"/>
                    <a:pt x="5649614" y="5744473"/>
                    <a:pt x="5679655" y="5731651"/>
                  </a:cubicBezTo>
                  <a:lnTo>
                    <a:pt x="5781502" y="5688421"/>
                  </a:lnTo>
                  <a:cubicBezTo>
                    <a:pt x="5781869" y="5689153"/>
                    <a:pt x="5782602" y="5689886"/>
                    <a:pt x="5782968" y="5690619"/>
                  </a:cubicBezTo>
                  <a:cubicBezTo>
                    <a:pt x="5784433" y="5692084"/>
                    <a:pt x="5786265" y="5692817"/>
                    <a:pt x="5788097" y="5693549"/>
                  </a:cubicBezTo>
                  <a:lnTo>
                    <a:pt x="5775641" y="5803823"/>
                  </a:lnTo>
                  <a:cubicBezTo>
                    <a:pt x="5770146" y="5852182"/>
                    <a:pt x="5765016" y="5900174"/>
                    <a:pt x="5763185" y="5919225"/>
                  </a:cubicBezTo>
                  <a:cubicBezTo>
                    <a:pt x="5762085" y="5919591"/>
                    <a:pt x="5761353" y="5919957"/>
                    <a:pt x="5760620" y="5920324"/>
                  </a:cubicBezTo>
                  <a:cubicBezTo>
                    <a:pt x="5744867" y="5909333"/>
                    <a:pt x="5705667" y="5879292"/>
                    <a:pt x="5666467" y="5849984"/>
                  </a:cubicBezTo>
                  <a:lnTo>
                    <a:pt x="5666467" y="5849984"/>
                  </a:lnTo>
                  <a:close/>
                  <a:moveTo>
                    <a:pt x="5594295" y="5823972"/>
                  </a:moveTo>
                  <a:lnTo>
                    <a:pt x="5603820" y="5965752"/>
                  </a:lnTo>
                  <a:cubicBezTo>
                    <a:pt x="5597225" y="5943770"/>
                    <a:pt x="5588067" y="5912996"/>
                    <a:pt x="5578541" y="5881856"/>
                  </a:cubicBezTo>
                  <a:lnTo>
                    <a:pt x="5547035" y="5778544"/>
                  </a:lnTo>
                  <a:lnTo>
                    <a:pt x="5552530" y="5779277"/>
                  </a:lnTo>
                  <a:cubicBezTo>
                    <a:pt x="5552897" y="5781475"/>
                    <a:pt x="5553630" y="5784040"/>
                    <a:pt x="5555461" y="5785505"/>
                  </a:cubicBezTo>
                  <a:cubicBezTo>
                    <a:pt x="5557293" y="5787337"/>
                    <a:pt x="5560224" y="5788436"/>
                    <a:pt x="5562788" y="5788436"/>
                  </a:cubicBezTo>
                  <a:cubicBezTo>
                    <a:pt x="5564986" y="5788436"/>
                    <a:pt x="5567185" y="5787703"/>
                    <a:pt x="5569016" y="5786238"/>
                  </a:cubicBezTo>
                  <a:lnTo>
                    <a:pt x="5592463" y="5804189"/>
                  </a:lnTo>
                  <a:lnTo>
                    <a:pt x="5594295" y="5823972"/>
                  </a:lnTo>
                  <a:close/>
                  <a:moveTo>
                    <a:pt x="5140380" y="6147830"/>
                  </a:moveTo>
                  <a:lnTo>
                    <a:pt x="5121330" y="6139771"/>
                  </a:lnTo>
                  <a:lnTo>
                    <a:pt x="5112171" y="6111195"/>
                  </a:lnTo>
                  <a:cubicBezTo>
                    <a:pt x="5114003" y="6110096"/>
                    <a:pt x="5115102" y="6108630"/>
                    <a:pt x="5116201" y="6106799"/>
                  </a:cubicBezTo>
                  <a:cubicBezTo>
                    <a:pt x="5118399" y="6101670"/>
                    <a:pt x="5116201" y="6095808"/>
                    <a:pt x="5111072" y="6093244"/>
                  </a:cubicBezTo>
                  <a:lnTo>
                    <a:pt x="5111805" y="6088115"/>
                  </a:lnTo>
                  <a:lnTo>
                    <a:pt x="5199364" y="6151494"/>
                  </a:lnTo>
                  <a:cubicBezTo>
                    <a:pt x="5225741" y="6170544"/>
                    <a:pt x="5251753" y="6189229"/>
                    <a:pt x="5270437" y="6202784"/>
                  </a:cubicBezTo>
                  <a:lnTo>
                    <a:pt x="5140380" y="6147830"/>
                  </a:lnTo>
                  <a:close/>
                  <a:moveTo>
                    <a:pt x="4839236" y="7565260"/>
                  </a:moveTo>
                  <a:cubicBezTo>
                    <a:pt x="4839236" y="7565260"/>
                    <a:pt x="4838870" y="7565260"/>
                    <a:pt x="4838870" y="7565260"/>
                  </a:cubicBezTo>
                  <a:lnTo>
                    <a:pt x="4750578" y="7433005"/>
                  </a:lnTo>
                  <a:cubicBezTo>
                    <a:pt x="4712477" y="7376220"/>
                    <a:pt x="4674743" y="7319802"/>
                    <a:pt x="4661554" y="7300385"/>
                  </a:cubicBezTo>
                  <a:cubicBezTo>
                    <a:pt x="4662653" y="7298553"/>
                    <a:pt x="4663386" y="7296721"/>
                    <a:pt x="4663386" y="7294523"/>
                  </a:cubicBezTo>
                  <a:cubicBezTo>
                    <a:pt x="4681704" y="7288295"/>
                    <a:pt x="4726765" y="7272541"/>
                    <a:pt x="4771827" y="7256422"/>
                  </a:cubicBezTo>
                  <a:lnTo>
                    <a:pt x="4876971" y="7219054"/>
                  </a:lnTo>
                  <a:cubicBezTo>
                    <a:pt x="4878436" y="7221252"/>
                    <a:pt x="4880268" y="7222717"/>
                    <a:pt x="4882832" y="7223450"/>
                  </a:cubicBezTo>
                  <a:lnTo>
                    <a:pt x="4861218" y="7393073"/>
                  </a:lnTo>
                  <a:lnTo>
                    <a:pt x="4839236" y="7565260"/>
                  </a:lnTo>
                  <a:close/>
                  <a:moveTo>
                    <a:pt x="4556044" y="7630470"/>
                  </a:moveTo>
                  <a:cubicBezTo>
                    <a:pt x="4556044" y="7630470"/>
                    <a:pt x="4555677" y="7630837"/>
                    <a:pt x="4555677" y="7630837"/>
                  </a:cubicBezTo>
                  <a:lnTo>
                    <a:pt x="4460791" y="7485394"/>
                  </a:lnTo>
                  <a:lnTo>
                    <a:pt x="4367371" y="7342881"/>
                  </a:lnTo>
                  <a:cubicBezTo>
                    <a:pt x="4369202" y="7341050"/>
                    <a:pt x="4370302" y="7338485"/>
                    <a:pt x="4370302" y="7335921"/>
                  </a:cubicBezTo>
                  <a:lnTo>
                    <a:pt x="4480941" y="7323465"/>
                  </a:lnTo>
                  <a:cubicBezTo>
                    <a:pt x="4528567" y="7318336"/>
                    <a:pt x="4575827" y="7312475"/>
                    <a:pt x="4594877" y="7310276"/>
                  </a:cubicBezTo>
                  <a:cubicBezTo>
                    <a:pt x="4595610" y="7312108"/>
                    <a:pt x="4597075" y="7313573"/>
                    <a:pt x="4599274" y="7314672"/>
                  </a:cubicBezTo>
                  <a:lnTo>
                    <a:pt x="4577292" y="7472938"/>
                  </a:lnTo>
                  <a:lnTo>
                    <a:pt x="4556044" y="7630470"/>
                  </a:lnTo>
                  <a:close/>
                  <a:moveTo>
                    <a:pt x="4002847" y="7397835"/>
                  </a:moveTo>
                  <a:cubicBezTo>
                    <a:pt x="4012372" y="7376587"/>
                    <a:pt x="4046809" y="7301484"/>
                    <a:pt x="4080881" y="7226014"/>
                  </a:cubicBezTo>
                  <a:lnTo>
                    <a:pt x="4158182" y="7054927"/>
                  </a:lnTo>
                  <a:cubicBezTo>
                    <a:pt x="4165875" y="7073244"/>
                    <a:pt x="4188223" y="7126732"/>
                    <a:pt x="4210937" y="7179854"/>
                  </a:cubicBezTo>
                  <a:lnTo>
                    <a:pt x="4262593" y="7301117"/>
                  </a:lnTo>
                  <a:cubicBezTo>
                    <a:pt x="4262227" y="7301484"/>
                    <a:pt x="4261494" y="7301850"/>
                    <a:pt x="4261127" y="7302216"/>
                  </a:cubicBezTo>
                  <a:cubicBezTo>
                    <a:pt x="4256365" y="7307345"/>
                    <a:pt x="4256731" y="7315405"/>
                    <a:pt x="4261860" y="7319802"/>
                  </a:cubicBezTo>
                  <a:cubicBezTo>
                    <a:pt x="4264058" y="7321999"/>
                    <a:pt x="4266989" y="7323099"/>
                    <a:pt x="4270286" y="7323099"/>
                  </a:cubicBezTo>
                  <a:lnTo>
                    <a:pt x="4270653" y="7323099"/>
                  </a:lnTo>
                  <a:cubicBezTo>
                    <a:pt x="4273950" y="7323099"/>
                    <a:pt x="4277247" y="7321634"/>
                    <a:pt x="4279445" y="7319068"/>
                  </a:cubicBezTo>
                  <a:cubicBezTo>
                    <a:pt x="4279811" y="7318336"/>
                    <a:pt x="4280178" y="7317970"/>
                    <a:pt x="4280544" y="7317237"/>
                  </a:cubicBezTo>
                  <a:cubicBezTo>
                    <a:pt x="4288970" y="7319435"/>
                    <a:pt x="4300694" y="7322732"/>
                    <a:pt x="4312783" y="7325663"/>
                  </a:cubicBezTo>
                  <a:lnTo>
                    <a:pt x="4341359" y="7332990"/>
                  </a:lnTo>
                  <a:lnTo>
                    <a:pt x="4176133" y="7364497"/>
                  </a:lnTo>
                  <a:lnTo>
                    <a:pt x="4002847" y="7397835"/>
                  </a:lnTo>
                  <a:close/>
                  <a:moveTo>
                    <a:pt x="3979034" y="7070680"/>
                  </a:moveTo>
                  <a:lnTo>
                    <a:pt x="3805015" y="7097790"/>
                  </a:lnTo>
                  <a:cubicBezTo>
                    <a:pt x="3804649" y="7097424"/>
                    <a:pt x="3804282" y="7097424"/>
                    <a:pt x="3803916" y="7097424"/>
                  </a:cubicBezTo>
                  <a:lnTo>
                    <a:pt x="3791460" y="6990081"/>
                  </a:lnTo>
                  <a:cubicBezTo>
                    <a:pt x="3787796" y="6957842"/>
                    <a:pt x="3783766" y="6925969"/>
                    <a:pt x="3781202" y="6904354"/>
                  </a:cubicBezTo>
                  <a:lnTo>
                    <a:pt x="3937269" y="6883472"/>
                  </a:lnTo>
                  <a:lnTo>
                    <a:pt x="4127774" y="6857827"/>
                  </a:lnTo>
                  <a:cubicBezTo>
                    <a:pt x="4128873" y="6860391"/>
                    <a:pt x="4131437" y="6862223"/>
                    <a:pt x="4134002" y="6862956"/>
                  </a:cubicBezTo>
                  <a:cubicBezTo>
                    <a:pt x="4135834" y="6879442"/>
                    <a:pt x="4139497" y="6914979"/>
                    <a:pt x="4143894" y="6950515"/>
                  </a:cubicBezTo>
                  <a:lnTo>
                    <a:pt x="4154518" y="7042104"/>
                  </a:lnTo>
                  <a:cubicBezTo>
                    <a:pt x="4153785" y="7042837"/>
                    <a:pt x="4153419" y="7043203"/>
                    <a:pt x="4153419" y="7043936"/>
                  </a:cubicBezTo>
                  <a:lnTo>
                    <a:pt x="3979034" y="7070680"/>
                  </a:lnTo>
                  <a:close/>
                  <a:moveTo>
                    <a:pt x="3570547" y="6595517"/>
                  </a:moveTo>
                  <a:cubicBezTo>
                    <a:pt x="3581538" y="6575367"/>
                    <a:pt x="3596925" y="6547158"/>
                    <a:pt x="3611946" y="6518216"/>
                  </a:cubicBezTo>
                  <a:lnTo>
                    <a:pt x="3662869" y="6422963"/>
                  </a:lnTo>
                  <a:lnTo>
                    <a:pt x="3666166" y="6427360"/>
                  </a:lnTo>
                  <a:cubicBezTo>
                    <a:pt x="3662502" y="6431389"/>
                    <a:pt x="3662869" y="6437618"/>
                    <a:pt x="3667265" y="6441281"/>
                  </a:cubicBezTo>
                  <a:cubicBezTo>
                    <a:pt x="3668731" y="6442746"/>
                    <a:pt x="3670929" y="6443479"/>
                    <a:pt x="3672761" y="6443479"/>
                  </a:cubicBezTo>
                  <a:lnTo>
                    <a:pt x="3676790" y="6473154"/>
                  </a:lnTo>
                  <a:lnTo>
                    <a:pt x="3663235" y="6488541"/>
                  </a:lnTo>
                  <a:lnTo>
                    <a:pt x="3570547" y="6595517"/>
                  </a:lnTo>
                  <a:close/>
                  <a:moveTo>
                    <a:pt x="3114069" y="6396586"/>
                  </a:moveTo>
                  <a:lnTo>
                    <a:pt x="3106375" y="6377535"/>
                  </a:lnTo>
                  <a:lnTo>
                    <a:pt x="3119930" y="6351157"/>
                  </a:lnTo>
                  <a:cubicBezTo>
                    <a:pt x="3120296" y="6351157"/>
                    <a:pt x="3121029" y="6351524"/>
                    <a:pt x="3121762" y="6351524"/>
                  </a:cubicBezTo>
                  <a:cubicBezTo>
                    <a:pt x="3126525" y="6351524"/>
                    <a:pt x="3130555" y="6348593"/>
                    <a:pt x="3132020" y="6344563"/>
                  </a:cubicBezTo>
                  <a:cubicBezTo>
                    <a:pt x="3132753" y="6342365"/>
                    <a:pt x="3132753" y="6339801"/>
                    <a:pt x="3132020" y="6337602"/>
                  </a:cubicBezTo>
                  <a:lnTo>
                    <a:pt x="3136416" y="6334305"/>
                  </a:lnTo>
                  <a:lnTo>
                    <a:pt x="3153635" y="6441281"/>
                  </a:lnTo>
                  <a:cubicBezTo>
                    <a:pt x="3158764" y="6473154"/>
                    <a:pt x="3163893" y="6505027"/>
                    <a:pt x="3167556" y="6527741"/>
                  </a:cubicBezTo>
                  <a:lnTo>
                    <a:pt x="3114069" y="6396586"/>
                  </a:lnTo>
                  <a:close/>
                  <a:moveTo>
                    <a:pt x="2470016" y="6762575"/>
                  </a:moveTo>
                  <a:cubicBezTo>
                    <a:pt x="2470016" y="6761842"/>
                    <a:pt x="2470382" y="6761476"/>
                    <a:pt x="2470016" y="6760743"/>
                  </a:cubicBezTo>
                  <a:cubicBezTo>
                    <a:pt x="2469649" y="6760010"/>
                    <a:pt x="2469649" y="6760377"/>
                    <a:pt x="2469283" y="6760377"/>
                  </a:cubicBezTo>
                  <a:lnTo>
                    <a:pt x="2509216" y="6677214"/>
                  </a:lnTo>
                  <a:cubicBezTo>
                    <a:pt x="2524603" y="6645341"/>
                    <a:pt x="2539623" y="6613102"/>
                    <a:pt x="2546584" y="6598081"/>
                  </a:cubicBezTo>
                  <a:cubicBezTo>
                    <a:pt x="2546950" y="6598081"/>
                    <a:pt x="2547317" y="6598081"/>
                    <a:pt x="2547683" y="6598447"/>
                  </a:cubicBezTo>
                  <a:cubicBezTo>
                    <a:pt x="2550248" y="6598447"/>
                    <a:pt x="2552812" y="6597349"/>
                    <a:pt x="2554644" y="6595151"/>
                  </a:cubicBezTo>
                  <a:lnTo>
                    <a:pt x="2725732" y="6681244"/>
                  </a:lnTo>
                  <a:lnTo>
                    <a:pt x="2866412" y="6751584"/>
                  </a:lnTo>
                  <a:cubicBezTo>
                    <a:pt x="2856887" y="6771001"/>
                    <a:pt x="2842599" y="6799943"/>
                    <a:pt x="2828678" y="6829251"/>
                  </a:cubicBezTo>
                  <a:lnTo>
                    <a:pt x="2782150" y="6926702"/>
                  </a:lnTo>
                  <a:cubicBezTo>
                    <a:pt x="2781784" y="6926702"/>
                    <a:pt x="2781418" y="6926702"/>
                    <a:pt x="2781051" y="6926702"/>
                  </a:cubicBezTo>
                  <a:lnTo>
                    <a:pt x="2624984" y="6844272"/>
                  </a:lnTo>
                  <a:lnTo>
                    <a:pt x="2470016" y="6762575"/>
                  </a:lnTo>
                  <a:close/>
                  <a:moveTo>
                    <a:pt x="2343257" y="7057857"/>
                  </a:moveTo>
                  <a:lnTo>
                    <a:pt x="2197447" y="6974328"/>
                  </a:lnTo>
                  <a:lnTo>
                    <a:pt x="2227122" y="6976893"/>
                  </a:lnTo>
                  <a:cubicBezTo>
                    <a:pt x="2239578" y="6977992"/>
                    <a:pt x="2252034" y="6978724"/>
                    <a:pt x="2260827" y="6979457"/>
                  </a:cubicBezTo>
                  <a:cubicBezTo>
                    <a:pt x="2260827" y="6980190"/>
                    <a:pt x="2260460" y="6980923"/>
                    <a:pt x="2260827" y="6981655"/>
                  </a:cubicBezTo>
                  <a:cubicBezTo>
                    <a:pt x="2263758" y="6987883"/>
                    <a:pt x="2271085" y="6990814"/>
                    <a:pt x="2277313" y="6987883"/>
                  </a:cubicBezTo>
                  <a:cubicBezTo>
                    <a:pt x="2283541" y="6984952"/>
                    <a:pt x="2286472" y="6977625"/>
                    <a:pt x="2283541" y="6971397"/>
                  </a:cubicBezTo>
                  <a:cubicBezTo>
                    <a:pt x="2283174" y="6971031"/>
                    <a:pt x="2283174" y="6970665"/>
                    <a:pt x="2282808" y="6969932"/>
                  </a:cubicBezTo>
                  <a:lnTo>
                    <a:pt x="2371100" y="6872115"/>
                  </a:lnTo>
                  <a:cubicBezTo>
                    <a:pt x="2409933" y="6829251"/>
                    <a:pt x="2448401" y="6786022"/>
                    <a:pt x="2461589" y="6771001"/>
                  </a:cubicBezTo>
                  <a:lnTo>
                    <a:pt x="2478808" y="6957842"/>
                  </a:lnTo>
                  <a:lnTo>
                    <a:pt x="2496760" y="7145782"/>
                  </a:lnTo>
                  <a:lnTo>
                    <a:pt x="2343257" y="7057857"/>
                  </a:lnTo>
                  <a:close/>
                  <a:moveTo>
                    <a:pt x="1898135" y="7186082"/>
                  </a:moveTo>
                  <a:lnTo>
                    <a:pt x="1898135" y="7186082"/>
                  </a:lnTo>
                  <a:lnTo>
                    <a:pt x="1928909" y="7029648"/>
                  </a:lnTo>
                  <a:lnTo>
                    <a:pt x="1959682" y="6873214"/>
                  </a:lnTo>
                  <a:cubicBezTo>
                    <a:pt x="1961881" y="6872848"/>
                    <a:pt x="1964079" y="6871749"/>
                    <a:pt x="1965544" y="6870283"/>
                  </a:cubicBezTo>
                  <a:cubicBezTo>
                    <a:pt x="1983129" y="6878709"/>
                    <a:pt x="2025993" y="6899592"/>
                    <a:pt x="2068856" y="6919741"/>
                  </a:cubicBezTo>
                  <a:lnTo>
                    <a:pt x="2169604" y="6967368"/>
                  </a:lnTo>
                  <a:cubicBezTo>
                    <a:pt x="2169238" y="6969932"/>
                    <a:pt x="2169238" y="6972497"/>
                    <a:pt x="2170337" y="6975061"/>
                  </a:cubicBezTo>
                  <a:lnTo>
                    <a:pt x="2035518" y="7079472"/>
                  </a:lnTo>
                  <a:lnTo>
                    <a:pt x="1898135" y="7186082"/>
                  </a:lnTo>
                  <a:close/>
                  <a:moveTo>
                    <a:pt x="1651578" y="7032212"/>
                  </a:moveTo>
                  <a:lnTo>
                    <a:pt x="1651211" y="7032212"/>
                  </a:lnTo>
                  <a:lnTo>
                    <a:pt x="1687114" y="6862223"/>
                  </a:lnTo>
                  <a:lnTo>
                    <a:pt x="1721918" y="6695165"/>
                  </a:lnTo>
                  <a:cubicBezTo>
                    <a:pt x="1724482" y="6695165"/>
                    <a:pt x="1727047" y="6694066"/>
                    <a:pt x="1729245" y="6692601"/>
                  </a:cubicBezTo>
                  <a:lnTo>
                    <a:pt x="1816071" y="6762209"/>
                  </a:lnTo>
                  <a:cubicBezTo>
                    <a:pt x="1853073" y="6792249"/>
                    <a:pt x="1890808" y="6821558"/>
                    <a:pt x="1905828" y="6833648"/>
                  </a:cubicBezTo>
                  <a:cubicBezTo>
                    <a:pt x="1905096" y="6835480"/>
                    <a:pt x="1905096" y="6837678"/>
                    <a:pt x="1905828" y="6839876"/>
                  </a:cubicBezTo>
                  <a:lnTo>
                    <a:pt x="1778337" y="6936227"/>
                  </a:lnTo>
                  <a:lnTo>
                    <a:pt x="1651578" y="7032212"/>
                  </a:lnTo>
                  <a:close/>
                  <a:moveTo>
                    <a:pt x="1686748" y="5603426"/>
                  </a:moveTo>
                  <a:cubicBezTo>
                    <a:pt x="1708729" y="5596832"/>
                    <a:pt x="1739503" y="5587673"/>
                    <a:pt x="1770643" y="5578148"/>
                  </a:cubicBezTo>
                  <a:lnTo>
                    <a:pt x="1874322" y="5546641"/>
                  </a:lnTo>
                  <a:lnTo>
                    <a:pt x="1873589" y="5552136"/>
                  </a:lnTo>
                  <a:cubicBezTo>
                    <a:pt x="1868094" y="5552503"/>
                    <a:pt x="1864064" y="5557265"/>
                    <a:pt x="1864430" y="5562761"/>
                  </a:cubicBezTo>
                  <a:cubicBezTo>
                    <a:pt x="1864430" y="5562761"/>
                    <a:pt x="1864430" y="5562761"/>
                    <a:pt x="1864430" y="5563127"/>
                  </a:cubicBezTo>
                  <a:cubicBezTo>
                    <a:pt x="1864797" y="5564959"/>
                    <a:pt x="1865529" y="5566791"/>
                    <a:pt x="1866995" y="5568256"/>
                  </a:cubicBezTo>
                  <a:lnTo>
                    <a:pt x="1848677" y="5592435"/>
                  </a:lnTo>
                  <a:lnTo>
                    <a:pt x="1828161" y="5593901"/>
                  </a:lnTo>
                  <a:lnTo>
                    <a:pt x="1686748" y="5603426"/>
                  </a:lnTo>
                  <a:close/>
                  <a:moveTo>
                    <a:pt x="1449349" y="5270043"/>
                  </a:moveTo>
                  <a:lnTo>
                    <a:pt x="1504303" y="5139620"/>
                  </a:lnTo>
                  <a:lnTo>
                    <a:pt x="1512363" y="5120570"/>
                  </a:lnTo>
                  <a:lnTo>
                    <a:pt x="1540572" y="5111411"/>
                  </a:lnTo>
                  <a:cubicBezTo>
                    <a:pt x="1543503" y="5116173"/>
                    <a:pt x="1549731" y="5117639"/>
                    <a:pt x="1554493" y="5114708"/>
                  </a:cubicBezTo>
                  <a:cubicBezTo>
                    <a:pt x="1556325" y="5113609"/>
                    <a:pt x="1557424" y="5112144"/>
                    <a:pt x="1558523" y="5110312"/>
                  </a:cubicBezTo>
                  <a:lnTo>
                    <a:pt x="1564019" y="5111411"/>
                  </a:lnTo>
                  <a:lnTo>
                    <a:pt x="1500639" y="5198970"/>
                  </a:lnTo>
                  <a:cubicBezTo>
                    <a:pt x="1481589" y="5224981"/>
                    <a:pt x="1462538" y="5251359"/>
                    <a:pt x="1449349" y="5270043"/>
                  </a:cubicBezTo>
                  <a:close/>
                  <a:moveTo>
                    <a:pt x="1315996" y="5176988"/>
                  </a:moveTo>
                  <a:cubicBezTo>
                    <a:pt x="1315263" y="5176256"/>
                    <a:pt x="1314531" y="5175523"/>
                    <a:pt x="1313798" y="5174790"/>
                  </a:cubicBezTo>
                  <a:cubicBezTo>
                    <a:pt x="1318194" y="5155740"/>
                    <a:pt x="1329185" y="5108846"/>
                    <a:pt x="1339443" y="5061586"/>
                  </a:cubicBezTo>
                  <a:lnTo>
                    <a:pt x="1363256" y="4953512"/>
                  </a:lnTo>
                  <a:cubicBezTo>
                    <a:pt x="1365454" y="4953512"/>
                    <a:pt x="1367286" y="4953145"/>
                    <a:pt x="1369118" y="4952413"/>
                  </a:cubicBezTo>
                  <a:cubicBezTo>
                    <a:pt x="1369850" y="4952046"/>
                    <a:pt x="1370583" y="4951313"/>
                    <a:pt x="1371316" y="4950947"/>
                  </a:cubicBezTo>
                  <a:lnTo>
                    <a:pt x="1453746" y="5024951"/>
                  </a:lnTo>
                  <a:cubicBezTo>
                    <a:pt x="1477925" y="5046932"/>
                    <a:pt x="1502105" y="5068547"/>
                    <a:pt x="1520056" y="5084301"/>
                  </a:cubicBezTo>
                  <a:lnTo>
                    <a:pt x="1506867" y="5115807"/>
                  </a:lnTo>
                  <a:lnTo>
                    <a:pt x="1427734" y="5141086"/>
                  </a:lnTo>
                  <a:cubicBezTo>
                    <a:pt x="1380841" y="5155374"/>
                    <a:pt x="1334314" y="5170760"/>
                    <a:pt x="1315996" y="5176988"/>
                  </a:cubicBezTo>
                  <a:close/>
                  <a:moveTo>
                    <a:pt x="538223" y="5233407"/>
                  </a:moveTo>
                  <a:lnTo>
                    <a:pt x="492063" y="5062319"/>
                  </a:lnTo>
                  <a:lnTo>
                    <a:pt x="447734" y="4900024"/>
                  </a:lnTo>
                  <a:lnTo>
                    <a:pt x="467150" y="4922738"/>
                  </a:lnTo>
                  <a:cubicBezTo>
                    <a:pt x="475210" y="4932629"/>
                    <a:pt x="483636" y="4941788"/>
                    <a:pt x="489132" y="4948383"/>
                  </a:cubicBezTo>
                  <a:cubicBezTo>
                    <a:pt x="488765" y="4949115"/>
                    <a:pt x="488033" y="4949115"/>
                    <a:pt x="487666" y="4949848"/>
                  </a:cubicBezTo>
                  <a:cubicBezTo>
                    <a:pt x="486201" y="4952779"/>
                    <a:pt x="486201" y="4956443"/>
                    <a:pt x="487666" y="4959374"/>
                  </a:cubicBezTo>
                  <a:cubicBezTo>
                    <a:pt x="489865" y="4963770"/>
                    <a:pt x="494261" y="4966701"/>
                    <a:pt x="499023" y="4966701"/>
                  </a:cubicBezTo>
                  <a:cubicBezTo>
                    <a:pt x="500855" y="4966701"/>
                    <a:pt x="502321" y="4966334"/>
                    <a:pt x="504152" y="4965601"/>
                  </a:cubicBezTo>
                  <a:cubicBezTo>
                    <a:pt x="507083" y="4964136"/>
                    <a:pt x="509648" y="4961938"/>
                    <a:pt x="510747" y="4958641"/>
                  </a:cubicBezTo>
                  <a:cubicBezTo>
                    <a:pt x="511113" y="4957908"/>
                    <a:pt x="510380" y="4957542"/>
                    <a:pt x="510747" y="4956809"/>
                  </a:cubicBezTo>
                  <a:lnTo>
                    <a:pt x="642635" y="4950215"/>
                  </a:lnTo>
                  <a:cubicBezTo>
                    <a:pt x="700519" y="4947284"/>
                    <a:pt x="758403" y="4943986"/>
                    <a:pt x="778186" y="4942888"/>
                  </a:cubicBezTo>
                  <a:lnTo>
                    <a:pt x="658388" y="5087231"/>
                  </a:lnTo>
                  <a:lnTo>
                    <a:pt x="538223" y="5233407"/>
                  </a:lnTo>
                  <a:close/>
                  <a:moveTo>
                    <a:pt x="86874" y="4837743"/>
                  </a:moveTo>
                  <a:lnTo>
                    <a:pt x="219494" y="4749452"/>
                  </a:lnTo>
                  <a:lnTo>
                    <a:pt x="351748" y="4660794"/>
                  </a:lnTo>
                  <a:cubicBezTo>
                    <a:pt x="353580" y="4662259"/>
                    <a:pt x="355778" y="4662992"/>
                    <a:pt x="357977" y="4662992"/>
                  </a:cubicBezTo>
                  <a:lnTo>
                    <a:pt x="357977" y="4662992"/>
                  </a:lnTo>
                  <a:cubicBezTo>
                    <a:pt x="364571" y="4682042"/>
                    <a:pt x="379958" y="4726371"/>
                    <a:pt x="396078" y="4770334"/>
                  </a:cubicBezTo>
                  <a:lnTo>
                    <a:pt x="433812" y="4875844"/>
                  </a:lnTo>
                  <a:cubicBezTo>
                    <a:pt x="431614" y="4876944"/>
                    <a:pt x="429782" y="4878775"/>
                    <a:pt x="428683" y="4880973"/>
                  </a:cubicBezTo>
                  <a:lnTo>
                    <a:pt x="259427" y="4859358"/>
                  </a:lnTo>
                  <a:lnTo>
                    <a:pt x="87240" y="4838110"/>
                  </a:lnTo>
                  <a:cubicBezTo>
                    <a:pt x="86874" y="4838476"/>
                    <a:pt x="86874" y="4838110"/>
                    <a:pt x="86874" y="4837743"/>
                  </a:cubicBezTo>
                  <a:close/>
                  <a:moveTo>
                    <a:pt x="21662" y="4555283"/>
                  </a:moveTo>
                  <a:cubicBezTo>
                    <a:pt x="21662" y="4555283"/>
                    <a:pt x="21662" y="4554917"/>
                    <a:pt x="21296" y="4554917"/>
                  </a:cubicBezTo>
                  <a:lnTo>
                    <a:pt x="167105" y="4460031"/>
                  </a:lnTo>
                  <a:lnTo>
                    <a:pt x="309618" y="4366610"/>
                  </a:lnTo>
                  <a:cubicBezTo>
                    <a:pt x="311449" y="4368442"/>
                    <a:pt x="314014" y="4369541"/>
                    <a:pt x="316578" y="4369908"/>
                  </a:cubicBezTo>
                  <a:lnTo>
                    <a:pt x="329034" y="4480547"/>
                  </a:lnTo>
                  <a:cubicBezTo>
                    <a:pt x="334163" y="4527807"/>
                    <a:pt x="340025" y="4575433"/>
                    <a:pt x="342223" y="4594483"/>
                  </a:cubicBezTo>
                  <a:cubicBezTo>
                    <a:pt x="340392" y="4595216"/>
                    <a:pt x="338926" y="4596682"/>
                    <a:pt x="337827" y="4598880"/>
                  </a:cubicBezTo>
                  <a:lnTo>
                    <a:pt x="179561" y="4576898"/>
                  </a:lnTo>
                  <a:lnTo>
                    <a:pt x="21662" y="4555283"/>
                  </a:lnTo>
                  <a:close/>
                  <a:moveTo>
                    <a:pt x="426119" y="4080120"/>
                  </a:moveTo>
                  <a:lnTo>
                    <a:pt x="597207" y="4157055"/>
                  </a:lnTo>
                  <a:cubicBezTo>
                    <a:pt x="578889" y="4164748"/>
                    <a:pt x="525401" y="4187096"/>
                    <a:pt x="472279" y="4209810"/>
                  </a:cubicBezTo>
                  <a:lnTo>
                    <a:pt x="351016" y="4261466"/>
                  </a:lnTo>
                  <a:cubicBezTo>
                    <a:pt x="348451" y="4258535"/>
                    <a:pt x="344788" y="4256704"/>
                    <a:pt x="341124" y="4256704"/>
                  </a:cubicBezTo>
                  <a:lnTo>
                    <a:pt x="341124" y="4256704"/>
                  </a:lnTo>
                  <a:cubicBezTo>
                    <a:pt x="337827" y="4256704"/>
                    <a:pt x="334530" y="4258169"/>
                    <a:pt x="332332" y="4260734"/>
                  </a:cubicBezTo>
                  <a:cubicBezTo>
                    <a:pt x="330134" y="4263298"/>
                    <a:pt x="329034" y="4266595"/>
                    <a:pt x="329034" y="4269892"/>
                  </a:cubicBezTo>
                  <a:cubicBezTo>
                    <a:pt x="329401" y="4273922"/>
                    <a:pt x="331599" y="4277586"/>
                    <a:pt x="334896" y="4279784"/>
                  </a:cubicBezTo>
                  <a:cubicBezTo>
                    <a:pt x="332698" y="4288210"/>
                    <a:pt x="329401" y="4299934"/>
                    <a:pt x="326470" y="4312023"/>
                  </a:cubicBezTo>
                  <a:lnTo>
                    <a:pt x="319143" y="4340965"/>
                  </a:lnTo>
                  <a:lnTo>
                    <a:pt x="287636" y="4175739"/>
                  </a:lnTo>
                  <a:lnTo>
                    <a:pt x="254298" y="4002087"/>
                  </a:lnTo>
                  <a:lnTo>
                    <a:pt x="426119" y="4080120"/>
                  </a:lnTo>
                  <a:close/>
                  <a:moveTo>
                    <a:pt x="1093985" y="3695447"/>
                  </a:moveTo>
                  <a:lnTo>
                    <a:pt x="1176048" y="3683724"/>
                  </a:lnTo>
                  <a:lnTo>
                    <a:pt x="1201693" y="3706071"/>
                  </a:lnTo>
                  <a:cubicBezTo>
                    <a:pt x="1192534" y="3728053"/>
                    <a:pt x="1180445" y="3758094"/>
                    <a:pt x="1167988" y="3788501"/>
                  </a:cubicBezTo>
                  <a:lnTo>
                    <a:pt x="1126590" y="3891081"/>
                  </a:lnTo>
                  <a:cubicBezTo>
                    <a:pt x="1125858" y="3890714"/>
                    <a:pt x="1124758" y="3890714"/>
                    <a:pt x="1124026" y="3890714"/>
                  </a:cubicBezTo>
                  <a:lnTo>
                    <a:pt x="1124026" y="3890714"/>
                  </a:lnTo>
                  <a:cubicBezTo>
                    <a:pt x="1122194" y="3890714"/>
                    <a:pt x="1119996" y="3891447"/>
                    <a:pt x="1118164" y="3892180"/>
                  </a:cubicBezTo>
                  <a:lnTo>
                    <a:pt x="1048923" y="3805354"/>
                  </a:lnTo>
                  <a:cubicBezTo>
                    <a:pt x="1018882" y="3767619"/>
                    <a:pt x="988474" y="3729884"/>
                    <a:pt x="976018" y="3714864"/>
                  </a:cubicBezTo>
                  <a:cubicBezTo>
                    <a:pt x="976384" y="3714131"/>
                    <a:pt x="976751" y="3713032"/>
                    <a:pt x="977117" y="3711933"/>
                  </a:cubicBezTo>
                  <a:cubicBezTo>
                    <a:pt x="996900" y="3709002"/>
                    <a:pt x="1045626" y="3702408"/>
                    <a:pt x="1093985" y="3695447"/>
                  </a:cubicBezTo>
                  <a:lnTo>
                    <a:pt x="1093985" y="3695447"/>
                  </a:lnTo>
                  <a:close/>
                  <a:moveTo>
                    <a:pt x="1133917" y="3611185"/>
                  </a:moveTo>
                  <a:lnTo>
                    <a:pt x="1229170" y="3662109"/>
                  </a:lnTo>
                  <a:lnTo>
                    <a:pt x="1224774" y="3665406"/>
                  </a:lnTo>
                  <a:cubicBezTo>
                    <a:pt x="1222942" y="3663940"/>
                    <a:pt x="1220744" y="3663208"/>
                    <a:pt x="1218179" y="3662842"/>
                  </a:cubicBezTo>
                  <a:lnTo>
                    <a:pt x="1218179" y="3662842"/>
                  </a:lnTo>
                  <a:cubicBezTo>
                    <a:pt x="1213417" y="3663208"/>
                    <a:pt x="1209387" y="3666871"/>
                    <a:pt x="1208654" y="3672000"/>
                  </a:cubicBezTo>
                  <a:lnTo>
                    <a:pt x="1178979" y="3676030"/>
                  </a:lnTo>
                  <a:lnTo>
                    <a:pt x="1163959" y="3662475"/>
                  </a:lnTo>
                  <a:lnTo>
                    <a:pt x="1057349" y="3569421"/>
                  </a:lnTo>
                  <a:cubicBezTo>
                    <a:pt x="1076766" y="3580412"/>
                    <a:pt x="1105342" y="3595798"/>
                    <a:pt x="1133917" y="3611185"/>
                  </a:cubicBezTo>
                  <a:lnTo>
                    <a:pt x="1133917" y="3611185"/>
                  </a:lnTo>
                  <a:close/>
                  <a:moveTo>
                    <a:pt x="1124392" y="3166430"/>
                  </a:moveTo>
                  <a:lnTo>
                    <a:pt x="1255547" y="3113308"/>
                  </a:lnTo>
                  <a:lnTo>
                    <a:pt x="1274598" y="3105615"/>
                  </a:lnTo>
                  <a:lnTo>
                    <a:pt x="1301342" y="3119170"/>
                  </a:lnTo>
                  <a:cubicBezTo>
                    <a:pt x="1300609" y="3123933"/>
                    <a:pt x="1303174" y="3129062"/>
                    <a:pt x="1307570" y="3130893"/>
                  </a:cubicBezTo>
                  <a:cubicBezTo>
                    <a:pt x="1309035" y="3131260"/>
                    <a:pt x="1310134" y="3131626"/>
                    <a:pt x="1311600" y="3131626"/>
                  </a:cubicBezTo>
                  <a:cubicBezTo>
                    <a:pt x="1312699" y="3131626"/>
                    <a:pt x="1313432" y="3131260"/>
                    <a:pt x="1314531" y="3130893"/>
                  </a:cubicBezTo>
                  <a:lnTo>
                    <a:pt x="1317828" y="3135290"/>
                  </a:lnTo>
                  <a:lnTo>
                    <a:pt x="1210852" y="3152508"/>
                  </a:lnTo>
                  <a:cubicBezTo>
                    <a:pt x="1178613" y="3156905"/>
                    <a:pt x="1146740" y="3162400"/>
                    <a:pt x="1124392" y="3166430"/>
                  </a:cubicBezTo>
                  <a:lnTo>
                    <a:pt x="1124392" y="3166430"/>
                  </a:lnTo>
                  <a:close/>
                  <a:moveTo>
                    <a:pt x="1095816" y="3005966"/>
                  </a:moveTo>
                  <a:cubicBezTo>
                    <a:pt x="1095816" y="3004867"/>
                    <a:pt x="1095816" y="3004134"/>
                    <a:pt x="1095816" y="3003035"/>
                  </a:cubicBezTo>
                  <a:cubicBezTo>
                    <a:pt x="1112302" y="2992777"/>
                    <a:pt x="1153334" y="2967132"/>
                    <a:pt x="1194000" y="2941121"/>
                  </a:cubicBezTo>
                  <a:lnTo>
                    <a:pt x="1287420" y="2881772"/>
                  </a:lnTo>
                  <a:cubicBezTo>
                    <a:pt x="1288886" y="2883237"/>
                    <a:pt x="1290351" y="2884336"/>
                    <a:pt x="1292549" y="2885069"/>
                  </a:cubicBezTo>
                  <a:cubicBezTo>
                    <a:pt x="1293282" y="2885435"/>
                    <a:pt x="1294381" y="2885435"/>
                    <a:pt x="1295114" y="2885435"/>
                  </a:cubicBezTo>
                  <a:lnTo>
                    <a:pt x="1300975" y="2996075"/>
                  </a:lnTo>
                  <a:cubicBezTo>
                    <a:pt x="1302807" y="3028680"/>
                    <a:pt x="1304639" y="3061286"/>
                    <a:pt x="1305738" y="3084732"/>
                  </a:cubicBezTo>
                  <a:lnTo>
                    <a:pt x="1274232" y="3097555"/>
                  </a:lnTo>
                  <a:lnTo>
                    <a:pt x="1200228" y="3059454"/>
                  </a:lnTo>
                  <a:cubicBezTo>
                    <a:pt x="1156998" y="3036740"/>
                    <a:pt x="1113035" y="3014759"/>
                    <a:pt x="1095816" y="3005966"/>
                  </a:cubicBezTo>
                  <a:lnTo>
                    <a:pt x="1095816" y="3005966"/>
                  </a:lnTo>
                  <a:close/>
                  <a:moveTo>
                    <a:pt x="506351" y="2496000"/>
                  </a:moveTo>
                  <a:lnTo>
                    <a:pt x="594642" y="2342496"/>
                  </a:lnTo>
                  <a:lnTo>
                    <a:pt x="678171" y="2196687"/>
                  </a:lnTo>
                  <a:lnTo>
                    <a:pt x="675607" y="2226362"/>
                  </a:lnTo>
                  <a:cubicBezTo>
                    <a:pt x="674508" y="2238818"/>
                    <a:pt x="673775" y="2250908"/>
                    <a:pt x="673042" y="2259700"/>
                  </a:cubicBezTo>
                  <a:cubicBezTo>
                    <a:pt x="666448" y="2260799"/>
                    <a:pt x="662052" y="2267394"/>
                    <a:pt x="663517" y="2273988"/>
                  </a:cubicBezTo>
                  <a:cubicBezTo>
                    <a:pt x="663517" y="2275087"/>
                    <a:pt x="663883" y="2275820"/>
                    <a:pt x="664250" y="2276553"/>
                  </a:cubicBezTo>
                  <a:cubicBezTo>
                    <a:pt x="665715" y="2279483"/>
                    <a:pt x="667913" y="2282048"/>
                    <a:pt x="671210" y="2283147"/>
                  </a:cubicBezTo>
                  <a:cubicBezTo>
                    <a:pt x="672676" y="2283880"/>
                    <a:pt x="674141" y="2283880"/>
                    <a:pt x="675607" y="2283880"/>
                  </a:cubicBezTo>
                  <a:cubicBezTo>
                    <a:pt x="677805" y="2283880"/>
                    <a:pt x="680003" y="2283147"/>
                    <a:pt x="682201" y="2282048"/>
                  </a:cubicBezTo>
                  <a:lnTo>
                    <a:pt x="779652" y="2370339"/>
                  </a:lnTo>
                  <a:cubicBezTo>
                    <a:pt x="822515" y="2409173"/>
                    <a:pt x="865745" y="2447641"/>
                    <a:pt x="880766" y="2460829"/>
                  </a:cubicBezTo>
                  <a:lnTo>
                    <a:pt x="693924" y="2478048"/>
                  </a:lnTo>
                  <a:lnTo>
                    <a:pt x="506351" y="2496000"/>
                  </a:lnTo>
                  <a:close/>
                  <a:moveTo>
                    <a:pt x="466784" y="1897008"/>
                  </a:moveTo>
                  <a:lnTo>
                    <a:pt x="622852" y="1928149"/>
                  </a:lnTo>
                  <a:lnTo>
                    <a:pt x="760601" y="1955259"/>
                  </a:lnTo>
                  <a:lnTo>
                    <a:pt x="779652" y="1958922"/>
                  </a:lnTo>
                  <a:cubicBezTo>
                    <a:pt x="780018" y="1961121"/>
                    <a:pt x="781117" y="1962952"/>
                    <a:pt x="782583" y="1964418"/>
                  </a:cubicBezTo>
                  <a:cubicBezTo>
                    <a:pt x="774156" y="1982003"/>
                    <a:pt x="753274" y="2024866"/>
                    <a:pt x="733125" y="2068096"/>
                  </a:cubicBezTo>
                  <a:lnTo>
                    <a:pt x="685498" y="2168844"/>
                  </a:lnTo>
                  <a:cubicBezTo>
                    <a:pt x="682934" y="2168478"/>
                    <a:pt x="680369" y="2168478"/>
                    <a:pt x="677805" y="2169577"/>
                  </a:cubicBezTo>
                  <a:lnTo>
                    <a:pt x="573027" y="2034758"/>
                  </a:lnTo>
                  <a:lnTo>
                    <a:pt x="466418" y="1898107"/>
                  </a:lnTo>
                  <a:cubicBezTo>
                    <a:pt x="466418" y="1897375"/>
                    <a:pt x="466784" y="1897375"/>
                    <a:pt x="466784" y="1897008"/>
                  </a:cubicBezTo>
                  <a:close/>
                  <a:moveTo>
                    <a:pt x="620653" y="1650451"/>
                  </a:moveTo>
                  <a:lnTo>
                    <a:pt x="790642" y="1686354"/>
                  </a:lnTo>
                  <a:lnTo>
                    <a:pt x="940848" y="1717494"/>
                  </a:lnTo>
                  <a:lnTo>
                    <a:pt x="957700" y="1721158"/>
                  </a:lnTo>
                  <a:cubicBezTo>
                    <a:pt x="957700" y="1723722"/>
                    <a:pt x="958799" y="1726287"/>
                    <a:pt x="960631" y="1728485"/>
                  </a:cubicBezTo>
                  <a:lnTo>
                    <a:pt x="891024" y="1815311"/>
                  </a:lnTo>
                  <a:cubicBezTo>
                    <a:pt x="860983" y="1852679"/>
                    <a:pt x="831308" y="1890414"/>
                    <a:pt x="819584" y="1905434"/>
                  </a:cubicBezTo>
                  <a:cubicBezTo>
                    <a:pt x="817753" y="1904702"/>
                    <a:pt x="815554" y="1904702"/>
                    <a:pt x="813723" y="1905434"/>
                  </a:cubicBezTo>
                  <a:lnTo>
                    <a:pt x="716639" y="1777576"/>
                  </a:lnTo>
                  <a:lnTo>
                    <a:pt x="620287" y="1650817"/>
                  </a:lnTo>
                  <a:cubicBezTo>
                    <a:pt x="620287" y="1650817"/>
                    <a:pt x="620287" y="1650817"/>
                    <a:pt x="620653" y="1650451"/>
                  </a:cubicBezTo>
                  <a:close/>
                  <a:moveTo>
                    <a:pt x="1176048" y="1424043"/>
                  </a:moveTo>
                  <a:lnTo>
                    <a:pt x="1242359" y="1600993"/>
                  </a:lnTo>
                  <a:lnTo>
                    <a:pt x="1308669" y="1776477"/>
                  </a:lnTo>
                  <a:cubicBezTo>
                    <a:pt x="1290351" y="1768784"/>
                    <a:pt x="1236863" y="1746803"/>
                    <a:pt x="1183009" y="1725554"/>
                  </a:cubicBezTo>
                  <a:lnTo>
                    <a:pt x="1061013" y="1676096"/>
                  </a:lnTo>
                  <a:cubicBezTo>
                    <a:pt x="1061013" y="1675363"/>
                    <a:pt x="1061379" y="1674997"/>
                    <a:pt x="1061379" y="1674264"/>
                  </a:cubicBezTo>
                  <a:cubicBezTo>
                    <a:pt x="1061379" y="1670967"/>
                    <a:pt x="1059914" y="1667670"/>
                    <a:pt x="1057349" y="1665472"/>
                  </a:cubicBezTo>
                  <a:cubicBezTo>
                    <a:pt x="1052220" y="1661075"/>
                    <a:pt x="1044527" y="1661442"/>
                    <a:pt x="1039764" y="1666204"/>
                  </a:cubicBezTo>
                  <a:cubicBezTo>
                    <a:pt x="1037200" y="1669135"/>
                    <a:pt x="1036100" y="1673532"/>
                    <a:pt x="1037566" y="1677195"/>
                  </a:cubicBezTo>
                  <a:cubicBezTo>
                    <a:pt x="1029872" y="1681591"/>
                    <a:pt x="1019248" y="1687453"/>
                    <a:pt x="1008257" y="1694047"/>
                  </a:cubicBezTo>
                  <a:lnTo>
                    <a:pt x="982613" y="1709434"/>
                  </a:lnTo>
                  <a:lnTo>
                    <a:pt x="1077499" y="1570219"/>
                  </a:lnTo>
                  <a:lnTo>
                    <a:pt x="1176048" y="1424043"/>
                  </a:lnTo>
                  <a:close/>
                  <a:moveTo>
                    <a:pt x="1986793" y="1801389"/>
                  </a:moveTo>
                  <a:lnTo>
                    <a:pt x="2053470" y="1851214"/>
                  </a:lnTo>
                  <a:lnTo>
                    <a:pt x="2055668" y="1885285"/>
                  </a:lnTo>
                  <a:cubicBezTo>
                    <a:pt x="2033686" y="1894444"/>
                    <a:pt x="2003645" y="1906900"/>
                    <a:pt x="1973604" y="1919722"/>
                  </a:cubicBezTo>
                  <a:lnTo>
                    <a:pt x="1871757" y="1962952"/>
                  </a:lnTo>
                  <a:cubicBezTo>
                    <a:pt x="1871391" y="1962220"/>
                    <a:pt x="1870658" y="1961487"/>
                    <a:pt x="1870292" y="1960754"/>
                  </a:cubicBezTo>
                  <a:cubicBezTo>
                    <a:pt x="1868826" y="1959289"/>
                    <a:pt x="1866995" y="1958556"/>
                    <a:pt x="1865163" y="1957823"/>
                  </a:cubicBezTo>
                  <a:lnTo>
                    <a:pt x="1877619" y="1847550"/>
                  </a:lnTo>
                  <a:cubicBezTo>
                    <a:pt x="1883114" y="1799558"/>
                    <a:pt x="1888243" y="1751565"/>
                    <a:pt x="1890441" y="1732148"/>
                  </a:cubicBezTo>
                  <a:cubicBezTo>
                    <a:pt x="1891174" y="1731782"/>
                    <a:pt x="1892273" y="1731416"/>
                    <a:pt x="1893006" y="1731049"/>
                  </a:cubicBezTo>
                  <a:cubicBezTo>
                    <a:pt x="1908393" y="1742406"/>
                    <a:pt x="1947227" y="1772081"/>
                    <a:pt x="1986793" y="1801389"/>
                  </a:cubicBezTo>
                  <a:lnTo>
                    <a:pt x="1986793" y="1801389"/>
                  </a:lnTo>
                  <a:close/>
                  <a:moveTo>
                    <a:pt x="2058965" y="1827401"/>
                  </a:moveTo>
                  <a:lnTo>
                    <a:pt x="2049440" y="1686354"/>
                  </a:lnTo>
                  <a:cubicBezTo>
                    <a:pt x="2056034" y="1708335"/>
                    <a:pt x="2065193" y="1739109"/>
                    <a:pt x="2074718" y="1770249"/>
                  </a:cubicBezTo>
                  <a:lnTo>
                    <a:pt x="2106225" y="1873561"/>
                  </a:lnTo>
                  <a:lnTo>
                    <a:pt x="2100729" y="1872829"/>
                  </a:lnTo>
                  <a:cubicBezTo>
                    <a:pt x="2100363" y="1870631"/>
                    <a:pt x="2099630" y="1868066"/>
                    <a:pt x="2097799" y="1866601"/>
                  </a:cubicBezTo>
                  <a:cubicBezTo>
                    <a:pt x="2094135" y="1863670"/>
                    <a:pt x="2088640" y="1863304"/>
                    <a:pt x="2084610" y="1866234"/>
                  </a:cubicBezTo>
                  <a:lnTo>
                    <a:pt x="2060430" y="1847917"/>
                  </a:lnTo>
                  <a:lnTo>
                    <a:pt x="2058965" y="1827401"/>
                  </a:lnTo>
                  <a:close/>
                  <a:moveTo>
                    <a:pt x="2512513" y="1503543"/>
                  </a:moveTo>
                  <a:lnTo>
                    <a:pt x="2531197" y="1511602"/>
                  </a:lnTo>
                  <a:lnTo>
                    <a:pt x="2540356" y="1540178"/>
                  </a:lnTo>
                  <a:cubicBezTo>
                    <a:pt x="2535960" y="1542743"/>
                    <a:pt x="2534128" y="1548238"/>
                    <a:pt x="2536326" y="1552634"/>
                  </a:cubicBezTo>
                  <a:cubicBezTo>
                    <a:pt x="2536326" y="1552634"/>
                    <a:pt x="2536326" y="1552634"/>
                    <a:pt x="2536326" y="1552634"/>
                  </a:cubicBezTo>
                  <a:cubicBezTo>
                    <a:pt x="2537425" y="1554832"/>
                    <a:pt x="2539257" y="1556664"/>
                    <a:pt x="2541089" y="1557763"/>
                  </a:cubicBezTo>
                  <a:lnTo>
                    <a:pt x="2540356" y="1562892"/>
                  </a:lnTo>
                  <a:lnTo>
                    <a:pt x="2452797" y="1499513"/>
                  </a:lnTo>
                  <a:cubicBezTo>
                    <a:pt x="2426419" y="1480462"/>
                    <a:pt x="2400408" y="1461778"/>
                    <a:pt x="2381724" y="1448589"/>
                  </a:cubicBezTo>
                  <a:lnTo>
                    <a:pt x="2512513" y="1503543"/>
                  </a:lnTo>
                  <a:close/>
                  <a:moveTo>
                    <a:pt x="2814023" y="86480"/>
                  </a:moveTo>
                  <a:lnTo>
                    <a:pt x="2814756" y="86480"/>
                  </a:lnTo>
                  <a:lnTo>
                    <a:pt x="2903048" y="218734"/>
                  </a:lnTo>
                  <a:lnTo>
                    <a:pt x="2992072" y="351355"/>
                  </a:lnTo>
                  <a:cubicBezTo>
                    <a:pt x="2991340" y="352087"/>
                    <a:pt x="2990607" y="352454"/>
                    <a:pt x="2990240" y="353553"/>
                  </a:cubicBezTo>
                  <a:cubicBezTo>
                    <a:pt x="2989874" y="354652"/>
                    <a:pt x="2990240" y="356117"/>
                    <a:pt x="2990240" y="357216"/>
                  </a:cubicBezTo>
                  <a:cubicBezTo>
                    <a:pt x="2971923" y="363444"/>
                    <a:pt x="2926861" y="379198"/>
                    <a:pt x="2881799" y="395317"/>
                  </a:cubicBezTo>
                  <a:lnTo>
                    <a:pt x="2777022" y="432686"/>
                  </a:lnTo>
                  <a:cubicBezTo>
                    <a:pt x="2775556" y="430487"/>
                    <a:pt x="2773724" y="429022"/>
                    <a:pt x="2771160" y="427923"/>
                  </a:cubicBezTo>
                  <a:lnTo>
                    <a:pt x="2792775" y="258667"/>
                  </a:lnTo>
                  <a:lnTo>
                    <a:pt x="2814023" y="86480"/>
                  </a:lnTo>
                  <a:close/>
                  <a:moveTo>
                    <a:pt x="3097216" y="20902"/>
                  </a:moveTo>
                  <a:cubicBezTo>
                    <a:pt x="3097216" y="20902"/>
                    <a:pt x="3097583" y="20902"/>
                    <a:pt x="3097583" y="20536"/>
                  </a:cubicBezTo>
                  <a:lnTo>
                    <a:pt x="3192469" y="166345"/>
                  </a:lnTo>
                  <a:lnTo>
                    <a:pt x="3285889" y="308857"/>
                  </a:lnTo>
                  <a:cubicBezTo>
                    <a:pt x="3284057" y="310689"/>
                    <a:pt x="3282958" y="313254"/>
                    <a:pt x="3282958" y="315818"/>
                  </a:cubicBezTo>
                  <a:lnTo>
                    <a:pt x="3172319" y="328274"/>
                  </a:lnTo>
                  <a:cubicBezTo>
                    <a:pt x="3124693" y="333403"/>
                    <a:pt x="3077067" y="339265"/>
                    <a:pt x="3058383" y="341463"/>
                  </a:cubicBezTo>
                  <a:cubicBezTo>
                    <a:pt x="3057650" y="339631"/>
                    <a:pt x="3055818" y="338166"/>
                    <a:pt x="3053986" y="337067"/>
                  </a:cubicBezTo>
                  <a:lnTo>
                    <a:pt x="3075968" y="178801"/>
                  </a:lnTo>
                  <a:lnTo>
                    <a:pt x="3097216" y="20902"/>
                  </a:lnTo>
                  <a:close/>
                  <a:moveTo>
                    <a:pt x="3650413" y="253538"/>
                  </a:moveTo>
                  <a:lnTo>
                    <a:pt x="3572379" y="425358"/>
                  </a:lnTo>
                  <a:lnTo>
                    <a:pt x="3495078" y="596446"/>
                  </a:lnTo>
                  <a:cubicBezTo>
                    <a:pt x="3487385" y="578129"/>
                    <a:pt x="3465037" y="524641"/>
                    <a:pt x="3442323" y="471519"/>
                  </a:cubicBezTo>
                  <a:lnTo>
                    <a:pt x="3390667" y="350256"/>
                  </a:lnTo>
                  <a:cubicBezTo>
                    <a:pt x="3393964" y="348057"/>
                    <a:pt x="3396162" y="344394"/>
                    <a:pt x="3395430" y="340364"/>
                  </a:cubicBezTo>
                  <a:cubicBezTo>
                    <a:pt x="3395063" y="333403"/>
                    <a:pt x="3389201" y="328274"/>
                    <a:pt x="3382607" y="328274"/>
                  </a:cubicBezTo>
                  <a:lnTo>
                    <a:pt x="3382607" y="328274"/>
                  </a:lnTo>
                  <a:cubicBezTo>
                    <a:pt x="3378577" y="328641"/>
                    <a:pt x="3374913" y="330839"/>
                    <a:pt x="3372715" y="334136"/>
                  </a:cubicBezTo>
                  <a:cubicBezTo>
                    <a:pt x="3364289" y="331938"/>
                    <a:pt x="3352566" y="328641"/>
                    <a:pt x="3340476" y="325710"/>
                  </a:cubicBezTo>
                  <a:lnTo>
                    <a:pt x="3334614" y="324244"/>
                  </a:lnTo>
                  <a:lnTo>
                    <a:pt x="3311534" y="318383"/>
                  </a:lnTo>
                  <a:lnTo>
                    <a:pt x="3476760" y="286876"/>
                  </a:lnTo>
                  <a:lnTo>
                    <a:pt x="3650413" y="253538"/>
                  </a:lnTo>
                  <a:close/>
                  <a:moveTo>
                    <a:pt x="3674226" y="580693"/>
                  </a:moveTo>
                  <a:lnTo>
                    <a:pt x="3848245" y="553583"/>
                  </a:lnTo>
                  <a:cubicBezTo>
                    <a:pt x="3848611" y="553949"/>
                    <a:pt x="3848977" y="553949"/>
                    <a:pt x="3849344" y="553949"/>
                  </a:cubicBezTo>
                  <a:lnTo>
                    <a:pt x="3861800" y="660925"/>
                  </a:lnTo>
                  <a:cubicBezTo>
                    <a:pt x="3865463" y="693164"/>
                    <a:pt x="3869493" y="725404"/>
                    <a:pt x="3872058" y="746652"/>
                  </a:cubicBezTo>
                  <a:lnTo>
                    <a:pt x="3715990" y="767168"/>
                  </a:lnTo>
                  <a:lnTo>
                    <a:pt x="3525485" y="792813"/>
                  </a:lnTo>
                  <a:cubicBezTo>
                    <a:pt x="3524020" y="790248"/>
                    <a:pt x="3521822" y="788417"/>
                    <a:pt x="3519258" y="787684"/>
                  </a:cubicBezTo>
                  <a:cubicBezTo>
                    <a:pt x="3517426" y="771198"/>
                    <a:pt x="3513762" y="735661"/>
                    <a:pt x="3509366" y="700125"/>
                  </a:cubicBezTo>
                  <a:lnTo>
                    <a:pt x="3498742" y="608536"/>
                  </a:lnTo>
                  <a:cubicBezTo>
                    <a:pt x="3499474" y="607803"/>
                    <a:pt x="3499841" y="607437"/>
                    <a:pt x="3500207" y="606338"/>
                  </a:cubicBezTo>
                  <a:lnTo>
                    <a:pt x="3674226" y="580693"/>
                  </a:lnTo>
                  <a:close/>
                  <a:moveTo>
                    <a:pt x="4082712" y="1056223"/>
                  </a:moveTo>
                  <a:cubicBezTo>
                    <a:pt x="4071722" y="1076372"/>
                    <a:pt x="4056335" y="1104581"/>
                    <a:pt x="4041314" y="1133157"/>
                  </a:cubicBezTo>
                  <a:lnTo>
                    <a:pt x="3990391" y="1228410"/>
                  </a:lnTo>
                  <a:lnTo>
                    <a:pt x="3987093" y="1224013"/>
                  </a:lnTo>
                  <a:cubicBezTo>
                    <a:pt x="3990757" y="1219983"/>
                    <a:pt x="3990024" y="1213755"/>
                    <a:pt x="3985994" y="1210092"/>
                  </a:cubicBezTo>
                  <a:cubicBezTo>
                    <a:pt x="3984529" y="1208626"/>
                    <a:pt x="3982331" y="1207894"/>
                    <a:pt x="3980499" y="1207894"/>
                  </a:cubicBezTo>
                  <a:lnTo>
                    <a:pt x="3976469" y="1178219"/>
                  </a:lnTo>
                  <a:lnTo>
                    <a:pt x="3990024" y="1162832"/>
                  </a:lnTo>
                  <a:lnTo>
                    <a:pt x="4082712" y="1056223"/>
                  </a:lnTo>
                  <a:close/>
                  <a:moveTo>
                    <a:pt x="4539191" y="1254787"/>
                  </a:moveTo>
                  <a:lnTo>
                    <a:pt x="4546885" y="1273838"/>
                  </a:lnTo>
                  <a:lnTo>
                    <a:pt x="4533330" y="1300582"/>
                  </a:lnTo>
                  <a:cubicBezTo>
                    <a:pt x="4528567" y="1299849"/>
                    <a:pt x="4523804" y="1302413"/>
                    <a:pt x="4521606" y="1306810"/>
                  </a:cubicBezTo>
                  <a:cubicBezTo>
                    <a:pt x="4520874" y="1309008"/>
                    <a:pt x="4520874" y="1311572"/>
                    <a:pt x="4521606" y="1313770"/>
                  </a:cubicBezTo>
                  <a:lnTo>
                    <a:pt x="4517210" y="1317068"/>
                  </a:lnTo>
                  <a:lnTo>
                    <a:pt x="4499991" y="1210458"/>
                  </a:lnTo>
                  <a:cubicBezTo>
                    <a:pt x="4494862" y="1178219"/>
                    <a:pt x="4489733" y="1146346"/>
                    <a:pt x="4485703" y="1123998"/>
                  </a:cubicBezTo>
                  <a:lnTo>
                    <a:pt x="4539191" y="1254787"/>
                  </a:lnTo>
                  <a:close/>
                  <a:moveTo>
                    <a:pt x="5182878" y="889164"/>
                  </a:moveTo>
                  <a:cubicBezTo>
                    <a:pt x="5182878" y="889897"/>
                    <a:pt x="5182511" y="890264"/>
                    <a:pt x="5182878" y="890996"/>
                  </a:cubicBezTo>
                  <a:cubicBezTo>
                    <a:pt x="5183244" y="891729"/>
                    <a:pt x="5183244" y="891363"/>
                    <a:pt x="5183244" y="891363"/>
                  </a:cubicBezTo>
                  <a:lnTo>
                    <a:pt x="5143311" y="974525"/>
                  </a:lnTo>
                  <a:cubicBezTo>
                    <a:pt x="5127924" y="1006765"/>
                    <a:pt x="5112538" y="1039370"/>
                    <a:pt x="5105577" y="1054024"/>
                  </a:cubicBezTo>
                  <a:cubicBezTo>
                    <a:pt x="5103012" y="1054024"/>
                    <a:pt x="5100081" y="1054757"/>
                    <a:pt x="5098250" y="1056589"/>
                  </a:cubicBezTo>
                  <a:lnTo>
                    <a:pt x="4926795" y="970129"/>
                  </a:lnTo>
                  <a:lnTo>
                    <a:pt x="4785748" y="899789"/>
                  </a:lnTo>
                  <a:cubicBezTo>
                    <a:pt x="4795274" y="880372"/>
                    <a:pt x="4809561" y="851430"/>
                    <a:pt x="4823483" y="822121"/>
                  </a:cubicBezTo>
                  <a:lnTo>
                    <a:pt x="4870010" y="725037"/>
                  </a:lnTo>
                  <a:cubicBezTo>
                    <a:pt x="4870377" y="725037"/>
                    <a:pt x="4870743" y="724671"/>
                    <a:pt x="4871109" y="724671"/>
                  </a:cubicBezTo>
                  <a:lnTo>
                    <a:pt x="5027177" y="807467"/>
                  </a:lnTo>
                  <a:lnTo>
                    <a:pt x="5182878" y="889164"/>
                  </a:lnTo>
                  <a:close/>
                  <a:moveTo>
                    <a:pt x="5309636" y="593882"/>
                  </a:moveTo>
                  <a:lnTo>
                    <a:pt x="5455812" y="677411"/>
                  </a:lnTo>
                  <a:lnTo>
                    <a:pt x="5426138" y="674847"/>
                  </a:lnTo>
                  <a:cubicBezTo>
                    <a:pt x="5413682" y="673747"/>
                    <a:pt x="5401592" y="673015"/>
                    <a:pt x="5392799" y="672282"/>
                  </a:cubicBezTo>
                  <a:cubicBezTo>
                    <a:pt x="5392066" y="668252"/>
                    <a:pt x="5389136" y="664955"/>
                    <a:pt x="5385472" y="663489"/>
                  </a:cubicBezTo>
                  <a:cubicBezTo>
                    <a:pt x="5379244" y="661291"/>
                    <a:pt x="5371917" y="664222"/>
                    <a:pt x="5369353" y="670450"/>
                  </a:cubicBezTo>
                  <a:cubicBezTo>
                    <a:pt x="5368253" y="673381"/>
                    <a:pt x="5368253" y="677045"/>
                    <a:pt x="5369353" y="679976"/>
                  </a:cubicBezTo>
                  <a:cubicBezTo>
                    <a:pt x="5369719" y="680708"/>
                    <a:pt x="5370452" y="680708"/>
                    <a:pt x="5370452" y="681075"/>
                  </a:cubicBezTo>
                  <a:lnTo>
                    <a:pt x="5281794" y="778892"/>
                  </a:lnTo>
                  <a:cubicBezTo>
                    <a:pt x="5242960" y="821755"/>
                    <a:pt x="5204493" y="864985"/>
                    <a:pt x="5191304" y="880006"/>
                  </a:cubicBezTo>
                  <a:lnTo>
                    <a:pt x="5174085" y="693164"/>
                  </a:lnTo>
                  <a:lnTo>
                    <a:pt x="5156134" y="505224"/>
                  </a:lnTo>
                  <a:lnTo>
                    <a:pt x="5309636" y="593882"/>
                  </a:lnTo>
                  <a:close/>
                  <a:moveTo>
                    <a:pt x="5754758" y="465658"/>
                  </a:moveTo>
                  <a:cubicBezTo>
                    <a:pt x="5754758" y="465658"/>
                    <a:pt x="5755125" y="465658"/>
                    <a:pt x="5754758" y="465658"/>
                  </a:cubicBezTo>
                  <a:lnTo>
                    <a:pt x="5723985" y="622091"/>
                  </a:lnTo>
                  <a:lnTo>
                    <a:pt x="5693211" y="778892"/>
                  </a:lnTo>
                  <a:cubicBezTo>
                    <a:pt x="5691013" y="779258"/>
                    <a:pt x="5689181" y="779991"/>
                    <a:pt x="5687716" y="781822"/>
                  </a:cubicBezTo>
                  <a:cubicBezTo>
                    <a:pt x="5670130" y="773396"/>
                    <a:pt x="5627267" y="752514"/>
                    <a:pt x="5584037" y="732364"/>
                  </a:cubicBezTo>
                  <a:lnTo>
                    <a:pt x="5483289" y="684738"/>
                  </a:lnTo>
                  <a:cubicBezTo>
                    <a:pt x="5484022" y="682174"/>
                    <a:pt x="5483655" y="679609"/>
                    <a:pt x="5482557" y="677045"/>
                  </a:cubicBezTo>
                  <a:lnTo>
                    <a:pt x="5617375" y="572633"/>
                  </a:lnTo>
                  <a:lnTo>
                    <a:pt x="5754758" y="465658"/>
                  </a:lnTo>
                  <a:close/>
                  <a:moveTo>
                    <a:pt x="6000949" y="619527"/>
                  </a:moveTo>
                  <a:cubicBezTo>
                    <a:pt x="6000949" y="619527"/>
                    <a:pt x="6001316" y="619527"/>
                    <a:pt x="6001316" y="619527"/>
                  </a:cubicBezTo>
                  <a:lnTo>
                    <a:pt x="5965413" y="789516"/>
                  </a:lnTo>
                  <a:lnTo>
                    <a:pt x="5930609" y="956574"/>
                  </a:lnTo>
                  <a:cubicBezTo>
                    <a:pt x="5928045" y="956940"/>
                    <a:pt x="5925480" y="957673"/>
                    <a:pt x="5923649" y="959138"/>
                  </a:cubicBezTo>
                  <a:lnTo>
                    <a:pt x="5836822" y="889531"/>
                  </a:lnTo>
                  <a:cubicBezTo>
                    <a:pt x="5799820" y="859856"/>
                    <a:pt x="5763185" y="830914"/>
                    <a:pt x="5746699" y="818091"/>
                  </a:cubicBezTo>
                  <a:cubicBezTo>
                    <a:pt x="5747065" y="816992"/>
                    <a:pt x="5748164" y="815893"/>
                    <a:pt x="5747798" y="814428"/>
                  </a:cubicBezTo>
                  <a:cubicBezTo>
                    <a:pt x="5747431" y="812963"/>
                    <a:pt x="5747065" y="812963"/>
                    <a:pt x="5746699" y="811863"/>
                  </a:cubicBezTo>
                  <a:lnTo>
                    <a:pt x="5874191" y="715512"/>
                  </a:lnTo>
                  <a:lnTo>
                    <a:pt x="6000949" y="619527"/>
                  </a:lnTo>
                  <a:close/>
                  <a:moveTo>
                    <a:pt x="5966146" y="2048313"/>
                  </a:moveTo>
                  <a:cubicBezTo>
                    <a:pt x="5944164" y="2054907"/>
                    <a:pt x="5913390" y="2064066"/>
                    <a:pt x="5882250" y="2073591"/>
                  </a:cubicBezTo>
                  <a:lnTo>
                    <a:pt x="5778571" y="2105098"/>
                  </a:lnTo>
                  <a:lnTo>
                    <a:pt x="5779304" y="2099969"/>
                  </a:lnTo>
                  <a:cubicBezTo>
                    <a:pt x="5781869" y="2099603"/>
                    <a:pt x="5784067" y="2098504"/>
                    <a:pt x="5785532" y="2096672"/>
                  </a:cubicBezTo>
                  <a:cubicBezTo>
                    <a:pt x="5788830" y="2093008"/>
                    <a:pt x="5788830" y="2087513"/>
                    <a:pt x="5785899" y="2083483"/>
                  </a:cubicBezTo>
                  <a:lnTo>
                    <a:pt x="5803850" y="2059304"/>
                  </a:lnTo>
                  <a:lnTo>
                    <a:pt x="5824366" y="2057838"/>
                  </a:lnTo>
                  <a:lnTo>
                    <a:pt x="5966146" y="2048313"/>
                  </a:lnTo>
                  <a:close/>
                  <a:moveTo>
                    <a:pt x="6203544" y="2381330"/>
                  </a:moveTo>
                  <a:lnTo>
                    <a:pt x="6148590" y="2511753"/>
                  </a:lnTo>
                  <a:lnTo>
                    <a:pt x="6140531" y="2530803"/>
                  </a:lnTo>
                  <a:lnTo>
                    <a:pt x="6111955" y="2539962"/>
                  </a:lnTo>
                  <a:cubicBezTo>
                    <a:pt x="6109391" y="2535199"/>
                    <a:pt x="6103163" y="2533734"/>
                    <a:pt x="6098400" y="2536299"/>
                  </a:cubicBezTo>
                  <a:cubicBezTo>
                    <a:pt x="6096568" y="2537398"/>
                    <a:pt x="6095103" y="2538863"/>
                    <a:pt x="6094370" y="2541061"/>
                  </a:cubicBezTo>
                  <a:lnTo>
                    <a:pt x="6088875" y="2539962"/>
                  </a:lnTo>
                  <a:lnTo>
                    <a:pt x="6152254" y="2452403"/>
                  </a:lnTo>
                  <a:cubicBezTo>
                    <a:pt x="6171671" y="2426392"/>
                    <a:pt x="6190721" y="2400014"/>
                    <a:pt x="6203544" y="2381330"/>
                  </a:cubicBezTo>
                  <a:lnTo>
                    <a:pt x="6203544" y="2381330"/>
                  </a:lnTo>
                  <a:close/>
                  <a:moveTo>
                    <a:pt x="6336531" y="2474384"/>
                  </a:moveTo>
                  <a:cubicBezTo>
                    <a:pt x="6337263" y="2475483"/>
                    <a:pt x="6337996" y="2476216"/>
                    <a:pt x="6338729" y="2476949"/>
                  </a:cubicBezTo>
                  <a:cubicBezTo>
                    <a:pt x="6334333" y="2496366"/>
                    <a:pt x="6323342" y="2542893"/>
                    <a:pt x="6313084" y="2589420"/>
                  </a:cubicBezTo>
                  <a:lnTo>
                    <a:pt x="6288905" y="2697861"/>
                  </a:lnTo>
                  <a:cubicBezTo>
                    <a:pt x="6287073" y="2697861"/>
                    <a:pt x="6284875" y="2698228"/>
                    <a:pt x="6283043" y="2698960"/>
                  </a:cubicBezTo>
                  <a:cubicBezTo>
                    <a:pt x="6282310" y="2699327"/>
                    <a:pt x="6281578" y="2700059"/>
                    <a:pt x="6280845" y="2700426"/>
                  </a:cubicBezTo>
                  <a:lnTo>
                    <a:pt x="6198415" y="2626422"/>
                  </a:lnTo>
                  <a:cubicBezTo>
                    <a:pt x="6174235" y="2604441"/>
                    <a:pt x="6150056" y="2582826"/>
                    <a:pt x="6132104" y="2567072"/>
                  </a:cubicBezTo>
                  <a:lnTo>
                    <a:pt x="6145294" y="2535932"/>
                  </a:lnTo>
                  <a:lnTo>
                    <a:pt x="6224426" y="2510654"/>
                  </a:lnTo>
                  <a:cubicBezTo>
                    <a:pt x="6271686" y="2496366"/>
                    <a:pt x="6317847" y="2480979"/>
                    <a:pt x="6336531" y="2474384"/>
                  </a:cubicBezTo>
                  <a:lnTo>
                    <a:pt x="6336531" y="2474384"/>
                  </a:lnTo>
                  <a:close/>
                  <a:moveTo>
                    <a:pt x="7114670" y="2417966"/>
                  </a:moveTo>
                  <a:lnTo>
                    <a:pt x="7160831" y="2589054"/>
                  </a:lnTo>
                  <a:lnTo>
                    <a:pt x="7205160" y="2751349"/>
                  </a:lnTo>
                  <a:lnTo>
                    <a:pt x="7186109" y="2728635"/>
                  </a:lnTo>
                  <a:cubicBezTo>
                    <a:pt x="7178049" y="2718744"/>
                    <a:pt x="7169623" y="2709585"/>
                    <a:pt x="7164128" y="2702990"/>
                  </a:cubicBezTo>
                  <a:cubicBezTo>
                    <a:pt x="7164494" y="2702258"/>
                    <a:pt x="7165227" y="2702258"/>
                    <a:pt x="7165593" y="2701159"/>
                  </a:cubicBezTo>
                  <a:cubicBezTo>
                    <a:pt x="7166692" y="2698228"/>
                    <a:pt x="7166692" y="2694564"/>
                    <a:pt x="7165593" y="2691633"/>
                  </a:cubicBezTo>
                  <a:cubicBezTo>
                    <a:pt x="7162662" y="2685405"/>
                    <a:pt x="7155335" y="2682474"/>
                    <a:pt x="7149107" y="2685039"/>
                  </a:cubicBezTo>
                  <a:cubicBezTo>
                    <a:pt x="7146176" y="2686504"/>
                    <a:pt x="7143612" y="2688702"/>
                    <a:pt x="7142513" y="2692000"/>
                  </a:cubicBezTo>
                  <a:cubicBezTo>
                    <a:pt x="7142513" y="2692732"/>
                    <a:pt x="7142147" y="2693099"/>
                    <a:pt x="7142147" y="2693831"/>
                  </a:cubicBezTo>
                  <a:lnTo>
                    <a:pt x="7010625" y="2700426"/>
                  </a:lnTo>
                  <a:cubicBezTo>
                    <a:pt x="6952741" y="2703357"/>
                    <a:pt x="6894857" y="2706654"/>
                    <a:pt x="6875073" y="2707753"/>
                  </a:cubicBezTo>
                  <a:lnTo>
                    <a:pt x="6994871" y="2563409"/>
                  </a:lnTo>
                  <a:cubicBezTo>
                    <a:pt x="7047627" y="2499663"/>
                    <a:pt x="7100382" y="2435917"/>
                    <a:pt x="7114670" y="2417966"/>
                  </a:cubicBezTo>
                  <a:lnTo>
                    <a:pt x="7114670" y="2417966"/>
                  </a:lnTo>
                  <a:close/>
                  <a:moveTo>
                    <a:pt x="7566020" y="2813629"/>
                  </a:moveTo>
                  <a:lnTo>
                    <a:pt x="7433765" y="2901921"/>
                  </a:lnTo>
                  <a:cubicBezTo>
                    <a:pt x="7376980" y="2940022"/>
                    <a:pt x="7320562" y="2977757"/>
                    <a:pt x="7301145" y="2990946"/>
                  </a:cubicBezTo>
                  <a:cubicBezTo>
                    <a:pt x="7299313" y="2989847"/>
                    <a:pt x="7297481" y="2989114"/>
                    <a:pt x="7295283" y="2989114"/>
                  </a:cubicBezTo>
                  <a:cubicBezTo>
                    <a:pt x="7289055" y="2970796"/>
                    <a:pt x="7273302" y="2925734"/>
                    <a:pt x="7257182" y="2880673"/>
                  </a:cubicBezTo>
                  <a:lnTo>
                    <a:pt x="7219814" y="2775895"/>
                  </a:lnTo>
                  <a:cubicBezTo>
                    <a:pt x="7222012" y="2774430"/>
                    <a:pt x="7223844" y="2772598"/>
                    <a:pt x="7224943" y="2770033"/>
                  </a:cubicBezTo>
                  <a:lnTo>
                    <a:pt x="7394199" y="2791648"/>
                  </a:lnTo>
                  <a:lnTo>
                    <a:pt x="7566386" y="2812897"/>
                  </a:lnTo>
                  <a:cubicBezTo>
                    <a:pt x="7566020" y="2813263"/>
                    <a:pt x="7566020" y="2813629"/>
                    <a:pt x="7566020" y="2813629"/>
                  </a:cubicBezTo>
                  <a:lnTo>
                    <a:pt x="7566020" y="2813629"/>
                  </a:lnTo>
                  <a:close/>
                  <a:moveTo>
                    <a:pt x="5358362" y="5737512"/>
                  </a:moveTo>
                  <a:lnTo>
                    <a:pt x="5185076" y="5711501"/>
                  </a:lnTo>
                  <a:lnTo>
                    <a:pt x="5255050" y="5666806"/>
                  </a:lnTo>
                  <a:cubicBezTo>
                    <a:pt x="5283992" y="5648488"/>
                    <a:pt x="5312934" y="5629804"/>
                    <a:pt x="5326855" y="5620645"/>
                  </a:cubicBezTo>
                  <a:cubicBezTo>
                    <a:pt x="5329053" y="5622477"/>
                    <a:pt x="5331618" y="5623576"/>
                    <a:pt x="5334183" y="5623576"/>
                  </a:cubicBezTo>
                  <a:cubicBezTo>
                    <a:pt x="5336747" y="5623576"/>
                    <a:pt x="5338945" y="5622477"/>
                    <a:pt x="5341143" y="5621011"/>
                  </a:cubicBezTo>
                  <a:lnTo>
                    <a:pt x="5446287" y="5697580"/>
                  </a:lnTo>
                  <a:cubicBezTo>
                    <a:pt x="5479625" y="5721759"/>
                    <a:pt x="5512964" y="5745938"/>
                    <a:pt x="5535312" y="5761692"/>
                  </a:cubicBezTo>
                  <a:cubicBezTo>
                    <a:pt x="5534213" y="5762424"/>
                    <a:pt x="5533480" y="5763157"/>
                    <a:pt x="5532747" y="5764256"/>
                  </a:cubicBezTo>
                  <a:lnTo>
                    <a:pt x="5358362" y="5737512"/>
                  </a:lnTo>
                  <a:close/>
                  <a:moveTo>
                    <a:pt x="1581970" y="5102985"/>
                  </a:moveTo>
                  <a:cubicBezTo>
                    <a:pt x="1581604" y="5101885"/>
                    <a:pt x="1581237" y="5100420"/>
                    <a:pt x="1580505" y="5099687"/>
                  </a:cubicBezTo>
                  <a:cubicBezTo>
                    <a:pt x="1606516" y="5091994"/>
                    <a:pt x="1646082" y="5080271"/>
                    <a:pt x="1685649" y="5067815"/>
                  </a:cubicBezTo>
                  <a:lnTo>
                    <a:pt x="1810209" y="5029714"/>
                  </a:lnTo>
                  <a:cubicBezTo>
                    <a:pt x="1812408" y="5033011"/>
                    <a:pt x="1815705" y="5034843"/>
                    <a:pt x="1819368" y="5034843"/>
                  </a:cubicBezTo>
                  <a:cubicBezTo>
                    <a:pt x="1820834" y="5034843"/>
                    <a:pt x="1822299" y="5034476"/>
                    <a:pt x="1823398" y="5034110"/>
                  </a:cubicBezTo>
                  <a:cubicBezTo>
                    <a:pt x="1833656" y="5047665"/>
                    <a:pt x="1854905" y="5074409"/>
                    <a:pt x="1876153" y="5101153"/>
                  </a:cubicBezTo>
                  <a:lnTo>
                    <a:pt x="1927809" y="5165998"/>
                  </a:lnTo>
                  <a:lnTo>
                    <a:pt x="1755256" y="5134125"/>
                  </a:lnTo>
                  <a:lnTo>
                    <a:pt x="1581970" y="5102985"/>
                  </a:lnTo>
                  <a:close/>
                  <a:moveTo>
                    <a:pt x="2294531" y="1913861"/>
                  </a:moveTo>
                  <a:lnTo>
                    <a:pt x="2467818" y="1939872"/>
                  </a:lnTo>
                  <a:lnTo>
                    <a:pt x="2397844" y="1984567"/>
                  </a:lnTo>
                  <a:cubicBezTo>
                    <a:pt x="2368902" y="2002885"/>
                    <a:pt x="2340326" y="2021203"/>
                    <a:pt x="2326038" y="2030728"/>
                  </a:cubicBezTo>
                  <a:cubicBezTo>
                    <a:pt x="2322008" y="2027797"/>
                    <a:pt x="2316513" y="2027797"/>
                    <a:pt x="2312116" y="2030728"/>
                  </a:cubicBezTo>
                  <a:lnTo>
                    <a:pt x="2206606" y="1954160"/>
                  </a:lnTo>
                  <a:cubicBezTo>
                    <a:pt x="2173268" y="1929980"/>
                    <a:pt x="2139929" y="1905801"/>
                    <a:pt x="2117582" y="1890047"/>
                  </a:cubicBezTo>
                  <a:cubicBezTo>
                    <a:pt x="2118681" y="1889315"/>
                    <a:pt x="2119414" y="1888582"/>
                    <a:pt x="2120146" y="1887483"/>
                  </a:cubicBezTo>
                  <a:lnTo>
                    <a:pt x="2294531" y="1913861"/>
                  </a:lnTo>
                  <a:close/>
                  <a:moveTo>
                    <a:pt x="6071289" y="2548755"/>
                  </a:moveTo>
                  <a:cubicBezTo>
                    <a:pt x="6071656" y="2549854"/>
                    <a:pt x="6072022" y="2550953"/>
                    <a:pt x="6072755" y="2552052"/>
                  </a:cubicBezTo>
                  <a:cubicBezTo>
                    <a:pt x="6046744" y="2559745"/>
                    <a:pt x="6007177" y="2571469"/>
                    <a:pt x="5967611" y="2583925"/>
                  </a:cubicBezTo>
                  <a:lnTo>
                    <a:pt x="5843050" y="2622026"/>
                  </a:lnTo>
                  <a:cubicBezTo>
                    <a:pt x="5840119" y="2617629"/>
                    <a:pt x="5834624" y="2615798"/>
                    <a:pt x="5829495" y="2617629"/>
                  </a:cubicBezTo>
                  <a:cubicBezTo>
                    <a:pt x="5818871" y="2604074"/>
                    <a:pt x="5797988" y="2577330"/>
                    <a:pt x="5776740" y="2550586"/>
                  </a:cubicBezTo>
                  <a:lnTo>
                    <a:pt x="5725084" y="2485741"/>
                  </a:lnTo>
                  <a:lnTo>
                    <a:pt x="5897637" y="2517614"/>
                  </a:lnTo>
                  <a:lnTo>
                    <a:pt x="6071289" y="2548755"/>
                  </a:lnTo>
                  <a:close/>
                  <a:moveTo>
                    <a:pt x="6684569" y="3931746"/>
                  </a:moveTo>
                  <a:cubicBezTo>
                    <a:pt x="6683469" y="3931746"/>
                    <a:pt x="6683103" y="3932479"/>
                    <a:pt x="6682004" y="3932845"/>
                  </a:cubicBezTo>
                  <a:cubicBezTo>
                    <a:pt x="6669914" y="3917825"/>
                    <a:pt x="6639873" y="3879724"/>
                    <a:pt x="6609466" y="3841989"/>
                  </a:cubicBezTo>
                  <a:lnTo>
                    <a:pt x="6539858" y="3755529"/>
                  </a:lnTo>
                  <a:cubicBezTo>
                    <a:pt x="6539858" y="3755163"/>
                    <a:pt x="6540224" y="3755163"/>
                    <a:pt x="6540224" y="3754797"/>
                  </a:cubicBezTo>
                  <a:lnTo>
                    <a:pt x="6702520" y="3815978"/>
                  </a:lnTo>
                  <a:lnTo>
                    <a:pt x="6869212" y="3878258"/>
                  </a:lnTo>
                  <a:lnTo>
                    <a:pt x="6780920" y="3906834"/>
                  </a:lnTo>
                  <a:cubicBezTo>
                    <a:pt x="6745017" y="3918557"/>
                    <a:pt x="6708382" y="3930647"/>
                    <a:pt x="6692262" y="3936143"/>
                  </a:cubicBezTo>
                  <a:cubicBezTo>
                    <a:pt x="6690796" y="3933212"/>
                    <a:pt x="6687866" y="3931746"/>
                    <a:pt x="6684569" y="3931746"/>
                  </a:cubicBezTo>
                  <a:close/>
                  <a:moveTo>
                    <a:pt x="6563305" y="4656397"/>
                  </a:moveTo>
                  <a:cubicBezTo>
                    <a:pt x="6564404" y="4656764"/>
                    <a:pt x="6565869" y="4657130"/>
                    <a:pt x="6566969" y="4657130"/>
                  </a:cubicBezTo>
                  <a:cubicBezTo>
                    <a:pt x="6569167" y="4657130"/>
                    <a:pt x="6570998" y="4656397"/>
                    <a:pt x="6572830" y="4655299"/>
                  </a:cubicBezTo>
                  <a:cubicBezTo>
                    <a:pt x="6586752" y="4665923"/>
                    <a:pt x="6616793" y="4689003"/>
                    <a:pt x="6646834" y="4711351"/>
                  </a:cubicBezTo>
                  <a:lnTo>
                    <a:pt x="6721204" y="4767037"/>
                  </a:lnTo>
                  <a:lnTo>
                    <a:pt x="6543155" y="4771433"/>
                  </a:lnTo>
                  <a:lnTo>
                    <a:pt x="6369503" y="4776196"/>
                  </a:lnTo>
                  <a:cubicBezTo>
                    <a:pt x="6369503" y="4775829"/>
                    <a:pt x="6369503" y="4775463"/>
                    <a:pt x="6369503" y="4775463"/>
                  </a:cubicBezTo>
                  <a:lnTo>
                    <a:pt x="6463656" y="4716113"/>
                  </a:lnTo>
                  <a:cubicBezTo>
                    <a:pt x="6504688" y="4690469"/>
                    <a:pt x="6545353" y="4664091"/>
                    <a:pt x="6561839" y="4653833"/>
                  </a:cubicBezTo>
                  <a:cubicBezTo>
                    <a:pt x="6561839" y="4654932"/>
                    <a:pt x="6562206" y="4656031"/>
                    <a:pt x="6563305" y="4656397"/>
                  </a:cubicBezTo>
                  <a:lnTo>
                    <a:pt x="6563305" y="4656397"/>
                  </a:lnTo>
                  <a:close/>
                  <a:moveTo>
                    <a:pt x="5174452" y="6348227"/>
                  </a:moveTo>
                  <a:cubicBezTo>
                    <a:pt x="5175917" y="6351157"/>
                    <a:pt x="5178482" y="6353356"/>
                    <a:pt x="5181779" y="6353722"/>
                  </a:cubicBezTo>
                  <a:cubicBezTo>
                    <a:pt x="5183977" y="6370941"/>
                    <a:pt x="5189106" y="6408676"/>
                    <a:pt x="5194235" y="6446044"/>
                  </a:cubicBezTo>
                  <a:lnTo>
                    <a:pt x="5207424" y="6537999"/>
                  </a:lnTo>
                  <a:lnTo>
                    <a:pt x="5078466" y="6415270"/>
                  </a:lnTo>
                  <a:lnTo>
                    <a:pt x="4952440" y="6295838"/>
                  </a:lnTo>
                  <a:cubicBezTo>
                    <a:pt x="4952440" y="6295472"/>
                    <a:pt x="4952807" y="6295472"/>
                    <a:pt x="4952807" y="6295105"/>
                  </a:cubicBezTo>
                  <a:lnTo>
                    <a:pt x="5061248" y="6319651"/>
                  </a:lnTo>
                  <a:cubicBezTo>
                    <a:pt x="5108508" y="6330642"/>
                    <a:pt x="5155767" y="6340900"/>
                    <a:pt x="5174818" y="6344930"/>
                  </a:cubicBezTo>
                  <a:cubicBezTo>
                    <a:pt x="5174452" y="6346395"/>
                    <a:pt x="5173719" y="6347494"/>
                    <a:pt x="5174452" y="6348227"/>
                  </a:cubicBezTo>
                  <a:lnTo>
                    <a:pt x="5174452" y="6348227"/>
                  </a:lnTo>
                  <a:close/>
                  <a:moveTo>
                    <a:pt x="4894556" y="7200736"/>
                  </a:moveTo>
                  <a:cubicBezTo>
                    <a:pt x="4893823" y="7200369"/>
                    <a:pt x="4893091" y="7200003"/>
                    <a:pt x="4892358" y="7199637"/>
                  </a:cubicBezTo>
                  <a:lnTo>
                    <a:pt x="4894556" y="7185349"/>
                  </a:lnTo>
                  <a:lnTo>
                    <a:pt x="4933023" y="7167398"/>
                  </a:lnTo>
                  <a:cubicBezTo>
                    <a:pt x="4928627" y="7171427"/>
                    <a:pt x="4923498" y="7175457"/>
                    <a:pt x="4918735" y="7179854"/>
                  </a:cubicBezTo>
                  <a:lnTo>
                    <a:pt x="4894556" y="7200736"/>
                  </a:lnTo>
                  <a:close/>
                  <a:moveTo>
                    <a:pt x="2195249" y="6967368"/>
                  </a:moveTo>
                  <a:cubicBezTo>
                    <a:pt x="2195249" y="6966635"/>
                    <a:pt x="2194883" y="6965902"/>
                    <a:pt x="2194883" y="6964803"/>
                  </a:cubicBezTo>
                  <a:lnTo>
                    <a:pt x="2206606" y="6956377"/>
                  </a:lnTo>
                  <a:lnTo>
                    <a:pt x="2246539" y="6970665"/>
                  </a:lnTo>
                  <a:cubicBezTo>
                    <a:pt x="2240677" y="6970298"/>
                    <a:pt x="2234083" y="6969932"/>
                    <a:pt x="2227855" y="6969199"/>
                  </a:cubicBezTo>
                  <a:lnTo>
                    <a:pt x="2195249" y="6967368"/>
                  </a:lnTo>
                  <a:close/>
                  <a:moveTo>
                    <a:pt x="1723017" y="5775247"/>
                  </a:moveTo>
                  <a:cubicBezTo>
                    <a:pt x="1725948" y="5775247"/>
                    <a:pt x="1728512" y="5774148"/>
                    <a:pt x="1730710" y="5771950"/>
                  </a:cubicBezTo>
                  <a:cubicBezTo>
                    <a:pt x="1731443" y="5771217"/>
                    <a:pt x="1731443" y="5770118"/>
                    <a:pt x="1731809" y="5769385"/>
                  </a:cubicBezTo>
                  <a:cubicBezTo>
                    <a:pt x="1750860" y="5771583"/>
                    <a:pt x="1799219" y="5777079"/>
                    <a:pt x="1847211" y="5782574"/>
                  </a:cubicBezTo>
                  <a:lnTo>
                    <a:pt x="1957484" y="5794664"/>
                  </a:lnTo>
                  <a:cubicBezTo>
                    <a:pt x="1957484" y="5795030"/>
                    <a:pt x="1957484" y="5795396"/>
                    <a:pt x="1957484" y="5795396"/>
                  </a:cubicBezTo>
                  <a:lnTo>
                    <a:pt x="1799585" y="5867202"/>
                  </a:lnTo>
                  <a:lnTo>
                    <a:pt x="1637656" y="5941206"/>
                  </a:lnTo>
                  <a:lnTo>
                    <a:pt x="1679787" y="5858409"/>
                  </a:lnTo>
                  <a:cubicBezTo>
                    <a:pt x="1697006" y="5824705"/>
                    <a:pt x="1714224" y="5790634"/>
                    <a:pt x="1721918" y="5775247"/>
                  </a:cubicBezTo>
                  <a:cubicBezTo>
                    <a:pt x="1722284" y="5774881"/>
                    <a:pt x="1722650" y="5775247"/>
                    <a:pt x="1723017" y="5775247"/>
                  </a:cubicBezTo>
                  <a:close/>
                  <a:moveTo>
                    <a:pt x="1095450" y="5242566"/>
                  </a:moveTo>
                  <a:lnTo>
                    <a:pt x="1088123" y="5220951"/>
                  </a:lnTo>
                  <a:lnTo>
                    <a:pt x="1100579" y="5216555"/>
                  </a:lnTo>
                  <a:lnTo>
                    <a:pt x="1097282" y="5233407"/>
                  </a:lnTo>
                  <a:cubicBezTo>
                    <a:pt x="1096549" y="5236338"/>
                    <a:pt x="1095816" y="5239635"/>
                    <a:pt x="1095450" y="5242566"/>
                  </a:cubicBezTo>
                  <a:lnTo>
                    <a:pt x="1095450" y="5242566"/>
                  </a:lnTo>
                  <a:close/>
                  <a:moveTo>
                    <a:pt x="968325" y="3719993"/>
                  </a:moveTo>
                  <a:lnTo>
                    <a:pt x="968691" y="3719993"/>
                  </a:lnTo>
                  <a:cubicBezTo>
                    <a:pt x="969790" y="3719993"/>
                    <a:pt x="970523" y="3719260"/>
                    <a:pt x="971256" y="3718894"/>
                  </a:cubicBezTo>
                  <a:cubicBezTo>
                    <a:pt x="983345" y="3734281"/>
                    <a:pt x="1013386" y="3772015"/>
                    <a:pt x="1043794" y="3809750"/>
                  </a:cubicBezTo>
                  <a:lnTo>
                    <a:pt x="1113401" y="3896210"/>
                  </a:lnTo>
                  <a:cubicBezTo>
                    <a:pt x="1113401" y="3896576"/>
                    <a:pt x="1113035" y="3896943"/>
                    <a:pt x="1113035" y="3896943"/>
                  </a:cubicBezTo>
                  <a:lnTo>
                    <a:pt x="950373" y="3835761"/>
                  </a:lnTo>
                  <a:lnTo>
                    <a:pt x="783682" y="3773481"/>
                  </a:lnTo>
                  <a:lnTo>
                    <a:pt x="871973" y="3744905"/>
                  </a:lnTo>
                  <a:cubicBezTo>
                    <a:pt x="907876" y="3733182"/>
                    <a:pt x="944145" y="3721092"/>
                    <a:pt x="960631" y="3715597"/>
                  </a:cubicBezTo>
                  <a:cubicBezTo>
                    <a:pt x="962097" y="3718161"/>
                    <a:pt x="965027" y="3719993"/>
                    <a:pt x="968325" y="3719993"/>
                  </a:cubicBezTo>
                  <a:close/>
                  <a:moveTo>
                    <a:pt x="1089955" y="2995342"/>
                  </a:moveTo>
                  <a:cubicBezTo>
                    <a:pt x="1087024" y="2994243"/>
                    <a:pt x="1083360" y="2994609"/>
                    <a:pt x="1080796" y="2996807"/>
                  </a:cubicBezTo>
                  <a:cubicBezTo>
                    <a:pt x="1067241" y="2986183"/>
                    <a:pt x="1036833" y="2963103"/>
                    <a:pt x="1006426" y="2940389"/>
                  </a:cubicBezTo>
                  <a:lnTo>
                    <a:pt x="932055" y="2884703"/>
                  </a:lnTo>
                  <a:lnTo>
                    <a:pt x="1110104" y="2880306"/>
                  </a:lnTo>
                  <a:lnTo>
                    <a:pt x="1283757" y="2875544"/>
                  </a:lnTo>
                  <a:cubicBezTo>
                    <a:pt x="1283757" y="2875910"/>
                    <a:pt x="1283757" y="2876276"/>
                    <a:pt x="1283757" y="2876276"/>
                  </a:cubicBezTo>
                  <a:lnTo>
                    <a:pt x="1189970" y="2935626"/>
                  </a:lnTo>
                  <a:cubicBezTo>
                    <a:pt x="1148938" y="2961271"/>
                    <a:pt x="1108272" y="2987648"/>
                    <a:pt x="1091786" y="2997906"/>
                  </a:cubicBezTo>
                  <a:cubicBezTo>
                    <a:pt x="1091054" y="2996441"/>
                    <a:pt x="1091054" y="2995342"/>
                    <a:pt x="1089955" y="2995342"/>
                  </a:cubicBezTo>
                  <a:lnTo>
                    <a:pt x="1089955" y="2995342"/>
                  </a:lnTo>
                  <a:close/>
                  <a:moveTo>
                    <a:pt x="2707048" y="1375318"/>
                  </a:moveTo>
                  <a:cubicBezTo>
                    <a:pt x="2709978" y="1377516"/>
                    <a:pt x="2714008" y="1377883"/>
                    <a:pt x="2717305" y="1376784"/>
                  </a:cubicBezTo>
                  <a:lnTo>
                    <a:pt x="2790577" y="1515999"/>
                  </a:lnTo>
                  <a:lnTo>
                    <a:pt x="2865679" y="1657412"/>
                  </a:lnTo>
                  <a:cubicBezTo>
                    <a:pt x="2865313" y="1657778"/>
                    <a:pt x="2864947" y="1658145"/>
                    <a:pt x="2864580" y="1658877"/>
                  </a:cubicBezTo>
                  <a:lnTo>
                    <a:pt x="2844797" y="1651550"/>
                  </a:lnTo>
                  <a:lnTo>
                    <a:pt x="2831242" y="1644589"/>
                  </a:lnTo>
                  <a:lnTo>
                    <a:pt x="2683967" y="1569120"/>
                  </a:lnTo>
                  <a:cubicBezTo>
                    <a:pt x="2684700" y="1565457"/>
                    <a:pt x="2683601" y="1561793"/>
                    <a:pt x="2681036" y="1558862"/>
                  </a:cubicBezTo>
                  <a:cubicBezTo>
                    <a:pt x="2676274" y="1554832"/>
                    <a:pt x="2669313" y="1555199"/>
                    <a:pt x="2664917" y="1559595"/>
                  </a:cubicBezTo>
                  <a:cubicBezTo>
                    <a:pt x="2664917" y="1559595"/>
                    <a:pt x="2664917" y="1559961"/>
                    <a:pt x="2664917" y="1559961"/>
                  </a:cubicBezTo>
                  <a:lnTo>
                    <a:pt x="2575526" y="1522227"/>
                  </a:lnTo>
                  <a:cubicBezTo>
                    <a:pt x="2591279" y="1504642"/>
                    <a:pt x="2612528" y="1481195"/>
                    <a:pt x="2633410" y="1457748"/>
                  </a:cubicBezTo>
                  <a:lnTo>
                    <a:pt x="2707048" y="1375318"/>
                  </a:lnTo>
                  <a:close/>
                  <a:moveTo>
                    <a:pt x="2478808" y="1303512"/>
                  </a:moveTo>
                  <a:cubicBezTo>
                    <a:pt x="2477343" y="1300582"/>
                    <a:pt x="2474778" y="1298750"/>
                    <a:pt x="2471481" y="1298017"/>
                  </a:cubicBezTo>
                  <a:cubicBezTo>
                    <a:pt x="2469283" y="1281165"/>
                    <a:pt x="2464154" y="1243064"/>
                    <a:pt x="2459025" y="1205329"/>
                  </a:cubicBezTo>
                  <a:lnTo>
                    <a:pt x="2445836" y="1113374"/>
                  </a:lnTo>
                  <a:lnTo>
                    <a:pt x="2574793" y="1236103"/>
                  </a:lnTo>
                  <a:lnTo>
                    <a:pt x="2701186" y="1355169"/>
                  </a:lnTo>
                  <a:cubicBezTo>
                    <a:pt x="2701186" y="1355535"/>
                    <a:pt x="2700819" y="1355535"/>
                    <a:pt x="2700819" y="1355901"/>
                  </a:cubicBezTo>
                  <a:lnTo>
                    <a:pt x="2592378" y="1331355"/>
                  </a:lnTo>
                  <a:cubicBezTo>
                    <a:pt x="2545118" y="1320365"/>
                    <a:pt x="2497859" y="1310107"/>
                    <a:pt x="2478808" y="1306077"/>
                  </a:cubicBezTo>
                  <a:cubicBezTo>
                    <a:pt x="2478808" y="1305344"/>
                    <a:pt x="2479174" y="1304245"/>
                    <a:pt x="2478808" y="1303512"/>
                  </a:cubicBezTo>
                  <a:close/>
                  <a:moveTo>
                    <a:pt x="5457644" y="684372"/>
                  </a:moveTo>
                  <a:cubicBezTo>
                    <a:pt x="5457644" y="685104"/>
                    <a:pt x="5458010" y="685837"/>
                    <a:pt x="5458010" y="686570"/>
                  </a:cubicBezTo>
                  <a:lnTo>
                    <a:pt x="5446653" y="694996"/>
                  </a:lnTo>
                  <a:lnTo>
                    <a:pt x="5406721" y="680708"/>
                  </a:lnTo>
                  <a:cubicBezTo>
                    <a:pt x="5412583" y="681075"/>
                    <a:pt x="5418811" y="681807"/>
                    <a:pt x="5425405" y="682174"/>
                  </a:cubicBezTo>
                  <a:lnTo>
                    <a:pt x="5457644" y="684372"/>
                  </a:lnTo>
                  <a:close/>
                  <a:moveTo>
                    <a:pt x="5922183" y="1879790"/>
                  </a:moveTo>
                  <a:cubicBezTo>
                    <a:pt x="5921450" y="1880522"/>
                    <a:pt x="5921817" y="1881621"/>
                    <a:pt x="5921084" y="1882354"/>
                  </a:cubicBezTo>
                  <a:cubicBezTo>
                    <a:pt x="5901667" y="1880156"/>
                    <a:pt x="5853674" y="1874294"/>
                    <a:pt x="5805682" y="1869165"/>
                  </a:cubicBezTo>
                  <a:lnTo>
                    <a:pt x="5695409" y="1857442"/>
                  </a:lnTo>
                  <a:cubicBezTo>
                    <a:pt x="5695409" y="1857075"/>
                    <a:pt x="5695409" y="1856709"/>
                    <a:pt x="5695043" y="1856709"/>
                  </a:cubicBezTo>
                  <a:lnTo>
                    <a:pt x="5853308" y="1784903"/>
                  </a:lnTo>
                  <a:lnTo>
                    <a:pt x="6015237" y="1710900"/>
                  </a:lnTo>
                  <a:lnTo>
                    <a:pt x="5973107" y="1793696"/>
                  </a:lnTo>
                  <a:cubicBezTo>
                    <a:pt x="5955888" y="1827401"/>
                    <a:pt x="5938669" y="1861838"/>
                    <a:pt x="5930976" y="1877225"/>
                  </a:cubicBezTo>
                  <a:cubicBezTo>
                    <a:pt x="5927678" y="1876492"/>
                    <a:pt x="5924381" y="1877591"/>
                    <a:pt x="5922183" y="1879790"/>
                  </a:cubicBezTo>
                  <a:lnTo>
                    <a:pt x="5922183" y="1879790"/>
                  </a:lnTo>
                  <a:close/>
                  <a:moveTo>
                    <a:pt x="6557810" y="2408807"/>
                  </a:moveTo>
                  <a:lnTo>
                    <a:pt x="6564771" y="2430422"/>
                  </a:lnTo>
                  <a:lnTo>
                    <a:pt x="6552681" y="2434818"/>
                  </a:lnTo>
                  <a:lnTo>
                    <a:pt x="6555978" y="2417966"/>
                  </a:lnTo>
                  <a:cubicBezTo>
                    <a:pt x="6556710" y="2415035"/>
                    <a:pt x="6557077" y="2412104"/>
                    <a:pt x="6557810" y="2408807"/>
                  </a:cubicBezTo>
                  <a:lnTo>
                    <a:pt x="6557810" y="2408807"/>
                  </a:lnTo>
                  <a:close/>
                  <a:moveTo>
                    <a:pt x="3382973" y="349523"/>
                  </a:moveTo>
                  <a:lnTo>
                    <a:pt x="3382973" y="349523"/>
                  </a:lnTo>
                  <a:lnTo>
                    <a:pt x="3382973" y="349523"/>
                  </a:lnTo>
                  <a:close/>
                  <a:moveTo>
                    <a:pt x="7303343" y="3057989"/>
                  </a:moveTo>
                  <a:lnTo>
                    <a:pt x="7305541" y="3215521"/>
                  </a:lnTo>
                  <a:lnTo>
                    <a:pt x="7307006" y="3310041"/>
                  </a:lnTo>
                  <a:lnTo>
                    <a:pt x="7189040" y="3391739"/>
                  </a:lnTo>
                  <a:lnTo>
                    <a:pt x="7049458" y="3488823"/>
                  </a:lnTo>
                  <a:cubicBezTo>
                    <a:pt x="7048726" y="3488456"/>
                    <a:pt x="7048360" y="3488090"/>
                    <a:pt x="7047260" y="3488090"/>
                  </a:cubicBezTo>
                  <a:lnTo>
                    <a:pt x="6944315" y="3333122"/>
                  </a:lnTo>
                  <a:lnTo>
                    <a:pt x="6845032" y="3184381"/>
                  </a:lnTo>
                  <a:cubicBezTo>
                    <a:pt x="6849795" y="3179252"/>
                    <a:pt x="6849428" y="3171192"/>
                    <a:pt x="6843933" y="3166430"/>
                  </a:cubicBezTo>
                  <a:cubicBezTo>
                    <a:pt x="6843567" y="3166063"/>
                    <a:pt x="6843201" y="3166063"/>
                    <a:pt x="6842834" y="3165697"/>
                  </a:cubicBezTo>
                  <a:lnTo>
                    <a:pt x="6856389" y="3132725"/>
                  </a:lnTo>
                  <a:lnTo>
                    <a:pt x="6956771" y="3222482"/>
                  </a:lnTo>
                  <a:lnTo>
                    <a:pt x="7094520" y="3345211"/>
                  </a:lnTo>
                  <a:cubicBezTo>
                    <a:pt x="7093787" y="3347043"/>
                    <a:pt x="7093787" y="3349241"/>
                    <a:pt x="7094520" y="3351439"/>
                  </a:cubicBezTo>
                  <a:cubicBezTo>
                    <a:pt x="7095986" y="3354736"/>
                    <a:pt x="7098916" y="3356568"/>
                    <a:pt x="7102580" y="3356568"/>
                  </a:cubicBezTo>
                  <a:cubicBezTo>
                    <a:pt x="7103679" y="3356568"/>
                    <a:pt x="7105145" y="3356202"/>
                    <a:pt x="7106244" y="3355835"/>
                  </a:cubicBezTo>
                  <a:cubicBezTo>
                    <a:pt x="7108442" y="3354736"/>
                    <a:pt x="7109907" y="3353271"/>
                    <a:pt x="7110640" y="3351073"/>
                  </a:cubicBezTo>
                  <a:cubicBezTo>
                    <a:pt x="7111373" y="3348875"/>
                    <a:pt x="7111373" y="3346677"/>
                    <a:pt x="7110640" y="3344479"/>
                  </a:cubicBezTo>
                  <a:cubicBezTo>
                    <a:pt x="7110273" y="3344112"/>
                    <a:pt x="7109907" y="3344112"/>
                    <a:pt x="7109907" y="3343746"/>
                  </a:cubicBezTo>
                  <a:lnTo>
                    <a:pt x="7203694" y="3173391"/>
                  </a:lnTo>
                  <a:lnTo>
                    <a:pt x="7279896" y="3034175"/>
                  </a:lnTo>
                  <a:lnTo>
                    <a:pt x="7296749" y="3045899"/>
                  </a:lnTo>
                  <a:cubicBezTo>
                    <a:pt x="7296382" y="3046998"/>
                    <a:pt x="7295650" y="3047731"/>
                    <a:pt x="7295650" y="3048830"/>
                  </a:cubicBezTo>
                  <a:cubicBezTo>
                    <a:pt x="7296382" y="3053226"/>
                    <a:pt x="7299313" y="3056890"/>
                    <a:pt x="7303343" y="3057989"/>
                  </a:cubicBezTo>
                  <a:close/>
                  <a:moveTo>
                    <a:pt x="6412366" y="3977541"/>
                  </a:moveTo>
                  <a:cubicBezTo>
                    <a:pt x="6409436" y="3970580"/>
                    <a:pt x="6405039" y="3960688"/>
                    <a:pt x="6399911" y="3948965"/>
                  </a:cubicBezTo>
                  <a:lnTo>
                    <a:pt x="6424822" y="3973144"/>
                  </a:lnTo>
                  <a:cubicBezTo>
                    <a:pt x="6424456" y="3973877"/>
                    <a:pt x="6424090" y="3974610"/>
                    <a:pt x="6424090" y="3975709"/>
                  </a:cubicBezTo>
                  <a:lnTo>
                    <a:pt x="6412366" y="3977541"/>
                  </a:lnTo>
                  <a:close/>
                  <a:moveTo>
                    <a:pt x="5547768" y="5761692"/>
                  </a:moveTo>
                  <a:cubicBezTo>
                    <a:pt x="5550699" y="5754731"/>
                    <a:pt x="5554728" y="5744473"/>
                    <a:pt x="5559125" y="5732750"/>
                  </a:cubicBezTo>
                  <a:lnTo>
                    <a:pt x="5559491" y="5767920"/>
                  </a:lnTo>
                  <a:cubicBezTo>
                    <a:pt x="5558758" y="5768286"/>
                    <a:pt x="5558026" y="5768652"/>
                    <a:pt x="5557293" y="5769019"/>
                  </a:cubicBezTo>
                  <a:lnTo>
                    <a:pt x="5547768" y="5761692"/>
                  </a:lnTo>
                  <a:close/>
                  <a:moveTo>
                    <a:pt x="5030840" y="5823972"/>
                  </a:moveTo>
                  <a:cubicBezTo>
                    <a:pt x="5029741" y="5823239"/>
                    <a:pt x="5028642" y="5822873"/>
                    <a:pt x="5027177" y="5822507"/>
                  </a:cubicBezTo>
                  <a:lnTo>
                    <a:pt x="5021315" y="5733482"/>
                  </a:lnTo>
                  <a:lnTo>
                    <a:pt x="5161629" y="5720660"/>
                  </a:lnTo>
                  <a:lnTo>
                    <a:pt x="5097883" y="5770851"/>
                  </a:lnTo>
                  <a:cubicBezTo>
                    <a:pt x="5070407" y="5791733"/>
                    <a:pt x="5043663" y="5812982"/>
                    <a:pt x="5030840" y="5823972"/>
                  </a:cubicBezTo>
                  <a:lnTo>
                    <a:pt x="5030840" y="5823972"/>
                  </a:lnTo>
                  <a:close/>
                  <a:moveTo>
                    <a:pt x="3265373" y="6090313"/>
                  </a:moveTo>
                  <a:cubicBezTo>
                    <a:pt x="3265007" y="6088847"/>
                    <a:pt x="3264641" y="6087748"/>
                    <a:pt x="3263908" y="6086649"/>
                  </a:cubicBezTo>
                  <a:lnTo>
                    <a:pt x="3322525" y="6019606"/>
                  </a:lnTo>
                  <a:lnTo>
                    <a:pt x="3430600" y="6109730"/>
                  </a:lnTo>
                  <a:lnTo>
                    <a:pt x="3350001" y="6100204"/>
                  </a:lnTo>
                  <a:cubicBezTo>
                    <a:pt x="3316297" y="6095442"/>
                    <a:pt x="3282226" y="6091778"/>
                    <a:pt x="3265373" y="6090313"/>
                  </a:cubicBezTo>
                  <a:lnTo>
                    <a:pt x="3265373" y="6090313"/>
                  </a:lnTo>
                  <a:close/>
                  <a:moveTo>
                    <a:pt x="1557424" y="5098955"/>
                  </a:moveTo>
                  <a:cubicBezTo>
                    <a:pt x="1557058" y="5098222"/>
                    <a:pt x="1556325" y="5097856"/>
                    <a:pt x="1555592" y="5097123"/>
                  </a:cubicBezTo>
                  <a:lnTo>
                    <a:pt x="1567316" y="5064151"/>
                  </a:lnTo>
                  <a:cubicBezTo>
                    <a:pt x="1567682" y="5076607"/>
                    <a:pt x="1568415" y="5087964"/>
                    <a:pt x="1568781" y="5095291"/>
                  </a:cubicBezTo>
                  <a:lnTo>
                    <a:pt x="1557424" y="5098955"/>
                  </a:lnTo>
                  <a:close/>
                  <a:moveTo>
                    <a:pt x="1240893" y="3673832"/>
                  </a:moveTo>
                  <a:cubicBezTo>
                    <a:pt x="1243824" y="3680793"/>
                    <a:pt x="1248220" y="3690684"/>
                    <a:pt x="1253349" y="3702408"/>
                  </a:cubicBezTo>
                  <a:lnTo>
                    <a:pt x="1228437" y="3678228"/>
                  </a:lnTo>
                  <a:cubicBezTo>
                    <a:pt x="1228803" y="3677496"/>
                    <a:pt x="1229170" y="3676763"/>
                    <a:pt x="1229170" y="3675664"/>
                  </a:cubicBezTo>
                  <a:lnTo>
                    <a:pt x="1240893" y="3673832"/>
                  </a:lnTo>
                  <a:close/>
                  <a:moveTo>
                    <a:pt x="1437626" y="3183648"/>
                  </a:moveTo>
                  <a:cubicBezTo>
                    <a:pt x="1402822" y="3164964"/>
                    <a:pt x="1368385" y="3146647"/>
                    <a:pt x="1344205" y="3133824"/>
                  </a:cubicBezTo>
                  <a:cubicBezTo>
                    <a:pt x="1367286" y="3123933"/>
                    <a:pt x="1415645" y="3103783"/>
                    <a:pt x="1463637" y="3082901"/>
                  </a:cubicBezTo>
                  <a:lnTo>
                    <a:pt x="1489282" y="3071910"/>
                  </a:lnTo>
                  <a:lnTo>
                    <a:pt x="1591129" y="3104149"/>
                  </a:lnTo>
                  <a:lnTo>
                    <a:pt x="1589297" y="3112209"/>
                  </a:lnTo>
                  <a:cubicBezTo>
                    <a:pt x="1576475" y="3166063"/>
                    <a:pt x="1564019" y="3219918"/>
                    <a:pt x="1559256" y="3242265"/>
                  </a:cubicBezTo>
                  <a:cubicBezTo>
                    <a:pt x="1556325" y="3242632"/>
                    <a:pt x="1553761" y="3243731"/>
                    <a:pt x="1551929" y="3245563"/>
                  </a:cubicBezTo>
                  <a:lnTo>
                    <a:pt x="1437626" y="3183648"/>
                  </a:lnTo>
                  <a:close/>
                  <a:moveTo>
                    <a:pt x="2105492" y="1890047"/>
                  </a:moveTo>
                  <a:cubicBezTo>
                    <a:pt x="2102561" y="1897008"/>
                    <a:pt x="2098531" y="1907266"/>
                    <a:pt x="2094135" y="1918990"/>
                  </a:cubicBezTo>
                  <a:lnTo>
                    <a:pt x="2093769" y="1884918"/>
                  </a:lnTo>
                  <a:cubicBezTo>
                    <a:pt x="2094868" y="1884552"/>
                    <a:pt x="2095600" y="1884186"/>
                    <a:pt x="2096333" y="1883453"/>
                  </a:cubicBezTo>
                  <a:lnTo>
                    <a:pt x="2105492" y="1890047"/>
                  </a:lnTo>
                  <a:close/>
                  <a:moveTo>
                    <a:pt x="4779887" y="1109344"/>
                  </a:moveTo>
                  <a:lnTo>
                    <a:pt x="4774758" y="927265"/>
                  </a:lnTo>
                  <a:lnTo>
                    <a:pt x="4949509" y="1015191"/>
                  </a:lnTo>
                  <a:lnTo>
                    <a:pt x="5077734" y="1079303"/>
                  </a:lnTo>
                  <a:lnTo>
                    <a:pt x="4941083" y="1177486"/>
                  </a:lnTo>
                  <a:lnTo>
                    <a:pt x="4791244" y="1285927"/>
                  </a:lnTo>
                  <a:cubicBezTo>
                    <a:pt x="4790145" y="1284828"/>
                    <a:pt x="4788679" y="1283729"/>
                    <a:pt x="4786847" y="1283363"/>
                  </a:cubicBezTo>
                  <a:cubicBezTo>
                    <a:pt x="4786115" y="1282997"/>
                    <a:pt x="4785382" y="1282997"/>
                    <a:pt x="4784649" y="1282997"/>
                  </a:cubicBezTo>
                  <a:lnTo>
                    <a:pt x="4779887" y="1109344"/>
                  </a:lnTo>
                  <a:close/>
                  <a:moveTo>
                    <a:pt x="5969809" y="2590519"/>
                  </a:moveTo>
                  <a:cubicBezTo>
                    <a:pt x="6007544" y="2579162"/>
                    <a:pt x="6044912" y="2567805"/>
                    <a:pt x="6070923" y="2559745"/>
                  </a:cubicBezTo>
                  <a:cubicBezTo>
                    <a:pt x="6061398" y="2583192"/>
                    <a:pt x="6041615" y="2631551"/>
                    <a:pt x="6022564" y="2680276"/>
                  </a:cubicBezTo>
                  <a:lnTo>
                    <a:pt x="6012306" y="2706287"/>
                  </a:lnTo>
                  <a:lnTo>
                    <a:pt x="5917420" y="2755745"/>
                  </a:lnTo>
                  <a:lnTo>
                    <a:pt x="5913024" y="2748785"/>
                  </a:lnTo>
                  <a:cubicBezTo>
                    <a:pt x="5884082" y="2701891"/>
                    <a:pt x="5855140" y="2655364"/>
                    <a:pt x="5842317" y="2635581"/>
                  </a:cubicBezTo>
                  <a:cubicBezTo>
                    <a:pt x="5844149" y="2633383"/>
                    <a:pt x="5845248" y="2630818"/>
                    <a:pt x="5845248" y="2628254"/>
                  </a:cubicBezTo>
                  <a:lnTo>
                    <a:pt x="5969809" y="2590519"/>
                  </a:lnTo>
                  <a:close/>
                  <a:moveTo>
                    <a:pt x="6095103" y="2552418"/>
                  </a:moveTo>
                  <a:cubicBezTo>
                    <a:pt x="6095469" y="2553151"/>
                    <a:pt x="6096202" y="2553884"/>
                    <a:pt x="6096934" y="2554616"/>
                  </a:cubicBezTo>
                  <a:lnTo>
                    <a:pt x="6085211" y="2586856"/>
                  </a:lnTo>
                  <a:cubicBezTo>
                    <a:pt x="6084845" y="2574033"/>
                    <a:pt x="6084112" y="2563042"/>
                    <a:pt x="6083746" y="2555715"/>
                  </a:cubicBezTo>
                  <a:lnTo>
                    <a:pt x="6095103" y="2552418"/>
                  </a:lnTo>
                  <a:close/>
                  <a:moveTo>
                    <a:pt x="6195850" y="3732083"/>
                  </a:moveTo>
                  <a:cubicBezTo>
                    <a:pt x="6195118" y="3729518"/>
                    <a:pt x="6193286" y="3726954"/>
                    <a:pt x="6191088" y="3725488"/>
                  </a:cubicBezTo>
                  <a:cubicBezTo>
                    <a:pt x="6196583" y="3702774"/>
                    <a:pt x="6210871" y="3644157"/>
                    <a:pt x="6224426" y="3585541"/>
                  </a:cubicBezTo>
                  <a:lnTo>
                    <a:pt x="6258131" y="3441563"/>
                  </a:lnTo>
                  <a:lnTo>
                    <a:pt x="6389652" y="3592868"/>
                  </a:lnTo>
                  <a:lnTo>
                    <a:pt x="6516411" y="3737944"/>
                  </a:lnTo>
                  <a:cubicBezTo>
                    <a:pt x="6515313" y="3739410"/>
                    <a:pt x="6514580" y="3740875"/>
                    <a:pt x="6514213" y="3742340"/>
                  </a:cubicBezTo>
                  <a:lnTo>
                    <a:pt x="6357047" y="3736845"/>
                  </a:lnTo>
                  <a:lnTo>
                    <a:pt x="6195850" y="3732083"/>
                  </a:lnTo>
                  <a:close/>
                  <a:moveTo>
                    <a:pt x="6189989" y="4733698"/>
                  </a:moveTo>
                  <a:lnTo>
                    <a:pt x="6340561" y="4779859"/>
                  </a:lnTo>
                  <a:cubicBezTo>
                    <a:pt x="6340561" y="4781691"/>
                    <a:pt x="6340561" y="4783156"/>
                    <a:pt x="6341294" y="4784988"/>
                  </a:cubicBezTo>
                  <a:lnTo>
                    <a:pt x="6174235" y="4880973"/>
                  </a:lnTo>
                  <a:lnTo>
                    <a:pt x="6000949" y="4981355"/>
                  </a:lnTo>
                  <a:lnTo>
                    <a:pt x="6015970" y="4834080"/>
                  </a:lnTo>
                  <a:cubicBezTo>
                    <a:pt x="6022198" y="4774364"/>
                    <a:pt x="6027693" y="4714648"/>
                    <a:pt x="6029892" y="4690835"/>
                  </a:cubicBezTo>
                  <a:cubicBezTo>
                    <a:pt x="6032822" y="4690102"/>
                    <a:pt x="6035387" y="4688637"/>
                    <a:pt x="6036852" y="4686072"/>
                  </a:cubicBezTo>
                  <a:lnTo>
                    <a:pt x="6189989" y="4733698"/>
                  </a:lnTo>
                  <a:close/>
                  <a:moveTo>
                    <a:pt x="5097883" y="6096540"/>
                  </a:moveTo>
                  <a:lnTo>
                    <a:pt x="5064911" y="6084817"/>
                  </a:lnTo>
                  <a:cubicBezTo>
                    <a:pt x="5077368" y="6084451"/>
                    <a:pt x="5088724" y="6083718"/>
                    <a:pt x="5096052" y="6083352"/>
                  </a:cubicBezTo>
                  <a:cubicBezTo>
                    <a:pt x="5097517" y="6087748"/>
                    <a:pt x="5098616" y="6091412"/>
                    <a:pt x="5099715" y="6094709"/>
                  </a:cubicBezTo>
                  <a:cubicBezTo>
                    <a:pt x="5099349" y="6095442"/>
                    <a:pt x="5098616" y="6095808"/>
                    <a:pt x="5097883" y="6096540"/>
                  </a:cubicBezTo>
                  <a:lnTo>
                    <a:pt x="5097883" y="6096540"/>
                  </a:lnTo>
                  <a:close/>
                  <a:moveTo>
                    <a:pt x="4855722" y="6139038"/>
                  </a:moveTo>
                  <a:cubicBezTo>
                    <a:pt x="4886130" y="6196556"/>
                    <a:pt x="4916537" y="6253707"/>
                    <a:pt x="4929726" y="6278253"/>
                  </a:cubicBezTo>
                  <a:cubicBezTo>
                    <a:pt x="4928627" y="6279352"/>
                    <a:pt x="4927528" y="6280817"/>
                    <a:pt x="4926795" y="6282283"/>
                  </a:cubicBezTo>
                  <a:lnTo>
                    <a:pt x="4740687" y="6232092"/>
                  </a:lnTo>
                  <a:lnTo>
                    <a:pt x="4547251" y="6180436"/>
                  </a:lnTo>
                  <a:lnTo>
                    <a:pt x="4661920" y="6087015"/>
                  </a:lnTo>
                  <a:cubicBezTo>
                    <a:pt x="4708081" y="6049281"/>
                    <a:pt x="4754242" y="6011546"/>
                    <a:pt x="4772560" y="5996159"/>
                  </a:cubicBezTo>
                  <a:cubicBezTo>
                    <a:pt x="4774391" y="5997624"/>
                    <a:pt x="4776956" y="5997991"/>
                    <a:pt x="4779154" y="5998357"/>
                  </a:cubicBezTo>
                  <a:cubicBezTo>
                    <a:pt x="4779887" y="5998357"/>
                    <a:pt x="4780620" y="5997991"/>
                    <a:pt x="4781352" y="5997991"/>
                  </a:cubicBezTo>
                  <a:lnTo>
                    <a:pt x="4855722" y="6139038"/>
                  </a:lnTo>
                  <a:close/>
                  <a:moveTo>
                    <a:pt x="3905763" y="6538732"/>
                  </a:moveTo>
                  <a:lnTo>
                    <a:pt x="3905763" y="6538732"/>
                  </a:lnTo>
                  <a:close/>
                  <a:moveTo>
                    <a:pt x="3678622" y="6424062"/>
                  </a:moveTo>
                  <a:cubicBezTo>
                    <a:pt x="3677890" y="6423696"/>
                    <a:pt x="3677157" y="6423330"/>
                    <a:pt x="3676424" y="6423330"/>
                  </a:cubicBezTo>
                  <a:cubicBezTo>
                    <a:pt x="3676058" y="6420032"/>
                    <a:pt x="3675325" y="6416003"/>
                    <a:pt x="3674592" y="6411606"/>
                  </a:cubicBezTo>
                  <a:cubicBezTo>
                    <a:pt x="3681553" y="6408676"/>
                    <a:pt x="3691445" y="6404279"/>
                    <a:pt x="3703168" y="6399150"/>
                  </a:cubicBezTo>
                  <a:lnTo>
                    <a:pt x="3678622" y="6424062"/>
                  </a:lnTo>
                  <a:close/>
                  <a:moveTo>
                    <a:pt x="1457043" y="3919290"/>
                  </a:moveTo>
                  <a:cubicBezTo>
                    <a:pt x="1457776" y="3921855"/>
                    <a:pt x="1459607" y="3924419"/>
                    <a:pt x="1461805" y="3925884"/>
                  </a:cubicBezTo>
                  <a:cubicBezTo>
                    <a:pt x="1456310" y="3948599"/>
                    <a:pt x="1442022" y="4007216"/>
                    <a:pt x="1428467" y="4065832"/>
                  </a:cubicBezTo>
                  <a:lnTo>
                    <a:pt x="1394762" y="4209810"/>
                  </a:lnTo>
                  <a:lnTo>
                    <a:pt x="1263241" y="4058505"/>
                  </a:lnTo>
                  <a:lnTo>
                    <a:pt x="1136482" y="3913062"/>
                  </a:lnTo>
                  <a:cubicBezTo>
                    <a:pt x="1137581" y="3911597"/>
                    <a:pt x="1138314" y="3910131"/>
                    <a:pt x="1138680" y="3908666"/>
                  </a:cubicBezTo>
                  <a:lnTo>
                    <a:pt x="1296213" y="3914161"/>
                  </a:lnTo>
                  <a:lnTo>
                    <a:pt x="1457043" y="3919290"/>
                  </a:lnTo>
                  <a:close/>
                  <a:moveTo>
                    <a:pt x="1462905" y="2918041"/>
                  </a:moveTo>
                  <a:lnTo>
                    <a:pt x="1312332" y="2871880"/>
                  </a:lnTo>
                  <a:cubicBezTo>
                    <a:pt x="1312332" y="2870048"/>
                    <a:pt x="1312332" y="2868583"/>
                    <a:pt x="1311600" y="2866751"/>
                  </a:cubicBezTo>
                  <a:lnTo>
                    <a:pt x="1478658" y="2770766"/>
                  </a:lnTo>
                  <a:lnTo>
                    <a:pt x="1651944" y="2670385"/>
                  </a:lnTo>
                  <a:lnTo>
                    <a:pt x="1636923" y="2817660"/>
                  </a:lnTo>
                  <a:cubicBezTo>
                    <a:pt x="1630695" y="2877009"/>
                    <a:pt x="1625200" y="2936725"/>
                    <a:pt x="1623002" y="2960538"/>
                  </a:cubicBezTo>
                  <a:cubicBezTo>
                    <a:pt x="1620071" y="2961271"/>
                    <a:pt x="1617507" y="2962736"/>
                    <a:pt x="1615675" y="2965301"/>
                  </a:cubicBezTo>
                  <a:lnTo>
                    <a:pt x="1462905" y="2918041"/>
                  </a:lnTo>
                  <a:close/>
                  <a:moveTo>
                    <a:pt x="2555010" y="1554832"/>
                  </a:moveTo>
                  <a:lnTo>
                    <a:pt x="2587982" y="1566556"/>
                  </a:lnTo>
                  <a:cubicBezTo>
                    <a:pt x="2575160" y="1566922"/>
                    <a:pt x="2564169" y="1567655"/>
                    <a:pt x="2556842" y="1568021"/>
                  </a:cubicBezTo>
                  <a:cubicBezTo>
                    <a:pt x="2555377" y="1563625"/>
                    <a:pt x="2554277" y="1559595"/>
                    <a:pt x="2553178" y="1556664"/>
                  </a:cubicBezTo>
                  <a:cubicBezTo>
                    <a:pt x="2553911" y="1556298"/>
                    <a:pt x="2554644" y="1555565"/>
                    <a:pt x="2555010" y="1554832"/>
                  </a:cubicBezTo>
                  <a:close/>
                  <a:moveTo>
                    <a:pt x="2797171" y="1512335"/>
                  </a:moveTo>
                  <a:lnTo>
                    <a:pt x="2723534" y="1373486"/>
                  </a:lnTo>
                  <a:cubicBezTo>
                    <a:pt x="2724633" y="1372387"/>
                    <a:pt x="2725732" y="1370922"/>
                    <a:pt x="2726464" y="1369456"/>
                  </a:cubicBezTo>
                  <a:lnTo>
                    <a:pt x="2912573" y="1419647"/>
                  </a:lnTo>
                  <a:lnTo>
                    <a:pt x="3106009" y="1471303"/>
                  </a:lnTo>
                  <a:lnTo>
                    <a:pt x="2991706" y="1565090"/>
                  </a:lnTo>
                  <a:cubicBezTo>
                    <a:pt x="2945179" y="1602825"/>
                    <a:pt x="2899384" y="1640926"/>
                    <a:pt x="2880700" y="1656313"/>
                  </a:cubicBezTo>
                  <a:cubicBezTo>
                    <a:pt x="2878136" y="1654847"/>
                    <a:pt x="2875205" y="1654115"/>
                    <a:pt x="2872274" y="1654481"/>
                  </a:cubicBezTo>
                  <a:lnTo>
                    <a:pt x="2797171" y="1512335"/>
                  </a:lnTo>
                  <a:close/>
                  <a:moveTo>
                    <a:pt x="2181328" y="6458134"/>
                  </a:moveTo>
                  <a:lnTo>
                    <a:pt x="2166673" y="6422963"/>
                  </a:lnTo>
                  <a:cubicBezTo>
                    <a:pt x="2167406" y="6422597"/>
                    <a:pt x="2167772" y="6422230"/>
                    <a:pt x="2168505" y="6421864"/>
                  </a:cubicBezTo>
                  <a:cubicBezTo>
                    <a:pt x="2170337" y="6419666"/>
                    <a:pt x="2171436" y="6417101"/>
                    <a:pt x="2171436" y="6414537"/>
                  </a:cubicBezTo>
                  <a:lnTo>
                    <a:pt x="2212101" y="6408676"/>
                  </a:lnTo>
                  <a:lnTo>
                    <a:pt x="2224924" y="6447875"/>
                  </a:lnTo>
                  <a:cubicBezTo>
                    <a:pt x="2222726" y="6449341"/>
                    <a:pt x="2220894" y="6451173"/>
                    <a:pt x="2219795" y="6453737"/>
                  </a:cubicBezTo>
                  <a:cubicBezTo>
                    <a:pt x="2219795" y="6454470"/>
                    <a:pt x="2219429" y="6455202"/>
                    <a:pt x="2219429" y="6455569"/>
                  </a:cubicBezTo>
                  <a:lnTo>
                    <a:pt x="2181328" y="6458134"/>
                  </a:lnTo>
                  <a:close/>
                  <a:moveTo>
                    <a:pt x="1414179" y="3052127"/>
                  </a:moveTo>
                  <a:lnTo>
                    <a:pt x="1414179" y="3052127"/>
                  </a:lnTo>
                  <a:lnTo>
                    <a:pt x="1414179" y="3052127"/>
                  </a:lnTo>
                  <a:close/>
                  <a:moveTo>
                    <a:pt x="5471566" y="1193606"/>
                  </a:moveTo>
                  <a:lnTo>
                    <a:pt x="5486586" y="1228776"/>
                  </a:lnTo>
                  <a:cubicBezTo>
                    <a:pt x="5485854" y="1229142"/>
                    <a:pt x="5485121" y="1229142"/>
                    <a:pt x="5484755" y="1229509"/>
                  </a:cubicBezTo>
                  <a:cubicBezTo>
                    <a:pt x="5482923" y="1231707"/>
                    <a:pt x="5481824" y="1234271"/>
                    <a:pt x="5481824" y="1236836"/>
                  </a:cubicBezTo>
                  <a:lnTo>
                    <a:pt x="5441158" y="1242697"/>
                  </a:lnTo>
                  <a:lnTo>
                    <a:pt x="5428702" y="1203864"/>
                  </a:lnTo>
                  <a:cubicBezTo>
                    <a:pt x="5430900" y="1202398"/>
                    <a:pt x="5432732" y="1200200"/>
                    <a:pt x="5433831" y="1197636"/>
                  </a:cubicBezTo>
                  <a:cubicBezTo>
                    <a:pt x="5433831" y="1196903"/>
                    <a:pt x="5434197" y="1196170"/>
                    <a:pt x="5434197" y="1195438"/>
                  </a:cubicBezTo>
                  <a:lnTo>
                    <a:pt x="5471566" y="1193606"/>
                  </a:lnTo>
                  <a:close/>
                  <a:moveTo>
                    <a:pt x="5340410" y="5602694"/>
                  </a:moveTo>
                  <a:cubicBezTo>
                    <a:pt x="5336747" y="5600496"/>
                    <a:pt x="5331985" y="5600496"/>
                    <a:pt x="5328321" y="5603060"/>
                  </a:cubicBezTo>
                  <a:cubicBezTo>
                    <a:pt x="5314766" y="5592802"/>
                    <a:pt x="5285823" y="5570820"/>
                    <a:pt x="5254317" y="5547007"/>
                  </a:cubicBezTo>
                  <a:lnTo>
                    <a:pt x="5254317" y="5547007"/>
                  </a:lnTo>
                  <a:lnTo>
                    <a:pt x="5327222" y="5383247"/>
                  </a:lnTo>
                  <a:lnTo>
                    <a:pt x="5449951" y="5513303"/>
                  </a:lnTo>
                  <a:lnTo>
                    <a:pt x="5444089" y="5518066"/>
                  </a:lnTo>
                  <a:cubicBezTo>
                    <a:pt x="5400859" y="5552869"/>
                    <a:pt x="5357996" y="5588406"/>
                    <a:pt x="5340410" y="5602694"/>
                  </a:cubicBezTo>
                  <a:close/>
                  <a:moveTo>
                    <a:pt x="3640521" y="6152593"/>
                  </a:moveTo>
                  <a:cubicBezTo>
                    <a:pt x="3639422" y="6148197"/>
                    <a:pt x="3636125" y="6144900"/>
                    <a:pt x="3631729" y="6144167"/>
                  </a:cubicBezTo>
                  <a:cubicBezTo>
                    <a:pt x="3629530" y="6127314"/>
                    <a:pt x="3624401" y="6091045"/>
                    <a:pt x="3618906" y="6052212"/>
                  </a:cubicBezTo>
                  <a:lnTo>
                    <a:pt x="3618906" y="6052212"/>
                  </a:lnTo>
                  <a:lnTo>
                    <a:pt x="3786331" y="5988099"/>
                  </a:lnTo>
                  <a:lnTo>
                    <a:pt x="3781202" y="6166881"/>
                  </a:lnTo>
                  <a:lnTo>
                    <a:pt x="3773508" y="6166148"/>
                  </a:lnTo>
                  <a:cubicBezTo>
                    <a:pt x="3718555" y="6160286"/>
                    <a:pt x="3663235" y="6154791"/>
                    <a:pt x="3640521" y="6152593"/>
                  </a:cubicBezTo>
                  <a:lnTo>
                    <a:pt x="3640521" y="6152593"/>
                  </a:lnTo>
                  <a:close/>
                  <a:moveTo>
                    <a:pt x="3114069" y="6055875"/>
                  </a:moveTo>
                  <a:lnTo>
                    <a:pt x="3106741" y="6054043"/>
                  </a:lnTo>
                  <a:lnTo>
                    <a:pt x="3160229" y="5882955"/>
                  </a:lnTo>
                  <a:lnTo>
                    <a:pt x="3297613" y="5998357"/>
                  </a:lnTo>
                  <a:lnTo>
                    <a:pt x="3297613" y="5998357"/>
                  </a:lnTo>
                  <a:cubicBezTo>
                    <a:pt x="3279661" y="6033161"/>
                    <a:pt x="3263542" y="6065034"/>
                    <a:pt x="3255848" y="6080787"/>
                  </a:cubicBezTo>
                  <a:cubicBezTo>
                    <a:pt x="3251085" y="6080054"/>
                    <a:pt x="3246689" y="6082253"/>
                    <a:pt x="3244125" y="6086283"/>
                  </a:cubicBezTo>
                  <a:cubicBezTo>
                    <a:pt x="3222143" y="6081154"/>
                    <a:pt x="3168289" y="6068331"/>
                    <a:pt x="3114069" y="6055875"/>
                  </a:cubicBezTo>
                  <a:lnTo>
                    <a:pt x="3114069" y="6055875"/>
                  </a:lnTo>
                  <a:close/>
                  <a:moveTo>
                    <a:pt x="2552079" y="6577932"/>
                  </a:moveTo>
                  <a:cubicBezTo>
                    <a:pt x="2550248" y="6577199"/>
                    <a:pt x="2548049" y="6577199"/>
                    <a:pt x="2545851" y="6577932"/>
                  </a:cubicBezTo>
                  <a:cubicBezTo>
                    <a:pt x="2543653" y="6574634"/>
                    <a:pt x="2541089" y="6570604"/>
                    <a:pt x="2537791" y="6566575"/>
                  </a:cubicBezTo>
                  <a:lnTo>
                    <a:pt x="2532296" y="6558515"/>
                  </a:lnTo>
                  <a:lnTo>
                    <a:pt x="2561971" y="6573169"/>
                  </a:lnTo>
                  <a:lnTo>
                    <a:pt x="2553545" y="6579031"/>
                  </a:lnTo>
                  <a:cubicBezTo>
                    <a:pt x="2552812" y="6579031"/>
                    <a:pt x="2552812" y="6577932"/>
                    <a:pt x="2552079" y="6577932"/>
                  </a:cubicBezTo>
                  <a:close/>
                  <a:moveTo>
                    <a:pt x="1746097" y="4898925"/>
                  </a:moveTo>
                  <a:lnTo>
                    <a:pt x="1742067" y="4892330"/>
                  </a:lnTo>
                  <a:lnTo>
                    <a:pt x="1900699" y="4809168"/>
                  </a:lnTo>
                  <a:lnTo>
                    <a:pt x="1916453" y="4987583"/>
                  </a:lnTo>
                  <a:lnTo>
                    <a:pt x="1916453" y="4987949"/>
                  </a:lnTo>
                  <a:cubicBezTo>
                    <a:pt x="1879451" y="5000039"/>
                    <a:pt x="1845013" y="5011030"/>
                    <a:pt x="1828527" y="5016525"/>
                  </a:cubicBezTo>
                  <a:cubicBezTo>
                    <a:pt x="1825596" y="5012861"/>
                    <a:pt x="1820834" y="5011030"/>
                    <a:pt x="1816438" y="5012128"/>
                  </a:cubicBezTo>
                  <a:cubicBezTo>
                    <a:pt x="1804348" y="4993078"/>
                    <a:pt x="1775406" y="4945818"/>
                    <a:pt x="1746097" y="4898925"/>
                  </a:cubicBezTo>
                  <a:close/>
                  <a:moveTo>
                    <a:pt x="817753" y="4485676"/>
                  </a:moveTo>
                  <a:lnTo>
                    <a:pt x="817753" y="4485676"/>
                  </a:lnTo>
                  <a:lnTo>
                    <a:pt x="817753" y="4485676"/>
                  </a:lnTo>
                  <a:close/>
                  <a:moveTo>
                    <a:pt x="2312483" y="2049046"/>
                  </a:moveTo>
                  <a:cubicBezTo>
                    <a:pt x="2316146" y="2051977"/>
                    <a:pt x="2321642" y="2051977"/>
                    <a:pt x="2325305" y="2049046"/>
                  </a:cubicBezTo>
                  <a:cubicBezTo>
                    <a:pt x="2339227" y="2059670"/>
                    <a:pt x="2367803" y="2081285"/>
                    <a:pt x="2398943" y="2104732"/>
                  </a:cubicBezTo>
                  <a:lnTo>
                    <a:pt x="2398943" y="2105098"/>
                  </a:lnTo>
                  <a:lnTo>
                    <a:pt x="2326038" y="2268859"/>
                  </a:lnTo>
                  <a:lnTo>
                    <a:pt x="2203309" y="2138803"/>
                  </a:lnTo>
                  <a:lnTo>
                    <a:pt x="2209171" y="2134040"/>
                  </a:lnTo>
                  <a:cubicBezTo>
                    <a:pt x="2252034" y="2098870"/>
                    <a:pt x="2295264" y="2063334"/>
                    <a:pt x="2312483" y="2049046"/>
                  </a:cubicBezTo>
                  <a:lnTo>
                    <a:pt x="2312483" y="2049046"/>
                  </a:lnTo>
                  <a:close/>
                  <a:moveTo>
                    <a:pt x="2779220" y="979288"/>
                  </a:moveTo>
                  <a:cubicBezTo>
                    <a:pt x="2779952" y="979288"/>
                    <a:pt x="2781051" y="978921"/>
                    <a:pt x="2781784" y="978921"/>
                  </a:cubicBezTo>
                  <a:cubicBezTo>
                    <a:pt x="2783616" y="977822"/>
                    <a:pt x="2785081" y="976357"/>
                    <a:pt x="2786180" y="974525"/>
                  </a:cubicBezTo>
                  <a:cubicBezTo>
                    <a:pt x="2790210" y="975258"/>
                    <a:pt x="2794973" y="976357"/>
                    <a:pt x="2799735" y="977090"/>
                  </a:cubicBezTo>
                  <a:lnTo>
                    <a:pt x="2809261" y="978555"/>
                  </a:lnTo>
                  <a:lnTo>
                    <a:pt x="2777754" y="988813"/>
                  </a:lnTo>
                  <a:lnTo>
                    <a:pt x="2779220" y="979288"/>
                  </a:lnTo>
                  <a:close/>
                  <a:moveTo>
                    <a:pt x="4012372" y="1499146"/>
                  </a:moveTo>
                  <a:cubicBezTo>
                    <a:pt x="4013471" y="1503543"/>
                    <a:pt x="4016768" y="1506840"/>
                    <a:pt x="4021165" y="1507572"/>
                  </a:cubicBezTo>
                  <a:cubicBezTo>
                    <a:pt x="4023363" y="1524791"/>
                    <a:pt x="4028492" y="1560694"/>
                    <a:pt x="4033987" y="1599528"/>
                  </a:cubicBezTo>
                  <a:lnTo>
                    <a:pt x="4033621" y="1599528"/>
                  </a:lnTo>
                  <a:lnTo>
                    <a:pt x="3866196" y="1663640"/>
                  </a:lnTo>
                  <a:lnTo>
                    <a:pt x="3871325" y="1484858"/>
                  </a:lnTo>
                  <a:lnTo>
                    <a:pt x="3878652" y="1485591"/>
                  </a:lnTo>
                  <a:cubicBezTo>
                    <a:pt x="3934705" y="1491453"/>
                    <a:pt x="3990391" y="1496582"/>
                    <a:pt x="4012372" y="1499146"/>
                  </a:cubicBezTo>
                  <a:lnTo>
                    <a:pt x="4012372" y="1499146"/>
                  </a:lnTo>
                  <a:close/>
                  <a:moveTo>
                    <a:pt x="4538825" y="1596230"/>
                  </a:moveTo>
                  <a:lnTo>
                    <a:pt x="4546152" y="1598062"/>
                  </a:lnTo>
                  <a:lnTo>
                    <a:pt x="4492664" y="1768784"/>
                  </a:lnTo>
                  <a:lnTo>
                    <a:pt x="4355281" y="1653748"/>
                  </a:lnTo>
                  <a:lnTo>
                    <a:pt x="4355281" y="1653748"/>
                  </a:lnTo>
                  <a:cubicBezTo>
                    <a:pt x="4373232" y="1618944"/>
                    <a:pt x="4389352" y="1587072"/>
                    <a:pt x="4397045" y="1571318"/>
                  </a:cubicBezTo>
                  <a:cubicBezTo>
                    <a:pt x="4397778" y="1571318"/>
                    <a:pt x="4398144" y="1571685"/>
                    <a:pt x="4398877" y="1571685"/>
                  </a:cubicBezTo>
                  <a:cubicBezTo>
                    <a:pt x="4402907" y="1571685"/>
                    <a:pt x="4406570" y="1569486"/>
                    <a:pt x="4408402" y="1565823"/>
                  </a:cubicBezTo>
                  <a:cubicBezTo>
                    <a:pt x="4430750" y="1570586"/>
                    <a:pt x="4484971" y="1583408"/>
                    <a:pt x="4538825" y="1596230"/>
                  </a:cubicBezTo>
                  <a:lnTo>
                    <a:pt x="4538825" y="1596230"/>
                  </a:lnTo>
                  <a:close/>
                  <a:moveTo>
                    <a:pt x="5101181" y="1073808"/>
                  </a:moveTo>
                  <a:cubicBezTo>
                    <a:pt x="5102279" y="1074174"/>
                    <a:pt x="5103745" y="1074540"/>
                    <a:pt x="5104844" y="1074540"/>
                  </a:cubicBezTo>
                  <a:cubicBezTo>
                    <a:pt x="5105577" y="1074540"/>
                    <a:pt x="5106309" y="1074174"/>
                    <a:pt x="5107042" y="1073808"/>
                  </a:cubicBezTo>
                  <a:cubicBezTo>
                    <a:pt x="5109240" y="1077105"/>
                    <a:pt x="5111805" y="1081135"/>
                    <a:pt x="5114736" y="1085165"/>
                  </a:cubicBezTo>
                  <a:lnTo>
                    <a:pt x="5120231" y="1092858"/>
                  </a:lnTo>
                  <a:lnTo>
                    <a:pt x="5090922" y="1078204"/>
                  </a:lnTo>
                  <a:lnTo>
                    <a:pt x="5099349" y="1072342"/>
                  </a:lnTo>
                  <a:cubicBezTo>
                    <a:pt x="5100081" y="1072709"/>
                    <a:pt x="5100448" y="1073441"/>
                    <a:pt x="5101181" y="1073808"/>
                  </a:cubicBezTo>
                  <a:close/>
                  <a:moveTo>
                    <a:pt x="5907163" y="2752815"/>
                  </a:moveTo>
                  <a:lnTo>
                    <a:pt x="5911192" y="2759409"/>
                  </a:lnTo>
                  <a:lnTo>
                    <a:pt x="5752560" y="2842572"/>
                  </a:lnTo>
                  <a:lnTo>
                    <a:pt x="5736807" y="2663790"/>
                  </a:lnTo>
                  <a:lnTo>
                    <a:pt x="5736807" y="2663790"/>
                  </a:lnTo>
                  <a:cubicBezTo>
                    <a:pt x="5774175" y="2651701"/>
                    <a:pt x="5808613" y="2640710"/>
                    <a:pt x="5824733" y="2635215"/>
                  </a:cubicBezTo>
                  <a:cubicBezTo>
                    <a:pt x="5826931" y="2638145"/>
                    <a:pt x="5830228" y="2640343"/>
                    <a:pt x="5833891" y="2640343"/>
                  </a:cubicBezTo>
                  <a:cubicBezTo>
                    <a:pt x="5834990" y="2640343"/>
                    <a:pt x="5835723" y="2639977"/>
                    <a:pt x="5836822" y="2639611"/>
                  </a:cubicBezTo>
                  <a:cubicBezTo>
                    <a:pt x="5848546" y="2658661"/>
                    <a:pt x="5877854" y="2705921"/>
                    <a:pt x="5907163" y="2752815"/>
                  </a:cubicBezTo>
                  <a:lnTo>
                    <a:pt x="5907163" y="2752815"/>
                  </a:lnTo>
                  <a:close/>
                  <a:moveTo>
                    <a:pt x="5688082" y="5345146"/>
                  </a:moveTo>
                  <a:cubicBezTo>
                    <a:pt x="5648882" y="5368959"/>
                    <a:pt x="5610048" y="5393505"/>
                    <a:pt x="5584770" y="5409258"/>
                  </a:cubicBezTo>
                  <a:lnTo>
                    <a:pt x="5681487" y="5316570"/>
                  </a:lnTo>
                  <a:lnTo>
                    <a:pt x="5796157" y="5205930"/>
                  </a:lnTo>
                  <a:cubicBezTo>
                    <a:pt x="5797256" y="5206663"/>
                    <a:pt x="5798355" y="5207030"/>
                    <a:pt x="5799454" y="5207030"/>
                  </a:cubicBezTo>
                  <a:cubicBezTo>
                    <a:pt x="5802018" y="5207030"/>
                    <a:pt x="5804216" y="5205930"/>
                    <a:pt x="5806048" y="5204099"/>
                  </a:cubicBezTo>
                  <a:cubicBezTo>
                    <a:pt x="5806048" y="5204099"/>
                    <a:pt x="5806048" y="5203732"/>
                    <a:pt x="5806048" y="5203732"/>
                  </a:cubicBezTo>
                  <a:lnTo>
                    <a:pt x="5888845" y="5231575"/>
                  </a:lnTo>
                  <a:lnTo>
                    <a:pt x="5917054" y="5246596"/>
                  </a:lnTo>
                  <a:lnTo>
                    <a:pt x="5826198" y="5262716"/>
                  </a:lnTo>
                  <a:lnTo>
                    <a:pt x="5826198" y="5262716"/>
                  </a:lnTo>
                  <a:cubicBezTo>
                    <a:pt x="5823633" y="5260518"/>
                    <a:pt x="5819970" y="5260884"/>
                    <a:pt x="5817772" y="5263082"/>
                  </a:cubicBezTo>
                  <a:cubicBezTo>
                    <a:pt x="5817039" y="5264181"/>
                    <a:pt x="5816672" y="5265280"/>
                    <a:pt x="5816672" y="5266379"/>
                  </a:cubicBezTo>
                  <a:cubicBezTo>
                    <a:pt x="5801652" y="5275538"/>
                    <a:pt x="5744867" y="5310342"/>
                    <a:pt x="5688082" y="5345146"/>
                  </a:cubicBezTo>
                  <a:close/>
                  <a:moveTo>
                    <a:pt x="4786847" y="5976742"/>
                  </a:moveTo>
                  <a:cubicBezTo>
                    <a:pt x="4783550" y="5973811"/>
                    <a:pt x="4779154" y="5973079"/>
                    <a:pt x="4775124" y="5974544"/>
                  </a:cubicBezTo>
                  <a:lnTo>
                    <a:pt x="4700388" y="5936077"/>
                  </a:lnTo>
                  <a:lnTo>
                    <a:pt x="4750578" y="5950731"/>
                  </a:lnTo>
                  <a:cubicBezTo>
                    <a:pt x="4769629" y="5956227"/>
                    <a:pt x="4788679" y="5961722"/>
                    <a:pt x="4804066" y="5966118"/>
                  </a:cubicBezTo>
                  <a:lnTo>
                    <a:pt x="4786847" y="5976742"/>
                  </a:lnTo>
                  <a:close/>
                  <a:moveTo>
                    <a:pt x="4738855" y="6239053"/>
                  </a:moveTo>
                  <a:lnTo>
                    <a:pt x="4924963" y="6288877"/>
                  </a:lnTo>
                  <a:cubicBezTo>
                    <a:pt x="4924963" y="6291076"/>
                    <a:pt x="4925330" y="6293274"/>
                    <a:pt x="4926063" y="6295105"/>
                  </a:cubicBezTo>
                  <a:cubicBezTo>
                    <a:pt x="4927528" y="6298036"/>
                    <a:pt x="4929726" y="6300234"/>
                    <a:pt x="4932290" y="6301699"/>
                  </a:cubicBezTo>
                  <a:lnTo>
                    <a:pt x="4881001" y="6480481"/>
                  </a:lnTo>
                  <a:lnTo>
                    <a:pt x="4830078" y="6660362"/>
                  </a:lnTo>
                  <a:cubicBezTo>
                    <a:pt x="4828246" y="6660362"/>
                    <a:pt x="4826047" y="6660728"/>
                    <a:pt x="4824216" y="6661461"/>
                  </a:cubicBezTo>
                  <a:cubicBezTo>
                    <a:pt x="4822750" y="6662193"/>
                    <a:pt x="4821285" y="6663293"/>
                    <a:pt x="4820186" y="6664391"/>
                  </a:cubicBezTo>
                  <a:lnTo>
                    <a:pt x="4676575" y="6576466"/>
                  </a:lnTo>
                  <a:cubicBezTo>
                    <a:pt x="4680604" y="6576100"/>
                    <a:pt x="4683535" y="6572436"/>
                    <a:pt x="4683535" y="6568406"/>
                  </a:cubicBezTo>
                  <a:cubicBezTo>
                    <a:pt x="4683169" y="6564010"/>
                    <a:pt x="4679505" y="6560713"/>
                    <a:pt x="4675109" y="6560713"/>
                  </a:cubicBezTo>
                  <a:cubicBezTo>
                    <a:pt x="4674010" y="6561079"/>
                    <a:pt x="4672911" y="6561446"/>
                    <a:pt x="4671812" y="6562179"/>
                  </a:cubicBezTo>
                  <a:cubicBezTo>
                    <a:pt x="4659722" y="6554118"/>
                    <a:pt x="4629315" y="6533969"/>
                    <a:pt x="4598907" y="6514186"/>
                  </a:cubicBezTo>
                  <a:lnTo>
                    <a:pt x="4527101" y="6467292"/>
                  </a:lnTo>
                  <a:cubicBezTo>
                    <a:pt x="4527101" y="6466559"/>
                    <a:pt x="4527834" y="6466193"/>
                    <a:pt x="4527834" y="6465094"/>
                  </a:cubicBezTo>
                  <a:cubicBezTo>
                    <a:pt x="4527468" y="6461064"/>
                    <a:pt x="4524537" y="6457767"/>
                    <a:pt x="4520507" y="6457034"/>
                  </a:cubicBezTo>
                  <a:lnTo>
                    <a:pt x="4504754" y="6358118"/>
                  </a:lnTo>
                  <a:cubicBezTo>
                    <a:pt x="4507318" y="6346029"/>
                    <a:pt x="4510249" y="6333573"/>
                    <a:pt x="4512813" y="6321116"/>
                  </a:cubicBezTo>
                  <a:lnTo>
                    <a:pt x="4542122" y="6186298"/>
                  </a:lnTo>
                  <a:lnTo>
                    <a:pt x="4542489" y="6186298"/>
                  </a:lnTo>
                  <a:cubicBezTo>
                    <a:pt x="4542855" y="6185931"/>
                    <a:pt x="4543221" y="6185565"/>
                    <a:pt x="4543221" y="6185199"/>
                  </a:cubicBezTo>
                  <a:lnTo>
                    <a:pt x="4738855" y="6239053"/>
                  </a:lnTo>
                  <a:close/>
                  <a:moveTo>
                    <a:pt x="4217165" y="6261400"/>
                  </a:moveTo>
                  <a:cubicBezTo>
                    <a:pt x="4217531" y="6261400"/>
                    <a:pt x="4217897" y="6261767"/>
                    <a:pt x="4218264" y="6261767"/>
                  </a:cubicBezTo>
                  <a:lnTo>
                    <a:pt x="4218630" y="6261767"/>
                  </a:lnTo>
                  <a:lnTo>
                    <a:pt x="4303991" y="6370208"/>
                  </a:lnTo>
                  <a:cubicBezTo>
                    <a:pt x="4311685" y="6380100"/>
                    <a:pt x="4319744" y="6389991"/>
                    <a:pt x="4327438" y="6399883"/>
                  </a:cubicBezTo>
                  <a:lnTo>
                    <a:pt x="4356380" y="6495868"/>
                  </a:lnTo>
                  <a:cubicBezTo>
                    <a:pt x="4353083" y="6498433"/>
                    <a:pt x="4351984" y="6502829"/>
                    <a:pt x="4353449" y="6506492"/>
                  </a:cubicBezTo>
                  <a:cubicBezTo>
                    <a:pt x="4353816" y="6507225"/>
                    <a:pt x="4354548" y="6507591"/>
                    <a:pt x="4354914" y="6508324"/>
                  </a:cubicBezTo>
                  <a:lnTo>
                    <a:pt x="4310952" y="6581595"/>
                  </a:lnTo>
                  <a:cubicBezTo>
                    <a:pt x="4292268" y="6612735"/>
                    <a:pt x="4273584" y="6644242"/>
                    <a:pt x="4266623" y="6656698"/>
                  </a:cubicBezTo>
                  <a:cubicBezTo>
                    <a:pt x="4265524" y="6656332"/>
                    <a:pt x="4264058" y="6656332"/>
                    <a:pt x="4262959" y="6656698"/>
                  </a:cubicBezTo>
                  <a:cubicBezTo>
                    <a:pt x="4261127" y="6657431"/>
                    <a:pt x="4259296" y="6659263"/>
                    <a:pt x="4258563" y="6661094"/>
                  </a:cubicBezTo>
                  <a:cubicBezTo>
                    <a:pt x="4256731" y="6665124"/>
                    <a:pt x="4258929" y="6669887"/>
                    <a:pt x="4262959" y="6671352"/>
                  </a:cubicBezTo>
                  <a:cubicBezTo>
                    <a:pt x="4264058" y="6671718"/>
                    <a:pt x="4264791" y="6672085"/>
                    <a:pt x="4265890" y="6672085"/>
                  </a:cubicBezTo>
                  <a:cubicBezTo>
                    <a:pt x="4266623" y="6672085"/>
                    <a:pt x="4267355" y="6671718"/>
                    <a:pt x="4268088" y="6671718"/>
                  </a:cubicBezTo>
                  <a:lnTo>
                    <a:pt x="4177598" y="6813498"/>
                  </a:lnTo>
                  <a:cubicBezTo>
                    <a:pt x="4176133" y="6813132"/>
                    <a:pt x="4174668" y="6812765"/>
                    <a:pt x="4172836" y="6812765"/>
                  </a:cubicBezTo>
                  <a:lnTo>
                    <a:pt x="4172836" y="6812765"/>
                  </a:lnTo>
                  <a:cubicBezTo>
                    <a:pt x="4170638" y="6812765"/>
                    <a:pt x="4168806" y="6813498"/>
                    <a:pt x="4166974" y="6814231"/>
                  </a:cubicBezTo>
                  <a:lnTo>
                    <a:pt x="4042413" y="6674649"/>
                  </a:lnTo>
                  <a:lnTo>
                    <a:pt x="3917852" y="6536167"/>
                  </a:lnTo>
                  <a:cubicBezTo>
                    <a:pt x="3921149" y="6531771"/>
                    <a:pt x="3921516" y="6525909"/>
                    <a:pt x="3918951" y="6521146"/>
                  </a:cubicBezTo>
                  <a:lnTo>
                    <a:pt x="4064395" y="6394754"/>
                  </a:lnTo>
                  <a:lnTo>
                    <a:pt x="4217165" y="6261400"/>
                  </a:lnTo>
                  <a:close/>
                  <a:moveTo>
                    <a:pt x="4068424" y="6216705"/>
                  </a:moveTo>
                  <a:cubicBezTo>
                    <a:pt x="4023729" y="6206081"/>
                    <a:pt x="3979034" y="6195456"/>
                    <a:pt x="3949725" y="6188862"/>
                  </a:cubicBezTo>
                  <a:lnTo>
                    <a:pt x="4083811" y="6191793"/>
                  </a:lnTo>
                  <a:lnTo>
                    <a:pt x="4243176" y="6194724"/>
                  </a:lnTo>
                  <a:cubicBezTo>
                    <a:pt x="4244275" y="6198021"/>
                    <a:pt x="4247206" y="6200219"/>
                    <a:pt x="4250869" y="6200585"/>
                  </a:cubicBezTo>
                  <a:lnTo>
                    <a:pt x="4251236" y="6200585"/>
                  </a:lnTo>
                  <a:cubicBezTo>
                    <a:pt x="4251236" y="6200585"/>
                    <a:pt x="4251236" y="6200585"/>
                    <a:pt x="4251602" y="6200585"/>
                  </a:cubicBezTo>
                  <a:lnTo>
                    <a:pt x="4290802" y="6278986"/>
                  </a:lnTo>
                  <a:lnTo>
                    <a:pt x="4299961" y="6309393"/>
                  </a:lnTo>
                  <a:lnTo>
                    <a:pt x="4224126" y="6256638"/>
                  </a:lnTo>
                  <a:lnTo>
                    <a:pt x="4224126" y="6256638"/>
                  </a:lnTo>
                  <a:cubicBezTo>
                    <a:pt x="4224126" y="6253341"/>
                    <a:pt x="4221195" y="6250776"/>
                    <a:pt x="4218264" y="6250776"/>
                  </a:cubicBezTo>
                  <a:cubicBezTo>
                    <a:pt x="4218264" y="6250776"/>
                    <a:pt x="4218264" y="6250776"/>
                    <a:pt x="4218264" y="6250776"/>
                  </a:cubicBezTo>
                  <a:lnTo>
                    <a:pt x="4218264" y="6250776"/>
                  </a:lnTo>
                  <a:cubicBezTo>
                    <a:pt x="4217165" y="6250776"/>
                    <a:pt x="4216066" y="6251509"/>
                    <a:pt x="4214967" y="6252241"/>
                  </a:cubicBezTo>
                  <a:lnTo>
                    <a:pt x="4068424" y="6216705"/>
                  </a:lnTo>
                  <a:close/>
                  <a:moveTo>
                    <a:pt x="3866929" y="6185199"/>
                  </a:moveTo>
                  <a:cubicBezTo>
                    <a:pt x="3864731" y="6183367"/>
                    <a:pt x="3861800" y="6182634"/>
                    <a:pt x="3858869" y="6183001"/>
                  </a:cubicBezTo>
                  <a:lnTo>
                    <a:pt x="3858503" y="6181901"/>
                  </a:lnTo>
                  <a:lnTo>
                    <a:pt x="3869127" y="6183001"/>
                  </a:lnTo>
                  <a:lnTo>
                    <a:pt x="3866929" y="6185199"/>
                  </a:lnTo>
                  <a:close/>
                  <a:moveTo>
                    <a:pt x="2669679" y="5992862"/>
                  </a:moveTo>
                  <a:cubicBezTo>
                    <a:pt x="2668947" y="5991763"/>
                    <a:pt x="2668214" y="5991030"/>
                    <a:pt x="2667115" y="5990297"/>
                  </a:cubicBezTo>
                  <a:cubicBezTo>
                    <a:pt x="2664184" y="5989199"/>
                    <a:pt x="2660520" y="5990664"/>
                    <a:pt x="2659421" y="5993595"/>
                  </a:cubicBezTo>
                  <a:lnTo>
                    <a:pt x="2659421" y="5993595"/>
                  </a:lnTo>
                  <a:lnTo>
                    <a:pt x="2570397" y="6018873"/>
                  </a:lnTo>
                  <a:lnTo>
                    <a:pt x="2589081" y="5993228"/>
                  </a:lnTo>
                  <a:lnTo>
                    <a:pt x="2651362" y="5932047"/>
                  </a:lnTo>
                  <a:lnTo>
                    <a:pt x="2651362" y="5932047"/>
                  </a:lnTo>
                  <a:cubicBezTo>
                    <a:pt x="2652461" y="5932413"/>
                    <a:pt x="2653560" y="5932780"/>
                    <a:pt x="2654659" y="5932780"/>
                  </a:cubicBezTo>
                  <a:cubicBezTo>
                    <a:pt x="2657223" y="5932780"/>
                    <a:pt x="2659421" y="5931314"/>
                    <a:pt x="2661253" y="5929482"/>
                  </a:cubicBezTo>
                  <a:lnTo>
                    <a:pt x="2812558" y="5978574"/>
                  </a:lnTo>
                  <a:lnTo>
                    <a:pt x="2940416" y="6019606"/>
                  </a:lnTo>
                  <a:cubicBezTo>
                    <a:pt x="2910741" y="6016675"/>
                    <a:pt x="2864947" y="6011912"/>
                    <a:pt x="2819152" y="6007516"/>
                  </a:cubicBezTo>
                  <a:lnTo>
                    <a:pt x="2669679" y="5992862"/>
                  </a:lnTo>
                  <a:close/>
                  <a:moveTo>
                    <a:pt x="1986060" y="5796862"/>
                  </a:moveTo>
                  <a:lnTo>
                    <a:pt x="2178397" y="5810417"/>
                  </a:lnTo>
                  <a:lnTo>
                    <a:pt x="2380625" y="5823972"/>
                  </a:lnTo>
                  <a:cubicBezTo>
                    <a:pt x="2380991" y="5824339"/>
                    <a:pt x="2380991" y="5824705"/>
                    <a:pt x="2381358" y="5825071"/>
                  </a:cubicBezTo>
                  <a:lnTo>
                    <a:pt x="2381358" y="5825071"/>
                  </a:lnTo>
                  <a:lnTo>
                    <a:pt x="2365238" y="5962088"/>
                  </a:lnTo>
                  <a:cubicBezTo>
                    <a:pt x="2363773" y="5974911"/>
                    <a:pt x="2362307" y="5987367"/>
                    <a:pt x="2360842" y="5999456"/>
                  </a:cubicBezTo>
                  <a:lnTo>
                    <a:pt x="2313582" y="6087748"/>
                  </a:lnTo>
                  <a:cubicBezTo>
                    <a:pt x="2309552" y="6087015"/>
                    <a:pt x="2305522" y="6089213"/>
                    <a:pt x="2303690" y="6093244"/>
                  </a:cubicBezTo>
                  <a:cubicBezTo>
                    <a:pt x="2303324" y="6093976"/>
                    <a:pt x="2303690" y="6094709"/>
                    <a:pt x="2303690" y="6095442"/>
                  </a:cubicBezTo>
                  <a:lnTo>
                    <a:pt x="2220528" y="6116324"/>
                  </a:lnTo>
                  <a:cubicBezTo>
                    <a:pt x="2185358" y="6125116"/>
                    <a:pt x="2149821" y="6134275"/>
                    <a:pt x="2135900" y="6137939"/>
                  </a:cubicBezTo>
                  <a:cubicBezTo>
                    <a:pt x="2135167" y="6137206"/>
                    <a:pt x="2134434" y="6135741"/>
                    <a:pt x="2133335" y="6135374"/>
                  </a:cubicBezTo>
                  <a:cubicBezTo>
                    <a:pt x="2129305" y="6133909"/>
                    <a:pt x="2124542" y="6135741"/>
                    <a:pt x="2122711" y="6139771"/>
                  </a:cubicBezTo>
                  <a:cubicBezTo>
                    <a:pt x="2121245" y="6143434"/>
                    <a:pt x="2123077" y="6147830"/>
                    <a:pt x="2126374" y="6149662"/>
                  </a:cubicBezTo>
                  <a:lnTo>
                    <a:pt x="1961881" y="6185931"/>
                  </a:lnTo>
                  <a:cubicBezTo>
                    <a:pt x="1961148" y="6184466"/>
                    <a:pt x="1960049" y="6183001"/>
                    <a:pt x="1958950" y="6181901"/>
                  </a:cubicBezTo>
                  <a:cubicBezTo>
                    <a:pt x="1957484" y="6180436"/>
                    <a:pt x="1955653" y="6179703"/>
                    <a:pt x="1953821" y="6178970"/>
                  </a:cubicBezTo>
                  <a:lnTo>
                    <a:pt x="1964445" y="5992129"/>
                  </a:lnTo>
                  <a:lnTo>
                    <a:pt x="1974337" y="5806387"/>
                  </a:lnTo>
                  <a:cubicBezTo>
                    <a:pt x="1977634" y="5806021"/>
                    <a:pt x="1980198" y="5804555"/>
                    <a:pt x="1982397" y="5802357"/>
                  </a:cubicBezTo>
                  <a:cubicBezTo>
                    <a:pt x="1984595" y="5800526"/>
                    <a:pt x="1985694" y="5798694"/>
                    <a:pt x="1986060" y="5796862"/>
                  </a:cubicBezTo>
                  <a:close/>
                  <a:moveTo>
                    <a:pt x="2186823" y="5522828"/>
                  </a:moveTo>
                  <a:cubicBezTo>
                    <a:pt x="2186823" y="5522095"/>
                    <a:pt x="2186457" y="5520996"/>
                    <a:pt x="2186090" y="5520264"/>
                  </a:cubicBezTo>
                  <a:cubicBezTo>
                    <a:pt x="2185358" y="5518432"/>
                    <a:pt x="2183892" y="5516966"/>
                    <a:pt x="2182427" y="5515867"/>
                  </a:cubicBezTo>
                  <a:cubicBezTo>
                    <a:pt x="2182427" y="5515501"/>
                    <a:pt x="2182793" y="5515135"/>
                    <a:pt x="2182793" y="5514768"/>
                  </a:cubicBezTo>
                  <a:lnTo>
                    <a:pt x="2189387" y="5523194"/>
                  </a:lnTo>
                  <a:lnTo>
                    <a:pt x="2186823" y="5522828"/>
                  </a:lnTo>
                  <a:close/>
                  <a:moveTo>
                    <a:pt x="1476093" y="4540263"/>
                  </a:moveTo>
                  <a:cubicBezTo>
                    <a:pt x="1476460" y="4539164"/>
                    <a:pt x="1476460" y="4537698"/>
                    <a:pt x="1476093" y="4536599"/>
                  </a:cubicBezTo>
                  <a:cubicBezTo>
                    <a:pt x="1474628" y="4533668"/>
                    <a:pt x="1471331" y="4532570"/>
                    <a:pt x="1468400" y="4533668"/>
                  </a:cubicBezTo>
                  <a:lnTo>
                    <a:pt x="1468400" y="4533668"/>
                  </a:lnTo>
                  <a:lnTo>
                    <a:pt x="1387435" y="4488607"/>
                  </a:lnTo>
                  <a:lnTo>
                    <a:pt x="1418942" y="4483478"/>
                  </a:lnTo>
                  <a:lnTo>
                    <a:pt x="1506134" y="4484210"/>
                  </a:lnTo>
                  <a:cubicBezTo>
                    <a:pt x="1506134" y="4484210"/>
                    <a:pt x="1506134" y="4484577"/>
                    <a:pt x="1506134" y="4484577"/>
                  </a:cubicBezTo>
                  <a:cubicBezTo>
                    <a:pt x="1507600" y="4487874"/>
                    <a:pt x="1510897" y="4490072"/>
                    <a:pt x="1514561" y="4490072"/>
                  </a:cubicBezTo>
                  <a:cubicBezTo>
                    <a:pt x="1514927" y="4490072"/>
                    <a:pt x="1514927" y="4490072"/>
                    <a:pt x="1515293" y="4490072"/>
                  </a:cubicBezTo>
                  <a:lnTo>
                    <a:pt x="1587465" y="4631485"/>
                  </a:lnTo>
                  <a:lnTo>
                    <a:pt x="1648647" y="4750551"/>
                  </a:lnTo>
                  <a:cubicBezTo>
                    <a:pt x="1629963" y="4727470"/>
                    <a:pt x="1601021" y="4691934"/>
                    <a:pt x="1571712" y="4656397"/>
                  </a:cubicBezTo>
                  <a:lnTo>
                    <a:pt x="1476093" y="4540263"/>
                  </a:lnTo>
                  <a:close/>
                  <a:moveTo>
                    <a:pt x="1965178" y="2306227"/>
                  </a:moveTo>
                  <a:cubicBezTo>
                    <a:pt x="2004378" y="2282414"/>
                    <a:pt x="2043211" y="2257868"/>
                    <a:pt x="2068856" y="2242115"/>
                  </a:cubicBezTo>
                  <a:lnTo>
                    <a:pt x="1971772" y="2335169"/>
                  </a:lnTo>
                  <a:lnTo>
                    <a:pt x="1857103" y="2445809"/>
                  </a:lnTo>
                  <a:cubicBezTo>
                    <a:pt x="1853806" y="2444343"/>
                    <a:pt x="1850142" y="2445076"/>
                    <a:pt x="1847211" y="2447274"/>
                  </a:cubicBezTo>
                  <a:cubicBezTo>
                    <a:pt x="1847211" y="2447274"/>
                    <a:pt x="1847211" y="2447274"/>
                    <a:pt x="1847211" y="2447641"/>
                  </a:cubicBezTo>
                  <a:lnTo>
                    <a:pt x="1764415" y="2419797"/>
                  </a:lnTo>
                  <a:cubicBezTo>
                    <a:pt x="1755622" y="2415035"/>
                    <a:pt x="1746097" y="2409906"/>
                    <a:pt x="1736206" y="2404777"/>
                  </a:cubicBezTo>
                  <a:lnTo>
                    <a:pt x="1827062" y="2388657"/>
                  </a:lnTo>
                  <a:lnTo>
                    <a:pt x="1827062" y="2388657"/>
                  </a:lnTo>
                  <a:cubicBezTo>
                    <a:pt x="1828161" y="2389756"/>
                    <a:pt x="1829626" y="2390123"/>
                    <a:pt x="1831092" y="2390123"/>
                  </a:cubicBezTo>
                  <a:cubicBezTo>
                    <a:pt x="1832557" y="2390123"/>
                    <a:pt x="1834389" y="2389390"/>
                    <a:pt x="1835488" y="2388291"/>
                  </a:cubicBezTo>
                  <a:cubicBezTo>
                    <a:pt x="1836221" y="2387192"/>
                    <a:pt x="1836587" y="2386093"/>
                    <a:pt x="1836587" y="2384994"/>
                  </a:cubicBezTo>
                  <a:lnTo>
                    <a:pt x="1965178" y="2306227"/>
                  </a:lnTo>
                  <a:close/>
                  <a:moveTo>
                    <a:pt x="3112237" y="1475333"/>
                  </a:moveTo>
                  <a:cubicBezTo>
                    <a:pt x="3112603" y="1475699"/>
                    <a:pt x="3112969" y="1475699"/>
                    <a:pt x="3113702" y="1475699"/>
                  </a:cubicBezTo>
                  <a:cubicBezTo>
                    <a:pt x="3114435" y="1475699"/>
                    <a:pt x="3115168" y="1475699"/>
                    <a:pt x="3116267" y="1475333"/>
                  </a:cubicBezTo>
                  <a:cubicBezTo>
                    <a:pt x="3119197" y="1473868"/>
                    <a:pt x="3120663" y="1470571"/>
                    <a:pt x="3119197" y="1467640"/>
                  </a:cubicBezTo>
                  <a:lnTo>
                    <a:pt x="3119197" y="1467640"/>
                  </a:lnTo>
                  <a:lnTo>
                    <a:pt x="3163893" y="1387042"/>
                  </a:lnTo>
                  <a:cubicBezTo>
                    <a:pt x="3165725" y="1398032"/>
                    <a:pt x="3167556" y="1408656"/>
                    <a:pt x="3169022" y="1418548"/>
                  </a:cubicBezTo>
                  <a:lnTo>
                    <a:pt x="3168289" y="1505741"/>
                  </a:lnTo>
                  <a:cubicBezTo>
                    <a:pt x="3168289" y="1505741"/>
                    <a:pt x="3168289" y="1505741"/>
                    <a:pt x="3167923" y="1505741"/>
                  </a:cubicBezTo>
                  <a:cubicBezTo>
                    <a:pt x="3165725" y="1506840"/>
                    <a:pt x="3163893" y="1508671"/>
                    <a:pt x="3163160" y="1510870"/>
                  </a:cubicBezTo>
                  <a:cubicBezTo>
                    <a:pt x="3162794" y="1511969"/>
                    <a:pt x="3162794" y="1513434"/>
                    <a:pt x="3163160" y="1514533"/>
                  </a:cubicBezTo>
                  <a:lnTo>
                    <a:pt x="3021014" y="1586705"/>
                  </a:lnTo>
                  <a:lnTo>
                    <a:pt x="2901949" y="1647887"/>
                  </a:lnTo>
                  <a:cubicBezTo>
                    <a:pt x="2925029" y="1629202"/>
                    <a:pt x="2960566" y="1600260"/>
                    <a:pt x="2996102" y="1570952"/>
                  </a:cubicBezTo>
                  <a:lnTo>
                    <a:pt x="3112237" y="1475333"/>
                  </a:lnTo>
                  <a:close/>
                  <a:moveTo>
                    <a:pt x="2914771" y="1412686"/>
                  </a:moveTo>
                  <a:lnTo>
                    <a:pt x="2728663" y="1362862"/>
                  </a:lnTo>
                  <a:cubicBezTo>
                    <a:pt x="2729029" y="1357367"/>
                    <a:pt x="2726098" y="1352238"/>
                    <a:pt x="2720969" y="1350040"/>
                  </a:cubicBezTo>
                  <a:lnTo>
                    <a:pt x="2772259" y="1170892"/>
                  </a:lnTo>
                  <a:lnTo>
                    <a:pt x="2823182" y="991011"/>
                  </a:lnTo>
                  <a:lnTo>
                    <a:pt x="2823549" y="991011"/>
                  </a:lnTo>
                  <a:cubicBezTo>
                    <a:pt x="2825380" y="991011"/>
                    <a:pt x="2827212" y="990645"/>
                    <a:pt x="2829044" y="989912"/>
                  </a:cubicBezTo>
                  <a:cubicBezTo>
                    <a:pt x="2830509" y="989179"/>
                    <a:pt x="2831975" y="988080"/>
                    <a:pt x="2833074" y="986981"/>
                  </a:cubicBezTo>
                  <a:lnTo>
                    <a:pt x="2976319" y="1074907"/>
                  </a:lnTo>
                  <a:cubicBezTo>
                    <a:pt x="2971923" y="1075639"/>
                    <a:pt x="2968992" y="1079669"/>
                    <a:pt x="2969724" y="1084066"/>
                  </a:cubicBezTo>
                  <a:cubicBezTo>
                    <a:pt x="2970457" y="1087729"/>
                    <a:pt x="2973754" y="1090660"/>
                    <a:pt x="2977418" y="1090660"/>
                  </a:cubicBezTo>
                  <a:lnTo>
                    <a:pt x="2977784" y="1090660"/>
                  </a:lnTo>
                  <a:cubicBezTo>
                    <a:pt x="2978883" y="1090294"/>
                    <a:pt x="2979982" y="1089927"/>
                    <a:pt x="2981081" y="1089195"/>
                  </a:cubicBezTo>
                  <a:cubicBezTo>
                    <a:pt x="2993171" y="1097254"/>
                    <a:pt x="3023212" y="1117404"/>
                    <a:pt x="3053986" y="1137187"/>
                  </a:cubicBezTo>
                  <a:lnTo>
                    <a:pt x="3125792" y="1183714"/>
                  </a:lnTo>
                  <a:cubicBezTo>
                    <a:pt x="3125792" y="1184447"/>
                    <a:pt x="3125059" y="1185180"/>
                    <a:pt x="3125059" y="1185912"/>
                  </a:cubicBezTo>
                  <a:cubicBezTo>
                    <a:pt x="3125426" y="1189942"/>
                    <a:pt x="3128356" y="1193239"/>
                    <a:pt x="3132386" y="1194339"/>
                  </a:cubicBezTo>
                  <a:lnTo>
                    <a:pt x="3148140" y="1293255"/>
                  </a:lnTo>
                  <a:lnTo>
                    <a:pt x="3140080" y="1330256"/>
                  </a:lnTo>
                  <a:lnTo>
                    <a:pt x="3110771" y="1465075"/>
                  </a:lnTo>
                  <a:lnTo>
                    <a:pt x="3110771" y="1465075"/>
                  </a:lnTo>
                  <a:cubicBezTo>
                    <a:pt x="3110405" y="1465075"/>
                    <a:pt x="3110039" y="1465808"/>
                    <a:pt x="3109672" y="1466174"/>
                  </a:cubicBezTo>
                  <a:lnTo>
                    <a:pt x="2914771" y="1412686"/>
                  </a:lnTo>
                  <a:close/>
                  <a:moveTo>
                    <a:pt x="3436095" y="1390339"/>
                  </a:moveTo>
                  <a:cubicBezTo>
                    <a:pt x="3435729" y="1390339"/>
                    <a:pt x="3435362" y="1389972"/>
                    <a:pt x="3434996" y="1389972"/>
                  </a:cubicBezTo>
                  <a:lnTo>
                    <a:pt x="3434996" y="1389972"/>
                  </a:lnTo>
                  <a:lnTo>
                    <a:pt x="3349635" y="1281897"/>
                  </a:lnTo>
                  <a:lnTo>
                    <a:pt x="3326188" y="1252223"/>
                  </a:lnTo>
                  <a:lnTo>
                    <a:pt x="3296880" y="1156604"/>
                  </a:lnTo>
                  <a:cubicBezTo>
                    <a:pt x="3298345" y="1155871"/>
                    <a:pt x="3299444" y="1154406"/>
                    <a:pt x="3300177" y="1153307"/>
                  </a:cubicBezTo>
                  <a:cubicBezTo>
                    <a:pt x="3301276" y="1151109"/>
                    <a:pt x="3301276" y="1148178"/>
                    <a:pt x="3300177" y="1145980"/>
                  </a:cubicBezTo>
                  <a:cubicBezTo>
                    <a:pt x="3299811" y="1145247"/>
                    <a:pt x="3299078" y="1145247"/>
                    <a:pt x="3298712" y="1144514"/>
                  </a:cubicBezTo>
                  <a:lnTo>
                    <a:pt x="3342674" y="1071243"/>
                  </a:lnTo>
                  <a:cubicBezTo>
                    <a:pt x="3361358" y="1040469"/>
                    <a:pt x="3379310" y="1009329"/>
                    <a:pt x="3387003" y="996507"/>
                  </a:cubicBezTo>
                  <a:cubicBezTo>
                    <a:pt x="3387370" y="996507"/>
                    <a:pt x="3387370" y="996873"/>
                    <a:pt x="3387736" y="996873"/>
                  </a:cubicBezTo>
                  <a:cubicBezTo>
                    <a:pt x="3388835" y="996873"/>
                    <a:pt x="3389934" y="996507"/>
                    <a:pt x="3391033" y="996140"/>
                  </a:cubicBezTo>
                  <a:cubicBezTo>
                    <a:pt x="3394697" y="993942"/>
                    <a:pt x="3396162" y="989179"/>
                    <a:pt x="3393964" y="985516"/>
                  </a:cubicBezTo>
                  <a:cubicBezTo>
                    <a:pt x="3392132" y="982585"/>
                    <a:pt x="3388835" y="980753"/>
                    <a:pt x="3385538" y="981486"/>
                  </a:cubicBezTo>
                  <a:lnTo>
                    <a:pt x="3476028" y="839706"/>
                  </a:lnTo>
                  <a:cubicBezTo>
                    <a:pt x="3477493" y="840073"/>
                    <a:pt x="3478958" y="840439"/>
                    <a:pt x="3480424" y="840439"/>
                  </a:cubicBezTo>
                  <a:lnTo>
                    <a:pt x="3481157" y="840439"/>
                  </a:lnTo>
                  <a:cubicBezTo>
                    <a:pt x="3483355" y="840439"/>
                    <a:pt x="3485187" y="839706"/>
                    <a:pt x="3487018" y="838974"/>
                  </a:cubicBezTo>
                  <a:lnTo>
                    <a:pt x="3611579" y="978189"/>
                  </a:lnTo>
                  <a:lnTo>
                    <a:pt x="3736140" y="1116305"/>
                  </a:lnTo>
                  <a:cubicBezTo>
                    <a:pt x="3734308" y="1118869"/>
                    <a:pt x="3733209" y="1122166"/>
                    <a:pt x="3733209" y="1125097"/>
                  </a:cubicBezTo>
                  <a:cubicBezTo>
                    <a:pt x="3733209" y="1127295"/>
                    <a:pt x="3733942" y="1129494"/>
                    <a:pt x="3735041" y="1131325"/>
                  </a:cubicBezTo>
                  <a:lnTo>
                    <a:pt x="3589598" y="1257718"/>
                  </a:lnTo>
                  <a:lnTo>
                    <a:pt x="3436095" y="1390339"/>
                  </a:lnTo>
                  <a:close/>
                  <a:moveTo>
                    <a:pt x="3584835" y="1435034"/>
                  </a:moveTo>
                  <a:cubicBezTo>
                    <a:pt x="3629530" y="1445658"/>
                    <a:pt x="3674226" y="1456283"/>
                    <a:pt x="3703168" y="1462877"/>
                  </a:cubicBezTo>
                  <a:lnTo>
                    <a:pt x="3569448" y="1459946"/>
                  </a:lnTo>
                  <a:lnTo>
                    <a:pt x="3410084" y="1457015"/>
                  </a:lnTo>
                  <a:cubicBezTo>
                    <a:pt x="3408985" y="1453718"/>
                    <a:pt x="3405687" y="1451520"/>
                    <a:pt x="3402024" y="1451154"/>
                  </a:cubicBezTo>
                  <a:lnTo>
                    <a:pt x="3402024" y="1451154"/>
                  </a:lnTo>
                  <a:cubicBezTo>
                    <a:pt x="3402024" y="1451154"/>
                    <a:pt x="3402024" y="1451154"/>
                    <a:pt x="3401658" y="1451154"/>
                  </a:cubicBezTo>
                  <a:lnTo>
                    <a:pt x="3362824" y="1373120"/>
                  </a:lnTo>
                  <a:cubicBezTo>
                    <a:pt x="3359893" y="1363595"/>
                    <a:pt x="3356962" y="1352970"/>
                    <a:pt x="3353665" y="1342346"/>
                  </a:cubicBezTo>
                  <a:lnTo>
                    <a:pt x="3429501" y="1395101"/>
                  </a:lnTo>
                  <a:lnTo>
                    <a:pt x="3429501" y="1395101"/>
                  </a:lnTo>
                  <a:cubicBezTo>
                    <a:pt x="3429501" y="1398398"/>
                    <a:pt x="3432065" y="1400597"/>
                    <a:pt x="3435362" y="1400597"/>
                  </a:cubicBezTo>
                  <a:lnTo>
                    <a:pt x="3435729" y="1400597"/>
                  </a:lnTo>
                  <a:cubicBezTo>
                    <a:pt x="3436828" y="1400597"/>
                    <a:pt x="3437927" y="1399864"/>
                    <a:pt x="3439026" y="1399131"/>
                  </a:cubicBezTo>
                  <a:lnTo>
                    <a:pt x="3584835" y="1435034"/>
                  </a:lnTo>
                  <a:close/>
                  <a:moveTo>
                    <a:pt x="3786331" y="1466174"/>
                  </a:moveTo>
                  <a:cubicBezTo>
                    <a:pt x="3787063" y="1466907"/>
                    <a:pt x="3787796" y="1467273"/>
                    <a:pt x="3788529" y="1467640"/>
                  </a:cubicBezTo>
                  <a:cubicBezTo>
                    <a:pt x="3789994" y="1468372"/>
                    <a:pt x="3791826" y="1468739"/>
                    <a:pt x="3793658" y="1468739"/>
                  </a:cubicBezTo>
                  <a:cubicBezTo>
                    <a:pt x="3794024" y="1468739"/>
                    <a:pt x="3794024" y="1468372"/>
                    <a:pt x="3794390" y="1468372"/>
                  </a:cubicBezTo>
                  <a:lnTo>
                    <a:pt x="3794757" y="1469472"/>
                  </a:lnTo>
                  <a:lnTo>
                    <a:pt x="3784133" y="1468372"/>
                  </a:lnTo>
                  <a:lnTo>
                    <a:pt x="3786331" y="1466174"/>
                  </a:lnTo>
                  <a:close/>
                  <a:moveTo>
                    <a:pt x="4983580" y="1658877"/>
                  </a:moveTo>
                  <a:cubicBezTo>
                    <a:pt x="4984313" y="1659976"/>
                    <a:pt x="4985046" y="1660709"/>
                    <a:pt x="4986145" y="1661442"/>
                  </a:cubicBezTo>
                  <a:cubicBezTo>
                    <a:pt x="4986877" y="1661808"/>
                    <a:pt x="4987610" y="1661808"/>
                    <a:pt x="4988343" y="1661808"/>
                  </a:cubicBezTo>
                  <a:cubicBezTo>
                    <a:pt x="4990907" y="1661808"/>
                    <a:pt x="4992739" y="1660343"/>
                    <a:pt x="4993838" y="1658145"/>
                  </a:cubicBezTo>
                  <a:lnTo>
                    <a:pt x="4993838" y="1658145"/>
                  </a:lnTo>
                  <a:lnTo>
                    <a:pt x="5082863" y="1632866"/>
                  </a:lnTo>
                  <a:lnTo>
                    <a:pt x="5064178" y="1658877"/>
                  </a:lnTo>
                  <a:lnTo>
                    <a:pt x="5001898" y="1720058"/>
                  </a:lnTo>
                  <a:cubicBezTo>
                    <a:pt x="5001898" y="1720058"/>
                    <a:pt x="5001898" y="1720058"/>
                    <a:pt x="5001532" y="1719692"/>
                  </a:cubicBezTo>
                  <a:cubicBezTo>
                    <a:pt x="4998234" y="1718593"/>
                    <a:pt x="4994205" y="1719692"/>
                    <a:pt x="4992007" y="1722623"/>
                  </a:cubicBezTo>
                  <a:lnTo>
                    <a:pt x="4840335" y="1673532"/>
                  </a:lnTo>
                  <a:lnTo>
                    <a:pt x="4712844" y="1632500"/>
                  </a:lnTo>
                  <a:cubicBezTo>
                    <a:pt x="4742519" y="1635430"/>
                    <a:pt x="4788313" y="1640193"/>
                    <a:pt x="4833741" y="1644589"/>
                  </a:cubicBezTo>
                  <a:lnTo>
                    <a:pt x="4983580" y="1658877"/>
                  </a:lnTo>
                  <a:close/>
                  <a:moveTo>
                    <a:pt x="4888328" y="1474600"/>
                  </a:moveTo>
                  <a:lnTo>
                    <a:pt x="4791610" y="1307542"/>
                  </a:lnTo>
                  <a:cubicBezTo>
                    <a:pt x="4793075" y="1306077"/>
                    <a:pt x="4794541" y="1304612"/>
                    <a:pt x="4795640" y="1302780"/>
                  </a:cubicBezTo>
                  <a:cubicBezTo>
                    <a:pt x="4796739" y="1299849"/>
                    <a:pt x="4796739" y="1296552"/>
                    <a:pt x="4796006" y="1293621"/>
                  </a:cubicBezTo>
                  <a:lnTo>
                    <a:pt x="4958668" y="1203131"/>
                  </a:lnTo>
                  <a:lnTo>
                    <a:pt x="5121330" y="1111909"/>
                  </a:lnTo>
                  <a:cubicBezTo>
                    <a:pt x="5122795" y="1113374"/>
                    <a:pt x="5124261" y="1114473"/>
                    <a:pt x="5126093" y="1115206"/>
                  </a:cubicBezTo>
                  <a:cubicBezTo>
                    <a:pt x="5127558" y="1115939"/>
                    <a:pt x="5129390" y="1115939"/>
                    <a:pt x="5130855" y="1115939"/>
                  </a:cubicBezTo>
                  <a:lnTo>
                    <a:pt x="5170421" y="1279333"/>
                  </a:lnTo>
                  <a:cubicBezTo>
                    <a:pt x="5167125" y="1276402"/>
                    <a:pt x="5161996" y="1277135"/>
                    <a:pt x="5159431" y="1280432"/>
                  </a:cubicBezTo>
                  <a:cubicBezTo>
                    <a:pt x="5156500" y="1283729"/>
                    <a:pt x="5157233" y="1288858"/>
                    <a:pt x="5160530" y="1291423"/>
                  </a:cubicBezTo>
                  <a:lnTo>
                    <a:pt x="5160530" y="1291423"/>
                  </a:lnTo>
                  <a:cubicBezTo>
                    <a:pt x="5161629" y="1292155"/>
                    <a:pt x="5162728" y="1292522"/>
                    <a:pt x="5163827" y="1292888"/>
                  </a:cubicBezTo>
                  <a:cubicBezTo>
                    <a:pt x="5166758" y="1307176"/>
                    <a:pt x="5173719" y="1342713"/>
                    <a:pt x="5181412" y="1378249"/>
                  </a:cubicBezTo>
                  <a:lnTo>
                    <a:pt x="5198997" y="1462144"/>
                  </a:lnTo>
                  <a:cubicBezTo>
                    <a:pt x="5198265" y="1462511"/>
                    <a:pt x="5197532" y="1462511"/>
                    <a:pt x="5196799" y="1462877"/>
                  </a:cubicBezTo>
                  <a:cubicBezTo>
                    <a:pt x="5194968" y="1464709"/>
                    <a:pt x="5194235" y="1467273"/>
                    <a:pt x="5194235" y="1469838"/>
                  </a:cubicBezTo>
                  <a:cubicBezTo>
                    <a:pt x="5194601" y="1471303"/>
                    <a:pt x="5195334" y="1472769"/>
                    <a:pt x="5196066" y="1473868"/>
                  </a:cubicBezTo>
                  <a:lnTo>
                    <a:pt x="5137449" y="1554832"/>
                  </a:lnTo>
                  <a:cubicBezTo>
                    <a:pt x="5127192" y="1561427"/>
                    <a:pt x="5116201" y="1568387"/>
                    <a:pt x="5105577" y="1575348"/>
                  </a:cubicBezTo>
                  <a:lnTo>
                    <a:pt x="4989442" y="1649718"/>
                  </a:lnTo>
                  <a:lnTo>
                    <a:pt x="4989442" y="1649718"/>
                  </a:lnTo>
                  <a:cubicBezTo>
                    <a:pt x="4989075" y="1649718"/>
                    <a:pt x="4988709" y="1649718"/>
                    <a:pt x="4987977" y="1649718"/>
                  </a:cubicBezTo>
                  <a:lnTo>
                    <a:pt x="4888328" y="1474600"/>
                  </a:lnTo>
                  <a:close/>
                  <a:moveTo>
                    <a:pt x="5667200" y="1854877"/>
                  </a:moveTo>
                  <a:lnTo>
                    <a:pt x="5474863" y="1841322"/>
                  </a:lnTo>
                  <a:lnTo>
                    <a:pt x="5272635" y="1827401"/>
                  </a:lnTo>
                  <a:cubicBezTo>
                    <a:pt x="5272268" y="1827034"/>
                    <a:pt x="5272268" y="1826668"/>
                    <a:pt x="5271902" y="1826302"/>
                  </a:cubicBezTo>
                  <a:lnTo>
                    <a:pt x="5271902" y="1826302"/>
                  </a:lnTo>
                  <a:lnTo>
                    <a:pt x="5288022" y="1689285"/>
                  </a:lnTo>
                  <a:cubicBezTo>
                    <a:pt x="5289487" y="1676462"/>
                    <a:pt x="5290952" y="1664006"/>
                    <a:pt x="5292418" y="1651550"/>
                  </a:cubicBezTo>
                  <a:lnTo>
                    <a:pt x="5339312" y="1563625"/>
                  </a:lnTo>
                  <a:cubicBezTo>
                    <a:pt x="5339678" y="1563625"/>
                    <a:pt x="5340044" y="1563625"/>
                    <a:pt x="5340410" y="1563991"/>
                  </a:cubicBezTo>
                  <a:cubicBezTo>
                    <a:pt x="5344440" y="1563991"/>
                    <a:pt x="5347738" y="1561427"/>
                    <a:pt x="5349203" y="1557763"/>
                  </a:cubicBezTo>
                  <a:cubicBezTo>
                    <a:pt x="5349569" y="1557030"/>
                    <a:pt x="5349203" y="1556298"/>
                    <a:pt x="5349203" y="1555565"/>
                  </a:cubicBezTo>
                  <a:lnTo>
                    <a:pt x="5432366" y="1534683"/>
                  </a:lnTo>
                  <a:cubicBezTo>
                    <a:pt x="5467902" y="1525890"/>
                    <a:pt x="5503072" y="1516731"/>
                    <a:pt x="5516994" y="1513068"/>
                  </a:cubicBezTo>
                  <a:cubicBezTo>
                    <a:pt x="5517727" y="1514167"/>
                    <a:pt x="5518459" y="1515266"/>
                    <a:pt x="5519558" y="1515632"/>
                  </a:cubicBezTo>
                  <a:cubicBezTo>
                    <a:pt x="5520658" y="1515999"/>
                    <a:pt x="5521390" y="1516365"/>
                    <a:pt x="5522489" y="1515999"/>
                  </a:cubicBezTo>
                  <a:cubicBezTo>
                    <a:pt x="5525786" y="1515999"/>
                    <a:pt x="5528717" y="1513800"/>
                    <a:pt x="5529816" y="1510870"/>
                  </a:cubicBezTo>
                  <a:cubicBezTo>
                    <a:pt x="5530549" y="1509038"/>
                    <a:pt x="5530549" y="1506473"/>
                    <a:pt x="5529816" y="1504642"/>
                  </a:cubicBezTo>
                  <a:cubicBezTo>
                    <a:pt x="5529083" y="1503176"/>
                    <a:pt x="5527618" y="1501711"/>
                    <a:pt x="5526153" y="1500978"/>
                  </a:cubicBezTo>
                  <a:lnTo>
                    <a:pt x="5690646" y="1464709"/>
                  </a:lnTo>
                  <a:cubicBezTo>
                    <a:pt x="5692112" y="1468006"/>
                    <a:pt x="5695043" y="1470571"/>
                    <a:pt x="5698706" y="1471670"/>
                  </a:cubicBezTo>
                  <a:lnTo>
                    <a:pt x="5688082" y="1658511"/>
                  </a:lnTo>
                  <a:lnTo>
                    <a:pt x="5678190" y="1844619"/>
                  </a:lnTo>
                  <a:cubicBezTo>
                    <a:pt x="5674893" y="1844986"/>
                    <a:pt x="5672328" y="1846451"/>
                    <a:pt x="5670130" y="1848649"/>
                  </a:cubicBezTo>
                  <a:cubicBezTo>
                    <a:pt x="5668665" y="1850115"/>
                    <a:pt x="5667200" y="1852313"/>
                    <a:pt x="5666467" y="1854511"/>
                  </a:cubicBezTo>
                  <a:lnTo>
                    <a:pt x="5667200" y="1854511"/>
                  </a:lnTo>
                  <a:close/>
                  <a:moveTo>
                    <a:pt x="5466803" y="2128545"/>
                  </a:moveTo>
                  <a:cubicBezTo>
                    <a:pt x="5466803" y="2129278"/>
                    <a:pt x="5467169" y="2130377"/>
                    <a:pt x="5467536" y="2131109"/>
                  </a:cubicBezTo>
                  <a:cubicBezTo>
                    <a:pt x="5468269" y="2132941"/>
                    <a:pt x="5469734" y="2134407"/>
                    <a:pt x="5471200" y="2135506"/>
                  </a:cubicBezTo>
                  <a:lnTo>
                    <a:pt x="5470467" y="2136605"/>
                  </a:lnTo>
                  <a:lnTo>
                    <a:pt x="5463872" y="2128179"/>
                  </a:lnTo>
                  <a:lnTo>
                    <a:pt x="5466803" y="2128545"/>
                  </a:lnTo>
                  <a:close/>
                  <a:moveTo>
                    <a:pt x="6177533" y="3111477"/>
                  </a:moveTo>
                  <a:cubicBezTo>
                    <a:pt x="6177166" y="3112576"/>
                    <a:pt x="6177166" y="3114041"/>
                    <a:pt x="6177533" y="3115140"/>
                  </a:cubicBezTo>
                  <a:cubicBezTo>
                    <a:pt x="6178266" y="3117338"/>
                    <a:pt x="6180464" y="3118804"/>
                    <a:pt x="6183028" y="3118804"/>
                  </a:cubicBezTo>
                  <a:cubicBezTo>
                    <a:pt x="6183761" y="3118804"/>
                    <a:pt x="6184860" y="3118804"/>
                    <a:pt x="6185593" y="3118437"/>
                  </a:cubicBezTo>
                  <a:lnTo>
                    <a:pt x="6185593" y="3118437"/>
                  </a:lnTo>
                  <a:lnTo>
                    <a:pt x="6266557" y="3163499"/>
                  </a:lnTo>
                  <a:lnTo>
                    <a:pt x="6235051" y="3168628"/>
                  </a:lnTo>
                  <a:lnTo>
                    <a:pt x="6147858" y="3167895"/>
                  </a:lnTo>
                  <a:cubicBezTo>
                    <a:pt x="6147858" y="3167895"/>
                    <a:pt x="6147858" y="3167895"/>
                    <a:pt x="6147858" y="3167529"/>
                  </a:cubicBezTo>
                  <a:cubicBezTo>
                    <a:pt x="6146392" y="3164232"/>
                    <a:pt x="6142729" y="3162400"/>
                    <a:pt x="6139065" y="3162766"/>
                  </a:cubicBezTo>
                  <a:lnTo>
                    <a:pt x="6066160" y="3020620"/>
                  </a:lnTo>
                  <a:cubicBezTo>
                    <a:pt x="6042714" y="2975192"/>
                    <a:pt x="6019633" y="2929764"/>
                    <a:pt x="6004979" y="2901555"/>
                  </a:cubicBezTo>
                  <a:cubicBezTo>
                    <a:pt x="6023663" y="2924635"/>
                    <a:pt x="6052972" y="2960172"/>
                    <a:pt x="6081914" y="2995708"/>
                  </a:cubicBezTo>
                  <a:lnTo>
                    <a:pt x="6177533" y="3111477"/>
                  </a:lnTo>
                  <a:close/>
                  <a:moveTo>
                    <a:pt x="6827081" y="3348508"/>
                  </a:moveTo>
                  <a:lnTo>
                    <a:pt x="6819754" y="3308942"/>
                  </a:lnTo>
                  <a:cubicBezTo>
                    <a:pt x="6820120" y="3308576"/>
                    <a:pt x="6820486" y="3308576"/>
                    <a:pt x="6820853" y="3308209"/>
                  </a:cubicBezTo>
                  <a:lnTo>
                    <a:pt x="6828180" y="3314437"/>
                  </a:lnTo>
                  <a:lnTo>
                    <a:pt x="6827813" y="3327260"/>
                  </a:lnTo>
                  <a:cubicBezTo>
                    <a:pt x="6827081" y="3334221"/>
                    <a:pt x="6826715" y="3341548"/>
                    <a:pt x="6826715" y="3348508"/>
                  </a:cubicBezTo>
                  <a:lnTo>
                    <a:pt x="6827081" y="3348508"/>
                  </a:lnTo>
                  <a:close/>
                  <a:moveTo>
                    <a:pt x="6498094" y="5286529"/>
                  </a:moveTo>
                  <a:lnTo>
                    <a:pt x="6488935" y="5290192"/>
                  </a:lnTo>
                  <a:cubicBezTo>
                    <a:pt x="6488568" y="5289826"/>
                    <a:pt x="6488568" y="5289460"/>
                    <a:pt x="6488202" y="5289093"/>
                  </a:cubicBezTo>
                  <a:lnTo>
                    <a:pt x="6507985" y="5254290"/>
                  </a:lnTo>
                  <a:cubicBezTo>
                    <a:pt x="6505787" y="5260884"/>
                    <a:pt x="6503955" y="5267845"/>
                    <a:pt x="6501757" y="5274439"/>
                  </a:cubicBezTo>
                  <a:lnTo>
                    <a:pt x="6498094" y="5286529"/>
                  </a:lnTo>
                  <a:close/>
                  <a:moveTo>
                    <a:pt x="5148440" y="5588406"/>
                  </a:moveTo>
                  <a:lnTo>
                    <a:pt x="5164194" y="5688787"/>
                  </a:lnTo>
                  <a:lnTo>
                    <a:pt x="5089091" y="5566058"/>
                  </a:lnTo>
                  <a:lnTo>
                    <a:pt x="5044762" y="5493886"/>
                  </a:lnTo>
                  <a:lnTo>
                    <a:pt x="5139648" y="5533819"/>
                  </a:lnTo>
                  <a:cubicBezTo>
                    <a:pt x="5142578" y="5551404"/>
                    <a:pt x="5145510" y="5569722"/>
                    <a:pt x="5148440" y="5588406"/>
                  </a:cubicBezTo>
                  <a:close/>
                  <a:moveTo>
                    <a:pt x="2028557" y="5013228"/>
                  </a:moveTo>
                  <a:lnTo>
                    <a:pt x="2131137" y="5006267"/>
                  </a:lnTo>
                  <a:lnTo>
                    <a:pt x="2065926" y="5059755"/>
                  </a:lnTo>
                  <a:lnTo>
                    <a:pt x="1954920" y="5151343"/>
                  </a:lnTo>
                  <a:lnTo>
                    <a:pt x="2002546" y="5061586"/>
                  </a:lnTo>
                  <a:cubicBezTo>
                    <a:pt x="2011705" y="5045100"/>
                    <a:pt x="2020498" y="5028614"/>
                    <a:pt x="2028557" y="5013228"/>
                  </a:cubicBezTo>
                  <a:close/>
                  <a:moveTo>
                    <a:pt x="826545" y="4303231"/>
                  </a:moveTo>
                  <a:lnTo>
                    <a:pt x="833872" y="4342797"/>
                  </a:lnTo>
                  <a:cubicBezTo>
                    <a:pt x="833506" y="4342797"/>
                    <a:pt x="833140" y="4343163"/>
                    <a:pt x="832773" y="4343530"/>
                  </a:cubicBezTo>
                  <a:lnTo>
                    <a:pt x="825446" y="4337302"/>
                  </a:lnTo>
                  <a:lnTo>
                    <a:pt x="825812" y="4324479"/>
                  </a:lnTo>
                  <a:lnTo>
                    <a:pt x="826545" y="4303231"/>
                  </a:lnTo>
                  <a:close/>
                  <a:moveTo>
                    <a:pt x="1155532" y="2364844"/>
                  </a:moveTo>
                  <a:lnTo>
                    <a:pt x="1165058" y="2361181"/>
                  </a:lnTo>
                  <a:cubicBezTo>
                    <a:pt x="1165058" y="2361547"/>
                    <a:pt x="1165424" y="2361547"/>
                    <a:pt x="1165424" y="2361547"/>
                  </a:cubicBezTo>
                  <a:lnTo>
                    <a:pt x="1145274" y="2397084"/>
                  </a:lnTo>
                  <a:cubicBezTo>
                    <a:pt x="1147473" y="2390489"/>
                    <a:pt x="1149304" y="2383895"/>
                    <a:pt x="1151502" y="2376934"/>
                  </a:cubicBezTo>
                  <a:lnTo>
                    <a:pt x="1155532" y="2364844"/>
                  </a:lnTo>
                  <a:close/>
                  <a:moveTo>
                    <a:pt x="4630047" y="1605023"/>
                  </a:moveTo>
                  <a:lnTo>
                    <a:pt x="4630047" y="1605023"/>
                  </a:lnTo>
                  <a:lnTo>
                    <a:pt x="4630047" y="1605023"/>
                  </a:lnTo>
                  <a:close/>
                  <a:moveTo>
                    <a:pt x="5624702" y="2638145"/>
                  </a:moveTo>
                  <a:lnTo>
                    <a:pt x="5522123" y="2645106"/>
                  </a:lnTo>
                  <a:lnTo>
                    <a:pt x="5587334" y="2591618"/>
                  </a:lnTo>
                  <a:lnTo>
                    <a:pt x="5698340" y="2500029"/>
                  </a:lnTo>
                  <a:lnTo>
                    <a:pt x="5650714" y="2589786"/>
                  </a:lnTo>
                  <a:cubicBezTo>
                    <a:pt x="5641555" y="2606272"/>
                    <a:pt x="5632762" y="2622758"/>
                    <a:pt x="5624702" y="2638145"/>
                  </a:cubicBezTo>
                  <a:lnTo>
                    <a:pt x="5624702" y="2638145"/>
                  </a:lnTo>
                  <a:close/>
                  <a:moveTo>
                    <a:pt x="6183028" y="3668703"/>
                  </a:moveTo>
                  <a:lnTo>
                    <a:pt x="6173503" y="3558430"/>
                  </a:lnTo>
                  <a:lnTo>
                    <a:pt x="6158482" y="3386976"/>
                  </a:lnTo>
                  <a:cubicBezTo>
                    <a:pt x="6158482" y="3386976"/>
                    <a:pt x="6158849" y="3386976"/>
                    <a:pt x="6159215" y="3386609"/>
                  </a:cubicBezTo>
                  <a:cubicBezTo>
                    <a:pt x="6159581" y="3385877"/>
                    <a:pt x="6159948" y="3385144"/>
                    <a:pt x="6159948" y="3384045"/>
                  </a:cubicBezTo>
                  <a:lnTo>
                    <a:pt x="6228822" y="3357667"/>
                  </a:lnTo>
                  <a:lnTo>
                    <a:pt x="6214901" y="3369391"/>
                  </a:lnTo>
                  <a:cubicBezTo>
                    <a:pt x="6209772" y="3365361"/>
                    <a:pt x="6202079" y="3366460"/>
                    <a:pt x="6198415" y="3371589"/>
                  </a:cubicBezTo>
                  <a:cubicBezTo>
                    <a:pt x="6194385" y="3376718"/>
                    <a:pt x="6195484" y="3384411"/>
                    <a:pt x="6200613" y="3388075"/>
                  </a:cubicBezTo>
                  <a:lnTo>
                    <a:pt x="6200613" y="3388075"/>
                  </a:lnTo>
                  <a:lnTo>
                    <a:pt x="6195118" y="3393570"/>
                  </a:lnTo>
                  <a:cubicBezTo>
                    <a:pt x="6194019" y="3392838"/>
                    <a:pt x="6192920" y="3392471"/>
                    <a:pt x="6191821" y="3392471"/>
                  </a:cubicBezTo>
                  <a:cubicBezTo>
                    <a:pt x="6189256" y="3392471"/>
                    <a:pt x="6187058" y="3393570"/>
                    <a:pt x="6185593" y="3395402"/>
                  </a:cubicBezTo>
                  <a:cubicBezTo>
                    <a:pt x="6184127" y="3397234"/>
                    <a:pt x="6183028" y="3399432"/>
                    <a:pt x="6183028" y="3401996"/>
                  </a:cubicBezTo>
                  <a:cubicBezTo>
                    <a:pt x="6183394" y="3405293"/>
                    <a:pt x="6185226" y="3408224"/>
                    <a:pt x="6188523" y="3409324"/>
                  </a:cubicBezTo>
                  <a:lnTo>
                    <a:pt x="6185226" y="3568688"/>
                  </a:lnTo>
                  <a:lnTo>
                    <a:pt x="6183028" y="3668703"/>
                  </a:lnTo>
                  <a:close/>
                  <a:moveTo>
                    <a:pt x="5904964" y="4050812"/>
                  </a:moveTo>
                  <a:lnTo>
                    <a:pt x="5904964" y="4050812"/>
                  </a:lnTo>
                  <a:cubicBezTo>
                    <a:pt x="5903132" y="4050812"/>
                    <a:pt x="5901300" y="4051911"/>
                    <a:pt x="5899835" y="4053010"/>
                  </a:cubicBezTo>
                  <a:cubicBezTo>
                    <a:pt x="5898370" y="4054476"/>
                    <a:pt x="5898004" y="4056307"/>
                    <a:pt x="5898004" y="4058139"/>
                  </a:cubicBezTo>
                  <a:cubicBezTo>
                    <a:pt x="5898004" y="4062169"/>
                    <a:pt x="5901300" y="4065100"/>
                    <a:pt x="5905331" y="4065100"/>
                  </a:cubicBezTo>
                  <a:lnTo>
                    <a:pt x="5905697" y="4065100"/>
                  </a:lnTo>
                  <a:cubicBezTo>
                    <a:pt x="5906430" y="4065100"/>
                    <a:pt x="5907163" y="4064367"/>
                    <a:pt x="5908261" y="4064001"/>
                  </a:cubicBezTo>
                  <a:cubicBezTo>
                    <a:pt x="5916321" y="4069862"/>
                    <a:pt x="5934272" y="4083051"/>
                    <a:pt x="5956621" y="4099537"/>
                  </a:cubicBezTo>
                  <a:lnTo>
                    <a:pt x="5856239" y="4140569"/>
                  </a:lnTo>
                  <a:lnTo>
                    <a:pt x="5796157" y="4126281"/>
                  </a:lnTo>
                  <a:cubicBezTo>
                    <a:pt x="5796157" y="4123716"/>
                    <a:pt x="5795057" y="4121152"/>
                    <a:pt x="5793592" y="4119320"/>
                  </a:cubicBezTo>
                  <a:cubicBezTo>
                    <a:pt x="5809345" y="4098804"/>
                    <a:pt x="5848179" y="4047881"/>
                    <a:pt x="5886646" y="3996591"/>
                  </a:cubicBezTo>
                  <a:lnTo>
                    <a:pt x="5982998" y="3868733"/>
                  </a:lnTo>
                  <a:lnTo>
                    <a:pt x="6045645" y="4033959"/>
                  </a:lnTo>
                  <a:lnTo>
                    <a:pt x="6030258" y="4036158"/>
                  </a:lnTo>
                  <a:lnTo>
                    <a:pt x="5911192" y="4053376"/>
                  </a:lnTo>
                  <a:cubicBezTo>
                    <a:pt x="5909361" y="4051911"/>
                    <a:pt x="5907163" y="4050812"/>
                    <a:pt x="5904964" y="4050812"/>
                  </a:cubicBezTo>
                  <a:lnTo>
                    <a:pt x="5904964" y="4050812"/>
                  </a:lnTo>
                  <a:close/>
                  <a:moveTo>
                    <a:pt x="6007910" y="4137272"/>
                  </a:moveTo>
                  <a:lnTo>
                    <a:pt x="6089974" y="4196988"/>
                  </a:lnTo>
                  <a:lnTo>
                    <a:pt x="5950026" y="4163283"/>
                  </a:lnTo>
                  <a:lnTo>
                    <a:pt x="5867962" y="4143866"/>
                  </a:lnTo>
                  <a:lnTo>
                    <a:pt x="5963215" y="4105032"/>
                  </a:lnTo>
                  <a:cubicBezTo>
                    <a:pt x="5977136" y="4115290"/>
                    <a:pt x="5992523" y="4126647"/>
                    <a:pt x="6007910" y="4137272"/>
                  </a:cubicBezTo>
                  <a:lnTo>
                    <a:pt x="6007910" y="4137272"/>
                  </a:lnTo>
                  <a:close/>
                  <a:moveTo>
                    <a:pt x="5937570" y="4257436"/>
                  </a:moveTo>
                  <a:lnTo>
                    <a:pt x="5860269" y="4190027"/>
                  </a:lnTo>
                  <a:lnTo>
                    <a:pt x="5944531" y="4198453"/>
                  </a:lnTo>
                  <a:lnTo>
                    <a:pt x="6087775" y="4212009"/>
                  </a:lnTo>
                  <a:lnTo>
                    <a:pt x="5990691" y="4241683"/>
                  </a:lnTo>
                  <a:cubicBezTo>
                    <a:pt x="5972374" y="4246812"/>
                    <a:pt x="5954422" y="4252308"/>
                    <a:pt x="5937570" y="4257436"/>
                  </a:cubicBezTo>
                  <a:lnTo>
                    <a:pt x="5937570" y="4257436"/>
                  </a:lnTo>
                  <a:close/>
                  <a:moveTo>
                    <a:pt x="5871992" y="4277952"/>
                  </a:moveTo>
                  <a:cubicBezTo>
                    <a:pt x="5871260" y="4277220"/>
                    <a:pt x="5870893" y="4276487"/>
                    <a:pt x="5870160" y="4276121"/>
                  </a:cubicBezTo>
                  <a:cubicBezTo>
                    <a:pt x="5866497" y="4274655"/>
                    <a:pt x="5862101" y="4276487"/>
                    <a:pt x="5860635" y="4280151"/>
                  </a:cubicBezTo>
                  <a:cubicBezTo>
                    <a:pt x="5859170" y="4283814"/>
                    <a:pt x="5861001" y="4288210"/>
                    <a:pt x="5864665" y="4289676"/>
                  </a:cubicBezTo>
                  <a:cubicBezTo>
                    <a:pt x="5865398" y="4290042"/>
                    <a:pt x="5866497" y="4290042"/>
                    <a:pt x="5867230" y="4290042"/>
                  </a:cubicBezTo>
                  <a:cubicBezTo>
                    <a:pt x="5868695" y="4290042"/>
                    <a:pt x="5870160" y="4289676"/>
                    <a:pt x="5871626" y="4288576"/>
                  </a:cubicBezTo>
                  <a:lnTo>
                    <a:pt x="5978235" y="4343530"/>
                  </a:lnTo>
                  <a:lnTo>
                    <a:pt x="5992157" y="4350857"/>
                  </a:lnTo>
                  <a:lnTo>
                    <a:pt x="5878953" y="4486775"/>
                  </a:lnTo>
                  <a:lnTo>
                    <a:pt x="5829495" y="4334738"/>
                  </a:lnTo>
                  <a:cubicBezTo>
                    <a:pt x="5809712" y="4273556"/>
                    <a:pt x="5789562" y="4212741"/>
                    <a:pt x="5781502" y="4188195"/>
                  </a:cubicBezTo>
                  <a:cubicBezTo>
                    <a:pt x="5783700" y="4187096"/>
                    <a:pt x="5785532" y="4184898"/>
                    <a:pt x="5786265" y="4182333"/>
                  </a:cubicBezTo>
                  <a:lnTo>
                    <a:pt x="5847813" y="4188562"/>
                  </a:lnTo>
                  <a:lnTo>
                    <a:pt x="5929144" y="4260001"/>
                  </a:lnTo>
                  <a:cubicBezTo>
                    <a:pt x="5902766" y="4268427"/>
                    <a:pt x="5881518" y="4275021"/>
                    <a:pt x="5871992" y="4277952"/>
                  </a:cubicBezTo>
                  <a:lnTo>
                    <a:pt x="5871992" y="4277952"/>
                  </a:lnTo>
                  <a:close/>
                  <a:moveTo>
                    <a:pt x="5523588" y="5465310"/>
                  </a:moveTo>
                  <a:cubicBezTo>
                    <a:pt x="5522856" y="5465310"/>
                    <a:pt x="5521756" y="5465677"/>
                    <a:pt x="5521024" y="5466043"/>
                  </a:cubicBezTo>
                  <a:cubicBezTo>
                    <a:pt x="5519192" y="5466776"/>
                    <a:pt x="5518459" y="5468608"/>
                    <a:pt x="5517360" y="5470073"/>
                  </a:cubicBezTo>
                  <a:lnTo>
                    <a:pt x="5515528" y="5469340"/>
                  </a:lnTo>
                  <a:lnTo>
                    <a:pt x="5523954" y="5462379"/>
                  </a:lnTo>
                  <a:cubicBezTo>
                    <a:pt x="5523954" y="5463479"/>
                    <a:pt x="5523954" y="5464577"/>
                    <a:pt x="5523588" y="5465310"/>
                  </a:cubicBezTo>
                  <a:lnTo>
                    <a:pt x="5523588" y="5465310"/>
                  </a:lnTo>
                  <a:close/>
                  <a:moveTo>
                    <a:pt x="5508568" y="5465310"/>
                  </a:moveTo>
                  <a:cubicBezTo>
                    <a:pt x="5489517" y="5455418"/>
                    <a:pt x="5458743" y="5439665"/>
                    <a:pt x="5427969" y="5424278"/>
                  </a:cubicBezTo>
                  <a:lnTo>
                    <a:pt x="5334915" y="5377385"/>
                  </a:lnTo>
                  <a:lnTo>
                    <a:pt x="5431999" y="5343680"/>
                  </a:lnTo>
                  <a:cubicBezTo>
                    <a:pt x="5474496" y="5329026"/>
                    <a:pt x="5516627" y="5314005"/>
                    <a:pt x="5530915" y="5308876"/>
                  </a:cubicBezTo>
                  <a:cubicBezTo>
                    <a:pt x="5531282" y="5309243"/>
                    <a:pt x="5531282" y="5309243"/>
                    <a:pt x="5531648" y="5309609"/>
                  </a:cubicBezTo>
                  <a:lnTo>
                    <a:pt x="5527252" y="5390940"/>
                  </a:lnTo>
                  <a:cubicBezTo>
                    <a:pt x="5525786" y="5413654"/>
                    <a:pt x="5524687" y="5436368"/>
                    <a:pt x="5523954" y="5452854"/>
                  </a:cubicBezTo>
                  <a:lnTo>
                    <a:pt x="5508568" y="5465310"/>
                  </a:lnTo>
                  <a:close/>
                  <a:moveTo>
                    <a:pt x="5235633" y="5533086"/>
                  </a:moveTo>
                  <a:lnTo>
                    <a:pt x="5139281" y="5460914"/>
                  </a:lnTo>
                  <a:cubicBezTo>
                    <a:pt x="5139281" y="5460548"/>
                    <a:pt x="5139648" y="5460181"/>
                    <a:pt x="5139648" y="5459815"/>
                  </a:cubicBezTo>
                  <a:cubicBezTo>
                    <a:pt x="5139648" y="5457983"/>
                    <a:pt x="5138915" y="5456151"/>
                    <a:pt x="5137449" y="5454686"/>
                  </a:cubicBezTo>
                  <a:cubicBezTo>
                    <a:pt x="5134519" y="5452122"/>
                    <a:pt x="5129756" y="5452122"/>
                    <a:pt x="5127192" y="5455052"/>
                  </a:cubicBezTo>
                  <a:cubicBezTo>
                    <a:pt x="5124627" y="5457983"/>
                    <a:pt x="5124627" y="5462746"/>
                    <a:pt x="5127558" y="5465310"/>
                  </a:cubicBezTo>
                  <a:cubicBezTo>
                    <a:pt x="5128291" y="5465677"/>
                    <a:pt x="5129024" y="5466043"/>
                    <a:pt x="5130122" y="5466409"/>
                  </a:cubicBezTo>
                  <a:cubicBezTo>
                    <a:pt x="5131588" y="5476301"/>
                    <a:pt x="5134885" y="5498282"/>
                    <a:pt x="5138915" y="5525759"/>
                  </a:cubicBezTo>
                  <a:lnTo>
                    <a:pt x="5039266" y="5483994"/>
                  </a:lnTo>
                  <a:lnTo>
                    <a:pt x="5006294" y="5430507"/>
                  </a:lnTo>
                  <a:cubicBezTo>
                    <a:pt x="5007393" y="5429407"/>
                    <a:pt x="5008859" y="5428675"/>
                    <a:pt x="5009225" y="5427209"/>
                  </a:cubicBezTo>
                  <a:cubicBezTo>
                    <a:pt x="5009592" y="5426110"/>
                    <a:pt x="5009592" y="5425377"/>
                    <a:pt x="5009592" y="5424278"/>
                  </a:cubicBezTo>
                  <a:cubicBezTo>
                    <a:pt x="5035237" y="5420981"/>
                    <a:pt x="5098616" y="5412189"/>
                    <a:pt x="5162362" y="5403396"/>
                  </a:cubicBezTo>
                  <a:lnTo>
                    <a:pt x="5320994" y="5381049"/>
                  </a:lnTo>
                  <a:lnTo>
                    <a:pt x="5248455" y="5542245"/>
                  </a:lnTo>
                  <a:lnTo>
                    <a:pt x="5235633" y="5533086"/>
                  </a:lnTo>
                  <a:close/>
                  <a:moveTo>
                    <a:pt x="5013988" y="5623942"/>
                  </a:moveTo>
                  <a:lnTo>
                    <a:pt x="5007027" y="5521362"/>
                  </a:lnTo>
                  <a:lnTo>
                    <a:pt x="5060882" y="5586574"/>
                  </a:lnTo>
                  <a:lnTo>
                    <a:pt x="5152470" y="5697580"/>
                  </a:lnTo>
                  <a:lnTo>
                    <a:pt x="5062713" y="5649954"/>
                  </a:lnTo>
                  <a:cubicBezTo>
                    <a:pt x="5045861" y="5640795"/>
                    <a:pt x="5029375" y="5632002"/>
                    <a:pt x="5013988" y="5623942"/>
                  </a:cubicBezTo>
                  <a:lnTo>
                    <a:pt x="5013988" y="5623942"/>
                  </a:lnTo>
                  <a:close/>
                  <a:moveTo>
                    <a:pt x="4953173" y="5592069"/>
                  </a:moveTo>
                  <a:cubicBezTo>
                    <a:pt x="4953173" y="5591337"/>
                    <a:pt x="4953539" y="5590237"/>
                    <a:pt x="4953173" y="5589505"/>
                  </a:cubicBezTo>
                  <a:cubicBezTo>
                    <a:pt x="4951707" y="5585841"/>
                    <a:pt x="4947311" y="5584010"/>
                    <a:pt x="4943648" y="5585841"/>
                  </a:cubicBezTo>
                  <a:cubicBezTo>
                    <a:pt x="4939984" y="5587673"/>
                    <a:pt x="4938152" y="5591703"/>
                    <a:pt x="4939984" y="5595366"/>
                  </a:cubicBezTo>
                  <a:cubicBezTo>
                    <a:pt x="4941083" y="5597565"/>
                    <a:pt x="4942915" y="5599030"/>
                    <a:pt x="4945480" y="5599396"/>
                  </a:cubicBezTo>
                  <a:lnTo>
                    <a:pt x="4982115" y="5714066"/>
                  </a:lnTo>
                  <a:cubicBezTo>
                    <a:pt x="4983580" y="5719194"/>
                    <a:pt x="4985412" y="5723957"/>
                    <a:pt x="4986877" y="5729086"/>
                  </a:cubicBezTo>
                  <a:lnTo>
                    <a:pt x="4810661" y="5745206"/>
                  </a:lnTo>
                  <a:lnTo>
                    <a:pt x="4883199" y="5602694"/>
                  </a:lnTo>
                  <a:cubicBezTo>
                    <a:pt x="4912508" y="5545176"/>
                    <a:pt x="4941449" y="5487658"/>
                    <a:pt x="4952807" y="5464944"/>
                  </a:cubicBezTo>
                  <a:cubicBezTo>
                    <a:pt x="4953539" y="5464944"/>
                    <a:pt x="4954272" y="5465677"/>
                    <a:pt x="4955005" y="5465677"/>
                  </a:cubicBezTo>
                  <a:cubicBezTo>
                    <a:pt x="4956836" y="5465677"/>
                    <a:pt x="4958668" y="5465310"/>
                    <a:pt x="4960134" y="5464577"/>
                  </a:cubicBezTo>
                  <a:lnTo>
                    <a:pt x="4999334" y="5512204"/>
                  </a:lnTo>
                  <a:lnTo>
                    <a:pt x="5006294" y="5620278"/>
                  </a:lnTo>
                  <a:cubicBezTo>
                    <a:pt x="4981748" y="5607090"/>
                    <a:pt x="4961966" y="5596465"/>
                    <a:pt x="4953173" y="5592069"/>
                  </a:cubicBezTo>
                  <a:lnTo>
                    <a:pt x="4953173" y="5592069"/>
                  </a:lnTo>
                  <a:close/>
                  <a:moveTo>
                    <a:pt x="3376013" y="5863905"/>
                  </a:moveTo>
                  <a:cubicBezTo>
                    <a:pt x="3375280" y="5862073"/>
                    <a:pt x="3373814" y="5860608"/>
                    <a:pt x="3371983" y="5859875"/>
                  </a:cubicBezTo>
                  <a:cubicBezTo>
                    <a:pt x="3368319" y="5858409"/>
                    <a:pt x="3363923" y="5860241"/>
                    <a:pt x="3362458" y="5863905"/>
                  </a:cubicBezTo>
                  <a:cubicBezTo>
                    <a:pt x="3361725" y="5865737"/>
                    <a:pt x="3361725" y="5867935"/>
                    <a:pt x="3362458" y="5869400"/>
                  </a:cubicBezTo>
                  <a:cubicBezTo>
                    <a:pt x="3362458" y="5869767"/>
                    <a:pt x="3363190" y="5869767"/>
                    <a:pt x="3363190" y="5870133"/>
                  </a:cubicBezTo>
                  <a:lnTo>
                    <a:pt x="3308237" y="5977109"/>
                  </a:lnTo>
                  <a:lnTo>
                    <a:pt x="3300910" y="5991030"/>
                  </a:lnTo>
                  <a:lnTo>
                    <a:pt x="3164992" y="5877826"/>
                  </a:lnTo>
                  <a:lnTo>
                    <a:pt x="3317029" y="5828368"/>
                  </a:lnTo>
                  <a:cubicBezTo>
                    <a:pt x="3378211" y="5808585"/>
                    <a:pt x="3439026" y="5788436"/>
                    <a:pt x="3463572" y="5780376"/>
                  </a:cubicBezTo>
                  <a:cubicBezTo>
                    <a:pt x="3465037" y="5782574"/>
                    <a:pt x="3466869" y="5784406"/>
                    <a:pt x="3469433" y="5785138"/>
                  </a:cubicBezTo>
                  <a:lnTo>
                    <a:pt x="3463572" y="5846686"/>
                  </a:lnTo>
                  <a:lnTo>
                    <a:pt x="3392132" y="5928017"/>
                  </a:lnTo>
                  <a:cubicBezTo>
                    <a:pt x="3384072" y="5902006"/>
                    <a:pt x="3377478" y="5880757"/>
                    <a:pt x="3374181" y="5871232"/>
                  </a:cubicBezTo>
                  <a:cubicBezTo>
                    <a:pt x="3374913" y="5870499"/>
                    <a:pt x="3375646" y="5869767"/>
                    <a:pt x="3376013" y="5869034"/>
                  </a:cubicBezTo>
                  <a:cubicBezTo>
                    <a:pt x="3377112" y="5867568"/>
                    <a:pt x="3376745" y="5865737"/>
                    <a:pt x="3376013" y="5863905"/>
                  </a:cubicBezTo>
                  <a:lnTo>
                    <a:pt x="3376013" y="5863905"/>
                  </a:lnTo>
                  <a:close/>
                  <a:moveTo>
                    <a:pt x="2192318" y="5138521"/>
                  </a:moveTo>
                  <a:cubicBezTo>
                    <a:pt x="2196348" y="5138521"/>
                    <a:pt x="2199645" y="5135224"/>
                    <a:pt x="2199645" y="5131194"/>
                  </a:cubicBezTo>
                  <a:cubicBezTo>
                    <a:pt x="2199645" y="5129362"/>
                    <a:pt x="2198913" y="5127164"/>
                    <a:pt x="2197447" y="5126065"/>
                  </a:cubicBezTo>
                  <a:cubicBezTo>
                    <a:pt x="2194516" y="5123501"/>
                    <a:pt x="2189754" y="5123501"/>
                    <a:pt x="2187189" y="5126432"/>
                  </a:cubicBezTo>
                  <a:cubicBezTo>
                    <a:pt x="2186457" y="5127164"/>
                    <a:pt x="2186457" y="5127897"/>
                    <a:pt x="2186457" y="5128996"/>
                  </a:cubicBezTo>
                  <a:cubicBezTo>
                    <a:pt x="2176565" y="5130461"/>
                    <a:pt x="2154584" y="5133759"/>
                    <a:pt x="2127107" y="5137788"/>
                  </a:cubicBezTo>
                  <a:lnTo>
                    <a:pt x="2168872" y="5037773"/>
                  </a:lnTo>
                  <a:lnTo>
                    <a:pt x="2221627" y="5005168"/>
                  </a:lnTo>
                  <a:cubicBezTo>
                    <a:pt x="2223458" y="5007000"/>
                    <a:pt x="2225657" y="5008099"/>
                    <a:pt x="2228221" y="5008465"/>
                  </a:cubicBezTo>
                  <a:cubicBezTo>
                    <a:pt x="2231518" y="5033743"/>
                    <a:pt x="2240311" y="5097489"/>
                    <a:pt x="2249103" y="5161235"/>
                  </a:cubicBezTo>
                  <a:lnTo>
                    <a:pt x="2271451" y="5319867"/>
                  </a:lnTo>
                  <a:lnTo>
                    <a:pt x="2110255" y="5247329"/>
                  </a:lnTo>
                  <a:lnTo>
                    <a:pt x="2119780" y="5234873"/>
                  </a:lnTo>
                  <a:lnTo>
                    <a:pt x="2191952" y="5138521"/>
                  </a:lnTo>
                  <a:cubicBezTo>
                    <a:pt x="2191585" y="5138155"/>
                    <a:pt x="2191952" y="5138521"/>
                    <a:pt x="2192318" y="5138521"/>
                  </a:cubicBezTo>
                  <a:lnTo>
                    <a:pt x="2192318" y="5138521"/>
                  </a:lnTo>
                  <a:close/>
                  <a:moveTo>
                    <a:pt x="2063727" y="5147680"/>
                  </a:moveTo>
                  <a:lnTo>
                    <a:pt x="1963346" y="5163800"/>
                  </a:lnTo>
                  <a:lnTo>
                    <a:pt x="2086075" y="5088697"/>
                  </a:lnTo>
                  <a:lnTo>
                    <a:pt x="2158247" y="5044368"/>
                  </a:lnTo>
                  <a:lnTo>
                    <a:pt x="2118314" y="5139254"/>
                  </a:lnTo>
                  <a:cubicBezTo>
                    <a:pt x="2101096" y="5141818"/>
                    <a:pt x="2082412" y="5144749"/>
                    <a:pt x="2063727" y="5147680"/>
                  </a:cubicBezTo>
                  <a:lnTo>
                    <a:pt x="2063727" y="5147680"/>
                  </a:lnTo>
                  <a:close/>
                  <a:moveTo>
                    <a:pt x="1469865" y="3983036"/>
                  </a:moveTo>
                  <a:lnTo>
                    <a:pt x="1479024" y="4092943"/>
                  </a:lnTo>
                  <a:lnTo>
                    <a:pt x="1494045" y="4264397"/>
                  </a:lnTo>
                  <a:cubicBezTo>
                    <a:pt x="1494045" y="4264397"/>
                    <a:pt x="1493678" y="4264397"/>
                    <a:pt x="1493312" y="4264763"/>
                  </a:cubicBezTo>
                  <a:cubicBezTo>
                    <a:pt x="1492946" y="4265496"/>
                    <a:pt x="1492579" y="4266229"/>
                    <a:pt x="1492579" y="4267328"/>
                  </a:cubicBezTo>
                  <a:lnTo>
                    <a:pt x="1423705" y="4293705"/>
                  </a:lnTo>
                  <a:lnTo>
                    <a:pt x="1437626" y="4282349"/>
                  </a:lnTo>
                  <a:cubicBezTo>
                    <a:pt x="1439458" y="4283814"/>
                    <a:pt x="1442022" y="4284547"/>
                    <a:pt x="1444587" y="4284547"/>
                  </a:cubicBezTo>
                  <a:cubicBezTo>
                    <a:pt x="1446419" y="4284547"/>
                    <a:pt x="1447884" y="4284180"/>
                    <a:pt x="1449349" y="4283448"/>
                  </a:cubicBezTo>
                  <a:cubicBezTo>
                    <a:pt x="1455577" y="4280883"/>
                    <a:pt x="1458508" y="4273556"/>
                    <a:pt x="1455577" y="4267328"/>
                  </a:cubicBezTo>
                  <a:cubicBezTo>
                    <a:pt x="1454845" y="4265496"/>
                    <a:pt x="1453746" y="4264031"/>
                    <a:pt x="1452280" y="4262932"/>
                  </a:cubicBezTo>
                  <a:lnTo>
                    <a:pt x="1457776" y="4257803"/>
                  </a:lnTo>
                  <a:cubicBezTo>
                    <a:pt x="1458875" y="4258169"/>
                    <a:pt x="1459607" y="4258902"/>
                    <a:pt x="1461073" y="4258902"/>
                  </a:cubicBezTo>
                  <a:lnTo>
                    <a:pt x="1461439" y="4258902"/>
                  </a:lnTo>
                  <a:cubicBezTo>
                    <a:pt x="1466568" y="4258535"/>
                    <a:pt x="1470232" y="4254506"/>
                    <a:pt x="1470232" y="4249377"/>
                  </a:cubicBezTo>
                  <a:cubicBezTo>
                    <a:pt x="1469865" y="4246079"/>
                    <a:pt x="1467667" y="4243515"/>
                    <a:pt x="1464736" y="4242416"/>
                  </a:cubicBezTo>
                  <a:lnTo>
                    <a:pt x="1468034" y="4083051"/>
                  </a:lnTo>
                  <a:lnTo>
                    <a:pt x="1469865" y="3983036"/>
                  </a:lnTo>
                  <a:close/>
                  <a:moveTo>
                    <a:pt x="1747929" y="3600561"/>
                  </a:moveTo>
                  <a:cubicBezTo>
                    <a:pt x="1750127" y="3600561"/>
                    <a:pt x="1751959" y="3599828"/>
                    <a:pt x="1753424" y="3598363"/>
                  </a:cubicBezTo>
                  <a:cubicBezTo>
                    <a:pt x="1754890" y="3596898"/>
                    <a:pt x="1755622" y="3595066"/>
                    <a:pt x="1755256" y="3593234"/>
                  </a:cubicBezTo>
                  <a:cubicBezTo>
                    <a:pt x="1755256" y="3589204"/>
                    <a:pt x="1751593" y="3585907"/>
                    <a:pt x="1747563" y="3586273"/>
                  </a:cubicBezTo>
                  <a:cubicBezTo>
                    <a:pt x="1747563" y="3586273"/>
                    <a:pt x="1747563" y="3586273"/>
                    <a:pt x="1747563" y="3586273"/>
                  </a:cubicBezTo>
                  <a:lnTo>
                    <a:pt x="1747563" y="3586273"/>
                  </a:lnTo>
                  <a:cubicBezTo>
                    <a:pt x="1746830" y="3586273"/>
                    <a:pt x="1746097" y="3587006"/>
                    <a:pt x="1744998" y="3587372"/>
                  </a:cubicBezTo>
                  <a:cubicBezTo>
                    <a:pt x="1736938" y="3581510"/>
                    <a:pt x="1718987" y="3568322"/>
                    <a:pt x="1696639" y="3551836"/>
                  </a:cubicBezTo>
                  <a:lnTo>
                    <a:pt x="1796654" y="3510804"/>
                  </a:lnTo>
                  <a:lnTo>
                    <a:pt x="1856737" y="3525092"/>
                  </a:lnTo>
                  <a:cubicBezTo>
                    <a:pt x="1856737" y="3527656"/>
                    <a:pt x="1857836" y="3530221"/>
                    <a:pt x="1859301" y="3532052"/>
                  </a:cubicBezTo>
                  <a:cubicBezTo>
                    <a:pt x="1843548" y="3552569"/>
                    <a:pt x="1804714" y="3603492"/>
                    <a:pt x="1766247" y="3654781"/>
                  </a:cubicBezTo>
                  <a:lnTo>
                    <a:pt x="1669895" y="3782273"/>
                  </a:lnTo>
                  <a:lnTo>
                    <a:pt x="1607249" y="3617047"/>
                  </a:lnTo>
                  <a:lnTo>
                    <a:pt x="1622635" y="3614849"/>
                  </a:lnTo>
                  <a:lnTo>
                    <a:pt x="1741701" y="3597630"/>
                  </a:lnTo>
                  <a:cubicBezTo>
                    <a:pt x="1743533" y="3599462"/>
                    <a:pt x="1745731" y="3600561"/>
                    <a:pt x="1747929" y="3600561"/>
                  </a:cubicBezTo>
                  <a:lnTo>
                    <a:pt x="1747929" y="3600561"/>
                  </a:lnTo>
                  <a:close/>
                  <a:moveTo>
                    <a:pt x="1645350" y="3514101"/>
                  </a:moveTo>
                  <a:lnTo>
                    <a:pt x="1563286" y="3454385"/>
                  </a:lnTo>
                  <a:lnTo>
                    <a:pt x="1703234" y="3488090"/>
                  </a:lnTo>
                  <a:lnTo>
                    <a:pt x="1785297" y="3507507"/>
                  </a:lnTo>
                  <a:lnTo>
                    <a:pt x="1690045" y="3546340"/>
                  </a:lnTo>
                  <a:cubicBezTo>
                    <a:pt x="1675757" y="3536083"/>
                    <a:pt x="1660737" y="3525092"/>
                    <a:pt x="1645350" y="3514101"/>
                  </a:cubicBezTo>
                  <a:lnTo>
                    <a:pt x="1645350" y="3514101"/>
                  </a:lnTo>
                  <a:close/>
                  <a:moveTo>
                    <a:pt x="1715323" y="3393937"/>
                  </a:moveTo>
                  <a:lnTo>
                    <a:pt x="1792991" y="3461712"/>
                  </a:lnTo>
                  <a:lnTo>
                    <a:pt x="1708729" y="3453286"/>
                  </a:lnTo>
                  <a:lnTo>
                    <a:pt x="1565484" y="3439731"/>
                  </a:lnTo>
                  <a:lnTo>
                    <a:pt x="1662568" y="3410056"/>
                  </a:lnTo>
                  <a:cubicBezTo>
                    <a:pt x="1680886" y="3404561"/>
                    <a:pt x="1698837" y="3399066"/>
                    <a:pt x="1715323" y="3393937"/>
                  </a:cubicBezTo>
                  <a:close/>
                  <a:moveTo>
                    <a:pt x="1780901" y="3373421"/>
                  </a:moveTo>
                  <a:cubicBezTo>
                    <a:pt x="1781634" y="3374153"/>
                    <a:pt x="1782000" y="3374886"/>
                    <a:pt x="1782733" y="3375253"/>
                  </a:cubicBezTo>
                  <a:cubicBezTo>
                    <a:pt x="1783466" y="3375619"/>
                    <a:pt x="1784565" y="3375619"/>
                    <a:pt x="1785297" y="3375619"/>
                  </a:cubicBezTo>
                  <a:cubicBezTo>
                    <a:pt x="1789327" y="3375619"/>
                    <a:pt x="1792624" y="3372321"/>
                    <a:pt x="1792624" y="3368292"/>
                  </a:cubicBezTo>
                  <a:cubicBezTo>
                    <a:pt x="1792624" y="3365361"/>
                    <a:pt x="1790793" y="3362430"/>
                    <a:pt x="1787862" y="3361331"/>
                  </a:cubicBezTo>
                  <a:cubicBezTo>
                    <a:pt x="1785664" y="3360598"/>
                    <a:pt x="1783099" y="3360965"/>
                    <a:pt x="1781267" y="3362430"/>
                  </a:cubicBezTo>
                  <a:lnTo>
                    <a:pt x="1674292" y="3307477"/>
                  </a:lnTo>
                  <a:lnTo>
                    <a:pt x="1660370" y="3300150"/>
                  </a:lnTo>
                  <a:lnTo>
                    <a:pt x="1773574" y="3164232"/>
                  </a:lnTo>
                  <a:lnTo>
                    <a:pt x="1823032" y="3316636"/>
                  </a:lnTo>
                  <a:cubicBezTo>
                    <a:pt x="1842815" y="3377817"/>
                    <a:pt x="1862965" y="3438632"/>
                    <a:pt x="1871024" y="3463178"/>
                  </a:cubicBezTo>
                  <a:cubicBezTo>
                    <a:pt x="1870292" y="3463544"/>
                    <a:pt x="1869193" y="3464277"/>
                    <a:pt x="1868460" y="3465010"/>
                  </a:cubicBezTo>
                  <a:cubicBezTo>
                    <a:pt x="1867361" y="3466109"/>
                    <a:pt x="1866628" y="3467574"/>
                    <a:pt x="1865896" y="3469039"/>
                  </a:cubicBezTo>
                  <a:lnTo>
                    <a:pt x="1804348" y="3462811"/>
                  </a:lnTo>
                  <a:lnTo>
                    <a:pt x="1723017" y="3391372"/>
                  </a:lnTo>
                  <a:cubicBezTo>
                    <a:pt x="1750127" y="3383312"/>
                    <a:pt x="1771742" y="3376352"/>
                    <a:pt x="1780901" y="3373421"/>
                  </a:cubicBezTo>
                  <a:lnTo>
                    <a:pt x="1780901" y="3373421"/>
                  </a:lnTo>
                  <a:close/>
                  <a:moveTo>
                    <a:pt x="2129305" y="2185696"/>
                  </a:moveTo>
                  <a:cubicBezTo>
                    <a:pt x="2130038" y="2185696"/>
                    <a:pt x="2131137" y="2185330"/>
                    <a:pt x="2131870" y="2184964"/>
                  </a:cubicBezTo>
                  <a:cubicBezTo>
                    <a:pt x="2133701" y="2184231"/>
                    <a:pt x="2134434" y="2182399"/>
                    <a:pt x="2135533" y="2180934"/>
                  </a:cubicBezTo>
                  <a:lnTo>
                    <a:pt x="2137365" y="2182033"/>
                  </a:lnTo>
                  <a:lnTo>
                    <a:pt x="2128939" y="2188993"/>
                  </a:lnTo>
                  <a:cubicBezTo>
                    <a:pt x="2129305" y="2187894"/>
                    <a:pt x="2129305" y="2187162"/>
                    <a:pt x="2129305" y="2185696"/>
                  </a:cubicBezTo>
                  <a:lnTo>
                    <a:pt x="2129305" y="2185696"/>
                  </a:lnTo>
                  <a:close/>
                  <a:moveTo>
                    <a:pt x="2144326" y="2185696"/>
                  </a:moveTo>
                  <a:cubicBezTo>
                    <a:pt x="2163376" y="2195588"/>
                    <a:pt x="2194150" y="2211341"/>
                    <a:pt x="2224924" y="2226728"/>
                  </a:cubicBezTo>
                  <a:lnTo>
                    <a:pt x="2317978" y="2273622"/>
                  </a:lnTo>
                  <a:lnTo>
                    <a:pt x="2220894" y="2307326"/>
                  </a:lnTo>
                  <a:cubicBezTo>
                    <a:pt x="2178030" y="2321981"/>
                    <a:pt x="2135533" y="2337367"/>
                    <a:pt x="2121612" y="2342496"/>
                  </a:cubicBezTo>
                  <a:cubicBezTo>
                    <a:pt x="2121612" y="2342496"/>
                    <a:pt x="2121245" y="2342130"/>
                    <a:pt x="2121245" y="2342130"/>
                  </a:cubicBezTo>
                  <a:lnTo>
                    <a:pt x="2125641" y="2260433"/>
                  </a:lnTo>
                  <a:cubicBezTo>
                    <a:pt x="2127107" y="2237719"/>
                    <a:pt x="2128206" y="2215005"/>
                    <a:pt x="2128939" y="2198519"/>
                  </a:cubicBezTo>
                  <a:lnTo>
                    <a:pt x="2144326" y="2185696"/>
                  </a:lnTo>
                  <a:close/>
                  <a:moveTo>
                    <a:pt x="2417627" y="2118287"/>
                  </a:moveTo>
                  <a:lnTo>
                    <a:pt x="2514345" y="2190459"/>
                  </a:lnTo>
                  <a:cubicBezTo>
                    <a:pt x="2513978" y="2192657"/>
                    <a:pt x="2514711" y="2195222"/>
                    <a:pt x="2516176" y="2196687"/>
                  </a:cubicBezTo>
                  <a:cubicBezTo>
                    <a:pt x="2519107" y="2199618"/>
                    <a:pt x="2523870" y="2199252"/>
                    <a:pt x="2526434" y="2196321"/>
                  </a:cubicBezTo>
                  <a:cubicBezTo>
                    <a:pt x="2526434" y="2196321"/>
                    <a:pt x="2526434" y="2196321"/>
                    <a:pt x="2526434" y="2196321"/>
                  </a:cubicBezTo>
                  <a:cubicBezTo>
                    <a:pt x="2528999" y="2193390"/>
                    <a:pt x="2528999" y="2188627"/>
                    <a:pt x="2526068" y="2186063"/>
                  </a:cubicBezTo>
                  <a:cubicBezTo>
                    <a:pt x="2526068" y="2186063"/>
                    <a:pt x="2526068" y="2186063"/>
                    <a:pt x="2526068" y="2186063"/>
                  </a:cubicBezTo>
                  <a:cubicBezTo>
                    <a:pt x="2525335" y="2185330"/>
                    <a:pt x="2524603" y="2185330"/>
                    <a:pt x="2523504" y="2185330"/>
                  </a:cubicBezTo>
                  <a:cubicBezTo>
                    <a:pt x="2522038" y="2175439"/>
                    <a:pt x="2518741" y="2153457"/>
                    <a:pt x="2514345" y="2125981"/>
                  </a:cubicBezTo>
                  <a:lnTo>
                    <a:pt x="2613993" y="2168111"/>
                  </a:lnTo>
                  <a:lnTo>
                    <a:pt x="2646965" y="2221233"/>
                  </a:lnTo>
                  <a:cubicBezTo>
                    <a:pt x="2645866" y="2222332"/>
                    <a:pt x="2644401" y="2223065"/>
                    <a:pt x="2643668" y="2224530"/>
                  </a:cubicBezTo>
                  <a:cubicBezTo>
                    <a:pt x="2643302" y="2225629"/>
                    <a:pt x="2643302" y="2226362"/>
                    <a:pt x="2643302" y="2227461"/>
                  </a:cubicBezTo>
                  <a:cubicBezTo>
                    <a:pt x="2617657" y="2230758"/>
                    <a:pt x="2554277" y="2239551"/>
                    <a:pt x="2490532" y="2248343"/>
                  </a:cubicBezTo>
                  <a:lnTo>
                    <a:pt x="2332266" y="2270691"/>
                  </a:lnTo>
                  <a:lnTo>
                    <a:pt x="2404804" y="2109495"/>
                  </a:lnTo>
                  <a:lnTo>
                    <a:pt x="2417627" y="2118287"/>
                  </a:lnTo>
                  <a:close/>
                  <a:moveTo>
                    <a:pt x="2504819" y="2062967"/>
                  </a:moveTo>
                  <a:lnTo>
                    <a:pt x="2488700" y="1962586"/>
                  </a:lnTo>
                  <a:lnTo>
                    <a:pt x="2563803" y="2085315"/>
                  </a:lnTo>
                  <a:lnTo>
                    <a:pt x="2608132" y="2157487"/>
                  </a:lnTo>
                  <a:lnTo>
                    <a:pt x="2513246" y="2117554"/>
                  </a:lnTo>
                  <a:cubicBezTo>
                    <a:pt x="2510681" y="2100336"/>
                    <a:pt x="2507750" y="2081651"/>
                    <a:pt x="2504819" y="2062967"/>
                  </a:cubicBezTo>
                  <a:lnTo>
                    <a:pt x="2504819" y="2062967"/>
                  </a:lnTo>
                  <a:close/>
                  <a:moveTo>
                    <a:pt x="2639272" y="2027431"/>
                  </a:moveTo>
                  <a:lnTo>
                    <a:pt x="2646233" y="2130010"/>
                  </a:lnTo>
                  <a:lnTo>
                    <a:pt x="2592378" y="2065165"/>
                  </a:lnTo>
                  <a:lnTo>
                    <a:pt x="2500790" y="1954160"/>
                  </a:lnTo>
                  <a:lnTo>
                    <a:pt x="2590547" y="2001786"/>
                  </a:lnTo>
                  <a:cubicBezTo>
                    <a:pt x="2607033" y="2010945"/>
                    <a:pt x="2623519" y="2019737"/>
                    <a:pt x="2639272" y="2027431"/>
                  </a:cubicBezTo>
                  <a:lnTo>
                    <a:pt x="2639272" y="2027431"/>
                  </a:lnTo>
                  <a:close/>
                  <a:moveTo>
                    <a:pt x="2699720" y="2059304"/>
                  </a:moveTo>
                  <a:cubicBezTo>
                    <a:pt x="2699720" y="2060036"/>
                    <a:pt x="2699354" y="2061136"/>
                    <a:pt x="2699720" y="2061868"/>
                  </a:cubicBezTo>
                  <a:cubicBezTo>
                    <a:pt x="2700819" y="2064433"/>
                    <a:pt x="2703384" y="2066264"/>
                    <a:pt x="2706315" y="2066264"/>
                  </a:cubicBezTo>
                  <a:cubicBezTo>
                    <a:pt x="2707414" y="2066264"/>
                    <a:pt x="2708147" y="2065898"/>
                    <a:pt x="2709246" y="2065532"/>
                  </a:cubicBezTo>
                  <a:cubicBezTo>
                    <a:pt x="2712909" y="2063700"/>
                    <a:pt x="2714375" y="2059670"/>
                    <a:pt x="2712909" y="2056006"/>
                  </a:cubicBezTo>
                  <a:cubicBezTo>
                    <a:pt x="2711810" y="2054175"/>
                    <a:pt x="2709978" y="2052709"/>
                    <a:pt x="2707414" y="2052343"/>
                  </a:cubicBezTo>
                  <a:lnTo>
                    <a:pt x="2670779" y="1937674"/>
                  </a:lnTo>
                  <a:cubicBezTo>
                    <a:pt x="2669313" y="1932545"/>
                    <a:pt x="2667481" y="1927782"/>
                    <a:pt x="2666016" y="1922653"/>
                  </a:cubicBezTo>
                  <a:lnTo>
                    <a:pt x="2841866" y="1906533"/>
                  </a:lnTo>
                  <a:lnTo>
                    <a:pt x="2770061" y="2049412"/>
                  </a:lnTo>
                  <a:cubicBezTo>
                    <a:pt x="2740752" y="2107296"/>
                    <a:pt x="2711444" y="2165180"/>
                    <a:pt x="2700087" y="2187528"/>
                  </a:cubicBezTo>
                  <a:cubicBezTo>
                    <a:pt x="2697889" y="2187162"/>
                    <a:pt x="2695691" y="2187528"/>
                    <a:pt x="2693492" y="2188261"/>
                  </a:cubicBezTo>
                  <a:lnTo>
                    <a:pt x="2653560" y="2139902"/>
                  </a:lnTo>
                  <a:lnTo>
                    <a:pt x="2646599" y="2031827"/>
                  </a:lnTo>
                  <a:cubicBezTo>
                    <a:pt x="2671145" y="2044650"/>
                    <a:pt x="2691294" y="2054907"/>
                    <a:pt x="2699720" y="2059304"/>
                  </a:cubicBezTo>
                  <a:lnTo>
                    <a:pt x="2699720" y="2059304"/>
                  </a:lnTo>
                  <a:close/>
                  <a:moveTo>
                    <a:pt x="4281277" y="1791498"/>
                  </a:moveTo>
                  <a:cubicBezTo>
                    <a:pt x="4282010" y="1791864"/>
                    <a:pt x="4283109" y="1791864"/>
                    <a:pt x="4283841" y="1791864"/>
                  </a:cubicBezTo>
                  <a:cubicBezTo>
                    <a:pt x="4286772" y="1791864"/>
                    <a:pt x="4289703" y="1790032"/>
                    <a:pt x="4290802" y="1787102"/>
                  </a:cubicBezTo>
                  <a:cubicBezTo>
                    <a:pt x="4291535" y="1785270"/>
                    <a:pt x="4291535" y="1783438"/>
                    <a:pt x="4290802" y="1781606"/>
                  </a:cubicBezTo>
                  <a:cubicBezTo>
                    <a:pt x="4290802" y="1781240"/>
                    <a:pt x="4290070" y="1780874"/>
                    <a:pt x="4289703" y="1780874"/>
                  </a:cubicBezTo>
                  <a:lnTo>
                    <a:pt x="4344657" y="1673898"/>
                  </a:lnTo>
                  <a:lnTo>
                    <a:pt x="4351984" y="1659976"/>
                  </a:lnTo>
                  <a:lnTo>
                    <a:pt x="4487902" y="1773180"/>
                  </a:lnTo>
                  <a:lnTo>
                    <a:pt x="4335864" y="1822638"/>
                  </a:lnTo>
                  <a:cubicBezTo>
                    <a:pt x="4274682" y="1842421"/>
                    <a:pt x="4213868" y="1862571"/>
                    <a:pt x="4189322" y="1870631"/>
                  </a:cubicBezTo>
                  <a:cubicBezTo>
                    <a:pt x="4187856" y="1868432"/>
                    <a:pt x="4186024" y="1866601"/>
                    <a:pt x="4183460" y="1865868"/>
                  </a:cubicBezTo>
                  <a:lnTo>
                    <a:pt x="4189688" y="1804320"/>
                  </a:lnTo>
                  <a:lnTo>
                    <a:pt x="4261127" y="1722989"/>
                  </a:lnTo>
                  <a:cubicBezTo>
                    <a:pt x="4269187" y="1749733"/>
                    <a:pt x="4276148" y="1770982"/>
                    <a:pt x="4279079" y="1780141"/>
                  </a:cubicBezTo>
                  <a:cubicBezTo>
                    <a:pt x="4278346" y="1780874"/>
                    <a:pt x="4277613" y="1781240"/>
                    <a:pt x="4277247" y="1781973"/>
                  </a:cubicBezTo>
                  <a:cubicBezTo>
                    <a:pt x="4275415" y="1786002"/>
                    <a:pt x="4277247" y="1790032"/>
                    <a:pt x="4281277" y="1791498"/>
                  </a:cubicBezTo>
                  <a:cubicBezTo>
                    <a:pt x="4281277" y="1791498"/>
                    <a:pt x="4281277" y="1791498"/>
                    <a:pt x="4281277" y="1791498"/>
                  </a:cubicBezTo>
                  <a:close/>
                  <a:moveTo>
                    <a:pt x="5455446" y="2515416"/>
                  </a:moveTo>
                  <a:cubicBezTo>
                    <a:pt x="5452515" y="2518347"/>
                    <a:pt x="5452515" y="2523110"/>
                    <a:pt x="5455446" y="2525674"/>
                  </a:cubicBezTo>
                  <a:cubicBezTo>
                    <a:pt x="5458377" y="2528605"/>
                    <a:pt x="5463139" y="2528605"/>
                    <a:pt x="5465704" y="2525674"/>
                  </a:cubicBezTo>
                  <a:cubicBezTo>
                    <a:pt x="5465704" y="2525674"/>
                    <a:pt x="5466071" y="2525308"/>
                    <a:pt x="5466071" y="2525308"/>
                  </a:cubicBezTo>
                  <a:cubicBezTo>
                    <a:pt x="5466803" y="2524575"/>
                    <a:pt x="5466803" y="2523842"/>
                    <a:pt x="5466803" y="2522743"/>
                  </a:cubicBezTo>
                  <a:cubicBezTo>
                    <a:pt x="5476695" y="2521278"/>
                    <a:pt x="5498676" y="2517981"/>
                    <a:pt x="5526153" y="2513585"/>
                  </a:cubicBezTo>
                  <a:lnTo>
                    <a:pt x="5484022" y="2613233"/>
                  </a:lnTo>
                  <a:lnTo>
                    <a:pt x="5431267" y="2645472"/>
                  </a:lnTo>
                  <a:cubicBezTo>
                    <a:pt x="5429435" y="2643641"/>
                    <a:pt x="5426870" y="2642908"/>
                    <a:pt x="5424306" y="2642542"/>
                  </a:cubicBezTo>
                  <a:cubicBezTo>
                    <a:pt x="5421009" y="2616897"/>
                    <a:pt x="5412216" y="2553517"/>
                    <a:pt x="5403424" y="2489771"/>
                  </a:cubicBezTo>
                  <a:lnTo>
                    <a:pt x="5381076" y="2331140"/>
                  </a:lnTo>
                  <a:lnTo>
                    <a:pt x="5542272" y="2403678"/>
                  </a:lnTo>
                  <a:lnTo>
                    <a:pt x="5532747" y="2416134"/>
                  </a:lnTo>
                  <a:lnTo>
                    <a:pt x="5460575" y="2512852"/>
                  </a:lnTo>
                  <a:cubicBezTo>
                    <a:pt x="5459110" y="2512852"/>
                    <a:pt x="5456912" y="2513585"/>
                    <a:pt x="5455446" y="2515416"/>
                  </a:cubicBezTo>
                  <a:lnTo>
                    <a:pt x="5455446" y="2515416"/>
                  </a:lnTo>
                  <a:close/>
                  <a:moveTo>
                    <a:pt x="5589532" y="2503693"/>
                  </a:moveTo>
                  <a:lnTo>
                    <a:pt x="5689914" y="2487573"/>
                  </a:lnTo>
                  <a:lnTo>
                    <a:pt x="5567185" y="2562676"/>
                  </a:lnTo>
                  <a:lnTo>
                    <a:pt x="5495013" y="2607005"/>
                  </a:lnTo>
                  <a:lnTo>
                    <a:pt x="5534945" y="2512119"/>
                  </a:lnTo>
                  <a:cubicBezTo>
                    <a:pt x="5552164" y="2509921"/>
                    <a:pt x="5570482" y="2506990"/>
                    <a:pt x="5589532" y="2503693"/>
                  </a:cubicBezTo>
                  <a:lnTo>
                    <a:pt x="5589532" y="2503693"/>
                  </a:lnTo>
                  <a:close/>
                  <a:moveTo>
                    <a:pt x="6512015" y="3291357"/>
                  </a:moveTo>
                  <a:cubicBezTo>
                    <a:pt x="6512015" y="3290258"/>
                    <a:pt x="6512015" y="3289525"/>
                    <a:pt x="6512015" y="3288426"/>
                  </a:cubicBezTo>
                  <a:lnTo>
                    <a:pt x="6517877" y="3284763"/>
                  </a:lnTo>
                  <a:lnTo>
                    <a:pt x="6634378" y="3359866"/>
                  </a:lnTo>
                  <a:lnTo>
                    <a:pt x="6643537" y="3369391"/>
                  </a:lnTo>
                  <a:cubicBezTo>
                    <a:pt x="6628150" y="3360232"/>
                    <a:pt x="6606901" y="3347409"/>
                    <a:pt x="6585653" y="3334953"/>
                  </a:cubicBezTo>
                  <a:lnTo>
                    <a:pt x="6512015" y="3291357"/>
                  </a:lnTo>
                  <a:close/>
                  <a:moveTo>
                    <a:pt x="6356680" y="3338250"/>
                  </a:moveTo>
                  <a:lnTo>
                    <a:pt x="6380860" y="3330923"/>
                  </a:lnTo>
                  <a:lnTo>
                    <a:pt x="6366206" y="3342647"/>
                  </a:lnTo>
                  <a:lnTo>
                    <a:pt x="6273151" y="3416651"/>
                  </a:lnTo>
                  <a:lnTo>
                    <a:pt x="6320777" y="3349241"/>
                  </a:lnTo>
                  <a:lnTo>
                    <a:pt x="6356680" y="3338250"/>
                  </a:lnTo>
                  <a:close/>
                  <a:moveTo>
                    <a:pt x="6354849" y="3331290"/>
                  </a:moveTo>
                  <a:cubicBezTo>
                    <a:pt x="6345690" y="3333854"/>
                    <a:pt x="6336531" y="3336785"/>
                    <a:pt x="6327738" y="3339350"/>
                  </a:cubicBezTo>
                  <a:lnTo>
                    <a:pt x="6329570" y="3336785"/>
                  </a:lnTo>
                  <a:lnTo>
                    <a:pt x="6337996" y="3332755"/>
                  </a:lnTo>
                  <a:cubicBezTo>
                    <a:pt x="6376464" y="3313705"/>
                    <a:pt x="6414565" y="3294288"/>
                    <a:pt x="6442041" y="3280366"/>
                  </a:cubicBezTo>
                  <a:lnTo>
                    <a:pt x="6444606" y="3281099"/>
                  </a:lnTo>
                  <a:cubicBezTo>
                    <a:pt x="6431051" y="3291723"/>
                    <a:pt x="6414198" y="3304912"/>
                    <a:pt x="6396613" y="3319200"/>
                  </a:cubicBezTo>
                  <a:lnTo>
                    <a:pt x="6354849" y="3331290"/>
                  </a:lnTo>
                  <a:close/>
                  <a:moveTo>
                    <a:pt x="6175335" y="3728785"/>
                  </a:moveTo>
                  <a:lnTo>
                    <a:pt x="6086310" y="3662842"/>
                  </a:lnTo>
                  <a:cubicBezTo>
                    <a:pt x="6086677" y="3659910"/>
                    <a:pt x="6085211" y="3656613"/>
                    <a:pt x="6082280" y="3655514"/>
                  </a:cubicBezTo>
                  <a:cubicBezTo>
                    <a:pt x="6078617" y="3654415"/>
                    <a:pt x="6074587" y="3655881"/>
                    <a:pt x="6073121" y="3659544"/>
                  </a:cubicBezTo>
                  <a:cubicBezTo>
                    <a:pt x="6072389" y="3661376"/>
                    <a:pt x="6072389" y="3663208"/>
                    <a:pt x="6073121" y="3665040"/>
                  </a:cubicBezTo>
                  <a:cubicBezTo>
                    <a:pt x="6073121" y="3665406"/>
                    <a:pt x="6073854" y="3665772"/>
                    <a:pt x="6074221" y="3665772"/>
                  </a:cubicBezTo>
                  <a:cubicBezTo>
                    <a:pt x="6067626" y="3679328"/>
                    <a:pt x="6047843" y="3719993"/>
                    <a:pt x="6028426" y="3760292"/>
                  </a:cubicBezTo>
                  <a:lnTo>
                    <a:pt x="5982632" y="3856277"/>
                  </a:lnTo>
                  <a:cubicBezTo>
                    <a:pt x="5979701" y="3856277"/>
                    <a:pt x="5977503" y="3858842"/>
                    <a:pt x="5977869" y="3861772"/>
                  </a:cubicBezTo>
                  <a:cubicBezTo>
                    <a:pt x="5977869" y="3862505"/>
                    <a:pt x="5978235" y="3862871"/>
                    <a:pt x="5978235" y="3863604"/>
                  </a:cubicBezTo>
                  <a:lnTo>
                    <a:pt x="5880418" y="3992195"/>
                  </a:lnTo>
                  <a:cubicBezTo>
                    <a:pt x="5841585" y="4043118"/>
                    <a:pt x="5803118" y="4094408"/>
                    <a:pt x="5787730" y="4114924"/>
                  </a:cubicBezTo>
                  <a:lnTo>
                    <a:pt x="5787730" y="4114924"/>
                  </a:lnTo>
                  <a:cubicBezTo>
                    <a:pt x="5781136" y="4112359"/>
                    <a:pt x="5773809" y="4115657"/>
                    <a:pt x="5771244" y="4122251"/>
                  </a:cubicBezTo>
                  <a:cubicBezTo>
                    <a:pt x="5768680" y="4128845"/>
                    <a:pt x="5771977" y="4136173"/>
                    <a:pt x="5778571" y="4139104"/>
                  </a:cubicBezTo>
                  <a:cubicBezTo>
                    <a:pt x="5780037" y="4139836"/>
                    <a:pt x="5781502" y="4139836"/>
                    <a:pt x="5783334" y="4139836"/>
                  </a:cubicBezTo>
                  <a:cubicBezTo>
                    <a:pt x="5785899" y="4139836"/>
                    <a:pt x="5788097" y="4139104"/>
                    <a:pt x="5790295" y="4137638"/>
                  </a:cubicBezTo>
                  <a:lnTo>
                    <a:pt x="5813742" y="4158154"/>
                  </a:lnTo>
                  <a:lnTo>
                    <a:pt x="5784800" y="4169878"/>
                  </a:lnTo>
                  <a:cubicBezTo>
                    <a:pt x="5782235" y="4166580"/>
                    <a:pt x="5778571" y="4164748"/>
                    <a:pt x="5774542" y="4164748"/>
                  </a:cubicBezTo>
                  <a:lnTo>
                    <a:pt x="5774542" y="4164748"/>
                  </a:lnTo>
                  <a:cubicBezTo>
                    <a:pt x="5767581" y="4164748"/>
                    <a:pt x="5761719" y="4170610"/>
                    <a:pt x="5762085" y="4177937"/>
                  </a:cubicBezTo>
                  <a:cubicBezTo>
                    <a:pt x="5762085" y="4184898"/>
                    <a:pt x="5767947" y="4190760"/>
                    <a:pt x="5775275" y="4190393"/>
                  </a:cubicBezTo>
                  <a:lnTo>
                    <a:pt x="5776007" y="4190393"/>
                  </a:lnTo>
                  <a:cubicBezTo>
                    <a:pt x="5784067" y="4214939"/>
                    <a:pt x="5803484" y="4276121"/>
                    <a:pt x="5823633" y="4336569"/>
                  </a:cubicBezTo>
                  <a:lnTo>
                    <a:pt x="5874191" y="4490072"/>
                  </a:lnTo>
                  <a:cubicBezTo>
                    <a:pt x="5873458" y="4491171"/>
                    <a:pt x="5872725" y="4492270"/>
                    <a:pt x="5872725" y="4493735"/>
                  </a:cubicBezTo>
                  <a:cubicBezTo>
                    <a:pt x="5872725" y="4495567"/>
                    <a:pt x="5874191" y="4497399"/>
                    <a:pt x="5875656" y="4498132"/>
                  </a:cubicBezTo>
                  <a:lnTo>
                    <a:pt x="5887746" y="4604009"/>
                  </a:lnTo>
                  <a:cubicBezTo>
                    <a:pt x="5892875" y="4649070"/>
                    <a:pt x="5898370" y="4693766"/>
                    <a:pt x="5900202" y="4708420"/>
                  </a:cubicBezTo>
                  <a:cubicBezTo>
                    <a:pt x="5899835" y="4708786"/>
                    <a:pt x="5899469" y="4708786"/>
                    <a:pt x="5899102" y="4709153"/>
                  </a:cubicBezTo>
                  <a:cubicBezTo>
                    <a:pt x="5898004" y="4710618"/>
                    <a:pt x="5897271" y="4712450"/>
                    <a:pt x="5897271" y="4714282"/>
                  </a:cubicBezTo>
                  <a:cubicBezTo>
                    <a:pt x="5897271" y="4717945"/>
                    <a:pt x="5900568" y="4721243"/>
                    <a:pt x="5904232" y="4721243"/>
                  </a:cubicBezTo>
                  <a:lnTo>
                    <a:pt x="5904598" y="4721243"/>
                  </a:lnTo>
                  <a:cubicBezTo>
                    <a:pt x="5906430" y="4721243"/>
                    <a:pt x="5908261" y="4720143"/>
                    <a:pt x="5909361" y="4719044"/>
                  </a:cubicBezTo>
                  <a:cubicBezTo>
                    <a:pt x="5910093" y="4717945"/>
                    <a:pt x="5910459" y="4716846"/>
                    <a:pt x="5910459" y="4715747"/>
                  </a:cubicBezTo>
                  <a:lnTo>
                    <a:pt x="6016336" y="4682042"/>
                  </a:lnTo>
                  <a:cubicBezTo>
                    <a:pt x="6016336" y="4682775"/>
                    <a:pt x="6015970" y="4683508"/>
                    <a:pt x="6016336" y="4684240"/>
                  </a:cubicBezTo>
                  <a:cubicBezTo>
                    <a:pt x="6017069" y="4685706"/>
                    <a:pt x="6018534" y="4686439"/>
                    <a:pt x="6020000" y="4687538"/>
                  </a:cubicBezTo>
                  <a:lnTo>
                    <a:pt x="5952224" y="4839209"/>
                  </a:lnTo>
                  <a:lnTo>
                    <a:pt x="5882616" y="4996742"/>
                  </a:lnTo>
                  <a:cubicBezTo>
                    <a:pt x="5880785" y="4997108"/>
                    <a:pt x="5879319" y="4998207"/>
                    <a:pt x="5878220" y="5000039"/>
                  </a:cubicBezTo>
                  <a:cubicBezTo>
                    <a:pt x="5877121" y="5002970"/>
                    <a:pt x="5878587" y="5006633"/>
                    <a:pt x="5881518" y="5007732"/>
                  </a:cubicBezTo>
                  <a:cubicBezTo>
                    <a:pt x="5881518" y="5007732"/>
                    <a:pt x="5881518" y="5007732"/>
                    <a:pt x="5881518" y="5007732"/>
                  </a:cubicBezTo>
                  <a:cubicBezTo>
                    <a:pt x="5882250" y="5008099"/>
                    <a:pt x="5882616" y="5008099"/>
                    <a:pt x="5883349" y="5008099"/>
                  </a:cubicBezTo>
                  <a:lnTo>
                    <a:pt x="5987394" y="5172592"/>
                  </a:lnTo>
                  <a:lnTo>
                    <a:pt x="5990691" y="5177355"/>
                  </a:lnTo>
                  <a:lnTo>
                    <a:pt x="5984830" y="5176622"/>
                  </a:lnTo>
                  <a:lnTo>
                    <a:pt x="5791028" y="5155007"/>
                  </a:lnTo>
                  <a:cubicBezTo>
                    <a:pt x="5790661" y="5154274"/>
                    <a:pt x="5790661" y="5153908"/>
                    <a:pt x="5790295" y="5153542"/>
                  </a:cubicBezTo>
                  <a:cubicBezTo>
                    <a:pt x="5787730" y="5151343"/>
                    <a:pt x="5784067" y="5151343"/>
                    <a:pt x="5781869" y="5153908"/>
                  </a:cubicBezTo>
                  <a:cubicBezTo>
                    <a:pt x="5780770" y="5155007"/>
                    <a:pt x="5780403" y="5156473"/>
                    <a:pt x="5780403" y="5158304"/>
                  </a:cubicBezTo>
                  <a:cubicBezTo>
                    <a:pt x="5780403" y="5158671"/>
                    <a:pt x="5780770" y="5159037"/>
                    <a:pt x="5780770" y="5159404"/>
                  </a:cubicBezTo>
                  <a:cubicBezTo>
                    <a:pt x="5768680" y="5173691"/>
                    <a:pt x="5719222" y="5232308"/>
                    <a:pt x="5669764" y="5291291"/>
                  </a:cubicBezTo>
                  <a:lnTo>
                    <a:pt x="5562788" y="5418783"/>
                  </a:lnTo>
                  <a:cubicBezTo>
                    <a:pt x="5560590" y="5418050"/>
                    <a:pt x="5558392" y="5417684"/>
                    <a:pt x="5556194" y="5418050"/>
                  </a:cubicBezTo>
                  <a:lnTo>
                    <a:pt x="5540074" y="5308144"/>
                  </a:lnTo>
                  <a:cubicBezTo>
                    <a:pt x="5541173" y="5307411"/>
                    <a:pt x="5541906" y="5306678"/>
                    <a:pt x="5542639" y="5305579"/>
                  </a:cubicBezTo>
                  <a:cubicBezTo>
                    <a:pt x="5543371" y="5303748"/>
                    <a:pt x="5543371" y="5301916"/>
                    <a:pt x="5542639" y="5300084"/>
                  </a:cubicBezTo>
                  <a:cubicBezTo>
                    <a:pt x="5540807" y="5296421"/>
                    <a:pt x="5536777" y="5294955"/>
                    <a:pt x="5533113" y="5296421"/>
                  </a:cubicBezTo>
                  <a:cubicBezTo>
                    <a:pt x="5531282" y="5297153"/>
                    <a:pt x="5530183" y="5298619"/>
                    <a:pt x="5529450" y="5300450"/>
                  </a:cubicBezTo>
                  <a:cubicBezTo>
                    <a:pt x="5529450" y="5300817"/>
                    <a:pt x="5529450" y="5301183"/>
                    <a:pt x="5529450" y="5301549"/>
                  </a:cubicBezTo>
                  <a:cubicBezTo>
                    <a:pt x="5515162" y="5306312"/>
                    <a:pt x="5472665" y="5320966"/>
                    <a:pt x="5430168" y="5335987"/>
                  </a:cubicBezTo>
                  <a:lnTo>
                    <a:pt x="5329786" y="5371523"/>
                  </a:lnTo>
                  <a:cubicBezTo>
                    <a:pt x="5328321" y="5370424"/>
                    <a:pt x="5326122" y="5370058"/>
                    <a:pt x="5324291" y="5370790"/>
                  </a:cubicBezTo>
                  <a:cubicBezTo>
                    <a:pt x="5323192" y="5371523"/>
                    <a:pt x="5322093" y="5372256"/>
                    <a:pt x="5321726" y="5373721"/>
                  </a:cubicBezTo>
                  <a:lnTo>
                    <a:pt x="5161629" y="5395703"/>
                  </a:lnTo>
                  <a:cubicBezTo>
                    <a:pt x="5098250" y="5404129"/>
                    <a:pt x="5034870" y="5413288"/>
                    <a:pt x="5009225" y="5416951"/>
                  </a:cubicBezTo>
                  <a:lnTo>
                    <a:pt x="5009225" y="5416951"/>
                  </a:lnTo>
                  <a:cubicBezTo>
                    <a:pt x="5006294" y="5410723"/>
                    <a:pt x="4998967" y="5407792"/>
                    <a:pt x="4992373" y="5410357"/>
                  </a:cubicBezTo>
                  <a:cubicBezTo>
                    <a:pt x="4985779" y="5413288"/>
                    <a:pt x="4982848" y="5420615"/>
                    <a:pt x="4985779" y="5427209"/>
                  </a:cubicBezTo>
                  <a:cubicBezTo>
                    <a:pt x="4987610" y="5430873"/>
                    <a:pt x="4990907" y="5433437"/>
                    <a:pt x="4994938" y="5434170"/>
                  </a:cubicBezTo>
                  <a:lnTo>
                    <a:pt x="4997136" y="5465677"/>
                  </a:lnTo>
                  <a:lnTo>
                    <a:pt x="4968193" y="5453587"/>
                  </a:lnTo>
                  <a:cubicBezTo>
                    <a:pt x="4968193" y="5452854"/>
                    <a:pt x="4968560" y="5452122"/>
                    <a:pt x="4968560" y="5451389"/>
                  </a:cubicBezTo>
                  <a:cubicBezTo>
                    <a:pt x="4968560" y="5448091"/>
                    <a:pt x="4967094" y="5444794"/>
                    <a:pt x="4964530" y="5442596"/>
                  </a:cubicBezTo>
                  <a:cubicBezTo>
                    <a:pt x="4959401" y="5437834"/>
                    <a:pt x="4951341" y="5438200"/>
                    <a:pt x="4946578" y="5443329"/>
                  </a:cubicBezTo>
                  <a:cubicBezTo>
                    <a:pt x="4941816" y="5448458"/>
                    <a:pt x="4942182" y="5456518"/>
                    <a:pt x="4947311" y="5461647"/>
                  </a:cubicBezTo>
                  <a:cubicBezTo>
                    <a:pt x="4947311" y="5461647"/>
                    <a:pt x="4947311" y="5461647"/>
                    <a:pt x="4947311" y="5461647"/>
                  </a:cubicBezTo>
                  <a:cubicBezTo>
                    <a:pt x="4935588" y="5484727"/>
                    <a:pt x="4906279" y="5541512"/>
                    <a:pt x="4877704" y="5598664"/>
                  </a:cubicBezTo>
                  <a:cubicBezTo>
                    <a:pt x="4845464" y="5662776"/>
                    <a:pt x="4813225" y="5726521"/>
                    <a:pt x="4804799" y="5742641"/>
                  </a:cubicBezTo>
                  <a:cubicBezTo>
                    <a:pt x="4803333" y="5742641"/>
                    <a:pt x="4802234" y="5743374"/>
                    <a:pt x="4801502" y="5744107"/>
                  </a:cubicBezTo>
                  <a:cubicBezTo>
                    <a:pt x="4800402" y="5745206"/>
                    <a:pt x="4799670" y="5747038"/>
                    <a:pt x="4800036" y="5748503"/>
                  </a:cubicBezTo>
                  <a:cubicBezTo>
                    <a:pt x="4800036" y="5748869"/>
                    <a:pt x="4800402" y="5749236"/>
                    <a:pt x="4800769" y="5749602"/>
                  </a:cubicBezTo>
                  <a:lnTo>
                    <a:pt x="4734458" y="5833131"/>
                  </a:lnTo>
                  <a:cubicBezTo>
                    <a:pt x="4706249" y="5868301"/>
                    <a:pt x="4678773" y="5903838"/>
                    <a:pt x="4669247" y="5915927"/>
                  </a:cubicBezTo>
                  <a:cubicBezTo>
                    <a:pt x="4667049" y="5915561"/>
                    <a:pt x="4664851" y="5916294"/>
                    <a:pt x="4663019" y="5917759"/>
                  </a:cubicBezTo>
                  <a:cubicBezTo>
                    <a:pt x="4661920" y="5919225"/>
                    <a:pt x="4661187" y="5921057"/>
                    <a:pt x="4661187" y="5922888"/>
                  </a:cubicBezTo>
                  <a:cubicBezTo>
                    <a:pt x="4661187" y="5924720"/>
                    <a:pt x="4661920" y="5926552"/>
                    <a:pt x="4663386" y="5927651"/>
                  </a:cubicBezTo>
                  <a:cubicBezTo>
                    <a:pt x="4664851" y="5928750"/>
                    <a:pt x="4666316" y="5929482"/>
                    <a:pt x="4668148" y="5929482"/>
                  </a:cubicBezTo>
                  <a:cubicBezTo>
                    <a:pt x="4669247" y="5929116"/>
                    <a:pt x="4670713" y="5928750"/>
                    <a:pt x="4671446" y="5928017"/>
                  </a:cubicBezTo>
                  <a:lnTo>
                    <a:pt x="4769995" y="5978940"/>
                  </a:lnTo>
                  <a:cubicBezTo>
                    <a:pt x="4768530" y="5981138"/>
                    <a:pt x="4768163" y="5983337"/>
                    <a:pt x="4768163" y="5985901"/>
                  </a:cubicBezTo>
                  <a:lnTo>
                    <a:pt x="4613561" y="6045251"/>
                  </a:lnTo>
                  <a:lnTo>
                    <a:pt x="4452732" y="6107531"/>
                  </a:lnTo>
                  <a:cubicBezTo>
                    <a:pt x="4450167" y="6105699"/>
                    <a:pt x="4446869" y="6106066"/>
                    <a:pt x="4445038" y="6108630"/>
                  </a:cubicBezTo>
                  <a:cubicBezTo>
                    <a:pt x="4444671" y="6108997"/>
                    <a:pt x="4444305" y="6109730"/>
                    <a:pt x="4444305" y="6110096"/>
                  </a:cubicBezTo>
                  <a:cubicBezTo>
                    <a:pt x="4443573" y="6111561"/>
                    <a:pt x="4443573" y="6113026"/>
                    <a:pt x="4444305" y="6114492"/>
                  </a:cubicBezTo>
                  <a:cubicBezTo>
                    <a:pt x="4444671" y="6114858"/>
                    <a:pt x="4445038" y="6115591"/>
                    <a:pt x="4445404" y="6115957"/>
                  </a:cubicBezTo>
                  <a:lnTo>
                    <a:pt x="4402907" y="6306096"/>
                  </a:lnTo>
                  <a:lnTo>
                    <a:pt x="4401808" y="6311958"/>
                  </a:lnTo>
                  <a:lnTo>
                    <a:pt x="4398144" y="6307562"/>
                  </a:lnTo>
                  <a:lnTo>
                    <a:pt x="4276514" y="6155157"/>
                  </a:lnTo>
                  <a:cubicBezTo>
                    <a:pt x="4276514" y="6154425"/>
                    <a:pt x="4277247" y="6154059"/>
                    <a:pt x="4277247" y="6153692"/>
                  </a:cubicBezTo>
                  <a:cubicBezTo>
                    <a:pt x="4277247" y="6150395"/>
                    <a:pt x="4274316" y="6147830"/>
                    <a:pt x="4271019" y="6147830"/>
                  </a:cubicBezTo>
                  <a:cubicBezTo>
                    <a:pt x="4269554" y="6147830"/>
                    <a:pt x="4267722" y="6148563"/>
                    <a:pt x="4266623" y="6149662"/>
                  </a:cubicBezTo>
                  <a:cubicBezTo>
                    <a:pt x="4266257" y="6150029"/>
                    <a:pt x="4266257" y="6150395"/>
                    <a:pt x="4266257" y="6150761"/>
                  </a:cubicBezTo>
                  <a:lnTo>
                    <a:pt x="4094436" y="6165415"/>
                  </a:lnTo>
                  <a:lnTo>
                    <a:pt x="3928843" y="6180070"/>
                  </a:lnTo>
                  <a:cubicBezTo>
                    <a:pt x="3928110" y="6177872"/>
                    <a:pt x="3926645" y="6176040"/>
                    <a:pt x="3924447" y="6174941"/>
                  </a:cubicBezTo>
                  <a:lnTo>
                    <a:pt x="3990391" y="6085916"/>
                  </a:lnTo>
                  <a:cubicBezTo>
                    <a:pt x="3990757" y="6085916"/>
                    <a:pt x="3991124" y="6086283"/>
                    <a:pt x="3991124" y="6086283"/>
                  </a:cubicBezTo>
                  <a:cubicBezTo>
                    <a:pt x="3994054" y="6086283"/>
                    <a:pt x="3996619" y="6084451"/>
                    <a:pt x="3997718" y="6081886"/>
                  </a:cubicBezTo>
                  <a:cubicBezTo>
                    <a:pt x="3999183" y="6078223"/>
                    <a:pt x="3997351" y="6074193"/>
                    <a:pt x="3993688" y="6072727"/>
                  </a:cubicBezTo>
                  <a:cubicBezTo>
                    <a:pt x="3993688" y="6072727"/>
                    <a:pt x="3993688" y="6072727"/>
                    <a:pt x="3993688" y="6072727"/>
                  </a:cubicBezTo>
                  <a:cubicBezTo>
                    <a:pt x="3991490" y="6071995"/>
                    <a:pt x="3989292" y="6072361"/>
                    <a:pt x="3987460" y="6073827"/>
                  </a:cubicBezTo>
                  <a:cubicBezTo>
                    <a:pt x="3973905" y="6067232"/>
                    <a:pt x="3933239" y="6047449"/>
                    <a:pt x="3892574" y="6028032"/>
                  </a:cubicBezTo>
                  <a:lnTo>
                    <a:pt x="3796588" y="5982238"/>
                  </a:lnTo>
                  <a:cubicBezTo>
                    <a:pt x="3796588" y="5981871"/>
                    <a:pt x="3796588" y="5981505"/>
                    <a:pt x="3796588" y="5980772"/>
                  </a:cubicBezTo>
                  <a:cubicBezTo>
                    <a:pt x="3795856" y="5979307"/>
                    <a:pt x="3794757" y="5978208"/>
                    <a:pt x="3793292" y="5977475"/>
                  </a:cubicBezTo>
                  <a:cubicBezTo>
                    <a:pt x="3792192" y="5977109"/>
                    <a:pt x="3790727" y="5977109"/>
                    <a:pt x="3789628" y="5977475"/>
                  </a:cubicBezTo>
                  <a:lnTo>
                    <a:pt x="3661037" y="5879658"/>
                  </a:lnTo>
                  <a:cubicBezTo>
                    <a:pt x="3610114" y="5840825"/>
                    <a:pt x="3558824" y="5802724"/>
                    <a:pt x="3538308" y="5786970"/>
                  </a:cubicBezTo>
                  <a:lnTo>
                    <a:pt x="3538308" y="5786970"/>
                  </a:lnTo>
                  <a:cubicBezTo>
                    <a:pt x="3540873" y="5780376"/>
                    <a:pt x="3537575" y="5773049"/>
                    <a:pt x="3530981" y="5770484"/>
                  </a:cubicBezTo>
                  <a:cubicBezTo>
                    <a:pt x="3524387" y="5767920"/>
                    <a:pt x="3517060" y="5771217"/>
                    <a:pt x="3514495" y="5777811"/>
                  </a:cubicBezTo>
                  <a:cubicBezTo>
                    <a:pt x="3513030" y="5781475"/>
                    <a:pt x="3513762" y="5785871"/>
                    <a:pt x="3515960" y="5789169"/>
                  </a:cubicBezTo>
                  <a:lnTo>
                    <a:pt x="3495444" y="5812615"/>
                  </a:lnTo>
                  <a:lnTo>
                    <a:pt x="3483721" y="5783673"/>
                  </a:lnTo>
                  <a:cubicBezTo>
                    <a:pt x="3484454" y="5783307"/>
                    <a:pt x="3484820" y="5782940"/>
                    <a:pt x="3485553" y="5782574"/>
                  </a:cubicBezTo>
                  <a:cubicBezTo>
                    <a:pt x="3487751" y="5780010"/>
                    <a:pt x="3489216" y="5776712"/>
                    <a:pt x="3488850" y="5773415"/>
                  </a:cubicBezTo>
                  <a:cubicBezTo>
                    <a:pt x="3488484" y="5766454"/>
                    <a:pt x="3482622" y="5760959"/>
                    <a:pt x="3475661" y="5760959"/>
                  </a:cubicBezTo>
                  <a:lnTo>
                    <a:pt x="3475661" y="5760959"/>
                  </a:lnTo>
                  <a:cubicBezTo>
                    <a:pt x="3468701" y="5761325"/>
                    <a:pt x="3463205" y="5767187"/>
                    <a:pt x="3463572" y="5774148"/>
                  </a:cubicBezTo>
                  <a:cubicBezTo>
                    <a:pt x="3439026" y="5782208"/>
                    <a:pt x="3377844" y="5801624"/>
                    <a:pt x="3317396" y="5821774"/>
                  </a:cubicBezTo>
                  <a:lnTo>
                    <a:pt x="3163893" y="5872331"/>
                  </a:lnTo>
                  <a:cubicBezTo>
                    <a:pt x="3162794" y="5871599"/>
                    <a:pt x="3161695" y="5871232"/>
                    <a:pt x="3160229" y="5870866"/>
                  </a:cubicBezTo>
                  <a:lnTo>
                    <a:pt x="3160229" y="5870866"/>
                  </a:lnTo>
                  <a:cubicBezTo>
                    <a:pt x="3158764" y="5870866"/>
                    <a:pt x="3156932" y="5871599"/>
                    <a:pt x="3155833" y="5872697"/>
                  </a:cubicBezTo>
                  <a:cubicBezTo>
                    <a:pt x="3155467" y="5873064"/>
                    <a:pt x="3155467" y="5873430"/>
                    <a:pt x="3155467" y="5873797"/>
                  </a:cubicBezTo>
                  <a:lnTo>
                    <a:pt x="3049590" y="5885886"/>
                  </a:lnTo>
                  <a:cubicBezTo>
                    <a:pt x="3004528" y="5891015"/>
                    <a:pt x="2959833" y="5896510"/>
                    <a:pt x="2945179" y="5898342"/>
                  </a:cubicBezTo>
                  <a:cubicBezTo>
                    <a:pt x="2943713" y="5896510"/>
                    <a:pt x="2941882" y="5895412"/>
                    <a:pt x="2939683" y="5895412"/>
                  </a:cubicBezTo>
                  <a:lnTo>
                    <a:pt x="2939683" y="5895412"/>
                  </a:lnTo>
                  <a:cubicBezTo>
                    <a:pt x="2937851" y="5895412"/>
                    <a:pt x="2936020" y="5896144"/>
                    <a:pt x="2934921" y="5897610"/>
                  </a:cubicBezTo>
                  <a:cubicBezTo>
                    <a:pt x="2933455" y="5899075"/>
                    <a:pt x="2933089" y="5900907"/>
                    <a:pt x="2933089" y="5902739"/>
                  </a:cubicBezTo>
                  <a:cubicBezTo>
                    <a:pt x="2933455" y="5905669"/>
                    <a:pt x="2935653" y="5908234"/>
                    <a:pt x="2938584" y="5908967"/>
                  </a:cubicBezTo>
                  <a:lnTo>
                    <a:pt x="2972289" y="6014477"/>
                  </a:lnTo>
                  <a:cubicBezTo>
                    <a:pt x="2969724" y="6015210"/>
                    <a:pt x="2967893" y="6016309"/>
                    <a:pt x="2966061" y="6018141"/>
                  </a:cubicBezTo>
                  <a:lnTo>
                    <a:pt x="2814390" y="5949998"/>
                  </a:lnTo>
                  <a:lnTo>
                    <a:pt x="2656857" y="5880391"/>
                  </a:lnTo>
                  <a:cubicBezTo>
                    <a:pt x="2656857" y="5880024"/>
                    <a:pt x="2656857" y="5879658"/>
                    <a:pt x="2656857" y="5879292"/>
                  </a:cubicBezTo>
                  <a:cubicBezTo>
                    <a:pt x="2656124" y="5877826"/>
                    <a:pt x="2655025" y="5876727"/>
                    <a:pt x="2653560" y="5875995"/>
                  </a:cubicBezTo>
                  <a:cubicBezTo>
                    <a:pt x="2650629" y="5874895"/>
                    <a:pt x="2646965" y="5876361"/>
                    <a:pt x="2645866" y="5879292"/>
                  </a:cubicBezTo>
                  <a:cubicBezTo>
                    <a:pt x="2645866" y="5879292"/>
                    <a:pt x="2645866" y="5879292"/>
                    <a:pt x="2645866" y="5879292"/>
                  </a:cubicBezTo>
                  <a:cubicBezTo>
                    <a:pt x="2645500" y="5879658"/>
                    <a:pt x="2645866" y="5880391"/>
                    <a:pt x="2645866" y="5880757"/>
                  </a:cubicBezTo>
                  <a:lnTo>
                    <a:pt x="2481006" y="5985169"/>
                  </a:lnTo>
                  <a:lnTo>
                    <a:pt x="2476244" y="5988099"/>
                  </a:lnTo>
                  <a:lnTo>
                    <a:pt x="2476976" y="5982238"/>
                  </a:lnTo>
                  <a:lnTo>
                    <a:pt x="2498591" y="5788436"/>
                  </a:lnTo>
                  <a:cubicBezTo>
                    <a:pt x="2498958" y="5788069"/>
                    <a:pt x="2499691" y="5788069"/>
                    <a:pt x="2500057" y="5787703"/>
                  </a:cubicBezTo>
                  <a:cubicBezTo>
                    <a:pt x="2502255" y="5785138"/>
                    <a:pt x="2502255" y="5781475"/>
                    <a:pt x="2499691" y="5779277"/>
                  </a:cubicBezTo>
                  <a:cubicBezTo>
                    <a:pt x="2498225" y="5778178"/>
                    <a:pt x="2496393" y="5777811"/>
                    <a:pt x="2494195" y="5778178"/>
                  </a:cubicBezTo>
                  <a:lnTo>
                    <a:pt x="2362307" y="5667172"/>
                  </a:lnTo>
                  <a:lnTo>
                    <a:pt x="2234816" y="5560196"/>
                  </a:lnTo>
                  <a:cubicBezTo>
                    <a:pt x="2235548" y="5558731"/>
                    <a:pt x="2236281" y="5557265"/>
                    <a:pt x="2236647" y="5555800"/>
                  </a:cubicBezTo>
                  <a:cubicBezTo>
                    <a:pt x="2236647" y="5555067"/>
                    <a:pt x="2235915" y="5554701"/>
                    <a:pt x="2235915" y="5553602"/>
                  </a:cubicBezTo>
                  <a:lnTo>
                    <a:pt x="2345821" y="5537482"/>
                  </a:lnTo>
                  <a:cubicBezTo>
                    <a:pt x="2346920" y="5539314"/>
                    <a:pt x="2349118" y="5540413"/>
                    <a:pt x="2351317" y="5540413"/>
                  </a:cubicBezTo>
                  <a:cubicBezTo>
                    <a:pt x="2352416" y="5540413"/>
                    <a:pt x="2353148" y="5540047"/>
                    <a:pt x="2354247" y="5539680"/>
                  </a:cubicBezTo>
                  <a:cubicBezTo>
                    <a:pt x="2357911" y="5538215"/>
                    <a:pt x="2359376" y="5534185"/>
                    <a:pt x="2357911" y="5530521"/>
                  </a:cubicBezTo>
                  <a:cubicBezTo>
                    <a:pt x="2357911" y="5530521"/>
                    <a:pt x="2357911" y="5530521"/>
                    <a:pt x="2357911" y="5530521"/>
                  </a:cubicBezTo>
                  <a:cubicBezTo>
                    <a:pt x="2356812" y="5528690"/>
                    <a:pt x="2354980" y="5527224"/>
                    <a:pt x="2352782" y="5526858"/>
                  </a:cubicBezTo>
                  <a:cubicBezTo>
                    <a:pt x="2348019" y="5512570"/>
                    <a:pt x="2333365" y="5469706"/>
                    <a:pt x="2318345" y="5427576"/>
                  </a:cubicBezTo>
                  <a:lnTo>
                    <a:pt x="2282808" y="5327194"/>
                  </a:lnTo>
                  <a:cubicBezTo>
                    <a:pt x="2283174" y="5326828"/>
                    <a:pt x="2283541" y="5326828"/>
                    <a:pt x="2283541" y="5326095"/>
                  </a:cubicBezTo>
                  <a:cubicBezTo>
                    <a:pt x="2284274" y="5324630"/>
                    <a:pt x="2284274" y="5323164"/>
                    <a:pt x="2283541" y="5321699"/>
                  </a:cubicBezTo>
                  <a:cubicBezTo>
                    <a:pt x="2282808" y="5320600"/>
                    <a:pt x="2282075" y="5319501"/>
                    <a:pt x="2280610" y="5319134"/>
                  </a:cubicBezTo>
                  <a:lnTo>
                    <a:pt x="2258629" y="5159037"/>
                  </a:lnTo>
                  <a:cubicBezTo>
                    <a:pt x="2250202" y="5095658"/>
                    <a:pt x="2241043" y="5032278"/>
                    <a:pt x="2237380" y="5006633"/>
                  </a:cubicBezTo>
                  <a:lnTo>
                    <a:pt x="2237380" y="5006633"/>
                  </a:lnTo>
                  <a:cubicBezTo>
                    <a:pt x="2243974" y="5003702"/>
                    <a:pt x="2246905" y="4996375"/>
                    <a:pt x="2243974" y="4989781"/>
                  </a:cubicBezTo>
                  <a:cubicBezTo>
                    <a:pt x="2241043" y="4983553"/>
                    <a:pt x="2233716" y="4980622"/>
                    <a:pt x="2227122" y="4983187"/>
                  </a:cubicBezTo>
                  <a:cubicBezTo>
                    <a:pt x="2223458" y="4985018"/>
                    <a:pt x="2220528" y="4988315"/>
                    <a:pt x="2219795" y="4992346"/>
                  </a:cubicBezTo>
                  <a:lnTo>
                    <a:pt x="2188655" y="4994544"/>
                  </a:lnTo>
                  <a:lnTo>
                    <a:pt x="2200744" y="4965235"/>
                  </a:lnTo>
                  <a:cubicBezTo>
                    <a:pt x="2201111" y="4965235"/>
                    <a:pt x="2201477" y="4965968"/>
                    <a:pt x="2202210" y="4965968"/>
                  </a:cubicBezTo>
                  <a:cubicBezTo>
                    <a:pt x="2209171" y="4965968"/>
                    <a:pt x="2215032" y="4960106"/>
                    <a:pt x="2215032" y="4953145"/>
                  </a:cubicBezTo>
                  <a:cubicBezTo>
                    <a:pt x="2215032" y="4949482"/>
                    <a:pt x="2213567" y="4946184"/>
                    <a:pt x="2211002" y="4943620"/>
                  </a:cubicBezTo>
                  <a:cubicBezTo>
                    <a:pt x="2205873" y="4938857"/>
                    <a:pt x="2197447" y="4939224"/>
                    <a:pt x="2192685" y="4944353"/>
                  </a:cubicBezTo>
                  <a:lnTo>
                    <a:pt x="2192685" y="4944353"/>
                  </a:lnTo>
                  <a:cubicBezTo>
                    <a:pt x="2169604" y="4932629"/>
                    <a:pt x="2112819" y="4903321"/>
                    <a:pt x="2055668" y="4874745"/>
                  </a:cubicBezTo>
                  <a:lnTo>
                    <a:pt x="1911690" y="4801841"/>
                  </a:lnTo>
                  <a:cubicBezTo>
                    <a:pt x="1911690" y="4800375"/>
                    <a:pt x="1910957" y="4799276"/>
                    <a:pt x="1910224" y="4798177"/>
                  </a:cubicBezTo>
                  <a:cubicBezTo>
                    <a:pt x="1908759" y="4797078"/>
                    <a:pt x="1906561" y="4796712"/>
                    <a:pt x="1904729" y="4797078"/>
                  </a:cubicBezTo>
                  <a:lnTo>
                    <a:pt x="1821566" y="4730768"/>
                  </a:lnTo>
                  <a:cubicBezTo>
                    <a:pt x="1786396" y="4702558"/>
                    <a:pt x="1750860" y="4675081"/>
                    <a:pt x="1738770" y="4665556"/>
                  </a:cubicBezTo>
                  <a:cubicBezTo>
                    <a:pt x="1738770" y="4665190"/>
                    <a:pt x="1739136" y="4664824"/>
                    <a:pt x="1739136" y="4664457"/>
                  </a:cubicBezTo>
                  <a:cubicBezTo>
                    <a:pt x="1739136" y="4662626"/>
                    <a:pt x="1738404" y="4660794"/>
                    <a:pt x="1736938" y="4659695"/>
                  </a:cubicBezTo>
                  <a:cubicBezTo>
                    <a:pt x="1734008" y="4657130"/>
                    <a:pt x="1729611" y="4657497"/>
                    <a:pt x="1727047" y="4660061"/>
                  </a:cubicBezTo>
                  <a:cubicBezTo>
                    <a:pt x="1725948" y="4661526"/>
                    <a:pt x="1725215" y="4663358"/>
                    <a:pt x="1725215" y="4665190"/>
                  </a:cubicBezTo>
                  <a:cubicBezTo>
                    <a:pt x="1725581" y="4666289"/>
                    <a:pt x="1725948" y="4667388"/>
                    <a:pt x="1726680" y="4668487"/>
                  </a:cubicBezTo>
                  <a:lnTo>
                    <a:pt x="1676123" y="4767037"/>
                  </a:lnTo>
                  <a:cubicBezTo>
                    <a:pt x="1673925" y="4765571"/>
                    <a:pt x="1671727" y="4765205"/>
                    <a:pt x="1669163" y="4765205"/>
                  </a:cubicBezTo>
                  <a:lnTo>
                    <a:pt x="1609813" y="4610603"/>
                  </a:lnTo>
                  <a:lnTo>
                    <a:pt x="1547533" y="4449773"/>
                  </a:lnTo>
                  <a:cubicBezTo>
                    <a:pt x="1548632" y="4448308"/>
                    <a:pt x="1548998" y="4446109"/>
                    <a:pt x="1548265" y="4444277"/>
                  </a:cubicBezTo>
                  <a:cubicBezTo>
                    <a:pt x="1546800" y="4441347"/>
                    <a:pt x="1543503" y="4439881"/>
                    <a:pt x="1540206" y="4441347"/>
                  </a:cubicBezTo>
                  <a:cubicBezTo>
                    <a:pt x="1539839" y="4441713"/>
                    <a:pt x="1539473" y="4442079"/>
                    <a:pt x="1539106" y="4442446"/>
                  </a:cubicBezTo>
                  <a:lnTo>
                    <a:pt x="1348602" y="4399949"/>
                  </a:lnTo>
                  <a:lnTo>
                    <a:pt x="1343106" y="4398850"/>
                  </a:lnTo>
                  <a:lnTo>
                    <a:pt x="1347503" y="4395186"/>
                  </a:lnTo>
                  <a:lnTo>
                    <a:pt x="1499906" y="4273556"/>
                  </a:lnTo>
                  <a:cubicBezTo>
                    <a:pt x="1500273" y="4273556"/>
                    <a:pt x="1500639" y="4274289"/>
                    <a:pt x="1501372" y="4274289"/>
                  </a:cubicBezTo>
                  <a:lnTo>
                    <a:pt x="1501738" y="4274289"/>
                  </a:lnTo>
                  <a:cubicBezTo>
                    <a:pt x="1505035" y="4274289"/>
                    <a:pt x="1507600" y="4271358"/>
                    <a:pt x="1507600" y="4268061"/>
                  </a:cubicBezTo>
                  <a:cubicBezTo>
                    <a:pt x="1507600" y="4268061"/>
                    <a:pt x="1507600" y="4268061"/>
                    <a:pt x="1507600" y="4268061"/>
                  </a:cubicBezTo>
                  <a:cubicBezTo>
                    <a:pt x="1507600" y="4266229"/>
                    <a:pt x="1506134" y="4264397"/>
                    <a:pt x="1504669" y="4263665"/>
                  </a:cubicBezTo>
                  <a:lnTo>
                    <a:pt x="1490015" y="4091844"/>
                  </a:lnTo>
                  <a:lnTo>
                    <a:pt x="1475361" y="3925884"/>
                  </a:lnTo>
                  <a:cubicBezTo>
                    <a:pt x="1476826" y="3925152"/>
                    <a:pt x="1478658" y="3925152"/>
                    <a:pt x="1479757" y="3923686"/>
                  </a:cubicBezTo>
                  <a:cubicBezTo>
                    <a:pt x="1480123" y="3922954"/>
                    <a:pt x="1480123" y="3922221"/>
                    <a:pt x="1480490" y="3921488"/>
                  </a:cubicBezTo>
                  <a:lnTo>
                    <a:pt x="1569880" y="3987799"/>
                  </a:lnTo>
                  <a:cubicBezTo>
                    <a:pt x="1569514" y="3990730"/>
                    <a:pt x="1570979" y="3994027"/>
                    <a:pt x="1573910" y="3995126"/>
                  </a:cubicBezTo>
                  <a:cubicBezTo>
                    <a:pt x="1574643" y="3995492"/>
                    <a:pt x="1575742" y="3995492"/>
                    <a:pt x="1576475" y="3995492"/>
                  </a:cubicBezTo>
                  <a:cubicBezTo>
                    <a:pt x="1579406" y="3995492"/>
                    <a:pt x="1581970" y="3993660"/>
                    <a:pt x="1583069" y="3991096"/>
                  </a:cubicBezTo>
                  <a:cubicBezTo>
                    <a:pt x="1583802" y="3988898"/>
                    <a:pt x="1583436" y="3986700"/>
                    <a:pt x="1581970" y="3984868"/>
                  </a:cubicBezTo>
                  <a:cubicBezTo>
                    <a:pt x="1588564" y="3971313"/>
                    <a:pt x="1608348" y="3930647"/>
                    <a:pt x="1627765" y="3890348"/>
                  </a:cubicBezTo>
                  <a:lnTo>
                    <a:pt x="1673559" y="3794363"/>
                  </a:lnTo>
                  <a:cubicBezTo>
                    <a:pt x="1675757" y="3793996"/>
                    <a:pt x="1677223" y="3792531"/>
                    <a:pt x="1678322" y="3790700"/>
                  </a:cubicBezTo>
                  <a:cubicBezTo>
                    <a:pt x="1678688" y="3789600"/>
                    <a:pt x="1678688" y="3788135"/>
                    <a:pt x="1678322" y="3787036"/>
                  </a:cubicBezTo>
                  <a:lnTo>
                    <a:pt x="1776138" y="3658445"/>
                  </a:lnTo>
                  <a:cubicBezTo>
                    <a:pt x="1814606" y="3607888"/>
                    <a:pt x="1853073" y="3556598"/>
                    <a:pt x="1868826" y="3535716"/>
                  </a:cubicBezTo>
                  <a:lnTo>
                    <a:pt x="1868826" y="3535716"/>
                  </a:lnTo>
                  <a:cubicBezTo>
                    <a:pt x="1875421" y="3538281"/>
                    <a:pt x="1882748" y="3534983"/>
                    <a:pt x="1885312" y="3528389"/>
                  </a:cubicBezTo>
                  <a:cubicBezTo>
                    <a:pt x="1885312" y="3528389"/>
                    <a:pt x="1885312" y="3528389"/>
                    <a:pt x="1885312" y="3528389"/>
                  </a:cubicBezTo>
                  <a:cubicBezTo>
                    <a:pt x="1886778" y="3525092"/>
                    <a:pt x="1886778" y="3521795"/>
                    <a:pt x="1885312" y="3518497"/>
                  </a:cubicBezTo>
                  <a:cubicBezTo>
                    <a:pt x="1882748" y="3512270"/>
                    <a:pt x="1875421" y="3509339"/>
                    <a:pt x="1868826" y="3511903"/>
                  </a:cubicBezTo>
                  <a:cubicBezTo>
                    <a:pt x="1868094" y="3512270"/>
                    <a:pt x="1867361" y="3512636"/>
                    <a:pt x="1866628" y="3513002"/>
                  </a:cubicBezTo>
                  <a:lnTo>
                    <a:pt x="1843181" y="3492120"/>
                  </a:lnTo>
                  <a:lnTo>
                    <a:pt x="1872124" y="3480396"/>
                  </a:lnTo>
                  <a:cubicBezTo>
                    <a:pt x="1874322" y="3483694"/>
                    <a:pt x="1877985" y="3485525"/>
                    <a:pt x="1882015" y="3485525"/>
                  </a:cubicBezTo>
                  <a:lnTo>
                    <a:pt x="1882382" y="3485525"/>
                  </a:lnTo>
                  <a:cubicBezTo>
                    <a:pt x="1889342" y="3485159"/>
                    <a:pt x="1894838" y="3479297"/>
                    <a:pt x="1894838" y="3472337"/>
                  </a:cubicBezTo>
                  <a:cubicBezTo>
                    <a:pt x="1894838" y="3465376"/>
                    <a:pt x="1888610" y="3459881"/>
                    <a:pt x="1881649" y="3459881"/>
                  </a:cubicBezTo>
                  <a:lnTo>
                    <a:pt x="1881649" y="3459881"/>
                  </a:lnTo>
                  <a:lnTo>
                    <a:pt x="1881649" y="3459881"/>
                  </a:lnTo>
                  <a:cubicBezTo>
                    <a:pt x="1873589" y="3435335"/>
                    <a:pt x="1854172" y="3374153"/>
                    <a:pt x="1834023" y="3313705"/>
                  </a:cubicBezTo>
                  <a:lnTo>
                    <a:pt x="1783466" y="3160202"/>
                  </a:lnTo>
                  <a:cubicBezTo>
                    <a:pt x="1784198" y="3159103"/>
                    <a:pt x="1784931" y="3158004"/>
                    <a:pt x="1784931" y="3156538"/>
                  </a:cubicBezTo>
                  <a:cubicBezTo>
                    <a:pt x="1784931" y="3154707"/>
                    <a:pt x="1783466" y="3152875"/>
                    <a:pt x="1781634" y="3152142"/>
                  </a:cubicBezTo>
                  <a:lnTo>
                    <a:pt x="1769544" y="3046265"/>
                  </a:lnTo>
                  <a:cubicBezTo>
                    <a:pt x="1764415" y="3001203"/>
                    <a:pt x="1758920" y="2956508"/>
                    <a:pt x="1757088" y="2941854"/>
                  </a:cubicBezTo>
                  <a:cubicBezTo>
                    <a:pt x="1757454" y="2941488"/>
                    <a:pt x="1757821" y="2941488"/>
                    <a:pt x="1758187" y="2941488"/>
                  </a:cubicBezTo>
                  <a:cubicBezTo>
                    <a:pt x="1759286" y="2940022"/>
                    <a:pt x="1760019" y="2938190"/>
                    <a:pt x="1760019" y="2936359"/>
                  </a:cubicBezTo>
                  <a:cubicBezTo>
                    <a:pt x="1759652" y="2932695"/>
                    <a:pt x="1756722" y="2929398"/>
                    <a:pt x="1752692" y="2929398"/>
                  </a:cubicBezTo>
                  <a:lnTo>
                    <a:pt x="1752692" y="2929398"/>
                  </a:lnTo>
                  <a:cubicBezTo>
                    <a:pt x="1750860" y="2929398"/>
                    <a:pt x="1749028" y="2930131"/>
                    <a:pt x="1747929" y="2931596"/>
                  </a:cubicBezTo>
                  <a:cubicBezTo>
                    <a:pt x="1747196" y="2932695"/>
                    <a:pt x="1746830" y="2933794"/>
                    <a:pt x="1746830" y="2934893"/>
                  </a:cubicBezTo>
                  <a:lnTo>
                    <a:pt x="1641320" y="2968598"/>
                  </a:lnTo>
                  <a:cubicBezTo>
                    <a:pt x="1640953" y="2966033"/>
                    <a:pt x="1639488" y="2964202"/>
                    <a:pt x="1637656" y="2962370"/>
                  </a:cubicBezTo>
                  <a:lnTo>
                    <a:pt x="1705065" y="2811065"/>
                  </a:lnTo>
                  <a:lnTo>
                    <a:pt x="1774673" y="2653532"/>
                  </a:lnTo>
                  <a:cubicBezTo>
                    <a:pt x="1776505" y="2653166"/>
                    <a:pt x="1778337" y="2652067"/>
                    <a:pt x="1779069" y="2650235"/>
                  </a:cubicBezTo>
                  <a:cubicBezTo>
                    <a:pt x="1780168" y="2647304"/>
                    <a:pt x="1779069" y="2643641"/>
                    <a:pt x="1775772" y="2642542"/>
                  </a:cubicBezTo>
                  <a:cubicBezTo>
                    <a:pt x="1775772" y="2642542"/>
                    <a:pt x="1775772" y="2642542"/>
                    <a:pt x="1775772" y="2642542"/>
                  </a:cubicBezTo>
                  <a:cubicBezTo>
                    <a:pt x="1775039" y="2642175"/>
                    <a:pt x="1774673" y="2642542"/>
                    <a:pt x="1773940" y="2642542"/>
                  </a:cubicBezTo>
                  <a:lnTo>
                    <a:pt x="1665499" y="2478048"/>
                  </a:lnTo>
                  <a:lnTo>
                    <a:pt x="1662202" y="2473285"/>
                  </a:lnTo>
                  <a:lnTo>
                    <a:pt x="1668064" y="2474018"/>
                  </a:lnTo>
                  <a:lnTo>
                    <a:pt x="1861866" y="2495633"/>
                  </a:lnTo>
                  <a:cubicBezTo>
                    <a:pt x="1862232" y="2496000"/>
                    <a:pt x="1862232" y="2496732"/>
                    <a:pt x="1862598" y="2497099"/>
                  </a:cubicBezTo>
                  <a:cubicBezTo>
                    <a:pt x="1863697" y="2498198"/>
                    <a:pt x="1865163" y="2498564"/>
                    <a:pt x="1866628" y="2498930"/>
                  </a:cubicBezTo>
                  <a:cubicBezTo>
                    <a:pt x="1868460" y="2498930"/>
                    <a:pt x="1869925" y="2498198"/>
                    <a:pt x="1871024" y="2497099"/>
                  </a:cubicBezTo>
                  <a:cubicBezTo>
                    <a:pt x="1872124" y="2495633"/>
                    <a:pt x="1872856" y="2493801"/>
                    <a:pt x="1872124" y="2491603"/>
                  </a:cubicBezTo>
                  <a:lnTo>
                    <a:pt x="1983129" y="2359715"/>
                  </a:lnTo>
                  <a:lnTo>
                    <a:pt x="2090105" y="2232590"/>
                  </a:lnTo>
                  <a:cubicBezTo>
                    <a:pt x="2091204" y="2233323"/>
                    <a:pt x="2092669" y="2234055"/>
                    <a:pt x="2094135" y="2234422"/>
                  </a:cubicBezTo>
                  <a:cubicBezTo>
                    <a:pt x="2094868" y="2234422"/>
                    <a:pt x="2095967" y="2234055"/>
                    <a:pt x="2096699" y="2233689"/>
                  </a:cubicBezTo>
                  <a:lnTo>
                    <a:pt x="2112819" y="2343229"/>
                  </a:lnTo>
                  <a:cubicBezTo>
                    <a:pt x="2110255" y="2345061"/>
                    <a:pt x="2109522" y="2348358"/>
                    <a:pt x="2110621" y="2351289"/>
                  </a:cubicBezTo>
                  <a:cubicBezTo>
                    <a:pt x="2111720" y="2353853"/>
                    <a:pt x="2114285" y="2355319"/>
                    <a:pt x="2117215" y="2355685"/>
                  </a:cubicBezTo>
                  <a:cubicBezTo>
                    <a:pt x="2120146" y="2355685"/>
                    <a:pt x="2122711" y="2353853"/>
                    <a:pt x="2123810" y="2351289"/>
                  </a:cubicBezTo>
                  <a:cubicBezTo>
                    <a:pt x="2123810" y="2350923"/>
                    <a:pt x="2123810" y="2350556"/>
                    <a:pt x="2123810" y="2350190"/>
                  </a:cubicBezTo>
                  <a:cubicBezTo>
                    <a:pt x="2138098" y="2345427"/>
                    <a:pt x="2180595" y="2330773"/>
                    <a:pt x="2223092" y="2315753"/>
                  </a:cubicBezTo>
                  <a:lnTo>
                    <a:pt x="2323107" y="2280216"/>
                  </a:lnTo>
                  <a:cubicBezTo>
                    <a:pt x="2324206" y="2280949"/>
                    <a:pt x="2325305" y="2281315"/>
                    <a:pt x="2326771" y="2281315"/>
                  </a:cubicBezTo>
                  <a:cubicBezTo>
                    <a:pt x="2327503" y="2281315"/>
                    <a:pt x="2328236" y="2281315"/>
                    <a:pt x="2329335" y="2280949"/>
                  </a:cubicBezTo>
                  <a:cubicBezTo>
                    <a:pt x="2330434" y="2280216"/>
                    <a:pt x="2331533" y="2279483"/>
                    <a:pt x="2331900" y="2278018"/>
                  </a:cubicBezTo>
                  <a:lnTo>
                    <a:pt x="2491997" y="2256037"/>
                  </a:lnTo>
                  <a:cubicBezTo>
                    <a:pt x="2555377" y="2247610"/>
                    <a:pt x="2618756" y="2238451"/>
                    <a:pt x="2644401" y="2234788"/>
                  </a:cubicBezTo>
                  <a:lnTo>
                    <a:pt x="2644401" y="2234788"/>
                  </a:lnTo>
                  <a:cubicBezTo>
                    <a:pt x="2646599" y="2239551"/>
                    <a:pt x="2650995" y="2242482"/>
                    <a:pt x="2656124" y="2242482"/>
                  </a:cubicBezTo>
                  <a:cubicBezTo>
                    <a:pt x="2657956" y="2242482"/>
                    <a:pt x="2659788" y="2242115"/>
                    <a:pt x="2661253" y="2241382"/>
                  </a:cubicBezTo>
                  <a:cubicBezTo>
                    <a:pt x="2667848" y="2238818"/>
                    <a:pt x="2670779" y="2231491"/>
                    <a:pt x="2668214" y="2224896"/>
                  </a:cubicBezTo>
                  <a:cubicBezTo>
                    <a:pt x="2666748" y="2220866"/>
                    <a:pt x="2663085" y="2217936"/>
                    <a:pt x="2658689" y="2217203"/>
                  </a:cubicBezTo>
                  <a:lnTo>
                    <a:pt x="2656857" y="2186063"/>
                  </a:lnTo>
                  <a:lnTo>
                    <a:pt x="2686165" y="2198152"/>
                  </a:lnTo>
                  <a:cubicBezTo>
                    <a:pt x="2685433" y="2202182"/>
                    <a:pt x="2686532" y="2206212"/>
                    <a:pt x="2689463" y="2209143"/>
                  </a:cubicBezTo>
                  <a:cubicBezTo>
                    <a:pt x="2694592" y="2213906"/>
                    <a:pt x="2702651" y="2213539"/>
                    <a:pt x="2707780" y="2208410"/>
                  </a:cubicBezTo>
                  <a:cubicBezTo>
                    <a:pt x="2712909" y="2203281"/>
                    <a:pt x="2712177" y="2195222"/>
                    <a:pt x="2707048" y="2190093"/>
                  </a:cubicBezTo>
                  <a:cubicBezTo>
                    <a:pt x="2718771" y="2167012"/>
                    <a:pt x="2748079" y="2110227"/>
                    <a:pt x="2776655" y="2053076"/>
                  </a:cubicBezTo>
                  <a:lnTo>
                    <a:pt x="2849560" y="1908732"/>
                  </a:lnTo>
                  <a:cubicBezTo>
                    <a:pt x="2851025" y="1908732"/>
                    <a:pt x="2852124" y="1907999"/>
                    <a:pt x="2852857" y="1907266"/>
                  </a:cubicBezTo>
                  <a:cubicBezTo>
                    <a:pt x="2854323" y="1905801"/>
                    <a:pt x="2854689" y="1903603"/>
                    <a:pt x="2853956" y="1901771"/>
                  </a:cubicBezTo>
                  <a:lnTo>
                    <a:pt x="2920266" y="1818242"/>
                  </a:lnTo>
                  <a:cubicBezTo>
                    <a:pt x="2948476" y="1783072"/>
                    <a:pt x="2976319" y="1747169"/>
                    <a:pt x="2985111" y="1735812"/>
                  </a:cubicBezTo>
                  <a:cubicBezTo>
                    <a:pt x="2985478" y="1735812"/>
                    <a:pt x="2985844" y="1736178"/>
                    <a:pt x="2985844" y="1736178"/>
                  </a:cubicBezTo>
                  <a:cubicBezTo>
                    <a:pt x="2989874" y="1736178"/>
                    <a:pt x="2992805" y="1732881"/>
                    <a:pt x="2992805" y="1729217"/>
                  </a:cubicBezTo>
                  <a:cubicBezTo>
                    <a:pt x="2992805" y="1727386"/>
                    <a:pt x="2992072" y="1725188"/>
                    <a:pt x="2990607" y="1724089"/>
                  </a:cubicBezTo>
                  <a:cubicBezTo>
                    <a:pt x="2988408" y="1722257"/>
                    <a:pt x="2984745" y="1721890"/>
                    <a:pt x="2982181" y="1723722"/>
                  </a:cubicBezTo>
                  <a:lnTo>
                    <a:pt x="2883265" y="1672432"/>
                  </a:lnTo>
                  <a:cubicBezTo>
                    <a:pt x="2883631" y="1671700"/>
                    <a:pt x="2884364" y="1671700"/>
                    <a:pt x="2884730" y="1670967"/>
                  </a:cubicBezTo>
                  <a:cubicBezTo>
                    <a:pt x="2885096" y="1669501"/>
                    <a:pt x="2885096" y="1667670"/>
                    <a:pt x="2884730" y="1666204"/>
                  </a:cubicBezTo>
                  <a:lnTo>
                    <a:pt x="3040065" y="1606488"/>
                  </a:lnTo>
                  <a:lnTo>
                    <a:pt x="3200528" y="1544574"/>
                  </a:lnTo>
                  <a:cubicBezTo>
                    <a:pt x="3201627" y="1545307"/>
                    <a:pt x="3202726" y="1545673"/>
                    <a:pt x="3203826" y="1545673"/>
                  </a:cubicBezTo>
                  <a:cubicBezTo>
                    <a:pt x="3207123" y="1545673"/>
                    <a:pt x="3209687" y="1543109"/>
                    <a:pt x="3209687" y="1539812"/>
                  </a:cubicBezTo>
                  <a:cubicBezTo>
                    <a:pt x="3209687" y="1539079"/>
                    <a:pt x="3209687" y="1537980"/>
                    <a:pt x="3209321" y="1537247"/>
                  </a:cubicBezTo>
                  <a:cubicBezTo>
                    <a:pt x="3208955" y="1536881"/>
                    <a:pt x="3208588" y="1536515"/>
                    <a:pt x="3208222" y="1536148"/>
                  </a:cubicBezTo>
                  <a:lnTo>
                    <a:pt x="3250719" y="1345643"/>
                  </a:lnTo>
                  <a:lnTo>
                    <a:pt x="3251818" y="1340148"/>
                  </a:lnTo>
                  <a:lnTo>
                    <a:pt x="3255482" y="1344544"/>
                  </a:lnTo>
                  <a:lnTo>
                    <a:pt x="3377112" y="1496948"/>
                  </a:lnTo>
                  <a:cubicBezTo>
                    <a:pt x="3377112" y="1497681"/>
                    <a:pt x="3376379" y="1498047"/>
                    <a:pt x="3376379" y="1498414"/>
                  </a:cubicBezTo>
                  <a:cubicBezTo>
                    <a:pt x="3376379" y="1501711"/>
                    <a:pt x="3379310" y="1504275"/>
                    <a:pt x="3382241" y="1504275"/>
                  </a:cubicBezTo>
                  <a:lnTo>
                    <a:pt x="3382607" y="1504275"/>
                  </a:lnTo>
                  <a:cubicBezTo>
                    <a:pt x="3384072" y="1504275"/>
                    <a:pt x="3385538" y="1503543"/>
                    <a:pt x="3386637" y="1502443"/>
                  </a:cubicBezTo>
                  <a:cubicBezTo>
                    <a:pt x="3387003" y="1502077"/>
                    <a:pt x="3386637" y="1501711"/>
                    <a:pt x="3387003" y="1501344"/>
                  </a:cubicBezTo>
                  <a:lnTo>
                    <a:pt x="3558824" y="1486690"/>
                  </a:lnTo>
                  <a:lnTo>
                    <a:pt x="3724417" y="1472036"/>
                  </a:lnTo>
                  <a:cubicBezTo>
                    <a:pt x="3725149" y="1474234"/>
                    <a:pt x="3726615" y="1476066"/>
                    <a:pt x="3728446" y="1477165"/>
                  </a:cubicBezTo>
                  <a:lnTo>
                    <a:pt x="3662136" y="1566556"/>
                  </a:lnTo>
                  <a:cubicBezTo>
                    <a:pt x="3659205" y="1566189"/>
                    <a:pt x="3656275" y="1567655"/>
                    <a:pt x="3654809" y="1570586"/>
                  </a:cubicBezTo>
                  <a:cubicBezTo>
                    <a:pt x="3653344" y="1574249"/>
                    <a:pt x="3655175" y="1578279"/>
                    <a:pt x="3658839" y="1579744"/>
                  </a:cubicBezTo>
                  <a:cubicBezTo>
                    <a:pt x="3659572" y="1580111"/>
                    <a:pt x="3660671" y="1580111"/>
                    <a:pt x="3661404" y="1580111"/>
                  </a:cubicBezTo>
                  <a:cubicBezTo>
                    <a:pt x="3662869" y="1580111"/>
                    <a:pt x="3664334" y="1579744"/>
                    <a:pt x="3665433" y="1578645"/>
                  </a:cubicBezTo>
                  <a:cubicBezTo>
                    <a:pt x="3679355" y="1585606"/>
                    <a:pt x="3719654" y="1605023"/>
                    <a:pt x="3759953" y="1624440"/>
                  </a:cubicBezTo>
                  <a:lnTo>
                    <a:pt x="3855938" y="1670234"/>
                  </a:lnTo>
                  <a:cubicBezTo>
                    <a:pt x="3855938" y="1670600"/>
                    <a:pt x="3855938" y="1670967"/>
                    <a:pt x="3855938" y="1671333"/>
                  </a:cubicBezTo>
                  <a:cubicBezTo>
                    <a:pt x="3856671" y="1672799"/>
                    <a:pt x="3857770" y="1673898"/>
                    <a:pt x="3859236" y="1674631"/>
                  </a:cubicBezTo>
                  <a:cubicBezTo>
                    <a:pt x="3859968" y="1674997"/>
                    <a:pt x="3860701" y="1674997"/>
                    <a:pt x="3861434" y="1674997"/>
                  </a:cubicBezTo>
                  <a:cubicBezTo>
                    <a:pt x="3862166" y="1674997"/>
                    <a:pt x="3862532" y="1674631"/>
                    <a:pt x="3862899" y="1674631"/>
                  </a:cubicBezTo>
                  <a:lnTo>
                    <a:pt x="3991490" y="1772447"/>
                  </a:lnTo>
                  <a:cubicBezTo>
                    <a:pt x="4042413" y="1811281"/>
                    <a:pt x="4093703" y="1849382"/>
                    <a:pt x="4114219" y="1865135"/>
                  </a:cubicBezTo>
                  <a:cubicBezTo>
                    <a:pt x="4111654" y="1871730"/>
                    <a:pt x="4114951" y="1879057"/>
                    <a:pt x="4121546" y="1881621"/>
                  </a:cubicBezTo>
                  <a:cubicBezTo>
                    <a:pt x="4128140" y="1884186"/>
                    <a:pt x="4135467" y="1880889"/>
                    <a:pt x="4138032" y="1874294"/>
                  </a:cubicBezTo>
                  <a:cubicBezTo>
                    <a:pt x="4139497" y="1870631"/>
                    <a:pt x="4138765" y="1866234"/>
                    <a:pt x="4136566" y="1862937"/>
                  </a:cubicBezTo>
                  <a:lnTo>
                    <a:pt x="4157082" y="1839490"/>
                  </a:lnTo>
                  <a:lnTo>
                    <a:pt x="4168806" y="1868432"/>
                  </a:lnTo>
                  <a:cubicBezTo>
                    <a:pt x="4168073" y="1868799"/>
                    <a:pt x="4167707" y="1869165"/>
                    <a:pt x="4166974" y="1869532"/>
                  </a:cubicBezTo>
                  <a:cubicBezTo>
                    <a:pt x="4162211" y="1874661"/>
                    <a:pt x="4162578" y="1883087"/>
                    <a:pt x="4167707" y="1887849"/>
                  </a:cubicBezTo>
                  <a:cubicBezTo>
                    <a:pt x="4169905" y="1890047"/>
                    <a:pt x="4173202" y="1891147"/>
                    <a:pt x="4176499" y="1891147"/>
                  </a:cubicBezTo>
                  <a:lnTo>
                    <a:pt x="4176866" y="1891147"/>
                  </a:lnTo>
                  <a:cubicBezTo>
                    <a:pt x="4180163" y="1891147"/>
                    <a:pt x="4183460" y="1889681"/>
                    <a:pt x="4185658" y="1887117"/>
                  </a:cubicBezTo>
                  <a:cubicBezTo>
                    <a:pt x="4187856" y="1884552"/>
                    <a:pt x="4189322" y="1881255"/>
                    <a:pt x="4188955" y="1877958"/>
                  </a:cubicBezTo>
                  <a:lnTo>
                    <a:pt x="4188955" y="1877958"/>
                  </a:lnTo>
                  <a:cubicBezTo>
                    <a:pt x="4213501" y="1869898"/>
                    <a:pt x="4274682" y="1850481"/>
                    <a:pt x="4335131" y="1830332"/>
                  </a:cubicBezTo>
                  <a:lnTo>
                    <a:pt x="4488634" y="1779775"/>
                  </a:lnTo>
                  <a:cubicBezTo>
                    <a:pt x="4489733" y="1780507"/>
                    <a:pt x="4490832" y="1780874"/>
                    <a:pt x="4491931" y="1781240"/>
                  </a:cubicBezTo>
                  <a:lnTo>
                    <a:pt x="4492298" y="1781240"/>
                  </a:lnTo>
                  <a:cubicBezTo>
                    <a:pt x="4493763" y="1781240"/>
                    <a:pt x="4495595" y="1780507"/>
                    <a:pt x="4496694" y="1779408"/>
                  </a:cubicBezTo>
                  <a:cubicBezTo>
                    <a:pt x="4497060" y="1779042"/>
                    <a:pt x="4497060" y="1778675"/>
                    <a:pt x="4497060" y="1778309"/>
                  </a:cubicBezTo>
                  <a:lnTo>
                    <a:pt x="4602937" y="1766219"/>
                  </a:lnTo>
                  <a:cubicBezTo>
                    <a:pt x="4647999" y="1761090"/>
                    <a:pt x="4692694" y="1755595"/>
                    <a:pt x="4707349" y="1753763"/>
                  </a:cubicBezTo>
                  <a:cubicBezTo>
                    <a:pt x="4708447" y="1755595"/>
                    <a:pt x="4710645" y="1756694"/>
                    <a:pt x="4712844" y="1756694"/>
                  </a:cubicBezTo>
                  <a:lnTo>
                    <a:pt x="4713210" y="1756694"/>
                  </a:lnTo>
                  <a:cubicBezTo>
                    <a:pt x="4715042" y="1756694"/>
                    <a:pt x="4716874" y="1755961"/>
                    <a:pt x="4717972" y="1754496"/>
                  </a:cubicBezTo>
                  <a:cubicBezTo>
                    <a:pt x="4720537" y="1751931"/>
                    <a:pt x="4720171" y="1747535"/>
                    <a:pt x="4717606" y="1744971"/>
                  </a:cubicBezTo>
                  <a:cubicBezTo>
                    <a:pt x="4716874" y="1744238"/>
                    <a:pt x="4715408" y="1743505"/>
                    <a:pt x="4714309" y="1743505"/>
                  </a:cubicBezTo>
                  <a:lnTo>
                    <a:pt x="4680604" y="1637629"/>
                  </a:lnTo>
                  <a:cubicBezTo>
                    <a:pt x="4682802" y="1636896"/>
                    <a:pt x="4685000" y="1635797"/>
                    <a:pt x="4686466" y="1633965"/>
                  </a:cubicBezTo>
                  <a:lnTo>
                    <a:pt x="4838137" y="1701741"/>
                  </a:lnTo>
                  <a:lnTo>
                    <a:pt x="4995670" y="1771348"/>
                  </a:lnTo>
                  <a:cubicBezTo>
                    <a:pt x="4996036" y="1773180"/>
                    <a:pt x="4997136" y="1775012"/>
                    <a:pt x="4998967" y="1775745"/>
                  </a:cubicBezTo>
                  <a:cubicBezTo>
                    <a:pt x="4999700" y="1776111"/>
                    <a:pt x="5000433" y="1776111"/>
                    <a:pt x="5001165" y="1776111"/>
                  </a:cubicBezTo>
                  <a:cubicBezTo>
                    <a:pt x="5003730" y="1776111"/>
                    <a:pt x="5005928" y="1774646"/>
                    <a:pt x="5006661" y="1772447"/>
                  </a:cubicBezTo>
                  <a:cubicBezTo>
                    <a:pt x="5007027" y="1771715"/>
                    <a:pt x="5006661" y="1771348"/>
                    <a:pt x="5006661" y="1770616"/>
                  </a:cubicBezTo>
                  <a:lnTo>
                    <a:pt x="5171521" y="1666204"/>
                  </a:lnTo>
                  <a:lnTo>
                    <a:pt x="5176283" y="1663273"/>
                  </a:lnTo>
                  <a:lnTo>
                    <a:pt x="5175550" y="1669135"/>
                  </a:lnTo>
                  <a:lnTo>
                    <a:pt x="5154302" y="1862937"/>
                  </a:lnTo>
                  <a:cubicBezTo>
                    <a:pt x="5153935" y="1863304"/>
                    <a:pt x="5153203" y="1863304"/>
                    <a:pt x="5152837" y="1863670"/>
                  </a:cubicBezTo>
                  <a:cubicBezTo>
                    <a:pt x="5150639" y="1866234"/>
                    <a:pt x="5150639" y="1869898"/>
                    <a:pt x="5153203" y="1872096"/>
                  </a:cubicBezTo>
                  <a:cubicBezTo>
                    <a:pt x="5153203" y="1872096"/>
                    <a:pt x="5153203" y="1872096"/>
                    <a:pt x="5153203" y="1872096"/>
                  </a:cubicBezTo>
                  <a:cubicBezTo>
                    <a:pt x="5154302" y="1873195"/>
                    <a:pt x="5155767" y="1873561"/>
                    <a:pt x="5157233" y="1873928"/>
                  </a:cubicBezTo>
                  <a:cubicBezTo>
                    <a:pt x="5157599" y="1873928"/>
                    <a:pt x="5157966" y="1873561"/>
                    <a:pt x="5158332" y="1873195"/>
                  </a:cubicBezTo>
                  <a:lnTo>
                    <a:pt x="5290220" y="1984567"/>
                  </a:lnTo>
                  <a:lnTo>
                    <a:pt x="5417711" y="2091543"/>
                  </a:lnTo>
                  <a:cubicBezTo>
                    <a:pt x="5416613" y="2093741"/>
                    <a:pt x="5416613" y="2095939"/>
                    <a:pt x="5416979" y="2098137"/>
                  </a:cubicBezTo>
                  <a:lnTo>
                    <a:pt x="5307072" y="2114257"/>
                  </a:lnTo>
                  <a:cubicBezTo>
                    <a:pt x="5304874" y="2111326"/>
                    <a:pt x="5300844" y="2110594"/>
                    <a:pt x="5297547" y="2112792"/>
                  </a:cubicBezTo>
                  <a:cubicBezTo>
                    <a:pt x="5296448" y="2113524"/>
                    <a:pt x="5295715" y="2114623"/>
                    <a:pt x="5294982" y="2116089"/>
                  </a:cubicBezTo>
                  <a:cubicBezTo>
                    <a:pt x="5293517" y="2119752"/>
                    <a:pt x="5295349" y="2123416"/>
                    <a:pt x="5298646" y="2124881"/>
                  </a:cubicBezTo>
                  <a:cubicBezTo>
                    <a:pt x="5299013" y="2125248"/>
                    <a:pt x="5299745" y="2125248"/>
                    <a:pt x="5300111" y="2125248"/>
                  </a:cubicBezTo>
                  <a:cubicBezTo>
                    <a:pt x="5304874" y="2139902"/>
                    <a:pt x="5319528" y="2182033"/>
                    <a:pt x="5334549" y="2224530"/>
                  </a:cubicBezTo>
                  <a:lnTo>
                    <a:pt x="5370085" y="2324911"/>
                  </a:lnTo>
                  <a:cubicBezTo>
                    <a:pt x="5368253" y="2327110"/>
                    <a:pt x="5368620" y="2330407"/>
                    <a:pt x="5370818" y="2332605"/>
                  </a:cubicBezTo>
                  <a:cubicBezTo>
                    <a:pt x="5371184" y="2332971"/>
                    <a:pt x="5371551" y="2333338"/>
                    <a:pt x="5372284" y="2333338"/>
                  </a:cubicBezTo>
                  <a:lnTo>
                    <a:pt x="5394265" y="2493068"/>
                  </a:lnTo>
                  <a:cubicBezTo>
                    <a:pt x="5402691" y="2556448"/>
                    <a:pt x="5411850" y="2619828"/>
                    <a:pt x="5415513" y="2645472"/>
                  </a:cubicBezTo>
                  <a:lnTo>
                    <a:pt x="5415513" y="2645472"/>
                  </a:lnTo>
                  <a:cubicBezTo>
                    <a:pt x="5408919" y="2648403"/>
                    <a:pt x="5405988" y="2656097"/>
                    <a:pt x="5408919" y="2662325"/>
                  </a:cubicBezTo>
                  <a:cubicBezTo>
                    <a:pt x="5411117" y="2667087"/>
                    <a:pt x="5415513" y="2670018"/>
                    <a:pt x="5420642" y="2670018"/>
                  </a:cubicBezTo>
                  <a:cubicBezTo>
                    <a:pt x="5422474" y="2670018"/>
                    <a:pt x="5424306" y="2669652"/>
                    <a:pt x="5425771" y="2668919"/>
                  </a:cubicBezTo>
                  <a:cubicBezTo>
                    <a:pt x="5429801" y="2667454"/>
                    <a:pt x="5432732" y="2664157"/>
                    <a:pt x="5432732" y="2659760"/>
                  </a:cubicBezTo>
                  <a:lnTo>
                    <a:pt x="5463872" y="2657562"/>
                  </a:lnTo>
                  <a:lnTo>
                    <a:pt x="5451783" y="2686504"/>
                  </a:lnTo>
                  <a:cubicBezTo>
                    <a:pt x="5447753" y="2685772"/>
                    <a:pt x="5443723" y="2687237"/>
                    <a:pt x="5440792" y="2690168"/>
                  </a:cubicBezTo>
                  <a:cubicBezTo>
                    <a:pt x="5436029" y="2695297"/>
                    <a:pt x="5436396" y="2703357"/>
                    <a:pt x="5441524" y="2708119"/>
                  </a:cubicBezTo>
                  <a:cubicBezTo>
                    <a:pt x="5441524" y="2708119"/>
                    <a:pt x="5441524" y="2708119"/>
                    <a:pt x="5441524" y="2708119"/>
                  </a:cubicBezTo>
                  <a:cubicBezTo>
                    <a:pt x="5443723" y="2710317"/>
                    <a:pt x="5447020" y="2711416"/>
                    <a:pt x="5450317" y="2711416"/>
                  </a:cubicBezTo>
                  <a:cubicBezTo>
                    <a:pt x="5453981" y="2711416"/>
                    <a:pt x="5457278" y="2709951"/>
                    <a:pt x="5459842" y="2707386"/>
                  </a:cubicBezTo>
                  <a:cubicBezTo>
                    <a:pt x="5482923" y="2719110"/>
                    <a:pt x="5539708" y="2748418"/>
                    <a:pt x="5596859" y="2776994"/>
                  </a:cubicBezTo>
                  <a:cubicBezTo>
                    <a:pt x="5660971" y="2809233"/>
                    <a:pt x="5724717" y="2841473"/>
                    <a:pt x="5740837" y="2849899"/>
                  </a:cubicBezTo>
                  <a:cubicBezTo>
                    <a:pt x="5740837" y="2851364"/>
                    <a:pt x="5741570" y="2852463"/>
                    <a:pt x="5742303" y="2853562"/>
                  </a:cubicBezTo>
                  <a:cubicBezTo>
                    <a:pt x="5743401" y="2854661"/>
                    <a:pt x="5744867" y="2855028"/>
                    <a:pt x="5746332" y="2855028"/>
                  </a:cubicBezTo>
                  <a:cubicBezTo>
                    <a:pt x="5746699" y="2855028"/>
                    <a:pt x="5747065" y="2854661"/>
                    <a:pt x="5747798" y="2854295"/>
                  </a:cubicBezTo>
                  <a:lnTo>
                    <a:pt x="5831327" y="2920605"/>
                  </a:lnTo>
                  <a:cubicBezTo>
                    <a:pt x="5866863" y="2948815"/>
                    <a:pt x="5902400" y="2976658"/>
                    <a:pt x="5914123" y="2985817"/>
                  </a:cubicBezTo>
                  <a:cubicBezTo>
                    <a:pt x="5913757" y="2988015"/>
                    <a:pt x="5914490" y="2990213"/>
                    <a:pt x="5915955" y="2992045"/>
                  </a:cubicBezTo>
                  <a:cubicBezTo>
                    <a:pt x="5917420" y="2993144"/>
                    <a:pt x="5918886" y="2993876"/>
                    <a:pt x="5920718" y="2993876"/>
                  </a:cubicBezTo>
                  <a:cubicBezTo>
                    <a:pt x="5922549" y="2993876"/>
                    <a:pt x="5924747" y="2993144"/>
                    <a:pt x="5925847" y="2991678"/>
                  </a:cubicBezTo>
                  <a:cubicBezTo>
                    <a:pt x="5926945" y="2990213"/>
                    <a:pt x="5927678" y="2988381"/>
                    <a:pt x="5927678" y="2986549"/>
                  </a:cubicBezTo>
                  <a:cubicBezTo>
                    <a:pt x="5927312" y="2985450"/>
                    <a:pt x="5926945" y="2984351"/>
                    <a:pt x="5926213" y="2983252"/>
                  </a:cubicBezTo>
                  <a:lnTo>
                    <a:pt x="5977136" y="2885069"/>
                  </a:lnTo>
                  <a:cubicBezTo>
                    <a:pt x="5978968" y="2886168"/>
                    <a:pt x="5981166" y="2886901"/>
                    <a:pt x="5983364" y="2886901"/>
                  </a:cubicBezTo>
                  <a:cubicBezTo>
                    <a:pt x="5983730" y="2886901"/>
                    <a:pt x="5983730" y="2886901"/>
                    <a:pt x="5984097" y="2886901"/>
                  </a:cubicBezTo>
                  <a:lnTo>
                    <a:pt x="6043447" y="3041503"/>
                  </a:lnTo>
                  <a:lnTo>
                    <a:pt x="6105727" y="3202333"/>
                  </a:lnTo>
                  <a:cubicBezTo>
                    <a:pt x="6105727" y="3202699"/>
                    <a:pt x="6104994" y="3202699"/>
                    <a:pt x="6104994" y="3203065"/>
                  </a:cubicBezTo>
                  <a:cubicBezTo>
                    <a:pt x="6104261" y="3204531"/>
                    <a:pt x="6104261" y="3205996"/>
                    <a:pt x="6104994" y="3207462"/>
                  </a:cubicBezTo>
                  <a:cubicBezTo>
                    <a:pt x="6105727" y="3209660"/>
                    <a:pt x="6107925" y="3211125"/>
                    <a:pt x="6110490" y="3211125"/>
                  </a:cubicBezTo>
                  <a:cubicBezTo>
                    <a:pt x="6111222" y="3211125"/>
                    <a:pt x="6111955" y="3211125"/>
                    <a:pt x="6112688" y="3210759"/>
                  </a:cubicBezTo>
                  <a:cubicBezTo>
                    <a:pt x="6113420" y="3210393"/>
                    <a:pt x="6113420" y="3210026"/>
                    <a:pt x="6113787" y="3209660"/>
                  </a:cubicBezTo>
                  <a:lnTo>
                    <a:pt x="6304291" y="3252157"/>
                  </a:lnTo>
                  <a:lnTo>
                    <a:pt x="6310153" y="3253256"/>
                  </a:lnTo>
                  <a:lnTo>
                    <a:pt x="6305757" y="3256920"/>
                  </a:lnTo>
                  <a:lnTo>
                    <a:pt x="6153353" y="3378550"/>
                  </a:lnTo>
                  <a:cubicBezTo>
                    <a:pt x="6152621" y="3378550"/>
                    <a:pt x="6152621" y="3377817"/>
                    <a:pt x="6151888" y="3377817"/>
                  </a:cubicBezTo>
                  <a:lnTo>
                    <a:pt x="6151888" y="3377817"/>
                  </a:lnTo>
                  <a:cubicBezTo>
                    <a:pt x="6150422" y="3377817"/>
                    <a:pt x="6148957" y="3378550"/>
                    <a:pt x="6147858" y="3379649"/>
                  </a:cubicBezTo>
                  <a:cubicBezTo>
                    <a:pt x="6145660" y="3381847"/>
                    <a:pt x="6145660" y="3385510"/>
                    <a:pt x="6148224" y="3387708"/>
                  </a:cubicBezTo>
                  <a:cubicBezTo>
                    <a:pt x="6148590" y="3388075"/>
                    <a:pt x="6148957" y="3388441"/>
                    <a:pt x="6149323" y="3388441"/>
                  </a:cubicBezTo>
                  <a:lnTo>
                    <a:pt x="6163978" y="3560262"/>
                  </a:lnTo>
                  <a:lnTo>
                    <a:pt x="6178632" y="3725122"/>
                  </a:lnTo>
                  <a:cubicBezTo>
                    <a:pt x="6178998" y="3725122"/>
                    <a:pt x="6176800" y="3726587"/>
                    <a:pt x="6175335" y="3728785"/>
                  </a:cubicBezTo>
                  <a:close/>
                  <a:moveTo>
                    <a:pt x="5839020" y="4180868"/>
                  </a:moveTo>
                  <a:lnTo>
                    <a:pt x="5788830" y="4176105"/>
                  </a:lnTo>
                  <a:lnTo>
                    <a:pt x="5819237" y="4163649"/>
                  </a:lnTo>
                  <a:lnTo>
                    <a:pt x="5839020" y="4180868"/>
                  </a:lnTo>
                  <a:close/>
                  <a:moveTo>
                    <a:pt x="5820702" y="4155590"/>
                  </a:moveTo>
                  <a:lnTo>
                    <a:pt x="5795790" y="4133974"/>
                  </a:lnTo>
                  <a:lnTo>
                    <a:pt x="5844515" y="4145698"/>
                  </a:lnTo>
                  <a:lnTo>
                    <a:pt x="5820702" y="4155590"/>
                  </a:lnTo>
                  <a:close/>
                  <a:moveTo>
                    <a:pt x="5850744" y="4181967"/>
                  </a:moveTo>
                  <a:lnTo>
                    <a:pt x="5826564" y="4160719"/>
                  </a:lnTo>
                  <a:lnTo>
                    <a:pt x="5856605" y="4148629"/>
                  </a:lnTo>
                  <a:lnTo>
                    <a:pt x="5948560" y="4170610"/>
                  </a:lnTo>
                  <a:lnTo>
                    <a:pt x="6094736" y="4205414"/>
                  </a:lnTo>
                  <a:lnTo>
                    <a:pt x="5945263" y="4190760"/>
                  </a:lnTo>
                  <a:lnTo>
                    <a:pt x="5850744" y="4181967"/>
                  </a:lnTo>
                  <a:close/>
                  <a:moveTo>
                    <a:pt x="6059566" y="5110678"/>
                  </a:moveTo>
                  <a:lnTo>
                    <a:pt x="6028792" y="5088330"/>
                  </a:lnTo>
                  <a:lnTo>
                    <a:pt x="6006078" y="5008832"/>
                  </a:lnTo>
                  <a:cubicBezTo>
                    <a:pt x="6020366" y="5031545"/>
                    <a:pt x="6044912" y="5070013"/>
                    <a:pt x="6069824" y="5109213"/>
                  </a:cubicBezTo>
                  <a:lnTo>
                    <a:pt x="6080082" y="5124966"/>
                  </a:lnTo>
                  <a:lnTo>
                    <a:pt x="6059566" y="5110678"/>
                  </a:lnTo>
                  <a:close/>
                  <a:moveTo>
                    <a:pt x="6055170" y="5116540"/>
                  </a:moveTo>
                  <a:lnTo>
                    <a:pt x="6090707" y="5141818"/>
                  </a:lnTo>
                  <a:cubicBezTo>
                    <a:pt x="6102796" y="5160869"/>
                    <a:pt x="6114153" y="5178820"/>
                    <a:pt x="6123678" y="5193474"/>
                  </a:cubicBezTo>
                  <a:lnTo>
                    <a:pt x="6121114" y="5193108"/>
                  </a:lnTo>
                  <a:cubicBezTo>
                    <a:pt x="6099499" y="5171127"/>
                    <a:pt x="6069824" y="5140353"/>
                    <a:pt x="6039783" y="5109946"/>
                  </a:cubicBezTo>
                  <a:lnTo>
                    <a:pt x="6033188" y="5103351"/>
                  </a:lnTo>
                  <a:lnTo>
                    <a:pt x="6032456" y="5100054"/>
                  </a:lnTo>
                  <a:lnTo>
                    <a:pt x="6055170" y="5116540"/>
                  </a:lnTo>
                  <a:close/>
                  <a:moveTo>
                    <a:pt x="6274983" y="5188346"/>
                  </a:moveTo>
                  <a:cubicBezTo>
                    <a:pt x="6299163" y="5183583"/>
                    <a:pt x="6323342" y="5178088"/>
                    <a:pt x="6340927" y="5174424"/>
                  </a:cubicBezTo>
                  <a:lnTo>
                    <a:pt x="6327738" y="5181019"/>
                  </a:lnTo>
                  <a:lnTo>
                    <a:pt x="6194385" y="5213624"/>
                  </a:lnTo>
                  <a:lnTo>
                    <a:pt x="6189989" y="5208129"/>
                  </a:lnTo>
                  <a:cubicBezTo>
                    <a:pt x="6190355" y="5207396"/>
                    <a:pt x="6190721" y="5206297"/>
                    <a:pt x="6191088" y="5205564"/>
                  </a:cubicBezTo>
                  <a:lnTo>
                    <a:pt x="6274983" y="5188346"/>
                  </a:lnTo>
                  <a:close/>
                  <a:moveTo>
                    <a:pt x="5959917" y="5270043"/>
                  </a:moveTo>
                  <a:lnTo>
                    <a:pt x="5982265" y="5281766"/>
                  </a:lnTo>
                  <a:lnTo>
                    <a:pt x="5963581" y="5279568"/>
                  </a:lnTo>
                  <a:lnTo>
                    <a:pt x="5845248" y="5266013"/>
                  </a:lnTo>
                  <a:lnTo>
                    <a:pt x="5926579" y="5251725"/>
                  </a:lnTo>
                  <a:cubicBezTo>
                    <a:pt x="5937936" y="5258320"/>
                    <a:pt x="5948927" y="5264181"/>
                    <a:pt x="5959917" y="5270043"/>
                  </a:cubicBezTo>
                  <a:lnTo>
                    <a:pt x="5959917" y="5270043"/>
                  </a:lnTo>
                  <a:close/>
                  <a:moveTo>
                    <a:pt x="5963581" y="5263449"/>
                  </a:moveTo>
                  <a:lnTo>
                    <a:pt x="5938669" y="5249893"/>
                  </a:lnTo>
                  <a:lnTo>
                    <a:pt x="5941966" y="5249161"/>
                  </a:lnTo>
                  <a:lnTo>
                    <a:pt x="5950758" y="5252091"/>
                  </a:lnTo>
                  <a:cubicBezTo>
                    <a:pt x="5991424" y="5265647"/>
                    <a:pt x="6032090" y="5279202"/>
                    <a:pt x="6061398" y="5288727"/>
                  </a:cubicBezTo>
                  <a:lnTo>
                    <a:pt x="6062864" y="5290925"/>
                  </a:lnTo>
                  <a:cubicBezTo>
                    <a:pt x="6045645" y="5288727"/>
                    <a:pt x="6024396" y="5286529"/>
                    <a:pt x="6002048" y="5283598"/>
                  </a:cubicBezTo>
                  <a:lnTo>
                    <a:pt x="5963581" y="5263449"/>
                  </a:lnTo>
                  <a:close/>
                  <a:moveTo>
                    <a:pt x="5003363" y="5468974"/>
                  </a:moveTo>
                  <a:lnTo>
                    <a:pt x="5001165" y="5436002"/>
                  </a:lnTo>
                  <a:lnTo>
                    <a:pt x="5027543" y="5478865"/>
                  </a:lnTo>
                  <a:lnTo>
                    <a:pt x="5003363" y="5468974"/>
                  </a:lnTo>
                  <a:close/>
                  <a:moveTo>
                    <a:pt x="4996769" y="5473736"/>
                  </a:moveTo>
                  <a:lnTo>
                    <a:pt x="4998601" y="5499748"/>
                  </a:lnTo>
                  <a:lnTo>
                    <a:pt x="4966728" y="5460914"/>
                  </a:lnTo>
                  <a:lnTo>
                    <a:pt x="4996769" y="5473736"/>
                  </a:lnTo>
                  <a:close/>
                  <a:moveTo>
                    <a:pt x="6318946" y="5555800"/>
                  </a:moveTo>
                  <a:cubicBezTo>
                    <a:pt x="6318213" y="5555434"/>
                    <a:pt x="6317481" y="5555067"/>
                    <a:pt x="6316748" y="5555067"/>
                  </a:cubicBezTo>
                  <a:lnTo>
                    <a:pt x="6329204" y="5466043"/>
                  </a:lnTo>
                  <a:lnTo>
                    <a:pt x="6351918" y="5458716"/>
                  </a:lnTo>
                  <a:lnTo>
                    <a:pt x="6401742" y="5489856"/>
                  </a:lnTo>
                  <a:cubicBezTo>
                    <a:pt x="6401009" y="5492421"/>
                    <a:pt x="6401009" y="5495351"/>
                    <a:pt x="6402109" y="5497916"/>
                  </a:cubicBezTo>
                  <a:cubicBezTo>
                    <a:pt x="6392217" y="5504510"/>
                    <a:pt x="6376464" y="5515501"/>
                    <a:pt x="6361077" y="5526491"/>
                  </a:cubicBezTo>
                  <a:lnTo>
                    <a:pt x="6318946" y="5555800"/>
                  </a:lnTo>
                  <a:close/>
                  <a:moveTo>
                    <a:pt x="6032456" y="5190177"/>
                  </a:moveTo>
                  <a:lnTo>
                    <a:pt x="6037219" y="5197871"/>
                  </a:lnTo>
                  <a:lnTo>
                    <a:pt x="6029892" y="5197871"/>
                  </a:lnTo>
                  <a:lnTo>
                    <a:pt x="6025861" y="5189445"/>
                  </a:lnTo>
                  <a:lnTo>
                    <a:pt x="6032456" y="5190177"/>
                  </a:lnTo>
                  <a:close/>
                  <a:moveTo>
                    <a:pt x="6069091" y="5227179"/>
                  </a:moveTo>
                  <a:lnTo>
                    <a:pt x="6084845" y="5224248"/>
                  </a:lnTo>
                  <a:lnTo>
                    <a:pt x="6140897" y="5230110"/>
                  </a:lnTo>
                  <a:cubicBezTo>
                    <a:pt x="6141263" y="5231575"/>
                    <a:pt x="6142363" y="5233041"/>
                    <a:pt x="6143462" y="5234140"/>
                  </a:cubicBezTo>
                  <a:cubicBezTo>
                    <a:pt x="6140164" y="5241101"/>
                    <a:pt x="6134669" y="5252091"/>
                    <a:pt x="6128808" y="5264547"/>
                  </a:cubicBezTo>
                  <a:cubicBezTo>
                    <a:pt x="6120381" y="5275172"/>
                    <a:pt x="6112688" y="5284697"/>
                    <a:pt x="6107925" y="5290925"/>
                  </a:cubicBezTo>
                  <a:cubicBezTo>
                    <a:pt x="6106460" y="5290559"/>
                    <a:pt x="6104994" y="5290192"/>
                    <a:pt x="6103529" y="5290559"/>
                  </a:cubicBezTo>
                  <a:lnTo>
                    <a:pt x="6073854" y="5242932"/>
                  </a:lnTo>
                  <a:lnTo>
                    <a:pt x="6069091" y="5227179"/>
                  </a:lnTo>
                  <a:close/>
                  <a:moveTo>
                    <a:pt x="6221129" y="5322432"/>
                  </a:moveTo>
                  <a:lnTo>
                    <a:pt x="6161780" y="5329026"/>
                  </a:lnTo>
                  <a:lnTo>
                    <a:pt x="6151888" y="5323164"/>
                  </a:lnTo>
                  <a:lnTo>
                    <a:pt x="6152621" y="5279568"/>
                  </a:lnTo>
                  <a:lnTo>
                    <a:pt x="6191454" y="5259785"/>
                  </a:lnTo>
                  <a:lnTo>
                    <a:pt x="6201346" y="5266379"/>
                  </a:lnTo>
                  <a:lnTo>
                    <a:pt x="6221129" y="5322432"/>
                  </a:lnTo>
                  <a:close/>
                  <a:moveTo>
                    <a:pt x="6159581" y="5238170"/>
                  </a:moveTo>
                  <a:lnTo>
                    <a:pt x="6184493" y="5255022"/>
                  </a:lnTo>
                  <a:lnTo>
                    <a:pt x="6152621" y="5271508"/>
                  </a:lnTo>
                  <a:lnTo>
                    <a:pt x="6152987" y="5245863"/>
                  </a:lnTo>
                  <a:lnTo>
                    <a:pt x="6159581" y="5238170"/>
                  </a:lnTo>
                  <a:close/>
                  <a:moveTo>
                    <a:pt x="6144561" y="5319134"/>
                  </a:moveTo>
                  <a:lnTo>
                    <a:pt x="6118549" y="5303748"/>
                  </a:lnTo>
                  <a:lnTo>
                    <a:pt x="6122946" y="5294589"/>
                  </a:lnTo>
                  <a:lnTo>
                    <a:pt x="6145660" y="5282865"/>
                  </a:lnTo>
                  <a:lnTo>
                    <a:pt x="6144561" y="5319134"/>
                  </a:lnTo>
                  <a:close/>
                  <a:moveTo>
                    <a:pt x="6146026" y="5255022"/>
                  </a:moveTo>
                  <a:lnTo>
                    <a:pt x="6145660" y="5275172"/>
                  </a:lnTo>
                  <a:lnTo>
                    <a:pt x="6127708" y="5284331"/>
                  </a:lnTo>
                  <a:cubicBezTo>
                    <a:pt x="6130273" y="5278835"/>
                    <a:pt x="6132837" y="5273706"/>
                    <a:pt x="6135035" y="5268577"/>
                  </a:cubicBezTo>
                  <a:cubicBezTo>
                    <a:pt x="6138699" y="5264181"/>
                    <a:pt x="6142363" y="5259418"/>
                    <a:pt x="6146026" y="5255022"/>
                  </a:cubicBezTo>
                  <a:lnTo>
                    <a:pt x="6146026" y="5255022"/>
                  </a:lnTo>
                  <a:close/>
                  <a:moveTo>
                    <a:pt x="6181196" y="5340749"/>
                  </a:moveTo>
                  <a:lnTo>
                    <a:pt x="6174968" y="5337086"/>
                  </a:lnTo>
                  <a:lnTo>
                    <a:pt x="6196217" y="5335254"/>
                  </a:lnTo>
                  <a:lnTo>
                    <a:pt x="6224793" y="5332689"/>
                  </a:lnTo>
                  <a:lnTo>
                    <a:pt x="6237249" y="5367493"/>
                  </a:lnTo>
                  <a:lnTo>
                    <a:pt x="6219297" y="5363463"/>
                  </a:lnTo>
                  <a:lnTo>
                    <a:pt x="6181196" y="5340749"/>
                  </a:lnTo>
                  <a:close/>
                  <a:moveTo>
                    <a:pt x="6239813" y="5375187"/>
                  </a:moveTo>
                  <a:lnTo>
                    <a:pt x="6239813" y="5375553"/>
                  </a:lnTo>
                  <a:lnTo>
                    <a:pt x="6238714" y="5374820"/>
                  </a:lnTo>
                  <a:lnTo>
                    <a:pt x="6239813" y="5375187"/>
                  </a:lnTo>
                  <a:close/>
                  <a:moveTo>
                    <a:pt x="6276815" y="5316203"/>
                  </a:moveTo>
                  <a:lnTo>
                    <a:pt x="6276082" y="5315471"/>
                  </a:lnTo>
                  <a:lnTo>
                    <a:pt x="6277182" y="5316203"/>
                  </a:lnTo>
                  <a:lnTo>
                    <a:pt x="6276815" y="5316203"/>
                  </a:lnTo>
                  <a:close/>
                  <a:moveTo>
                    <a:pt x="6268389" y="5317303"/>
                  </a:moveTo>
                  <a:lnTo>
                    <a:pt x="6231753" y="5321332"/>
                  </a:lnTo>
                  <a:lnTo>
                    <a:pt x="6221495" y="5294589"/>
                  </a:lnTo>
                  <a:cubicBezTo>
                    <a:pt x="6218931" y="5287994"/>
                    <a:pt x="6216366" y="5281033"/>
                    <a:pt x="6213802" y="5274439"/>
                  </a:cubicBezTo>
                  <a:lnTo>
                    <a:pt x="6220030" y="5278469"/>
                  </a:lnTo>
                  <a:lnTo>
                    <a:pt x="6256665" y="5302648"/>
                  </a:lnTo>
                  <a:lnTo>
                    <a:pt x="6268389" y="5317303"/>
                  </a:lnTo>
                  <a:close/>
                  <a:moveTo>
                    <a:pt x="6139432" y="5223149"/>
                  </a:moveTo>
                  <a:lnTo>
                    <a:pt x="6109757" y="5219852"/>
                  </a:lnTo>
                  <a:lnTo>
                    <a:pt x="6131006" y="5216189"/>
                  </a:lnTo>
                  <a:lnTo>
                    <a:pt x="6139432" y="5223149"/>
                  </a:lnTo>
                  <a:close/>
                  <a:moveTo>
                    <a:pt x="6096202" y="5292390"/>
                  </a:moveTo>
                  <a:lnTo>
                    <a:pt x="6086310" y="5287994"/>
                  </a:lnTo>
                  <a:lnTo>
                    <a:pt x="6080448" y="5267112"/>
                  </a:lnTo>
                  <a:lnTo>
                    <a:pt x="6096202" y="5292390"/>
                  </a:lnTo>
                  <a:close/>
                  <a:moveTo>
                    <a:pt x="6144194" y="5329026"/>
                  </a:moveTo>
                  <a:lnTo>
                    <a:pt x="6144194" y="5331224"/>
                  </a:lnTo>
                  <a:lnTo>
                    <a:pt x="6134303" y="5332323"/>
                  </a:lnTo>
                  <a:lnTo>
                    <a:pt x="6119649" y="5313639"/>
                  </a:lnTo>
                  <a:lnTo>
                    <a:pt x="6144194" y="5329026"/>
                  </a:lnTo>
                  <a:close/>
                  <a:moveTo>
                    <a:pt x="6193286" y="5250626"/>
                  </a:moveTo>
                  <a:lnTo>
                    <a:pt x="6168740" y="5235239"/>
                  </a:lnTo>
                  <a:lnTo>
                    <a:pt x="6192187" y="5240368"/>
                  </a:lnTo>
                  <a:lnTo>
                    <a:pt x="6195484" y="5249527"/>
                  </a:lnTo>
                  <a:lnTo>
                    <a:pt x="6193286" y="5250626"/>
                  </a:lnTo>
                  <a:close/>
                  <a:moveTo>
                    <a:pt x="6058101" y="5214723"/>
                  </a:moveTo>
                  <a:lnTo>
                    <a:pt x="6055903" y="5214357"/>
                  </a:lnTo>
                  <a:lnTo>
                    <a:pt x="6050407" y="5205564"/>
                  </a:lnTo>
                  <a:lnTo>
                    <a:pt x="6055536" y="5205564"/>
                  </a:lnTo>
                  <a:lnTo>
                    <a:pt x="6058101" y="5214723"/>
                  </a:lnTo>
                  <a:close/>
                  <a:moveTo>
                    <a:pt x="6052972" y="5223149"/>
                  </a:moveTo>
                  <a:lnTo>
                    <a:pt x="6043447" y="5224615"/>
                  </a:lnTo>
                  <a:lnTo>
                    <a:pt x="6041249" y="5220218"/>
                  </a:lnTo>
                  <a:lnTo>
                    <a:pt x="6051873" y="5221318"/>
                  </a:lnTo>
                  <a:lnTo>
                    <a:pt x="6052972" y="5223149"/>
                  </a:lnTo>
                  <a:close/>
                  <a:moveTo>
                    <a:pt x="6104261" y="5333789"/>
                  </a:moveTo>
                  <a:lnTo>
                    <a:pt x="6107559" y="5327194"/>
                  </a:lnTo>
                  <a:lnTo>
                    <a:pt x="6109391" y="5335254"/>
                  </a:lnTo>
                  <a:lnTo>
                    <a:pt x="6106093" y="5335620"/>
                  </a:lnTo>
                  <a:cubicBezTo>
                    <a:pt x="6105361" y="5334521"/>
                    <a:pt x="6104628" y="5334521"/>
                    <a:pt x="6104261" y="5333789"/>
                  </a:cubicBezTo>
                  <a:lnTo>
                    <a:pt x="6104261" y="5333789"/>
                  </a:lnTo>
                  <a:close/>
                  <a:moveTo>
                    <a:pt x="6112322" y="5317303"/>
                  </a:moveTo>
                  <a:lnTo>
                    <a:pt x="6113054" y="5315837"/>
                  </a:lnTo>
                  <a:lnTo>
                    <a:pt x="6126609" y="5333422"/>
                  </a:lnTo>
                  <a:lnTo>
                    <a:pt x="6116351" y="5334521"/>
                  </a:lnTo>
                  <a:lnTo>
                    <a:pt x="6112322" y="5317303"/>
                  </a:lnTo>
                  <a:close/>
                  <a:moveTo>
                    <a:pt x="6151155" y="5339284"/>
                  </a:moveTo>
                  <a:lnTo>
                    <a:pt x="6159215" y="5338551"/>
                  </a:lnTo>
                  <a:lnTo>
                    <a:pt x="6187791" y="5356502"/>
                  </a:lnTo>
                  <a:lnTo>
                    <a:pt x="6150789" y="5348443"/>
                  </a:lnTo>
                  <a:lnTo>
                    <a:pt x="6151155" y="5339284"/>
                  </a:lnTo>
                  <a:close/>
                  <a:moveTo>
                    <a:pt x="6253368" y="5371157"/>
                  </a:moveTo>
                  <a:lnTo>
                    <a:pt x="6250437" y="5370424"/>
                  </a:lnTo>
                  <a:lnTo>
                    <a:pt x="6235783" y="5331957"/>
                  </a:lnTo>
                  <a:lnTo>
                    <a:pt x="6276815" y="5328293"/>
                  </a:lnTo>
                  <a:lnTo>
                    <a:pt x="6278647" y="5330858"/>
                  </a:lnTo>
                  <a:lnTo>
                    <a:pt x="6268023" y="5352106"/>
                  </a:lnTo>
                  <a:lnTo>
                    <a:pt x="6253368" y="5371157"/>
                  </a:lnTo>
                  <a:close/>
                  <a:moveTo>
                    <a:pt x="6208307" y="5259785"/>
                  </a:moveTo>
                  <a:cubicBezTo>
                    <a:pt x="6207207" y="5257220"/>
                    <a:pt x="6206475" y="5254656"/>
                    <a:pt x="6205375" y="5252458"/>
                  </a:cubicBezTo>
                  <a:lnTo>
                    <a:pt x="6213436" y="5248428"/>
                  </a:lnTo>
                  <a:lnTo>
                    <a:pt x="6236882" y="5278103"/>
                  </a:lnTo>
                  <a:lnTo>
                    <a:pt x="6208307" y="5259785"/>
                  </a:lnTo>
                  <a:close/>
                  <a:moveTo>
                    <a:pt x="6167641" y="5227912"/>
                  </a:moveTo>
                  <a:lnTo>
                    <a:pt x="6168740" y="5226813"/>
                  </a:lnTo>
                  <a:lnTo>
                    <a:pt x="6185959" y="5222783"/>
                  </a:lnTo>
                  <a:lnTo>
                    <a:pt x="6189622" y="5232675"/>
                  </a:lnTo>
                  <a:lnTo>
                    <a:pt x="6167641" y="5227912"/>
                  </a:lnTo>
                  <a:close/>
                  <a:moveTo>
                    <a:pt x="6175335" y="5218020"/>
                  </a:moveTo>
                  <a:lnTo>
                    <a:pt x="6180097" y="5212159"/>
                  </a:lnTo>
                  <a:cubicBezTo>
                    <a:pt x="6180830" y="5212525"/>
                    <a:pt x="6181562" y="5212891"/>
                    <a:pt x="6182295" y="5212891"/>
                  </a:cubicBezTo>
                  <a:lnTo>
                    <a:pt x="6183394" y="5215822"/>
                  </a:lnTo>
                  <a:lnTo>
                    <a:pt x="6175335" y="5218020"/>
                  </a:lnTo>
                  <a:close/>
                  <a:moveTo>
                    <a:pt x="6124045" y="5210327"/>
                  </a:moveTo>
                  <a:lnTo>
                    <a:pt x="6084112" y="5217287"/>
                  </a:lnTo>
                  <a:lnTo>
                    <a:pt x="6065428" y="5215456"/>
                  </a:lnTo>
                  <a:lnTo>
                    <a:pt x="6062497" y="5205564"/>
                  </a:lnTo>
                  <a:lnTo>
                    <a:pt x="6118916" y="5206297"/>
                  </a:lnTo>
                  <a:lnTo>
                    <a:pt x="6124045" y="5210327"/>
                  </a:lnTo>
                  <a:close/>
                  <a:moveTo>
                    <a:pt x="6046744" y="5231209"/>
                  </a:moveTo>
                  <a:lnTo>
                    <a:pt x="6057002" y="5229377"/>
                  </a:lnTo>
                  <a:lnTo>
                    <a:pt x="6066893" y="5245131"/>
                  </a:lnTo>
                  <a:lnTo>
                    <a:pt x="6078250" y="5283964"/>
                  </a:lnTo>
                  <a:lnTo>
                    <a:pt x="6072389" y="5281400"/>
                  </a:lnTo>
                  <a:lnTo>
                    <a:pt x="6046744" y="5231209"/>
                  </a:lnTo>
                  <a:close/>
                  <a:moveTo>
                    <a:pt x="6095469" y="5302282"/>
                  </a:moveTo>
                  <a:cubicBezTo>
                    <a:pt x="6095836" y="5304114"/>
                    <a:pt x="6096568" y="5305946"/>
                    <a:pt x="6098034" y="5307411"/>
                  </a:cubicBezTo>
                  <a:cubicBezTo>
                    <a:pt x="6099499" y="5308510"/>
                    <a:pt x="6101697" y="5309609"/>
                    <a:pt x="6103529" y="5309609"/>
                  </a:cubicBezTo>
                  <a:lnTo>
                    <a:pt x="6104994" y="5315837"/>
                  </a:lnTo>
                  <a:lnTo>
                    <a:pt x="6098400" y="5330125"/>
                  </a:lnTo>
                  <a:lnTo>
                    <a:pt x="6090340" y="5301916"/>
                  </a:lnTo>
                  <a:lnTo>
                    <a:pt x="6095469" y="5302282"/>
                  </a:lnTo>
                  <a:close/>
                  <a:moveTo>
                    <a:pt x="6143828" y="5339284"/>
                  </a:moveTo>
                  <a:lnTo>
                    <a:pt x="6143828" y="5344047"/>
                  </a:lnTo>
                  <a:lnTo>
                    <a:pt x="6140164" y="5339650"/>
                  </a:lnTo>
                  <a:lnTo>
                    <a:pt x="6143828" y="5339284"/>
                  </a:lnTo>
                  <a:close/>
                  <a:moveTo>
                    <a:pt x="6252635" y="5411090"/>
                  </a:moveTo>
                  <a:lnTo>
                    <a:pt x="6262161" y="5438200"/>
                  </a:lnTo>
                  <a:lnTo>
                    <a:pt x="6245308" y="5449557"/>
                  </a:lnTo>
                  <a:lnTo>
                    <a:pt x="6252635" y="5411090"/>
                  </a:lnTo>
                  <a:close/>
                  <a:moveTo>
                    <a:pt x="6262527" y="5403030"/>
                  </a:moveTo>
                  <a:lnTo>
                    <a:pt x="6289637" y="5419882"/>
                  </a:lnTo>
                  <a:lnTo>
                    <a:pt x="6272052" y="5431605"/>
                  </a:lnTo>
                  <a:cubicBezTo>
                    <a:pt x="6268389" y="5420615"/>
                    <a:pt x="6265092" y="5410723"/>
                    <a:pt x="6262527" y="5403030"/>
                  </a:cubicBezTo>
                  <a:lnTo>
                    <a:pt x="6262527" y="5403030"/>
                  </a:lnTo>
                  <a:close/>
                  <a:moveTo>
                    <a:pt x="6311619" y="5324263"/>
                  </a:moveTo>
                  <a:lnTo>
                    <a:pt x="6341294" y="5320234"/>
                  </a:lnTo>
                  <a:lnTo>
                    <a:pt x="6338363" y="5341116"/>
                  </a:lnTo>
                  <a:lnTo>
                    <a:pt x="6311619" y="5324263"/>
                  </a:lnTo>
                  <a:close/>
                  <a:moveTo>
                    <a:pt x="6314916" y="5311807"/>
                  </a:moveTo>
                  <a:lnTo>
                    <a:pt x="6346056" y="5288727"/>
                  </a:lnTo>
                  <a:lnTo>
                    <a:pt x="6343125" y="5308510"/>
                  </a:lnTo>
                  <a:lnTo>
                    <a:pt x="6314916" y="5311807"/>
                  </a:lnTo>
                  <a:close/>
                  <a:moveTo>
                    <a:pt x="6202811" y="5245497"/>
                  </a:moveTo>
                  <a:cubicBezTo>
                    <a:pt x="6202445" y="5244398"/>
                    <a:pt x="6202079" y="5243299"/>
                    <a:pt x="6201346" y="5242200"/>
                  </a:cubicBezTo>
                  <a:lnTo>
                    <a:pt x="6206841" y="5243299"/>
                  </a:lnTo>
                  <a:lnTo>
                    <a:pt x="6202811" y="5245497"/>
                  </a:lnTo>
                  <a:close/>
                  <a:moveTo>
                    <a:pt x="6163978" y="5220951"/>
                  </a:moveTo>
                  <a:lnTo>
                    <a:pt x="6158116" y="5222416"/>
                  </a:lnTo>
                  <a:cubicBezTo>
                    <a:pt x="6157017" y="5220585"/>
                    <a:pt x="6155551" y="5219119"/>
                    <a:pt x="6153719" y="5218387"/>
                  </a:cubicBezTo>
                  <a:cubicBezTo>
                    <a:pt x="6151888" y="5217654"/>
                    <a:pt x="6150056" y="5217654"/>
                    <a:pt x="6148224" y="5218387"/>
                  </a:cubicBezTo>
                  <a:lnTo>
                    <a:pt x="6145294" y="5213624"/>
                  </a:lnTo>
                  <a:lnTo>
                    <a:pt x="6174235" y="5208495"/>
                  </a:lnTo>
                  <a:lnTo>
                    <a:pt x="6163978" y="5220951"/>
                  </a:lnTo>
                  <a:close/>
                  <a:moveTo>
                    <a:pt x="6032456" y="5219119"/>
                  </a:moveTo>
                  <a:lnTo>
                    <a:pt x="6035753" y="5225714"/>
                  </a:lnTo>
                  <a:lnTo>
                    <a:pt x="6029892" y="5226813"/>
                  </a:lnTo>
                  <a:lnTo>
                    <a:pt x="6024396" y="5218387"/>
                  </a:lnTo>
                  <a:lnTo>
                    <a:pt x="6032456" y="5219119"/>
                  </a:lnTo>
                  <a:close/>
                  <a:moveTo>
                    <a:pt x="6039417" y="5232675"/>
                  </a:moveTo>
                  <a:lnTo>
                    <a:pt x="6062131" y="5277370"/>
                  </a:lnTo>
                  <a:lnTo>
                    <a:pt x="6062131" y="5277370"/>
                  </a:lnTo>
                  <a:lnTo>
                    <a:pt x="6034288" y="5233773"/>
                  </a:lnTo>
                  <a:lnTo>
                    <a:pt x="6039417" y="5232675"/>
                  </a:lnTo>
                  <a:close/>
                  <a:moveTo>
                    <a:pt x="6206108" y="5367493"/>
                  </a:moveTo>
                  <a:lnTo>
                    <a:pt x="6239813" y="5388742"/>
                  </a:lnTo>
                  <a:lnTo>
                    <a:pt x="6216000" y="5419882"/>
                  </a:lnTo>
                  <a:lnTo>
                    <a:pt x="6209772" y="5427942"/>
                  </a:lnTo>
                  <a:lnTo>
                    <a:pt x="6152987" y="5355404"/>
                  </a:lnTo>
                  <a:lnTo>
                    <a:pt x="6206108" y="5367493"/>
                  </a:lnTo>
                  <a:close/>
                  <a:moveTo>
                    <a:pt x="6306856" y="5274805"/>
                  </a:moveTo>
                  <a:lnTo>
                    <a:pt x="6289271" y="5309976"/>
                  </a:lnTo>
                  <a:lnTo>
                    <a:pt x="6255566" y="5289093"/>
                  </a:lnTo>
                  <a:lnTo>
                    <a:pt x="6221495" y="5246596"/>
                  </a:lnTo>
                  <a:lnTo>
                    <a:pt x="6311985" y="5266013"/>
                  </a:lnTo>
                  <a:cubicBezTo>
                    <a:pt x="6310153" y="5268577"/>
                    <a:pt x="6308322" y="5271874"/>
                    <a:pt x="6306856" y="5274805"/>
                  </a:cubicBezTo>
                  <a:lnTo>
                    <a:pt x="6306856" y="5274805"/>
                  </a:lnTo>
                  <a:close/>
                  <a:moveTo>
                    <a:pt x="6110856" y="5198970"/>
                  </a:moveTo>
                  <a:lnTo>
                    <a:pt x="6061032" y="5198237"/>
                  </a:lnTo>
                  <a:lnTo>
                    <a:pt x="6059566" y="5193108"/>
                  </a:lnTo>
                  <a:lnTo>
                    <a:pt x="6110856" y="5198970"/>
                  </a:lnTo>
                  <a:lnTo>
                    <a:pt x="6110856" y="5198970"/>
                  </a:lnTo>
                  <a:close/>
                  <a:moveTo>
                    <a:pt x="6052972" y="5198237"/>
                  </a:moveTo>
                  <a:lnTo>
                    <a:pt x="6045645" y="5198237"/>
                  </a:lnTo>
                  <a:lnTo>
                    <a:pt x="6041249" y="5191276"/>
                  </a:lnTo>
                  <a:lnTo>
                    <a:pt x="6051140" y="5192376"/>
                  </a:lnTo>
                  <a:lnTo>
                    <a:pt x="6052972" y="5198237"/>
                  </a:lnTo>
                  <a:close/>
                  <a:moveTo>
                    <a:pt x="6041615" y="5205198"/>
                  </a:moveTo>
                  <a:lnTo>
                    <a:pt x="6046744" y="5213258"/>
                  </a:lnTo>
                  <a:lnTo>
                    <a:pt x="6037219" y="5212159"/>
                  </a:lnTo>
                  <a:lnTo>
                    <a:pt x="6033555" y="5204832"/>
                  </a:lnTo>
                  <a:lnTo>
                    <a:pt x="6041615" y="5205198"/>
                  </a:lnTo>
                  <a:close/>
                  <a:moveTo>
                    <a:pt x="6028792" y="5211426"/>
                  </a:moveTo>
                  <a:lnTo>
                    <a:pt x="6019633" y="5210327"/>
                  </a:lnTo>
                  <a:lnTo>
                    <a:pt x="6015970" y="5204832"/>
                  </a:lnTo>
                  <a:lnTo>
                    <a:pt x="6025129" y="5204832"/>
                  </a:lnTo>
                  <a:lnTo>
                    <a:pt x="6028792" y="5211426"/>
                  </a:lnTo>
                  <a:close/>
                  <a:moveTo>
                    <a:pt x="6082646" y="5300817"/>
                  </a:moveTo>
                  <a:lnTo>
                    <a:pt x="6084112" y="5305579"/>
                  </a:lnTo>
                  <a:lnTo>
                    <a:pt x="6081548" y="5300817"/>
                  </a:lnTo>
                  <a:lnTo>
                    <a:pt x="6082646" y="5300817"/>
                  </a:lnTo>
                  <a:close/>
                  <a:moveTo>
                    <a:pt x="6214534" y="5434536"/>
                  </a:moveTo>
                  <a:lnTo>
                    <a:pt x="6221861" y="5424645"/>
                  </a:lnTo>
                  <a:lnTo>
                    <a:pt x="6245675" y="5393138"/>
                  </a:lnTo>
                  <a:cubicBezTo>
                    <a:pt x="6246041" y="5393871"/>
                    <a:pt x="6246041" y="5394604"/>
                    <a:pt x="6246774" y="5395337"/>
                  </a:cubicBezTo>
                  <a:cubicBezTo>
                    <a:pt x="6247506" y="5396069"/>
                    <a:pt x="6247140" y="5395337"/>
                    <a:pt x="6247506" y="5395703"/>
                  </a:cubicBezTo>
                  <a:lnTo>
                    <a:pt x="6248239" y="5398267"/>
                  </a:lnTo>
                  <a:lnTo>
                    <a:pt x="6237249" y="5455052"/>
                  </a:lnTo>
                  <a:lnTo>
                    <a:pt x="6232852" y="5457983"/>
                  </a:lnTo>
                  <a:lnTo>
                    <a:pt x="6214534" y="5434536"/>
                  </a:lnTo>
                  <a:close/>
                  <a:moveTo>
                    <a:pt x="6309421" y="5406327"/>
                  </a:moveTo>
                  <a:lnTo>
                    <a:pt x="6299163" y="5413288"/>
                  </a:lnTo>
                  <a:lnTo>
                    <a:pt x="6263260" y="5389841"/>
                  </a:lnTo>
                  <a:cubicBezTo>
                    <a:pt x="6263626" y="5389108"/>
                    <a:pt x="6264359" y="5388376"/>
                    <a:pt x="6264359" y="5387276"/>
                  </a:cubicBezTo>
                  <a:cubicBezTo>
                    <a:pt x="6264359" y="5384712"/>
                    <a:pt x="6263260" y="5382514"/>
                    <a:pt x="6261428" y="5380682"/>
                  </a:cubicBezTo>
                  <a:lnTo>
                    <a:pt x="6261794" y="5379949"/>
                  </a:lnTo>
                  <a:lnTo>
                    <a:pt x="6277914" y="5383613"/>
                  </a:lnTo>
                  <a:lnTo>
                    <a:pt x="6327372" y="5394604"/>
                  </a:lnTo>
                  <a:lnTo>
                    <a:pt x="6309421" y="5406327"/>
                  </a:lnTo>
                  <a:close/>
                  <a:moveTo>
                    <a:pt x="6279380" y="5376286"/>
                  </a:moveTo>
                  <a:lnTo>
                    <a:pt x="6265092" y="5372988"/>
                  </a:lnTo>
                  <a:lnTo>
                    <a:pt x="6274250" y="5355404"/>
                  </a:lnTo>
                  <a:lnTo>
                    <a:pt x="6286340" y="5339284"/>
                  </a:lnTo>
                  <a:lnTo>
                    <a:pt x="6295499" y="5351007"/>
                  </a:lnTo>
                  <a:lnTo>
                    <a:pt x="6324075" y="5386544"/>
                  </a:lnTo>
                  <a:lnTo>
                    <a:pt x="6279380" y="5376286"/>
                  </a:lnTo>
                  <a:close/>
                  <a:moveTo>
                    <a:pt x="6300995" y="5346245"/>
                  </a:moveTo>
                  <a:lnTo>
                    <a:pt x="6290736" y="5333422"/>
                  </a:lnTo>
                  <a:lnTo>
                    <a:pt x="6291103" y="5333056"/>
                  </a:lnTo>
                  <a:cubicBezTo>
                    <a:pt x="6294400" y="5334155"/>
                    <a:pt x="6298064" y="5333422"/>
                    <a:pt x="6300628" y="5330858"/>
                  </a:cubicBezTo>
                  <a:lnTo>
                    <a:pt x="6337263" y="5352473"/>
                  </a:lnTo>
                  <a:lnTo>
                    <a:pt x="6335432" y="5364563"/>
                  </a:lnTo>
                  <a:lnTo>
                    <a:pt x="6332501" y="5385811"/>
                  </a:lnTo>
                  <a:lnTo>
                    <a:pt x="6300995" y="5346245"/>
                  </a:lnTo>
                  <a:close/>
                  <a:moveTo>
                    <a:pt x="6347155" y="5278469"/>
                  </a:moveTo>
                  <a:lnTo>
                    <a:pt x="6300995" y="5313273"/>
                  </a:lnTo>
                  <a:lnTo>
                    <a:pt x="6298430" y="5313639"/>
                  </a:lnTo>
                  <a:cubicBezTo>
                    <a:pt x="6298064" y="5313639"/>
                    <a:pt x="6298064" y="5313273"/>
                    <a:pt x="6298064" y="5313273"/>
                  </a:cubicBezTo>
                  <a:cubicBezTo>
                    <a:pt x="6297331" y="5312907"/>
                    <a:pt x="6296598" y="5312907"/>
                    <a:pt x="6295866" y="5312907"/>
                  </a:cubicBezTo>
                  <a:lnTo>
                    <a:pt x="6313450" y="5278469"/>
                  </a:lnTo>
                  <a:cubicBezTo>
                    <a:pt x="6315282" y="5274805"/>
                    <a:pt x="6317114" y="5271142"/>
                    <a:pt x="6318946" y="5267478"/>
                  </a:cubicBezTo>
                  <a:lnTo>
                    <a:pt x="6347888" y="5273706"/>
                  </a:lnTo>
                  <a:lnTo>
                    <a:pt x="6347155" y="5278469"/>
                  </a:lnTo>
                  <a:close/>
                  <a:moveTo>
                    <a:pt x="6141263" y="5207396"/>
                  </a:moveTo>
                  <a:cubicBezTo>
                    <a:pt x="6141263" y="5207030"/>
                    <a:pt x="6140897" y="5206663"/>
                    <a:pt x="6140531" y="5206663"/>
                  </a:cubicBezTo>
                  <a:lnTo>
                    <a:pt x="6145660" y="5206663"/>
                  </a:lnTo>
                  <a:lnTo>
                    <a:pt x="6141263" y="5207396"/>
                  </a:lnTo>
                  <a:close/>
                  <a:moveTo>
                    <a:pt x="6007544" y="5204832"/>
                  </a:moveTo>
                  <a:lnTo>
                    <a:pt x="6010475" y="5209594"/>
                  </a:lnTo>
                  <a:lnTo>
                    <a:pt x="5988493" y="5207396"/>
                  </a:lnTo>
                  <a:lnTo>
                    <a:pt x="5959185" y="5204465"/>
                  </a:lnTo>
                  <a:lnTo>
                    <a:pt x="5990691" y="5204832"/>
                  </a:lnTo>
                  <a:lnTo>
                    <a:pt x="6007544" y="5204832"/>
                  </a:lnTo>
                  <a:close/>
                  <a:moveTo>
                    <a:pt x="6132104" y="5340383"/>
                  </a:moveTo>
                  <a:lnTo>
                    <a:pt x="6135402" y="5344779"/>
                  </a:lnTo>
                  <a:lnTo>
                    <a:pt x="6120381" y="5341482"/>
                  </a:lnTo>
                  <a:lnTo>
                    <a:pt x="6132104" y="5340383"/>
                  </a:lnTo>
                  <a:close/>
                  <a:moveTo>
                    <a:pt x="6210138" y="5440398"/>
                  </a:moveTo>
                  <a:lnTo>
                    <a:pt x="6226991" y="5461647"/>
                  </a:lnTo>
                  <a:lnTo>
                    <a:pt x="6159581" y="5507075"/>
                  </a:lnTo>
                  <a:cubicBezTo>
                    <a:pt x="6171305" y="5491688"/>
                    <a:pt x="6189989" y="5467142"/>
                    <a:pt x="6210138" y="5440398"/>
                  </a:cubicBezTo>
                  <a:lnTo>
                    <a:pt x="6210138" y="5440398"/>
                  </a:lnTo>
                  <a:close/>
                  <a:moveTo>
                    <a:pt x="6240179" y="5479232"/>
                  </a:moveTo>
                  <a:lnTo>
                    <a:pt x="6244942" y="5485460"/>
                  </a:lnTo>
                  <a:lnTo>
                    <a:pt x="6238714" y="5487658"/>
                  </a:lnTo>
                  <a:lnTo>
                    <a:pt x="6240179" y="5479232"/>
                  </a:lnTo>
                  <a:close/>
                  <a:moveTo>
                    <a:pt x="6242011" y="5469706"/>
                  </a:moveTo>
                  <a:lnTo>
                    <a:pt x="6243843" y="5459082"/>
                  </a:lnTo>
                  <a:lnTo>
                    <a:pt x="6265092" y="5445161"/>
                  </a:lnTo>
                  <a:lnTo>
                    <a:pt x="6276082" y="5475568"/>
                  </a:lnTo>
                  <a:lnTo>
                    <a:pt x="6252269" y="5483262"/>
                  </a:lnTo>
                  <a:lnTo>
                    <a:pt x="6242011" y="5469706"/>
                  </a:lnTo>
                  <a:close/>
                  <a:moveTo>
                    <a:pt x="6278647" y="5482529"/>
                  </a:moveTo>
                  <a:lnTo>
                    <a:pt x="6301361" y="5546275"/>
                  </a:lnTo>
                  <a:lnTo>
                    <a:pt x="6257398" y="5489490"/>
                  </a:lnTo>
                  <a:lnTo>
                    <a:pt x="6278647" y="5482529"/>
                  </a:lnTo>
                  <a:close/>
                  <a:moveTo>
                    <a:pt x="6287805" y="5479598"/>
                  </a:moveTo>
                  <a:lnTo>
                    <a:pt x="6302826" y="5474835"/>
                  </a:lnTo>
                  <a:lnTo>
                    <a:pt x="6321510" y="5468974"/>
                  </a:lnTo>
                  <a:lnTo>
                    <a:pt x="6310520" y="5550305"/>
                  </a:lnTo>
                  <a:lnTo>
                    <a:pt x="6287805" y="5479598"/>
                  </a:lnTo>
                  <a:close/>
                  <a:moveTo>
                    <a:pt x="6300628" y="5467508"/>
                  </a:moveTo>
                  <a:lnTo>
                    <a:pt x="6285241" y="5472271"/>
                  </a:lnTo>
                  <a:cubicBezTo>
                    <a:pt x="6281578" y="5460548"/>
                    <a:pt x="6277914" y="5449191"/>
                    <a:pt x="6274250" y="5438566"/>
                  </a:cubicBezTo>
                  <a:lnTo>
                    <a:pt x="6296232" y="5423912"/>
                  </a:lnTo>
                  <a:lnTo>
                    <a:pt x="6324808" y="5441863"/>
                  </a:lnTo>
                  <a:lnTo>
                    <a:pt x="6322243" y="5460181"/>
                  </a:lnTo>
                  <a:lnTo>
                    <a:pt x="6300628" y="5467508"/>
                  </a:lnTo>
                  <a:close/>
                  <a:moveTo>
                    <a:pt x="6331768" y="5446260"/>
                  </a:moveTo>
                  <a:lnTo>
                    <a:pt x="6343858" y="5453953"/>
                  </a:lnTo>
                  <a:lnTo>
                    <a:pt x="6330303" y="5458349"/>
                  </a:lnTo>
                  <a:lnTo>
                    <a:pt x="6331768" y="5446260"/>
                  </a:lnTo>
                  <a:close/>
                  <a:moveTo>
                    <a:pt x="6381226" y="5367493"/>
                  </a:moveTo>
                  <a:lnTo>
                    <a:pt x="6391118" y="5360899"/>
                  </a:lnTo>
                  <a:lnTo>
                    <a:pt x="6393316" y="5375187"/>
                  </a:lnTo>
                  <a:lnTo>
                    <a:pt x="6381226" y="5367493"/>
                  </a:lnTo>
                  <a:close/>
                  <a:moveTo>
                    <a:pt x="6374632" y="5363097"/>
                  </a:moveTo>
                  <a:lnTo>
                    <a:pt x="6346056" y="5345146"/>
                  </a:lnTo>
                  <a:lnTo>
                    <a:pt x="6349720" y="5319134"/>
                  </a:lnTo>
                  <a:cubicBezTo>
                    <a:pt x="6360710" y="5317669"/>
                    <a:pt x="6372800" y="5315837"/>
                    <a:pt x="6384890" y="5314372"/>
                  </a:cubicBezTo>
                  <a:lnTo>
                    <a:pt x="6387088" y="5330125"/>
                  </a:lnTo>
                  <a:lnTo>
                    <a:pt x="6390385" y="5352839"/>
                  </a:lnTo>
                  <a:lnTo>
                    <a:pt x="6374632" y="5363097"/>
                  </a:lnTo>
                  <a:close/>
                  <a:moveTo>
                    <a:pt x="6394049" y="5329026"/>
                  </a:moveTo>
                  <a:cubicBezTo>
                    <a:pt x="6393316" y="5323897"/>
                    <a:pt x="6392583" y="5318402"/>
                    <a:pt x="6391850" y="5313273"/>
                  </a:cubicBezTo>
                  <a:lnTo>
                    <a:pt x="6465122" y="5303015"/>
                  </a:lnTo>
                  <a:lnTo>
                    <a:pt x="6396980" y="5348443"/>
                  </a:lnTo>
                  <a:lnTo>
                    <a:pt x="6394049" y="5329026"/>
                  </a:lnTo>
                  <a:close/>
                  <a:moveTo>
                    <a:pt x="6390385" y="5303748"/>
                  </a:moveTo>
                  <a:cubicBezTo>
                    <a:pt x="6389286" y="5296421"/>
                    <a:pt x="6388187" y="5289093"/>
                    <a:pt x="6387088" y="5281766"/>
                  </a:cubicBezTo>
                  <a:lnTo>
                    <a:pt x="6457428" y="5296421"/>
                  </a:lnTo>
                  <a:lnTo>
                    <a:pt x="6390385" y="5303748"/>
                  </a:lnTo>
                  <a:close/>
                  <a:moveTo>
                    <a:pt x="6383058" y="5304480"/>
                  </a:moveTo>
                  <a:lnTo>
                    <a:pt x="6350819" y="5308144"/>
                  </a:lnTo>
                  <a:lnTo>
                    <a:pt x="6354116" y="5283231"/>
                  </a:lnTo>
                  <a:lnTo>
                    <a:pt x="6362908" y="5276637"/>
                  </a:lnTo>
                  <a:lnTo>
                    <a:pt x="6379394" y="5279935"/>
                  </a:lnTo>
                  <a:cubicBezTo>
                    <a:pt x="6380494" y="5287994"/>
                    <a:pt x="6381593" y="5296054"/>
                    <a:pt x="6383058" y="5304480"/>
                  </a:cubicBezTo>
                  <a:lnTo>
                    <a:pt x="6383058" y="5304480"/>
                  </a:lnTo>
                  <a:close/>
                  <a:moveTo>
                    <a:pt x="6370602" y="5270776"/>
                  </a:moveTo>
                  <a:lnTo>
                    <a:pt x="6377196" y="5265647"/>
                  </a:lnTo>
                  <a:cubicBezTo>
                    <a:pt x="6377563" y="5267845"/>
                    <a:pt x="6377929" y="5270043"/>
                    <a:pt x="6378296" y="5272241"/>
                  </a:cubicBezTo>
                  <a:lnTo>
                    <a:pt x="6370602" y="5270776"/>
                  </a:lnTo>
                  <a:close/>
                  <a:moveTo>
                    <a:pt x="6322609" y="5260518"/>
                  </a:moveTo>
                  <a:cubicBezTo>
                    <a:pt x="6337630" y="5230843"/>
                    <a:pt x="6351551" y="5203000"/>
                    <a:pt x="6360344" y="5185415"/>
                  </a:cubicBezTo>
                  <a:lnTo>
                    <a:pt x="6349353" y="5266013"/>
                  </a:lnTo>
                  <a:lnTo>
                    <a:pt x="6322609" y="5260518"/>
                  </a:lnTo>
                  <a:close/>
                  <a:moveTo>
                    <a:pt x="6198781" y="5234506"/>
                  </a:moveTo>
                  <a:cubicBezTo>
                    <a:pt x="6197316" y="5230477"/>
                    <a:pt x="6195850" y="5227179"/>
                    <a:pt x="6194752" y="5223882"/>
                  </a:cubicBezTo>
                  <a:lnTo>
                    <a:pt x="6203910" y="5235605"/>
                  </a:lnTo>
                  <a:lnTo>
                    <a:pt x="6198781" y="5234506"/>
                  </a:lnTo>
                  <a:close/>
                  <a:moveTo>
                    <a:pt x="6015970" y="5163800"/>
                  </a:moveTo>
                  <a:lnTo>
                    <a:pt x="6027693" y="5182484"/>
                  </a:lnTo>
                  <a:lnTo>
                    <a:pt x="6022198" y="5181751"/>
                  </a:lnTo>
                  <a:lnTo>
                    <a:pt x="6014504" y="5166731"/>
                  </a:lnTo>
                  <a:lnTo>
                    <a:pt x="6000216" y="5138521"/>
                  </a:lnTo>
                  <a:lnTo>
                    <a:pt x="6015970" y="5163800"/>
                  </a:lnTo>
                  <a:close/>
                  <a:moveTo>
                    <a:pt x="5988127" y="5214723"/>
                  </a:moveTo>
                  <a:lnTo>
                    <a:pt x="6015970" y="5217654"/>
                  </a:lnTo>
                  <a:lnTo>
                    <a:pt x="6022931" y="5228278"/>
                  </a:lnTo>
                  <a:lnTo>
                    <a:pt x="6002048" y="5231942"/>
                  </a:lnTo>
                  <a:lnTo>
                    <a:pt x="5972374" y="5237071"/>
                  </a:lnTo>
                  <a:lnTo>
                    <a:pt x="5947462" y="5226080"/>
                  </a:lnTo>
                  <a:lnTo>
                    <a:pt x="5900934" y="5205564"/>
                  </a:lnTo>
                  <a:cubicBezTo>
                    <a:pt x="5926945" y="5208495"/>
                    <a:pt x="5957353" y="5211426"/>
                    <a:pt x="5988127" y="5214723"/>
                  </a:cubicBezTo>
                  <a:lnTo>
                    <a:pt x="5988127" y="5214723"/>
                  </a:lnTo>
                  <a:close/>
                  <a:moveTo>
                    <a:pt x="6003147" y="5239269"/>
                  </a:moveTo>
                  <a:lnTo>
                    <a:pt x="6026961" y="5234873"/>
                  </a:lnTo>
                  <a:lnTo>
                    <a:pt x="6050407" y="5271874"/>
                  </a:lnTo>
                  <a:lnTo>
                    <a:pt x="5984097" y="5242200"/>
                  </a:lnTo>
                  <a:lnTo>
                    <a:pt x="6003147" y="5239269"/>
                  </a:lnTo>
                  <a:close/>
                  <a:moveTo>
                    <a:pt x="6034654" y="5272607"/>
                  </a:moveTo>
                  <a:cubicBezTo>
                    <a:pt x="6011207" y="5264914"/>
                    <a:pt x="5984463" y="5255755"/>
                    <a:pt x="5957719" y="5246963"/>
                  </a:cubicBezTo>
                  <a:lnTo>
                    <a:pt x="5971275" y="5244398"/>
                  </a:lnTo>
                  <a:lnTo>
                    <a:pt x="6034654" y="5272607"/>
                  </a:lnTo>
                  <a:close/>
                  <a:moveTo>
                    <a:pt x="6142363" y="5353206"/>
                  </a:moveTo>
                  <a:lnTo>
                    <a:pt x="6144194" y="5355404"/>
                  </a:lnTo>
                  <a:lnTo>
                    <a:pt x="6143828" y="5374820"/>
                  </a:lnTo>
                  <a:cubicBezTo>
                    <a:pt x="6143095" y="5401198"/>
                    <a:pt x="6142729" y="5427576"/>
                    <a:pt x="6142363" y="5450656"/>
                  </a:cubicBezTo>
                  <a:lnTo>
                    <a:pt x="6119649" y="5348077"/>
                  </a:lnTo>
                  <a:lnTo>
                    <a:pt x="6142363" y="5353206"/>
                  </a:lnTo>
                  <a:close/>
                  <a:moveTo>
                    <a:pt x="6150789" y="5374820"/>
                  </a:moveTo>
                  <a:lnTo>
                    <a:pt x="6151155" y="5364563"/>
                  </a:lnTo>
                  <a:lnTo>
                    <a:pt x="6205375" y="5434536"/>
                  </a:lnTo>
                  <a:cubicBezTo>
                    <a:pt x="6184493" y="5461647"/>
                    <a:pt x="6165443" y="5487292"/>
                    <a:pt x="6153353" y="5503411"/>
                  </a:cubicBezTo>
                  <a:lnTo>
                    <a:pt x="6152621" y="5500480"/>
                  </a:lnTo>
                  <a:lnTo>
                    <a:pt x="6148224" y="5481063"/>
                  </a:lnTo>
                  <a:cubicBezTo>
                    <a:pt x="6148957" y="5452854"/>
                    <a:pt x="6150056" y="5413654"/>
                    <a:pt x="6150789" y="5374820"/>
                  </a:cubicBezTo>
                  <a:lnTo>
                    <a:pt x="6150789" y="5374820"/>
                  </a:lnTo>
                  <a:close/>
                  <a:moveTo>
                    <a:pt x="6305757" y="5417684"/>
                  </a:moveTo>
                  <a:lnTo>
                    <a:pt x="6313450" y="5412555"/>
                  </a:lnTo>
                  <a:lnTo>
                    <a:pt x="6330669" y="5401198"/>
                  </a:lnTo>
                  <a:lnTo>
                    <a:pt x="6326639" y="5431605"/>
                  </a:lnTo>
                  <a:lnTo>
                    <a:pt x="6305757" y="5417684"/>
                  </a:lnTo>
                  <a:close/>
                  <a:moveTo>
                    <a:pt x="6343125" y="5365661"/>
                  </a:moveTo>
                  <a:lnTo>
                    <a:pt x="6344224" y="5356502"/>
                  </a:lnTo>
                  <a:lnTo>
                    <a:pt x="6365473" y="5368959"/>
                  </a:lnTo>
                  <a:lnTo>
                    <a:pt x="6340194" y="5385811"/>
                  </a:lnTo>
                  <a:lnTo>
                    <a:pt x="6343125" y="5365661"/>
                  </a:lnTo>
                  <a:close/>
                  <a:moveTo>
                    <a:pt x="6351185" y="5182484"/>
                  </a:moveTo>
                  <a:lnTo>
                    <a:pt x="6354116" y="5181751"/>
                  </a:lnTo>
                  <a:cubicBezTo>
                    <a:pt x="6344957" y="5199336"/>
                    <a:pt x="6330303" y="5228278"/>
                    <a:pt x="6314916" y="5258686"/>
                  </a:cubicBezTo>
                  <a:lnTo>
                    <a:pt x="6228090" y="5240368"/>
                  </a:lnTo>
                  <a:lnTo>
                    <a:pt x="6237249" y="5235605"/>
                  </a:lnTo>
                  <a:cubicBezTo>
                    <a:pt x="6272052" y="5218020"/>
                    <a:pt x="6306490" y="5200069"/>
                    <a:pt x="6331402" y="5186880"/>
                  </a:cubicBezTo>
                  <a:lnTo>
                    <a:pt x="6351185" y="5182484"/>
                  </a:lnTo>
                  <a:close/>
                  <a:moveTo>
                    <a:pt x="6233951" y="5229377"/>
                  </a:moveTo>
                  <a:lnTo>
                    <a:pt x="6216733" y="5238170"/>
                  </a:lnTo>
                  <a:lnTo>
                    <a:pt x="6214168" y="5237437"/>
                  </a:lnTo>
                  <a:lnTo>
                    <a:pt x="6199514" y="5219119"/>
                  </a:lnTo>
                  <a:lnTo>
                    <a:pt x="6301361" y="5194574"/>
                  </a:lnTo>
                  <a:cubicBezTo>
                    <a:pt x="6280845" y="5205198"/>
                    <a:pt x="6257398" y="5217287"/>
                    <a:pt x="6233951" y="5229377"/>
                  </a:cubicBezTo>
                  <a:close/>
                  <a:moveTo>
                    <a:pt x="6041615" y="5131561"/>
                  </a:moveTo>
                  <a:lnTo>
                    <a:pt x="6037951" y="5118371"/>
                  </a:lnTo>
                  <a:cubicBezTo>
                    <a:pt x="6057735" y="5138521"/>
                    <a:pt x="6077518" y="5158671"/>
                    <a:pt x="6094736" y="5176256"/>
                  </a:cubicBezTo>
                  <a:lnTo>
                    <a:pt x="6041615" y="5131561"/>
                  </a:lnTo>
                  <a:close/>
                  <a:moveTo>
                    <a:pt x="6100964" y="5190910"/>
                  </a:moveTo>
                  <a:lnTo>
                    <a:pt x="6057368" y="5185781"/>
                  </a:lnTo>
                  <a:lnTo>
                    <a:pt x="6050774" y="5162334"/>
                  </a:lnTo>
                  <a:lnTo>
                    <a:pt x="6045645" y="5144016"/>
                  </a:lnTo>
                  <a:lnTo>
                    <a:pt x="6100964" y="5190910"/>
                  </a:lnTo>
                  <a:close/>
                  <a:moveTo>
                    <a:pt x="6043447" y="5164533"/>
                  </a:moveTo>
                  <a:lnTo>
                    <a:pt x="6049308" y="5185048"/>
                  </a:lnTo>
                  <a:lnTo>
                    <a:pt x="6036486" y="5183583"/>
                  </a:lnTo>
                  <a:lnTo>
                    <a:pt x="6021832" y="5159770"/>
                  </a:lnTo>
                  <a:cubicBezTo>
                    <a:pt x="6005712" y="5133759"/>
                    <a:pt x="5989593" y="5107748"/>
                    <a:pt x="5975671" y="5085399"/>
                  </a:cubicBezTo>
                  <a:lnTo>
                    <a:pt x="6014504" y="5118005"/>
                  </a:lnTo>
                  <a:lnTo>
                    <a:pt x="6035387" y="5135590"/>
                  </a:lnTo>
                  <a:lnTo>
                    <a:pt x="6043447" y="5164533"/>
                  </a:lnTo>
                  <a:close/>
                  <a:moveTo>
                    <a:pt x="6007910" y="5170028"/>
                  </a:moveTo>
                  <a:lnTo>
                    <a:pt x="6013406" y="5180652"/>
                  </a:lnTo>
                  <a:lnTo>
                    <a:pt x="6000216" y="5179187"/>
                  </a:lnTo>
                  <a:lnTo>
                    <a:pt x="5993989" y="5169295"/>
                  </a:lnTo>
                  <a:lnTo>
                    <a:pt x="5898736" y="5019822"/>
                  </a:lnTo>
                  <a:lnTo>
                    <a:pt x="5957719" y="5069646"/>
                  </a:lnTo>
                  <a:lnTo>
                    <a:pt x="6007910" y="5170028"/>
                  </a:lnTo>
                  <a:close/>
                  <a:moveTo>
                    <a:pt x="6017069" y="5188346"/>
                  </a:moveTo>
                  <a:lnTo>
                    <a:pt x="6021832" y="5197505"/>
                  </a:lnTo>
                  <a:lnTo>
                    <a:pt x="6011574" y="5197505"/>
                  </a:lnTo>
                  <a:lnTo>
                    <a:pt x="6004979" y="5187246"/>
                  </a:lnTo>
                  <a:lnTo>
                    <a:pt x="6017069" y="5188346"/>
                  </a:lnTo>
                  <a:close/>
                  <a:moveTo>
                    <a:pt x="6002781" y="5197138"/>
                  </a:moveTo>
                  <a:lnTo>
                    <a:pt x="5990691" y="5197138"/>
                  </a:lnTo>
                  <a:lnTo>
                    <a:pt x="5878587" y="5195673"/>
                  </a:lnTo>
                  <a:lnTo>
                    <a:pt x="5808247" y="5164533"/>
                  </a:lnTo>
                  <a:lnTo>
                    <a:pt x="5984097" y="5184682"/>
                  </a:lnTo>
                  <a:lnTo>
                    <a:pt x="5995820" y="5185781"/>
                  </a:lnTo>
                  <a:lnTo>
                    <a:pt x="6002781" y="5197138"/>
                  </a:lnTo>
                  <a:close/>
                  <a:moveTo>
                    <a:pt x="6231020" y="5467508"/>
                  </a:moveTo>
                  <a:lnTo>
                    <a:pt x="6233951" y="5471172"/>
                  </a:lnTo>
                  <a:lnTo>
                    <a:pt x="6230288" y="5489856"/>
                  </a:lnTo>
                  <a:cubicBezTo>
                    <a:pt x="6204643" y="5498282"/>
                    <a:pt x="6182295" y="5505243"/>
                    <a:pt x="6166542" y="5510738"/>
                  </a:cubicBezTo>
                  <a:lnTo>
                    <a:pt x="6231020" y="5467508"/>
                  </a:lnTo>
                  <a:close/>
                  <a:moveTo>
                    <a:pt x="6360344" y="5268577"/>
                  </a:moveTo>
                  <a:lnTo>
                    <a:pt x="6355948" y="5267478"/>
                  </a:lnTo>
                  <a:lnTo>
                    <a:pt x="6366206" y="5190177"/>
                  </a:lnTo>
                  <a:cubicBezTo>
                    <a:pt x="6368404" y="5206663"/>
                    <a:pt x="6371701" y="5229744"/>
                    <a:pt x="6375731" y="5256854"/>
                  </a:cubicBezTo>
                  <a:lnTo>
                    <a:pt x="6360344" y="5268577"/>
                  </a:lnTo>
                  <a:close/>
                  <a:moveTo>
                    <a:pt x="6358146" y="5173325"/>
                  </a:moveTo>
                  <a:lnTo>
                    <a:pt x="6357413" y="5173325"/>
                  </a:lnTo>
                  <a:lnTo>
                    <a:pt x="6358146" y="5173325"/>
                  </a:lnTo>
                  <a:lnTo>
                    <a:pt x="6358146" y="5173325"/>
                  </a:lnTo>
                  <a:close/>
                  <a:moveTo>
                    <a:pt x="6223327" y="5568256"/>
                  </a:moveTo>
                  <a:lnTo>
                    <a:pt x="6236882" y="5495351"/>
                  </a:lnTo>
                  <a:lnTo>
                    <a:pt x="6249705" y="5491321"/>
                  </a:lnTo>
                  <a:lnTo>
                    <a:pt x="6302093" y="5558365"/>
                  </a:lnTo>
                  <a:cubicBezTo>
                    <a:pt x="6299529" y="5562028"/>
                    <a:pt x="6299529" y="5566791"/>
                    <a:pt x="6302093" y="5570820"/>
                  </a:cubicBezTo>
                  <a:lnTo>
                    <a:pt x="6249338" y="5630903"/>
                  </a:lnTo>
                  <a:cubicBezTo>
                    <a:pt x="6230654" y="5652152"/>
                    <a:pt x="6211970" y="5673767"/>
                    <a:pt x="6200979" y="5686955"/>
                  </a:cubicBezTo>
                  <a:lnTo>
                    <a:pt x="6223327" y="5568256"/>
                  </a:lnTo>
                  <a:close/>
                  <a:moveTo>
                    <a:pt x="6362542" y="5455052"/>
                  </a:moveTo>
                  <a:lnTo>
                    <a:pt x="6375364" y="5451022"/>
                  </a:lnTo>
                  <a:lnTo>
                    <a:pt x="6396980" y="5478133"/>
                  </a:lnTo>
                  <a:cubicBezTo>
                    <a:pt x="6387821" y="5471904"/>
                    <a:pt x="6376097" y="5464211"/>
                    <a:pt x="6362542" y="5455052"/>
                  </a:cubicBezTo>
                  <a:lnTo>
                    <a:pt x="6362542" y="5455052"/>
                  </a:lnTo>
                  <a:close/>
                  <a:moveTo>
                    <a:pt x="6354849" y="5449923"/>
                  </a:moveTo>
                  <a:lnTo>
                    <a:pt x="6335798" y="5437467"/>
                  </a:lnTo>
                  <a:lnTo>
                    <a:pt x="6333234" y="5435636"/>
                  </a:lnTo>
                  <a:lnTo>
                    <a:pt x="6337630" y="5403396"/>
                  </a:lnTo>
                  <a:lnTo>
                    <a:pt x="6370968" y="5444794"/>
                  </a:lnTo>
                  <a:lnTo>
                    <a:pt x="6354849" y="5449923"/>
                  </a:lnTo>
                  <a:close/>
                  <a:moveTo>
                    <a:pt x="6372067" y="5372988"/>
                  </a:moveTo>
                  <a:lnTo>
                    <a:pt x="6374998" y="5374454"/>
                  </a:lnTo>
                  <a:cubicBezTo>
                    <a:pt x="6381593" y="5378484"/>
                    <a:pt x="6388187" y="5382514"/>
                    <a:pt x="6394782" y="5386178"/>
                  </a:cubicBezTo>
                  <a:lnTo>
                    <a:pt x="6397346" y="5402297"/>
                  </a:lnTo>
                  <a:lnTo>
                    <a:pt x="6345324" y="5390574"/>
                  </a:lnTo>
                  <a:lnTo>
                    <a:pt x="6372067" y="5372988"/>
                  </a:lnTo>
                  <a:close/>
                  <a:moveTo>
                    <a:pt x="6402475" y="5390940"/>
                  </a:moveTo>
                  <a:cubicBezTo>
                    <a:pt x="6416030" y="5399000"/>
                    <a:pt x="6428486" y="5406327"/>
                    <a:pt x="6438378" y="5411823"/>
                  </a:cubicBezTo>
                  <a:lnTo>
                    <a:pt x="6404673" y="5404129"/>
                  </a:lnTo>
                  <a:lnTo>
                    <a:pt x="6402475" y="5390940"/>
                  </a:lnTo>
                  <a:close/>
                  <a:moveTo>
                    <a:pt x="6457794" y="5407426"/>
                  </a:moveTo>
                  <a:cubicBezTo>
                    <a:pt x="6455230" y="5407792"/>
                    <a:pt x="6452665" y="5408891"/>
                    <a:pt x="6450834" y="5410723"/>
                  </a:cubicBezTo>
                  <a:lnTo>
                    <a:pt x="6401009" y="5379583"/>
                  </a:lnTo>
                  <a:lnTo>
                    <a:pt x="6397712" y="5355770"/>
                  </a:lnTo>
                  <a:lnTo>
                    <a:pt x="6472082" y="5305579"/>
                  </a:lnTo>
                  <a:cubicBezTo>
                    <a:pt x="6472815" y="5305946"/>
                    <a:pt x="6473182" y="5306678"/>
                    <a:pt x="6473914" y="5307045"/>
                  </a:cubicBezTo>
                  <a:lnTo>
                    <a:pt x="6465855" y="5357602"/>
                  </a:lnTo>
                  <a:cubicBezTo>
                    <a:pt x="6462557" y="5377019"/>
                    <a:pt x="6459626" y="5395703"/>
                    <a:pt x="6457794" y="5407426"/>
                  </a:cubicBezTo>
                  <a:lnTo>
                    <a:pt x="6457794" y="5407426"/>
                  </a:lnTo>
                  <a:close/>
                  <a:moveTo>
                    <a:pt x="6468785" y="5291658"/>
                  </a:moveTo>
                  <a:lnTo>
                    <a:pt x="6385989" y="5274073"/>
                  </a:lnTo>
                  <a:cubicBezTo>
                    <a:pt x="6385256" y="5269676"/>
                    <a:pt x="6384523" y="5265280"/>
                    <a:pt x="6384157" y="5260884"/>
                  </a:cubicBezTo>
                  <a:lnTo>
                    <a:pt x="6443507" y="5216921"/>
                  </a:lnTo>
                  <a:lnTo>
                    <a:pt x="6540224" y="5144749"/>
                  </a:lnTo>
                  <a:cubicBezTo>
                    <a:pt x="6533264" y="5160502"/>
                    <a:pt x="6521907" y="5186880"/>
                    <a:pt x="6510916" y="5212891"/>
                  </a:cubicBezTo>
                  <a:lnTo>
                    <a:pt x="6480142" y="5286162"/>
                  </a:lnTo>
                  <a:cubicBezTo>
                    <a:pt x="6475746" y="5285430"/>
                    <a:pt x="6470983" y="5287628"/>
                    <a:pt x="6468785" y="5291658"/>
                  </a:cubicBezTo>
                  <a:lnTo>
                    <a:pt x="6468785" y="5291658"/>
                  </a:lnTo>
                  <a:close/>
                  <a:moveTo>
                    <a:pt x="5834624" y="5202633"/>
                  </a:moveTo>
                  <a:lnTo>
                    <a:pt x="5852942" y="5212525"/>
                  </a:lnTo>
                  <a:lnTo>
                    <a:pt x="5830594" y="5205198"/>
                  </a:lnTo>
                  <a:cubicBezTo>
                    <a:pt x="5832060" y="5204465"/>
                    <a:pt x="5833525" y="5203732"/>
                    <a:pt x="5834624" y="5202633"/>
                  </a:cubicBezTo>
                  <a:close/>
                  <a:moveTo>
                    <a:pt x="5849278" y="5202633"/>
                  </a:moveTo>
                  <a:lnTo>
                    <a:pt x="5874923" y="5203000"/>
                  </a:lnTo>
                  <a:lnTo>
                    <a:pt x="5877487" y="5203366"/>
                  </a:lnTo>
                  <a:lnTo>
                    <a:pt x="5944164" y="5233041"/>
                  </a:lnTo>
                  <a:lnTo>
                    <a:pt x="5959185" y="5239635"/>
                  </a:lnTo>
                  <a:lnTo>
                    <a:pt x="5943065" y="5242566"/>
                  </a:lnTo>
                  <a:lnTo>
                    <a:pt x="5893241" y="5226080"/>
                  </a:lnTo>
                  <a:lnTo>
                    <a:pt x="5849278" y="5202633"/>
                  </a:lnTo>
                  <a:close/>
                  <a:moveTo>
                    <a:pt x="6067626" y="5299351"/>
                  </a:moveTo>
                  <a:lnTo>
                    <a:pt x="6087409" y="5330491"/>
                  </a:lnTo>
                  <a:lnTo>
                    <a:pt x="6019633" y="5293856"/>
                  </a:lnTo>
                  <a:cubicBezTo>
                    <a:pt x="6037951" y="5296054"/>
                    <a:pt x="6054437" y="5297886"/>
                    <a:pt x="6067626" y="5299351"/>
                  </a:cubicBezTo>
                  <a:lnTo>
                    <a:pt x="6067626" y="5299351"/>
                  </a:lnTo>
                  <a:close/>
                  <a:moveTo>
                    <a:pt x="6104994" y="5344779"/>
                  </a:moveTo>
                  <a:lnTo>
                    <a:pt x="6111589" y="5346245"/>
                  </a:lnTo>
                  <a:lnTo>
                    <a:pt x="6140897" y="5481796"/>
                  </a:lnTo>
                  <a:cubicBezTo>
                    <a:pt x="6140897" y="5486559"/>
                    <a:pt x="6140531" y="5491321"/>
                    <a:pt x="6140531" y="5495351"/>
                  </a:cubicBezTo>
                  <a:cubicBezTo>
                    <a:pt x="6136135" y="5477766"/>
                    <a:pt x="6130273" y="5453953"/>
                    <a:pt x="6124045" y="5430140"/>
                  </a:cubicBezTo>
                  <a:lnTo>
                    <a:pt x="6102796" y="5347710"/>
                  </a:lnTo>
                  <a:cubicBezTo>
                    <a:pt x="6103895" y="5346977"/>
                    <a:pt x="6104628" y="5345879"/>
                    <a:pt x="6104994" y="5344779"/>
                  </a:cubicBezTo>
                  <a:lnTo>
                    <a:pt x="6104994" y="5344779"/>
                  </a:lnTo>
                  <a:close/>
                  <a:moveTo>
                    <a:pt x="6228456" y="5498282"/>
                  </a:moveTo>
                  <a:lnTo>
                    <a:pt x="6219663" y="5544077"/>
                  </a:lnTo>
                  <a:cubicBezTo>
                    <a:pt x="6208673" y="5600496"/>
                    <a:pt x="6197682" y="5657281"/>
                    <a:pt x="6192553" y="5684757"/>
                  </a:cubicBezTo>
                  <a:lnTo>
                    <a:pt x="6157017" y="5520996"/>
                  </a:lnTo>
                  <a:cubicBezTo>
                    <a:pt x="6171671" y="5516600"/>
                    <a:pt x="6197682" y="5508174"/>
                    <a:pt x="6228456" y="5498282"/>
                  </a:cubicBezTo>
                  <a:lnTo>
                    <a:pt x="6228456" y="5498282"/>
                  </a:lnTo>
                  <a:close/>
                  <a:moveTo>
                    <a:pt x="6419693" y="5223516"/>
                  </a:moveTo>
                  <a:lnTo>
                    <a:pt x="6382325" y="5251725"/>
                  </a:lnTo>
                  <a:cubicBezTo>
                    <a:pt x="6377563" y="5219119"/>
                    <a:pt x="6373533" y="5192376"/>
                    <a:pt x="6371335" y="5177355"/>
                  </a:cubicBezTo>
                  <a:lnTo>
                    <a:pt x="6534363" y="5137422"/>
                  </a:lnTo>
                  <a:cubicBezTo>
                    <a:pt x="6512382" y="5154274"/>
                    <a:pt x="6465855" y="5189078"/>
                    <a:pt x="6419693" y="5223516"/>
                  </a:cubicBezTo>
                  <a:lnTo>
                    <a:pt x="6419693" y="5223516"/>
                  </a:lnTo>
                  <a:close/>
                  <a:moveTo>
                    <a:pt x="6133204" y="5194207"/>
                  </a:moveTo>
                  <a:lnTo>
                    <a:pt x="6107193" y="5153542"/>
                  </a:lnTo>
                  <a:lnTo>
                    <a:pt x="6169839" y="5198603"/>
                  </a:lnTo>
                  <a:lnTo>
                    <a:pt x="6133204" y="5194207"/>
                  </a:lnTo>
                  <a:close/>
                  <a:moveTo>
                    <a:pt x="6026961" y="5107015"/>
                  </a:moveTo>
                  <a:lnTo>
                    <a:pt x="6031357" y="5122768"/>
                  </a:lnTo>
                  <a:lnTo>
                    <a:pt x="6018901" y="5112144"/>
                  </a:lnTo>
                  <a:lnTo>
                    <a:pt x="5962848" y="5065250"/>
                  </a:lnTo>
                  <a:lnTo>
                    <a:pt x="5961383" y="5063052"/>
                  </a:lnTo>
                  <a:lnTo>
                    <a:pt x="5949660" y="5040338"/>
                  </a:lnTo>
                  <a:cubicBezTo>
                    <a:pt x="5959917" y="5048031"/>
                    <a:pt x="5973839" y="5057923"/>
                    <a:pt x="5989959" y="5069646"/>
                  </a:cubicBezTo>
                  <a:cubicBezTo>
                    <a:pt x="6002415" y="5081736"/>
                    <a:pt x="6014871" y="5094558"/>
                    <a:pt x="6026961" y="5107015"/>
                  </a:cubicBezTo>
                  <a:lnTo>
                    <a:pt x="6026961" y="5107015"/>
                  </a:lnTo>
                  <a:close/>
                  <a:moveTo>
                    <a:pt x="5944531" y="5027516"/>
                  </a:moveTo>
                  <a:cubicBezTo>
                    <a:pt x="5944897" y="5026050"/>
                    <a:pt x="5945263" y="5024585"/>
                    <a:pt x="5945263" y="5023119"/>
                  </a:cubicBezTo>
                  <a:lnTo>
                    <a:pt x="5961017" y="5039239"/>
                  </a:lnTo>
                  <a:lnTo>
                    <a:pt x="5944531" y="5027516"/>
                  </a:lnTo>
                  <a:close/>
                  <a:moveTo>
                    <a:pt x="5916321" y="4994177"/>
                  </a:moveTo>
                  <a:cubicBezTo>
                    <a:pt x="5914490" y="4998940"/>
                    <a:pt x="5916688" y="5004069"/>
                    <a:pt x="5921450" y="5005901"/>
                  </a:cubicBezTo>
                  <a:cubicBezTo>
                    <a:pt x="5922549" y="5006267"/>
                    <a:pt x="5923649" y="5006633"/>
                    <a:pt x="5924747" y="5006633"/>
                  </a:cubicBezTo>
                  <a:cubicBezTo>
                    <a:pt x="5925114" y="5006633"/>
                    <a:pt x="5925114" y="5006633"/>
                    <a:pt x="5925480" y="5006267"/>
                  </a:cubicBezTo>
                  <a:cubicBezTo>
                    <a:pt x="5926579" y="5008465"/>
                    <a:pt x="5927678" y="5010663"/>
                    <a:pt x="5929144" y="5013228"/>
                  </a:cubicBezTo>
                  <a:cubicBezTo>
                    <a:pt x="5927312" y="5013594"/>
                    <a:pt x="5925480" y="5014327"/>
                    <a:pt x="5924381" y="5015426"/>
                  </a:cubicBezTo>
                  <a:cubicBezTo>
                    <a:pt x="5919618" y="5020188"/>
                    <a:pt x="5919985" y="5028248"/>
                    <a:pt x="5925114" y="5032645"/>
                  </a:cubicBezTo>
                  <a:cubicBezTo>
                    <a:pt x="5927312" y="5034843"/>
                    <a:pt x="5930243" y="5035941"/>
                    <a:pt x="5933540" y="5035941"/>
                  </a:cubicBezTo>
                  <a:cubicBezTo>
                    <a:pt x="5934639" y="5035941"/>
                    <a:pt x="5935738" y="5035575"/>
                    <a:pt x="5936471" y="5035209"/>
                  </a:cubicBezTo>
                  <a:lnTo>
                    <a:pt x="5945996" y="5050596"/>
                  </a:lnTo>
                  <a:lnTo>
                    <a:pt x="5889577" y="5003336"/>
                  </a:lnTo>
                  <a:cubicBezTo>
                    <a:pt x="5889577" y="5002237"/>
                    <a:pt x="5889577" y="5001138"/>
                    <a:pt x="5889211" y="5000405"/>
                  </a:cubicBezTo>
                  <a:lnTo>
                    <a:pt x="5959551" y="4842872"/>
                  </a:lnTo>
                  <a:lnTo>
                    <a:pt x="6004247" y="4741758"/>
                  </a:lnTo>
                  <a:lnTo>
                    <a:pt x="5973107" y="4837377"/>
                  </a:lnTo>
                  <a:lnTo>
                    <a:pt x="5924381" y="4989048"/>
                  </a:lnTo>
                  <a:cubicBezTo>
                    <a:pt x="5920718" y="4989048"/>
                    <a:pt x="5917420" y="4990880"/>
                    <a:pt x="5916321" y="4994177"/>
                  </a:cubicBezTo>
                  <a:lnTo>
                    <a:pt x="5916321" y="4994177"/>
                  </a:lnTo>
                  <a:close/>
                  <a:moveTo>
                    <a:pt x="4497427" y="6313789"/>
                  </a:moveTo>
                  <a:cubicBezTo>
                    <a:pt x="4495595" y="6301333"/>
                    <a:pt x="4493397" y="6288877"/>
                    <a:pt x="4491565" y="6276421"/>
                  </a:cubicBezTo>
                  <a:cubicBezTo>
                    <a:pt x="4508051" y="6246746"/>
                    <a:pt x="4521972" y="6221101"/>
                    <a:pt x="4531498" y="6204249"/>
                  </a:cubicBezTo>
                  <a:lnTo>
                    <a:pt x="4505853" y="6320384"/>
                  </a:lnTo>
                  <a:cubicBezTo>
                    <a:pt x="4504388" y="6326612"/>
                    <a:pt x="4502922" y="6332473"/>
                    <a:pt x="4501823" y="6338702"/>
                  </a:cubicBezTo>
                  <a:lnTo>
                    <a:pt x="4497427" y="6313789"/>
                  </a:lnTo>
                  <a:close/>
                  <a:moveTo>
                    <a:pt x="4490100" y="6314889"/>
                  </a:moveTo>
                  <a:lnTo>
                    <a:pt x="4497060" y="6357752"/>
                  </a:lnTo>
                  <a:cubicBezTo>
                    <a:pt x="4492298" y="6379733"/>
                    <a:pt x="4487535" y="6400615"/>
                    <a:pt x="4483872" y="6417468"/>
                  </a:cubicBezTo>
                  <a:lnTo>
                    <a:pt x="4482406" y="6415636"/>
                  </a:lnTo>
                  <a:cubicBezTo>
                    <a:pt x="4482772" y="6384862"/>
                    <a:pt x="4483505" y="6341999"/>
                    <a:pt x="4483872" y="6299135"/>
                  </a:cubicBezTo>
                  <a:lnTo>
                    <a:pt x="4483872" y="6289976"/>
                  </a:lnTo>
                  <a:lnTo>
                    <a:pt x="4485337" y="6287045"/>
                  </a:lnTo>
                  <a:cubicBezTo>
                    <a:pt x="4486802" y="6296204"/>
                    <a:pt x="4488634" y="6305363"/>
                    <a:pt x="4490100" y="6314889"/>
                  </a:cubicBezTo>
                  <a:lnTo>
                    <a:pt x="4490100" y="6314889"/>
                  </a:lnTo>
                  <a:close/>
                  <a:moveTo>
                    <a:pt x="4594877" y="6520780"/>
                  </a:moveTo>
                  <a:cubicBezTo>
                    <a:pt x="4615393" y="6534335"/>
                    <a:pt x="4636275" y="6547891"/>
                    <a:pt x="4651296" y="6557782"/>
                  </a:cubicBezTo>
                  <a:lnTo>
                    <a:pt x="4638840" y="6553752"/>
                  </a:lnTo>
                  <a:lnTo>
                    <a:pt x="4520507" y="6481947"/>
                  </a:lnTo>
                  <a:lnTo>
                    <a:pt x="4521240" y="6475352"/>
                  </a:lnTo>
                  <a:cubicBezTo>
                    <a:pt x="4522339" y="6474986"/>
                    <a:pt x="4523072" y="6474619"/>
                    <a:pt x="4523804" y="6474253"/>
                  </a:cubicBezTo>
                  <a:lnTo>
                    <a:pt x="4594877" y="6520780"/>
                  </a:lnTo>
                  <a:close/>
                  <a:moveTo>
                    <a:pt x="4314249" y="6355920"/>
                  </a:moveTo>
                  <a:lnTo>
                    <a:pt x="4321576" y="6380100"/>
                  </a:lnTo>
                  <a:lnTo>
                    <a:pt x="4309853" y="6365445"/>
                  </a:lnTo>
                  <a:lnTo>
                    <a:pt x="4235849" y="6272391"/>
                  </a:lnTo>
                  <a:lnTo>
                    <a:pt x="4303258" y="6319651"/>
                  </a:lnTo>
                  <a:cubicBezTo>
                    <a:pt x="4306556" y="6331741"/>
                    <a:pt x="4310219" y="6343830"/>
                    <a:pt x="4314249" y="6355920"/>
                  </a:cubicBezTo>
                  <a:lnTo>
                    <a:pt x="4314249" y="6355920"/>
                  </a:lnTo>
                  <a:close/>
                  <a:moveTo>
                    <a:pt x="4321210" y="6353722"/>
                  </a:moveTo>
                  <a:cubicBezTo>
                    <a:pt x="4318645" y="6344563"/>
                    <a:pt x="4315714" y="6335404"/>
                    <a:pt x="4313150" y="6326612"/>
                  </a:cubicBezTo>
                  <a:lnTo>
                    <a:pt x="4315714" y="6328444"/>
                  </a:lnTo>
                  <a:lnTo>
                    <a:pt x="4319744" y="6336870"/>
                  </a:lnTo>
                  <a:cubicBezTo>
                    <a:pt x="4338795" y="6375337"/>
                    <a:pt x="4358212" y="6413438"/>
                    <a:pt x="4372133" y="6440915"/>
                  </a:cubicBezTo>
                  <a:lnTo>
                    <a:pt x="4371400" y="6443479"/>
                  </a:lnTo>
                  <a:cubicBezTo>
                    <a:pt x="4360776" y="6429924"/>
                    <a:pt x="4347587" y="6413072"/>
                    <a:pt x="4333299" y="6395487"/>
                  </a:cubicBezTo>
                  <a:lnTo>
                    <a:pt x="4321210" y="6353722"/>
                  </a:lnTo>
                  <a:close/>
                  <a:moveTo>
                    <a:pt x="4365539" y="6811666"/>
                  </a:moveTo>
                  <a:cubicBezTo>
                    <a:pt x="4365172" y="6810934"/>
                    <a:pt x="4364806" y="6810201"/>
                    <a:pt x="4364439" y="6809468"/>
                  </a:cubicBezTo>
                  <a:lnTo>
                    <a:pt x="4435879" y="6755248"/>
                  </a:lnTo>
                  <a:lnTo>
                    <a:pt x="4457128" y="6766238"/>
                  </a:lnTo>
                  <a:lnTo>
                    <a:pt x="4470316" y="6823390"/>
                  </a:lnTo>
                  <a:cubicBezTo>
                    <a:pt x="4468118" y="6824855"/>
                    <a:pt x="4465920" y="6826687"/>
                    <a:pt x="4464821" y="6829251"/>
                  </a:cubicBezTo>
                  <a:cubicBezTo>
                    <a:pt x="4453098" y="6827053"/>
                    <a:pt x="4434414" y="6823756"/>
                    <a:pt x="4415729" y="6820459"/>
                  </a:cubicBezTo>
                  <a:lnTo>
                    <a:pt x="4365539" y="6811666"/>
                  </a:lnTo>
                  <a:close/>
                  <a:moveTo>
                    <a:pt x="4421591" y="6350425"/>
                  </a:moveTo>
                  <a:lnTo>
                    <a:pt x="4419393" y="6359218"/>
                  </a:lnTo>
                  <a:lnTo>
                    <a:pt x="4414264" y="6354088"/>
                  </a:lnTo>
                  <a:lnTo>
                    <a:pt x="4417195" y="6345296"/>
                  </a:lnTo>
                  <a:lnTo>
                    <a:pt x="4421591" y="6350425"/>
                  </a:lnTo>
                  <a:close/>
                  <a:moveTo>
                    <a:pt x="4461890" y="6577199"/>
                  </a:moveTo>
                  <a:lnTo>
                    <a:pt x="4414997" y="6539830"/>
                  </a:lnTo>
                  <a:cubicBezTo>
                    <a:pt x="4413897" y="6536167"/>
                    <a:pt x="4413165" y="6532137"/>
                    <a:pt x="4412066" y="6528474"/>
                  </a:cubicBezTo>
                  <a:lnTo>
                    <a:pt x="4443573" y="6498066"/>
                  </a:lnTo>
                  <a:lnTo>
                    <a:pt x="4484971" y="6511621"/>
                  </a:lnTo>
                  <a:cubicBezTo>
                    <a:pt x="4485703" y="6515285"/>
                    <a:pt x="4486436" y="6519315"/>
                    <a:pt x="4487169" y="6522978"/>
                  </a:cubicBezTo>
                  <a:lnTo>
                    <a:pt x="4461890" y="6577199"/>
                  </a:lnTo>
                  <a:close/>
                  <a:moveTo>
                    <a:pt x="4409868" y="6520780"/>
                  </a:moveTo>
                  <a:cubicBezTo>
                    <a:pt x="4406937" y="6509057"/>
                    <a:pt x="4404006" y="6499165"/>
                    <a:pt x="4402174" y="6491472"/>
                  </a:cubicBezTo>
                  <a:lnTo>
                    <a:pt x="4411699" y="6488174"/>
                  </a:lnTo>
                  <a:lnTo>
                    <a:pt x="4435879" y="6495868"/>
                  </a:lnTo>
                  <a:lnTo>
                    <a:pt x="4409868" y="6520780"/>
                  </a:lnTo>
                  <a:close/>
                  <a:moveTo>
                    <a:pt x="4477643" y="6474253"/>
                  </a:moveTo>
                  <a:cubicBezTo>
                    <a:pt x="4479109" y="6481947"/>
                    <a:pt x="4481307" y="6492204"/>
                    <a:pt x="4483505" y="6503928"/>
                  </a:cubicBezTo>
                  <a:lnTo>
                    <a:pt x="4449434" y="6492937"/>
                  </a:lnTo>
                  <a:lnTo>
                    <a:pt x="4467752" y="6475352"/>
                  </a:lnTo>
                  <a:lnTo>
                    <a:pt x="4477643" y="6474253"/>
                  </a:lnTo>
                  <a:close/>
                  <a:moveTo>
                    <a:pt x="4456395" y="6476451"/>
                  </a:moveTo>
                  <a:lnTo>
                    <a:pt x="4441741" y="6490373"/>
                  </a:lnTo>
                  <a:lnTo>
                    <a:pt x="4422324" y="6484145"/>
                  </a:lnTo>
                  <a:cubicBezTo>
                    <a:pt x="4427819" y="6482313"/>
                    <a:pt x="4433314" y="6480115"/>
                    <a:pt x="4438810" y="6478283"/>
                  </a:cubicBezTo>
                  <a:lnTo>
                    <a:pt x="4456395" y="6476451"/>
                  </a:lnTo>
                  <a:close/>
                  <a:moveTo>
                    <a:pt x="4394847" y="6467659"/>
                  </a:moveTo>
                  <a:lnTo>
                    <a:pt x="4390817" y="6457767"/>
                  </a:lnTo>
                  <a:lnTo>
                    <a:pt x="4401075" y="6439083"/>
                  </a:lnTo>
                  <a:lnTo>
                    <a:pt x="4394847" y="6467659"/>
                  </a:lnTo>
                  <a:close/>
                  <a:moveTo>
                    <a:pt x="4420492" y="6561812"/>
                  </a:moveTo>
                  <a:cubicBezTo>
                    <a:pt x="4419760" y="6559248"/>
                    <a:pt x="4419393" y="6557049"/>
                    <a:pt x="4418660" y="6554485"/>
                  </a:cubicBezTo>
                  <a:cubicBezTo>
                    <a:pt x="4424156" y="6558881"/>
                    <a:pt x="4429651" y="6563644"/>
                    <a:pt x="4435146" y="6568406"/>
                  </a:cubicBezTo>
                  <a:lnTo>
                    <a:pt x="4457128" y="6586724"/>
                  </a:lnTo>
                  <a:lnTo>
                    <a:pt x="4441374" y="6620062"/>
                  </a:lnTo>
                  <a:lnTo>
                    <a:pt x="4431483" y="6604676"/>
                  </a:lnTo>
                  <a:lnTo>
                    <a:pt x="4420492" y="6561812"/>
                  </a:lnTo>
                  <a:close/>
                  <a:moveTo>
                    <a:pt x="4437711" y="6627756"/>
                  </a:moveTo>
                  <a:lnTo>
                    <a:pt x="4437344" y="6628123"/>
                  </a:lnTo>
                  <a:lnTo>
                    <a:pt x="4436978" y="6626657"/>
                  </a:lnTo>
                  <a:lnTo>
                    <a:pt x="4437711" y="6627756"/>
                  </a:lnTo>
                  <a:close/>
                  <a:moveTo>
                    <a:pt x="4505486" y="6612369"/>
                  </a:moveTo>
                  <a:lnTo>
                    <a:pt x="4505486" y="6611270"/>
                  </a:lnTo>
                  <a:lnTo>
                    <a:pt x="4505853" y="6613102"/>
                  </a:lnTo>
                  <a:lnTo>
                    <a:pt x="4505486" y="6612369"/>
                  </a:lnTo>
                  <a:close/>
                  <a:moveTo>
                    <a:pt x="4498892" y="6606874"/>
                  </a:moveTo>
                  <a:lnTo>
                    <a:pt x="4470316" y="6584160"/>
                  </a:lnTo>
                  <a:lnTo>
                    <a:pt x="4482040" y="6557782"/>
                  </a:lnTo>
                  <a:lnTo>
                    <a:pt x="4490832" y="6538365"/>
                  </a:lnTo>
                  <a:lnTo>
                    <a:pt x="4492298" y="6545693"/>
                  </a:lnTo>
                  <a:lnTo>
                    <a:pt x="4501090" y="6588556"/>
                  </a:lnTo>
                  <a:lnTo>
                    <a:pt x="4498892" y="6606874"/>
                  </a:lnTo>
                  <a:close/>
                  <a:moveTo>
                    <a:pt x="4402907" y="6527375"/>
                  </a:moveTo>
                  <a:lnTo>
                    <a:pt x="4401442" y="6528840"/>
                  </a:lnTo>
                  <a:lnTo>
                    <a:pt x="4393748" y="6522612"/>
                  </a:lnTo>
                  <a:lnTo>
                    <a:pt x="4396679" y="6498799"/>
                  </a:lnTo>
                  <a:lnTo>
                    <a:pt x="4402907" y="6527375"/>
                  </a:lnTo>
                  <a:close/>
                  <a:moveTo>
                    <a:pt x="4492664" y="6506859"/>
                  </a:moveTo>
                  <a:lnTo>
                    <a:pt x="4486070" y="6478283"/>
                  </a:lnTo>
                  <a:lnTo>
                    <a:pt x="4499258" y="6498433"/>
                  </a:lnTo>
                  <a:lnTo>
                    <a:pt x="4494862" y="6507225"/>
                  </a:lnTo>
                  <a:lnTo>
                    <a:pt x="4492664" y="6506859"/>
                  </a:lnTo>
                  <a:close/>
                  <a:moveTo>
                    <a:pt x="4473980" y="6449341"/>
                  </a:moveTo>
                  <a:lnTo>
                    <a:pt x="4455296" y="6426260"/>
                  </a:lnTo>
                  <a:lnTo>
                    <a:pt x="4472881" y="6438716"/>
                  </a:lnTo>
                  <a:lnTo>
                    <a:pt x="4473980" y="6449341"/>
                  </a:lnTo>
                  <a:close/>
                  <a:moveTo>
                    <a:pt x="4469950" y="6455202"/>
                  </a:moveTo>
                  <a:cubicBezTo>
                    <a:pt x="4469218" y="6456668"/>
                    <a:pt x="4468851" y="6458134"/>
                    <a:pt x="4468851" y="6459965"/>
                  </a:cubicBezTo>
                  <a:cubicBezTo>
                    <a:pt x="4461524" y="6462530"/>
                    <a:pt x="4450167" y="6466559"/>
                    <a:pt x="4437344" y="6470956"/>
                  </a:cubicBezTo>
                  <a:cubicBezTo>
                    <a:pt x="4423789" y="6472421"/>
                    <a:pt x="4411699" y="6473887"/>
                    <a:pt x="4404006" y="6474619"/>
                  </a:cubicBezTo>
                  <a:cubicBezTo>
                    <a:pt x="4403274" y="6473154"/>
                    <a:pt x="4402174" y="6472055"/>
                    <a:pt x="4401075" y="6470956"/>
                  </a:cubicBezTo>
                  <a:lnTo>
                    <a:pt x="4413897" y="6416369"/>
                  </a:lnTo>
                  <a:lnTo>
                    <a:pt x="4421591" y="6402447"/>
                  </a:lnTo>
                  <a:lnTo>
                    <a:pt x="4434780" y="6411606"/>
                  </a:lnTo>
                  <a:lnTo>
                    <a:pt x="4469950" y="6455202"/>
                  </a:lnTo>
                  <a:close/>
                  <a:moveTo>
                    <a:pt x="4490832" y="6472788"/>
                  </a:moveTo>
                  <a:lnTo>
                    <a:pt x="4492298" y="6472788"/>
                  </a:lnTo>
                  <a:lnTo>
                    <a:pt x="4507318" y="6481947"/>
                  </a:lnTo>
                  <a:lnTo>
                    <a:pt x="4502922" y="6491472"/>
                  </a:lnTo>
                  <a:lnTo>
                    <a:pt x="4490832" y="6472788"/>
                  </a:lnTo>
                  <a:close/>
                  <a:moveTo>
                    <a:pt x="4503288" y="6471322"/>
                  </a:moveTo>
                  <a:lnTo>
                    <a:pt x="4510615" y="6470590"/>
                  </a:lnTo>
                  <a:cubicBezTo>
                    <a:pt x="4510982" y="6471322"/>
                    <a:pt x="4511348" y="6472055"/>
                    <a:pt x="4511715" y="6472788"/>
                  </a:cubicBezTo>
                  <a:lnTo>
                    <a:pt x="4510249" y="6475718"/>
                  </a:lnTo>
                  <a:lnTo>
                    <a:pt x="4503288" y="6471322"/>
                  </a:lnTo>
                  <a:close/>
                  <a:moveTo>
                    <a:pt x="4422690" y="6385595"/>
                  </a:moveTo>
                  <a:lnTo>
                    <a:pt x="4421591" y="6384129"/>
                  </a:lnTo>
                  <a:lnTo>
                    <a:pt x="4424156" y="6373872"/>
                  </a:lnTo>
                  <a:lnTo>
                    <a:pt x="4427453" y="6377535"/>
                  </a:lnTo>
                  <a:lnTo>
                    <a:pt x="4422690" y="6385595"/>
                  </a:lnTo>
                  <a:close/>
                  <a:moveTo>
                    <a:pt x="4413165" y="6387793"/>
                  </a:moveTo>
                  <a:lnTo>
                    <a:pt x="4405472" y="6382298"/>
                  </a:lnTo>
                  <a:lnTo>
                    <a:pt x="4406937" y="6377535"/>
                  </a:lnTo>
                  <a:lnTo>
                    <a:pt x="4413531" y="6385595"/>
                  </a:lnTo>
                  <a:lnTo>
                    <a:pt x="4413165" y="6387793"/>
                  </a:lnTo>
                  <a:close/>
                  <a:moveTo>
                    <a:pt x="4411333" y="6395487"/>
                  </a:moveTo>
                  <a:lnTo>
                    <a:pt x="4406937" y="6413805"/>
                  </a:lnTo>
                  <a:lnTo>
                    <a:pt x="4387520" y="6449341"/>
                  </a:lnTo>
                  <a:lnTo>
                    <a:pt x="4385322" y="6443479"/>
                  </a:lnTo>
                  <a:lnTo>
                    <a:pt x="4402907" y="6389991"/>
                  </a:lnTo>
                  <a:lnTo>
                    <a:pt x="4411333" y="6395487"/>
                  </a:lnTo>
                  <a:close/>
                  <a:moveTo>
                    <a:pt x="4371034" y="6502829"/>
                  </a:moveTo>
                  <a:lnTo>
                    <a:pt x="4377995" y="6500264"/>
                  </a:lnTo>
                  <a:lnTo>
                    <a:pt x="4373598" y="6507225"/>
                  </a:lnTo>
                  <a:lnTo>
                    <a:pt x="4371034" y="6505027"/>
                  </a:lnTo>
                  <a:cubicBezTo>
                    <a:pt x="4371034" y="6504294"/>
                    <a:pt x="4371034" y="6503562"/>
                    <a:pt x="4371034" y="6502829"/>
                  </a:cubicBezTo>
                  <a:lnTo>
                    <a:pt x="4371034" y="6502829"/>
                  </a:lnTo>
                  <a:close/>
                  <a:moveTo>
                    <a:pt x="4388619" y="6496235"/>
                  </a:moveTo>
                  <a:lnTo>
                    <a:pt x="4389718" y="6495868"/>
                  </a:lnTo>
                  <a:lnTo>
                    <a:pt x="4387154" y="6517849"/>
                  </a:lnTo>
                  <a:lnTo>
                    <a:pt x="4379094" y="6511255"/>
                  </a:lnTo>
                  <a:lnTo>
                    <a:pt x="4388619" y="6496235"/>
                  </a:lnTo>
                  <a:close/>
                  <a:moveTo>
                    <a:pt x="4401075" y="6539464"/>
                  </a:moveTo>
                  <a:lnTo>
                    <a:pt x="4407303" y="6544593"/>
                  </a:lnTo>
                  <a:lnTo>
                    <a:pt x="4414997" y="6577932"/>
                  </a:lnTo>
                  <a:lnTo>
                    <a:pt x="4394481" y="6546059"/>
                  </a:lnTo>
                  <a:lnTo>
                    <a:pt x="4401075" y="6539464"/>
                  </a:lnTo>
                  <a:close/>
                  <a:moveTo>
                    <a:pt x="4450533" y="6634350"/>
                  </a:moveTo>
                  <a:lnTo>
                    <a:pt x="4449068" y="6631786"/>
                  </a:lnTo>
                  <a:lnTo>
                    <a:pt x="4465920" y="6594051"/>
                  </a:lnTo>
                  <a:lnTo>
                    <a:pt x="4497427" y="6620429"/>
                  </a:lnTo>
                  <a:lnTo>
                    <a:pt x="4497060" y="6623360"/>
                  </a:lnTo>
                  <a:lnTo>
                    <a:pt x="4474346" y="6631053"/>
                  </a:lnTo>
                  <a:lnTo>
                    <a:pt x="4450533" y="6634350"/>
                  </a:lnTo>
                  <a:close/>
                  <a:moveTo>
                    <a:pt x="4497060" y="6524077"/>
                  </a:moveTo>
                  <a:lnTo>
                    <a:pt x="4500358" y="6516750"/>
                  </a:lnTo>
                  <a:lnTo>
                    <a:pt x="4509150" y="6519681"/>
                  </a:lnTo>
                  <a:lnTo>
                    <a:pt x="4504754" y="6557416"/>
                  </a:lnTo>
                  <a:lnTo>
                    <a:pt x="4497060" y="6524077"/>
                  </a:lnTo>
                  <a:close/>
                  <a:moveTo>
                    <a:pt x="4387154" y="6474619"/>
                  </a:moveTo>
                  <a:cubicBezTo>
                    <a:pt x="4386055" y="6476085"/>
                    <a:pt x="4385322" y="6477917"/>
                    <a:pt x="4385322" y="6479749"/>
                  </a:cubicBezTo>
                  <a:cubicBezTo>
                    <a:pt x="4385688" y="6481947"/>
                    <a:pt x="4386421" y="6483778"/>
                    <a:pt x="4387886" y="6485244"/>
                  </a:cubicBezTo>
                  <a:lnTo>
                    <a:pt x="4384589" y="6490373"/>
                  </a:lnTo>
                  <a:lnTo>
                    <a:pt x="4369935" y="6495868"/>
                  </a:lnTo>
                  <a:lnTo>
                    <a:pt x="4384223" y="6470223"/>
                  </a:lnTo>
                  <a:lnTo>
                    <a:pt x="4387154" y="6474619"/>
                  </a:lnTo>
                  <a:close/>
                  <a:moveTo>
                    <a:pt x="4395213" y="6535068"/>
                  </a:moveTo>
                  <a:lnTo>
                    <a:pt x="4391550" y="6538365"/>
                  </a:lnTo>
                  <a:lnTo>
                    <a:pt x="4392283" y="6532503"/>
                  </a:lnTo>
                  <a:lnTo>
                    <a:pt x="4395213" y="6535068"/>
                  </a:lnTo>
                  <a:close/>
                  <a:moveTo>
                    <a:pt x="4421591" y="6662560"/>
                  </a:moveTo>
                  <a:lnTo>
                    <a:pt x="4409501" y="6688204"/>
                  </a:lnTo>
                  <a:lnTo>
                    <a:pt x="4389718" y="6684175"/>
                  </a:lnTo>
                  <a:lnTo>
                    <a:pt x="4421591" y="6662560"/>
                  </a:lnTo>
                  <a:close/>
                  <a:moveTo>
                    <a:pt x="4434047" y="6663659"/>
                  </a:moveTo>
                  <a:lnTo>
                    <a:pt x="4441008" y="6694433"/>
                  </a:lnTo>
                  <a:lnTo>
                    <a:pt x="4420492" y="6690403"/>
                  </a:lnTo>
                  <a:cubicBezTo>
                    <a:pt x="4425621" y="6680145"/>
                    <a:pt x="4430383" y="6670620"/>
                    <a:pt x="4434047" y="6663659"/>
                  </a:cubicBezTo>
                  <a:lnTo>
                    <a:pt x="4434047" y="6663659"/>
                  </a:lnTo>
                  <a:close/>
                  <a:moveTo>
                    <a:pt x="4524903" y="6642777"/>
                  </a:moveTo>
                  <a:cubicBezTo>
                    <a:pt x="4531131" y="6647539"/>
                    <a:pt x="4539558" y="6654134"/>
                    <a:pt x="4548716" y="6661094"/>
                  </a:cubicBezTo>
                  <a:lnTo>
                    <a:pt x="4531864" y="6673917"/>
                  </a:lnTo>
                  <a:lnTo>
                    <a:pt x="4524903" y="6642777"/>
                  </a:lnTo>
                  <a:close/>
                  <a:moveTo>
                    <a:pt x="4535528" y="6636182"/>
                  </a:moveTo>
                  <a:lnTo>
                    <a:pt x="4573995" y="6642044"/>
                  </a:lnTo>
                  <a:lnTo>
                    <a:pt x="4557875" y="6654134"/>
                  </a:lnTo>
                  <a:lnTo>
                    <a:pt x="4535528" y="6636182"/>
                  </a:lnTo>
                  <a:close/>
                  <a:moveTo>
                    <a:pt x="4503288" y="6510156"/>
                  </a:moveTo>
                  <a:lnTo>
                    <a:pt x="4504754" y="6506859"/>
                  </a:lnTo>
                  <a:lnTo>
                    <a:pt x="4507685" y="6511621"/>
                  </a:lnTo>
                  <a:lnTo>
                    <a:pt x="4503288" y="6510156"/>
                  </a:lnTo>
                  <a:close/>
                  <a:moveTo>
                    <a:pt x="4493397" y="6465094"/>
                  </a:moveTo>
                  <a:lnTo>
                    <a:pt x="4487902" y="6461797"/>
                  </a:lnTo>
                  <a:cubicBezTo>
                    <a:pt x="4488634" y="6459965"/>
                    <a:pt x="4488634" y="6457767"/>
                    <a:pt x="4487902" y="6455935"/>
                  </a:cubicBezTo>
                  <a:cubicBezTo>
                    <a:pt x="4486802" y="6454470"/>
                    <a:pt x="4485337" y="6453004"/>
                    <a:pt x="4483872" y="6452272"/>
                  </a:cubicBezTo>
                  <a:cubicBezTo>
                    <a:pt x="4484238" y="6450440"/>
                    <a:pt x="4484604" y="6448975"/>
                    <a:pt x="4484971" y="6447143"/>
                  </a:cubicBezTo>
                  <a:lnTo>
                    <a:pt x="4508784" y="6463995"/>
                  </a:lnTo>
                  <a:lnTo>
                    <a:pt x="4493397" y="6465094"/>
                  </a:lnTo>
                  <a:close/>
                  <a:moveTo>
                    <a:pt x="4472514" y="6429558"/>
                  </a:moveTo>
                  <a:lnTo>
                    <a:pt x="4439542" y="6406111"/>
                  </a:lnTo>
                  <a:lnTo>
                    <a:pt x="4427819" y="6391457"/>
                  </a:lnTo>
                  <a:lnTo>
                    <a:pt x="4432582" y="6382664"/>
                  </a:lnTo>
                  <a:lnTo>
                    <a:pt x="4472148" y="6422963"/>
                  </a:lnTo>
                  <a:lnTo>
                    <a:pt x="4472514" y="6429558"/>
                  </a:lnTo>
                  <a:close/>
                  <a:moveTo>
                    <a:pt x="4401442" y="6370941"/>
                  </a:moveTo>
                  <a:lnTo>
                    <a:pt x="4399243" y="6377902"/>
                  </a:lnTo>
                  <a:lnTo>
                    <a:pt x="4394481" y="6374604"/>
                  </a:lnTo>
                  <a:lnTo>
                    <a:pt x="4396679" y="6364713"/>
                  </a:lnTo>
                  <a:lnTo>
                    <a:pt x="4401442" y="6370941"/>
                  </a:lnTo>
                  <a:close/>
                  <a:moveTo>
                    <a:pt x="4397045" y="6385229"/>
                  </a:moveTo>
                  <a:lnTo>
                    <a:pt x="4381658" y="6432855"/>
                  </a:lnTo>
                  <a:lnTo>
                    <a:pt x="4381658" y="6432855"/>
                  </a:lnTo>
                  <a:lnTo>
                    <a:pt x="4393015" y="6382298"/>
                  </a:lnTo>
                  <a:lnTo>
                    <a:pt x="4397045" y="6385229"/>
                  </a:lnTo>
                  <a:close/>
                  <a:moveTo>
                    <a:pt x="4419393" y="6598447"/>
                  </a:moveTo>
                  <a:lnTo>
                    <a:pt x="4428185" y="6637281"/>
                  </a:lnTo>
                  <a:lnTo>
                    <a:pt x="4389352" y="6642410"/>
                  </a:lnTo>
                  <a:lnTo>
                    <a:pt x="4379094" y="6643876"/>
                  </a:lnTo>
                  <a:lnTo>
                    <a:pt x="4390084" y="6552287"/>
                  </a:lnTo>
                  <a:lnTo>
                    <a:pt x="4419393" y="6598447"/>
                  </a:lnTo>
                  <a:close/>
                  <a:moveTo>
                    <a:pt x="4556044" y="6604309"/>
                  </a:moveTo>
                  <a:lnTo>
                    <a:pt x="4518675" y="6616765"/>
                  </a:lnTo>
                  <a:lnTo>
                    <a:pt x="4509517" y="6577932"/>
                  </a:lnTo>
                  <a:lnTo>
                    <a:pt x="4515378" y="6523711"/>
                  </a:lnTo>
                  <a:lnTo>
                    <a:pt x="4565569" y="6601012"/>
                  </a:lnTo>
                  <a:lnTo>
                    <a:pt x="4556044" y="6604309"/>
                  </a:lnTo>
                  <a:close/>
                  <a:moveTo>
                    <a:pt x="4471049" y="6411973"/>
                  </a:moveTo>
                  <a:lnTo>
                    <a:pt x="4436246" y="6376070"/>
                  </a:lnTo>
                  <a:lnTo>
                    <a:pt x="4438810" y="6371674"/>
                  </a:lnTo>
                  <a:lnTo>
                    <a:pt x="4471049" y="6411973"/>
                  </a:lnTo>
                  <a:lnTo>
                    <a:pt x="4471049" y="6411973"/>
                  </a:lnTo>
                  <a:close/>
                  <a:moveTo>
                    <a:pt x="4430750" y="6370574"/>
                  </a:moveTo>
                  <a:lnTo>
                    <a:pt x="4425621" y="6365445"/>
                  </a:lnTo>
                  <a:lnTo>
                    <a:pt x="4427453" y="6357752"/>
                  </a:lnTo>
                  <a:lnTo>
                    <a:pt x="4433681" y="6365445"/>
                  </a:lnTo>
                  <a:lnTo>
                    <a:pt x="4430750" y="6370574"/>
                  </a:lnTo>
                  <a:close/>
                  <a:moveTo>
                    <a:pt x="4417561" y="6367643"/>
                  </a:moveTo>
                  <a:lnTo>
                    <a:pt x="4415363" y="6377169"/>
                  </a:lnTo>
                  <a:lnTo>
                    <a:pt x="4409501" y="6369842"/>
                  </a:lnTo>
                  <a:lnTo>
                    <a:pt x="4412066" y="6362148"/>
                  </a:lnTo>
                  <a:lnTo>
                    <a:pt x="4417561" y="6367643"/>
                  </a:lnTo>
                  <a:close/>
                  <a:moveTo>
                    <a:pt x="4404006" y="6362881"/>
                  </a:moveTo>
                  <a:lnTo>
                    <a:pt x="4398144" y="6355920"/>
                  </a:lnTo>
                  <a:lnTo>
                    <a:pt x="4399610" y="6349326"/>
                  </a:lnTo>
                  <a:lnTo>
                    <a:pt x="4406204" y="6355920"/>
                  </a:lnTo>
                  <a:lnTo>
                    <a:pt x="4404006" y="6362881"/>
                  </a:lnTo>
                  <a:close/>
                  <a:moveTo>
                    <a:pt x="4379094" y="6464361"/>
                  </a:moveTo>
                  <a:lnTo>
                    <a:pt x="4376896" y="6468391"/>
                  </a:lnTo>
                  <a:lnTo>
                    <a:pt x="4378361" y="6463629"/>
                  </a:lnTo>
                  <a:lnTo>
                    <a:pt x="4379094" y="6464361"/>
                  </a:lnTo>
                  <a:close/>
                  <a:moveTo>
                    <a:pt x="4377629" y="6651569"/>
                  </a:moveTo>
                  <a:lnTo>
                    <a:pt x="4389718" y="6649737"/>
                  </a:lnTo>
                  <a:lnTo>
                    <a:pt x="4428552" y="6644242"/>
                  </a:lnTo>
                  <a:cubicBezTo>
                    <a:pt x="4428552" y="6644975"/>
                    <a:pt x="4427819" y="6645707"/>
                    <a:pt x="4427819" y="6646440"/>
                  </a:cubicBezTo>
                  <a:cubicBezTo>
                    <a:pt x="4427819" y="6646807"/>
                    <a:pt x="4428185" y="6646807"/>
                    <a:pt x="4428185" y="6647173"/>
                  </a:cubicBezTo>
                  <a:lnTo>
                    <a:pt x="4427087" y="6649737"/>
                  </a:lnTo>
                  <a:lnTo>
                    <a:pt x="4379094" y="6681977"/>
                  </a:lnTo>
                  <a:lnTo>
                    <a:pt x="4373965" y="6680877"/>
                  </a:lnTo>
                  <a:lnTo>
                    <a:pt x="4377629" y="6651569"/>
                  </a:lnTo>
                  <a:close/>
                  <a:moveTo>
                    <a:pt x="4452365" y="6696631"/>
                  </a:moveTo>
                  <a:lnTo>
                    <a:pt x="4443573" y="6654866"/>
                  </a:lnTo>
                  <a:cubicBezTo>
                    <a:pt x="4444305" y="6654500"/>
                    <a:pt x="4445404" y="6654500"/>
                    <a:pt x="4446137" y="6653767"/>
                  </a:cubicBezTo>
                  <a:cubicBezTo>
                    <a:pt x="4447969" y="6651936"/>
                    <a:pt x="4448701" y="6649371"/>
                    <a:pt x="4448701" y="6646807"/>
                  </a:cubicBezTo>
                  <a:lnTo>
                    <a:pt x="4449434" y="6646440"/>
                  </a:lnTo>
                  <a:lnTo>
                    <a:pt x="4458227" y="6660362"/>
                  </a:lnTo>
                  <a:lnTo>
                    <a:pt x="4485337" y="6703225"/>
                  </a:lnTo>
                  <a:lnTo>
                    <a:pt x="4464455" y="6698829"/>
                  </a:lnTo>
                  <a:lnTo>
                    <a:pt x="4452365" y="6696631"/>
                  </a:lnTo>
                  <a:close/>
                  <a:moveTo>
                    <a:pt x="4464455" y="6656698"/>
                  </a:moveTo>
                  <a:lnTo>
                    <a:pt x="4456395" y="6644242"/>
                  </a:lnTo>
                  <a:lnTo>
                    <a:pt x="4475812" y="6638014"/>
                  </a:lnTo>
                  <a:lnTo>
                    <a:pt x="4495595" y="6635083"/>
                  </a:lnTo>
                  <a:lnTo>
                    <a:pt x="4493763" y="6649737"/>
                  </a:lnTo>
                  <a:lnTo>
                    <a:pt x="4488634" y="6694799"/>
                  </a:lnTo>
                  <a:lnTo>
                    <a:pt x="4464455" y="6656698"/>
                  </a:lnTo>
                  <a:close/>
                  <a:moveTo>
                    <a:pt x="4501090" y="6650470"/>
                  </a:moveTo>
                  <a:lnTo>
                    <a:pt x="4502922" y="6633984"/>
                  </a:lnTo>
                  <a:lnTo>
                    <a:pt x="4503655" y="6633984"/>
                  </a:lnTo>
                  <a:cubicBezTo>
                    <a:pt x="4505120" y="6637281"/>
                    <a:pt x="4508417" y="6639113"/>
                    <a:pt x="4512081" y="6639479"/>
                  </a:cubicBezTo>
                  <a:lnTo>
                    <a:pt x="4522339" y="6680511"/>
                  </a:lnTo>
                  <a:lnTo>
                    <a:pt x="4512447" y="6688204"/>
                  </a:lnTo>
                  <a:lnTo>
                    <a:pt x="4495595" y="6701027"/>
                  </a:lnTo>
                  <a:lnTo>
                    <a:pt x="4501090" y="6650470"/>
                  </a:lnTo>
                  <a:close/>
                  <a:moveTo>
                    <a:pt x="4581688" y="6635450"/>
                  </a:moveTo>
                  <a:lnTo>
                    <a:pt x="4524537" y="6627390"/>
                  </a:lnTo>
                  <a:lnTo>
                    <a:pt x="4522339" y="6625558"/>
                  </a:lnTo>
                  <a:cubicBezTo>
                    <a:pt x="4522339" y="6625191"/>
                    <a:pt x="4522339" y="6625191"/>
                    <a:pt x="4522339" y="6624825"/>
                  </a:cubicBezTo>
                  <a:cubicBezTo>
                    <a:pt x="4522339" y="6624459"/>
                    <a:pt x="4521240" y="6623726"/>
                    <a:pt x="4520507" y="6622993"/>
                  </a:cubicBezTo>
                  <a:lnTo>
                    <a:pt x="4557875" y="6610904"/>
                  </a:lnTo>
                  <a:lnTo>
                    <a:pt x="4569599" y="6607240"/>
                  </a:lnTo>
                  <a:lnTo>
                    <a:pt x="4585718" y="6632152"/>
                  </a:lnTo>
                  <a:lnTo>
                    <a:pt x="4581688" y="6635450"/>
                  </a:lnTo>
                  <a:close/>
                  <a:moveTo>
                    <a:pt x="4486436" y="6439449"/>
                  </a:moveTo>
                  <a:lnTo>
                    <a:pt x="4486802" y="6438350"/>
                  </a:lnTo>
                  <a:lnTo>
                    <a:pt x="4490466" y="6442014"/>
                  </a:lnTo>
                  <a:lnTo>
                    <a:pt x="4486436" y="6439449"/>
                  </a:lnTo>
                  <a:close/>
                  <a:moveTo>
                    <a:pt x="4382025" y="6331008"/>
                  </a:moveTo>
                  <a:lnTo>
                    <a:pt x="4393748" y="6343098"/>
                  </a:lnTo>
                  <a:lnTo>
                    <a:pt x="4392649" y="6348593"/>
                  </a:lnTo>
                  <a:lnTo>
                    <a:pt x="4378727" y="6331375"/>
                  </a:lnTo>
                  <a:lnTo>
                    <a:pt x="4360043" y="6308294"/>
                  </a:lnTo>
                  <a:lnTo>
                    <a:pt x="4382025" y="6331008"/>
                  </a:lnTo>
                  <a:close/>
                  <a:moveTo>
                    <a:pt x="4386055" y="6527008"/>
                  </a:moveTo>
                  <a:lnTo>
                    <a:pt x="4385322" y="6532137"/>
                  </a:lnTo>
                  <a:lnTo>
                    <a:pt x="4377262" y="6519315"/>
                  </a:lnTo>
                  <a:cubicBezTo>
                    <a:pt x="4379827" y="6521879"/>
                    <a:pt x="4382757" y="6524444"/>
                    <a:pt x="4386055" y="6527008"/>
                  </a:cubicBezTo>
                  <a:lnTo>
                    <a:pt x="4386055" y="6527008"/>
                  </a:lnTo>
                  <a:close/>
                  <a:moveTo>
                    <a:pt x="4370302" y="6652668"/>
                  </a:moveTo>
                  <a:lnTo>
                    <a:pt x="4367004" y="6679779"/>
                  </a:lnTo>
                  <a:lnTo>
                    <a:pt x="4286772" y="6664025"/>
                  </a:lnTo>
                  <a:cubicBezTo>
                    <a:pt x="4306189" y="6661827"/>
                    <a:pt x="4336963" y="6657431"/>
                    <a:pt x="4370302" y="6652668"/>
                  </a:cubicBezTo>
                  <a:lnTo>
                    <a:pt x="4370302" y="6652668"/>
                  </a:lnTo>
                  <a:close/>
                  <a:moveTo>
                    <a:pt x="4364439" y="6701394"/>
                  </a:moveTo>
                  <a:lnTo>
                    <a:pt x="4363341" y="6709087"/>
                  </a:lnTo>
                  <a:lnTo>
                    <a:pt x="4357479" y="6706156"/>
                  </a:lnTo>
                  <a:lnTo>
                    <a:pt x="4364439" y="6701394"/>
                  </a:lnTo>
                  <a:close/>
                  <a:moveTo>
                    <a:pt x="4372133" y="6695898"/>
                  </a:moveTo>
                  <a:lnTo>
                    <a:pt x="4380925" y="6689670"/>
                  </a:lnTo>
                  <a:lnTo>
                    <a:pt x="4405472" y="6694433"/>
                  </a:lnTo>
                  <a:lnTo>
                    <a:pt x="4391550" y="6723741"/>
                  </a:lnTo>
                  <a:lnTo>
                    <a:pt x="4369569" y="6712384"/>
                  </a:lnTo>
                  <a:lnTo>
                    <a:pt x="4372133" y="6695898"/>
                  </a:lnTo>
                  <a:close/>
                  <a:moveTo>
                    <a:pt x="4388986" y="6730702"/>
                  </a:moveTo>
                  <a:lnTo>
                    <a:pt x="4360043" y="6791883"/>
                  </a:lnTo>
                  <a:lnTo>
                    <a:pt x="4368836" y="6720810"/>
                  </a:lnTo>
                  <a:lnTo>
                    <a:pt x="4388986" y="6730702"/>
                  </a:lnTo>
                  <a:close/>
                  <a:moveTo>
                    <a:pt x="4397411" y="6735098"/>
                  </a:moveTo>
                  <a:lnTo>
                    <a:pt x="4411699" y="6742425"/>
                  </a:lnTo>
                  <a:lnTo>
                    <a:pt x="4429285" y="6751218"/>
                  </a:lnTo>
                  <a:lnTo>
                    <a:pt x="4364073" y="6801042"/>
                  </a:lnTo>
                  <a:lnTo>
                    <a:pt x="4397411" y="6735098"/>
                  </a:lnTo>
                  <a:close/>
                  <a:moveTo>
                    <a:pt x="4414997" y="6735831"/>
                  </a:moveTo>
                  <a:lnTo>
                    <a:pt x="4400709" y="6728504"/>
                  </a:lnTo>
                  <a:cubicBezTo>
                    <a:pt x="4406204" y="6717513"/>
                    <a:pt x="4411699" y="6706889"/>
                    <a:pt x="4416828" y="6696997"/>
                  </a:cubicBezTo>
                  <a:lnTo>
                    <a:pt x="4442473" y="6702126"/>
                  </a:lnTo>
                  <a:lnTo>
                    <a:pt x="4450167" y="6735098"/>
                  </a:lnTo>
                  <a:lnTo>
                    <a:pt x="4435146" y="6746455"/>
                  </a:lnTo>
                  <a:lnTo>
                    <a:pt x="4414997" y="6735831"/>
                  </a:lnTo>
                  <a:close/>
                  <a:moveTo>
                    <a:pt x="4452365" y="6742791"/>
                  </a:moveTo>
                  <a:lnTo>
                    <a:pt x="4455662" y="6756713"/>
                  </a:lnTo>
                  <a:lnTo>
                    <a:pt x="4442840" y="6750119"/>
                  </a:lnTo>
                  <a:lnTo>
                    <a:pt x="4452365" y="6742791"/>
                  </a:lnTo>
                  <a:close/>
                  <a:moveTo>
                    <a:pt x="4542855" y="6721909"/>
                  </a:moveTo>
                  <a:lnTo>
                    <a:pt x="4554578" y="6724107"/>
                  </a:lnTo>
                  <a:lnTo>
                    <a:pt x="4546152" y="6735831"/>
                  </a:lnTo>
                  <a:lnTo>
                    <a:pt x="4542855" y="6721909"/>
                  </a:lnTo>
                  <a:close/>
                  <a:moveTo>
                    <a:pt x="4541023" y="6714216"/>
                  </a:moveTo>
                  <a:lnTo>
                    <a:pt x="4533330" y="6681244"/>
                  </a:lnTo>
                  <a:lnTo>
                    <a:pt x="4554212" y="6665491"/>
                  </a:lnTo>
                  <a:cubicBezTo>
                    <a:pt x="4563004" y="6672451"/>
                    <a:pt x="4572896" y="6679412"/>
                    <a:pt x="4582421" y="6686739"/>
                  </a:cubicBezTo>
                  <a:lnTo>
                    <a:pt x="4572896" y="6699562"/>
                  </a:lnTo>
                  <a:lnTo>
                    <a:pt x="4558975" y="6717880"/>
                  </a:lnTo>
                  <a:lnTo>
                    <a:pt x="4541023" y="6714216"/>
                  </a:lnTo>
                  <a:close/>
                  <a:moveTo>
                    <a:pt x="4579124" y="6703958"/>
                  </a:moveTo>
                  <a:lnTo>
                    <a:pt x="4588649" y="6691135"/>
                  </a:lnTo>
                  <a:lnTo>
                    <a:pt x="4647632" y="6735464"/>
                  </a:lnTo>
                  <a:lnTo>
                    <a:pt x="4567400" y="6719345"/>
                  </a:lnTo>
                  <a:lnTo>
                    <a:pt x="4579124" y="6703958"/>
                  </a:lnTo>
                  <a:close/>
                  <a:moveTo>
                    <a:pt x="4594511" y="6683442"/>
                  </a:moveTo>
                  <a:lnTo>
                    <a:pt x="4608066" y="6665491"/>
                  </a:lnTo>
                  <a:lnTo>
                    <a:pt x="4647266" y="6725573"/>
                  </a:lnTo>
                  <a:lnTo>
                    <a:pt x="4594511" y="6683442"/>
                  </a:lnTo>
                  <a:close/>
                  <a:moveTo>
                    <a:pt x="4588649" y="6678679"/>
                  </a:moveTo>
                  <a:lnTo>
                    <a:pt x="4563371" y="6658530"/>
                  </a:lnTo>
                  <a:lnTo>
                    <a:pt x="4583520" y="6643143"/>
                  </a:lnTo>
                  <a:lnTo>
                    <a:pt x="4594145" y="6644609"/>
                  </a:lnTo>
                  <a:lnTo>
                    <a:pt x="4603303" y="6658530"/>
                  </a:lnTo>
                  <a:lnTo>
                    <a:pt x="4588649" y="6678679"/>
                  </a:lnTo>
                  <a:close/>
                  <a:moveTo>
                    <a:pt x="4603670" y="6646074"/>
                  </a:moveTo>
                  <a:lnTo>
                    <a:pt x="4611729" y="6647173"/>
                  </a:lnTo>
                  <a:lnTo>
                    <a:pt x="4607700" y="6652668"/>
                  </a:lnTo>
                  <a:lnTo>
                    <a:pt x="4603670" y="6646074"/>
                  </a:lnTo>
                  <a:close/>
                  <a:moveTo>
                    <a:pt x="4576926" y="6605042"/>
                  </a:moveTo>
                  <a:cubicBezTo>
                    <a:pt x="4608433" y="6594784"/>
                    <a:pt x="4638107" y="6584892"/>
                    <a:pt x="4656425" y="6578665"/>
                  </a:cubicBezTo>
                  <a:lnTo>
                    <a:pt x="4591580" y="6627756"/>
                  </a:lnTo>
                  <a:lnTo>
                    <a:pt x="4576926" y="6605042"/>
                  </a:lnTo>
                  <a:close/>
                  <a:moveTo>
                    <a:pt x="4507685" y="6498799"/>
                  </a:moveTo>
                  <a:cubicBezTo>
                    <a:pt x="4509150" y="6495135"/>
                    <a:pt x="4510615" y="6491472"/>
                    <a:pt x="4512081" y="6488541"/>
                  </a:cubicBezTo>
                  <a:lnTo>
                    <a:pt x="4510249" y="6503195"/>
                  </a:lnTo>
                  <a:lnTo>
                    <a:pt x="4507685" y="6498799"/>
                  </a:lnTo>
                  <a:close/>
                  <a:moveTo>
                    <a:pt x="4428552" y="6319651"/>
                  </a:moveTo>
                  <a:lnTo>
                    <a:pt x="4423789" y="6341266"/>
                  </a:lnTo>
                  <a:lnTo>
                    <a:pt x="4420126" y="6336870"/>
                  </a:lnTo>
                  <a:lnTo>
                    <a:pt x="4425255" y="6321116"/>
                  </a:lnTo>
                  <a:lnTo>
                    <a:pt x="4435146" y="6291076"/>
                  </a:lnTo>
                  <a:cubicBezTo>
                    <a:pt x="4432948" y="6300601"/>
                    <a:pt x="4430750" y="6310126"/>
                    <a:pt x="4428552" y="6319651"/>
                  </a:cubicBezTo>
                  <a:lnTo>
                    <a:pt x="4428552" y="6319651"/>
                  </a:lnTo>
                  <a:close/>
                  <a:moveTo>
                    <a:pt x="4372866" y="6336137"/>
                  </a:moveTo>
                  <a:lnTo>
                    <a:pt x="4390451" y="6357752"/>
                  </a:lnTo>
                  <a:lnTo>
                    <a:pt x="4387520" y="6370208"/>
                  </a:lnTo>
                  <a:lnTo>
                    <a:pt x="4369935" y="6358118"/>
                  </a:lnTo>
                  <a:lnTo>
                    <a:pt x="4345389" y="6340900"/>
                  </a:lnTo>
                  <a:lnTo>
                    <a:pt x="4335498" y="6315621"/>
                  </a:lnTo>
                  <a:lnTo>
                    <a:pt x="4317180" y="6268361"/>
                  </a:lnTo>
                  <a:cubicBezTo>
                    <a:pt x="4334032" y="6288511"/>
                    <a:pt x="4353449" y="6312324"/>
                    <a:pt x="4372866" y="6336137"/>
                  </a:cubicBezTo>
                  <a:close/>
                  <a:moveTo>
                    <a:pt x="4365905" y="6363980"/>
                  </a:moveTo>
                  <a:lnTo>
                    <a:pt x="4386055" y="6377902"/>
                  </a:lnTo>
                  <a:lnTo>
                    <a:pt x="4376529" y="6420765"/>
                  </a:lnTo>
                  <a:lnTo>
                    <a:pt x="4350518" y="6352989"/>
                  </a:lnTo>
                  <a:lnTo>
                    <a:pt x="4365905" y="6363980"/>
                  </a:lnTo>
                  <a:close/>
                  <a:moveTo>
                    <a:pt x="4364806" y="6410141"/>
                  </a:moveTo>
                  <a:cubicBezTo>
                    <a:pt x="4353816" y="6388160"/>
                    <a:pt x="4341359" y="6362881"/>
                    <a:pt x="4328537" y="6337602"/>
                  </a:cubicBezTo>
                  <a:lnTo>
                    <a:pt x="4339894" y="6345662"/>
                  </a:lnTo>
                  <a:cubicBezTo>
                    <a:pt x="4348686" y="6368376"/>
                    <a:pt x="4357112" y="6390358"/>
                    <a:pt x="4364806" y="6410141"/>
                  </a:cubicBezTo>
                  <a:lnTo>
                    <a:pt x="4364806" y="6410141"/>
                  </a:lnTo>
                  <a:close/>
                  <a:moveTo>
                    <a:pt x="4383857" y="6543128"/>
                  </a:moveTo>
                  <a:lnTo>
                    <a:pt x="4383490" y="6546059"/>
                  </a:lnTo>
                  <a:lnTo>
                    <a:pt x="4369569" y="6559248"/>
                  </a:lnTo>
                  <a:cubicBezTo>
                    <a:pt x="4350518" y="6577565"/>
                    <a:pt x="4331468" y="6595517"/>
                    <a:pt x="4314982" y="6611637"/>
                  </a:cubicBezTo>
                  <a:lnTo>
                    <a:pt x="4371400" y="6523345"/>
                  </a:lnTo>
                  <a:lnTo>
                    <a:pt x="4383857" y="6543128"/>
                  </a:lnTo>
                  <a:close/>
                  <a:moveTo>
                    <a:pt x="4374698" y="6564377"/>
                  </a:moveTo>
                  <a:lnTo>
                    <a:pt x="4382025" y="6557416"/>
                  </a:lnTo>
                  <a:lnTo>
                    <a:pt x="4371034" y="6645341"/>
                  </a:lnTo>
                  <a:cubicBezTo>
                    <a:pt x="4336963" y="6650104"/>
                    <a:pt x="4305090" y="6654500"/>
                    <a:pt x="4285673" y="6657431"/>
                  </a:cubicBezTo>
                  <a:lnTo>
                    <a:pt x="4287505" y="6654866"/>
                  </a:lnTo>
                  <a:lnTo>
                    <a:pt x="4298129" y="6638014"/>
                  </a:lnTo>
                  <a:cubicBezTo>
                    <a:pt x="4318645" y="6618597"/>
                    <a:pt x="4346488" y="6591487"/>
                    <a:pt x="4374698" y="6564377"/>
                  </a:cubicBezTo>
                  <a:lnTo>
                    <a:pt x="4374698" y="6564377"/>
                  </a:lnTo>
                  <a:close/>
                  <a:moveTo>
                    <a:pt x="4453830" y="6704690"/>
                  </a:moveTo>
                  <a:lnTo>
                    <a:pt x="4462989" y="6706522"/>
                  </a:lnTo>
                  <a:lnTo>
                    <a:pt x="4483139" y="6710552"/>
                  </a:lnTo>
                  <a:lnTo>
                    <a:pt x="4458959" y="6728870"/>
                  </a:lnTo>
                  <a:lnTo>
                    <a:pt x="4453830" y="6704690"/>
                  </a:lnTo>
                  <a:close/>
                  <a:moveTo>
                    <a:pt x="4516844" y="6694066"/>
                  </a:moveTo>
                  <a:lnTo>
                    <a:pt x="4524171" y="6688571"/>
                  </a:lnTo>
                  <a:lnTo>
                    <a:pt x="4530399" y="6712751"/>
                  </a:lnTo>
                  <a:lnTo>
                    <a:pt x="4500358" y="6706889"/>
                  </a:lnTo>
                  <a:lnTo>
                    <a:pt x="4516844" y="6694066"/>
                  </a:lnTo>
                  <a:close/>
                  <a:moveTo>
                    <a:pt x="4652395" y="6570238"/>
                  </a:moveTo>
                  <a:lnTo>
                    <a:pt x="4654960" y="6571704"/>
                  </a:lnTo>
                  <a:cubicBezTo>
                    <a:pt x="4635909" y="6577932"/>
                    <a:pt x="4605502" y="6587823"/>
                    <a:pt x="4572896" y="6598447"/>
                  </a:cubicBezTo>
                  <a:lnTo>
                    <a:pt x="4524537" y="6524444"/>
                  </a:lnTo>
                  <a:lnTo>
                    <a:pt x="4534429" y="6527741"/>
                  </a:lnTo>
                  <a:cubicBezTo>
                    <a:pt x="4571430" y="6539830"/>
                    <a:pt x="4608433" y="6551554"/>
                    <a:pt x="4635543" y="6559980"/>
                  </a:cubicBezTo>
                  <a:lnTo>
                    <a:pt x="4652395" y="6570238"/>
                  </a:lnTo>
                  <a:close/>
                  <a:moveTo>
                    <a:pt x="4536627" y="6520780"/>
                  </a:moveTo>
                  <a:lnTo>
                    <a:pt x="4518309" y="6514919"/>
                  </a:lnTo>
                  <a:lnTo>
                    <a:pt x="4516844" y="6512721"/>
                  </a:lnTo>
                  <a:lnTo>
                    <a:pt x="4519408" y="6489274"/>
                  </a:lnTo>
                  <a:lnTo>
                    <a:pt x="4608799" y="6543861"/>
                  </a:lnTo>
                  <a:cubicBezTo>
                    <a:pt x="4586451" y="6536534"/>
                    <a:pt x="4561539" y="6528474"/>
                    <a:pt x="4536627" y="6520780"/>
                  </a:cubicBezTo>
                  <a:lnTo>
                    <a:pt x="4536627" y="6520780"/>
                  </a:lnTo>
                  <a:close/>
                  <a:moveTo>
                    <a:pt x="4469584" y="6315621"/>
                  </a:moveTo>
                  <a:lnTo>
                    <a:pt x="4476178" y="6303531"/>
                  </a:lnTo>
                  <a:cubicBezTo>
                    <a:pt x="4475812" y="6331741"/>
                    <a:pt x="4475445" y="6360316"/>
                    <a:pt x="4475445" y="6384862"/>
                  </a:cubicBezTo>
                  <a:lnTo>
                    <a:pt x="4469584" y="6315621"/>
                  </a:lnTo>
                  <a:close/>
                  <a:moveTo>
                    <a:pt x="4469584" y="6399517"/>
                  </a:moveTo>
                  <a:lnTo>
                    <a:pt x="4442107" y="6365079"/>
                  </a:lnTo>
                  <a:lnTo>
                    <a:pt x="4453830" y="6343830"/>
                  </a:lnTo>
                  <a:lnTo>
                    <a:pt x="4462989" y="6326978"/>
                  </a:lnTo>
                  <a:lnTo>
                    <a:pt x="4469584" y="6399517"/>
                  </a:lnTo>
                  <a:close/>
                  <a:moveTo>
                    <a:pt x="4447602" y="6340167"/>
                  </a:moveTo>
                  <a:lnTo>
                    <a:pt x="4437344" y="6358851"/>
                  </a:lnTo>
                  <a:lnTo>
                    <a:pt x="4429285" y="6348959"/>
                  </a:lnTo>
                  <a:lnTo>
                    <a:pt x="4435513" y="6321849"/>
                  </a:lnTo>
                  <a:cubicBezTo>
                    <a:pt x="4442473" y="6292174"/>
                    <a:pt x="4449434" y="6262133"/>
                    <a:pt x="4455296" y="6236488"/>
                  </a:cubicBezTo>
                  <a:lnTo>
                    <a:pt x="4459692" y="6287045"/>
                  </a:lnTo>
                  <a:lnTo>
                    <a:pt x="4461890" y="6314156"/>
                  </a:lnTo>
                  <a:lnTo>
                    <a:pt x="4447602" y="6340167"/>
                  </a:lnTo>
                  <a:close/>
                  <a:moveTo>
                    <a:pt x="4418294" y="6318918"/>
                  </a:moveTo>
                  <a:lnTo>
                    <a:pt x="4414630" y="6330275"/>
                  </a:lnTo>
                  <a:lnTo>
                    <a:pt x="4406204" y="6320017"/>
                  </a:lnTo>
                  <a:lnTo>
                    <a:pt x="4408769" y="6308660"/>
                  </a:lnTo>
                  <a:lnTo>
                    <a:pt x="4446869" y="6135741"/>
                  </a:lnTo>
                  <a:lnTo>
                    <a:pt x="4453464" y="6212675"/>
                  </a:lnTo>
                  <a:lnTo>
                    <a:pt x="4418294" y="6318918"/>
                  </a:lnTo>
                  <a:close/>
                  <a:moveTo>
                    <a:pt x="4412066" y="6338702"/>
                  </a:moveTo>
                  <a:lnTo>
                    <a:pt x="4408769" y="6348593"/>
                  </a:lnTo>
                  <a:lnTo>
                    <a:pt x="4401442" y="6341266"/>
                  </a:lnTo>
                  <a:lnTo>
                    <a:pt x="4404006" y="6329176"/>
                  </a:lnTo>
                  <a:lnTo>
                    <a:pt x="4412066" y="6338702"/>
                  </a:lnTo>
                  <a:close/>
                  <a:moveTo>
                    <a:pt x="4395580" y="6334671"/>
                  </a:moveTo>
                  <a:lnTo>
                    <a:pt x="4387154" y="6326246"/>
                  </a:lnTo>
                  <a:lnTo>
                    <a:pt x="4308754" y="6246014"/>
                  </a:lnTo>
                  <a:lnTo>
                    <a:pt x="4280911" y="6174208"/>
                  </a:lnTo>
                  <a:lnTo>
                    <a:pt x="4391184" y="6312690"/>
                  </a:lnTo>
                  <a:lnTo>
                    <a:pt x="4398511" y="6321849"/>
                  </a:lnTo>
                  <a:lnTo>
                    <a:pt x="4395580" y="6334671"/>
                  </a:lnTo>
                  <a:close/>
                  <a:moveTo>
                    <a:pt x="4365905" y="6687106"/>
                  </a:moveTo>
                  <a:lnTo>
                    <a:pt x="4365172" y="6691868"/>
                  </a:lnTo>
                  <a:lnTo>
                    <a:pt x="4349419" y="6702492"/>
                  </a:lnTo>
                  <a:cubicBezTo>
                    <a:pt x="4325240" y="6690036"/>
                    <a:pt x="4304358" y="6679412"/>
                    <a:pt x="4289337" y="6672085"/>
                  </a:cubicBezTo>
                  <a:lnTo>
                    <a:pt x="4365905" y="6687106"/>
                  </a:lnTo>
                  <a:close/>
                  <a:moveTo>
                    <a:pt x="4598174" y="6638014"/>
                  </a:moveTo>
                  <a:lnTo>
                    <a:pt x="4595610" y="6633984"/>
                  </a:lnTo>
                  <a:lnTo>
                    <a:pt x="4657524" y="6587090"/>
                  </a:lnTo>
                  <a:cubicBezTo>
                    <a:pt x="4647632" y="6600279"/>
                    <a:pt x="4633344" y="6618964"/>
                    <a:pt x="4617225" y="6640945"/>
                  </a:cubicBezTo>
                  <a:lnTo>
                    <a:pt x="4598174" y="6638014"/>
                  </a:lnTo>
                  <a:close/>
                  <a:moveTo>
                    <a:pt x="4289337" y="6753050"/>
                  </a:moveTo>
                  <a:lnTo>
                    <a:pt x="4350518" y="6711285"/>
                  </a:lnTo>
                  <a:lnTo>
                    <a:pt x="4362608" y="6717513"/>
                  </a:lnTo>
                  <a:lnTo>
                    <a:pt x="4352350" y="6801775"/>
                  </a:lnTo>
                  <a:cubicBezTo>
                    <a:pt x="4349785" y="6802141"/>
                    <a:pt x="4347221" y="6803240"/>
                    <a:pt x="4345389" y="6804706"/>
                  </a:cubicBezTo>
                  <a:cubicBezTo>
                    <a:pt x="4344290" y="6806171"/>
                    <a:pt x="4343557" y="6808369"/>
                    <a:pt x="4343557" y="6810201"/>
                  </a:cubicBezTo>
                  <a:lnTo>
                    <a:pt x="4263692" y="6815696"/>
                  </a:lnTo>
                  <a:cubicBezTo>
                    <a:pt x="4235483" y="6817528"/>
                    <a:pt x="4206907" y="6819726"/>
                    <a:pt x="4189688" y="6821192"/>
                  </a:cubicBezTo>
                  <a:lnTo>
                    <a:pt x="4289337" y="6753050"/>
                  </a:lnTo>
                  <a:close/>
                  <a:moveTo>
                    <a:pt x="4467752" y="6771367"/>
                  </a:moveTo>
                  <a:lnTo>
                    <a:pt x="4479841" y="6777595"/>
                  </a:lnTo>
                  <a:lnTo>
                    <a:pt x="4475812" y="6812033"/>
                  </a:lnTo>
                  <a:cubicBezTo>
                    <a:pt x="4473614" y="6801042"/>
                    <a:pt x="4471049" y="6787120"/>
                    <a:pt x="4467752" y="6771367"/>
                  </a:cubicBezTo>
                  <a:lnTo>
                    <a:pt x="4467752" y="6771367"/>
                  </a:lnTo>
                  <a:close/>
                  <a:moveTo>
                    <a:pt x="4465920" y="6762209"/>
                  </a:moveTo>
                  <a:cubicBezTo>
                    <a:pt x="4464455" y="6754881"/>
                    <a:pt x="4462989" y="6747188"/>
                    <a:pt x="4461157" y="6739494"/>
                  </a:cubicBezTo>
                  <a:lnTo>
                    <a:pt x="4460425" y="6736197"/>
                  </a:lnTo>
                  <a:lnTo>
                    <a:pt x="4486436" y="6716780"/>
                  </a:lnTo>
                  <a:lnTo>
                    <a:pt x="4480574" y="6769536"/>
                  </a:lnTo>
                  <a:lnTo>
                    <a:pt x="4465920" y="6762209"/>
                  </a:lnTo>
                  <a:close/>
                  <a:moveTo>
                    <a:pt x="4532597" y="6720078"/>
                  </a:moveTo>
                  <a:lnTo>
                    <a:pt x="4533330" y="6723375"/>
                  </a:lnTo>
                  <a:cubicBezTo>
                    <a:pt x="4535161" y="6731068"/>
                    <a:pt x="4536993" y="6738395"/>
                    <a:pt x="4539191" y="6745723"/>
                  </a:cubicBezTo>
                  <a:lnTo>
                    <a:pt x="4529299" y="6758911"/>
                  </a:lnTo>
                  <a:lnTo>
                    <a:pt x="4500724" y="6713849"/>
                  </a:lnTo>
                  <a:lnTo>
                    <a:pt x="4532597" y="6720078"/>
                  </a:lnTo>
                  <a:close/>
                  <a:moveTo>
                    <a:pt x="4541389" y="6754515"/>
                  </a:moveTo>
                  <a:cubicBezTo>
                    <a:pt x="4545419" y="6769902"/>
                    <a:pt x="4549083" y="6783824"/>
                    <a:pt x="4552014" y="6794448"/>
                  </a:cubicBezTo>
                  <a:lnTo>
                    <a:pt x="4533330" y="6765139"/>
                  </a:lnTo>
                  <a:lnTo>
                    <a:pt x="4541389" y="6754515"/>
                  </a:lnTo>
                  <a:close/>
                  <a:moveTo>
                    <a:pt x="4568500" y="6805072"/>
                  </a:moveTo>
                  <a:cubicBezTo>
                    <a:pt x="4566302" y="6803606"/>
                    <a:pt x="4563737" y="6802508"/>
                    <a:pt x="4561173" y="6802508"/>
                  </a:cubicBezTo>
                  <a:lnTo>
                    <a:pt x="4547984" y="6745356"/>
                  </a:lnTo>
                  <a:lnTo>
                    <a:pt x="4562271" y="6726305"/>
                  </a:lnTo>
                  <a:lnTo>
                    <a:pt x="4650197" y="6743524"/>
                  </a:lnTo>
                  <a:cubicBezTo>
                    <a:pt x="4650197" y="6744257"/>
                    <a:pt x="4650197" y="6744990"/>
                    <a:pt x="4650197" y="6746089"/>
                  </a:cubicBezTo>
                  <a:lnTo>
                    <a:pt x="4608799" y="6776130"/>
                  </a:lnTo>
                  <a:cubicBezTo>
                    <a:pt x="4593412" y="6786754"/>
                    <a:pt x="4578025" y="6798111"/>
                    <a:pt x="4568500" y="6805072"/>
                  </a:cubicBezTo>
                  <a:lnTo>
                    <a:pt x="4568500" y="6805072"/>
                  </a:lnTo>
                  <a:close/>
                  <a:moveTo>
                    <a:pt x="4658257" y="6730702"/>
                  </a:moveTo>
                  <a:lnTo>
                    <a:pt x="4612096" y="6659629"/>
                  </a:lnTo>
                  <a:lnTo>
                    <a:pt x="4620156" y="6648638"/>
                  </a:lnTo>
                  <a:lnTo>
                    <a:pt x="4693427" y="6659629"/>
                  </a:lnTo>
                  <a:lnTo>
                    <a:pt x="4813225" y="6677214"/>
                  </a:lnTo>
                  <a:cubicBezTo>
                    <a:pt x="4797106" y="6683442"/>
                    <a:pt x="4770728" y="6694066"/>
                    <a:pt x="4744350" y="6704690"/>
                  </a:cubicBezTo>
                  <a:lnTo>
                    <a:pt x="4670713" y="6734732"/>
                  </a:lnTo>
                  <a:cubicBezTo>
                    <a:pt x="4667782" y="6731068"/>
                    <a:pt x="4663019" y="6729237"/>
                    <a:pt x="4658257" y="6730702"/>
                  </a:cubicBezTo>
                  <a:lnTo>
                    <a:pt x="4658257" y="6730702"/>
                  </a:lnTo>
                  <a:close/>
                  <a:moveTo>
                    <a:pt x="4093703" y="6173109"/>
                  </a:moveTo>
                  <a:lnTo>
                    <a:pt x="4265157" y="6158088"/>
                  </a:lnTo>
                  <a:cubicBezTo>
                    <a:pt x="4265890" y="6158821"/>
                    <a:pt x="4266989" y="6159188"/>
                    <a:pt x="4268088" y="6159554"/>
                  </a:cubicBezTo>
                  <a:cubicBezTo>
                    <a:pt x="4271752" y="6169079"/>
                    <a:pt x="4281643" y="6195090"/>
                    <a:pt x="4294466" y="6228062"/>
                  </a:cubicBezTo>
                  <a:lnTo>
                    <a:pt x="4282743" y="6213774"/>
                  </a:lnTo>
                  <a:cubicBezTo>
                    <a:pt x="4283109" y="6213042"/>
                    <a:pt x="4284208" y="6212675"/>
                    <a:pt x="4284574" y="6211942"/>
                  </a:cubicBezTo>
                  <a:cubicBezTo>
                    <a:pt x="4285673" y="6209012"/>
                    <a:pt x="4285673" y="6205715"/>
                    <a:pt x="4284574" y="6202784"/>
                  </a:cubicBezTo>
                  <a:cubicBezTo>
                    <a:pt x="4281643" y="6196556"/>
                    <a:pt x="4274682" y="6193991"/>
                    <a:pt x="4268455" y="6196556"/>
                  </a:cubicBezTo>
                  <a:cubicBezTo>
                    <a:pt x="4266623" y="6197288"/>
                    <a:pt x="4265890" y="6199120"/>
                    <a:pt x="4264791" y="6200585"/>
                  </a:cubicBezTo>
                  <a:lnTo>
                    <a:pt x="4258929" y="6194724"/>
                  </a:lnTo>
                  <a:cubicBezTo>
                    <a:pt x="4259662" y="6193625"/>
                    <a:pt x="4260028" y="6192526"/>
                    <a:pt x="4260028" y="6191427"/>
                  </a:cubicBezTo>
                  <a:cubicBezTo>
                    <a:pt x="4259662" y="6186298"/>
                    <a:pt x="4255632" y="6182634"/>
                    <a:pt x="4250503" y="6182634"/>
                  </a:cubicBezTo>
                  <a:cubicBezTo>
                    <a:pt x="4247206" y="6183001"/>
                    <a:pt x="4244275" y="6184832"/>
                    <a:pt x="4243176" y="6188129"/>
                  </a:cubicBezTo>
                  <a:lnTo>
                    <a:pt x="4083811" y="6184832"/>
                  </a:lnTo>
                  <a:lnTo>
                    <a:pt x="3983063" y="6183001"/>
                  </a:lnTo>
                  <a:lnTo>
                    <a:pt x="4093703" y="6173109"/>
                  </a:lnTo>
                  <a:close/>
                  <a:moveTo>
                    <a:pt x="4273217" y="6219636"/>
                  </a:moveTo>
                  <a:lnTo>
                    <a:pt x="4273217" y="6219636"/>
                  </a:lnTo>
                  <a:cubicBezTo>
                    <a:pt x="4274682" y="6224765"/>
                    <a:pt x="4276514" y="6230993"/>
                    <a:pt x="4279079" y="6239053"/>
                  </a:cubicBezTo>
                  <a:lnTo>
                    <a:pt x="4268821" y="6218171"/>
                  </a:lnTo>
                  <a:cubicBezTo>
                    <a:pt x="4269920" y="6218903"/>
                    <a:pt x="4271386" y="6219636"/>
                    <a:pt x="4273217" y="6219636"/>
                  </a:cubicBezTo>
                  <a:lnTo>
                    <a:pt x="4273217" y="6219636"/>
                  </a:lnTo>
                  <a:close/>
                  <a:moveTo>
                    <a:pt x="4283475" y="6229528"/>
                  </a:moveTo>
                  <a:lnTo>
                    <a:pt x="4301427" y="6247845"/>
                  </a:lnTo>
                  <a:lnTo>
                    <a:pt x="4302892" y="6249677"/>
                  </a:lnTo>
                  <a:lnTo>
                    <a:pt x="4329269" y="6317819"/>
                  </a:lnTo>
                  <a:cubicBezTo>
                    <a:pt x="4331101" y="6322948"/>
                    <a:pt x="4333299" y="6328077"/>
                    <a:pt x="4335131" y="6333206"/>
                  </a:cubicBezTo>
                  <a:lnTo>
                    <a:pt x="4321576" y="6323681"/>
                  </a:lnTo>
                  <a:lnTo>
                    <a:pt x="4298129" y="6276788"/>
                  </a:lnTo>
                  <a:cubicBezTo>
                    <a:pt x="4292268" y="6258104"/>
                    <a:pt x="4287139" y="6241984"/>
                    <a:pt x="4283475" y="6229528"/>
                  </a:cubicBezTo>
                  <a:lnTo>
                    <a:pt x="4283475" y="6229528"/>
                  </a:lnTo>
                  <a:close/>
                  <a:moveTo>
                    <a:pt x="4369569" y="6452638"/>
                  </a:moveTo>
                  <a:lnTo>
                    <a:pt x="4361509" y="6488907"/>
                  </a:lnTo>
                  <a:lnTo>
                    <a:pt x="4339161" y="6414903"/>
                  </a:lnTo>
                  <a:cubicBezTo>
                    <a:pt x="4350518" y="6428825"/>
                    <a:pt x="4361143" y="6442014"/>
                    <a:pt x="4369569" y="6452638"/>
                  </a:cubicBezTo>
                  <a:lnTo>
                    <a:pt x="4369569" y="6452638"/>
                  </a:lnTo>
                  <a:close/>
                  <a:moveTo>
                    <a:pt x="4362241" y="6511988"/>
                  </a:moveTo>
                  <a:cubicBezTo>
                    <a:pt x="4362974" y="6511988"/>
                    <a:pt x="4363341" y="6511621"/>
                    <a:pt x="4364073" y="6511621"/>
                  </a:cubicBezTo>
                  <a:lnTo>
                    <a:pt x="4367371" y="6517117"/>
                  </a:lnTo>
                  <a:lnTo>
                    <a:pt x="4292268" y="6633618"/>
                  </a:lnTo>
                  <a:lnTo>
                    <a:pt x="4282743" y="6642777"/>
                  </a:lnTo>
                  <a:cubicBezTo>
                    <a:pt x="4291901" y="6627390"/>
                    <a:pt x="4304724" y="6606141"/>
                    <a:pt x="4317180" y="6584892"/>
                  </a:cubicBezTo>
                  <a:cubicBezTo>
                    <a:pt x="4334765" y="6554851"/>
                    <a:pt x="4352716" y="6524810"/>
                    <a:pt x="4360776" y="6511621"/>
                  </a:cubicBezTo>
                  <a:cubicBezTo>
                    <a:pt x="4361143" y="6511621"/>
                    <a:pt x="4361509" y="6511988"/>
                    <a:pt x="4362241" y="6511988"/>
                  </a:cubicBezTo>
                  <a:lnTo>
                    <a:pt x="4362241" y="6511988"/>
                  </a:lnTo>
                  <a:close/>
                  <a:moveTo>
                    <a:pt x="4342458" y="6707255"/>
                  </a:moveTo>
                  <a:lnTo>
                    <a:pt x="4303625" y="6733266"/>
                  </a:lnTo>
                  <a:cubicBezTo>
                    <a:pt x="4255632" y="6765506"/>
                    <a:pt x="4207640" y="6798111"/>
                    <a:pt x="4184925" y="6813865"/>
                  </a:cubicBezTo>
                  <a:lnTo>
                    <a:pt x="4275782" y="6672818"/>
                  </a:lnTo>
                  <a:cubicBezTo>
                    <a:pt x="4289337" y="6679412"/>
                    <a:pt x="4313516" y="6692235"/>
                    <a:pt x="4342458" y="6707255"/>
                  </a:cubicBezTo>
                  <a:lnTo>
                    <a:pt x="4342458" y="6707255"/>
                  </a:lnTo>
                  <a:close/>
                  <a:moveTo>
                    <a:pt x="4672178" y="6648272"/>
                  </a:moveTo>
                  <a:lnTo>
                    <a:pt x="4626017" y="6641677"/>
                  </a:lnTo>
                  <a:cubicBezTo>
                    <a:pt x="4645434" y="6615666"/>
                    <a:pt x="4661920" y="6593685"/>
                    <a:pt x="4670713" y="6581595"/>
                  </a:cubicBezTo>
                  <a:cubicBezTo>
                    <a:pt x="4731162" y="6618231"/>
                    <a:pt x="4788313" y="6653034"/>
                    <a:pt x="4813958" y="6668422"/>
                  </a:cubicBezTo>
                  <a:cubicBezTo>
                    <a:pt x="4786481" y="6664391"/>
                    <a:pt x="4728963" y="6655965"/>
                    <a:pt x="4672178" y="6648272"/>
                  </a:cubicBezTo>
                  <a:lnTo>
                    <a:pt x="4672178" y="6648272"/>
                  </a:lnTo>
                  <a:close/>
                  <a:moveTo>
                    <a:pt x="4490100" y="6424795"/>
                  </a:moveTo>
                  <a:cubicBezTo>
                    <a:pt x="4493031" y="6411240"/>
                    <a:pt x="4496694" y="6395487"/>
                    <a:pt x="4500724" y="6377535"/>
                  </a:cubicBezTo>
                  <a:lnTo>
                    <a:pt x="4513180" y="6453737"/>
                  </a:lnTo>
                  <a:lnTo>
                    <a:pt x="4490100" y="6424795"/>
                  </a:lnTo>
                  <a:close/>
                  <a:moveTo>
                    <a:pt x="4476545" y="6287778"/>
                  </a:moveTo>
                  <a:lnTo>
                    <a:pt x="4468485" y="6302066"/>
                  </a:lnTo>
                  <a:lnTo>
                    <a:pt x="4467019" y="6285946"/>
                  </a:lnTo>
                  <a:lnTo>
                    <a:pt x="4460791" y="6213042"/>
                  </a:lnTo>
                  <a:cubicBezTo>
                    <a:pt x="4460791" y="6212309"/>
                    <a:pt x="4461157" y="6211576"/>
                    <a:pt x="4461157" y="6210844"/>
                  </a:cubicBezTo>
                  <a:lnTo>
                    <a:pt x="4469218" y="6186298"/>
                  </a:lnTo>
                  <a:cubicBezTo>
                    <a:pt x="4471416" y="6199120"/>
                    <a:pt x="4473980" y="6215973"/>
                    <a:pt x="4476911" y="6235389"/>
                  </a:cubicBezTo>
                  <a:lnTo>
                    <a:pt x="4476545" y="6287778"/>
                  </a:lnTo>
                  <a:close/>
                  <a:moveTo>
                    <a:pt x="4474346" y="6173109"/>
                  </a:moveTo>
                  <a:cubicBezTo>
                    <a:pt x="4475812" y="6172376"/>
                    <a:pt x="4476911" y="6171643"/>
                    <a:pt x="4478010" y="6170544"/>
                  </a:cubicBezTo>
                  <a:lnTo>
                    <a:pt x="4477643" y="6193258"/>
                  </a:lnTo>
                  <a:cubicBezTo>
                    <a:pt x="4476178" y="6184832"/>
                    <a:pt x="4475079" y="6178238"/>
                    <a:pt x="4474346" y="6173109"/>
                  </a:cubicBezTo>
                  <a:lnTo>
                    <a:pt x="4474346" y="6173109"/>
                  </a:lnTo>
                  <a:close/>
                  <a:moveTo>
                    <a:pt x="4478010" y="6129512"/>
                  </a:moveTo>
                  <a:cubicBezTo>
                    <a:pt x="4473614" y="6131344"/>
                    <a:pt x="4471416" y="6136107"/>
                    <a:pt x="4473247" y="6140503"/>
                  </a:cubicBezTo>
                  <a:cubicBezTo>
                    <a:pt x="4473980" y="6141969"/>
                    <a:pt x="4474713" y="6143068"/>
                    <a:pt x="4475812" y="6144167"/>
                  </a:cubicBezTo>
                  <a:lnTo>
                    <a:pt x="4473614" y="6150761"/>
                  </a:lnTo>
                  <a:cubicBezTo>
                    <a:pt x="4471782" y="6150029"/>
                    <a:pt x="4470316" y="6149662"/>
                    <a:pt x="4468485" y="6149662"/>
                  </a:cubicBezTo>
                  <a:cubicBezTo>
                    <a:pt x="4465187" y="6149662"/>
                    <a:pt x="4462257" y="6151127"/>
                    <a:pt x="4460059" y="6153692"/>
                  </a:cubicBezTo>
                  <a:cubicBezTo>
                    <a:pt x="4455662" y="6158455"/>
                    <a:pt x="4455662" y="6166148"/>
                    <a:pt x="4460791" y="6170544"/>
                  </a:cubicBezTo>
                  <a:cubicBezTo>
                    <a:pt x="4461524" y="6171277"/>
                    <a:pt x="4462257" y="6171643"/>
                    <a:pt x="4463355" y="6172376"/>
                  </a:cubicBezTo>
                  <a:cubicBezTo>
                    <a:pt x="4462257" y="6177139"/>
                    <a:pt x="4460791" y="6182634"/>
                    <a:pt x="4459326" y="6189961"/>
                  </a:cubicBezTo>
                  <a:lnTo>
                    <a:pt x="4453098" y="6116690"/>
                  </a:lnTo>
                  <a:cubicBezTo>
                    <a:pt x="4453830" y="6115957"/>
                    <a:pt x="4454563" y="6115591"/>
                    <a:pt x="4454930" y="6114858"/>
                  </a:cubicBezTo>
                  <a:cubicBezTo>
                    <a:pt x="4454930" y="6114858"/>
                    <a:pt x="4454930" y="6114492"/>
                    <a:pt x="4454930" y="6114126"/>
                  </a:cubicBezTo>
                  <a:lnTo>
                    <a:pt x="4615760" y="6052578"/>
                  </a:lnTo>
                  <a:lnTo>
                    <a:pt x="4718339" y="6013012"/>
                  </a:lnTo>
                  <a:lnTo>
                    <a:pt x="4629315" y="6058440"/>
                  </a:lnTo>
                  <a:lnTo>
                    <a:pt x="4487535" y="6131344"/>
                  </a:lnTo>
                  <a:cubicBezTo>
                    <a:pt x="4484238" y="6129146"/>
                    <a:pt x="4480941" y="6128414"/>
                    <a:pt x="4478010" y="6129512"/>
                  </a:cubicBezTo>
                  <a:lnTo>
                    <a:pt x="4478010" y="6129512"/>
                  </a:lnTo>
                  <a:close/>
                  <a:moveTo>
                    <a:pt x="3496910" y="5819942"/>
                  </a:moveTo>
                  <a:lnTo>
                    <a:pt x="3518525" y="5795030"/>
                  </a:lnTo>
                  <a:lnTo>
                    <a:pt x="3506801" y="5844122"/>
                  </a:lnTo>
                  <a:lnTo>
                    <a:pt x="3496910" y="5819942"/>
                  </a:lnTo>
                  <a:close/>
                  <a:moveTo>
                    <a:pt x="3476394" y="5788069"/>
                  </a:moveTo>
                  <a:lnTo>
                    <a:pt x="3488850" y="5818477"/>
                  </a:lnTo>
                  <a:lnTo>
                    <a:pt x="3471631" y="5837894"/>
                  </a:lnTo>
                  <a:lnTo>
                    <a:pt x="3476394" y="5788069"/>
                  </a:lnTo>
                  <a:close/>
                  <a:moveTo>
                    <a:pt x="2541821" y="6059172"/>
                  </a:moveTo>
                  <a:cubicBezTo>
                    <a:pt x="2549515" y="6048914"/>
                    <a:pt x="2556842" y="6038657"/>
                    <a:pt x="2564169" y="6028398"/>
                  </a:cubicBezTo>
                  <a:lnTo>
                    <a:pt x="2643302" y="6005685"/>
                  </a:lnTo>
                  <a:lnTo>
                    <a:pt x="2542920" y="6069430"/>
                  </a:lnTo>
                  <a:lnTo>
                    <a:pt x="2527167" y="6079688"/>
                  </a:lnTo>
                  <a:lnTo>
                    <a:pt x="2541821" y="6059172"/>
                  </a:lnTo>
                  <a:close/>
                  <a:moveTo>
                    <a:pt x="2535593" y="6054776"/>
                  </a:moveTo>
                  <a:lnTo>
                    <a:pt x="2510315" y="6090313"/>
                  </a:lnTo>
                  <a:lnTo>
                    <a:pt x="2458659" y="6123285"/>
                  </a:lnTo>
                  <a:lnTo>
                    <a:pt x="2459025" y="6120720"/>
                  </a:lnTo>
                  <a:cubicBezTo>
                    <a:pt x="2481006" y="6099105"/>
                    <a:pt x="2511780" y="6069430"/>
                    <a:pt x="2542188" y="6039389"/>
                  </a:cubicBezTo>
                  <a:lnTo>
                    <a:pt x="2548782" y="6032795"/>
                  </a:lnTo>
                  <a:lnTo>
                    <a:pt x="2552079" y="6032062"/>
                  </a:lnTo>
                  <a:lnTo>
                    <a:pt x="2535593" y="6054776"/>
                  </a:lnTo>
                  <a:close/>
                  <a:moveTo>
                    <a:pt x="2305522" y="6102402"/>
                  </a:moveTo>
                  <a:cubicBezTo>
                    <a:pt x="2306255" y="6103135"/>
                    <a:pt x="2306621" y="6103868"/>
                    <a:pt x="2307354" y="6104234"/>
                  </a:cubicBezTo>
                  <a:lnTo>
                    <a:pt x="2305888" y="6110828"/>
                  </a:lnTo>
                  <a:lnTo>
                    <a:pt x="2170337" y="6140137"/>
                  </a:lnTo>
                  <a:lnTo>
                    <a:pt x="2157148" y="6139771"/>
                  </a:lnTo>
                  <a:cubicBezTo>
                    <a:pt x="2174733" y="6135374"/>
                    <a:pt x="2198546" y="6129512"/>
                    <a:pt x="2222726" y="6123285"/>
                  </a:cubicBezTo>
                  <a:lnTo>
                    <a:pt x="2305522" y="6102402"/>
                  </a:lnTo>
                  <a:close/>
                  <a:moveTo>
                    <a:pt x="2382090" y="5959524"/>
                  </a:moveTo>
                  <a:lnTo>
                    <a:pt x="2370367" y="5981871"/>
                  </a:lnTo>
                  <a:cubicBezTo>
                    <a:pt x="2371100" y="5975643"/>
                    <a:pt x="2371832" y="5969415"/>
                    <a:pt x="2372565" y="5963187"/>
                  </a:cubicBezTo>
                  <a:lnTo>
                    <a:pt x="2386120" y="5844854"/>
                  </a:lnTo>
                  <a:lnTo>
                    <a:pt x="2400408" y="5926185"/>
                  </a:lnTo>
                  <a:lnTo>
                    <a:pt x="2382090" y="5959524"/>
                  </a:lnTo>
                  <a:close/>
                  <a:moveTo>
                    <a:pt x="2388685" y="5963187"/>
                  </a:moveTo>
                  <a:cubicBezTo>
                    <a:pt x="2393081" y="5954761"/>
                    <a:pt x="2397844" y="5946335"/>
                    <a:pt x="2402240" y="5938275"/>
                  </a:cubicBezTo>
                  <a:lnTo>
                    <a:pt x="2402973" y="5941572"/>
                  </a:lnTo>
                  <a:lnTo>
                    <a:pt x="2400042" y="5950365"/>
                  </a:lnTo>
                  <a:cubicBezTo>
                    <a:pt x="2386487" y="5991030"/>
                    <a:pt x="2372931" y="6031696"/>
                    <a:pt x="2363406" y="6061004"/>
                  </a:cubicBezTo>
                  <a:lnTo>
                    <a:pt x="2361208" y="6062470"/>
                  </a:lnTo>
                  <a:cubicBezTo>
                    <a:pt x="2363406" y="6045251"/>
                    <a:pt x="2365604" y="6024002"/>
                    <a:pt x="2368535" y="6001655"/>
                  </a:cubicBezTo>
                  <a:lnTo>
                    <a:pt x="2388685" y="5963187"/>
                  </a:lnTo>
                  <a:close/>
                  <a:moveTo>
                    <a:pt x="2294165" y="6465094"/>
                  </a:moveTo>
                  <a:cubicBezTo>
                    <a:pt x="2275481" y="6462163"/>
                    <a:pt x="2256797" y="6459232"/>
                    <a:pt x="2244707" y="6457401"/>
                  </a:cubicBezTo>
                  <a:cubicBezTo>
                    <a:pt x="2244341" y="6454836"/>
                    <a:pt x="2243242" y="6452272"/>
                    <a:pt x="2241410" y="6450073"/>
                  </a:cubicBezTo>
                  <a:lnTo>
                    <a:pt x="2272550" y="6400249"/>
                  </a:lnTo>
                  <a:lnTo>
                    <a:pt x="2296363" y="6396952"/>
                  </a:lnTo>
                  <a:lnTo>
                    <a:pt x="2345821" y="6470956"/>
                  </a:lnTo>
                  <a:cubicBezTo>
                    <a:pt x="2345088" y="6471688"/>
                    <a:pt x="2344722" y="6472421"/>
                    <a:pt x="2344356" y="6473154"/>
                  </a:cubicBezTo>
                  <a:lnTo>
                    <a:pt x="2294165" y="6465094"/>
                  </a:lnTo>
                  <a:close/>
                  <a:moveTo>
                    <a:pt x="2466352" y="5995060"/>
                  </a:moveTo>
                  <a:lnTo>
                    <a:pt x="2454995" y="6002387"/>
                  </a:lnTo>
                  <a:lnTo>
                    <a:pt x="2454995" y="5990297"/>
                  </a:lnTo>
                  <a:lnTo>
                    <a:pt x="2456461" y="5877826"/>
                  </a:lnTo>
                  <a:lnTo>
                    <a:pt x="2487601" y="5807486"/>
                  </a:lnTo>
                  <a:lnTo>
                    <a:pt x="2467451" y="5983337"/>
                  </a:lnTo>
                  <a:lnTo>
                    <a:pt x="2466352" y="5995060"/>
                  </a:lnTo>
                  <a:close/>
                  <a:moveTo>
                    <a:pt x="2407735" y="5970148"/>
                  </a:moveTo>
                  <a:lnTo>
                    <a:pt x="2379892" y="6033527"/>
                  </a:lnTo>
                  <a:cubicBezTo>
                    <a:pt x="2387586" y="6010447"/>
                    <a:pt x="2396744" y="5983337"/>
                    <a:pt x="2405537" y="5956593"/>
                  </a:cubicBezTo>
                  <a:lnTo>
                    <a:pt x="2407735" y="5970148"/>
                  </a:lnTo>
                  <a:close/>
                  <a:moveTo>
                    <a:pt x="2461956" y="6031696"/>
                  </a:moveTo>
                  <a:lnTo>
                    <a:pt x="2454262" y="6036459"/>
                  </a:lnTo>
                  <a:lnTo>
                    <a:pt x="2454262" y="6029131"/>
                  </a:lnTo>
                  <a:lnTo>
                    <a:pt x="2462688" y="6025101"/>
                  </a:lnTo>
                  <a:lnTo>
                    <a:pt x="2461956" y="6031696"/>
                  </a:lnTo>
                  <a:close/>
                  <a:moveTo>
                    <a:pt x="2330068" y="6220369"/>
                  </a:moveTo>
                  <a:lnTo>
                    <a:pt x="2323473" y="6161019"/>
                  </a:lnTo>
                  <a:lnTo>
                    <a:pt x="2329335" y="6150761"/>
                  </a:lnTo>
                  <a:lnTo>
                    <a:pt x="2372931" y="6151494"/>
                  </a:lnTo>
                  <a:lnTo>
                    <a:pt x="2392715" y="6190328"/>
                  </a:lnTo>
                  <a:cubicBezTo>
                    <a:pt x="2390517" y="6193625"/>
                    <a:pt x="2388318" y="6196922"/>
                    <a:pt x="2386120" y="6200219"/>
                  </a:cubicBezTo>
                  <a:lnTo>
                    <a:pt x="2330068" y="6220369"/>
                  </a:lnTo>
                  <a:close/>
                  <a:moveTo>
                    <a:pt x="2333365" y="6143800"/>
                  </a:moveTo>
                  <a:lnTo>
                    <a:pt x="2348752" y="6117789"/>
                  </a:lnTo>
                  <a:lnTo>
                    <a:pt x="2357911" y="6122185"/>
                  </a:lnTo>
                  <a:lnTo>
                    <a:pt x="2369634" y="6144900"/>
                  </a:lnTo>
                  <a:lnTo>
                    <a:pt x="2333365" y="6143800"/>
                  </a:lnTo>
                  <a:close/>
                  <a:moveTo>
                    <a:pt x="2414330" y="6158455"/>
                  </a:moveTo>
                  <a:cubicBezTo>
                    <a:pt x="2409933" y="6165049"/>
                    <a:pt x="2404072" y="6173475"/>
                    <a:pt x="2397477" y="6183733"/>
                  </a:cubicBezTo>
                  <a:lnTo>
                    <a:pt x="2380991" y="6151860"/>
                  </a:lnTo>
                  <a:lnTo>
                    <a:pt x="2406636" y="6152227"/>
                  </a:lnTo>
                  <a:lnTo>
                    <a:pt x="2414330" y="6158455"/>
                  </a:lnTo>
                  <a:close/>
                  <a:moveTo>
                    <a:pt x="2397477" y="6145266"/>
                  </a:moveTo>
                  <a:lnTo>
                    <a:pt x="2377328" y="6144900"/>
                  </a:lnTo>
                  <a:lnTo>
                    <a:pt x="2368169" y="6126948"/>
                  </a:lnTo>
                  <a:cubicBezTo>
                    <a:pt x="2373664" y="6129512"/>
                    <a:pt x="2378793" y="6132077"/>
                    <a:pt x="2383922" y="6134275"/>
                  </a:cubicBezTo>
                  <a:lnTo>
                    <a:pt x="2397477" y="6145266"/>
                  </a:lnTo>
                  <a:close/>
                  <a:moveTo>
                    <a:pt x="2360109" y="6095442"/>
                  </a:moveTo>
                  <a:lnTo>
                    <a:pt x="2364505" y="6085550"/>
                  </a:lnTo>
                  <a:lnTo>
                    <a:pt x="2385388" y="6079688"/>
                  </a:lnTo>
                  <a:lnTo>
                    <a:pt x="2360109" y="6095442"/>
                  </a:lnTo>
                  <a:close/>
                  <a:moveTo>
                    <a:pt x="2311750" y="6180436"/>
                  </a:moveTo>
                  <a:lnTo>
                    <a:pt x="2315414" y="6174208"/>
                  </a:lnTo>
                  <a:cubicBezTo>
                    <a:pt x="2316146" y="6181169"/>
                    <a:pt x="2316513" y="6188496"/>
                    <a:pt x="2317246" y="6195456"/>
                  </a:cubicBezTo>
                  <a:lnTo>
                    <a:pt x="2319810" y="6224032"/>
                  </a:lnTo>
                  <a:lnTo>
                    <a:pt x="2285006" y="6236488"/>
                  </a:lnTo>
                  <a:lnTo>
                    <a:pt x="2289036" y="6218537"/>
                  </a:lnTo>
                  <a:lnTo>
                    <a:pt x="2311750" y="6180436"/>
                  </a:lnTo>
                  <a:close/>
                  <a:moveTo>
                    <a:pt x="2277313" y="6239053"/>
                  </a:moveTo>
                  <a:lnTo>
                    <a:pt x="2276946" y="6239053"/>
                  </a:lnTo>
                  <a:lnTo>
                    <a:pt x="2277679" y="6237954"/>
                  </a:lnTo>
                  <a:lnTo>
                    <a:pt x="2277313" y="6239053"/>
                  </a:lnTo>
                  <a:close/>
                  <a:moveTo>
                    <a:pt x="2336296" y="6276055"/>
                  </a:moveTo>
                  <a:lnTo>
                    <a:pt x="2337029" y="6275322"/>
                  </a:lnTo>
                  <a:lnTo>
                    <a:pt x="2336296" y="6276421"/>
                  </a:lnTo>
                  <a:lnTo>
                    <a:pt x="2336296" y="6276055"/>
                  </a:lnTo>
                  <a:close/>
                  <a:moveTo>
                    <a:pt x="2335197" y="6267262"/>
                  </a:moveTo>
                  <a:lnTo>
                    <a:pt x="2331167" y="6230627"/>
                  </a:lnTo>
                  <a:lnTo>
                    <a:pt x="2357911" y="6220369"/>
                  </a:lnTo>
                  <a:lnTo>
                    <a:pt x="2378060" y="6212675"/>
                  </a:lnTo>
                  <a:lnTo>
                    <a:pt x="2374031" y="6218903"/>
                  </a:lnTo>
                  <a:lnTo>
                    <a:pt x="2349851" y="6255539"/>
                  </a:lnTo>
                  <a:lnTo>
                    <a:pt x="2335197" y="6267262"/>
                  </a:lnTo>
                  <a:close/>
                  <a:moveTo>
                    <a:pt x="2336662" y="6111928"/>
                  </a:moveTo>
                  <a:lnTo>
                    <a:pt x="2319077" y="6125483"/>
                  </a:lnTo>
                  <a:lnTo>
                    <a:pt x="2317978" y="6115225"/>
                  </a:lnTo>
                  <a:lnTo>
                    <a:pt x="2335197" y="6111561"/>
                  </a:lnTo>
                  <a:lnTo>
                    <a:pt x="2336662" y="6111928"/>
                  </a:lnTo>
                  <a:close/>
                  <a:moveTo>
                    <a:pt x="2339227" y="6118888"/>
                  </a:moveTo>
                  <a:lnTo>
                    <a:pt x="2323840" y="6143434"/>
                  </a:lnTo>
                  <a:lnTo>
                    <a:pt x="2321275" y="6143434"/>
                  </a:lnTo>
                  <a:lnTo>
                    <a:pt x="2320176" y="6133543"/>
                  </a:lnTo>
                  <a:lnTo>
                    <a:pt x="2339227" y="6118888"/>
                  </a:lnTo>
                  <a:close/>
                  <a:moveTo>
                    <a:pt x="2401874" y="6192526"/>
                  </a:moveTo>
                  <a:lnTo>
                    <a:pt x="2417261" y="6167613"/>
                  </a:lnTo>
                  <a:lnTo>
                    <a:pt x="2412131" y="6191060"/>
                  </a:lnTo>
                  <a:lnTo>
                    <a:pt x="2402973" y="6194358"/>
                  </a:lnTo>
                  <a:lnTo>
                    <a:pt x="2401874" y="6192526"/>
                  </a:lnTo>
                  <a:close/>
                  <a:moveTo>
                    <a:pt x="2429350" y="6138671"/>
                  </a:moveTo>
                  <a:lnTo>
                    <a:pt x="2432281" y="6108997"/>
                  </a:lnTo>
                  <a:lnTo>
                    <a:pt x="2435945" y="6130245"/>
                  </a:lnTo>
                  <a:lnTo>
                    <a:pt x="2429350" y="6138671"/>
                  </a:lnTo>
                  <a:close/>
                  <a:moveTo>
                    <a:pt x="2422023" y="6140137"/>
                  </a:moveTo>
                  <a:cubicBezTo>
                    <a:pt x="2420558" y="6140503"/>
                    <a:pt x="2419092" y="6141602"/>
                    <a:pt x="2417993" y="6142702"/>
                  </a:cubicBezTo>
                  <a:cubicBezTo>
                    <a:pt x="2411032" y="6139404"/>
                    <a:pt x="2400042" y="6133909"/>
                    <a:pt x="2387586" y="6128047"/>
                  </a:cubicBezTo>
                  <a:cubicBezTo>
                    <a:pt x="2376961" y="6119621"/>
                    <a:pt x="2367436" y="6111928"/>
                    <a:pt x="2361208" y="6107165"/>
                  </a:cubicBezTo>
                  <a:cubicBezTo>
                    <a:pt x="2361574" y="6106066"/>
                    <a:pt x="2362307" y="6104967"/>
                    <a:pt x="2362307" y="6103868"/>
                  </a:cubicBezTo>
                  <a:cubicBezTo>
                    <a:pt x="2362307" y="6103135"/>
                    <a:pt x="2361574" y="6102769"/>
                    <a:pt x="2361574" y="6102402"/>
                  </a:cubicBezTo>
                  <a:lnTo>
                    <a:pt x="2409201" y="6072727"/>
                  </a:lnTo>
                  <a:lnTo>
                    <a:pt x="2424588" y="6068331"/>
                  </a:lnTo>
                  <a:lnTo>
                    <a:pt x="2427518" y="6084085"/>
                  </a:lnTo>
                  <a:lnTo>
                    <a:pt x="2422023" y="6140137"/>
                  </a:lnTo>
                  <a:close/>
                  <a:moveTo>
                    <a:pt x="2319077" y="6103501"/>
                  </a:moveTo>
                  <a:lnTo>
                    <a:pt x="2325672" y="6106432"/>
                  </a:lnTo>
                  <a:lnTo>
                    <a:pt x="2317612" y="6108264"/>
                  </a:lnTo>
                  <a:lnTo>
                    <a:pt x="2317246" y="6104967"/>
                  </a:lnTo>
                  <a:cubicBezTo>
                    <a:pt x="2317612" y="6104601"/>
                    <a:pt x="2318345" y="6104234"/>
                    <a:pt x="2319077" y="6103501"/>
                  </a:cubicBezTo>
                  <a:lnTo>
                    <a:pt x="2319077" y="6103501"/>
                  </a:lnTo>
                  <a:close/>
                  <a:moveTo>
                    <a:pt x="2437776" y="6057341"/>
                  </a:moveTo>
                  <a:lnTo>
                    <a:pt x="2438143" y="6055143"/>
                  </a:lnTo>
                  <a:lnTo>
                    <a:pt x="2446935" y="6049647"/>
                  </a:lnTo>
                  <a:lnTo>
                    <a:pt x="2446935" y="6054776"/>
                  </a:lnTo>
                  <a:lnTo>
                    <a:pt x="2437776" y="6057341"/>
                  </a:lnTo>
                  <a:close/>
                  <a:moveTo>
                    <a:pt x="2429350" y="6052212"/>
                  </a:moveTo>
                  <a:lnTo>
                    <a:pt x="2427518" y="6042686"/>
                  </a:lnTo>
                  <a:lnTo>
                    <a:pt x="2431915" y="6040488"/>
                  </a:lnTo>
                  <a:lnTo>
                    <a:pt x="2430816" y="6051113"/>
                  </a:lnTo>
                  <a:lnTo>
                    <a:pt x="2429350" y="6052212"/>
                  </a:lnTo>
                  <a:close/>
                  <a:moveTo>
                    <a:pt x="2422756" y="6056241"/>
                  </a:moveTo>
                  <a:lnTo>
                    <a:pt x="2407003" y="6066133"/>
                  </a:lnTo>
                  <a:lnTo>
                    <a:pt x="2368169" y="6077490"/>
                  </a:lnTo>
                  <a:lnTo>
                    <a:pt x="2370733" y="6071629"/>
                  </a:lnTo>
                  <a:lnTo>
                    <a:pt x="2421290" y="6046350"/>
                  </a:lnTo>
                  <a:lnTo>
                    <a:pt x="2422756" y="6056241"/>
                  </a:lnTo>
                  <a:close/>
                  <a:moveTo>
                    <a:pt x="2313582" y="6150761"/>
                  </a:moveTo>
                  <a:cubicBezTo>
                    <a:pt x="2313948" y="6153326"/>
                    <a:pt x="2313948" y="6155890"/>
                    <a:pt x="2314315" y="6158821"/>
                  </a:cubicBezTo>
                  <a:lnTo>
                    <a:pt x="2296363" y="6187397"/>
                  </a:lnTo>
                  <a:lnTo>
                    <a:pt x="2304423" y="6150395"/>
                  </a:lnTo>
                  <a:lnTo>
                    <a:pt x="2313582" y="6150761"/>
                  </a:lnTo>
                  <a:close/>
                  <a:moveTo>
                    <a:pt x="2281709" y="6252974"/>
                  </a:moveTo>
                  <a:lnTo>
                    <a:pt x="2282442" y="6250043"/>
                  </a:lnTo>
                  <a:lnTo>
                    <a:pt x="2320909" y="6235389"/>
                  </a:lnTo>
                  <a:lnTo>
                    <a:pt x="2324573" y="6276421"/>
                  </a:lnTo>
                  <a:lnTo>
                    <a:pt x="2322008" y="6278253"/>
                  </a:lnTo>
                  <a:lnTo>
                    <a:pt x="2300760" y="6267262"/>
                  </a:lnTo>
                  <a:lnTo>
                    <a:pt x="2281709" y="6252974"/>
                  </a:lnTo>
                  <a:close/>
                  <a:moveTo>
                    <a:pt x="2392348" y="6207546"/>
                  </a:moveTo>
                  <a:lnTo>
                    <a:pt x="2400042" y="6204615"/>
                  </a:lnTo>
                  <a:lnTo>
                    <a:pt x="2404072" y="6212675"/>
                  </a:lnTo>
                  <a:lnTo>
                    <a:pt x="2374397" y="6236122"/>
                  </a:lnTo>
                  <a:lnTo>
                    <a:pt x="2392348" y="6207546"/>
                  </a:lnTo>
                  <a:close/>
                  <a:moveTo>
                    <a:pt x="2424221" y="6166881"/>
                  </a:moveTo>
                  <a:lnTo>
                    <a:pt x="2425320" y="6167980"/>
                  </a:lnTo>
                  <a:lnTo>
                    <a:pt x="2429350" y="6185199"/>
                  </a:lnTo>
                  <a:lnTo>
                    <a:pt x="2419459" y="6188862"/>
                  </a:lnTo>
                  <a:lnTo>
                    <a:pt x="2424221" y="6166881"/>
                  </a:lnTo>
                  <a:close/>
                  <a:moveTo>
                    <a:pt x="2434113" y="6174574"/>
                  </a:moveTo>
                  <a:lnTo>
                    <a:pt x="2439975" y="6179337"/>
                  </a:lnTo>
                  <a:cubicBezTo>
                    <a:pt x="2439975" y="6180070"/>
                    <a:pt x="2439242" y="6180802"/>
                    <a:pt x="2439242" y="6181535"/>
                  </a:cubicBezTo>
                  <a:lnTo>
                    <a:pt x="2435945" y="6182634"/>
                  </a:lnTo>
                  <a:lnTo>
                    <a:pt x="2434113" y="6174574"/>
                  </a:lnTo>
                  <a:close/>
                  <a:moveTo>
                    <a:pt x="2431548" y="6163584"/>
                  </a:moveTo>
                  <a:lnTo>
                    <a:pt x="2430083" y="6158088"/>
                  </a:lnTo>
                  <a:cubicBezTo>
                    <a:pt x="2431915" y="6156989"/>
                    <a:pt x="2433380" y="6155157"/>
                    <a:pt x="2434113" y="6153326"/>
                  </a:cubicBezTo>
                  <a:cubicBezTo>
                    <a:pt x="2434846" y="6151494"/>
                    <a:pt x="2434846" y="6149662"/>
                    <a:pt x="2434113" y="6147830"/>
                  </a:cubicBezTo>
                  <a:lnTo>
                    <a:pt x="2438509" y="6144900"/>
                  </a:lnTo>
                  <a:lnTo>
                    <a:pt x="2443638" y="6173842"/>
                  </a:lnTo>
                  <a:lnTo>
                    <a:pt x="2431548" y="6163584"/>
                  </a:lnTo>
                  <a:close/>
                  <a:moveTo>
                    <a:pt x="2349851" y="6095075"/>
                  </a:moveTo>
                  <a:cubicBezTo>
                    <a:pt x="2348019" y="6095442"/>
                    <a:pt x="2346187" y="6096174"/>
                    <a:pt x="2344722" y="6097273"/>
                  </a:cubicBezTo>
                  <a:cubicBezTo>
                    <a:pt x="2343623" y="6098739"/>
                    <a:pt x="2342890" y="6100937"/>
                    <a:pt x="2342524" y="6102769"/>
                  </a:cubicBezTo>
                  <a:lnTo>
                    <a:pt x="2336296" y="6104234"/>
                  </a:lnTo>
                  <a:lnTo>
                    <a:pt x="2322008" y="6097640"/>
                  </a:lnTo>
                  <a:lnTo>
                    <a:pt x="2350218" y="6089580"/>
                  </a:lnTo>
                  <a:cubicBezTo>
                    <a:pt x="2350218" y="6091778"/>
                    <a:pt x="2350218" y="6093244"/>
                    <a:pt x="2349851" y="6095075"/>
                  </a:cubicBezTo>
                  <a:lnTo>
                    <a:pt x="2349851" y="6095075"/>
                  </a:lnTo>
                  <a:close/>
                  <a:moveTo>
                    <a:pt x="2312849" y="6143434"/>
                  </a:moveTo>
                  <a:lnTo>
                    <a:pt x="2308087" y="6143434"/>
                  </a:lnTo>
                  <a:lnTo>
                    <a:pt x="2312483" y="6139771"/>
                  </a:lnTo>
                  <a:cubicBezTo>
                    <a:pt x="2312849" y="6140870"/>
                    <a:pt x="2312849" y="6142335"/>
                    <a:pt x="2312849" y="6143434"/>
                  </a:cubicBezTo>
                  <a:lnTo>
                    <a:pt x="2312849" y="6143434"/>
                  </a:lnTo>
                  <a:close/>
                  <a:moveTo>
                    <a:pt x="2241410" y="6251875"/>
                  </a:moveTo>
                  <a:lnTo>
                    <a:pt x="2214666" y="6261400"/>
                  </a:lnTo>
                  <a:lnTo>
                    <a:pt x="2203309" y="6244548"/>
                  </a:lnTo>
                  <a:lnTo>
                    <a:pt x="2241410" y="6251875"/>
                  </a:lnTo>
                  <a:close/>
                  <a:moveTo>
                    <a:pt x="2249470" y="6261767"/>
                  </a:moveTo>
                  <a:lnTo>
                    <a:pt x="2232617" y="6288511"/>
                  </a:lnTo>
                  <a:lnTo>
                    <a:pt x="2220894" y="6270926"/>
                  </a:lnTo>
                  <a:lnTo>
                    <a:pt x="2249470" y="6261767"/>
                  </a:lnTo>
                  <a:close/>
                  <a:moveTo>
                    <a:pt x="2328236" y="6310858"/>
                  </a:moveTo>
                  <a:cubicBezTo>
                    <a:pt x="2329335" y="6318918"/>
                    <a:pt x="2330801" y="6329176"/>
                    <a:pt x="2332266" y="6340534"/>
                  </a:cubicBezTo>
                  <a:lnTo>
                    <a:pt x="2311384" y="6337602"/>
                  </a:lnTo>
                  <a:lnTo>
                    <a:pt x="2328236" y="6310858"/>
                  </a:lnTo>
                  <a:close/>
                  <a:moveTo>
                    <a:pt x="2340326" y="6313789"/>
                  </a:moveTo>
                  <a:lnTo>
                    <a:pt x="2363406" y="6344930"/>
                  </a:lnTo>
                  <a:lnTo>
                    <a:pt x="2343257" y="6341999"/>
                  </a:lnTo>
                  <a:lnTo>
                    <a:pt x="2340326" y="6313789"/>
                  </a:lnTo>
                  <a:close/>
                  <a:moveTo>
                    <a:pt x="2406636" y="6202051"/>
                  </a:moveTo>
                  <a:lnTo>
                    <a:pt x="2409933" y="6200585"/>
                  </a:lnTo>
                  <a:lnTo>
                    <a:pt x="2408834" y="6206081"/>
                  </a:lnTo>
                  <a:lnTo>
                    <a:pt x="2406636" y="6202051"/>
                  </a:lnTo>
                  <a:close/>
                  <a:moveTo>
                    <a:pt x="2441806" y="6123285"/>
                  </a:moveTo>
                  <a:lnTo>
                    <a:pt x="2434846" y="6083352"/>
                  </a:lnTo>
                  <a:lnTo>
                    <a:pt x="2436677" y="6064668"/>
                  </a:lnTo>
                  <a:lnTo>
                    <a:pt x="2446569" y="6061737"/>
                  </a:lnTo>
                  <a:lnTo>
                    <a:pt x="2445836" y="6118155"/>
                  </a:lnTo>
                  <a:lnTo>
                    <a:pt x="2441806" y="6123285"/>
                  </a:lnTo>
                  <a:close/>
                  <a:moveTo>
                    <a:pt x="2433014" y="6031696"/>
                  </a:moveTo>
                  <a:lnTo>
                    <a:pt x="2426419" y="6034993"/>
                  </a:lnTo>
                  <a:lnTo>
                    <a:pt x="2425320" y="6029131"/>
                  </a:lnTo>
                  <a:lnTo>
                    <a:pt x="2433747" y="6023636"/>
                  </a:lnTo>
                  <a:lnTo>
                    <a:pt x="2433014" y="6031696"/>
                  </a:lnTo>
                  <a:close/>
                  <a:moveTo>
                    <a:pt x="2419825" y="6038657"/>
                  </a:moveTo>
                  <a:lnTo>
                    <a:pt x="2375130" y="6061370"/>
                  </a:lnTo>
                  <a:lnTo>
                    <a:pt x="2375130" y="6061370"/>
                  </a:lnTo>
                  <a:lnTo>
                    <a:pt x="2418726" y="6033527"/>
                  </a:lnTo>
                  <a:lnTo>
                    <a:pt x="2419825" y="6038657"/>
                  </a:lnTo>
                  <a:close/>
                  <a:moveTo>
                    <a:pt x="2284640" y="6205348"/>
                  </a:moveTo>
                  <a:lnTo>
                    <a:pt x="2263391" y="6239053"/>
                  </a:lnTo>
                  <a:lnTo>
                    <a:pt x="2232251" y="6215240"/>
                  </a:lnTo>
                  <a:lnTo>
                    <a:pt x="2224191" y="6209012"/>
                  </a:lnTo>
                  <a:lnTo>
                    <a:pt x="2296730" y="6152227"/>
                  </a:lnTo>
                  <a:lnTo>
                    <a:pt x="2284640" y="6205348"/>
                  </a:lnTo>
                  <a:close/>
                  <a:moveTo>
                    <a:pt x="2377328" y="6306096"/>
                  </a:moveTo>
                  <a:lnTo>
                    <a:pt x="2342158" y="6288511"/>
                  </a:lnTo>
                  <a:lnTo>
                    <a:pt x="2363040" y="6254806"/>
                  </a:lnTo>
                  <a:lnTo>
                    <a:pt x="2405537" y="6220735"/>
                  </a:lnTo>
                  <a:lnTo>
                    <a:pt x="2386120" y="6311225"/>
                  </a:lnTo>
                  <a:lnTo>
                    <a:pt x="2377328" y="6306096"/>
                  </a:lnTo>
                  <a:close/>
                  <a:moveTo>
                    <a:pt x="2453163" y="6110096"/>
                  </a:moveTo>
                  <a:lnTo>
                    <a:pt x="2453896" y="6059905"/>
                  </a:lnTo>
                  <a:lnTo>
                    <a:pt x="2459025" y="6058440"/>
                  </a:lnTo>
                  <a:lnTo>
                    <a:pt x="2453163" y="6110096"/>
                  </a:lnTo>
                  <a:lnTo>
                    <a:pt x="2453163" y="6110096"/>
                  </a:lnTo>
                  <a:close/>
                  <a:moveTo>
                    <a:pt x="2453896" y="6052578"/>
                  </a:moveTo>
                  <a:lnTo>
                    <a:pt x="2453896" y="6045251"/>
                  </a:lnTo>
                  <a:lnTo>
                    <a:pt x="2460490" y="6040855"/>
                  </a:lnTo>
                  <a:lnTo>
                    <a:pt x="2459391" y="6050746"/>
                  </a:lnTo>
                  <a:lnTo>
                    <a:pt x="2453896" y="6052578"/>
                  </a:lnTo>
                  <a:close/>
                  <a:moveTo>
                    <a:pt x="2446935" y="6041221"/>
                  </a:moveTo>
                  <a:lnTo>
                    <a:pt x="2438875" y="6046350"/>
                  </a:lnTo>
                  <a:lnTo>
                    <a:pt x="2439975" y="6036825"/>
                  </a:lnTo>
                  <a:lnTo>
                    <a:pt x="2447302" y="6033161"/>
                  </a:lnTo>
                  <a:lnTo>
                    <a:pt x="2446935" y="6041221"/>
                  </a:lnTo>
                  <a:close/>
                  <a:moveTo>
                    <a:pt x="2440707" y="6028032"/>
                  </a:moveTo>
                  <a:lnTo>
                    <a:pt x="2441806" y="6019240"/>
                  </a:lnTo>
                  <a:lnTo>
                    <a:pt x="2447302" y="6015576"/>
                  </a:lnTo>
                  <a:lnTo>
                    <a:pt x="2447302" y="6024735"/>
                  </a:lnTo>
                  <a:lnTo>
                    <a:pt x="2440707" y="6028032"/>
                  </a:lnTo>
                  <a:close/>
                  <a:moveTo>
                    <a:pt x="2351317" y="6082253"/>
                  </a:moveTo>
                  <a:lnTo>
                    <a:pt x="2346920" y="6083352"/>
                  </a:lnTo>
                  <a:lnTo>
                    <a:pt x="2351683" y="6081154"/>
                  </a:lnTo>
                  <a:lnTo>
                    <a:pt x="2351317" y="6082253"/>
                  </a:lnTo>
                  <a:close/>
                  <a:moveTo>
                    <a:pt x="2217963" y="6213774"/>
                  </a:moveTo>
                  <a:cubicBezTo>
                    <a:pt x="2221260" y="6216339"/>
                    <a:pt x="2224557" y="6218537"/>
                    <a:pt x="2227855" y="6221101"/>
                  </a:cubicBezTo>
                  <a:lnTo>
                    <a:pt x="2259361" y="6244914"/>
                  </a:lnTo>
                  <a:cubicBezTo>
                    <a:pt x="2258629" y="6245281"/>
                    <a:pt x="2257529" y="6245281"/>
                    <a:pt x="2257163" y="6246014"/>
                  </a:cubicBezTo>
                  <a:cubicBezTo>
                    <a:pt x="2256797" y="6246746"/>
                    <a:pt x="2257163" y="6246380"/>
                    <a:pt x="2256797" y="6246746"/>
                  </a:cubicBezTo>
                  <a:lnTo>
                    <a:pt x="2254232" y="6247479"/>
                  </a:lnTo>
                  <a:lnTo>
                    <a:pt x="2197447" y="6236488"/>
                  </a:lnTo>
                  <a:lnTo>
                    <a:pt x="2194516" y="6232092"/>
                  </a:lnTo>
                  <a:lnTo>
                    <a:pt x="2217963" y="6213774"/>
                  </a:lnTo>
                  <a:close/>
                  <a:moveTo>
                    <a:pt x="2238845" y="6298403"/>
                  </a:moveTo>
                  <a:lnTo>
                    <a:pt x="2262292" y="6262500"/>
                  </a:lnTo>
                  <a:cubicBezTo>
                    <a:pt x="2263025" y="6262500"/>
                    <a:pt x="2263758" y="6263232"/>
                    <a:pt x="2264490" y="6263232"/>
                  </a:cubicBezTo>
                  <a:cubicBezTo>
                    <a:pt x="2267055" y="6263232"/>
                    <a:pt x="2269619" y="6262133"/>
                    <a:pt x="2271451" y="6260302"/>
                  </a:cubicBezTo>
                  <a:lnTo>
                    <a:pt x="2272184" y="6260668"/>
                  </a:lnTo>
                  <a:lnTo>
                    <a:pt x="2268520" y="6276788"/>
                  </a:lnTo>
                  <a:lnTo>
                    <a:pt x="2257529" y="6326246"/>
                  </a:lnTo>
                  <a:lnTo>
                    <a:pt x="2245806" y="6308294"/>
                  </a:lnTo>
                  <a:lnTo>
                    <a:pt x="2238845" y="6298403"/>
                  </a:lnTo>
                  <a:close/>
                  <a:moveTo>
                    <a:pt x="2275847" y="6278619"/>
                  </a:moveTo>
                  <a:lnTo>
                    <a:pt x="2279144" y="6264331"/>
                  </a:lnTo>
                  <a:lnTo>
                    <a:pt x="2297096" y="6273490"/>
                  </a:lnTo>
                  <a:lnTo>
                    <a:pt x="2313216" y="6285580"/>
                  </a:lnTo>
                  <a:lnTo>
                    <a:pt x="2301492" y="6294739"/>
                  </a:lnTo>
                  <a:lnTo>
                    <a:pt x="2265956" y="6323315"/>
                  </a:lnTo>
                  <a:lnTo>
                    <a:pt x="2275847" y="6278619"/>
                  </a:lnTo>
                  <a:close/>
                  <a:moveTo>
                    <a:pt x="2305888" y="6300234"/>
                  </a:moveTo>
                  <a:lnTo>
                    <a:pt x="2318711" y="6289976"/>
                  </a:lnTo>
                  <a:lnTo>
                    <a:pt x="2319444" y="6290343"/>
                  </a:lnTo>
                  <a:cubicBezTo>
                    <a:pt x="2318711" y="6293640"/>
                    <a:pt x="2319444" y="6296937"/>
                    <a:pt x="2321642" y="6299501"/>
                  </a:cubicBezTo>
                  <a:lnTo>
                    <a:pt x="2299660" y="6336503"/>
                  </a:lnTo>
                  <a:lnTo>
                    <a:pt x="2287204" y="6334671"/>
                  </a:lnTo>
                  <a:lnTo>
                    <a:pt x="2265956" y="6331741"/>
                  </a:lnTo>
                  <a:lnTo>
                    <a:pt x="2305888" y="6300234"/>
                  </a:lnTo>
                  <a:close/>
                  <a:moveTo>
                    <a:pt x="2373664" y="6346761"/>
                  </a:moveTo>
                  <a:lnTo>
                    <a:pt x="2338860" y="6300601"/>
                  </a:lnTo>
                  <a:lnTo>
                    <a:pt x="2338494" y="6298036"/>
                  </a:lnTo>
                  <a:cubicBezTo>
                    <a:pt x="2338494" y="6297670"/>
                    <a:pt x="2338860" y="6297670"/>
                    <a:pt x="2338860" y="6297303"/>
                  </a:cubicBezTo>
                  <a:cubicBezTo>
                    <a:pt x="2339227" y="6296571"/>
                    <a:pt x="2338860" y="6295838"/>
                    <a:pt x="2338860" y="6294739"/>
                  </a:cubicBezTo>
                  <a:lnTo>
                    <a:pt x="2373664" y="6312690"/>
                  </a:lnTo>
                  <a:lnTo>
                    <a:pt x="2384655" y="6318185"/>
                  </a:lnTo>
                  <a:lnTo>
                    <a:pt x="2378427" y="6347494"/>
                  </a:lnTo>
                  <a:lnTo>
                    <a:pt x="2373664" y="6346761"/>
                  </a:lnTo>
                  <a:close/>
                  <a:moveTo>
                    <a:pt x="2445103" y="6140870"/>
                  </a:moveTo>
                  <a:lnTo>
                    <a:pt x="2445836" y="6140503"/>
                  </a:lnTo>
                  <a:lnTo>
                    <a:pt x="2445836" y="6145266"/>
                  </a:lnTo>
                  <a:lnTo>
                    <a:pt x="2445103" y="6140870"/>
                  </a:lnTo>
                  <a:close/>
                  <a:moveTo>
                    <a:pt x="2447668" y="5990297"/>
                  </a:moveTo>
                  <a:lnTo>
                    <a:pt x="2447302" y="6007150"/>
                  </a:lnTo>
                  <a:lnTo>
                    <a:pt x="2442539" y="6010081"/>
                  </a:lnTo>
                  <a:lnTo>
                    <a:pt x="2444737" y="5988099"/>
                  </a:lnTo>
                  <a:cubicBezTo>
                    <a:pt x="2445836" y="5978208"/>
                    <a:pt x="2446935" y="5968683"/>
                    <a:pt x="2447668" y="5958791"/>
                  </a:cubicBezTo>
                  <a:lnTo>
                    <a:pt x="2447668" y="5990297"/>
                  </a:lnTo>
                  <a:close/>
                  <a:moveTo>
                    <a:pt x="2311750" y="6131344"/>
                  </a:moveTo>
                  <a:lnTo>
                    <a:pt x="2307720" y="6134641"/>
                  </a:lnTo>
                  <a:lnTo>
                    <a:pt x="2311017" y="6119987"/>
                  </a:lnTo>
                  <a:cubicBezTo>
                    <a:pt x="2311384" y="6123651"/>
                    <a:pt x="2311384" y="6127314"/>
                    <a:pt x="2311750" y="6131344"/>
                  </a:cubicBezTo>
                  <a:lnTo>
                    <a:pt x="2311750" y="6131344"/>
                  </a:lnTo>
                  <a:close/>
                  <a:moveTo>
                    <a:pt x="2211735" y="6209378"/>
                  </a:moveTo>
                  <a:lnTo>
                    <a:pt x="2190120" y="6226230"/>
                  </a:lnTo>
                  <a:lnTo>
                    <a:pt x="2144692" y="6158455"/>
                  </a:lnTo>
                  <a:cubicBezTo>
                    <a:pt x="2160445" y="6170178"/>
                    <a:pt x="2185358" y="6189229"/>
                    <a:pt x="2211735" y="6209378"/>
                  </a:cubicBezTo>
                  <a:lnTo>
                    <a:pt x="2211735" y="6209378"/>
                  </a:lnTo>
                  <a:close/>
                  <a:moveTo>
                    <a:pt x="2173268" y="6239419"/>
                  </a:moveTo>
                  <a:lnTo>
                    <a:pt x="2167040" y="6244182"/>
                  </a:lnTo>
                  <a:cubicBezTo>
                    <a:pt x="2166307" y="6241984"/>
                    <a:pt x="2165574" y="6240152"/>
                    <a:pt x="2165208" y="6237954"/>
                  </a:cubicBezTo>
                  <a:lnTo>
                    <a:pt x="2173268" y="6239419"/>
                  </a:lnTo>
                  <a:close/>
                  <a:moveTo>
                    <a:pt x="2182793" y="6241251"/>
                  </a:moveTo>
                  <a:lnTo>
                    <a:pt x="2193417" y="6243449"/>
                  </a:lnTo>
                  <a:lnTo>
                    <a:pt x="2207339" y="6264698"/>
                  </a:lnTo>
                  <a:lnTo>
                    <a:pt x="2176931" y="6275688"/>
                  </a:lnTo>
                  <a:lnTo>
                    <a:pt x="2169238" y="6251875"/>
                  </a:lnTo>
                  <a:lnTo>
                    <a:pt x="2182793" y="6241251"/>
                  </a:lnTo>
                  <a:close/>
                  <a:moveTo>
                    <a:pt x="2169971" y="6277886"/>
                  </a:moveTo>
                  <a:lnTo>
                    <a:pt x="2106225" y="6300601"/>
                  </a:lnTo>
                  <a:lnTo>
                    <a:pt x="2163010" y="6256272"/>
                  </a:lnTo>
                  <a:cubicBezTo>
                    <a:pt x="2165208" y="6263599"/>
                    <a:pt x="2167406" y="6270559"/>
                    <a:pt x="2169971" y="6277886"/>
                  </a:cubicBezTo>
                  <a:lnTo>
                    <a:pt x="2169971" y="6277886"/>
                  </a:lnTo>
                  <a:close/>
                  <a:moveTo>
                    <a:pt x="2172901" y="6287045"/>
                  </a:moveTo>
                  <a:cubicBezTo>
                    <a:pt x="2174733" y="6292174"/>
                    <a:pt x="2176199" y="6297303"/>
                    <a:pt x="2177664" y="6302066"/>
                  </a:cubicBezTo>
                  <a:lnTo>
                    <a:pt x="2183526" y="6320750"/>
                  </a:lnTo>
                  <a:lnTo>
                    <a:pt x="2102195" y="6309760"/>
                  </a:lnTo>
                  <a:lnTo>
                    <a:pt x="2172901" y="6287045"/>
                  </a:lnTo>
                  <a:close/>
                  <a:moveTo>
                    <a:pt x="2184625" y="6299868"/>
                  </a:moveTo>
                  <a:lnTo>
                    <a:pt x="2179862" y="6284481"/>
                  </a:lnTo>
                  <a:cubicBezTo>
                    <a:pt x="2191585" y="6280817"/>
                    <a:pt x="2202943" y="6277154"/>
                    <a:pt x="2213567" y="6273490"/>
                  </a:cubicBezTo>
                  <a:lnTo>
                    <a:pt x="2228221" y="6295472"/>
                  </a:lnTo>
                  <a:lnTo>
                    <a:pt x="2210270" y="6324048"/>
                  </a:lnTo>
                  <a:lnTo>
                    <a:pt x="2191952" y="6321483"/>
                  </a:lnTo>
                  <a:lnTo>
                    <a:pt x="2184625" y="6299868"/>
                  </a:lnTo>
                  <a:close/>
                  <a:moveTo>
                    <a:pt x="2206240" y="6331008"/>
                  </a:moveTo>
                  <a:lnTo>
                    <a:pt x="2198546" y="6343098"/>
                  </a:lnTo>
                  <a:lnTo>
                    <a:pt x="2194150" y="6329176"/>
                  </a:lnTo>
                  <a:lnTo>
                    <a:pt x="2206240" y="6331008"/>
                  </a:lnTo>
                  <a:close/>
                  <a:moveTo>
                    <a:pt x="2285006" y="6380466"/>
                  </a:moveTo>
                  <a:lnTo>
                    <a:pt x="2291601" y="6390358"/>
                  </a:lnTo>
                  <a:lnTo>
                    <a:pt x="2277313" y="6392556"/>
                  </a:lnTo>
                  <a:lnTo>
                    <a:pt x="2285006" y="6380466"/>
                  </a:lnTo>
                  <a:close/>
                  <a:moveTo>
                    <a:pt x="2289036" y="6373872"/>
                  </a:moveTo>
                  <a:lnTo>
                    <a:pt x="2306987" y="6345296"/>
                  </a:lnTo>
                  <a:lnTo>
                    <a:pt x="2332999" y="6348959"/>
                  </a:lnTo>
                  <a:cubicBezTo>
                    <a:pt x="2334464" y="6359950"/>
                    <a:pt x="2336296" y="6372040"/>
                    <a:pt x="2337761" y="6384129"/>
                  </a:cubicBezTo>
                  <a:lnTo>
                    <a:pt x="2322008" y="6386328"/>
                  </a:lnTo>
                  <a:lnTo>
                    <a:pt x="2299294" y="6389625"/>
                  </a:lnTo>
                  <a:lnTo>
                    <a:pt x="2289036" y="6373872"/>
                  </a:lnTo>
                  <a:close/>
                  <a:moveTo>
                    <a:pt x="2323473" y="6393288"/>
                  </a:moveTo>
                  <a:lnTo>
                    <a:pt x="2339227" y="6391090"/>
                  </a:lnTo>
                  <a:lnTo>
                    <a:pt x="2349485" y="6464361"/>
                  </a:lnTo>
                  <a:lnTo>
                    <a:pt x="2304057" y="6396219"/>
                  </a:lnTo>
                  <a:lnTo>
                    <a:pt x="2323473" y="6393288"/>
                  </a:lnTo>
                  <a:close/>
                  <a:moveTo>
                    <a:pt x="2348752" y="6389625"/>
                  </a:moveTo>
                  <a:lnTo>
                    <a:pt x="2370733" y="6386328"/>
                  </a:lnTo>
                  <a:lnTo>
                    <a:pt x="2356079" y="6457034"/>
                  </a:lnTo>
                  <a:lnTo>
                    <a:pt x="2348752" y="6389625"/>
                  </a:lnTo>
                  <a:close/>
                  <a:moveTo>
                    <a:pt x="2348019" y="6382298"/>
                  </a:moveTo>
                  <a:lnTo>
                    <a:pt x="2344356" y="6350059"/>
                  </a:lnTo>
                  <a:lnTo>
                    <a:pt x="2369268" y="6353356"/>
                  </a:lnTo>
                  <a:lnTo>
                    <a:pt x="2375862" y="6362148"/>
                  </a:lnTo>
                  <a:lnTo>
                    <a:pt x="2372565" y="6378634"/>
                  </a:lnTo>
                  <a:lnTo>
                    <a:pt x="2348019" y="6382298"/>
                  </a:lnTo>
                  <a:close/>
                  <a:moveTo>
                    <a:pt x="2381724" y="6369842"/>
                  </a:moveTo>
                  <a:lnTo>
                    <a:pt x="2386853" y="6376436"/>
                  </a:lnTo>
                  <a:lnTo>
                    <a:pt x="2380258" y="6377535"/>
                  </a:lnTo>
                  <a:lnTo>
                    <a:pt x="2381724" y="6369842"/>
                  </a:lnTo>
                  <a:close/>
                  <a:moveTo>
                    <a:pt x="2391982" y="6321849"/>
                  </a:moveTo>
                  <a:cubicBezTo>
                    <a:pt x="2421657" y="6336870"/>
                    <a:pt x="2449500" y="6350791"/>
                    <a:pt x="2467085" y="6359584"/>
                  </a:cubicBezTo>
                  <a:lnTo>
                    <a:pt x="2386487" y="6348593"/>
                  </a:lnTo>
                  <a:lnTo>
                    <a:pt x="2391982" y="6321849"/>
                  </a:lnTo>
                  <a:close/>
                  <a:moveTo>
                    <a:pt x="2417993" y="6198021"/>
                  </a:moveTo>
                  <a:lnTo>
                    <a:pt x="2428617" y="6193991"/>
                  </a:lnTo>
                  <a:lnTo>
                    <a:pt x="2416894" y="6203150"/>
                  </a:lnTo>
                  <a:lnTo>
                    <a:pt x="2417993" y="6198021"/>
                  </a:lnTo>
                  <a:close/>
                  <a:moveTo>
                    <a:pt x="2488700" y="6015210"/>
                  </a:moveTo>
                  <a:lnTo>
                    <a:pt x="2470016" y="6026933"/>
                  </a:lnTo>
                  <a:lnTo>
                    <a:pt x="2470748" y="6021438"/>
                  </a:lnTo>
                  <a:lnTo>
                    <a:pt x="2485769" y="6013744"/>
                  </a:lnTo>
                  <a:lnTo>
                    <a:pt x="2513978" y="5999456"/>
                  </a:lnTo>
                  <a:lnTo>
                    <a:pt x="2488700" y="6015210"/>
                  </a:lnTo>
                  <a:close/>
                  <a:moveTo>
                    <a:pt x="2437776" y="5987367"/>
                  </a:moveTo>
                  <a:lnTo>
                    <a:pt x="2434846" y="6015210"/>
                  </a:lnTo>
                  <a:lnTo>
                    <a:pt x="2424221" y="6022171"/>
                  </a:lnTo>
                  <a:lnTo>
                    <a:pt x="2420558" y="6001288"/>
                  </a:lnTo>
                  <a:lnTo>
                    <a:pt x="2415429" y="5971613"/>
                  </a:lnTo>
                  <a:lnTo>
                    <a:pt x="2426419" y="5946701"/>
                  </a:lnTo>
                  <a:lnTo>
                    <a:pt x="2446935" y="5900174"/>
                  </a:lnTo>
                  <a:cubicBezTo>
                    <a:pt x="2444004" y="5926185"/>
                    <a:pt x="2440707" y="5956593"/>
                    <a:pt x="2437776" y="5987367"/>
                  </a:cubicBezTo>
                  <a:lnTo>
                    <a:pt x="2437776" y="5987367"/>
                  </a:lnTo>
                  <a:close/>
                  <a:moveTo>
                    <a:pt x="2413230" y="6002387"/>
                  </a:moveTo>
                  <a:lnTo>
                    <a:pt x="2417627" y="6026200"/>
                  </a:lnTo>
                  <a:lnTo>
                    <a:pt x="2380625" y="6050013"/>
                  </a:lnTo>
                  <a:lnTo>
                    <a:pt x="2410300" y="5983337"/>
                  </a:lnTo>
                  <a:lnTo>
                    <a:pt x="2413230" y="6002387"/>
                  </a:lnTo>
                  <a:close/>
                  <a:moveTo>
                    <a:pt x="2299294" y="6141602"/>
                  </a:moveTo>
                  <a:lnTo>
                    <a:pt x="2297096" y="6143434"/>
                  </a:lnTo>
                  <a:lnTo>
                    <a:pt x="2277679" y="6143068"/>
                  </a:lnTo>
                  <a:cubicBezTo>
                    <a:pt x="2250935" y="6142335"/>
                    <a:pt x="2224191" y="6141969"/>
                    <a:pt x="2200744" y="6141236"/>
                  </a:cubicBezTo>
                  <a:lnTo>
                    <a:pt x="2304057" y="6118522"/>
                  </a:lnTo>
                  <a:lnTo>
                    <a:pt x="2299294" y="6141602"/>
                  </a:lnTo>
                  <a:close/>
                  <a:moveTo>
                    <a:pt x="2277679" y="6150029"/>
                  </a:moveTo>
                  <a:lnTo>
                    <a:pt x="2287937" y="6150395"/>
                  </a:lnTo>
                  <a:lnTo>
                    <a:pt x="2217963" y="6204615"/>
                  </a:lnTo>
                  <a:cubicBezTo>
                    <a:pt x="2190486" y="6183733"/>
                    <a:pt x="2164842" y="6164316"/>
                    <a:pt x="2148722" y="6152593"/>
                  </a:cubicBezTo>
                  <a:lnTo>
                    <a:pt x="2170337" y="6147830"/>
                  </a:lnTo>
                  <a:cubicBezTo>
                    <a:pt x="2198546" y="6148197"/>
                    <a:pt x="2238113" y="6149296"/>
                    <a:pt x="2277679" y="6150029"/>
                  </a:cubicBezTo>
                  <a:lnTo>
                    <a:pt x="2277679" y="6150029"/>
                  </a:lnTo>
                  <a:close/>
                  <a:moveTo>
                    <a:pt x="2234449" y="6304997"/>
                  </a:moveTo>
                  <a:lnTo>
                    <a:pt x="2239578" y="6312690"/>
                  </a:lnTo>
                  <a:lnTo>
                    <a:pt x="2250935" y="6329909"/>
                  </a:lnTo>
                  <a:lnTo>
                    <a:pt x="2220894" y="6325879"/>
                  </a:lnTo>
                  <a:lnTo>
                    <a:pt x="2234449" y="6304997"/>
                  </a:lnTo>
                  <a:close/>
                  <a:moveTo>
                    <a:pt x="2286472" y="6341999"/>
                  </a:moveTo>
                  <a:lnTo>
                    <a:pt x="2295630" y="6343098"/>
                  </a:lnTo>
                  <a:lnTo>
                    <a:pt x="2282808" y="6364347"/>
                  </a:lnTo>
                  <a:lnTo>
                    <a:pt x="2265956" y="6339068"/>
                  </a:lnTo>
                  <a:lnTo>
                    <a:pt x="2286472" y="6341999"/>
                  </a:lnTo>
                  <a:close/>
                  <a:moveTo>
                    <a:pt x="2469649" y="6350425"/>
                  </a:moveTo>
                  <a:lnTo>
                    <a:pt x="2470382" y="6353356"/>
                  </a:lnTo>
                  <a:cubicBezTo>
                    <a:pt x="2452797" y="6344197"/>
                    <a:pt x="2423855" y="6329543"/>
                    <a:pt x="2393447" y="6314156"/>
                  </a:cubicBezTo>
                  <a:lnTo>
                    <a:pt x="2411765" y="6227330"/>
                  </a:lnTo>
                  <a:lnTo>
                    <a:pt x="2416162" y="6236488"/>
                  </a:lnTo>
                  <a:cubicBezTo>
                    <a:pt x="2433747" y="6271292"/>
                    <a:pt x="2451698" y="6305730"/>
                    <a:pt x="2464520" y="6330642"/>
                  </a:cubicBezTo>
                  <a:lnTo>
                    <a:pt x="2469649" y="6350425"/>
                  </a:lnTo>
                  <a:close/>
                  <a:moveTo>
                    <a:pt x="2423122" y="6233191"/>
                  </a:moveTo>
                  <a:lnTo>
                    <a:pt x="2414330" y="6215973"/>
                  </a:lnTo>
                  <a:lnTo>
                    <a:pt x="2415062" y="6213408"/>
                  </a:lnTo>
                  <a:lnTo>
                    <a:pt x="2433380" y="6198754"/>
                  </a:lnTo>
                  <a:lnTo>
                    <a:pt x="2457926" y="6300601"/>
                  </a:lnTo>
                  <a:cubicBezTo>
                    <a:pt x="2446935" y="6280085"/>
                    <a:pt x="2435212" y="6256638"/>
                    <a:pt x="2423122" y="6233191"/>
                  </a:cubicBezTo>
                  <a:close/>
                  <a:moveTo>
                    <a:pt x="2520939" y="6040855"/>
                  </a:moveTo>
                  <a:lnTo>
                    <a:pt x="2534128" y="6037191"/>
                  </a:lnTo>
                  <a:cubicBezTo>
                    <a:pt x="2513978" y="6056974"/>
                    <a:pt x="2493829" y="6076758"/>
                    <a:pt x="2476244" y="6093976"/>
                  </a:cubicBezTo>
                  <a:lnTo>
                    <a:pt x="2520939" y="6040855"/>
                  </a:lnTo>
                  <a:close/>
                  <a:moveTo>
                    <a:pt x="2461589" y="6100204"/>
                  </a:moveTo>
                  <a:lnTo>
                    <a:pt x="2466719" y="6056241"/>
                  </a:lnTo>
                  <a:lnTo>
                    <a:pt x="2490165" y="6050013"/>
                  </a:lnTo>
                  <a:lnTo>
                    <a:pt x="2508483" y="6044884"/>
                  </a:lnTo>
                  <a:lnTo>
                    <a:pt x="2461589" y="6100204"/>
                  </a:lnTo>
                  <a:close/>
                  <a:moveTo>
                    <a:pt x="2487601" y="6042686"/>
                  </a:moveTo>
                  <a:lnTo>
                    <a:pt x="2467085" y="6048548"/>
                  </a:lnTo>
                  <a:lnTo>
                    <a:pt x="2468550" y="6035726"/>
                  </a:lnTo>
                  <a:lnTo>
                    <a:pt x="2492363" y="6021071"/>
                  </a:lnTo>
                  <a:cubicBezTo>
                    <a:pt x="2518375" y="6004952"/>
                    <a:pt x="2544386" y="5988832"/>
                    <a:pt x="2566733" y="5974911"/>
                  </a:cubicBezTo>
                  <a:lnTo>
                    <a:pt x="2534128" y="6013378"/>
                  </a:lnTo>
                  <a:lnTo>
                    <a:pt x="2516543" y="6034260"/>
                  </a:lnTo>
                  <a:lnTo>
                    <a:pt x="2487601" y="6042686"/>
                  </a:lnTo>
                  <a:close/>
                  <a:moveTo>
                    <a:pt x="2482105" y="6006783"/>
                  </a:moveTo>
                  <a:lnTo>
                    <a:pt x="2471481" y="6012279"/>
                  </a:lnTo>
                  <a:lnTo>
                    <a:pt x="2472947" y="5999090"/>
                  </a:lnTo>
                  <a:lnTo>
                    <a:pt x="2482838" y="5992862"/>
                  </a:lnTo>
                  <a:lnTo>
                    <a:pt x="2632311" y="5897610"/>
                  </a:lnTo>
                  <a:lnTo>
                    <a:pt x="2582487" y="5956593"/>
                  </a:lnTo>
                  <a:lnTo>
                    <a:pt x="2482105" y="6006783"/>
                  </a:lnTo>
                  <a:close/>
                  <a:moveTo>
                    <a:pt x="2463788" y="6016309"/>
                  </a:moveTo>
                  <a:lnTo>
                    <a:pt x="2454629" y="6021071"/>
                  </a:lnTo>
                  <a:lnTo>
                    <a:pt x="2454629" y="6010814"/>
                  </a:lnTo>
                  <a:lnTo>
                    <a:pt x="2464887" y="6004219"/>
                  </a:lnTo>
                  <a:lnTo>
                    <a:pt x="2463788" y="6016309"/>
                  </a:lnTo>
                  <a:close/>
                  <a:moveTo>
                    <a:pt x="2184991" y="6230260"/>
                  </a:moveTo>
                  <a:lnTo>
                    <a:pt x="2181328" y="6233191"/>
                  </a:lnTo>
                  <a:lnTo>
                    <a:pt x="2162644" y="6229528"/>
                  </a:lnTo>
                  <a:cubicBezTo>
                    <a:pt x="2154217" y="6203883"/>
                    <a:pt x="2147257" y="6181535"/>
                    <a:pt x="2141761" y="6165782"/>
                  </a:cubicBezTo>
                  <a:lnTo>
                    <a:pt x="2184991" y="6230260"/>
                  </a:lnTo>
                  <a:close/>
                  <a:moveTo>
                    <a:pt x="2383922" y="6359584"/>
                  </a:moveTo>
                  <a:lnTo>
                    <a:pt x="2385021" y="6355188"/>
                  </a:lnTo>
                  <a:lnTo>
                    <a:pt x="2462322" y="6365812"/>
                  </a:lnTo>
                  <a:cubicBezTo>
                    <a:pt x="2445836" y="6368010"/>
                    <a:pt x="2422756" y="6371307"/>
                    <a:pt x="2395645" y="6375337"/>
                  </a:cubicBezTo>
                  <a:lnTo>
                    <a:pt x="2383922" y="6359584"/>
                  </a:lnTo>
                  <a:close/>
                  <a:moveTo>
                    <a:pt x="2083877" y="6222567"/>
                  </a:moveTo>
                  <a:lnTo>
                    <a:pt x="2156782" y="6236122"/>
                  </a:lnTo>
                  <a:lnTo>
                    <a:pt x="2160812" y="6248945"/>
                  </a:lnTo>
                  <a:lnTo>
                    <a:pt x="2093769" y="6301333"/>
                  </a:lnTo>
                  <a:cubicBezTo>
                    <a:pt x="2090105" y="6299135"/>
                    <a:pt x="2085342" y="6299135"/>
                    <a:pt x="2081679" y="6301333"/>
                  </a:cubicBezTo>
                  <a:lnTo>
                    <a:pt x="2021230" y="6248578"/>
                  </a:lnTo>
                  <a:cubicBezTo>
                    <a:pt x="1999982" y="6229894"/>
                    <a:pt x="1978367" y="6211210"/>
                    <a:pt x="1965178" y="6200219"/>
                  </a:cubicBezTo>
                  <a:lnTo>
                    <a:pt x="2083877" y="6222567"/>
                  </a:lnTo>
                  <a:close/>
                  <a:moveTo>
                    <a:pt x="2097432" y="6315621"/>
                  </a:moveTo>
                  <a:lnTo>
                    <a:pt x="2186457" y="6327711"/>
                  </a:lnTo>
                  <a:lnTo>
                    <a:pt x="2193784" y="6350425"/>
                  </a:lnTo>
                  <a:lnTo>
                    <a:pt x="2162277" y="6400982"/>
                  </a:lnTo>
                  <a:cubicBezTo>
                    <a:pt x="2160079" y="6400249"/>
                    <a:pt x="2157514" y="6400249"/>
                    <a:pt x="2155316" y="6400982"/>
                  </a:cubicBezTo>
                  <a:cubicBezTo>
                    <a:pt x="2148722" y="6391090"/>
                    <a:pt x="2137365" y="6375337"/>
                    <a:pt x="2126374" y="6359218"/>
                  </a:cubicBezTo>
                  <a:lnTo>
                    <a:pt x="2096699" y="6317453"/>
                  </a:lnTo>
                  <a:cubicBezTo>
                    <a:pt x="2096699" y="6317087"/>
                    <a:pt x="2097066" y="6316720"/>
                    <a:pt x="2097432" y="6315621"/>
                  </a:cubicBezTo>
                  <a:lnTo>
                    <a:pt x="2097432" y="6315621"/>
                  </a:lnTo>
                  <a:close/>
                  <a:moveTo>
                    <a:pt x="2197081" y="6361782"/>
                  </a:moveTo>
                  <a:lnTo>
                    <a:pt x="2201111" y="6374604"/>
                  </a:lnTo>
                  <a:lnTo>
                    <a:pt x="2174000" y="6396219"/>
                  </a:lnTo>
                  <a:cubicBezTo>
                    <a:pt x="2180229" y="6387060"/>
                    <a:pt x="2188288" y="6375337"/>
                    <a:pt x="2197081" y="6361782"/>
                  </a:cubicBezTo>
                  <a:lnTo>
                    <a:pt x="2197081" y="6361782"/>
                  </a:lnTo>
                  <a:close/>
                  <a:moveTo>
                    <a:pt x="2202210" y="6354088"/>
                  </a:moveTo>
                  <a:cubicBezTo>
                    <a:pt x="2206240" y="6347861"/>
                    <a:pt x="2210636" y="6341266"/>
                    <a:pt x="2215032" y="6335038"/>
                  </a:cubicBezTo>
                  <a:lnTo>
                    <a:pt x="2216864" y="6332473"/>
                  </a:lnTo>
                  <a:lnTo>
                    <a:pt x="2249103" y="6336870"/>
                  </a:lnTo>
                  <a:lnTo>
                    <a:pt x="2207705" y="6370208"/>
                  </a:lnTo>
                  <a:lnTo>
                    <a:pt x="2202210" y="6354088"/>
                  </a:lnTo>
                  <a:close/>
                  <a:moveTo>
                    <a:pt x="2279144" y="6371307"/>
                  </a:moveTo>
                  <a:lnTo>
                    <a:pt x="2277313" y="6374238"/>
                  </a:lnTo>
                  <a:cubicBezTo>
                    <a:pt x="2273283" y="6380833"/>
                    <a:pt x="2269253" y="6387427"/>
                    <a:pt x="2265589" y="6394021"/>
                  </a:cubicBezTo>
                  <a:lnTo>
                    <a:pt x="2249103" y="6396586"/>
                  </a:lnTo>
                  <a:lnTo>
                    <a:pt x="2260827" y="6344563"/>
                  </a:lnTo>
                  <a:lnTo>
                    <a:pt x="2279144" y="6371307"/>
                  </a:lnTo>
                  <a:close/>
                  <a:moveTo>
                    <a:pt x="2261193" y="6401715"/>
                  </a:moveTo>
                  <a:cubicBezTo>
                    <a:pt x="2253133" y="6415270"/>
                    <a:pt x="2245806" y="6427726"/>
                    <a:pt x="2240311" y="6437618"/>
                  </a:cubicBezTo>
                  <a:lnTo>
                    <a:pt x="2248004" y="6403913"/>
                  </a:lnTo>
                  <a:lnTo>
                    <a:pt x="2261193" y="6401715"/>
                  </a:lnTo>
                  <a:close/>
                  <a:moveTo>
                    <a:pt x="2360842" y="6467659"/>
                  </a:moveTo>
                  <a:lnTo>
                    <a:pt x="2378427" y="6384862"/>
                  </a:lnTo>
                  <a:lnTo>
                    <a:pt x="2391616" y="6383031"/>
                  </a:lnTo>
                  <a:lnTo>
                    <a:pt x="2435578" y="6442380"/>
                  </a:lnTo>
                  <a:lnTo>
                    <a:pt x="2508117" y="6539464"/>
                  </a:lnTo>
                  <a:cubicBezTo>
                    <a:pt x="2492363" y="6532503"/>
                    <a:pt x="2465986" y="6521146"/>
                    <a:pt x="2439975" y="6510156"/>
                  </a:cubicBezTo>
                  <a:lnTo>
                    <a:pt x="2366704" y="6479382"/>
                  </a:lnTo>
                  <a:cubicBezTo>
                    <a:pt x="2367070" y="6474619"/>
                    <a:pt x="2364872" y="6470223"/>
                    <a:pt x="2360842" y="6467659"/>
                  </a:cubicBezTo>
                  <a:lnTo>
                    <a:pt x="2360842" y="6467659"/>
                  </a:lnTo>
                  <a:close/>
                  <a:moveTo>
                    <a:pt x="2355713" y="5674133"/>
                  </a:moveTo>
                  <a:lnTo>
                    <a:pt x="2487601" y="5784772"/>
                  </a:lnTo>
                  <a:cubicBezTo>
                    <a:pt x="2487601" y="5785871"/>
                    <a:pt x="2487967" y="5786970"/>
                    <a:pt x="2488333" y="5787703"/>
                  </a:cubicBezTo>
                  <a:lnTo>
                    <a:pt x="2458292" y="5855113"/>
                  </a:lnTo>
                  <a:cubicBezTo>
                    <a:pt x="2459025" y="5847419"/>
                    <a:pt x="2459758" y="5841557"/>
                    <a:pt x="2460124" y="5836795"/>
                  </a:cubicBezTo>
                  <a:cubicBezTo>
                    <a:pt x="2464154" y="5836062"/>
                    <a:pt x="2467451" y="5833498"/>
                    <a:pt x="2469283" y="5829834"/>
                  </a:cubicBezTo>
                  <a:cubicBezTo>
                    <a:pt x="2471847" y="5823606"/>
                    <a:pt x="2468550" y="5816645"/>
                    <a:pt x="2462322" y="5814080"/>
                  </a:cubicBezTo>
                  <a:cubicBezTo>
                    <a:pt x="2462322" y="5814080"/>
                    <a:pt x="2462322" y="5814080"/>
                    <a:pt x="2462322" y="5814080"/>
                  </a:cubicBezTo>
                  <a:cubicBezTo>
                    <a:pt x="2460490" y="5813348"/>
                    <a:pt x="2458659" y="5813348"/>
                    <a:pt x="2456827" y="5813348"/>
                  </a:cubicBezTo>
                  <a:lnTo>
                    <a:pt x="2456827" y="5805655"/>
                  </a:lnTo>
                  <a:cubicBezTo>
                    <a:pt x="2457926" y="5805288"/>
                    <a:pt x="2459391" y="5804922"/>
                    <a:pt x="2460124" y="5804189"/>
                  </a:cubicBezTo>
                  <a:cubicBezTo>
                    <a:pt x="2463421" y="5800526"/>
                    <a:pt x="2463421" y="5795030"/>
                    <a:pt x="2459758" y="5791367"/>
                  </a:cubicBezTo>
                  <a:cubicBezTo>
                    <a:pt x="2457193" y="5789169"/>
                    <a:pt x="2453896" y="5788802"/>
                    <a:pt x="2450965" y="5790267"/>
                  </a:cubicBezTo>
                  <a:lnTo>
                    <a:pt x="2340692" y="5675232"/>
                  </a:lnTo>
                  <a:lnTo>
                    <a:pt x="2271085" y="5603060"/>
                  </a:lnTo>
                  <a:lnTo>
                    <a:pt x="2355713" y="5674133"/>
                  </a:lnTo>
                  <a:close/>
                  <a:moveTo>
                    <a:pt x="2447302" y="5830200"/>
                  </a:moveTo>
                  <a:cubicBezTo>
                    <a:pt x="2448034" y="5831666"/>
                    <a:pt x="2449133" y="5832032"/>
                    <a:pt x="2450233" y="5833131"/>
                  </a:cubicBezTo>
                  <a:cubicBezTo>
                    <a:pt x="2447668" y="5837894"/>
                    <a:pt x="2444371" y="5844122"/>
                    <a:pt x="2439975" y="5851815"/>
                  </a:cubicBezTo>
                  <a:lnTo>
                    <a:pt x="2447302" y="5830200"/>
                  </a:lnTo>
                  <a:close/>
                  <a:moveTo>
                    <a:pt x="2449866" y="5848152"/>
                  </a:moveTo>
                  <a:lnTo>
                    <a:pt x="2449500" y="5873797"/>
                  </a:lnTo>
                  <a:cubicBezTo>
                    <a:pt x="2449500" y="5874529"/>
                    <a:pt x="2449500" y="5875262"/>
                    <a:pt x="2449133" y="5875995"/>
                  </a:cubicBezTo>
                  <a:lnTo>
                    <a:pt x="2419459" y="5942671"/>
                  </a:lnTo>
                  <a:lnTo>
                    <a:pt x="2412498" y="5958058"/>
                  </a:lnTo>
                  <a:lnTo>
                    <a:pt x="2409567" y="5941939"/>
                  </a:lnTo>
                  <a:lnTo>
                    <a:pt x="2426053" y="5892114"/>
                  </a:lnTo>
                  <a:cubicBezTo>
                    <a:pt x="2435945" y="5874895"/>
                    <a:pt x="2444004" y="5859875"/>
                    <a:pt x="2449866" y="5848152"/>
                  </a:cubicBezTo>
                  <a:lnTo>
                    <a:pt x="2449866" y="5848152"/>
                  </a:lnTo>
                  <a:close/>
                  <a:moveTo>
                    <a:pt x="2353148" y="6066866"/>
                  </a:moveTo>
                  <a:lnTo>
                    <a:pt x="2322008" y="6086649"/>
                  </a:lnTo>
                  <a:lnTo>
                    <a:pt x="2358644" y="6018873"/>
                  </a:lnTo>
                  <a:cubicBezTo>
                    <a:pt x="2356445" y="6037191"/>
                    <a:pt x="2354614" y="6053677"/>
                    <a:pt x="2353148" y="6066866"/>
                  </a:cubicBezTo>
                  <a:lnTo>
                    <a:pt x="2353148" y="6066866"/>
                  </a:lnTo>
                  <a:close/>
                  <a:moveTo>
                    <a:pt x="2153851" y="6227696"/>
                  </a:moveTo>
                  <a:lnTo>
                    <a:pt x="2108056" y="6218903"/>
                  </a:lnTo>
                  <a:cubicBezTo>
                    <a:pt x="2051638" y="6207913"/>
                    <a:pt x="1994853" y="6196922"/>
                    <a:pt x="1967376" y="6191793"/>
                  </a:cubicBezTo>
                  <a:lnTo>
                    <a:pt x="2131137" y="6155890"/>
                  </a:lnTo>
                  <a:cubicBezTo>
                    <a:pt x="2135533" y="6170544"/>
                    <a:pt x="2143959" y="6196556"/>
                    <a:pt x="2153851" y="6227696"/>
                  </a:cubicBezTo>
                  <a:lnTo>
                    <a:pt x="2153851" y="6227696"/>
                  </a:lnTo>
                  <a:close/>
                  <a:moveTo>
                    <a:pt x="2428617" y="6418933"/>
                  </a:moveTo>
                  <a:lnTo>
                    <a:pt x="2400408" y="6381565"/>
                  </a:lnTo>
                  <a:cubicBezTo>
                    <a:pt x="2432648" y="6376802"/>
                    <a:pt x="2459758" y="6372773"/>
                    <a:pt x="2474778" y="6370574"/>
                  </a:cubicBezTo>
                  <a:lnTo>
                    <a:pt x="2514711" y="6533236"/>
                  </a:lnTo>
                  <a:cubicBezTo>
                    <a:pt x="2497859" y="6511621"/>
                    <a:pt x="2463421" y="6465094"/>
                    <a:pt x="2428617" y="6418933"/>
                  </a:cubicBezTo>
                  <a:lnTo>
                    <a:pt x="2428617" y="6418933"/>
                  </a:lnTo>
                  <a:close/>
                  <a:moveTo>
                    <a:pt x="2471847" y="6328444"/>
                  </a:moveTo>
                  <a:lnTo>
                    <a:pt x="2438875" y="6193991"/>
                  </a:lnTo>
                  <a:lnTo>
                    <a:pt x="2444371" y="6189595"/>
                  </a:lnTo>
                  <a:cubicBezTo>
                    <a:pt x="2445103" y="6189961"/>
                    <a:pt x="2446202" y="6190328"/>
                    <a:pt x="2446935" y="6190694"/>
                  </a:cubicBezTo>
                  <a:lnTo>
                    <a:pt x="2464154" y="6274223"/>
                  </a:lnTo>
                  <a:cubicBezTo>
                    <a:pt x="2468917" y="6298769"/>
                    <a:pt x="2474412" y="6322948"/>
                    <a:pt x="2478075" y="6340167"/>
                  </a:cubicBezTo>
                  <a:lnTo>
                    <a:pt x="2471847" y="6328444"/>
                  </a:lnTo>
                  <a:close/>
                  <a:moveTo>
                    <a:pt x="2457926" y="6132443"/>
                  </a:moveTo>
                  <a:cubicBezTo>
                    <a:pt x="2469649" y="6125116"/>
                    <a:pt x="2483571" y="6116324"/>
                    <a:pt x="2498591" y="6106432"/>
                  </a:cubicBezTo>
                  <a:lnTo>
                    <a:pt x="2453530" y="6169079"/>
                  </a:lnTo>
                  <a:lnTo>
                    <a:pt x="2457926" y="6132443"/>
                  </a:lnTo>
                  <a:close/>
                  <a:moveTo>
                    <a:pt x="2545118" y="6026200"/>
                  </a:moveTo>
                  <a:lnTo>
                    <a:pt x="2529365" y="6030596"/>
                  </a:lnTo>
                  <a:lnTo>
                    <a:pt x="2539990" y="6018141"/>
                  </a:lnTo>
                  <a:lnTo>
                    <a:pt x="2586883" y="5962088"/>
                  </a:lnTo>
                  <a:lnTo>
                    <a:pt x="2589081" y="5960623"/>
                  </a:lnTo>
                  <a:lnTo>
                    <a:pt x="2611795" y="5948899"/>
                  </a:lnTo>
                  <a:lnTo>
                    <a:pt x="2582487" y="5989199"/>
                  </a:lnTo>
                  <a:lnTo>
                    <a:pt x="2545118" y="6026200"/>
                  </a:lnTo>
                  <a:close/>
                  <a:moveTo>
                    <a:pt x="2625350" y="5942671"/>
                  </a:moveTo>
                  <a:cubicBezTo>
                    <a:pt x="2626449" y="5943038"/>
                    <a:pt x="2627548" y="5944137"/>
                    <a:pt x="2629014" y="5944137"/>
                  </a:cubicBezTo>
                  <a:lnTo>
                    <a:pt x="2629747" y="5944137"/>
                  </a:lnTo>
                  <a:lnTo>
                    <a:pt x="2613261" y="5959890"/>
                  </a:lnTo>
                  <a:lnTo>
                    <a:pt x="2625350" y="5942671"/>
                  </a:lnTo>
                  <a:close/>
                  <a:moveTo>
                    <a:pt x="2658322" y="5915195"/>
                  </a:moveTo>
                  <a:cubicBezTo>
                    <a:pt x="2653560" y="5913363"/>
                    <a:pt x="2648431" y="5915927"/>
                    <a:pt x="2646599" y="5920324"/>
                  </a:cubicBezTo>
                  <a:cubicBezTo>
                    <a:pt x="2646233" y="5921423"/>
                    <a:pt x="2646233" y="5922888"/>
                    <a:pt x="2646599" y="5923987"/>
                  </a:cubicBezTo>
                  <a:lnTo>
                    <a:pt x="2639272" y="5927651"/>
                  </a:lnTo>
                  <a:cubicBezTo>
                    <a:pt x="2638906" y="5925819"/>
                    <a:pt x="2638173" y="5924353"/>
                    <a:pt x="2637074" y="5922888"/>
                  </a:cubicBezTo>
                  <a:cubicBezTo>
                    <a:pt x="2631945" y="5918492"/>
                    <a:pt x="2624618" y="5918858"/>
                    <a:pt x="2619855" y="5923621"/>
                  </a:cubicBezTo>
                  <a:cubicBezTo>
                    <a:pt x="2617657" y="5925819"/>
                    <a:pt x="2616558" y="5929116"/>
                    <a:pt x="2616558" y="5932413"/>
                  </a:cubicBezTo>
                  <a:cubicBezTo>
                    <a:pt x="2616558" y="5933146"/>
                    <a:pt x="2617291" y="5933879"/>
                    <a:pt x="2617657" y="5934612"/>
                  </a:cubicBezTo>
                  <a:lnTo>
                    <a:pt x="2601904" y="5944503"/>
                  </a:lnTo>
                  <a:lnTo>
                    <a:pt x="2649163" y="5889183"/>
                  </a:lnTo>
                  <a:lnTo>
                    <a:pt x="2649530" y="5889183"/>
                  </a:lnTo>
                  <a:cubicBezTo>
                    <a:pt x="2650629" y="5889183"/>
                    <a:pt x="2651728" y="5888817"/>
                    <a:pt x="2652461" y="5888085"/>
                  </a:cubicBezTo>
                  <a:lnTo>
                    <a:pt x="2809627" y="5958058"/>
                  </a:lnTo>
                  <a:lnTo>
                    <a:pt x="2910741" y="6002754"/>
                  </a:lnTo>
                  <a:lnTo>
                    <a:pt x="2815122" y="5971613"/>
                  </a:lnTo>
                  <a:lnTo>
                    <a:pt x="2663451" y="5922888"/>
                  </a:lnTo>
                  <a:cubicBezTo>
                    <a:pt x="2663451" y="5919591"/>
                    <a:pt x="2661253" y="5916660"/>
                    <a:pt x="2658322" y="5915561"/>
                  </a:cubicBezTo>
                  <a:lnTo>
                    <a:pt x="2658322" y="5915195"/>
                  </a:lnTo>
                  <a:close/>
                  <a:moveTo>
                    <a:pt x="2216131" y="5000405"/>
                  </a:moveTo>
                  <a:lnTo>
                    <a:pt x="2173268" y="5026783"/>
                  </a:lnTo>
                  <a:lnTo>
                    <a:pt x="2183159" y="5002603"/>
                  </a:lnTo>
                  <a:lnTo>
                    <a:pt x="2216131" y="5000405"/>
                  </a:lnTo>
                  <a:close/>
                  <a:moveTo>
                    <a:pt x="2191219" y="4965601"/>
                  </a:moveTo>
                  <a:lnTo>
                    <a:pt x="2178397" y="4996009"/>
                  </a:lnTo>
                  <a:lnTo>
                    <a:pt x="2152386" y="4997841"/>
                  </a:lnTo>
                  <a:lnTo>
                    <a:pt x="2191219" y="4965601"/>
                  </a:lnTo>
                  <a:close/>
                  <a:moveTo>
                    <a:pt x="1338710" y="4496666"/>
                  </a:moveTo>
                  <a:lnTo>
                    <a:pt x="1376078" y="4490805"/>
                  </a:lnTo>
                  <a:lnTo>
                    <a:pt x="1448250" y="4530738"/>
                  </a:lnTo>
                  <a:lnTo>
                    <a:pt x="1332116" y="4505093"/>
                  </a:lnTo>
                  <a:lnTo>
                    <a:pt x="1313798" y="4501063"/>
                  </a:lnTo>
                  <a:lnTo>
                    <a:pt x="1338710" y="4496666"/>
                  </a:lnTo>
                  <a:close/>
                  <a:moveTo>
                    <a:pt x="1337611" y="4489339"/>
                  </a:moveTo>
                  <a:lnTo>
                    <a:pt x="1294747" y="4496300"/>
                  </a:lnTo>
                  <a:cubicBezTo>
                    <a:pt x="1272766" y="4491537"/>
                    <a:pt x="1251884" y="4486775"/>
                    <a:pt x="1234665" y="4483112"/>
                  </a:cubicBezTo>
                  <a:lnTo>
                    <a:pt x="1236497" y="4481646"/>
                  </a:lnTo>
                  <a:cubicBezTo>
                    <a:pt x="1267271" y="4482012"/>
                    <a:pt x="1310134" y="4482745"/>
                    <a:pt x="1352998" y="4483112"/>
                  </a:cubicBezTo>
                  <a:lnTo>
                    <a:pt x="1362157" y="4483112"/>
                  </a:lnTo>
                  <a:lnTo>
                    <a:pt x="1365088" y="4484577"/>
                  </a:lnTo>
                  <a:lnTo>
                    <a:pt x="1337611" y="4489339"/>
                  </a:lnTo>
                  <a:close/>
                  <a:moveTo>
                    <a:pt x="1141244" y="4360016"/>
                  </a:moveTo>
                  <a:cubicBezTo>
                    <a:pt x="1141244" y="4361115"/>
                    <a:pt x="1141244" y="4361848"/>
                    <a:pt x="1141244" y="4362947"/>
                  </a:cubicBezTo>
                  <a:lnTo>
                    <a:pt x="1135383" y="4366610"/>
                  </a:lnTo>
                  <a:lnTo>
                    <a:pt x="1018882" y="4291507"/>
                  </a:lnTo>
                  <a:lnTo>
                    <a:pt x="1009356" y="4281982"/>
                  </a:lnTo>
                  <a:cubicBezTo>
                    <a:pt x="1024743" y="4291141"/>
                    <a:pt x="1045992" y="4303964"/>
                    <a:pt x="1067241" y="4316420"/>
                  </a:cubicBezTo>
                  <a:lnTo>
                    <a:pt x="1141244" y="4360016"/>
                  </a:lnTo>
                  <a:close/>
                  <a:moveTo>
                    <a:pt x="1296579" y="4313489"/>
                  </a:moveTo>
                  <a:lnTo>
                    <a:pt x="1272400" y="4320816"/>
                  </a:lnTo>
                  <a:lnTo>
                    <a:pt x="1287054" y="4309093"/>
                  </a:lnTo>
                  <a:lnTo>
                    <a:pt x="1380108" y="4235089"/>
                  </a:lnTo>
                  <a:lnTo>
                    <a:pt x="1332482" y="4302498"/>
                  </a:lnTo>
                  <a:lnTo>
                    <a:pt x="1296579" y="4313489"/>
                  </a:lnTo>
                  <a:close/>
                  <a:moveTo>
                    <a:pt x="1298411" y="4320450"/>
                  </a:moveTo>
                  <a:lnTo>
                    <a:pt x="1325521" y="4312390"/>
                  </a:lnTo>
                  <a:lnTo>
                    <a:pt x="1323690" y="4314954"/>
                  </a:lnTo>
                  <a:lnTo>
                    <a:pt x="1315263" y="4318984"/>
                  </a:lnTo>
                  <a:cubicBezTo>
                    <a:pt x="1276796" y="4338034"/>
                    <a:pt x="1238695" y="4357451"/>
                    <a:pt x="1210852" y="4371006"/>
                  </a:cubicBezTo>
                  <a:lnTo>
                    <a:pt x="1208288" y="4370640"/>
                  </a:lnTo>
                  <a:cubicBezTo>
                    <a:pt x="1221843" y="4360016"/>
                    <a:pt x="1238695" y="4346827"/>
                    <a:pt x="1256280" y="4332539"/>
                  </a:cubicBezTo>
                  <a:lnTo>
                    <a:pt x="1298411" y="4320450"/>
                  </a:lnTo>
                  <a:close/>
                  <a:moveTo>
                    <a:pt x="876736" y="4608405"/>
                  </a:moveTo>
                  <a:cubicBezTo>
                    <a:pt x="865379" y="4592651"/>
                    <a:pt x="854022" y="4576898"/>
                    <a:pt x="846695" y="4567373"/>
                  </a:cubicBezTo>
                  <a:cubicBezTo>
                    <a:pt x="847427" y="4566274"/>
                    <a:pt x="848526" y="4565908"/>
                    <a:pt x="849259" y="4564809"/>
                  </a:cubicBezTo>
                  <a:cubicBezTo>
                    <a:pt x="849626" y="4563343"/>
                    <a:pt x="849992" y="4561878"/>
                    <a:pt x="849992" y="4560779"/>
                  </a:cubicBezTo>
                  <a:lnTo>
                    <a:pt x="907143" y="4547590"/>
                  </a:lnTo>
                  <a:lnTo>
                    <a:pt x="926194" y="4561878"/>
                  </a:lnTo>
                  <a:lnTo>
                    <a:pt x="908975" y="4649070"/>
                  </a:lnTo>
                  <a:cubicBezTo>
                    <a:pt x="907876" y="4649070"/>
                    <a:pt x="907143" y="4649437"/>
                    <a:pt x="906411" y="4649803"/>
                  </a:cubicBezTo>
                  <a:lnTo>
                    <a:pt x="876736" y="4608405"/>
                  </a:lnTo>
                  <a:close/>
                  <a:moveTo>
                    <a:pt x="1490015" y="4476883"/>
                  </a:moveTo>
                  <a:lnTo>
                    <a:pt x="1490015" y="4476883"/>
                  </a:lnTo>
                  <a:lnTo>
                    <a:pt x="1490015" y="4476883"/>
                  </a:lnTo>
                  <a:close/>
                  <a:moveTo>
                    <a:pt x="1301708" y="4420831"/>
                  </a:moveTo>
                  <a:lnTo>
                    <a:pt x="1292916" y="4418633"/>
                  </a:lnTo>
                  <a:lnTo>
                    <a:pt x="1298045" y="4413504"/>
                  </a:lnTo>
                  <a:lnTo>
                    <a:pt x="1306837" y="4416435"/>
                  </a:lnTo>
                  <a:lnTo>
                    <a:pt x="1301708" y="4420831"/>
                  </a:lnTo>
                  <a:close/>
                  <a:moveTo>
                    <a:pt x="1074934" y="4460763"/>
                  </a:moveTo>
                  <a:lnTo>
                    <a:pt x="1112302" y="4413870"/>
                  </a:lnTo>
                  <a:lnTo>
                    <a:pt x="1123659" y="4410939"/>
                  </a:lnTo>
                  <a:lnTo>
                    <a:pt x="1154067" y="4442446"/>
                  </a:lnTo>
                  <a:lnTo>
                    <a:pt x="1140512" y="4483844"/>
                  </a:lnTo>
                  <a:lnTo>
                    <a:pt x="1129155" y="4486042"/>
                  </a:lnTo>
                  <a:lnTo>
                    <a:pt x="1074934" y="4460763"/>
                  </a:lnTo>
                  <a:close/>
                  <a:moveTo>
                    <a:pt x="1131719" y="4409107"/>
                  </a:moveTo>
                  <a:cubicBezTo>
                    <a:pt x="1143443" y="4406177"/>
                    <a:pt x="1153334" y="4403246"/>
                    <a:pt x="1161028" y="4401414"/>
                  </a:cubicBezTo>
                  <a:lnTo>
                    <a:pt x="1164325" y="4410939"/>
                  </a:lnTo>
                  <a:lnTo>
                    <a:pt x="1156631" y="4435119"/>
                  </a:lnTo>
                  <a:lnTo>
                    <a:pt x="1131719" y="4409107"/>
                  </a:lnTo>
                  <a:close/>
                  <a:moveTo>
                    <a:pt x="1178246" y="4476883"/>
                  </a:moveTo>
                  <a:lnTo>
                    <a:pt x="1148572" y="4482745"/>
                  </a:lnTo>
                  <a:lnTo>
                    <a:pt x="1159562" y="4448674"/>
                  </a:lnTo>
                  <a:lnTo>
                    <a:pt x="1177147" y="4466992"/>
                  </a:lnTo>
                  <a:lnTo>
                    <a:pt x="1178246" y="4476883"/>
                  </a:lnTo>
                  <a:close/>
                  <a:moveTo>
                    <a:pt x="1175682" y="4455268"/>
                  </a:moveTo>
                  <a:lnTo>
                    <a:pt x="1161760" y="4440614"/>
                  </a:lnTo>
                  <a:lnTo>
                    <a:pt x="1167988" y="4421197"/>
                  </a:lnTo>
                  <a:cubicBezTo>
                    <a:pt x="1169820" y="4426693"/>
                    <a:pt x="1172018" y="4432188"/>
                    <a:pt x="1173850" y="4437683"/>
                  </a:cubicBezTo>
                  <a:cubicBezTo>
                    <a:pt x="1174583" y="4443545"/>
                    <a:pt x="1174949" y="4449407"/>
                    <a:pt x="1175682" y="4455268"/>
                  </a:cubicBezTo>
                  <a:lnTo>
                    <a:pt x="1175682" y="4455268"/>
                  </a:lnTo>
                  <a:close/>
                  <a:moveTo>
                    <a:pt x="1090321" y="4419732"/>
                  </a:moveTo>
                  <a:lnTo>
                    <a:pt x="1097648" y="4417900"/>
                  </a:lnTo>
                  <a:lnTo>
                    <a:pt x="1083727" y="4434386"/>
                  </a:lnTo>
                  <a:lnTo>
                    <a:pt x="1065409" y="4456367"/>
                  </a:lnTo>
                  <a:lnTo>
                    <a:pt x="1032071" y="4440614"/>
                  </a:lnTo>
                  <a:lnTo>
                    <a:pt x="1047824" y="4430723"/>
                  </a:lnTo>
                  <a:lnTo>
                    <a:pt x="1090321" y="4419732"/>
                  </a:lnTo>
                  <a:close/>
                  <a:moveTo>
                    <a:pt x="1024377" y="4436950"/>
                  </a:moveTo>
                  <a:lnTo>
                    <a:pt x="1024011" y="4436584"/>
                  </a:lnTo>
                  <a:lnTo>
                    <a:pt x="1025476" y="4436218"/>
                  </a:lnTo>
                  <a:lnTo>
                    <a:pt x="1024377" y="4436950"/>
                  </a:lnTo>
                  <a:close/>
                  <a:moveTo>
                    <a:pt x="1040130" y="4504726"/>
                  </a:moveTo>
                  <a:lnTo>
                    <a:pt x="1041229" y="4504726"/>
                  </a:lnTo>
                  <a:lnTo>
                    <a:pt x="1040130" y="4504726"/>
                  </a:lnTo>
                  <a:lnTo>
                    <a:pt x="1040130" y="4504726"/>
                  </a:lnTo>
                  <a:close/>
                  <a:moveTo>
                    <a:pt x="1045259" y="4498132"/>
                  </a:moveTo>
                  <a:lnTo>
                    <a:pt x="1068340" y="4469556"/>
                  </a:lnTo>
                  <a:lnTo>
                    <a:pt x="1094351" y="4481280"/>
                  </a:lnTo>
                  <a:lnTo>
                    <a:pt x="1114134" y="4490072"/>
                  </a:lnTo>
                  <a:lnTo>
                    <a:pt x="1106807" y="4491537"/>
                  </a:lnTo>
                  <a:lnTo>
                    <a:pt x="1063943" y="4500330"/>
                  </a:lnTo>
                  <a:lnTo>
                    <a:pt x="1045259" y="4498132"/>
                  </a:lnTo>
                  <a:close/>
                  <a:moveTo>
                    <a:pt x="1184474" y="4393721"/>
                  </a:moveTo>
                  <a:lnTo>
                    <a:pt x="1194732" y="4389691"/>
                  </a:lnTo>
                  <a:lnTo>
                    <a:pt x="1213783" y="4400315"/>
                  </a:lnTo>
                  <a:lnTo>
                    <a:pt x="1184474" y="4393721"/>
                  </a:lnTo>
                  <a:close/>
                  <a:moveTo>
                    <a:pt x="1124758" y="4402147"/>
                  </a:moveTo>
                  <a:lnTo>
                    <a:pt x="1123293" y="4400315"/>
                  </a:lnTo>
                  <a:lnTo>
                    <a:pt x="1129521" y="4392621"/>
                  </a:lnTo>
                  <a:lnTo>
                    <a:pt x="1153334" y="4395552"/>
                  </a:lnTo>
                  <a:lnTo>
                    <a:pt x="1124758" y="4402147"/>
                  </a:lnTo>
                  <a:close/>
                  <a:moveTo>
                    <a:pt x="1145641" y="4491904"/>
                  </a:moveTo>
                  <a:lnTo>
                    <a:pt x="1174216" y="4485310"/>
                  </a:lnTo>
                  <a:lnTo>
                    <a:pt x="1154067" y="4498498"/>
                  </a:lnTo>
                  <a:lnTo>
                    <a:pt x="1145274" y="4494102"/>
                  </a:lnTo>
                  <a:lnTo>
                    <a:pt x="1145641" y="4491904"/>
                  </a:lnTo>
                  <a:close/>
                  <a:moveTo>
                    <a:pt x="1203159" y="4473220"/>
                  </a:moveTo>
                  <a:lnTo>
                    <a:pt x="1226239" y="4454536"/>
                  </a:lnTo>
                  <a:lnTo>
                    <a:pt x="1213783" y="4472121"/>
                  </a:lnTo>
                  <a:lnTo>
                    <a:pt x="1203159" y="4473220"/>
                  </a:lnTo>
                  <a:close/>
                  <a:moveTo>
                    <a:pt x="1197297" y="4469190"/>
                  </a:moveTo>
                  <a:cubicBezTo>
                    <a:pt x="1195831" y="4468457"/>
                    <a:pt x="1194366" y="4468091"/>
                    <a:pt x="1192901" y="4468091"/>
                  </a:cubicBezTo>
                  <a:cubicBezTo>
                    <a:pt x="1190336" y="4460763"/>
                    <a:pt x="1186306" y="4449407"/>
                    <a:pt x="1181544" y="4436218"/>
                  </a:cubicBezTo>
                  <a:cubicBezTo>
                    <a:pt x="1180078" y="4422663"/>
                    <a:pt x="1178613" y="4410573"/>
                    <a:pt x="1177880" y="4402880"/>
                  </a:cubicBezTo>
                  <a:cubicBezTo>
                    <a:pt x="1178979" y="4402147"/>
                    <a:pt x="1180078" y="4402147"/>
                    <a:pt x="1180811" y="4401414"/>
                  </a:cubicBezTo>
                  <a:cubicBezTo>
                    <a:pt x="1181544" y="4400682"/>
                    <a:pt x="1181177" y="4400315"/>
                    <a:pt x="1181544" y="4399949"/>
                  </a:cubicBezTo>
                  <a:lnTo>
                    <a:pt x="1236131" y="4412771"/>
                  </a:lnTo>
                  <a:lnTo>
                    <a:pt x="1250052" y="4420464"/>
                  </a:lnTo>
                  <a:lnTo>
                    <a:pt x="1240527" y="4433654"/>
                  </a:lnTo>
                  <a:lnTo>
                    <a:pt x="1197297" y="4469190"/>
                  </a:lnTo>
                  <a:close/>
                  <a:moveTo>
                    <a:pt x="1266904" y="4421564"/>
                  </a:moveTo>
                  <a:lnTo>
                    <a:pt x="1268370" y="4420464"/>
                  </a:lnTo>
                  <a:lnTo>
                    <a:pt x="1278628" y="4423029"/>
                  </a:lnTo>
                  <a:lnTo>
                    <a:pt x="1274964" y="4426326"/>
                  </a:lnTo>
                  <a:lnTo>
                    <a:pt x="1266904" y="4421564"/>
                  </a:lnTo>
                  <a:close/>
                  <a:moveTo>
                    <a:pt x="1264706" y="4412038"/>
                  </a:moveTo>
                  <a:lnTo>
                    <a:pt x="1270202" y="4404345"/>
                  </a:lnTo>
                  <a:lnTo>
                    <a:pt x="1274964" y="4405810"/>
                  </a:lnTo>
                  <a:lnTo>
                    <a:pt x="1266904" y="4412405"/>
                  </a:lnTo>
                  <a:lnTo>
                    <a:pt x="1264706" y="4412038"/>
                  </a:lnTo>
                  <a:close/>
                  <a:moveTo>
                    <a:pt x="1150037" y="4370640"/>
                  </a:moveTo>
                  <a:lnTo>
                    <a:pt x="1152235" y="4376868"/>
                  </a:lnTo>
                  <a:lnTo>
                    <a:pt x="1145274" y="4372472"/>
                  </a:lnTo>
                  <a:lnTo>
                    <a:pt x="1147473" y="4369908"/>
                  </a:lnTo>
                  <a:cubicBezTo>
                    <a:pt x="1148205" y="4370274"/>
                    <a:pt x="1148938" y="4370640"/>
                    <a:pt x="1150037" y="4370640"/>
                  </a:cubicBezTo>
                  <a:lnTo>
                    <a:pt x="1150037" y="4370640"/>
                  </a:lnTo>
                  <a:close/>
                  <a:moveTo>
                    <a:pt x="1155899" y="4387492"/>
                  </a:moveTo>
                  <a:lnTo>
                    <a:pt x="1156265" y="4388958"/>
                  </a:lnTo>
                  <a:lnTo>
                    <a:pt x="1134284" y="4386027"/>
                  </a:lnTo>
                  <a:lnTo>
                    <a:pt x="1140878" y="4377967"/>
                  </a:lnTo>
                  <a:lnTo>
                    <a:pt x="1155899" y="4387492"/>
                  </a:lnTo>
                  <a:close/>
                  <a:moveTo>
                    <a:pt x="1112669" y="4399949"/>
                  </a:moveTo>
                  <a:cubicBezTo>
                    <a:pt x="1110837" y="4402147"/>
                    <a:pt x="1109372" y="4403978"/>
                    <a:pt x="1107540" y="4406177"/>
                  </a:cubicBezTo>
                  <a:lnTo>
                    <a:pt x="1074568" y="4413504"/>
                  </a:lnTo>
                  <a:lnTo>
                    <a:pt x="1106441" y="4393354"/>
                  </a:lnTo>
                  <a:lnTo>
                    <a:pt x="1112669" y="4399949"/>
                  </a:lnTo>
                  <a:close/>
                  <a:moveTo>
                    <a:pt x="1018149" y="4449407"/>
                  </a:moveTo>
                  <a:lnTo>
                    <a:pt x="1020714" y="4447941"/>
                  </a:lnTo>
                  <a:lnTo>
                    <a:pt x="1058448" y="4464794"/>
                  </a:lnTo>
                  <a:lnTo>
                    <a:pt x="1032071" y="4496666"/>
                  </a:lnTo>
                  <a:lnTo>
                    <a:pt x="1029140" y="4496300"/>
                  </a:lnTo>
                  <a:lnTo>
                    <a:pt x="1021813" y="4473586"/>
                  </a:lnTo>
                  <a:lnTo>
                    <a:pt x="1018149" y="4449407"/>
                  </a:lnTo>
                  <a:close/>
                  <a:moveTo>
                    <a:pt x="1128422" y="4495934"/>
                  </a:moveTo>
                  <a:lnTo>
                    <a:pt x="1135749" y="4499231"/>
                  </a:lnTo>
                  <a:lnTo>
                    <a:pt x="1132818" y="4508023"/>
                  </a:lnTo>
                  <a:lnTo>
                    <a:pt x="1095084" y="4503627"/>
                  </a:lnTo>
                  <a:lnTo>
                    <a:pt x="1128422" y="4495934"/>
                  </a:lnTo>
                  <a:close/>
                  <a:moveTo>
                    <a:pt x="1179712" y="4489706"/>
                  </a:moveTo>
                  <a:lnTo>
                    <a:pt x="1179712" y="4491171"/>
                  </a:lnTo>
                  <a:lnTo>
                    <a:pt x="1170553" y="4506192"/>
                  </a:lnTo>
                  <a:lnTo>
                    <a:pt x="1161028" y="4501796"/>
                  </a:lnTo>
                  <a:lnTo>
                    <a:pt x="1179712" y="4489706"/>
                  </a:lnTo>
                  <a:close/>
                  <a:moveTo>
                    <a:pt x="1181177" y="4502162"/>
                  </a:moveTo>
                  <a:lnTo>
                    <a:pt x="1181910" y="4509489"/>
                  </a:lnTo>
                  <a:cubicBezTo>
                    <a:pt x="1181177" y="4509855"/>
                    <a:pt x="1180445" y="4509855"/>
                    <a:pt x="1179712" y="4510588"/>
                  </a:cubicBezTo>
                  <a:lnTo>
                    <a:pt x="1176781" y="4509123"/>
                  </a:lnTo>
                  <a:lnTo>
                    <a:pt x="1181177" y="4502162"/>
                  </a:lnTo>
                  <a:close/>
                  <a:moveTo>
                    <a:pt x="1262875" y="4401780"/>
                  </a:moveTo>
                  <a:lnTo>
                    <a:pt x="1257013" y="4410207"/>
                  </a:lnTo>
                  <a:lnTo>
                    <a:pt x="1239061" y="4406177"/>
                  </a:lnTo>
                  <a:lnTo>
                    <a:pt x="1203525" y="4386394"/>
                  </a:lnTo>
                  <a:lnTo>
                    <a:pt x="1209387" y="4384196"/>
                  </a:lnTo>
                  <a:lnTo>
                    <a:pt x="1262875" y="4401780"/>
                  </a:lnTo>
                  <a:close/>
                  <a:moveTo>
                    <a:pt x="1177880" y="4386394"/>
                  </a:moveTo>
                  <a:cubicBezTo>
                    <a:pt x="1176415" y="4385294"/>
                    <a:pt x="1174583" y="4384562"/>
                    <a:pt x="1172751" y="4384562"/>
                  </a:cubicBezTo>
                  <a:lnTo>
                    <a:pt x="1172751" y="4384562"/>
                  </a:lnTo>
                  <a:cubicBezTo>
                    <a:pt x="1170919" y="4384928"/>
                    <a:pt x="1168721" y="4385661"/>
                    <a:pt x="1167256" y="4387126"/>
                  </a:cubicBezTo>
                  <a:lnTo>
                    <a:pt x="1161760" y="4383829"/>
                  </a:lnTo>
                  <a:lnTo>
                    <a:pt x="1156265" y="4369175"/>
                  </a:lnTo>
                  <a:lnTo>
                    <a:pt x="1181910" y="4383463"/>
                  </a:lnTo>
                  <a:lnTo>
                    <a:pt x="1177880" y="4386394"/>
                  </a:lnTo>
                  <a:close/>
                  <a:moveTo>
                    <a:pt x="1117431" y="4394087"/>
                  </a:moveTo>
                  <a:lnTo>
                    <a:pt x="1114134" y="4390790"/>
                  </a:lnTo>
                  <a:lnTo>
                    <a:pt x="1119630" y="4391523"/>
                  </a:lnTo>
                  <a:lnTo>
                    <a:pt x="1117431" y="4394087"/>
                  </a:lnTo>
                  <a:close/>
                  <a:moveTo>
                    <a:pt x="989940" y="4420464"/>
                  </a:moveTo>
                  <a:lnTo>
                    <a:pt x="964295" y="4408375"/>
                  </a:lnTo>
                  <a:lnTo>
                    <a:pt x="968325" y="4388592"/>
                  </a:lnTo>
                  <a:lnTo>
                    <a:pt x="989940" y="4420464"/>
                  </a:lnTo>
                  <a:close/>
                  <a:moveTo>
                    <a:pt x="988841" y="4432921"/>
                  </a:moveTo>
                  <a:lnTo>
                    <a:pt x="958067" y="4440248"/>
                  </a:lnTo>
                  <a:lnTo>
                    <a:pt x="962097" y="4419732"/>
                  </a:lnTo>
                  <a:cubicBezTo>
                    <a:pt x="972355" y="4424861"/>
                    <a:pt x="981513" y="4429623"/>
                    <a:pt x="988841" y="4432921"/>
                  </a:cubicBezTo>
                  <a:lnTo>
                    <a:pt x="988841" y="4432921"/>
                  </a:lnTo>
                  <a:close/>
                  <a:moveTo>
                    <a:pt x="1009723" y="4523411"/>
                  </a:moveTo>
                  <a:cubicBezTo>
                    <a:pt x="1004960" y="4529638"/>
                    <a:pt x="998366" y="4538065"/>
                    <a:pt x="991405" y="4547224"/>
                  </a:cubicBezTo>
                  <a:lnTo>
                    <a:pt x="978583" y="4530371"/>
                  </a:lnTo>
                  <a:lnTo>
                    <a:pt x="1009723" y="4523411"/>
                  </a:lnTo>
                  <a:close/>
                  <a:moveTo>
                    <a:pt x="1016317" y="4534401"/>
                  </a:moveTo>
                  <a:lnTo>
                    <a:pt x="1010456" y="4572869"/>
                  </a:lnTo>
                  <a:lnTo>
                    <a:pt x="998366" y="4556749"/>
                  </a:lnTo>
                  <a:lnTo>
                    <a:pt x="1016317" y="4534401"/>
                  </a:lnTo>
                  <a:close/>
                  <a:moveTo>
                    <a:pt x="1142344" y="4502162"/>
                  </a:moveTo>
                  <a:lnTo>
                    <a:pt x="1145641" y="4503627"/>
                  </a:lnTo>
                  <a:lnTo>
                    <a:pt x="1140878" y="4506558"/>
                  </a:lnTo>
                  <a:lnTo>
                    <a:pt x="1142344" y="4502162"/>
                  </a:lnTo>
                  <a:close/>
                  <a:moveTo>
                    <a:pt x="1187039" y="4492270"/>
                  </a:moveTo>
                  <a:lnTo>
                    <a:pt x="1190336" y="4487141"/>
                  </a:lnTo>
                  <a:cubicBezTo>
                    <a:pt x="1191069" y="4487508"/>
                    <a:pt x="1191435" y="4487508"/>
                    <a:pt x="1192168" y="4487874"/>
                  </a:cubicBezTo>
                  <a:cubicBezTo>
                    <a:pt x="1193633" y="4487874"/>
                    <a:pt x="1195099" y="4487508"/>
                    <a:pt x="1196198" y="4487141"/>
                  </a:cubicBezTo>
                  <a:cubicBezTo>
                    <a:pt x="1198030" y="4486042"/>
                    <a:pt x="1199129" y="4484577"/>
                    <a:pt x="1200228" y="4483112"/>
                  </a:cubicBezTo>
                  <a:lnTo>
                    <a:pt x="1205357" y="4484210"/>
                  </a:lnTo>
                  <a:lnTo>
                    <a:pt x="1188504" y="4508390"/>
                  </a:lnTo>
                  <a:lnTo>
                    <a:pt x="1187039" y="4492270"/>
                  </a:lnTo>
                  <a:close/>
                  <a:moveTo>
                    <a:pt x="1222575" y="4471388"/>
                  </a:moveTo>
                  <a:lnTo>
                    <a:pt x="1246022" y="4438416"/>
                  </a:lnTo>
                  <a:lnTo>
                    <a:pt x="1260676" y="4426693"/>
                  </a:lnTo>
                  <a:lnTo>
                    <a:pt x="1269469" y="4431822"/>
                  </a:lnTo>
                  <a:lnTo>
                    <a:pt x="1229170" y="4471388"/>
                  </a:lnTo>
                  <a:lnTo>
                    <a:pt x="1222575" y="4471388"/>
                  </a:lnTo>
                  <a:close/>
                  <a:moveTo>
                    <a:pt x="1281192" y="4400315"/>
                  </a:moveTo>
                  <a:lnTo>
                    <a:pt x="1274232" y="4398117"/>
                  </a:lnTo>
                  <a:lnTo>
                    <a:pt x="1277895" y="4393354"/>
                  </a:lnTo>
                  <a:lnTo>
                    <a:pt x="1287787" y="4395552"/>
                  </a:lnTo>
                  <a:lnTo>
                    <a:pt x="1281192" y="4400315"/>
                  </a:lnTo>
                  <a:close/>
                  <a:moveTo>
                    <a:pt x="1266904" y="4395552"/>
                  </a:moveTo>
                  <a:lnTo>
                    <a:pt x="1219278" y="4380165"/>
                  </a:lnTo>
                  <a:lnTo>
                    <a:pt x="1219278" y="4380165"/>
                  </a:lnTo>
                  <a:lnTo>
                    <a:pt x="1269835" y="4391523"/>
                  </a:lnTo>
                  <a:lnTo>
                    <a:pt x="1266904" y="4395552"/>
                  </a:lnTo>
                  <a:close/>
                  <a:moveTo>
                    <a:pt x="1053686" y="4417900"/>
                  </a:moveTo>
                  <a:lnTo>
                    <a:pt x="1014852" y="4427059"/>
                  </a:lnTo>
                  <a:lnTo>
                    <a:pt x="1009723" y="4388225"/>
                  </a:lnTo>
                  <a:cubicBezTo>
                    <a:pt x="1009356" y="4384928"/>
                    <a:pt x="1008624" y="4381265"/>
                    <a:pt x="1008257" y="4377967"/>
                  </a:cubicBezTo>
                  <a:lnTo>
                    <a:pt x="1099846" y="4388958"/>
                  </a:lnTo>
                  <a:lnTo>
                    <a:pt x="1053686" y="4417900"/>
                  </a:lnTo>
                  <a:close/>
                  <a:moveTo>
                    <a:pt x="1048190" y="4554917"/>
                  </a:moveTo>
                  <a:lnTo>
                    <a:pt x="1035734" y="4517549"/>
                  </a:lnTo>
                  <a:lnTo>
                    <a:pt x="1074568" y="4508390"/>
                  </a:lnTo>
                  <a:lnTo>
                    <a:pt x="1128788" y="4514618"/>
                  </a:lnTo>
                  <a:lnTo>
                    <a:pt x="1051487" y="4564809"/>
                  </a:lnTo>
                  <a:cubicBezTo>
                    <a:pt x="1050388" y="4561511"/>
                    <a:pt x="1049289" y="4558214"/>
                    <a:pt x="1048190" y="4554917"/>
                  </a:cubicBezTo>
                  <a:lnTo>
                    <a:pt x="1048190" y="4554917"/>
                  </a:lnTo>
                  <a:close/>
                  <a:moveTo>
                    <a:pt x="1240160" y="4469922"/>
                  </a:moveTo>
                  <a:lnTo>
                    <a:pt x="1276063" y="4435119"/>
                  </a:lnTo>
                  <a:lnTo>
                    <a:pt x="1280460" y="4437683"/>
                  </a:lnTo>
                  <a:lnTo>
                    <a:pt x="1240160" y="4469922"/>
                  </a:lnTo>
                  <a:lnTo>
                    <a:pt x="1240160" y="4469922"/>
                  </a:lnTo>
                  <a:close/>
                  <a:moveTo>
                    <a:pt x="1281559" y="4429623"/>
                  </a:moveTo>
                  <a:lnTo>
                    <a:pt x="1287054" y="4424495"/>
                  </a:lnTo>
                  <a:lnTo>
                    <a:pt x="1294747" y="4426326"/>
                  </a:lnTo>
                  <a:lnTo>
                    <a:pt x="1287054" y="4432554"/>
                  </a:lnTo>
                  <a:lnTo>
                    <a:pt x="1281559" y="4429623"/>
                  </a:lnTo>
                  <a:close/>
                  <a:moveTo>
                    <a:pt x="1284856" y="4416435"/>
                  </a:moveTo>
                  <a:lnTo>
                    <a:pt x="1275331" y="4414237"/>
                  </a:lnTo>
                  <a:lnTo>
                    <a:pt x="1282658" y="4408009"/>
                  </a:lnTo>
                  <a:lnTo>
                    <a:pt x="1290351" y="4410573"/>
                  </a:lnTo>
                  <a:lnTo>
                    <a:pt x="1284856" y="4416435"/>
                  </a:lnTo>
                  <a:close/>
                  <a:moveTo>
                    <a:pt x="1289618" y="4402880"/>
                  </a:moveTo>
                  <a:lnTo>
                    <a:pt x="1296579" y="4397018"/>
                  </a:lnTo>
                  <a:lnTo>
                    <a:pt x="1303174" y="4398483"/>
                  </a:lnTo>
                  <a:lnTo>
                    <a:pt x="1296579" y="4405078"/>
                  </a:lnTo>
                  <a:lnTo>
                    <a:pt x="1289618" y="4402880"/>
                  </a:lnTo>
                  <a:close/>
                  <a:moveTo>
                    <a:pt x="1188138" y="4377967"/>
                  </a:moveTo>
                  <a:lnTo>
                    <a:pt x="1184108" y="4375769"/>
                  </a:lnTo>
                  <a:lnTo>
                    <a:pt x="1188871" y="4377235"/>
                  </a:lnTo>
                  <a:lnTo>
                    <a:pt x="1188138" y="4377967"/>
                  </a:lnTo>
                  <a:close/>
                  <a:moveTo>
                    <a:pt x="1000564" y="4376502"/>
                  </a:moveTo>
                  <a:cubicBezTo>
                    <a:pt x="1000930" y="4380532"/>
                    <a:pt x="1001663" y="4384562"/>
                    <a:pt x="1002396" y="4388592"/>
                  </a:cubicBezTo>
                  <a:lnTo>
                    <a:pt x="1007891" y="4427425"/>
                  </a:lnTo>
                  <a:cubicBezTo>
                    <a:pt x="1007158" y="4427425"/>
                    <a:pt x="1006426" y="4426693"/>
                    <a:pt x="1005693" y="4426693"/>
                  </a:cubicBezTo>
                  <a:lnTo>
                    <a:pt x="1005693" y="4426693"/>
                  </a:lnTo>
                  <a:cubicBezTo>
                    <a:pt x="1005327" y="4426693"/>
                    <a:pt x="1005327" y="4427059"/>
                    <a:pt x="1004960" y="4427059"/>
                  </a:cubicBezTo>
                  <a:lnTo>
                    <a:pt x="1002396" y="4425960"/>
                  </a:lnTo>
                  <a:lnTo>
                    <a:pt x="970157" y="4377967"/>
                  </a:lnTo>
                  <a:lnTo>
                    <a:pt x="971256" y="4372838"/>
                  </a:lnTo>
                  <a:lnTo>
                    <a:pt x="1000564" y="4376502"/>
                  </a:lnTo>
                  <a:close/>
                  <a:moveTo>
                    <a:pt x="953304" y="4463695"/>
                  </a:moveTo>
                  <a:lnTo>
                    <a:pt x="955869" y="4451605"/>
                  </a:lnTo>
                  <a:lnTo>
                    <a:pt x="997633" y="4442812"/>
                  </a:lnTo>
                  <a:cubicBezTo>
                    <a:pt x="999099" y="4445743"/>
                    <a:pt x="1002396" y="4447941"/>
                    <a:pt x="1005693" y="4447941"/>
                  </a:cubicBezTo>
                  <a:lnTo>
                    <a:pt x="1005693" y="4448308"/>
                  </a:lnTo>
                  <a:lnTo>
                    <a:pt x="991405" y="4457100"/>
                  </a:lnTo>
                  <a:lnTo>
                    <a:pt x="948908" y="4484210"/>
                  </a:lnTo>
                  <a:lnTo>
                    <a:pt x="953304" y="4463695"/>
                  </a:lnTo>
                  <a:close/>
                  <a:moveTo>
                    <a:pt x="995801" y="4463695"/>
                  </a:moveTo>
                  <a:lnTo>
                    <a:pt x="1008257" y="4455635"/>
                  </a:lnTo>
                  <a:lnTo>
                    <a:pt x="1014485" y="4474685"/>
                  </a:lnTo>
                  <a:lnTo>
                    <a:pt x="1017416" y="4494468"/>
                  </a:lnTo>
                  <a:lnTo>
                    <a:pt x="1002762" y="4492637"/>
                  </a:lnTo>
                  <a:lnTo>
                    <a:pt x="957334" y="4487508"/>
                  </a:lnTo>
                  <a:lnTo>
                    <a:pt x="995801" y="4463695"/>
                  </a:lnTo>
                  <a:close/>
                  <a:moveTo>
                    <a:pt x="1001663" y="4500330"/>
                  </a:moveTo>
                  <a:lnTo>
                    <a:pt x="1018149" y="4502162"/>
                  </a:lnTo>
                  <a:lnTo>
                    <a:pt x="1018149" y="4502894"/>
                  </a:lnTo>
                  <a:cubicBezTo>
                    <a:pt x="1015951" y="4503994"/>
                    <a:pt x="1014119" y="4505825"/>
                    <a:pt x="1013020" y="4508023"/>
                  </a:cubicBezTo>
                  <a:cubicBezTo>
                    <a:pt x="1012654" y="4508756"/>
                    <a:pt x="1013020" y="4509855"/>
                    <a:pt x="1013020" y="4510954"/>
                  </a:cubicBezTo>
                  <a:lnTo>
                    <a:pt x="971622" y="4521579"/>
                  </a:lnTo>
                  <a:lnTo>
                    <a:pt x="964295" y="4511687"/>
                  </a:lnTo>
                  <a:lnTo>
                    <a:pt x="951472" y="4494835"/>
                  </a:lnTo>
                  <a:lnTo>
                    <a:pt x="1001663" y="4500330"/>
                  </a:lnTo>
                  <a:close/>
                  <a:moveTo>
                    <a:pt x="1016684" y="4580928"/>
                  </a:moveTo>
                  <a:lnTo>
                    <a:pt x="1024743" y="4523777"/>
                  </a:lnTo>
                  <a:lnTo>
                    <a:pt x="1026209" y="4521945"/>
                  </a:lnTo>
                  <a:cubicBezTo>
                    <a:pt x="1026575" y="4521945"/>
                    <a:pt x="1026942" y="4521945"/>
                    <a:pt x="1026942" y="4521945"/>
                  </a:cubicBezTo>
                  <a:cubicBezTo>
                    <a:pt x="1027674" y="4521579"/>
                    <a:pt x="1028041" y="4520846"/>
                    <a:pt x="1028773" y="4520113"/>
                  </a:cubicBezTo>
                  <a:lnTo>
                    <a:pt x="1040863" y="4557481"/>
                  </a:lnTo>
                  <a:cubicBezTo>
                    <a:pt x="1041962" y="4561511"/>
                    <a:pt x="1043428" y="4565175"/>
                    <a:pt x="1044527" y="4569205"/>
                  </a:cubicBezTo>
                  <a:lnTo>
                    <a:pt x="1019615" y="4585324"/>
                  </a:lnTo>
                  <a:lnTo>
                    <a:pt x="1016684" y="4580928"/>
                  </a:lnTo>
                  <a:close/>
                  <a:moveTo>
                    <a:pt x="1212684" y="4485676"/>
                  </a:moveTo>
                  <a:lnTo>
                    <a:pt x="1213783" y="4486042"/>
                  </a:lnTo>
                  <a:lnTo>
                    <a:pt x="1209753" y="4489706"/>
                  </a:lnTo>
                  <a:lnTo>
                    <a:pt x="1212684" y="4485676"/>
                  </a:lnTo>
                  <a:close/>
                  <a:moveTo>
                    <a:pt x="1321125" y="4381265"/>
                  </a:moveTo>
                  <a:lnTo>
                    <a:pt x="1309035" y="4392988"/>
                  </a:lnTo>
                  <a:lnTo>
                    <a:pt x="1303540" y="4391889"/>
                  </a:lnTo>
                  <a:lnTo>
                    <a:pt x="1320759" y="4377967"/>
                  </a:lnTo>
                  <a:lnTo>
                    <a:pt x="1343839" y="4359283"/>
                  </a:lnTo>
                  <a:lnTo>
                    <a:pt x="1321125" y="4381265"/>
                  </a:lnTo>
                  <a:close/>
                  <a:moveTo>
                    <a:pt x="1125125" y="4384928"/>
                  </a:moveTo>
                  <a:lnTo>
                    <a:pt x="1119996" y="4384196"/>
                  </a:lnTo>
                  <a:lnTo>
                    <a:pt x="1132452" y="4376135"/>
                  </a:lnTo>
                  <a:lnTo>
                    <a:pt x="1125125" y="4384928"/>
                  </a:lnTo>
                  <a:close/>
                  <a:moveTo>
                    <a:pt x="999465" y="4369175"/>
                  </a:moveTo>
                  <a:lnTo>
                    <a:pt x="972355" y="4365878"/>
                  </a:lnTo>
                  <a:lnTo>
                    <a:pt x="988108" y="4286012"/>
                  </a:lnTo>
                  <a:cubicBezTo>
                    <a:pt x="990672" y="4305429"/>
                    <a:pt x="994702" y="4336203"/>
                    <a:pt x="999465" y="4369175"/>
                  </a:cubicBezTo>
                  <a:lnTo>
                    <a:pt x="999465" y="4369175"/>
                  </a:lnTo>
                  <a:close/>
                  <a:moveTo>
                    <a:pt x="950740" y="4363313"/>
                  </a:moveTo>
                  <a:lnTo>
                    <a:pt x="943046" y="4362214"/>
                  </a:lnTo>
                  <a:lnTo>
                    <a:pt x="945977" y="4356352"/>
                  </a:lnTo>
                  <a:lnTo>
                    <a:pt x="950740" y="4363313"/>
                  </a:lnTo>
                  <a:close/>
                  <a:moveTo>
                    <a:pt x="956235" y="4371373"/>
                  </a:moveTo>
                  <a:lnTo>
                    <a:pt x="962463" y="4380165"/>
                  </a:lnTo>
                  <a:lnTo>
                    <a:pt x="957334" y="4405078"/>
                  </a:lnTo>
                  <a:lnTo>
                    <a:pt x="928026" y="4391156"/>
                  </a:lnTo>
                  <a:lnTo>
                    <a:pt x="939383" y="4369175"/>
                  </a:lnTo>
                  <a:lnTo>
                    <a:pt x="956235" y="4371373"/>
                  </a:lnTo>
                  <a:close/>
                  <a:moveTo>
                    <a:pt x="921431" y="4388225"/>
                  </a:moveTo>
                  <a:lnTo>
                    <a:pt x="860250" y="4359283"/>
                  </a:lnTo>
                  <a:lnTo>
                    <a:pt x="931689" y="4368076"/>
                  </a:lnTo>
                  <a:cubicBezTo>
                    <a:pt x="928026" y="4374670"/>
                    <a:pt x="924728" y="4381265"/>
                    <a:pt x="921431" y="4388225"/>
                  </a:cubicBezTo>
                  <a:lnTo>
                    <a:pt x="921431" y="4388225"/>
                  </a:lnTo>
                  <a:close/>
                  <a:moveTo>
                    <a:pt x="917035" y="4396651"/>
                  </a:moveTo>
                  <a:cubicBezTo>
                    <a:pt x="914470" y="4401414"/>
                    <a:pt x="912272" y="4406177"/>
                    <a:pt x="909708" y="4410939"/>
                  </a:cubicBezTo>
                  <a:lnTo>
                    <a:pt x="900915" y="4428524"/>
                  </a:lnTo>
                  <a:lnTo>
                    <a:pt x="851457" y="4363313"/>
                  </a:lnTo>
                  <a:lnTo>
                    <a:pt x="917035" y="4396651"/>
                  </a:lnTo>
                  <a:close/>
                  <a:moveTo>
                    <a:pt x="916302" y="4414237"/>
                  </a:moveTo>
                  <a:cubicBezTo>
                    <a:pt x="918867" y="4409474"/>
                    <a:pt x="921065" y="4404711"/>
                    <a:pt x="923629" y="4399949"/>
                  </a:cubicBezTo>
                  <a:cubicBezTo>
                    <a:pt x="934620" y="4405444"/>
                    <a:pt x="945244" y="4410939"/>
                    <a:pt x="955136" y="4416068"/>
                  </a:cubicBezTo>
                  <a:lnTo>
                    <a:pt x="950007" y="4441713"/>
                  </a:lnTo>
                  <a:lnTo>
                    <a:pt x="917035" y="4449407"/>
                  </a:lnTo>
                  <a:lnTo>
                    <a:pt x="905678" y="4434386"/>
                  </a:lnTo>
                  <a:lnTo>
                    <a:pt x="916302" y="4414237"/>
                  </a:lnTo>
                  <a:close/>
                  <a:moveTo>
                    <a:pt x="909342" y="4451238"/>
                  </a:moveTo>
                  <a:lnTo>
                    <a:pt x="895420" y="4454536"/>
                  </a:lnTo>
                  <a:lnTo>
                    <a:pt x="902014" y="4441713"/>
                  </a:lnTo>
                  <a:lnTo>
                    <a:pt x="909342" y="4451238"/>
                  </a:lnTo>
                  <a:close/>
                  <a:moveTo>
                    <a:pt x="930224" y="4542095"/>
                  </a:moveTo>
                  <a:lnTo>
                    <a:pt x="928026" y="4553818"/>
                  </a:lnTo>
                  <a:lnTo>
                    <a:pt x="916669" y="4545392"/>
                  </a:lnTo>
                  <a:lnTo>
                    <a:pt x="930224" y="4542095"/>
                  </a:lnTo>
                  <a:close/>
                  <a:moveTo>
                    <a:pt x="937917" y="4540263"/>
                  </a:moveTo>
                  <a:lnTo>
                    <a:pt x="970889" y="4532570"/>
                  </a:lnTo>
                  <a:lnTo>
                    <a:pt x="987009" y="4553452"/>
                  </a:lnTo>
                  <a:cubicBezTo>
                    <a:pt x="980048" y="4562244"/>
                    <a:pt x="973087" y="4572136"/>
                    <a:pt x="965760" y="4581661"/>
                  </a:cubicBezTo>
                  <a:lnTo>
                    <a:pt x="952938" y="4572136"/>
                  </a:lnTo>
                  <a:lnTo>
                    <a:pt x="934620" y="4558214"/>
                  </a:lnTo>
                  <a:lnTo>
                    <a:pt x="937917" y="4540263"/>
                  </a:lnTo>
                  <a:close/>
                  <a:moveTo>
                    <a:pt x="948175" y="4578364"/>
                  </a:moveTo>
                  <a:lnTo>
                    <a:pt x="960998" y="4587889"/>
                  </a:lnTo>
                  <a:lnTo>
                    <a:pt x="916669" y="4646872"/>
                  </a:lnTo>
                  <a:lnTo>
                    <a:pt x="932788" y="4566274"/>
                  </a:lnTo>
                  <a:lnTo>
                    <a:pt x="948175" y="4578364"/>
                  </a:lnTo>
                  <a:close/>
                  <a:moveTo>
                    <a:pt x="968691" y="4593384"/>
                  </a:moveTo>
                  <a:lnTo>
                    <a:pt x="986643" y="4606939"/>
                  </a:lnTo>
                  <a:lnTo>
                    <a:pt x="926560" y="4646140"/>
                  </a:lnTo>
                  <a:lnTo>
                    <a:pt x="968691" y="4593384"/>
                  </a:lnTo>
                  <a:close/>
                  <a:moveTo>
                    <a:pt x="973454" y="4587889"/>
                  </a:moveTo>
                  <a:lnTo>
                    <a:pt x="993603" y="4562610"/>
                  </a:lnTo>
                  <a:lnTo>
                    <a:pt x="1008990" y="4582760"/>
                  </a:lnTo>
                  <a:lnTo>
                    <a:pt x="1007525" y="4593384"/>
                  </a:lnTo>
                  <a:lnTo>
                    <a:pt x="993603" y="4602543"/>
                  </a:lnTo>
                  <a:lnTo>
                    <a:pt x="973454" y="4587889"/>
                  </a:lnTo>
                  <a:close/>
                  <a:moveTo>
                    <a:pt x="1006059" y="4602910"/>
                  </a:moveTo>
                  <a:lnTo>
                    <a:pt x="1004960" y="4610969"/>
                  </a:lnTo>
                  <a:lnTo>
                    <a:pt x="999465" y="4606939"/>
                  </a:lnTo>
                  <a:lnTo>
                    <a:pt x="1006059" y="4602910"/>
                  </a:lnTo>
                  <a:close/>
                  <a:moveTo>
                    <a:pt x="1047091" y="4576165"/>
                  </a:moveTo>
                  <a:cubicBezTo>
                    <a:pt x="1057349" y="4607672"/>
                    <a:pt x="1067241" y="4636981"/>
                    <a:pt x="1073469" y="4656031"/>
                  </a:cubicBezTo>
                  <a:lnTo>
                    <a:pt x="1024377" y="4591186"/>
                  </a:lnTo>
                  <a:lnTo>
                    <a:pt x="1047091" y="4576165"/>
                  </a:lnTo>
                  <a:close/>
                  <a:moveTo>
                    <a:pt x="1153334" y="4506925"/>
                  </a:moveTo>
                  <a:lnTo>
                    <a:pt x="1163959" y="4511321"/>
                  </a:lnTo>
                  <a:lnTo>
                    <a:pt x="1149304" y="4509489"/>
                  </a:lnTo>
                  <a:lnTo>
                    <a:pt x="1153334" y="4506925"/>
                  </a:lnTo>
                  <a:close/>
                  <a:moveTo>
                    <a:pt x="1332482" y="4427791"/>
                  </a:moveTo>
                  <a:lnTo>
                    <a:pt x="1310867" y="4423029"/>
                  </a:lnTo>
                  <a:lnTo>
                    <a:pt x="1315263" y="4419732"/>
                  </a:lnTo>
                  <a:lnTo>
                    <a:pt x="1331383" y="4424861"/>
                  </a:lnTo>
                  <a:lnTo>
                    <a:pt x="1361058" y="4434752"/>
                  </a:lnTo>
                  <a:lnTo>
                    <a:pt x="1332482" y="4427791"/>
                  </a:lnTo>
                  <a:close/>
                  <a:moveTo>
                    <a:pt x="1316362" y="4372106"/>
                  </a:moveTo>
                  <a:lnTo>
                    <a:pt x="1294747" y="4389691"/>
                  </a:lnTo>
                  <a:lnTo>
                    <a:pt x="1282291" y="4386760"/>
                  </a:lnTo>
                  <a:lnTo>
                    <a:pt x="1294747" y="4369175"/>
                  </a:lnTo>
                  <a:lnTo>
                    <a:pt x="1311966" y="4344629"/>
                  </a:lnTo>
                  <a:lnTo>
                    <a:pt x="1337245" y="4334738"/>
                  </a:lnTo>
                  <a:lnTo>
                    <a:pt x="1384504" y="4316420"/>
                  </a:lnTo>
                  <a:cubicBezTo>
                    <a:pt x="1363622" y="4333272"/>
                    <a:pt x="1339809" y="4352689"/>
                    <a:pt x="1316362" y="4372106"/>
                  </a:cubicBezTo>
                  <a:lnTo>
                    <a:pt x="1316362" y="4372106"/>
                  </a:lnTo>
                  <a:close/>
                  <a:moveTo>
                    <a:pt x="1288519" y="4365145"/>
                  </a:moveTo>
                  <a:lnTo>
                    <a:pt x="1274598" y="4385294"/>
                  </a:lnTo>
                  <a:lnTo>
                    <a:pt x="1231368" y="4375769"/>
                  </a:lnTo>
                  <a:lnTo>
                    <a:pt x="1299510" y="4349758"/>
                  </a:lnTo>
                  <a:lnTo>
                    <a:pt x="1288519" y="4365145"/>
                  </a:lnTo>
                  <a:close/>
                  <a:moveTo>
                    <a:pt x="1242359" y="4364046"/>
                  </a:moveTo>
                  <a:cubicBezTo>
                    <a:pt x="1264340" y="4353055"/>
                    <a:pt x="1289618" y="4340233"/>
                    <a:pt x="1315263" y="4327410"/>
                  </a:cubicBezTo>
                  <a:lnTo>
                    <a:pt x="1307204" y="4338767"/>
                  </a:lnTo>
                  <a:lnTo>
                    <a:pt x="1242359" y="4364046"/>
                  </a:lnTo>
                  <a:close/>
                  <a:moveTo>
                    <a:pt x="1109005" y="4383096"/>
                  </a:moveTo>
                  <a:lnTo>
                    <a:pt x="1106441" y="4382730"/>
                  </a:lnTo>
                  <a:lnTo>
                    <a:pt x="1093252" y="4368808"/>
                  </a:lnTo>
                  <a:cubicBezTo>
                    <a:pt x="1074934" y="4349758"/>
                    <a:pt x="1056983" y="4330707"/>
                    <a:pt x="1040863" y="4314221"/>
                  </a:cubicBezTo>
                  <a:lnTo>
                    <a:pt x="1129155" y="4370640"/>
                  </a:lnTo>
                  <a:lnTo>
                    <a:pt x="1109005" y="4383096"/>
                  </a:lnTo>
                  <a:close/>
                  <a:moveTo>
                    <a:pt x="1087757" y="4373937"/>
                  </a:moveTo>
                  <a:lnTo>
                    <a:pt x="1094717" y="4381265"/>
                  </a:lnTo>
                  <a:lnTo>
                    <a:pt x="1006792" y="4370274"/>
                  </a:lnTo>
                  <a:cubicBezTo>
                    <a:pt x="1002029" y="4336569"/>
                    <a:pt x="997633" y="4304696"/>
                    <a:pt x="994702" y="4284913"/>
                  </a:cubicBezTo>
                  <a:lnTo>
                    <a:pt x="997267" y="4286745"/>
                  </a:lnTo>
                  <a:lnTo>
                    <a:pt x="1014119" y="4297369"/>
                  </a:lnTo>
                  <a:cubicBezTo>
                    <a:pt x="1033902" y="4317885"/>
                    <a:pt x="1060646" y="4345728"/>
                    <a:pt x="1087757" y="4373937"/>
                  </a:cubicBezTo>
                  <a:close/>
                  <a:moveTo>
                    <a:pt x="947809" y="4453070"/>
                  </a:moveTo>
                  <a:lnTo>
                    <a:pt x="945977" y="4462229"/>
                  </a:lnTo>
                  <a:lnTo>
                    <a:pt x="941947" y="4482379"/>
                  </a:lnTo>
                  <a:lnTo>
                    <a:pt x="923629" y="4458199"/>
                  </a:lnTo>
                  <a:lnTo>
                    <a:pt x="947809" y="4453070"/>
                  </a:lnTo>
                  <a:close/>
                  <a:moveTo>
                    <a:pt x="958433" y="4516084"/>
                  </a:moveTo>
                  <a:lnTo>
                    <a:pt x="963928" y="4523411"/>
                  </a:lnTo>
                  <a:lnTo>
                    <a:pt x="940115" y="4529638"/>
                  </a:lnTo>
                  <a:lnTo>
                    <a:pt x="945977" y="4499598"/>
                  </a:lnTo>
                  <a:lnTo>
                    <a:pt x="958433" y="4516084"/>
                  </a:lnTo>
                  <a:close/>
                  <a:moveTo>
                    <a:pt x="1081895" y="4651268"/>
                  </a:moveTo>
                  <a:lnTo>
                    <a:pt x="1080429" y="4653833"/>
                  </a:lnTo>
                  <a:cubicBezTo>
                    <a:pt x="1074201" y="4634782"/>
                    <a:pt x="1064310" y="4604375"/>
                    <a:pt x="1053686" y="4571769"/>
                  </a:cubicBezTo>
                  <a:lnTo>
                    <a:pt x="1127689" y="4523411"/>
                  </a:lnTo>
                  <a:lnTo>
                    <a:pt x="1124392" y="4533302"/>
                  </a:lnTo>
                  <a:cubicBezTo>
                    <a:pt x="1112302" y="4570304"/>
                    <a:pt x="1100579" y="4607306"/>
                    <a:pt x="1092153" y="4634416"/>
                  </a:cubicBezTo>
                  <a:lnTo>
                    <a:pt x="1081895" y="4651268"/>
                  </a:lnTo>
                  <a:close/>
                  <a:moveTo>
                    <a:pt x="1131719" y="4535500"/>
                  </a:moveTo>
                  <a:lnTo>
                    <a:pt x="1137581" y="4517182"/>
                  </a:lnTo>
                  <a:lnTo>
                    <a:pt x="1139779" y="4515717"/>
                  </a:lnTo>
                  <a:lnTo>
                    <a:pt x="1163226" y="4518282"/>
                  </a:lnTo>
                  <a:lnTo>
                    <a:pt x="1108639" y="4607672"/>
                  </a:lnTo>
                  <a:cubicBezTo>
                    <a:pt x="1115600" y="4585691"/>
                    <a:pt x="1123659" y="4560779"/>
                    <a:pt x="1131719" y="4535500"/>
                  </a:cubicBezTo>
                  <a:lnTo>
                    <a:pt x="1131719" y="4535500"/>
                  </a:lnTo>
                  <a:close/>
                  <a:moveTo>
                    <a:pt x="1336878" y="4468824"/>
                  </a:moveTo>
                  <a:lnTo>
                    <a:pt x="1348968" y="4475418"/>
                  </a:lnTo>
                  <a:cubicBezTo>
                    <a:pt x="1320759" y="4475051"/>
                    <a:pt x="1292183" y="4474685"/>
                    <a:pt x="1267637" y="4474685"/>
                  </a:cubicBezTo>
                  <a:lnTo>
                    <a:pt x="1336878" y="4468824"/>
                  </a:lnTo>
                  <a:close/>
                  <a:moveTo>
                    <a:pt x="1252983" y="4468824"/>
                  </a:moveTo>
                  <a:lnTo>
                    <a:pt x="1287420" y="4441347"/>
                  </a:lnTo>
                  <a:lnTo>
                    <a:pt x="1308669" y="4453070"/>
                  </a:lnTo>
                  <a:lnTo>
                    <a:pt x="1325521" y="4462229"/>
                  </a:lnTo>
                  <a:lnTo>
                    <a:pt x="1252983" y="4468824"/>
                  </a:lnTo>
                  <a:close/>
                  <a:moveTo>
                    <a:pt x="1312332" y="4446842"/>
                  </a:moveTo>
                  <a:lnTo>
                    <a:pt x="1293648" y="4436584"/>
                  </a:lnTo>
                  <a:lnTo>
                    <a:pt x="1303540" y="4428524"/>
                  </a:lnTo>
                  <a:lnTo>
                    <a:pt x="1330650" y="4434752"/>
                  </a:lnTo>
                  <a:cubicBezTo>
                    <a:pt x="1360325" y="4441713"/>
                    <a:pt x="1390366" y="4448674"/>
                    <a:pt x="1416011" y="4454536"/>
                  </a:cubicBezTo>
                  <a:lnTo>
                    <a:pt x="1365454" y="4458932"/>
                  </a:lnTo>
                  <a:lnTo>
                    <a:pt x="1338344" y="4461130"/>
                  </a:lnTo>
                  <a:lnTo>
                    <a:pt x="1312332" y="4446842"/>
                  </a:lnTo>
                  <a:close/>
                  <a:moveTo>
                    <a:pt x="1333581" y="4417534"/>
                  </a:moveTo>
                  <a:lnTo>
                    <a:pt x="1322224" y="4413870"/>
                  </a:lnTo>
                  <a:lnTo>
                    <a:pt x="1332848" y="4405444"/>
                  </a:lnTo>
                  <a:lnTo>
                    <a:pt x="1344205" y="4408009"/>
                  </a:lnTo>
                  <a:lnTo>
                    <a:pt x="1517125" y="4446109"/>
                  </a:lnTo>
                  <a:lnTo>
                    <a:pt x="1440191" y="4452704"/>
                  </a:lnTo>
                  <a:lnTo>
                    <a:pt x="1333581" y="4417534"/>
                  </a:lnTo>
                  <a:close/>
                  <a:moveTo>
                    <a:pt x="1313798" y="4411305"/>
                  </a:moveTo>
                  <a:lnTo>
                    <a:pt x="1303906" y="4408009"/>
                  </a:lnTo>
                  <a:lnTo>
                    <a:pt x="1311233" y="4400682"/>
                  </a:lnTo>
                  <a:lnTo>
                    <a:pt x="1323323" y="4403246"/>
                  </a:lnTo>
                  <a:lnTo>
                    <a:pt x="1313798" y="4411305"/>
                  </a:lnTo>
                  <a:close/>
                  <a:moveTo>
                    <a:pt x="1317828" y="4394820"/>
                  </a:moveTo>
                  <a:lnTo>
                    <a:pt x="1326620" y="4386394"/>
                  </a:lnTo>
                  <a:lnTo>
                    <a:pt x="1406852" y="4308360"/>
                  </a:lnTo>
                  <a:lnTo>
                    <a:pt x="1406852" y="4308360"/>
                  </a:lnTo>
                  <a:lnTo>
                    <a:pt x="1479024" y="4280151"/>
                  </a:lnTo>
                  <a:lnTo>
                    <a:pt x="1340176" y="4390423"/>
                  </a:lnTo>
                  <a:lnTo>
                    <a:pt x="1331017" y="4397751"/>
                  </a:lnTo>
                  <a:lnTo>
                    <a:pt x="1317828" y="4394820"/>
                  </a:lnTo>
                  <a:close/>
                  <a:moveTo>
                    <a:pt x="965394" y="4365145"/>
                  </a:moveTo>
                  <a:lnTo>
                    <a:pt x="960998" y="4364412"/>
                  </a:lnTo>
                  <a:lnTo>
                    <a:pt x="950373" y="4348659"/>
                  </a:lnTo>
                  <a:cubicBezTo>
                    <a:pt x="962829" y="4324479"/>
                    <a:pt x="973454" y="4303597"/>
                    <a:pt x="980781" y="4288943"/>
                  </a:cubicBezTo>
                  <a:lnTo>
                    <a:pt x="965394" y="4365145"/>
                  </a:lnTo>
                  <a:close/>
                  <a:moveTo>
                    <a:pt x="1014485" y="4597414"/>
                  </a:moveTo>
                  <a:lnTo>
                    <a:pt x="1018515" y="4594850"/>
                  </a:lnTo>
                  <a:lnTo>
                    <a:pt x="1065775" y="4656764"/>
                  </a:lnTo>
                  <a:cubicBezTo>
                    <a:pt x="1052587" y="4646872"/>
                    <a:pt x="1033536" y="4632584"/>
                    <a:pt x="1011921" y="4616098"/>
                  </a:cubicBezTo>
                  <a:lnTo>
                    <a:pt x="1014485" y="4597414"/>
                  </a:lnTo>
                  <a:close/>
                  <a:moveTo>
                    <a:pt x="899450" y="4288576"/>
                  </a:moveTo>
                  <a:lnTo>
                    <a:pt x="941214" y="4349758"/>
                  </a:lnTo>
                  <a:lnTo>
                    <a:pt x="934986" y="4361848"/>
                  </a:lnTo>
                  <a:lnTo>
                    <a:pt x="850725" y="4351590"/>
                  </a:lnTo>
                  <a:cubicBezTo>
                    <a:pt x="849992" y="4347193"/>
                    <a:pt x="846328" y="4343896"/>
                    <a:pt x="841932" y="4342797"/>
                  </a:cubicBezTo>
                  <a:lnTo>
                    <a:pt x="836437" y="4262932"/>
                  </a:lnTo>
                  <a:cubicBezTo>
                    <a:pt x="834605" y="4234722"/>
                    <a:pt x="832407" y="4206146"/>
                    <a:pt x="830941" y="4188928"/>
                  </a:cubicBezTo>
                  <a:lnTo>
                    <a:pt x="899450" y="4288576"/>
                  </a:lnTo>
                  <a:close/>
                  <a:moveTo>
                    <a:pt x="840833" y="4365145"/>
                  </a:moveTo>
                  <a:cubicBezTo>
                    <a:pt x="841566" y="4365145"/>
                    <a:pt x="842665" y="4364779"/>
                    <a:pt x="843398" y="4364412"/>
                  </a:cubicBezTo>
                  <a:lnTo>
                    <a:pt x="897252" y="4435485"/>
                  </a:lnTo>
                  <a:lnTo>
                    <a:pt x="886261" y="4456734"/>
                  </a:lnTo>
                  <a:lnTo>
                    <a:pt x="829110" y="4469922"/>
                  </a:lnTo>
                  <a:cubicBezTo>
                    <a:pt x="827644" y="4467724"/>
                    <a:pt x="825812" y="4465526"/>
                    <a:pt x="823248" y="4464427"/>
                  </a:cubicBezTo>
                  <a:cubicBezTo>
                    <a:pt x="825446" y="4452704"/>
                    <a:pt x="828743" y="4434020"/>
                    <a:pt x="832040" y="4415336"/>
                  </a:cubicBezTo>
                  <a:lnTo>
                    <a:pt x="840833" y="4365145"/>
                  </a:lnTo>
                  <a:close/>
                  <a:moveTo>
                    <a:pt x="881132" y="4466992"/>
                  </a:moveTo>
                  <a:lnTo>
                    <a:pt x="874904" y="4479081"/>
                  </a:lnTo>
                  <a:lnTo>
                    <a:pt x="840467" y="4475418"/>
                  </a:lnTo>
                  <a:lnTo>
                    <a:pt x="881132" y="4466992"/>
                  </a:lnTo>
                  <a:close/>
                  <a:moveTo>
                    <a:pt x="889925" y="4465160"/>
                  </a:moveTo>
                  <a:lnTo>
                    <a:pt x="912272" y="4460397"/>
                  </a:lnTo>
                  <a:lnTo>
                    <a:pt x="915569" y="4459665"/>
                  </a:lnTo>
                  <a:lnTo>
                    <a:pt x="934986" y="4485310"/>
                  </a:lnTo>
                  <a:lnTo>
                    <a:pt x="882231" y="4479448"/>
                  </a:lnTo>
                  <a:lnTo>
                    <a:pt x="889925" y="4465160"/>
                  </a:lnTo>
                  <a:close/>
                  <a:moveTo>
                    <a:pt x="932422" y="4531470"/>
                  </a:moveTo>
                  <a:lnTo>
                    <a:pt x="929125" y="4532203"/>
                  </a:lnTo>
                  <a:lnTo>
                    <a:pt x="906777" y="4538065"/>
                  </a:lnTo>
                  <a:lnTo>
                    <a:pt x="893588" y="4528173"/>
                  </a:lnTo>
                  <a:lnTo>
                    <a:pt x="938650" y="4499598"/>
                  </a:lnTo>
                  <a:lnTo>
                    <a:pt x="932422" y="4531470"/>
                  </a:lnTo>
                  <a:close/>
                  <a:moveTo>
                    <a:pt x="897984" y="4540263"/>
                  </a:moveTo>
                  <a:cubicBezTo>
                    <a:pt x="882597" y="4544293"/>
                    <a:pt x="868676" y="4547956"/>
                    <a:pt x="858052" y="4550887"/>
                  </a:cubicBezTo>
                  <a:lnTo>
                    <a:pt x="887360" y="4532203"/>
                  </a:lnTo>
                  <a:lnTo>
                    <a:pt x="897984" y="4540263"/>
                  </a:lnTo>
                  <a:close/>
                  <a:moveTo>
                    <a:pt x="921431" y="4665190"/>
                  </a:moveTo>
                  <a:cubicBezTo>
                    <a:pt x="922164" y="4662992"/>
                    <a:pt x="922164" y="4660061"/>
                    <a:pt x="921431" y="4657863"/>
                  </a:cubicBezTo>
                  <a:lnTo>
                    <a:pt x="992870" y="4611702"/>
                  </a:lnTo>
                  <a:lnTo>
                    <a:pt x="1003495" y="4619762"/>
                  </a:lnTo>
                  <a:lnTo>
                    <a:pt x="992504" y="4693033"/>
                  </a:lnTo>
                  <a:lnTo>
                    <a:pt x="974919" y="4812831"/>
                  </a:lnTo>
                  <a:cubicBezTo>
                    <a:pt x="968691" y="4796712"/>
                    <a:pt x="958067" y="4770334"/>
                    <a:pt x="947442" y="4743956"/>
                  </a:cubicBezTo>
                  <a:lnTo>
                    <a:pt x="917401" y="4669953"/>
                  </a:lnTo>
                  <a:cubicBezTo>
                    <a:pt x="919233" y="4668487"/>
                    <a:pt x="920699" y="4667022"/>
                    <a:pt x="921431" y="4665190"/>
                  </a:cubicBezTo>
                  <a:lnTo>
                    <a:pt x="921431" y="4665190"/>
                  </a:lnTo>
                  <a:close/>
                  <a:moveTo>
                    <a:pt x="1433596" y="4268061"/>
                  </a:moveTo>
                  <a:cubicBezTo>
                    <a:pt x="1433230" y="4269526"/>
                    <a:pt x="1433596" y="4270992"/>
                    <a:pt x="1433596" y="4272090"/>
                  </a:cubicBezTo>
                  <a:lnTo>
                    <a:pt x="1413080" y="4278319"/>
                  </a:lnTo>
                  <a:lnTo>
                    <a:pt x="1433596" y="4268061"/>
                  </a:lnTo>
                  <a:close/>
                  <a:moveTo>
                    <a:pt x="1422606" y="4282715"/>
                  </a:moveTo>
                  <a:lnTo>
                    <a:pt x="1404288" y="4300666"/>
                  </a:lnTo>
                  <a:lnTo>
                    <a:pt x="1402456" y="4302132"/>
                  </a:lnTo>
                  <a:lnTo>
                    <a:pt x="1334314" y="4328509"/>
                  </a:lnTo>
                  <a:lnTo>
                    <a:pt x="1319293" y="4334371"/>
                  </a:lnTo>
                  <a:lnTo>
                    <a:pt x="1328818" y="4321182"/>
                  </a:lnTo>
                  <a:lnTo>
                    <a:pt x="1375712" y="4297735"/>
                  </a:lnTo>
                  <a:lnTo>
                    <a:pt x="1422606" y="4282715"/>
                  </a:lnTo>
                  <a:close/>
                  <a:moveTo>
                    <a:pt x="1199495" y="4368808"/>
                  </a:moveTo>
                  <a:lnTo>
                    <a:pt x="1163226" y="4360749"/>
                  </a:lnTo>
                  <a:lnTo>
                    <a:pt x="1237230" y="4338401"/>
                  </a:lnTo>
                  <a:lnTo>
                    <a:pt x="1199495" y="4368808"/>
                  </a:lnTo>
                  <a:close/>
                  <a:moveTo>
                    <a:pt x="945244" y="4341332"/>
                  </a:moveTo>
                  <a:lnTo>
                    <a:pt x="919233" y="4302498"/>
                  </a:lnTo>
                  <a:cubicBezTo>
                    <a:pt x="886994" y="4254506"/>
                    <a:pt x="854388" y="4206879"/>
                    <a:pt x="839001" y="4183799"/>
                  </a:cubicBezTo>
                  <a:lnTo>
                    <a:pt x="980048" y="4274655"/>
                  </a:lnTo>
                  <a:cubicBezTo>
                    <a:pt x="972721" y="4288576"/>
                    <a:pt x="960265" y="4312756"/>
                    <a:pt x="945244" y="4341332"/>
                  </a:cubicBezTo>
                  <a:lnTo>
                    <a:pt x="945244" y="4341332"/>
                  </a:lnTo>
                  <a:close/>
                  <a:moveTo>
                    <a:pt x="1003861" y="4671052"/>
                  </a:moveTo>
                  <a:lnTo>
                    <a:pt x="1010456" y="4624891"/>
                  </a:lnTo>
                  <a:cubicBezTo>
                    <a:pt x="1036833" y="4644308"/>
                    <a:pt x="1058448" y="4660794"/>
                    <a:pt x="1070904" y="4669586"/>
                  </a:cubicBezTo>
                  <a:lnTo>
                    <a:pt x="984078" y="4812831"/>
                  </a:lnTo>
                  <a:cubicBezTo>
                    <a:pt x="988108" y="4785355"/>
                    <a:pt x="996168" y="4728203"/>
                    <a:pt x="1003861" y="4671052"/>
                  </a:cubicBezTo>
                  <a:lnTo>
                    <a:pt x="1003861" y="4671052"/>
                  </a:lnTo>
                  <a:close/>
                  <a:moveTo>
                    <a:pt x="1098747" y="4637713"/>
                  </a:moveTo>
                  <a:lnTo>
                    <a:pt x="1170919" y="4519380"/>
                  </a:lnTo>
                  <a:lnTo>
                    <a:pt x="1177880" y="4520113"/>
                  </a:lnTo>
                  <a:cubicBezTo>
                    <a:pt x="1178246" y="4521212"/>
                    <a:pt x="1178613" y="4521945"/>
                    <a:pt x="1178979" y="4522678"/>
                  </a:cubicBezTo>
                  <a:lnTo>
                    <a:pt x="1131719" y="4594117"/>
                  </a:lnTo>
                  <a:cubicBezTo>
                    <a:pt x="1118164" y="4614633"/>
                    <a:pt x="1104609" y="4635515"/>
                    <a:pt x="1094717" y="4650536"/>
                  </a:cubicBezTo>
                  <a:lnTo>
                    <a:pt x="1098747" y="4637713"/>
                  </a:lnTo>
                  <a:close/>
                  <a:moveTo>
                    <a:pt x="1227338" y="4488973"/>
                  </a:moveTo>
                  <a:lnTo>
                    <a:pt x="1274598" y="4499598"/>
                  </a:lnTo>
                  <a:lnTo>
                    <a:pt x="1198396" y="4512053"/>
                  </a:lnTo>
                  <a:lnTo>
                    <a:pt x="1227338" y="4488973"/>
                  </a:lnTo>
                  <a:close/>
                  <a:moveTo>
                    <a:pt x="1363989" y="4475418"/>
                  </a:moveTo>
                  <a:lnTo>
                    <a:pt x="1349701" y="4467358"/>
                  </a:lnTo>
                  <a:lnTo>
                    <a:pt x="1365820" y="4465893"/>
                  </a:lnTo>
                  <a:lnTo>
                    <a:pt x="1438725" y="4459665"/>
                  </a:lnTo>
                  <a:lnTo>
                    <a:pt x="1440923" y="4460031"/>
                  </a:lnTo>
                  <a:lnTo>
                    <a:pt x="1465469" y="4468091"/>
                  </a:lnTo>
                  <a:cubicBezTo>
                    <a:pt x="1452647" y="4469922"/>
                    <a:pt x="1436161" y="4472853"/>
                    <a:pt x="1416377" y="4475784"/>
                  </a:cubicBezTo>
                  <a:lnTo>
                    <a:pt x="1363989" y="4475418"/>
                  </a:lnTo>
                  <a:close/>
                  <a:moveTo>
                    <a:pt x="1479024" y="4473220"/>
                  </a:moveTo>
                  <a:cubicBezTo>
                    <a:pt x="1479757" y="4474685"/>
                    <a:pt x="1480490" y="4475784"/>
                    <a:pt x="1481589" y="4476883"/>
                  </a:cubicBezTo>
                  <a:lnTo>
                    <a:pt x="1458875" y="4476517"/>
                  </a:lnTo>
                  <a:lnTo>
                    <a:pt x="1479024" y="4473220"/>
                  </a:lnTo>
                  <a:close/>
                  <a:moveTo>
                    <a:pt x="1522620" y="4476883"/>
                  </a:moveTo>
                  <a:cubicBezTo>
                    <a:pt x="1520422" y="4472487"/>
                    <a:pt x="1515293" y="4470289"/>
                    <a:pt x="1510897" y="4472121"/>
                  </a:cubicBezTo>
                  <a:cubicBezTo>
                    <a:pt x="1509798" y="4472487"/>
                    <a:pt x="1509065" y="4473953"/>
                    <a:pt x="1508333" y="4474685"/>
                  </a:cubicBezTo>
                  <a:lnTo>
                    <a:pt x="1501372" y="4472487"/>
                  </a:lnTo>
                  <a:cubicBezTo>
                    <a:pt x="1502105" y="4470655"/>
                    <a:pt x="1502471" y="4469190"/>
                    <a:pt x="1502471" y="4467358"/>
                  </a:cubicBezTo>
                  <a:cubicBezTo>
                    <a:pt x="1502105" y="4460763"/>
                    <a:pt x="1496609" y="4455635"/>
                    <a:pt x="1489648" y="4455635"/>
                  </a:cubicBezTo>
                  <a:lnTo>
                    <a:pt x="1489648" y="4455635"/>
                  </a:lnTo>
                  <a:cubicBezTo>
                    <a:pt x="1486351" y="4455635"/>
                    <a:pt x="1483420" y="4457100"/>
                    <a:pt x="1481222" y="4459665"/>
                  </a:cubicBezTo>
                  <a:cubicBezTo>
                    <a:pt x="1480490" y="4460397"/>
                    <a:pt x="1480123" y="4461130"/>
                    <a:pt x="1479757" y="4461863"/>
                  </a:cubicBezTo>
                  <a:lnTo>
                    <a:pt x="1462172" y="4457833"/>
                  </a:lnTo>
                  <a:lnTo>
                    <a:pt x="1535443" y="4451605"/>
                  </a:lnTo>
                  <a:cubicBezTo>
                    <a:pt x="1536176" y="4452338"/>
                    <a:pt x="1537275" y="4453070"/>
                    <a:pt x="1538374" y="4453436"/>
                  </a:cubicBezTo>
                  <a:lnTo>
                    <a:pt x="1599922" y="4614633"/>
                  </a:lnTo>
                  <a:lnTo>
                    <a:pt x="1639854" y="4717579"/>
                  </a:lnTo>
                  <a:lnTo>
                    <a:pt x="1594426" y="4628188"/>
                  </a:lnTo>
                  <a:lnTo>
                    <a:pt x="1521521" y="4486408"/>
                  </a:lnTo>
                  <a:cubicBezTo>
                    <a:pt x="1523353" y="4483844"/>
                    <a:pt x="1524086" y="4480547"/>
                    <a:pt x="1522620" y="4476883"/>
                  </a:cubicBezTo>
                  <a:lnTo>
                    <a:pt x="1522620" y="4476883"/>
                  </a:lnTo>
                  <a:close/>
                  <a:moveTo>
                    <a:pt x="1814239" y="3470871"/>
                  </a:moveTo>
                  <a:lnTo>
                    <a:pt x="1864430" y="3475634"/>
                  </a:lnTo>
                  <a:lnTo>
                    <a:pt x="1834023" y="3488090"/>
                  </a:lnTo>
                  <a:lnTo>
                    <a:pt x="1814239" y="3470871"/>
                  </a:lnTo>
                  <a:close/>
                  <a:moveTo>
                    <a:pt x="1832557" y="3496150"/>
                  </a:moveTo>
                  <a:lnTo>
                    <a:pt x="1857469" y="3517765"/>
                  </a:lnTo>
                  <a:lnTo>
                    <a:pt x="1808744" y="3506041"/>
                  </a:lnTo>
                  <a:lnTo>
                    <a:pt x="1832557" y="3496150"/>
                  </a:lnTo>
                  <a:close/>
                  <a:moveTo>
                    <a:pt x="1878352" y="3482961"/>
                  </a:moveTo>
                  <a:lnTo>
                    <a:pt x="1878352" y="3482961"/>
                  </a:lnTo>
                  <a:lnTo>
                    <a:pt x="1878352" y="3482961"/>
                  </a:lnTo>
                  <a:close/>
                  <a:moveTo>
                    <a:pt x="1802150" y="3469772"/>
                  </a:moveTo>
                  <a:lnTo>
                    <a:pt x="1826329" y="3491021"/>
                  </a:lnTo>
                  <a:lnTo>
                    <a:pt x="1796288" y="3503111"/>
                  </a:lnTo>
                  <a:lnTo>
                    <a:pt x="1704699" y="3481129"/>
                  </a:lnTo>
                  <a:lnTo>
                    <a:pt x="1557791" y="3446325"/>
                  </a:lnTo>
                  <a:lnTo>
                    <a:pt x="1707996" y="3460980"/>
                  </a:lnTo>
                  <a:lnTo>
                    <a:pt x="1802150" y="3469772"/>
                  </a:lnTo>
                  <a:close/>
                  <a:moveTo>
                    <a:pt x="1593327" y="2541061"/>
                  </a:moveTo>
                  <a:lnTo>
                    <a:pt x="1624101" y="2563409"/>
                  </a:lnTo>
                  <a:lnTo>
                    <a:pt x="1647181" y="2642908"/>
                  </a:lnTo>
                  <a:lnTo>
                    <a:pt x="1583069" y="2542526"/>
                  </a:lnTo>
                  <a:lnTo>
                    <a:pt x="1572811" y="2526773"/>
                  </a:lnTo>
                  <a:lnTo>
                    <a:pt x="1593327" y="2541061"/>
                  </a:lnTo>
                  <a:close/>
                  <a:moveTo>
                    <a:pt x="1597723" y="2534833"/>
                  </a:moveTo>
                  <a:lnTo>
                    <a:pt x="1562553" y="2509554"/>
                  </a:lnTo>
                  <a:cubicBezTo>
                    <a:pt x="1550464" y="2490504"/>
                    <a:pt x="1538740" y="2472553"/>
                    <a:pt x="1529581" y="2457898"/>
                  </a:cubicBezTo>
                  <a:lnTo>
                    <a:pt x="1532146" y="2458265"/>
                  </a:lnTo>
                  <a:cubicBezTo>
                    <a:pt x="1553761" y="2480246"/>
                    <a:pt x="1583436" y="2511020"/>
                    <a:pt x="1613477" y="2541427"/>
                  </a:cubicBezTo>
                  <a:lnTo>
                    <a:pt x="1620071" y="2548022"/>
                  </a:lnTo>
                  <a:lnTo>
                    <a:pt x="1620804" y="2551319"/>
                  </a:lnTo>
                  <a:lnTo>
                    <a:pt x="1597723" y="2534833"/>
                  </a:lnTo>
                  <a:close/>
                  <a:moveTo>
                    <a:pt x="1377910" y="2463394"/>
                  </a:moveTo>
                  <a:cubicBezTo>
                    <a:pt x="1353364" y="2468156"/>
                    <a:pt x="1329185" y="2473652"/>
                    <a:pt x="1311966" y="2477315"/>
                  </a:cubicBezTo>
                  <a:lnTo>
                    <a:pt x="1324056" y="2471087"/>
                  </a:lnTo>
                  <a:lnTo>
                    <a:pt x="1458508" y="2438115"/>
                  </a:lnTo>
                  <a:lnTo>
                    <a:pt x="1462905" y="2443610"/>
                  </a:lnTo>
                  <a:cubicBezTo>
                    <a:pt x="1462538" y="2444343"/>
                    <a:pt x="1462172" y="2445442"/>
                    <a:pt x="1461805" y="2446175"/>
                  </a:cubicBezTo>
                  <a:lnTo>
                    <a:pt x="1377910" y="2463394"/>
                  </a:lnTo>
                  <a:close/>
                  <a:moveTo>
                    <a:pt x="1692976" y="2381330"/>
                  </a:moveTo>
                  <a:lnTo>
                    <a:pt x="1670628" y="2369607"/>
                  </a:lnTo>
                  <a:lnTo>
                    <a:pt x="1689312" y="2371805"/>
                  </a:lnTo>
                  <a:lnTo>
                    <a:pt x="1807279" y="2385360"/>
                  </a:lnTo>
                  <a:lnTo>
                    <a:pt x="1725948" y="2399648"/>
                  </a:lnTo>
                  <a:cubicBezTo>
                    <a:pt x="1715323" y="2393420"/>
                    <a:pt x="1703966" y="2387558"/>
                    <a:pt x="1692976" y="2381330"/>
                  </a:cubicBezTo>
                  <a:lnTo>
                    <a:pt x="1692976" y="2381330"/>
                  </a:lnTo>
                  <a:close/>
                  <a:moveTo>
                    <a:pt x="1689312" y="2387925"/>
                  </a:moveTo>
                  <a:lnTo>
                    <a:pt x="1714224" y="2401480"/>
                  </a:lnTo>
                  <a:lnTo>
                    <a:pt x="1710927" y="2402212"/>
                  </a:lnTo>
                  <a:lnTo>
                    <a:pt x="1702135" y="2399282"/>
                  </a:lnTo>
                  <a:cubicBezTo>
                    <a:pt x="1661469" y="2385726"/>
                    <a:pt x="1620804" y="2372171"/>
                    <a:pt x="1591495" y="2362646"/>
                  </a:cubicBezTo>
                  <a:lnTo>
                    <a:pt x="1590030" y="2360448"/>
                  </a:lnTo>
                  <a:cubicBezTo>
                    <a:pt x="1607249" y="2362646"/>
                    <a:pt x="1628497" y="2364844"/>
                    <a:pt x="1650845" y="2367775"/>
                  </a:cubicBezTo>
                  <a:lnTo>
                    <a:pt x="1689312" y="2387925"/>
                  </a:lnTo>
                  <a:close/>
                  <a:moveTo>
                    <a:pt x="2654659" y="2151625"/>
                  </a:moveTo>
                  <a:lnTo>
                    <a:pt x="2686898" y="2190459"/>
                  </a:lnTo>
                  <a:lnTo>
                    <a:pt x="2656491" y="2177637"/>
                  </a:lnTo>
                  <a:lnTo>
                    <a:pt x="2654659" y="2151625"/>
                  </a:lnTo>
                  <a:close/>
                  <a:moveTo>
                    <a:pt x="2649896" y="2182399"/>
                  </a:moveTo>
                  <a:lnTo>
                    <a:pt x="2652094" y="2215371"/>
                  </a:lnTo>
                  <a:lnTo>
                    <a:pt x="2625717" y="2172507"/>
                  </a:lnTo>
                  <a:lnTo>
                    <a:pt x="2649896" y="2182399"/>
                  </a:lnTo>
                  <a:close/>
                  <a:moveTo>
                    <a:pt x="2646965" y="2142467"/>
                  </a:moveTo>
                  <a:lnTo>
                    <a:pt x="2649163" y="2174706"/>
                  </a:lnTo>
                  <a:lnTo>
                    <a:pt x="2619489" y="2162250"/>
                  </a:lnTo>
                  <a:lnTo>
                    <a:pt x="2570397" y="2081651"/>
                  </a:lnTo>
                  <a:lnTo>
                    <a:pt x="2491631" y="1953427"/>
                  </a:lnTo>
                  <a:lnTo>
                    <a:pt x="2587249" y="2069928"/>
                  </a:lnTo>
                  <a:lnTo>
                    <a:pt x="2646965" y="2142467"/>
                  </a:lnTo>
                  <a:close/>
                  <a:moveTo>
                    <a:pt x="1334314" y="2095573"/>
                  </a:moveTo>
                  <a:cubicBezTo>
                    <a:pt x="1335046" y="2095939"/>
                    <a:pt x="1335779" y="2096306"/>
                    <a:pt x="1336512" y="2096306"/>
                  </a:cubicBezTo>
                  <a:lnTo>
                    <a:pt x="1324056" y="2184964"/>
                  </a:lnTo>
                  <a:lnTo>
                    <a:pt x="1301342" y="2192291"/>
                  </a:lnTo>
                  <a:lnTo>
                    <a:pt x="1251517" y="2161517"/>
                  </a:lnTo>
                  <a:cubicBezTo>
                    <a:pt x="1252250" y="2158953"/>
                    <a:pt x="1252250" y="2156021"/>
                    <a:pt x="1251151" y="2153457"/>
                  </a:cubicBezTo>
                  <a:cubicBezTo>
                    <a:pt x="1261043" y="2146863"/>
                    <a:pt x="1276796" y="2135872"/>
                    <a:pt x="1292183" y="2124881"/>
                  </a:cubicBezTo>
                  <a:lnTo>
                    <a:pt x="1334314" y="2095573"/>
                  </a:lnTo>
                  <a:close/>
                  <a:moveTo>
                    <a:pt x="1620437" y="2461196"/>
                  </a:moveTo>
                  <a:lnTo>
                    <a:pt x="1615675" y="2453502"/>
                  </a:lnTo>
                  <a:lnTo>
                    <a:pt x="1623002" y="2453502"/>
                  </a:lnTo>
                  <a:lnTo>
                    <a:pt x="1627032" y="2461928"/>
                  </a:lnTo>
                  <a:lnTo>
                    <a:pt x="1620437" y="2461196"/>
                  </a:lnTo>
                  <a:close/>
                  <a:moveTo>
                    <a:pt x="1431764" y="2329308"/>
                  </a:moveTo>
                  <a:lnTo>
                    <a:pt x="1491114" y="2322713"/>
                  </a:lnTo>
                  <a:lnTo>
                    <a:pt x="1501006" y="2328575"/>
                  </a:lnTo>
                  <a:lnTo>
                    <a:pt x="1500273" y="2372171"/>
                  </a:lnTo>
                  <a:lnTo>
                    <a:pt x="1461439" y="2391954"/>
                  </a:lnTo>
                  <a:lnTo>
                    <a:pt x="1451914" y="2385360"/>
                  </a:lnTo>
                  <a:lnTo>
                    <a:pt x="1431764" y="2329308"/>
                  </a:lnTo>
                  <a:close/>
                  <a:moveTo>
                    <a:pt x="1508333" y="2332605"/>
                  </a:moveTo>
                  <a:cubicBezTo>
                    <a:pt x="1518591" y="2338833"/>
                    <a:pt x="1527749" y="2343962"/>
                    <a:pt x="1534344" y="2347992"/>
                  </a:cubicBezTo>
                  <a:lnTo>
                    <a:pt x="1529948" y="2357151"/>
                  </a:lnTo>
                  <a:lnTo>
                    <a:pt x="1507234" y="2368874"/>
                  </a:lnTo>
                  <a:lnTo>
                    <a:pt x="1508333" y="2332605"/>
                  </a:lnTo>
                  <a:close/>
                  <a:moveTo>
                    <a:pt x="1493678" y="2413570"/>
                  </a:moveTo>
                  <a:cubicBezTo>
                    <a:pt x="1487084" y="2409173"/>
                    <a:pt x="1478658" y="2403311"/>
                    <a:pt x="1468400" y="2396717"/>
                  </a:cubicBezTo>
                  <a:lnTo>
                    <a:pt x="1500273" y="2380231"/>
                  </a:lnTo>
                  <a:lnTo>
                    <a:pt x="1499906" y="2405876"/>
                  </a:lnTo>
                  <a:lnTo>
                    <a:pt x="1493678" y="2413570"/>
                  </a:lnTo>
                  <a:close/>
                  <a:moveTo>
                    <a:pt x="1506867" y="2396717"/>
                  </a:moveTo>
                  <a:lnTo>
                    <a:pt x="1507234" y="2376567"/>
                  </a:lnTo>
                  <a:lnTo>
                    <a:pt x="1525185" y="2367409"/>
                  </a:lnTo>
                  <a:cubicBezTo>
                    <a:pt x="1522620" y="2372904"/>
                    <a:pt x="1520056" y="2378033"/>
                    <a:pt x="1517858" y="2383162"/>
                  </a:cubicBezTo>
                  <a:cubicBezTo>
                    <a:pt x="1514194" y="2387558"/>
                    <a:pt x="1510531" y="2391954"/>
                    <a:pt x="1506867" y="2396717"/>
                  </a:cubicBezTo>
                  <a:lnTo>
                    <a:pt x="1506867" y="2396717"/>
                  </a:lnTo>
                  <a:close/>
                  <a:moveTo>
                    <a:pt x="1471697" y="2310990"/>
                  </a:moveTo>
                  <a:lnTo>
                    <a:pt x="1477925" y="2314654"/>
                  </a:lnTo>
                  <a:lnTo>
                    <a:pt x="1456677" y="2316485"/>
                  </a:lnTo>
                  <a:lnTo>
                    <a:pt x="1428101" y="2319050"/>
                  </a:lnTo>
                  <a:lnTo>
                    <a:pt x="1415645" y="2284246"/>
                  </a:lnTo>
                  <a:lnTo>
                    <a:pt x="1433596" y="2288276"/>
                  </a:lnTo>
                  <a:lnTo>
                    <a:pt x="1471697" y="2310990"/>
                  </a:lnTo>
                  <a:close/>
                  <a:moveTo>
                    <a:pt x="1413080" y="2276553"/>
                  </a:moveTo>
                  <a:lnTo>
                    <a:pt x="1413080" y="2276186"/>
                  </a:lnTo>
                  <a:lnTo>
                    <a:pt x="1414179" y="2276919"/>
                  </a:lnTo>
                  <a:lnTo>
                    <a:pt x="1413080" y="2276553"/>
                  </a:lnTo>
                  <a:close/>
                  <a:moveTo>
                    <a:pt x="1376078" y="2335536"/>
                  </a:moveTo>
                  <a:lnTo>
                    <a:pt x="1376811" y="2336268"/>
                  </a:lnTo>
                  <a:lnTo>
                    <a:pt x="1375346" y="2335536"/>
                  </a:lnTo>
                  <a:lnTo>
                    <a:pt x="1376078" y="2335536"/>
                  </a:lnTo>
                  <a:close/>
                  <a:moveTo>
                    <a:pt x="1384504" y="2334437"/>
                  </a:moveTo>
                  <a:lnTo>
                    <a:pt x="1421140" y="2330407"/>
                  </a:lnTo>
                  <a:lnTo>
                    <a:pt x="1431398" y="2357151"/>
                  </a:lnTo>
                  <a:cubicBezTo>
                    <a:pt x="1433962" y="2363745"/>
                    <a:pt x="1436527" y="2370706"/>
                    <a:pt x="1439091" y="2377300"/>
                  </a:cubicBezTo>
                  <a:lnTo>
                    <a:pt x="1432863" y="2373270"/>
                  </a:lnTo>
                  <a:lnTo>
                    <a:pt x="1396228" y="2349091"/>
                  </a:lnTo>
                  <a:lnTo>
                    <a:pt x="1384504" y="2334437"/>
                  </a:lnTo>
                  <a:close/>
                  <a:moveTo>
                    <a:pt x="1556691" y="2359349"/>
                  </a:moveTo>
                  <a:lnTo>
                    <a:pt x="1566583" y="2363745"/>
                  </a:lnTo>
                  <a:lnTo>
                    <a:pt x="1572445" y="2384627"/>
                  </a:lnTo>
                  <a:lnTo>
                    <a:pt x="1556691" y="2359349"/>
                  </a:lnTo>
                  <a:close/>
                  <a:moveTo>
                    <a:pt x="1508699" y="2322713"/>
                  </a:moveTo>
                  <a:lnTo>
                    <a:pt x="1508699" y="2320515"/>
                  </a:lnTo>
                  <a:lnTo>
                    <a:pt x="1518591" y="2319416"/>
                  </a:lnTo>
                  <a:lnTo>
                    <a:pt x="1533245" y="2338467"/>
                  </a:lnTo>
                  <a:lnTo>
                    <a:pt x="1508699" y="2322713"/>
                  </a:lnTo>
                  <a:close/>
                  <a:moveTo>
                    <a:pt x="1459974" y="2401113"/>
                  </a:moveTo>
                  <a:lnTo>
                    <a:pt x="1484520" y="2416500"/>
                  </a:lnTo>
                  <a:lnTo>
                    <a:pt x="1461073" y="2411371"/>
                  </a:lnTo>
                  <a:lnTo>
                    <a:pt x="1457776" y="2402212"/>
                  </a:lnTo>
                  <a:lnTo>
                    <a:pt x="1459974" y="2401113"/>
                  </a:lnTo>
                  <a:close/>
                  <a:moveTo>
                    <a:pt x="1513462" y="2428590"/>
                  </a:moveTo>
                  <a:lnTo>
                    <a:pt x="1543136" y="2431887"/>
                  </a:lnTo>
                  <a:lnTo>
                    <a:pt x="1521888" y="2435551"/>
                  </a:lnTo>
                  <a:lnTo>
                    <a:pt x="1513462" y="2428590"/>
                  </a:lnTo>
                  <a:close/>
                  <a:moveTo>
                    <a:pt x="1512363" y="2421263"/>
                  </a:moveTo>
                  <a:cubicBezTo>
                    <a:pt x="1511996" y="2419797"/>
                    <a:pt x="1510897" y="2418332"/>
                    <a:pt x="1509798" y="2417233"/>
                  </a:cubicBezTo>
                  <a:cubicBezTo>
                    <a:pt x="1513095" y="2410272"/>
                    <a:pt x="1518591" y="2399282"/>
                    <a:pt x="1524452" y="2386825"/>
                  </a:cubicBezTo>
                  <a:cubicBezTo>
                    <a:pt x="1532878" y="2376201"/>
                    <a:pt x="1540572" y="2366676"/>
                    <a:pt x="1545335" y="2360448"/>
                  </a:cubicBezTo>
                  <a:cubicBezTo>
                    <a:pt x="1546434" y="2360814"/>
                    <a:pt x="1547166" y="2361547"/>
                    <a:pt x="1548265" y="2361547"/>
                  </a:cubicBezTo>
                  <a:cubicBezTo>
                    <a:pt x="1549364" y="2361547"/>
                    <a:pt x="1549364" y="2360814"/>
                    <a:pt x="1550097" y="2360814"/>
                  </a:cubicBezTo>
                  <a:lnTo>
                    <a:pt x="1579772" y="2408440"/>
                  </a:lnTo>
                  <a:lnTo>
                    <a:pt x="1584168" y="2423827"/>
                  </a:lnTo>
                  <a:lnTo>
                    <a:pt x="1568415" y="2426758"/>
                  </a:lnTo>
                  <a:lnTo>
                    <a:pt x="1512363" y="2421263"/>
                  </a:lnTo>
                  <a:close/>
                  <a:moveTo>
                    <a:pt x="1595159" y="2437016"/>
                  </a:moveTo>
                  <a:lnTo>
                    <a:pt x="1597357" y="2437383"/>
                  </a:lnTo>
                  <a:lnTo>
                    <a:pt x="1602852" y="2446175"/>
                  </a:lnTo>
                  <a:lnTo>
                    <a:pt x="1597723" y="2446175"/>
                  </a:lnTo>
                  <a:lnTo>
                    <a:pt x="1595159" y="2437016"/>
                  </a:lnTo>
                  <a:close/>
                  <a:moveTo>
                    <a:pt x="1600288" y="2428956"/>
                  </a:moveTo>
                  <a:lnTo>
                    <a:pt x="1609813" y="2427125"/>
                  </a:lnTo>
                  <a:lnTo>
                    <a:pt x="1612011" y="2431521"/>
                  </a:lnTo>
                  <a:lnTo>
                    <a:pt x="1601387" y="2430422"/>
                  </a:lnTo>
                  <a:lnTo>
                    <a:pt x="1600288" y="2428956"/>
                  </a:lnTo>
                  <a:close/>
                  <a:moveTo>
                    <a:pt x="1548998" y="2317951"/>
                  </a:moveTo>
                  <a:lnTo>
                    <a:pt x="1545701" y="2324545"/>
                  </a:lnTo>
                  <a:lnTo>
                    <a:pt x="1543869" y="2316485"/>
                  </a:lnTo>
                  <a:lnTo>
                    <a:pt x="1547166" y="2316119"/>
                  </a:lnTo>
                  <a:cubicBezTo>
                    <a:pt x="1547533" y="2316852"/>
                    <a:pt x="1548265" y="2317218"/>
                    <a:pt x="1548998" y="2317951"/>
                  </a:cubicBezTo>
                  <a:lnTo>
                    <a:pt x="1548998" y="2317951"/>
                  </a:lnTo>
                  <a:close/>
                  <a:moveTo>
                    <a:pt x="1540938" y="2334437"/>
                  </a:moveTo>
                  <a:lnTo>
                    <a:pt x="1540206" y="2335902"/>
                  </a:lnTo>
                  <a:lnTo>
                    <a:pt x="1526650" y="2318317"/>
                  </a:lnTo>
                  <a:lnTo>
                    <a:pt x="1536908" y="2317218"/>
                  </a:lnTo>
                  <a:lnTo>
                    <a:pt x="1540938" y="2334437"/>
                  </a:lnTo>
                  <a:close/>
                  <a:moveTo>
                    <a:pt x="1501738" y="2312455"/>
                  </a:moveTo>
                  <a:lnTo>
                    <a:pt x="1493678" y="2313188"/>
                  </a:lnTo>
                  <a:lnTo>
                    <a:pt x="1465103" y="2295237"/>
                  </a:lnTo>
                  <a:lnTo>
                    <a:pt x="1502105" y="2303296"/>
                  </a:lnTo>
                  <a:lnTo>
                    <a:pt x="1501738" y="2312455"/>
                  </a:lnTo>
                  <a:close/>
                  <a:moveTo>
                    <a:pt x="1399525" y="2280582"/>
                  </a:moveTo>
                  <a:lnTo>
                    <a:pt x="1402456" y="2281315"/>
                  </a:lnTo>
                  <a:lnTo>
                    <a:pt x="1417110" y="2319782"/>
                  </a:lnTo>
                  <a:lnTo>
                    <a:pt x="1376078" y="2323446"/>
                  </a:lnTo>
                  <a:lnTo>
                    <a:pt x="1374247" y="2321248"/>
                  </a:lnTo>
                  <a:lnTo>
                    <a:pt x="1385237" y="2299633"/>
                  </a:lnTo>
                  <a:lnTo>
                    <a:pt x="1399525" y="2280582"/>
                  </a:lnTo>
                  <a:close/>
                  <a:moveTo>
                    <a:pt x="1416011" y="2373637"/>
                  </a:moveTo>
                  <a:lnTo>
                    <a:pt x="1444953" y="2391588"/>
                  </a:lnTo>
                  <a:lnTo>
                    <a:pt x="1447884" y="2398915"/>
                  </a:lnTo>
                  <a:lnTo>
                    <a:pt x="1439824" y="2403311"/>
                  </a:lnTo>
                  <a:lnTo>
                    <a:pt x="1416011" y="2373637"/>
                  </a:lnTo>
                  <a:close/>
                  <a:moveTo>
                    <a:pt x="1485619" y="2423461"/>
                  </a:moveTo>
                  <a:lnTo>
                    <a:pt x="1484886" y="2424560"/>
                  </a:lnTo>
                  <a:lnTo>
                    <a:pt x="1467667" y="2428590"/>
                  </a:lnTo>
                  <a:lnTo>
                    <a:pt x="1464004" y="2418698"/>
                  </a:lnTo>
                  <a:lnTo>
                    <a:pt x="1485619" y="2423461"/>
                  </a:lnTo>
                  <a:close/>
                  <a:moveTo>
                    <a:pt x="1477925" y="2433353"/>
                  </a:moveTo>
                  <a:lnTo>
                    <a:pt x="1473163" y="2439214"/>
                  </a:lnTo>
                  <a:cubicBezTo>
                    <a:pt x="1472430" y="2439214"/>
                    <a:pt x="1471697" y="2438482"/>
                    <a:pt x="1470964" y="2438482"/>
                  </a:cubicBezTo>
                  <a:lnTo>
                    <a:pt x="1469865" y="2435184"/>
                  </a:lnTo>
                  <a:lnTo>
                    <a:pt x="1477925" y="2433353"/>
                  </a:lnTo>
                  <a:close/>
                  <a:moveTo>
                    <a:pt x="1606516" y="2420164"/>
                  </a:moveTo>
                  <a:lnTo>
                    <a:pt x="1596258" y="2421996"/>
                  </a:lnTo>
                  <a:lnTo>
                    <a:pt x="1586366" y="2406242"/>
                  </a:lnTo>
                  <a:lnTo>
                    <a:pt x="1575009" y="2367042"/>
                  </a:lnTo>
                  <a:lnTo>
                    <a:pt x="1580871" y="2369607"/>
                  </a:lnTo>
                  <a:lnTo>
                    <a:pt x="1606516" y="2420164"/>
                  </a:lnTo>
                  <a:close/>
                  <a:moveTo>
                    <a:pt x="1557424" y="2349091"/>
                  </a:moveTo>
                  <a:cubicBezTo>
                    <a:pt x="1557058" y="2347259"/>
                    <a:pt x="1556325" y="2345427"/>
                    <a:pt x="1555226" y="2343962"/>
                  </a:cubicBezTo>
                  <a:cubicBezTo>
                    <a:pt x="1553761" y="2342863"/>
                    <a:pt x="1551563" y="2342130"/>
                    <a:pt x="1549731" y="2342130"/>
                  </a:cubicBezTo>
                  <a:lnTo>
                    <a:pt x="1548265" y="2335902"/>
                  </a:lnTo>
                  <a:lnTo>
                    <a:pt x="1554860" y="2321614"/>
                  </a:lnTo>
                  <a:lnTo>
                    <a:pt x="1562920" y="2349824"/>
                  </a:lnTo>
                  <a:lnTo>
                    <a:pt x="1557424" y="2349091"/>
                  </a:lnTo>
                  <a:close/>
                  <a:moveTo>
                    <a:pt x="1509065" y="2312089"/>
                  </a:moveTo>
                  <a:lnTo>
                    <a:pt x="1509065" y="2307326"/>
                  </a:lnTo>
                  <a:lnTo>
                    <a:pt x="1512729" y="2311723"/>
                  </a:lnTo>
                  <a:lnTo>
                    <a:pt x="1509065" y="2312089"/>
                  </a:lnTo>
                  <a:close/>
                  <a:moveTo>
                    <a:pt x="1400258" y="2240650"/>
                  </a:moveTo>
                  <a:lnTo>
                    <a:pt x="1390733" y="2213539"/>
                  </a:lnTo>
                  <a:lnTo>
                    <a:pt x="1407585" y="2202182"/>
                  </a:lnTo>
                  <a:lnTo>
                    <a:pt x="1400258" y="2240650"/>
                  </a:lnTo>
                  <a:close/>
                  <a:moveTo>
                    <a:pt x="1390733" y="2248343"/>
                  </a:moveTo>
                  <a:lnTo>
                    <a:pt x="1363622" y="2231491"/>
                  </a:lnTo>
                  <a:lnTo>
                    <a:pt x="1381207" y="2219767"/>
                  </a:lnTo>
                  <a:cubicBezTo>
                    <a:pt x="1384871" y="2231124"/>
                    <a:pt x="1388168" y="2241016"/>
                    <a:pt x="1390733" y="2248343"/>
                  </a:cubicBezTo>
                  <a:close/>
                  <a:moveTo>
                    <a:pt x="1341275" y="2327476"/>
                  </a:moveTo>
                  <a:cubicBezTo>
                    <a:pt x="1333215" y="2328575"/>
                    <a:pt x="1322957" y="2330040"/>
                    <a:pt x="1311600" y="2331506"/>
                  </a:cubicBezTo>
                  <a:lnTo>
                    <a:pt x="1314531" y="2310624"/>
                  </a:lnTo>
                  <a:lnTo>
                    <a:pt x="1341275" y="2327476"/>
                  </a:lnTo>
                  <a:close/>
                  <a:moveTo>
                    <a:pt x="1338344" y="2339566"/>
                  </a:moveTo>
                  <a:lnTo>
                    <a:pt x="1307204" y="2362646"/>
                  </a:lnTo>
                  <a:lnTo>
                    <a:pt x="1310134" y="2342496"/>
                  </a:lnTo>
                  <a:lnTo>
                    <a:pt x="1338344" y="2339566"/>
                  </a:lnTo>
                  <a:close/>
                  <a:moveTo>
                    <a:pt x="1450082" y="2405876"/>
                  </a:moveTo>
                  <a:lnTo>
                    <a:pt x="1451548" y="2409173"/>
                  </a:lnTo>
                  <a:lnTo>
                    <a:pt x="1446052" y="2408074"/>
                  </a:lnTo>
                  <a:lnTo>
                    <a:pt x="1450082" y="2405876"/>
                  </a:lnTo>
                  <a:close/>
                  <a:moveTo>
                    <a:pt x="1488916" y="2430788"/>
                  </a:moveTo>
                  <a:lnTo>
                    <a:pt x="1494777" y="2429323"/>
                  </a:lnTo>
                  <a:cubicBezTo>
                    <a:pt x="1495877" y="2431155"/>
                    <a:pt x="1497342" y="2432620"/>
                    <a:pt x="1499174" y="2433353"/>
                  </a:cubicBezTo>
                  <a:cubicBezTo>
                    <a:pt x="1500273" y="2433719"/>
                    <a:pt x="1501738" y="2434085"/>
                    <a:pt x="1502837" y="2434085"/>
                  </a:cubicBezTo>
                  <a:cubicBezTo>
                    <a:pt x="1503570" y="2434085"/>
                    <a:pt x="1504303" y="2433719"/>
                    <a:pt x="1505035" y="2433353"/>
                  </a:cubicBezTo>
                  <a:cubicBezTo>
                    <a:pt x="1505768" y="2434818"/>
                    <a:pt x="1506867" y="2435917"/>
                    <a:pt x="1507966" y="2437749"/>
                  </a:cubicBezTo>
                  <a:lnTo>
                    <a:pt x="1479024" y="2442878"/>
                  </a:lnTo>
                  <a:lnTo>
                    <a:pt x="1488916" y="2430788"/>
                  </a:lnTo>
                  <a:close/>
                  <a:moveTo>
                    <a:pt x="1528849" y="2441046"/>
                  </a:moveTo>
                  <a:lnTo>
                    <a:pt x="1568781" y="2434085"/>
                  </a:lnTo>
                  <a:lnTo>
                    <a:pt x="1587465" y="2435917"/>
                  </a:lnTo>
                  <a:lnTo>
                    <a:pt x="1590396" y="2445809"/>
                  </a:lnTo>
                  <a:lnTo>
                    <a:pt x="1533611" y="2445076"/>
                  </a:lnTo>
                  <a:lnTo>
                    <a:pt x="1528849" y="2441046"/>
                  </a:lnTo>
                  <a:close/>
                  <a:moveTo>
                    <a:pt x="1620437" y="2432254"/>
                  </a:moveTo>
                  <a:lnTo>
                    <a:pt x="1617140" y="2425659"/>
                  </a:lnTo>
                  <a:lnTo>
                    <a:pt x="1623002" y="2424560"/>
                  </a:lnTo>
                  <a:lnTo>
                    <a:pt x="1628497" y="2432986"/>
                  </a:lnTo>
                  <a:lnTo>
                    <a:pt x="1620437" y="2432254"/>
                  </a:lnTo>
                  <a:close/>
                  <a:moveTo>
                    <a:pt x="1613477" y="2419065"/>
                  </a:moveTo>
                  <a:lnTo>
                    <a:pt x="1590763" y="2374369"/>
                  </a:lnTo>
                  <a:lnTo>
                    <a:pt x="1590763" y="2374369"/>
                  </a:lnTo>
                  <a:lnTo>
                    <a:pt x="1618606" y="2417966"/>
                  </a:lnTo>
                  <a:lnTo>
                    <a:pt x="1613477" y="2419065"/>
                  </a:lnTo>
                  <a:close/>
                  <a:moveTo>
                    <a:pt x="1447151" y="2283880"/>
                  </a:moveTo>
                  <a:lnTo>
                    <a:pt x="1413447" y="2262631"/>
                  </a:lnTo>
                  <a:lnTo>
                    <a:pt x="1437260" y="2231491"/>
                  </a:lnTo>
                  <a:lnTo>
                    <a:pt x="1443488" y="2223431"/>
                  </a:lnTo>
                  <a:lnTo>
                    <a:pt x="1500273" y="2295969"/>
                  </a:lnTo>
                  <a:lnTo>
                    <a:pt x="1447151" y="2283880"/>
                  </a:lnTo>
                  <a:close/>
                  <a:moveTo>
                    <a:pt x="1346404" y="2376567"/>
                  </a:moveTo>
                  <a:lnTo>
                    <a:pt x="1363989" y="2341397"/>
                  </a:lnTo>
                  <a:lnTo>
                    <a:pt x="1398060" y="2362646"/>
                  </a:lnTo>
                  <a:lnTo>
                    <a:pt x="1432131" y="2405143"/>
                  </a:lnTo>
                  <a:lnTo>
                    <a:pt x="1341641" y="2386093"/>
                  </a:lnTo>
                  <a:cubicBezTo>
                    <a:pt x="1343106" y="2382796"/>
                    <a:pt x="1344572" y="2379865"/>
                    <a:pt x="1346404" y="2376567"/>
                  </a:cubicBezTo>
                  <a:lnTo>
                    <a:pt x="1346404" y="2376567"/>
                  </a:lnTo>
                  <a:close/>
                  <a:moveTo>
                    <a:pt x="1542404" y="2452403"/>
                  </a:moveTo>
                  <a:lnTo>
                    <a:pt x="1592228" y="2453136"/>
                  </a:lnTo>
                  <a:lnTo>
                    <a:pt x="1593693" y="2458265"/>
                  </a:lnTo>
                  <a:lnTo>
                    <a:pt x="1542404" y="2452403"/>
                  </a:lnTo>
                  <a:lnTo>
                    <a:pt x="1542404" y="2452403"/>
                  </a:lnTo>
                  <a:close/>
                  <a:moveTo>
                    <a:pt x="1599922" y="2453136"/>
                  </a:moveTo>
                  <a:lnTo>
                    <a:pt x="1607249" y="2453136"/>
                  </a:lnTo>
                  <a:lnTo>
                    <a:pt x="1611279" y="2459730"/>
                  </a:lnTo>
                  <a:lnTo>
                    <a:pt x="1601387" y="2458631"/>
                  </a:lnTo>
                  <a:lnTo>
                    <a:pt x="1599922" y="2453136"/>
                  </a:lnTo>
                  <a:close/>
                  <a:moveTo>
                    <a:pt x="1611279" y="2446175"/>
                  </a:moveTo>
                  <a:lnTo>
                    <a:pt x="1606149" y="2438115"/>
                  </a:lnTo>
                  <a:lnTo>
                    <a:pt x="1615675" y="2439214"/>
                  </a:lnTo>
                  <a:lnTo>
                    <a:pt x="1619338" y="2446542"/>
                  </a:lnTo>
                  <a:lnTo>
                    <a:pt x="1611279" y="2446175"/>
                  </a:lnTo>
                  <a:close/>
                  <a:moveTo>
                    <a:pt x="1624467" y="2439947"/>
                  </a:moveTo>
                  <a:lnTo>
                    <a:pt x="1633626" y="2441046"/>
                  </a:lnTo>
                  <a:lnTo>
                    <a:pt x="1637290" y="2446542"/>
                  </a:lnTo>
                  <a:lnTo>
                    <a:pt x="1628131" y="2446542"/>
                  </a:lnTo>
                  <a:lnTo>
                    <a:pt x="1624467" y="2439947"/>
                  </a:lnTo>
                  <a:close/>
                  <a:moveTo>
                    <a:pt x="1570247" y="2350556"/>
                  </a:moveTo>
                  <a:lnTo>
                    <a:pt x="1568781" y="2346160"/>
                  </a:lnTo>
                  <a:lnTo>
                    <a:pt x="1570979" y="2350556"/>
                  </a:lnTo>
                  <a:lnTo>
                    <a:pt x="1570247" y="2350556"/>
                  </a:lnTo>
                  <a:close/>
                  <a:moveTo>
                    <a:pt x="1438725" y="2217203"/>
                  </a:moveTo>
                  <a:lnTo>
                    <a:pt x="1431398" y="2227095"/>
                  </a:lnTo>
                  <a:lnTo>
                    <a:pt x="1407585" y="2258601"/>
                  </a:lnTo>
                  <a:cubicBezTo>
                    <a:pt x="1407219" y="2257868"/>
                    <a:pt x="1407219" y="2256769"/>
                    <a:pt x="1406486" y="2256403"/>
                  </a:cubicBezTo>
                  <a:cubicBezTo>
                    <a:pt x="1405753" y="2256037"/>
                    <a:pt x="1406120" y="2256403"/>
                    <a:pt x="1405753" y="2256037"/>
                  </a:cubicBezTo>
                  <a:lnTo>
                    <a:pt x="1405020" y="2253472"/>
                  </a:lnTo>
                  <a:lnTo>
                    <a:pt x="1416011" y="2196687"/>
                  </a:lnTo>
                  <a:lnTo>
                    <a:pt x="1420407" y="2193756"/>
                  </a:lnTo>
                  <a:lnTo>
                    <a:pt x="1438725" y="2217203"/>
                  </a:lnTo>
                  <a:close/>
                  <a:moveTo>
                    <a:pt x="1343839" y="2245046"/>
                  </a:moveTo>
                  <a:lnTo>
                    <a:pt x="1354097" y="2238085"/>
                  </a:lnTo>
                  <a:lnTo>
                    <a:pt x="1390000" y="2261532"/>
                  </a:lnTo>
                  <a:cubicBezTo>
                    <a:pt x="1388901" y="2264829"/>
                    <a:pt x="1390000" y="2268126"/>
                    <a:pt x="1392198" y="2270691"/>
                  </a:cubicBezTo>
                  <a:lnTo>
                    <a:pt x="1391832" y="2271423"/>
                  </a:lnTo>
                  <a:lnTo>
                    <a:pt x="1375346" y="2267760"/>
                  </a:lnTo>
                  <a:lnTo>
                    <a:pt x="1325888" y="2256769"/>
                  </a:lnTo>
                  <a:lnTo>
                    <a:pt x="1343839" y="2245046"/>
                  </a:lnTo>
                  <a:close/>
                  <a:moveTo>
                    <a:pt x="1373880" y="2275087"/>
                  </a:moveTo>
                  <a:lnTo>
                    <a:pt x="1388168" y="2278384"/>
                  </a:lnTo>
                  <a:lnTo>
                    <a:pt x="1379009" y="2296336"/>
                  </a:lnTo>
                  <a:lnTo>
                    <a:pt x="1366919" y="2312455"/>
                  </a:lnTo>
                  <a:lnTo>
                    <a:pt x="1357761" y="2300732"/>
                  </a:lnTo>
                  <a:lnTo>
                    <a:pt x="1329185" y="2265196"/>
                  </a:lnTo>
                  <a:lnTo>
                    <a:pt x="1373880" y="2275087"/>
                  </a:lnTo>
                  <a:close/>
                  <a:moveTo>
                    <a:pt x="1320392" y="2265562"/>
                  </a:moveTo>
                  <a:lnTo>
                    <a:pt x="1351899" y="2305128"/>
                  </a:lnTo>
                  <a:lnTo>
                    <a:pt x="1362157" y="2317951"/>
                  </a:lnTo>
                  <a:lnTo>
                    <a:pt x="1361790" y="2318683"/>
                  </a:lnTo>
                  <a:cubicBezTo>
                    <a:pt x="1358493" y="2317951"/>
                    <a:pt x="1355196" y="2318683"/>
                    <a:pt x="1352632" y="2320881"/>
                  </a:cubicBezTo>
                  <a:lnTo>
                    <a:pt x="1315630" y="2298900"/>
                  </a:lnTo>
                  <a:lnTo>
                    <a:pt x="1317461" y="2286444"/>
                  </a:lnTo>
                  <a:lnTo>
                    <a:pt x="1320392" y="2265562"/>
                  </a:lnTo>
                  <a:close/>
                  <a:moveTo>
                    <a:pt x="1305738" y="2372904"/>
                  </a:moveTo>
                  <a:lnTo>
                    <a:pt x="1351899" y="2338100"/>
                  </a:lnTo>
                  <a:lnTo>
                    <a:pt x="1354463" y="2337734"/>
                  </a:lnTo>
                  <a:cubicBezTo>
                    <a:pt x="1354830" y="2337734"/>
                    <a:pt x="1354830" y="2338100"/>
                    <a:pt x="1354830" y="2338100"/>
                  </a:cubicBezTo>
                  <a:cubicBezTo>
                    <a:pt x="1355562" y="2338467"/>
                    <a:pt x="1356295" y="2338467"/>
                    <a:pt x="1357028" y="2338467"/>
                  </a:cubicBezTo>
                  <a:lnTo>
                    <a:pt x="1339443" y="2372904"/>
                  </a:lnTo>
                  <a:lnTo>
                    <a:pt x="1333947" y="2383895"/>
                  </a:lnTo>
                  <a:lnTo>
                    <a:pt x="1305005" y="2377667"/>
                  </a:lnTo>
                  <a:lnTo>
                    <a:pt x="1305738" y="2372904"/>
                  </a:lnTo>
                  <a:close/>
                  <a:moveTo>
                    <a:pt x="1511630" y="2444343"/>
                  </a:moveTo>
                  <a:lnTo>
                    <a:pt x="1511996" y="2445076"/>
                  </a:lnTo>
                  <a:lnTo>
                    <a:pt x="1506867" y="2445076"/>
                  </a:lnTo>
                  <a:lnTo>
                    <a:pt x="1511630" y="2444343"/>
                  </a:lnTo>
                  <a:close/>
                  <a:moveTo>
                    <a:pt x="1645350" y="2446542"/>
                  </a:moveTo>
                  <a:lnTo>
                    <a:pt x="1642419" y="2441779"/>
                  </a:lnTo>
                  <a:lnTo>
                    <a:pt x="1664400" y="2443977"/>
                  </a:lnTo>
                  <a:lnTo>
                    <a:pt x="1693709" y="2446908"/>
                  </a:lnTo>
                  <a:lnTo>
                    <a:pt x="1662202" y="2446542"/>
                  </a:lnTo>
                  <a:lnTo>
                    <a:pt x="1645350" y="2446542"/>
                  </a:lnTo>
                  <a:close/>
                  <a:moveTo>
                    <a:pt x="1520789" y="2310990"/>
                  </a:moveTo>
                  <a:lnTo>
                    <a:pt x="1517492" y="2306960"/>
                  </a:lnTo>
                  <a:lnTo>
                    <a:pt x="1532146" y="2310257"/>
                  </a:lnTo>
                  <a:lnTo>
                    <a:pt x="1520789" y="2310990"/>
                  </a:lnTo>
                  <a:close/>
                  <a:moveTo>
                    <a:pt x="1443121" y="2210975"/>
                  </a:moveTo>
                  <a:lnTo>
                    <a:pt x="1426269" y="2189360"/>
                  </a:lnTo>
                  <a:lnTo>
                    <a:pt x="1494045" y="2143932"/>
                  </a:lnTo>
                  <a:cubicBezTo>
                    <a:pt x="1481955" y="2159685"/>
                    <a:pt x="1463271" y="2184597"/>
                    <a:pt x="1443121" y="2210975"/>
                  </a:cubicBezTo>
                  <a:close/>
                  <a:moveTo>
                    <a:pt x="1413080" y="2172507"/>
                  </a:moveTo>
                  <a:lnTo>
                    <a:pt x="1408318" y="2166280"/>
                  </a:lnTo>
                  <a:lnTo>
                    <a:pt x="1414912" y="2164081"/>
                  </a:lnTo>
                  <a:lnTo>
                    <a:pt x="1413080" y="2172507"/>
                  </a:lnTo>
                  <a:close/>
                  <a:moveTo>
                    <a:pt x="1411248" y="2182033"/>
                  </a:moveTo>
                  <a:lnTo>
                    <a:pt x="1409417" y="2192657"/>
                  </a:lnTo>
                  <a:lnTo>
                    <a:pt x="1388168" y="2206579"/>
                  </a:lnTo>
                  <a:lnTo>
                    <a:pt x="1377177" y="2176171"/>
                  </a:lnTo>
                  <a:lnTo>
                    <a:pt x="1400990" y="2168478"/>
                  </a:lnTo>
                  <a:lnTo>
                    <a:pt x="1411248" y="2182033"/>
                  </a:lnTo>
                  <a:close/>
                  <a:moveTo>
                    <a:pt x="1374613" y="2169210"/>
                  </a:moveTo>
                  <a:lnTo>
                    <a:pt x="1351899" y="2105464"/>
                  </a:lnTo>
                  <a:lnTo>
                    <a:pt x="1395861" y="2162250"/>
                  </a:lnTo>
                  <a:lnTo>
                    <a:pt x="1374613" y="2169210"/>
                  </a:lnTo>
                  <a:close/>
                  <a:moveTo>
                    <a:pt x="1342740" y="2101801"/>
                  </a:moveTo>
                  <a:lnTo>
                    <a:pt x="1365454" y="2172141"/>
                  </a:lnTo>
                  <a:lnTo>
                    <a:pt x="1350433" y="2176904"/>
                  </a:lnTo>
                  <a:lnTo>
                    <a:pt x="1331749" y="2182766"/>
                  </a:lnTo>
                  <a:lnTo>
                    <a:pt x="1342740" y="2101801"/>
                  </a:lnTo>
                  <a:close/>
                  <a:moveTo>
                    <a:pt x="1352632" y="2183865"/>
                  </a:moveTo>
                  <a:lnTo>
                    <a:pt x="1367652" y="2179102"/>
                  </a:lnTo>
                  <a:cubicBezTo>
                    <a:pt x="1371316" y="2190825"/>
                    <a:pt x="1374979" y="2202182"/>
                    <a:pt x="1378643" y="2212807"/>
                  </a:cubicBezTo>
                  <a:lnTo>
                    <a:pt x="1356662" y="2227461"/>
                  </a:lnTo>
                  <a:lnTo>
                    <a:pt x="1328086" y="2209510"/>
                  </a:lnTo>
                  <a:lnTo>
                    <a:pt x="1330650" y="2190825"/>
                  </a:lnTo>
                  <a:lnTo>
                    <a:pt x="1352632" y="2183865"/>
                  </a:lnTo>
                  <a:close/>
                  <a:moveTo>
                    <a:pt x="1321491" y="2205479"/>
                  </a:moveTo>
                  <a:lnTo>
                    <a:pt x="1309402" y="2197786"/>
                  </a:lnTo>
                  <a:lnTo>
                    <a:pt x="1323323" y="2193390"/>
                  </a:lnTo>
                  <a:lnTo>
                    <a:pt x="1321491" y="2205479"/>
                  </a:lnTo>
                  <a:close/>
                  <a:moveTo>
                    <a:pt x="1272033" y="2284246"/>
                  </a:moveTo>
                  <a:lnTo>
                    <a:pt x="1262142" y="2290840"/>
                  </a:lnTo>
                  <a:lnTo>
                    <a:pt x="1259944" y="2276553"/>
                  </a:lnTo>
                  <a:lnTo>
                    <a:pt x="1272033" y="2284246"/>
                  </a:lnTo>
                  <a:close/>
                  <a:moveTo>
                    <a:pt x="1278628" y="2288276"/>
                  </a:moveTo>
                  <a:lnTo>
                    <a:pt x="1307204" y="2306227"/>
                  </a:lnTo>
                  <a:lnTo>
                    <a:pt x="1303540" y="2332239"/>
                  </a:lnTo>
                  <a:cubicBezTo>
                    <a:pt x="1292549" y="2333704"/>
                    <a:pt x="1280460" y="2335536"/>
                    <a:pt x="1268370" y="2337001"/>
                  </a:cubicBezTo>
                  <a:lnTo>
                    <a:pt x="1266172" y="2321248"/>
                  </a:lnTo>
                  <a:lnTo>
                    <a:pt x="1262875" y="2298534"/>
                  </a:lnTo>
                  <a:lnTo>
                    <a:pt x="1278628" y="2288276"/>
                  </a:lnTo>
                  <a:close/>
                  <a:moveTo>
                    <a:pt x="1259211" y="2322713"/>
                  </a:moveTo>
                  <a:cubicBezTo>
                    <a:pt x="1259944" y="2327842"/>
                    <a:pt x="1260676" y="2333338"/>
                    <a:pt x="1261409" y="2338467"/>
                  </a:cubicBezTo>
                  <a:lnTo>
                    <a:pt x="1188138" y="2348725"/>
                  </a:lnTo>
                  <a:lnTo>
                    <a:pt x="1256280" y="2303296"/>
                  </a:lnTo>
                  <a:lnTo>
                    <a:pt x="1259211" y="2322713"/>
                  </a:lnTo>
                  <a:close/>
                  <a:moveTo>
                    <a:pt x="1262875" y="2347992"/>
                  </a:moveTo>
                  <a:cubicBezTo>
                    <a:pt x="1263974" y="2355319"/>
                    <a:pt x="1265073" y="2362646"/>
                    <a:pt x="1266172" y="2369973"/>
                  </a:cubicBezTo>
                  <a:lnTo>
                    <a:pt x="1204990" y="2357151"/>
                  </a:lnTo>
                  <a:lnTo>
                    <a:pt x="1195831" y="2355319"/>
                  </a:lnTo>
                  <a:lnTo>
                    <a:pt x="1262875" y="2347992"/>
                  </a:lnTo>
                  <a:close/>
                  <a:moveTo>
                    <a:pt x="1270202" y="2347259"/>
                  </a:moveTo>
                  <a:lnTo>
                    <a:pt x="1302441" y="2343596"/>
                  </a:lnTo>
                  <a:lnTo>
                    <a:pt x="1299144" y="2368508"/>
                  </a:lnTo>
                  <a:lnTo>
                    <a:pt x="1290351" y="2375102"/>
                  </a:lnTo>
                  <a:lnTo>
                    <a:pt x="1273865" y="2371805"/>
                  </a:lnTo>
                  <a:lnTo>
                    <a:pt x="1270202" y="2347259"/>
                  </a:lnTo>
                  <a:close/>
                  <a:moveTo>
                    <a:pt x="1282658" y="2380964"/>
                  </a:moveTo>
                  <a:lnTo>
                    <a:pt x="1276063" y="2385726"/>
                  </a:lnTo>
                  <a:cubicBezTo>
                    <a:pt x="1275697" y="2383528"/>
                    <a:pt x="1275331" y="2381330"/>
                    <a:pt x="1275331" y="2379132"/>
                  </a:cubicBezTo>
                  <a:lnTo>
                    <a:pt x="1282658" y="2380964"/>
                  </a:lnTo>
                  <a:close/>
                  <a:moveTo>
                    <a:pt x="1330650" y="2391222"/>
                  </a:moveTo>
                  <a:cubicBezTo>
                    <a:pt x="1315630" y="2420897"/>
                    <a:pt x="1301708" y="2448740"/>
                    <a:pt x="1292916" y="2465958"/>
                  </a:cubicBezTo>
                  <a:lnTo>
                    <a:pt x="1303906" y="2385360"/>
                  </a:lnTo>
                  <a:lnTo>
                    <a:pt x="1330650" y="2391222"/>
                  </a:lnTo>
                  <a:close/>
                  <a:moveTo>
                    <a:pt x="1454478" y="2417233"/>
                  </a:moveTo>
                  <a:cubicBezTo>
                    <a:pt x="1455944" y="2421263"/>
                    <a:pt x="1457409" y="2424560"/>
                    <a:pt x="1458508" y="2427857"/>
                  </a:cubicBezTo>
                  <a:lnTo>
                    <a:pt x="1449349" y="2416134"/>
                  </a:lnTo>
                  <a:lnTo>
                    <a:pt x="1454478" y="2417233"/>
                  </a:lnTo>
                  <a:close/>
                  <a:moveTo>
                    <a:pt x="1637290" y="2487940"/>
                  </a:moveTo>
                  <a:lnTo>
                    <a:pt x="1625566" y="2469255"/>
                  </a:lnTo>
                  <a:lnTo>
                    <a:pt x="1631062" y="2469988"/>
                  </a:lnTo>
                  <a:lnTo>
                    <a:pt x="1638755" y="2485009"/>
                  </a:lnTo>
                  <a:lnTo>
                    <a:pt x="1653043" y="2513218"/>
                  </a:lnTo>
                  <a:lnTo>
                    <a:pt x="1637290" y="2487940"/>
                  </a:lnTo>
                  <a:close/>
                  <a:moveTo>
                    <a:pt x="1665133" y="2437016"/>
                  </a:moveTo>
                  <a:lnTo>
                    <a:pt x="1637290" y="2434085"/>
                  </a:lnTo>
                  <a:lnTo>
                    <a:pt x="1630329" y="2423461"/>
                  </a:lnTo>
                  <a:lnTo>
                    <a:pt x="1651211" y="2419797"/>
                  </a:lnTo>
                  <a:lnTo>
                    <a:pt x="1680886" y="2414669"/>
                  </a:lnTo>
                  <a:lnTo>
                    <a:pt x="1705798" y="2425659"/>
                  </a:lnTo>
                  <a:lnTo>
                    <a:pt x="1752325" y="2446175"/>
                  </a:lnTo>
                  <a:cubicBezTo>
                    <a:pt x="1725948" y="2443244"/>
                    <a:pt x="1695540" y="2439947"/>
                    <a:pt x="1665133" y="2437016"/>
                  </a:cubicBezTo>
                  <a:lnTo>
                    <a:pt x="1665133" y="2437016"/>
                  </a:lnTo>
                  <a:close/>
                  <a:moveTo>
                    <a:pt x="1650112" y="2412470"/>
                  </a:moveTo>
                  <a:lnTo>
                    <a:pt x="1626299" y="2416867"/>
                  </a:lnTo>
                  <a:lnTo>
                    <a:pt x="1602486" y="2379865"/>
                  </a:lnTo>
                  <a:lnTo>
                    <a:pt x="1669163" y="2409539"/>
                  </a:lnTo>
                  <a:lnTo>
                    <a:pt x="1650112" y="2412470"/>
                  </a:lnTo>
                  <a:close/>
                  <a:moveTo>
                    <a:pt x="1618606" y="2379132"/>
                  </a:moveTo>
                  <a:cubicBezTo>
                    <a:pt x="1642052" y="2386825"/>
                    <a:pt x="1668796" y="2395984"/>
                    <a:pt x="1695540" y="2404777"/>
                  </a:cubicBezTo>
                  <a:lnTo>
                    <a:pt x="1681985" y="2407341"/>
                  </a:lnTo>
                  <a:lnTo>
                    <a:pt x="1618606" y="2379132"/>
                  </a:lnTo>
                  <a:close/>
                  <a:moveTo>
                    <a:pt x="1510897" y="2298534"/>
                  </a:moveTo>
                  <a:lnTo>
                    <a:pt x="1509065" y="2296336"/>
                  </a:lnTo>
                  <a:lnTo>
                    <a:pt x="1509432" y="2276919"/>
                  </a:lnTo>
                  <a:cubicBezTo>
                    <a:pt x="1510164" y="2250541"/>
                    <a:pt x="1510531" y="2224164"/>
                    <a:pt x="1511263" y="2201083"/>
                  </a:cubicBezTo>
                  <a:lnTo>
                    <a:pt x="1533978" y="2303663"/>
                  </a:lnTo>
                  <a:lnTo>
                    <a:pt x="1510897" y="2298534"/>
                  </a:lnTo>
                  <a:close/>
                  <a:moveTo>
                    <a:pt x="1502471" y="2276919"/>
                  </a:moveTo>
                  <a:lnTo>
                    <a:pt x="1502471" y="2287177"/>
                  </a:lnTo>
                  <a:lnTo>
                    <a:pt x="1448250" y="2217203"/>
                  </a:lnTo>
                  <a:cubicBezTo>
                    <a:pt x="1469133" y="2190093"/>
                    <a:pt x="1488183" y="2164081"/>
                    <a:pt x="1500273" y="2148328"/>
                  </a:cubicBezTo>
                  <a:lnTo>
                    <a:pt x="1501006" y="2151259"/>
                  </a:lnTo>
                  <a:lnTo>
                    <a:pt x="1505402" y="2170676"/>
                  </a:lnTo>
                  <a:cubicBezTo>
                    <a:pt x="1503936" y="2198885"/>
                    <a:pt x="1503204" y="2237719"/>
                    <a:pt x="1502471" y="2276919"/>
                  </a:cubicBezTo>
                  <a:lnTo>
                    <a:pt x="1502471" y="2276919"/>
                  </a:lnTo>
                  <a:close/>
                  <a:moveTo>
                    <a:pt x="1347503" y="2234055"/>
                  </a:moveTo>
                  <a:lnTo>
                    <a:pt x="1339809" y="2239184"/>
                  </a:lnTo>
                  <a:lnTo>
                    <a:pt x="1322957" y="2250541"/>
                  </a:lnTo>
                  <a:lnTo>
                    <a:pt x="1326987" y="2220134"/>
                  </a:lnTo>
                  <a:lnTo>
                    <a:pt x="1347503" y="2234055"/>
                  </a:lnTo>
                  <a:close/>
                  <a:moveTo>
                    <a:pt x="1310501" y="2286078"/>
                  </a:moveTo>
                  <a:lnTo>
                    <a:pt x="1309402" y="2295237"/>
                  </a:lnTo>
                  <a:lnTo>
                    <a:pt x="1288153" y="2282414"/>
                  </a:lnTo>
                  <a:lnTo>
                    <a:pt x="1313432" y="2265562"/>
                  </a:lnTo>
                  <a:lnTo>
                    <a:pt x="1310501" y="2286078"/>
                  </a:lnTo>
                  <a:close/>
                  <a:moveTo>
                    <a:pt x="1302074" y="2469255"/>
                  </a:moveTo>
                  <a:lnTo>
                    <a:pt x="1299144" y="2469988"/>
                  </a:lnTo>
                  <a:cubicBezTo>
                    <a:pt x="1308303" y="2452403"/>
                    <a:pt x="1322957" y="2423461"/>
                    <a:pt x="1338344" y="2393053"/>
                  </a:cubicBezTo>
                  <a:lnTo>
                    <a:pt x="1424804" y="2411371"/>
                  </a:lnTo>
                  <a:lnTo>
                    <a:pt x="1415645" y="2415768"/>
                  </a:lnTo>
                  <a:cubicBezTo>
                    <a:pt x="1380841" y="2433353"/>
                    <a:pt x="1346404" y="2451304"/>
                    <a:pt x="1321491" y="2464127"/>
                  </a:cubicBezTo>
                  <a:lnTo>
                    <a:pt x="1302074" y="2469255"/>
                  </a:lnTo>
                  <a:close/>
                  <a:moveTo>
                    <a:pt x="1418942" y="2422362"/>
                  </a:moveTo>
                  <a:lnTo>
                    <a:pt x="1436161" y="2413570"/>
                  </a:lnTo>
                  <a:lnTo>
                    <a:pt x="1438725" y="2414302"/>
                  </a:lnTo>
                  <a:lnTo>
                    <a:pt x="1453379" y="2432620"/>
                  </a:lnTo>
                  <a:lnTo>
                    <a:pt x="1351532" y="2457166"/>
                  </a:lnTo>
                  <a:cubicBezTo>
                    <a:pt x="1372415" y="2446175"/>
                    <a:pt x="1395861" y="2434452"/>
                    <a:pt x="1418942" y="2422362"/>
                  </a:cubicBezTo>
                  <a:lnTo>
                    <a:pt x="1418942" y="2422362"/>
                  </a:lnTo>
                  <a:close/>
                  <a:moveTo>
                    <a:pt x="1611279" y="2520179"/>
                  </a:moveTo>
                  <a:lnTo>
                    <a:pt x="1614942" y="2533368"/>
                  </a:lnTo>
                  <a:cubicBezTo>
                    <a:pt x="1595159" y="2513218"/>
                    <a:pt x="1575376" y="2492702"/>
                    <a:pt x="1558157" y="2475483"/>
                  </a:cubicBezTo>
                  <a:lnTo>
                    <a:pt x="1611279" y="2520179"/>
                  </a:lnTo>
                  <a:close/>
                  <a:moveTo>
                    <a:pt x="1551929" y="2460829"/>
                  </a:moveTo>
                  <a:lnTo>
                    <a:pt x="1595892" y="2465958"/>
                  </a:lnTo>
                  <a:lnTo>
                    <a:pt x="1602486" y="2489405"/>
                  </a:lnTo>
                  <a:lnTo>
                    <a:pt x="1607981" y="2507723"/>
                  </a:lnTo>
                  <a:lnTo>
                    <a:pt x="1551929" y="2460829"/>
                  </a:lnTo>
                  <a:close/>
                  <a:moveTo>
                    <a:pt x="1609447" y="2487207"/>
                  </a:moveTo>
                  <a:lnTo>
                    <a:pt x="1603585" y="2466691"/>
                  </a:lnTo>
                  <a:lnTo>
                    <a:pt x="1616407" y="2468156"/>
                  </a:lnTo>
                  <a:lnTo>
                    <a:pt x="1631062" y="2491969"/>
                  </a:lnTo>
                  <a:cubicBezTo>
                    <a:pt x="1647181" y="2517981"/>
                    <a:pt x="1663301" y="2543992"/>
                    <a:pt x="1677223" y="2566340"/>
                  </a:cubicBezTo>
                  <a:lnTo>
                    <a:pt x="1638389" y="2533734"/>
                  </a:lnTo>
                  <a:lnTo>
                    <a:pt x="1617873" y="2516149"/>
                  </a:lnTo>
                  <a:lnTo>
                    <a:pt x="1609447" y="2487207"/>
                  </a:lnTo>
                  <a:close/>
                  <a:moveTo>
                    <a:pt x="1644983" y="2481345"/>
                  </a:moveTo>
                  <a:lnTo>
                    <a:pt x="1639854" y="2470721"/>
                  </a:lnTo>
                  <a:lnTo>
                    <a:pt x="1653043" y="2472186"/>
                  </a:lnTo>
                  <a:lnTo>
                    <a:pt x="1659271" y="2482078"/>
                  </a:lnTo>
                  <a:lnTo>
                    <a:pt x="1754523" y="2631185"/>
                  </a:lnTo>
                  <a:lnTo>
                    <a:pt x="1695907" y="2581360"/>
                  </a:lnTo>
                  <a:lnTo>
                    <a:pt x="1644983" y="2481345"/>
                  </a:lnTo>
                  <a:close/>
                  <a:moveTo>
                    <a:pt x="1635824" y="2463028"/>
                  </a:moveTo>
                  <a:lnTo>
                    <a:pt x="1631062" y="2453869"/>
                  </a:lnTo>
                  <a:lnTo>
                    <a:pt x="1641320" y="2453869"/>
                  </a:lnTo>
                  <a:lnTo>
                    <a:pt x="1647914" y="2464127"/>
                  </a:lnTo>
                  <a:lnTo>
                    <a:pt x="1635824" y="2463028"/>
                  </a:lnTo>
                  <a:close/>
                  <a:moveTo>
                    <a:pt x="1650112" y="2454235"/>
                  </a:moveTo>
                  <a:lnTo>
                    <a:pt x="1662202" y="2454235"/>
                  </a:lnTo>
                  <a:lnTo>
                    <a:pt x="1774307" y="2455700"/>
                  </a:lnTo>
                  <a:lnTo>
                    <a:pt x="1845013" y="2486841"/>
                  </a:lnTo>
                  <a:lnTo>
                    <a:pt x="1669163" y="2466691"/>
                  </a:lnTo>
                  <a:lnTo>
                    <a:pt x="1657439" y="2465226"/>
                  </a:lnTo>
                  <a:lnTo>
                    <a:pt x="1650112" y="2454235"/>
                  </a:lnTo>
                  <a:close/>
                  <a:moveTo>
                    <a:pt x="1421873" y="2184231"/>
                  </a:moveTo>
                  <a:lnTo>
                    <a:pt x="1418942" y="2180567"/>
                  </a:lnTo>
                  <a:lnTo>
                    <a:pt x="1422606" y="2161517"/>
                  </a:lnTo>
                  <a:cubicBezTo>
                    <a:pt x="1448250" y="2153091"/>
                    <a:pt x="1470598" y="2146130"/>
                    <a:pt x="1486351" y="2140635"/>
                  </a:cubicBezTo>
                  <a:lnTo>
                    <a:pt x="1421873" y="2184231"/>
                  </a:lnTo>
                  <a:close/>
                  <a:moveTo>
                    <a:pt x="1292183" y="2383162"/>
                  </a:moveTo>
                  <a:lnTo>
                    <a:pt x="1296579" y="2384261"/>
                  </a:lnTo>
                  <a:lnTo>
                    <a:pt x="1285955" y="2461562"/>
                  </a:lnTo>
                  <a:cubicBezTo>
                    <a:pt x="1283757" y="2445076"/>
                    <a:pt x="1280460" y="2421996"/>
                    <a:pt x="1276430" y="2394885"/>
                  </a:cubicBezTo>
                  <a:lnTo>
                    <a:pt x="1292183" y="2383162"/>
                  </a:lnTo>
                  <a:close/>
                  <a:moveTo>
                    <a:pt x="1429566" y="2083117"/>
                  </a:moveTo>
                  <a:lnTo>
                    <a:pt x="1416011" y="2156021"/>
                  </a:lnTo>
                  <a:lnTo>
                    <a:pt x="1403189" y="2160052"/>
                  </a:lnTo>
                  <a:lnTo>
                    <a:pt x="1350800" y="2093008"/>
                  </a:lnTo>
                  <a:cubicBezTo>
                    <a:pt x="1353364" y="2089345"/>
                    <a:pt x="1353364" y="2084582"/>
                    <a:pt x="1350800" y="2080919"/>
                  </a:cubicBezTo>
                  <a:lnTo>
                    <a:pt x="1403555" y="2020470"/>
                  </a:lnTo>
                  <a:cubicBezTo>
                    <a:pt x="1422239" y="1999221"/>
                    <a:pt x="1440923" y="1977607"/>
                    <a:pt x="1451914" y="1964418"/>
                  </a:cubicBezTo>
                  <a:lnTo>
                    <a:pt x="1429566" y="2083117"/>
                  </a:lnTo>
                  <a:close/>
                  <a:moveTo>
                    <a:pt x="1290351" y="2196321"/>
                  </a:moveTo>
                  <a:lnTo>
                    <a:pt x="1277529" y="2200351"/>
                  </a:lnTo>
                  <a:lnTo>
                    <a:pt x="1255914" y="2173240"/>
                  </a:lnTo>
                  <a:cubicBezTo>
                    <a:pt x="1265073" y="2179468"/>
                    <a:pt x="1277162" y="2187528"/>
                    <a:pt x="1290351" y="2196321"/>
                  </a:cubicBezTo>
                  <a:lnTo>
                    <a:pt x="1290351" y="2196321"/>
                  </a:lnTo>
                  <a:close/>
                  <a:moveTo>
                    <a:pt x="1298045" y="2201450"/>
                  </a:moveTo>
                  <a:lnTo>
                    <a:pt x="1317095" y="2214272"/>
                  </a:lnTo>
                  <a:lnTo>
                    <a:pt x="1319660" y="2216104"/>
                  </a:lnTo>
                  <a:lnTo>
                    <a:pt x="1315263" y="2248343"/>
                  </a:lnTo>
                  <a:lnTo>
                    <a:pt x="1281925" y="2206945"/>
                  </a:lnTo>
                  <a:lnTo>
                    <a:pt x="1298045" y="2201450"/>
                  </a:lnTo>
                  <a:close/>
                  <a:moveTo>
                    <a:pt x="1280826" y="2278384"/>
                  </a:moveTo>
                  <a:lnTo>
                    <a:pt x="1277895" y="2276553"/>
                  </a:lnTo>
                  <a:lnTo>
                    <a:pt x="1258112" y="2264829"/>
                  </a:lnTo>
                  <a:lnTo>
                    <a:pt x="1255914" y="2248343"/>
                  </a:lnTo>
                  <a:lnTo>
                    <a:pt x="1307936" y="2260067"/>
                  </a:lnTo>
                  <a:lnTo>
                    <a:pt x="1280826" y="2278384"/>
                  </a:lnTo>
                  <a:close/>
                  <a:moveTo>
                    <a:pt x="1250418" y="2260433"/>
                  </a:moveTo>
                  <a:cubicBezTo>
                    <a:pt x="1236863" y="2252373"/>
                    <a:pt x="1224407" y="2245046"/>
                    <a:pt x="1214516" y="2239551"/>
                  </a:cubicBezTo>
                  <a:lnTo>
                    <a:pt x="1248220" y="2247244"/>
                  </a:lnTo>
                  <a:lnTo>
                    <a:pt x="1250418" y="2260433"/>
                  </a:lnTo>
                  <a:close/>
                  <a:moveTo>
                    <a:pt x="1195099" y="2243581"/>
                  </a:moveTo>
                  <a:cubicBezTo>
                    <a:pt x="1197663" y="2243214"/>
                    <a:pt x="1200228" y="2242115"/>
                    <a:pt x="1202059" y="2240283"/>
                  </a:cubicBezTo>
                  <a:lnTo>
                    <a:pt x="1251884" y="2271423"/>
                  </a:lnTo>
                  <a:lnTo>
                    <a:pt x="1255181" y="2295237"/>
                  </a:lnTo>
                  <a:lnTo>
                    <a:pt x="1180811" y="2345061"/>
                  </a:lnTo>
                  <a:cubicBezTo>
                    <a:pt x="1180078" y="2344695"/>
                    <a:pt x="1179712" y="2343596"/>
                    <a:pt x="1178979" y="2343229"/>
                  </a:cubicBezTo>
                  <a:lnTo>
                    <a:pt x="1187405" y="2292672"/>
                  </a:lnTo>
                  <a:cubicBezTo>
                    <a:pt x="1190702" y="2274721"/>
                    <a:pt x="1193633" y="2255670"/>
                    <a:pt x="1195099" y="2243581"/>
                  </a:cubicBezTo>
                  <a:close/>
                  <a:moveTo>
                    <a:pt x="1174216" y="2366310"/>
                  </a:moveTo>
                  <a:cubicBezTo>
                    <a:pt x="1178613" y="2366310"/>
                    <a:pt x="1182276" y="2363745"/>
                    <a:pt x="1184474" y="2360082"/>
                  </a:cubicBezTo>
                  <a:lnTo>
                    <a:pt x="1267271" y="2377667"/>
                  </a:lnTo>
                  <a:cubicBezTo>
                    <a:pt x="1268003" y="2382063"/>
                    <a:pt x="1268736" y="2386459"/>
                    <a:pt x="1269102" y="2390855"/>
                  </a:cubicBezTo>
                  <a:lnTo>
                    <a:pt x="1209753" y="2434818"/>
                  </a:lnTo>
                  <a:lnTo>
                    <a:pt x="1112669" y="2507356"/>
                  </a:lnTo>
                  <a:cubicBezTo>
                    <a:pt x="1119630" y="2491603"/>
                    <a:pt x="1130987" y="2465226"/>
                    <a:pt x="1141977" y="2439214"/>
                  </a:cubicBezTo>
                  <a:lnTo>
                    <a:pt x="1172751" y="2365943"/>
                  </a:lnTo>
                  <a:cubicBezTo>
                    <a:pt x="1173117" y="2365943"/>
                    <a:pt x="1173484" y="2366310"/>
                    <a:pt x="1174216" y="2366310"/>
                  </a:cubicBezTo>
                  <a:lnTo>
                    <a:pt x="1174216" y="2366310"/>
                  </a:lnTo>
                  <a:close/>
                  <a:moveTo>
                    <a:pt x="1818269" y="2448740"/>
                  </a:moveTo>
                  <a:lnTo>
                    <a:pt x="1800318" y="2438848"/>
                  </a:lnTo>
                  <a:lnTo>
                    <a:pt x="1822299" y="2446175"/>
                  </a:lnTo>
                  <a:cubicBezTo>
                    <a:pt x="1820834" y="2446908"/>
                    <a:pt x="1819368" y="2447641"/>
                    <a:pt x="1818269" y="2448740"/>
                  </a:cubicBezTo>
                  <a:close/>
                  <a:moveTo>
                    <a:pt x="1803981" y="2449106"/>
                  </a:moveTo>
                  <a:lnTo>
                    <a:pt x="1778337" y="2448740"/>
                  </a:lnTo>
                  <a:lnTo>
                    <a:pt x="1776138" y="2448373"/>
                  </a:lnTo>
                  <a:lnTo>
                    <a:pt x="1709462" y="2418698"/>
                  </a:lnTo>
                  <a:lnTo>
                    <a:pt x="1694441" y="2412104"/>
                  </a:lnTo>
                  <a:lnTo>
                    <a:pt x="1710561" y="2409173"/>
                  </a:lnTo>
                  <a:lnTo>
                    <a:pt x="1760385" y="2425659"/>
                  </a:lnTo>
                  <a:lnTo>
                    <a:pt x="1803981" y="2449106"/>
                  </a:lnTo>
                  <a:close/>
                  <a:moveTo>
                    <a:pt x="1585267" y="2352388"/>
                  </a:moveTo>
                  <a:lnTo>
                    <a:pt x="1565484" y="2321248"/>
                  </a:lnTo>
                  <a:lnTo>
                    <a:pt x="1633260" y="2357883"/>
                  </a:lnTo>
                  <a:cubicBezTo>
                    <a:pt x="1615308" y="2355685"/>
                    <a:pt x="1598822" y="2353853"/>
                    <a:pt x="1585267" y="2352388"/>
                  </a:cubicBezTo>
                  <a:close/>
                  <a:moveTo>
                    <a:pt x="1548265" y="2306594"/>
                  </a:moveTo>
                  <a:lnTo>
                    <a:pt x="1541671" y="2305128"/>
                  </a:lnTo>
                  <a:lnTo>
                    <a:pt x="1512363" y="2169577"/>
                  </a:lnTo>
                  <a:cubicBezTo>
                    <a:pt x="1512363" y="2164814"/>
                    <a:pt x="1512363" y="2160418"/>
                    <a:pt x="1512729" y="2156021"/>
                  </a:cubicBezTo>
                  <a:cubicBezTo>
                    <a:pt x="1517125" y="2173607"/>
                    <a:pt x="1522987" y="2197420"/>
                    <a:pt x="1529215" y="2221233"/>
                  </a:cubicBezTo>
                  <a:lnTo>
                    <a:pt x="1550464" y="2304395"/>
                  </a:lnTo>
                  <a:cubicBezTo>
                    <a:pt x="1549364" y="2305128"/>
                    <a:pt x="1548998" y="2305861"/>
                    <a:pt x="1548265" y="2306594"/>
                  </a:cubicBezTo>
                  <a:close/>
                  <a:moveTo>
                    <a:pt x="1424437" y="2153091"/>
                  </a:moveTo>
                  <a:lnTo>
                    <a:pt x="1433230" y="2107296"/>
                  </a:lnTo>
                  <a:cubicBezTo>
                    <a:pt x="1444220" y="2050878"/>
                    <a:pt x="1455211" y="1994093"/>
                    <a:pt x="1460340" y="1966616"/>
                  </a:cubicBezTo>
                  <a:lnTo>
                    <a:pt x="1495877" y="2130377"/>
                  </a:lnTo>
                  <a:cubicBezTo>
                    <a:pt x="1481589" y="2135139"/>
                    <a:pt x="1455577" y="2143199"/>
                    <a:pt x="1424437" y="2153091"/>
                  </a:cubicBezTo>
                  <a:close/>
                  <a:moveTo>
                    <a:pt x="1233200" y="2427857"/>
                  </a:moveTo>
                  <a:lnTo>
                    <a:pt x="1270568" y="2399648"/>
                  </a:lnTo>
                  <a:cubicBezTo>
                    <a:pt x="1275331" y="2432254"/>
                    <a:pt x="1279361" y="2458997"/>
                    <a:pt x="1281559" y="2474018"/>
                  </a:cubicBezTo>
                  <a:lnTo>
                    <a:pt x="1118531" y="2513951"/>
                  </a:lnTo>
                  <a:cubicBezTo>
                    <a:pt x="1140512" y="2497465"/>
                    <a:pt x="1187039" y="2462661"/>
                    <a:pt x="1233200" y="2427857"/>
                  </a:cubicBezTo>
                  <a:lnTo>
                    <a:pt x="1233200" y="2427857"/>
                  </a:lnTo>
                  <a:close/>
                  <a:moveTo>
                    <a:pt x="1519690" y="2457166"/>
                  </a:moveTo>
                  <a:cubicBezTo>
                    <a:pt x="1527017" y="2468889"/>
                    <a:pt x="1535809" y="2482811"/>
                    <a:pt x="1545701" y="2497831"/>
                  </a:cubicBezTo>
                  <a:lnTo>
                    <a:pt x="1483054" y="2452403"/>
                  </a:lnTo>
                  <a:lnTo>
                    <a:pt x="1519690" y="2457166"/>
                  </a:lnTo>
                  <a:close/>
                  <a:moveTo>
                    <a:pt x="1625933" y="2544358"/>
                  </a:moveTo>
                  <a:lnTo>
                    <a:pt x="1621536" y="2528605"/>
                  </a:lnTo>
                  <a:lnTo>
                    <a:pt x="1633993" y="2539229"/>
                  </a:lnTo>
                  <a:lnTo>
                    <a:pt x="1690045" y="2586123"/>
                  </a:lnTo>
                  <a:lnTo>
                    <a:pt x="1691144" y="2587955"/>
                  </a:lnTo>
                  <a:lnTo>
                    <a:pt x="1702867" y="2610669"/>
                  </a:lnTo>
                  <a:cubicBezTo>
                    <a:pt x="1692609" y="2602975"/>
                    <a:pt x="1678688" y="2593084"/>
                    <a:pt x="1662568" y="2581360"/>
                  </a:cubicBezTo>
                  <a:lnTo>
                    <a:pt x="1625933" y="2544358"/>
                  </a:lnTo>
                  <a:close/>
                  <a:moveTo>
                    <a:pt x="1708729" y="2624224"/>
                  </a:moveTo>
                  <a:cubicBezTo>
                    <a:pt x="1708363" y="2625689"/>
                    <a:pt x="1707996" y="2627155"/>
                    <a:pt x="1707996" y="2628620"/>
                  </a:cubicBezTo>
                  <a:lnTo>
                    <a:pt x="1692243" y="2612134"/>
                  </a:lnTo>
                  <a:cubicBezTo>
                    <a:pt x="1698837" y="2616897"/>
                    <a:pt x="1704333" y="2620927"/>
                    <a:pt x="1708729" y="2624224"/>
                  </a:cubicBezTo>
                  <a:lnTo>
                    <a:pt x="1708729" y="2624224"/>
                  </a:lnTo>
                  <a:close/>
                  <a:moveTo>
                    <a:pt x="1729245" y="2663424"/>
                  </a:moveTo>
                  <a:cubicBezTo>
                    <a:pt x="1732542" y="2663057"/>
                    <a:pt x="1735473" y="2661226"/>
                    <a:pt x="1736938" y="2657928"/>
                  </a:cubicBezTo>
                  <a:cubicBezTo>
                    <a:pt x="1738770" y="2653166"/>
                    <a:pt x="1736572" y="2648037"/>
                    <a:pt x="1731809" y="2646205"/>
                  </a:cubicBezTo>
                  <a:cubicBezTo>
                    <a:pt x="1730710" y="2645839"/>
                    <a:pt x="1729245" y="2645839"/>
                    <a:pt x="1728146" y="2646205"/>
                  </a:cubicBezTo>
                  <a:lnTo>
                    <a:pt x="1724849" y="2639611"/>
                  </a:lnTo>
                  <a:cubicBezTo>
                    <a:pt x="1726680" y="2638878"/>
                    <a:pt x="1728146" y="2637779"/>
                    <a:pt x="1729245" y="2636680"/>
                  </a:cubicBezTo>
                  <a:cubicBezTo>
                    <a:pt x="1733641" y="2631551"/>
                    <a:pt x="1733641" y="2623857"/>
                    <a:pt x="1728512" y="2619461"/>
                  </a:cubicBezTo>
                  <a:cubicBezTo>
                    <a:pt x="1728512" y="2619461"/>
                    <a:pt x="1728512" y="2619461"/>
                    <a:pt x="1728512" y="2619461"/>
                  </a:cubicBezTo>
                  <a:cubicBezTo>
                    <a:pt x="1725581" y="2616897"/>
                    <a:pt x="1721185" y="2616164"/>
                    <a:pt x="1717522" y="2617263"/>
                  </a:cubicBezTo>
                  <a:lnTo>
                    <a:pt x="1707630" y="2601510"/>
                  </a:lnTo>
                  <a:lnTo>
                    <a:pt x="1764049" y="2648770"/>
                  </a:lnTo>
                  <a:cubicBezTo>
                    <a:pt x="1763682" y="2649502"/>
                    <a:pt x="1763682" y="2650601"/>
                    <a:pt x="1764049" y="2651334"/>
                  </a:cubicBezTo>
                  <a:cubicBezTo>
                    <a:pt x="1764049" y="2651701"/>
                    <a:pt x="1764415" y="2651701"/>
                    <a:pt x="1764415" y="2651701"/>
                  </a:cubicBezTo>
                  <a:lnTo>
                    <a:pt x="1694075" y="2809233"/>
                  </a:lnTo>
                  <a:lnTo>
                    <a:pt x="1649379" y="2910347"/>
                  </a:lnTo>
                  <a:lnTo>
                    <a:pt x="1680520" y="2814729"/>
                  </a:lnTo>
                  <a:lnTo>
                    <a:pt x="1729245" y="2663424"/>
                  </a:lnTo>
                  <a:close/>
                  <a:moveTo>
                    <a:pt x="3155833" y="1337950"/>
                  </a:moveTo>
                  <a:cubicBezTo>
                    <a:pt x="3157665" y="1350406"/>
                    <a:pt x="3159863" y="1363228"/>
                    <a:pt x="3161695" y="1375318"/>
                  </a:cubicBezTo>
                  <a:lnTo>
                    <a:pt x="3121762" y="1447490"/>
                  </a:lnTo>
                  <a:lnTo>
                    <a:pt x="3147407" y="1331355"/>
                  </a:lnTo>
                  <a:lnTo>
                    <a:pt x="3151437" y="1313038"/>
                  </a:lnTo>
                  <a:lnTo>
                    <a:pt x="3155833" y="1337950"/>
                  </a:lnTo>
                  <a:close/>
                  <a:moveTo>
                    <a:pt x="3163160" y="1336851"/>
                  </a:moveTo>
                  <a:lnTo>
                    <a:pt x="3156199" y="1293987"/>
                  </a:lnTo>
                  <a:cubicBezTo>
                    <a:pt x="3160962" y="1272006"/>
                    <a:pt x="3165725" y="1251124"/>
                    <a:pt x="3169388" y="1233905"/>
                  </a:cubicBezTo>
                  <a:lnTo>
                    <a:pt x="3170854" y="1235737"/>
                  </a:lnTo>
                  <a:cubicBezTo>
                    <a:pt x="3170487" y="1266511"/>
                    <a:pt x="3169754" y="1309374"/>
                    <a:pt x="3169388" y="1352238"/>
                  </a:cubicBezTo>
                  <a:lnTo>
                    <a:pt x="3169388" y="1361397"/>
                  </a:lnTo>
                  <a:lnTo>
                    <a:pt x="3167923" y="1364327"/>
                  </a:lnTo>
                  <a:cubicBezTo>
                    <a:pt x="3166091" y="1355535"/>
                    <a:pt x="3164626" y="1346010"/>
                    <a:pt x="3163160" y="1336851"/>
                  </a:cubicBezTo>
                  <a:lnTo>
                    <a:pt x="3163160" y="1336851"/>
                  </a:lnTo>
                  <a:close/>
                  <a:moveTo>
                    <a:pt x="3058383" y="1130959"/>
                  </a:moveTo>
                  <a:cubicBezTo>
                    <a:pt x="3037866" y="1117404"/>
                    <a:pt x="3016984" y="1103849"/>
                    <a:pt x="3001964" y="1093957"/>
                  </a:cubicBezTo>
                  <a:lnTo>
                    <a:pt x="3014786" y="1097987"/>
                  </a:lnTo>
                  <a:lnTo>
                    <a:pt x="3133119" y="1169793"/>
                  </a:lnTo>
                  <a:lnTo>
                    <a:pt x="3132386" y="1176753"/>
                  </a:lnTo>
                  <a:cubicBezTo>
                    <a:pt x="3131654" y="1177120"/>
                    <a:pt x="3130555" y="1177486"/>
                    <a:pt x="3129822" y="1177853"/>
                  </a:cubicBezTo>
                  <a:lnTo>
                    <a:pt x="3058383" y="1130959"/>
                  </a:lnTo>
                  <a:close/>
                  <a:moveTo>
                    <a:pt x="3339377" y="1295819"/>
                  </a:moveTo>
                  <a:lnTo>
                    <a:pt x="3332050" y="1271640"/>
                  </a:lnTo>
                  <a:lnTo>
                    <a:pt x="3343773" y="1286294"/>
                  </a:lnTo>
                  <a:lnTo>
                    <a:pt x="3417777" y="1379348"/>
                  </a:lnTo>
                  <a:lnTo>
                    <a:pt x="3350368" y="1331722"/>
                  </a:lnTo>
                  <a:cubicBezTo>
                    <a:pt x="3346338" y="1319998"/>
                    <a:pt x="3342674" y="1307909"/>
                    <a:pt x="3339377" y="1295819"/>
                  </a:cubicBezTo>
                  <a:lnTo>
                    <a:pt x="3339377" y="1295819"/>
                  </a:lnTo>
                  <a:close/>
                  <a:moveTo>
                    <a:pt x="3332050" y="1298017"/>
                  </a:moveTo>
                  <a:lnTo>
                    <a:pt x="3340110" y="1325127"/>
                  </a:lnTo>
                  <a:lnTo>
                    <a:pt x="3337179" y="1323296"/>
                  </a:lnTo>
                  <a:lnTo>
                    <a:pt x="3333149" y="1314869"/>
                  </a:lnTo>
                  <a:cubicBezTo>
                    <a:pt x="3314099" y="1276402"/>
                    <a:pt x="3295048" y="1238301"/>
                    <a:pt x="3281127" y="1210458"/>
                  </a:cubicBezTo>
                  <a:lnTo>
                    <a:pt x="3281859" y="1207894"/>
                  </a:lnTo>
                  <a:cubicBezTo>
                    <a:pt x="3292483" y="1221449"/>
                    <a:pt x="3305672" y="1238301"/>
                    <a:pt x="3319960" y="1255886"/>
                  </a:cubicBezTo>
                  <a:lnTo>
                    <a:pt x="3332050" y="1298017"/>
                  </a:lnTo>
                  <a:close/>
                  <a:moveTo>
                    <a:pt x="3287721" y="840073"/>
                  </a:moveTo>
                  <a:cubicBezTo>
                    <a:pt x="3288087" y="840806"/>
                    <a:pt x="3288454" y="841538"/>
                    <a:pt x="3288820" y="842271"/>
                  </a:cubicBezTo>
                  <a:lnTo>
                    <a:pt x="3217381" y="896492"/>
                  </a:lnTo>
                  <a:lnTo>
                    <a:pt x="3195766" y="885501"/>
                  </a:lnTo>
                  <a:lnTo>
                    <a:pt x="3182577" y="828349"/>
                  </a:lnTo>
                  <a:cubicBezTo>
                    <a:pt x="3184042" y="827617"/>
                    <a:pt x="3185141" y="826884"/>
                    <a:pt x="3186240" y="825785"/>
                  </a:cubicBezTo>
                  <a:cubicBezTo>
                    <a:pt x="3186973" y="824686"/>
                    <a:pt x="3187706" y="823587"/>
                    <a:pt x="3188072" y="822488"/>
                  </a:cubicBezTo>
                  <a:cubicBezTo>
                    <a:pt x="3199796" y="824686"/>
                    <a:pt x="3218480" y="827983"/>
                    <a:pt x="3237164" y="831280"/>
                  </a:cubicBezTo>
                  <a:lnTo>
                    <a:pt x="3287721" y="840073"/>
                  </a:lnTo>
                  <a:close/>
                  <a:moveTo>
                    <a:pt x="3231669" y="1300948"/>
                  </a:moveTo>
                  <a:lnTo>
                    <a:pt x="3233500" y="1292155"/>
                  </a:lnTo>
                  <a:lnTo>
                    <a:pt x="3238629" y="1297284"/>
                  </a:lnTo>
                  <a:lnTo>
                    <a:pt x="3235698" y="1306077"/>
                  </a:lnTo>
                  <a:lnTo>
                    <a:pt x="3231669" y="1300948"/>
                  </a:lnTo>
                  <a:close/>
                  <a:moveTo>
                    <a:pt x="3191369" y="1074174"/>
                  </a:moveTo>
                  <a:lnTo>
                    <a:pt x="3238263" y="1111542"/>
                  </a:lnTo>
                  <a:cubicBezTo>
                    <a:pt x="3239362" y="1115572"/>
                    <a:pt x="3240095" y="1119236"/>
                    <a:pt x="3241194" y="1122899"/>
                  </a:cubicBezTo>
                  <a:lnTo>
                    <a:pt x="3209687" y="1153307"/>
                  </a:lnTo>
                  <a:lnTo>
                    <a:pt x="3168289" y="1140118"/>
                  </a:lnTo>
                  <a:cubicBezTo>
                    <a:pt x="3167556" y="1136454"/>
                    <a:pt x="3166824" y="1132425"/>
                    <a:pt x="3166091" y="1128761"/>
                  </a:cubicBezTo>
                  <a:lnTo>
                    <a:pt x="3191369" y="1074174"/>
                  </a:lnTo>
                  <a:close/>
                  <a:moveTo>
                    <a:pt x="3243026" y="1130959"/>
                  </a:moveTo>
                  <a:cubicBezTo>
                    <a:pt x="3245957" y="1142682"/>
                    <a:pt x="3248887" y="1152574"/>
                    <a:pt x="3250719" y="1160267"/>
                  </a:cubicBezTo>
                  <a:lnTo>
                    <a:pt x="3241194" y="1163565"/>
                  </a:lnTo>
                  <a:lnTo>
                    <a:pt x="3217014" y="1155505"/>
                  </a:lnTo>
                  <a:lnTo>
                    <a:pt x="3243026" y="1130959"/>
                  </a:lnTo>
                  <a:close/>
                  <a:moveTo>
                    <a:pt x="3175616" y="1177486"/>
                  </a:moveTo>
                  <a:cubicBezTo>
                    <a:pt x="3174151" y="1169793"/>
                    <a:pt x="3171953" y="1159535"/>
                    <a:pt x="3169754" y="1147811"/>
                  </a:cubicBezTo>
                  <a:lnTo>
                    <a:pt x="3203826" y="1158802"/>
                  </a:lnTo>
                  <a:lnTo>
                    <a:pt x="3185508" y="1176387"/>
                  </a:lnTo>
                  <a:lnTo>
                    <a:pt x="3175616" y="1177486"/>
                  </a:lnTo>
                  <a:close/>
                  <a:moveTo>
                    <a:pt x="3196865" y="1174922"/>
                  </a:moveTo>
                  <a:lnTo>
                    <a:pt x="3211519" y="1161000"/>
                  </a:lnTo>
                  <a:lnTo>
                    <a:pt x="3230936" y="1167228"/>
                  </a:lnTo>
                  <a:lnTo>
                    <a:pt x="3214450" y="1173090"/>
                  </a:lnTo>
                  <a:lnTo>
                    <a:pt x="3196865" y="1174922"/>
                  </a:lnTo>
                  <a:close/>
                  <a:moveTo>
                    <a:pt x="3232768" y="1089561"/>
                  </a:moveTo>
                  <a:lnTo>
                    <a:pt x="3234599" y="1096522"/>
                  </a:lnTo>
                  <a:lnTo>
                    <a:pt x="3218113" y="1082967"/>
                  </a:lnTo>
                  <a:lnTo>
                    <a:pt x="3196132" y="1064649"/>
                  </a:lnTo>
                  <a:lnTo>
                    <a:pt x="3211885" y="1031310"/>
                  </a:lnTo>
                  <a:lnTo>
                    <a:pt x="3221777" y="1046697"/>
                  </a:lnTo>
                  <a:lnTo>
                    <a:pt x="3232768" y="1089561"/>
                  </a:lnTo>
                  <a:close/>
                  <a:moveTo>
                    <a:pt x="3215549" y="1023617"/>
                  </a:moveTo>
                  <a:lnTo>
                    <a:pt x="3215915" y="1023251"/>
                  </a:lnTo>
                  <a:lnTo>
                    <a:pt x="3216282" y="1024716"/>
                  </a:lnTo>
                  <a:lnTo>
                    <a:pt x="3215549" y="1023617"/>
                  </a:lnTo>
                  <a:close/>
                  <a:moveTo>
                    <a:pt x="3147773" y="1039370"/>
                  </a:moveTo>
                  <a:lnTo>
                    <a:pt x="3147773" y="1040469"/>
                  </a:lnTo>
                  <a:lnTo>
                    <a:pt x="3147407" y="1039004"/>
                  </a:lnTo>
                  <a:lnTo>
                    <a:pt x="3147773" y="1039370"/>
                  </a:lnTo>
                  <a:close/>
                  <a:moveTo>
                    <a:pt x="3154368" y="1044499"/>
                  </a:moveTo>
                  <a:lnTo>
                    <a:pt x="3182943" y="1067213"/>
                  </a:lnTo>
                  <a:lnTo>
                    <a:pt x="3171220" y="1093591"/>
                  </a:lnTo>
                  <a:lnTo>
                    <a:pt x="3162427" y="1113008"/>
                  </a:lnTo>
                  <a:cubicBezTo>
                    <a:pt x="3162061" y="1110443"/>
                    <a:pt x="3161328" y="1108245"/>
                    <a:pt x="3160962" y="1105681"/>
                  </a:cubicBezTo>
                  <a:lnTo>
                    <a:pt x="3151803" y="1062817"/>
                  </a:lnTo>
                  <a:lnTo>
                    <a:pt x="3154368" y="1044499"/>
                  </a:lnTo>
                  <a:close/>
                  <a:moveTo>
                    <a:pt x="3258779" y="1183714"/>
                  </a:moveTo>
                  <a:lnTo>
                    <a:pt x="3262443" y="1193972"/>
                  </a:lnTo>
                  <a:lnTo>
                    <a:pt x="3251818" y="1213023"/>
                  </a:lnTo>
                  <a:lnTo>
                    <a:pt x="3258779" y="1183714"/>
                  </a:lnTo>
                  <a:close/>
                  <a:moveTo>
                    <a:pt x="3250353" y="1123998"/>
                  </a:moveTo>
                  <a:lnTo>
                    <a:pt x="3252184" y="1122533"/>
                  </a:lnTo>
                  <a:lnTo>
                    <a:pt x="3259878" y="1128761"/>
                  </a:lnTo>
                  <a:lnTo>
                    <a:pt x="3256947" y="1152574"/>
                  </a:lnTo>
                  <a:lnTo>
                    <a:pt x="3250353" y="1123998"/>
                  </a:lnTo>
                  <a:close/>
                  <a:moveTo>
                    <a:pt x="3160596" y="1144881"/>
                  </a:moveTo>
                  <a:lnTo>
                    <a:pt x="3167190" y="1173456"/>
                  </a:lnTo>
                  <a:lnTo>
                    <a:pt x="3154001" y="1153307"/>
                  </a:lnTo>
                  <a:lnTo>
                    <a:pt x="3158398" y="1144514"/>
                  </a:lnTo>
                  <a:lnTo>
                    <a:pt x="3160596" y="1144881"/>
                  </a:lnTo>
                  <a:close/>
                  <a:moveTo>
                    <a:pt x="3179280" y="1202398"/>
                  </a:moveTo>
                  <a:lnTo>
                    <a:pt x="3197964" y="1225479"/>
                  </a:lnTo>
                  <a:lnTo>
                    <a:pt x="3180379" y="1213023"/>
                  </a:lnTo>
                  <a:lnTo>
                    <a:pt x="3179280" y="1202398"/>
                  </a:lnTo>
                  <a:close/>
                  <a:moveTo>
                    <a:pt x="3183310" y="1196170"/>
                  </a:moveTo>
                  <a:cubicBezTo>
                    <a:pt x="3183676" y="1195804"/>
                    <a:pt x="3184409" y="1195438"/>
                    <a:pt x="3184409" y="1195071"/>
                  </a:cubicBezTo>
                  <a:cubicBezTo>
                    <a:pt x="3184409" y="1194705"/>
                    <a:pt x="3184409" y="1192873"/>
                    <a:pt x="3184409" y="1191774"/>
                  </a:cubicBezTo>
                  <a:cubicBezTo>
                    <a:pt x="3191736" y="1189210"/>
                    <a:pt x="3203093" y="1185180"/>
                    <a:pt x="3215915" y="1180417"/>
                  </a:cubicBezTo>
                  <a:cubicBezTo>
                    <a:pt x="3229471" y="1178952"/>
                    <a:pt x="3241560" y="1177486"/>
                    <a:pt x="3249254" y="1176753"/>
                  </a:cubicBezTo>
                  <a:cubicBezTo>
                    <a:pt x="3249986" y="1178219"/>
                    <a:pt x="3251085" y="1179318"/>
                    <a:pt x="3252184" y="1180417"/>
                  </a:cubicBezTo>
                  <a:lnTo>
                    <a:pt x="3239362" y="1235370"/>
                  </a:lnTo>
                  <a:lnTo>
                    <a:pt x="3231669" y="1249292"/>
                  </a:lnTo>
                  <a:lnTo>
                    <a:pt x="3218480" y="1240133"/>
                  </a:lnTo>
                  <a:lnTo>
                    <a:pt x="3183310" y="1196170"/>
                  </a:lnTo>
                  <a:close/>
                  <a:moveTo>
                    <a:pt x="3162794" y="1178952"/>
                  </a:moveTo>
                  <a:lnTo>
                    <a:pt x="3161328" y="1178952"/>
                  </a:lnTo>
                  <a:lnTo>
                    <a:pt x="3146308" y="1169793"/>
                  </a:lnTo>
                  <a:lnTo>
                    <a:pt x="3150704" y="1160267"/>
                  </a:lnTo>
                  <a:lnTo>
                    <a:pt x="3162794" y="1178952"/>
                  </a:lnTo>
                  <a:close/>
                  <a:moveTo>
                    <a:pt x="3150338" y="1180417"/>
                  </a:moveTo>
                  <a:lnTo>
                    <a:pt x="3142644" y="1181150"/>
                  </a:lnTo>
                  <a:cubicBezTo>
                    <a:pt x="3142278" y="1180417"/>
                    <a:pt x="3142278" y="1179684"/>
                    <a:pt x="3141545" y="1178952"/>
                  </a:cubicBezTo>
                  <a:lnTo>
                    <a:pt x="3143011" y="1176021"/>
                  </a:lnTo>
                  <a:lnTo>
                    <a:pt x="3150338" y="1180417"/>
                  </a:lnTo>
                  <a:close/>
                  <a:moveTo>
                    <a:pt x="3230936" y="1265778"/>
                  </a:moveTo>
                  <a:lnTo>
                    <a:pt x="3232035" y="1267243"/>
                  </a:lnTo>
                  <a:lnTo>
                    <a:pt x="3229471" y="1277501"/>
                  </a:lnTo>
                  <a:lnTo>
                    <a:pt x="3225807" y="1273838"/>
                  </a:lnTo>
                  <a:lnTo>
                    <a:pt x="3230936" y="1265778"/>
                  </a:lnTo>
                  <a:close/>
                  <a:moveTo>
                    <a:pt x="3240095" y="1263580"/>
                  </a:moveTo>
                  <a:lnTo>
                    <a:pt x="3248155" y="1269075"/>
                  </a:lnTo>
                  <a:lnTo>
                    <a:pt x="3246689" y="1273838"/>
                  </a:lnTo>
                  <a:lnTo>
                    <a:pt x="3240095" y="1265778"/>
                  </a:lnTo>
                  <a:lnTo>
                    <a:pt x="3240095" y="1263580"/>
                  </a:lnTo>
                  <a:close/>
                  <a:moveTo>
                    <a:pt x="3282226" y="1148911"/>
                  </a:moveTo>
                  <a:lnTo>
                    <a:pt x="3275265" y="1151475"/>
                  </a:lnTo>
                  <a:lnTo>
                    <a:pt x="3279661" y="1144514"/>
                  </a:lnTo>
                  <a:lnTo>
                    <a:pt x="3282226" y="1146712"/>
                  </a:lnTo>
                  <a:cubicBezTo>
                    <a:pt x="3282226" y="1147445"/>
                    <a:pt x="3282226" y="1148178"/>
                    <a:pt x="3282226" y="1148911"/>
                  </a:cubicBezTo>
                  <a:lnTo>
                    <a:pt x="3282226" y="1148911"/>
                  </a:lnTo>
                  <a:close/>
                  <a:moveTo>
                    <a:pt x="3264641" y="1155138"/>
                  </a:moveTo>
                  <a:lnTo>
                    <a:pt x="3263175" y="1155505"/>
                  </a:lnTo>
                  <a:lnTo>
                    <a:pt x="3266106" y="1133524"/>
                  </a:lnTo>
                  <a:lnTo>
                    <a:pt x="3274166" y="1140118"/>
                  </a:lnTo>
                  <a:lnTo>
                    <a:pt x="3264641" y="1155138"/>
                  </a:lnTo>
                  <a:close/>
                  <a:moveTo>
                    <a:pt x="3252551" y="1111909"/>
                  </a:moveTo>
                  <a:lnTo>
                    <a:pt x="3246323" y="1106780"/>
                  </a:lnTo>
                  <a:lnTo>
                    <a:pt x="3238629" y="1073441"/>
                  </a:lnTo>
                  <a:lnTo>
                    <a:pt x="3259145" y="1105314"/>
                  </a:lnTo>
                  <a:lnTo>
                    <a:pt x="3252551" y="1111909"/>
                  </a:lnTo>
                  <a:close/>
                  <a:moveTo>
                    <a:pt x="3202726" y="1017023"/>
                  </a:moveTo>
                  <a:lnTo>
                    <a:pt x="3204192" y="1019587"/>
                  </a:lnTo>
                  <a:lnTo>
                    <a:pt x="3187340" y="1057322"/>
                  </a:lnTo>
                  <a:lnTo>
                    <a:pt x="3155467" y="1030944"/>
                  </a:lnTo>
                  <a:lnTo>
                    <a:pt x="3155833" y="1028013"/>
                  </a:lnTo>
                  <a:lnTo>
                    <a:pt x="3178547" y="1020686"/>
                  </a:lnTo>
                  <a:lnTo>
                    <a:pt x="3202726" y="1017023"/>
                  </a:lnTo>
                  <a:close/>
                  <a:moveTo>
                    <a:pt x="3156566" y="1127295"/>
                  </a:moveTo>
                  <a:lnTo>
                    <a:pt x="3153268" y="1134989"/>
                  </a:lnTo>
                  <a:lnTo>
                    <a:pt x="3144476" y="1132058"/>
                  </a:lnTo>
                  <a:lnTo>
                    <a:pt x="3148872" y="1094323"/>
                  </a:lnTo>
                  <a:lnTo>
                    <a:pt x="3156566" y="1127295"/>
                  </a:lnTo>
                  <a:close/>
                  <a:moveTo>
                    <a:pt x="3250353" y="1262114"/>
                  </a:moveTo>
                  <a:lnTo>
                    <a:pt x="3241926" y="1256253"/>
                  </a:lnTo>
                  <a:lnTo>
                    <a:pt x="3245957" y="1237935"/>
                  </a:lnTo>
                  <a:lnTo>
                    <a:pt x="3265373" y="1202398"/>
                  </a:lnTo>
                  <a:lnTo>
                    <a:pt x="3267571" y="1208260"/>
                  </a:lnTo>
                  <a:lnTo>
                    <a:pt x="3250353" y="1262114"/>
                  </a:lnTo>
                  <a:close/>
                  <a:moveTo>
                    <a:pt x="3266106" y="1177120"/>
                  </a:moveTo>
                  <a:cubicBezTo>
                    <a:pt x="3267205" y="1175654"/>
                    <a:pt x="3267938" y="1173823"/>
                    <a:pt x="3267938" y="1171624"/>
                  </a:cubicBezTo>
                  <a:cubicBezTo>
                    <a:pt x="3267571" y="1169426"/>
                    <a:pt x="3266839" y="1167595"/>
                    <a:pt x="3265373" y="1166129"/>
                  </a:cubicBezTo>
                  <a:lnTo>
                    <a:pt x="3268670" y="1161000"/>
                  </a:lnTo>
                  <a:lnTo>
                    <a:pt x="3283325" y="1155505"/>
                  </a:lnTo>
                  <a:lnTo>
                    <a:pt x="3269037" y="1181150"/>
                  </a:lnTo>
                  <a:cubicBezTo>
                    <a:pt x="3268304" y="1179684"/>
                    <a:pt x="3267205" y="1178585"/>
                    <a:pt x="3266106" y="1177120"/>
                  </a:cubicBezTo>
                  <a:lnTo>
                    <a:pt x="3266106" y="1177120"/>
                  </a:lnTo>
                  <a:close/>
                  <a:moveTo>
                    <a:pt x="3258412" y="1116671"/>
                  </a:moveTo>
                  <a:lnTo>
                    <a:pt x="3261710" y="1113374"/>
                  </a:lnTo>
                  <a:lnTo>
                    <a:pt x="3260977" y="1118869"/>
                  </a:lnTo>
                  <a:lnTo>
                    <a:pt x="3258412" y="1116671"/>
                  </a:lnTo>
                  <a:close/>
                  <a:moveTo>
                    <a:pt x="3232035" y="989179"/>
                  </a:moveTo>
                  <a:lnTo>
                    <a:pt x="3244125" y="963168"/>
                  </a:lnTo>
                  <a:lnTo>
                    <a:pt x="3263908" y="967198"/>
                  </a:lnTo>
                  <a:lnTo>
                    <a:pt x="3232035" y="989179"/>
                  </a:lnTo>
                  <a:close/>
                  <a:moveTo>
                    <a:pt x="3219579" y="988080"/>
                  </a:moveTo>
                  <a:lnTo>
                    <a:pt x="3212252" y="957307"/>
                  </a:lnTo>
                  <a:lnTo>
                    <a:pt x="3232768" y="961336"/>
                  </a:lnTo>
                  <a:cubicBezTo>
                    <a:pt x="3227639" y="971594"/>
                    <a:pt x="3222876" y="980753"/>
                    <a:pt x="3219579" y="988080"/>
                  </a:cubicBezTo>
                  <a:lnTo>
                    <a:pt x="3219579" y="988080"/>
                  </a:lnTo>
                  <a:close/>
                  <a:moveTo>
                    <a:pt x="3128723" y="1008963"/>
                  </a:moveTo>
                  <a:lnTo>
                    <a:pt x="3104910" y="990645"/>
                  </a:lnTo>
                  <a:lnTo>
                    <a:pt x="3121762" y="977822"/>
                  </a:lnTo>
                  <a:lnTo>
                    <a:pt x="3128723" y="1008963"/>
                  </a:lnTo>
                  <a:close/>
                  <a:moveTo>
                    <a:pt x="3118098" y="1015557"/>
                  </a:moveTo>
                  <a:lnTo>
                    <a:pt x="3079631" y="1009695"/>
                  </a:lnTo>
                  <a:lnTo>
                    <a:pt x="3095751" y="997606"/>
                  </a:lnTo>
                  <a:lnTo>
                    <a:pt x="3118098" y="1015557"/>
                  </a:lnTo>
                  <a:close/>
                  <a:moveTo>
                    <a:pt x="3150338" y="1141583"/>
                  </a:moveTo>
                  <a:cubicBezTo>
                    <a:pt x="3149971" y="1142682"/>
                    <a:pt x="3149239" y="1143781"/>
                    <a:pt x="3148872" y="1144881"/>
                  </a:cubicBezTo>
                  <a:lnTo>
                    <a:pt x="3145941" y="1140118"/>
                  </a:lnTo>
                  <a:lnTo>
                    <a:pt x="3150338" y="1141583"/>
                  </a:lnTo>
                  <a:close/>
                  <a:moveTo>
                    <a:pt x="3159863" y="1186279"/>
                  </a:moveTo>
                  <a:lnTo>
                    <a:pt x="3164992" y="1189576"/>
                  </a:lnTo>
                  <a:cubicBezTo>
                    <a:pt x="3164259" y="1191408"/>
                    <a:pt x="3164259" y="1193606"/>
                    <a:pt x="3164992" y="1195438"/>
                  </a:cubicBezTo>
                  <a:cubicBezTo>
                    <a:pt x="3165725" y="1197269"/>
                    <a:pt x="3167190" y="1198735"/>
                    <a:pt x="3169022" y="1199834"/>
                  </a:cubicBezTo>
                  <a:cubicBezTo>
                    <a:pt x="3168655" y="1201299"/>
                    <a:pt x="3168289" y="1202765"/>
                    <a:pt x="3167923" y="1204596"/>
                  </a:cubicBezTo>
                  <a:lnTo>
                    <a:pt x="3144110" y="1187744"/>
                  </a:lnTo>
                  <a:lnTo>
                    <a:pt x="3159863" y="1186279"/>
                  </a:lnTo>
                  <a:close/>
                  <a:moveTo>
                    <a:pt x="3181112" y="1222182"/>
                  </a:moveTo>
                  <a:lnTo>
                    <a:pt x="3214084" y="1245628"/>
                  </a:lnTo>
                  <a:lnTo>
                    <a:pt x="3225807" y="1260283"/>
                  </a:lnTo>
                  <a:lnTo>
                    <a:pt x="3220678" y="1269075"/>
                  </a:lnTo>
                  <a:lnTo>
                    <a:pt x="3181478" y="1228776"/>
                  </a:lnTo>
                  <a:lnTo>
                    <a:pt x="3181112" y="1222182"/>
                  </a:lnTo>
                  <a:close/>
                  <a:moveTo>
                    <a:pt x="3251818" y="1280798"/>
                  </a:moveTo>
                  <a:lnTo>
                    <a:pt x="3254016" y="1273838"/>
                  </a:lnTo>
                  <a:lnTo>
                    <a:pt x="3258779" y="1277135"/>
                  </a:lnTo>
                  <a:lnTo>
                    <a:pt x="3256581" y="1287026"/>
                  </a:lnTo>
                  <a:lnTo>
                    <a:pt x="3251818" y="1280798"/>
                  </a:lnTo>
                  <a:close/>
                  <a:moveTo>
                    <a:pt x="3256581" y="1266511"/>
                  </a:moveTo>
                  <a:lnTo>
                    <a:pt x="3271968" y="1218884"/>
                  </a:lnTo>
                  <a:lnTo>
                    <a:pt x="3271968" y="1218884"/>
                  </a:lnTo>
                  <a:lnTo>
                    <a:pt x="3260611" y="1269441"/>
                  </a:lnTo>
                  <a:lnTo>
                    <a:pt x="3256581" y="1266511"/>
                  </a:lnTo>
                  <a:close/>
                  <a:moveTo>
                    <a:pt x="3234233" y="1052925"/>
                  </a:moveTo>
                  <a:lnTo>
                    <a:pt x="3225441" y="1014092"/>
                  </a:lnTo>
                  <a:lnTo>
                    <a:pt x="3264274" y="1008963"/>
                  </a:lnTo>
                  <a:lnTo>
                    <a:pt x="3274532" y="1007497"/>
                  </a:lnTo>
                  <a:lnTo>
                    <a:pt x="3263542" y="1099086"/>
                  </a:lnTo>
                  <a:lnTo>
                    <a:pt x="3234233" y="1052925"/>
                  </a:lnTo>
                  <a:close/>
                  <a:moveTo>
                    <a:pt x="3097216" y="1047430"/>
                  </a:moveTo>
                  <a:lnTo>
                    <a:pt x="3134584" y="1034974"/>
                  </a:lnTo>
                  <a:lnTo>
                    <a:pt x="3143743" y="1073441"/>
                  </a:lnTo>
                  <a:lnTo>
                    <a:pt x="3137515" y="1127662"/>
                  </a:lnTo>
                  <a:lnTo>
                    <a:pt x="3087324" y="1050361"/>
                  </a:lnTo>
                  <a:lnTo>
                    <a:pt x="3097216" y="1047430"/>
                  </a:lnTo>
                  <a:close/>
                  <a:moveTo>
                    <a:pt x="3182577" y="1239400"/>
                  </a:moveTo>
                  <a:lnTo>
                    <a:pt x="3217381" y="1275303"/>
                  </a:lnTo>
                  <a:lnTo>
                    <a:pt x="3214816" y="1279699"/>
                  </a:lnTo>
                  <a:lnTo>
                    <a:pt x="3182577" y="1239400"/>
                  </a:lnTo>
                  <a:lnTo>
                    <a:pt x="3182577" y="1239400"/>
                  </a:lnTo>
                  <a:close/>
                  <a:moveTo>
                    <a:pt x="3222510" y="1280798"/>
                  </a:moveTo>
                  <a:lnTo>
                    <a:pt x="3227639" y="1286294"/>
                  </a:lnTo>
                  <a:lnTo>
                    <a:pt x="3225807" y="1293987"/>
                  </a:lnTo>
                  <a:lnTo>
                    <a:pt x="3219579" y="1286294"/>
                  </a:lnTo>
                  <a:lnTo>
                    <a:pt x="3222510" y="1280798"/>
                  </a:lnTo>
                  <a:close/>
                  <a:moveTo>
                    <a:pt x="3235698" y="1283729"/>
                  </a:moveTo>
                  <a:lnTo>
                    <a:pt x="3237897" y="1274570"/>
                  </a:lnTo>
                  <a:lnTo>
                    <a:pt x="3243758" y="1281897"/>
                  </a:lnTo>
                  <a:lnTo>
                    <a:pt x="3241194" y="1289591"/>
                  </a:lnTo>
                  <a:lnTo>
                    <a:pt x="3235698" y="1283729"/>
                  </a:lnTo>
                  <a:close/>
                  <a:moveTo>
                    <a:pt x="3249254" y="1288858"/>
                  </a:moveTo>
                  <a:lnTo>
                    <a:pt x="3254749" y="1295819"/>
                  </a:lnTo>
                  <a:lnTo>
                    <a:pt x="3253284" y="1302413"/>
                  </a:lnTo>
                  <a:lnTo>
                    <a:pt x="3246689" y="1295819"/>
                  </a:lnTo>
                  <a:lnTo>
                    <a:pt x="3249254" y="1288858"/>
                  </a:lnTo>
                  <a:close/>
                  <a:moveTo>
                    <a:pt x="3274166" y="1187378"/>
                  </a:moveTo>
                  <a:lnTo>
                    <a:pt x="3276364" y="1183348"/>
                  </a:lnTo>
                  <a:lnTo>
                    <a:pt x="3274898" y="1188110"/>
                  </a:lnTo>
                  <a:lnTo>
                    <a:pt x="3274166" y="1187378"/>
                  </a:lnTo>
                  <a:close/>
                  <a:moveTo>
                    <a:pt x="3275631" y="999804"/>
                  </a:moveTo>
                  <a:lnTo>
                    <a:pt x="3263542" y="1001636"/>
                  </a:lnTo>
                  <a:lnTo>
                    <a:pt x="3224708" y="1007131"/>
                  </a:lnTo>
                  <a:cubicBezTo>
                    <a:pt x="3224708" y="1006398"/>
                    <a:pt x="3225441" y="1005665"/>
                    <a:pt x="3225441" y="1004933"/>
                  </a:cubicBezTo>
                  <a:cubicBezTo>
                    <a:pt x="3225441" y="1004566"/>
                    <a:pt x="3225074" y="1004566"/>
                    <a:pt x="3225074" y="1004200"/>
                  </a:cubicBezTo>
                  <a:lnTo>
                    <a:pt x="3226173" y="1002002"/>
                  </a:lnTo>
                  <a:lnTo>
                    <a:pt x="3274166" y="969763"/>
                  </a:lnTo>
                  <a:lnTo>
                    <a:pt x="3279295" y="970862"/>
                  </a:lnTo>
                  <a:lnTo>
                    <a:pt x="3275631" y="999804"/>
                  </a:lnTo>
                  <a:close/>
                  <a:moveTo>
                    <a:pt x="3200895" y="954742"/>
                  </a:moveTo>
                  <a:lnTo>
                    <a:pt x="3209687" y="996507"/>
                  </a:lnTo>
                  <a:cubicBezTo>
                    <a:pt x="3206756" y="997972"/>
                    <a:pt x="3204925" y="1001269"/>
                    <a:pt x="3204558" y="1004566"/>
                  </a:cubicBezTo>
                  <a:lnTo>
                    <a:pt x="3203826" y="1004933"/>
                  </a:lnTo>
                  <a:lnTo>
                    <a:pt x="3195033" y="990645"/>
                  </a:lnTo>
                  <a:lnTo>
                    <a:pt x="3167556" y="948148"/>
                  </a:lnTo>
                  <a:lnTo>
                    <a:pt x="3188439" y="952178"/>
                  </a:lnTo>
                  <a:lnTo>
                    <a:pt x="3200895" y="954742"/>
                  </a:lnTo>
                  <a:close/>
                  <a:moveTo>
                    <a:pt x="3188805" y="995041"/>
                  </a:moveTo>
                  <a:lnTo>
                    <a:pt x="3196865" y="1007497"/>
                  </a:lnTo>
                  <a:lnTo>
                    <a:pt x="3177814" y="1013725"/>
                  </a:lnTo>
                  <a:lnTo>
                    <a:pt x="3158031" y="1016656"/>
                  </a:lnTo>
                  <a:lnTo>
                    <a:pt x="3159863" y="1002002"/>
                  </a:lnTo>
                  <a:lnTo>
                    <a:pt x="3164992" y="956574"/>
                  </a:lnTo>
                  <a:lnTo>
                    <a:pt x="3188805" y="995041"/>
                  </a:lnTo>
                  <a:close/>
                  <a:moveTo>
                    <a:pt x="3152169" y="1000903"/>
                  </a:moveTo>
                  <a:lnTo>
                    <a:pt x="3150338" y="1017389"/>
                  </a:lnTo>
                  <a:lnTo>
                    <a:pt x="3149605" y="1017389"/>
                  </a:lnTo>
                  <a:cubicBezTo>
                    <a:pt x="3147773" y="1014458"/>
                    <a:pt x="3144842" y="1012626"/>
                    <a:pt x="3141545" y="1012260"/>
                  </a:cubicBezTo>
                  <a:lnTo>
                    <a:pt x="3130921" y="970862"/>
                  </a:lnTo>
                  <a:lnTo>
                    <a:pt x="3140812" y="963535"/>
                  </a:lnTo>
                  <a:lnTo>
                    <a:pt x="3157665" y="950712"/>
                  </a:lnTo>
                  <a:lnTo>
                    <a:pt x="3152169" y="1000903"/>
                  </a:lnTo>
                  <a:close/>
                  <a:moveTo>
                    <a:pt x="3071571" y="1015923"/>
                  </a:moveTo>
                  <a:lnTo>
                    <a:pt x="3129089" y="1023983"/>
                  </a:lnTo>
                  <a:lnTo>
                    <a:pt x="3131287" y="1025815"/>
                  </a:lnTo>
                  <a:cubicBezTo>
                    <a:pt x="3131287" y="1026181"/>
                    <a:pt x="3131287" y="1026181"/>
                    <a:pt x="3131287" y="1026548"/>
                  </a:cubicBezTo>
                  <a:cubicBezTo>
                    <a:pt x="3131287" y="1026914"/>
                    <a:pt x="3132386" y="1027647"/>
                    <a:pt x="3132753" y="1028379"/>
                  </a:cubicBezTo>
                  <a:lnTo>
                    <a:pt x="3095751" y="1040469"/>
                  </a:lnTo>
                  <a:lnTo>
                    <a:pt x="3084027" y="1044133"/>
                  </a:lnTo>
                  <a:lnTo>
                    <a:pt x="3067541" y="1019221"/>
                  </a:lnTo>
                  <a:lnTo>
                    <a:pt x="3071571" y="1015923"/>
                  </a:lnTo>
                  <a:close/>
                  <a:moveTo>
                    <a:pt x="3166824" y="1211924"/>
                  </a:moveTo>
                  <a:lnTo>
                    <a:pt x="3166457" y="1213023"/>
                  </a:lnTo>
                  <a:lnTo>
                    <a:pt x="3162794" y="1209359"/>
                  </a:lnTo>
                  <a:lnTo>
                    <a:pt x="3166824" y="1211924"/>
                  </a:lnTo>
                  <a:close/>
                  <a:moveTo>
                    <a:pt x="3267205" y="1124365"/>
                  </a:moveTo>
                  <a:lnTo>
                    <a:pt x="3267938" y="1118869"/>
                  </a:lnTo>
                  <a:lnTo>
                    <a:pt x="3275998" y="1131692"/>
                  </a:lnTo>
                  <a:lnTo>
                    <a:pt x="3267205" y="1124365"/>
                  </a:lnTo>
                  <a:close/>
                  <a:moveTo>
                    <a:pt x="3282958" y="998705"/>
                  </a:moveTo>
                  <a:lnTo>
                    <a:pt x="3286256" y="971594"/>
                  </a:lnTo>
                  <a:lnTo>
                    <a:pt x="3366121" y="987348"/>
                  </a:lnTo>
                  <a:cubicBezTo>
                    <a:pt x="3346704" y="989912"/>
                    <a:pt x="3315930" y="993942"/>
                    <a:pt x="3282958" y="998705"/>
                  </a:cubicBezTo>
                  <a:lnTo>
                    <a:pt x="3282958" y="998705"/>
                  </a:lnTo>
                  <a:close/>
                  <a:moveTo>
                    <a:pt x="3288820" y="949979"/>
                  </a:moveTo>
                  <a:lnTo>
                    <a:pt x="3289919" y="942286"/>
                  </a:lnTo>
                  <a:lnTo>
                    <a:pt x="3295781" y="945217"/>
                  </a:lnTo>
                  <a:lnTo>
                    <a:pt x="3288820" y="949979"/>
                  </a:lnTo>
                  <a:close/>
                  <a:moveTo>
                    <a:pt x="3281127" y="955475"/>
                  </a:moveTo>
                  <a:lnTo>
                    <a:pt x="3272334" y="961703"/>
                  </a:lnTo>
                  <a:lnTo>
                    <a:pt x="3247422" y="956574"/>
                  </a:lnTo>
                  <a:lnTo>
                    <a:pt x="3261343" y="927265"/>
                  </a:lnTo>
                  <a:lnTo>
                    <a:pt x="3283325" y="938622"/>
                  </a:lnTo>
                  <a:lnTo>
                    <a:pt x="3281127" y="955475"/>
                  </a:lnTo>
                  <a:close/>
                  <a:moveTo>
                    <a:pt x="3264274" y="920671"/>
                  </a:moveTo>
                  <a:lnTo>
                    <a:pt x="3293216" y="859490"/>
                  </a:lnTo>
                  <a:lnTo>
                    <a:pt x="3284424" y="930929"/>
                  </a:lnTo>
                  <a:lnTo>
                    <a:pt x="3264274" y="920671"/>
                  </a:lnTo>
                  <a:close/>
                  <a:moveTo>
                    <a:pt x="3255482" y="916275"/>
                  </a:moveTo>
                  <a:lnTo>
                    <a:pt x="3241194" y="908948"/>
                  </a:lnTo>
                  <a:lnTo>
                    <a:pt x="3223609" y="900155"/>
                  </a:lnTo>
                  <a:lnTo>
                    <a:pt x="3288820" y="850697"/>
                  </a:lnTo>
                  <a:lnTo>
                    <a:pt x="3255482" y="916275"/>
                  </a:lnTo>
                  <a:close/>
                  <a:moveTo>
                    <a:pt x="3237897" y="915542"/>
                  </a:moveTo>
                  <a:lnTo>
                    <a:pt x="3252184" y="922869"/>
                  </a:lnTo>
                  <a:cubicBezTo>
                    <a:pt x="3246689" y="933860"/>
                    <a:pt x="3241194" y="944484"/>
                    <a:pt x="3236065" y="954376"/>
                  </a:cubicBezTo>
                  <a:lnTo>
                    <a:pt x="3210420" y="949247"/>
                  </a:lnTo>
                  <a:lnTo>
                    <a:pt x="3202726" y="916275"/>
                  </a:lnTo>
                  <a:lnTo>
                    <a:pt x="3217747" y="904918"/>
                  </a:lnTo>
                  <a:lnTo>
                    <a:pt x="3237897" y="915542"/>
                  </a:lnTo>
                  <a:close/>
                  <a:moveTo>
                    <a:pt x="3200895" y="908581"/>
                  </a:moveTo>
                  <a:lnTo>
                    <a:pt x="3197598" y="894660"/>
                  </a:lnTo>
                  <a:lnTo>
                    <a:pt x="3210420" y="901254"/>
                  </a:lnTo>
                  <a:lnTo>
                    <a:pt x="3200895" y="908581"/>
                  </a:lnTo>
                  <a:close/>
                  <a:moveTo>
                    <a:pt x="3110039" y="929463"/>
                  </a:moveTo>
                  <a:lnTo>
                    <a:pt x="3098315" y="927265"/>
                  </a:lnTo>
                  <a:lnTo>
                    <a:pt x="3107108" y="915542"/>
                  </a:lnTo>
                  <a:lnTo>
                    <a:pt x="3110039" y="929463"/>
                  </a:lnTo>
                  <a:close/>
                  <a:moveTo>
                    <a:pt x="3111870" y="937157"/>
                  </a:moveTo>
                  <a:lnTo>
                    <a:pt x="3119564" y="970129"/>
                  </a:lnTo>
                  <a:lnTo>
                    <a:pt x="3098682" y="986249"/>
                  </a:lnTo>
                  <a:cubicBezTo>
                    <a:pt x="3089523" y="979288"/>
                    <a:pt x="3079997" y="972327"/>
                    <a:pt x="3070472" y="965000"/>
                  </a:cubicBezTo>
                  <a:lnTo>
                    <a:pt x="3079997" y="952178"/>
                  </a:lnTo>
                  <a:lnTo>
                    <a:pt x="3093919" y="933860"/>
                  </a:lnTo>
                  <a:lnTo>
                    <a:pt x="3111870" y="937157"/>
                  </a:lnTo>
                  <a:close/>
                  <a:moveTo>
                    <a:pt x="3073769" y="947415"/>
                  </a:moveTo>
                  <a:lnTo>
                    <a:pt x="3064244" y="960237"/>
                  </a:lnTo>
                  <a:lnTo>
                    <a:pt x="3005261" y="915908"/>
                  </a:lnTo>
                  <a:lnTo>
                    <a:pt x="3085493" y="932028"/>
                  </a:lnTo>
                  <a:lnTo>
                    <a:pt x="3073769" y="947415"/>
                  </a:lnTo>
                  <a:close/>
                  <a:moveTo>
                    <a:pt x="3058749" y="967931"/>
                  </a:moveTo>
                  <a:cubicBezTo>
                    <a:pt x="3054352" y="974159"/>
                    <a:pt x="3049590" y="980021"/>
                    <a:pt x="3045194" y="985882"/>
                  </a:cubicBezTo>
                  <a:lnTo>
                    <a:pt x="3005627" y="925434"/>
                  </a:lnTo>
                  <a:lnTo>
                    <a:pt x="3058749" y="967931"/>
                  </a:lnTo>
                  <a:close/>
                  <a:moveTo>
                    <a:pt x="3064611" y="972693"/>
                  </a:moveTo>
                  <a:lnTo>
                    <a:pt x="3089889" y="992843"/>
                  </a:lnTo>
                  <a:lnTo>
                    <a:pt x="3069739" y="1008230"/>
                  </a:lnTo>
                  <a:lnTo>
                    <a:pt x="3059115" y="1006765"/>
                  </a:lnTo>
                  <a:lnTo>
                    <a:pt x="3049956" y="992843"/>
                  </a:lnTo>
                  <a:lnTo>
                    <a:pt x="3064611" y="972693"/>
                  </a:lnTo>
                  <a:close/>
                  <a:moveTo>
                    <a:pt x="3049224" y="1005299"/>
                  </a:moveTo>
                  <a:lnTo>
                    <a:pt x="3040798" y="1004200"/>
                  </a:lnTo>
                  <a:lnTo>
                    <a:pt x="3044827" y="998705"/>
                  </a:lnTo>
                  <a:lnTo>
                    <a:pt x="3049224" y="1005299"/>
                  </a:lnTo>
                  <a:close/>
                  <a:moveTo>
                    <a:pt x="3075968" y="1046331"/>
                  </a:moveTo>
                  <a:cubicBezTo>
                    <a:pt x="3044461" y="1056589"/>
                    <a:pt x="3014786" y="1066481"/>
                    <a:pt x="2996102" y="1072709"/>
                  </a:cubicBezTo>
                  <a:lnTo>
                    <a:pt x="3061313" y="1023617"/>
                  </a:lnTo>
                  <a:lnTo>
                    <a:pt x="3075968" y="1046331"/>
                  </a:lnTo>
                  <a:close/>
                  <a:moveTo>
                    <a:pt x="3145575" y="1152574"/>
                  </a:moveTo>
                  <a:cubicBezTo>
                    <a:pt x="3143743" y="1156238"/>
                    <a:pt x="3142278" y="1159901"/>
                    <a:pt x="3140812" y="1163198"/>
                  </a:cubicBezTo>
                  <a:lnTo>
                    <a:pt x="3142644" y="1148178"/>
                  </a:lnTo>
                  <a:lnTo>
                    <a:pt x="3145575" y="1152574"/>
                  </a:lnTo>
                  <a:close/>
                  <a:moveTo>
                    <a:pt x="3224708" y="1331722"/>
                  </a:moveTo>
                  <a:lnTo>
                    <a:pt x="3229471" y="1310107"/>
                  </a:lnTo>
                  <a:lnTo>
                    <a:pt x="3233134" y="1314503"/>
                  </a:lnTo>
                  <a:lnTo>
                    <a:pt x="3228005" y="1330623"/>
                  </a:lnTo>
                  <a:lnTo>
                    <a:pt x="3217747" y="1360664"/>
                  </a:lnTo>
                  <a:lnTo>
                    <a:pt x="3224708" y="1331722"/>
                  </a:lnTo>
                  <a:close/>
                  <a:moveTo>
                    <a:pt x="3271235" y="1320365"/>
                  </a:moveTo>
                  <a:lnTo>
                    <a:pt x="3259512" y="1308275"/>
                  </a:lnTo>
                  <a:lnTo>
                    <a:pt x="3260611" y="1302780"/>
                  </a:lnTo>
                  <a:lnTo>
                    <a:pt x="3274532" y="1319998"/>
                  </a:lnTo>
                  <a:lnTo>
                    <a:pt x="3293216" y="1343079"/>
                  </a:lnTo>
                  <a:lnTo>
                    <a:pt x="3271235" y="1320365"/>
                  </a:lnTo>
                  <a:close/>
                  <a:moveTo>
                    <a:pt x="3280394" y="1315236"/>
                  </a:moveTo>
                  <a:lnTo>
                    <a:pt x="3262809" y="1293621"/>
                  </a:lnTo>
                  <a:lnTo>
                    <a:pt x="3265740" y="1281165"/>
                  </a:lnTo>
                  <a:lnTo>
                    <a:pt x="3283325" y="1293255"/>
                  </a:lnTo>
                  <a:lnTo>
                    <a:pt x="3307870" y="1310473"/>
                  </a:lnTo>
                  <a:lnTo>
                    <a:pt x="3317762" y="1335752"/>
                  </a:lnTo>
                  <a:lnTo>
                    <a:pt x="3336080" y="1383012"/>
                  </a:lnTo>
                  <a:cubicBezTo>
                    <a:pt x="3318861" y="1362862"/>
                    <a:pt x="3299444" y="1339049"/>
                    <a:pt x="3280394" y="1315236"/>
                  </a:cubicBezTo>
                  <a:lnTo>
                    <a:pt x="3280394" y="1315236"/>
                  </a:lnTo>
                  <a:close/>
                  <a:moveTo>
                    <a:pt x="3286988" y="1287393"/>
                  </a:moveTo>
                  <a:lnTo>
                    <a:pt x="3267205" y="1273471"/>
                  </a:lnTo>
                  <a:lnTo>
                    <a:pt x="3276730" y="1230608"/>
                  </a:lnTo>
                  <a:lnTo>
                    <a:pt x="3302742" y="1298383"/>
                  </a:lnTo>
                  <a:lnTo>
                    <a:pt x="3286988" y="1287393"/>
                  </a:lnTo>
                  <a:close/>
                  <a:moveTo>
                    <a:pt x="3288454" y="1241598"/>
                  </a:moveTo>
                  <a:cubicBezTo>
                    <a:pt x="3299444" y="1263580"/>
                    <a:pt x="3312267" y="1288858"/>
                    <a:pt x="3324723" y="1314137"/>
                  </a:cubicBezTo>
                  <a:lnTo>
                    <a:pt x="3313366" y="1306077"/>
                  </a:lnTo>
                  <a:lnTo>
                    <a:pt x="3288454" y="1241598"/>
                  </a:lnTo>
                  <a:close/>
                  <a:moveTo>
                    <a:pt x="3269403" y="1108245"/>
                  </a:moveTo>
                  <a:lnTo>
                    <a:pt x="3269770" y="1105681"/>
                  </a:lnTo>
                  <a:lnTo>
                    <a:pt x="3283691" y="1092492"/>
                  </a:lnTo>
                  <a:cubicBezTo>
                    <a:pt x="3302742" y="1074174"/>
                    <a:pt x="3321792" y="1056223"/>
                    <a:pt x="3338278" y="1040103"/>
                  </a:cubicBezTo>
                  <a:lnTo>
                    <a:pt x="3281859" y="1128395"/>
                  </a:lnTo>
                  <a:lnTo>
                    <a:pt x="3269403" y="1108245"/>
                  </a:lnTo>
                  <a:close/>
                  <a:moveTo>
                    <a:pt x="3278562" y="1086996"/>
                  </a:moveTo>
                  <a:lnTo>
                    <a:pt x="3271235" y="1094323"/>
                  </a:lnTo>
                  <a:lnTo>
                    <a:pt x="3282226" y="1006398"/>
                  </a:lnTo>
                  <a:cubicBezTo>
                    <a:pt x="3316297" y="1001636"/>
                    <a:pt x="3348170" y="997239"/>
                    <a:pt x="3367586" y="994308"/>
                  </a:cubicBezTo>
                  <a:lnTo>
                    <a:pt x="3365755" y="996873"/>
                  </a:lnTo>
                  <a:lnTo>
                    <a:pt x="3355130" y="1013725"/>
                  </a:lnTo>
                  <a:cubicBezTo>
                    <a:pt x="3334614" y="1033142"/>
                    <a:pt x="3306405" y="1059886"/>
                    <a:pt x="3278562" y="1086996"/>
                  </a:cubicBezTo>
                  <a:lnTo>
                    <a:pt x="3278562" y="1086996"/>
                  </a:lnTo>
                  <a:close/>
                  <a:moveTo>
                    <a:pt x="3199063" y="947049"/>
                  </a:moveTo>
                  <a:lnTo>
                    <a:pt x="3189904" y="945217"/>
                  </a:lnTo>
                  <a:lnTo>
                    <a:pt x="3169754" y="941187"/>
                  </a:lnTo>
                  <a:lnTo>
                    <a:pt x="3193934" y="922869"/>
                  </a:lnTo>
                  <a:lnTo>
                    <a:pt x="3199063" y="947049"/>
                  </a:lnTo>
                  <a:close/>
                  <a:moveTo>
                    <a:pt x="3136050" y="957673"/>
                  </a:moveTo>
                  <a:lnTo>
                    <a:pt x="3128723" y="963168"/>
                  </a:lnTo>
                  <a:lnTo>
                    <a:pt x="3122495" y="939355"/>
                  </a:lnTo>
                  <a:lnTo>
                    <a:pt x="3152536" y="945217"/>
                  </a:lnTo>
                  <a:lnTo>
                    <a:pt x="3136050" y="957673"/>
                  </a:lnTo>
                  <a:close/>
                  <a:moveTo>
                    <a:pt x="3000865" y="1081135"/>
                  </a:moveTo>
                  <a:lnTo>
                    <a:pt x="2998300" y="1079669"/>
                  </a:lnTo>
                  <a:cubicBezTo>
                    <a:pt x="3017351" y="1073441"/>
                    <a:pt x="3047758" y="1063550"/>
                    <a:pt x="3080364" y="1052925"/>
                  </a:cubicBezTo>
                  <a:lnTo>
                    <a:pt x="3128723" y="1126929"/>
                  </a:lnTo>
                  <a:lnTo>
                    <a:pt x="3118831" y="1123632"/>
                  </a:lnTo>
                  <a:cubicBezTo>
                    <a:pt x="3081829" y="1111542"/>
                    <a:pt x="3044827" y="1099819"/>
                    <a:pt x="3018083" y="1091393"/>
                  </a:cubicBezTo>
                  <a:lnTo>
                    <a:pt x="3000865" y="1081135"/>
                  </a:lnTo>
                  <a:close/>
                  <a:moveTo>
                    <a:pt x="3116633" y="1130959"/>
                  </a:moveTo>
                  <a:lnTo>
                    <a:pt x="3135317" y="1136821"/>
                  </a:lnTo>
                  <a:lnTo>
                    <a:pt x="3136782" y="1139019"/>
                  </a:lnTo>
                  <a:lnTo>
                    <a:pt x="3134218" y="1162466"/>
                  </a:lnTo>
                  <a:lnTo>
                    <a:pt x="3044827" y="1107879"/>
                  </a:lnTo>
                  <a:cubicBezTo>
                    <a:pt x="3066442" y="1114839"/>
                    <a:pt x="3091721" y="1122899"/>
                    <a:pt x="3116633" y="1130959"/>
                  </a:cubicBezTo>
                  <a:lnTo>
                    <a:pt x="3116633" y="1130959"/>
                  </a:lnTo>
                  <a:close/>
                  <a:moveTo>
                    <a:pt x="3183676" y="1336118"/>
                  </a:moveTo>
                  <a:lnTo>
                    <a:pt x="3177082" y="1348208"/>
                  </a:lnTo>
                  <a:cubicBezTo>
                    <a:pt x="3177448" y="1319998"/>
                    <a:pt x="3177814" y="1291789"/>
                    <a:pt x="3177814" y="1267243"/>
                  </a:cubicBezTo>
                  <a:lnTo>
                    <a:pt x="3183676" y="1336118"/>
                  </a:lnTo>
                  <a:close/>
                  <a:moveTo>
                    <a:pt x="3183676" y="1252223"/>
                  </a:moveTo>
                  <a:lnTo>
                    <a:pt x="3211153" y="1286660"/>
                  </a:lnTo>
                  <a:lnTo>
                    <a:pt x="3199429" y="1307909"/>
                  </a:lnTo>
                  <a:lnTo>
                    <a:pt x="3190270" y="1324761"/>
                  </a:lnTo>
                  <a:lnTo>
                    <a:pt x="3183676" y="1252223"/>
                  </a:lnTo>
                  <a:close/>
                  <a:moveTo>
                    <a:pt x="3205657" y="1311206"/>
                  </a:moveTo>
                  <a:lnTo>
                    <a:pt x="3215915" y="1292522"/>
                  </a:lnTo>
                  <a:lnTo>
                    <a:pt x="3223975" y="1302413"/>
                  </a:lnTo>
                  <a:lnTo>
                    <a:pt x="3217747" y="1329524"/>
                  </a:lnTo>
                  <a:cubicBezTo>
                    <a:pt x="3210786" y="1359198"/>
                    <a:pt x="3203826" y="1388873"/>
                    <a:pt x="3197964" y="1414884"/>
                  </a:cubicBezTo>
                  <a:lnTo>
                    <a:pt x="3193568" y="1364694"/>
                  </a:lnTo>
                  <a:lnTo>
                    <a:pt x="3191369" y="1337584"/>
                  </a:lnTo>
                  <a:lnTo>
                    <a:pt x="3205657" y="1311206"/>
                  </a:lnTo>
                  <a:close/>
                  <a:moveTo>
                    <a:pt x="3234966" y="1332821"/>
                  </a:moveTo>
                  <a:lnTo>
                    <a:pt x="3238629" y="1321464"/>
                  </a:lnTo>
                  <a:lnTo>
                    <a:pt x="3247056" y="1332088"/>
                  </a:lnTo>
                  <a:lnTo>
                    <a:pt x="3244491" y="1343445"/>
                  </a:lnTo>
                  <a:lnTo>
                    <a:pt x="3206390" y="1516365"/>
                  </a:lnTo>
                  <a:lnTo>
                    <a:pt x="3199796" y="1439430"/>
                  </a:lnTo>
                  <a:lnTo>
                    <a:pt x="3234966" y="1332821"/>
                  </a:lnTo>
                  <a:close/>
                  <a:moveTo>
                    <a:pt x="3241194" y="1313038"/>
                  </a:moveTo>
                  <a:lnTo>
                    <a:pt x="3244491" y="1303146"/>
                  </a:lnTo>
                  <a:lnTo>
                    <a:pt x="3251452" y="1310473"/>
                  </a:lnTo>
                  <a:lnTo>
                    <a:pt x="3248887" y="1322197"/>
                  </a:lnTo>
                  <a:lnTo>
                    <a:pt x="3241194" y="1313038"/>
                  </a:lnTo>
                  <a:close/>
                  <a:moveTo>
                    <a:pt x="3257680" y="1317068"/>
                  </a:moveTo>
                  <a:lnTo>
                    <a:pt x="3266106" y="1325494"/>
                  </a:lnTo>
                  <a:lnTo>
                    <a:pt x="3344506" y="1405726"/>
                  </a:lnTo>
                  <a:lnTo>
                    <a:pt x="3372349" y="1477898"/>
                  </a:lnTo>
                  <a:lnTo>
                    <a:pt x="3262076" y="1339415"/>
                  </a:lnTo>
                  <a:lnTo>
                    <a:pt x="3254749" y="1330256"/>
                  </a:lnTo>
                  <a:lnTo>
                    <a:pt x="3257680" y="1317068"/>
                  </a:lnTo>
                  <a:close/>
                  <a:moveTo>
                    <a:pt x="3286988" y="964634"/>
                  </a:moveTo>
                  <a:lnTo>
                    <a:pt x="3287721" y="960237"/>
                  </a:lnTo>
                  <a:lnTo>
                    <a:pt x="3303841" y="949613"/>
                  </a:lnTo>
                  <a:cubicBezTo>
                    <a:pt x="3328020" y="962069"/>
                    <a:pt x="3348902" y="972693"/>
                    <a:pt x="3363557" y="980387"/>
                  </a:cubicBezTo>
                  <a:lnTo>
                    <a:pt x="3286988" y="964634"/>
                  </a:lnTo>
                  <a:close/>
                  <a:moveTo>
                    <a:pt x="3055085" y="1013725"/>
                  </a:moveTo>
                  <a:lnTo>
                    <a:pt x="3057650" y="1017755"/>
                  </a:lnTo>
                  <a:lnTo>
                    <a:pt x="2995369" y="1064649"/>
                  </a:lnTo>
                  <a:cubicBezTo>
                    <a:pt x="3005261" y="1051460"/>
                    <a:pt x="3019549" y="1032409"/>
                    <a:pt x="3035668" y="1010794"/>
                  </a:cubicBezTo>
                  <a:lnTo>
                    <a:pt x="3055085" y="1013725"/>
                  </a:lnTo>
                  <a:close/>
                  <a:moveTo>
                    <a:pt x="3363923" y="898690"/>
                  </a:moveTo>
                  <a:lnTo>
                    <a:pt x="3302742" y="940454"/>
                  </a:lnTo>
                  <a:lnTo>
                    <a:pt x="3290652" y="934226"/>
                  </a:lnTo>
                  <a:lnTo>
                    <a:pt x="3300910" y="850331"/>
                  </a:lnTo>
                  <a:cubicBezTo>
                    <a:pt x="3305672" y="849598"/>
                    <a:pt x="3309336" y="845934"/>
                    <a:pt x="3310435" y="841172"/>
                  </a:cubicBezTo>
                  <a:lnTo>
                    <a:pt x="3389568" y="835677"/>
                  </a:lnTo>
                  <a:cubicBezTo>
                    <a:pt x="3417777" y="833845"/>
                    <a:pt x="3446353" y="831647"/>
                    <a:pt x="3463572" y="830181"/>
                  </a:cubicBezTo>
                  <a:lnTo>
                    <a:pt x="3363923" y="898690"/>
                  </a:lnTo>
                  <a:close/>
                  <a:moveTo>
                    <a:pt x="3185508" y="880372"/>
                  </a:moveTo>
                  <a:lnTo>
                    <a:pt x="3173418" y="874144"/>
                  </a:lnTo>
                  <a:lnTo>
                    <a:pt x="3177082" y="839706"/>
                  </a:lnTo>
                  <a:cubicBezTo>
                    <a:pt x="3179280" y="850697"/>
                    <a:pt x="3182211" y="864619"/>
                    <a:pt x="3185508" y="880372"/>
                  </a:cubicBezTo>
                  <a:lnTo>
                    <a:pt x="3185508" y="880372"/>
                  </a:lnTo>
                  <a:close/>
                  <a:moveTo>
                    <a:pt x="3187340" y="889164"/>
                  </a:moveTo>
                  <a:cubicBezTo>
                    <a:pt x="3188805" y="896492"/>
                    <a:pt x="3190270" y="904185"/>
                    <a:pt x="3192102" y="911878"/>
                  </a:cubicBezTo>
                  <a:lnTo>
                    <a:pt x="3192835" y="915176"/>
                  </a:lnTo>
                  <a:lnTo>
                    <a:pt x="3167190" y="934593"/>
                  </a:lnTo>
                  <a:lnTo>
                    <a:pt x="3173052" y="881837"/>
                  </a:lnTo>
                  <a:lnTo>
                    <a:pt x="3187340" y="889164"/>
                  </a:lnTo>
                  <a:close/>
                  <a:moveTo>
                    <a:pt x="3120663" y="931662"/>
                  </a:moveTo>
                  <a:lnTo>
                    <a:pt x="3119930" y="928364"/>
                  </a:lnTo>
                  <a:cubicBezTo>
                    <a:pt x="3118098" y="920671"/>
                    <a:pt x="3116267" y="913344"/>
                    <a:pt x="3114069" y="906017"/>
                  </a:cubicBezTo>
                  <a:lnTo>
                    <a:pt x="3123960" y="892828"/>
                  </a:lnTo>
                  <a:lnTo>
                    <a:pt x="3152536" y="937890"/>
                  </a:lnTo>
                  <a:lnTo>
                    <a:pt x="3120663" y="931662"/>
                  </a:lnTo>
                  <a:close/>
                  <a:moveTo>
                    <a:pt x="3111870" y="897224"/>
                  </a:moveTo>
                  <a:cubicBezTo>
                    <a:pt x="3107840" y="881837"/>
                    <a:pt x="3104177" y="867916"/>
                    <a:pt x="3101246" y="857292"/>
                  </a:cubicBezTo>
                  <a:lnTo>
                    <a:pt x="3119930" y="886600"/>
                  </a:lnTo>
                  <a:lnTo>
                    <a:pt x="3111870" y="897224"/>
                  </a:lnTo>
                  <a:close/>
                  <a:moveTo>
                    <a:pt x="3091721" y="849232"/>
                  </a:moveTo>
                  <a:lnTo>
                    <a:pt x="3104910" y="906383"/>
                  </a:lnTo>
                  <a:lnTo>
                    <a:pt x="3090622" y="925800"/>
                  </a:lnTo>
                  <a:lnTo>
                    <a:pt x="3003429" y="908581"/>
                  </a:lnTo>
                  <a:cubicBezTo>
                    <a:pt x="3003429" y="907482"/>
                    <a:pt x="3003063" y="906750"/>
                    <a:pt x="3002696" y="905650"/>
                  </a:cubicBezTo>
                  <a:lnTo>
                    <a:pt x="3044095" y="875976"/>
                  </a:lnTo>
                  <a:cubicBezTo>
                    <a:pt x="3059482" y="864985"/>
                    <a:pt x="3074869" y="853628"/>
                    <a:pt x="3084394" y="846301"/>
                  </a:cubicBezTo>
                  <a:cubicBezTo>
                    <a:pt x="3086592" y="848133"/>
                    <a:pt x="3089156" y="849232"/>
                    <a:pt x="3091721" y="849232"/>
                  </a:cubicBezTo>
                  <a:lnTo>
                    <a:pt x="3091721" y="849232"/>
                  </a:lnTo>
                  <a:close/>
                  <a:moveTo>
                    <a:pt x="2991340" y="921770"/>
                  </a:moveTo>
                  <a:cubicBezTo>
                    <a:pt x="2992439" y="921770"/>
                    <a:pt x="2993538" y="921404"/>
                    <a:pt x="2994637" y="921037"/>
                  </a:cubicBezTo>
                  <a:lnTo>
                    <a:pt x="3040798" y="992110"/>
                  </a:lnTo>
                  <a:lnTo>
                    <a:pt x="3032738" y="1003101"/>
                  </a:lnTo>
                  <a:lnTo>
                    <a:pt x="2959467" y="992110"/>
                  </a:lnTo>
                  <a:lnTo>
                    <a:pt x="2839668" y="974525"/>
                  </a:lnTo>
                  <a:cubicBezTo>
                    <a:pt x="2855788" y="968297"/>
                    <a:pt x="2882165" y="957673"/>
                    <a:pt x="2908543" y="947049"/>
                  </a:cubicBezTo>
                  <a:lnTo>
                    <a:pt x="2982547" y="917007"/>
                  </a:lnTo>
                  <a:cubicBezTo>
                    <a:pt x="2984745" y="919572"/>
                    <a:pt x="2988042" y="921404"/>
                    <a:pt x="2991340" y="921770"/>
                  </a:cubicBezTo>
                  <a:lnTo>
                    <a:pt x="2991340" y="921770"/>
                  </a:lnTo>
                  <a:close/>
                  <a:moveTo>
                    <a:pt x="3184042" y="1498047"/>
                  </a:moveTo>
                  <a:lnTo>
                    <a:pt x="3184042" y="1498047"/>
                  </a:lnTo>
                  <a:lnTo>
                    <a:pt x="3184042" y="1498047"/>
                  </a:lnTo>
                  <a:close/>
                  <a:moveTo>
                    <a:pt x="3380043" y="1432103"/>
                  </a:moveTo>
                  <a:lnTo>
                    <a:pt x="3374181" y="1412686"/>
                  </a:lnTo>
                  <a:lnTo>
                    <a:pt x="3384439" y="1432836"/>
                  </a:lnTo>
                  <a:cubicBezTo>
                    <a:pt x="3382973" y="1432470"/>
                    <a:pt x="3381508" y="1432103"/>
                    <a:pt x="3380043" y="1432103"/>
                  </a:cubicBezTo>
                  <a:lnTo>
                    <a:pt x="3380043" y="1432103"/>
                  </a:lnTo>
                  <a:close/>
                  <a:moveTo>
                    <a:pt x="3369785" y="1422212"/>
                  </a:moveTo>
                  <a:lnTo>
                    <a:pt x="3351833" y="1403894"/>
                  </a:lnTo>
                  <a:lnTo>
                    <a:pt x="3350001" y="1401696"/>
                  </a:lnTo>
                  <a:lnTo>
                    <a:pt x="3323990" y="1333554"/>
                  </a:lnTo>
                  <a:lnTo>
                    <a:pt x="3318128" y="1318167"/>
                  </a:lnTo>
                  <a:lnTo>
                    <a:pt x="3331684" y="1327326"/>
                  </a:lnTo>
                  <a:lnTo>
                    <a:pt x="3355497" y="1374585"/>
                  </a:lnTo>
                  <a:cubicBezTo>
                    <a:pt x="3360992" y="1393636"/>
                    <a:pt x="3366121" y="1409756"/>
                    <a:pt x="3369785" y="1422212"/>
                  </a:cubicBezTo>
                  <a:lnTo>
                    <a:pt x="3369785" y="1422212"/>
                  </a:lnTo>
                  <a:close/>
                  <a:moveTo>
                    <a:pt x="3283691" y="1199101"/>
                  </a:moveTo>
                  <a:lnTo>
                    <a:pt x="3291751" y="1162832"/>
                  </a:lnTo>
                  <a:lnTo>
                    <a:pt x="3314099" y="1236836"/>
                  </a:lnTo>
                  <a:cubicBezTo>
                    <a:pt x="3302375" y="1222548"/>
                    <a:pt x="3292117" y="1209725"/>
                    <a:pt x="3283691" y="1199101"/>
                  </a:cubicBezTo>
                  <a:lnTo>
                    <a:pt x="3283691" y="1199101"/>
                  </a:lnTo>
                  <a:close/>
                  <a:moveTo>
                    <a:pt x="3292483" y="1140484"/>
                  </a:moveTo>
                  <a:cubicBezTo>
                    <a:pt x="3291384" y="1140484"/>
                    <a:pt x="3290652" y="1140484"/>
                    <a:pt x="3289553" y="1140484"/>
                  </a:cubicBezTo>
                  <a:lnTo>
                    <a:pt x="3285889" y="1134623"/>
                  </a:lnTo>
                  <a:lnTo>
                    <a:pt x="3360992" y="1018122"/>
                  </a:lnTo>
                  <a:lnTo>
                    <a:pt x="3370884" y="1008596"/>
                  </a:lnTo>
                  <a:cubicBezTo>
                    <a:pt x="3361725" y="1023983"/>
                    <a:pt x="3348902" y="1045232"/>
                    <a:pt x="3336446" y="1066481"/>
                  </a:cubicBezTo>
                  <a:lnTo>
                    <a:pt x="3292483" y="1140484"/>
                  </a:lnTo>
                  <a:close/>
                  <a:moveTo>
                    <a:pt x="3310801" y="944484"/>
                  </a:moveTo>
                  <a:lnTo>
                    <a:pt x="3349635" y="918473"/>
                  </a:lnTo>
                  <a:cubicBezTo>
                    <a:pt x="3397628" y="886234"/>
                    <a:pt x="3445620" y="853628"/>
                    <a:pt x="3468334" y="837875"/>
                  </a:cubicBezTo>
                  <a:lnTo>
                    <a:pt x="3377478" y="978921"/>
                  </a:lnTo>
                  <a:cubicBezTo>
                    <a:pt x="3363923" y="971961"/>
                    <a:pt x="3339743" y="959505"/>
                    <a:pt x="3310801" y="944484"/>
                  </a:cubicBezTo>
                  <a:lnTo>
                    <a:pt x="3310801" y="944484"/>
                  </a:lnTo>
                  <a:close/>
                  <a:moveTo>
                    <a:pt x="2981448" y="1003467"/>
                  </a:moveTo>
                  <a:lnTo>
                    <a:pt x="3027609" y="1010062"/>
                  </a:lnTo>
                  <a:cubicBezTo>
                    <a:pt x="3008192" y="1036073"/>
                    <a:pt x="2991706" y="1058054"/>
                    <a:pt x="2982913" y="1070144"/>
                  </a:cubicBezTo>
                  <a:lnTo>
                    <a:pt x="2839302" y="983318"/>
                  </a:lnTo>
                  <a:cubicBezTo>
                    <a:pt x="2866412" y="986981"/>
                    <a:pt x="2923930" y="995407"/>
                    <a:pt x="2981448" y="1003467"/>
                  </a:cubicBezTo>
                  <a:lnTo>
                    <a:pt x="2981448" y="1003467"/>
                  </a:lnTo>
                  <a:close/>
                  <a:moveTo>
                    <a:pt x="3163527" y="1226944"/>
                  </a:moveTo>
                  <a:lnTo>
                    <a:pt x="3152902" y="1274204"/>
                  </a:lnTo>
                  <a:lnTo>
                    <a:pt x="3140446" y="1198002"/>
                  </a:lnTo>
                  <a:lnTo>
                    <a:pt x="3163527" y="1226944"/>
                  </a:lnTo>
                  <a:close/>
                  <a:moveTo>
                    <a:pt x="3176715" y="1363595"/>
                  </a:moveTo>
                  <a:lnTo>
                    <a:pt x="3184775" y="1349307"/>
                  </a:lnTo>
                  <a:lnTo>
                    <a:pt x="3186240" y="1365426"/>
                  </a:lnTo>
                  <a:lnTo>
                    <a:pt x="3192469" y="1438331"/>
                  </a:lnTo>
                  <a:cubicBezTo>
                    <a:pt x="3192102" y="1439064"/>
                    <a:pt x="3192102" y="1439797"/>
                    <a:pt x="3191736" y="1440896"/>
                  </a:cubicBezTo>
                  <a:lnTo>
                    <a:pt x="3183676" y="1465442"/>
                  </a:lnTo>
                  <a:cubicBezTo>
                    <a:pt x="3181844" y="1452619"/>
                    <a:pt x="3178913" y="1436133"/>
                    <a:pt x="3175983" y="1416716"/>
                  </a:cubicBezTo>
                  <a:lnTo>
                    <a:pt x="3176715" y="1363595"/>
                  </a:lnTo>
                  <a:close/>
                  <a:moveTo>
                    <a:pt x="3178913" y="1479363"/>
                  </a:moveTo>
                  <a:cubicBezTo>
                    <a:pt x="3177814" y="1480096"/>
                    <a:pt x="3175983" y="1480096"/>
                    <a:pt x="3175250" y="1481195"/>
                  </a:cubicBezTo>
                  <a:lnTo>
                    <a:pt x="3175616" y="1458847"/>
                  </a:lnTo>
                  <a:cubicBezTo>
                    <a:pt x="3177082" y="1467273"/>
                    <a:pt x="3178181" y="1474234"/>
                    <a:pt x="3178913" y="1479363"/>
                  </a:cubicBezTo>
                  <a:lnTo>
                    <a:pt x="3178913" y="1479363"/>
                  </a:lnTo>
                  <a:close/>
                  <a:moveTo>
                    <a:pt x="3171586" y="1522959"/>
                  </a:moveTo>
                  <a:cubicBezTo>
                    <a:pt x="3172685" y="1522959"/>
                    <a:pt x="3174151" y="1522593"/>
                    <a:pt x="3175250" y="1522227"/>
                  </a:cubicBezTo>
                  <a:cubicBezTo>
                    <a:pt x="3179646" y="1520395"/>
                    <a:pt x="3181844" y="1514900"/>
                    <a:pt x="3180013" y="1510503"/>
                  </a:cubicBezTo>
                  <a:cubicBezTo>
                    <a:pt x="3179646" y="1509404"/>
                    <a:pt x="3178181" y="1508671"/>
                    <a:pt x="3177448" y="1507939"/>
                  </a:cubicBezTo>
                  <a:lnTo>
                    <a:pt x="3179646" y="1500978"/>
                  </a:lnTo>
                  <a:cubicBezTo>
                    <a:pt x="3181112" y="1501711"/>
                    <a:pt x="3182943" y="1502077"/>
                    <a:pt x="3184409" y="1502077"/>
                  </a:cubicBezTo>
                  <a:lnTo>
                    <a:pt x="3184775" y="1502077"/>
                  </a:lnTo>
                  <a:cubicBezTo>
                    <a:pt x="3191369" y="1501711"/>
                    <a:pt x="3196865" y="1496215"/>
                    <a:pt x="3196499" y="1489255"/>
                  </a:cubicBezTo>
                  <a:cubicBezTo>
                    <a:pt x="3196499" y="1489255"/>
                    <a:pt x="3196499" y="1489255"/>
                    <a:pt x="3196499" y="1489255"/>
                  </a:cubicBezTo>
                  <a:cubicBezTo>
                    <a:pt x="3196132" y="1485225"/>
                    <a:pt x="3193934" y="1481561"/>
                    <a:pt x="3190270" y="1479363"/>
                  </a:cubicBezTo>
                  <a:cubicBezTo>
                    <a:pt x="3191369" y="1474600"/>
                    <a:pt x="3192835" y="1469105"/>
                    <a:pt x="3194667" y="1461778"/>
                  </a:cubicBezTo>
                  <a:lnTo>
                    <a:pt x="3200895" y="1535049"/>
                  </a:lnTo>
                  <a:cubicBezTo>
                    <a:pt x="3200162" y="1535782"/>
                    <a:pt x="3199429" y="1536148"/>
                    <a:pt x="3199063" y="1536881"/>
                  </a:cubicBezTo>
                  <a:cubicBezTo>
                    <a:pt x="3199063" y="1537247"/>
                    <a:pt x="3199063" y="1537247"/>
                    <a:pt x="3199063" y="1537614"/>
                  </a:cubicBezTo>
                  <a:lnTo>
                    <a:pt x="3037866" y="1599161"/>
                  </a:lnTo>
                  <a:lnTo>
                    <a:pt x="2934921" y="1639094"/>
                  </a:lnTo>
                  <a:lnTo>
                    <a:pt x="3024678" y="1593666"/>
                  </a:lnTo>
                  <a:lnTo>
                    <a:pt x="3166091" y="1521128"/>
                  </a:lnTo>
                  <a:cubicBezTo>
                    <a:pt x="3167556" y="1521860"/>
                    <a:pt x="3169388" y="1522593"/>
                    <a:pt x="3171586" y="1522959"/>
                  </a:cubicBezTo>
                  <a:lnTo>
                    <a:pt x="3171586" y="1522959"/>
                  </a:lnTo>
                  <a:close/>
                  <a:moveTo>
                    <a:pt x="4156350" y="1831431"/>
                  </a:moveTo>
                  <a:lnTo>
                    <a:pt x="4134735" y="1856343"/>
                  </a:lnTo>
                  <a:lnTo>
                    <a:pt x="4146458" y="1807618"/>
                  </a:lnTo>
                  <a:lnTo>
                    <a:pt x="4156350" y="1831431"/>
                  </a:lnTo>
                  <a:close/>
                  <a:moveTo>
                    <a:pt x="4176866" y="1863670"/>
                  </a:moveTo>
                  <a:lnTo>
                    <a:pt x="4164409" y="1833262"/>
                  </a:lnTo>
                  <a:lnTo>
                    <a:pt x="4181628" y="1813846"/>
                  </a:lnTo>
                  <a:lnTo>
                    <a:pt x="4176866" y="1863670"/>
                  </a:lnTo>
                  <a:close/>
                  <a:moveTo>
                    <a:pt x="4178697" y="1886750"/>
                  </a:moveTo>
                  <a:lnTo>
                    <a:pt x="4178697" y="1886750"/>
                  </a:lnTo>
                  <a:lnTo>
                    <a:pt x="4178697" y="1886750"/>
                  </a:lnTo>
                  <a:close/>
                  <a:moveTo>
                    <a:pt x="5111438" y="1592567"/>
                  </a:moveTo>
                  <a:cubicBezTo>
                    <a:pt x="5103745" y="1602825"/>
                    <a:pt x="5096418" y="1613083"/>
                    <a:pt x="5089457" y="1623341"/>
                  </a:cubicBezTo>
                  <a:lnTo>
                    <a:pt x="5010324" y="1646055"/>
                  </a:lnTo>
                  <a:lnTo>
                    <a:pt x="5110706" y="1582309"/>
                  </a:lnTo>
                  <a:lnTo>
                    <a:pt x="5126459" y="1572051"/>
                  </a:lnTo>
                  <a:lnTo>
                    <a:pt x="5111438" y="1592567"/>
                  </a:lnTo>
                  <a:close/>
                  <a:moveTo>
                    <a:pt x="5117300" y="1596597"/>
                  </a:moveTo>
                  <a:lnTo>
                    <a:pt x="5142578" y="1561427"/>
                  </a:lnTo>
                  <a:cubicBezTo>
                    <a:pt x="5161629" y="1549337"/>
                    <a:pt x="5179580" y="1537614"/>
                    <a:pt x="5194235" y="1528455"/>
                  </a:cubicBezTo>
                  <a:lnTo>
                    <a:pt x="5193868" y="1531019"/>
                  </a:lnTo>
                  <a:cubicBezTo>
                    <a:pt x="5171887" y="1552634"/>
                    <a:pt x="5141113" y="1582309"/>
                    <a:pt x="5110706" y="1612350"/>
                  </a:cubicBezTo>
                  <a:lnTo>
                    <a:pt x="5104111" y="1618944"/>
                  </a:lnTo>
                  <a:lnTo>
                    <a:pt x="5100814" y="1619677"/>
                  </a:lnTo>
                  <a:lnTo>
                    <a:pt x="5117300" y="1596597"/>
                  </a:lnTo>
                  <a:close/>
                  <a:moveTo>
                    <a:pt x="5347738" y="1549337"/>
                  </a:moveTo>
                  <a:cubicBezTo>
                    <a:pt x="5347005" y="1548604"/>
                    <a:pt x="5346639" y="1547872"/>
                    <a:pt x="5345539" y="1547505"/>
                  </a:cubicBezTo>
                  <a:lnTo>
                    <a:pt x="5347005" y="1540911"/>
                  </a:lnTo>
                  <a:lnTo>
                    <a:pt x="5482557" y="1511602"/>
                  </a:lnTo>
                  <a:lnTo>
                    <a:pt x="5496111" y="1511969"/>
                  </a:lnTo>
                  <a:cubicBezTo>
                    <a:pt x="5478527" y="1516365"/>
                    <a:pt x="5454714" y="1522227"/>
                    <a:pt x="5430900" y="1528455"/>
                  </a:cubicBezTo>
                  <a:lnTo>
                    <a:pt x="5347738" y="1549337"/>
                  </a:lnTo>
                  <a:close/>
                  <a:moveTo>
                    <a:pt x="5270803" y="1692216"/>
                  </a:moveTo>
                  <a:lnTo>
                    <a:pt x="5282527" y="1669868"/>
                  </a:lnTo>
                  <a:cubicBezTo>
                    <a:pt x="5281794" y="1676096"/>
                    <a:pt x="5281061" y="1682324"/>
                    <a:pt x="5280328" y="1688552"/>
                  </a:cubicBezTo>
                  <a:lnTo>
                    <a:pt x="5266773" y="1806885"/>
                  </a:lnTo>
                  <a:lnTo>
                    <a:pt x="5252485" y="1725554"/>
                  </a:lnTo>
                  <a:cubicBezTo>
                    <a:pt x="5259080" y="1714563"/>
                    <a:pt x="5264941" y="1703206"/>
                    <a:pt x="5270803" y="1692216"/>
                  </a:cubicBezTo>
                  <a:lnTo>
                    <a:pt x="5270803" y="1692216"/>
                  </a:lnTo>
                  <a:close/>
                  <a:moveTo>
                    <a:pt x="5264575" y="1688552"/>
                  </a:moveTo>
                  <a:cubicBezTo>
                    <a:pt x="5260179" y="1696978"/>
                    <a:pt x="5255782" y="1705038"/>
                    <a:pt x="5251020" y="1713464"/>
                  </a:cubicBezTo>
                  <a:lnTo>
                    <a:pt x="5250287" y="1710167"/>
                  </a:lnTo>
                  <a:lnTo>
                    <a:pt x="5253218" y="1701374"/>
                  </a:lnTo>
                  <a:cubicBezTo>
                    <a:pt x="5266773" y="1660709"/>
                    <a:pt x="5280328" y="1620043"/>
                    <a:pt x="5289854" y="1590735"/>
                  </a:cubicBezTo>
                  <a:lnTo>
                    <a:pt x="5292052" y="1589270"/>
                  </a:lnTo>
                  <a:cubicBezTo>
                    <a:pt x="5289854" y="1606488"/>
                    <a:pt x="5287655" y="1627737"/>
                    <a:pt x="5284725" y="1650085"/>
                  </a:cubicBezTo>
                  <a:lnTo>
                    <a:pt x="5264575" y="1688552"/>
                  </a:lnTo>
                  <a:close/>
                  <a:moveTo>
                    <a:pt x="5359094" y="1186645"/>
                  </a:moveTo>
                  <a:cubicBezTo>
                    <a:pt x="5377412" y="1189576"/>
                    <a:pt x="5395730" y="1192507"/>
                    <a:pt x="5408552" y="1194339"/>
                  </a:cubicBezTo>
                  <a:cubicBezTo>
                    <a:pt x="5408552" y="1195438"/>
                    <a:pt x="5408919" y="1196903"/>
                    <a:pt x="5409285" y="1198002"/>
                  </a:cubicBezTo>
                  <a:cubicBezTo>
                    <a:pt x="5410018" y="1199468"/>
                    <a:pt x="5411117" y="1199834"/>
                    <a:pt x="5412216" y="1200933"/>
                  </a:cubicBezTo>
                  <a:lnTo>
                    <a:pt x="5380710" y="1251490"/>
                  </a:lnTo>
                  <a:lnTo>
                    <a:pt x="5356896" y="1254787"/>
                  </a:lnTo>
                  <a:lnTo>
                    <a:pt x="5307072" y="1180783"/>
                  </a:lnTo>
                  <a:cubicBezTo>
                    <a:pt x="5307805" y="1180051"/>
                    <a:pt x="5308171" y="1179318"/>
                    <a:pt x="5308538" y="1178952"/>
                  </a:cubicBezTo>
                  <a:lnTo>
                    <a:pt x="5359094" y="1186645"/>
                  </a:lnTo>
                  <a:close/>
                  <a:moveTo>
                    <a:pt x="5186907" y="1656679"/>
                  </a:moveTo>
                  <a:lnTo>
                    <a:pt x="5198265" y="1649352"/>
                  </a:lnTo>
                  <a:lnTo>
                    <a:pt x="5198265" y="1661442"/>
                  </a:lnTo>
                  <a:lnTo>
                    <a:pt x="5196799" y="1773547"/>
                  </a:lnTo>
                  <a:lnTo>
                    <a:pt x="5165659" y="1844253"/>
                  </a:lnTo>
                  <a:lnTo>
                    <a:pt x="5185809" y="1668402"/>
                  </a:lnTo>
                  <a:lnTo>
                    <a:pt x="5186907" y="1656679"/>
                  </a:lnTo>
                  <a:close/>
                  <a:moveTo>
                    <a:pt x="5245158" y="1681225"/>
                  </a:moveTo>
                  <a:lnTo>
                    <a:pt x="5273001" y="1617845"/>
                  </a:lnTo>
                  <a:cubicBezTo>
                    <a:pt x="5265308" y="1641292"/>
                    <a:pt x="5256149" y="1668036"/>
                    <a:pt x="5247356" y="1694780"/>
                  </a:cubicBezTo>
                  <a:lnTo>
                    <a:pt x="5245158" y="1681225"/>
                  </a:lnTo>
                  <a:close/>
                  <a:moveTo>
                    <a:pt x="5190938" y="1619677"/>
                  </a:moveTo>
                  <a:lnTo>
                    <a:pt x="5198631" y="1614915"/>
                  </a:lnTo>
                  <a:lnTo>
                    <a:pt x="5198631" y="1622242"/>
                  </a:lnTo>
                  <a:lnTo>
                    <a:pt x="5190205" y="1626272"/>
                  </a:lnTo>
                  <a:lnTo>
                    <a:pt x="5190938" y="1619677"/>
                  </a:lnTo>
                  <a:close/>
                  <a:moveTo>
                    <a:pt x="5227939" y="1583042"/>
                  </a:moveTo>
                  <a:lnTo>
                    <a:pt x="5225008" y="1567288"/>
                  </a:lnTo>
                  <a:lnTo>
                    <a:pt x="5230870" y="1511602"/>
                  </a:lnTo>
                  <a:cubicBezTo>
                    <a:pt x="5232702" y="1511236"/>
                    <a:pt x="5234167" y="1510503"/>
                    <a:pt x="5235267" y="1509038"/>
                  </a:cubicBezTo>
                  <a:cubicBezTo>
                    <a:pt x="5242227" y="1512335"/>
                    <a:pt x="5253218" y="1517464"/>
                    <a:pt x="5265308" y="1523326"/>
                  </a:cubicBezTo>
                  <a:cubicBezTo>
                    <a:pt x="5275932" y="1531752"/>
                    <a:pt x="5285457" y="1539445"/>
                    <a:pt x="5291685" y="1544208"/>
                  </a:cubicBezTo>
                  <a:cubicBezTo>
                    <a:pt x="5291319" y="1545307"/>
                    <a:pt x="5290586" y="1546040"/>
                    <a:pt x="5290586" y="1547505"/>
                  </a:cubicBezTo>
                  <a:cubicBezTo>
                    <a:pt x="5290586" y="1548971"/>
                    <a:pt x="5291319" y="1548604"/>
                    <a:pt x="5291319" y="1548971"/>
                  </a:cubicBezTo>
                  <a:lnTo>
                    <a:pt x="5243693" y="1578645"/>
                  </a:lnTo>
                  <a:lnTo>
                    <a:pt x="5227939" y="1583042"/>
                  </a:lnTo>
                  <a:close/>
                  <a:moveTo>
                    <a:pt x="5323192" y="1431004"/>
                  </a:moveTo>
                  <a:lnTo>
                    <a:pt x="5329786" y="1490354"/>
                  </a:lnTo>
                  <a:lnTo>
                    <a:pt x="5323924" y="1500612"/>
                  </a:lnTo>
                  <a:lnTo>
                    <a:pt x="5280328" y="1499879"/>
                  </a:lnTo>
                  <a:lnTo>
                    <a:pt x="5260545" y="1461045"/>
                  </a:lnTo>
                  <a:lnTo>
                    <a:pt x="5267139" y="1451520"/>
                  </a:lnTo>
                  <a:lnTo>
                    <a:pt x="5323192" y="1431004"/>
                  </a:lnTo>
                  <a:close/>
                  <a:moveTo>
                    <a:pt x="5238930" y="1492918"/>
                  </a:moveTo>
                  <a:cubicBezTo>
                    <a:pt x="5243326" y="1486324"/>
                    <a:pt x="5249188" y="1477898"/>
                    <a:pt x="5255782" y="1467640"/>
                  </a:cubicBezTo>
                  <a:lnTo>
                    <a:pt x="5272268" y="1499513"/>
                  </a:lnTo>
                  <a:lnTo>
                    <a:pt x="5246624" y="1499146"/>
                  </a:lnTo>
                  <a:lnTo>
                    <a:pt x="5238930" y="1492918"/>
                  </a:lnTo>
                  <a:close/>
                  <a:moveTo>
                    <a:pt x="5319895" y="1507572"/>
                  </a:moveTo>
                  <a:cubicBezTo>
                    <a:pt x="5313667" y="1518197"/>
                    <a:pt x="5308538" y="1526989"/>
                    <a:pt x="5304508" y="1533584"/>
                  </a:cubicBezTo>
                  <a:lnTo>
                    <a:pt x="5295349" y="1529187"/>
                  </a:lnTo>
                  <a:lnTo>
                    <a:pt x="5283625" y="1506473"/>
                  </a:lnTo>
                  <a:lnTo>
                    <a:pt x="5319895" y="1507572"/>
                  </a:lnTo>
                  <a:close/>
                  <a:moveTo>
                    <a:pt x="5255782" y="1506107"/>
                  </a:moveTo>
                  <a:lnTo>
                    <a:pt x="5275932" y="1506473"/>
                  </a:lnTo>
                  <a:lnTo>
                    <a:pt x="5285091" y="1524425"/>
                  </a:lnTo>
                  <a:lnTo>
                    <a:pt x="5269337" y="1516731"/>
                  </a:lnTo>
                  <a:cubicBezTo>
                    <a:pt x="5264941" y="1513434"/>
                    <a:pt x="5260179" y="1509771"/>
                    <a:pt x="5255782" y="1506107"/>
                  </a:cubicBezTo>
                  <a:lnTo>
                    <a:pt x="5255782" y="1506107"/>
                  </a:lnTo>
                  <a:close/>
                  <a:moveTo>
                    <a:pt x="5341510" y="1470937"/>
                  </a:moveTo>
                  <a:cubicBezTo>
                    <a:pt x="5340410" y="1473135"/>
                    <a:pt x="5338945" y="1475333"/>
                    <a:pt x="5337846" y="1477165"/>
                  </a:cubicBezTo>
                  <a:cubicBezTo>
                    <a:pt x="5337113" y="1470204"/>
                    <a:pt x="5336747" y="1462877"/>
                    <a:pt x="5336014" y="1455916"/>
                  </a:cubicBezTo>
                  <a:lnTo>
                    <a:pt x="5333450" y="1427341"/>
                  </a:lnTo>
                  <a:lnTo>
                    <a:pt x="5368253" y="1414884"/>
                  </a:lnTo>
                  <a:lnTo>
                    <a:pt x="5364224" y="1432836"/>
                  </a:lnTo>
                  <a:lnTo>
                    <a:pt x="5341510" y="1470937"/>
                  </a:lnTo>
                  <a:close/>
                  <a:moveTo>
                    <a:pt x="5375947" y="1412320"/>
                  </a:moveTo>
                  <a:lnTo>
                    <a:pt x="5376313" y="1412320"/>
                  </a:lnTo>
                  <a:lnTo>
                    <a:pt x="5375580" y="1413419"/>
                  </a:lnTo>
                  <a:lnTo>
                    <a:pt x="5375947" y="1412320"/>
                  </a:lnTo>
                  <a:close/>
                  <a:moveTo>
                    <a:pt x="5316964" y="1375318"/>
                  </a:moveTo>
                  <a:lnTo>
                    <a:pt x="5316231" y="1376051"/>
                  </a:lnTo>
                  <a:lnTo>
                    <a:pt x="5316964" y="1374952"/>
                  </a:lnTo>
                  <a:lnTo>
                    <a:pt x="5316964" y="1375318"/>
                  </a:lnTo>
                  <a:close/>
                  <a:moveTo>
                    <a:pt x="5317697" y="1383744"/>
                  </a:moveTo>
                  <a:lnTo>
                    <a:pt x="5321726" y="1420380"/>
                  </a:lnTo>
                  <a:lnTo>
                    <a:pt x="5294982" y="1430638"/>
                  </a:lnTo>
                  <a:lnTo>
                    <a:pt x="5274833" y="1438331"/>
                  </a:lnTo>
                  <a:lnTo>
                    <a:pt x="5278863" y="1432103"/>
                  </a:lnTo>
                  <a:lnTo>
                    <a:pt x="5303042" y="1395468"/>
                  </a:lnTo>
                  <a:lnTo>
                    <a:pt x="5317697" y="1383744"/>
                  </a:lnTo>
                  <a:close/>
                  <a:moveTo>
                    <a:pt x="5223910" y="1512701"/>
                  </a:moveTo>
                  <a:lnTo>
                    <a:pt x="5220612" y="1542376"/>
                  </a:lnTo>
                  <a:lnTo>
                    <a:pt x="5216949" y="1521128"/>
                  </a:lnTo>
                  <a:lnTo>
                    <a:pt x="5223910" y="1512701"/>
                  </a:lnTo>
                  <a:close/>
                  <a:moveTo>
                    <a:pt x="5293150" y="1555931"/>
                  </a:moveTo>
                  <a:lnTo>
                    <a:pt x="5288754" y="1565823"/>
                  </a:lnTo>
                  <a:lnTo>
                    <a:pt x="5267872" y="1571685"/>
                  </a:lnTo>
                  <a:lnTo>
                    <a:pt x="5293150" y="1555931"/>
                  </a:lnTo>
                  <a:close/>
                  <a:moveTo>
                    <a:pt x="5314033" y="1532485"/>
                  </a:moveTo>
                  <a:lnTo>
                    <a:pt x="5329420" y="1507939"/>
                  </a:lnTo>
                  <a:lnTo>
                    <a:pt x="5331618" y="1507939"/>
                  </a:lnTo>
                  <a:lnTo>
                    <a:pt x="5332717" y="1517830"/>
                  </a:lnTo>
                  <a:lnTo>
                    <a:pt x="5314033" y="1532485"/>
                  </a:lnTo>
                  <a:close/>
                  <a:moveTo>
                    <a:pt x="5251386" y="1458847"/>
                  </a:moveTo>
                  <a:lnTo>
                    <a:pt x="5235999" y="1483393"/>
                  </a:lnTo>
                  <a:lnTo>
                    <a:pt x="5241128" y="1459946"/>
                  </a:lnTo>
                  <a:lnTo>
                    <a:pt x="5250287" y="1456649"/>
                  </a:lnTo>
                  <a:lnTo>
                    <a:pt x="5251386" y="1458847"/>
                  </a:lnTo>
                  <a:close/>
                  <a:moveTo>
                    <a:pt x="5334549" y="1547872"/>
                  </a:moveTo>
                  <a:lnTo>
                    <a:pt x="5327588" y="1544574"/>
                  </a:lnTo>
                  <a:lnTo>
                    <a:pt x="5335648" y="1542743"/>
                  </a:lnTo>
                  <a:lnTo>
                    <a:pt x="5336014" y="1546040"/>
                  </a:lnTo>
                  <a:cubicBezTo>
                    <a:pt x="5335648" y="1546772"/>
                    <a:pt x="5335281" y="1547505"/>
                    <a:pt x="5334549" y="1547872"/>
                  </a:cubicBezTo>
                  <a:lnTo>
                    <a:pt x="5334549" y="1547872"/>
                  </a:lnTo>
                  <a:close/>
                  <a:moveTo>
                    <a:pt x="5317697" y="1540178"/>
                  </a:moveTo>
                  <a:lnTo>
                    <a:pt x="5316231" y="1539445"/>
                  </a:lnTo>
                  <a:lnTo>
                    <a:pt x="5333816" y="1525890"/>
                  </a:lnTo>
                  <a:lnTo>
                    <a:pt x="5334915" y="1536515"/>
                  </a:lnTo>
                  <a:lnTo>
                    <a:pt x="5317697" y="1540178"/>
                  </a:lnTo>
                  <a:close/>
                  <a:moveTo>
                    <a:pt x="5215117" y="1594399"/>
                  </a:moveTo>
                  <a:lnTo>
                    <a:pt x="5214751" y="1596597"/>
                  </a:lnTo>
                  <a:lnTo>
                    <a:pt x="5205958" y="1602092"/>
                  </a:lnTo>
                  <a:lnTo>
                    <a:pt x="5205958" y="1596963"/>
                  </a:lnTo>
                  <a:lnTo>
                    <a:pt x="5215117" y="1594399"/>
                  </a:lnTo>
                  <a:close/>
                  <a:moveTo>
                    <a:pt x="5223543" y="1599528"/>
                  </a:moveTo>
                  <a:lnTo>
                    <a:pt x="5225008" y="1608687"/>
                  </a:lnTo>
                  <a:lnTo>
                    <a:pt x="5220612" y="1610885"/>
                  </a:lnTo>
                  <a:lnTo>
                    <a:pt x="5221711" y="1600260"/>
                  </a:lnTo>
                  <a:lnTo>
                    <a:pt x="5223543" y="1599528"/>
                  </a:lnTo>
                  <a:close/>
                  <a:moveTo>
                    <a:pt x="5339312" y="1500978"/>
                  </a:moveTo>
                  <a:cubicBezTo>
                    <a:pt x="5338945" y="1498414"/>
                    <a:pt x="5338945" y="1495849"/>
                    <a:pt x="5338579" y="1492918"/>
                  </a:cubicBezTo>
                  <a:lnTo>
                    <a:pt x="5356896" y="1463976"/>
                  </a:lnTo>
                  <a:lnTo>
                    <a:pt x="5348837" y="1500978"/>
                  </a:lnTo>
                  <a:lnTo>
                    <a:pt x="5339312" y="1500978"/>
                  </a:lnTo>
                  <a:close/>
                  <a:moveTo>
                    <a:pt x="5371551" y="1398765"/>
                  </a:moveTo>
                  <a:lnTo>
                    <a:pt x="5370818" y="1401696"/>
                  </a:lnTo>
                  <a:lnTo>
                    <a:pt x="5332351" y="1416350"/>
                  </a:lnTo>
                  <a:lnTo>
                    <a:pt x="5328687" y="1375318"/>
                  </a:lnTo>
                  <a:lnTo>
                    <a:pt x="5331252" y="1373486"/>
                  </a:lnTo>
                  <a:lnTo>
                    <a:pt x="5352500" y="1384477"/>
                  </a:lnTo>
                  <a:lnTo>
                    <a:pt x="5371551" y="1398765"/>
                  </a:lnTo>
                  <a:close/>
                  <a:moveTo>
                    <a:pt x="5260545" y="1443827"/>
                  </a:moveTo>
                  <a:lnTo>
                    <a:pt x="5253218" y="1446757"/>
                  </a:lnTo>
                  <a:lnTo>
                    <a:pt x="5248822" y="1438698"/>
                  </a:lnTo>
                  <a:lnTo>
                    <a:pt x="5278496" y="1415251"/>
                  </a:lnTo>
                  <a:lnTo>
                    <a:pt x="5260545" y="1443827"/>
                  </a:lnTo>
                  <a:close/>
                  <a:moveTo>
                    <a:pt x="5228672" y="1484858"/>
                  </a:moveTo>
                  <a:lnTo>
                    <a:pt x="5227573" y="1484126"/>
                  </a:lnTo>
                  <a:lnTo>
                    <a:pt x="5223543" y="1466907"/>
                  </a:lnTo>
                  <a:lnTo>
                    <a:pt x="5233435" y="1463243"/>
                  </a:lnTo>
                  <a:lnTo>
                    <a:pt x="5228672" y="1484858"/>
                  </a:lnTo>
                  <a:close/>
                  <a:moveTo>
                    <a:pt x="5218781" y="1476799"/>
                  </a:moveTo>
                  <a:lnTo>
                    <a:pt x="5212919" y="1472036"/>
                  </a:lnTo>
                  <a:cubicBezTo>
                    <a:pt x="5213285" y="1471303"/>
                    <a:pt x="5213652" y="1470571"/>
                    <a:pt x="5213652" y="1469838"/>
                  </a:cubicBezTo>
                  <a:lnTo>
                    <a:pt x="5216949" y="1468739"/>
                  </a:lnTo>
                  <a:lnTo>
                    <a:pt x="5218781" y="1476799"/>
                  </a:lnTo>
                  <a:close/>
                  <a:moveTo>
                    <a:pt x="5221711" y="1487789"/>
                  </a:moveTo>
                  <a:lnTo>
                    <a:pt x="5223177" y="1493651"/>
                  </a:lnTo>
                  <a:cubicBezTo>
                    <a:pt x="5221345" y="1494750"/>
                    <a:pt x="5219879" y="1496215"/>
                    <a:pt x="5219147" y="1498047"/>
                  </a:cubicBezTo>
                  <a:cubicBezTo>
                    <a:pt x="5218414" y="1499879"/>
                    <a:pt x="5218414" y="1501711"/>
                    <a:pt x="5219147" y="1503543"/>
                  </a:cubicBezTo>
                  <a:lnTo>
                    <a:pt x="5214384" y="1506473"/>
                  </a:lnTo>
                  <a:lnTo>
                    <a:pt x="5209255" y="1477531"/>
                  </a:lnTo>
                  <a:lnTo>
                    <a:pt x="5221711" y="1487789"/>
                  </a:lnTo>
                  <a:close/>
                  <a:moveTo>
                    <a:pt x="5211087" y="1527722"/>
                  </a:moveTo>
                  <a:lnTo>
                    <a:pt x="5218048" y="1567655"/>
                  </a:lnTo>
                  <a:lnTo>
                    <a:pt x="5216216" y="1586339"/>
                  </a:lnTo>
                  <a:lnTo>
                    <a:pt x="5206324" y="1589270"/>
                  </a:lnTo>
                  <a:lnTo>
                    <a:pt x="5207057" y="1532851"/>
                  </a:lnTo>
                  <a:lnTo>
                    <a:pt x="5211087" y="1527722"/>
                  </a:lnTo>
                  <a:close/>
                  <a:moveTo>
                    <a:pt x="5231969" y="1605389"/>
                  </a:moveTo>
                  <a:lnTo>
                    <a:pt x="5230138" y="1595498"/>
                  </a:lnTo>
                  <a:lnTo>
                    <a:pt x="5245891" y="1585606"/>
                  </a:lnTo>
                  <a:lnTo>
                    <a:pt x="5284725" y="1574249"/>
                  </a:lnTo>
                  <a:lnTo>
                    <a:pt x="5282160" y="1580111"/>
                  </a:lnTo>
                  <a:lnTo>
                    <a:pt x="5231969" y="1605389"/>
                  </a:lnTo>
                  <a:close/>
                  <a:moveTo>
                    <a:pt x="5303042" y="1556298"/>
                  </a:moveTo>
                  <a:cubicBezTo>
                    <a:pt x="5304874" y="1555931"/>
                    <a:pt x="5306706" y="1555199"/>
                    <a:pt x="5308171" y="1554100"/>
                  </a:cubicBezTo>
                  <a:cubicBezTo>
                    <a:pt x="5309270" y="1552634"/>
                    <a:pt x="5310003" y="1550436"/>
                    <a:pt x="5310369" y="1548604"/>
                  </a:cubicBezTo>
                  <a:lnTo>
                    <a:pt x="5316597" y="1547139"/>
                  </a:lnTo>
                  <a:lnTo>
                    <a:pt x="5330885" y="1553733"/>
                  </a:lnTo>
                  <a:lnTo>
                    <a:pt x="5302676" y="1561793"/>
                  </a:lnTo>
                  <a:cubicBezTo>
                    <a:pt x="5302676" y="1559961"/>
                    <a:pt x="5303042" y="1558129"/>
                    <a:pt x="5303042" y="1556298"/>
                  </a:cubicBezTo>
                  <a:lnTo>
                    <a:pt x="5303042" y="1556298"/>
                  </a:lnTo>
                  <a:close/>
                  <a:moveTo>
                    <a:pt x="5340044" y="1507939"/>
                  </a:moveTo>
                  <a:lnTo>
                    <a:pt x="5344807" y="1507939"/>
                  </a:lnTo>
                  <a:lnTo>
                    <a:pt x="5340410" y="1511602"/>
                  </a:lnTo>
                  <a:cubicBezTo>
                    <a:pt x="5340410" y="1510503"/>
                    <a:pt x="5340410" y="1509404"/>
                    <a:pt x="5340044" y="1507939"/>
                  </a:cubicBezTo>
                  <a:lnTo>
                    <a:pt x="5340044" y="1507939"/>
                  </a:lnTo>
                  <a:close/>
                  <a:moveTo>
                    <a:pt x="5411850" y="1399131"/>
                  </a:moveTo>
                  <a:lnTo>
                    <a:pt x="5438594" y="1389606"/>
                  </a:lnTo>
                  <a:lnTo>
                    <a:pt x="5449951" y="1406458"/>
                  </a:lnTo>
                  <a:lnTo>
                    <a:pt x="5411850" y="1399131"/>
                  </a:lnTo>
                  <a:close/>
                  <a:moveTo>
                    <a:pt x="5403790" y="1389606"/>
                  </a:moveTo>
                  <a:lnTo>
                    <a:pt x="5420642" y="1362862"/>
                  </a:lnTo>
                  <a:lnTo>
                    <a:pt x="5432366" y="1380447"/>
                  </a:lnTo>
                  <a:lnTo>
                    <a:pt x="5403790" y="1389606"/>
                  </a:lnTo>
                  <a:close/>
                  <a:moveTo>
                    <a:pt x="5324657" y="1340148"/>
                  </a:moveTo>
                  <a:cubicBezTo>
                    <a:pt x="5323558" y="1332088"/>
                    <a:pt x="5322093" y="1321830"/>
                    <a:pt x="5320627" y="1310473"/>
                  </a:cubicBezTo>
                  <a:lnTo>
                    <a:pt x="5341510" y="1313404"/>
                  </a:lnTo>
                  <a:lnTo>
                    <a:pt x="5324657" y="1340148"/>
                  </a:lnTo>
                  <a:close/>
                  <a:moveTo>
                    <a:pt x="5312568" y="1337217"/>
                  </a:moveTo>
                  <a:lnTo>
                    <a:pt x="5289487" y="1306077"/>
                  </a:lnTo>
                  <a:lnTo>
                    <a:pt x="5309270" y="1309008"/>
                  </a:lnTo>
                  <a:lnTo>
                    <a:pt x="5312568" y="1337217"/>
                  </a:lnTo>
                  <a:close/>
                  <a:moveTo>
                    <a:pt x="5246257" y="1449322"/>
                  </a:moveTo>
                  <a:lnTo>
                    <a:pt x="5242960" y="1450787"/>
                  </a:lnTo>
                  <a:lnTo>
                    <a:pt x="5244059" y="1445292"/>
                  </a:lnTo>
                  <a:lnTo>
                    <a:pt x="5246257" y="1449322"/>
                  </a:lnTo>
                  <a:close/>
                  <a:moveTo>
                    <a:pt x="5219879" y="1619311"/>
                  </a:moveTo>
                  <a:lnTo>
                    <a:pt x="5226474" y="1616014"/>
                  </a:lnTo>
                  <a:lnTo>
                    <a:pt x="5227573" y="1621875"/>
                  </a:lnTo>
                  <a:lnTo>
                    <a:pt x="5219147" y="1627371"/>
                  </a:lnTo>
                  <a:lnTo>
                    <a:pt x="5219879" y="1619311"/>
                  </a:lnTo>
                  <a:close/>
                  <a:moveTo>
                    <a:pt x="5233069" y="1612716"/>
                  </a:moveTo>
                  <a:lnTo>
                    <a:pt x="5277764" y="1590002"/>
                  </a:lnTo>
                  <a:lnTo>
                    <a:pt x="5277764" y="1590002"/>
                  </a:lnTo>
                  <a:lnTo>
                    <a:pt x="5234167" y="1617479"/>
                  </a:lnTo>
                  <a:lnTo>
                    <a:pt x="5233069" y="1612716"/>
                  </a:lnTo>
                  <a:close/>
                  <a:moveTo>
                    <a:pt x="5368253" y="1446025"/>
                  </a:moveTo>
                  <a:lnTo>
                    <a:pt x="5389502" y="1412320"/>
                  </a:lnTo>
                  <a:lnTo>
                    <a:pt x="5420642" y="1436133"/>
                  </a:lnTo>
                  <a:lnTo>
                    <a:pt x="5428702" y="1442361"/>
                  </a:lnTo>
                  <a:lnTo>
                    <a:pt x="5355798" y="1499146"/>
                  </a:lnTo>
                  <a:lnTo>
                    <a:pt x="5368253" y="1446025"/>
                  </a:lnTo>
                  <a:close/>
                  <a:moveTo>
                    <a:pt x="5275566" y="1345277"/>
                  </a:moveTo>
                  <a:lnTo>
                    <a:pt x="5310736" y="1362862"/>
                  </a:lnTo>
                  <a:lnTo>
                    <a:pt x="5289854" y="1396567"/>
                  </a:lnTo>
                  <a:lnTo>
                    <a:pt x="5247356" y="1430638"/>
                  </a:lnTo>
                  <a:lnTo>
                    <a:pt x="5266773" y="1340514"/>
                  </a:lnTo>
                  <a:lnTo>
                    <a:pt x="5275566" y="1345277"/>
                  </a:lnTo>
                  <a:close/>
                  <a:moveTo>
                    <a:pt x="5199730" y="1541277"/>
                  </a:moveTo>
                  <a:lnTo>
                    <a:pt x="5198997" y="1591101"/>
                  </a:lnTo>
                  <a:lnTo>
                    <a:pt x="5193868" y="1592567"/>
                  </a:lnTo>
                  <a:lnTo>
                    <a:pt x="5199730" y="1541277"/>
                  </a:lnTo>
                  <a:lnTo>
                    <a:pt x="5199730" y="1541277"/>
                  </a:lnTo>
                  <a:close/>
                  <a:moveTo>
                    <a:pt x="5198997" y="1598795"/>
                  </a:moveTo>
                  <a:lnTo>
                    <a:pt x="5198997" y="1606122"/>
                  </a:lnTo>
                  <a:lnTo>
                    <a:pt x="5192036" y="1610152"/>
                  </a:lnTo>
                  <a:lnTo>
                    <a:pt x="5193136" y="1600260"/>
                  </a:lnTo>
                  <a:lnTo>
                    <a:pt x="5198997" y="1598795"/>
                  </a:lnTo>
                  <a:close/>
                  <a:moveTo>
                    <a:pt x="5205958" y="1610152"/>
                  </a:moveTo>
                  <a:lnTo>
                    <a:pt x="5214018" y="1605023"/>
                  </a:lnTo>
                  <a:lnTo>
                    <a:pt x="5212919" y="1614548"/>
                  </a:lnTo>
                  <a:lnTo>
                    <a:pt x="5205592" y="1618212"/>
                  </a:lnTo>
                  <a:lnTo>
                    <a:pt x="5205958" y="1610152"/>
                  </a:lnTo>
                  <a:close/>
                  <a:moveTo>
                    <a:pt x="5212186" y="1623341"/>
                  </a:moveTo>
                  <a:lnTo>
                    <a:pt x="5211087" y="1632500"/>
                  </a:lnTo>
                  <a:lnTo>
                    <a:pt x="5205592" y="1636163"/>
                  </a:lnTo>
                  <a:lnTo>
                    <a:pt x="5205592" y="1627004"/>
                  </a:lnTo>
                  <a:lnTo>
                    <a:pt x="5212186" y="1623341"/>
                  </a:lnTo>
                  <a:close/>
                  <a:moveTo>
                    <a:pt x="5301577" y="1569486"/>
                  </a:moveTo>
                  <a:lnTo>
                    <a:pt x="5305973" y="1568021"/>
                  </a:lnTo>
                  <a:lnTo>
                    <a:pt x="5301577" y="1570219"/>
                  </a:lnTo>
                  <a:lnTo>
                    <a:pt x="5301577" y="1569486"/>
                  </a:lnTo>
                  <a:close/>
                  <a:moveTo>
                    <a:pt x="5435297" y="1437599"/>
                  </a:moveTo>
                  <a:lnTo>
                    <a:pt x="5425405" y="1430271"/>
                  </a:lnTo>
                  <a:lnTo>
                    <a:pt x="5393898" y="1406458"/>
                  </a:lnTo>
                  <a:cubicBezTo>
                    <a:pt x="5394631" y="1406092"/>
                    <a:pt x="5395730" y="1406092"/>
                    <a:pt x="5396097" y="1405359"/>
                  </a:cubicBezTo>
                  <a:cubicBezTo>
                    <a:pt x="5396463" y="1404627"/>
                    <a:pt x="5396097" y="1404993"/>
                    <a:pt x="5396463" y="1404627"/>
                  </a:cubicBezTo>
                  <a:lnTo>
                    <a:pt x="5399027" y="1403894"/>
                  </a:lnTo>
                  <a:lnTo>
                    <a:pt x="5455812" y="1414884"/>
                  </a:lnTo>
                  <a:lnTo>
                    <a:pt x="5458743" y="1419281"/>
                  </a:lnTo>
                  <a:lnTo>
                    <a:pt x="5435297" y="1437599"/>
                  </a:lnTo>
                  <a:close/>
                  <a:moveTo>
                    <a:pt x="5414048" y="1353337"/>
                  </a:moveTo>
                  <a:lnTo>
                    <a:pt x="5390601" y="1389240"/>
                  </a:lnTo>
                  <a:cubicBezTo>
                    <a:pt x="5387304" y="1388507"/>
                    <a:pt x="5384007" y="1389240"/>
                    <a:pt x="5381443" y="1391438"/>
                  </a:cubicBezTo>
                  <a:lnTo>
                    <a:pt x="5380710" y="1391071"/>
                  </a:lnTo>
                  <a:lnTo>
                    <a:pt x="5384373" y="1374952"/>
                  </a:lnTo>
                  <a:lnTo>
                    <a:pt x="5395364" y="1325494"/>
                  </a:lnTo>
                  <a:lnTo>
                    <a:pt x="5407087" y="1343445"/>
                  </a:lnTo>
                  <a:lnTo>
                    <a:pt x="5414048" y="1353337"/>
                  </a:lnTo>
                  <a:close/>
                  <a:moveTo>
                    <a:pt x="5377046" y="1373120"/>
                  </a:moveTo>
                  <a:lnTo>
                    <a:pt x="5373749" y="1387408"/>
                  </a:lnTo>
                  <a:lnTo>
                    <a:pt x="5355798" y="1378249"/>
                  </a:lnTo>
                  <a:lnTo>
                    <a:pt x="5339678" y="1366159"/>
                  </a:lnTo>
                  <a:lnTo>
                    <a:pt x="5351401" y="1357000"/>
                  </a:lnTo>
                  <a:lnTo>
                    <a:pt x="5386938" y="1328425"/>
                  </a:lnTo>
                  <a:lnTo>
                    <a:pt x="5377046" y="1373120"/>
                  </a:lnTo>
                  <a:close/>
                  <a:moveTo>
                    <a:pt x="5347005" y="1351139"/>
                  </a:moveTo>
                  <a:lnTo>
                    <a:pt x="5333816" y="1361397"/>
                  </a:lnTo>
                  <a:lnTo>
                    <a:pt x="5333083" y="1361030"/>
                  </a:lnTo>
                  <a:cubicBezTo>
                    <a:pt x="5333816" y="1357733"/>
                    <a:pt x="5333083" y="1354436"/>
                    <a:pt x="5330885" y="1351871"/>
                  </a:cubicBezTo>
                  <a:lnTo>
                    <a:pt x="5352867" y="1315236"/>
                  </a:lnTo>
                  <a:lnTo>
                    <a:pt x="5364957" y="1317068"/>
                  </a:lnTo>
                  <a:lnTo>
                    <a:pt x="5386205" y="1319998"/>
                  </a:lnTo>
                  <a:lnTo>
                    <a:pt x="5347005" y="1351139"/>
                  </a:lnTo>
                  <a:close/>
                  <a:moveTo>
                    <a:pt x="5279229" y="1304978"/>
                  </a:moveTo>
                  <a:lnTo>
                    <a:pt x="5314033" y="1351139"/>
                  </a:lnTo>
                  <a:lnTo>
                    <a:pt x="5314399" y="1353703"/>
                  </a:lnTo>
                  <a:cubicBezTo>
                    <a:pt x="5314399" y="1354070"/>
                    <a:pt x="5314033" y="1354070"/>
                    <a:pt x="5314033" y="1354070"/>
                  </a:cubicBezTo>
                  <a:cubicBezTo>
                    <a:pt x="5313667" y="1354802"/>
                    <a:pt x="5314033" y="1355901"/>
                    <a:pt x="5314033" y="1356634"/>
                  </a:cubicBezTo>
                  <a:lnTo>
                    <a:pt x="5278863" y="1338683"/>
                  </a:lnTo>
                  <a:lnTo>
                    <a:pt x="5267872" y="1333187"/>
                  </a:lnTo>
                  <a:lnTo>
                    <a:pt x="5274100" y="1304245"/>
                  </a:lnTo>
                  <a:lnTo>
                    <a:pt x="5279229" y="1304978"/>
                  </a:lnTo>
                  <a:close/>
                  <a:moveTo>
                    <a:pt x="5208156" y="1510870"/>
                  </a:moveTo>
                  <a:lnTo>
                    <a:pt x="5207424" y="1511236"/>
                  </a:lnTo>
                  <a:lnTo>
                    <a:pt x="5207424" y="1506107"/>
                  </a:lnTo>
                  <a:lnTo>
                    <a:pt x="5208156" y="1510870"/>
                  </a:lnTo>
                  <a:close/>
                  <a:moveTo>
                    <a:pt x="5205225" y="1661442"/>
                  </a:moveTo>
                  <a:lnTo>
                    <a:pt x="5205592" y="1644589"/>
                  </a:lnTo>
                  <a:lnTo>
                    <a:pt x="5210354" y="1641659"/>
                  </a:lnTo>
                  <a:lnTo>
                    <a:pt x="5208156" y="1663640"/>
                  </a:lnTo>
                  <a:cubicBezTo>
                    <a:pt x="5207057" y="1673532"/>
                    <a:pt x="5205958" y="1683057"/>
                    <a:pt x="5205225" y="1692948"/>
                  </a:cubicBezTo>
                  <a:lnTo>
                    <a:pt x="5205225" y="1661442"/>
                  </a:lnTo>
                  <a:close/>
                  <a:moveTo>
                    <a:pt x="5341143" y="1520029"/>
                  </a:moveTo>
                  <a:lnTo>
                    <a:pt x="5345539" y="1516731"/>
                  </a:lnTo>
                  <a:lnTo>
                    <a:pt x="5342242" y="1531752"/>
                  </a:lnTo>
                  <a:cubicBezTo>
                    <a:pt x="5341876" y="1528088"/>
                    <a:pt x="5341510" y="1524425"/>
                    <a:pt x="5341143" y="1520029"/>
                  </a:cubicBezTo>
                  <a:lnTo>
                    <a:pt x="5341143" y="1520029"/>
                  </a:lnTo>
                  <a:close/>
                  <a:moveTo>
                    <a:pt x="5441158" y="1442361"/>
                  </a:moveTo>
                  <a:lnTo>
                    <a:pt x="5462773" y="1425509"/>
                  </a:lnTo>
                  <a:lnTo>
                    <a:pt x="5508201" y="1492918"/>
                  </a:lnTo>
                  <a:cubicBezTo>
                    <a:pt x="5492448" y="1481195"/>
                    <a:pt x="5467902" y="1462511"/>
                    <a:pt x="5441158" y="1442361"/>
                  </a:cubicBezTo>
                  <a:lnTo>
                    <a:pt x="5441158" y="1442361"/>
                  </a:lnTo>
                  <a:close/>
                  <a:moveTo>
                    <a:pt x="5479992" y="1411954"/>
                  </a:moveTo>
                  <a:lnTo>
                    <a:pt x="5486220" y="1407191"/>
                  </a:lnTo>
                  <a:lnTo>
                    <a:pt x="5488418" y="1413419"/>
                  </a:lnTo>
                  <a:lnTo>
                    <a:pt x="5479992" y="1411954"/>
                  </a:lnTo>
                  <a:close/>
                  <a:moveTo>
                    <a:pt x="5470467" y="1410488"/>
                  </a:moveTo>
                  <a:lnTo>
                    <a:pt x="5459842" y="1408656"/>
                  </a:lnTo>
                  <a:lnTo>
                    <a:pt x="5445921" y="1387408"/>
                  </a:lnTo>
                  <a:lnTo>
                    <a:pt x="5476328" y="1376417"/>
                  </a:lnTo>
                  <a:cubicBezTo>
                    <a:pt x="5478893" y="1384477"/>
                    <a:pt x="5481457" y="1392170"/>
                    <a:pt x="5484022" y="1400230"/>
                  </a:cubicBezTo>
                  <a:lnTo>
                    <a:pt x="5470467" y="1410488"/>
                  </a:lnTo>
                  <a:close/>
                  <a:moveTo>
                    <a:pt x="5483289" y="1373853"/>
                  </a:moveTo>
                  <a:lnTo>
                    <a:pt x="5547035" y="1351139"/>
                  </a:lnTo>
                  <a:lnTo>
                    <a:pt x="5490250" y="1395101"/>
                  </a:lnTo>
                  <a:cubicBezTo>
                    <a:pt x="5487686" y="1388141"/>
                    <a:pt x="5485487" y="1381180"/>
                    <a:pt x="5483289" y="1373853"/>
                  </a:cubicBezTo>
                  <a:lnTo>
                    <a:pt x="5483289" y="1373853"/>
                  </a:lnTo>
                  <a:close/>
                  <a:moveTo>
                    <a:pt x="5480358" y="1364694"/>
                  </a:moveTo>
                  <a:lnTo>
                    <a:pt x="5475596" y="1349673"/>
                  </a:lnTo>
                  <a:lnTo>
                    <a:pt x="5469734" y="1330989"/>
                  </a:lnTo>
                  <a:lnTo>
                    <a:pt x="5551065" y="1341980"/>
                  </a:lnTo>
                  <a:lnTo>
                    <a:pt x="5480358" y="1364694"/>
                  </a:lnTo>
                  <a:close/>
                  <a:moveTo>
                    <a:pt x="5468269" y="1351505"/>
                  </a:moveTo>
                  <a:lnTo>
                    <a:pt x="5473031" y="1366526"/>
                  </a:lnTo>
                  <a:cubicBezTo>
                    <a:pt x="5461308" y="1370189"/>
                    <a:pt x="5449951" y="1373853"/>
                    <a:pt x="5439326" y="1377516"/>
                  </a:cubicBezTo>
                  <a:lnTo>
                    <a:pt x="5424672" y="1355535"/>
                  </a:lnTo>
                  <a:lnTo>
                    <a:pt x="5442624" y="1326593"/>
                  </a:lnTo>
                  <a:lnTo>
                    <a:pt x="5460941" y="1329157"/>
                  </a:lnTo>
                  <a:lnTo>
                    <a:pt x="5468269" y="1351505"/>
                  </a:lnTo>
                  <a:close/>
                  <a:moveTo>
                    <a:pt x="5447020" y="1320365"/>
                  </a:moveTo>
                  <a:lnTo>
                    <a:pt x="5454714" y="1308275"/>
                  </a:lnTo>
                  <a:lnTo>
                    <a:pt x="5459110" y="1321830"/>
                  </a:lnTo>
                  <a:lnTo>
                    <a:pt x="5447020" y="1320365"/>
                  </a:lnTo>
                  <a:close/>
                  <a:moveTo>
                    <a:pt x="5368253" y="1271273"/>
                  </a:moveTo>
                  <a:lnTo>
                    <a:pt x="5361659" y="1261382"/>
                  </a:lnTo>
                  <a:lnTo>
                    <a:pt x="5375947" y="1259183"/>
                  </a:lnTo>
                  <a:lnTo>
                    <a:pt x="5368253" y="1271273"/>
                  </a:lnTo>
                  <a:close/>
                  <a:moveTo>
                    <a:pt x="5363857" y="1277868"/>
                  </a:moveTo>
                  <a:lnTo>
                    <a:pt x="5345906" y="1306810"/>
                  </a:lnTo>
                  <a:lnTo>
                    <a:pt x="5319895" y="1303146"/>
                  </a:lnTo>
                  <a:cubicBezTo>
                    <a:pt x="5318429" y="1292155"/>
                    <a:pt x="5316597" y="1280066"/>
                    <a:pt x="5315132" y="1267976"/>
                  </a:cubicBezTo>
                  <a:lnTo>
                    <a:pt x="5330885" y="1265778"/>
                  </a:lnTo>
                  <a:lnTo>
                    <a:pt x="5353599" y="1262481"/>
                  </a:lnTo>
                  <a:lnTo>
                    <a:pt x="5363857" y="1277868"/>
                  </a:lnTo>
                  <a:close/>
                  <a:moveTo>
                    <a:pt x="5329786" y="1258451"/>
                  </a:moveTo>
                  <a:lnTo>
                    <a:pt x="5314033" y="1260649"/>
                  </a:lnTo>
                  <a:lnTo>
                    <a:pt x="5303775" y="1187378"/>
                  </a:lnTo>
                  <a:lnTo>
                    <a:pt x="5349203" y="1255520"/>
                  </a:lnTo>
                  <a:lnTo>
                    <a:pt x="5329786" y="1258451"/>
                  </a:lnTo>
                  <a:close/>
                  <a:moveTo>
                    <a:pt x="5304508" y="1262114"/>
                  </a:moveTo>
                  <a:lnTo>
                    <a:pt x="5282527" y="1265411"/>
                  </a:lnTo>
                  <a:lnTo>
                    <a:pt x="5297181" y="1194705"/>
                  </a:lnTo>
                  <a:lnTo>
                    <a:pt x="5304508" y="1262114"/>
                  </a:lnTo>
                  <a:close/>
                  <a:moveTo>
                    <a:pt x="5305240" y="1269441"/>
                  </a:moveTo>
                  <a:lnTo>
                    <a:pt x="5308904" y="1301681"/>
                  </a:lnTo>
                  <a:lnTo>
                    <a:pt x="5283992" y="1298383"/>
                  </a:lnTo>
                  <a:lnTo>
                    <a:pt x="5277397" y="1289591"/>
                  </a:lnTo>
                  <a:lnTo>
                    <a:pt x="5280695" y="1273105"/>
                  </a:lnTo>
                  <a:lnTo>
                    <a:pt x="5305240" y="1269441"/>
                  </a:lnTo>
                  <a:close/>
                  <a:moveTo>
                    <a:pt x="5271536" y="1281531"/>
                  </a:moveTo>
                  <a:lnTo>
                    <a:pt x="5266773" y="1274937"/>
                  </a:lnTo>
                  <a:lnTo>
                    <a:pt x="5273368" y="1273838"/>
                  </a:lnTo>
                  <a:lnTo>
                    <a:pt x="5271536" y="1281531"/>
                  </a:lnTo>
                  <a:close/>
                  <a:moveTo>
                    <a:pt x="5261278" y="1329524"/>
                  </a:moveTo>
                  <a:cubicBezTo>
                    <a:pt x="5231603" y="1314503"/>
                    <a:pt x="5203760" y="1300582"/>
                    <a:pt x="5186541" y="1291789"/>
                  </a:cubicBezTo>
                  <a:lnTo>
                    <a:pt x="5267139" y="1302780"/>
                  </a:lnTo>
                  <a:lnTo>
                    <a:pt x="5261278" y="1329524"/>
                  </a:lnTo>
                  <a:close/>
                  <a:moveTo>
                    <a:pt x="5235267" y="1453718"/>
                  </a:moveTo>
                  <a:lnTo>
                    <a:pt x="5224642" y="1457748"/>
                  </a:lnTo>
                  <a:lnTo>
                    <a:pt x="5236365" y="1448589"/>
                  </a:lnTo>
                  <a:lnTo>
                    <a:pt x="5235267" y="1453718"/>
                  </a:lnTo>
                  <a:close/>
                  <a:moveTo>
                    <a:pt x="5164560" y="1636163"/>
                  </a:moveTo>
                  <a:lnTo>
                    <a:pt x="5183244" y="1624440"/>
                  </a:lnTo>
                  <a:lnTo>
                    <a:pt x="5182511" y="1629935"/>
                  </a:lnTo>
                  <a:lnTo>
                    <a:pt x="5167491" y="1637629"/>
                  </a:lnTo>
                  <a:lnTo>
                    <a:pt x="5139281" y="1651916"/>
                  </a:lnTo>
                  <a:lnTo>
                    <a:pt x="5164560" y="1636163"/>
                  </a:lnTo>
                  <a:close/>
                  <a:moveTo>
                    <a:pt x="5215483" y="1664373"/>
                  </a:moveTo>
                  <a:lnTo>
                    <a:pt x="5218414" y="1636529"/>
                  </a:lnTo>
                  <a:lnTo>
                    <a:pt x="5229038" y="1629569"/>
                  </a:lnTo>
                  <a:lnTo>
                    <a:pt x="5232702" y="1650451"/>
                  </a:lnTo>
                  <a:lnTo>
                    <a:pt x="5237831" y="1679759"/>
                  </a:lnTo>
                  <a:lnTo>
                    <a:pt x="5226840" y="1704672"/>
                  </a:lnTo>
                  <a:lnTo>
                    <a:pt x="5206324" y="1751199"/>
                  </a:lnTo>
                  <a:cubicBezTo>
                    <a:pt x="5209255" y="1725188"/>
                    <a:pt x="5212186" y="1694780"/>
                    <a:pt x="5215483" y="1664373"/>
                  </a:cubicBezTo>
                  <a:lnTo>
                    <a:pt x="5215483" y="1664373"/>
                  </a:lnTo>
                  <a:close/>
                  <a:moveTo>
                    <a:pt x="5240029" y="1649352"/>
                  </a:moveTo>
                  <a:lnTo>
                    <a:pt x="5235633" y="1625539"/>
                  </a:lnTo>
                  <a:lnTo>
                    <a:pt x="5272635" y="1601726"/>
                  </a:lnTo>
                  <a:lnTo>
                    <a:pt x="5242960" y="1668402"/>
                  </a:lnTo>
                  <a:lnTo>
                    <a:pt x="5240029" y="1649352"/>
                  </a:lnTo>
                  <a:close/>
                  <a:moveTo>
                    <a:pt x="5353966" y="1510137"/>
                  </a:moveTo>
                  <a:lnTo>
                    <a:pt x="5356164" y="1508305"/>
                  </a:lnTo>
                  <a:lnTo>
                    <a:pt x="5375580" y="1508671"/>
                  </a:lnTo>
                  <a:cubicBezTo>
                    <a:pt x="5401958" y="1509404"/>
                    <a:pt x="5428336" y="1509771"/>
                    <a:pt x="5451416" y="1510503"/>
                  </a:cubicBezTo>
                  <a:lnTo>
                    <a:pt x="5348837" y="1533217"/>
                  </a:lnTo>
                  <a:lnTo>
                    <a:pt x="5353966" y="1510137"/>
                  </a:lnTo>
                  <a:close/>
                  <a:moveTo>
                    <a:pt x="5375580" y="1501344"/>
                  </a:moveTo>
                  <a:lnTo>
                    <a:pt x="5365323" y="1500978"/>
                  </a:lnTo>
                  <a:lnTo>
                    <a:pt x="5435297" y="1446757"/>
                  </a:lnTo>
                  <a:cubicBezTo>
                    <a:pt x="5462407" y="1467273"/>
                    <a:pt x="5488052" y="1486690"/>
                    <a:pt x="5504172" y="1498780"/>
                  </a:cubicBezTo>
                  <a:lnTo>
                    <a:pt x="5501241" y="1499513"/>
                  </a:lnTo>
                  <a:lnTo>
                    <a:pt x="5481824" y="1503909"/>
                  </a:lnTo>
                  <a:cubicBezTo>
                    <a:pt x="5453248" y="1503176"/>
                    <a:pt x="5414414" y="1502443"/>
                    <a:pt x="5375580" y="1501344"/>
                  </a:cubicBezTo>
                  <a:lnTo>
                    <a:pt x="5375580" y="1501344"/>
                  </a:lnTo>
                  <a:close/>
                  <a:moveTo>
                    <a:pt x="5418444" y="1346376"/>
                  </a:moveTo>
                  <a:lnTo>
                    <a:pt x="5413315" y="1338683"/>
                  </a:lnTo>
                  <a:lnTo>
                    <a:pt x="5401958" y="1321830"/>
                  </a:lnTo>
                  <a:lnTo>
                    <a:pt x="5431999" y="1325860"/>
                  </a:lnTo>
                  <a:lnTo>
                    <a:pt x="5418444" y="1346376"/>
                  </a:lnTo>
                  <a:close/>
                  <a:moveTo>
                    <a:pt x="5366422" y="1309374"/>
                  </a:moveTo>
                  <a:lnTo>
                    <a:pt x="5357263" y="1308275"/>
                  </a:lnTo>
                  <a:lnTo>
                    <a:pt x="5369719" y="1287026"/>
                  </a:lnTo>
                  <a:lnTo>
                    <a:pt x="5386571" y="1312305"/>
                  </a:lnTo>
                  <a:lnTo>
                    <a:pt x="5366422" y="1309374"/>
                  </a:lnTo>
                  <a:close/>
                  <a:moveTo>
                    <a:pt x="5183244" y="1300948"/>
                  </a:moveTo>
                  <a:lnTo>
                    <a:pt x="5182511" y="1298017"/>
                  </a:lnTo>
                  <a:cubicBezTo>
                    <a:pt x="5200097" y="1307176"/>
                    <a:pt x="5229038" y="1321830"/>
                    <a:pt x="5259446" y="1337217"/>
                  </a:cubicBezTo>
                  <a:lnTo>
                    <a:pt x="5241128" y="1424043"/>
                  </a:lnTo>
                  <a:lnTo>
                    <a:pt x="5236365" y="1414884"/>
                  </a:lnTo>
                  <a:cubicBezTo>
                    <a:pt x="5218781" y="1380081"/>
                    <a:pt x="5200829" y="1345643"/>
                    <a:pt x="5187640" y="1320731"/>
                  </a:cubicBezTo>
                  <a:lnTo>
                    <a:pt x="5183244" y="1300948"/>
                  </a:lnTo>
                  <a:close/>
                  <a:moveTo>
                    <a:pt x="5230138" y="1418182"/>
                  </a:moveTo>
                  <a:lnTo>
                    <a:pt x="5238930" y="1435400"/>
                  </a:lnTo>
                  <a:lnTo>
                    <a:pt x="5238197" y="1437965"/>
                  </a:lnTo>
                  <a:lnTo>
                    <a:pt x="5219879" y="1452619"/>
                  </a:lnTo>
                  <a:lnTo>
                    <a:pt x="5195334" y="1350772"/>
                  </a:lnTo>
                  <a:cubicBezTo>
                    <a:pt x="5205958" y="1371288"/>
                    <a:pt x="5218048" y="1394735"/>
                    <a:pt x="5230138" y="1418182"/>
                  </a:cubicBezTo>
                  <a:close/>
                  <a:moveTo>
                    <a:pt x="5132321" y="1610518"/>
                  </a:moveTo>
                  <a:lnTo>
                    <a:pt x="5119132" y="1614182"/>
                  </a:lnTo>
                  <a:cubicBezTo>
                    <a:pt x="5139281" y="1594399"/>
                    <a:pt x="5159431" y="1574615"/>
                    <a:pt x="5177016" y="1557397"/>
                  </a:cubicBezTo>
                  <a:lnTo>
                    <a:pt x="5132321" y="1610518"/>
                  </a:lnTo>
                  <a:close/>
                  <a:moveTo>
                    <a:pt x="5191670" y="1551169"/>
                  </a:moveTo>
                  <a:lnTo>
                    <a:pt x="5186541" y="1595131"/>
                  </a:lnTo>
                  <a:lnTo>
                    <a:pt x="5163094" y="1601726"/>
                  </a:lnTo>
                  <a:lnTo>
                    <a:pt x="5144777" y="1607221"/>
                  </a:lnTo>
                  <a:lnTo>
                    <a:pt x="5191670" y="1551169"/>
                  </a:lnTo>
                  <a:close/>
                  <a:moveTo>
                    <a:pt x="5165293" y="1608687"/>
                  </a:moveTo>
                  <a:lnTo>
                    <a:pt x="5185809" y="1602825"/>
                  </a:lnTo>
                  <a:lnTo>
                    <a:pt x="5184343" y="1615647"/>
                  </a:lnTo>
                  <a:lnTo>
                    <a:pt x="5160530" y="1630301"/>
                  </a:lnTo>
                  <a:cubicBezTo>
                    <a:pt x="5134519" y="1646421"/>
                    <a:pt x="5108508" y="1662541"/>
                    <a:pt x="5086160" y="1676462"/>
                  </a:cubicBezTo>
                  <a:lnTo>
                    <a:pt x="5118765" y="1637629"/>
                  </a:lnTo>
                  <a:lnTo>
                    <a:pt x="5136351" y="1616746"/>
                  </a:lnTo>
                  <a:lnTo>
                    <a:pt x="5165293" y="1608687"/>
                  </a:lnTo>
                  <a:close/>
                  <a:moveTo>
                    <a:pt x="5170788" y="1644223"/>
                  </a:moveTo>
                  <a:lnTo>
                    <a:pt x="5181412" y="1638728"/>
                  </a:lnTo>
                  <a:lnTo>
                    <a:pt x="5179947" y="1651916"/>
                  </a:lnTo>
                  <a:lnTo>
                    <a:pt x="5170055" y="1658145"/>
                  </a:lnTo>
                  <a:lnTo>
                    <a:pt x="5020582" y="1753397"/>
                  </a:lnTo>
                  <a:lnTo>
                    <a:pt x="5070407" y="1694414"/>
                  </a:lnTo>
                  <a:lnTo>
                    <a:pt x="5170788" y="1644223"/>
                  </a:lnTo>
                  <a:close/>
                  <a:moveTo>
                    <a:pt x="5189106" y="1635064"/>
                  </a:moveTo>
                  <a:lnTo>
                    <a:pt x="5198265" y="1630301"/>
                  </a:lnTo>
                  <a:lnTo>
                    <a:pt x="5198265" y="1640560"/>
                  </a:lnTo>
                  <a:lnTo>
                    <a:pt x="5188007" y="1647154"/>
                  </a:lnTo>
                  <a:lnTo>
                    <a:pt x="5189106" y="1635064"/>
                  </a:lnTo>
                  <a:close/>
                  <a:moveTo>
                    <a:pt x="5468269" y="1421113"/>
                  </a:moveTo>
                  <a:lnTo>
                    <a:pt x="5471932" y="1418182"/>
                  </a:lnTo>
                  <a:lnTo>
                    <a:pt x="5490982" y="1421845"/>
                  </a:lnTo>
                  <a:cubicBezTo>
                    <a:pt x="5499409" y="1447490"/>
                    <a:pt x="5506370" y="1469838"/>
                    <a:pt x="5511865" y="1485957"/>
                  </a:cubicBezTo>
                  <a:lnTo>
                    <a:pt x="5468269" y="1421113"/>
                  </a:lnTo>
                  <a:close/>
                  <a:moveTo>
                    <a:pt x="5269337" y="1291789"/>
                  </a:moveTo>
                  <a:lnTo>
                    <a:pt x="5268239" y="1296185"/>
                  </a:lnTo>
                  <a:lnTo>
                    <a:pt x="5191304" y="1285561"/>
                  </a:lnTo>
                  <a:cubicBezTo>
                    <a:pt x="5207790" y="1283363"/>
                    <a:pt x="5230870" y="1280066"/>
                    <a:pt x="5257980" y="1276036"/>
                  </a:cubicBezTo>
                  <a:lnTo>
                    <a:pt x="5269337" y="1291789"/>
                  </a:lnTo>
                  <a:close/>
                  <a:moveTo>
                    <a:pt x="5569383" y="1428806"/>
                  </a:moveTo>
                  <a:lnTo>
                    <a:pt x="5496478" y="1415251"/>
                  </a:lnTo>
                  <a:cubicBezTo>
                    <a:pt x="5495013" y="1410855"/>
                    <a:pt x="5493913" y="1406825"/>
                    <a:pt x="5492448" y="1402428"/>
                  </a:cubicBezTo>
                  <a:lnTo>
                    <a:pt x="5559491" y="1350040"/>
                  </a:lnTo>
                  <a:cubicBezTo>
                    <a:pt x="5563155" y="1353337"/>
                    <a:pt x="5568284" y="1353337"/>
                    <a:pt x="5572314" y="1350406"/>
                  </a:cubicBezTo>
                  <a:lnTo>
                    <a:pt x="5632029" y="1402428"/>
                  </a:lnTo>
                  <a:cubicBezTo>
                    <a:pt x="5653278" y="1421113"/>
                    <a:pt x="5674893" y="1439430"/>
                    <a:pt x="5688082" y="1450787"/>
                  </a:cubicBezTo>
                  <a:lnTo>
                    <a:pt x="5569383" y="1428806"/>
                  </a:lnTo>
                  <a:close/>
                  <a:moveTo>
                    <a:pt x="5555828" y="1335752"/>
                  </a:moveTo>
                  <a:lnTo>
                    <a:pt x="5466803" y="1323296"/>
                  </a:lnTo>
                  <a:lnTo>
                    <a:pt x="5459476" y="1300582"/>
                  </a:lnTo>
                  <a:lnTo>
                    <a:pt x="5490982" y="1250391"/>
                  </a:lnTo>
                  <a:cubicBezTo>
                    <a:pt x="5492082" y="1250757"/>
                    <a:pt x="5493181" y="1251856"/>
                    <a:pt x="5494280" y="1251856"/>
                  </a:cubicBezTo>
                  <a:cubicBezTo>
                    <a:pt x="5495745" y="1251856"/>
                    <a:pt x="5497211" y="1251490"/>
                    <a:pt x="5498310" y="1251124"/>
                  </a:cubicBezTo>
                  <a:cubicBezTo>
                    <a:pt x="5504904" y="1261015"/>
                    <a:pt x="5515895" y="1276769"/>
                    <a:pt x="5526885" y="1292155"/>
                  </a:cubicBezTo>
                  <a:lnTo>
                    <a:pt x="5556560" y="1333920"/>
                  </a:lnTo>
                  <a:cubicBezTo>
                    <a:pt x="5556194" y="1334286"/>
                    <a:pt x="5555828" y="1335019"/>
                    <a:pt x="5555828" y="1335752"/>
                  </a:cubicBezTo>
                  <a:lnTo>
                    <a:pt x="5555828" y="1335752"/>
                  </a:lnTo>
                  <a:close/>
                  <a:moveTo>
                    <a:pt x="5455812" y="1289591"/>
                  </a:moveTo>
                  <a:lnTo>
                    <a:pt x="5451783" y="1276769"/>
                  </a:lnTo>
                  <a:lnTo>
                    <a:pt x="5478893" y="1255154"/>
                  </a:lnTo>
                  <a:cubicBezTo>
                    <a:pt x="5472665" y="1264312"/>
                    <a:pt x="5464605" y="1276402"/>
                    <a:pt x="5455812" y="1289591"/>
                  </a:cubicBezTo>
                  <a:lnTo>
                    <a:pt x="5455812" y="1289591"/>
                  </a:lnTo>
                  <a:close/>
                  <a:moveTo>
                    <a:pt x="5450683" y="1297284"/>
                  </a:moveTo>
                  <a:lnTo>
                    <a:pt x="5438228" y="1316335"/>
                  </a:lnTo>
                  <a:lnTo>
                    <a:pt x="5436396" y="1318899"/>
                  </a:lnTo>
                  <a:lnTo>
                    <a:pt x="5404156" y="1314503"/>
                  </a:lnTo>
                  <a:lnTo>
                    <a:pt x="5445555" y="1281165"/>
                  </a:lnTo>
                  <a:lnTo>
                    <a:pt x="5450683" y="1297284"/>
                  </a:lnTo>
                  <a:close/>
                  <a:moveTo>
                    <a:pt x="5373749" y="1280066"/>
                  </a:moveTo>
                  <a:lnTo>
                    <a:pt x="5375214" y="1277135"/>
                  </a:lnTo>
                  <a:cubicBezTo>
                    <a:pt x="5379244" y="1270540"/>
                    <a:pt x="5383274" y="1263946"/>
                    <a:pt x="5386938" y="1257352"/>
                  </a:cubicBezTo>
                  <a:lnTo>
                    <a:pt x="5403057" y="1255154"/>
                  </a:lnTo>
                  <a:lnTo>
                    <a:pt x="5391334" y="1307176"/>
                  </a:lnTo>
                  <a:lnTo>
                    <a:pt x="5373749" y="1280066"/>
                  </a:lnTo>
                  <a:close/>
                  <a:moveTo>
                    <a:pt x="5392066" y="1249658"/>
                  </a:moveTo>
                  <a:cubicBezTo>
                    <a:pt x="5400127" y="1236103"/>
                    <a:pt x="5407454" y="1223647"/>
                    <a:pt x="5412949" y="1213755"/>
                  </a:cubicBezTo>
                  <a:lnTo>
                    <a:pt x="5405256" y="1247460"/>
                  </a:lnTo>
                  <a:lnTo>
                    <a:pt x="5392066" y="1249658"/>
                  </a:lnTo>
                  <a:close/>
                  <a:moveTo>
                    <a:pt x="5286923" y="1178219"/>
                  </a:moveTo>
                  <a:cubicBezTo>
                    <a:pt x="5288022" y="1180417"/>
                    <a:pt x="5289854" y="1182249"/>
                    <a:pt x="5292418" y="1183348"/>
                  </a:cubicBezTo>
                  <a:lnTo>
                    <a:pt x="5274833" y="1266511"/>
                  </a:lnTo>
                  <a:lnTo>
                    <a:pt x="5261644" y="1268342"/>
                  </a:lnTo>
                  <a:lnTo>
                    <a:pt x="5217681" y="1208993"/>
                  </a:lnTo>
                  <a:lnTo>
                    <a:pt x="5145510" y="1111909"/>
                  </a:lnTo>
                  <a:cubicBezTo>
                    <a:pt x="5161263" y="1118869"/>
                    <a:pt x="5187640" y="1130226"/>
                    <a:pt x="5213652" y="1141217"/>
                  </a:cubicBezTo>
                  <a:lnTo>
                    <a:pt x="5287289" y="1172357"/>
                  </a:lnTo>
                  <a:cubicBezTo>
                    <a:pt x="5286556" y="1174189"/>
                    <a:pt x="5286556" y="1176021"/>
                    <a:pt x="5286923" y="1178219"/>
                  </a:cubicBezTo>
                  <a:lnTo>
                    <a:pt x="5286923" y="1178219"/>
                  </a:lnTo>
                  <a:close/>
                  <a:moveTo>
                    <a:pt x="5205958" y="1821173"/>
                  </a:moveTo>
                  <a:cubicBezTo>
                    <a:pt x="5205225" y="1819707"/>
                    <a:pt x="5204493" y="1818608"/>
                    <a:pt x="5203393" y="1817509"/>
                  </a:cubicBezTo>
                  <a:lnTo>
                    <a:pt x="5213285" y="1799558"/>
                  </a:lnTo>
                  <a:lnTo>
                    <a:pt x="5205958" y="1821173"/>
                  </a:lnTo>
                  <a:close/>
                  <a:moveTo>
                    <a:pt x="5203027" y="1802855"/>
                  </a:moveTo>
                  <a:lnTo>
                    <a:pt x="5203393" y="1777210"/>
                  </a:lnTo>
                  <a:cubicBezTo>
                    <a:pt x="5203393" y="1776477"/>
                    <a:pt x="5203393" y="1775745"/>
                    <a:pt x="5203760" y="1774646"/>
                  </a:cubicBezTo>
                  <a:lnTo>
                    <a:pt x="5233435" y="1707969"/>
                  </a:lnTo>
                  <a:lnTo>
                    <a:pt x="5240029" y="1692948"/>
                  </a:lnTo>
                  <a:lnTo>
                    <a:pt x="5242960" y="1709068"/>
                  </a:lnTo>
                  <a:lnTo>
                    <a:pt x="5226474" y="1758892"/>
                  </a:lnTo>
                  <a:lnTo>
                    <a:pt x="5203027" y="1802855"/>
                  </a:lnTo>
                  <a:close/>
                  <a:moveTo>
                    <a:pt x="5300111" y="1584507"/>
                  </a:moveTo>
                  <a:lnTo>
                    <a:pt x="5331252" y="1564724"/>
                  </a:lnTo>
                  <a:lnTo>
                    <a:pt x="5294616" y="1632500"/>
                  </a:lnTo>
                  <a:cubicBezTo>
                    <a:pt x="5296814" y="1614548"/>
                    <a:pt x="5298646" y="1598062"/>
                    <a:pt x="5300111" y="1584507"/>
                  </a:cubicBezTo>
                  <a:lnTo>
                    <a:pt x="5300111" y="1584507"/>
                  </a:lnTo>
                  <a:close/>
                  <a:moveTo>
                    <a:pt x="5499043" y="1423677"/>
                  </a:moveTo>
                  <a:lnTo>
                    <a:pt x="5544837" y="1432470"/>
                  </a:lnTo>
                  <a:cubicBezTo>
                    <a:pt x="5601622" y="1443460"/>
                    <a:pt x="5658407" y="1454451"/>
                    <a:pt x="5685518" y="1459580"/>
                  </a:cubicBezTo>
                  <a:lnTo>
                    <a:pt x="5521756" y="1495116"/>
                  </a:lnTo>
                  <a:cubicBezTo>
                    <a:pt x="5517360" y="1480828"/>
                    <a:pt x="5508934" y="1454817"/>
                    <a:pt x="5499043" y="1423677"/>
                  </a:cubicBezTo>
                  <a:lnTo>
                    <a:pt x="5499043" y="1423677"/>
                  </a:lnTo>
                  <a:close/>
                  <a:moveTo>
                    <a:pt x="5224276" y="1232440"/>
                  </a:moveTo>
                  <a:lnTo>
                    <a:pt x="5252485" y="1269808"/>
                  </a:lnTo>
                  <a:cubicBezTo>
                    <a:pt x="5219879" y="1274570"/>
                    <a:pt x="5193136" y="1278600"/>
                    <a:pt x="5178115" y="1280798"/>
                  </a:cubicBezTo>
                  <a:lnTo>
                    <a:pt x="5138549" y="1117770"/>
                  </a:lnTo>
                  <a:cubicBezTo>
                    <a:pt x="5155035" y="1139752"/>
                    <a:pt x="5189838" y="1186279"/>
                    <a:pt x="5224276" y="1232440"/>
                  </a:cubicBezTo>
                  <a:lnTo>
                    <a:pt x="5224276" y="1232440"/>
                  </a:lnTo>
                  <a:close/>
                  <a:moveTo>
                    <a:pt x="5181046" y="1322929"/>
                  </a:moveTo>
                  <a:lnTo>
                    <a:pt x="5214018" y="1457382"/>
                  </a:lnTo>
                  <a:lnTo>
                    <a:pt x="5208522" y="1461778"/>
                  </a:lnTo>
                  <a:cubicBezTo>
                    <a:pt x="5207790" y="1461412"/>
                    <a:pt x="5206691" y="1461045"/>
                    <a:pt x="5205958" y="1461045"/>
                  </a:cubicBezTo>
                  <a:lnTo>
                    <a:pt x="5188739" y="1377150"/>
                  </a:lnTo>
                  <a:cubicBezTo>
                    <a:pt x="5183977" y="1352970"/>
                    <a:pt x="5178482" y="1328425"/>
                    <a:pt x="5174818" y="1311206"/>
                  </a:cubicBezTo>
                  <a:cubicBezTo>
                    <a:pt x="5177016" y="1314503"/>
                    <a:pt x="5179214" y="1318899"/>
                    <a:pt x="5181046" y="1322929"/>
                  </a:cubicBezTo>
                  <a:lnTo>
                    <a:pt x="5181046" y="1322929"/>
                  </a:lnTo>
                  <a:close/>
                  <a:moveTo>
                    <a:pt x="5194968" y="1518929"/>
                  </a:moveTo>
                  <a:lnTo>
                    <a:pt x="5154302" y="1544941"/>
                  </a:lnTo>
                  <a:lnTo>
                    <a:pt x="5199364" y="1482294"/>
                  </a:lnTo>
                  <a:lnTo>
                    <a:pt x="5194968" y="1518929"/>
                  </a:lnTo>
                  <a:close/>
                  <a:moveTo>
                    <a:pt x="5107775" y="1625173"/>
                  </a:moveTo>
                  <a:lnTo>
                    <a:pt x="5123894" y="1620776"/>
                  </a:lnTo>
                  <a:lnTo>
                    <a:pt x="5113270" y="1633232"/>
                  </a:lnTo>
                  <a:lnTo>
                    <a:pt x="5066377" y="1689285"/>
                  </a:lnTo>
                  <a:lnTo>
                    <a:pt x="5064545" y="1690384"/>
                  </a:lnTo>
                  <a:lnTo>
                    <a:pt x="5041464" y="1702107"/>
                  </a:lnTo>
                  <a:lnTo>
                    <a:pt x="5070773" y="1661808"/>
                  </a:lnTo>
                  <a:lnTo>
                    <a:pt x="5107775" y="1625173"/>
                  </a:lnTo>
                  <a:close/>
                  <a:moveTo>
                    <a:pt x="5027910" y="1708702"/>
                  </a:moveTo>
                  <a:cubicBezTo>
                    <a:pt x="5026444" y="1707969"/>
                    <a:pt x="5025345" y="1707603"/>
                    <a:pt x="5023879" y="1707603"/>
                  </a:cubicBezTo>
                  <a:lnTo>
                    <a:pt x="5040365" y="1691483"/>
                  </a:lnTo>
                  <a:cubicBezTo>
                    <a:pt x="5034870" y="1698444"/>
                    <a:pt x="5030840" y="1704305"/>
                    <a:pt x="5027910" y="1708702"/>
                  </a:cubicBezTo>
                  <a:close/>
                  <a:moveTo>
                    <a:pt x="4994938" y="1736178"/>
                  </a:moveTo>
                  <a:cubicBezTo>
                    <a:pt x="4996036" y="1736544"/>
                    <a:pt x="4997136" y="1736911"/>
                    <a:pt x="4998234" y="1736911"/>
                  </a:cubicBezTo>
                  <a:cubicBezTo>
                    <a:pt x="5001898" y="1736911"/>
                    <a:pt x="5005195" y="1734713"/>
                    <a:pt x="5006661" y="1731049"/>
                  </a:cubicBezTo>
                  <a:cubicBezTo>
                    <a:pt x="5007027" y="1729950"/>
                    <a:pt x="5007027" y="1728485"/>
                    <a:pt x="5006661" y="1727386"/>
                  </a:cubicBezTo>
                  <a:lnTo>
                    <a:pt x="5013988" y="1723722"/>
                  </a:lnTo>
                  <a:cubicBezTo>
                    <a:pt x="5014354" y="1725554"/>
                    <a:pt x="5015087" y="1727019"/>
                    <a:pt x="5016186" y="1728485"/>
                  </a:cubicBezTo>
                  <a:cubicBezTo>
                    <a:pt x="5018384" y="1730683"/>
                    <a:pt x="5021315" y="1731782"/>
                    <a:pt x="5024612" y="1731782"/>
                  </a:cubicBezTo>
                  <a:cubicBezTo>
                    <a:pt x="5031206" y="1731782"/>
                    <a:pt x="5036702" y="1726287"/>
                    <a:pt x="5036702" y="1719692"/>
                  </a:cubicBezTo>
                  <a:cubicBezTo>
                    <a:pt x="5036702" y="1719692"/>
                    <a:pt x="5036702" y="1719326"/>
                    <a:pt x="5036702" y="1719326"/>
                  </a:cubicBezTo>
                  <a:cubicBezTo>
                    <a:pt x="5036702" y="1718593"/>
                    <a:pt x="5036335" y="1717494"/>
                    <a:pt x="5035969" y="1716761"/>
                  </a:cubicBezTo>
                  <a:lnTo>
                    <a:pt x="5051356" y="1707236"/>
                  </a:lnTo>
                  <a:lnTo>
                    <a:pt x="5004096" y="1763655"/>
                  </a:lnTo>
                  <a:cubicBezTo>
                    <a:pt x="5002997" y="1763655"/>
                    <a:pt x="5001898" y="1763655"/>
                    <a:pt x="5001165" y="1764388"/>
                  </a:cubicBezTo>
                  <a:lnTo>
                    <a:pt x="4843633" y="1694047"/>
                  </a:lnTo>
                  <a:lnTo>
                    <a:pt x="4742519" y="1649352"/>
                  </a:lnTo>
                  <a:lnTo>
                    <a:pt x="4838137" y="1680492"/>
                  </a:lnTo>
                  <a:lnTo>
                    <a:pt x="4989808" y="1729217"/>
                  </a:lnTo>
                  <a:cubicBezTo>
                    <a:pt x="4989808" y="1731782"/>
                    <a:pt x="4991640" y="1734713"/>
                    <a:pt x="4994938" y="1736178"/>
                  </a:cubicBezTo>
                  <a:lnTo>
                    <a:pt x="4994938" y="1736178"/>
                  </a:lnTo>
                  <a:close/>
                  <a:moveTo>
                    <a:pt x="5436762" y="2650968"/>
                  </a:moveTo>
                  <a:lnTo>
                    <a:pt x="5479625" y="2624590"/>
                  </a:lnTo>
                  <a:lnTo>
                    <a:pt x="5469368" y="2648770"/>
                  </a:lnTo>
                  <a:lnTo>
                    <a:pt x="5436762" y="2650968"/>
                  </a:lnTo>
                  <a:close/>
                  <a:moveTo>
                    <a:pt x="5461674" y="2685772"/>
                  </a:moveTo>
                  <a:lnTo>
                    <a:pt x="5474496" y="2655364"/>
                  </a:lnTo>
                  <a:lnTo>
                    <a:pt x="5500508" y="2653532"/>
                  </a:lnTo>
                  <a:lnTo>
                    <a:pt x="5461674" y="2685772"/>
                  </a:lnTo>
                  <a:close/>
                  <a:moveTo>
                    <a:pt x="6314550" y="3155073"/>
                  </a:moveTo>
                  <a:lnTo>
                    <a:pt x="6277182" y="3160935"/>
                  </a:lnTo>
                  <a:lnTo>
                    <a:pt x="6204643" y="3121002"/>
                  </a:lnTo>
                  <a:lnTo>
                    <a:pt x="6320777" y="3146647"/>
                  </a:lnTo>
                  <a:lnTo>
                    <a:pt x="6339095" y="3150676"/>
                  </a:lnTo>
                  <a:lnTo>
                    <a:pt x="6314550" y="3155073"/>
                  </a:lnTo>
                  <a:close/>
                  <a:moveTo>
                    <a:pt x="6315649" y="3162400"/>
                  </a:moveTo>
                  <a:lnTo>
                    <a:pt x="6358512" y="3155439"/>
                  </a:lnTo>
                  <a:cubicBezTo>
                    <a:pt x="6380494" y="3160202"/>
                    <a:pt x="6401376" y="3164964"/>
                    <a:pt x="6418228" y="3168628"/>
                  </a:cubicBezTo>
                  <a:lnTo>
                    <a:pt x="6416397" y="3170093"/>
                  </a:lnTo>
                  <a:cubicBezTo>
                    <a:pt x="6385623" y="3169727"/>
                    <a:pt x="6342759" y="3168994"/>
                    <a:pt x="6299895" y="3168628"/>
                  </a:cubicBezTo>
                  <a:lnTo>
                    <a:pt x="6290736" y="3168628"/>
                  </a:lnTo>
                  <a:lnTo>
                    <a:pt x="6287805" y="3167162"/>
                  </a:lnTo>
                  <a:lnTo>
                    <a:pt x="6315649" y="3162400"/>
                  </a:lnTo>
                  <a:close/>
                  <a:moveTo>
                    <a:pt x="6776157" y="3043334"/>
                  </a:moveTo>
                  <a:cubicBezTo>
                    <a:pt x="6787148" y="3058721"/>
                    <a:pt x="6798505" y="3074108"/>
                    <a:pt x="6805466" y="3083633"/>
                  </a:cubicBezTo>
                  <a:cubicBezTo>
                    <a:pt x="6803634" y="3085832"/>
                    <a:pt x="6802902" y="3088396"/>
                    <a:pt x="6802535" y="3090961"/>
                  </a:cubicBezTo>
                  <a:lnTo>
                    <a:pt x="6745383" y="3104149"/>
                  </a:lnTo>
                  <a:lnTo>
                    <a:pt x="6726333" y="3089862"/>
                  </a:lnTo>
                  <a:lnTo>
                    <a:pt x="6743552" y="3002669"/>
                  </a:lnTo>
                  <a:cubicBezTo>
                    <a:pt x="6744285" y="3002669"/>
                    <a:pt x="6745383" y="3002303"/>
                    <a:pt x="6746116" y="3001936"/>
                  </a:cubicBezTo>
                  <a:lnTo>
                    <a:pt x="6776157" y="3043334"/>
                  </a:lnTo>
                  <a:close/>
                  <a:moveTo>
                    <a:pt x="6403207" y="3230908"/>
                  </a:moveTo>
                  <a:lnTo>
                    <a:pt x="6412366" y="3217720"/>
                  </a:lnTo>
                  <a:lnTo>
                    <a:pt x="6455596" y="3182549"/>
                  </a:lnTo>
                  <a:cubicBezTo>
                    <a:pt x="6457062" y="3183648"/>
                    <a:pt x="6458894" y="3184015"/>
                    <a:pt x="6460725" y="3184015"/>
                  </a:cubicBezTo>
                  <a:cubicBezTo>
                    <a:pt x="6463290" y="3191342"/>
                    <a:pt x="6467320" y="3202333"/>
                    <a:pt x="6471716" y="3214789"/>
                  </a:cubicBezTo>
                  <a:cubicBezTo>
                    <a:pt x="6473182" y="3228344"/>
                    <a:pt x="6474647" y="3240434"/>
                    <a:pt x="6475380" y="3248127"/>
                  </a:cubicBezTo>
                  <a:cubicBezTo>
                    <a:pt x="6473914" y="3248860"/>
                    <a:pt x="6472815" y="3249959"/>
                    <a:pt x="6471716" y="3251058"/>
                  </a:cubicBezTo>
                  <a:lnTo>
                    <a:pt x="6417129" y="3238235"/>
                  </a:lnTo>
                  <a:lnTo>
                    <a:pt x="6403207" y="3230908"/>
                  </a:lnTo>
                  <a:close/>
                  <a:moveTo>
                    <a:pt x="6474647" y="3174856"/>
                  </a:moveTo>
                  <a:lnTo>
                    <a:pt x="6504322" y="3168994"/>
                  </a:lnTo>
                  <a:lnTo>
                    <a:pt x="6493331" y="3203065"/>
                  </a:lnTo>
                  <a:lnTo>
                    <a:pt x="6475746" y="3184748"/>
                  </a:lnTo>
                  <a:lnTo>
                    <a:pt x="6474647" y="3174856"/>
                  </a:lnTo>
                  <a:close/>
                  <a:moveTo>
                    <a:pt x="6521540" y="3242632"/>
                  </a:moveTo>
                  <a:lnTo>
                    <a:pt x="6492232" y="3250325"/>
                  </a:lnTo>
                  <a:lnTo>
                    <a:pt x="6488935" y="3240800"/>
                  </a:lnTo>
                  <a:lnTo>
                    <a:pt x="6496628" y="3216620"/>
                  </a:lnTo>
                  <a:lnTo>
                    <a:pt x="6521540" y="3242632"/>
                  </a:lnTo>
                  <a:close/>
                  <a:moveTo>
                    <a:pt x="6529234" y="3240434"/>
                  </a:moveTo>
                  <a:lnTo>
                    <a:pt x="6498827" y="3208927"/>
                  </a:lnTo>
                  <a:lnTo>
                    <a:pt x="6512382" y="3167529"/>
                  </a:lnTo>
                  <a:lnTo>
                    <a:pt x="6523738" y="3165331"/>
                  </a:lnTo>
                  <a:lnTo>
                    <a:pt x="6577959" y="3190976"/>
                  </a:lnTo>
                  <a:lnTo>
                    <a:pt x="6540591" y="3237869"/>
                  </a:lnTo>
                  <a:lnTo>
                    <a:pt x="6529234" y="3240434"/>
                  </a:lnTo>
                  <a:close/>
                  <a:moveTo>
                    <a:pt x="6477211" y="3196105"/>
                  </a:moveTo>
                  <a:lnTo>
                    <a:pt x="6491133" y="3210759"/>
                  </a:lnTo>
                  <a:lnTo>
                    <a:pt x="6484905" y="3230176"/>
                  </a:lnTo>
                  <a:cubicBezTo>
                    <a:pt x="6483073" y="3224680"/>
                    <a:pt x="6480875" y="3219185"/>
                    <a:pt x="6479043" y="3213690"/>
                  </a:cubicBezTo>
                  <a:cubicBezTo>
                    <a:pt x="6478677" y="3207828"/>
                    <a:pt x="6477944" y="3201966"/>
                    <a:pt x="6477211" y="3196105"/>
                  </a:cubicBezTo>
                  <a:close/>
                  <a:moveTo>
                    <a:pt x="6555612" y="3233473"/>
                  </a:moveTo>
                  <a:cubicBezTo>
                    <a:pt x="6560008" y="3227978"/>
                    <a:pt x="6564771" y="3222482"/>
                    <a:pt x="6569167" y="3216987"/>
                  </a:cubicBezTo>
                  <a:lnTo>
                    <a:pt x="6587484" y="3195006"/>
                  </a:lnTo>
                  <a:lnTo>
                    <a:pt x="6620823" y="3210759"/>
                  </a:lnTo>
                  <a:lnTo>
                    <a:pt x="6605436" y="3220650"/>
                  </a:lnTo>
                  <a:lnTo>
                    <a:pt x="6562939" y="3231641"/>
                  </a:lnTo>
                  <a:lnTo>
                    <a:pt x="6555612" y="3233473"/>
                  </a:lnTo>
                  <a:close/>
                  <a:moveTo>
                    <a:pt x="6613129" y="3146647"/>
                  </a:moveTo>
                  <a:lnTo>
                    <a:pt x="6612030" y="3146647"/>
                  </a:lnTo>
                  <a:lnTo>
                    <a:pt x="6613129" y="3146647"/>
                  </a:lnTo>
                  <a:lnTo>
                    <a:pt x="6613129" y="3146647"/>
                  </a:lnTo>
                  <a:close/>
                  <a:moveTo>
                    <a:pt x="6607634" y="3153607"/>
                  </a:moveTo>
                  <a:lnTo>
                    <a:pt x="6584920" y="3182183"/>
                  </a:lnTo>
                  <a:lnTo>
                    <a:pt x="6558908" y="3170460"/>
                  </a:lnTo>
                  <a:lnTo>
                    <a:pt x="6539492" y="3161667"/>
                  </a:lnTo>
                  <a:lnTo>
                    <a:pt x="6546819" y="3160202"/>
                  </a:lnTo>
                  <a:lnTo>
                    <a:pt x="6589682" y="3151409"/>
                  </a:lnTo>
                  <a:lnTo>
                    <a:pt x="6607634" y="3153607"/>
                  </a:lnTo>
                  <a:close/>
                  <a:moveTo>
                    <a:pt x="6628516" y="3214789"/>
                  </a:moveTo>
                  <a:lnTo>
                    <a:pt x="6628883" y="3215155"/>
                  </a:lnTo>
                  <a:lnTo>
                    <a:pt x="6627417" y="3215521"/>
                  </a:lnTo>
                  <a:lnTo>
                    <a:pt x="6628516" y="3214789"/>
                  </a:lnTo>
                  <a:close/>
                  <a:moveTo>
                    <a:pt x="6507619" y="3159835"/>
                  </a:moveTo>
                  <a:lnTo>
                    <a:pt x="6479043" y="3166430"/>
                  </a:lnTo>
                  <a:lnTo>
                    <a:pt x="6499193" y="3153241"/>
                  </a:lnTo>
                  <a:lnTo>
                    <a:pt x="6507985" y="3157637"/>
                  </a:lnTo>
                  <a:lnTo>
                    <a:pt x="6507619" y="3159835"/>
                  </a:lnTo>
                  <a:close/>
                  <a:moveTo>
                    <a:pt x="6450101" y="3178520"/>
                  </a:moveTo>
                  <a:lnTo>
                    <a:pt x="6427021" y="3197204"/>
                  </a:lnTo>
                  <a:lnTo>
                    <a:pt x="6439477" y="3179619"/>
                  </a:lnTo>
                  <a:lnTo>
                    <a:pt x="6450101" y="3178520"/>
                  </a:lnTo>
                  <a:close/>
                  <a:moveTo>
                    <a:pt x="6468419" y="3257652"/>
                  </a:moveTo>
                  <a:lnTo>
                    <a:pt x="6458527" y="3261316"/>
                  </a:lnTo>
                  <a:lnTo>
                    <a:pt x="6439477" y="3250692"/>
                  </a:lnTo>
                  <a:lnTo>
                    <a:pt x="6468419" y="3257652"/>
                  </a:lnTo>
                  <a:close/>
                  <a:moveTo>
                    <a:pt x="6528135" y="3249592"/>
                  </a:moveTo>
                  <a:lnTo>
                    <a:pt x="6529600" y="3251424"/>
                  </a:lnTo>
                  <a:lnTo>
                    <a:pt x="6523372" y="3259118"/>
                  </a:lnTo>
                  <a:lnTo>
                    <a:pt x="6499559" y="3256187"/>
                  </a:lnTo>
                  <a:lnTo>
                    <a:pt x="6528135" y="3249592"/>
                  </a:lnTo>
                  <a:close/>
                  <a:moveTo>
                    <a:pt x="6635111" y="3201966"/>
                  </a:moveTo>
                  <a:lnTo>
                    <a:pt x="6632546" y="3203432"/>
                  </a:lnTo>
                  <a:lnTo>
                    <a:pt x="6594811" y="3186579"/>
                  </a:lnTo>
                  <a:lnTo>
                    <a:pt x="6621189" y="3155073"/>
                  </a:lnTo>
                  <a:lnTo>
                    <a:pt x="6624120" y="3155439"/>
                  </a:lnTo>
                  <a:lnTo>
                    <a:pt x="6631447" y="3178153"/>
                  </a:lnTo>
                  <a:lnTo>
                    <a:pt x="6635111" y="3201966"/>
                  </a:lnTo>
                  <a:close/>
                  <a:moveTo>
                    <a:pt x="6524838" y="3155806"/>
                  </a:moveTo>
                  <a:cubicBezTo>
                    <a:pt x="6522273" y="3154707"/>
                    <a:pt x="6519709" y="3153607"/>
                    <a:pt x="6517511" y="3152508"/>
                  </a:cubicBezTo>
                  <a:lnTo>
                    <a:pt x="6520441" y="3143716"/>
                  </a:lnTo>
                  <a:lnTo>
                    <a:pt x="6558176" y="3148112"/>
                  </a:lnTo>
                  <a:lnTo>
                    <a:pt x="6524838" y="3155806"/>
                  </a:lnTo>
                  <a:close/>
                  <a:moveTo>
                    <a:pt x="6473548" y="3162034"/>
                  </a:moveTo>
                  <a:lnTo>
                    <a:pt x="6473548" y="3160568"/>
                  </a:lnTo>
                  <a:lnTo>
                    <a:pt x="6482707" y="3145548"/>
                  </a:lnTo>
                  <a:lnTo>
                    <a:pt x="6492232" y="3149944"/>
                  </a:lnTo>
                  <a:lnTo>
                    <a:pt x="6473548" y="3162034"/>
                  </a:lnTo>
                  <a:close/>
                  <a:moveTo>
                    <a:pt x="6472082" y="3149577"/>
                  </a:moveTo>
                  <a:lnTo>
                    <a:pt x="6471350" y="3142250"/>
                  </a:lnTo>
                  <a:cubicBezTo>
                    <a:pt x="6472082" y="3141884"/>
                    <a:pt x="6472815" y="3141884"/>
                    <a:pt x="6473548" y="3141151"/>
                  </a:cubicBezTo>
                  <a:lnTo>
                    <a:pt x="6476478" y="3142617"/>
                  </a:lnTo>
                  <a:lnTo>
                    <a:pt x="6472082" y="3149577"/>
                  </a:lnTo>
                  <a:close/>
                  <a:moveTo>
                    <a:pt x="6378296" y="3225413"/>
                  </a:moveTo>
                  <a:lnTo>
                    <a:pt x="6386721" y="3229809"/>
                  </a:lnTo>
                  <a:lnTo>
                    <a:pt x="6385256" y="3230908"/>
                  </a:lnTo>
                  <a:lnTo>
                    <a:pt x="6374998" y="3228344"/>
                  </a:lnTo>
                  <a:lnTo>
                    <a:pt x="6378296" y="3225413"/>
                  </a:lnTo>
                  <a:close/>
                  <a:moveTo>
                    <a:pt x="6386721" y="3238968"/>
                  </a:moveTo>
                  <a:lnTo>
                    <a:pt x="6388553" y="3239335"/>
                  </a:lnTo>
                  <a:lnTo>
                    <a:pt x="6383058" y="3247028"/>
                  </a:lnTo>
                  <a:lnTo>
                    <a:pt x="6378296" y="3245563"/>
                  </a:lnTo>
                  <a:lnTo>
                    <a:pt x="6386721" y="3238968"/>
                  </a:lnTo>
                  <a:close/>
                  <a:moveTo>
                    <a:pt x="6503589" y="3281465"/>
                  </a:moveTo>
                  <a:lnTo>
                    <a:pt x="6501025" y="3274505"/>
                  </a:lnTo>
                  <a:lnTo>
                    <a:pt x="6507985" y="3278901"/>
                  </a:lnTo>
                  <a:lnTo>
                    <a:pt x="6505787" y="3281465"/>
                  </a:lnTo>
                  <a:cubicBezTo>
                    <a:pt x="6505054" y="3281465"/>
                    <a:pt x="6504322" y="3281465"/>
                    <a:pt x="6503589" y="3281465"/>
                  </a:cubicBezTo>
                  <a:lnTo>
                    <a:pt x="6503589" y="3281465"/>
                  </a:lnTo>
                  <a:close/>
                  <a:moveTo>
                    <a:pt x="6496995" y="3263880"/>
                  </a:moveTo>
                  <a:lnTo>
                    <a:pt x="6496628" y="3262415"/>
                  </a:lnTo>
                  <a:lnTo>
                    <a:pt x="6518609" y="3265346"/>
                  </a:lnTo>
                  <a:lnTo>
                    <a:pt x="6512015" y="3273406"/>
                  </a:lnTo>
                  <a:lnTo>
                    <a:pt x="6496995" y="3263880"/>
                  </a:lnTo>
                  <a:close/>
                  <a:moveTo>
                    <a:pt x="6540591" y="3251791"/>
                  </a:moveTo>
                  <a:lnTo>
                    <a:pt x="6545720" y="3245563"/>
                  </a:lnTo>
                  <a:lnTo>
                    <a:pt x="6579058" y="3237869"/>
                  </a:lnTo>
                  <a:lnTo>
                    <a:pt x="6547185" y="3258019"/>
                  </a:lnTo>
                  <a:lnTo>
                    <a:pt x="6540591" y="3251791"/>
                  </a:lnTo>
                  <a:close/>
                  <a:moveTo>
                    <a:pt x="6643537" y="3127963"/>
                  </a:moveTo>
                  <a:cubicBezTo>
                    <a:pt x="6648299" y="3121735"/>
                    <a:pt x="6654894" y="3113308"/>
                    <a:pt x="6661855" y="3104149"/>
                  </a:cubicBezTo>
                  <a:lnTo>
                    <a:pt x="6674677" y="3121002"/>
                  </a:lnTo>
                  <a:lnTo>
                    <a:pt x="6643537" y="3127963"/>
                  </a:lnTo>
                  <a:close/>
                  <a:moveTo>
                    <a:pt x="6636942" y="3117338"/>
                  </a:moveTo>
                  <a:lnTo>
                    <a:pt x="6642804" y="3078871"/>
                  </a:lnTo>
                  <a:lnTo>
                    <a:pt x="6654894" y="3094991"/>
                  </a:lnTo>
                  <a:lnTo>
                    <a:pt x="6636942" y="3117338"/>
                  </a:lnTo>
                  <a:close/>
                  <a:moveTo>
                    <a:pt x="6510916" y="3149577"/>
                  </a:moveTo>
                  <a:lnTo>
                    <a:pt x="6507619" y="3148112"/>
                  </a:lnTo>
                  <a:lnTo>
                    <a:pt x="6512382" y="3144815"/>
                  </a:lnTo>
                  <a:lnTo>
                    <a:pt x="6510916" y="3149577"/>
                  </a:lnTo>
                  <a:close/>
                  <a:moveTo>
                    <a:pt x="6466221" y="3159103"/>
                  </a:moveTo>
                  <a:lnTo>
                    <a:pt x="6462924" y="3164598"/>
                  </a:lnTo>
                  <a:cubicBezTo>
                    <a:pt x="6461092" y="3163865"/>
                    <a:pt x="6458894" y="3163865"/>
                    <a:pt x="6457062" y="3164598"/>
                  </a:cubicBezTo>
                  <a:cubicBezTo>
                    <a:pt x="6455230" y="3165697"/>
                    <a:pt x="6454131" y="3167162"/>
                    <a:pt x="6453032" y="3168628"/>
                  </a:cubicBezTo>
                  <a:lnTo>
                    <a:pt x="6447903" y="3167529"/>
                  </a:lnTo>
                  <a:lnTo>
                    <a:pt x="6464755" y="3143716"/>
                  </a:lnTo>
                  <a:lnTo>
                    <a:pt x="6466221" y="3159103"/>
                  </a:lnTo>
                  <a:close/>
                  <a:moveTo>
                    <a:pt x="6430318" y="3179985"/>
                  </a:moveTo>
                  <a:lnTo>
                    <a:pt x="6406871" y="3212957"/>
                  </a:lnTo>
                  <a:lnTo>
                    <a:pt x="6392217" y="3224680"/>
                  </a:lnTo>
                  <a:lnTo>
                    <a:pt x="6383425" y="3219551"/>
                  </a:lnTo>
                  <a:lnTo>
                    <a:pt x="6423724" y="3179985"/>
                  </a:lnTo>
                  <a:lnTo>
                    <a:pt x="6430318" y="3179985"/>
                  </a:lnTo>
                  <a:close/>
                  <a:moveTo>
                    <a:pt x="6390385" y="3249592"/>
                  </a:moveTo>
                  <a:lnTo>
                    <a:pt x="6396247" y="3241166"/>
                  </a:lnTo>
                  <a:lnTo>
                    <a:pt x="6414565" y="3245196"/>
                  </a:lnTo>
                  <a:lnTo>
                    <a:pt x="6450101" y="3264613"/>
                  </a:lnTo>
                  <a:lnTo>
                    <a:pt x="6444239" y="3266811"/>
                  </a:lnTo>
                  <a:lnTo>
                    <a:pt x="6390385" y="3249592"/>
                  </a:lnTo>
                  <a:close/>
                  <a:moveTo>
                    <a:pt x="6475013" y="3265346"/>
                  </a:moveTo>
                  <a:cubicBezTo>
                    <a:pt x="6476478" y="3266445"/>
                    <a:pt x="6478310" y="3267178"/>
                    <a:pt x="6480142" y="3267178"/>
                  </a:cubicBezTo>
                  <a:lnTo>
                    <a:pt x="6480509" y="3267178"/>
                  </a:lnTo>
                  <a:cubicBezTo>
                    <a:pt x="6482707" y="3266811"/>
                    <a:pt x="6484539" y="3266078"/>
                    <a:pt x="6486004" y="3264613"/>
                  </a:cubicBezTo>
                  <a:lnTo>
                    <a:pt x="6491133" y="3267910"/>
                  </a:lnTo>
                  <a:lnTo>
                    <a:pt x="6496628" y="3282564"/>
                  </a:lnTo>
                  <a:lnTo>
                    <a:pt x="6470983" y="3268277"/>
                  </a:lnTo>
                  <a:lnTo>
                    <a:pt x="6475013" y="3265346"/>
                  </a:lnTo>
                  <a:close/>
                  <a:moveTo>
                    <a:pt x="6535828" y="3257652"/>
                  </a:moveTo>
                  <a:lnTo>
                    <a:pt x="6539126" y="3260950"/>
                  </a:lnTo>
                  <a:lnTo>
                    <a:pt x="6533630" y="3260217"/>
                  </a:lnTo>
                  <a:lnTo>
                    <a:pt x="6535828" y="3257652"/>
                  </a:lnTo>
                  <a:close/>
                  <a:moveTo>
                    <a:pt x="6662953" y="3231275"/>
                  </a:moveTo>
                  <a:lnTo>
                    <a:pt x="6688965" y="3243365"/>
                  </a:lnTo>
                  <a:lnTo>
                    <a:pt x="6684935" y="3263148"/>
                  </a:lnTo>
                  <a:lnTo>
                    <a:pt x="6662953" y="3231275"/>
                  </a:lnTo>
                  <a:close/>
                  <a:moveTo>
                    <a:pt x="6664419" y="3218819"/>
                  </a:moveTo>
                  <a:lnTo>
                    <a:pt x="6695193" y="3211492"/>
                  </a:lnTo>
                  <a:lnTo>
                    <a:pt x="6691163" y="3232007"/>
                  </a:lnTo>
                  <a:lnTo>
                    <a:pt x="6664419" y="3218819"/>
                  </a:lnTo>
                  <a:close/>
                  <a:moveTo>
                    <a:pt x="6605070" y="3096822"/>
                  </a:moveTo>
                  <a:lnTo>
                    <a:pt x="6617525" y="3134190"/>
                  </a:lnTo>
                  <a:lnTo>
                    <a:pt x="6578692" y="3143349"/>
                  </a:lnTo>
                  <a:lnTo>
                    <a:pt x="6524471" y="3137121"/>
                  </a:lnTo>
                  <a:lnTo>
                    <a:pt x="6601772" y="3086931"/>
                  </a:lnTo>
                  <a:cubicBezTo>
                    <a:pt x="6602871" y="3090228"/>
                    <a:pt x="6603970" y="3093525"/>
                    <a:pt x="6605070" y="3096822"/>
                  </a:cubicBezTo>
                  <a:lnTo>
                    <a:pt x="6605070" y="3096822"/>
                  </a:lnTo>
                  <a:close/>
                  <a:moveTo>
                    <a:pt x="6413099" y="3181817"/>
                  </a:moveTo>
                  <a:lnTo>
                    <a:pt x="6377196" y="3216620"/>
                  </a:lnTo>
                  <a:lnTo>
                    <a:pt x="6372800" y="3214056"/>
                  </a:lnTo>
                  <a:lnTo>
                    <a:pt x="6413099" y="3181817"/>
                  </a:lnTo>
                  <a:lnTo>
                    <a:pt x="6413099" y="3181817"/>
                  </a:lnTo>
                  <a:close/>
                  <a:moveTo>
                    <a:pt x="6371701" y="3221749"/>
                  </a:moveTo>
                  <a:lnTo>
                    <a:pt x="6366572" y="3226879"/>
                  </a:lnTo>
                  <a:lnTo>
                    <a:pt x="6358878" y="3225047"/>
                  </a:lnTo>
                  <a:lnTo>
                    <a:pt x="6366572" y="3218819"/>
                  </a:lnTo>
                  <a:lnTo>
                    <a:pt x="6371701" y="3221749"/>
                  </a:lnTo>
                  <a:close/>
                  <a:moveTo>
                    <a:pt x="6368404" y="3234938"/>
                  </a:moveTo>
                  <a:lnTo>
                    <a:pt x="6377929" y="3237136"/>
                  </a:lnTo>
                  <a:lnTo>
                    <a:pt x="6370602" y="3242998"/>
                  </a:lnTo>
                  <a:lnTo>
                    <a:pt x="6362908" y="3240434"/>
                  </a:lnTo>
                  <a:lnTo>
                    <a:pt x="6368404" y="3234938"/>
                  </a:lnTo>
                  <a:close/>
                  <a:moveTo>
                    <a:pt x="6371701" y="3251058"/>
                  </a:moveTo>
                  <a:lnTo>
                    <a:pt x="6378662" y="3253256"/>
                  </a:lnTo>
                  <a:lnTo>
                    <a:pt x="6375364" y="3258019"/>
                  </a:lnTo>
                  <a:lnTo>
                    <a:pt x="6365473" y="3255821"/>
                  </a:lnTo>
                  <a:lnTo>
                    <a:pt x="6371701" y="3251058"/>
                  </a:lnTo>
                  <a:close/>
                  <a:moveTo>
                    <a:pt x="6385989" y="3255821"/>
                  </a:moveTo>
                  <a:lnTo>
                    <a:pt x="6433615" y="3271207"/>
                  </a:lnTo>
                  <a:lnTo>
                    <a:pt x="6433615" y="3271207"/>
                  </a:lnTo>
                  <a:lnTo>
                    <a:pt x="6383425" y="3259851"/>
                  </a:lnTo>
                  <a:lnTo>
                    <a:pt x="6385989" y="3255821"/>
                  </a:lnTo>
                  <a:close/>
                  <a:moveTo>
                    <a:pt x="6599574" y="3233473"/>
                  </a:moveTo>
                  <a:lnTo>
                    <a:pt x="6638408" y="3224680"/>
                  </a:lnTo>
                  <a:lnTo>
                    <a:pt x="6643537" y="3263514"/>
                  </a:lnTo>
                  <a:cubicBezTo>
                    <a:pt x="6643903" y="3266811"/>
                    <a:pt x="6644269" y="3270475"/>
                    <a:pt x="6645002" y="3273772"/>
                  </a:cubicBezTo>
                  <a:lnTo>
                    <a:pt x="6553413" y="3262781"/>
                  </a:lnTo>
                  <a:lnTo>
                    <a:pt x="6599574" y="3233473"/>
                  </a:lnTo>
                  <a:close/>
                  <a:moveTo>
                    <a:pt x="6699955" y="3188045"/>
                  </a:moveTo>
                  <a:lnTo>
                    <a:pt x="6697391" y="3200134"/>
                  </a:lnTo>
                  <a:lnTo>
                    <a:pt x="6655626" y="3208927"/>
                  </a:lnTo>
                  <a:cubicBezTo>
                    <a:pt x="6653795" y="3205996"/>
                    <a:pt x="6650864" y="3204164"/>
                    <a:pt x="6647567" y="3203798"/>
                  </a:cubicBezTo>
                  <a:lnTo>
                    <a:pt x="6647200" y="3203065"/>
                  </a:lnTo>
                  <a:lnTo>
                    <a:pt x="6661122" y="3194273"/>
                  </a:lnTo>
                  <a:lnTo>
                    <a:pt x="6703986" y="3167162"/>
                  </a:lnTo>
                  <a:lnTo>
                    <a:pt x="6699955" y="3188045"/>
                  </a:lnTo>
                  <a:close/>
                  <a:moveTo>
                    <a:pt x="6657458" y="3188045"/>
                  </a:moveTo>
                  <a:lnTo>
                    <a:pt x="6645002" y="3196105"/>
                  </a:lnTo>
                  <a:lnTo>
                    <a:pt x="6638774" y="3176688"/>
                  </a:lnTo>
                  <a:lnTo>
                    <a:pt x="6635843" y="3156905"/>
                  </a:lnTo>
                  <a:lnTo>
                    <a:pt x="6650497" y="3158736"/>
                  </a:lnTo>
                  <a:lnTo>
                    <a:pt x="6695559" y="3163865"/>
                  </a:lnTo>
                  <a:lnTo>
                    <a:pt x="6657458" y="3188045"/>
                  </a:lnTo>
                  <a:close/>
                  <a:moveTo>
                    <a:pt x="6651597" y="3151409"/>
                  </a:moveTo>
                  <a:lnTo>
                    <a:pt x="6635111" y="3149577"/>
                  </a:lnTo>
                  <a:lnTo>
                    <a:pt x="6635111" y="3148845"/>
                  </a:lnTo>
                  <a:cubicBezTo>
                    <a:pt x="6637309" y="3147746"/>
                    <a:pt x="6639140" y="3145914"/>
                    <a:pt x="6640240" y="3143349"/>
                  </a:cubicBezTo>
                  <a:cubicBezTo>
                    <a:pt x="6640606" y="3142617"/>
                    <a:pt x="6640240" y="3141518"/>
                    <a:pt x="6640240" y="3140419"/>
                  </a:cubicBezTo>
                  <a:lnTo>
                    <a:pt x="6681638" y="3129794"/>
                  </a:lnTo>
                  <a:lnTo>
                    <a:pt x="6689331" y="3139686"/>
                  </a:lnTo>
                  <a:lnTo>
                    <a:pt x="6702154" y="3156538"/>
                  </a:lnTo>
                  <a:lnTo>
                    <a:pt x="6651597" y="3151409"/>
                  </a:lnTo>
                  <a:close/>
                  <a:moveTo>
                    <a:pt x="6636210" y="3070811"/>
                  </a:moveTo>
                  <a:lnTo>
                    <a:pt x="6628150" y="3127963"/>
                  </a:lnTo>
                  <a:lnTo>
                    <a:pt x="6626318" y="3130161"/>
                  </a:lnTo>
                  <a:cubicBezTo>
                    <a:pt x="6625952" y="3130161"/>
                    <a:pt x="6625952" y="3130161"/>
                    <a:pt x="6625585" y="3130161"/>
                  </a:cubicBezTo>
                  <a:cubicBezTo>
                    <a:pt x="6624852" y="3130527"/>
                    <a:pt x="6624486" y="3131260"/>
                    <a:pt x="6623754" y="3131992"/>
                  </a:cubicBezTo>
                  <a:lnTo>
                    <a:pt x="6611664" y="3094624"/>
                  </a:lnTo>
                  <a:lnTo>
                    <a:pt x="6608000" y="3082901"/>
                  </a:lnTo>
                  <a:lnTo>
                    <a:pt x="6632913" y="3066781"/>
                  </a:lnTo>
                  <a:lnTo>
                    <a:pt x="6636210" y="3070811"/>
                  </a:lnTo>
                  <a:close/>
                  <a:moveTo>
                    <a:pt x="6440210" y="3166063"/>
                  </a:moveTo>
                  <a:lnTo>
                    <a:pt x="6439110" y="3165697"/>
                  </a:lnTo>
                  <a:lnTo>
                    <a:pt x="6442774" y="3162034"/>
                  </a:lnTo>
                  <a:lnTo>
                    <a:pt x="6440210" y="3166063"/>
                  </a:lnTo>
                  <a:close/>
                  <a:moveTo>
                    <a:pt x="6351185" y="3230908"/>
                  </a:moveTo>
                  <a:lnTo>
                    <a:pt x="6359978" y="3232740"/>
                  </a:lnTo>
                  <a:lnTo>
                    <a:pt x="6354849" y="3237869"/>
                  </a:lnTo>
                  <a:lnTo>
                    <a:pt x="6346056" y="3234938"/>
                  </a:lnTo>
                  <a:lnTo>
                    <a:pt x="6351185" y="3230908"/>
                  </a:lnTo>
                  <a:close/>
                  <a:moveTo>
                    <a:pt x="6356680" y="3246295"/>
                  </a:moveTo>
                  <a:lnTo>
                    <a:pt x="6363641" y="3248493"/>
                  </a:lnTo>
                  <a:lnTo>
                    <a:pt x="6356680" y="3253989"/>
                  </a:lnTo>
                  <a:lnTo>
                    <a:pt x="6350086" y="3252523"/>
                  </a:lnTo>
                  <a:lnTo>
                    <a:pt x="6356680" y="3246295"/>
                  </a:lnTo>
                  <a:close/>
                  <a:moveTo>
                    <a:pt x="6465122" y="3273406"/>
                  </a:moveTo>
                  <a:lnTo>
                    <a:pt x="6469151" y="3275604"/>
                  </a:lnTo>
                  <a:lnTo>
                    <a:pt x="6464389" y="3274138"/>
                  </a:lnTo>
                  <a:lnTo>
                    <a:pt x="6465122" y="3273406"/>
                  </a:lnTo>
                  <a:close/>
                  <a:moveTo>
                    <a:pt x="6652329" y="3274505"/>
                  </a:moveTo>
                  <a:cubicBezTo>
                    <a:pt x="6651597" y="3270475"/>
                    <a:pt x="6651230" y="3266445"/>
                    <a:pt x="6650497" y="3262415"/>
                  </a:cubicBezTo>
                  <a:lnTo>
                    <a:pt x="6645002" y="3223581"/>
                  </a:lnTo>
                  <a:cubicBezTo>
                    <a:pt x="6645735" y="3223581"/>
                    <a:pt x="6646101" y="3224314"/>
                    <a:pt x="6646834" y="3224314"/>
                  </a:cubicBezTo>
                  <a:lnTo>
                    <a:pt x="6647200" y="3224314"/>
                  </a:lnTo>
                  <a:cubicBezTo>
                    <a:pt x="6647567" y="3224314"/>
                    <a:pt x="6647567" y="3223948"/>
                    <a:pt x="6647933" y="3223948"/>
                  </a:cubicBezTo>
                  <a:lnTo>
                    <a:pt x="6650497" y="3225047"/>
                  </a:lnTo>
                  <a:cubicBezTo>
                    <a:pt x="6657092" y="3234938"/>
                    <a:pt x="6668449" y="3251791"/>
                    <a:pt x="6682737" y="3273039"/>
                  </a:cubicBezTo>
                  <a:lnTo>
                    <a:pt x="6681638" y="3278168"/>
                  </a:lnTo>
                  <a:lnTo>
                    <a:pt x="6652329" y="3274505"/>
                  </a:lnTo>
                  <a:close/>
                  <a:moveTo>
                    <a:pt x="6722670" y="3109645"/>
                  </a:moveTo>
                  <a:lnTo>
                    <a:pt x="6724868" y="3097921"/>
                  </a:lnTo>
                  <a:lnTo>
                    <a:pt x="6736591" y="3106714"/>
                  </a:lnTo>
                  <a:lnTo>
                    <a:pt x="6722670" y="3109645"/>
                  </a:lnTo>
                  <a:close/>
                  <a:moveTo>
                    <a:pt x="6714976" y="3111477"/>
                  </a:moveTo>
                  <a:lnTo>
                    <a:pt x="6682004" y="3119170"/>
                  </a:lnTo>
                  <a:lnTo>
                    <a:pt x="6666251" y="3098288"/>
                  </a:lnTo>
                  <a:cubicBezTo>
                    <a:pt x="6673212" y="3089129"/>
                    <a:pt x="6680172" y="3079604"/>
                    <a:pt x="6687500" y="3070078"/>
                  </a:cubicBezTo>
                  <a:lnTo>
                    <a:pt x="6700322" y="3079604"/>
                  </a:lnTo>
                  <a:lnTo>
                    <a:pt x="6718640" y="3093525"/>
                  </a:lnTo>
                  <a:lnTo>
                    <a:pt x="6714976" y="3111477"/>
                  </a:lnTo>
                  <a:close/>
                  <a:moveTo>
                    <a:pt x="6704718" y="3073376"/>
                  </a:moveTo>
                  <a:lnTo>
                    <a:pt x="6691896" y="3063850"/>
                  </a:lnTo>
                  <a:lnTo>
                    <a:pt x="6736225" y="3004867"/>
                  </a:lnTo>
                  <a:lnTo>
                    <a:pt x="6720105" y="3085099"/>
                  </a:lnTo>
                  <a:lnTo>
                    <a:pt x="6704718" y="3073376"/>
                  </a:lnTo>
                  <a:close/>
                  <a:moveTo>
                    <a:pt x="6684202" y="3057989"/>
                  </a:moveTo>
                  <a:lnTo>
                    <a:pt x="6666251" y="3044433"/>
                  </a:lnTo>
                  <a:lnTo>
                    <a:pt x="6726699" y="3004867"/>
                  </a:lnTo>
                  <a:lnTo>
                    <a:pt x="6684202" y="3057989"/>
                  </a:lnTo>
                  <a:close/>
                  <a:moveTo>
                    <a:pt x="6679439" y="3063850"/>
                  </a:moveTo>
                  <a:lnTo>
                    <a:pt x="6659290" y="3089129"/>
                  </a:lnTo>
                  <a:lnTo>
                    <a:pt x="6643903" y="3068979"/>
                  </a:lnTo>
                  <a:lnTo>
                    <a:pt x="6645369" y="3058355"/>
                  </a:lnTo>
                  <a:lnTo>
                    <a:pt x="6659290" y="3049196"/>
                  </a:lnTo>
                  <a:cubicBezTo>
                    <a:pt x="6666251" y="3053959"/>
                    <a:pt x="6672845" y="3058721"/>
                    <a:pt x="6679439" y="3063850"/>
                  </a:cubicBezTo>
                  <a:lnTo>
                    <a:pt x="6679439" y="3063850"/>
                  </a:lnTo>
                  <a:close/>
                  <a:moveTo>
                    <a:pt x="6647200" y="3048463"/>
                  </a:moveTo>
                  <a:lnTo>
                    <a:pt x="6648299" y="3040037"/>
                  </a:lnTo>
                  <a:lnTo>
                    <a:pt x="6653795" y="3044067"/>
                  </a:lnTo>
                  <a:lnTo>
                    <a:pt x="6647200" y="3048463"/>
                  </a:lnTo>
                  <a:close/>
                  <a:moveTo>
                    <a:pt x="6605802" y="3075207"/>
                  </a:moveTo>
                  <a:cubicBezTo>
                    <a:pt x="6595544" y="3043701"/>
                    <a:pt x="6585653" y="3014026"/>
                    <a:pt x="6579425" y="2995708"/>
                  </a:cubicBezTo>
                  <a:lnTo>
                    <a:pt x="6628516" y="3060553"/>
                  </a:lnTo>
                  <a:lnTo>
                    <a:pt x="6605802" y="3075207"/>
                  </a:lnTo>
                  <a:close/>
                  <a:moveTo>
                    <a:pt x="6499559" y="3144449"/>
                  </a:moveTo>
                  <a:lnTo>
                    <a:pt x="6489301" y="3140052"/>
                  </a:lnTo>
                  <a:lnTo>
                    <a:pt x="6503955" y="3141884"/>
                  </a:lnTo>
                  <a:lnTo>
                    <a:pt x="6499559" y="3144449"/>
                  </a:lnTo>
                  <a:close/>
                  <a:moveTo>
                    <a:pt x="6320411" y="3223581"/>
                  </a:moveTo>
                  <a:lnTo>
                    <a:pt x="6342026" y="3228710"/>
                  </a:lnTo>
                  <a:lnTo>
                    <a:pt x="6337630" y="3232374"/>
                  </a:lnTo>
                  <a:lnTo>
                    <a:pt x="6321877" y="3227245"/>
                  </a:lnTo>
                  <a:lnTo>
                    <a:pt x="6291836" y="3217353"/>
                  </a:lnTo>
                  <a:lnTo>
                    <a:pt x="6320411" y="3223581"/>
                  </a:lnTo>
                  <a:close/>
                  <a:moveTo>
                    <a:pt x="6331768" y="3270108"/>
                  </a:moveTo>
                  <a:lnTo>
                    <a:pt x="6343858" y="3258385"/>
                  </a:lnTo>
                  <a:lnTo>
                    <a:pt x="6349353" y="3259484"/>
                  </a:lnTo>
                  <a:lnTo>
                    <a:pt x="6332135" y="3273406"/>
                  </a:lnTo>
                  <a:cubicBezTo>
                    <a:pt x="6324441" y="3279634"/>
                    <a:pt x="6316748" y="3285862"/>
                    <a:pt x="6309054" y="3292090"/>
                  </a:cubicBezTo>
                  <a:lnTo>
                    <a:pt x="6331768" y="3270108"/>
                  </a:lnTo>
                  <a:close/>
                  <a:moveTo>
                    <a:pt x="6527768" y="3266445"/>
                  </a:moveTo>
                  <a:lnTo>
                    <a:pt x="6532897" y="3267178"/>
                  </a:lnTo>
                  <a:lnTo>
                    <a:pt x="6520075" y="3275237"/>
                  </a:lnTo>
                  <a:lnTo>
                    <a:pt x="6527768" y="3266445"/>
                  </a:lnTo>
                  <a:close/>
                  <a:moveTo>
                    <a:pt x="6653428" y="3282198"/>
                  </a:moveTo>
                  <a:lnTo>
                    <a:pt x="6680539" y="3285495"/>
                  </a:lnTo>
                  <a:lnTo>
                    <a:pt x="6664785" y="3365361"/>
                  </a:lnTo>
                  <a:cubicBezTo>
                    <a:pt x="6662587" y="3346310"/>
                    <a:pt x="6658191" y="3315170"/>
                    <a:pt x="6653428" y="3282198"/>
                  </a:cubicBezTo>
                  <a:lnTo>
                    <a:pt x="6653428" y="3282198"/>
                  </a:lnTo>
                  <a:close/>
                  <a:moveTo>
                    <a:pt x="6702154" y="3288060"/>
                  </a:moveTo>
                  <a:lnTo>
                    <a:pt x="6709847" y="3289159"/>
                  </a:lnTo>
                  <a:lnTo>
                    <a:pt x="6706916" y="3295021"/>
                  </a:lnTo>
                  <a:lnTo>
                    <a:pt x="6702154" y="3288060"/>
                  </a:lnTo>
                  <a:close/>
                  <a:moveTo>
                    <a:pt x="6696658" y="3280000"/>
                  </a:moveTo>
                  <a:lnTo>
                    <a:pt x="6690430" y="3271207"/>
                  </a:lnTo>
                  <a:lnTo>
                    <a:pt x="6695193" y="3246295"/>
                  </a:lnTo>
                  <a:lnTo>
                    <a:pt x="6724501" y="3260217"/>
                  </a:lnTo>
                  <a:lnTo>
                    <a:pt x="6713144" y="3282198"/>
                  </a:lnTo>
                  <a:lnTo>
                    <a:pt x="6696658" y="3280000"/>
                  </a:lnTo>
                  <a:close/>
                  <a:moveTo>
                    <a:pt x="6731462" y="3263148"/>
                  </a:moveTo>
                  <a:lnTo>
                    <a:pt x="6792643" y="3292090"/>
                  </a:lnTo>
                  <a:lnTo>
                    <a:pt x="6721204" y="3283297"/>
                  </a:lnTo>
                  <a:lnTo>
                    <a:pt x="6731462" y="3263148"/>
                  </a:lnTo>
                  <a:close/>
                  <a:moveTo>
                    <a:pt x="6735858" y="3254721"/>
                  </a:moveTo>
                  <a:cubicBezTo>
                    <a:pt x="6738423" y="3249959"/>
                    <a:pt x="6740621" y="3245196"/>
                    <a:pt x="6743185" y="3240434"/>
                  </a:cubicBezTo>
                  <a:lnTo>
                    <a:pt x="6751978" y="3222849"/>
                  </a:lnTo>
                  <a:lnTo>
                    <a:pt x="6801802" y="3288060"/>
                  </a:lnTo>
                  <a:lnTo>
                    <a:pt x="6735858" y="3254721"/>
                  </a:lnTo>
                  <a:close/>
                  <a:moveTo>
                    <a:pt x="6736591" y="3237136"/>
                  </a:moveTo>
                  <a:lnTo>
                    <a:pt x="6729264" y="3251424"/>
                  </a:lnTo>
                  <a:cubicBezTo>
                    <a:pt x="6718273" y="3245929"/>
                    <a:pt x="6707649" y="3240434"/>
                    <a:pt x="6697757" y="3235305"/>
                  </a:cubicBezTo>
                  <a:lnTo>
                    <a:pt x="6702886" y="3209660"/>
                  </a:lnTo>
                  <a:lnTo>
                    <a:pt x="6735858" y="3201966"/>
                  </a:lnTo>
                  <a:lnTo>
                    <a:pt x="6747215" y="3216620"/>
                  </a:lnTo>
                  <a:lnTo>
                    <a:pt x="6736591" y="3237136"/>
                  </a:lnTo>
                  <a:close/>
                  <a:moveTo>
                    <a:pt x="6743552" y="3200134"/>
                  </a:moveTo>
                  <a:lnTo>
                    <a:pt x="6757473" y="3196837"/>
                  </a:lnTo>
                  <a:lnTo>
                    <a:pt x="6750879" y="3209660"/>
                  </a:lnTo>
                  <a:cubicBezTo>
                    <a:pt x="6748681" y="3206729"/>
                    <a:pt x="6746116" y="3203432"/>
                    <a:pt x="6743552" y="3200134"/>
                  </a:cubicBezTo>
                  <a:lnTo>
                    <a:pt x="6743552" y="3200134"/>
                  </a:lnTo>
                  <a:close/>
                  <a:moveTo>
                    <a:pt x="6705084" y="3198303"/>
                  </a:moveTo>
                  <a:lnTo>
                    <a:pt x="6706916" y="3189144"/>
                  </a:lnTo>
                  <a:lnTo>
                    <a:pt x="6710946" y="3168994"/>
                  </a:lnTo>
                  <a:lnTo>
                    <a:pt x="6729264" y="3193174"/>
                  </a:lnTo>
                  <a:lnTo>
                    <a:pt x="6705084" y="3198303"/>
                  </a:lnTo>
                  <a:close/>
                  <a:moveTo>
                    <a:pt x="6694460" y="3135290"/>
                  </a:moveTo>
                  <a:lnTo>
                    <a:pt x="6688965" y="3127963"/>
                  </a:lnTo>
                  <a:lnTo>
                    <a:pt x="6713144" y="3121735"/>
                  </a:lnTo>
                  <a:lnTo>
                    <a:pt x="6707282" y="3151776"/>
                  </a:lnTo>
                  <a:lnTo>
                    <a:pt x="6694460" y="3135290"/>
                  </a:lnTo>
                  <a:close/>
                  <a:moveTo>
                    <a:pt x="6570998" y="3000104"/>
                  </a:moveTo>
                  <a:lnTo>
                    <a:pt x="6572464" y="2997540"/>
                  </a:lnTo>
                  <a:cubicBezTo>
                    <a:pt x="6578692" y="3016590"/>
                    <a:pt x="6588584" y="3046998"/>
                    <a:pt x="6599208" y="3079604"/>
                  </a:cubicBezTo>
                  <a:lnTo>
                    <a:pt x="6525204" y="3127963"/>
                  </a:lnTo>
                  <a:lnTo>
                    <a:pt x="6528501" y="3118071"/>
                  </a:lnTo>
                  <a:cubicBezTo>
                    <a:pt x="6540591" y="3081069"/>
                    <a:pt x="6552314" y="3044067"/>
                    <a:pt x="6560740" y="3017323"/>
                  </a:cubicBezTo>
                  <a:lnTo>
                    <a:pt x="6570998" y="3000104"/>
                  </a:lnTo>
                  <a:close/>
                  <a:moveTo>
                    <a:pt x="6521174" y="3115873"/>
                  </a:moveTo>
                  <a:lnTo>
                    <a:pt x="6515313" y="3134190"/>
                  </a:lnTo>
                  <a:lnTo>
                    <a:pt x="6513114" y="3135656"/>
                  </a:lnTo>
                  <a:lnTo>
                    <a:pt x="6489668" y="3133091"/>
                  </a:lnTo>
                  <a:lnTo>
                    <a:pt x="6544254" y="3043701"/>
                  </a:lnTo>
                  <a:cubicBezTo>
                    <a:pt x="6537294" y="3065682"/>
                    <a:pt x="6529234" y="3090961"/>
                    <a:pt x="6521174" y="3115873"/>
                  </a:cubicBezTo>
                  <a:lnTo>
                    <a:pt x="6521174" y="3115873"/>
                  </a:lnTo>
                  <a:close/>
                  <a:moveTo>
                    <a:pt x="6316015" y="3182549"/>
                  </a:moveTo>
                  <a:lnTo>
                    <a:pt x="6303925" y="3175955"/>
                  </a:lnTo>
                  <a:cubicBezTo>
                    <a:pt x="6332135" y="3176321"/>
                    <a:pt x="6360710" y="3176688"/>
                    <a:pt x="6385256" y="3176688"/>
                  </a:cubicBezTo>
                  <a:lnTo>
                    <a:pt x="6316015" y="3182549"/>
                  </a:lnTo>
                  <a:close/>
                  <a:moveTo>
                    <a:pt x="6399911" y="3182549"/>
                  </a:moveTo>
                  <a:lnTo>
                    <a:pt x="6365473" y="3210026"/>
                  </a:lnTo>
                  <a:lnTo>
                    <a:pt x="6344224" y="3198303"/>
                  </a:lnTo>
                  <a:lnTo>
                    <a:pt x="6327372" y="3189144"/>
                  </a:lnTo>
                  <a:lnTo>
                    <a:pt x="6399911" y="3182549"/>
                  </a:lnTo>
                  <a:close/>
                  <a:moveTo>
                    <a:pt x="6340927" y="3204531"/>
                  </a:moveTo>
                  <a:lnTo>
                    <a:pt x="6359611" y="3214789"/>
                  </a:lnTo>
                  <a:lnTo>
                    <a:pt x="6349720" y="3222849"/>
                  </a:lnTo>
                  <a:lnTo>
                    <a:pt x="6322609" y="3216620"/>
                  </a:lnTo>
                  <a:cubicBezTo>
                    <a:pt x="6292935" y="3209660"/>
                    <a:pt x="6262894" y="3202699"/>
                    <a:pt x="6237249" y="3196837"/>
                  </a:cubicBezTo>
                  <a:lnTo>
                    <a:pt x="6287805" y="3192441"/>
                  </a:lnTo>
                  <a:lnTo>
                    <a:pt x="6314916" y="3190243"/>
                  </a:lnTo>
                  <a:lnTo>
                    <a:pt x="6340927" y="3204531"/>
                  </a:lnTo>
                  <a:close/>
                  <a:moveTo>
                    <a:pt x="6339095" y="3240067"/>
                  </a:moveTo>
                  <a:lnTo>
                    <a:pt x="6348987" y="3243365"/>
                  </a:lnTo>
                  <a:lnTo>
                    <a:pt x="6341660" y="3250325"/>
                  </a:lnTo>
                  <a:lnTo>
                    <a:pt x="6329570" y="3247761"/>
                  </a:lnTo>
                  <a:lnTo>
                    <a:pt x="6339095" y="3240067"/>
                  </a:lnTo>
                  <a:close/>
                  <a:moveTo>
                    <a:pt x="6336897" y="3279267"/>
                  </a:moveTo>
                  <a:lnTo>
                    <a:pt x="6358512" y="3262049"/>
                  </a:lnTo>
                  <a:lnTo>
                    <a:pt x="6370968" y="3264979"/>
                  </a:lnTo>
                  <a:lnTo>
                    <a:pt x="6358878" y="3282198"/>
                  </a:lnTo>
                  <a:lnTo>
                    <a:pt x="6341660" y="3306744"/>
                  </a:lnTo>
                  <a:lnTo>
                    <a:pt x="6316381" y="3316636"/>
                  </a:lnTo>
                  <a:lnTo>
                    <a:pt x="6269121" y="3334953"/>
                  </a:lnTo>
                  <a:cubicBezTo>
                    <a:pt x="6289271" y="3318101"/>
                    <a:pt x="6313084" y="3298684"/>
                    <a:pt x="6336897" y="3279267"/>
                  </a:cubicBezTo>
                  <a:lnTo>
                    <a:pt x="6336897" y="3279267"/>
                  </a:lnTo>
                  <a:close/>
                  <a:moveTo>
                    <a:pt x="6364740" y="3286228"/>
                  </a:moveTo>
                  <a:lnTo>
                    <a:pt x="6378662" y="3266445"/>
                  </a:lnTo>
                  <a:lnTo>
                    <a:pt x="6421525" y="3275970"/>
                  </a:lnTo>
                  <a:lnTo>
                    <a:pt x="6353749" y="3301981"/>
                  </a:lnTo>
                  <a:lnTo>
                    <a:pt x="6364740" y="3286228"/>
                  </a:lnTo>
                  <a:close/>
                  <a:moveTo>
                    <a:pt x="6410901" y="3287327"/>
                  </a:moveTo>
                  <a:cubicBezTo>
                    <a:pt x="6388920" y="3298318"/>
                    <a:pt x="6363641" y="3311140"/>
                    <a:pt x="6337996" y="3323963"/>
                  </a:cubicBezTo>
                  <a:lnTo>
                    <a:pt x="6346056" y="3312606"/>
                  </a:lnTo>
                  <a:lnTo>
                    <a:pt x="6410901" y="3287327"/>
                  </a:lnTo>
                  <a:close/>
                  <a:moveTo>
                    <a:pt x="6543888" y="3268277"/>
                  </a:moveTo>
                  <a:lnTo>
                    <a:pt x="6546453" y="3268643"/>
                  </a:lnTo>
                  <a:lnTo>
                    <a:pt x="6559641" y="3282564"/>
                  </a:lnTo>
                  <a:cubicBezTo>
                    <a:pt x="6577959" y="3301615"/>
                    <a:pt x="6595911" y="3320665"/>
                    <a:pt x="6612030" y="3337518"/>
                  </a:cubicBezTo>
                  <a:lnTo>
                    <a:pt x="6523738" y="3281099"/>
                  </a:lnTo>
                  <a:lnTo>
                    <a:pt x="6543888" y="3268277"/>
                  </a:lnTo>
                  <a:close/>
                  <a:moveTo>
                    <a:pt x="6565137" y="3277436"/>
                  </a:moveTo>
                  <a:lnTo>
                    <a:pt x="6557810" y="3270108"/>
                  </a:lnTo>
                  <a:lnTo>
                    <a:pt x="6645735" y="3281099"/>
                  </a:lnTo>
                  <a:cubicBezTo>
                    <a:pt x="6650497" y="3315170"/>
                    <a:pt x="6654894" y="3347043"/>
                    <a:pt x="6657824" y="3366460"/>
                  </a:cubicBezTo>
                  <a:lnTo>
                    <a:pt x="6655260" y="3364628"/>
                  </a:lnTo>
                  <a:lnTo>
                    <a:pt x="6638408" y="3354004"/>
                  </a:lnTo>
                  <a:cubicBezTo>
                    <a:pt x="6619357" y="3333854"/>
                    <a:pt x="6592247" y="3305645"/>
                    <a:pt x="6565137" y="3277436"/>
                  </a:cubicBezTo>
                  <a:lnTo>
                    <a:pt x="6565137" y="3277436"/>
                  </a:lnTo>
                  <a:close/>
                  <a:moveTo>
                    <a:pt x="6638408" y="3053959"/>
                  </a:moveTo>
                  <a:lnTo>
                    <a:pt x="6634378" y="3056523"/>
                  </a:lnTo>
                  <a:lnTo>
                    <a:pt x="6587484" y="2994609"/>
                  </a:lnTo>
                  <a:cubicBezTo>
                    <a:pt x="6600673" y="3004501"/>
                    <a:pt x="6619357" y="3018789"/>
                    <a:pt x="6641338" y="3034908"/>
                  </a:cubicBezTo>
                  <a:lnTo>
                    <a:pt x="6638408" y="3053959"/>
                  </a:lnTo>
                  <a:close/>
                  <a:moveTo>
                    <a:pt x="6319312" y="3233839"/>
                  </a:moveTo>
                  <a:lnTo>
                    <a:pt x="6330669" y="3237503"/>
                  </a:lnTo>
                  <a:lnTo>
                    <a:pt x="6320411" y="3245929"/>
                  </a:lnTo>
                  <a:lnTo>
                    <a:pt x="6309054" y="3243365"/>
                  </a:lnTo>
                  <a:lnTo>
                    <a:pt x="6136135" y="3205264"/>
                  </a:lnTo>
                  <a:lnTo>
                    <a:pt x="6213069" y="3198669"/>
                  </a:lnTo>
                  <a:lnTo>
                    <a:pt x="6319312" y="3233839"/>
                  </a:lnTo>
                  <a:close/>
                  <a:moveTo>
                    <a:pt x="6313084" y="3261316"/>
                  </a:moveTo>
                  <a:lnTo>
                    <a:pt x="6322243" y="3253989"/>
                  </a:lnTo>
                  <a:lnTo>
                    <a:pt x="6335432" y="3256920"/>
                  </a:lnTo>
                  <a:lnTo>
                    <a:pt x="6327006" y="3265346"/>
                  </a:lnTo>
                  <a:lnTo>
                    <a:pt x="6246774" y="3343746"/>
                  </a:lnTo>
                  <a:lnTo>
                    <a:pt x="6174968" y="3371589"/>
                  </a:lnTo>
                  <a:lnTo>
                    <a:pt x="6313084" y="3261316"/>
                  </a:lnTo>
                  <a:close/>
                  <a:moveTo>
                    <a:pt x="6687500" y="3286228"/>
                  </a:moveTo>
                  <a:lnTo>
                    <a:pt x="6692262" y="3286961"/>
                  </a:lnTo>
                  <a:lnTo>
                    <a:pt x="6702886" y="3302714"/>
                  </a:lnTo>
                  <a:cubicBezTo>
                    <a:pt x="6690430" y="3326894"/>
                    <a:pt x="6679806" y="3347776"/>
                    <a:pt x="6672479" y="3362430"/>
                  </a:cubicBezTo>
                  <a:lnTo>
                    <a:pt x="6687500" y="3286228"/>
                  </a:lnTo>
                  <a:close/>
                  <a:moveTo>
                    <a:pt x="6771761" y="3184748"/>
                  </a:moveTo>
                  <a:lnTo>
                    <a:pt x="6777989" y="3172658"/>
                  </a:lnTo>
                  <a:lnTo>
                    <a:pt x="6812427" y="3176321"/>
                  </a:lnTo>
                  <a:cubicBezTo>
                    <a:pt x="6801802" y="3178520"/>
                    <a:pt x="6787514" y="3181450"/>
                    <a:pt x="6771761" y="3184748"/>
                  </a:cubicBezTo>
                  <a:lnTo>
                    <a:pt x="6771761" y="3184748"/>
                  </a:lnTo>
                  <a:close/>
                  <a:moveTo>
                    <a:pt x="6762602" y="3186579"/>
                  </a:moveTo>
                  <a:lnTo>
                    <a:pt x="6740254" y="3191342"/>
                  </a:lnTo>
                  <a:lnTo>
                    <a:pt x="6736958" y="3192075"/>
                  </a:lnTo>
                  <a:cubicBezTo>
                    <a:pt x="6730729" y="3183648"/>
                    <a:pt x="6724135" y="3174856"/>
                    <a:pt x="6717541" y="3166430"/>
                  </a:cubicBezTo>
                  <a:lnTo>
                    <a:pt x="6770296" y="3172292"/>
                  </a:lnTo>
                  <a:lnTo>
                    <a:pt x="6762602" y="3186579"/>
                  </a:lnTo>
                  <a:close/>
                  <a:moveTo>
                    <a:pt x="6720472" y="3119903"/>
                  </a:moveTo>
                  <a:lnTo>
                    <a:pt x="6723768" y="3119170"/>
                  </a:lnTo>
                  <a:lnTo>
                    <a:pt x="6746116" y="3113308"/>
                  </a:lnTo>
                  <a:lnTo>
                    <a:pt x="6759305" y="3123200"/>
                  </a:lnTo>
                  <a:lnTo>
                    <a:pt x="6714243" y="3151776"/>
                  </a:lnTo>
                  <a:lnTo>
                    <a:pt x="6720472" y="3119903"/>
                  </a:lnTo>
                  <a:close/>
                  <a:moveTo>
                    <a:pt x="6754909" y="3111110"/>
                  </a:moveTo>
                  <a:lnTo>
                    <a:pt x="6795208" y="3100486"/>
                  </a:lnTo>
                  <a:lnTo>
                    <a:pt x="6765899" y="3119170"/>
                  </a:lnTo>
                  <a:lnTo>
                    <a:pt x="6754909" y="3111110"/>
                  </a:lnTo>
                  <a:close/>
                  <a:moveTo>
                    <a:pt x="6731096" y="2993876"/>
                  </a:moveTo>
                  <a:lnTo>
                    <a:pt x="6660023" y="3040037"/>
                  </a:lnTo>
                  <a:lnTo>
                    <a:pt x="6649032" y="3031977"/>
                  </a:lnTo>
                  <a:lnTo>
                    <a:pt x="6660023" y="2958706"/>
                  </a:lnTo>
                  <a:lnTo>
                    <a:pt x="6677608" y="2838908"/>
                  </a:lnTo>
                  <a:cubicBezTo>
                    <a:pt x="6683836" y="2855028"/>
                    <a:pt x="6694460" y="2881405"/>
                    <a:pt x="6705084" y="2907783"/>
                  </a:cubicBezTo>
                  <a:lnTo>
                    <a:pt x="6735126" y="2981420"/>
                  </a:lnTo>
                  <a:cubicBezTo>
                    <a:pt x="6731462" y="2984351"/>
                    <a:pt x="6729997" y="2989480"/>
                    <a:pt x="6731096" y="2993876"/>
                  </a:cubicBezTo>
                  <a:lnTo>
                    <a:pt x="6731096" y="2993876"/>
                  </a:lnTo>
                  <a:close/>
                  <a:moveTo>
                    <a:pt x="6753444" y="3363163"/>
                  </a:moveTo>
                  <a:lnTo>
                    <a:pt x="6711679" y="3301981"/>
                  </a:lnTo>
                  <a:lnTo>
                    <a:pt x="6717907" y="3289892"/>
                  </a:lnTo>
                  <a:lnTo>
                    <a:pt x="6802169" y="3300150"/>
                  </a:lnTo>
                  <a:cubicBezTo>
                    <a:pt x="6802902" y="3304546"/>
                    <a:pt x="6806565" y="3308209"/>
                    <a:pt x="6810595" y="3308942"/>
                  </a:cubicBezTo>
                  <a:lnTo>
                    <a:pt x="6816090" y="3388807"/>
                  </a:lnTo>
                  <a:cubicBezTo>
                    <a:pt x="6817922" y="3417017"/>
                    <a:pt x="6820120" y="3445593"/>
                    <a:pt x="6821586" y="3462811"/>
                  </a:cubicBezTo>
                  <a:lnTo>
                    <a:pt x="6753444" y="3363163"/>
                  </a:lnTo>
                  <a:close/>
                  <a:moveTo>
                    <a:pt x="6812060" y="3286594"/>
                  </a:moveTo>
                  <a:cubicBezTo>
                    <a:pt x="6810961" y="3286594"/>
                    <a:pt x="6810229" y="3286961"/>
                    <a:pt x="6809496" y="3287327"/>
                  </a:cubicBezTo>
                  <a:lnTo>
                    <a:pt x="6755642" y="3216254"/>
                  </a:lnTo>
                  <a:lnTo>
                    <a:pt x="6766632" y="3195006"/>
                  </a:lnTo>
                  <a:lnTo>
                    <a:pt x="6823784" y="3181817"/>
                  </a:lnTo>
                  <a:cubicBezTo>
                    <a:pt x="6824883" y="3184015"/>
                    <a:pt x="6827081" y="3186213"/>
                    <a:pt x="6829645" y="3187312"/>
                  </a:cubicBezTo>
                  <a:cubicBezTo>
                    <a:pt x="6827447" y="3199035"/>
                    <a:pt x="6824150" y="3217720"/>
                    <a:pt x="6820853" y="3236404"/>
                  </a:cubicBezTo>
                  <a:lnTo>
                    <a:pt x="6812060" y="3286594"/>
                  </a:lnTo>
                  <a:close/>
                  <a:moveTo>
                    <a:pt x="6648666" y="2980321"/>
                  </a:moveTo>
                  <a:lnTo>
                    <a:pt x="6642071" y="3026482"/>
                  </a:lnTo>
                  <a:cubicBezTo>
                    <a:pt x="6616060" y="3007065"/>
                    <a:pt x="6594079" y="2990579"/>
                    <a:pt x="6581989" y="2981787"/>
                  </a:cubicBezTo>
                  <a:lnTo>
                    <a:pt x="6669182" y="2838175"/>
                  </a:lnTo>
                  <a:cubicBezTo>
                    <a:pt x="6665152" y="2865652"/>
                    <a:pt x="6656726" y="2923170"/>
                    <a:pt x="6648666" y="2980321"/>
                  </a:cubicBezTo>
                  <a:lnTo>
                    <a:pt x="6648666" y="2980321"/>
                  </a:lnTo>
                  <a:close/>
                  <a:moveTo>
                    <a:pt x="6554146" y="3013660"/>
                  </a:moveTo>
                  <a:lnTo>
                    <a:pt x="6482341" y="3131992"/>
                  </a:lnTo>
                  <a:lnTo>
                    <a:pt x="6475380" y="3131260"/>
                  </a:lnTo>
                  <a:cubicBezTo>
                    <a:pt x="6475013" y="3130161"/>
                    <a:pt x="6474647" y="3129428"/>
                    <a:pt x="6474280" y="3128695"/>
                  </a:cubicBezTo>
                  <a:lnTo>
                    <a:pt x="6521540" y="3057256"/>
                  </a:lnTo>
                  <a:cubicBezTo>
                    <a:pt x="6535095" y="3036740"/>
                    <a:pt x="6548651" y="3015858"/>
                    <a:pt x="6558542" y="3000837"/>
                  </a:cubicBezTo>
                  <a:cubicBezTo>
                    <a:pt x="6557077" y="3004867"/>
                    <a:pt x="6555612" y="3009263"/>
                    <a:pt x="6554146" y="3013660"/>
                  </a:cubicBezTo>
                  <a:lnTo>
                    <a:pt x="6554146" y="3013660"/>
                  </a:lnTo>
                  <a:close/>
                  <a:moveTo>
                    <a:pt x="6425555" y="3162400"/>
                  </a:moveTo>
                  <a:lnTo>
                    <a:pt x="6378296" y="3151776"/>
                  </a:lnTo>
                  <a:lnTo>
                    <a:pt x="6454497" y="3139320"/>
                  </a:lnTo>
                  <a:lnTo>
                    <a:pt x="6425555" y="3162400"/>
                  </a:lnTo>
                  <a:close/>
                  <a:moveTo>
                    <a:pt x="6288905" y="3175955"/>
                  </a:moveTo>
                  <a:lnTo>
                    <a:pt x="6303193" y="3184015"/>
                  </a:lnTo>
                  <a:lnTo>
                    <a:pt x="6287073" y="3185480"/>
                  </a:lnTo>
                  <a:lnTo>
                    <a:pt x="6214168" y="3191708"/>
                  </a:lnTo>
                  <a:lnTo>
                    <a:pt x="6211970" y="3191342"/>
                  </a:lnTo>
                  <a:lnTo>
                    <a:pt x="6187424" y="3183282"/>
                  </a:lnTo>
                  <a:cubicBezTo>
                    <a:pt x="6200247" y="3181450"/>
                    <a:pt x="6217099" y="3178520"/>
                    <a:pt x="6236516" y="3175589"/>
                  </a:cubicBezTo>
                  <a:lnTo>
                    <a:pt x="6288905" y="3175955"/>
                  </a:lnTo>
                  <a:close/>
                  <a:moveTo>
                    <a:pt x="6173869" y="3178153"/>
                  </a:moveTo>
                  <a:cubicBezTo>
                    <a:pt x="6173136" y="3176688"/>
                    <a:pt x="6172403" y="3175589"/>
                    <a:pt x="6170938" y="3174490"/>
                  </a:cubicBezTo>
                  <a:lnTo>
                    <a:pt x="6194019" y="3174856"/>
                  </a:lnTo>
                  <a:lnTo>
                    <a:pt x="6173869" y="3178153"/>
                  </a:lnTo>
                  <a:close/>
                  <a:moveTo>
                    <a:pt x="6162878" y="3192075"/>
                  </a:moveTo>
                  <a:lnTo>
                    <a:pt x="6162878" y="3192075"/>
                  </a:lnTo>
                  <a:lnTo>
                    <a:pt x="6162878" y="3192075"/>
                  </a:lnTo>
                  <a:close/>
                  <a:moveTo>
                    <a:pt x="6220396" y="3379282"/>
                  </a:moveTo>
                  <a:lnTo>
                    <a:pt x="6239813" y="3373421"/>
                  </a:lnTo>
                  <a:lnTo>
                    <a:pt x="6219297" y="3383679"/>
                  </a:lnTo>
                  <a:cubicBezTo>
                    <a:pt x="6220030" y="3382213"/>
                    <a:pt x="6220396" y="3380748"/>
                    <a:pt x="6220396" y="3379282"/>
                  </a:cubicBezTo>
                  <a:lnTo>
                    <a:pt x="6220396" y="3379282"/>
                  </a:lnTo>
                  <a:close/>
                  <a:moveTo>
                    <a:pt x="6230288" y="3369024"/>
                  </a:moveTo>
                  <a:lnTo>
                    <a:pt x="6248606" y="3351073"/>
                  </a:lnTo>
                  <a:lnTo>
                    <a:pt x="6250437" y="3349608"/>
                  </a:lnTo>
                  <a:lnTo>
                    <a:pt x="6318579" y="3323230"/>
                  </a:lnTo>
                  <a:lnTo>
                    <a:pt x="6333967" y="3317368"/>
                  </a:lnTo>
                  <a:lnTo>
                    <a:pt x="6324441" y="3330923"/>
                  </a:lnTo>
                  <a:lnTo>
                    <a:pt x="6277914" y="3354370"/>
                  </a:lnTo>
                  <a:lnTo>
                    <a:pt x="6230288" y="3369024"/>
                  </a:lnTo>
                  <a:close/>
                  <a:moveTo>
                    <a:pt x="6453398" y="3282931"/>
                  </a:moveTo>
                  <a:lnTo>
                    <a:pt x="6489668" y="3290991"/>
                  </a:lnTo>
                  <a:lnTo>
                    <a:pt x="6415664" y="3312972"/>
                  </a:lnTo>
                  <a:cubicBezTo>
                    <a:pt x="6429585" y="3301615"/>
                    <a:pt x="6442774" y="3291357"/>
                    <a:pt x="6453398" y="3282931"/>
                  </a:cubicBezTo>
                  <a:lnTo>
                    <a:pt x="6453398" y="3282931"/>
                  </a:lnTo>
                  <a:close/>
                  <a:moveTo>
                    <a:pt x="6707649" y="3310041"/>
                  </a:moveTo>
                  <a:lnTo>
                    <a:pt x="6733660" y="3348875"/>
                  </a:lnTo>
                  <a:cubicBezTo>
                    <a:pt x="6765899" y="3396867"/>
                    <a:pt x="6798505" y="3444494"/>
                    <a:pt x="6814258" y="3467574"/>
                  </a:cubicBezTo>
                  <a:lnTo>
                    <a:pt x="6673212" y="3376718"/>
                  </a:lnTo>
                  <a:cubicBezTo>
                    <a:pt x="6680172" y="3363163"/>
                    <a:pt x="6692995" y="3338983"/>
                    <a:pt x="6707649" y="3310041"/>
                  </a:cubicBezTo>
                  <a:lnTo>
                    <a:pt x="6707649" y="3310041"/>
                  </a:lnTo>
                  <a:close/>
                  <a:moveTo>
                    <a:pt x="6132104" y="3165331"/>
                  </a:moveTo>
                  <a:cubicBezTo>
                    <a:pt x="6131372" y="3166063"/>
                    <a:pt x="6130639" y="3166430"/>
                    <a:pt x="6130273" y="3167162"/>
                  </a:cubicBezTo>
                  <a:cubicBezTo>
                    <a:pt x="6128441" y="3171925"/>
                    <a:pt x="6130639" y="3177054"/>
                    <a:pt x="6135402" y="3178886"/>
                  </a:cubicBezTo>
                  <a:cubicBezTo>
                    <a:pt x="6136501" y="3179252"/>
                    <a:pt x="6137600" y="3179619"/>
                    <a:pt x="6138699" y="3179619"/>
                  </a:cubicBezTo>
                  <a:cubicBezTo>
                    <a:pt x="6139798" y="3179619"/>
                    <a:pt x="6141263" y="3179252"/>
                    <a:pt x="6142363" y="3178886"/>
                  </a:cubicBezTo>
                  <a:cubicBezTo>
                    <a:pt x="6143462" y="3178520"/>
                    <a:pt x="6144194" y="3177054"/>
                    <a:pt x="6144927" y="3176321"/>
                  </a:cubicBezTo>
                  <a:lnTo>
                    <a:pt x="6151888" y="3178520"/>
                  </a:lnTo>
                  <a:cubicBezTo>
                    <a:pt x="6151155" y="3180351"/>
                    <a:pt x="6150789" y="3181817"/>
                    <a:pt x="6150789" y="3183648"/>
                  </a:cubicBezTo>
                  <a:cubicBezTo>
                    <a:pt x="6151155" y="3190243"/>
                    <a:pt x="6156284" y="3195372"/>
                    <a:pt x="6162878" y="3195372"/>
                  </a:cubicBezTo>
                  <a:lnTo>
                    <a:pt x="6163245" y="3195372"/>
                  </a:lnTo>
                  <a:cubicBezTo>
                    <a:pt x="6167275" y="3195372"/>
                    <a:pt x="6171305" y="3192807"/>
                    <a:pt x="6173136" y="3189144"/>
                  </a:cubicBezTo>
                  <a:lnTo>
                    <a:pt x="6190721" y="3193174"/>
                  </a:lnTo>
                  <a:lnTo>
                    <a:pt x="6117450" y="3199402"/>
                  </a:lnTo>
                  <a:cubicBezTo>
                    <a:pt x="6116718" y="3198669"/>
                    <a:pt x="6115985" y="3197936"/>
                    <a:pt x="6114886" y="3197570"/>
                  </a:cubicBezTo>
                  <a:lnTo>
                    <a:pt x="6053338" y="3036740"/>
                  </a:lnTo>
                  <a:lnTo>
                    <a:pt x="6013772" y="2934160"/>
                  </a:lnTo>
                  <a:cubicBezTo>
                    <a:pt x="6026961" y="2960172"/>
                    <a:pt x="6043080" y="2991678"/>
                    <a:pt x="6059200" y="3023551"/>
                  </a:cubicBezTo>
                  <a:lnTo>
                    <a:pt x="6132104" y="3165331"/>
                  </a:lnTo>
                  <a:close/>
                  <a:moveTo>
                    <a:pt x="5582571" y="2585757"/>
                  </a:moveTo>
                  <a:lnTo>
                    <a:pt x="5509667" y="2645839"/>
                  </a:lnTo>
                  <a:lnTo>
                    <a:pt x="5477427" y="2648037"/>
                  </a:lnTo>
                  <a:lnTo>
                    <a:pt x="5489884" y="2618362"/>
                  </a:lnTo>
                  <a:lnTo>
                    <a:pt x="5570482" y="2569271"/>
                  </a:lnTo>
                  <a:lnTo>
                    <a:pt x="5698706" y="2490504"/>
                  </a:lnTo>
                  <a:lnTo>
                    <a:pt x="5582571" y="2585757"/>
                  </a:lnTo>
                  <a:close/>
                  <a:moveTo>
                    <a:pt x="5297181" y="1977240"/>
                  </a:moveTo>
                  <a:lnTo>
                    <a:pt x="5165293" y="1866601"/>
                  </a:lnTo>
                  <a:cubicBezTo>
                    <a:pt x="5165293" y="1865502"/>
                    <a:pt x="5164926" y="1864403"/>
                    <a:pt x="5164560" y="1863670"/>
                  </a:cubicBezTo>
                  <a:lnTo>
                    <a:pt x="5194601" y="1796261"/>
                  </a:lnTo>
                  <a:cubicBezTo>
                    <a:pt x="5193868" y="1803588"/>
                    <a:pt x="5193136" y="1809449"/>
                    <a:pt x="5192769" y="1814212"/>
                  </a:cubicBezTo>
                  <a:cubicBezTo>
                    <a:pt x="5188739" y="1814945"/>
                    <a:pt x="5185076" y="1817509"/>
                    <a:pt x="5183611" y="1821539"/>
                  </a:cubicBezTo>
                  <a:cubicBezTo>
                    <a:pt x="5181046" y="1827767"/>
                    <a:pt x="5184343" y="1835094"/>
                    <a:pt x="5190571" y="1837292"/>
                  </a:cubicBezTo>
                  <a:cubicBezTo>
                    <a:pt x="5192036" y="1837659"/>
                    <a:pt x="5193502" y="1838025"/>
                    <a:pt x="5194968" y="1838025"/>
                  </a:cubicBezTo>
                  <a:cubicBezTo>
                    <a:pt x="5195334" y="1838025"/>
                    <a:pt x="5195700" y="1837659"/>
                    <a:pt x="5195700" y="1837659"/>
                  </a:cubicBezTo>
                  <a:lnTo>
                    <a:pt x="5195700" y="1845352"/>
                  </a:lnTo>
                  <a:cubicBezTo>
                    <a:pt x="5194601" y="1845719"/>
                    <a:pt x="5193136" y="1846085"/>
                    <a:pt x="5192403" y="1846818"/>
                  </a:cubicBezTo>
                  <a:cubicBezTo>
                    <a:pt x="5189106" y="1850481"/>
                    <a:pt x="5189106" y="1856343"/>
                    <a:pt x="5192769" y="1859640"/>
                  </a:cubicBezTo>
                  <a:cubicBezTo>
                    <a:pt x="5192769" y="1859640"/>
                    <a:pt x="5192769" y="1859640"/>
                    <a:pt x="5192769" y="1859640"/>
                  </a:cubicBezTo>
                  <a:cubicBezTo>
                    <a:pt x="5194601" y="1861105"/>
                    <a:pt x="5196433" y="1862205"/>
                    <a:pt x="5198997" y="1862205"/>
                  </a:cubicBezTo>
                  <a:cubicBezTo>
                    <a:pt x="5200097" y="1862205"/>
                    <a:pt x="5200829" y="1861472"/>
                    <a:pt x="5201928" y="1861105"/>
                  </a:cubicBezTo>
                  <a:lnTo>
                    <a:pt x="5312201" y="1976141"/>
                  </a:lnTo>
                  <a:lnTo>
                    <a:pt x="5381809" y="2048313"/>
                  </a:lnTo>
                  <a:lnTo>
                    <a:pt x="5297181" y="1977240"/>
                  </a:lnTo>
                  <a:close/>
                  <a:moveTo>
                    <a:pt x="4191520" y="1707236"/>
                  </a:moveTo>
                  <a:lnTo>
                    <a:pt x="4182727" y="1801389"/>
                  </a:lnTo>
                  <a:lnTo>
                    <a:pt x="4161479" y="1825569"/>
                  </a:lnTo>
                  <a:lnTo>
                    <a:pt x="4149389" y="1795528"/>
                  </a:lnTo>
                  <a:lnTo>
                    <a:pt x="4171370" y="1703572"/>
                  </a:lnTo>
                  <a:lnTo>
                    <a:pt x="4206174" y="1556664"/>
                  </a:lnTo>
                  <a:lnTo>
                    <a:pt x="4191520" y="1707236"/>
                  </a:lnTo>
                  <a:close/>
                  <a:moveTo>
                    <a:pt x="3559557" y="1478630"/>
                  </a:moveTo>
                  <a:lnTo>
                    <a:pt x="3388102" y="1493651"/>
                  </a:lnTo>
                  <a:cubicBezTo>
                    <a:pt x="3387370" y="1492918"/>
                    <a:pt x="3386271" y="1492552"/>
                    <a:pt x="3385172" y="1492185"/>
                  </a:cubicBezTo>
                  <a:lnTo>
                    <a:pt x="3358794" y="1423311"/>
                  </a:lnTo>
                  <a:lnTo>
                    <a:pt x="3370151" y="1437599"/>
                  </a:lnTo>
                  <a:cubicBezTo>
                    <a:pt x="3367586" y="1440896"/>
                    <a:pt x="3367220" y="1445292"/>
                    <a:pt x="3369052" y="1449322"/>
                  </a:cubicBezTo>
                  <a:cubicBezTo>
                    <a:pt x="3370884" y="1453718"/>
                    <a:pt x="3375280" y="1456649"/>
                    <a:pt x="3380409" y="1456649"/>
                  </a:cubicBezTo>
                  <a:cubicBezTo>
                    <a:pt x="3382241" y="1456649"/>
                    <a:pt x="3383706" y="1456283"/>
                    <a:pt x="3385172" y="1455550"/>
                  </a:cubicBezTo>
                  <a:cubicBezTo>
                    <a:pt x="3386637" y="1454817"/>
                    <a:pt x="3388102" y="1453718"/>
                    <a:pt x="3389568" y="1452253"/>
                  </a:cubicBezTo>
                  <a:lnTo>
                    <a:pt x="3394697" y="1457748"/>
                  </a:lnTo>
                  <a:cubicBezTo>
                    <a:pt x="3393964" y="1458847"/>
                    <a:pt x="3393598" y="1459946"/>
                    <a:pt x="3393598" y="1461045"/>
                  </a:cubicBezTo>
                  <a:cubicBezTo>
                    <a:pt x="3393964" y="1465808"/>
                    <a:pt x="3397628" y="1469838"/>
                    <a:pt x="3402757" y="1469838"/>
                  </a:cubicBezTo>
                  <a:lnTo>
                    <a:pt x="3403123" y="1469838"/>
                  </a:lnTo>
                  <a:cubicBezTo>
                    <a:pt x="3405687" y="1469838"/>
                    <a:pt x="3407885" y="1468739"/>
                    <a:pt x="3409351" y="1466907"/>
                  </a:cubicBezTo>
                  <a:cubicBezTo>
                    <a:pt x="3410084" y="1466174"/>
                    <a:pt x="3410084" y="1465075"/>
                    <a:pt x="3410450" y="1464342"/>
                  </a:cubicBezTo>
                  <a:lnTo>
                    <a:pt x="3569815" y="1467640"/>
                  </a:lnTo>
                  <a:lnTo>
                    <a:pt x="3670196" y="1469472"/>
                  </a:lnTo>
                  <a:lnTo>
                    <a:pt x="3559557" y="1478630"/>
                  </a:lnTo>
                  <a:close/>
                  <a:moveTo>
                    <a:pt x="2118314" y="2260067"/>
                  </a:moveTo>
                  <a:lnTo>
                    <a:pt x="2115750" y="2312089"/>
                  </a:lnTo>
                  <a:lnTo>
                    <a:pt x="2103660" y="2228560"/>
                  </a:lnTo>
                  <a:cubicBezTo>
                    <a:pt x="2105858" y="2225263"/>
                    <a:pt x="2106591" y="2221233"/>
                    <a:pt x="2104759" y="2217569"/>
                  </a:cubicBezTo>
                  <a:lnTo>
                    <a:pt x="2120879" y="2204380"/>
                  </a:lnTo>
                  <a:cubicBezTo>
                    <a:pt x="2120513" y="2220500"/>
                    <a:pt x="2119414" y="2240283"/>
                    <a:pt x="2118314" y="2260067"/>
                  </a:cubicBezTo>
                  <a:close/>
                  <a:moveTo>
                    <a:pt x="1978000" y="2354953"/>
                  </a:moveTo>
                  <a:lnTo>
                    <a:pt x="1867361" y="2487207"/>
                  </a:lnTo>
                  <a:cubicBezTo>
                    <a:pt x="1866262" y="2487207"/>
                    <a:pt x="1865529" y="2487573"/>
                    <a:pt x="1864430" y="2487940"/>
                  </a:cubicBezTo>
                  <a:lnTo>
                    <a:pt x="1797021" y="2457898"/>
                  </a:lnTo>
                  <a:lnTo>
                    <a:pt x="1815705" y="2459730"/>
                  </a:lnTo>
                  <a:cubicBezTo>
                    <a:pt x="1815705" y="2460463"/>
                    <a:pt x="1815339" y="2461562"/>
                    <a:pt x="1815705" y="2462295"/>
                  </a:cubicBezTo>
                  <a:cubicBezTo>
                    <a:pt x="1817170" y="2465226"/>
                    <a:pt x="1819368" y="2467790"/>
                    <a:pt x="1822299" y="2468889"/>
                  </a:cubicBezTo>
                  <a:cubicBezTo>
                    <a:pt x="1823765" y="2469622"/>
                    <a:pt x="1825230" y="2469622"/>
                    <a:pt x="1826695" y="2469622"/>
                  </a:cubicBezTo>
                  <a:cubicBezTo>
                    <a:pt x="1832191" y="2470355"/>
                    <a:pt x="1837686" y="2466325"/>
                    <a:pt x="1838419" y="2460829"/>
                  </a:cubicBezTo>
                  <a:cubicBezTo>
                    <a:pt x="1838785" y="2459364"/>
                    <a:pt x="1838419" y="2457898"/>
                    <a:pt x="1838052" y="2456433"/>
                  </a:cubicBezTo>
                  <a:lnTo>
                    <a:pt x="1846479" y="2456433"/>
                  </a:lnTo>
                  <a:cubicBezTo>
                    <a:pt x="1846845" y="2457532"/>
                    <a:pt x="1847211" y="2458997"/>
                    <a:pt x="1847944" y="2459730"/>
                  </a:cubicBezTo>
                  <a:cubicBezTo>
                    <a:pt x="1849776" y="2461196"/>
                    <a:pt x="1851608" y="2462295"/>
                    <a:pt x="1854172" y="2462295"/>
                  </a:cubicBezTo>
                  <a:cubicBezTo>
                    <a:pt x="1856737" y="2462295"/>
                    <a:pt x="1858935" y="2461196"/>
                    <a:pt x="1860766" y="2459364"/>
                  </a:cubicBezTo>
                  <a:cubicBezTo>
                    <a:pt x="1862965" y="2456799"/>
                    <a:pt x="1863331" y="2453502"/>
                    <a:pt x="1861866" y="2450571"/>
                  </a:cubicBezTo>
                  <a:lnTo>
                    <a:pt x="1976901" y="2340298"/>
                  </a:lnTo>
                  <a:lnTo>
                    <a:pt x="2049073" y="2270691"/>
                  </a:lnTo>
                  <a:lnTo>
                    <a:pt x="1978000" y="2354953"/>
                  </a:lnTo>
                  <a:close/>
                  <a:moveTo>
                    <a:pt x="2070322" y="5065617"/>
                  </a:moveTo>
                  <a:lnTo>
                    <a:pt x="2143227" y="5005534"/>
                  </a:lnTo>
                  <a:lnTo>
                    <a:pt x="2175466" y="5003336"/>
                  </a:lnTo>
                  <a:lnTo>
                    <a:pt x="2163010" y="5033011"/>
                  </a:lnTo>
                  <a:lnTo>
                    <a:pt x="2082412" y="5082103"/>
                  </a:lnTo>
                  <a:lnTo>
                    <a:pt x="1954187" y="5161235"/>
                  </a:lnTo>
                  <a:lnTo>
                    <a:pt x="2070322" y="5065617"/>
                  </a:lnTo>
                  <a:close/>
                  <a:moveTo>
                    <a:pt x="3461373" y="5944137"/>
                  </a:moveTo>
                  <a:lnTo>
                    <a:pt x="3470166" y="5849984"/>
                  </a:lnTo>
                  <a:lnTo>
                    <a:pt x="3491415" y="5825804"/>
                  </a:lnTo>
                  <a:lnTo>
                    <a:pt x="3503504" y="5855845"/>
                  </a:lnTo>
                  <a:lnTo>
                    <a:pt x="3481523" y="5947434"/>
                  </a:lnTo>
                  <a:lnTo>
                    <a:pt x="3446719" y="6094342"/>
                  </a:lnTo>
                  <a:lnTo>
                    <a:pt x="3461373" y="5944137"/>
                  </a:lnTo>
                  <a:close/>
                  <a:moveTo>
                    <a:pt x="4353816" y="6821558"/>
                  </a:moveTo>
                  <a:lnTo>
                    <a:pt x="4353816" y="6821558"/>
                  </a:lnTo>
                  <a:lnTo>
                    <a:pt x="4353816" y="6821558"/>
                  </a:lnTo>
                  <a:close/>
                  <a:moveTo>
                    <a:pt x="5066377" y="5581811"/>
                  </a:moveTo>
                  <a:lnTo>
                    <a:pt x="5006294" y="5508907"/>
                  </a:lnTo>
                  <a:lnTo>
                    <a:pt x="5004096" y="5476667"/>
                  </a:lnTo>
                  <a:lnTo>
                    <a:pt x="5033771" y="5489123"/>
                  </a:lnTo>
                  <a:lnTo>
                    <a:pt x="5082863" y="5569722"/>
                  </a:lnTo>
                  <a:lnTo>
                    <a:pt x="5161629" y="5697946"/>
                  </a:lnTo>
                  <a:lnTo>
                    <a:pt x="5066377" y="5581811"/>
                  </a:lnTo>
                  <a:close/>
                  <a:moveTo>
                    <a:pt x="5534579" y="5391306"/>
                  </a:moveTo>
                  <a:lnTo>
                    <a:pt x="5537144" y="5338918"/>
                  </a:lnTo>
                  <a:lnTo>
                    <a:pt x="5549233" y="5422446"/>
                  </a:lnTo>
                  <a:cubicBezTo>
                    <a:pt x="5547401" y="5424645"/>
                    <a:pt x="5546669" y="5427209"/>
                    <a:pt x="5546302" y="5429774"/>
                  </a:cubicBezTo>
                  <a:cubicBezTo>
                    <a:pt x="5546302" y="5431239"/>
                    <a:pt x="5547401" y="5431972"/>
                    <a:pt x="5547768" y="5433437"/>
                  </a:cubicBezTo>
                  <a:lnTo>
                    <a:pt x="5531648" y="5446626"/>
                  </a:lnTo>
                  <a:cubicBezTo>
                    <a:pt x="5532747" y="5430873"/>
                    <a:pt x="5533846" y="5411090"/>
                    <a:pt x="5534579" y="5391306"/>
                  </a:cubicBezTo>
                  <a:lnTo>
                    <a:pt x="5534579" y="5391306"/>
                  </a:lnTo>
                  <a:close/>
                  <a:moveTo>
                    <a:pt x="5675259" y="5296787"/>
                  </a:moveTo>
                  <a:lnTo>
                    <a:pt x="5785899" y="5164899"/>
                  </a:lnTo>
                  <a:cubicBezTo>
                    <a:pt x="5785899" y="5164899"/>
                    <a:pt x="5786265" y="5165265"/>
                    <a:pt x="5786265" y="5165265"/>
                  </a:cubicBezTo>
                  <a:cubicBezTo>
                    <a:pt x="5787364" y="5165265"/>
                    <a:pt x="5788097" y="5164533"/>
                    <a:pt x="5788830" y="5164166"/>
                  </a:cubicBezTo>
                  <a:lnTo>
                    <a:pt x="5855873" y="5194207"/>
                  </a:lnTo>
                  <a:lnTo>
                    <a:pt x="5837921" y="5192376"/>
                  </a:lnTo>
                  <a:cubicBezTo>
                    <a:pt x="5837921" y="5191643"/>
                    <a:pt x="5837555" y="5190544"/>
                    <a:pt x="5837188" y="5189811"/>
                  </a:cubicBezTo>
                  <a:cubicBezTo>
                    <a:pt x="5835723" y="5186880"/>
                    <a:pt x="5833525" y="5184682"/>
                    <a:pt x="5830594" y="5183217"/>
                  </a:cubicBezTo>
                  <a:cubicBezTo>
                    <a:pt x="5824366" y="5181019"/>
                    <a:pt x="5817405" y="5183949"/>
                    <a:pt x="5814841" y="5190177"/>
                  </a:cubicBezTo>
                  <a:cubicBezTo>
                    <a:pt x="5814108" y="5192009"/>
                    <a:pt x="5814108" y="5193841"/>
                    <a:pt x="5814108" y="5195673"/>
                  </a:cubicBezTo>
                  <a:lnTo>
                    <a:pt x="5806781" y="5195673"/>
                  </a:lnTo>
                  <a:cubicBezTo>
                    <a:pt x="5806415" y="5194574"/>
                    <a:pt x="5806048" y="5193108"/>
                    <a:pt x="5805316" y="5192376"/>
                  </a:cubicBezTo>
                  <a:cubicBezTo>
                    <a:pt x="5801652" y="5189078"/>
                    <a:pt x="5796157" y="5189445"/>
                    <a:pt x="5792493" y="5193108"/>
                  </a:cubicBezTo>
                  <a:cubicBezTo>
                    <a:pt x="5791028" y="5194940"/>
                    <a:pt x="5789929" y="5197138"/>
                    <a:pt x="5789929" y="5199703"/>
                  </a:cubicBezTo>
                  <a:cubicBezTo>
                    <a:pt x="5789929" y="5200801"/>
                    <a:pt x="5790661" y="5201168"/>
                    <a:pt x="5791028" y="5202267"/>
                  </a:cubicBezTo>
                  <a:lnTo>
                    <a:pt x="5675992" y="5312540"/>
                  </a:lnTo>
                  <a:lnTo>
                    <a:pt x="5603454" y="5382147"/>
                  </a:lnTo>
                  <a:lnTo>
                    <a:pt x="5675259" y="5296787"/>
                  </a:lnTo>
                  <a:close/>
                  <a:moveTo>
                    <a:pt x="6781653" y="3166063"/>
                  </a:moveTo>
                  <a:lnTo>
                    <a:pt x="6791544" y="3147013"/>
                  </a:lnTo>
                  <a:lnTo>
                    <a:pt x="6823417" y="3170826"/>
                  </a:lnTo>
                  <a:lnTo>
                    <a:pt x="6781653" y="3166063"/>
                  </a:lnTo>
                  <a:close/>
                  <a:moveTo>
                    <a:pt x="6773959" y="3165331"/>
                  </a:moveTo>
                  <a:lnTo>
                    <a:pt x="6716808" y="3158736"/>
                  </a:lnTo>
                  <a:lnTo>
                    <a:pt x="6765167" y="3127963"/>
                  </a:lnTo>
                  <a:lnTo>
                    <a:pt x="6785316" y="3142983"/>
                  </a:lnTo>
                  <a:lnTo>
                    <a:pt x="6773959" y="3165331"/>
                  </a:lnTo>
                  <a:close/>
                  <a:moveTo>
                    <a:pt x="6771761" y="3123933"/>
                  </a:moveTo>
                  <a:lnTo>
                    <a:pt x="6806931" y="3101585"/>
                  </a:lnTo>
                  <a:lnTo>
                    <a:pt x="6788614" y="3136755"/>
                  </a:lnTo>
                  <a:lnTo>
                    <a:pt x="6771761" y="3123933"/>
                  </a:lnTo>
                  <a:close/>
                  <a:moveTo>
                    <a:pt x="6789712" y="3048830"/>
                  </a:moveTo>
                  <a:lnTo>
                    <a:pt x="6782385" y="3038938"/>
                  </a:lnTo>
                  <a:cubicBezTo>
                    <a:pt x="6770662" y="3023185"/>
                    <a:pt x="6759305" y="3007432"/>
                    <a:pt x="6752344" y="2997906"/>
                  </a:cubicBezTo>
                  <a:cubicBezTo>
                    <a:pt x="6754909" y="2994609"/>
                    <a:pt x="6755642" y="2989847"/>
                    <a:pt x="6753810" y="2986183"/>
                  </a:cubicBezTo>
                  <a:cubicBezTo>
                    <a:pt x="6753077" y="2984717"/>
                    <a:pt x="6751978" y="2983252"/>
                    <a:pt x="6750513" y="2982153"/>
                  </a:cubicBezTo>
                  <a:lnTo>
                    <a:pt x="6752344" y="2978123"/>
                  </a:lnTo>
                  <a:lnTo>
                    <a:pt x="6789712" y="3048830"/>
                  </a:lnTo>
                  <a:close/>
                  <a:moveTo>
                    <a:pt x="6743918" y="2979222"/>
                  </a:moveTo>
                  <a:cubicBezTo>
                    <a:pt x="6743552" y="2979222"/>
                    <a:pt x="6743185" y="2979222"/>
                    <a:pt x="6742819" y="2978856"/>
                  </a:cubicBezTo>
                  <a:lnTo>
                    <a:pt x="6732195" y="2940022"/>
                  </a:lnTo>
                  <a:cubicBezTo>
                    <a:pt x="6735492" y="2946250"/>
                    <a:pt x="6738789" y="2952478"/>
                    <a:pt x="6742086" y="2958706"/>
                  </a:cubicBezTo>
                  <a:lnTo>
                    <a:pt x="6747948" y="2970063"/>
                  </a:lnTo>
                  <a:lnTo>
                    <a:pt x="6743918" y="2979222"/>
                  </a:lnTo>
                  <a:close/>
                  <a:moveTo>
                    <a:pt x="6721937" y="2930131"/>
                  </a:moveTo>
                  <a:cubicBezTo>
                    <a:pt x="6718640" y="2922071"/>
                    <a:pt x="6715343" y="2913645"/>
                    <a:pt x="6712045" y="2905218"/>
                  </a:cubicBezTo>
                  <a:cubicBezTo>
                    <a:pt x="6710213" y="2900456"/>
                    <a:pt x="6708015" y="2895327"/>
                    <a:pt x="6706184" y="2890564"/>
                  </a:cubicBezTo>
                  <a:lnTo>
                    <a:pt x="6716441" y="2909981"/>
                  </a:lnTo>
                  <a:lnTo>
                    <a:pt x="6721937" y="2930131"/>
                  </a:lnTo>
                  <a:close/>
                  <a:moveTo>
                    <a:pt x="5592463" y="2699327"/>
                  </a:moveTo>
                  <a:cubicBezTo>
                    <a:pt x="5591730" y="2699327"/>
                    <a:pt x="5590631" y="2698960"/>
                    <a:pt x="5589898" y="2699327"/>
                  </a:cubicBezTo>
                  <a:cubicBezTo>
                    <a:pt x="5586235" y="2700792"/>
                    <a:pt x="5584403" y="2705188"/>
                    <a:pt x="5585869" y="2708852"/>
                  </a:cubicBezTo>
                  <a:cubicBezTo>
                    <a:pt x="5586968" y="2711416"/>
                    <a:pt x="5589532" y="2713248"/>
                    <a:pt x="5592829" y="2713248"/>
                  </a:cubicBezTo>
                  <a:cubicBezTo>
                    <a:pt x="5593929" y="2713248"/>
                    <a:pt x="5594661" y="2712882"/>
                    <a:pt x="5595760" y="2712515"/>
                  </a:cubicBezTo>
                  <a:cubicBezTo>
                    <a:pt x="5597592" y="2711416"/>
                    <a:pt x="5599057" y="2709585"/>
                    <a:pt x="5599424" y="2707020"/>
                  </a:cubicBezTo>
                  <a:lnTo>
                    <a:pt x="5714093" y="2670385"/>
                  </a:lnTo>
                  <a:lnTo>
                    <a:pt x="5729113" y="2665622"/>
                  </a:lnTo>
                  <a:lnTo>
                    <a:pt x="5745233" y="2841839"/>
                  </a:lnTo>
                  <a:lnTo>
                    <a:pt x="5602721" y="2769301"/>
                  </a:lnTo>
                  <a:cubicBezTo>
                    <a:pt x="5545203" y="2739992"/>
                    <a:pt x="5487319" y="2710684"/>
                    <a:pt x="5464605" y="2699693"/>
                  </a:cubicBezTo>
                  <a:cubicBezTo>
                    <a:pt x="5464971" y="2697495"/>
                    <a:pt x="5464605" y="2694930"/>
                    <a:pt x="5463872" y="2693099"/>
                  </a:cubicBezTo>
                  <a:lnTo>
                    <a:pt x="5512231" y="2653166"/>
                  </a:lnTo>
                  <a:lnTo>
                    <a:pt x="5620306" y="2646205"/>
                  </a:lnTo>
                  <a:cubicBezTo>
                    <a:pt x="5607484" y="2670385"/>
                    <a:pt x="5597225" y="2690534"/>
                    <a:pt x="5592463" y="2699327"/>
                  </a:cubicBezTo>
                  <a:lnTo>
                    <a:pt x="5592463" y="2699327"/>
                  </a:lnTo>
                  <a:close/>
                  <a:moveTo>
                    <a:pt x="5648515" y="1407557"/>
                  </a:moveTo>
                  <a:lnTo>
                    <a:pt x="5636792" y="1397299"/>
                  </a:lnTo>
                  <a:lnTo>
                    <a:pt x="5616276" y="1379714"/>
                  </a:lnTo>
                  <a:lnTo>
                    <a:pt x="5633861" y="1391804"/>
                  </a:lnTo>
                  <a:lnTo>
                    <a:pt x="5648515" y="1407557"/>
                  </a:lnTo>
                  <a:close/>
                  <a:moveTo>
                    <a:pt x="5577076" y="1344544"/>
                  </a:moveTo>
                  <a:cubicBezTo>
                    <a:pt x="5577076" y="1344178"/>
                    <a:pt x="5577076" y="1343812"/>
                    <a:pt x="5577076" y="1343445"/>
                  </a:cubicBezTo>
                  <a:lnTo>
                    <a:pt x="5586968" y="1342713"/>
                  </a:lnTo>
                  <a:lnTo>
                    <a:pt x="5595760" y="1351871"/>
                  </a:lnTo>
                  <a:lnTo>
                    <a:pt x="5610415" y="1367258"/>
                  </a:lnTo>
                  <a:lnTo>
                    <a:pt x="5577076" y="1344544"/>
                  </a:lnTo>
                  <a:close/>
                  <a:moveTo>
                    <a:pt x="5576710" y="1336484"/>
                  </a:moveTo>
                  <a:cubicBezTo>
                    <a:pt x="5575977" y="1334653"/>
                    <a:pt x="5575244" y="1333187"/>
                    <a:pt x="5573779" y="1332088"/>
                  </a:cubicBezTo>
                  <a:cubicBezTo>
                    <a:pt x="5570482" y="1329524"/>
                    <a:pt x="5566085" y="1328791"/>
                    <a:pt x="5562422" y="1330256"/>
                  </a:cubicBezTo>
                  <a:lnTo>
                    <a:pt x="5532747" y="1287759"/>
                  </a:lnTo>
                  <a:cubicBezTo>
                    <a:pt x="5530183" y="1284462"/>
                    <a:pt x="5527985" y="1280798"/>
                    <a:pt x="5525420" y="1277501"/>
                  </a:cubicBezTo>
                  <a:lnTo>
                    <a:pt x="5580373" y="1336118"/>
                  </a:lnTo>
                  <a:lnTo>
                    <a:pt x="5576710" y="1336484"/>
                  </a:lnTo>
                  <a:close/>
                  <a:moveTo>
                    <a:pt x="5449585" y="1269808"/>
                  </a:moveTo>
                  <a:lnTo>
                    <a:pt x="5442990" y="1249658"/>
                  </a:lnTo>
                  <a:lnTo>
                    <a:pt x="5482190" y="1243797"/>
                  </a:lnTo>
                  <a:lnTo>
                    <a:pt x="5449585" y="1269808"/>
                  </a:lnTo>
                  <a:close/>
                  <a:moveTo>
                    <a:pt x="5443356" y="1274570"/>
                  </a:moveTo>
                  <a:lnTo>
                    <a:pt x="5398661" y="1310107"/>
                  </a:lnTo>
                  <a:lnTo>
                    <a:pt x="5411117" y="1254054"/>
                  </a:lnTo>
                  <a:lnTo>
                    <a:pt x="5436029" y="1250391"/>
                  </a:lnTo>
                  <a:lnTo>
                    <a:pt x="5443356" y="1274570"/>
                  </a:lnTo>
                  <a:close/>
                  <a:moveTo>
                    <a:pt x="5412583" y="1246727"/>
                  </a:moveTo>
                  <a:lnTo>
                    <a:pt x="5421742" y="1205696"/>
                  </a:lnTo>
                  <a:lnTo>
                    <a:pt x="5433831" y="1243430"/>
                  </a:lnTo>
                  <a:lnTo>
                    <a:pt x="5412583" y="1246727"/>
                  </a:lnTo>
                  <a:close/>
                  <a:moveTo>
                    <a:pt x="5372650" y="1181516"/>
                  </a:moveTo>
                  <a:lnTo>
                    <a:pt x="5360194" y="1179684"/>
                  </a:lnTo>
                  <a:lnTo>
                    <a:pt x="5309270" y="1171991"/>
                  </a:lnTo>
                  <a:cubicBezTo>
                    <a:pt x="5309270" y="1170892"/>
                    <a:pt x="5309636" y="1169793"/>
                    <a:pt x="5309270" y="1169060"/>
                  </a:cubicBezTo>
                  <a:cubicBezTo>
                    <a:pt x="5307805" y="1166129"/>
                    <a:pt x="5305607" y="1163931"/>
                    <a:pt x="5302676" y="1162832"/>
                  </a:cubicBezTo>
                  <a:cubicBezTo>
                    <a:pt x="5300844" y="1162099"/>
                    <a:pt x="5299379" y="1162099"/>
                    <a:pt x="5297547" y="1162099"/>
                  </a:cubicBezTo>
                  <a:lnTo>
                    <a:pt x="5296082" y="1158069"/>
                  </a:lnTo>
                  <a:lnTo>
                    <a:pt x="5372650" y="1181516"/>
                  </a:lnTo>
                  <a:close/>
                  <a:moveTo>
                    <a:pt x="5290586" y="1164297"/>
                  </a:moveTo>
                  <a:cubicBezTo>
                    <a:pt x="5290220" y="1164664"/>
                    <a:pt x="5289854" y="1164664"/>
                    <a:pt x="5289487" y="1165030"/>
                  </a:cubicBezTo>
                  <a:lnTo>
                    <a:pt x="5254683" y="1145247"/>
                  </a:lnTo>
                  <a:lnTo>
                    <a:pt x="5274833" y="1151475"/>
                  </a:lnTo>
                  <a:lnTo>
                    <a:pt x="5286923" y="1155138"/>
                  </a:lnTo>
                  <a:lnTo>
                    <a:pt x="5290586" y="1164297"/>
                  </a:lnTo>
                  <a:close/>
                  <a:moveTo>
                    <a:pt x="5240762" y="1145247"/>
                  </a:moveTo>
                  <a:lnTo>
                    <a:pt x="5215850" y="1134623"/>
                  </a:lnTo>
                  <a:lnTo>
                    <a:pt x="5201562" y="1128395"/>
                  </a:lnTo>
                  <a:lnTo>
                    <a:pt x="5222444" y="1134989"/>
                  </a:lnTo>
                  <a:lnTo>
                    <a:pt x="5240762" y="1145247"/>
                  </a:lnTo>
                  <a:close/>
                  <a:moveTo>
                    <a:pt x="4190421" y="1792231"/>
                  </a:moveTo>
                  <a:lnTo>
                    <a:pt x="4198847" y="1707969"/>
                  </a:lnTo>
                  <a:lnTo>
                    <a:pt x="4212402" y="1564724"/>
                  </a:lnTo>
                  <a:lnTo>
                    <a:pt x="4242077" y="1661808"/>
                  </a:lnTo>
                  <a:cubicBezTo>
                    <a:pt x="4247572" y="1679759"/>
                    <a:pt x="4253068" y="1697711"/>
                    <a:pt x="4258196" y="1714563"/>
                  </a:cubicBezTo>
                  <a:lnTo>
                    <a:pt x="4190421" y="1792231"/>
                  </a:lnTo>
                  <a:close/>
                  <a:moveTo>
                    <a:pt x="4164043" y="1702107"/>
                  </a:moveTo>
                  <a:lnTo>
                    <a:pt x="4144626" y="1784537"/>
                  </a:lnTo>
                  <a:lnTo>
                    <a:pt x="4105793" y="1689285"/>
                  </a:lnTo>
                  <a:cubicBezTo>
                    <a:pt x="4116051" y="1675363"/>
                    <a:pt x="4127041" y="1659976"/>
                    <a:pt x="4138032" y="1644589"/>
                  </a:cubicBezTo>
                  <a:lnTo>
                    <a:pt x="4197748" y="1562526"/>
                  </a:lnTo>
                  <a:lnTo>
                    <a:pt x="4164043" y="1702107"/>
                  </a:lnTo>
                  <a:close/>
                  <a:moveTo>
                    <a:pt x="4141696" y="1796261"/>
                  </a:moveTo>
                  <a:lnTo>
                    <a:pt x="4127408" y="1856343"/>
                  </a:lnTo>
                  <a:cubicBezTo>
                    <a:pt x="4124843" y="1856709"/>
                    <a:pt x="4122279" y="1857442"/>
                    <a:pt x="4120447" y="1858907"/>
                  </a:cubicBezTo>
                  <a:cubicBezTo>
                    <a:pt x="4099931" y="1843520"/>
                    <a:pt x="4049007" y="1804320"/>
                    <a:pt x="3997718" y="1765853"/>
                  </a:cubicBezTo>
                  <a:lnTo>
                    <a:pt x="3869860" y="1669501"/>
                  </a:lnTo>
                  <a:lnTo>
                    <a:pt x="4035086" y="1606855"/>
                  </a:lnTo>
                  <a:cubicBezTo>
                    <a:pt x="4035819" y="1611984"/>
                    <a:pt x="4036551" y="1617113"/>
                    <a:pt x="4037284" y="1622242"/>
                  </a:cubicBezTo>
                  <a:lnTo>
                    <a:pt x="4054503" y="1741307"/>
                  </a:lnTo>
                  <a:cubicBezTo>
                    <a:pt x="4054137" y="1741674"/>
                    <a:pt x="4053770" y="1741674"/>
                    <a:pt x="4053404" y="1742040"/>
                  </a:cubicBezTo>
                  <a:cubicBezTo>
                    <a:pt x="4051938" y="1743505"/>
                    <a:pt x="4051572" y="1745337"/>
                    <a:pt x="4051572" y="1747169"/>
                  </a:cubicBezTo>
                  <a:cubicBezTo>
                    <a:pt x="4051572" y="1751199"/>
                    <a:pt x="4054869" y="1754130"/>
                    <a:pt x="4058899" y="1754130"/>
                  </a:cubicBezTo>
                  <a:lnTo>
                    <a:pt x="4059266" y="1754130"/>
                  </a:lnTo>
                  <a:cubicBezTo>
                    <a:pt x="4061097" y="1754130"/>
                    <a:pt x="4062929" y="1753397"/>
                    <a:pt x="4064395" y="1751931"/>
                  </a:cubicBezTo>
                  <a:cubicBezTo>
                    <a:pt x="4065860" y="1750466"/>
                    <a:pt x="4066226" y="1748634"/>
                    <a:pt x="4066226" y="1746803"/>
                  </a:cubicBezTo>
                  <a:cubicBezTo>
                    <a:pt x="4066226" y="1745703"/>
                    <a:pt x="4065493" y="1745337"/>
                    <a:pt x="4065127" y="1744238"/>
                  </a:cubicBezTo>
                  <a:cubicBezTo>
                    <a:pt x="4070989" y="1736178"/>
                    <a:pt x="4084177" y="1718593"/>
                    <a:pt x="4100663" y="1695879"/>
                  </a:cubicBezTo>
                  <a:lnTo>
                    <a:pt x="4141696" y="1796261"/>
                  </a:lnTo>
                  <a:close/>
                  <a:moveTo>
                    <a:pt x="3480058" y="836043"/>
                  </a:moveTo>
                  <a:lnTo>
                    <a:pt x="3480058" y="836043"/>
                  </a:lnTo>
                  <a:lnTo>
                    <a:pt x="3480058" y="836043"/>
                  </a:lnTo>
                  <a:close/>
                  <a:moveTo>
                    <a:pt x="3404955" y="827250"/>
                  </a:moveTo>
                  <a:lnTo>
                    <a:pt x="3389201" y="828349"/>
                  </a:lnTo>
                  <a:lnTo>
                    <a:pt x="3362458" y="830181"/>
                  </a:lnTo>
                  <a:lnTo>
                    <a:pt x="3382973" y="826518"/>
                  </a:lnTo>
                  <a:lnTo>
                    <a:pt x="3404955" y="827250"/>
                  </a:lnTo>
                  <a:close/>
                  <a:moveTo>
                    <a:pt x="3308969" y="833478"/>
                  </a:moveTo>
                  <a:cubicBezTo>
                    <a:pt x="3308969" y="833112"/>
                    <a:pt x="3308603" y="833112"/>
                    <a:pt x="3308603" y="832746"/>
                  </a:cubicBezTo>
                  <a:lnTo>
                    <a:pt x="3315198" y="824686"/>
                  </a:lnTo>
                  <a:lnTo>
                    <a:pt x="3328020" y="825052"/>
                  </a:lnTo>
                  <a:lnTo>
                    <a:pt x="3349269" y="825785"/>
                  </a:lnTo>
                  <a:lnTo>
                    <a:pt x="3308969" y="833478"/>
                  </a:lnTo>
                  <a:close/>
                  <a:moveTo>
                    <a:pt x="3303108" y="828349"/>
                  </a:moveTo>
                  <a:cubicBezTo>
                    <a:pt x="3301642" y="827617"/>
                    <a:pt x="3300177" y="826884"/>
                    <a:pt x="3298345" y="826518"/>
                  </a:cubicBezTo>
                  <a:lnTo>
                    <a:pt x="3298345" y="826518"/>
                  </a:lnTo>
                  <a:cubicBezTo>
                    <a:pt x="3295048" y="826518"/>
                    <a:pt x="3292117" y="827983"/>
                    <a:pt x="3289919" y="830548"/>
                  </a:cubicBezTo>
                  <a:cubicBezTo>
                    <a:pt x="3289186" y="831280"/>
                    <a:pt x="3289186" y="832379"/>
                    <a:pt x="3288820" y="833478"/>
                  </a:cubicBezTo>
                  <a:lnTo>
                    <a:pt x="3237897" y="824320"/>
                  </a:lnTo>
                  <a:lnTo>
                    <a:pt x="3226173" y="822121"/>
                  </a:lnTo>
                  <a:lnTo>
                    <a:pt x="3306771" y="824686"/>
                  </a:lnTo>
                  <a:lnTo>
                    <a:pt x="3303108" y="828349"/>
                  </a:lnTo>
                  <a:close/>
                  <a:moveTo>
                    <a:pt x="3166824" y="870847"/>
                  </a:moveTo>
                  <a:lnTo>
                    <a:pt x="3147773" y="861321"/>
                  </a:lnTo>
                  <a:lnTo>
                    <a:pt x="3171586" y="829449"/>
                  </a:lnTo>
                  <a:lnTo>
                    <a:pt x="3166824" y="870847"/>
                  </a:lnTo>
                  <a:close/>
                  <a:moveTo>
                    <a:pt x="3165725" y="878174"/>
                  </a:moveTo>
                  <a:lnTo>
                    <a:pt x="3159130" y="935325"/>
                  </a:lnTo>
                  <a:lnTo>
                    <a:pt x="3128356" y="886966"/>
                  </a:lnTo>
                  <a:lnTo>
                    <a:pt x="3143377" y="866817"/>
                  </a:lnTo>
                  <a:lnTo>
                    <a:pt x="3165725" y="878174"/>
                  </a:lnTo>
                  <a:close/>
                  <a:moveTo>
                    <a:pt x="3124326" y="880372"/>
                  </a:moveTo>
                  <a:lnTo>
                    <a:pt x="3101979" y="845202"/>
                  </a:lnTo>
                  <a:lnTo>
                    <a:pt x="3137149" y="863520"/>
                  </a:lnTo>
                  <a:lnTo>
                    <a:pt x="3124326" y="880372"/>
                  </a:lnTo>
                  <a:close/>
                  <a:moveTo>
                    <a:pt x="3049956" y="862420"/>
                  </a:moveTo>
                  <a:lnTo>
                    <a:pt x="3039698" y="869748"/>
                  </a:lnTo>
                  <a:lnTo>
                    <a:pt x="2998667" y="899789"/>
                  </a:lnTo>
                  <a:cubicBezTo>
                    <a:pt x="2995369" y="897224"/>
                    <a:pt x="2990607" y="896492"/>
                    <a:pt x="2986577" y="898323"/>
                  </a:cubicBezTo>
                  <a:cubicBezTo>
                    <a:pt x="2985111" y="899056"/>
                    <a:pt x="2983646" y="900155"/>
                    <a:pt x="2982547" y="901621"/>
                  </a:cubicBezTo>
                  <a:lnTo>
                    <a:pt x="2978883" y="899789"/>
                  </a:lnTo>
                  <a:lnTo>
                    <a:pt x="3049956" y="862420"/>
                  </a:lnTo>
                  <a:close/>
                  <a:moveTo>
                    <a:pt x="2979616" y="908215"/>
                  </a:moveTo>
                  <a:cubicBezTo>
                    <a:pt x="2979616" y="908581"/>
                    <a:pt x="2979250" y="908948"/>
                    <a:pt x="2979250" y="909314"/>
                  </a:cubicBezTo>
                  <a:lnTo>
                    <a:pt x="2940416" y="919938"/>
                  </a:lnTo>
                  <a:lnTo>
                    <a:pt x="2959100" y="910047"/>
                  </a:lnTo>
                  <a:lnTo>
                    <a:pt x="2970457" y="904185"/>
                  </a:lnTo>
                  <a:lnTo>
                    <a:pt x="2979616" y="908215"/>
                  </a:lnTo>
                  <a:close/>
                  <a:moveTo>
                    <a:pt x="2930891" y="930196"/>
                  </a:moveTo>
                  <a:lnTo>
                    <a:pt x="2905979" y="940088"/>
                  </a:lnTo>
                  <a:lnTo>
                    <a:pt x="2891324" y="945949"/>
                  </a:lnTo>
                  <a:lnTo>
                    <a:pt x="2910741" y="935692"/>
                  </a:lnTo>
                  <a:lnTo>
                    <a:pt x="2930891" y="930196"/>
                  </a:lnTo>
                  <a:close/>
                  <a:moveTo>
                    <a:pt x="1408318" y="2003618"/>
                  </a:moveTo>
                  <a:lnTo>
                    <a:pt x="1398060" y="2015707"/>
                  </a:lnTo>
                  <a:lnTo>
                    <a:pt x="1380475" y="2035857"/>
                  </a:lnTo>
                  <a:lnTo>
                    <a:pt x="1392198" y="2018638"/>
                  </a:lnTo>
                  <a:lnTo>
                    <a:pt x="1408318" y="2003618"/>
                  </a:lnTo>
                  <a:close/>
                  <a:moveTo>
                    <a:pt x="1344205" y="2075790"/>
                  </a:moveTo>
                  <a:lnTo>
                    <a:pt x="1343473" y="2075423"/>
                  </a:lnTo>
                  <a:lnTo>
                    <a:pt x="1342740" y="2064799"/>
                  </a:lnTo>
                  <a:lnTo>
                    <a:pt x="1351899" y="2056006"/>
                  </a:lnTo>
                  <a:lnTo>
                    <a:pt x="1367286" y="2041352"/>
                  </a:lnTo>
                  <a:lnTo>
                    <a:pt x="1344205" y="2075790"/>
                  </a:lnTo>
                  <a:close/>
                  <a:moveTo>
                    <a:pt x="1336878" y="2076156"/>
                  </a:moveTo>
                  <a:cubicBezTo>
                    <a:pt x="1335413" y="2076889"/>
                    <a:pt x="1333581" y="2076889"/>
                    <a:pt x="1332482" y="2077988"/>
                  </a:cubicBezTo>
                  <a:cubicBezTo>
                    <a:pt x="1329918" y="2081285"/>
                    <a:pt x="1329185" y="2085681"/>
                    <a:pt x="1330650" y="2089345"/>
                  </a:cubicBezTo>
                  <a:lnTo>
                    <a:pt x="1288153" y="2118653"/>
                  </a:lnTo>
                  <a:lnTo>
                    <a:pt x="1277895" y="2125981"/>
                  </a:lnTo>
                  <a:lnTo>
                    <a:pt x="1336512" y="2070661"/>
                  </a:lnTo>
                  <a:lnTo>
                    <a:pt x="1336878" y="2076156"/>
                  </a:lnTo>
                  <a:close/>
                  <a:moveTo>
                    <a:pt x="1270568" y="2202549"/>
                  </a:moveTo>
                  <a:lnTo>
                    <a:pt x="1250418" y="2209143"/>
                  </a:lnTo>
                  <a:lnTo>
                    <a:pt x="1244557" y="2169943"/>
                  </a:lnTo>
                  <a:lnTo>
                    <a:pt x="1270568" y="2202549"/>
                  </a:lnTo>
                  <a:close/>
                  <a:moveTo>
                    <a:pt x="1275331" y="2208777"/>
                  </a:moveTo>
                  <a:lnTo>
                    <a:pt x="1311233" y="2253838"/>
                  </a:lnTo>
                  <a:lnTo>
                    <a:pt x="1255181" y="2241382"/>
                  </a:lnTo>
                  <a:lnTo>
                    <a:pt x="1251517" y="2216470"/>
                  </a:lnTo>
                  <a:lnTo>
                    <a:pt x="1275331" y="2208777"/>
                  </a:lnTo>
                  <a:close/>
                  <a:moveTo>
                    <a:pt x="1247488" y="2239551"/>
                  </a:moveTo>
                  <a:lnTo>
                    <a:pt x="1206822" y="2230392"/>
                  </a:lnTo>
                  <a:lnTo>
                    <a:pt x="1206822" y="2230392"/>
                  </a:lnTo>
                  <a:lnTo>
                    <a:pt x="1244557" y="2218302"/>
                  </a:lnTo>
                  <a:lnTo>
                    <a:pt x="1247488" y="2239551"/>
                  </a:lnTo>
                  <a:close/>
                  <a:moveTo>
                    <a:pt x="1182276" y="2279850"/>
                  </a:moveTo>
                  <a:cubicBezTo>
                    <a:pt x="1181544" y="2283880"/>
                    <a:pt x="1180811" y="2287909"/>
                    <a:pt x="1180445" y="2292306"/>
                  </a:cubicBezTo>
                  <a:lnTo>
                    <a:pt x="1172751" y="2342496"/>
                  </a:lnTo>
                  <a:cubicBezTo>
                    <a:pt x="1168355" y="2343229"/>
                    <a:pt x="1164691" y="2345794"/>
                    <a:pt x="1163226" y="2349824"/>
                  </a:cubicBezTo>
                  <a:cubicBezTo>
                    <a:pt x="1162859" y="2351289"/>
                    <a:pt x="1162859" y="2353121"/>
                    <a:pt x="1163226" y="2354586"/>
                  </a:cubicBezTo>
                  <a:lnTo>
                    <a:pt x="1158463" y="2356418"/>
                  </a:lnTo>
                  <a:lnTo>
                    <a:pt x="1182276" y="2279850"/>
                  </a:lnTo>
                  <a:close/>
                  <a:moveTo>
                    <a:pt x="1145641" y="2411738"/>
                  </a:moveTo>
                  <a:lnTo>
                    <a:pt x="1135016" y="2436283"/>
                  </a:lnTo>
                  <a:lnTo>
                    <a:pt x="1128788" y="2450938"/>
                  </a:lnTo>
                  <a:cubicBezTo>
                    <a:pt x="1130987" y="2444343"/>
                    <a:pt x="1133185" y="2437383"/>
                    <a:pt x="1135383" y="2430056"/>
                  </a:cubicBezTo>
                  <a:lnTo>
                    <a:pt x="1145641" y="2411738"/>
                  </a:lnTo>
                  <a:close/>
                  <a:moveTo>
                    <a:pt x="828011" y="4247545"/>
                  </a:moveTo>
                  <a:cubicBezTo>
                    <a:pt x="828377" y="4252674"/>
                    <a:pt x="828743" y="4258169"/>
                    <a:pt x="829110" y="4263298"/>
                  </a:cubicBezTo>
                  <a:lnTo>
                    <a:pt x="830941" y="4290042"/>
                  </a:lnTo>
                  <a:lnTo>
                    <a:pt x="827278" y="4269526"/>
                  </a:lnTo>
                  <a:cubicBezTo>
                    <a:pt x="827644" y="4261833"/>
                    <a:pt x="828011" y="4254506"/>
                    <a:pt x="828011" y="4247545"/>
                  </a:cubicBezTo>
                  <a:lnTo>
                    <a:pt x="828011" y="4247545"/>
                  </a:lnTo>
                  <a:close/>
                  <a:moveTo>
                    <a:pt x="828377" y="4348659"/>
                  </a:moveTo>
                  <a:cubicBezTo>
                    <a:pt x="827644" y="4350124"/>
                    <a:pt x="827278" y="4351956"/>
                    <a:pt x="827278" y="4353788"/>
                  </a:cubicBezTo>
                  <a:cubicBezTo>
                    <a:pt x="827644" y="4357818"/>
                    <a:pt x="830209" y="4361481"/>
                    <a:pt x="833872" y="4363313"/>
                  </a:cubicBezTo>
                  <a:lnTo>
                    <a:pt x="824713" y="4413870"/>
                  </a:lnTo>
                  <a:cubicBezTo>
                    <a:pt x="823981" y="4417900"/>
                    <a:pt x="823248" y="4421930"/>
                    <a:pt x="822515" y="4426326"/>
                  </a:cubicBezTo>
                  <a:lnTo>
                    <a:pt x="825080" y="4346095"/>
                  </a:lnTo>
                  <a:lnTo>
                    <a:pt x="828377" y="4348659"/>
                  </a:lnTo>
                  <a:close/>
                  <a:moveTo>
                    <a:pt x="871607" y="4485676"/>
                  </a:moveTo>
                  <a:lnTo>
                    <a:pt x="862082" y="4504726"/>
                  </a:lnTo>
                  <a:lnTo>
                    <a:pt x="830209" y="4480913"/>
                  </a:lnTo>
                  <a:lnTo>
                    <a:pt x="871607" y="4485676"/>
                  </a:lnTo>
                  <a:close/>
                  <a:moveTo>
                    <a:pt x="878934" y="4486775"/>
                  </a:moveTo>
                  <a:lnTo>
                    <a:pt x="936085" y="4493003"/>
                  </a:lnTo>
                  <a:lnTo>
                    <a:pt x="887727" y="4523777"/>
                  </a:lnTo>
                  <a:lnTo>
                    <a:pt x="867577" y="4508756"/>
                  </a:lnTo>
                  <a:lnTo>
                    <a:pt x="878934" y="4486775"/>
                  </a:lnTo>
                  <a:close/>
                  <a:moveTo>
                    <a:pt x="881132" y="4528173"/>
                  </a:moveTo>
                  <a:lnTo>
                    <a:pt x="845962" y="4550521"/>
                  </a:lnTo>
                  <a:lnTo>
                    <a:pt x="864280" y="4515351"/>
                  </a:lnTo>
                  <a:lnTo>
                    <a:pt x="881132" y="4528173"/>
                  </a:lnTo>
                  <a:close/>
                  <a:moveTo>
                    <a:pt x="863547" y="4602910"/>
                  </a:moveTo>
                  <a:lnTo>
                    <a:pt x="870874" y="4613168"/>
                  </a:lnTo>
                  <a:lnTo>
                    <a:pt x="901282" y="4654932"/>
                  </a:lnTo>
                  <a:cubicBezTo>
                    <a:pt x="900549" y="4655665"/>
                    <a:pt x="899450" y="4656031"/>
                    <a:pt x="899083" y="4657130"/>
                  </a:cubicBezTo>
                  <a:cubicBezTo>
                    <a:pt x="897984" y="4660061"/>
                    <a:pt x="897984" y="4663358"/>
                    <a:pt x="899083" y="4666289"/>
                  </a:cubicBezTo>
                  <a:cubicBezTo>
                    <a:pt x="899816" y="4667754"/>
                    <a:pt x="900915" y="4669220"/>
                    <a:pt x="902381" y="4670319"/>
                  </a:cubicBezTo>
                  <a:lnTo>
                    <a:pt x="900549" y="4674349"/>
                  </a:lnTo>
                  <a:lnTo>
                    <a:pt x="863547" y="4602910"/>
                  </a:lnTo>
                  <a:close/>
                  <a:moveTo>
                    <a:pt x="908975" y="4672517"/>
                  </a:moveTo>
                  <a:cubicBezTo>
                    <a:pt x="909342" y="4672517"/>
                    <a:pt x="909708" y="4672883"/>
                    <a:pt x="910074" y="4672883"/>
                  </a:cubicBezTo>
                  <a:lnTo>
                    <a:pt x="920699" y="4711351"/>
                  </a:lnTo>
                  <a:lnTo>
                    <a:pt x="910807" y="4692667"/>
                  </a:lnTo>
                  <a:lnTo>
                    <a:pt x="904945" y="4681310"/>
                  </a:lnTo>
                  <a:lnTo>
                    <a:pt x="908975" y="4672517"/>
                  </a:lnTo>
                  <a:close/>
                  <a:moveTo>
                    <a:pt x="930956" y="4721243"/>
                  </a:moveTo>
                  <a:lnTo>
                    <a:pt x="940848" y="4746521"/>
                  </a:lnTo>
                  <a:cubicBezTo>
                    <a:pt x="942680" y="4751284"/>
                    <a:pt x="944878" y="4756413"/>
                    <a:pt x="946710" y="4761175"/>
                  </a:cubicBezTo>
                  <a:lnTo>
                    <a:pt x="936452" y="4741758"/>
                  </a:lnTo>
                  <a:lnTo>
                    <a:pt x="930956" y="4721243"/>
                  </a:lnTo>
                  <a:close/>
                  <a:moveTo>
                    <a:pt x="2060064" y="4953145"/>
                  </a:moveTo>
                  <a:cubicBezTo>
                    <a:pt x="2061163" y="4953145"/>
                    <a:pt x="2061896" y="4952779"/>
                    <a:pt x="2062995" y="4952413"/>
                  </a:cubicBezTo>
                  <a:cubicBezTo>
                    <a:pt x="2066658" y="4950581"/>
                    <a:pt x="2068124" y="4946551"/>
                    <a:pt x="2066658" y="4942888"/>
                  </a:cubicBezTo>
                  <a:cubicBezTo>
                    <a:pt x="2064827" y="4939224"/>
                    <a:pt x="2060797" y="4937759"/>
                    <a:pt x="2057133" y="4939224"/>
                  </a:cubicBezTo>
                  <a:cubicBezTo>
                    <a:pt x="2055301" y="4939957"/>
                    <a:pt x="2053836" y="4941422"/>
                    <a:pt x="2053103" y="4943254"/>
                  </a:cubicBezTo>
                  <a:cubicBezTo>
                    <a:pt x="2053103" y="4943620"/>
                    <a:pt x="2053103" y="4943986"/>
                    <a:pt x="2053103" y="4944719"/>
                  </a:cubicBezTo>
                  <a:lnTo>
                    <a:pt x="1938434" y="4981355"/>
                  </a:lnTo>
                  <a:lnTo>
                    <a:pt x="1923413" y="4986117"/>
                  </a:lnTo>
                  <a:lnTo>
                    <a:pt x="1907294" y="4809900"/>
                  </a:lnTo>
                  <a:lnTo>
                    <a:pt x="2050172" y="4882439"/>
                  </a:lnTo>
                  <a:cubicBezTo>
                    <a:pt x="2107324" y="4911747"/>
                    <a:pt x="2164842" y="4940323"/>
                    <a:pt x="2187556" y="4952046"/>
                  </a:cubicBezTo>
                  <a:cubicBezTo>
                    <a:pt x="2187189" y="4953145"/>
                    <a:pt x="2187189" y="4953878"/>
                    <a:pt x="2187189" y="4954977"/>
                  </a:cubicBezTo>
                  <a:cubicBezTo>
                    <a:pt x="2187189" y="4956443"/>
                    <a:pt x="2187556" y="4958274"/>
                    <a:pt x="2188288" y="4959740"/>
                  </a:cubicBezTo>
                  <a:lnTo>
                    <a:pt x="2140662" y="4998940"/>
                  </a:lnTo>
                  <a:lnTo>
                    <a:pt x="2032587" y="5005901"/>
                  </a:lnTo>
                  <a:cubicBezTo>
                    <a:pt x="2045043" y="4981355"/>
                    <a:pt x="2055301" y="4962304"/>
                    <a:pt x="2060064" y="4953145"/>
                  </a:cubicBezTo>
                  <a:lnTo>
                    <a:pt x="2060064" y="4953145"/>
                  </a:lnTo>
                  <a:close/>
                  <a:moveTo>
                    <a:pt x="2004378" y="6244182"/>
                  </a:moveTo>
                  <a:cubicBezTo>
                    <a:pt x="2008408" y="6247479"/>
                    <a:pt x="2012438" y="6251143"/>
                    <a:pt x="2016468" y="6254440"/>
                  </a:cubicBezTo>
                  <a:lnTo>
                    <a:pt x="2036617" y="6272025"/>
                  </a:lnTo>
                  <a:lnTo>
                    <a:pt x="2019398" y="6260302"/>
                  </a:lnTo>
                  <a:lnTo>
                    <a:pt x="2004378" y="6244182"/>
                  </a:lnTo>
                  <a:close/>
                  <a:moveTo>
                    <a:pt x="2076550" y="6307928"/>
                  </a:moveTo>
                  <a:cubicBezTo>
                    <a:pt x="2076550" y="6308294"/>
                    <a:pt x="2076550" y="6308294"/>
                    <a:pt x="2076183" y="6308660"/>
                  </a:cubicBezTo>
                  <a:lnTo>
                    <a:pt x="2065926" y="6309393"/>
                  </a:lnTo>
                  <a:lnTo>
                    <a:pt x="2057133" y="6300234"/>
                  </a:lnTo>
                  <a:lnTo>
                    <a:pt x="2042845" y="6284847"/>
                  </a:lnTo>
                  <a:lnTo>
                    <a:pt x="2076550" y="6307928"/>
                  </a:lnTo>
                  <a:close/>
                  <a:moveTo>
                    <a:pt x="2076916" y="6315255"/>
                  </a:moveTo>
                  <a:cubicBezTo>
                    <a:pt x="2077283" y="6316720"/>
                    <a:pt x="2078015" y="6318552"/>
                    <a:pt x="2079114" y="6319651"/>
                  </a:cubicBezTo>
                  <a:cubicBezTo>
                    <a:pt x="2081313" y="6321849"/>
                    <a:pt x="2084243" y="6322948"/>
                    <a:pt x="2087174" y="6322948"/>
                  </a:cubicBezTo>
                  <a:cubicBezTo>
                    <a:pt x="2088273" y="6322948"/>
                    <a:pt x="2089739" y="6322582"/>
                    <a:pt x="2090838" y="6322216"/>
                  </a:cubicBezTo>
                  <a:lnTo>
                    <a:pt x="2119780" y="6363980"/>
                  </a:lnTo>
                  <a:cubicBezTo>
                    <a:pt x="2122344" y="6367643"/>
                    <a:pt x="2124542" y="6370941"/>
                    <a:pt x="2127107" y="6374238"/>
                  </a:cubicBezTo>
                  <a:lnTo>
                    <a:pt x="2071787" y="6315621"/>
                  </a:lnTo>
                  <a:lnTo>
                    <a:pt x="2076916" y="6315255"/>
                  </a:lnTo>
                  <a:close/>
                  <a:moveTo>
                    <a:pt x="2203675" y="6381931"/>
                  </a:moveTo>
                  <a:lnTo>
                    <a:pt x="2210270" y="6402081"/>
                  </a:lnTo>
                  <a:lnTo>
                    <a:pt x="2171070" y="6407943"/>
                  </a:lnTo>
                  <a:lnTo>
                    <a:pt x="2203675" y="6381931"/>
                  </a:lnTo>
                  <a:close/>
                  <a:moveTo>
                    <a:pt x="2209537" y="6377169"/>
                  </a:moveTo>
                  <a:lnTo>
                    <a:pt x="2254599" y="6341266"/>
                  </a:lnTo>
                  <a:lnTo>
                    <a:pt x="2242143" y="6397319"/>
                  </a:lnTo>
                  <a:lnTo>
                    <a:pt x="2217230" y="6400982"/>
                  </a:lnTo>
                  <a:lnTo>
                    <a:pt x="2209537" y="6377169"/>
                  </a:lnTo>
                  <a:close/>
                  <a:moveTo>
                    <a:pt x="2240311" y="6405012"/>
                  </a:moveTo>
                  <a:lnTo>
                    <a:pt x="2231152" y="6445677"/>
                  </a:lnTo>
                  <a:lnTo>
                    <a:pt x="2219062" y="6407943"/>
                  </a:lnTo>
                  <a:lnTo>
                    <a:pt x="2240311" y="6405012"/>
                  </a:lnTo>
                  <a:close/>
                  <a:moveTo>
                    <a:pt x="2280610" y="6470223"/>
                  </a:moveTo>
                  <a:lnTo>
                    <a:pt x="2292700" y="6472055"/>
                  </a:lnTo>
                  <a:lnTo>
                    <a:pt x="2343257" y="6479749"/>
                  </a:lnTo>
                  <a:cubicBezTo>
                    <a:pt x="2343623" y="6484145"/>
                    <a:pt x="2346554" y="6487808"/>
                    <a:pt x="2350584" y="6489274"/>
                  </a:cubicBezTo>
                  <a:cubicBezTo>
                    <a:pt x="2352049" y="6489640"/>
                    <a:pt x="2353515" y="6490006"/>
                    <a:pt x="2354980" y="6490006"/>
                  </a:cubicBezTo>
                  <a:cubicBezTo>
                    <a:pt x="2355346" y="6490006"/>
                    <a:pt x="2355713" y="6489640"/>
                    <a:pt x="2355713" y="6489640"/>
                  </a:cubicBezTo>
                  <a:lnTo>
                    <a:pt x="2357178" y="6493670"/>
                  </a:lnTo>
                  <a:lnTo>
                    <a:pt x="2280610" y="6470223"/>
                  </a:lnTo>
                  <a:close/>
                  <a:moveTo>
                    <a:pt x="2362307" y="6487442"/>
                  </a:moveTo>
                  <a:cubicBezTo>
                    <a:pt x="2362673" y="6487076"/>
                    <a:pt x="2362673" y="6486709"/>
                    <a:pt x="2363040" y="6486709"/>
                  </a:cubicBezTo>
                  <a:lnTo>
                    <a:pt x="2398210" y="6506859"/>
                  </a:lnTo>
                  <a:lnTo>
                    <a:pt x="2378060" y="6500631"/>
                  </a:lnTo>
                  <a:lnTo>
                    <a:pt x="2365971" y="6496967"/>
                  </a:lnTo>
                  <a:lnTo>
                    <a:pt x="2362307" y="6487442"/>
                  </a:lnTo>
                  <a:close/>
                  <a:moveTo>
                    <a:pt x="2412498" y="6506859"/>
                  </a:moveTo>
                  <a:lnTo>
                    <a:pt x="2437044" y="6517483"/>
                  </a:lnTo>
                  <a:cubicBezTo>
                    <a:pt x="2441806" y="6519681"/>
                    <a:pt x="2446935" y="6521879"/>
                    <a:pt x="2451698" y="6523711"/>
                  </a:cubicBezTo>
                  <a:lnTo>
                    <a:pt x="2430816" y="6517117"/>
                  </a:lnTo>
                  <a:lnTo>
                    <a:pt x="2412498" y="6506859"/>
                  </a:lnTo>
                  <a:close/>
                  <a:moveTo>
                    <a:pt x="3462473" y="5859509"/>
                  </a:moveTo>
                  <a:lnTo>
                    <a:pt x="3454046" y="5943770"/>
                  </a:lnTo>
                  <a:lnTo>
                    <a:pt x="3440491" y="6087015"/>
                  </a:lnTo>
                  <a:lnTo>
                    <a:pt x="3410816" y="5989931"/>
                  </a:lnTo>
                  <a:cubicBezTo>
                    <a:pt x="3405321" y="5971980"/>
                    <a:pt x="3399826" y="5954029"/>
                    <a:pt x="3394697" y="5937176"/>
                  </a:cubicBezTo>
                  <a:lnTo>
                    <a:pt x="3462473" y="5859509"/>
                  </a:lnTo>
                  <a:close/>
                  <a:moveTo>
                    <a:pt x="3508267" y="5866836"/>
                  </a:moveTo>
                  <a:lnTo>
                    <a:pt x="3547101" y="5962454"/>
                  </a:lnTo>
                  <a:cubicBezTo>
                    <a:pt x="3536843" y="5976376"/>
                    <a:pt x="3525852" y="5991763"/>
                    <a:pt x="3514862" y="6007150"/>
                  </a:cubicBezTo>
                  <a:lnTo>
                    <a:pt x="3455145" y="6089580"/>
                  </a:lnTo>
                  <a:lnTo>
                    <a:pt x="3508267" y="5866836"/>
                  </a:lnTo>
                  <a:close/>
                  <a:moveTo>
                    <a:pt x="3511198" y="5855113"/>
                  </a:moveTo>
                  <a:lnTo>
                    <a:pt x="3525485" y="5795396"/>
                  </a:lnTo>
                  <a:cubicBezTo>
                    <a:pt x="3528050" y="5795396"/>
                    <a:pt x="3530615" y="5794297"/>
                    <a:pt x="3532813" y="5792832"/>
                  </a:cubicBezTo>
                  <a:cubicBezTo>
                    <a:pt x="3553329" y="5808585"/>
                    <a:pt x="3604252" y="5847419"/>
                    <a:pt x="3655542" y="5885886"/>
                  </a:cubicBezTo>
                  <a:lnTo>
                    <a:pt x="3783400" y="5982238"/>
                  </a:lnTo>
                  <a:lnTo>
                    <a:pt x="3618174" y="6044884"/>
                  </a:lnTo>
                  <a:cubicBezTo>
                    <a:pt x="3617441" y="6039755"/>
                    <a:pt x="3616708" y="6034627"/>
                    <a:pt x="3615976" y="6029498"/>
                  </a:cubicBezTo>
                  <a:lnTo>
                    <a:pt x="3598757" y="5910066"/>
                  </a:lnTo>
                  <a:cubicBezTo>
                    <a:pt x="3600588" y="5908600"/>
                    <a:pt x="3601688" y="5906769"/>
                    <a:pt x="3601688" y="5904204"/>
                  </a:cubicBezTo>
                  <a:cubicBezTo>
                    <a:pt x="3601688" y="5900174"/>
                    <a:pt x="3598024" y="5896877"/>
                    <a:pt x="3593994" y="5897243"/>
                  </a:cubicBezTo>
                  <a:cubicBezTo>
                    <a:pt x="3589964" y="5897243"/>
                    <a:pt x="3586667" y="5900907"/>
                    <a:pt x="3587033" y="5904937"/>
                  </a:cubicBezTo>
                  <a:cubicBezTo>
                    <a:pt x="3587033" y="5906036"/>
                    <a:pt x="3587766" y="5906402"/>
                    <a:pt x="3588133" y="5907501"/>
                  </a:cubicBezTo>
                  <a:cubicBezTo>
                    <a:pt x="3582271" y="5915561"/>
                    <a:pt x="3569082" y="5933146"/>
                    <a:pt x="3552596" y="5955860"/>
                  </a:cubicBezTo>
                  <a:lnTo>
                    <a:pt x="3511198" y="5855113"/>
                  </a:lnTo>
                  <a:close/>
                  <a:moveTo>
                    <a:pt x="4247939" y="6824123"/>
                  </a:moveTo>
                  <a:lnTo>
                    <a:pt x="4263692" y="6823023"/>
                  </a:lnTo>
                  <a:lnTo>
                    <a:pt x="4290436" y="6820825"/>
                  </a:lnTo>
                  <a:lnTo>
                    <a:pt x="4269920" y="6824489"/>
                  </a:lnTo>
                  <a:lnTo>
                    <a:pt x="4247939" y="6824123"/>
                  </a:lnTo>
                  <a:close/>
                  <a:moveTo>
                    <a:pt x="4344290" y="6818261"/>
                  </a:moveTo>
                  <a:cubicBezTo>
                    <a:pt x="4344290" y="6818627"/>
                    <a:pt x="4344657" y="6818627"/>
                    <a:pt x="4344657" y="6818994"/>
                  </a:cubicBezTo>
                  <a:lnTo>
                    <a:pt x="4338062" y="6827053"/>
                  </a:lnTo>
                  <a:lnTo>
                    <a:pt x="4325606" y="6826687"/>
                  </a:lnTo>
                  <a:lnTo>
                    <a:pt x="4304358" y="6825954"/>
                  </a:lnTo>
                  <a:lnTo>
                    <a:pt x="4344290" y="6818261"/>
                  </a:lnTo>
                  <a:close/>
                  <a:moveTo>
                    <a:pt x="4349785" y="6823390"/>
                  </a:moveTo>
                  <a:cubicBezTo>
                    <a:pt x="4351251" y="6824123"/>
                    <a:pt x="4352350" y="6825221"/>
                    <a:pt x="4353816" y="6825221"/>
                  </a:cubicBezTo>
                  <a:lnTo>
                    <a:pt x="4354182" y="6825221"/>
                  </a:lnTo>
                  <a:cubicBezTo>
                    <a:pt x="4357479" y="6825221"/>
                    <a:pt x="4360410" y="6823756"/>
                    <a:pt x="4362608" y="6821558"/>
                  </a:cubicBezTo>
                  <a:cubicBezTo>
                    <a:pt x="4363341" y="6820825"/>
                    <a:pt x="4363341" y="6819726"/>
                    <a:pt x="4363707" y="6818627"/>
                  </a:cubicBezTo>
                  <a:lnTo>
                    <a:pt x="4414630" y="6827786"/>
                  </a:lnTo>
                  <a:lnTo>
                    <a:pt x="4426720" y="6829984"/>
                  </a:lnTo>
                  <a:lnTo>
                    <a:pt x="4346488" y="6827420"/>
                  </a:lnTo>
                  <a:lnTo>
                    <a:pt x="4349785" y="6823390"/>
                  </a:lnTo>
                  <a:close/>
                  <a:moveTo>
                    <a:pt x="4486436" y="6780893"/>
                  </a:moveTo>
                  <a:lnTo>
                    <a:pt x="4505486" y="6790784"/>
                  </a:lnTo>
                  <a:lnTo>
                    <a:pt x="4481673" y="6822657"/>
                  </a:lnTo>
                  <a:lnTo>
                    <a:pt x="4486436" y="6780893"/>
                  </a:lnTo>
                  <a:close/>
                  <a:moveTo>
                    <a:pt x="4487169" y="6773199"/>
                  </a:moveTo>
                  <a:lnTo>
                    <a:pt x="4493763" y="6716048"/>
                  </a:lnTo>
                  <a:lnTo>
                    <a:pt x="4524537" y="6764407"/>
                  </a:lnTo>
                  <a:lnTo>
                    <a:pt x="4509517" y="6784556"/>
                  </a:lnTo>
                  <a:lnTo>
                    <a:pt x="4487169" y="6773199"/>
                  </a:lnTo>
                  <a:close/>
                  <a:moveTo>
                    <a:pt x="4528567" y="6771001"/>
                  </a:moveTo>
                  <a:lnTo>
                    <a:pt x="4550914" y="6806171"/>
                  </a:lnTo>
                  <a:lnTo>
                    <a:pt x="4515744" y="6787853"/>
                  </a:lnTo>
                  <a:lnTo>
                    <a:pt x="4528567" y="6771001"/>
                  </a:lnTo>
                  <a:close/>
                  <a:moveTo>
                    <a:pt x="4603303" y="6788952"/>
                  </a:moveTo>
                  <a:lnTo>
                    <a:pt x="4613195" y="6781625"/>
                  </a:lnTo>
                  <a:lnTo>
                    <a:pt x="4654227" y="6751584"/>
                  </a:lnTo>
                  <a:cubicBezTo>
                    <a:pt x="4657524" y="6754515"/>
                    <a:pt x="4662287" y="6754881"/>
                    <a:pt x="4666316" y="6753050"/>
                  </a:cubicBezTo>
                  <a:cubicBezTo>
                    <a:pt x="4667782" y="6752317"/>
                    <a:pt x="4669247" y="6751218"/>
                    <a:pt x="4670713" y="6749752"/>
                  </a:cubicBezTo>
                  <a:lnTo>
                    <a:pt x="4674377" y="6751584"/>
                  </a:lnTo>
                  <a:lnTo>
                    <a:pt x="4603303" y="6788952"/>
                  </a:lnTo>
                  <a:close/>
                  <a:moveTo>
                    <a:pt x="4673277" y="6743524"/>
                  </a:moveTo>
                  <a:cubicBezTo>
                    <a:pt x="4673277" y="6743158"/>
                    <a:pt x="4673277" y="6742791"/>
                    <a:pt x="4673644" y="6742425"/>
                  </a:cubicBezTo>
                  <a:lnTo>
                    <a:pt x="4712477" y="6731801"/>
                  </a:lnTo>
                  <a:lnTo>
                    <a:pt x="4693793" y="6741693"/>
                  </a:lnTo>
                  <a:lnTo>
                    <a:pt x="4682436" y="6747554"/>
                  </a:lnTo>
                  <a:lnTo>
                    <a:pt x="4673277" y="6743524"/>
                  </a:lnTo>
                  <a:close/>
                  <a:moveTo>
                    <a:pt x="4722369" y="6721543"/>
                  </a:moveTo>
                  <a:lnTo>
                    <a:pt x="4747281" y="6711651"/>
                  </a:lnTo>
                  <a:lnTo>
                    <a:pt x="4761935" y="6705790"/>
                  </a:lnTo>
                  <a:lnTo>
                    <a:pt x="4742519" y="6716048"/>
                  </a:lnTo>
                  <a:lnTo>
                    <a:pt x="4722369" y="6721543"/>
                  </a:lnTo>
                  <a:close/>
                  <a:moveTo>
                    <a:pt x="6244942" y="5648122"/>
                  </a:moveTo>
                  <a:lnTo>
                    <a:pt x="6255200" y="5636032"/>
                  </a:lnTo>
                  <a:lnTo>
                    <a:pt x="6272785" y="5615516"/>
                  </a:lnTo>
                  <a:lnTo>
                    <a:pt x="6261062" y="5632735"/>
                  </a:lnTo>
                  <a:lnTo>
                    <a:pt x="6244942" y="5648122"/>
                  </a:lnTo>
                  <a:close/>
                  <a:moveTo>
                    <a:pt x="6308688" y="5575949"/>
                  </a:moveTo>
                  <a:cubicBezTo>
                    <a:pt x="6309054" y="5575949"/>
                    <a:pt x="6309054" y="5576316"/>
                    <a:pt x="6309421" y="5576316"/>
                  </a:cubicBezTo>
                  <a:lnTo>
                    <a:pt x="6310153" y="5586574"/>
                  </a:lnTo>
                  <a:lnTo>
                    <a:pt x="6300995" y="5595366"/>
                  </a:lnTo>
                  <a:cubicBezTo>
                    <a:pt x="6295866" y="5600129"/>
                    <a:pt x="6290736" y="5604892"/>
                    <a:pt x="6285607" y="5609654"/>
                  </a:cubicBezTo>
                  <a:lnTo>
                    <a:pt x="6308688" y="5575949"/>
                  </a:lnTo>
                  <a:close/>
                  <a:moveTo>
                    <a:pt x="6316015" y="5576316"/>
                  </a:moveTo>
                  <a:cubicBezTo>
                    <a:pt x="6317847" y="5575583"/>
                    <a:pt x="6319312" y="5574851"/>
                    <a:pt x="6320411" y="5573385"/>
                  </a:cubicBezTo>
                  <a:cubicBezTo>
                    <a:pt x="6322976" y="5570088"/>
                    <a:pt x="6323708" y="5565692"/>
                    <a:pt x="6322243" y="5562028"/>
                  </a:cubicBezTo>
                  <a:lnTo>
                    <a:pt x="6364740" y="5532720"/>
                  </a:lnTo>
                  <a:lnTo>
                    <a:pt x="6374998" y="5525393"/>
                  </a:lnTo>
                  <a:lnTo>
                    <a:pt x="6316381" y="5580712"/>
                  </a:lnTo>
                  <a:lnTo>
                    <a:pt x="6316015" y="5576316"/>
                  </a:lnTo>
                  <a:close/>
                  <a:moveTo>
                    <a:pt x="6382692" y="5448824"/>
                  </a:moveTo>
                  <a:lnTo>
                    <a:pt x="6402841" y="5442230"/>
                  </a:lnTo>
                  <a:lnTo>
                    <a:pt x="6408703" y="5481430"/>
                  </a:lnTo>
                  <a:lnTo>
                    <a:pt x="6382692" y="5448824"/>
                  </a:lnTo>
                  <a:close/>
                  <a:moveTo>
                    <a:pt x="6377929" y="5442963"/>
                  </a:moveTo>
                  <a:lnTo>
                    <a:pt x="6342026" y="5397901"/>
                  </a:lnTo>
                  <a:lnTo>
                    <a:pt x="6398079" y="5410357"/>
                  </a:lnTo>
                  <a:lnTo>
                    <a:pt x="6401742" y="5435269"/>
                  </a:lnTo>
                  <a:lnTo>
                    <a:pt x="6377929" y="5442963"/>
                  </a:lnTo>
                  <a:close/>
                  <a:moveTo>
                    <a:pt x="6405772" y="5411823"/>
                  </a:moveTo>
                  <a:lnTo>
                    <a:pt x="6446438" y="5420981"/>
                  </a:lnTo>
                  <a:lnTo>
                    <a:pt x="6408703" y="5433071"/>
                  </a:lnTo>
                  <a:lnTo>
                    <a:pt x="6405772" y="5411823"/>
                  </a:lnTo>
                  <a:close/>
                  <a:moveTo>
                    <a:pt x="6470983" y="5371523"/>
                  </a:moveTo>
                  <a:cubicBezTo>
                    <a:pt x="6471716" y="5367493"/>
                    <a:pt x="6472082" y="5363463"/>
                    <a:pt x="6472815" y="5359067"/>
                  </a:cubicBezTo>
                  <a:lnTo>
                    <a:pt x="6480509" y="5308510"/>
                  </a:lnTo>
                  <a:cubicBezTo>
                    <a:pt x="6486737" y="5308144"/>
                    <a:pt x="6491133" y="5303015"/>
                    <a:pt x="6490766" y="5296787"/>
                  </a:cubicBezTo>
                  <a:cubicBezTo>
                    <a:pt x="6490766" y="5296421"/>
                    <a:pt x="6490766" y="5296421"/>
                    <a:pt x="6490766" y="5296054"/>
                  </a:cubicBezTo>
                  <a:lnTo>
                    <a:pt x="6494796" y="5294589"/>
                  </a:lnTo>
                  <a:lnTo>
                    <a:pt x="6470983" y="5371523"/>
                  </a:lnTo>
                  <a:close/>
                  <a:moveTo>
                    <a:pt x="6507252" y="5240002"/>
                  </a:moveTo>
                  <a:lnTo>
                    <a:pt x="6517877" y="5215089"/>
                  </a:lnTo>
                  <a:cubicBezTo>
                    <a:pt x="6520075" y="5210327"/>
                    <a:pt x="6522273" y="5205198"/>
                    <a:pt x="6524105" y="5200435"/>
                  </a:cubicBezTo>
                  <a:cubicBezTo>
                    <a:pt x="6521907" y="5207396"/>
                    <a:pt x="6519709" y="5214357"/>
                    <a:pt x="6517511" y="5221318"/>
                  </a:cubicBezTo>
                  <a:lnTo>
                    <a:pt x="6507252" y="5240002"/>
                  </a:lnTo>
                  <a:close/>
                  <a:moveTo>
                    <a:pt x="6824883" y="3404194"/>
                  </a:moveTo>
                  <a:cubicBezTo>
                    <a:pt x="6824516" y="3399066"/>
                    <a:pt x="6824150" y="3393937"/>
                    <a:pt x="6823784" y="3388441"/>
                  </a:cubicBezTo>
                  <a:lnTo>
                    <a:pt x="6821586" y="3361697"/>
                  </a:lnTo>
                  <a:lnTo>
                    <a:pt x="6825249" y="3382213"/>
                  </a:lnTo>
                  <a:cubicBezTo>
                    <a:pt x="6825249" y="3389907"/>
                    <a:pt x="6825249" y="3397234"/>
                    <a:pt x="6824883" y="3404194"/>
                  </a:cubicBezTo>
                  <a:lnTo>
                    <a:pt x="6824883" y="3404194"/>
                  </a:lnTo>
                  <a:close/>
                  <a:moveTo>
                    <a:pt x="6824516" y="3303080"/>
                  </a:moveTo>
                  <a:cubicBezTo>
                    <a:pt x="6825249" y="3301615"/>
                    <a:pt x="6825615" y="3299783"/>
                    <a:pt x="6825615" y="3297951"/>
                  </a:cubicBezTo>
                  <a:cubicBezTo>
                    <a:pt x="6825249" y="3293922"/>
                    <a:pt x="6822684" y="3290258"/>
                    <a:pt x="6819021" y="3288792"/>
                  </a:cubicBezTo>
                  <a:lnTo>
                    <a:pt x="6828180" y="3237869"/>
                  </a:lnTo>
                  <a:lnTo>
                    <a:pt x="6830378" y="3225779"/>
                  </a:lnTo>
                  <a:lnTo>
                    <a:pt x="6827813" y="3306011"/>
                  </a:lnTo>
                  <a:lnTo>
                    <a:pt x="6824516" y="3303080"/>
                  </a:lnTo>
                  <a:close/>
                  <a:moveTo>
                    <a:pt x="6706916" y="2875544"/>
                  </a:moveTo>
                  <a:cubicBezTo>
                    <a:pt x="6697025" y="2856860"/>
                    <a:pt x="6688965" y="2841473"/>
                    <a:pt x="6683836" y="2831947"/>
                  </a:cubicBezTo>
                  <a:cubicBezTo>
                    <a:pt x="6685301" y="2830482"/>
                    <a:pt x="6687133" y="2829383"/>
                    <a:pt x="6687866" y="2827551"/>
                  </a:cubicBezTo>
                  <a:cubicBezTo>
                    <a:pt x="6688965" y="2824620"/>
                    <a:pt x="6688965" y="2821689"/>
                    <a:pt x="6688232" y="2819125"/>
                  </a:cubicBezTo>
                  <a:lnTo>
                    <a:pt x="6690796" y="2817660"/>
                  </a:lnTo>
                  <a:cubicBezTo>
                    <a:pt x="6695559" y="2834146"/>
                    <a:pt x="6701055" y="2854661"/>
                    <a:pt x="6706916" y="2875544"/>
                  </a:cubicBezTo>
                  <a:lnTo>
                    <a:pt x="6706916" y="2875544"/>
                  </a:lnTo>
                  <a:close/>
                  <a:moveTo>
                    <a:pt x="6289637" y="2727536"/>
                  </a:moveTo>
                  <a:cubicBezTo>
                    <a:pt x="6291836" y="2727536"/>
                    <a:pt x="6293668" y="2727170"/>
                    <a:pt x="6295499" y="2726437"/>
                  </a:cubicBezTo>
                  <a:cubicBezTo>
                    <a:pt x="6298430" y="2724972"/>
                    <a:pt x="6300628" y="2722773"/>
                    <a:pt x="6302093" y="2719843"/>
                  </a:cubicBezTo>
                  <a:lnTo>
                    <a:pt x="6480875" y="2771132"/>
                  </a:lnTo>
                  <a:lnTo>
                    <a:pt x="6660755" y="2822056"/>
                  </a:lnTo>
                  <a:cubicBezTo>
                    <a:pt x="6660755" y="2824254"/>
                    <a:pt x="6661122" y="2826086"/>
                    <a:pt x="6661855" y="2827917"/>
                  </a:cubicBezTo>
                  <a:cubicBezTo>
                    <a:pt x="6662587" y="2829383"/>
                    <a:pt x="6663686" y="2830482"/>
                    <a:pt x="6664785" y="2831581"/>
                  </a:cubicBezTo>
                  <a:lnTo>
                    <a:pt x="6576860" y="2975559"/>
                  </a:lnTo>
                  <a:cubicBezTo>
                    <a:pt x="6576127" y="2971529"/>
                    <a:pt x="6572830" y="2968598"/>
                    <a:pt x="6568800" y="2968964"/>
                  </a:cubicBezTo>
                  <a:cubicBezTo>
                    <a:pt x="6564404" y="2968964"/>
                    <a:pt x="6560740" y="2972994"/>
                    <a:pt x="6561107" y="2977390"/>
                  </a:cubicBezTo>
                  <a:cubicBezTo>
                    <a:pt x="6561107" y="2977390"/>
                    <a:pt x="6561107" y="2977390"/>
                    <a:pt x="6561107" y="2977390"/>
                  </a:cubicBezTo>
                  <a:cubicBezTo>
                    <a:pt x="6561473" y="2978489"/>
                    <a:pt x="6561839" y="2979589"/>
                    <a:pt x="6562572" y="2980688"/>
                  </a:cubicBezTo>
                  <a:cubicBezTo>
                    <a:pt x="6554512" y="2992777"/>
                    <a:pt x="6534363" y="3022819"/>
                    <a:pt x="6514580" y="3053592"/>
                  </a:cubicBezTo>
                  <a:lnTo>
                    <a:pt x="6467686" y="3125398"/>
                  </a:lnTo>
                  <a:cubicBezTo>
                    <a:pt x="6466953" y="3125398"/>
                    <a:pt x="6466587" y="3124665"/>
                    <a:pt x="6465488" y="3124665"/>
                  </a:cubicBezTo>
                  <a:lnTo>
                    <a:pt x="6465488" y="3124665"/>
                  </a:lnTo>
                  <a:cubicBezTo>
                    <a:pt x="6461458" y="3125032"/>
                    <a:pt x="6458161" y="3127963"/>
                    <a:pt x="6457428" y="3131992"/>
                  </a:cubicBezTo>
                  <a:lnTo>
                    <a:pt x="6358512" y="3147746"/>
                  </a:lnTo>
                  <a:lnTo>
                    <a:pt x="6321510" y="3139686"/>
                  </a:lnTo>
                  <a:lnTo>
                    <a:pt x="6186691" y="3110377"/>
                  </a:lnTo>
                  <a:lnTo>
                    <a:pt x="6186691" y="3110377"/>
                  </a:lnTo>
                  <a:cubicBezTo>
                    <a:pt x="6186325" y="3110011"/>
                    <a:pt x="6185959" y="3109645"/>
                    <a:pt x="6185593" y="3109645"/>
                  </a:cubicBezTo>
                  <a:lnTo>
                    <a:pt x="6238347" y="2914011"/>
                  </a:lnTo>
                  <a:lnTo>
                    <a:pt x="6288172" y="2727902"/>
                  </a:lnTo>
                  <a:cubicBezTo>
                    <a:pt x="6289271" y="2727536"/>
                    <a:pt x="6289637" y="2727902"/>
                    <a:pt x="6289637" y="2727536"/>
                  </a:cubicBezTo>
                  <a:lnTo>
                    <a:pt x="6289637" y="2727536"/>
                  </a:lnTo>
                  <a:close/>
                  <a:moveTo>
                    <a:pt x="5975305" y="2877375"/>
                  </a:moveTo>
                  <a:lnTo>
                    <a:pt x="5936837" y="2952112"/>
                  </a:lnTo>
                  <a:lnTo>
                    <a:pt x="5951491" y="2901921"/>
                  </a:lnTo>
                  <a:cubicBezTo>
                    <a:pt x="5956987" y="2882871"/>
                    <a:pt x="5962482" y="2863820"/>
                    <a:pt x="5966878" y="2848433"/>
                  </a:cubicBezTo>
                  <a:lnTo>
                    <a:pt x="5977503" y="2865652"/>
                  </a:lnTo>
                  <a:cubicBezTo>
                    <a:pt x="5974572" y="2868949"/>
                    <a:pt x="5973839" y="2873346"/>
                    <a:pt x="5975305" y="2877375"/>
                  </a:cubicBezTo>
                  <a:close/>
                  <a:moveTo>
                    <a:pt x="5944531" y="2900089"/>
                  </a:moveTo>
                  <a:lnTo>
                    <a:pt x="5922183" y="2978856"/>
                  </a:lnTo>
                  <a:lnTo>
                    <a:pt x="5921817" y="2978856"/>
                  </a:lnTo>
                  <a:cubicBezTo>
                    <a:pt x="5910093" y="2969697"/>
                    <a:pt x="5874923" y="2941121"/>
                    <a:pt x="5839020" y="2913278"/>
                  </a:cubicBezTo>
                  <a:lnTo>
                    <a:pt x="5758056" y="2849532"/>
                  </a:lnTo>
                  <a:lnTo>
                    <a:pt x="5861368" y="2835245"/>
                  </a:lnTo>
                  <a:cubicBezTo>
                    <a:pt x="5895439" y="2830848"/>
                    <a:pt x="5929510" y="2825719"/>
                    <a:pt x="5951125" y="2822788"/>
                  </a:cubicBezTo>
                  <a:lnTo>
                    <a:pt x="5961749" y="2840007"/>
                  </a:lnTo>
                  <a:cubicBezTo>
                    <a:pt x="5956987" y="2856127"/>
                    <a:pt x="5950758" y="2878108"/>
                    <a:pt x="5944531" y="2900089"/>
                  </a:cubicBezTo>
                  <a:lnTo>
                    <a:pt x="5944531" y="2900089"/>
                  </a:lnTo>
                  <a:close/>
                  <a:moveTo>
                    <a:pt x="5958452" y="2822056"/>
                  </a:moveTo>
                  <a:lnTo>
                    <a:pt x="5959551" y="2822056"/>
                  </a:lnTo>
                  <a:cubicBezTo>
                    <a:pt x="5960284" y="2823888"/>
                    <a:pt x="5961383" y="2825353"/>
                    <a:pt x="5962848" y="2826818"/>
                  </a:cubicBezTo>
                  <a:cubicBezTo>
                    <a:pt x="5963581" y="2827551"/>
                    <a:pt x="5964314" y="2827917"/>
                    <a:pt x="5965046" y="2828284"/>
                  </a:cubicBezTo>
                  <a:cubicBezTo>
                    <a:pt x="5964680" y="2829383"/>
                    <a:pt x="5964314" y="2830115"/>
                    <a:pt x="5964314" y="2831215"/>
                  </a:cubicBezTo>
                  <a:lnTo>
                    <a:pt x="5958452" y="2822056"/>
                  </a:lnTo>
                  <a:close/>
                  <a:moveTo>
                    <a:pt x="5860269" y="2828650"/>
                  </a:moveTo>
                  <a:lnTo>
                    <a:pt x="5768680" y="2841839"/>
                  </a:lnTo>
                  <a:lnTo>
                    <a:pt x="5914856" y="2765637"/>
                  </a:lnTo>
                  <a:lnTo>
                    <a:pt x="5946729" y="2816560"/>
                  </a:lnTo>
                  <a:cubicBezTo>
                    <a:pt x="5925480" y="2819491"/>
                    <a:pt x="5892875" y="2823888"/>
                    <a:pt x="5860269" y="2828650"/>
                  </a:cubicBezTo>
                  <a:close/>
                  <a:moveTo>
                    <a:pt x="5431633" y="2227827"/>
                  </a:moveTo>
                  <a:cubicBezTo>
                    <a:pt x="5446653" y="2198519"/>
                    <a:pt x="5461308" y="2169210"/>
                    <a:pt x="5471200" y="2149794"/>
                  </a:cubicBezTo>
                  <a:lnTo>
                    <a:pt x="5508934" y="2196687"/>
                  </a:lnTo>
                  <a:lnTo>
                    <a:pt x="5389502" y="2310257"/>
                  </a:lnTo>
                  <a:lnTo>
                    <a:pt x="5431633" y="2227827"/>
                  </a:lnTo>
                  <a:close/>
                  <a:moveTo>
                    <a:pt x="5466071" y="2143566"/>
                  </a:moveTo>
                  <a:cubicBezTo>
                    <a:pt x="5456179" y="2162616"/>
                    <a:pt x="5440426" y="2193390"/>
                    <a:pt x="5425038" y="2224164"/>
                  </a:cubicBezTo>
                  <a:lnTo>
                    <a:pt x="5378145" y="2317218"/>
                  </a:lnTo>
                  <a:lnTo>
                    <a:pt x="5344440" y="2220134"/>
                  </a:lnTo>
                  <a:cubicBezTo>
                    <a:pt x="5329786" y="2177270"/>
                    <a:pt x="5314399" y="2135139"/>
                    <a:pt x="5309270" y="2120851"/>
                  </a:cubicBezTo>
                  <a:cubicBezTo>
                    <a:pt x="5309270" y="2120851"/>
                    <a:pt x="5309636" y="2120485"/>
                    <a:pt x="5309636" y="2120485"/>
                  </a:cubicBezTo>
                  <a:lnTo>
                    <a:pt x="5391334" y="2124881"/>
                  </a:lnTo>
                  <a:cubicBezTo>
                    <a:pt x="5414048" y="2126347"/>
                    <a:pt x="5436762" y="2127446"/>
                    <a:pt x="5453248" y="2128179"/>
                  </a:cubicBezTo>
                  <a:lnTo>
                    <a:pt x="5466071" y="2143566"/>
                  </a:lnTo>
                  <a:close/>
                  <a:moveTo>
                    <a:pt x="5391700" y="2117554"/>
                  </a:moveTo>
                  <a:lnTo>
                    <a:pt x="5339678" y="2114990"/>
                  </a:lnTo>
                  <a:lnTo>
                    <a:pt x="5422840" y="2102900"/>
                  </a:lnTo>
                  <a:cubicBezTo>
                    <a:pt x="5424672" y="2104732"/>
                    <a:pt x="5427237" y="2105464"/>
                    <a:pt x="5429801" y="2105831"/>
                  </a:cubicBezTo>
                  <a:cubicBezTo>
                    <a:pt x="5431267" y="2105831"/>
                    <a:pt x="5432732" y="2105464"/>
                    <a:pt x="5434197" y="2104732"/>
                  </a:cubicBezTo>
                  <a:lnTo>
                    <a:pt x="5446653" y="2120485"/>
                  </a:lnTo>
                  <a:cubicBezTo>
                    <a:pt x="5431633" y="2119752"/>
                    <a:pt x="5411850" y="2118287"/>
                    <a:pt x="5391700" y="2117554"/>
                  </a:cubicBezTo>
                  <a:lnTo>
                    <a:pt x="5391700" y="2117554"/>
                  </a:lnTo>
                  <a:close/>
                  <a:moveTo>
                    <a:pt x="5316964" y="1971012"/>
                  </a:moveTo>
                  <a:lnTo>
                    <a:pt x="5206324" y="1856343"/>
                  </a:lnTo>
                  <a:cubicBezTo>
                    <a:pt x="5207790" y="1853046"/>
                    <a:pt x="5207057" y="1849382"/>
                    <a:pt x="5204859" y="1846451"/>
                  </a:cubicBezTo>
                  <a:cubicBezTo>
                    <a:pt x="5204859" y="1846451"/>
                    <a:pt x="5204493" y="1846451"/>
                    <a:pt x="5204493" y="1846451"/>
                  </a:cubicBezTo>
                  <a:lnTo>
                    <a:pt x="5232336" y="1763655"/>
                  </a:lnTo>
                  <a:lnTo>
                    <a:pt x="5247356" y="1735445"/>
                  </a:lnTo>
                  <a:lnTo>
                    <a:pt x="5263476" y="1826302"/>
                  </a:lnTo>
                  <a:lnTo>
                    <a:pt x="5263476" y="1826302"/>
                  </a:lnTo>
                  <a:cubicBezTo>
                    <a:pt x="5261278" y="1828500"/>
                    <a:pt x="5261278" y="1832163"/>
                    <a:pt x="5263842" y="1834361"/>
                  </a:cubicBezTo>
                  <a:cubicBezTo>
                    <a:pt x="5263842" y="1834361"/>
                    <a:pt x="5263842" y="1834361"/>
                    <a:pt x="5263842" y="1834361"/>
                  </a:cubicBezTo>
                  <a:cubicBezTo>
                    <a:pt x="5264941" y="1835094"/>
                    <a:pt x="5266041" y="1835460"/>
                    <a:pt x="5267139" y="1835827"/>
                  </a:cubicBezTo>
                  <a:lnTo>
                    <a:pt x="5345906" y="1963685"/>
                  </a:lnTo>
                  <a:cubicBezTo>
                    <a:pt x="5369719" y="2002885"/>
                    <a:pt x="5394265" y="2041719"/>
                    <a:pt x="5410018" y="2066997"/>
                  </a:cubicBezTo>
                  <a:lnTo>
                    <a:pt x="5316964" y="1971012"/>
                  </a:lnTo>
                  <a:close/>
                  <a:moveTo>
                    <a:pt x="5710429" y="1448223"/>
                  </a:moveTo>
                  <a:cubicBezTo>
                    <a:pt x="5706033" y="1445658"/>
                    <a:pt x="5700904" y="1445292"/>
                    <a:pt x="5696141" y="1447490"/>
                  </a:cubicBezTo>
                  <a:lnTo>
                    <a:pt x="5662803" y="1411954"/>
                  </a:lnTo>
                  <a:cubicBezTo>
                    <a:pt x="5680755" y="1424410"/>
                    <a:pt x="5698340" y="1436133"/>
                    <a:pt x="5712627" y="1446025"/>
                  </a:cubicBezTo>
                  <a:lnTo>
                    <a:pt x="5710429" y="1448223"/>
                  </a:lnTo>
                  <a:close/>
                  <a:moveTo>
                    <a:pt x="5191304" y="1117038"/>
                  </a:moveTo>
                  <a:lnTo>
                    <a:pt x="5144777" y="1102750"/>
                  </a:lnTo>
                  <a:cubicBezTo>
                    <a:pt x="5145143" y="1097621"/>
                    <a:pt x="5142212" y="1092858"/>
                    <a:pt x="5137816" y="1090294"/>
                  </a:cubicBezTo>
                  <a:lnTo>
                    <a:pt x="5138549" y="1087363"/>
                  </a:lnTo>
                  <a:cubicBezTo>
                    <a:pt x="5153935" y="1096155"/>
                    <a:pt x="5172253" y="1106413"/>
                    <a:pt x="5191304" y="1117038"/>
                  </a:cubicBezTo>
                  <a:lnTo>
                    <a:pt x="5191304" y="1117038"/>
                  </a:lnTo>
                  <a:close/>
                  <a:moveTo>
                    <a:pt x="4669247" y="1629935"/>
                  </a:moveTo>
                  <a:cubicBezTo>
                    <a:pt x="4670346" y="1632500"/>
                    <a:pt x="4672545" y="1634331"/>
                    <a:pt x="4675109" y="1635430"/>
                  </a:cubicBezTo>
                  <a:lnTo>
                    <a:pt x="4700754" y="1715662"/>
                  </a:lnTo>
                  <a:lnTo>
                    <a:pt x="4675842" y="1669868"/>
                  </a:lnTo>
                  <a:cubicBezTo>
                    <a:pt x="4666316" y="1652283"/>
                    <a:pt x="4656791" y="1635064"/>
                    <a:pt x="4649098" y="1621143"/>
                  </a:cubicBezTo>
                  <a:lnTo>
                    <a:pt x="4669614" y="1625905"/>
                  </a:lnTo>
                  <a:cubicBezTo>
                    <a:pt x="4669614" y="1627371"/>
                    <a:pt x="4668881" y="1628836"/>
                    <a:pt x="4669247" y="1629935"/>
                  </a:cubicBezTo>
                  <a:lnTo>
                    <a:pt x="4669247" y="1629935"/>
                  </a:lnTo>
                  <a:close/>
                  <a:moveTo>
                    <a:pt x="4669247" y="1673532"/>
                  </a:moveTo>
                  <a:lnTo>
                    <a:pt x="4709180" y="1744971"/>
                  </a:lnTo>
                  <a:cubicBezTo>
                    <a:pt x="4709180" y="1744971"/>
                    <a:pt x="4709180" y="1745337"/>
                    <a:pt x="4708814" y="1745337"/>
                  </a:cubicBezTo>
                  <a:cubicBezTo>
                    <a:pt x="4693793" y="1747169"/>
                    <a:pt x="4649098" y="1751931"/>
                    <a:pt x="4604036" y="1757427"/>
                  </a:cubicBezTo>
                  <a:lnTo>
                    <a:pt x="4501823" y="1769516"/>
                  </a:lnTo>
                  <a:lnTo>
                    <a:pt x="4564836" y="1686354"/>
                  </a:lnTo>
                  <a:cubicBezTo>
                    <a:pt x="4585718" y="1658877"/>
                    <a:pt x="4606234" y="1631401"/>
                    <a:pt x="4619423" y="1614182"/>
                  </a:cubicBezTo>
                  <a:lnTo>
                    <a:pt x="4638840" y="1618578"/>
                  </a:lnTo>
                  <a:cubicBezTo>
                    <a:pt x="4647266" y="1633965"/>
                    <a:pt x="4658257" y="1653748"/>
                    <a:pt x="4669247" y="1673532"/>
                  </a:cubicBezTo>
                  <a:lnTo>
                    <a:pt x="4669247" y="1673532"/>
                  </a:lnTo>
                  <a:close/>
                  <a:moveTo>
                    <a:pt x="4624186" y="1608687"/>
                  </a:moveTo>
                  <a:lnTo>
                    <a:pt x="4624919" y="1607954"/>
                  </a:lnTo>
                  <a:cubicBezTo>
                    <a:pt x="4626384" y="1608687"/>
                    <a:pt x="4628215" y="1609053"/>
                    <a:pt x="4630047" y="1609053"/>
                  </a:cubicBezTo>
                  <a:lnTo>
                    <a:pt x="4630780" y="1609053"/>
                  </a:lnTo>
                  <a:cubicBezTo>
                    <a:pt x="4631513" y="1609053"/>
                    <a:pt x="4632612" y="1608687"/>
                    <a:pt x="4633344" y="1608320"/>
                  </a:cubicBezTo>
                  <a:cubicBezTo>
                    <a:pt x="4633711" y="1609053"/>
                    <a:pt x="4634444" y="1610152"/>
                    <a:pt x="4634810" y="1611251"/>
                  </a:cubicBezTo>
                  <a:lnTo>
                    <a:pt x="4624186" y="1608687"/>
                  </a:lnTo>
                  <a:close/>
                  <a:moveTo>
                    <a:pt x="3831392" y="1560694"/>
                  </a:moveTo>
                  <a:cubicBezTo>
                    <a:pt x="3821501" y="1529554"/>
                    <a:pt x="3810876" y="1498414"/>
                    <a:pt x="3804282" y="1477898"/>
                  </a:cubicBezTo>
                  <a:lnTo>
                    <a:pt x="3863998" y="1484126"/>
                  </a:lnTo>
                  <a:lnTo>
                    <a:pt x="3859968" y="1648619"/>
                  </a:lnTo>
                  <a:lnTo>
                    <a:pt x="3831392" y="1560694"/>
                  </a:lnTo>
                  <a:close/>
                  <a:moveTo>
                    <a:pt x="3796222" y="1476799"/>
                  </a:moveTo>
                  <a:cubicBezTo>
                    <a:pt x="3802817" y="1497314"/>
                    <a:pt x="3813441" y="1530286"/>
                    <a:pt x="3824065" y="1562892"/>
                  </a:cubicBezTo>
                  <a:lnTo>
                    <a:pt x="3856671" y="1661808"/>
                  </a:lnTo>
                  <a:lnTo>
                    <a:pt x="3764716" y="1617113"/>
                  </a:lnTo>
                  <a:cubicBezTo>
                    <a:pt x="3724050" y="1597330"/>
                    <a:pt x="3683385" y="1578279"/>
                    <a:pt x="3669463" y="1571685"/>
                  </a:cubicBezTo>
                  <a:cubicBezTo>
                    <a:pt x="3669463" y="1571685"/>
                    <a:pt x="3669463" y="1571318"/>
                    <a:pt x="3669463" y="1571318"/>
                  </a:cubicBezTo>
                  <a:lnTo>
                    <a:pt x="3730644" y="1516731"/>
                  </a:lnTo>
                  <a:cubicBezTo>
                    <a:pt x="3747497" y="1501711"/>
                    <a:pt x="3764349" y="1486324"/>
                    <a:pt x="3776806" y="1474967"/>
                  </a:cubicBezTo>
                  <a:lnTo>
                    <a:pt x="3796222" y="1476799"/>
                  </a:lnTo>
                  <a:close/>
                  <a:moveTo>
                    <a:pt x="3725516" y="1510870"/>
                  </a:moveTo>
                  <a:lnTo>
                    <a:pt x="3687049" y="1546040"/>
                  </a:lnTo>
                  <a:lnTo>
                    <a:pt x="3737605" y="1478630"/>
                  </a:lnTo>
                  <a:cubicBezTo>
                    <a:pt x="3740536" y="1478264"/>
                    <a:pt x="3743101" y="1477165"/>
                    <a:pt x="3744932" y="1475333"/>
                  </a:cubicBezTo>
                  <a:cubicBezTo>
                    <a:pt x="3745665" y="1474234"/>
                    <a:pt x="3745665" y="1472769"/>
                    <a:pt x="3746398" y="1471670"/>
                  </a:cubicBezTo>
                  <a:lnTo>
                    <a:pt x="3767280" y="1473868"/>
                  </a:lnTo>
                  <a:cubicBezTo>
                    <a:pt x="3755191" y="1484492"/>
                    <a:pt x="3740170" y="1497681"/>
                    <a:pt x="3725516" y="1510870"/>
                  </a:cubicBezTo>
                  <a:lnTo>
                    <a:pt x="3725516" y="1510870"/>
                  </a:lnTo>
                  <a:close/>
                  <a:moveTo>
                    <a:pt x="3477127" y="812596"/>
                  </a:moveTo>
                  <a:cubicBezTo>
                    <a:pt x="3471998" y="813329"/>
                    <a:pt x="3467968" y="817359"/>
                    <a:pt x="3466502" y="822121"/>
                  </a:cubicBezTo>
                  <a:cubicBezTo>
                    <a:pt x="3455512" y="821755"/>
                    <a:pt x="3438293" y="821022"/>
                    <a:pt x="3417777" y="820656"/>
                  </a:cubicBezTo>
                  <a:cubicBezTo>
                    <a:pt x="3439026" y="816626"/>
                    <a:pt x="3459908" y="812963"/>
                    <a:pt x="3477127" y="809665"/>
                  </a:cubicBezTo>
                  <a:lnTo>
                    <a:pt x="3477127" y="812596"/>
                  </a:lnTo>
                  <a:close/>
                  <a:moveTo>
                    <a:pt x="2875938" y="945583"/>
                  </a:moveTo>
                  <a:cubicBezTo>
                    <a:pt x="2857986" y="955108"/>
                    <a:pt x="2842599" y="963168"/>
                    <a:pt x="2832707" y="968297"/>
                  </a:cubicBezTo>
                  <a:cubicBezTo>
                    <a:pt x="2829410" y="964634"/>
                    <a:pt x="2823915" y="963168"/>
                    <a:pt x="2819152" y="964267"/>
                  </a:cubicBezTo>
                  <a:lnTo>
                    <a:pt x="2817687" y="961336"/>
                  </a:lnTo>
                  <a:cubicBezTo>
                    <a:pt x="2834906" y="956940"/>
                    <a:pt x="2855422" y="951079"/>
                    <a:pt x="2875938" y="945583"/>
                  </a:cubicBezTo>
                  <a:lnTo>
                    <a:pt x="2875938" y="945583"/>
                  </a:lnTo>
                  <a:close/>
                  <a:moveTo>
                    <a:pt x="2874106" y="1678294"/>
                  </a:moveTo>
                  <a:cubicBezTo>
                    <a:pt x="2875571" y="1678294"/>
                    <a:pt x="2876670" y="1677928"/>
                    <a:pt x="2878136" y="1677561"/>
                  </a:cubicBezTo>
                  <a:lnTo>
                    <a:pt x="2952872" y="1716029"/>
                  </a:lnTo>
                  <a:lnTo>
                    <a:pt x="2902681" y="1701374"/>
                  </a:lnTo>
                  <a:cubicBezTo>
                    <a:pt x="2883631" y="1695879"/>
                    <a:pt x="2864580" y="1690384"/>
                    <a:pt x="2849193" y="1685987"/>
                  </a:cubicBezTo>
                  <a:lnTo>
                    <a:pt x="2866412" y="1674997"/>
                  </a:lnTo>
                  <a:cubicBezTo>
                    <a:pt x="2868610" y="1676829"/>
                    <a:pt x="2871175" y="1677928"/>
                    <a:pt x="2874106" y="1678294"/>
                  </a:cubicBezTo>
                  <a:lnTo>
                    <a:pt x="2874106" y="1678294"/>
                  </a:lnTo>
                  <a:close/>
                  <a:moveTo>
                    <a:pt x="2900483" y="1708335"/>
                  </a:moveTo>
                  <a:lnTo>
                    <a:pt x="2979250" y="1730683"/>
                  </a:lnTo>
                  <a:cubicBezTo>
                    <a:pt x="2979250" y="1731049"/>
                    <a:pt x="2979250" y="1731049"/>
                    <a:pt x="2979616" y="1731416"/>
                  </a:cubicBezTo>
                  <a:cubicBezTo>
                    <a:pt x="2970091" y="1743139"/>
                    <a:pt x="2941882" y="1778309"/>
                    <a:pt x="2914038" y="1813846"/>
                  </a:cubicBezTo>
                  <a:lnTo>
                    <a:pt x="2850659" y="1894810"/>
                  </a:lnTo>
                  <a:lnTo>
                    <a:pt x="2836371" y="1791498"/>
                  </a:lnTo>
                  <a:cubicBezTo>
                    <a:pt x="2831608" y="1757427"/>
                    <a:pt x="2826846" y="1722989"/>
                    <a:pt x="2823549" y="1701741"/>
                  </a:cubicBezTo>
                  <a:lnTo>
                    <a:pt x="2840401" y="1691117"/>
                  </a:lnTo>
                  <a:cubicBezTo>
                    <a:pt x="2856887" y="1695513"/>
                    <a:pt x="2878868" y="1701741"/>
                    <a:pt x="2900483" y="1708335"/>
                  </a:cubicBezTo>
                  <a:lnTo>
                    <a:pt x="2900483" y="1708335"/>
                  </a:lnTo>
                  <a:close/>
                  <a:moveTo>
                    <a:pt x="2822450" y="1694047"/>
                  </a:moveTo>
                  <a:cubicBezTo>
                    <a:pt x="2822450" y="1693681"/>
                    <a:pt x="2822450" y="1693315"/>
                    <a:pt x="2822450" y="1692948"/>
                  </a:cubicBezTo>
                  <a:cubicBezTo>
                    <a:pt x="2824281" y="1692216"/>
                    <a:pt x="2825747" y="1691117"/>
                    <a:pt x="2827212" y="1689651"/>
                  </a:cubicBezTo>
                  <a:cubicBezTo>
                    <a:pt x="2827579" y="1688918"/>
                    <a:pt x="2828311" y="1688186"/>
                    <a:pt x="2828678" y="1687453"/>
                  </a:cubicBezTo>
                  <a:lnTo>
                    <a:pt x="2831608" y="1688552"/>
                  </a:lnTo>
                  <a:lnTo>
                    <a:pt x="2822450" y="1694047"/>
                  </a:lnTo>
                  <a:close/>
                  <a:moveTo>
                    <a:pt x="2816954" y="1705771"/>
                  </a:moveTo>
                  <a:cubicBezTo>
                    <a:pt x="2819885" y="1727386"/>
                    <a:pt x="2824281" y="1759625"/>
                    <a:pt x="2829044" y="1792231"/>
                  </a:cubicBezTo>
                  <a:lnTo>
                    <a:pt x="2841866" y="1883819"/>
                  </a:lnTo>
                  <a:lnTo>
                    <a:pt x="2765664" y="1737644"/>
                  </a:lnTo>
                  <a:lnTo>
                    <a:pt x="2816954" y="1705771"/>
                  </a:lnTo>
                  <a:close/>
                  <a:moveTo>
                    <a:pt x="1828527" y="2379865"/>
                  </a:moveTo>
                  <a:cubicBezTo>
                    <a:pt x="1828161" y="2380231"/>
                    <a:pt x="1827795" y="2379865"/>
                    <a:pt x="1827428" y="2380598"/>
                  </a:cubicBezTo>
                  <a:lnTo>
                    <a:pt x="1827428" y="2380598"/>
                  </a:lnTo>
                  <a:lnTo>
                    <a:pt x="1690411" y="2364478"/>
                  </a:lnTo>
                  <a:lnTo>
                    <a:pt x="1652677" y="2360082"/>
                  </a:lnTo>
                  <a:lnTo>
                    <a:pt x="1564385" y="2312822"/>
                  </a:lnTo>
                  <a:cubicBezTo>
                    <a:pt x="1564751" y="2311356"/>
                    <a:pt x="1564751" y="2309525"/>
                    <a:pt x="1564385" y="2308059"/>
                  </a:cubicBezTo>
                  <a:cubicBezTo>
                    <a:pt x="1563286" y="2305861"/>
                    <a:pt x="1561454" y="2304029"/>
                    <a:pt x="1559256" y="2302930"/>
                  </a:cubicBezTo>
                  <a:cubicBezTo>
                    <a:pt x="1558523" y="2302564"/>
                    <a:pt x="1557791" y="2302930"/>
                    <a:pt x="1557058" y="2302930"/>
                  </a:cubicBezTo>
                  <a:lnTo>
                    <a:pt x="1536176" y="2219767"/>
                  </a:lnTo>
                  <a:cubicBezTo>
                    <a:pt x="1527383" y="2184964"/>
                    <a:pt x="1518224" y="2149794"/>
                    <a:pt x="1514561" y="2135506"/>
                  </a:cubicBezTo>
                  <a:cubicBezTo>
                    <a:pt x="1515660" y="2134773"/>
                    <a:pt x="1516392" y="2133674"/>
                    <a:pt x="1517125" y="2132575"/>
                  </a:cubicBezTo>
                  <a:cubicBezTo>
                    <a:pt x="1518591" y="2128545"/>
                    <a:pt x="1516759" y="2123782"/>
                    <a:pt x="1512363" y="2121950"/>
                  </a:cubicBezTo>
                  <a:cubicBezTo>
                    <a:pt x="1508699" y="2120485"/>
                    <a:pt x="1504303" y="2122317"/>
                    <a:pt x="1502837" y="2125614"/>
                  </a:cubicBezTo>
                  <a:lnTo>
                    <a:pt x="1466568" y="1961121"/>
                  </a:lnTo>
                  <a:cubicBezTo>
                    <a:pt x="1469865" y="1959655"/>
                    <a:pt x="1472430" y="1956724"/>
                    <a:pt x="1473529" y="1953061"/>
                  </a:cubicBezTo>
                  <a:lnTo>
                    <a:pt x="1660004" y="1963685"/>
                  </a:lnTo>
                  <a:lnTo>
                    <a:pt x="1845746" y="1973576"/>
                  </a:lnTo>
                  <a:cubicBezTo>
                    <a:pt x="1846479" y="1979072"/>
                    <a:pt x="1850509" y="1983468"/>
                    <a:pt x="1855638" y="1984934"/>
                  </a:cubicBezTo>
                  <a:lnTo>
                    <a:pt x="1842082" y="2177270"/>
                  </a:lnTo>
                  <a:lnTo>
                    <a:pt x="1828527" y="2379865"/>
                  </a:lnTo>
                  <a:close/>
                  <a:moveTo>
                    <a:pt x="1448983" y="1941704"/>
                  </a:moveTo>
                  <a:cubicBezTo>
                    <a:pt x="1447151" y="1944268"/>
                    <a:pt x="1446419" y="1946833"/>
                    <a:pt x="1446419" y="1949763"/>
                  </a:cubicBezTo>
                  <a:cubicBezTo>
                    <a:pt x="1446419" y="1951962"/>
                    <a:pt x="1447151" y="1953793"/>
                    <a:pt x="1448250" y="1955625"/>
                  </a:cubicBezTo>
                  <a:lnTo>
                    <a:pt x="1412714" y="1988963"/>
                  </a:lnTo>
                  <a:cubicBezTo>
                    <a:pt x="1425170" y="1971012"/>
                    <a:pt x="1436893" y="1953427"/>
                    <a:pt x="1446785" y="1939139"/>
                  </a:cubicBezTo>
                  <a:lnTo>
                    <a:pt x="1448983" y="1941704"/>
                  </a:lnTo>
                  <a:close/>
                  <a:moveTo>
                    <a:pt x="1117798" y="2460829"/>
                  </a:moveTo>
                  <a:cubicBezTo>
                    <a:pt x="1111936" y="2480613"/>
                    <a:pt x="1106807" y="2497099"/>
                    <a:pt x="1103510" y="2507356"/>
                  </a:cubicBezTo>
                  <a:cubicBezTo>
                    <a:pt x="1098381" y="2506990"/>
                    <a:pt x="1093618" y="2509921"/>
                    <a:pt x="1091054" y="2514317"/>
                  </a:cubicBezTo>
                  <a:lnTo>
                    <a:pt x="1088123" y="2513585"/>
                  </a:lnTo>
                  <a:cubicBezTo>
                    <a:pt x="1096915" y="2498198"/>
                    <a:pt x="1107173" y="2479880"/>
                    <a:pt x="1117798" y="2460829"/>
                  </a:cubicBezTo>
                  <a:close/>
                  <a:moveTo>
                    <a:pt x="1303174" y="2857226"/>
                  </a:moveTo>
                  <a:cubicBezTo>
                    <a:pt x="1300243" y="2856127"/>
                    <a:pt x="1296946" y="2856127"/>
                    <a:pt x="1294015" y="2857226"/>
                  </a:cubicBezTo>
                  <a:lnTo>
                    <a:pt x="1203525" y="2694198"/>
                  </a:lnTo>
                  <a:lnTo>
                    <a:pt x="1111936" y="2530803"/>
                  </a:lnTo>
                  <a:cubicBezTo>
                    <a:pt x="1113401" y="2529704"/>
                    <a:pt x="1114867" y="2527872"/>
                    <a:pt x="1115600" y="2526407"/>
                  </a:cubicBezTo>
                  <a:cubicBezTo>
                    <a:pt x="1116332" y="2524941"/>
                    <a:pt x="1116332" y="2523110"/>
                    <a:pt x="1116332" y="2521644"/>
                  </a:cubicBezTo>
                  <a:lnTo>
                    <a:pt x="1280093" y="2482078"/>
                  </a:lnTo>
                  <a:cubicBezTo>
                    <a:pt x="1278994" y="2483543"/>
                    <a:pt x="1278261" y="2485009"/>
                    <a:pt x="1278261" y="2486841"/>
                  </a:cubicBezTo>
                  <a:cubicBezTo>
                    <a:pt x="1278261" y="2491237"/>
                    <a:pt x="1281925" y="2494534"/>
                    <a:pt x="1286321" y="2494534"/>
                  </a:cubicBezTo>
                  <a:cubicBezTo>
                    <a:pt x="1288519" y="2494534"/>
                    <a:pt x="1290718" y="2493435"/>
                    <a:pt x="1292183" y="2491969"/>
                  </a:cubicBezTo>
                  <a:cubicBezTo>
                    <a:pt x="1292916" y="2490870"/>
                    <a:pt x="1293282" y="2489771"/>
                    <a:pt x="1293648" y="2488672"/>
                  </a:cubicBezTo>
                  <a:cubicBezTo>
                    <a:pt x="1307936" y="2485741"/>
                    <a:pt x="1343473" y="2478781"/>
                    <a:pt x="1379009" y="2471087"/>
                  </a:cubicBezTo>
                  <a:lnTo>
                    <a:pt x="1462905" y="2453502"/>
                  </a:lnTo>
                  <a:cubicBezTo>
                    <a:pt x="1463271" y="2454235"/>
                    <a:pt x="1463271" y="2454968"/>
                    <a:pt x="1464004" y="2455700"/>
                  </a:cubicBezTo>
                  <a:cubicBezTo>
                    <a:pt x="1465835" y="2457166"/>
                    <a:pt x="1468034" y="2458265"/>
                    <a:pt x="1470598" y="2458265"/>
                  </a:cubicBezTo>
                  <a:cubicBezTo>
                    <a:pt x="1472430" y="2457898"/>
                    <a:pt x="1473895" y="2457166"/>
                    <a:pt x="1475361" y="2456433"/>
                  </a:cubicBezTo>
                  <a:lnTo>
                    <a:pt x="1556691" y="2515050"/>
                  </a:lnTo>
                  <a:cubicBezTo>
                    <a:pt x="1563286" y="2525308"/>
                    <a:pt x="1570247" y="2536299"/>
                    <a:pt x="1577207" y="2546923"/>
                  </a:cubicBezTo>
                  <a:lnTo>
                    <a:pt x="1651578" y="2663057"/>
                  </a:lnTo>
                  <a:lnTo>
                    <a:pt x="1651578" y="2663057"/>
                  </a:lnTo>
                  <a:cubicBezTo>
                    <a:pt x="1651578" y="2663424"/>
                    <a:pt x="1651578" y="2663790"/>
                    <a:pt x="1651578" y="2664523"/>
                  </a:cubicBezTo>
                  <a:lnTo>
                    <a:pt x="1475727" y="2765271"/>
                  </a:lnTo>
                  <a:lnTo>
                    <a:pt x="1309035" y="2861622"/>
                  </a:lnTo>
                  <a:cubicBezTo>
                    <a:pt x="1306837" y="2859058"/>
                    <a:pt x="1305372" y="2857959"/>
                    <a:pt x="1303174" y="2857226"/>
                  </a:cubicBezTo>
                  <a:lnTo>
                    <a:pt x="1303174" y="2857226"/>
                  </a:lnTo>
                  <a:close/>
                  <a:moveTo>
                    <a:pt x="1659638" y="2669286"/>
                  </a:moveTo>
                  <a:cubicBezTo>
                    <a:pt x="1660737" y="2668553"/>
                    <a:pt x="1661836" y="2667820"/>
                    <a:pt x="1662202" y="2666355"/>
                  </a:cubicBezTo>
                  <a:cubicBezTo>
                    <a:pt x="1662935" y="2664889"/>
                    <a:pt x="1662935" y="2663424"/>
                    <a:pt x="1662202" y="2661958"/>
                  </a:cubicBezTo>
                  <a:cubicBezTo>
                    <a:pt x="1661469" y="2660493"/>
                    <a:pt x="1660370" y="2659394"/>
                    <a:pt x="1658905" y="2659028"/>
                  </a:cubicBezTo>
                  <a:lnTo>
                    <a:pt x="1658905" y="2659028"/>
                  </a:lnTo>
                  <a:lnTo>
                    <a:pt x="1633626" y="2570003"/>
                  </a:lnTo>
                  <a:lnTo>
                    <a:pt x="1659271" y="2588687"/>
                  </a:lnTo>
                  <a:lnTo>
                    <a:pt x="1720452" y="2650968"/>
                  </a:lnTo>
                  <a:cubicBezTo>
                    <a:pt x="1720452" y="2650968"/>
                    <a:pt x="1720452" y="2650968"/>
                    <a:pt x="1720452" y="2651334"/>
                  </a:cubicBezTo>
                  <a:cubicBezTo>
                    <a:pt x="1719353" y="2653532"/>
                    <a:pt x="1719353" y="2656097"/>
                    <a:pt x="1720452" y="2658295"/>
                  </a:cubicBezTo>
                  <a:cubicBezTo>
                    <a:pt x="1720819" y="2659394"/>
                    <a:pt x="1722284" y="2660127"/>
                    <a:pt x="1723017" y="2660859"/>
                  </a:cubicBezTo>
                  <a:lnTo>
                    <a:pt x="1673925" y="2812530"/>
                  </a:lnTo>
                  <a:lnTo>
                    <a:pt x="1632893" y="2939656"/>
                  </a:lnTo>
                  <a:cubicBezTo>
                    <a:pt x="1635824" y="2909981"/>
                    <a:pt x="1640587" y="2864187"/>
                    <a:pt x="1644983" y="2818392"/>
                  </a:cubicBezTo>
                  <a:lnTo>
                    <a:pt x="1659638" y="2669286"/>
                  </a:lnTo>
                  <a:close/>
                  <a:moveTo>
                    <a:pt x="1626666" y="2983618"/>
                  </a:moveTo>
                  <a:cubicBezTo>
                    <a:pt x="1630695" y="2983252"/>
                    <a:pt x="1634725" y="2980688"/>
                    <a:pt x="1636557" y="2977024"/>
                  </a:cubicBezTo>
                  <a:lnTo>
                    <a:pt x="1716789" y="2951379"/>
                  </a:lnTo>
                  <a:lnTo>
                    <a:pt x="1670994" y="2976658"/>
                  </a:lnTo>
                  <a:cubicBezTo>
                    <a:pt x="1653409" y="2986183"/>
                    <a:pt x="1636191" y="2995708"/>
                    <a:pt x="1622269" y="3003768"/>
                  </a:cubicBezTo>
                  <a:lnTo>
                    <a:pt x="1626666" y="2983618"/>
                  </a:lnTo>
                  <a:close/>
                  <a:moveTo>
                    <a:pt x="1674292" y="2982886"/>
                  </a:moveTo>
                  <a:lnTo>
                    <a:pt x="1746097" y="2942953"/>
                  </a:lnTo>
                  <a:lnTo>
                    <a:pt x="1746830" y="2943319"/>
                  </a:lnTo>
                  <a:cubicBezTo>
                    <a:pt x="1748662" y="2958340"/>
                    <a:pt x="1753424" y="3003035"/>
                    <a:pt x="1758920" y="3047731"/>
                  </a:cubicBezTo>
                  <a:lnTo>
                    <a:pt x="1771009" y="3149944"/>
                  </a:lnTo>
                  <a:lnTo>
                    <a:pt x="1687847" y="3086931"/>
                  </a:lnTo>
                  <a:cubicBezTo>
                    <a:pt x="1660370" y="3066048"/>
                    <a:pt x="1632893" y="3045166"/>
                    <a:pt x="1615675" y="3032344"/>
                  </a:cubicBezTo>
                  <a:lnTo>
                    <a:pt x="1620071" y="3012927"/>
                  </a:lnTo>
                  <a:cubicBezTo>
                    <a:pt x="1634359" y="3004867"/>
                    <a:pt x="1654508" y="2993876"/>
                    <a:pt x="1674292" y="2982886"/>
                  </a:cubicBezTo>
                  <a:lnTo>
                    <a:pt x="1674292" y="2982886"/>
                  </a:lnTo>
                  <a:close/>
                  <a:moveTo>
                    <a:pt x="1609080" y="3027947"/>
                  </a:moveTo>
                  <a:lnTo>
                    <a:pt x="1608348" y="3027215"/>
                  </a:lnTo>
                  <a:cubicBezTo>
                    <a:pt x="1609080" y="3025383"/>
                    <a:pt x="1609447" y="3023551"/>
                    <a:pt x="1609447" y="3021720"/>
                  </a:cubicBezTo>
                  <a:cubicBezTo>
                    <a:pt x="1609447" y="3020987"/>
                    <a:pt x="1609080" y="3019888"/>
                    <a:pt x="1608714" y="3019155"/>
                  </a:cubicBezTo>
                  <a:lnTo>
                    <a:pt x="1611645" y="3017689"/>
                  </a:lnTo>
                  <a:lnTo>
                    <a:pt x="1609080" y="3027947"/>
                  </a:lnTo>
                  <a:close/>
                  <a:moveTo>
                    <a:pt x="1595525" y="3032344"/>
                  </a:moveTo>
                  <a:lnTo>
                    <a:pt x="1595525" y="3032344"/>
                  </a:lnTo>
                  <a:lnTo>
                    <a:pt x="1595525" y="3032344"/>
                  </a:lnTo>
                  <a:close/>
                  <a:moveTo>
                    <a:pt x="1613477" y="3040037"/>
                  </a:moveTo>
                  <a:cubicBezTo>
                    <a:pt x="1630695" y="3053226"/>
                    <a:pt x="1656706" y="3073009"/>
                    <a:pt x="1683084" y="3092792"/>
                  </a:cubicBezTo>
                  <a:lnTo>
                    <a:pt x="1757088" y="3148478"/>
                  </a:lnTo>
                  <a:lnTo>
                    <a:pt x="1599922" y="3099020"/>
                  </a:lnTo>
                  <a:lnTo>
                    <a:pt x="1613477" y="3040037"/>
                  </a:lnTo>
                  <a:close/>
                  <a:moveTo>
                    <a:pt x="1561454" y="3820741"/>
                  </a:moveTo>
                  <a:cubicBezTo>
                    <a:pt x="1530314" y="3830632"/>
                    <a:pt x="1499174" y="3840890"/>
                    <a:pt x="1478658" y="3847851"/>
                  </a:cubicBezTo>
                  <a:lnTo>
                    <a:pt x="1484886" y="3787769"/>
                  </a:lnTo>
                  <a:lnTo>
                    <a:pt x="1649746" y="3792165"/>
                  </a:lnTo>
                  <a:lnTo>
                    <a:pt x="1561454" y="3820741"/>
                  </a:lnTo>
                  <a:close/>
                  <a:moveTo>
                    <a:pt x="1468400" y="3863971"/>
                  </a:moveTo>
                  <a:cubicBezTo>
                    <a:pt x="1469133" y="3862139"/>
                    <a:pt x="1469499" y="3860307"/>
                    <a:pt x="1469133" y="3858109"/>
                  </a:cubicBezTo>
                  <a:lnTo>
                    <a:pt x="1470232" y="3857742"/>
                  </a:lnTo>
                  <a:lnTo>
                    <a:pt x="1469133" y="3868367"/>
                  </a:lnTo>
                  <a:lnTo>
                    <a:pt x="1466934" y="3865803"/>
                  </a:lnTo>
                  <a:cubicBezTo>
                    <a:pt x="1467301" y="3865436"/>
                    <a:pt x="1468034" y="3865070"/>
                    <a:pt x="1468400" y="3863971"/>
                  </a:cubicBezTo>
                  <a:close/>
                  <a:moveTo>
                    <a:pt x="1477559" y="3855544"/>
                  </a:moveTo>
                  <a:cubicBezTo>
                    <a:pt x="1498075" y="3848950"/>
                    <a:pt x="1531047" y="3838326"/>
                    <a:pt x="1563652" y="3827701"/>
                  </a:cubicBezTo>
                  <a:lnTo>
                    <a:pt x="1662935" y="3795096"/>
                  </a:lnTo>
                  <a:lnTo>
                    <a:pt x="1618239" y="3887784"/>
                  </a:lnTo>
                  <a:cubicBezTo>
                    <a:pt x="1598456" y="3928449"/>
                    <a:pt x="1579039" y="3969481"/>
                    <a:pt x="1572811" y="3983036"/>
                  </a:cubicBezTo>
                  <a:lnTo>
                    <a:pt x="1572445" y="3983036"/>
                  </a:lnTo>
                  <a:lnTo>
                    <a:pt x="1517858" y="3921855"/>
                  </a:lnTo>
                  <a:cubicBezTo>
                    <a:pt x="1502837" y="3905002"/>
                    <a:pt x="1487450" y="3888150"/>
                    <a:pt x="1476093" y="3875694"/>
                  </a:cubicBezTo>
                  <a:lnTo>
                    <a:pt x="1477559" y="3855544"/>
                  </a:lnTo>
                  <a:close/>
                  <a:moveTo>
                    <a:pt x="1511630" y="3926617"/>
                  </a:moveTo>
                  <a:lnTo>
                    <a:pt x="1546800" y="3965085"/>
                  </a:lnTo>
                  <a:lnTo>
                    <a:pt x="1479391" y="3914528"/>
                  </a:lnTo>
                  <a:cubicBezTo>
                    <a:pt x="1478658" y="3910498"/>
                    <a:pt x="1476093" y="3907567"/>
                    <a:pt x="1472430" y="3906102"/>
                  </a:cubicBezTo>
                  <a:lnTo>
                    <a:pt x="1474628" y="3885219"/>
                  </a:lnTo>
                  <a:cubicBezTo>
                    <a:pt x="1485252" y="3897309"/>
                    <a:pt x="1498441" y="3911963"/>
                    <a:pt x="1511630" y="3926617"/>
                  </a:cubicBezTo>
                  <a:lnTo>
                    <a:pt x="1511630" y="3926617"/>
                  </a:lnTo>
                  <a:close/>
                  <a:moveTo>
                    <a:pt x="1460706" y="4083051"/>
                  </a:moveTo>
                  <a:lnTo>
                    <a:pt x="1457776" y="4242416"/>
                  </a:lnTo>
                  <a:cubicBezTo>
                    <a:pt x="1456677" y="4242782"/>
                    <a:pt x="1455211" y="4243149"/>
                    <a:pt x="1454478" y="4243881"/>
                  </a:cubicBezTo>
                  <a:cubicBezTo>
                    <a:pt x="1453013" y="4245713"/>
                    <a:pt x="1451914" y="4247911"/>
                    <a:pt x="1452280" y="4250476"/>
                  </a:cubicBezTo>
                  <a:cubicBezTo>
                    <a:pt x="1452280" y="4250476"/>
                    <a:pt x="1452280" y="4250476"/>
                    <a:pt x="1452280" y="4250842"/>
                  </a:cubicBezTo>
                  <a:lnTo>
                    <a:pt x="1373880" y="4290042"/>
                  </a:lnTo>
                  <a:lnTo>
                    <a:pt x="1343473" y="4299201"/>
                  </a:lnTo>
                  <a:lnTo>
                    <a:pt x="1396228" y="4223365"/>
                  </a:lnTo>
                  <a:lnTo>
                    <a:pt x="1396228" y="4223365"/>
                  </a:lnTo>
                  <a:cubicBezTo>
                    <a:pt x="1399525" y="4223365"/>
                    <a:pt x="1402090" y="4220434"/>
                    <a:pt x="1401723" y="4217137"/>
                  </a:cubicBezTo>
                  <a:cubicBezTo>
                    <a:pt x="1401723" y="4216038"/>
                    <a:pt x="1400990" y="4214573"/>
                    <a:pt x="1400258" y="4213840"/>
                  </a:cubicBezTo>
                  <a:lnTo>
                    <a:pt x="1435062" y="4067664"/>
                  </a:lnTo>
                  <a:cubicBezTo>
                    <a:pt x="1445686" y="4022969"/>
                    <a:pt x="1456310" y="3978273"/>
                    <a:pt x="1462905" y="3949331"/>
                  </a:cubicBezTo>
                  <a:lnTo>
                    <a:pt x="1460706" y="4083051"/>
                  </a:lnTo>
                  <a:close/>
                  <a:moveTo>
                    <a:pt x="1390733" y="4217504"/>
                  </a:moveTo>
                  <a:lnTo>
                    <a:pt x="1282658" y="4302864"/>
                  </a:lnTo>
                  <a:cubicBezTo>
                    <a:pt x="1272766" y="4310924"/>
                    <a:pt x="1262875" y="4318618"/>
                    <a:pt x="1252983" y="4326311"/>
                  </a:cubicBezTo>
                  <a:lnTo>
                    <a:pt x="1156998" y="4355620"/>
                  </a:lnTo>
                  <a:cubicBezTo>
                    <a:pt x="1154433" y="4352322"/>
                    <a:pt x="1150037" y="4350857"/>
                    <a:pt x="1146373" y="4352322"/>
                  </a:cubicBezTo>
                  <a:cubicBezTo>
                    <a:pt x="1145641" y="4352689"/>
                    <a:pt x="1145641" y="4353422"/>
                    <a:pt x="1144908" y="4353788"/>
                  </a:cubicBezTo>
                  <a:lnTo>
                    <a:pt x="1071637" y="4309825"/>
                  </a:lnTo>
                  <a:cubicBezTo>
                    <a:pt x="1040497" y="4291141"/>
                    <a:pt x="1008990" y="4272457"/>
                    <a:pt x="996534" y="4265496"/>
                  </a:cubicBezTo>
                  <a:cubicBezTo>
                    <a:pt x="996900" y="4264397"/>
                    <a:pt x="996900" y="4262932"/>
                    <a:pt x="996534" y="4261833"/>
                  </a:cubicBezTo>
                  <a:cubicBezTo>
                    <a:pt x="994702" y="4257803"/>
                    <a:pt x="989940" y="4255971"/>
                    <a:pt x="985910" y="4257803"/>
                  </a:cubicBezTo>
                  <a:cubicBezTo>
                    <a:pt x="982246" y="4259268"/>
                    <a:pt x="980048" y="4263298"/>
                    <a:pt x="981513" y="4267328"/>
                  </a:cubicBezTo>
                  <a:cubicBezTo>
                    <a:pt x="981513" y="4267328"/>
                    <a:pt x="981513" y="4267328"/>
                    <a:pt x="981513" y="4267328"/>
                  </a:cubicBezTo>
                  <a:lnTo>
                    <a:pt x="839734" y="4176472"/>
                  </a:lnTo>
                  <a:cubicBezTo>
                    <a:pt x="840833" y="4172808"/>
                    <a:pt x="840833" y="4169145"/>
                    <a:pt x="839001" y="4165847"/>
                  </a:cubicBezTo>
                  <a:lnTo>
                    <a:pt x="978216" y="4041286"/>
                  </a:lnTo>
                  <a:lnTo>
                    <a:pt x="1116699" y="3916726"/>
                  </a:lnTo>
                  <a:cubicBezTo>
                    <a:pt x="1119263" y="3918557"/>
                    <a:pt x="1121828" y="3919657"/>
                    <a:pt x="1124758" y="3919657"/>
                  </a:cubicBezTo>
                  <a:lnTo>
                    <a:pt x="1125491" y="3919657"/>
                  </a:lnTo>
                  <a:cubicBezTo>
                    <a:pt x="1127689" y="3919657"/>
                    <a:pt x="1129887" y="3918924"/>
                    <a:pt x="1131719" y="3917825"/>
                  </a:cubicBezTo>
                  <a:lnTo>
                    <a:pt x="1258112" y="4063268"/>
                  </a:lnTo>
                  <a:lnTo>
                    <a:pt x="1391465" y="4216038"/>
                  </a:lnTo>
                  <a:cubicBezTo>
                    <a:pt x="1391465" y="4216771"/>
                    <a:pt x="1390733" y="4217137"/>
                    <a:pt x="1390733" y="4217504"/>
                  </a:cubicBezTo>
                  <a:lnTo>
                    <a:pt x="1390733" y="4217504"/>
                  </a:lnTo>
                  <a:close/>
                  <a:moveTo>
                    <a:pt x="1124758" y="3916359"/>
                  </a:moveTo>
                  <a:lnTo>
                    <a:pt x="1124758" y="3916359"/>
                  </a:lnTo>
                  <a:lnTo>
                    <a:pt x="1124758" y="3916359"/>
                  </a:lnTo>
                  <a:close/>
                  <a:moveTo>
                    <a:pt x="813356" y="4175006"/>
                  </a:moveTo>
                  <a:cubicBezTo>
                    <a:pt x="814089" y="4180135"/>
                    <a:pt x="817753" y="4184165"/>
                    <a:pt x="822882" y="4185631"/>
                  </a:cubicBezTo>
                  <a:cubicBezTo>
                    <a:pt x="822515" y="4196621"/>
                    <a:pt x="821783" y="4213840"/>
                    <a:pt x="821416" y="4234356"/>
                  </a:cubicBezTo>
                  <a:cubicBezTo>
                    <a:pt x="817386" y="4213107"/>
                    <a:pt x="813723" y="4192225"/>
                    <a:pt x="810426" y="4175006"/>
                  </a:cubicBezTo>
                  <a:lnTo>
                    <a:pt x="813356" y="4175006"/>
                  </a:lnTo>
                  <a:close/>
                  <a:moveTo>
                    <a:pt x="945977" y="4775829"/>
                  </a:moveTo>
                  <a:cubicBezTo>
                    <a:pt x="955502" y="4793781"/>
                    <a:pt x="963562" y="4809168"/>
                    <a:pt x="968691" y="4818693"/>
                  </a:cubicBezTo>
                  <a:cubicBezTo>
                    <a:pt x="965027" y="4822357"/>
                    <a:pt x="963562" y="4827486"/>
                    <a:pt x="965027" y="4832248"/>
                  </a:cubicBezTo>
                  <a:lnTo>
                    <a:pt x="962097" y="4833713"/>
                  </a:lnTo>
                  <a:cubicBezTo>
                    <a:pt x="957700" y="4817227"/>
                    <a:pt x="951839" y="4797078"/>
                    <a:pt x="945977" y="4775829"/>
                  </a:cubicBezTo>
                  <a:lnTo>
                    <a:pt x="945977" y="4775829"/>
                  </a:lnTo>
                  <a:close/>
                  <a:moveTo>
                    <a:pt x="1357394" y="4924936"/>
                  </a:moveTo>
                  <a:cubicBezTo>
                    <a:pt x="1354463" y="4926402"/>
                    <a:pt x="1352265" y="4928600"/>
                    <a:pt x="1350800" y="4931530"/>
                  </a:cubicBezTo>
                  <a:lnTo>
                    <a:pt x="1172018" y="4880240"/>
                  </a:lnTo>
                  <a:lnTo>
                    <a:pt x="992138" y="4829317"/>
                  </a:lnTo>
                  <a:cubicBezTo>
                    <a:pt x="992504" y="4825654"/>
                    <a:pt x="991039" y="4821990"/>
                    <a:pt x="988108" y="4819426"/>
                  </a:cubicBezTo>
                  <a:lnTo>
                    <a:pt x="1075667" y="4675814"/>
                  </a:lnTo>
                  <a:cubicBezTo>
                    <a:pt x="1076400" y="4679478"/>
                    <a:pt x="1079330" y="4682409"/>
                    <a:pt x="1083360" y="4682409"/>
                  </a:cubicBezTo>
                  <a:lnTo>
                    <a:pt x="1083727" y="4682409"/>
                  </a:lnTo>
                  <a:cubicBezTo>
                    <a:pt x="1085925" y="4682409"/>
                    <a:pt x="1087757" y="4681310"/>
                    <a:pt x="1089222" y="4679844"/>
                  </a:cubicBezTo>
                  <a:cubicBezTo>
                    <a:pt x="1090687" y="4678379"/>
                    <a:pt x="1091420" y="4676181"/>
                    <a:pt x="1091420" y="4673983"/>
                  </a:cubicBezTo>
                  <a:cubicBezTo>
                    <a:pt x="1091054" y="4672883"/>
                    <a:pt x="1090687" y="4671785"/>
                    <a:pt x="1089955" y="4670685"/>
                  </a:cubicBezTo>
                  <a:cubicBezTo>
                    <a:pt x="1098015" y="4658595"/>
                    <a:pt x="1118164" y="4628188"/>
                    <a:pt x="1137947" y="4597780"/>
                  </a:cubicBezTo>
                  <a:lnTo>
                    <a:pt x="1184474" y="4525975"/>
                  </a:lnTo>
                  <a:cubicBezTo>
                    <a:pt x="1185207" y="4525975"/>
                    <a:pt x="1185573" y="4526707"/>
                    <a:pt x="1186306" y="4526707"/>
                  </a:cubicBezTo>
                  <a:lnTo>
                    <a:pt x="1186673" y="4526707"/>
                  </a:lnTo>
                  <a:cubicBezTo>
                    <a:pt x="1190702" y="4526341"/>
                    <a:pt x="1194000" y="4523411"/>
                    <a:pt x="1194732" y="4519380"/>
                  </a:cubicBezTo>
                  <a:lnTo>
                    <a:pt x="1293648" y="4503627"/>
                  </a:lnTo>
                  <a:lnTo>
                    <a:pt x="1330650" y="4511687"/>
                  </a:lnTo>
                  <a:lnTo>
                    <a:pt x="1465469" y="4540995"/>
                  </a:lnTo>
                  <a:lnTo>
                    <a:pt x="1465469" y="4540995"/>
                  </a:lnTo>
                  <a:cubicBezTo>
                    <a:pt x="1465835" y="4541362"/>
                    <a:pt x="1466202" y="4541728"/>
                    <a:pt x="1466202" y="4542095"/>
                  </a:cubicBezTo>
                  <a:lnTo>
                    <a:pt x="1413447" y="4737729"/>
                  </a:lnTo>
                  <a:lnTo>
                    <a:pt x="1363622" y="4923837"/>
                  </a:lnTo>
                  <a:cubicBezTo>
                    <a:pt x="1361790" y="4923837"/>
                    <a:pt x="1359226" y="4924203"/>
                    <a:pt x="1357394" y="4924936"/>
                  </a:cubicBezTo>
                  <a:lnTo>
                    <a:pt x="1357394" y="4924936"/>
                  </a:lnTo>
                  <a:close/>
                  <a:moveTo>
                    <a:pt x="1677955" y="4774364"/>
                  </a:moveTo>
                  <a:lnTo>
                    <a:pt x="1716423" y="4699627"/>
                  </a:lnTo>
                  <a:lnTo>
                    <a:pt x="1701768" y="4749452"/>
                  </a:lnTo>
                  <a:cubicBezTo>
                    <a:pt x="1696273" y="4768502"/>
                    <a:pt x="1690778" y="4787553"/>
                    <a:pt x="1686381" y="4802940"/>
                  </a:cubicBezTo>
                  <a:lnTo>
                    <a:pt x="1675757" y="4785721"/>
                  </a:lnTo>
                  <a:cubicBezTo>
                    <a:pt x="1678322" y="4782790"/>
                    <a:pt x="1679421" y="4778394"/>
                    <a:pt x="1677955" y="4774364"/>
                  </a:cubicBezTo>
                  <a:lnTo>
                    <a:pt x="1677955" y="4774364"/>
                  </a:lnTo>
                  <a:close/>
                  <a:moveTo>
                    <a:pt x="1708729" y="4751650"/>
                  </a:moveTo>
                  <a:lnTo>
                    <a:pt x="1731077" y="4672517"/>
                  </a:lnTo>
                  <a:lnTo>
                    <a:pt x="1731443" y="4672151"/>
                  </a:lnTo>
                  <a:cubicBezTo>
                    <a:pt x="1743166" y="4681676"/>
                    <a:pt x="1778337" y="4709885"/>
                    <a:pt x="1813873" y="4737729"/>
                  </a:cubicBezTo>
                  <a:lnTo>
                    <a:pt x="1894838" y="4801474"/>
                  </a:lnTo>
                  <a:lnTo>
                    <a:pt x="1791525" y="4815762"/>
                  </a:lnTo>
                  <a:cubicBezTo>
                    <a:pt x="1757454" y="4820159"/>
                    <a:pt x="1723017" y="4825287"/>
                    <a:pt x="1701768" y="4828218"/>
                  </a:cubicBezTo>
                  <a:lnTo>
                    <a:pt x="1691144" y="4811366"/>
                  </a:lnTo>
                  <a:cubicBezTo>
                    <a:pt x="1696273" y="4795246"/>
                    <a:pt x="1702501" y="4773631"/>
                    <a:pt x="1708729" y="4751650"/>
                  </a:cubicBezTo>
                  <a:lnTo>
                    <a:pt x="1708729" y="4751650"/>
                  </a:lnTo>
                  <a:close/>
                  <a:moveTo>
                    <a:pt x="1694441" y="4829317"/>
                  </a:moveTo>
                  <a:lnTo>
                    <a:pt x="1693342" y="4829684"/>
                  </a:lnTo>
                  <a:cubicBezTo>
                    <a:pt x="1692609" y="4827852"/>
                    <a:pt x="1691510" y="4826386"/>
                    <a:pt x="1690045" y="4824921"/>
                  </a:cubicBezTo>
                  <a:cubicBezTo>
                    <a:pt x="1689312" y="4824555"/>
                    <a:pt x="1688579" y="4823822"/>
                    <a:pt x="1687847" y="4823455"/>
                  </a:cubicBezTo>
                  <a:lnTo>
                    <a:pt x="1688946" y="4820159"/>
                  </a:lnTo>
                  <a:lnTo>
                    <a:pt x="1694441" y="4829317"/>
                  </a:lnTo>
                  <a:close/>
                  <a:moveTo>
                    <a:pt x="1792624" y="4823089"/>
                  </a:moveTo>
                  <a:lnTo>
                    <a:pt x="1884213" y="4809900"/>
                  </a:lnTo>
                  <a:lnTo>
                    <a:pt x="1738037" y="4886102"/>
                  </a:lnTo>
                  <a:lnTo>
                    <a:pt x="1706164" y="4834813"/>
                  </a:lnTo>
                  <a:cubicBezTo>
                    <a:pt x="1727780" y="4832248"/>
                    <a:pt x="1760385" y="4827852"/>
                    <a:pt x="1792624" y="4823089"/>
                  </a:cubicBezTo>
                  <a:lnTo>
                    <a:pt x="1792624" y="4823089"/>
                  </a:lnTo>
                  <a:close/>
                  <a:moveTo>
                    <a:pt x="2221260" y="5423912"/>
                  </a:moveTo>
                  <a:cubicBezTo>
                    <a:pt x="2206240" y="5453220"/>
                    <a:pt x="2191585" y="5482529"/>
                    <a:pt x="2181694" y="5501946"/>
                  </a:cubicBezTo>
                  <a:lnTo>
                    <a:pt x="2143593" y="5455052"/>
                  </a:lnTo>
                  <a:lnTo>
                    <a:pt x="2263025" y="5341848"/>
                  </a:lnTo>
                  <a:lnTo>
                    <a:pt x="2221260" y="5423912"/>
                  </a:lnTo>
                  <a:close/>
                  <a:moveTo>
                    <a:pt x="2186823" y="5507807"/>
                  </a:moveTo>
                  <a:cubicBezTo>
                    <a:pt x="2196715" y="5488757"/>
                    <a:pt x="2212468" y="5457983"/>
                    <a:pt x="2227855" y="5427209"/>
                  </a:cubicBezTo>
                  <a:lnTo>
                    <a:pt x="2274748" y="5334155"/>
                  </a:lnTo>
                  <a:lnTo>
                    <a:pt x="2308453" y="5431239"/>
                  </a:lnTo>
                  <a:cubicBezTo>
                    <a:pt x="2323107" y="5474103"/>
                    <a:pt x="2338494" y="5516234"/>
                    <a:pt x="2343623" y="5530521"/>
                  </a:cubicBezTo>
                  <a:cubicBezTo>
                    <a:pt x="2343623" y="5530521"/>
                    <a:pt x="2343257" y="5530888"/>
                    <a:pt x="2343257" y="5530888"/>
                  </a:cubicBezTo>
                  <a:lnTo>
                    <a:pt x="2261559" y="5526491"/>
                  </a:lnTo>
                  <a:cubicBezTo>
                    <a:pt x="2238845" y="5525393"/>
                    <a:pt x="2216131" y="5523927"/>
                    <a:pt x="2199645" y="5523194"/>
                  </a:cubicBezTo>
                  <a:lnTo>
                    <a:pt x="2186823" y="5507807"/>
                  </a:lnTo>
                  <a:close/>
                  <a:moveTo>
                    <a:pt x="2261193" y="5533819"/>
                  </a:moveTo>
                  <a:lnTo>
                    <a:pt x="2313582" y="5536383"/>
                  </a:lnTo>
                  <a:lnTo>
                    <a:pt x="2230053" y="5548473"/>
                  </a:lnTo>
                  <a:cubicBezTo>
                    <a:pt x="2226756" y="5546275"/>
                    <a:pt x="2222726" y="5545909"/>
                    <a:pt x="2219062" y="5547374"/>
                  </a:cubicBezTo>
                  <a:lnTo>
                    <a:pt x="2205873" y="5530888"/>
                  </a:lnTo>
                  <a:cubicBezTo>
                    <a:pt x="2221260" y="5531987"/>
                    <a:pt x="2241043" y="5533086"/>
                    <a:pt x="2261193" y="5533819"/>
                  </a:cubicBezTo>
                  <a:lnTo>
                    <a:pt x="2261193" y="5533819"/>
                  </a:lnTo>
                  <a:close/>
                  <a:moveTo>
                    <a:pt x="2335930" y="5680361"/>
                  </a:moveTo>
                  <a:lnTo>
                    <a:pt x="2446569" y="5795030"/>
                  </a:lnTo>
                  <a:cubicBezTo>
                    <a:pt x="2445103" y="5798327"/>
                    <a:pt x="2445470" y="5802357"/>
                    <a:pt x="2448034" y="5804922"/>
                  </a:cubicBezTo>
                  <a:cubicBezTo>
                    <a:pt x="2448034" y="5804922"/>
                    <a:pt x="2448034" y="5804922"/>
                    <a:pt x="2448401" y="5804922"/>
                  </a:cubicBezTo>
                  <a:lnTo>
                    <a:pt x="2420558" y="5887718"/>
                  </a:lnTo>
                  <a:cubicBezTo>
                    <a:pt x="2415795" y="5896510"/>
                    <a:pt x="2410666" y="5906036"/>
                    <a:pt x="2405537" y="5915927"/>
                  </a:cubicBezTo>
                  <a:lnTo>
                    <a:pt x="2389417" y="5825071"/>
                  </a:lnTo>
                  <a:lnTo>
                    <a:pt x="2389417" y="5825071"/>
                  </a:lnTo>
                  <a:cubicBezTo>
                    <a:pt x="2391616" y="5822507"/>
                    <a:pt x="2391249" y="5818843"/>
                    <a:pt x="2389051" y="5816645"/>
                  </a:cubicBezTo>
                  <a:cubicBezTo>
                    <a:pt x="2387952" y="5815912"/>
                    <a:pt x="2386853" y="5815546"/>
                    <a:pt x="2385754" y="5815546"/>
                  </a:cubicBezTo>
                  <a:lnTo>
                    <a:pt x="2306987" y="5687688"/>
                  </a:lnTo>
                  <a:cubicBezTo>
                    <a:pt x="2283174" y="5648488"/>
                    <a:pt x="2258629" y="5609654"/>
                    <a:pt x="2242875" y="5584376"/>
                  </a:cubicBezTo>
                  <a:lnTo>
                    <a:pt x="2335930" y="5680361"/>
                  </a:lnTo>
                  <a:close/>
                  <a:moveTo>
                    <a:pt x="1942464" y="6203516"/>
                  </a:moveTo>
                  <a:cubicBezTo>
                    <a:pt x="1946494" y="6206814"/>
                    <a:pt x="1952355" y="6206814"/>
                    <a:pt x="1956752" y="6204249"/>
                  </a:cubicBezTo>
                  <a:lnTo>
                    <a:pt x="1990090" y="6239786"/>
                  </a:lnTo>
                  <a:cubicBezTo>
                    <a:pt x="1972139" y="6227330"/>
                    <a:pt x="1954554" y="6215240"/>
                    <a:pt x="1940266" y="6205715"/>
                  </a:cubicBezTo>
                  <a:lnTo>
                    <a:pt x="1942464" y="6203516"/>
                  </a:lnTo>
                  <a:close/>
                  <a:moveTo>
                    <a:pt x="2461589" y="6534335"/>
                  </a:moveTo>
                  <a:lnTo>
                    <a:pt x="2508117" y="6548623"/>
                  </a:lnTo>
                  <a:cubicBezTo>
                    <a:pt x="2508117" y="6550821"/>
                    <a:pt x="2508483" y="6553020"/>
                    <a:pt x="2509216" y="6554851"/>
                  </a:cubicBezTo>
                  <a:cubicBezTo>
                    <a:pt x="2510681" y="6557416"/>
                    <a:pt x="2512513" y="6559248"/>
                    <a:pt x="2515444" y="6560713"/>
                  </a:cubicBezTo>
                  <a:lnTo>
                    <a:pt x="2514345" y="6564377"/>
                  </a:lnTo>
                  <a:cubicBezTo>
                    <a:pt x="2498958" y="6555584"/>
                    <a:pt x="2480640" y="6545326"/>
                    <a:pt x="2461589" y="6534335"/>
                  </a:cubicBezTo>
                  <a:close/>
                  <a:moveTo>
                    <a:pt x="2857986" y="6348959"/>
                  </a:moveTo>
                  <a:cubicBezTo>
                    <a:pt x="2856887" y="6351890"/>
                    <a:pt x="2856887" y="6355188"/>
                    <a:pt x="2857620" y="6358118"/>
                  </a:cubicBezTo>
                  <a:lnTo>
                    <a:pt x="2694958" y="6448608"/>
                  </a:lnTo>
                  <a:lnTo>
                    <a:pt x="2531930" y="6539830"/>
                  </a:lnTo>
                  <a:cubicBezTo>
                    <a:pt x="2529365" y="6536900"/>
                    <a:pt x="2525702" y="6535434"/>
                    <a:pt x="2522038" y="6535801"/>
                  </a:cubicBezTo>
                  <a:lnTo>
                    <a:pt x="2482472" y="6372040"/>
                  </a:lnTo>
                  <a:cubicBezTo>
                    <a:pt x="2483571" y="6373139"/>
                    <a:pt x="2485403" y="6373872"/>
                    <a:pt x="2486868" y="6373872"/>
                  </a:cubicBezTo>
                  <a:cubicBezTo>
                    <a:pt x="2489066" y="6373872"/>
                    <a:pt x="2491264" y="6372773"/>
                    <a:pt x="2492730" y="6371307"/>
                  </a:cubicBezTo>
                  <a:cubicBezTo>
                    <a:pt x="2495660" y="6368010"/>
                    <a:pt x="2495660" y="6362881"/>
                    <a:pt x="2492363" y="6359950"/>
                  </a:cubicBezTo>
                  <a:cubicBezTo>
                    <a:pt x="2491264" y="6359218"/>
                    <a:pt x="2490165" y="6358851"/>
                    <a:pt x="2489066" y="6358851"/>
                  </a:cubicBezTo>
                  <a:cubicBezTo>
                    <a:pt x="2486135" y="6344930"/>
                    <a:pt x="2479174" y="6309027"/>
                    <a:pt x="2471481" y="6273490"/>
                  </a:cubicBezTo>
                  <a:lnTo>
                    <a:pt x="2453896" y="6189595"/>
                  </a:lnTo>
                  <a:cubicBezTo>
                    <a:pt x="2454629" y="6189229"/>
                    <a:pt x="2455361" y="6189229"/>
                    <a:pt x="2455728" y="6188862"/>
                  </a:cubicBezTo>
                  <a:cubicBezTo>
                    <a:pt x="2457560" y="6187030"/>
                    <a:pt x="2458292" y="6184466"/>
                    <a:pt x="2458292" y="6181901"/>
                  </a:cubicBezTo>
                  <a:cubicBezTo>
                    <a:pt x="2457926" y="6180436"/>
                    <a:pt x="2457193" y="6178970"/>
                    <a:pt x="2456461" y="6177505"/>
                  </a:cubicBezTo>
                  <a:lnTo>
                    <a:pt x="2515077" y="6096540"/>
                  </a:lnTo>
                  <a:lnTo>
                    <a:pt x="2546950" y="6076025"/>
                  </a:lnTo>
                  <a:lnTo>
                    <a:pt x="2663085" y="6001655"/>
                  </a:lnTo>
                  <a:lnTo>
                    <a:pt x="2663085" y="6001655"/>
                  </a:lnTo>
                  <a:cubicBezTo>
                    <a:pt x="2663451" y="6001655"/>
                    <a:pt x="2664184" y="6002021"/>
                    <a:pt x="2664550" y="6002021"/>
                  </a:cubicBezTo>
                  <a:lnTo>
                    <a:pt x="2765298" y="6177505"/>
                  </a:lnTo>
                  <a:lnTo>
                    <a:pt x="2861650" y="6344197"/>
                  </a:lnTo>
                  <a:cubicBezTo>
                    <a:pt x="2859818" y="6345296"/>
                    <a:pt x="2858719" y="6347128"/>
                    <a:pt x="2857986" y="6348959"/>
                  </a:cubicBezTo>
                  <a:close/>
                  <a:moveTo>
                    <a:pt x="2983646" y="6021804"/>
                  </a:moveTo>
                  <a:cubicBezTo>
                    <a:pt x="2982547" y="6019240"/>
                    <a:pt x="2980349" y="6017408"/>
                    <a:pt x="2977784" y="6016309"/>
                  </a:cubicBezTo>
                  <a:lnTo>
                    <a:pt x="2952139" y="5936077"/>
                  </a:lnTo>
                  <a:lnTo>
                    <a:pt x="2977052" y="5981871"/>
                  </a:lnTo>
                  <a:cubicBezTo>
                    <a:pt x="2986577" y="5999456"/>
                    <a:pt x="2996102" y="6016675"/>
                    <a:pt x="3004162" y="6030596"/>
                  </a:cubicBezTo>
                  <a:lnTo>
                    <a:pt x="2983646" y="6025834"/>
                  </a:lnTo>
                  <a:cubicBezTo>
                    <a:pt x="2983646" y="6024369"/>
                    <a:pt x="2984379" y="6022903"/>
                    <a:pt x="2983646" y="6021804"/>
                  </a:cubicBezTo>
                  <a:close/>
                  <a:moveTo>
                    <a:pt x="2983646" y="5977842"/>
                  </a:moveTo>
                  <a:lnTo>
                    <a:pt x="2943713" y="5906036"/>
                  </a:lnTo>
                  <a:cubicBezTo>
                    <a:pt x="2943713" y="5906036"/>
                    <a:pt x="2943713" y="5905669"/>
                    <a:pt x="2944080" y="5905303"/>
                  </a:cubicBezTo>
                  <a:cubicBezTo>
                    <a:pt x="2959100" y="5903838"/>
                    <a:pt x="3003795" y="5898709"/>
                    <a:pt x="3048857" y="5893213"/>
                  </a:cubicBezTo>
                  <a:lnTo>
                    <a:pt x="3151070" y="5881124"/>
                  </a:lnTo>
                  <a:lnTo>
                    <a:pt x="3088057" y="5964286"/>
                  </a:lnTo>
                  <a:cubicBezTo>
                    <a:pt x="3067175" y="5991397"/>
                    <a:pt x="3046659" y="6019240"/>
                    <a:pt x="3033470" y="6036459"/>
                  </a:cubicBezTo>
                  <a:lnTo>
                    <a:pt x="3014053" y="6032062"/>
                  </a:lnTo>
                  <a:cubicBezTo>
                    <a:pt x="3005627" y="6017774"/>
                    <a:pt x="2995003" y="5997991"/>
                    <a:pt x="2983646" y="5977842"/>
                  </a:cubicBezTo>
                  <a:lnTo>
                    <a:pt x="2983646" y="5977842"/>
                  </a:lnTo>
                  <a:close/>
                  <a:moveTo>
                    <a:pt x="3028708" y="6043053"/>
                  </a:moveTo>
                  <a:cubicBezTo>
                    <a:pt x="3028341" y="6043419"/>
                    <a:pt x="3028341" y="6043786"/>
                    <a:pt x="3027975" y="6043786"/>
                  </a:cubicBezTo>
                  <a:cubicBezTo>
                    <a:pt x="3026143" y="6043053"/>
                    <a:pt x="3024312" y="6042686"/>
                    <a:pt x="3022480" y="6042686"/>
                  </a:cubicBezTo>
                  <a:lnTo>
                    <a:pt x="3022480" y="6042686"/>
                  </a:lnTo>
                  <a:cubicBezTo>
                    <a:pt x="3021747" y="6042686"/>
                    <a:pt x="3020648" y="6043053"/>
                    <a:pt x="3019915" y="6043419"/>
                  </a:cubicBezTo>
                  <a:lnTo>
                    <a:pt x="3018450" y="6040488"/>
                  </a:lnTo>
                  <a:lnTo>
                    <a:pt x="3028708" y="6043053"/>
                  </a:lnTo>
                  <a:close/>
                  <a:moveTo>
                    <a:pt x="3821501" y="6091045"/>
                  </a:moveTo>
                  <a:cubicBezTo>
                    <a:pt x="3831392" y="6122185"/>
                    <a:pt x="3842017" y="6153326"/>
                    <a:pt x="3848611" y="6174208"/>
                  </a:cubicBezTo>
                  <a:lnTo>
                    <a:pt x="3788895" y="6167980"/>
                  </a:lnTo>
                  <a:lnTo>
                    <a:pt x="3793292" y="6003487"/>
                  </a:lnTo>
                  <a:lnTo>
                    <a:pt x="3821501" y="6091045"/>
                  </a:lnTo>
                  <a:close/>
                  <a:moveTo>
                    <a:pt x="3856305" y="6174941"/>
                  </a:moveTo>
                  <a:cubicBezTo>
                    <a:pt x="3849710" y="6154425"/>
                    <a:pt x="3839086" y="6121453"/>
                    <a:pt x="3828462" y="6088847"/>
                  </a:cubicBezTo>
                  <a:lnTo>
                    <a:pt x="3795856" y="5989931"/>
                  </a:lnTo>
                  <a:lnTo>
                    <a:pt x="3888544" y="6034627"/>
                  </a:lnTo>
                  <a:cubicBezTo>
                    <a:pt x="3929209" y="6054410"/>
                    <a:pt x="3969875" y="6073827"/>
                    <a:pt x="3983796" y="6080054"/>
                  </a:cubicBezTo>
                  <a:cubicBezTo>
                    <a:pt x="3983796" y="6080054"/>
                    <a:pt x="3983796" y="6080421"/>
                    <a:pt x="3983796" y="6080787"/>
                  </a:cubicBezTo>
                  <a:lnTo>
                    <a:pt x="3922615" y="6135374"/>
                  </a:lnTo>
                  <a:cubicBezTo>
                    <a:pt x="3905763" y="6150395"/>
                    <a:pt x="3888910" y="6165782"/>
                    <a:pt x="3876454" y="6177139"/>
                  </a:cubicBezTo>
                  <a:lnTo>
                    <a:pt x="3856305" y="6174941"/>
                  </a:lnTo>
                  <a:close/>
                  <a:moveTo>
                    <a:pt x="3927378" y="6140870"/>
                  </a:moveTo>
                  <a:lnTo>
                    <a:pt x="3965845" y="6105699"/>
                  </a:lnTo>
                  <a:lnTo>
                    <a:pt x="3915654" y="6172743"/>
                  </a:lnTo>
                  <a:cubicBezTo>
                    <a:pt x="3911258" y="6173109"/>
                    <a:pt x="3907594" y="6176040"/>
                    <a:pt x="3906129" y="6179703"/>
                  </a:cubicBezTo>
                  <a:lnTo>
                    <a:pt x="3885979" y="6177505"/>
                  </a:lnTo>
                  <a:cubicBezTo>
                    <a:pt x="3898069" y="6167247"/>
                    <a:pt x="3912723" y="6154059"/>
                    <a:pt x="3927378" y="6140870"/>
                  </a:cubicBezTo>
                  <a:lnTo>
                    <a:pt x="3927378" y="6140870"/>
                  </a:lnTo>
                  <a:close/>
                  <a:moveTo>
                    <a:pt x="4175766" y="6839143"/>
                  </a:moveTo>
                  <a:cubicBezTo>
                    <a:pt x="4180895" y="6838410"/>
                    <a:pt x="4184925" y="6834747"/>
                    <a:pt x="4186391" y="6829618"/>
                  </a:cubicBezTo>
                  <a:lnTo>
                    <a:pt x="4235116" y="6831083"/>
                  </a:lnTo>
                  <a:cubicBezTo>
                    <a:pt x="4213868" y="6835113"/>
                    <a:pt x="4192985" y="6838777"/>
                    <a:pt x="4175766" y="6842074"/>
                  </a:cubicBezTo>
                  <a:lnTo>
                    <a:pt x="4175766" y="6839143"/>
                  </a:lnTo>
                  <a:close/>
                  <a:moveTo>
                    <a:pt x="4776589" y="6706156"/>
                  </a:moveTo>
                  <a:cubicBezTo>
                    <a:pt x="4794907" y="6696631"/>
                    <a:pt x="4810294" y="6688204"/>
                    <a:pt x="4819819" y="6683442"/>
                  </a:cubicBezTo>
                  <a:cubicBezTo>
                    <a:pt x="4822384" y="6686373"/>
                    <a:pt x="4825681" y="6688204"/>
                    <a:pt x="4829711" y="6688204"/>
                  </a:cubicBezTo>
                  <a:cubicBezTo>
                    <a:pt x="4830810" y="6688204"/>
                    <a:pt x="4832276" y="6687838"/>
                    <a:pt x="4833374" y="6687472"/>
                  </a:cubicBezTo>
                  <a:lnTo>
                    <a:pt x="4834840" y="6690403"/>
                  </a:lnTo>
                  <a:cubicBezTo>
                    <a:pt x="4818354" y="6694799"/>
                    <a:pt x="4797838" y="6700294"/>
                    <a:pt x="4776589" y="6706156"/>
                  </a:cubicBezTo>
                  <a:lnTo>
                    <a:pt x="4776589" y="6706156"/>
                  </a:lnTo>
                  <a:close/>
                  <a:moveTo>
                    <a:pt x="4540657" y="6176040"/>
                  </a:moveTo>
                  <a:cubicBezTo>
                    <a:pt x="4539558" y="6175674"/>
                    <a:pt x="4538092" y="6175674"/>
                    <a:pt x="4536993" y="6176040"/>
                  </a:cubicBezTo>
                  <a:cubicBezTo>
                    <a:pt x="4535528" y="6176772"/>
                    <a:pt x="4534429" y="6177872"/>
                    <a:pt x="4533696" y="6179337"/>
                  </a:cubicBezTo>
                  <a:cubicBezTo>
                    <a:pt x="4532963" y="6180802"/>
                    <a:pt x="4532963" y="6182268"/>
                    <a:pt x="4533696" y="6183733"/>
                  </a:cubicBezTo>
                  <a:lnTo>
                    <a:pt x="4533696" y="6183733"/>
                  </a:lnTo>
                  <a:lnTo>
                    <a:pt x="4488634" y="6264698"/>
                  </a:lnTo>
                  <a:cubicBezTo>
                    <a:pt x="4486802" y="6253707"/>
                    <a:pt x="4484971" y="6243083"/>
                    <a:pt x="4483505" y="6233191"/>
                  </a:cubicBezTo>
                  <a:lnTo>
                    <a:pt x="4484238" y="6145998"/>
                  </a:lnTo>
                  <a:lnTo>
                    <a:pt x="4484604" y="6145998"/>
                  </a:lnTo>
                  <a:cubicBezTo>
                    <a:pt x="4486802" y="6145266"/>
                    <a:pt x="4488634" y="6143434"/>
                    <a:pt x="4489367" y="6141236"/>
                  </a:cubicBezTo>
                  <a:cubicBezTo>
                    <a:pt x="4489733" y="6140137"/>
                    <a:pt x="4489733" y="6138671"/>
                    <a:pt x="4489367" y="6137573"/>
                  </a:cubicBezTo>
                  <a:lnTo>
                    <a:pt x="4631513" y="6065034"/>
                  </a:lnTo>
                  <a:lnTo>
                    <a:pt x="4750578" y="6003853"/>
                  </a:lnTo>
                  <a:cubicBezTo>
                    <a:pt x="4727498" y="6022537"/>
                    <a:pt x="4691595" y="6051845"/>
                    <a:pt x="4656425" y="6080787"/>
                  </a:cubicBezTo>
                  <a:lnTo>
                    <a:pt x="4540657" y="6176040"/>
                  </a:lnTo>
                  <a:close/>
                  <a:moveTo>
                    <a:pt x="4752410" y="5943770"/>
                  </a:moveTo>
                  <a:lnTo>
                    <a:pt x="4673644" y="5921423"/>
                  </a:lnTo>
                  <a:cubicBezTo>
                    <a:pt x="4673644" y="5921057"/>
                    <a:pt x="4673277" y="5921057"/>
                    <a:pt x="4673277" y="5920690"/>
                  </a:cubicBezTo>
                  <a:cubicBezTo>
                    <a:pt x="4682802" y="5908967"/>
                    <a:pt x="4711012" y="5873797"/>
                    <a:pt x="4738855" y="5838260"/>
                  </a:cubicBezTo>
                  <a:lnTo>
                    <a:pt x="4802601" y="5757295"/>
                  </a:lnTo>
                  <a:lnTo>
                    <a:pt x="4816888" y="5860608"/>
                  </a:lnTo>
                  <a:cubicBezTo>
                    <a:pt x="4821285" y="5894679"/>
                    <a:pt x="4826414" y="5928750"/>
                    <a:pt x="4829345" y="5950365"/>
                  </a:cubicBezTo>
                  <a:lnTo>
                    <a:pt x="4812492" y="5960989"/>
                  </a:lnTo>
                  <a:cubicBezTo>
                    <a:pt x="4796006" y="5956227"/>
                    <a:pt x="4774391" y="5949998"/>
                    <a:pt x="4752410" y="5943770"/>
                  </a:cubicBezTo>
                  <a:lnTo>
                    <a:pt x="4752410" y="5943770"/>
                  </a:lnTo>
                  <a:close/>
                  <a:moveTo>
                    <a:pt x="4830078" y="5957692"/>
                  </a:moveTo>
                  <a:cubicBezTo>
                    <a:pt x="4830078" y="5958058"/>
                    <a:pt x="4830078" y="5958425"/>
                    <a:pt x="4830444" y="5958791"/>
                  </a:cubicBezTo>
                  <a:cubicBezTo>
                    <a:pt x="4828612" y="5959524"/>
                    <a:pt x="4827147" y="5960623"/>
                    <a:pt x="4825681" y="5962088"/>
                  </a:cubicBezTo>
                  <a:cubicBezTo>
                    <a:pt x="4825315" y="5962821"/>
                    <a:pt x="4824582" y="5963554"/>
                    <a:pt x="4824216" y="5964286"/>
                  </a:cubicBezTo>
                  <a:lnTo>
                    <a:pt x="4821285" y="5963554"/>
                  </a:lnTo>
                  <a:lnTo>
                    <a:pt x="4830078" y="5957692"/>
                  </a:lnTo>
                  <a:close/>
                  <a:moveTo>
                    <a:pt x="4835573" y="5945968"/>
                  </a:moveTo>
                  <a:cubicBezTo>
                    <a:pt x="4832642" y="5924353"/>
                    <a:pt x="4828246" y="5891748"/>
                    <a:pt x="4823849" y="5859509"/>
                  </a:cubicBezTo>
                  <a:lnTo>
                    <a:pt x="4810661" y="5767920"/>
                  </a:lnTo>
                  <a:lnTo>
                    <a:pt x="4886863" y="5914096"/>
                  </a:lnTo>
                  <a:lnTo>
                    <a:pt x="4835573" y="5945968"/>
                  </a:lnTo>
                  <a:close/>
                  <a:moveTo>
                    <a:pt x="5824733" y="5271874"/>
                  </a:moveTo>
                  <a:cubicBezTo>
                    <a:pt x="5825099" y="5271508"/>
                    <a:pt x="5825465" y="5271874"/>
                    <a:pt x="5825831" y="5271142"/>
                  </a:cubicBezTo>
                  <a:lnTo>
                    <a:pt x="5825831" y="5271142"/>
                  </a:lnTo>
                  <a:lnTo>
                    <a:pt x="5962848" y="5287262"/>
                  </a:lnTo>
                  <a:lnTo>
                    <a:pt x="6000583" y="5291658"/>
                  </a:lnTo>
                  <a:lnTo>
                    <a:pt x="6088875" y="5338918"/>
                  </a:lnTo>
                  <a:cubicBezTo>
                    <a:pt x="6088142" y="5342948"/>
                    <a:pt x="6090340" y="5346977"/>
                    <a:pt x="6094370" y="5348809"/>
                  </a:cubicBezTo>
                  <a:cubicBezTo>
                    <a:pt x="6095103" y="5349175"/>
                    <a:pt x="6095836" y="5349175"/>
                    <a:pt x="6096568" y="5349175"/>
                  </a:cubicBezTo>
                  <a:lnTo>
                    <a:pt x="6117450" y="5431605"/>
                  </a:lnTo>
                  <a:cubicBezTo>
                    <a:pt x="6126243" y="5467142"/>
                    <a:pt x="6135402" y="5502312"/>
                    <a:pt x="6139065" y="5516234"/>
                  </a:cubicBezTo>
                  <a:cubicBezTo>
                    <a:pt x="6138333" y="5516966"/>
                    <a:pt x="6136867" y="5517699"/>
                    <a:pt x="6136501" y="5518798"/>
                  </a:cubicBezTo>
                  <a:cubicBezTo>
                    <a:pt x="6135768" y="5520630"/>
                    <a:pt x="6135768" y="5523194"/>
                    <a:pt x="6136501" y="5525026"/>
                  </a:cubicBezTo>
                  <a:cubicBezTo>
                    <a:pt x="6137233" y="5526858"/>
                    <a:pt x="6139065" y="5528690"/>
                    <a:pt x="6140897" y="5529423"/>
                  </a:cubicBezTo>
                  <a:cubicBezTo>
                    <a:pt x="6141996" y="5529789"/>
                    <a:pt x="6142729" y="5529789"/>
                    <a:pt x="6143828" y="5529789"/>
                  </a:cubicBezTo>
                  <a:cubicBezTo>
                    <a:pt x="6146759" y="5529789"/>
                    <a:pt x="6149323" y="5527957"/>
                    <a:pt x="6150789" y="5525393"/>
                  </a:cubicBezTo>
                  <a:lnTo>
                    <a:pt x="6187058" y="5689886"/>
                  </a:lnTo>
                  <a:cubicBezTo>
                    <a:pt x="6183761" y="5691351"/>
                    <a:pt x="6181196" y="5694282"/>
                    <a:pt x="6180097" y="5697946"/>
                  </a:cubicBezTo>
                  <a:lnTo>
                    <a:pt x="5993622" y="5687322"/>
                  </a:lnTo>
                  <a:lnTo>
                    <a:pt x="5807880" y="5677430"/>
                  </a:lnTo>
                  <a:cubicBezTo>
                    <a:pt x="5807514" y="5674133"/>
                    <a:pt x="5806048" y="5671568"/>
                    <a:pt x="5803484" y="5669370"/>
                  </a:cubicBezTo>
                  <a:cubicBezTo>
                    <a:pt x="5802018" y="5667905"/>
                    <a:pt x="5799820" y="5666806"/>
                    <a:pt x="5797988" y="5666440"/>
                  </a:cubicBezTo>
                  <a:lnTo>
                    <a:pt x="5811543" y="5474103"/>
                  </a:lnTo>
                  <a:lnTo>
                    <a:pt x="5824733" y="5271874"/>
                  </a:lnTo>
                  <a:close/>
                  <a:moveTo>
                    <a:pt x="6204277" y="5709669"/>
                  </a:moveTo>
                  <a:cubicBezTo>
                    <a:pt x="6206108" y="5707105"/>
                    <a:pt x="6206841" y="5704540"/>
                    <a:pt x="6206841" y="5701610"/>
                  </a:cubicBezTo>
                  <a:cubicBezTo>
                    <a:pt x="6206841" y="5699412"/>
                    <a:pt x="6206108" y="5697580"/>
                    <a:pt x="6205009" y="5695748"/>
                  </a:cubicBezTo>
                  <a:lnTo>
                    <a:pt x="6240546" y="5662409"/>
                  </a:lnTo>
                  <a:cubicBezTo>
                    <a:pt x="6228090" y="5680361"/>
                    <a:pt x="6216000" y="5697946"/>
                    <a:pt x="6206475" y="5712234"/>
                  </a:cubicBezTo>
                  <a:lnTo>
                    <a:pt x="6204277" y="5709669"/>
                  </a:lnTo>
                  <a:close/>
                  <a:moveTo>
                    <a:pt x="6535462" y="5190544"/>
                  </a:moveTo>
                  <a:lnTo>
                    <a:pt x="6549750" y="5144016"/>
                  </a:lnTo>
                  <a:cubicBezTo>
                    <a:pt x="6550116" y="5144016"/>
                    <a:pt x="6550116" y="5144016"/>
                    <a:pt x="6550483" y="5144016"/>
                  </a:cubicBezTo>
                  <a:cubicBezTo>
                    <a:pt x="6555245" y="5144016"/>
                    <a:pt x="6559641" y="5141086"/>
                    <a:pt x="6562206" y="5136689"/>
                  </a:cubicBezTo>
                  <a:lnTo>
                    <a:pt x="6565503" y="5137422"/>
                  </a:lnTo>
                  <a:cubicBezTo>
                    <a:pt x="6556344" y="5153175"/>
                    <a:pt x="6546086" y="5171493"/>
                    <a:pt x="6535462" y="5190544"/>
                  </a:cubicBezTo>
                  <a:lnTo>
                    <a:pt x="6535462" y="5190544"/>
                  </a:lnTo>
                  <a:close/>
                  <a:moveTo>
                    <a:pt x="6350086" y="4794514"/>
                  </a:moveTo>
                  <a:cubicBezTo>
                    <a:pt x="6351918" y="4795246"/>
                    <a:pt x="6353749" y="4795612"/>
                    <a:pt x="6355215" y="4795612"/>
                  </a:cubicBezTo>
                  <a:cubicBezTo>
                    <a:pt x="6356314" y="4795246"/>
                    <a:pt x="6357780" y="4794880"/>
                    <a:pt x="6358878" y="4794514"/>
                  </a:cubicBezTo>
                  <a:lnTo>
                    <a:pt x="6449369" y="4957542"/>
                  </a:lnTo>
                  <a:lnTo>
                    <a:pt x="6540591" y="5120570"/>
                  </a:lnTo>
                  <a:cubicBezTo>
                    <a:pt x="6539126" y="5122035"/>
                    <a:pt x="6538026" y="5123501"/>
                    <a:pt x="6537294" y="5125332"/>
                  </a:cubicBezTo>
                  <a:cubicBezTo>
                    <a:pt x="6536561" y="5126798"/>
                    <a:pt x="6536561" y="5128630"/>
                    <a:pt x="6536561" y="5130095"/>
                  </a:cubicBezTo>
                  <a:lnTo>
                    <a:pt x="6372800" y="5170028"/>
                  </a:lnTo>
                  <a:cubicBezTo>
                    <a:pt x="6375364" y="5166731"/>
                    <a:pt x="6374998" y="5161968"/>
                    <a:pt x="6372067" y="5159404"/>
                  </a:cubicBezTo>
                  <a:cubicBezTo>
                    <a:pt x="6368770" y="5156473"/>
                    <a:pt x="6363641" y="5156839"/>
                    <a:pt x="6360710" y="5159770"/>
                  </a:cubicBezTo>
                  <a:cubicBezTo>
                    <a:pt x="6359978" y="5160869"/>
                    <a:pt x="6359611" y="5161968"/>
                    <a:pt x="6359611" y="5163067"/>
                  </a:cubicBezTo>
                  <a:cubicBezTo>
                    <a:pt x="6345690" y="5165998"/>
                    <a:pt x="6309787" y="5172959"/>
                    <a:pt x="6274250" y="5180652"/>
                  </a:cubicBezTo>
                  <a:lnTo>
                    <a:pt x="6190355" y="5198237"/>
                  </a:lnTo>
                  <a:cubicBezTo>
                    <a:pt x="6189989" y="5197505"/>
                    <a:pt x="6189989" y="5196772"/>
                    <a:pt x="6189256" y="5196039"/>
                  </a:cubicBezTo>
                  <a:cubicBezTo>
                    <a:pt x="6185959" y="5193474"/>
                    <a:pt x="6181562" y="5193108"/>
                    <a:pt x="6178266" y="5195673"/>
                  </a:cubicBezTo>
                  <a:lnTo>
                    <a:pt x="6096934" y="5137056"/>
                  </a:lnTo>
                  <a:lnTo>
                    <a:pt x="6076419" y="5105183"/>
                  </a:lnTo>
                  <a:lnTo>
                    <a:pt x="6002048" y="4989048"/>
                  </a:lnTo>
                  <a:lnTo>
                    <a:pt x="6002048" y="4989048"/>
                  </a:lnTo>
                  <a:cubicBezTo>
                    <a:pt x="6002048" y="4988682"/>
                    <a:pt x="6002048" y="4988315"/>
                    <a:pt x="6002048" y="4987583"/>
                  </a:cubicBezTo>
                  <a:lnTo>
                    <a:pt x="6177899" y="4886469"/>
                  </a:lnTo>
                  <a:lnTo>
                    <a:pt x="6344591" y="4790117"/>
                  </a:lnTo>
                  <a:cubicBezTo>
                    <a:pt x="6346422" y="4792682"/>
                    <a:pt x="6347888" y="4793781"/>
                    <a:pt x="6350086" y="4794514"/>
                  </a:cubicBezTo>
                  <a:lnTo>
                    <a:pt x="6350086" y="4794514"/>
                  </a:lnTo>
                  <a:close/>
                  <a:moveTo>
                    <a:pt x="5993622" y="4982820"/>
                  </a:moveTo>
                  <a:cubicBezTo>
                    <a:pt x="5992523" y="4983553"/>
                    <a:pt x="5991791" y="4984285"/>
                    <a:pt x="5991058" y="4985385"/>
                  </a:cubicBezTo>
                  <a:cubicBezTo>
                    <a:pt x="5989959" y="4988315"/>
                    <a:pt x="5991424" y="4991979"/>
                    <a:pt x="5994355" y="4993078"/>
                  </a:cubicBezTo>
                  <a:lnTo>
                    <a:pt x="5994355" y="4993078"/>
                  </a:lnTo>
                  <a:lnTo>
                    <a:pt x="6019633" y="5082103"/>
                  </a:lnTo>
                  <a:lnTo>
                    <a:pt x="5993989" y="5063418"/>
                  </a:lnTo>
                  <a:lnTo>
                    <a:pt x="5932807" y="5001138"/>
                  </a:lnTo>
                  <a:lnTo>
                    <a:pt x="5932807" y="5001138"/>
                  </a:lnTo>
                  <a:cubicBezTo>
                    <a:pt x="5933906" y="4997841"/>
                    <a:pt x="5932807" y="4993811"/>
                    <a:pt x="5929876" y="4991613"/>
                  </a:cubicBezTo>
                  <a:lnTo>
                    <a:pt x="5978968" y="4839941"/>
                  </a:lnTo>
                  <a:lnTo>
                    <a:pt x="6020000" y="4712450"/>
                  </a:lnTo>
                  <a:cubicBezTo>
                    <a:pt x="6017069" y="4742125"/>
                    <a:pt x="6012306" y="4787919"/>
                    <a:pt x="6007910" y="4833713"/>
                  </a:cubicBezTo>
                  <a:lnTo>
                    <a:pt x="5993622" y="4982820"/>
                  </a:lnTo>
                  <a:close/>
                  <a:moveTo>
                    <a:pt x="6026594" y="4667754"/>
                  </a:moveTo>
                  <a:cubicBezTo>
                    <a:pt x="6022198" y="4668121"/>
                    <a:pt x="6018534" y="4670685"/>
                    <a:pt x="6016702" y="4674349"/>
                  </a:cubicBezTo>
                  <a:lnTo>
                    <a:pt x="5936837" y="4699994"/>
                  </a:lnTo>
                  <a:lnTo>
                    <a:pt x="5982632" y="4675081"/>
                  </a:lnTo>
                  <a:cubicBezTo>
                    <a:pt x="6000216" y="4665556"/>
                    <a:pt x="6017435" y="4656031"/>
                    <a:pt x="6031357" y="4647971"/>
                  </a:cubicBezTo>
                  <a:lnTo>
                    <a:pt x="6026594" y="4667754"/>
                  </a:lnTo>
                  <a:close/>
                  <a:moveTo>
                    <a:pt x="5978968" y="4668487"/>
                  </a:moveTo>
                  <a:lnTo>
                    <a:pt x="5907163" y="4708420"/>
                  </a:lnTo>
                  <a:lnTo>
                    <a:pt x="5906796" y="4708420"/>
                  </a:lnTo>
                  <a:cubicBezTo>
                    <a:pt x="5905331" y="4693399"/>
                    <a:pt x="5900202" y="4648704"/>
                    <a:pt x="5894706" y="4603642"/>
                  </a:cubicBezTo>
                  <a:lnTo>
                    <a:pt x="5882616" y="4501429"/>
                  </a:lnTo>
                  <a:cubicBezTo>
                    <a:pt x="5896172" y="4511687"/>
                    <a:pt x="5930976" y="4538065"/>
                    <a:pt x="5965779" y="4564442"/>
                  </a:cubicBezTo>
                  <a:cubicBezTo>
                    <a:pt x="5993256" y="4585324"/>
                    <a:pt x="6020733" y="4606207"/>
                    <a:pt x="6037951" y="4619029"/>
                  </a:cubicBezTo>
                  <a:lnTo>
                    <a:pt x="6033555" y="4638446"/>
                  </a:lnTo>
                  <a:cubicBezTo>
                    <a:pt x="6018534" y="4646506"/>
                    <a:pt x="5998751" y="4657497"/>
                    <a:pt x="5978968" y="4668487"/>
                  </a:cubicBezTo>
                  <a:lnTo>
                    <a:pt x="5978968" y="4668487"/>
                  </a:lnTo>
                  <a:close/>
                  <a:moveTo>
                    <a:pt x="6044179" y="4623425"/>
                  </a:moveTo>
                  <a:lnTo>
                    <a:pt x="6044912" y="4624158"/>
                  </a:lnTo>
                  <a:cubicBezTo>
                    <a:pt x="6044179" y="4625990"/>
                    <a:pt x="6043813" y="4627822"/>
                    <a:pt x="6043813" y="4630020"/>
                  </a:cubicBezTo>
                  <a:cubicBezTo>
                    <a:pt x="6043813" y="4630752"/>
                    <a:pt x="6044179" y="4631852"/>
                    <a:pt x="6044546" y="4632584"/>
                  </a:cubicBezTo>
                  <a:lnTo>
                    <a:pt x="6041615" y="4634050"/>
                  </a:lnTo>
                  <a:lnTo>
                    <a:pt x="6044179" y="4623425"/>
                  </a:lnTo>
                  <a:close/>
                  <a:moveTo>
                    <a:pt x="6039783" y="4611336"/>
                  </a:moveTo>
                  <a:cubicBezTo>
                    <a:pt x="6022564" y="4598147"/>
                    <a:pt x="5996553" y="4578364"/>
                    <a:pt x="5970175" y="4558581"/>
                  </a:cubicBezTo>
                  <a:lnTo>
                    <a:pt x="5896172" y="4503261"/>
                  </a:lnTo>
                  <a:lnTo>
                    <a:pt x="6053338" y="4552719"/>
                  </a:lnTo>
                  <a:lnTo>
                    <a:pt x="6039783" y="4611336"/>
                  </a:lnTo>
                  <a:close/>
                  <a:moveTo>
                    <a:pt x="6091805" y="3830632"/>
                  </a:moveTo>
                  <a:cubicBezTo>
                    <a:pt x="6122946" y="3820741"/>
                    <a:pt x="6154086" y="3810482"/>
                    <a:pt x="6174968" y="3803522"/>
                  </a:cubicBezTo>
                  <a:lnTo>
                    <a:pt x="6168740" y="3863238"/>
                  </a:lnTo>
                  <a:lnTo>
                    <a:pt x="6003880" y="3858842"/>
                  </a:lnTo>
                  <a:lnTo>
                    <a:pt x="6091805" y="3830632"/>
                  </a:lnTo>
                  <a:close/>
                  <a:moveTo>
                    <a:pt x="6184860" y="3787402"/>
                  </a:moveTo>
                  <a:cubicBezTo>
                    <a:pt x="6184127" y="3789234"/>
                    <a:pt x="6183761" y="3791066"/>
                    <a:pt x="6184127" y="3793264"/>
                  </a:cubicBezTo>
                  <a:lnTo>
                    <a:pt x="6183028" y="3793630"/>
                  </a:lnTo>
                  <a:lnTo>
                    <a:pt x="6184127" y="3783006"/>
                  </a:lnTo>
                  <a:cubicBezTo>
                    <a:pt x="6184860" y="3784105"/>
                    <a:pt x="6185593" y="3784471"/>
                    <a:pt x="6186325" y="3785571"/>
                  </a:cubicBezTo>
                  <a:cubicBezTo>
                    <a:pt x="6185593" y="3785937"/>
                    <a:pt x="6185226" y="3786669"/>
                    <a:pt x="6184860" y="3787402"/>
                  </a:cubicBezTo>
                  <a:lnTo>
                    <a:pt x="6184860" y="3787402"/>
                  </a:lnTo>
                  <a:close/>
                  <a:moveTo>
                    <a:pt x="6175701" y="3795828"/>
                  </a:moveTo>
                  <a:cubicBezTo>
                    <a:pt x="6155185" y="3802423"/>
                    <a:pt x="6122213" y="3813047"/>
                    <a:pt x="6089607" y="3823672"/>
                  </a:cubicBezTo>
                  <a:lnTo>
                    <a:pt x="5990691" y="3856277"/>
                  </a:lnTo>
                  <a:lnTo>
                    <a:pt x="6035387" y="3763589"/>
                  </a:lnTo>
                  <a:cubicBezTo>
                    <a:pt x="6054803" y="3723290"/>
                    <a:pt x="6074221" y="3682991"/>
                    <a:pt x="6080815" y="3669069"/>
                  </a:cubicBezTo>
                  <a:cubicBezTo>
                    <a:pt x="6081181" y="3669069"/>
                    <a:pt x="6081548" y="3668703"/>
                    <a:pt x="6081548" y="3668703"/>
                  </a:cubicBezTo>
                  <a:cubicBezTo>
                    <a:pt x="6090340" y="3678595"/>
                    <a:pt x="6113054" y="3703873"/>
                    <a:pt x="6136135" y="3729518"/>
                  </a:cubicBezTo>
                  <a:cubicBezTo>
                    <a:pt x="6151155" y="3746370"/>
                    <a:pt x="6166542" y="3763223"/>
                    <a:pt x="6177899" y="3775679"/>
                  </a:cubicBezTo>
                  <a:lnTo>
                    <a:pt x="6175701" y="3795828"/>
                  </a:lnTo>
                  <a:close/>
                  <a:moveTo>
                    <a:pt x="6141630" y="3724756"/>
                  </a:moveTo>
                  <a:lnTo>
                    <a:pt x="6106460" y="3686288"/>
                  </a:lnTo>
                  <a:lnTo>
                    <a:pt x="6173869" y="3736845"/>
                  </a:lnTo>
                  <a:cubicBezTo>
                    <a:pt x="6174602" y="3740875"/>
                    <a:pt x="6177166" y="3744172"/>
                    <a:pt x="6180830" y="3745271"/>
                  </a:cubicBezTo>
                  <a:lnTo>
                    <a:pt x="6178632" y="3766154"/>
                  </a:lnTo>
                  <a:cubicBezTo>
                    <a:pt x="6168007" y="3754430"/>
                    <a:pt x="6154819" y="3739410"/>
                    <a:pt x="6141630" y="3724756"/>
                  </a:cubicBezTo>
                  <a:lnTo>
                    <a:pt x="6141630" y="3724756"/>
                  </a:lnTo>
                  <a:close/>
                  <a:moveTo>
                    <a:pt x="6192553" y="3568322"/>
                  </a:moveTo>
                  <a:lnTo>
                    <a:pt x="6195484" y="3408957"/>
                  </a:lnTo>
                  <a:cubicBezTo>
                    <a:pt x="6196583" y="3408591"/>
                    <a:pt x="6198048" y="3408224"/>
                    <a:pt x="6198781" y="3407492"/>
                  </a:cubicBezTo>
                  <a:cubicBezTo>
                    <a:pt x="6200247" y="3405660"/>
                    <a:pt x="6201346" y="3403462"/>
                    <a:pt x="6201346" y="3400897"/>
                  </a:cubicBezTo>
                  <a:cubicBezTo>
                    <a:pt x="6201346" y="3400897"/>
                    <a:pt x="6201346" y="3400897"/>
                    <a:pt x="6201346" y="3400531"/>
                  </a:cubicBezTo>
                  <a:lnTo>
                    <a:pt x="6279746" y="3361331"/>
                  </a:lnTo>
                  <a:lnTo>
                    <a:pt x="6310153" y="3352172"/>
                  </a:lnTo>
                  <a:lnTo>
                    <a:pt x="6257398" y="3428008"/>
                  </a:lnTo>
                  <a:lnTo>
                    <a:pt x="6257398" y="3428008"/>
                  </a:lnTo>
                  <a:cubicBezTo>
                    <a:pt x="6255933" y="3428008"/>
                    <a:pt x="6254467" y="3428740"/>
                    <a:pt x="6253368" y="3429839"/>
                  </a:cubicBezTo>
                  <a:cubicBezTo>
                    <a:pt x="6252269" y="3430938"/>
                    <a:pt x="6251903" y="3432404"/>
                    <a:pt x="6251903" y="3434236"/>
                  </a:cubicBezTo>
                  <a:cubicBezTo>
                    <a:pt x="6251903" y="3435335"/>
                    <a:pt x="6252635" y="3436434"/>
                    <a:pt x="6253368" y="3437533"/>
                  </a:cubicBezTo>
                  <a:lnTo>
                    <a:pt x="6218565" y="3583709"/>
                  </a:lnTo>
                  <a:cubicBezTo>
                    <a:pt x="6207940" y="3628404"/>
                    <a:pt x="6197316" y="3673099"/>
                    <a:pt x="6190721" y="3702408"/>
                  </a:cubicBezTo>
                  <a:lnTo>
                    <a:pt x="6192553" y="3568322"/>
                  </a:lnTo>
                  <a:close/>
                  <a:moveTo>
                    <a:pt x="6262527" y="3433869"/>
                  </a:moveTo>
                  <a:lnTo>
                    <a:pt x="6370968" y="3348508"/>
                  </a:lnTo>
                  <a:lnTo>
                    <a:pt x="6400643" y="3325062"/>
                  </a:lnTo>
                  <a:lnTo>
                    <a:pt x="6496262" y="3296120"/>
                  </a:lnTo>
                  <a:cubicBezTo>
                    <a:pt x="6498094" y="3298318"/>
                    <a:pt x="6500658" y="3299783"/>
                    <a:pt x="6503589" y="3299783"/>
                  </a:cubicBezTo>
                  <a:cubicBezTo>
                    <a:pt x="6504688" y="3299783"/>
                    <a:pt x="6506154" y="3299417"/>
                    <a:pt x="6507252" y="3299050"/>
                  </a:cubicBezTo>
                  <a:cubicBezTo>
                    <a:pt x="6507985" y="3298684"/>
                    <a:pt x="6507985" y="3297951"/>
                    <a:pt x="6508718" y="3297585"/>
                  </a:cubicBezTo>
                  <a:lnTo>
                    <a:pt x="6581989" y="3341548"/>
                  </a:lnTo>
                  <a:cubicBezTo>
                    <a:pt x="6613129" y="3360232"/>
                    <a:pt x="6644636" y="3378916"/>
                    <a:pt x="6657092" y="3385877"/>
                  </a:cubicBezTo>
                  <a:cubicBezTo>
                    <a:pt x="6656726" y="3386976"/>
                    <a:pt x="6656726" y="3388441"/>
                    <a:pt x="6657092" y="3389540"/>
                  </a:cubicBezTo>
                  <a:cubicBezTo>
                    <a:pt x="6658191" y="3392471"/>
                    <a:pt x="6661122" y="3394303"/>
                    <a:pt x="6664419" y="3394303"/>
                  </a:cubicBezTo>
                  <a:cubicBezTo>
                    <a:pt x="6665518" y="3394303"/>
                    <a:pt x="6666617" y="3393937"/>
                    <a:pt x="6667716" y="3393570"/>
                  </a:cubicBezTo>
                  <a:cubicBezTo>
                    <a:pt x="6671380" y="3391739"/>
                    <a:pt x="6673212" y="3387708"/>
                    <a:pt x="6671746" y="3384045"/>
                  </a:cubicBezTo>
                  <a:lnTo>
                    <a:pt x="6813525" y="3474535"/>
                  </a:lnTo>
                  <a:cubicBezTo>
                    <a:pt x="6812793" y="3476000"/>
                    <a:pt x="6812793" y="3477832"/>
                    <a:pt x="6812793" y="3479297"/>
                  </a:cubicBezTo>
                  <a:cubicBezTo>
                    <a:pt x="6812793" y="3481496"/>
                    <a:pt x="6813525" y="3483327"/>
                    <a:pt x="6814258" y="3485159"/>
                  </a:cubicBezTo>
                  <a:lnTo>
                    <a:pt x="6674677" y="3609720"/>
                  </a:lnTo>
                  <a:lnTo>
                    <a:pt x="6536195" y="3734281"/>
                  </a:lnTo>
                  <a:cubicBezTo>
                    <a:pt x="6533630" y="3732449"/>
                    <a:pt x="6530699" y="3731350"/>
                    <a:pt x="6527402" y="3731350"/>
                  </a:cubicBezTo>
                  <a:cubicBezTo>
                    <a:pt x="6525204" y="3731350"/>
                    <a:pt x="6523006" y="3732083"/>
                    <a:pt x="6521174" y="3733182"/>
                  </a:cubicBezTo>
                  <a:lnTo>
                    <a:pt x="6395148" y="3588105"/>
                  </a:lnTo>
                  <a:lnTo>
                    <a:pt x="6261794" y="3435335"/>
                  </a:lnTo>
                  <a:cubicBezTo>
                    <a:pt x="6261794" y="3434968"/>
                    <a:pt x="6262161" y="3434602"/>
                    <a:pt x="6262161" y="3434236"/>
                  </a:cubicBezTo>
                  <a:cubicBezTo>
                    <a:pt x="6262161" y="3433869"/>
                    <a:pt x="6262527" y="3434236"/>
                    <a:pt x="6262527" y="3433869"/>
                  </a:cubicBezTo>
                  <a:lnTo>
                    <a:pt x="6262527" y="3433869"/>
                  </a:lnTo>
                  <a:close/>
                  <a:moveTo>
                    <a:pt x="6840270" y="3476367"/>
                  </a:moveTo>
                  <a:cubicBezTo>
                    <a:pt x="6839537" y="3471237"/>
                    <a:pt x="6835507" y="3467208"/>
                    <a:pt x="6830744" y="3465742"/>
                  </a:cubicBezTo>
                  <a:cubicBezTo>
                    <a:pt x="6831111" y="3454751"/>
                    <a:pt x="6831477" y="3437533"/>
                    <a:pt x="6832210" y="3417017"/>
                  </a:cubicBezTo>
                  <a:cubicBezTo>
                    <a:pt x="6836240" y="3438265"/>
                    <a:pt x="6839903" y="3459148"/>
                    <a:pt x="6843201" y="3476367"/>
                  </a:cubicBezTo>
                  <a:lnTo>
                    <a:pt x="6840270" y="3476367"/>
                  </a:lnTo>
                  <a:close/>
                  <a:moveTo>
                    <a:pt x="6779821" y="3014759"/>
                  </a:moveTo>
                  <a:lnTo>
                    <a:pt x="6756008" y="2968964"/>
                  </a:lnTo>
                  <a:lnTo>
                    <a:pt x="6758206" y="2963835"/>
                  </a:lnTo>
                  <a:lnTo>
                    <a:pt x="6779821" y="3014759"/>
                  </a:lnTo>
                  <a:close/>
                  <a:moveTo>
                    <a:pt x="6684935" y="2812897"/>
                  </a:moveTo>
                  <a:cubicBezTo>
                    <a:pt x="6684202" y="2812164"/>
                    <a:pt x="6683103" y="2811431"/>
                    <a:pt x="6682004" y="2811065"/>
                  </a:cubicBezTo>
                  <a:lnTo>
                    <a:pt x="6684569" y="2793846"/>
                  </a:lnTo>
                  <a:lnTo>
                    <a:pt x="6688965" y="2810699"/>
                  </a:lnTo>
                  <a:lnTo>
                    <a:pt x="6684935" y="2812897"/>
                  </a:lnTo>
                  <a:close/>
                  <a:moveTo>
                    <a:pt x="6673944" y="2781024"/>
                  </a:moveTo>
                  <a:cubicBezTo>
                    <a:pt x="6674677" y="2782856"/>
                    <a:pt x="6676509" y="2784688"/>
                    <a:pt x="6678341" y="2785787"/>
                  </a:cubicBezTo>
                  <a:cubicBezTo>
                    <a:pt x="6677608" y="2789816"/>
                    <a:pt x="6676509" y="2794213"/>
                    <a:pt x="6675776" y="2798975"/>
                  </a:cubicBezTo>
                  <a:lnTo>
                    <a:pt x="6674310" y="2808501"/>
                  </a:lnTo>
                  <a:lnTo>
                    <a:pt x="6664053" y="2776994"/>
                  </a:lnTo>
                  <a:lnTo>
                    <a:pt x="6674310" y="2778459"/>
                  </a:lnTo>
                  <a:cubicBezTo>
                    <a:pt x="6673944" y="2779558"/>
                    <a:pt x="6673578" y="2780291"/>
                    <a:pt x="6673944" y="2781024"/>
                  </a:cubicBezTo>
                  <a:close/>
                  <a:moveTo>
                    <a:pt x="6667716" y="2811065"/>
                  </a:moveTo>
                  <a:cubicBezTo>
                    <a:pt x="6665885" y="2812164"/>
                    <a:pt x="6664419" y="2813629"/>
                    <a:pt x="6663320" y="2815461"/>
                  </a:cubicBezTo>
                  <a:lnTo>
                    <a:pt x="6483439" y="2764171"/>
                  </a:lnTo>
                  <a:lnTo>
                    <a:pt x="6348621" y="2726071"/>
                  </a:lnTo>
                  <a:lnTo>
                    <a:pt x="6486004" y="2748418"/>
                  </a:lnTo>
                  <a:lnTo>
                    <a:pt x="6655626" y="2775895"/>
                  </a:lnTo>
                  <a:lnTo>
                    <a:pt x="6667716" y="2811065"/>
                  </a:lnTo>
                  <a:close/>
                  <a:moveTo>
                    <a:pt x="6048576" y="2711050"/>
                  </a:moveTo>
                  <a:lnTo>
                    <a:pt x="6055536" y="2692000"/>
                  </a:lnTo>
                  <a:lnTo>
                    <a:pt x="6072389" y="2683207"/>
                  </a:lnTo>
                  <a:lnTo>
                    <a:pt x="6047110" y="2715446"/>
                  </a:lnTo>
                  <a:lnTo>
                    <a:pt x="6048576" y="2711050"/>
                  </a:lnTo>
                  <a:close/>
                  <a:moveTo>
                    <a:pt x="6046011" y="2696762"/>
                  </a:moveTo>
                  <a:lnTo>
                    <a:pt x="6041615" y="2708486"/>
                  </a:lnTo>
                  <a:lnTo>
                    <a:pt x="6032822" y="2733031"/>
                  </a:lnTo>
                  <a:lnTo>
                    <a:pt x="6025495" y="2742190"/>
                  </a:lnTo>
                  <a:cubicBezTo>
                    <a:pt x="6010108" y="2761607"/>
                    <a:pt x="5995088" y="2780657"/>
                    <a:pt x="5984463" y="2794579"/>
                  </a:cubicBezTo>
                  <a:lnTo>
                    <a:pt x="6018168" y="2711050"/>
                  </a:lnTo>
                  <a:lnTo>
                    <a:pt x="6046011" y="2696762"/>
                  </a:lnTo>
                  <a:close/>
                  <a:moveTo>
                    <a:pt x="5973839" y="2803372"/>
                  </a:moveTo>
                  <a:cubicBezTo>
                    <a:pt x="5969443" y="2802639"/>
                    <a:pt x="5965413" y="2804104"/>
                    <a:pt x="5962116" y="2807402"/>
                  </a:cubicBezTo>
                  <a:cubicBezTo>
                    <a:pt x="5960284" y="2809600"/>
                    <a:pt x="5959185" y="2812164"/>
                    <a:pt x="5958819" y="2815095"/>
                  </a:cubicBezTo>
                  <a:lnTo>
                    <a:pt x="5954422" y="2815828"/>
                  </a:lnTo>
                  <a:lnTo>
                    <a:pt x="5921450" y="2762340"/>
                  </a:lnTo>
                  <a:lnTo>
                    <a:pt x="6008277" y="2716912"/>
                  </a:lnTo>
                  <a:lnTo>
                    <a:pt x="5973839" y="2803372"/>
                  </a:lnTo>
                  <a:close/>
                  <a:moveTo>
                    <a:pt x="5736074" y="2655730"/>
                  </a:moveTo>
                  <a:lnTo>
                    <a:pt x="5734609" y="2638145"/>
                  </a:lnTo>
                  <a:lnTo>
                    <a:pt x="5806048" y="2633383"/>
                  </a:lnTo>
                  <a:cubicBezTo>
                    <a:pt x="5787730" y="2639244"/>
                    <a:pt x="5762818" y="2646938"/>
                    <a:pt x="5736074" y="2655730"/>
                  </a:cubicBezTo>
                  <a:lnTo>
                    <a:pt x="5736074" y="2655730"/>
                  </a:lnTo>
                  <a:close/>
                  <a:moveTo>
                    <a:pt x="5728747" y="2657928"/>
                  </a:moveTo>
                  <a:cubicBezTo>
                    <a:pt x="5723252" y="2659760"/>
                    <a:pt x="5717757" y="2661592"/>
                    <a:pt x="5712261" y="2663424"/>
                  </a:cubicBezTo>
                  <a:lnTo>
                    <a:pt x="5600157" y="2700059"/>
                  </a:lnTo>
                  <a:cubicBezTo>
                    <a:pt x="5605652" y="2689801"/>
                    <a:pt x="5616276" y="2669652"/>
                    <a:pt x="5629465" y="2645472"/>
                  </a:cubicBezTo>
                  <a:lnTo>
                    <a:pt x="5727282" y="2638878"/>
                  </a:lnTo>
                  <a:lnTo>
                    <a:pt x="5728747" y="2657928"/>
                  </a:lnTo>
                  <a:close/>
                  <a:moveTo>
                    <a:pt x="5704934" y="2478414"/>
                  </a:moveTo>
                  <a:lnTo>
                    <a:pt x="5588067" y="2496366"/>
                  </a:lnTo>
                  <a:cubicBezTo>
                    <a:pt x="5570848" y="2498930"/>
                    <a:pt x="5553996" y="2501495"/>
                    <a:pt x="5538242" y="2504059"/>
                  </a:cubicBezTo>
                  <a:lnTo>
                    <a:pt x="5574145" y="2417966"/>
                  </a:lnTo>
                  <a:lnTo>
                    <a:pt x="5706766" y="2477315"/>
                  </a:lnTo>
                  <a:lnTo>
                    <a:pt x="5704934" y="2478414"/>
                  </a:lnTo>
                  <a:close/>
                  <a:moveTo>
                    <a:pt x="5529816" y="2505525"/>
                  </a:moveTo>
                  <a:cubicBezTo>
                    <a:pt x="5502706" y="2509921"/>
                    <a:pt x="5479992" y="2513585"/>
                    <a:pt x="5468635" y="2515416"/>
                  </a:cubicBezTo>
                  <a:lnTo>
                    <a:pt x="5539708" y="2421263"/>
                  </a:lnTo>
                  <a:lnTo>
                    <a:pt x="5550332" y="2407341"/>
                  </a:lnTo>
                  <a:lnTo>
                    <a:pt x="5567917" y="2415401"/>
                  </a:lnTo>
                  <a:lnTo>
                    <a:pt x="5529816" y="2505525"/>
                  </a:lnTo>
                  <a:close/>
                  <a:moveTo>
                    <a:pt x="5554728" y="2401480"/>
                  </a:moveTo>
                  <a:cubicBezTo>
                    <a:pt x="5571581" y="2379132"/>
                    <a:pt x="5587334" y="2357883"/>
                    <a:pt x="5598691" y="2342863"/>
                  </a:cubicBezTo>
                  <a:lnTo>
                    <a:pt x="5570848" y="2408440"/>
                  </a:lnTo>
                  <a:lnTo>
                    <a:pt x="5554728" y="2401480"/>
                  </a:lnTo>
                  <a:close/>
                  <a:moveTo>
                    <a:pt x="5603820" y="2324179"/>
                  </a:moveTo>
                  <a:cubicBezTo>
                    <a:pt x="5593562" y="2337734"/>
                    <a:pt x="5571581" y="2366676"/>
                    <a:pt x="5547768" y="2398183"/>
                  </a:cubicBezTo>
                  <a:lnTo>
                    <a:pt x="5547768" y="2398183"/>
                  </a:lnTo>
                  <a:lnTo>
                    <a:pt x="5384007" y="2325278"/>
                  </a:lnTo>
                  <a:lnTo>
                    <a:pt x="5514063" y="2202549"/>
                  </a:lnTo>
                  <a:lnTo>
                    <a:pt x="5518826" y="2208410"/>
                  </a:lnTo>
                  <a:cubicBezTo>
                    <a:pt x="5553996" y="2251640"/>
                    <a:pt x="5589166" y="2294870"/>
                    <a:pt x="5603454" y="2312089"/>
                  </a:cubicBezTo>
                  <a:cubicBezTo>
                    <a:pt x="5601988" y="2313921"/>
                    <a:pt x="5601256" y="2316119"/>
                    <a:pt x="5600889" y="2318683"/>
                  </a:cubicBezTo>
                  <a:cubicBezTo>
                    <a:pt x="5601622" y="2320515"/>
                    <a:pt x="5602355" y="2322713"/>
                    <a:pt x="5603820" y="2324179"/>
                  </a:cubicBezTo>
                  <a:close/>
                  <a:moveTo>
                    <a:pt x="5474863" y="2142833"/>
                  </a:moveTo>
                  <a:cubicBezTo>
                    <a:pt x="5475596" y="2141367"/>
                    <a:pt x="5476328" y="2139902"/>
                    <a:pt x="5477061" y="2138803"/>
                  </a:cubicBezTo>
                  <a:cubicBezTo>
                    <a:pt x="5477794" y="2139169"/>
                    <a:pt x="5478893" y="2139535"/>
                    <a:pt x="5479625" y="2139535"/>
                  </a:cubicBezTo>
                  <a:cubicBezTo>
                    <a:pt x="5485121" y="2139535"/>
                    <a:pt x="5490250" y="2135872"/>
                    <a:pt x="5492448" y="2130743"/>
                  </a:cubicBezTo>
                  <a:cubicBezTo>
                    <a:pt x="5492448" y="2130010"/>
                    <a:pt x="5492814" y="2129278"/>
                    <a:pt x="5492814" y="2128545"/>
                  </a:cubicBezTo>
                  <a:lnTo>
                    <a:pt x="5586235" y="2124149"/>
                  </a:lnTo>
                  <a:lnTo>
                    <a:pt x="5514796" y="2191558"/>
                  </a:lnTo>
                  <a:lnTo>
                    <a:pt x="5474863" y="2142833"/>
                  </a:lnTo>
                  <a:close/>
                  <a:moveTo>
                    <a:pt x="5504172" y="2121218"/>
                  </a:moveTo>
                  <a:cubicBezTo>
                    <a:pt x="5520658" y="2115722"/>
                    <a:pt x="5544104" y="2107663"/>
                    <a:pt x="5567185" y="2099603"/>
                  </a:cubicBezTo>
                  <a:lnTo>
                    <a:pt x="5578175" y="2095939"/>
                  </a:lnTo>
                  <a:lnTo>
                    <a:pt x="5604186" y="2095573"/>
                  </a:lnTo>
                  <a:lnTo>
                    <a:pt x="5616643" y="2095573"/>
                  </a:lnTo>
                  <a:lnTo>
                    <a:pt x="5593929" y="2116822"/>
                  </a:lnTo>
                  <a:lnTo>
                    <a:pt x="5504172" y="2121218"/>
                  </a:lnTo>
                  <a:close/>
                  <a:moveTo>
                    <a:pt x="5624702" y="2087879"/>
                  </a:moveTo>
                  <a:lnTo>
                    <a:pt x="5604186" y="2088246"/>
                  </a:lnTo>
                  <a:lnTo>
                    <a:pt x="5600157" y="2088246"/>
                  </a:lnTo>
                  <a:lnTo>
                    <a:pt x="5638624" y="2074691"/>
                  </a:lnTo>
                  <a:lnTo>
                    <a:pt x="5624702" y="2087879"/>
                  </a:lnTo>
                  <a:close/>
                  <a:moveTo>
                    <a:pt x="5711162" y="1662174"/>
                  </a:moveTo>
                  <a:lnTo>
                    <a:pt x="5687716" y="1799924"/>
                  </a:lnTo>
                  <a:lnTo>
                    <a:pt x="5695775" y="1659610"/>
                  </a:lnTo>
                  <a:lnTo>
                    <a:pt x="5705667" y="1472769"/>
                  </a:lnTo>
                  <a:cubicBezTo>
                    <a:pt x="5707865" y="1472402"/>
                    <a:pt x="5709697" y="1471303"/>
                    <a:pt x="5711162" y="1470204"/>
                  </a:cubicBezTo>
                  <a:lnTo>
                    <a:pt x="5740471" y="1492918"/>
                  </a:lnTo>
                  <a:lnTo>
                    <a:pt x="5711162" y="1662174"/>
                  </a:lnTo>
                  <a:close/>
                  <a:moveTo>
                    <a:pt x="5715558" y="1465075"/>
                  </a:moveTo>
                  <a:lnTo>
                    <a:pt x="5725084" y="1466541"/>
                  </a:lnTo>
                  <a:cubicBezTo>
                    <a:pt x="5729846" y="1467273"/>
                    <a:pt x="5734975" y="1468006"/>
                    <a:pt x="5739005" y="1468372"/>
                  </a:cubicBezTo>
                  <a:cubicBezTo>
                    <a:pt x="5739372" y="1470571"/>
                    <a:pt x="5740104" y="1472402"/>
                    <a:pt x="5741570" y="1473868"/>
                  </a:cubicBezTo>
                  <a:cubicBezTo>
                    <a:pt x="5742303" y="1474600"/>
                    <a:pt x="5743035" y="1474234"/>
                    <a:pt x="5743768" y="1474600"/>
                  </a:cubicBezTo>
                  <a:lnTo>
                    <a:pt x="5741936" y="1484858"/>
                  </a:lnTo>
                  <a:lnTo>
                    <a:pt x="5715558" y="1465075"/>
                  </a:lnTo>
                  <a:close/>
                  <a:moveTo>
                    <a:pt x="5716291" y="1456649"/>
                  </a:moveTo>
                  <a:cubicBezTo>
                    <a:pt x="5715925" y="1455550"/>
                    <a:pt x="5715925" y="1454451"/>
                    <a:pt x="5715192" y="1453352"/>
                  </a:cubicBezTo>
                  <a:lnTo>
                    <a:pt x="5718856" y="1450055"/>
                  </a:lnTo>
                  <a:lnTo>
                    <a:pt x="5733144" y="1459580"/>
                  </a:lnTo>
                  <a:lnTo>
                    <a:pt x="5716291" y="1456649"/>
                  </a:lnTo>
                  <a:close/>
                  <a:moveTo>
                    <a:pt x="5590265" y="1335019"/>
                  </a:moveTo>
                  <a:lnTo>
                    <a:pt x="5554728" y="1297651"/>
                  </a:lnTo>
                  <a:lnTo>
                    <a:pt x="5595760" y="1334653"/>
                  </a:lnTo>
                  <a:lnTo>
                    <a:pt x="5590265" y="1335019"/>
                  </a:lnTo>
                  <a:close/>
                  <a:moveTo>
                    <a:pt x="5341510" y="1164297"/>
                  </a:moveTo>
                  <a:lnTo>
                    <a:pt x="5292418" y="1148911"/>
                  </a:lnTo>
                  <a:lnTo>
                    <a:pt x="5290220" y="1143781"/>
                  </a:lnTo>
                  <a:lnTo>
                    <a:pt x="5341510" y="1164297"/>
                  </a:lnTo>
                  <a:close/>
                  <a:moveTo>
                    <a:pt x="5131222" y="1088462"/>
                  </a:moveTo>
                  <a:cubicBezTo>
                    <a:pt x="5130122" y="1088462"/>
                    <a:pt x="5129024" y="1088828"/>
                    <a:pt x="5127924" y="1089195"/>
                  </a:cubicBezTo>
                  <a:lnTo>
                    <a:pt x="5117667" y="1075273"/>
                  </a:lnTo>
                  <a:lnTo>
                    <a:pt x="5132687" y="1084066"/>
                  </a:lnTo>
                  <a:lnTo>
                    <a:pt x="5131222" y="1088462"/>
                  </a:lnTo>
                  <a:close/>
                  <a:moveTo>
                    <a:pt x="5118033" y="1099453"/>
                  </a:moveTo>
                  <a:cubicBezTo>
                    <a:pt x="5117667" y="1101651"/>
                    <a:pt x="5117667" y="1103482"/>
                    <a:pt x="5118033" y="1105681"/>
                  </a:cubicBezTo>
                  <a:lnTo>
                    <a:pt x="4954272" y="1196537"/>
                  </a:lnTo>
                  <a:lnTo>
                    <a:pt x="4832276" y="1264679"/>
                  </a:lnTo>
                  <a:lnTo>
                    <a:pt x="4945113" y="1183348"/>
                  </a:lnTo>
                  <a:lnTo>
                    <a:pt x="5084328" y="1082600"/>
                  </a:lnTo>
                  <a:lnTo>
                    <a:pt x="5118033" y="1099453"/>
                  </a:lnTo>
                  <a:close/>
                  <a:moveTo>
                    <a:pt x="4609531" y="1466541"/>
                  </a:moveTo>
                  <a:lnTo>
                    <a:pt x="4600739" y="1448223"/>
                  </a:lnTo>
                  <a:lnTo>
                    <a:pt x="4606601" y="1429905"/>
                  </a:lnTo>
                  <a:lnTo>
                    <a:pt x="4611363" y="1470204"/>
                  </a:lnTo>
                  <a:lnTo>
                    <a:pt x="4609531" y="1466541"/>
                  </a:lnTo>
                  <a:close/>
                  <a:moveTo>
                    <a:pt x="4597442" y="1458114"/>
                  </a:moveTo>
                  <a:lnTo>
                    <a:pt x="4602571" y="1469472"/>
                  </a:lnTo>
                  <a:lnTo>
                    <a:pt x="4613561" y="1492918"/>
                  </a:lnTo>
                  <a:lnTo>
                    <a:pt x="4615027" y="1504275"/>
                  </a:lnTo>
                  <a:cubicBezTo>
                    <a:pt x="4617958" y="1528821"/>
                    <a:pt x="4620888" y="1553000"/>
                    <a:pt x="4623087" y="1570586"/>
                  </a:cubicBezTo>
                  <a:lnTo>
                    <a:pt x="4587916" y="1487789"/>
                  </a:lnTo>
                  <a:lnTo>
                    <a:pt x="4597442" y="1458114"/>
                  </a:lnTo>
                  <a:close/>
                  <a:moveTo>
                    <a:pt x="4621988" y="1584507"/>
                  </a:moveTo>
                  <a:cubicBezTo>
                    <a:pt x="4621255" y="1584873"/>
                    <a:pt x="4620888" y="1585240"/>
                    <a:pt x="4620156" y="1585972"/>
                  </a:cubicBezTo>
                  <a:cubicBezTo>
                    <a:pt x="4617591" y="1588537"/>
                    <a:pt x="4616492" y="1592201"/>
                    <a:pt x="4616492" y="1595864"/>
                  </a:cubicBezTo>
                  <a:cubicBezTo>
                    <a:pt x="4616492" y="1598795"/>
                    <a:pt x="4617591" y="1601359"/>
                    <a:pt x="4619423" y="1603557"/>
                  </a:cubicBezTo>
                  <a:lnTo>
                    <a:pt x="4616858" y="1606855"/>
                  </a:lnTo>
                  <a:lnTo>
                    <a:pt x="4555677" y="1592567"/>
                  </a:lnTo>
                  <a:lnTo>
                    <a:pt x="4584986" y="1498780"/>
                  </a:lnTo>
                  <a:lnTo>
                    <a:pt x="4621988" y="1584507"/>
                  </a:lnTo>
                  <a:close/>
                  <a:moveTo>
                    <a:pt x="4612096" y="1612716"/>
                  </a:moveTo>
                  <a:cubicBezTo>
                    <a:pt x="4598907" y="1629935"/>
                    <a:pt x="4579124" y="1655946"/>
                    <a:pt x="4559341" y="1682324"/>
                  </a:cubicBezTo>
                  <a:lnTo>
                    <a:pt x="4504021" y="1756328"/>
                  </a:lnTo>
                  <a:lnTo>
                    <a:pt x="4553479" y="1599161"/>
                  </a:lnTo>
                  <a:lnTo>
                    <a:pt x="4612096" y="1612716"/>
                  </a:lnTo>
                  <a:close/>
                  <a:moveTo>
                    <a:pt x="4349419" y="1648253"/>
                  </a:moveTo>
                  <a:lnTo>
                    <a:pt x="4335864" y="1636896"/>
                  </a:lnTo>
                  <a:lnTo>
                    <a:pt x="4382757" y="1583042"/>
                  </a:lnTo>
                  <a:cubicBezTo>
                    <a:pt x="4374331" y="1599894"/>
                    <a:pt x="4362241" y="1623341"/>
                    <a:pt x="4349419" y="1648253"/>
                  </a:cubicBezTo>
                  <a:close/>
                  <a:moveTo>
                    <a:pt x="4346122" y="1654847"/>
                  </a:moveTo>
                  <a:lnTo>
                    <a:pt x="4338062" y="1670234"/>
                  </a:lnTo>
                  <a:lnTo>
                    <a:pt x="4284574" y="1775378"/>
                  </a:lnTo>
                  <a:cubicBezTo>
                    <a:pt x="4281277" y="1764388"/>
                    <a:pt x="4274682" y="1742406"/>
                    <a:pt x="4266623" y="1716029"/>
                  </a:cubicBezTo>
                  <a:lnTo>
                    <a:pt x="4331101" y="1642025"/>
                  </a:lnTo>
                  <a:lnTo>
                    <a:pt x="4346122" y="1654847"/>
                  </a:lnTo>
                  <a:close/>
                  <a:moveTo>
                    <a:pt x="4097367" y="1687819"/>
                  </a:moveTo>
                  <a:cubicBezTo>
                    <a:pt x="4081247" y="1710167"/>
                    <a:pt x="4068058" y="1728485"/>
                    <a:pt x="4061097" y="1738010"/>
                  </a:cubicBezTo>
                  <a:lnTo>
                    <a:pt x="4044611" y="1621143"/>
                  </a:lnTo>
                  <a:lnTo>
                    <a:pt x="4042047" y="1603924"/>
                  </a:lnTo>
                  <a:lnTo>
                    <a:pt x="4060364" y="1596963"/>
                  </a:lnTo>
                  <a:lnTo>
                    <a:pt x="4097367" y="1687819"/>
                  </a:lnTo>
                  <a:close/>
                  <a:moveTo>
                    <a:pt x="4041314" y="1596230"/>
                  </a:moveTo>
                  <a:cubicBezTo>
                    <a:pt x="4037284" y="1568387"/>
                    <a:pt x="4033621" y="1542376"/>
                    <a:pt x="4030690" y="1523692"/>
                  </a:cubicBezTo>
                  <a:lnTo>
                    <a:pt x="4057800" y="1590002"/>
                  </a:lnTo>
                  <a:lnTo>
                    <a:pt x="4041314" y="1596230"/>
                  </a:lnTo>
                  <a:close/>
                  <a:moveTo>
                    <a:pt x="3802084" y="1469838"/>
                  </a:moveTo>
                  <a:cubicBezTo>
                    <a:pt x="3801718" y="1468372"/>
                    <a:pt x="3801351" y="1466907"/>
                    <a:pt x="3800619" y="1465808"/>
                  </a:cubicBezTo>
                  <a:cubicBezTo>
                    <a:pt x="3803183" y="1464342"/>
                    <a:pt x="3805015" y="1462144"/>
                    <a:pt x="3806114" y="1459213"/>
                  </a:cubicBezTo>
                  <a:cubicBezTo>
                    <a:pt x="3807579" y="1455916"/>
                    <a:pt x="3807579" y="1452253"/>
                    <a:pt x="3806114" y="1448589"/>
                  </a:cubicBezTo>
                  <a:cubicBezTo>
                    <a:pt x="3805747" y="1447856"/>
                    <a:pt x="3805015" y="1447856"/>
                    <a:pt x="3804649" y="1447124"/>
                  </a:cubicBezTo>
                  <a:lnTo>
                    <a:pt x="3867662" y="1377883"/>
                  </a:lnTo>
                  <a:lnTo>
                    <a:pt x="3864731" y="1476066"/>
                  </a:lnTo>
                  <a:lnTo>
                    <a:pt x="3802084" y="1469838"/>
                  </a:lnTo>
                  <a:close/>
                  <a:moveTo>
                    <a:pt x="3807579" y="1433935"/>
                  </a:moveTo>
                  <a:cubicBezTo>
                    <a:pt x="3815273" y="1418182"/>
                    <a:pt x="3826264" y="1396200"/>
                    <a:pt x="3836888" y="1373853"/>
                  </a:cubicBezTo>
                  <a:lnTo>
                    <a:pt x="3842017" y="1363595"/>
                  </a:lnTo>
                  <a:lnTo>
                    <a:pt x="3860334" y="1344911"/>
                  </a:lnTo>
                  <a:lnTo>
                    <a:pt x="3869127" y="1335752"/>
                  </a:lnTo>
                  <a:lnTo>
                    <a:pt x="3868394" y="1366892"/>
                  </a:lnTo>
                  <a:lnTo>
                    <a:pt x="3807579" y="1433935"/>
                  </a:lnTo>
                  <a:close/>
                  <a:moveTo>
                    <a:pt x="3869127" y="1325127"/>
                  </a:moveTo>
                  <a:lnTo>
                    <a:pt x="3854839" y="1339782"/>
                  </a:lnTo>
                  <a:lnTo>
                    <a:pt x="3851908" y="1342713"/>
                  </a:lnTo>
                  <a:lnTo>
                    <a:pt x="3869493" y="1306077"/>
                  </a:lnTo>
                  <a:lnTo>
                    <a:pt x="3869127" y="1325127"/>
                  </a:lnTo>
                  <a:close/>
                  <a:moveTo>
                    <a:pt x="3616342" y="971961"/>
                  </a:moveTo>
                  <a:lnTo>
                    <a:pt x="3491415" y="832746"/>
                  </a:lnTo>
                  <a:cubicBezTo>
                    <a:pt x="3492513" y="830914"/>
                    <a:pt x="3493246" y="829082"/>
                    <a:pt x="3493613" y="826884"/>
                  </a:cubicBezTo>
                  <a:lnTo>
                    <a:pt x="3530248" y="822121"/>
                  </a:lnTo>
                  <a:lnTo>
                    <a:pt x="3629164" y="962802"/>
                  </a:lnTo>
                  <a:lnTo>
                    <a:pt x="3709762" y="1076372"/>
                  </a:lnTo>
                  <a:lnTo>
                    <a:pt x="3616342" y="971961"/>
                  </a:lnTo>
                  <a:close/>
                  <a:moveTo>
                    <a:pt x="3492880" y="820290"/>
                  </a:moveTo>
                  <a:lnTo>
                    <a:pt x="3500574" y="814794"/>
                  </a:lnTo>
                  <a:cubicBezTo>
                    <a:pt x="3504603" y="811863"/>
                    <a:pt x="3508633" y="808933"/>
                    <a:pt x="3511930" y="806368"/>
                  </a:cubicBezTo>
                  <a:cubicBezTo>
                    <a:pt x="3513396" y="807467"/>
                    <a:pt x="3515228" y="808200"/>
                    <a:pt x="3517060" y="808566"/>
                  </a:cubicBezTo>
                  <a:lnTo>
                    <a:pt x="3517426" y="808566"/>
                  </a:lnTo>
                  <a:cubicBezTo>
                    <a:pt x="3518158" y="808566"/>
                    <a:pt x="3518891" y="807834"/>
                    <a:pt x="3519624" y="807467"/>
                  </a:cubicBezTo>
                  <a:lnTo>
                    <a:pt x="3525485" y="815893"/>
                  </a:lnTo>
                  <a:lnTo>
                    <a:pt x="3492880" y="820290"/>
                  </a:lnTo>
                  <a:close/>
                  <a:moveTo>
                    <a:pt x="3517060" y="804903"/>
                  </a:moveTo>
                  <a:lnTo>
                    <a:pt x="3517060" y="804903"/>
                  </a:lnTo>
                  <a:lnTo>
                    <a:pt x="3517060" y="804903"/>
                  </a:lnTo>
                  <a:close/>
                  <a:moveTo>
                    <a:pt x="3487018" y="814062"/>
                  </a:moveTo>
                  <a:cubicBezTo>
                    <a:pt x="3485919" y="813329"/>
                    <a:pt x="3485187" y="812963"/>
                    <a:pt x="3484088" y="812596"/>
                  </a:cubicBezTo>
                  <a:lnTo>
                    <a:pt x="3484454" y="807467"/>
                  </a:lnTo>
                  <a:lnTo>
                    <a:pt x="3501306" y="804170"/>
                  </a:lnTo>
                  <a:lnTo>
                    <a:pt x="3487018" y="814062"/>
                  </a:lnTo>
                  <a:close/>
                  <a:moveTo>
                    <a:pt x="3312267" y="816992"/>
                  </a:moveTo>
                  <a:lnTo>
                    <a:pt x="3260977" y="815527"/>
                  </a:lnTo>
                  <a:lnTo>
                    <a:pt x="3315930" y="812596"/>
                  </a:lnTo>
                  <a:lnTo>
                    <a:pt x="3312267" y="816992"/>
                  </a:lnTo>
                  <a:close/>
                  <a:moveTo>
                    <a:pt x="3015519" y="872312"/>
                  </a:moveTo>
                  <a:lnTo>
                    <a:pt x="2970091" y="896125"/>
                  </a:lnTo>
                  <a:lnTo>
                    <a:pt x="2964962" y="893927"/>
                  </a:lnTo>
                  <a:lnTo>
                    <a:pt x="3015519" y="872312"/>
                  </a:lnTo>
                  <a:close/>
                  <a:moveTo>
                    <a:pt x="2814023" y="967931"/>
                  </a:moveTo>
                  <a:cubicBezTo>
                    <a:pt x="2813291" y="968664"/>
                    <a:pt x="2812558" y="969030"/>
                    <a:pt x="2812192" y="970129"/>
                  </a:cubicBezTo>
                  <a:lnTo>
                    <a:pt x="2794607" y="967565"/>
                  </a:lnTo>
                  <a:lnTo>
                    <a:pt x="2811459" y="963168"/>
                  </a:lnTo>
                  <a:lnTo>
                    <a:pt x="2814023" y="967931"/>
                  </a:lnTo>
                  <a:close/>
                  <a:moveTo>
                    <a:pt x="2811825" y="984417"/>
                  </a:moveTo>
                  <a:cubicBezTo>
                    <a:pt x="2812924" y="986249"/>
                    <a:pt x="2814390" y="987714"/>
                    <a:pt x="2816221" y="988813"/>
                  </a:cubicBezTo>
                  <a:lnTo>
                    <a:pt x="2764932" y="1168694"/>
                  </a:lnTo>
                  <a:lnTo>
                    <a:pt x="2726831" y="1303512"/>
                  </a:lnTo>
                  <a:lnTo>
                    <a:pt x="2749545" y="1166129"/>
                  </a:lnTo>
                  <a:lnTo>
                    <a:pt x="2777022" y="996140"/>
                  </a:lnTo>
                  <a:lnTo>
                    <a:pt x="2811825" y="984417"/>
                  </a:lnTo>
                  <a:close/>
                  <a:moveTo>
                    <a:pt x="2711810" y="1603557"/>
                  </a:moveTo>
                  <a:lnTo>
                    <a:pt x="2692393" y="1596597"/>
                  </a:lnTo>
                  <a:lnTo>
                    <a:pt x="2683601" y="1579744"/>
                  </a:lnTo>
                  <a:lnTo>
                    <a:pt x="2715474" y="1605023"/>
                  </a:lnTo>
                  <a:lnTo>
                    <a:pt x="2711810" y="1603557"/>
                  </a:lnTo>
                  <a:close/>
                  <a:moveTo>
                    <a:pt x="2697522" y="1606122"/>
                  </a:moveTo>
                  <a:lnTo>
                    <a:pt x="2709246" y="1610518"/>
                  </a:lnTo>
                  <a:lnTo>
                    <a:pt x="2733791" y="1619311"/>
                  </a:lnTo>
                  <a:lnTo>
                    <a:pt x="2742950" y="1626638"/>
                  </a:lnTo>
                  <a:cubicBezTo>
                    <a:pt x="2762367" y="1642025"/>
                    <a:pt x="2781418" y="1657046"/>
                    <a:pt x="2795339" y="1667670"/>
                  </a:cubicBezTo>
                  <a:lnTo>
                    <a:pt x="2711810" y="1633965"/>
                  </a:lnTo>
                  <a:lnTo>
                    <a:pt x="2697522" y="1606122"/>
                  </a:lnTo>
                  <a:close/>
                  <a:moveTo>
                    <a:pt x="2804132" y="1678294"/>
                  </a:moveTo>
                  <a:cubicBezTo>
                    <a:pt x="2804132" y="1679027"/>
                    <a:pt x="2803766" y="1679759"/>
                    <a:pt x="2803766" y="1680492"/>
                  </a:cubicBezTo>
                  <a:cubicBezTo>
                    <a:pt x="2803766" y="1684156"/>
                    <a:pt x="2805597" y="1687453"/>
                    <a:pt x="2808162" y="1690018"/>
                  </a:cubicBezTo>
                  <a:cubicBezTo>
                    <a:pt x="2810360" y="1691849"/>
                    <a:pt x="2812924" y="1692948"/>
                    <a:pt x="2815855" y="1693315"/>
                  </a:cubicBezTo>
                  <a:cubicBezTo>
                    <a:pt x="2815855" y="1694780"/>
                    <a:pt x="2816221" y="1696245"/>
                    <a:pt x="2816588" y="1697711"/>
                  </a:cubicBezTo>
                  <a:lnTo>
                    <a:pt x="2763100" y="1730683"/>
                  </a:lnTo>
                  <a:lnTo>
                    <a:pt x="2716939" y="1643490"/>
                  </a:lnTo>
                  <a:lnTo>
                    <a:pt x="2804132" y="1678294"/>
                  </a:lnTo>
                  <a:close/>
                  <a:moveTo>
                    <a:pt x="2842966" y="1899573"/>
                  </a:moveTo>
                  <a:lnTo>
                    <a:pt x="2664184" y="1915326"/>
                  </a:lnTo>
                  <a:lnTo>
                    <a:pt x="2664184" y="1915326"/>
                  </a:lnTo>
                  <a:cubicBezTo>
                    <a:pt x="2652094" y="1877958"/>
                    <a:pt x="2640737" y="1843154"/>
                    <a:pt x="2635242" y="1827034"/>
                  </a:cubicBezTo>
                  <a:cubicBezTo>
                    <a:pt x="2637074" y="1825935"/>
                    <a:pt x="2638539" y="1824470"/>
                    <a:pt x="2639638" y="1822638"/>
                  </a:cubicBezTo>
                  <a:cubicBezTo>
                    <a:pt x="2640371" y="1820440"/>
                    <a:pt x="2640371" y="1817875"/>
                    <a:pt x="2639638" y="1815677"/>
                  </a:cubicBezTo>
                  <a:cubicBezTo>
                    <a:pt x="2658322" y="1804320"/>
                    <a:pt x="2705949" y="1775012"/>
                    <a:pt x="2753208" y="1745703"/>
                  </a:cubicBezTo>
                  <a:lnTo>
                    <a:pt x="2759803" y="1741674"/>
                  </a:lnTo>
                  <a:lnTo>
                    <a:pt x="2842966" y="1899573"/>
                  </a:lnTo>
                  <a:close/>
                  <a:moveTo>
                    <a:pt x="2656491" y="1916059"/>
                  </a:moveTo>
                  <a:lnTo>
                    <a:pt x="2638906" y="1917524"/>
                  </a:lnTo>
                  <a:lnTo>
                    <a:pt x="2634143" y="1846085"/>
                  </a:lnTo>
                  <a:cubicBezTo>
                    <a:pt x="2640005" y="1864403"/>
                    <a:pt x="2647698" y="1889315"/>
                    <a:pt x="2656491" y="1916059"/>
                  </a:cubicBezTo>
                  <a:lnTo>
                    <a:pt x="2656491" y="1916059"/>
                  </a:lnTo>
                  <a:close/>
                  <a:moveTo>
                    <a:pt x="2658689" y="1923386"/>
                  </a:moveTo>
                  <a:cubicBezTo>
                    <a:pt x="2660520" y="1928881"/>
                    <a:pt x="2662352" y="1934376"/>
                    <a:pt x="2664184" y="1939872"/>
                  </a:cubicBezTo>
                  <a:lnTo>
                    <a:pt x="2700819" y="2051977"/>
                  </a:lnTo>
                  <a:cubicBezTo>
                    <a:pt x="2690562" y="2046481"/>
                    <a:pt x="2670779" y="2035857"/>
                    <a:pt x="2646233" y="2022668"/>
                  </a:cubicBezTo>
                  <a:lnTo>
                    <a:pt x="2639638" y="1924851"/>
                  </a:lnTo>
                  <a:lnTo>
                    <a:pt x="2658689" y="1923386"/>
                  </a:lnTo>
                  <a:close/>
                  <a:moveTo>
                    <a:pt x="2638539" y="2018638"/>
                  </a:moveTo>
                  <a:lnTo>
                    <a:pt x="2593844" y="1995192"/>
                  </a:lnTo>
                  <a:lnTo>
                    <a:pt x="2489066" y="1940238"/>
                  </a:lnTo>
                  <a:lnTo>
                    <a:pt x="2487601" y="1938406"/>
                  </a:lnTo>
                  <a:lnTo>
                    <a:pt x="2632311" y="1925584"/>
                  </a:lnTo>
                  <a:lnTo>
                    <a:pt x="2638539" y="2018638"/>
                  </a:lnTo>
                  <a:close/>
                  <a:moveTo>
                    <a:pt x="2478075" y="1945367"/>
                  </a:moveTo>
                  <a:lnTo>
                    <a:pt x="2478075" y="1945367"/>
                  </a:lnTo>
                  <a:lnTo>
                    <a:pt x="2479541" y="1946833"/>
                  </a:lnTo>
                  <a:lnTo>
                    <a:pt x="2497859" y="2063700"/>
                  </a:lnTo>
                  <a:cubicBezTo>
                    <a:pt x="2500423" y="2080919"/>
                    <a:pt x="2502988" y="2097771"/>
                    <a:pt x="2505552" y="2113524"/>
                  </a:cubicBezTo>
                  <a:lnTo>
                    <a:pt x="2419459" y="2077622"/>
                  </a:lnTo>
                  <a:lnTo>
                    <a:pt x="2478075" y="1945367"/>
                  </a:lnTo>
                  <a:close/>
                  <a:moveTo>
                    <a:pt x="2506285" y="2122317"/>
                  </a:moveTo>
                  <a:cubicBezTo>
                    <a:pt x="2510681" y="2149794"/>
                    <a:pt x="2514345" y="2172507"/>
                    <a:pt x="2516176" y="2183498"/>
                  </a:cubicBezTo>
                  <a:lnTo>
                    <a:pt x="2422023" y="2112425"/>
                  </a:lnTo>
                  <a:lnTo>
                    <a:pt x="2408102" y="2101801"/>
                  </a:lnTo>
                  <a:lnTo>
                    <a:pt x="2416162" y="2084216"/>
                  </a:lnTo>
                  <a:lnTo>
                    <a:pt x="2506285" y="2122317"/>
                  </a:lnTo>
                  <a:close/>
                  <a:moveTo>
                    <a:pt x="2402240" y="2097405"/>
                  </a:moveTo>
                  <a:cubicBezTo>
                    <a:pt x="2379892" y="2080552"/>
                    <a:pt x="2359010" y="2064799"/>
                    <a:pt x="2343623" y="2053808"/>
                  </a:cubicBezTo>
                  <a:lnTo>
                    <a:pt x="2409201" y="2081651"/>
                  </a:lnTo>
                  <a:lnTo>
                    <a:pt x="2402240" y="2097405"/>
                  </a:lnTo>
                  <a:close/>
                  <a:moveTo>
                    <a:pt x="2310651" y="2262265"/>
                  </a:moveTo>
                  <a:lnTo>
                    <a:pt x="2228587" y="2220500"/>
                  </a:lnTo>
                  <a:cubicBezTo>
                    <a:pt x="2199279" y="2205479"/>
                    <a:pt x="2169971" y="2190825"/>
                    <a:pt x="2150554" y="2180934"/>
                  </a:cubicBezTo>
                  <a:lnTo>
                    <a:pt x="2197447" y="2143199"/>
                  </a:lnTo>
                  <a:lnTo>
                    <a:pt x="2310651" y="2262265"/>
                  </a:lnTo>
                  <a:close/>
                  <a:moveTo>
                    <a:pt x="2143593" y="2177637"/>
                  </a:moveTo>
                  <a:lnTo>
                    <a:pt x="2139563" y="2175805"/>
                  </a:lnTo>
                  <a:cubicBezTo>
                    <a:pt x="2140296" y="2173240"/>
                    <a:pt x="2139929" y="2170309"/>
                    <a:pt x="2138830" y="2167745"/>
                  </a:cubicBezTo>
                  <a:cubicBezTo>
                    <a:pt x="2136999" y="2163715"/>
                    <a:pt x="2133335" y="2161151"/>
                    <a:pt x="2128939" y="2160052"/>
                  </a:cubicBezTo>
                  <a:lnTo>
                    <a:pt x="2124542" y="2066631"/>
                  </a:lnTo>
                  <a:lnTo>
                    <a:pt x="2191952" y="2138070"/>
                  </a:lnTo>
                  <a:lnTo>
                    <a:pt x="2143593" y="2177637"/>
                  </a:lnTo>
                  <a:close/>
                  <a:moveTo>
                    <a:pt x="2121978" y="2148328"/>
                  </a:moveTo>
                  <a:cubicBezTo>
                    <a:pt x="2116483" y="2131842"/>
                    <a:pt x="2108423" y="2108395"/>
                    <a:pt x="2100363" y="2085315"/>
                  </a:cubicBezTo>
                  <a:lnTo>
                    <a:pt x="2096699" y="2074324"/>
                  </a:lnTo>
                  <a:lnTo>
                    <a:pt x="2096333" y="2048313"/>
                  </a:lnTo>
                  <a:lnTo>
                    <a:pt x="2096333" y="2035857"/>
                  </a:lnTo>
                  <a:lnTo>
                    <a:pt x="2117582" y="2058571"/>
                  </a:lnTo>
                  <a:lnTo>
                    <a:pt x="2121978" y="2148328"/>
                  </a:lnTo>
                  <a:close/>
                  <a:moveTo>
                    <a:pt x="2088640" y="2027797"/>
                  </a:moveTo>
                  <a:lnTo>
                    <a:pt x="2089006" y="2048313"/>
                  </a:lnTo>
                  <a:lnTo>
                    <a:pt x="2089006" y="2052343"/>
                  </a:lnTo>
                  <a:lnTo>
                    <a:pt x="2075451" y="2013876"/>
                  </a:lnTo>
                  <a:lnTo>
                    <a:pt x="2088640" y="2027797"/>
                  </a:lnTo>
                  <a:close/>
                  <a:moveTo>
                    <a:pt x="2119047" y="2161883"/>
                  </a:moveTo>
                  <a:cubicBezTo>
                    <a:pt x="2113552" y="2165547"/>
                    <a:pt x="2111354" y="2172507"/>
                    <a:pt x="2114285" y="2178369"/>
                  </a:cubicBezTo>
                  <a:cubicBezTo>
                    <a:pt x="2116116" y="2181666"/>
                    <a:pt x="2119047" y="2184231"/>
                    <a:pt x="2122711" y="2185330"/>
                  </a:cubicBezTo>
                  <a:cubicBezTo>
                    <a:pt x="2122711" y="2188261"/>
                    <a:pt x="2122344" y="2191558"/>
                    <a:pt x="2121978" y="2195588"/>
                  </a:cubicBezTo>
                  <a:lnTo>
                    <a:pt x="2101462" y="2212074"/>
                  </a:lnTo>
                  <a:lnTo>
                    <a:pt x="2097799" y="2186063"/>
                  </a:lnTo>
                  <a:lnTo>
                    <a:pt x="2096699" y="2097405"/>
                  </a:lnTo>
                  <a:cubicBezTo>
                    <a:pt x="2105492" y="2123416"/>
                    <a:pt x="2113918" y="2147595"/>
                    <a:pt x="2119047" y="2161883"/>
                  </a:cubicBezTo>
                  <a:lnTo>
                    <a:pt x="2119047" y="2161883"/>
                  </a:lnTo>
                  <a:close/>
                  <a:moveTo>
                    <a:pt x="1660370" y="1956724"/>
                  </a:moveTo>
                  <a:lnTo>
                    <a:pt x="1473529" y="1946833"/>
                  </a:lnTo>
                  <a:cubicBezTo>
                    <a:pt x="1473163" y="1944635"/>
                    <a:pt x="1472063" y="1942803"/>
                    <a:pt x="1470964" y="1941337"/>
                  </a:cubicBezTo>
                  <a:lnTo>
                    <a:pt x="1493678" y="1912029"/>
                  </a:lnTo>
                  <a:lnTo>
                    <a:pt x="1663301" y="1941337"/>
                  </a:lnTo>
                  <a:lnTo>
                    <a:pt x="1800318" y="1964784"/>
                  </a:lnTo>
                  <a:lnTo>
                    <a:pt x="1660370" y="1956724"/>
                  </a:lnTo>
                  <a:close/>
                  <a:moveTo>
                    <a:pt x="1465835" y="1936575"/>
                  </a:moveTo>
                  <a:lnTo>
                    <a:pt x="1467301" y="1927049"/>
                  </a:lnTo>
                  <a:cubicBezTo>
                    <a:pt x="1468034" y="1922287"/>
                    <a:pt x="1468766" y="1917158"/>
                    <a:pt x="1469499" y="1913128"/>
                  </a:cubicBezTo>
                  <a:cubicBezTo>
                    <a:pt x="1471697" y="1912762"/>
                    <a:pt x="1473529" y="1912029"/>
                    <a:pt x="1474994" y="1910563"/>
                  </a:cubicBezTo>
                  <a:cubicBezTo>
                    <a:pt x="1475727" y="1909831"/>
                    <a:pt x="1475361" y="1909098"/>
                    <a:pt x="1475727" y="1908365"/>
                  </a:cubicBezTo>
                  <a:lnTo>
                    <a:pt x="1485985" y="1910197"/>
                  </a:lnTo>
                  <a:lnTo>
                    <a:pt x="1465835" y="1936575"/>
                  </a:lnTo>
                  <a:close/>
                  <a:moveTo>
                    <a:pt x="1457409" y="1936208"/>
                  </a:moveTo>
                  <a:cubicBezTo>
                    <a:pt x="1456310" y="1936208"/>
                    <a:pt x="1455211" y="1936575"/>
                    <a:pt x="1454112" y="1936941"/>
                  </a:cubicBezTo>
                  <a:lnTo>
                    <a:pt x="1450815" y="1933277"/>
                  </a:lnTo>
                  <a:cubicBezTo>
                    <a:pt x="1454478" y="1927782"/>
                    <a:pt x="1457776" y="1923019"/>
                    <a:pt x="1460340" y="1918990"/>
                  </a:cubicBezTo>
                  <a:lnTo>
                    <a:pt x="1457409" y="1936208"/>
                  </a:lnTo>
                  <a:close/>
                  <a:moveTo>
                    <a:pt x="1335779" y="2061868"/>
                  </a:moveTo>
                  <a:lnTo>
                    <a:pt x="1298411" y="2097038"/>
                  </a:lnTo>
                  <a:lnTo>
                    <a:pt x="1335046" y="2056006"/>
                  </a:lnTo>
                  <a:lnTo>
                    <a:pt x="1335779" y="2061868"/>
                  </a:lnTo>
                  <a:close/>
                  <a:moveTo>
                    <a:pt x="1165058" y="2310990"/>
                  </a:moveTo>
                  <a:lnTo>
                    <a:pt x="1149671" y="2360082"/>
                  </a:lnTo>
                  <a:lnTo>
                    <a:pt x="1144542" y="2361913"/>
                  </a:lnTo>
                  <a:lnTo>
                    <a:pt x="1165058" y="2310990"/>
                  </a:lnTo>
                  <a:close/>
                  <a:moveTo>
                    <a:pt x="1089222" y="2520912"/>
                  </a:moveTo>
                  <a:cubicBezTo>
                    <a:pt x="1089222" y="2522011"/>
                    <a:pt x="1089588" y="2523110"/>
                    <a:pt x="1089955" y="2524209"/>
                  </a:cubicBezTo>
                  <a:lnTo>
                    <a:pt x="1076033" y="2534467"/>
                  </a:lnTo>
                  <a:lnTo>
                    <a:pt x="1084459" y="2519446"/>
                  </a:lnTo>
                  <a:lnTo>
                    <a:pt x="1089222" y="2520912"/>
                  </a:lnTo>
                  <a:close/>
                  <a:moveTo>
                    <a:pt x="1074568" y="2545091"/>
                  </a:moveTo>
                  <a:cubicBezTo>
                    <a:pt x="1077865" y="2542893"/>
                    <a:pt x="1081895" y="2540328"/>
                    <a:pt x="1085925" y="2537398"/>
                  </a:cubicBezTo>
                  <a:lnTo>
                    <a:pt x="1093618" y="2531902"/>
                  </a:lnTo>
                  <a:lnTo>
                    <a:pt x="1078964" y="2561211"/>
                  </a:lnTo>
                  <a:lnTo>
                    <a:pt x="1073102" y="2553151"/>
                  </a:lnTo>
                  <a:cubicBezTo>
                    <a:pt x="1073469" y="2552418"/>
                    <a:pt x="1074201" y="2552052"/>
                    <a:pt x="1074568" y="2551319"/>
                  </a:cubicBezTo>
                  <a:cubicBezTo>
                    <a:pt x="1075300" y="2549121"/>
                    <a:pt x="1075300" y="2546923"/>
                    <a:pt x="1074568" y="2545091"/>
                  </a:cubicBezTo>
                  <a:lnTo>
                    <a:pt x="1074568" y="2545091"/>
                  </a:lnTo>
                  <a:close/>
                  <a:moveTo>
                    <a:pt x="1100213" y="2534467"/>
                  </a:moveTo>
                  <a:cubicBezTo>
                    <a:pt x="1101312" y="2534833"/>
                    <a:pt x="1102045" y="2534833"/>
                    <a:pt x="1103144" y="2535199"/>
                  </a:cubicBezTo>
                  <a:cubicBezTo>
                    <a:pt x="1104243" y="2534833"/>
                    <a:pt x="1105342" y="2534833"/>
                    <a:pt x="1106441" y="2534100"/>
                  </a:cubicBezTo>
                  <a:lnTo>
                    <a:pt x="1197297" y="2698228"/>
                  </a:lnTo>
                  <a:lnTo>
                    <a:pt x="1265439" y="2820224"/>
                  </a:lnTo>
                  <a:lnTo>
                    <a:pt x="1184108" y="2707386"/>
                  </a:lnTo>
                  <a:lnTo>
                    <a:pt x="1083360" y="2567805"/>
                  </a:lnTo>
                  <a:lnTo>
                    <a:pt x="1100213" y="2534467"/>
                  </a:lnTo>
                  <a:close/>
                  <a:moveTo>
                    <a:pt x="1467301" y="3042602"/>
                  </a:moveTo>
                  <a:lnTo>
                    <a:pt x="1448617" y="3051394"/>
                  </a:lnTo>
                  <a:lnTo>
                    <a:pt x="1430299" y="3045899"/>
                  </a:lnTo>
                  <a:lnTo>
                    <a:pt x="1470598" y="3041136"/>
                  </a:lnTo>
                  <a:lnTo>
                    <a:pt x="1467301" y="3042602"/>
                  </a:lnTo>
                  <a:close/>
                  <a:moveTo>
                    <a:pt x="1458875" y="3054692"/>
                  </a:moveTo>
                  <a:lnTo>
                    <a:pt x="1470232" y="3049196"/>
                  </a:lnTo>
                  <a:lnTo>
                    <a:pt x="1493678" y="3038206"/>
                  </a:lnTo>
                  <a:lnTo>
                    <a:pt x="1505035" y="3036740"/>
                  </a:lnTo>
                  <a:cubicBezTo>
                    <a:pt x="1529581" y="3033809"/>
                    <a:pt x="1553761" y="3030878"/>
                    <a:pt x="1571346" y="3028680"/>
                  </a:cubicBezTo>
                  <a:lnTo>
                    <a:pt x="1488549" y="3064217"/>
                  </a:lnTo>
                  <a:lnTo>
                    <a:pt x="1458875" y="3054692"/>
                  </a:lnTo>
                  <a:close/>
                  <a:moveTo>
                    <a:pt x="1585267" y="3030512"/>
                  </a:moveTo>
                  <a:cubicBezTo>
                    <a:pt x="1587832" y="3033809"/>
                    <a:pt x="1591862" y="3036007"/>
                    <a:pt x="1595892" y="3036007"/>
                  </a:cubicBezTo>
                  <a:lnTo>
                    <a:pt x="1596258" y="3036007"/>
                  </a:lnTo>
                  <a:cubicBezTo>
                    <a:pt x="1599189" y="3036007"/>
                    <a:pt x="1601753" y="3034908"/>
                    <a:pt x="1603951" y="3033076"/>
                  </a:cubicBezTo>
                  <a:lnTo>
                    <a:pt x="1607249" y="3035641"/>
                  </a:lnTo>
                  <a:lnTo>
                    <a:pt x="1592961" y="3096822"/>
                  </a:lnTo>
                  <a:lnTo>
                    <a:pt x="1499174" y="3067514"/>
                  </a:lnTo>
                  <a:lnTo>
                    <a:pt x="1585267" y="3030512"/>
                  </a:lnTo>
                  <a:close/>
                  <a:moveTo>
                    <a:pt x="1598456" y="3105981"/>
                  </a:moveTo>
                  <a:lnTo>
                    <a:pt x="1769178" y="3159469"/>
                  </a:lnTo>
                  <a:lnTo>
                    <a:pt x="1654142" y="3296852"/>
                  </a:lnTo>
                  <a:lnTo>
                    <a:pt x="1654142" y="3296852"/>
                  </a:lnTo>
                  <a:cubicBezTo>
                    <a:pt x="1618972" y="3278901"/>
                    <a:pt x="1586733" y="3262415"/>
                    <a:pt x="1571346" y="3254721"/>
                  </a:cubicBezTo>
                  <a:cubicBezTo>
                    <a:pt x="1572078" y="3252523"/>
                    <a:pt x="1572078" y="3250325"/>
                    <a:pt x="1571346" y="3248493"/>
                  </a:cubicBezTo>
                  <a:cubicBezTo>
                    <a:pt x="1570247" y="3246295"/>
                    <a:pt x="1568415" y="3244830"/>
                    <a:pt x="1566217" y="3243731"/>
                  </a:cubicBezTo>
                  <a:cubicBezTo>
                    <a:pt x="1571346" y="3222116"/>
                    <a:pt x="1584535" y="3167529"/>
                    <a:pt x="1596991" y="3113308"/>
                  </a:cubicBezTo>
                  <a:lnTo>
                    <a:pt x="1598456" y="3105981"/>
                  </a:lnTo>
                  <a:close/>
                  <a:moveTo>
                    <a:pt x="1649013" y="3302714"/>
                  </a:moveTo>
                  <a:lnTo>
                    <a:pt x="1637656" y="3316269"/>
                  </a:lnTo>
                  <a:lnTo>
                    <a:pt x="1583802" y="3269376"/>
                  </a:lnTo>
                  <a:cubicBezTo>
                    <a:pt x="1600654" y="3278168"/>
                    <a:pt x="1624101" y="3290258"/>
                    <a:pt x="1649013" y="3302714"/>
                  </a:cubicBezTo>
                  <a:lnTo>
                    <a:pt x="1649013" y="3302714"/>
                  </a:lnTo>
                  <a:close/>
                  <a:moveTo>
                    <a:pt x="1655607" y="3306378"/>
                  </a:moveTo>
                  <a:lnTo>
                    <a:pt x="1670994" y="3314437"/>
                  </a:lnTo>
                  <a:lnTo>
                    <a:pt x="1776138" y="3367925"/>
                  </a:lnTo>
                  <a:cubicBezTo>
                    <a:pt x="1765148" y="3371222"/>
                    <a:pt x="1743166" y="3377817"/>
                    <a:pt x="1716789" y="3385877"/>
                  </a:cubicBezTo>
                  <a:lnTo>
                    <a:pt x="1642785" y="3321398"/>
                  </a:lnTo>
                  <a:lnTo>
                    <a:pt x="1655607" y="3306378"/>
                  </a:lnTo>
                  <a:close/>
                  <a:moveTo>
                    <a:pt x="1708729" y="3388075"/>
                  </a:moveTo>
                  <a:lnTo>
                    <a:pt x="1660370" y="3403095"/>
                  </a:lnTo>
                  <a:lnTo>
                    <a:pt x="1547166" y="3438265"/>
                  </a:lnTo>
                  <a:lnTo>
                    <a:pt x="1544968" y="3437899"/>
                  </a:lnTo>
                  <a:lnTo>
                    <a:pt x="1638389" y="3326527"/>
                  </a:lnTo>
                  <a:lnTo>
                    <a:pt x="1708729" y="3388075"/>
                  </a:lnTo>
                  <a:close/>
                  <a:moveTo>
                    <a:pt x="1543503" y="3449623"/>
                  </a:moveTo>
                  <a:lnTo>
                    <a:pt x="1545701" y="3449989"/>
                  </a:lnTo>
                  <a:lnTo>
                    <a:pt x="1640953" y="3519963"/>
                  </a:lnTo>
                  <a:cubicBezTo>
                    <a:pt x="1654875" y="3530221"/>
                    <a:pt x="1668796" y="3540479"/>
                    <a:pt x="1681619" y="3549638"/>
                  </a:cubicBezTo>
                  <a:lnTo>
                    <a:pt x="1595159" y="3585174"/>
                  </a:lnTo>
                  <a:lnTo>
                    <a:pt x="1543503" y="3449623"/>
                  </a:lnTo>
                  <a:lnTo>
                    <a:pt x="1543503" y="3449623"/>
                  </a:lnTo>
                  <a:close/>
                  <a:moveTo>
                    <a:pt x="1688946" y="3554767"/>
                  </a:moveTo>
                  <a:cubicBezTo>
                    <a:pt x="1711294" y="3570886"/>
                    <a:pt x="1729611" y="3584441"/>
                    <a:pt x="1739136" y="3591036"/>
                  </a:cubicBezTo>
                  <a:lnTo>
                    <a:pt x="1622269" y="3607522"/>
                  </a:lnTo>
                  <a:lnTo>
                    <a:pt x="1605050" y="3610086"/>
                  </a:lnTo>
                  <a:lnTo>
                    <a:pt x="1598090" y="3591768"/>
                  </a:lnTo>
                  <a:lnTo>
                    <a:pt x="1688946" y="3554767"/>
                  </a:lnTo>
                  <a:close/>
                  <a:moveTo>
                    <a:pt x="1597357" y="3610819"/>
                  </a:moveTo>
                  <a:cubicBezTo>
                    <a:pt x="1569514" y="3614849"/>
                    <a:pt x="1543503" y="3618513"/>
                    <a:pt x="1524819" y="3621443"/>
                  </a:cubicBezTo>
                  <a:lnTo>
                    <a:pt x="1591129" y="3594699"/>
                  </a:lnTo>
                  <a:lnTo>
                    <a:pt x="1597357" y="3610819"/>
                  </a:lnTo>
                  <a:close/>
                  <a:moveTo>
                    <a:pt x="1499540" y="3640127"/>
                  </a:moveTo>
                  <a:cubicBezTo>
                    <a:pt x="1504303" y="3639028"/>
                    <a:pt x="1507600" y="3635365"/>
                    <a:pt x="1508699" y="3630602"/>
                  </a:cubicBezTo>
                  <a:cubicBezTo>
                    <a:pt x="1525918" y="3628404"/>
                    <a:pt x="1561821" y="3623275"/>
                    <a:pt x="1600288" y="3617780"/>
                  </a:cubicBezTo>
                  <a:lnTo>
                    <a:pt x="1600288" y="3617780"/>
                  </a:lnTo>
                  <a:lnTo>
                    <a:pt x="1664400" y="3785204"/>
                  </a:lnTo>
                  <a:lnTo>
                    <a:pt x="1485619" y="3780075"/>
                  </a:lnTo>
                  <a:lnTo>
                    <a:pt x="1486351" y="3772382"/>
                  </a:lnTo>
                  <a:cubicBezTo>
                    <a:pt x="1491847" y="3718161"/>
                    <a:pt x="1497342" y="3662842"/>
                    <a:pt x="1499540" y="3640127"/>
                  </a:cubicBezTo>
                  <a:lnTo>
                    <a:pt x="1499540" y="3640127"/>
                  </a:lnTo>
                  <a:close/>
                  <a:moveTo>
                    <a:pt x="1470964" y="3850415"/>
                  </a:moveTo>
                  <a:lnTo>
                    <a:pt x="1466568" y="3851881"/>
                  </a:lnTo>
                  <a:cubicBezTo>
                    <a:pt x="1463637" y="3846019"/>
                    <a:pt x="1456310" y="3843454"/>
                    <a:pt x="1450448" y="3846385"/>
                  </a:cubicBezTo>
                  <a:cubicBezTo>
                    <a:pt x="1449716" y="3846752"/>
                    <a:pt x="1448983" y="3847118"/>
                    <a:pt x="1448250" y="3847851"/>
                  </a:cubicBezTo>
                  <a:lnTo>
                    <a:pt x="1379009" y="3784838"/>
                  </a:lnTo>
                  <a:lnTo>
                    <a:pt x="1477192" y="3787769"/>
                  </a:lnTo>
                  <a:lnTo>
                    <a:pt x="1470964" y="3850415"/>
                  </a:lnTo>
                  <a:close/>
                  <a:moveTo>
                    <a:pt x="1434695" y="3844920"/>
                  </a:moveTo>
                  <a:cubicBezTo>
                    <a:pt x="1418942" y="3837227"/>
                    <a:pt x="1396961" y="3826236"/>
                    <a:pt x="1374613" y="3815612"/>
                  </a:cubicBezTo>
                  <a:lnTo>
                    <a:pt x="1363989" y="3810482"/>
                  </a:lnTo>
                  <a:lnTo>
                    <a:pt x="1345304" y="3792165"/>
                  </a:lnTo>
                  <a:lnTo>
                    <a:pt x="1336146" y="3783373"/>
                  </a:lnTo>
                  <a:lnTo>
                    <a:pt x="1367286" y="3784105"/>
                  </a:lnTo>
                  <a:lnTo>
                    <a:pt x="1434695" y="3844920"/>
                  </a:lnTo>
                  <a:close/>
                  <a:moveTo>
                    <a:pt x="1325888" y="3783373"/>
                  </a:moveTo>
                  <a:lnTo>
                    <a:pt x="1340542" y="3797660"/>
                  </a:lnTo>
                  <a:lnTo>
                    <a:pt x="1343473" y="3800591"/>
                  </a:lnTo>
                  <a:lnTo>
                    <a:pt x="1306837" y="3783006"/>
                  </a:lnTo>
                  <a:lnTo>
                    <a:pt x="1325888" y="3783373"/>
                  </a:lnTo>
                  <a:close/>
                  <a:moveTo>
                    <a:pt x="973087" y="4036158"/>
                  </a:moveTo>
                  <a:lnTo>
                    <a:pt x="833872" y="4161085"/>
                  </a:lnTo>
                  <a:cubicBezTo>
                    <a:pt x="832040" y="4159986"/>
                    <a:pt x="830209" y="4159253"/>
                    <a:pt x="828011" y="4158887"/>
                  </a:cubicBezTo>
                  <a:lnTo>
                    <a:pt x="823248" y="4122251"/>
                  </a:lnTo>
                  <a:lnTo>
                    <a:pt x="963928" y="4023335"/>
                  </a:lnTo>
                  <a:lnTo>
                    <a:pt x="1077499" y="3942737"/>
                  </a:lnTo>
                  <a:lnTo>
                    <a:pt x="973087" y="4036158"/>
                  </a:lnTo>
                  <a:close/>
                  <a:moveTo>
                    <a:pt x="821050" y="4159619"/>
                  </a:moveTo>
                  <a:lnTo>
                    <a:pt x="815554" y="4151560"/>
                  </a:lnTo>
                  <a:cubicBezTo>
                    <a:pt x="812624" y="4147529"/>
                    <a:pt x="809693" y="4143500"/>
                    <a:pt x="807128" y="4140569"/>
                  </a:cubicBezTo>
                  <a:cubicBezTo>
                    <a:pt x="808227" y="4139104"/>
                    <a:pt x="808960" y="4136906"/>
                    <a:pt x="809326" y="4134707"/>
                  </a:cubicBezTo>
                  <a:cubicBezTo>
                    <a:pt x="809326" y="4133974"/>
                    <a:pt x="808594" y="4133242"/>
                    <a:pt x="808227" y="4132509"/>
                  </a:cubicBezTo>
                  <a:lnTo>
                    <a:pt x="816654" y="4126647"/>
                  </a:lnTo>
                  <a:lnTo>
                    <a:pt x="821050" y="4159619"/>
                  </a:lnTo>
                  <a:close/>
                  <a:moveTo>
                    <a:pt x="814822" y="4165115"/>
                  </a:moveTo>
                  <a:cubicBezTo>
                    <a:pt x="814089" y="4166214"/>
                    <a:pt x="813723" y="4166946"/>
                    <a:pt x="812990" y="4168046"/>
                  </a:cubicBezTo>
                  <a:lnTo>
                    <a:pt x="808227" y="4167679"/>
                  </a:lnTo>
                  <a:cubicBezTo>
                    <a:pt x="807128" y="4161085"/>
                    <a:pt x="806029" y="4155590"/>
                    <a:pt x="804930" y="4150827"/>
                  </a:cubicBezTo>
                  <a:lnTo>
                    <a:pt x="814822" y="4165115"/>
                  </a:lnTo>
                  <a:close/>
                  <a:moveTo>
                    <a:pt x="817753" y="4340233"/>
                  </a:moveTo>
                  <a:lnTo>
                    <a:pt x="816287" y="4391523"/>
                  </a:lnTo>
                  <a:lnTo>
                    <a:pt x="813356" y="4336569"/>
                  </a:lnTo>
                  <a:lnTo>
                    <a:pt x="817753" y="4340233"/>
                  </a:lnTo>
                  <a:close/>
                  <a:moveTo>
                    <a:pt x="873072" y="4636981"/>
                  </a:moveTo>
                  <a:lnTo>
                    <a:pt x="896885" y="4682409"/>
                  </a:lnTo>
                  <a:lnTo>
                    <a:pt x="894687" y="4687538"/>
                  </a:lnTo>
                  <a:lnTo>
                    <a:pt x="873072" y="4636981"/>
                  </a:lnTo>
                  <a:close/>
                  <a:moveTo>
                    <a:pt x="968325" y="4838476"/>
                  </a:moveTo>
                  <a:cubicBezTo>
                    <a:pt x="969057" y="4839209"/>
                    <a:pt x="969790" y="4840308"/>
                    <a:pt x="970889" y="4841041"/>
                  </a:cubicBezTo>
                  <a:lnTo>
                    <a:pt x="968325" y="4858259"/>
                  </a:lnTo>
                  <a:cubicBezTo>
                    <a:pt x="966859" y="4853497"/>
                    <a:pt x="965394" y="4848001"/>
                    <a:pt x="963928" y="4841407"/>
                  </a:cubicBezTo>
                  <a:lnTo>
                    <a:pt x="968325" y="4838476"/>
                  </a:lnTo>
                  <a:close/>
                  <a:moveTo>
                    <a:pt x="978949" y="4870715"/>
                  </a:moveTo>
                  <a:cubicBezTo>
                    <a:pt x="977850" y="4868884"/>
                    <a:pt x="976384" y="4867418"/>
                    <a:pt x="974553" y="4866685"/>
                  </a:cubicBezTo>
                  <a:cubicBezTo>
                    <a:pt x="975285" y="4862656"/>
                    <a:pt x="976384" y="4857893"/>
                    <a:pt x="977117" y="4852764"/>
                  </a:cubicBezTo>
                  <a:lnTo>
                    <a:pt x="978949" y="4843239"/>
                  </a:lnTo>
                  <a:lnTo>
                    <a:pt x="989207" y="4874745"/>
                  </a:lnTo>
                  <a:lnTo>
                    <a:pt x="978949" y="4873280"/>
                  </a:lnTo>
                  <a:cubicBezTo>
                    <a:pt x="979315" y="4872181"/>
                    <a:pt x="979682" y="4871082"/>
                    <a:pt x="978949" y="4870715"/>
                  </a:cubicBezTo>
                  <a:lnTo>
                    <a:pt x="978949" y="4870715"/>
                  </a:lnTo>
                  <a:close/>
                  <a:moveTo>
                    <a:pt x="985177" y="4840674"/>
                  </a:moveTo>
                  <a:cubicBezTo>
                    <a:pt x="987009" y="4839575"/>
                    <a:pt x="988474" y="4838110"/>
                    <a:pt x="989573" y="4836278"/>
                  </a:cubicBezTo>
                  <a:lnTo>
                    <a:pt x="1169454" y="4887568"/>
                  </a:lnTo>
                  <a:lnTo>
                    <a:pt x="1304273" y="4925669"/>
                  </a:lnTo>
                  <a:lnTo>
                    <a:pt x="1166889" y="4903321"/>
                  </a:lnTo>
                  <a:lnTo>
                    <a:pt x="996900" y="4876211"/>
                  </a:lnTo>
                  <a:lnTo>
                    <a:pt x="985177" y="4840674"/>
                  </a:lnTo>
                  <a:close/>
                  <a:moveTo>
                    <a:pt x="1604318" y="4940689"/>
                  </a:moveTo>
                  <a:lnTo>
                    <a:pt x="1597357" y="4960106"/>
                  </a:lnTo>
                  <a:lnTo>
                    <a:pt x="1580505" y="4968899"/>
                  </a:lnTo>
                  <a:lnTo>
                    <a:pt x="1605783" y="4936659"/>
                  </a:lnTo>
                  <a:lnTo>
                    <a:pt x="1604318" y="4940689"/>
                  </a:lnTo>
                  <a:close/>
                  <a:moveTo>
                    <a:pt x="1607249" y="4954977"/>
                  </a:moveTo>
                  <a:lnTo>
                    <a:pt x="1611645" y="4943254"/>
                  </a:lnTo>
                  <a:lnTo>
                    <a:pt x="1620437" y="4918708"/>
                  </a:lnTo>
                  <a:lnTo>
                    <a:pt x="1627765" y="4909549"/>
                  </a:lnTo>
                  <a:cubicBezTo>
                    <a:pt x="1643152" y="4890132"/>
                    <a:pt x="1658172" y="4870715"/>
                    <a:pt x="1668796" y="4856794"/>
                  </a:cubicBezTo>
                  <a:lnTo>
                    <a:pt x="1635092" y="4940323"/>
                  </a:lnTo>
                  <a:lnTo>
                    <a:pt x="1607249" y="4954977"/>
                  </a:lnTo>
                  <a:close/>
                  <a:moveTo>
                    <a:pt x="1679054" y="4848734"/>
                  </a:moveTo>
                  <a:cubicBezTo>
                    <a:pt x="1679787" y="4848734"/>
                    <a:pt x="1680153" y="4849100"/>
                    <a:pt x="1680886" y="4849100"/>
                  </a:cubicBezTo>
                  <a:cubicBezTo>
                    <a:pt x="1684550" y="4849100"/>
                    <a:pt x="1688213" y="4847635"/>
                    <a:pt x="1691144" y="4844704"/>
                  </a:cubicBezTo>
                  <a:cubicBezTo>
                    <a:pt x="1692976" y="4842506"/>
                    <a:pt x="1694075" y="4839941"/>
                    <a:pt x="1694441" y="4837011"/>
                  </a:cubicBezTo>
                  <a:lnTo>
                    <a:pt x="1698837" y="4836278"/>
                  </a:lnTo>
                  <a:lnTo>
                    <a:pt x="1731809" y="4889766"/>
                  </a:lnTo>
                  <a:lnTo>
                    <a:pt x="1644983" y="4935194"/>
                  </a:lnTo>
                  <a:lnTo>
                    <a:pt x="1679054" y="4848734"/>
                  </a:lnTo>
                  <a:close/>
                  <a:moveTo>
                    <a:pt x="1916819" y="4996009"/>
                  </a:moveTo>
                  <a:lnTo>
                    <a:pt x="1918284" y="5013594"/>
                  </a:lnTo>
                  <a:lnTo>
                    <a:pt x="1846845" y="5018357"/>
                  </a:lnTo>
                  <a:cubicBezTo>
                    <a:pt x="1865163" y="5012495"/>
                    <a:pt x="1890075" y="5004435"/>
                    <a:pt x="1916819" y="4996009"/>
                  </a:cubicBezTo>
                  <a:lnTo>
                    <a:pt x="1916819" y="4996009"/>
                  </a:lnTo>
                  <a:close/>
                  <a:moveTo>
                    <a:pt x="1924146" y="4993811"/>
                  </a:moveTo>
                  <a:lnTo>
                    <a:pt x="1940632" y="4988315"/>
                  </a:lnTo>
                  <a:lnTo>
                    <a:pt x="2052737" y="4951680"/>
                  </a:lnTo>
                  <a:cubicBezTo>
                    <a:pt x="2047241" y="4961938"/>
                    <a:pt x="2036617" y="4982087"/>
                    <a:pt x="2023428" y="5006267"/>
                  </a:cubicBezTo>
                  <a:lnTo>
                    <a:pt x="1925611" y="5012861"/>
                  </a:lnTo>
                  <a:lnTo>
                    <a:pt x="1924146" y="4993811"/>
                  </a:lnTo>
                  <a:close/>
                  <a:moveTo>
                    <a:pt x="1947959" y="5173325"/>
                  </a:moveTo>
                  <a:lnTo>
                    <a:pt x="2064827" y="5155374"/>
                  </a:lnTo>
                  <a:lnTo>
                    <a:pt x="2114651" y="5147680"/>
                  </a:lnTo>
                  <a:lnTo>
                    <a:pt x="2078748" y="5233773"/>
                  </a:lnTo>
                  <a:lnTo>
                    <a:pt x="1946127" y="5174790"/>
                  </a:lnTo>
                  <a:lnTo>
                    <a:pt x="1947959" y="5173325"/>
                  </a:lnTo>
                  <a:close/>
                  <a:moveTo>
                    <a:pt x="2123443" y="5146215"/>
                  </a:moveTo>
                  <a:cubicBezTo>
                    <a:pt x="2150920" y="5141818"/>
                    <a:pt x="2173268" y="5138155"/>
                    <a:pt x="2184625" y="5136323"/>
                  </a:cubicBezTo>
                  <a:lnTo>
                    <a:pt x="2113552" y="5230477"/>
                  </a:lnTo>
                  <a:lnTo>
                    <a:pt x="2102928" y="5244032"/>
                  </a:lnTo>
                  <a:lnTo>
                    <a:pt x="2085342" y="5235972"/>
                  </a:lnTo>
                  <a:lnTo>
                    <a:pt x="2123443" y="5146215"/>
                  </a:lnTo>
                  <a:close/>
                  <a:moveTo>
                    <a:pt x="2098531" y="5250626"/>
                  </a:moveTo>
                  <a:cubicBezTo>
                    <a:pt x="2081679" y="5272974"/>
                    <a:pt x="2065926" y="5293856"/>
                    <a:pt x="2054569" y="5309243"/>
                  </a:cubicBezTo>
                  <a:lnTo>
                    <a:pt x="2082412" y="5243299"/>
                  </a:lnTo>
                  <a:lnTo>
                    <a:pt x="2098531" y="5250626"/>
                  </a:lnTo>
                  <a:close/>
                  <a:moveTo>
                    <a:pt x="2049440" y="5327927"/>
                  </a:moveTo>
                  <a:cubicBezTo>
                    <a:pt x="2059697" y="5314372"/>
                    <a:pt x="2081679" y="5285430"/>
                    <a:pt x="2105492" y="5253923"/>
                  </a:cubicBezTo>
                  <a:lnTo>
                    <a:pt x="2105858" y="5253923"/>
                  </a:lnTo>
                  <a:lnTo>
                    <a:pt x="2269619" y="5326828"/>
                  </a:lnTo>
                  <a:lnTo>
                    <a:pt x="2139563" y="5449191"/>
                  </a:lnTo>
                  <a:lnTo>
                    <a:pt x="2134800" y="5443329"/>
                  </a:lnTo>
                  <a:cubicBezTo>
                    <a:pt x="2099630" y="5399733"/>
                    <a:pt x="2064094" y="5356502"/>
                    <a:pt x="2050172" y="5339650"/>
                  </a:cubicBezTo>
                  <a:cubicBezTo>
                    <a:pt x="2053470" y="5336353"/>
                    <a:pt x="2053470" y="5330858"/>
                    <a:pt x="2049806" y="5327561"/>
                  </a:cubicBezTo>
                  <a:cubicBezTo>
                    <a:pt x="2049806" y="5327561"/>
                    <a:pt x="2049806" y="5327561"/>
                    <a:pt x="2049806" y="5327561"/>
                  </a:cubicBezTo>
                  <a:lnTo>
                    <a:pt x="2049440" y="5327927"/>
                  </a:lnTo>
                  <a:close/>
                  <a:moveTo>
                    <a:pt x="2178397" y="5508907"/>
                  </a:moveTo>
                  <a:lnTo>
                    <a:pt x="2176565" y="5512937"/>
                  </a:lnTo>
                  <a:cubicBezTo>
                    <a:pt x="2174000" y="5512204"/>
                    <a:pt x="2171070" y="5512570"/>
                    <a:pt x="2168505" y="5513669"/>
                  </a:cubicBezTo>
                  <a:cubicBezTo>
                    <a:pt x="2165208" y="5515135"/>
                    <a:pt x="2162644" y="5517699"/>
                    <a:pt x="2161178" y="5521362"/>
                  </a:cubicBezTo>
                  <a:cubicBezTo>
                    <a:pt x="2161178" y="5522095"/>
                    <a:pt x="2160812" y="5522828"/>
                    <a:pt x="2160812" y="5523561"/>
                  </a:cubicBezTo>
                  <a:lnTo>
                    <a:pt x="2067391" y="5527957"/>
                  </a:lnTo>
                  <a:lnTo>
                    <a:pt x="2138830" y="5460548"/>
                  </a:lnTo>
                  <a:lnTo>
                    <a:pt x="2178397" y="5508907"/>
                  </a:lnTo>
                  <a:close/>
                  <a:moveTo>
                    <a:pt x="2149088" y="5530521"/>
                  </a:moveTo>
                  <a:cubicBezTo>
                    <a:pt x="2132602" y="5536017"/>
                    <a:pt x="2109155" y="5544077"/>
                    <a:pt x="2086075" y="5552136"/>
                  </a:cubicBezTo>
                  <a:lnTo>
                    <a:pt x="2075084" y="5556166"/>
                  </a:lnTo>
                  <a:lnTo>
                    <a:pt x="2049073" y="5556533"/>
                  </a:lnTo>
                  <a:lnTo>
                    <a:pt x="2036617" y="5556533"/>
                  </a:lnTo>
                  <a:lnTo>
                    <a:pt x="2059331" y="5535284"/>
                  </a:lnTo>
                  <a:lnTo>
                    <a:pt x="2149088" y="5530521"/>
                  </a:lnTo>
                  <a:close/>
                  <a:moveTo>
                    <a:pt x="2028557" y="5563860"/>
                  </a:moveTo>
                  <a:lnTo>
                    <a:pt x="2049073" y="5563493"/>
                  </a:lnTo>
                  <a:lnTo>
                    <a:pt x="2053103" y="5563493"/>
                  </a:lnTo>
                  <a:lnTo>
                    <a:pt x="2014636" y="5577049"/>
                  </a:lnTo>
                  <a:lnTo>
                    <a:pt x="2028557" y="5563860"/>
                  </a:lnTo>
                  <a:close/>
                  <a:moveTo>
                    <a:pt x="1942097" y="5989565"/>
                  </a:moveTo>
                  <a:lnTo>
                    <a:pt x="1965544" y="5851815"/>
                  </a:lnTo>
                  <a:lnTo>
                    <a:pt x="1957484" y="5992129"/>
                  </a:lnTo>
                  <a:lnTo>
                    <a:pt x="1947593" y="6178970"/>
                  </a:lnTo>
                  <a:cubicBezTo>
                    <a:pt x="1945395" y="6179337"/>
                    <a:pt x="1943563" y="6180070"/>
                    <a:pt x="1942097" y="6181535"/>
                  </a:cubicBezTo>
                  <a:lnTo>
                    <a:pt x="1912789" y="6158821"/>
                  </a:lnTo>
                  <a:lnTo>
                    <a:pt x="1942097" y="5989565"/>
                  </a:lnTo>
                  <a:close/>
                  <a:moveTo>
                    <a:pt x="1937701" y="6186664"/>
                  </a:moveTo>
                  <a:lnTo>
                    <a:pt x="1928176" y="6185199"/>
                  </a:lnTo>
                  <a:cubicBezTo>
                    <a:pt x="1923413" y="6184466"/>
                    <a:pt x="1918651" y="6183733"/>
                    <a:pt x="1914255" y="6183001"/>
                  </a:cubicBezTo>
                  <a:cubicBezTo>
                    <a:pt x="1913888" y="6180802"/>
                    <a:pt x="1913155" y="6178970"/>
                    <a:pt x="1911690" y="6177505"/>
                  </a:cubicBezTo>
                  <a:cubicBezTo>
                    <a:pt x="1910957" y="6176772"/>
                    <a:pt x="1910224" y="6177139"/>
                    <a:pt x="1909492" y="6176772"/>
                  </a:cubicBezTo>
                  <a:lnTo>
                    <a:pt x="1911323" y="6166515"/>
                  </a:lnTo>
                  <a:lnTo>
                    <a:pt x="1937701" y="6186664"/>
                  </a:lnTo>
                  <a:close/>
                  <a:moveTo>
                    <a:pt x="1936968" y="6195090"/>
                  </a:moveTo>
                  <a:cubicBezTo>
                    <a:pt x="1937335" y="6196189"/>
                    <a:pt x="1937335" y="6197288"/>
                    <a:pt x="1938068" y="6198387"/>
                  </a:cubicBezTo>
                  <a:lnTo>
                    <a:pt x="1934404" y="6201685"/>
                  </a:lnTo>
                  <a:lnTo>
                    <a:pt x="1920116" y="6191793"/>
                  </a:lnTo>
                  <a:lnTo>
                    <a:pt x="1936968" y="6195090"/>
                  </a:lnTo>
                  <a:close/>
                  <a:moveTo>
                    <a:pt x="2062995" y="6316720"/>
                  </a:moveTo>
                  <a:lnTo>
                    <a:pt x="2098531" y="6354088"/>
                  </a:lnTo>
                  <a:lnTo>
                    <a:pt x="2057499" y="6317087"/>
                  </a:lnTo>
                  <a:lnTo>
                    <a:pt x="2062995" y="6316720"/>
                  </a:lnTo>
                  <a:close/>
                  <a:moveTo>
                    <a:pt x="2312116" y="6487442"/>
                  </a:moveTo>
                  <a:lnTo>
                    <a:pt x="2361208" y="6502829"/>
                  </a:lnTo>
                  <a:lnTo>
                    <a:pt x="2363040" y="6507958"/>
                  </a:lnTo>
                  <a:lnTo>
                    <a:pt x="2312116" y="6487442"/>
                  </a:lnTo>
                  <a:close/>
                  <a:moveTo>
                    <a:pt x="2522038" y="6563277"/>
                  </a:moveTo>
                  <a:lnTo>
                    <a:pt x="2522038" y="6563277"/>
                  </a:lnTo>
                  <a:cubicBezTo>
                    <a:pt x="2523137" y="6562911"/>
                    <a:pt x="2524236" y="6562911"/>
                    <a:pt x="2524969" y="6562179"/>
                  </a:cubicBezTo>
                  <a:lnTo>
                    <a:pt x="2535593" y="6576100"/>
                  </a:lnTo>
                  <a:lnTo>
                    <a:pt x="2520573" y="6567674"/>
                  </a:lnTo>
                  <a:lnTo>
                    <a:pt x="2522038" y="6563277"/>
                  </a:lnTo>
                  <a:close/>
                  <a:moveTo>
                    <a:pt x="2535227" y="6552287"/>
                  </a:moveTo>
                  <a:cubicBezTo>
                    <a:pt x="2535593" y="6550089"/>
                    <a:pt x="2535593" y="6548257"/>
                    <a:pt x="2535227" y="6546059"/>
                  </a:cubicBezTo>
                  <a:lnTo>
                    <a:pt x="2698621" y="6455202"/>
                  </a:lnTo>
                  <a:lnTo>
                    <a:pt x="2820984" y="6386694"/>
                  </a:lnTo>
                  <a:lnTo>
                    <a:pt x="2707780" y="6468025"/>
                  </a:lnTo>
                  <a:lnTo>
                    <a:pt x="2568565" y="6568773"/>
                  </a:lnTo>
                  <a:lnTo>
                    <a:pt x="2535227" y="6552287"/>
                  </a:lnTo>
                  <a:close/>
                  <a:moveTo>
                    <a:pt x="3043728" y="6185199"/>
                  </a:moveTo>
                  <a:lnTo>
                    <a:pt x="3052521" y="6203883"/>
                  </a:lnTo>
                  <a:lnTo>
                    <a:pt x="3046659" y="6222201"/>
                  </a:lnTo>
                  <a:lnTo>
                    <a:pt x="3041897" y="6181535"/>
                  </a:lnTo>
                  <a:lnTo>
                    <a:pt x="3043728" y="6185199"/>
                  </a:lnTo>
                  <a:close/>
                  <a:moveTo>
                    <a:pt x="3055818" y="6193625"/>
                  </a:moveTo>
                  <a:lnTo>
                    <a:pt x="3050323" y="6181901"/>
                  </a:lnTo>
                  <a:lnTo>
                    <a:pt x="3039332" y="6158455"/>
                  </a:lnTo>
                  <a:lnTo>
                    <a:pt x="3037866" y="6147098"/>
                  </a:lnTo>
                  <a:cubicBezTo>
                    <a:pt x="3034936" y="6122552"/>
                    <a:pt x="3032005" y="6098372"/>
                    <a:pt x="3029807" y="6080787"/>
                  </a:cubicBezTo>
                  <a:lnTo>
                    <a:pt x="3064977" y="6163584"/>
                  </a:lnTo>
                  <a:lnTo>
                    <a:pt x="3055818" y="6193625"/>
                  </a:lnTo>
                  <a:close/>
                  <a:moveTo>
                    <a:pt x="3031272" y="6067232"/>
                  </a:moveTo>
                  <a:cubicBezTo>
                    <a:pt x="3032005" y="6066866"/>
                    <a:pt x="3032371" y="6066499"/>
                    <a:pt x="3033104" y="6066133"/>
                  </a:cubicBezTo>
                  <a:cubicBezTo>
                    <a:pt x="3035668" y="6063568"/>
                    <a:pt x="3036767" y="6059905"/>
                    <a:pt x="3036767" y="6056241"/>
                  </a:cubicBezTo>
                  <a:cubicBezTo>
                    <a:pt x="3036767" y="6053311"/>
                    <a:pt x="3035668" y="6050746"/>
                    <a:pt x="3033837" y="6048548"/>
                  </a:cubicBezTo>
                  <a:lnTo>
                    <a:pt x="3036401" y="6045251"/>
                  </a:lnTo>
                  <a:lnTo>
                    <a:pt x="3097583" y="6059539"/>
                  </a:lnTo>
                  <a:lnTo>
                    <a:pt x="3068274" y="6153326"/>
                  </a:lnTo>
                  <a:lnTo>
                    <a:pt x="3031272" y="6067232"/>
                  </a:lnTo>
                  <a:close/>
                  <a:moveTo>
                    <a:pt x="3041164" y="6038657"/>
                  </a:moveTo>
                  <a:cubicBezTo>
                    <a:pt x="3054352" y="6021438"/>
                    <a:pt x="3074136" y="5995426"/>
                    <a:pt x="3093919" y="5969049"/>
                  </a:cubicBezTo>
                  <a:lnTo>
                    <a:pt x="3149239" y="5895045"/>
                  </a:lnTo>
                  <a:lnTo>
                    <a:pt x="3099781" y="6052212"/>
                  </a:lnTo>
                  <a:lnTo>
                    <a:pt x="3041164" y="6038657"/>
                  </a:lnTo>
                  <a:close/>
                  <a:moveTo>
                    <a:pt x="3303841" y="6003487"/>
                  </a:moveTo>
                  <a:lnTo>
                    <a:pt x="3317396" y="6014843"/>
                  </a:lnTo>
                  <a:lnTo>
                    <a:pt x="3270136" y="6068698"/>
                  </a:lnTo>
                  <a:cubicBezTo>
                    <a:pt x="3278929" y="6051845"/>
                    <a:pt x="3291018" y="6028398"/>
                    <a:pt x="3303841" y="6003487"/>
                  </a:cubicBezTo>
                  <a:lnTo>
                    <a:pt x="3303841" y="6003487"/>
                  </a:lnTo>
                  <a:close/>
                  <a:moveTo>
                    <a:pt x="3307138" y="5996892"/>
                  </a:moveTo>
                  <a:lnTo>
                    <a:pt x="3315198" y="5981505"/>
                  </a:lnTo>
                  <a:lnTo>
                    <a:pt x="3368686" y="5876361"/>
                  </a:lnTo>
                  <a:cubicBezTo>
                    <a:pt x="3371983" y="5887352"/>
                    <a:pt x="3378577" y="5909333"/>
                    <a:pt x="3386637" y="5935711"/>
                  </a:cubicBezTo>
                  <a:lnTo>
                    <a:pt x="3322158" y="6009714"/>
                  </a:lnTo>
                  <a:lnTo>
                    <a:pt x="3307138" y="5996892"/>
                  </a:lnTo>
                  <a:close/>
                  <a:moveTo>
                    <a:pt x="3555893" y="5963920"/>
                  </a:moveTo>
                  <a:cubicBezTo>
                    <a:pt x="3572013" y="5941572"/>
                    <a:pt x="3585202" y="5923255"/>
                    <a:pt x="3592162" y="5913729"/>
                  </a:cubicBezTo>
                  <a:lnTo>
                    <a:pt x="3608648" y="6030596"/>
                  </a:lnTo>
                  <a:lnTo>
                    <a:pt x="3611213" y="6047815"/>
                  </a:lnTo>
                  <a:lnTo>
                    <a:pt x="3593261" y="6054776"/>
                  </a:lnTo>
                  <a:lnTo>
                    <a:pt x="3555893" y="5963920"/>
                  </a:lnTo>
                  <a:close/>
                  <a:moveTo>
                    <a:pt x="3611946" y="6055509"/>
                  </a:moveTo>
                  <a:cubicBezTo>
                    <a:pt x="3615976" y="6083352"/>
                    <a:pt x="3619639" y="6108997"/>
                    <a:pt x="3622203" y="6127681"/>
                  </a:cubicBezTo>
                  <a:lnTo>
                    <a:pt x="3595460" y="6061737"/>
                  </a:lnTo>
                  <a:lnTo>
                    <a:pt x="3611946" y="6055509"/>
                  </a:lnTo>
                  <a:close/>
                  <a:moveTo>
                    <a:pt x="3851176" y="6181535"/>
                  </a:moveTo>
                  <a:cubicBezTo>
                    <a:pt x="3851542" y="6183001"/>
                    <a:pt x="3852275" y="6184466"/>
                    <a:pt x="3852641" y="6185565"/>
                  </a:cubicBezTo>
                  <a:cubicBezTo>
                    <a:pt x="3850077" y="6187030"/>
                    <a:pt x="3848245" y="6189229"/>
                    <a:pt x="3847146" y="6191793"/>
                  </a:cubicBezTo>
                  <a:cubicBezTo>
                    <a:pt x="3845680" y="6195823"/>
                    <a:pt x="3846046" y="6200585"/>
                    <a:pt x="3848611" y="6204249"/>
                  </a:cubicBezTo>
                  <a:lnTo>
                    <a:pt x="3785598" y="6273490"/>
                  </a:lnTo>
                  <a:lnTo>
                    <a:pt x="3788529" y="6175307"/>
                  </a:lnTo>
                  <a:lnTo>
                    <a:pt x="3851176" y="6181535"/>
                  </a:lnTo>
                  <a:close/>
                  <a:moveTo>
                    <a:pt x="3846046" y="6217438"/>
                  </a:moveTo>
                  <a:cubicBezTo>
                    <a:pt x="3838353" y="6233191"/>
                    <a:pt x="3827362" y="6255173"/>
                    <a:pt x="3816738" y="6277520"/>
                  </a:cubicBezTo>
                  <a:lnTo>
                    <a:pt x="3811609" y="6288144"/>
                  </a:lnTo>
                  <a:lnTo>
                    <a:pt x="3793292" y="6306829"/>
                  </a:lnTo>
                  <a:lnTo>
                    <a:pt x="3784499" y="6315621"/>
                  </a:lnTo>
                  <a:lnTo>
                    <a:pt x="3785232" y="6284481"/>
                  </a:lnTo>
                  <a:lnTo>
                    <a:pt x="3846046" y="6217438"/>
                  </a:lnTo>
                  <a:close/>
                  <a:moveTo>
                    <a:pt x="3784499" y="6326612"/>
                  </a:moveTo>
                  <a:lnTo>
                    <a:pt x="3798787" y="6311958"/>
                  </a:lnTo>
                  <a:lnTo>
                    <a:pt x="3801718" y="6309027"/>
                  </a:lnTo>
                  <a:lnTo>
                    <a:pt x="3784133" y="6345662"/>
                  </a:lnTo>
                  <a:lnTo>
                    <a:pt x="3784499" y="6326612"/>
                  </a:lnTo>
                  <a:close/>
                  <a:moveTo>
                    <a:pt x="4036918" y="6679412"/>
                  </a:moveTo>
                  <a:lnTo>
                    <a:pt x="4161845" y="6818627"/>
                  </a:lnTo>
                  <a:cubicBezTo>
                    <a:pt x="4160746" y="6820459"/>
                    <a:pt x="4160013" y="6822291"/>
                    <a:pt x="4159647" y="6824489"/>
                  </a:cubicBezTo>
                  <a:lnTo>
                    <a:pt x="4123012" y="6829251"/>
                  </a:lnTo>
                  <a:lnTo>
                    <a:pt x="4024096" y="6688571"/>
                  </a:lnTo>
                  <a:lnTo>
                    <a:pt x="3943497" y="6574634"/>
                  </a:lnTo>
                  <a:lnTo>
                    <a:pt x="4036918" y="6679412"/>
                  </a:lnTo>
                  <a:close/>
                  <a:moveTo>
                    <a:pt x="4160380" y="6831450"/>
                  </a:moveTo>
                  <a:lnTo>
                    <a:pt x="4152686" y="6836945"/>
                  </a:lnTo>
                  <a:cubicBezTo>
                    <a:pt x="4148656" y="6839876"/>
                    <a:pt x="4144626" y="6842807"/>
                    <a:pt x="4141329" y="6845371"/>
                  </a:cubicBezTo>
                  <a:cubicBezTo>
                    <a:pt x="4139864" y="6844272"/>
                    <a:pt x="4137666" y="6843539"/>
                    <a:pt x="4135834" y="6843173"/>
                  </a:cubicBezTo>
                  <a:cubicBezTo>
                    <a:pt x="4135101" y="6843173"/>
                    <a:pt x="4134368" y="6843905"/>
                    <a:pt x="4133635" y="6844272"/>
                  </a:cubicBezTo>
                  <a:lnTo>
                    <a:pt x="4127774" y="6835846"/>
                  </a:lnTo>
                  <a:lnTo>
                    <a:pt x="4160380" y="6831450"/>
                  </a:lnTo>
                  <a:close/>
                  <a:moveTo>
                    <a:pt x="4165875" y="6837678"/>
                  </a:moveTo>
                  <a:cubicBezTo>
                    <a:pt x="4166974" y="6838410"/>
                    <a:pt x="4167707" y="6838777"/>
                    <a:pt x="4168806" y="6839143"/>
                  </a:cubicBezTo>
                  <a:lnTo>
                    <a:pt x="4168439" y="6843905"/>
                  </a:lnTo>
                  <a:lnTo>
                    <a:pt x="4151587" y="6847203"/>
                  </a:lnTo>
                  <a:lnTo>
                    <a:pt x="4165875" y="6837678"/>
                  </a:lnTo>
                  <a:close/>
                  <a:moveTo>
                    <a:pt x="4340993" y="6834747"/>
                  </a:moveTo>
                  <a:lnTo>
                    <a:pt x="4392649" y="6836212"/>
                  </a:lnTo>
                  <a:lnTo>
                    <a:pt x="4337330" y="6839143"/>
                  </a:lnTo>
                  <a:lnTo>
                    <a:pt x="4340993" y="6834747"/>
                  </a:lnTo>
                  <a:close/>
                  <a:moveTo>
                    <a:pt x="4637741" y="6779427"/>
                  </a:moveTo>
                  <a:lnTo>
                    <a:pt x="4683169" y="6755614"/>
                  </a:lnTo>
                  <a:lnTo>
                    <a:pt x="4688298" y="6757812"/>
                  </a:lnTo>
                  <a:lnTo>
                    <a:pt x="4637741" y="6779427"/>
                  </a:lnTo>
                  <a:close/>
                  <a:moveTo>
                    <a:pt x="4839236" y="6683442"/>
                  </a:moveTo>
                  <a:cubicBezTo>
                    <a:pt x="4839969" y="6682709"/>
                    <a:pt x="4840702" y="6681977"/>
                    <a:pt x="4841068" y="6681244"/>
                  </a:cubicBezTo>
                  <a:lnTo>
                    <a:pt x="4858653" y="6683808"/>
                  </a:lnTo>
                  <a:lnTo>
                    <a:pt x="4841801" y="6688204"/>
                  </a:lnTo>
                  <a:lnTo>
                    <a:pt x="4839236" y="6683442"/>
                  </a:lnTo>
                  <a:close/>
                  <a:moveTo>
                    <a:pt x="4871475" y="6673550"/>
                  </a:moveTo>
                  <a:cubicBezTo>
                    <a:pt x="4869644" y="6674649"/>
                    <a:pt x="4868178" y="6676115"/>
                    <a:pt x="4867079" y="6677947"/>
                  </a:cubicBezTo>
                  <a:cubicBezTo>
                    <a:pt x="4863050" y="6677214"/>
                    <a:pt x="4858287" y="6676115"/>
                    <a:pt x="4853524" y="6675382"/>
                  </a:cubicBezTo>
                  <a:lnTo>
                    <a:pt x="4843999" y="6673917"/>
                  </a:lnTo>
                  <a:lnTo>
                    <a:pt x="4875505" y="6663659"/>
                  </a:lnTo>
                  <a:lnTo>
                    <a:pt x="4874040" y="6673917"/>
                  </a:lnTo>
                  <a:cubicBezTo>
                    <a:pt x="4872941" y="6673184"/>
                    <a:pt x="4871842" y="6672818"/>
                    <a:pt x="4871475" y="6673550"/>
                  </a:cubicBezTo>
                  <a:lnTo>
                    <a:pt x="4871475" y="6673550"/>
                  </a:lnTo>
                  <a:close/>
                  <a:moveTo>
                    <a:pt x="4841435" y="6667322"/>
                  </a:moveTo>
                  <a:cubicBezTo>
                    <a:pt x="4840335" y="6665491"/>
                    <a:pt x="4838870" y="6664025"/>
                    <a:pt x="4837038" y="6662926"/>
                  </a:cubicBezTo>
                  <a:lnTo>
                    <a:pt x="4888328" y="6483045"/>
                  </a:lnTo>
                  <a:lnTo>
                    <a:pt x="4926429" y="6348593"/>
                  </a:lnTo>
                  <a:lnTo>
                    <a:pt x="4904081" y="6485610"/>
                  </a:lnTo>
                  <a:lnTo>
                    <a:pt x="4876971" y="6655232"/>
                  </a:lnTo>
                  <a:lnTo>
                    <a:pt x="4841435" y="6667322"/>
                  </a:lnTo>
                  <a:close/>
                  <a:moveTo>
                    <a:pt x="4941449" y="6048182"/>
                  </a:moveTo>
                  <a:lnTo>
                    <a:pt x="4960866" y="6055143"/>
                  </a:lnTo>
                  <a:lnTo>
                    <a:pt x="4969659" y="6071995"/>
                  </a:lnTo>
                  <a:lnTo>
                    <a:pt x="4937786" y="6046716"/>
                  </a:lnTo>
                  <a:lnTo>
                    <a:pt x="4941449" y="6048182"/>
                  </a:lnTo>
                  <a:close/>
                  <a:moveTo>
                    <a:pt x="4955737" y="6045617"/>
                  </a:moveTo>
                  <a:lnTo>
                    <a:pt x="4944014" y="6041221"/>
                  </a:lnTo>
                  <a:lnTo>
                    <a:pt x="4919468" y="6032428"/>
                  </a:lnTo>
                  <a:lnTo>
                    <a:pt x="4910309" y="6025101"/>
                  </a:lnTo>
                  <a:cubicBezTo>
                    <a:pt x="4890893" y="6009714"/>
                    <a:pt x="4871475" y="5994694"/>
                    <a:pt x="4857921" y="5984070"/>
                  </a:cubicBezTo>
                  <a:lnTo>
                    <a:pt x="4941449" y="6017774"/>
                  </a:lnTo>
                  <a:lnTo>
                    <a:pt x="4955737" y="6045617"/>
                  </a:lnTo>
                  <a:close/>
                  <a:moveTo>
                    <a:pt x="4849128" y="5973079"/>
                  </a:moveTo>
                  <a:cubicBezTo>
                    <a:pt x="4849860" y="5968683"/>
                    <a:pt x="4848395" y="5964286"/>
                    <a:pt x="4845098" y="5961356"/>
                  </a:cubicBezTo>
                  <a:cubicBezTo>
                    <a:pt x="4842900" y="5959524"/>
                    <a:pt x="4840335" y="5958425"/>
                    <a:pt x="4837405" y="5958425"/>
                  </a:cubicBezTo>
                  <a:cubicBezTo>
                    <a:pt x="4837405" y="5956959"/>
                    <a:pt x="4837038" y="5955494"/>
                    <a:pt x="4836672" y="5954029"/>
                  </a:cubicBezTo>
                  <a:lnTo>
                    <a:pt x="4890160" y="5921057"/>
                  </a:lnTo>
                  <a:lnTo>
                    <a:pt x="4935588" y="6007883"/>
                  </a:lnTo>
                  <a:lnTo>
                    <a:pt x="4849128" y="5973079"/>
                  </a:lnTo>
                  <a:close/>
                  <a:moveTo>
                    <a:pt x="4810294" y="5751800"/>
                  </a:moveTo>
                  <a:lnTo>
                    <a:pt x="4989075" y="5736047"/>
                  </a:lnTo>
                  <a:lnTo>
                    <a:pt x="4989442" y="5736047"/>
                  </a:lnTo>
                  <a:cubicBezTo>
                    <a:pt x="5001165" y="5773049"/>
                    <a:pt x="5012522" y="5807486"/>
                    <a:pt x="5018018" y="5823972"/>
                  </a:cubicBezTo>
                  <a:cubicBezTo>
                    <a:pt x="5014354" y="5826537"/>
                    <a:pt x="5012522" y="5831666"/>
                    <a:pt x="5013622" y="5836062"/>
                  </a:cubicBezTo>
                  <a:cubicBezTo>
                    <a:pt x="4994205" y="5847785"/>
                    <a:pt x="4946945" y="5877094"/>
                    <a:pt x="4900051" y="5906402"/>
                  </a:cubicBezTo>
                  <a:lnTo>
                    <a:pt x="4893457" y="5910432"/>
                  </a:lnTo>
                  <a:lnTo>
                    <a:pt x="4810294" y="5751800"/>
                  </a:lnTo>
                  <a:close/>
                  <a:moveTo>
                    <a:pt x="4996769" y="5735314"/>
                  </a:moveTo>
                  <a:lnTo>
                    <a:pt x="5014354" y="5733849"/>
                  </a:lnTo>
                  <a:lnTo>
                    <a:pt x="5019117" y="5805288"/>
                  </a:lnTo>
                  <a:cubicBezTo>
                    <a:pt x="5013255" y="5786970"/>
                    <a:pt x="5005195" y="5762058"/>
                    <a:pt x="4996769" y="5735314"/>
                  </a:cubicBezTo>
                  <a:lnTo>
                    <a:pt x="4996769" y="5735314"/>
                  </a:lnTo>
                  <a:close/>
                  <a:moveTo>
                    <a:pt x="4994205" y="5727987"/>
                  </a:moveTo>
                  <a:lnTo>
                    <a:pt x="4988709" y="5711501"/>
                  </a:lnTo>
                  <a:lnTo>
                    <a:pt x="4952074" y="5599396"/>
                  </a:lnTo>
                  <a:cubicBezTo>
                    <a:pt x="4962332" y="5604892"/>
                    <a:pt x="4982115" y="5615516"/>
                    <a:pt x="5006661" y="5628705"/>
                  </a:cubicBezTo>
                  <a:lnTo>
                    <a:pt x="5013255" y="5726521"/>
                  </a:lnTo>
                  <a:lnTo>
                    <a:pt x="4994205" y="5727987"/>
                  </a:lnTo>
                  <a:close/>
                  <a:moveTo>
                    <a:pt x="5014720" y="5632368"/>
                  </a:moveTo>
                  <a:cubicBezTo>
                    <a:pt x="5029008" y="5640062"/>
                    <a:pt x="5044029" y="5647755"/>
                    <a:pt x="5059416" y="5655815"/>
                  </a:cubicBezTo>
                  <a:lnTo>
                    <a:pt x="5154668" y="5706006"/>
                  </a:lnTo>
                  <a:lnTo>
                    <a:pt x="5164194" y="5711135"/>
                  </a:lnTo>
                  <a:lnTo>
                    <a:pt x="5165659" y="5712966"/>
                  </a:lnTo>
                  <a:lnTo>
                    <a:pt x="5020949" y="5725789"/>
                  </a:lnTo>
                  <a:lnTo>
                    <a:pt x="5014720" y="5632368"/>
                  </a:lnTo>
                  <a:close/>
                  <a:moveTo>
                    <a:pt x="5146608" y="5528690"/>
                  </a:moveTo>
                  <a:cubicBezTo>
                    <a:pt x="5142212" y="5501213"/>
                    <a:pt x="5138549" y="5478865"/>
                    <a:pt x="5136717" y="5467508"/>
                  </a:cubicBezTo>
                  <a:lnTo>
                    <a:pt x="5230870" y="5538581"/>
                  </a:lnTo>
                  <a:lnTo>
                    <a:pt x="5244792" y="5549206"/>
                  </a:lnTo>
                  <a:lnTo>
                    <a:pt x="5236732" y="5566791"/>
                  </a:lnTo>
                  <a:lnTo>
                    <a:pt x="5146608" y="5528690"/>
                  </a:lnTo>
                  <a:close/>
                  <a:moveTo>
                    <a:pt x="5251020" y="5553968"/>
                  </a:moveTo>
                  <a:cubicBezTo>
                    <a:pt x="5273368" y="5570820"/>
                    <a:pt x="5294616" y="5586574"/>
                    <a:pt x="5309636" y="5597931"/>
                  </a:cubicBezTo>
                  <a:lnTo>
                    <a:pt x="5243693" y="5570088"/>
                  </a:lnTo>
                  <a:lnTo>
                    <a:pt x="5251020" y="5553968"/>
                  </a:lnTo>
                  <a:close/>
                  <a:moveTo>
                    <a:pt x="5342608" y="5389108"/>
                  </a:moveTo>
                  <a:lnTo>
                    <a:pt x="5425038" y="5431239"/>
                  </a:lnTo>
                  <a:cubicBezTo>
                    <a:pt x="5454347" y="5446260"/>
                    <a:pt x="5483655" y="5460914"/>
                    <a:pt x="5503072" y="5470806"/>
                  </a:cubicBezTo>
                  <a:lnTo>
                    <a:pt x="5456179" y="5508907"/>
                  </a:lnTo>
                  <a:lnTo>
                    <a:pt x="5342608" y="5389108"/>
                  </a:lnTo>
                  <a:close/>
                  <a:moveTo>
                    <a:pt x="5509667" y="5474103"/>
                  </a:moveTo>
                  <a:lnTo>
                    <a:pt x="5513697" y="5475935"/>
                  </a:lnTo>
                  <a:cubicBezTo>
                    <a:pt x="5512964" y="5478865"/>
                    <a:pt x="5513330" y="5481430"/>
                    <a:pt x="5514429" y="5483994"/>
                  </a:cubicBezTo>
                  <a:cubicBezTo>
                    <a:pt x="5516261" y="5488024"/>
                    <a:pt x="5519925" y="5490589"/>
                    <a:pt x="5524321" y="5491321"/>
                  </a:cubicBezTo>
                  <a:lnTo>
                    <a:pt x="5528717" y="5585108"/>
                  </a:lnTo>
                  <a:lnTo>
                    <a:pt x="5461308" y="5513669"/>
                  </a:lnTo>
                  <a:lnTo>
                    <a:pt x="5509667" y="5474103"/>
                  </a:lnTo>
                  <a:close/>
                  <a:moveTo>
                    <a:pt x="5531282" y="5503411"/>
                  </a:moveTo>
                  <a:cubicBezTo>
                    <a:pt x="5536777" y="5520264"/>
                    <a:pt x="5544837" y="5543344"/>
                    <a:pt x="5552897" y="5566424"/>
                  </a:cubicBezTo>
                  <a:lnTo>
                    <a:pt x="5556926" y="5577415"/>
                  </a:lnTo>
                  <a:lnTo>
                    <a:pt x="5557293" y="5603426"/>
                  </a:lnTo>
                  <a:lnTo>
                    <a:pt x="5557293" y="5615882"/>
                  </a:lnTo>
                  <a:lnTo>
                    <a:pt x="5536044" y="5593168"/>
                  </a:lnTo>
                  <a:lnTo>
                    <a:pt x="5531282" y="5503411"/>
                  </a:lnTo>
                  <a:close/>
                  <a:moveTo>
                    <a:pt x="5564620" y="5623942"/>
                  </a:moveTo>
                  <a:lnTo>
                    <a:pt x="5564254" y="5603426"/>
                  </a:lnTo>
                  <a:lnTo>
                    <a:pt x="5564254" y="5599396"/>
                  </a:lnTo>
                  <a:lnTo>
                    <a:pt x="5577809" y="5637864"/>
                  </a:lnTo>
                  <a:lnTo>
                    <a:pt x="5564620" y="5623942"/>
                  </a:lnTo>
                  <a:close/>
                  <a:moveTo>
                    <a:pt x="5534213" y="5489856"/>
                  </a:moveTo>
                  <a:cubicBezTo>
                    <a:pt x="5536411" y="5488390"/>
                    <a:pt x="5538242" y="5486192"/>
                    <a:pt x="5539342" y="5483628"/>
                  </a:cubicBezTo>
                  <a:cubicBezTo>
                    <a:pt x="5542272" y="5476667"/>
                    <a:pt x="5538975" y="5468974"/>
                    <a:pt x="5532014" y="5466409"/>
                  </a:cubicBezTo>
                  <a:cubicBezTo>
                    <a:pt x="5531648" y="5466409"/>
                    <a:pt x="5531282" y="5466043"/>
                    <a:pt x="5530915" y="5466043"/>
                  </a:cubicBezTo>
                  <a:cubicBezTo>
                    <a:pt x="5530915" y="5463112"/>
                    <a:pt x="5531282" y="5459815"/>
                    <a:pt x="5531648" y="5456151"/>
                  </a:cubicBezTo>
                  <a:lnTo>
                    <a:pt x="5552164" y="5439299"/>
                  </a:lnTo>
                  <a:lnTo>
                    <a:pt x="5555828" y="5465310"/>
                  </a:lnTo>
                  <a:lnTo>
                    <a:pt x="5556926" y="5553968"/>
                  </a:lnTo>
                  <a:cubicBezTo>
                    <a:pt x="5547768" y="5528323"/>
                    <a:pt x="5538975" y="5503778"/>
                    <a:pt x="5534213" y="5489856"/>
                  </a:cubicBezTo>
                  <a:lnTo>
                    <a:pt x="5534213" y="5489856"/>
                  </a:lnTo>
                  <a:close/>
                  <a:moveTo>
                    <a:pt x="5992889" y="5695015"/>
                  </a:moveTo>
                  <a:lnTo>
                    <a:pt x="6179731" y="5704907"/>
                  </a:lnTo>
                  <a:cubicBezTo>
                    <a:pt x="6180097" y="5707105"/>
                    <a:pt x="6181196" y="5708937"/>
                    <a:pt x="6182295" y="5710768"/>
                  </a:cubicBezTo>
                  <a:lnTo>
                    <a:pt x="6159581" y="5740077"/>
                  </a:lnTo>
                  <a:lnTo>
                    <a:pt x="5989959" y="5710768"/>
                  </a:lnTo>
                  <a:lnTo>
                    <a:pt x="5852209" y="5687322"/>
                  </a:lnTo>
                  <a:lnTo>
                    <a:pt x="5992889" y="5695015"/>
                  </a:lnTo>
                  <a:close/>
                  <a:moveTo>
                    <a:pt x="6187424" y="5715165"/>
                  </a:moveTo>
                  <a:lnTo>
                    <a:pt x="6185959" y="5724690"/>
                  </a:lnTo>
                  <a:cubicBezTo>
                    <a:pt x="6185226" y="5729452"/>
                    <a:pt x="6184493" y="5734582"/>
                    <a:pt x="6183761" y="5738611"/>
                  </a:cubicBezTo>
                  <a:cubicBezTo>
                    <a:pt x="6181562" y="5738978"/>
                    <a:pt x="6179731" y="5739711"/>
                    <a:pt x="6178266" y="5741176"/>
                  </a:cubicBezTo>
                  <a:cubicBezTo>
                    <a:pt x="6177533" y="5741909"/>
                    <a:pt x="6177899" y="5742641"/>
                    <a:pt x="6177533" y="5743374"/>
                  </a:cubicBezTo>
                  <a:lnTo>
                    <a:pt x="6167275" y="5741542"/>
                  </a:lnTo>
                  <a:lnTo>
                    <a:pt x="6187424" y="5715165"/>
                  </a:lnTo>
                  <a:close/>
                  <a:moveTo>
                    <a:pt x="6195850" y="5715531"/>
                  </a:moveTo>
                  <a:cubicBezTo>
                    <a:pt x="6196950" y="5715165"/>
                    <a:pt x="6198048" y="5715165"/>
                    <a:pt x="6199148" y="5714432"/>
                  </a:cubicBezTo>
                  <a:lnTo>
                    <a:pt x="6202445" y="5718096"/>
                  </a:lnTo>
                  <a:lnTo>
                    <a:pt x="6192553" y="5732384"/>
                  </a:lnTo>
                  <a:lnTo>
                    <a:pt x="6195850" y="5715531"/>
                  </a:lnTo>
                  <a:close/>
                  <a:moveTo>
                    <a:pt x="6317481" y="5589871"/>
                  </a:moveTo>
                  <a:lnTo>
                    <a:pt x="6355215" y="5553968"/>
                  </a:lnTo>
                  <a:lnTo>
                    <a:pt x="6317847" y="5595366"/>
                  </a:lnTo>
                  <a:lnTo>
                    <a:pt x="6317481" y="5589871"/>
                  </a:lnTo>
                  <a:close/>
                  <a:moveTo>
                    <a:pt x="6488568" y="5340749"/>
                  </a:moveTo>
                  <a:lnTo>
                    <a:pt x="6503955" y="5292024"/>
                  </a:lnTo>
                  <a:lnTo>
                    <a:pt x="6509084" y="5290192"/>
                  </a:lnTo>
                  <a:lnTo>
                    <a:pt x="6488568" y="5340749"/>
                  </a:lnTo>
                  <a:close/>
                  <a:moveTo>
                    <a:pt x="6564038" y="5130828"/>
                  </a:moveTo>
                  <a:cubicBezTo>
                    <a:pt x="6564038" y="5129729"/>
                    <a:pt x="6563671" y="5128630"/>
                    <a:pt x="6563305" y="5127530"/>
                  </a:cubicBezTo>
                  <a:lnTo>
                    <a:pt x="6577226" y="5117273"/>
                  </a:lnTo>
                  <a:lnTo>
                    <a:pt x="6568800" y="5132293"/>
                  </a:lnTo>
                  <a:lnTo>
                    <a:pt x="6564038" y="5130828"/>
                  </a:lnTo>
                  <a:close/>
                  <a:moveTo>
                    <a:pt x="6578692" y="5106648"/>
                  </a:moveTo>
                  <a:cubicBezTo>
                    <a:pt x="6575394" y="5108846"/>
                    <a:pt x="6571365" y="5111411"/>
                    <a:pt x="6567335" y="5114342"/>
                  </a:cubicBezTo>
                  <a:lnTo>
                    <a:pt x="6559275" y="5119837"/>
                  </a:lnTo>
                  <a:cubicBezTo>
                    <a:pt x="6562939" y="5112510"/>
                    <a:pt x="6568067" y="5102618"/>
                    <a:pt x="6573929" y="5090162"/>
                  </a:cubicBezTo>
                  <a:lnTo>
                    <a:pt x="6580157" y="5098589"/>
                  </a:lnTo>
                  <a:cubicBezTo>
                    <a:pt x="6579791" y="5099321"/>
                    <a:pt x="6578692" y="5099321"/>
                    <a:pt x="6578692" y="5100420"/>
                  </a:cubicBezTo>
                  <a:cubicBezTo>
                    <a:pt x="6577959" y="5102618"/>
                    <a:pt x="6577959" y="5104450"/>
                    <a:pt x="6578692" y="5106648"/>
                  </a:cubicBezTo>
                  <a:lnTo>
                    <a:pt x="6578692" y="5106648"/>
                  </a:lnTo>
                  <a:close/>
                  <a:moveTo>
                    <a:pt x="6553047" y="5117273"/>
                  </a:moveTo>
                  <a:cubicBezTo>
                    <a:pt x="6550849" y="5116906"/>
                    <a:pt x="6549017" y="5116906"/>
                    <a:pt x="6546819" y="5117273"/>
                  </a:cubicBezTo>
                  <a:lnTo>
                    <a:pt x="6455963" y="4953512"/>
                  </a:lnTo>
                  <a:lnTo>
                    <a:pt x="6387454" y="4831149"/>
                  </a:lnTo>
                  <a:lnTo>
                    <a:pt x="6468785" y="4944353"/>
                  </a:lnTo>
                  <a:lnTo>
                    <a:pt x="6569533" y="5083568"/>
                  </a:lnTo>
                  <a:lnTo>
                    <a:pt x="6553047" y="5117273"/>
                  </a:lnTo>
                  <a:close/>
                  <a:moveTo>
                    <a:pt x="6186325" y="4609137"/>
                  </a:moveTo>
                  <a:lnTo>
                    <a:pt x="6205009" y="4600345"/>
                  </a:lnTo>
                  <a:lnTo>
                    <a:pt x="6223327" y="4606207"/>
                  </a:lnTo>
                  <a:lnTo>
                    <a:pt x="6183028" y="4610969"/>
                  </a:lnTo>
                  <a:lnTo>
                    <a:pt x="6186325" y="4609137"/>
                  </a:lnTo>
                  <a:close/>
                  <a:moveTo>
                    <a:pt x="6194385" y="4597048"/>
                  </a:moveTo>
                  <a:lnTo>
                    <a:pt x="6183028" y="4602177"/>
                  </a:lnTo>
                  <a:lnTo>
                    <a:pt x="6159581" y="4613168"/>
                  </a:lnTo>
                  <a:lnTo>
                    <a:pt x="6148224" y="4614633"/>
                  </a:lnTo>
                  <a:cubicBezTo>
                    <a:pt x="6123678" y="4617564"/>
                    <a:pt x="6099499" y="4620495"/>
                    <a:pt x="6081914" y="4622693"/>
                  </a:cubicBezTo>
                  <a:lnTo>
                    <a:pt x="6164710" y="4587523"/>
                  </a:lnTo>
                  <a:lnTo>
                    <a:pt x="6194385" y="4597048"/>
                  </a:lnTo>
                  <a:close/>
                  <a:moveTo>
                    <a:pt x="6067992" y="4621227"/>
                  </a:moveTo>
                  <a:cubicBezTo>
                    <a:pt x="6065428" y="4617930"/>
                    <a:pt x="6061398" y="4615732"/>
                    <a:pt x="6057002" y="4615732"/>
                  </a:cubicBezTo>
                  <a:lnTo>
                    <a:pt x="6057002" y="4615732"/>
                  </a:lnTo>
                  <a:cubicBezTo>
                    <a:pt x="6054071" y="4615732"/>
                    <a:pt x="6051506" y="4616831"/>
                    <a:pt x="6049308" y="4618663"/>
                  </a:cubicBezTo>
                  <a:lnTo>
                    <a:pt x="6046011" y="4616098"/>
                  </a:lnTo>
                  <a:lnTo>
                    <a:pt x="6060299" y="4554917"/>
                  </a:lnTo>
                  <a:lnTo>
                    <a:pt x="6154086" y="4584226"/>
                  </a:lnTo>
                  <a:lnTo>
                    <a:pt x="6067992" y="4621227"/>
                  </a:lnTo>
                  <a:close/>
                  <a:moveTo>
                    <a:pt x="6054803" y="4545758"/>
                  </a:moveTo>
                  <a:lnTo>
                    <a:pt x="5884082" y="4492270"/>
                  </a:lnTo>
                  <a:lnTo>
                    <a:pt x="5999484" y="4354887"/>
                  </a:lnTo>
                  <a:lnTo>
                    <a:pt x="5999484" y="4354887"/>
                  </a:lnTo>
                  <a:cubicBezTo>
                    <a:pt x="6034288" y="4372838"/>
                    <a:pt x="6066527" y="4388958"/>
                    <a:pt x="6081914" y="4396651"/>
                  </a:cubicBezTo>
                  <a:cubicBezTo>
                    <a:pt x="6081181" y="4401414"/>
                    <a:pt x="6083379" y="4405810"/>
                    <a:pt x="6087409" y="4408375"/>
                  </a:cubicBezTo>
                  <a:cubicBezTo>
                    <a:pt x="6082280" y="4430356"/>
                    <a:pt x="6069091" y="4484577"/>
                    <a:pt x="6057002" y="4538431"/>
                  </a:cubicBezTo>
                  <a:lnTo>
                    <a:pt x="6054803" y="4545758"/>
                  </a:lnTo>
                  <a:close/>
                  <a:moveTo>
                    <a:pt x="6004247" y="4349025"/>
                  </a:moveTo>
                  <a:lnTo>
                    <a:pt x="6015604" y="4335470"/>
                  </a:lnTo>
                  <a:lnTo>
                    <a:pt x="6069458" y="4382364"/>
                  </a:lnTo>
                  <a:cubicBezTo>
                    <a:pt x="6052605" y="4373571"/>
                    <a:pt x="6029159" y="4361481"/>
                    <a:pt x="6004247" y="4349025"/>
                  </a:cubicBezTo>
                  <a:lnTo>
                    <a:pt x="6004247" y="4349025"/>
                  </a:lnTo>
                  <a:close/>
                  <a:moveTo>
                    <a:pt x="5997652" y="4345362"/>
                  </a:moveTo>
                  <a:lnTo>
                    <a:pt x="5982265" y="4337302"/>
                  </a:lnTo>
                  <a:lnTo>
                    <a:pt x="5877121" y="4283814"/>
                  </a:lnTo>
                  <a:cubicBezTo>
                    <a:pt x="5888112" y="4280517"/>
                    <a:pt x="5910093" y="4273922"/>
                    <a:pt x="5936471" y="4265863"/>
                  </a:cubicBezTo>
                  <a:lnTo>
                    <a:pt x="6010475" y="4330341"/>
                  </a:lnTo>
                  <a:lnTo>
                    <a:pt x="5997652" y="4345362"/>
                  </a:lnTo>
                  <a:close/>
                  <a:moveTo>
                    <a:pt x="5944531" y="4263665"/>
                  </a:moveTo>
                  <a:cubicBezTo>
                    <a:pt x="5959917" y="4258902"/>
                    <a:pt x="5976403" y="4253773"/>
                    <a:pt x="5992889" y="4248644"/>
                  </a:cubicBezTo>
                  <a:lnTo>
                    <a:pt x="6105727" y="4213474"/>
                  </a:lnTo>
                  <a:lnTo>
                    <a:pt x="6107925" y="4213840"/>
                  </a:lnTo>
                  <a:lnTo>
                    <a:pt x="6014504" y="4325212"/>
                  </a:lnTo>
                  <a:lnTo>
                    <a:pt x="5944531" y="4263665"/>
                  </a:lnTo>
                  <a:close/>
                  <a:moveTo>
                    <a:pt x="6107559" y="4201750"/>
                  </a:moveTo>
                  <a:lnTo>
                    <a:pt x="6012306" y="4131776"/>
                  </a:lnTo>
                  <a:cubicBezTo>
                    <a:pt x="5998385" y="4121518"/>
                    <a:pt x="5984463" y="4111261"/>
                    <a:pt x="5971641" y="4102102"/>
                  </a:cubicBezTo>
                  <a:lnTo>
                    <a:pt x="6058101" y="4066565"/>
                  </a:lnTo>
                  <a:lnTo>
                    <a:pt x="6110123" y="4202117"/>
                  </a:lnTo>
                  <a:lnTo>
                    <a:pt x="6107559" y="4201750"/>
                  </a:lnTo>
                  <a:close/>
                  <a:moveTo>
                    <a:pt x="5964314" y="4096973"/>
                  </a:moveTo>
                  <a:cubicBezTo>
                    <a:pt x="5941966" y="4080853"/>
                    <a:pt x="5923649" y="4067664"/>
                    <a:pt x="5914123" y="4060703"/>
                  </a:cubicBezTo>
                  <a:lnTo>
                    <a:pt x="6030990" y="4044217"/>
                  </a:lnTo>
                  <a:lnTo>
                    <a:pt x="6048209" y="4041653"/>
                  </a:lnTo>
                  <a:cubicBezTo>
                    <a:pt x="6050407" y="4047881"/>
                    <a:pt x="6052972" y="4053743"/>
                    <a:pt x="6055170" y="4059971"/>
                  </a:cubicBezTo>
                  <a:lnTo>
                    <a:pt x="5964314" y="4096973"/>
                  </a:lnTo>
                  <a:close/>
                  <a:moveTo>
                    <a:pt x="6055903" y="4040920"/>
                  </a:moveTo>
                  <a:cubicBezTo>
                    <a:pt x="6083746" y="4036890"/>
                    <a:pt x="6109391" y="4033227"/>
                    <a:pt x="6128075" y="4030662"/>
                  </a:cubicBezTo>
                  <a:lnTo>
                    <a:pt x="6062131" y="4057406"/>
                  </a:lnTo>
                  <a:lnTo>
                    <a:pt x="6055903" y="4040920"/>
                  </a:lnTo>
                  <a:close/>
                  <a:moveTo>
                    <a:pt x="6153719" y="4011978"/>
                  </a:moveTo>
                  <a:cubicBezTo>
                    <a:pt x="6148957" y="4011978"/>
                    <a:pt x="6145294" y="4016008"/>
                    <a:pt x="6145294" y="4020771"/>
                  </a:cubicBezTo>
                  <a:cubicBezTo>
                    <a:pt x="6128441" y="4022969"/>
                    <a:pt x="6092172" y="4028098"/>
                    <a:pt x="6053338" y="4033593"/>
                  </a:cubicBezTo>
                  <a:lnTo>
                    <a:pt x="6053338" y="4033227"/>
                  </a:lnTo>
                  <a:lnTo>
                    <a:pt x="5989226" y="3865803"/>
                  </a:lnTo>
                  <a:lnTo>
                    <a:pt x="6168007" y="3870931"/>
                  </a:lnTo>
                  <a:lnTo>
                    <a:pt x="6167275" y="3878625"/>
                  </a:lnTo>
                  <a:cubicBezTo>
                    <a:pt x="6161047" y="3933578"/>
                    <a:pt x="6155551" y="3989264"/>
                    <a:pt x="6153353" y="4011612"/>
                  </a:cubicBezTo>
                  <a:lnTo>
                    <a:pt x="6153719" y="4011978"/>
                  </a:lnTo>
                  <a:close/>
                  <a:moveTo>
                    <a:pt x="6182295" y="3801324"/>
                  </a:moveTo>
                  <a:lnTo>
                    <a:pt x="6186325" y="3799859"/>
                  </a:lnTo>
                  <a:cubicBezTo>
                    <a:pt x="6187791" y="3802423"/>
                    <a:pt x="6189989" y="3804255"/>
                    <a:pt x="6192553" y="3805354"/>
                  </a:cubicBezTo>
                  <a:cubicBezTo>
                    <a:pt x="6194019" y="3806086"/>
                    <a:pt x="6195850" y="3806453"/>
                    <a:pt x="6197682" y="3806453"/>
                  </a:cubicBezTo>
                  <a:cubicBezTo>
                    <a:pt x="6200247" y="3806453"/>
                    <a:pt x="6202811" y="3805720"/>
                    <a:pt x="6205009" y="3804255"/>
                  </a:cubicBezTo>
                  <a:lnTo>
                    <a:pt x="6273884" y="3866901"/>
                  </a:lnTo>
                  <a:lnTo>
                    <a:pt x="6175701" y="3863971"/>
                  </a:lnTo>
                  <a:lnTo>
                    <a:pt x="6182295" y="3801324"/>
                  </a:lnTo>
                  <a:close/>
                  <a:moveTo>
                    <a:pt x="6218565" y="3806819"/>
                  </a:moveTo>
                  <a:cubicBezTo>
                    <a:pt x="6234318" y="3814513"/>
                    <a:pt x="6256299" y="3825503"/>
                    <a:pt x="6278280" y="3836127"/>
                  </a:cubicBezTo>
                  <a:lnTo>
                    <a:pt x="6288905" y="3841256"/>
                  </a:lnTo>
                  <a:lnTo>
                    <a:pt x="6307589" y="3859574"/>
                  </a:lnTo>
                  <a:lnTo>
                    <a:pt x="6316748" y="3868367"/>
                  </a:lnTo>
                  <a:lnTo>
                    <a:pt x="6285607" y="3867634"/>
                  </a:lnTo>
                  <a:lnTo>
                    <a:pt x="6218565" y="3806819"/>
                  </a:lnTo>
                  <a:close/>
                  <a:moveTo>
                    <a:pt x="6327372" y="3868367"/>
                  </a:moveTo>
                  <a:lnTo>
                    <a:pt x="6312718" y="3854079"/>
                  </a:lnTo>
                  <a:lnTo>
                    <a:pt x="6309787" y="3851148"/>
                  </a:lnTo>
                  <a:lnTo>
                    <a:pt x="6346422" y="3869099"/>
                  </a:lnTo>
                  <a:lnTo>
                    <a:pt x="6327372" y="3868367"/>
                  </a:lnTo>
                  <a:close/>
                  <a:moveTo>
                    <a:pt x="6680172" y="3615582"/>
                  </a:moveTo>
                  <a:lnTo>
                    <a:pt x="6819388" y="3490654"/>
                  </a:lnTo>
                  <a:cubicBezTo>
                    <a:pt x="6821219" y="3491753"/>
                    <a:pt x="6823051" y="3492486"/>
                    <a:pt x="6825249" y="3492853"/>
                  </a:cubicBezTo>
                  <a:lnTo>
                    <a:pt x="6830011" y="3529488"/>
                  </a:lnTo>
                  <a:lnTo>
                    <a:pt x="6689331" y="3628404"/>
                  </a:lnTo>
                  <a:lnTo>
                    <a:pt x="6575761" y="3709002"/>
                  </a:lnTo>
                  <a:lnTo>
                    <a:pt x="6680172" y="3615582"/>
                  </a:lnTo>
                  <a:close/>
                  <a:moveTo>
                    <a:pt x="6832210" y="3492120"/>
                  </a:moveTo>
                  <a:lnTo>
                    <a:pt x="6837705" y="3499813"/>
                  </a:lnTo>
                  <a:cubicBezTo>
                    <a:pt x="6840636" y="3503843"/>
                    <a:pt x="6843567" y="3507873"/>
                    <a:pt x="6846131" y="3511170"/>
                  </a:cubicBezTo>
                  <a:cubicBezTo>
                    <a:pt x="6845032" y="3512636"/>
                    <a:pt x="6844299" y="3514834"/>
                    <a:pt x="6843933" y="3517032"/>
                  </a:cubicBezTo>
                  <a:cubicBezTo>
                    <a:pt x="6843933" y="3517765"/>
                    <a:pt x="6844666" y="3518497"/>
                    <a:pt x="6845032" y="3519230"/>
                  </a:cubicBezTo>
                  <a:lnTo>
                    <a:pt x="6836606" y="3525092"/>
                  </a:lnTo>
                  <a:lnTo>
                    <a:pt x="6832210" y="3492120"/>
                  </a:lnTo>
                  <a:close/>
                  <a:moveTo>
                    <a:pt x="6838438" y="3486624"/>
                  </a:moveTo>
                  <a:cubicBezTo>
                    <a:pt x="6839170" y="3485525"/>
                    <a:pt x="6839537" y="3484793"/>
                    <a:pt x="6839903" y="3483694"/>
                  </a:cubicBezTo>
                  <a:lnTo>
                    <a:pt x="6844666" y="3484060"/>
                  </a:lnTo>
                  <a:cubicBezTo>
                    <a:pt x="6845765" y="3490654"/>
                    <a:pt x="6846864" y="3496150"/>
                    <a:pt x="6847963" y="3500912"/>
                  </a:cubicBezTo>
                  <a:lnTo>
                    <a:pt x="6838438" y="3486624"/>
                  </a:lnTo>
                  <a:close/>
                  <a:moveTo>
                    <a:pt x="6835507" y="3311873"/>
                  </a:moveTo>
                  <a:lnTo>
                    <a:pt x="6836972" y="3260217"/>
                  </a:lnTo>
                  <a:lnTo>
                    <a:pt x="6839903" y="3315536"/>
                  </a:lnTo>
                  <a:lnTo>
                    <a:pt x="6835507" y="3311873"/>
                  </a:lnTo>
                  <a:close/>
                  <a:moveTo>
                    <a:pt x="6839537" y="3188045"/>
                  </a:moveTo>
                  <a:lnTo>
                    <a:pt x="6938453" y="3337151"/>
                  </a:lnTo>
                  <a:lnTo>
                    <a:pt x="7031141" y="3476000"/>
                  </a:lnTo>
                  <a:cubicBezTo>
                    <a:pt x="7009526" y="3457682"/>
                    <a:pt x="6971425" y="3425443"/>
                    <a:pt x="6932958" y="3393570"/>
                  </a:cubicBezTo>
                  <a:lnTo>
                    <a:pt x="6846864" y="3321764"/>
                  </a:lnTo>
                  <a:lnTo>
                    <a:pt x="6839537" y="3188045"/>
                  </a:lnTo>
                  <a:close/>
                  <a:moveTo>
                    <a:pt x="6835141" y="3162766"/>
                  </a:moveTo>
                  <a:lnTo>
                    <a:pt x="6835141" y="3162766"/>
                  </a:lnTo>
                  <a:cubicBezTo>
                    <a:pt x="6832576" y="3162766"/>
                    <a:pt x="6830011" y="3163865"/>
                    <a:pt x="6827813" y="3165697"/>
                  </a:cubicBezTo>
                  <a:lnTo>
                    <a:pt x="6794841" y="3141151"/>
                  </a:lnTo>
                  <a:lnTo>
                    <a:pt x="6813892" y="3104149"/>
                  </a:lnTo>
                  <a:cubicBezTo>
                    <a:pt x="6814625" y="3104516"/>
                    <a:pt x="6815357" y="3104882"/>
                    <a:pt x="6816457" y="3104882"/>
                  </a:cubicBezTo>
                  <a:cubicBezTo>
                    <a:pt x="6818288" y="3104882"/>
                    <a:pt x="6820120" y="3104516"/>
                    <a:pt x="6821586" y="3103783"/>
                  </a:cubicBezTo>
                  <a:cubicBezTo>
                    <a:pt x="6822318" y="3103417"/>
                    <a:pt x="6822318" y="3102684"/>
                    <a:pt x="6823051" y="3102318"/>
                  </a:cubicBezTo>
                  <a:lnTo>
                    <a:pt x="6851627" y="3127963"/>
                  </a:lnTo>
                  <a:lnTo>
                    <a:pt x="6837339" y="3163133"/>
                  </a:lnTo>
                  <a:cubicBezTo>
                    <a:pt x="6836240" y="3162766"/>
                    <a:pt x="6835507" y="3162766"/>
                    <a:pt x="6835141" y="3162766"/>
                  </a:cubicBezTo>
                  <a:lnTo>
                    <a:pt x="6835141" y="3162766"/>
                  </a:lnTo>
                  <a:close/>
                  <a:moveTo>
                    <a:pt x="6814258" y="3078871"/>
                  </a:moveTo>
                  <a:lnTo>
                    <a:pt x="6762602" y="2955043"/>
                  </a:lnTo>
                  <a:lnTo>
                    <a:pt x="6808397" y="2852830"/>
                  </a:lnTo>
                  <a:cubicBezTo>
                    <a:pt x="6828913" y="2807402"/>
                    <a:pt x="6849062" y="2761607"/>
                    <a:pt x="6860419" y="2735596"/>
                  </a:cubicBezTo>
                  <a:lnTo>
                    <a:pt x="6837705" y="2901189"/>
                  </a:lnTo>
                  <a:lnTo>
                    <a:pt x="6814258" y="3078871"/>
                  </a:lnTo>
                  <a:close/>
                  <a:moveTo>
                    <a:pt x="6754542" y="2955409"/>
                  </a:moveTo>
                  <a:lnTo>
                    <a:pt x="6751978" y="2961637"/>
                  </a:lnTo>
                  <a:lnTo>
                    <a:pt x="6748681" y="2955409"/>
                  </a:lnTo>
                  <a:cubicBezTo>
                    <a:pt x="6739888" y="2938557"/>
                    <a:pt x="6731096" y="2922071"/>
                    <a:pt x="6723036" y="2906318"/>
                  </a:cubicBezTo>
                  <a:lnTo>
                    <a:pt x="6716441" y="2882871"/>
                  </a:lnTo>
                  <a:cubicBezTo>
                    <a:pt x="6711679" y="2864553"/>
                    <a:pt x="6706550" y="2846601"/>
                    <a:pt x="6701787" y="2830115"/>
                  </a:cubicBezTo>
                  <a:lnTo>
                    <a:pt x="6746116" y="2935626"/>
                  </a:lnTo>
                  <a:lnTo>
                    <a:pt x="6754542" y="2955409"/>
                  </a:lnTo>
                  <a:close/>
                  <a:moveTo>
                    <a:pt x="5633495" y="2637779"/>
                  </a:moveTo>
                  <a:cubicBezTo>
                    <a:pt x="5641188" y="2623491"/>
                    <a:pt x="5648882" y="2608470"/>
                    <a:pt x="5656942" y="2593084"/>
                  </a:cubicBezTo>
                  <a:lnTo>
                    <a:pt x="5711895" y="2488306"/>
                  </a:lnTo>
                  <a:lnTo>
                    <a:pt x="5713727" y="2486841"/>
                  </a:lnTo>
                  <a:lnTo>
                    <a:pt x="5726549" y="2631551"/>
                  </a:lnTo>
                  <a:lnTo>
                    <a:pt x="5633495" y="2637779"/>
                  </a:lnTo>
                  <a:close/>
                  <a:moveTo>
                    <a:pt x="5659506" y="1400597"/>
                  </a:moveTo>
                  <a:lnTo>
                    <a:pt x="5639723" y="1387042"/>
                  </a:lnTo>
                  <a:cubicBezTo>
                    <a:pt x="5627633" y="1374219"/>
                    <a:pt x="5614444" y="1360298"/>
                    <a:pt x="5601622" y="1346742"/>
                  </a:cubicBezTo>
                  <a:lnTo>
                    <a:pt x="5596859" y="1341613"/>
                  </a:lnTo>
                  <a:lnTo>
                    <a:pt x="5603454" y="1340881"/>
                  </a:lnTo>
                  <a:lnTo>
                    <a:pt x="5619207" y="1355169"/>
                  </a:lnTo>
                  <a:lnTo>
                    <a:pt x="5704568" y="1431370"/>
                  </a:lnTo>
                  <a:cubicBezTo>
                    <a:pt x="5690646" y="1421479"/>
                    <a:pt x="5674893" y="1410855"/>
                    <a:pt x="5659506" y="1400597"/>
                  </a:cubicBezTo>
                  <a:lnTo>
                    <a:pt x="5659506" y="1400597"/>
                  </a:lnTo>
                  <a:close/>
                  <a:moveTo>
                    <a:pt x="5717390" y="1323662"/>
                  </a:moveTo>
                  <a:lnTo>
                    <a:pt x="5606018" y="1333554"/>
                  </a:lnTo>
                  <a:lnTo>
                    <a:pt x="5506003" y="1244529"/>
                  </a:lnTo>
                  <a:lnTo>
                    <a:pt x="5681487" y="1280066"/>
                  </a:lnTo>
                  <a:lnTo>
                    <a:pt x="5845615" y="1312671"/>
                  </a:lnTo>
                  <a:cubicBezTo>
                    <a:pt x="5816672" y="1314869"/>
                    <a:pt x="5767214" y="1318899"/>
                    <a:pt x="5717390" y="1323662"/>
                  </a:cubicBezTo>
                  <a:lnTo>
                    <a:pt x="5717390" y="1323662"/>
                  </a:lnTo>
                  <a:close/>
                  <a:moveTo>
                    <a:pt x="5286923" y="1134256"/>
                  </a:moveTo>
                  <a:lnTo>
                    <a:pt x="5246990" y="1029479"/>
                  </a:lnTo>
                  <a:cubicBezTo>
                    <a:pt x="5229405" y="982951"/>
                    <a:pt x="5211453" y="936424"/>
                    <a:pt x="5200829" y="909680"/>
                  </a:cubicBezTo>
                  <a:lnTo>
                    <a:pt x="5301943" y="1042667"/>
                  </a:lnTo>
                  <a:lnTo>
                    <a:pt x="5410751" y="1184447"/>
                  </a:lnTo>
                  <a:lnTo>
                    <a:pt x="5286923" y="1134256"/>
                  </a:lnTo>
                  <a:close/>
                  <a:moveTo>
                    <a:pt x="5281427" y="1139752"/>
                  </a:moveTo>
                  <a:lnTo>
                    <a:pt x="5283992" y="1145980"/>
                  </a:lnTo>
                  <a:lnTo>
                    <a:pt x="5277397" y="1143781"/>
                  </a:lnTo>
                  <a:cubicBezTo>
                    <a:pt x="5259446" y="1138286"/>
                    <a:pt x="5241494" y="1132425"/>
                    <a:pt x="5224642" y="1127295"/>
                  </a:cubicBezTo>
                  <a:lnTo>
                    <a:pt x="5203393" y="1115206"/>
                  </a:lnTo>
                  <a:cubicBezTo>
                    <a:pt x="5186907" y="1105681"/>
                    <a:pt x="5170421" y="1096522"/>
                    <a:pt x="5155767" y="1088095"/>
                  </a:cubicBezTo>
                  <a:lnTo>
                    <a:pt x="5261644" y="1131325"/>
                  </a:lnTo>
                  <a:lnTo>
                    <a:pt x="5281427" y="1139752"/>
                  </a:lnTo>
                  <a:close/>
                  <a:moveTo>
                    <a:pt x="4264058" y="1707969"/>
                  </a:moveTo>
                  <a:cubicBezTo>
                    <a:pt x="4259296" y="1692582"/>
                    <a:pt x="4254167" y="1676096"/>
                    <a:pt x="4249038" y="1659610"/>
                  </a:cubicBezTo>
                  <a:lnTo>
                    <a:pt x="4213868" y="1546406"/>
                  </a:lnTo>
                  <a:lnTo>
                    <a:pt x="4214234" y="1544208"/>
                  </a:lnTo>
                  <a:lnTo>
                    <a:pt x="4325606" y="1637629"/>
                  </a:lnTo>
                  <a:lnTo>
                    <a:pt x="4264058" y="1707969"/>
                  </a:lnTo>
                  <a:close/>
                  <a:moveTo>
                    <a:pt x="4202877" y="1542743"/>
                  </a:moveTo>
                  <a:lnTo>
                    <a:pt x="4202511" y="1544941"/>
                  </a:lnTo>
                  <a:lnTo>
                    <a:pt x="4132537" y="1640193"/>
                  </a:lnTo>
                  <a:cubicBezTo>
                    <a:pt x="4122279" y="1654115"/>
                    <a:pt x="4112021" y="1668036"/>
                    <a:pt x="4102862" y="1680859"/>
                  </a:cubicBezTo>
                  <a:lnTo>
                    <a:pt x="4067325" y="1594399"/>
                  </a:lnTo>
                  <a:lnTo>
                    <a:pt x="4202877" y="1542743"/>
                  </a:lnTo>
                  <a:close/>
                  <a:moveTo>
                    <a:pt x="3407519" y="814794"/>
                  </a:moveTo>
                  <a:lnTo>
                    <a:pt x="3383706" y="819191"/>
                  </a:lnTo>
                  <a:cubicBezTo>
                    <a:pt x="3366121" y="818824"/>
                    <a:pt x="3347071" y="818091"/>
                    <a:pt x="3328020" y="817725"/>
                  </a:cubicBezTo>
                  <a:lnTo>
                    <a:pt x="3321059" y="817725"/>
                  </a:lnTo>
                  <a:lnTo>
                    <a:pt x="3325455" y="812596"/>
                  </a:lnTo>
                  <a:lnTo>
                    <a:pt x="3347071" y="811497"/>
                  </a:lnTo>
                  <a:lnTo>
                    <a:pt x="3461373" y="804903"/>
                  </a:lnTo>
                  <a:cubicBezTo>
                    <a:pt x="3444521" y="807834"/>
                    <a:pt x="3426203" y="811131"/>
                    <a:pt x="3407519" y="814794"/>
                  </a:cubicBezTo>
                  <a:close/>
                  <a:moveTo>
                    <a:pt x="3394330" y="719542"/>
                  </a:moveTo>
                  <a:lnTo>
                    <a:pt x="3322525" y="805269"/>
                  </a:lnTo>
                  <a:lnTo>
                    <a:pt x="3188805" y="812963"/>
                  </a:lnTo>
                  <a:lnTo>
                    <a:pt x="3337912" y="714047"/>
                  </a:lnTo>
                  <a:lnTo>
                    <a:pt x="3477127" y="620992"/>
                  </a:lnTo>
                  <a:cubicBezTo>
                    <a:pt x="3458443" y="642974"/>
                    <a:pt x="3426203" y="681075"/>
                    <a:pt x="3394330" y="719542"/>
                  </a:cubicBezTo>
                  <a:close/>
                  <a:moveTo>
                    <a:pt x="3166091" y="825052"/>
                  </a:moveTo>
                  <a:lnTo>
                    <a:pt x="3141545" y="858024"/>
                  </a:lnTo>
                  <a:lnTo>
                    <a:pt x="3104910" y="839340"/>
                  </a:lnTo>
                  <a:cubicBezTo>
                    <a:pt x="3105642" y="836776"/>
                    <a:pt x="3105276" y="833845"/>
                    <a:pt x="3104177" y="831647"/>
                  </a:cubicBezTo>
                  <a:cubicBezTo>
                    <a:pt x="3103810" y="830914"/>
                    <a:pt x="3103444" y="830548"/>
                    <a:pt x="3103078" y="829815"/>
                  </a:cubicBezTo>
                  <a:lnTo>
                    <a:pt x="3128356" y="801605"/>
                  </a:lnTo>
                  <a:lnTo>
                    <a:pt x="3163527" y="815893"/>
                  </a:lnTo>
                  <a:cubicBezTo>
                    <a:pt x="3162794" y="819191"/>
                    <a:pt x="3163527" y="822854"/>
                    <a:pt x="3166091" y="825052"/>
                  </a:cubicBezTo>
                  <a:lnTo>
                    <a:pt x="3166091" y="825052"/>
                  </a:lnTo>
                  <a:close/>
                  <a:moveTo>
                    <a:pt x="3079265" y="838241"/>
                  </a:moveTo>
                  <a:lnTo>
                    <a:pt x="2955803" y="889897"/>
                  </a:lnTo>
                  <a:lnTo>
                    <a:pt x="2853590" y="844103"/>
                  </a:lnTo>
                  <a:cubicBezTo>
                    <a:pt x="2808162" y="823587"/>
                    <a:pt x="2762734" y="803437"/>
                    <a:pt x="2736356" y="792080"/>
                  </a:cubicBezTo>
                  <a:lnTo>
                    <a:pt x="2901949" y="814428"/>
                  </a:lnTo>
                  <a:lnTo>
                    <a:pt x="3079265" y="838241"/>
                  </a:lnTo>
                  <a:close/>
                  <a:moveTo>
                    <a:pt x="2936386" y="906017"/>
                  </a:moveTo>
                  <a:lnTo>
                    <a:pt x="2956169" y="897591"/>
                  </a:lnTo>
                  <a:lnTo>
                    <a:pt x="2962397" y="900155"/>
                  </a:lnTo>
                  <a:lnTo>
                    <a:pt x="2956169" y="903452"/>
                  </a:lnTo>
                  <a:cubicBezTo>
                    <a:pt x="2939317" y="912245"/>
                    <a:pt x="2922831" y="921037"/>
                    <a:pt x="2907078" y="929097"/>
                  </a:cubicBezTo>
                  <a:lnTo>
                    <a:pt x="2883631" y="935325"/>
                  </a:lnTo>
                  <a:cubicBezTo>
                    <a:pt x="2865313" y="940454"/>
                    <a:pt x="2847362" y="945217"/>
                    <a:pt x="2831242" y="949979"/>
                  </a:cubicBezTo>
                  <a:lnTo>
                    <a:pt x="2936386" y="906017"/>
                  </a:lnTo>
                  <a:close/>
                  <a:moveTo>
                    <a:pt x="2095600" y="2025233"/>
                  </a:moveTo>
                  <a:lnTo>
                    <a:pt x="2094501" y="1938773"/>
                  </a:lnTo>
                  <a:cubicBezTo>
                    <a:pt x="2100363" y="1924118"/>
                    <a:pt x="2105492" y="1909831"/>
                    <a:pt x="2109522" y="1899573"/>
                  </a:cubicBezTo>
                  <a:cubicBezTo>
                    <a:pt x="2110621" y="1925218"/>
                    <a:pt x="2112819" y="1976507"/>
                    <a:pt x="2115750" y="2027797"/>
                  </a:cubicBezTo>
                  <a:lnTo>
                    <a:pt x="2116849" y="2047214"/>
                  </a:lnTo>
                  <a:lnTo>
                    <a:pt x="2095600" y="2025233"/>
                  </a:lnTo>
                  <a:close/>
                  <a:moveTo>
                    <a:pt x="1400990" y="1992993"/>
                  </a:moveTo>
                  <a:lnTo>
                    <a:pt x="1387435" y="2012777"/>
                  </a:lnTo>
                  <a:cubicBezTo>
                    <a:pt x="1374613" y="2024866"/>
                    <a:pt x="1360691" y="2038055"/>
                    <a:pt x="1347136" y="2050878"/>
                  </a:cubicBezTo>
                  <a:lnTo>
                    <a:pt x="1342007" y="2055640"/>
                  </a:lnTo>
                  <a:lnTo>
                    <a:pt x="1341641" y="2049046"/>
                  </a:lnTo>
                  <a:lnTo>
                    <a:pt x="1355929" y="2032926"/>
                  </a:lnTo>
                  <a:lnTo>
                    <a:pt x="1432131" y="1947565"/>
                  </a:lnTo>
                  <a:cubicBezTo>
                    <a:pt x="1422239" y="1961853"/>
                    <a:pt x="1411615" y="1977240"/>
                    <a:pt x="1400990" y="1992993"/>
                  </a:cubicBezTo>
                  <a:lnTo>
                    <a:pt x="1400990" y="1992993"/>
                  </a:lnTo>
                  <a:close/>
                  <a:moveTo>
                    <a:pt x="1324056" y="1934743"/>
                  </a:moveTo>
                  <a:lnTo>
                    <a:pt x="1333947" y="2046115"/>
                  </a:lnTo>
                  <a:lnTo>
                    <a:pt x="1244923" y="2146130"/>
                  </a:lnTo>
                  <a:lnTo>
                    <a:pt x="1280460" y="1970646"/>
                  </a:lnTo>
                  <a:lnTo>
                    <a:pt x="1313065" y="1806518"/>
                  </a:lnTo>
                  <a:cubicBezTo>
                    <a:pt x="1315630" y="1835460"/>
                    <a:pt x="1319660" y="1884918"/>
                    <a:pt x="1324056" y="1934743"/>
                  </a:cubicBezTo>
                  <a:lnTo>
                    <a:pt x="1324056" y="1934743"/>
                  </a:lnTo>
                  <a:close/>
                  <a:moveTo>
                    <a:pt x="1230269" y="2167745"/>
                  </a:moveTo>
                  <a:cubicBezTo>
                    <a:pt x="1232467" y="2169210"/>
                    <a:pt x="1234665" y="2170309"/>
                    <a:pt x="1237596" y="2170676"/>
                  </a:cubicBezTo>
                  <a:lnTo>
                    <a:pt x="1243458" y="2211708"/>
                  </a:lnTo>
                  <a:lnTo>
                    <a:pt x="1203891" y="2224530"/>
                  </a:lnTo>
                  <a:cubicBezTo>
                    <a:pt x="1202792" y="2222332"/>
                    <a:pt x="1200594" y="2220500"/>
                    <a:pt x="1198396" y="2219401"/>
                  </a:cubicBezTo>
                  <a:cubicBezTo>
                    <a:pt x="1197663" y="2219401"/>
                    <a:pt x="1196931" y="2219035"/>
                    <a:pt x="1196564" y="2219035"/>
                  </a:cubicBezTo>
                  <a:lnTo>
                    <a:pt x="1194366" y="2181300"/>
                  </a:lnTo>
                  <a:lnTo>
                    <a:pt x="1229170" y="2166646"/>
                  </a:lnTo>
                  <a:cubicBezTo>
                    <a:pt x="1229536" y="2166646"/>
                    <a:pt x="1229903" y="2167012"/>
                    <a:pt x="1230269" y="2167745"/>
                  </a:cubicBezTo>
                  <a:lnTo>
                    <a:pt x="1230269" y="2167745"/>
                  </a:lnTo>
                  <a:close/>
                  <a:moveTo>
                    <a:pt x="1134650" y="2365577"/>
                  </a:moveTo>
                  <a:lnTo>
                    <a:pt x="1030239" y="2405510"/>
                  </a:lnTo>
                  <a:cubicBezTo>
                    <a:pt x="983712" y="2423095"/>
                    <a:pt x="937185" y="2441046"/>
                    <a:pt x="910441" y="2451670"/>
                  </a:cubicBezTo>
                  <a:lnTo>
                    <a:pt x="1043428" y="2350556"/>
                  </a:lnTo>
                  <a:lnTo>
                    <a:pt x="1185573" y="2241749"/>
                  </a:lnTo>
                  <a:lnTo>
                    <a:pt x="1134650" y="2365577"/>
                  </a:lnTo>
                  <a:close/>
                  <a:moveTo>
                    <a:pt x="1132452" y="2390489"/>
                  </a:moveTo>
                  <a:lnTo>
                    <a:pt x="1140512" y="2370706"/>
                  </a:lnTo>
                  <a:lnTo>
                    <a:pt x="1146740" y="2368141"/>
                  </a:lnTo>
                  <a:lnTo>
                    <a:pt x="1144542" y="2374736"/>
                  </a:lnTo>
                  <a:cubicBezTo>
                    <a:pt x="1139046" y="2392687"/>
                    <a:pt x="1133185" y="2410639"/>
                    <a:pt x="1128056" y="2427491"/>
                  </a:cubicBezTo>
                  <a:lnTo>
                    <a:pt x="1115966" y="2448740"/>
                  </a:lnTo>
                  <a:cubicBezTo>
                    <a:pt x="1106441" y="2465226"/>
                    <a:pt x="1097282" y="2481345"/>
                    <a:pt x="1089222" y="2496000"/>
                  </a:cubicBezTo>
                  <a:lnTo>
                    <a:pt x="1132452" y="2390489"/>
                  </a:lnTo>
                  <a:close/>
                  <a:moveTo>
                    <a:pt x="815554" y="4244980"/>
                  </a:moveTo>
                  <a:lnTo>
                    <a:pt x="819951" y="4268794"/>
                  </a:lnTo>
                  <a:cubicBezTo>
                    <a:pt x="819584" y="4286378"/>
                    <a:pt x="818852" y="4305429"/>
                    <a:pt x="818485" y="4324113"/>
                  </a:cubicBezTo>
                  <a:lnTo>
                    <a:pt x="818485" y="4331074"/>
                  </a:lnTo>
                  <a:lnTo>
                    <a:pt x="813356" y="4326677"/>
                  </a:lnTo>
                  <a:lnTo>
                    <a:pt x="812257" y="4305429"/>
                  </a:lnTo>
                  <a:lnTo>
                    <a:pt x="805663" y="4191126"/>
                  </a:lnTo>
                  <a:cubicBezTo>
                    <a:pt x="808594" y="4207612"/>
                    <a:pt x="811891" y="4226296"/>
                    <a:pt x="815554" y="4244980"/>
                  </a:cubicBezTo>
                  <a:close/>
                  <a:moveTo>
                    <a:pt x="720302" y="4258169"/>
                  </a:moveTo>
                  <a:lnTo>
                    <a:pt x="806396" y="4329975"/>
                  </a:lnTo>
                  <a:lnTo>
                    <a:pt x="814089" y="4463695"/>
                  </a:lnTo>
                  <a:lnTo>
                    <a:pt x="715173" y="4314588"/>
                  </a:lnTo>
                  <a:lnTo>
                    <a:pt x="622119" y="4175373"/>
                  </a:lnTo>
                  <a:cubicBezTo>
                    <a:pt x="643734" y="4194057"/>
                    <a:pt x="681835" y="4226296"/>
                    <a:pt x="720302" y="4258169"/>
                  </a:cubicBezTo>
                  <a:close/>
                  <a:moveTo>
                    <a:pt x="818119" y="4488973"/>
                  </a:moveTo>
                  <a:lnTo>
                    <a:pt x="818485" y="4488973"/>
                  </a:lnTo>
                  <a:cubicBezTo>
                    <a:pt x="821050" y="4488973"/>
                    <a:pt x="823614" y="4487874"/>
                    <a:pt x="825812" y="4486042"/>
                  </a:cubicBezTo>
                  <a:lnTo>
                    <a:pt x="858784" y="4510588"/>
                  </a:lnTo>
                  <a:lnTo>
                    <a:pt x="840100" y="4547224"/>
                  </a:lnTo>
                  <a:cubicBezTo>
                    <a:pt x="837536" y="4546491"/>
                    <a:pt x="834971" y="4546857"/>
                    <a:pt x="832407" y="4547590"/>
                  </a:cubicBezTo>
                  <a:cubicBezTo>
                    <a:pt x="831674" y="4547956"/>
                    <a:pt x="831674" y="4548689"/>
                    <a:pt x="830941" y="4549055"/>
                  </a:cubicBezTo>
                  <a:lnTo>
                    <a:pt x="802366" y="4523411"/>
                  </a:lnTo>
                  <a:lnTo>
                    <a:pt x="816654" y="4488240"/>
                  </a:lnTo>
                  <a:cubicBezTo>
                    <a:pt x="817020" y="4488973"/>
                    <a:pt x="817386" y="4488973"/>
                    <a:pt x="818119" y="4488973"/>
                  </a:cubicBezTo>
                  <a:lnTo>
                    <a:pt x="818119" y="4488973"/>
                  </a:lnTo>
                  <a:close/>
                  <a:moveTo>
                    <a:pt x="839001" y="4572869"/>
                  </a:moveTo>
                  <a:lnTo>
                    <a:pt x="890657" y="4696330"/>
                  </a:lnTo>
                  <a:lnTo>
                    <a:pt x="844497" y="4798543"/>
                  </a:lnTo>
                  <a:cubicBezTo>
                    <a:pt x="823981" y="4843972"/>
                    <a:pt x="803831" y="4889766"/>
                    <a:pt x="792474" y="4915777"/>
                  </a:cubicBezTo>
                  <a:lnTo>
                    <a:pt x="815188" y="4750184"/>
                  </a:lnTo>
                  <a:lnTo>
                    <a:pt x="839001" y="4572869"/>
                  </a:lnTo>
                  <a:close/>
                  <a:moveTo>
                    <a:pt x="898717" y="4696330"/>
                  </a:moveTo>
                  <a:lnTo>
                    <a:pt x="901282" y="4690102"/>
                  </a:lnTo>
                  <a:lnTo>
                    <a:pt x="904579" y="4696330"/>
                  </a:lnTo>
                  <a:cubicBezTo>
                    <a:pt x="913371" y="4713182"/>
                    <a:pt x="922164" y="4729668"/>
                    <a:pt x="930224" y="4745422"/>
                  </a:cubicBezTo>
                  <a:lnTo>
                    <a:pt x="936818" y="4768869"/>
                  </a:lnTo>
                  <a:cubicBezTo>
                    <a:pt x="941947" y="4787187"/>
                    <a:pt x="946710" y="4805138"/>
                    <a:pt x="951472" y="4821257"/>
                  </a:cubicBezTo>
                  <a:lnTo>
                    <a:pt x="907143" y="4715747"/>
                  </a:lnTo>
                  <a:lnTo>
                    <a:pt x="898717" y="4696330"/>
                  </a:lnTo>
                  <a:close/>
                  <a:moveTo>
                    <a:pt x="2019765" y="5013960"/>
                  </a:moveTo>
                  <a:cubicBezTo>
                    <a:pt x="2012438" y="5028248"/>
                    <a:pt x="2004378" y="5043269"/>
                    <a:pt x="1996318" y="5058656"/>
                  </a:cubicBezTo>
                  <a:lnTo>
                    <a:pt x="1941365" y="5163433"/>
                  </a:lnTo>
                  <a:lnTo>
                    <a:pt x="1939533" y="5164899"/>
                  </a:lnTo>
                  <a:lnTo>
                    <a:pt x="1926710" y="5020188"/>
                  </a:lnTo>
                  <a:lnTo>
                    <a:pt x="2019765" y="5013960"/>
                  </a:lnTo>
                  <a:close/>
                  <a:moveTo>
                    <a:pt x="1993753" y="6251143"/>
                  </a:moveTo>
                  <a:lnTo>
                    <a:pt x="2013903" y="6265064"/>
                  </a:lnTo>
                  <a:cubicBezTo>
                    <a:pt x="2025993" y="6277886"/>
                    <a:pt x="2038815" y="6291442"/>
                    <a:pt x="2052004" y="6305363"/>
                  </a:cubicBezTo>
                  <a:lnTo>
                    <a:pt x="2056767" y="6310492"/>
                  </a:lnTo>
                  <a:lnTo>
                    <a:pt x="2050172" y="6311225"/>
                  </a:lnTo>
                  <a:lnTo>
                    <a:pt x="2034053" y="6296937"/>
                  </a:lnTo>
                  <a:lnTo>
                    <a:pt x="1948692" y="6220735"/>
                  </a:lnTo>
                  <a:cubicBezTo>
                    <a:pt x="1962613" y="6229894"/>
                    <a:pt x="1978000" y="6240518"/>
                    <a:pt x="1993753" y="6251143"/>
                  </a:cubicBezTo>
                  <a:lnTo>
                    <a:pt x="1993753" y="6251143"/>
                  </a:lnTo>
                  <a:close/>
                  <a:moveTo>
                    <a:pt x="1935503" y="6328077"/>
                  </a:moveTo>
                  <a:lnTo>
                    <a:pt x="2047241" y="6318185"/>
                  </a:lnTo>
                  <a:lnTo>
                    <a:pt x="2147257" y="6407210"/>
                  </a:lnTo>
                  <a:lnTo>
                    <a:pt x="1971772" y="6371674"/>
                  </a:lnTo>
                  <a:lnTo>
                    <a:pt x="1807645" y="6339068"/>
                  </a:lnTo>
                  <a:cubicBezTo>
                    <a:pt x="1835854" y="6336870"/>
                    <a:pt x="1885679" y="6332473"/>
                    <a:pt x="1935503" y="6328077"/>
                  </a:cubicBezTo>
                  <a:lnTo>
                    <a:pt x="1935503" y="6328077"/>
                  </a:lnTo>
                  <a:close/>
                  <a:moveTo>
                    <a:pt x="2366337" y="6517483"/>
                  </a:moveTo>
                  <a:lnTo>
                    <a:pt x="2406270" y="6622260"/>
                  </a:lnTo>
                  <a:cubicBezTo>
                    <a:pt x="2423855" y="6668788"/>
                    <a:pt x="2441806" y="6715315"/>
                    <a:pt x="2452431" y="6742059"/>
                  </a:cubicBezTo>
                  <a:lnTo>
                    <a:pt x="2351317" y="6609072"/>
                  </a:lnTo>
                  <a:lnTo>
                    <a:pt x="2242509" y="6466926"/>
                  </a:lnTo>
                  <a:lnTo>
                    <a:pt x="2366337" y="6517483"/>
                  </a:lnTo>
                  <a:close/>
                  <a:moveTo>
                    <a:pt x="2371466" y="6511988"/>
                  </a:moveTo>
                  <a:lnTo>
                    <a:pt x="2368902" y="6505760"/>
                  </a:lnTo>
                  <a:lnTo>
                    <a:pt x="2375496" y="6507958"/>
                  </a:lnTo>
                  <a:cubicBezTo>
                    <a:pt x="2393447" y="6513819"/>
                    <a:pt x="2411399" y="6519315"/>
                    <a:pt x="2428251" y="6524444"/>
                  </a:cubicBezTo>
                  <a:lnTo>
                    <a:pt x="2449133" y="6536534"/>
                  </a:lnTo>
                  <a:cubicBezTo>
                    <a:pt x="2465619" y="6546059"/>
                    <a:pt x="2482105" y="6555218"/>
                    <a:pt x="2496393" y="6563277"/>
                  </a:cubicBezTo>
                  <a:lnTo>
                    <a:pt x="2390517" y="6520048"/>
                  </a:lnTo>
                  <a:lnTo>
                    <a:pt x="2371466" y="6511988"/>
                  </a:lnTo>
                  <a:close/>
                  <a:moveTo>
                    <a:pt x="3389201" y="5943770"/>
                  </a:moveTo>
                  <a:cubicBezTo>
                    <a:pt x="3393964" y="5959157"/>
                    <a:pt x="3399093" y="5975643"/>
                    <a:pt x="3404222" y="5992129"/>
                  </a:cubicBezTo>
                  <a:lnTo>
                    <a:pt x="3439392" y="6104967"/>
                  </a:lnTo>
                  <a:lnTo>
                    <a:pt x="3439026" y="6107165"/>
                  </a:lnTo>
                  <a:lnTo>
                    <a:pt x="3327654" y="6013744"/>
                  </a:lnTo>
                  <a:lnTo>
                    <a:pt x="3389201" y="5943770"/>
                  </a:lnTo>
                  <a:close/>
                  <a:moveTo>
                    <a:pt x="3450383" y="6108997"/>
                  </a:moveTo>
                  <a:lnTo>
                    <a:pt x="3450749" y="6106799"/>
                  </a:lnTo>
                  <a:lnTo>
                    <a:pt x="3520723" y="6011180"/>
                  </a:lnTo>
                  <a:cubicBezTo>
                    <a:pt x="3530981" y="5997258"/>
                    <a:pt x="3541239" y="5983337"/>
                    <a:pt x="3550398" y="5970515"/>
                  </a:cubicBezTo>
                  <a:lnTo>
                    <a:pt x="3585934" y="6056974"/>
                  </a:lnTo>
                  <a:lnTo>
                    <a:pt x="3450383" y="6108997"/>
                  </a:lnTo>
                  <a:close/>
                  <a:moveTo>
                    <a:pt x="4245741" y="6836945"/>
                  </a:moveTo>
                  <a:lnTo>
                    <a:pt x="4269554" y="6832549"/>
                  </a:lnTo>
                  <a:lnTo>
                    <a:pt x="4324873" y="6834014"/>
                  </a:lnTo>
                  <a:lnTo>
                    <a:pt x="4331834" y="6834014"/>
                  </a:lnTo>
                  <a:lnTo>
                    <a:pt x="4327438" y="6839143"/>
                  </a:lnTo>
                  <a:lnTo>
                    <a:pt x="4306189" y="6840242"/>
                  </a:lnTo>
                  <a:lnTo>
                    <a:pt x="4191886" y="6846837"/>
                  </a:lnTo>
                  <a:cubicBezTo>
                    <a:pt x="4208372" y="6843905"/>
                    <a:pt x="4227056" y="6840242"/>
                    <a:pt x="4245741" y="6836945"/>
                  </a:cubicBezTo>
                  <a:lnTo>
                    <a:pt x="4245741" y="6836945"/>
                  </a:lnTo>
                  <a:close/>
                  <a:moveTo>
                    <a:pt x="4258929" y="6932198"/>
                  </a:moveTo>
                  <a:lnTo>
                    <a:pt x="4330735" y="6846104"/>
                  </a:lnTo>
                  <a:lnTo>
                    <a:pt x="4464455" y="6838410"/>
                  </a:lnTo>
                  <a:lnTo>
                    <a:pt x="4315348" y="6937326"/>
                  </a:lnTo>
                  <a:lnTo>
                    <a:pt x="4176133" y="7030380"/>
                  </a:lnTo>
                  <a:cubicBezTo>
                    <a:pt x="4194817" y="7008765"/>
                    <a:pt x="4227056" y="6970665"/>
                    <a:pt x="4258929" y="6932198"/>
                  </a:cubicBezTo>
                  <a:lnTo>
                    <a:pt x="4258929" y="6932198"/>
                  </a:lnTo>
                  <a:close/>
                  <a:moveTo>
                    <a:pt x="4486802" y="6826687"/>
                  </a:moveTo>
                  <a:lnTo>
                    <a:pt x="4511348" y="6793715"/>
                  </a:lnTo>
                  <a:lnTo>
                    <a:pt x="4547984" y="6812399"/>
                  </a:lnTo>
                  <a:cubicBezTo>
                    <a:pt x="4547251" y="6814964"/>
                    <a:pt x="4547617" y="6817894"/>
                    <a:pt x="4548716" y="6820092"/>
                  </a:cubicBezTo>
                  <a:cubicBezTo>
                    <a:pt x="4549083" y="6820825"/>
                    <a:pt x="4549449" y="6821192"/>
                    <a:pt x="4549816" y="6821558"/>
                  </a:cubicBezTo>
                  <a:lnTo>
                    <a:pt x="4524537" y="6850134"/>
                  </a:lnTo>
                  <a:lnTo>
                    <a:pt x="4489367" y="6835846"/>
                  </a:lnTo>
                  <a:cubicBezTo>
                    <a:pt x="4489367" y="6835113"/>
                    <a:pt x="4489733" y="6834380"/>
                    <a:pt x="4489733" y="6834014"/>
                  </a:cubicBezTo>
                  <a:cubicBezTo>
                    <a:pt x="4489733" y="6831083"/>
                    <a:pt x="4488634" y="6828885"/>
                    <a:pt x="4486802" y="6826687"/>
                  </a:cubicBezTo>
                  <a:lnTo>
                    <a:pt x="4486802" y="6826687"/>
                  </a:lnTo>
                  <a:close/>
                  <a:moveTo>
                    <a:pt x="4573629" y="6813498"/>
                  </a:moveTo>
                  <a:lnTo>
                    <a:pt x="4697457" y="6761842"/>
                  </a:lnTo>
                  <a:lnTo>
                    <a:pt x="4799670" y="6807637"/>
                  </a:lnTo>
                  <a:cubicBezTo>
                    <a:pt x="4845098" y="6828152"/>
                    <a:pt x="4890893" y="6848302"/>
                    <a:pt x="4916904" y="6859659"/>
                  </a:cubicBezTo>
                  <a:lnTo>
                    <a:pt x="4751311" y="6836945"/>
                  </a:lnTo>
                  <a:lnTo>
                    <a:pt x="4573629" y="6813498"/>
                  </a:lnTo>
                  <a:close/>
                  <a:moveTo>
                    <a:pt x="4716507" y="6745356"/>
                  </a:moveTo>
                  <a:lnTo>
                    <a:pt x="4696724" y="6753782"/>
                  </a:lnTo>
                  <a:lnTo>
                    <a:pt x="4690496" y="6751218"/>
                  </a:lnTo>
                  <a:lnTo>
                    <a:pt x="4696724" y="6747921"/>
                  </a:lnTo>
                  <a:cubicBezTo>
                    <a:pt x="4713576" y="6739128"/>
                    <a:pt x="4730062" y="6730335"/>
                    <a:pt x="4745816" y="6722276"/>
                  </a:cubicBezTo>
                  <a:lnTo>
                    <a:pt x="4769262" y="6715681"/>
                  </a:lnTo>
                  <a:cubicBezTo>
                    <a:pt x="4787580" y="6710919"/>
                    <a:pt x="4805898" y="6705790"/>
                    <a:pt x="4822018" y="6701027"/>
                  </a:cubicBezTo>
                  <a:lnTo>
                    <a:pt x="4716507" y="6745356"/>
                  </a:lnTo>
                  <a:close/>
                  <a:moveTo>
                    <a:pt x="5174818" y="5706372"/>
                  </a:moveTo>
                  <a:lnTo>
                    <a:pt x="5173719" y="5704540"/>
                  </a:lnTo>
                  <a:lnTo>
                    <a:pt x="5155767" y="5587673"/>
                  </a:lnTo>
                  <a:cubicBezTo>
                    <a:pt x="5153203" y="5570454"/>
                    <a:pt x="5150639" y="5553602"/>
                    <a:pt x="5148074" y="5537848"/>
                  </a:cubicBezTo>
                  <a:lnTo>
                    <a:pt x="5234167" y="5573751"/>
                  </a:lnTo>
                  <a:lnTo>
                    <a:pt x="5174818" y="5706372"/>
                  </a:lnTo>
                  <a:close/>
                  <a:moveTo>
                    <a:pt x="5557293" y="5626140"/>
                  </a:moveTo>
                  <a:lnTo>
                    <a:pt x="5558392" y="5712600"/>
                  </a:lnTo>
                  <a:cubicBezTo>
                    <a:pt x="5552530" y="5727254"/>
                    <a:pt x="5547035" y="5741542"/>
                    <a:pt x="5543371" y="5751800"/>
                  </a:cubicBezTo>
                  <a:cubicBezTo>
                    <a:pt x="5542272" y="5726155"/>
                    <a:pt x="5540074" y="5674865"/>
                    <a:pt x="5537144" y="5623209"/>
                  </a:cubicBezTo>
                  <a:lnTo>
                    <a:pt x="5536044" y="5603792"/>
                  </a:lnTo>
                  <a:lnTo>
                    <a:pt x="5557293" y="5626140"/>
                  </a:lnTo>
                  <a:close/>
                  <a:moveTo>
                    <a:pt x="6251903" y="5658746"/>
                  </a:moveTo>
                  <a:lnTo>
                    <a:pt x="6265824" y="5638596"/>
                  </a:lnTo>
                  <a:cubicBezTo>
                    <a:pt x="6278647" y="5626507"/>
                    <a:pt x="6292202" y="5613684"/>
                    <a:pt x="6306123" y="5600496"/>
                  </a:cubicBezTo>
                  <a:lnTo>
                    <a:pt x="6311252" y="5595733"/>
                  </a:lnTo>
                  <a:lnTo>
                    <a:pt x="6311985" y="5602327"/>
                  </a:lnTo>
                  <a:lnTo>
                    <a:pt x="6297697" y="5618080"/>
                  </a:lnTo>
                  <a:lnTo>
                    <a:pt x="6221495" y="5703441"/>
                  </a:lnTo>
                  <a:cubicBezTo>
                    <a:pt x="6230654" y="5689886"/>
                    <a:pt x="6241278" y="5674133"/>
                    <a:pt x="6251903" y="5658746"/>
                  </a:cubicBezTo>
                  <a:lnTo>
                    <a:pt x="6251903" y="5658746"/>
                  </a:lnTo>
                  <a:close/>
                  <a:moveTo>
                    <a:pt x="6328838" y="5716630"/>
                  </a:moveTo>
                  <a:lnTo>
                    <a:pt x="6318946" y="5605258"/>
                  </a:lnTo>
                  <a:lnTo>
                    <a:pt x="6407970" y="5505243"/>
                  </a:lnTo>
                  <a:lnTo>
                    <a:pt x="6372434" y="5680727"/>
                  </a:lnTo>
                  <a:lnTo>
                    <a:pt x="6339828" y="5844854"/>
                  </a:lnTo>
                  <a:cubicBezTo>
                    <a:pt x="6337630" y="5816279"/>
                    <a:pt x="6333234" y="5766454"/>
                    <a:pt x="6328838" y="5716630"/>
                  </a:cubicBezTo>
                  <a:lnTo>
                    <a:pt x="6328838" y="5716630"/>
                  </a:lnTo>
                  <a:close/>
                  <a:moveTo>
                    <a:pt x="6422624" y="5483994"/>
                  </a:moveTo>
                  <a:cubicBezTo>
                    <a:pt x="6420426" y="5482529"/>
                    <a:pt x="6418228" y="5481430"/>
                    <a:pt x="6415664" y="5481430"/>
                  </a:cubicBezTo>
                  <a:lnTo>
                    <a:pt x="6409802" y="5440032"/>
                  </a:lnTo>
                  <a:lnTo>
                    <a:pt x="6449369" y="5427209"/>
                  </a:lnTo>
                  <a:cubicBezTo>
                    <a:pt x="6450467" y="5429407"/>
                    <a:pt x="6452665" y="5431239"/>
                    <a:pt x="6454864" y="5432338"/>
                  </a:cubicBezTo>
                  <a:cubicBezTo>
                    <a:pt x="6455596" y="5432338"/>
                    <a:pt x="6456329" y="5432705"/>
                    <a:pt x="6456696" y="5432705"/>
                  </a:cubicBezTo>
                  <a:lnTo>
                    <a:pt x="6458894" y="5470439"/>
                  </a:lnTo>
                  <a:lnTo>
                    <a:pt x="6423724" y="5485094"/>
                  </a:lnTo>
                  <a:cubicBezTo>
                    <a:pt x="6423357" y="5485094"/>
                    <a:pt x="6422991" y="5484361"/>
                    <a:pt x="6422624" y="5483994"/>
                  </a:cubicBezTo>
                  <a:lnTo>
                    <a:pt x="6422624" y="5483994"/>
                  </a:lnTo>
                  <a:close/>
                  <a:moveTo>
                    <a:pt x="6467320" y="5409991"/>
                  </a:moveTo>
                  <a:cubicBezTo>
                    <a:pt x="6476112" y="5388376"/>
                    <a:pt x="6496262" y="5339284"/>
                    <a:pt x="6518243" y="5285796"/>
                  </a:cubicBezTo>
                  <a:lnTo>
                    <a:pt x="6623021" y="5245863"/>
                  </a:lnTo>
                  <a:cubicBezTo>
                    <a:pt x="6669548" y="5228278"/>
                    <a:pt x="6716075" y="5210327"/>
                    <a:pt x="6742819" y="5199703"/>
                  </a:cubicBezTo>
                  <a:lnTo>
                    <a:pt x="6609832" y="5300817"/>
                  </a:lnTo>
                  <a:lnTo>
                    <a:pt x="6467320" y="5409991"/>
                  </a:lnTo>
                  <a:close/>
                  <a:moveTo>
                    <a:pt x="6520441" y="5260884"/>
                  </a:moveTo>
                  <a:lnTo>
                    <a:pt x="6512382" y="5280667"/>
                  </a:lnTo>
                  <a:lnTo>
                    <a:pt x="6506154" y="5283231"/>
                  </a:lnTo>
                  <a:lnTo>
                    <a:pt x="6508352" y="5276637"/>
                  </a:lnTo>
                  <a:cubicBezTo>
                    <a:pt x="6514213" y="5258686"/>
                    <a:pt x="6519709" y="5240734"/>
                    <a:pt x="6524838" y="5223882"/>
                  </a:cubicBezTo>
                  <a:lnTo>
                    <a:pt x="6536927" y="5203000"/>
                  </a:lnTo>
                  <a:cubicBezTo>
                    <a:pt x="6546453" y="5186514"/>
                    <a:pt x="6555612" y="5170028"/>
                    <a:pt x="6563671" y="5155374"/>
                  </a:cubicBezTo>
                  <a:lnTo>
                    <a:pt x="6520441" y="5260884"/>
                  </a:lnTo>
                  <a:close/>
                  <a:moveTo>
                    <a:pt x="6057368" y="4639545"/>
                  </a:moveTo>
                  <a:lnTo>
                    <a:pt x="6057368" y="4639545"/>
                  </a:lnTo>
                  <a:lnTo>
                    <a:pt x="6057368" y="4639545"/>
                  </a:lnTo>
                  <a:close/>
                  <a:moveTo>
                    <a:pt x="6837705" y="3406759"/>
                  </a:moveTo>
                  <a:lnTo>
                    <a:pt x="6833309" y="3382946"/>
                  </a:lnTo>
                  <a:cubicBezTo>
                    <a:pt x="6833675" y="3365361"/>
                    <a:pt x="6834408" y="3346310"/>
                    <a:pt x="6834774" y="3327626"/>
                  </a:cubicBezTo>
                  <a:lnTo>
                    <a:pt x="6834774" y="3320665"/>
                  </a:lnTo>
                  <a:lnTo>
                    <a:pt x="6839903" y="3325062"/>
                  </a:lnTo>
                  <a:lnTo>
                    <a:pt x="6841002" y="3346310"/>
                  </a:lnTo>
                  <a:lnTo>
                    <a:pt x="6847597" y="3460613"/>
                  </a:lnTo>
                  <a:cubicBezTo>
                    <a:pt x="6844666" y="3443761"/>
                    <a:pt x="6841002" y="3425443"/>
                    <a:pt x="6837705" y="3406759"/>
                  </a:cubicBezTo>
                  <a:lnTo>
                    <a:pt x="6837705" y="3406759"/>
                  </a:lnTo>
                  <a:close/>
                  <a:moveTo>
                    <a:pt x="6282677" y="2725704"/>
                  </a:moveTo>
                  <a:lnTo>
                    <a:pt x="6232486" y="2911813"/>
                  </a:lnTo>
                  <a:lnTo>
                    <a:pt x="6180830" y="3105249"/>
                  </a:lnTo>
                  <a:lnTo>
                    <a:pt x="6087409" y="2990579"/>
                  </a:lnTo>
                  <a:cubicBezTo>
                    <a:pt x="6049308" y="2943686"/>
                    <a:pt x="6010841" y="2897525"/>
                    <a:pt x="5996187" y="2879207"/>
                  </a:cubicBezTo>
                  <a:cubicBezTo>
                    <a:pt x="5996553" y="2878474"/>
                    <a:pt x="5997652" y="2878108"/>
                    <a:pt x="5997652" y="2877375"/>
                  </a:cubicBezTo>
                  <a:cubicBezTo>
                    <a:pt x="5998018" y="2875177"/>
                    <a:pt x="5998018" y="2873346"/>
                    <a:pt x="5997652" y="2871147"/>
                  </a:cubicBezTo>
                  <a:lnTo>
                    <a:pt x="6140164" y="2796044"/>
                  </a:lnTo>
                  <a:lnTo>
                    <a:pt x="6279746" y="2722041"/>
                  </a:lnTo>
                  <a:cubicBezTo>
                    <a:pt x="6280478" y="2723872"/>
                    <a:pt x="6281578" y="2724972"/>
                    <a:pt x="6282677" y="2725704"/>
                  </a:cubicBezTo>
                  <a:close/>
                  <a:moveTo>
                    <a:pt x="5983364" y="2861988"/>
                  </a:moveTo>
                  <a:lnTo>
                    <a:pt x="5969443" y="2839641"/>
                  </a:lnTo>
                  <a:lnTo>
                    <a:pt x="5972007" y="2830482"/>
                  </a:lnTo>
                  <a:lnTo>
                    <a:pt x="5972374" y="2830482"/>
                  </a:lnTo>
                  <a:cubicBezTo>
                    <a:pt x="5976037" y="2830482"/>
                    <a:pt x="5979701" y="2829016"/>
                    <a:pt x="5982632" y="2826086"/>
                  </a:cubicBezTo>
                  <a:cubicBezTo>
                    <a:pt x="5987028" y="2821323"/>
                    <a:pt x="5987394" y="2813996"/>
                    <a:pt x="5983364" y="2808867"/>
                  </a:cubicBezTo>
                  <a:cubicBezTo>
                    <a:pt x="5992523" y="2797143"/>
                    <a:pt x="6008643" y="2776994"/>
                    <a:pt x="6025495" y="2755379"/>
                  </a:cubicBezTo>
                  <a:lnTo>
                    <a:pt x="5995820" y="2838908"/>
                  </a:lnTo>
                  <a:lnTo>
                    <a:pt x="5983364" y="2861988"/>
                  </a:lnTo>
                  <a:close/>
                  <a:moveTo>
                    <a:pt x="6039417" y="2736695"/>
                  </a:moveTo>
                  <a:lnTo>
                    <a:pt x="6065062" y="2703723"/>
                  </a:lnTo>
                  <a:lnTo>
                    <a:pt x="6019633" y="2791282"/>
                  </a:lnTo>
                  <a:lnTo>
                    <a:pt x="6039417" y="2736695"/>
                  </a:lnTo>
                  <a:close/>
                  <a:moveTo>
                    <a:pt x="6076419" y="2664889"/>
                  </a:moveTo>
                  <a:cubicBezTo>
                    <a:pt x="6074221" y="2667454"/>
                    <a:pt x="6073121" y="2671117"/>
                    <a:pt x="6073854" y="2674414"/>
                  </a:cubicBezTo>
                  <a:lnTo>
                    <a:pt x="6058467" y="2682474"/>
                  </a:lnTo>
                  <a:lnTo>
                    <a:pt x="6079350" y="2624590"/>
                  </a:lnTo>
                  <a:lnTo>
                    <a:pt x="6080815" y="2663057"/>
                  </a:lnTo>
                  <a:cubicBezTo>
                    <a:pt x="6079350" y="2663057"/>
                    <a:pt x="6077884" y="2663790"/>
                    <a:pt x="6076419" y="2664889"/>
                  </a:cubicBezTo>
                  <a:close/>
                  <a:moveTo>
                    <a:pt x="6049308" y="2687237"/>
                  </a:moveTo>
                  <a:lnTo>
                    <a:pt x="6022198" y="2701159"/>
                  </a:lnTo>
                  <a:lnTo>
                    <a:pt x="6029525" y="2682841"/>
                  </a:lnTo>
                  <a:cubicBezTo>
                    <a:pt x="6048942" y="2635215"/>
                    <a:pt x="6067626" y="2587222"/>
                    <a:pt x="6077151" y="2563409"/>
                  </a:cubicBezTo>
                  <a:cubicBezTo>
                    <a:pt x="6077518" y="2574399"/>
                    <a:pt x="6077884" y="2589786"/>
                    <a:pt x="6078617" y="2605540"/>
                  </a:cubicBezTo>
                  <a:lnTo>
                    <a:pt x="6049308" y="2687237"/>
                  </a:lnTo>
                  <a:close/>
                  <a:moveTo>
                    <a:pt x="5752560" y="2109128"/>
                  </a:moveTo>
                  <a:cubicBezTo>
                    <a:pt x="5726915" y="2110227"/>
                    <a:pt x="5675626" y="2112425"/>
                    <a:pt x="5624336" y="2115356"/>
                  </a:cubicBezTo>
                  <a:lnTo>
                    <a:pt x="5604919" y="2116455"/>
                  </a:lnTo>
                  <a:lnTo>
                    <a:pt x="5626901" y="2095573"/>
                  </a:lnTo>
                  <a:lnTo>
                    <a:pt x="5713360" y="2094474"/>
                  </a:lnTo>
                  <a:cubicBezTo>
                    <a:pt x="5728015" y="2099603"/>
                    <a:pt x="5742303" y="2104732"/>
                    <a:pt x="5752560" y="2109128"/>
                  </a:cubicBezTo>
                  <a:lnTo>
                    <a:pt x="5752560" y="2109128"/>
                  </a:lnTo>
                  <a:close/>
                  <a:moveTo>
                    <a:pt x="5634594" y="2087879"/>
                  </a:moveTo>
                  <a:lnTo>
                    <a:pt x="5646683" y="2076156"/>
                  </a:lnTo>
                  <a:cubicBezTo>
                    <a:pt x="5648149" y="2077255"/>
                    <a:pt x="5650347" y="2077622"/>
                    <a:pt x="5652179" y="2077622"/>
                  </a:cubicBezTo>
                  <a:cubicBezTo>
                    <a:pt x="5653644" y="2077622"/>
                    <a:pt x="5655476" y="2077255"/>
                    <a:pt x="5656575" y="2076522"/>
                  </a:cubicBezTo>
                  <a:cubicBezTo>
                    <a:pt x="5658041" y="2075790"/>
                    <a:pt x="5659140" y="2074324"/>
                    <a:pt x="5660239" y="2072859"/>
                  </a:cubicBezTo>
                  <a:lnTo>
                    <a:pt x="5695775" y="2086780"/>
                  </a:lnTo>
                  <a:lnTo>
                    <a:pt x="5634594" y="2087879"/>
                  </a:lnTo>
                  <a:close/>
                  <a:moveTo>
                    <a:pt x="5576710" y="2088612"/>
                  </a:moveTo>
                  <a:lnTo>
                    <a:pt x="5518826" y="2089345"/>
                  </a:lnTo>
                  <a:lnTo>
                    <a:pt x="5616276" y="2075057"/>
                  </a:lnTo>
                  <a:lnTo>
                    <a:pt x="5576710" y="2088612"/>
                  </a:lnTo>
                  <a:close/>
                  <a:moveTo>
                    <a:pt x="5554728" y="2095939"/>
                  </a:moveTo>
                  <a:cubicBezTo>
                    <a:pt x="5529083" y="2104732"/>
                    <a:pt x="5504538" y="2113158"/>
                    <a:pt x="5490616" y="2118287"/>
                  </a:cubicBezTo>
                  <a:cubicBezTo>
                    <a:pt x="5486953" y="2112792"/>
                    <a:pt x="5479992" y="2110960"/>
                    <a:pt x="5474130" y="2113158"/>
                  </a:cubicBezTo>
                  <a:cubicBezTo>
                    <a:pt x="5470467" y="2114623"/>
                    <a:pt x="5467902" y="2117921"/>
                    <a:pt x="5466803" y="2121584"/>
                  </a:cubicBezTo>
                  <a:lnTo>
                    <a:pt x="5457278" y="2120851"/>
                  </a:lnTo>
                  <a:lnTo>
                    <a:pt x="5440426" y="2100336"/>
                  </a:lnTo>
                  <a:lnTo>
                    <a:pt x="5466437" y="2096672"/>
                  </a:lnTo>
                  <a:lnTo>
                    <a:pt x="5554728" y="2095939"/>
                  </a:lnTo>
                  <a:close/>
                  <a:moveTo>
                    <a:pt x="5435663" y="2084216"/>
                  </a:moveTo>
                  <a:cubicBezTo>
                    <a:pt x="5433099" y="2082750"/>
                    <a:pt x="5430534" y="2082384"/>
                    <a:pt x="5427603" y="2083117"/>
                  </a:cubicBezTo>
                  <a:cubicBezTo>
                    <a:pt x="5415513" y="2062967"/>
                    <a:pt x="5384007" y="2011678"/>
                    <a:pt x="5352134" y="1960388"/>
                  </a:cubicBezTo>
                  <a:lnTo>
                    <a:pt x="5274100" y="1834728"/>
                  </a:lnTo>
                  <a:lnTo>
                    <a:pt x="5473764" y="1848649"/>
                  </a:lnTo>
                  <a:lnTo>
                    <a:pt x="5666100" y="1861838"/>
                  </a:lnTo>
                  <a:cubicBezTo>
                    <a:pt x="5666467" y="1863670"/>
                    <a:pt x="5666833" y="1865135"/>
                    <a:pt x="5667566" y="1866601"/>
                  </a:cubicBezTo>
                  <a:lnTo>
                    <a:pt x="5552530" y="1973943"/>
                  </a:lnTo>
                  <a:lnTo>
                    <a:pt x="5435663" y="2084216"/>
                  </a:lnTo>
                  <a:close/>
                  <a:moveTo>
                    <a:pt x="5690646" y="1848649"/>
                  </a:moveTo>
                  <a:cubicBezTo>
                    <a:pt x="5689547" y="1847550"/>
                    <a:pt x="5688082" y="1846818"/>
                    <a:pt x="5686250" y="1846085"/>
                  </a:cubicBezTo>
                  <a:lnTo>
                    <a:pt x="5718123" y="1663640"/>
                  </a:lnTo>
                  <a:lnTo>
                    <a:pt x="5746332" y="1497681"/>
                  </a:lnTo>
                  <a:lnTo>
                    <a:pt x="5860269" y="1584873"/>
                  </a:lnTo>
                  <a:lnTo>
                    <a:pt x="6015970" y="1703206"/>
                  </a:lnTo>
                  <a:lnTo>
                    <a:pt x="5850377" y="1778309"/>
                  </a:lnTo>
                  <a:lnTo>
                    <a:pt x="5692478" y="1850481"/>
                  </a:lnTo>
                  <a:cubicBezTo>
                    <a:pt x="5692112" y="1849748"/>
                    <a:pt x="5691379" y="1849016"/>
                    <a:pt x="5690646" y="1848649"/>
                  </a:cubicBezTo>
                  <a:lnTo>
                    <a:pt x="5690646" y="1848649"/>
                  </a:lnTo>
                  <a:close/>
                  <a:moveTo>
                    <a:pt x="4781352" y="1311939"/>
                  </a:moveTo>
                  <a:cubicBezTo>
                    <a:pt x="4782818" y="1311572"/>
                    <a:pt x="4783916" y="1311206"/>
                    <a:pt x="4785382" y="1310840"/>
                  </a:cubicBezTo>
                  <a:lnTo>
                    <a:pt x="4881734" y="1478264"/>
                  </a:lnTo>
                  <a:lnTo>
                    <a:pt x="4982115" y="1651550"/>
                  </a:lnTo>
                  <a:lnTo>
                    <a:pt x="4834840" y="1636529"/>
                  </a:lnTo>
                  <a:cubicBezTo>
                    <a:pt x="4775491" y="1630301"/>
                    <a:pt x="4716141" y="1624806"/>
                    <a:pt x="4691961" y="1622608"/>
                  </a:cubicBezTo>
                  <a:cubicBezTo>
                    <a:pt x="4691229" y="1619677"/>
                    <a:pt x="4689763" y="1617113"/>
                    <a:pt x="4687199" y="1615281"/>
                  </a:cubicBezTo>
                  <a:lnTo>
                    <a:pt x="4734825" y="1462144"/>
                  </a:lnTo>
                  <a:lnTo>
                    <a:pt x="4780986" y="1311572"/>
                  </a:lnTo>
                  <a:cubicBezTo>
                    <a:pt x="4780986" y="1311939"/>
                    <a:pt x="4780986" y="1311939"/>
                    <a:pt x="4781352" y="1311939"/>
                  </a:cubicBezTo>
                  <a:close/>
                  <a:moveTo>
                    <a:pt x="4669980" y="1619311"/>
                  </a:moveTo>
                  <a:lnTo>
                    <a:pt x="4644335" y="1613449"/>
                  </a:lnTo>
                  <a:lnTo>
                    <a:pt x="4639573" y="1605023"/>
                  </a:lnTo>
                  <a:cubicBezTo>
                    <a:pt x="4639573" y="1605023"/>
                    <a:pt x="4639939" y="1604657"/>
                    <a:pt x="4640305" y="1604657"/>
                  </a:cubicBezTo>
                  <a:cubicBezTo>
                    <a:pt x="4645434" y="1599161"/>
                    <a:pt x="4645068" y="1590735"/>
                    <a:pt x="4639573" y="1585606"/>
                  </a:cubicBezTo>
                  <a:cubicBezTo>
                    <a:pt x="4637374" y="1583774"/>
                    <a:pt x="4634810" y="1582309"/>
                    <a:pt x="4631879" y="1581943"/>
                  </a:cubicBezTo>
                  <a:cubicBezTo>
                    <a:pt x="4630414" y="1567288"/>
                    <a:pt x="4627117" y="1541643"/>
                    <a:pt x="4623819" y="1514533"/>
                  </a:cubicBezTo>
                  <a:lnTo>
                    <a:pt x="4661554" y="1594765"/>
                  </a:lnTo>
                  <a:lnTo>
                    <a:pt x="4669980" y="1619311"/>
                  </a:lnTo>
                  <a:close/>
                  <a:moveTo>
                    <a:pt x="4621255" y="1491086"/>
                  </a:moveTo>
                  <a:lnTo>
                    <a:pt x="4616126" y="1449688"/>
                  </a:lnTo>
                  <a:lnTo>
                    <a:pt x="4645801" y="1543109"/>
                  </a:lnTo>
                  <a:lnTo>
                    <a:pt x="4621255" y="1491086"/>
                  </a:lnTo>
                  <a:close/>
                  <a:moveTo>
                    <a:pt x="4601472" y="1422212"/>
                  </a:moveTo>
                  <a:lnTo>
                    <a:pt x="4596343" y="1438698"/>
                  </a:lnTo>
                  <a:lnTo>
                    <a:pt x="4569965" y="1383378"/>
                  </a:lnTo>
                  <a:lnTo>
                    <a:pt x="4597442" y="1408656"/>
                  </a:lnTo>
                  <a:cubicBezTo>
                    <a:pt x="4596709" y="1410122"/>
                    <a:pt x="4596343" y="1411954"/>
                    <a:pt x="4596343" y="1413785"/>
                  </a:cubicBezTo>
                  <a:cubicBezTo>
                    <a:pt x="4596709" y="1417083"/>
                    <a:pt x="4598541" y="1420380"/>
                    <a:pt x="4601472" y="1422212"/>
                  </a:cubicBezTo>
                  <a:lnTo>
                    <a:pt x="4601472" y="1422212"/>
                  </a:lnTo>
                  <a:close/>
                  <a:moveTo>
                    <a:pt x="4593045" y="1448589"/>
                  </a:moveTo>
                  <a:lnTo>
                    <a:pt x="4583886" y="1477531"/>
                  </a:lnTo>
                  <a:lnTo>
                    <a:pt x="4576193" y="1459580"/>
                  </a:lnTo>
                  <a:cubicBezTo>
                    <a:pt x="4556044" y="1412320"/>
                    <a:pt x="4535528" y="1365060"/>
                    <a:pt x="4525636" y="1341613"/>
                  </a:cubicBezTo>
                  <a:cubicBezTo>
                    <a:pt x="4533696" y="1349307"/>
                    <a:pt x="4544687" y="1359565"/>
                    <a:pt x="4556410" y="1370189"/>
                  </a:cubicBezTo>
                  <a:lnTo>
                    <a:pt x="4593045" y="1448589"/>
                  </a:lnTo>
                  <a:close/>
                  <a:moveTo>
                    <a:pt x="3973905" y="1227311"/>
                  </a:moveTo>
                  <a:cubicBezTo>
                    <a:pt x="3974638" y="1227677"/>
                    <a:pt x="3975370" y="1228043"/>
                    <a:pt x="3976469" y="1228410"/>
                  </a:cubicBezTo>
                  <a:cubicBezTo>
                    <a:pt x="3976836" y="1231707"/>
                    <a:pt x="3977568" y="1235370"/>
                    <a:pt x="3978301" y="1240133"/>
                  </a:cubicBezTo>
                  <a:cubicBezTo>
                    <a:pt x="3971340" y="1243064"/>
                    <a:pt x="3961448" y="1247460"/>
                    <a:pt x="3949725" y="1252589"/>
                  </a:cubicBezTo>
                  <a:lnTo>
                    <a:pt x="3973905" y="1227311"/>
                  </a:lnTo>
                  <a:close/>
                  <a:moveTo>
                    <a:pt x="3974271" y="1249658"/>
                  </a:moveTo>
                  <a:cubicBezTo>
                    <a:pt x="3957052" y="1268342"/>
                    <a:pt x="3922249" y="1306443"/>
                    <a:pt x="3887811" y="1344911"/>
                  </a:cubicBezTo>
                  <a:lnTo>
                    <a:pt x="3874622" y="1359565"/>
                  </a:lnTo>
                  <a:lnTo>
                    <a:pt x="3875355" y="1329157"/>
                  </a:lnTo>
                  <a:lnTo>
                    <a:pt x="3935437" y="1266877"/>
                  </a:lnTo>
                  <a:cubicBezTo>
                    <a:pt x="3950458" y="1260283"/>
                    <a:pt x="3964379" y="1254054"/>
                    <a:pt x="3974271" y="1249658"/>
                  </a:cubicBezTo>
                  <a:lnTo>
                    <a:pt x="3974271" y="1249658"/>
                  </a:lnTo>
                  <a:close/>
                  <a:moveTo>
                    <a:pt x="3875722" y="1317800"/>
                  </a:moveTo>
                  <a:lnTo>
                    <a:pt x="3876088" y="1300582"/>
                  </a:lnTo>
                  <a:cubicBezTo>
                    <a:pt x="3880850" y="1300215"/>
                    <a:pt x="3884148" y="1295819"/>
                    <a:pt x="3883781" y="1291056"/>
                  </a:cubicBezTo>
                  <a:cubicBezTo>
                    <a:pt x="3883781" y="1290324"/>
                    <a:pt x="3883415" y="1289957"/>
                    <a:pt x="3883415" y="1289225"/>
                  </a:cubicBezTo>
                  <a:lnTo>
                    <a:pt x="3918585" y="1273838"/>
                  </a:lnTo>
                  <a:lnTo>
                    <a:pt x="3875722" y="1317800"/>
                  </a:lnTo>
                  <a:close/>
                  <a:moveTo>
                    <a:pt x="3835423" y="1359565"/>
                  </a:moveTo>
                  <a:lnTo>
                    <a:pt x="3795123" y="1400963"/>
                  </a:lnTo>
                  <a:lnTo>
                    <a:pt x="3853740" y="1322197"/>
                  </a:lnTo>
                  <a:lnTo>
                    <a:pt x="3835423" y="1359565"/>
                  </a:lnTo>
                  <a:close/>
                  <a:moveTo>
                    <a:pt x="3825164" y="1380447"/>
                  </a:moveTo>
                  <a:cubicBezTo>
                    <a:pt x="3813074" y="1404993"/>
                    <a:pt x="3802084" y="1428073"/>
                    <a:pt x="3795490" y="1441628"/>
                  </a:cubicBezTo>
                  <a:cubicBezTo>
                    <a:pt x="3789261" y="1440529"/>
                    <a:pt x="3782667" y="1443827"/>
                    <a:pt x="3780102" y="1449688"/>
                  </a:cubicBezTo>
                  <a:cubicBezTo>
                    <a:pt x="3778637" y="1453352"/>
                    <a:pt x="3779004" y="1457382"/>
                    <a:pt x="3780835" y="1460679"/>
                  </a:cubicBezTo>
                  <a:lnTo>
                    <a:pt x="3773508" y="1467273"/>
                  </a:lnTo>
                  <a:lnTo>
                    <a:pt x="3747130" y="1464709"/>
                  </a:lnTo>
                  <a:lnTo>
                    <a:pt x="3762884" y="1443827"/>
                  </a:lnTo>
                  <a:lnTo>
                    <a:pt x="3825164" y="1380447"/>
                  </a:lnTo>
                  <a:close/>
                  <a:moveTo>
                    <a:pt x="3732843" y="1456283"/>
                  </a:moveTo>
                  <a:cubicBezTo>
                    <a:pt x="3730644" y="1456649"/>
                    <a:pt x="3728813" y="1457382"/>
                    <a:pt x="3726981" y="1458847"/>
                  </a:cubicBezTo>
                  <a:cubicBezTo>
                    <a:pt x="3726248" y="1459580"/>
                    <a:pt x="3726615" y="1460313"/>
                    <a:pt x="3726248" y="1461045"/>
                  </a:cubicBezTo>
                  <a:cubicBezTo>
                    <a:pt x="3703535" y="1455550"/>
                    <a:pt x="3644918" y="1441262"/>
                    <a:pt x="3586301" y="1427707"/>
                  </a:cubicBezTo>
                  <a:lnTo>
                    <a:pt x="3458443" y="1397666"/>
                  </a:lnTo>
                  <a:lnTo>
                    <a:pt x="3441957" y="1394002"/>
                  </a:lnTo>
                  <a:lnTo>
                    <a:pt x="3593261" y="1262481"/>
                  </a:lnTo>
                  <a:lnTo>
                    <a:pt x="3738338" y="1135722"/>
                  </a:lnTo>
                  <a:cubicBezTo>
                    <a:pt x="3739803" y="1136821"/>
                    <a:pt x="3741269" y="1137553"/>
                    <a:pt x="3742734" y="1137920"/>
                  </a:cubicBezTo>
                  <a:lnTo>
                    <a:pt x="3737239" y="1295453"/>
                  </a:lnTo>
                  <a:lnTo>
                    <a:pt x="3732843" y="1456283"/>
                  </a:lnTo>
                  <a:close/>
                  <a:moveTo>
                    <a:pt x="2633410" y="1044133"/>
                  </a:moveTo>
                  <a:lnTo>
                    <a:pt x="2769328" y="998705"/>
                  </a:lnTo>
                  <a:lnTo>
                    <a:pt x="2742218" y="1165030"/>
                  </a:lnTo>
                  <a:lnTo>
                    <a:pt x="2712909" y="1347841"/>
                  </a:lnTo>
                  <a:cubicBezTo>
                    <a:pt x="2711078" y="1347841"/>
                    <a:pt x="2709612" y="1348208"/>
                    <a:pt x="2708147" y="1348940"/>
                  </a:cubicBezTo>
                  <a:cubicBezTo>
                    <a:pt x="2707414" y="1349307"/>
                    <a:pt x="2706681" y="1349673"/>
                    <a:pt x="2706315" y="1350406"/>
                  </a:cubicBezTo>
                  <a:lnTo>
                    <a:pt x="2580289" y="1230608"/>
                  </a:lnTo>
                  <a:lnTo>
                    <a:pt x="2448034" y="1105681"/>
                  </a:lnTo>
                  <a:lnTo>
                    <a:pt x="2633410" y="1044133"/>
                  </a:lnTo>
                  <a:close/>
                  <a:moveTo>
                    <a:pt x="2862749" y="1669135"/>
                  </a:moveTo>
                  <a:lnTo>
                    <a:pt x="2840401" y="1683057"/>
                  </a:lnTo>
                  <a:lnTo>
                    <a:pt x="2831242" y="1680492"/>
                  </a:lnTo>
                  <a:cubicBezTo>
                    <a:pt x="2831242" y="1676462"/>
                    <a:pt x="2829777" y="1672799"/>
                    <a:pt x="2826846" y="1670234"/>
                  </a:cubicBezTo>
                  <a:cubicBezTo>
                    <a:pt x="2822083" y="1665838"/>
                    <a:pt x="2814756" y="1665838"/>
                    <a:pt x="2809627" y="1669501"/>
                  </a:cubicBezTo>
                  <a:cubicBezTo>
                    <a:pt x="2797904" y="1660343"/>
                    <a:pt x="2777754" y="1644223"/>
                    <a:pt x="2756139" y="1627371"/>
                  </a:cubicBezTo>
                  <a:lnTo>
                    <a:pt x="2839668" y="1657412"/>
                  </a:lnTo>
                  <a:lnTo>
                    <a:pt x="2862749" y="1669135"/>
                  </a:lnTo>
                  <a:close/>
                  <a:moveTo>
                    <a:pt x="2737455" y="1613083"/>
                  </a:moveTo>
                  <a:lnTo>
                    <a:pt x="2704483" y="1587438"/>
                  </a:lnTo>
                  <a:lnTo>
                    <a:pt x="2791676" y="1632500"/>
                  </a:lnTo>
                  <a:lnTo>
                    <a:pt x="2737455" y="1613083"/>
                  </a:lnTo>
                  <a:close/>
                  <a:moveTo>
                    <a:pt x="2665649" y="1575715"/>
                  </a:moveTo>
                  <a:cubicBezTo>
                    <a:pt x="2667848" y="1577546"/>
                    <a:pt x="2670412" y="1578645"/>
                    <a:pt x="2673343" y="1578645"/>
                  </a:cubicBezTo>
                  <a:cubicBezTo>
                    <a:pt x="2674076" y="1578645"/>
                    <a:pt x="2674808" y="1578279"/>
                    <a:pt x="2675175" y="1578279"/>
                  </a:cubicBezTo>
                  <a:lnTo>
                    <a:pt x="2682868" y="1593300"/>
                  </a:lnTo>
                  <a:lnTo>
                    <a:pt x="2624984" y="1572784"/>
                  </a:lnTo>
                  <a:lnTo>
                    <a:pt x="2663085" y="1571318"/>
                  </a:lnTo>
                  <a:cubicBezTo>
                    <a:pt x="2663818" y="1572784"/>
                    <a:pt x="2664550" y="1574249"/>
                    <a:pt x="2665649" y="1575715"/>
                  </a:cubicBezTo>
                  <a:close/>
                  <a:moveTo>
                    <a:pt x="2687997" y="1602825"/>
                  </a:moveTo>
                  <a:lnTo>
                    <a:pt x="2701919" y="1629935"/>
                  </a:lnTo>
                  <a:lnTo>
                    <a:pt x="2683601" y="1622608"/>
                  </a:lnTo>
                  <a:cubicBezTo>
                    <a:pt x="2635975" y="1603191"/>
                    <a:pt x="2587982" y="1584507"/>
                    <a:pt x="2564169" y="1574982"/>
                  </a:cubicBezTo>
                  <a:cubicBezTo>
                    <a:pt x="2575160" y="1574615"/>
                    <a:pt x="2590547" y="1574249"/>
                    <a:pt x="2606300" y="1573516"/>
                  </a:cubicBezTo>
                  <a:lnTo>
                    <a:pt x="2687997" y="1602825"/>
                  </a:lnTo>
                  <a:close/>
                  <a:moveTo>
                    <a:pt x="2088273" y="2017539"/>
                  </a:moveTo>
                  <a:lnTo>
                    <a:pt x="2076550" y="2005083"/>
                  </a:lnTo>
                  <a:cubicBezTo>
                    <a:pt x="2076916" y="2004717"/>
                    <a:pt x="2077283" y="2004350"/>
                    <a:pt x="2077649" y="2003984"/>
                  </a:cubicBezTo>
                  <a:cubicBezTo>
                    <a:pt x="2078748" y="2001053"/>
                    <a:pt x="2078748" y="1998122"/>
                    <a:pt x="2077649" y="1995192"/>
                  </a:cubicBezTo>
                  <a:cubicBezTo>
                    <a:pt x="2076916" y="1993726"/>
                    <a:pt x="2075817" y="1992261"/>
                    <a:pt x="2074352" y="1991161"/>
                  </a:cubicBezTo>
                  <a:lnTo>
                    <a:pt x="2087907" y="1956358"/>
                  </a:lnTo>
                  <a:lnTo>
                    <a:pt x="2088273" y="2017539"/>
                  </a:lnTo>
                  <a:close/>
                  <a:moveTo>
                    <a:pt x="2089006" y="2075423"/>
                  </a:moveTo>
                  <a:lnTo>
                    <a:pt x="2089739" y="2133308"/>
                  </a:lnTo>
                  <a:lnTo>
                    <a:pt x="2075817" y="2036223"/>
                  </a:lnTo>
                  <a:lnTo>
                    <a:pt x="2089006" y="2075423"/>
                  </a:lnTo>
                  <a:close/>
                  <a:moveTo>
                    <a:pt x="2083877" y="2224530"/>
                  </a:moveTo>
                  <a:cubicBezTo>
                    <a:pt x="2063727" y="2236620"/>
                    <a:pt x="2012438" y="2268126"/>
                    <a:pt x="1961148" y="2299999"/>
                  </a:cubicBezTo>
                  <a:lnTo>
                    <a:pt x="1835488" y="2378033"/>
                  </a:lnTo>
                  <a:lnTo>
                    <a:pt x="1849410" y="2178369"/>
                  </a:lnTo>
                  <a:lnTo>
                    <a:pt x="1862598" y="1986033"/>
                  </a:lnTo>
                  <a:cubicBezTo>
                    <a:pt x="1864430" y="1985666"/>
                    <a:pt x="1865896" y="1985300"/>
                    <a:pt x="1867361" y="1984567"/>
                  </a:cubicBezTo>
                  <a:lnTo>
                    <a:pt x="1974703" y="2099603"/>
                  </a:lnTo>
                  <a:lnTo>
                    <a:pt x="2084976" y="2216837"/>
                  </a:lnTo>
                  <a:cubicBezTo>
                    <a:pt x="2083511" y="2219035"/>
                    <a:pt x="2083144" y="2221965"/>
                    <a:pt x="2083877" y="2224530"/>
                  </a:cubicBezTo>
                  <a:close/>
                  <a:moveTo>
                    <a:pt x="1620071" y="2982519"/>
                  </a:moveTo>
                  <a:lnTo>
                    <a:pt x="1614209" y="3008164"/>
                  </a:lnTo>
                  <a:lnTo>
                    <a:pt x="1605783" y="3012927"/>
                  </a:lnTo>
                  <a:cubicBezTo>
                    <a:pt x="1603219" y="3009996"/>
                    <a:pt x="1599189" y="3008531"/>
                    <a:pt x="1595525" y="3008531"/>
                  </a:cubicBezTo>
                  <a:lnTo>
                    <a:pt x="1595525" y="3008531"/>
                  </a:lnTo>
                  <a:cubicBezTo>
                    <a:pt x="1591862" y="3008531"/>
                    <a:pt x="1588564" y="3010362"/>
                    <a:pt x="1586000" y="3012927"/>
                  </a:cubicBezTo>
                  <a:cubicBezTo>
                    <a:pt x="1584168" y="3015125"/>
                    <a:pt x="1583069" y="3017689"/>
                    <a:pt x="1582703" y="3020254"/>
                  </a:cubicBezTo>
                  <a:cubicBezTo>
                    <a:pt x="1568049" y="3022086"/>
                    <a:pt x="1542404" y="3025017"/>
                    <a:pt x="1515293" y="3028314"/>
                  </a:cubicBezTo>
                  <a:lnTo>
                    <a:pt x="1595525" y="2990213"/>
                  </a:lnTo>
                  <a:lnTo>
                    <a:pt x="1620071" y="2982519"/>
                  </a:lnTo>
                  <a:close/>
                  <a:moveTo>
                    <a:pt x="1491847" y="3031245"/>
                  </a:moveTo>
                  <a:lnTo>
                    <a:pt x="1450448" y="3036374"/>
                  </a:lnTo>
                  <a:lnTo>
                    <a:pt x="1544235" y="3006699"/>
                  </a:lnTo>
                  <a:lnTo>
                    <a:pt x="1491847" y="3031245"/>
                  </a:lnTo>
                  <a:close/>
                  <a:moveTo>
                    <a:pt x="1414179" y="3055791"/>
                  </a:moveTo>
                  <a:lnTo>
                    <a:pt x="1414546" y="3055791"/>
                  </a:lnTo>
                  <a:cubicBezTo>
                    <a:pt x="1417476" y="3055791"/>
                    <a:pt x="1420407" y="3054325"/>
                    <a:pt x="1422606" y="3052127"/>
                  </a:cubicBezTo>
                  <a:cubicBezTo>
                    <a:pt x="1422972" y="3051760"/>
                    <a:pt x="1422972" y="3051028"/>
                    <a:pt x="1422972" y="3050661"/>
                  </a:cubicBezTo>
                  <a:lnTo>
                    <a:pt x="1439458" y="3055791"/>
                  </a:lnTo>
                  <a:lnTo>
                    <a:pt x="1384138" y="3082168"/>
                  </a:lnTo>
                  <a:lnTo>
                    <a:pt x="1409783" y="3053959"/>
                  </a:lnTo>
                  <a:cubicBezTo>
                    <a:pt x="1410882" y="3055058"/>
                    <a:pt x="1412347" y="3055424"/>
                    <a:pt x="1414179" y="3055791"/>
                  </a:cubicBezTo>
                  <a:lnTo>
                    <a:pt x="1414179" y="3055791"/>
                  </a:lnTo>
                  <a:close/>
                  <a:moveTo>
                    <a:pt x="1449716" y="3059088"/>
                  </a:moveTo>
                  <a:lnTo>
                    <a:pt x="1478658" y="3068246"/>
                  </a:lnTo>
                  <a:lnTo>
                    <a:pt x="1460706" y="3075940"/>
                  </a:lnTo>
                  <a:cubicBezTo>
                    <a:pt x="1413447" y="3096090"/>
                    <a:pt x="1366187" y="3116605"/>
                    <a:pt x="1342740" y="3126497"/>
                  </a:cubicBezTo>
                  <a:cubicBezTo>
                    <a:pt x="1350433" y="3118437"/>
                    <a:pt x="1360691" y="3107447"/>
                    <a:pt x="1371316" y="3095723"/>
                  </a:cubicBezTo>
                  <a:lnTo>
                    <a:pt x="1449716" y="3059088"/>
                  </a:lnTo>
                  <a:close/>
                  <a:moveTo>
                    <a:pt x="1250418" y="3677862"/>
                  </a:moveTo>
                  <a:cubicBezTo>
                    <a:pt x="1269102" y="3695081"/>
                    <a:pt x="1307204" y="3729884"/>
                    <a:pt x="1345671" y="3764322"/>
                  </a:cubicBezTo>
                  <a:lnTo>
                    <a:pt x="1360325" y="3777510"/>
                  </a:lnTo>
                  <a:lnTo>
                    <a:pt x="1329918" y="3776778"/>
                  </a:lnTo>
                  <a:lnTo>
                    <a:pt x="1267637" y="3716696"/>
                  </a:lnTo>
                  <a:cubicBezTo>
                    <a:pt x="1261043" y="3702041"/>
                    <a:pt x="1254815" y="3687753"/>
                    <a:pt x="1250418" y="3677862"/>
                  </a:cubicBezTo>
                  <a:lnTo>
                    <a:pt x="1250418" y="3677862"/>
                  </a:lnTo>
                  <a:close/>
                  <a:moveTo>
                    <a:pt x="1318927" y="3776412"/>
                  </a:moveTo>
                  <a:lnTo>
                    <a:pt x="1302074" y="3776045"/>
                  </a:lnTo>
                  <a:cubicBezTo>
                    <a:pt x="1300975" y="3772748"/>
                    <a:pt x="1298777" y="3769817"/>
                    <a:pt x="1295480" y="3768352"/>
                  </a:cubicBezTo>
                  <a:cubicBezTo>
                    <a:pt x="1293648" y="3767619"/>
                    <a:pt x="1291817" y="3767619"/>
                    <a:pt x="1289985" y="3767985"/>
                  </a:cubicBezTo>
                  <a:lnTo>
                    <a:pt x="1274964" y="3733548"/>
                  </a:lnTo>
                  <a:lnTo>
                    <a:pt x="1318927" y="3776412"/>
                  </a:lnTo>
                  <a:close/>
                  <a:moveTo>
                    <a:pt x="1360325" y="3816711"/>
                  </a:moveTo>
                  <a:lnTo>
                    <a:pt x="1402090" y="3857010"/>
                  </a:lnTo>
                  <a:lnTo>
                    <a:pt x="1323323" y="3798393"/>
                  </a:lnTo>
                  <a:lnTo>
                    <a:pt x="1360325" y="3816711"/>
                  </a:lnTo>
                  <a:close/>
                  <a:moveTo>
                    <a:pt x="1381207" y="3826968"/>
                  </a:moveTo>
                  <a:cubicBezTo>
                    <a:pt x="1405753" y="3839058"/>
                    <a:pt x="1428833" y="3850049"/>
                    <a:pt x="1442389" y="3856644"/>
                  </a:cubicBezTo>
                  <a:cubicBezTo>
                    <a:pt x="1440923" y="3863238"/>
                    <a:pt x="1444587" y="3869466"/>
                    <a:pt x="1450448" y="3872030"/>
                  </a:cubicBezTo>
                  <a:cubicBezTo>
                    <a:pt x="1451914" y="3872763"/>
                    <a:pt x="1453746" y="3873130"/>
                    <a:pt x="1455577" y="3873130"/>
                  </a:cubicBezTo>
                  <a:cubicBezTo>
                    <a:pt x="1457776" y="3873130"/>
                    <a:pt x="1459607" y="3872397"/>
                    <a:pt x="1461439" y="3871298"/>
                  </a:cubicBezTo>
                  <a:lnTo>
                    <a:pt x="1468034" y="3878625"/>
                  </a:lnTo>
                  <a:lnTo>
                    <a:pt x="1465469" y="3905002"/>
                  </a:lnTo>
                  <a:lnTo>
                    <a:pt x="1444587" y="3889249"/>
                  </a:lnTo>
                  <a:lnTo>
                    <a:pt x="1381207" y="3826968"/>
                  </a:lnTo>
                  <a:close/>
                  <a:moveTo>
                    <a:pt x="1370217" y="4926035"/>
                  </a:moveTo>
                  <a:lnTo>
                    <a:pt x="1420407" y="4739927"/>
                  </a:lnTo>
                  <a:lnTo>
                    <a:pt x="1472063" y="4546491"/>
                  </a:lnTo>
                  <a:lnTo>
                    <a:pt x="1565484" y="4661160"/>
                  </a:lnTo>
                  <a:cubicBezTo>
                    <a:pt x="1603585" y="4707687"/>
                    <a:pt x="1641686" y="4754215"/>
                    <a:pt x="1656706" y="4771799"/>
                  </a:cubicBezTo>
                  <a:cubicBezTo>
                    <a:pt x="1654875" y="4774364"/>
                    <a:pt x="1654508" y="4777295"/>
                    <a:pt x="1654875" y="4780592"/>
                  </a:cubicBezTo>
                  <a:lnTo>
                    <a:pt x="1512729" y="4855329"/>
                  </a:lnTo>
                  <a:lnTo>
                    <a:pt x="1373514" y="4929332"/>
                  </a:lnTo>
                  <a:cubicBezTo>
                    <a:pt x="1372781" y="4927867"/>
                    <a:pt x="1371682" y="4926768"/>
                    <a:pt x="1370217" y="4926035"/>
                  </a:cubicBezTo>
                  <a:lnTo>
                    <a:pt x="1370217" y="4926035"/>
                  </a:lnTo>
                  <a:close/>
                  <a:moveTo>
                    <a:pt x="1669895" y="4789751"/>
                  </a:moveTo>
                  <a:lnTo>
                    <a:pt x="1683817" y="4812098"/>
                  </a:lnTo>
                  <a:cubicBezTo>
                    <a:pt x="1682718" y="4815762"/>
                    <a:pt x="1681985" y="4818693"/>
                    <a:pt x="1681252" y="4821624"/>
                  </a:cubicBezTo>
                  <a:cubicBezTo>
                    <a:pt x="1673925" y="4821257"/>
                    <a:pt x="1667697" y="4826753"/>
                    <a:pt x="1667331" y="4834080"/>
                  </a:cubicBezTo>
                  <a:cubicBezTo>
                    <a:pt x="1666965" y="4837377"/>
                    <a:pt x="1668064" y="4840674"/>
                    <a:pt x="1670262" y="4843239"/>
                  </a:cubicBezTo>
                  <a:cubicBezTo>
                    <a:pt x="1661103" y="4854962"/>
                    <a:pt x="1644983" y="4875112"/>
                    <a:pt x="1628131" y="4896726"/>
                  </a:cubicBezTo>
                  <a:lnTo>
                    <a:pt x="1657806" y="4813564"/>
                  </a:lnTo>
                  <a:lnTo>
                    <a:pt x="1669895" y="4789751"/>
                  </a:lnTo>
                  <a:close/>
                  <a:moveTo>
                    <a:pt x="1613843" y="4914678"/>
                  </a:moveTo>
                  <a:lnTo>
                    <a:pt x="1588198" y="4947650"/>
                  </a:lnTo>
                  <a:lnTo>
                    <a:pt x="1633626" y="4860091"/>
                  </a:lnTo>
                  <a:lnTo>
                    <a:pt x="1613843" y="4914678"/>
                  </a:lnTo>
                  <a:close/>
                  <a:moveTo>
                    <a:pt x="1576475" y="4986850"/>
                  </a:moveTo>
                  <a:cubicBezTo>
                    <a:pt x="1578673" y="4984652"/>
                    <a:pt x="1579772" y="4981721"/>
                    <a:pt x="1579406" y="4978790"/>
                  </a:cubicBezTo>
                  <a:cubicBezTo>
                    <a:pt x="1579406" y="4978058"/>
                    <a:pt x="1579039" y="4978058"/>
                    <a:pt x="1578673" y="4977325"/>
                  </a:cubicBezTo>
                  <a:lnTo>
                    <a:pt x="1594060" y="4969265"/>
                  </a:lnTo>
                  <a:lnTo>
                    <a:pt x="1573544" y="5027149"/>
                  </a:lnTo>
                  <a:lnTo>
                    <a:pt x="1572078" y="4989781"/>
                  </a:lnTo>
                  <a:cubicBezTo>
                    <a:pt x="1573544" y="4989048"/>
                    <a:pt x="1575376" y="4988315"/>
                    <a:pt x="1576475" y="4986850"/>
                  </a:cubicBezTo>
                  <a:lnTo>
                    <a:pt x="1576475" y="4986850"/>
                  </a:lnTo>
                  <a:close/>
                  <a:moveTo>
                    <a:pt x="1603585" y="4964502"/>
                  </a:moveTo>
                  <a:lnTo>
                    <a:pt x="1630695" y="4950581"/>
                  </a:lnTo>
                  <a:lnTo>
                    <a:pt x="1623368" y="4968899"/>
                  </a:lnTo>
                  <a:cubicBezTo>
                    <a:pt x="1603951" y="5016525"/>
                    <a:pt x="1584901" y="5064517"/>
                    <a:pt x="1575742" y="5088330"/>
                  </a:cubicBezTo>
                  <a:cubicBezTo>
                    <a:pt x="1575376" y="5076974"/>
                    <a:pt x="1575009" y="5061953"/>
                    <a:pt x="1574277" y="5046200"/>
                  </a:cubicBezTo>
                  <a:lnTo>
                    <a:pt x="1603585" y="4964502"/>
                  </a:lnTo>
                  <a:close/>
                  <a:moveTo>
                    <a:pt x="1900333" y="5542977"/>
                  </a:moveTo>
                  <a:cubicBezTo>
                    <a:pt x="1925978" y="5541879"/>
                    <a:pt x="1977267" y="5539680"/>
                    <a:pt x="2028557" y="5536750"/>
                  </a:cubicBezTo>
                  <a:lnTo>
                    <a:pt x="2047974" y="5535650"/>
                  </a:lnTo>
                  <a:lnTo>
                    <a:pt x="2025993" y="5556533"/>
                  </a:lnTo>
                  <a:lnTo>
                    <a:pt x="1939533" y="5557632"/>
                  </a:lnTo>
                  <a:cubicBezTo>
                    <a:pt x="1924879" y="5552136"/>
                    <a:pt x="1910591" y="5546641"/>
                    <a:pt x="1900333" y="5542977"/>
                  </a:cubicBezTo>
                  <a:lnTo>
                    <a:pt x="1900333" y="5542977"/>
                  </a:lnTo>
                  <a:close/>
                  <a:moveTo>
                    <a:pt x="2018299" y="5564226"/>
                  </a:moveTo>
                  <a:lnTo>
                    <a:pt x="2005843" y="5575949"/>
                  </a:lnTo>
                  <a:cubicBezTo>
                    <a:pt x="2001081" y="5573019"/>
                    <a:pt x="1994853" y="5574118"/>
                    <a:pt x="1991555" y="5578514"/>
                  </a:cubicBezTo>
                  <a:lnTo>
                    <a:pt x="1956752" y="5564959"/>
                  </a:lnTo>
                  <a:lnTo>
                    <a:pt x="2018299" y="5564226"/>
                  </a:lnTo>
                  <a:close/>
                  <a:moveTo>
                    <a:pt x="2076183" y="5563127"/>
                  </a:moveTo>
                  <a:lnTo>
                    <a:pt x="2134434" y="5562395"/>
                  </a:lnTo>
                  <a:lnTo>
                    <a:pt x="2036617" y="5576682"/>
                  </a:lnTo>
                  <a:lnTo>
                    <a:pt x="2076183" y="5563127"/>
                  </a:lnTo>
                  <a:close/>
                  <a:moveTo>
                    <a:pt x="2098165" y="5555800"/>
                  </a:moveTo>
                  <a:cubicBezTo>
                    <a:pt x="2124176" y="5547007"/>
                    <a:pt x="2148722" y="5538215"/>
                    <a:pt x="2162644" y="5533452"/>
                  </a:cubicBezTo>
                  <a:cubicBezTo>
                    <a:pt x="2165208" y="5537116"/>
                    <a:pt x="2169238" y="5539680"/>
                    <a:pt x="2173634" y="5539680"/>
                  </a:cubicBezTo>
                  <a:cubicBezTo>
                    <a:pt x="2175466" y="5539680"/>
                    <a:pt x="2177298" y="5539314"/>
                    <a:pt x="2179130" y="5538581"/>
                  </a:cubicBezTo>
                  <a:cubicBezTo>
                    <a:pt x="2182427" y="5537116"/>
                    <a:pt x="2184991" y="5534552"/>
                    <a:pt x="2186457" y="5530888"/>
                  </a:cubicBezTo>
                  <a:cubicBezTo>
                    <a:pt x="2186457" y="5530521"/>
                    <a:pt x="2186457" y="5530521"/>
                    <a:pt x="2186457" y="5530155"/>
                  </a:cubicBezTo>
                  <a:lnTo>
                    <a:pt x="2195982" y="5530888"/>
                  </a:lnTo>
                  <a:lnTo>
                    <a:pt x="2212468" y="5551404"/>
                  </a:lnTo>
                  <a:lnTo>
                    <a:pt x="2186457" y="5555067"/>
                  </a:lnTo>
                  <a:lnTo>
                    <a:pt x="2098165" y="5555800"/>
                  </a:lnTo>
                  <a:close/>
                  <a:moveTo>
                    <a:pt x="2217230" y="5567524"/>
                  </a:moveTo>
                  <a:cubicBezTo>
                    <a:pt x="2218696" y="5568622"/>
                    <a:pt x="2220528" y="5569355"/>
                    <a:pt x="2222726" y="5569722"/>
                  </a:cubicBezTo>
                  <a:cubicBezTo>
                    <a:pt x="2223825" y="5569722"/>
                    <a:pt x="2224557" y="5569355"/>
                    <a:pt x="2225657" y="5568989"/>
                  </a:cubicBezTo>
                  <a:cubicBezTo>
                    <a:pt x="2238113" y="5589505"/>
                    <a:pt x="2269253" y="5640428"/>
                    <a:pt x="2300760" y="5691351"/>
                  </a:cubicBezTo>
                  <a:lnTo>
                    <a:pt x="2378793" y="5817012"/>
                  </a:lnTo>
                  <a:lnTo>
                    <a:pt x="2179130" y="5803090"/>
                  </a:lnTo>
                  <a:lnTo>
                    <a:pt x="1986793" y="5789901"/>
                  </a:lnTo>
                  <a:cubicBezTo>
                    <a:pt x="1986426" y="5788069"/>
                    <a:pt x="1986060" y="5786604"/>
                    <a:pt x="1985327" y="5785138"/>
                  </a:cubicBezTo>
                  <a:lnTo>
                    <a:pt x="2100363" y="5677796"/>
                  </a:lnTo>
                  <a:lnTo>
                    <a:pt x="2217230" y="5567524"/>
                  </a:lnTo>
                  <a:close/>
                  <a:moveTo>
                    <a:pt x="1962247" y="5803090"/>
                  </a:moveTo>
                  <a:cubicBezTo>
                    <a:pt x="1963346" y="5804189"/>
                    <a:pt x="1964812" y="5805288"/>
                    <a:pt x="1966643" y="5805655"/>
                  </a:cubicBezTo>
                  <a:lnTo>
                    <a:pt x="1934770" y="5988099"/>
                  </a:lnTo>
                  <a:lnTo>
                    <a:pt x="1906195" y="6154059"/>
                  </a:lnTo>
                  <a:lnTo>
                    <a:pt x="1792624" y="6066866"/>
                  </a:lnTo>
                  <a:lnTo>
                    <a:pt x="1636923" y="5948166"/>
                  </a:lnTo>
                  <a:lnTo>
                    <a:pt x="1802882" y="5873064"/>
                  </a:lnTo>
                  <a:lnTo>
                    <a:pt x="1960781" y="5800892"/>
                  </a:lnTo>
                  <a:cubicBezTo>
                    <a:pt x="1961514" y="5801991"/>
                    <a:pt x="1961881" y="5802724"/>
                    <a:pt x="1962247" y="5803090"/>
                  </a:cubicBezTo>
                  <a:close/>
                  <a:moveTo>
                    <a:pt x="2867511" y="6340534"/>
                  </a:moveTo>
                  <a:lnTo>
                    <a:pt x="2771526" y="6173109"/>
                  </a:lnTo>
                  <a:lnTo>
                    <a:pt x="2671145" y="5999823"/>
                  </a:lnTo>
                  <a:lnTo>
                    <a:pt x="2818420" y="6014843"/>
                  </a:lnTo>
                  <a:cubicBezTo>
                    <a:pt x="2877769" y="6021071"/>
                    <a:pt x="2937485" y="6026567"/>
                    <a:pt x="2961298" y="6028765"/>
                  </a:cubicBezTo>
                  <a:cubicBezTo>
                    <a:pt x="2962031" y="6031696"/>
                    <a:pt x="2963496" y="6034260"/>
                    <a:pt x="2966061" y="6036092"/>
                  </a:cubicBezTo>
                  <a:lnTo>
                    <a:pt x="2918435" y="6189229"/>
                  </a:lnTo>
                  <a:lnTo>
                    <a:pt x="2872274" y="6339801"/>
                  </a:lnTo>
                  <a:cubicBezTo>
                    <a:pt x="2870808" y="6339801"/>
                    <a:pt x="2869343" y="6340167"/>
                    <a:pt x="2867511" y="6340534"/>
                  </a:cubicBezTo>
                  <a:close/>
                  <a:moveTo>
                    <a:pt x="2983280" y="6032428"/>
                  </a:moveTo>
                  <a:lnTo>
                    <a:pt x="3008925" y="6038657"/>
                  </a:lnTo>
                  <a:lnTo>
                    <a:pt x="3013687" y="6047082"/>
                  </a:lnTo>
                  <a:cubicBezTo>
                    <a:pt x="3013321" y="6047082"/>
                    <a:pt x="3013321" y="6047449"/>
                    <a:pt x="3012954" y="6047449"/>
                  </a:cubicBezTo>
                  <a:cubicBezTo>
                    <a:pt x="3007826" y="6052944"/>
                    <a:pt x="3008192" y="6061370"/>
                    <a:pt x="3013687" y="6066499"/>
                  </a:cubicBezTo>
                  <a:cubicBezTo>
                    <a:pt x="3015885" y="6068331"/>
                    <a:pt x="3018450" y="6069797"/>
                    <a:pt x="3021014" y="6070163"/>
                  </a:cubicBezTo>
                  <a:cubicBezTo>
                    <a:pt x="3022846" y="6084817"/>
                    <a:pt x="3025777" y="6110462"/>
                    <a:pt x="3029074" y="6137573"/>
                  </a:cubicBezTo>
                  <a:lnTo>
                    <a:pt x="2991340" y="6057707"/>
                  </a:lnTo>
                  <a:lnTo>
                    <a:pt x="2983280" y="6032428"/>
                  </a:lnTo>
                  <a:close/>
                  <a:moveTo>
                    <a:pt x="3032005" y="6160653"/>
                  </a:moveTo>
                  <a:lnTo>
                    <a:pt x="3037134" y="6202051"/>
                  </a:lnTo>
                  <a:lnTo>
                    <a:pt x="3007459" y="6108264"/>
                  </a:lnTo>
                  <a:lnTo>
                    <a:pt x="3032005" y="6160653"/>
                  </a:lnTo>
                  <a:close/>
                  <a:moveTo>
                    <a:pt x="3051422" y="6229528"/>
                  </a:moveTo>
                  <a:lnTo>
                    <a:pt x="3056551" y="6213042"/>
                  </a:lnTo>
                  <a:lnTo>
                    <a:pt x="3082928" y="6268361"/>
                  </a:lnTo>
                  <a:lnTo>
                    <a:pt x="3054719" y="6242716"/>
                  </a:lnTo>
                  <a:cubicBezTo>
                    <a:pt x="3055818" y="6241251"/>
                    <a:pt x="3056184" y="6239786"/>
                    <a:pt x="3056551" y="6237954"/>
                  </a:cubicBezTo>
                  <a:cubicBezTo>
                    <a:pt x="3056184" y="6234657"/>
                    <a:pt x="3054352" y="6231359"/>
                    <a:pt x="3051422" y="6229528"/>
                  </a:cubicBezTo>
                  <a:lnTo>
                    <a:pt x="3051422" y="6229528"/>
                  </a:lnTo>
                  <a:close/>
                  <a:moveTo>
                    <a:pt x="3059848" y="6202784"/>
                  </a:moveTo>
                  <a:lnTo>
                    <a:pt x="3069007" y="6173842"/>
                  </a:lnTo>
                  <a:lnTo>
                    <a:pt x="3076700" y="6191793"/>
                  </a:lnTo>
                  <a:cubicBezTo>
                    <a:pt x="3096850" y="6239053"/>
                    <a:pt x="3117366" y="6286313"/>
                    <a:pt x="3127257" y="6309760"/>
                  </a:cubicBezTo>
                  <a:cubicBezTo>
                    <a:pt x="3119197" y="6302066"/>
                    <a:pt x="3108207" y="6291808"/>
                    <a:pt x="3096483" y="6281184"/>
                  </a:cubicBezTo>
                  <a:lnTo>
                    <a:pt x="3059848" y="6202784"/>
                  </a:lnTo>
                  <a:close/>
                  <a:moveTo>
                    <a:pt x="3678622" y="6402081"/>
                  </a:moveTo>
                  <a:cubicBezTo>
                    <a:pt x="3695841" y="6383031"/>
                    <a:pt x="3730644" y="6345296"/>
                    <a:pt x="3765082" y="6306829"/>
                  </a:cubicBezTo>
                  <a:lnTo>
                    <a:pt x="3778271" y="6292174"/>
                  </a:lnTo>
                  <a:lnTo>
                    <a:pt x="3777538" y="6322582"/>
                  </a:lnTo>
                  <a:lnTo>
                    <a:pt x="3717090" y="6384862"/>
                  </a:lnTo>
                  <a:cubicBezTo>
                    <a:pt x="3702802" y="6391090"/>
                    <a:pt x="3688514" y="6397319"/>
                    <a:pt x="3678622" y="6402081"/>
                  </a:cubicBezTo>
                  <a:lnTo>
                    <a:pt x="3678622" y="6402081"/>
                  </a:lnTo>
                  <a:close/>
                  <a:moveTo>
                    <a:pt x="3777172" y="6333573"/>
                  </a:moveTo>
                  <a:lnTo>
                    <a:pt x="3776806" y="6350425"/>
                  </a:lnTo>
                  <a:cubicBezTo>
                    <a:pt x="3773508" y="6351524"/>
                    <a:pt x="3770577" y="6353722"/>
                    <a:pt x="3769112" y="6357019"/>
                  </a:cubicBezTo>
                  <a:cubicBezTo>
                    <a:pt x="3768379" y="6358851"/>
                    <a:pt x="3768379" y="6360683"/>
                    <a:pt x="3768379" y="6362515"/>
                  </a:cubicBezTo>
                  <a:lnTo>
                    <a:pt x="3733942" y="6377535"/>
                  </a:lnTo>
                  <a:lnTo>
                    <a:pt x="3777172" y="6333573"/>
                  </a:lnTo>
                  <a:close/>
                  <a:moveTo>
                    <a:pt x="3817471" y="6292174"/>
                  </a:moveTo>
                  <a:lnTo>
                    <a:pt x="3857770" y="6250410"/>
                  </a:lnTo>
                  <a:lnTo>
                    <a:pt x="3798787" y="6329543"/>
                  </a:lnTo>
                  <a:lnTo>
                    <a:pt x="3817471" y="6292174"/>
                  </a:lnTo>
                  <a:close/>
                  <a:moveTo>
                    <a:pt x="3827729" y="6271292"/>
                  </a:moveTo>
                  <a:cubicBezTo>
                    <a:pt x="3839819" y="6246746"/>
                    <a:pt x="3850809" y="6223666"/>
                    <a:pt x="3857404" y="6210111"/>
                  </a:cubicBezTo>
                  <a:cubicBezTo>
                    <a:pt x="3858136" y="6210477"/>
                    <a:pt x="3858869" y="6210477"/>
                    <a:pt x="3859968" y="6210477"/>
                  </a:cubicBezTo>
                  <a:cubicBezTo>
                    <a:pt x="3867295" y="6210477"/>
                    <a:pt x="3873523" y="6204615"/>
                    <a:pt x="3873523" y="6196922"/>
                  </a:cubicBezTo>
                  <a:cubicBezTo>
                    <a:pt x="3873523" y="6194724"/>
                    <a:pt x="3873157" y="6192526"/>
                    <a:pt x="3872058" y="6190328"/>
                  </a:cubicBezTo>
                  <a:lnTo>
                    <a:pt x="3879385" y="6184099"/>
                  </a:lnTo>
                  <a:lnTo>
                    <a:pt x="3905763" y="6186664"/>
                  </a:lnTo>
                  <a:lnTo>
                    <a:pt x="3890009" y="6207546"/>
                  </a:lnTo>
                  <a:lnTo>
                    <a:pt x="3827729" y="6271292"/>
                  </a:lnTo>
                  <a:close/>
                  <a:moveTo>
                    <a:pt x="3920051" y="6195823"/>
                  </a:moveTo>
                  <a:cubicBezTo>
                    <a:pt x="3922981" y="6195090"/>
                    <a:pt x="3925546" y="6193258"/>
                    <a:pt x="3927011" y="6190328"/>
                  </a:cubicBezTo>
                  <a:cubicBezTo>
                    <a:pt x="3950091" y="6195823"/>
                    <a:pt x="4008342" y="6210111"/>
                    <a:pt x="4066593" y="6223666"/>
                  </a:cubicBezTo>
                  <a:lnTo>
                    <a:pt x="4210570" y="6257371"/>
                  </a:lnTo>
                  <a:lnTo>
                    <a:pt x="4059266" y="6388526"/>
                  </a:lnTo>
                  <a:lnTo>
                    <a:pt x="3913822" y="6515285"/>
                  </a:lnTo>
                  <a:cubicBezTo>
                    <a:pt x="3912357" y="6514186"/>
                    <a:pt x="3910892" y="6513453"/>
                    <a:pt x="3909426" y="6513087"/>
                  </a:cubicBezTo>
                  <a:lnTo>
                    <a:pt x="3914921" y="6355554"/>
                  </a:lnTo>
                  <a:lnTo>
                    <a:pt x="3920051" y="6195823"/>
                  </a:lnTo>
                  <a:close/>
                  <a:moveTo>
                    <a:pt x="5019849" y="6607240"/>
                  </a:moveTo>
                  <a:lnTo>
                    <a:pt x="4883932" y="6652668"/>
                  </a:lnTo>
                  <a:lnTo>
                    <a:pt x="4911042" y="6486343"/>
                  </a:lnTo>
                  <a:lnTo>
                    <a:pt x="4940350" y="6303531"/>
                  </a:lnTo>
                  <a:cubicBezTo>
                    <a:pt x="4942915" y="6303531"/>
                    <a:pt x="4945480" y="6302799"/>
                    <a:pt x="4947311" y="6300967"/>
                  </a:cubicBezTo>
                  <a:lnTo>
                    <a:pt x="5073337" y="6420765"/>
                  </a:lnTo>
                  <a:lnTo>
                    <a:pt x="5205592" y="6545693"/>
                  </a:lnTo>
                  <a:lnTo>
                    <a:pt x="5019849" y="6607240"/>
                  </a:lnTo>
                  <a:close/>
                  <a:moveTo>
                    <a:pt x="4790511" y="5982604"/>
                  </a:moveTo>
                  <a:lnTo>
                    <a:pt x="4812859" y="5968683"/>
                  </a:lnTo>
                  <a:lnTo>
                    <a:pt x="4822018" y="5971247"/>
                  </a:lnTo>
                  <a:cubicBezTo>
                    <a:pt x="4821651" y="5978574"/>
                    <a:pt x="4827147" y="5984802"/>
                    <a:pt x="4834474" y="5985169"/>
                  </a:cubicBezTo>
                  <a:cubicBezTo>
                    <a:pt x="4837771" y="5985169"/>
                    <a:pt x="4841068" y="5984436"/>
                    <a:pt x="4843633" y="5982238"/>
                  </a:cubicBezTo>
                  <a:cubicBezTo>
                    <a:pt x="4855356" y="5991397"/>
                    <a:pt x="4875505" y="6007516"/>
                    <a:pt x="4897120" y="6024369"/>
                  </a:cubicBezTo>
                  <a:lnTo>
                    <a:pt x="4813592" y="5994328"/>
                  </a:lnTo>
                  <a:lnTo>
                    <a:pt x="4790511" y="5982604"/>
                  </a:lnTo>
                  <a:close/>
                  <a:moveTo>
                    <a:pt x="4915438" y="6038657"/>
                  </a:moveTo>
                  <a:lnTo>
                    <a:pt x="4948410" y="6064301"/>
                  </a:lnTo>
                  <a:lnTo>
                    <a:pt x="4861218" y="6019240"/>
                  </a:lnTo>
                  <a:lnTo>
                    <a:pt x="4915438" y="6038657"/>
                  </a:lnTo>
                  <a:close/>
                  <a:moveTo>
                    <a:pt x="4987610" y="6075658"/>
                  </a:moveTo>
                  <a:cubicBezTo>
                    <a:pt x="4985046" y="6073460"/>
                    <a:pt x="4981382" y="6072727"/>
                    <a:pt x="4978085" y="6073460"/>
                  </a:cubicBezTo>
                  <a:lnTo>
                    <a:pt x="4970025" y="6058073"/>
                  </a:lnTo>
                  <a:lnTo>
                    <a:pt x="5027910" y="6078589"/>
                  </a:lnTo>
                  <a:lnTo>
                    <a:pt x="4989808" y="6080054"/>
                  </a:lnTo>
                  <a:cubicBezTo>
                    <a:pt x="4989442" y="6078589"/>
                    <a:pt x="4988709" y="6077124"/>
                    <a:pt x="4987610" y="6075658"/>
                  </a:cubicBezTo>
                  <a:lnTo>
                    <a:pt x="4987610" y="6075658"/>
                  </a:lnTo>
                  <a:close/>
                  <a:moveTo>
                    <a:pt x="4965262" y="6048548"/>
                  </a:moveTo>
                  <a:lnTo>
                    <a:pt x="4951341" y="6021438"/>
                  </a:lnTo>
                  <a:lnTo>
                    <a:pt x="4969659" y="6028765"/>
                  </a:lnTo>
                  <a:cubicBezTo>
                    <a:pt x="5017285" y="6048182"/>
                    <a:pt x="5065278" y="6066866"/>
                    <a:pt x="5089091" y="6076391"/>
                  </a:cubicBezTo>
                  <a:cubicBezTo>
                    <a:pt x="5078100" y="6076758"/>
                    <a:pt x="5062713" y="6077124"/>
                    <a:pt x="5046960" y="6077856"/>
                  </a:cubicBezTo>
                  <a:lnTo>
                    <a:pt x="4965262" y="6048548"/>
                  </a:lnTo>
                  <a:close/>
                  <a:moveTo>
                    <a:pt x="5564986" y="5633834"/>
                  </a:moveTo>
                  <a:lnTo>
                    <a:pt x="5576710" y="5646290"/>
                  </a:lnTo>
                  <a:cubicBezTo>
                    <a:pt x="5576343" y="5646656"/>
                    <a:pt x="5575977" y="5647023"/>
                    <a:pt x="5575611" y="5647389"/>
                  </a:cubicBezTo>
                  <a:cubicBezTo>
                    <a:pt x="5574512" y="5650320"/>
                    <a:pt x="5574512" y="5653250"/>
                    <a:pt x="5575977" y="5656181"/>
                  </a:cubicBezTo>
                  <a:cubicBezTo>
                    <a:pt x="5576710" y="5657647"/>
                    <a:pt x="5577809" y="5659112"/>
                    <a:pt x="5579274" y="5660211"/>
                  </a:cubicBezTo>
                  <a:lnTo>
                    <a:pt x="5565353" y="5695381"/>
                  </a:lnTo>
                  <a:lnTo>
                    <a:pt x="5564986" y="5633834"/>
                  </a:lnTo>
                  <a:close/>
                  <a:moveTo>
                    <a:pt x="5563887" y="5575949"/>
                  </a:moveTo>
                  <a:lnTo>
                    <a:pt x="5563155" y="5518066"/>
                  </a:lnTo>
                  <a:lnTo>
                    <a:pt x="5577443" y="5615516"/>
                  </a:lnTo>
                  <a:lnTo>
                    <a:pt x="5563887" y="5575949"/>
                  </a:lnTo>
                  <a:close/>
                  <a:moveTo>
                    <a:pt x="5569383" y="5426843"/>
                  </a:moveTo>
                  <a:cubicBezTo>
                    <a:pt x="5589532" y="5414753"/>
                    <a:pt x="5640822" y="5383247"/>
                    <a:pt x="5692112" y="5351374"/>
                  </a:cubicBezTo>
                  <a:lnTo>
                    <a:pt x="5817772" y="5273340"/>
                  </a:lnTo>
                  <a:lnTo>
                    <a:pt x="5803850" y="5473370"/>
                  </a:lnTo>
                  <a:lnTo>
                    <a:pt x="5790661" y="5665707"/>
                  </a:lnTo>
                  <a:cubicBezTo>
                    <a:pt x="5789196" y="5666073"/>
                    <a:pt x="5787364" y="5666440"/>
                    <a:pt x="5785899" y="5667172"/>
                  </a:cubicBezTo>
                  <a:lnTo>
                    <a:pt x="5678557" y="5552136"/>
                  </a:lnTo>
                  <a:lnTo>
                    <a:pt x="5568284" y="5434903"/>
                  </a:lnTo>
                  <a:cubicBezTo>
                    <a:pt x="5569383" y="5433071"/>
                    <a:pt x="5570116" y="5431239"/>
                    <a:pt x="5570482" y="5429041"/>
                  </a:cubicBezTo>
                  <a:cubicBezTo>
                    <a:pt x="5570482" y="5428309"/>
                    <a:pt x="5569749" y="5427942"/>
                    <a:pt x="5569383" y="5426843"/>
                  </a:cubicBezTo>
                  <a:lnTo>
                    <a:pt x="5569383" y="5426843"/>
                  </a:lnTo>
                  <a:close/>
                  <a:moveTo>
                    <a:pt x="6033188" y="4669220"/>
                  </a:moveTo>
                  <a:lnTo>
                    <a:pt x="6039417" y="4643575"/>
                  </a:lnTo>
                  <a:lnTo>
                    <a:pt x="6047843" y="4638813"/>
                  </a:lnTo>
                  <a:cubicBezTo>
                    <a:pt x="6050407" y="4641377"/>
                    <a:pt x="6054071" y="4643209"/>
                    <a:pt x="6057735" y="4643209"/>
                  </a:cubicBezTo>
                  <a:lnTo>
                    <a:pt x="6058467" y="4643209"/>
                  </a:lnTo>
                  <a:cubicBezTo>
                    <a:pt x="6062131" y="4643209"/>
                    <a:pt x="6065428" y="4641377"/>
                    <a:pt x="6067992" y="4638813"/>
                  </a:cubicBezTo>
                  <a:cubicBezTo>
                    <a:pt x="6069824" y="4636614"/>
                    <a:pt x="6070923" y="4634050"/>
                    <a:pt x="6071289" y="4631485"/>
                  </a:cubicBezTo>
                  <a:cubicBezTo>
                    <a:pt x="6085944" y="4629654"/>
                    <a:pt x="6111589" y="4626723"/>
                    <a:pt x="6138699" y="4623425"/>
                  </a:cubicBezTo>
                  <a:lnTo>
                    <a:pt x="6058833" y="4661160"/>
                  </a:lnTo>
                  <a:lnTo>
                    <a:pt x="6033188" y="4669220"/>
                  </a:lnTo>
                  <a:close/>
                  <a:moveTo>
                    <a:pt x="6161413" y="4620495"/>
                  </a:moveTo>
                  <a:lnTo>
                    <a:pt x="6202811" y="4615366"/>
                  </a:lnTo>
                  <a:lnTo>
                    <a:pt x="6109024" y="4645040"/>
                  </a:lnTo>
                  <a:lnTo>
                    <a:pt x="6161413" y="4620495"/>
                  </a:lnTo>
                  <a:close/>
                  <a:moveTo>
                    <a:pt x="6238714" y="4595949"/>
                  </a:moveTo>
                  <a:lnTo>
                    <a:pt x="6238714" y="4595949"/>
                  </a:lnTo>
                  <a:cubicBezTo>
                    <a:pt x="6235051" y="4595949"/>
                    <a:pt x="6232120" y="4598147"/>
                    <a:pt x="6229922" y="4601078"/>
                  </a:cubicBezTo>
                  <a:lnTo>
                    <a:pt x="6213802" y="4595949"/>
                  </a:lnTo>
                  <a:lnTo>
                    <a:pt x="6269121" y="4569571"/>
                  </a:lnTo>
                  <a:lnTo>
                    <a:pt x="6243110" y="4597780"/>
                  </a:lnTo>
                  <a:cubicBezTo>
                    <a:pt x="6242011" y="4596682"/>
                    <a:pt x="6240179" y="4595949"/>
                    <a:pt x="6238714" y="4595949"/>
                  </a:cubicBezTo>
                  <a:lnTo>
                    <a:pt x="6238714" y="4595949"/>
                  </a:lnTo>
                  <a:close/>
                  <a:moveTo>
                    <a:pt x="6203544" y="4592285"/>
                  </a:moveTo>
                  <a:lnTo>
                    <a:pt x="6174602" y="4583126"/>
                  </a:lnTo>
                  <a:lnTo>
                    <a:pt x="6192553" y="4575433"/>
                  </a:lnTo>
                  <a:cubicBezTo>
                    <a:pt x="6239813" y="4555283"/>
                    <a:pt x="6287073" y="4534768"/>
                    <a:pt x="6310520" y="4524876"/>
                  </a:cubicBezTo>
                  <a:cubicBezTo>
                    <a:pt x="6302826" y="4532936"/>
                    <a:pt x="6292568" y="4543926"/>
                    <a:pt x="6281944" y="4555650"/>
                  </a:cubicBezTo>
                  <a:lnTo>
                    <a:pt x="6203544" y="4592285"/>
                  </a:lnTo>
                  <a:close/>
                  <a:moveTo>
                    <a:pt x="6402841" y="3973877"/>
                  </a:moveTo>
                  <a:cubicBezTo>
                    <a:pt x="6383791" y="3956292"/>
                    <a:pt x="6345690" y="3921855"/>
                    <a:pt x="6307589" y="3887417"/>
                  </a:cubicBezTo>
                  <a:lnTo>
                    <a:pt x="6292935" y="3874228"/>
                  </a:lnTo>
                  <a:lnTo>
                    <a:pt x="6323342" y="3874961"/>
                  </a:lnTo>
                  <a:lnTo>
                    <a:pt x="6385256" y="3935410"/>
                  </a:lnTo>
                  <a:cubicBezTo>
                    <a:pt x="6391850" y="3949698"/>
                    <a:pt x="6398079" y="3963619"/>
                    <a:pt x="6402841" y="3973877"/>
                  </a:cubicBezTo>
                  <a:lnTo>
                    <a:pt x="6402841" y="3973877"/>
                  </a:lnTo>
                  <a:close/>
                  <a:moveTo>
                    <a:pt x="6334333" y="3875328"/>
                  </a:moveTo>
                  <a:lnTo>
                    <a:pt x="6351185" y="3875694"/>
                  </a:lnTo>
                  <a:cubicBezTo>
                    <a:pt x="6351918" y="3878991"/>
                    <a:pt x="6354482" y="3881922"/>
                    <a:pt x="6357780" y="3883387"/>
                  </a:cubicBezTo>
                  <a:cubicBezTo>
                    <a:pt x="6359245" y="3883754"/>
                    <a:pt x="6360710" y="3884120"/>
                    <a:pt x="6361810" y="3884120"/>
                  </a:cubicBezTo>
                  <a:cubicBezTo>
                    <a:pt x="6362176" y="3884120"/>
                    <a:pt x="6362542" y="3883754"/>
                    <a:pt x="6362908" y="3883754"/>
                  </a:cubicBezTo>
                  <a:lnTo>
                    <a:pt x="6377929" y="3918191"/>
                  </a:lnTo>
                  <a:lnTo>
                    <a:pt x="6334333" y="3875328"/>
                  </a:lnTo>
                  <a:close/>
                  <a:moveTo>
                    <a:pt x="6292568" y="3834662"/>
                  </a:moveTo>
                  <a:lnTo>
                    <a:pt x="6251170" y="3794363"/>
                  </a:lnTo>
                  <a:lnTo>
                    <a:pt x="6330303" y="3852980"/>
                  </a:lnTo>
                  <a:lnTo>
                    <a:pt x="6292568" y="3834662"/>
                  </a:lnTo>
                  <a:close/>
                  <a:moveTo>
                    <a:pt x="6271686" y="3824404"/>
                  </a:moveTo>
                  <a:cubicBezTo>
                    <a:pt x="6247140" y="3812314"/>
                    <a:pt x="6224060" y="3801324"/>
                    <a:pt x="6210505" y="3794729"/>
                  </a:cubicBezTo>
                  <a:cubicBezTo>
                    <a:pt x="6211970" y="3787402"/>
                    <a:pt x="6207574" y="3780442"/>
                    <a:pt x="6200613" y="3778976"/>
                  </a:cubicBezTo>
                  <a:cubicBezTo>
                    <a:pt x="6197316" y="3778243"/>
                    <a:pt x="6194019" y="3778610"/>
                    <a:pt x="6191454" y="3780075"/>
                  </a:cubicBezTo>
                  <a:lnTo>
                    <a:pt x="6184860" y="3772748"/>
                  </a:lnTo>
                  <a:lnTo>
                    <a:pt x="6187424" y="3746370"/>
                  </a:lnTo>
                  <a:lnTo>
                    <a:pt x="6208307" y="3762124"/>
                  </a:lnTo>
                  <a:lnTo>
                    <a:pt x="6271686" y="3824404"/>
                  </a:lnTo>
                  <a:close/>
                  <a:moveTo>
                    <a:pt x="7195634" y="3171925"/>
                  </a:moveTo>
                  <a:lnTo>
                    <a:pt x="7103313" y="3340082"/>
                  </a:lnTo>
                  <a:cubicBezTo>
                    <a:pt x="7101847" y="3339716"/>
                    <a:pt x="7100748" y="3339716"/>
                    <a:pt x="7099283" y="3340082"/>
                  </a:cubicBezTo>
                  <a:lnTo>
                    <a:pt x="7099283" y="3340082"/>
                  </a:lnTo>
                  <a:lnTo>
                    <a:pt x="6961899" y="3216987"/>
                  </a:lnTo>
                  <a:lnTo>
                    <a:pt x="6859320" y="3125764"/>
                  </a:lnTo>
                  <a:lnTo>
                    <a:pt x="6911709" y="2999005"/>
                  </a:lnTo>
                  <a:lnTo>
                    <a:pt x="6981316" y="2828284"/>
                  </a:lnTo>
                  <a:lnTo>
                    <a:pt x="6981316" y="2828284"/>
                  </a:lnTo>
                  <a:cubicBezTo>
                    <a:pt x="6982782" y="2827917"/>
                    <a:pt x="6983881" y="2827551"/>
                    <a:pt x="6984980" y="2826452"/>
                  </a:cubicBezTo>
                  <a:lnTo>
                    <a:pt x="7141780" y="2937091"/>
                  </a:lnTo>
                  <a:lnTo>
                    <a:pt x="7274401" y="3030146"/>
                  </a:lnTo>
                  <a:lnTo>
                    <a:pt x="7195634" y="3171925"/>
                  </a:lnTo>
                  <a:close/>
                  <a:moveTo>
                    <a:pt x="6801436" y="2849899"/>
                  </a:moveTo>
                  <a:lnTo>
                    <a:pt x="6758572" y="2946250"/>
                  </a:lnTo>
                  <a:lnTo>
                    <a:pt x="6753077" y="2932695"/>
                  </a:lnTo>
                  <a:lnTo>
                    <a:pt x="6701787" y="2811065"/>
                  </a:lnTo>
                  <a:lnTo>
                    <a:pt x="6772860" y="2770400"/>
                  </a:lnTo>
                  <a:cubicBezTo>
                    <a:pt x="6808030" y="2750250"/>
                    <a:pt x="6843201" y="2729734"/>
                    <a:pt x="6859320" y="2720209"/>
                  </a:cubicBezTo>
                  <a:cubicBezTo>
                    <a:pt x="6849795" y="2741824"/>
                    <a:pt x="6825615" y="2795678"/>
                    <a:pt x="6801436" y="2849899"/>
                  </a:cubicBezTo>
                  <a:lnTo>
                    <a:pt x="6801436" y="2849899"/>
                  </a:lnTo>
                  <a:close/>
                  <a:moveTo>
                    <a:pt x="6674310" y="2771865"/>
                  </a:moveTo>
                  <a:lnTo>
                    <a:pt x="6660755" y="2769667"/>
                  </a:lnTo>
                  <a:lnTo>
                    <a:pt x="6614595" y="2630085"/>
                  </a:lnTo>
                  <a:lnTo>
                    <a:pt x="6587484" y="2548755"/>
                  </a:lnTo>
                  <a:lnTo>
                    <a:pt x="6612030" y="2609936"/>
                  </a:lnTo>
                  <a:lnTo>
                    <a:pt x="6676509" y="2769667"/>
                  </a:lnTo>
                  <a:cubicBezTo>
                    <a:pt x="6676142" y="2770400"/>
                    <a:pt x="6675410" y="2771132"/>
                    <a:pt x="6674310" y="2771865"/>
                  </a:cubicBezTo>
                  <a:lnTo>
                    <a:pt x="6674310" y="2771865"/>
                  </a:lnTo>
                  <a:close/>
                  <a:moveTo>
                    <a:pt x="6546453" y="2446908"/>
                  </a:moveTo>
                  <a:lnTo>
                    <a:pt x="6608000" y="2632650"/>
                  </a:lnTo>
                  <a:lnTo>
                    <a:pt x="6653428" y="2768568"/>
                  </a:lnTo>
                  <a:lnTo>
                    <a:pt x="6487103" y="2741458"/>
                  </a:lnTo>
                  <a:lnTo>
                    <a:pt x="6304291" y="2712149"/>
                  </a:lnTo>
                  <a:cubicBezTo>
                    <a:pt x="6304291" y="2710317"/>
                    <a:pt x="6303925" y="2708852"/>
                    <a:pt x="6303193" y="2707386"/>
                  </a:cubicBezTo>
                  <a:cubicBezTo>
                    <a:pt x="6302826" y="2706654"/>
                    <a:pt x="6302460" y="2705921"/>
                    <a:pt x="6301727" y="2705555"/>
                  </a:cubicBezTo>
                  <a:lnTo>
                    <a:pt x="6421525" y="2579528"/>
                  </a:lnTo>
                  <a:lnTo>
                    <a:pt x="6546453" y="2446908"/>
                  </a:lnTo>
                  <a:close/>
                  <a:moveTo>
                    <a:pt x="5822901" y="2625323"/>
                  </a:moveTo>
                  <a:lnTo>
                    <a:pt x="5733510" y="2631185"/>
                  </a:lnTo>
                  <a:lnTo>
                    <a:pt x="5720688" y="2490870"/>
                  </a:lnTo>
                  <a:lnTo>
                    <a:pt x="5770878" y="2554616"/>
                  </a:lnTo>
                  <a:cubicBezTo>
                    <a:pt x="5792127" y="2581727"/>
                    <a:pt x="5813742" y="2608837"/>
                    <a:pt x="5824366" y="2622026"/>
                  </a:cubicBezTo>
                  <a:cubicBezTo>
                    <a:pt x="5824000" y="2622758"/>
                    <a:pt x="5822901" y="2623125"/>
                    <a:pt x="5822534" y="2623857"/>
                  </a:cubicBezTo>
                  <a:cubicBezTo>
                    <a:pt x="5822168" y="2624590"/>
                    <a:pt x="5823267" y="2624956"/>
                    <a:pt x="5822901" y="2625323"/>
                  </a:cubicBezTo>
                  <a:lnTo>
                    <a:pt x="5822901" y="2625323"/>
                  </a:lnTo>
                  <a:close/>
                  <a:moveTo>
                    <a:pt x="5577076" y="2411371"/>
                  </a:moveTo>
                  <a:lnTo>
                    <a:pt x="5611513" y="2328941"/>
                  </a:lnTo>
                  <a:cubicBezTo>
                    <a:pt x="5611880" y="2328941"/>
                    <a:pt x="5612246" y="2329308"/>
                    <a:pt x="5612613" y="2329308"/>
                  </a:cubicBezTo>
                  <a:cubicBezTo>
                    <a:pt x="5613711" y="2329308"/>
                    <a:pt x="5614444" y="2328941"/>
                    <a:pt x="5615543" y="2328575"/>
                  </a:cubicBezTo>
                  <a:cubicBezTo>
                    <a:pt x="5624702" y="2342863"/>
                    <a:pt x="5643020" y="2371805"/>
                    <a:pt x="5661704" y="2400747"/>
                  </a:cubicBezTo>
                  <a:lnTo>
                    <a:pt x="5705667" y="2468889"/>
                  </a:lnTo>
                  <a:lnTo>
                    <a:pt x="5577076" y="2411371"/>
                  </a:lnTo>
                  <a:close/>
                  <a:moveTo>
                    <a:pt x="5608949" y="2307693"/>
                  </a:moveTo>
                  <a:cubicBezTo>
                    <a:pt x="5595027" y="2290474"/>
                    <a:pt x="5559857" y="2246878"/>
                    <a:pt x="5524321" y="2203281"/>
                  </a:cubicBezTo>
                  <a:lnTo>
                    <a:pt x="5519192" y="2197053"/>
                  </a:lnTo>
                  <a:lnTo>
                    <a:pt x="5596859" y="2123416"/>
                  </a:lnTo>
                  <a:lnTo>
                    <a:pt x="5625069" y="2121950"/>
                  </a:lnTo>
                  <a:cubicBezTo>
                    <a:pt x="5677091" y="2119386"/>
                    <a:pt x="5729480" y="2116822"/>
                    <a:pt x="5754758" y="2115356"/>
                  </a:cubicBezTo>
                  <a:cubicBezTo>
                    <a:pt x="5738639" y="2137337"/>
                    <a:pt x="5715558" y="2169210"/>
                    <a:pt x="5692845" y="2201083"/>
                  </a:cubicBezTo>
                  <a:lnTo>
                    <a:pt x="5616276" y="2307326"/>
                  </a:lnTo>
                  <a:cubicBezTo>
                    <a:pt x="5613711" y="2306960"/>
                    <a:pt x="5611147" y="2306960"/>
                    <a:pt x="5608949" y="2307693"/>
                  </a:cubicBezTo>
                  <a:lnTo>
                    <a:pt x="5608949" y="2307693"/>
                  </a:lnTo>
                  <a:close/>
                  <a:moveTo>
                    <a:pt x="5762085" y="2104732"/>
                  </a:moveTo>
                  <a:cubicBezTo>
                    <a:pt x="5755125" y="2101801"/>
                    <a:pt x="5744867" y="2097771"/>
                    <a:pt x="5733144" y="2093375"/>
                  </a:cubicBezTo>
                  <a:lnTo>
                    <a:pt x="5767947" y="2093008"/>
                  </a:lnTo>
                  <a:cubicBezTo>
                    <a:pt x="5768314" y="2093741"/>
                    <a:pt x="5768680" y="2094474"/>
                    <a:pt x="5769046" y="2095207"/>
                  </a:cubicBezTo>
                  <a:lnTo>
                    <a:pt x="5762085" y="2104732"/>
                  </a:lnTo>
                  <a:close/>
                  <a:moveTo>
                    <a:pt x="5864665" y="1578645"/>
                  </a:moveTo>
                  <a:lnTo>
                    <a:pt x="5747798" y="1489621"/>
                  </a:lnTo>
                  <a:lnTo>
                    <a:pt x="5749996" y="1476066"/>
                  </a:lnTo>
                  <a:cubicBezTo>
                    <a:pt x="5751095" y="1475699"/>
                    <a:pt x="5752194" y="1475333"/>
                    <a:pt x="5752927" y="1474600"/>
                  </a:cubicBezTo>
                  <a:lnTo>
                    <a:pt x="5882983" y="1587804"/>
                  </a:lnTo>
                  <a:lnTo>
                    <a:pt x="5933174" y="1631034"/>
                  </a:lnTo>
                  <a:lnTo>
                    <a:pt x="5864665" y="1578645"/>
                  </a:lnTo>
                  <a:close/>
                  <a:moveTo>
                    <a:pt x="5721786" y="1437965"/>
                  </a:moveTo>
                  <a:lnTo>
                    <a:pt x="5623603" y="1349673"/>
                  </a:lnTo>
                  <a:lnTo>
                    <a:pt x="5612613" y="1340148"/>
                  </a:lnTo>
                  <a:lnTo>
                    <a:pt x="5717757" y="1330989"/>
                  </a:lnTo>
                  <a:cubicBezTo>
                    <a:pt x="5777106" y="1325860"/>
                    <a:pt x="5836089" y="1320365"/>
                    <a:pt x="5859170" y="1318167"/>
                  </a:cubicBezTo>
                  <a:cubicBezTo>
                    <a:pt x="5844882" y="1330256"/>
                    <a:pt x="5814108" y="1357000"/>
                    <a:pt x="5783700" y="1383744"/>
                  </a:cubicBezTo>
                  <a:lnTo>
                    <a:pt x="5721786" y="1437965"/>
                  </a:lnTo>
                  <a:close/>
                  <a:moveTo>
                    <a:pt x="5746699" y="980753"/>
                  </a:moveTo>
                  <a:lnTo>
                    <a:pt x="5800186" y="1165030"/>
                  </a:lnTo>
                  <a:cubicBezTo>
                    <a:pt x="5799088" y="1165763"/>
                    <a:pt x="5797988" y="1166496"/>
                    <a:pt x="5797256" y="1167961"/>
                  </a:cubicBezTo>
                  <a:cubicBezTo>
                    <a:pt x="5797256" y="1167961"/>
                    <a:pt x="5797256" y="1167961"/>
                    <a:pt x="5797256" y="1168327"/>
                  </a:cubicBezTo>
                  <a:lnTo>
                    <a:pt x="5612979" y="1178585"/>
                  </a:lnTo>
                  <a:lnTo>
                    <a:pt x="5475962" y="1186645"/>
                  </a:lnTo>
                  <a:lnTo>
                    <a:pt x="5423207" y="1059886"/>
                  </a:lnTo>
                  <a:lnTo>
                    <a:pt x="5351767" y="889897"/>
                  </a:lnTo>
                  <a:cubicBezTo>
                    <a:pt x="5351767" y="889897"/>
                    <a:pt x="5351767" y="889897"/>
                    <a:pt x="5352134" y="889897"/>
                  </a:cubicBezTo>
                  <a:cubicBezTo>
                    <a:pt x="5352867" y="888798"/>
                    <a:pt x="5353233" y="887699"/>
                    <a:pt x="5353599" y="886234"/>
                  </a:cubicBezTo>
                  <a:lnTo>
                    <a:pt x="5542639" y="853628"/>
                  </a:lnTo>
                  <a:lnTo>
                    <a:pt x="5702370" y="825785"/>
                  </a:lnTo>
                  <a:lnTo>
                    <a:pt x="5746699" y="980753"/>
                  </a:lnTo>
                  <a:close/>
                  <a:moveTo>
                    <a:pt x="5240029" y="1032043"/>
                  </a:moveTo>
                  <a:lnTo>
                    <a:pt x="5277764" y="1130226"/>
                  </a:lnTo>
                  <a:lnTo>
                    <a:pt x="5264209" y="1124731"/>
                  </a:lnTo>
                  <a:lnTo>
                    <a:pt x="5141846" y="1075273"/>
                  </a:lnTo>
                  <a:lnTo>
                    <a:pt x="5163461" y="996140"/>
                  </a:lnTo>
                  <a:cubicBezTo>
                    <a:pt x="5174085" y="957307"/>
                    <a:pt x="5184709" y="917740"/>
                    <a:pt x="5189472" y="899422"/>
                  </a:cubicBezTo>
                  <a:cubicBezTo>
                    <a:pt x="5197898" y="921404"/>
                    <a:pt x="5218781" y="976723"/>
                    <a:pt x="5240029" y="1032043"/>
                  </a:cubicBezTo>
                  <a:lnTo>
                    <a:pt x="5240029" y="1032043"/>
                  </a:lnTo>
                  <a:close/>
                  <a:moveTo>
                    <a:pt x="5095319" y="1063550"/>
                  </a:moveTo>
                  <a:cubicBezTo>
                    <a:pt x="5095319" y="1064649"/>
                    <a:pt x="5095319" y="1065748"/>
                    <a:pt x="5095319" y="1066847"/>
                  </a:cubicBezTo>
                  <a:lnTo>
                    <a:pt x="5084328" y="1074907"/>
                  </a:lnTo>
                  <a:lnTo>
                    <a:pt x="4953173" y="1008963"/>
                  </a:lnTo>
                  <a:lnTo>
                    <a:pt x="4876605" y="970862"/>
                  </a:lnTo>
                  <a:lnTo>
                    <a:pt x="4937053" y="996507"/>
                  </a:lnTo>
                  <a:lnTo>
                    <a:pt x="5068209" y="1052193"/>
                  </a:lnTo>
                  <a:lnTo>
                    <a:pt x="5095319" y="1063550"/>
                  </a:lnTo>
                  <a:close/>
                  <a:moveTo>
                    <a:pt x="4530399" y="1321464"/>
                  </a:moveTo>
                  <a:cubicBezTo>
                    <a:pt x="4531131" y="1321464"/>
                    <a:pt x="4531498" y="1321830"/>
                    <a:pt x="4532230" y="1321830"/>
                  </a:cubicBezTo>
                  <a:cubicBezTo>
                    <a:pt x="4532597" y="1321830"/>
                    <a:pt x="4532963" y="1321464"/>
                    <a:pt x="4533330" y="1321464"/>
                  </a:cubicBezTo>
                  <a:lnTo>
                    <a:pt x="4547984" y="1352604"/>
                  </a:lnTo>
                  <a:cubicBezTo>
                    <a:pt x="4538825" y="1344178"/>
                    <a:pt x="4530399" y="1336484"/>
                    <a:pt x="4524903" y="1331722"/>
                  </a:cubicBezTo>
                  <a:lnTo>
                    <a:pt x="4530399" y="1321464"/>
                  </a:lnTo>
                  <a:close/>
                  <a:moveTo>
                    <a:pt x="4569599" y="1462877"/>
                  </a:moveTo>
                  <a:lnTo>
                    <a:pt x="4580589" y="1488522"/>
                  </a:lnTo>
                  <a:lnTo>
                    <a:pt x="4548350" y="1590369"/>
                  </a:lnTo>
                  <a:lnTo>
                    <a:pt x="4540290" y="1588537"/>
                  </a:lnTo>
                  <a:cubicBezTo>
                    <a:pt x="4488634" y="1576447"/>
                    <a:pt x="4437344" y="1564724"/>
                    <a:pt x="4410234" y="1558496"/>
                  </a:cubicBezTo>
                  <a:cubicBezTo>
                    <a:pt x="4409868" y="1555565"/>
                    <a:pt x="4408769" y="1553000"/>
                    <a:pt x="4406937" y="1551169"/>
                  </a:cubicBezTo>
                  <a:lnTo>
                    <a:pt x="4468485" y="1436866"/>
                  </a:lnTo>
                  <a:cubicBezTo>
                    <a:pt x="4487169" y="1402062"/>
                    <a:pt x="4505486" y="1367625"/>
                    <a:pt x="4518309" y="1343445"/>
                  </a:cubicBezTo>
                  <a:cubicBezTo>
                    <a:pt x="4528567" y="1366892"/>
                    <a:pt x="4548716" y="1414884"/>
                    <a:pt x="4569599" y="1462877"/>
                  </a:cubicBezTo>
                  <a:lnTo>
                    <a:pt x="4569599" y="1462877"/>
                  </a:lnTo>
                  <a:close/>
                  <a:moveTo>
                    <a:pt x="4388253" y="1563991"/>
                  </a:moveTo>
                  <a:cubicBezTo>
                    <a:pt x="4388619" y="1564358"/>
                    <a:pt x="4388986" y="1564724"/>
                    <a:pt x="4389352" y="1565090"/>
                  </a:cubicBezTo>
                  <a:lnTo>
                    <a:pt x="4330369" y="1632500"/>
                  </a:lnTo>
                  <a:lnTo>
                    <a:pt x="4222294" y="1542376"/>
                  </a:lnTo>
                  <a:lnTo>
                    <a:pt x="4302892" y="1551901"/>
                  </a:lnTo>
                  <a:cubicBezTo>
                    <a:pt x="4337330" y="1555931"/>
                    <a:pt x="4371767" y="1559961"/>
                    <a:pt x="4388253" y="1561793"/>
                  </a:cubicBezTo>
                  <a:cubicBezTo>
                    <a:pt x="4388619" y="1562526"/>
                    <a:pt x="4387886" y="1563258"/>
                    <a:pt x="4388253" y="1563991"/>
                  </a:cubicBezTo>
                  <a:lnTo>
                    <a:pt x="4388253" y="1563991"/>
                  </a:lnTo>
                  <a:close/>
                  <a:moveTo>
                    <a:pt x="4064395" y="1587804"/>
                  </a:moveTo>
                  <a:lnTo>
                    <a:pt x="4030690" y="1505374"/>
                  </a:lnTo>
                  <a:cubicBezTo>
                    <a:pt x="4031789" y="1504642"/>
                    <a:pt x="4032521" y="1503543"/>
                    <a:pt x="4033254" y="1502443"/>
                  </a:cubicBezTo>
                  <a:cubicBezTo>
                    <a:pt x="4049740" y="1506107"/>
                    <a:pt x="4083079" y="1513800"/>
                    <a:pt x="4116783" y="1520761"/>
                  </a:cubicBezTo>
                  <a:lnTo>
                    <a:pt x="4196283" y="1537980"/>
                  </a:lnTo>
                  <a:lnTo>
                    <a:pt x="4064395" y="1587804"/>
                  </a:lnTo>
                  <a:close/>
                  <a:moveTo>
                    <a:pt x="4014570" y="1488522"/>
                  </a:moveTo>
                  <a:cubicBezTo>
                    <a:pt x="4013837" y="1489621"/>
                    <a:pt x="4013837" y="1490720"/>
                    <a:pt x="4013471" y="1491819"/>
                  </a:cubicBezTo>
                  <a:cubicBezTo>
                    <a:pt x="3991490" y="1489621"/>
                    <a:pt x="3935804" y="1483393"/>
                    <a:pt x="3880118" y="1477898"/>
                  </a:cubicBezTo>
                  <a:lnTo>
                    <a:pt x="3872058" y="1477165"/>
                  </a:lnTo>
                  <a:lnTo>
                    <a:pt x="3874989" y="1370189"/>
                  </a:lnTo>
                  <a:lnTo>
                    <a:pt x="3894039" y="1349307"/>
                  </a:lnTo>
                  <a:cubicBezTo>
                    <a:pt x="3929209" y="1310840"/>
                    <a:pt x="3964013" y="1272006"/>
                    <a:pt x="3980865" y="1252955"/>
                  </a:cubicBezTo>
                  <a:cubicBezTo>
                    <a:pt x="3985262" y="1279699"/>
                    <a:pt x="3991124" y="1318533"/>
                    <a:pt x="3997718" y="1357367"/>
                  </a:cubicBezTo>
                  <a:lnTo>
                    <a:pt x="4018966" y="1486324"/>
                  </a:lnTo>
                  <a:cubicBezTo>
                    <a:pt x="4017135" y="1487423"/>
                    <a:pt x="4015669" y="1487423"/>
                    <a:pt x="4014570" y="1488522"/>
                  </a:cubicBezTo>
                  <a:lnTo>
                    <a:pt x="4014570" y="1488522"/>
                  </a:lnTo>
                  <a:close/>
                  <a:moveTo>
                    <a:pt x="3746764" y="1108978"/>
                  </a:moveTo>
                  <a:lnTo>
                    <a:pt x="3746764" y="1108978"/>
                  </a:lnTo>
                  <a:cubicBezTo>
                    <a:pt x="3744932" y="1108978"/>
                    <a:pt x="3743467" y="1109344"/>
                    <a:pt x="3742002" y="1110077"/>
                  </a:cubicBezTo>
                  <a:lnTo>
                    <a:pt x="3635392" y="958772"/>
                  </a:lnTo>
                  <a:lnTo>
                    <a:pt x="3537942" y="821389"/>
                  </a:lnTo>
                  <a:lnTo>
                    <a:pt x="3680088" y="802705"/>
                  </a:lnTo>
                  <a:lnTo>
                    <a:pt x="3873890" y="776327"/>
                  </a:lnTo>
                  <a:lnTo>
                    <a:pt x="3809778" y="946682"/>
                  </a:lnTo>
                  <a:lnTo>
                    <a:pt x="3748962" y="1109344"/>
                  </a:lnTo>
                  <a:cubicBezTo>
                    <a:pt x="3748230" y="1109344"/>
                    <a:pt x="3747497" y="1109344"/>
                    <a:pt x="3746764" y="1108978"/>
                  </a:cubicBezTo>
                  <a:lnTo>
                    <a:pt x="3746764" y="1108978"/>
                  </a:lnTo>
                  <a:close/>
                  <a:moveTo>
                    <a:pt x="3763983" y="784020"/>
                  </a:moveTo>
                  <a:lnTo>
                    <a:pt x="3678988" y="795377"/>
                  </a:lnTo>
                  <a:lnTo>
                    <a:pt x="3533179" y="815161"/>
                  </a:lnTo>
                  <a:lnTo>
                    <a:pt x="3525485" y="804170"/>
                  </a:lnTo>
                  <a:cubicBezTo>
                    <a:pt x="3526218" y="803071"/>
                    <a:pt x="3526585" y="801972"/>
                    <a:pt x="3526585" y="800873"/>
                  </a:cubicBezTo>
                  <a:lnTo>
                    <a:pt x="3698405" y="788783"/>
                  </a:lnTo>
                  <a:lnTo>
                    <a:pt x="3763983" y="784020"/>
                  </a:lnTo>
                  <a:close/>
                  <a:moveTo>
                    <a:pt x="3478592" y="796843"/>
                  </a:moveTo>
                  <a:lnTo>
                    <a:pt x="3346704" y="803804"/>
                  </a:lnTo>
                  <a:lnTo>
                    <a:pt x="3332050" y="804536"/>
                  </a:lnTo>
                  <a:lnTo>
                    <a:pt x="3399826" y="723938"/>
                  </a:lnTo>
                  <a:cubicBezTo>
                    <a:pt x="3438293" y="678510"/>
                    <a:pt x="3476028" y="632716"/>
                    <a:pt x="3490682" y="615131"/>
                  </a:cubicBezTo>
                  <a:cubicBezTo>
                    <a:pt x="3489216" y="633815"/>
                    <a:pt x="3486286" y="674480"/>
                    <a:pt x="3483721" y="714779"/>
                  </a:cubicBezTo>
                  <a:lnTo>
                    <a:pt x="3478592" y="796843"/>
                  </a:lnTo>
                  <a:close/>
                  <a:moveTo>
                    <a:pt x="3172685" y="456499"/>
                  </a:moveTo>
                  <a:lnTo>
                    <a:pt x="3326555" y="541127"/>
                  </a:lnTo>
                  <a:lnTo>
                    <a:pt x="3340842" y="548820"/>
                  </a:lnTo>
                  <a:cubicBezTo>
                    <a:pt x="3340476" y="550286"/>
                    <a:pt x="3340476" y="551385"/>
                    <a:pt x="3340842" y="552850"/>
                  </a:cubicBezTo>
                  <a:lnTo>
                    <a:pt x="3340842" y="552850"/>
                  </a:lnTo>
                  <a:lnTo>
                    <a:pt x="3217381" y="690233"/>
                  </a:lnTo>
                  <a:lnTo>
                    <a:pt x="3126158" y="792813"/>
                  </a:lnTo>
                  <a:lnTo>
                    <a:pt x="2999033" y="740790"/>
                  </a:lnTo>
                  <a:lnTo>
                    <a:pt x="2828311" y="671183"/>
                  </a:lnTo>
                  <a:cubicBezTo>
                    <a:pt x="2828311" y="671183"/>
                    <a:pt x="2828311" y="671183"/>
                    <a:pt x="2828311" y="670817"/>
                  </a:cubicBezTo>
                  <a:cubicBezTo>
                    <a:pt x="2827945" y="669351"/>
                    <a:pt x="2827579" y="668252"/>
                    <a:pt x="2826480" y="667153"/>
                  </a:cubicBezTo>
                  <a:lnTo>
                    <a:pt x="2937485" y="510719"/>
                  </a:lnTo>
                  <a:lnTo>
                    <a:pt x="3030539" y="378099"/>
                  </a:lnTo>
                  <a:lnTo>
                    <a:pt x="3172685" y="456499"/>
                  </a:lnTo>
                  <a:close/>
                  <a:moveTo>
                    <a:pt x="2850659" y="850697"/>
                  </a:moveTo>
                  <a:lnTo>
                    <a:pt x="2947010" y="893561"/>
                  </a:lnTo>
                  <a:lnTo>
                    <a:pt x="2933455" y="899056"/>
                  </a:lnTo>
                  <a:lnTo>
                    <a:pt x="2811825" y="950346"/>
                  </a:lnTo>
                  <a:lnTo>
                    <a:pt x="2771160" y="879273"/>
                  </a:lnTo>
                  <a:cubicBezTo>
                    <a:pt x="2751010" y="844103"/>
                    <a:pt x="2730494" y="808933"/>
                    <a:pt x="2720969" y="792813"/>
                  </a:cubicBezTo>
                  <a:cubicBezTo>
                    <a:pt x="2742584" y="802338"/>
                    <a:pt x="2796438" y="826884"/>
                    <a:pt x="2850659" y="850697"/>
                  </a:cubicBezTo>
                  <a:close/>
                  <a:moveTo>
                    <a:pt x="2772625" y="977822"/>
                  </a:moveTo>
                  <a:lnTo>
                    <a:pt x="2770427" y="991011"/>
                  </a:lnTo>
                  <a:lnTo>
                    <a:pt x="2630846" y="1037172"/>
                  </a:lnTo>
                  <a:lnTo>
                    <a:pt x="2549515" y="1064282"/>
                  </a:lnTo>
                  <a:lnTo>
                    <a:pt x="2610330" y="1039736"/>
                  </a:lnTo>
                  <a:lnTo>
                    <a:pt x="2769694" y="975258"/>
                  </a:lnTo>
                  <a:cubicBezTo>
                    <a:pt x="2770794" y="976357"/>
                    <a:pt x="2771526" y="977456"/>
                    <a:pt x="2772625" y="977822"/>
                  </a:cubicBezTo>
                  <a:lnTo>
                    <a:pt x="2772625" y="977822"/>
                  </a:lnTo>
                  <a:close/>
                  <a:moveTo>
                    <a:pt x="2681036" y="1629569"/>
                  </a:moveTo>
                  <a:lnTo>
                    <a:pt x="2707048" y="1639827"/>
                  </a:lnTo>
                  <a:lnTo>
                    <a:pt x="2756506" y="1734713"/>
                  </a:lnTo>
                  <a:lnTo>
                    <a:pt x="2749545" y="1739109"/>
                  </a:lnTo>
                  <a:cubicBezTo>
                    <a:pt x="2702285" y="1768051"/>
                    <a:pt x="2655392" y="1797726"/>
                    <a:pt x="2636341" y="1809816"/>
                  </a:cubicBezTo>
                  <a:cubicBezTo>
                    <a:pt x="2634143" y="1807984"/>
                    <a:pt x="2631578" y="1807251"/>
                    <a:pt x="2629014" y="1806885"/>
                  </a:cubicBezTo>
                  <a:lnTo>
                    <a:pt x="2591646" y="1682324"/>
                  </a:lnTo>
                  <a:cubicBezTo>
                    <a:pt x="2580289" y="1644589"/>
                    <a:pt x="2568932" y="1607221"/>
                    <a:pt x="2560872" y="1581210"/>
                  </a:cubicBezTo>
                  <a:cubicBezTo>
                    <a:pt x="2583952" y="1590735"/>
                    <a:pt x="2632677" y="1610152"/>
                    <a:pt x="2681036" y="1629569"/>
                  </a:cubicBezTo>
                  <a:lnTo>
                    <a:pt x="2681036" y="1629569"/>
                  </a:lnTo>
                  <a:close/>
                  <a:moveTo>
                    <a:pt x="2626083" y="1829233"/>
                  </a:moveTo>
                  <a:lnTo>
                    <a:pt x="2631945" y="1918623"/>
                  </a:lnTo>
                  <a:lnTo>
                    <a:pt x="2491997" y="1931446"/>
                  </a:lnTo>
                  <a:lnTo>
                    <a:pt x="2555743" y="1880889"/>
                  </a:lnTo>
                  <a:cubicBezTo>
                    <a:pt x="2582487" y="1860006"/>
                    <a:pt x="2609231" y="1838758"/>
                    <a:pt x="2622420" y="1827767"/>
                  </a:cubicBezTo>
                  <a:cubicBezTo>
                    <a:pt x="2623519" y="1828500"/>
                    <a:pt x="2624984" y="1828866"/>
                    <a:pt x="2626083" y="1829233"/>
                  </a:cubicBezTo>
                  <a:lnTo>
                    <a:pt x="2626083" y="1829233"/>
                  </a:lnTo>
                  <a:close/>
                  <a:moveTo>
                    <a:pt x="2412131" y="2075057"/>
                  </a:moveTo>
                  <a:lnTo>
                    <a:pt x="2329701" y="2040619"/>
                  </a:lnTo>
                  <a:cubicBezTo>
                    <a:pt x="2329701" y="2039887"/>
                    <a:pt x="2330434" y="2039887"/>
                    <a:pt x="2330434" y="2039154"/>
                  </a:cubicBezTo>
                  <a:cubicBezTo>
                    <a:pt x="2330434" y="2038421"/>
                    <a:pt x="2329701" y="2037689"/>
                    <a:pt x="2329335" y="2036956"/>
                  </a:cubicBezTo>
                  <a:cubicBezTo>
                    <a:pt x="2343623" y="2028164"/>
                    <a:pt x="2372931" y="2009479"/>
                    <a:pt x="2401874" y="1990795"/>
                  </a:cubicBezTo>
                  <a:lnTo>
                    <a:pt x="2470016" y="1946833"/>
                  </a:lnTo>
                  <a:lnTo>
                    <a:pt x="2412131" y="2075057"/>
                  </a:lnTo>
                  <a:close/>
                  <a:moveTo>
                    <a:pt x="2308453" y="2043184"/>
                  </a:moveTo>
                  <a:cubicBezTo>
                    <a:pt x="2291234" y="2057105"/>
                    <a:pt x="2247638" y="2092276"/>
                    <a:pt x="2204408" y="2127812"/>
                  </a:cubicBezTo>
                  <a:lnTo>
                    <a:pt x="2198180" y="2132941"/>
                  </a:lnTo>
                  <a:lnTo>
                    <a:pt x="2124542" y="2055274"/>
                  </a:lnTo>
                  <a:lnTo>
                    <a:pt x="2123077" y="2027064"/>
                  </a:lnTo>
                  <a:cubicBezTo>
                    <a:pt x="2120513" y="1975042"/>
                    <a:pt x="2117948" y="1922653"/>
                    <a:pt x="2116483" y="1897375"/>
                  </a:cubicBezTo>
                  <a:cubicBezTo>
                    <a:pt x="2138464" y="1913494"/>
                    <a:pt x="2170337" y="1936575"/>
                    <a:pt x="2202210" y="1959289"/>
                  </a:cubicBezTo>
                  <a:lnTo>
                    <a:pt x="2308453" y="2035491"/>
                  </a:lnTo>
                  <a:cubicBezTo>
                    <a:pt x="2308087" y="2036590"/>
                    <a:pt x="2306987" y="2037689"/>
                    <a:pt x="2306987" y="2039154"/>
                  </a:cubicBezTo>
                  <a:cubicBezTo>
                    <a:pt x="2306987" y="2040619"/>
                    <a:pt x="2308087" y="2042085"/>
                    <a:pt x="2308453" y="2043184"/>
                  </a:cubicBezTo>
                  <a:lnTo>
                    <a:pt x="2308453" y="2043184"/>
                  </a:lnTo>
                  <a:close/>
                  <a:moveTo>
                    <a:pt x="1849043" y="1961487"/>
                  </a:moveTo>
                  <a:cubicBezTo>
                    <a:pt x="1847944" y="1962586"/>
                    <a:pt x="1847211" y="1964051"/>
                    <a:pt x="1846479" y="1965883"/>
                  </a:cubicBezTo>
                  <a:lnTo>
                    <a:pt x="1664034" y="1934010"/>
                  </a:lnTo>
                  <a:lnTo>
                    <a:pt x="1498075" y="1905801"/>
                  </a:lnTo>
                  <a:lnTo>
                    <a:pt x="1585267" y="1792231"/>
                  </a:lnTo>
                  <a:lnTo>
                    <a:pt x="1703966" y="1636529"/>
                  </a:lnTo>
                  <a:lnTo>
                    <a:pt x="1779069" y="1802122"/>
                  </a:lnTo>
                  <a:lnTo>
                    <a:pt x="1851241" y="1960021"/>
                  </a:lnTo>
                  <a:cubicBezTo>
                    <a:pt x="1850509" y="1960388"/>
                    <a:pt x="1849776" y="1960754"/>
                    <a:pt x="1849043" y="1961487"/>
                  </a:cubicBezTo>
                  <a:close/>
                  <a:moveTo>
                    <a:pt x="1631428" y="1719326"/>
                  </a:moveTo>
                  <a:lnTo>
                    <a:pt x="1579406" y="1787102"/>
                  </a:lnTo>
                  <a:lnTo>
                    <a:pt x="1490381" y="1903969"/>
                  </a:lnTo>
                  <a:lnTo>
                    <a:pt x="1477192" y="1901771"/>
                  </a:lnTo>
                  <a:cubicBezTo>
                    <a:pt x="1476826" y="1900672"/>
                    <a:pt x="1476460" y="1899573"/>
                    <a:pt x="1475727" y="1898840"/>
                  </a:cubicBezTo>
                  <a:lnTo>
                    <a:pt x="1588564" y="1769150"/>
                  </a:lnTo>
                  <a:lnTo>
                    <a:pt x="1631428" y="1719326"/>
                  </a:lnTo>
                  <a:close/>
                  <a:moveTo>
                    <a:pt x="1350433" y="2028530"/>
                  </a:moveTo>
                  <a:lnTo>
                    <a:pt x="1340908" y="2039520"/>
                  </a:lnTo>
                  <a:lnTo>
                    <a:pt x="1331749" y="1934376"/>
                  </a:lnTo>
                  <a:cubicBezTo>
                    <a:pt x="1326620" y="1875027"/>
                    <a:pt x="1321125" y="1816044"/>
                    <a:pt x="1318927" y="1792963"/>
                  </a:cubicBezTo>
                  <a:cubicBezTo>
                    <a:pt x="1331017" y="1807251"/>
                    <a:pt x="1357761" y="1838025"/>
                    <a:pt x="1384504" y="1868432"/>
                  </a:cubicBezTo>
                  <a:lnTo>
                    <a:pt x="1438359" y="1929980"/>
                  </a:lnTo>
                  <a:lnTo>
                    <a:pt x="1350433" y="2028530"/>
                  </a:lnTo>
                  <a:close/>
                  <a:moveTo>
                    <a:pt x="981513" y="1905801"/>
                  </a:moveTo>
                  <a:lnTo>
                    <a:pt x="1165790" y="1852313"/>
                  </a:lnTo>
                  <a:cubicBezTo>
                    <a:pt x="1166523" y="1853412"/>
                    <a:pt x="1167256" y="1854511"/>
                    <a:pt x="1168721" y="1855244"/>
                  </a:cubicBezTo>
                  <a:lnTo>
                    <a:pt x="1169088" y="1855244"/>
                  </a:lnTo>
                  <a:lnTo>
                    <a:pt x="1179345" y="2039520"/>
                  </a:lnTo>
                  <a:lnTo>
                    <a:pt x="1187405" y="2176538"/>
                  </a:lnTo>
                  <a:lnTo>
                    <a:pt x="1060280" y="2228926"/>
                  </a:lnTo>
                  <a:lnTo>
                    <a:pt x="890291" y="2300366"/>
                  </a:lnTo>
                  <a:lnTo>
                    <a:pt x="890291" y="2300366"/>
                  </a:lnTo>
                  <a:cubicBezTo>
                    <a:pt x="889192" y="2299633"/>
                    <a:pt x="888093" y="2299267"/>
                    <a:pt x="886627" y="2298900"/>
                  </a:cubicBezTo>
                  <a:lnTo>
                    <a:pt x="854022" y="2109861"/>
                  </a:lnTo>
                  <a:lnTo>
                    <a:pt x="825812" y="1950130"/>
                  </a:lnTo>
                  <a:lnTo>
                    <a:pt x="981513" y="1905801"/>
                  </a:lnTo>
                  <a:close/>
                  <a:moveTo>
                    <a:pt x="1032803" y="2412104"/>
                  </a:moveTo>
                  <a:lnTo>
                    <a:pt x="1130987" y="2374369"/>
                  </a:lnTo>
                  <a:lnTo>
                    <a:pt x="1125491" y="2387925"/>
                  </a:lnTo>
                  <a:lnTo>
                    <a:pt x="1076033" y="2510287"/>
                  </a:lnTo>
                  <a:lnTo>
                    <a:pt x="996900" y="2488672"/>
                  </a:lnTo>
                  <a:cubicBezTo>
                    <a:pt x="957700" y="2478048"/>
                    <a:pt x="918134" y="2467424"/>
                    <a:pt x="900183" y="2463028"/>
                  </a:cubicBezTo>
                  <a:cubicBezTo>
                    <a:pt x="922164" y="2454601"/>
                    <a:pt x="977484" y="2433719"/>
                    <a:pt x="1032803" y="2412104"/>
                  </a:cubicBezTo>
                  <a:lnTo>
                    <a:pt x="1032803" y="2412104"/>
                  </a:lnTo>
                  <a:close/>
                  <a:moveTo>
                    <a:pt x="1064676" y="2557913"/>
                  </a:moveTo>
                  <a:cubicBezTo>
                    <a:pt x="1065775" y="2557913"/>
                    <a:pt x="1066508" y="2557547"/>
                    <a:pt x="1067607" y="2557181"/>
                  </a:cubicBezTo>
                  <a:lnTo>
                    <a:pt x="1075667" y="2568171"/>
                  </a:lnTo>
                  <a:lnTo>
                    <a:pt x="1009723" y="2699327"/>
                  </a:lnTo>
                  <a:lnTo>
                    <a:pt x="971622" y="2775895"/>
                  </a:lnTo>
                  <a:lnTo>
                    <a:pt x="997267" y="2715446"/>
                  </a:lnTo>
                  <a:lnTo>
                    <a:pt x="1064310" y="2557547"/>
                  </a:lnTo>
                  <a:cubicBezTo>
                    <a:pt x="1064310" y="2557913"/>
                    <a:pt x="1064310" y="2557913"/>
                    <a:pt x="1064676" y="2557913"/>
                  </a:cubicBezTo>
                  <a:close/>
                  <a:moveTo>
                    <a:pt x="928026" y="2877375"/>
                  </a:moveTo>
                  <a:lnTo>
                    <a:pt x="1015951" y="2702624"/>
                  </a:lnTo>
                  <a:lnTo>
                    <a:pt x="1080063" y="2574399"/>
                  </a:lnTo>
                  <a:lnTo>
                    <a:pt x="1178246" y="2711416"/>
                  </a:lnTo>
                  <a:lnTo>
                    <a:pt x="1286688" y="2861622"/>
                  </a:lnTo>
                  <a:cubicBezTo>
                    <a:pt x="1285588" y="2862721"/>
                    <a:pt x="1284489" y="2864187"/>
                    <a:pt x="1284123" y="2865652"/>
                  </a:cubicBezTo>
                  <a:cubicBezTo>
                    <a:pt x="1283757" y="2866385"/>
                    <a:pt x="1283757" y="2867117"/>
                    <a:pt x="1283757" y="2867850"/>
                  </a:cubicBezTo>
                  <a:lnTo>
                    <a:pt x="1110104" y="2872246"/>
                  </a:lnTo>
                  <a:lnTo>
                    <a:pt x="928026" y="2877375"/>
                  </a:lnTo>
                  <a:close/>
                  <a:moveTo>
                    <a:pt x="1321491" y="3119170"/>
                  </a:moveTo>
                  <a:lnTo>
                    <a:pt x="1352998" y="3104516"/>
                  </a:lnTo>
                  <a:cubicBezTo>
                    <a:pt x="1344572" y="3113675"/>
                    <a:pt x="1336878" y="3121735"/>
                    <a:pt x="1332116" y="3127230"/>
                  </a:cubicBezTo>
                  <a:lnTo>
                    <a:pt x="1321491" y="3121735"/>
                  </a:lnTo>
                  <a:cubicBezTo>
                    <a:pt x="1321858" y="3121002"/>
                    <a:pt x="1321858" y="3119903"/>
                    <a:pt x="1321491" y="3119170"/>
                  </a:cubicBezTo>
                  <a:close/>
                  <a:moveTo>
                    <a:pt x="1562553" y="3264247"/>
                  </a:moveTo>
                  <a:cubicBezTo>
                    <a:pt x="1563652" y="3264247"/>
                    <a:pt x="1565118" y="3263880"/>
                    <a:pt x="1566217" y="3263148"/>
                  </a:cubicBezTo>
                  <a:lnTo>
                    <a:pt x="1633260" y="3321764"/>
                  </a:lnTo>
                  <a:lnTo>
                    <a:pt x="1543136" y="3429839"/>
                  </a:lnTo>
                  <a:lnTo>
                    <a:pt x="1552662" y="3349241"/>
                  </a:lnTo>
                  <a:cubicBezTo>
                    <a:pt x="1557058" y="3315170"/>
                    <a:pt x="1560721" y="3281099"/>
                    <a:pt x="1562553" y="3264247"/>
                  </a:cubicBezTo>
                  <a:lnTo>
                    <a:pt x="1562553" y="3264247"/>
                  </a:lnTo>
                  <a:close/>
                  <a:moveTo>
                    <a:pt x="1588564" y="3588105"/>
                  </a:moveTo>
                  <a:lnTo>
                    <a:pt x="1505768" y="3621809"/>
                  </a:lnTo>
                  <a:cubicBezTo>
                    <a:pt x="1505035" y="3621077"/>
                    <a:pt x="1503936" y="3620344"/>
                    <a:pt x="1502837" y="3619611"/>
                  </a:cubicBezTo>
                  <a:cubicBezTo>
                    <a:pt x="1506501" y="3603492"/>
                    <a:pt x="1514194" y="3569421"/>
                    <a:pt x="1521521" y="3535716"/>
                  </a:cubicBezTo>
                  <a:lnTo>
                    <a:pt x="1538740" y="3456583"/>
                  </a:lnTo>
                  <a:lnTo>
                    <a:pt x="1588564" y="3588105"/>
                  </a:lnTo>
                  <a:close/>
                  <a:moveTo>
                    <a:pt x="1492579" y="3639028"/>
                  </a:moveTo>
                  <a:cubicBezTo>
                    <a:pt x="1490015" y="3661010"/>
                    <a:pt x="1484153" y="3716696"/>
                    <a:pt x="1478658" y="3772382"/>
                  </a:cubicBezTo>
                  <a:lnTo>
                    <a:pt x="1477925" y="3780442"/>
                  </a:lnTo>
                  <a:lnTo>
                    <a:pt x="1370949" y="3777510"/>
                  </a:lnTo>
                  <a:lnTo>
                    <a:pt x="1350067" y="3758460"/>
                  </a:lnTo>
                  <a:cubicBezTo>
                    <a:pt x="1311600" y="3723290"/>
                    <a:pt x="1272766" y="3688486"/>
                    <a:pt x="1253716" y="3671634"/>
                  </a:cubicBezTo>
                  <a:cubicBezTo>
                    <a:pt x="1280460" y="3667238"/>
                    <a:pt x="1319293" y="3661376"/>
                    <a:pt x="1358127" y="3654781"/>
                  </a:cubicBezTo>
                  <a:lnTo>
                    <a:pt x="1487084" y="3633899"/>
                  </a:lnTo>
                  <a:cubicBezTo>
                    <a:pt x="1488549" y="3636464"/>
                    <a:pt x="1490381" y="3637929"/>
                    <a:pt x="1492579" y="3639028"/>
                  </a:cubicBezTo>
                  <a:lnTo>
                    <a:pt x="1492579" y="3639028"/>
                  </a:lnTo>
                  <a:close/>
                  <a:moveTo>
                    <a:pt x="1110471" y="3903537"/>
                  </a:moveTo>
                  <a:cubicBezTo>
                    <a:pt x="1110104" y="3904270"/>
                    <a:pt x="1110104" y="3905002"/>
                    <a:pt x="1110104" y="3905735"/>
                  </a:cubicBezTo>
                  <a:cubicBezTo>
                    <a:pt x="1110104" y="3907567"/>
                    <a:pt x="1110471" y="3909032"/>
                    <a:pt x="1111203" y="3910498"/>
                  </a:cubicBezTo>
                  <a:lnTo>
                    <a:pt x="959899" y="4017107"/>
                  </a:lnTo>
                  <a:lnTo>
                    <a:pt x="822515" y="4114557"/>
                  </a:lnTo>
                  <a:lnTo>
                    <a:pt x="803831" y="3972412"/>
                  </a:lnTo>
                  <a:lnTo>
                    <a:pt x="777820" y="3778610"/>
                  </a:lnTo>
                  <a:lnTo>
                    <a:pt x="948175" y="3842722"/>
                  </a:lnTo>
                  <a:lnTo>
                    <a:pt x="1110471" y="3903537"/>
                  </a:lnTo>
                  <a:close/>
                  <a:moveTo>
                    <a:pt x="796138" y="3973511"/>
                  </a:moveTo>
                  <a:lnTo>
                    <a:pt x="815921" y="4118954"/>
                  </a:lnTo>
                  <a:lnTo>
                    <a:pt x="804564" y="4127014"/>
                  </a:lnTo>
                  <a:cubicBezTo>
                    <a:pt x="803465" y="4126647"/>
                    <a:pt x="802732" y="4125915"/>
                    <a:pt x="801633" y="4125915"/>
                  </a:cubicBezTo>
                  <a:lnTo>
                    <a:pt x="789543" y="3954094"/>
                  </a:lnTo>
                  <a:lnTo>
                    <a:pt x="784781" y="3888516"/>
                  </a:lnTo>
                  <a:lnTo>
                    <a:pt x="796138" y="3973511"/>
                  </a:lnTo>
                  <a:close/>
                  <a:moveTo>
                    <a:pt x="804564" y="4305795"/>
                  </a:moveTo>
                  <a:lnTo>
                    <a:pt x="805297" y="4320450"/>
                  </a:lnTo>
                  <a:lnTo>
                    <a:pt x="724698" y="4252674"/>
                  </a:lnTo>
                  <a:cubicBezTo>
                    <a:pt x="679270" y="4214573"/>
                    <a:pt x="633842" y="4176472"/>
                    <a:pt x="615891" y="4161817"/>
                  </a:cubicBezTo>
                  <a:cubicBezTo>
                    <a:pt x="634575" y="4163283"/>
                    <a:pt x="675240" y="4166214"/>
                    <a:pt x="715540" y="4168778"/>
                  </a:cubicBezTo>
                  <a:lnTo>
                    <a:pt x="797237" y="4174274"/>
                  </a:lnTo>
                  <a:lnTo>
                    <a:pt x="804564" y="4305795"/>
                  </a:lnTo>
                  <a:close/>
                  <a:moveTo>
                    <a:pt x="457259" y="4479814"/>
                  </a:moveTo>
                  <a:lnTo>
                    <a:pt x="549580" y="4312390"/>
                  </a:lnTo>
                  <a:cubicBezTo>
                    <a:pt x="549947" y="4312390"/>
                    <a:pt x="549947" y="4312756"/>
                    <a:pt x="550313" y="4312756"/>
                  </a:cubicBezTo>
                  <a:cubicBezTo>
                    <a:pt x="551412" y="4312756"/>
                    <a:pt x="552878" y="4312390"/>
                    <a:pt x="553977" y="4312023"/>
                  </a:cubicBezTo>
                  <a:lnTo>
                    <a:pt x="553977" y="4312023"/>
                  </a:lnTo>
                  <a:lnTo>
                    <a:pt x="691360" y="4435119"/>
                  </a:lnTo>
                  <a:lnTo>
                    <a:pt x="793940" y="4526341"/>
                  </a:lnTo>
                  <a:lnTo>
                    <a:pt x="741917" y="4653467"/>
                  </a:lnTo>
                  <a:lnTo>
                    <a:pt x="672309" y="4824188"/>
                  </a:lnTo>
                  <a:lnTo>
                    <a:pt x="672309" y="4824188"/>
                  </a:lnTo>
                  <a:lnTo>
                    <a:pt x="672309" y="4824188"/>
                  </a:lnTo>
                  <a:cubicBezTo>
                    <a:pt x="670844" y="4824555"/>
                    <a:pt x="669745" y="4824921"/>
                    <a:pt x="668646" y="4826020"/>
                  </a:cubicBezTo>
                  <a:lnTo>
                    <a:pt x="511846" y="4715014"/>
                  </a:lnTo>
                  <a:lnTo>
                    <a:pt x="379225" y="4621960"/>
                  </a:lnTo>
                  <a:lnTo>
                    <a:pt x="457259" y="4479814"/>
                  </a:lnTo>
                  <a:close/>
                  <a:moveTo>
                    <a:pt x="851457" y="4801841"/>
                  </a:moveTo>
                  <a:lnTo>
                    <a:pt x="894321" y="4705489"/>
                  </a:lnTo>
                  <a:lnTo>
                    <a:pt x="899816" y="4719044"/>
                  </a:lnTo>
                  <a:lnTo>
                    <a:pt x="951106" y="4840674"/>
                  </a:lnTo>
                  <a:lnTo>
                    <a:pt x="880033" y="4881340"/>
                  </a:lnTo>
                  <a:cubicBezTo>
                    <a:pt x="844863" y="4901489"/>
                    <a:pt x="809693" y="4922005"/>
                    <a:pt x="793573" y="4931530"/>
                  </a:cubicBezTo>
                  <a:cubicBezTo>
                    <a:pt x="803098" y="4909916"/>
                    <a:pt x="827644" y="4856061"/>
                    <a:pt x="851457" y="4801841"/>
                  </a:cubicBezTo>
                  <a:lnTo>
                    <a:pt x="851457" y="4801841"/>
                  </a:lnTo>
                  <a:close/>
                  <a:moveTo>
                    <a:pt x="978583" y="4879874"/>
                  </a:moveTo>
                  <a:lnTo>
                    <a:pt x="992138" y="4882072"/>
                  </a:lnTo>
                  <a:lnTo>
                    <a:pt x="1038299" y="5021654"/>
                  </a:lnTo>
                  <a:lnTo>
                    <a:pt x="1065409" y="5102985"/>
                  </a:lnTo>
                  <a:lnTo>
                    <a:pt x="1040863" y="5041804"/>
                  </a:lnTo>
                  <a:lnTo>
                    <a:pt x="976384" y="4882072"/>
                  </a:lnTo>
                  <a:cubicBezTo>
                    <a:pt x="977117" y="4881340"/>
                    <a:pt x="977850" y="4880607"/>
                    <a:pt x="978583" y="4879874"/>
                  </a:cubicBezTo>
                  <a:lnTo>
                    <a:pt x="978583" y="4879874"/>
                  </a:lnTo>
                  <a:close/>
                  <a:moveTo>
                    <a:pt x="1106441" y="5204832"/>
                  </a:moveTo>
                  <a:lnTo>
                    <a:pt x="1044893" y="5019089"/>
                  </a:lnTo>
                  <a:lnTo>
                    <a:pt x="999465" y="4883171"/>
                  </a:lnTo>
                  <a:lnTo>
                    <a:pt x="1165790" y="4910282"/>
                  </a:lnTo>
                  <a:lnTo>
                    <a:pt x="1348602" y="4939590"/>
                  </a:lnTo>
                  <a:cubicBezTo>
                    <a:pt x="1348602" y="4941422"/>
                    <a:pt x="1348968" y="4942888"/>
                    <a:pt x="1349701" y="4944353"/>
                  </a:cubicBezTo>
                  <a:cubicBezTo>
                    <a:pt x="1350067" y="4945086"/>
                    <a:pt x="1350800" y="4945452"/>
                    <a:pt x="1351166" y="4946184"/>
                  </a:cubicBezTo>
                  <a:lnTo>
                    <a:pt x="1231368" y="5072211"/>
                  </a:lnTo>
                  <a:lnTo>
                    <a:pt x="1106441" y="5204832"/>
                  </a:lnTo>
                  <a:close/>
                  <a:moveTo>
                    <a:pt x="1630329" y="4971463"/>
                  </a:moveTo>
                  <a:lnTo>
                    <a:pt x="1640587" y="4945452"/>
                  </a:lnTo>
                  <a:lnTo>
                    <a:pt x="1735473" y="4895994"/>
                  </a:lnTo>
                  <a:lnTo>
                    <a:pt x="1739869" y="4902955"/>
                  </a:lnTo>
                  <a:cubicBezTo>
                    <a:pt x="1769178" y="4950581"/>
                    <a:pt x="1798853" y="4997841"/>
                    <a:pt x="1810942" y="5016891"/>
                  </a:cubicBezTo>
                  <a:cubicBezTo>
                    <a:pt x="1810209" y="5017990"/>
                    <a:pt x="1808744" y="5018357"/>
                    <a:pt x="1808378" y="5019455"/>
                  </a:cubicBezTo>
                  <a:cubicBezTo>
                    <a:pt x="1808011" y="5020555"/>
                    <a:pt x="1808378" y="5022020"/>
                    <a:pt x="1808378" y="5023486"/>
                  </a:cubicBezTo>
                  <a:lnTo>
                    <a:pt x="1683084" y="5060854"/>
                  </a:lnTo>
                  <a:cubicBezTo>
                    <a:pt x="1645350" y="5072211"/>
                    <a:pt x="1607981" y="5083568"/>
                    <a:pt x="1581970" y="5091628"/>
                  </a:cubicBezTo>
                  <a:cubicBezTo>
                    <a:pt x="1591495" y="5068181"/>
                    <a:pt x="1610912" y="5019822"/>
                    <a:pt x="1630329" y="4971463"/>
                  </a:cubicBezTo>
                  <a:lnTo>
                    <a:pt x="1630329" y="4971463"/>
                  </a:lnTo>
                  <a:close/>
                  <a:moveTo>
                    <a:pt x="1830359" y="5026416"/>
                  </a:moveTo>
                  <a:lnTo>
                    <a:pt x="1919383" y="5020555"/>
                  </a:lnTo>
                  <a:lnTo>
                    <a:pt x="1932206" y="5160869"/>
                  </a:lnTo>
                  <a:lnTo>
                    <a:pt x="1882015" y="5097123"/>
                  </a:lnTo>
                  <a:cubicBezTo>
                    <a:pt x="1860766" y="5070013"/>
                    <a:pt x="1839518" y="5043269"/>
                    <a:pt x="1828894" y="5030080"/>
                  </a:cubicBezTo>
                  <a:cubicBezTo>
                    <a:pt x="1829626" y="5028981"/>
                    <a:pt x="1829993" y="5027516"/>
                    <a:pt x="1830359" y="5026416"/>
                  </a:cubicBezTo>
                  <a:lnTo>
                    <a:pt x="1830359" y="5026416"/>
                  </a:lnTo>
                  <a:close/>
                  <a:moveTo>
                    <a:pt x="2075817" y="5240368"/>
                  </a:moveTo>
                  <a:lnTo>
                    <a:pt x="2041380" y="5322798"/>
                  </a:lnTo>
                  <a:cubicBezTo>
                    <a:pt x="2040281" y="5322798"/>
                    <a:pt x="2038815" y="5322798"/>
                    <a:pt x="2037716" y="5323164"/>
                  </a:cubicBezTo>
                  <a:cubicBezTo>
                    <a:pt x="2028924" y="5308876"/>
                    <a:pt x="2010239" y="5279568"/>
                    <a:pt x="1991555" y="5250626"/>
                  </a:cubicBezTo>
                  <a:lnTo>
                    <a:pt x="1947593" y="5182484"/>
                  </a:lnTo>
                  <a:lnTo>
                    <a:pt x="2075817" y="5240368"/>
                  </a:lnTo>
                  <a:close/>
                  <a:moveTo>
                    <a:pt x="2040281" y="5345512"/>
                  </a:moveTo>
                  <a:cubicBezTo>
                    <a:pt x="2041746" y="5345512"/>
                    <a:pt x="2043211" y="5345146"/>
                    <a:pt x="2044677" y="5344779"/>
                  </a:cubicBezTo>
                  <a:cubicBezTo>
                    <a:pt x="2058965" y="5362365"/>
                    <a:pt x="2093769" y="5405594"/>
                    <a:pt x="2128573" y="5448458"/>
                  </a:cubicBezTo>
                  <a:lnTo>
                    <a:pt x="2133701" y="5454686"/>
                  </a:lnTo>
                  <a:lnTo>
                    <a:pt x="2056034" y="5528323"/>
                  </a:lnTo>
                  <a:lnTo>
                    <a:pt x="2027825" y="5529789"/>
                  </a:lnTo>
                  <a:cubicBezTo>
                    <a:pt x="1975802" y="5532353"/>
                    <a:pt x="1923413" y="5534918"/>
                    <a:pt x="1898135" y="5536383"/>
                  </a:cubicBezTo>
                  <a:cubicBezTo>
                    <a:pt x="1914255" y="5514402"/>
                    <a:pt x="1937335" y="5482529"/>
                    <a:pt x="1960049" y="5450656"/>
                  </a:cubicBezTo>
                  <a:lnTo>
                    <a:pt x="2036251" y="5344779"/>
                  </a:lnTo>
                  <a:cubicBezTo>
                    <a:pt x="2038083" y="5344413"/>
                    <a:pt x="2039182" y="5345512"/>
                    <a:pt x="2040281" y="5345512"/>
                  </a:cubicBezTo>
                  <a:lnTo>
                    <a:pt x="2040281" y="5345512"/>
                  </a:lnTo>
                  <a:close/>
                  <a:moveTo>
                    <a:pt x="1890441" y="5547007"/>
                  </a:moveTo>
                  <a:cubicBezTo>
                    <a:pt x="1897402" y="5549938"/>
                    <a:pt x="1907660" y="5553968"/>
                    <a:pt x="1919383" y="5558365"/>
                  </a:cubicBezTo>
                  <a:lnTo>
                    <a:pt x="1884580" y="5558731"/>
                  </a:lnTo>
                  <a:cubicBezTo>
                    <a:pt x="1884213" y="5557998"/>
                    <a:pt x="1883847" y="5557265"/>
                    <a:pt x="1883481" y="5556533"/>
                  </a:cubicBezTo>
                  <a:cubicBezTo>
                    <a:pt x="1885679" y="5553968"/>
                    <a:pt x="1887877" y="5550671"/>
                    <a:pt x="1890441" y="5547007"/>
                  </a:cubicBezTo>
                  <a:lnTo>
                    <a:pt x="1890441" y="5547007"/>
                  </a:lnTo>
                  <a:close/>
                  <a:moveTo>
                    <a:pt x="1787862" y="6073094"/>
                  </a:moveTo>
                  <a:lnTo>
                    <a:pt x="1904729" y="6162118"/>
                  </a:lnTo>
                  <a:lnTo>
                    <a:pt x="1902531" y="6175674"/>
                  </a:lnTo>
                  <a:cubicBezTo>
                    <a:pt x="1901432" y="6176040"/>
                    <a:pt x="1900333" y="6176406"/>
                    <a:pt x="1899600" y="6176772"/>
                  </a:cubicBezTo>
                  <a:lnTo>
                    <a:pt x="1769544" y="6063935"/>
                  </a:lnTo>
                  <a:lnTo>
                    <a:pt x="1719720" y="6020705"/>
                  </a:lnTo>
                  <a:lnTo>
                    <a:pt x="1787862" y="6073094"/>
                  </a:lnTo>
                  <a:close/>
                  <a:moveTo>
                    <a:pt x="1930741" y="6214141"/>
                  </a:moveTo>
                  <a:lnTo>
                    <a:pt x="2028924" y="6302432"/>
                  </a:lnTo>
                  <a:lnTo>
                    <a:pt x="2039914" y="6312324"/>
                  </a:lnTo>
                  <a:lnTo>
                    <a:pt x="1934770" y="6321483"/>
                  </a:lnTo>
                  <a:cubicBezTo>
                    <a:pt x="1875421" y="6326612"/>
                    <a:pt x="1816438" y="6332107"/>
                    <a:pt x="1793357" y="6334305"/>
                  </a:cubicBezTo>
                  <a:cubicBezTo>
                    <a:pt x="1807645" y="6322216"/>
                    <a:pt x="1838419" y="6295472"/>
                    <a:pt x="1868826" y="6268727"/>
                  </a:cubicBezTo>
                  <a:lnTo>
                    <a:pt x="1930741" y="6214141"/>
                  </a:lnTo>
                  <a:close/>
                  <a:moveTo>
                    <a:pt x="1906561" y="6670986"/>
                  </a:moveTo>
                  <a:lnTo>
                    <a:pt x="1853073" y="6487442"/>
                  </a:lnTo>
                  <a:cubicBezTo>
                    <a:pt x="1854172" y="6486709"/>
                    <a:pt x="1855271" y="6485244"/>
                    <a:pt x="1855638" y="6484145"/>
                  </a:cubicBezTo>
                  <a:lnTo>
                    <a:pt x="1855638" y="6484145"/>
                  </a:lnTo>
                  <a:lnTo>
                    <a:pt x="2039914" y="6473887"/>
                  </a:lnTo>
                  <a:lnTo>
                    <a:pt x="2176931" y="6465827"/>
                  </a:lnTo>
                  <a:lnTo>
                    <a:pt x="2229687" y="6592219"/>
                  </a:lnTo>
                  <a:lnTo>
                    <a:pt x="2301126" y="6762209"/>
                  </a:lnTo>
                  <a:lnTo>
                    <a:pt x="2301126" y="6762209"/>
                  </a:lnTo>
                  <a:cubicBezTo>
                    <a:pt x="2300393" y="6763307"/>
                    <a:pt x="2300027" y="6764407"/>
                    <a:pt x="2299660" y="6765872"/>
                  </a:cubicBezTo>
                  <a:lnTo>
                    <a:pt x="2110621" y="6798478"/>
                  </a:lnTo>
                  <a:lnTo>
                    <a:pt x="1951256" y="6826687"/>
                  </a:lnTo>
                  <a:lnTo>
                    <a:pt x="1906561" y="6670986"/>
                  </a:lnTo>
                  <a:close/>
                  <a:moveTo>
                    <a:pt x="2413230" y="6619696"/>
                  </a:moveTo>
                  <a:lnTo>
                    <a:pt x="2375496" y="6521513"/>
                  </a:lnTo>
                  <a:lnTo>
                    <a:pt x="2389051" y="6527008"/>
                  </a:lnTo>
                  <a:lnTo>
                    <a:pt x="2511414" y="6576833"/>
                  </a:lnTo>
                  <a:lnTo>
                    <a:pt x="2489799" y="6655965"/>
                  </a:lnTo>
                  <a:cubicBezTo>
                    <a:pt x="2479174" y="6695165"/>
                    <a:pt x="2468550" y="6734366"/>
                    <a:pt x="2463788" y="6752683"/>
                  </a:cubicBezTo>
                  <a:cubicBezTo>
                    <a:pt x="2455361" y="6729969"/>
                    <a:pt x="2434479" y="6674649"/>
                    <a:pt x="2413230" y="6619696"/>
                  </a:cubicBezTo>
                  <a:lnTo>
                    <a:pt x="2413230" y="6619696"/>
                  </a:lnTo>
                  <a:close/>
                  <a:moveTo>
                    <a:pt x="2557941" y="6585259"/>
                  </a:moveTo>
                  <a:lnTo>
                    <a:pt x="2568932" y="6577199"/>
                  </a:lnTo>
                  <a:lnTo>
                    <a:pt x="2700087" y="6643143"/>
                  </a:lnTo>
                  <a:lnTo>
                    <a:pt x="2776655" y="6681244"/>
                  </a:lnTo>
                  <a:lnTo>
                    <a:pt x="2716206" y="6655599"/>
                  </a:lnTo>
                  <a:lnTo>
                    <a:pt x="2557941" y="6588190"/>
                  </a:lnTo>
                  <a:cubicBezTo>
                    <a:pt x="2557941" y="6587457"/>
                    <a:pt x="2557941" y="6585992"/>
                    <a:pt x="2557941" y="6585259"/>
                  </a:cubicBezTo>
                  <a:lnTo>
                    <a:pt x="2557941" y="6585259"/>
                  </a:lnTo>
                  <a:close/>
                  <a:moveTo>
                    <a:pt x="2703384" y="6636548"/>
                  </a:moveTo>
                  <a:lnTo>
                    <a:pt x="2575160" y="6572436"/>
                  </a:lnTo>
                  <a:lnTo>
                    <a:pt x="2711810" y="6474253"/>
                  </a:lnTo>
                  <a:lnTo>
                    <a:pt x="2862016" y="6365812"/>
                  </a:lnTo>
                  <a:cubicBezTo>
                    <a:pt x="2863115" y="6366911"/>
                    <a:pt x="2864580" y="6368010"/>
                    <a:pt x="2866046" y="6368376"/>
                  </a:cubicBezTo>
                  <a:cubicBezTo>
                    <a:pt x="2866779" y="6368743"/>
                    <a:pt x="2867511" y="6368743"/>
                    <a:pt x="2868244" y="6368743"/>
                  </a:cubicBezTo>
                  <a:lnTo>
                    <a:pt x="2872640" y="6542395"/>
                  </a:lnTo>
                  <a:lnTo>
                    <a:pt x="2877769" y="6724107"/>
                  </a:lnTo>
                  <a:lnTo>
                    <a:pt x="2703384" y="6636548"/>
                  </a:lnTo>
                  <a:close/>
                  <a:moveTo>
                    <a:pt x="3122861" y="6330275"/>
                  </a:moveTo>
                  <a:cubicBezTo>
                    <a:pt x="3121762" y="6330275"/>
                    <a:pt x="3120663" y="6330275"/>
                    <a:pt x="3119930" y="6330275"/>
                  </a:cubicBezTo>
                  <a:lnTo>
                    <a:pt x="3105276" y="6299501"/>
                  </a:lnTo>
                  <a:cubicBezTo>
                    <a:pt x="3114435" y="6307928"/>
                    <a:pt x="3122861" y="6315621"/>
                    <a:pt x="3128356" y="6320384"/>
                  </a:cubicBezTo>
                  <a:lnTo>
                    <a:pt x="3122861" y="6330275"/>
                  </a:lnTo>
                  <a:close/>
                  <a:moveTo>
                    <a:pt x="3083661" y="6188862"/>
                  </a:moveTo>
                  <a:lnTo>
                    <a:pt x="3072670" y="6163217"/>
                  </a:lnTo>
                  <a:lnTo>
                    <a:pt x="3104910" y="6061370"/>
                  </a:lnTo>
                  <a:lnTo>
                    <a:pt x="3112969" y="6063202"/>
                  </a:lnTo>
                  <a:cubicBezTo>
                    <a:pt x="3167556" y="6076025"/>
                    <a:pt x="3222143" y="6088481"/>
                    <a:pt x="3243758" y="6093610"/>
                  </a:cubicBezTo>
                  <a:cubicBezTo>
                    <a:pt x="3243758" y="6094709"/>
                    <a:pt x="3243392" y="6096174"/>
                    <a:pt x="3243758" y="6097273"/>
                  </a:cubicBezTo>
                  <a:cubicBezTo>
                    <a:pt x="3244125" y="6098372"/>
                    <a:pt x="3245590" y="6099105"/>
                    <a:pt x="3246689" y="6100204"/>
                  </a:cubicBezTo>
                  <a:lnTo>
                    <a:pt x="3184775" y="6215240"/>
                  </a:lnTo>
                  <a:cubicBezTo>
                    <a:pt x="3166091" y="6250043"/>
                    <a:pt x="3147773" y="6284481"/>
                    <a:pt x="3134951" y="6308660"/>
                  </a:cubicBezTo>
                  <a:cubicBezTo>
                    <a:pt x="3124693" y="6284847"/>
                    <a:pt x="3104177" y="6236855"/>
                    <a:pt x="3083661" y="6188862"/>
                  </a:cubicBezTo>
                  <a:lnTo>
                    <a:pt x="3083661" y="6188862"/>
                  </a:lnTo>
                  <a:close/>
                  <a:moveTo>
                    <a:pt x="3588865" y="6063935"/>
                  </a:moveTo>
                  <a:lnTo>
                    <a:pt x="3622570" y="6146731"/>
                  </a:lnTo>
                  <a:cubicBezTo>
                    <a:pt x="3622203" y="6147098"/>
                    <a:pt x="3621471" y="6147098"/>
                    <a:pt x="3621105" y="6147464"/>
                  </a:cubicBezTo>
                  <a:cubicBezTo>
                    <a:pt x="3620738" y="6147830"/>
                    <a:pt x="3620738" y="6148929"/>
                    <a:pt x="3620372" y="6149662"/>
                  </a:cubicBezTo>
                  <a:cubicBezTo>
                    <a:pt x="3604252" y="6145998"/>
                    <a:pt x="3570181" y="6138305"/>
                    <a:pt x="3536476" y="6130978"/>
                  </a:cubicBezTo>
                  <a:lnTo>
                    <a:pt x="3456977" y="6113759"/>
                  </a:lnTo>
                  <a:lnTo>
                    <a:pt x="3588865" y="6063935"/>
                  </a:lnTo>
                  <a:close/>
                  <a:moveTo>
                    <a:pt x="3640521" y="6159554"/>
                  </a:moveTo>
                  <a:cubicBezTo>
                    <a:pt x="3663235" y="6162118"/>
                    <a:pt x="3718189" y="6167980"/>
                    <a:pt x="3773142" y="6173475"/>
                  </a:cubicBezTo>
                  <a:lnTo>
                    <a:pt x="3781202" y="6174208"/>
                  </a:lnTo>
                  <a:lnTo>
                    <a:pt x="3778271" y="6281184"/>
                  </a:lnTo>
                  <a:lnTo>
                    <a:pt x="3759220" y="6302066"/>
                  </a:lnTo>
                  <a:cubicBezTo>
                    <a:pt x="3724050" y="6340534"/>
                    <a:pt x="3688880" y="6379367"/>
                    <a:pt x="3672394" y="6398417"/>
                  </a:cubicBezTo>
                  <a:cubicBezTo>
                    <a:pt x="3667998" y="6371674"/>
                    <a:pt x="3662136" y="6332840"/>
                    <a:pt x="3655542" y="6294006"/>
                  </a:cubicBezTo>
                  <a:lnTo>
                    <a:pt x="3634660" y="6165782"/>
                  </a:lnTo>
                  <a:cubicBezTo>
                    <a:pt x="3637591" y="6164316"/>
                    <a:pt x="3639422" y="6162118"/>
                    <a:pt x="3640521" y="6159554"/>
                  </a:cubicBezTo>
                  <a:lnTo>
                    <a:pt x="3640521" y="6159554"/>
                  </a:lnTo>
                  <a:close/>
                  <a:moveTo>
                    <a:pt x="3906129" y="6542395"/>
                  </a:moveTo>
                  <a:lnTo>
                    <a:pt x="3906862" y="6542395"/>
                  </a:lnTo>
                  <a:cubicBezTo>
                    <a:pt x="3908694" y="6542395"/>
                    <a:pt x="3910159" y="6542029"/>
                    <a:pt x="3911624" y="6541296"/>
                  </a:cubicBezTo>
                  <a:lnTo>
                    <a:pt x="4018233" y="6692601"/>
                  </a:lnTo>
                  <a:lnTo>
                    <a:pt x="4115684" y="6829984"/>
                  </a:lnTo>
                  <a:lnTo>
                    <a:pt x="3973538" y="6848668"/>
                  </a:lnTo>
                  <a:lnTo>
                    <a:pt x="3779736" y="6875046"/>
                  </a:lnTo>
                  <a:lnTo>
                    <a:pt x="3843848" y="6704690"/>
                  </a:lnTo>
                  <a:lnTo>
                    <a:pt x="3904663" y="6542029"/>
                  </a:lnTo>
                  <a:cubicBezTo>
                    <a:pt x="3904663" y="6542395"/>
                    <a:pt x="3905396" y="6542395"/>
                    <a:pt x="3906129" y="6542395"/>
                  </a:cubicBezTo>
                  <a:lnTo>
                    <a:pt x="3906129" y="6542395"/>
                  </a:lnTo>
                  <a:close/>
                  <a:moveTo>
                    <a:pt x="3888910" y="6867352"/>
                  </a:moveTo>
                  <a:lnTo>
                    <a:pt x="3974271" y="6855995"/>
                  </a:lnTo>
                  <a:lnTo>
                    <a:pt x="4120080" y="6836212"/>
                  </a:lnTo>
                  <a:lnTo>
                    <a:pt x="4128140" y="6847203"/>
                  </a:lnTo>
                  <a:cubicBezTo>
                    <a:pt x="4127408" y="6848302"/>
                    <a:pt x="4127041" y="6849401"/>
                    <a:pt x="4127041" y="6850134"/>
                  </a:cubicBezTo>
                  <a:lnTo>
                    <a:pt x="3955221" y="6862223"/>
                  </a:lnTo>
                  <a:lnTo>
                    <a:pt x="3888910" y="6867352"/>
                  </a:lnTo>
                  <a:close/>
                  <a:moveTo>
                    <a:pt x="4174668" y="6854896"/>
                  </a:moveTo>
                  <a:lnTo>
                    <a:pt x="4306556" y="6847936"/>
                  </a:lnTo>
                  <a:lnTo>
                    <a:pt x="4321210" y="6847203"/>
                  </a:lnTo>
                  <a:lnTo>
                    <a:pt x="4253434" y="6927801"/>
                  </a:lnTo>
                  <a:cubicBezTo>
                    <a:pt x="4214967" y="6973229"/>
                    <a:pt x="4177232" y="7019024"/>
                    <a:pt x="4162578" y="7036609"/>
                  </a:cubicBezTo>
                  <a:cubicBezTo>
                    <a:pt x="4164043" y="7017924"/>
                    <a:pt x="4166974" y="6977259"/>
                    <a:pt x="4169538" y="6936960"/>
                  </a:cubicBezTo>
                  <a:lnTo>
                    <a:pt x="4174668" y="6854896"/>
                  </a:lnTo>
                  <a:close/>
                  <a:moveTo>
                    <a:pt x="4476911" y="6843905"/>
                  </a:moveTo>
                  <a:lnTo>
                    <a:pt x="4476911" y="6843905"/>
                  </a:lnTo>
                  <a:lnTo>
                    <a:pt x="4476911" y="6843905"/>
                  </a:lnTo>
                  <a:close/>
                  <a:moveTo>
                    <a:pt x="4480574" y="7195240"/>
                  </a:moveTo>
                  <a:lnTo>
                    <a:pt x="4312783" y="7102919"/>
                  </a:lnTo>
                  <a:cubicBezTo>
                    <a:pt x="4313150" y="7101454"/>
                    <a:pt x="4313150" y="7100354"/>
                    <a:pt x="4312783" y="7098889"/>
                  </a:cubicBezTo>
                  <a:lnTo>
                    <a:pt x="4312783" y="7098889"/>
                  </a:lnTo>
                  <a:lnTo>
                    <a:pt x="4435879" y="6961506"/>
                  </a:lnTo>
                  <a:cubicBezTo>
                    <a:pt x="4469584" y="6923771"/>
                    <a:pt x="4502556" y="6886403"/>
                    <a:pt x="4527101" y="6858926"/>
                  </a:cubicBezTo>
                  <a:lnTo>
                    <a:pt x="4653860" y="6910949"/>
                  </a:lnTo>
                  <a:lnTo>
                    <a:pt x="4824949" y="6980556"/>
                  </a:lnTo>
                  <a:lnTo>
                    <a:pt x="4824949" y="6980556"/>
                  </a:lnTo>
                  <a:cubicBezTo>
                    <a:pt x="4825315" y="6982022"/>
                    <a:pt x="4825681" y="6983121"/>
                    <a:pt x="4826414" y="6984220"/>
                  </a:cubicBezTo>
                  <a:lnTo>
                    <a:pt x="4715774" y="7141020"/>
                  </a:lnTo>
                  <a:lnTo>
                    <a:pt x="4622354" y="7274007"/>
                  </a:lnTo>
                  <a:lnTo>
                    <a:pt x="4480574" y="7195240"/>
                  </a:lnTo>
                  <a:close/>
                  <a:moveTo>
                    <a:pt x="4802601" y="6800676"/>
                  </a:moveTo>
                  <a:lnTo>
                    <a:pt x="4706249" y="6757812"/>
                  </a:lnTo>
                  <a:lnTo>
                    <a:pt x="4719804" y="6752317"/>
                  </a:lnTo>
                  <a:lnTo>
                    <a:pt x="4841435" y="6701027"/>
                  </a:lnTo>
                  <a:lnTo>
                    <a:pt x="4882100" y="6772100"/>
                  </a:lnTo>
                  <a:cubicBezTo>
                    <a:pt x="4902249" y="6807270"/>
                    <a:pt x="4922765" y="6842440"/>
                    <a:pt x="4932290" y="6858560"/>
                  </a:cubicBezTo>
                  <a:cubicBezTo>
                    <a:pt x="4910676" y="6849035"/>
                    <a:pt x="4856821" y="6824489"/>
                    <a:pt x="4802601" y="6800676"/>
                  </a:cubicBezTo>
                  <a:lnTo>
                    <a:pt x="4802601" y="6800676"/>
                  </a:lnTo>
                  <a:close/>
                  <a:moveTo>
                    <a:pt x="4880268" y="6673917"/>
                  </a:moveTo>
                  <a:lnTo>
                    <a:pt x="4882466" y="6660362"/>
                  </a:lnTo>
                  <a:lnTo>
                    <a:pt x="5022047" y="6614201"/>
                  </a:lnTo>
                  <a:lnTo>
                    <a:pt x="5103379" y="6587090"/>
                  </a:lnTo>
                  <a:lnTo>
                    <a:pt x="5042197" y="6611637"/>
                  </a:lnTo>
                  <a:lnTo>
                    <a:pt x="4882466" y="6676115"/>
                  </a:lnTo>
                  <a:cubicBezTo>
                    <a:pt x="4882100" y="6675382"/>
                    <a:pt x="4881367" y="6674649"/>
                    <a:pt x="4880268" y="6673917"/>
                  </a:cubicBezTo>
                  <a:lnTo>
                    <a:pt x="4880268" y="6673917"/>
                  </a:lnTo>
                  <a:close/>
                  <a:moveTo>
                    <a:pt x="4971857" y="6022171"/>
                  </a:moveTo>
                  <a:lnTo>
                    <a:pt x="4945846" y="6011912"/>
                  </a:lnTo>
                  <a:lnTo>
                    <a:pt x="4896754" y="5917026"/>
                  </a:lnTo>
                  <a:lnTo>
                    <a:pt x="4903715" y="5912630"/>
                  </a:lnTo>
                  <a:cubicBezTo>
                    <a:pt x="4950975" y="5883688"/>
                    <a:pt x="4997868" y="5854013"/>
                    <a:pt x="5017285" y="5841923"/>
                  </a:cubicBezTo>
                  <a:cubicBezTo>
                    <a:pt x="5019117" y="5843755"/>
                    <a:pt x="5022047" y="5844854"/>
                    <a:pt x="5024612" y="5844854"/>
                  </a:cubicBezTo>
                  <a:lnTo>
                    <a:pt x="5061980" y="5969049"/>
                  </a:lnTo>
                  <a:cubicBezTo>
                    <a:pt x="5073337" y="6006783"/>
                    <a:pt x="5084695" y="6044152"/>
                    <a:pt x="5092754" y="6070163"/>
                  </a:cubicBezTo>
                  <a:cubicBezTo>
                    <a:pt x="5068941" y="6061004"/>
                    <a:pt x="5020582" y="6041221"/>
                    <a:pt x="4971857" y="6022171"/>
                  </a:cubicBezTo>
                  <a:lnTo>
                    <a:pt x="4971857" y="6022171"/>
                  </a:lnTo>
                  <a:close/>
                  <a:moveTo>
                    <a:pt x="5240762" y="5576316"/>
                  </a:moveTo>
                  <a:lnTo>
                    <a:pt x="5323192" y="5610753"/>
                  </a:lnTo>
                  <a:cubicBezTo>
                    <a:pt x="5323192" y="5611120"/>
                    <a:pt x="5322459" y="5611486"/>
                    <a:pt x="5322826" y="5612219"/>
                  </a:cubicBezTo>
                  <a:cubicBezTo>
                    <a:pt x="5323192" y="5612951"/>
                    <a:pt x="5323558" y="5613684"/>
                    <a:pt x="5323924" y="5614417"/>
                  </a:cubicBezTo>
                  <a:cubicBezTo>
                    <a:pt x="5309636" y="5623209"/>
                    <a:pt x="5280328" y="5641893"/>
                    <a:pt x="5251386" y="5660577"/>
                  </a:cubicBezTo>
                  <a:lnTo>
                    <a:pt x="5183244" y="5704540"/>
                  </a:lnTo>
                  <a:lnTo>
                    <a:pt x="5240762" y="5576316"/>
                  </a:lnTo>
                  <a:close/>
                  <a:moveTo>
                    <a:pt x="5344807" y="5608189"/>
                  </a:moveTo>
                  <a:cubicBezTo>
                    <a:pt x="5362025" y="5594267"/>
                    <a:pt x="5405622" y="5559097"/>
                    <a:pt x="5448852" y="5523561"/>
                  </a:cubicBezTo>
                  <a:lnTo>
                    <a:pt x="5455080" y="5518432"/>
                  </a:lnTo>
                  <a:lnTo>
                    <a:pt x="5528717" y="5596099"/>
                  </a:lnTo>
                  <a:lnTo>
                    <a:pt x="5530183" y="5624309"/>
                  </a:lnTo>
                  <a:cubicBezTo>
                    <a:pt x="5532747" y="5676331"/>
                    <a:pt x="5535312" y="5728720"/>
                    <a:pt x="5536777" y="5753998"/>
                  </a:cubicBezTo>
                  <a:cubicBezTo>
                    <a:pt x="5514796" y="5737879"/>
                    <a:pt x="5482923" y="5714798"/>
                    <a:pt x="5451050" y="5692084"/>
                  </a:cubicBezTo>
                  <a:lnTo>
                    <a:pt x="5344807" y="5615882"/>
                  </a:lnTo>
                  <a:cubicBezTo>
                    <a:pt x="5345173" y="5614783"/>
                    <a:pt x="5346272" y="5613684"/>
                    <a:pt x="5346272" y="5612219"/>
                  </a:cubicBezTo>
                  <a:cubicBezTo>
                    <a:pt x="5346272" y="5610753"/>
                    <a:pt x="5345173" y="5609288"/>
                    <a:pt x="5344807" y="5608189"/>
                  </a:cubicBezTo>
                  <a:lnTo>
                    <a:pt x="5344807" y="5608189"/>
                  </a:lnTo>
                  <a:close/>
                  <a:moveTo>
                    <a:pt x="5803850" y="5690253"/>
                  </a:moveTo>
                  <a:cubicBezTo>
                    <a:pt x="5804949" y="5689153"/>
                    <a:pt x="5805682" y="5687688"/>
                    <a:pt x="5806415" y="5685856"/>
                  </a:cubicBezTo>
                  <a:lnTo>
                    <a:pt x="5988860" y="5717729"/>
                  </a:lnTo>
                  <a:lnTo>
                    <a:pt x="6063596" y="5730552"/>
                  </a:lnTo>
                  <a:lnTo>
                    <a:pt x="6154819" y="5746305"/>
                  </a:lnTo>
                  <a:lnTo>
                    <a:pt x="6067626" y="5859875"/>
                  </a:lnTo>
                  <a:cubicBezTo>
                    <a:pt x="6014871" y="5929116"/>
                    <a:pt x="5962116" y="5998357"/>
                    <a:pt x="5948927" y="6015576"/>
                  </a:cubicBezTo>
                  <a:lnTo>
                    <a:pt x="5873824" y="5849617"/>
                  </a:lnTo>
                  <a:lnTo>
                    <a:pt x="5801652" y="5691718"/>
                  </a:lnTo>
                  <a:cubicBezTo>
                    <a:pt x="5802751" y="5690985"/>
                    <a:pt x="5803484" y="5690619"/>
                    <a:pt x="5803850" y="5690253"/>
                  </a:cubicBezTo>
                  <a:lnTo>
                    <a:pt x="5803850" y="5690253"/>
                  </a:lnTo>
                  <a:close/>
                  <a:moveTo>
                    <a:pt x="6021099" y="5932780"/>
                  </a:moveTo>
                  <a:lnTo>
                    <a:pt x="6073488" y="5864271"/>
                  </a:lnTo>
                  <a:lnTo>
                    <a:pt x="6162512" y="5747404"/>
                  </a:lnTo>
                  <a:lnTo>
                    <a:pt x="6176067" y="5749602"/>
                  </a:lnTo>
                  <a:cubicBezTo>
                    <a:pt x="6176434" y="5750701"/>
                    <a:pt x="6176800" y="5751800"/>
                    <a:pt x="6177533" y="5752533"/>
                  </a:cubicBezTo>
                  <a:lnTo>
                    <a:pt x="6064695" y="5882589"/>
                  </a:lnTo>
                  <a:lnTo>
                    <a:pt x="6021099" y="5932780"/>
                  </a:lnTo>
                  <a:close/>
                  <a:moveTo>
                    <a:pt x="6302826" y="5623209"/>
                  </a:moveTo>
                  <a:lnTo>
                    <a:pt x="6312718" y="5612219"/>
                  </a:lnTo>
                  <a:lnTo>
                    <a:pt x="6321877" y="5717363"/>
                  </a:lnTo>
                  <a:cubicBezTo>
                    <a:pt x="6327006" y="5776712"/>
                    <a:pt x="6332501" y="5835696"/>
                    <a:pt x="6334699" y="5858776"/>
                  </a:cubicBezTo>
                  <a:cubicBezTo>
                    <a:pt x="6322609" y="5844488"/>
                    <a:pt x="6295866" y="5813714"/>
                    <a:pt x="6269121" y="5783307"/>
                  </a:cubicBezTo>
                  <a:lnTo>
                    <a:pt x="6214901" y="5721759"/>
                  </a:lnTo>
                  <a:lnTo>
                    <a:pt x="6302826" y="5623209"/>
                  </a:lnTo>
                  <a:close/>
                  <a:moveTo>
                    <a:pt x="6671380" y="5745938"/>
                  </a:moveTo>
                  <a:lnTo>
                    <a:pt x="6487469" y="5799426"/>
                  </a:lnTo>
                  <a:cubicBezTo>
                    <a:pt x="6486737" y="5798327"/>
                    <a:pt x="6486004" y="5797228"/>
                    <a:pt x="6484539" y="5796496"/>
                  </a:cubicBezTo>
                  <a:lnTo>
                    <a:pt x="6484172" y="5796496"/>
                  </a:lnTo>
                  <a:lnTo>
                    <a:pt x="6473914" y="5612219"/>
                  </a:lnTo>
                  <a:lnTo>
                    <a:pt x="6465855" y="5475202"/>
                  </a:lnTo>
                  <a:lnTo>
                    <a:pt x="6592613" y="5422446"/>
                  </a:lnTo>
                  <a:lnTo>
                    <a:pt x="6762602" y="5351007"/>
                  </a:lnTo>
                  <a:lnTo>
                    <a:pt x="6762602" y="5351007"/>
                  </a:lnTo>
                  <a:cubicBezTo>
                    <a:pt x="6763701" y="5351740"/>
                    <a:pt x="6764800" y="5352473"/>
                    <a:pt x="6766266" y="5352473"/>
                  </a:cubicBezTo>
                  <a:lnTo>
                    <a:pt x="6798871" y="5541512"/>
                  </a:lnTo>
                  <a:lnTo>
                    <a:pt x="6827081" y="5701243"/>
                  </a:lnTo>
                  <a:lnTo>
                    <a:pt x="6671380" y="5745938"/>
                  </a:lnTo>
                  <a:close/>
                  <a:moveTo>
                    <a:pt x="6620090" y="5239269"/>
                  </a:moveTo>
                  <a:lnTo>
                    <a:pt x="6521907" y="5277004"/>
                  </a:lnTo>
                  <a:lnTo>
                    <a:pt x="6527402" y="5263449"/>
                  </a:lnTo>
                  <a:lnTo>
                    <a:pt x="6577226" y="5141086"/>
                  </a:lnTo>
                  <a:lnTo>
                    <a:pt x="6656359" y="5162701"/>
                  </a:lnTo>
                  <a:cubicBezTo>
                    <a:pt x="6695559" y="5173325"/>
                    <a:pt x="6734759" y="5183949"/>
                    <a:pt x="6753077" y="5188712"/>
                  </a:cubicBezTo>
                  <a:cubicBezTo>
                    <a:pt x="6731096" y="5197138"/>
                    <a:pt x="6675410" y="5218020"/>
                    <a:pt x="6620090" y="5239269"/>
                  </a:cubicBezTo>
                  <a:lnTo>
                    <a:pt x="6620090" y="5239269"/>
                  </a:lnTo>
                  <a:close/>
                  <a:moveTo>
                    <a:pt x="6585653" y="5094558"/>
                  </a:moveTo>
                  <a:lnTo>
                    <a:pt x="6577593" y="5083568"/>
                  </a:lnTo>
                  <a:lnTo>
                    <a:pt x="6643537" y="4952413"/>
                  </a:lnTo>
                  <a:cubicBezTo>
                    <a:pt x="6656726" y="4926035"/>
                    <a:pt x="6669548" y="4900024"/>
                    <a:pt x="6681638" y="4876211"/>
                  </a:cubicBezTo>
                  <a:lnTo>
                    <a:pt x="6655993" y="4936293"/>
                  </a:lnTo>
                  <a:lnTo>
                    <a:pt x="6588584" y="5094558"/>
                  </a:lnTo>
                  <a:cubicBezTo>
                    <a:pt x="6587851" y="5094192"/>
                    <a:pt x="6586752" y="5094192"/>
                    <a:pt x="6585653" y="5094558"/>
                  </a:cubicBezTo>
                  <a:close/>
                  <a:moveTo>
                    <a:pt x="6724868" y="4773997"/>
                  </a:moveTo>
                  <a:lnTo>
                    <a:pt x="6636942" y="4948749"/>
                  </a:lnTo>
                  <a:lnTo>
                    <a:pt x="6572830" y="5076974"/>
                  </a:lnTo>
                  <a:lnTo>
                    <a:pt x="6474647" y="4940323"/>
                  </a:lnTo>
                  <a:lnTo>
                    <a:pt x="6365839" y="4789751"/>
                  </a:lnTo>
                  <a:cubicBezTo>
                    <a:pt x="6366939" y="4788652"/>
                    <a:pt x="6368037" y="4787553"/>
                    <a:pt x="6368770" y="4786087"/>
                  </a:cubicBezTo>
                  <a:cubicBezTo>
                    <a:pt x="6369137" y="4785355"/>
                    <a:pt x="6369137" y="4784622"/>
                    <a:pt x="6369137" y="4783889"/>
                  </a:cubicBezTo>
                  <a:lnTo>
                    <a:pt x="6542789" y="4779493"/>
                  </a:lnTo>
                  <a:lnTo>
                    <a:pt x="6724868" y="4773997"/>
                  </a:lnTo>
                  <a:close/>
                  <a:moveTo>
                    <a:pt x="6331402" y="4532203"/>
                  </a:moveTo>
                  <a:lnTo>
                    <a:pt x="6299895" y="4546857"/>
                  </a:lnTo>
                  <a:cubicBezTo>
                    <a:pt x="6308322" y="4537698"/>
                    <a:pt x="6316015" y="4529272"/>
                    <a:pt x="6320777" y="4524143"/>
                  </a:cubicBezTo>
                  <a:lnTo>
                    <a:pt x="6331402" y="4529638"/>
                  </a:lnTo>
                  <a:cubicBezTo>
                    <a:pt x="6331036" y="4530738"/>
                    <a:pt x="6331402" y="4531470"/>
                    <a:pt x="6331402" y="4532203"/>
                  </a:cubicBezTo>
                  <a:lnTo>
                    <a:pt x="6331402" y="4532203"/>
                  </a:lnTo>
                  <a:close/>
                  <a:moveTo>
                    <a:pt x="6189256" y="4568838"/>
                  </a:moveTo>
                  <a:lnTo>
                    <a:pt x="6163611" y="4579829"/>
                  </a:lnTo>
                  <a:lnTo>
                    <a:pt x="6061764" y="4547956"/>
                  </a:lnTo>
                  <a:lnTo>
                    <a:pt x="6063596" y="4539897"/>
                  </a:lnTo>
                  <a:cubicBezTo>
                    <a:pt x="6076419" y="4486408"/>
                    <a:pt x="6088508" y="4432554"/>
                    <a:pt x="6093637" y="4409840"/>
                  </a:cubicBezTo>
                  <a:cubicBezTo>
                    <a:pt x="6096202" y="4409474"/>
                    <a:pt x="6098766" y="4408375"/>
                    <a:pt x="6100598" y="4406543"/>
                  </a:cubicBezTo>
                  <a:lnTo>
                    <a:pt x="6215267" y="4468091"/>
                  </a:lnTo>
                  <a:cubicBezTo>
                    <a:pt x="6250071" y="4486775"/>
                    <a:pt x="6284509" y="4505093"/>
                    <a:pt x="6308688" y="4517915"/>
                  </a:cubicBezTo>
                  <a:cubicBezTo>
                    <a:pt x="6285607" y="4527807"/>
                    <a:pt x="6237615" y="4547956"/>
                    <a:pt x="6189256" y="4568838"/>
                  </a:cubicBezTo>
                  <a:lnTo>
                    <a:pt x="6189256" y="4568838"/>
                  </a:lnTo>
                  <a:close/>
                  <a:moveTo>
                    <a:pt x="6090340" y="4387126"/>
                  </a:moveTo>
                  <a:cubicBezTo>
                    <a:pt x="6088875" y="4387492"/>
                    <a:pt x="6087775" y="4387859"/>
                    <a:pt x="6086677" y="4388592"/>
                  </a:cubicBezTo>
                  <a:lnTo>
                    <a:pt x="6019633" y="4329975"/>
                  </a:lnTo>
                  <a:lnTo>
                    <a:pt x="6109757" y="4221900"/>
                  </a:lnTo>
                  <a:lnTo>
                    <a:pt x="6100232" y="4302498"/>
                  </a:lnTo>
                  <a:cubicBezTo>
                    <a:pt x="6096202" y="4336203"/>
                    <a:pt x="6092538" y="4369908"/>
                    <a:pt x="6090340" y="4387126"/>
                  </a:cubicBezTo>
                  <a:lnTo>
                    <a:pt x="6090340" y="4387126"/>
                  </a:lnTo>
                  <a:close/>
                  <a:moveTo>
                    <a:pt x="6064329" y="4063634"/>
                  </a:moveTo>
                  <a:lnTo>
                    <a:pt x="6147125" y="4029929"/>
                  </a:lnTo>
                  <a:cubicBezTo>
                    <a:pt x="6147858" y="4030662"/>
                    <a:pt x="6148957" y="4031395"/>
                    <a:pt x="6150056" y="4032128"/>
                  </a:cubicBezTo>
                  <a:cubicBezTo>
                    <a:pt x="6146392" y="4048614"/>
                    <a:pt x="6138699" y="4082318"/>
                    <a:pt x="6131372" y="4116023"/>
                  </a:cubicBezTo>
                  <a:lnTo>
                    <a:pt x="6114153" y="4195523"/>
                  </a:lnTo>
                  <a:lnTo>
                    <a:pt x="6064329" y="4063634"/>
                  </a:lnTo>
                  <a:close/>
                  <a:moveTo>
                    <a:pt x="6159948" y="4012711"/>
                  </a:moveTo>
                  <a:cubicBezTo>
                    <a:pt x="6162512" y="3990730"/>
                    <a:pt x="6168374" y="3935043"/>
                    <a:pt x="6173869" y="3879357"/>
                  </a:cubicBezTo>
                  <a:lnTo>
                    <a:pt x="6174602" y="3871298"/>
                  </a:lnTo>
                  <a:lnTo>
                    <a:pt x="6281578" y="3874228"/>
                  </a:lnTo>
                  <a:lnTo>
                    <a:pt x="6302460" y="3893279"/>
                  </a:lnTo>
                  <a:cubicBezTo>
                    <a:pt x="6340927" y="3928449"/>
                    <a:pt x="6380127" y="3963619"/>
                    <a:pt x="6398811" y="3980105"/>
                  </a:cubicBezTo>
                  <a:cubicBezTo>
                    <a:pt x="6372067" y="3984135"/>
                    <a:pt x="6333234" y="3990363"/>
                    <a:pt x="6294400" y="3996957"/>
                  </a:cubicBezTo>
                  <a:lnTo>
                    <a:pt x="6165443" y="4017840"/>
                  </a:lnTo>
                  <a:cubicBezTo>
                    <a:pt x="6164344" y="4015642"/>
                    <a:pt x="6162512" y="4013810"/>
                    <a:pt x="6159948" y="4012711"/>
                  </a:cubicBezTo>
                  <a:lnTo>
                    <a:pt x="6159948" y="4012711"/>
                  </a:lnTo>
                  <a:close/>
                  <a:moveTo>
                    <a:pt x="6542422" y="3748202"/>
                  </a:moveTo>
                  <a:cubicBezTo>
                    <a:pt x="6542422" y="3747470"/>
                    <a:pt x="6542789" y="3746737"/>
                    <a:pt x="6542789" y="3746004"/>
                  </a:cubicBezTo>
                  <a:cubicBezTo>
                    <a:pt x="6542789" y="3744172"/>
                    <a:pt x="6542422" y="3742707"/>
                    <a:pt x="6541690" y="3741242"/>
                  </a:cubicBezTo>
                  <a:lnTo>
                    <a:pt x="6692995" y="3634632"/>
                  </a:lnTo>
                  <a:lnTo>
                    <a:pt x="6830378" y="3537181"/>
                  </a:lnTo>
                  <a:lnTo>
                    <a:pt x="6849062" y="3679328"/>
                  </a:lnTo>
                  <a:lnTo>
                    <a:pt x="6875440" y="3873130"/>
                  </a:lnTo>
                  <a:lnTo>
                    <a:pt x="6705084" y="3809017"/>
                  </a:lnTo>
                  <a:lnTo>
                    <a:pt x="6542422" y="3748202"/>
                  </a:lnTo>
                  <a:close/>
                  <a:moveTo>
                    <a:pt x="6856756" y="3678595"/>
                  </a:moveTo>
                  <a:lnTo>
                    <a:pt x="6836972" y="3533152"/>
                  </a:lnTo>
                  <a:lnTo>
                    <a:pt x="6847963" y="3525092"/>
                  </a:lnTo>
                  <a:cubicBezTo>
                    <a:pt x="6849062" y="3525824"/>
                    <a:pt x="6849795" y="3526191"/>
                    <a:pt x="6850894" y="3526191"/>
                  </a:cubicBezTo>
                  <a:lnTo>
                    <a:pt x="6862983" y="3697645"/>
                  </a:lnTo>
                  <a:lnTo>
                    <a:pt x="6867746" y="3763589"/>
                  </a:lnTo>
                  <a:lnTo>
                    <a:pt x="6856756" y="3678595"/>
                  </a:lnTo>
                  <a:close/>
                  <a:moveTo>
                    <a:pt x="6848329" y="3345944"/>
                  </a:moveTo>
                  <a:lnTo>
                    <a:pt x="6847597" y="3331290"/>
                  </a:lnTo>
                  <a:lnTo>
                    <a:pt x="6928195" y="3399066"/>
                  </a:lnTo>
                  <a:cubicBezTo>
                    <a:pt x="6973623" y="3437166"/>
                    <a:pt x="7019051" y="3475267"/>
                    <a:pt x="7037002" y="3489921"/>
                  </a:cubicBezTo>
                  <a:cubicBezTo>
                    <a:pt x="7018318" y="3488456"/>
                    <a:pt x="6977653" y="3485525"/>
                    <a:pt x="6937354" y="3482961"/>
                  </a:cubicBezTo>
                  <a:lnTo>
                    <a:pt x="6855656" y="3477466"/>
                  </a:lnTo>
                  <a:lnTo>
                    <a:pt x="6848329" y="3345944"/>
                  </a:lnTo>
                  <a:close/>
                  <a:moveTo>
                    <a:pt x="7148008" y="2931962"/>
                  </a:moveTo>
                  <a:lnTo>
                    <a:pt x="6989010" y="2820224"/>
                  </a:lnTo>
                  <a:cubicBezTo>
                    <a:pt x="6989010" y="2819858"/>
                    <a:pt x="6989376" y="2819491"/>
                    <a:pt x="6989376" y="2819125"/>
                  </a:cubicBezTo>
                  <a:cubicBezTo>
                    <a:pt x="6989010" y="2814362"/>
                    <a:pt x="6984980" y="2810699"/>
                    <a:pt x="6980217" y="2810699"/>
                  </a:cubicBezTo>
                  <a:cubicBezTo>
                    <a:pt x="6978019" y="2810699"/>
                    <a:pt x="6975821" y="2811798"/>
                    <a:pt x="6974356" y="2813629"/>
                  </a:cubicBezTo>
                  <a:cubicBezTo>
                    <a:pt x="6971058" y="2816927"/>
                    <a:pt x="6971425" y="2822422"/>
                    <a:pt x="6974722" y="2825353"/>
                  </a:cubicBezTo>
                  <a:lnTo>
                    <a:pt x="6904382" y="2996075"/>
                  </a:lnTo>
                  <a:lnTo>
                    <a:pt x="6853458" y="3121002"/>
                  </a:lnTo>
                  <a:lnTo>
                    <a:pt x="6827447" y="3097555"/>
                  </a:lnTo>
                  <a:cubicBezTo>
                    <a:pt x="6827447" y="3097189"/>
                    <a:pt x="6828180" y="3097189"/>
                    <a:pt x="6828180" y="3096822"/>
                  </a:cubicBezTo>
                  <a:cubicBezTo>
                    <a:pt x="6829279" y="3093525"/>
                    <a:pt x="6829279" y="3089862"/>
                    <a:pt x="6827813" y="3086931"/>
                  </a:cubicBezTo>
                  <a:cubicBezTo>
                    <a:pt x="6826348" y="3084000"/>
                    <a:pt x="6823784" y="3081435"/>
                    <a:pt x="6820853" y="3080336"/>
                  </a:cubicBezTo>
                  <a:lnTo>
                    <a:pt x="6845032" y="2903020"/>
                  </a:lnTo>
                  <a:lnTo>
                    <a:pt x="6869578" y="2718377"/>
                  </a:lnTo>
                  <a:cubicBezTo>
                    <a:pt x="6870311" y="2718011"/>
                    <a:pt x="6870677" y="2717278"/>
                    <a:pt x="6871044" y="2716912"/>
                  </a:cubicBezTo>
                  <a:lnTo>
                    <a:pt x="7038834" y="2742923"/>
                  </a:lnTo>
                  <a:lnTo>
                    <a:pt x="7180980" y="2764538"/>
                  </a:lnTo>
                  <a:lnTo>
                    <a:pt x="7220913" y="2850265"/>
                  </a:lnTo>
                  <a:lnTo>
                    <a:pt x="7287956" y="2992777"/>
                  </a:lnTo>
                  <a:cubicBezTo>
                    <a:pt x="7284659" y="2995708"/>
                    <a:pt x="7283560" y="3000104"/>
                    <a:pt x="7285025" y="3004134"/>
                  </a:cubicBezTo>
                  <a:cubicBezTo>
                    <a:pt x="7285758" y="3005234"/>
                    <a:pt x="7286491" y="3005966"/>
                    <a:pt x="7287223" y="3006699"/>
                  </a:cubicBezTo>
                  <a:lnTo>
                    <a:pt x="7277332" y="3024284"/>
                  </a:lnTo>
                  <a:lnTo>
                    <a:pt x="7148008" y="2931962"/>
                  </a:lnTo>
                  <a:close/>
                  <a:moveTo>
                    <a:pt x="5730213" y="823220"/>
                  </a:moveTo>
                  <a:cubicBezTo>
                    <a:pt x="5732044" y="825052"/>
                    <a:pt x="5734975" y="826151"/>
                    <a:pt x="5737540" y="826151"/>
                  </a:cubicBezTo>
                  <a:cubicBezTo>
                    <a:pt x="5739005" y="826151"/>
                    <a:pt x="5740471" y="825052"/>
                    <a:pt x="5741936" y="824320"/>
                  </a:cubicBezTo>
                  <a:lnTo>
                    <a:pt x="5854774" y="934226"/>
                  </a:lnTo>
                  <a:lnTo>
                    <a:pt x="5922916" y="999804"/>
                  </a:lnTo>
                  <a:lnTo>
                    <a:pt x="5897271" y="1141217"/>
                  </a:lnTo>
                  <a:lnTo>
                    <a:pt x="5867230" y="1308641"/>
                  </a:lnTo>
                  <a:cubicBezTo>
                    <a:pt x="5866497" y="1309008"/>
                    <a:pt x="5865764" y="1309008"/>
                    <a:pt x="5865398" y="1309374"/>
                  </a:cubicBezTo>
                  <a:lnTo>
                    <a:pt x="5682953" y="1272739"/>
                  </a:lnTo>
                  <a:lnTo>
                    <a:pt x="5507468" y="1237935"/>
                  </a:lnTo>
                  <a:cubicBezTo>
                    <a:pt x="5507102" y="1234638"/>
                    <a:pt x="5505637" y="1231340"/>
                    <a:pt x="5503439" y="1229142"/>
                  </a:cubicBezTo>
                  <a:cubicBezTo>
                    <a:pt x="5500508" y="1226578"/>
                    <a:pt x="5496844" y="1225479"/>
                    <a:pt x="5493181" y="1226211"/>
                  </a:cubicBezTo>
                  <a:lnTo>
                    <a:pt x="5479259" y="1193239"/>
                  </a:lnTo>
                  <a:lnTo>
                    <a:pt x="5613711" y="1185912"/>
                  </a:lnTo>
                  <a:lnTo>
                    <a:pt x="5797988" y="1175288"/>
                  </a:lnTo>
                  <a:cubicBezTo>
                    <a:pt x="5799454" y="1178219"/>
                    <a:pt x="5802385" y="1180051"/>
                    <a:pt x="5805682" y="1180051"/>
                  </a:cubicBezTo>
                  <a:cubicBezTo>
                    <a:pt x="5810445" y="1180051"/>
                    <a:pt x="5814474" y="1176021"/>
                    <a:pt x="5814474" y="1171258"/>
                  </a:cubicBezTo>
                  <a:cubicBezTo>
                    <a:pt x="5814474" y="1167595"/>
                    <a:pt x="5812276" y="1164297"/>
                    <a:pt x="5808979" y="1163198"/>
                  </a:cubicBezTo>
                  <a:cubicBezTo>
                    <a:pt x="5808613" y="1163198"/>
                    <a:pt x="5808247" y="1163198"/>
                    <a:pt x="5807880" y="1163198"/>
                  </a:cubicBezTo>
                  <a:lnTo>
                    <a:pt x="5753660" y="976357"/>
                  </a:lnTo>
                  <a:lnTo>
                    <a:pt x="5708964" y="823953"/>
                  </a:lnTo>
                  <a:lnTo>
                    <a:pt x="5729113" y="820290"/>
                  </a:lnTo>
                  <a:cubicBezTo>
                    <a:pt x="5729480" y="821389"/>
                    <a:pt x="5729480" y="822488"/>
                    <a:pt x="5730213" y="823220"/>
                  </a:cubicBezTo>
                  <a:lnTo>
                    <a:pt x="5730213" y="823220"/>
                  </a:lnTo>
                  <a:close/>
                  <a:moveTo>
                    <a:pt x="5543371" y="844835"/>
                  </a:moveTo>
                  <a:lnTo>
                    <a:pt x="5351767" y="878174"/>
                  </a:lnTo>
                  <a:cubicBezTo>
                    <a:pt x="5351401" y="877807"/>
                    <a:pt x="5351767" y="877441"/>
                    <a:pt x="5351401" y="877075"/>
                  </a:cubicBezTo>
                  <a:cubicBezTo>
                    <a:pt x="5347738" y="874144"/>
                    <a:pt x="5342608" y="874144"/>
                    <a:pt x="5339312" y="877441"/>
                  </a:cubicBezTo>
                  <a:cubicBezTo>
                    <a:pt x="5337846" y="879273"/>
                    <a:pt x="5336747" y="881471"/>
                    <a:pt x="5337113" y="883669"/>
                  </a:cubicBezTo>
                  <a:cubicBezTo>
                    <a:pt x="5337113" y="888432"/>
                    <a:pt x="5341143" y="892095"/>
                    <a:pt x="5345539" y="892095"/>
                  </a:cubicBezTo>
                  <a:lnTo>
                    <a:pt x="5416613" y="1062451"/>
                  </a:lnTo>
                  <a:lnTo>
                    <a:pt x="5469001" y="1186645"/>
                  </a:lnTo>
                  <a:lnTo>
                    <a:pt x="5433465" y="1188843"/>
                  </a:lnTo>
                  <a:cubicBezTo>
                    <a:pt x="5433465" y="1188477"/>
                    <a:pt x="5433465" y="1188110"/>
                    <a:pt x="5433099" y="1187744"/>
                  </a:cubicBezTo>
                  <a:cubicBezTo>
                    <a:pt x="5431633" y="1184447"/>
                    <a:pt x="5429069" y="1181882"/>
                    <a:pt x="5425771" y="1180783"/>
                  </a:cubicBezTo>
                  <a:cubicBezTo>
                    <a:pt x="5422840" y="1179684"/>
                    <a:pt x="5419177" y="1179684"/>
                    <a:pt x="5416246" y="1181150"/>
                  </a:cubicBezTo>
                  <a:lnTo>
                    <a:pt x="5307805" y="1038637"/>
                  </a:lnTo>
                  <a:lnTo>
                    <a:pt x="5194601" y="890630"/>
                  </a:lnTo>
                  <a:cubicBezTo>
                    <a:pt x="5194601" y="889897"/>
                    <a:pt x="5194601" y="889164"/>
                    <a:pt x="5194601" y="888432"/>
                  </a:cubicBezTo>
                  <a:lnTo>
                    <a:pt x="5331985" y="788417"/>
                  </a:lnTo>
                  <a:lnTo>
                    <a:pt x="5447753" y="703422"/>
                  </a:lnTo>
                  <a:lnTo>
                    <a:pt x="5536777" y="735661"/>
                  </a:lnTo>
                  <a:lnTo>
                    <a:pt x="5685151" y="789149"/>
                  </a:lnTo>
                  <a:cubicBezTo>
                    <a:pt x="5684785" y="790615"/>
                    <a:pt x="5684785" y="792080"/>
                    <a:pt x="5685151" y="793546"/>
                  </a:cubicBezTo>
                  <a:cubicBezTo>
                    <a:pt x="5686250" y="796110"/>
                    <a:pt x="5688448" y="798308"/>
                    <a:pt x="5691013" y="799041"/>
                  </a:cubicBezTo>
                  <a:cubicBezTo>
                    <a:pt x="5692112" y="799407"/>
                    <a:pt x="5693211" y="799774"/>
                    <a:pt x="5694310" y="799774"/>
                  </a:cubicBezTo>
                  <a:lnTo>
                    <a:pt x="5699805" y="818824"/>
                  </a:lnTo>
                  <a:lnTo>
                    <a:pt x="5543371" y="844835"/>
                  </a:lnTo>
                  <a:close/>
                  <a:moveTo>
                    <a:pt x="3295781" y="327908"/>
                  </a:moveTo>
                  <a:lnTo>
                    <a:pt x="3295781" y="327908"/>
                  </a:lnTo>
                  <a:lnTo>
                    <a:pt x="3295781" y="327908"/>
                  </a:lnTo>
                  <a:close/>
                  <a:moveTo>
                    <a:pt x="3049224" y="352820"/>
                  </a:moveTo>
                  <a:lnTo>
                    <a:pt x="3049224" y="352820"/>
                  </a:lnTo>
                  <a:close/>
                  <a:moveTo>
                    <a:pt x="3049590" y="356484"/>
                  </a:moveTo>
                  <a:cubicBezTo>
                    <a:pt x="3053986" y="356117"/>
                    <a:pt x="3057283" y="353186"/>
                    <a:pt x="3058383" y="349157"/>
                  </a:cubicBezTo>
                  <a:lnTo>
                    <a:pt x="3215915" y="346958"/>
                  </a:lnTo>
                  <a:lnTo>
                    <a:pt x="3310435" y="345493"/>
                  </a:lnTo>
                  <a:lnTo>
                    <a:pt x="3392132" y="463459"/>
                  </a:lnTo>
                  <a:lnTo>
                    <a:pt x="3489216" y="603041"/>
                  </a:lnTo>
                  <a:cubicBezTo>
                    <a:pt x="3488850" y="603774"/>
                    <a:pt x="3488484" y="604506"/>
                    <a:pt x="3488484" y="605239"/>
                  </a:cubicBezTo>
                  <a:lnTo>
                    <a:pt x="3333515" y="708185"/>
                  </a:lnTo>
                  <a:lnTo>
                    <a:pt x="3184775" y="807467"/>
                  </a:lnTo>
                  <a:cubicBezTo>
                    <a:pt x="3182211" y="805269"/>
                    <a:pt x="3178913" y="804170"/>
                    <a:pt x="3175616" y="804170"/>
                  </a:cubicBezTo>
                  <a:lnTo>
                    <a:pt x="3175616" y="804170"/>
                  </a:lnTo>
                  <a:cubicBezTo>
                    <a:pt x="3172319" y="804170"/>
                    <a:pt x="3169022" y="805635"/>
                    <a:pt x="3166457" y="808200"/>
                  </a:cubicBezTo>
                  <a:cubicBezTo>
                    <a:pt x="3166091" y="808566"/>
                    <a:pt x="3166091" y="808933"/>
                    <a:pt x="3165725" y="809299"/>
                  </a:cubicBezTo>
                  <a:lnTo>
                    <a:pt x="3133119" y="795744"/>
                  </a:lnTo>
                  <a:lnTo>
                    <a:pt x="3222876" y="695362"/>
                  </a:lnTo>
                  <a:lnTo>
                    <a:pt x="3345605" y="557246"/>
                  </a:lnTo>
                  <a:cubicBezTo>
                    <a:pt x="3347437" y="558345"/>
                    <a:pt x="3349635" y="558345"/>
                    <a:pt x="3351467" y="557246"/>
                  </a:cubicBezTo>
                  <a:cubicBezTo>
                    <a:pt x="3353665" y="556514"/>
                    <a:pt x="3355130" y="554682"/>
                    <a:pt x="3356229" y="552484"/>
                  </a:cubicBezTo>
                  <a:cubicBezTo>
                    <a:pt x="3356962" y="550286"/>
                    <a:pt x="3356962" y="548088"/>
                    <a:pt x="3356229" y="545889"/>
                  </a:cubicBezTo>
                  <a:cubicBezTo>
                    <a:pt x="3354031" y="541493"/>
                    <a:pt x="3349269" y="539661"/>
                    <a:pt x="3344873" y="541493"/>
                  </a:cubicBezTo>
                  <a:cubicBezTo>
                    <a:pt x="3344506" y="541493"/>
                    <a:pt x="3344506" y="542226"/>
                    <a:pt x="3344140" y="542226"/>
                  </a:cubicBezTo>
                  <a:lnTo>
                    <a:pt x="3174151" y="448439"/>
                  </a:lnTo>
                  <a:lnTo>
                    <a:pt x="3034936" y="372237"/>
                  </a:lnTo>
                  <a:lnTo>
                    <a:pt x="3046659" y="355385"/>
                  </a:lnTo>
                  <a:cubicBezTo>
                    <a:pt x="3047758" y="355751"/>
                    <a:pt x="3048125" y="356484"/>
                    <a:pt x="3049590" y="356484"/>
                  </a:cubicBezTo>
                  <a:lnTo>
                    <a:pt x="3049590" y="356484"/>
                  </a:lnTo>
                  <a:close/>
                  <a:moveTo>
                    <a:pt x="2932723" y="504125"/>
                  </a:moveTo>
                  <a:lnTo>
                    <a:pt x="2820984" y="663123"/>
                  </a:lnTo>
                  <a:cubicBezTo>
                    <a:pt x="2820618" y="663123"/>
                    <a:pt x="2820251" y="662757"/>
                    <a:pt x="2819885" y="662757"/>
                  </a:cubicBezTo>
                  <a:lnTo>
                    <a:pt x="2819885" y="662757"/>
                  </a:lnTo>
                  <a:cubicBezTo>
                    <a:pt x="2815122" y="662757"/>
                    <a:pt x="2811459" y="666787"/>
                    <a:pt x="2811459" y="671549"/>
                  </a:cubicBezTo>
                  <a:cubicBezTo>
                    <a:pt x="2811459" y="676312"/>
                    <a:pt x="2815489" y="679976"/>
                    <a:pt x="2820251" y="679976"/>
                  </a:cubicBezTo>
                  <a:lnTo>
                    <a:pt x="2820618" y="679976"/>
                  </a:lnTo>
                  <a:cubicBezTo>
                    <a:pt x="2822816" y="679976"/>
                    <a:pt x="2824648" y="678876"/>
                    <a:pt x="2826113" y="677411"/>
                  </a:cubicBezTo>
                  <a:lnTo>
                    <a:pt x="2996835" y="747751"/>
                  </a:lnTo>
                  <a:lnTo>
                    <a:pt x="3121762" y="798675"/>
                  </a:lnTo>
                  <a:lnTo>
                    <a:pt x="3098315" y="825052"/>
                  </a:lnTo>
                  <a:cubicBezTo>
                    <a:pt x="3092454" y="821755"/>
                    <a:pt x="3084760" y="823953"/>
                    <a:pt x="3081463" y="830181"/>
                  </a:cubicBezTo>
                  <a:cubicBezTo>
                    <a:pt x="3081097" y="830548"/>
                    <a:pt x="3081097" y="831280"/>
                    <a:pt x="3080730" y="831647"/>
                  </a:cubicBezTo>
                  <a:lnTo>
                    <a:pt x="2903414" y="807467"/>
                  </a:lnTo>
                  <a:lnTo>
                    <a:pt x="2718771" y="782921"/>
                  </a:lnTo>
                  <a:cubicBezTo>
                    <a:pt x="2718405" y="782189"/>
                    <a:pt x="2717672" y="781822"/>
                    <a:pt x="2716939" y="781456"/>
                  </a:cubicBezTo>
                  <a:lnTo>
                    <a:pt x="2743317" y="613665"/>
                  </a:lnTo>
                  <a:lnTo>
                    <a:pt x="2764932" y="471886"/>
                  </a:lnTo>
                  <a:lnTo>
                    <a:pt x="2850659" y="431953"/>
                  </a:lnTo>
                  <a:lnTo>
                    <a:pt x="2992805" y="364910"/>
                  </a:lnTo>
                  <a:cubicBezTo>
                    <a:pt x="2994637" y="367108"/>
                    <a:pt x="2997201" y="368207"/>
                    <a:pt x="3000132" y="368207"/>
                  </a:cubicBezTo>
                  <a:cubicBezTo>
                    <a:pt x="3001597" y="368207"/>
                    <a:pt x="3003063" y="367841"/>
                    <a:pt x="3004528" y="367474"/>
                  </a:cubicBezTo>
                  <a:cubicBezTo>
                    <a:pt x="3005627" y="367108"/>
                    <a:pt x="3005994" y="366009"/>
                    <a:pt x="3006726" y="365276"/>
                  </a:cubicBezTo>
                  <a:lnTo>
                    <a:pt x="3024678" y="375168"/>
                  </a:lnTo>
                  <a:lnTo>
                    <a:pt x="2932723" y="504125"/>
                  </a:lnTo>
                  <a:close/>
                  <a:moveTo>
                    <a:pt x="823981" y="1921920"/>
                  </a:moveTo>
                  <a:cubicBezTo>
                    <a:pt x="825812" y="1919722"/>
                    <a:pt x="826912" y="1917158"/>
                    <a:pt x="826912" y="1914227"/>
                  </a:cubicBezTo>
                  <a:cubicBezTo>
                    <a:pt x="826912" y="1912762"/>
                    <a:pt x="825812" y="1911663"/>
                    <a:pt x="825080" y="1910563"/>
                  </a:cubicBezTo>
                  <a:lnTo>
                    <a:pt x="934986" y="1797726"/>
                  </a:lnTo>
                  <a:lnTo>
                    <a:pt x="1000564" y="1729584"/>
                  </a:lnTo>
                  <a:lnTo>
                    <a:pt x="1141977" y="1755229"/>
                  </a:lnTo>
                  <a:lnTo>
                    <a:pt x="1309402" y="1785270"/>
                  </a:lnTo>
                  <a:cubicBezTo>
                    <a:pt x="1309768" y="1786002"/>
                    <a:pt x="1309768" y="1786735"/>
                    <a:pt x="1310134" y="1787102"/>
                  </a:cubicBezTo>
                  <a:lnTo>
                    <a:pt x="1273499" y="1969913"/>
                  </a:lnTo>
                  <a:lnTo>
                    <a:pt x="1238695" y="2145764"/>
                  </a:lnTo>
                  <a:cubicBezTo>
                    <a:pt x="1231734" y="2146130"/>
                    <a:pt x="1226605" y="2151625"/>
                    <a:pt x="1226605" y="2158586"/>
                  </a:cubicBezTo>
                  <a:cubicBezTo>
                    <a:pt x="1226605" y="2158953"/>
                    <a:pt x="1226605" y="2159685"/>
                    <a:pt x="1226605" y="2160052"/>
                  </a:cubicBezTo>
                  <a:lnTo>
                    <a:pt x="1194000" y="2173607"/>
                  </a:lnTo>
                  <a:lnTo>
                    <a:pt x="1186673" y="2039154"/>
                  </a:lnTo>
                  <a:lnTo>
                    <a:pt x="1176048" y="1854877"/>
                  </a:lnTo>
                  <a:cubicBezTo>
                    <a:pt x="1177880" y="1854145"/>
                    <a:pt x="1179345" y="1852313"/>
                    <a:pt x="1180445" y="1850481"/>
                  </a:cubicBezTo>
                  <a:cubicBezTo>
                    <a:pt x="1182276" y="1846085"/>
                    <a:pt x="1180078" y="1840956"/>
                    <a:pt x="1175316" y="1839124"/>
                  </a:cubicBezTo>
                  <a:cubicBezTo>
                    <a:pt x="1170919" y="1837659"/>
                    <a:pt x="1165790" y="1839490"/>
                    <a:pt x="1163959" y="1843887"/>
                  </a:cubicBezTo>
                  <a:cubicBezTo>
                    <a:pt x="1163959" y="1844253"/>
                    <a:pt x="1163959" y="1844619"/>
                    <a:pt x="1163959" y="1844986"/>
                  </a:cubicBezTo>
                  <a:lnTo>
                    <a:pt x="977117" y="1899206"/>
                  </a:lnTo>
                  <a:lnTo>
                    <a:pt x="824713" y="1943902"/>
                  </a:lnTo>
                  <a:lnTo>
                    <a:pt x="821050" y="1923752"/>
                  </a:lnTo>
                  <a:cubicBezTo>
                    <a:pt x="822149" y="1922653"/>
                    <a:pt x="823248" y="1922653"/>
                    <a:pt x="823981" y="1921920"/>
                  </a:cubicBezTo>
                  <a:lnTo>
                    <a:pt x="823981" y="1921920"/>
                  </a:lnTo>
                  <a:close/>
                  <a:moveTo>
                    <a:pt x="845596" y="2108762"/>
                  </a:moveTo>
                  <a:lnTo>
                    <a:pt x="878934" y="2300366"/>
                  </a:lnTo>
                  <a:cubicBezTo>
                    <a:pt x="878568" y="2300732"/>
                    <a:pt x="878201" y="2300366"/>
                    <a:pt x="877835" y="2300732"/>
                  </a:cubicBezTo>
                  <a:cubicBezTo>
                    <a:pt x="874538" y="2304395"/>
                    <a:pt x="874538" y="2309891"/>
                    <a:pt x="878201" y="2313188"/>
                  </a:cubicBezTo>
                  <a:cubicBezTo>
                    <a:pt x="879667" y="2314654"/>
                    <a:pt x="881865" y="2315753"/>
                    <a:pt x="884063" y="2315386"/>
                  </a:cubicBezTo>
                  <a:cubicBezTo>
                    <a:pt x="886627" y="2315386"/>
                    <a:pt x="888826" y="2314287"/>
                    <a:pt x="890291" y="2312455"/>
                  </a:cubicBezTo>
                  <a:cubicBezTo>
                    <a:pt x="891756" y="2310990"/>
                    <a:pt x="892489" y="2308792"/>
                    <a:pt x="892489" y="2306594"/>
                  </a:cubicBezTo>
                  <a:lnTo>
                    <a:pt x="1062844" y="2235521"/>
                  </a:lnTo>
                  <a:lnTo>
                    <a:pt x="1187039" y="2183132"/>
                  </a:lnTo>
                  <a:lnTo>
                    <a:pt x="1189237" y="2218668"/>
                  </a:lnTo>
                  <a:cubicBezTo>
                    <a:pt x="1182643" y="2220500"/>
                    <a:pt x="1178979" y="2227827"/>
                    <a:pt x="1180811" y="2234422"/>
                  </a:cubicBezTo>
                  <a:cubicBezTo>
                    <a:pt x="1180811" y="2234788"/>
                    <a:pt x="1181177" y="2235154"/>
                    <a:pt x="1181177" y="2235887"/>
                  </a:cubicBezTo>
                  <a:lnTo>
                    <a:pt x="1039031" y="2344328"/>
                  </a:lnTo>
                  <a:lnTo>
                    <a:pt x="891390" y="2457532"/>
                  </a:lnTo>
                  <a:cubicBezTo>
                    <a:pt x="890657" y="2457532"/>
                    <a:pt x="889925" y="2457532"/>
                    <a:pt x="889192" y="2457532"/>
                  </a:cubicBezTo>
                  <a:lnTo>
                    <a:pt x="788811" y="2320149"/>
                  </a:lnTo>
                  <a:lnTo>
                    <a:pt x="703816" y="2204380"/>
                  </a:lnTo>
                  <a:lnTo>
                    <a:pt x="736055" y="2115356"/>
                  </a:lnTo>
                  <a:lnTo>
                    <a:pt x="789177" y="1967715"/>
                  </a:lnTo>
                  <a:lnTo>
                    <a:pt x="789543" y="1967715"/>
                  </a:lnTo>
                  <a:cubicBezTo>
                    <a:pt x="793940" y="1967715"/>
                    <a:pt x="797969" y="1965150"/>
                    <a:pt x="799435" y="1960754"/>
                  </a:cubicBezTo>
                  <a:cubicBezTo>
                    <a:pt x="799801" y="1959655"/>
                    <a:pt x="799435" y="1958556"/>
                    <a:pt x="799435" y="1957457"/>
                  </a:cubicBezTo>
                  <a:lnTo>
                    <a:pt x="819218" y="1951962"/>
                  </a:lnTo>
                  <a:lnTo>
                    <a:pt x="845596" y="2108762"/>
                  </a:lnTo>
                  <a:close/>
                  <a:moveTo>
                    <a:pt x="349917" y="4593751"/>
                  </a:moveTo>
                  <a:lnTo>
                    <a:pt x="347719" y="4436218"/>
                  </a:lnTo>
                  <a:lnTo>
                    <a:pt x="346253" y="4341698"/>
                  </a:lnTo>
                  <a:lnTo>
                    <a:pt x="464220" y="4260001"/>
                  </a:lnTo>
                  <a:lnTo>
                    <a:pt x="603435" y="4162917"/>
                  </a:lnTo>
                  <a:cubicBezTo>
                    <a:pt x="604167" y="4163283"/>
                    <a:pt x="604534" y="4163649"/>
                    <a:pt x="605633" y="4163649"/>
                  </a:cubicBezTo>
                  <a:lnTo>
                    <a:pt x="605633" y="4163649"/>
                  </a:lnTo>
                  <a:lnTo>
                    <a:pt x="708579" y="4318618"/>
                  </a:lnTo>
                  <a:lnTo>
                    <a:pt x="808227" y="4467358"/>
                  </a:lnTo>
                  <a:cubicBezTo>
                    <a:pt x="806029" y="4469922"/>
                    <a:pt x="804930" y="4473220"/>
                    <a:pt x="804930" y="4476517"/>
                  </a:cubicBezTo>
                  <a:cubicBezTo>
                    <a:pt x="805297" y="4480180"/>
                    <a:pt x="807128" y="4483844"/>
                    <a:pt x="810059" y="4486042"/>
                  </a:cubicBezTo>
                  <a:lnTo>
                    <a:pt x="796504" y="4518648"/>
                  </a:lnTo>
                  <a:lnTo>
                    <a:pt x="696123" y="4428891"/>
                  </a:lnTo>
                  <a:lnTo>
                    <a:pt x="558007" y="4306162"/>
                  </a:lnTo>
                  <a:cubicBezTo>
                    <a:pt x="558739" y="4304330"/>
                    <a:pt x="558739" y="4302132"/>
                    <a:pt x="558007" y="4299934"/>
                  </a:cubicBezTo>
                  <a:cubicBezTo>
                    <a:pt x="555809" y="4295537"/>
                    <a:pt x="551046" y="4293705"/>
                    <a:pt x="546650" y="4295537"/>
                  </a:cubicBezTo>
                  <a:cubicBezTo>
                    <a:pt x="544451" y="4296637"/>
                    <a:pt x="542986" y="4298102"/>
                    <a:pt x="541887" y="4300300"/>
                  </a:cubicBezTo>
                  <a:cubicBezTo>
                    <a:pt x="541154" y="4302498"/>
                    <a:pt x="541154" y="4304696"/>
                    <a:pt x="541887" y="4306894"/>
                  </a:cubicBezTo>
                  <a:cubicBezTo>
                    <a:pt x="541887" y="4307261"/>
                    <a:pt x="542620" y="4307627"/>
                    <a:pt x="542620" y="4307627"/>
                  </a:cubicBezTo>
                  <a:lnTo>
                    <a:pt x="449199" y="4478349"/>
                  </a:lnTo>
                  <a:lnTo>
                    <a:pt x="372997" y="4617564"/>
                  </a:lnTo>
                  <a:lnTo>
                    <a:pt x="356145" y="4605841"/>
                  </a:lnTo>
                  <a:cubicBezTo>
                    <a:pt x="356511" y="4604741"/>
                    <a:pt x="357244" y="4604009"/>
                    <a:pt x="357244" y="4602910"/>
                  </a:cubicBezTo>
                  <a:cubicBezTo>
                    <a:pt x="356877" y="4598513"/>
                    <a:pt x="353947" y="4594850"/>
                    <a:pt x="349917" y="4593751"/>
                  </a:cubicBezTo>
                  <a:close/>
                  <a:moveTo>
                    <a:pt x="504885" y="4719411"/>
                  </a:moveTo>
                  <a:lnTo>
                    <a:pt x="663883" y="4831515"/>
                  </a:lnTo>
                  <a:cubicBezTo>
                    <a:pt x="663883" y="4831882"/>
                    <a:pt x="663517" y="4832248"/>
                    <a:pt x="663517" y="4832614"/>
                  </a:cubicBezTo>
                  <a:cubicBezTo>
                    <a:pt x="663883" y="4837377"/>
                    <a:pt x="667547" y="4841041"/>
                    <a:pt x="672309" y="4841041"/>
                  </a:cubicBezTo>
                  <a:lnTo>
                    <a:pt x="672676" y="4841041"/>
                  </a:lnTo>
                  <a:cubicBezTo>
                    <a:pt x="674874" y="4841041"/>
                    <a:pt x="677072" y="4839941"/>
                    <a:pt x="678904" y="4838110"/>
                  </a:cubicBezTo>
                  <a:cubicBezTo>
                    <a:pt x="680369" y="4836278"/>
                    <a:pt x="681468" y="4834080"/>
                    <a:pt x="681102" y="4831882"/>
                  </a:cubicBezTo>
                  <a:cubicBezTo>
                    <a:pt x="681102" y="4829684"/>
                    <a:pt x="680003" y="4827852"/>
                    <a:pt x="678538" y="4826386"/>
                  </a:cubicBezTo>
                  <a:lnTo>
                    <a:pt x="748878" y="4655665"/>
                  </a:lnTo>
                  <a:lnTo>
                    <a:pt x="799801" y="4530738"/>
                  </a:lnTo>
                  <a:lnTo>
                    <a:pt x="826545" y="4554551"/>
                  </a:lnTo>
                  <a:cubicBezTo>
                    <a:pt x="826545" y="4554917"/>
                    <a:pt x="825812" y="4554917"/>
                    <a:pt x="825812" y="4555283"/>
                  </a:cubicBezTo>
                  <a:cubicBezTo>
                    <a:pt x="824713" y="4558581"/>
                    <a:pt x="824713" y="4562244"/>
                    <a:pt x="826179" y="4565175"/>
                  </a:cubicBezTo>
                  <a:cubicBezTo>
                    <a:pt x="827644" y="4568106"/>
                    <a:pt x="830209" y="4570304"/>
                    <a:pt x="833140" y="4571403"/>
                  </a:cubicBezTo>
                  <a:lnTo>
                    <a:pt x="808960" y="4749085"/>
                  </a:lnTo>
                  <a:lnTo>
                    <a:pt x="784414" y="4933729"/>
                  </a:lnTo>
                  <a:cubicBezTo>
                    <a:pt x="783682" y="4934095"/>
                    <a:pt x="783315" y="4934827"/>
                    <a:pt x="782949" y="4935194"/>
                  </a:cubicBezTo>
                  <a:lnTo>
                    <a:pt x="615158" y="4908816"/>
                  </a:lnTo>
                  <a:lnTo>
                    <a:pt x="473012" y="4887201"/>
                  </a:lnTo>
                  <a:lnTo>
                    <a:pt x="433079" y="4801474"/>
                  </a:lnTo>
                  <a:lnTo>
                    <a:pt x="366036" y="4658962"/>
                  </a:lnTo>
                  <a:cubicBezTo>
                    <a:pt x="367135" y="4657863"/>
                    <a:pt x="368601" y="4657130"/>
                    <a:pt x="368967" y="4656031"/>
                  </a:cubicBezTo>
                  <a:cubicBezTo>
                    <a:pt x="370066" y="4653467"/>
                    <a:pt x="370066" y="4650536"/>
                    <a:pt x="368967" y="4647971"/>
                  </a:cubicBezTo>
                  <a:cubicBezTo>
                    <a:pt x="368601" y="4646872"/>
                    <a:pt x="367502" y="4646506"/>
                    <a:pt x="366769" y="4645773"/>
                  </a:cubicBezTo>
                  <a:lnTo>
                    <a:pt x="376661" y="4627822"/>
                  </a:lnTo>
                  <a:lnTo>
                    <a:pt x="504885" y="4719411"/>
                  </a:lnTo>
                  <a:close/>
                  <a:moveTo>
                    <a:pt x="1922681" y="6828519"/>
                  </a:moveTo>
                  <a:cubicBezTo>
                    <a:pt x="1919383" y="6825954"/>
                    <a:pt x="1914987" y="6825588"/>
                    <a:pt x="1910957" y="6827420"/>
                  </a:cubicBezTo>
                  <a:lnTo>
                    <a:pt x="1798120" y="6717513"/>
                  </a:lnTo>
                  <a:lnTo>
                    <a:pt x="1730344" y="6651936"/>
                  </a:lnTo>
                  <a:lnTo>
                    <a:pt x="1755989" y="6510522"/>
                  </a:lnTo>
                  <a:lnTo>
                    <a:pt x="1786030" y="6343098"/>
                  </a:lnTo>
                  <a:cubicBezTo>
                    <a:pt x="1786763" y="6342732"/>
                    <a:pt x="1787495" y="6342732"/>
                    <a:pt x="1787862" y="6342365"/>
                  </a:cubicBezTo>
                  <a:lnTo>
                    <a:pt x="1970307" y="6379367"/>
                  </a:lnTo>
                  <a:lnTo>
                    <a:pt x="2145791" y="6414171"/>
                  </a:lnTo>
                  <a:cubicBezTo>
                    <a:pt x="2146158" y="6421132"/>
                    <a:pt x="2152019" y="6426260"/>
                    <a:pt x="2158613" y="6426260"/>
                  </a:cubicBezTo>
                  <a:cubicBezTo>
                    <a:pt x="2158980" y="6426260"/>
                    <a:pt x="2159713" y="6425894"/>
                    <a:pt x="2160079" y="6425894"/>
                  </a:cubicBezTo>
                  <a:lnTo>
                    <a:pt x="2173634" y="6458866"/>
                  </a:lnTo>
                  <a:lnTo>
                    <a:pt x="2039182" y="6466193"/>
                  </a:lnTo>
                  <a:lnTo>
                    <a:pt x="1854905" y="6476818"/>
                  </a:lnTo>
                  <a:cubicBezTo>
                    <a:pt x="1854172" y="6474986"/>
                    <a:pt x="1852340" y="6473520"/>
                    <a:pt x="1850509" y="6472421"/>
                  </a:cubicBezTo>
                  <a:cubicBezTo>
                    <a:pt x="1846112" y="6470590"/>
                    <a:pt x="1840983" y="6473154"/>
                    <a:pt x="1839518" y="6477550"/>
                  </a:cubicBezTo>
                  <a:cubicBezTo>
                    <a:pt x="1838785" y="6479749"/>
                    <a:pt x="1838785" y="6481947"/>
                    <a:pt x="1839518" y="6484145"/>
                  </a:cubicBezTo>
                  <a:cubicBezTo>
                    <a:pt x="1840251" y="6486343"/>
                    <a:pt x="1842082" y="6487808"/>
                    <a:pt x="1844281" y="6488907"/>
                  </a:cubicBezTo>
                  <a:cubicBezTo>
                    <a:pt x="1844647" y="6488907"/>
                    <a:pt x="1845013" y="6488907"/>
                    <a:pt x="1845380" y="6489274"/>
                  </a:cubicBezTo>
                  <a:lnTo>
                    <a:pt x="1899234" y="6675749"/>
                  </a:lnTo>
                  <a:lnTo>
                    <a:pt x="1943929" y="6828152"/>
                  </a:lnTo>
                  <a:lnTo>
                    <a:pt x="1923780" y="6831816"/>
                  </a:lnTo>
                  <a:cubicBezTo>
                    <a:pt x="1923413" y="6830351"/>
                    <a:pt x="1923780" y="6829251"/>
                    <a:pt x="1922681" y="6828519"/>
                  </a:cubicBezTo>
                  <a:lnTo>
                    <a:pt x="1922681" y="6828519"/>
                  </a:lnTo>
                  <a:close/>
                  <a:moveTo>
                    <a:pt x="2109522" y="6806537"/>
                  </a:moveTo>
                  <a:lnTo>
                    <a:pt x="2301126" y="6773199"/>
                  </a:lnTo>
                  <a:cubicBezTo>
                    <a:pt x="2301492" y="6773565"/>
                    <a:pt x="2301126" y="6773932"/>
                    <a:pt x="2301492" y="6774298"/>
                  </a:cubicBezTo>
                  <a:cubicBezTo>
                    <a:pt x="2305156" y="6777595"/>
                    <a:pt x="2310651" y="6777229"/>
                    <a:pt x="2313948" y="6773932"/>
                  </a:cubicBezTo>
                  <a:cubicBezTo>
                    <a:pt x="2317246" y="6770634"/>
                    <a:pt x="2316879" y="6764773"/>
                    <a:pt x="2313582" y="6761476"/>
                  </a:cubicBezTo>
                  <a:lnTo>
                    <a:pt x="2313582" y="6761476"/>
                  </a:lnTo>
                  <a:cubicBezTo>
                    <a:pt x="2312116" y="6760010"/>
                    <a:pt x="2309918" y="6759277"/>
                    <a:pt x="2308087" y="6759644"/>
                  </a:cubicBezTo>
                  <a:lnTo>
                    <a:pt x="2237014" y="6588922"/>
                  </a:lnTo>
                  <a:lnTo>
                    <a:pt x="2184625" y="6464728"/>
                  </a:lnTo>
                  <a:lnTo>
                    <a:pt x="2220161" y="6462530"/>
                  </a:lnTo>
                  <a:cubicBezTo>
                    <a:pt x="2220161" y="6462896"/>
                    <a:pt x="2220161" y="6463263"/>
                    <a:pt x="2220528" y="6463629"/>
                  </a:cubicBezTo>
                  <a:cubicBezTo>
                    <a:pt x="2221993" y="6466926"/>
                    <a:pt x="2224557" y="6469490"/>
                    <a:pt x="2227855" y="6470590"/>
                  </a:cubicBezTo>
                  <a:cubicBezTo>
                    <a:pt x="2229320" y="6471322"/>
                    <a:pt x="2231152" y="6471322"/>
                    <a:pt x="2232617" y="6471322"/>
                  </a:cubicBezTo>
                  <a:cubicBezTo>
                    <a:pt x="2234083" y="6471322"/>
                    <a:pt x="2235915" y="6470590"/>
                    <a:pt x="2237014" y="6469857"/>
                  </a:cubicBezTo>
                  <a:lnTo>
                    <a:pt x="2345821" y="6612735"/>
                  </a:lnTo>
                  <a:lnTo>
                    <a:pt x="2459025" y="6760743"/>
                  </a:lnTo>
                  <a:cubicBezTo>
                    <a:pt x="2459025" y="6761476"/>
                    <a:pt x="2459025" y="6762209"/>
                    <a:pt x="2459025" y="6762941"/>
                  </a:cubicBezTo>
                  <a:lnTo>
                    <a:pt x="2321642" y="6863323"/>
                  </a:lnTo>
                  <a:lnTo>
                    <a:pt x="2205873" y="6948317"/>
                  </a:lnTo>
                  <a:lnTo>
                    <a:pt x="2116849" y="6916078"/>
                  </a:lnTo>
                  <a:lnTo>
                    <a:pt x="1968475" y="6862590"/>
                  </a:lnTo>
                  <a:cubicBezTo>
                    <a:pt x="1968841" y="6858193"/>
                    <a:pt x="1966277" y="6854530"/>
                    <a:pt x="1962613" y="6852698"/>
                  </a:cubicBezTo>
                  <a:cubicBezTo>
                    <a:pt x="1961514" y="6852332"/>
                    <a:pt x="1960415" y="6852698"/>
                    <a:pt x="1959316" y="6852698"/>
                  </a:cubicBezTo>
                  <a:lnTo>
                    <a:pt x="1953821" y="6832915"/>
                  </a:lnTo>
                  <a:lnTo>
                    <a:pt x="2109522" y="6806537"/>
                  </a:lnTo>
                  <a:close/>
                  <a:moveTo>
                    <a:pt x="4603670" y="7295255"/>
                  </a:moveTo>
                  <a:cubicBezTo>
                    <a:pt x="4600739" y="7295255"/>
                    <a:pt x="4598174" y="7296721"/>
                    <a:pt x="4596343" y="7298553"/>
                  </a:cubicBezTo>
                  <a:cubicBezTo>
                    <a:pt x="4595610" y="7299652"/>
                    <a:pt x="4595243" y="7301117"/>
                    <a:pt x="4594877" y="7302582"/>
                  </a:cubicBezTo>
                  <a:lnTo>
                    <a:pt x="4437344" y="7304781"/>
                  </a:lnTo>
                  <a:lnTo>
                    <a:pt x="4342825" y="7306246"/>
                  </a:lnTo>
                  <a:lnTo>
                    <a:pt x="4261127" y="7188280"/>
                  </a:lnTo>
                  <a:lnTo>
                    <a:pt x="4164043" y="7049065"/>
                  </a:lnTo>
                  <a:cubicBezTo>
                    <a:pt x="4164409" y="7048332"/>
                    <a:pt x="4164776" y="7047599"/>
                    <a:pt x="4164776" y="7046866"/>
                  </a:cubicBezTo>
                  <a:lnTo>
                    <a:pt x="4319744" y="6943921"/>
                  </a:lnTo>
                  <a:lnTo>
                    <a:pt x="4468485" y="6844638"/>
                  </a:lnTo>
                  <a:cubicBezTo>
                    <a:pt x="4470683" y="6846837"/>
                    <a:pt x="4473980" y="6847936"/>
                    <a:pt x="4476911" y="6847936"/>
                  </a:cubicBezTo>
                  <a:lnTo>
                    <a:pt x="4477643" y="6847936"/>
                  </a:lnTo>
                  <a:cubicBezTo>
                    <a:pt x="4480941" y="6847936"/>
                    <a:pt x="4484238" y="6846470"/>
                    <a:pt x="4486802" y="6843905"/>
                  </a:cubicBezTo>
                  <a:cubicBezTo>
                    <a:pt x="4487169" y="6843539"/>
                    <a:pt x="4487169" y="6843173"/>
                    <a:pt x="4487535" y="6842807"/>
                  </a:cubicBezTo>
                  <a:lnTo>
                    <a:pt x="4520141" y="6856362"/>
                  </a:lnTo>
                  <a:lnTo>
                    <a:pt x="4430383" y="6956743"/>
                  </a:lnTo>
                  <a:lnTo>
                    <a:pt x="4306922" y="7094126"/>
                  </a:lnTo>
                  <a:cubicBezTo>
                    <a:pt x="4305090" y="7093394"/>
                    <a:pt x="4302892" y="7093394"/>
                    <a:pt x="4300694" y="7094126"/>
                  </a:cubicBezTo>
                  <a:cubicBezTo>
                    <a:pt x="4298496" y="7095226"/>
                    <a:pt x="4297030" y="7096691"/>
                    <a:pt x="4295931" y="7098889"/>
                  </a:cubicBezTo>
                  <a:cubicBezTo>
                    <a:pt x="4294099" y="7103285"/>
                    <a:pt x="4296297" y="7108414"/>
                    <a:pt x="4301060" y="7110246"/>
                  </a:cubicBezTo>
                  <a:cubicBezTo>
                    <a:pt x="4302159" y="7110612"/>
                    <a:pt x="4303258" y="7110979"/>
                    <a:pt x="4303991" y="7110979"/>
                  </a:cubicBezTo>
                  <a:cubicBezTo>
                    <a:pt x="4305090" y="7110979"/>
                    <a:pt x="4306556" y="7110612"/>
                    <a:pt x="4307654" y="7110246"/>
                  </a:cubicBezTo>
                  <a:cubicBezTo>
                    <a:pt x="4308021" y="7109880"/>
                    <a:pt x="4308021" y="7109513"/>
                    <a:pt x="4308387" y="7109513"/>
                  </a:cubicBezTo>
                  <a:lnTo>
                    <a:pt x="4478743" y="7203301"/>
                  </a:lnTo>
                  <a:lnTo>
                    <a:pt x="4617958" y="7279503"/>
                  </a:lnTo>
                  <a:lnTo>
                    <a:pt x="4606234" y="7296354"/>
                  </a:lnTo>
                  <a:cubicBezTo>
                    <a:pt x="4605502" y="7295989"/>
                    <a:pt x="4604769" y="7295255"/>
                    <a:pt x="4603670" y="7295255"/>
                  </a:cubicBezTo>
                  <a:close/>
                  <a:moveTo>
                    <a:pt x="4720537" y="7147614"/>
                  </a:moveTo>
                  <a:lnTo>
                    <a:pt x="4832276" y="6988983"/>
                  </a:lnTo>
                  <a:cubicBezTo>
                    <a:pt x="4832642" y="6988983"/>
                    <a:pt x="4832642" y="6989349"/>
                    <a:pt x="4833008" y="6989349"/>
                  </a:cubicBezTo>
                  <a:lnTo>
                    <a:pt x="4833374" y="6989349"/>
                  </a:lnTo>
                  <a:cubicBezTo>
                    <a:pt x="4838137" y="6989349"/>
                    <a:pt x="4842167" y="6985685"/>
                    <a:pt x="4842167" y="6980923"/>
                  </a:cubicBezTo>
                  <a:cubicBezTo>
                    <a:pt x="4842167" y="6976160"/>
                    <a:pt x="4838504" y="6972130"/>
                    <a:pt x="4833741" y="6972130"/>
                  </a:cubicBezTo>
                  <a:cubicBezTo>
                    <a:pt x="4833374" y="6972130"/>
                    <a:pt x="4833008" y="6972130"/>
                    <a:pt x="4833008" y="6972130"/>
                  </a:cubicBezTo>
                  <a:lnTo>
                    <a:pt x="4833008" y="6972130"/>
                  </a:lnTo>
                  <a:cubicBezTo>
                    <a:pt x="4830810" y="6972130"/>
                    <a:pt x="4828978" y="6973229"/>
                    <a:pt x="4827513" y="6974695"/>
                  </a:cubicBezTo>
                  <a:lnTo>
                    <a:pt x="4656791" y="6904354"/>
                  </a:lnTo>
                  <a:lnTo>
                    <a:pt x="4531864" y="6853431"/>
                  </a:lnTo>
                  <a:lnTo>
                    <a:pt x="4555677" y="6826687"/>
                  </a:lnTo>
                  <a:cubicBezTo>
                    <a:pt x="4557509" y="6827786"/>
                    <a:pt x="4559341" y="6828152"/>
                    <a:pt x="4561173" y="6828152"/>
                  </a:cubicBezTo>
                  <a:cubicBezTo>
                    <a:pt x="4563004" y="6828152"/>
                    <a:pt x="4564836" y="6827786"/>
                    <a:pt x="4566302" y="6827053"/>
                  </a:cubicBezTo>
                  <a:cubicBezTo>
                    <a:pt x="4569232" y="6825588"/>
                    <a:pt x="4571797" y="6823390"/>
                    <a:pt x="4572896" y="6820092"/>
                  </a:cubicBezTo>
                  <a:lnTo>
                    <a:pt x="4750212" y="6844272"/>
                  </a:lnTo>
                  <a:lnTo>
                    <a:pt x="4934855" y="6868818"/>
                  </a:lnTo>
                  <a:cubicBezTo>
                    <a:pt x="4935221" y="6869550"/>
                    <a:pt x="4935954" y="6870283"/>
                    <a:pt x="4936321" y="6870650"/>
                  </a:cubicBezTo>
                  <a:lnTo>
                    <a:pt x="4910309" y="7038074"/>
                  </a:lnTo>
                  <a:lnTo>
                    <a:pt x="4888694" y="7179854"/>
                  </a:lnTo>
                  <a:lnTo>
                    <a:pt x="4802967" y="7219787"/>
                  </a:lnTo>
                  <a:lnTo>
                    <a:pt x="4660455" y="7286830"/>
                  </a:lnTo>
                  <a:cubicBezTo>
                    <a:pt x="4657524" y="7283532"/>
                    <a:pt x="4653128" y="7282433"/>
                    <a:pt x="4649098" y="7283899"/>
                  </a:cubicBezTo>
                  <a:cubicBezTo>
                    <a:pt x="4647999" y="7284265"/>
                    <a:pt x="4647632" y="7285364"/>
                    <a:pt x="4646900" y="7286096"/>
                  </a:cubicBezTo>
                  <a:lnTo>
                    <a:pt x="4628948" y="7276205"/>
                  </a:lnTo>
                  <a:lnTo>
                    <a:pt x="4720537" y="7147614"/>
                  </a:lnTo>
                  <a:close/>
                  <a:moveTo>
                    <a:pt x="6829279" y="5729819"/>
                  </a:moveTo>
                  <a:cubicBezTo>
                    <a:pt x="6826715" y="5733116"/>
                    <a:pt x="6825982" y="5737879"/>
                    <a:pt x="6828180" y="5741542"/>
                  </a:cubicBezTo>
                  <a:cubicBezTo>
                    <a:pt x="6812060" y="5758395"/>
                    <a:pt x="6765167" y="5806021"/>
                    <a:pt x="6718273" y="5854380"/>
                  </a:cubicBezTo>
                  <a:lnTo>
                    <a:pt x="6652696" y="5922522"/>
                  </a:lnTo>
                  <a:lnTo>
                    <a:pt x="6511282" y="5896877"/>
                  </a:lnTo>
                  <a:lnTo>
                    <a:pt x="6343858" y="5866836"/>
                  </a:lnTo>
                  <a:cubicBezTo>
                    <a:pt x="6343492" y="5866103"/>
                    <a:pt x="6343492" y="5865370"/>
                    <a:pt x="6342759" y="5864638"/>
                  </a:cubicBezTo>
                  <a:lnTo>
                    <a:pt x="6379761" y="5682193"/>
                  </a:lnTo>
                  <a:lnTo>
                    <a:pt x="6414565" y="5506708"/>
                  </a:lnTo>
                  <a:cubicBezTo>
                    <a:pt x="6417862" y="5506708"/>
                    <a:pt x="6421159" y="5505243"/>
                    <a:pt x="6423357" y="5502678"/>
                  </a:cubicBezTo>
                  <a:cubicBezTo>
                    <a:pt x="6425922" y="5499748"/>
                    <a:pt x="6427021" y="5496084"/>
                    <a:pt x="6426654" y="5492054"/>
                  </a:cubicBezTo>
                  <a:lnTo>
                    <a:pt x="6459260" y="5478499"/>
                  </a:lnTo>
                  <a:lnTo>
                    <a:pt x="6466587" y="5612951"/>
                  </a:lnTo>
                  <a:lnTo>
                    <a:pt x="6477211" y="5797228"/>
                  </a:lnTo>
                  <a:cubicBezTo>
                    <a:pt x="6475380" y="5797961"/>
                    <a:pt x="6473914" y="5799793"/>
                    <a:pt x="6472815" y="5801624"/>
                  </a:cubicBezTo>
                  <a:cubicBezTo>
                    <a:pt x="6470983" y="5806021"/>
                    <a:pt x="6473182" y="5811150"/>
                    <a:pt x="6477578" y="5812982"/>
                  </a:cubicBezTo>
                  <a:cubicBezTo>
                    <a:pt x="6477578" y="5812982"/>
                    <a:pt x="6477578" y="5812982"/>
                    <a:pt x="6477944" y="5812982"/>
                  </a:cubicBezTo>
                  <a:cubicBezTo>
                    <a:pt x="6479043" y="5813348"/>
                    <a:pt x="6480142" y="5813348"/>
                    <a:pt x="6480875" y="5813714"/>
                  </a:cubicBezTo>
                  <a:cubicBezTo>
                    <a:pt x="6484539" y="5813714"/>
                    <a:pt x="6487836" y="5811516"/>
                    <a:pt x="6488935" y="5808219"/>
                  </a:cubicBezTo>
                  <a:cubicBezTo>
                    <a:pt x="6488935" y="5807853"/>
                    <a:pt x="6488935" y="5807486"/>
                    <a:pt x="6488935" y="5807120"/>
                  </a:cubicBezTo>
                  <a:lnTo>
                    <a:pt x="6675776" y="5752899"/>
                  </a:lnTo>
                  <a:lnTo>
                    <a:pt x="6828180" y="5708204"/>
                  </a:lnTo>
                  <a:lnTo>
                    <a:pt x="6831843" y="5728353"/>
                  </a:lnTo>
                  <a:cubicBezTo>
                    <a:pt x="6831111" y="5728720"/>
                    <a:pt x="6830011" y="5728720"/>
                    <a:pt x="6829279" y="5729819"/>
                  </a:cubicBezTo>
                  <a:lnTo>
                    <a:pt x="6829279" y="5729819"/>
                  </a:lnTo>
                  <a:close/>
                  <a:moveTo>
                    <a:pt x="6807664" y="5542977"/>
                  </a:moveTo>
                  <a:lnTo>
                    <a:pt x="6774326" y="5351374"/>
                  </a:lnTo>
                  <a:cubicBezTo>
                    <a:pt x="6774692" y="5351007"/>
                    <a:pt x="6775058" y="5351374"/>
                    <a:pt x="6775425" y="5351007"/>
                  </a:cubicBezTo>
                  <a:cubicBezTo>
                    <a:pt x="6778722" y="5347344"/>
                    <a:pt x="6778355" y="5341848"/>
                    <a:pt x="6774692" y="5338918"/>
                  </a:cubicBezTo>
                  <a:cubicBezTo>
                    <a:pt x="6774692" y="5338918"/>
                    <a:pt x="6774692" y="5338918"/>
                    <a:pt x="6774692" y="5338918"/>
                  </a:cubicBezTo>
                  <a:cubicBezTo>
                    <a:pt x="6771028" y="5335987"/>
                    <a:pt x="6765899" y="5335987"/>
                    <a:pt x="6762602" y="5339284"/>
                  </a:cubicBezTo>
                  <a:cubicBezTo>
                    <a:pt x="6761137" y="5340749"/>
                    <a:pt x="6760404" y="5342948"/>
                    <a:pt x="6760404" y="5345146"/>
                  </a:cubicBezTo>
                  <a:lnTo>
                    <a:pt x="6590049" y="5416219"/>
                  </a:lnTo>
                  <a:lnTo>
                    <a:pt x="6465855" y="5468608"/>
                  </a:lnTo>
                  <a:lnTo>
                    <a:pt x="6463656" y="5432705"/>
                  </a:lnTo>
                  <a:cubicBezTo>
                    <a:pt x="6467320" y="5431605"/>
                    <a:pt x="6470251" y="5429041"/>
                    <a:pt x="6471716" y="5425744"/>
                  </a:cubicBezTo>
                  <a:cubicBezTo>
                    <a:pt x="6472815" y="5422813"/>
                    <a:pt x="6472815" y="5419150"/>
                    <a:pt x="6471716" y="5416219"/>
                  </a:cubicBezTo>
                  <a:lnTo>
                    <a:pt x="6614228" y="5307777"/>
                  </a:lnTo>
                  <a:lnTo>
                    <a:pt x="6761869" y="5194574"/>
                  </a:lnTo>
                  <a:cubicBezTo>
                    <a:pt x="6762602" y="5194940"/>
                    <a:pt x="6763335" y="5194940"/>
                    <a:pt x="6764068" y="5194940"/>
                  </a:cubicBezTo>
                  <a:lnTo>
                    <a:pt x="6764434" y="5194940"/>
                  </a:lnTo>
                  <a:lnTo>
                    <a:pt x="6864449" y="5331957"/>
                  </a:lnTo>
                  <a:lnTo>
                    <a:pt x="6949444" y="5447725"/>
                  </a:lnTo>
                  <a:lnTo>
                    <a:pt x="6917204" y="5536750"/>
                  </a:lnTo>
                  <a:lnTo>
                    <a:pt x="6863716" y="5685124"/>
                  </a:lnTo>
                  <a:cubicBezTo>
                    <a:pt x="6859320" y="5684757"/>
                    <a:pt x="6855656" y="5687322"/>
                    <a:pt x="6853825" y="5690985"/>
                  </a:cubicBezTo>
                  <a:cubicBezTo>
                    <a:pt x="6853458" y="5692084"/>
                    <a:pt x="6853825" y="5693183"/>
                    <a:pt x="6853825" y="5694282"/>
                  </a:cubicBezTo>
                  <a:lnTo>
                    <a:pt x="6834042" y="5700144"/>
                  </a:lnTo>
                  <a:lnTo>
                    <a:pt x="6807664" y="5542977"/>
                  </a:lnTo>
                  <a:close/>
                  <a:moveTo>
                    <a:pt x="6239080" y="4615366"/>
                  </a:moveTo>
                  <a:lnTo>
                    <a:pt x="6239080" y="4615366"/>
                  </a:lnTo>
                  <a:lnTo>
                    <a:pt x="6239080" y="4615366"/>
                  </a:lnTo>
                  <a:close/>
                  <a:moveTo>
                    <a:pt x="7227874" y="2846601"/>
                  </a:moveTo>
                  <a:lnTo>
                    <a:pt x="7189773" y="2765271"/>
                  </a:lnTo>
                  <a:lnTo>
                    <a:pt x="7199298" y="2766736"/>
                  </a:lnTo>
                  <a:cubicBezTo>
                    <a:pt x="7199298" y="2768202"/>
                    <a:pt x="7199664" y="2769301"/>
                    <a:pt x="7200030" y="2770766"/>
                  </a:cubicBezTo>
                  <a:cubicBezTo>
                    <a:pt x="7202229" y="2775529"/>
                    <a:pt x="7206991" y="2778826"/>
                    <a:pt x="7212487" y="2778826"/>
                  </a:cubicBezTo>
                  <a:cubicBezTo>
                    <a:pt x="7212853" y="2778826"/>
                    <a:pt x="7213220" y="2778826"/>
                    <a:pt x="7213586" y="2778459"/>
                  </a:cubicBezTo>
                  <a:lnTo>
                    <a:pt x="7250588" y="2883603"/>
                  </a:lnTo>
                  <a:cubicBezTo>
                    <a:pt x="7256083" y="2899357"/>
                    <a:pt x="7261578" y="2915476"/>
                    <a:pt x="7267074" y="2930131"/>
                  </a:cubicBezTo>
                  <a:lnTo>
                    <a:pt x="7227874" y="2846601"/>
                  </a:lnTo>
                  <a:close/>
                  <a:moveTo>
                    <a:pt x="7200030" y="2760142"/>
                  </a:moveTo>
                  <a:lnTo>
                    <a:pt x="7186109" y="2757944"/>
                  </a:lnTo>
                  <a:lnTo>
                    <a:pt x="7168158" y="2719476"/>
                  </a:lnTo>
                  <a:cubicBezTo>
                    <a:pt x="7171821" y="2723872"/>
                    <a:pt x="7176217" y="2728635"/>
                    <a:pt x="7180248" y="2733764"/>
                  </a:cubicBezTo>
                  <a:lnTo>
                    <a:pt x="7201496" y="2758310"/>
                  </a:lnTo>
                  <a:cubicBezTo>
                    <a:pt x="7200763" y="2758676"/>
                    <a:pt x="7200397" y="2759409"/>
                    <a:pt x="7200030" y="2760142"/>
                  </a:cubicBezTo>
                  <a:close/>
                  <a:moveTo>
                    <a:pt x="7142147" y="2702258"/>
                  </a:moveTo>
                  <a:cubicBezTo>
                    <a:pt x="7144345" y="2706654"/>
                    <a:pt x="7148741" y="2709585"/>
                    <a:pt x="7153503" y="2709585"/>
                  </a:cubicBezTo>
                  <a:cubicBezTo>
                    <a:pt x="7154236" y="2709585"/>
                    <a:pt x="7154603" y="2709218"/>
                    <a:pt x="7155335" y="2709218"/>
                  </a:cubicBezTo>
                  <a:lnTo>
                    <a:pt x="7177317" y="2756478"/>
                  </a:lnTo>
                  <a:lnTo>
                    <a:pt x="7039933" y="2735230"/>
                  </a:lnTo>
                  <a:lnTo>
                    <a:pt x="6901085" y="2713981"/>
                  </a:lnTo>
                  <a:cubicBezTo>
                    <a:pt x="6928927" y="2712515"/>
                    <a:pt x="6969593" y="2710684"/>
                    <a:pt x="7010259" y="2708486"/>
                  </a:cubicBezTo>
                  <a:lnTo>
                    <a:pt x="7141780" y="2701159"/>
                  </a:lnTo>
                  <a:cubicBezTo>
                    <a:pt x="7141780" y="2701159"/>
                    <a:pt x="7141780" y="2701525"/>
                    <a:pt x="7142147" y="2702258"/>
                  </a:cubicBezTo>
                  <a:lnTo>
                    <a:pt x="7142147" y="2702258"/>
                  </a:lnTo>
                  <a:close/>
                  <a:moveTo>
                    <a:pt x="6769197" y="2764171"/>
                  </a:moveTo>
                  <a:lnTo>
                    <a:pt x="6698857" y="2804837"/>
                  </a:lnTo>
                  <a:lnTo>
                    <a:pt x="6690064" y="2784321"/>
                  </a:lnTo>
                  <a:cubicBezTo>
                    <a:pt x="6691163" y="2783222"/>
                    <a:pt x="6692628" y="2782489"/>
                    <a:pt x="6693361" y="2781024"/>
                  </a:cubicBezTo>
                  <a:cubicBezTo>
                    <a:pt x="6694094" y="2779558"/>
                    <a:pt x="6693361" y="2778826"/>
                    <a:pt x="6693361" y="2777360"/>
                  </a:cubicBezTo>
                  <a:cubicBezTo>
                    <a:pt x="6708748" y="2771865"/>
                    <a:pt x="6742819" y="2760142"/>
                    <a:pt x="6776524" y="2748052"/>
                  </a:cubicBezTo>
                  <a:lnTo>
                    <a:pt x="6831111" y="2728635"/>
                  </a:lnTo>
                  <a:cubicBezTo>
                    <a:pt x="6813525" y="2738527"/>
                    <a:pt x="6791544" y="2750983"/>
                    <a:pt x="6769197" y="2764171"/>
                  </a:cubicBezTo>
                  <a:lnTo>
                    <a:pt x="6769197" y="2764171"/>
                  </a:lnTo>
                  <a:close/>
                  <a:moveTo>
                    <a:pt x="6619357" y="2607371"/>
                  </a:moveTo>
                  <a:lnTo>
                    <a:pt x="6553413" y="2443977"/>
                  </a:lnTo>
                  <a:cubicBezTo>
                    <a:pt x="6553780" y="2443610"/>
                    <a:pt x="6554146" y="2443244"/>
                    <a:pt x="6554512" y="2442878"/>
                  </a:cubicBezTo>
                  <a:cubicBezTo>
                    <a:pt x="6554879" y="2442511"/>
                    <a:pt x="6554512" y="2442145"/>
                    <a:pt x="6554512" y="2442145"/>
                  </a:cubicBezTo>
                  <a:lnTo>
                    <a:pt x="6567335" y="2437749"/>
                  </a:lnTo>
                  <a:lnTo>
                    <a:pt x="6616793" y="2587222"/>
                  </a:lnTo>
                  <a:lnTo>
                    <a:pt x="6643903" y="2668553"/>
                  </a:lnTo>
                  <a:lnTo>
                    <a:pt x="6619357" y="2607371"/>
                  </a:lnTo>
                  <a:close/>
                  <a:moveTo>
                    <a:pt x="6275716" y="2716545"/>
                  </a:moveTo>
                  <a:lnTo>
                    <a:pt x="6136501" y="2789816"/>
                  </a:lnTo>
                  <a:lnTo>
                    <a:pt x="5994721" y="2864919"/>
                  </a:lnTo>
                  <a:cubicBezTo>
                    <a:pt x="5994355" y="2864553"/>
                    <a:pt x="5993989" y="2864187"/>
                    <a:pt x="5993256" y="2863820"/>
                  </a:cubicBezTo>
                  <a:lnTo>
                    <a:pt x="6000583" y="2843671"/>
                  </a:lnTo>
                  <a:lnTo>
                    <a:pt x="6007544" y="2830115"/>
                  </a:lnTo>
                  <a:lnTo>
                    <a:pt x="6083013" y="2682841"/>
                  </a:lnTo>
                  <a:cubicBezTo>
                    <a:pt x="6083746" y="2682841"/>
                    <a:pt x="6084112" y="2683573"/>
                    <a:pt x="6084845" y="2683573"/>
                  </a:cubicBezTo>
                  <a:cubicBezTo>
                    <a:pt x="6091073" y="2683573"/>
                    <a:pt x="6096202" y="2678444"/>
                    <a:pt x="6096202" y="2671850"/>
                  </a:cubicBezTo>
                  <a:cubicBezTo>
                    <a:pt x="6096202" y="2668553"/>
                    <a:pt x="6094736" y="2665622"/>
                    <a:pt x="6092538" y="2663424"/>
                  </a:cubicBezTo>
                  <a:cubicBezTo>
                    <a:pt x="6092538" y="2663424"/>
                    <a:pt x="6092172" y="2663424"/>
                    <a:pt x="6092172" y="2663424"/>
                  </a:cubicBezTo>
                  <a:lnTo>
                    <a:pt x="6129906" y="2574033"/>
                  </a:lnTo>
                  <a:cubicBezTo>
                    <a:pt x="6147492" y="2589786"/>
                    <a:pt x="6170938" y="2611035"/>
                    <a:pt x="6194385" y="2631917"/>
                  </a:cubicBezTo>
                  <a:lnTo>
                    <a:pt x="6276815" y="2705555"/>
                  </a:lnTo>
                  <a:cubicBezTo>
                    <a:pt x="6275350" y="2709218"/>
                    <a:pt x="6274983" y="2712882"/>
                    <a:pt x="6275716" y="2716545"/>
                  </a:cubicBezTo>
                  <a:lnTo>
                    <a:pt x="6275716" y="2716545"/>
                  </a:lnTo>
                  <a:close/>
                  <a:moveTo>
                    <a:pt x="6087775" y="2656829"/>
                  </a:moveTo>
                  <a:lnTo>
                    <a:pt x="6086310" y="2609570"/>
                  </a:lnTo>
                  <a:lnTo>
                    <a:pt x="6086310" y="2605906"/>
                  </a:lnTo>
                  <a:cubicBezTo>
                    <a:pt x="6094004" y="2584657"/>
                    <a:pt x="6100232" y="2567439"/>
                    <a:pt x="6103529" y="2557547"/>
                  </a:cubicBezTo>
                  <a:lnTo>
                    <a:pt x="6103895" y="2557547"/>
                  </a:lnTo>
                  <a:cubicBezTo>
                    <a:pt x="6105361" y="2557547"/>
                    <a:pt x="6106826" y="2557181"/>
                    <a:pt x="6108291" y="2556814"/>
                  </a:cubicBezTo>
                  <a:cubicBezTo>
                    <a:pt x="6108658" y="2556814"/>
                    <a:pt x="6108658" y="2556082"/>
                    <a:pt x="6109024" y="2556082"/>
                  </a:cubicBezTo>
                  <a:lnTo>
                    <a:pt x="6124411" y="2570003"/>
                  </a:lnTo>
                  <a:lnTo>
                    <a:pt x="6087775" y="2656829"/>
                  </a:lnTo>
                  <a:close/>
                  <a:moveTo>
                    <a:pt x="5770878" y="2081651"/>
                  </a:moveTo>
                  <a:cubicBezTo>
                    <a:pt x="5770512" y="2082018"/>
                    <a:pt x="5770146" y="2081651"/>
                    <a:pt x="5769779" y="2082018"/>
                  </a:cubicBezTo>
                  <a:cubicBezTo>
                    <a:pt x="5768680" y="2083117"/>
                    <a:pt x="5768680" y="2084949"/>
                    <a:pt x="5768314" y="2086414"/>
                  </a:cubicBezTo>
                  <a:lnTo>
                    <a:pt x="5715925" y="2087147"/>
                  </a:lnTo>
                  <a:lnTo>
                    <a:pt x="5712627" y="2086048"/>
                  </a:lnTo>
                  <a:lnTo>
                    <a:pt x="5668299" y="2069195"/>
                  </a:lnTo>
                  <a:lnTo>
                    <a:pt x="5762818" y="2062967"/>
                  </a:lnTo>
                  <a:lnTo>
                    <a:pt x="5770878" y="2081651"/>
                  </a:lnTo>
                  <a:close/>
                  <a:moveTo>
                    <a:pt x="5663169" y="2062235"/>
                  </a:moveTo>
                  <a:cubicBezTo>
                    <a:pt x="5663169" y="2062235"/>
                    <a:pt x="5663169" y="2061868"/>
                    <a:pt x="5663169" y="2061868"/>
                  </a:cubicBezTo>
                  <a:cubicBezTo>
                    <a:pt x="5660605" y="2056006"/>
                    <a:pt x="5654011" y="2053442"/>
                    <a:pt x="5648149" y="2056006"/>
                  </a:cubicBezTo>
                  <a:cubicBezTo>
                    <a:pt x="5645218" y="2057105"/>
                    <a:pt x="5643020" y="2059670"/>
                    <a:pt x="5641921" y="2062235"/>
                  </a:cubicBezTo>
                  <a:cubicBezTo>
                    <a:pt x="5641555" y="2062967"/>
                    <a:pt x="5642287" y="2063700"/>
                    <a:pt x="5641921" y="2064433"/>
                  </a:cubicBezTo>
                  <a:lnTo>
                    <a:pt x="5477794" y="2087879"/>
                  </a:lnTo>
                  <a:lnTo>
                    <a:pt x="5462407" y="2090077"/>
                  </a:lnTo>
                  <a:lnTo>
                    <a:pt x="5440792" y="2090444"/>
                  </a:lnTo>
                  <a:cubicBezTo>
                    <a:pt x="5440792" y="2090077"/>
                    <a:pt x="5440426" y="2089711"/>
                    <a:pt x="5440426" y="2089345"/>
                  </a:cubicBezTo>
                  <a:lnTo>
                    <a:pt x="5558392" y="1979438"/>
                  </a:lnTo>
                  <a:lnTo>
                    <a:pt x="5673061" y="1871730"/>
                  </a:lnTo>
                  <a:cubicBezTo>
                    <a:pt x="5675259" y="1873195"/>
                    <a:pt x="5678190" y="1874294"/>
                    <a:pt x="5681121" y="1874294"/>
                  </a:cubicBezTo>
                  <a:cubicBezTo>
                    <a:pt x="5681854" y="1874294"/>
                    <a:pt x="5682586" y="1873928"/>
                    <a:pt x="5683319" y="1873928"/>
                  </a:cubicBezTo>
                  <a:lnTo>
                    <a:pt x="5726183" y="1976141"/>
                  </a:lnTo>
                  <a:cubicBezTo>
                    <a:pt x="5738272" y="2005083"/>
                    <a:pt x="5750728" y="2034025"/>
                    <a:pt x="5759887" y="2055640"/>
                  </a:cubicBezTo>
                  <a:lnTo>
                    <a:pt x="5663169" y="2062235"/>
                  </a:lnTo>
                  <a:close/>
                  <a:moveTo>
                    <a:pt x="6029159" y="1701374"/>
                  </a:moveTo>
                  <a:lnTo>
                    <a:pt x="6037219" y="1691117"/>
                  </a:lnTo>
                  <a:lnTo>
                    <a:pt x="6055536" y="1705038"/>
                  </a:lnTo>
                  <a:cubicBezTo>
                    <a:pt x="6052605" y="1704672"/>
                    <a:pt x="6049308" y="1703939"/>
                    <a:pt x="6046011" y="1703572"/>
                  </a:cubicBezTo>
                  <a:lnTo>
                    <a:pt x="6029159" y="1701374"/>
                  </a:lnTo>
                  <a:close/>
                  <a:moveTo>
                    <a:pt x="6023297" y="1697711"/>
                  </a:moveTo>
                  <a:cubicBezTo>
                    <a:pt x="6022564" y="1697711"/>
                    <a:pt x="6021832" y="1697711"/>
                    <a:pt x="6021099" y="1698077"/>
                  </a:cubicBezTo>
                  <a:lnTo>
                    <a:pt x="5888112" y="1582309"/>
                  </a:lnTo>
                  <a:lnTo>
                    <a:pt x="5837921" y="1539079"/>
                  </a:lnTo>
                  <a:lnTo>
                    <a:pt x="5906430" y="1591468"/>
                  </a:lnTo>
                  <a:lnTo>
                    <a:pt x="6031723" y="1686720"/>
                  </a:lnTo>
                  <a:lnTo>
                    <a:pt x="6023297" y="1697711"/>
                  </a:lnTo>
                  <a:close/>
                  <a:moveTo>
                    <a:pt x="5744134" y="1457748"/>
                  </a:moveTo>
                  <a:lnTo>
                    <a:pt x="5727282" y="1442727"/>
                  </a:lnTo>
                  <a:lnTo>
                    <a:pt x="5788463" y="1389606"/>
                  </a:lnTo>
                  <a:cubicBezTo>
                    <a:pt x="5807880" y="1372754"/>
                    <a:pt x="5826931" y="1355901"/>
                    <a:pt x="5842317" y="1342713"/>
                  </a:cubicBezTo>
                  <a:lnTo>
                    <a:pt x="5806048" y="1388141"/>
                  </a:lnTo>
                  <a:cubicBezTo>
                    <a:pt x="5783700" y="1415984"/>
                    <a:pt x="5761353" y="1444559"/>
                    <a:pt x="5751461" y="1457382"/>
                  </a:cubicBezTo>
                  <a:cubicBezTo>
                    <a:pt x="5749263" y="1456283"/>
                    <a:pt x="5746332" y="1456283"/>
                    <a:pt x="5744134" y="1457748"/>
                  </a:cubicBezTo>
                  <a:lnTo>
                    <a:pt x="5744134" y="1457748"/>
                  </a:lnTo>
                  <a:close/>
                  <a:moveTo>
                    <a:pt x="5904598" y="1142682"/>
                  </a:moveTo>
                  <a:lnTo>
                    <a:pt x="5929144" y="1005665"/>
                  </a:lnTo>
                  <a:lnTo>
                    <a:pt x="5966878" y="1041935"/>
                  </a:lnTo>
                  <a:cubicBezTo>
                    <a:pt x="5963948" y="1046697"/>
                    <a:pt x="5965046" y="1052925"/>
                    <a:pt x="5969443" y="1056955"/>
                  </a:cubicBezTo>
                  <a:cubicBezTo>
                    <a:pt x="5969809" y="1057322"/>
                    <a:pt x="5970175" y="1056955"/>
                    <a:pt x="5970175" y="1057322"/>
                  </a:cubicBezTo>
                  <a:lnTo>
                    <a:pt x="5920351" y="1179318"/>
                  </a:lnTo>
                  <a:cubicBezTo>
                    <a:pt x="5904964" y="1217053"/>
                    <a:pt x="5889944" y="1254787"/>
                    <a:pt x="5879686" y="1280432"/>
                  </a:cubicBezTo>
                  <a:lnTo>
                    <a:pt x="5904598" y="1142682"/>
                  </a:lnTo>
                  <a:close/>
                  <a:moveTo>
                    <a:pt x="5930243" y="997606"/>
                  </a:moveTo>
                  <a:lnTo>
                    <a:pt x="5932807" y="983318"/>
                  </a:lnTo>
                  <a:cubicBezTo>
                    <a:pt x="5933540" y="983318"/>
                    <a:pt x="5934272" y="982951"/>
                    <a:pt x="5935005" y="982951"/>
                  </a:cubicBezTo>
                  <a:lnTo>
                    <a:pt x="5951125" y="1010794"/>
                  </a:lnTo>
                  <a:cubicBezTo>
                    <a:pt x="5954422" y="1016290"/>
                    <a:pt x="5957719" y="1021785"/>
                    <a:pt x="5960650" y="1027280"/>
                  </a:cubicBezTo>
                  <a:lnTo>
                    <a:pt x="5930243" y="997606"/>
                  </a:lnTo>
                  <a:close/>
                  <a:moveTo>
                    <a:pt x="5922549" y="980021"/>
                  </a:moveTo>
                  <a:cubicBezTo>
                    <a:pt x="5923649" y="980753"/>
                    <a:pt x="5925114" y="980753"/>
                    <a:pt x="5926213" y="981486"/>
                  </a:cubicBezTo>
                  <a:lnTo>
                    <a:pt x="5924381" y="991744"/>
                  </a:lnTo>
                  <a:lnTo>
                    <a:pt x="5859903" y="929097"/>
                  </a:lnTo>
                  <a:lnTo>
                    <a:pt x="5793226" y="864985"/>
                  </a:lnTo>
                  <a:cubicBezTo>
                    <a:pt x="5805682" y="874877"/>
                    <a:pt x="5818871" y="885501"/>
                    <a:pt x="5832060" y="895759"/>
                  </a:cubicBezTo>
                  <a:lnTo>
                    <a:pt x="5919252" y="965000"/>
                  </a:lnTo>
                  <a:cubicBezTo>
                    <a:pt x="5918519" y="966832"/>
                    <a:pt x="5918153" y="969030"/>
                    <a:pt x="5918153" y="970862"/>
                  </a:cubicBezTo>
                  <a:cubicBezTo>
                    <a:pt x="5918519" y="974159"/>
                    <a:pt x="5919985" y="977456"/>
                    <a:pt x="5922549" y="980021"/>
                  </a:cubicBezTo>
                  <a:lnTo>
                    <a:pt x="5922549" y="980021"/>
                  </a:lnTo>
                  <a:close/>
                  <a:moveTo>
                    <a:pt x="5539342" y="728334"/>
                  </a:moveTo>
                  <a:lnTo>
                    <a:pt x="5454714" y="697927"/>
                  </a:lnTo>
                  <a:lnTo>
                    <a:pt x="5462407" y="692065"/>
                  </a:lnTo>
                  <a:cubicBezTo>
                    <a:pt x="5463506" y="693164"/>
                    <a:pt x="5464605" y="693897"/>
                    <a:pt x="5465704" y="694263"/>
                  </a:cubicBezTo>
                  <a:cubicBezTo>
                    <a:pt x="5467169" y="694996"/>
                    <a:pt x="5469001" y="695362"/>
                    <a:pt x="5470467" y="694996"/>
                  </a:cubicBezTo>
                  <a:cubicBezTo>
                    <a:pt x="5474130" y="694996"/>
                    <a:pt x="5477794" y="693164"/>
                    <a:pt x="5480358" y="689867"/>
                  </a:cubicBezTo>
                  <a:lnTo>
                    <a:pt x="5581106" y="738226"/>
                  </a:lnTo>
                  <a:cubicBezTo>
                    <a:pt x="5596493" y="745553"/>
                    <a:pt x="5611513" y="752880"/>
                    <a:pt x="5625801" y="759475"/>
                  </a:cubicBezTo>
                  <a:lnTo>
                    <a:pt x="5539342" y="728334"/>
                  </a:lnTo>
                  <a:close/>
                  <a:moveTo>
                    <a:pt x="5376313" y="686570"/>
                  </a:moveTo>
                  <a:cubicBezTo>
                    <a:pt x="5377779" y="687303"/>
                    <a:pt x="5379244" y="687303"/>
                    <a:pt x="5380710" y="687303"/>
                  </a:cubicBezTo>
                  <a:cubicBezTo>
                    <a:pt x="5384739" y="687303"/>
                    <a:pt x="5388037" y="685104"/>
                    <a:pt x="5390235" y="681807"/>
                  </a:cubicBezTo>
                  <a:lnTo>
                    <a:pt x="5439693" y="699759"/>
                  </a:lnTo>
                  <a:lnTo>
                    <a:pt x="5327588" y="781822"/>
                  </a:lnTo>
                  <a:lnTo>
                    <a:pt x="5214384" y="865351"/>
                  </a:lnTo>
                  <a:cubicBezTo>
                    <a:pt x="5233069" y="844835"/>
                    <a:pt x="5260545" y="814428"/>
                    <a:pt x="5287655" y="784020"/>
                  </a:cubicBezTo>
                  <a:lnTo>
                    <a:pt x="5375580" y="685837"/>
                  </a:lnTo>
                  <a:cubicBezTo>
                    <a:pt x="5375947" y="686204"/>
                    <a:pt x="5375947" y="686570"/>
                    <a:pt x="5376313" y="686570"/>
                  </a:cubicBezTo>
                  <a:close/>
                  <a:moveTo>
                    <a:pt x="5156500" y="994308"/>
                  </a:moveTo>
                  <a:lnTo>
                    <a:pt x="5135618" y="1072709"/>
                  </a:lnTo>
                  <a:lnTo>
                    <a:pt x="5114736" y="1064282"/>
                  </a:lnTo>
                  <a:cubicBezTo>
                    <a:pt x="5114736" y="1061718"/>
                    <a:pt x="5114003" y="1059153"/>
                    <a:pt x="5112171" y="1057322"/>
                  </a:cubicBezTo>
                  <a:cubicBezTo>
                    <a:pt x="5119498" y="1042667"/>
                    <a:pt x="5135251" y="1010062"/>
                    <a:pt x="5150272" y="977822"/>
                  </a:cubicBezTo>
                  <a:lnTo>
                    <a:pt x="5175184" y="925434"/>
                  </a:lnTo>
                  <a:cubicBezTo>
                    <a:pt x="5169689" y="944850"/>
                    <a:pt x="5163094" y="969396"/>
                    <a:pt x="5156500" y="994308"/>
                  </a:cubicBezTo>
                  <a:lnTo>
                    <a:pt x="5156500" y="994308"/>
                  </a:lnTo>
                  <a:close/>
                  <a:moveTo>
                    <a:pt x="4939618" y="989546"/>
                  </a:moveTo>
                  <a:lnTo>
                    <a:pt x="4777322" y="920671"/>
                  </a:lnTo>
                  <a:cubicBezTo>
                    <a:pt x="4777322" y="919938"/>
                    <a:pt x="4776956" y="919206"/>
                    <a:pt x="4776589" y="918473"/>
                  </a:cubicBezTo>
                  <a:lnTo>
                    <a:pt x="4782451" y="906383"/>
                  </a:lnTo>
                  <a:lnTo>
                    <a:pt x="4923132" y="977090"/>
                  </a:lnTo>
                  <a:lnTo>
                    <a:pt x="4999700" y="1015191"/>
                  </a:lnTo>
                  <a:lnTo>
                    <a:pt x="4939618" y="989546"/>
                  </a:lnTo>
                  <a:close/>
                  <a:moveTo>
                    <a:pt x="4770728" y="914809"/>
                  </a:moveTo>
                  <a:lnTo>
                    <a:pt x="4761203" y="900521"/>
                  </a:lnTo>
                  <a:cubicBezTo>
                    <a:pt x="4759371" y="897957"/>
                    <a:pt x="4757539" y="895026"/>
                    <a:pt x="4756074" y="892828"/>
                  </a:cubicBezTo>
                  <a:lnTo>
                    <a:pt x="4776589" y="903086"/>
                  </a:lnTo>
                  <a:lnTo>
                    <a:pt x="4770728" y="914809"/>
                  </a:lnTo>
                  <a:close/>
                  <a:moveTo>
                    <a:pt x="4767797" y="1303146"/>
                  </a:moveTo>
                  <a:cubicBezTo>
                    <a:pt x="4769262" y="1306077"/>
                    <a:pt x="4771094" y="1308275"/>
                    <a:pt x="4774025" y="1309741"/>
                  </a:cubicBezTo>
                  <a:lnTo>
                    <a:pt x="4727498" y="1460313"/>
                  </a:lnTo>
                  <a:lnTo>
                    <a:pt x="4680604" y="1613815"/>
                  </a:lnTo>
                  <a:cubicBezTo>
                    <a:pt x="4679872" y="1613815"/>
                    <a:pt x="4679505" y="1613815"/>
                    <a:pt x="4678773" y="1614182"/>
                  </a:cubicBezTo>
                  <a:lnTo>
                    <a:pt x="4669614" y="1594765"/>
                  </a:lnTo>
                  <a:lnTo>
                    <a:pt x="4664851" y="1580111"/>
                  </a:lnTo>
                  <a:lnTo>
                    <a:pt x="4614660" y="1422944"/>
                  </a:lnTo>
                  <a:cubicBezTo>
                    <a:pt x="4617958" y="1420746"/>
                    <a:pt x="4619789" y="1417083"/>
                    <a:pt x="4619423" y="1413419"/>
                  </a:cubicBezTo>
                  <a:cubicBezTo>
                    <a:pt x="4619057" y="1407191"/>
                    <a:pt x="4613928" y="1402062"/>
                    <a:pt x="4607700" y="1402428"/>
                  </a:cubicBezTo>
                  <a:lnTo>
                    <a:pt x="4607333" y="1402428"/>
                  </a:lnTo>
                  <a:lnTo>
                    <a:pt x="4570698" y="1313038"/>
                  </a:lnTo>
                  <a:cubicBezTo>
                    <a:pt x="4594145" y="1311939"/>
                    <a:pt x="4625651" y="1310107"/>
                    <a:pt x="4657158" y="1308275"/>
                  </a:cubicBezTo>
                  <a:lnTo>
                    <a:pt x="4767797" y="1302047"/>
                  </a:lnTo>
                  <a:cubicBezTo>
                    <a:pt x="4767430" y="1302047"/>
                    <a:pt x="4767797" y="1302413"/>
                    <a:pt x="4767797" y="1303146"/>
                  </a:cubicBezTo>
                  <a:lnTo>
                    <a:pt x="4767797" y="1303146"/>
                  </a:lnTo>
                  <a:close/>
                  <a:moveTo>
                    <a:pt x="4598907" y="1400230"/>
                  </a:moveTo>
                  <a:lnTo>
                    <a:pt x="4564470" y="1367991"/>
                  </a:lnTo>
                  <a:lnTo>
                    <a:pt x="4561905" y="1365426"/>
                  </a:lnTo>
                  <a:lnTo>
                    <a:pt x="4539558" y="1318533"/>
                  </a:lnTo>
                  <a:cubicBezTo>
                    <a:pt x="4540657" y="1317434"/>
                    <a:pt x="4541756" y="1316335"/>
                    <a:pt x="4542489" y="1314869"/>
                  </a:cubicBezTo>
                  <a:cubicBezTo>
                    <a:pt x="4542489" y="1314503"/>
                    <a:pt x="4542489" y="1314137"/>
                    <a:pt x="4542489" y="1313770"/>
                  </a:cubicBezTo>
                  <a:lnTo>
                    <a:pt x="4563371" y="1312671"/>
                  </a:lnTo>
                  <a:lnTo>
                    <a:pt x="4598907" y="1400230"/>
                  </a:lnTo>
                  <a:close/>
                  <a:moveTo>
                    <a:pt x="3968043" y="1217419"/>
                  </a:moveTo>
                  <a:cubicBezTo>
                    <a:pt x="3968043" y="1217785"/>
                    <a:pt x="3967677" y="1218152"/>
                    <a:pt x="3967677" y="1218518"/>
                  </a:cubicBezTo>
                  <a:cubicBezTo>
                    <a:pt x="3968043" y="1219983"/>
                    <a:pt x="3968776" y="1221449"/>
                    <a:pt x="3969508" y="1222548"/>
                  </a:cubicBezTo>
                  <a:lnTo>
                    <a:pt x="3932873" y="1259916"/>
                  </a:lnTo>
                  <a:lnTo>
                    <a:pt x="3929576" y="1261382"/>
                  </a:lnTo>
                  <a:lnTo>
                    <a:pt x="3886346" y="1280798"/>
                  </a:lnTo>
                  <a:lnTo>
                    <a:pt x="3948626" y="1209725"/>
                  </a:lnTo>
                  <a:lnTo>
                    <a:pt x="3968043" y="1217419"/>
                  </a:lnTo>
                  <a:close/>
                  <a:moveTo>
                    <a:pt x="3877920" y="1280066"/>
                  </a:moveTo>
                  <a:cubicBezTo>
                    <a:pt x="3877920" y="1280066"/>
                    <a:pt x="3877553" y="1279699"/>
                    <a:pt x="3877920" y="1280066"/>
                  </a:cubicBezTo>
                  <a:cubicBezTo>
                    <a:pt x="3871691" y="1277501"/>
                    <a:pt x="3865097" y="1280432"/>
                    <a:pt x="3862899" y="1286294"/>
                  </a:cubicBezTo>
                  <a:cubicBezTo>
                    <a:pt x="3861434" y="1289957"/>
                    <a:pt x="3862166" y="1293987"/>
                    <a:pt x="3864364" y="1296918"/>
                  </a:cubicBezTo>
                  <a:lnTo>
                    <a:pt x="3765448" y="1429172"/>
                  </a:lnTo>
                  <a:lnTo>
                    <a:pt x="3756289" y="1441628"/>
                  </a:lnTo>
                  <a:lnTo>
                    <a:pt x="3740903" y="1457382"/>
                  </a:lnTo>
                  <a:lnTo>
                    <a:pt x="3739803" y="1457015"/>
                  </a:lnTo>
                  <a:lnTo>
                    <a:pt x="3745299" y="1295819"/>
                  </a:lnTo>
                  <a:lnTo>
                    <a:pt x="3750062" y="1138286"/>
                  </a:lnTo>
                  <a:cubicBezTo>
                    <a:pt x="3752993" y="1137920"/>
                    <a:pt x="3755923" y="1136454"/>
                    <a:pt x="3758121" y="1134256"/>
                  </a:cubicBezTo>
                  <a:cubicBezTo>
                    <a:pt x="3758488" y="1133890"/>
                    <a:pt x="3758854" y="1133157"/>
                    <a:pt x="3758854" y="1132791"/>
                  </a:cubicBezTo>
                  <a:lnTo>
                    <a:pt x="3861434" y="1174555"/>
                  </a:lnTo>
                  <a:cubicBezTo>
                    <a:pt x="3890376" y="1186279"/>
                    <a:pt x="3919684" y="1198368"/>
                    <a:pt x="3941666" y="1207161"/>
                  </a:cubicBezTo>
                  <a:lnTo>
                    <a:pt x="3877920" y="1280066"/>
                  </a:lnTo>
                  <a:close/>
                  <a:moveTo>
                    <a:pt x="3881949" y="766069"/>
                  </a:moveTo>
                  <a:cubicBezTo>
                    <a:pt x="3881583" y="762772"/>
                    <a:pt x="3881217" y="758742"/>
                    <a:pt x="3880484" y="753247"/>
                  </a:cubicBezTo>
                  <a:lnTo>
                    <a:pt x="3903198" y="750316"/>
                  </a:lnTo>
                  <a:cubicBezTo>
                    <a:pt x="3900633" y="752147"/>
                    <a:pt x="3898069" y="753979"/>
                    <a:pt x="3895504" y="755811"/>
                  </a:cubicBezTo>
                  <a:lnTo>
                    <a:pt x="3881949" y="766069"/>
                  </a:lnTo>
                  <a:close/>
                  <a:moveTo>
                    <a:pt x="3874989" y="767534"/>
                  </a:moveTo>
                  <a:cubicBezTo>
                    <a:pt x="3874622" y="767901"/>
                    <a:pt x="3874256" y="767534"/>
                    <a:pt x="3874256" y="767901"/>
                  </a:cubicBezTo>
                  <a:cubicBezTo>
                    <a:pt x="3874256" y="768267"/>
                    <a:pt x="3873890" y="769000"/>
                    <a:pt x="3873890" y="769366"/>
                  </a:cubicBezTo>
                  <a:lnTo>
                    <a:pt x="3698039" y="781456"/>
                  </a:lnTo>
                  <a:lnTo>
                    <a:pt x="3632462" y="786219"/>
                  </a:lnTo>
                  <a:lnTo>
                    <a:pt x="3717456" y="774862"/>
                  </a:lnTo>
                  <a:lnTo>
                    <a:pt x="3873523" y="753613"/>
                  </a:lnTo>
                  <a:cubicBezTo>
                    <a:pt x="3873890" y="759841"/>
                    <a:pt x="3874622" y="764237"/>
                    <a:pt x="3874989" y="767534"/>
                  </a:cubicBezTo>
                  <a:lnTo>
                    <a:pt x="3874989" y="767534"/>
                  </a:lnTo>
                  <a:close/>
                  <a:moveTo>
                    <a:pt x="3507901" y="795377"/>
                  </a:moveTo>
                  <a:lnTo>
                    <a:pt x="3485553" y="796477"/>
                  </a:lnTo>
                  <a:lnTo>
                    <a:pt x="3491415" y="715512"/>
                  </a:lnTo>
                  <a:cubicBezTo>
                    <a:pt x="3493246" y="689867"/>
                    <a:pt x="3495078" y="664589"/>
                    <a:pt x="3496177" y="644439"/>
                  </a:cubicBezTo>
                  <a:lnTo>
                    <a:pt x="3502772" y="701957"/>
                  </a:lnTo>
                  <a:cubicBezTo>
                    <a:pt x="3506801" y="737493"/>
                    <a:pt x="3510831" y="773396"/>
                    <a:pt x="3513030" y="789516"/>
                  </a:cubicBezTo>
                  <a:cubicBezTo>
                    <a:pt x="3510465" y="790615"/>
                    <a:pt x="3508633" y="792813"/>
                    <a:pt x="3507901" y="795377"/>
                  </a:cubicBezTo>
                  <a:lnTo>
                    <a:pt x="3507901" y="795377"/>
                  </a:lnTo>
                  <a:close/>
                  <a:moveTo>
                    <a:pt x="3398360" y="459063"/>
                  </a:moveTo>
                  <a:lnTo>
                    <a:pt x="3318861" y="345127"/>
                  </a:lnTo>
                  <a:lnTo>
                    <a:pt x="3371250" y="344394"/>
                  </a:lnTo>
                  <a:cubicBezTo>
                    <a:pt x="3372715" y="349523"/>
                    <a:pt x="3377478" y="353186"/>
                    <a:pt x="3382973" y="353186"/>
                  </a:cubicBezTo>
                  <a:lnTo>
                    <a:pt x="3383706" y="353186"/>
                  </a:lnTo>
                  <a:cubicBezTo>
                    <a:pt x="3384072" y="353186"/>
                    <a:pt x="3384439" y="352820"/>
                    <a:pt x="3384805" y="352820"/>
                  </a:cubicBezTo>
                  <a:lnTo>
                    <a:pt x="3436095" y="474084"/>
                  </a:lnTo>
                  <a:cubicBezTo>
                    <a:pt x="3451848" y="511818"/>
                    <a:pt x="3467968" y="549187"/>
                    <a:pt x="3478958" y="574465"/>
                  </a:cubicBezTo>
                  <a:lnTo>
                    <a:pt x="3398360" y="459063"/>
                  </a:lnTo>
                  <a:close/>
                  <a:moveTo>
                    <a:pt x="3314099" y="338166"/>
                  </a:moveTo>
                  <a:lnTo>
                    <a:pt x="3306039" y="326442"/>
                  </a:lnTo>
                  <a:cubicBezTo>
                    <a:pt x="3306405" y="325710"/>
                    <a:pt x="3307138" y="324977"/>
                    <a:pt x="3307138" y="324244"/>
                  </a:cubicBezTo>
                  <a:lnTo>
                    <a:pt x="3338278" y="332671"/>
                  </a:lnTo>
                  <a:cubicBezTo>
                    <a:pt x="3344506" y="334502"/>
                    <a:pt x="3350734" y="335968"/>
                    <a:pt x="3356596" y="337433"/>
                  </a:cubicBezTo>
                  <a:lnTo>
                    <a:pt x="3314099" y="338166"/>
                  </a:lnTo>
                  <a:close/>
                  <a:moveTo>
                    <a:pt x="3295781" y="331205"/>
                  </a:moveTo>
                  <a:lnTo>
                    <a:pt x="3296147" y="331205"/>
                  </a:lnTo>
                  <a:cubicBezTo>
                    <a:pt x="3297613" y="331205"/>
                    <a:pt x="3298712" y="330839"/>
                    <a:pt x="3300177" y="330106"/>
                  </a:cubicBezTo>
                  <a:lnTo>
                    <a:pt x="3305672" y="338166"/>
                  </a:lnTo>
                  <a:lnTo>
                    <a:pt x="3215915" y="339265"/>
                  </a:lnTo>
                  <a:lnTo>
                    <a:pt x="3123594" y="340730"/>
                  </a:lnTo>
                  <a:cubicBezTo>
                    <a:pt x="3139347" y="338899"/>
                    <a:pt x="3155833" y="337067"/>
                    <a:pt x="3172685" y="335235"/>
                  </a:cubicBezTo>
                  <a:lnTo>
                    <a:pt x="3283325" y="322413"/>
                  </a:lnTo>
                  <a:cubicBezTo>
                    <a:pt x="3285156" y="327908"/>
                    <a:pt x="3290285" y="331205"/>
                    <a:pt x="3295781" y="331205"/>
                  </a:cubicBezTo>
                  <a:close/>
                  <a:moveTo>
                    <a:pt x="2847362" y="424626"/>
                  </a:moveTo>
                  <a:lnTo>
                    <a:pt x="2766031" y="462727"/>
                  </a:lnTo>
                  <a:lnTo>
                    <a:pt x="2767496" y="453201"/>
                  </a:lnTo>
                  <a:cubicBezTo>
                    <a:pt x="2768962" y="453201"/>
                    <a:pt x="2770061" y="452835"/>
                    <a:pt x="2771526" y="452469"/>
                  </a:cubicBezTo>
                  <a:cubicBezTo>
                    <a:pt x="2776655" y="450271"/>
                    <a:pt x="2779952" y="444775"/>
                    <a:pt x="2779586" y="438914"/>
                  </a:cubicBezTo>
                  <a:lnTo>
                    <a:pt x="2884364" y="401912"/>
                  </a:lnTo>
                  <a:cubicBezTo>
                    <a:pt x="2900483" y="396416"/>
                    <a:pt x="2916237" y="390555"/>
                    <a:pt x="2931257" y="385426"/>
                  </a:cubicBezTo>
                  <a:lnTo>
                    <a:pt x="2847362" y="424626"/>
                  </a:lnTo>
                  <a:close/>
                  <a:moveTo>
                    <a:pt x="2760902" y="452102"/>
                  </a:moveTo>
                  <a:lnTo>
                    <a:pt x="2758704" y="466757"/>
                  </a:lnTo>
                  <a:lnTo>
                    <a:pt x="2720237" y="484708"/>
                  </a:lnTo>
                  <a:cubicBezTo>
                    <a:pt x="2724999" y="480678"/>
                    <a:pt x="2729395" y="476648"/>
                    <a:pt x="2734524" y="472252"/>
                  </a:cubicBezTo>
                  <a:lnTo>
                    <a:pt x="2758704" y="451003"/>
                  </a:lnTo>
                  <a:cubicBezTo>
                    <a:pt x="2759436" y="451736"/>
                    <a:pt x="2760169" y="452102"/>
                    <a:pt x="2760902" y="452102"/>
                  </a:cubicBezTo>
                  <a:close/>
                  <a:moveTo>
                    <a:pt x="2703018" y="510353"/>
                  </a:moveTo>
                  <a:cubicBezTo>
                    <a:pt x="2708147" y="508155"/>
                    <a:pt x="2711078" y="502659"/>
                    <a:pt x="2709978" y="497164"/>
                  </a:cubicBezTo>
                  <a:lnTo>
                    <a:pt x="2757238" y="475183"/>
                  </a:lnTo>
                  <a:lnTo>
                    <a:pt x="2735990" y="612566"/>
                  </a:lnTo>
                  <a:lnTo>
                    <a:pt x="2714741" y="751415"/>
                  </a:lnTo>
                  <a:cubicBezTo>
                    <a:pt x="2713276" y="723938"/>
                    <a:pt x="2711444" y="683273"/>
                    <a:pt x="2709246" y="642241"/>
                  </a:cubicBezTo>
                  <a:lnTo>
                    <a:pt x="2701919" y="510719"/>
                  </a:lnTo>
                  <a:cubicBezTo>
                    <a:pt x="2702285" y="510353"/>
                    <a:pt x="2702285" y="510353"/>
                    <a:pt x="2703018" y="510353"/>
                  </a:cubicBezTo>
                  <a:lnTo>
                    <a:pt x="2703018" y="510353"/>
                  </a:lnTo>
                  <a:close/>
                  <a:moveTo>
                    <a:pt x="2764932" y="883303"/>
                  </a:moveTo>
                  <a:lnTo>
                    <a:pt x="2805597" y="953643"/>
                  </a:lnTo>
                  <a:lnTo>
                    <a:pt x="2785081" y="962435"/>
                  </a:lnTo>
                  <a:cubicBezTo>
                    <a:pt x="2783249" y="960604"/>
                    <a:pt x="2780685" y="959505"/>
                    <a:pt x="2778121" y="959505"/>
                  </a:cubicBezTo>
                  <a:cubicBezTo>
                    <a:pt x="2772625" y="944118"/>
                    <a:pt x="2760902" y="910047"/>
                    <a:pt x="2748812" y="876342"/>
                  </a:cubicBezTo>
                  <a:lnTo>
                    <a:pt x="2729395" y="821755"/>
                  </a:lnTo>
                  <a:cubicBezTo>
                    <a:pt x="2739287" y="838974"/>
                    <a:pt x="2752109" y="860955"/>
                    <a:pt x="2764932" y="883303"/>
                  </a:cubicBezTo>
                  <a:lnTo>
                    <a:pt x="2764932" y="883303"/>
                  </a:lnTo>
                  <a:close/>
                  <a:moveTo>
                    <a:pt x="2608132" y="1033142"/>
                  </a:moveTo>
                  <a:lnTo>
                    <a:pt x="2444737" y="1099086"/>
                  </a:lnTo>
                  <a:cubicBezTo>
                    <a:pt x="2444004" y="1098720"/>
                    <a:pt x="2443638" y="1098353"/>
                    <a:pt x="2442905" y="1097987"/>
                  </a:cubicBezTo>
                  <a:cubicBezTo>
                    <a:pt x="2441806" y="1095056"/>
                    <a:pt x="2440341" y="1090660"/>
                    <a:pt x="2438509" y="1085165"/>
                  </a:cubicBezTo>
                  <a:lnTo>
                    <a:pt x="2587982" y="1035707"/>
                  </a:lnTo>
                  <a:lnTo>
                    <a:pt x="2669313" y="1008596"/>
                  </a:lnTo>
                  <a:lnTo>
                    <a:pt x="2608132" y="1033142"/>
                  </a:lnTo>
                  <a:close/>
                  <a:moveTo>
                    <a:pt x="2419092" y="1096522"/>
                  </a:moveTo>
                  <a:cubicBezTo>
                    <a:pt x="2415795" y="1095789"/>
                    <a:pt x="2412864" y="1095423"/>
                    <a:pt x="2409933" y="1094690"/>
                  </a:cubicBezTo>
                  <a:lnTo>
                    <a:pt x="2431548" y="1087363"/>
                  </a:lnTo>
                  <a:cubicBezTo>
                    <a:pt x="2433380" y="1092492"/>
                    <a:pt x="2434846" y="1096522"/>
                    <a:pt x="2435945" y="1099819"/>
                  </a:cubicBezTo>
                  <a:lnTo>
                    <a:pt x="2419092" y="1096522"/>
                  </a:lnTo>
                  <a:close/>
                  <a:moveTo>
                    <a:pt x="2657590" y="1564724"/>
                  </a:moveTo>
                  <a:lnTo>
                    <a:pt x="2610330" y="1566189"/>
                  </a:lnTo>
                  <a:lnTo>
                    <a:pt x="2606666" y="1566189"/>
                  </a:lnTo>
                  <a:lnTo>
                    <a:pt x="2557208" y="1548604"/>
                  </a:lnTo>
                  <a:cubicBezTo>
                    <a:pt x="2557575" y="1547139"/>
                    <a:pt x="2557575" y="1545673"/>
                    <a:pt x="2557208" y="1544208"/>
                  </a:cubicBezTo>
                  <a:cubicBezTo>
                    <a:pt x="2557208" y="1543842"/>
                    <a:pt x="2556476" y="1543842"/>
                    <a:pt x="2556476" y="1543475"/>
                  </a:cubicBezTo>
                  <a:lnTo>
                    <a:pt x="2570397" y="1528088"/>
                  </a:lnTo>
                  <a:lnTo>
                    <a:pt x="2657590" y="1564724"/>
                  </a:lnTo>
                  <a:close/>
                  <a:moveTo>
                    <a:pt x="2082045" y="1881621"/>
                  </a:moveTo>
                  <a:cubicBezTo>
                    <a:pt x="2082412" y="1881988"/>
                    <a:pt x="2082045" y="1882354"/>
                    <a:pt x="2082412" y="1882720"/>
                  </a:cubicBezTo>
                  <a:cubicBezTo>
                    <a:pt x="2083511" y="1883453"/>
                    <a:pt x="2084976" y="1884186"/>
                    <a:pt x="2086442" y="1884552"/>
                  </a:cubicBezTo>
                  <a:lnTo>
                    <a:pt x="2087174" y="1936941"/>
                  </a:lnTo>
                  <a:cubicBezTo>
                    <a:pt x="2086808" y="1938040"/>
                    <a:pt x="2086442" y="1939139"/>
                    <a:pt x="2086075" y="1940238"/>
                  </a:cubicBezTo>
                  <a:lnTo>
                    <a:pt x="2069223" y="1984567"/>
                  </a:lnTo>
                  <a:lnTo>
                    <a:pt x="2062995" y="1890047"/>
                  </a:lnTo>
                  <a:lnTo>
                    <a:pt x="2082045" y="1881621"/>
                  </a:lnTo>
                  <a:close/>
                  <a:moveTo>
                    <a:pt x="2062628" y="1989330"/>
                  </a:moveTo>
                  <a:cubicBezTo>
                    <a:pt x="2062628" y="1989330"/>
                    <a:pt x="2062262" y="1989330"/>
                    <a:pt x="2062262" y="1989330"/>
                  </a:cubicBezTo>
                  <a:cubicBezTo>
                    <a:pt x="2056400" y="1991894"/>
                    <a:pt x="2053836" y="1998489"/>
                    <a:pt x="2056400" y="2004350"/>
                  </a:cubicBezTo>
                  <a:cubicBezTo>
                    <a:pt x="2056400" y="2004350"/>
                    <a:pt x="2056400" y="2004350"/>
                    <a:pt x="2056400" y="2004350"/>
                  </a:cubicBezTo>
                  <a:cubicBezTo>
                    <a:pt x="2057866" y="2007647"/>
                    <a:pt x="2061163" y="2010212"/>
                    <a:pt x="2064827" y="2010579"/>
                  </a:cubicBezTo>
                  <a:lnTo>
                    <a:pt x="2088273" y="2174339"/>
                  </a:lnTo>
                  <a:lnTo>
                    <a:pt x="2090471" y="2189726"/>
                  </a:lnTo>
                  <a:lnTo>
                    <a:pt x="2090838" y="2211708"/>
                  </a:lnTo>
                  <a:lnTo>
                    <a:pt x="2089739" y="2212074"/>
                  </a:lnTo>
                  <a:lnTo>
                    <a:pt x="1979832" y="2094107"/>
                  </a:lnTo>
                  <a:lnTo>
                    <a:pt x="1872124" y="1979438"/>
                  </a:lnTo>
                  <a:cubicBezTo>
                    <a:pt x="1873955" y="1976874"/>
                    <a:pt x="1874688" y="1973943"/>
                    <a:pt x="1874688" y="1971012"/>
                  </a:cubicBezTo>
                  <a:cubicBezTo>
                    <a:pt x="1874688" y="1970279"/>
                    <a:pt x="1874322" y="1969913"/>
                    <a:pt x="1874322" y="1969180"/>
                  </a:cubicBezTo>
                  <a:lnTo>
                    <a:pt x="1976535" y="1926317"/>
                  </a:lnTo>
                  <a:cubicBezTo>
                    <a:pt x="2005477" y="1914227"/>
                    <a:pt x="2034419" y="1901771"/>
                    <a:pt x="2056034" y="1892612"/>
                  </a:cubicBezTo>
                  <a:lnTo>
                    <a:pt x="2062628" y="1989330"/>
                  </a:lnTo>
                  <a:close/>
                  <a:moveTo>
                    <a:pt x="1702135" y="1622974"/>
                  </a:moveTo>
                  <a:lnTo>
                    <a:pt x="1691877" y="1614915"/>
                  </a:lnTo>
                  <a:lnTo>
                    <a:pt x="1705798" y="1596597"/>
                  </a:lnTo>
                  <a:cubicBezTo>
                    <a:pt x="1705432" y="1599528"/>
                    <a:pt x="1704699" y="1602825"/>
                    <a:pt x="1704333" y="1605756"/>
                  </a:cubicBezTo>
                  <a:lnTo>
                    <a:pt x="1702135" y="1622974"/>
                  </a:lnTo>
                  <a:close/>
                  <a:moveTo>
                    <a:pt x="1698471" y="1628836"/>
                  </a:moveTo>
                  <a:cubicBezTo>
                    <a:pt x="1698471" y="1629202"/>
                    <a:pt x="1698105" y="1629202"/>
                    <a:pt x="1698105" y="1629569"/>
                  </a:cubicBezTo>
                  <a:cubicBezTo>
                    <a:pt x="1698105" y="1629935"/>
                    <a:pt x="1698471" y="1630301"/>
                    <a:pt x="1698837" y="1631034"/>
                  </a:cubicBezTo>
                  <a:lnTo>
                    <a:pt x="1583069" y="1764021"/>
                  </a:lnTo>
                  <a:lnTo>
                    <a:pt x="1540206" y="1813479"/>
                  </a:lnTo>
                  <a:lnTo>
                    <a:pt x="1591862" y="1745703"/>
                  </a:lnTo>
                  <a:lnTo>
                    <a:pt x="1687114" y="1620410"/>
                  </a:lnTo>
                  <a:lnTo>
                    <a:pt x="1698471" y="1628836"/>
                  </a:lnTo>
                  <a:close/>
                  <a:moveTo>
                    <a:pt x="1458508" y="1908365"/>
                  </a:moveTo>
                  <a:lnTo>
                    <a:pt x="1443488" y="1924851"/>
                  </a:lnTo>
                  <a:lnTo>
                    <a:pt x="1390366" y="1863670"/>
                  </a:lnTo>
                  <a:cubicBezTo>
                    <a:pt x="1373514" y="1844253"/>
                    <a:pt x="1356662" y="1825203"/>
                    <a:pt x="1343473" y="1809816"/>
                  </a:cubicBezTo>
                  <a:lnTo>
                    <a:pt x="1388901" y="1846085"/>
                  </a:lnTo>
                  <a:cubicBezTo>
                    <a:pt x="1416744" y="1868432"/>
                    <a:pt x="1445319" y="1890780"/>
                    <a:pt x="1458142" y="1900672"/>
                  </a:cubicBezTo>
                  <a:cubicBezTo>
                    <a:pt x="1456677" y="1903236"/>
                    <a:pt x="1457043" y="1905801"/>
                    <a:pt x="1458508" y="1908365"/>
                  </a:cubicBezTo>
                  <a:lnTo>
                    <a:pt x="1458508" y="1908365"/>
                  </a:lnTo>
                  <a:close/>
                  <a:moveTo>
                    <a:pt x="1143443" y="1747902"/>
                  </a:moveTo>
                  <a:lnTo>
                    <a:pt x="1006426" y="1723356"/>
                  </a:lnTo>
                  <a:lnTo>
                    <a:pt x="1043061" y="1685255"/>
                  </a:lnTo>
                  <a:cubicBezTo>
                    <a:pt x="1044527" y="1686354"/>
                    <a:pt x="1046358" y="1687086"/>
                    <a:pt x="1048557" y="1687453"/>
                  </a:cubicBezTo>
                  <a:cubicBezTo>
                    <a:pt x="1052220" y="1687453"/>
                    <a:pt x="1055517" y="1685987"/>
                    <a:pt x="1057715" y="1683423"/>
                  </a:cubicBezTo>
                  <a:cubicBezTo>
                    <a:pt x="1058082" y="1683057"/>
                    <a:pt x="1058082" y="1682690"/>
                    <a:pt x="1058082" y="1682690"/>
                  </a:cubicBezTo>
                  <a:lnTo>
                    <a:pt x="1180078" y="1732148"/>
                  </a:lnTo>
                  <a:cubicBezTo>
                    <a:pt x="1217813" y="1747535"/>
                    <a:pt x="1255547" y="1762556"/>
                    <a:pt x="1281559" y="1773180"/>
                  </a:cubicBezTo>
                  <a:lnTo>
                    <a:pt x="1143443" y="1747902"/>
                  </a:lnTo>
                  <a:close/>
                  <a:moveTo>
                    <a:pt x="998366" y="1721890"/>
                  </a:moveTo>
                  <a:lnTo>
                    <a:pt x="984444" y="1719326"/>
                  </a:lnTo>
                  <a:cubicBezTo>
                    <a:pt x="984444" y="1718593"/>
                    <a:pt x="984078" y="1717860"/>
                    <a:pt x="984078" y="1717128"/>
                  </a:cubicBezTo>
                  <a:lnTo>
                    <a:pt x="1011921" y="1701008"/>
                  </a:lnTo>
                  <a:cubicBezTo>
                    <a:pt x="1017416" y="1697711"/>
                    <a:pt x="1022912" y="1694780"/>
                    <a:pt x="1028041" y="1691483"/>
                  </a:cubicBezTo>
                  <a:lnTo>
                    <a:pt x="998366" y="1721890"/>
                  </a:lnTo>
                  <a:close/>
                  <a:moveTo>
                    <a:pt x="970889" y="1733980"/>
                  </a:moveTo>
                  <a:cubicBezTo>
                    <a:pt x="976018" y="1733980"/>
                    <a:pt x="980781" y="1731049"/>
                    <a:pt x="982979" y="1726287"/>
                  </a:cubicBezTo>
                  <a:lnTo>
                    <a:pt x="992504" y="1728118"/>
                  </a:lnTo>
                  <a:lnTo>
                    <a:pt x="929857" y="1792597"/>
                  </a:lnTo>
                  <a:lnTo>
                    <a:pt x="865379" y="1858907"/>
                  </a:lnTo>
                  <a:cubicBezTo>
                    <a:pt x="875270" y="1846451"/>
                    <a:pt x="885895" y="1833262"/>
                    <a:pt x="896153" y="1820074"/>
                  </a:cubicBezTo>
                  <a:lnTo>
                    <a:pt x="965760" y="1732148"/>
                  </a:lnTo>
                  <a:cubicBezTo>
                    <a:pt x="967226" y="1732881"/>
                    <a:pt x="969057" y="1733614"/>
                    <a:pt x="970889" y="1733980"/>
                  </a:cubicBezTo>
                  <a:lnTo>
                    <a:pt x="970889" y="1733980"/>
                  </a:lnTo>
                  <a:close/>
                  <a:moveTo>
                    <a:pt x="729095" y="2113158"/>
                  </a:moveTo>
                  <a:lnTo>
                    <a:pt x="698687" y="2197786"/>
                  </a:lnTo>
                  <a:lnTo>
                    <a:pt x="692825" y="2189726"/>
                  </a:lnTo>
                  <a:cubicBezTo>
                    <a:pt x="693924" y="2188993"/>
                    <a:pt x="694657" y="2187894"/>
                    <a:pt x="695390" y="2186795"/>
                  </a:cubicBezTo>
                  <a:cubicBezTo>
                    <a:pt x="697588" y="2181300"/>
                    <a:pt x="695756" y="2175439"/>
                    <a:pt x="691360" y="2171775"/>
                  </a:cubicBezTo>
                  <a:lnTo>
                    <a:pt x="739353" y="2071393"/>
                  </a:lnTo>
                  <a:cubicBezTo>
                    <a:pt x="746680" y="2056006"/>
                    <a:pt x="754007" y="2040986"/>
                    <a:pt x="760968" y="2026698"/>
                  </a:cubicBezTo>
                  <a:lnTo>
                    <a:pt x="729095" y="2113158"/>
                  </a:lnTo>
                  <a:close/>
                  <a:moveTo>
                    <a:pt x="682934" y="2226728"/>
                  </a:moveTo>
                  <a:lnTo>
                    <a:pt x="685132" y="2194123"/>
                  </a:lnTo>
                  <a:cubicBezTo>
                    <a:pt x="685865" y="2194123"/>
                    <a:pt x="686597" y="2193756"/>
                    <a:pt x="687330" y="2193390"/>
                  </a:cubicBezTo>
                  <a:lnTo>
                    <a:pt x="696123" y="2205479"/>
                  </a:lnTo>
                  <a:lnTo>
                    <a:pt x="681835" y="2245412"/>
                  </a:lnTo>
                  <a:cubicBezTo>
                    <a:pt x="681835" y="2239551"/>
                    <a:pt x="682568" y="2233323"/>
                    <a:pt x="682934" y="2226728"/>
                  </a:cubicBezTo>
                  <a:lnTo>
                    <a:pt x="682934" y="2226728"/>
                  </a:lnTo>
                  <a:close/>
                  <a:moveTo>
                    <a:pt x="687330" y="2266295"/>
                  </a:moveTo>
                  <a:cubicBezTo>
                    <a:pt x="686597" y="2264463"/>
                    <a:pt x="684399" y="2263364"/>
                    <a:pt x="682934" y="2261898"/>
                  </a:cubicBezTo>
                  <a:lnTo>
                    <a:pt x="700885" y="2212074"/>
                  </a:lnTo>
                  <a:lnTo>
                    <a:pt x="782949" y="2324179"/>
                  </a:lnTo>
                  <a:lnTo>
                    <a:pt x="866111" y="2437383"/>
                  </a:lnTo>
                  <a:cubicBezTo>
                    <a:pt x="845596" y="2418698"/>
                    <a:pt x="815188" y="2391588"/>
                    <a:pt x="784781" y="2364112"/>
                  </a:cubicBezTo>
                  <a:lnTo>
                    <a:pt x="686597" y="2276186"/>
                  </a:lnTo>
                  <a:cubicBezTo>
                    <a:pt x="686597" y="2275820"/>
                    <a:pt x="686964" y="2275820"/>
                    <a:pt x="687330" y="2275453"/>
                  </a:cubicBezTo>
                  <a:cubicBezTo>
                    <a:pt x="688795" y="2272889"/>
                    <a:pt x="688429" y="2269225"/>
                    <a:pt x="687330" y="2266295"/>
                  </a:cubicBezTo>
                  <a:close/>
                  <a:moveTo>
                    <a:pt x="995069" y="2495633"/>
                  </a:moveTo>
                  <a:lnTo>
                    <a:pt x="1073469" y="2516515"/>
                  </a:lnTo>
                  <a:lnTo>
                    <a:pt x="1065043" y="2537398"/>
                  </a:lnTo>
                  <a:cubicBezTo>
                    <a:pt x="1062478" y="2537398"/>
                    <a:pt x="1059914" y="2538130"/>
                    <a:pt x="1058082" y="2539962"/>
                  </a:cubicBezTo>
                  <a:cubicBezTo>
                    <a:pt x="1043428" y="2532635"/>
                    <a:pt x="1010822" y="2516882"/>
                    <a:pt x="978583" y="2501861"/>
                  </a:cubicBezTo>
                  <a:lnTo>
                    <a:pt x="926194" y="2476949"/>
                  </a:lnTo>
                  <a:cubicBezTo>
                    <a:pt x="945611" y="2482444"/>
                    <a:pt x="970157" y="2489039"/>
                    <a:pt x="995069" y="2495633"/>
                  </a:cubicBezTo>
                  <a:close/>
                  <a:moveTo>
                    <a:pt x="990306" y="2712515"/>
                  </a:moveTo>
                  <a:lnTo>
                    <a:pt x="921431" y="2874811"/>
                  </a:lnTo>
                  <a:cubicBezTo>
                    <a:pt x="920699" y="2874811"/>
                    <a:pt x="919966" y="2875177"/>
                    <a:pt x="919233" y="2875544"/>
                  </a:cubicBezTo>
                  <a:lnTo>
                    <a:pt x="907143" y="2869682"/>
                  </a:lnTo>
                  <a:lnTo>
                    <a:pt x="977850" y="2729001"/>
                  </a:lnTo>
                  <a:lnTo>
                    <a:pt x="1015951" y="2652433"/>
                  </a:lnTo>
                  <a:lnTo>
                    <a:pt x="990306" y="2712515"/>
                  </a:lnTo>
                  <a:close/>
                  <a:moveTo>
                    <a:pt x="915569" y="2881405"/>
                  </a:moveTo>
                  <a:lnTo>
                    <a:pt x="901282" y="2890931"/>
                  </a:lnTo>
                  <a:cubicBezTo>
                    <a:pt x="898717" y="2892762"/>
                    <a:pt x="895786" y="2894594"/>
                    <a:pt x="893588" y="2896059"/>
                  </a:cubicBezTo>
                  <a:lnTo>
                    <a:pt x="903846" y="2875544"/>
                  </a:lnTo>
                  <a:lnTo>
                    <a:pt x="915569" y="2881405"/>
                  </a:lnTo>
                  <a:close/>
                  <a:moveTo>
                    <a:pt x="1310134" y="2878108"/>
                  </a:moveTo>
                  <a:lnTo>
                    <a:pt x="1460706" y="2925002"/>
                  </a:lnTo>
                  <a:lnTo>
                    <a:pt x="1614209" y="2971895"/>
                  </a:lnTo>
                  <a:cubicBezTo>
                    <a:pt x="1614209" y="2972628"/>
                    <a:pt x="1614209" y="2972994"/>
                    <a:pt x="1614576" y="2973727"/>
                  </a:cubicBezTo>
                  <a:lnTo>
                    <a:pt x="1595159" y="2982886"/>
                  </a:lnTo>
                  <a:lnTo>
                    <a:pt x="1580505" y="2987648"/>
                  </a:lnTo>
                  <a:lnTo>
                    <a:pt x="1422972" y="3038206"/>
                  </a:lnTo>
                  <a:cubicBezTo>
                    <a:pt x="1420774" y="3035275"/>
                    <a:pt x="1417476" y="3033076"/>
                    <a:pt x="1413813" y="3033076"/>
                  </a:cubicBezTo>
                  <a:lnTo>
                    <a:pt x="1413813" y="3033076"/>
                  </a:lnTo>
                  <a:cubicBezTo>
                    <a:pt x="1407585" y="3033443"/>
                    <a:pt x="1402456" y="3038572"/>
                    <a:pt x="1402822" y="3045166"/>
                  </a:cubicBezTo>
                  <a:cubicBezTo>
                    <a:pt x="1402822" y="3045166"/>
                    <a:pt x="1402822" y="3045533"/>
                    <a:pt x="1403189" y="3045533"/>
                  </a:cubicBezTo>
                  <a:lnTo>
                    <a:pt x="1313432" y="3081802"/>
                  </a:lnTo>
                  <a:cubicBezTo>
                    <a:pt x="1312332" y="3058355"/>
                    <a:pt x="1310501" y="3026848"/>
                    <a:pt x="1308669" y="2995342"/>
                  </a:cubicBezTo>
                  <a:lnTo>
                    <a:pt x="1302441" y="2884336"/>
                  </a:lnTo>
                  <a:cubicBezTo>
                    <a:pt x="1305372" y="2883603"/>
                    <a:pt x="1308303" y="2881405"/>
                    <a:pt x="1310134" y="2878108"/>
                  </a:cubicBezTo>
                  <a:close/>
                  <a:moveTo>
                    <a:pt x="1400990" y="3053592"/>
                  </a:moveTo>
                  <a:lnTo>
                    <a:pt x="1368751" y="3088030"/>
                  </a:lnTo>
                  <a:lnTo>
                    <a:pt x="1366187" y="3090594"/>
                  </a:lnTo>
                  <a:lnTo>
                    <a:pt x="1318927" y="3112942"/>
                  </a:lnTo>
                  <a:cubicBezTo>
                    <a:pt x="1317828" y="3111843"/>
                    <a:pt x="1317095" y="3110377"/>
                    <a:pt x="1315630" y="3110011"/>
                  </a:cubicBezTo>
                  <a:cubicBezTo>
                    <a:pt x="1315263" y="3110011"/>
                    <a:pt x="1314897" y="3110011"/>
                    <a:pt x="1314531" y="3109645"/>
                  </a:cubicBezTo>
                  <a:cubicBezTo>
                    <a:pt x="1314164" y="3104516"/>
                    <a:pt x="1313798" y="3097555"/>
                    <a:pt x="1313432" y="3089129"/>
                  </a:cubicBezTo>
                  <a:lnTo>
                    <a:pt x="1400990" y="3053592"/>
                  </a:lnTo>
                  <a:close/>
                  <a:moveTo>
                    <a:pt x="1218179" y="3684457"/>
                  </a:moveTo>
                  <a:cubicBezTo>
                    <a:pt x="1218545" y="3684457"/>
                    <a:pt x="1218545" y="3684823"/>
                    <a:pt x="1218912" y="3684823"/>
                  </a:cubicBezTo>
                  <a:lnTo>
                    <a:pt x="1219278" y="3684823"/>
                  </a:lnTo>
                  <a:cubicBezTo>
                    <a:pt x="1220744" y="3684823"/>
                    <a:pt x="1221843" y="3683724"/>
                    <a:pt x="1223308" y="3682991"/>
                  </a:cubicBezTo>
                  <a:lnTo>
                    <a:pt x="1260676" y="3719627"/>
                  </a:lnTo>
                  <a:cubicBezTo>
                    <a:pt x="1261043" y="3720725"/>
                    <a:pt x="1261775" y="3721825"/>
                    <a:pt x="1262142" y="3722924"/>
                  </a:cubicBezTo>
                  <a:lnTo>
                    <a:pt x="1281559" y="3766154"/>
                  </a:lnTo>
                  <a:lnTo>
                    <a:pt x="1210486" y="3703873"/>
                  </a:lnTo>
                  <a:cubicBezTo>
                    <a:pt x="1213783" y="3696180"/>
                    <a:pt x="1216347" y="3689585"/>
                    <a:pt x="1218179" y="3684457"/>
                  </a:cubicBezTo>
                  <a:close/>
                  <a:moveTo>
                    <a:pt x="1280826" y="3774214"/>
                  </a:moveTo>
                  <a:cubicBezTo>
                    <a:pt x="1280826" y="3774580"/>
                    <a:pt x="1280460" y="3774580"/>
                    <a:pt x="1280460" y="3774580"/>
                  </a:cubicBezTo>
                  <a:cubicBezTo>
                    <a:pt x="1279361" y="3777510"/>
                    <a:pt x="1279361" y="3780442"/>
                    <a:pt x="1280460" y="3783373"/>
                  </a:cubicBezTo>
                  <a:cubicBezTo>
                    <a:pt x="1281559" y="3786303"/>
                    <a:pt x="1284123" y="3788501"/>
                    <a:pt x="1286688" y="3789234"/>
                  </a:cubicBezTo>
                  <a:cubicBezTo>
                    <a:pt x="1288153" y="3789600"/>
                    <a:pt x="1289252" y="3789967"/>
                    <a:pt x="1290718" y="3789967"/>
                  </a:cubicBezTo>
                  <a:cubicBezTo>
                    <a:pt x="1293282" y="3789967"/>
                    <a:pt x="1295480" y="3789234"/>
                    <a:pt x="1297312" y="3787769"/>
                  </a:cubicBezTo>
                  <a:lnTo>
                    <a:pt x="1429566" y="3886685"/>
                  </a:lnTo>
                  <a:lnTo>
                    <a:pt x="1442022" y="3895843"/>
                  </a:lnTo>
                  <a:lnTo>
                    <a:pt x="1457043" y="3910498"/>
                  </a:lnTo>
                  <a:cubicBezTo>
                    <a:pt x="1456677" y="3910864"/>
                    <a:pt x="1456310" y="3911597"/>
                    <a:pt x="1456310" y="3911963"/>
                  </a:cubicBezTo>
                  <a:lnTo>
                    <a:pt x="1296213" y="3906468"/>
                  </a:lnTo>
                  <a:lnTo>
                    <a:pt x="1138680" y="3901705"/>
                  </a:lnTo>
                  <a:cubicBezTo>
                    <a:pt x="1137947" y="3898042"/>
                    <a:pt x="1135749" y="3895111"/>
                    <a:pt x="1132818" y="3892912"/>
                  </a:cubicBezTo>
                  <a:lnTo>
                    <a:pt x="1174949" y="3790333"/>
                  </a:lnTo>
                  <a:cubicBezTo>
                    <a:pt x="1187039" y="3761391"/>
                    <a:pt x="1198762" y="3732083"/>
                    <a:pt x="1207555" y="3710101"/>
                  </a:cubicBezTo>
                  <a:lnTo>
                    <a:pt x="1280826" y="3774214"/>
                  </a:lnTo>
                  <a:close/>
                  <a:moveTo>
                    <a:pt x="754007" y="3772015"/>
                  </a:moveTo>
                  <a:lnTo>
                    <a:pt x="751076" y="3749301"/>
                  </a:lnTo>
                  <a:cubicBezTo>
                    <a:pt x="752908" y="3751866"/>
                    <a:pt x="754739" y="3754430"/>
                    <a:pt x="756571" y="3756995"/>
                  </a:cubicBezTo>
                  <a:lnTo>
                    <a:pt x="766829" y="3770550"/>
                  </a:lnTo>
                  <a:lnTo>
                    <a:pt x="754007" y="3772015"/>
                  </a:lnTo>
                  <a:close/>
                  <a:moveTo>
                    <a:pt x="768295" y="3777144"/>
                  </a:moveTo>
                  <a:cubicBezTo>
                    <a:pt x="768661" y="3777877"/>
                    <a:pt x="769394" y="3778243"/>
                    <a:pt x="770126" y="3778610"/>
                  </a:cubicBezTo>
                  <a:lnTo>
                    <a:pt x="782216" y="3954460"/>
                  </a:lnTo>
                  <a:lnTo>
                    <a:pt x="786979" y="4020038"/>
                  </a:lnTo>
                  <a:lnTo>
                    <a:pt x="775622" y="3935043"/>
                  </a:lnTo>
                  <a:lnTo>
                    <a:pt x="754373" y="3778976"/>
                  </a:lnTo>
                  <a:lnTo>
                    <a:pt x="768295" y="3777144"/>
                  </a:lnTo>
                  <a:close/>
                  <a:moveTo>
                    <a:pt x="796138" y="4144599"/>
                  </a:moveTo>
                  <a:lnTo>
                    <a:pt x="797237" y="4166946"/>
                  </a:lnTo>
                  <a:lnTo>
                    <a:pt x="716272" y="4161085"/>
                  </a:lnTo>
                  <a:cubicBezTo>
                    <a:pt x="690627" y="4159253"/>
                    <a:pt x="665349" y="4157421"/>
                    <a:pt x="645199" y="4156322"/>
                  </a:cubicBezTo>
                  <a:lnTo>
                    <a:pt x="702717" y="4149728"/>
                  </a:lnTo>
                  <a:cubicBezTo>
                    <a:pt x="738253" y="4145698"/>
                    <a:pt x="774156" y="4141668"/>
                    <a:pt x="790276" y="4139470"/>
                  </a:cubicBezTo>
                  <a:cubicBezTo>
                    <a:pt x="791375" y="4142034"/>
                    <a:pt x="793573" y="4143866"/>
                    <a:pt x="796138" y="4144599"/>
                  </a:cubicBezTo>
                  <a:lnTo>
                    <a:pt x="796138" y="4144599"/>
                  </a:lnTo>
                  <a:close/>
                  <a:moveTo>
                    <a:pt x="460190" y="4253773"/>
                  </a:moveTo>
                  <a:lnTo>
                    <a:pt x="346253" y="4333272"/>
                  </a:lnTo>
                  <a:lnTo>
                    <a:pt x="345520" y="4280883"/>
                  </a:lnTo>
                  <a:cubicBezTo>
                    <a:pt x="351016" y="4279418"/>
                    <a:pt x="354679" y="4274289"/>
                    <a:pt x="354313" y="4268794"/>
                  </a:cubicBezTo>
                  <a:cubicBezTo>
                    <a:pt x="354313" y="4268427"/>
                    <a:pt x="354313" y="4268061"/>
                    <a:pt x="353947" y="4267694"/>
                  </a:cubicBezTo>
                  <a:lnTo>
                    <a:pt x="475210" y="4216405"/>
                  </a:lnTo>
                  <a:cubicBezTo>
                    <a:pt x="512945" y="4200651"/>
                    <a:pt x="550313" y="4184532"/>
                    <a:pt x="575592" y="4173541"/>
                  </a:cubicBezTo>
                  <a:lnTo>
                    <a:pt x="460190" y="4253773"/>
                  </a:lnTo>
                  <a:close/>
                  <a:moveTo>
                    <a:pt x="339292" y="4338034"/>
                  </a:moveTo>
                  <a:lnTo>
                    <a:pt x="327569" y="4346095"/>
                  </a:lnTo>
                  <a:cubicBezTo>
                    <a:pt x="326836" y="4345728"/>
                    <a:pt x="326104" y="4345362"/>
                    <a:pt x="325371" y="4344995"/>
                  </a:cubicBezTo>
                  <a:lnTo>
                    <a:pt x="333797" y="4313855"/>
                  </a:lnTo>
                  <a:cubicBezTo>
                    <a:pt x="335629" y="4307627"/>
                    <a:pt x="337094" y="4301399"/>
                    <a:pt x="338560" y="4295537"/>
                  </a:cubicBezTo>
                  <a:lnTo>
                    <a:pt x="339292" y="4338034"/>
                  </a:lnTo>
                  <a:close/>
                  <a:moveTo>
                    <a:pt x="328668" y="4365511"/>
                  </a:moveTo>
                  <a:cubicBezTo>
                    <a:pt x="331233" y="4362947"/>
                    <a:pt x="332332" y="4359283"/>
                    <a:pt x="332332" y="4355986"/>
                  </a:cubicBezTo>
                  <a:cubicBezTo>
                    <a:pt x="332332" y="4354520"/>
                    <a:pt x="331965" y="4353422"/>
                    <a:pt x="331233" y="4351956"/>
                  </a:cubicBezTo>
                  <a:lnTo>
                    <a:pt x="339292" y="4346461"/>
                  </a:lnTo>
                  <a:lnTo>
                    <a:pt x="340392" y="4436218"/>
                  </a:lnTo>
                  <a:lnTo>
                    <a:pt x="341857" y="4528539"/>
                  </a:lnTo>
                  <a:cubicBezTo>
                    <a:pt x="340025" y="4512786"/>
                    <a:pt x="338193" y="4496300"/>
                    <a:pt x="336362" y="4479448"/>
                  </a:cubicBezTo>
                  <a:lnTo>
                    <a:pt x="323539" y="4368808"/>
                  </a:lnTo>
                  <a:cubicBezTo>
                    <a:pt x="325371" y="4368076"/>
                    <a:pt x="327203" y="4366977"/>
                    <a:pt x="328668" y="4365511"/>
                  </a:cubicBezTo>
                  <a:lnTo>
                    <a:pt x="328668" y="4365511"/>
                  </a:lnTo>
                  <a:close/>
                  <a:moveTo>
                    <a:pt x="425752" y="4805138"/>
                  </a:moveTo>
                  <a:lnTo>
                    <a:pt x="463853" y="4886469"/>
                  </a:lnTo>
                  <a:lnTo>
                    <a:pt x="454328" y="4885003"/>
                  </a:lnTo>
                  <a:cubicBezTo>
                    <a:pt x="454328" y="4883538"/>
                    <a:pt x="453962" y="4882439"/>
                    <a:pt x="453595" y="4880973"/>
                  </a:cubicBezTo>
                  <a:cubicBezTo>
                    <a:pt x="451031" y="4875844"/>
                    <a:pt x="445902" y="4872547"/>
                    <a:pt x="440040" y="4873280"/>
                  </a:cubicBezTo>
                  <a:lnTo>
                    <a:pt x="403038" y="4768136"/>
                  </a:lnTo>
                  <a:cubicBezTo>
                    <a:pt x="397543" y="4752016"/>
                    <a:pt x="391681" y="4736263"/>
                    <a:pt x="386552" y="4721243"/>
                  </a:cubicBezTo>
                  <a:lnTo>
                    <a:pt x="425752" y="4805138"/>
                  </a:lnTo>
                  <a:close/>
                  <a:moveTo>
                    <a:pt x="453229" y="4891598"/>
                  </a:moveTo>
                  <a:lnTo>
                    <a:pt x="467517" y="4893796"/>
                  </a:lnTo>
                  <a:lnTo>
                    <a:pt x="485468" y="4932263"/>
                  </a:lnTo>
                  <a:cubicBezTo>
                    <a:pt x="481438" y="4927867"/>
                    <a:pt x="477408" y="4922738"/>
                    <a:pt x="473012" y="4917975"/>
                  </a:cubicBezTo>
                  <a:lnTo>
                    <a:pt x="451397" y="4893063"/>
                  </a:lnTo>
                  <a:cubicBezTo>
                    <a:pt x="451764" y="4892697"/>
                    <a:pt x="452496" y="4892330"/>
                    <a:pt x="453229" y="4891598"/>
                  </a:cubicBezTo>
                  <a:lnTo>
                    <a:pt x="453229" y="4891598"/>
                  </a:lnTo>
                  <a:close/>
                  <a:moveTo>
                    <a:pt x="511113" y="4949482"/>
                  </a:moveTo>
                  <a:cubicBezTo>
                    <a:pt x="508549" y="4944353"/>
                    <a:pt x="503420" y="4941422"/>
                    <a:pt x="497924" y="4942521"/>
                  </a:cubicBezTo>
                  <a:lnTo>
                    <a:pt x="475943" y="4895261"/>
                  </a:lnTo>
                  <a:lnTo>
                    <a:pt x="613326" y="4916510"/>
                  </a:lnTo>
                  <a:lnTo>
                    <a:pt x="752175" y="4937759"/>
                  </a:lnTo>
                  <a:cubicBezTo>
                    <a:pt x="724698" y="4939224"/>
                    <a:pt x="683667" y="4941056"/>
                    <a:pt x="643001" y="4943254"/>
                  </a:cubicBezTo>
                  <a:lnTo>
                    <a:pt x="511479" y="4950581"/>
                  </a:lnTo>
                  <a:cubicBezTo>
                    <a:pt x="511113" y="4950215"/>
                    <a:pt x="511113" y="4949848"/>
                    <a:pt x="511113" y="4949482"/>
                  </a:cubicBezTo>
                  <a:lnTo>
                    <a:pt x="511113" y="4949482"/>
                  </a:lnTo>
                  <a:close/>
                  <a:moveTo>
                    <a:pt x="884063" y="4887568"/>
                  </a:moveTo>
                  <a:lnTo>
                    <a:pt x="954403" y="4846902"/>
                  </a:lnTo>
                  <a:lnTo>
                    <a:pt x="963196" y="4867418"/>
                  </a:lnTo>
                  <a:cubicBezTo>
                    <a:pt x="962097" y="4868517"/>
                    <a:pt x="960631" y="4869250"/>
                    <a:pt x="959899" y="4870715"/>
                  </a:cubicBezTo>
                  <a:cubicBezTo>
                    <a:pt x="959166" y="4872181"/>
                    <a:pt x="959899" y="4873280"/>
                    <a:pt x="959899" y="4874379"/>
                  </a:cubicBezTo>
                  <a:cubicBezTo>
                    <a:pt x="944512" y="4879508"/>
                    <a:pt x="910441" y="4891598"/>
                    <a:pt x="876736" y="4903687"/>
                  </a:cubicBezTo>
                  <a:lnTo>
                    <a:pt x="822149" y="4923104"/>
                  </a:lnTo>
                  <a:cubicBezTo>
                    <a:pt x="839368" y="4913212"/>
                    <a:pt x="861715" y="4900390"/>
                    <a:pt x="884063" y="4887568"/>
                  </a:cubicBezTo>
                  <a:lnTo>
                    <a:pt x="884063" y="4887568"/>
                  </a:lnTo>
                  <a:close/>
                  <a:moveTo>
                    <a:pt x="1034269" y="5044368"/>
                  </a:moveTo>
                  <a:lnTo>
                    <a:pt x="1100213" y="5207762"/>
                  </a:lnTo>
                  <a:cubicBezTo>
                    <a:pt x="1099846" y="5208129"/>
                    <a:pt x="1099480" y="5208495"/>
                    <a:pt x="1099114" y="5208862"/>
                  </a:cubicBezTo>
                  <a:cubicBezTo>
                    <a:pt x="1098747" y="5209228"/>
                    <a:pt x="1099114" y="5209594"/>
                    <a:pt x="1099114" y="5209594"/>
                  </a:cubicBezTo>
                  <a:lnTo>
                    <a:pt x="1086291" y="5213991"/>
                  </a:lnTo>
                  <a:lnTo>
                    <a:pt x="1036833" y="5064517"/>
                  </a:lnTo>
                  <a:lnTo>
                    <a:pt x="1009723" y="4983187"/>
                  </a:lnTo>
                  <a:lnTo>
                    <a:pt x="1034269" y="5044368"/>
                  </a:lnTo>
                  <a:close/>
                  <a:moveTo>
                    <a:pt x="1377177" y="4943986"/>
                  </a:moveTo>
                  <a:cubicBezTo>
                    <a:pt x="1378276" y="4941056"/>
                    <a:pt x="1378276" y="4938125"/>
                    <a:pt x="1377544" y="4935194"/>
                  </a:cubicBezTo>
                  <a:lnTo>
                    <a:pt x="1516759" y="4861923"/>
                  </a:lnTo>
                  <a:lnTo>
                    <a:pt x="1658538" y="4786454"/>
                  </a:lnTo>
                  <a:cubicBezTo>
                    <a:pt x="1658905" y="4786820"/>
                    <a:pt x="1659271" y="4787553"/>
                    <a:pt x="1659638" y="4787553"/>
                  </a:cubicBezTo>
                  <a:lnTo>
                    <a:pt x="1652677" y="4807336"/>
                  </a:lnTo>
                  <a:lnTo>
                    <a:pt x="1645350" y="4821257"/>
                  </a:lnTo>
                  <a:lnTo>
                    <a:pt x="1569514" y="4968532"/>
                  </a:lnTo>
                  <a:cubicBezTo>
                    <a:pt x="1565850" y="4967799"/>
                    <a:pt x="1562187" y="4968899"/>
                    <a:pt x="1559622" y="4971463"/>
                  </a:cubicBezTo>
                  <a:cubicBezTo>
                    <a:pt x="1555226" y="4976226"/>
                    <a:pt x="1555592" y="4983187"/>
                    <a:pt x="1560355" y="4987583"/>
                  </a:cubicBezTo>
                  <a:cubicBezTo>
                    <a:pt x="1560355" y="4987583"/>
                    <a:pt x="1560721" y="4987583"/>
                    <a:pt x="1560721" y="4987583"/>
                  </a:cubicBezTo>
                  <a:lnTo>
                    <a:pt x="1522987" y="5076607"/>
                  </a:lnTo>
                  <a:cubicBezTo>
                    <a:pt x="1505402" y="5060854"/>
                    <a:pt x="1482321" y="5039605"/>
                    <a:pt x="1458875" y="5018723"/>
                  </a:cubicBezTo>
                  <a:lnTo>
                    <a:pt x="1376445" y="4945086"/>
                  </a:lnTo>
                  <a:cubicBezTo>
                    <a:pt x="1376445" y="4945086"/>
                    <a:pt x="1376811" y="4944353"/>
                    <a:pt x="1377177" y="4943986"/>
                  </a:cubicBezTo>
                  <a:lnTo>
                    <a:pt x="1377177" y="4943986"/>
                  </a:lnTo>
                  <a:close/>
                  <a:moveTo>
                    <a:pt x="1565118" y="4994910"/>
                  </a:moveTo>
                  <a:lnTo>
                    <a:pt x="1566583" y="5042170"/>
                  </a:lnTo>
                  <a:lnTo>
                    <a:pt x="1566583" y="5045833"/>
                  </a:lnTo>
                  <a:lnTo>
                    <a:pt x="1548998" y="5095291"/>
                  </a:lnTo>
                  <a:cubicBezTo>
                    <a:pt x="1547533" y="5094925"/>
                    <a:pt x="1546067" y="5094925"/>
                    <a:pt x="1544602" y="5095291"/>
                  </a:cubicBezTo>
                  <a:cubicBezTo>
                    <a:pt x="1544235" y="5095291"/>
                    <a:pt x="1544235" y="5096024"/>
                    <a:pt x="1543869" y="5096024"/>
                  </a:cubicBezTo>
                  <a:lnTo>
                    <a:pt x="1528482" y="5082103"/>
                  </a:lnTo>
                  <a:lnTo>
                    <a:pt x="1565118" y="4994910"/>
                  </a:lnTo>
                  <a:close/>
                  <a:moveTo>
                    <a:pt x="1882382" y="5570454"/>
                  </a:moveTo>
                  <a:cubicBezTo>
                    <a:pt x="1882748" y="5570088"/>
                    <a:pt x="1883114" y="5570088"/>
                    <a:pt x="1883114" y="5569722"/>
                  </a:cubicBezTo>
                  <a:cubicBezTo>
                    <a:pt x="1883847" y="5568256"/>
                    <a:pt x="1884580" y="5567157"/>
                    <a:pt x="1884580" y="5565325"/>
                  </a:cubicBezTo>
                  <a:lnTo>
                    <a:pt x="1936968" y="5564593"/>
                  </a:lnTo>
                  <a:lnTo>
                    <a:pt x="1940266" y="5565692"/>
                  </a:lnTo>
                  <a:lnTo>
                    <a:pt x="1984595" y="5582544"/>
                  </a:lnTo>
                  <a:lnTo>
                    <a:pt x="1890075" y="5588772"/>
                  </a:lnTo>
                  <a:cubicBezTo>
                    <a:pt x="1887144" y="5581811"/>
                    <a:pt x="1884580" y="5575217"/>
                    <a:pt x="1882382" y="5570454"/>
                  </a:cubicBezTo>
                  <a:lnTo>
                    <a:pt x="1882382" y="5570454"/>
                  </a:lnTo>
                  <a:close/>
                  <a:moveTo>
                    <a:pt x="1990090" y="5589505"/>
                  </a:moveTo>
                  <a:cubicBezTo>
                    <a:pt x="1990090" y="5589871"/>
                    <a:pt x="1990090" y="5589871"/>
                    <a:pt x="1990090" y="5589871"/>
                  </a:cubicBezTo>
                  <a:cubicBezTo>
                    <a:pt x="1991922" y="5593901"/>
                    <a:pt x="1995952" y="5596832"/>
                    <a:pt x="2000714" y="5596832"/>
                  </a:cubicBezTo>
                  <a:cubicBezTo>
                    <a:pt x="2002180" y="5596832"/>
                    <a:pt x="2004012" y="5596465"/>
                    <a:pt x="2005111" y="5595733"/>
                  </a:cubicBezTo>
                  <a:cubicBezTo>
                    <a:pt x="2008041" y="5594634"/>
                    <a:pt x="2010239" y="5592069"/>
                    <a:pt x="2011339" y="5589505"/>
                  </a:cubicBezTo>
                  <a:cubicBezTo>
                    <a:pt x="2011705" y="5588772"/>
                    <a:pt x="2011339" y="5588039"/>
                    <a:pt x="2011339" y="5587306"/>
                  </a:cubicBezTo>
                  <a:lnTo>
                    <a:pt x="2175466" y="5563860"/>
                  </a:lnTo>
                  <a:lnTo>
                    <a:pt x="2190853" y="5561662"/>
                  </a:lnTo>
                  <a:lnTo>
                    <a:pt x="2212468" y="5561295"/>
                  </a:lnTo>
                  <a:cubicBezTo>
                    <a:pt x="2212468" y="5561662"/>
                    <a:pt x="2212834" y="5562028"/>
                    <a:pt x="2212834" y="5562395"/>
                  </a:cubicBezTo>
                  <a:lnTo>
                    <a:pt x="2094868" y="5672301"/>
                  </a:lnTo>
                  <a:lnTo>
                    <a:pt x="1980198" y="5780010"/>
                  </a:lnTo>
                  <a:cubicBezTo>
                    <a:pt x="1977267" y="5778178"/>
                    <a:pt x="1973604" y="5777445"/>
                    <a:pt x="1969940" y="5777811"/>
                  </a:cubicBezTo>
                  <a:lnTo>
                    <a:pt x="1927077" y="5675598"/>
                  </a:lnTo>
                  <a:cubicBezTo>
                    <a:pt x="1914987" y="5646656"/>
                    <a:pt x="1902531" y="5617714"/>
                    <a:pt x="1893372" y="5596099"/>
                  </a:cubicBezTo>
                  <a:lnTo>
                    <a:pt x="1990090" y="5589505"/>
                  </a:lnTo>
                  <a:close/>
                  <a:moveTo>
                    <a:pt x="1624101" y="5950365"/>
                  </a:moveTo>
                  <a:lnTo>
                    <a:pt x="1616041" y="5960623"/>
                  </a:lnTo>
                  <a:lnTo>
                    <a:pt x="1597723" y="5946701"/>
                  </a:lnTo>
                  <a:cubicBezTo>
                    <a:pt x="1600654" y="5947068"/>
                    <a:pt x="1603951" y="5947434"/>
                    <a:pt x="1606882" y="5948166"/>
                  </a:cubicBezTo>
                  <a:lnTo>
                    <a:pt x="1624101" y="5950365"/>
                  </a:lnTo>
                  <a:close/>
                  <a:moveTo>
                    <a:pt x="1629596" y="5954029"/>
                  </a:moveTo>
                  <a:cubicBezTo>
                    <a:pt x="1629963" y="5954029"/>
                    <a:pt x="1629963" y="5954395"/>
                    <a:pt x="1630329" y="5954395"/>
                  </a:cubicBezTo>
                  <a:cubicBezTo>
                    <a:pt x="1630695" y="5954395"/>
                    <a:pt x="1631428" y="5953662"/>
                    <a:pt x="1631794" y="5953662"/>
                  </a:cubicBezTo>
                  <a:lnTo>
                    <a:pt x="1764781" y="6069430"/>
                  </a:lnTo>
                  <a:lnTo>
                    <a:pt x="1814606" y="6112660"/>
                  </a:lnTo>
                  <a:lnTo>
                    <a:pt x="1746464" y="6060638"/>
                  </a:lnTo>
                  <a:lnTo>
                    <a:pt x="1621170" y="5965385"/>
                  </a:lnTo>
                  <a:cubicBezTo>
                    <a:pt x="1625200" y="5960256"/>
                    <a:pt x="1627765" y="5956593"/>
                    <a:pt x="1629596" y="5954029"/>
                  </a:cubicBezTo>
                  <a:lnTo>
                    <a:pt x="1629596" y="5954029"/>
                  </a:lnTo>
                  <a:close/>
                  <a:moveTo>
                    <a:pt x="1904363" y="6195823"/>
                  </a:moveTo>
                  <a:cubicBezTo>
                    <a:pt x="1906195" y="6195456"/>
                    <a:pt x="1907660" y="6194724"/>
                    <a:pt x="1908759" y="6193991"/>
                  </a:cubicBezTo>
                  <a:lnTo>
                    <a:pt x="1925611" y="6209012"/>
                  </a:lnTo>
                  <a:lnTo>
                    <a:pt x="1864430" y="6262133"/>
                  </a:lnTo>
                  <a:cubicBezTo>
                    <a:pt x="1845013" y="6278986"/>
                    <a:pt x="1825963" y="6295472"/>
                    <a:pt x="1810576" y="6309027"/>
                  </a:cubicBezTo>
                  <a:lnTo>
                    <a:pt x="1846479" y="6263965"/>
                  </a:lnTo>
                  <a:cubicBezTo>
                    <a:pt x="1868826" y="6236122"/>
                    <a:pt x="1890808" y="6207913"/>
                    <a:pt x="1901066" y="6195090"/>
                  </a:cubicBezTo>
                  <a:cubicBezTo>
                    <a:pt x="1902531" y="6195090"/>
                    <a:pt x="1903264" y="6195823"/>
                    <a:pt x="1904363" y="6195823"/>
                  </a:cubicBezTo>
                  <a:lnTo>
                    <a:pt x="1904363" y="6195823"/>
                  </a:lnTo>
                  <a:close/>
                  <a:moveTo>
                    <a:pt x="1748662" y="6508690"/>
                  </a:moveTo>
                  <a:lnTo>
                    <a:pt x="1724116" y="6645707"/>
                  </a:lnTo>
                  <a:lnTo>
                    <a:pt x="1686015" y="6609072"/>
                  </a:lnTo>
                  <a:cubicBezTo>
                    <a:pt x="1688579" y="6604309"/>
                    <a:pt x="1687847" y="6598447"/>
                    <a:pt x="1684183" y="6594784"/>
                  </a:cubicBezTo>
                  <a:cubicBezTo>
                    <a:pt x="1683817" y="6594418"/>
                    <a:pt x="1683451" y="6594784"/>
                    <a:pt x="1683451" y="6594418"/>
                  </a:cubicBezTo>
                  <a:lnTo>
                    <a:pt x="1732909" y="6472421"/>
                  </a:lnTo>
                  <a:cubicBezTo>
                    <a:pt x="1748295" y="6434687"/>
                    <a:pt x="1763316" y="6396952"/>
                    <a:pt x="1773940" y="6370941"/>
                  </a:cubicBezTo>
                  <a:lnTo>
                    <a:pt x="1748662" y="6508690"/>
                  </a:lnTo>
                  <a:close/>
                  <a:moveTo>
                    <a:pt x="1722650" y="6654134"/>
                  </a:moveTo>
                  <a:lnTo>
                    <a:pt x="1720086" y="6668422"/>
                  </a:lnTo>
                  <a:cubicBezTo>
                    <a:pt x="1719353" y="6668422"/>
                    <a:pt x="1718621" y="6668788"/>
                    <a:pt x="1717888" y="6668788"/>
                  </a:cubicBezTo>
                  <a:lnTo>
                    <a:pt x="1701768" y="6640578"/>
                  </a:lnTo>
                  <a:cubicBezTo>
                    <a:pt x="1698471" y="6635083"/>
                    <a:pt x="1695174" y="6629588"/>
                    <a:pt x="1692243" y="6624459"/>
                  </a:cubicBezTo>
                  <a:lnTo>
                    <a:pt x="1722650" y="6654134"/>
                  </a:lnTo>
                  <a:close/>
                  <a:moveTo>
                    <a:pt x="1730344" y="6671352"/>
                  </a:moveTo>
                  <a:cubicBezTo>
                    <a:pt x="1729245" y="6670620"/>
                    <a:pt x="1728146" y="6669887"/>
                    <a:pt x="1726680" y="6669154"/>
                  </a:cubicBezTo>
                  <a:lnTo>
                    <a:pt x="1728512" y="6659629"/>
                  </a:lnTo>
                  <a:lnTo>
                    <a:pt x="1792991" y="6722276"/>
                  </a:lnTo>
                  <a:lnTo>
                    <a:pt x="1859667" y="6786754"/>
                  </a:lnTo>
                  <a:cubicBezTo>
                    <a:pt x="1847211" y="6776863"/>
                    <a:pt x="1834023" y="6766238"/>
                    <a:pt x="1820834" y="6755980"/>
                  </a:cubicBezTo>
                  <a:lnTo>
                    <a:pt x="1733641" y="6686739"/>
                  </a:lnTo>
                  <a:cubicBezTo>
                    <a:pt x="1735839" y="6681610"/>
                    <a:pt x="1734740" y="6675382"/>
                    <a:pt x="1730344" y="6671352"/>
                  </a:cubicBezTo>
                  <a:lnTo>
                    <a:pt x="1730344" y="6671352"/>
                  </a:lnTo>
                  <a:close/>
                  <a:moveTo>
                    <a:pt x="2113918" y="6923039"/>
                  </a:moveTo>
                  <a:lnTo>
                    <a:pt x="2198546" y="6953446"/>
                  </a:lnTo>
                  <a:lnTo>
                    <a:pt x="2190120" y="6959674"/>
                  </a:lnTo>
                  <a:cubicBezTo>
                    <a:pt x="2189021" y="6958941"/>
                    <a:pt x="2188655" y="6957476"/>
                    <a:pt x="2187189" y="6957109"/>
                  </a:cubicBezTo>
                  <a:cubicBezTo>
                    <a:pt x="2181694" y="6955278"/>
                    <a:pt x="2175832" y="6956743"/>
                    <a:pt x="2172169" y="6961139"/>
                  </a:cubicBezTo>
                  <a:lnTo>
                    <a:pt x="2071787" y="6913147"/>
                  </a:lnTo>
                  <a:cubicBezTo>
                    <a:pt x="2056400" y="6905820"/>
                    <a:pt x="2041013" y="6898493"/>
                    <a:pt x="2026725" y="6891532"/>
                  </a:cubicBezTo>
                  <a:lnTo>
                    <a:pt x="2113918" y="6923039"/>
                  </a:lnTo>
                  <a:close/>
                  <a:moveTo>
                    <a:pt x="2276946" y="6964803"/>
                  </a:moveTo>
                  <a:cubicBezTo>
                    <a:pt x="2271817" y="6962971"/>
                    <a:pt x="2265589" y="6964437"/>
                    <a:pt x="2262658" y="6969199"/>
                  </a:cubicBezTo>
                  <a:lnTo>
                    <a:pt x="2213567" y="6951248"/>
                  </a:lnTo>
                  <a:lnTo>
                    <a:pt x="2325672" y="6869184"/>
                  </a:lnTo>
                  <a:lnTo>
                    <a:pt x="2438509" y="6786388"/>
                  </a:lnTo>
                  <a:cubicBezTo>
                    <a:pt x="2419825" y="6806904"/>
                    <a:pt x="2392715" y="6836945"/>
                    <a:pt x="2365238" y="6867719"/>
                  </a:cubicBezTo>
                  <a:lnTo>
                    <a:pt x="2277313" y="6965536"/>
                  </a:lnTo>
                  <a:cubicBezTo>
                    <a:pt x="2277313" y="6965169"/>
                    <a:pt x="2276946" y="6965169"/>
                    <a:pt x="2276946" y="6964803"/>
                  </a:cubicBezTo>
                  <a:lnTo>
                    <a:pt x="2276946" y="6964803"/>
                  </a:lnTo>
                  <a:close/>
                  <a:moveTo>
                    <a:pt x="2496760" y="6657064"/>
                  </a:moveTo>
                  <a:lnTo>
                    <a:pt x="2517642" y="6578665"/>
                  </a:lnTo>
                  <a:lnTo>
                    <a:pt x="2538524" y="6587090"/>
                  </a:lnTo>
                  <a:cubicBezTo>
                    <a:pt x="2538524" y="6589655"/>
                    <a:pt x="2539257" y="6592219"/>
                    <a:pt x="2541089" y="6594051"/>
                  </a:cubicBezTo>
                  <a:cubicBezTo>
                    <a:pt x="2533762" y="6608705"/>
                    <a:pt x="2518008" y="6641311"/>
                    <a:pt x="2502988" y="6673550"/>
                  </a:cubicBezTo>
                  <a:lnTo>
                    <a:pt x="2478075" y="6725939"/>
                  </a:lnTo>
                  <a:cubicBezTo>
                    <a:pt x="2483205" y="6706889"/>
                    <a:pt x="2489799" y="6681977"/>
                    <a:pt x="2496760" y="6657064"/>
                  </a:cubicBezTo>
                  <a:lnTo>
                    <a:pt x="2496760" y="6657064"/>
                  </a:lnTo>
                  <a:close/>
                  <a:moveTo>
                    <a:pt x="2713642" y="6661827"/>
                  </a:moveTo>
                  <a:lnTo>
                    <a:pt x="2875938" y="6730702"/>
                  </a:lnTo>
                  <a:cubicBezTo>
                    <a:pt x="2875938" y="6731068"/>
                    <a:pt x="2875938" y="6731801"/>
                    <a:pt x="2875938" y="6732167"/>
                  </a:cubicBezTo>
                  <a:cubicBezTo>
                    <a:pt x="2875938" y="6732534"/>
                    <a:pt x="2876304" y="6732534"/>
                    <a:pt x="2876670" y="6732900"/>
                  </a:cubicBezTo>
                  <a:lnTo>
                    <a:pt x="2870808" y="6744990"/>
                  </a:lnTo>
                  <a:lnTo>
                    <a:pt x="2730128" y="6674283"/>
                  </a:lnTo>
                  <a:lnTo>
                    <a:pt x="2653926" y="6636182"/>
                  </a:lnTo>
                  <a:lnTo>
                    <a:pt x="2713642" y="6661827"/>
                  </a:lnTo>
                  <a:close/>
                  <a:moveTo>
                    <a:pt x="2882532" y="6736564"/>
                  </a:moveTo>
                  <a:lnTo>
                    <a:pt x="2892057" y="6750852"/>
                  </a:lnTo>
                  <a:cubicBezTo>
                    <a:pt x="2893889" y="6753416"/>
                    <a:pt x="2895721" y="6756347"/>
                    <a:pt x="2897552" y="6758545"/>
                  </a:cubicBezTo>
                  <a:lnTo>
                    <a:pt x="2877037" y="6748287"/>
                  </a:lnTo>
                  <a:cubicBezTo>
                    <a:pt x="2879235" y="6743524"/>
                    <a:pt x="2881066" y="6739494"/>
                    <a:pt x="2882532" y="6736564"/>
                  </a:cubicBezTo>
                  <a:lnTo>
                    <a:pt x="2882532" y="6736564"/>
                  </a:lnTo>
                  <a:close/>
                  <a:moveTo>
                    <a:pt x="2879235" y="6341632"/>
                  </a:moveTo>
                  <a:lnTo>
                    <a:pt x="2925762" y="6191427"/>
                  </a:lnTo>
                  <a:lnTo>
                    <a:pt x="2972655" y="6038290"/>
                  </a:lnTo>
                  <a:lnTo>
                    <a:pt x="2972655" y="6038290"/>
                  </a:lnTo>
                  <a:cubicBezTo>
                    <a:pt x="2973388" y="6038290"/>
                    <a:pt x="2973754" y="6037924"/>
                    <a:pt x="2974121" y="6037924"/>
                  </a:cubicBezTo>
                  <a:lnTo>
                    <a:pt x="2983280" y="6056974"/>
                  </a:lnTo>
                  <a:lnTo>
                    <a:pt x="2988042" y="6071629"/>
                  </a:lnTo>
                  <a:lnTo>
                    <a:pt x="3038599" y="6229528"/>
                  </a:lnTo>
                  <a:cubicBezTo>
                    <a:pt x="3037866" y="6229894"/>
                    <a:pt x="3037134" y="6229894"/>
                    <a:pt x="3036401" y="6230260"/>
                  </a:cubicBezTo>
                  <a:cubicBezTo>
                    <a:pt x="3034203" y="6232459"/>
                    <a:pt x="3033104" y="6235389"/>
                    <a:pt x="3033470" y="6238320"/>
                  </a:cubicBezTo>
                  <a:cubicBezTo>
                    <a:pt x="3033837" y="6244548"/>
                    <a:pt x="3038599" y="6249311"/>
                    <a:pt x="3044827" y="6249311"/>
                  </a:cubicBezTo>
                  <a:lnTo>
                    <a:pt x="3045194" y="6249311"/>
                  </a:lnTo>
                  <a:cubicBezTo>
                    <a:pt x="3045194" y="6249311"/>
                    <a:pt x="3045560" y="6249311"/>
                    <a:pt x="3045560" y="6249311"/>
                  </a:cubicBezTo>
                  <a:lnTo>
                    <a:pt x="3081829" y="6339068"/>
                  </a:lnTo>
                  <a:cubicBezTo>
                    <a:pt x="3058383" y="6340167"/>
                    <a:pt x="3026876" y="6341999"/>
                    <a:pt x="2995736" y="6343830"/>
                  </a:cubicBezTo>
                  <a:lnTo>
                    <a:pt x="2885463" y="6350425"/>
                  </a:lnTo>
                  <a:cubicBezTo>
                    <a:pt x="2884364" y="6346761"/>
                    <a:pt x="2882165" y="6343830"/>
                    <a:pt x="2879235" y="6341632"/>
                  </a:cubicBezTo>
                  <a:lnTo>
                    <a:pt x="2879235" y="6341632"/>
                  </a:lnTo>
                  <a:close/>
                  <a:moveTo>
                    <a:pt x="3054352" y="6251143"/>
                  </a:moveTo>
                  <a:lnTo>
                    <a:pt x="3088790" y="6283382"/>
                  </a:lnTo>
                  <a:lnTo>
                    <a:pt x="3091355" y="6285946"/>
                  </a:lnTo>
                  <a:lnTo>
                    <a:pt x="3113336" y="6332473"/>
                  </a:lnTo>
                  <a:cubicBezTo>
                    <a:pt x="3112237" y="6333573"/>
                    <a:pt x="3111138" y="6335038"/>
                    <a:pt x="3110405" y="6336503"/>
                  </a:cubicBezTo>
                  <a:cubicBezTo>
                    <a:pt x="3110405" y="6336870"/>
                    <a:pt x="3110405" y="6337236"/>
                    <a:pt x="3110405" y="6337602"/>
                  </a:cubicBezTo>
                  <a:lnTo>
                    <a:pt x="3089523" y="6338702"/>
                  </a:lnTo>
                  <a:lnTo>
                    <a:pt x="3054352" y="6251143"/>
                  </a:lnTo>
                  <a:close/>
                  <a:moveTo>
                    <a:pt x="3685217" y="6433954"/>
                  </a:moveTo>
                  <a:cubicBezTo>
                    <a:pt x="3685217" y="6433587"/>
                    <a:pt x="3685583" y="6433221"/>
                    <a:pt x="3685583" y="6432855"/>
                  </a:cubicBezTo>
                  <a:cubicBezTo>
                    <a:pt x="3685583" y="6431389"/>
                    <a:pt x="3684484" y="6430291"/>
                    <a:pt x="3683751" y="6428825"/>
                  </a:cubicBezTo>
                  <a:lnTo>
                    <a:pt x="3720387" y="6391457"/>
                  </a:lnTo>
                  <a:lnTo>
                    <a:pt x="3723684" y="6389991"/>
                  </a:lnTo>
                  <a:lnTo>
                    <a:pt x="3766914" y="6370574"/>
                  </a:lnTo>
                  <a:lnTo>
                    <a:pt x="3704633" y="6441648"/>
                  </a:lnTo>
                  <a:lnTo>
                    <a:pt x="3685217" y="6433954"/>
                  </a:lnTo>
                  <a:close/>
                  <a:moveTo>
                    <a:pt x="3775340" y="6371674"/>
                  </a:moveTo>
                  <a:cubicBezTo>
                    <a:pt x="3775340" y="6371674"/>
                    <a:pt x="3775706" y="6372040"/>
                    <a:pt x="3775706" y="6372040"/>
                  </a:cubicBezTo>
                  <a:cubicBezTo>
                    <a:pt x="3777172" y="6372406"/>
                    <a:pt x="3778271" y="6372773"/>
                    <a:pt x="3779736" y="6372773"/>
                  </a:cubicBezTo>
                  <a:cubicBezTo>
                    <a:pt x="3784499" y="6372773"/>
                    <a:pt x="3788895" y="6369842"/>
                    <a:pt x="3790361" y="6365445"/>
                  </a:cubicBezTo>
                  <a:cubicBezTo>
                    <a:pt x="3791460" y="6362515"/>
                    <a:pt x="3791460" y="6359584"/>
                    <a:pt x="3790361" y="6356653"/>
                  </a:cubicBezTo>
                  <a:cubicBezTo>
                    <a:pt x="3789994" y="6355920"/>
                    <a:pt x="3789261" y="6355554"/>
                    <a:pt x="3788895" y="6355188"/>
                  </a:cubicBezTo>
                  <a:lnTo>
                    <a:pt x="3888177" y="6222567"/>
                  </a:lnTo>
                  <a:lnTo>
                    <a:pt x="3897336" y="6210111"/>
                  </a:lnTo>
                  <a:lnTo>
                    <a:pt x="3912357" y="6194724"/>
                  </a:lnTo>
                  <a:lnTo>
                    <a:pt x="3913456" y="6195090"/>
                  </a:lnTo>
                  <a:lnTo>
                    <a:pt x="3907961" y="6356287"/>
                  </a:lnTo>
                  <a:lnTo>
                    <a:pt x="3903198" y="6513819"/>
                  </a:lnTo>
                  <a:cubicBezTo>
                    <a:pt x="3899535" y="6514552"/>
                    <a:pt x="3896604" y="6516384"/>
                    <a:pt x="3894406" y="6519681"/>
                  </a:cubicBezTo>
                  <a:lnTo>
                    <a:pt x="3791826" y="6477917"/>
                  </a:lnTo>
                  <a:cubicBezTo>
                    <a:pt x="3762884" y="6466193"/>
                    <a:pt x="3733576" y="6454104"/>
                    <a:pt x="3711594" y="6445311"/>
                  </a:cubicBezTo>
                  <a:lnTo>
                    <a:pt x="3775340" y="6371674"/>
                  </a:lnTo>
                  <a:close/>
                  <a:moveTo>
                    <a:pt x="3771677" y="6885304"/>
                  </a:moveTo>
                  <a:lnTo>
                    <a:pt x="3773142" y="6898126"/>
                  </a:lnTo>
                  <a:lnTo>
                    <a:pt x="3750428" y="6901057"/>
                  </a:lnTo>
                  <a:cubicBezTo>
                    <a:pt x="3752993" y="6899226"/>
                    <a:pt x="3755557" y="6897394"/>
                    <a:pt x="3758121" y="6895562"/>
                  </a:cubicBezTo>
                  <a:lnTo>
                    <a:pt x="3771677" y="6885304"/>
                  </a:lnTo>
                  <a:close/>
                  <a:moveTo>
                    <a:pt x="3778271" y="6883838"/>
                  </a:moveTo>
                  <a:cubicBezTo>
                    <a:pt x="3778637" y="6883472"/>
                    <a:pt x="3779004" y="6883838"/>
                    <a:pt x="3779004" y="6883472"/>
                  </a:cubicBezTo>
                  <a:cubicBezTo>
                    <a:pt x="3779004" y="6883106"/>
                    <a:pt x="3779370" y="6882373"/>
                    <a:pt x="3779736" y="6882007"/>
                  </a:cubicBezTo>
                  <a:lnTo>
                    <a:pt x="3955587" y="6869917"/>
                  </a:lnTo>
                  <a:lnTo>
                    <a:pt x="4021165" y="6865154"/>
                  </a:lnTo>
                  <a:lnTo>
                    <a:pt x="3936170" y="6876511"/>
                  </a:lnTo>
                  <a:lnTo>
                    <a:pt x="3780102" y="6897760"/>
                  </a:lnTo>
                  <a:lnTo>
                    <a:pt x="3778271" y="6883838"/>
                  </a:lnTo>
                  <a:close/>
                  <a:moveTo>
                    <a:pt x="4143894" y="6860391"/>
                  </a:moveTo>
                  <a:cubicBezTo>
                    <a:pt x="4144626" y="6859293"/>
                    <a:pt x="4145359" y="6857827"/>
                    <a:pt x="4145359" y="6855995"/>
                  </a:cubicBezTo>
                  <a:lnTo>
                    <a:pt x="4167707" y="6854896"/>
                  </a:lnTo>
                  <a:lnTo>
                    <a:pt x="4161845" y="6935861"/>
                  </a:lnTo>
                  <a:cubicBezTo>
                    <a:pt x="4160013" y="6961506"/>
                    <a:pt x="4158182" y="6986784"/>
                    <a:pt x="4157082" y="7006934"/>
                  </a:cubicBezTo>
                  <a:lnTo>
                    <a:pt x="4150488" y="6949416"/>
                  </a:lnTo>
                  <a:cubicBezTo>
                    <a:pt x="4146825" y="6913880"/>
                    <a:pt x="4142428" y="6877977"/>
                    <a:pt x="4140230" y="6861857"/>
                  </a:cubicBezTo>
                  <a:cubicBezTo>
                    <a:pt x="4141329" y="6861491"/>
                    <a:pt x="4142794" y="6861491"/>
                    <a:pt x="4143894" y="6860391"/>
                  </a:cubicBezTo>
                  <a:lnTo>
                    <a:pt x="4143894" y="6860391"/>
                  </a:lnTo>
                  <a:close/>
                  <a:moveTo>
                    <a:pt x="4254900" y="7192310"/>
                  </a:moveTo>
                  <a:cubicBezTo>
                    <a:pt x="4284941" y="7235906"/>
                    <a:pt x="4314982" y="7278769"/>
                    <a:pt x="4334399" y="7306246"/>
                  </a:cubicBezTo>
                  <a:lnTo>
                    <a:pt x="4282010" y="7306979"/>
                  </a:lnTo>
                  <a:cubicBezTo>
                    <a:pt x="4280544" y="7301484"/>
                    <a:pt x="4275415" y="7297820"/>
                    <a:pt x="4269920" y="7298186"/>
                  </a:cubicBezTo>
                  <a:lnTo>
                    <a:pt x="4269920" y="7298186"/>
                  </a:lnTo>
                  <a:cubicBezTo>
                    <a:pt x="4269554" y="7298186"/>
                    <a:pt x="4269187" y="7298186"/>
                    <a:pt x="4268821" y="7298553"/>
                  </a:cubicBezTo>
                  <a:lnTo>
                    <a:pt x="4217531" y="7177289"/>
                  </a:lnTo>
                  <a:cubicBezTo>
                    <a:pt x="4201778" y="7139555"/>
                    <a:pt x="4185658" y="7102186"/>
                    <a:pt x="4174668" y="7076908"/>
                  </a:cubicBezTo>
                  <a:lnTo>
                    <a:pt x="4254900" y="7192310"/>
                  </a:lnTo>
                  <a:close/>
                  <a:moveTo>
                    <a:pt x="4339161" y="7313207"/>
                  </a:moveTo>
                  <a:lnTo>
                    <a:pt x="4347221" y="7324930"/>
                  </a:lnTo>
                  <a:cubicBezTo>
                    <a:pt x="4346855" y="7325663"/>
                    <a:pt x="4346488" y="7326395"/>
                    <a:pt x="4346122" y="7327129"/>
                  </a:cubicBezTo>
                  <a:lnTo>
                    <a:pt x="4314982" y="7318702"/>
                  </a:lnTo>
                  <a:cubicBezTo>
                    <a:pt x="4308754" y="7316871"/>
                    <a:pt x="4302526" y="7315405"/>
                    <a:pt x="4296664" y="7313940"/>
                  </a:cubicBezTo>
                  <a:lnTo>
                    <a:pt x="4339161" y="7313207"/>
                  </a:lnTo>
                  <a:close/>
                  <a:moveTo>
                    <a:pt x="4357112" y="7320168"/>
                  </a:moveTo>
                  <a:cubicBezTo>
                    <a:pt x="4355647" y="7320168"/>
                    <a:pt x="4354548" y="7320534"/>
                    <a:pt x="4353083" y="7321267"/>
                  </a:cubicBezTo>
                  <a:lnTo>
                    <a:pt x="4347587" y="7313207"/>
                  </a:lnTo>
                  <a:lnTo>
                    <a:pt x="4437344" y="7312108"/>
                  </a:lnTo>
                  <a:lnTo>
                    <a:pt x="4530032" y="7310643"/>
                  </a:lnTo>
                  <a:cubicBezTo>
                    <a:pt x="4514279" y="7312475"/>
                    <a:pt x="4497427" y="7314306"/>
                    <a:pt x="4480574" y="7316138"/>
                  </a:cubicBezTo>
                  <a:lnTo>
                    <a:pt x="4369935" y="7328961"/>
                  </a:lnTo>
                  <a:cubicBezTo>
                    <a:pt x="4367737" y="7323465"/>
                    <a:pt x="4362241" y="7320168"/>
                    <a:pt x="4357112" y="7320168"/>
                  </a:cubicBezTo>
                  <a:lnTo>
                    <a:pt x="4357112" y="7320168"/>
                  </a:lnTo>
                  <a:close/>
                  <a:moveTo>
                    <a:pt x="4805898" y="7226747"/>
                  </a:moveTo>
                  <a:lnTo>
                    <a:pt x="4887229" y="7188646"/>
                  </a:lnTo>
                  <a:lnTo>
                    <a:pt x="4885763" y="7198171"/>
                  </a:lnTo>
                  <a:cubicBezTo>
                    <a:pt x="4884298" y="7198171"/>
                    <a:pt x="4883199" y="7198538"/>
                    <a:pt x="4881734" y="7198904"/>
                  </a:cubicBezTo>
                  <a:cubicBezTo>
                    <a:pt x="4878436" y="7200369"/>
                    <a:pt x="4875872" y="7202934"/>
                    <a:pt x="4874773" y="7206231"/>
                  </a:cubicBezTo>
                  <a:cubicBezTo>
                    <a:pt x="4874040" y="7208063"/>
                    <a:pt x="4873674" y="7210261"/>
                    <a:pt x="4874040" y="7212093"/>
                  </a:cubicBezTo>
                  <a:lnTo>
                    <a:pt x="4769262" y="7249095"/>
                  </a:lnTo>
                  <a:cubicBezTo>
                    <a:pt x="4753509" y="7254590"/>
                    <a:pt x="4737389" y="7260086"/>
                    <a:pt x="4722735" y="7265581"/>
                  </a:cubicBezTo>
                  <a:lnTo>
                    <a:pt x="4805898" y="7226747"/>
                  </a:lnTo>
                  <a:close/>
                  <a:moveTo>
                    <a:pt x="4950608" y="7141020"/>
                  </a:moveTo>
                  <a:cubicBezTo>
                    <a:pt x="4947678" y="7142485"/>
                    <a:pt x="4945113" y="7144684"/>
                    <a:pt x="4944014" y="7147980"/>
                  </a:cubicBezTo>
                  <a:cubicBezTo>
                    <a:pt x="4943281" y="7150179"/>
                    <a:pt x="4943281" y="7152377"/>
                    <a:pt x="4943648" y="7154575"/>
                  </a:cubicBezTo>
                  <a:lnTo>
                    <a:pt x="4896388" y="7176556"/>
                  </a:lnTo>
                  <a:lnTo>
                    <a:pt x="4917636" y="7039173"/>
                  </a:lnTo>
                  <a:lnTo>
                    <a:pt x="4938885" y="6900324"/>
                  </a:lnTo>
                  <a:cubicBezTo>
                    <a:pt x="4940350" y="6928167"/>
                    <a:pt x="4942182" y="6968833"/>
                    <a:pt x="4944380" y="7009498"/>
                  </a:cubicBezTo>
                  <a:lnTo>
                    <a:pt x="4951707" y="7141020"/>
                  </a:lnTo>
                  <a:cubicBezTo>
                    <a:pt x="4950975" y="7141386"/>
                    <a:pt x="4950608" y="7141020"/>
                    <a:pt x="4950608" y="7141020"/>
                  </a:cubicBezTo>
                  <a:lnTo>
                    <a:pt x="4950608" y="7141020"/>
                  </a:lnTo>
                  <a:close/>
                  <a:moveTo>
                    <a:pt x="4888694" y="6768070"/>
                  </a:moveTo>
                  <a:lnTo>
                    <a:pt x="4848029" y="6697730"/>
                  </a:lnTo>
                  <a:lnTo>
                    <a:pt x="4868178" y="6689304"/>
                  </a:lnTo>
                  <a:cubicBezTo>
                    <a:pt x="4870010" y="6691502"/>
                    <a:pt x="4872575" y="6692967"/>
                    <a:pt x="4875505" y="6692967"/>
                  </a:cubicBezTo>
                  <a:lnTo>
                    <a:pt x="4875505" y="6692967"/>
                  </a:lnTo>
                  <a:cubicBezTo>
                    <a:pt x="4881001" y="6708721"/>
                    <a:pt x="4892358" y="6742059"/>
                    <a:pt x="4904447" y="6775397"/>
                  </a:cubicBezTo>
                  <a:lnTo>
                    <a:pt x="4923864" y="6829984"/>
                  </a:lnTo>
                  <a:cubicBezTo>
                    <a:pt x="4913973" y="6812765"/>
                    <a:pt x="4901150" y="6790784"/>
                    <a:pt x="4888694" y="6768070"/>
                  </a:cubicBezTo>
                  <a:lnTo>
                    <a:pt x="4888694" y="6768070"/>
                  </a:lnTo>
                  <a:close/>
                  <a:moveTo>
                    <a:pt x="5045494" y="6618231"/>
                  </a:moveTo>
                  <a:lnTo>
                    <a:pt x="5208522" y="6552287"/>
                  </a:lnTo>
                  <a:cubicBezTo>
                    <a:pt x="5209255" y="6552653"/>
                    <a:pt x="5209988" y="6553020"/>
                    <a:pt x="5211087" y="6553386"/>
                  </a:cubicBezTo>
                  <a:cubicBezTo>
                    <a:pt x="5212186" y="6556316"/>
                    <a:pt x="5213652" y="6560713"/>
                    <a:pt x="5215483" y="6566208"/>
                  </a:cubicBezTo>
                  <a:lnTo>
                    <a:pt x="5066010" y="6615666"/>
                  </a:lnTo>
                  <a:lnTo>
                    <a:pt x="4984679" y="6642777"/>
                  </a:lnTo>
                  <a:lnTo>
                    <a:pt x="5045494" y="6618231"/>
                  </a:lnTo>
                  <a:close/>
                  <a:moveTo>
                    <a:pt x="5234167" y="6554851"/>
                  </a:moveTo>
                  <a:cubicBezTo>
                    <a:pt x="5237465" y="6555584"/>
                    <a:pt x="5240396" y="6555950"/>
                    <a:pt x="5243326" y="6556683"/>
                  </a:cubicBezTo>
                  <a:lnTo>
                    <a:pt x="5221711" y="6563644"/>
                  </a:lnTo>
                  <a:lnTo>
                    <a:pt x="5217315" y="6551554"/>
                  </a:lnTo>
                  <a:lnTo>
                    <a:pt x="5234167" y="6554851"/>
                  </a:lnTo>
                  <a:close/>
                  <a:moveTo>
                    <a:pt x="4935954" y="6274590"/>
                  </a:moveTo>
                  <a:lnTo>
                    <a:pt x="4862317" y="6135374"/>
                  </a:lnTo>
                  <a:lnTo>
                    <a:pt x="4787214" y="5993595"/>
                  </a:lnTo>
                  <a:cubicBezTo>
                    <a:pt x="4787580" y="5993228"/>
                    <a:pt x="4787947" y="5992862"/>
                    <a:pt x="4788313" y="5992129"/>
                  </a:cubicBezTo>
                  <a:lnTo>
                    <a:pt x="4808096" y="5999090"/>
                  </a:lnTo>
                  <a:lnTo>
                    <a:pt x="4822018" y="6006417"/>
                  </a:lnTo>
                  <a:lnTo>
                    <a:pt x="4969293" y="6082253"/>
                  </a:lnTo>
                  <a:cubicBezTo>
                    <a:pt x="4968560" y="6085916"/>
                    <a:pt x="4969659" y="6089580"/>
                    <a:pt x="4972223" y="6092144"/>
                  </a:cubicBezTo>
                  <a:cubicBezTo>
                    <a:pt x="4976986" y="6096540"/>
                    <a:pt x="4983947" y="6096174"/>
                    <a:pt x="4988343" y="6091778"/>
                  </a:cubicBezTo>
                  <a:cubicBezTo>
                    <a:pt x="4988343" y="6091778"/>
                    <a:pt x="4988343" y="6091778"/>
                    <a:pt x="4988343" y="6091778"/>
                  </a:cubicBezTo>
                  <a:cubicBezTo>
                    <a:pt x="4988343" y="6091778"/>
                    <a:pt x="4988343" y="6091412"/>
                    <a:pt x="4988343" y="6091412"/>
                  </a:cubicBezTo>
                  <a:lnTo>
                    <a:pt x="5077734" y="6129146"/>
                  </a:lnTo>
                  <a:cubicBezTo>
                    <a:pt x="5061980" y="6146731"/>
                    <a:pt x="5040732" y="6170178"/>
                    <a:pt x="5019849" y="6193625"/>
                  </a:cubicBezTo>
                  <a:lnTo>
                    <a:pt x="4946212" y="6276421"/>
                  </a:lnTo>
                  <a:cubicBezTo>
                    <a:pt x="4942915" y="6274590"/>
                    <a:pt x="4939251" y="6274223"/>
                    <a:pt x="4935954" y="6274590"/>
                  </a:cubicBezTo>
                  <a:lnTo>
                    <a:pt x="4935954" y="6274590"/>
                  </a:lnTo>
                  <a:close/>
                  <a:moveTo>
                    <a:pt x="4995670" y="6086649"/>
                  </a:moveTo>
                  <a:lnTo>
                    <a:pt x="5042930" y="6085184"/>
                  </a:lnTo>
                  <a:lnTo>
                    <a:pt x="5046594" y="6085184"/>
                  </a:lnTo>
                  <a:lnTo>
                    <a:pt x="5096052" y="6102769"/>
                  </a:lnTo>
                  <a:cubicBezTo>
                    <a:pt x="5095685" y="6104234"/>
                    <a:pt x="5095685" y="6105699"/>
                    <a:pt x="5096052" y="6107165"/>
                  </a:cubicBezTo>
                  <a:cubicBezTo>
                    <a:pt x="5096052" y="6107531"/>
                    <a:pt x="5096418" y="6107531"/>
                    <a:pt x="5096784" y="6107898"/>
                  </a:cubicBezTo>
                  <a:lnTo>
                    <a:pt x="5082863" y="6123285"/>
                  </a:lnTo>
                  <a:lnTo>
                    <a:pt x="4995670" y="6086649"/>
                  </a:lnTo>
                  <a:close/>
                  <a:moveTo>
                    <a:pt x="5570848" y="5770118"/>
                  </a:moveTo>
                  <a:cubicBezTo>
                    <a:pt x="5570482" y="5769752"/>
                    <a:pt x="5570848" y="5769385"/>
                    <a:pt x="5570482" y="5769019"/>
                  </a:cubicBezTo>
                  <a:cubicBezTo>
                    <a:pt x="5569383" y="5767920"/>
                    <a:pt x="5567551" y="5767920"/>
                    <a:pt x="5566085" y="5767554"/>
                  </a:cubicBezTo>
                  <a:lnTo>
                    <a:pt x="5565353" y="5715165"/>
                  </a:lnTo>
                  <a:cubicBezTo>
                    <a:pt x="5565719" y="5714066"/>
                    <a:pt x="5566085" y="5712966"/>
                    <a:pt x="5566452" y="5711867"/>
                  </a:cubicBezTo>
                  <a:lnTo>
                    <a:pt x="5583304" y="5667905"/>
                  </a:lnTo>
                  <a:lnTo>
                    <a:pt x="5589532" y="5762058"/>
                  </a:lnTo>
                  <a:lnTo>
                    <a:pt x="5570848" y="5770118"/>
                  </a:lnTo>
                  <a:close/>
                  <a:moveTo>
                    <a:pt x="5590265" y="5662409"/>
                  </a:moveTo>
                  <a:lnTo>
                    <a:pt x="5590631" y="5662409"/>
                  </a:lnTo>
                  <a:cubicBezTo>
                    <a:pt x="5596493" y="5659845"/>
                    <a:pt x="5599057" y="5653250"/>
                    <a:pt x="5596493" y="5647389"/>
                  </a:cubicBezTo>
                  <a:cubicBezTo>
                    <a:pt x="5594661" y="5644091"/>
                    <a:pt x="5591730" y="5641893"/>
                    <a:pt x="5588067" y="5641527"/>
                  </a:cubicBezTo>
                  <a:lnTo>
                    <a:pt x="5564620" y="5477400"/>
                  </a:lnTo>
                  <a:lnTo>
                    <a:pt x="5562422" y="5462379"/>
                  </a:lnTo>
                  <a:lnTo>
                    <a:pt x="5562055" y="5441131"/>
                  </a:lnTo>
                  <a:cubicBezTo>
                    <a:pt x="5562788" y="5441131"/>
                    <a:pt x="5563155" y="5440764"/>
                    <a:pt x="5563521" y="5440398"/>
                  </a:cubicBezTo>
                  <a:lnTo>
                    <a:pt x="5673061" y="5557632"/>
                  </a:lnTo>
                  <a:lnTo>
                    <a:pt x="5780770" y="5672301"/>
                  </a:lnTo>
                  <a:cubicBezTo>
                    <a:pt x="5778938" y="5674865"/>
                    <a:pt x="5778205" y="5677796"/>
                    <a:pt x="5778205" y="5680727"/>
                  </a:cubicBezTo>
                  <a:cubicBezTo>
                    <a:pt x="5778205" y="5681460"/>
                    <a:pt x="5778571" y="5681826"/>
                    <a:pt x="5778571" y="5682559"/>
                  </a:cubicBezTo>
                  <a:lnTo>
                    <a:pt x="5676359" y="5725423"/>
                  </a:lnTo>
                  <a:cubicBezTo>
                    <a:pt x="5647416" y="5737512"/>
                    <a:pt x="5618474" y="5749968"/>
                    <a:pt x="5596859" y="5759127"/>
                  </a:cubicBezTo>
                  <a:lnTo>
                    <a:pt x="5590265" y="5662409"/>
                  </a:lnTo>
                  <a:close/>
                  <a:moveTo>
                    <a:pt x="5948560" y="6045617"/>
                  </a:moveTo>
                  <a:lnTo>
                    <a:pt x="5950758" y="6028398"/>
                  </a:lnTo>
                  <a:lnTo>
                    <a:pt x="5961017" y="6036459"/>
                  </a:lnTo>
                  <a:lnTo>
                    <a:pt x="5947095" y="6054776"/>
                  </a:lnTo>
                  <a:cubicBezTo>
                    <a:pt x="5947828" y="6051845"/>
                    <a:pt x="5948560" y="6048548"/>
                    <a:pt x="5948560" y="6045617"/>
                  </a:cubicBezTo>
                  <a:lnTo>
                    <a:pt x="5948560" y="6045617"/>
                  </a:lnTo>
                  <a:close/>
                  <a:moveTo>
                    <a:pt x="5954789" y="6022537"/>
                  </a:moveTo>
                  <a:cubicBezTo>
                    <a:pt x="5954789" y="6021804"/>
                    <a:pt x="5954789" y="6021071"/>
                    <a:pt x="5954422" y="6020339"/>
                  </a:cubicBezTo>
                  <a:lnTo>
                    <a:pt x="6070191" y="5887352"/>
                  </a:lnTo>
                  <a:lnTo>
                    <a:pt x="6113420" y="5837161"/>
                  </a:lnTo>
                  <a:lnTo>
                    <a:pt x="6061032" y="5905669"/>
                  </a:lnTo>
                  <a:lnTo>
                    <a:pt x="5965779" y="6030963"/>
                  </a:lnTo>
                  <a:lnTo>
                    <a:pt x="5954789" y="6022537"/>
                  </a:lnTo>
                  <a:close/>
                  <a:moveTo>
                    <a:pt x="6194752" y="5743374"/>
                  </a:moveTo>
                  <a:lnTo>
                    <a:pt x="6209772" y="5726521"/>
                  </a:lnTo>
                  <a:lnTo>
                    <a:pt x="6262894" y="5787703"/>
                  </a:lnTo>
                  <a:cubicBezTo>
                    <a:pt x="6279746" y="5807120"/>
                    <a:pt x="6296598" y="5826170"/>
                    <a:pt x="6309787" y="5841557"/>
                  </a:cubicBezTo>
                  <a:lnTo>
                    <a:pt x="6264725" y="5805288"/>
                  </a:lnTo>
                  <a:cubicBezTo>
                    <a:pt x="6236882" y="5782940"/>
                    <a:pt x="6208673" y="5760593"/>
                    <a:pt x="6195484" y="5750701"/>
                  </a:cubicBezTo>
                  <a:cubicBezTo>
                    <a:pt x="6196217" y="5748503"/>
                    <a:pt x="6196217" y="5745572"/>
                    <a:pt x="6194752" y="5743374"/>
                  </a:cubicBezTo>
                  <a:lnTo>
                    <a:pt x="6194752" y="5743374"/>
                  </a:lnTo>
                  <a:close/>
                  <a:moveTo>
                    <a:pt x="6509817" y="5903838"/>
                  </a:moveTo>
                  <a:lnTo>
                    <a:pt x="6646468" y="5928384"/>
                  </a:lnTo>
                  <a:lnTo>
                    <a:pt x="6609466" y="5966484"/>
                  </a:lnTo>
                  <a:cubicBezTo>
                    <a:pt x="6604703" y="5963920"/>
                    <a:pt x="6598841" y="5964652"/>
                    <a:pt x="6595178" y="5968316"/>
                  </a:cubicBezTo>
                  <a:cubicBezTo>
                    <a:pt x="6595178" y="5968683"/>
                    <a:pt x="6594811" y="5968683"/>
                    <a:pt x="6594811" y="5969049"/>
                  </a:cubicBezTo>
                  <a:lnTo>
                    <a:pt x="6472815" y="5919591"/>
                  </a:lnTo>
                  <a:cubicBezTo>
                    <a:pt x="6435081" y="5904204"/>
                    <a:pt x="6397346" y="5889183"/>
                    <a:pt x="6371335" y="5878559"/>
                  </a:cubicBezTo>
                  <a:lnTo>
                    <a:pt x="6509817" y="5903838"/>
                  </a:lnTo>
                  <a:close/>
                  <a:moveTo>
                    <a:pt x="6654894" y="5929482"/>
                  </a:moveTo>
                  <a:lnTo>
                    <a:pt x="6668815" y="5932047"/>
                  </a:lnTo>
                  <a:cubicBezTo>
                    <a:pt x="6668815" y="5932780"/>
                    <a:pt x="6669182" y="5933512"/>
                    <a:pt x="6669548" y="5934245"/>
                  </a:cubicBezTo>
                  <a:lnTo>
                    <a:pt x="6641705" y="5950365"/>
                  </a:lnTo>
                  <a:cubicBezTo>
                    <a:pt x="6636210" y="5953662"/>
                    <a:pt x="6630714" y="5956959"/>
                    <a:pt x="6625585" y="5959890"/>
                  </a:cubicBezTo>
                  <a:lnTo>
                    <a:pt x="6654894" y="5929482"/>
                  </a:lnTo>
                  <a:close/>
                  <a:moveTo>
                    <a:pt x="6672479" y="5921789"/>
                  </a:moveTo>
                  <a:cubicBezTo>
                    <a:pt x="6671746" y="5922888"/>
                    <a:pt x="6671014" y="5923987"/>
                    <a:pt x="6670281" y="5925453"/>
                  </a:cubicBezTo>
                  <a:lnTo>
                    <a:pt x="6660755" y="5923621"/>
                  </a:lnTo>
                  <a:lnTo>
                    <a:pt x="6723402" y="5859142"/>
                  </a:lnTo>
                  <a:lnTo>
                    <a:pt x="6787514" y="5792832"/>
                  </a:lnTo>
                  <a:cubicBezTo>
                    <a:pt x="6777623" y="5805288"/>
                    <a:pt x="6767365" y="5818477"/>
                    <a:pt x="6756740" y="5831666"/>
                  </a:cubicBezTo>
                  <a:lnTo>
                    <a:pt x="6687500" y="5918858"/>
                  </a:lnTo>
                  <a:cubicBezTo>
                    <a:pt x="6682371" y="5916660"/>
                    <a:pt x="6676509" y="5917759"/>
                    <a:pt x="6672479" y="5921789"/>
                  </a:cubicBezTo>
                  <a:lnTo>
                    <a:pt x="6672479" y="5921789"/>
                  </a:lnTo>
                  <a:close/>
                  <a:moveTo>
                    <a:pt x="6923799" y="5538215"/>
                  </a:moveTo>
                  <a:lnTo>
                    <a:pt x="6954206" y="5453587"/>
                  </a:lnTo>
                  <a:lnTo>
                    <a:pt x="6960068" y="5461647"/>
                  </a:lnTo>
                  <a:cubicBezTo>
                    <a:pt x="6958969" y="5462746"/>
                    <a:pt x="6958236" y="5463845"/>
                    <a:pt x="6957870" y="5464944"/>
                  </a:cubicBezTo>
                  <a:cubicBezTo>
                    <a:pt x="6955672" y="5470439"/>
                    <a:pt x="6957503" y="5476301"/>
                    <a:pt x="6961899" y="5479965"/>
                  </a:cubicBezTo>
                  <a:lnTo>
                    <a:pt x="6913907" y="5580346"/>
                  </a:lnTo>
                  <a:cubicBezTo>
                    <a:pt x="6906580" y="5595733"/>
                    <a:pt x="6899253" y="5610753"/>
                    <a:pt x="6892659" y="5625041"/>
                  </a:cubicBezTo>
                  <a:lnTo>
                    <a:pt x="6923799" y="5538215"/>
                  </a:lnTo>
                  <a:close/>
                  <a:moveTo>
                    <a:pt x="6967761" y="5456884"/>
                  </a:moveTo>
                  <a:cubicBezTo>
                    <a:pt x="6967028" y="5456884"/>
                    <a:pt x="6966296" y="5457250"/>
                    <a:pt x="6965563" y="5457617"/>
                  </a:cubicBezTo>
                  <a:lnTo>
                    <a:pt x="6957137" y="5445893"/>
                  </a:lnTo>
                  <a:lnTo>
                    <a:pt x="6971425" y="5405960"/>
                  </a:lnTo>
                  <a:cubicBezTo>
                    <a:pt x="6971058" y="5411823"/>
                    <a:pt x="6970692" y="5418417"/>
                    <a:pt x="6969960" y="5424645"/>
                  </a:cubicBezTo>
                  <a:lnTo>
                    <a:pt x="6967761" y="5456884"/>
                  </a:lnTo>
                  <a:close/>
                  <a:moveTo>
                    <a:pt x="6965563" y="5385078"/>
                  </a:moveTo>
                  <a:cubicBezTo>
                    <a:pt x="6966662" y="5386910"/>
                    <a:pt x="6968128" y="5388376"/>
                    <a:pt x="6969960" y="5389474"/>
                  </a:cubicBezTo>
                  <a:lnTo>
                    <a:pt x="6952008" y="5439299"/>
                  </a:lnTo>
                  <a:lnTo>
                    <a:pt x="6869944" y="5327194"/>
                  </a:lnTo>
                  <a:lnTo>
                    <a:pt x="6786782" y="5213991"/>
                  </a:lnTo>
                  <a:cubicBezTo>
                    <a:pt x="6807298" y="5232675"/>
                    <a:pt x="6837339" y="5260151"/>
                    <a:pt x="6868113" y="5287262"/>
                  </a:cubicBezTo>
                  <a:lnTo>
                    <a:pt x="6966296" y="5375187"/>
                  </a:lnTo>
                  <a:cubicBezTo>
                    <a:pt x="6965930" y="5375553"/>
                    <a:pt x="6965930" y="5375553"/>
                    <a:pt x="6965930" y="5375920"/>
                  </a:cubicBezTo>
                  <a:cubicBezTo>
                    <a:pt x="6964464" y="5378851"/>
                    <a:pt x="6964464" y="5382147"/>
                    <a:pt x="6965563" y="5385078"/>
                  </a:cubicBezTo>
                  <a:lnTo>
                    <a:pt x="6965563" y="5385078"/>
                  </a:lnTo>
                  <a:close/>
                  <a:moveTo>
                    <a:pt x="6657824" y="5155740"/>
                  </a:moveTo>
                  <a:lnTo>
                    <a:pt x="6579425" y="5134857"/>
                  </a:lnTo>
                  <a:lnTo>
                    <a:pt x="6587484" y="5114708"/>
                  </a:lnTo>
                  <a:lnTo>
                    <a:pt x="6588217" y="5114708"/>
                  </a:lnTo>
                  <a:cubicBezTo>
                    <a:pt x="6591148" y="5114708"/>
                    <a:pt x="6593712" y="5113609"/>
                    <a:pt x="6595544" y="5111411"/>
                  </a:cubicBezTo>
                  <a:cubicBezTo>
                    <a:pt x="6610565" y="5118738"/>
                    <a:pt x="6642438" y="5134125"/>
                    <a:pt x="6674677" y="5149512"/>
                  </a:cubicBezTo>
                  <a:lnTo>
                    <a:pt x="6727066" y="5174424"/>
                  </a:lnTo>
                  <a:cubicBezTo>
                    <a:pt x="6707649" y="5168929"/>
                    <a:pt x="6682737" y="5162334"/>
                    <a:pt x="6657824" y="5155740"/>
                  </a:cubicBezTo>
                  <a:lnTo>
                    <a:pt x="6657824" y="5155740"/>
                  </a:lnTo>
                  <a:close/>
                  <a:moveTo>
                    <a:pt x="6662953" y="4938857"/>
                  </a:moveTo>
                  <a:cubicBezTo>
                    <a:pt x="6693361" y="4867052"/>
                    <a:pt x="6723768" y="4795612"/>
                    <a:pt x="6731828" y="4776928"/>
                  </a:cubicBezTo>
                  <a:cubicBezTo>
                    <a:pt x="6732561" y="4776928"/>
                    <a:pt x="6733660" y="4776562"/>
                    <a:pt x="6734393" y="4776196"/>
                  </a:cubicBezTo>
                  <a:lnTo>
                    <a:pt x="6746483" y="4782057"/>
                  </a:lnTo>
                  <a:lnTo>
                    <a:pt x="6675776" y="4922738"/>
                  </a:lnTo>
                  <a:lnTo>
                    <a:pt x="6637675" y="4998940"/>
                  </a:lnTo>
                  <a:lnTo>
                    <a:pt x="6662953" y="4938857"/>
                  </a:lnTo>
                  <a:close/>
                  <a:moveTo>
                    <a:pt x="6737324" y="4769968"/>
                  </a:moveTo>
                  <a:lnTo>
                    <a:pt x="6751612" y="4760442"/>
                  </a:lnTo>
                  <a:cubicBezTo>
                    <a:pt x="6754176" y="4758611"/>
                    <a:pt x="6757107" y="4756779"/>
                    <a:pt x="6759305" y="4755313"/>
                  </a:cubicBezTo>
                  <a:lnTo>
                    <a:pt x="6749047" y="4775829"/>
                  </a:lnTo>
                  <a:lnTo>
                    <a:pt x="6737324" y="4769968"/>
                  </a:lnTo>
                  <a:close/>
                  <a:moveTo>
                    <a:pt x="6342759" y="4773265"/>
                  </a:moveTo>
                  <a:lnTo>
                    <a:pt x="6192187" y="4726738"/>
                  </a:lnTo>
                  <a:lnTo>
                    <a:pt x="6037951" y="4679478"/>
                  </a:lnTo>
                  <a:cubicBezTo>
                    <a:pt x="6037951" y="4679112"/>
                    <a:pt x="6037951" y="4678745"/>
                    <a:pt x="6037951" y="4678379"/>
                  </a:cubicBezTo>
                  <a:lnTo>
                    <a:pt x="6057735" y="4668854"/>
                  </a:lnTo>
                  <a:lnTo>
                    <a:pt x="6072389" y="4664091"/>
                  </a:lnTo>
                  <a:lnTo>
                    <a:pt x="6229922" y="4613534"/>
                  </a:lnTo>
                  <a:cubicBezTo>
                    <a:pt x="6231753" y="4616465"/>
                    <a:pt x="6235051" y="4618663"/>
                    <a:pt x="6238714" y="4618663"/>
                  </a:cubicBezTo>
                  <a:lnTo>
                    <a:pt x="6239080" y="4618663"/>
                  </a:lnTo>
                  <a:cubicBezTo>
                    <a:pt x="6245308" y="4618296"/>
                    <a:pt x="6250437" y="4613168"/>
                    <a:pt x="6250071" y="4606573"/>
                  </a:cubicBezTo>
                  <a:cubicBezTo>
                    <a:pt x="6250071" y="4606573"/>
                    <a:pt x="6250071" y="4606573"/>
                    <a:pt x="6250071" y="4606573"/>
                  </a:cubicBezTo>
                  <a:cubicBezTo>
                    <a:pt x="6250071" y="4606573"/>
                    <a:pt x="6250071" y="4606207"/>
                    <a:pt x="6250071" y="4606207"/>
                  </a:cubicBezTo>
                  <a:lnTo>
                    <a:pt x="6339828" y="4569938"/>
                  </a:lnTo>
                  <a:cubicBezTo>
                    <a:pt x="6340927" y="4593384"/>
                    <a:pt x="6342759" y="4624891"/>
                    <a:pt x="6344591" y="4656397"/>
                  </a:cubicBezTo>
                  <a:lnTo>
                    <a:pt x="6350819" y="4767037"/>
                  </a:lnTo>
                  <a:cubicBezTo>
                    <a:pt x="6347522" y="4767770"/>
                    <a:pt x="6344591" y="4769968"/>
                    <a:pt x="6342759" y="4773265"/>
                  </a:cubicBezTo>
                  <a:lnTo>
                    <a:pt x="6342759" y="4773265"/>
                  </a:lnTo>
                  <a:close/>
                  <a:moveTo>
                    <a:pt x="6252269" y="4598147"/>
                  </a:moveTo>
                  <a:lnTo>
                    <a:pt x="6284509" y="4563710"/>
                  </a:lnTo>
                  <a:cubicBezTo>
                    <a:pt x="6285241" y="4562977"/>
                    <a:pt x="6285974" y="4561878"/>
                    <a:pt x="6287073" y="4561145"/>
                  </a:cubicBezTo>
                  <a:lnTo>
                    <a:pt x="6334699" y="4538797"/>
                  </a:lnTo>
                  <a:cubicBezTo>
                    <a:pt x="6335798" y="4539897"/>
                    <a:pt x="6336531" y="4541362"/>
                    <a:pt x="6337996" y="4541728"/>
                  </a:cubicBezTo>
                  <a:cubicBezTo>
                    <a:pt x="6338363" y="4541728"/>
                    <a:pt x="6338729" y="4541728"/>
                    <a:pt x="6339095" y="4542095"/>
                  </a:cubicBezTo>
                  <a:cubicBezTo>
                    <a:pt x="6339462" y="4547224"/>
                    <a:pt x="6339828" y="4554184"/>
                    <a:pt x="6340194" y="4562610"/>
                  </a:cubicBezTo>
                  <a:lnTo>
                    <a:pt x="6252269" y="4598147"/>
                  </a:lnTo>
                  <a:close/>
                  <a:moveTo>
                    <a:pt x="6434714" y="3966917"/>
                  </a:moveTo>
                  <a:cubicBezTo>
                    <a:pt x="6434348" y="3966917"/>
                    <a:pt x="6433981" y="3966550"/>
                    <a:pt x="6433615" y="3966550"/>
                  </a:cubicBezTo>
                  <a:lnTo>
                    <a:pt x="6433615" y="3966550"/>
                  </a:lnTo>
                  <a:cubicBezTo>
                    <a:pt x="6432150" y="3966550"/>
                    <a:pt x="6431051" y="3967649"/>
                    <a:pt x="6429585" y="3968382"/>
                  </a:cubicBezTo>
                  <a:lnTo>
                    <a:pt x="6392217" y="3931746"/>
                  </a:lnTo>
                  <a:cubicBezTo>
                    <a:pt x="6391850" y="3930647"/>
                    <a:pt x="6391118" y="3929548"/>
                    <a:pt x="6390752" y="3928449"/>
                  </a:cubicBezTo>
                  <a:lnTo>
                    <a:pt x="6371335" y="3885219"/>
                  </a:lnTo>
                  <a:lnTo>
                    <a:pt x="6442408" y="3947499"/>
                  </a:lnTo>
                  <a:lnTo>
                    <a:pt x="6434714" y="3966917"/>
                  </a:lnTo>
                  <a:close/>
                  <a:moveTo>
                    <a:pt x="6372434" y="3877159"/>
                  </a:moveTo>
                  <a:cubicBezTo>
                    <a:pt x="6372434" y="3876793"/>
                    <a:pt x="6372800" y="3876793"/>
                    <a:pt x="6372800" y="3876793"/>
                  </a:cubicBezTo>
                  <a:cubicBezTo>
                    <a:pt x="6374998" y="3870931"/>
                    <a:pt x="6372067" y="3864337"/>
                    <a:pt x="6366206" y="3862139"/>
                  </a:cubicBezTo>
                  <a:cubicBezTo>
                    <a:pt x="6362542" y="3860673"/>
                    <a:pt x="6358512" y="3861406"/>
                    <a:pt x="6355581" y="3863604"/>
                  </a:cubicBezTo>
                  <a:lnTo>
                    <a:pt x="6223327" y="3764688"/>
                  </a:lnTo>
                  <a:lnTo>
                    <a:pt x="6210871" y="3755163"/>
                  </a:lnTo>
                  <a:lnTo>
                    <a:pt x="6195484" y="3740142"/>
                  </a:lnTo>
                  <a:cubicBezTo>
                    <a:pt x="6195484" y="3739776"/>
                    <a:pt x="6195850" y="3739410"/>
                    <a:pt x="6195850" y="3739043"/>
                  </a:cubicBezTo>
                  <a:lnTo>
                    <a:pt x="6357047" y="3744539"/>
                  </a:lnTo>
                  <a:lnTo>
                    <a:pt x="6514580" y="3749301"/>
                  </a:lnTo>
                  <a:cubicBezTo>
                    <a:pt x="6515313" y="3752965"/>
                    <a:pt x="6517511" y="3755896"/>
                    <a:pt x="6520441" y="3758094"/>
                  </a:cubicBezTo>
                  <a:lnTo>
                    <a:pt x="6478677" y="3860673"/>
                  </a:lnTo>
                  <a:cubicBezTo>
                    <a:pt x="6466953" y="3889616"/>
                    <a:pt x="6454864" y="3918924"/>
                    <a:pt x="6446071" y="3940905"/>
                  </a:cubicBezTo>
                  <a:lnTo>
                    <a:pt x="6372434" y="3877159"/>
                  </a:lnTo>
                  <a:close/>
                  <a:moveTo>
                    <a:pt x="6899619" y="3879724"/>
                  </a:moveTo>
                  <a:lnTo>
                    <a:pt x="6902550" y="3902438"/>
                  </a:lnTo>
                  <a:cubicBezTo>
                    <a:pt x="6900718" y="3899873"/>
                    <a:pt x="6898886" y="3897675"/>
                    <a:pt x="6897055" y="3895111"/>
                  </a:cubicBezTo>
                  <a:lnTo>
                    <a:pt x="6886797" y="3881556"/>
                  </a:lnTo>
                  <a:lnTo>
                    <a:pt x="6899619" y="3879724"/>
                  </a:lnTo>
                  <a:close/>
                  <a:moveTo>
                    <a:pt x="6884965" y="3874228"/>
                  </a:moveTo>
                  <a:cubicBezTo>
                    <a:pt x="6884599" y="3873496"/>
                    <a:pt x="6883866" y="3873130"/>
                    <a:pt x="6883133" y="3872763"/>
                  </a:cubicBezTo>
                  <a:lnTo>
                    <a:pt x="6871044" y="3696912"/>
                  </a:lnTo>
                  <a:lnTo>
                    <a:pt x="6866281" y="3631335"/>
                  </a:lnTo>
                  <a:lnTo>
                    <a:pt x="6877638" y="3716329"/>
                  </a:lnTo>
                  <a:lnTo>
                    <a:pt x="6898886" y="3872397"/>
                  </a:lnTo>
                  <a:lnTo>
                    <a:pt x="6884965" y="3874228"/>
                  </a:lnTo>
                  <a:close/>
                  <a:moveTo>
                    <a:pt x="6857488" y="3507140"/>
                  </a:moveTo>
                  <a:lnTo>
                    <a:pt x="6856389" y="3484793"/>
                  </a:lnTo>
                  <a:lnTo>
                    <a:pt x="6937354" y="3490654"/>
                  </a:lnTo>
                  <a:cubicBezTo>
                    <a:pt x="6962999" y="3492486"/>
                    <a:pt x="6988277" y="3494318"/>
                    <a:pt x="7008427" y="3495417"/>
                  </a:cubicBezTo>
                  <a:lnTo>
                    <a:pt x="6950909" y="3502011"/>
                  </a:lnTo>
                  <a:cubicBezTo>
                    <a:pt x="6915372" y="3505675"/>
                    <a:pt x="6879836" y="3510071"/>
                    <a:pt x="6863350" y="3512270"/>
                  </a:cubicBezTo>
                  <a:cubicBezTo>
                    <a:pt x="6861885" y="3509705"/>
                    <a:pt x="6859687" y="3507873"/>
                    <a:pt x="6857488" y="3507140"/>
                  </a:cubicBezTo>
                  <a:lnTo>
                    <a:pt x="6857488" y="3507140"/>
                  </a:lnTo>
                  <a:close/>
                  <a:moveTo>
                    <a:pt x="7193070" y="3397600"/>
                  </a:moveTo>
                  <a:lnTo>
                    <a:pt x="7307373" y="3318467"/>
                  </a:lnTo>
                  <a:lnTo>
                    <a:pt x="7308105" y="3370856"/>
                  </a:lnTo>
                  <a:cubicBezTo>
                    <a:pt x="7302610" y="3372321"/>
                    <a:pt x="7298946" y="3377451"/>
                    <a:pt x="7299313" y="3382946"/>
                  </a:cubicBezTo>
                  <a:cubicBezTo>
                    <a:pt x="7299313" y="3383312"/>
                    <a:pt x="7299313" y="3383679"/>
                    <a:pt x="7299679" y="3384045"/>
                  </a:cubicBezTo>
                  <a:lnTo>
                    <a:pt x="7178416" y="3435335"/>
                  </a:lnTo>
                  <a:cubicBezTo>
                    <a:pt x="7140681" y="3451088"/>
                    <a:pt x="7103313" y="3467208"/>
                    <a:pt x="7078034" y="3478198"/>
                  </a:cubicBezTo>
                  <a:lnTo>
                    <a:pt x="7193070" y="3397600"/>
                  </a:lnTo>
                  <a:close/>
                  <a:moveTo>
                    <a:pt x="7313967" y="3313338"/>
                  </a:moveTo>
                  <a:lnTo>
                    <a:pt x="7325691" y="3305278"/>
                  </a:lnTo>
                  <a:cubicBezTo>
                    <a:pt x="7326423" y="3305645"/>
                    <a:pt x="7327156" y="3306378"/>
                    <a:pt x="7327889" y="3306744"/>
                  </a:cubicBezTo>
                  <a:lnTo>
                    <a:pt x="7319463" y="3337884"/>
                  </a:lnTo>
                  <a:cubicBezTo>
                    <a:pt x="7317631" y="3344112"/>
                    <a:pt x="7316165" y="3350340"/>
                    <a:pt x="7314700" y="3356202"/>
                  </a:cubicBezTo>
                  <a:lnTo>
                    <a:pt x="7313967" y="3313338"/>
                  </a:lnTo>
                  <a:close/>
                  <a:moveTo>
                    <a:pt x="7320928" y="3295387"/>
                  </a:moveTo>
                  <a:cubicBezTo>
                    <a:pt x="7320928" y="3296852"/>
                    <a:pt x="7321294" y="3297951"/>
                    <a:pt x="7322027" y="3299417"/>
                  </a:cubicBezTo>
                  <a:lnTo>
                    <a:pt x="7313967" y="3304912"/>
                  </a:lnTo>
                  <a:lnTo>
                    <a:pt x="7312868" y="3215155"/>
                  </a:lnTo>
                  <a:lnTo>
                    <a:pt x="7311403" y="3122467"/>
                  </a:lnTo>
                  <a:cubicBezTo>
                    <a:pt x="7313235" y="3138221"/>
                    <a:pt x="7315067" y="3155073"/>
                    <a:pt x="7316898" y="3171925"/>
                  </a:cubicBezTo>
                  <a:lnTo>
                    <a:pt x="7329721" y="3282564"/>
                  </a:lnTo>
                  <a:cubicBezTo>
                    <a:pt x="7324225" y="3284763"/>
                    <a:pt x="7320928" y="3289892"/>
                    <a:pt x="7320928" y="3295387"/>
                  </a:cubicBezTo>
                  <a:lnTo>
                    <a:pt x="7320928" y="3295387"/>
                  </a:lnTo>
                  <a:close/>
                  <a:moveTo>
                    <a:pt x="6538759" y="2445076"/>
                  </a:moveTo>
                  <a:lnTo>
                    <a:pt x="6416030" y="2574033"/>
                  </a:lnTo>
                  <a:lnTo>
                    <a:pt x="6296598" y="2700426"/>
                  </a:lnTo>
                  <a:lnTo>
                    <a:pt x="6295866" y="2700059"/>
                  </a:lnTo>
                  <a:lnTo>
                    <a:pt x="6320411" y="2591618"/>
                  </a:lnTo>
                  <a:cubicBezTo>
                    <a:pt x="6331036" y="2545457"/>
                    <a:pt x="6341294" y="2498564"/>
                    <a:pt x="6345690" y="2478781"/>
                  </a:cubicBezTo>
                  <a:cubicBezTo>
                    <a:pt x="6346789" y="2478781"/>
                    <a:pt x="6347522" y="2478414"/>
                    <a:pt x="6348621" y="2478048"/>
                  </a:cubicBezTo>
                  <a:cubicBezTo>
                    <a:pt x="6351185" y="2476949"/>
                    <a:pt x="6353017" y="2474751"/>
                    <a:pt x="6354116" y="2472186"/>
                  </a:cubicBezTo>
                  <a:cubicBezTo>
                    <a:pt x="6354116" y="2471820"/>
                    <a:pt x="6353749" y="2471087"/>
                    <a:pt x="6354116" y="2470721"/>
                  </a:cubicBezTo>
                  <a:cubicBezTo>
                    <a:pt x="6370968" y="2468523"/>
                    <a:pt x="6409069" y="2463394"/>
                    <a:pt x="6446438" y="2458265"/>
                  </a:cubicBezTo>
                  <a:lnTo>
                    <a:pt x="6538759" y="2445076"/>
                  </a:lnTo>
                  <a:close/>
                  <a:moveTo>
                    <a:pt x="5667932" y="2397084"/>
                  </a:moveTo>
                  <a:cubicBezTo>
                    <a:pt x="5649614" y="2368141"/>
                    <a:pt x="5630930" y="2339199"/>
                    <a:pt x="5621772" y="2325278"/>
                  </a:cubicBezTo>
                  <a:cubicBezTo>
                    <a:pt x="5625069" y="2321248"/>
                    <a:pt x="5625069" y="2315386"/>
                    <a:pt x="5621772" y="2311356"/>
                  </a:cubicBezTo>
                  <a:lnTo>
                    <a:pt x="5698340" y="2205846"/>
                  </a:lnTo>
                  <a:cubicBezTo>
                    <a:pt x="5722519" y="2172507"/>
                    <a:pt x="5746699" y="2139169"/>
                    <a:pt x="5762452" y="2117188"/>
                  </a:cubicBezTo>
                  <a:cubicBezTo>
                    <a:pt x="5763185" y="2118287"/>
                    <a:pt x="5764284" y="2119386"/>
                    <a:pt x="5765383" y="2120119"/>
                  </a:cubicBezTo>
                  <a:lnTo>
                    <a:pt x="5738639" y="2294138"/>
                  </a:lnTo>
                  <a:lnTo>
                    <a:pt x="5712627" y="2467424"/>
                  </a:lnTo>
                  <a:lnTo>
                    <a:pt x="5667932" y="2397084"/>
                  </a:lnTo>
                  <a:close/>
                  <a:moveTo>
                    <a:pt x="4768163" y="931662"/>
                  </a:moveTo>
                  <a:lnTo>
                    <a:pt x="4772560" y="1109710"/>
                  </a:lnTo>
                  <a:lnTo>
                    <a:pt x="4777322" y="1283363"/>
                  </a:lnTo>
                  <a:lnTo>
                    <a:pt x="4776589" y="1283363"/>
                  </a:lnTo>
                  <a:lnTo>
                    <a:pt x="4717240" y="1189210"/>
                  </a:lnTo>
                  <a:cubicBezTo>
                    <a:pt x="4691595" y="1148544"/>
                    <a:pt x="4665584" y="1107879"/>
                    <a:pt x="4654960" y="1091393"/>
                  </a:cubicBezTo>
                  <a:cubicBezTo>
                    <a:pt x="4655692" y="1090660"/>
                    <a:pt x="4656425" y="1089927"/>
                    <a:pt x="4656791" y="1089195"/>
                  </a:cubicBezTo>
                  <a:cubicBezTo>
                    <a:pt x="4657891" y="1086630"/>
                    <a:pt x="4657891" y="1083699"/>
                    <a:pt x="4656791" y="1081135"/>
                  </a:cubicBezTo>
                  <a:cubicBezTo>
                    <a:pt x="4656425" y="1080768"/>
                    <a:pt x="4656059" y="1080402"/>
                    <a:pt x="4655692" y="1080036"/>
                  </a:cubicBezTo>
                  <a:cubicBezTo>
                    <a:pt x="4666316" y="1066481"/>
                    <a:pt x="4689397" y="1036073"/>
                    <a:pt x="4712111" y="1005665"/>
                  </a:cubicBezTo>
                  <a:lnTo>
                    <a:pt x="4768163" y="931662"/>
                  </a:lnTo>
                  <a:close/>
                  <a:moveTo>
                    <a:pt x="4510615" y="1335385"/>
                  </a:moveTo>
                  <a:cubicBezTo>
                    <a:pt x="4511715" y="1336118"/>
                    <a:pt x="4512813" y="1336484"/>
                    <a:pt x="4513913" y="1336851"/>
                  </a:cubicBezTo>
                  <a:cubicBezTo>
                    <a:pt x="4501090" y="1360664"/>
                    <a:pt x="4481307" y="1396933"/>
                    <a:pt x="4462257" y="1433569"/>
                  </a:cubicBezTo>
                  <a:lnTo>
                    <a:pt x="4401075" y="1548238"/>
                  </a:lnTo>
                  <a:cubicBezTo>
                    <a:pt x="4395946" y="1547139"/>
                    <a:pt x="4390817" y="1550070"/>
                    <a:pt x="4388253" y="1554832"/>
                  </a:cubicBezTo>
                  <a:cubicBezTo>
                    <a:pt x="4371400" y="1552634"/>
                    <a:pt x="4337330" y="1548604"/>
                    <a:pt x="4303625" y="1544574"/>
                  </a:cubicBezTo>
                  <a:lnTo>
                    <a:pt x="4221195" y="1535415"/>
                  </a:lnTo>
                  <a:lnTo>
                    <a:pt x="4365539" y="1436133"/>
                  </a:lnTo>
                  <a:lnTo>
                    <a:pt x="4510615" y="1335385"/>
                  </a:lnTo>
                  <a:close/>
                  <a:moveTo>
                    <a:pt x="4118249" y="1513434"/>
                  </a:moveTo>
                  <a:cubicBezTo>
                    <a:pt x="4084910" y="1506107"/>
                    <a:pt x="4051572" y="1498780"/>
                    <a:pt x="4034719" y="1495483"/>
                  </a:cubicBezTo>
                  <a:cubicBezTo>
                    <a:pt x="4033987" y="1490354"/>
                    <a:pt x="4029957" y="1486324"/>
                    <a:pt x="4024828" y="1485591"/>
                  </a:cubicBezTo>
                  <a:lnTo>
                    <a:pt x="4004312" y="1356634"/>
                  </a:lnTo>
                  <a:cubicBezTo>
                    <a:pt x="3998084" y="1315968"/>
                    <a:pt x="3991490" y="1275669"/>
                    <a:pt x="3986727" y="1248925"/>
                  </a:cubicBezTo>
                  <a:cubicBezTo>
                    <a:pt x="3987093" y="1248925"/>
                    <a:pt x="3987460" y="1249292"/>
                    <a:pt x="3988193" y="1249292"/>
                  </a:cubicBezTo>
                  <a:cubicBezTo>
                    <a:pt x="3988925" y="1249292"/>
                    <a:pt x="3989658" y="1248925"/>
                    <a:pt x="3990391" y="1248559"/>
                  </a:cubicBezTo>
                  <a:lnTo>
                    <a:pt x="4094802" y="1390705"/>
                  </a:lnTo>
                  <a:lnTo>
                    <a:pt x="4198847" y="1531752"/>
                  </a:lnTo>
                  <a:lnTo>
                    <a:pt x="4118249" y="1513434"/>
                  </a:lnTo>
                  <a:close/>
                  <a:moveTo>
                    <a:pt x="3935071" y="960237"/>
                  </a:moveTo>
                  <a:cubicBezTo>
                    <a:pt x="3933239" y="962435"/>
                    <a:pt x="3932140" y="965000"/>
                    <a:pt x="3932507" y="967565"/>
                  </a:cubicBezTo>
                  <a:cubicBezTo>
                    <a:pt x="3932507" y="968664"/>
                    <a:pt x="3933239" y="969396"/>
                    <a:pt x="3933605" y="970129"/>
                  </a:cubicBezTo>
                  <a:cubicBezTo>
                    <a:pt x="3918219" y="982219"/>
                    <a:pt x="3880484" y="1012260"/>
                    <a:pt x="3842750" y="1042667"/>
                  </a:cubicBezTo>
                  <a:lnTo>
                    <a:pt x="3756289" y="1112275"/>
                  </a:lnTo>
                  <a:cubicBezTo>
                    <a:pt x="3755923" y="1112275"/>
                    <a:pt x="3755923" y="1111909"/>
                    <a:pt x="3755557" y="1111909"/>
                  </a:cubicBezTo>
                  <a:lnTo>
                    <a:pt x="3816738" y="949247"/>
                  </a:lnTo>
                  <a:lnTo>
                    <a:pt x="3879018" y="782555"/>
                  </a:lnTo>
                  <a:lnTo>
                    <a:pt x="3907594" y="870847"/>
                  </a:lnTo>
                  <a:cubicBezTo>
                    <a:pt x="3919318" y="907116"/>
                    <a:pt x="3931407" y="943385"/>
                    <a:pt x="3936903" y="959505"/>
                  </a:cubicBezTo>
                  <a:cubicBezTo>
                    <a:pt x="3936170" y="959871"/>
                    <a:pt x="3935437" y="959871"/>
                    <a:pt x="3935071" y="960237"/>
                  </a:cubicBezTo>
                  <a:lnTo>
                    <a:pt x="3935071" y="960237"/>
                  </a:lnTo>
                  <a:close/>
                  <a:moveTo>
                    <a:pt x="2549148" y="1580844"/>
                  </a:moveTo>
                  <a:cubicBezTo>
                    <a:pt x="2550248" y="1580477"/>
                    <a:pt x="2551347" y="1580111"/>
                    <a:pt x="2552446" y="1579378"/>
                  </a:cubicBezTo>
                  <a:cubicBezTo>
                    <a:pt x="2560139" y="1605389"/>
                    <a:pt x="2571863" y="1644956"/>
                    <a:pt x="2584319" y="1684522"/>
                  </a:cubicBezTo>
                  <a:lnTo>
                    <a:pt x="2622420" y="1809083"/>
                  </a:lnTo>
                  <a:cubicBezTo>
                    <a:pt x="2618023" y="1812014"/>
                    <a:pt x="2616191" y="1817509"/>
                    <a:pt x="2618023" y="1822638"/>
                  </a:cubicBezTo>
                  <a:cubicBezTo>
                    <a:pt x="2604468" y="1832896"/>
                    <a:pt x="2577724" y="1854145"/>
                    <a:pt x="2550980" y="1875393"/>
                  </a:cubicBezTo>
                  <a:lnTo>
                    <a:pt x="2486135" y="1927049"/>
                  </a:lnTo>
                  <a:lnTo>
                    <a:pt x="2518008" y="1754496"/>
                  </a:lnTo>
                  <a:lnTo>
                    <a:pt x="2549148" y="1580844"/>
                  </a:lnTo>
                  <a:close/>
                  <a:moveTo>
                    <a:pt x="1880550" y="1729950"/>
                  </a:moveTo>
                  <a:cubicBezTo>
                    <a:pt x="1881283" y="1730683"/>
                    <a:pt x="1882382" y="1730683"/>
                    <a:pt x="1883114" y="1731049"/>
                  </a:cubicBezTo>
                  <a:cubicBezTo>
                    <a:pt x="1880916" y="1750466"/>
                    <a:pt x="1875054" y="1798459"/>
                    <a:pt x="1870292" y="1846451"/>
                  </a:cubicBezTo>
                  <a:lnTo>
                    <a:pt x="1858202" y="1957090"/>
                  </a:lnTo>
                  <a:lnTo>
                    <a:pt x="1857469" y="1957090"/>
                  </a:lnTo>
                  <a:lnTo>
                    <a:pt x="1785664" y="1798825"/>
                  </a:lnTo>
                  <a:lnTo>
                    <a:pt x="1711660" y="1636896"/>
                  </a:lnTo>
                  <a:lnTo>
                    <a:pt x="1794456" y="1679393"/>
                  </a:lnTo>
                  <a:cubicBezTo>
                    <a:pt x="1828527" y="1696978"/>
                    <a:pt x="1862598" y="1713831"/>
                    <a:pt x="1877619" y="1721524"/>
                  </a:cubicBezTo>
                  <a:cubicBezTo>
                    <a:pt x="1877619" y="1722257"/>
                    <a:pt x="1876886" y="1722623"/>
                    <a:pt x="1876886" y="1722989"/>
                  </a:cubicBezTo>
                  <a:cubicBezTo>
                    <a:pt x="1877252" y="1725554"/>
                    <a:pt x="1878718" y="1728118"/>
                    <a:pt x="1880550" y="1729950"/>
                  </a:cubicBezTo>
                  <a:close/>
                  <a:moveTo>
                    <a:pt x="1337611" y="3138221"/>
                  </a:moveTo>
                  <a:cubicBezTo>
                    <a:pt x="1361424" y="3151043"/>
                    <a:pt x="1397693" y="3170826"/>
                    <a:pt x="1434329" y="3189877"/>
                  </a:cubicBezTo>
                  <a:lnTo>
                    <a:pt x="1548998" y="3251058"/>
                  </a:lnTo>
                  <a:cubicBezTo>
                    <a:pt x="1547899" y="3256187"/>
                    <a:pt x="1550830" y="3261682"/>
                    <a:pt x="1555592" y="3263880"/>
                  </a:cubicBezTo>
                  <a:cubicBezTo>
                    <a:pt x="1553394" y="3280733"/>
                    <a:pt x="1549364" y="3314804"/>
                    <a:pt x="1545701" y="3348508"/>
                  </a:cubicBezTo>
                  <a:lnTo>
                    <a:pt x="1536542" y="3430938"/>
                  </a:lnTo>
                  <a:lnTo>
                    <a:pt x="1437260" y="3286594"/>
                  </a:lnTo>
                  <a:lnTo>
                    <a:pt x="1336878" y="3141518"/>
                  </a:lnTo>
                  <a:cubicBezTo>
                    <a:pt x="1336878" y="3140419"/>
                    <a:pt x="1337245" y="3139320"/>
                    <a:pt x="1337611" y="3138221"/>
                  </a:cubicBezTo>
                  <a:close/>
                  <a:moveTo>
                    <a:pt x="1514194" y="3533884"/>
                  </a:moveTo>
                  <a:cubicBezTo>
                    <a:pt x="1506867" y="3567223"/>
                    <a:pt x="1499540" y="3600927"/>
                    <a:pt x="1495877" y="3617413"/>
                  </a:cubicBezTo>
                  <a:cubicBezTo>
                    <a:pt x="1490381" y="3617413"/>
                    <a:pt x="1485985" y="3621809"/>
                    <a:pt x="1485985" y="3626939"/>
                  </a:cubicBezTo>
                  <a:lnTo>
                    <a:pt x="1357028" y="3647454"/>
                  </a:lnTo>
                  <a:cubicBezTo>
                    <a:pt x="1316362" y="3653683"/>
                    <a:pt x="1275697" y="3660643"/>
                    <a:pt x="1248953" y="3665040"/>
                  </a:cubicBezTo>
                  <a:cubicBezTo>
                    <a:pt x="1249319" y="3663940"/>
                    <a:pt x="1249319" y="3662475"/>
                    <a:pt x="1248953" y="3661376"/>
                  </a:cubicBezTo>
                  <a:lnTo>
                    <a:pt x="1391099" y="3556965"/>
                  </a:lnTo>
                  <a:lnTo>
                    <a:pt x="1532146" y="3452920"/>
                  </a:lnTo>
                  <a:lnTo>
                    <a:pt x="1514194" y="3533884"/>
                  </a:lnTo>
                  <a:close/>
                  <a:moveTo>
                    <a:pt x="1114134" y="5206663"/>
                  </a:moveTo>
                  <a:lnTo>
                    <a:pt x="1236863" y="5077706"/>
                  </a:lnTo>
                  <a:lnTo>
                    <a:pt x="1355929" y="4951680"/>
                  </a:lnTo>
                  <a:cubicBezTo>
                    <a:pt x="1356295" y="4951680"/>
                    <a:pt x="1356662" y="4951680"/>
                    <a:pt x="1356662" y="4952046"/>
                  </a:cubicBezTo>
                  <a:lnTo>
                    <a:pt x="1331749" y="5060488"/>
                  </a:lnTo>
                  <a:cubicBezTo>
                    <a:pt x="1321125" y="5107381"/>
                    <a:pt x="1310867" y="5154274"/>
                    <a:pt x="1306471" y="5174058"/>
                  </a:cubicBezTo>
                  <a:cubicBezTo>
                    <a:pt x="1305372" y="5174058"/>
                    <a:pt x="1304639" y="5173691"/>
                    <a:pt x="1303540" y="5174058"/>
                  </a:cubicBezTo>
                  <a:cubicBezTo>
                    <a:pt x="1300609" y="5175523"/>
                    <a:pt x="1298411" y="5178088"/>
                    <a:pt x="1298045" y="5181385"/>
                  </a:cubicBezTo>
                  <a:cubicBezTo>
                    <a:pt x="1281192" y="5183583"/>
                    <a:pt x="1243091" y="5188712"/>
                    <a:pt x="1205723" y="5193841"/>
                  </a:cubicBezTo>
                  <a:lnTo>
                    <a:pt x="1114134" y="5206663"/>
                  </a:lnTo>
                  <a:close/>
                  <a:moveTo>
                    <a:pt x="1940632" y="5184682"/>
                  </a:moveTo>
                  <a:lnTo>
                    <a:pt x="1985327" y="5254656"/>
                  </a:lnTo>
                  <a:cubicBezTo>
                    <a:pt x="2003645" y="5283598"/>
                    <a:pt x="2022329" y="5312540"/>
                    <a:pt x="2031488" y="5326462"/>
                  </a:cubicBezTo>
                  <a:cubicBezTo>
                    <a:pt x="2028191" y="5330491"/>
                    <a:pt x="2028191" y="5336353"/>
                    <a:pt x="2031488" y="5340383"/>
                  </a:cubicBezTo>
                  <a:lnTo>
                    <a:pt x="1954920" y="5445893"/>
                  </a:lnTo>
                  <a:cubicBezTo>
                    <a:pt x="1930741" y="5479232"/>
                    <a:pt x="1906561" y="5512570"/>
                    <a:pt x="1890808" y="5534918"/>
                  </a:cubicBezTo>
                  <a:cubicBezTo>
                    <a:pt x="1890075" y="5533819"/>
                    <a:pt x="1889342" y="5533086"/>
                    <a:pt x="1888243" y="5532353"/>
                  </a:cubicBezTo>
                  <a:lnTo>
                    <a:pt x="1914987" y="5357968"/>
                  </a:lnTo>
                  <a:lnTo>
                    <a:pt x="1940632" y="5184682"/>
                  </a:lnTo>
                  <a:close/>
                  <a:moveTo>
                    <a:pt x="2884730" y="6720078"/>
                  </a:moveTo>
                  <a:lnTo>
                    <a:pt x="2880334" y="6542029"/>
                  </a:lnTo>
                  <a:lnTo>
                    <a:pt x="2875571" y="6368010"/>
                  </a:lnTo>
                  <a:lnTo>
                    <a:pt x="2876304" y="6368010"/>
                  </a:lnTo>
                  <a:lnTo>
                    <a:pt x="2935653" y="6462530"/>
                  </a:lnTo>
                  <a:cubicBezTo>
                    <a:pt x="2961298" y="6503562"/>
                    <a:pt x="2987676" y="6544227"/>
                    <a:pt x="2997934" y="6560713"/>
                  </a:cubicBezTo>
                  <a:cubicBezTo>
                    <a:pt x="2997201" y="6561446"/>
                    <a:pt x="2996468" y="6561812"/>
                    <a:pt x="2996102" y="6562545"/>
                  </a:cubicBezTo>
                  <a:cubicBezTo>
                    <a:pt x="2995003" y="6565109"/>
                    <a:pt x="2995003" y="6568040"/>
                    <a:pt x="2996102" y="6570604"/>
                  </a:cubicBezTo>
                  <a:cubicBezTo>
                    <a:pt x="2996468" y="6570971"/>
                    <a:pt x="2996835" y="6571337"/>
                    <a:pt x="2997201" y="6571704"/>
                  </a:cubicBezTo>
                  <a:cubicBezTo>
                    <a:pt x="2986577" y="6585259"/>
                    <a:pt x="2963496" y="6615666"/>
                    <a:pt x="2940782" y="6646074"/>
                  </a:cubicBezTo>
                  <a:lnTo>
                    <a:pt x="2884730" y="6720078"/>
                  </a:lnTo>
                  <a:close/>
                  <a:moveTo>
                    <a:pt x="3142278" y="6316354"/>
                  </a:moveTo>
                  <a:cubicBezTo>
                    <a:pt x="3141179" y="6315621"/>
                    <a:pt x="3140080" y="6315255"/>
                    <a:pt x="3138981" y="6314889"/>
                  </a:cubicBezTo>
                  <a:cubicBezTo>
                    <a:pt x="3151803" y="6291076"/>
                    <a:pt x="3171586" y="6254806"/>
                    <a:pt x="3191003" y="6218171"/>
                  </a:cubicBezTo>
                  <a:lnTo>
                    <a:pt x="3252184" y="6103501"/>
                  </a:lnTo>
                  <a:cubicBezTo>
                    <a:pt x="3252917" y="6103868"/>
                    <a:pt x="3253650" y="6103868"/>
                    <a:pt x="3254383" y="6103868"/>
                  </a:cubicBezTo>
                  <a:cubicBezTo>
                    <a:pt x="3258779" y="6103868"/>
                    <a:pt x="3263175" y="6100937"/>
                    <a:pt x="3265007" y="6096907"/>
                  </a:cubicBezTo>
                  <a:cubicBezTo>
                    <a:pt x="3281859" y="6099105"/>
                    <a:pt x="3315930" y="6103135"/>
                    <a:pt x="3350001" y="6107165"/>
                  </a:cubicBezTo>
                  <a:lnTo>
                    <a:pt x="3432431" y="6116690"/>
                  </a:lnTo>
                  <a:lnTo>
                    <a:pt x="3288087" y="6215973"/>
                  </a:lnTo>
                  <a:lnTo>
                    <a:pt x="3142278" y="6316354"/>
                  </a:lnTo>
                  <a:close/>
                  <a:moveTo>
                    <a:pt x="3534644" y="6137939"/>
                  </a:moveTo>
                  <a:cubicBezTo>
                    <a:pt x="3567983" y="6145266"/>
                    <a:pt x="3601688" y="6152593"/>
                    <a:pt x="3618174" y="6156257"/>
                  </a:cubicBezTo>
                  <a:cubicBezTo>
                    <a:pt x="3618906" y="6161386"/>
                    <a:pt x="3622570" y="6165415"/>
                    <a:pt x="3628065" y="6166148"/>
                  </a:cubicBezTo>
                  <a:lnTo>
                    <a:pt x="3648581" y="6294739"/>
                  </a:lnTo>
                  <a:cubicBezTo>
                    <a:pt x="3654809" y="6335404"/>
                    <a:pt x="3661770" y="6376070"/>
                    <a:pt x="3666166" y="6403180"/>
                  </a:cubicBezTo>
                  <a:cubicBezTo>
                    <a:pt x="3665067" y="6402814"/>
                    <a:pt x="3663602" y="6402814"/>
                    <a:pt x="3662502" y="6403180"/>
                  </a:cubicBezTo>
                  <a:lnTo>
                    <a:pt x="3558091" y="6261034"/>
                  </a:lnTo>
                  <a:lnTo>
                    <a:pt x="3453680" y="6119987"/>
                  </a:lnTo>
                  <a:lnTo>
                    <a:pt x="3534644" y="6137939"/>
                  </a:lnTo>
                  <a:close/>
                  <a:moveTo>
                    <a:pt x="3717822" y="6691135"/>
                  </a:moveTo>
                  <a:cubicBezTo>
                    <a:pt x="3719654" y="6689304"/>
                    <a:pt x="3720753" y="6686373"/>
                    <a:pt x="3720753" y="6683808"/>
                  </a:cubicBezTo>
                  <a:cubicBezTo>
                    <a:pt x="3720753" y="6682709"/>
                    <a:pt x="3720021" y="6682343"/>
                    <a:pt x="3719654" y="6681244"/>
                  </a:cubicBezTo>
                  <a:cubicBezTo>
                    <a:pt x="3735041" y="6669154"/>
                    <a:pt x="3772775" y="6639113"/>
                    <a:pt x="3810510" y="6608705"/>
                  </a:cubicBezTo>
                  <a:lnTo>
                    <a:pt x="3896970" y="6539098"/>
                  </a:lnTo>
                  <a:lnTo>
                    <a:pt x="3897703" y="6539464"/>
                  </a:lnTo>
                  <a:lnTo>
                    <a:pt x="3836521" y="6701760"/>
                  </a:lnTo>
                  <a:lnTo>
                    <a:pt x="3774241" y="6868452"/>
                  </a:lnTo>
                  <a:lnTo>
                    <a:pt x="3745665" y="6780160"/>
                  </a:lnTo>
                  <a:cubicBezTo>
                    <a:pt x="3733942" y="6743891"/>
                    <a:pt x="3721852" y="6707621"/>
                    <a:pt x="3716357" y="6691502"/>
                  </a:cubicBezTo>
                  <a:cubicBezTo>
                    <a:pt x="3716723" y="6691502"/>
                    <a:pt x="3717456" y="6691502"/>
                    <a:pt x="3717822" y="6691135"/>
                  </a:cubicBezTo>
                  <a:lnTo>
                    <a:pt x="3717822" y="6691135"/>
                  </a:lnTo>
                  <a:close/>
                  <a:moveTo>
                    <a:pt x="5103745" y="6070529"/>
                  </a:moveTo>
                  <a:cubicBezTo>
                    <a:pt x="5102646" y="6070896"/>
                    <a:pt x="5101547" y="6071262"/>
                    <a:pt x="5100448" y="6071995"/>
                  </a:cubicBezTo>
                  <a:cubicBezTo>
                    <a:pt x="5092754" y="6045984"/>
                    <a:pt x="5080664" y="6006417"/>
                    <a:pt x="5068575" y="5966851"/>
                  </a:cubicBezTo>
                  <a:lnTo>
                    <a:pt x="5030474" y="5841923"/>
                  </a:lnTo>
                  <a:cubicBezTo>
                    <a:pt x="5032306" y="5840825"/>
                    <a:pt x="5034137" y="5838993"/>
                    <a:pt x="5034870" y="5837161"/>
                  </a:cubicBezTo>
                  <a:cubicBezTo>
                    <a:pt x="5035969" y="5834596"/>
                    <a:pt x="5035969" y="5831666"/>
                    <a:pt x="5034870" y="5828735"/>
                  </a:cubicBezTo>
                  <a:cubicBezTo>
                    <a:pt x="5048059" y="5818477"/>
                    <a:pt x="5075169" y="5797228"/>
                    <a:pt x="5101913" y="5775979"/>
                  </a:cubicBezTo>
                  <a:lnTo>
                    <a:pt x="5166758" y="5724323"/>
                  </a:lnTo>
                  <a:lnTo>
                    <a:pt x="5134885" y="5896877"/>
                  </a:lnTo>
                  <a:lnTo>
                    <a:pt x="5103745" y="6070529"/>
                  </a:lnTo>
                  <a:close/>
                  <a:moveTo>
                    <a:pt x="5772710" y="5921423"/>
                  </a:moveTo>
                  <a:cubicBezTo>
                    <a:pt x="5771977" y="5920690"/>
                    <a:pt x="5770878" y="5921057"/>
                    <a:pt x="5770146" y="5920690"/>
                  </a:cubicBezTo>
                  <a:cubicBezTo>
                    <a:pt x="5772344" y="5901640"/>
                    <a:pt x="5778205" y="5853281"/>
                    <a:pt x="5783334" y="5805288"/>
                  </a:cubicBezTo>
                  <a:lnTo>
                    <a:pt x="5795424" y="5694649"/>
                  </a:lnTo>
                  <a:lnTo>
                    <a:pt x="5796157" y="5694649"/>
                  </a:lnTo>
                  <a:lnTo>
                    <a:pt x="5867962" y="5852914"/>
                  </a:lnTo>
                  <a:lnTo>
                    <a:pt x="5941966" y="6014843"/>
                  </a:lnTo>
                  <a:lnTo>
                    <a:pt x="5859170" y="5972713"/>
                  </a:lnTo>
                  <a:cubicBezTo>
                    <a:pt x="5825465" y="5955494"/>
                    <a:pt x="5791028" y="5938275"/>
                    <a:pt x="5775641" y="5930582"/>
                  </a:cubicBezTo>
                  <a:cubicBezTo>
                    <a:pt x="5776007" y="5926918"/>
                    <a:pt x="5774908" y="5923621"/>
                    <a:pt x="5772710" y="5921423"/>
                  </a:cubicBezTo>
                  <a:lnTo>
                    <a:pt x="5772710" y="5921423"/>
                  </a:lnTo>
                  <a:close/>
                  <a:moveTo>
                    <a:pt x="6315649" y="4513519"/>
                  </a:moveTo>
                  <a:cubicBezTo>
                    <a:pt x="6291836" y="4500696"/>
                    <a:pt x="6255566" y="4480913"/>
                    <a:pt x="6218931" y="4461863"/>
                  </a:cubicBezTo>
                  <a:lnTo>
                    <a:pt x="6104261" y="4400682"/>
                  </a:lnTo>
                  <a:cubicBezTo>
                    <a:pt x="6105361" y="4395552"/>
                    <a:pt x="6102430" y="4390057"/>
                    <a:pt x="6097667" y="4387859"/>
                  </a:cubicBezTo>
                  <a:cubicBezTo>
                    <a:pt x="6099865" y="4371006"/>
                    <a:pt x="6103895" y="4336936"/>
                    <a:pt x="6107925" y="4303231"/>
                  </a:cubicBezTo>
                  <a:lnTo>
                    <a:pt x="6117450" y="4220801"/>
                  </a:lnTo>
                  <a:lnTo>
                    <a:pt x="6216733" y="4365145"/>
                  </a:lnTo>
                  <a:lnTo>
                    <a:pt x="6317114" y="4510221"/>
                  </a:lnTo>
                  <a:cubicBezTo>
                    <a:pt x="6316381" y="4510954"/>
                    <a:pt x="6316015" y="4512053"/>
                    <a:pt x="6315649" y="4513519"/>
                  </a:cubicBezTo>
                  <a:lnTo>
                    <a:pt x="6315649" y="4513519"/>
                  </a:lnTo>
                  <a:close/>
                  <a:moveTo>
                    <a:pt x="6138699" y="4117489"/>
                  </a:moveTo>
                  <a:cubicBezTo>
                    <a:pt x="6146026" y="4084150"/>
                    <a:pt x="6153353" y="4050812"/>
                    <a:pt x="6156650" y="4033959"/>
                  </a:cubicBezTo>
                  <a:cubicBezTo>
                    <a:pt x="6162146" y="4033593"/>
                    <a:pt x="6166176" y="4029197"/>
                    <a:pt x="6166908" y="4024068"/>
                  </a:cubicBezTo>
                  <a:lnTo>
                    <a:pt x="6295499" y="4003552"/>
                  </a:lnTo>
                  <a:cubicBezTo>
                    <a:pt x="6336165" y="3996957"/>
                    <a:pt x="6377196" y="3990363"/>
                    <a:pt x="6403940" y="3985967"/>
                  </a:cubicBezTo>
                  <a:cubicBezTo>
                    <a:pt x="6403574" y="3987066"/>
                    <a:pt x="6403574" y="3988532"/>
                    <a:pt x="6403940" y="3989630"/>
                  </a:cubicBezTo>
                  <a:lnTo>
                    <a:pt x="6261794" y="4094042"/>
                  </a:lnTo>
                  <a:lnTo>
                    <a:pt x="6120747" y="4198087"/>
                  </a:lnTo>
                  <a:lnTo>
                    <a:pt x="6138699" y="4117489"/>
                  </a:lnTo>
                  <a:close/>
                  <a:moveTo>
                    <a:pt x="6113787" y="2550586"/>
                  </a:moveTo>
                  <a:cubicBezTo>
                    <a:pt x="6114153" y="2549121"/>
                    <a:pt x="6114153" y="2548022"/>
                    <a:pt x="6114153" y="2546557"/>
                  </a:cubicBezTo>
                  <a:lnTo>
                    <a:pt x="6137233" y="2539229"/>
                  </a:lnTo>
                  <a:lnTo>
                    <a:pt x="6127342" y="2562676"/>
                  </a:lnTo>
                  <a:lnTo>
                    <a:pt x="6113787" y="2550586"/>
                  </a:lnTo>
                  <a:close/>
                  <a:moveTo>
                    <a:pt x="5777106" y="2078354"/>
                  </a:moveTo>
                  <a:cubicBezTo>
                    <a:pt x="5775275" y="2073958"/>
                    <a:pt x="5773076" y="2068463"/>
                    <a:pt x="5770146" y="2061502"/>
                  </a:cubicBezTo>
                  <a:lnTo>
                    <a:pt x="5795424" y="2059670"/>
                  </a:lnTo>
                  <a:lnTo>
                    <a:pt x="5780770" y="2079087"/>
                  </a:lnTo>
                  <a:cubicBezTo>
                    <a:pt x="5779671" y="2079087"/>
                    <a:pt x="5778571" y="2078721"/>
                    <a:pt x="5777106" y="2078354"/>
                  </a:cubicBezTo>
                  <a:lnTo>
                    <a:pt x="5777106" y="2078354"/>
                  </a:lnTo>
                  <a:close/>
                  <a:moveTo>
                    <a:pt x="4542122" y="1306810"/>
                  </a:moveTo>
                  <a:cubicBezTo>
                    <a:pt x="4542122" y="1306810"/>
                    <a:pt x="4542122" y="1306443"/>
                    <a:pt x="4542122" y="1306443"/>
                  </a:cubicBezTo>
                  <a:cubicBezTo>
                    <a:pt x="4541389" y="1305344"/>
                    <a:pt x="4540290" y="1304612"/>
                    <a:pt x="4539558" y="1303879"/>
                  </a:cubicBezTo>
                  <a:lnTo>
                    <a:pt x="4550548" y="1282264"/>
                  </a:lnTo>
                  <a:lnTo>
                    <a:pt x="4560073" y="1305711"/>
                  </a:lnTo>
                  <a:lnTo>
                    <a:pt x="4542122" y="1306810"/>
                  </a:lnTo>
                  <a:close/>
                  <a:moveTo>
                    <a:pt x="3970241" y="1210458"/>
                  </a:moveTo>
                  <a:cubicBezTo>
                    <a:pt x="3970241" y="1210458"/>
                    <a:pt x="3970241" y="1210825"/>
                    <a:pt x="3970241" y="1210825"/>
                  </a:cubicBezTo>
                  <a:lnTo>
                    <a:pt x="3953755" y="1203864"/>
                  </a:lnTo>
                  <a:lnTo>
                    <a:pt x="3970607" y="1184813"/>
                  </a:lnTo>
                  <a:lnTo>
                    <a:pt x="3974271" y="1208626"/>
                  </a:lnTo>
                  <a:cubicBezTo>
                    <a:pt x="3972806" y="1209725"/>
                    <a:pt x="3971340" y="1209725"/>
                    <a:pt x="3970241" y="1210458"/>
                  </a:cubicBezTo>
                  <a:close/>
                  <a:moveTo>
                    <a:pt x="2551347" y="1538346"/>
                  </a:moveTo>
                  <a:cubicBezTo>
                    <a:pt x="2550248" y="1537980"/>
                    <a:pt x="2548782" y="1537980"/>
                    <a:pt x="2547317" y="1537980"/>
                  </a:cubicBezTo>
                  <a:lnTo>
                    <a:pt x="2539990" y="1514900"/>
                  </a:lnTo>
                  <a:lnTo>
                    <a:pt x="2563436" y="1524791"/>
                  </a:lnTo>
                  <a:lnTo>
                    <a:pt x="2551347" y="1538346"/>
                  </a:lnTo>
                  <a:close/>
                  <a:moveTo>
                    <a:pt x="2079114" y="1875027"/>
                  </a:moveTo>
                  <a:lnTo>
                    <a:pt x="2062628" y="1881988"/>
                  </a:lnTo>
                  <a:lnTo>
                    <a:pt x="2060797" y="1856709"/>
                  </a:lnTo>
                  <a:lnTo>
                    <a:pt x="2080213" y="1871363"/>
                  </a:lnTo>
                  <a:cubicBezTo>
                    <a:pt x="2079847" y="1872462"/>
                    <a:pt x="2079481" y="1873928"/>
                    <a:pt x="2079114" y="1875027"/>
                  </a:cubicBezTo>
                  <a:close/>
                  <a:moveTo>
                    <a:pt x="1307570" y="3109645"/>
                  </a:moveTo>
                  <a:cubicBezTo>
                    <a:pt x="1306104" y="3110011"/>
                    <a:pt x="1305005" y="3111110"/>
                    <a:pt x="1303906" y="3112209"/>
                  </a:cubicBezTo>
                  <a:lnTo>
                    <a:pt x="1283024" y="3101585"/>
                  </a:lnTo>
                  <a:lnTo>
                    <a:pt x="1306471" y="3092060"/>
                  </a:lnTo>
                  <a:cubicBezTo>
                    <a:pt x="1306837" y="3099020"/>
                    <a:pt x="1307204" y="3105249"/>
                    <a:pt x="1307570" y="3109645"/>
                  </a:cubicBezTo>
                  <a:lnTo>
                    <a:pt x="1307570" y="3109645"/>
                  </a:lnTo>
                  <a:close/>
                  <a:moveTo>
                    <a:pt x="1211585" y="3681892"/>
                  </a:moveTo>
                  <a:lnTo>
                    <a:pt x="1204624" y="3698744"/>
                  </a:lnTo>
                  <a:lnTo>
                    <a:pt x="1185573" y="3681892"/>
                  </a:lnTo>
                  <a:lnTo>
                    <a:pt x="1209387" y="3678228"/>
                  </a:lnTo>
                  <a:cubicBezTo>
                    <a:pt x="1210119" y="3679694"/>
                    <a:pt x="1210852" y="3680793"/>
                    <a:pt x="1211585" y="3681892"/>
                  </a:cubicBezTo>
                  <a:lnTo>
                    <a:pt x="1211585" y="3681892"/>
                  </a:lnTo>
                  <a:close/>
                  <a:moveTo>
                    <a:pt x="1539106" y="5101153"/>
                  </a:moveTo>
                  <a:cubicBezTo>
                    <a:pt x="1538740" y="5102618"/>
                    <a:pt x="1538740" y="5103717"/>
                    <a:pt x="1539106" y="5105183"/>
                  </a:cubicBezTo>
                  <a:lnTo>
                    <a:pt x="1516026" y="5112510"/>
                  </a:lnTo>
                  <a:lnTo>
                    <a:pt x="1525918" y="5089430"/>
                  </a:lnTo>
                  <a:lnTo>
                    <a:pt x="1539106" y="5101153"/>
                  </a:lnTo>
                  <a:close/>
                  <a:moveTo>
                    <a:pt x="1875054" y="5573385"/>
                  </a:moveTo>
                  <a:cubicBezTo>
                    <a:pt x="1875421" y="5573385"/>
                    <a:pt x="1875421" y="5573385"/>
                    <a:pt x="1875787" y="5573019"/>
                  </a:cubicBezTo>
                  <a:cubicBezTo>
                    <a:pt x="1877619" y="5577415"/>
                    <a:pt x="1879817" y="5582910"/>
                    <a:pt x="1882748" y="5589505"/>
                  </a:cubicBezTo>
                  <a:lnTo>
                    <a:pt x="1857469" y="5590970"/>
                  </a:lnTo>
                  <a:lnTo>
                    <a:pt x="1871757" y="5571553"/>
                  </a:lnTo>
                  <a:cubicBezTo>
                    <a:pt x="1873223" y="5572652"/>
                    <a:pt x="1873955" y="5573385"/>
                    <a:pt x="1875054" y="5573385"/>
                  </a:cubicBezTo>
                  <a:lnTo>
                    <a:pt x="1875054" y="5573385"/>
                  </a:lnTo>
                  <a:close/>
                  <a:moveTo>
                    <a:pt x="3110771" y="6344930"/>
                  </a:moveTo>
                  <a:cubicBezTo>
                    <a:pt x="3110771" y="6344930"/>
                    <a:pt x="3110771" y="6345296"/>
                    <a:pt x="3110771" y="6345296"/>
                  </a:cubicBezTo>
                  <a:cubicBezTo>
                    <a:pt x="3111504" y="6346395"/>
                    <a:pt x="3112603" y="6346761"/>
                    <a:pt x="3113336" y="6347861"/>
                  </a:cubicBezTo>
                  <a:lnTo>
                    <a:pt x="3102345" y="6369475"/>
                  </a:lnTo>
                  <a:lnTo>
                    <a:pt x="3092820" y="6346029"/>
                  </a:lnTo>
                  <a:lnTo>
                    <a:pt x="3110771" y="6344930"/>
                  </a:lnTo>
                  <a:close/>
                  <a:moveTo>
                    <a:pt x="3682652" y="6440915"/>
                  </a:moveTo>
                  <a:lnTo>
                    <a:pt x="3699138" y="6447875"/>
                  </a:lnTo>
                  <a:lnTo>
                    <a:pt x="3682286" y="6466926"/>
                  </a:lnTo>
                  <a:lnTo>
                    <a:pt x="3678988" y="6443113"/>
                  </a:lnTo>
                  <a:cubicBezTo>
                    <a:pt x="3680454" y="6442380"/>
                    <a:pt x="3681919" y="6441648"/>
                    <a:pt x="3682652" y="6440915"/>
                  </a:cubicBezTo>
                  <a:lnTo>
                    <a:pt x="3682652" y="6440915"/>
                  </a:lnTo>
                  <a:close/>
                  <a:moveTo>
                    <a:pt x="4269920" y="7320168"/>
                  </a:moveTo>
                  <a:lnTo>
                    <a:pt x="4269920" y="7320168"/>
                  </a:lnTo>
                  <a:lnTo>
                    <a:pt x="4269920" y="7320168"/>
                  </a:lnTo>
                  <a:close/>
                  <a:moveTo>
                    <a:pt x="5101913" y="6113026"/>
                  </a:moveTo>
                  <a:cubicBezTo>
                    <a:pt x="5103012" y="6113759"/>
                    <a:pt x="5104477" y="6114126"/>
                    <a:pt x="5105943" y="6114126"/>
                  </a:cubicBezTo>
                  <a:lnTo>
                    <a:pt x="5113270" y="6136473"/>
                  </a:lnTo>
                  <a:lnTo>
                    <a:pt x="5089823" y="6126582"/>
                  </a:lnTo>
                  <a:lnTo>
                    <a:pt x="5101913" y="6113026"/>
                  </a:lnTo>
                  <a:close/>
                  <a:moveTo>
                    <a:pt x="5573779" y="5776346"/>
                  </a:moveTo>
                  <a:lnTo>
                    <a:pt x="5590265" y="5769385"/>
                  </a:lnTo>
                  <a:lnTo>
                    <a:pt x="5591730" y="5794664"/>
                  </a:lnTo>
                  <a:lnTo>
                    <a:pt x="5572314" y="5780010"/>
                  </a:lnTo>
                  <a:cubicBezTo>
                    <a:pt x="5573412" y="5778910"/>
                    <a:pt x="5573779" y="5777811"/>
                    <a:pt x="5573779" y="5776346"/>
                  </a:cubicBezTo>
                  <a:lnTo>
                    <a:pt x="5573779" y="5776346"/>
                  </a:lnTo>
                  <a:close/>
                  <a:moveTo>
                    <a:pt x="6345690" y="4541362"/>
                  </a:moveTo>
                  <a:cubicBezTo>
                    <a:pt x="6346789" y="4540995"/>
                    <a:pt x="6348254" y="4540263"/>
                    <a:pt x="6348987" y="4539164"/>
                  </a:cubicBezTo>
                  <a:lnTo>
                    <a:pt x="6370235" y="4550154"/>
                  </a:lnTo>
                  <a:lnTo>
                    <a:pt x="6346789" y="4559679"/>
                  </a:lnTo>
                  <a:cubicBezTo>
                    <a:pt x="6346422" y="4551986"/>
                    <a:pt x="6346056" y="4545758"/>
                    <a:pt x="6345690" y="4541362"/>
                  </a:cubicBezTo>
                  <a:lnTo>
                    <a:pt x="6345690" y="4541362"/>
                  </a:lnTo>
                  <a:close/>
                  <a:moveTo>
                    <a:pt x="6434348" y="3985234"/>
                  </a:moveTo>
                  <a:lnTo>
                    <a:pt x="6434348" y="3985234"/>
                  </a:lnTo>
                  <a:lnTo>
                    <a:pt x="6434348" y="3985234"/>
                  </a:lnTo>
                  <a:close/>
                  <a:moveTo>
                    <a:pt x="6441308" y="3969481"/>
                  </a:moveTo>
                  <a:lnTo>
                    <a:pt x="6448269" y="3952629"/>
                  </a:lnTo>
                  <a:lnTo>
                    <a:pt x="6467320" y="3969481"/>
                  </a:lnTo>
                  <a:lnTo>
                    <a:pt x="6443507" y="3972778"/>
                  </a:lnTo>
                  <a:cubicBezTo>
                    <a:pt x="6442774" y="3971679"/>
                    <a:pt x="6442408" y="3970580"/>
                    <a:pt x="6441308" y="3969481"/>
                  </a:cubicBezTo>
                  <a:lnTo>
                    <a:pt x="6441308" y="3969481"/>
                  </a:lnTo>
                  <a:close/>
                  <a:moveTo>
                    <a:pt x="6528135" y="3757728"/>
                  </a:moveTo>
                  <a:lnTo>
                    <a:pt x="6528135" y="3757728"/>
                  </a:lnTo>
                  <a:lnTo>
                    <a:pt x="6528135" y="3757728"/>
                  </a:lnTo>
                  <a:close/>
                  <a:moveTo>
                    <a:pt x="7311769" y="3391372"/>
                  </a:moveTo>
                  <a:lnTo>
                    <a:pt x="7311769" y="3391372"/>
                  </a:lnTo>
                  <a:lnTo>
                    <a:pt x="7311769" y="3391372"/>
                  </a:lnTo>
                  <a:close/>
                  <a:moveTo>
                    <a:pt x="6861152" y="2710317"/>
                  </a:moveTo>
                  <a:lnTo>
                    <a:pt x="6773959" y="2740725"/>
                  </a:lnTo>
                  <a:cubicBezTo>
                    <a:pt x="6740254" y="2752448"/>
                    <a:pt x="6706550" y="2764538"/>
                    <a:pt x="6690796" y="2770400"/>
                  </a:cubicBezTo>
                  <a:cubicBezTo>
                    <a:pt x="6688965" y="2768202"/>
                    <a:pt x="6686400" y="2767103"/>
                    <a:pt x="6683469" y="2767103"/>
                  </a:cubicBezTo>
                  <a:lnTo>
                    <a:pt x="6623021" y="2584657"/>
                  </a:lnTo>
                  <a:lnTo>
                    <a:pt x="6573196" y="2435184"/>
                  </a:lnTo>
                  <a:cubicBezTo>
                    <a:pt x="6593712" y="2428224"/>
                    <a:pt x="6624120" y="2417599"/>
                    <a:pt x="6654528" y="2406975"/>
                  </a:cubicBezTo>
                  <a:lnTo>
                    <a:pt x="6756008" y="2371439"/>
                  </a:lnTo>
                  <a:cubicBezTo>
                    <a:pt x="6756374" y="2371439"/>
                    <a:pt x="6756740" y="2371805"/>
                    <a:pt x="6757107" y="2371805"/>
                  </a:cubicBezTo>
                  <a:lnTo>
                    <a:pt x="6809129" y="2540328"/>
                  </a:lnTo>
                  <a:lnTo>
                    <a:pt x="6861518" y="2708486"/>
                  </a:lnTo>
                  <a:cubicBezTo>
                    <a:pt x="6861152" y="2708852"/>
                    <a:pt x="6860419" y="2709218"/>
                    <a:pt x="6860419" y="2709585"/>
                  </a:cubicBezTo>
                  <a:cubicBezTo>
                    <a:pt x="6860419" y="2709951"/>
                    <a:pt x="6861152" y="2710317"/>
                    <a:pt x="6861152" y="2710317"/>
                  </a:cubicBezTo>
                  <a:lnTo>
                    <a:pt x="6861152" y="2710317"/>
                  </a:lnTo>
                  <a:close/>
                  <a:moveTo>
                    <a:pt x="6725600" y="2374736"/>
                  </a:moveTo>
                  <a:lnTo>
                    <a:pt x="6653062" y="2399648"/>
                  </a:lnTo>
                  <a:cubicBezTo>
                    <a:pt x="6622654" y="2410272"/>
                    <a:pt x="6591880" y="2420897"/>
                    <a:pt x="6571731" y="2428224"/>
                  </a:cubicBezTo>
                  <a:lnTo>
                    <a:pt x="6561473" y="2397450"/>
                  </a:lnTo>
                  <a:cubicBezTo>
                    <a:pt x="6574296" y="2395618"/>
                    <a:pt x="6616793" y="2390123"/>
                    <a:pt x="6659290" y="2384261"/>
                  </a:cubicBezTo>
                  <a:lnTo>
                    <a:pt x="6725600" y="2374736"/>
                  </a:lnTo>
                  <a:close/>
                  <a:moveTo>
                    <a:pt x="6551948" y="2400014"/>
                  </a:moveTo>
                  <a:cubicBezTo>
                    <a:pt x="6551215" y="2404411"/>
                    <a:pt x="6549750" y="2410639"/>
                    <a:pt x="6548651" y="2416867"/>
                  </a:cubicBezTo>
                  <a:lnTo>
                    <a:pt x="6545720" y="2434085"/>
                  </a:lnTo>
                  <a:cubicBezTo>
                    <a:pt x="6545720" y="2434085"/>
                    <a:pt x="6545720" y="2434085"/>
                    <a:pt x="6545353" y="2434085"/>
                  </a:cubicBezTo>
                  <a:cubicBezTo>
                    <a:pt x="6543888" y="2434818"/>
                    <a:pt x="6542789" y="2435917"/>
                    <a:pt x="6542056" y="2437383"/>
                  </a:cubicBezTo>
                  <a:lnTo>
                    <a:pt x="6445705" y="2450571"/>
                  </a:lnTo>
                  <a:cubicBezTo>
                    <a:pt x="6421892" y="2453869"/>
                    <a:pt x="6398445" y="2457166"/>
                    <a:pt x="6379761" y="2459730"/>
                  </a:cubicBezTo>
                  <a:lnTo>
                    <a:pt x="6451567" y="2434818"/>
                  </a:lnTo>
                  <a:cubicBezTo>
                    <a:pt x="6494430" y="2420530"/>
                    <a:pt x="6536927" y="2405510"/>
                    <a:pt x="6551948" y="2400014"/>
                  </a:cubicBezTo>
                  <a:lnTo>
                    <a:pt x="6551948" y="2400014"/>
                  </a:lnTo>
                  <a:close/>
                  <a:moveTo>
                    <a:pt x="5767214" y="2054907"/>
                  </a:moveTo>
                  <a:cubicBezTo>
                    <a:pt x="5758056" y="2032926"/>
                    <a:pt x="5745599" y="2002885"/>
                    <a:pt x="5732777" y="1972844"/>
                  </a:cubicBezTo>
                  <a:lnTo>
                    <a:pt x="5689547" y="1870997"/>
                  </a:lnTo>
                  <a:cubicBezTo>
                    <a:pt x="5690280" y="1870631"/>
                    <a:pt x="5691013" y="1869898"/>
                    <a:pt x="5691745" y="1869532"/>
                  </a:cubicBezTo>
                  <a:cubicBezTo>
                    <a:pt x="5693211" y="1868066"/>
                    <a:pt x="5694310" y="1866234"/>
                    <a:pt x="5694676" y="1864403"/>
                  </a:cubicBezTo>
                  <a:lnTo>
                    <a:pt x="5804949" y="1876859"/>
                  </a:lnTo>
                  <a:cubicBezTo>
                    <a:pt x="5852942" y="1882354"/>
                    <a:pt x="5900934" y="1887483"/>
                    <a:pt x="5920351" y="1889315"/>
                  </a:cubicBezTo>
                  <a:cubicBezTo>
                    <a:pt x="5920718" y="1890414"/>
                    <a:pt x="5921084" y="1891147"/>
                    <a:pt x="5921450" y="1891879"/>
                  </a:cubicBezTo>
                  <a:cubicBezTo>
                    <a:pt x="5909727" y="1907266"/>
                    <a:pt x="5880052" y="1946466"/>
                    <a:pt x="5850744" y="1985666"/>
                  </a:cubicBezTo>
                  <a:lnTo>
                    <a:pt x="5800919" y="2052343"/>
                  </a:lnTo>
                  <a:lnTo>
                    <a:pt x="5767214" y="2054907"/>
                  </a:lnTo>
                  <a:close/>
                  <a:moveTo>
                    <a:pt x="5949660" y="1856343"/>
                  </a:moveTo>
                  <a:cubicBezTo>
                    <a:pt x="5958086" y="1839490"/>
                    <a:pt x="5969076" y="1818242"/>
                    <a:pt x="5979701" y="1796993"/>
                  </a:cubicBezTo>
                  <a:lnTo>
                    <a:pt x="6023663" y="1710167"/>
                  </a:lnTo>
                  <a:cubicBezTo>
                    <a:pt x="6025129" y="1710167"/>
                    <a:pt x="6026594" y="1709434"/>
                    <a:pt x="6028060" y="1708335"/>
                  </a:cubicBezTo>
                  <a:cubicBezTo>
                    <a:pt x="6028060" y="1708335"/>
                    <a:pt x="6028060" y="1708335"/>
                    <a:pt x="6028060" y="1707969"/>
                  </a:cubicBezTo>
                  <a:lnTo>
                    <a:pt x="6045278" y="1710900"/>
                  </a:lnTo>
                  <a:cubicBezTo>
                    <a:pt x="6051506" y="1711999"/>
                    <a:pt x="6057735" y="1712731"/>
                    <a:pt x="6062131" y="1713464"/>
                  </a:cubicBezTo>
                  <a:cubicBezTo>
                    <a:pt x="6052239" y="1725554"/>
                    <a:pt x="6024396" y="1761090"/>
                    <a:pt x="5996553" y="1796627"/>
                  </a:cubicBezTo>
                  <a:lnTo>
                    <a:pt x="5949660" y="1856343"/>
                  </a:lnTo>
                  <a:close/>
                  <a:moveTo>
                    <a:pt x="6067626" y="1705404"/>
                  </a:moveTo>
                  <a:lnTo>
                    <a:pt x="6041981" y="1685621"/>
                  </a:lnTo>
                  <a:cubicBezTo>
                    <a:pt x="6055536" y="1668769"/>
                    <a:pt x="6075686" y="1643490"/>
                    <a:pt x="6095469" y="1617845"/>
                  </a:cubicBezTo>
                  <a:lnTo>
                    <a:pt x="6142729" y="1557397"/>
                  </a:lnTo>
                  <a:lnTo>
                    <a:pt x="6112322" y="1617479"/>
                  </a:lnTo>
                  <a:cubicBezTo>
                    <a:pt x="6092172" y="1655580"/>
                    <a:pt x="6073121" y="1694047"/>
                    <a:pt x="6067626" y="1705404"/>
                  </a:cubicBezTo>
                  <a:lnTo>
                    <a:pt x="6067626" y="1705404"/>
                  </a:lnTo>
                  <a:close/>
                  <a:moveTo>
                    <a:pt x="6156284" y="1528821"/>
                  </a:moveTo>
                  <a:lnTo>
                    <a:pt x="6089241" y="1613449"/>
                  </a:lnTo>
                  <a:cubicBezTo>
                    <a:pt x="6069091" y="1638728"/>
                    <a:pt x="6049308" y="1664006"/>
                    <a:pt x="6035753" y="1681225"/>
                  </a:cubicBezTo>
                  <a:lnTo>
                    <a:pt x="5910826" y="1585606"/>
                  </a:lnTo>
                  <a:lnTo>
                    <a:pt x="5758056" y="1469105"/>
                  </a:lnTo>
                  <a:cubicBezTo>
                    <a:pt x="5758789" y="1466541"/>
                    <a:pt x="5758789" y="1463610"/>
                    <a:pt x="5757323" y="1461045"/>
                  </a:cubicBezTo>
                  <a:cubicBezTo>
                    <a:pt x="5767581" y="1448223"/>
                    <a:pt x="5790295" y="1420380"/>
                    <a:pt x="5812276" y="1392170"/>
                  </a:cubicBezTo>
                  <a:lnTo>
                    <a:pt x="5869428" y="1319998"/>
                  </a:lnTo>
                  <a:cubicBezTo>
                    <a:pt x="5869428" y="1319998"/>
                    <a:pt x="5869794" y="1320365"/>
                    <a:pt x="5869794" y="1320365"/>
                  </a:cubicBezTo>
                  <a:cubicBezTo>
                    <a:pt x="5869794" y="1320365"/>
                    <a:pt x="5870893" y="1319632"/>
                    <a:pt x="5871626" y="1319632"/>
                  </a:cubicBezTo>
                  <a:lnTo>
                    <a:pt x="6013406" y="1424043"/>
                  </a:lnTo>
                  <a:lnTo>
                    <a:pt x="6155918" y="1528088"/>
                  </a:lnTo>
                  <a:cubicBezTo>
                    <a:pt x="6155918" y="1528088"/>
                    <a:pt x="6156284" y="1528455"/>
                    <a:pt x="6156284" y="1528821"/>
                  </a:cubicBezTo>
                  <a:lnTo>
                    <a:pt x="6156284" y="1528821"/>
                  </a:lnTo>
                  <a:close/>
                  <a:moveTo>
                    <a:pt x="5876022" y="1307909"/>
                  </a:moveTo>
                  <a:cubicBezTo>
                    <a:pt x="5883716" y="1289591"/>
                    <a:pt x="5905697" y="1236103"/>
                    <a:pt x="5926945" y="1182249"/>
                  </a:cubicBezTo>
                  <a:lnTo>
                    <a:pt x="5976037" y="1059886"/>
                  </a:lnTo>
                  <a:cubicBezTo>
                    <a:pt x="5976403" y="1059886"/>
                    <a:pt x="5976770" y="1060252"/>
                    <a:pt x="5977136" y="1060252"/>
                  </a:cubicBezTo>
                  <a:cubicBezTo>
                    <a:pt x="5984097" y="1060252"/>
                    <a:pt x="5989593" y="1054757"/>
                    <a:pt x="5989593" y="1047796"/>
                  </a:cubicBezTo>
                  <a:cubicBezTo>
                    <a:pt x="5989593" y="1044133"/>
                    <a:pt x="5988127" y="1040836"/>
                    <a:pt x="5985562" y="1038637"/>
                  </a:cubicBezTo>
                  <a:cubicBezTo>
                    <a:pt x="5982632" y="1036073"/>
                    <a:pt x="5978235" y="1035340"/>
                    <a:pt x="5974572" y="1036439"/>
                  </a:cubicBezTo>
                  <a:cubicBezTo>
                    <a:pt x="5970175" y="1028746"/>
                    <a:pt x="5964314" y="1018122"/>
                    <a:pt x="5957353" y="1007131"/>
                  </a:cubicBezTo>
                  <a:lnTo>
                    <a:pt x="5942333" y="981486"/>
                  </a:lnTo>
                  <a:lnTo>
                    <a:pt x="6081548" y="1076006"/>
                  </a:lnTo>
                  <a:lnTo>
                    <a:pt x="6228090" y="1174922"/>
                  </a:lnTo>
                  <a:lnTo>
                    <a:pt x="6051140" y="1241232"/>
                  </a:lnTo>
                  <a:lnTo>
                    <a:pt x="5876022" y="1307909"/>
                  </a:lnTo>
                  <a:close/>
                  <a:moveTo>
                    <a:pt x="4850227" y="750316"/>
                  </a:moveTo>
                  <a:lnTo>
                    <a:pt x="4816522" y="819191"/>
                  </a:lnTo>
                  <a:cubicBezTo>
                    <a:pt x="4802234" y="848133"/>
                    <a:pt x="4788313" y="877441"/>
                    <a:pt x="4779154" y="896858"/>
                  </a:cubicBezTo>
                  <a:lnTo>
                    <a:pt x="4750212" y="882204"/>
                  </a:lnTo>
                  <a:cubicBezTo>
                    <a:pt x="4757905" y="871946"/>
                    <a:pt x="4784283" y="838241"/>
                    <a:pt x="4809928" y="803804"/>
                  </a:cubicBezTo>
                  <a:lnTo>
                    <a:pt x="4850227" y="750316"/>
                  </a:lnTo>
                  <a:close/>
                  <a:moveTo>
                    <a:pt x="4745449" y="890630"/>
                  </a:moveTo>
                  <a:cubicBezTo>
                    <a:pt x="4748014" y="894293"/>
                    <a:pt x="4751311" y="899789"/>
                    <a:pt x="4754975" y="904918"/>
                  </a:cubicBezTo>
                  <a:lnTo>
                    <a:pt x="4765232" y="919206"/>
                  </a:lnTo>
                  <a:cubicBezTo>
                    <a:pt x="4765232" y="919206"/>
                    <a:pt x="4764866" y="919206"/>
                    <a:pt x="4764866" y="919206"/>
                  </a:cubicBezTo>
                  <a:cubicBezTo>
                    <a:pt x="4764134" y="920671"/>
                    <a:pt x="4764134" y="922503"/>
                    <a:pt x="4764866" y="923968"/>
                  </a:cubicBezTo>
                  <a:lnTo>
                    <a:pt x="4706249" y="1001269"/>
                  </a:lnTo>
                  <a:cubicBezTo>
                    <a:pt x="4691595" y="1020320"/>
                    <a:pt x="4677307" y="1039370"/>
                    <a:pt x="4665950" y="1054391"/>
                  </a:cubicBezTo>
                  <a:lnTo>
                    <a:pt x="4699288" y="986249"/>
                  </a:lnTo>
                  <a:cubicBezTo>
                    <a:pt x="4719438" y="945583"/>
                    <a:pt x="4738855" y="904918"/>
                    <a:pt x="4745449" y="890630"/>
                  </a:cubicBezTo>
                  <a:lnTo>
                    <a:pt x="4745449" y="890630"/>
                  </a:lnTo>
                  <a:close/>
                  <a:moveTo>
                    <a:pt x="4646167" y="1095789"/>
                  </a:moveTo>
                  <a:cubicBezTo>
                    <a:pt x="4646533" y="1095789"/>
                    <a:pt x="4646900" y="1096155"/>
                    <a:pt x="4647266" y="1096155"/>
                  </a:cubicBezTo>
                  <a:cubicBezTo>
                    <a:pt x="4647632" y="1096155"/>
                    <a:pt x="4648732" y="1095789"/>
                    <a:pt x="4649464" y="1095423"/>
                  </a:cubicBezTo>
                  <a:cubicBezTo>
                    <a:pt x="4659722" y="1111909"/>
                    <a:pt x="4685367" y="1152940"/>
                    <a:pt x="4711378" y="1193606"/>
                  </a:cubicBezTo>
                  <a:lnTo>
                    <a:pt x="4770728" y="1287393"/>
                  </a:lnTo>
                  <a:cubicBezTo>
                    <a:pt x="4769262" y="1288858"/>
                    <a:pt x="4768163" y="1290324"/>
                    <a:pt x="4767430" y="1292155"/>
                  </a:cubicBezTo>
                  <a:cubicBezTo>
                    <a:pt x="4767064" y="1292888"/>
                    <a:pt x="4767064" y="1293987"/>
                    <a:pt x="4767064" y="1295086"/>
                  </a:cubicBezTo>
                  <a:lnTo>
                    <a:pt x="4656425" y="1300948"/>
                  </a:lnTo>
                  <a:cubicBezTo>
                    <a:pt x="4623819" y="1302413"/>
                    <a:pt x="4591214" y="1304612"/>
                    <a:pt x="4567767" y="1305711"/>
                  </a:cubicBezTo>
                  <a:lnTo>
                    <a:pt x="4554944" y="1274204"/>
                  </a:lnTo>
                  <a:lnTo>
                    <a:pt x="4593045" y="1200200"/>
                  </a:lnTo>
                  <a:cubicBezTo>
                    <a:pt x="4615393" y="1156970"/>
                    <a:pt x="4637374" y="1113374"/>
                    <a:pt x="4646167" y="1095789"/>
                  </a:cubicBezTo>
                  <a:lnTo>
                    <a:pt x="4646167" y="1095789"/>
                  </a:lnTo>
                  <a:close/>
                  <a:moveTo>
                    <a:pt x="3946794" y="1201299"/>
                  </a:moveTo>
                  <a:cubicBezTo>
                    <a:pt x="3924813" y="1192140"/>
                    <a:pt x="3894772" y="1180051"/>
                    <a:pt x="3864364" y="1167595"/>
                  </a:cubicBezTo>
                  <a:lnTo>
                    <a:pt x="3761785" y="1126196"/>
                  </a:lnTo>
                  <a:cubicBezTo>
                    <a:pt x="3762151" y="1125464"/>
                    <a:pt x="3762151" y="1124365"/>
                    <a:pt x="3762151" y="1123266"/>
                  </a:cubicBezTo>
                  <a:cubicBezTo>
                    <a:pt x="3762151" y="1121434"/>
                    <a:pt x="3761418" y="1119236"/>
                    <a:pt x="3760686" y="1117404"/>
                  </a:cubicBezTo>
                  <a:lnTo>
                    <a:pt x="3847512" y="1048163"/>
                  </a:lnTo>
                  <a:cubicBezTo>
                    <a:pt x="3885613" y="1018122"/>
                    <a:pt x="3923348" y="987348"/>
                    <a:pt x="3938002" y="975258"/>
                  </a:cubicBezTo>
                  <a:cubicBezTo>
                    <a:pt x="3938735" y="975624"/>
                    <a:pt x="3939834" y="976357"/>
                    <a:pt x="3940933" y="976357"/>
                  </a:cubicBezTo>
                  <a:cubicBezTo>
                    <a:pt x="3943497" y="995774"/>
                    <a:pt x="3950091" y="1044133"/>
                    <a:pt x="3957419" y="1092492"/>
                  </a:cubicBezTo>
                  <a:lnTo>
                    <a:pt x="3969142" y="1174555"/>
                  </a:lnTo>
                  <a:lnTo>
                    <a:pt x="3946794" y="1201299"/>
                  </a:lnTo>
                  <a:close/>
                  <a:moveTo>
                    <a:pt x="3914555" y="868649"/>
                  </a:moveTo>
                  <a:lnTo>
                    <a:pt x="3884148" y="776327"/>
                  </a:lnTo>
                  <a:cubicBezTo>
                    <a:pt x="3885247" y="775228"/>
                    <a:pt x="3885979" y="773396"/>
                    <a:pt x="3885613" y="771931"/>
                  </a:cubicBezTo>
                  <a:cubicBezTo>
                    <a:pt x="3885613" y="771931"/>
                    <a:pt x="3885613" y="771931"/>
                    <a:pt x="3885613" y="771564"/>
                  </a:cubicBezTo>
                  <a:lnTo>
                    <a:pt x="3899901" y="761306"/>
                  </a:lnTo>
                  <a:cubicBezTo>
                    <a:pt x="3905030" y="757643"/>
                    <a:pt x="3910159" y="753979"/>
                    <a:pt x="3913822" y="751048"/>
                  </a:cubicBezTo>
                  <a:cubicBezTo>
                    <a:pt x="3915654" y="766435"/>
                    <a:pt x="3920417" y="811497"/>
                    <a:pt x="3925912" y="856192"/>
                  </a:cubicBezTo>
                  <a:lnTo>
                    <a:pt x="3935071" y="931662"/>
                  </a:lnTo>
                  <a:cubicBezTo>
                    <a:pt x="3929209" y="914077"/>
                    <a:pt x="3921882" y="891363"/>
                    <a:pt x="3914555" y="868649"/>
                  </a:cubicBezTo>
                  <a:lnTo>
                    <a:pt x="3914555" y="868649"/>
                  </a:lnTo>
                  <a:close/>
                  <a:moveTo>
                    <a:pt x="3879385" y="746286"/>
                  </a:moveTo>
                  <a:cubicBezTo>
                    <a:pt x="3876820" y="724671"/>
                    <a:pt x="3873157" y="692798"/>
                    <a:pt x="3869127" y="660559"/>
                  </a:cubicBezTo>
                  <a:lnTo>
                    <a:pt x="3859602" y="584357"/>
                  </a:lnTo>
                  <a:lnTo>
                    <a:pt x="3880484" y="648469"/>
                  </a:lnTo>
                  <a:cubicBezTo>
                    <a:pt x="3893673" y="689134"/>
                    <a:pt x="3907228" y="729800"/>
                    <a:pt x="3911258" y="741890"/>
                  </a:cubicBezTo>
                  <a:lnTo>
                    <a:pt x="3879385" y="746286"/>
                  </a:lnTo>
                  <a:close/>
                  <a:moveTo>
                    <a:pt x="2752109" y="447340"/>
                  </a:moveTo>
                  <a:lnTo>
                    <a:pt x="2729395" y="466757"/>
                  </a:lnTo>
                  <a:cubicBezTo>
                    <a:pt x="2719870" y="474816"/>
                    <a:pt x="2710711" y="482876"/>
                    <a:pt x="2704117" y="488738"/>
                  </a:cubicBezTo>
                  <a:cubicBezTo>
                    <a:pt x="2698621" y="485074"/>
                    <a:pt x="2690928" y="486540"/>
                    <a:pt x="2687265" y="492035"/>
                  </a:cubicBezTo>
                  <a:cubicBezTo>
                    <a:pt x="2685066" y="495699"/>
                    <a:pt x="2684700" y="500095"/>
                    <a:pt x="2686532" y="504125"/>
                  </a:cubicBezTo>
                  <a:cubicBezTo>
                    <a:pt x="2688364" y="507422"/>
                    <a:pt x="2691294" y="509987"/>
                    <a:pt x="2694958" y="510719"/>
                  </a:cubicBezTo>
                  <a:lnTo>
                    <a:pt x="2701552" y="642607"/>
                  </a:lnTo>
                  <a:cubicBezTo>
                    <a:pt x="2704483" y="700491"/>
                    <a:pt x="2707780" y="758376"/>
                    <a:pt x="2708879" y="778159"/>
                  </a:cubicBezTo>
                  <a:lnTo>
                    <a:pt x="2564535" y="658361"/>
                  </a:lnTo>
                  <a:lnTo>
                    <a:pt x="2419092" y="538196"/>
                  </a:lnTo>
                  <a:lnTo>
                    <a:pt x="2589814" y="492035"/>
                  </a:lnTo>
                  <a:lnTo>
                    <a:pt x="2752109" y="447340"/>
                  </a:lnTo>
                  <a:close/>
                  <a:moveTo>
                    <a:pt x="2708879" y="790248"/>
                  </a:moveTo>
                  <a:cubicBezTo>
                    <a:pt x="2709612" y="790615"/>
                    <a:pt x="2710345" y="791348"/>
                    <a:pt x="2711078" y="791348"/>
                  </a:cubicBezTo>
                  <a:lnTo>
                    <a:pt x="2741485" y="878540"/>
                  </a:lnTo>
                  <a:cubicBezTo>
                    <a:pt x="2753208" y="912245"/>
                    <a:pt x="2765298" y="945949"/>
                    <a:pt x="2771160" y="961703"/>
                  </a:cubicBezTo>
                  <a:cubicBezTo>
                    <a:pt x="2768962" y="963535"/>
                    <a:pt x="2767863" y="966099"/>
                    <a:pt x="2767863" y="969030"/>
                  </a:cubicBezTo>
                  <a:lnTo>
                    <a:pt x="2585418" y="1029479"/>
                  </a:lnTo>
                  <a:lnTo>
                    <a:pt x="2435945" y="1078570"/>
                  </a:lnTo>
                  <a:cubicBezTo>
                    <a:pt x="2428984" y="1058054"/>
                    <a:pt x="2418360" y="1027647"/>
                    <a:pt x="2407735" y="996873"/>
                  </a:cubicBezTo>
                  <a:lnTo>
                    <a:pt x="2371832" y="895392"/>
                  </a:lnTo>
                  <a:cubicBezTo>
                    <a:pt x="2372199" y="895026"/>
                    <a:pt x="2372565" y="895026"/>
                    <a:pt x="2372565" y="894660"/>
                  </a:cubicBezTo>
                  <a:lnTo>
                    <a:pt x="2541089" y="842637"/>
                  </a:lnTo>
                  <a:lnTo>
                    <a:pt x="2708879" y="790248"/>
                  </a:lnTo>
                  <a:close/>
                  <a:moveTo>
                    <a:pt x="2400775" y="999437"/>
                  </a:moveTo>
                  <a:cubicBezTo>
                    <a:pt x="2411399" y="1030211"/>
                    <a:pt x="2422023" y="1060252"/>
                    <a:pt x="2429350" y="1080768"/>
                  </a:cubicBezTo>
                  <a:lnTo>
                    <a:pt x="2398576" y="1091026"/>
                  </a:lnTo>
                  <a:cubicBezTo>
                    <a:pt x="2396744" y="1078204"/>
                    <a:pt x="2391249" y="1035707"/>
                    <a:pt x="2385388" y="993209"/>
                  </a:cubicBezTo>
                  <a:lnTo>
                    <a:pt x="2375862" y="926533"/>
                  </a:lnTo>
                  <a:lnTo>
                    <a:pt x="2400775" y="999437"/>
                  </a:lnTo>
                  <a:close/>
                  <a:moveTo>
                    <a:pt x="2417627" y="1103482"/>
                  </a:moveTo>
                  <a:lnTo>
                    <a:pt x="2434846" y="1106413"/>
                  </a:lnTo>
                  <a:cubicBezTo>
                    <a:pt x="2434846" y="1106413"/>
                    <a:pt x="2434846" y="1106413"/>
                    <a:pt x="2434846" y="1106413"/>
                  </a:cubicBezTo>
                  <a:cubicBezTo>
                    <a:pt x="2435578" y="1107879"/>
                    <a:pt x="2436677" y="1108978"/>
                    <a:pt x="2438143" y="1109710"/>
                  </a:cubicBezTo>
                  <a:lnTo>
                    <a:pt x="2451332" y="1206062"/>
                  </a:lnTo>
                  <a:cubicBezTo>
                    <a:pt x="2454629" y="1229875"/>
                    <a:pt x="2457926" y="1253322"/>
                    <a:pt x="2460490" y="1272006"/>
                  </a:cubicBezTo>
                  <a:lnTo>
                    <a:pt x="2435578" y="1200200"/>
                  </a:lnTo>
                  <a:cubicBezTo>
                    <a:pt x="2420924" y="1157337"/>
                    <a:pt x="2405903" y="1114839"/>
                    <a:pt x="2400408" y="1100185"/>
                  </a:cubicBezTo>
                  <a:cubicBezTo>
                    <a:pt x="2405171" y="1101284"/>
                    <a:pt x="2411399" y="1102750"/>
                    <a:pt x="2417627" y="1103482"/>
                  </a:cubicBezTo>
                  <a:lnTo>
                    <a:pt x="2417627" y="1103482"/>
                  </a:lnTo>
                  <a:close/>
                  <a:moveTo>
                    <a:pt x="2477709" y="1313038"/>
                  </a:moveTo>
                  <a:cubicBezTo>
                    <a:pt x="2496760" y="1317434"/>
                    <a:pt x="2543653" y="1328425"/>
                    <a:pt x="2590913" y="1338683"/>
                  </a:cubicBezTo>
                  <a:lnTo>
                    <a:pt x="2698988" y="1362862"/>
                  </a:lnTo>
                  <a:cubicBezTo>
                    <a:pt x="2698988" y="1364694"/>
                    <a:pt x="2699354" y="1366892"/>
                    <a:pt x="2700087" y="1368724"/>
                  </a:cubicBezTo>
                  <a:cubicBezTo>
                    <a:pt x="2700453" y="1369456"/>
                    <a:pt x="2701186" y="1370189"/>
                    <a:pt x="2701919" y="1370922"/>
                  </a:cubicBezTo>
                  <a:lnTo>
                    <a:pt x="2627548" y="1453352"/>
                  </a:lnTo>
                  <a:cubicBezTo>
                    <a:pt x="2605567" y="1477531"/>
                    <a:pt x="2583952" y="1501711"/>
                    <a:pt x="2568199" y="1519662"/>
                  </a:cubicBezTo>
                  <a:lnTo>
                    <a:pt x="2537059" y="1506473"/>
                  </a:lnTo>
                  <a:lnTo>
                    <a:pt x="2511780" y="1427341"/>
                  </a:lnTo>
                  <a:cubicBezTo>
                    <a:pt x="2497126" y="1380813"/>
                    <a:pt x="2481739" y="1334286"/>
                    <a:pt x="2475511" y="1315602"/>
                  </a:cubicBezTo>
                  <a:cubicBezTo>
                    <a:pt x="2476244" y="1314503"/>
                    <a:pt x="2476976" y="1313770"/>
                    <a:pt x="2477709" y="1313038"/>
                  </a:cubicBezTo>
                  <a:close/>
                  <a:moveTo>
                    <a:pt x="1797753" y="1672799"/>
                  </a:moveTo>
                  <a:lnTo>
                    <a:pt x="1710927" y="1629202"/>
                  </a:lnTo>
                  <a:cubicBezTo>
                    <a:pt x="1710927" y="1627737"/>
                    <a:pt x="1710195" y="1625905"/>
                    <a:pt x="1709095" y="1624806"/>
                  </a:cubicBezTo>
                  <a:cubicBezTo>
                    <a:pt x="1709095" y="1624806"/>
                    <a:pt x="1709095" y="1624806"/>
                    <a:pt x="1708729" y="1624806"/>
                  </a:cubicBezTo>
                  <a:lnTo>
                    <a:pt x="1711660" y="1607587"/>
                  </a:lnTo>
                  <a:cubicBezTo>
                    <a:pt x="1712759" y="1601359"/>
                    <a:pt x="1713492" y="1595131"/>
                    <a:pt x="1714224" y="1590735"/>
                  </a:cubicBezTo>
                  <a:cubicBezTo>
                    <a:pt x="1726314" y="1600627"/>
                    <a:pt x="1761851" y="1628836"/>
                    <a:pt x="1797387" y="1656313"/>
                  </a:cubicBezTo>
                  <a:lnTo>
                    <a:pt x="1857103" y="1703206"/>
                  </a:lnTo>
                  <a:cubicBezTo>
                    <a:pt x="1840251" y="1694047"/>
                    <a:pt x="1819002" y="1683423"/>
                    <a:pt x="1797753" y="1672799"/>
                  </a:cubicBezTo>
                  <a:close/>
                  <a:moveTo>
                    <a:pt x="1706164" y="1584873"/>
                  </a:moveTo>
                  <a:lnTo>
                    <a:pt x="1686381" y="1610518"/>
                  </a:lnTo>
                  <a:cubicBezTo>
                    <a:pt x="1669529" y="1596963"/>
                    <a:pt x="1644251" y="1577180"/>
                    <a:pt x="1618606" y="1557030"/>
                  </a:cubicBezTo>
                  <a:lnTo>
                    <a:pt x="1558157" y="1509771"/>
                  </a:lnTo>
                  <a:lnTo>
                    <a:pt x="1617873" y="1540544"/>
                  </a:lnTo>
                  <a:cubicBezTo>
                    <a:pt x="1656340" y="1559961"/>
                    <a:pt x="1694808" y="1579012"/>
                    <a:pt x="1706164" y="1584873"/>
                  </a:cubicBezTo>
                  <a:lnTo>
                    <a:pt x="1706164" y="1584873"/>
                  </a:lnTo>
                  <a:close/>
                  <a:moveTo>
                    <a:pt x="1528482" y="1496582"/>
                  </a:moveTo>
                  <a:lnTo>
                    <a:pt x="1528482" y="1496582"/>
                  </a:lnTo>
                  <a:cubicBezTo>
                    <a:pt x="1528849" y="1496582"/>
                    <a:pt x="1529215" y="1496215"/>
                    <a:pt x="1529581" y="1496215"/>
                  </a:cubicBezTo>
                  <a:lnTo>
                    <a:pt x="1614209" y="1563258"/>
                  </a:lnTo>
                  <a:cubicBezTo>
                    <a:pt x="1639488" y="1583408"/>
                    <a:pt x="1665133" y="1603191"/>
                    <a:pt x="1681985" y="1616380"/>
                  </a:cubicBezTo>
                  <a:lnTo>
                    <a:pt x="1586366" y="1741307"/>
                  </a:lnTo>
                  <a:lnTo>
                    <a:pt x="1469865" y="1894077"/>
                  </a:lnTo>
                  <a:cubicBezTo>
                    <a:pt x="1467301" y="1893345"/>
                    <a:pt x="1464370" y="1893711"/>
                    <a:pt x="1462172" y="1894810"/>
                  </a:cubicBezTo>
                  <a:cubicBezTo>
                    <a:pt x="1449349" y="1884552"/>
                    <a:pt x="1421506" y="1861838"/>
                    <a:pt x="1393297" y="1839857"/>
                  </a:cubicBezTo>
                  <a:lnTo>
                    <a:pt x="1320759" y="1782705"/>
                  </a:lnTo>
                  <a:cubicBezTo>
                    <a:pt x="1320759" y="1781973"/>
                    <a:pt x="1320759" y="1781240"/>
                    <a:pt x="1320392" y="1780507"/>
                  </a:cubicBezTo>
                  <a:lnTo>
                    <a:pt x="1424437" y="1638728"/>
                  </a:lnTo>
                  <a:lnTo>
                    <a:pt x="1528482" y="1496582"/>
                  </a:lnTo>
                  <a:close/>
                  <a:moveTo>
                    <a:pt x="889558" y="2469622"/>
                  </a:moveTo>
                  <a:cubicBezTo>
                    <a:pt x="890657" y="2469622"/>
                    <a:pt x="891390" y="2469255"/>
                    <a:pt x="892123" y="2468889"/>
                  </a:cubicBezTo>
                  <a:lnTo>
                    <a:pt x="974919" y="2508822"/>
                  </a:lnTo>
                  <a:cubicBezTo>
                    <a:pt x="1007158" y="2524209"/>
                    <a:pt x="1039398" y="2539596"/>
                    <a:pt x="1054418" y="2546557"/>
                  </a:cubicBezTo>
                  <a:cubicBezTo>
                    <a:pt x="1054052" y="2548388"/>
                    <a:pt x="1054052" y="2549854"/>
                    <a:pt x="1054418" y="2551685"/>
                  </a:cubicBezTo>
                  <a:cubicBezTo>
                    <a:pt x="1054785" y="2552785"/>
                    <a:pt x="1056250" y="2553151"/>
                    <a:pt x="1056983" y="2554250"/>
                  </a:cubicBezTo>
                  <a:lnTo>
                    <a:pt x="970523" y="2725704"/>
                  </a:lnTo>
                  <a:lnTo>
                    <a:pt x="900915" y="2866385"/>
                  </a:lnTo>
                  <a:cubicBezTo>
                    <a:pt x="881498" y="2856860"/>
                    <a:pt x="852556" y="2842572"/>
                    <a:pt x="823248" y="2828650"/>
                  </a:cubicBezTo>
                  <a:lnTo>
                    <a:pt x="725797" y="2782123"/>
                  </a:lnTo>
                  <a:cubicBezTo>
                    <a:pt x="725797" y="2781757"/>
                    <a:pt x="725797" y="2781390"/>
                    <a:pt x="725797" y="2781024"/>
                  </a:cubicBezTo>
                  <a:lnTo>
                    <a:pt x="808227" y="2625323"/>
                  </a:lnTo>
                  <a:lnTo>
                    <a:pt x="889558" y="2469622"/>
                  </a:lnTo>
                  <a:close/>
                  <a:moveTo>
                    <a:pt x="819951" y="2835611"/>
                  </a:moveTo>
                  <a:cubicBezTo>
                    <a:pt x="848893" y="2849899"/>
                    <a:pt x="878201" y="2863820"/>
                    <a:pt x="897618" y="2872979"/>
                  </a:cubicBezTo>
                  <a:lnTo>
                    <a:pt x="882964" y="2901921"/>
                  </a:lnTo>
                  <a:cubicBezTo>
                    <a:pt x="872706" y="2894228"/>
                    <a:pt x="838635" y="2867850"/>
                    <a:pt x="804564" y="2842205"/>
                  </a:cubicBezTo>
                  <a:lnTo>
                    <a:pt x="751076" y="2801906"/>
                  </a:lnTo>
                  <a:lnTo>
                    <a:pt x="819951" y="2835611"/>
                  </a:lnTo>
                  <a:close/>
                  <a:moveTo>
                    <a:pt x="905312" y="2897159"/>
                  </a:moveTo>
                  <a:lnTo>
                    <a:pt x="919599" y="2886901"/>
                  </a:lnTo>
                  <a:cubicBezTo>
                    <a:pt x="919599" y="2886901"/>
                    <a:pt x="919599" y="2886901"/>
                    <a:pt x="919966" y="2887267"/>
                  </a:cubicBezTo>
                  <a:cubicBezTo>
                    <a:pt x="920699" y="2887633"/>
                    <a:pt x="921431" y="2887633"/>
                    <a:pt x="922164" y="2887633"/>
                  </a:cubicBezTo>
                  <a:cubicBezTo>
                    <a:pt x="922897" y="2887633"/>
                    <a:pt x="923629" y="2887267"/>
                    <a:pt x="924362" y="2886901"/>
                  </a:cubicBezTo>
                  <a:lnTo>
                    <a:pt x="1001663" y="2945884"/>
                  </a:lnTo>
                  <a:cubicBezTo>
                    <a:pt x="1020714" y="2960538"/>
                    <a:pt x="1039764" y="2974826"/>
                    <a:pt x="1054785" y="2986183"/>
                  </a:cubicBezTo>
                  <a:lnTo>
                    <a:pt x="986643" y="2952845"/>
                  </a:lnTo>
                  <a:cubicBezTo>
                    <a:pt x="945977" y="2933061"/>
                    <a:pt x="905312" y="2913645"/>
                    <a:pt x="891024" y="2907050"/>
                  </a:cubicBezTo>
                  <a:cubicBezTo>
                    <a:pt x="895054" y="2904486"/>
                    <a:pt x="900183" y="2900822"/>
                    <a:pt x="905312" y="2897159"/>
                  </a:cubicBezTo>
                  <a:close/>
                  <a:moveTo>
                    <a:pt x="932788" y="3717062"/>
                  </a:moveTo>
                  <a:cubicBezTo>
                    <a:pt x="914837" y="3722924"/>
                    <a:pt x="892123" y="3730251"/>
                    <a:pt x="869409" y="3737578"/>
                  </a:cubicBezTo>
                  <a:lnTo>
                    <a:pt x="777087" y="3767985"/>
                  </a:lnTo>
                  <a:cubicBezTo>
                    <a:pt x="775988" y="3766887"/>
                    <a:pt x="774156" y="3766520"/>
                    <a:pt x="772691" y="3766520"/>
                  </a:cubicBezTo>
                  <a:lnTo>
                    <a:pt x="772691" y="3766520"/>
                  </a:lnTo>
                  <a:cubicBezTo>
                    <a:pt x="772691" y="3766520"/>
                    <a:pt x="772691" y="3766520"/>
                    <a:pt x="772325" y="3766520"/>
                  </a:cubicBezTo>
                  <a:lnTo>
                    <a:pt x="762067" y="3752232"/>
                  </a:lnTo>
                  <a:cubicBezTo>
                    <a:pt x="758403" y="3747103"/>
                    <a:pt x="754739" y="3741974"/>
                    <a:pt x="751809" y="3738311"/>
                  </a:cubicBezTo>
                  <a:cubicBezTo>
                    <a:pt x="767196" y="3736479"/>
                    <a:pt x="812257" y="3731716"/>
                    <a:pt x="856953" y="3725854"/>
                  </a:cubicBezTo>
                  <a:lnTo>
                    <a:pt x="932788" y="3717062"/>
                  </a:lnTo>
                  <a:close/>
                  <a:moveTo>
                    <a:pt x="742650" y="3740509"/>
                  </a:moveTo>
                  <a:lnTo>
                    <a:pt x="747046" y="3772748"/>
                  </a:lnTo>
                  <a:cubicBezTo>
                    <a:pt x="725431" y="3775312"/>
                    <a:pt x="693558" y="3778976"/>
                    <a:pt x="661319" y="3783006"/>
                  </a:cubicBezTo>
                  <a:lnTo>
                    <a:pt x="584751" y="3792531"/>
                  </a:lnTo>
                  <a:lnTo>
                    <a:pt x="648863" y="3771649"/>
                  </a:lnTo>
                  <a:cubicBezTo>
                    <a:pt x="689895" y="3758460"/>
                    <a:pt x="730560" y="3744539"/>
                    <a:pt x="742650" y="3740509"/>
                  </a:cubicBezTo>
                  <a:lnTo>
                    <a:pt x="742650" y="3740509"/>
                  </a:lnTo>
                  <a:close/>
                  <a:moveTo>
                    <a:pt x="554709" y="3803888"/>
                  </a:moveTo>
                  <a:cubicBezTo>
                    <a:pt x="555076" y="3803522"/>
                    <a:pt x="554709" y="3803155"/>
                    <a:pt x="555076" y="3802789"/>
                  </a:cubicBezTo>
                  <a:lnTo>
                    <a:pt x="662418" y="3790333"/>
                  </a:lnTo>
                  <a:cubicBezTo>
                    <a:pt x="694657" y="3786669"/>
                    <a:pt x="726896" y="3782640"/>
                    <a:pt x="748145" y="3780075"/>
                  </a:cubicBezTo>
                  <a:lnTo>
                    <a:pt x="768661" y="3936143"/>
                  </a:lnTo>
                  <a:lnTo>
                    <a:pt x="794306" y="4126647"/>
                  </a:lnTo>
                  <a:cubicBezTo>
                    <a:pt x="793207" y="4127380"/>
                    <a:pt x="792108" y="4127380"/>
                    <a:pt x="791009" y="4128113"/>
                  </a:cubicBezTo>
                  <a:cubicBezTo>
                    <a:pt x="789910" y="4129578"/>
                    <a:pt x="789543" y="4131043"/>
                    <a:pt x="789177" y="4132875"/>
                  </a:cubicBezTo>
                  <a:cubicBezTo>
                    <a:pt x="772691" y="4134707"/>
                    <a:pt x="737154" y="4138371"/>
                    <a:pt x="701618" y="4142767"/>
                  </a:cubicBezTo>
                  <a:lnTo>
                    <a:pt x="610029" y="4153392"/>
                  </a:lnTo>
                  <a:cubicBezTo>
                    <a:pt x="609296" y="4152659"/>
                    <a:pt x="608930" y="4152292"/>
                    <a:pt x="607831" y="4152292"/>
                  </a:cubicBezTo>
                  <a:lnTo>
                    <a:pt x="581453" y="3978273"/>
                  </a:lnTo>
                  <a:lnTo>
                    <a:pt x="554709" y="3803888"/>
                  </a:lnTo>
                  <a:cubicBezTo>
                    <a:pt x="554343" y="3803888"/>
                    <a:pt x="554709" y="3803888"/>
                    <a:pt x="554709" y="3803888"/>
                  </a:cubicBezTo>
                  <a:lnTo>
                    <a:pt x="554709" y="3803888"/>
                  </a:lnTo>
                  <a:close/>
                  <a:moveTo>
                    <a:pt x="792108" y="4941056"/>
                  </a:moveTo>
                  <a:lnTo>
                    <a:pt x="879300" y="4910648"/>
                  </a:lnTo>
                  <a:cubicBezTo>
                    <a:pt x="913005" y="4898925"/>
                    <a:pt x="946343" y="4886835"/>
                    <a:pt x="962097" y="4881340"/>
                  </a:cubicBezTo>
                  <a:cubicBezTo>
                    <a:pt x="963928" y="4883904"/>
                    <a:pt x="966859" y="4885370"/>
                    <a:pt x="969790" y="4885370"/>
                  </a:cubicBezTo>
                  <a:lnTo>
                    <a:pt x="1029872" y="5067082"/>
                  </a:lnTo>
                  <a:lnTo>
                    <a:pt x="1079697" y="5216555"/>
                  </a:lnTo>
                  <a:cubicBezTo>
                    <a:pt x="1059181" y="5223516"/>
                    <a:pt x="1028773" y="5234140"/>
                    <a:pt x="997999" y="5244764"/>
                  </a:cubicBezTo>
                  <a:lnTo>
                    <a:pt x="896153" y="5280667"/>
                  </a:lnTo>
                  <a:cubicBezTo>
                    <a:pt x="895786" y="5280301"/>
                    <a:pt x="895786" y="5279935"/>
                    <a:pt x="895420" y="5279935"/>
                  </a:cubicBezTo>
                  <a:lnTo>
                    <a:pt x="843398" y="5111411"/>
                  </a:lnTo>
                  <a:lnTo>
                    <a:pt x="791009" y="4943254"/>
                  </a:lnTo>
                  <a:cubicBezTo>
                    <a:pt x="791375" y="4942888"/>
                    <a:pt x="792108" y="4942521"/>
                    <a:pt x="792108" y="4942155"/>
                  </a:cubicBezTo>
                  <a:cubicBezTo>
                    <a:pt x="792108" y="4941788"/>
                    <a:pt x="792108" y="4941422"/>
                    <a:pt x="792108" y="4941056"/>
                  </a:cubicBezTo>
                  <a:lnTo>
                    <a:pt x="792108" y="4941056"/>
                  </a:lnTo>
                  <a:close/>
                  <a:moveTo>
                    <a:pt x="927659" y="5276637"/>
                  </a:moveTo>
                  <a:lnTo>
                    <a:pt x="1000198" y="5251359"/>
                  </a:lnTo>
                  <a:cubicBezTo>
                    <a:pt x="1030971" y="5240734"/>
                    <a:pt x="1061013" y="5230110"/>
                    <a:pt x="1081529" y="5222783"/>
                  </a:cubicBezTo>
                  <a:lnTo>
                    <a:pt x="1091786" y="5253557"/>
                  </a:lnTo>
                  <a:cubicBezTo>
                    <a:pt x="1078964" y="5255388"/>
                    <a:pt x="1036100" y="5260884"/>
                    <a:pt x="994336" y="5266745"/>
                  </a:cubicBezTo>
                  <a:lnTo>
                    <a:pt x="927659" y="5276637"/>
                  </a:lnTo>
                  <a:close/>
                  <a:moveTo>
                    <a:pt x="1101312" y="5251359"/>
                  </a:moveTo>
                  <a:cubicBezTo>
                    <a:pt x="1102411" y="5246963"/>
                    <a:pt x="1103510" y="5240734"/>
                    <a:pt x="1104609" y="5234506"/>
                  </a:cubicBezTo>
                  <a:lnTo>
                    <a:pt x="1107540" y="5217287"/>
                  </a:lnTo>
                  <a:lnTo>
                    <a:pt x="1107906" y="5217287"/>
                  </a:lnTo>
                  <a:cubicBezTo>
                    <a:pt x="1109372" y="5216555"/>
                    <a:pt x="1110471" y="5215456"/>
                    <a:pt x="1111203" y="5213991"/>
                  </a:cubicBezTo>
                  <a:lnTo>
                    <a:pt x="1207555" y="5200801"/>
                  </a:lnTo>
                  <a:cubicBezTo>
                    <a:pt x="1231368" y="5197505"/>
                    <a:pt x="1254815" y="5194207"/>
                    <a:pt x="1273499" y="5191643"/>
                  </a:cubicBezTo>
                  <a:lnTo>
                    <a:pt x="1201693" y="5216555"/>
                  </a:lnTo>
                  <a:cubicBezTo>
                    <a:pt x="1158463" y="5231209"/>
                    <a:pt x="1115966" y="5246230"/>
                    <a:pt x="1101312" y="5251359"/>
                  </a:cubicBezTo>
                  <a:close/>
                  <a:moveTo>
                    <a:pt x="1886045" y="5596465"/>
                  </a:moveTo>
                  <a:cubicBezTo>
                    <a:pt x="1895204" y="5618447"/>
                    <a:pt x="1907660" y="5648488"/>
                    <a:pt x="1920482" y="5678529"/>
                  </a:cubicBezTo>
                  <a:lnTo>
                    <a:pt x="1963713" y="5780376"/>
                  </a:lnTo>
                  <a:cubicBezTo>
                    <a:pt x="1962980" y="5780742"/>
                    <a:pt x="1962247" y="5781475"/>
                    <a:pt x="1961514" y="5781841"/>
                  </a:cubicBezTo>
                  <a:cubicBezTo>
                    <a:pt x="1960049" y="5783307"/>
                    <a:pt x="1959316" y="5785138"/>
                    <a:pt x="1958583" y="5786970"/>
                  </a:cubicBezTo>
                  <a:lnTo>
                    <a:pt x="1848311" y="5774514"/>
                  </a:lnTo>
                  <a:cubicBezTo>
                    <a:pt x="1800684" y="5769019"/>
                    <a:pt x="1752325" y="5763890"/>
                    <a:pt x="1732909" y="5762058"/>
                  </a:cubicBezTo>
                  <a:cubicBezTo>
                    <a:pt x="1732542" y="5760959"/>
                    <a:pt x="1732176" y="5760226"/>
                    <a:pt x="1731809" y="5759127"/>
                  </a:cubicBezTo>
                  <a:cubicBezTo>
                    <a:pt x="1743533" y="5743740"/>
                    <a:pt x="1773208" y="5704540"/>
                    <a:pt x="1802516" y="5665340"/>
                  </a:cubicBezTo>
                  <a:lnTo>
                    <a:pt x="1852340" y="5598664"/>
                  </a:lnTo>
                  <a:lnTo>
                    <a:pt x="1886045" y="5596465"/>
                  </a:lnTo>
                  <a:close/>
                  <a:moveTo>
                    <a:pt x="1703600" y="5795030"/>
                  </a:moveTo>
                  <a:cubicBezTo>
                    <a:pt x="1695174" y="5811882"/>
                    <a:pt x="1684183" y="5833131"/>
                    <a:pt x="1673559" y="5854380"/>
                  </a:cubicBezTo>
                  <a:lnTo>
                    <a:pt x="1629963" y="5941206"/>
                  </a:lnTo>
                  <a:cubicBezTo>
                    <a:pt x="1628497" y="5941206"/>
                    <a:pt x="1627032" y="5941939"/>
                    <a:pt x="1625566" y="5943038"/>
                  </a:cubicBezTo>
                  <a:cubicBezTo>
                    <a:pt x="1625566" y="5943038"/>
                    <a:pt x="1625566" y="5943404"/>
                    <a:pt x="1625566" y="5943404"/>
                  </a:cubicBezTo>
                  <a:lnTo>
                    <a:pt x="1607981" y="5940473"/>
                  </a:lnTo>
                  <a:cubicBezTo>
                    <a:pt x="1601753" y="5939374"/>
                    <a:pt x="1595525" y="5938641"/>
                    <a:pt x="1591129" y="5937909"/>
                  </a:cubicBezTo>
                  <a:cubicBezTo>
                    <a:pt x="1601021" y="5925819"/>
                    <a:pt x="1629230" y="5890283"/>
                    <a:pt x="1656706" y="5854746"/>
                  </a:cubicBezTo>
                  <a:lnTo>
                    <a:pt x="1703600" y="5795030"/>
                  </a:lnTo>
                  <a:close/>
                  <a:moveTo>
                    <a:pt x="1586000" y="5945968"/>
                  </a:moveTo>
                  <a:lnTo>
                    <a:pt x="1611645" y="5965752"/>
                  </a:lnTo>
                  <a:cubicBezTo>
                    <a:pt x="1598090" y="5982604"/>
                    <a:pt x="1578307" y="6007883"/>
                    <a:pt x="1558157" y="6033527"/>
                  </a:cubicBezTo>
                  <a:lnTo>
                    <a:pt x="1510897" y="6093976"/>
                  </a:lnTo>
                  <a:lnTo>
                    <a:pt x="1541671" y="6033894"/>
                  </a:lnTo>
                  <a:cubicBezTo>
                    <a:pt x="1561088" y="5996159"/>
                    <a:pt x="1580138" y="5957692"/>
                    <a:pt x="1586000" y="5945968"/>
                  </a:cubicBezTo>
                  <a:lnTo>
                    <a:pt x="1586000" y="5945968"/>
                  </a:lnTo>
                  <a:close/>
                  <a:moveTo>
                    <a:pt x="1496976" y="6122918"/>
                  </a:moveTo>
                  <a:lnTo>
                    <a:pt x="1564019" y="6038290"/>
                  </a:lnTo>
                  <a:cubicBezTo>
                    <a:pt x="1584168" y="6013012"/>
                    <a:pt x="1603951" y="5987367"/>
                    <a:pt x="1617507" y="5970515"/>
                  </a:cubicBezTo>
                  <a:lnTo>
                    <a:pt x="1742434" y="6066499"/>
                  </a:lnTo>
                  <a:lnTo>
                    <a:pt x="1895204" y="6183001"/>
                  </a:lnTo>
                  <a:cubicBezTo>
                    <a:pt x="1894838" y="6184099"/>
                    <a:pt x="1894105" y="6185199"/>
                    <a:pt x="1894105" y="6186298"/>
                  </a:cubicBezTo>
                  <a:cubicBezTo>
                    <a:pt x="1894471" y="6188129"/>
                    <a:pt x="1895204" y="6189595"/>
                    <a:pt x="1896303" y="6191060"/>
                  </a:cubicBezTo>
                  <a:cubicBezTo>
                    <a:pt x="1886045" y="6203883"/>
                    <a:pt x="1863331" y="6231726"/>
                    <a:pt x="1841350" y="6259935"/>
                  </a:cubicBezTo>
                  <a:lnTo>
                    <a:pt x="1784198" y="6332473"/>
                  </a:lnTo>
                  <a:cubicBezTo>
                    <a:pt x="1783466" y="6332473"/>
                    <a:pt x="1782733" y="6332473"/>
                    <a:pt x="1782000" y="6332840"/>
                  </a:cubicBezTo>
                  <a:lnTo>
                    <a:pt x="1640220" y="6228428"/>
                  </a:lnTo>
                  <a:lnTo>
                    <a:pt x="1497708" y="6124384"/>
                  </a:lnTo>
                  <a:lnTo>
                    <a:pt x="1497708" y="6124384"/>
                  </a:lnTo>
                  <a:cubicBezTo>
                    <a:pt x="1497342" y="6124017"/>
                    <a:pt x="1496976" y="6123285"/>
                    <a:pt x="1496976" y="6122918"/>
                  </a:cubicBezTo>
                  <a:close/>
                  <a:moveTo>
                    <a:pt x="1777238" y="6343830"/>
                  </a:moveTo>
                  <a:cubicBezTo>
                    <a:pt x="1769544" y="6362148"/>
                    <a:pt x="1747563" y="6415636"/>
                    <a:pt x="1726314" y="6469490"/>
                  </a:cubicBezTo>
                  <a:lnTo>
                    <a:pt x="1676856" y="6592219"/>
                  </a:lnTo>
                  <a:cubicBezTo>
                    <a:pt x="1673192" y="6591853"/>
                    <a:pt x="1669529" y="6592952"/>
                    <a:pt x="1666598" y="6595517"/>
                  </a:cubicBezTo>
                  <a:cubicBezTo>
                    <a:pt x="1664400" y="6598081"/>
                    <a:pt x="1663301" y="6601378"/>
                    <a:pt x="1663301" y="6604676"/>
                  </a:cubicBezTo>
                  <a:cubicBezTo>
                    <a:pt x="1663301" y="6607973"/>
                    <a:pt x="1664766" y="6611270"/>
                    <a:pt x="1667331" y="6613468"/>
                  </a:cubicBezTo>
                  <a:cubicBezTo>
                    <a:pt x="1669529" y="6615666"/>
                    <a:pt x="1672826" y="6616765"/>
                    <a:pt x="1675757" y="6616765"/>
                  </a:cubicBezTo>
                  <a:cubicBezTo>
                    <a:pt x="1676856" y="6616765"/>
                    <a:pt x="1677589" y="6616399"/>
                    <a:pt x="1678688" y="6616033"/>
                  </a:cubicBezTo>
                  <a:cubicBezTo>
                    <a:pt x="1683084" y="6623726"/>
                    <a:pt x="1688946" y="6633984"/>
                    <a:pt x="1695540" y="6644975"/>
                  </a:cubicBezTo>
                  <a:lnTo>
                    <a:pt x="1710927" y="6670620"/>
                  </a:lnTo>
                  <a:lnTo>
                    <a:pt x="1571712" y="6576100"/>
                  </a:lnTo>
                  <a:lnTo>
                    <a:pt x="1425170" y="6476818"/>
                  </a:lnTo>
                  <a:lnTo>
                    <a:pt x="1601753" y="6410507"/>
                  </a:lnTo>
                  <a:lnTo>
                    <a:pt x="1777238" y="6343830"/>
                  </a:lnTo>
                  <a:close/>
                  <a:moveTo>
                    <a:pt x="2802666" y="6901424"/>
                  </a:moveTo>
                  <a:lnTo>
                    <a:pt x="2836371" y="6832182"/>
                  </a:lnTo>
                  <a:cubicBezTo>
                    <a:pt x="2850659" y="6803240"/>
                    <a:pt x="2864580" y="6774298"/>
                    <a:pt x="2873739" y="6754515"/>
                  </a:cubicBezTo>
                  <a:lnTo>
                    <a:pt x="2902681" y="6769169"/>
                  </a:lnTo>
                  <a:cubicBezTo>
                    <a:pt x="2894988" y="6779427"/>
                    <a:pt x="2868610" y="6813498"/>
                    <a:pt x="2842966" y="6847569"/>
                  </a:cubicBezTo>
                  <a:lnTo>
                    <a:pt x="2802666" y="6901424"/>
                  </a:lnTo>
                  <a:close/>
                  <a:moveTo>
                    <a:pt x="2907444" y="6761109"/>
                  </a:moveTo>
                  <a:cubicBezTo>
                    <a:pt x="2904880" y="6757446"/>
                    <a:pt x="2901582" y="6752317"/>
                    <a:pt x="2897919" y="6746821"/>
                  </a:cubicBezTo>
                  <a:lnTo>
                    <a:pt x="2887661" y="6732534"/>
                  </a:lnTo>
                  <a:cubicBezTo>
                    <a:pt x="2887661" y="6732534"/>
                    <a:pt x="2887661" y="6732534"/>
                    <a:pt x="2887661" y="6732167"/>
                  </a:cubicBezTo>
                  <a:cubicBezTo>
                    <a:pt x="2888394" y="6730702"/>
                    <a:pt x="2888394" y="6728870"/>
                    <a:pt x="2887661" y="6727405"/>
                  </a:cubicBezTo>
                  <a:lnTo>
                    <a:pt x="2946644" y="6650104"/>
                  </a:lnTo>
                  <a:cubicBezTo>
                    <a:pt x="2961298" y="6631053"/>
                    <a:pt x="2975586" y="6612003"/>
                    <a:pt x="2986577" y="6596982"/>
                  </a:cubicBezTo>
                  <a:lnTo>
                    <a:pt x="2953605" y="6665124"/>
                  </a:lnTo>
                  <a:cubicBezTo>
                    <a:pt x="2933822" y="6706156"/>
                    <a:pt x="2914038" y="6746821"/>
                    <a:pt x="2907444" y="6761109"/>
                  </a:cubicBezTo>
                  <a:close/>
                  <a:moveTo>
                    <a:pt x="3006360" y="6556316"/>
                  </a:moveTo>
                  <a:cubicBezTo>
                    <a:pt x="3005261" y="6556316"/>
                    <a:pt x="3004528" y="6556316"/>
                    <a:pt x="3003429" y="6556316"/>
                  </a:cubicBezTo>
                  <a:cubicBezTo>
                    <a:pt x="2993171" y="6539830"/>
                    <a:pt x="2967526" y="6498799"/>
                    <a:pt x="2941515" y="6458134"/>
                  </a:cubicBezTo>
                  <a:lnTo>
                    <a:pt x="2881799" y="6363980"/>
                  </a:lnTo>
                  <a:cubicBezTo>
                    <a:pt x="2883265" y="6362881"/>
                    <a:pt x="2884730" y="6361416"/>
                    <a:pt x="2885463" y="6359584"/>
                  </a:cubicBezTo>
                  <a:cubicBezTo>
                    <a:pt x="2885829" y="6358851"/>
                    <a:pt x="2885829" y="6357752"/>
                    <a:pt x="2885829" y="6357019"/>
                  </a:cubicBezTo>
                  <a:lnTo>
                    <a:pt x="2996468" y="6351157"/>
                  </a:lnTo>
                  <a:cubicBezTo>
                    <a:pt x="3029074" y="6349692"/>
                    <a:pt x="3061680" y="6347494"/>
                    <a:pt x="3085126" y="6346395"/>
                  </a:cubicBezTo>
                  <a:lnTo>
                    <a:pt x="3097949" y="6377902"/>
                  </a:lnTo>
                  <a:lnTo>
                    <a:pt x="3059848" y="6451905"/>
                  </a:lnTo>
                  <a:cubicBezTo>
                    <a:pt x="3037500" y="6495502"/>
                    <a:pt x="3015519" y="6539098"/>
                    <a:pt x="3006360" y="6556316"/>
                  </a:cubicBezTo>
                  <a:lnTo>
                    <a:pt x="3006360" y="6556316"/>
                  </a:lnTo>
                  <a:close/>
                  <a:moveTo>
                    <a:pt x="3706465" y="6450073"/>
                  </a:moveTo>
                  <a:cubicBezTo>
                    <a:pt x="3728446" y="6459232"/>
                    <a:pt x="3758488" y="6471322"/>
                    <a:pt x="3788895" y="6483778"/>
                  </a:cubicBezTo>
                  <a:lnTo>
                    <a:pt x="3891475" y="6525176"/>
                  </a:lnTo>
                  <a:cubicBezTo>
                    <a:pt x="3891108" y="6525909"/>
                    <a:pt x="3891108" y="6527008"/>
                    <a:pt x="3891108" y="6527741"/>
                  </a:cubicBezTo>
                  <a:cubicBezTo>
                    <a:pt x="3891108" y="6529573"/>
                    <a:pt x="3891841" y="6531771"/>
                    <a:pt x="3892574" y="6533603"/>
                  </a:cubicBezTo>
                  <a:lnTo>
                    <a:pt x="3805747" y="6602844"/>
                  </a:lnTo>
                  <a:cubicBezTo>
                    <a:pt x="3768013" y="6632885"/>
                    <a:pt x="3730278" y="6663293"/>
                    <a:pt x="3715258" y="6675382"/>
                  </a:cubicBezTo>
                  <a:cubicBezTo>
                    <a:pt x="3714525" y="6675016"/>
                    <a:pt x="3713426" y="6674649"/>
                    <a:pt x="3712327" y="6674283"/>
                  </a:cubicBezTo>
                  <a:cubicBezTo>
                    <a:pt x="3709762" y="6654866"/>
                    <a:pt x="3703168" y="6606507"/>
                    <a:pt x="3695841" y="6557782"/>
                  </a:cubicBezTo>
                  <a:lnTo>
                    <a:pt x="3684118" y="6475718"/>
                  </a:lnTo>
                  <a:lnTo>
                    <a:pt x="3706465" y="6450073"/>
                  </a:lnTo>
                  <a:close/>
                  <a:moveTo>
                    <a:pt x="3738338" y="6782724"/>
                  </a:moveTo>
                  <a:lnTo>
                    <a:pt x="3768746" y="6875046"/>
                  </a:lnTo>
                  <a:cubicBezTo>
                    <a:pt x="3767647" y="6876145"/>
                    <a:pt x="3766914" y="6877977"/>
                    <a:pt x="3767280" y="6879442"/>
                  </a:cubicBezTo>
                  <a:cubicBezTo>
                    <a:pt x="3767280" y="6879442"/>
                    <a:pt x="3767280" y="6879442"/>
                    <a:pt x="3767280" y="6879809"/>
                  </a:cubicBezTo>
                  <a:lnTo>
                    <a:pt x="3752993" y="6890067"/>
                  </a:lnTo>
                  <a:cubicBezTo>
                    <a:pt x="3747863" y="6893730"/>
                    <a:pt x="3742734" y="6897760"/>
                    <a:pt x="3739071" y="6900324"/>
                  </a:cubicBezTo>
                  <a:cubicBezTo>
                    <a:pt x="3737239" y="6884938"/>
                    <a:pt x="3732476" y="6839876"/>
                    <a:pt x="3726615" y="6795180"/>
                  </a:cubicBezTo>
                  <a:lnTo>
                    <a:pt x="3717456" y="6719711"/>
                  </a:lnTo>
                  <a:cubicBezTo>
                    <a:pt x="3723684" y="6737662"/>
                    <a:pt x="3731011" y="6760010"/>
                    <a:pt x="3738338" y="6782724"/>
                  </a:cubicBezTo>
                  <a:lnTo>
                    <a:pt x="3738338" y="6782724"/>
                  </a:lnTo>
                  <a:close/>
                  <a:moveTo>
                    <a:pt x="3773508" y="6905087"/>
                  </a:moveTo>
                  <a:cubicBezTo>
                    <a:pt x="3776073" y="6926702"/>
                    <a:pt x="3779736" y="6958575"/>
                    <a:pt x="3783766" y="6990814"/>
                  </a:cubicBezTo>
                  <a:lnTo>
                    <a:pt x="3792925" y="7067016"/>
                  </a:lnTo>
                  <a:lnTo>
                    <a:pt x="3772043" y="7002904"/>
                  </a:lnTo>
                  <a:cubicBezTo>
                    <a:pt x="3758854" y="6962605"/>
                    <a:pt x="3745299" y="6921939"/>
                    <a:pt x="3741269" y="6909483"/>
                  </a:cubicBezTo>
                  <a:lnTo>
                    <a:pt x="3773508" y="6905087"/>
                  </a:lnTo>
                  <a:close/>
                  <a:moveTo>
                    <a:pt x="4900784" y="7204033"/>
                  </a:moveTo>
                  <a:lnTo>
                    <a:pt x="4923498" y="7184983"/>
                  </a:lnTo>
                  <a:cubicBezTo>
                    <a:pt x="4933023" y="7176923"/>
                    <a:pt x="4942182" y="7169229"/>
                    <a:pt x="4948776" y="7163368"/>
                  </a:cubicBezTo>
                  <a:cubicBezTo>
                    <a:pt x="4950608" y="7164833"/>
                    <a:pt x="4953173" y="7165199"/>
                    <a:pt x="4955371" y="7165199"/>
                  </a:cubicBezTo>
                  <a:cubicBezTo>
                    <a:pt x="4962332" y="7165199"/>
                    <a:pt x="4967827" y="7159704"/>
                    <a:pt x="4967827" y="7152743"/>
                  </a:cubicBezTo>
                  <a:cubicBezTo>
                    <a:pt x="4967827" y="7150912"/>
                    <a:pt x="4967461" y="7149080"/>
                    <a:pt x="4966728" y="7147614"/>
                  </a:cubicBezTo>
                  <a:cubicBezTo>
                    <a:pt x="4965262" y="7143951"/>
                    <a:pt x="4961966" y="7141386"/>
                    <a:pt x="4957935" y="7140653"/>
                  </a:cubicBezTo>
                  <a:lnTo>
                    <a:pt x="4951341" y="7009132"/>
                  </a:lnTo>
                  <a:cubicBezTo>
                    <a:pt x="4948410" y="6951248"/>
                    <a:pt x="4945113" y="6893363"/>
                    <a:pt x="4944014" y="6873581"/>
                  </a:cubicBezTo>
                  <a:lnTo>
                    <a:pt x="5088358" y="6993379"/>
                  </a:lnTo>
                  <a:lnTo>
                    <a:pt x="5233801" y="7113543"/>
                  </a:lnTo>
                  <a:lnTo>
                    <a:pt x="5063080" y="7160070"/>
                  </a:lnTo>
                  <a:lnTo>
                    <a:pt x="4900784" y="7204033"/>
                  </a:lnTo>
                  <a:close/>
                  <a:moveTo>
                    <a:pt x="4943648" y="6861491"/>
                  </a:moveTo>
                  <a:cubicBezTo>
                    <a:pt x="4942915" y="6861124"/>
                    <a:pt x="4942182" y="6860391"/>
                    <a:pt x="4941449" y="6860391"/>
                  </a:cubicBezTo>
                  <a:lnTo>
                    <a:pt x="4911042" y="6773199"/>
                  </a:lnTo>
                  <a:cubicBezTo>
                    <a:pt x="4899318" y="6739494"/>
                    <a:pt x="4887229" y="6705790"/>
                    <a:pt x="4881367" y="6690036"/>
                  </a:cubicBezTo>
                  <a:cubicBezTo>
                    <a:pt x="4883565" y="6688204"/>
                    <a:pt x="4884664" y="6685640"/>
                    <a:pt x="4884664" y="6682709"/>
                  </a:cubicBezTo>
                  <a:lnTo>
                    <a:pt x="5067109" y="6622260"/>
                  </a:lnTo>
                  <a:lnTo>
                    <a:pt x="5216583" y="6572436"/>
                  </a:lnTo>
                  <a:cubicBezTo>
                    <a:pt x="5223543" y="6592952"/>
                    <a:pt x="5234167" y="6623360"/>
                    <a:pt x="5244792" y="6653767"/>
                  </a:cubicBezTo>
                  <a:lnTo>
                    <a:pt x="5280695" y="6755614"/>
                  </a:lnTo>
                  <a:cubicBezTo>
                    <a:pt x="5280328" y="6755980"/>
                    <a:pt x="5279962" y="6755980"/>
                    <a:pt x="5279962" y="6756347"/>
                  </a:cubicBezTo>
                  <a:lnTo>
                    <a:pt x="5111438" y="6808369"/>
                  </a:lnTo>
                  <a:lnTo>
                    <a:pt x="4943648" y="6861491"/>
                  </a:lnTo>
                  <a:close/>
                  <a:moveTo>
                    <a:pt x="5252119" y="6651936"/>
                  </a:moveTo>
                  <a:cubicBezTo>
                    <a:pt x="5241494" y="6621528"/>
                    <a:pt x="5230870" y="6590754"/>
                    <a:pt x="5223543" y="6570604"/>
                  </a:cubicBezTo>
                  <a:lnTo>
                    <a:pt x="5253951" y="6560347"/>
                  </a:lnTo>
                  <a:lnTo>
                    <a:pt x="5254317" y="6560347"/>
                  </a:lnTo>
                  <a:cubicBezTo>
                    <a:pt x="5255782" y="6573169"/>
                    <a:pt x="5261644" y="6615666"/>
                    <a:pt x="5267506" y="6657797"/>
                  </a:cubicBezTo>
                  <a:lnTo>
                    <a:pt x="5277031" y="6724474"/>
                  </a:lnTo>
                  <a:lnTo>
                    <a:pt x="5252119" y="6651936"/>
                  </a:lnTo>
                  <a:close/>
                  <a:moveTo>
                    <a:pt x="5235267" y="6547891"/>
                  </a:moveTo>
                  <a:lnTo>
                    <a:pt x="5217681" y="6544960"/>
                  </a:lnTo>
                  <a:cubicBezTo>
                    <a:pt x="5217681" y="6544960"/>
                    <a:pt x="5217681" y="6544960"/>
                    <a:pt x="5217681" y="6544593"/>
                  </a:cubicBezTo>
                  <a:cubicBezTo>
                    <a:pt x="5216949" y="6543128"/>
                    <a:pt x="5215850" y="6542029"/>
                    <a:pt x="5214384" y="6541296"/>
                  </a:cubicBezTo>
                  <a:lnTo>
                    <a:pt x="5201195" y="6444945"/>
                  </a:lnTo>
                  <a:cubicBezTo>
                    <a:pt x="5197898" y="6421132"/>
                    <a:pt x="5194601" y="6397685"/>
                    <a:pt x="5192036" y="6379001"/>
                  </a:cubicBezTo>
                  <a:lnTo>
                    <a:pt x="5216949" y="6450806"/>
                  </a:lnTo>
                  <a:cubicBezTo>
                    <a:pt x="5231603" y="6493670"/>
                    <a:pt x="5246624" y="6536167"/>
                    <a:pt x="5252119" y="6550821"/>
                  </a:cubicBezTo>
                  <a:cubicBezTo>
                    <a:pt x="5247723" y="6550089"/>
                    <a:pt x="5241861" y="6548989"/>
                    <a:pt x="5235267" y="6547891"/>
                  </a:cubicBezTo>
                  <a:lnTo>
                    <a:pt x="5235267" y="6547891"/>
                  </a:lnTo>
                  <a:close/>
                  <a:moveTo>
                    <a:pt x="5175550" y="6338335"/>
                  </a:moveTo>
                  <a:cubicBezTo>
                    <a:pt x="5156500" y="6333939"/>
                    <a:pt x="5109607" y="6322948"/>
                    <a:pt x="5062347" y="6312690"/>
                  </a:cubicBezTo>
                  <a:lnTo>
                    <a:pt x="4954272" y="6288511"/>
                  </a:lnTo>
                  <a:cubicBezTo>
                    <a:pt x="4954272" y="6286679"/>
                    <a:pt x="4953905" y="6284481"/>
                    <a:pt x="4953173" y="6282649"/>
                  </a:cubicBezTo>
                  <a:cubicBezTo>
                    <a:pt x="4952807" y="6281917"/>
                    <a:pt x="4952074" y="6281184"/>
                    <a:pt x="4951707" y="6280451"/>
                  </a:cubicBezTo>
                  <a:lnTo>
                    <a:pt x="5025711" y="6198021"/>
                  </a:lnTo>
                  <a:cubicBezTo>
                    <a:pt x="5047692" y="6173842"/>
                    <a:pt x="5069307" y="6149662"/>
                    <a:pt x="5085061" y="6131711"/>
                  </a:cubicBezTo>
                  <a:lnTo>
                    <a:pt x="5116201" y="6144900"/>
                  </a:lnTo>
                  <a:lnTo>
                    <a:pt x="5141480" y="6224032"/>
                  </a:lnTo>
                  <a:cubicBezTo>
                    <a:pt x="5156500" y="6270559"/>
                    <a:pt x="5171521" y="6317087"/>
                    <a:pt x="5177749" y="6335771"/>
                  </a:cubicBezTo>
                  <a:cubicBezTo>
                    <a:pt x="5176650" y="6336870"/>
                    <a:pt x="5176283" y="6337602"/>
                    <a:pt x="5175550" y="6338335"/>
                  </a:cubicBezTo>
                  <a:lnTo>
                    <a:pt x="5175550" y="6338335"/>
                  </a:lnTo>
                  <a:close/>
                  <a:moveTo>
                    <a:pt x="5855140" y="5978574"/>
                  </a:moveTo>
                  <a:lnTo>
                    <a:pt x="5941966" y="6022171"/>
                  </a:lnTo>
                  <a:cubicBezTo>
                    <a:pt x="5941966" y="6023636"/>
                    <a:pt x="5942699" y="6025468"/>
                    <a:pt x="5943798" y="6026567"/>
                  </a:cubicBezTo>
                  <a:cubicBezTo>
                    <a:pt x="5943798" y="6026567"/>
                    <a:pt x="5944164" y="6026567"/>
                    <a:pt x="5944164" y="6026567"/>
                  </a:cubicBezTo>
                  <a:lnTo>
                    <a:pt x="5941233" y="6043786"/>
                  </a:lnTo>
                  <a:cubicBezTo>
                    <a:pt x="5940135" y="6050013"/>
                    <a:pt x="5939402" y="6056241"/>
                    <a:pt x="5938669" y="6061004"/>
                  </a:cubicBezTo>
                  <a:cubicBezTo>
                    <a:pt x="5926579" y="6051113"/>
                    <a:pt x="5891043" y="6023269"/>
                    <a:pt x="5855506" y="5995426"/>
                  </a:cubicBezTo>
                  <a:lnTo>
                    <a:pt x="5795790" y="5948533"/>
                  </a:lnTo>
                  <a:cubicBezTo>
                    <a:pt x="5812643" y="5957325"/>
                    <a:pt x="5833891" y="5968316"/>
                    <a:pt x="5855140" y="5978574"/>
                  </a:cubicBezTo>
                  <a:lnTo>
                    <a:pt x="5855140" y="5978574"/>
                  </a:lnTo>
                  <a:close/>
                  <a:moveTo>
                    <a:pt x="5946729" y="6066499"/>
                  </a:moveTo>
                  <a:lnTo>
                    <a:pt x="5966512" y="6040855"/>
                  </a:lnTo>
                  <a:cubicBezTo>
                    <a:pt x="5983364" y="6054410"/>
                    <a:pt x="6008643" y="6074559"/>
                    <a:pt x="6034288" y="6094342"/>
                  </a:cubicBezTo>
                  <a:lnTo>
                    <a:pt x="6094736" y="6141602"/>
                  </a:lnTo>
                  <a:lnTo>
                    <a:pt x="6035020" y="6111195"/>
                  </a:lnTo>
                  <a:cubicBezTo>
                    <a:pt x="5996920" y="6091412"/>
                    <a:pt x="5958452" y="6072361"/>
                    <a:pt x="5946729" y="6066499"/>
                  </a:cubicBezTo>
                  <a:lnTo>
                    <a:pt x="5946729" y="6066499"/>
                  </a:lnTo>
                  <a:close/>
                  <a:moveTo>
                    <a:pt x="6124411" y="6155157"/>
                  </a:moveTo>
                  <a:cubicBezTo>
                    <a:pt x="6124045" y="6155157"/>
                    <a:pt x="6123678" y="6155524"/>
                    <a:pt x="6123312" y="6155524"/>
                  </a:cubicBezTo>
                  <a:lnTo>
                    <a:pt x="6038684" y="6088481"/>
                  </a:lnTo>
                  <a:cubicBezTo>
                    <a:pt x="6013406" y="6068331"/>
                    <a:pt x="5987761" y="6048548"/>
                    <a:pt x="5970908" y="6034993"/>
                  </a:cubicBezTo>
                  <a:lnTo>
                    <a:pt x="6066893" y="5910066"/>
                  </a:lnTo>
                  <a:lnTo>
                    <a:pt x="6183394" y="5757295"/>
                  </a:lnTo>
                  <a:cubicBezTo>
                    <a:pt x="6184493" y="5757662"/>
                    <a:pt x="6185226" y="5758395"/>
                    <a:pt x="6186325" y="5758395"/>
                  </a:cubicBezTo>
                  <a:cubicBezTo>
                    <a:pt x="6188157" y="5758028"/>
                    <a:pt x="6189989" y="5757295"/>
                    <a:pt x="6191454" y="5756197"/>
                  </a:cubicBezTo>
                  <a:cubicBezTo>
                    <a:pt x="6204277" y="5766454"/>
                    <a:pt x="6232120" y="5789169"/>
                    <a:pt x="6260329" y="5811150"/>
                  </a:cubicBezTo>
                  <a:lnTo>
                    <a:pt x="6332867" y="5868301"/>
                  </a:lnTo>
                  <a:cubicBezTo>
                    <a:pt x="6332867" y="5869034"/>
                    <a:pt x="6332867" y="5869767"/>
                    <a:pt x="6333234" y="5870499"/>
                  </a:cubicBezTo>
                  <a:lnTo>
                    <a:pt x="6229189" y="6012279"/>
                  </a:lnTo>
                  <a:lnTo>
                    <a:pt x="6124411" y="6155157"/>
                  </a:lnTo>
                  <a:close/>
                  <a:moveTo>
                    <a:pt x="6762969" y="5182117"/>
                  </a:moveTo>
                  <a:cubicBezTo>
                    <a:pt x="6762236" y="5182117"/>
                    <a:pt x="6761503" y="5182484"/>
                    <a:pt x="6760771" y="5182850"/>
                  </a:cubicBezTo>
                  <a:cubicBezTo>
                    <a:pt x="6749047" y="5176988"/>
                    <a:pt x="6713511" y="5160136"/>
                    <a:pt x="6677608" y="5142918"/>
                  </a:cubicBezTo>
                  <a:cubicBezTo>
                    <a:pt x="6645369" y="5127530"/>
                    <a:pt x="6612763" y="5112144"/>
                    <a:pt x="6598109" y="5105183"/>
                  </a:cubicBezTo>
                  <a:cubicBezTo>
                    <a:pt x="6598109" y="5102618"/>
                    <a:pt x="6597376" y="5099687"/>
                    <a:pt x="6595544" y="5097856"/>
                  </a:cubicBezTo>
                  <a:lnTo>
                    <a:pt x="6682004" y="4926402"/>
                  </a:lnTo>
                  <a:lnTo>
                    <a:pt x="6752344" y="4785355"/>
                  </a:lnTo>
                  <a:cubicBezTo>
                    <a:pt x="6771761" y="4794880"/>
                    <a:pt x="6800703" y="4809168"/>
                    <a:pt x="6830011" y="4823089"/>
                  </a:cubicBezTo>
                  <a:lnTo>
                    <a:pt x="6927462" y="4869983"/>
                  </a:lnTo>
                  <a:cubicBezTo>
                    <a:pt x="6927462" y="4870349"/>
                    <a:pt x="6927462" y="4870715"/>
                    <a:pt x="6927462" y="4871082"/>
                  </a:cubicBezTo>
                  <a:lnTo>
                    <a:pt x="6927462" y="4871082"/>
                  </a:lnTo>
                  <a:lnTo>
                    <a:pt x="6845032" y="5026783"/>
                  </a:lnTo>
                  <a:cubicBezTo>
                    <a:pt x="6808397" y="5096024"/>
                    <a:pt x="6772128" y="5165265"/>
                    <a:pt x="6762969" y="5182117"/>
                  </a:cubicBezTo>
                  <a:lnTo>
                    <a:pt x="6762969" y="5182117"/>
                  </a:lnTo>
                  <a:close/>
                  <a:moveTo>
                    <a:pt x="6832943" y="4815762"/>
                  </a:moveTo>
                  <a:cubicBezTo>
                    <a:pt x="6804000" y="4801474"/>
                    <a:pt x="6775058" y="4787553"/>
                    <a:pt x="6755275" y="4778394"/>
                  </a:cubicBezTo>
                  <a:lnTo>
                    <a:pt x="6769930" y="4749452"/>
                  </a:lnTo>
                  <a:cubicBezTo>
                    <a:pt x="6780187" y="4757145"/>
                    <a:pt x="6814258" y="4783523"/>
                    <a:pt x="6848329" y="4809168"/>
                  </a:cubicBezTo>
                  <a:lnTo>
                    <a:pt x="6902184" y="4849467"/>
                  </a:lnTo>
                  <a:lnTo>
                    <a:pt x="6832943" y="4815762"/>
                  </a:lnTo>
                  <a:close/>
                  <a:moveTo>
                    <a:pt x="6747215" y="4754215"/>
                  </a:moveTo>
                  <a:lnTo>
                    <a:pt x="6732927" y="4764472"/>
                  </a:lnTo>
                  <a:lnTo>
                    <a:pt x="6732927" y="4764472"/>
                  </a:lnTo>
                  <a:cubicBezTo>
                    <a:pt x="6731462" y="4763740"/>
                    <a:pt x="6729630" y="4763740"/>
                    <a:pt x="6728165" y="4764472"/>
                  </a:cubicBezTo>
                  <a:lnTo>
                    <a:pt x="6650864" y="4705489"/>
                  </a:lnTo>
                  <a:cubicBezTo>
                    <a:pt x="6631813" y="4690835"/>
                    <a:pt x="6612763" y="4676547"/>
                    <a:pt x="6597743" y="4665190"/>
                  </a:cubicBezTo>
                  <a:lnTo>
                    <a:pt x="6666251" y="4698528"/>
                  </a:lnTo>
                  <a:cubicBezTo>
                    <a:pt x="6706916" y="4718312"/>
                    <a:pt x="6747582" y="4737729"/>
                    <a:pt x="6761869" y="4744689"/>
                  </a:cubicBezTo>
                  <a:cubicBezTo>
                    <a:pt x="6758206" y="4747254"/>
                    <a:pt x="6752711" y="4750551"/>
                    <a:pt x="6747215" y="4754215"/>
                  </a:cubicBezTo>
                  <a:lnTo>
                    <a:pt x="6747215" y="4754215"/>
                  </a:lnTo>
                  <a:close/>
                  <a:moveTo>
                    <a:pt x="6720105" y="3934311"/>
                  </a:moveTo>
                  <a:cubicBezTo>
                    <a:pt x="6738056" y="3928449"/>
                    <a:pt x="6760771" y="3921122"/>
                    <a:pt x="6783485" y="3913429"/>
                  </a:cubicBezTo>
                  <a:lnTo>
                    <a:pt x="6875806" y="3883021"/>
                  </a:lnTo>
                  <a:cubicBezTo>
                    <a:pt x="6876905" y="3884120"/>
                    <a:pt x="6878371" y="3884487"/>
                    <a:pt x="6879836" y="3884853"/>
                  </a:cubicBezTo>
                  <a:lnTo>
                    <a:pt x="6880202" y="3884853"/>
                  </a:lnTo>
                  <a:lnTo>
                    <a:pt x="6880569" y="3884853"/>
                  </a:lnTo>
                  <a:lnTo>
                    <a:pt x="6890827" y="3899141"/>
                  </a:lnTo>
                  <a:cubicBezTo>
                    <a:pt x="6894490" y="3904270"/>
                    <a:pt x="6898520" y="3909398"/>
                    <a:pt x="6901085" y="3913062"/>
                  </a:cubicBezTo>
                  <a:cubicBezTo>
                    <a:pt x="6885698" y="3914894"/>
                    <a:pt x="6840636" y="3919657"/>
                    <a:pt x="6795941" y="3925152"/>
                  </a:cubicBezTo>
                  <a:lnTo>
                    <a:pt x="6720105" y="3934311"/>
                  </a:lnTo>
                  <a:close/>
                  <a:moveTo>
                    <a:pt x="6910243" y="3910864"/>
                  </a:moveTo>
                  <a:lnTo>
                    <a:pt x="6905847" y="3878625"/>
                  </a:lnTo>
                  <a:cubicBezTo>
                    <a:pt x="6927462" y="3876060"/>
                    <a:pt x="6959335" y="3872397"/>
                    <a:pt x="6991575" y="3868367"/>
                  </a:cubicBezTo>
                  <a:lnTo>
                    <a:pt x="7067776" y="3859208"/>
                  </a:lnTo>
                  <a:lnTo>
                    <a:pt x="7003664" y="3880090"/>
                  </a:lnTo>
                  <a:cubicBezTo>
                    <a:pt x="6963365" y="3893279"/>
                    <a:pt x="6922700" y="3906834"/>
                    <a:pt x="6910243" y="3910864"/>
                  </a:cubicBezTo>
                  <a:lnTo>
                    <a:pt x="6910243" y="3910864"/>
                  </a:lnTo>
                  <a:close/>
                  <a:moveTo>
                    <a:pt x="7097818" y="3848584"/>
                  </a:moveTo>
                  <a:lnTo>
                    <a:pt x="6990475" y="3861040"/>
                  </a:lnTo>
                  <a:cubicBezTo>
                    <a:pt x="6958236" y="3864703"/>
                    <a:pt x="6926363" y="3868733"/>
                    <a:pt x="6904748" y="3871298"/>
                  </a:cubicBezTo>
                  <a:lnTo>
                    <a:pt x="6883866" y="3715230"/>
                  </a:lnTo>
                  <a:lnTo>
                    <a:pt x="6858221" y="3524725"/>
                  </a:lnTo>
                  <a:cubicBezTo>
                    <a:pt x="6860785" y="3523626"/>
                    <a:pt x="6862617" y="3521062"/>
                    <a:pt x="6863350" y="3518497"/>
                  </a:cubicBezTo>
                  <a:cubicBezTo>
                    <a:pt x="6879469" y="3516666"/>
                    <a:pt x="6915372" y="3513002"/>
                    <a:pt x="6950909" y="3508606"/>
                  </a:cubicBezTo>
                  <a:lnTo>
                    <a:pt x="7042498" y="3497615"/>
                  </a:lnTo>
                  <a:cubicBezTo>
                    <a:pt x="7043231" y="3498348"/>
                    <a:pt x="7043597" y="3498714"/>
                    <a:pt x="7044696" y="3499080"/>
                  </a:cubicBezTo>
                  <a:lnTo>
                    <a:pt x="7071074" y="3673099"/>
                  </a:lnTo>
                  <a:lnTo>
                    <a:pt x="7098184" y="3847485"/>
                  </a:lnTo>
                  <a:cubicBezTo>
                    <a:pt x="7098550" y="3848217"/>
                    <a:pt x="7098184" y="3848584"/>
                    <a:pt x="7097818" y="3848584"/>
                  </a:cubicBezTo>
                  <a:lnTo>
                    <a:pt x="7097818" y="3848584"/>
                  </a:lnTo>
                  <a:close/>
                  <a:moveTo>
                    <a:pt x="1093985" y="3184015"/>
                  </a:moveTo>
                  <a:lnTo>
                    <a:pt x="1093985" y="3184015"/>
                  </a:lnTo>
                  <a:lnTo>
                    <a:pt x="1093985" y="3184015"/>
                  </a:lnTo>
                  <a:close/>
                  <a:moveTo>
                    <a:pt x="11404" y="4564809"/>
                  </a:moveTo>
                  <a:lnTo>
                    <a:pt x="11404" y="4564809"/>
                  </a:lnTo>
                  <a:lnTo>
                    <a:pt x="11404" y="4564809"/>
                  </a:lnTo>
                  <a:close/>
                  <a:moveTo>
                    <a:pt x="346620" y="4610237"/>
                  </a:moveTo>
                  <a:lnTo>
                    <a:pt x="346620" y="4610237"/>
                  </a:lnTo>
                  <a:lnTo>
                    <a:pt x="346620" y="4610237"/>
                  </a:lnTo>
                  <a:close/>
                  <a:moveTo>
                    <a:pt x="3175616" y="6567674"/>
                  </a:moveTo>
                  <a:lnTo>
                    <a:pt x="3175616" y="6567674"/>
                  </a:lnTo>
                  <a:lnTo>
                    <a:pt x="3175616" y="6567674"/>
                  </a:lnTo>
                  <a:close/>
                  <a:moveTo>
                    <a:pt x="4357112" y="7343615"/>
                  </a:moveTo>
                  <a:lnTo>
                    <a:pt x="4357112" y="7343615"/>
                  </a:lnTo>
                  <a:lnTo>
                    <a:pt x="4357112" y="7343615"/>
                  </a:lnTo>
                  <a:close/>
                  <a:moveTo>
                    <a:pt x="4557875" y="7648422"/>
                  </a:moveTo>
                  <a:lnTo>
                    <a:pt x="4557875" y="7648422"/>
                  </a:lnTo>
                  <a:lnTo>
                    <a:pt x="4557875" y="7648422"/>
                  </a:lnTo>
                  <a:close/>
                  <a:moveTo>
                    <a:pt x="6558908" y="4486408"/>
                  </a:moveTo>
                  <a:lnTo>
                    <a:pt x="6558908" y="4486408"/>
                  </a:lnTo>
                  <a:lnTo>
                    <a:pt x="6558908" y="4486408"/>
                  </a:lnTo>
                  <a:close/>
                  <a:moveTo>
                    <a:pt x="7641855" y="3101951"/>
                  </a:moveTo>
                  <a:lnTo>
                    <a:pt x="7641855" y="3101951"/>
                  </a:lnTo>
                  <a:lnTo>
                    <a:pt x="7641855" y="3101951"/>
                  </a:lnTo>
                  <a:close/>
                </a:path>
              </a:pathLst>
            </a:custGeom>
            <a:grpFill/>
            <a:ln w="3661"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B2EA16E-2E60-5E4B-812D-E5D258ED7BA2}"/>
                </a:ext>
              </a:extLst>
            </p:cNvPr>
            <p:cNvSpPr/>
            <p:nvPr/>
          </p:nvSpPr>
          <p:spPr>
            <a:xfrm>
              <a:off x="3774506" y="1141303"/>
              <a:ext cx="4308628" cy="4305833"/>
            </a:xfrm>
            <a:custGeom>
              <a:avLst/>
              <a:gdLst>
                <a:gd name="connsiteX0" fmla="*/ 4303942 w 4308628"/>
                <a:gd name="connsiteY0" fmla="*/ 1750871 h 4305833"/>
                <a:gd name="connsiteX1" fmla="*/ 4298447 w 4308628"/>
                <a:gd name="connsiteY1" fmla="*/ 1751970 h 4305833"/>
                <a:gd name="connsiteX2" fmla="*/ 4114903 w 4308628"/>
                <a:gd name="connsiteY2" fmla="*/ 1724127 h 4305833"/>
                <a:gd name="connsiteX3" fmla="*/ 4114903 w 4308628"/>
                <a:gd name="connsiteY3" fmla="*/ 1723394 h 4305833"/>
                <a:gd name="connsiteX4" fmla="*/ 4110873 w 4308628"/>
                <a:gd name="connsiteY4" fmla="*/ 1718998 h 4305833"/>
                <a:gd name="connsiteX5" fmla="*/ 4101347 w 4308628"/>
                <a:gd name="connsiteY5" fmla="*/ 1722295 h 4305833"/>
                <a:gd name="connsiteX6" fmla="*/ 4039433 w 4308628"/>
                <a:gd name="connsiteY6" fmla="*/ 1717899 h 4305833"/>
                <a:gd name="connsiteX7" fmla="*/ 4092922 w 4308628"/>
                <a:gd name="connsiteY7" fmla="*/ 1686758 h 4305833"/>
                <a:gd name="connsiteX8" fmla="*/ 4103546 w 4308628"/>
                <a:gd name="connsiteY8" fmla="*/ 1684927 h 4305833"/>
                <a:gd name="connsiteX9" fmla="*/ 4105011 w 4308628"/>
                <a:gd name="connsiteY9" fmla="*/ 1679798 h 4305833"/>
                <a:gd name="connsiteX10" fmla="*/ 4104645 w 4308628"/>
                <a:gd name="connsiteY10" fmla="*/ 1679431 h 4305833"/>
                <a:gd name="connsiteX11" fmla="*/ 4257415 w 4308628"/>
                <a:gd name="connsiteY11" fmla="*/ 1574287 h 4305833"/>
                <a:gd name="connsiteX12" fmla="*/ 4258514 w 4308628"/>
                <a:gd name="connsiteY12" fmla="*/ 1574654 h 4305833"/>
                <a:gd name="connsiteX13" fmla="*/ 4264009 w 4308628"/>
                <a:gd name="connsiteY13" fmla="*/ 1569525 h 4305833"/>
                <a:gd name="connsiteX14" fmla="*/ 4262178 w 4308628"/>
                <a:gd name="connsiteY14" fmla="*/ 1565128 h 4305833"/>
                <a:gd name="connsiteX15" fmla="*/ 4258148 w 4308628"/>
                <a:gd name="connsiteY15" fmla="*/ 1564029 h 4305833"/>
                <a:gd name="connsiteX16" fmla="*/ 4174985 w 4308628"/>
                <a:gd name="connsiteY16" fmla="*/ 1482698 h 4305833"/>
                <a:gd name="connsiteX17" fmla="*/ 4173520 w 4308628"/>
                <a:gd name="connsiteY17" fmla="*/ 1479035 h 4305833"/>
                <a:gd name="connsiteX18" fmla="*/ 4171688 w 4308628"/>
                <a:gd name="connsiteY18" fmla="*/ 1478302 h 4305833"/>
                <a:gd name="connsiteX19" fmla="*/ 4073505 w 4308628"/>
                <a:gd name="connsiteY19" fmla="*/ 1333592 h 4305833"/>
                <a:gd name="connsiteX20" fmla="*/ 4074970 w 4308628"/>
                <a:gd name="connsiteY20" fmla="*/ 1328463 h 4305833"/>
                <a:gd name="connsiteX21" fmla="*/ 4072039 w 4308628"/>
                <a:gd name="connsiteY21" fmla="*/ 1322601 h 4305833"/>
                <a:gd name="connsiteX22" fmla="*/ 4059950 w 4308628"/>
                <a:gd name="connsiteY22" fmla="*/ 1323700 h 4305833"/>
                <a:gd name="connsiteX23" fmla="*/ 4058118 w 4308628"/>
                <a:gd name="connsiteY23" fmla="*/ 1330295 h 4305833"/>
                <a:gd name="connsiteX24" fmla="*/ 3971658 w 4308628"/>
                <a:gd name="connsiteY24" fmla="*/ 1380485 h 4305833"/>
                <a:gd name="connsiteX25" fmla="*/ 3972391 w 4308628"/>
                <a:gd name="connsiteY25" fmla="*/ 1350078 h 4305833"/>
                <a:gd name="connsiteX26" fmla="*/ 3973489 w 4308628"/>
                <a:gd name="connsiteY26" fmla="*/ 1349711 h 4305833"/>
                <a:gd name="connsiteX27" fmla="*/ 3974589 w 4308628"/>
                <a:gd name="connsiteY27" fmla="*/ 1345682 h 4305833"/>
                <a:gd name="connsiteX28" fmla="*/ 3972757 w 4308628"/>
                <a:gd name="connsiteY28" fmla="*/ 1342018 h 4305833"/>
                <a:gd name="connsiteX29" fmla="*/ 3965063 w 4308628"/>
                <a:gd name="connsiteY29" fmla="*/ 1342751 h 4305833"/>
                <a:gd name="connsiteX30" fmla="*/ 3963964 w 4308628"/>
                <a:gd name="connsiteY30" fmla="*/ 1346781 h 4305833"/>
                <a:gd name="connsiteX31" fmla="*/ 3963964 w 4308628"/>
                <a:gd name="connsiteY31" fmla="*/ 1346781 h 4305833"/>
                <a:gd name="connsiteX32" fmla="*/ 3870544 w 4308628"/>
                <a:gd name="connsiteY32" fmla="*/ 1437637 h 4305833"/>
                <a:gd name="connsiteX33" fmla="*/ 3864316 w 4308628"/>
                <a:gd name="connsiteY33" fmla="*/ 1438369 h 4305833"/>
                <a:gd name="connsiteX34" fmla="*/ 3801669 w 4308628"/>
                <a:gd name="connsiteY34" fmla="*/ 1399169 h 4305833"/>
                <a:gd name="connsiteX35" fmla="*/ 3739022 w 4308628"/>
                <a:gd name="connsiteY35" fmla="*/ 1360336 h 4305833"/>
                <a:gd name="connsiteX36" fmla="*/ 3739389 w 4308628"/>
                <a:gd name="connsiteY36" fmla="*/ 1358870 h 4305833"/>
                <a:gd name="connsiteX37" fmla="*/ 3736458 w 4308628"/>
                <a:gd name="connsiteY37" fmla="*/ 1353375 h 4305833"/>
                <a:gd name="connsiteX38" fmla="*/ 3728398 w 4308628"/>
                <a:gd name="connsiteY38" fmla="*/ 1352642 h 4305833"/>
                <a:gd name="connsiteX39" fmla="*/ 3588450 w 4308628"/>
                <a:gd name="connsiteY39" fmla="*/ 1223685 h 4305833"/>
                <a:gd name="connsiteX40" fmla="*/ 3585519 w 4308628"/>
                <a:gd name="connsiteY40" fmla="*/ 1222953 h 4305833"/>
                <a:gd name="connsiteX41" fmla="*/ 3585153 w 4308628"/>
                <a:gd name="connsiteY41" fmla="*/ 1222953 h 4305833"/>
                <a:gd name="connsiteX42" fmla="*/ 3456562 w 4308628"/>
                <a:gd name="connsiteY42" fmla="*/ 1254459 h 4305833"/>
                <a:gd name="connsiteX43" fmla="*/ 3459493 w 4308628"/>
                <a:gd name="connsiteY43" fmla="*/ 1248231 h 4305833"/>
                <a:gd name="connsiteX44" fmla="*/ 3523239 w 4308628"/>
                <a:gd name="connsiteY44" fmla="*/ 1214526 h 4305833"/>
                <a:gd name="connsiteX45" fmla="*/ 3528368 w 4308628"/>
                <a:gd name="connsiteY45" fmla="*/ 1216358 h 4305833"/>
                <a:gd name="connsiteX46" fmla="*/ 3531299 w 4308628"/>
                <a:gd name="connsiteY46" fmla="*/ 1215625 h 4305833"/>
                <a:gd name="connsiteX47" fmla="*/ 3536061 w 4308628"/>
                <a:gd name="connsiteY47" fmla="*/ 1205001 h 4305833"/>
                <a:gd name="connsiteX48" fmla="*/ 3525437 w 4308628"/>
                <a:gd name="connsiteY48" fmla="*/ 1200238 h 4305833"/>
                <a:gd name="connsiteX49" fmla="*/ 3525071 w 4308628"/>
                <a:gd name="connsiteY49" fmla="*/ 1200238 h 4305833"/>
                <a:gd name="connsiteX50" fmla="*/ 3520308 w 4308628"/>
                <a:gd name="connsiteY50" fmla="*/ 1204635 h 4305833"/>
                <a:gd name="connsiteX51" fmla="*/ 3520308 w 4308628"/>
                <a:gd name="connsiteY51" fmla="*/ 1205367 h 4305833"/>
                <a:gd name="connsiteX52" fmla="*/ 3477078 w 4308628"/>
                <a:gd name="connsiteY52" fmla="*/ 1209764 h 4305833"/>
                <a:gd name="connsiteX53" fmla="*/ 3495029 w 4308628"/>
                <a:gd name="connsiteY53" fmla="*/ 1170564 h 4305833"/>
                <a:gd name="connsiteX54" fmla="*/ 3495029 w 4308628"/>
                <a:gd name="connsiteY54" fmla="*/ 1170564 h 4305833"/>
                <a:gd name="connsiteX55" fmla="*/ 3503456 w 4308628"/>
                <a:gd name="connsiteY55" fmla="*/ 1162504 h 4305833"/>
                <a:gd name="connsiteX56" fmla="*/ 3500525 w 4308628"/>
                <a:gd name="connsiteY56" fmla="*/ 1155909 h 4305833"/>
                <a:gd name="connsiteX57" fmla="*/ 3488801 w 4308628"/>
                <a:gd name="connsiteY57" fmla="*/ 1157009 h 4305833"/>
                <a:gd name="connsiteX58" fmla="*/ 3486970 w 4308628"/>
                <a:gd name="connsiteY58" fmla="*/ 1163236 h 4305833"/>
                <a:gd name="connsiteX59" fmla="*/ 3487702 w 4308628"/>
                <a:gd name="connsiteY59" fmla="*/ 1164702 h 4305833"/>
                <a:gd name="connsiteX60" fmla="*/ 3434947 w 4308628"/>
                <a:gd name="connsiteY60" fmla="*/ 1214160 h 4305833"/>
                <a:gd name="connsiteX61" fmla="*/ 3427986 w 4308628"/>
                <a:gd name="connsiteY61" fmla="*/ 1214893 h 4305833"/>
                <a:gd name="connsiteX62" fmla="*/ 3499426 w 4308628"/>
                <a:gd name="connsiteY62" fmla="*/ 1103521 h 4305833"/>
                <a:gd name="connsiteX63" fmla="*/ 3499426 w 4308628"/>
                <a:gd name="connsiteY63" fmla="*/ 1103521 h 4305833"/>
                <a:gd name="connsiteX64" fmla="*/ 3499426 w 4308628"/>
                <a:gd name="connsiteY64" fmla="*/ 1102788 h 4305833"/>
                <a:gd name="connsiteX65" fmla="*/ 3499792 w 4308628"/>
                <a:gd name="connsiteY65" fmla="*/ 1101689 h 4305833"/>
                <a:gd name="connsiteX66" fmla="*/ 3499426 w 4308628"/>
                <a:gd name="connsiteY66" fmla="*/ 1100956 h 4305833"/>
                <a:gd name="connsiteX67" fmla="*/ 3499426 w 4308628"/>
                <a:gd name="connsiteY67" fmla="*/ 1100223 h 4305833"/>
                <a:gd name="connsiteX68" fmla="*/ 3423224 w 4308628"/>
                <a:gd name="connsiteY68" fmla="*/ 925838 h 4305833"/>
                <a:gd name="connsiteX69" fmla="*/ 3425055 w 4308628"/>
                <a:gd name="connsiteY69" fmla="*/ 918145 h 4305833"/>
                <a:gd name="connsiteX70" fmla="*/ 3419194 w 4308628"/>
                <a:gd name="connsiteY70" fmla="*/ 913748 h 4305833"/>
                <a:gd name="connsiteX71" fmla="*/ 3386222 w 4308628"/>
                <a:gd name="connsiteY71" fmla="*/ 769771 h 4305833"/>
                <a:gd name="connsiteX72" fmla="*/ 3388786 w 4308628"/>
                <a:gd name="connsiteY72" fmla="*/ 767206 h 4305833"/>
                <a:gd name="connsiteX73" fmla="*/ 3388786 w 4308628"/>
                <a:gd name="connsiteY73" fmla="*/ 763909 h 4305833"/>
                <a:gd name="connsiteX74" fmla="*/ 3504921 w 4308628"/>
                <a:gd name="connsiteY74" fmla="*/ 705292 h 4305833"/>
                <a:gd name="connsiteX75" fmla="*/ 3507119 w 4308628"/>
                <a:gd name="connsiteY75" fmla="*/ 706025 h 4305833"/>
                <a:gd name="connsiteX76" fmla="*/ 3509317 w 4308628"/>
                <a:gd name="connsiteY76" fmla="*/ 705659 h 4305833"/>
                <a:gd name="connsiteX77" fmla="*/ 3513347 w 4308628"/>
                <a:gd name="connsiteY77" fmla="*/ 698698 h 4305833"/>
                <a:gd name="connsiteX78" fmla="*/ 3507485 w 4308628"/>
                <a:gd name="connsiteY78" fmla="*/ 694668 h 4305833"/>
                <a:gd name="connsiteX79" fmla="*/ 3505654 w 4308628"/>
                <a:gd name="connsiteY79" fmla="*/ 695034 h 4305833"/>
                <a:gd name="connsiteX80" fmla="*/ 3504921 w 4308628"/>
                <a:gd name="connsiteY80" fmla="*/ 695767 h 4305833"/>
                <a:gd name="connsiteX81" fmla="*/ 3475979 w 4308628"/>
                <a:gd name="connsiteY81" fmla="*/ 686608 h 4305833"/>
                <a:gd name="connsiteX82" fmla="*/ 3551814 w 4308628"/>
                <a:gd name="connsiteY82" fmla="*/ 621030 h 4305833"/>
                <a:gd name="connsiteX83" fmla="*/ 3555478 w 4308628"/>
                <a:gd name="connsiteY83" fmla="*/ 622130 h 4305833"/>
                <a:gd name="connsiteX84" fmla="*/ 3558409 w 4308628"/>
                <a:gd name="connsiteY84" fmla="*/ 621397 h 4305833"/>
                <a:gd name="connsiteX85" fmla="*/ 3563171 w 4308628"/>
                <a:gd name="connsiteY85" fmla="*/ 617001 h 4305833"/>
                <a:gd name="connsiteX86" fmla="*/ 3559141 w 4308628"/>
                <a:gd name="connsiteY86" fmla="*/ 606010 h 4305833"/>
                <a:gd name="connsiteX87" fmla="*/ 3553646 w 4308628"/>
                <a:gd name="connsiteY87" fmla="*/ 605644 h 4305833"/>
                <a:gd name="connsiteX88" fmla="*/ 3447403 w 4308628"/>
                <a:gd name="connsiteY88" fmla="*/ 463497 h 4305833"/>
                <a:gd name="connsiteX89" fmla="*/ 3396113 w 4308628"/>
                <a:gd name="connsiteY89" fmla="*/ 355789 h 4305833"/>
                <a:gd name="connsiteX90" fmla="*/ 3396113 w 4308628"/>
                <a:gd name="connsiteY90" fmla="*/ 355789 h 4305833"/>
                <a:gd name="connsiteX91" fmla="*/ 3396113 w 4308628"/>
                <a:gd name="connsiteY91" fmla="*/ 351759 h 4305833"/>
                <a:gd name="connsiteX92" fmla="*/ 3390984 w 4308628"/>
                <a:gd name="connsiteY92" fmla="*/ 348096 h 4305833"/>
                <a:gd name="connsiteX93" fmla="*/ 3389152 w 4308628"/>
                <a:gd name="connsiteY93" fmla="*/ 348462 h 4305833"/>
                <a:gd name="connsiteX94" fmla="*/ 3386222 w 4308628"/>
                <a:gd name="connsiteY94" fmla="*/ 352858 h 4305833"/>
                <a:gd name="connsiteX95" fmla="*/ 3236749 w 4308628"/>
                <a:gd name="connsiteY95" fmla="*/ 463131 h 4305833"/>
                <a:gd name="connsiteX96" fmla="*/ 3230521 w 4308628"/>
                <a:gd name="connsiteY96" fmla="*/ 462398 h 4305833"/>
                <a:gd name="connsiteX97" fmla="*/ 3226124 w 4308628"/>
                <a:gd name="connsiteY97" fmla="*/ 466429 h 4305833"/>
                <a:gd name="connsiteX98" fmla="*/ 3226124 w 4308628"/>
                <a:gd name="connsiteY98" fmla="*/ 471557 h 4305833"/>
                <a:gd name="connsiteX99" fmla="*/ 3179231 w 4308628"/>
                <a:gd name="connsiteY99" fmla="*/ 512223 h 4305833"/>
                <a:gd name="connsiteX100" fmla="*/ 3194984 w 4308628"/>
                <a:gd name="connsiteY100" fmla="*/ 452507 h 4305833"/>
                <a:gd name="connsiteX101" fmla="*/ 3201212 w 4308628"/>
                <a:gd name="connsiteY101" fmla="*/ 444447 h 4305833"/>
                <a:gd name="connsiteX102" fmla="*/ 3197915 w 4308628"/>
                <a:gd name="connsiteY102" fmla="*/ 438952 h 4305833"/>
                <a:gd name="connsiteX103" fmla="*/ 3231620 w 4308628"/>
                <a:gd name="connsiteY103" fmla="*/ 256507 h 4305833"/>
                <a:gd name="connsiteX104" fmla="*/ 3234551 w 4308628"/>
                <a:gd name="connsiteY104" fmla="*/ 251744 h 4305833"/>
                <a:gd name="connsiteX105" fmla="*/ 3228689 w 4308628"/>
                <a:gd name="connsiteY105" fmla="*/ 246615 h 4305833"/>
                <a:gd name="connsiteX106" fmla="*/ 3228689 w 4308628"/>
                <a:gd name="connsiteY106" fmla="*/ 246615 h 4305833"/>
                <a:gd name="connsiteX107" fmla="*/ 3225025 w 4308628"/>
                <a:gd name="connsiteY107" fmla="*/ 248813 h 4305833"/>
                <a:gd name="connsiteX108" fmla="*/ 3105960 w 4308628"/>
                <a:gd name="connsiteY108" fmla="*/ 249912 h 4305833"/>
                <a:gd name="connsiteX109" fmla="*/ 2931575 w 4308628"/>
                <a:gd name="connsiteY109" fmla="*/ 216574 h 4305833"/>
                <a:gd name="connsiteX110" fmla="*/ 2922782 w 4308628"/>
                <a:gd name="connsiteY110" fmla="*/ 209980 h 4305833"/>
                <a:gd name="connsiteX111" fmla="*/ 2922782 w 4308628"/>
                <a:gd name="connsiteY111" fmla="*/ 209980 h 4305833"/>
                <a:gd name="connsiteX112" fmla="*/ 2914722 w 4308628"/>
                <a:gd name="connsiteY112" fmla="*/ 219505 h 4305833"/>
                <a:gd name="connsiteX113" fmla="*/ 2918019 w 4308628"/>
                <a:gd name="connsiteY113" fmla="*/ 225366 h 4305833"/>
                <a:gd name="connsiteX114" fmla="*/ 2892375 w 4308628"/>
                <a:gd name="connsiteY114" fmla="*/ 322084 h 4305833"/>
                <a:gd name="connsiteX115" fmla="*/ 2871493 w 4308628"/>
                <a:gd name="connsiteY115" fmla="*/ 300103 h 4305833"/>
                <a:gd name="connsiteX116" fmla="*/ 2871859 w 4308628"/>
                <a:gd name="connsiteY116" fmla="*/ 299004 h 4305833"/>
                <a:gd name="connsiteX117" fmla="*/ 2865997 w 4308628"/>
                <a:gd name="connsiteY117" fmla="*/ 293875 h 4305833"/>
                <a:gd name="connsiteX118" fmla="*/ 2865997 w 4308628"/>
                <a:gd name="connsiteY118" fmla="*/ 293875 h 4305833"/>
                <a:gd name="connsiteX119" fmla="*/ 2860868 w 4308628"/>
                <a:gd name="connsiteY119" fmla="*/ 299737 h 4305833"/>
                <a:gd name="connsiteX120" fmla="*/ 2860868 w 4308628"/>
                <a:gd name="connsiteY120" fmla="*/ 299737 h 4305833"/>
                <a:gd name="connsiteX121" fmla="*/ 2863066 w 4308628"/>
                <a:gd name="connsiteY121" fmla="*/ 303400 h 4305833"/>
                <a:gd name="connsiteX122" fmla="*/ 2861234 w 4308628"/>
                <a:gd name="connsiteY122" fmla="*/ 433457 h 4305833"/>
                <a:gd name="connsiteX123" fmla="*/ 2857205 w 4308628"/>
                <a:gd name="connsiteY123" fmla="*/ 438219 h 4305833"/>
                <a:gd name="connsiteX124" fmla="*/ 2713593 w 4308628"/>
                <a:gd name="connsiteY124" fmla="*/ 471924 h 4305833"/>
                <a:gd name="connsiteX125" fmla="*/ 2706999 w 4308628"/>
                <a:gd name="connsiteY125" fmla="*/ 468993 h 4305833"/>
                <a:gd name="connsiteX126" fmla="*/ 2706999 w 4308628"/>
                <a:gd name="connsiteY126" fmla="*/ 468993 h 4305833"/>
                <a:gd name="connsiteX127" fmla="*/ 2701504 w 4308628"/>
                <a:gd name="connsiteY127" fmla="*/ 471924 h 4305833"/>
                <a:gd name="connsiteX128" fmla="*/ 2700771 w 4308628"/>
                <a:gd name="connsiteY128" fmla="*/ 474122 h 4305833"/>
                <a:gd name="connsiteX129" fmla="*/ 2510632 w 4308628"/>
                <a:gd name="connsiteY129" fmla="*/ 481815 h 4305833"/>
                <a:gd name="connsiteX130" fmla="*/ 2509899 w 4308628"/>
                <a:gd name="connsiteY130" fmla="*/ 482182 h 4305833"/>
                <a:gd name="connsiteX131" fmla="*/ 2509167 w 4308628"/>
                <a:gd name="connsiteY131" fmla="*/ 482182 h 4305833"/>
                <a:gd name="connsiteX132" fmla="*/ 2508801 w 4308628"/>
                <a:gd name="connsiteY132" fmla="*/ 482548 h 4305833"/>
                <a:gd name="connsiteX133" fmla="*/ 2508068 w 4308628"/>
                <a:gd name="connsiteY133" fmla="*/ 483281 h 4305833"/>
                <a:gd name="connsiteX134" fmla="*/ 2507701 w 4308628"/>
                <a:gd name="connsiteY134" fmla="*/ 483281 h 4305833"/>
                <a:gd name="connsiteX135" fmla="*/ 2439193 w 4308628"/>
                <a:gd name="connsiteY135" fmla="*/ 596485 h 4305833"/>
                <a:gd name="connsiteX136" fmla="*/ 2436628 w 4308628"/>
                <a:gd name="connsiteY136" fmla="*/ 589890 h 4305833"/>
                <a:gd name="connsiteX137" fmla="*/ 2457877 w 4308628"/>
                <a:gd name="connsiteY137" fmla="*/ 521015 h 4305833"/>
                <a:gd name="connsiteX138" fmla="*/ 2464472 w 4308628"/>
                <a:gd name="connsiteY138" fmla="*/ 516253 h 4305833"/>
                <a:gd name="connsiteX139" fmla="*/ 2464838 w 4308628"/>
                <a:gd name="connsiteY139" fmla="*/ 510025 h 4305833"/>
                <a:gd name="connsiteX140" fmla="*/ 2460441 w 4308628"/>
                <a:gd name="connsiteY140" fmla="*/ 505262 h 4305833"/>
                <a:gd name="connsiteX141" fmla="*/ 2449451 w 4308628"/>
                <a:gd name="connsiteY141" fmla="*/ 509658 h 4305833"/>
                <a:gd name="connsiteX142" fmla="*/ 2449451 w 4308628"/>
                <a:gd name="connsiteY142" fmla="*/ 515886 h 4305833"/>
                <a:gd name="connsiteX143" fmla="*/ 2449818 w 4308628"/>
                <a:gd name="connsiteY143" fmla="*/ 516253 h 4305833"/>
                <a:gd name="connsiteX144" fmla="*/ 2422341 w 4308628"/>
                <a:gd name="connsiteY144" fmla="*/ 549958 h 4305833"/>
                <a:gd name="connsiteX145" fmla="*/ 2406587 w 4308628"/>
                <a:gd name="connsiteY145" fmla="*/ 508926 h 4305833"/>
                <a:gd name="connsiteX146" fmla="*/ 2407320 w 4308628"/>
                <a:gd name="connsiteY146" fmla="*/ 508559 h 4305833"/>
                <a:gd name="connsiteX147" fmla="*/ 2409152 w 4308628"/>
                <a:gd name="connsiteY147" fmla="*/ 502331 h 4305833"/>
                <a:gd name="connsiteX148" fmla="*/ 2400360 w 4308628"/>
                <a:gd name="connsiteY148" fmla="*/ 494638 h 4305833"/>
                <a:gd name="connsiteX149" fmla="*/ 2400360 w 4308628"/>
                <a:gd name="connsiteY149" fmla="*/ 494638 h 4305833"/>
                <a:gd name="connsiteX150" fmla="*/ 2392666 w 4308628"/>
                <a:gd name="connsiteY150" fmla="*/ 503797 h 4305833"/>
                <a:gd name="connsiteX151" fmla="*/ 2397429 w 4308628"/>
                <a:gd name="connsiteY151" fmla="*/ 510025 h 4305833"/>
                <a:gd name="connsiteX152" fmla="*/ 2394864 w 4308628"/>
                <a:gd name="connsiteY152" fmla="*/ 582197 h 4305833"/>
                <a:gd name="connsiteX153" fmla="*/ 2390468 w 4308628"/>
                <a:gd name="connsiteY153" fmla="*/ 587692 h 4305833"/>
                <a:gd name="connsiteX154" fmla="*/ 2362991 w 4308628"/>
                <a:gd name="connsiteY154" fmla="*/ 461299 h 4305833"/>
                <a:gd name="connsiteX155" fmla="*/ 2363357 w 4308628"/>
                <a:gd name="connsiteY155" fmla="*/ 460933 h 4305833"/>
                <a:gd name="connsiteX156" fmla="*/ 2363357 w 4308628"/>
                <a:gd name="connsiteY156" fmla="*/ 457270 h 4305833"/>
                <a:gd name="connsiteX157" fmla="*/ 2360793 w 4308628"/>
                <a:gd name="connsiteY157" fmla="*/ 454705 h 4305833"/>
                <a:gd name="connsiteX158" fmla="*/ 2358961 w 4308628"/>
                <a:gd name="connsiteY158" fmla="*/ 454339 h 4305833"/>
                <a:gd name="connsiteX159" fmla="*/ 2357862 w 4308628"/>
                <a:gd name="connsiteY159" fmla="*/ 455071 h 4305833"/>
                <a:gd name="connsiteX160" fmla="*/ 2182744 w 4308628"/>
                <a:gd name="connsiteY160" fmla="*/ 386563 h 4305833"/>
                <a:gd name="connsiteX161" fmla="*/ 2182744 w 4308628"/>
                <a:gd name="connsiteY161" fmla="*/ 384365 h 4305833"/>
                <a:gd name="connsiteX162" fmla="*/ 2173219 w 4308628"/>
                <a:gd name="connsiteY162" fmla="*/ 379602 h 4305833"/>
                <a:gd name="connsiteX163" fmla="*/ 2171021 w 4308628"/>
                <a:gd name="connsiteY163" fmla="*/ 380701 h 4305833"/>
                <a:gd name="connsiteX164" fmla="*/ 2046094 w 4308628"/>
                <a:gd name="connsiteY164" fmla="*/ 302301 h 4305833"/>
                <a:gd name="connsiteX165" fmla="*/ 2043895 w 4308628"/>
                <a:gd name="connsiteY165" fmla="*/ 296440 h 4305833"/>
                <a:gd name="connsiteX166" fmla="*/ 2084561 w 4308628"/>
                <a:gd name="connsiteY166" fmla="*/ 172611 h 4305833"/>
                <a:gd name="connsiteX167" fmla="*/ 2087858 w 4308628"/>
                <a:gd name="connsiteY167" fmla="*/ 169681 h 4305833"/>
                <a:gd name="connsiteX168" fmla="*/ 2084927 w 4308628"/>
                <a:gd name="connsiteY168" fmla="*/ 162354 h 4305833"/>
                <a:gd name="connsiteX169" fmla="*/ 2077600 w 4308628"/>
                <a:gd name="connsiteY169" fmla="*/ 165284 h 4305833"/>
                <a:gd name="connsiteX170" fmla="*/ 2077600 w 4308628"/>
                <a:gd name="connsiteY170" fmla="*/ 165284 h 4305833"/>
                <a:gd name="connsiteX171" fmla="*/ 2077600 w 4308628"/>
                <a:gd name="connsiteY171" fmla="*/ 166383 h 4305833"/>
                <a:gd name="connsiteX172" fmla="*/ 2050856 w 4308628"/>
                <a:gd name="connsiteY172" fmla="*/ 180305 h 4305833"/>
                <a:gd name="connsiteX173" fmla="*/ 2058183 w 4308628"/>
                <a:gd name="connsiteY173" fmla="*/ 80656 h 4305833"/>
                <a:gd name="connsiteX174" fmla="*/ 2063312 w 4308628"/>
                <a:gd name="connsiteY174" fmla="*/ 76260 h 4305833"/>
                <a:gd name="connsiteX175" fmla="*/ 2063312 w 4308628"/>
                <a:gd name="connsiteY175" fmla="*/ 69665 h 4305833"/>
                <a:gd name="connsiteX176" fmla="*/ 2058916 w 4308628"/>
                <a:gd name="connsiteY176" fmla="*/ 64903 h 4305833"/>
                <a:gd name="connsiteX177" fmla="*/ 2048658 w 4308628"/>
                <a:gd name="connsiteY177" fmla="*/ 68200 h 4305833"/>
                <a:gd name="connsiteX178" fmla="*/ 1875372 w 4308628"/>
                <a:gd name="connsiteY178" fmla="*/ 43654 h 4305833"/>
                <a:gd name="connsiteX179" fmla="*/ 1873906 w 4308628"/>
                <a:gd name="connsiteY179" fmla="*/ 42189 h 4305833"/>
                <a:gd name="connsiteX180" fmla="*/ 1872075 w 4308628"/>
                <a:gd name="connsiteY180" fmla="*/ 41822 h 4305833"/>
                <a:gd name="connsiteX181" fmla="*/ 1870976 w 4308628"/>
                <a:gd name="connsiteY181" fmla="*/ 42555 h 4305833"/>
                <a:gd name="connsiteX182" fmla="*/ 1761069 w 4308628"/>
                <a:gd name="connsiteY182" fmla="*/ 3355 h 4305833"/>
                <a:gd name="connsiteX183" fmla="*/ 1761069 w 4308628"/>
                <a:gd name="connsiteY183" fmla="*/ 3355 h 4305833"/>
                <a:gd name="connsiteX184" fmla="*/ 1758138 w 4308628"/>
                <a:gd name="connsiteY184" fmla="*/ 424 h 4305833"/>
                <a:gd name="connsiteX185" fmla="*/ 1750811 w 4308628"/>
                <a:gd name="connsiteY185" fmla="*/ 2989 h 4305833"/>
                <a:gd name="connsiteX186" fmla="*/ 1750811 w 4308628"/>
                <a:gd name="connsiteY186" fmla="*/ 7385 h 4305833"/>
                <a:gd name="connsiteX187" fmla="*/ 1751910 w 4308628"/>
                <a:gd name="connsiteY187" fmla="*/ 8484 h 4305833"/>
                <a:gd name="connsiteX188" fmla="*/ 1724433 w 4308628"/>
                <a:gd name="connsiteY188" fmla="*/ 192028 h 4305833"/>
                <a:gd name="connsiteX189" fmla="*/ 1719671 w 4308628"/>
                <a:gd name="connsiteY189" fmla="*/ 196058 h 4305833"/>
                <a:gd name="connsiteX190" fmla="*/ 1722968 w 4308628"/>
                <a:gd name="connsiteY190" fmla="*/ 205950 h 4305833"/>
                <a:gd name="connsiteX191" fmla="*/ 1717839 w 4308628"/>
                <a:gd name="connsiteY191" fmla="*/ 267131 h 4305833"/>
                <a:gd name="connsiteX192" fmla="*/ 1686699 w 4308628"/>
                <a:gd name="connsiteY192" fmla="*/ 213643 h 4305833"/>
                <a:gd name="connsiteX193" fmla="*/ 1688164 w 4308628"/>
                <a:gd name="connsiteY193" fmla="*/ 208880 h 4305833"/>
                <a:gd name="connsiteX194" fmla="*/ 1685233 w 4308628"/>
                <a:gd name="connsiteY194" fmla="*/ 203385 h 4305833"/>
                <a:gd name="connsiteX195" fmla="*/ 1679006 w 4308628"/>
                <a:gd name="connsiteY195" fmla="*/ 201920 h 4305833"/>
                <a:gd name="connsiteX196" fmla="*/ 1573861 w 4308628"/>
                <a:gd name="connsiteY196" fmla="*/ 49150 h 4305833"/>
                <a:gd name="connsiteX197" fmla="*/ 1574228 w 4308628"/>
                <a:gd name="connsiteY197" fmla="*/ 47318 h 4305833"/>
                <a:gd name="connsiteX198" fmla="*/ 1572396 w 4308628"/>
                <a:gd name="connsiteY198" fmla="*/ 43654 h 4305833"/>
                <a:gd name="connsiteX199" fmla="*/ 1564703 w 4308628"/>
                <a:gd name="connsiteY199" fmla="*/ 44387 h 4305833"/>
                <a:gd name="connsiteX200" fmla="*/ 1563604 w 4308628"/>
                <a:gd name="connsiteY200" fmla="*/ 48417 h 4305833"/>
                <a:gd name="connsiteX201" fmla="*/ 1563604 w 4308628"/>
                <a:gd name="connsiteY201" fmla="*/ 48417 h 4305833"/>
                <a:gd name="connsiteX202" fmla="*/ 1480074 w 4308628"/>
                <a:gd name="connsiteY202" fmla="*/ 133411 h 4305833"/>
                <a:gd name="connsiteX203" fmla="*/ 1333532 w 4308628"/>
                <a:gd name="connsiteY203" fmla="*/ 233060 h 4305833"/>
                <a:gd name="connsiteX204" fmla="*/ 1321809 w 4308628"/>
                <a:gd name="connsiteY204" fmla="*/ 235991 h 4305833"/>
                <a:gd name="connsiteX205" fmla="*/ 1324740 w 4308628"/>
                <a:gd name="connsiteY205" fmla="*/ 247714 h 4305833"/>
                <a:gd name="connsiteX206" fmla="*/ 1329136 w 4308628"/>
                <a:gd name="connsiteY206" fmla="*/ 248813 h 4305833"/>
                <a:gd name="connsiteX207" fmla="*/ 1329869 w 4308628"/>
                <a:gd name="connsiteY207" fmla="*/ 248447 h 4305833"/>
                <a:gd name="connsiteX208" fmla="*/ 1380059 w 4308628"/>
                <a:gd name="connsiteY208" fmla="*/ 335273 h 4305833"/>
                <a:gd name="connsiteX209" fmla="*/ 1349652 w 4308628"/>
                <a:gd name="connsiteY209" fmla="*/ 334541 h 4305833"/>
                <a:gd name="connsiteX210" fmla="*/ 1349286 w 4308628"/>
                <a:gd name="connsiteY210" fmla="*/ 333441 h 4305833"/>
                <a:gd name="connsiteX211" fmla="*/ 1341226 w 4308628"/>
                <a:gd name="connsiteY211" fmla="*/ 334174 h 4305833"/>
                <a:gd name="connsiteX212" fmla="*/ 1341959 w 4308628"/>
                <a:gd name="connsiteY212" fmla="*/ 341868 h 4305833"/>
                <a:gd name="connsiteX213" fmla="*/ 1345622 w 4308628"/>
                <a:gd name="connsiteY213" fmla="*/ 343333 h 4305833"/>
                <a:gd name="connsiteX214" fmla="*/ 1345988 w 4308628"/>
                <a:gd name="connsiteY214" fmla="*/ 342967 h 4305833"/>
                <a:gd name="connsiteX215" fmla="*/ 1436844 w 4308628"/>
                <a:gd name="connsiteY215" fmla="*/ 436387 h 4305833"/>
                <a:gd name="connsiteX216" fmla="*/ 1437577 w 4308628"/>
                <a:gd name="connsiteY216" fmla="*/ 442615 h 4305833"/>
                <a:gd name="connsiteX217" fmla="*/ 1359544 w 4308628"/>
                <a:gd name="connsiteY217" fmla="*/ 567909 h 4305833"/>
                <a:gd name="connsiteX218" fmla="*/ 1352583 w 4308628"/>
                <a:gd name="connsiteY218" fmla="*/ 570107 h 4305833"/>
                <a:gd name="connsiteX219" fmla="*/ 1351850 w 4308628"/>
                <a:gd name="connsiteY219" fmla="*/ 578167 h 4305833"/>
                <a:gd name="connsiteX220" fmla="*/ 1222527 w 4308628"/>
                <a:gd name="connsiteY220" fmla="*/ 718115 h 4305833"/>
                <a:gd name="connsiteX221" fmla="*/ 1222527 w 4308628"/>
                <a:gd name="connsiteY221" fmla="*/ 718481 h 4305833"/>
                <a:gd name="connsiteX222" fmla="*/ 1222160 w 4308628"/>
                <a:gd name="connsiteY222" fmla="*/ 719214 h 4305833"/>
                <a:gd name="connsiteX223" fmla="*/ 1221794 w 4308628"/>
                <a:gd name="connsiteY223" fmla="*/ 719580 h 4305833"/>
                <a:gd name="connsiteX224" fmla="*/ 1221794 w 4308628"/>
                <a:gd name="connsiteY224" fmla="*/ 720313 h 4305833"/>
                <a:gd name="connsiteX225" fmla="*/ 1221794 w 4308628"/>
                <a:gd name="connsiteY225" fmla="*/ 721412 h 4305833"/>
                <a:gd name="connsiteX226" fmla="*/ 1253301 w 4308628"/>
                <a:gd name="connsiteY226" fmla="*/ 850002 h 4305833"/>
                <a:gd name="connsiteX227" fmla="*/ 1247072 w 4308628"/>
                <a:gd name="connsiteY227" fmla="*/ 847072 h 4305833"/>
                <a:gd name="connsiteX228" fmla="*/ 1213368 w 4308628"/>
                <a:gd name="connsiteY228" fmla="*/ 782959 h 4305833"/>
                <a:gd name="connsiteX229" fmla="*/ 1214833 w 4308628"/>
                <a:gd name="connsiteY229" fmla="*/ 775266 h 4305833"/>
                <a:gd name="connsiteX230" fmla="*/ 1204209 w 4308628"/>
                <a:gd name="connsiteY230" fmla="*/ 770504 h 4305833"/>
                <a:gd name="connsiteX231" fmla="*/ 1199446 w 4308628"/>
                <a:gd name="connsiteY231" fmla="*/ 774900 h 4305833"/>
                <a:gd name="connsiteX232" fmla="*/ 1199446 w 4308628"/>
                <a:gd name="connsiteY232" fmla="*/ 781128 h 4305833"/>
                <a:gd name="connsiteX233" fmla="*/ 1204575 w 4308628"/>
                <a:gd name="connsiteY233" fmla="*/ 785524 h 4305833"/>
                <a:gd name="connsiteX234" fmla="*/ 1208971 w 4308628"/>
                <a:gd name="connsiteY234" fmla="*/ 828754 h 4305833"/>
                <a:gd name="connsiteX235" fmla="*/ 1169405 w 4308628"/>
                <a:gd name="connsiteY235" fmla="*/ 810436 h 4305833"/>
                <a:gd name="connsiteX236" fmla="*/ 1169772 w 4308628"/>
                <a:gd name="connsiteY236" fmla="*/ 809703 h 4305833"/>
                <a:gd name="connsiteX237" fmla="*/ 1166840 w 4308628"/>
                <a:gd name="connsiteY237" fmla="*/ 804208 h 4305833"/>
                <a:gd name="connsiteX238" fmla="*/ 1155117 w 4308628"/>
                <a:gd name="connsiteY238" fmla="*/ 805307 h 4305833"/>
                <a:gd name="connsiteX239" fmla="*/ 1153286 w 4308628"/>
                <a:gd name="connsiteY239" fmla="*/ 811535 h 4305833"/>
                <a:gd name="connsiteX240" fmla="*/ 1156216 w 4308628"/>
                <a:gd name="connsiteY240" fmla="*/ 817030 h 4305833"/>
                <a:gd name="connsiteX241" fmla="*/ 1161712 w 4308628"/>
                <a:gd name="connsiteY241" fmla="*/ 818862 h 4305833"/>
                <a:gd name="connsiteX242" fmla="*/ 1163910 w 4308628"/>
                <a:gd name="connsiteY242" fmla="*/ 817763 h 4305833"/>
                <a:gd name="connsiteX243" fmla="*/ 1213368 w 4308628"/>
                <a:gd name="connsiteY243" fmla="*/ 870885 h 4305833"/>
                <a:gd name="connsiteX244" fmla="*/ 1214100 w 4308628"/>
                <a:gd name="connsiteY244" fmla="*/ 877846 h 4305833"/>
                <a:gd name="connsiteX245" fmla="*/ 1102728 w 4308628"/>
                <a:gd name="connsiteY245" fmla="*/ 806406 h 4305833"/>
                <a:gd name="connsiteX246" fmla="*/ 1102362 w 4308628"/>
                <a:gd name="connsiteY246" fmla="*/ 806406 h 4305833"/>
                <a:gd name="connsiteX247" fmla="*/ 1101263 w 4308628"/>
                <a:gd name="connsiteY247" fmla="*/ 806040 h 4305833"/>
                <a:gd name="connsiteX248" fmla="*/ 1100897 w 4308628"/>
                <a:gd name="connsiteY248" fmla="*/ 805674 h 4305833"/>
                <a:gd name="connsiteX249" fmla="*/ 1100164 w 4308628"/>
                <a:gd name="connsiteY249" fmla="*/ 806040 h 4305833"/>
                <a:gd name="connsiteX250" fmla="*/ 1099431 w 4308628"/>
                <a:gd name="connsiteY250" fmla="*/ 806040 h 4305833"/>
                <a:gd name="connsiteX251" fmla="*/ 925046 w 4308628"/>
                <a:gd name="connsiteY251" fmla="*/ 882608 h 4305833"/>
                <a:gd name="connsiteX252" fmla="*/ 917353 w 4308628"/>
                <a:gd name="connsiteY252" fmla="*/ 880776 h 4305833"/>
                <a:gd name="connsiteX253" fmla="*/ 912956 w 4308628"/>
                <a:gd name="connsiteY253" fmla="*/ 885173 h 4305833"/>
                <a:gd name="connsiteX254" fmla="*/ 912956 w 4308628"/>
                <a:gd name="connsiteY254" fmla="*/ 886638 h 4305833"/>
                <a:gd name="connsiteX255" fmla="*/ 768979 w 4308628"/>
                <a:gd name="connsiteY255" fmla="*/ 919610 h 4305833"/>
                <a:gd name="connsiteX256" fmla="*/ 763483 w 4308628"/>
                <a:gd name="connsiteY256" fmla="*/ 917046 h 4305833"/>
                <a:gd name="connsiteX257" fmla="*/ 704866 w 4308628"/>
                <a:gd name="connsiteY257" fmla="*/ 800911 h 4305833"/>
                <a:gd name="connsiteX258" fmla="*/ 702302 w 4308628"/>
                <a:gd name="connsiteY258" fmla="*/ 793584 h 4305833"/>
                <a:gd name="connsiteX259" fmla="*/ 699737 w 4308628"/>
                <a:gd name="connsiteY259" fmla="*/ 792851 h 4305833"/>
                <a:gd name="connsiteX260" fmla="*/ 697906 w 4308628"/>
                <a:gd name="connsiteY260" fmla="*/ 793217 h 4305833"/>
                <a:gd name="connsiteX261" fmla="*/ 694608 w 4308628"/>
                <a:gd name="connsiteY261" fmla="*/ 800544 h 4305833"/>
                <a:gd name="connsiteX262" fmla="*/ 694608 w 4308628"/>
                <a:gd name="connsiteY262" fmla="*/ 800544 h 4305833"/>
                <a:gd name="connsiteX263" fmla="*/ 695341 w 4308628"/>
                <a:gd name="connsiteY263" fmla="*/ 801644 h 4305833"/>
                <a:gd name="connsiteX264" fmla="*/ 686182 w 4308628"/>
                <a:gd name="connsiteY264" fmla="*/ 830586 h 4305833"/>
                <a:gd name="connsiteX265" fmla="*/ 620971 w 4308628"/>
                <a:gd name="connsiteY265" fmla="*/ 755117 h 4305833"/>
                <a:gd name="connsiteX266" fmla="*/ 621337 w 4308628"/>
                <a:gd name="connsiteY266" fmla="*/ 748522 h 4305833"/>
                <a:gd name="connsiteX267" fmla="*/ 610347 w 4308628"/>
                <a:gd name="connsiteY267" fmla="*/ 743393 h 4305833"/>
                <a:gd name="connsiteX268" fmla="*/ 605584 w 4308628"/>
                <a:gd name="connsiteY268" fmla="*/ 753285 h 4305833"/>
                <a:gd name="connsiteX269" fmla="*/ 465636 w 4308628"/>
                <a:gd name="connsiteY269" fmla="*/ 858062 h 4305833"/>
                <a:gd name="connsiteX270" fmla="*/ 465270 w 4308628"/>
                <a:gd name="connsiteY270" fmla="*/ 857696 h 4305833"/>
                <a:gd name="connsiteX271" fmla="*/ 463438 w 4308628"/>
                <a:gd name="connsiteY271" fmla="*/ 858062 h 4305833"/>
                <a:gd name="connsiteX272" fmla="*/ 460874 w 4308628"/>
                <a:gd name="connsiteY272" fmla="*/ 860993 h 4305833"/>
                <a:gd name="connsiteX273" fmla="*/ 354997 w 4308628"/>
                <a:gd name="connsiteY273" fmla="*/ 910818 h 4305833"/>
                <a:gd name="connsiteX274" fmla="*/ 352799 w 4308628"/>
                <a:gd name="connsiteY274" fmla="*/ 910085 h 4305833"/>
                <a:gd name="connsiteX275" fmla="*/ 350967 w 4308628"/>
                <a:gd name="connsiteY275" fmla="*/ 910451 h 4305833"/>
                <a:gd name="connsiteX276" fmla="*/ 347670 w 4308628"/>
                <a:gd name="connsiteY276" fmla="*/ 917412 h 4305833"/>
                <a:gd name="connsiteX277" fmla="*/ 352432 w 4308628"/>
                <a:gd name="connsiteY277" fmla="*/ 921076 h 4305833"/>
                <a:gd name="connsiteX278" fmla="*/ 462339 w 4308628"/>
                <a:gd name="connsiteY278" fmla="*/ 1070182 h 4305833"/>
                <a:gd name="connsiteX279" fmla="*/ 461973 w 4308628"/>
                <a:gd name="connsiteY279" fmla="*/ 1076410 h 4305833"/>
                <a:gd name="connsiteX280" fmla="*/ 469300 w 4308628"/>
                <a:gd name="connsiteY280" fmla="*/ 1081539 h 4305833"/>
                <a:gd name="connsiteX281" fmla="*/ 471132 w 4308628"/>
                <a:gd name="connsiteY281" fmla="*/ 1081173 h 4305833"/>
                <a:gd name="connsiteX282" fmla="*/ 511431 w 4308628"/>
                <a:gd name="connsiteY282" fmla="*/ 1127700 h 4305833"/>
                <a:gd name="connsiteX283" fmla="*/ 451715 w 4308628"/>
                <a:gd name="connsiteY283" fmla="*/ 1111947 h 4305833"/>
                <a:gd name="connsiteX284" fmla="*/ 443655 w 4308628"/>
                <a:gd name="connsiteY284" fmla="*/ 1105719 h 4305833"/>
                <a:gd name="connsiteX285" fmla="*/ 443655 w 4308628"/>
                <a:gd name="connsiteY285" fmla="*/ 1105719 h 4305833"/>
                <a:gd name="connsiteX286" fmla="*/ 438160 w 4308628"/>
                <a:gd name="connsiteY286" fmla="*/ 1108650 h 4305833"/>
                <a:gd name="connsiteX287" fmla="*/ 438160 w 4308628"/>
                <a:gd name="connsiteY287" fmla="*/ 1109016 h 4305833"/>
                <a:gd name="connsiteX288" fmla="*/ 255715 w 4308628"/>
                <a:gd name="connsiteY288" fmla="*/ 1075311 h 4305833"/>
                <a:gd name="connsiteX289" fmla="*/ 250952 w 4308628"/>
                <a:gd name="connsiteY289" fmla="*/ 1072380 h 4305833"/>
                <a:gd name="connsiteX290" fmla="*/ 250952 w 4308628"/>
                <a:gd name="connsiteY290" fmla="*/ 1072380 h 4305833"/>
                <a:gd name="connsiteX291" fmla="*/ 245823 w 4308628"/>
                <a:gd name="connsiteY291" fmla="*/ 1078242 h 4305833"/>
                <a:gd name="connsiteX292" fmla="*/ 245823 w 4308628"/>
                <a:gd name="connsiteY292" fmla="*/ 1078242 h 4305833"/>
                <a:gd name="connsiteX293" fmla="*/ 248021 w 4308628"/>
                <a:gd name="connsiteY293" fmla="*/ 1081906 h 4305833"/>
                <a:gd name="connsiteX294" fmla="*/ 249120 w 4308628"/>
                <a:gd name="connsiteY294" fmla="*/ 1200971 h 4305833"/>
                <a:gd name="connsiteX295" fmla="*/ 215782 w 4308628"/>
                <a:gd name="connsiteY295" fmla="*/ 1374990 h 4305833"/>
                <a:gd name="connsiteX296" fmla="*/ 209187 w 4308628"/>
                <a:gd name="connsiteY296" fmla="*/ 1383782 h 4305833"/>
                <a:gd name="connsiteX297" fmla="*/ 217614 w 4308628"/>
                <a:gd name="connsiteY297" fmla="*/ 1391842 h 4305833"/>
                <a:gd name="connsiteX298" fmla="*/ 218346 w 4308628"/>
                <a:gd name="connsiteY298" fmla="*/ 1391842 h 4305833"/>
                <a:gd name="connsiteX299" fmla="*/ 224208 w 4308628"/>
                <a:gd name="connsiteY299" fmla="*/ 1388545 h 4305833"/>
                <a:gd name="connsiteX300" fmla="*/ 320559 w 4308628"/>
                <a:gd name="connsiteY300" fmla="*/ 1414190 h 4305833"/>
                <a:gd name="connsiteX301" fmla="*/ 298578 w 4308628"/>
                <a:gd name="connsiteY301" fmla="*/ 1435072 h 4305833"/>
                <a:gd name="connsiteX302" fmla="*/ 297479 w 4308628"/>
                <a:gd name="connsiteY302" fmla="*/ 1434706 h 4305833"/>
                <a:gd name="connsiteX303" fmla="*/ 297479 w 4308628"/>
                <a:gd name="connsiteY303" fmla="*/ 1434706 h 4305833"/>
                <a:gd name="connsiteX304" fmla="*/ 293816 w 4308628"/>
                <a:gd name="connsiteY304" fmla="*/ 1436538 h 4305833"/>
                <a:gd name="connsiteX305" fmla="*/ 292716 w 4308628"/>
                <a:gd name="connsiteY305" fmla="*/ 1440567 h 4305833"/>
                <a:gd name="connsiteX306" fmla="*/ 298212 w 4308628"/>
                <a:gd name="connsiteY306" fmla="*/ 1445697 h 4305833"/>
                <a:gd name="connsiteX307" fmla="*/ 298578 w 4308628"/>
                <a:gd name="connsiteY307" fmla="*/ 1445697 h 4305833"/>
                <a:gd name="connsiteX308" fmla="*/ 302242 w 4308628"/>
                <a:gd name="connsiteY308" fmla="*/ 1443865 h 4305833"/>
                <a:gd name="connsiteX309" fmla="*/ 302242 w 4308628"/>
                <a:gd name="connsiteY309" fmla="*/ 1443865 h 4305833"/>
                <a:gd name="connsiteX310" fmla="*/ 432298 w 4308628"/>
                <a:gd name="connsiteY310" fmla="*/ 1445697 h 4305833"/>
                <a:gd name="connsiteX311" fmla="*/ 437061 w 4308628"/>
                <a:gd name="connsiteY311" fmla="*/ 1449726 h 4305833"/>
                <a:gd name="connsiteX312" fmla="*/ 470765 w 4308628"/>
                <a:gd name="connsiteY312" fmla="*/ 1593338 h 4305833"/>
                <a:gd name="connsiteX313" fmla="*/ 467468 w 4308628"/>
                <a:gd name="connsiteY313" fmla="*/ 1599932 h 4305833"/>
                <a:gd name="connsiteX314" fmla="*/ 472597 w 4308628"/>
                <a:gd name="connsiteY314" fmla="*/ 1606160 h 4305833"/>
                <a:gd name="connsiteX315" fmla="*/ 480291 w 4308628"/>
                <a:gd name="connsiteY315" fmla="*/ 1796299 h 4305833"/>
                <a:gd name="connsiteX316" fmla="*/ 480291 w 4308628"/>
                <a:gd name="connsiteY316" fmla="*/ 1796299 h 4305833"/>
                <a:gd name="connsiteX317" fmla="*/ 480291 w 4308628"/>
                <a:gd name="connsiteY317" fmla="*/ 1796299 h 4305833"/>
                <a:gd name="connsiteX318" fmla="*/ 480657 w 4308628"/>
                <a:gd name="connsiteY318" fmla="*/ 1797031 h 4305833"/>
                <a:gd name="connsiteX319" fmla="*/ 481756 w 4308628"/>
                <a:gd name="connsiteY319" fmla="*/ 1798497 h 4305833"/>
                <a:gd name="connsiteX320" fmla="*/ 482122 w 4308628"/>
                <a:gd name="connsiteY320" fmla="*/ 1798863 h 4305833"/>
                <a:gd name="connsiteX321" fmla="*/ 595326 w 4308628"/>
                <a:gd name="connsiteY321" fmla="*/ 1867372 h 4305833"/>
                <a:gd name="connsiteX322" fmla="*/ 588732 w 4308628"/>
                <a:gd name="connsiteY322" fmla="*/ 1869936 h 4305833"/>
                <a:gd name="connsiteX323" fmla="*/ 519491 w 4308628"/>
                <a:gd name="connsiteY323" fmla="*/ 1848687 h 4305833"/>
                <a:gd name="connsiteX324" fmla="*/ 515094 w 4308628"/>
                <a:gd name="connsiteY324" fmla="*/ 1842093 h 4305833"/>
                <a:gd name="connsiteX325" fmla="*/ 504104 w 4308628"/>
                <a:gd name="connsiteY325" fmla="*/ 1846489 h 4305833"/>
                <a:gd name="connsiteX326" fmla="*/ 508133 w 4308628"/>
                <a:gd name="connsiteY326" fmla="*/ 1857480 h 4305833"/>
                <a:gd name="connsiteX327" fmla="*/ 508133 w 4308628"/>
                <a:gd name="connsiteY327" fmla="*/ 1857480 h 4305833"/>
                <a:gd name="connsiteX328" fmla="*/ 511431 w 4308628"/>
                <a:gd name="connsiteY328" fmla="*/ 1858213 h 4305833"/>
                <a:gd name="connsiteX329" fmla="*/ 515094 w 4308628"/>
                <a:gd name="connsiteY329" fmla="*/ 1857114 h 4305833"/>
                <a:gd name="connsiteX330" fmla="*/ 548799 w 4308628"/>
                <a:gd name="connsiteY330" fmla="*/ 1884590 h 4305833"/>
                <a:gd name="connsiteX331" fmla="*/ 507767 w 4308628"/>
                <a:gd name="connsiteY331" fmla="*/ 1899611 h 4305833"/>
                <a:gd name="connsiteX332" fmla="*/ 501539 w 4308628"/>
                <a:gd name="connsiteY332" fmla="*/ 1897046 h 4305833"/>
                <a:gd name="connsiteX333" fmla="*/ 501539 w 4308628"/>
                <a:gd name="connsiteY333" fmla="*/ 1897046 h 4305833"/>
                <a:gd name="connsiteX334" fmla="*/ 496044 w 4308628"/>
                <a:gd name="connsiteY334" fmla="*/ 1899977 h 4305833"/>
                <a:gd name="connsiteX335" fmla="*/ 494212 w 4308628"/>
                <a:gd name="connsiteY335" fmla="*/ 1906205 h 4305833"/>
                <a:gd name="connsiteX336" fmla="*/ 502638 w 4308628"/>
                <a:gd name="connsiteY336" fmla="*/ 1913899 h 4305833"/>
                <a:gd name="connsiteX337" fmla="*/ 503371 w 4308628"/>
                <a:gd name="connsiteY337" fmla="*/ 1913899 h 4305833"/>
                <a:gd name="connsiteX338" fmla="*/ 509599 w 4308628"/>
                <a:gd name="connsiteY338" fmla="*/ 1909136 h 4305833"/>
                <a:gd name="connsiteX339" fmla="*/ 581771 w 4308628"/>
                <a:gd name="connsiteY339" fmla="*/ 1911701 h 4305833"/>
                <a:gd name="connsiteX340" fmla="*/ 587266 w 4308628"/>
                <a:gd name="connsiteY340" fmla="*/ 1916097 h 4305833"/>
                <a:gd name="connsiteX341" fmla="*/ 457943 w 4308628"/>
                <a:gd name="connsiteY341" fmla="*/ 1944306 h 4305833"/>
                <a:gd name="connsiteX342" fmla="*/ 457210 w 4308628"/>
                <a:gd name="connsiteY342" fmla="*/ 1945039 h 4305833"/>
                <a:gd name="connsiteX343" fmla="*/ 456477 w 4308628"/>
                <a:gd name="connsiteY343" fmla="*/ 1945405 h 4305833"/>
                <a:gd name="connsiteX344" fmla="*/ 456477 w 4308628"/>
                <a:gd name="connsiteY344" fmla="*/ 1945771 h 4305833"/>
                <a:gd name="connsiteX345" fmla="*/ 456111 w 4308628"/>
                <a:gd name="connsiteY345" fmla="*/ 1946138 h 4305833"/>
                <a:gd name="connsiteX346" fmla="*/ 456111 w 4308628"/>
                <a:gd name="connsiteY346" fmla="*/ 1946504 h 4305833"/>
                <a:gd name="connsiteX347" fmla="*/ 455745 w 4308628"/>
                <a:gd name="connsiteY347" fmla="*/ 1946504 h 4305833"/>
                <a:gd name="connsiteX348" fmla="*/ 386503 w 4308628"/>
                <a:gd name="connsiteY348" fmla="*/ 2123821 h 4305833"/>
                <a:gd name="connsiteX349" fmla="*/ 379909 w 4308628"/>
                <a:gd name="connsiteY349" fmla="*/ 2127850 h 4305833"/>
                <a:gd name="connsiteX350" fmla="*/ 379909 w 4308628"/>
                <a:gd name="connsiteY350" fmla="*/ 2134078 h 4305833"/>
                <a:gd name="connsiteX351" fmla="*/ 381008 w 4308628"/>
                <a:gd name="connsiteY351" fmla="*/ 2135178 h 4305833"/>
                <a:gd name="connsiteX352" fmla="*/ 302608 w 4308628"/>
                <a:gd name="connsiteY352" fmla="*/ 2260105 h 4305833"/>
                <a:gd name="connsiteX353" fmla="*/ 296746 w 4308628"/>
                <a:gd name="connsiteY353" fmla="*/ 2262303 h 4305833"/>
                <a:gd name="connsiteX354" fmla="*/ 173285 w 4308628"/>
                <a:gd name="connsiteY354" fmla="*/ 2221637 h 4305833"/>
                <a:gd name="connsiteX355" fmla="*/ 170354 w 4308628"/>
                <a:gd name="connsiteY355" fmla="*/ 2218340 h 4305833"/>
                <a:gd name="connsiteX356" fmla="*/ 163027 w 4308628"/>
                <a:gd name="connsiteY356" fmla="*/ 2221271 h 4305833"/>
                <a:gd name="connsiteX357" fmla="*/ 165958 w 4308628"/>
                <a:gd name="connsiteY357" fmla="*/ 2228598 h 4305833"/>
                <a:gd name="connsiteX358" fmla="*/ 167057 w 4308628"/>
                <a:gd name="connsiteY358" fmla="*/ 2228964 h 4305833"/>
                <a:gd name="connsiteX359" fmla="*/ 180978 w 4308628"/>
                <a:gd name="connsiteY359" fmla="*/ 2255342 h 4305833"/>
                <a:gd name="connsiteX360" fmla="*/ 81329 w 4308628"/>
                <a:gd name="connsiteY360" fmla="*/ 2248015 h 4305833"/>
                <a:gd name="connsiteX361" fmla="*/ 76933 w 4308628"/>
                <a:gd name="connsiteY361" fmla="*/ 2242886 h 4305833"/>
                <a:gd name="connsiteX362" fmla="*/ 65576 w 4308628"/>
                <a:gd name="connsiteY362" fmla="*/ 2247282 h 4305833"/>
                <a:gd name="connsiteX363" fmla="*/ 69240 w 4308628"/>
                <a:gd name="connsiteY363" fmla="*/ 2257540 h 4305833"/>
                <a:gd name="connsiteX364" fmla="*/ 43961 w 4308628"/>
                <a:gd name="connsiteY364" fmla="*/ 2433024 h 4305833"/>
                <a:gd name="connsiteX365" fmla="*/ 3662 w 4308628"/>
                <a:gd name="connsiteY365" fmla="*/ 2545862 h 4305833"/>
                <a:gd name="connsiteX366" fmla="*/ 365 w 4308628"/>
                <a:gd name="connsiteY366" fmla="*/ 2552456 h 4305833"/>
                <a:gd name="connsiteX367" fmla="*/ 365 w 4308628"/>
                <a:gd name="connsiteY367" fmla="*/ 2552823 h 4305833"/>
                <a:gd name="connsiteX368" fmla="*/ 3296 w 4308628"/>
                <a:gd name="connsiteY368" fmla="*/ 2555753 h 4305833"/>
                <a:gd name="connsiteX369" fmla="*/ 5494 w 4308628"/>
                <a:gd name="connsiteY369" fmla="*/ 2556120 h 4305833"/>
                <a:gd name="connsiteX370" fmla="*/ 9157 w 4308628"/>
                <a:gd name="connsiteY370" fmla="*/ 2554655 h 4305833"/>
                <a:gd name="connsiteX371" fmla="*/ 192335 w 4308628"/>
                <a:gd name="connsiteY371" fmla="*/ 2582131 h 4305833"/>
                <a:gd name="connsiteX372" fmla="*/ 196365 w 4308628"/>
                <a:gd name="connsiteY372" fmla="*/ 2586894 h 4305833"/>
                <a:gd name="connsiteX373" fmla="*/ 206257 w 4308628"/>
                <a:gd name="connsiteY373" fmla="*/ 2583597 h 4305833"/>
                <a:gd name="connsiteX374" fmla="*/ 267438 w 4308628"/>
                <a:gd name="connsiteY374" fmla="*/ 2587993 h 4305833"/>
                <a:gd name="connsiteX375" fmla="*/ 213950 w 4308628"/>
                <a:gd name="connsiteY375" fmla="*/ 2619133 h 4305833"/>
                <a:gd name="connsiteX376" fmla="*/ 203692 w 4308628"/>
                <a:gd name="connsiteY376" fmla="*/ 2620232 h 4305833"/>
                <a:gd name="connsiteX377" fmla="*/ 202227 w 4308628"/>
                <a:gd name="connsiteY377" fmla="*/ 2626460 h 4305833"/>
                <a:gd name="connsiteX378" fmla="*/ 49823 w 4308628"/>
                <a:gd name="connsiteY378" fmla="*/ 2731971 h 4305833"/>
                <a:gd name="connsiteX379" fmla="*/ 44328 w 4308628"/>
                <a:gd name="connsiteY379" fmla="*/ 2733436 h 4305833"/>
                <a:gd name="connsiteX380" fmla="*/ 43229 w 4308628"/>
                <a:gd name="connsiteY380" fmla="*/ 2737466 h 4305833"/>
                <a:gd name="connsiteX381" fmla="*/ 45060 w 4308628"/>
                <a:gd name="connsiteY381" fmla="*/ 2741130 h 4305833"/>
                <a:gd name="connsiteX382" fmla="*/ 48724 w 4308628"/>
                <a:gd name="connsiteY382" fmla="*/ 2742595 h 4305833"/>
                <a:gd name="connsiteX383" fmla="*/ 49090 w 4308628"/>
                <a:gd name="connsiteY383" fmla="*/ 2742228 h 4305833"/>
                <a:gd name="connsiteX384" fmla="*/ 134451 w 4308628"/>
                <a:gd name="connsiteY384" fmla="*/ 2825758 h 4305833"/>
                <a:gd name="connsiteX385" fmla="*/ 234100 w 4308628"/>
                <a:gd name="connsiteY385" fmla="*/ 2972666 h 4305833"/>
                <a:gd name="connsiteX386" fmla="*/ 235565 w 4308628"/>
                <a:gd name="connsiteY386" fmla="*/ 2983657 h 4305833"/>
                <a:gd name="connsiteX387" fmla="*/ 241060 w 4308628"/>
                <a:gd name="connsiteY387" fmla="*/ 2985855 h 4305833"/>
                <a:gd name="connsiteX388" fmla="*/ 247655 w 4308628"/>
                <a:gd name="connsiteY388" fmla="*/ 2982924 h 4305833"/>
                <a:gd name="connsiteX389" fmla="*/ 249487 w 4308628"/>
                <a:gd name="connsiteY389" fmla="*/ 2976330 h 4305833"/>
                <a:gd name="connsiteX390" fmla="*/ 335946 w 4308628"/>
                <a:gd name="connsiteY390" fmla="*/ 2926139 h 4305833"/>
                <a:gd name="connsiteX391" fmla="*/ 335214 w 4308628"/>
                <a:gd name="connsiteY391" fmla="*/ 2956546 h 4305833"/>
                <a:gd name="connsiteX392" fmla="*/ 334115 w 4308628"/>
                <a:gd name="connsiteY392" fmla="*/ 2956913 h 4305833"/>
                <a:gd name="connsiteX393" fmla="*/ 334847 w 4308628"/>
                <a:gd name="connsiteY393" fmla="*/ 2964973 h 4305833"/>
                <a:gd name="connsiteX394" fmla="*/ 342907 w 4308628"/>
                <a:gd name="connsiteY394" fmla="*/ 2964240 h 4305833"/>
                <a:gd name="connsiteX395" fmla="*/ 342907 w 4308628"/>
                <a:gd name="connsiteY395" fmla="*/ 2964240 h 4305833"/>
                <a:gd name="connsiteX396" fmla="*/ 344006 w 4308628"/>
                <a:gd name="connsiteY396" fmla="*/ 2960210 h 4305833"/>
                <a:gd name="connsiteX397" fmla="*/ 437061 w 4308628"/>
                <a:gd name="connsiteY397" fmla="*/ 2869720 h 4305833"/>
                <a:gd name="connsiteX398" fmla="*/ 439625 w 4308628"/>
                <a:gd name="connsiteY398" fmla="*/ 2870453 h 4305833"/>
                <a:gd name="connsiteX399" fmla="*/ 443288 w 4308628"/>
                <a:gd name="connsiteY399" fmla="*/ 2868621 h 4305833"/>
                <a:gd name="connsiteX400" fmla="*/ 568582 w 4308628"/>
                <a:gd name="connsiteY400" fmla="*/ 2946655 h 4305833"/>
                <a:gd name="connsiteX401" fmla="*/ 571147 w 4308628"/>
                <a:gd name="connsiteY401" fmla="*/ 2953616 h 4305833"/>
                <a:gd name="connsiteX402" fmla="*/ 576276 w 4308628"/>
                <a:gd name="connsiteY402" fmla="*/ 2955447 h 4305833"/>
                <a:gd name="connsiteX403" fmla="*/ 578840 w 4308628"/>
                <a:gd name="connsiteY403" fmla="*/ 2954348 h 4305833"/>
                <a:gd name="connsiteX404" fmla="*/ 719154 w 4308628"/>
                <a:gd name="connsiteY404" fmla="*/ 3083672 h 4305833"/>
                <a:gd name="connsiteX405" fmla="*/ 719887 w 4308628"/>
                <a:gd name="connsiteY405" fmla="*/ 3084038 h 4305833"/>
                <a:gd name="connsiteX406" fmla="*/ 720620 w 4308628"/>
                <a:gd name="connsiteY406" fmla="*/ 3084404 h 4305833"/>
                <a:gd name="connsiteX407" fmla="*/ 721352 w 4308628"/>
                <a:gd name="connsiteY407" fmla="*/ 3084404 h 4305833"/>
                <a:gd name="connsiteX408" fmla="*/ 721352 w 4308628"/>
                <a:gd name="connsiteY408" fmla="*/ 3084404 h 4305833"/>
                <a:gd name="connsiteX409" fmla="*/ 722085 w 4308628"/>
                <a:gd name="connsiteY409" fmla="*/ 3084404 h 4305833"/>
                <a:gd name="connsiteX410" fmla="*/ 850676 w 4308628"/>
                <a:gd name="connsiteY410" fmla="*/ 3052898 h 4305833"/>
                <a:gd name="connsiteX411" fmla="*/ 847745 w 4308628"/>
                <a:gd name="connsiteY411" fmla="*/ 3059126 h 4305833"/>
                <a:gd name="connsiteX412" fmla="*/ 783633 w 4308628"/>
                <a:gd name="connsiteY412" fmla="*/ 3092831 h 4305833"/>
                <a:gd name="connsiteX413" fmla="*/ 775939 w 4308628"/>
                <a:gd name="connsiteY413" fmla="*/ 3091365 h 4305833"/>
                <a:gd name="connsiteX414" fmla="*/ 771177 w 4308628"/>
                <a:gd name="connsiteY414" fmla="*/ 3101990 h 4305833"/>
                <a:gd name="connsiteX415" fmla="*/ 778870 w 4308628"/>
                <a:gd name="connsiteY415" fmla="*/ 3107118 h 4305833"/>
                <a:gd name="connsiteX416" fmla="*/ 781801 w 4308628"/>
                <a:gd name="connsiteY416" fmla="*/ 3106386 h 4305833"/>
                <a:gd name="connsiteX417" fmla="*/ 786564 w 4308628"/>
                <a:gd name="connsiteY417" fmla="*/ 3101990 h 4305833"/>
                <a:gd name="connsiteX418" fmla="*/ 786564 w 4308628"/>
                <a:gd name="connsiteY418" fmla="*/ 3101257 h 4305833"/>
                <a:gd name="connsiteX419" fmla="*/ 829793 w 4308628"/>
                <a:gd name="connsiteY419" fmla="*/ 3096861 h 4305833"/>
                <a:gd name="connsiteX420" fmla="*/ 811476 w 4308628"/>
                <a:gd name="connsiteY420" fmla="*/ 3136427 h 4305833"/>
                <a:gd name="connsiteX421" fmla="*/ 805248 w 4308628"/>
                <a:gd name="connsiteY421" fmla="*/ 3138991 h 4305833"/>
                <a:gd name="connsiteX422" fmla="*/ 803416 w 4308628"/>
                <a:gd name="connsiteY422" fmla="*/ 3145219 h 4305833"/>
                <a:gd name="connsiteX423" fmla="*/ 812575 w 4308628"/>
                <a:gd name="connsiteY423" fmla="*/ 3152913 h 4305833"/>
                <a:gd name="connsiteX424" fmla="*/ 818070 w 4308628"/>
                <a:gd name="connsiteY424" fmla="*/ 3149982 h 4305833"/>
                <a:gd name="connsiteX425" fmla="*/ 819902 w 4308628"/>
                <a:gd name="connsiteY425" fmla="*/ 3143754 h 4305833"/>
                <a:gd name="connsiteX426" fmla="*/ 819169 w 4308628"/>
                <a:gd name="connsiteY426" fmla="*/ 3142289 h 4305833"/>
                <a:gd name="connsiteX427" fmla="*/ 871924 w 4308628"/>
                <a:gd name="connsiteY427" fmla="*/ 3092831 h 4305833"/>
                <a:gd name="connsiteX428" fmla="*/ 878885 w 4308628"/>
                <a:gd name="connsiteY428" fmla="*/ 3092098 h 4305833"/>
                <a:gd name="connsiteX429" fmla="*/ 807446 w 4308628"/>
                <a:gd name="connsiteY429" fmla="*/ 3203470 h 4305833"/>
                <a:gd name="connsiteX430" fmla="*/ 807446 w 4308628"/>
                <a:gd name="connsiteY430" fmla="*/ 3203836 h 4305833"/>
                <a:gd name="connsiteX431" fmla="*/ 806713 w 4308628"/>
                <a:gd name="connsiteY431" fmla="*/ 3204935 h 4305833"/>
                <a:gd name="connsiteX432" fmla="*/ 807080 w 4308628"/>
                <a:gd name="connsiteY432" fmla="*/ 3206034 h 4305833"/>
                <a:gd name="connsiteX433" fmla="*/ 807080 w 4308628"/>
                <a:gd name="connsiteY433" fmla="*/ 3206767 h 4305833"/>
                <a:gd name="connsiteX434" fmla="*/ 883648 w 4308628"/>
                <a:gd name="connsiteY434" fmla="*/ 3381152 h 4305833"/>
                <a:gd name="connsiteX435" fmla="*/ 881816 w 4308628"/>
                <a:gd name="connsiteY435" fmla="*/ 3388846 h 4305833"/>
                <a:gd name="connsiteX436" fmla="*/ 887678 w 4308628"/>
                <a:gd name="connsiteY436" fmla="*/ 3393608 h 4305833"/>
                <a:gd name="connsiteX437" fmla="*/ 920650 w 4308628"/>
                <a:gd name="connsiteY437" fmla="*/ 3537220 h 4305833"/>
                <a:gd name="connsiteX438" fmla="*/ 918085 w 4308628"/>
                <a:gd name="connsiteY438" fmla="*/ 3542715 h 4305833"/>
                <a:gd name="connsiteX439" fmla="*/ 801951 w 4308628"/>
                <a:gd name="connsiteY439" fmla="*/ 3601332 h 4305833"/>
                <a:gd name="connsiteX440" fmla="*/ 799753 w 4308628"/>
                <a:gd name="connsiteY440" fmla="*/ 3600599 h 4305833"/>
                <a:gd name="connsiteX441" fmla="*/ 797554 w 4308628"/>
                <a:gd name="connsiteY441" fmla="*/ 3600966 h 4305833"/>
                <a:gd name="connsiteX442" fmla="*/ 794257 w 4308628"/>
                <a:gd name="connsiteY442" fmla="*/ 3608293 h 4305833"/>
                <a:gd name="connsiteX443" fmla="*/ 799386 w 4308628"/>
                <a:gd name="connsiteY443" fmla="*/ 3611956 h 4305833"/>
                <a:gd name="connsiteX444" fmla="*/ 801218 w 4308628"/>
                <a:gd name="connsiteY444" fmla="*/ 3611590 h 4305833"/>
                <a:gd name="connsiteX445" fmla="*/ 801951 w 4308628"/>
                <a:gd name="connsiteY445" fmla="*/ 3610857 h 4305833"/>
                <a:gd name="connsiteX446" fmla="*/ 830893 w 4308628"/>
                <a:gd name="connsiteY446" fmla="*/ 3620016 h 4305833"/>
                <a:gd name="connsiteX447" fmla="*/ 755423 w 4308628"/>
                <a:gd name="connsiteY447" fmla="*/ 3685594 h 4305833"/>
                <a:gd name="connsiteX448" fmla="*/ 748829 w 4308628"/>
                <a:gd name="connsiteY448" fmla="*/ 3685227 h 4305833"/>
                <a:gd name="connsiteX449" fmla="*/ 744066 w 4308628"/>
                <a:gd name="connsiteY449" fmla="*/ 3696584 h 4305833"/>
                <a:gd name="connsiteX450" fmla="*/ 752126 w 4308628"/>
                <a:gd name="connsiteY450" fmla="*/ 3702080 h 4305833"/>
                <a:gd name="connsiteX451" fmla="*/ 753958 w 4308628"/>
                <a:gd name="connsiteY451" fmla="*/ 3701713 h 4305833"/>
                <a:gd name="connsiteX452" fmla="*/ 860201 w 4308628"/>
                <a:gd name="connsiteY452" fmla="*/ 3843493 h 4305833"/>
                <a:gd name="connsiteX453" fmla="*/ 911124 w 4308628"/>
                <a:gd name="connsiteY453" fmla="*/ 3951201 h 4305833"/>
                <a:gd name="connsiteX454" fmla="*/ 911124 w 4308628"/>
                <a:gd name="connsiteY454" fmla="*/ 3951201 h 4305833"/>
                <a:gd name="connsiteX455" fmla="*/ 911124 w 4308628"/>
                <a:gd name="connsiteY455" fmla="*/ 3955231 h 4305833"/>
                <a:gd name="connsiteX456" fmla="*/ 916253 w 4308628"/>
                <a:gd name="connsiteY456" fmla="*/ 3958895 h 4305833"/>
                <a:gd name="connsiteX457" fmla="*/ 918085 w 4308628"/>
                <a:gd name="connsiteY457" fmla="*/ 3958528 h 4305833"/>
                <a:gd name="connsiteX458" fmla="*/ 921016 w 4308628"/>
                <a:gd name="connsiteY458" fmla="*/ 3955598 h 4305833"/>
                <a:gd name="connsiteX459" fmla="*/ 921016 w 4308628"/>
                <a:gd name="connsiteY459" fmla="*/ 3953766 h 4305833"/>
                <a:gd name="connsiteX460" fmla="*/ 1070489 w 4308628"/>
                <a:gd name="connsiteY460" fmla="*/ 3843493 h 4305833"/>
                <a:gd name="connsiteX461" fmla="*/ 1074153 w 4308628"/>
                <a:gd name="connsiteY461" fmla="*/ 3844592 h 4305833"/>
                <a:gd name="connsiteX462" fmla="*/ 1077083 w 4308628"/>
                <a:gd name="connsiteY462" fmla="*/ 3844226 h 4305833"/>
                <a:gd name="connsiteX463" fmla="*/ 1081480 w 4308628"/>
                <a:gd name="connsiteY463" fmla="*/ 3835067 h 4305833"/>
                <a:gd name="connsiteX464" fmla="*/ 1128007 w 4308628"/>
                <a:gd name="connsiteY464" fmla="*/ 3795134 h 4305833"/>
                <a:gd name="connsiteX465" fmla="*/ 1112254 w 4308628"/>
                <a:gd name="connsiteY465" fmla="*/ 3854850 h 4305833"/>
                <a:gd name="connsiteX466" fmla="*/ 1106026 w 4308628"/>
                <a:gd name="connsiteY466" fmla="*/ 3862910 h 4305833"/>
                <a:gd name="connsiteX467" fmla="*/ 1109323 w 4308628"/>
                <a:gd name="connsiteY467" fmla="*/ 3868405 h 4305833"/>
                <a:gd name="connsiteX468" fmla="*/ 1075618 w 4308628"/>
                <a:gd name="connsiteY468" fmla="*/ 4050850 h 4305833"/>
                <a:gd name="connsiteX469" fmla="*/ 1074153 w 4308628"/>
                <a:gd name="connsiteY469" fmla="*/ 4051583 h 4305833"/>
                <a:gd name="connsiteX470" fmla="*/ 1073054 w 4308628"/>
                <a:gd name="connsiteY470" fmla="*/ 4055613 h 4305833"/>
                <a:gd name="connsiteX471" fmla="*/ 1078549 w 4308628"/>
                <a:gd name="connsiteY471" fmla="*/ 4060742 h 4305833"/>
                <a:gd name="connsiteX472" fmla="*/ 1078915 w 4308628"/>
                <a:gd name="connsiteY472" fmla="*/ 4060742 h 4305833"/>
                <a:gd name="connsiteX473" fmla="*/ 1082579 w 4308628"/>
                <a:gd name="connsiteY473" fmla="*/ 4058910 h 4305833"/>
                <a:gd name="connsiteX474" fmla="*/ 1082579 w 4308628"/>
                <a:gd name="connsiteY474" fmla="*/ 4058910 h 4305833"/>
                <a:gd name="connsiteX475" fmla="*/ 1201644 w 4308628"/>
                <a:gd name="connsiteY475" fmla="*/ 4057811 h 4305833"/>
                <a:gd name="connsiteX476" fmla="*/ 1376030 w 4308628"/>
                <a:gd name="connsiteY476" fmla="*/ 4091149 h 4305833"/>
                <a:gd name="connsiteX477" fmla="*/ 1384089 w 4308628"/>
                <a:gd name="connsiteY477" fmla="*/ 4097743 h 4305833"/>
                <a:gd name="connsiteX478" fmla="*/ 1384822 w 4308628"/>
                <a:gd name="connsiteY478" fmla="*/ 4097743 h 4305833"/>
                <a:gd name="connsiteX479" fmla="*/ 1392516 w 4308628"/>
                <a:gd name="connsiteY479" fmla="*/ 4088218 h 4305833"/>
                <a:gd name="connsiteX480" fmla="*/ 1389218 w 4308628"/>
                <a:gd name="connsiteY480" fmla="*/ 4082357 h 4305833"/>
                <a:gd name="connsiteX481" fmla="*/ 1414863 w 4308628"/>
                <a:gd name="connsiteY481" fmla="*/ 3985639 h 4305833"/>
                <a:gd name="connsiteX482" fmla="*/ 1435745 w 4308628"/>
                <a:gd name="connsiteY482" fmla="*/ 4007620 h 4305833"/>
                <a:gd name="connsiteX483" fmla="*/ 1435379 w 4308628"/>
                <a:gd name="connsiteY483" fmla="*/ 4008719 h 4305833"/>
                <a:gd name="connsiteX484" fmla="*/ 1440875 w 4308628"/>
                <a:gd name="connsiteY484" fmla="*/ 4013848 h 4305833"/>
                <a:gd name="connsiteX485" fmla="*/ 1441607 w 4308628"/>
                <a:gd name="connsiteY485" fmla="*/ 4013848 h 4305833"/>
                <a:gd name="connsiteX486" fmla="*/ 1446736 w 4308628"/>
                <a:gd name="connsiteY486" fmla="*/ 4007620 h 4305833"/>
                <a:gd name="connsiteX487" fmla="*/ 1444538 w 4308628"/>
                <a:gd name="connsiteY487" fmla="*/ 4003956 h 4305833"/>
                <a:gd name="connsiteX488" fmla="*/ 1446370 w 4308628"/>
                <a:gd name="connsiteY488" fmla="*/ 3873534 h 4305833"/>
                <a:gd name="connsiteX489" fmla="*/ 1450400 w 4308628"/>
                <a:gd name="connsiteY489" fmla="*/ 3868771 h 4305833"/>
                <a:gd name="connsiteX490" fmla="*/ 1594011 w 4308628"/>
                <a:gd name="connsiteY490" fmla="*/ 3835067 h 4305833"/>
                <a:gd name="connsiteX491" fmla="*/ 1600239 w 4308628"/>
                <a:gd name="connsiteY491" fmla="*/ 3838364 h 4305833"/>
                <a:gd name="connsiteX492" fmla="*/ 1600972 w 4308628"/>
                <a:gd name="connsiteY492" fmla="*/ 3838364 h 4305833"/>
                <a:gd name="connsiteX493" fmla="*/ 1607200 w 4308628"/>
                <a:gd name="connsiteY493" fmla="*/ 3833235 h 4305833"/>
                <a:gd name="connsiteX494" fmla="*/ 1797705 w 4308628"/>
                <a:gd name="connsiteY494" fmla="*/ 3825542 h 4305833"/>
                <a:gd name="connsiteX495" fmla="*/ 1797705 w 4308628"/>
                <a:gd name="connsiteY495" fmla="*/ 3825542 h 4305833"/>
                <a:gd name="connsiteX496" fmla="*/ 1798437 w 4308628"/>
                <a:gd name="connsiteY496" fmla="*/ 3825542 h 4305833"/>
                <a:gd name="connsiteX497" fmla="*/ 1798437 w 4308628"/>
                <a:gd name="connsiteY497" fmla="*/ 3825542 h 4305833"/>
                <a:gd name="connsiteX498" fmla="*/ 1798804 w 4308628"/>
                <a:gd name="connsiteY498" fmla="*/ 3825542 h 4305833"/>
                <a:gd name="connsiteX499" fmla="*/ 1799170 w 4308628"/>
                <a:gd name="connsiteY499" fmla="*/ 3825175 h 4305833"/>
                <a:gd name="connsiteX500" fmla="*/ 1799903 w 4308628"/>
                <a:gd name="connsiteY500" fmla="*/ 3824442 h 4305833"/>
                <a:gd name="connsiteX501" fmla="*/ 1800269 w 4308628"/>
                <a:gd name="connsiteY501" fmla="*/ 3824076 h 4305833"/>
                <a:gd name="connsiteX502" fmla="*/ 1868777 w 4308628"/>
                <a:gd name="connsiteY502" fmla="*/ 3710140 h 4305833"/>
                <a:gd name="connsiteX503" fmla="*/ 1871342 w 4308628"/>
                <a:gd name="connsiteY503" fmla="*/ 3716734 h 4305833"/>
                <a:gd name="connsiteX504" fmla="*/ 1850093 w 4308628"/>
                <a:gd name="connsiteY504" fmla="*/ 3785975 h 4305833"/>
                <a:gd name="connsiteX505" fmla="*/ 1843865 w 4308628"/>
                <a:gd name="connsiteY505" fmla="*/ 3790371 h 4305833"/>
                <a:gd name="connsiteX506" fmla="*/ 1848262 w 4308628"/>
                <a:gd name="connsiteY506" fmla="*/ 3801362 h 4305833"/>
                <a:gd name="connsiteX507" fmla="*/ 1851559 w 4308628"/>
                <a:gd name="connsiteY507" fmla="*/ 3802095 h 4305833"/>
                <a:gd name="connsiteX508" fmla="*/ 1859252 w 4308628"/>
                <a:gd name="connsiteY508" fmla="*/ 3797332 h 4305833"/>
                <a:gd name="connsiteX509" fmla="*/ 1858886 w 4308628"/>
                <a:gd name="connsiteY509" fmla="*/ 3790371 h 4305833"/>
                <a:gd name="connsiteX510" fmla="*/ 1886363 w 4308628"/>
                <a:gd name="connsiteY510" fmla="*/ 3756667 h 4305833"/>
                <a:gd name="connsiteX511" fmla="*/ 1901383 w 4308628"/>
                <a:gd name="connsiteY511" fmla="*/ 3797332 h 4305833"/>
                <a:gd name="connsiteX512" fmla="*/ 1898819 w 4308628"/>
                <a:gd name="connsiteY512" fmla="*/ 3803927 h 4305833"/>
                <a:gd name="connsiteX513" fmla="*/ 1907245 w 4308628"/>
                <a:gd name="connsiteY513" fmla="*/ 3811620 h 4305833"/>
                <a:gd name="connsiteX514" fmla="*/ 1907978 w 4308628"/>
                <a:gd name="connsiteY514" fmla="*/ 3811620 h 4305833"/>
                <a:gd name="connsiteX515" fmla="*/ 1915671 w 4308628"/>
                <a:gd name="connsiteY515" fmla="*/ 3802461 h 4305833"/>
                <a:gd name="connsiteX516" fmla="*/ 1910908 w 4308628"/>
                <a:gd name="connsiteY516" fmla="*/ 3796233 h 4305833"/>
                <a:gd name="connsiteX517" fmla="*/ 1913473 w 4308628"/>
                <a:gd name="connsiteY517" fmla="*/ 3723695 h 4305833"/>
                <a:gd name="connsiteX518" fmla="*/ 1917869 w 4308628"/>
                <a:gd name="connsiteY518" fmla="*/ 3718199 h 4305833"/>
                <a:gd name="connsiteX519" fmla="*/ 1945346 w 4308628"/>
                <a:gd name="connsiteY519" fmla="*/ 3844592 h 4305833"/>
                <a:gd name="connsiteX520" fmla="*/ 1944979 w 4308628"/>
                <a:gd name="connsiteY520" fmla="*/ 3844958 h 4305833"/>
                <a:gd name="connsiteX521" fmla="*/ 1947544 w 4308628"/>
                <a:gd name="connsiteY521" fmla="*/ 3851186 h 4305833"/>
                <a:gd name="connsiteX522" fmla="*/ 1949376 w 4308628"/>
                <a:gd name="connsiteY522" fmla="*/ 3851553 h 4305833"/>
                <a:gd name="connsiteX523" fmla="*/ 1950475 w 4308628"/>
                <a:gd name="connsiteY523" fmla="*/ 3850820 h 4305833"/>
                <a:gd name="connsiteX524" fmla="*/ 2125593 w 4308628"/>
                <a:gd name="connsiteY524" fmla="*/ 3919328 h 4305833"/>
                <a:gd name="connsiteX525" fmla="*/ 2125593 w 4308628"/>
                <a:gd name="connsiteY525" fmla="*/ 3921527 h 4305833"/>
                <a:gd name="connsiteX526" fmla="*/ 2129989 w 4308628"/>
                <a:gd name="connsiteY526" fmla="*/ 3926289 h 4305833"/>
                <a:gd name="connsiteX527" fmla="*/ 2133286 w 4308628"/>
                <a:gd name="connsiteY527" fmla="*/ 3927022 h 4305833"/>
                <a:gd name="connsiteX528" fmla="*/ 2137682 w 4308628"/>
                <a:gd name="connsiteY528" fmla="*/ 3925556 h 4305833"/>
                <a:gd name="connsiteX529" fmla="*/ 2262243 w 4308628"/>
                <a:gd name="connsiteY529" fmla="*/ 4003590 h 4305833"/>
                <a:gd name="connsiteX530" fmla="*/ 2262243 w 4308628"/>
                <a:gd name="connsiteY530" fmla="*/ 4006888 h 4305833"/>
                <a:gd name="connsiteX531" fmla="*/ 2264441 w 4308628"/>
                <a:gd name="connsiteY531" fmla="*/ 4009086 h 4305833"/>
                <a:gd name="connsiteX532" fmla="*/ 2223776 w 4308628"/>
                <a:gd name="connsiteY532" fmla="*/ 4132913 h 4305833"/>
                <a:gd name="connsiteX533" fmla="*/ 2220479 w 4308628"/>
                <a:gd name="connsiteY533" fmla="*/ 4135844 h 4305833"/>
                <a:gd name="connsiteX534" fmla="*/ 2220479 w 4308628"/>
                <a:gd name="connsiteY534" fmla="*/ 4140241 h 4305833"/>
                <a:gd name="connsiteX535" fmla="*/ 2223410 w 4308628"/>
                <a:gd name="connsiteY535" fmla="*/ 4143172 h 4305833"/>
                <a:gd name="connsiteX536" fmla="*/ 2225608 w 4308628"/>
                <a:gd name="connsiteY536" fmla="*/ 4143538 h 4305833"/>
                <a:gd name="connsiteX537" fmla="*/ 2230737 w 4308628"/>
                <a:gd name="connsiteY537" fmla="*/ 4140241 h 4305833"/>
                <a:gd name="connsiteX538" fmla="*/ 2230737 w 4308628"/>
                <a:gd name="connsiteY538" fmla="*/ 4139142 h 4305833"/>
                <a:gd name="connsiteX539" fmla="*/ 2257481 w 4308628"/>
                <a:gd name="connsiteY539" fmla="*/ 4125220 h 4305833"/>
                <a:gd name="connsiteX540" fmla="*/ 2250154 w 4308628"/>
                <a:gd name="connsiteY540" fmla="*/ 4224869 h 4305833"/>
                <a:gd name="connsiteX541" fmla="*/ 2244658 w 4308628"/>
                <a:gd name="connsiteY541" fmla="*/ 4235493 h 4305833"/>
                <a:gd name="connsiteX542" fmla="*/ 2249421 w 4308628"/>
                <a:gd name="connsiteY542" fmla="*/ 4240622 h 4305833"/>
                <a:gd name="connsiteX543" fmla="*/ 2253084 w 4308628"/>
                <a:gd name="connsiteY543" fmla="*/ 4241355 h 4305833"/>
                <a:gd name="connsiteX544" fmla="*/ 2260045 w 4308628"/>
                <a:gd name="connsiteY544" fmla="*/ 4237325 h 4305833"/>
                <a:gd name="connsiteX545" fmla="*/ 2432965 w 4308628"/>
                <a:gd name="connsiteY545" fmla="*/ 4262237 h 4305833"/>
                <a:gd name="connsiteX546" fmla="*/ 2434430 w 4308628"/>
                <a:gd name="connsiteY546" fmla="*/ 4263703 h 4305833"/>
                <a:gd name="connsiteX547" fmla="*/ 2436262 w 4308628"/>
                <a:gd name="connsiteY547" fmla="*/ 4264069 h 4305833"/>
                <a:gd name="connsiteX548" fmla="*/ 2437361 w 4308628"/>
                <a:gd name="connsiteY548" fmla="*/ 4263336 h 4305833"/>
                <a:gd name="connsiteX549" fmla="*/ 2547634 w 4308628"/>
                <a:gd name="connsiteY549" fmla="*/ 4302536 h 4305833"/>
                <a:gd name="connsiteX550" fmla="*/ 2547634 w 4308628"/>
                <a:gd name="connsiteY550" fmla="*/ 4302536 h 4305833"/>
                <a:gd name="connsiteX551" fmla="*/ 2550565 w 4308628"/>
                <a:gd name="connsiteY551" fmla="*/ 4305467 h 4305833"/>
                <a:gd name="connsiteX552" fmla="*/ 2552763 w 4308628"/>
                <a:gd name="connsiteY552" fmla="*/ 4305834 h 4305833"/>
                <a:gd name="connsiteX553" fmla="*/ 2557526 w 4308628"/>
                <a:gd name="connsiteY553" fmla="*/ 4302536 h 4305833"/>
                <a:gd name="connsiteX554" fmla="*/ 2557526 w 4308628"/>
                <a:gd name="connsiteY554" fmla="*/ 4298506 h 4305833"/>
                <a:gd name="connsiteX555" fmla="*/ 2556427 w 4308628"/>
                <a:gd name="connsiteY555" fmla="*/ 4297407 h 4305833"/>
                <a:gd name="connsiteX556" fmla="*/ 2584270 w 4308628"/>
                <a:gd name="connsiteY556" fmla="*/ 4113863 h 4305833"/>
                <a:gd name="connsiteX557" fmla="*/ 2589399 w 4308628"/>
                <a:gd name="connsiteY557" fmla="*/ 4104704 h 4305833"/>
                <a:gd name="connsiteX558" fmla="*/ 2589033 w 4308628"/>
                <a:gd name="connsiteY558" fmla="*/ 4103972 h 4305833"/>
                <a:gd name="connsiteX559" fmla="*/ 2585369 w 4308628"/>
                <a:gd name="connsiteY559" fmla="*/ 4100308 h 4305833"/>
                <a:gd name="connsiteX560" fmla="*/ 2589765 w 4308628"/>
                <a:gd name="connsiteY560" fmla="*/ 4038760 h 4305833"/>
                <a:gd name="connsiteX561" fmla="*/ 2620905 w 4308628"/>
                <a:gd name="connsiteY561" fmla="*/ 4092248 h 4305833"/>
                <a:gd name="connsiteX562" fmla="*/ 2619440 w 4308628"/>
                <a:gd name="connsiteY562" fmla="*/ 4097011 h 4305833"/>
                <a:gd name="connsiteX563" fmla="*/ 2622371 w 4308628"/>
                <a:gd name="connsiteY563" fmla="*/ 4102506 h 4305833"/>
                <a:gd name="connsiteX564" fmla="*/ 2627500 w 4308628"/>
                <a:gd name="connsiteY564" fmla="*/ 4104338 h 4305833"/>
                <a:gd name="connsiteX565" fmla="*/ 2628599 w 4308628"/>
                <a:gd name="connsiteY565" fmla="*/ 4103972 h 4305833"/>
                <a:gd name="connsiteX566" fmla="*/ 2734109 w 4308628"/>
                <a:gd name="connsiteY566" fmla="*/ 4256742 h 4305833"/>
                <a:gd name="connsiteX567" fmla="*/ 2735575 w 4308628"/>
                <a:gd name="connsiteY567" fmla="*/ 4262237 h 4305833"/>
                <a:gd name="connsiteX568" fmla="*/ 2739238 w 4308628"/>
                <a:gd name="connsiteY568" fmla="*/ 4263336 h 4305833"/>
                <a:gd name="connsiteX569" fmla="*/ 2743268 w 4308628"/>
                <a:gd name="connsiteY569" fmla="*/ 4261505 h 4305833"/>
                <a:gd name="connsiteX570" fmla="*/ 2744367 w 4308628"/>
                <a:gd name="connsiteY570" fmla="*/ 4257474 h 4305833"/>
                <a:gd name="connsiteX571" fmla="*/ 2827530 w 4308628"/>
                <a:gd name="connsiteY571" fmla="*/ 4172480 h 4305833"/>
                <a:gd name="connsiteX572" fmla="*/ 2827896 w 4308628"/>
                <a:gd name="connsiteY572" fmla="*/ 4172114 h 4305833"/>
                <a:gd name="connsiteX573" fmla="*/ 2828262 w 4308628"/>
                <a:gd name="connsiteY573" fmla="*/ 4172114 h 4305833"/>
                <a:gd name="connsiteX574" fmla="*/ 2974438 w 4308628"/>
                <a:gd name="connsiteY574" fmla="*/ 4072831 h 4305833"/>
                <a:gd name="connsiteX575" fmla="*/ 2985429 w 4308628"/>
                <a:gd name="connsiteY575" fmla="*/ 4071366 h 4305833"/>
                <a:gd name="connsiteX576" fmla="*/ 2985429 w 4308628"/>
                <a:gd name="connsiteY576" fmla="*/ 4071366 h 4305833"/>
                <a:gd name="connsiteX577" fmla="*/ 2987627 w 4308628"/>
                <a:gd name="connsiteY577" fmla="*/ 4065138 h 4305833"/>
                <a:gd name="connsiteX578" fmla="*/ 2984696 w 4308628"/>
                <a:gd name="connsiteY578" fmla="*/ 4059276 h 4305833"/>
                <a:gd name="connsiteX579" fmla="*/ 2978102 w 4308628"/>
                <a:gd name="connsiteY579" fmla="*/ 4057444 h 4305833"/>
                <a:gd name="connsiteX580" fmla="*/ 2927911 w 4308628"/>
                <a:gd name="connsiteY580" fmla="*/ 3970984 h 4305833"/>
                <a:gd name="connsiteX581" fmla="*/ 2957952 w 4308628"/>
                <a:gd name="connsiteY581" fmla="*/ 3971717 h 4305833"/>
                <a:gd name="connsiteX582" fmla="*/ 2958319 w 4308628"/>
                <a:gd name="connsiteY582" fmla="*/ 3972816 h 4305833"/>
                <a:gd name="connsiteX583" fmla="*/ 2961982 w 4308628"/>
                <a:gd name="connsiteY583" fmla="*/ 3974282 h 4305833"/>
                <a:gd name="connsiteX584" fmla="*/ 2966379 w 4308628"/>
                <a:gd name="connsiteY584" fmla="*/ 3972084 h 4305833"/>
                <a:gd name="connsiteX585" fmla="*/ 2965646 w 4308628"/>
                <a:gd name="connsiteY585" fmla="*/ 3964024 h 4305833"/>
                <a:gd name="connsiteX586" fmla="*/ 2961616 w 4308628"/>
                <a:gd name="connsiteY586" fmla="*/ 3962925 h 4305833"/>
                <a:gd name="connsiteX587" fmla="*/ 2870760 w 4308628"/>
                <a:gd name="connsiteY587" fmla="*/ 3869504 h 4305833"/>
                <a:gd name="connsiteX588" fmla="*/ 2870027 w 4308628"/>
                <a:gd name="connsiteY588" fmla="*/ 3863276 h 4305833"/>
                <a:gd name="connsiteX589" fmla="*/ 2947694 w 4308628"/>
                <a:gd name="connsiteY589" fmla="*/ 3738349 h 4305833"/>
                <a:gd name="connsiteX590" fmla="*/ 2948427 w 4308628"/>
                <a:gd name="connsiteY590" fmla="*/ 3738715 h 4305833"/>
                <a:gd name="connsiteX591" fmla="*/ 2954655 w 4308628"/>
                <a:gd name="connsiteY591" fmla="*/ 3735784 h 4305833"/>
                <a:gd name="connsiteX592" fmla="*/ 2956487 w 4308628"/>
                <a:gd name="connsiteY592" fmla="*/ 3729922 h 4305833"/>
                <a:gd name="connsiteX593" fmla="*/ 2955388 w 4308628"/>
                <a:gd name="connsiteY593" fmla="*/ 3728091 h 4305833"/>
                <a:gd name="connsiteX594" fmla="*/ 3084345 w 4308628"/>
                <a:gd name="connsiteY594" fmla="*/ 3588143 h 4305833"/>
                <a:gd name="connsiteX595" fmla="*/ 3085077 w 4308628"/>
                <a:gd name="connsiteY595" fmla="*/ 3585212 h 4305833"/>
                <a:gd name="connsiteX596" fmla="*/ 3085077 w 4308628"/>
                <a:gd name="connsiteY596" fmla="*/ 3584846 h 4305833"/>
                <a:gd name="connsiteX597" fmla="*/ 3053571 w 4308628"/>
                <a:gd name="connsiteY597" fmla="*/ 3456255 h 4305833"/>
                <a:gd name="connsiteX598" fmla="*/ 3060166 w 4308628"/>
                <a:gd name="connsiteY598" fmla="*/ 3459186 h 4305833"/>
                <a:gd name="connsiteX599" fmla="*/ 3093870 w 4308628"/>
                <a:gd name="connsiteY599" fmla="*/ 3523298 h 4305833"/>
                <a:gd name="connsiteX600" fmla="*/ 3092771 w 4308628"/>
                <a:gd name="connsiteY600" fmla="*/ 3524397 h 4305833"/>
                <a:gd name="connsiteX601" fmla="*/ 3097167 w 4308628"/>
                <a:gd name="connsiteY601" fmla="*/ 3535388 h 4305833"/>
                <a:gd name="connsiteX602" fmla="*/ 3100465 w 4308628"/>
                <a:gd name="connsiteY602" fmla="*/ 3536121 h 4305833"/>
                <a:gd name="connsiteX603" fmla="*/ 3103395 w 4308628"/>
                <a:gd name="connsiteY603" fmla="*/ 3535388 h 4305833"/>
                <a:gd name="connsiteX604" fmla="*/ 3108158 w 4308628"/>
                <a:gd name="connsiteY604" fmla="*/ 3524763 h 4305833"/>
                <a:gd name="connsiteX605" fmla="*/ 3103029 w 4308628"/>
                <a:gd name="connsiteY605" fmla="*/ 3520367 h 4305833"/>
                <a:gd name="connsiteX606" fmla="*/ 3098633 w 4308628"/>
                <a:gd name="connsiteY606" fmla="*/ 3477137 h 4305833"/>
                <a:gd name="connsiteX607" fmla="*/ 3138199 w 4308628"/>
                <a:gd name="connsiteY607" fmla="*/ 3495089 h 4305833"/>
                <a:gd name="connsiteX608" fmla="*/ 3137833 w 4308628"/>
                <a:gd name="connsiteY608" fmla="*/ 3495822 h 4305833"/>
                <a:gd name="connsiteX609" fmla="*/ 3146992 w 4308628"/>
                <a:gd name="connsiteY609" fmla="*/ 3503515 h 4305833"/>
                <a:gd name="connsiteX610" fmla="*/ 3152487 w 4308628"/>
                <a:gd name="connsiteY610" fmla="*/ 3500584 h 4305833"/>
                <a:gd name="connsiteX611" fmla="*/ 3151388 w 4308628"/>
                <a:gd name="connsiteY611" fmla="*/ 3488861 h 4305833"/>
                <a:gd name="connsiteX612" fmla="*/ 3143694 w 4308628"/>
                <a:gd name="connsiteY612" fmla="*/ 3487762 h 4305833"/>
                <a:gd name="connsiteX613" fmla="*/ 3094236 w 4308628"/>
                <a:gd name="connsiteY613" fmla="*/ 3435006 h 4305833"/>
                <a:gd name="connsiteX614" fmla="*/ 3093504 w 4308628"/>
                <a:gd name="connsiteY614" fmla="*/ 3428046 h 4305833"/>
                <a:gd name="connsiteX615" fmla="*/ 3204876 w 4308628"/>
                <a:gd name="connsiteY615" fmla="*/ 3499485 h 4305833"/>
                <a:gd name="connsiteX616" fmla="*/ 3204876 w 4308628"/>
                <a:gd name="connsiteY616" fmla="*/ 3499485 h 4305833"/>
                <a:gd name="connsiteX617" fmla="*/ 3205975 w 4308628"/>
                <a:gd name="connsiteY617" fmla="*/ 3499852 h 4305833"/>
                <a:gd name="connsiteX618" fmla="*/ 3206708 w 4308628"/>
                <a:gd name="connsiteY618" fmla="*/ 3499852 h 4305833"/>
                <a:gd name="connsiteX619" fmla="*/ 3206708 w 4308628"/>
                <a:gd name="connsiteY619" fmla="*/ 3499852 h 4305833"/>
                <a:gd name="connsiteX620" fmla="*/ 3207074 w 4308628"/>
                <a:gd name="connsiteY620" fmla="*/ 3499852 h 4305833"/>
                <a:gd name="connsiteX621" fmla="*/ 3208539 w 4308628"/>
                <a:gd name="connsiteY621" fmla="*/ 3499485 h 4305833"/>
                <a:gd name="connsiteX622" fmla="*/ 3382558 w 4308628"/>
                <a:gd name="connsiteY622" fmla="*/ 3423283 h 4305833"/>
                <a:gd name="connsiteX623" fmla="*/ 3387687 w 4308628"/>
                <a:gd name="connsiteY623" fmla="*/ 3425481 h 4305833"/>
                <a:gd name="connsiteX624" fmla="*/ 3390618 w 4308628"/>
                <a:gd name="connsiteY624" fmla="*/ 3424749 h 4305833"/>
                <a:gd name="connsiteX625" fmla="*/ 3395014 w 4308628"/>
                <a:gd name="connsiteY625" fmla="*/ 3418887 h 4305833"/>
                <a:gd name="connsiteX626" fmla="*/ 3538626 w 4308628"/>
                <a:gd name="connsiteY626" fmla="*/ 3386281 h 4305833"/>
                <a:gd name="connsiteX627" fmla="*/ 3544487 w 4308628"/>
                <a:gd name="connsiteY627" fmla="*/ 3389579 h 4305833"/>
                <a:gd name="connsiteX628" fmla="*/ 3544854 w 4308628"/>
                <a:gd name="connsiteY628" fmla="*/ 3389579 h 4305833"/>
                <a:gd name="connsiteX629" fmla="*/ 3603104 w 4308628"/>
                <a:gd name="connsiteY629" fmla="*/ 3504981 h 4305833"/>
                <a:gd name="connsiteX630" fmla="*/ 3603104 w 4308628"/>
                <a:gd name="connsiteY630" fmla="*/ 3504981 h 4305833"/>
                <a:gd name="connsiteX631" fmla="*/ 3603104 w 4308628"/>
                <a:gd name="connsiteY631" fmla="*/ 3509377 h 4305833"/>
                <a:gd name="connsiteX632" fmla="*/ 3608233 w 4308628"/>
                <a:gd name="connsiteY632" fmla="*/ 3513040 h 4305833"/>
                <a:gd name="connsiteX633" fmla="*/ 3610431 w 4308628"/>
                <a:gd name="connsiteY633" fmla="*/ 3512674 h 4305833"/>
                <a:gd name="connsiteX634" fmla="*/ 3613729 w 4308628"/>
                <a:gd name="connsiteY634" fmla="*/ 3505347 h 4305833"/>
                <a:gd name="connsiteX635" fmla="*/ 3612996 w 4308628"/>
                <a:gd name="connsiteY635" fmla="*/ 3504614 h 4305833"/>
                <a:gd name="connsiteX636" fmla="*/ 3622155 w 4308628"/>
                <a:gd name="connsiteY636" fmla="*/ 3476038 h 4305833"/>
                <a:gd name="connsiteX637" fmla="*/ 3687366 w 4308628"/>
                <a:gd name="connsiteY637" fmla="*/ 3551508 h 4305833"/>
                <a:gd name="connsiteX638" fmla="*/ 3691029 w 4308628"/>
                <a:gd name="connsiteY638" fmla="*/ 3562864 h 4305833"/>
                <a:gd name="connsiteX639" fmla="*/ 3695059 w 4308628"/>
                <a:gd name="connsiteY639" fmla="*/ 3563964 h 4305833"/>
                <a:gd name="connsiteX640" fmla="*/ 3697990 w 4308628"/>
                <a:gd name="connsiteY640" fmla="*/ 3563231 h 4305833"/>
                <a:gd name="connsiteX641" fmla="*/ 3702753 w 4308628"/>
                <a:gd name="connsiteY641" fmla="*/ 3553339 h 4305833"/>
                <a:gd name="connsiteX642" fmla="*/ 3770895 w 4308628"/>
                <a:gd name="connsiteY642" fmla="*/ 3502416 h 4305833"/>
                <a:gd name="connsiteX643" fmla="*/ 3844532 w 4308628"/>
                <a:gd name="connsiteY643" fmla="*/ 3447096 h 4305833"/>
                <a:gd name="connsiteX644" fmla="*/ 3952241 w 4308628"/>
                <a:gd name="connsiteY644" fmla="*/ 3395806 h 4305833"/>
                <a:gd name="connsiteX645" fmla="*/ 3954439 w 4308628"/>
                <a:gd name="connsiteY645" fmla="*/ 3396539 h 4305833"/>
                <a:gd name="connsiteX646" fmla="*/ 3956271 w 4308628"/>
                <a:gd name="connsiteY646" fmla="*/ 3396173 h 4305833"/>
                <a:gd name="connsiteX647" fmla="*/ 3959202 w 4308628"/>
                <a:gd name="connsiteY647" fmla="*/ 3393242 h 4305833"/>
                <a:gd name="connsiteX648" fmla="*/ 3959202 w 4308628"/>
                <a:gd name="connsiteY648" fmla="*/ 3388846 h 4305833"/>
                <a:gd name="connsiteX649" fmla="*/ 3954439 w 4308628"/>
                <a:gd name="connsiteY649" fmla="*/ 3385548 h 4305833"/>
                <a:gd name="connsiteX650" fmla="*/ 3844532 w 4308628"/>
                <a:gd name="connsiteY650" fmla="*/ 3236808 h 4305833"/>
                <a:gd name="connsiteX651" fmla="*/ 3844899 w 4308628"/>
                <a:gd name="connsiteY651" fmla="*/ 3236442 h 4305833"/>
                <a:gd name="connsiteX652" fmla="*/ 3844899 w 4308628"/>
                <a:gd name="connsiteY652" fmla="*/ 3230214 h 4305833"/>
                <a:gd name="connsiteX653" fmla="*/ 3835740 w 4308628"/>
                <a:gd name="connsiteY653" fmla="*/ 3225817 h 4305833"/>
                <a:gd name="connsiteX654" fmla="*/ 3795074 w 4308628"/>
                <a:gd name="connsiteY654" fmla="*/ 3178924 h 4305833"/>
                <a:gd name="connsiteX655" fmla="*/ 3854791 w 4308628"/>
                <a:gd name="connsiteY655" fmla="*/ 3194677 h 4305833"/>
                <a:gd name="connsiteX656" fmla="*/ 3862118 w 4308628"/>
                <a:gd name="connsiteY656" fmla="*/ 3200906 h 4305833"/>
                <a:gd name="connsiteX657" fmla="*/ 3862850 w 4308628"/>
                <a:gd name="connsiteY657" fmla="*/ 3200906 h 4305833"/>
                <a:gd name="connsiteX658" fmla="*/ 3867979 w 4308628"/>
                <a:gd name="connsiteY658" fmla="*/ 3197975 h 4305833"/>
                <a:gd name="connsiteX659" fmla="*/ 3867979 w 4308628"/>
                <a:gd name="connsiteY659" fmla="*/ 3197608 h 4305833"/>
                <a:gd name="connsiteX660" fmla="*/ 4050424 w 4308628"/>
                <a:gd name="connsiteY660" fmla="*/ 3231313 h 4305833"/>
                <a:gd name="connsiteX661" fmla="*/ 4054821 w 4308628"/>
                <a:gd name="connsiteY661" fmla="*/ 3234244 h 4305833"/>
                <a:gd name="connsiteX662" fmla="*/ 4055187 w 4308628"/>
                <a:gd name="connsiteY662" fmla="*/ 3234244 h 4305833"/>
                <a:gd name="connsiteX663" fmla="*/ 4059950 w 4308628"/>
                <a:gd name="connsiteY663" fmla="*/ 3228382 h 4305833"/>
                <a:gd name="connsiteX664" fmla="*/ 4057751 w 4308628"/>
                <a:gd name="connsiteY664" fmla="*/ 3224719 h 4305833"/>
                <a:gd name="connsiteX665" fmla="*/ 4056652 w 4308628"/>
                <a:gd name="connsiteY665" fmla="*/ 3105653 h 4305833"/>
                <a:gd name="connsiteX666" fmla="*/ 4089991 w 4308628"/>
                <a:gd name="connsiteY666" fmla="*/ 2931268 h 4305833"/>
                <a:gd name="connsiteX667" fmla="*/ 4096585 w 4308628"/>
                <a:gd name="connsiteY667" fmla="*/ 2922475 h 4305833"/>
                <a:gd name="connsiteX668" fmla="*/ 4087426 w 4308628"/>
                <a:gd name="connsiteY668" fmla="*/ 2914415 h 4305833"/>
                <a:gd name="connsiteX669" fmla="*/ 4087426 w 4308628"/>
                <a:gd name="connsiteY669" fmla="*/ 2914415 h 4305833"/>
                <a:gd name="connsiteX670" fmla="*/ 4081564 w 4308628"/>
                <a:gd name="connsiteY670" fmla="*/ 2917713 h 4305833"/>
                <a:gd name="connsiteX671" fmla="*/ 3985213 w 4308628"/>
                <a:gd name="connsiteY671" fmla="*/ 2892068 h 4305833"/>
                <a:gd name="connsiteX672" fmla="*/ 4007194 w 4308628"/>
                <a:gd name="connsiteY672" fmla="*/ 2871186 h 4305833"/>
                <a:gd name="connsiteX673" fmla="*/ 4007927 w 4308628"/>
                <a:gd name="connsiteY673" fmla="*/ 2871552 h 4305833"/>
                <a:gd name="connsiteX674" fmla="*/ 4008660 w 4308628"/>
                <a:gd name="connsiteY674" fmla="*/ 2871552 h 4305833"/>
                <a:gd name="connsiteX675" fmla="*/ 4013788 w 4308628"/>
                <a:gd name="connsiteY675" fmla="*/ 2865324 h 4305833"/>
                <a:gd name="connsiteX676" fmla="*/ 4007927 w 4308628"/>
                <a:gd name="connsiteY676" fmla="*/ 2860195 h 4305833"/>
                <a:gd name="connsiteX677" fmla="*/ 4007927 w 4308628"/>
                <a:gd name="connsiteY677" fmla="*/ 2860195 h 4305833"/>
                <a:gd name="connsiteX678" fmla="*/ 4004263 w 4308628"/>
                <a:gd name="connsiteY678" fmla="*/ 2862027 h 4305833"/>
                <a:gd name="connsiteX679" fmla="*/ 4004263 w 4308628"/>
                <a:gd name="connsiteY679" fmla="*/ 2862027 h 4305833"/>
                <a:gd name="connsiteX680" fmla="*/ 3874207 w 4308628"/>
                <a:gd name="connsiteY680" fmla="*/ 2860195 h 4305833"/>
                <a:gd name="connsiteX681" fmla="*/ 3869445 w 4308628"/>
                <a:gd name="connsiteY681" fmla="*/ 2856531 h 4305833"/>
                <a:gd name="connsiteX682" fmla="*/ 3835740 w 4308628"/>
                <a:gd name="connsiteY682" fmla="*/ 2712920 h 4305833"/>
                <a:gd name="connsiteX683" fmla="*/ 3837205 w 4308628"/>
                <a:gd name="connsiteY683" fmla="*/ 2712187 h 4305833"/>
                <a:gd name="connsiteX684" fmla="*/ 3839037 w 4308628"/>
                <a:gd name="connsiteY684" fmla="*/ 2706326 h 4305833"/>
                <a:gd name="connsiteX685" fmla="*/ 3833908 w 4308628"/>
                <a:gd name="connsiteY685" fmla="*/ 2700097 h 4305833"/>
                <a:gd name="connsiteX686" fmla="*/ 3826215 w 4308628"/>
                <a:gd name="connsiteY686" fmla="*/ 2509593 h 4305833"/>
                <a:gd name="connsiteX687" fmla="*/ 3826215 w 4308628"/>
                <a:gd name="connsiteY687" fmla="*/ 2509593 h 4305833"/>
                <a:gd name="connsiteX688" fmla="*/ 3826215 w 4308628"/>
                <a:gd name="connsiteY688" fmla="*/ 2509593 h 4305833"/>
                <a:gd name="connsiteX689" fmla="*/ 3824749 w 4308628"/>
                <a:gd name="connsiteY689" fmla="*/ 2507028 h 4305833"/>
                <a:gd name="connsiteX690" fmla="*/ 3711179 w 4308628"/>
                <a:gd name="connsiteY690" fmla="*/ 2438153 h 4305833"/>
                <a:gd name="connsiteX691" fmla="*/ 3717774 w 4308628"/>
                <a:gd name="connsiteY691" fmla="*/ 2435589 h 4305833"/>
                <a:gd name="connsiteX692" fmla="*/ 3787015 w 4308628"/>
                <a:gd name="connsiteY692" fmla="*/ 2456837 h 4305833"/>
                <a:gd name="connsiteX693" fmla="*/ 3787015 w 4308628"/>
                <a:gd name="connsiteY693" fmla="*/ 2458669 h 4305833"/>
                <a:gd name="connsiteX694" fmla="*/ 3791411 w 4308628"/>
                <a:gd name="connsiteY694" fmla="*/ 2463066 h 4305833"/>
                <a:gd name="connsiteX695" fmla="*/ 3794708 w 4308628"/>
                <a:gd name="connsiteY695" fmla="*/ 2463798 h 4305833"/>
                <a:gd name="connsiteX696" fmla="*/ 3803134 w 4308628"/>
                <a:gd name="connsiteY696" fmla="*/ 2455372 h 4305833"/>
                <a:gd name="connsiteX697" fmla="*/ 3798005 w 4308628"/>
                <a:gd name="connsiteY697" fmla="*/ 2447678 h 4305833"/>
                <a:gd name="connsiteX698" fmla="*/ 3791045 w 4308628"/>
                <a:gd name="connsiteY698" fmla="*/ 2448045 h 4305833"/>
                <a:gd name="connsiteX699" fmla="*/ 3757340 w 4308628"/>
                <a:gd name="connsiteY699" fmla="*/ 2420569 h 4305833"/>
                <a:gd name="connsiteX700" fmla="*/ 3798005 w 4308628"/>
                <a:gd name="connsiteY700" fmla="*/ 2405548 h 4305833"/>
                <a:gd name="connsiteX701" fmla="*/ 3803867 w 4308628"/>
                <a:gd name="connsiteY701" fmla="*/ 2408112 h 4305833"/>
                <a:gd name="connsiteX702" fmla="*/ 3804600 w 4308628"/>
                <a:gd name="connsiteY702" fmla="*/ 2408112 h 4305833"/>
                <a:gd name="connsiteX703" fmla="*/ 3812293 w 4308628"/>
                <a:gd name="connsiteY703" fmla="*/ 2398953 h 4305833"/>
                <a:gd name="connsiteX704" fmla="*/ 3803501 w 4308628"/>
                <a:gd name="connsiteY704" fmla="*/ 2391626 h 4305833"/>
                <a:gd name="connsiteX705" fmla="*/ 3803501 w 4308628"/>
                <a:gd name="connsiteY705" fmla="*/ 2391626 h 4305833"/>
                <a:gd name="connsiteX706" fmla="*/ 3797272 w 4308628"/>
                <a:gd name="connsiteY706" fmla="*/ 2396389 h 4305833"/>
                <a:gd name="connsiteX707" fmla="*/ 3725101 w 4308628"/>
                <a:gd name="connsiteY707" fmla="*/ 2393824 h 4305833"/>
                <a:gd name="connsiteX708" fmla="*/ 3719605 w 4308628"/>
                <a:gd name="connsiteY708" fmla="*/ 2389428 h 4305833"/>
                <a:gd name="connsiteX709" fmla="*/ 3845998 w 4308628"/>
                <a:gd name="connsiteY709" fmla="*/ 2361952 h 4305833"/>
                <a:gd name="connsiteX710" fmla="*/ 3846364 w 4308628"/>
                <a:gd name="connsiteY710" fmla="*/ 2362318 h 4305833"/>
                <a:gd name="connsiteX711" fmla="*/ 3848196 w 4308628"/>
                <a:gd name="connsiteY711" fmla="*/ 2362684 h 4305833"/>
                <a:gd name="connsiteX712" fmla="*/ 3852592 w 4308628"/>
                <a:gd name="connsiteY712" fmla="*/ 2359753 h 4305833"/>
                <a:gd name="connsiteX713" fmla="*/ 3852592 w 4308628"/>
                <a:gd name="connsiteY713" fmla="*/ 2356090 h 4305833"/>
                <a:gd name="connsiteX714" fmla="*/ 3920735 w 4308628"/>
                <a:gd name="connsiteY714" fmla="*/ 2182438 h 4305833"/>
                <a:gd name="connsiteX715" fmla="*/ 3927695 w 4308628"/>
                <a:gd name="connsiteY715" fmla="*/ 2177675 h 4305833"/>
                <a:gd name="connsiteX716" fmla="*/ 3926962 w 4308628"/>
                <a:gd name="connsiteY716" fmla="*/ 2170348 h 4305833"/>
                <a:gd name="connsiteX717" fmla="*/ 4004996 w 4308628"/>
                <a:gd name="connsiteY717" fmla="*/ 2045787 h 4305833"/>
                <a:gd name="connsiteX718" fmla="*/ 4005729 w 4308628"/>
                <a:gd name="connsiteY718" fmla="*/ 2045787 h 4305833"/>
                <a:gd name="connsiteX719" fmla="*/ 4011224 w 4308628"/>
                <a:gd name="connsiteY719" fmla="*/ 2043222 h 4305833"/>
                <a:gd name="connsiteX720" fmla="*/ 4134686 w 4308628"/>
                <a:gd name="connsiteY720" fmla="*/ 2083888 h 4305833"/>
                <a:gd name="connsiteX721" fmla="*/ 4137617 w 4308628"/>
                <a:gd name="connsiteY721" fmla="*/ 2087185 h 4305833"/>
                <a:gd name="connsiteX722" fmla="*/ 4140181 w 4308628"/>
                <a:gd name="connsiteY722" fmla="*/ 2087551 h 4305833"/>
                <a:gd name="connsiteX723" fmla="*/ 4145310 w 4308628"/>
                <a:gd name="connsiteY723" fmla="*/ 2084254 h 4305833"/>
                <a:gd name="connsiteX724" fmla="*/ 4145310 w 4308628"/>
                <a:gd name="connsiteY724" fmla="*/ 2079858 h 4305833"/>
                <a:gd name="connsiteX725" fmla="*/ 4142380 w 4308628"/>
                <a:gd name="connsiteY725" fmla="*/ 2076927 h 4305833"/>
                <a:gd name="connsiteX726" fmla="*/ 4141280 w 4308628"/>
                <a:gd name="connsiteY726" fmla="*/ 2076927 h 4305833"/>
                <a:gd name="connsiteX727" fmla="*/ 4127359 w 4308628"/>
                <a:gd name="connsiteY727" fmla="*/ 2050183 h 4305833"/>
                <a:gd name="connsiteX728" fmla="*/ 4227008 w 4308628"/>
                <a:gd name="connsiteY728" fmla="*/ 2057144 h 4305833"/>
                <a:gd name="connsiteX729" fmla="*/ 4227008 w 4308628"/>
                <a:gd name="connsiteY729" fmla="*/ 2057510 h 4305833"/>
                <a:gd name="connsiteX730" fmla="*/ 4231404 w 4308628"/>
                <a:gd name="connsiteY730" fmla="*/ 2062273 h 4305833"/>
                <a:gd name="connsiteX731" fmla="*/ 4235067 w 4308628"/>
                <a:gd name="connsiteY731" fmla="*/ 2063005 h 4305833"/>
                <a:gd name="connsiteX732" fmla="*/ 4243127 w 4308628"/>
                <a:gd name="connsiteY732" fmla="*/ 2057877 h 4305833"/>
                <a:gd name="connsiteX733" fmla="*/ 4239464 w 4308628"/>
                <a:gd name="connsiteY733" fmla="*/ 2047618 h 4305833"/>
                <a:gd name="connsiteX734" fmla="*/ 4264376 w 4308628"/>
                <a:gd name="connsiteY734" fmla="*/ 1874332 h 4305833"/>
                <a:gd name="connsiteX735" fmla="*/ 4265841 w 4308628"/>
                <a:gd name="connsiteY735" fmla="*/ 1873233 h 4305833"/>
                <a:gd name="connsiteX736" fmla="*/ 4265841 w 4308628"/>
                <a:gd name="connsiteY736" fmla="*/ 1869204 h 4305833"/>
                <a:gd name="connsiteX737" fmla="*/ 4285625 w 4308628"/>
                <a:gd name="connsiteY737" fmla="*/ 1814250 h 4305833"/>
                <a:gd name="connsiteX738" fmla="*/ 4305041 w 4308628"/>
                <a:gd name="connsiteY738" fmla="*/ 1759663 h 4305833"/>
                <a:gd name="connsiteX739" fmla="*/ 4307972 w 4308628"/>
                <a:gd name="connsiteY739" fmla="*/ 1757099 h 4305833"/>
                <a:gd name="connsiteX740" fmla="*/ 4305774 w 4308628"/>
                <a:gd name="connsiteY740" fmla="*/ 1749772 h 4305833"/>
                <a:gd name="connsiteX741" fmla="*/ 4303942 w 4308628"/>
                <a:gd name="connsiteY741" fmla="*/ 1750871 h 4305833"/>
                <a:gd name="connsiteX742" fmla="*/ 4303942 w 4308628"/>
                <a:gd name="connsiteY742" fmla="*/ 1750871 h 4305833"/>
                <a:gd name="connsiteX743" fmla="*/ 3558775 w 4308628"/>
                <a:gd name="connsiteY743" fmla="*/ 3404965 h 4305833"/>
                <a:gd name="connsiteX744" fmla="*/ 3615194 w 4308628"/>
                <a:gd name="connsiteY744" fmla="*/ 3470177 h 4305833"/>
                <a:gd name="connsiteX745" fmla="*/ 3606401 w 4308628"/>
                <a:gd name="connsiteY745" fmla="*/ 3498752 h 4305833"/>
                <a:gd name="connsiteX746" fmla="*/ 3558775 w 4308628"/>
                <a:gd name="connsiteY746" fmla="*/ 3404965 h 4305833"/>
                <a:gd name="connsiteX747" fmla="*/ 1436844 w 4308628"/>
                <a:gd name="connsiteY747" fmla="*/ 3999560 h 4305833"/>
                <a:gd name="connsiteX748" fmla="*/ 1415962 w 4308628"/>
                <a:gd name="connsiteY748" fmla="*/ 3977579 h 4305833"/>
                <a:gd name="connsiteX749" fmla="*/ 1438310 w 4308628"/>
                <a:gd name="connsiteY749" fmla="*/ 3894050 h 4305833"/>
                <a:gd name="connsiteX750" fmla="*/ 1436844 w 4308628"/>
                <a:gd name="connsiteY750" fmla="*/ 3999560 h 4305833"/>
                <a:gd name="connsiteX751" fmla="*/ 386503 w 4308628"/>
                <a:gd name="connsiteY751" fmla="*/ 2139207 h 4305833"/>
                <a:gd name="connsiteX752" fmla="*/ 386503 w 4308628"/>
                <a:gd name="connsiteY752" fmla="*/ 2139207 h 4305833"/>
                <a:gd name="connsiteX753" fmla="*/ 446586 w 4308628"/>
                <a:gd name="connsiteY753" fmla="*/ 2308830 h 4305833"/>
                <a:gd name="connsiteX754" fmla="*/ 309202 w 4308628"/>
                <a:gd name="connsiteY754" fmla="*/ 2266333 h 4305833"/>
                <a:gd name="connsiteX755" fmla="*/ 309202 w 4308628"/>
                <a:gd name="connsiteY755" fmla="*/ 2264501 h 4305833"/>
                <a:gd name="connsiteX756" fmla="*/ 308103 w 4308628"/>
                <a:gd name="connsiteY756" fmla="*/ 2263402 h 4305833"/>
                <a:gd name="connsiteX757" fmla="*/ 386503 w 4308628"/>
                <a:gd name="connsiteY757" fmla="*/ 2139207 h 4305833"/>
                <a:gd name="connsiteX758" fmla="*/ 747730 w 4308628"/>
                <a:gd name="connsiteY758" fmla="*/ 902025 h 4305833"/>
                <a:gd name="connsiteX759" fmla="*/ 691311 w 4308628"/>
                <a:gd name="connsiteY759" fmla="*/ 836814 h 4305833"/>
                <a:gd name="connsiteX760" fmla="*/ 700470 w 4308628"/>
                <a:gd name="connsiteY760" fmla="*/ 808238 h 4305833"/>
                <a:gd name="connsiteX761" fmla="*/ 747730 w 4308628"/>
                <a:gd name="connsiteY761" fmla="*/ 902025 h 4305833"/>
                <a:gd name="connsiteX762" fmla="*/ 2869661 w 4308628"/>
                <a:gd name="connsiteY762" fmla="*/ 307430 h 4305833"/>
                <a:gd name="connsiteX763" fmla="*/ 2890543 w 4308628"/>
                <a:gd name="connsiteY763" fmla="*/ 329411 h 4305833"/>
                <a:gd name="connsiteX764" fmla="*/ 2868195 w 4308628"/>
                <a:gd name="connsiteY764" fmla="*/ 412574 h 4305833"/>
                <a:gd name="connsiteX765" fmla="*/ 2869661 w 4308628"/>
                <a:gd name="connsiteY765" fmla="*/ 307430 h 4305833"/>
                <a:gd name="connsiteX766" fmla="*/ 1951940 w 4308628"/>
                <a:gd name="connsiteY766" fmla="*/ 3845691 h 4305833"/>
                <a:gd name="connsiteX767" fmla="*/ 1951207 w 4308628"/>
                <a:gd name="connsiteY767" fmla="*/ 3844958 h 4305833"/>
                <a:gd name="connsiteX768" fmla="*/ 1954505 w 4308628"/>
                <a:gd name="connsiteY768" fmla="*/ 3809056 h 4305833"/>
                <a:gd name="connsiteX769" fmla="*/ 1961465 w 4308628"/>
                <a:gd name="connsiteY769" fmla="*/ 3830304 h 4305833"/>
                <a:gd name="connsiteX770" fmla="*/ 1960366 w 4308628"/>
                <a:gd name="connsiteY770" fmla="*/ 3831403 h 4305833"/>
                <a:gd name="connsiteX771" fmla="*/ 1963664 w 4308628"/>
                <a:gd name="connsiteY771" fmla="*/ 3839829 h 4305833"/>
                <a:gd name="connsiteX772" fmla="*/ 1963664 w 4308628"/>
                <a:gd name="connsiteY772" fmla="*/ 3839829 h 4305833"/>
                <a:gd name="connsiteX773" fmla="*/ 1966228 w 4308628"/>
                <a:gd name="connsiteY773" fmla="*/ 3840562 h 4305833"/>
                <a:gd name="connsiteX774" fmla="*/ 1969525 w 4308628"/>
                <a:gd name="connsiteY774" fmla="*/ 3839463 h 4305833"/>
                <a:gd name="connsiteX775" fmla="*/ 2072838 w 4308628"/>
                <a:gd name="connsiteY775" fmla="*/ 3892951 h 4305833"/>
                <a:gd name="connsiteX776" fmla="*/ 1951940 w 4308628"/>
                <a:gd name="connsiteY776" fmla="*/ 3845691 h 4305833"/>
                <a:gd name="connsiteX777" fmla="*/ 2354931 w 4308628"/>
                <a:gd name="connsiteY777" fmla="*/ 461299 h 4305833"/>
                <a:gd name="connsiteX778" fmla="*/ 2355664 w 4308628"/>
                <a:gd name="connsiteY778" fmla="*/ 462032 h 4305833"/>
                <a:gd name="connsiteX779" fmla="*/ 2352367 w 4308628"/>
                <a:gd name="connsiteY779" fmla="*/ 497935 h 4305833"/>
                <a:gd name="connsiteX780" fmla="*/ 2345772 w 4308628"/>
                <a:gd name="connsiteY780" fmla="*/ 477053 h 4305833"/>
                <a:gd name="connsiteX781" fmla="*/ 2346871 w 4308628"/>
                <a:gd name="connsiteY781" fmla="*/ 475954 h 4305833"/>
                <a:gd name="connsiteX782" fmla="*/ 2347238 w 4308628"/>
                <a:gd name="connsiteY782" fmla="*/ 470825 h 4305833"/>
                <a:gd name="connsiteX783" fmla="*/ 2343574 w 4308628"/>
                <a:gd name="connsiteY783" fmla="*/ 467161 h 4305833"/>
                <a:gd name="connsiteX784" fmla="*/ 2338079 w 4308628"/>
                <a:gd name="connsiteY784" fmla="*/ 467894 h 4305833"/>
                <a:gd name="connsiteX785" fmla="*/ 2234400 w 4308628"/>
                <a:gd name="connsiteY785" fmla="*/ 414040 h 4305833"/>
                <a:gd name="connsiteX786" fmla="*/ 2354931 w 4308628"/>
                <a:gd name="connsiteY786" fmla="*/ 461299 h 4305833"/>
                <a:gd name="connsiteX787" fmla="*/ 2643619 w 4308628"/>
                <a:gd name="connsiteY787" fmla="*/ 482548 h 4305833"/>
                <a:gd name="connsiteX788" fmla="*/ 2528217 w 4308628"/>
                <a:gd name="connsiteY788" fmla="*/ 499767 h 4305833"/>
                <a:gd name="connsiteX789" fmla="*/ 2523089 w 4308628"/>
                <a:gd name="connsiteY789" fmla="*/ 497569 h 4305833"/>
                <a:gd name="connsiteX790" fmla="*/ 2518692 w 4308628"/>
                <a:gd name="connsiteY790" fmla="*/ 499767 h 4305833"/>
                <a:gd name="connsiteX791" fmla="*/ 2517227 w 4308628"/>
                <a:gd name="connsiteY791" fmla="*/ 504529 h 4305833"/>
                <a:gd name="connsiteX792" fmla="*/ 2517960 w 4308628"/>
                <a:gd name="connsiteY792" fmla="*/ 505995 h 4305833"/>
                <a:gd name="connsiteX793" fmla="*/ 2504771 w 4308628"/>
                <a:gd name="connsiteY793" fmla="*/ 523580 h 4305833"/>
                <a:gd name="connsiteX794" fmla="*/ 2513563 w 4308628"/>
                <a:gd name="connsiteY794" fmla="*/ 488043 h 4305833"/>
                <a:gd name="connsiteX795" fmla="*/ 2643619 w 4308628"/>
                <a:gd name="connsiteY795" fmla="*/ 482548 h 4305833"/>
                <a:gd name="connsiteX796" fmla="*/ 2626401 w 4308628"/>
                <a:gd name="connsiteY796" fmla="*/ 4062207 h 4305833"/>
                <a:gd name="connsiteX797" fmla="*/ 2624569 w 4308628"/>
                <a:gd name="connsiteY797" fmla="*/ 4043523 h 4305833"/>
                <a:gd name="connsiteX798" fmla="*/ 2659373 w 4308628"/>
                <a:gd name="connsiteY798" fmla="*/ 4106170 h 4305833"/>
                <a:gd name="connsiteX799" fmla="*/ 2633728 w 4308628"/>
                <a:gd name="connsiteY799" fmla="*/ 4096645 h 4305833"/>
                <a:gd name="connsiteX800" fmla="*/ 2630797 w 4308628"/>
                <a:gd name="connsiteY800" fmla="*/ 4091516 h 4305833"/>
                <a:gd name="connsiteX801" fmla="*/ 2628599 w 4308628"/>
                <a:gd name="connsiteY801" fmla="*/ 4090783 h 4305833"/>
                <a:gd name="connsiteX802" fmla="*/ 2626401 w 4308628"/>
                <a:gd name="connsiteY802" fmla="*/ 4062207 h 4305833"/>
                <a:gd name="connsiteX803" fmla="*/ 3869078 w 4308628"/>
                <a:gd name="connsiteY803" fmla="*/ 1993764 h 4305833"/>
                <a:gd name="connsiteX804" fmla="*/ 4063613 w 4308628"/>
                <a:gd name="connsiteY804" fmla="*/ 1960059 h 4305833"/>
                <a:gd name="connsiteX805" fmla="*/ 4006095 w 4308628"/>
                <a:gd name="connsiteY805" fmla="*/ 2031865 h 4305833"/>
                <a:gd name="connsiteX806" fmla="*/ 3999134 w 4308628"/>
                <a:gd name="connsiteY806" fmla="*/ 2034063 h 4305833"/>
                <a:gd name="connsiteX807" fmla="*/ 3869078 w 4308628"/>
                <a:gd name="connsiteY807" fmla="*/ 1993764 h 4305833"/>
                <a:gd name="connsiteX808" fmla="*/ 3859919 w 4308628"/>
                <a:gd name="connsiteY808" fmla="*/ 2867522 h 4305833"/>
                <a:gd name="connsiteX809" fmla="*/ 3865781 w 4308628"/>
                <a:gd name="connsiteY809" fmla="*/ 2871918 h 4305833"/>
                <a:gd name="connsiteX810" fmla="*/ 3896555 w 4308628"/>
                <a:gd name="connsiteY810" fmla="*/ 2958012 h 4305833"/>
                <a:gd name="connsiteX811" fmla="*/ 3723635 w 4308628"/>
                <a:gd name="connsiteY811" fmla="*/ 2862759 h 4305833"/>
                <a:gd name="connsiteX812" fmla="*/ 3859919 w 4308628"/>
                <a:gd name="connsiteY812" fmla="*/ 2867522 h 4305833"/>
                <a:gd name="connsiteX813" fmla="*/ 3705684 w 4308628"/>
                <a:gd name="connsiteY813" fmla="*/ 3148517 h 4305833"/>
                <a:gd name="connsiteX814" fmla="*/ 3740121 w 4308628"/>
                <a:gd name="connsiteY814" fmla="*/ 3149616 h 4305833"/>
                <a:gd name="connsiteX815" fmla="*/ 3744884 w 4308628"/>
                <a:gd name="connsiteY815" fmla="*/ 3158775 h 4305833"/>
                <a:gd name="connsiteX816" fmla="*/ 3705684 w 4308628"/>
                <a:gd name="connsiteY816" fmla="*/ 3148517 h 4305833"/>
                <a:gd name="connsiteX817" fmla="*/ 3744151 w 4308628"/>
                <a:gd name="connsiteY817" fmla="*/ 3143021 h 4305833"/>
                <a:gd name="connsiteX818" fmla="*/ 3728031 w 4308628"/>
                <a:gd name="connsiteY818" fmla="*/ 3112614 h 4305833"/>
                <a:gd name="connsiteX819" fmla="*/ 3754775 w 4308628"/>
                <a:gd name="connsiteY819" fmla="*/ 3143388 h 4305833"/>
                <a:gd name="connsiteX820" fmla="*/ 3744151 w 4308628"/>
                <a:gd name="connsiteY820" fmla="*/ 3143021 h 4305833"/>
                <a:gd name="connsiteX821" fmla="*/ 3718872 w 4308628"/>
                <a:gd name="connsiteY821" fmla="*/ 3091731 h 4305833"/>
                <a:gd name="connsiteX822" fmla="*/ 3718872 w 4308628"/>
                <a:gd name="connsiteY822" fmla="*/ 3091731 h 4305833"/>
                <a:gd name="connsiteX823" fmla="*/ 3719239 w 4308628"/>
                <a:gd name="connsiteY823" fmla="*/ 3084771 h 4305833"/>
                <a:gd name="connsiteX824" fmla="*/ 3707882 w 4308628"/>
                <a:gd name="connsiteY824" fmla="*/ 3079642 h 4305833"/>
                <a:gd name="connsiteX825" fmla="*/ 3703486 w 4308628"/>
                <a:gd name="connsiteY825" fmla="*/ 3084404 h 4305833"/>
                <a:gd name="connsiteX826" fmla="*/ 3707882 w 4308628"/>
                <a:gd name="connsiteY826" fmla="*/ 3095761 h 4305833"/>
                <a:gd name="connsiteX827" fmla="*/ 3711545 w 4308628"/>
                <a:gd name="connsiteY827" fmla="*/ 3096494 h 4305833"/>
                <a:gd name="connsiteX828" fmla="*/ 3712278 w 4308628"/>
                <a:gd name="connsiteY828" fmla="*/ 3096494 h 4305833"/>
                <a:gd name="connsiteX829" fmla="*/ 3736458 w 4308628"/>
                <a:gd name="connsiteY829" fmla="*/ 3143021 h 4305833"/>
                <a:gd name="connsiteX830" fmla="*/ 3683702 w 4308628"/>
                <a:gd name="connsiteY830" fmla="*/ 3141189 h 4305833"/>
                <a:gd name="connsiteX831" fmla="*/ 3675643 w 4308628"/>
                <a:gd name="connsiteY831" fmla="*/ 3135694 h 4305833"/>
                <a:gd name="connsiteX832" fmla="*/ 3675643 w 4308628"/>
                <a:gd name="connsiteY832" fmla="*/ 3135694 h 4305833"/>
                <a:gd name="connsiteX833" fmla="*/ 3667583 w 4308628"/>
                <a:gd name="connsiteY833" fmla="*/ 3145219 h 4305833"/>
                <a:gd name="connsiteX834" fmla="*/ 3667583 w 4308628"/>
                <a:gd name="connsiteY834" fmla="*/ 3145219 h 4305833"/>
                <a:gd name="connsiteX835" fmla="*/ 3676375 w 4308628"/>
                <a:gd name="connsiteY835" fmla="*/ 3153279 h 4305833"/>
                <a:gd name="connsiteX836" fmla="*/ 3677108 w 4308628"/>
                <a:gd name="connsiteY836" fmla="*/ 3153279 h 4305833"/>
                <a:gd name="connsiteX837" fmla="*/ 3682970 w 4308628"/>
                <a:gd name="connsiteY837" fmla="*/ 3150348 h 4305833"/>
                <a:gd name="connsiteX838" fmla="*/ 3682970 w 4308628"/>
                <a:gd name="connsiteY838" fmla="*/ 3149982 h 4305833"/>
                <a:gd name="connsiteX839" fmla="*/ 3749646 w 4308628"/>
                <a:gd name="connsiteY839" fmla="*/ 3167567 h 4305833"/>
                <a:gd name="connsiteX840" fmla="*/ 3767964 w 4308628"/>
                <a:gd name="connsiteY840" fmla="*/ 3201638 h 4305833"/>
                <a:gd name="connsiteX841" fmla="*/ 3767232 w 4308628"/>
                <a:gd name="connsiteY841" fmla="*/ 3202371 h 4305833"/>
                <a:gd name="connsiteX842" fmla="*/ 3767232 w 4308628"/>
                <a:gd name="connsiteY842" fmla="*/ 3207500 h 4305833"/>
                <a:gd name="connsiteX843" fmla="*/ 3767232 w 4308628"/>
                <a:gd name="connsiteY843" fmla="*/ 3207866 h 4305833"/>
                <a:gd name="connsiteX844" fmla="*/ 3650364 w 4308628"/>
                <a:gd name="connsiteY844" fmla="*/ 3365033 h 4305833"/>
                <a:gd name="connsiteX845" fmla="*/ 3648899 w 4308628"/>
                <a:gd name="connsiteY845" fmla="*/ 3365033 h 4305833"/>
                <a:gd name="connsiteX846" fmla="*/ 3477444 w 4308628"/>
                <a:gd name="connsiteY846" fmla="*/ 3244135 h 4305833"/>
                <a:gd name="connsiteX847" fmla="*/ 3477444 w 4308628"/>
                <a:gd name="connsiteY847" fmla="*/ 3240472 h 4305833"/>
                <a:gd name="connsiteX848" fmla="*/ 3470484 w 4308628"/>
                <a:gd name="connsiteY848" fmla="*/ 3236076 h 4305833"/>
                <a:gd name="connsiteX849" fmla="*/ 3412599 w 4308628"/>
                <a:gd name="connsiteY849" fmla="*/ 3121040 h 4305833"/>
                <a:gd name="connsiteX850" fmla="*/ 3413699 w 4308628"/>
                <a:gd name="connsiteY850" fmla="*/ 3120307 h 4305833"/>
                <a:gd name="connsiteX851" fmla="*/ 3413699 w 4308628"/>
                <a:gd name="connsiteY851" fmla="*/ 3114812 h 4305833"/>
                <a:gd name="connsiteX852" fmla="*/ 3407470 w 4308628"/>
                <a:gd name="connsiteY852" fmla="*/ 3110782 h 4305833"/>
                <a:gd name="connsiteX853" fmla="*/ 3356180 w 4308628"/>
                <a:gd name="connsiteY853" fmla="*/ 3003074 h 4305833"/>
                <a:gd name="connsiteX854" fmla="*/ 3356180 w 4308628"/>
                <a:gd name="connsiteY854" fmla="*/ 3003074 h 4305833"/>
                <a:gd name="connsiteX855" fmla="*/ 3356180 w 4308628"/>
                <a:gd name="connsiteY855" fmla="*/ 3003074 h 4305833"/>
                <a:gd name="connsiteX856" fmla="*/ 3355814 w 4308628"/>
                <a:gd name="connsiteY856" fmla="*/ 3003074 h 4305833"/>
                <a:gd name="connsiteX857" fmla="*/ 3355814 w 4308628"/>
                <a:gd name="connsiteY857" fmla="*/ 3002707 h 4305833"/>
                <a:gd name="connsiteX858" fmla="*/ 3287306 w 4308628"/>
                <a:gd name="connsiteY858" fmla="*/ 2911118 h 4305833"/>
                <a:gd name="connsiteX859" fmla="*/ 3286573 w 4308628"/>
                <a:gd name="connsiteY859" fmla="*/ 2910752 h 4305833"/>
                <a:gd name="connsiteX860" fmla="*/ 3286207 w 4308628"/>
                <a:gd name="connsiteY860" fmla="*/ 2910386 h 4305833"/>
                <a:gd name="connsiteX861" fmla="*/ 3285840 w 4308628"/>
                <a:gd name="connsiteY861" fmla="*/ 2910386 h 4305833"/>
                <a:gd name="connsiteX862" fmla="*/ 3285474 w 4308628"/>
                <a:gd name="connsiteY862" fmla="*/ 2910019 h 4305833"/>
                <a:gd name="connsiteX863" fmla="*/ 3285108 w 4308628"/>
                <a:gd name="connsiteY863" fmla="*/ 2910019 h 4305833"/>
                <a:gd name="connsiteX864" fmla="*/ 3284741 w 4308628"/>
                <a:gd name="connsiteY864" fmla="*/ 2909653 h 4305833"/>
                <a:gd name="connsiteX865" fmla="*/ 3284009 w 4308628"/>
                <a:gd name="connsiteY865" fmla="*/ 2910019 h 4305833"/>
                <a:gd name="connsiteX866" fmla="*/ 3283276 w 4308628"/>
                <a:gd name="connsiteY866" fmla="*/ 2910019 h 4305833"/>
                <a:gd name="connsiteX867" fmla="*/ 3282909 w 4308628"/>
                <a:gd name="connsiteY867" fmla="*/ 2910019 h 4305833"/>
                <a:gd name="connsiteX868" fmla="*/ 3109624 w 4308628"/>
                <a:gd name="connsiteY868" fmla="*/ 3000143 h 4305833"/>
                <a:gd name="connsiteX869" fmla="*/ 3130506 w 4308628"/>
                <a:gd name="connsiteY869" fmla="*/ 2789488 h 4305833"/>
                <a:gd name="connsiteX870" fmla="*/ 3130506 w 4308628"/>
                <a:gd name="connsiteY870" fmla="*/ 2789122 h 4305833"/>
                <a:gd name="connsiteX871" fmla="*/ 3130506 w 4308628"/>
                <a:gd name="connsiteY871" fmla="*/ 2789122 h 4305833"/>
                <a:gd name="connsiteX872" fmla="*/ 3130506 w 4308628"/>
                <a:gd name="connsiteY872" fmla="*/ 2788756 h 4305833"/>
                <a:gd name="connsiteX873" fmla="*/ 3129773 w 4308628"/>
                <a:gd name="connsiteY873" fmla="*/ 2786924 h 4305833"/>
                <a:gd name="connsiteX874" fmla="*/ 3129407 w 4308628"/>
                <a:gd name="connsiteY874" fmla="*/ 2786924 h 4305833"/>
                <a:gd name="connsiteX875" fmla="*/ 3129040 w 4308628"/>
                <a:gd name="connsiteY875" fmla="*/ 2786557 h 4305833"/>
                <a:gd name="connsiteX876" fmla="*/ 3126842 w 4308628"/>
                <a:gd name="connsiteY876" fmla="*/ 2786557 h 4305833"/>
                <a:gd name="connsiteX877" fmla="*/ 3126110 w 4308628"/>
                <a:gd name="connsiteY877" fmla="*/ 2786557 h 4305833"/>
                <a:gd name="connsiteX878" fmla="*/ 3125743 w 4308628"/>
                <a:gd name="connsiteY878" fmla="*/ 2786557 h 4305833"/>
                <a:gd name="connsiteX879" fmla="*/ 2954289 w 4308628"/>
                <a:gd name="connsiteY879" fmla="*/ 2883641 h 4305833"/>
                <a:gd name="connsiteX880" fmla="*/ 2945862 w 4308628"/>
                <a:gd name="connsiteY880" fmla="*/ 2881810 h 4305833"/>
                <a:gd name="connsiteX881" fmla="*/ 2945130 w 4308628"/>
                <a:gd name="connsiteY881" fmla="*/ 2882543 h 4305833"/>
                <a:gd name="connsiteX882" fmla="*/ 2875889 w 4308628"/>
                <a:gd name="connsiteY882" fmla="*/ 2827589 h 4305833"/>
                <a:gd name="connsiteX883" fmla="*/ 2879552 w 4308628"/>
                <a:gd name="connsiteY883" fmla="*/ 2823559 h 4305833"/>
                <a:gd name="connsiteX884" fmla="*/ 3025728 w 4308628"/>
                <a:gd name="connsiteY884" fmla="*/ 2804142 h 4305833"/>
                <a:gd name="connsiteX885" fmla="*/ 3026461 w 4308628"/>
                <a:gd name="connsiteY885" fmla="*/ 2805608 h 4305833"/>
                <a:gd name="connsiteX886" fmla="*/ 3032323 w 4308628"/>
                <a:gd name="connsiteY886" fmla="*/ 2808172 h 4305833"/>
                <a:gd name="connsiteX887" fmla="*/ 3032323 w 4308628"/>
                <a:gd name="connsiteY887" fmla="*/ 2808172 h 4305833"/>
                <a:gd name="connsiteX888" fmla="*/ 3040382 w 4308628"/>
                <a:gd name="connsiteY888" fmla="*/ 2800113 h 4305833"/>
                <a:gd name="connsiteX889" fmla="*/ 3038184 w 4308628"/>
                <a:gd name="connsiteY889" fmla="*/ 2794251 h 4305833"/>
                <a:gd name="connsiteX890" fmla="*/ 3035253 w 4308628"/>
                <a:gd name="connsiteY890" fmla="*/ 2793152 h 4305833"/>
                <a:gd name="connsiteX891" fmla="*/ 3029392 w 4308628"/>
                <a:gd name="connsiteY891" fmla="*/ 2700464 h 4305833"/>
                <a:gd name="connsiteX892" fmla="*/ 3114753 w 4308628"/>
                <a:gd name="connsiteY892" fmla="*/ 2665294 h 4305833"/>
                <a:gd name="connsiteX893" fmla="*/ 3119881 w 4308628"/>
                <a:gd name="connsiteY893" fmla="*/ 2667492 h 4305833"/>
                <a:gd name="connsiteX894" fmla="*/ 3123545 w 4308628"/>
                <a:gd name="connsiteY894" fmla="*/ 2666759 h 4305833"/>
                <a:gd name="connsiteX895" fmla="*/ 3127208 w 4308628"/>
                <a:gd name="connsiteY895" fmla="*/ 2655769 h 4305833"/>
                <a:gd name="connsiteX896" fmla="*/ 3127208 w 4308628"/>
                <a:gd name="connsiteY896" fmla="*/ 2655769 h 4305833"/>
                <a:gd name="connsiteX897" fmla="*/ 3120980 w 4308628"/>
                <a:gd name="connsiteY897" fmla="*/ 2651739 h 4305833"/>
                <a:gd name="connsiteX898" fmla="*/ 3074453 w 4308628"/>
                <a:gd name="connsiteY898" fmla="*/ 2511791 h 4305833"/>
                <a:gd name="connsiteX899" fmla="*/ 3076652 w 4308628"/>
                <a:gd name="connsiteY899" fmla="*/ 2509226 h 4305833"/>
                <a:gd name="connsiteX900" fmla="*/ 3076652 w 4308628"/>
                <a:gd name="connsiteY900" fmla="*/ 2506662 h 4305833"/>
                <a:gd name="connsiteX901" fmla="*/ 3155418 w 4308628"/>
                <a:gd name="connsiteY901" fmla="*/ 2544763 h 4305833"/>
                <a:gd name="connsiteX902" fmla="*/ 3155052 w 4308628"/>
                <a:gd name="connsiteY902" fmla="*/ 2545862 h 4305833"/>
                <a:gd name="connsiteX903" fmla="*/ 3160180 w 4308628"/>
                <a:gd name="connsiteY903" fmla="*/ 2552456 h 4305833"/>
                <a:gd name="connsiteX904" fmla="*/ 3148091 w 4308628"/>
                <a:gd name="connsiteY904" fmla="*/ 2748823 h 4305833"/>
                <a:gd name="connsiteX905" fmla="*/ 3148091 w 4308628"/>
                <a:gd name="connsiteY905" fmla="*/ 2748823 h 4305833"/>
                <a:gd name="connsiteX906" fmla="*/ 3148091 w 4308628"/>
                <a:gd name="connsiteY906" fmla="*/ 2748823 h 4305833"/>
                <a:gd name="connsiteX907" fmla="*/ 3148091 w 4308628"/>
                <a:gd name="connsiteY907" fmla="*/ 2748823 h 4305833"/>
                <a:gd name="connsiteX908" fmla="*/ 3149923 w 4308628"/>
                <a:gd name="connsiteY908" fmla="*/ 2751753 h 4305833"/>
                <a:gd name="connsiteX909" fmla="*/ 3149923 w 4308628"/>
                <a:gd name="connsiteY909" fmla="*/ 2751753 h 4305833"/>
                <a:gd name="connsiteX910" fmla="*/ 3151388 w 4308628"/>
                <a:gd name="connsiteY910" fmla="*/ 2752120 h 4305833"/>
                <a:gd name="connsiteX911" fmla="*/ 3151388 w 4308628"/>
                <a:gd name="connsiteY911" fmla="*/ 2752120 h 4305833"/>
                <a:gd name="connsiteX912" fmla="*/ 3153220 w 4308628"/>
                <a:gd name="connsiteY912" fmla="*/ 2751753 h 4305833"/>
                <a:gd name="connsiteX913" fmla="*/ 3153220 w 4308628"/>
                <a:gd name="connsiteY913" fmla="*/ 2751753 h 4305833"/>
                <a:gd name="connsiteX914" fmla="*/ 3333467 w 4308628"/>
                <a:gd name="connsiteY914" fmla="*/ 2640748 h 4305833"/>
                <a:gd name="connsiteX915" fmla="*/ 3328338 w 4308628"/>
                <a:gd name="connsiteY915" fmla="*/ 2836015 h 4305833"/>
                <a:gd name="connsiteX916" fmla="*/ 3328338 w 4308628"/>
                <a:gd name="connsiteY916" fmla="*/ 2836015 h 4305833"/>
                <a:gd name="connsiteX917" fmla="*/ 3328338 w 4308628"/>
                <a:gd name="connsiteY917" fmla="*/ 2836015 h 4305833"/>
                <a:gd name="connsiteX918" fmla="*/ 3329437 w 4308628"/>
                <a:gd name="connsiteY918" fmla="*/ 2838580 h 4305833"/>
                <a:gd name="connsiteX919" fmla="*/ 3330902 w 4308628"/>
                <a:gd name="connsiteY919" fmla="*/ 2839313 h 4305833"/>
                <a:gd name="connsiteX920" fmla="*/ 3331269 w 4308628"/>
                <a:gd name="connsiteY920" fmla="*/ 2839679 h 4305833"/>
                <a:gd name="connsiteX921" fmla="*/ 3443739 w 4308628"/>
                <a:gd name="connsiteY921" fmla="*/ 2861294 h 4305833"/>
                <a:gd name="connsiteX922" fmla="*/ 3444472 w 4308628"/>
                <a:gd name="connsiteY922" fmla="*/ 2861294 h 4305833"/>
                <a:gd name="connsiteX923" fmla="*/ 3563538 w 4308628"/>
                <a:gd name="connsiteY923" fmla="*/ 2860195 h 4305833"/>
                <a:gd name="connsiteX924" fmla="*/ 3569400 w 4308628"/>
                <a:gd name="connsiteY924" fmla="*/ 2864225 h 4305833"/>
                <a:gd name="connsiteX925" fmla="*/ 3570132 w 4308628"/>
                <a:gd name="connsiteY925" fmla="*/ 2864225 h 4305833"/>
                <a:gd name="connsiteX926" fmla="*/ 3575627 w 4308628"/>
                <a:gd name="connsiteY926" fmla="*/ 2860561 h 4305833"/>
                <a:gd name="connsiteX927" fmla="*/ 3704218 w 4308628"/>
                <a:gd name="connsiteY927" fmla="*/ 2862393 h 4305833"/>
                <a:gd name="connsiteX928" fmla="*/ 3710446 w 4308628"/>
                <a:gd name="connsiteY928" fmla="*/ 2866789 h 4305833"/>
                <a:gd name="connsiteX929" fmla="*/ 3711179 w 4308628"/>
                <a:gd name="connsiteY929" fmla="*/ 2866789 h 4305833"/>
                <a:gd name="connsiteX930" fmla="*/ 3714476 w 4308628"/>
                <a:gd name="connsiteY930" fmla="*/ 2865324 h 4305833"/>
                <a:gd name="connsiteX931" fmla="*/ 3898386 w 4308628"/>
                <a:gd name="connsiteY931" fmla="*/ 2966438 h 4305833"/>
                <a:gd name="connsiteX932" fmla="*/ 3899119 w 4308628"/>
                <a:gd name="connsiteY932" fmla="*/ 2967903 h 4305833"/>
                <a:gd name="connsiteX933" fmla="*/ 3808996 w 4308628"/>
                <a:gd name="connsiteY933" fmla="*/ 3141922 h 4305833"/>
                <a:gd name="connsiteX934" fmla="*/ 3808629 w 4308628"/>
                <a:gd name="connsiteY934" fmla="*/ 3141922 h 4305833"/>
                <a:gd name="connsiteX935" fmla="*/ 3808629 w 4308628"/>
                <a:gd name="connsiteY935" fmla="*/ 3141922 h 4305833"/>
                <a:gd name="connsiteX936" fmla="*/ 3803867 w 4308628"/>
                <a:gd name="connsiteY936" fmla="*/ 3144487 h 4305833"/>
                <a:gd name="connsiteX937" fmla="*/ 3803501 w 4308628"/>
                <a:gd name="connsiteY937" fmla="*/ 3145219 h 4305833"/>
                <a:gd name="connsiteX938" fmla="*/ 3765033 w 4308628"/>
                <a:gd name="connsiteY938" fmla="*/ 3143754 h 4305833"/>
                <a:gd name="connsiteX939" fmla="*/ 3718872 w 4308628"/>
                <a:gd name="connsiteY939" fmla="*/ 3091731 h 4305833"/>
                <a:gd name="connsiteX940" fmla="*/ 3479643 w 4308628"/>
                <a:gd name="connsiteY940" fmla="*/ 3254027 h 4305833"/>
                <a:gd name="connsiteX941" fmla="*/ 3640839 w 4308628"/>
                <a:gd name="connsiteY941" fmla="*/ 3367597 h 4305833"/>
                <a:gd name="connsiteX942" fmla="*/ 3549616 w 4308628"/>
                <a:gd name="connsiteY942" fmla="*/ 3377855 h 4305833"/>
                <a:gd name="connsiteX943" fmla="*/ 3543388 w 4308628"/>
                <a:gd name="connsiteY943" fmla="*/ 3374558 h 4305833"/>
                <a:gd name="connsiteX944" fmla="*/ 3479643 w 4308628"/>
                <a:gd name="connsiteY944" fmla="*/ 3254027 h 4305833"/>
                <a:gd name="connsiteX945" fmla="*/ 2706266 w 4308628"/>
                <a:gd name="connsiteY945" fmla="*/ 4165885 h 4305833"/>
                <a:gd name="connsiteX946" fmla="*/ 2704435 w 4308628"/>
                <a:gd name="connsiteY946" fmla="*/ 4162222 h 4305833"/>
                <a:gd name="connsiteX947" fmla="*/ 2697474 w 4308628"/>
                <a:gd name="connsiteY947" fmla="*/ 4160390 h 4305833"/>
                <a:gd name="connsiteX948" fmla="*/ 2674393 w 4308628"/>
                <a:gd name="connsiteY948" fmla="*/ 4118992 h 4305833"/>
                <a:gd name="connsiteX949" fmla="*/ 2804083 w 4308628"/>
                <a:gd name="connsiteY949" fmla="*/ 4166985 h 4305833"/>
                <a:gd name="connsiteX950" fmla="*/ 2706266 w 4308628"/>
                <a:gd name="connsiteY950" fmla="*/ 4165885 h 4305833"/>
                <a:gd name="connsiteX951" fmla="*/ 2547268 w 4308628"/>
                <a:gd name="connsiteY951" fmla="*/ 3954865 h 4305833"/>
                <a:gd name="connsiteX952" fmla="*/ 2570715 w 4308628"/>
                <a:gd name="connsiteY952" fmla="*/ 3979777 h 4305833"/>
                <a:gd name="connsiteX953" fmla="*/ 2567784 w 4308628"/>
                <a:gd name="connsiteY953" fmla="*/ 3989669 h 4305833"/>
                <a:gd name="connsiteX954" fmla="*/ 2547268 w 4308628"/>
                <a:gd name="connsiteY954" fmla="*/ 3954865 h 4305833"/>
                <a:gd name="connsiteX955" fmla="*/ 2578774 w 4308628"/>
                <a:gd name="connsiteY955" fmla="*/ 3978312 h 4305833"/>
                <a:gd name="connsiteX956" fmla="*/ 2589033 w 4308628"/>
                <a:gd name="connsiteY956" fmla="*/ 3945340 h 4305833"/>
                <a:gd name="connsiteX957" fmla="*/ 2586102 w 4308628"/>
                <a:gd name="connsiteY957" fmla="*/ 3986005 h 4305833"/>
                <a:gd name="connsiteX958" fmla="*/ 2578774 w 4308628"/>
                <a:gd name="connsiteY958" fmla="*/ 3978312 h 4305833"/>
                <a:gd name="connsiteX959" fmla="*/ 2597092 w 4308628"/>
                <a:gd name="connsiteY959" fmla="*/ 3923725 h 4305833"/>
                <a:gd name="connsiteX960" fmla="*/ 2602221 w 4308628"/>
                <a:gd name="connsiteY960" fmla="*/ 3919328 h 4305833"/>
                <a:gd name="connsiteX961" fmla="*/ 2597825 w 4308628"/>
                <a:gd name="connsiteY961" fmla="*/ 3907972 h 4305833"/>
                <a:gd name="connsiteX962" fmla="*/ 2586102 w 4308628"/>
                <a:gd name="connsiteY962" fmla="*/ 3912368 h 4305833"/>
                <a:gd name="connsiteX963" fmla="*/ 2586102 w 4308628"/>
                <a:gd name="connsiteY963" fmla="*/ 3912368 h 4305833"/>
                <a:gd name="connsiteX964" fmla="*/ 2588666 w 4308628"/>
                <a:gd name="connsiteY964" fmla="*/ 3921893 h 4305833"/>
                <a:gd name="connsiteX965" fmla="*/ 2573279 w 4308628"/>
                <a:gd name="connsiteY965" fmla="*/ 3972816 h 4305833"/>
                <a:gd name="connsiteX966" fmla="*/ 2537010 w 4308628"/>
                <a:gd name="connsiteY966" fmla="*/ 3933983 h 4305833"/>
                <a:gd name="connsiteX967" fmla="*/ 2535178 w 4308628"/>
                <a:gd name="connsiteY967" fmla="*/ 3924091 h 4305833"/>
                <a:gd name="connsiteX968" fmla="*/ 2522722 w 4308628"/>
                <a:gd name="connsiteY968" fmla="*/ 3925190 h 4305833"/>
                <a:gd name="connsiteX969" fmla="*/ 2520524 w 4308628"/>
                <a:gd name="connsiteY969" fmla="*/ 3931418 h 4305833"/>
                <a:gd name="connsiteX970" fmla="*/ 2523455 w 4308628"/>
                <a:gd name="connsiteY970" fmla="*/ 3937280 h 4305833"/>
                <a:gd name="connsiteX971" fmla="*/ 2528950 w 4308628"/>
                <a:gd name="connsiteY971" fmla="*/ 3939478 h 4305833"/>
                <a:gd name="connsiteX972" fmla="*/ 2529683 w 4308628"/>
                <a:gd name="connsiteY972" fmla="*/ 3939112 h 4305833"/>
                <a:gd name="connsiteX973" fmla="*/ 2564486 w 4308628"/>
                <a:gd name="connsiteY973" fmla="*/ 3999194 h 4305833"/>
                <a:gd name="connsiteX974" fmla="*/ 2553130 w 4308628"/>
                <a:gd name="connsiteY974" fmla="*/ 4036196 h 4305833"/>
                <a:gd name="connsiteX975" fmla="*/ 2548367 w 4308628"/>
                <a:gd name="connsiteY975" fmla="*/ 4039859 h 4305833"/>
                <a:gd name="connsiteX976" fmla="*/ 2548367 w 4308628"/>
                <a:gd name="connsiteY976" fmla="*/ 4040226 h 4305833"/>
                <a:gd name="connsiteX977" fmla="*/ 2354565 w 4308628"/>
                <a:gd name="connsiteY977" fmla="*/ 4068801 h 4305833"/>
                <a:gd name="connsiteX978" fmla="*/ 2353466 w 4308628"/>
                <a:gd name="connsiteY978" fmla="*/ 4067702 h 4305833"/>
                <a:gd name="connsiteX979" fmla="*/ 2318296 w 4308628"/>
                <a:gd name="connsiteY979" fmla="*/ 3861444 h 4305833"/>
                <a:gd name="connsiteX980" fmla="*/ 2320860 w 4308628"/>
                <a:gd name="connsiteY980" fmla="*/ 3858514 h 4305833"/>
                <a:gd name="connsiteX981" fmla="*/ 2319028 w 4308628"/>
                <a:gd name="connsiteY981" fmla="*/ 3850453 h 4305833"/>
                <a:gd name="connsiteX982" fmla="*/ 2359327 w 4308628"/>
                <a:gd name="connsiteY982" fmla="*/ 3728091 h 4305833"/>
                <a:gd name="connsiteX983" fmla="*/ 2364823 w 4308628"/>
                <a:gd name="connsiteY983" fmla="*/ 3724061 h 4305833"/>
                <a:gd name="connsiteX984" fmla="*/ 2364823 w 4308628"/>
                <a:gd name="connsiteY984" fmla="*/ 3718566 h 4305833"/>
                <a:gd name="connsiteX985" fmla="*/ 2363357 w 4308628"/>
                <a:gd name="connsiteY985" fmla="*/ 3716734 h 4305833"/>
                <a:gd name="connsiteX986" fmla="*/ 2403290 w 4308628"/>
                <a:gd name="connsiteY986" fmla="*/ 3604263 h 4305833"/>
                <a:gd name="connsiteX987" fmla="*/ 2403290 w 4308628"/>
                <a:gd name="connsiteY987" fmla="*/ 3603897 h 4305833"/>
                <a:gd name="connsiteX988" fmla="*/ 2403290 w 4308628"/>
                <a:gd name="connsiteY988" fmla="*/ 3603897 h 4305833"/>
                <a:gd name="connsiteX989" fmla="*/ 2419410 w 4308628"/>
                <a:gd name="connsiteY989" fmla="*/ 3490693 h 4305833"/>
                <a:gd name="connsiteX990" fmla="*/ 2419410 w 4308628"/>
                <a:gd name="connsiteY990" fmla="*/ 3490326 h 4305833"/>
                <a:gd name="connsiteX991" fmla="*/ 2419410 w 4308628"/>
                <a:gd name="connsiteY991" fmla="*/ 3489960 h 4305833"/>
                <a:gd name="connsiteX992" fmla="*/ 2419044 w 4308628"/>
                <a:gd name="connsiteY992" fmla="*/ 3489593 h 4305833"/>
                <a:gd name="connsiteX993" fmla="*/ 2418311 w 4308628"/>
                <a:gd name="connsiteY993" fmla="*/ 3487762 h 4305833"/>
                <a:gd name="connsiteX994" fmla="*/ 2417212 w 4308628"/>
                <a:gd name="connsiteY994" fmla="*/ 3487395 h 4305833"/>
                <a:gd name="connsiteX995" fmla="*/ 2416846 w 4308628"/>
                <a:gd name="connsiteY995" fmla="*/ 3486663 h 4305833"/>
                <a:gd name="connsiteX996" fmla="*/ 2230737 w 4308628"/>
                <a:gd name="connsiteY996" fmla="*/ 3428046 h 4305833"/>
                <a:gd name="connsiteX997" fmla="*/ 2394497 w 4308628"/>
                <a:gd name="connsiteY997" fmla="*/ 3293959 h 4305833"/>
                <a:gd name="connsiteX998" fmla="*/ 2394497 w 4308628"/>
                <a:gd name="connsiteY998" fmla="*/ 3293959 h 4305833"/>
                <a:gd name="connsiteX999" fmla="*/ 2394497 w 4308628"/>
                <a:gd name="connsiteY999" fmla="*/ 3293959 h 4305833"/>
                <a:gd name="connsiteX1000" fmla="*/ 2394497 w 4308628"/>
                <a:gd name="connsiteY1000" fmla="*/ 3293593 h 4305833"/>
                <a:gd name="connsiteX1001" fmla="*/ 2395230 w 4308628"/>
                <a:gd name="connsiteY1001" fmla="*/ 3291761 h 4305833"/>
                <a:gd name="connsiteX1002" fmla="*/ 2394864 w 4308628"/>
                <a:gd name="connsiteY1002" fmla="*/ 3291029 h 4305833"/>
                <a:gd name="connsiteX1003" fmla="*/ 2394864 w 4308628"/>
                <a:gd name="connsiteY1003" fmla="*/ 3290663 h 4305833"/>
                <a:gd name="connsiteX1004" fmla="*/ 2394497 w 4308628"/>
                <a:gd name="connsiteY1004" fmla="*/ 3290296 h 4305833"/>
                <a:gd name="connsiteX1005" fmla="*/ 2394131 w 4308628"/>
                <a:gd name="connsiteY1005" fmla="*/ 3289197 h 4305833"/>
                <a:gd name="connsiteX1006" fmla="*/ 2393399 w 4308628"/>
                <a:gd name="connsiteY1006" fmla="*/ 3289197 h 4305833"/>
                <a:gd name="connsiteX1007" fmla="*/ 2392666 w 4308628"/>
                <a:gd name="connsiteY1007" fmla="*/ 3288464 h 4305833"/>
                <a:gd name="connsiteX1008" fmla="*/ 2202894 w 4308628"/>
                <a:gd name="connsiteY1008" fmla="*/ 3236076 h 4305833"/>
                <a:gd name="connsiteX1009" fmla="*/ 2202894 w 4308628"/>
                <a:gd name="connsiteY1009" fmla="*/ 3234244 h 4305833"/>
                <a:gd name="connsiteX1010" fmla="*/ 2198131 w 4308628"/>
                <a:gd name="connsiteY1010" fmla="*/ 3229115 h 4305833"/>
                <a:gd name="connsiteX1011" fmla="*/ 2197032 w 4308628"/>
                <a:gd name="connsiteY1011" fmla="*/ 3229115 h 4305833"/>
                <a:gd name="connsiteX1012" fmla="*/ 2186408 w 4308628"/>
                <a:gd name="connsiteY1012" fmla="*/ 3141922 h 4305833"/>
                <a:gd name="connsiteX1013" fmla="*/ 2188972 w 4308628"/>
                <a:gd name="connsiteY1013" fmla="*/ 3143021 h 4305833"/>
                <a:gd name="connsiteX1014" fmla="*/ 2192269 w 4308628"/>
                <a:gd name="connsiteY1014" fmla="*/ 3141556 h 4305833"/>
                <a:gd name="connsiteX1015" fmla="*/ 2309503 w 4308628"/>
                <a:gd name="connsiteY1015" fmla="*/ 3231313 h 4305833"/>
                <a:gd name="connsiteX1016" fmla="*/ 2311335 w 4308628"/>
                <a:gd name="connsiteY1016" fmla="*/ 3238640 h 4305833"/>
                <a:gd name="connsiteX1017" fmla="*/ 2322692 w 4308628"/>
                <a:gd name="connsiteY1017" fmla="*/ 3238640 h 4305833"/>
                <a:gd name="connsiteX1018" fmla="*/ 2325257 w 4308628"/>
                <a:gd name="connsiteY1018" fmla="*/ 3232778 h 4305833"/>
                <a:gd name="connsiteX1019" fmla="*/ 2324157 w 4308628"/>
                <a:gd name="connsiteY1019" fmla="*/ 3229847 h 4305833"/>
                <a:gd name="connsiteX1020" fmla="*/ 2385339 w 4308628"/>
                <a:gd name="connsiteY1020" fmla="*/ 3160240 h 4305833"/>
                <a:gd name="connsiteX1021" fmla="*/ 2470700 w 4308628"/>
                <a:gd name="connsiteY1021" fmla="*/ 3195777 h 4305833"/>
                <a:gd name="connsiteX1022" fmla="*/ 2475462 w 4308628"/>
                <a:gd name="connsiteY1022" fmla="*/ 3203104 h 4305833"/>
                <a:gd name="connsiteX1023" fmla="*/ 2478027 w 4308628"/>
                <a:gd name="connsiteY1023" fmla="*/ 3203470 h 4305833"/>
                <a:gd name="connsiteX1024" fmla="*/ 2485720 w 4308628"/>
                <a:gd name="connsiteY1024" fmla="*/ 3197975 h 4305833"/>
                <a:gd name="connsiteX1025" fmla="*/ 2484255 w 4308628"/>
                <a:gd name="connsiteY1025" fmla="*/ 3190647 h 4305833"/>
                <a:gd name="connsiteX1026" fmla="*/ 2549832 w 4308628"/>
                <a:gd name="connsiteY1026" fmla="*/ 3059126 h 4305833"/>
                <a:gd name="connsiteX1027" fmla="*/ 2549832 w 4308628"/>
                <a:gd name="connsiteY1027" fmla="*/ 3059126 h 4305833"/>
                <a:gd name="connsiteX1028" fmla="*/ 2555328 w 4308628"/>
                <a:gd name="connsiteY1028" fmla="*/ 3056561 h 4305833"/>
                <a:gd name="connsiteX1029" fmla="*/ 2583904 w 4308628"/>
                <a:gd name="connsiteY1029" fmla="*/ 3138991 h 4305833"/>
                <a:gd name="connsiteX1030" fmla="*/ 2582804 w 4308628"/>
                <a:gd name="connsiteY1030" fmla="*/ 3139724 h 4305833"/>
                <a:gd name="connsiteX1031" fmla="*/ 2580606 w 4308628"/>
                <a:gd name="connsiteY1031" fmla="*/ 3146319 h 4305833"/>
                <a:gd name="connsiteX1032" fmla="*/ 2581339 w 4308628"/>
                <a:gd name="connsiteY1032" fmla="*/ 3148150 h 4305833"/>
                <a:gd name="connsiteX1033" fmla="*/ 2433698 w 4308628"/>
                <a:gd name="connsiteY1033" fmla="*/ 3278573 h 4305833"/>
                <a:gd name="connsiteX1034" fmla="*/ 2433698 w 4308628"/>
                <a:gd name="connsiteY1034" fmla="*/ 3278573 h 4305833"/>
                <a:gd name="connsiteX1035" fmla="*/ 2433698 w 4308628"/>
                <a:gd name="connsiteY1035" fmla="*/ 3278573 h 4305833"/>
                <a:gd name="connsiteX1036" fmla="*/ 2433698 w 4308628"/>
                <a:gd name="connsiteY1036" fmla="*/ 3278939 h 4305833"/>
                <a:gd name="connsiteX1037" fmla="*/ 2432965 w 4308628"/>
                <a:gd name="connsiteY1037" fmla="*/ 3280771 h 4305833"/>
                <a:gd name="connsiteX1038" fmla="*/ 2433332 w 4308628"/>
                <a:gd name="connsiteY1038" fmla="*/ 3281504 h 4305833"/>
                <a:gd name="connsiteX1039" fmla="*/ 2433332 w 4308628"/>
                <a:gd name="connsiteY1039" fmla="*/ 3281870 h 4305833"/>
                <a:gd name="connsiteX1040" fmla="*/ 2433698 w 4308628"/>
                <a:gd name="connsiteY1040" fmla="*/ 3282236 h 4305833"/>
                <a:gd name="connsiteX1041" fmla="*/ 2434064 w 4308628"/>
                <a:gd name="connsiteY1041" fmla="*/ 3283336 h 4305833"/>
                <a:gd name="connsiteX1042" fmla="*/ 2434064 w 4308628"/>
                <a:gd name="connsiteY1042" fmla="*/ 3283336 h 4305833"/>
                <a:gd name="connsiteX1043" fmla="*/ 2435163 w 4308628"/>
                <a:gd name="connsiteY1043" fmla="*/ 3283702 h 4305833"/>
                <a:gd name="connsiteX1044" fmla="*/ 2435530 w 4308628"/>
                <a:gd name="connsiteY1044" fmla="*/ 3284068 h 4305833"/>
                <a:gd name="connsiteX1045" fmla="*/ 2641421 w 4308628"/>
                <a:gd name="connsiteY1045" fmla="*/ 3332794 h 4305833"/>
                <a:gd name="connsiteX1046" fmla="*/ 2499642 w 4308628"/>
                <a:gd name="connsiteY1046" fmla="*/ 3467246 h 4305833"/>
                <a:gd name="connsiteX1047" fmla="*/ 2499642 w 4308628"/>
                <a:gd name="connsiteY1047" fmla="*/ 3467246 h 4305833"/>
                <a:gd name="connsiteX1048" fmla="*/ 2499642 w 4308628"/>
                <a:gd name="connsiteY1048" fmla="*/ 3467246 h 4305833"/>
                <a:gd name="connsiteX1049" fmla="*/ 2499275 w 4308628"/>
                <a:gd name="connsiteY1049" fmla="*/ 3467978 h 4305833"/>
                <a:gd name="connsiteX1050" fmla="*/ 2498543 w 4308628"/>
                <a:gd name="connsiteY1050" fmla="*/ 3469444 h 4305833"/>
                <a:gd name="connsiteX1051" fmla="*/ 2498543 w 4308628"/>
                <a:gd name="connsiteY1051" fmla="*/ 3469444 h 4305833"/>
                <a:gd name="connsiteX1052" fmla="*/ 2498543 w 4308628"/>
                <a:gd name="connsiteY1052" fmla="*/ 3469444 h 4305833"/>
                <a:gd name="connsiteX1053" fmla="*/ 2499275 w 4308628"/>
                <a:gd name="connsiteY1053" fmla="*/ 3470909 h 4305833"/>
                <a:gd name="connsiteX1054" fmla="*/ 2499275 w 4308628"/>
                <a:gd name="connsiteY1054" fmla="*/ 3471276 h 4305833"/>
                <a:gd name="connsiteX1055" fmla="*/ 2563388 w 4308628"/>
                <a:gd name="connsiteY1055" fmla="*/ 3565795 h 4305833"/>
                <a:gd name="connsiteX1056" fmla="*/ 2563754 w 4308628"/>
                <a:gd name="connsiteY1056" fmla="*/ 3565795 h 4305833"/>
                <a:gd name="connsiteX1057" fmla="*/ 2563754 w 4308628"/>
                <a:gd name="connsiteY1057" fmla="*/ 3566162 h 4305833"/>
                <a:gd name="connsiteX1058" fmla="*/ 2648748 w 4308628"/>
                <a:gd name="connsiteY1058" fmla="*/ 3649691 h 4305833"/>
                <a:gd name="connsiteX1059" fmla="*/ 2648016 w 4308628"/>
                <a:gd name="connsiteY1059" fmla="*/ 3651889 h 4305833"/>
                <a:gd name="connsiteX1060" fmla="*/ 2650580 w 4308628"/>
                <a:gd name="connsiteY1060" fmla="*/ 3657018 h 4305833"/>
                <a:gd name="connsiteX1061" fmla="*/ 2655343 w 4308628"/>
                <a:gd name="connsiteY1061" fmla="*/ 3658850 h 4305833"/>
                <a:gd name="connsiteX1062" fmla="*/ 2656808 w 4308628"/>
                <a:gd name="connsiteY1062" fmla="*/ 3658117 h 4305833"/>
                <a:gd name="connsiteX1063" fmla="*/ 2746565 w 4308628"/>
                <a:gd name="connsiteY1063" fmla="*/ 3750439 h 4305833"/>
                <a:gd name="connsiteX1064" fmla="*/ 2748397 w 4308628"/>
                <a:gd name="connsiteY1064" fmla="*/ 3758498 h 4305833"/>
                <a:gd name="connsiteX1065" fmla="*/ 2751694 w 4308628"/>
                <a:gd name="connsiteY1065" fmla="*/ 3759598 h 4305833"/>
                <a:gd name="connsiteX1066" fmla="*/ 2810311 w 4308628"/>
                <a:gd name="connsiteY1066" fmla="*/ 3960726 h 4305833"/>
                <a:gd name="connsiteX1067" fmla="*/ 2809945 w 4308628"/>
                <a:gd name="connsiteY1067" fmla="*/ 3962192 h 4305833"/>
                <a:gd name="connsiteX1068" fmla="*/ 2623103 w 4308628"/>
                <a:gd name="connsiteY1068" fmla="*/ 4021542 h 4305833"/>
                <a:gd name="connsiteX1069" fmla="*/ 2623103 w 4308628"/>
                <a:gd name="connsiteY1069" fmla="*/ 4021175 h 4305833"/>
                <a:gd name="connsiteX1070" fmla="*/ 2617242 w 4308628"/>
                <a:gd name="connsiteY1070" fmla="*/ 4020076 h 4305833"/>
                <a:gd name="connsiteX1071" fmla="*/ 2590864 w 4308628"/>
                <a:gd name="connsiteY1071" fmla="*/ 3991867 h 4305833"/>
                <a:gd name="connsiteX1072" fmla="*/ 2597092 w 4308628"/>
                <a:gd name="connsiteY1072" fmla="*/ 3923725 h 4305833"/>
                <a:gd name="connsiteX1073" fmla="*/ 2450550 w 4308628"/>
                <a:gd name="connsiteY1073" fmla="*/ 4248315 h 4305833"/>
                <a:gd name="connsiteX1074" fmla="*/ 2546169 w 4308628"/>
                <a:gd name="connsiteY1074" fmla="*/ 4148301 h 4305833"/>
                <a:gd name="connsiteX1075" fmla="*/ 2543604 w 4308628"/>
                <a:gd name="connsiteY1075" fmla="*/ 4195561 h 4305833"/>
                <a:gd name="connsiteX1076" fmla="*/ 2538109 w 4308628"/>
                <a:gd name="connsiteY1076" fmla="*/ 4200323 h 4305833"/>
                <a:gd name="connsiteX1077" fmla="*/ 2538109 w 4308628"/>
                <a:gd name="connsiteY1077" fmla="*/ 4204353 h 4305833"/>
                <a:gd name="connsiteX1078" fmla="*/ 2450550 w 4308628"/>
                <a:gd name="connsiteY1078" fmla="*/ 4248315 h 4305833"/>
                <a:gd name="connsiteX1079" fmla="*/ 1158048 w 4308628"/>
                <a:gd name="connsiteY1079" fmla="*/ 3706109 h 4305833"/>
                <a:gd name="connsiteX1080" fmla="*/ 1156949 w 4308628"/>
                <a:gd name="connsiteY1080" fmla="*/ 3740547 h 4305833"/>
                <a:gd name="connsiteX1081" fmla="*/ 1147790 w 4308628"/>
                <a:gd name="connsiteY1081" fmla="*/ 3745310 h 4305833"/>
                <a:gd name="connsiteX1082" fmla="*/ 1158048 w 4308628"/>
                <a:gd name="connsiteY1082" fmla="*/ 3706109 h 4305833"/>
                <a:gd name="connsiteX1083" fmla="*/ 1163543 w 4308628"/>
                <a:gd name="connsiteY1083" fmla="*/ 3744577 h 4305833"/>
                <a:gd name="connsiteX1084" fmla="*/ 1193951 w 4308628"/>
                <a:gd name="connsiteY1084" fmla="*/ 3728457 h 4305833"/>
                <a:gd name="connsiteX1085" fmla="*/ 1163177 w 4308628"/>
                <a:gd name="connsiteY1085" fmla="*/ 3755201 h 4305833"/>
                <a:gd name="connsiteX1086" fmla="*/ 1163543 w 4308628"/>
                <a:gd name="connsiteY1086" fmla="*/ 3744577 h 4305833"/>
                <a:gd name="connsiteX1087" fmla="*/ 1215199 w 4308628"/>
                <a:gd name="connsiteY1087" fmla="*/ 3718932 h 4305833"/>
                <a:gd name="connsiteX1088" fmla="*/ 1218863 w 4308628"/>
                <a:gd name="connsiteY1088" fmla="*/ 3720031 h 4305833"/>
                <a:gd name="connsiteX1089" fmla="*/ 1222160 w 4308628"/>
                <a:gd name="connsiteY1089" fmla="*/ 3719298 h 4305833"/>
                <a:gd name="connsiteX1090" fmla="*/ 1226923 w 4308628"/>
                <a:gd name="connsiteY1090" fmla="*/ 3714536 h 4305833"/>
                <a:gd name="connsiteX1091" fmla="*/ 1226923 w 4308628"/>
                <a:gd name="connsiteY1091" fmla="*/ 3707941 h 4305833"/>
                <a:gd name="connsiteX1092" fmla="*/ 1215566 w 4308628"/>
                <a:gd name="connsiteY1092" fmla="*/ 3702813 h 4305833"/>
                <a:gd name="connsiteX1093" fmla="*/ 1210803 w 4308628"/>
                <a:gd name="connsiteY1093" fmla="*/ 3707575 h 4305833"/>
                <a:gd name="connsiteX1094" fmla="*/ 1210803 w 4308628"/>
                <a:gd name="connsiteY1094" fmla="*/ 3711605 h 4305833"/>
                <a:gd name="connsiteX1095" fmla="*/ 1163910 w 4308628"/>
                <a:gd name="connsiteY1095" fmla="*/ 3736517 h 4305833"/>
                <a:gd name="connsiteX1096" fmla="*/ 1165741 w 4308628"/>
                <a:gd name="connsiteY1096" fmla="*/ 3683395 h 4305833"/>
                <a:gd name="connsiteX1097" fmla="*/ 1171237 w 4308628"/>
                <a:gd name="connsiteY1097" fmla="*/ 3675336 h 4305833"/>
                <a:gd name="connsiteX1098" fmla="*/ 1161712 w 4308628"/>
                <a:gd name="connsiteY1098" fmla="*/ 3667276 h 4305833"/>
                <a:gd name="connsiteX1099" fmla="*/ 1161712 w 4308628"/>
                <a:gd name="connsiteY1099" fmla="*/ 3667276 h 4305833"/>
                <a:gd name="connsiteX1100" fmla="*/ 1153652 w 4308628"/>
                <a:gd name="connsiteY1100" fmla="*/ 3676801 h 4305833"/>
                <a:gd name="connsiteX1101" fmla="*/ 1156949 w 4308628"/>
                <a:gd name="connsiteY1101" fmla="*/ 3682663 h 4305833"/>
                <a:gd name="connsiteX1102" fmla="*/ 1139364 w 4308628"/>
                <a:gd name="connsiteY1102" fmla="*/ 3749339 h 4305833"/>
                <a:gd name="connsiteX1103" fmla="*/ 1105293 w 4308628"/>
                <a:gd name="connsiteY1103" fmla="*/ 3767291 h 4305833"/>
                <a:gd name="connsiteX1104" fmla="*/ 1099431 w 4308628"/>
                <a:gd name="connsiteY1104" fmla="*/ 3766558 h 4305833"/>
                <a:gd name="connsiteX1105" fmla="*/ 1099431 w 4308628"/>
                <a:gd name="connsiteY1105" fmla="*/ 3766558 h 4305833"/>
                <a:gd name="connsiteX1106" fmla="*/ 942265 w 4308628"/>
                <a:gd name="connsiteY1106" fmla="*/ 3649691 h 4305833"/>
                <a:gd name="connsiteX1107" fmla="*/ 942265 w 4308628"/>
                <a:gd name="connsiteY1107" fmla="*/ 3648225 h 4305833"/>
                <a:gd name="connsiteX1108" fmla="*/ 1062796 w 4308628"/>
                <a:gd name="connsiteY1108" fmla="*/ 3477137 h 4305833"/>
                <a:gd name="connsiteX1109" fmla="*/ 1063895 w 4308628"/>
                <a:gd name="connsiteY1109" fmla="*/ 3477504 h 4305833"/>
                <a:gd name="connsiteX1110" fmla="*/ 1066826 w 4308628"/>
                <a:gd name="connsiteY1110" fmla="*/ 3477137 h 4305833"/>
                <a:gd name="connsiteX1111" fmla="*/ 1071222 w 4308628"/>
                <a:gd name="connsiteY1111" fmla="*/ 3470177 h 4305833"/>
                <a:gd name="connsiteX1112" fmla="*/ 1185891 w 4308628"/>
                <a:gd name="connsiteY1112" fmla="*/ 3412292 h 4305833"/>
                <a:gd name="connsiteX1113" fmla="*/ 1190287 w 4308628"/>
                <a:gd name="connsiteY1113" fmla="*/ 3413758 h 4305833"/>
                <a:gd name="connsiteX1114" fmla="*/ 1192852 w 4308628"/>
                <a:gd name="connsiteY1114" fmla="*/ 3413392 h 4305833"/>
                <a:gd name="connsiteX1115" fmla="*/ 1196882 w 4308628"/>
                <a:gd name="connsiteY1115" fmla="*/ 3407163 h 4305833"/>
                <a:gd name="connsiteX1116" fmla="*/ 1304224 w 4308628"/>
                <a:gd name="connsiteY1116" fmla="*/ 3355874 h 4305833"/>
                <a:gd name="connsiteX1117" fmla="*/ 1304224 w 4308628"/>
                <a:gd name="connsiteY1117" fmla="*/ 3355507 h 4305833"/>
                <a:gd name="connsiteX1118" fmla="*/ 1304590 w 4308628"/>
                <a:gd name="connsiteY1118" fmla="*/ 3355507 h 4305833"/>
                <a:gd name="connsiteX1119" fmla="*/ 1396179 w 4308628"/>
                <a:gd name="connsiteY1119" fmla="*/ 3286999 h 4305833"/>
                <a:gd name="connsiteX1120" fmla="*/ 1396545 w 4308628"/>
                <a:gd name="connsiteY1120" fmla="*/ 3286266 h 4305833"/>
                <a:gd name="connsiteX1121" fmla="*/ 1396912 w 4308628"/>
                <a:gd name="connsiteY1121" fmla="*/ 3285900 h 4305833"/>
                <a:gd name="connsiteX1122" fmla="*/ 1396912 w 4308628"/>
                <a:gd name="connsiteY1122" fmla="*/ 3285534 h 4305833"/>
                <a:gd name="connsiteX1123" fmla="*/ 1397278 w 4308628"/>
                <a:gd name="connsiteY1123" fmla="*/ 3285167 h 4305833"/>
                <a:gd name="connsiteX1124" fmla="*/ 1397278 w 4308628"/>
                <a:gd name="connsiteY1124" fmla="*/ 3284801 h 4305833"/>
                <a:gd name="connsiteX1125" fmla="*/ 1397644 w 4308628"/>
                <a:gd name="connsiteY1125" fmla="*/ 3284434 h 4305833"/>
                <a:gd name="connsiteX1126" fmla="*/ 1397278 w 4308628"/>
                <a:gd name="connsiteY1126" fmla="*/ 3283702 h 4305833"/>
                <a:gd name="connsiteX1127" fmla="*/ 1397278 w 4308628"/>
                <a:gd name="connsiteY1127" fmla="*/ 3282969 h 4305833"/>
                <a:gd name="connsiteX1128" fmla="*/ 1397278 w 4308628"/>
                <a:gd name="connsiteY1128" fmla="*/ 3282969 h 4305833"/>
                <a:gd name="connsiteX1129" fmla="*/ 1307155 w 4308628"/>
                <a:gd name="connsiteY1129" fmla="*/ 3109683 h 4305833"/>
                <a:gd name="connsiteX1130" fmla="*/ 1517809 w 4308628"/>
                <a:gd name="connsiteY1130" fmla="*/ 3130565 h 4305833"/>
                <a:gd name="connsiteX1131" fmla="*/ 1518175 w 4308628"/>
                <a:gd name="connsiteY1131" fmla="*/ 3130565 h 4305833"/>
                <a:gd name="connsiteX1132" fmla="*/ 1520373 w 4308628"/>
                <a:gd name="connsiteY1132" fmla="*/ 3129833 h 4305833"/>
                <a:gd name="connsiteX1133" fmla="*/ 1520373 w 4308628"/>
                <a:gd name="connsiteY1133" fmla="*/ 3129833 h 4305833"/>
                <a:gd name="connsiteX1134" fmla="*/ 1520373 w 4308628"/>
                <a:gd name="connsiteY1134" fmla="*/ 3129833 h 4305833"/>
                <a:gd name="connsiteX1135" fmla="*/ 1520373 w 4308628"/>
                <a:gd name="connsiteY1135" fmla="*/ 3129466 h 4305833"/>
                <a:gd name="connsiteX1136" fmla="*/ 1521473 w 4308628"/>
                <a:gd name="connsiteY1136" fmla="*/ 3127268 h 4305833"/>
                <a:gd name="connsiteX1137" fmla="*/ 1521106 w 4308628"/>
                <a:gd name="connsiteY1137" fmla="*/ 3126169 h 4305833"/>
                <a:gd name="connsiteX1138" fmla="*/ 1521106 w 4308628"/>
                <a:gd name="connsiteY1138" fmla="*/ 3125803 h 4305833"/>
                <a:gd name="connsiteX1139" fmla="*/ 1424022 w 4308628"/>
                <a:gd name="connsiteY1139" fmla="*/ 2954714 h 4305833"/>
                <a:gd name="connsiteX1140" fmla="*/ 1425488 w 4308628"/>
                <a:gd name="connsiteY1140" fmla="*/ 2953249 h 4305833"/>
                <a:gd name="connsiteX1141" fmla="*/ 1425854 w 4308628"/>
                <a:gd name="connsiteY1141" fmla="*/ 2946289 h 4305833"/>
                <a:gd name="connsiteX1142" fmla="*/ 1425121 w 4308628"/>
                <a:gd name="connsiteY1142" fmla="*/ 2945556 h 4305833"/>
                <a:gd name="connsiteX1143" fmla="*/ 1479342 w 4308628"/>
                <a:gd name="connsiteY1143" fmla="*/ 2876681 h 4305833"/>
                <a:gd name="connsiteX1144" fmla="*/ 1483372 w 4308628"/>
                <a:gd name="connsiteY1144" fmla="*/ 2880345 h 4305833"/>
                <a:gd name="connsiteX1145" fmla="*/ 1502788 w 4308628"/>
                <a:gd name="connsiteY1145" fmla="*/ 3026520 h 4305833"/>
                <a:gd name="connsiteX1146" fmla="*/ 1499125 w 4308628"/>
                <a:gd name="connsiteY1146" fmla="*/ 3032748 h 4305833"/>
                <a:gd name="connsiteX1147" fmla="*/ 1501323 w 4308628"/>
                <a:gd name="connsiteY1147" fmla="*/ 3038610 h 4305833"/>
                <a:gd name="connsiteX1148" fmla="*/ 1507185 w 4308628"/>
                <a:gd name="connsiteY1148" fmla="*/ 3041174 h 4305833"/>
                <a:gd name="connsiteX1149" fmla="*/ 1507185 w 4308628"/>
                <a:gd name="connsiteY1149" fmla="*/ 3041174 h 4305833"/>
                <a:gd name="connsiteX1150" fmla="*/ 1514146 w 4308628"/>
                <a:gd name="connsiteY1150" fmla="*/ 3036046 h 4305833"/>
                <a:gd name="connsiteX1151" fmla="*/ 1606467 w 4308628"/>
                <a:gd name="connsiteY1151" fmla="*/ 3030184 h 4305833"/>
                <a:gd name="connsiteX1152" fmla="*/ 1641637 w 4308628"/>
                <a:gd name="connsiteY1152" fmla="*/ 3115911 h 4305833"/>
                <a:gd name="connsiteX1153" fmla="*/ 1640172 w 4308628"/>
                <a:gd name="connsiteY1153" fmla="*/ 3124337 h 4305833"/>
                <a:gd name="connsiteX1154" fmla="*/ 1647499 w 4308628"/>
                <a:gd name="connsiteY1154" fmla="*/ 3128733 h 4305833"/>
                <a:gd name="connsiteX1155" fmla="*/ 1651162 w 4308628"/>
                <a:gd name="connsiteY1155" fmla="*/ 3128001 h 4305833"/>
                <a:gd name="connsiteX1156" fmla="*/ 1655192 w 4308628"/>
                <a:gd name="connsiteY1156" fmla="*/ 3121772 h 4305833"/>
                <a:gd name="connsiteX1157" fmla="*/ 1794774 w 4308628"/>
                <a:gd name="connsiteY1157" fmla="*/ 3075245 h 4305833"/>
                <a:gd name="connsiteX1158" fmla="*/ 1799903 w 4308628"/>
                <a:gd name="connsiteY1158" fmla="*/ 3077810 h 4305833"/>
                <a:gd name="connsiteX1159" fmla="*/ 1761802 w 4308628"/>
                <a:gd name="connsiteY1159" fmla="*/ 3156210 h 4305833"/>
                <a:gd name="connsiteX1160" fmla="*/ 1760703 w 4308628"/>
                <a:gd name="connsiteY1160" fmla="*/ 3155844 h 4305833"/>
                <a:gd name="connsiteX1161" fmla="*/ 1760703 w 4308628"/>
                <a:gd name="connsiteY1161" fmla="*/ 3155844 h 4305833"/>
                <a:gd name="connsiteX1162" fmla="*/ 1754475 w 4308628"/>
                <a:gd name="connsiteY1162" fmla="*/ 3159141 h 4305833"/>
                <a:gd name="connsiteX1163" fmla="*/ 1753742 w 4308628"/>
                <a:gd name="connsiteY1163" fmla="*/ 3160973 h 4305833"/>
                <a:gd name="connsiteX1164" fmla="*/ 1557376 w 4308628"/>
                <a:gd name="connsiteY1164" fmla="*/ 3148883 h 4305833"/>
                <a:gd name="connsiteX1165" fmla="*/ 1554811 w 4308628"/>
                <a:gd name="connsiteY1165" fmla="*/ 3149616 h 4305833"/>
                <a:gd name="connsiteX1166" fmla="*/ 1554445 w 4308628"/>
                <a:gd name="connsiteY1166" fmla="*/ 3150348 h 4305833"/>
                <a:gd name="connsiteX1167" fmla="*/ 1554078 w 4308628"/>
                <a:gd name="connsiteY1167" fmla="*/ 3150715 h 4305833"/>
                <a:gd name="connsiteX1168" fmla="*/ 1554078 w 4308628"/>
                <a:gd name="connsiteY1168" fmla="*/ 3151448 h 4305833"/>
                <a:gd name="connsiteX1169" fmla="*/ 1553712 w 4308628"/>
                <a:gd name="connsiteY1169" fmla="*/ 3152546 h 4305833"/>
                <a:gd name="connsiteX1170" fmla="*/ 1554078 w 4308628"/>
                <a:gd name="connsiteY1170" fmla="*/ 3153646 h 4305833"/>
                <a:gd name="connsiteX1171" fmla="*/ 1554078 w 4308628"/>
                <a:gd name="connsiteY1171" fmla="*/ 3154012 h 4305833"/>
                <a:gd name="connsiteX1172" fmla="*/ 1665084 w 4308628"/>
                <a:gd name="connsiteY1172" fmla="*/ 3334259 h 4305833"/>
                <a:gd name="connsiteX1173" fmla="*/ 1469816 w 4308628"/>
                <a:gd name="connsiteY1173" fmla="*/ 3329130 h 4305833"/>
                <a:gd name="connsiteX1174" fmla="*/ 1469084 w 4308628"/>
                <a:gd name="connsiteY1174" fmla="*/ 3329496 h 4305833"/>
                <a:gd name="connsiteX1175" fmla="*/ 1468717 w 4308628"/>
                <a:gd name="connsiteY1175" fmla="*/ 3329496 h 4305833"/>
                <a:gd name="connsiteX1176" fmla="*/ 1467252 w 4308628"/>
                <a:gd name="connsiteY1176" fmla="*/ 3330229 h 4305833"/>
                <a:gd name="connsiteX1177" fmla="*/ 1467252 w 4308628"/>
                <a:gd name="connsiteY1177" fmla="*/ 3330229 h 4305833"/>
                <a:gd name="connsiteX1178" fmla="*/ 1466519 w 4308628"/>
                <a:gd name="connsiteY1178" fmla="*/ 3331694 h 4305833"/>
                <a:gd name="connsiteX1179" fmla="*/ 1466153 w 4308628"/>
                <a:gd name="connsiteY1179" fmla="*/ 3332061 h 4305833"/>
                <a:gd name="connsiteX1180" fmla="*/ 1444538 w 4308628"/>
                <a:gd name="connsiteY1180" fmla="*/ 3444532 h 4305833"/>
                <a:gd name="connsiteX1181" fmla="*/ 1444538 w 4308628"/>
                <a:gd name="connsiteY1181" fmla="*/ 3444898 h 4305833"/>
                <a:gd name="connsiteX1182" fmla="*/ 1444538 w 4308628"/>
                <a:gd name="connsiteY1182" fmla="*/ 3445264 h 4305833"/>
                <a:gd name="connsiteX1183" fmla="*/ 1445637 w 4308628"/>
                <a:gd name="connsiteY1183" fmla="*/ 3564330 h 4305833"/>
                <a:gd name="connsiteX1184" fmla="*/ 1441974 w 4308628"/>
                <a:gd name="connsiteY1184" fmla="*/ 3570925 h 4305833"/>
                <a:gd name="connsiteX1185" fmla="*/ 1445637 w 4308628"/>
                <a:gd name="connsiteY1185" fmla="*/ 3576420 h 4305833"/>
                <a:gd name="connsiteX1186" fmla="*/ 1443805 w 4308628"/>
                <a:gd name="connsiteY1186" fmla="*/ 3705377 h 4305833"/>
                <a:gd name="connsiteX1187" fmla="*/ 1439409 w 4308628"/>
                <a:gd name="connsiteY1187" fmla="*/ 3712338 h 4305833"/>
                <a:gd name="connsiteX1188" fmla="*/ 1440875 w 4308628"/>
                <a:gd name="connsiteY1188" fmla="*/ 3715635 h 4305833"/>
                <a:gd name="connsiteX1189" fmla="*/ 1340127 w 4308628"/>
                <a:gd name="connsiteY1189" fmla="*/ 3899545 h 4305833"/>
                <a:gd name="connsiteX1190" fmla="*/ 1338661 w 4308628"/>
                <a:gd name="connsiteY1190" fmla="*/ 3900278 h 4305833"/>
                <a:gd name="connsiteX1191" fmla="*/ 1164642 w 4308628"/>
                <a:gd name="connsiteY1191" fmla="*/ 3810154 h 4305833"/>
                <a:gd name="connsiteX1192" fmla="*/ 1164642 w 4308628"/>
                <a:gd name="connsiteY1192" fmla="*/ 3809788 h 4305833"/>
                <a:gd name="connsiteX1193" fmla="*/ 1161345 w 4308628"/>
                <a:gd name="connsiteY1193" fmla="*/ 3805025 h 4305833"/>
                <a:gd name="connsiteX1194" fmla="*/ 1162811 w 4308628"/>
                <a:gd name="connsiteY1194" fmla="*/ 3766192 h 4305833"/>
                <a:gd name="connsiteX1195" fmla="*/ 1215199 w 4308628"/>
                <a:gd name="connsiteY1195" fmla="*/ 3718932 h 4305833"/>
                <a:gd name="connsiteX1196" fmla="*/ 882182 w 4308628"/>
                <a:gd name="connsiteY1196" fmla="*/ 3844958 h 4305833"/>
                <a:gd name="connsiteX1197" fmla="*/ 1020298 w 4308628"/>
                <a:gd name="connsiteY1197" fmla="*/ 3842028 h 4305833"/>
                <a:gd name="connsiteX1198" fmla="*/ 985128 w 4308628"/>
                <a:gd name="connsiteY1198" fmla="*/ 3873534 h 4305833"/>
                <a:gd name="connsiteX1199" fmla="*/ 977801 w 4308628"/>
                <a:gd name="connsiteY1199" fmla="*/ 3873168 h 4305833"/>
                <a:gd name="connsiteX1200" fmla="*/ 974870 w 4308628"/>
                <a:gd name="connsiteY1200" fmla="*/ 3876098 h 4305833"/>
                <a:gd name="connsiteX1201" fmla="*/ 882182 w 4308628"/>
                <a:gd name="connsiteY1201" fmla="*/ 3844958 h 4305833"/>
                <a:gd name="connsiteX1202" fmla="*/ 1052904 w 4308628"/>
                <a:gd name="connsiteY1202" fmla="*/ 3479702 h 4305833"/>
                <a:gd name="connsiteX1203" fmla="*/ 938968 w 4308628"/>
                <a:gd name="connsiteY1203" fmla="*/ 3640898 h 4305833"/>
                <a:gd name="connsiteX1204" fmla="*/ 928709 w 4308628"/>
                <a:gd name="connsiteY1204" fmla="*/ 3549676 h 4305833"/>
                <a:gd name="connsiteX1205" fmla="*/ 932007 w 4308628"/>
                <a:gd name="connsiteY1205" fmla="*/ 3543081 h 4305833"/>
                <a:gd name="connsiteX1206" fmla="*/ 1052904 w 4308628"/>
                <a:gd name="connsiteY1206" fmla="*/ 3479702 h 4305833"/>
                <a:gd name="connsiteX1207" fmla="*/ 351700 w 4308628"/>
                <a:gd name="connsiteY1207" fmla="*/ 2547694 h 4305833"/>
                <a:gd name="connsiteX1208" fmla="*/ 326788 w 4308628"/>
                <a:gd name="connsiteY1208" fmla="*/ 2571141 h 4305833"/>
                <a:gd name="connsiteX1209" fmla="*/ 316896 w 4308628"/>
                <a:gd name="connsiteY1209" fmla="*/ 2568209 h 4305833"/>
                <a:gd name="connsiteX1210" fmla="*/ 351700 w 4308628"/>
                <a:gd name="connsiteY1210" fmla="*/ 2547694 h 4305833"/>
                <a:gd name="connsiteX1211" fmla="*/ 328619 w 4308628"/>
                <a:gd name="connsiteY1211" fmla="*/ 2578468 h 4305833"/>
                <a:gd name="connsiteX1212" fmla="*/ 361591 w 4308628"/>
                <a:gd name="connsiteY1212" fmla="*/ 2588725 h 4305833"/>
                <a:gd name="connsiteX1213" fmla="*/ 321292 w 4308628"/>
                <a:gd name="connsiteY1213" fmla="*/ 2585795 h 4305833"/>
                <a:gd name="connsiteX1214" fmla="*/ 328619 w 4308628"/>
                <a:gd name="connsiteY1214" fmla="*/ 2578468 h 4305833"/>
                <a:gd name="connsiteX1215" fmla="*/ 382840 w 4308628"/>
                <a:gd name="connsiteY1215" fmla="*/ 2596785 h 4305833"/>
                <a:gd name="connsiteX1216" fmla="*/ 382840 w 4308628"/>
                <a:gd name="connsiteY1216" fmla="*/ 2596785 h 4305833"/>
                <a:gd name="connsiteX1217" fmla="*/ 390900 w 4308628"/>
                <a:gd name="connsiteY1217" fmla="*/ 2602647 h 4305833"/>
                <a:gd name="connsiteX1218" fmla="*/ 398960 w 4308628"/>
                <a:gd name="connsiteY1218" fmla="*/ 2597518 h 4305833"/>
                <a:gd name="connsiteX1219" fmla="*/ 394563 w 4308628"/>
                <a:gd name="connsiteY1219" fmla="*/ 2586161 h 4305833"/>
                <a:gd name="connsiteX1220" fmla="*/ 385038 w 4308628"/>
                <a:gd name="connsiteY1220" fmla="*/ 2588725 h 4305833"/>
                <a:gd name="connsiteX1221" fmla="*/ 334115 w 4308628"/>
                <a:gd name="connsiteY1221" fmla="*/ 2572972 h 4305833"/>
                <a:gd name="connsiteX1222" fmla="*/ 372948 w 4308628"/>
                <a:gd name="connsiteY1222" fmla="*/ 2536703 h 4305833"/>
                <a:gd name="connsiteX1223" fmla="*/ 375879 w 4308628"/>
                <a:gd name="connsiteY1223" fmla="*/ 2537802 h 4305833"/>
                <a:gd name="connsiteX1224" fmla="*/ 384672 w 4308628"/>
                <a:gd name="connsiteY1224" fmla="*/ 2529010 h 4305833"/>
                <a:gd name="connsiteX1225" fmla="*/ 384672 w 4308628"/>
                <a:gd name="connsiteY1225" fmla="*/ 2528277 h 4305833"/>
                <a:gd name="connsiteX1226" fmla="*/ 381741 w 4308628"/>
                <a:gd name="connsiteY1226" fmla="*/ 2522415 h 4305833"/>
                <a:gd name="connsiteX1227" fmla="*/ 369651 w 4308628"/>
                <a:gd name="connsiteY1227" fmla="*/ 2523514 h 4305833"/>
                <a:gd name="connsiteX1228" fmla="*/ 367819 w 4308628"/>
                <a:gd name="connsiteY1228" fmla="*/ 2529742 h 4305833"/>
                <a:gd name="connsiteX1229" fmla="*/ 367819 w 4308628"/>
                <a:gd name="connsiteY1229" fmla="*/ 2530108 h 4305833"/>
                <a:gd name="connsiteX1230" fmla="*/ 308103 w 4308628"/>
                <a:gd name="connsiteY1230" fmla="*/ 2564546 h 4305833"/>
                <a:gd name="connsiteX1231" fmla="*/ 271101 w 4308628"/>
                <a:gd name="connsiteY1231" fmla="*/ 2553189 h 4305833"/>
                <a:gd name="connsiteX1232" fmla="*/ 271101 w 4308628"/>
                <a:gd name="connsiteY1232" fmla="*/ 2552456 h 4305833"/>
                <a:gd name="connsiteX1233" fmla="*/ 267438 w 4308628"/>
                <a:gd name="connsiteY1233" fmla="*/ 2548426 h 4305833"/>
                <a:gd name="connsiteX1234" fmla="*/ 267438 w 4308628"/>
                <a:gd name="connsiteY1234" fmla="*/ 2548426 h 4305833"/>
                <a:gd name="connsiteX1235" fmla="*/ 238862 w 4308628"/>
                <a:gd name="connsiteY1235" fmla="*/ 2354625 h 4305833"/>
                <a:gd name="connsiteX1236" fmla="*/ 239961 w 4308628"/>
                <a:gd name="connsiteY1236" fmla="*/ 2353159 h 4305833"/>
                <a:gd name="connsiteX1237" fmla="*/ 446586 w 4308628"/>
                <a:gd name="connsiteY1237" fmla="*/ 2317622 h 4305833"/>
                <a:gd name="connsiteX1238" fmla="*/ 449150 w 4308628"/>
                <a:gd name="connsiteY1238" fmla="*/ 2320187 h 4305833"/>
                <a:gd name="connsiteX1239" fmla="*/ 452081 w 4308628"/>
                <a:gd name="connsiteY1239" fmla="*/ 2320920 h 4305833"/>
                <a:gd name="connsiteX1240" fmla="*/ 457210 w 4308628"/>
                <a:gd name="connsiteY1240" fmla="*/ 2318355 h 4305833"/>
                <a:gd name="connsiteX1241" fmla="*/ 579206 w 4308628"/>
                <a:gd name="connsiteY1241" fmla="*/ 2358288 h 4305833"/>
                <a:gd name="connsiteX1242" fmla="*/ 579206 w 4308628"/>
                <a:gd name="connsiteY1242" fmla="*/ 2359387 h 4305833"/>
                <a:gd name="connsiteX1243" fmla="*/ 582870 w 4308628"/>
                <a:gd name="connsiteY1243" fmla="*/ 2363417 h 4305833"/>
                <a:gd name="connsiteX1244" fmla="*/ 585801 w 4308628"/>
                <a:gd name="connsiteY1244" fmla="*/ 2364150 h 4305833"/>
                <a:gd name="connsiteX1245" fmla="*/ 590563 w 4308628"/>
                <a:gd name="connsiteY1245" fmla="*/ 2361952 h 4305833"/>
                <a:gd name="connsiteX1246" fmla="*/ 702668 w 4308628"/>
                <a:gd name="connsiteY1246" fmla="*/ 2401884 h 4305833"/>
                <a:gd name="connsiteX1247" fmla="*/ 703401 w 4308628"/>
                <a:gd name="connsiteY1247" fmla="*/ 2401884 h 4305833"/>
                <a:gd name="connsiteX1248" fmla="*/ 703401 w 4308628"/>
                <a:gd name="connsiteY1248" fmla="*/ 2401884 h 4305833"/>
                <a:gd name="connsiteX1249" fmla="*/ 816605 w 4308628"/>
                <a:gd name="connsiteY1249" fmla="*/ 2418370 h 4305833"/>
                <a:gd name="connsiteX1250" fmla="*/ 816971 w 4308628"/>
                <a:gd name="connsiteY1250" fmla="*/ 2418370 h 4305833"/>
                <a:gd name="connsiteX1251" fmla="*/ 818803 w 4308628"/>
                <a:gd name="connsiteY1251" fmla="*/ 2417638 h 4305833"/>
                <a:gd name="connsiteX1252" fmla="*/ 818803 w 4308628"/>
                <a:gd name="connsiteY1252" fmla="*/ 2417638 h 4305833"/>
                <a:gd name="connsiteX1253" fmla="*/ 818803 w 4308628"/>
                <a:gd name="connsiteY1253" fmla="*/ 2417638 h 4305833"/>
                <a:gd name="connsiteX1254" fmla="*/ 819169 w 4308628"/>
                <a:gd name="connsiteY1254" fmla="*/ 2416538 h 4305833"/>
                <a:gd name="connsiteX1255" fmla="*/ 819536 w 4308628"/>
                <a:gd name="connsiteY1255" fmla="*/ 2416172 h 4305833"/>
                <a:gd name="connsiteX1256" fmla="*/ 878152 w 4308628"/>
                <a:gd name="connsiteY1256" fmla="*/ 2230064 h 4305833"/>
                <a:gd name="connsiteX1257" fmla="*/ 1012239 w 4308628"/>
                <a:gd name="connsiteY1257" fmla="*/ 2393824 h 4305833"/>
                <a:gd name="connsiteX1258" fmla="*/ 1014803 w 4308628"/>
                <a:gd name="connsiteY1258" fmla="*/ 2394924 h 4305833"/>
                <a:gd name="connsiteX1259" fmla="*/ 1014803 w 4308628"/>
                <a:gd name="connsiteY1259" fmla="*/ 2394924 h 4305833"/>
                <a:gd name="connsiteX1260" fmla="*/ 1017367 w 4308628"/>
                <a:gd name="connsiteY1260" fmla="*/ 2393824 h 4305833"/>
                <a:gd name="connsiteX1261" fmla="*/ 1017367 w 4308628"/>
                <a:gd name="connsiteY1261" fmla="*/ 2393092 h 4305833"/>
                <a:gd name="connsiteX1262" fmla="*/ 1018100 w 4308628"/>
                <a:gd name="connsiteY1262" fmla="*/ 2392359 h 4305833"/>
                <a:gd name="connsiteX1263" fmla="*/ 1070489 w 4308628"/>
                <a:gd name="connsiteY1263" fmla="*/ 2202953 h 4305833"/>
                <a:gd name="connsiteX1264" fmla="*/ 1077450 w 4308628"/>
                <a:gd name="connsiteY1264" fmla="*/ 2197824 h 4305833"/>
                <a:gd name="connsiteX1265" fmla="*/ 1077450 w 4308628"/>
                <a:gd name="connsiteY1265" fmla="*/ 2196725 h 4305833"/>
                <a:gd name="connsiteX1266" fmla="*/ 1164642 w 4308628"/>
                <a:gd name="connsiteY1266" fmla="*/ 2186101 h 4305833"/>
                <a:gd name="connsiteX1267" fmla="*/ 1163543 w 4308628"/>
                <a:gd name="connsiteY1267" fmla="*/ 2188299 h 4305833"/>
                <a:gd name="connsiteX1268" fmla="*/ 1165009 w 4308628"/>
                <a:gd name="connsiteY1268" fmla="*/ 2191596 h 4305833"/>
                <a:gd name="connsiteX1269" fmla="*/ 1075252 w 4308628"/>
                <a:gd name="connsiteY1269" fmla="*/ 2308830 h 4305833"/>
                <a:gd name="connsiteX1270" fmla="*/ 1068291 w 4308628"/>
                <a:gd name="connsiteY1270" fmla="*/ 2310295 h 4305833"/>
                <a:gd name="connsiteX1271" fmla="*/ 1065726 w 4308628"/>
                <a:gd name="connsiteY1271" fmla="*/ 2316157 h 4305833"/>
                <a:gd name="connsiteX1272" fmla="*/ 1073786 w 4308628"/>
                <a:gd name="connsiteY1272" fmla="*/ 2324583 h 4305833"/>
                <a:gd name="connsiteX1273" fmla="*/ 1074153 w 4308628"/>
                <a:gd name="connsiteY1273" fmla="*/ 2324583 h 4305833"/>
                <a:gd name="connsiteX1274" fmla="*/ 1077083 w 4308628"/>
                <a:gd name="connsiteY1274" fmla="*/ 2323484 h 4305833"/>
                <a:gd name="connsiteX1275" fmla="*/ 1146691 w 4308628"/>
                <a:gd name="connsiteY1275" fmla="*/ 2384666 h 4305833"/>
                <a:gd name="connsiteX1276" fmla="*/ 1111155 w 4308628"/>
                <a:gd name="connsiteY1276" fmla="*/ 2470393 h 4305833"/>
                <a:gd name="connsiteX1277" fmla="*/ 1103828 w 4308628"/>
                <a:gd name="connsiteY1277" fmla="*/ 2475155 h 4305833"/>
                <a:gd name="connsiteX1278" fmla="*/ 1108956 w 4308628"/>
                <a:gd name="connsiteY1278" fmla="*/ 2485413 h 4305833"/>
                <a:gd name="connsiteX1279" fmla="*/ 1111521 w 4308628"/>
                <a:gd name="connsiteY1279" fmla="*/ 2485780 h 4305833"/>
                <a:gd name="connsiteX1280" fmla="*/ 1116650 w 4308628"/>
                <a:gd name="connsiteY1280" fmla="*/ 2483948 h 4305833"/>
                <a:gd name="connsiteX1281" fmla="*/ 1248171 w 4308628"/>
                <a:gd name="connsiteY1281" fmla="*/ 2549892 h 4305833"/>
                <a:gd name="connsiteX1282" fmla="*/ 1250370 w 4308628"/>
                <a:gd name="connsiteY1282" fmla="*/ 2555021 h 4305833"/>
                <a:gd name="connsiteX1283" fmla="*/ 1167573 w 4308628"/>
                <a:gd name="connsiteY1283" fmla="*/ 2583597 h 4305833"/>
                <a:gd name="connsiteX1284" fmla="*/ 1166840 w 4308628"/>
                <a:gd name="connsiteY1284" fmla="*/ 2582497 h 4305833"/>
                <a:gd name="connsiteX1285" fmla="*/ 1158414 w 4308628"/>
                <a:gd name="connsiteY1285" fmla="*/ 2581398 h 4305833"/>
                <a:gd name="connsiteX1286" fmla="*/ 1027992 w 4308628"/>
                <a:gd name="connsiteY1286" fmla="*/ 2433757 h 4305833"/>
                <a:gd name="connsiteX1287" fmla="*/ 1027992 w 4308628"/>
                <a:gd name="connsiteY1287" fmla="*/ 2433757 h 4305833"/>
                <a:gd name="connsiteX1288" fmla="*/ 1027992 w 4308628"/>
                <a:gd name="connsiteY1288" fmla="*/ 2433757 h 4305833"/>
                <a:gd name="connsiteX1289" fmla="*/ 1027625 w 4308628"/>
                <a:gd name="connsiteY1289" fmla="*/ 2433757 h 4305833"/>
                <a:gd name="connsiteX1290" fmla="*/ 1025794 w 4308628"/>
                <a:gd name="connsiteY1290" fmla="*/ 2433024 h 4305833"/>
                <a:gd name="connsiteX1291" fmla="*/ 1025061 w 4308628"/>
                <a:gd name="connsiteY1291" fmla="*/ 2433391 h 4305833"/>
                <a:gd name="connsiteX1292" fmla="*/ 1024695 w 4308628"/>
                <a:gd name="connsiteY1292" fmla="*/ 2433391 h 4305833"/>
                <a:gd name="connsiteX1293" fmla="*/ 1024328 w 4308628"/>
                <a:gd name="connsiteY1293" fmla="*/ 2433757 h 4305833"/>
                <a:gd name="connsiteX1294" fmla="*/ 1023229 w 4308628"/>
                <a:gd name="connsiteY1294" fmla="*/ 2434124 h 4305833"/>
                <a:gd name="connsiteX1295" fmla="*/ 1023229 w 4308628"/>
                <a:gd name="connsiteY1295" fmla="*/ 2434856 h 4305833"/>
                <a:gd name="connsiteX1296" fmla="*/ 1022497 w 4308628"/>
                <a:gd name="connsiteY1296" fmla="*/ 2435589 h 4305833"/>
                <a:gd name="connsiteX1297" fmla="*/ 974138 w 4308628"/>
                <a:gd name="connsiteY1297" fmla="*/ 2640748 h 4305833"/>
                <a:gd name="connsiteX1298" fmla="*/ 839685 w 4308628"/>
                <a:gd name="connsiteY1298" fmla="*/ 2498968 h 4305833"/>
                <a:gd name="connsiteX1299" fmla="*/ 838586 w 4308628"/>
                <a:gd name="connsiteY1299" fmla="*/ 2498602 h 4305833"/>
                <a:gd name="connsiteX1300" fmla="*/ 837853 w 4308628"/>
                <a:gd name="connsiteY1300" fmla="*/ 2498236 h 4305833"/>
                <a:gd name="connsiteX1301" fmla="*/ 837487 w 4308628"/>
                <a:gd name="connsiteY1301" fmla="*/ 2498236 h 4305833"/>
                <a:gd name="connsiteX1302" fmla="*/ 837121 w 4308628"/>
                <a:gd name="connsiteY1302" fmla="*/ 2497869 h 4305833"/>
                <a:gd name="connsiteX1303" fmla="*/ 837121 w 4308628"/>
                <a:gd name="connsiteY1303" fmla="*/ 2497869 h 4305833"/>
                <a:gd name="connsiteX1304" fmla="*/ 836022 w 4308628"/>
                <a:gd name="connsiteY1304" fmla="*/ 2498236 h 4305833"/>
                <a:gd name="connsiteX1305" fmla="*/ 835289 w 4308628"/>
                <a:gd name="connsiteY1305" fmla="*/ 2498236 h 4305833"/>
                <a:gd name="connsiteX1306" fmla="*/ 740769 w 4308628"/>
                <a:gd name="connsiteY1306" fmla="*/ 2562348 h 4305833"/>
                <a:gd name="connsiteX1307" fmla="*/ 740769 w 4308628"/>
                <a:gd name="connsiteY1307" fmla="*/ 2562714 h 4305833"/>
                <a:gd name="connsiteX1308" fmla="*/ 740403 w 4308628"/>
                <a:gd name="connsiteY1308" fmla="*/ 2562714 h 4305833"/>
                <a:gd name="connsiteX1309" fmla="*/ 656874 w 4308628"/>
                <a:gd name="connsiteY1309" fmla="*/ 2647709 h 4305833"/>
                <a:gd name="connsiteX1310" fmla="*/ 649547 w 4308628"/>
                <a:gd name="connsiteY1310" fmla="*/ 2649541 h 4305833"/>
                <a:gd name="connsiteX1311" fmla="*/ 648448 w 4308628"/>
                <a:gd name="connsiteY1311" fmla="*/ 2656135 h 4305833"/>
                <a:gd name="connsiteX1312" fmla="*/ 556126 w 4308628"/>
                <a:gd name="connsiteY1312" fmla="*/ 2745892 h 4305833"/>
                <a:gd name="connsiteX1313" fmla="*/ 548066 w 4308628"/>
                <a:gd name="connsiteY1313" fmla="*/ 2747724 h 4305833"/>
                <a:gd name="connsiteX1314" fmla="*/ 546967 w 4308628"/>
                <a:gd name="connsiteY1314" fmla="*/ 2751021 h 4305833"/>
                <a:gd name="connsiteX1315" fmla="*/ 345472 w 4308628"/>
                <a:gd name="connsiteY1315" fmla="*/ 2809638 h 4305833"/>
                <a:gd name="connsiteX1316" fmla="*/ 344006 w 4308628"/>
                <a:gd name="connsiteY1316" fmla="*/ 2809272 h 4305833"/>
                <a:gd name="connsiteX1317" fmla="*/ 284657 w 4308628"/>
                <a:gd name="connsiteY1317" fmla="*/ 2622430 h 4305833"/>
                <a:gd name="connsiteX1318" fmla="*/ 285023 w 4308628"/>
                <a:gd name="connsiteY1318" fmla="*/ 2622430 h 4305833"/>
                <a:gd name="connsiteX1319" fmla="*/ 286488 w 4308628"/>
                <a:gd name="connsiteY1319" fmla="*/ 2617301 h 4305833"/>
                <a:gd name="connsiteX1320" fmla="*/ 286122 w 4308628"/>
                <a:gd name="connsiteY1320" fmla="*/ 2616569 h 4305833"/>
                <a:gd name="connsiteX1321" fmla="*/ 314332 w 4308628"/>
                <a:gd name="connsiteY1321" fmla="*/ 2590191 h 4305833"/>
                <a:gd name="connsiteX1322" fmla="*/ 382840 w 4308628"/>
                <a:gd name="connsiteY1322" fmla="*/ 2596785 h 4305833"/>
                <a:gd name="connsiteX1323" fmla="*/ 58249 w 4308628"/>
                <a:gd name="connsiteY1323" fmla="*/ 2450609 h 4305833"/>
                <a:gd name="connsiteX1324" fmla="*/ 158264 w 4308628"/>
                <a:gd name="connsiteY1324" fmla="*/ 2546228 h 4305833"/>
                <a:gd name="connsiteX1325" fmla="*/ 111004 w 4308628"/>
                <a:gd name="connsiteY1325" fmla="*/ 2543664 h 4305833"/>
                <a:gd name="connsiteX1326" fmla="*/ 106241 w 4308628"/>
                <a:gd name="connsiteY1326" fmla="*/ 2538169 h 4305833"/>
                <a:gd name="connsiteX1327" fmla="*/ 102212 w 4308628"/>
                <a:gd name="connsiteY1327" fmla="*/ 2538169 h 4305833"/>
                <a:gd name="connsiteX1328" fmla="*/ 58249 w 4308628"/>
                <a:gd name="connsiteY1328" fmla="*/ 2450609 h 4305833"/>
                <a:gd name="connsiteX1329" fmla="*/ 437427 w 4308628"/>
                <a:gd name="connsiteY1329" fmla="*/ 2313226 h 4305833"/>
                <a:gd name="connsiteX1330" fmla="*/ 242892 w 4308628"/>
                <a:gd name="connsiteY1330" fmla="*/ 2346931 h 4305833"/>
                <a:gd name="connsiteX1331" fmla="*/ 300044 w 4308628"/>
                <a:gd name="connsiteY1331" fmla="*/ 2275491 h 4305833"/>
                <a:gd name="connsiteX1332" fmla="*/ 301875 w 4308628"/>
                <a:gd name="connsiteY1332" fmla="*/ 2275858 h 4305833"/>
                <a:gd name="connsiteX1333" fmla="*/ 307371 w 4308628"/>
                <a:gd name="connsiteY1333" fmla="*/ 2272927 h 4305833"/>
                <a:gd name="connsiteX1334" fmla="*/ 437427 w 4308628"/>
                <a:gd name="connsiteY1334" fmla="*/ 2313226 h 4305833"/>
                <a:gd name="connsiteX1335" fmla="*/ 446586 w 4308628"/>
                <a:gd name="connsiteY1335" fmla="*/ 1439102 h 4305833"/>
                <a:gd name="connsiteX1336" fmla="*/ 440724 w 4308628"/>
                <a:gd name="connsiteY1336" fmla="*/ 1434706 h 4305833"/>
                <a:gd name="connsiteX1337" fmla="*/ 409950 w 4308628"/>
                <a:gd name="connsiteY1337" fmla="*/ 1348246 h 4305833"/>
                <a:gd name="connsiteX1338" fmla="*/ 582870 w 4308628"/>
                <a:gd name="connsiteY1338" fmla="*/ 1443498 h 4305833"/>
                <a:gd name="connsiteX1339" fmla="*/ 446586 w 4308628"/>
                <a:gd name="connsiteY1339" fmla="*/ 1439102 h 4305833"/>
                <a:gd name="connsiteX1340" fmla="*/ 600821 w 4308628"/>
                <a:gd name="connsiteY1340" fmla="*/ 1158108 h 4305833"/>
                <a:gd name="connsiteX1341" fmla="*/ 566384 w 4308628"/>
                <a:gd name="connsiteY1341" fmla="*/ 1157009 h 4305833"/>
                <a:gd name="connsiteX1342" fmla="*/ 561621 w 4308628"/>
                <a:gd name="connsiteY1342" fmla="*/ 1147850 h 4305833"/>
                <a:gd name="connsiteX1343" fmla="*/ 600821 w 4308628"/>
                <a:gd name="connsiteY1343" fmla="*/ 1158108 h 4305833"/>
                <a:gd name="connsiteX1344" fmla="*/ 562354 w 4308628"/>
                <a:gd name="connsiteY1344" fmla="*/ 1163603 h 4305833"/>
                <a:gd name="connsiteX1345" fmla="*/ 578474 w 4308628"/>
                <a:gd name="connsiteY1345" fmla="*/ 1194010 h 4305833"/>
                <a:gd name="connsiteX1346" fmla="*/ 551730 w 4308628"/>
                <a:gd name="connsiteY1346" fmla="*/ 1163236 h 4305833"/>
                <a:gd name="connsiteX1347" fmla="*/ 562354 w 4308628"/>
                <a:gd name="connsiteY1347" fmla="*/ 1163603 h 4305833"/>
                <a:gd name="connsiteX1348" fmla="*/ 587633 w 4308628"/>
                <a:gd name="connsiteY1348" fmla="*/ 1215259 h 4305833"/>
                <a:gd name="connsiteX1349" fmla="*/ 587633 w 4308628"/>
                <a:gd name="connsiteY1349" fmla="*/ 1215259 h 4305833"/>
                <a:gd name="connsiteX1350" fmla="*/ 587266 w 4308628"/>
                <a:gd name="connsiteY1350" fmla="*/ 1222220 h 4305833"/>
                <a:gd name="connsiteX1351" fmla="*/ 595326 w 4308628"/>
                <a:gd name="connsiteY1351" fmla="*/ 1227715 h 4305833"/>
                <a:gd name="connsiteX1352" fmla="*/ 598257 w 4308628"/>
                <a:gd name="connsiteY1352" fmla="*/ 1226982 h 4305833"/>
                <a:gd name="connsiteX1353" fmla="*/ 603386 w 4308628"/>
                <a:gd name="connsiteY1353" fmla="*/ 1215625 h 4305833"/>
                <a:gd name="connsiteX1354" fmla="*/ 594960 w 4308628"/>
                <a:gd name="connsiteY1354" fmla="*/ 1210863 h 4305833"/>
                <a:gd name="connsiteX1355" fmla="*/ 570048 w 4308628"/>
                <a:gd name="connsiteY1355" fmla="*/ 1163969 h 4305833"/>
                <a:gd name="connsiteX1356" fmla="*/ 623169 w 4308628"/>
                <a:gd name="connsiteY1356" fmla="*/ 1165801 h 4305833"/>
                <a:gd name="connsiteX1357" fmla="*/ 630863 w 4308628"/>
                <a:gd name="connsiteY1357" fmla="*/ 1171296 h 4305833"/>
                <a:gd name="connsiteX1358" fmla="*/ 631595 w 4308628"/>
                <a:gd name="connsiteY1358" fmla="*/ 1171296 h 4305833"/>
                <a:gd name="connsiteX1359" fmla="*/ 639655 w 4308628"/>
                <a:gd name="connsiteY1359" fmla="*/ 1161771 h 4305833"/>
                <a:gd name="connsiteX1360" fmla="*/ 630130 w 4308628"/>
                <a:gd name="connsiteY1360" fmla="*/ 1153711 h 4305833"/>
                <a:gd name="connsiteX1361" fmla="*/ 630130 w 4308628"/>
                <a:gd name="connsiteY1361" fmla="*/ 1153711 h 4305833"/>
                <a:gd name="connsiteX1362" fmla="*/ 624268 w 4308628"/>
                <a:gd name="connsiteY1362" fmla="*/ 1156642 h 4305833"/>
                <a:gd name="connsiteX1363" fmla="*/ 624268 w 4308628"/>
                <a:gd name="connsiteY1363" fmla="*/ 1157009 h 4305833"/>
                <a:gd name="connsiteX1364" fmla="*/ 557591 w 4308628"/>
                <a:gd name="connsiteY1364" fmla="*/ 1139423 h 4305833"/>
                <a:gd name="connsiteX1365" fmla="*/ 539640 w 4308628"/>
                <a:gd name="connsiteY1365" fmla="*/ 1105352 h 4305833"/>
                <a:gd name="connsiteX1366" fmla="*/ 540373 w 4308628"/>
                <a:gd name="connsiteY1366" fmla="*/ 1099491 h 4305833"/>
                <a:gd name="connsiteX1367" fmla="*/ 540373 w 4308628"/>
                <a:gd name="connsiteY1367" fmla="*/ 1099491 h 4305833"/>
                <a:gd name="connsiteX1368" fmla="*/ 657240 w 4308628"/>
                <a:gd name="connsiteY1368" fmla="*/ 942691 h 4305833"/>
                <a:gd name="connsiteX1369" fmla="*/ 657240 w 4308628"/>
                <a:gd name="connsiteY1369" fmla="*/ 942691 h 4305833"/>
                <a:gd name="connsiteX1370" fmla="*/ 659072 w 4308628"/>
                <a:gd name="connsiteY1370" fmla="*/ 942324 h 4305833"/>
                <a:gd name="connsiteX1371" fmla="*/ 830526 w 4308628"/>
                <a:gd name="connsiteY1371" fmla="*/ 1063221 h 4305833"/>
                <a:gd name="connsiteX1372" fmla="*/ 830526 w 4308628"/>
                <a:gd name="connsiteY1372" fmla="*/ 1066885 h 4305833"/>
                <a:gd name="connsiteX1373" fmla="*/ 837853 w 4308628"/>
                <a:gd name="connsiteY1373" fmla="*/ 1071648 h 4305833"/>
                <a:gd name="connsiteX1374" fmla="*/ 837853 w 4308628"/>
                <a:gd name="connsiteY1374" fmla="*/ 1071648 h 4305833"/>
                <a:gd name="connsiteX1375" fmla="*/ 895737 w 4308628"/>
                <a:gd name="connsiteY1375" fmla="*/ 1185950 h 4305833"/>
                <a:gd name="connsiteX1376" fmla="*/ 895005 w 4308628"/>
                <a:gd name="connsiteY1376" fmla="*/ 1186683 h 4305833"/>
                <a:gd name="connsiteX1377" fmla="*/ 898668 w 4308628"/>
                <a:gd name="connsiteY1377" fmla="*/ 1196208 h 4305833"/>
                <a:gd name="connsiteX1378" fmla="*/ 901233 w 4308628"/>
                <a:gd name="connsiteY1378" fmla="*/ 1196941 h 4305833"/>
                <a:gd name="connsiteX1379" fmla="*/ 952156 w 4308628"/>
                <a:gd name="connsiteY1379" fmla="*/ 1303917 h 4305833"/>
                <a:gd name="connsiteX1380" fmla="*/ 952156 w 4308628"/>
                <a:gd name="connsiteY1380" fmla="*/ 1303917 h 4305833"/>
                <a:gd name="connsiteX1381" fmla="*/ 952523 w 4308628"/>
                <a:gd name="connsiteY1381" fmla="*/ 1303917 h 4305833"/>
                <a:gd name="connsiteX1382" fmla="*/ 952523 w 4308628"/>
                <a:gd name="connsiteY1382" fmla="*/ 1304283 h 4305833"/>
                <a:gd name="connsiteX1383" fmla="*/ 1021031 w 4308628"/>
                <a:gd name="connsiteY1383" fmla="*/ 1395872 h 4305833"/>
                <a:gd name="connsiteX1384" fmla="*/ 1021764 w 4308628"/>
                <a:gd name="connsiteY1384" fmla="*/ 1396239 h 4305833"/>
                <a:gd name="connsiteX1385" fmla="*/ 1022497 w 4308628"/>
                <a:gd name="connsiteY1385" fmla="*/ 1396971 h 4305833"/>
                <a:gd name="connsiteX1386" fmla="*/ 1022497 w 4308628"/>
                <a:gd name="connsiteY1386" fmla="*/ 1396971 h 4305833"/>
                <a:gd name="connsiteX1387" fmla="*/ 1023229 w 4308628"/>
                <a:gd name="connsiteY1387" fmla="*/ 1396971 h 4305833"/>
                <a:gd name="connsiteX1388" fmla="*/ 1023229 w 4308628"/>
                <a:gd name="connsiteY1388" fmla="*/ 1396971 h 4305833"/>
                <a:gd name="connsiteX1389" fmla="*/ 1024695 w 4308628"/>
                <a:gd name="connsiteY1389" fmla="*/ 1396605 h 4305833"/>
                <a:gd name="connsiteX1390" fmla="*/ 1197981 w 4308628"/>
                <a:gd name="connsiteY1390" fmla="*/ 1306848 h 4305833"/>
                <a:gd name="connsiteX1391" fmla="*/ 1177099 w 4308628"/>
                <a:gd name="connsiteY1391" fmla="*/ 1517502 h 4305833"/>
                <a:gd name="connsiteX1392" fmla="*/ 1177465 w 4308628"/>
                <a:gd name="connsiteY1392" fmla="*/ 1518235 h 4305833"/>
                <a:gd name="connsiteX1393" fmla="*/ 1177465 w 4308628"/>
                <a:gd name="connsiteY1393" fmla="*/ 1519334 h 4305833"/>
                <a:gd name="connsiteX1394" fmla="*/ 1177465 w 4308628"/>
                <a:gd name="connsiteY1394" fmla="*/ 1519334 h 4305833"/>
                <a:gd name="connsiteX1395" fmla="*/ 1177831 w 4308628"/>
                <a:gd name="connsiteY1395" fmla="*/ 1519700 h 4305833"/>
                <a:gd name="connsiteX1396" fmla="*/ 1177831 w 4308628"/>
                <a:gd name="connsiteY1396" fmla="*/ 1520067 h 4305833"/>
                <a:gd name="connsiteX1397" fmla="*/ 1178564 w 4308628"/>
                <a:gd name="connsiteY1397" fmla="*/ 1520433 h 4305833"/>
                <a:gd name="connsiteX1398" fmla="*/ 1179297 w 4308628"/>
                <a:gd name="connsiteY1398" fmla="*/ 1521166 h 4305833"/>
                <a:gd name="connsiteX1399" fmla="*/ 1180396 w 4308628"/>
                <a:gd name="connsiteY1399" fmla="*/ 1521166 h 4305833"/>
                <a:gd name="connsiteX1400" fmla="*/ 1182227 w 4308628"/>
                <a:gd name="connsiteY1400" fmla="*/ 1520799 h 4305833"/>
                <a:gd name="connsiteX1401" fmla="*/ 1352949 w 4308628"/>
                <a:gd name="connsiteY1401" fmla="*/ 1424081 h 4305833"/>
                <a:gd name="connsiteX1402" fmla="*/ 1358445 w 4308628"/>
                <a:gd name="connsiteY1402" fmla="*/ 1425913 h 4305833"/>
                <a:gd name="connsiteX1403" fmla="*/ 1361742 w 4308628"/>
                <a:gd name="connsiteY1403" fmla="*/ 1425181 h 4305833"/>
                <a:gd name="connsiteX1404" fmla="*/ 1362474 w 4308628"/>
                <a:gd name="connsiteY1404" fmla="*/ 1424448 h 4305833"/>
                <a:gd name="connsiteX1405" fmla="*/ 1431349 w 4308628"/>
                <a:gd name="connsiteY1405" fmla="*/ 1478669 h 4305833"/>
                <a:gd name="connsiteX1406" fmla="*/ 1427686 w 4308628"/>
                <a:gd name="connsiteY1406" fmla="*/ 1482698 h 4305833"/>
                <a:gd name="connsiteX1407" fmla="*/ 1281510 w 4308628"/>
                <a:gd name="connsiteY1407" fmla="*/ 1502115 h 4305833"/>
                <a:gd name="connsiteX1408" fmla="*/ 1274915 w 4308628"/>
                <a:gd name="connsiteY1408" fmla="*/ 1498085 h 4305833"/>
                <a:gd name="connsiteX1409" fmla="*/ 1266856 w 4308628"/>
                <a:gd name="connsiteY1409" fmla="*/ 1506145 h 4305833"/>
                <a:gd name="connsiteX1410" fmla="*/ 1271985 w 4308628"/>
                <a:gd name="connsiteY1410" fmla="*/ 1513106 h 4305833"/>
                <a:gd name="connsiteX1411" fmla="*/ 1277846 w 4308628"/>
                <a:gd name="connsiteY1411" fmla="*/ 1605427 h 4305833"/>
                <a:gd name="connsiteX1412" fmla="*/ 1192119 w 4308628"/>
                <a:gd name="connsiteY1412" fmla="*/ 1640964 h 4305833"/>
                <a:gd name="connsiteX1413" fmla="*/ 1183693 w 4308628"/>
                <a:gd name="connsiteY1413" fmla="*/ 1639498 h 4305833"/>
                <a:gd name="connsiteX1414" fmla="*/ 1180029 w 4308628"/>
                <a:gd name="connsiteY1414" fmla="*/ 1650489 h 4305833"/>
                <a:gd name="connsiteX1415" fmla="*/ 1180029 w 4308628"/>
                <a:gd name="connsiteY1415" fmla="*/ 1650489 h 4305833"/>
                <a:gd name="connsiteX1416" fmla="*/ 1186258 w 4308628"/>
                <a:gd name="connsiteY1416" fmla="*/ 1654885 h 4305833"/>
                <a:gd name="connsiteX1417" fmla="*/ 1232784 w 4308628"/>
                <a:gd name="connsiteY1417" fmla="*/ 1794833 h 4305833"/>
                <a:gd name="connsiteX1418" fmla="*/ 1230586 w 4308628"/>
                <a:gd name="connsiteY1418" fmla="*/ 1799962 h 4305833"/>
                <a:gd name="connsiteX1419" fmla="*/ 1151820 w 4308628"/>
                <a:gd name="connsiteY1419" fmla="*/ 1761495 h 4305833"/>
                <a:gd name="connsiteX1420" fmla="*/ 1152186 w 4308628"/>
                <a:gd name="connsiteY1420" fmla="*/ 1760396 h 4305833"/>
                <a:gd name="connsiteX1421" fmla="*/ 1147057 w 4308628"/>
                <a:gd name="connsiteY1421" fmla="*/ 1753801 h 4305833"/>
                <a:gd name="connsiteX1422" fmla="*/ 1159147 w 4308628"/>
                <a:gd name="connsiteY1422" fmla="*/ 1557068 h 4305833"/>
                <a:gd name="connsiteX1423" fmla="*/ 1158781 w 4308628"/>
                <a:gd name="connsiteY1423" fmla="*/ 1556336 h 4305833"/>
                <a:gd name="connsiteX1424" fmla="*/ 1158781 w 4308628"/>
                <a:gd name="connsiteY1424" fmla="*/ 1555237 h 4305833"/>
                <a:gd name="connsiteX1425" fmla="*/ 1158414 w 4308628"/>
                <a:gd name="connsiteY1425" fmla="*/ 1554870 h 4305833"/>
                <a:gd name="connsiteX1426" fmla="*/ 1158414 w 4308628"/>
                <a:gd name="connsiteY1426" fmla="*/ 1554504 h 4305833"/>
                <a:gd name="connsiteX1427" fmla="*/ 1157682 w 4308628"/>
                <a:gd name="connsiteY1427" fmla="*/ 1554504 h 4305833"/>
                <a:gd name="connsiteX1428" fmla="*/ 1156583 w 4308628"/>
                <a:gd name="connsiteY1428" fmla="*/ 1553771 h 4305833"/>
                <a:gd name="connsiteX1429" fmla="*/ 1154751 w 4308628"/>
                <a:gd name="connsiteY1429" fmla="*/ 1554138 h 4305833"/>
                <a:gd name="connsiteX1430" fmla="*/ 1154751 w 4308628"/>
                <a:gd name="connsiteY1430" fmla="*/ 1554138 h 4305833"/>
                <a:gd name="connsiteX1431" fmla="*/ 1154018 w 4308628"/>
                <a:gd name="connsiteY1431" fmla="*/ 1554138 h 4305833"/>
                <a:gd name="connsiteX1432" fmla="*/ 974138 w 4308628"/>
                <a:gd name="connsiteY1432" fmla="*/ 1665143 h 4305833"/>
                <a:gd name="connsiteX1433" fmla="*/ 979267 w 4308628"/>
                <a:gd name="connsiteY1433" fmla="*/ 1469876 h 4305833"/>
                <a:gd name="connsiteX1434" fmla="*/ 979267 w 4308628"/>
                <a:gd name="connsiteY1434" fmla="*/ 1469876 h 4305833"/>
                <a:gd name="connsiteX1435" fmla="*/ 979267 w 4308628"/>
                <a:gd name="connsiteY1435" fmla="*/ 1469876 h 4305833"/>
                <a:gd name="connsiteX1436" fmla="*/ 978534 w 4308628"/>
                <a:gd name="connsiteY1436" fmla="*/ 1468044 h 4305833"/>
                <a:gd name="connsiteX1437" fmla="*/ 978534 w 4308628"/>
                <a:gd name="connsiteY1437" fmla="*/ 1467678 h 4305833"/>
                <a:gd name="connsiteX1438" fmla="*/ 978534 w 4308628"/>
                <a:gd name="connsiteY1438" fmla="*/ 1467678 h 4305833"/>
                <a:gd name="connsiteX1439" fmla="*/ 978534 w 4308628"/>
                <a:gd name="connsiteY1439" fmla="*/ 1467678 h 4305833"/>
                <a:gd name="connsiteX1440" fmla="*/ 977068 w 4308628"/>
                <a:gd name="connsiteY1440" fmla="*/ 1466945 h 4305833"/>
                <a:gd name="connsiteX1441" fmla="*/ 976702 w 4308628"/>
                <a:gd name="connsiteY1441" fmla="*/ 1466579 h 4305833"/>
                <a:gd name="connsiteX1442" fmla="*/ 864231 w 4308628"/>
                <a:gd name="connsiteY1442" fmla="*/ 1444964 h 4305833"/>
                <a:gd name="connsiteX1443" fmla="*/ 863865 w 4308628"/>
                <a:gd name="connsiteY1443" fmla="*/ 1444964 h 4305833"/>
                <a:gd name="connsiteX1444" fmla="*/ 863498 w 4308628"/>
                <a:gd name="connsiteY1444" fmla="*/ 1444964 h 4305833"/>
                <a:gd name="connsiteX1445" fmla="*/ 863498 w 4308628"/>
                <a:gd name="connsiteY1445" fmla="*/ 1444964 h 4305833"/>
                <a:gd name="connsiteX1446" fmla="*/ 744433 w 4308628"/>
                <a:gd name="connsiteY1446" fmla="*/ 1446063 h 4305833"/>
                <a:gd name="connsiteX1447" fmla="*/ 737838 w 4308628"/>
                <a:gd name="connsiteY1447" fmla="*/ 1442399 h 4305833"/>
                <a:gd name="connsiteX1448" fmla="*/ 737838 w 4308628"/>
                <a:gd name="connsiteY1448" fmla="*/ 1442399 h 4305833"/>
                <a:gd name="connsiteX1449" fmla="*/ 732709 w 4308628"/>
                <a:gd name="connsiteY1449" fmla="*/ 1444964 h 4305833"/>
                <a:gd name="connsiteX1450" fmla="*/ 732343 w 4308628"/>
                <a:gd name="connsiteY1450" fmla="*/ 1446063 h 4305833"/>
                <a:gd name="connsiteX1451" fmla="*/ 603386 w 4308628"/>
                <a:gd name="connsiteY1451" fmla="*/ 1444231 h 4305833"/>
                <a:gd name="connsiteX1452" fmla="*/ 596425 w 4308628"/>
                <a:gd name="connsiteY1452" fmla="*/ 1439835 h 4305833"/>
                <a:gd name="connsiteX1453" fmla="*/ 596425 w 4308628"/>
                <a:gd name="connsiteY1453" fmla="*/ 1439835 h 4305833"/>
                <a:gd name="connsiteX1454" fmla="*/ 593494 w 4308628"/>
                <a:gd name="connsiteY1454" fmla="*/ 1441667 h 4305833"/>
                <a:gd name="connsiteX1455" fmla="*/ 409950 w 4308628"/>
                <a:gd name="connsiteY1455" fmla="*/ 1340919 h 4305833"/>
                <a:gd name="connsiteX1456" fmla="*/ 409217 w 4308628"/>
                <a:gd name="connsiteY1456" fmla="*/ 1339453 h 4305833"/>
                <a:gd name="connsiteX1457" fmla="*/ 498975 w 4308628"/>
                <a:gd name="connsiteY1457" fmla="*/ 1165435 h 4305833"/>
                <a:gd name="connsiteX1458" fmla="*/ 499341 w 4308628"/>
                <a:gd name="connsiteY1458" fmla="*/ 1165435 h 4305833"/>
                <a:gd name="connsiteX1459" fmla="*/ 504104 w 4308628"/>
                <a:gd name="connsiteY1459" fmla="*/ 1162870 h 4305833"/>
                <a:gd name="connsiteX1460" fmla="*/ 504470 w 4308628"/>
                <a:gd name="connsiteY1460" fmla="*/ 1162137 h 4305833"/>
                <a:gd name="connsiteX1461" fmla="*/ 542937 w 4308628"/>
                <a:gd name="connsiteY1461" fmla="*/ 1163603 h 4305833"/>
                <a:gd name="connsiteX1462" fmla="*/ 587633 w 4308628"/>
                <a:gd name="connsiteY1462" fmla="*/ 1215259 h 4305833"/>
                <a:gd name="connsiteX1463" fmla="*/ 826863 w 4308628"/>
                <a:gd name="connsiteY1463" fmla="*/ 1052964 h 4305833"/>
                <a:gd name="connsiteX1464" fmla="*/ 665666 w 4308628"/>
                <a:gd name="connsiteY1464" fmla="*/ 939393 h 4305833"/>
                <a:gd name="connsiteX1465" fmla="*/ 756522 w 4308628"/>
                <a:gd name="connsiteY1465" fmla="*/ 929135 h 4305833"/>
                <a:gd name="connsiteX1466" fmla="*/ 763117 w 4308628"/>
                <a:gd name="connsiteY1466" fmla="*/ 933165 h 4305833"/>
                <a:gd name="connsiteX1467" fmla="*/ 763483 w 4308628"/>
                <a:gd name="connsiteY1467" fmla="*/ 933165 h 4305833"/>
                <a:gd name="connsiteX1468" fmla="*/ 826863 w 4308628"/>
                <a:gd name="connsiteY1468" fmla="*/ 1052964 h 4305833"/>
                <a:gd name="connsiteX1469" fmla="*/ 1600239 w 4308628"/>
                <a:gd name="connsiteY1469" fmla="*/ 141105 h 4305833"/>
                <a:gd name="connsiteX1470" fmla="*/ 1602071 w 4308628"/>
                <a:gd name="connsiteY1470" fmla="*/ 144768 h 4305833"/>
                <a:gd name="connsiteX1471" fmla="*/ 1607933 w 4308628"/>
                <a:gd name="connsiteY1471" fmla="*/ 146967 h 4305833"/>
                <a:gd name="connsiteX1472" fmla="*/ 1609032 w 4308628"/>
                <a:gd name="connsiteY1472" fmla="*/ 146600 h 4305833"/>
                <a:gd name="connsiteX1473" fmla="*/ 1632112 w 4308628"/>
                <a:gd name="connsiteY1473" fmla="*/ 187998 h 4305833"/>
                <a:gd name="connsiteX1474" fmla="*/ 1502422 w 4308628"/>
                <a:gd name="connsiteY1474" fmla="*/ 140006 h 4305833"/>
                <a:gd name="connsiteX1475" fmla="*/ 1600239 w 4308628"/>
                <a:gd name="connsiteY1475" fmla="*/ 141105 h 4305833"/>
                <a:gd name="connsiteX1476" fmla="*/ 1759237 w 4308628"/>
                <a:gd name="connsiteY1476" fmla="*/ 351759 h 4305833"/>
                <a:gd name="connsiteX1477" fmla="*/ 1735791 w 4308628"/>
                <a:gd name="connsiteY1477" fmla="*/ 326481 h 4305833"/>
                <a:gd name="connsiteX1478" fmla="*/ 1738721 w 4308628"/>
                <a:gd name="connsiteY1478" fmla="*/ 316589 h 4305833"/>
                <a:gd name="connsiteX1479" fmla="*/ 1759237 w 4308628"/>
                <a:gd name="connsiteY1479" fmla="*/ 351759 h 4305833"/>
                <a:gd name="connsiteX1480" fmla="*/ 1728097 w 4308628"/>
                <a:gd name="connsiteY1480" fmla="*/ 328679 h 4305833"/>
                <a:gd name="connsiteX1481" fmla="*/ 1717839 w 4308628"/>
                <a:gd name="connsiteY1481" fmla="*/ 361651 h 4305833"/>
                <a:gd name="connsiteX1482" fmla="*/ 1720770 w 4308628"/>
                <a:gd name="connsiteY1482" fmla="*/ 320985 h 4305833"/>
                <a:gd name="connsiteX1483" fmla="*/ 1728097 w 4308628"/>
                <a:gd name="connsiteY1483" fmla="*/ 328679 h 4305833"/>
                <a:gd name="connsiteX1484" fmla="*/ 1709779 w 4308628"/>
                <a:gd name="connsiteY1484" fmla="*/ 382899 h 4305833"/>
                <a:gd name="connsiteX1485" fmla="*/ 1704650 w 4308628"/>
                <a:gd name="connsiteY1485" fmla="*/ 387296 h 4305833"/>
                <a:gd name="connsiteX1486" fmla="*/ 1709047 w 4308628"/>
                <a:gd name="connsiteY1486" fmla="*/ 399019 h 4305833"/>
                <a:gd name="connsiteX1487" fmla="*/ 1712710 w 4308628"/>
                <a:gd name="connsiteY1487" fmla="*/ 399752 h 4305833"/>
                <a:gd name="connsiteX1488" fmla="*/ 1720770 w 4308628"/>
                <a:gd name="connsiteY1488" fmla="*/ 394623 h 4305833"/>
                <a:gd name="connsiteX1489" fmla="*/ 1718205 w 4308628"/>
                <a:gd name="connsiteY1489" fmla="*/ 385098 h 4305833"/>
                <a:gd name="connsiteX1490" fmla="*/ 1733592 w 4308628"/>
                <a:gd name="connsiteY1490" fmla="*/ 334174 h 4305833"/>
                <a:gd name="connsiteX1491" fmla="*/ 1769862 w 4308628"/>
                <a:gd name="connsiteY1491" fmla="*/ 373008 h 4305833"/>
                <a:gd name="connsiteX1492" fmla="*/ 1768763 w 4308628"/>
                <a:gd name="connsiteY1492" fmla="*/ 376671 h 4305833"/>
                <a:gd name="connsiteX1493" fmla="*/ 1771693 w 4308628"/>
                <a:gd name="connsiteY1493" fmla="*/ 382533 h 4305833"/>
                <a:gd name="connsiteX1494" fmla="*/ 1783783 w 4308628"/>
                <a:gd name="connsiteY1494" fmla="*/ 381434 h 4305833"/>
                <a:gd name="connsiteX1495" fmla="*/ 1783050 w 4308628"/>
                <a:gd name="connsiteY1495" fmla="*/ 369344 h 4305833"/>
                <a:gd name="connsiteX1496" fmla="*/ 1776090 w 4308628"/>
                <a:gd name="connsiteY1496" fmla="*/ 367146 h 4305833"/>
                <a:gd name="connsiteX1497" fmla="*/ 1741286 w 4308628"/>
                <a:gd name="connsiteY1497" fmla="*/ 307430 h 4305833"/>
                <a:gd name="connsiteX1498" fmla="*/ 1752643 w 4308628"/>
                <a:gd name="connsiteY1498" fmla="*/ 270428 h 4305833"/>
                <a:gd name="connsiteX1499" fmla="*/ 1757405 w 4308628"/>
                <a:gd name="connsiteY1499" fmla="*/ 266765 h 4305833"/>
                <a:gd name="connsiteX1500" fmla="*/ 1757405 w 4308628"/>
                <a:gd name="connsiteY1500" fmla="*/ 266398 h 4305833"/>
                <a:gd name="connsiteX1501" fmla="*/ 1951207 w 4308628"/>
                <a:gd name="connsiteY1501" fmla="*/ 237823 h 4305833"/>
                <a:gd name="connsiteX1502" fmla="*/ 1952307 w 4308628"/>
                <a:gd name="connsiteY1502" fmla="*/ 238922 h 4305833"/>
                <a:gd name="connsiteX1503" fmla="*/ 1988210 w 4308628"/>
                <a:gd name="connsiteY1503" fmla="*/ 445546 h 4305833"/>
                <a:gd name="connsiteX1504" fmla="*/ 1985645 w 4308628"/>
                <a:gd name="connsiteY1504" fmla="*/ 448111 h 4305833"/>
                <a:gd name="connsiteX1505" fmla="*/ 1987477 w 4308628"/>
                <a:gd name="connsiteY1505" fmla="*/ 456170 h 4305833"/>
                <a:gd name="connsiteX1506" fmla="*/ 1947178 w 4308628"/>
                <a:gd name="connsiteY1506" fmla="*/ 578533 h 4305833"/>
                <a:gd name="connsiteX1507" fmla="*/ 1942048 w 4308628"/>
                <a:gd name="connsiteY1507" fmla="*/ 582197 h 4305833"/>
                <a:gd name="connsiteX1508" fmla="*/ 1943514 w 4308628"/>
                <a:gd name="connsiteY1508" fmla="*/ 589524 h 4305833"/>
                <a:gd name="connsiteX1509" fmla="*/ 1903948 w 4308628"/>
                <a:gd name="connsiteY1509" fmla="*/ 701995 h 4305833"/>
                <a:gd name="connsiteX1510" fmla="*/ 1903948 w 4308628"/>
                <a:gd name="connsiteY1510" fmla="*/ 702361 h 4305833"/>
                <a:gd name="connsiteX1511" fmla="*/ 1903581 w 4308628"/>
                <a:gd name="connsiteY1511" fmla="*/ 702728 h 4305833"/>
                <a:gd name="connsiteX1512" fmla="*/ 1887095 w 4308628"/>
                <a:gd name="connsiteY1512" fmla="*/ 816298 h 4305833"/>
                <a:gd name="connsiteX1513" fmla="*/ 1887462 w 4308628"/>
                <a:gd name="connsiteY1513" fmla="*/ 817030 h 4305833"/>
                <a:gd name="connsiteX1514" fmla="*/ 1887462 w 4308628"/>
                <a:gd name="connsiteY1514" fmla="*/ 818130 h 4305833"/>
                <a:gd name="connsiteX1515" fmla="*/ 1887828 w 4308628"/>
                <a:gd name="connsiteY1515" fmla="*/ 818496 h 4305833"/>
                <a:gd name="connsiteX1516" fmla="*/ 1887828 w 4308628"/>
                <a:gd name="connsiteY1516" fmla="*/ 818862 h 4305833"/>
                <a:gd name="connsiteX1517" fmla="*/ 1887828 w 4308628"/>
                <a:gd name="connsiteY1517" fmla="*/ 818862 h 4305833"/>
                <a:gd name="connsiteX1518" fmla="*/ 1887828 w 4308628"/>
                <a:gd name="connsiteY1518" fmla="*/ 818862 h 4305833"/>
                <a:gd name="connsiteX1519" fmla="*/ 1888561 w 4308628"/>
                <a:gd name="connsiteY1519" fmla="*/ 819229 h 4305833"/>
                <a:gd name="connsiteX1520" fmla="*/ 1889294 w 4308628"/>
                <a:gd name="connsiteY1520" fmla="*/ 819595 h 4305833"/>
                <a:gd name="connsiteX1521" fmla="*/ 2075402 w 4308628"/>
                <a:gd name="connsiteY1521" fmla="*/ 878212 h 4305833"/>
                <a:gd name="connsiteX1522" fmla="*/ 1911641 w 4308628"/>
                <a:gd name="connsiteY1522" fmla="*/ 1012298 h 4305833"/>
                <a:gd name="connsiteX1523" fmla="*/ 1910542 w 4308628"/>
                <a:gd name="connsiteY1523" fmla="*/ 1014862 h 4305833"/>
                <a:gd name="connsiteX1524" fmla="*/ 1910542 w 4308628"/>
                <a:gd name="connsiteY1524" fmla="*/ 1014862 h 4305833"/>
                <a:gd name="connsiteX1525" fmla="*/ 1910542 w 4308628"/>
                <a:gd name="connsiteY1525" fmla="*/ 1014862 h 4305833"/>
                <a:gd name="connsiteX1526" fmla="*/ 1910542 w 4308628"/>
                <a:gd name="connsiteY1526" fmla="*/ 1015229 h 4305833"/>
                <a:gd name="connsiteX1527" fmla="*/ 1911275 w 4308628"/>
                <a:gd name="connsiteY1527" fmla="*/ 1017427 h 4305833"/>
                <a:gd name="connsiteX1528" fmla="*/ 1911275 w 4308628"/>
                <a:gd name="connsiteY1528" fmla="*/ 1017427 h 4305833"/>
                <a:gd name="connsiteX1529" fmla="*/ 1912374 w 4308628"/>
                <a:gd name="connsiteY1529" fmla="*/ 1017793 h 4305833"/>
                <a:gd name="connsiteX1530" fmla="*/ 1912740 w 4308628"/>
                <a:gd name="connsiteY1530" fmla="*/ 1018160 h 4305833"/>
                <a:gd name="connsiteX1531" fmla="*/ 2102512 w 4308628"/>
                <a:gd name="connsiteY1531" fmla="*/ 1070549 h 4305833"/>
                <a:gd name="connsiteX1532" fmla="*/ 2102512 w 4308628"/>
                <a:gd name="connsiteY1532" fmla="*/ 1072380 h 4305833"/>
                <a:gd name="connsiteX1533" fmla="*/ 2107275 w 4308628"/>
                <a:gd name="connsiteY1533" fmla="*/ 1077509 h 4305833"/>
                <a:gd name="connsiteX1534" fmla="*/ 2108374 w 4308628"/>
                <a:gd name="connsiteY1534" fmla="*/ 1077876 h 4305833"/>
                <a:gd name="connsiteX1535" fmla="*/ 2118998 w 4308628"/>
                <a:gd name="connsiteY1535" fmla="*/ 1164702 h 4305833"/>
                <a:gd name="connsiteX1536" fmla="*/ 2113503 w 4308628"/>
                <a:gd name="connsiteY1536" fmla="*/ 1165068 h 4305833"/>
                <a:gd name="connsiteX1537" fmla="*/ 1996269 w 4308628"/>
                <a:gd name="connsiteY1537" fmla="*/ 1075311 h 4305833"/>
                <a:gd name="connsiteX1538" fmla="*/ 1994437 w 4308628"/>
                <a:gd name="connsiteY1538" fmla="*/ 1067984 h 4305833"/>
                <a:gd name="connsiteX1539" fmla="*/ 1983081 w 4308628"/>
                <a:gd name="connsiteY1539" fmla="*/ 1067984 h 4305833"/>
                <a:gd name="connsiteX1540" fmla="*/ 1981981 w 4308628"/>
                <a:gd name="connsiteY1540" fmla="*/ 1076410 h 4305833"/>
                <a:gd name="connsiteX1541" fmla="*/ 1920800 w 4308628"/>
                <a:gd name="connsiteY1541" fmla="*/ 1146018 h 4305833"/>
                <a:gd name="connsiteX1542" fmla="*/ 1835073 w 4308628"/>
                <a:gd name="connsiteY1542" fmla="*/ 1110481 h 4305833"/>
                <a:gd name="connsiteX1543" fmla="*/ 1830310 w 4308628"/>
                <a:gd name="connsiteY1543" fmla="*/ 1103154 h 4305833"/>
                <a:gd name="connsiteX1544" fmla="*/ 1820419 w 4308628"/>
                <a:gd name="connsiteY1544" fmla="*/ 1109016 h 4305833"/>
                <a:gd name="connsiteX1545" fmla="*/ 1821884 w 4308628"/>
                <a:gd name="connsiteY1545" fmla="*/ 1116343 h 4305833"/>
                <a:gd name="connsiteX1546" fmla="*/ 1755940 w 4308628"/>
                <a:gd name="connsiteY1546" fmla="*/ 1248231 h 4305833"/>
                <a:gd name="connsiteX1547" fmla="*/ 1750811 w 4308628"/>
                <a:gd name="connsiteY1547" fmla="*/ 1250429 h 4305833"/>
                <a:gd name="connsiteX1548" fmla="*/ 1722235 w 4308628"/>
                <a:gd name="connsiteY1548" fmla="*/ 1167633 h 4305833"/>
                <a:gd name="connsiteX1549" fmla="*/ 1723334 w 4308628"/>
                <a:gd name="connsiteY1549" fmla="*/ 1167266 h 4305833"/>
                <a:gd name="connsiteX1550" fmla="*/ 1724433 w 4308628"/>
                <a:gd name="connsiteY1550" fmla="*/ 1158840 h 4305833"/>
                <a:gd name="connsiteX1551" fmla="*/ 1872075 w 4308628"/>
                <a:gd name="connsiteY1551" fmla="*/ 1028418 h 4305833"/>
                <a:gd name="connsiteX1552" fmla="*/ 1872441 w 4308628"/>
                <a:gd name="connsiteY1552" fmla="*/ 1027685 h 4305833"/>
                <a:gd name="connsiteX1553" fmla="*/ 1872808 w 4308628"/>
                <a:gd name="connsiteY1553" fmla="*/ 1027319 h 4305833"/>
                <a:gd name="connsiteX1554" fmla="*/ 1872808 w 4308628"/>
                <a:gd name="connsiteY1554" fmla="*/ 1026586 h 4305833"/>
                <a:gd name="connsiteX1555" fmla="*/ 1873174 w 4308628"/>
                <a:gd name="connsiteY1555" fmla="*/ 1025853 h 4305833"/>
                <a:gd name="connsiteX1556" fmla="*/ 1872808 w 4308628"/>
                <a:gd name="connsiteY1556" fmla="*/ 1025121 h 4305833"/>
                <a:gd name="connsiteX1557" fmla="*/ 1872808 w 4308628"/>
                <a:gd name="connsiteY1557" fmla="*/ 1024388 h 4305833"/>
                <a:gd name="connsiteX1558" fmla="*/ 1872441 w 4308628"/>
                <a:gd name="connsiteY1558" fmla="*/ 1024021 h 4305833"/>
                <a:gd name="connsiteX1559" fmla="*/ 1872075 w 4308628"/>
                <a:gd name="connsiteY1559" fmla="*/ 1023289 h 4305833"/>
                <a:gd name="connsiteX1560" fmla="*/ 1870976 w 4308628"/>
                <a:gd name="connsiteY1560" fmla="*/ 1022922 h 4305833"/>
                <a:gd name="connsiteX1561" fmla="*/ 1870243 w 4308628"/>
                <a:gd name="connsiteY1561" fmla="*/ 1022556 h 4305833"/>
                <a:gd name="connsiteX1562" fmla="*/ 1664718 w 4308628"/>
                <a:gd name="connsiteY1562" fmla="*/ 974197 h 4305833"/>
                <a:gd name="connsiteX1563" fmla="*/ 1806497 w 4308628"/>
                <a:gd name="connsiteY1563" fmla="*/ 839745 h 4305833"/>
                <a:gd name="connsiteX1564" fmla="*/ 1806497 w 4308628"/>
                <a:gd name="connsiteY1564" fmla="*/ 839745 h 4305833"/>
                <a:gd name="connsiteX1565" fmla="*/ 1807230 w 4308628"/>
                <a:gd name="connsiteY1565" fmla="*/ 838279 h 4305833"/>
                <a:gd name="connsiteX1566" fmla="*/ 1807596 w 4308628"/>
                <a:gd name="connsiteY1566" fmla="*/ 837547 h 4305833"/>
                <a:gd name="connsiteX1567" fmla="*/ 1807596 w 4308628"/>
                <a:gd name="connsiteY1567" fmla="*/ 837547 h 4305833"/>
                <a:gd name="connsiteX1568" fmla="*/ 1806863 w 4308628"/>
                <a:gd name="connsiteY1568" fmla="*/ 836081 h 4305833"/>
                <a:gd name="connsiteX1569" fmla="*/ 1806863 w 4308628"/>
                <a:gd name="connsiteY1569" fmla="*/ 835715 h 4305833"/>
                <a:gd name="connsiteX1570" fmla="*/ 1742751 w 4308628"/>
                <a:gd name="connsiteY1570" fmla="*/ 741195 h 4305833"/>
                <a:gd name="connsiteX1571" fmla="*/ 1742385 w 4308628"/>
                <a:gd name="connsiteY1571" fmla="*/ 741195 h 4305833"/>
                <a:gd name="connsiteX1572" fmla="*/ 1742385 w 4308628"/>
                <a:gd name="connsiteY1572" fmla="*/ 740829 h 4305833"/>
                <a:gd name="connsiteX1573" fmla="*/ 1657390 w 4308628"/>
                <a:gd name="connsiteY1573" fmla="*/ 657300 h 4305833"/>
                <a:gd name="connsiteX1574" fmla="*/ 1655559 w 4308628"/>
                <a:gd name="connsiteY1574" fmla="*/ 649973 h 4305833"/>
                <a:gd name="connsiteX1575" fmla="*/ 1648964 w 4308628"/>
                <a:gd name="connsiteY1575" fmla="*/ 648873 h 4305833"/>
                <a:gd name="connsiteX1576" fmla="*/ 1559207 w 4308628"/>
                <a:gd name="connsiteY1576" fmla="*/ 556186 h 4305833"/>
                <a:gd name="connsiteX1577" fmla="*/ 1559940 w 4308628"/>
                <a:gd name="connsiteY1577" fmla="*/ 553255 h 4305833"/>
                <a:gd name="connsiteX1578" fmla="*/ 1557376 w 4308628"/>
                <a:gd name="connsiteY1578" fmla="*/ 548126 h 4305833"/>
                <a:gd name="connsiteX1579" fmla="*/ 1554078 w 4308628"/>
                <a:gd name="connsiteY1579" fmla="*/ 547027 h 4305833"/>
                <a:gd name="connsiteX1580" fmla="*/ 1495461 w 4308628"/>
                <a:gd name="connsiteY1580" fmla="*/ 345531 h 4305833"/>
                <a:gd name="connsiteX1581" fmla="*/ 1495828 w 4308628"/>
                <a:gd name="connsiteY1581" fmla="*/ 344066 h 4305833"/>
                <a:gd name="connsiteX1582" fmla="*/ 1682669 w 4308628"/>
                <a:gd name="connsiteY1582" fmla="*/ 284716 h 4305833"/>
                <a:gd name="connsiteX1583" fmla="*/ 1682669 w 4308628"/>
                <a:gd name="connsiteY1583" fmla="*/ 285083 h 4305833"/>
                <a:gd name="connsiteX1584" fmla="*/ 1687065 w 4308628"/>
                <a:gd name="connsiteY1584" fmla="*/ 286548 h 4305833"/>
                <a:gd name="connsiteX1585" fmla="*/ 1688164 w 4308628"/>
                <a:gd name="connsiteY1585" fmla="*/ 285815 h 4305833"/>
                <a:gd name="connsiteX1586" fmla="*/ 1714542 w 4308628"/>
                <a:gd name="connsiteY1586" fmla="*/ 314025 h 4305833"/>
                <a:gd name="connsiteX1587" fmla="*/ 1709779 w 4308628"/>
                <a:gd name="connsiteY1587" fmla="*/ 382899 h 4305833"/>
                <a:gd name="connsiteX1588" fmla="*/ 1856322 w 4308628"/>
                <a:gd name="connsiteY1588" fmla="*/ 58308 h 4305833"/>
                <a:gd name="connsiteX1589" fmla="*/ 1760703 w 4308628"/>
                <a:gd name="connsiteY1589" fmla="*/ 158323 h 4305833"/>
                <a:gd name="connsiteX1590" fmla="*/ 1763267 w 4308628"/>
                <a:gd name="connsiteY1590" fmla="*/ 111064 h 4305833"/>
                <a:gd name="connsiteX1591" fmla="*/ 1768763 w 4308628"/>
                <a:gd name="connsiteY1591" fmla="*/ 103004 h 4305833"/>
                <a:gd name="connsiteX1592" fmla="*/ 1768763 w 4308628"/>
                <a:gd name="connsiteY1592" fmla="*/ 102271 h 4305833"/>
                <a:gd name="connsiteX1593" fmla="*/ 1856322 w 4308628"/>
                <a:gd name="connsiteY1593" fmla="*/ 58308 h 4305833"/>
                <a:gd name="connsiteX1594" fmla="*/ 3148823 w 4308628"/>
                <a:gd name="connsiteY1594" fmla="*/ 600881 h 4305833"/>
                <a:gd name="connsiteX1595" fmla="*/ 3149923 w 4308628"/>
                <a:gd name="connsiteY1595" fmla="*/ 566444 h 4305833"/>
                <a:gd name="connsiteX1596" fmla="*/ 3159082 w 4308628"/>
                <a:gd name="connsiteY1596" fmla="*/ 561681 h 4305833"/>
                <a:gd name="connsiteX1597" fmla="*/ 3148823 w 4308628"/>
                <a:gd name="connsiteY1597" fmla="*/ 600881 h 4305833"/>
                <a:gd name="connsiteX1598" fmla="*/ 3142962 w 4308628"/>
                <a:gd name="connsiteY1598" fmla="*/ 562413 h 4305833"/>
                <a:gd name="connsiteX1599" fmla="*/ 3112554 w 4308628"/>
                <a:gd name="connsiteY1599" fmla="*/ 578533 h 4305833"/>
                <a:gd name="connsiteX1600" fmla="*/ 3143328 w 4308628"/>
                <a:gd name="connsiteY1600" fmla="*/ 551789 h 4305833"/>
                <a:gd name="connsiteX1601" fmla="*/ 3142962 w 4308628"/>
                <a:gd name="connsiteY1601" fmla="*/ 562413 h 4305833"/>
                <a:gd name="connsiteX1602" fmla="*/ 3091672 w 4308628"/>
                <a:gd name="connsiteY1602" fmla="*/ 587692 h 4305833"/>
                <a:gd name="connsiteX1603" fmla="*/ 3084711 w 4308628"/>
                <a:gd name="connsiteY1603" fmla="*/ 587326 h 4305833"/>
                <a:gd name="connsiteX1604" fmla="*/ 3079949 w 4308628"/>
                <a:gd name="connsiteY1604" fmla="*/ 591722 h 4305833"/>
                <a:gd name="connsiteX1605" fmla="*/ 3079949 w 4308628"/>
                <a:gd name="connsiteY1605" fmla="*/ 598316 h 4305833"/>
                <a:gd name="connsiteX1606" fmla="*/ 3091306 w 4308628"/>
                <a:gd name="connsiteY1606" fmla="*/ 603445 h 4305833"/>
                <a:gd name="connsiteX1607" fmla="*/ 3096068 w 4308628"/>
                <a:gd name="connsiteY1607" fmla="*/ 598683 h 4305833"/>
                <a:gd name="connsiteX1608" fmla="*/ 3096068 w 4308628"/>
                <a:gd name="connsiteY1608" fmla="*/ 594653 h 4305833"/>
                <a:gd name="connsiteX1609" fmla="*/ 3142962 w 4308628"/>
                <a:gd name="connsiteY1609" fmla="*/ 569741 h 4305833"/>
                <a:gd name="connsiteX1610" fmla="*/ 3141130 w 4308628"/>
                <a:gd name="connsiteY1610" fmla="*/ 622862 h 4305833"/>
                <a:gd name="connsiteX1611" fmla="*/ 3135635 w 4308628"/>
                <a:gd name="connsiteY1611" fmla="*/ 630922 h 4305833"/>
                <a:gd name="connsiteX1612" fmla="*/ 3144427 w 4308628"/>
                <a:gd name="connsiteY1612" fmla="*/ 638982 h 4305833"/>
                <a:gd name="connsiteX1613" fmla="*/ 3145160 w 4308628"/>
                <a:gd name="connsiteY1613" fmla="*/ 638982 h 4305833"/>
                <a:gd name="connsiteX1614" fmla="*/ 3153220 w 4308628"/>
                <a:gd name="connsiteY1614" fmla="*/ 629457 h 4305833"/>
                <a:gd name="connsiteX1615" fmla="*/ 3149923 w 4308628"/>
                <a:gd name="connsiteY1615" fmla="*/ 623595 h 4305833"/>
                <a:gd name="connsiteX1616" fmla="*/ 3167507 w 4308628"/>
                <a:gd name="connsiteY1616" fmla="*/ 556918 h 4305833"/>
                <a:gd name="connsiteX1617" fmla="*/ 3201579 w 4308628"/>
                <a:gd name="connsiteY1617" fmla="*/ 538967 h 4305833"/>
                <a:gd name="connsiteX1618" fmla="*/ 3205242 w 4308628"/>
                <a:gd name="connsiteY1618" fmla="*/ 540066 h 4305833"/>
                <a:gd name="connsiteX1619" fmla="*/ 3207807 w 4308628"/>
                <a:gd name="connsiteY1619" fmla="*/ 539700 h 4305833"/>
                <a:gd name="connsiteX1620" fmla="*/ 3208173 w 4308628"/>
                <a:gd name="connsiteY1620" fmla="*/ 539700 h 4305833"/>
                <a:gd name="connsiteX1621" fmla="*/ 3365339 w 4308628"/>
                <a:gd name="connsiteY1621" fmla="*/ 656567 h 4305833"/>
                <a:gd name="connsiteX1622" fmla="*/ 3365339 w 4308628"/>
                <a:gd name="connsiteY1622" fmla="*/ 658032 h 4305833"/>
                <a:gd name="connsiteX1623" fmla="*/ 3244442 w 4308628"/>
                <a:gd name="connsiteY1623" fmla="*/ 829487 h 4305833"/>
                <a:gd name="connsiteX1624" fmla="*/ 3240779 w 4308628"/>
                <a:gd name="connsiteY1624" fmla="*/ 829487 h 4305833"/>
                <a:gd name="connsiteX1625" fmla="*/ 3236382 w 4308628"/>
                <a:gd name="connsiteY1625" fmla="*/ 836448 h 4305833"/>
                <a:gd name="connsiteX1626" fmla="*/ 3121347 w 4308628"/>
                <a:gd name="connsiteY1626" fmla="*/ 894698 h 4305833"/>
                <a:gd name="connsiteX1627" fmla="*/ 3114753 w 4308628"/>
                <a:gd name="connsiteY1627" fmla="*/ 893599 h 4305833"/>
                <a:gd name="connsiteX1628" fmla="*/ 3110722 w 4308628"/>
                <a:gd name="connsiteY1628" fmla="*/ 897629 h 4305833"/>
                <a:gd name="connsiteX1629" fmla="*/ 3110722 w 4308628"/>
                <a:gd name="connsiteY1629" fmla="*/ 900193 h 4305833"/>
                <a:gd name="connsiteX1630" fmla="*/ 3003380 w 4308628"/>
                <a:gd name="connsiteY1630" fmla="*/ 951483 h 4305833"/>
                <a:gd name="connsiteX1631" fmla="*/ 3003380 w 4308628"/>
                <a:gd name="connsiteY1631" fmla="*/ 951849 h 4305833"/>
                <a:gd name="connsiteX1632" fmla="*/ 3003014 w 4308628"/>
                <a:gd name="connsiteY1632" fmla="*/ 951849 h 4305833"/>
                <a:gd name="connsiteX1633" fmla="*/ 2911425 w 4308628"/>
                <a:gd name="connsiteY1633" fmla="*/ 1020358 h 4305833"/>
                <a:gd name="connsiteX1634" fmla="*/ 2911059 w 4308628"/>
                <a:gd name="connsiteY1634" fmla="*/ 1021091 h 4305833"/>
                <a:gd name="connsiteX1635" fmla="*/ 2910692 w 4308628"/>
                <a:gd name="connsiteY1635" fmla="*/ 1021457 h 4305833"/>
                <a:gd name="connsiteX1636" fmla="*/ 2910692 w 4308628"/>
                <a:gd name="connsiteY1636" fmla="*/ 1021823 h 4305833"/>
                <a:gd name="connsiteX1637" fmla="*/ 2910326 w 4308628"/>
                <a:gd name="connsiteY1637" fmla="*/ 1022190 h 4305833"/>
                <a:gd name="connsiteX1638" fmla="*/ 2910326 w 4308628"/>
                <a:gd name="connsiteY1638" fmla="*/ 1022556 h 4305833"/>
                <a:gd name="connsiteX1639" fmla="*/ 2910326 w 4308628"/>
                <a:gd name="connsiteY1639" fmla="*/ 1022922 h 4305833"/>
                <a:gd name="connsiteX1640" fmla="*/ 2910692 w 4308628"/>
                <a:gd name="connsiteY1640" fmla="*/ 1023655 h 4305833"/>
                <a:gd name="connsiteX1641" fmla="*/ 2910692 w 4308628"/>
                <a:gd name="connsiteY1641" fmla="*/ 1024754 h 4305833"/>
                <a:gd name="connsiteX1642" fmla="*/ 2910692 w 4308628"/>
                <a:gd name="connsiteY1642" fmla="*/ 1024754 h 4305833"/>
                <a:gd name="connsiteX1643" fmla="*/ 3000083 w 4308628"/>
                <a:gd name="connsiteY1643" fmla="*/ 1198040 h 4305833"/>
                <a:gd name="connsiteX1644" fmla="*/ 2789429 w 4308628"/>
                <a:gd name="connsiteY1644" fmla="*/ 1177158 h 4305833"/>
                <a:gd name="connsiteX1645" fmla="*/ 2786864 w 4308628"/>
                <a:gd name="connsiteY1645" fmla="*/ 1177891 h 4305833"/>
                <a:gd name="connsiteX1646" fmla="*/ 2786498 w 4308628"/>
                <a:gd name="connsiteY1646" fmla="*/ 1178623 h 4305833"/>
                <a:gd name="connsiteX1647" fmla="*/ 2786132 w 4308628"/>
                <a:gd name="connsiteY1647" fmla="*/ 1178623 h 4305833"/>
                <a:gd name="connsiteX1648" fmla="*/ 2786132 w 4308628"/>
                <a:gd name="connsiteY1648" fmla="*/ 1179356 h 4305833"/>
                <a:gd name="connsiteX1649" fmla="*/ 2785765 w 4308628"/>
                <a:gd name="connsiteY1649" fmla="*/ 1180455 h 4305833"/>
                <a:gd name="connsiteX1650" fmla="*/ 2786132 w 4308628"/>
                <a:gd name="connsiteY1650" fmla="*/ 1181554 h 4305833"/>
                <a:gd name="connsiteX1651" fmla="*/ 2786132 w 4308628"/>
                <a:gd name="connsiteY1651" fmla="*/ 1181921 h 4305833"/>
                <a:gd name="connsiteX1652" fmla="*/ 2883216 w 4308628"/>
                <a:gd name="connsiteY1652" fmla="*/ 1353009 h 4305833"/>
                <a:gd name="connsiteX1653" fmla="*/ 2881750 w 4308628"/>
                <a:gd name="connsiteY1653" fmla="*/ 1354474 h 4305833"/>
                <a:gd name="connsiteX1654" fmla="*/ 2881750 w 4308628"/>
                <a:gd name="connsiteY1654" fmla="*/ 1361435 h 4305833"/>
                <a:gd name="connsiteX1655" fmla="*/ 2882483 w 4308628"/>
                <a:gd name="connsiteY1655" fmla="*/ 1362534 h 4305833"/>
                <a:gd name="connsiteX1656" fmla="*/ 2828262 w 4308628"/>
                <a:gd name="connsiteY1656" fmla="*/ 1431409 h 4305833"/>
                <a:gd name="connsiteX1657" fmla="*/ 2823866 w 4308628"/>
                <a:gd name="connsiteY1657" fmla="*/ 1427745 h 4305833"/>
                <a:gd name="connsiteX1658" fmla="*/ 2804449 w 4308628"/>
                <a:gd name="connsiteY1658" fmla="*/ 1281569 h 4305833"/>
                <a:gd name="connsiteX1659" fmla="*/ 2805915 w 4308628"/>
                <a:gd name="connsiteY1659" fmla="*/ 1280837 h 4305833"/>
                <a:gd name="connsiteX1660" fmla="*/ 2805915 w 4308628"/>
                <a:gd name="connsiteY1660" fmla="*/ 1269113 h 4305833"/>
                <a:gd name="connsiteX1661" fmla="*/ 2800419 w 4308628"/>
                <a:gd name="connsiteY1661" fmla="*/ 1266915 h 4305833"/>
                <a:gd name="connsiteX1662" fmla="*/ 2793459 w 4308628"/>
                <a:gd name="connsiteY1662" fmla="*/ 1272044 h 4305833"/>
                <a:gd name="connsiteX1663" fmla="*/ 2700771 w 4308628"/>
                <a:gd name="connsiteY1663" fmla="*/ 1277906 h 4305833"/>
                <a:gd name="connsiteX1664" fmla="*/ 2665600 w 4308628"/>
                <a:gd name="connsiteY1664" fmla="*/ 1192179 h 4305833"/>
                <a:gd name="connsiteX1665" fmla="*/ 2667066 w 4308628"/>
                <a:gd name="connsiteY1665" fmla="*/ 1183752 h 4305833"/>
                <a:gd name="connsiteX1666" fmla="*/ 2656075 w 4308628"/>
                <a:gd name="connsiteY1666" fmla="*/ 1180089 h 4305833"/>
                <a:gd name="connsiteX1667" fmla="*/ 2652046 w 4308628"/>
                <a:gd name="connsiteY1667" fmla="*/ 1186317 h 4305833"/>
                <a:gd name="connsiteX1668" fmla="*/ 2512098 w 4308628"/>
                <a:gd name="connsiteY1668" fmla="*/ 1232844 h 4305833"/>
                <a:gd name="connsiteX1669" fmla="*/ 2506969 w 4308628"/>
                <a:gd name="connsiteY1669" fmla="*/ 1230646 h 4305833"/>
                <a:gd name="connsiteX1670" fmla="*/ 2545070 w 4308628"/>
                <a:gd name="connsiteY1670" fmla="*/ 1151879 h 4305833"/>
                <a:gd name="connsiteX1671" fmla="*/ 2545436 w 4308628"/>
                <a:gd name="connsiteY1671" fmla="*/ 1151879 h 4305833"/>
                <a:gd name="connsiteX1672" fmla="*/ 2546169 w 4308628"/>
                <a:gd name="connsiteY1672" fmla="*/ 1151879 h 4305833"/>
                <a:gd name="connsiteX1673" fmla="*/ 2552397 w 4308628"/>
                <a:gd name="connsiteY1673" fmla="*/ 1148582 h 4305833"/>
                <a:gd name="connsiteX1674" fmla="*/ 2553130 w 4308628"/>
                <a:gd name="connsiteY1674" fmla="*/ 1146750 h 4305833"/>
                <a:gd name="connsiteX1675" fmla="*/ 2749496 w 4308628"/>
                <a:gd name="connsiteY1675" fmla="*/ 1158840 h 4305833"/>
                <a:gd name="connsiteX1676" fmla="*/ 2749862 w 4308628"/>
                <a:gd name="connsiteY1676" fmla="*/ 1158840 h 4305833"/>
                <a:gd name="connsiteX1677" fmla="*/ 2753160 w 4308628"/>
                <a:gd name="connsiteY1677" fmla="*/ 1155543 h 4305833"/>
                <a:gd name="connsiteX1678" fmla="*/ 2753160 w 4308628"/>
                <a:gd name="connsiteY1678" fmla="*/ 1155543 h 4305833"/>
                <a:gd name="connsiteX1679" fmla="*/ 2752061 w 4308628"/>
                <a:gd name="connsiteY1679" fmla="*/ 1152978 h 4305833"/>
                <a:gd name="connsiteX1680" fmla="*/ 2641421 w 4308628"/>
                <a:gd name="connsiteY1680" fmla="*/ 973464 h 4305833"/>
                <a:gd name="connsiteX1681" fmla="*/ 2836689 w 4308628"/>
                <a:gd name="connsiteY1681" fmla="*/ 978593 h 4305833"/>
                <a:gd name="connsiteX1682" fmla="*/ 2837055 w 4308628"/>
                <a:gd name="connsiteY1682" fmla="*/ 978593 h 4305833"/>
                <a:gd name="connsiteX1683" fmla="*/ 2839986 w 4308628"/>
                <a:gd name="connsiteY1683" fmla="*/ 976029 h 4305833"/>
                <a:gd name="connsiteX1684" fmla="*/ 2839986 w 4308628"/>
                <a:gd name="connsiteY1684" fmla="*/ 976029 h 4305833"/>
                <a:gd name="connsiteX1685" fmla="*/ 2839986 w 4308628"/>
                <a:gd name="connsiteY1685" fmla="*/ 976029 h 4305833"/>
                <a:gd name="connsiteX1686" fmla="*/ 2839986 w 4308628"/>
                <a:gd name="connsiteY1686" fmla="*/ 975663 h 4305833"/>
                <a:gd name="connsiteX1687" fmla="*/ 2839986 w 4308628"/>
                <a:gd name="connsiteY1687" fmla="*/ 975296 h 4305833"/>
                <a:gd name="connsiteX1688" fmla="*/ 2861234 w 4308628"/>
                <a:gd name="connsiteY1688" fmla="*/ 863924 h 4305833"/>
                <a:gd name="connsiteX1689" fmla="*/ 2861234 w 4308628"/>
                <a:gd name="connsiteY1689" fmla="*/ 863924 h 4305833"/>
                <a:gd name="connsiteX1690" fmla="*/ 2861601 w 4308628"/>
                <a:gd name="connsiteY1690" fmla="*/ 863191 h 4305833"/>
                <a:gd name="connsiteX1691" fmla="*/ 2861601 w 4308628"/>
                <a:gd name="connsiteY1691" fmla="*/ 862092 h 4305833"/>
                <a:gd name="connsiteX1692" fmla="*/ 2860502 w 4308628"/>
                <a:gd name="connsiteY1692" fmla="*/ 744126 h 4305833"/>
                <a:gd name="connsiteX1693" fmla="*/ 2862700 w 4308628"/>
                <a:gd name="connsiteY1693" fmla="*/ 743027 h 4305833"/>
                <a:gd name="connsiteX1694" fmla="*/ 2864532 w 4308628"/>
                <a:gd name="connsiteY1694" fmla="*/ 737532 h 4305833"/>
                <a:gd name="connsiteX1695" fmla="*/ 2860868 w 4308628"/>
                <a:gd name="connsiteY1695" fmla="*/ 732402 h 4305833"/>
                <a:gd name="connsiteX1696" fmla="*/ 2862700 w 4308628"/>
                <a:gd name="connsiteY1696" fmla="*/ 603445 h 4305833"/>
                <a:gd name="connsiteX1697" fmla="*/ 2866730 w 4308628"/>
                <a:gd name="connsiteY1697" fmla="*/ 595752 h 4305833"/>
                <a:gd name="connsiteX1698" fmla="*/ 2865264 w 4308628"/>
                <a:gd name="connsiteY1698" fmla="*/ 593187 h 4305833"/>
                <a:gd name="connsiteX1699" fmla="*/ 2966379 w 4308628"/>
                <a:gd name="connsiteY1699" fmla="*/ 409643 h 4305833"/>
                <a:gd name="connsiteX1700" fmla="*/ 2967844 w 4308628"/>
                <a:gd name="connsiteY1700" fmla="*/ 408911 h 4305833"/>
                <a:gd name="connsiteX1701" fmla="*/ 3141863 w 4308628"/>
                <a:gd name="connsiteY1701" fmla="*/ 499034 h 4305833"/>
                <a:gd name="connsiteX1702" fmla="*/ 3141863 w 4308628"/>
                <a:gd name="connsiteY1702" fmla="*/ 499401 h 4305833"/>
                <a:gd name="connsiteX1703" fmla="*/ 3145160 w 4308628"/>
                <a:gd name="connsiteY1703" fmla="*/ 504163 h 4305833"/>
                <a:gd name="connsiteX1704" fmla="*/ 3143694 w 4308628"/>
                <a:gd name="connsiteY1704" fmla="*/ 542630 h 4305833"/>
                <a:gd name="connsiteX1705" fmla="*/ 3091672 w 4308628"/>
                <a:gd name="connsiteY1705" fmla="*/ 587692 h 4305833"/>
                <a:gd name="connsiteX1706" fmla="*/ 3424689 w 4308628"/>
                <a:gd name="connsiteY1706" fmla="*/ 462032 h 4305833"/>
                <a:gd name="connsiteX1707" fmla="*/ 3286573 w 4308628"/>
                <a:gd name="connsiteY1707" fmla="*/ 464963 h 4305833"/>
                <a:gd name="connsiteX1708" fmla="*/ 3321743 w 4308628"/>
                <a:gd name="connsiteY1708" fmla="*/ 433457 h 4305833"/>
                <a:gd name="connsiteX1709" fmla="*/ 3325407 w 4308628"/>
                <a:gd name="connsiteY1709" fmla="*/ 434556 h 4305833"/>
                <a:gd name="connsiteX1710" fmla="*/ 3328704 w 4308628"/>
                <a:gd name="connsiteY1710" fmla="*/ 433823 h 4305833"/>
                <a:gd name="connsiteX1711" fmla="*/ 3331635 w 4308628"/>
                <a:gd name="connsiteY1711" fmla="*/ 430892 h 4305833"/>
                <a:gd name="connsiteX1712" fmla="*/ 3424689 w 4308628"/>
                <a:gd name="connsiteY1712" fmla="*/ 462032 h 4305833"/>
                <a:gd name="connsiteX1713" fmla="*/ 3253968 w 4308628"/>
                <a:gd name="connsiteY1713" fmla="*/ 827289 h 4305833"/>
                <a:gd name="connsiteX1714" fmla="*/ 3367538 w 4308628"/>
                <a:gd name="connsiteY1714" fmla="*/ 666092 h 4305833"/>
                <a:gd name="connsiteX1715" fmla="*/ 3377796 w 4308628"/>
                <a:gd name="connsiteY1715" fmla="*/ 757315 h 4305833"/>
                <a:gd name="connsiteX1716" fmla="*/ 3374498 w 4308628"/>
                <a:gd name="connsiteY1716" fmla="*/ 760245 h 4305833"/>
                <a:gd name="connsiteX1717" fmla="*/ 3374498 w 4308628"/>
                <a:gd name="connsiteY1717" fmla="*/ 763543 h 4305833"/>
                <a:gd name="connsiteX1718" fmla="*/ 3253968 w 4308628"/>
                <a:gd name="connsiteY1718" fmla="*/ 827289 h 4305833"/>
                <a:gd name="connsiteX1719" fmla="*/ 3955172 w 4308628"/>
                <a:gd name="connsiteY1719" fmla="*/ 1759297 h 4305833"/>
                <a:gd name="connsiteX1720" fmla="*/ 3980084 w 4308628"/>
                <a:gd name="connsiteY1720" fmla="*/ 1735850 h 4305833"/>
                <a:gd name="connsiteX1721" fmla="*/ 3989975 w 4308628"/>
                <a:gd name="connsiteY1721" fmla="*/ 1738781 h 4305833"/>
                <a:gd name="connsiteX1722" fmla="*/ 3955172 w 4308628"/>
                <a:gd name="connsiteY1722" fmla="*/ 1759297 h 4305833"/>
                <a:gd name="connsiteX1723" fmla="*/ 3978252 w 4308628"/>
                <a:gd name="connsiteY1723" fmla="*/ 1728156 h 4305833"/>
                <a:gd name="connsiteX1724" fmla="*/ 3945280 w 4308628"/>
                <a:gd name="connsiteY1724" fmla="*/ 1717899 h 4305833"/>
                <a:gd name="connsiteX1725" fmla="*/ 3985946 w 4308628"/>
                <a:gd name="connsiteY1725" fmla="*/ 1720829 h 4305833"/>
                <a:gd name="connsiteX1726" fmla="*/ 3978252 w 4308628"/>
                <a:gd name="connsiteY1726" fmla="*/ 1728156 h 4305833"/>
                <a:gd name="connsiteX1727" fmla="*/ 3924031 w 4308628"/>
                <a:gd name="connsiteY1727" fmla="*/ 1709839 h 4305833"/>
                <a:gd name="connsiteX1728" fmla="*/ 3924031 w 4308628"/>
                <a:gd name="connsiteY1728" fmla="*/ 1709839 h 4305833"/>
                <a:gd name="connsiteX1729" fmla="*/ 3912674 w 4308628"/>
                <a:gd name="connsiteY1729" fmla="*/ 1704343 h 4305833"/>
                <a:gd name="connsiteX1730" fmla="*/ 3907912 w 4308628"/>
                <a:gd name="connsiteY1730" fmla="*/ 1709106 h 4305833"/>
                <a:gd name="connsiteX1731" fmla="*/ 3907545 w 4308628"/>
                <a:gd name="connsiteY1731" fmla="*/ 1715701 h 4305833"/>
                <a:gd name="connsiteX1732" fmla="*/ 3912308 w 4308628"/>
                <a:gd name="connsiteY1732" fmla="*/ 1720463 h 4305833"/>
                <a:gd name="connsiteX1733" fmla="*/ 3915972 w 4308628"/>
                <a:gd name="connsiteY1733" fmla="*/ 1721196 h 4305833"/>
                <a:gd name="connsiteX1734" fmla="*/ 3922200 w 4308628"/>
                <a:gd name="connsiteY1734" fmla="*/ 1717899 h 4305833"/>
                <a:gd name="connsiteX1735" fmla="*/ 3972757 w 4308628"/>
                <a:gd name="connsiteY1735" fmla="*/ 1733286 h 4305833"/>
                <a:gd name="connsiteX1736" fmla="*/ 3933923 w 4308628"/>
                <a:gd name="connsiteY1736" fmla="*/ 1769555 h 4305833"/>
                <a:gd name="connsiteX1737" fmla="*/ 3924398 w 4308628"/>
                <a:gd name="connsiteY1737" fmla="*/ 1771386 h 4305833"/>
                <a:gd name="connsiteX1738" fmla="*/ 3922200 w 4308628"/>
                <a:gd name="connsiteY1738" fmla="*/ 1777614 h 4305833"/>
                <a:gd name="connsiteX1739" fmla="*/ 3925131 w 4308628"/>
                <a:gd name="connsiteY1739" fmla="*/ 1783476 h 4305833"/>
                <a:gd name="connsiteX1740" fmla="*/ 3930626 w 4308628"/>
                <a:gd name="connsiteY1740" fmla="*/ 1785308 h 4305833"/>
                <a:gd name="connsiteX1741" fmla="*/ 3939419 w 4308628"/>
                <a:gd name="connsiteY1741" fmla="*/ 1776882 h 4305833"/>
                <a:gd name="connsiteX1742" fmla="*/ 3939419 w 4308628"/>
                <a:gd name="connsiteY1742" fmla="*/ 1775416 h 4305833"/>
                <a:gd name="connsiteX1743" fmla="*/ 3999134 w 4308628"/>
                <a:gd name="connsiteY1743" fmla="*/ 1740613 h 4305833"/>
                <a:gd name="connsiteX1744" fmla="*/ 4036136 w 4308628"/>
                <a:gd name="connsiteY1744" fmla="*/ 1751970 h 4305833"/>
                <a:gd name="connsiteX1745" fmla="*/ 4036136 w 4308628"/>
                <a:gd name="connsiteY1745" fmla="*/ 1752702 h 4305833"/>
                <a:gd name="connsiteX1746" fmla="*/ 4039800 w 4308628"/>
                <a:gd name="connsiteY1746" fmla="*/ 1756366 h 4305833"/>
                <a:gd name="connsiteX1747" fmla="*/ 4040166 w 4308628"/>
                <a:gd name="connsiteY1747" fmla="*/ 1756366 h 4305833"/>
                <a:gd name="connsiteX1748" fmla="*/ 4068742 w 4308628"/>
                <a:gd name="connsiteY1748" fmla="*/ 1950168 h 4305833"/>
                <a:gd name="connsiteX1749" fmla="*/ 4067643 w 4308628"/>
                <a:gd name="connsiteY1749" fmla="*/ 1951267 h 4305833"/>
                <a:gd name="connsiteX1750" fmla="*/ 3861018 w 4308628"/>
                <a:gd name="connsiteY1750" fmla="*/ 1986804 h 4305833"/>
                <a:gd name="connsiteX1751" fmla="*/ 3858454 w 4308628"/>
                <a:gd name="connsiteY1751" fmla="*/ 1984239 h 4305833"/>
                <a:gd name="connsiteX1752" fmla="*/ 3850394 w 4308628"/>
                <a:gd name="connsiteY1752" fmla="*/ 1986071 h 4305833"/>
                <a:gd name="connsiteX1753" fmla="*/ 3728031 w 4308628"/>
                <a:gd name="connsiteY1753" fmla="*/ 1945771 h 4305833"/>
                <a:gd name="connsiteX1754" fmla="*/ 3728031 w 4308628"/>
                <a:gd name="connsiteY1754" fmla="*/ 1944306 h 4305833"/>
                <a:gd name="connsiteX1755" fmla="*/ 3724368 w 4308628"/>
                <a:gd name="connsiteY1755" fmla="*/ 1940276 h 4305833"/>
                <a:gd name="connsiteX1756" fmla="*/ 3717041 w 4308628"/>
                <a:gd name="connsiteY1756" fmla="*/ 1941742 h 4305833"/>
                <a:gd name="connsiteX1757" fmla="*/ 3604570 w 4308628"/>
                <a:gd name="connsiteY1757" fmla="*/ 1901809 h 4305833"/>
                <a:gd name="connsiteX1758" fmla="*/ 3604203 w 4308628"/>
                <a:gd name="connsiteY1758" fmla="*/ 1901809 h 4305833"/>
                <a:gd name="connsiteX1759" fmla="*/ 3604203 w 4308628"/>
                <a:gd name="connsiteY1759" fmla="*/ 1901809 h 4305833"/>
                <a:gd name="connsiteX1760" fmla="*/ 3490999 w 4308628"/>
                <a:gd name="connsiteY1760" fmla="*/ 1885690 h 4305833"/>
                <a:gd name="connsiteX1761" fmla="*/ 3490267 w 4308628"/>
                <a:gd name="connsiteY1761" fmla="*/ 1886056 h 4305833"/>
                <a:gd name="connsiteX1762" fmla="*/ 3489534 w 4308628"/>
                <a:gd name="connsiteY1762" fmla="*/ 1886056 h 4305833"/>
                <a:gd name="connsiteX1763" fmla="*/ 3488801 w 4308628"/>
                <a:gd name="connsiteY1763" fmla="*/ 1886788 h 4305833"/>
                <a:gd name="connsiteX1764" fmla="*/ 3487702 w 4308628"/>
                <a:gd name="connsiteY1764" fmla="*/ 1887155 h 4305833"/>
                <a:gd name="connsiteX1765" fmla="*/ 3487702 w 4308628"/>
                <a:gd name="connsiteY1765" fmla="*/ 1887888 h 4305833"/>
                <a:gd name="connsiteX1766" fmla="*/ 3486970 w 4308628"/>
                <a:gd name="connsiteY1766" fmla="*/ 1888620 h 4305833"/>
                <a:gd name="connsiteX1767" fmla="*/ 3428353 w 4308628"/>
                <a:gd name="connsiteY1767" fmla="*/ 2074729 h 4305833"/>
                <a:gd name="connsiteX1768" fmla="*/ 3294267 w 4308628"/>
                <a:gd name="connsiteY1768" fmla="*/ 1910968 h 4305833"/>
                <a:gd name="connsiteX1769" fmla="*/ 3293900 w 4308628"/>
                <a:gd name="connsiteY1769" fmla="*/ 1910968 h 4305833"/>
                <a:gd name="connsiteX1770" fmla="*/ 3293900 w 4308628"/>
                <a:gd name="connsiteY1770" fmla="*/ 1910968 h 4305833"/>
                <a:gd name="connsiteX1771" fmla="*/ 3293534 w 4308628"/>
                <a:gd name="connsiteY1771" fmla="*/ 1910968 h 4305833"/>
                <a:gd name="connsiteX1772" fmla="*/ 3291702 w 4308628"/>
                <a:gd name="connsiteY1772" fmla="*/ 1910235 h 4305833"/>
                <a:gd name="connsiteX1773" fmla="*/ 3291702 w 4308628"/>
                <a:gd name="connsiteY1773" fmla="*/ 1910235 h 4305833"/>
                <a:gd name="connsiteX1774" fmla="*/ 3291336 w 4308628"/>
                <a:gd name="connsiteY1774" fmla="*/ 1910601 h 4305833"/>
                <a:gd name="connsiteX1775" fmla="*/ 3290969 w 4308628"/>
                <a:gd name="connsiteY1775" fmla="*/ 1910601 h 4305833"/>
                <a:gd name="connsiteX1776" fmla="*/ 3290603 w 4308628"/>
                <a:gd name="connsiteY1776" fmla="*/ 1910968 h 4305833"/>
                <a:gd name="connsiteX1777" fmla="*/ 3289504 w 4308628"/>
                <a:gd name="connsiteY1777" fmla="*/ 1911334 h 4305833"/>
                <a:gd name="connsiteX1778" fmla="*/ 3289504 w 4308628"/>
                <a:gd name="connsiteY1778" fmla="*/ 1912067 h 4305833"/>
                <a:gd name="connsiteX1779" fmla="*/ 3288771 w 4308628"/>
                <a:gd name="connsiteY1779" fmla="*/ 1912799 h 4305833"/>
                <a:gd name="connsiteX1780" fmla="*/ 3236382 w 4308628"/>
                <a:gd name="connsiteY1780" fmla="*/ 2102572 h 4305833"/>
                <a:gd name="connsiteX1781" fmla="*/ 3229422 w 4308628"/>
                <a:gd name="connsiteY1781" fmla="*/ 2107335 h 4305833"/>
                <a:gd name="connsiteX1782" fmla="*/ 3229422 w 4308628"/>
                <a:gd name="connsiteY1782" fmla="*/ 2108433 h 4305833"/>
                <a:gd name="connsiteX1783" fmla="*/ 3142229 w 4308628"/>
                <a:gd name="connsiteY1783" fmla="*/ 2119058 h 4305833"/>
                <a:gd name="connsiteX1784" fmla="*/ 3143328 w 4308628"/>
                <a:gd name="connsiteY1784" fmla="*/ 2116860 h 4305833"/>
                <a:gd name="connsiteX1785" fmla="*/ 3141863 w 4308628"/>
                <a:gd name="connsiteY1785" fmla="*/ 2113563 h 4305833"/>
                <a:gd name="connsiteX1786" fmla="*/ 3231620 w 4308628"/>
                <a:gd name="connsiteY1786" fmla="*/ 1996329 h 4305833"/>
                <a:gd name="connsiteX1787" fmla="*/ 3233085 w 4308628"/>
                <a:gd name="connsiteY1787" fmla="*/ 1997061 h 4305833"/>
                <a:gd name="connsiteX1788" fmla="*/ 3238947 w 4308628"/>
                <a:gd name="connsiteY1788" fmla="*/ 1994863 h 4305833"/>
                <a:gd name="connsiteX1789" fmla="*/ 3238947 w 4308628"/>
                <a:gd name="connsiteY1789" fmla="*/ 1983506 h 4305833"/>
                <a:gd name="connsiteX1790" fmla="*/ 3230521 w 4308628"/>
                <a:gd name="connsiteY1790" fmla="*/ 1982407 h 4305833"/>
                <a:gd name="connsiteX1791" fmla="*/ 3161280 w 4308628"/>
                <a:gd name="connsiteY1791" fmla="*/ 1921226 h 4305833"/>
                <a:gd name="connsiteX1792" fmla="*/ 3162745 w 4308628"/>
                <a:gd name="connsiteY1792" fmla="*/ 1917562 h 4305833"/>
                <a:gd name="connsiteX1793" fmla="*/ 3196450 w 4308628"/>
                <a:gd name="connsiteY1793" fmla="*/ 1835865 h 4305833"/>
                <a:gd name="connsiteX1794" fmla="*/ 3203777 w 4308628"/>
                <a:gd name="connsiteY1794" fmla="*/ 1830370 h 4305833"/>
                <a:gd name="connsiteX1795" fmla="*/ 3203410 w 4308628"/>
                <a:gd name="connsiteY1795" fmla="*/ 1824142 h 4305833"/>
                <a:gd name="connsiteX1796" fmla="*/ 3198648 w 4308628"/>
                <a:gd name="connsiteY1796" fmla="*/ 1820112 h 4305833"/>
                <a:gd name="connsiteX1797" fmla="*/ 3191321 w 4308628"/>
                <a:gd name="connsiteY1797" fmla="*/ 1821577 h 4305833"/>
                <a:gd name="connsiteX1798" fmla="*/ 3059433 w 4308628"/>
                <a:gd name="connsiteY1798" fmla="*/ 1755633 h 4305833"/>
                <a:gd name="connsiteX1799" fmla="*/ 3057235 w 4308628"/>
                <a:gd name="connsiteY1799" fmla="*/ 1750504 h 4305833"/>
                <a:gd name="connsiteX1800" fmla="*/ 3140031 w 4308628"/>
                <a:gd name="connsiteY1800" fmla="*/ 1721928 h 4305833"/>
                <a:gd name="connsiteX1801" fmla="*/ 3140764 w 4308628"/>
                <a:gd name="connsiteY1801" fmla="*/ 1723028 h 4305833"/>
                <a:gd name="connsiteX1802" fmla="*/ 3146625 w 4308628"/>
                <a:gd name="connsiteY1802" fmla="*/ 1725226 h 4305833"/>
                <a:gd name="connsiteX1803" fmla="*/ 3149190 w 4308628"/>
                <a:gd name="connsiteY1803" fmla="*/ 1724127 h 4305833"/>
                <a:gd name="connsiteX1804" fmla="*/ 3279613 w 4308628"/>
                <a:gd name="connsiteY1804" fmla="*/ 1871768 h 4305833"/>
                <a:gd name="connsiteX1805" fmla="*/ 3279613 w 4308628"/>
                <a:gd name="connsiteY1805" fmla="*/ 1871768 h 4305833"/>
                <a:gd name="connsiteX1806" fmla="*/ 3279613 w 4308628"/>
                <a:gd name="connsiteY1806" fmla="*/ 1871768 h 4305833"/>
                <a:gd name="connsiteX1807" fmla="*/ 3281444 w 4308628"/>
                <a:gd name="connsiteY1807" fmla="*/ 1872500 h 4305833"/>
                <a:gd name="connsiteX1808" fmla="*/ 3281811 w 4308628"/>
                <a:gd name="connsiteY1808" fmla="*/ 1872867 h 4305833"/>
                <a:gd name="connsiteX1809" fmla="*/ 3281811 w 4308628"/>
                <a:gd name="connsiteY1809" fmla="*/ 1872867 h 4305833"/>
                <a:gd name="connsiteX1810" fmla="*/ 3282543 w 4308628"/>
                <a:gd name="connsiteY1810" fmla="*/ 1872867 h 4305833"/>
                <a:gd name="connsiteX1811" fmla="*/ 3282909 w 4308628"/>
                <a:gd name="connsiteY1811" fmla="*/ 1872500 h 4305833"/>
                <a:gd name="connsiteX1812" fmla="*/ 3284009 w 4308628"/>
                <a:gd name="connsiteY1812" fmla="*/ 1872134 h 4305833"/>
                <a:gd name="connsiteX1813" fmla="*/ 3284009 w 4308628"/>
                <a:gd name="connsiteY1813" fmla="*/ 1871402 h 4305833"/>
                <a:gd name="connsiteX1814" fmla="*/ 3284741 w 4308628"/>
                <a:gd name="connsiteY1814" fmla="*/ 1870669 h 4305833"/>
                <a:gd name="connsiteX1815" fmla="*/ 3333467 w 4308628"/>
                <a:gd name="connsiteY1815" fmla="*/ 1664777 h 4305833"/>
                <a:gd name="connsiteX1816" fmla="*/ 3467919 w 4308628"/>
                <a:gd name="connsiteY1816" fmla="*/ 1806557 h 4305833"/>
                <a:gd name="connsiteX1817" fmla="*/ 3467919 w 4308628"/>
                <a:gd name="connsiteY1817" fmla="*/ 1806557 h 4305833"/>
                <a:gd name="connsiteX1818" fmla="*/ 3469018 w 4308628"/>
                <a:gd name="connsiteY1818" fmla="*/ 1806923 h 4305833"/>
                <a:gd name="connsiteX1819" fmla="*/ 3470117 w 4308628"/>
                <a:gd name="connsiteY1819" fmla="*/ 1807289 h 4305833"/>
                <a:gd name="connsiteX1820" fmla="*/ 3470117 w 4308628"/>
                <a:gd name="connsiteY1820" fmla="*/ 1807289 h 4305833"/>
                <a:gd name="connsiteX1821" fmla="*/ 3471949 w 4308628"/>
                <a:gd name="connsiteY1821" fmla="*/ 1806557 h 4305833"/>
                <a:gd name="connsiteX1822" fmla="*/ 3519575 w 4308628"/>
                <a:gd name="connsiteY1822" fmla="*/ 1774684 h 4305833"/>
                <a:gd name="connsiteX1823" fmla="*/ 3566835 w 4308628"/>
                <a:gd name="connsiteY1823" fmla="*/ 1742444 h 4305833"/>
                <a:gd name="connsiteX1824" fmla="*/ 3566835 w 4308628"/>
                <a:gd name="connsiteY1824" fmla="*/ 1742444 h 4305833"/>
                <a:gd name="connsiteX1825" fmla="*/ 3567568 w 4308628"/>
                <a:gd name="connsiteY1825" fmla="*/ 1741712 h 4305833"/>
                <a:gd name="connsiteX1826" fmla="*/ 3650730 w 4308628"/>
                <a:gd name="connsiteY1826" fmla="*/ 1657084 h 4305833"/>
                <a:gd name="connsiteX1827" fmla="*/ 3652562 w 4308628"/>
                <a:gd name="connsiteY1827" fmla="*/ 1657816 h 4305833"/>
                <a:gd name="connsiteX1828" fmla="*/ 3659889 w 4308628"/>
                <a:gd name="connsiteY1828" fmla="*/ 1650489 h 4305833"/>
                <a:gd name="connsiteX1829" fmla="*/ 3659889 w 4308628"/>
                <a:gd name="connsiteY1829" fmla="*/ 1649757 h 4305833"/>
                <a:gd name="connsiteX1830" fmla="*/ 3659157 w 4308628"/>
                <a:gd name="connsiteY1830" fmla="*/ 1648657 h 4305833"/>
                <a:gd name="connsiteX1831" fmla="*/ 3751478 w 4308628"/>
                <a:gd name="connsiteY1831" fmla="*/ 1558900 h 4305833"/>
                <a:gd name="connsiteX1832" fmla="*/ 3753676 w 4308628"/>
                <a:gd name="connsiteY1832" fmla="*/ 1559633 h 4305833"/>
                <a:gd name="connsiteX1833" fmla="*/ 3759538 w 4308628"/>
                <a:gd name="connsiteY1833" fmla="*/ 1556702 h 4305833"/>
                <a:gd name="connsiteX1834" fmla="*/ 3760637 w 4308628"/>
                <a:gd name="connsiteY1834" fmla="*/ 1553405 h 4305833"/>
                <a:gd name="connsiteX1835" fmla="*/ 3962132 w 4308628"/>
                <a:gd name="connsiteY1835" fmla="*/ 1494788 h 4305833"/>
                <a:gd name="connsiteX1836" fmla="*/ 3963598 w 4308628"/>
                <a:gd name="connsiteY1836" fmla="*/ 1495521 h 4305833"/>
                <a:gd name="connsiteX1837" fmla="*/ 4021849 w 4308628"/>
                <a:gd name="connsiteY1837" fmla="*/ 1681996 h 4305833"/>
                <a:gd name="connsiteX1838" fmla="*/ 4021482 w 4308628"/>
                <a:gd name="connsiteY1838" fmla="*/ 1681996 h 4305833"/>
                <a:gd name="connsiteX1839" fmla="*/ 4020383 w 4308628"/>
                <a:gd name="connsiteY1839" fmla="*/ 1687857 h 4305833"/>
                <a:gd name="connsiteX1840" fmla="*/ 3992174 w 4308628"/>
                <a:gd name="connsiteY1840" fmla="*/ 1714235 h 4305833"/>
                <a:gd name="connsiteX1841" fmla="*/ 3924031 w 4308628"/>
                <a:gd name="connsiteY1841" fmla="*/ 1709839 h 4305833"/>
                <a:gd name="connsiteX1842" fmla="*/ 339244 w 4308628"/>
                <a:gd name="connsiteY1842" fmla="*/ 1121472 h 4305833"/>
                <a:gd name="connsiteX1843" fmla="*/ 342541 w 4308628"/>
                <a:gd name="connsiteY1843" fmla="*/ 1122571 h 4305833"/>
                <a:gd name="connsiteX1844" fmla="*/ 343274 w 4308628"/>
                <a:gd name="connsiteY1844" fmla="*/ 1122571 h 4305833"/>
                <a:gd name="connsiteX1845" fmla="*/ 349502 w 4308628"/>
                <a:gd name="connsiteY1845" fmla="*/ 1119274 h 4305833"/>
                <a:gd name="connsiteX1846" fmla="*/ 349502 w 4308628"/>
                <a:gd name="connsiteY1846" fmla="*/ 1118907 h 4305833"/>
                <a:gd name="connsiteX1847" fmla="*/ 394930 w 4308628"/>
                <a:gd name="connsiteY1847" fmla="*/ 1131730 h 4305833"/>
                <a:gd name="connsiteX1848" fmla="*/ 269270 w 4308628"/>
                <a:gd name="connsiteY1848" fmla="*/ 1189614 h 4305833"/>
                <a:gd name="connsiteX1849" fmla="*/ 339244 w 4308628"/>
                <a:gd name="connsiteY1849" fmla="*/ 1121472 h 4305833"/>
                <a:gd name="connsiteX1850" fmla="*/ 3824017 w 4308628"/>
                <a:gd name="connsiteY1850" fmla="*/ 2702662 h 4305833"/>
                <a:gd name="connsiteX1851" fmla="*/ 3822917 w 4308628"/>
                <a:gd name="connsiteY1851" fmla="*/ 2705593 h 4305833"/>
                <a:gd name="connsiteX1852" fmla="*/ 3648899 w 4308628"/>
                <a:gd name="connsiteY1852" fmla="*/ 2733802 h 4305833"/>
                <a:gd name="connsiteX1853" fmla="*/ 3648532 w 4308628"/>
                <a:gd name="connsiteY1853" fmla="*/ 2733436 h 4305833"/>
                <a:gd name="connsiteX1854" fmla="*/ 3768330 w 4308628"/>
                <a:gd name="connsiteY1854" fmla="*/ 2554288 h 4305833"/>
                <a:gd name="connsiteX1855" fmla="*/ 3824017 w 4308628"/>
                <a:gd name="connsiteY1855" fmla="*/ 2702662 h 4305833"/>
                <a:gd name="connsiteX1856" fmla="*/ 3824017 w 4308628"/>
                <a:gd name="connsiteY1856" fmla="*/ 2702662 h 4305833"/>
                <a:gd name="connsiteX1857" fmla="*/ 3824017 w 4308628"/>
                <a:gd name="connsiteY1857" fmla="*/ 2702662 h 4305833"/>
                <a:gd name="connsiteX1858" fmla="*/ 2943664 w 4308628"/>
                <a:gd name="connsiteY1858" fmla="*/ 3724794 h 4305833"/>
                <a:gd name="connsiteX1859" fmla="*/ 2800786 w 4308628"/>
                <a:gd name="connsiteY1859" fmla="*/ 3621481 h 4305833"/>
                <a:gd name="connsiteX1860" fmla="*/ 2800786 w 4308628"/>
                <a:gd name="connsiteY1860" fmla="*/ 3621115 h 4305833"/>
                <a:gd name="connsiteX1861" fmla="*/ 3012539 w 4308628"/>
                <a:gd name="connsiteY1861" fmla="*/ 3578984 h 4305833"/>
                <a:gd name="connsiteX1862" fmla="*/ 2946962 w 4308628"/>
                <a:gd name="connsiteY1862" fmla="*/ 3723328 h 4305833"/>
                <a:gd name="connsiteX1863" fmla="*/ 2943664 w 4308628"/>
                <a:gd name="connsiteY1863" fmla="*/ 3724794 h 4305833"/>
                <a:gd name="connsiteX1864" fmla="*/ 2943664 w 4308628"/>
                <a:gd name="connsiteY1864" fmla="*/ 3724794 h 4305833"/>
                <a:gd name="connsiteX1865" fmla="*/ 2131455 w 4308628"/>
                <a:gd name="connsiteY1865" fmla="*/ 3912001 h 4305833"/>
                <a:gd name="connsiteX1866" fmla="*/ 2128157 w 4308628"/>
                <a:gd name="connsiteY1866" fmla="*/ 3912368 h 4305833"/>
                <a:gd name="connsiteX1867" fmla="*/ 2005794 w 4308628"/>
                <a:gd name="connsiteY1867" fmla="*/ 3811254 h 4305833"/>
                <a:gd name="connsiteX1868" fmla="*/ 2214251 w 4308628"/>
                <a:gd name="connsiteY1868" fmla="*/ 3756300 h 4305833"/>
                <a:gd name="connsiteX1869" fmla="*/ 2214617 w 4308628"/>
                <a:gd name="connsiteY1869" fmla="*/ 3756667 h 4305833"/>
                <a:gd name="connsiteX1870" fmla="*/ 2131455 w 4308628"/>
                <a:gd name="connsiteY1870" fmla="*/ 3912001 h 4305833"/>
                <a:gd name="connsiteX1871" fmla="*/ 891708 w 4308628"/>
                <a:gd name="connsiteY1871" fmla="*/ 3379320 h 4305833"/>
                <a:gd name="connsiteX1872" fmla="*/ 876687 w 4308628"/>
                <a:gd name="connsiteY1872" fmla="*/ 3221421 h 4305833"/>
                <a:gd name="connsiteX1873" fmla="*/ 1063162 w 4308628"/>
                <a:gd name="connsiteY1873" fmla="*/ 3330229 h 4305833"/>
                <a:gd name="connsiteX1874" fmla="*/ 1063162 w 4308628"/>
                <a:gd name="connsiteY1874" fmla="*/ 3330595 h 4305833"/>
                <a:gd name="connsiteX1875" fmla="*/ 894638 w 4308628"/>
                <a:gd name="connsiteY1875" fmla="*/ 3381519 h 4305833"/>
                <a:gd name="connsiteX1876" fmla="*/ 891708 w 4308628"/>
                <a:gd name="connsiteY1876" fmla="*/ 3379320 h 4305833"/>
                <a:gd name="connsiteX1877" fmla="*/ 483588 w 4308628"/>
                <a:gd name="connsiteY1877" fmla="*/ 1601398 h 4305833"/>
                <a:gd name="connsiteX1878" fmla="*/ 657606 w 4308628"/>
                <a:gd name="connsiteY1878" fmla="*/ 1573188 h 4305833"/>
                <a:gd name="connsiteX1879" fmla="*/ 657973 w 4308628"/>
                <a:gd name="connsiteY1879" fmla="*/ 1573554 h 4305833"/>
                <a:gd name="connsiteX1880" fmla="*/ 538175 w 4308628"/>
                <a:gd name="connsiteY1880" fmla="*/ 1752702 h 4305833"/>
                <a:gd name="connsiteX1881" fmla="*/ 482489 w 4308628"/>
                <a:gd name="connsiteY1881" fmla="*/ 1604328 h 4305833"/>
                <a:gd name="connsiteX1882" fmla="*/ 483588 w 4308628"/>
                <a:gd name="connsiteY1882" fmla="*/ 1601398 h 4305833"/>
                <a:gd name="connsiteX1883" fmla="*/ 1359544 w 4308628"/>
                <a:gd name="connsiteY1883" fmla="*/ 584029 h 4305833"/>
                <a:gd name="connsiteX1884" fmla="*/ 1362841 w 4308628"/>
                <a:gd name="connsiteY1884" fmla="*/ 582563 h 4305833"/>
                <a:gd name="connsiteX1885" fmla="*/ 1505719 w 4308628"/>
                <a:gd name="connsiteY1885" fmla="*/ 685875 h 4305833"/>
                <a:gd name="connsiteX1886" fmla="*/ 1505719 w 4308628"/>
                <a:gd name="connsiteY1886" fmla="*/ 686242 h 4305833"/>
                <a:gd name="connsiteX1887" fmla="*/ 1294332 w 4308628"/>
                <a:gd name="connsiteY1887" fmla="*/ 728373 h 4305833"/>
                <a:gd name="connsiteX1888" fmla="*/ 1359544 w 4308628"/>
                <a:gd name="connsiteY1888" fmla="*/ 584029 h 4305833"/>
                <a:gd name="connsiteX1889" fmla="*/ 2175051 w 4308628"/>
                <a:gd name="connsiteY1889" fmla="*/ 395355 h 4305833"/>
                <a:gd name="connsiteX1890" fmla="*/ 2175417 w 4308628"/>
                <a:gd name="connsiteY1890" fmla="*/ 395355 h 4305833"/>
                <a:gd name="connsiteX1891" fmla="*/ 2178714 w 4308628"/>
                <a:gd name="connsiteY1891" fmla="*/ 394256 h 4305833"/>
                <a:gd name="connsiteX1892" fmla="*/ 2301077 w 4308628"/>
                <a:gd name="connsiteY1892" fmla="*/ 495370 h 4305833"/>
                <a:gd name="connsiteX1893" fmla="*/ 2092621 w 4308628"/>
                <a:gd name="connsiteY1893" fmla="*/ 550324 h 4305833"/>
                <a:gd name="connsiteX1894" fmla="*/ 2092254 w 4308628"/>
                <a:gd name="connsiteY1894" fmla="*/ 549958 h 4305833"/>
                <a:gd name="connsiteX1895" fmla="*/ 2175051 w 4308628"/>
                <a:gd name="connsiteY1895" fmla="*/ 395355 h 4305833"/>
                <a:gd name="connsiteX1896" fmla="*/ 3414797 w 4308628"/>
                <a:gd name="connsiteY1896" fmla="*/ 927304 h 4305833"/>
                <a:gd name="connsiteX1897" fmla="*/ 3429818 w 4308628"/>
                <a:gd name="connsiteY1897" fmla="*/ 1085569 h 4305833"/>
                <a:gd name="connsiteX1898" fmla="*/ 3243343 w 4308628"/>
                <a:gd name="connsiteY1898" fmla="*/ 976762 h 4305833"/>
                <a:gd name="connsiteX1899" fmla="*/ 3243343 w 4308628"/>
                <a:gd name="connsiteY1899" fmla="*/ 976395 h 4305833"/>
                <a:gd name="connsiteX1900" fmla="*/ 3411867 w 4308628"/>
                <a:gd name="connsiteY1900" fmla="*/ 925472 h 4305833"/>
                <a:gd name="connsiteX1901" fmla="*/ 3414797 w 4308628"/>
                <a:gd name="connsiteY1901" fmla="*/ 927304 h 4305833"/>
                <a:gd name="connsiteX1902" fmla="*/ 3414797 w 4308628"/>
                <a:gd name="connsiteY1902" fmla="*/ 927304 h 4305833"/>
                <a:gd name="connsiteX1903" fmla="*/ 3755142 w 4308628"/>
                <a:gd name="connsiteY1903" fmla="*/ 2076561 h 4305833"/>
                <a:gd name="connsiteX1904" fmla="*/ 3754775 w 4308628"/>
                <a:gd name="connsiteY1904" fmla="*/ 2076194 h 4305833"/>
                <a:gd name="connsiteX1905" fmla="*/ 3752211 w 4308628"/>
                <a:gd name="connsiteY1905" fmla="*/ 2076194 h 4305833"/>
                <a:gd name="connsiteX1906" fmla="*/ 3725467 w 4308628"/>
                <a:gd name="connsiteY1906" fmla="*/ 1954198 h 4305833"/>
                <a:gd name="connsiteX1907" fmla="*/ 3725467 w 4308628"/>
                <a:gd name="connsiteY1907" fmla="*/ 1954198 h 4305833"/>
                <a:gd name="connsiteX1908" fmla="*/ 3847463 w 4308628"/>
                <a:gd name="connsiteY1908" fmla="*/ 1994131 h 4305833"/>
                <a:gd name="connsiteX1909" fmla="*/ 3847463 w 4308628"/>
                <a:gd name="connsiteY1909" fmla="*/ 1994863 h 4305833"/>
                <a:gd name="connsiteX1910" fmla="*/ 3755142 w 4308628"/>
                <a:gd name="connsiteY1910" fmla="*/ 2076561 h 4305833"/>
                <a:gd name="connsiteX1911" fmla="*/ 3703486 w 4308628"/>
                <a:gd name="connsiteY1911" fmla="*/ 2855799 h 4305833"/>
                <a:gd name="connsiteX1912" fmla="*/ 3574529 w 4308628"/>
                <a:gd name="connsiteY1912" fmla="*/ 2853967 h 4305833"/>
                <a:gd name="connsiteX1913" fmla="*/ 3639740 w 4308628"/>
                <a:gd name="connsiteY1913" fmla="*/ 2746991 h 4305833"/>
                <a:gd name="connsiteX1914" fmla="*/ 3641205 w 4308628"/>
                <a:gd name="connsiteY1914" fmla="*/ 2747724 h 4305833"/>
                <a:gd name="connsiteX1915" fmla="*/ 3641938 w 4308628"/>
                <a:gd name="connsiteY1915" fmla="*/ 2747724 h 4305833"/>
                <a:gd name="connsiteX1916" fmla="*/ 3642671 w 4308628"/>
                <a:gd name="connsiteY1916" fmla="*/ 2747357 h 4305833"/>
                <a:gd name="connsiteX1917" fmla="*/ 3703486 w 4308628"/>
                <a:gd name="connsiteY1917" fmla="*/ 2855066 h 4305833"/>
                <a:gd name="connsiteX1918" fmla="*/ 3703486 w 4308628"/>
                <a:gd name="connsiteY1918" fmla="*/ 2855799 h 4305833"/>
                <a:gd name="connsiteX1919" fmla="*/ 3082513 w 4308628"/>
                <a:gd name="connsiteY1919" fmla="*/ 2502266 h 4305833"/>
                <a:gd name="connsiteX1920" fmla="*/ 3159082 w 4308628"/>
                <a:gd name="connsiteY1920" fmla="*/ 2453541 h 4305833"/>
                <a:gd name="connsiteX1921" fmla="*/ 3160180 w 4308628"/>
                <a:gd name="connsiteY1921" fmla="*/ 2537802 h 4305833"/>
                <a:gd name="connsiteX1922" fmla="*/ 3157982 w 4308628"/>
                <a:gd name="connsiteY1922" fmla="*/ 2538901 h 4305833"/>
                <a:gd name="connsiteX1923" fmla="*/ 3082513 w 4308628"/>
                <a:gd name="connsiteY1923" fmla="*/ 2502266 h 4305833"/>
                <a:gd name="connsiteX1924" fmla="*/ 3282543 w 4308628"/>
                <a:gd name="connsiteY1924" fmla="*/ 2917346 h 4305833"/>
                <a:gd name="connsiteX1925" fmla="*/ 3307822 w 4308628"/>
                <a:gd name="connsiteY1925" fmla="*/ 2970468 h 4305833"/>
                <a:gd name="connsiteX1926" fmla="*/ 3327971 w 4308628"/>
                <a:gd name="connsiteY1926" fmla="*/ 3012599 h 4305833"/>
                <a:gd name="connsiteX1927" fmla="*/ 3155418 w 4308628"/>
                <a:gd name="connsiteY1927" fmla="*/ 3097959 h 4305833"/>
                <a:gd name="connsiteX1928" fmla="*/ 3152121 w 4308628"/>
                <a:gd name="connsiteY1928" fmla="*/ 3096861 h 4305833"/>
                <a:gd name="connsiteX1929" fmla="*/ 3109990 w 4308628"/>
                <a:gd name="connsiteY1929" fmla="*/ 3007470 h 4305833"/>
                <a:gd name="connsiteX1930" fmla="*/ 3109990 w 4308628"/>
                <a:gd name="connsiteY1930" fmla="*/ 3007103 h 4305833"/>
                <a:gd name="connsiteX1931" fmla="*/ 3282543 w 4308628"/>
                <a:gd name="connsiteY1931" fmla="*/ 2917346 h 4305833"/>
                <a:gd name="connsiteX1932" fmla="*/ 3463889 w 4308628"/>
                <a:gd name="connsiteY1932" fmla="*/ 3239006 h 4305833"/>
                <a:gd name="connsiteX1933" fmla="*/ 3340427 w 4308628"/>
                <a:gd name="connsiteY1933" fmla="*/ 3231679 h 4305833"/>
                <a:gd name="connsiteX1934" fmla="*/ 3340427 w 4308628"/>
                <a:gd name="connsiteY1934" fmla="*/ 3230947 h 4305833"/>
                <a:gd name="connsiteX1935" fmla="*/ 3338596 w 4308628"/>
                <a:gd name="connsiteY1935" fmla="*/ 3229115 h 4305833"/>
                <a:gd name="connsiteX1936" fmla="*/ 3406005 w 4308628"/>
                <a:gd name="connsiteY1936" fmla="*/ 3123971 h 4305833"/>
                <a:gd name="connsiteX1937" fmla="*/ 3406371 w 4308628"/>
                <a:gd name="connsiteY1937" fmla="*/ 3123971 h 4305833"/>
                <a:gd name="connsiteX1938" fmla="*/ 3435314 w 4308628"/>
                <a:gd name="connsiteY1938" fmla="*/ 3181122 h 4305833"/>
                <a:gd name="connsiteX1939" fmla="*/ 3464255 w 4308628"/>
                <a:gd name="connsiteY1939" fmla="*/ 3238274 h 4305833"/>
                <a:gd name="connsiteX1940" fmla="*/ 3463889 w 4308628"/>
                <a:gd name="connsiteY1940" fmla="*/ 3239006 h 4305833"/>
                <a:gd name="connsiteX1941" fmla="*/ 3463889 w 4308628"/>
                <a:gd name="connsiteY1941" fmla="*/ 3239006 h 4305833"/>
                <a:gd name="connsiteX1942" fmla="*/ 2753160 w 4308628"/>
                <a:gd name="connsiteY1942" fmla="*/ 3746042 h 4305833"/>
                <a:gd name="connsiteX1943" fmla="*/ 2752793 w 4308628"/>
                <a:gd name="connsiteY1943" fmla="*/ 3746408 h 4305833"/>
                <a:gd name="connsiteX1944" fmla="*/ 2663036 w 4308628"/>
                <a:gd name="connsiteY1944" fmla="*/ 3654087 h 4305833"/>
                <a:gd name="connsiteX1945" fmla="*/ 2784666 w 4308628"/>
                <a:gd name="connsiteY1945" fmla="*/ 3624779 h 4305833"/>
                <a:gd name="connsiteX1946" fmla="*/ 2785765 w 4308628"/>
                <a:gd name="connsiteY1946" fmla="*/ 3626977 h 4305833"/>
                <a:gd name="connsiteX1947" fmla="*/ 2786498 w 4308628"/>
                <a:gd name="connsiteY1947" fmla="*/ 3627343 h 4305833"/>
                <a:gd name="connsiteX1948" fmla="*/ 2753160 w 4308628"/>
                <a:gd name="connsiteY1948" fmla="*/ 3746042 h 4305833"/>
                <a:gd name="connsiteX1949" fmla="*/ 2648748 w 4308628"/>
                <a:gd name="connsiteY1949" fmla="*/ 3335724 h 4305833"/>
                <a:gd name="connsiteX1950" fmla="*/ 2648748 w 4308628"/>
                <a:gd name="connsiteY1950" fmla="*/ 3335724 h 4305833"/>
                <a:gd name="connsiteX1951" fmla="*/ 2648748 w 4308628"/>
                <a:gd name="connsiteY1951" fmla="*/ 3335724 h 4305833"/>
                <a:gd name="connsiteX1952" fmla="*/ 2685018 w 4308628"/>
                <a:gd name="connsiteY1952" fmla="*/ 3371261 h 4305833"/>
                <a:gd name="connsiteX1953" fmla="*/ 2719821 w 4308628"/>
                <a:gd name="connsiteY1953" fmla="*/ 3404965 h 4305833"/>
                <a:gd name="connsiteX1954" fmla="*/ 2719089 w 4308628"/>
                <a:gd name="connsiteY1954" fmla="*/ 3407163 h 4305833"/>
                <a:gd name="connsiteX1955" fmla="*/ 2719821 w 4308628"/>
                <a:gd name="connsiteY1955" fmla="*/ 3408263 h 4305833"/>
                <a:gd name="connsiteX1956" fmla="*/ 2582804 w 4308628"/>
                <a:gd name="connsiteY1956" fmla="*/ 3543448 h 4305833"/>
                <a:gd name="connsiteX1957" fmla="*/ 2549466 w 4308628"/>
                <a:gd name="connsiteY1957" fmla="*/ 3510842 h 4305833"/>
                <a:gd name="connsiteX1958" fmla="*/ 2507335 w 4308628"/>
                <a:gd name="connsiteY1958" fmla="*/ 3469444 h 4305833"/>
                <a:gd name="connsiteX1959" fmla="*/ 2648748 w 4308628"/>
                <a:gd name="connsiteY1959" fmla="*/ 3335724 h 4305833"/>
                <a:gd name="connsiteX1960" fmla="*/ 2312434 w 4308628"/>
                <a:gd name="connsiteY1960" fmla="*/ 3847523 h 4305833"/>
                <a:gd name="connsiteX1961" fmla="*/ 2230371 w 4308628"/>
                <a:gd name="connsiteY1961" fmla="*/ 3754835 h 4305833"/>
                <a:gd name="connsiteX1962" fmla="*/ 2230737 w 4308628"/>
                <a:gd name="connsiteY1962" fmla="*/ 3754469 h 4305833"/>
                <a:gd name="connsiteX1963" fmla="*/ 2230737 w 4308628"/>
                <a:gd name="connsiteY1963" fmla="*/ 3751904 h 4305833"/>
                <a:gd name="connsiteX1964" fmla="*/ 2353100 w 4308628"/>
                <a:gd name="connsiteY1964" fmla="*/ 3725160 h 4305833"/>
                <a:gd name="connsiteX1965" fmla="*/ 2312434 w 4308628"/>
                <a:gd name="connsiteY1965" fmla="*/ 3847523 h 4305833"/>
                <a:gd name="connsiteX1966" fmla="*/ 2312434 w 4308628"/>
                <a:gd name="connsiteY1966" fmla="*/ 3847523 h 4305833"/>
                <a:gd name="connsiteX1967" fmla="*/ 2312434 w 4308628"/>
                <a:gd name="connsiteY1967" fmla="*/ 3847523 h 4305833"/>
                <a:gd name="connsiteX1968" fmla="*/ 1451499 w 4308628"/>
                <a:gd name="connsiteY1968" fmla="*/ 3703545 h 4305833"/>
                <a:gd name="connsiteX1969" fmla="*/ 1451499 w 4308628"/>
                <a:gd name="connsiteY1969" fmla="*/ 3703545 h 4305833"/>
                <a:gd name="connsiteX1970" fmla="*/ 1452964 w 4308628"/>
                <a:gd name="connsiteY1970" fmla="*/ 3574588 h 4305833"/>
                <a:gd name="connsiteX1971" fmla="*/ 1559940 w 4308628"/>
                <a:gd name="connsiteY1971" fmla="*/ 3639799 h 4305833"/>
                <a:gd name="connsiteX1972" fmla="*/ 1559207 w 4308628"/>
                <a:gd name="connsiteY1972" fmla="*/ 3641997 h 4305833"/>
                <a:gd name="connsiteX1973" fmla="*/ 1559574 w 4308628"/>
                <a:gd name="connsiteY1973" fmla="*/ 3642730 h 4305833"/>
                <a:gd name="connsiteX1974" fmla="*/ 1451499 w 4308628"/>
                <a:gd name="connsiteY1974" fmla="*/ 3703545 h 4305833"/>
                <a:gd name="connsiteX1975" fmla="*/ 1668015 w 4308628"/>
                <a:gd name="connsiteY1975" fmla="*/ 3339754 h 4305833"/>
                <a:gd name="connsiteX1976" fmla="*/ 1668381 w 4308628"/>
                <a:gd name="connsiteY1976" fmla="*/ 3340121 h 4305833"/>
                <a:gd name="connsiteX1977" fmla="*/ 1669480 w 4308628"/>
                <a:gd name="connsiteY1977" fmla="*/ 3439037 h 4305833"/>
                <a:gd name="connsiteX1978" fmla="*/ 1666916 w 4308628"/>
                <a:gd name="connsiteY1978" fmla="*/ 3441601 h 4305833"/>
                <a:gd name="connsiteX1979" fmla="*/ 1474579 w 4308628"/>
                <a:gd name="connsiteY1979" fmla="*/ 3440502 h 4305833"/>
                <a:gd name="connsiteX1980" fmla="*/ 1473847 w 4308628"/>
                <a:gd name="connsiteY1980" fmla="*/ 3334992 h 4305833"/>
                <a:gd name="connsiteX1981" fmla="*/ 1668015 w 4308628"/>
                <a:gd name="connsiteY1981" fmla="*/ 3339754 h 4305833"/>
                <a:gd name="connsiteX1982" fmla="*/ 1067925 w 4308628"/>
                <a:gd name="connsiteY1982" fmla="*/ 3463582 h 4305833"/>
                <a:gd name="connsiteX1983" fmla="*/ 1075252 w 4308628"/>
                <a:gd name="connsiteY1983" fmla="*/ 3340121 h 4305833"/>
                <a:gd name="connsiteX1984" fmla="*/ 1075984 w 4308628"/>
                <a:gd name="connsiteY1984" fmla="*/ 3340121 h 4305833"/>
                <a:gd name="connsiteX1985" fmla="*/ 1077816 w 4308628"/>
                <a:gd name="connsiteY1985" fmla="*/ 3338655 h 4305833"/>
                <a:gd name="connsiteX1986" fmla="*/ 1182960 w 4308628"/>
                <a:gd name="connsiteY1986" fmla="*/ 3406065 h 4305833"/>
                <a:gd name="connsiteX1987" fmla="*/ 1067925 w 4308628"/>
                <a:gd name="connsiteY1987" fmla="*/ 3463949 h 4305833"/>
                <a:gd name="connsiteX1988" fmla="*/ 1067925 w 4308628"/>
                <a:gd name="connsiteY1988" fmla="*/ 3463582 h 4305833"/>
                <a:gd name="connsiteX1989" fmla="*/ 1067925 w 4308628"/>
                <a:gd name="connsiteY1989" fmla="*/ 3463582 h 4305833"/>
                <a:gd name="connsiteX1990" fmla="*/ 561255 w 4308628"/>
                <a:gd name="connsiteY1990" fmla="*/ 2752853 h 4305833"/>
                <a:gd name="connsiteX1991" fmla="*/ 560889 w 4308628"/>
                <a:gd name="connsiteY1991" fmla="*/ 2752486 h 4305833"/>
                <a:gd name="connsiteX1992" fmla="*/ 652844 w 4308628"/>
                <a:gd name="connsiteY1992" fmla="*/ 2663096 h 4305833"/>
                <a:gd name="connsiteX1993" fmla="*/ 652844 w 4308628"/>
                <a:gd name="connsiteY1993" fmla="*/ 2663096 h 4305833"/>
                <a:gd name="connsiteX1994" fmla="*/ 682152 w 4308628"/>
                <a:gd name="connsiteY1994" fmla="*/ 2784725 h 4305833"/>
                <a:gd name="connsiteX1995" fmla="*/ 679954 w 4308628"/>
                <a:gd name="connsiteY1995" fmla="*/ 2785825 h 4305833"/>
                <a:gd name="connsiteX1996" fmla="*/ 679954 w 4308628"/>
                <a:gd name="connsiteY1996" fmla="*/ 2786557 h 4305833"/>
                <a:gd name="connsiteX1997" fmla="*/ 561255 w 4308628"/>
                <a:gd name="connsiteY1997" fmla="*/ 2752853 h 4305833"/>
                <a:gd name="connsiteX1998" fmla="*/ 1250003 w 4308628"/>
                <a:gd name="connsiteY1998" fmla="*/ 2563447 h 4305833"/>
                <a:gd name="connsiteX1999" fmla="*/ 1229854 w 4308628"/>
                <a:gd name="connsiteY1999" fmla="*/ 2652105 h 4305833"/>
                <a:gd name="connsiteX2000" fmla="*/ 1169405 w 4308628"/>
                <a:gd name="connsiteY2000" fmla="*/ 2593488 h 4305833"/>
                <a:gd name="connsiteX2001" fmla="*/ 1170138 w 4308628"/>
                <a:gd name="connsiteY2001" fmla="*/ 2591290 h 4305833"/>
                <a:gd name="connsiteX2002" fmla="*/ 1250003 w 4308628"/>
                <a:gd name="connsiteY2002" fmla="*/ 2563447 h 4305833"/>
                <a:gd name="connsiteX2003" fmla="*/ 1077816 w 4308628"/>
                <a:gd name="connsiteY2003" fmla="*/ 2190863 h 4305833"/>
                <a:gd name="connsiteX2004" fmla="*/ 1076351 w 4308628"/>
                <a:gd name="connsiteY2004" fmla="*/ 2189032 h 4305833"/>
                <a:gd name="connsiteX2005" fmla="*/ 1104927 w 4308628"/>
                <a:gd name="connsiteY2005" fmla="*/ 2109533 h 4305833"/>
                <a:gd name="connsiteX2006" fmla="*/ 1161712 w 4308628"/>
                <a:gd name="connsiteY2006" fmla="*/ 2180606 h 4305833"/>
                <a:gd name="connsiteX2007" fmla="*/ 1077816 w 4308628"/>
                <a:gd name="connsiteY2007" fmla="*/ 2190863 h 4305833"/>
                <a:gd name="connsiteX2008" fmla="*/ 459042 w 4308628"/>
                <a:gd name="connsiteY2008" fmla="*/ 2312127 h 4305833"/>
                <a:gd name="connsiteX2009" fmla="*/ 551730 w 4308628"/>
                <a:gd name="connsiteY2009" fmla="*/ 2230064 h 4305833"/>
                <a:gd name="connsiteX2010" fmla="*/ 552096 w 4308628"/>
                <a:gd name="connsiteY2010" fmla="*/ 2230430 h 4305833"/>
                <a:gd name="connsiteX2011" fmla="*/ 554661 w 4308628"/>
                <a:gd name="connsiteY2011" fmla="*/ 2230796 h 4305833"/>
                <a:gd name="connsiteX2012" fmla="*/ 581405 w 4308628"/>
                <a:gd name="connsiteY2012" fmla="*/ 2352793 h 4305833"/>
                <a:gd name="connsiteX2013" fmla="*/ 459042 w 4308628"/>
                <a:gd name="connsiteY2013" fmla="*/ 2312494 h 4305833"/>
                <a:gd name="connsiteX2014" fmla="*/ 459042 w 4308628"/>
                <a:gd name="connsiteY2014" fmla="*/ 2312127 h 4305833"/>
                <a:gd name="connsiteX2015" fmla="*/ 459042 w 4308628"/>
                <a:gd name="connsiteY2015" fmla="*/ 2312127 h 4305833"/>
                <a:gd name="connsiteX2016" fmla="*/ 603386 w 4308628"/>
                <a:gd name="connsiteY2016" fmla="*/ 1450825 h 4305833"/>
                <a:gd name="connsiteX2017" fmla="*/ 731977 w 4308628"/>
                <a:gd name="connsiteY2017" fmla="*/ 1452657 h 4305833"/>
                <a:gd name="connsiteX2018" fmla="*/ 666765 w 4308628"/>
                <a:gd name="connsiteY2018" fmla="*/ 1559633 h 4305833"/>
                <a:gd name="connsiteX2019" fmla="*/ 664567 w 4308628"/>
                <a:gd name="connsiteY2019" fmla="*/ 1558900 h 4305833"/>
                <a:gd name="connsiteX2020" fmla="*/ 664567 w 4308628"/>
                <a:gd name="connsiteY2020" fmla="*/ 1558900 h 4305833"/>
                <a:gd name="connsiteX2021" fmla="*/ 663835 w 4308628"/>
                <a:gd name="connsiteY2021" fmla="*/ 1559267 h 4305833"/>
                <a:gd name="connsiteX2022" fmla="*/ 603020 w 4308628"/>
                <a:gd name="connsiteY2022" fmla="*/ 1451558 h 4305833"/>
                <a:gd name="connsiteX2023" fmla="*/ 603386 w 4308628"/>
                <a:gd name="connsiteY2023" fmla="*/ 1450825 h 4305833"/>
                <a:gd name="connsiteX2024" fmla="*/ 603386 w 4308628"/>
                <a:gd name="connsiteY2024" fmla="*/ 1450825 h 4305833"/>
                <a:gd name="connsiteX2025" fmla="*/ 1224358 w 4308628"/>
                <a:gd name="connsiteY2025" fmla="*/ 1804358 h 4305833"/>
                <a:gd name="connsiteX2026" fmla="*/ 1147790 w 4308628"/>
                <a:gd name="connsiteY2026" fmla="*/ 1853084 h 4305833"/>
                <a:gd name="connsiteX2027" fmla="*/ 1146691 w 4308628"/>
                <a:gd name="connsiteY2027" fmla="*/ 1768822 h 4305833"/>
                <a:gd name="connsiteX2028" fmla="*/ 1148889 w 4308628"/>
                <a:gd name="connsiteY2028" fmla="*/ 1767723 h 4305833"/>
                <a:gd name="connsiteX2029" fmla="*/ 1224358 w 4308628"/>
                <a:gd name="connsiteY2029" fmla="*/ 1804358 h 4305833"/>
                <a:gd name="connsiteX2030" fmla="*/ 1024328 w 4308628"/>
                <a:gd name="connsiteY2030" fmla="*/ 1389644 h 4305833"/>
                <a:gd name="connsiteX2031" fmla="*/ 978900 w 4308628"/>
                <a:gd name="connsiteY2031" fmla="*/ 1294392 h 4305833"/>
                <a:gd name="connsiteX2032" fmla="*/ 1151087 w 4308628"/>
                <a:gd name="connsiteY2032" fmla="*/ 1209397 h 4305833"/>
                <a:gd name="connsiteX2033" fmla="*/ 1155117 w 4308628"/>
                <a:gd name="connsiteY2033" fmla="*/ 1210863 h 4305833"/>
                <a:gd name="connsiteX2034" fmla="*/ 1196882 w 4308628"/>
                <a:gd name="connsiteY2034" fmla="*/ 1299887 h 4305833"/>
                <a:gd name="connsiteX2035" fmla="*/ 1196882 w 4308628"/>
                <a:gd name="connsiteY2035" fmla="*/ 1300253 h 4305833"/>
                <a:gd name="connsiteX2036" fmla="*/ 1024328 w 4308628"/>
                <a:gd name="connsiteY2036" fmla="*/ 1389644 h 4305833"/>
                <a:gd name="connsiteX2037" fmla="*/ 842982 w 4308628"/>
                <a:gd name="connsiteY2037" fmla="*/ 1067618 h 4305833"/>
                <a:gd name="connsiteX2038" fmla="*/ 966444 w 4308628"/>
                <a:gd name="connsiteY2038" fmla="*/ 1074945 h 4305833"/>
                <a:gd name="connsiteX2039" fmla="*/ 966444 w 4308628"/>
                <a:gd name="connsiteY2039" fmla="*/ 1075678 h 4305833"/>
                <a:gd name="connsiteX2040" fmla="*/ 967910 w 4308628"/>
                <a:gd name="connsiteY2040" fmla="*/ 1077509 h 4305833"/>
                <a:gd name="connsiteX2041" fmla="*/ 900500 w 4308628"/>
                <a:gd name="connsiteY2041" fmla="*/ 1183020 h 4305833"/>
                <a:gd name="connsiteX2042" fmla="*/ 842616 w 4308628"/>
                <a:gd name="connsiteY2042" fmla="*/ 1067984 h 4305833"/>
                <a:gd name="connsiteX2043" fmla="*/ 842982 w 4308628"/>
                <a:gd name="connsiteY2043" fmla="*/ 1067618 h 4305833"/>
                <a:gd name="connsiteX2044" fmla="*/ 1553712 w 4308628"/>
                <a:gd name="connsiteY2044" fmla="*/ 560582 h 4305833"/>
                <a:gd name="connsiteX2045" fmla="*/ 1553712 w 4308628"/>
                <a:gd name="connsiteY2045" fmla="*/ 560582 h 4305833"/>
                <a:gd name="connsiteX2046" fmla="*/ 1643835 w 4308628"/>
                <a:gd name="connsiteY2046" fmla="*/ 652903 h 4305833"/>
                <a:gd name="connsiteX2047" fmla="*/ 1522205 w 4308628"/>
                <a:gd name="connsiteY2047" fmla="*/ 682212 h 4305833"/>
                <a:gd name="connsiteX2048" fmla="*/ 1521106 w 4308628"/>
                <a:gd name="connsiteY2048" fmla="*/ 680014 h 4305833"/>
                <a:gd name="connsiteX2049" fmla="*/ 1520373 w 4308628"/>
                <a:gd name="connsiteY2049" fmla="*/ 680014 h 4305833"/>
                <a:gd name="connsiteX2050" fmla="*/ 1553712 w 4308628"/>
                <a:gd name="connsiteY2050" fmla="*/ 560582 h 4305833"/>
                <a:gd name="connsiteX2051" fmla="*/ 1657757 w 4308628"/>
                <a:gd name="connsiteY2051" fmla="*/ 970900 h 4305833"/>
                <a:gd name="connsiteX2052" fmla="*/ 1657757 w 4308628"/>
                <a:gd name="connsiteY2052" fmla="*/ 970900 h 4305833"/>
                <a:gd name="connsiteX2053" fmla="*/ 1586684 w 4308628"/>
                <a:gd name="connsiteY2053" fmla="*/ 902025 h 4305833"/>
                <a:gd name="connsiteX2054" fmla="*/ 1587417 w 4308628"/>
                <a:gd name="connsiteY2054" fmla="*/ 899827 h 4305833"/>
                <a:gd name="connsiteX2055" fmla="*/ 1586684 w 4308628"/>
                <a:gd name="connsiteY2055" fmla="*/ 898728 h 4305833"/>
                <a:gd name="connsiteX2056" fmla="*/ 1723701 w 4308628"/>
                <a:gd name="connsiteY2056" fmla="*/ 763543 h 4305833"/>
                <a:gd name="connsiteX2057" fmla="*/ 1799170 w 4308628"/>
                <a:gd name="connsiteY2057" fmla="*/ 837547 h 4305833"/>
                <a:gd name="connsiteX2058" fmla="*/ 1657757 w 4308628"/>
                <a:gd name="connsiteY2058" fmla="*/ 970900 h 4305833"/>
                <a:gd name="connsiteX2059" fmla="*/ 1827746 w 4308628"/>
                <a:gd name="connsiteY2059" fmla="*/ 1120007 h 4305833"/>
                <a:gd name="connsiteX2060" fmla="*/ 1827746 w 4308628"/>
                <a:gd name="connsiteY2060" fmla="*/ 1120007 h 4305833"/>
                <a:gd name="connsiteX2061" fmla="*/ 1868411 w 4308628"/>
                <a:gd name="connsiteY2061" fmla="*/ 1206467 h 4305833"/>
                <a:gd name="connsiteX2062" fmla="*/ 1865847 w 4308628"/>
                <a:gd name="connsiteY2062" fmla="*/ 1209397 h 4305833"/>
                <a:gd name="connsiteX2063" fmla="*/ 1855955 w 4308628"/>
                <a:gd name="connsiteY2063" fmla="*/ 1210863 h 4305833"/>
                <a:gd name="connsiteX2064" fmla="*/ 1855955 w 4308628"/>
                <a:gd name="connsiteY2064" fmla="*/ 1224784 h 4305833"/>
                <a:gd name="connsiteX2065" fmla="*/ 1856322 w 4308628"/>
                <a:gd name="connsiteY2065" fmla="*/ 1224784 h 4305833"/>
                <a:gd name="connsiteX2066" fmla="*/ 1838004 w 4308628"/>
                <a:gd name="connsiteY2066" fmla="*/ 1268747 h 4305833"/>
                <a:gd name="connsiteX2067" fmla="*/ 1763634 w 4308628"/>
                <a:gd name="connsiteY2067" fmla="*/ 1253360 h 4305833"/>
                <a:gd name="connsiteX2068" fmla="*/ 1762535 w 4308628"/>
                <a:gd name="connsiteY2068" fmla="*/ 1250795 h 4305833"/>
                <a:gd name="connsiteX2069" fmla="*/ 1827746 w 4308628"/>
                <a:gd name="connsiteY2069" fmla="*/ 1120007 h 4305833"/>
                <a:gd name="connsiteX2070" fmla="*/ 1993705 w 4308628"/>
                <a:gd name="connsiteY2070" fmla="*/ 459101 h 4305833"/>
                <a:gd name="connsiteX2071" fmla="*/ 1994437 w 4308628"/>
                <a:gd name="connsiteY2071" fmla="*/ 459101 h 4305833"/>
                <a:gd name="connsiteX2072" fmla="*/ 2076501 w 4308628"/>
                <a:gd name="connsiteY2072" fmla="*/ 551789 h 4305833"/>
                <a:gd name="connsiteX2073" fmla="*/ 2076135 w 4308628"/>
                <a:gd name="connsiteY2073" fmla="*/ 552156 h 4305833"/>
                <a:gd name="connsiteX2074" fmla="*/ 2076135 w 4308628"/>
                <a:gd name="connsiteY2074" fmla="*/ 554720 h 4305833"/>
                <a:gd name="connsiteX2075" fmla="*/ 1953772 w 4308628"/>
                <a:gd name="connsiteY2075" fmla="*/ 581464 h 4305833"/>
                <a:gd name="connsiteX2076" fmla="*/ 1993705 w 4308628"/>
                <a:gd name="connsiteY2076" fmla="*/ 459101 h 4305833"/>
                <a:gd name="connsiteX2077" fmla="*/ 2855373 w 4308628"/>
                <a:gd name="connsiteY2077" fmla="*/ 603079 h 4305833"/>
                <a:gd name="connsiteX2078" fmla="*/ 2855739 w 4308628"/>
                <a:gd name="connsiteY2078" fmla="*/ 603079 h 4305833"/>
                <a:gd name="connsiteX2079" fmla="*/ 2853907 w 4308628"/>
                <a:gd name="connsiteY2079" fmla="*/ 731670 h 4305833"/>
                <a:gd name="connsiteX2080" fmla="*/ 2747298 w 4308628"/>
                <a:gd name="connsiteY2080" fmla="*/ 666825 h 4305833"/>
                <a:gd name="connsiteX2081" fmla="*/ 2748030 w 4308628"/>
                <a:gd name="connsiteY2081" fmla="*/ 664260 h 4305833"/>
                <a:gd name="connsiteX2082" fmla="*/ 2747664 w 4308628"/>
                <a:gd name="connsiteY2082" fmla="*/ 663528 h 4305833"/>
                <a:gd name="connsiteX2083" fmla="*/ 2855373 w 4308628"/>
                <a:gd name="connsiteY2083" fmla="*/ 603079 h 4305833"/>
                <a:gd name="connsiteX2084" fmla="*/ 2653877 w 4308628"/>
                <a:gd name="connsiteY2084" fmla="*/ 1192545 h 4305833"/>
                <a:gd name="connsiteX2085" fmla="*/ 2653877 w 4308628"/>
                <a:gd name="connsiteY2085" fmla="*/ 1192545 h 4305833"/>
                <a:gd name="connsiteX2086" fmla="*/ 2621272 w 4308628"/>
                <a:gd name="connsiteY2086" fmla="*/ 1282668 h 4305833"/>
                <a:gd name="connsiteX2087" fmla="*/ 2617242 w 4308628"/>
                <a:gd name="connsiteY2087" fmla="*/ 1283035 h 4305833"/>
                <a:gd name="connsiteX2088" fmla="*/ 2616143 w 4308628"/>
                <a:gd name="connsiteY2088" fmla="*/ 1280104 h 4305833"/>
                <a:gd name="connsiteX2089" fmla="*/ 2602221 w 4308628"/>
                <a:gd name="connsiteY2089" fmla="*/ 1280104 h 4305833"/>
                <a:gd name="connsiteX2090" fmla="*/ 2599290 w 4308628"/>
                <a:gd name="connsiteY2090" fmla="*/ 1287065 h 4305833"/>
                <a:gd name="connsiteX2091" fmla="*/ 2599290 w 4308628"/>
                <a:gd name="connsiteY2091" fmla="*/ 1287431 h 4305833"/>
                <a:gd name="connsiteX2092" fmla="*/ 2555328 w 4308628"/>
                <a:gd name="connsiteY2092" fmla="*/ 1305382 h 4305833"/>
                <a:gd name="connsiteX2093" fmla="*/ 2553130 w 4308628"/>
                <a:gd name="connsiteY2093" fmla="*/ 1301719 h 4305833"/>
                <a:gd name="connsiteX2094" fmla="*/ 2513563 w 4308628"/>
                <a:gd name="connsiteY2094" fmla="*/ 1242003 h 4305833"/>
                <a:gd name="connsiteX2095" fmla="*/ 2514662 w 4308628"/>
                <a:gd name="connsiteY2095" fmla="*/ 1240904 h 4305833"/>
                <a:gd name="connsiteX2096" fmla="*/ 2514662 w 4308628"/>
                <a:gd name="connsiteY2096" fmla="*/ 1239439 h 4305833"/>
                <a:gd name="connsiteX2097" fmla="*/ 2653877 w 4308628"/>
                <a:gd name="connsiteY2097" fmla="*/ 1192545 h 4305833"/>
                <a:gd name="connsiteX2098" fmla="*/ 3238947 w 4308628"/>
                <a:gd name="connsiteY2098" fmla="*/ 843042 h 4305833"/>
                <a:gd name="connsiteX2099" fmla="*/ 3231620 w 4308628"/>
                <a:gd name="connsiteY2099" fmla="*/ 966504 h 4305833"/>
                <a:gd name="connsiteX2100" fmla="*/ 3230887 w 4308628"/>
                <a:gd name="connsiteY2100" fmla="*/ 966504 h 4305833"/>
                <a:gd name="connsiteX2101" fmla="*/ 3229055 w 4308628"/>
                <a:gd name="connsiteY2101" fmla="*/ 968335 h 4305833"/>
                <a:gd name="connsiteX2102" fmla="*/ 3123545 w 4308628"/>
                <a:gd name="connsiteY2102" fmla="*/ 900926 h 4305833"/>
                <a:gd name="connsiteX2103" fmla="*/ 3237848 w 4308628"/>
                <a:gd name="connsiteY2103" fmla="*/ 843042 h 4305833"/>
                <a:gd name="connsiteX2104" fmla="*/ 3238947 w 4308628"/>
                <a:gd name="connsiteY2104" fmla="*/ 843042 h 4305833"/>
                <a:gd name="connsiteX2105" fmla="*/ 3238947 w 4308628"/>
                <a:gd name="connsiteY2105" fmla="*/ 843042 h 4305833"/>
                <a:gd name="connsiteX2106" fmla="*/ 3745983 w 4308628"/>
                <a:gd name="connsiteY2106" fmla="*/ 1553405 h 4305833"/>
                <a:gd name="connsiteX2107" fmla="*/ 3746349 w 4308628"/>
                <a:gd name="connsiteY2107" fmla="*/ 1553771 h 4305833"/>
                <a:gd name="connsiteX2108" fmla="*/ 3654028 w 4308628"/>
                <a:gd name="connsiteY2108" fmla="*/ 1643528 h 4305833"/>
                <a:gd name="connsiteX2109" fmla="*/ 3624353 w 4308628"/>
                <a:gd name="connsiteY2109" fmla="*/ 1521532 h 4305833"/>
                <a:gd name="connsiteX2110" fmla="*/ 3626551 w 4308628"/>
                <a:gd name="connsiteY2110" fmla="*/ 1520433 h 4305833"/>
                <a:gd name="connsiteX2111" fmla="*/ 3626551 w 4308628"/>
                <a:gd name="connsiteY2111" fmla="*/ 1519700 h 4305833"/>
                <a:gd name="connsiteX2112" fmla="*/ 3745983 w 4308628"/>
                <a:gd name="connsiteY2112" fmla="*/ 1553405 h 4305833"/>
                <a:gd name="connsiteX2113" fmla="*/ 3057235 w 4308628"/>
                <a:gd name="connsiteY2113" fmla="*/ 1743177 h 4305833"/>
                <a:gd name="connsiteX2114" fmla="*/ 3077018 w 4308628"/>
                <a:gd name="connsiteY2114" fmla="*/ 1654519 h 4305833"/>
                <a:gd name="connsiteX2115" fmla="*/ 3137466 w 4308628"/>
                <a:gd name="connsiteY2115" fmla="*/ 1713136 h 4305833"/>
                <a:gd name="connsiteX2116" fmla="*/ 3136734 w 4308628"/>
                <a:gd name="connsiteY2116" fmla="*/ 1715334 h 4305833"/>
                <a:gd name="connsiteX2117" fmla="*/ 3057235 w 4308628"/>
                <a:gd name="connsiteY2117" fmla="*/ 1743177 h 4305833"/>
                <a:gd name="connsiteX2118" fmla="*/ 3157982 w 4308628"/>
                <a:gd name="connsiteY2118" fmla="*/ 1928553 h 4305833"/>
                <a:gd name="connsiteX2119" fmla="*/ 3223194 w 4308628"/>
                <a:gd name="connsiteY2119" fmla="*/ 1986071 h 4305833"/>
                <a:gd name="connsiteX2120" fmla="*/ 3131971 w 4308628"/>
                <a:gd name="connsiteY2120" fmla="*/ 1987536 h 4305833"/>
                <a:gd name="connsiteX2121" fmla="*/ 3156883 w 4308628"/>
                <a:gd name="connsiteY2121" fmla="*/ 1927820 h 4305833"/>
                <a:gd name="connsiteX2122" fmla="*/ 3157982 w 4308628"/>
                <a:gd name="connsiteY2122" fmla="*/ 1928553 h 4305833"/>
                <a:gd name="connsiteX2123" fmla="*/ 3229055 w 4308628"/>
                <a:gd name="connsiteY2123" fmla="*/ 2115761 h 4305833"/>
                <a:gd name="connsiteX2124" fmla="*/ 3230521 w 4308628"/>
                <a:gd name="connsiteY2124" fmla="*/ 2117592 h 4305833"/>
                <a:gd name="connsiteX2125" fmla="*/ 3201945 w 4308628"/>
                <a:gd name="connsiteY2125" fmla="*/ 2197092 h 4305833"/>
                <a:gd name="connsiteX2126" fmla="*/ 3145160 w 4308628"/>
                <a:gd name="connsiteY2126" fmla="*/ 2126019 h 4305833"/>
                <a:gd name="connsiteX2127" fmla="*/ 3229055 w 4308628"/>
                <a:gd name="connsiteY2127" fmla="*/ 2115761 h 4305833"/>
                <a:gd name="connsiteX2128" fmla="*/ 3568300 w 4308628"/>
                <a:gd name="connsiteY2128" fmla="*/ 2849937 h 4305833"/>
                <a:gd name="connsiteX2129" fmla="*/ 3568300 w 4308628"/>
                <a:gd name="connsiteY2129" fmla="*/ 2849937 h 4305833"/>
                <a:gd name="connsiteX2130" fmla="*/ 3563171 w 4308628"/>
                <a:gd name="connsiteY2130" fmla="*/ 2852868 h 4305833"/>
                <a:gd name="connsiteX2131" fmla="*/ 3466820 w 4308628"/>
                <a:gd name="connsiteY2131" fmla="*/ 2834550 h 4305833"/>
                <a:gd name="connsiteX2132" fmla="*/ 3632413 w 4308628"/>
                <a:gd name="connsiteY2132" fmla="*/ 2746991 h 4305833"/>
                <a:gd name="connsiteX2133" fmla="*/ 3569400 w 4308628"/>
                <a:gd name="connsiteY2133" fmla="*/ 2850303 h 4305833"/>
                <a:gd name="connsiteX2134" fmla="*/ 3568300 w 4308628"/>
                <a:gd name="connsiteY2134" fmla="*/ 2849937 h 4305833"/>
                <a:gd name="connsiteX2135" fmla="*/ 3568300 w 4308628"/>
                <a:gd name="connsiteY2135" fmla="*/ 2849937 h 4305833"/>
                <a:gd name="connsiteX2136" fmla="*/ 1187357 w 4308628"/>
                <a:gd name="connsiteY2136" fmla="*/ 3399470 h 4305833"/>
                <a:gd name="connsiteX2137" fmla="*/ 1186624 w 4308628"/>
                <a:gd name="connsiteY2137" fmla="*/ 3400203 h 4305833"/>
                <a:gd name="connsiteX2138" fmla="*/ 1084411 w 4308628"/>
                <a:gd name="connsiteY2138" fmla="*/ 3334992 h 4305833"/>
                <a:gd name="connsiteX2139" fmla="*/ 1271618 w 4308628"/>
                <a:gd name="connsiteY2139" fmla="*/ 3340853 h 4305833"/>
                <a:gd name="connsiteX2140" fmla="*/ 1192852 w 4308628"/>
                <a:gd name="connsiteY2140" fmla="*/ 3399836 h 4305833"/>
                <a:gd name="connsiteX2141" fmla="*/ 1187357 w 4308628"/>
                <a:gd name="connsiteY2141" fmla="*/ 3399470 h 4305833"/>
                <a:gd name="connsiteX2142" fmla="*/ 1187357 w 4308628"/>
                <a:gd name="connsiteY2142" fmla="*/ 3399470 h 4305833"/>
                <a:gd name="connsiteX2143" fmla="*/ 588732 w 4308628"/>
                <a:gd name="connsiteY2143" fmla="*/ 2351327 h 4305833"/>
                <a:gd name="connsiteX2144" fmla="*/ 587633 w 4308628"/>
                <a:gd name="connsiteY2144" fmla="*/ 2351327 h 4305833"/>
                <a:gd name="connsiteX2145" fmla="*/ 561621 w 4308628"/>
                <a:gd name="connsiteY2145" fmla="*/ 2232994 h 4305833"/>
                <a:gd name="connsiteX2146" fmla="*/ 689846 w 4308628"/>
                <a:gd name="connsiteY2146" fmla="*/ 2369645 h 4305833"/>
                <a:gd name="connsiteX2147" fmla="*/ 592395 w 4308628"/>
                <a:gd name="connsiteY2147" fmla="*/ 2355723 h 4305833"/>
                <a:gd name="connsiteX2148" fmla="*/ 588732 w 4308628"/>
                <a:gd name="connsiteY2148" fmla="*/ 2351327 h 4305833"/>
                <a:gd name="connsiteX2149" fmla="*/ 738205 w 4308628"/>
                <a:gd name="connsiteY2149" fmla="*/ 1456687 h 4305833"/>
                <a:gd name="connsiteX2150" fmla="*/ 738937 w 4308628"/>
                <a:gd name="connsiteY2150" fmla="*/ 1456687 h 4305833"/>
                <a:gd name="connsiteX2151" fmla="*/ 744066 w 4308628"/>
                <a:gd name="connsiteY2151" fmla="*/ 1454123 h 4305833"/>
                <a:gd name="connsiteX2152" fmla="*/ 744066 w 4308628"/>
                <a:gd name="connsiteY2152" fmla="*/ 1454123 h 4305833"/>
                <a:gd name="connsiteX2153" fmla="*/ 840418 w 4308628"/>
                <a:gd name="connsiteY2153" fmla="*/ 1472440 h 4305833"/>
                <a:gd name="connsiteX2154" fmla="*/ 674825 w 4308628"/>
                <a:gd name="connsiteY2154" fmla="*/ 1559999 h 4305833"/>
                <a:gd name="connsiteX2155" fmla="*/ 737838 w 4308628"/>
                <a:gd name="connsiteY2155" fmla="*/ 1456687 h 4305833"/>
                <a:gd name="connsiteX2156" fmla="*/ 738205 w 4308628"/>
                <a:gd name="connsiteY2156" fmla="*/ 1456687 h 4305833"/>
                <a:gd name="connsiteX2157" fmla="*/ 3114020 w 4308628"/>
                <a:gd name="connsiteY2157" fmla="*/ 906788 h 4305833"/>
                <a:gd name="connsiteX2158" fmla="*/ 3116951 w 4308628"/>
                <a:gd name="connsiteY2158" fmla="*/ 907520 h 4305833"/>
                <a:gd name="connsiteX2159" fmla="*/ 3119515 w 4308628"/>
                <a:gd name="connsiteY2159" fmla="*/ 907154 h 4305833"/>
                <a:gd name="connsiteX2160" fmla="*/ 3120248 w 4308628"/>
                <a:gd name="connsiteY2160" fmla="*/ 906421 h 4305833"/>
                <a:gd name="connsiteX2161" fmla="*/ 3222461 w 4308628"/>
                <a:gd name="connsiteY2161" fmla="*/ 971633 h 4305833"/>
                <a:gd name="connsiteX2162" fmla="*/ 3035253 w 4308628"/>
                <a:gd name="connsiteY2162" fmla="*/ 965771 h 4305833"/>
                <a:gd name="connsiteX2163" fmla="*/ 3114020 w 4308628"/>
                <a:gd name="connsiteY2163" fmla="*/ 906788 h 4305833"/>
                <a:gd name="connsiteX2164" fmla="*/ 3717774 w 4308628"/>
                <a:gd name="connsiteY2164" fmla="*/ 1955297 h 4305833"/>
                <a:gd name="connsiteX2165" fmla="*/ 3718872 w 4308628"/>
                <a:gd name="connsiteY2165" fmla="*/ 1955663 h 4305833"/>
                <a:gd name="connsiteX2166" fmla="*/ 3744884 w 4308628"/>
                <a:gd name="connsiteY2166" fmla="*/ 2073630 h 4305833"/>
                <a:gd name="connsiteX2167" fmla="*/ 3616660 w 4308628"/>
                <a:gd name="connsiteY2167" fmla="*/ 1936979 h 4305833"/>
                <a:gd name="connsiteX2168" fmla="*/ 3714110 w 4308628"/>
                <a:gd name="connsiteY2168" fmla="*/ 1950901 h 4305833"/>
                <a:gd name="connsiteX2169" fmla="*/ 3717774 w 4308628"/>
                <a:gd name="connsiteY2169" fmla="*/ 1955297 h 4305833"/>
                <a:gd name="connsiteX2170" fmla="*/ 3190588 w 4308628"/>
                <a:gd name="connsiteY2170" fmla="*/ 2590924 h 4305833"/>
                <a:gd name="connsiteX2171" fmla="*/ 3185093 w 4308628"/>
                <a:gd name="connsiteY2171" fmla="*/ 2585062 h 4305833"/>
                <a:gd name="connsiteX2172" fmla="*/ 3182162 w 4308628"/>
                <a:gd name="connsiteY2172" fmla="*/ 2559051 h 4305833"/>
                <a:gd name="connsiteX2173" fmla="*/ 3305624 w 4308628"/>
                <a:gd name="connsiteY2173" fmla="*/ 2623163 h 4305833"/>
                <a:gd name="connsiteX2174" fmla="*/ 3190588 w 4308628"/>
                <a:gd name="connsiteY2174" fmla="*/ 2590924 h 4305833"/>
                <a:gd name="connsiteX2175" fmla="*/ 2949160 w 4308628"/>
                <a:gd name="connsiteY2175" fmla="*/ 2726109 h 4305833"/>
                <a:gd name="connsiteX2176" fmla="*/ 2945862 w 4308628"/>
                <a:gd name="connsiteY2176" fmla="*/ 2723178 h 4305833"/>
                <a:gd name="connsiteX2177" fmla="*/ 2945862 w 4308628"/>
                <a:gd name="connsiteY2177" fmla="*/ 2721346 h 4305833"/>
                <a:gd name="connsiteX2178" fmla="*/ 2950259 w 4308628"/>
                <a:gd name="connsiteY2178" fmla="*/ 2725742 h 4305833"/>
                <a:gd name="connsiteX2179" fmla="*/ 2949160 w 4308628"/>
                <a:gd name="connsiteY2179" fmla="*/ 2726109 h 4305833"/>
                <a:gd name="connsiteX2180" fmla="*/ 2471432 w 4308628"/>
                <a:gd name="connsiteY2180" fmla="*/ 3030917 h 4305833"/>
                <a:gd name="connsiteX2181" fmla="*/ 2484988 w 4308628"/>
                <a:gd name="connsiteY2181" fmla="*/ 2998311 h 4305833"/>
                <a:gd name="connsiteX2182" fmla="*/ 2531148 w 4308628"/>
                <a:gd name="connsiteY2182" fmla="*/ 2985488 h 4305833"/>
                <a:gd name="connsiteX2183" fmla="*/ 2550932 w 4308628"/>
                <a:gd name="connsiteY2183" fmla="*/ 3043006 h 4305833"/>
                <a:gd name="connsiteX2184" fmla="*/ 2550932 w 4308628"/>
                <a:gd name="connsiteY2184" fmla="*/ 3043006 h 4305833"/>
                <a:gd name="connsiteX2185" fmla="*/ 2544337 w 4308628"/>
                <a:gd name="connsiteY2185" fmla="*/ 3045937 h 4305833"/>
                <a:gd name="connsiteX2186" fmla="*/ 2471432 w 4308628"/>
                <a:gd name="connsiteY2186" fmla="*/ 3030917 h 4305833"/>
                <a:gd name="connsiteX2187" fmla="*/ 2310969 w 4308628"/>
                <a:gd name="connsiteY2187" fmla="*/ 3121406 h 4305833"/>
                <a:gd name="connsiteX2188" fmla="*/ 2310602 w 4308628"/>
                <a:gd name="connsiteY2188" fmla="*/ 3117010 h 4305833"/>
                <a:gd name="connsiteX2189" fmla="*/ 2311701 w 4308628"/>
                <a:gd name="connsiteY2189" fmla="*/ 3115545 h 4305833"/>
                <a:gd name="connsiteX2190" fmla="*/ 2311701 w 4308628"/>
                <a:gd name="connsiteY2190" fmla="*/ 3121772 h 4305833"/>
                <a:gd name="connsiteX2191" fmla="*/ 2310969 w 4308628"/>
                <a:gd name="connsiteY2191" fmla="*/ 3121406 h 4305833"/>
                <a:gd name="connsiteX2192" fmla="*/ 1454063 w 4308628"/>
                <a:gd name="connsiteY2192" fmla="*/ 3563231 h 4305833"/>
                <a:gd name="connsiteX2193" fmla="*/ 1472381 w 4308628"/>
                <a:gd name="connsiteY2193" fmla="*/ 3466513 h 4305833"/>
                <a:gd name="connsiteX2194" fmla="*/ 1559940 w 4308628"/>
                <a:gd name="connsiteY2194" fmla="*/ 3632106 h 4305833"/>
                <a:gd name="connsiteX2195" fmla="*/ 1456628 w 4308628"/>
                <a:gd name="connsiteY2195" fmla="*/ 3569093 h 4305833"/>
                <a:gd name="connsiteX2196" fmla="*/ 1456994 w 4308628"/>
                <a:gd name="connsiteY2196" fmla="*/ 3568360 h 4305833"/>
                <a:gd name="connsiteX2197" fmla="*/ 1454063 w 4308628"/>
                <a:gd name="connsiteY2197" fmla="*/ 3563231 h 4305833"/>
                <a:gd name="connsiteX2198" fmla="*/ 1758138 w 4308628"/>
                <a:gd name="connsiteY2198" fmla="*/ 2999043 h 4305833"/>
                <a:gd name="connsiteX2199" fmla="*/ 1791110 w 4308628"/>
                <a:gd name="connsiteY2199" fmla="*/ 2985488 h 4305833"/>
                <a:gd name="connsiteX2200" fmla="*/ 1832875 w 4308628"/>
                <a:gd name="connsiteY2200" fmla="*/ 3009302 h 4305833"/>
                <a:gd name="connsiteX2201" fmla="*/ 1806131 w 4308628"/>
                <a:gd name="connsiteY2201" fmla="*/ 3064255 h 4305833"/>
                <a:gd name="connsiteX2202" fmla="*/ 1806131 w 4308628"/>
                <a:gd name="connsiteY2202" fmla="*/ 3064255 h 4305833"/>
                <a:gd name="connsiteX2203" fmla="*/ 1799536 w 4308628"/>
                <a:gd name="connsiteY2203" fmla="*/ 3061691 h 4305833"/>
                <a:gd name="connsiteX2204" fmla="*/ 1758138 w 4308628"/>
                <a:gd name="connsiteY2204" fmla="*/ 2999043 h 4305833"/>
                <a:gd name="connsiteX2205" fmla="*/ 1688164 w 4308628"/>
                <a:gd name="connsiteY2205" fmla="*/ 3017361 h 4305833"/>
                <a:gd name="connsiteX2206" fmla="*/ 1690362 w 4308628"/>
                <a:gd name="connsiteY2206" fmla="*/ 3011500 h 4305833"/>
                <a:gd name="connsiteX2207" fmla="*/ 1691095 w 4308628"/>
                <a:gd name="connsiteY2207" fmla="*/ 3013331 h 4305833"/>
                <a:gd name="connsiteX2208" fmla="*/ 1689263 w 4308628"/>
                <a:gd name="connsiteY2208" fmla="*/ 3017361 h 4305833"/>
                <a:gd name="connsiteX2209" fmla="*/ 1688164 w 4308628"/>
                <a:gd name="connsiteY2209" fmla="*/ 3017361 h 4305833"/>
                <a:gd name="connsiteX2210" fmla="*/ 1492897 w 4308628"/>
                <a:gd name="connsiteY2210" fmla="*/ 2870086 h 4305833"/>
                <a:gd name="connsiteX2211" fmla="*/ 1487768 w 4308628"/>
                <a:gd name="connsiteY2211" fmla="*/ 2865324 h 4305833"/>
                <a:gd name="connsiteX2212" fmla="*/ 1487768 w 4308628"/>
                <a:gd name="connsiteY2212" fmla="*/ 2865324 h 4305833"/>
                <a:gd name="connsiteX2213" fmla="*/ 1525136 w 4308628"/>
                <a:gd name="connsiteY2213" fmla="*/ 2816965 h 4305833"/>
                <a:gd name="connsiteX2214" fmla="*/ 1564703 w 4308628"/>
                <a:gd name="connsiteY2214" fmla="*/ 2844075 h 4305833"/>
                <a:gd name="connsiteX2215" fmla="*/ 1566901 w 4308628"/>
                <a:gd name="connsiteY2215" fmla="*/ 2879612 h 4305833"/>
                <a:gd name="connsiteX2216" fmla="*/ 1492897 w 4308628"/>
                <a:gd name="connsiteY2216" fmla="*/ 2870086 h 4305833"/>
                <a:gd name="connsiteX2217" fmla="*/ 1323641 w 4308628"/>
                <a:gd name="connsiteY2217" fmla="*/ 3080741 h 4305833"/>
                <a:gd name="connsiteX2218" fmla="*/ 1406437 w 4308628"/>
                <a:gd name="connsiteY2218" fmla="*/ 2969002 h 4305833"/>
                <a:gd name="connsiteX2219" fmla="*/ 1415230 w 4308628"/>
                <a:gd name="connsiteY2219" fmla="*/ 2993548 h 4305833"/>
                <a:gd name="connsiteX2220" fmla="*/ 1413031 w 4308628"/>
                <a:gd name="connsiteY2220" fmla="*/ 2995747 h 4305833"/>
                <a:gd name="connsiteX2221" fmla="*/ 1413031 w 4308628"/>
                <a:gd name="connsiteY2221" fmla="*/ 3001608 h 4305833"/>
                <a:gd name="connsiteX2222" fmla="*/ 1323641 w 4308628"/>
                <a:gd name="connsiteY2222" fmla="*/ 3080741 h 4305833"/>
                <a:gd name="connsiteX2223" fmla="*/ 1293600 w 4308628"/>
                <a:gd name="connsiteY2223" fmla="*/ 3341952 h 4305833"/>
                <a:gd name="connsiteX2224" fmla="*/ 1288104 w 4308628"/>
                <a:gd name="connsiteY2224" fmla="*/ 3338289 h 4305833"/>
                <a:gd name="connsiteX2225" fmla="*/ 1291035 w 4308628"/>
                <a:gd name="connsiteY2225" fmla="*/ 3336823 h 4305833"/>
                <a:gd name="connsiteX2226" fmla="*/ 1293600 w 4308628"/>
                <a:gd name="connsiteY2226" fmla="*/ 3341952 h 4305833"/>
                <a:gd name="connsiteX2227" fmla="*/ 1110422 w 4308628"/>
                <a:gd name="connsiteY2227" fmla="*/ 2577368 h 4305833"/>
                <a:gd name="connsiteX2228" fmla="*/ 1115184 w 4308628"/>
                <a:gd name="connsiteY2228" fmla="*/ 2579200 h 4305833"/>
                <a:gd name="connsiteX2229" fmla="*/ 1118482 w 4308628"/>
                <a:gd name="connsiteY2229" fmla="*/ 2577735 h 4305833"/>
                <a:gd name="connsiteX2230" fmla="*/ 1138998 w 4308628"/>
                <a:gd name="connsiteY2230" fmla="*/ 2593854 h 4305833"/>
                <a:gd name="connsiteX2231" fmla="*/ 1006377 w 4308628"/>
                <a:gd name="connsiteY2231" fmla="*/ 2635619 h 4305833"/>
                <a:gd name="connsiteX2232" fmla="*/ 1110422 w 4308628"/>
                <a:gd name="connsiteY2232" fmla="*/ 2577368 h 4305833"/>
                <a:gd name="connsiteX2233" fmla="*/ 1213368 w 4308628"/>
                <a:gd name="connsiteY2233" fmla="*/ 2435223 h 4305833"/>
                <a:gd name="connsiteX2234" fmla="*/ 1218863 w 4308628"/>
                <a:gd name="connsiteY2234" fmla="*/ 2432658 h 4305833"/>
                <a:gd name="connsiteX2235" fmla="*/ 1218130 w 4308628"/>
                <a:gd name="connsiteY2235" fmla="*/ 2434490 h 4305833"/>
                <a:gd name="connsiteX2236" fmla="*/ 1214100 w 4308628"/>
                <a:gd name="connsiteY2236" fmla="*/ 2435955 h 4305833"/>
                <a:gd name="connsiteX2237" fmla="*/ 1213368 w 4308628"/>
                <a:gd name="connsiteY2237" fmla="*/ 2435223 h 4305833"/>
                <a:gd name="connsiteX2238" fmla="*/ 910758 w 4308628"/>
                <a:gd name="connsiteY2238" fmla="*/ 2222370 h 4305833"/>
                <a:gd name="connsiteX2239" fmla="*/ 1048508 w 4308628"/>
                <a:gd name="connsiteY2239" fmla="*/ 2201854 h 4305833"/>
                <a:gd name="connsiteX2240" fmla="*/ 1037517 w 4308628"/>
                <a:gd name="connsiteY2240" fmla="*/ 2225301 h 4305833"/>
                <a:gd name="connsiteX2241" fmla="*/ 1030190 w 4308628"/>
                <a:gd name="connsiteY2241" fmla="*/ 2229331 h 4305833"/>
                <a:gd name="connsiteX2242" fmla="*/ 910758 w 4308628"/>
                <a:gd name="connsiteY2242" fmla="*/ 2222370 h 4305833"/>
                <a:gd name="connsiteX2243" fmla="*/ 704866 w 4308628"/>
                <a:gd name="connsiteY2243" fmla="*/ 2385765 h 4305833"/>
                <a:gd name="connsiteX2244" fmla="*/ 703767 w 4308628"/>
                <a:gd name="connsiteY2244" fmla="*/ 2379170 h 4305833"/>
                <a:gd name="connsiteX2245" fmla="*/ 706698 w 4308628"/>
                <a:gd name="connsiteY2245" fmla="*/ 2380269 h 4305833"/>
                <a:gd name="connsiteX2246" fmla="*/ 704866 w 4308628"/>
                <a:gd name="connsiteY2246" fmla="*/ 2385765 h 4305833"/>
                <a:gd name="connsiteX2247" fmla="*/ 677390 w 4308628"/>
                <a:gd name="connsiteY2247" fmla="*/ 1876897 h 4305833"/>
                <a:gd name="connsiteX2248" fmla="*/ 677023 w 4308628"/>
                <a:gd name="connsiteY2248" fmla="*/ 1858945 h 4305833"/>
                <a:gd name="connsiteX2249" fmla="*/ 690578 w 4308628"/>
                <a:gd name="connsiteY2249" fmla="*/ 1888254 h 4305833"/>
                <a:gd name="connsiteX2250" fmla="*/ 679588 w 4308628"/>
                <a:gd name="connsiteY2250" fmla="*/ 1894848 h 4305833"/>
                <a:gd name="connsiteX2251" fmla="*/ 679221 w 4308628"/>
                <a:gd name="connsiteY2251" fmla="*/ 1894482 h 4305833"/>
                <a:gd name="connsiteX2252" fmla="*/ 677756 w 4308628"/>
                <a:gd name="connsiteY2252" fmla="*/ 1894482 h 4305833"/>
                <a:gd name="connsiteX2253" fmla="*/ 677390 w 4308628"/>
                <a:gd name="connsiteY2253" fmla="*/ 1876897 h 4305833"/>
                <a:gd name="connsiteX2254" fmla="*/ 1115917 w 4308628"/>
                <a:gd name="connsiteY2254" fmla="*/ 1715701 h 4305833"/>
                <a:gd name="connsiteX2255" fmla="*/ 1121413 w 4308628"/>
                <a:gd name="connsiteY2255" fmla="*/ 1721928 h 4305833"/>
                <a:gd name="connsiteX2256" fmla="*/ 1124343 w 4308628"/>
                <a:gd name="connsiteY2256" fmla="*/ 1747573 h 4305833"/>
                <a:gd name="connsiteX2257" fmla="*/ 1000881 w 4308628"/>
                <a:gd name="connsiteY2257" fmla="*/ 1683461 h 4305833"/>
                <a:gd name="connsiteX2258" fmla="*/ 1115917 w 4308628"/>
                <a:gd name="connsiteY2258" fmla="*/ 1715701 h 4305833"/>
                <a:gd name="connsiteX2259" fmla="*/ 1356979 w 4308628"/>
                <a:gd name="connsiteY2259" fmla="*/ 1580882 h 4305833"/>
                <a:gd name="connsiteX2260" fmla="*/ 1360643 w 4308628"/>
                <a:gd name="connsiteY2260" fmla="*/ 1583446 h 4305833"/>
                <a:gd name="connsiteX2261" fmla="*/ 1360643 w 4308628"/>
                <a:gd name="connsiteY2261" fmla="*/ 1585644 h 4305833"/>
                <a:gd name="connsiteX2262" fmla="*/ 1356246 w 4308628"/>
                <a:gd name="connsiteY2262" fmla="*/ 1581248 h 4305833"/>
                <a:gd name="connsiteX2263" fmla="*/ 1356979 w 4308628"/>
                <a:gd name="connsiteY2263" fmla="*/ 1580882 h 4305833"/>
                <a:gd name="connsiteX2264" fmla="*/ 1835073 w 4308628"/>
                <a:gd name="connsiteY2264" fmla="*/ 1275708 h 4305833"/>
                <a:gd name="connsiteX2265" fmla="*/ 1821151 w 4308628"/>
                <a:gd name="connsiteY2265" fmla="*/ 1308313 h 4305833"/>
                <a:gd name="connsiteX2266" fmla="*/ 1774990 w 4308628"/>
                <a:gd name="connsiteY2266" fmla="*/ 1321136 h 4305833"/>
                <a:gd name="connsiteX2267" fmla="*/ 1755207 w 4308628"/>
                <a:gd name="connsiteY2267" fmla="*/ 1263984 h 4305833"/>
                <a:gd name="connsiteX2268" fmla="*/ 1755940 w 4308628"/>
                <a:gd name="connsiteY2268" fmla="*/ 1263984 h 4305833"/>
                <a:gd name="connsiteX2269" fmla="*/ 1762168 w 4308628"/>
                <a:gd name="connsiteY2269" fmla="*/ 1260687 h 4305833"/>
                <a:gd name="connsiteX2270" fmla="*/ 1835073 w 4308628"/>
                <a:gd name="connsiteY2270" fmla="*/ 1275708 h 4305833"/>
                <a:gd name="connsiteX2271" fmla="*/ 1995537 w 4308628"/>
                <a:gd name="connsiteY2271" fmla="*/ 1185584 h 4305833"/>
                <a:gd name="connsiteX2272" fmla="*/ 1995903 w 4308628"/>
                <a:gd name="connsiteY2272" fmla="*/ 1189981 h 4305833"/>
                <a:gd name="connsiteX2273" fmla="*/ 1994804 w 4308628"/>
                <a:gd name="connsiteY2273" fmla="*/ 1191446 h 4305833"/>
                <a:gd name="connsiteX2274" fmla="*/ 1994804 w 4308628"/>
                <a:gd name="connsiteY2274" fmla="*/ 1185218 h 4305833"/>
                <a:gd name="connsiteX2275" fmla="*/ 1995537 w 4308628"/>
                <a:gd name="connsiteY2275" fmla="*/ 1185584 h 4305833"/>
                <a:gd name="connsiteX2276" fmla="*/ 2548733 w 4308628"/>
                <a:gd name="connsiteY2276" fmla="*/ 1307947 h 4305833"/>
                <a:gd name="connsiteX2277" fmla="*/ 2515761 w 4308628"/>
                <a:gd name="connsiteY2277" fmla="*/ 1321502 h 4305833"/>
                <a:gd name="connsiteX2278" fmla="*/ 2473997 w 4308628"/>
                <a:gd name="connsiteY2278" fmla="*/ 1297689 h 4305833"/>
                <a:gd name="connsiteX2279" fmla="*/ 2500374 w 4308628"/>
                <a:gd name="connsiteY2279" fmla="*/ 1243102 h 4305833"/>
                <a:gd name="connsiteX2280" fmla="*/ 2506236 w 4308628"/>
                <a:gd name="connsiteY2280" fmla="*/ 1246033 h 4305833"/>
                <a:gd name="connsiteX2281" fmla="*/ 2507335 w 4308628"/>
                <a:gd name="connsiteY2281" fmla="*/ 1245666 h 4305833"/>
                <a:gd name="connsiteX2282" fmla="*/ 2548733 w 4308628"/>
                <a:gd name="connsiteY2282" fmla="*/ 1307947 h 4305833"/>
                <a:gd name="connsiteX2283" fmla="*/ 2618707 w 4308628"/>
                <a:gd name="connsiteY2283" fmla="*/ 1289629 h 4305833"/>
                <a:gd name="connsiteX2284" fmla="*/ 2616509 w 4308628"/>
                <a:gd name="connsiteY2284" fmla="*/ 1295491 h 4305833"/>
                <a:gd name="connsiteX2285" fmla="*/ 2615776 w 4308628"/>
                <a:gd name="connsiteY2285" fmla="*/ 1293659 h 4305833"/>
                <a:gd name="connsiteX2286" fmla="*/ 2617608 w 4308628"/>
                <a:gd name="connsiteY2286" fmla="*/ 1289629 h 4305833"/>
                <a:gd name="connsiteX2287" fmla="*/ 2618707 w 4308628"/>
                <a:gd name="connsiteY2287" fmla="*/ 1289629 h 4305833"/>
                <a:gd name="connsiteX2288" fmla="*/ 2814341 w 4308628"/>
                <a:gd name="connsiteY2288" fmla="*/ 1436904 h 4305833"/>
                <a:gd name="connsiteX2289" fmla="*/ 2819470 w 4308628"/>
                <a:gd name="connsiteY2289" fmla="*/ 1441667 h 4305833"/>
                <a:gd name="connsiteX2290" fmla="*/ 2819470 w 4308628"/>
                <a:gd name="connsiteY2290" fmla="*/ 1441667 h 4305833"/>
                <a:gd name="connsiteX2291" fmla="*/ 2781735 w 4308628"/>
                <a:gd name="connsiteY2291" fmla="*/ 1489659 h 4305833"/>
                <a:gd name="connsiteX2292" fmla="*/ 2742169 w 4308628"/>
                <a:gd name="connsiteY2292" fmla="*/ 1462549 h 4305833"/>
                <a:gd name="connsiteX2293" fmla="*/ 2739971 w 4308628"/>
                <a:gd name="connsiteY2293" fmla="*/ 1427012 h 4305833"/>
                <a:gd name="connsiteX2294" fmla="*/ 2814341 w 4308628"/>
                <a:gd name="connsiteY2294" fmla="*/ 1436904 h 4305833"/>
                <a:gd name="connsiteX2295" fmla="*/ 2983231 w 4308628"/>
                <a:gd name="connsiteY2295" fmla="*/ 1225883 h 4305833"/>
                <a:gd name="connsiteX2296" fmla="*/ 2900435 w 4308628"/>
                <a:gd name="connsiteY2296" fmla="*/ 1337622 h 4305833"/>
                <a:gd name="connsiteX2297" fmla="*/ 2891642 w 4308628"/>
                <a:gd name="connsiteY2297" fmla="*/ 1313076 h 4305833"/>
                <a:gd name="connsiteX2298" fmla="*/ 2893840 w 4308628"/>
                <a:gd name="connsiteY2298" fmla="*/ 1310878 h 4305833"/>
                <a:gd name="connsiteX2299" fmla="*/ 2893840 w 4308628"/>
                <a:gd name="connsiteY2299" fmla="*/ 1305016 h 4305833"/>
                <a:gd name="connsiteX2300" fmla="*/ 2983231 w 4308628"/>
                <a:gd name="connsiteY2300" fmla="*/ 1225883 h 4305833"/>
                <a:gd name="connsiteX2301" fmla="*/ 3196083 w 4308628"/>
                <a:gd name="connsiteY2301" fmla="*/ 1729256 h 4305833"/>
                <a:gd name="connsiteX2302" fmla="*/ 3187657 w 4308628"/>
                <a:gd name="connsiteY2302" fmla="*/ 1728889 h 4305833"/>
                <a:gd name="connsiteX2303" fmla="*/ 3167507 w 4308628"/>
                <a:gd name="connsiteY2303" fmla="*/ 1712770 h 4305833"/>
                <a:gd name="connsiteX2304" fmla="*/ 3300128 w 4308628"/>
                <a:gd name="connsiteY2304" fmla="*/ 1671005 h 4305833"/>
                <a:gd name="connsiteX2305" fmla="*/ 3196083 w 4308628"/>
                <a:gd name="connsiteY2305" fmla="*/ 1729256 h 4305833"/>
                <a:gd name="connsiteX2306" fmla="*/ 3093138 w 4308628"/>
                <a:gd name="connsiteY2306" fmla="*/ 1871768 h 4305833"/>
                <a:gd name="connsiteX2307" fmla="*/ 3087642 w 4308628"/>
                <a:gd name="connsiteY2307" fmla="*/ 1874332 h 4305833"/>
                <a:gd name="connsiteX2308" fmla="*/ 3088375 w 4308628"/>
                <a:gd name="connsiteY2308" fmla="*/ 1872500 h 4305833"/>
                <a:gd name="connsiteX2309" fmla="*/ 3088375 w 4308628"/>
                <a:gd name="connsiteY2309" fmla="*/ 1872500 h 4305833"/>
                <a:gd name="connsiteX2310" fmla="*/ 3092405 w 4308628"/>
                <a:gd name="connsiteY2310" fmla="*/ 1871035 h 4305833"/>
                <a:gd name="connsiteX2311" fmla="*/ 3093138 w 4308628"/>
                <a:gd name="connsiteY2311" fmla="*/ 1871768 h 4305833"/>
                <a:gd name="connsiteX2312" fmla="*/ 3083246 w 4308628"/>
                <a:gd name="connsiteY2312" fmla="*/ 2057144 h 4305833"/>
                <a:gd name="connsiteX2313" fmla="*/ 3127208 w 4308628"/>
                <a:gd name="connsiteY2313" fmla="*/ 2114295 h 4305833"/>
                <a:gd name="connsiteX2314" fmla="*/ 3127575 w 4308628"/>
                <a:gd name="connsiteY2314" fmla="*/ 2121256 h 4305833"/>
                <a:gd name="connsiteX2315" fmla="*/ 3127575 w 4308628"/>
                <a:gd name="connsiteY2315" fmla="*/ 2121256 h 4305833"/>
                <a:gd name="connsiteX2316" fmla="*/ 3067126 w 4308628"/>
                <a:gd name="connsiteY2316" fmla="*/ 2128583 h 4305833"/>
                <a:gd name="connsiteX2317" fmla="*/ 3058334 w 4308628"/>
                <a:gd name="connsiteY2317" fmla="*/ 2081690 h 4305833"/>
                <a:gd name="connsiteX2318" fmla="*/ 3081781 w 4308628"/>
                <a:gd name="connsiteY2318" fmla="*/ 2055312 h 4305833"/>
                <a:gd name="connsiteX2319" fmla="*/ 3083246 w 4308628"/>
                <a:gd name="connsiteY2319" fmla="*/ 2057144 h 4305833"/>
                <a:gd name="connsiteX2320" fmla="*/ 3396113 w 4308628"/>
                <a:gd name="connsiteY2320" fmla="*/ 2084620 h 4305833"/>
                <a:gd name="connsiteX2321" fmla="*/ 3258364 w 4308628"/>
                <a:gd name="connsiteY2321" fmla="*/ 2105136 h 4305833"/>
                <a:gd name="connsiteX2322" fmla="*/ 3269354 w 4308628"/>
                <a:gd name="connsiteY2322" fmla="*/ 2082422 h 4305833"/>
                <a:gd name="connsiteX2323" fmla="*/ 3269721 w 4308628"/>
                <a:gd name="connsiteY2323" fmla="*/ 2082422 h 4305833"/>
                <a:gd name="connsiteX2324" fmla="*/ 3277048 w 4308628"/>
                <a:gd name="connsiteY2324" fmla="*/ 2077659 h 4305833"/>
                <a:gd name="connsiteX2325" fmla="*/ 3396113 w 4308628"/>
                <a:gd name="connsiteY2325" fmla="*/ 2084620 h 4305833"/>
                <a:gd name="connsiteX2326" fmla="*/ 3602005 w 4308628"/>
                <a:gd name="connsiteY2326" fmla="*/ 1920860 h 4305833"/>
                <a:gd name="connsiteX2327" fmla="*/ 3603104 w 4308628"/>
                <a:gd name="connsiteY2327" fmla="*/ 1927087 h 4305833"/>
                <a:gd name="connsiteX2328" fmla="*/ 3600174 w 4308628"/>
                <a:gd name="connsiteY2328" fmla="*/ 1925989 h 4305833"/>
                <a:gd name="connsiteX2329" fmla="*/ 3602005 w 4308628"/>
                <a:gd name="connsiteY2329" fmla="*/ 1920860 h 4305833"/>
                <a:gd name="connsiteX2330" fmla="*/ 3542289 w 4308628"/>
                <a:gd name="connsiteY2330" fmla="*/ 2139574 h 4305833"/>
                <a:gd name="connsiteX2331" fmla="*/ 3541557 w 4308628"/>
                <a:gd name="connsiteY2331" fmla="*/ 2138475 h 4305833"/>
                <a:gd name="connsiteX2332" fmla="*/ 3547785 w 4308628"/>
                <a:gd name="connsiteY2332" fmla="*/ 2120157 h 4305833"/>
                <a:gd name="connsiteX2333" fmla="*/ 3693594 w 4308628"/>
                <a:gd name="connsiteY2333" fmla="*/ 2097076 h 4305833"/>
                <a:gd name="connsiteX2334" fmla="*/ 3542289 w 4308628"/>
                <a:gd name="connsiteY2334" fmla="*/ 2139574 h 4305833"/>
                <a:gd name="connsiteX2335" fmla="*/ 3591381 w 4308628"/>
                <a:gd name="connsiteY2335" fmla="*/ 2707791 h 4305833"/>
                <a:gd name="connsiteX2336" fmla="*/ 3460592 w 4308628"/>
                <a:gd name="connsiteY2336" fmla="*/ 2638550 h 4305833"/>
                <a:gd name="connsiteX2337" fmla="*/ 3460592 w 4308628"/>
                <a:gd name="connsiteY2337" fmla="*/ 2619133 h 4305833"/>
                <a:gd name="connsiteX2338" fmla="*/ 3461691 w 4308628"/>
                <a:gd name="connsiteY2338" fmla="*/ 2618400 h 4305833"/>
                <a:gd name="connsiteX2339" fmla="*/ 3591381 w 4308628"/>
                <a:gd name="connsiteY2339" fmla="*/ 2707791 h 4305833"/>
                <a:gd name="connsiteX2340" fmla="*/ 744799 w 4308628"/>
                <a:gd name="connsiteY2340" fmla="*/ 2778131 h 4305833"/>
                <a:gd name="connsiteX2341" fmla="*/ 885846 w 4308628"/>
                <a:gd name="connsiteY2341" fmla="*/ 2734901 h 4305833"/>
                <a:gd name="connsiteX2342" fmla="*/ 899401 w 4308628"/>
                <a:gd name="connsiteY2342" fmla="*/ 2748457 h 4305833"/>
                <a:gd name="connsiteX2343" fmla="*/ 899035 w 4308628"/>
                <a:gd name="connsiteY2343" fmla="*/ 2749555 h 4305833"/>
                <a:gd name="connsiteX2344" fmla="*/ 744799 w 4308628"/>
                <a:gd name="connsiteY2344" fmla="*/ 2778131 h 4305833"/>
                <a:gd name="connsiteX2345" fmla="*/ 764582 w 4308628"/>
                <a:gd name="connsiteY2345" fmla="*/ 2167050 h 4305833"/>
                <a:gd name="connsiteX2346" fmla="*/ 765315 w 4308628"/>
                <a:gd name="connsiteY2346" fmla="*/ 2168150 h 4305833"/>
                <a:gd name="connsiteX2347" fmla="*/ 759087 w 4308628"/>
                <a:gd name="connsiteY2347" fmla="*/ 2186467 h 4305833"/>
                <a:gd name="connsiteX2348" fmla="*/ 613278 w 4308628"/>
                <a:gd name="connsiteY2348" fmla="*/ 2209181 h 4305833"/>
                <a:gd name="connsiteX2349" fmla="*/ 764582 w 4308628"/>
                <a:gd name="connsiteY2349" fmla="*/ 2167050 h 4305833"/>
                <a:gd name="connsiteX2350" fmla="*/ 715491 w 4308628"/>
                <a:gd name="connsiteY2350" fmla="*/ 1598833 h 4305833"/>
                <a:gd name="connsiteX2351" fmla="*/ 845913 w 4308628"/>
                <a:gd name="connsiteY2351" fmla="*/ 1668074 h 4305833"/>
                <a:gd name="connsiteX2352" fmla="*/ 845913 w 4308628"/>
                <a:gd name="connsiteY2352" fmla="*/ 1687491 h 4305833"/>
                <a:gd name="connsiteX2353" fmla="*/ 844814 w 4308628"/>
                <a:gd name="connsiteY2353" fmla="*/ 1688224 h 4305833"/>
                <a:gd name="connsiteX2354" fmla="*/ 715491 w 4308628"/>
                <a:gd name="connsiteY2354" fmla="*/ 1598833 h 4305833"/>
                <a:gd name="connsiteX2355" fmla="*/ 3562072 w 4308628"/>
                <a:gd name="connsiteY2355" fmla="*/ 1528859 h 4305833"/>
                <a:gd name="connsiteX2356" fmla="*/ 3421026 w 4308628"/>
                <a:gd name="connsiteY2356" fmla="*/ 1572089 h 4305833"/>
                <a:gd name="connsiteX2357" fmla="*/ 3407470 w 4308628"/>
                <a:gd name="connsiteY2357" fmla="*/ 1558168 h 4305833"/>
                <a:gd name="connsiteX2358" fmla="*/ 3407837 w 4308628"/>
                <a:gd name="connsiteY2358" fmla="*/ 1557068 h 4305833"/>
                <a:gd name="connsiteX2359" fmla="*/ 3562072 w 4308628"/>
                <a:gd name="connsiteY2359" fmla="*/ 1528859 h 4305833"/>
                <a:gd name="connsiteX2360" fmla="*/ 3178865 w 4308628"/>
                <a:gd name="connsiteY2360" fmla="*/ 2433024 h 4305833"/>
                <a:gd name="connsiteX2361" fmla="*/ 3168607 w 4308628"/>
                <a:gd name="connsiteY2361" fmla="*/ 2439619 h 4305833"/>
                <a:gd name="connsiteX2362" fmla="*/ 3167507 w 4308628"/>
                <a:gd name="connsiteY2362" fmla="*/ 2430826 h 4305833"/>
                <a:gd name="connsiteX2363" fmla="*/ 3178865 w 4308628"/>
                <a:gd name="connsiteY2363" fmla="*/ 2433024 h 4305833"/>
                <a:gd name="connsiteX2364" fmla="*/ 2956853 w 4308628"/>
                <a:gd name="connsiteY2364" fmla="*/ 2566011 h 4305833"/>
                <a:gd name="connsiteX2365" fmla="*/ 2964180 w 4308628"/>
                <a:gd name="connsiteY2365" fmla="*/ 2571507 h 4305833"/>
                <a:gd name="connsiteX2366" fmla="*/ 2947328 w 4308628"/>
                <a:gd name="connsiteY2366" fmla="*/ 2582497 h 4305833"/>
                <a:gd name="connsiteX2367" fmla="*/ 2956853 w 4308628"/>
                <a:gd name="connsiteY2367" fmla="*/ 2566011 h 4305833"/>
                <a:gd name="connsiteX2368" fmla="*/ 2937436 w 4308628"/>
                <a:gd name="connsiteY2368" fmla="*/ 2586527 h 4305833"/>
                <a:gd name="connsiteX2369" fmla="*/ 2933773 w 4308628"/>
                <a:gd name="connsiteY2369" fmla="*/ 2586894 h 4305833"/>
                <a:gd name="connsiteX2370" fmla="*/ 2930109 w 4308628"/>
                <a:gd name="connsiteY2370" fmla="*/ 2594221 h 4305833"/>
                <a:gd name="connsiteX2371" fmla="*/ 2901533 w 4308628"/>
                <a:gd name="connsiteY2371" fmla="*/ 2612172 h 4305833"/>
                <a:gd name="connsiteX2372" fmla="*/ 2910692 w 4308628"/>
                <a:gd name="connsiteY2372" fmla="*/ 2531574 h 4305833"/>
                <a:gd name="connsiteX2373" fmla="*/ 2950991 w 4308628"/>
                <a:gd name="connsiteY2373" fmla="*/ 2561982 h 4305833"/>
                <a:gd name="connsiteX2374" fmla="*/ 2937436 w 4308628"/>
                <a:gd name="connsiteY2374" fmla="*/ 2586527 h 4305833"/>
                <a:gd name="connsiteX2375" fmla="*/ 2887246 w 4308628"/>
                <a:gd name="connsiteY2375" fmla="*/ 2679215 h 4305833"/>
                <a:gd name="connsiteX2376" fmla="*/ 2884681 w 4308628"/>
                <a:gd name="connsiteY2376" fmla="*/ 2699365 h 4305833"/>
                <a:gd name="connsiteX2377" fmla="*/ 2876255 w 4308628"/>
                <a:gd name="connsiteY2377" fmla="*/ 2694968 h 4305833"/>
                <a:gd name="connsiteX2378" fmla="*/ 2887246 w 4308628"/>
                <a:gd name="connsiteY2378" fmla="*/ 2679215 h 4305833"/>
                <a:gd name="connsiteX2379" fmla="*/ 2889810 w 4308628"/>
                <a:gd name="connsiteY2379" fmla="*/ 2658700 h 4305833"/>
                <a:gd name="connsiteX2380" fmla="*/ 2884681 w 4308628"/>
                <a:gd name="connsiteY2380" fmla="*/ 2665294 h 4305833"/>
                <a:gd name="connsiteX2381" fmla="*/ 2886147 w 4308628"/>
                <a:gd name="connsiteY2381" fmla="*/ 2668591 h 4305833"/>
                <a:gd name="connsiteX2382" fmla="*/ 2870393 w 4308628"/>
                <a:gd name="connsiteY2382" fmla="*/ 2691672 h 4305833"/>
                <a:gd name="connsiteX2383" fmla="*/ 2825332 w 4308628"/>
                <a:gd name="connsiteY2383" fmla="*/ 2668591 h 4305833"/>
                <a:gd name="connsiteX2384" fmla="*/ 2893840 w 4308628"/>
                <a:gd name="connsiteY2384" fmla="*/ 2624995 h 4305833"/>
                <a:gd name="connsiteX2385" fmla="*/ 2889810 w 4308628"/>
                <a:gd name="connsiteY2385" fmla="*/ 2658700 h 4305833"/>
                <a:gd name="connsiteX2386" fmla="*/ 2853907 w 4308628"/>
                <a:gd name="connsiteY2386" fmla="*/ 2952883 h 4305833"/>
                <a:gd name="connsiteX2387" fmla="*/ 2846946 w 4308628"/>
                <a:gd name="connsiteY2387" fmla="*/ 2943724 h 4305833"/>
                <a:gd name="connsiteX2388" fmla="*/ 2855373 w 4308628"/>
                <a:gd name="connsiteY2388" fmla="*/ 2940793 h 4305833"/>
                <a:gd name="connsiteX2389" fmla="*/ 2853907 w 4308628"/>
                <a:gd name="connsiteY2389" fmla="*/ 2952883 h 4305833"/>
                <a:gd name="connsiteX2390" fmla="*/ 2680621 w 4308628"/>
                <a:gd name="connsiteY2390" fmla="*/ 3076345 h 4305833"/>
                <a:gd name="connsiteX2391" fmla="*/ 2668898 w 4308628"/>
                <a:gd name="connsiteY2391" fmla="*/ 3073780 h 4305833"/>
                <a:gd name="connsiteX2392" fmla="*/ 2674393 w 4308628"/>
                <a:gd name="connsiteY2392" fmla="*/ 3066819 h 4305833"/>
                <a:gd name="connsiteX2393" fmla="*/ 2680621 w 4308628"/>
                <a:gd name="connsiteY2393" fmla="*/ 3076345 h 4305833"/>
                <a:gd name="connsiteX2394" fmla="*/ 2429668 w 4308628"/>
                <a:gd name="connsiteY2394" fmla="*/ 3013698 h 4305833"/>
                <a:gd name="connsiteX2395" fmla="*/ 2430767 w 4308628"/>
                <a:gd name="connsiteY2395" fmla="*/ 3022856 h 4305833"/>
                <a:gd name="connsiteX2396" fmla="*/ 2410983 w 4308628"/>
                <a:gd name="connsiteY2396" fmla="*/ 3018827 h 4305833"/>
                <a:gd name="connsiteX2397" fmla="*/ 2429668 w 4308628"/>
                <a:gd name="connsiteY2397" fmla="*/ 3013698 h 4305833"/>
                <a:gd name="connsiteX2398" fmla="*/ 2401825 w 4308628"/>
                <a:gd name="connsiteY2398" fmla="*/ 3014064 h 4305833"/>
                <a:gd name="connsiteX2399" fmla="*/ 2399260 w 4308628"/>
                <a:gd name="connsiteY2399" fmla="*/ 3011866 h 4305833"/>
                <a:gd name="connsiteX2400" fmla="*/ 2391567 w 4308628"/>
                <a:gd name="connsiteY2400" fmla="*/ 3014431 h 4305833"/>
                <a:gd name="connsiteX2401" fmla="*/ 2358595 w 4308628"/>
                <a:gd name="connsiteY2401" fmla="*/ 3007103 h 4305833"/>
                <a:gd name="connsiteX2402" fmla="*/ 2421974 w 4308628"/>
                <a:gd name="connsiteY2402" fmla="*/ 2956546 h 4305833"/>
                <a:gd name="connsiteX2403" fmla="*/ 2428935 w 4308628"/>
                <a:gd name="connsiteY2403" fmla="*/ 3006737 h 4305833"/>
                <a:gd name="connsiteX2404" fmla="*/ 2401825 w 4308628"/>
                <a:gd name="connsiteY2404" fmla="*/ 3014064 h 4305833"/>
                <a:gd name="connsiteX2405" fmla="*/ 2765616 w 4308628"/>
                <a:gd name="connsiteY2405" fmla="*/ 3158408 h 4305833"/>
                <a:gd name="connsiteX2406" fmla="*/ 2765249 w 4308628"/>
                <a:gd name="connsiteY2406" fmla="*/ 3158042 h 4305833"/>
                <a:gd name="connsiteX2407" fmla="*/ 2795657 w 4308628"/>
                <a:gd name="connsiteY2407" fmla="*/ 3054730 h 4305833"/>
                <a:gd name="connsiteX2408" fmla="*/ 2903365 w 4308628"/>
                <a:gd name="connsiteY2408" fmla="*/ 3059492 h 4305833"/>
                <a:gd name="connsiteX2409" fmla="*/ 2903732 w 4308628"/>
                <a:gd name="connsiteY2409" fmla="*/ 3060225 h 4305833"/>
                <a:gd name="connsiteX2410" fmla="*/ 2874423 w 4308628"/>
                <a:gd name="connsiteY2410" fmla="*/ 3165369 h 4305833"/>
                <a:gd name="connsiteX2411" fmla="*/ 2765616 w 4308628"/>
                <a:gd name="connsiteY2411" fmla="*/ 3158408 h 4305833"/>
                <a:gd name="connsiteX2412" fmla="*/ 2783933 w 4308628"/>
                <a:gd name="connsiteY2412" fmla="*/ 3037877 h 4305833"/>
                <a:gd name="connsiteX2413" fmla="*/ 2783933 w 4308628"/>
                <a:gd name="connsiteY2413" fmla="*/ 3037877 h 4305833"/>
                <a:gd name="connsiteX2414" fmla="*/ 2783933 w 4308628"/>
                <a:gd name="connsiteY2414" fmla="*/ 3037877 h 4305833"/>
                <a:gd name="connsiteX2415" fmla="*/ 2783933 w 4308628"/>
                <a:gd name="connsiteY2415" fmla="*/ 3037877 h 4305833"/>
                <a:gd name="connsiteX2416" fmla="*/ 2783933 w 4308628"/>
                <a:gd name="connsiteY2416" fmla="*/ 3037877 h 4305833"/>
                <a:gd name="connsiteX2417" fmla="*/ 2783933 w 4308628"/>
                <a:gd name="connsiteY2417" fmla="*/ 3037877 h 4305833"/>
                <a:gd name="connsiteX2418" fmla="*/ 2787597 w 4308628"/>
                <a:gd name="connsiteY2418" fmla="*/ 3043006 h 4305833"/>
                <a:gd name="connsiteX2419" fmla="*/ 2791261 w 4308628"/>
                <a:gd name="connsiteY2419" fmla="*/ 3044472 h 4305833"/>
                <a:gd name="connsiteX2420" fmla="*/ 2790528 w 4308628"/>
                <a:gd name="connsiteY2420" fmla="*/ 3047036 h 4305833"/>
                <a:gd name="connsiteX2421" fmla="*/ 2787963 w 4308628"/>
                <a:gd name="connsiteY2421" fmla="*/ 3047036 h 4305833"/>
                <a:gd name="connsiteX2422" fmla="*/ 2787597 w 4308628"/>
                <a:gd name="connsiteY2422" fmla="*/ 3043006 h 4305833"/>
                <a:gd name="connsiteX2423" fmla="*/ 2787597 w 4308628"/>
                <a:gd name="connsiteY2423" fmla="*/ 3043006 h 4305833"/>
                <a:gd name="connsiteX2424" fmla="*/ 2776606 w 4308628"/>
                <a:gd name="connsiteY2424" fmla="*/ 3035313 h 4305833"/>
                <a:gd name="connsiteX2425" fmla="*/ 2776606 w 4308628"/>
                <a:gd name="connsiteY2425" fmla="*/ 3037144 h 4305833"/>
                <a:gd name="connsiteX2426" fmla="*/ 2774408 w 4308628"/>
                <a:gd name="connsiteY2426" fmla="*/ 3038610 h 4305833"/>
                <a:gd name="connsiteX2427" fmla="*/ 2754991 w 4308628"/>
                <a:gd name="connsiteY2427" fmla="*/ 3029085 h 4305833"/>
                <a:gd name="connsiteX2428" fmla="*/ 2776606 w 4308628"/>
                <a:gd name="connsiteY2428" fmla="*/ 3035313 h 4305833"/>
                <a:gd name="connsiteX2429" fmla="*/ 2785399 w 4308628"/>
                <a:gd name="connsiteY2429" fmla="*/ 3030917 h 4305833"/>
                <a:gd name="connsiteX2430" fmla="*/ 2783933 w 4308628"/>
                <a:gd name="connsiteY2430" fmla="*/ 3030550 h 4305833"/>
                <a:gd name="connsiteX2431" fmla="*/ 2785033 w 4308628"/>
                <a:gd name="connsiteY2431" fmla="*/ 3008569 h 4305833"/>
                <a:gd name="connsiteX2432" fmla="*/ 2787597 w 4308628"/>
                <a:gd name="connsiteY2432" fmla="*/ 3029451 h 4305833"/>
                <a:gd name="connsiteX2433" fmla="*/ 2785399 w 4308628"/>
                <a:gd name="connsiteY2433" fmla="*/ 3030917 h 4305833"/>
                <a:gd name="connsiteX2434" fmla="*/ 2785399 w 4308628"/>
                <a:gd name="connsiteY2434" fmla="*/ 3030917 h 4305833"/>
                <a:gd name="connsiteX2435" fmla="*/ 2776973 w 4308628"/>
                <a:gd name="connsiteY2435" fmla="*/ 3028352 h 4305833"/>
                <a:gd name="connsiteX2436" fmla="*/ 2719821 w 4308628"/>
                <a:gd name="connsiteY2436" fmla="*/ 3011500 h 4305833"/>
                <a:gd name="connsiteX2437" fmla="*/ 2635193 w 4308628"/>
                <a:gd name="connsiteY2437" fmla="*/ 2969735 h 4305833"/>
                <a:gd name="connsiteX2438" fmla="*/ 2696741 w 4308628"/>
                <a:gd name="connsiteY2438" fmla="*/ 2915148 h 4305833"/>
                <a:gd name="connsiteX2439" fmla="*/ 2768180 w 4308628"/>
                <a:gd name="connsiteY2439" fmla="*/ 2874849 h 4305833"/>
                <a:gd name="connsiteX2440" fmla="*/ 2779904 w 4308628"/>
                <a:gd name="connsiteY2440" fmla="*/ 2968636 h 4305833"/>
                <a:gd name="connsiteX2441" fmla="*/ 2776973 w 4308628"/>
                <a:gd name="connsiteY2441" fmla="*/ 3028352 h 4305833"/>
                <a:gd name="connsiteX2442" fmla="*/ 2568516 w 4308628"/>
                <a:gd name="connsiteY2442" fmla="*/ 2811836 h 4305833"/>
                <a:gd name="connsiteX2443" fmla="*/ 2574745 w 4308628"/>
                <a:gd name="connsiteY2443" fmla="*/ 2836382 h 4305833"/>
                <a:gd name="connsiteX2444" fmla="*/ 2567784 w 4308628"/>
                <a:gd name="connsiteY2444" fmla="*/ 2840045 h 4305833"/>
                <a:gd name="connsiteX2445" fmla="*/ 2563021 w 4308628"/>
                <a:gd name="connsiteY2445" fmla="*/ 2826124 h 4305833"/>
                <a:gd name="connsiteX2446" fmla="*/ 2568516 w 4308628"/>
                <a:gd name="connsiteY2446" fmla="*/ 2811836 h 4305833"/>
                <a:gd name="connsiteX2447" fmla="*/ 2568516 w 4308628"/>
                <a:gd name="connsiteY2447" fmla="*/ 2811836 h 4305833"/>
                <a:gd name="connsiteX2448" fmla="*/ 2568516 w 4308628"/>
                <a:gd name="connsiteY2448" fmla="*/ 2811836 h 4305833"/>
                <a:gd name="connsiteX2449" fmla="*/ 2569982 w 4308628"/>
                <a:gd name="connsiteY2449" fmla="*/ 2846640 h 4305833"/>
                <a:gd name="connsiteX2450" fmla="*/ 2571814 w 4308628"/>
                <a:gd name="connsiteY2450" fmla="*/ 2845541 h 4305833"/>
                <a:gd name="connsiteX2451" fmla="*/ 2576210 w 4308628"/>
                <a:gd name="connsiteY2451" fmla="*/ 2842976 h 4305833"/>
                <a:gd name="connsiteX2452" fmla="*/ 2576943 w 4308628"/>
                <a:gd name="connsiteY2452" fmla="*/ 2846640 h 4305833"/>
                <a:gd name="connsiteX2453" fmla="*/ 2571447 w 4308628"/>
                <a:gd name="connsiteY2453" fmla="*/ 2851402 h 4305833"/>
                <a:gd name="connsiteX2454" fmla="*/ 2569982 w 4308628"/>
                <a:gd name="connsiteY2454" fmla="*/ 2846640 h 4305833"/>
                <a:gd name="connsiteX2455" fmla="*/ 2582438 w 4308628"/>
                <a:gd name="connsiteY2455" fmla="*/ 2839679 h 4305833"/>
                <a:gd name="connsiteX2456" fmla="*/ 2591231 w 4308628"/>
                <a:gd name="connsiteY2456" fmla="*/ 2834916 h 4305833"/>
                <a:gd name="connsiteX2457" fmla="*/ 2582804 w 4308628"/>
                <a:gd name="connsiteY2457" fmla="*/ 2841877 h 4305833"/>
                <a:gd name="connsiteX2458" fmla="*/ 2582438 w 4308628"/>
                <a:gd name="connsiteY2458" fmla="*/ 2839679 h 4305833"/>
                <a:gd name="connsiteX2459" fmla="*/ 2579141 w 4308628"/>
                <a:gd name="connsiteY2459" fmla="*/ 2853967 h 4305833"/>
                <a:gd name="connsiteX2460" fmla="*/ 2595260 w 4308628"/>
                <a:gd name="connsiteY2460" fmla="*/ 2919544 h 4305833"/>
                <a:gd name="connsiteX2461" fmla="*/ 2574012 w 4308628"/>
                <a:gd name="connsiteY2461" fmla="*/ 2858363 h 4305833"/>
                <a:gd name="connsiteX2462" fmla="*/ 2579141 w 4308628"/>
                <a:gd name="connsiteY2462" fmla="*/ 2853967 h 4305833"/>
                <a:gd name="connsiteX2463" fmla="*/ 2561556 w 4308628"/>
                <a:gd name="connsiteY2463" fmla="*/ 2843342 h 4305833"/>
                <a:gd name="connsiteX2464" fmla="*/ 2554595 w 4308628"/>
                <a:gd name="connsiteY2464" fmla="*/ 2847006 h 4305833"/>
                <a:gd name="connsiteX2465" fmla="*/ 2558991 w 4308628"/>
                <a:gd name="connsiteY2465" fmla="*/ 2835649 h 4305833"/>
                <a:gd name="connsiteX2466" fmla="*/ 2561556 w 4308628"/>
                <a:gd name="connsiteY2466" fmla="*/ 2843342 h 4305833"/>
                <a:gd name="connsiteX2467" fmla="*/ 2564120 w 4308628"/>
                <a:gd name="connsiteY2467" fmla="*/ 2849937 h 4305833"/>
                <a:gd name="connsiteX2468" fmla="*/ 2566318 w 4308628"/>
                <a:gd name="connsiteY2468" fmla="*/ 2856165 h 4305833"/>
                <a:gd name="connsiteX2469" fmla="*/ 2543971 w 4308628"/>
                <a:gd name="connsiteY2469" fmla="*/ 2874849 h 4305833"/>
                <a:gd name="connsiteX2470" fmla="*/ 2550932 w 4308628"/>
                <a:gd name="connsiteY2470" fmla="*/ 2857264 h 4305833"/>
                <a:gd name="connsiteX2471" fmla="*/ 2564120 w 4308628"/>
                <a:gd name="connsiteY2471" fmla="*/ 2849937 h 4305833"/>
                <a:gd name="connsiteX2472" fmla="*/ 2619074 w 4308628"/>
                <a:gd name="connsiteY2472" fmla="*/ 2969369 h 4305833"/>
                <a:gd name="connsiteX2473" fmla="*/ 2623470 w 4308628"/>
                <a:gd name="connsiteY2473" fmla="*/ 2971567 h 4305833"/>
                <a:gd name="connsiteX2474" fmla="*/ 2621638 w 4308628"/>
                <a:gd name="connsiteY2474" fmla="*/ 2973032 h 4305833"/>
                <a:gd name="connsiteX2475" fmla="*/ 2619074 w 4308628"/>
                <a:gd name="connsiteY2475" fmla="*/ 2969369 h 4305833"/>
                <a:gd name="connsiteX2476" fmla="*/ 2616509 w 4308628"/>
                <a:gd name="connsiteY2476" fmla="*/ 2960576 h 4305833"/>
                <a:gd name="connsiteX2477" fmla="*/ 2668532 w 4308628"/>
                <a:gd name="connsiteY2477" fmla="*/ 2931268 h 4305833"/>
                <a:gd name="connsiteX2478" fmla="*/ 2628599 w 4308628"/>
                <a:gd name="connsiteY2478" fmla="*/ 2966804 h 4305833"/>
                <a:gd name="connsiteX2479" fmla="*/ 2616509 w 4308628"/>
                <a:gd name="connsiteY2479" fmla="*/ 2960576 h 4305833"/>
                <a:gd name="connsiteX2480" fmla="*/ 2611380 w 4308628"/>
                <a:gd name="connsiteY2480" fmla="*/ 2955447 h 4305833"/>
                <a:gd name="connsiteX2481" fmla="*/ 2611380 w 4308628"/>
                <a:gd name="connsiteY2481" fmla="*/ 2955447 h 4305833"/>
                <a:gd name="connsiteX2482" fmla="*/ 2585002 w 4308628"/>
                <a:gd name="connsiteY2482" fmla="*/ 2849204 h 4305833"/>
                <a:gd name="connsiteX2483" fmla="*/ 2622737 w 4308628"/>
                <a:gd name="connsiteY2483" fmla="*/ 2817697 h 4305833"/>
                <a:gd name="connsiteX2484" fmla="*/ 2623470 w 4308628"/>
                <a:gd name="connsiteY2484" fmla="*/ 2816232 h 4305833"/>
                <a:gd name="connsiteX2485" fmla="*/ 2623836 w 4308628"/>
                <a:gd name="connsiteY2485" fmla="*/ 2815499 h 4305833"/>
                <a:gd name="connsiteX2486" fmla="*/ 2623836 w 4308628"/>
                <a:gd name="connsiteY2486" fmla="*/ 2815499 h 4305833"/>
                <a:gd name="connsiteX2487" fmla="*/ 2623836 w 4308628"/>
                <a:gd name="connsiteY2487" fmla="*/ 2815499 h 4305833"/>
                <a:gd name="connsiteX2488" fmla="*/ 2622737 w 4308628"/>
                <a:gd name="connsiteY2488" fmla="*/ 2813301 h 4305833"/>
                <a:gd name="connsiteX2489" fmla="*/ 2622737 w 4308628"/>
                <a:gd name="connsiteY2489" fmla="*/ 2812935 h 4305833"/>
                <a:gd name="connsiteX2490" fmla="*/ 2618707 w 4308628"/>
                <a:gd name="connsiteY2490" fmla="*/ 2812202 h 4305833"/>
                <a:gd name="connsiteX2491" fmla="*/ 2580972 w 4308628"/>
                <a:gd name="connsiteY2491" fmla="*/ 2832718 h 4305833"/>
                <a:gd name="connsiteX2492" fmla="*/ 2572913 w 4308628"/>
                <a:gd name="connsiteY2492" fmla="*/ 2800845 h 4305833"/>
                <a:gd name="connsiteX2493" fmla="*/ 2587933 w 4308628"/>
                <a:gd name="connsiteY2493" fmla="*/ 2762744 h 4305833"/>
                <a:gd name="connsiteX2494" fmla="*/ 2628232 w 4308628"/>
                <a:gd name="connsiteY2494" fmla="*/ 2760912 h 4305833"/>
                <a:gd name="connsiteX2495" fmla="*/ 2656075 w 4308628"/>
                <a:gd name="connsiteY2495" fmla="*/ 2778864 h 4305833"/>
                <a:gd name="connsiteX2496" fmla="*/ 2624203 w 4308628"/>
                <a:gd name="connsiteY2496" fmla="*/ 2808172 h 4305833"/>
                <a:gd name="connsiteX2497" fmla="*/ 2623470 w 4308628"/>
                <a:gd name="connsiteY2497" fmla="*/ 2809272 h 4305833"/>
                <a:gd name="connsiteX2498" fmla="*/ 2623103 w 4308628"/>
                <a:gd name="connsiteY2498" fmla="*/ 2810004 h 4305833"/>
                <a:gd name="connsiteX2499" fmla="*/ 2623103 w 4308628"/>
                <a:gd name="connsiteY2499" fmla="*/ 2810004 h 4305833"/>
                <a:gd name="connsiteX2500" fmla="*/ 2623103 w 4308628"/>
                <a:gd name="connsiteY2500" fmla="*/ 2810004 h 4305833"/>
                <a:gd name="connsiteX2501" fmla="*/ 2624203 w 4308628"/>
                <a:gd name="connsiteY2501" fmla="*/ 2812569 h 4305833"/>
                <a:gd name="connsiteX2502" fmla="*/ 2624203 w 4308628"/>
                <a:gd name="connsiteY2502" fmla="*/ 2812569 h 4305833"/>
                <a:gd name="connsiteX2503" fmla="*/ 2626767 w 4308628"/>
                <a:gd name="connsiteY2503" fmla="*/ 2813668 h 4305833"/>
                <a:gd name="connsiteX2504" fmla="*/ 2628599 w 4308628"/>
                <a:gd name="connsiteY2504" fmla="*/ 2813301 h 4305833"/>
                <a:gd name="connsiteX2505" fmla="*/ 2670730 w 4308628"/>
                <a:gd name="connsiteY2505" fmla="*/ 2788023 h 4305833"/>
                <a:gd name="connsiteX2506" fmla="*/ 2762685 w 4308628"/>
                <a:gd name="connsiteY2506" fmla="*/ 2847373 h 4305833"/>
                <a:gd name="connsiteX2507" fmla="*/ 2762685 w 4308628"/>
                <a:gd name="connsiteY2507" fmla="*/ 2847373 h 4305833"/>
                <a:gd name="connsiteX2508" fmla="*/ 2693077 w 4308628"/>
                <a:gd name="connsiteY2508" fmla="*/ 2909286 h 4305833"/>
                <a:gd name="connsiteX2509" fmla="*/ 2611380 w 4308628"/>
                <a:gd name="connsiteY2509" fmla="*/ 2955447 h 4305833"/>
                <a:gd name="connsiteX2510" fmla="*/ 2670730 w 4308628"/>
                <a:gd name="connsiteY2510" fmla="*/ 2780329 h 4305833"/>
                <a:gd name="connsiteX2511" fmla="*/ 2667799 w 4308628"/>
                <a:gd name="connsiteY2511" fmla="*/ 2778498 h 4305833"/>
                <a:gd name="connsiteX2512" fmla="*/ 2673294 w 4308628"/>
                <a:gd name="connsiteY2512" fmla="*/ 2773735 h 4305833"/>
                <a:gd name="connsiteX2513" fmla="*/ 2677324 w 4308628"/>
                <a:gd name="connsiteY2513" fmla="*/ 2776666 h 4305833"/>
                <a:gd name="connsiteX2514" fmla="*/ 2670730 w 4308628"/>
                <a:gd name="connsiteY2514" fmla="*/ 2780329 h 4305833"/>
                <a:gd name="connsiteX2515" fmla="*/ 2664135 w 4308628"/>
                <a:gd name="connsiteY2515" fmla="*/ 2784359 h 4305833"/>
                <a:gd name="connsiteX2516" fmla="*/ 2654977 w 4308628"/>
                <a:gd name="connsiteY2516" fmla="*/ 2789855 h 4305833"/>
                <a:gd name="connsiteX2517" fmla="*/ 2662304 w 4308628"/>
                <a:gd name="connsiteY2517" fmla="*/ 2782894 h 4305833"/>
                <a:gd name="connsiteX2518" fmla="*/ 2664135 w 4308628"/>
                <a:gd name="connsiteY2518" fmla="*/ 2784359 h 4305833"/>
                <a:gd name="connsiteX2519" fmla="*/ 2676958 w 4308628"/>
                <a:gd name="connsiteY2519" fmla="*/ 2784359 h 4305833"/>
                <a:gd name="connsiteX2520" fmla="*/ 2682453 w 4308628"/>
                <a:gd name="connsiteY2520" fmla="*/ 2781062 h 4305833"/>
                <a:gd name="connsiteX2521" fmla="*/ 2733376 w 4308628"/>
                <a:gd name="connsiteY2521" fmla="*/ 2821361 h 4305833"/>
                <a:gd name="connsiteX2522" fmla="*/ 2676958 w 4308628"/>
                <a:gd name="connsiteY2522" fmla="*/ 2784359 h 4305833"/>
                <a:gd name="connsiteX2523" fmla="*/ 2708098 w 4308628"/>
                <a:gd name="connsiteY2523" fmla="*/ 2757616 h 4305833"/>
                <a:gd name="connsiteX2524" fmla="*/ 2683186 w 4308628"/>
                <a:gd name="connsiteY2524" fmla="*/ 2772636 h 4305833"/>
                <a:gd name="connsiteX2525" fmla="*/ 2678057 w 4308628"/>
                <a:gd name="connsiteY2525" fmla="*/ 2768606 h 4305833"/>
                <a:gd name="connsiteX2526" fmla="*/ 2689414 w 4308628"/>
                <a:gd name="connsiteY2526" fmla="*/ 2758348 h 4305833"/>
                <a:gd name="connsiteX2527" fmla="*/ 2708098 w 4308628"/>
                <a:gd name="connsiteY2527" fmla="*/ 2757616 h 4305833"/>
                <a:gd name="connsiteX2528" fmla="*/ 2672561 w 4308628"/>
                <a:gd name="connsiteY2528" fmla="*/ 2764576 h 4305833"/>
                <a:gd name="connsiteX2529" fmla="*/ 2666333 w 4308628"/>
                <a:gd name="connsiteY2529" fmla="*/ 2759814 h 4305833"/>
                <a:gd name="connsiteX2530" fmla="*/ 2678423 w 4308628"/>
                <a:gd name="connsiteY2530" fmla="*/ 2759447 h 4305833"/>
                <a:gd name="connsiteX2531" fmla="*/ 2672561 w 4308628"/>
                <a:gd name="connsiteY2531" fmla="*/ 2764576 h 4305833"/>
                <a:gd name="connsiteX2532" fmla="*/ 2667432 w 4308628"/>
                <a:gd name="connsiteY2532" fmla="*/ 2768972 h 4305833"/>
                <a:gd name="connsiteX2533" fmla="*/ 2661571 w 4308628"/>
                <a:gd name="connsiteY2533" fmla="*/ 2774468 h 4305833"/>
                <a:gd name="connsiteX2534" fmla="*/ 2640322 w 4308628"/>
                <a:gd name="connsiteY2534" fmla="*/ 2760546 h 4305833"/>
                <a:gd name="connsiteX2535" fmla="*/ 2655709 w 4308628"/>
                <a:gd name="connsiteY2535" fmla="*/ 2759814 h 4305833"/>
                <a:gd name="connsiteX2536" fmla="*/ 2667432 w 4308628"/>
                <a:gd name="connsiteY2536" fmla="*/ 2768972 h 4305833"/>
                <a:gd name="connsiteX2537" fmla="*/ 2765249 w 4308628"/>
                <a:gd name="connsiteY2537" fmla="*/ 2854333 h 4305833"/>
                <a:gd name="connsiteX2538" fmla="*/ 2767081 w 4308628"/>
                <a:gd name="connsiteY2538" fmla="*/ 2867888 h 4305833"/>
                <a:gd name="connsiteX2539" fmla="*/ 2720554 w 4308628"/>
                <a:gd name="connsiteY2539" fmla="*/ 2893900 h 4305833"/>
                <a:gd name="connsiteX2540" fmla="*/ 2765249 w 4308628"/>
                <a:gd name="connsiteY2540" fmla="*/ 2854333 h 4305833"/>
                <a:gd name="connsiteX2541" fmla="*/ 2772943 w 4308628"/>
                <a:gd name="connsiteY2541" fmla="*/ 2859462 h 4305833"/>
                <a:gd name="connsiteX2542" fmla="*/ 2775507 w 4308628"/>
                <a:gd name="connsiteY2542" fmla="*/ 2863126 h 4305833"/>
                <a:gd name="connsiteX2543" fmla="*/ 2773309 w 4308628"/>
                <a:gd name="connsiteY2543" fmla="*/ 2864225 h 4305833"/>
                <a:gd name="connsiteX2544" fmla="*/ 2772943 w 4308628"/>
                <a:gd name="connsiteY2544" fmla="*/ 2859462 h 4305833"/>
                <a:gd name="connsiteX2545" fmla="*/ 2780636 w 4308628"/>
                <a:gd name="connsiteY2545" fmla="*/ 2857997 h 4305833"/>
                <a:gd name="connsiteX2546" fmla="*/ 2782468 w 4308628"/>
                <a:gd name="connsiteY2546" fmla="*/ 2859462 h 4305833"/>
                <a:gd name="connsiteX2547" fmla="*/ 2782102 w 4308628"/>
                <a:gd name="connsiteY2547" fmla="*/ 2859828 h 4305833"/>
                <a:gd name="connsiteX2548" fmla="*/ 2780636 w 4308628"/>
                <a:gd name="connsiteY2548" fmla="*/ 2857997 h 4305833"/>
                <a:gd name="connsiteX2549" fmla="*/ 2571814 w 4308628"/>
                <a:gd name="connsiteY2549" fmla="*/ 2763477 h 4305833"/>
                <a:gd name="connsiteX2550" fmla="*/ 2580606 w 4308628"/>
                <a:gd name="connsiteY2550" fmla="*/ 2763111 h 4305833"/>
                <a:gd name="connsiteX2551" fmla="*/ 2570348 w 4308628"/>
                <a:gd name="connsiteY2551" fmla="*/ 2789122 h 4305833"/>
                <a:gd name="connsiteX2552" fmla="*/ 2565586 w 4308628"/>
                <a:gd name="connsiteY2552" fmla="*/ 2769705 h 4305833"/>
                <a:gd name="connsiteX2553" fmla="*/ 2571814 w 4308628"/>
                <a:gd name="connsiteY2553" fmla="*/ 2763477 h 4305833"/>
                <a:gd name="connsiteX2554" fmla="*/ 2543971 w 4308628"/>
                <a:gd name="connsiteY2554" fmla="*/ 2883641 h 4305833"/>
                <a:gd name="connsiteX2555" fmla="*/ 2568883 w 4308628"/>
                <a:gd name="connsiteY2555" fmla="*/ 2862759 h 4305833"/>
                <a:gd name="connsiteX2556" fmla="*/ 2602221 w 4308628"/>
                <a:gd name="connsiteY2556" fmla="*/ 2958744 h 4305833"/>
                <a:gd name="connsiteX2557" fmla="*/ 2599290 w 4308628"/>
                <a:gd name="connsiteY2557" fmla="*/ 2959477 h 4305833"/>
                <a:gd name="connsiteX2558" fmla="*/ 2543238 w 4308628"/>
                <a:gd name="connsiteY2558" fmla="*/ 2889870 h 4305833"/>
                <a:gd name="connsiteX2559" fmla="*/ 2544703 w 4308628"/>
                <a:gd name="connsiteY2559" fmla="*/ 2886206 h 4305833"/>
                <a:gd name="connsiteX2560" fmla="*/ 2543971 w 4308628"/>
                <a:gd name="connsiteY2560" fmla="*/ 2883641 h 4305833"/>
                <a:gd name="connsiteX2561" fmla="*/ 2543971 w 4308628"/>
                <a:gd name="connsiteY2561" fmla="*/ 2883641 h 4305833"/>
                <a:gd name="connsiteX2562" fmla="*/ 2615776 w 4308628"/>
                <a:gd name="connsiteY2562" fmla="*/ 2977795 h 4305833"/>
                <a:gd name="connsiteX2563" fmla="*/ 2615044 w 4308628"/>
                <a:gd name="connsiteY2563" fmla="*/ 2975597 h 4305833"/>
                <a:gd name="connsiteX2564" fmla="*/ 2616143 w 4308628"/>
                <a:gd name="connsiteY2564" fmla="*/ 2977429 h 4305833"/>
                <a:gd name="connsiteX2565" fmla="*/ 2615776 w 4308628"/>
                <a:gd name="connsiteY2565" fmla="*/ 2977795 h 4305833"/>
                <a:gd name="connsiteX2566" fmla="*/ 2768913 w 4308628"/>
                <a:gd name="connsiteY2566" fmla="*/ 2840045 h 4305833"/>
                <a:gd name="connsiteX2567" fmla="*/ 2689047 w 4308628"/>
                <a:gd name="connsiteY2567" fmla="*/ 2777398 h 4305833"/>
                <a:gd name="connsiteX2568" fmla="*/ 2716890 w 4308628"/>
                <a:gd name="connsiteY2568" fmla="*/ 2760546 h 4305833"/>
                <a:gd name="connsiteX2569" fmla="*/ 2719089 w 4308628"/>
                <a:gd name="connsiteY2569" fmla="*/ 2762378 h 4305833"/>
                <a:gd name="connsiteX2570" fmla="*/ 2722019 w 4308628"/>
                <a:gd name="connsiteY2570" fmla="*/ 2762744 h 4305833"/>
                <a:gd name="connsiteX2571" fmla="*/ 2723485 w 4308628"/>
                <a:gd name="connsiteY2571" fmla="*/ 2762378 h 4305833"/>
                <a:gd name="connsiteX2572" fmla="*/ 2770745 w 4308628"/>
                <a:gd name="connsiteY2572" fmla="*/ 2837847 h 4305833"/>
                <a:gd name="connsiteX2573" fmla="*/ 2768913 w 4308628"/>
                <a:gd name="connsiteY2573" fmla="*/ 2840045 h 4305833"/>
                <a:gd name="connsiteX2574" fmla="*/ 2697107 w 4308628"/>
                <a:gd name="connsiteY2574" fmla="*/ 2751387 h 4305833"/>
                <a:gd name="connsiteX2575" fmla="*/ 2697107 w 4308628"/>
                <a:gd name="connsiteY2575" fmla="*/ 2751387 h 4305833"/>
                <a:gd name="connsiteX2576" fmla="*/ 2618707 w 4308628"/>
                <a:gd name="connsiteY2576" fmla="*/ 2754684 h 4305833"/>
                <a:gd name="connsiteX2577" fmla="*/ 2590864 w 4308628"/>
                <a:gd name="connsiteY2577" fmla="*/ 2755784 h 4305833"/>
                <a:gd name="connsiteX2578" fmla="*/ 2594161 w 4308628"/>
                <a:gd name="connsiteY2578" fmla="*/ 2747357 h 4305833"/>
                <a:gd name="connsiteX2579" fmla="*/ 2601855 w 4308628"/>
                <a:gd name="connsiteY2579" fmla="*/ 2743694 h 4305833"/>
                <a:gd name="connsiteX2580" fmla="*/ 2618707 w 4308628"/>
                <a:gd name="connsiteY2580" fmla="*/ 2754684 h 4305833"/>
                <a:gd name="connsiteX2581" fmla="*/ 2585002 w 4308628"/>
                <a:gd name="connsiteY2581" fmla="*/ 2752120 h 4305833"/>
                <a:gd name="connsiteX2582" fmla="*/ 2583537 w 4308628"/>
                <a:gd name="connsiteY2582" fmla="*/ 2756150 h 4305833"/>
                <a:gd name="connsiteX2583" fmla="*/ 2579141 w 4308628"/>
                <a:gd name="connsiteY2583" fmla="*/ 2756150 h 4305833"/>
                <a:gd name="connsiteX2584" fmla="*/ 2581705 w 4308628"/>
                <a:gd name="connsiteY2584" fmla="*/ 2753585 h 4305833"/>
                <a:gd name="connsiteX2585" fmla="*/ 2585002 w 4308628"/>
                <a:gd name="connsiteY2585" fmla="*/ 2752120 h 4305833"/>
                <a:gd name="connsiteX2586" fmla="*/ 2533346 w 4308628"/>
                <a:gd name="connsiteY2586" fmla="*/ 2878146 h 4305833"/>
                <a:gd name="connsiteX2587" fmla="*/ 2527118 w 4308628"/>
                <a:gd name="connsiteY2587" fmla="*/ 2886206 h 4305833"/>
                <a:gd name="connsiteX2588" fmla="*/ 2528217 w 4308628"/>
                <a:gd name="connsiteY2588" fmla="*/ 2888770 h 4305833"/>
                <a:gd name="connsiteX2589" fmla="*/ 2527485 w 4308628"/>
                <a:gd name="connsiteY2589" fmla="*/ 2889137 h 4305833"/>
                <a:gd name="connsiteX2590" fmla="*/ 2526385 w 4308628"/>
                <a:gd name="connsiteY2590" fmla="*/ 2882176 h 4305833"/>
                <a:gd name="connsiteX2591" fmla="*/ 2524554 w 4308628"/>
                <a:gd name="connsiteY2591" fmla="*/ 2871918 h 4305833"/>
                <a:gd name="connsiteX2592" fmla="*/ 2534812 w 4308628"/>
                <a:gd name="connsiteY2592" fmla="*/ 2866423 h 4305833"/>
                <a:gd name="connsiteX2593" fmla="*/ 2533346 w 4308628"/>
                <a:gd name="connsiteY2593" fmla="*/ 2878146 h 4305833"/>
                <a:gd name="connsiteX2594" fmla="*/ 2533346 w 4308628"/>
                <a:gd name="connsiteY2594" fmla="*/ 2878146 h 4305833"/>
                <a:gd name="connsiteX2595" fmla="*/ 2720921 w 4308628"/>
                <a:gd name="connsiteY2595" fmla="*/ 2742961 h 4305833"/>
                <a:gd name="connsiteX2596" fmla="*/ 2727148 w 4308628"/>
                <a:gd name="connsiteY2596" fmla="*/ 2746258 h 4305833"/>
                <a:gd name="connsiteX2597" fmla="*/ 2726416 w 4308628"/>
                <a:gd name="connsiteY2597" fmla="*/ 2746625 h 4305833"/>
                <a:gd name="connsiteX2598" fmla="*/ 2724584 w 4308628"/>
                <a:gd name="connsiteY2598" fmla="*/ 2744793 h 4305833"/>
                <a:gd name="connsiteX2599" fmla="*/ 2715058 w 4308628"/>
                <a:gd name="connsiteY2599" fmla="*/ 2748090 h 4305833"/>
                <a:gd name="connsiteX2600" fmla="*/ 2703335 w 4308628"/>
                <a:gd name="connsiteY2600" fmla="*/ 2745159 h 4305833"/>
                <a:gd name="connsiteX2601" fmla="*/ 2711762 w 4308628"/>
                <a:gd name="connsiteY2601" fmla="*/ 2737466 h 4305833"/>
                <a:gd name="connsiteX2602" fmla="*/ 2720921 w 4308628"/>
                <a:gd name="connsiteY2602" fmla="*/ 2742961 h 4305833"/>
                <a:gd name="connsiteX2603" fmla="*/ 2720921 w 4308628"/>
                <a:gd name="connsiteY2603" fmla="*/ 2742961 h 4305833"/>
                <a:gd name="connsiteX2604" fmla="*/ 2686483 w 4308628"/>
                <a:gd name="connsiteY2604" fmla="*/ 2751753 h 4305833"/>
                <a:gd name="connsiteX2605" fmla="*/ 2658273 w 4308628"/>
                <a:gd name="connsiteY2605" fmla="*/ 2752853 h 4305833"/>
                <a:gd name="connsiteX2606" fmla="*/ 2637391 w 4308628"/>
                <a:gd name="connsiteY2606" fmla="*/ 2736367 h 4305833"/>
                <a:gd name="connsiteX2607" fmla="*/ 2671463 w 4308628"/>
                <a:gd name="connsiteY2607" fmla="*/ 2744793 h 4305833"/>
                <a:gd name="connsiteX2608" fmla="*/ 2689414 w 4308628"/>
                <a:gd name="connsiteY2608" fmla="*/ 2749189 h 4305833"/>
                <a:gd name="connsiteX2609" fmla="*/ 2686483 w 4308628"/>
                <a:gd name="connsiteY2609" fmla="*/ 2751753 h 4305833"/>
                <a:gd name="connsiteX2610" fmla="*/ 2620173 w 4308628"/>
                <a:gd name="connsiteY2610" fmla="*/ 2737099 h 4305833"/>
                <a:gd name="connsiteX2611" fmla="*/ 2622737 w 4308628"/>
                <a:gd name="connsiteY2611" fmla="*/ 2737466 h 4305833"/>
                <a:gd name="connsiteX2612" fmla="*/ 2626034 w 4308628"/>
                <a:gd name="connsiteY2612" fmla="*/ 2736367 h 4305833"/>
                <a:gd name="connsiteX2613" fmla="*/ 2648016 w 4308628"/>
                <a:gd name="connsiteY2613" fmla="*/ 2753585 h 4305833"/>
                <a:gd name="connsiteX2614" fmla="*/ 2630797 w 4308628"/>
                <a:gd name="connsiteY2614" fmla="*/ 2754318 h 4305833"/>
                <a:gd name="connsiteX2615" fmla="*/ 2609182 w 4308628"/>
                <a:gd name="connsiteY2615" fmla="*/ 2740397 h 4305833"/>
                <a:gd name="connsiteX2616" fmla="*/ 2618707 w 4308628"/>
                <a:gd name="connsiteY2616" fmla="*/ 2735634 h 4305833"/>
                <a:gd name="connsiteX2617" fmla="*/ 2620173 w 4308628"/>
                <a:gd name="connsiteY2617" fmla="*/ 2737099 h 4305833"/>
                <a:gd name="connsiteX2618" fmla="*/ 2620173 w 4308628"/>
                <a:gd name="connsiteY2618" fmla="*/ 2737099 h 4305833"/>
                <a:gd name="connsiteX2619" fmla="*/ 2565952 w 4308628"/>
                <a:gd name="connsiteY2619" fmla="*/ 2800113 h 4305833"/>
                <a:gd name="connsiteX2620" fmla="*/ 2562288 w 4308628"/>
                <a:gd name="connsiteY2620" fmla="*/ 2809638 h 4305833"/>
                <a:gd name="connsiteX2621" fmla="*/ 2559724 w 4308628"/>
                <a:gd name="connsiteY2621" fmla="*/ 2816232 h 4305833"/>
                <a:gd name="connsiteX2622" fmla="*/ 2550932 w 4308628"/>
                <a:gd name="connsiteY2622" fmla="*/ 2790588 h 4305833"/>
                <a:gd name="connsiteX2623" fmla="*/ 2553130 w 4308628"/>
                <a:gd name="connsiteY2623" fmla="*/ 2785092 h 4305833"/>
                <a:gd name="connsiteX2624" fmla="*/ 2552397 w 4308628"/>
                <a:gd name="connsiteY2624" fmla="*/ 2782894 h 4305833"/>
                <a:gd name="connsiteX2625" fmla="*/ 2560090 w 4308628"/>
                <a:gd name="connsiteY2625" fmla="*/ 2775567 h 4305833"/>
                <a:gd name="connsiteX2626" fmla="*/ 2565952 w 4308628"/>
                <a:gd name="connsiteY2626" fmla="*/ 2800113 h 4305833"/>
                <a:gd name="connsiteX2627" fmla="*/ 2547268 w 4308628"/>
                <a:gd name="connsiteY2627" fmla="*/ 2800845 h 4305833"/>
                <a:gd name="connsiteX2628" fmla="*/ 2556061 w 4308628"/>
                <a:gd name="connsiteY2628" fmla="*/ 2825758 h 4305833"/>
                <a:gd name="connsiteX2629" fmla="*/ 2545802 w 4308628"/>
                <a:gd name="connsiteY2629" fmla="*/ 2852135 h 4305833"/>
                <a:gd name="connsiteX2630" fmla="*/ 2542871 w 4308628"/>
                <a:gd name="connsiteY2630" fmla="*/ 2853600 h 4305833"/>
                <a:gd name="connsiteX2631" fmla="*/ 2544337 w 4308628"/>
                <a:gd name="connsiteY2631" fmla="*/ 2835283 h 4305833"/>
                <a:gd name="connsiteX2632" fmla="*/ 2547268 w 4308628"/>
                <a:gd name="connsiteY2632" fmla="*/ 2800845 h 4305833"/>
                <a:gd name="connsiteX2633" fmla="*/ 2603687 w 4308628"/>
                <a:gd name="connsiteY2633" fmla="*/ 2975963 h 4305833"/>
                <a:gd name="connsiteX2634" fmla="*/ 2606984 w 4308628"/>
                <a:gd name="connsiteY2634" fmla="*/ 2979993 h 4305833"/>
                <a:gd name="connsiteX2635" fmla="*/ 2601488 w 4308628"/>
                <a:gd name="connsiteY2635" fmla="*/ 2979627 h 4305833"/>
                <a:gd name="connsiteX2636" fmla="*/ 2603687 w 4308628"/>
                <a:gd name="connsiteY2636" fmla="*/ 2975963 h 4305833"/>
                <a:gd name="connsiteX2637" fmla="*/ 2625301 w 4308628"/>
                <a:gd name="connsiteY2637" fmla="*/ 2978894 h 4305833"/>
                <a:gd name="connsiteX2638" fmla="*/ 2630064 w 4308628"/>
                <a:gd name="connsiteY2638" fmla="*/ 2974498 h 4305833"/>
                <a:gd name="connsiteX2639" fmla="*/ 2682086 w 4308628"/>
                <a:gd name="connsiteY2639" fmla="*/ 3000143 h 4305833"/>
                <a:gd name="connsiteX2640" fmla="*/ 2629332 w 4308628"/>
                <a:gd name="connsiteY2640" fmla="*/ 2984756 h 4305833"/>
                <a:gd name="connsiteX2641" fmla="*/ 2625301 w 4308628"/>
                <a:gd name="connsiteY2641" fmla="*/ 2978894 h 4305833"/>
                <a:gd name="connsiteX2642" fmla="*/ 2774775 w 4308628"/>
                <a:gd name="connsiteY2642" fmla="*/ 2871552 h 4305833"/>
                <a:gd name="connsiteX2643" fmla="*/ 2780270 w 4308628"/>
                <a:gd name="connsiteY2643" fmla="*/ 2868621 h 4305833"/>
                <a:gd name="connsiteX2644" fmla="*/ 2784666 w 4308628"/>
                <a:gd name="connsiteY2644" fmla="*/ 2874483 h 4305833"/>
                <a:gd name="connsiteX2645" fmla="*/ 2782102 w 4308628"/>
                <a:gd name="connsiteY2645" fmla="*/ 2929436 h 4305833"/>
                <a:gd name="connsiteX2646" fmla="*/ 2774775 w 4308628"/>
                <a:gd name="connsiteY2646" fmla="*/ 2871552 h 4305833"/>
                <a:gd name="connsiteX2647" fmla="*/ 2784300 w 4308628"/>
                <a:gd name="connsiteY2647" fmla="*/ 2847006 h 4305833"/>
                <a:gd name="connsiteX2648" fmla="*/ 2788330 w 4308628"/>
                <a:gd name="connsiteY2648" fmla="*/ 2845907 h 4305833"/>
                <a:gd name="connsiteX2649" fmla="*/ 2786864 w 4308628"/>
                <a:gd name="connsiteY2649" fmla="*/ 2851402 h 4305833"/>
                <a:gd name="connsiteX2650" fmla="*/ 2784300 w 4308628"/>
                <a:gd name="connsiteY2650" fmla="*/ 2847006 h 4305833"/>
                <a:gd name="connsiteX2651" fmla="*/ 2519425 w 4308628"/>
                <a:gd name="connsiteY2651" fmla="*/ 2886206 h 4305833"/>
                <a:gd name="connsiteX2652" fmla="*/ 2520524 w 4308628"/>
                <a:gd name="connsiteY2652" fmla="*/ 2892434 h 4305833"/>
                <a:gd name="connsiteX2653" fmla="*/ 2519791 w 4308628"/>
                <a:gd name="connsiteY2653" fmla="*/ 2893900 h 4305833"/>
                <a:gd name="connsiteX2654" fmla="*/ 2516494 w 4308628"/>
                <a:gd name="connsiteY2654" fmla="*/ 2895731 h 4305833"/>
                <a:gd name="connsiteX2655" fmla="*/ 2519425 w 4308628"/>
                <a:gd name="connsiteY2655" fmla="*/ 2886206 h 4305833"/>
                <a:gd name="connsiteX2656" fmla="*/ 2517960 w 4308628"/>
                <a:gd name="connsiteY2656" fmla="*/ 2903058 h 4305833"/>
                <a:gd name="connsiteX2657" fmla="*/ 2508068 w 4308628"/>
                <a:gd name="connsiteY2657" fmla="*/ 2926872 h 4305833"/>
                <a:gd name="connsiteX2658" fmla="*/ 2514296 w 4308628"/>
                <a:gd name="connsiteY2658" fmla="*/ 2904890 h 4305833"/>
                <a:gd name="connsiteX2659" fmla="*/ 2517960 w 4308628"/>
                <a:gd name="connsiteY2659" fmla="*/ 2903058 h 4305833"/>
                <a:gd name="connsiteX2660" fmla="*/ 2499642 w 4308628"/>
                <a:gd name="connsiteY2660" fmla="*/ 2963873 h 4305833"/>
                <a:gd name="connsiteX2661" fmla="*/ 2516494 w 4308628"/>
                <a:gd name="connsiteY2661" fmla="*/ 2931268 h 4305833"/>
                <a:gd name="connsiteX2662" fmla="*/ 2535178 w 4308628"/>
                <a:gd name="connsiteY2662" fmla="*/ 2894999 h 4305833"/>
                <a:gd name="connsiteX2663" fmla="*/ 2535911 w 4308628"/>
                <a:gd name="connsiteY2663" fmla="*/ 2895365 h 4305833"/>
                <a:gd name="connsiteX2664" fmla="*/ 2535911 w 4308628"/>
                <a:gd name="connsiteY2664" fmla="*/ 2895365 h 4305833"/>
                <a:gd name="connsiteX2665" fmla="*/ 2538109 w 4308628"/>
                <a:gd name="connsiteY2665" fmla="*/ 2894632 h 4305833"/>
                <a:gd name="connsiteX2666" fmla="*/ 2592329 w 4308628"/>
                <a:gd name="connsiteY2666" fmla="*/ 2962042 h 4305833"/>
                <a:gd name="connsiteX2667" fmla="*/ 2561922 w 4308628"/>
                <a:gd name="connsiteY2667" fmla="*/ 2970468 h 4305833"/>
                <a:gd name="connsiteX2668" fmla="*/ 2530782 w 4308628"/>
                <a:gd name="connsiteY2668" fmla="*/ 2952516 h 4305833"/>
                <a:gd name="connsiteX2669" fmla="*/ 2528217 w 4308628"/>
                <a:gd name="connsiteY2669" fmla="*/ 2946289 h 4305833"/>
                <a:gd name="connsiteX2670" fmla="*/ 2517593 w 4308628"/>
                <a:gd name="connsiteY2670" fmla="*/ 2947021 h 4305833"/>
                <a:gd name="connsiteX2671" fmla="*/ 2515761 w 4308628"/>
                <a:gd name="connsiteY2671" fmla="*/ 2952516 h 4305833"/>
                <a:gd name="connsiteX2672" fmla="*/ 2518326 w 4308628"/>
                <a:gd name="connsiteY2672" fmla="*/ 2957645 h 4305833"/>
                <a:gd name="connsiteX2673" fmla="*/ 2521989 w 4308628"/>
                <a:gd name="connsiteY2673" fmla="*/ 2959111 h 4305833"/>
                <a:gd name="connsiteX2674" fmla="*/ 2526752 w 4308628"/>
                <a:gd name="connsiteY2674" fmla="*/ 2972666 h 4305833"/>
                <a:gd name="connsiteX2675" fmla="*/ 2496711 w 4308628"/>
                <a:gd name="connsiteY2675" fmla="*/ 2970102 h 4305833"/>
                <a:gd name="connsiteX2676" fmla="*/ 2499642 w 4308628"/>
                <a:gd name="connsiteY2676" fmla="*/ 2963873 h 4305833"/>
                <a:gd name="connsiteX2677" fmla="*/ 2534446 w 4308628"/>
                <a:gd name="connsiteY2677" fmla="*/ 2973399 h 4305833"/>
                <a:gd name="connsiteX2678" fmla="*/ 2529683 w 4308628"/>
                <a:gd name="connsiteY2678" fmla="*/ 2959477 h 4305833"/>
                <a:gd name="connsiteX2679" fmla="*/ 2552763 w 4308628"/>
                <a:gd name="connsiteY2679" fmla="*/ 2972666 h 4305833"/>
                <a:gd name="connsiteX2680" fmla="*/ 2546169 w 4308628"/>
                <a:gd name="connsiteY2680" fmla="*/ 2974498 h 4305833"/>
                <a:gd name="connsiteX2681" fmla="*/ 2534446 w 4308628"/>
                <a:gd name="connsiteY2681" fmla="*/ 2973399 h 4305833"/>
                <a:gd name="connsiteX2682" fmla="*/ 2569982 w 4308628"/>
                <a:gd name="connsiteY2682" fmla="*/ 2974864 h 4305833"/>
                <a:gd name="connsiteX2683" fmla="*/ 2596726 w 4308628"/>
                <a:gd name="connsiteY2683" fmla="*/ 2967537 h 4305833"/>
                <a:gd name="connsiteX2684" fmla="*/ 2598924 w 4308628"/>
                <a:gd name="connsiteY2684" fmla="*/ 2970102 h 4305833"/>
                <a:gd name="connsiteX2685" fmla="*/ 2593429 w 4308628"/>
                <a:gd name="connsiteY2685" fmla="*/ 2978528 h 4305833"/>
                <a:gd name="connsiteX2686" fmla="*/ 2573645 w 4308628"/>
                <a:gd name="connsiteY2686" fmla="*/ 2976696 h 4305833"/>
                <a:gd name="connsiteX2687" fmla="*/ 2569982 w 4308628"/>
                <a:gd name="connsiteY2687" fmla="*/ 2974864 h 4305833"/>
                <a:gd name="connsiteX2688" fmla="*/ 2790161 w 4308628"/>
                <a:gd name="connsiteY2688" fmla="*/ 2838214 h 4305833"/>
                <a:gd name="connsiteX2689" fmla="*/ 2780270 w 4308628"/>
                <a:gd name="connsiteY2689" fmla="*/ 2840778 h 4305833"/>
                <a:gd name="connsiteX2690" fmla="*/ 2778438 w 4308628"/>
                <a:gd name="connsiteY2690" fmla="*/ 2837847 h 4305833"/>
                <a:gd name="connsiteX2691" fmla="*/ 2794192 w 4308628"/>
                <a:gd name="connsiteY2691" fmla="*/ 2815133 h 4305833"/>
                <a:gd name="connsiteX2692" fmla="*/ 2794924 w 4308628"/>
                <a:gd name="connsiteY2692" fmla="*/ 2819163 h 4305833"/>
                <a:gd name="connsiteX2693" fmla="*/ 2790161 w 4308628"/>
                <a:gd name="connsiteY2693" fmla="*/ 2838214 h 4305833"/>
                <a:gd name="connsiteX2694" fmla="*/ 2797855 w 4308628"/>
                <a:gd name="connsiteY2694" fmla="*/ 2797915 h 4305833"/>
                <a:gd name="connsiteX2695" fmla="*/ 2792726 w 4308628"/>
                <a:gd name="connsiteY2695" fmla="*/ 2771903 h 4305833"/>
                <a:gd name="connsiteX2696" fmla="*/ 2804449 w 4308628"/>
                <a:gd name="connsiteY2696" fmla="*/ 2781062 h 4305833"/>
                <a:gd name="connsiteX2697" fmla="*/ 2801519 w 4308628"/>
                <a:gd name="connsiteY2697" fmla="*/ 2792053 h 4305833"/>
                <a:gd name="connsiteX2698" fmla="*/ 2797855 w 4308628"/>
                <a:gd name="connsiteY2698" fmla="*/ 2797915 h 4305833"/>
                <a:gd name="connsiteX2699" fmla="*/ 2794558 w 4308628"/>
                <a:gd name="connsiteY2699" fmla="*/ 2764576 h 4305833"/>
                <a:gd name="connsiteX2700" fmla="*/ 2794558 w 4308628"/>
                <a:gd name="connsiteY2700" fmla="*/ 2760546 h 4305833"/>
                <a:gd name="connsiteX2701" fmla="*/ 2784666 w 4308628"/>
                <a:gd name="connsiteY2701" fmla="*/ 2756150 h 4305833"/>
                <a:gd name="connsiteX2702" fmla="*/ 2780270 w 4308628"/>
                <a:gd name="connsiteY2702" fmla="*/ 2766041 h 4305833"/>
                <a:gd name="connsiteX2703" fmla="*/ 2780270 w 4308628"/>
                <a:gd name="connsiteY2703" fmla="*/ 2766041 h 4305833"/>
                <a:gd name="connsiteX2704" fmla="*/ 2785399 w 4308628"/>
                <a:gd name="connsiteY2704" fmla="*/ 2770071 h 4305833"/>
                <a:gd name="connsiteX2705" fmla="*/ 2792360 w 4308628"/>
                <a:gd name="connsiteY2705" fmla="*/ 2805242 h 4305833"/>
                <a:gd name="connsiteX2706" fmla="*/ 2774775 w 4308628"/>
                <a:gd name="connsiteY2706" fmla="*/ 2831253 h 4305833"/>
                <a:gd name="connsiteX2707" fmla="*/ 2729346 w 4308628"/>
                <a:gd name="connsiteY2707" fmla="*/ 2758348 h 4305833"/>
                <a:gd name="connsiteX2708" fmla="*/ 2730812 w 4308628"/>
                <a:gd name="connsiteY2708" fmla="*/ 2756150 h 4305833"/>
                <a:gd name="connsiteX2709" fmla="*/ 2730812 w 4308628"/>
                <a:gd name="connsiteY2709" fmla="*/ 2755417 h 4305833"/>
                <a:gd name="connsiteX2710" fmla="*/ 2771111 w 4308628"/>
                <a:gd name="connsiteY2710" fmla="*/ 2749555 h 4305833"/>
                <a:gd name="connsiteX2711" fmla="*/ 2807380 w 4308628"/>
                <a:gd name="connsiteY2711" fmla="*/ 2744060 h 4305833"/>
                <a:gd name="connsiteX2712" fmla="*/ 2814341 w 4308628"/>
                <a:gd name="connsiteY2712" fmla="*/ 2743694 h 4305833"/>
                <a:gd name="connsiteX2713" fmla="*/ 2807014 w 4308628"/>
                <a:gd name="connsiteY2713" fmla="*/ 2773002 h 4305833"/>
                <a:gd name="connsiteX2714" fmla="*/ 2794558 w 4308628"/>
                <a:gd name="connsiteY2714" fmla="*/ 2764576 h 4305833"/>
                <a:gd name="connsiteX2715" fmla="*/ 2743268 w 4308628"/>
                <a:gd name="connsiteY2715" fmla="*/ 2742228 h 4305833"/>
                <a:gd name="connsiteX2716" fmla="*/ 2746199 w 4308628"/>
                <a:gd name="connsiteY2716" fmla="*/ 2739298 h 4305833"/>
                <a:gd name="connsiteX2717" fmla="*/ 2768547 w 4308628"/>
                <a:gd name="connsiteY2717" fmla="*/ 2740397 h 4305833"/>
                <a:gd name="connsiteX2718" fmla="*/ 2743268 w 4308628"/>
                <a:gd name="connsiteY2718" fmla="*/ 2742228 h 4305833"/>
                <a:gd name="connsiteX2719" fmla="*/ 2734475 w 4308628"/>
                <a:gd name="connsiteY2719" fmla="*/ 2741496 h 4305833"/>
                <a:gd name="connsiteX2720" fmla="*/ 2734109 w 4308628"/>
                <a:gd name="connsiteY2720" fmla="*/ 2741130 h 4305833"/>
                <a:gd name="connsiteX2721" fmla="*/ 2732644 w 4308628"/>
                <a:gd name="connsiteY2721" fmla="*/ 2741496 h 4305833"/>
                <a:gd name="connsiteX2722" fmla="*/ 2727148 w 4308628"/>
                <a:gd name="connsiteY2722" fmla="*/ 2738565 h 4305833"/>
                <a:gd name="connsiteX2723" fmla="*/ 2737040 w 4308628"/>
                <a:gd name="connsiteY2723" fmla="*/ 2738931 h 4305833"/>
                <a:gd name="connsiteX2724" fmla="*/ 2734475 w 4308628"/>
                <a:gd name="connsiteY2724" fmla="*/ 2741496 h 4305833"/>
                <a:gd name="connsiteX2725" fmla="*/ 2722019 w 4308628"/>
                <a:gd name="connsiteY2725" fmla="*/ 2731238 h 4305833"/>
                <a:gd name="connsiteX2726" fmla="*/ 2790894 w 4308628"/>
                <a:gd name="connsiteY2726" fmla="*/ 2689840 h 4305833"/>
                <a:gd name="connsiteX2727" fmla="*/ 2744001 w 4308628"/>
                <a:gd name="connsiteY2727" fmla="*/ 2732703 h 4305833"/>
                <a:gd name="connsiteX2728" fmla="*/ 2722019 w 4308628"/>
                <a:gd name="connsiteY2728" fmla="*/ 2731238 h 4305833"/>
                <a:gd name="connsiteX2729" fmla="*/ 2695276 w 4308628"/>
                <a:gd name="connsiteY2729" fmla="*/ 2743694 h 4305833"/>
                <a:gd name="connsiteX2730" fmla="*/ 2672928 w 4308628"/>
                <a:gd name="connsiteY2730" fmla="*/ 2738199 h 4305833"/>
                <a:gd name="connsiteX2731" fmla="*/ 2659006 w 4308628"/>
                <a:gd name="connsiteY2731" fmla="*/ 2734901 h 4305833"/>
                <a:gd name="connsiteX2732" fmla="*/ 2702603 w 4308628"/>
                <a:gd name="connsiteY2732" fmla="*/ 2737099 h 4305833"/>
                <a:gd name="connsiteX2733" fmla="*/ 2695276 w 4308628"/>
                <a:gd name="connsiteY2733" fmla="*/ 2743694 h 4305833"/>
                <a:gd name="connsiteX2734" fmla="*/ 2601855 w 4308628"/>
                <a:gd name="connsiteY2734" fmla="*/ 2736000 h 4305833"/>
                <a:gd name="connsiteX2735" fmla="*/ 2601855 w 4308628"/>
                <a:gd name="connsiteY2735" fmla="*/ 2736000 h 4305833"/>
                <a:gd name="connsiteX2736" fmla="*/ 2601855 w 4308628"/>
                <a:gd name="connsiteY2736" fmla="*/ 2736000 h 4305833"/>
                <a:gd name="connsiteX2737" fmla="*/ 2601122 w 4308628"/>
                <a:gd name="connsiteY2737" fmla="*/ 2733436 h 4305833"/>
                <a:gd name="connsiteX2738" fmla="*/ 2607350 w 4308628"/>
                <a:gd name="connsiteY2738" fmla="*/ 2733436 h 4305833"/>
                <a:gd name="connsiteX2739" fmla="*/ 2601855 w 4308628"/>
                <a:gd name="connsiteY2739" fmla="*/ 2736000 h 4305833"/>
                <a:gd name="connsiteX2740" fmla="*/ 2570348 w 4308628"/>
                <a:gd name="connsiteY2740" fmla="*/ 2727574 h 4305833"/>
                <a:gd name="connsiteX2741" fmla="*/ 2605519 w 4308628"/>
                <a:gd name="connsiteY2741" fmla="*/ 2633787 h 4305833"/>
                <a:gd name="connsiteX2742" fmla="*/ 2593062 w 4308628"/>
                <a:gd name="connsiteY2742" fmla="*/ 2727208 h 4305833"/>
                <a:gd name="connsiteX2743" fmla="*/ 2570348 w 4308628"/>
                <a:gd name="connsiteY2743" fmla="*/ 2727574 h 4305833"/>
                <a:gd name="connsiteX2744" fmla="*/ 2589033 w 4308628"/>
                <a:gd name="connsiteY2744" fmla="*/ 2733802 h 4305833"/>
                <a:gd name="connsiteX2745" fmla="*/ 2588300 w 4308628"/>
                <a:gd name="connsiteY2745" fmla="*/ 2735267 h 4305833"/>
                <a:gd name="connsiteX2746" fmla="*/ 2589033 w 4308628"/>
                <a:gd name="connsiteY2746" fmla="*/ 2736733 h 4305833"/>
                <a:gd name="connsiteX2747" fmla="*/ 2577309 w 4308628"/>
                <a:gd name="connsiteY2747" fmla="*/ 2748090 h 4305833"/>
                <a:gd name="connsiteX2748" fmla="*/ 2563021 w 4308628"/>
                <a:gd name="connsiteY2748" fmla="*/ 2755417 h 4305833"/>
                <a:gd name="connsiteX2749" fmla="*/ 2561922 w 4308628"/>
                <a:gd name="connsiteY2749" fmla="*/ 2754318 h 4305833"/>
                <a:gd name="connsiteX2750" fmla="*/ 2560090 w 4308628"/>
                <a:gd name="connsiteY2750" fmla="*/ 2754318 h 4305833"/>
                <a:gd name="connsiteX2751" fmla="*/ 2567418 w 4308628"/>
                <a:gd name="connsiteY2751" fmla="*/ 2734169 h 4305833"/>
                <a:gd name="connsiteX2752" fmla="*/ 2589033 w 4308628"/>
                <a:gd name="connsiteY2752" fmla="*/ 2733802 h 4305833"/>
                <a:gd name="connsiteX2753" fmla="*/ 2552397 w 4308628"/>
                <a:gd name="connsiteY2753" fmla="*/ 2755784 h 4305833"/>
                <a:gd name="connsiteX2754" fmla="*/ 2460075 w 4308628"/>
                <a:gd name="connsiteY2754" fmla="*/ 2737099 h 4305833"/>
                <a:gd name="connsiteX2755" fmla="*/ 2560457 w 4308628"/>
                <a:gd name="connsiteY2755" fmla="*/ 2734535 h 4305833"/>
                <a:gd name="connsiteX2756" fmla="*/ 2552397 w 4308628"/>
                <a:gd name="connsiteY2756" fmla="*/ 2755784 h 4305833"/>
                <a:gd name="connsiteX2757" fmla="*/ 2556061 w 4308628"/>
                <a:gd name="connsiteY2757" fmla="*/ 2765675 h 4305833"/>
                <a:gd name="connsiteX2758" fmla="*/ 2557892 w 4308628"/>
                <a:gd name="connsiteY2758" fmla="*/ 2767141 h 4305833"/>
                <a:gd name="connsiteX2759" fmla="*/ 2558259 w 4308628"/>
                <a:gd name="connsiteY2759" fmla="*/ 2767141 h 4305833"/>
                <a:gd name="connsiteX2760" fmla="*/ 2554229 w 4308628"/>
                <a:gd name="connsiteY2760" fmla="*/ 2771170 h 4305833"/>
                <a:gd name="connsiteX2761" fmla="*/ 2556061 w 4308628"/>
                <a:gd name="connsiteY2761" fmla="*/ 2765675 h 4305833"/>
                <a:gd name="connsiteX2762" fmla="*/ 2537010 w 4308628"/>
                <a:gd name="connsiteY2762" fmla="*/ 2835283 h 4305833"/>
                <a:gd name="connsiteX2763" fmla="*/ 2534812 w 4308628"/>
                <a:gd name="connsiteY2763" fmla="*/ 2858363 h 4305833"/>
                <a:gd name="connsiteX2764" fmla="*/ 2526385 w 4308628"/>
                <a:gd name="connsiteY2764" fmla="*/ 2863126 h 4305833"/>
                <a:gd name="connsiteX2765" fmla="*/ 2538475 w 4308628"/>
                <a:gd name="connsiteY2765" fmla="*/ 2820628 h 4305833"/>
                <a:gd name="connsiteX2766" fmla="*/ 2537010 w 4308628"/>
                <a:gd name="connsiteY2766" fmla="*/ 2835283 h 4305833"/>
                <a:gd name="connsiteX2767" fmla="*/ 2508434 w 4308628"/>
                <a:gd name="connsiteY2767" fmla="*/ 2900494 h 4305833"/>
                <a:gd name="connsiteX2768" fmla="*/ 2453114 w 4308628"/>
                <a:gd name="connsiteY2768" fmla="*/ 2930535 h 4305833"/>
                <a:gd name="connsiteX2769" fmla="*/ 2474363 w 4308628"/>
                <a:gd name="connsiteY2769" fmla="*/ 2912950 h 4305833"/>
                <a:gd name="connsiteX2770" fmla="*/ 2514296 w 4308628"/>
                <a:gd name="connsiteY2770" fmla="*/ 2879245 h 4305833"/>
                <a:gd name="connsiteX2771" fmla="*/ 2508434 w 4308628"/>
                <a:gd name="connsiteY2771" fmla="*/ 2900494 h 4305833"/>
                <a:gd name="connsiteX2772" fmla="*/ 2587567 w 4308628"/>
                <a:gd name="connsiteY2772" fmla="*/ 2985122 h 4305833"/>
                <a:gd name="connsiteX2773" fmla="*/ 2589033 w 4308628"/>
                <a:gd name="connsiteY2773" fmla="*/ 2985122 h 4305833"/>
                <a:gd name="connsiteX2774" fmla="*/ 2588666 w 4308628"/>
                <a:gd name="connsiteY2774" fmla="*/ 2985488 h 4305833"/>
                <a:gd name="connsiteX2775" fmla="*/ 2587567 w 4308628"/>
                <a:gd name="connsiteY2775" fmla="*/ 2985122 h 4305833"/>
                <a:gd name="connsiteX2776" fmla="*/ 2597092 w 4308628"/>
                <a:gd name="connsiteY2776" fmla="*/ 2985855 h 4305833"/>
                <a:gd name="connsiteX2777" fmla="*/ 2611014 w 4308628"/>
                <a:gd name="connsiteY2777" fmla="*/ 2986954 h 4305833"/>
                <a:gd name="connsiteX2778" fmla="*/ 2614311 w 4308628"/>
                <a:gd name="connsiteY2778" fmla="*/ 2988786 h 4305833"/>
                <a:gd name="connsiteX2779" fmla="*/ 2614311 w 4308628"/>
                <a:gd name="connsiteY2779" fmla="*/ 2988786 h 4305833"/>
                <a:gd name="connsiteX2780" fmla="*/ 2616143 w 4308628"/>
                <a:gd name="connsiteY2780" fmla="*/ 2988053 h 4305833"/>
                <a:gd name="connsiteX2781" fmla="*/ 2624569 w 4308628"/>
                <a:gd name="connsiteY2781" fmla="*/ 2990617 h 4305833"/>
                <a:gd name="connsiteX2782" fmla="*/ 2641055 w 4308628"/>
                <a:gd name="connsiteY2782" fmla="*/ 3015896 h 4305833"/>
                <a:gd name="connsiteX2783" fmla="*/ 2594528 w 4308628"/>
                <a:gd name="connsiteY2783" fmla="*/ 2989152 h 4305833"/>
                <a:gd name="connsiteX2784" fmla="*/ 2597092 w 4308628"/>
                <a:gd name="connsiteY2784" fmla="*/ 2985855 h 4305833"/>
                <a:gd name="connsiteX2785" fmla="*/ 2652046 w 4308628"/>
                <a:gd name="connsiteY2785" fmla="*/ 3019193 h 4305833"/>
                <a:gd name="connsiteX2786" fmla="*/ 2635193 w 4308628"/>
                <a:gd name="connsiteY2786" fmla="*/ 2993548 h 4305833"/>
                <a:gd name="connsiteX2787" fmla="*/ 2717989 w 4308628"/>
                <a:gd name="connsiteY2787" fmla="*/ 3017728 h 4305833"/>
                <a:gd name="connsiteX2788" fmla="*/ 2766348 w 4308628"/>
                <a:gd name="connsiteY2788" fmla="*/ 3041541 h 4305833"/>
                <a:gd name="connsiteX2789" fmla="*/ 2704435 w 4308628"/>
                <a:gd name="connsiteY2789" fmla="*/ 3043006 h 4305833"/>
                <a:gd name="connsiteX2790" fmla="*/ 2693444 w 4308628"/>
                <a:gd name="connsiteY2790" fmla="*/ 3042640 h 4305833"/>
                <a:gd name="connsiteX2791" fmla="*/ 2691978 w 4308628"/>
                <a:gd name="connsiteY2791" fmla="*/ 3040075 h 4305833"/>
                <a:gd name="connsiteX2792" fmla="*/ 2683552 w 4308628"/>
                <a:gd name="connsiteY2792" fmla="*/ 3040075 h 4305833"/>
                <a:gd name="connsiteX2793" fmla="*/ 2654610 w 4308628"/>
                <a:gd name="connsiteY2793" fmla="*/ 3023589 h 4305833"/>
                <a:gd name="connsiteX2794" fmla="*/ 2652046 w 4308628"/>
                <a:gd name="connsiteY2794" fmla="*/ 3019193 h 4305833"/>
                <a:gd name="connsiteX2795" fmla="*/ 2819104 w 4308628"/>
                <a:gd name="connsiteY2795" fmla="*/ 2943358 h 4305833"/>
                <a:gd name="connsiteX2796" fmla="*/ 2816905 w 4308628"/>
                <a:gd name="connsiteY2796" fmla="*/ 2945556 h 4305833"/>
                <a:gd name="connsiteX2797" fmla="*/ 2818737 w 4308628"/>
                <a:gd name="connsiteY2797" fmla="*/ 2953616 h 4305833"/>
                <a:gd name="connsiteX2798" fmla="*/ 2815806 w 4308628"/>
                <a:gd name="connsiteY2798" fmla="*/ 2963507 h 4305833"/>
                <a:gd name="connsiteX2799" fmla="*/ 2794192 w 4308628"/>
                <a:gd name="connsiteY2799" fmla="*/ 3021758 h 4305833"/>
                <a:gd name="connsiteX2800" fmla="*/ 2787231 w 4308628"/>
                <a:gd name="connsiteY2800" fmla="*/ 2967903 h 4305833"/>
                <a:gd name="connsiteX2801" fmla="*/ 2791261 w 4308628"/>
                <a:gd name="connsiteY2801" fmla="*/ 2881810 h 4305833"/>
                <a:gd name="connsiteX2802" fmla="*/ 2809945 w 4308628"/>
                <a:gd name="connsiteY2802" fmla="*/ 2905989 h 4305833"/>
                <a:gd name="connsiteX2803" fmla="*/ 2813242 w 4308628"/>
                <a:gd name="connsiteY2803" fmla="*/ 2910019 h 4305833"/>
                <a:gd name="connsiteX2804" fmla="*/ 2819104 w 4308628"/>
                <a:gd name="connsiteY2804" fmla="*/ 2943358 h 4305833"/>
                <a:gd name="connsiteX2805" fmla="*/ 2791627 w 4308628"/>
                <a:gd name="connsiteY2805" fmla="*/ 2871918 h 4305833"/>
                <a:gd name="connsiteX2806" fmla="*/ 2791993 w 4308628"/>
                <a:gd name="connsiteY2806" fmla="*/ 2863492 h 4305833"/>
                <a:gd name="connsiteX2807" fmla="*/ 2793459 w 4308628"/>
                <a:gd name="connsiteY2807" fmla="*/ 2861660 h 4305833"/>
                <a:gd name="connsiteX2808" fmla="*/ 2792726 w 4308628"/>
                <a:gd name="connsiteY2808" fmla="*/ 2857997 h 4305833"/>
                <a:gd name="connsiteX2809" fmla="*/ 2796023 w 4308628"/>
                <a:gd name="connsiteY2809" fmla="*/ 2844442 h 4305833"/>
                <a:gd name="connsiteX2810" fmla="*/ 2799687 w 4308628"/>
                <a:gd name="connsiteY2810" fmla="*/ 2843342 h 4305833"/>
                <a:gd name="connsiteX2811" fmla="*/ 2809945 w 4308628"/>
                <a:gd name="connsiteY2811" fmla="*/ 2895731 h 4305833"/>
                <a:gd name="connsiteX2812" fmla="*/ 2791627 w 4308628"/>
                <a:gd name="connsiteY2812" fmla="*/ 2871918 h 4305833"/>
                <a:gd name="connsiteX2813" fmla="*/ 2797855 w 4308628"/>
                <a:gd name="connsiteY2813" fmla="*/ 2836748 h 4305833"/>
                <a:gd name="connsiteX2814" fmla="*/ 2798221 w 4308628"/>
                <a:gd name="connsiteY2814" fmla="*/ 2835283 h 4305833"/>
                <a:gd name="connsiteX2815" fmla="*/ 2798588 w 4308628"/>
                <a:gd name="connsiteY2815" fmla="*/ 2836748 h 4305833"/>
                <a:gd name="connsiteX2816" fmla="*/ 2797855 w 4308628"/>
                <a:gd name="connsiteY2816" fmla="*/ 2836748 h 4305833"/>
                <a:gd name="connsiteX2817" fmla="*/ 2428569 w 4308628"/>
                <a:gd name="connsiteY2817" fmla="*/ 2955814 h 4305833"/>
                <a:gd name="connsiteX2818" fmla="*/ 2429301 w 4308628"/>
                <a:gd name="connsiteY2818" fmla="*/ 2955447 h 4305833"/>
                <a:gd name="connsiteX2819" fmla="*/ 2431500 w 4308628"/>
                <a:gd name="connsiteY2819" fmla="*/ 2950318 h 4305833"/>
                <a:gd name="connsiteX2820" fmla="*/ 2431500 w 4308628"/>
                <a:gd name="connsiteY2820" fmla="*/ 2950318 h 4305833"/>
                <a:gd name="connsiteX2821" fmla="*/ 2476195 w 4308628"/>
                <a:gd name="connsiteY2821" fmla="*/ 2926139 h 4305833"/>
                <a:gd name="connsiteX2822" fmla="*/ 2505870 w 4308628"/>
                <a:gd name="connsiteY2822" fmla="*/ 2910019 h 4305833"/>
                <a:gd name="connsiteX2823" fmla="*/ 2489017 w 4308628"/>
                <a:gd name="connsiteY2823" fmla="*/ 2969002 h 4305833"/>
                <a:gd name="connsiteX2824" fmla="*/ 2485720 w 4308628"/>
                <a:gd name="connsiteY2824" fmla="*/ 2973399 h 4305833"/>
                <a:gd name="connsiteX2825" fmla="*/ 2487186 w 4308628"/>
                <a:gd name="connsiteY2825" fmla="*/ 2977062 h 4305833"/>
                <a:gd name="connsiteX2826" fmla="*/ 2480591 w 4308628"/>
                <a:gd name="connsiteY2826" fmla="*/ 2993182 h 4305833"/>
                <a:gd name="connsiteX2827" fmla="*/ 2435896 w 4308628"/>
                <a:gd name="connsiteY2827" fmla="*/ 3005638 h 4305833"/>
                <a:gd name="connsiteX2828" fmla="*/ 2428569 w 4308628"/>
                <a:gd name="connsiteY2828" fmla="*/ 2955814 h 4305833"/>
                <a:gd name="connsiteX2829" fmla="*/ 2494146 w 4308628"/>
                <a:gd name="connsiteY2829" fmla="*/ 2977429 h 4305833"/>
                <a:gd name="connsiteX2830" fmla="*/ 2494879 w 4308628"/>
                <a:gd name="connsiteY2830" fmla="*/ 2977062 h 4305833"/>
                <a:gd name="connsiteX2831" fmla="*/ 2527118 w 4308628"/>
                <a:gd name="connsiteY2831" fmla="*/ 2979993 h 4305833"/>
                <a:gd name="connsiteX2832" fmla="*/ 2488651 w 4308628"/>
                <a:gd name="connsiteY2832" fmla="*/ 2990617 h 4305833"/>
                <a:gd name="connsiteX2833" fmla="*/ 2494146 w 4308628"/>
                <a:gd name="connsiteY2833" fmla="*/ 2977429 h 4305833"/>
                <a:gd name="connsiteX2834" fmla="*/ 2546535 w 4308628"/>
                <a:gd name="connsiteY2834" fmla="*/ 2981459 h 4305833"/>
                <a:gd name="connsiteX2835" fmla="*/ 2571447 w 4308628"/>
                <a:gd name="connsiteY2835" fmla="*/ 2983657 h 4305833"/>
                <a:gd name="connsiteX2836" fmla="*/ 2585002 w 4308628"/>
                <a:gd name="connsiteY2836" fmla="*/ 2991350 h 4305833"/>
                <a:gd name="connsiteX2837" fmla="*/ 2576943 w 4308628"/>
                <a:gd name="connsiteY2837" fmla="*/ 3003806 h 4305833"/>
                <a:gd name="connsiteX2838" fmla="*/ 2556061 w 4308628"/>
                <a:gd name="connsiteY2838" fmla="*/ 3036046 h 4305833"/>
                <a:gd name="connsiteX2839" fmla="*/ 2538109 w 4308628"/>
                <a:gd name="connsiteY2839" fmla="*/ 2984023 h 4305833"/>
                <a:gd name="connsiteX2840" fmla="*/ 2546535 w 4308628"/>
                <a:gd name="connsiteY2840" fmla="*/ 2981459 h 4305833"/>
                <a:gd name="connsiteX2841" fmla="*/ 3008143 w 4308628"/>
                <a:gd name="connsiteY2841" fmla="*/ 3352210 h 4305833"/>
                <a:gd name="connsiteX2842" fmla="*/ 3009975 w 4308628"/>
                <a:gd name="connsiteY2842" fmla="*/ 3352210 h 4305833"/>
                <a:gd name="connsiteX2843" fmla="*/ 3010708 w 4308628"/>
                <a:gd name="connsiteY2843" fmla="*/ 3355874 h 4305833"/>
                <a:gd name="connsiteX2844" fmla="*/ 3007777 w 4308628"/>
                <a:gd name="connsiteY2844" fmla="*/ 3354042 h 4305833"/>
                <a:gd name="connsiteX2845" fmla="*/ 3008143 w 4308628"/>
                <a:gd name="connsiteY2845" fmla="*/ 3352210 h 4305833"/>
                <a:gd name="connsiteX2846" fmla="*/ 3003380 w 4308628"/>
                <a:gd name="connsiteY2846" fmla="*/ 3345616 h 4305833"/>
                <a:gd name="connsiteX2847" fmla="*/ 2994222 w 4308628"/>
                <a:gd name="connsiteY2847" fmla="*/ 3345616 h 4305833"/>
                <a:gd name="connsiteX2848" fmla="*/ 2958319 w 4308628"/>
                <a:gd name="connsiteY2848" fmla="*/ 3324001 h 4305833"/>
                <a:gd name="connsiteX2849" fmla="*/ 2977736 w 4308628"/>
                <a:gd name="connsiteY2849" fmla="*/ 3309713 h 4305833"/>
                <a:gd name="connsiteX2850" fmla="*/ 2997885 w 4308628"/>
                <a:gd name="connsiteY2850" fmla="*/ 3296158 h 4305833"/>
                <a:gd name="connsiteX2851" fmla="*/ 3006678 w 4308628"/>
                <a:gd name="connsiteY2851" fmla="*/ 3337190 h 4305833"/>
                <a:gd name="connsiteX2852" fmla="*/ 3003380 w 4308628"/>
                <a:gd name="connsiteY2852" fmla="*/ 3345616 h 4305833"/>
                <a:gd name="connsiteX2853" fmla="*/ 2944764 w 4308628"/>
                <a:gd name="connsiteY2853" fmla="*/ 3323635 h 4305833"/>
                <a:gd name="connsiteX2854" fmla="*/ 2935238 w 4308628"/>
                <a:gd name="connsiteY2854" fmla="*/ 3330229 h 4305833"/>
                <a:gd name="connsiteX2855" fmla="*/ 2941100 w 4308628"/>
                <a:gd name="connsiteY2855" fmla="*/ 3321803 h 4305833"/>
                <a:gd name="connsiteX2856" fmla="*/ 2944764 w 4308628"/>
                <a:gd name="connsiteY2856" fmla="*/ 3323635 h 4305833"/>
                <a:gd name="connsiteX2857" fmla="*/ 2928278 w 4308628"/>
                <a:gd name="connsiteY2857" fmla="*/ 3328397 h 4305833"/>
                <a:gd name="connsiteX2858" fmla="*/ 2932307 w 4308628"/>
                <a:gd name="connsiteY2858" fmla="*/ 3315941 h 4305833"/>
                <a:gd name="connsiteX2859" fmla="*/ 2935238 w 4308628"/>
                <a:gd name="connsiteY2859" fmla="*/ 3317773 h 4305833"/>
                <a:gd name="connsiteX2860" fmla="*/ 2928278 w 4308628"/>
                <a:gd name="connsiteY2860" fmla="*/ 3328397 h 4305833"/>
                <a:gd name="connsiteX2861" fmla="*/ 2908861 w 4308628"/>
                <a:gd name="connsiteY2861" fmla="*/ 3337922 h 4305833"/>
                <a:gd name="connsiteX2862" fmla="*/ 2834491 w 4308628"/>
                <a:gd name="connsiteY2862" fmla="*/ 3323635 h 4305833"/>
                <a:gd name="connsiteX2863" fmla="*/ 2885780 w 4308628"/>
                <a:gd name="connsiteY2863" fmla="*/ 3309713 h 4305833"/>
                <a:gd name="connsiteX2864" fmla="*/ 2908861 w 4308628"/>
                <a:gd name="connsiteY2864" fmla="*/ 3337922 h 4305833"/>
                <a:gd name="connsiteX2865" fmla="*/ 2999717 w 4308628"/>
                <a:gd name="connsiteY2865" fmla="*/ 3271978 h 4305833"/>
                <a:gd name="connsiteX2866" fmla="*/ 2998984 w 4308628"/>
                <a:gd name="connsiteY2866" fmla="*/ 3268315 h 4305833"/>
                <a:gd name="connsiteX2867" fmla="*/ 3012173 w 4308628"/>
                <a:gd name="connsiteY2867" fmla="*/ 3268315 h 4305833"/>
                <a:gd name="connsiteX2868" fmla="*/ 2999717 w 4308628"/>
                <a:gd name="connsiteY2868" fmla="*/ 3271978 h 4305833"/>
                <a:gd name="connsiteX2869" fmla="*/ 3011074 w 4308628"/>
                <a:gd name="connsiteY2869" fmla="*/ 3276008 h 4305833"/>
                <a:gd name="connsiteX2870" fmla="*/ 3001915 w 4308628"/>
                <a:gd name="connsiteY2870" fmla="*/ 3282969 h 4305833"/>
                <a:gd name="connsiteX2871" fmla="*/ 3001182 w 4308628"/>
                <a:gd name="connsiteY2871" fmla="*/ 3278939 h 4305833"/>
                <a:gd name="connsiteX2872" fmla="*/ 3011074 w 4308628"/>
                <a:gd name="connsiteY2872" fmla="*/ 3276008 h 4305833"/>
                <a:gd name="connsiteX2873" fmla="*/ 3027560 w 4308628"/>
                <a:gd name="connsiteY2873" fmla="*/ 3253294 h 4305833"/>
                <a:gd name="connsiteX2874" fmla="*/ 3008510 w 4308628"/>
                <a:gd name="connsiteY2874" fmla="*/ 3222154 h 4305833"/>
                <a:gd name="connsiteX2875" fmla="*/ 3038550 w 4308628"/>
                <a:gd name="connsiteY2875" fmla="*/ 3178191 h 4305833"/>
                <a:gd name="connsiteX2876" fmla="*/ 3027560 w 4308628"/>
                <a:gd name="connsiteY2876" fmla="*/ 3253294 h 4305833"/>
                <a:gd name="connsiteX2877" fmla="*/ 2994588 w 4308628"/>
                <a:gd name="connsiteY2877" fmla="*/ 3280405 h 4305833"/>
                <a:gd name="connsiteX2878" fmla="*/ 2996053 w 4308628"/>
                <a:gd name="connsiteY2878" fmla="*/ 3287365 h 4305833"/>
                <a:gd name="connsiteX2879" fmla="*/ 2976636 w 4308628"/>
                <a:gd name="connsiteY2879" fmla="*/ 3302020 h 4305833"/>
                <a:gd name="connsiteX2880" fmla="*/ 2950991 w 4308628"/>
                <a:gd name="connsiteY2880" fmla="*/ 3319604 h 4305833"/>
                <a:gd name="connsiteX2881" fmla="*/ 2945130 w 4308628"/>
                <a:gd name="connsiteY2881" fmla="*/ 3315941 h 4305833"/>
                <a:gd name="connsiteX2882" fmla="*/ 2963448 w 4308628"/>
                <a:gd name="connsiteY2882" fmla="*/ 3289197 h 4305833"/>
                <a:gd name="connsiteX2883" fmla="*/ 2994588 w 4308628"/>
                <a:gd name="connsiteY2883" fmla="*/ 3280405 h 4305833"/>
                <a:gd name="connsiteX2884" fmla="*/ 2999351 w 4308628"/>
                <a:gd name="connsiteY2884" fmla="*/ 3223253 h 4305833"/>
                <a:gd name="connsiteX2885" fmla="*/ 2991657 w 4308628"/>
                <a:gd name="connsiteY2885" fmla="*/ 3234976 h 4305833"/>
                <a:gd name="connsiteX2886" fmla="*/ 2982865 w 4308628"/>
                <a:gd name="connsiteY2886" fmla="*/ 3195044 h 4305833"/>
                <a:gd name="connsiteX2887" fmla="*/ 2999351 w 4308628"/>
                <a:gd name="connsiteY2887" fmla="*/ 3223253 h 4305833"/>
                <a:gd name="connsiteX2888" fmla="*/ 3003014 w 4308628"/>
                <a:gd name="connsiteY2888" fmla="*/ 3229847 h 4305833"/>
                <a:gd name="connsiteX2889" fmla="*/ 3021698 w 4308628"/>
                <a:gd name="connsiteY2889" fmla="*/ 3262087 h 4305833"/>
                <a:gd name="connsiteX2890" fmla="*/ 2997152 w 4308628"/>
                <a:gd name="connsiteY2890" fmla="*/ 3261720 h 4305833"/>
                <a:gd name="connsiteX2891" fmla="*/ 2993489 w 4308628"/>
                <a:gd name="connsiteY2891" fmla="*/ 3244135 h 4305833"/>
                <a:gd name="connsiteX2892" fmla="*/ 3003014 w 4308628"/>
                <a:gd name="connsiteY2892" fmla="*/ 3229847 h 4305833"/>
                <a:gd name="connsiteX2893" fmla="*/ 2990192 w 4308628"/>
                <a:gd name="connsiteY2893" fmla="*/ 3261354 h 4305833"/>
                <a:gd name="connsiteX2894" fmla="*/ 2981765 w 4308628"/>
                <a:gd name="connsiteY2894" fmla="*/ 3261354 h 4305833"/>
                <a:gd name="connsiteX2895" fmla="*/ 2988360 w 4308628"/>
                <a:gd name="connsiteY2895" fmla="*/ 3251829 h 4305833"/>
                <a:gd name="connsiteX2896" fmla="*/ 2990192 w 4308628"/>
                <a:gd name="connsiteY2896" fmla="*/ 3261354 h 4305833"/>
                <a:gd name="connsiteX2897" fmla="*/ 2991657 w 4308628"/>
                <a:gd name="connsiteY2897" fmla="*/ 3268315 h 4305833"/>
                <a:gd name="connsiteX2898" fmla="*/ 2992756 w 4308628"/>
                <a:gd name="connsiteY2898" fmla="*/ 3273810 h 4305833"/>
                <a:gd name="connsiteX2899" fmla="*/ 2968577 w 4308628"/>
                <a:gd name="connsiteY2899" fmla="*/ 3280405 h 4305833"/>
                <a:gd name="connsiteX2900" fmla="*/ 2976636 w 4308628"/>
                <a:gd name="connsiteY2900" fmla="*/ 3268315 h 4305833"/>
                <a:gd name="connsiteX2901" fmla="*/ 2991657 w 4308628"/>
                <a:gd name="connsiteY2901" fmla="*/ 3268315 h 4305833"/>
                <a:gd name="connsiteX2902" fmla="*/ 2952823 w 4308628"/>
                <a:gd name="connsiteY2902" fmla="*/ 3291395 h 4305833"/>
                <a:gd name="connsiteX2903" fmla="*/ 2938902 w 4308628"/>
                <a:gd name="connsiteY2903" fmla="*/ 3311911 h 4305833"/>
                <a:gd name="connsiteX2904" fmla="*/ 2934139 w 4308628"/>
                <a:gd name="connsiteY2904" fmla="*/ 3308980 h 4305833"/>
                <a:gd name="connsiteX2905" fmla="*/ 2938535 w 4308628"/>
                <a:gd name="connsiteY2905" fmla="*/ 3295059 h 4305833"/>
                <a:gd name="connsiteX2906" fmla="*/ 2952823 w 4308628"/>
                <a:gd name="connsiteY2906" fmla="*/ 3291395 h 4305833"/>
                <a:gd name="connsiteX2907" fmla="*/ 2928278 w 4308628"/>
                <a:gd name="connsiteY2907" fmla="*/ 3305683 h 4305833"/>
                <a:gd name="connsiteX2908" fmla="*/ 2919851 w 4308628"/>
                <a:gd name="connsiteY2908" fmla="*/ 3300554 h 4305833"/>
                <a:gd name="connsiteX2909" fmla="*/ 2930842 w 4308628"/>
                <a:gd name="connsiteY2909" fmla="*/ 3297623 h 4305833"/>
                <a:gd name="connsiteX2910" fmla="*/ 2928278 w 4308628"/>
                <a:gd name="connsiteY2910" fmla="*/ 3305683 h 4305833"/>
                <a:gd name="connsiteX2911" fmla="*/ 2926080 w 4308628"/>
                <a:gd name="connsiteY2911" fmla="*/ 3312277 h 4305833"/>
                <a:gd name="connsiteX2912" fmla="*/ 2918386 w 4308628"/>
                <a:gd name="connsiteY2912" fmla="*/ 3335724 h 4305833"/>
                <a:gd name="connsiteX2913" fmla="*/ 2894206 w 4308628"/>
                <a:gd name="connsiteY2913" fmla="*/ 3307515 h 4305833"/>
                <a:gd name="connsiteX2914" fmla="*/ 2910692 w 4308628"/>
                <a:gd name="connsiteY2914" fmla="*/ 3303118 h 4305833"/>
                <a:gd name="connsiteX2915" fmla="*/ 2926080 w 4308628"/>
                <a:gd name="connsiteY2915" fmla="*/ 3312277 h 4305833"/>
                <a:gd name="connsiteX2916" fmla="*/ 2889444 w 4308628"/>
                <a:gd name="connsiteY2916" fmla="*/ 3301653 h 4305833"/>
                <a:gd name="connsiteX2917" fmla="*/ 2888711 w 4308628"/>
                <a:gd name="connsiteY2917" fmla="*/ 3300920 h 4305833"/>
                <a:gd name="connsiteX2918" fmla="*/ 2867829 w 4308628"/>
                <a:gd name="connsiteY2918" fmla="*/ 3276741 h 4305833"/>
                <a:gd name="connsiteX2919" fmla="*/ 2902633 w 4308628"/>
                <a:gd name="connsiteY2919" fmla="*/ 3297990 h 4305833"/>
                <a:gd name="connsiteX2920" fmla="*/ 2889444 w 4308628"/>
                <a:gd name="connsiteY2920" fmla="*/ 3301653 h 4305833"/>
                <a:gd name="connsiteX2921" fmla="*/ 2851343 w 4308628"/>
                <a:gd name="connsiteY2921" fmla="*/ 3271246 h 4305833"/>
                <a:gd name="connsiteX2922" fmla="*/ 2853541 w 4308628"/>
                <a:gd name="connsiteY2922" fmla="*/ 3270146 h 4305833"/>
                <a:gd name="connsiteX2923" fmla="*/ 2881018 w 4308628"/>
                <a:gd name="connsiteY2923" fmla="*/ 3303485 h 4305833"/>
                <a:gd name="connsiteX2924" fmla="*/ 2825698 w 4308628"/>
                <a:gd name="connsiteY2924" fmla="*/ 3318506 h 4305833"/>
                <a:gd name="connsiteX2925" fmla="*/ 2838154 w 4308628"/>
                <a:gd name="connsiteY2925" fmla="*/ 3294692 h 4305833"/>
                <a:gd name="connsiteX2926" fmla="*/ 2850610 w 4308628"/>
                <a:gd name="connsiteY2926" fmla="*/ 3270879 h 4305833"/>
                <a:gd name="connsiteX2927" fmla="*/ 2851343 w 4308628"/>
                <a:gd name="connsiteY2927" fmla="*/ 3271246 h 4305833"/>
                <a:gd name="connsiteX2928" fmla="*/ 2851343 w 4308628"/>
                <a:gd name="connsiteY2928" fmla="*/ 3271246 h 4305833"/>
                <a:gd name="connsiteX2929" fmla="*/ 2952457 w 4308628"/>
                <a:gd name="connsiteY2929" fmla="*/ 3328031 h 4305833"/>
                <a:gd name="connsiteX2930" fmla="*/ 2981399 w 4308628"/>
                <a:gd name="connsiteY2930" fmla="*/ 3345616 h 4305833"/>
                <a:gd name="connsiteX2931" fmla="*/ 2946229 w 4308628"/>
                <a:gd name="connsiteY2931" fmla="*/ 3346349 h 4305833"/>
                <a:gd name="connsiteX2932" fmla="*/ 2932674 w 4308628"/>
                <a:gd name="connsiteY2932" fmla="*/ 3343051 h 4305833"/>
                <a:gd name="connsiteX2933" fmla="*/ 2952457 w 4308628"/>
                <a:gd name="connsiteY2933" fmla="*/ 3328031 h 4305833"/>
                <a:gd name="connsiteX2934" fmla="*/ 2992390 w 4308628"/>
                <a:gd name="connsiteY2934" fmla="*/ 3352210 h 4305833"/>
                <a:gd name="connsiteX2935" fmla="*/ 2999351 w 4308628"/>
                <a:gd name="connsiteY2935" fmla="*/ 3356607 h 4305833"/>
                <a:gd name="connsiteX2936" fmla="*/ 2998251 w 4308628"/>
                <a:gd name="connsiteY2936" fmla="*/ 3359171 h 4305833"/>
                <a:gd name="connsiteX2937" fmla="*/ 2971874 w 4308628"/>
                <a:gd name="connsiteY2937" fmla="*/ 3352576 h 4305833"/>
                <a:gd name="connsiteX2938" fmla="*/ 2992390 w 4308628"/>
                <a:gd name="connsiteY2938" fmla="*/ 3352210 h 4305833"/>
                <a:gd name="connsiteX2939" fmla="*/ 3005212 w 4308628"/>
                <a:gd name="connsiteY2939" fmla="*/ 3360270 h 4305833"/>
                <a:gd name="connsiteX2940" fmla="*/ 3007044 w 4308628"/>
                <a:gd name="connsiteY2940" fmla="*/ 3361369 h 4305833"/>
                <a:gd name="connsiteX2941" fmla="*/ 3004846 w 4308628"/>
                <a:gd name="connsiteY2941" fmla="*/ 3361003 h 4305833"/>
                <a:gd name="connsiteX2942" fmla="*/ 3005212 w 4308628"/>
                <a:gd name="connsiteY2942" fmla="*/ 3360270 h 4305833"/>
                <a:gd name="connsiteX2943" fmla="*/ 3016935 w 4308628"/>
                <a:gd name="connsiteY2943" fmla="*/ 3351844 h 4305833"/>
                <a:gd name="connsiteX2944" fmla="*/ 3017668 w 4308628"/>
                <a:gd name="connsiteY2944" fmla="*/ 3351844 h 4305833"/>
                <a:gd name="connsiteX2945" fmla="*/ 3017668 w 4308628"/>
                <a:gd name="connsiteY2945" fmla="*/ 3354042 h 4305833"/>
                <a:gd name="connsiteX2946" fmla="*/ 3016935 w 4308628"/>
                <a:gd name="connsiteY2946" fmla="*/ 3351844 h 4305833"/>
                <a:gd name="connsiteX2947" fmla="*/ 3015470 w 4308628"/>
                <a:gd name="connsiteY2947" fmla="*/ 3345249 h 4305833"/>
                <a:gd name="connsiteX2948" fmla="*/ 3013638 w 4308628"/>
                <a:gd name="connsiteY2948" fmla="*/ 3337190 h 4305833"/>
                <a:gd name="connsiteX2949" fmla="*/ 3020599 w 4308628"/>
                <a:gd name="connsiteY2949" fmla="*/ 3318139 h 4305833"/>
                <a:gd name="connsiteX2950" fmla="*/ 3018035 w 4308628"/>
                <a:gd name="connsiteY2950" fmla="*/ 3345249 h 4305833"/>
                <a:gd name="connsiteX2951" fmla="*/ 3015470 w 4308628"/>
                <a:gd name="connsiteY2951" fmla="*/ 3345249 h 4305833"/>
                <a:gd name="connsiteX2952" fmla="*/ 3011074 w 4308628"/>
                <a:gd name="connsiteY2952" fmla="*/ 3324733 h 4305833"/>
                <a:gd name="connsiteX2953" fmla="*/ 3003747 w 4308628"/>
                <a:gd name="connsiteY2953" fmla="*/ 3291761 h 4305833"/>
                <a:gd name="connsiteX2954" fmla="*/ 3024263 w 4308628"/>
                <a:gd name="connsiteY2954" fmla="*/ 3277840 h 4305833"/>
                <a:gd name="connsiteX2955" fmla="*/ 3023164 w 4308628"/>
                <a:gd name="connsiteY2955" fmla="*/ 3291761 h 4305833"/>
                <a:gd name="connsiteX2956" fmla="*/ 3011074 w 4308628"/>
                <a:gd name="connsiteY2956" fmla="*/ 3324733 h 4305833"/>
                <a:gd name="connsiteX2957" fmla="*/ 3009608 w 4308628"/>
                <a:gd name="connsiteY2957" fmla="*/ 3172696 h 4305833"/>
                <a:gd name="connsiteX2958" fmla="*/ 3035986 w 4308628"/>
                <a:gd name="connsiteY2958" fmla="*/ 3168300 h 4305833"/>
                <a:gd name="connsiteX2959" fmla="*/ 3004113 w 4308628"/>
                <a:gd name="connsiteY2959" fmla="*/ 3215560 h 4305833"/>
                <a:gd name="connsiteX2960" fmla="*/ 2981399 w 4308628"/>
                <a:gd name="connsiteY2960" fmla="*/ 3178924 h 4305833"/>
                <a:gd name="connsiteX2961" fmla="*/ 2982498 w 4308628"/>
                <a:gd name="connsiteY2961" fmla="*/ 3177825 h 4305833"/>
                <a:gd name="connsiteX2962" fmla="*/ 2982498 w 4308628"/>
                <a:gd name="connsiteY2962" fmla="*/ 3176726 h 4305833"/>
                <a:gd name="connsiteX2963" fmla="*/ 3009608 w 4308628"/>
                <a:gd name="connsiteY2963" fmla="*/ 3172696 h 4305833"/>
                <a:gd name="connsiteX2964" fmla="*/ 3009608 w 4308628"/>
                <a:gd name="connsiteY2964" fmla="*/ 3172696 h 4305833"/>
                <a:gd name="connsiteX2965" fmla="*/ 2968943 w 4308628"/>
                <a:gd name="connsiteY2965" fmla="*/ 3267948 h 4305833"/>
                <a:gd name="connsiteX2966" fmla="*/ 2958685 w 4308628"/>
                <a:gd name="connsiteY2966" fmla="*/ 3282969 h 4305833"/>
                <a:gd name="connsiteX2967" fmla="*/ 2941100 w 4308628"/>
                <a:gd name="connsiteY2967" fmla="*/ 3287732 h 4305833"/>
                <a:gd name="connsiteX2968" fmla="*/ 2947694 w 4308628"/>
                <a:gd name="connsiteY2968" fmla="*/ 3267582 h 4305833"/>
                <a:gd name="connsiteX2969" fmla="*/ 2968943 w 4308628"/>
                <a:gd name="connsiteY2969" fmla="*/ 3267948 h 4305833"/>
                <a:gd name="connsiteX2970" fmla="*/ 2819104 w 4308628"/>
                <a:gd name="connsiteY2970" fmla="*/ 3316308 h 4305833"/>
                <a:gd name="connsiteX2971" fmla="*/ 2815440 w 4308628"/>
                <a:gd name="connsiteY2971" fmla="*/ 3317406 h 4305833"/>
                <a:gd name="connsiteX2972" fmla="*/ 2826064 w 4308628"/>
                <a:gd name="connsiteY2972" fmla="*/ 3303118 h 4305833"/>
                <a:gd name="connsiteX2973" fmla="*/ 2819104 w 4308628"/>
                <a:gd name="connsiteY2973" fmla="*/ 3316308 h 4305833"/>
                <a:gd name="connsiteX2974" fmla="*/ 2787963 w 4308628"/>
                <a:gd name="connsiteY2974" fmla="*/ 3364300 h 4305833"/>
                <a:gd name="connsiteX2975" fmla="*/ 2816905 w 4308628"/>
                <a:gd name="connsiteY2975" fmla="*/ 3331694 h 4305833"/>
                <a:gd name="connsiteX2976" fmla="*/ 2819104 w 4308628"/>
                <a:gd name="connsiteY2976" fmla="*/ 3332427 h 4305833"/>
                <a:gd name="connsiteX2977" fmla="*/ 2823133 w 4308628"/>
                <a:gd name="connsiteY2977" fmla="*/ 3330595 h 4305833"/>
                <a:gd name="connsiteX2978" fmla="*/ 2868195 w 4308628"/>
                <a:gd name="connsiteY2978" fmla="*/ 3357339 h 4305833"/>
                <a:gd name="connsiteX2979" fmla="*/ 2764150 w 4308628"/>
                <a:gd name="connsiteY2979" fmla="*/ 3391044 h 4305833"/>
                <a:gd name="connsiteX2980" fmla="*/ 2787963 w 4308628"/>
                <a:gd name="connsiteY2980" fmla="*/ 3364300 h 4305833"/>
                <a:gd name="connsiteX2981" fmla="*/ 2787963 w 4308628"/>
                <a:gd name="connsiteY2981" fmla="*/ 3364300 h 4305833"/>
                <a:gd name="connsiteX2982" fmla="*/ 2838887 w 4308628"/>
                <a:gd name="connsiteY2982" fmla="*/ 3332061 h 4305833"/>
                <a:gd name="connsiteX2983" fmla="*/ 2902999 w 4308628"/>
                <a:gd name="connsiteY2983" fmla="*/ 3345982 h 4305833"/>
                <a:gd name="connsiteX2984" fmla="*/ 2876988 w 4308628"/>
                <a:gd name="connsiteY2984" fmla="*/ 3354408 h 4305833"/>
                <a:gd name="connsiteX2985" fmla="*/ 2838887 w 4308628"/>
                <a:gd name="connsiteY2985" fmla="*/ 3332061 h 4305833"/>
                <a:gd name="connsiteX2986" fmla="*/ 3036719 w 4308628"/>
                <a:gd name="connsiteY2986" fmla="*/ 3250364 h 4305833"/>
                <a:gd name="connsiteX2987" fmla="*/ 3044412 w 4308628"/>
                <a:gd name="connsiteY2987" fmla="*/ 3185152 h 4305833"/>
                <a:gd name="connsiteX2988" fmla="*/ 3053205 w 4308628"/>
                <a:gd name="connsiteY2988" fmla="*/ 3228382 h 4305833"/>
                <a:gd name="connsiteX2989" fmla="*/ 3036719 w 4308628"/>
                <a:gd name="connsiteY2989" fmla="*/ 3250364 h 4305833"/>
                <a:gd name="connsiteX2990" fmla="*/ 3048076 w 4308628"/>
                <a:gd name="connsiteY2990" fmla="*/ 3170132 h 4305833"/>
                <a:gd name="connsiteX2991" fmla="*/ 3051007 w 4308628"/>
                <a:gd name="connsiteY2991" fmla="*/ 3167567 h 4305833"/>
                <a:gd name="connsiteX2992" fmla="*/ 3051007 w 4308628"/>
                <a:gd name="connsiteY2992" fmla="*/ 3164636 h 4305833"/>
                <a:gd name="connsiteX2993" fmla="*/ 3091306 w 4308628"/>
                <a:gd name="connsiteY2993" fmla="*/ 3147784 h 4305833"/>
                <a:gd name="connsiteX2994" fmla="*/ 3124278 w 4308628"/>
                <a:gd name="connsiteY2994" fmla="*/ 3133862 h 4305833"/>
                <a:gd name="connsiteX2995" fmla="*/ 3058700 w 4308628"/>
                <a:gd name="connsiteY2995" fmla="*/ 3221421 h 4305833"/>
                <a:gd name="connsiteX2996" fmla="*/ 3048076 w 4308628"/>
                <a:gd name="connsiteY2996" fmla="*/ 3170132 h 4305833"/>
                <a:gd name="connsiteX2997" fmla="*/ 3035986 w 4308628"/>
                <a:gd name="connsiteY2997" fmla="*/ 3161705 h 4305833"/>
                <a:gd name="connsiteX2998" fmla="*/ 3021332 w 4308628"/>
                <a:gd name="connsiteY2998" fmla="*/ 3163903 h 4305833"/>
                <a:gd name="connsiteX2999" fmla="*/ 3038184 w 4308628"/>
                <a:gd name="connsiteY2999" fmla="*/ 3158775 h 4305833"/>
                <a:gd name="connsiteX3000" fmla="*/ 3035986 w 4308628"/>
                <a:gd name="connsiteY3000" fmla="*/ 3161705 h 4305833"/>
                <a:gd name="connsiteX3001" fmla="*/ 3035986 w 4308628"/>
                <a:gd name="connsiteY3001" fmla="*/ 3161705 h 4305833"/>
                <a:gd name="connsiteX3002" fmla="*/ 2986161 w 4308628"/>
                <a:gd name="connsiteY3002" fmla="*/ 3242670 h 4305833"/>
                <a:gd name="connsiteX3003" fmla="*/ 2973706 w 4308628"/>
                <a:gd name="connsiteY3003" fmla="*/ 3261354 h 4305833"/>
                <a:gd name="connsiteX3004" fmla="*/ 2950259 w 4308628"/>
                <a:gd name="connsiteY3004" fmla="*/ 3260988 h 4305833"/>
                <a:gd name="connsiteX3005" fmla="*/ 2974072 w 4308628"/>
                <a:gd name="connsiteY3005" fmla="*/ 3187716 h 4305833"/>
                <a:gd name="connsiteX3006" fmla="*/ 2986161 w 4308628"/>
                <a:gd name="connsiteY3006" fmla="*/ 3242670 h 4305833"/>
                <a:gd name="connsiteX3007" fmla="*/ 2933407 w 4308628"/>
                <a:gd name="connsiteY3007" fmla="*/ 3289930 h 4305833"/>
                <a:gd name="connsiteX3008" fmla="*/ 2911792 w 4308628"/>
                <a:gd name="connsiteY3008" fmla="*/ 3295791 h 4305833"/>
                <a:gd name="connsiteX3009" fmla="*/ 2863432 w 4308628"/>
                <a:gd name="connsiteY3009" fmla="*/ 3266483 h 4305833"/>
                <a:gd name="connsiteX3010" fmla="*/ 2940734 w 4308628"/>
                <a:gd name="connsiteY3010" fmla="*/ 3267582 h 4305833"/>
                <a:gd name="connsiteX3011" fmla="*/ 2933407 w 4308628"/>
                <a:gd name="connsiteY3011" fmla="*/ 3289930 h 4305833"/>
                <a:gd name="connsiteX3012" fmla="*/ 2809578 w 4308628"/>
                <a:gd name="connsiteY3012" fmla="*/ 3328031 h 4305833"/>
                <a:gd name="connsiteX3013" fmla="*/ 2804816 w 4308628"/>
                <a:gd name="connsiteY3013" fmla="*/ 3332427 h 4305833"/>
                <a:gd name="connsiteX3014" fmla="*/ 2807747 w 4308628"/>
                <a:gd name="connsiteY3014" fmla="*/ 3328397 h 4305833"/>
                <a:gd name="connsiteX3015" fmla="*/ 2809578 w 4308628"/>
                <a:gd name="connsiteY3015" fmla="*/ 3328031 h 4305833"/>
                <a:gd name="connsiteX3016" fmla="*/ 2742902 w 4308628"/>
                <a:gd name="connsiteY3016" fmla="*/ 3397638 h 4305833"/>
                <a:gd name="connsiteX3017" fmla="*/ 2741070 w 4308628"/>
                <a:gd name="connsiteY3017" fmla="*/ 3398371 h 4305833"/>
                <a:gd name="connsiteX3018" fmla="*/ 2742169 w 4308628"/>
                <a:gd name="connsiteY3018" fmla="*/ 3397272 h 4305833"/>
                <a:gd name="connsiteX3019" fmla="*/ 2742902 w 4308628"/>
                <a:gd name="connsiteY3019" fmla="*/ 3397638 h 4305833"/>
                <a:gd name="connsiteX3020" fmla="*/ 3137833 w 4308628"/>
                <a:gd name="connsiteY3020" fmla="*/ 3115911 h 4305833"/>
                <a:gd name="connsiteX3021" fmla="*/ 3137466 w 4308628"/>
                <a:gd name="connsiteY3021" fmla="*/ 3115178 h 4305833"/>
                <a:gd name="connsiteX3022" fmla="*/ 3138932 w 4308628"/>
                <a:gd name="connsiteY3022" fmla="*/ 3114445 h 4305833"/>
                <a:gd name="connsiteX3023" fmla="*/ 3137833 w 4308628"/>
                <a:gd name="connsiteY3023" fmla="*/ 3115911 h 4305833"/>
                <a:gd name="connsiteX3024" fmla="*/ 3049907 w 4308628"/>
                <a:gd name="connsiteY3024" fmla="*/ 3156210 h 4305833"/>
                <a:gd name="connsiteX3025" fmla="*/ 3050640 w 4308628"/>
                <a:gd name="connsiteY3025" fmla="*/ 3154744 h 4305833"/>
                <a:gd name="connsiteX3026" fmla="*/ 3055769 w 4308628"/>
                <a:gd name="connsiteY3026" fmla="*/ 3153279 h 4305833"/>
                <a:gd name="connsiteX3027" fmla="*/ 3049907 w 4308628"/>
                <a:gd name="connsiteY3027" fmla="*/ 3156210 h 4305833"/>
                <a:gd name="connsiteX3028" fmla="*/ 2753160 w 4308628"/>
                <a:gd name="connsiteY3028" fmla="*/ 3391044 h 4305833"/>
                <a:gd name="connsiteX3029" fmla="*/ 2748397 w 4308628"/>
                <a:gd name="connsiteY3029" fmla="*/ 3391410 h 4305833"/>
                <a:gd name="connsiteX3030" fmla="*/ 2761586 w 4308628"/>
                <a:gd name="connsiteY3030" fmla="*/ 3379687 h 4305833"/>
                <a:gd name="connsiteX3031" fmla="*/ 2753160 w 4308628"/>
                <a:gd name="connsiteY3031" fmla="*/ 3391044 h 4305833"/>
                <a:gd name="connsiteX3032" fmla="*/ 3127941 w 4308628"/>
                <a:gd name="connsiteY3032" fmla="*/ 3123604 h 4305833"/>
                <a:gd name="connsiteX3033" fmla="*/ 3114386 w 4308628"/>
                <a:gd name="connsiteY3033" fmla="*/ 3127634 h 4305833"/>
                <a:gd name="connsiteX3034" fmla="*/ 3129773 w 4308628"/>
                <a:gd name="connsiteY3034" fmla="*/ 3119208 h 4305833"/>
                <a:gd name="connsiteX3035" fmla="*/ 3128308 w 4308628"/>
                <a:gd name="connsiteY3035" fmla="*/ 3123971 h 4305833"/>
                <a:gd name="connsiteX3036" fmla="*/ 3127941 w 4308628"/>
                <a:gd name="connsiteY3036" fmla="*/ 3123604 h 4305833"/>
                <a:gd name="connsiteX3037" fmla="*/ 2795290 w 4308628"/>
                <a:gd name="connsiteY3037" fmla="*/ 3321436 h 4305833"/>
                <a:gd name="connsiteX3038" fmla="*/ 2671829 w 4308628"/>
                <a:gd name="connsiteY3038" fmla="*/ 3326199 h 4305833"/>
                <a:gd name="connsiteX3039" fmla="*/ 2839986 w 4308628"/>
                <a:gd name="connsiteY3039" fmla="*/ 3269414 h 4305833"/>
                <a:gd name="connsiteX3040" fmla="*/ 2795290 w 4308628"/>
                <a:gd name="connsiteY3040" fmla="*/ 3321436 h 4305833"/>
                <a:gd name="connsiteX3041" fmla="*/ 2732277 w 4308628"/>
                <a:gd name="connsiteY3041" fmla="*/ 3411193 h 4305833"/>
                <a:gd name="connsiteX3042" fmla="*/ 2733376 w 4308628"/>
                <a:gd name="connsiteY3042" fmla="*/ 3408263 h 4305833"/>
                <a:gd name="connsiteX3043" fmla="*/ 2739605 w 4308628"/>
                <a:gd name="connsiteY3043" fmla="*/ 3406431 h 4305833"/>
                <a:gd name="connsiteX3044" fmla="*/ 2732277 w 4308628"/>
                <a:gd name="connsiteY3044" fmla="*/ 3413392 h 4305833"/>
                <a:gd name="connsiteX3045" fmla="*/ 2731544 w 4308628"/>
                <a:gd name="connsiteY3045" fmla="*/ 3411193 h 4305833"/>
                <a:gd name="connsiteX3046" fmla="*/ 2732277 w 4308628"/>
                <a:gd name="connsiteY3046" fmla="*/ 3411193 h 4305833"/>
                <a:gd name="connsiteX3047" fmla="*/ 2732277 w 4308628"/>
                <a:gd name="connsiteY3047" fmla="*/ 3411193 h 4305833"/>
                <a:gd name="connsiteX3048" fmla="*/ 2911792 w 4308628"/>
                <a:gd name="connsiteY3048" fmla="*/ 3350012 h 4305833"/>
                <a:gd name="connsiteX3049" fmla="*/ 2911792 w 4308628"/>
                <a:gd name="connsiteY3049" fmla="*/ 3352210 h 4305833"/>
                <a:gd name="connsiteX3050" fmla="*/ 2917287 w 4308628"/>
                <a:gd name="connsiteY3050" fmla="*/ 3355874 h 4305833"/>
                <a:gd name="connsiteX3051" fmla="*/ 2919485 w 4308628"/>
                <a:gd name="connsiteY3051" fmla="*/ 3355507 h 4305833"/>
                <a:gd name="connsiteX3052" fmla="*/ 2920584 w 4308628"/>
                <a:gd name="connsiteY3052" fmla="*/ 3354408 h 4305833"/>
                <a:gd name="connsiteX3053" fmla="*/ 2922416 w 4308628"/>
                <a:gd name="connsiteY3053" fmla="*/ 3354775 h 4305833"/>
                <a:gd name="connsiteX3054" fmla="*/ 2964913 w 4308628"/>
                <a:gd name="connsiteY3054" fmla="*/ 3406797 h 4305833"/>
                <a:gd name="connsiteX3055" fmla="*/ 2884315 w 4308628"/>
                <a:gd name="connsiteY3055" fmla="*/ 3359171 h 4305833"/>
                <a:gd name="connsiteX3056" fmla="*/ 2911792 w 4308628"/>
                <a:gd name="connsiteY3056" fmla="*/ 3350012 h 4305833"/>
                <a:gd name="connsiteX3057" fmla="*/ 3038550 w 4308628"/>
                <a:gd name="connsiteY3057" fmla="*/ 3271978 h 4305833"/>
                <a:gd name="connsiteX3058" fmla="*/ 3038550 w 4308628"/>
                <a:gd name="connsiteY3058" fmla="*/ 3269780 h 4305833"/>
                <a:gd name="connsiteX3059" fmla="*/ 3040016 w 4308628"/>
                <a:gd name="connsiteY3059" fmla="*/ 3269048 h 4305833"/>
                <a:gd name="connsiteX3060" fmla="*/ 3041482 w 4308628"/>
                <a:gd name="connsiteY3060" fmla="*/ 3264651 h 4305833"/>
                <a:gd name="connsiteX3061" fmla="*/ 3039283 w 4308628"/>
                <a:gd name="connsiteY3061" fmla="*/ 3260621 h 4305833"/>
                <a:gd name="connsiteX3062" fmla="*/ 3037085 w 4308628"/>
                <a:gd name="connsiteY3062" fmla="*/ 3259889 h 4305833"/>
                <a:gd name="connsiteX3063" fmla="*/ 3054304 w 4308628"/>
                <a:gd name="connsiteY3063" fmla="*/ 3237174 h 4305833"/>
                <a:gd name="connsiteX3064" fmla="*/ 3073354 w 4308628"/>
                <a:gd name="connsiteY3064" fmla="*/ 3328763 h 4305833"/>
                <a:gd name="connsiteX3065" fmla="*/ 3038550 w 4308628"/>
                <a:gd name="connsiteY3065" fmla="*/ 3271978 h 4305833"/>
                <a:gd name="connsiteX3066" fmla="*/ 3150289 w 4308628"/>
                <a:gd name="connsiteY3066" fmla="*/ 3110782 h 4305833"/>
                <a:gd name="connsiteX3067" fmla="*/ 3151021 w 4308628"/>
                <a:gd name="connsiteY3067" fmla="*/ 3110782 h 4305833"/>
                <a:gd name="connsiteX3068" fmla="*/ 3153586 w 4308628"/>
                <a:gd name="connsiteY3068" fmla="*/ 3110416 h 4305833"/>
                <a:gd name="connsiteX3069" fmla="*/ 3153952 w 4308628"/>
                <a:gd name="connsiteY3069" fmla="*/ 3110049 h 4305833"/>
                <a:gd name="connsiteX3070" fmla="*/ 3155784 w 4308628"/>
                <a:gd name="connsiteY3070" fmla="*/ 3111149 h 4305833"/>
                <a:gd name="connsiteX3071" fmla="*/ 3146992 w 4308628"/>
                <a:gd name="connsiteY3071" fmla="*/ 3115545 h 4305833"/>
                <a:gd name="connsiteX3072" fmla="*/ 3150289 w 4308628"/>
                <a:gd name="connsiteY3072" fmla="*/ 3110782 h 4305833"/>
                <a:gd name="connsiteX3073" fmla="*/ 3150289 w 4308628"/>
                <a:gd name="connsiteY3073" fmla="*/ 3110782 h 4305833"/>
                <a:gd name="connsiteX3074" fmla="*/ 2984696 w 4308628"/>
                <a:gd name="connsiteY3074" fmla="*/ 3166834 h 4305833"/>
                <a:gd name="connsiteX3075" fmla="*/ 3092771 w 4308628"/>
                <a:gd name="connsiteY3075" fmla="*/ 3026520 h 4305833"/>
                <a:gd name="connsiteX3076" fmla="*/ 3070423 w 4308628"/>
                <a:gd name="connsiteY3076" fmla="*/ 3083672 h 4305833"/>
                <a:gd name="connsiteX3077" fmla="*/ 3048076 w 4308628"/>
                <a:gd name="connsiteY3077" fmla="*/ 3141556 h 4305833"/>
                <a:gd name="connsiteX3078" fmla="*/ 2984696 w 4308628"/>
                <a:gd name="connsiteY3078" fmla="*/ 3166834 h 4305833"/>
                <a:gd name="connsiteX3079" fmla="*/ 2968943 w 4308628"/>
                <a:gd name="connsiteY3079" fmla="*/ 3181122 h 4305833"/>
                <a:gd name="connsiteX3080" fmla="*/ 2942932 w 4308628"/>
                <a:gd name="connsiteY3080" fmla="*/ 3260988 h 4305833"/>
                <a:gd name="connsiteX3081" fmla="*/ 2858670 w 4308628"/>
                <a:gd name="connsiteY3081" fmla="*/ 3259522 h 4305833"/>
                <a:gd name="connsiteX3082" fmla="*/ 2856838 w 4308628"/>
                <a:gd name="connsiteY3082" fmla="*/ 3256225 h 4305833"/>
                <a:gd name="connsiteX3083" fmla="*/ 2856472 w 4308628"/>
                <a:gd name="connsiteY3083" fmla="*/ 3256225 h 4305833"/>
                <a:gd name="connsiteX3084" fmla="*/ 2879552 w 4308628"/>
                <a:gd name="connsiteY3084" fmla="*/ 3172330 h 4305833"/>
                <a:gd name="connsiteX3085" fmla="*/ 2966379 w 4308628"/>
                <a:gd name="connsiteY3085" fmla="*/ 3177825 h 4305833"/>
                <a:gd name="connsiteX3086" fmla="*/ 2966379 w 4308628"/>
                <a:gd name="connsiteY3086" fmla="*/ 3178191 h 4305833"/>
                <a:gd name="connsiteX3087" fmla="*/ 2968943 w 4308628"/>
                <a:gd name="connsiteY3087" fmla="*/ 3181122 h 4305833"/>
                <a:gd name="connsiteX3088" fmla="*/ 2968943 w 4308628"/>
                <a:gd name="connsiteY3088" fmla="*/ 3181122 h 4305833"/>
                <a:gd name="connsiteX3089" fmla="*/ 2798588 w 4308628"/>
                <a:gd name="connsiteY3089" fmla="*/ 3328397 h 4305833"/>
                <a:gd name="connsiteX3090" fmla="*/ 2798588 w 4308628"/>
                <a:gd name="connsiteY3090" fmla="*/ 3328397 h 4305833"/>
                <a:gd name="connsiteX3091" fmla="*/ 2780270 w 4308628"/>
                <a:gd name="connsiteY3091" fmla="*/ 3353676 h 4305833"/>
                <a:gd name="connsiteX3092" fmla="*/ 2763418 w 4308628"/>
                <a:gd name="connsiteY3092" fmla="*/ 3368696 h 4305833"/>
                <a:gd name="connsiteX3093" fmla="*/ 2798588 w 4308628"/>
                <a:gd name="connsiteY3093" fmla="*/ 3328397 h 4305833"/>
                <a:gd name="connsiteX3094" fmla="*/ 3083612 w 4308628"/>
                <a:gd name="connsiteY3094" fmla="*/ 3137526 h 4305833"/>
                <a:gd name="connsiteX3095" fmla="*/ 3053571 w 4308628"/>
                <a:gd name="connsiteY3095" fmla="*/ 3146685 h 4305833"/>
                <a:gd name="connsiteX3096" fmla="*/ 3053571 w 4308628"/>
                <a:gd name="connsiteY3096" fmla="*/ 3146319 h 4305833"/>
                <a:gd name="connsiteX3097" fmla="*/ 3103029 w 4308628"/>
                <a:gd name="connsiteY3097" fmla="*/ 3126535 h 4305833"/>
                <a:gd name="connsiteX3098" fmla="*/ 3083612 w 4308628"/>
                <a:gd name="connsiteY3098" fmla="*/ 3137526 h 4305833"/>
                <a:gd name="connsiteX3099" fmla="*/ 2980300 w 4308628"/>
                <a:gd name="connsiteY3099" fmla="*/ 3363201 h 4305833"/>
                <a:gd name="connsiteX3100" fmla="*/ 2995687 w 4308628"/>
                <a:gd name="connsiteY3100" fmla="*/ 3366498 h 4305833"/>
                <a:gd name="connsiteX3101" fmla="*/ 2995320 w 4308628"/>
                <a:gd name="connsiteY3101" fmla="*/ 3367231 h 4305833"/>
                <a:gd name="connsiteX3102" fmla="*/ 2980300 w 4308628"/>
                <a:gd name="connsiteY3102" fmla="*/ 3363201 h 4305833"/>
                <a:gd name="connsiteX3103" fmla="*/ 3002281 w 4308628"/>
                <a:gd name="connsiteY3103" fmla="*/ 3367964 h 4305833"/>
                <a:gd name="connsiteX3104" fmla="*/ 3013638 w 4308628"/>
                <a:gd name="connsiteY3104" fmla="*/ 3370528 h 4305833"/>
                <a:gd name="connsiteX3105" fmla="*/ 3014005 w 4308628"/>
                <a:gd name="connsiteY3105" fmla="*/ 3371993 h 4305833"/>
                <a:gd name="connsiteX3106" fmla="*/ 3001915 w 4308628"/>
                <a:gd name="connsiteY3106" fmla="*/ 3369062 h 4305833"/>
                <a:gd name="connsiteX3107" fmla="*/ 3002281 w 4308628"/>
                <a:gd name="connsiteY3107" fmla="*/ 3367964 h 4305833"/>
                <a:gd name="connsiteX3108" fmla="*/ 3024629 w 4308628"/>
                <a:gd name="connsiteY3108" fmla="*/ 3364300 h 4305833"/>
                <a:gd name="connsiteX3109" fmla="*/ 3023530 w 4308628"/>
                <a:gd name="connsiteY3109" fmla="*/ 3363567 h 4305833"/>
                <a:gd name="connsiteX3110" fmla="*/ 3024996 w 4308628"/>
                <a:gd name="connsiteY3110" fmla="*/ 3351844 h 4305833"/>
                <a:gd name="connsiteX3111" fmla="*/ 3025728 w 4308628"/>
                <a:gd name="connsiteY3111" fmla="*/ 3351844 h 4305833"/>
                <a:gd name="connsiteX3112" fmla="*/ 3024629 w 4308628"/>
                <a:gd name="connsiteY3112" fmla="*/ 3364300 h 4305833"/>
                <a:gd name="connsiteX3113" fmla="*/ 3025728 w 4308628"/>
                <a:gd name="connsiteY3113" fmla="*/ 3345249 h 4305833"/>
                <a:gd name="connsiteX3114" fmla="*/ 3027560 w 4308628"/>
                <a:gd name="connsiteY3114" fmla="*/ 3330229 h 4305833"/>
                <a:gd name="connsiteX3115" fmla="*/ 3026461 w 4308628"/>
                <a:gd name="connsiteY3115" fmla="*/ 3345249 h 4305833"/>
                <a:gd name="connsiteX3116" fmla="*/ 3025728 w 4308628"/>
                <a:gd name="connsiteY3116" fmla="*/ 3345249 h 4305833"/>
                <a:gd name="connsiteX3117" fmla="*/ 2804816 w 4308628"/>
                <a:gd name="connsiteY3117" fmla="*/ 2834550 h 4305833"/>
                <a:gd name="connsiteX3118" fmla="*/ 2801885 w 4308628"/>
                <a:gd name="connsiteY3118" fmla="*/ 2819163 h 4305833"/>
                <a:gd name="connsiteX3119" fmla="*/ 2808113 w 4308628"/>
                <a:gd name="connsiteY3119" fmla="*/ 2794984 h 4305833"/>
                <a:gd name="connsiteX3120" fmla="*/ 2813242 w 4308628"/>
                <a:gd name="connsiteY3120" fmla="*/ 2787656 h 4305833"/>
                <a:gd name="connsiteX3121" fmla="*/ 2856838 w 4308628"/>
                <a:gd name="connsiteY3121" fmla="*/ 2821728 h 4305833"/>
                <a:gd name="connsiteX3122" fmla="*/ 2804816 w 4308628"/>
                <a:gd name="connsiteY3122" fmla="*/ 2834550 h 4305833"/>
                <a:gd name="connsiteX3123" fmla="*/ 2820203 w 4308628"/>
                <a:gd name="connsiteY3123" fmla="*/ 2744426 h 4305833"/>
                <a:gd name="connsiteX3124" fmla="*/ 2821302 w 4308628"/>
                <a:gd name="connsiteY3124" fmla="*/ 2743694 h 4305833"/>
                <a:gd name="connsiteX3125" fmla="*/ 2834857 w 4308628"/>
                <a:gd name="connsiteY3125" fmla="*/ 2742961 h 4305833"/>
                <a:gd name="connsiteX3126" fmla="*/ 2812143 w 4308628"/>
                <a:gd name="connsiteY3126" fmla="*/ 2775933 h 4305833"/>
                <a:gd name="connsiteX3127" fmla="*/ 2820203 w 4308628"/>
                <a:gd name="connsiteY3127" fmla="*/ 2744426 h 4305833"/>
                <a:gd name="connsiteX3128" fmla="*/ 2822767 w 4308628"/>
                <a:gd name="connsiteY3128" fmla="*/ 2737099 h 4305833"/>
                <a:gd name="connsiteX3129" fmla="*/ 2819836 w 4308628"/>
                <a:gd name="connsiteY3129" fmla="*/ 2734535 h 4305833"/>
                <a:gd name="connsiteX3130" fmla="*/ 2818005 w 4308628"/>
                <a:gd name="connsiteY3130" fmla="*/ 2734169 h 4305833"/>
                <a:gd name="connsiteX3131" fmla="*/ 2814341 w 4308628"/>
                <a:gd name="connsiteY3131" fmla="*/ 2736000 h 4305833"/>
                <a:gd name="connsiteX3132" fmla="*/ 2753160 w 4308628"/>
                <a:gd name="connsiteY3132" fmla="*/ 2732703 h 4305833"/>
                <a:gd name="connsiteX3133" fmla="*/ 2815806 w 4308628"/>
                <a:gd name="connsiteY3133" fmla="*/ 2675552 h 4305833"/>
                <a:gd name="connsiteX3134" fmla="*/ 2818005 w 4308628"/>
                <a:gd name="connsiteY3134" fmla="*/ 2676284 h 4305833"/>
                <a:gd name="connsiteX3135" fmla="*/ 2821302 w 4308628"/>
                <a:gd name="connsiteY3135" fmla="*/ 2675552 h 4305833"/>
                <a:gd name="connsiteX3136" fmla="*/ 2822035 w 4308628"/>
                <a:gd name="connsiteY3136" fmla="*/ 2674819 h 4305833"/>
                <a:gd name="connsiteX3137" fmla="*/ 2866363 w 4308628"/>
                <a:gd name="connsiteY3137" fmla="*/ 2697533 h 4305833"/>
                <a:gd name="connsiteX3138" fmla="*/ 2839986 w 4308628"/>
                <a:gd name="connsiteY3138" fmla="*/ 2735634 h 4305833"/>
                <a:gd name="connsiteX3139" fmla="*/ 2822767 w 4308628"/>
                <a:gd name="connsiteY3139" fmla="*/ 2737099 h 4305833"/>
                <a:gd name="connsiteX3140" fmla="*/ 2821302 w 4308628"/>
                <a:gd name="connsiteY3140" fmla="*/ 2663096 h 4305833"/>
                <a:gd name="connsiteX3141" fmla="*/ 2814707 w 4308628"/>
                <a:gd name="connsiteY3141" fmla="*/ 2662729 h 4305833"/>
                <a:gd name="connsiteX3142" fmla="*/ 2811044 w 4308628"/>
                <a:gd name="connsiteY3142" fmla="*/ 2669324 h 4305833"/>
                <a:gd name="connsiteX3143" fmla="*/ 2762318 w 4308628"/>
                <a:gd name="connsiteY3143" fmla="*/ 2698266 h 4305833"/>
                <a:gd name="connsiteX3144" fmla="*/ 2708831 w 4308628"/>
                <a:gd name="connsiteY3144" fmla="*/ 2730505 h 4305833"/>
                <a:gd name="connsiteX3145" fmla="*/ 2628965 w 4308628"/>
                <a:gd name="connsiteY3145" fmla="*/ 2726109 h 4305833"/>
                <a:gd name="connsiteX3146" fmla="*/ 2628965 w 4308628"/>
                <a:gd name="connsiteY3146" fmla="*/ 2725376 h 4305833"/>
                <a:gd name="connsiteX3147" fmla="*/ 2618707 w 4308628"/>
                <a:gd name="connsiteY3147" fmla="*/ 2722079 h 4305833"/>
                <a:gd name="connsiteX3148" fmla="*/ 2615044 w 4308628"/>
                <a:gd name="connsiteY3148" fmla="*/ 2725742 h 4305833"/>
                <a:gd name="connsiteX3149" fmla="*/ 2599290 w 4308628"/>
                <a:gd name="connsiteY3149" fmla="*/ 2726109 h 4305833"/>
                <a:gd name="connsiteX3150" fmla="*/ 2614311 w 4308628"/>
                <a:gd name="connsiteY3150" fmla="*/ 2611440 h 4305833"/>
                <a:gd name="connsiteX3151" fmla="*/ 2620539 w 4308628"/>
                <a:gd name="connsiteY3151" fmla="*/ 2603746 h 4305833"/>
                <a:gd name="connsiteX3152" fmla="*/ 2617974 w 4308628"/>
                <a:gd name="connsiteY3152" fmla="*/ 2597518 h 4305833"/>
                <a:gd name="connsiteX3153" fmla="*/ 2605519 w 4308628"/>
                <a:gd name="connsiteY3153" fmla="*/ 2597518 h 4305833"/>
                <a:gd name="connsiteX3154" fmla="*/ 2605519 w 4308628"/>
                <a:gd name="connsiteY3154" fmla="*/ 2609974 h 4305833"/>
                <a:gd name="connsiteX3155" fmla="*/ 2605519 w 4308628"/>
                <a:gd name="connsiteY3155" fmla="*/ 2609974 h 4305833"/>
                <a:gd name="connsiteX3156" fmla="*/ 2605885 w 4308628"/>
                <a:gd name="connsiteY3156" fmla="*/ 2609974 h 4305833"/>
                <a:gd name="connsiteX3157" fmla="*/ 2562288 w 4308628"/>
                <a:gd name="connsiteY3157" fmla="*/ 2727208 h 4305833"/>
                <a:gd name="connsiteX3158" fmla="*/ 2437361 w 4308628"/>
                <a:gd name="connsiteY3158" fmla="*/ 2730505 h 4305833"/>
                <a:gd name="connsiteX3159" fmla="*/ 2432232 w 4308628"/>
                <a:gd name="connsiteY3159" fmla="*/ 2725742 h 4305833"/>
                <a:gd name="connsiteX3160" fmla="*/ 2421242 w 4308628"/>
                <a:gd name="connsiteY3160" fmla="*/ 2731238 h 4305833"/>
                <a:gd name="connsiteX3161" fmla="*/ 2421608 w 4308628"/>
                <a:gd name="connsiteY3161" fmla="*/ 2737832 h 4305833"/>
                <a:gd name="connsiteX3162" fmla="*/ 2426737 w 4308628"/>
                <a:gd name="connsiteY3162" fmla="*/ 2742228 h 4305833"/>
                <a:gd name="connsiteX3163" fmla="*/ 2429301 w 4308628"/>
                <a:gd name="connsiteY3163" fmla="*/ 2742595 h 4305833"/>
                <a:gd name="connsiteX3164" fmla="*/ 2435896 w 4308628"/>
                <a:gd name="connsiteY3164" fmla="*/ 2738565 h 4305833"/>
                <a:gd name="connsiteX3165" fmla="*/ 2549100 w 4308628"/>
                <a:gd name="connsiteY3165" fmla="*/ 2761645 h 4305833"/>
                <a:gd name="connsiteX3166" fmla="*/ 2543604 w 4308628"/>
                <a:gd name="connsiteY3166" fmla="*/ 2776666 h 4305833"/>
                <a:gd name="connsiteX3167" fmla="*/ 2536277 w 4308628"/>
                <a:gd name="connsiteY3167" fmla="*/ 2783993 h 4305833"/>
                <a:gd name="connsiteX3168" fmla="*/ 2539208 w 4308628"/>
                <a:gd name="connsiteY3168" fmla="*/ 2789855 h 4305833"/>
                <a:gd name="connsiteX3169" fmla="*/ 2517227 w 4308628"/>
                <a:gd name="connsiteY3169" fmla="*/ 2866789 h 4305833"/>
                <a:gd name="connsiteX3170" fmla="*/ 2426004 w 4308628"/>
                <a:gd name="connsiteY3170" fmla="*/ 2943358 h 4305833"/>
                <a:gd name="connsiteX3171" fmla="*/ 2418677 w 4308628"/>
                <a:gd name="connsiteY3171" fmla="*/ 2944457 h 4305833"/>
                <a:gd name="connsiteX3172" fmla="*/ 2416846 w 4308628"/>
                <a:gd name="connsiteY3172" fmla="*/ 2950685 h 4305833"/>
                <a:gd name="connsiteX3173" fmla="*/ 2366288 w 4308628"/>
                <a:gd name="connsiteY3173" fmla="*/ 2990984 h 4305833"/>
                <a:gd name="connsiteX3174" fmla="*/ 2349070 w 4308628"/>
                <a:gd name="connsiteY3174" fmla="*/ 3004905 h 4305833"/>
                <a:gd name="connsiteX3175" fmla="*/ 2264808 w 4308628"/>
                <a:gd name="connsiteY3175" fmla="*/ 2986221 h 4305833"/>
                <a:gd name="connsiteX3176" fmla="*/ 2264808 w 4308628"/>
                <a:gd name="connsiteY3176" fmla="*/ 2984756 h 4305833"/>
                <a:gd name="connsiteX3177" fmla="*/ 2260411 w 4308628"/>
                <a:gd name="connsiteY3177" fmla="*/ 2981092 h 4305833"/>
                <a:gd name="connsiteX3178" fmla="*/ 2253451 w 4308628"/>
                <a:gd name="connsiteY3178" fmla="*/ 2983290 h 4305833"/>
                <a:gd name="connsiteX3179" fmla="*/ 2138049 w 4308628"/>
                <a:gd name="connsiteY3179" fmla="*/ 2954714 h 4305833"/>
                <a:gd name="connsiteX3180" fmla="*/ 2084195 w 4308628"/>
                <a:gd name="connsiteY3180" fmla="*/ 2894999 h 4305833"/>
                <a:gd name="connsiteX3181" fmla="*/ 2084195 w 4308628"/>
                <a:gd name="connsiteY3181" fmla="*/ 2888404 h 4305833"/>
                <a:gd name="connsiteX3182" fmla="*/ 2074669 w 4308628"/>
                <a:gd name="connsiteY3182" fmla="*/ 2884741 h 4305833"/>
                <a:gd name="connsiteX3183" fmla="*/ 2062946 w 4308628"/>
                <a:gd name="connsiteY3183" fmla="*/ 2873750 h 4305833"/>
                <a:gd name="connsiteX3184" fmla="*/ 2154901 w 4308628"/>
                <a:gd name="connsiteY3184" fmla="*/ 2803410 h 4305833"/>
                <a:gd name="connsiteX3185" fmla="*/ 2158565 w 4308628"/>
                <a:gd name="connsiteY3185" fmla="*/ 2804875 h 4305833"/>
                <a:gd name="connsiteX3186" fmla="*/ 2167357 w 4308628"/>
                <a:gd name="connsiteY3186" fmla="*/ 2796449 h 4305833"/>
                <a:gd name="connsiteX3187" fmla="*/ 2158565 w 4308628"/>
                <a:gd name="connsiteY3187" fmla="*/ 2787656 h 4305833"/>
                <a:gd name="connsiteX3188" fmla="*/ 2152703 w 4308628"/>
                <a:gd name="connsiteY3188" fmla="*/ 2789855 h 4305833"/>
                <a:gd name="connsiteX3189" fmla="*/ 2150139 w 4308628"/>
                <a:gd name="connsiteY3189" fmla="*/ 2796083 h 4305833"/>
                <a:gd name="connsiteX3190" fmla="*/ 2150139 w 4308628"/>
                <a:gd name="connsiteY3190" fmla="*/ 2796449 h 4305833"/>
                <a:gd name="connsiteX3191" fmla="*/ 2036568 w 4308628"/>
                <a:gd name="connsiteY3191" fmla="*/ 2848471 h 4305833"/>
                <a:gd name="connsiteX3192" fmla="*/ 1946079 w 4308628"/>
                <a:gd name="connsiteY3192" fmla="*/ 2762378 h 4305833"/>
                <a:gd name="connsiteX3193" fmla="*/ 1946445 w 4308628"/>
                <a:gd name="connsiteY3193" fmla="*/ 2762012 h 4305833"/>
                <a:gd name="connsiteX3194" fmla="*/ 1940950 w 4308628"/>
                <a:gd name="connsiteY3194" fmla="*/ 2751021 h 4305833"/>
                <a:gd name="connsiteX3195" fmla="*/ 1934355 w 4308628"/>
                <a:gd name="connsiteY3195" fmla="*/ 2751387 h 4305833"/>
                <a:gd name="connsiteX3196" fmla="*/ 1930325 w 4308628"/>
                <a:gd name="connsiteY3196" fmla="*/ 2763111 h 4305833"/>
                <a:gd name="connsiteX3197" fmla="*/ 1930325 w 4308628"/>
                <a:gd name="connsiteY3197" fmla="*/ 2763111 h 4305833"/>
                <a:gd name="connsiteX3198" fmla="*/ 1938019 w 4308628"/>
                <a:gd name="connsiteY3198" fmla="*/ 2767873 h 4305833"/>
                <a:gd name="connsiteX3199" fmla="*/ 1939484 w 4308628"/>
                <a:gd name="connsiteY3199" fmla="*/ 2767507 h 4305833"/>
                <a:gd name="connsiteX3200" fmla="*/ 2003230 w 4308628"/>
                <a:gd name="connsiteY3200" fmla="*/ 2863492 h 4305833"/>
                <a:gd name="connsiteX3201" fmla="*/ 1988576 w 4308628"/>
                <a:gd name="connsiteY3201" fmla="*/ 2870086 h 4305833"/>
                <a:gd name="connsiteX3202" fmla="*/ 1978318 w 4308628"/>
                <a:gd name="connsiteY3202" fmla="*/ 2870453 h 4305833"/>
                <a:gd name="connsiteX3203" fmla="*/ 1976120 w 4308628"/>
                <a:gd name="connsiteY3203" fmla="*/ 2876314 h 4305833"/>
                <a:gd name="connsiteX3204" fmla="*/ 1905780 w 4308628"/>
                <a:gd name="connsiteY3204" fmla="*/ 2915148 h 4305833"/>
                <a:gd name="connsiteX3205" fmla="*/ 1787447 w 4308628"/>
                <a:gd name="connsiteY3205" fmla="*/ 2904524 h 4305833"/>
                <a:gd name="connsiteX3206" fmla="*/ 1781219 w 4308628"/>
                <a:gd name="connsiteY3206" fmla="*/ 2900127 h 4305833"/>
                <a:gd name="connsiteX3207" fmla="*/ 1775723 w 4308628"/>
                <a:gd name="connsiteY3207" fmla="*/ 2903425 h 4305833"/>
                <a:gd name="connsiteX3208" fmla="*/ 1689996 w 4308628"/>
                <a:gd name="connsiteY3208" fmla="*/ 2893900 h 4305833"/>
                <a:gd name="connsiteX3209" fmla="*/ 1643835 w 4308628"/>
                <a:gd name="connsiteY3209" fmla="*/ 2820995 h 4305833"/>
                <a:gd name="connsiteX3210" fmla="*/ 1644202 w 4308628"/>
                <a:gd name="connsiteY3210" fmla="*/ 2814401 h 4305833"/>
                <a:gd name="connsiteX3211" fmla="*/ 1637607 w 4308628"/>
                <a:gd name="connsiteY3211" fmla="*/ 2811103 h 4305833"/>
                <a:gd name="connsiteX3212" fmla="*/ 1576060 w 4308628"/>
                <a:gd name="connsiteY3212" fmla="*/ 2709256 h 4305833"/>
                <a:gd name="connsiteX3213" fmla="*/ 1580456 w 4308628"/>
                <a:gd name="connsiteY3213" fmla="*/ 2629024 h 4305833"/>
                <a:gd name="connsiteX3214" fmla="*/ 1584852 w 4308628"/>
                <a:gd name="connsiteY3214" fmla="*/ 2624628 h 4305833"/>
                <a:gd name="connsiteX3215" fmla="*/ 1580456 w 4308628"/>
                <a:gd name="connsiteY3215" fmla="*/ 2615103 h 4305833"/>
                <a:gd name="connsiteX3216" fmla="*/ 1580090 w 4308628"/>
                <a:gd name="connsiteY3216" fmla="*/ 2599350 h 4305833"/>
                <a:gd name="connsiteX3217" fmla="*/ 1694759 w 4308628"/>
                <a:gd name="connsiteY3217" fmla="*/ 2614370 h 4305833"/>
                <a:gd name="connsiteX3218" fmla="*/ 1702452 w 4308628"/>
                <a:gd name="connsiteY3218" fmla="*/ 2620599 h 4305833"/>
                <a:gd name="connsiteX3219" fmla="*/ 1702452 w 4308628"/>
                <a:gd name="connsiteY3219" fmla="*/ 2620599 h 4305833"/>
                <a:gd name="connsiteX3220" fmla="*/ 1711245 w 4308628"/>
                <a:gd name="connsiteY3220" fmla="*/ 2611806 h 4305833"/>
                <a:gd name="connsiteX3221" fmla="*/ 1702452 w 4308628"/>
                <a:gd name="connsiteY3221" fmla="*/ 2603013 h 4305833"/>
                <a:gd name="connsiteX3222" fmla="*/ 1702452 w 4308628"/>
                <a:gd name="connsiteY3222" fmla="*/ 2603013 h 4305833"/>
                <a:gd name="connsiteX3223" fmla="*/ 1696224 w 4308628"/>
                <a:gd name="connsiteY3223" fmla="*/ 2605944 h 4305833"/>
                <a:gd name="connsiteX3224" fmla="*/ 1578990 w 4308628"/>
                <a:gd name="connsiteY3224" fmla="*/ 2562348 h 4305833"/>
                <a:gd name="connsiteX3225" fmla="*/ 1575693 w 4308628"/>
                <a:gd name="connsiteY3225" fmla="*/ 2437055 h 4305833"/>
                <a:gd name="connsiteX3226" fmla="*/ 1580456 w 4308628"/>
                <a:gd name="connsiteY3226" fmla="*/ 2426430 h 4305833"/>
                <a:gd name="connsiteX3227" fmla="*/ 1580090 w 4308628"/>
                <a:gd name="connsiteY3227" fmla="*/ 2425331 h 4305833"/>
                <a:gd name="connsiteX3228" fmla="*/ 1568366 w 4308628"/>
                <a:gd name="connsiteY3228" fmla="*/ 2421667 h 4305833"/>
                <a:gd name="connsiteX3229" fmla="*/ 1563970 w 4308628"/>
                <a:gd name="connsiteY3229" fmla="*/ 2426796 h 4305833"/>
                <a:gd name="connsiteX3230" fmla="*/ 1564336 w 4308628"/>
                <a:gd name="connsiteY3230" fmla="*/ 2433391 h 4305833"/>
                <a:gd name="connsiteX3231" fmla="*/ 1567267 w 4308628"/>
                <a:gd name="connsiteY3231" fmla="*/ 2435955 h 4305833"/>
                <a:gd name="connsiteX3232" fmla="*/ 1544187 w 4308628"/>
                <a:gd name="connsiteY3232" fmla="*/ 2549159 h 4305833"/>
                <a:gd name="connsiteX3233" fmla="*/ 1529166 w 4308628"/>
                <a:gd name="connsiteY3233" fmla="*/ 2543664 h 4305833"/>
                <a:gd name="connsiteX3234" fmla="*/ 1521839 w 4308628"/>
                <a:gd name="connsiteY3234" fmla="*/ 2536337 h 4305833"/>
                <a:gd name="connsiteX3235" fmla="*/ 1515977 w 4308628"/>
                <a:gd name="connsiteY3235" fmla="*/ 2539267 h 4305833"/>
                <a:gd name="connsiteX3236" fmla="*/ 1438676 w 4308628"/>
                <a:gd name="connsiteY3236" fmla="*/ 2517286 h 4305833"/>
                <a:gd name="connsiteX3237" fmla="*/ 1362474 w 4308628"/>
                <a:gd name="connsiteY3237" fmla="*/ 2426064 h 4305833"/>
                <a:gd name="connsiteX3238" fmla="*/ 1363573 w 4308628"/>
                <a:gd name="connsiteY3238" fmla="*/ 2423865 h 4305833"/>
                <a:gd name="connsiteX3239" fmla="*/ 1361375 w 4308628"/>
                <a:gd name="connsiteY3239" fmla="*/ 2418737 h 4305833"/>
                <a:gd name="connsiteX3240" fmla="*/ 1355147 w 4308628"/>
                <a:gd name="connsiteY3240" fmla="*/ 2416905 h 4305833"/>
                <a:gd name="connsiteX3241" fmla="*/ 1301293 w 4308628"/>
                <a:gd name="connsiteY3241" fmla="*/ 2349495 h 4305833"/>
                <a:gd name="connsiteX3242" fmla="*/ 1320344 w 4308628"/>
                <a:gd name="connsiteY3242" fmla="*/ 2265234 h 4305833"/>
                <a:gd name="connsiteX3243" fmla="*/ 1325473 w 4308628"/>
                <a:gd name="connsiteY3243" fmla="*/ 2257540 h 4305833"/>
                <a:gd name="connsiteX3244" fmla="*/ 1322908 w 4308628"/>
                <a:gd name="connsiteY3244" fmla="*/ 2253510 h 4305833"/>
                <a:gd name="connsiteX3245" fmla="*/ 1351484 w 4308628"/>
                <a:gd name="connsiteY3245" fmla="*/ 2138108 h 4305833"/>
                <a:gd name="connsiteX3246" fmla="*/ 1411200 w 4308628"/>
                <a:gd name="connsiteY3246" fmla="*/ 2084254 h 4305833"/>
                <a:gd name="connsiteX3247" fmla="*/ 1414130 w 4308628"/>
                <a:gd name="connsiteY3247" fmla="*/ 2084987 h 4305833"/>
                <a:gd name="connsiteX3248" fmla="*/ 1417794 w 4308628"/>
                <a:gd name="connsiteY3248" fmla="*/ 2084254 h 4305833"/>
                <a:gd name="connsiteX3249" fmla="*/ 1421458 w 4308628"/>
                <a:gd name="connsiteY3249" fmla="*/ 2074729 h 4305833"/>
                <a:gd name="connsiteX3250" fmla="*/ 1432448 w 4308628"/>
                <a:gd name="connsiteY3250" fmla="*/ 2063005 h 4305833"/>
                <a:gd name="connsiteX3251" fmla="*/ 1502788 w 4308628"/>
                <a:gd name="connsiteY3251" fmla="*/ 2154594 h 4305833"/>
                <a:gd name="connsiteX3252" fmla="*/ 1501323 w 4308628"/>
                <a:gd name="connsiteY3252" fmla="*/ 2158258 h 4305833"/>
                <a:gd name="connsiteX3253" fmla="*/ 1509749 w 4308628"/>
                <a:gd name="connsiteY3253" fmla="*/ 2167050 h 4305833"/>
                <a:gd name="connsiteX3254" fmla="*/ 1510116 w 4308628"/>
                <a:gd name="connsiteY3254" fmla="*/ 2167050 h 4305833"/>
                <a:gd name="connsiteX3255" fmla="*/ 1519274 w 4308628"/>
                <a:gd name="connsiteY3255" fmla="*/ 2158991 h 4305833"/>
                <a:gd name="connsiteX3256" fmla="*/ 1511215 w 4308628"/>
                <a:gd name="connsiteY3256" fmla="*/ 2149832 h 4305833"/>
                <a:gd name="connsiteX3257" fmla="*/ 1510116 w 4308628"/>
                <a:gd name="connsiteY3257" fmla="*/ 2149832 h 4305833"/>
                <a:gd name="connsiteX3258" fmla="*/ 1458093 w 4308628"/>
                <a:gd name="connsiteY3258" fmla="*/ 2035895 h 4305833"/>
                <a:gd name="connsiteX3259" fmla="*/ 1544187 w 4308628"/>
                <a:gd name="connsiteY3259" fmla="*/ 1945039 h 4305833"/>
                <a:gd name="connsiteX3260" fmla="*/ 1547118 w 4308628"/>
                <a:gd name="connsiteY3260" fmla="*/ 1945771 h 4305833"/>
                <a:gd name="connsiteX3261" fmla="*/ 1551147 w 4308628"/>
                <a:gd name="connsiteY3261" fmla="*/ 1945039 h 4305833"/>
                <a:gd name="connsiteX3262" fmla="*/ 1555177 w 4308628"/>
                <a:gd name="connsiteY3262" fmla="*/ 1933316 h 4305833"/>
                <a:gd name="connsiteX3263" fmla="*/ 1543454 w 4308628"/>
                <a:gd name="connsiteY3263" fmla="*/ 1929285 h 4305833"/>
                <a:gd name="connsiteX3264" fmla="*/ 1539424 w 4308628"/>
                <a:gd name="connsiteY3264" fmla="*/ 1938444 h 4305833"/>
                <a:gd name="connsiteX3265" fmla="*/ 1443073 w 4308628"/>
                <a:gd name="connsiteY3265" fmla="*/ 2002190 h 4305833"/>
                <a:gd name="connsiteX3266" fmla="*/ 1436478 w 4308628"/>
                <a:gd name="connsiteY3266" fmla="*/ 1987536 h 4305833"/>
                <a:gd name="connsiteX3267" fmla="*/ 1436112 w 4308628"/>
                <a:gd name="connsiteY3267" fmla="*/ 1977278 h 4305833"/>
                <a:gd name="connsiteX3268" fmla="*/ 1430250 w 4308628"/>
                <a:gd name="connsiteY3268" fmla="*/ 1975080 h 4305833"/>
                <a:gd name="connsiteX3269" fmla="*/ 1391783 w 4308628"/>
                <a:gd name="connsiteY3269" fmla="*/ 1906205 h 4305833"/>
                <a:gd name="connsiteX3270" fmla="*/ 1392149 w 4308628"/>
                <a:gd name="connsiteY3270" fmla="*/ 1905106 h 4305833"/>
                <a:gd name="connsiteX3271" fmla="*/ 1391050 w 4308628"/>
                <a:gd name="connsiteY3271" fmla="*/ 1902542 h 4305833"/>
                <a:gd name="connsiteX3272" fmla="*/ 1401308 w 4308628"/>
                <a:gd name="connsiteY3272" fmla="*/ 1786407 h 4305833"/>
                <a:gd name="connsiteX3273" fmla="*/ 1405704 w 4308628"/>
                <a:gd name="connsiteY3273" fmla="*/ 1780179 h 4305833"/>
                <a:gd name="connsiteX3274" fmla="*/ 1402407 w 4308628"/>
                <a:gd name="connsiteY3274" fmla="*/ 1774684 h 4305833"/>
                <a:gd name="connsiteX3275" fmla="*/ 1411932 w 4308628"/>
                <a:gd name="connsiteY3275" fmla="*/ 1688956 h 4305833"/>
                <a:gd name="connsiteX3276" fmla="*/ 1484471 w 4308628"/>
                <a:gd name="connsiteY3276" fmla="*/ 1642796 h 4305833"/>
                <a:gd name="connsiteX3277" fmla="*/ 1488134 w 4308628"/>
                <a:gd name="connsiteY3277" fmla="*/ 1643895 h 4305833"/>
                <a:gd name="connsiteX3278" fmla="*/ 1491432 w 4308628"/>
                <a:gd name="connsiteY3278" fmla="*/ 1643162 h 4305833"/>
                <a:gd name="connsiteX3279" fmla="*/ 1495095 w 4308628"/>
                <a:gd name="connsiteY3279" fmla="*/ 1636568 h 4305833"/>
                <a:gd name="connsiteX3280" fmla="*/ 1596942 w 4308628"/>
                <a:gd name="connsiteY3280" fmla="*/ 1575386 h 4305833"/>
                <a:gd name="connsiteX3281" fmla="*/ 1677174 w 4308628"/>
                <a:gd name="connsiteY3281" fmla="*/ 1579416 h 4305833"/>
                <a:gd name="connsiteX3282" fmla="*/ 1677174 w 4308628"/>
                <a:gd name="connsiteY3282" fmla="*/ 1579783 h 4305833"/>
                <a:gd name="connsiteX3283" fmla="*/ 1681936 w 4308628"/>
                <a:gd name="connsiteY3283" fmla="*/ 1583813 h 4305833"/>
                <a:gd name="connsiteX3284" fmla="*/ 1684501 w 4308628"/>
                <a:gd name="connsiteY3284" fmla="*/ 1584179 h 4305833"/>
                <a:gd name="connsiteX3285" fmla="*/ 1691461 w 4308628"/>
                <a:gd name="connsiteY3285" fmla="*/ 1579416 h 4305833"/>
                <a:gd name="connsiteX3286" fmla="*/ 1707215 w 4308628"/>
                <a:gd name="connsiteY3286" fmla="*/ 1579050 h 4305833"/>
                <a:gd name="connsiteX3287" fmla="*/ 1692194 w 4308628"/>
                <a:gd name="connsiteY3287" fmla="*/ 1693719 h 4305833"/>
                <a:gd name="connsiteX3288" fmla="*/ 1685966 w 4308628"/>
                <a:gd name="connsiteY3288" fmla="*/ 1701413 h 4305833"/>
                <a:gd name="connsiteX3289" fmla="*/ 1694392 w 4308628"/>
                <a:gd name="connsiteY3289" fmla="*/ 1710205 h 4305833"/>
                <a:gd name="connsiteX3290" fmla="*/ 1694392 w 4308628"/>
                <a:gd name="connsiteY3290" fmla="*/ 1710205 h 4305833"/>
                <a:gd name="connsiteX3291" fmla="*/ 1694392 w 4308628"/>
                <a:gd name="connsiteY3291" fmla="*/ 1710205 h 4305833"/>
                <a:gd name="connsiteX3292" fmla="*/ 1703185 w 4308628"/>
                <a:gd name="connsiteY3292" fmla="*/ 1701779 h 4305833"/>
                <a:gd name="connsiteX3293" fmla="*/ 1700254 w 4308628"/>
                <a:gd name="connsiteY3293" fmla="*/ 1695551 h 4305833"/>
                <a:gd name="connsiteX3294" fmla="*/ 1743850 w 4308628"/>
                <a:gd name="connsiteY3294" fmla="*/ 1578317 h 4305833"/>
                <a:gd name="connsiteX3295" fmla="*/ 1868777 w 4308628"/>
                <a:gd name="connsiteY3295" fmla="*/ 1575020 h 4305833"/>
                <a:gd name="connsiteX3296" fmla="*/ 1868777 w 4308628"/>
                <a:gd name="connsiteY3296" fmla="*/ 1575386 h 4305833"/>
                <a:gd name="connsiteX3297" fmla="*/ 1880501 w 4308628"/>
                <a:gd name="connsiteY3297" fmla="*/ 1579416 h 4305833"/>
                <a:gd name="connsiteX3298" fmla="*/ 1884897 w 4308628"/>
                <a:gd name="connsiteY3298" fmla="*/ 1574287 h 4305833"/>
                <a:gd name="connsiteX3299" fmla="*/ 1884531 w 4308628"/>
                <a:gd name="connsiteY3299" fmla="*/ 1567693 h 4305833"/>
                <a:gd name="connsiteX3300" fmla="*/ 1879402 w 4308628"/>
                <a:gd name="connsiteY3300" fmla="*/ 1563297 h 4305833"/>
                <a:gd name="connsiteX3301" fmla="*/ 1870243 w 4308628"/>
                <a:gd name="connsiteY3301" fmla="*/ 1566960 h 4305833"/>
                <a:gd name="connsiteX3302" fmla="*/ 1757039 w 4308628"/>
                <a:gd name="connsiteY3302" fmla="*/ 1543880 h 4305833"/>
                <a:gd name="connsiteX3303" fmla="*/ 1762535 w 4308628"/>
                <a:gd name="connsiteY3303" fmla="*/ 1528859 h 4305833"/>
                <a:gd name="connsiteX3304" fmla="*/ 1769495 w 4308628"/>
                <a:gd name="connsiteY3304" fmla="*/ 1521532 h 4305833"/>
                <a:gd name="connsiteX3305" fmla="*/ 1766931 w 4308628"/>
                <a:gd name="connsiteY3305" fmla="*/ 1515670 h 4305833"/>
                <a:gd name="connsiteX3306" fmla="*/ 1788912 w 4308628"/>
                <a:gd name="connsiteY3306" fmla="*/ 1438736 h 4305833"/>
                <a:gd name="connsiteX3307" fmla="*/ 1788912 w 4308628"/>
                <a:gd name="connsiteY3307" fmla="*/ 1438736 h 4305833"/>
                <a:gd name="connsiteX3308" fmla="*/ 1789278 w 4308628"/>
                <a:gd name="connsiteY3308" fmla="*/ 1438736 h 4305833"/>
                <a:gd name="connsiteX3309" fmla="*/ 1880135 w 4308628"/>
                <a:gd name="connsiteY3309" fmla="*/ 1362534 h 4305833"/>
                <a:gd name="connsiteX3310" fmla="*/ 1882333 w 4308628"/>
                <a:gd name="connsiteY3310" fmla="*/ 1363633 h 4305833"/>
                <a:gd name="connsiteX3311" fmla="*/ 1887462 w 4308628"/>
                <a:gd name="connsiteY3311" fmla="*/ 1361435 h 4305833"/>
                <a:gd name="connsiteX3312" fmla="*/ 1889294 w 4308628"/>
                <a:gd name="connsiteY3312" fmla="*/ 1355207 h 4305833"/>
                <a:gd name="connsiteX3313" fmla="*/ 1956703 w 4308628"/>
                <a:gd name="connsiteY3313" fmla="*/ 1301352 h 4305833"/>
                <a:gd name="connsiteX3314" fmla="*/ 2040964 w 4308628"/>
                <a:gd name="connsiteY3314" fmla="*/ 1320403 h 4305833"/>
                <a:gd name="connsiteX3315" fmla="*/ 2045361 w 4308628"/>
                <a:gd name="connsiteY3315" fmla="*/ 1325166 h 4305833"/>
                <a:gd name="connsiteX3316" fmla="*/ 2047559 w 4308628"/>
                <a:gd name="connsiteY3316" fmla="*/ 1325532 h 4305833"/>
                <a:gd name="connsiteX3317" fmla="*/ 2052688 w 4308628"/>
                <a:gd name="connsiteY3317" fmla="*/ 1322967 h 4305833"/>
                <a:gd name="connsiteX3318" fmla="*/ 2167724 w 4308628"/>
                <a:gd name="connsiteY3318" fmla="*/ 1351543 h 4305833"/>
                <a:gd name="connsiteX3319" fmla="*/ 2221578 w 4308628"/>
                <a:gd name="connsiteY3319" fmla="*/ 1411259 h 4305833"/>
                <a:gd name="connsiteX3320" fmla="*/ 2221578 w 4308628"/>
                <a:gd name="connsiteY3320" fmla="*/ 1417853 h 4305833"/>
                <a:gd name="connsiteX3321" fmla="*/ 2228539 w 4308628"/>
                <a:gd name="connsiteY3321" fmla="*/ 1422250 h 4305833"/>
                <a:gd name="connsiteX3322" fmla="*/ 2231103 w 4308628"/>
                <a:gd name="connsiteY3322" fmla="*/ 1421517 h 4305833"/>
                <a:gd name="connsiteX3323" fmla="*/ 2242460 w 4308628"/>
                <a:gd name="connsiteY3323" fmla="*/ 1432508 h 4305833"/>
                <a:gd name="connsiteX3324" fmla="*/ 2151238 w 4308628"/>
                <a:gd name="connsiteY3324" fmla="*/ 1502482 h 4305833"/>
                <a:gd name="connsiteX3325" fmla="*/ 2141346 w 4308628"/>
                <a:gd name="connsiteY3325" fmla="*/ 1503214 h 4305833"/>
                <a:gd name="connsiteX3326" fmla="*/ 2138782 w 4308628"/>
                <a:gd name="connsiteY3326" fmla="*/ 1509442 h 4305833"/>
                <a:gd name="connsiteX3327" fmla="*/ 2147208 w 4308628"/>
                <a:gd name="connsiteY3327" fmla="*/ 1518235 h 4305833"/>
                <a:gd name="connsiteX3328" fmla="*/ 2156000 w 4308628"/>
                <a:gd name="connsiteY3328" fmla="*/ 1509442 h 4305833"/>
                <a:gd name="connsiteX3329" fmla="*/ 2156000 w 4308628"/>
                <a:gd name="connsiteY3329" fmla="*/ 1509076 h 4305833"/>
                <a:gd name="connsiteX3330" fmla="*/ 2269570 w 4308628"/>
                <a:gd name="connsiteY3330" fmla="*/ 1457053 h 4305833"/>
                <a:gd name="connsiteX3331" fmla="*/ 2360060 w 4308628"/>
                <a:gd name="connsiteY3331" fmla="*/ 1543147 h 4305833"/>
                <a:gd name="connsiteX3332" fmla="*/ 2360427 w 4308628"/>
                <a:gd name="connsiteY3332" fmla="*/ 1550108 h 4305833"/>
                <a:gd name="connsiteX3333" fmla="*/ 2372516 w 4308628"/>
                <a:gd name="connsiteY3333" fmla="*/ 1553405 h 4305833"/>
                <a:gd name="connsiteX3334" fmla="*/ 2376180 w 4308628"/>
                <a:gd name="connsiteY3334" fmla="*/ 1542414 h 4305833"/>
                <a:gd name="connsiteX3335" fmla="*/ 2367021 w 4308628"/>
                <a:gd name="connsiteY3335" fmla="*/ 1538384 h 4305833"/>
                <a:gd name="connsiteX3336" fmla="*/ 2303275 w 4308628"/>
                <a:gd name="connsiteY3336" fmla="*/ 1442033 h 4305833"/>
                <a:gd name="connsiteX3337" fmla="*/ 2317930 w 4308628"/>
                <a:gd name="connsiteY3337" fmla="*/ 1435439 h 4305833"/>
                <a:gd name="connsiteX3338" fmla="*/ 2328187 w 4308628"/>
                <a:gd name="connsiteY3338" fmla="*/ 1435072 h 4305833"/>
                <a:gd name="connsiteX3339" fmla="*/ 2330385 w 4308628"/>
                <a:gd name="connsiteY3339" fmla="*/ 1429211 h 4305833"/>
                <a:gd name="connsiteX3340" fmla="*/ 2399260 w 4308628"/>
                <a:gd name="connsiteY3340" fmla="*/ 1391110 h 4305833"/>
                <a:gd name="connsiteX3341" fmla="*/ 2400360 w 4308628"/>
                <a:gd name="connsiteY3341" fmla="*/ 1391476 h 4305833"/>
                <a:gd name="connsiteX3342" fmla="*/ 2400360 w 4308628"/>
                <a:gd name="connsiteY3342" fmla="*/ 1391476 h 4305833"/>
                <a:gd name="connsiteX3343" fmla="*/ 2402924 w 4308628"/>
                <a:gd name="connsiteY3343" fmla="*/ 1390377 h 4305833"/>
                <a:gd name="connsiteX3344" fmla="*/ 2519058 w 4308628"/>
                <a:gd name="connsiteY3344" fmla="*/ 1400635 h 4305833"/>
                <a:gd name="connsiteX3345" fmla="*/ 2525287 w 4308628"/>
                <a:gd name="connsiteY3345" fmla="*/ 1405031 h 4305833"/>
                <a:gd name="connsiteX3346" fmla="*/ 2525287 w 4308628"/>
                <a:gd name="connsiteY3346" fmla="*/ 1405031 h 4305833"/>
                <a:gd name="connsiteX3347" fmla="*/ 2530782 w 4308628"/>
                <a:gd name="connsiteY3347" fmla="*/ 1401734 h 4305833"/>
                <a:gd name="connsiteX3348" fmla="*/ 2616509 w 4308628"/>
                <a:gd name="connsiteY3348" fmla="*/ 1411259 h 4305833"/>
                <a:gd name="connsiteX3349" fmla="*/ 2663036 w 4308628"/>
                <a:gd name="connsiteY3349" fmla="*/ 1484164 h 4305833"/>
                <a:gd name="connsiteX3350" fmla="*/ 2662304 w 4308628"/>
                <a:gd name="connsiteY3350" fmla="*/ 1485263 h 4305833"/>
                <a:gd name="connsiteX3351" fmla="*/ 2667066 w 4308628"/>
                <a:gd name="connsiteY3351" fmla="*/ 1494422 h 4305833"/>
                <a:gd name="connsiteX3352" fmla="*/ 2669264 w 4308628"/>
                <a:gd name="connsiteY3352" fmla="*/ 1494788 h 4305833"/>
                <a:gd name="connsiteX3353" fmla="*/ 2669631 w 4308628"/>
                <a:gd name="connsiteY3353" fmla="*/ 1494788 h 4305833"/>
                <a:gd name="connsiteX3354" fmla="*/ 2698572 w 4308628"/>
                <a:gd name="connsiteY3354" fmla="*/ 1542781 h 4305833"/>
                <a:gd name="connsiteX3355" fmla="*/ 2730812 w 4308628"/>
                <a:gd name="connsiteY3355" fmla="*/ 1596269 h 4305833"/>
                <a:gd name="connsiteX3356" fmla="*/ 2726416 w 4308628"/>
                <a:gd name="connsiteY3356" fmla="*/ 1676500 h 4305833"/>
                <a:gd name="connsiteX3357" fmla="*/ 2722019 w 4308628"/>
                <a:gd name="connsiteY3357" fmla="*/ 1680897 h 4305833"/>
                <a:gd name="connsiteX3358" fmla="*/ 2722386 w 4308628"/>
                <a:gd name="connsiteY3358" fmla="*/ 1687125 h 4305833"/>
                <a:gd name="connsiteX3359" fmla="*/ 2726049 w 4308628"/>
                <a:gd name="connsiteY3359" fmla="*/ 1690422 h 4305833"/>
                <a:gd name="connsiteX3360" fmla="*/ 2726416 w 4308628"/>
                <a:gd name="connsiteY3360" fmla="*/ 1706175 h 4305833"/>
                <a:gd name="connsiteX3361" fmla="*/ 2611746 w 4308628"/>
                <a:gd name="connsiteY3361" fmla="*/ 1691155 h 4305833"/>
                <a:gd name="connsiteX3362" fmla="*/ 2610281 w 4308628"/>
                <a:gd name="connsiteY3362" fmla="*/ 1687491 h 4305833"/>
                <a:gd name="connsiteX3363" fmla="*/ 2597825 w 4308628"/>
                <a:gd name="connsiteY3363" fmla="*/ 1687491 h 4305833"/>
                <a:gd name="connsiteX3364" fmla="*/ 2595260 w 4308628"/>
                <a:gd name="connsiteY3364" fmla="*/ 1693719 h 4305833"/>
                <a:gd name="connsiteX3365" fmla="*/ 2597825 w 4308628"/>
                <a:gd name="connsiteY3365" fmla="*/ 1699947 h 4305833"/>
                <a:gd name="connsiteX3366" fmla="*/ 2604053 w 4308628"/>
                <a:gd name="connsiteY3366" fmla="*/ 1702512 h 4305833"/>
                <a:gd name="connsiteX3367" fmla="*/ 2604053 w 4308628"/>
                <a:gd name="connsiteY3367" fmla="*/ 1702512 h 4305833"/>
                <a:gd name="connsiteX3368" fmla="*/ 2610281 w 4308628"/>
                <a:gd name="connsiteY3368" fmla="*/ 1699581 h 4305833"/>
                <a:gd name="connsiteX3369" fmla="*/ 2727515 w 4308628"/>
                <a:gd name="connsiteY3369" fmla="*/ 1743177 h 4305833"/>
                <a:gd name="connsiteX3370" fmla="*/ 2730812 w 4308628"/>
                <a:gd name="connsiteY3370" fmla="*/ 1868104 h 4305833"/>
                <a:gd name="connsiteX3371" fmla="*/ 2726416 w 4308628"/>
                <a:gd name="connsiteY3371" fmla="*/ 1879461 h 4305833"/>
                <a:gd name="connsiteX3372" fmla="*/ 2731544 w 4308628"/>
                <a:gd name="connsiteY3372" fmla="*/ 1884224 h 4305833"/>
                <a:gd name="connsiteX3373" fmla="*/ 2734109 w 4308628"/>
                <a:gd name="connsiteY3373" fmla="*/ 1884590 h 4305833"/>
                <a:gd name="connsiteX3374" fmla="*/ 2742535 w 4308628"/>
                <a:gd name="connsiteY3374" fmla="*/ 1878729 h 4305833"/>
                <a:gd name="connsiteX3375" fmla="*/ 2742169 w 4308628"/>
                <a:gd name="connsiteY3375" fmla="*/ 1872134 h 4305833"/>
                <a:gd name="connsiteX3376" fmla="*/ 2739238 w 4308628"/>
                <a:gd name="connsiteY3376" fmla="*/ 1869570 h 4305833"/>
                <a:gd name="connsiteX3377" fmla="*/ 2762318 w 4308628"/>
                <a:gd name="connsiteY3377" fmla="*/ 1756000 h 4305833"/>
                <a:gd name="connsiteX3378" fmla="*/ 2777339 w 4308628"/>
                <a:gd name="connsiteY3378" fmla="*/ 1761495 h 4305833"/>
                <a:gd name="connsiteX3379" fmla="*/ 2784666 w 4308628"/>
                <a:gd name="connsiteY3379" fmla="*/ 1768456 h 4305833"/>
                <a:gd name="connsiteX3380" fmla="*/ 2784666 w 4308628"/>
                <a:gd name="connsiteY3380" fmla="*/ 1768456 h 4305833"/>
                <a:gd name="connsiteX3381" fmla="*/ 2790528 w 4308628"/>
                <a:gd name="connsiteY3381" fmla="*/ 1765525 h 4305833"/>
                <a:gd name="connsiteX3382" fmla="*/ 2867463 w 4308628"/>
                <a:gd name="connsiteY3382" fmla="*/ 1787506 h 4305833"/>
                <a:gd name="connsiteX3383" fmla="*/ 2943664 w 4308628"/>
                <a:gd name="connsiteY3383" fmla="*/ 1878729 h 4305833"/>
                <a:gd name="connsiteX3384" fmla="*/ 2942932 w 4308628"/>
                <a:gd name="connsiteY3384" fmla="*/ 1880927 h 4305833"/>
                <a:gd name="connsiteX3385" fmla="*/ 2945130 w 4308628"/>
                <a:gd name="connsiteY3385" fmla="*/ 1886056 h 4305833"/>
                <a:gd name="connsiteX3386" fmla="*/ 2950259 w 4308628"/>
                <a:gd name="connsiteY3386" fmla="*/ 1888254 h 4305833"/>
                <a:gd name="connsiteX3387" fmla="*/ 2951358 w 4308628"/>
                <a:gd name="connsiteY3387" fmla="*/ 1887888 h 4305833"/>
                <a:gd name="connsiteX3388" fmla="*/ 2991657 w 4308628"/>
                <a:gd name="connsiteY3388" fmla="*/ 1938444 h 4305833"/>
                <a:gd name="connsiteX3389" fmla="*/ 3005579 w 4308628"/>
                <a:gd name="connsiteY3389" fmla="*/ 1955663 h 4305833"/>
                <a:gd name="connsiteX3390" fmla="*/ 2986894 w 4308628"/>
                <a:gd name="connsiteY3390" fmla="*/ 2039925 h 4305833"/>
                <a:gd name="connsiteX3391" fmla="*/ 2981765 w 4308628"/>
                <a:gd name="connsiteY3391" fmla="*/ 2047985 h 4305833"/>
                <a:gd name="connsiteX3392" fmla="*/ 2982498 w 4308628"/>
                <a:gd name="connsiteY3392" fmla="*/ 2049817 h 4305833"/>
                <a:gd name="connsiteX3393" fmla="*/ 2984330 w 4308628"/>
                <a:gd name="connsiteY3393" fmla="*/ 2051282 h 4305833"/>
                <a:gd name="connsiteX3394" fmla="*/ 2955754 w 4308628"/>
                <a:gd name="connsiteY3394" fmla="*/ 2166684 h 4305833"/>
                <a:gd name="connsiteX3395" fmla="*/ 2896038 w 4308628"/>
                <a:gd name="connsiteY3395" fmla="*/ 2220538 h 4305833"/>
                <a:gd name="connsiteX3396" fmla="*/ 2886147 w 4308628"/>
                <a:gd name="connsiteY3396" fmla="*/ 2223835 h 4305833"/>
                <a:gd name="connsiteX3397" fmla="*/ 2886147 w 4308628"/>
                <a:gd name="connsiteY3397" fmla="*/ 2230064 h 4305833"/>
                <a:gd name="connsiteX3398" fmla="*/ 2875156 w 4308628"/>
                <a:gd name="connsiteY3398" fmla="*/ 2241787 h 4305833"/>
                <a:gd name="connsiteX3399" fmla="*/ 2804816 w 4308628"/>
                <a:gd name="connsiteY3399" fmla="*/ 2149832 h 4305833"/>
                <a:gd name="connsiteX3400" fmla="*/ 2806281 w 4308628"/>
                <a:gd name="connsiteY3400" fmla="*/ 2146168 h 4305833"/>
                <a:gd name="connsiteX3401" fmla="*/ 2803717 w 4308628"/>
                <a:gd name="connsiteY3401" fmla="*/ 2139940 h 4305833"/>
                <a:gd name="connsiteX3402" fmla="*/ 2791261 w 4308628"/>
                <a:gd name="connsiteY3402" fmla="*/ 2139940 h 4305833"/>
                <a:gd name="connsiteX3403" fmla="*/ 2791261 w 4308628"/>
                <a:gd name="connsiteY3403" fmla="*/ 2152396 h 4305833"/>
                <a:gd name="connsiteX3404" fmla="*/ 2797488 w 4308628"/>
                <a:gd name="connsiteY3404" fmla="*/ 2154961 h 4305833"/>
                <a:gd name="connsiteX3405" fmla="*/ 2797855 w 4308628"/>
                <a:gd name="connsiteY3405" fmla="*/ 2154961 h 4305833"/>
                <a:gd name="connsiteX3406" fmla="*/ 2849877 w 4308628"/>
                <a:gd name="connsiteY3406" fmla="*/ 2268531 h 4305833"/>
                <a:gd name="connsiteX3407" fmla="*/ 2763784 w 4308628"/>
                <a:gd name="connsiteY3407" fmla="*/ 2359021 h 4305833"/>
                <a:gd name="connsiteX3408" fmla="*/ 2756823 w 4308628"/>
                <a:gd name="connsiteY3408" fmla="*/ 2359387 h 4305833"/>
                <a:gd name="connsiteX3409" fmla="*/ 2752427 w 4308628"/>
                <a:gd name="connsiteY3409" fmla="*/ 2364516 h 4305833"/>
                <a:gd name="connsiteX3410" fmla="*/ 2757922 w 4308628"/>
                <a:gd name="connsiteY3410" fmla="*/ 2375507 h 4305833"/>
                <a:gd name="connsiteX3411" fmla="*/ 2760487 w 4308628"/>
                <a:gd name="connsiteY3411" fmla="*/ 2375873 h 4305833"/>
                <a:gd name="connsiteX3412" fmla="*/ 2764516 w 4308628"/>
                <a:gd name="connsiteY3412" fmla="*/ 2375140 h 4305833"/>
                <a:gd name="connsiteX3413" fmla="*/ 2768547 w 4308628"/>
                <a:gd name="connsiteY3413" fmla="*/ 2365981 h 4305833"/>
                <a:gd name="connsiteX3414" fmla="*/ 2864898 w 4308628"/>
                <a:gd name="connsiteY3414" fmla="*/ 2302236 h 4305833"/>
                <a:gd name="connsiteX3415" fmla="*/ 2871493 w 4308628"/>
                <a:gd name="connsiteY3415" fmla="*/ 2316890 h 4305833"/>
                <a:gd name="connsiteX3416" fmla="*/ 2871859 w 4308628"/>
                <a:gd name="connsiteY3416" fmla="*/ 2327148 h 4305833"/>
                <a:gd name="connsiteX3417" fmla="*/ 2877354 w 4308628"/>
                <a:gd name="connsiteY3417" fmla="*/ 2329712 h 4305833"/>
                <a:gd name="connsiteX3418" fmla="*/ 2877720 w 4308628"/>
                <a:gd name="connsiteY3418" fmla="*/ 2329712 h 4305833"/>
                <a:gd name="connsiteX3419" fmla="*/ 2916554 w 4308628"/>
                <a:gd name="connsiteY3419" fmla="*/ 2400052 h 4305833"/>
                <a:gd name="connsiteX3420" fmla="*/ 2905930 w 4308628"/>
                <a:gd name="connsiteY3420" fmla="*/ 2518385 h 4305833"/>
                <a:gd name="connsiteX3421" fmla="*/ 2901533 w 4308628"/>
                <a:gd name="connsiteY3421" fmla="*/ 2524613 h 4305833"/>
                <a:gd name="connsiteX3422" fmla="*/ 2904831 w 4308628"/>
                <a:gd name="connsiteY3422" fmla="*/ 2530108 h 4305833"/>
                <a:gd name="connsiteX3423" fmla="*/ 2895306 w 4308628"/>
                <a:gd name="connsiteY3423" fmla="*/ 2615836 h 4305833"/>
                <a:gd name="connsiteX3424" fmla="*/ 2821302 w 4308628"/>
                <a:gd name="connsiteY3424" fmla="*/ 2663096 h 4305833"/>
                <a:gd name="connsiteX3425" fmla="*/ 2300344 w 4308628"/>
                <a:gd name="connsiteY3425" fmla="*/ 3044105 h 4305833"/>
                <a:gd name="connsiteX3426" fmla="*/ 2284225 w 4308628"/>
                <a:gd name="connsiteY3426" fmla="*/ 3056561 h 4305833"/>
                <a:gd name="connsiteX3427" fmla="*/ 2281294 w 4308628"/>
                <a:gd name="connsiteY3427" fmla="*/ 3047769 h 4305833"/>
                <a:gd name="connsiteX3428" fmla="*/ 2300344 w 4308628"/>
                <a:gd name="connsiteY3428" fmla="*/ 3044105 h 4305833"/>
                <a:gd name="connsiteX3429" fmla="*/ 2316464 w 4308628"/>
                <a:gd name="connsiteY3429" fmla="*/ 3031649 h 4305833"/>
                <a:gd name="connsiteX3430" fmla="*/ 2308038 w 4308628"/>
                <a:gd name="connsiteY3430" fmla="*/ 3033115 h 4305833"/>
                <a:gd name="connsiteX3431" fmla="*/ 2306939 w 4308628"/>
                <a:gd name="connsiteY3431" fmla="*/ 3036046 h 4305833"/>
                <a:gd name="connsiteX3432" fmla="*/ 2279096 w 4308628"/>
                <a:gd name="connsiteY3432" fmla="*/ 3041174 h 4305833"/>
                <a:gd name="connsiteX3433" fmla="*/ 2263709 w 4308628"/>
                <a:gd name="connsiteY3433" fmla="*/ 2993182 h 4305833"/>
                <a:gd name="connsiteX3434" fmla="*/ 2263709 w 4308628"/>
                <a:gd name="connsiteY3434" fmla="*/ 2993182 h 4305833"/>
                <a:gd name="connsiteX3435" fmla="*/ 2342475 w 4308628"/>
                <a:gd name="connsiteY3435" fmla="*/ 3010767 h 4305833"/>
                <a:gd name="connsiteX3436" fmla="*/ 2316464 w 4308628"/>
                <a:gd name="connsiteY3436" fmla="*/ 3031649 h 4305833"/>
                <a:gd name="connsiteX3437" fmla="*/ 2083462 w 4308628"/>
                <a:gd name="connsiteY3437" fmla="*/ 3214094 h 4305833"/>
                <a:gd name="connsiteX3438" fmla="*/ 2084927 w 4308628"/>
                <a:gd name="connsiteY3438" fmla="*/ 3202737 h 4305833"/>
                <a:gd name="connsiteX3439" fmla="*/ 2092987 w 4308628"/>
                <a:gd name="connsiteY3439" fmla="*/ 3206401 h 4305833"/>
                <a:gd name="connsiteX3440" fmla="*/ 2083462 w 4308628"/>
                <a:gd name="connsiteY3440" fmla="*/ 3214094 h 4305833"/>
                <a:gd name="connsiteX3441" fmla="*/ 1873540 w 4308628"/>
                <a:gd name="connsiteY3441" fmla="*/ 3178924 h 4305833"/>
                <a:gd name="connsiteX3442" fmla="*/ 1866946 w 4308628"/>
                <a:gd name="connsiteY3442" fmla="*/ 3168666 h 4305833"/>
                <a:gd name="connsiteX3443" fmla="*/ 1875738 w 4308628"/>
                <a:gd name="connsiteY3443" fmla="*/ 3167567 h 4305833"/>
                <a:gd name="connsiteX3444" fmla="*/ 1873540 w 4308628"/>
                <a:gd name="connsiteY3444" fmla="*/ 3178924 h 4305833"/>
                <a:gd name="connsiteX3445" fmla="*/ 1740187 w 4308628"/>
                <a:gd name="connsiteY3445" fmla="*/ 2956913 h 4305833"/>
                <a:gd name="connsiteX3446" fmla="*/ 1734691 w 4308628"/>
                <a:gd name="connsiteY3446" fmla="*/ 2964240 h 4305833"/>
                <a:gd name="connsiteX3447" fmla="*/ 1723334 w 4308628"/>
                <a:gd name="connsiteY3447" fmla="*/ 2947387 h 4305833"/>
                <a:gd name="connsiteX3448" fmla="*/ 1740187 w 4308628"/>
                <a:gd name="connsiteY3448" fmla="*/ 2956913 h 4305833"/>
                <a:gd name="connsiteX3449" fmla="*/ 1720037 w 4308628"/>
                <a:gd name="connsiteY3449" fmla="*/ 2937862 h 4305833"/>
                <a:gd name="connsiteX3450" fmla="*/ 1719671 w 4308628"/>
                <a:gd name="connsiteY3450" fmla="*/ 2934199 h 4305833"/>
                <a:gd name="connsiteX3451" fmla="*/ 1712344 w 4308628"/>
                <a:gd name="connsiteY3451" fmla="*/ 2930535 h 4305833"/>
                <a:gd name="connsiteX3452" fmla="*/ 1694392 w 4308628"/>
                <a:gd name="connsiteY3452" fmla="*/ 2901959 h 4305833"/>
                <a:gd name="connsiteX3453" fmla="*/ 1774990 w 4308628"/>
                <a:gd name="connsiteY3453" fmla="*/ 2911118 h 4305833"/>
                <a:gd name="connsiteX3454" fmla="*/ 1744583 w 4308628"/>
                <a:gd name="connsiteY3454" fmla="*/ 2951417 h 4305833"/>
                <a:gd name="connsiteX3455" fmla="*/ 1720037 w 4308628"/>
                <a:gd name="connsiteY3455" fmla="*/ 2937862 h 4305833"/>
                <a:gd name="connsiteX3456" fmla="*/ 1947911 w 4308628"/>
                <a:gd name="connsiteY3456" fmla="*/ 3378954 h 4305833"/>
                <a:gd name="connsiteX3457" fmla="*/ 1875738 w 4308628"/>
                <a:gd name="connsiteY3457" fmla="*/ 3297257 h 4305833"/>
                <a:gd name="connsiteX3458" fmla="*/ 1875738 w 4308628"/>
                <a:gd name="connsiteY3458" fmla="*/ 3296524 h 4305833"/>
                <a:gd name="connsiteX3459" fmla="*/ 1970258 w 4308628"/>
                <a:gd name="connsiteY3459" fmla="*/ 3244868 h 4305833"/>
                <a:gd name="connsiteX3460" fmla="*/ 2042796 w 4308628"/>
                <a:gd name="connsiteY3460" fmla="*/ 3324367 h 4305833"/>
                <a:gd name="connsiteX3461" fmla="*/ 2042430 w 4308628"/>
                <a:gd name="connsiteY3461" fmla="*/ 3325100 h 4305833"/>
                <a:gd name="connsiteX3462" fmla="*/ 1947911 w 4308628"/>
                <a:gd name="connsiteY3462" fmla="*/ 3378954 h 4305833"/>
                <a:gd name="connsiteX3463" fmla="*/ 1957802 w 4308628"/>
                <a:gd name="connsiteY3463" fmla="*/ 2938228 h 4305833"/>
                <a:gd name="connsiteX3464" fmla="*/ 1964763 w 4308628"/>
                <a:gd name="connsiteY3464" fmla="*/ 2940427 h 4305833"/>
                <a:gd name="connsiteX3465" fmla="*/ 1962565 w 4308628"/>
                <a:gd name="connsiteY3465" fmla="*/ 2943724 h 4305833"/>
                <a:gd name="connsiteX3466" fmla="*/ 1955238 w 4308628"/>
                <a:gd name="connsiteY3466" fmla="*/ 2942991 h 4305833"/>
                <a:gd name="connsiteX3467" fmla="*/ 1957802 w 4308628"/>
                <a:gd name="connsiteY3467" fmla="*/ 2938228 h 4305833"/>
                <a:gd name="connsiteX3468" fmla="*/ 1971357 w 4308628"/>
                <a:gd name="connsiteY3468" fmla="*/ 2942258 h 4305833"/>
                <a:gd name="connsiteX3469" fmla="*/ 1981615 w 4308628"/>
                <a:gd name="connsiteY3469" fmla="*/ 2945189 h 4305833"/>
                <a:gd name="connsiteX3470" fmla="*/ 1970258 w 4308628"/>
                <a:gd name="connsiteY3470" fmla="*/ 2944090 h 4305833"/>
                <a:gd name="connsiteX3471" fmla="*/ 1971357 w 4308628"/>
                <a:gd name="connsiteY3471" fmla="*/ 2942258 h 4305833"/>
                <a:gd name="connsiteX3472" fmla="*/ 1958901 w 4308628"/>
                <a:gd name="connsiteY3472" fmla="*/ 2950318 h 4305833"/>
                <a:gd name="connsiteX3473" fmla="*/ 1924097 w 4308628"/>
                <a:gd name="connsiteY3473" fmla="*/ 3008202 h 4305833"/>
                <a:gd name="connsiteX3474" fmla="*/ 1952307 w 4308628"/>
                <a:gd name="connsiteY3474" fmla="*/ 2949585 h 4305833"/>
                <a:gd name="connsiteX3475" fmla="*/ 1958901 w 4308628"/>
                <a:gd name="connsiteY3475" fmla="*/ 2950318 h 4305833"/>
                <a:gd name="connsiteX3476" fmla="*/ 1968426 w 4308628"/>
                <a:gd name="connsiteY3476" fmla="*/ 2934199 h 4305833"/>
                <a:gd name="connsiteX3477" fmla="*/ 1960733 w 4308628"/>
                <a:gd name="connsiteY3477" fmla="*/ 2932001 h 4305833"/>
                <a:gd name="connsiteX3478" fmla="*/ 1967327 w 4308628"/>
                <a:gd name="connsiteY3478" fmla="*/ 2918812 h 4305833"/>
                <a:gd name="connsiteX3479" fmla="*/ 1981615 w 4308628"/>
                <a:gd name="connsiteY3479" fmla="*/ 2912584 h 4305833"/>
                <a:gd name="connsiteX3480" fmla="*/ 1968426 w 4308628"/>
                <a:gd name="connsiteY3480" fmla="*/ 2934199 h 4305833"/>
                <a:gd name="connsiteX3481" fmla="*/ 1954138 w 4308628"/>
                <a:gd name="connsiteY3481" fmla="*/ 2930169 h 4305833"/>
                <a:gd name="connsiteX3482" fmla="*/ 1946445 w 4308628"/>
                <a:gd name="connsiteY3482" fmla="*/ 2927971 h 4305833"/>
                <a:gd name="connsiteX3483" fmla="*/ 1957802 w 4308628"/>
                <a:gd name="connsiteY3483" fmla="*/ 2923208 h 4305833"/>
                <a:gd name="connsiteX3484" fmla="*/ 1954138 w 4308628"/>
                <a:gd name="connsiteY3484" fmla="*/ 2930169 h 4305833"/>
                <a:gd name="connsiteX3485" fmla="*/ 1951207 w 4308628"/>
                <a:gd name="connsiteY3485" fmla="*/ 2936397 h 4305833"/>
                <a:gd name="connsiteX3486" fmla="*/ 1948277 w 4308628"/>
                <a:gd name="connsiteY3486" fmla="*/ 2942258 h 4305833"/>
                <a:gd name="connsiteX3487" fmla="*/ 1918968 w 4308628"/>
                <a:gd name="connsiteY3487" fmla="*/ 2939694 h 4305833"/>
                <a:gd name="connsiteX3488" fmla="*/ 1936553 w 4308628"/>
                <a:gd name="connsiteY3488" fmla="*/ 2932001 h 4305833"/>
                <a:gd name="connsiteX3489" fmla="*/ 1951207 w 4308628"/>
                <a:gd name="connsiteY3489" fmla="*/ 2936397 h 4305833"/>
                <a:gd name="connsiteX3490" fmla="*/ 1898086 w 4308628"/>
                <a:gd name="connsiteY3490" fmla="*/ 3061324 h 4305833"/>
                <a:gd name="connsiteX3491" fmla="*/ 1897720 w 4308628"/>
                <a:gd name="connsiteY3491" fmla="*/ 3063522 h 4305833"/>
                <a:gd name="connsiteX3492" fmla="*/ 1897353 w 4308628"/>
                <a:gd name="connsiteY3492" fmla="*/ 3063522 h 4305833"/>
                <a:gd name="connsiteX3493" fmla="*/ 1898086 w 4308628"/>
                <a:gd name="connsiteY3493" fmla="*/ 3061324 h 4305833"/>
                <a:gd name="connsiteX3494" fmla="*/ 1905413 w 4308628"/>
                <a:gd name="connsiteY3494" fmla="*/ 3059492 h 4305833"/>
                <a:gd name="connsiteX3495" fmla="*/ 1906878 w 4308628"/>
                <a:gd name="connsiteY3495" fmla="*/ 3063889 h 4305833"/>
                <a:gd name="connsiteX3496" fmla="*/ 1904314 w 4308628"/>
                <a:gd name="connsiteY3496" fmla="*/ 3063889 h 4305833"/>
                <a:gd name="connsiteX3497" fmla="*/ 1905413 w 4308628"/>
                <a:gd name="connsiteY3497" fmla="*/ 3059492 h 4305833"/>
                <a:gd name="connsiteX3498" fmla="*/ 1909809 w 4308628"/>
                <a:gd name="connsiteY3498" fmla="*/ 3051432 h 4305833"/>
                <a:gd name="connsiteX3499" fmla="*/ 1967327 w 4308628"/>
                <a:gd name="connsiteY3499" fmla="*/ 3067552 h 4305833"/>
                <a:gd name="connsiteX3500" fmla="*/ 1914206 w 4308628"/>
                <a:gd name="connsiteY3500" fmla="*/ 3064255 h 4305833"/>
                <a:gd name="connsiteX3501" fmla="*/ 1909809 w 4308628"/>
                <a:gd name="connsiteY3501" fmla="*/ 3051432 h 4305833"/>
                <a:gd name="connsiteX3502" fmla="*/ 1909809 w 4308628"/>
                <a:gd name="connsiteY3502" fmla="*/ 3044472 h 4305833"/>
                <a:gd name="connsiteX3503" fmla="*/ 1909809 w 4308628"/>
                <a:gd name="connsiteY3503" fmla="*/ 3044472 h 4305833"/>
                <a:gd name="connsiteX3504" fmla="*/ 1966228 w 4308628"/>
                <a:gd name="connsiteY3504" fmla="*/ 2950685 h 4305833"/>
                <a:gd name="connsiteX3505" fmla="*/ 2014953 w 4308628"/>
                <a:gd name="connsiteY3505" fmla="*/ 2955081 h 4305833"/>
                <a:gd name="connsiteX3506" fmla="*/ 2015320 w 4308628"/>
                <a:gd name="connsiteY3506" fmla="*/ 2955081 h 4305833"/>
                <a:gd name="connsiteX3507" fmla="*/ 2018617 w 4308628"/>
                <a:gd name="connsiteY3507" fmla="*/ 2951784 h 4305833"/>
                <a:gd name="connsiteX3508" fmla="*/ 2018251 w 4308628"/>
                <a:gd name="connsiteY3508" fmla="*/ 2950318 h 4305833"/>
                <a:gd name="connsiteX3509" fmla="*/ 2018251 w 4308628"/>
                <a:gd name="connsiteY3509" fmla="*/ 2950318 h 4305833"/>
                <a:gd name="connsiteX3510" fmla="*/ 2018251 w 4308628"/>
                <a:gd name="connsiteY3510" fmla="*/ 2949952 h 4305833"/>
                <a:gd name="connsiteX3511" fmla="*/ 2017518 w 4308628"/>
                <a:gd name="connsiteY3511" fmla="*/ 2949585 h 4305833"/>
                <a:gd name="connsiteX3512" fmla="*/ 2016419 w 4308628"/>
                <a:gd name="connsiteY3512" fmla="*/ 2948487 h 4305833"/>
                <a:gd name="connsiteX3513" fmla="*/ 1975020 w 4308628"/>
                <a:gd name="connsiteY3513" fmla="*/ 2936397 h 4305833"/>
                <a:gd name="connsiteX3514" fmla="*/ 1992239 w 4308628"/>
                <a:gd name="connsiteY3514" fmla="*/ 2907821 h 4305833"/>
                <a:gd name="connsiteX3515" fmla="*/ 2029608 w 4308628"/>
                <a:gd name="connsiteY3515" fmla="*/ 2891702 h 4305833"/>
                <a:gd name="connsiteX3516" fmla="*/ 2059649 w 4308628"/>
                <a:gd name="connsiteY3516" fmla="*/ 2919178 h 4305833"/>
                <a:gd name="connsiteX3517" fmla="*/ 2066609 w 4308628"/>
                <a:gd name="connsiteY3517" fmla="*/ 2951784 h 4305833"/>
                <a:gd name="connsiteX3518" fmla="*/ 2026310 w 4308628"/>
                <a:gd name="connsiteY3518" fmla="*/ 2949952 h 4305833"/>
                <a:gd name="connsiteX3519" fmla="*/ 2024845 w 4308628"/>
                <a:gd name="connsiteY3519" fmla="*/ 2948853 h 4305833"/>
                <a:gd name="connsiteX3520" fmla="*/ 2023380 w 4308628"/>
                <a:gd name="connsiteY3520" fmla="*/ 2948487 h 4305833"/>
                <a:gd name="connsiteX3521" fmla="*/ 2018617 w 4308628"/>
                <a:gd name="connsiteY3521" fmla="*/ 2953249 h 4305833"/>
                <a:gd name="connsiteX3522" fmla="*/ 2021914 w 4308628"/>
                <a:gd name="connsiteY3522" fmla="*/ 2957645 h 4305833"/>
                <a:gd name="connsiteX3523" fmla="*/ 2023380 w 4308628"/>
                <a:gd name="connsiteY3523" fmla="*/ 2958012 h 4305833"/>
                <a:gd name="connsiteX3524" fmla="*/ 2025578 w 4308628"/>
                <a:gd name="connsiteY3524" fmla="*/ 2957279 h 4305833"/>
                <a:gd name="connsiteX3525" fmla="*/ 2070273 w 4308628"/>
                <a:gd name="connsiteY3525" fmla="*/ 2968270 h 4305833"/>
                <a:gd name="connsiteX3526" fmla="*/ 2092987 w 4308628"/>
                <a:gd name="connsiteY3526" fmla="*/ 3075245 h 4305833"/>
                <a:gd name="connsiteX3527" fmla="*/ 2092987 w 4308628"/>
                <a:gd name="connsiteY3527" fmla="*/ 3075245 h 4305833"/>
                <a:gd name="connsiteX3528" fmla="*/ 1999933 w 4308628"/>
                <a:gd name="connsiteY3528" fmla="*/ 3069750 h 4305833"/>
                <a:gd name="connsiteX3529" fmla="*/ 1909809 w 4308628"/>
                <a:gd name="connsiteY3529" fmla="*/ 3044472 h 4305833"/>
                <a:gd name="connsiteX3530" fmla="*/ 2068441 w 4308628"/>
                <a:gd name="connsiteY3530" fmla="*/ 2960943 h 4305833"/>
                <a:gd name="connsiteX3531" fmla="*/ 2057084 w 4308628"/>
                <a:gd name="connsiteY3531" fmla="*/ 2958012 h 4305833"/>
                <a:gd name="connsiteX3532" fmla="*/ 2067709 w 4308628"/>
                <a:gd name="connsiteY3532" fmla="*/ 2958378 h 4305833"/>
                <a:gd name="connsiteX3533" fmla="*/ 2068441 w 4308628"/>
                <a:gd name="connsiteY3533" fmla="*/ 2960943 h 4305833"/>
                <a:gd name="connsiteX3534" fmla="*/ 2077234 w 4308628"/>
                <a:gd name="connsiteY3534" fmla="*/ 2970102 h 4305833"/>
                <a:gd name="connsiteX3535" fmla="*/ 2083828 w 4308628"/>
                <a:gd name="connsiteY3535" fmla="*/ 2971567 h 4305833"/>
                <a:gd name="connsiteX3536" fmla="*/ 2091522 w 4308628"/>
                <a:gd name="connsiteY3536" fmla="*/ 3036412 h 4305833"/>
                <a:gd name="connsiteX3537" fmla="*/ 2077234 w 4308628"/>
                <a:gd name="connsiteY3537" fmla="*/ 2970102 h 4305833"/>
                <a:gd name="connsiteX3538" fmla="*/ 2075768 w 4308628"/>
                <a:gd name="connsiteY3538" fmla="*/ 2962775 h 4305833"/>
                <a:gd name="connsiteX3539" fmla="*/ 2075036 w 4308628"/>
                <a:gd name="connsiteY3539" fmla="*/ 2959111 h 4305833"/>
                <a:gd name="connsiteX3540" fmla="*/ 2082363 w 4308628"/>
                <a:gd name="connsiteY3540" fmla="*/ 2959477 h 4305833"/>
                <a:gd name="connsiteX3541" fmla="*/ 2083095 w 4308628"/>
                <a:gd name="connsiteY3541" fmla="*/ 2964606 h 4305833"/>
                <a:gd name="connsiteX3542" fmla="*/ 2075768 w 4308628"/>
                <a:gd name="connsiteY3542" fmla="*/ 2962775 h 4305833"/>
                <a:gd name="connsiteX3543" fmla="*/ 2118266 w 4308628"/>
                <a:gd name="connsiteY3543" fmla="*/ 2973032 h 4305833"/>
                <a:gd name="connsiteX3544" fmla="*/ 2089690 w 4308628"/>
                <a:gd name="connsiteY3544" fmla="*/ 2966071 h 4305833"/>
                <a:gd name="connsiteX3545" fmla="*/ 2088957 w 4308628"/>
                <a:gd name="connsiteY3545" fmla="*/ 2959477 h 4305833"/>
                <a:gd name="connsiteX3546" fmla="*/ 2103978 w 4308628"/>
                <a:gd name="connsiteY3546" fmla="*/ 2960210 h 4305833"/>
                <a:gd name="connsiteX3547" fmla="*/ 2118266 w 4308628"/>
                <a:gd name="connsiteY3547" fmla="*/ 2973032 h 4305833"/>
                <a:gd name="connsiteX3548" fmla="*/ 2088224 w 4308628"/>
                <a:gd name="connsiteY3548" fmla="*/ 2952516 h 4305833"/>
                <a:gd name="connsiteX3549" fmla="*/ 2087126 w 4308628"/>
                <a:gd name="connsiteY3549" fmla="*/ 2944457 h 4305833"/>
                <a:gd name="connsiteX3550" fmla="*/ 2096284 w 4308628"/>
                <a:gd name="connsiteY3550" fmla="*/ 2952883 h 4305833"/>
                <a:gd name="connsiteX3551" fmla="*/ 2088224 w 4308628"/>
                <a:gd name="connsiteY3551" fmla="*/ 2952516 h 4305833"/>
                <a:gd name="connsiteX3552" fmla="*/ 2081264 w 4308628"/>
                <a:gd name="connsiteY3552" fmla="*/ 2952516 h 4305833"/>
                <a:gd name="connsiteX3553" fmla="*/ 2073204 w 4308628"/>
                <a:gd name="connsiteY3553" fmla="*/ 2952150 h 4305833"/>
                <a:gd name="connsiteX3554" fmla="*/ 2068075 w 4308628"/>
                <a:gd name="connsiteY3554" fmla="*/ 2927238 h 4305833"/>
                <a:gd name="connsiteX3555" fmla="*/ 2079432 w 4308628"/>
                <a:gd name="connsiteY3555" fmla="*/ 2937862 h 4305833"/>
                <a:gd name="connsiteX3556" fmla="*/ 2081264 w 4308628"/>
                <a:gd name="connsiteY3556" fmla="*/ 2952516 h 4305833"/>
                <a:gd name="connsiteX3557" fmla="*/ 2090422 w 4308628"/>
                <a:gd name="connsiteY3557" fmla="*/ 3081840 h 4305833"/>
                <a:gd name="connsiteX3558" fmla="*/ 2081997 w 4308628"/>
                <a:gd name="connsiteY3558" fmla="*/ 3092464 h 4305833"/>
                <a:gd name="connsiteX3559" fmla="*/ 2030707 w 4308628"/>
                <a:gd name="connsiteY3559" fmla="*/ 3078177 h 4305833"/>
                <a:gd name="connsiteX3560" fmla="*/ 2090422 w 4308628"/>
                <a:gd name="connsiteY3560" fmla="*/ 3081840 h 4305833"/>
                <a:gd name="connsiteX3561" fmla="*/ 2092254 w 4308628"/>
                <a:gd name="connsiteY3561" fmla="*/ 3090632 h 4305833"/>
                <a:gd name="connsiteX3562" fmla="*/ 2091522 w 4308628"/>
                <a:gd name="connsiteY3562" fmla="*/ 3095029 h 4305833"/>
                <a:gd name="connsiteX3563" fmla="*/ 2088957 w 4308628"/>
                <a:gd name="connsiteY3563" fmla="*/ 3094296 h 4305833"/>
                <a:gd name="connsiteX3564" fmla="*/ 2092254 w 4308628"/>
                <a:gd name="connsiteY3564" fmla="*/ 3090632 h 4305833"/>
                <a:gd name="connsiteX3565" fmla="*/ 2098483 w 4308628"/>
                <a:gd name="connsiteY3565" fmla="*/ 3095029 h 4305833"/>
                <a:gd name="connsiteX3566" fmla="*/ 2098849 w 4308628"/>
                <a:gd name="connsiteY3566" fmla="*/ 3097593 h 4305833"/>
                <a:gd name="connsiteX3567" fmla="*/ 2098116 w 4308628"/>
                <a:gd name="connsiteY3567" fmla="*/ 3097593 h 4305833"/>
                <a:gd name="connsiteX3568" fmla="*/ 2098483 w 4308628"/>
                <a:gd name="connsiteY3568" fmla="*/ 3095029 h 4305833"/>
                <a:gd name="connsiteX3569" fmla="*/ 1907978 w 4308628"/>
                <a:gd name="connsiteY3569" fmla="*/ 2950318 h 4305833"/>
                <a:gd name="connsiteX3570" fmla="*/ 1912008 w 4308628"/>
                <a:gd name="connsiteY3570" fmla="*/ 2948853 h 4305833"/>
                <a:gd name="connsiteX3571" fmla="*/ 1913107 w 4308628"/>
                <a:gd name="connsiteY3571" fmla="*/ 2946289 h 4305833"/>
                <a:gd name="connsiteX3572" fmla="*/ 1945346 w 4308628"/>
                <a:gd name="connsiteY3572" fmla="*/ 2949219 h 4305833"/>
                <a:gd name="connsiteX3573" fmla="*/ 1901383 w 4308628"/>
                <a:gd name="connsiteY3573" fmla="*/ 3040808 h 4305833"/>
                <a:gd name="connsiteX3574" fmla="*/ 1898819 w 4308628"/>
                <a:gd name="connsiteY3574" fmla="*/ 3039342 h 4305833"/>
                <a:gd name="connsiteX3575" fmla="*/ 1907978 w 4308628"/>
                <a:gd name="connsiteY3575" fmla="*/ 2950318 h 4305833"/>
                <a:gd name="connsiteX3576" fmla="*/ 2102879 w 4308628"/>
                <a:gd name="connsiteY3576" fmla="*/ 3074146 h 4305833"/>
                <a:gd name="connsiteX3577" fmla="*/ 2090789 w 4308628"/>
                <a:gd name="connsiteY3577" fmla="*/ 2973032 h 4305833"/>
                <a:gd name="connsiteX3578" fmla="*/ 2122296 w 4308628"/>
                <a:gd name="connsiteY3578" fmla="*/ 2980726 h 4305833"/>
                <a:gd name="connsiteX3579" fmla="*/ 2122296 w 4308628"/>
                <a:gd name="connsiteY3579" fmla="*/ 2983657 h 4305833"/>
                <a:gd name="connsiteX3580" fmla="*/ 2125226 w 4308628"/>
                <a:gd name="connsiteY3580" fmla="*/ 2986954 h 4305833"/>
                <a:gd name="connsiteX3581" fmla="*/ 2105443 w 4308628"/>
                <a:gd name="connsiteY3581" fmla="*/ 3073414 h 4305833"/>
                <a:gd name="connsiteX3582" fmla="*/ 2102879 w 4308628"/>
                <a:gd name="connsiteY3582" fmla="*/ 3074146 h 4305833"/>
                <a:gd name="connsiteX3583" fmla="*/ 2114969 w 4308628"/>
                <a:gd name="connsiteY3583" fmla="*/ 2960576 h 4305833"/>
                <a:gd name="connsiteX3584" fmla="*/ 2114969 w 4308628"/>
                <a:gd name="connsiteY3584" fmla="*/ 2960576 h 4305833"/>
                <a:gd name="connsiteX3585" fmla="*/ 2114969 w 4308628"/>
                <a:gd name="connsiteY3585" fmla="*/ 2960576 h 4305833"/>
                <a:gd name="connsiteX3586" fmla="*/ 2114969 w 4308628"/>
                <a:gd name="connsiteY3586" fmla="*/ 2960576 h 4305833"/>
                <a:gd name="connsiteX3587" fmla="*/ 2057084 w 4308628"/>
                <a:gd name="connsiteY3587" fmla="*/ 2907821 h 4305833"/>
                <a:gd name="connsiteX3588" fmla="*/ 2036568 w 4308628"/>
                <a:gd name="connsiteY3588" fmla="*/ 2888770 h 4305833"/>
                <a:gd name="connsiteX3589" fmla="*/ 2044628 w 4308628"/>
                <a:gd name="connsiteY3589" fmla="*/ 2885107 h 4305833"/>
                <a:gd name="connsiteX3590" fmla="*/ 2052688 w 4308628"/>
                <a:gd name="connsiteY3590" fmla="*/ 2887672 h 4305833"/>
                <a:gd name="connsiteX3591" fmla="*/ 2057084 w 4308628"/>
                <a:gd name="connsiteY3591" fmla="*/ 2907821 h 4305833"/>
                <a:gd name="connsiteX3592" fmla="*/ 2035103 w 4308628"/>
                <a:gd name="connsiteY3592" fmla="*/ 2882176 h 4305833"/>
                <a:gd name="connsiteX3593" fmla="*/ 2031073 w 4308628"/>
                <a:gd name="connsiteY3593" fmla="*/ 2884008 h 4305833"/>
                <a:gd name="connsiteX3594" fmla="*/ 2027776 w 4308628"/>
                <a:gd name="connsiteY3594" fmla="*/ 2881077 h 4305833"/>
                <a:gd name="connsiteX3595" fmla="*/ 2031439 w 4308628"/>
                <a:gd name="connsiteY3595" fmla="*/ 2881077 h 4305833"/>
                <a:gd name="connsiteX3596" fmla="*/ 2035103 w 4308628"/>
                <a:gd name="connsiteY3596" fmla="*/ 2882176 h 4305833"/>
                <a:gd name="connsiteX3597" fmla="*/ 2017518 w 4308628"/>
                <a:gd name="connsiteY3597" fmla="*/ 2880711 h 4305833"/>
                <a:gd name="connsiteX3598" fmla="*/ 2024112 w 4308628"/>
                <a:gd name="connsiteY3598" fmla="*/ 2886939 h 4305833"/>
                <a:gd name="connsiteX3599" fmla="*/ 1998467 w 4308628"/>
                <a:gd name="connsiteY3599" fmla="*/ 2897929 h 4305833"/>
                <a:gd name="connsiteX3600" fmla="*/ 2009092 w 4308628"/>
                <a:gd name="connsiteY3600" fmla="*/ 2880345 h 4305833"/>
                <a:gd name="connsiteX3601" fmla="*/ 2017518 w 4308628"/>
                <a:gd name="connsiteY3601" fmla="*/ 2880711 h 4305833"/>
                <a:gd name="connsiteX3602" fmla="*/ 1926662 w 4308628"/>
                <a:gd name="connsiteY3602" fmla="*/ 2929070 h 4305833"/>
                <a:gd name="connsiteX3603" fmla="*/ 1926662 w 4308628"/>
                <a:gd name="connsiteY3603" fmla="*/ 2929070 h 4305833"/>
                <a:gd name="connsiteX3604" fmla="*/ 2137682 w 4308628"/>
                <a:gd name="connsiteY3604" fmla="*/ 2971933 h 4305833"/>
                <a:gd name="connsiteX3605" fmla="*/ 2139514 w 4308628"/>
                <a:gd name="connsiteY3605" fmla="*/ 2978528 h 4305833"/>
                <a:gd name="connsiteX3606" fmla="*/ 2138782 w 4308628"/>
                <a:gd name="connsiteY3606" fmla="*/ 2978528 h 4305833"/>
                <a:gd name="connsiteX3607" fmla="*/ 2138415 w 4308628"/>
                <a:gd name="connsiteY3607" fmla="*/ 2975963 h 4305833"/>
                <a:gd name="connsiteX3608" fmla="*/ 2129257 w 4308628"/>
                <a:gd name="connsiteY3608" fmla="*/ 2971567 h 4305833"/>
                <a:gd name="connsiteX3609" fmla="*/ 2123028 w 4308628"/>
                <a:gd name="connsiteY3609" fmla="*/ 2961309 h 4305833"/>
                <a:gd name="connsiteX3610" fmla="*/ 2134385 w 4308628"/>
                <a:gd name="connsiteY3610" fmla="*/ 2961675 h 4305833"/>
                <a:gd name="connsiteX3611" fmla="*/ 2137682 w 4308628"/>
                <a:gd name="connsiteY3611" fmla="*/ 2971933 h 4305833"/>
                <a:gd name="connsiteX3612" fmla="*/ 2137682 w 4308628"/>
                <a:gd name="connsiteY3612" fmla="*/ 2971933 h 4305833"/>
                <a:gd name="connsiteX3613" fmla="*/ 2106908 w 4308628"/>
                <a:gd name="connsiteY3613" fmla="*/ 2953616 h 4305833"/>
                <a:gd name="connsiteX3614" fmla="*/ 2086026 w 4308628"/>
                <a:gd name="connsiteY3614" fmla="*/ 2934565 h 4305833"/>
                <a:gd name="connsiteX3615" fmla="*/ 2082729 w 4308628"/>
                <a:gd name="connsiteY3615" fmla="*/ 2908188 h 4305833"/>
                <a:gd name="connsiteX3616" fmla="*/ 2101047 w 4308628"/>
                <a:gd name="connsiteY3616" fmla="*/ 2938228 h 4305833"/>
                <a:gd name="connsiteX3617" fmla="*/ 2110572 w 4308628"/>
                <a:gd name="connsiteY3617" fmla="*/ 2953982 h 4305833"/>
                <a:gd name="connsiteX3618" fmla="*/ 2106908 w 4308628"/>
                <a:gd name="connsiteY3618" fmla="*/ 2953616 h 4305833"/>
                <a:gd name="connsiteX3619" fmla="*/ 2070640 w 4308628"/>
                <a:gd name="connsiteY3619" fmla="*/ 2896098 h 4305833"/>
                <a:gd name="connsiteX3620" fmla="*/ 2075036 w 4308628"/>
                <a:gd name="connsiteY3620" fmla="*/ 2899761 h 4305833"/>
                <a:gd name="connsiteX3621" fmla="*/ 2078333 w 4308628"/>
                <a:gd name="connsiteY3621" fmla="*/ 2927238 h 4305833"/>
                <a:gd name="connsiteX3622" fmla="*/ 2065511 w 4308628"/>
                <a:gd name="connsiteY3622" fmla="*/ 2915515 h 4305833"/>
                <a:gd name="connsiteX3623" fmla="*/ 2060015 w 4308628"/>
                <a:gd name="connsiteY3623" fmla="*/ 2890236 h 4305833"/>
                <a:gd name="connsiteX3624" fmla="*/ 2070273 w 4308628"/>
                <a:gd name="connsiteY3624" fmla="*/ 2893533 h 4305833"/>
                <a:gd name="connsiteX3625" fmla="*/ 2070640 w 4308628"/>
                <a:gd name="connsiteY3625" fmla="*/ 2896098 h 4305833"/>
                <a:gd name="connsiteX3626" fmla="*/ 2070640 w 4308628"/>
                <a:gd name="connsiteY3626" fmla="*/ 2896098 h 4305833"/>
                <a:gd name="connsiteX3627" fmla="*/ 1987477 w 4308628"/>
                <a:gd name="connsiteY3627" fmla="*/ 2902692 h 4305833"/>
                <a:gd name="connsiteX3628" fmla="*/ 1971724 w 4308628"/>
                <a:gd name="connsiteY3628" fmla="*/ 2909653 h 4305833"/>
                <a:gd name="connsiteX3629" fmla="*/ 1983813 w 4308628"/>
                <a:gd name="connsiteY3629" fmla="*/ 2884741 h 4305833"/>
                <a:gd name="connsiteX3630" fmla="*/ 1983813 w 4308628"/>
                <a:gd name="connsiteY3630" fmla="*/ 2884741 h 4305833"/>
                <a:gd name="connsiteX3631" fmla="*/ 1989308 w 4308628"/>
                <a:gd name="connsiteY3631" fmla="*/ 2882543 h 4305833"/>
                <a:gd name="connsiteX3632" fmla="*/ 1990041 w 4308628"/>
                <a:gd name="connsiteY3632" fmla="*/ 2880345 h 4305833"/>
                <a:gd name="connsiteX3633" fmla="*/ 2000665 w 4308628"/>
                <a:gd name="connsiteY3633" fmla="*/ 2880345 h 4305833"/>
                <a:gd name="connsiteX3634" fmla="*/ 1987477 w 4308628"/>
                <a:gd name="connsiteY3634" fmla="*/ 2902692 h 4305833"/>
                <a:gd name="connsiteX3635" fmla="*/ 1962198 w 4308628"/>
                <a:gd name="connsiteY3635" fmla="*/ 2913683 h 4305833"/>
                <a:gd name="connsiteX3636" fmla="*/ 1936187 w 4308628"/>
                <a:gd name="connsiteY3636" fmla="*/ 2925040 h 4305833"/>
                <a:gd name="connsiteX3637" fmla="*/ 1932890 w 4308628"/>
                <a:gd name="connsiteY3637" fmla="*/ 2923941 h 4305833"/>
                <a:gd name="connsiteX3638" fmla="*/ 1946811 w 4308628"/>
                <a:gd name="connsiteY3638" fmla="*/ 2912217 h 4305833"/>
                <a:gd name="connsiteX3639" fmla="*/ 1973922 w 4308628"/>
                <a:gd name="connsiteY3639" fmla="*/ 2889503 h 4305833"/>
                <a:gd name="connsiteX3640" fmla="*/ 1962198 w 4308628"/>
                <a:gd name="connsiteY3640" fmla="*/ 2913683 h 4305833"/>
                <a:gd name="connsiteX3641" fmla="*/ 1909076 w 4308628"/>
                <a:gd name="connsiteY3641" fmla="*/ 2934565 h 4305833"/>
                <a:gd name="connsiteX3642" fmla="*/ 1898819 w 4308628"/>
                <a:gd name="connsiteY3642" fmla="*/ 2935664 h 4305833"/>
                <a:gd name="connsiteX3643" fmla="*/ 1897720 w 4308628"/>
                <a:gd name="connsiteY3643" fmla="*/ 2938228 h 4305833"/>
                <a:gd name="connsiteX3644" fmla="*/ 1896987 w 4308628"/>
                <a:gd name="connsiteY3644" fmla="*/ 2938228 h 4305833"/>
                <a:gd name="connsiteX3645" fmla="*/ 1901017 w 4308628"/>
                <a:gd name="connsiteY3645" fmla="*/ 2932367 h 4305833"/>
                <a:gd name="connsiteX3646" fmla="*/ 1906878 w 4308628"/>
                <a:gd name="connsiteY3646" fmla="*/ 2923574 h 4305833"/>
                <a:gd name="connsiteX3647" fmla="*/ 1917869 w 4308628"/>
                <a:gd name="connsiteY3647" fmla="*/ 2926872 h 4305833"/>
                <a:gd name="connsiteX3648" fmla="*/ 1909076 w 4308628"/>
                <a:gd name="connsiteY3648" fmla="*/ 2934565 h 4305833"/>
                <a:gd name="connsiteX3649" fmla="*/ 1890026 w 4308628"/>
                <a:gd name="connsiteY3649" fmla="*/ 3053264 h 4305833"/>
                <a:gd name="connsiteX3650" fmla="*/ 1889294 w 4308628"/>
                <a:gd name="connsiteY3650" fmla="*/ 3058393 h 4305833"/>
                <a:gd name="connsiteX3651" fmla="*/ 1885630 w 4308628"/>
                <a:gd name="connsiteY3651" fmla="*/ 3053997 h 4305833"/>
                <a:gd name="connsiteX3652" fmla="*/ 1890026 w 4308628"/>
                <a:gd name="connsiteY3652" fmla="*/ 3053264 h 4305833"/>
                <a:gd name="connsiteX3653" fmla="*/ 1903215 w 4308628"/>
                <a:gd name="connsiteY3653" fmla="*/ 3070483 h 4305833"/>
                <a:gd name="connsiteX3654" fmla="*/ 1909443 w 4308628"/>
                <a:gd name="connsiteY3654" fmla="*/ 3070849 h 4305833"/>
                <a:gd name="connsiteX3655" fmla="*/ 1928127 w 4308628"/>
                <a:gd name="connsiteY3655" fmla="*/ 3125803 h 4305833"/>
                <a:gd name="connsiteX3656" fmla="*/ 1901749 w 4308628"/>
                <a:gd name="connsiteY3656" fmla="*/ 3077444 h 4305833"/>
                <a:gd name="connsiteX3657" fmla="*/ 1903215 w 4308628"/>
                <a:gd name="connsiteY3657" fmla="*/ 3070483 h 4305833"/>
                <a:gd name="connsiteX3658" fmla="*/ 1973922 w 4308628"/>
                <a:gd name="connsiteY3658" fmla="*/ 3224352 h 4305833"/>
                <a:gd name="connsiteX3659" fmla="*/ 1973922 w 4308628"/>
                <a:gd name="connsiteY3659" fmla="*/ 3224352 h 4305833"/>
                <a:gd name="connsiteX3660" fmla="*/ 1973922 w 4308628"/>
                <a:gd name="connsiteY3660" fmla="*/ 3224352 h 4305833"/>
                <a:gd name="connsiteX3661" fmla="*/ 1973922 w 4308628"/>
                <a:gd name="connsiteY3661" fmla="*/ 3224352 h 4305833"/>
                <a:gd name="connsiteX3662" fmla="*/ 1973922 w 4308628"/>
                <a:gd name="connsiteY3662" fmla="*/ 3224352 h 4305833"/>
                <a:gd name="connsiteX3663" fmla="*/ 1973922 w 4308628"/>
                <a:gd name="connsiteY3663" fmla="*/ 3224352 h 4305833"/>
                <a:gd name="connsiteX3664" fmla="*/ 1972822 w 4308628"/>
                <a:gd name="connsiteY3664" fmla="*/ 3230947 h 4305833"/>
                <a:gd name="connsiteX3665" fmla="*/ 1974288 w 4308628"/>
                <a:gd name="connsiteY3665" fmla="*/ 3234610 h 4305833"/>
                <a:gd name="connsiteX3666" fmla="*/ 1972090 w 4308628"/>
                <a:gd name="connsiteY3666" fmla="*/ 3235709 h 4305833"/>
                <a:gd name="connsiteX3667" fmla="*/ 1970258 w 4308628"/>
                <a:gd name="connsiteY3667" fmla="*/ 3233878 h 4305833"/>
                <a:gd name="connsiteX3668" fmla="*/ 1972822 w 4308628"/>
                <a:gd name="connsiteY3668" fmla="*/ 3230947 h 4305833"/>
                <a:gd name="connsiteX3669" fmla="*/ 1972822 w 4308628"/>
                <a:gd name="connsiteY3669" fmla="*/ 3230947 h 4305833"/>
                <a:gd name="connsiteX3670" fmla="*/ 1970624 w 4308628"/>
                <a:gd name="connsiteY3670" fmla="*/ 3217758 h 4305833"/>
                <a:gd name="connsiteX3671" fmla="*/ 1969525 w 4308628"/>
                <a:gd name="connsiteY3671" fmla="*/ 3218857 h 4305833"/>
                <a:gd name="connsiteX3672" fmla="*/ 1966961 w 4308628"/>
                <a:gd name="connsiteY3672" fmla="*/ 3218490 h 4305833"/>
                <a:gd name="connsiteX3673" fmla="*/ 1960000 w 4308628"/>
                <a:gd name="connsiteY3673" fmla="*/ 3198341 h 4305833"/>
                <a:gd name="connsiteX3674" fmla="*/ 1970624 w 4308628"/>
                <a:gd name="connsiteY3674" fmla="*/ 3217758 h 4305833"/>
                <a:gd name="connsiteX3675" fmla="*/ 1979783 w 4308628"/>
                <a:gd name="connsiteY3675" fmla="*/ 3220688 h 4305833"/>
                <a:gd name="connsiteX3676" fmla="*/ 1979051 w 4308628"/>
                <a:gd name="connsiteY3676" fmla="*/ 3219223 h 4305833"/>
                <a:gd name="connsiteX3677" fmla="*/ 1995170 w 4308628"/>
                <a:gd name="connsiteY3677" fmla="*/ 3204569 h 4305833"/>
                <a:gd name="connsiteX3678" fmla="*/ 1982348 w 4308628"/>
                <a:gd name="connsiteY3678" fmla="*/ 3221421 h 4305833"/>
                <a:gd name="connsiteX3679" fmla="*/ 1979783 w 4308628"/>
                <a:gd name="connsiteY3679" fmla="*/ 3220688 h 4305833"/>
                <a:gd name="connsiteX3680" fmla="*/ 1979783 w 4308628"/>
                <a:gd name="connsiteY3680" fmla="*/ 3220688 h 4305833"/>
                <a:gd name="connsiteX3681" fmla="*/ 1975753 w 4308628"/>
                <a:gd name="connsiteY3681" fmla="*/ 3212995 h 4305833"/>
                <a:gd name="connsiteX3682" fmla="*/ 1947178 w 4308628"/>
                <a:gd name="connsiteY3682" fmla="*/ 3160606 h 4305833"/>
                <a:gd name="connsiteX3683" fmla="*/ 1916770 w 4308628"/>
                <a:gd name="connsiteY3683" fmla="*/ 3071216 h 4305833"/>
                <a:gd name="connsiteX3684" fmla="*/ 1998467 w 4308628"/>
                <a:gd name="connsiteY3684" fmla="*/ 3075978 h 4305833"/>
                <a:gd name="connsiteX3685" fmla="*/ 2077600 w 4308628"/>
                <a:gd name="connsiteY3685" fmla="*/ 3097959 h 4305833"/>
                <a:gd name="connsiteX3686" fmla="*/ 2019716 w 4308628"/>
                <a:gd name="connsiteY3686" fmla="*/ 3172696 h 4305833"/>
                <a:gd name="connsiteX3687" fmla="*/ 1975753 w 4308628"/>
                <a:gd name="connsiteY3687" fmla="*/ 3212995 h 4305833"/>
                <a:gd name="connsiteX3688" fmla="*/ 2084561 w 4308628"/>
                <a:gd name="connsiteY3688" fmla="*/ 3100158 h 4305833"/>
                <a:gd name="connsiteX3689" fmla="*/ 2090789 w 4308628"/>
                <a:gd name="connsiteY3689" fmla="*/ 3101990 h 4305833"/>
                <a:gd name="connsiteX3690" fmla="*/ 2090056 w 4308628"/>
                <a:gd name="connsiteY3690" fmla="*/ 3108950 h 4305833"/>
                <a:gd name="connsiteX3691" fmla="*/ 2049391 w 4308628"/>
                <a:gd name="connsiteY3691" fmla="*/ 3146319 h 4305833"/>
                <a:gd name="connsiteX3692" fmla="*/ 2084561 w 4308628"/>
                <a:gd name="connsiteY3692" fmla="*/ 3100158 h 4305833"/>
                <a:gd name="connsiteX3693" fmla="*/ 2109107 w 4308628"/>
                <a:gd name="connsiteY3693" fmla="*/ 3089900 h 4305833"/>
                <a:gd name="connsiteX3694" fmla="*/ 2112771 w 4308628"/>
                <a:gd name="connsiteY3694" fmla="*/ 3092098 h 4305833"/>
                <a:gd name="connsiteX3695" fmla="*/ 2108008 w 4308628"/>
                <a:gd name="connsiteY3695" fmla="*/ 3095029 h 4305833"/>
                <a:gd name="connsiteX3696" fmla="*/ 2109107 w 4308628"/>
                <a:gd name="connsiteY3696" fmla="*/ 3089900 h 4305833"/>
                <a:gd name="connsiteX3697" fmla="*/ 1894056 w 4308628"/>
                <a:gd name="connsiteY3697" fmla="*/ 2930535 h 4305833"/>
                <a:gd name="connsiteX3698" fmla="*/ 1890392 w 4308628"/>
                <a:gd name="connsiteY3698" fmla="*/ 2936030 h 4305833"/>
                <a:gd name="connsiteX3699" fmla="*/ 1888927 w 4308628"/>
                <a:gd name="connsiteY3699" fmla="*/ 2936397 h 4305833"/>
                <a:gd name="connsiteX3700" fmla="*/ 1885263 w 4308628"/>
                <a:gd name="connsiteY3700" fmla="*/ 2935298 h 4305833"/>
                <a:gd name="connsiteX3701" fmla="*/ 1894056 w 4308628"/>
                <a:gd name="connsiteY3701" fmla="*/ 2930535 h 4305833"/>
                <a:gd name="connsiteX3702" fmla="*/ 1880867 w 4308628"/>
                <a:gd name="connsiteY3702" fmla="*/ 2941159 h 4305833"/>
                <a:gd name="connsiteX3703" fmla="*/ 1857420 w 4308628"/>
                <a:gd name="connsiteY3703" fmla="*/ 2950685 h 4305833"/>
                <a:gd name="connsiteX3704" fmla="*/ 1876837 w 4308628"/>
                <a:gd name="connsiteY3704" fmla="*/ 2939694 h 4305833"/>
                <a:gd name="connsiteX3705" fmla="*/ 1880867 w 4308628"/>
                <a:gd name="connsiteY3705" fmla="*/ 2941159 h 4305833"/>
                <a:gd name="connsiteX3706" fmla="*/ 1825548 w 4308628"/>
                <a:gd name="connsiteY3706" fmla="*/ 2971200 h 4305833"/>
                <a:gd name="connsiteX3707" fmla="*/ 1860351 w 4308628"/>
                <a:gd name="connsiteY3707" fmla="*/ 2960210 h 4305833"/>
                <a:gd name="connsiteX3708" fmla="*/ 1899185 w 4308628"/>
                <a:gd name="connsiteY3708" fmla="*/ 2947754 h 4305833"/>
                <a:gd name="connsiteX3709" fmla="*/ 1899551 w 4308628"/>
                <a:gd name="connsiteY3709" fmla="*/ 2948487 h 4305833"/>
                <a:gd name="connsiteX3710" fmla="*/ 1901749 w 4308628"/>
                <a:gd name="connsiteY3710" fmla="*/ 2949585 h 4305833"/>
                <a:gd name="connsiteX3711" fmla="*/ 1892224 w 4308628"/>
                <a:gd name="connsiteY3711" fmla="*/ 3035679 h 4305833"/>
                <a:gd name="connsiteX3712" fmla="*/ 1864748 w 4308628"/>
                <a:gd name="connsiteY3712" fmla="*/ 3020292 h 4305833"/>
                <a:gd name="connsiteX3713" fmla="*/ 1855222 w 4308628"/>
                <a:gd name="connsiteY3713" fmla="*/ 2985488 h 4305833"/>
                <a:gd name="connsiteX3714" fmla="*/ 1857787 w 4308628"/>
                <a:gd name="connsiteY3714" fmla="*/ 2979261 h 4305833"/>
                <a:gd name="connsiteX3715" fmla="*/ 1849727 w 4308628"/>
                <a:gd name="connsiteY3715" fmla="*/ 2972300 h 4305833"/>
                <a:gd name="connsiteX3716" fmla="*/ 1849727 w 4308628"/>
                <a:gd name="connsiteY3716" fmla="*/ 2972300 h 4305833"/>
                <a:gd name="connsiteX3717" fmla="*/ 1842766 w 4308628"/>
                <a:gd name="connsiteY3717" fmla="*/ 2980726 h 4305833"/>
                <a:gd name="connsiteX3718" fmla="*/ 1844598 w 4308628"/>
                <a:gd name="connsiteY3718" fmla="*/ 2984389 h 4305833"/>
                <a:gd name="connsiteX3719" fmla="*/ 1838370 w 4308628"/>
                <a:gd name="connsiteY3719" fmla="*/ 2997578 h 4305833"/>
                <a:gd name="connsiteX3720" fmla="*/ 1818953 w 4308628"/>
                <a:gd name="connsiteY3720" fmla="*/ 2974498 h 4305833"/>
                <a:gd name="connsiteX3721" fmla="*/ 1825548 w 4308628"/>
                <a:gd name="connsiteY3721" fmla="*/ 2971200 h 4305833"/>
                <a:gd name="connsiteX3722" fmla="*/ 1849361 w 4308628"/>
                <a:gd name="connsiteY3722" fmla="*/ 2989518 h 4305833"/>
                <a:gd name="connsiteX3723" fmla="*/ 1856322 w 4308628"/>
                <a:gd name="connsiteY3723" fmla="*/ 3015163 h 4305833"/>
                <a:gd name="connsiteX3724" fmla="*/ 1850460 w 4308628"/>
                <a:gd name="connsiteY3724" fmla="*/ 3011866 h 4305833"/>
                <a:gd name="connsiteX3725" fmla="*/ 1843133 w 4308628"/>
                <a:gd name="connsiteY3725" fmla="*/ 3003074 h 4305833"/>
                <a:gd name="connsiteX3726" fmla="*/ 1849361 w 4308628"/>
                <a:gd name="connsiteY3726" fmla="*/ 2989518 h 4305833"/>
                <a:gd name="connsiteX3727" fmla="*/ 1867312 w 4308628"/>
                <a:gd name="connsiteY3727" fmla="*/ 3029085 h 4305833"/>
                <a:gd name="connsiteX3728" fmla="*/ 1891492 w 4308628"/>
                <a:gd name="connsiteY3728" fmla="*/ 3042640 h 4305833"/>
                <a:gd name="connsiteX3729" fmla="*/ 1891125 w 4308628"/>
                <a:gd name="connsiteY3729" fmla="*/ 3045937 h 4305833"/>
                <a:gd name="connsiteX3730" fmla="*/ 1881234 w 4308628"/>
                <a:gd name="connsiteY3730" fmla="*/ 3048135 h 4305833"/>
                <a:gd name="connsiteX3731" fmla="*/ 1868411 w 4308628"/>
                <a:gd name="connsiteY3731" fmla="*/ 3032748 h 4305833"/>
                <a:gd name="connsiteX3732" fmla="*/ 1867312 w 4308628"/>
                <a:gd name="connsiteY3732" fmla="*/ 3029085 h 4305833"/>
                <a:gd name="connsiteX3733" fmla="*/ 2119365 w 4308628"/>
                <a:gd name="connsiteY3733" fmla="*/ 3088068 h 4305833"/>
                <a:gd name="connsiteX3734" fmla="*/ 2110939 w 4308628"/>
                <a:gd name="connsiteY3734" fmla="*/ 3082939 h 4305833"/>
                <a:gd name="connsiteX3735" fmla="*/ 2111671 w 4308628"/>
                <a:gd name="connsiteY3735" fmla="*/ 3079642 h 4305833"/>
                <a:gd name="connsiteX3736" fmla="*/ 2138782 w 4308628"/>
                <a:gd name="connsiteY3736" fmla="*/ 3074513 h 4305833"/>
                <a:gd name="connsiteX3737" fmla="*/ 2136584 w 4308628"/>
                <a:gd name="connsiteY3737" fmla="*/ 3077810 h 4305833"/>
                <a:gd name="connsiteX3738" fmla="*/ 2119365 w 4308628"/>
                <a:gd name="connsiteY3738" fmla="*/ 3088068 h 4305833"/>
                <a:gd name="connsiteX3739" fmla="*/ 2153436 w 4308628"/>
                <a:gd name="connsiteY3739" fmla="*/ 3064621 h 4305833"/>
                <a:gd name="connsiteX3740" fmla="*/ 2168456 w 4308628"/>
                <a:gd name="connsiteY3740" fmla="*/ 3042640 h 4305833"/>
                <a:gd name="connsiteX3741" fmla="*/ 2170288 w 4308628"/>
                <a:gd name="connsiteY3741" fmla="*/ 3057294 h 4305833"/>
                <a:gd name="connsiteX3742" fmla="*/ 2160397 w 4308628"/>
                <a:gd name="connsiteY3742" fmla="*/ 3063156 h 4305833"/>
                <a:gd name="connsiteX3743" fmla="*/ 2153436 w 4308628"/>
                <a:gd name="connsiteY3743" fmla="*/ 3064621 h 4305833"/>
                <a:gd name="connsiteX3744" fmla="*/ 2174684 w 4308628"/>
                <a:gd name="connsiteY3744" fmla="*/ 3039709 h 4305833"/>
                <a:gd name="connsiteX3745" fmla="*/ 2176883 w 4308628"/>
                <a:gd name="connsiteY3745" fmla="*/ 3029085 h 4305833"/>
                <a:gd name="connsiteX3746" fmla="*/ 2173585 w 4308628"/>
                <a:gd name="connsiteY3746" fmla="*/ 3026154 h 4305833"/>
                <a:gd name="connsiteX3747" fmla="*/ 2163327 w 4308628"/>
                <a:gd name="connsiteY3747" fmla="*/ 3030184 h 4305833"/>
                <a:gd name="connsiteX3748" fmla="*/ 2163694 w 4308628"/>
                <a:gd name="connsiteY3748" fmla="*/ 3036778 h 4305833"/>
                <a:gd name="connsiteX3749" fmla="*/ 2143544 w 4308628"/>
                <a:gd name="connsiteY3749" fmla="*/ 3066453 h 4305833"/>
                <a:gd name="connsiteX3750" fmla="*/ 2112771 w 4308628"/>
                <a:gd name="connsiteY3750" fmla="*/ 3072314 h 4305833"/>
                <a:gd name="connsiteX3751" fmla="*/ 2131821 w 4308628"/>
                <a:gd name="connsiteY3751" fmla="*/ 2988419 h 4305833"/>
                <a:gd name="connsiteX3752" fmla="*/ 2134385 w 4308628"/>
                <a:gd name="connsiteY3752" fmla="*/ 2987686 h 4305833"/>
                <a:gd name="connsiteX3753" fmla="*/ 2134752 w 4308628"/>
                <a:gd name="connsiteY3753" fmla="*/ 2987320 h 4305833"/>
                <a:gd name="connsiteX3754" fmla="*/ 2167357 w 4308628"/>
                <a:gd name="connsiteY3754" fmla="*/ 3011866 h 4305833"/>
                <a:gd name="connsiteX3755" fmla="*/ 2196666 w 4308628"/>
                <a:gd name="connsiteY3755" fmla="*/ 3033847 h 4305833"/>
                <a:gd name="connsiteX3756" fmla="*/ 2201795 w 4308628"/>
                <a:gd name="connsiteY3756" fmla="*/ 3038610 h 4305833"/>
                <a:gd name="connsiteX3757" fmla="*/ 2175783 w 4308628"/>
                <a:gd name="connsiteY3757" fmla="*/ 3053997 h 4305833"/>
                <a:gd name="connsiteX3758" fmla="*/ 2174684 w 4308628"/>
                <a:gd name="connsiteY3758" fmla="*/ 3039709 h 4305833"/>
                <a:gd name="connsiteX3759" fmla="*/ 2154168 w 4308628"/>
                <a:gd name="connsiteY3759" fmla="*/ 2986954 h 4305833"/>
                <a:gd name="connsiteX3760" fmla="*/ 2158565 w 4308628"/>
                <a:gd name="connsiteY3760" fmla="*/ 2986954 h 4305833"/>
                <a:gd name="connsiteX3761" fmla="*/ 2173585 w 4308628"/>
                <a:gd name="connsiteY3761" fmla="*/ 3003440 h 4305833"/>
                <a:gd name="connsiteX3762" fmla="*/ 2154168 w 4308628"/>
                <a:gd name="connsiteY3762" fmla="*/ 2986954 h 4305833"/>
                <a:gd name="connsiteX3763" fmla="*/ 2148307 w 4308628"/>
                <a:gd name="connsiteY3763" fmla="*/ 2979993 h 4305833"/>
                <a:gd name="connsiteX3764" fmla="*/ 2147208 w 4308628"/>
                <a:gd name="connsiteY3764" fmla="*/ 2978894 h 4305833"/>
                <a:gd name="connsiteX3765" fmla="*/ 2145376 w 4308628"/>
                <a:gd name="connsiteY3765" fmla="*/ 2972666 h 4305833"/>
                <a:gd name="connsiteX3766" fmla="*/ 2151970 w 4308628"/>
                <a:gd name="connsiteY3766" fmla="*/ 2979993 h 4305833"/>
                <a:gd name="connsiteX3767" fmla="*/ 2148307 w 4308628"/>
                <a:gd name="connsiteY3767" fmla="*/ 2979993 h 4305833"/>
                <a:gd name="connsiteX3768" fmla="*/ 2146841 w 4308628"/>
                <a:gd name="connsiteY3768" fmla="*/ 2963873 h 4305833"/>
                <a:gd name="connsiteX3769" fmla="*/ 2225241 w 4308628"/>
                <a:gd name="connsiteY3769" fmla="*/ 2983290 h 4305833"/>
                <a:gd name="connsiteX3770" fmla="*/ 2161862 w 4308628"/>
                <a:gd name="connsiteY3770" fmla="*/ 2980359 h 4305833"/>
                <a:gd name="connsiteX3771" fmla="*/ 2146841 w 4308628"/>
                <a:gd name="connsiteY3771" fmla="*/ 2963873 h 4305833"/>
                <a:gd name="connsiteX3772" fmla="*/ 2119365 w 4308628"/>
                <a:gd name="connsiteY3772" fmla="*/ 2953982 h 4305833"/>
                <a:gd name="connsiteX3773" fmla="*/ 2107275 w 4308628"/>
                <a:gd name="connsiteY3773" fmla="*/ 2934199 h 4305833"/>
                <a:gd name="connsiteX3774" fmla="*/ 2099948 w 4308628"/>
                <a:gd name="connsiteY3774" fmla="*/ 2922109 h 4305833"/>
                <a:gd name="connsiteX3775" fmla="*/ 2129257 w 4308628"/>
                <a:gd name="connsiteY3775" fmla="*/ 2954348 h 4305833"/>
                <a:gd name="connsiteX3776" fmla="*/ 2119365 w 4308628"/>
                <a:gd name="connsiteY3776" fmla="*/ 2953982 h 4305833"/>
                <a:gd name="connsiteX3777" fmla="*/ 2058916 w 4308628"/>
                <a:gd name="connsiteY3777" fmla="*/ 2882176 h 4305833"/>
                <a:gd name="connsiteX3778" fmla="*/ 2058916 w 4308628"/>
                <a:gd name="connsiteY3778" fmla="*/ 2882176 h 4305833"/>
                <a:gd name="connsiteX3779" fmla="*/ 2058916 w 4308628"/>
                <a:gd name="connsiteY3779" fmla="*/ 2882176 h 4305833"/>
                <a:gd name="connsiteX3780" fmla="*/ 2060015 w 4308628"/>
                <a:gd name="connsiteY3780" fmla="*/ 2879978 h 4305833"/>
                <a:gd name="connsiteX3781" fmla="*/ 2064411 w 4308628"/>
                <a:gd name="connsiteY3781" fmla="*/ 2884008 h 4305833"/>
                <a:gd name="connsiteX3782" fmla="*/ 2058916 w 4308628"/>
                <a:gd name="connsiteY3782" fmla="*/ 2882176 h 4305833"/>
                <a:gd name="connsiteX3783" fmla="*/ 2042064 w 4308628"/>
                <a:gd name="connsiteY3783" fmla="*/ 2853967 h 4305833"/>
                <a:gd name="connsiteX3784" fmla="*/ 2133286 w 4308628"/>
                <a:gd name="connsiteY3784" fmla="*/ 2812202 h 4305833"/>
                <a:gd name="connsiteX3785" fmla="*/ 2058550 w 4308628"/>
                <a:gd name="connsiteY3785" fmla="*/ 2869720 h 4305833"/>
                <a:gd name="connsiteX3786" fmla="*/ 2042064 w 4308628"/>
                <a:gd name="connsiteY3786" fmla="*/ 2853967 h 4305833"/>
                <a:gd name="connsiteX3787" fmla="*/ 2051223 w 4308628"/>
                <a:gd name="connsiteY3787" fmla="*/ 2871918 h 4305833"/>
                <a:gd name="connsiteX3788" fmla="*/ 2049391 w 4308628"/>
                <a:gd name="connsiteY3788" fmla="*/ 2872651 h 4305833"/>
                <a:gd name="connsiteX3789" fmla="*/ 2048658 w 4308628"/>
                <a:gd name="connsiteY3789" fmla="*/ 2874116 h 4305833"/>
                <a:gd name="connsiteX3790" fmla="*/ 2032905 w 4308628"/>
                <a:gd name="connsiteY3790" fmla="*/ 2873750 h 4305833"/>
                <a:gd name="connsiteX3791" fmla="*/ 2017518 w 4308628"/>
                <a:gd name="connsiteY3791" fmla="*/ 2868621 h 4305833"/>
                <a:gd name="connsiteX3792" fmla="*/ 2017518 w 4308628"/>
                <a:gd name="connsiteY3792" fmla="*/ 2867155 h 4305833"/>
                <a:gd name="connsiteX3793" fmla="*/ 2016053 w 4308628"/>
                <a:gd name="connsiteY3793" fmla="*/ 2866057 h 4305833"/>
                <a:gd name="connsiteX3794" fmla="*/ 2035469 w 4308628"/>
                <a:gd name="connsiteY3794" fmla="*/ 2857264 h 4305833"/>
                <a:gd name="connsiteX3795" fmla="*/ 2051223 w 4308628"/>
                <a:gd name="connsiteY3795" fmla="*/ 2871918 h 4305833"/>
                <a:gd name="connsiteX3796" fmla="*/ 2009824 w 4308628"/>
                <a:gd name="connsiteY3796" fmla="*/ 2861660 h 4305833"/>
                <a:gd name="connsiteX3797" fmla="*/ 1957802 w 4308628"/>
                <a:gd name="connsiteY3797" fmla="*/ 2783260 h 4305833"/>
                <a:gd name="connsiteX3798" fmla="*/ 2030340 w 4308628"/>
                <a:gd name="connsiteY3798" fmla="*/ 2852135 h 4305833"/>
                <a:gd name="connsiteX3799" fmla="*/ 2009824 w 4308628"/>
                <a:gd name="connsiteY3799" fmla="*/ 2861660 h 4305833"/>
                <a:gd name="connsiteX3800" fmla="*/ 2005062 w 4308628"/>
                <a:gd name="connsiteY3800" fmla="*/ 2871186 h 4305833"/>
                <a:gd name="connsiteX3801" fmla="*/ 2005062 w 4308628"/>
                <a:gd name="connsiteY3801" fmla="*/ 2873384 h 4305833"/>
                <a:gd name="connsiteX3802" fmla="*/ 2005428 w 4308628"/>
                <a:gd name="connsiteY3802" fmla="*/ 2873750 h 4305833"/>
                <a:gd name="connsiteX3803" fmla="*/ 1999567 w 4308628"/>
                <a:gd name="connsiteY3803" fmla="*/ 2873750 h 4305833"/>
                <a:gd name="connsiteX3804" fmla="*/ 2005062 w 4308628"/>
                <a:gd name="connsiteY3804" fmla="*/ 2871186 h 4305833"/>
                <a:gd name="connsiteX3805" fmla="*/ 1942781 w 4308628"/>
                <a:gd name="connsiteY3805" fmla="*/ 2906722 h 4305833"/>
                <a:gd name="connsiteX3806" fmla="*/ 1924830 w 4308628"/>
                <a:gd name="connsiteY3806" fmla="*/ 2921376 h 4305833"/>
                <a:gd name="connsiteX3807" fmla="*/ 1915671 w 4308628"/>
                <a:gd name="connsiteY3807" fmla="*/ 2918445 h 4305833"/>
                <a:gd name="connsiteX3808" fmla="*/ 1953772 w 4308628"/>
                <a:gd name="connsiteY3808" fmla="*/ 2897197 h 4305833"/>
                <a:gd name="connsiteX3809" fmla="*/ 1942781 w 4308628"/>
                <a:gd name="connsiteY3809" fmla="*/ 2906722 h 4305833"/>
                <a:gd name="connsiteX3810" fmla="*/ 1876471 w 4308628"/>
                <a:gd name="connsiteY3810" fmla="*/ 2932733 h 4305833"/>
                <a:gd name="connsiteX3811" fmla="*/ 1815656 w 4308628"/>
                <a:gd name="connsiteY3811" fmla="*/ 2914782 h 4305833"/>
                <a:gd name="connsiteX3812" fmla="*/ 1895888 w 4308628"/>
                <a:gd name="connsiteY3812" fmla="*/ 2921742 h 4305833"/>
                <a:gd name="connsiteX3813" fmla="*/ 1876471 w 4308628"/>
                <a:gd name="connsiteY3813" fmla="*/ 2932733 h 4305833"/>
                <a:gd name="connsiteX3814" fmla="*/ 1899918 w 4308628"/>
                <a:gd name="connsiteY3814" fmla="*/ 3088068 h 4305833"/>
                <a:gd name="connsiteX3815" fmla="*/ 1941316 w 4308628"/>
                <a:gd name="connsiteY3815" fmla="*/ 3163903 h 4305833"/>
                <a:gd name="connsiteX3816" fmla="*/ 1958901 w 4308628"/>
                <a:gd name="connsiteY3816" fmla="*/ 3215193 h 4305833"/>
                <a:gd name="connsiteX3817" fmla="*/ 1913839 w 4308628"/>
                <a:gd name="connsiteY3817" fmla="*/ 3172330 h 4305833"/>
                <a:gd name="connsiteX3818" fmla="*/ 1906146 w 4308628"/>
                <a:gd name="connsiteY3818" fmla="*/ 3163903 h 4305833"/>
                <a:gd name="connsiteX3819" fmla="*/ 1906878 w 4308628"/>
                <a:gd name="connsiteY3819" fmla="*/ 3160973 h 4305833"/>
                <a:gd name="connsiteX3820" fmla="*/ 1901017 w 4308628"/>
                <a:gd name="connsiteY3820" fmla="*/ 3155111 h 4305833"/>
                <a:gd name="connsiteX3821" fmla="*/ 1892224 w 4308628"/>
                <a:gd name="connsiteY3821" fmla="*/ 3122872 h 4305833"/>
                <a:gd name="connsiteX3822" fmla="*/ 1899918 w 4308628"/>
                <a:gd name="connsiteY3822" fmla="*/ 3088068 h 4305833"/>
                <a:gd name="connsiteX3823" fmla="*/ 1872808 w 4308628"/>
                <a:gd name="connsiteY3823" fmla="*/ 3048501 h 4305833"/>
                <a:gd name="connsiteX3824" fmla="*/ 1873906 w 4308628"/>
                <a:gd name="connsiteY3824" fmla="*/ 3049601 h 4305833"/>
                <a:gd name="connsiteX3825" fmla="*/ 1873174 w 4308628"/>
                <a:gd name="connsiteY3825" fmla="*/ 3049601 h 4305833"/>
                <a:gd name="connsiteX3826" fmla="*/ 1872808 w 4308628"/>
                <a:gd name="connsiteY3826" fmla="*/ 3048501 h 4305833"/>
                <a:gd name="connsiteX3827" fmla="*/ 1878669 w 4308628"/>
                <a:gd name="connsiteY3827" fmla="*/ 3055828 h 4305833"/>
                <a:gd name="connsiteX3828" fmla="*/ 1889294 w 4308628"/>
                <a:gd name="connsiteY3828" fmla="*/ 3068651 h 4305833"/>
                <a:gd name="connsiteX3829" fmla="*/ 1894789 w 4308628"/>
                <a:gd name="connsiteY3829" fmla="*/ 3078909 h 4305833"/>
                <a:gd name="connsiteX3830" fmla="*/ 1888561 w 4308628"/>
                <a:gd name="connsiteY3830" fmla="*/ 3108584 h 4305833"/>
                <a:gd name="connsiteX3831" fmla="*/ 1874639 w 4308628"/>
                <a:gd name="connsiteY3831" fmla="*/ 3056928 h 4305833"/>
                <a:gd name="connsiteX3832" fmla="*/ 1878669 w 4308628"/>
                <a:gd name="connsiteY3832" fmla="*/ 3055828 h 4305833"/>
                <a:gd name="connsiteX3833" fmla="*/ 2065877 w 4308628"/>
                <a:gd name="connsiteY3833" fmla="*/ 3182588 h 4305833"/>
                <a:gd name="connsiteX3834" fmla="*/ 2058550 w 4308628"/>
                <a:gd name="connsiteY3834" fmla="*/ 3186251 h 4305833"/>
                <a:gd name="connsiteX3835" fmla="*/ 2058550 w 4308628"/>
                <a:gd name="connsiteY3835" fmla="*/ 3189182 h 4305833"/>
                <a:gd name="connsiteX3836" fmla="*/ 2048292 w 4308628"/>
                <a:gd name="connsiteY3836" fmla="*/ 3194677 h 4305833"/>
                <a:gd name="connsiteX3837" fmla="*/ 1992239 w 4308628"/>
                <a:gd name="connsiteY3837" fmla="*/ 3220322 h 4305833"/>
                <a:gd name="connsiteX3838" fmla="*/ 2025211 w 4308628"/>
                <a:gd name="connsiteY3838" fmla="*/ 3177459 h 4305833"/>
                <a:gd name="connsiteX3839" fmla="*/ 2088957 w 4308628"/>
                <a:gd name="connsiteY3839" fmla="*/ 3119208 h 4305833"/>
                <a:gd name="connsiteX3840" fmla="*/ 2084561 w 4308628"/>
                <a:gd name="connsiteY3840" fmla="*/ 3154744 h 4305833"/>
                <a:gd name="connsiteX3841" fmla="*/ 2065877 w 4308628"/>
                <a:gd name="connsiteY3841" fmla="*/ 3182588 h 4305833"/>
                <a:gd name="connsiteX3842" fmla="*/ 2096651 w 4308628"/>
                <a:gd name="connsiteY3842" fmla="*/ 3112614 h 4305833"/>
                <a:gd name="connsiteX3843" fmla="*/ 2105077 w 4308628"/>
                <a:gd name="connsiteY3843" fmla="*/ 3104920 h 4305833"/>
                <a:gd name="connsiteX3844" fmla="*/ 2119365 w 4308628"/>
                <a:gd name="connsiteY3844" fmla="*/ 3096494 h 4305833"/>
                <a:gd name="connsiteX3845" fmla="*/ 2122662 w 4308628"/>
                <a:gd name="connsiteY3845" fmla="*/ 3098692 h 4305833"/>
                <a:gd name="connsiteX3846" fmla="*/ 2092621 w 4308628"/>
                <a:gd name="connsiteY3846" fmla="*/ 3143021 h 4305833"/>
                <a:gd name="connsiteX3847" fmla="*/ 2096651 w 4308628"/>
                <a:gd name="connsiteY3847" fmla="*/ 3112614 h 4305833"/>
                <a:gd name="connsiteX3848" fmla="*/ 2126325 w 4308628"/>
                <a:gd name="connsiteY3848" fmla="*/ 3092098 h 4305833"/>
                <a:gd name="connsiteX3849" fmla="*/ 2127791 w 4308628"/>
                <a:gd name="connsiteY3849" fmla="*/ 3091365 h 4305833"/>
                <a:gd name="connsiteX3850" fmla="*/ 2127058 w 4308628"/>
                <a:gd name="connsiteY3850" fmla="*/ 3092464 h 4305833"/>
                <a:gd name="connsiteX3851" fmla="*/ 2126325 w 4308628"/>
                <a:gd name="connsiteY3851" fmla="*/ 3092098 h 4305833"/>
                <a:gd name="connsiteX3852" fmla="*/ 1780852 w 4308628"/>
                <a:gd name="connsiteY3852" fmla="*/ 2915515 h 4305833"/>
                <a:gd name="connsiteX3853" fmla="*/ 1781585 w 4308628"/>
                <a:gd name="connsiteY3853" fmla="*/ 2915881 h 4305833"/>
                <a:gd name="connsiteX3854" fmla="*/ 1781585 w 4308628"/>
                <a:gd name="connsiteY3854" fmla="*/ 2915881 h 4305833"/>
                <a:gd name="connsiteX3855" fmla="*/ 1786714 w 4308628"/>
                <a:gd name="connsiteY3855" fmla="*/ 2913683 h 4305833"/>
                <a:gd name="connsiteX3856" fmla="*/ 1867679 w 4308628"/>
                <a:gd name="connsiteY3856" fmla="*/ 2937496 h 4305833"/>
                <a:gd name="connsiteX3857" fmla="*/ 1813824 w 4308628"/>
                <a:gd name="connsiteY3857" fmla="*/ 2967171 h 4305833"/>
                <a:gd name="connsiteX3858" fmla="*/ 1807596 w 4308628"/>
                <a:gd name="connsiteY3858" fmla="*/ 2969369 h 4305833"/>
                <a:gd name="connsiteX3859" fmla="*/ 1807230 w 4308628"/>
                <a:gd name="connsiteY3859" fmla="*/ 2971567 h 4305833"/>
                <a:gd name="connsiteX3860" fmla="*/ 1790744 w 4308628"/>
                <a:gd name="connsiteY3860" fmla="*/ 2978161 h 4305833"/>
                <a:gd name="connsiteX3861" fmla="*/ 1750445 w 4308628"/>
                <a:gd name="connsiteY3861" fmla="*/ 2955081 h 4305833"/>
                <a:gd name="connsiteX3862" fmla="*/ 1780852 w 4308628"/>
                <a:gd name="connsiteY3862" fmla="*/ 2915515 h 4305833"/>
                <a:gd name="connsiteX3863" fmla="*/ 1811993 w 4308628"/>
                <a:gd name="connsiteY3863" fmla="*/ 2977062 h 4305833"/>
                <a:gd name="connsiteX3864" fmla="*/ 1812725 w 4308628"/>
                <a:gd name="connsiteY3864" fmla="*/ 2977429 h 4305833"/>
                <a:gd name="connsiteX3865" fmla="*/ 1812725 w 4308628"/>
                <a:gd name="connsiteY3865" fmla="*/ 2977429 h 4305833"/>
                <a:gd name="connsiteX3866" fmla="*/ 1833607 w 4308628"/>
                <a:gd name="connsiteY3866" fmla="*/ 3002341 h 4305833"/>
                <a:gd name="connsiteX3867" fmla="*/ 1798804 w 4308628"/>
                <a:gd name="connsiteY3867" fmla="*/ 2982557 h 4305833"/>
                <a:gd name="connsiteX3868" fmla="*/ 1811993 w 4308628"/>
                <a:gd name="connsiteY3868" fmla="*/ 2977062 h 4305833"/>
                <a:gd name="connsiteX3869" fmla="*/ 1846064 w 4308628"/>
                <a:gd name="connsiteY3869" fmla="*/ 3016995 h 4305833"/>
                <a:gd name="connsiteX3870" fmla="*/ 1862183 w 4308628"/>
                <a:gd name="connsiteY3870" fmla="*/ 3036046 h 4305833"/>
                <a:gd name="connsiteX3871" fmla="*/ 1866213 w 4308628"/>
                <a:gd name="connsiteY3871" fmla="*/ 3051066 h 4305833"/>
                <a:gd name="connsiteX3872" fmla="*/ 1814191 w 4308628"/>
                <a:gd name="connsiteY3872" fmla="*/ 3062057 h 4305833"/>
                <a:gd name="connsiteX3873" fmla="*/ 1838370 w 4308628"/>
                <a:gd name="connsiteY3873" fmla="*/ 3012233 h 4305833"/>
                <a:gd name="connsiteX3874" fmla="*/ 1846064 w 4308628"/>
                <a:gd name="connsiteY3874" fmla="*/ 3016995 h 4305833"/>
                <a:gd name="connsiteX3875" fmla="*/ 1961099 w 4308628"/>
                <a:gd name="connsiteY3875" fmla="*/ 3542715 h 4305833"/>
                <a:gd name="connsiteX3876" fmla="*/ 1962931 w 4308628"/>
                <a:gd name="connsiteY3876" fmla="*/ 3539784 h 4305833"/>
                <a:gd name="connsiteX3877" fmla="*/ 1972090 w 4308628"/>
                <a:gd name="connsiteY3877" fmla="*/ 3549309 h 4305833"/>
                <a:gd name="connsiteX3878" fmla="*/ 1961099 w 4308628"/>
                <a:gd name="connsiteY3878" fmla="*/ 3542715 h 4305833"/>
                <a:gd name="connsiteX3879" fmla="*/ 1966595 w 4308628"/>
                <a:gd name="connsiteY3879" fmla="*/ 3553706 h 4305833"/>
                <a:gd name="connsiteX3880" fmla="*/ 1955238 w 4308628"/>
                <a:gd name="connsiteY3880" fmla="*/ 3552240 h 4305833"/>
                <a:gd name="connsiteX3881" fmla="*/ 1957436 w 4308628"/>
                <a:gd name="connsiteY3881" fmla="*/ 3548577 h 4305833"/>
                <a:gd name="connsiteX3882" fmla="*/ 1966595 w 4308628"/>
                <a:gd name="connsiteY3882" fmla="*/ 3553706 h 4305833"/>
                <a:gd name="connsiteX3883" fmla="*/ 1993705 w 4308628"/>
                <a:gd name="connsiteY3883" fmla="*/ 3549309 h 4305833"/>
                <a:gd name="connsiteX3884" fmla="*/ 2002131 w 4308628"/>
                <a:gd name="connsiteY3884" fmla="*/ 3514139 h 4305833"/>
                <a:gd name="connsiteX3885" fmla="*/ 2054520 w 4308628"/>
                <a:gd name="connsiteY3885" fmla="*/ 3503881 h 4305833"/>
                <a:gd name="connsiteX3886" fmla="*/ 1993705 w 4308628"/>
                <a:gd name="connsiteY3886" fmla="*/ 3549309 h 4305833"/>
                <a:gd name="connsiteX3887" fmla="*/ 1910542 w 4308628"/>
                <a:gd name="connsiteY3887" fmla="*/ 3605728 h 4305833"/>
                <a:gd name="connsiteX3888" fmla="*/ 1911641 w 4308628"/>
                <a:gd name="connsiteY3888" fmla="*/ 3606827 h 4305833"/>
                <a:gd name="connsiteX3889" fmla="*/ 1909809 w 4308628"/>
                <a:gd name="connsiteY3889" fmla="*/ 3609758 h 4305833"/>
                <a:gd name="connsiteX3890" fmla="*/ 1909076 w 4308628"/>
                <a:gd name="connsiteY3890" fmla="*/ 3606095 h 4305833"/>
                <a:gd name="connsiteX3891" fmla="*/ 1910542 w 4308628"/>
                <a:gd name="connsiteY3891" fmla="*/ 3605728 h 4305833"/>
                <a:gd name="connsiteX3892" fmla="*/ 1912008 w 4308628"/>
                <a:gd name="connsiteY3892" fmla="*/ 3597668 h 4305833"/>
                <a:gd name="connsiteX3893" fmla="*/ 1905413 w 4308628"/>
                <a:gd name="connsiteY3893" fmla="*/ 3591074 h 4305833"/>
                <a:gd name="connsiteX3894" fmla="*/ 1895522 w 4308628"/>
                <a:gd name="connsiteY3894" fmla="*/ 3550408 h 4305833"/>
                <a:gd name="connsiteX3895" fmla="*/ 1918968 w 4308628"/>
                <a:gd name="connsiteY3895" fmla="*/ 3553706 h 4305833"/>
                <a:gd name="connsiteX3896" fmla="*/ 1943148 w 4308628"/>
                <a:gd name="connsiteY3896" fmla="*/ 3558468 h 4305833"/>
                <a:gd name="connsiteX3897" fmla="*/ 1920434 w 4308628"/>
                <a:gd name="connsiteY3897" fmla="*/ 3593638 h 4305833"/>
                <a:gd name="connsiteX3898" fmla="*/ 1912008 w 4308628"/>
                <a:gd name="connsiteY3898" fmla="*/ 3597668 h 4305833"/>
                <a:gd name="connsiteX3899" fmla="*/ 1849727 w 4308628"/>
                <a:gd name="connsiteY3899" fmla="*/ 3525130 h 4305833"/>
                <a:gd name="connsiteX3900" fmla="*/ 1807230 w 4308628"/>
                <a:gd name="connsiteY3900" fmla="*/ 3462483 h 4305833"/>
                <a:gd name="connsiteX3901" fmla="*/ 1853391 w 4308628"/>
                <a:gd name="connsiteY3901" fmla="*/ 3488861 h 4305833"/>
                <a:gd name="connsiteX3902" fmla="*/ 1849727 w 4308628"/>
                <a:gd name="connsiteY3902" fmla="*/ 3525130 h 4305833"/>
                <a:gd name="connsiteX3903" fmla="*/ 1874273 w 4308628"/>
                <a:gd name="connsiteY3903" fmla="*/ 3538319 h 4305833"/>
                <a:gd name="connsiteX3904" fmla="*/ 1884531 w 4308628"/>
                <a:gd name="connsiteY3904" fmla="*/ 3536487 h 4305833"/>
                <a:gd name="connsiteX3905" fmla="*/ 1885630 w 4308628"/>
                <a:gd name="connsiteY3905" fmla="*/ 3540517 h 4305833"/>
                <a:gd name="connsiteX3906" fmla="*/ 1874273 w 4308628"/>
                <a:gd name="connsiteY3906" fmla="*/ 3538319 h 4305833"/>
                <a:gd name="connsiteX3907" fmla="*/ 1870243 w 4308628"/>
                <a:gd name="connsiteY3907" fmla="*/ 3532091 h 4305833"/>
                <a:gd name="connsiteX3908" fmla="*/ 1881967 w 4308628"/>
                <a:gd name="connsiteY3908" fmla="*/ 3526229 h 4305833"/>
                <a:gd name="connsiteX3909" fmla="*/ 1882699 w 4308628"/>
                <a:gd name="connsiteY3909" fmla="*/ 3529892 h 4305833"/>
                <a:gd name="connsiteX3910" fmla="*/ 1870243 w 4308628"/>
                <a:gd name="connsiteY3910" fmla="*/ 3532091 h 4305833"/>
                <a:gd name="connsiteX3911" fmla="*/ 1858153 w 4308628"/>
                <a:gd name="connsiteY3911" fmla="*/ 3438670 h 4305833"/>
                <a:gd name="connsiteX3912" fmla="*/ 1853757 w 4308628"/>
                <a:gd name="connsiteY3912" fmla="*/ 3481534 h 4305833"/>
                <a:gd name="connsiteX3913" fmla="*/ 1804299 w 4308628"/>
                <a:gd name="connsiteY3913" fmla="*/ 3452958 h 4305833"/>
                <a:gd name="connsiteX3914" fmla="*/ 1829944 w 4308628"/>
                <a:gd name="connsiteY3914" fmla="*/ 3445264 h 4305833"/>
                <a:gd name="connsiteX3915" fmla="*/ 1855955 w 4308628"/>
                <a:gd name="connsiteY3915" fmla="*/ 3437205 h 4305833"/>
                <a:gd name="connsiteX3916" fmla="*/ 1858153 w 4308628"/>
                <a:gd name="connsiteY3916" fmla="*/ 3438670 h 4305833"/>
                <a:gd name="connsiteX3917" fmla="*/ 1858153 w 4308628"/>
                <a:gd name="connsiteY3917" fmla="*/ 3438670 h 4305833"/>
                <a:gd name="connsiteX3918" fmla="*/ 1994804 w 4308628"/>
                <a:gd name="connsiteY3918" fmla="*/ 3508277 h 4305833"/>
                <a:gd name="connsiteX3919" fmla="*/ 1980883 w 4308628"/>
                <a:gd name="connsiteY3919" fmla="*/ 3510842 h 4305833"/>
                <a:gd name="connsiteX3920" fmla="*/ 2002864 w 4308628"/>
                <a:gd name="connsiteY3920" fmla="*/ 3476405 h 4305833"/>
                <a:gd name="connsiteX3921" fmla="*/ 1994804 w 4308628"/>
                <a:gd name="connsiteY3921" fmla="*/ 3508277 h 4305833"/>
                <a:gd name="connsiteX3922" fmla="*/ 1992972 w 4308628"/>
                <a:gd name="connsiteY3922" fmla="*/ 3515605 h 4305833"/>
                <a:gd name="connsiteX3923" fmla="*/ 1983447 w 4308628"/>
                <a:gd name="connsiteY3923" fmla="*/ 3551508 h 4305833"/>
                <a:gd name="connsiteX3924" fmla="*/ 1966228 w 4308628"/>
                <a:gd name="connsiteY3924" fmla="*/ 3533922 h 4305833"/>
                <a:gd name="connsiteX3925" fmla="*/ 1976120 w 4308628"/>
                <a:gd name="connsiteY3925" fmla="*/ 3518902 h 4305833"/>
                <a:gd name="connsiteX3926" fmla="*/ 1992972 w 4308628"/>
                <a:gd name="connsiteY3926" fmla="*/ 3515605 h 4305833"/>
                <a:gd name="connsiteX3927" fmla="*/ 1961465 w 4308628"/>
                <a:gd name="connsiteY3927" fmla="*/ 3528794 h 4305833"/>
                <a:gd name="connsiteX3928" fmla="*/ 1955604 w 4308628"/>
                <a:gd name="connsiteY3928" fmla="*/ 3522565 h 4305833"/>
                <a:gd name="connsiteX3929" fmla="*/ 1966961 w 4308628"/>
                <a:gd name="connsiteY3929" fmla="*/ 3520367 h 4305833"/>
                <a:gd name="connsiteX3930" fmla="*/ 1961465 w 4308628"/>
                <a:gd name="connsiteY3930" fmla="*/ 3528794 h 4305833"/>
                <a:gd name="connsiteX3931" fmla="*/ 1957802 w 4308628"/>
                <a:gd name="connsiteY3931" fmla="*/ 3534655 h 4305833"/>
                <a:gd name="connsiteX3932" fmla="*/ 1954871 w 4308628"/>
                <a:gd name="connsiteY3932" fmla="*/ 3539418 h 4305833"/>
                <a:gd name="connsiteX3933" fmla="*/ 1933256 w 4308628"/>
                <a:gd name="connsiteY3933" fmla="*/ 3526962 h 4305833"/>
                <a:gd name="connsiteX3934" fmla="*/ 1947544 w 4308628"/>
                <a:gd name="connsiteY3934" fmla="*/ 3524031 h 4305833"/>
                <a:gd name="connsiteX3935" fmla="*/ 1957802 w 4308628"/>
                <a:gd name="connsiteY3935" fmla="*/ 3534655 h 4305833"/>
                <a:gd name="connsiteX3936" fmla="*/ 1951207 w 4308628"/>
                <a:gd name="connsiteY3936" fmla="*/ 3545280 h 4305833"/>
                <a:gd name="connsiteX3937" fmla="*/ 1947544 w 4308628"/>
                <a:gd name="connsiteY3937" fmla="*/ 3551141 h 4305833"/>
                <a:gd name="connsiteX3938" fmla="*/ 1920800 w 4308628"/>
                <a:gd name="connsiteY3938" fmla="*/ 3547478 h 4305833"/>
                <a:gd name="connsiteX3939" fmla="*/ 1893323 w 4308628"/>
                <a:gd name="connsiteY3939" fmla="*/ 3542349 h 4305833"/>
                <a:gd name="connsiteX3940" fmla="*/ 1891492 w 4308628"/>
                <a:gd name="connsiteY3940" fmla="*/ 3535388 h 4305833"/>
                <a:gd name="connsiteX3941" fmla="*/ 1923364 w 4308628"/>
                <a:gd name="connsiteY3941" fmla="*/ 3529160 h 4305833"/>
                <a:gd name="connsiteX3942" fmla="*/ 1951207 w 4308628"/>
                <a:gd name="connsiteY3942" fmla="*/ 3545280 h 4305833"/>
                <a:gd name="connsiteX3943" fmla="*/ 1889660 w 4308628"/>
                <a:gd name="connsiteY3943" fmla="*/ 3528427 h 4305833"/>
                <a:gd name="connsiteX3944" fmla="*/ 1888194 w 4308628"/>
                <a:gd name="connsiteY3944" fmla="*/ 3522932 h 4305833"/>
                <a:gd name="connsiteX3945" fmla="*/ 1901383 w 4308628"/>
                <a:gd name="connsiteY3945" fmla="*/ 3516338 h 4305833"/>
                <a:gd name="connsiteX3946" fmla="*/ 1914206 w 4308628"/>
                <a:gd name="connsiteY3946" fmla="*/ 3523665 h 4305833"/>
                <a:gd name="connsiteX3947" fmla="*/ 1889660 w 4308628"/>
                <a:gd name="connsiteY3947" fmla="*/ 3528427 h 4305833"/>
                <a:gd name="connsiteX3948" fmla="*/ 1886729 w 4308628"/>
                <a:gd name="connsiteY3948" fmla="*/ 3516338 h 4305833"/>
                <a:gd name="connsiteX3949" fmla="*/ 1884531 w 4308628"/>
                <a:gd name="connsiteY3949" fmla="*/ 3506812 h 4305833"/>
                <a:gd name="connsiteX3950" fmla="*/ 1894422 w 4308628"/>
                <a:gd name="connsiteY3950" fmla="*/ 3512674 h 4305833"/>
                <a:gd name="connsiteX3951" fmla="*/ 1886729 w 4308628"/>
                <a:gd name="connsiteY3951" fmla="*/ 3516338 h 4305833"/>
                <a:gd name="connsiteX3952" fmla="*/ 1880501 w 4308628"/>
                <a:gd name="connsiteY3952" fmla="*/ 3519268 h 4305833"/>
                <a:gd name="connsiteX3953" fmla="*/ 1858520 w 4308628"/>
                <a:gd name="connsiteY3953" fmla="*/ 3530259 h 4305833"/>
                <a:gd name="connsiteX3954" fmla="*/ 1861450 w 4308628"/>
                <a:gd name="connsiteY3954" fmla="*/ 3492891 h 4305833"/>
                <a:gd name="connsiteX3955" fmla="*/ 1876471 w 4308628"/>
                <a:gd name="connsiteY3955" fmla="*/ 3501317 h 4305833"/>
                <a:gd name="connsiteX3956" fmla="*/ 1880501 w 4308628"/>
                <a:gd name="connsiteY3956" fmla="*/ 3519268 h 4305833"/>
                <a:gd name="connsiteX3957" fmla="*/ 1861817 w 4308628"/>
                <a:gd name="connsiteY3957" fmla="*/ 3485930 h 4305833"/>
                <a:gd name="connsiteX3958" fmla="*/ 1864381 w 4308628"/>
                <a:gd name="connsiteY3958" fmla="*/ 3453324 h 4305833"/>
                <a:gd name="connsiteX3959" fmla="*/ 1874273 w 4308628"/>
                <a:gd name="connsiteY3959" fmla="*/ 3493257 h 4305833"/>
                <a:gd name="connsiteX3960" fmla="*/ 1861817 w 4308628"/>
                <a:gd name="connsiteY3960" fmla="*/ 3485930 h 4305833"/>
                <a:gd name="connsiteX3961" fmla="*/ 1887828 w 4308628"/>
                <a:gd name="connsiteY3961" fmla="*/ 3549309 h 4305833"/>
                <a:gd name="connsiteX3962" fmla="*/ 1895888 w 4308628"/>
                <a:gd name="connsiteY3962" fmla="*/ 3582281 h 4305833"/>
                <a:gd name="connsiteX3963" fmla="*/ 1870609 w 4308628"/>
                <a:gd name="connsiteY3963" fmla="*/ 3557735 h 4305833"/>
                <a:gd name="connsiteX3964" fmla="*/ 1863282 w 4308628"/>
                <a:gd name="connsiteY3964" fmla="*/ 3546012 h 4305833"/>
                <a:gd name="connsiteX3965" fmla="*/ 1887828 w 4308628"/>
                <a:gd name="connsiteY3965" fmla="*/ 3549309 h 4305833"/>
                <a:gd name="connsiteX3966" fmla="*/ 1898819 w 4308628"/>
                <a:gd name="connsiteY3966" fmla="*/ 3594371 h 4305833"/>
                <a:gd name="connsiteX3967" fmla="*/ 1900651 w 4308628"/>
                <a:gd name="connsiteY3967" fmla="*/ 3602431 h 4305833"/>
                <a:gd name="connsiteX3968" fmla="*/ 1898086 w 4308628"/>
                <a:gd name="connsiteY3968" fmla="*/ 3603530 h 4305833"/>
                <a:gd name="connsiteX3969" fmla="*/ 1884165 w 4308628"/>
                <a:gd name="connsiteY3969" fmla="*/ 3580083 h 4305833"/>
                <a:gd name="connsiteX3970" fmla="*/ 1898819 w 4308628"/>
                <a:gd name="connsiteY3970" fmla="*/ 3594371 h 4305833"/>
                <a:gd name="connsiteX3971" fmla="*/ 1902482 w 4308628"/>
                <a:gd name="connsiteY3971" fmla="*/ 3609025 h 4305833"/>
                <a:gd name="connsiteX3972" fmla="*/ 1902849 w 4308628"/>
                <a:gd name="connsiteY3972" fmla="*/ 3611224 h 4305833"/>
                <a:gd name="connsiteX3973" fmla="*/ 1901749 w 4308628"/>
                <a:gd name="connsiteY3973" fmla="*/ 3609392 h 4305833"/>
                <a:gd name="connsiteX3974" fmla="*/ 1902482 w 4308628"/>
                <a:gd name="connsiteY3974" fmla="*/ 3609025 h 4305833"/>
                <a:gd name="connsiteX3975" fmla="*/ 1916404 w 4308628"/>
                <a:gd name="connsiteY3975" fmla="*/ 3611590 h 4305833"/>
                <a:gd name="connsiteX3976" fmla="*/ 1916770 w 4308628"/>
                <a:gd name="connsiteY3976" fmla="*/ 3611956 h 4305833"/>
                <a:gd name="connsiteX3977" fmla="*/ 1914939 w 4308628"/>
                <a:gd name="connsiteY3977" fmla="*/ 3613422 h 4305833"/>
                <a:gd name="connsiteX3978" fmla="*/ 1916404 w 4308628"/>
                <a:gd name="connsiteY3978" fmla="*/ 3611590 h 4305833"/>
                <a:gd name="connsiteX3979" fmla="*/ 1920067 w 4308628"/>
                <a:gd name="connsiteY3979" fmla="*/ 3605728 h 4305833"/>
                <a:gd name="connsiteX3980" fmla="*/ 1924464 w 4308628"/>
                <a:gd name="connsiteY3980" fmla="*/ 3598767 h 4305833"/>
                <a:gd name="connsiteX3981" fmla="*/ 1942781 w 4308628"/>
                <a:gd name="connsiteY3981" fmla="*/ 3589975 h 4305833"/>
                <a:gd name="connsiteX3982" fmla="*/ 1921899 w 4308628"/>
                <a:gd name="connsiteY3982" fmla="*/ 3607560 h 4305833"/>
                <a:gd name="connsiteX3983" fmla="*/ 1920067 w 4308628"/>
                <a:gd name="connsiteY3983" fmla="*/ 3605728 h 4305833"/>
                <a:gd name="connsiteX3984" fmla="*/ 1931425 w 4308628"/>
                <a:gd name="connsiteY3984" fmla="*/ 3588143 h 4305833"/>
                <a:gd name="connsiteX3985" fmla="*/ 1949742 w 4308628"/>
                <a:gd name="connsiteY3985" fmla="*/ 3559567 h 4305833"/>
                <a:gd name="connsiteX3986" fmla="*/ 1974288 w 4308628"/>
                <a:gd name="connsiteY3986" fmla="*/ 3564330 h 4305833"/>
                <a:gd name="connsiteX3987" fmla="*/ 1963664 w 4308628"/>
                <a:gd name="connsiteY3987" fmla="*/ 3573123 h 4305833"/>
                <a:gd name="connsiteX3988" fmla="*/ 1931425 w 4308628"/>
                <a:gd name="connsiteY3988" fmla="*/ 3588143 h 4305833"/>
                <a:gd name="connsiteX3989" fmla="*/ 2059649 w 4308628"/>
                <a:gd name="connsiteY3989" fmla="*/ 3495455 h 4305833"/>
                <a:gd name="connsiteX3990" fmla="*/ 2003596 w 4308628"/>
                <a:gd name="connsiteY3990" fmla="*/ 3506446 h 4305833"/>
                <a:gd name="connsiteX3991" fmla="*/ 2013488 w 4308628"/>
                <a:gd name="connsiteY3991" fmla="*/ 3464681 h 4305833"/>
                <a:gd name="connsiteX3992" fmla="*/ 2016419 w 4308628"/>
                <a:gd name="connsiteY3992" fmla="*/ 3463949 h 4305833"/>
                <a:gd name="connsiteX3993" fmla="*/ 2038034 w 4308628"/>
                <a:gd name="connsiteY3993" fmla="*/ 3479702 h 4305833"/>
                <a:gd name="connsiteX3994" fmla="*/ 2059649 w 4308628"/>
                <a:gd name="connsiteY3994" fmla="*/ 3495455 h 4305833"/>
                <a:gd name="connsiteX3995" fmla="*/ 1745682 w 4308628"/>
                <a:gd name="connsiteY3995" fmla="*/ 3458087 h 4305833"/>
                <a:gd name="connsiteX3996" fmla="*/ 1789278 w 4308628"/>
                <a:gd name="connsiteY3996" fmla="*/ 3455523 h 4305833"/>
                <a:gd name="connsiteX3997" fmla="*/ 1794408 w 4308628"/>
                <a:gd name="connsiteY3997" fmla="*/ 3459186 h 4305833"/>
                <a:gd name="connsiteX3998" fmla="*/ 1807230 w 4308628"/>
                <a:gd name="connsiteY3998" fmla="*/ 3509743 h 4305833"/>
                <a:gd name="connsiteX3999" fmla="*/ 1709779 w 4308628"/>
                <a:gd name="connsiteY3999" fmla="*/ 3459919 h 4305833"/>
                <a:gd name="connsiteX4000" fmla="*/ 1745682 w 4308628"/>
                <a:gd name="connsiteY4000" fmla="*/ 3458087 h 4305833"/>
                <a:gd name="connsiteX4001" fmla="*/ 1745682 w 4308628"/>
                <a:gd name="connsiteY4001" fmla="*/ 3458087 h 4305833"/>
                <a:gd name="connsiteX4002" fmla="*/ 1804299 w 4308628"/>
                <a:gd name="connsiteY4002" fmla="*/ 3471642 h 4305833"/>
                <a:gd name="connsiteX4003" fmla="*/ 1839469 w 4308628"/>
                <a:gd name="connsiteY4003" fmla="*/ 3526962 h 4305833"/>
                <a:gd name="connsiteX4004" fmla="*/ 1814923 w 4308628"/>
                <a:gd name="connsiteY4004" fmla="*/ 3514506 h 4305833"/>
                <a:gd name="connsiteX4005" fmla="*/ 1804299 w 4308628"/>
                <a:gd name="connsiteY4005" fmla="*/ 3471642 h 4305833"/>
                <a:gd name="connsiteX4006" fmla="*/ 2053421 w 4308628"/>
                <a:gd name="connsiteY4006" fmla="*/ 3513040 h 4305833"/>
                <a:gd name="connsiteX4007" fmla="*/ 2029241 w 4308628"/>
                <a:gd name="connsiteY4007" fmla="*/ 3550042 h 4305833"/>
                <a:gd name="connsiteX4008" fmla="*/ 2002131 w 4308628"/>
                <a:gd name="connsiteY4008" fmla="*/ 3554072 h 4305833"/>
                <a:gd name="connsiteX4009" fmla="*/ 2053421 w 4308628"/>
                <a:gd name="connsiteY4009" fmla="*/ 3513040 h 4305833"/>
                <a:gd name="connsiteX4010" fmla="*/ 2066609 w 4308628"/>
                <a:gd name="connsiteY4010" fmla="*/ 3505347 h 4305833"/>
                <a:gd name="connsiteX4011" fmla="*/ 2067709 w 4308628"/>
                <a:gd name="connsiteY4011" fmla="*/ 3505713 h 4305833"/>
                <a:gd name="connsiteX4012" fmla="*/ 2072838 w 4308628"/>
                <a:gd name="connsiteY4012" fmla="*/ 3503515 h 4305833"/>
                <a:gd name="connsiteX4013" fmla="*/ 2113137 w 4308628"/>
                <a:gd name="connsiteY4013" fmla="*/ 3520001 h 4305833"/>
                <a:gd name="connsiteX4014" fmla="*/ 2146475 w 4308628"/>
                <a:gd name="connsiteY4014" fmla="*/ 3533556 h 4305833"/>
                <a:gd name="connsiteX4015" fmla="*/ 2038034 w 4308628"/>
                <a:gd name="connsiteY4015" fmla="*/ 3548943 h 4305833"/>
                <a:gd name="connsiteX4016" fmla="*/ 2066609 w 4308628"/>
                <a:gd name="connsiteY4016" fmla="*/ 3505347 h 4305833"/>
                <a:gd name="connsiteX4017" fmla="*/ 1816022 w 4308628"/>
                <a:gd name="connsiteY4017" fmla="*/ 3441967 h 4305833"/>
                <a:gd name="connsiteX4018" fmla="*/ 1801735 w 4308628"/>
                <a:gd name="connsiteY4018" fmla="*/ 3446364 h 4305833"/>
                <a:gd name="connsiteX4019" fmla="*/ 1798071 w 4308628"/>
                <a:gd name="connsiteY4019" fmla="*/ 3444532 h 4305833"/>
                <a:gd name="connsiteX4020" fmla="*/ 1816022 w 4308628"/>
                <a:gd name="connsiteY4020" fmla="*/ 3441967 h 4305833"/>
                <a:gd name="connsiteX4021" fmla="*/ 2064411 w 4308628"/>
                <a:gd name="connsiteY4021" fmla="*/ 3490326 h 4305833"/>
                <a:gd name="connsiteX4022" fmla="*/ 2052322 w 4308628"/>
                <a:gd name="connsiteY4022" fmla="*/ 3481534 h 4305833"/>
                <a:gd name="connsiteX4023" fmla="*/ 2068075 w 4308628"/>
                <a:gd name="connsiteY4023" fmla="*/ 3489960 h 4305833"/>
                <a:gd name="connsiteX4024" fmla="*/ 2064411 w 4308628"/>
                <a:gd name="connsiteY4024" fmla="*/ 3490326 h 4305833"/>
                <a:gd name="connsiteX4025" fmla="*/ 2064411 w 4308628"/>
                <a:gd name="connsiteY4025" fmla="*/ 3490326 h 4305833"/>
                <a:gd name="connsiteX4026" fmla="*/ 1971724 w 4308628"/>
                <a:gd name="connsiteY4026" fmla="*/ 3512308 h 4305833"/>
                <a:gd name="connsiteX4027" fmla="*/ 1949742 w 4308628"/>
                <a:gd name="connsiteY4027" fmla="*/ 3516704 h 4305833"/>
                <a:gd name="connsiteX4028" fmla="*/ 1933623 w 4308628"/>
                <a:gd name="connsiteY4028" fmla="*/ 3499852 h 4305833"/>
                <a:gd name="connsiteX4029" fmla="*/ 2002497 w 4308628"/>
                <a:gd name="connsiteY4029" fmla="*/ 3465048 h 4305833"/>
                <a:gd name="connsiteX4030" fmla="*/ 1971724 w 4308628"/>
                <a:gd name="connsiteY4030" fmla="*/ 3512308 h 4305833"/>
                <a:gd name="connsiteX4031" fmla="*/ 1941682 w 4308628"/>
                <a:gd name="connsiteY4031" fmla="*/ 3518169 h 4305833"/>
                <a:gd name="connsiteX4032" fmla="*/ 1924097 w 4308628"/>
                <a:gd name="connsiteY4032" fmla="*/ 3521467 h 4305833"/>
                <a:gd name="connsiteX4033" fmla="*/ 1908344 w 4308628"/>
                <a:gd name="connsiteY4033" fmla="*/ 3512674 h 4305833"/>
                <a:gd name="connsiteX4034" fmla="*/ 1927028 w 4308628"/>
                <a:gd name="connsiteY4034" fmla="*/ 3503149 h 4305833"/>
                <a:gd name="connsiteX4035" fmla="*/ 1941682 w 4308628"/>
                <a:gd name="connsiteY4035" fmla="*/ 3518169 h 4305833"/>
                <a:gd name="connsiteX4036" fmla="*/ 1901383 w 4308628"/>
                <a:gd name="connsiteY4036" fmla="*/ 3508644 h 4305833"/>
                <a:gd name="connsiteX4037" fmla="*/ 1881967 w 4308628"/>
                <a:gd name="connsiteY4037" fmla="*/ 3497287 h 4305833"/>
                <a:gd name="connsiteX4038" fmla="*/ 1868411 w 4308628"/>
                <a:gd name="connsiteY4038" fmla="*/ 3442333 h 4305833"/>
                <a:gd name="connsiteX4039" fmla="*/ 1922266 w 4308628"/>
                <a:gd name="connsiteY4039" fmla="*/ 3497653 h 4305833"/>
                <a:gd name="connsiteX4040" fmla="*/ 1901383 w 4308628"/>
                <a:gd name="connsiteY4040" fmla="*/ 3508644 h 4305833"/>
                <a:gd name="connsiteX4041" fmla="*/ 1786714 w 4308628"/>
                <a:gd name="connsiteY4041" fmla="*/ 3447829 h 4305833"/>
                <a:gd name="connsiteX4042" fmla="*/ 1780120 w 4308628"/>
                <a:gd name="connsiteY4042" fmla="*/ 3447463 h 4305833"/>
                <a:gd name="connsiteX4043" fmla="*/ 1785249 w 4308628"/>
                <a:gd name="connsiteY4043" fmla="*/ 3446730 h 4305833"/>
                <a:gd name="connsiteX4044" fmla="*/ 1786714 w 4308628"/>
                <a:gd name="connsiteY4044" fmla="*/ 3447829 h 4305833"/>
                <a:gd name="connsiteX4045" fmla="*/ 1690362 w 4308628"/>
                <a:gd name="connsiteY4045" fmla="*/ 3450027 h 4305833"/>
                <a:gd name="connsiteX4046" fmla="*/ 1688531 w 4308628"/>
                <a:gd name="connsiteY4046" fmla="*/ 3449294 h 4305833"/>
                <a:gd name="connsiteX4047" fmla="*/ 1689996 w 4308628"/>
                <a:gd name="connsiteY4047" fmla="*/ 3449294 h 4305833"/>
                <a:gd name="connsiteX4048" fmla="*/ 1690362 w 4308628"/>
                <a:gd name="connsiteY4048" fmla="*/ 3450027 h 4305833"/>
                <a:gd name="connsiteX4049" fmla="*/ 2168823 w 4308628"/>
                <a:gd name="connsiteY4049" fmla="*/ 3530259 h 4305833"/>
                <a:gd name="connsiteX4050" fmla="*/ 2169189 w 4308628"/>
                <a:gd name="connsiteY4050" fmla="*/ 3529526 h 4305833"/>
                <a:gd name="connsiteX4051" fmla="*/ 2170654 w 4308628"/>
                <a:gd name="connsiteY4051" fmla="*/ 3529892 h 4305833"/>
                <a:gd name="connsiteX4052" fmla="*/ 2168823 w 4308628"/>
                <a:gd name="connsiteY4052" fmla="*/ 3530259 h 4305833"/>
                <a:gd name="connsiteX4053" fmla="*/ 2077967 w 4308628"/>
                <a:gd name="connsiteY4053" fmla="*/ 3496554 h 4305833"/>
                <a:gd name="connsiteX4054" fmla="*/ 2079432 w 4308628"/>
                <a:gd name="connsiteY4054" fmla="*/ 3495822 h 4305833"/>
                <a:gd name="connsiteX4055" fmla="*/ 2083828 w 4308628"/>
                <a:gd name="connsiteY4055" fmla="*/ 3498386 h 4305833"/>
                <a:gd name="connsiteX4056" fmla="*/ 2077967 w 4308628"/>
                <a:gd name="connsiteY4056" fmla="*/ 3496554 h 4305833"/>
                <a:gd name="connsiteX4057" fmla="*/ 1702452 w 4308628"/>
                <a:gd name="connsiteY4057" fmla="*/ 3452592 h 4305833"/>
                <a:gd name="connsiteX4058" fmla="*/ 1698422 w 4308628"/>
                <a:gd name="connsiteY4058" fmla="*/ 3449294 h 4305833"/>
                <a:gd name="connsiteX4059" fmla="*/ 1716374 w 4308628"/>
                <a:gd name="connsiteY4059" fmla="*/ 3450394 h 4305833"/>
                <a:gd name="connsiteX4060" fmla="*/ 1702452 w 4308628"/>
                <a:gd name="connsiteY4060" fmla="*/ 3452592 h 4305833"/>
                <a:gd name="connsiteX4061" fmla="*/ 2156366 w 4308628"/>
                <a:gd name="connsiteY4061" fmla="*/ 3528794 h 4305833"/>
                <a:gd name="connsiteX4062" fmla="*/ 2143911 w 4308628"/>
                <a:gd name="connsiteY4062" fmla="*/ 3522199 h 4305833"/>
                <a:gd name="connsiteX4063" fmla="*/ 2161129 w 4308628"/>
                <a:gd name="connsiteY4063" fmla="*/ 3526962 h 4305833"/>
                <a:gd name="connsiteX4064" fmla="*/ 2156366 w 4308628"/>
                <a:gd name="connsiteY4064" fmla="*/ 3528794 h 4305833"/>
                <a:gd name="connsiteX4065" fmla="*/ 2156366 w 4308628"/>
                <a:gd name="connsiteY4065" fmla="*/ 3528794 h 4305833"/>
                <a:gd name="connsiteX4066" fmla="*/ 1781585 w 4308628"/>
                <a:gd name="connsiteY4066" fmla="*/ 3433541 h 4305833"/>
                <a:gd name="connsiteX4067" fmla="*/ 1691095 w 4308628"/>
                <a:gd name="connsiteY4067" fmla="*/ 3350012 h 4305833"/>
                <a:gd name="connsiteX4068" fmla="*/ 1850093 w 4308628"/>
                <a:gd name="connsiteY4068" fmla="*/ 3428778 h 4305833"/>
                <a:gd name="connsiteX4069" fmla="*/ 1781585 w 4308628"/>
                <a:gd name="connsiteY4069" fmla="*/ 3433541 h 4305833"/>
                <a:gd name="connsiteX4070" fmla="*/ 1672777 w 4308628"/>
                <a:gd name="connsiteY4070" fmla="*/ 3452225 h 4305833"/>
                <a:gd name="connsiteX4071" fmla="*/ 1673510 w 4308628"/>
                <a:gd name="connsiteY4071" fmla="*/ 3452225 h 4305833"/>
                <a:gd name="connsiteX4072" fmla="*/ 1676075 w 4308628"/>
                <a:gd name="connsiteY4072" fmla="*/ 3450760 h 4305833"/>
                <a:gd name="connsiteX4073" fmla="*/ 1681570 w 4308628"/>
                <a:gd name="connsiteY4073" fmla="*/ 3454057 h 4305833"/>
                <a:gd name="connsiteX4074" fmla="*/ 1671678 w 4308628"/>
                <a:gd name="connsiteY4074" fmla="*/ 3454057 h 4305833"/>
                <a:gd name="connsiteX4075" fmla="*/ 1672777 w 4308628"/>
                <a:gd name="connsiteY4075" fmla="*/ 3452225 h 4305833"/>
                <a:gd name="connsiteX4076" fmla="*/ 1672777 w 4308628"/>
                <a:gd name="connsiteY4076" fmla="*/ 3452225 h 4305833"/>
                <a:gd name="connsiteX4077" fmla="*/ 1843499 w 4308628"/>
                <a:gd name="connsiteY4077" fmla="*/ 3536121 h 4305833"/>
                <a:gd name="connsiteX4078" fmla="*/ 1842034 w 4308628"/>
                <a:gd name="connsiteY4078" fmla="*/ 3537586 h 4305833"/>
                <a:gd name="connsiteX4079" fmla="*/ 1842034 w 4308628"/>
                <a:gd name="connsiteY4079" fmla="*/ 3542349 h 4305833"/>
                <a:gd name="connsiteX4080" fmla="*/ 1845331 w 4308628"/>
                <a:gd name="connsiteY4080" fmla="*/ 3545646 h 4305833"/>
                <a:gd name="connsiteX4081" fmla="*/ 1847163 w 4308628"/>
                <a:gd name="connsiteY4081" fmla="*/ 3546012 h 4305833"/>
                <a:gd name="connsiteX4082" fmla="*/ 1847895 w 4308628"/>
                <a:gd name="connsiteY4082" fmla="*/ 3547478 h 4305833"/>
                <a:gd name="connsiteX4083" fmla="*/ 1841301 w 4308628"/>
                <a:gd name="connsiteY4083" fmla="*/ 3614154 h 4305833"/>
                <a:gd name="connsiteX4084" fmla="*/ 1818221 w 4308628"/>
                <a:gd name="connsiteY4084" fmla="*/ 3523665 h 4305833"/>
                <a:gd name="connsiteX4085" fmla="*/ 1843499 w 4308628"/>
                <a:gd name="connsiteY4085" fmla="*/ 3536121 h 4305833"/>
                <a:gd name="connsiteX4086" fmla="*/ 1988210 w 4308628"/>
                <a:gd name="connsiteY4086" fmla="*/ 3570558 h 4305833"/>
                <a:gd name="connsiteX4087" fmla="*/ 1989675 w 4308628"/>
                <a:gd name="connsiteY4087" fmla="*/ 3569459 h 4305833"/>
                <a:gd name="connsiteX4088" fmla="*/ 1990774 w 4308628"/>
                <a:gd name="connsiteY4088" fmla="*/ 3569825 h 4305833"/>
                <a:gd name="connsiteX4089" fmla="*/ 1991140 w 4308628"/>
                <a:gd name="connsiteY4089" fmla="*/ 3569825 h 4305833"/>
                <a:gd name="connsiteX4090" fmla="*/ 1995170 w 4308628"/>
                <a:gd name="connsiteY4090" fmla="*/ 3567627 h 4305833"/>
                <a:gd name="connsiteX4091" fmla="*/ 1996636 w 4308628"/>
                <a:gd name="connsiteY4091" fmla="*/ 3563231 h 4305833"/>
                <a:gd name="connsiteX4092" fmla="*/ 1995537 w 4308628"/>
                <a:gd name="connsiteY4092" fmla="*/ 3561399 h 4305833"/>
                <a:gd name="connsiteX4093" fmla="*/ 2023746 w 4308628"/>
                <a:gd name="connsiteY4093" fmla="*/ 3557735 h 4305833"/>
                <a:gd name="connsiteX4094" fmla="*/ 1972456 w 4308628"/>
                <a:gd name="connsiteY4094" fmla="*/ 3635769 h 4305833"/>
                <a:gd name="connsiteX4095" fmla="*/ 1988210 w 4308628"/>
                <a:gd name="connsiteY4095" fmla="*/ 3570558 h 4305833"/>
                <a:gd name="connsiteX4096" fmla="*/ 2182011 w 4308628"/>
                <a:gd name="connsiteY4096" fmla="*/ 3535388 h 4305833"/>
                <a:gd name="connsiteX4097" fmla="*/ 2184210 w 4308628"/>
                <a:gd name="connsiteY4097" fmla="*/ 3537586 h 4305833"/>
                <a:gd name="connsiteX4098" fmla="*/ 2184942 w 4308628"/>
                <a:gd name="connsiteY4098" fmla="*/ 3537586 h 4305833"/>
                <a:gd name="connsiteX4099" fmla="*/ 2185309 w 4308628"/>
                <a:gd name="connsiteY4099" fmla="*/ 3539784 h 4305833"/>
                <a:gd name="connsiteX4100" fmla="*/ 2175783 w 4308628"/>
                <a:gd name="connsiteY4100" fmla="*/ 3536487 h 4305833"/>
                <a:gd name="connsiteX4101" fmla="*/ 2182011 w 4308628"/>
                <a:gd name="connsiteY4101" fmla="*/ 3535388 h 4305833"/>
                <a:gd name="connsiteX4102" fmla="*/ 2182011 w 4308628"/>
                <a:gd name="connsiteY4102" fmla="*/ 3535388 h 4305833"/>
                <a:gd name="connsiteX4103" fmla="*/ 2024845 w 4308628"/>
                <a:gd name="connsiteY4103" fmla="*/ 3458087 h 4305833"/>
                <a:gd name="connsiteX4104" fmla="*/ 2200696 w 4308628"/>
                <a:gd name="connsiteY4104" fmla="*/ 3435373 h 4305833"/>
                <a:gd name="connsiteX4105" fmla="*/ 2087858 w 4308628"/>
                <a:gd name="connsiteY4105" fmla="*/ 3485197 h 4305833"/>
                <a:gd name="connsiteX4106" fmla="*/ 2024845 w 4308628"/>
                <a:gd name="connsiteY4106" fmla="*/ 3458087 h 4305833"/>
                <a:gd name="connsiteX4107" fmla="*/ 2003963 w 4308628"/>
                <a:gd name="connsiteY4107" fmla="*/ 3452592 h 4305833"/>
                <a:gd name="connsiteX4108" fmla="*/ 2003963 w 4308628"/>
                <a:gd name="connsiteY4108" fmla="*/ 3456621 h 4305833"/>
                <a:gd name="connsiteX4109" fmla="*/ 1928860 w 4308628"/>
                <a:gd name="connsiteY4109" fmla="*/ 3494722 h 4305833"/>
                <a:gd name="connsiteX4110" fmla="*/ 1870243 w 4308628"/>
                <a:gd name="connsiteY4110" fmla="*/ 3433908 h 4305833"/>
                <a:gd name="connsiteX4111" fmla="*/ 1871342 w 4308628"/>
                <a:gd name="connsiteY4111" fmla="*/ 3430244 h 4305833"/>
                <a:gd name="connsiteX4112" fmla="*/ 1871342 w 4308628"/>
                <a:gd name="connsiteY4112" fmla="*/ 3429878 h 4305833"/>
                <a:gd name="connsiteX4113" fmla="*/ 1947178 w 4308628"/>
                <a:gd name="connsiteY4113" fmla="*/ 3387014 h 4305833"/>
                <a:gd name="connsiteX4114" fmla="*/ 2004696 w 4308628"/>
                <a:gd name="connsiteY4114" fmla="*/ 3452225 h 4305833"/>
                <a:gd name="connsiteX4115" fmla="*/ 2003963 w 4308628"/>
                <a:gd name="connsiteY4115" fmla="*/ 3452592 h 4305833"/>
                <a:gd name="connsiteX4116" fmla="*/ 2003963 w 4308628"/>
                <a:gd name="connsiteY4116" fmla="*/ 3452592 h 4305833"/>
                <a:gd name="connsiteX4117" fmla="*/ 1779021 w 4308628"/>
                <a:gd name="connsiteY4117" fmla="*/ 3440502 h 4305833"/>
                <a:gd name="connsiteX4118" fmla="*/ 1779021 w 4308628"/>
                <a:gd name="connsiteY4118" fmla="*/ 3440502 h 4305833"/>
                <a:gd name="connsiteX4119" fmla="*/ 1748247 w 4308628"/>
                <a:gd name="connsiteY4119" fmla="*/ 3445631 h 4305833"/>
                <a:gd name="connsiteX4120" fmla="*/ 1725533 w 4308628"/>
                <a:gd name="connsiteY4120" fmla="*/ 3444532 h 4305833"/>
                <a:gd name="connsiteX4121" fmla="*/ 1779021 w 4308628"/>
                <a:gd name="connsiteY4121" fmla="*/ 3440502 h 4305833"/>
                <a:gd name="connsiteX4122" fmla="*/ 2115335 w 4308628"/>
                <a:gd name="connsiteY4122" fmla="*/ 3507179 h 4305833"/>
                <a:gd name="connsiteX4123" fmla="*/ 2087492 w 4308628"/>
                <a:gd name="connsiteY4123" fmla="*/ 3492524 h 4305833"/>
                <a:gd name="connsiteX4124" fmla="*/ 2087858 w 4308628"/>
                <a:gd name="connsiteY4124" fmla="*/ 3492524 h 4305833"/>
                <a:gd name="connsiteX4125" fmla="*/ 2136950 w 4308628"/>
                <a:gd name="connsiteY4125" fmla="*/ 3513406 h 4305833"/>
                <a:gd name="connsiteX4126" fmla="*/ 2115335 w 4308628"/>
                <a:gd name="connsiteY4126" fmla="*/ 3507179 h 4305833"/>
                <a:gd name="connsiteX4127" fmla="*/ 1772060 w 4308628"/>
                <a:gd name="connsiteY4127" fmla="*/ 3434274 h 4305833"/>
                <a:gd name="connsiteX4128" fmla="*/ 1695125 w 4308628"/>
                <a:gd name="connsiteY4128" fmla="*/ 3439769 h 4305833"/>
                <a:gd name="connsiteX4129" fmla="*/ 1676441 w 4308628"/>
                <a:gd name="connsiteY4129" fmla="*/ 3345982 h 4305833"/>
                <a:gd name="connsiteX4130" fmla="*/ 1772060 w 4308628"/>
                <a:gd name="connsiteY4130" fmla="*/ 3434274 h 4305833"/>
                <a:gd name="connsiteX4131" fmla="*/ 1883065 w 4308628"/>
                <a:gd name="connsiteY4131" fmla="*/ 3594005 h 4305833"/>
                <a:gd name="connsiteX4132" fmla="*/ 1891125 w 4308628"/>
                <a:gd name="connsiteY4132" fmla="*/ 3606827 h 4305833"/>
                <a:gd name="connsiteX4133" fmla="*/ 1890759 w 4308628"/>
                <a:gd name="connsiteY4133" fmla="*/ 3607193 h 4305833"/>
                <a:gd name="connsiteX4134" fmla="*/ 1883065 w 4308628"/>
                <a:gd name="connsiteY4134" fmla="*/ 3594005 h 4305833"/>
                <a:gd name="connsiteX4135" fmla="*/ 1895155 w 4308628"/>
                <a:gd name="connsiteY4135" fmla="*/ 3612689 h 4305833"/>
                <a:gd name="connsiteX4136" fmla="*/ 1901383 w 4308628"/>
                <a:gd name="connsiteY4136" fmla="*/ 3622581 h 4305833"/>
                <a:gd name="connsiteX4137" fmla="*/ 1900651 w 4308628"/>
                <a:gd name="connsiteY4137" fmla="*/ 3623679 h 4305833"/>
                <a:gd name="connsiteX4138" fmla="*/ 1894422 w 4308628"/>
                <a:gd name="connsiteY4138" fmla="*/ 3613055 h 4305833"/>
                <a:gd name="connsiteX4139" fmla="*/ 1895155 w 4308628"/>
                <a:gd name="connsiteY4139" fmla="*/ 3612689 h 4305833"/>
                <a:gd name="connsiteX4140" fmla="*/ 1913473 w 4308628"/>
                <a:gd name="connsiteY4140" fmla="*/ 3625878 h 4305833"/>
                <a:gd name="connsiteX4141" fmla="*/ 1913107 w 4308628"/>
                <a:gd name="connsiteY4141" fmla="*/ 3624412 h 4305833"/>
                <a:gd name="connsiteX4142" fmla="*/ 1922266 w 4308628"/>
                <a:gd name="connsiteY4142" fmla="*/ 3617085 h 4305833"/>
                <a:gd name="connsiteX4143" fmla="*/ 1922998 w 4308628"/>
                <a:gd name="connsiteY4143" fmla="*/ 3617818 h 4305833"/>
                <a:gd name="connsiteX4144" fmla="*/ 1913473 w 4308628"/>
                <a:gd name="connsiteY4144" fmla="*/ 3625878 h 4305833"/>
                <a:gd name="connsiteX4145" fmla="*/ 1927394 w 4308628"/>
                <a:gd name="connsiteY4145" fmla="*/ 3613055 h 4305833"/>
                <a:gd name="connsiteX4146" fmla="*/ 1939484 w 4308628"/>
                <a:gd name="connsiteY4146" fmla="*/ 3603164 h 4305833"/>
                <a:gd name="connsiteX4147" fmla="*/ 1927761 w 4308628"/>
                <a:gd name="connsiteY4147" fmla="*/ 3613422 h 4305833"/>
                <a:gd name="connsiteX4148" fmla="*/ 1927394 w 4308628"/>
                <a:gd name="connsiteY4148" fmla="*/ 3613055 h 4305833"/>
                <a:gd name="connsiteX4149" fmla="*/ 2132187 w 4308628"/>
                <a:gd name="connsiteY4149" fmla="*/ 3095761 h 4305833"/>
                <a:gd name="connsiteX4150" fmla="*/ 2140980 w 4308628"/>
                <a:gd name="connsiteY4150" fmla="*/ 3082939 h 4305833"/>
                <a:gd name="connsiteX4151" fmla="*/ 2162595 w 4308628"/>
                <a:gd name="connsiteY4151" fmla="*/ 3070116 h 4305833"/>
                <a:gd name="connsiteX4152" fmla="*/ 2171387 w 4308628"/>
                <a:gd name="connsiteY4152" fmla="*/ 3068651 h 4305833"/>
                <a:gd name="connsiteX4153" fmla="*/ 2177982 w 4308628"/>
                <a:gd name="connsiteY4153" fmla="*/ 3123604 h 4305833"/>
                <a:gd name="connsiteX4154" fmla="*/ 2132187 w 4308628"/>
                <a:gd name="connsiteY4154" fmla="*/ 3095761 h 4305833"/>
                <a:gd name="connsiteX4155" fmla="*/ 2207656 w 4308628"/>
                <a:gd name="connsiteY4155" fmla="*/ 3043006 h 4305833"/>
                <a:gd name="connsiteX4156" fmla="*/ 2218647 w 4308628"/>
                <a:gd name="connsiteY4156" fmla="*/ 3052532 h 4305833"/>
                <a:gd name="connsiteX4157" fmla="*/ 2179447 w 4308628"/>
                <a:gd name="connsiteY4157" fmla="*/ 3059859 h 4305833"/>
                <a:gd name="connsiteX4158" fmla="*/ 2207656 w 4308628"/>
                <a:gd name="connsiteY4158" fmla="*/ 3043006 h 4305833"/>
                <a:gd name="connsiteX4159" fmla="*/ 2213885 w 4308628"/>
                <a:gd name="connsiteY4159" fmla="*/ 3039342 h 4305833"/>
                <a:gd name="connsiteX4160" fmla="*/ 2213518 w 4308628"/>
                <a:gd name="connsiteY4160" fmla="*/ 3035679 h 4305833"/>
                <a:gd name="connsiteX4161" fmla="*/ 2208755 w 4308628"/>
                <a:gd name="connsiteY4161" fmla="*/ 3033115 h 4305833"/>
                <a:gd name="connsiteX4162" fmla="*/ 2167724 w 4308628"/>
                <a:gd name="connsiteY4162" fmla="*/ 2987320 h 4305833"/>
                <a:gd name="connsiteX4163" fmla="*/ 2252352 w 4308628"/>
                <a:gd name="connsiteY4163" fmla="*/ 2990984 h 4305833"/>
                <a:gd name="connsiteX4164" fmla="*/ 2256748 w 4308628"/>
                <a:gd name="connsiteY4164" fmla="*/ 2995014 h 4305833"/>
                <a:gd name="connsiteX4165" fmla="*/ 2257847 w 4308628"/>
                <a:gd name="connsiteY4165" fmla="*/ 2995014 h 4305833"/>
                <a:gd name="connsiteX4166" fmla="*/ 2273234 w 4308628"/>
                <a:gd name="connsiteY4166" fmla="*/ 3041907 h 4305833"/>
                <a:gd name="connsiteX4167" fmla="*/ 2227439 w 4308628"/>
                <a:gd name="connsiteY4167" fmla="*/ 3050333 h 4305833"/>
                <a:gd name="connsiteX4168" fmla="*/ 2213885 w 4308628"/>
                <a:gd name="connsiteY4168" fmla="*/ 3039342 h 4305833"/>
                <a:gd name="connsiteX4169" fmla="*/ 1647865 w 4308628"/>
                <a:gd name="connsiteY4169" fmla="*/ 2889870 h 4305833"/>
                <a:gd name="connsiteX4170" fmla="*/ 1641271 w 4308628"/>
                <a:gd name="connsiteY4170" fmla="*/ 2884741 h 4305833"/>
                <a:gd name="connsiteX4171" fmla="*/ 1637974 w 4308628"/>
                <a:gd name="connsiteY4171" fmla="*/ 2886206 h 4305833"/>
                <a:gd name="connsiteX4172" fmla="*/ 1614893 w 4308628"/>
                <a:gd name="connsiteY4172" fmla="*/ 2870453 h 4305833"/>
                <a:gd name="connsiteX4173" fmla="*/ 1637607 w 4308628"/>
                <a:gd name="connsiteY4173" fmla="*/ 2825758 h 4305833"/>
                <a:gd name="connsiteX4174" fmla="*/ 1637974 w 4308628"/>
                <a:gd name="connsiteY4174" fmla="*/ 2825758 h 4305833"/>
                <a:gd name="connsiteX4175" fmla="*/ 1681204 w 4308628"/>
                <a:gd name="connsiteY4175" fmla="*/ 2894266 h 4305833"/>
                <a:gd name="connsiteX4176" fmla="*/ 1647865 w 4308628"/>
                <a:gd name="connsiteY4176" fmla="*/ 2889870 h 4305833"/>
                <a:gd name="connsiteX4177" fmla="*/ 1627716 w 4308628"/>
                <a:gd name="connsiteY4177" fmla="*/ 2887305 h 4305833"/>
                <a:gd name="connsiteX4178" fmla="*/ 1607566 w 4308628"/>
                <a:gd name="connsiteY4178" fmla="*/ 2884741 h 4305833"/>
                <a:gd name="connsiteX4179" fmla="*/ 1611962 w 4308628"/>
                <a:gd name="connsiteY4179" fmla="*/ 2876314 h 4305833"/>
                <a:gd name="connsiteX4180" fmla="*/ 1627716 w 4308628"/>
                <a:gd name="connsiteY4180" fmla="*/ 2887305 h 4305833"/>
                <a:gd name="connsiteX4181" fmla="*/ 1354048 w 4308628"/>
                <a:gd name="connsiteY4181" fmla="*/ 2853967 h 4305833"/>
                <a:gd name="connsiteX4182" fmla="*/ 1363207 w 4308628"/>
                <a:gd name="connsiteY4182" fmla="*/ 2847006 h 4305833"/>
                <a:gd name="connsiteX4183" fmla="*/ 1366138 w 4308628"/>
                <a:gd name="connsiteY4183" fmla="*/ 2855432 h 4305833"/>
                <a:gd name="connsiteX4184" fmla="*/ 1354048 w 4308628"/>
                <a:gd name="connsiteY4184" fmla="*/ 2853967 h 4305833"/>
                <a:gd name="connsiteX4185" fmla="*/ 1230586 w 4308628"/>
                <a:gd name="connsiteY4185" fmla="*/ 2681047 h 4305833"/>
                <a:gd name="connsiteX4186" fmla="*/ 1233151 w 4308628"/>
                <a:gd name="connsiteY4186" fmla="*/ 2669324 h 4305833"/>
                <a:gd name="connsiteX4187" fmla="*/ 1240112 w 4308628"/>
                <a:gd name="connsiteY4187" fmla="*/ 2674819 h 4305833"/>
                <a:gd name="connsiteX4188" fmla="*/ 1230586 w 4308628"/>
                <a:gd name="connsiteY4188" fmla="*/ 2681047 h 4305833"/>
                <a:gd name="connsiteX4189" fmla="*/ 1293600 w 4308628"/>
                <a:gd name="connsiteY4189" fmla="*/ 2429727 h 4305833"/>
                <a:gd name="connsiteX4190" fmla="*/ 1284441 w 4308628"/>
                <a:gd name="connsiteY4190" fmla="*/ 2431192 h 4305833"/>
                <a:gd name="connsiteX4191" fmla="*/ 1288471 w 4308628"/>
                <a:gd name="connsiteY4191" fmla="*/ 2411410 h 4305833"/>
                <a:gd name="connsiteX4192" fmla="*/ 1293600 w 4308628"/>
                <a:gd name="connsiteY4192" fmla="*/ 2429727 h 4305833"/>
                <a:gd name="connsiteX4193" fmla="*/ 1292867 w 4308628"/>
                <a:gd name="connsiteY4193" fmla="*/ 2402251 h 4305833"/>
                <a:gd name="connsiteX4194" fmla="*/ 1295065 w 4308628"/>
                <a:gd name="connsiteY4194" fmla="*/ 2399320 h 4305833"/>
                <a:gd name="connsiteX4195" fmla="*/ 1292501 w 4308628"/>
                <a:gd name="connsiteY4195" fmla="*/ 2391626 h 4305833"/>
                <a:gd name="connsiteX4196" fmla="*/ 1299828 w 4308628"/>
                <a:gd name="connsiteY4196" fmla="*/ 2358654 h 4305833"/>
                <a:gd name="connsiteX4197" fmla="*/ 1350385 w 4308628"/>
                <a:gd name="connsiteY4197" fmla="*/ 2422034 h 4305833"/>
                <a:gd name="connsiteX4198" fmla="*/ 1300194 w 4308628"/>
                <a:gd name="connsiteY4198" fmla="*/ 2429361 h 4305833"/>
                <a:gd name="connsiteX4199" fmla="*/ 1292867 w 4308628"/>
                <a:gd name="connsiteY4199" fmla="*/ 2402251 h 4305833"/>
                <a:gd name="connsiteX4200" fmla="*/ 1141928 w 4308628"/>
                <a:gd name="connsiteY4200" fmla="*/ 2874849 h 4305833"/>
                <a:gd name="connsiteX4201" fmla="*/ 1148523 w 4308628"/>
                <a:gd name="connsiteY4201" fmla="*/ 2766041 h 4305833"/>
                <a:gd name="connsiteX4202" fmla="*/ 1149255 w 4308628"/>
                <a:gd name="connsiteY4202" fmla="*/ 2765309 h 4305833"/>
                <a:gd name="connsiteX4203" fmla="*/ 1252568 w 4308628"/>
                <a:gd name="connsiteY4203" fmla="*/ 2795716 h 4305833"/>
                <a:gd name="connsiteX4204" fmla="*/ 1247805 w 4308628"/>
                <a:gd name="connsiteY4204" fmla="*/ 2903425 h 4305833"/>
                <a:gd name="connsiteX4205" fmla="*/ 1247072 w 4308628"/>
                <a:gd name="connsiteY4205" fmla="*/ 2903791 h 4305833"/>
                <a:gd name="connsiteX4206" fmla="*/ 1141928 w 4308628"/>
                <a:gd name="connsiteY4206" fmla="*/ 2874849 h 4305833"/>
                <a:gd name="connsiteX4207" fmla="*/ 1269420 w 4308628"/>
                <a:gd name="connsiteY4207" fmla="*/ 2783993 h 4305833"/>
                <a:gd name="connsiteX4208" fmla="*/ 1269420 w 4308628"/>
                <a:gd name="connsiteY4208" fmla="*/ 2783993 h 4305833"/>
                <a:gd name="connsiteX4209" fmla="*/ 1269420 w 4308628"/>
                <a:gd name="connsiteY4209" fmla="*/ 2783993 h 4305833"/>
                <a:gd name="connsiteX4210" fmla="*/ 1262093 w 4308628"/>
                <a:gd name="connsiteY4210" fmla="*/ 2788756 h 4305833"/>
                <a:gd name="connsiteX4211" fmla="*/ 1263558 w 4308628"/>
                <a:gd name="connsiteY4211" fmla="*/ 2788389 h 4305833"/>
                <a:gd name="connsiteX4212" fmla="*/ 1262093 w 4308628"/>
                <a:gd name="connsiteY4212" fmla="*/ 2791686 h 4305833"/>
                <a:gd name="connsiteX4213" fmla="*/ 1259529 w 4308628"/>
                <a:gd name="connsiteY4213" fmla="*/ 2790954 h 4305833"/>
                <a:gd name="connsiteX4214" fmla="*/ 1259529 w 4308628"/>
                <a:gd name="connsiteY4214" fmla="*/ 2788389 h 4305833"/>
                <a:gd name="connsiteX4215" fmla="*/ 1262093 w 4308628"/>
                <a:gd name="connsiteY4215" fmla="*/ 2788756 h 4305833"/>
                <a:gd name="connsiteX4216" fmla="*/ 1262093 w 4308628"/>
                <a:gd name="connsiteY4216" fmla="*/ 2788756 h 4305833"/>
                <a:gd name="connsiteX4217" fmla="*/ 1271618 w 4308628"/>
                <a:gd name="connsiteY4217" fmla="*/ 2777032 h 4305833"/>
                <a:gd name="connsiteX4218" fmla="*/ 1269786 w 4308628"/>
                <a:gd name="connsiteY4218" fmla="*/ 2777032 h 4305833"/>
                <a:gd name="connsiteX4219" fmla="*/ 1269786 w 4308628"/>
                <a:gd name="connsiteY4219" fmla="*/ 2776300 h 4305833"/>
                <a:gd name="connsiteX4220" fmla="*/ 1268321 w 4308628"/>
                <a:gd name="connsiteY4220" fmla="*/ 2775200 h 4305833"/>
                <a:gd name="connsiteX4221" fmla="*/ 1277846 w 4308628"/>
                <a:gd name="connsiteY4221" fmla="*/ 2756150 h 4305833"/>
                <a:gd name="connsiteX4222" fmla="*/ 1271618 w 4308628"/>
                <a:gd name="connsiteY4222" fmla="*/ 2777032 h 4305833"/>
                <a:gd name="connsiteX4223" fmla="*/ 1276015 w 4308628"/>
                <a:gd name="connsiteY4223" fmla="*/ 2785825 h 4305833"/>
                <a:gd name="connsiteX4224" fmla="*/ 1276381 w 4308628"/>
                <a:gd name="connsiteY4224" fmla="*/ 2784359 h 4305833"/>
                <a:gd name="connsiteX4225" fmla="*/ 1298362 w 4308628"/>
                <a:gd name="connsiteY4225" fmla="*/ 2785458 h 4305833"/>
                <a:gd name="connsiteX4226" fmla="*/ 1277114 w 4308628"/>
                <a:gd name="connsiteY4226" fmla="*/ 2788023 h 4305833"/>
                <a:gd name="connsiteX4227" fmla="*/ 1276015 w 4308628"/>
                <a:gd name="connsiteY4227" fmla="*/ 2785825 h 4305833"/>
                <a:gd name="connsiteX4228" fmla="*/ 1276015 w 4308628"/>
                <a:gd name="connsiteY4228" fmla="*/ 2785825 h 4305833"/>
                <a:gd name="connsiteX4229" fmla="*/ 1278579 w 4308628"/>
                <a:gd name="connsiteY4229" fmla="*/ 2777398 h 4305833"/>
                <a:gd name="connsiteX4230" fmla="*/ 1295431 w 4308628"/>
                <a:gd name="connsiteY4230" fmla="*/ 2720247 h 4305833"/>
                <a:gd name="connsiteX4231" fmla="*/ 1337196 w 4308628"/>
                <a:gd name="connsiteY4231" fmla="*/ 2635619 h 4305833"/>
                <a:gd name="connsiteX4232" fmla="*/ 1391783 w 4308628"/>
                <a:gd name="connsiteY4232" fmla="*/ 2696800 h 4305833"/>
                <a:gd name="connsiteX4233" fmla="*/ 1432082 w 4308628"/>
                <a:gd name="connsiteY4233" fmla="*/ 2768239 h 4305833"/>
                <a:gd name="connsiteX4234" fmla="*/ 1338295 w 4308628"/>
                <a:gd name="connsiteY4234" fmla="*/ 2779963 h 4305833"/>
                <a:gd name="connsiteX4235" fmla="*/ 1278579 w 4308628"/>
                <a:gd name="connsiteY4235" fmla="*/ 2777398 h 4305833"/>
                <a:gd name="connsiteX4236" fmla="*/ 1466886 w 4308628"/>
                <a:gd name="connsiteY4236" fmla="*/ 2582864 h 4305833"/>
                <a:gd name="connsiteX4237" fmla="*/ 1472015 w 4308628"/>
                <a:gd name="connsiteY4237" fmla="*/ 2592389 h 4305833"/>
                <a:gd name="connsiteX4238" fmla="*/ 1464688 w 4308628"/>
                <a:gd name="connsiteY4238" fmla="*/ 2583597 h 4305833"/>
                <a:gd name="connsiteX4239" fmla="*/ 1466886 w 4308628"/>
                <a:gd name="connsiteY4239" fmla="*/ 2582864 h 4305833"/>
                <a:gd name="connsiteX4240" fmla="*/ 1459925 w 4308628"/>
                <a:gd name="connsiteY4240" fmla="*/ 2577735 h 4305833"/>
                <a:gd name="connsiteX4241" fmla="*/ 1455162 w 4308628"/>
                <a:gd name="connsiteY4241" fmla="*/ 2572239 h 4305833"/>
                <a:gd name="connsiteX4242" fmla="*/ 1459925 w 4308628"/>
                <a:gd name="connsiteY4242" fmla="*/ 2570408 h 4305833"/>
                <a:gd name="connsiteX4243" fmla="*/ 1463588 w 4308628"/>
                <a:gd name="connsiteY4243" fmla="*/ 2577002 h 4305833"/>
                <a:gd name="connsiteX4244" fmla="*/ 1459925 w 4308628"/>
                <a:gd name="connsiteY4244" fmla="*/ 2577735 h 4305833"/>
                <a:gd name="connsiteX4245" fmla="*/ 1452598 w 4308628"/>
                <a:gd name="connsiteY4245" fmla="*/ 2579566 h 4305833"/>
                <a:gd name="connsiteX4246" fmla="*/ 1387020 w 4308628"/>
                <a:gd name="connsiteY4246" fmla="*/ 2595686 h 4305833"/>
                <a:gd name="connsiteX4247" fmla="*/ 1448202 w 4308628"/>
                <a:gd name="connsiteY4247" fmla="*/ 2574438 h 4305833"/>
                <a:gd name="connsiteX4248" fmla="*/ 1452598 w 4308628"/>
                <a:gd name="connsiteY4248" fmla="*/ 2579566 h 4305833"/>
                <a:gd name="connsiteX4249" fmla="*/ 1470549 w 4308628"/>
                <a:gd name="connsiteY4249" fmla="*/ 2575170 h 4305833"/>
                <a:gd name="connsiteX4250" fmla="*/ 1466886 w 4308628"/>
                <a:gd name="connsiteY4250" fmla="*/ 2568209 h 4305833"/>
                <a:gd name="connsiteX4251" fmla="*/ 1480807 w 4308628"/>
                <a:gd name="connsiteY4251" fmla="*/ 2563447 h 4305833"/>
                <a:gd name="connsiteX4252" fmla="*/ 1495461 w 4308628"/>
                <a:gd name="connsiteY4252" fmla="*/ 2569309 h 4305833"/>
                <a:gd name="connsiteX4253" fmla="*/ 1470549 w 4308628"/>
                <a:gd name="connsiteY4253" fmla="*/ 2575170 h 4305833"/>
                <a:gd name="connsiteX4254" fmla="*/ 1463588 w 4308628"/>
                <a:gd name="connsiteY4254" fmla="*/ 2561982 h 4305833"/>
                <a:gd name="connsiteX4255" fmla="*/ 1459559 w 4308628"/>
                <a:gd name="connsiteY4255" fmla="*/ 2555021 h 4305833"/>
                <a:gd name="connsiteX4256" fmla="*/ 1470915 w 4308628"/>
                <a:gd name="connsiteY4256" fmla="*/ 2559417 h 4305833"/>
                <a:gd name="connsiteX4257" fmla="*/ 1463588 w 4308628"/>
                <a:gd name="connsiteY4257" fmla="*/ 2561982 h 4305833"/>
                <a:gd name="connsiteX4258" fmla="*/ 1456994 w 4308628"/>
                <a:gd name="connsiteY4258" fmla="*/ 2564180 h 4305833"/>
                <a:gd name="connsiteX4259" fmla="*/ 1450766 w 4308628"/>
                <a:gd name="connsiteY4259" fmla="*/ 2566378 h 4305833"/>
                <a:gd name="connsiteX4260" fmla="*/ 1432082 w 4308628"/>
                <a:gd name="connsiteY4260" fmla="*/ 2544030 h 4305833"/>
                <a:gd name="connsiteX4261" fmla="*/ 1450033 w 4308628"/>
                <a:gd name="connsiteY4261" fmla="*/ 2550991 h 4305833"/>
                <a:gd name="connsiteX4262" fmla="*/ 1456994 w 4308628"/>
                <a:gd name="connsiteY4262" fmla="*/ 2564180 h 4305833"/>
                <a:gd name="connsiteX4263" fmla="*/ 1328770 w 4308628"/>
                <a:gd name="connsiteY4263" fmla="*/ 2615836 h 4305833"/>
                <a:gd name="connsiteX4264" fmla="*/ 1330968 w 4308628"/>
                <a:gd name="connsiteY4264" fmla="*/ 2615103 h 4305833"/>
                <a:gd name="connsiteX4265" fmla="*/ 1329136 w 4308628"/>
                <a:gd name="connsiteY4265" fmla="*/ 2616202 h 4305833"/>
                <a:gd name="connsiteX4266" fmla="*/ 1328770 w 4308628"/>
                <a:gd name="connsiteY4266" fmla="*/ 2615836 h 4305833"/>
                <a:gd name="connsiteX4267" fmla="*/ 1337562 w 4308628"/>
                <a:gd name="connsiteY4267" fmla="*/ 2619133 h 4305833"/>
                <a:gd name="connsiteX4268" fmla="*/ 1335364 w 4308628"/>
                <a:gd name="connsiteY4268" fmla="*/ 2623529 h 4305833"/>
                <a:gd name="connsiteX4269" fmla="*/ 1333532 w 4308628"/>
                <a:gd name="connsiteY4269" fmla="*/ 2621697 h 4305833"/>
                <a:gd name="connsiteX4270" fmla="*/ 1337562 w 4308628"/>
                <a:gd name="connsiteY4270" fmla="*/ 2619133 h 4305833"/>
                <a:gd name="connsiteX4271" fmla="*/ 1346355 w 4308628"/>
                <a:gd name="connsiteY4271" fmla="*/ 2616569 h 4305833"/>
                <a:gd name="connsiteX4272" fmla="*/ 1375663 w 4308628"/>
                <a:gd name="connsiteY4272" fmla="*/ 2668591 h 4305833"/>
                <a:gd name="connsiteX4273" fmla="*/ 1340127 w 4308628"/>
                <a:gd name="connsiteY4273" fmla="*/ 2628658 h 4305833"/>
                <a:gd name="connsiteX4274" fmla="*/ 1346355 w 4308628"/>
                <a:gd name="connsiteY4274" fmla="*/ 2616569 h 4305833"/>
                <a:gd name="connsiteX4275" fmla="*/ 1351484 w 4308628"/>
                <a:gd name="connsiteY4275" fmla="*/ 2611806 h 4305833"/>
                <a:gd name="connsiteX4276" fmla="*/ 1351484 w 4308628"/>
                <a:gd name="connsiteY4276" fmla="*/ 2611806 h 4305833"/>
                <a:gd name="connsiteX4277" fmla="*/ 1457727 w 4308628"/>
                <a:gd name="connsiteY4277" fmla="*/ 2585428 h 4305833"/>
                <a:gd name="connsiteX4278" fmla="*/ 1489233 w 4308628"/>
                <a:gd name="connsiteY4278" fmla="*/ 2623163 h 4305833"/>
                <a:gd name="connsiteX4279" fmla="*/ 1490699 w 4308628"/>
                <a:gd name="connsiteY4279" fmla="*/ 2623896 h 4305833"/>
                <a:gd name="connsiteX4280" fmla="*/ 1491432 w 4308628"/>
                <a:gd name="connsiteY4280" fmla="*/ 2624628 h 4305833"/>
                <a:gd name="connsiteX4281" fmla="*/ 1491798 w 4308628"/>
                <a:gd name="connsiteY4281" fmla="*/ 2624628 h 4305833"/>
                <a:gd name="connsiteX4282" fmla="*/ 1492897 w 4308628"/>
                <a:gd name="connsiteY4282" fmla="*/ 2624262 h 4305833"/>
                <a:gd name="connsiteX4283" fmla="*/ 1493996 w 4308628"/>
                <a:gd name="connsiteY4283" fmla="*/ 2623896 h 4305833"/>
                <a:gd name="connsiteX4284" fmla="*/ 1494729 w 4308628"/>
                <a:gd name="connsiteY4284" fmla="*/ 2619866 h 4305833"/>
                <a:gd name="connsiteX4285" fmla="*/ 1474213 w 4308628"/>
                <a:gd name="connsiteY4285" fmla="*/ 2582131 h 4305833"/>
                <a:gd name="connsiteX4286" fmla="*/ 1506452 w 4308628"/>
                <a:gd name="connsiteY4286" fmla="*/ 2574071 h 4305833"/>
                <a:gd name="connsiteX4287" fmla="*/ 1544187 w 4308628"/>
                <a:gd name="connsiteY4287" fmla="*/ 2589092 h 4305833"/>
                <a:gd name="connsiteX4288" fmla="*/ 1546018 w 4308628"/>
                <a:gd name="connsiteY4288" fmla="*/ 2629757 h 4305833"/>
                <a:gd name="connsiteX4289" fmla="*/ 1528067 w 4308628"/>
                <a:gd name="connsiteY4289" fmla="*/ 2657600 h 4305833"/>
                <a:gd name="connsiteX4290" fmla="*/ 1499125 w 4308628"/>
                <a:gd name="connsiteY4290" fmla="*/ 2625728 h 4305833"/>
                <a:gd name="connsiteX4291" fmla="*/ 1496560 w 4308628"/>
                <a:gd name="connsiteY4291" fmla="*/ 2624628 h 4305833"/>
                <a:gd name="connsiteX4292" fmla="*/ 1493996 w 4308628"/>
                <a:gd name="connsiteY4292" fmla="*/ 2625728 h 4305833"/>
                <a:gd name="connsiteX4293" fmla="*/ 1493996 w 4308628"/>
                <a:gd name="connsiteY4293" fmla="*/ 2626094 h 4305833"/>
                <a:gd name="connsiteX4294" fmla="*/ 1493263 w 4308628"/>
                <a:gd name="connsiteY4294" fmla="*/ 2626460 h 4305833"/>
                <a:gd name="connsiteX4295" fmla="*/ 1493263 w 4308628"/>
                <a:gd name="connsiteY4295" fmla="*/ 2629757 h 4305833"/>
                <a:gd name="connsiteX4296" fmla="*/ 1518542 w 4308628"/>
                <a:gd name="connsiteY4296" fmla="*/ 2671888 h 4305833"/>
                <a:gd name="connsiteX4297" fmla="*/ 1459192 w 4308628"/>
                <a:gd name="connsiteY4297" fmla="*/ 2763843 h 4305833"/>
                <a:gd name="connsiteX4298" fmla="*/ 1459192 w 4308628"/>
                <a:gd name="connsiteY4298" fmla="*/ 2763843 h 4305833"/>
                <a:gd name="connsiteX4299" fmla="*/ 1397278 w 4308628"/>
                <a:gd name="connsiteY4299" fmla="*/ 2694236 h 4305833"/>
                <a:gd name="connsiteX4300" fmla="*/ 1351484 w 4308628"/>
                <a:gd name="connsiteY4300" fmla="*/ 2611806 h 4305833"/>
                <a:gd name="connsiteX4301" fmla="*/ 1522572 w 4308628"/>
                <a:gd name="connsiteY4301" fmla="*/ 2664561 h 4305833"/>
                <a:gd name="connsiteX4302" fmla="*/ 1516710 w 4308628"/>
                <a:gd name="connsiteY4302" fmla="*/ 2654669 h 4305833"/>
                <a:gd name="connsiteX4303" fmla="*/ 1523671 w 4308628"/>
                <a:gd name="connsiteY4303" fmla="*/ 2662363 h 4305833"/>
                <a:gd name="connsiteX4304" fmla="*/ 1522572 w 4308628"/>
                <a:gd name="connsiteY4304" fmla="*/ 2664561 h 4305833"/>
                <a:gd name="connsiteX4305" fmla="*/ 1522572 w 4308628"/>
                <a:gd name="connsiteY4305" fmla="*/ 2677384 h 4305833"/>
                <a:gd name="connsiteX4306" fmla="*/ 1525869 w 4308628"/>
                <a:gd name="connsiteY4306" fmla="*/ 2682879 h 4305833"/>
                <a:gd name="connsiteX4307" fmla="*/ 1485570 w 4308628"/>
                <a:gd name="connsiteY4307" fmla="*/ 2733802 h 4305833"/>
                <a:gd name="connsiteX4308" fmla="*/ 1522572 w 4308628"/>
                <a:gd name="connsiteY4308" fmla="*/ 2677384 h 4305833"/>
                <a:gd name="connsiteX4309" fmla="*/ 1526602 w 4308628"/>
                <a:gd name="connsiteY4309" fmla="*/ 2671155 h 4305833"/>
                <a:gd name="connsiteX4310" fmla="*/ 1528800 w 4308628"/>
                <a:gd name="connsiteY4310" fmla="*/ 2667858 h 4305833"/>
                <a:gd name="connsiteX4311" fmla="*/ 1533562 w 4308628"/>
                <a:gd name="connsiteY4311" fmla="*/ 2673354 h 4305833"/>
                <a:gd name="connsiteX4312" fmla="*/ 1530265 w 4308628"/>
                <a:gd name="connsiteY4312" fmla="*/ 2677384 h 4305833"/>
                <a:gd name="connsiteX4313" fmla="*/ 1526602 w 4308628"/>
                <a:gd name="connsiteY4313" fmla="*/ 2671155 h 4305833"/>
                <a:gd name="connsiteX4314" fmla="*/ 1549316 w 4308628"/>
                <a:gd name="connsiteY4314" fmla="*/ 2708524 h 4305833"/>
                <a:gd name="connsiteX4315" fmla="*/ 1534295 w 4308628"/>
                <a:gd name="connsiteY4315" fmla="*/ 2683611 h 4305833"/>
                <a:gd name="connsiteX4316" fmla="*/ 1538325 w 4308628"/>
                <a:gd name="connsiteY4316" fmla="*/ 2678482 h 4305833"/>
                <a:gd name="connsiteX4317" fmla="*/ 1548583 w 4308628"/>
                <a:gd name="connsiteY4317" fmla="*/ 2689473 h 4305833"/>
                <a:gd name="connsiteX4318" fmla="*/ 1549316 w 4308628"/>
                <a:gd name="connsiteY4318" fmla="*/ 2708524 h 4305833"/>
                <a:gd name="connsiteX4319" fmla="*/ 1542355 w 4308628"/>
                <a:gd name="connsiteY4319" fmla="*/ 2672987 h 4305833"/>
                <a:gd name="connsiteX4320" fmla="*/ 1547118 w 4308628"/>
                <a:gd name="connsiteY4320" fmla="*/ 2666759 h 4305833"/>
                <a:gd name="connsiteX4321" fmla="*/ 1547484 w 4308628"/>
                <a:gd name="connsiteY4321" fmla="*/ 2678849 h 4305833"/>
                <a:gd name="connsiteX4322" fmla="*/ 1542355 w 4308628"/>
                <a:gd name="connsiteY4322" fmla="*/ 2672987 h 4305833"/>
                <a:gd name="connsiteX4323" fmla="*/ 1537959 w 4308628"/>
                <a:gd name="connsiteY4323" fmla="*/ 2667858 h 4305833"/>
                <a:gd name="connsiteX4324" fmla="*/ 1532463 w 4308628"/>
                <a:gd name="connsiteY4324" fmla="*/ 2661996 h 4305833"/>
                <a:gd name="connsiteX4325" fmla="*/ 1546385 w 4308628"/>
                <a:gd name="connsiteY4325" fmla="*/ 2640748 h 4305833"/>
                <a:gd name="connsiteX4326" fmla="*/ 1547118 w 4308628"/>
                <a:gd name="connsiteY4326" fmla="*/ 2656135 h 4305833"/>
                <a:gd name="connsiteX4327" fmla="*/ 1537959 w 4308628"/>
                <a:gd name="connsiteY4327" fmla="*/ 2667858 h 4305833"/>
                <a:gd name="connsiteX4328" fmla="*/ 1452598 w 4308628"/>
                <a:gd name="connsiteY4328" fmla="*/ 2765675 h 4305833"/>
                <a:gd name="connsiteX4329" fmla="*/ 1439043 w 4308628"/>
                <a:gd name="connsiteY4329" fmla="*/ 2767507 h 4305833"/>
                <a:gd name="connsiteX4330" fmla="*/ 1412665 w 4308628"/>
                <a:gd name="connsiteY4330" fmla="*/ 2720980 h 4305833"/>
                <a:gd name="connsiteX4331" fmla="*/ 1452598 w 4308628"/>
                <a:gd name="connsiteY4331" fmla="*/ 2765675 h 4305833"/>
                <a:gd name="connsiteX4332" fmla="*/ 1447469 w 4308628"/>
                <a:gd name="connsiteY4332" fmla="*/ 2773369 h 4305833"/>
                <a:gd name="connsiteX4333" fmla="*/ 1443805 w 4308628"/>
                <a:gd name="connsiteY4333" fmla="*/ 2776300 h 4305833"/>
                <a:gd name="connsiteX4334" fmla="*/ 1442706 w 4308628"/>
                <a:gd name="connsiteY4334" fmla="*/ 2774102 h 4305833"/>
                <a:gd name="connsiteX4335" fmla="*/ 1447469 w 4308628"/>
                <a:gd name="connsiteY4335" fmla="*/ 2773369 h 4305833"/>
                <a:gd name="connsiteX4336" fmla="*/ 1448934 w 4308628"/>
                <a:gd name="connsiteY4336" fmla="*/ 2780696 h 4305833"/>
                <a:gd name="connsiteX4337" fmla="*/ 1447469 w 4308628"/>
                <a:gd name="connsiteY4337" fmla="*/ 2782527 h 4305833"/>
                <a:gd name="connsiteX4338" fmla="*/ 1447102 w 4308628"/>
                <a:gd name="connsiteY4338" fmla="*/ 2782161 h 4305833"/>
                <a:gd name="connsiteX4339" fmla="*/ 1448934 w 4308628"/>
                <a:gd name="connsiteY4339" fmla="*/ 2780696 h 4305833"/>
                <a:gd name="connsiteX4340" fmla="*/ 1416695 w 4308628"/>
                <a:gd name="connsiteY4340" fmla="*/ 2543664 h 4305833"/>
                <a:gd name="connsiteX4341" fmla="*/ 1420358 w 4308628"/>
                <a:gd name="connsiteY4341" fmla="*/ 2545129 h 4305833"/>
                <a:gd name="connsiteX4342" fmla="*/ 1420358 w 4308628"/>
                <a:gd name="connsiteY4342" fmla="*/ 2545129 h 4305833"/>
                <a:gd name="connsiteX4343" fmla="*/ 1422923 w 4308628"/>
                <a:gd name="connsiteY4343" fmla="*/ 2544030 h 4305833"/>
                <a:gd name="connsiteX4344" fmla="*/ 1443805 w 4308628"/>
                <a:gd name="connsiteY4344" fmla="*/ 2568942 h 4305833"/>
                <a:gd name="connsiteX4345" fmla="*/ 1348186 w 4308628"/>
                <a:gd name="connsiteY4345" fmla="*/ 2602281 h 4305833"/>
                <a:gd name="connsiteX4346" fmla="*/ 1347454 w 4308628"/>
                <a:gd name="connsiteY4346" fmla="*/ 2599350 h 4305833"/>
                <a:gd name="connsiteX4347" fmla="*/ 1416695 w 4308628"/>
                <a:gd name="connsiteY4347" fmla="*/ 2543664 h 4305833"/>
                <a:gd name="connsiteX4348" fmla="*/ 1466519 w 4308628"/>
                <a:gd name="connsiteY4348" fmla="*/ 2768972 h 4305833"/>
                <a:gd name="connsiteX4349" fmla="*/ 1529532 w 4308628"/>
                <a:gd name="connsiteY4349" fmla="*/ 2689107 h 4305833"/>
                <a:gd name="connsiteX4350" fmla="*/ 1546385 w 4308628"/>
                <a:gd name="connsiteY4350" fmla="*/ 2716950 h 4305833"/>
                <a:gd name="connsiteX4351" fmla="*/ 1544553 w 4308628"/>
                <a:gd name="connsiteY4351" fmla="*/ 2719148 h 4305833"/>
                <a:gd name="connsiteX4352" fmla="*/ 1544919 w 4308628"/>
                <a:gd name="connsiteY4352" fmla="*/ 2723178 h 4305833"/>
                <a:gd name="connsiteX4353" fmla="*/ 1469084 w 4308628"/>
                <a:gd name="connsiteY4353" fmla="*/ 2770804 h 4305833"/>
                <a:gd name="connsiteX4354" fmla="*/ 1466519 w 4308628"/>
                <a:gd name="connsiteY4354" fmla="*/ 2768972 h 4305833"/>
                <a:gd name="connsiteX4355" fmla="*/ 1560306 w 4308628"/>
                <a:gd name="connsiteY4355" fmla="*/ 2727208 h 4305833"/>
                <a:gd name="connsiteX4356" fmla="*/ 1559940 w 4308628"/>
                <a:gd name="connsiteY4356" fmla="*/ 2726842 h 4305833"/>
                <a:gd name="connsiteX4357" fmla="*/ 1561405 w 4308628"/>
                <a:gd name="connsiteY4357" fmla="*/ 2724644 h 4305833"/>
                <a:gd name="connsiteX4358" fmla="*/ 1557742 w 4308628"/>
                <a:gd name="connsiteY4358" fmla="*/ 2715118 h 4305833"/>
                <a:gd name="connsiteX4359" fmla="*/ 1560673 w 4308628"/>
                <a:gd name="connsiteY4359" fmla="*/ 2703395 h 4305833"/>
                <a:gd name="connsiteX4360" fmla="*/ 1568366 w 4308628"/>
                <a:gd name="connsiteY4360" fmla="*/ 2711821 h 4305833"/>
                <a:gd name="connsiteX4361" fmla="*/ 1563237 w 4308628"/>
                <a:gd name="connsiteY4361" fmla="*/ 2720980 h 4305833"/>
                <a:gd name="connsiteX4362" fmla="*/ 1560306 w 4308628"/>
                <a:gd name="connsiteY4362" fmla="*/ 2727208 h 4305833"/>
                <a:gd name="connsiteX4363" fmla="*/ 1555544 w 4308628"/>
                <a:gd name="connsiteY4363" fmla="*/ 2697167 h 4305833"/>
                <a:gd name="connsiteX4364" fmla="*/ 1555544 w 4308628"/>
                <a:gd name="connsiteY4364" fmla="*/ 2697167 h 4305833"/>
                <a:gd name="connsiteX4365" fmla="*/ 1555544 w 4308628"/>
                <a:gd name="connsiteY4365" fmla="*/ 2697167 h 4305833"/>
                <a:gd name="connsiteX4366" fmla="*/ 1551880 w 4308628"/>
                <a:gd name="connsiteY4366" fmla="*/ 2618767 h 4305833"/>
                <a:gd name="connsiteX4367" fmla="*/ 1550781 w 4308628"/>
                <a:gd name="connsiteY4367" fmla="*/ 2590924 h 4305833"/>
                <a:gd name="connsiteX4368" fmla="*/ 1559207 w 4308628"/>
                <a:gd name="connsiteY4368" fmla="*/ 2594221 h 4305833"/>
                <a:gd name="connsiteX4369" fmla="*/ 1563237 w 4308628"/>
                <a:gd name="connsiteY4369" fmla="*/ 2601914 h 4305833"/>
                <a:gd name="connsiteX4370" fmla="*/ 1551880 w 4308628"/>
                <a:gd name="connsiteY4370" fmla="*/ 2618767 h 4305833"/>
                <a:gd name="connsiteX4371" fmla="*/ 1554811 w 4308628"/>
                <a:gd name="connsiteY4371" fmla="*/ 2585062 h 4305833"/>
                <a:gd name="connsiteX4372" fmla="*/ 1550781 w 4308628"/>
                <a:gd name="connsiteY4372" fmla="*/ 2583597 h 4305833"/>
                <a:gd name="connsiteX4373" fmla="*/ 1550415 w 4308628"/>
                <a:gd name="connsiteY4373" fmla="*/ 2579200 h 4305833"/>
                <a:gd name="connsiteX4374" fmla="*/ 1552979 w 4308628"/>
                <a:gd name="connsiteY4374" fmla="*/ 2581765 h 4305833"/>
                <a:gd name="connsiteX4375" fmla="*/ 1554811 w 4308628"/>
                <a:gd name="connsiteY4375" fmla="*/ 2585062 h 4305833"/>
                <a:gd name="connsiteX4376" fmla="*/ 1554811 w 4308628"/>
                <a:gd name="connsiteY4376" fmla="*/ 2585062 h 4305833"/>
                <a:gd name="connsiteX4377" fmla="*/ 1543088 w 4308628"/>
                <a:gd name="connsiteY4377" fmla="*/ 2571873 h 4305833"/>
                <a:gd name="connsiteX4378" fmla="*/ 1543454 w 4308628"/>
                <a:gd name="connsiteY4378" fmla="*/ 2580666 h 4305833"/>
                <a:gd name="connsiteX4379" fmla="*/ 1517443 w 4308628"/>
                <a:gd name="connsiteY4379" fmla="*/ 2570408 h 4305833"/>
                <a:gd name="connsiteX4380" fmla="*/ 1537226 w 4308628"/>
                <a:gd name="connsiteY4380" fmla="*/ 2565645 h 4305833"/>
                <a:gd name="connsiteX4381" fmla="*/ 1543088 w 4308628"/>
                <a:gd name="connsiteY4381" fmla="*/ 2571873 h 4305833"/>
                <a:gd name="connsiteX4382" fmla="*/ 1444538 w 4308628"/>
                <a:gd name="connsiteY4382" fmla="*/ 2541832 h 4305833"/>
                <a:gd name="connsiteX4383" fmla="*/ 1444538 w 4308628"/>
                <a:gd name="connsiteY4383" fmla="*/ 2541832 h 4305833"/>
                <a:gd name="connsiteX4384" fmla="*/ 1557376 w 4308628"/>
                <a:gd name="connsiteY4384" fmla="*/ 2689107 h 4305833"/>
                <a:gd name="connsiteX4385" fmla="*/ 1554811 w 4308628"/>
                <a:gd name="connsiteY4385" fmla="*/ 2686542 h 4305833"/>
                <a:gd name="connsiteX4386" fmla="*/ 1553712 w 4308628"/>
                <a:gd name="connsiteY4386" fmla="*/ 2658333 h 4305833"/>
                <a:gd name="connsiteX4387" fmla="*/ 1570198 w 4308628"/>
                <a:gd name="connsiteY4387" fmla="*/ 2637451 h 4305833"/>
                <a:gd name="connsiteX4388" fmla="*/ 1561772 w 4308628"/>
                <a:gd name="connsiteY4388" fmla="*/ 2671522 h 4305833"/>
                <a:gd name="connsiteX4389" fmla="*/ 1557376 w 4308628"/>
                <a:gd name="connsiteY4389" fmla="*/ 2689107 h 4305833"/>
                <a:gd name="connsiteX4390" fmla="*/ 1557376 w 4308628"/>
                <a:gd name="connsiteY4390" fmla="*/ 2689107 h 4305833"/>
                <a:gd name="connsiteX4391" fmla="*/ 1570198 w 4308628"/>
                <a:gd name="connsiteY4391" fmla="*/ 2626094 h 4305833"/>
                <a:gd name="connsiteX4392" fmla="*/ 1553345 w 4308628"/>
                <a:gd name="connsiteY4392" fmla="*/ 2647709 h 4305833"/>
                <a:gd name="connsiteX4393" fmla="*/ 1552613 w 4308628"/>
                <a:gd name="connsiteY4393" fmla="*/ 2630490 h 4305833"/>
                <a:gd name="connsiteX4394" fmla="*/ 1566534 w 4308628"/>
                <a:gd name="connsiteY4394" fmla="*/ 2608875 h 4305833"/>
                <a:gd name="connsiteX4395" fmla="*/ 1571297 w 4308628"/>
                <a:gd name="connsiteY4395" fmla="*/ 2618400 h 4305833"/>
                <a:gd name="connsiteX4396" fmla="*/ 1569831 w 4308628"/>
                <a:gd name="connsiteY4396" fmla="*/ 2620232 h 4305833"/>
                <a:gd name="connsiteX4397" fmla="*/ 1570198 w 4308628"/>
                <a:gd name="connsiteY4397" fmla="*/ 2626094 h 4305833"/>
                <a:gd name="connsiteX4398" fmla="*/ 1570198 w 4308628"/>
                <a:gd name="connsiteY4398" fmla="*/ 2626094 h 4305833"/>
                <a:gd name="connsiteX4399" fmla="*/ 1506452 w 4308628"/>
                <a:gd name="connsiteY4399" fmla="*/ 2566011 h 4305833"/>
                <a:gd name="connsiteX4400" fmla="*/ 1490333 w 4308628"/>
                <a:gd name="connsiteY4400" fmla="*/ 2559784 h 4305833"/>
                <a:gd name="connsiteX4401" fmla="*/ 1516344 w 4308628"/>
                <a:gd name="connsiteY4401" fmla="*/ 2550625 h 4305833"/>
                <a:gd name="connsiteX4402" fmla="*/ 1521839 w 4308628"/>
                <a:gd name="connsiteY4402" fmla="*/ 2552823 h 4305833"/>
                <a:gd name="connsiteX4403" fmla="*/ 1521839 w 4308628"/>
                <a:gd name="connsiteY4403" fmla="*/ 2552823 h 4305833"/>
                <a:gd name="connsiteX4404" fmla="*/ 1524037 w 4308628"/>
                <a:gd name="connsiteY4404" fmla="*/ 2552090 h 4305833"/>
                <a:gd name="connsiteX4405" fmla="*/ 1531364 w 4308628"/>
                <a:gd name="connsiteY4405" fmla="*/ 2559784 h 4305833"/>
                <a:gd name="connsiteX4406" fmla="*/ 1506452 w 4308628"/>
                <a:gd name="connsiteY4406" fmla="*/ 2566011 h 4305833"/>
                <a:gd name="connsiteX4407" fmla="*/ 1480807 w 4308628"/>
                <a:gd name="connsiteY4407" fmla="*/ 2556120 h 4305833"/>
                <a:gd name="connsiteX4408" fmla="*/ 1454429 w 4308628"/>
                <a:gd name="connsiteY4408" fmla="*/ 2545862 h 4305833"/>
                <a:gd name="connsiteX4409" fmla="*/ 1452598 w 4308628"/>
                <a:gd name="connsiteY4409" fmla="*/ 2542565 h 4305833"/>
                <a:gd name="connsiteX4410" fmla="*/ 1470915 w 4308628"/>
                <a:gd name="connsiteY4410" fmla="*/ 2544030 h 4305833"/>
                <a:gd name="connsiteX4411" fmla="*/ 1505719 w 4308628"/>
                <a:gd name="connsiteY4411" fmla="*/ 2546961 h 4305833"/>
                <a:gd name="connsiteX4412" fmla="*/ 1480807 w 4308628"/>
                <a:gd name="connsiteY4412" fmla="*/ 2556120 h 4305833"/>
                <a:gd name="connsiteX4413" fmla="*/ 1428418 w 4308628"/>
                <a:gd name="connsiteY4413" fmla="*/ 2533039 h 4305833"/>
                <a:gd name="connsiteX4414" fmla="*/ 1426953 w 4308628"/>
                <a:gd name="connsiteY4414" fmla="*/ 2529376 h 4305833"/>
                <a:gd name="connsiteX4415" fmla="*/ 1420358 w 4308628"/>
                <a:gd name="connsiteY4415" fmla="*/ 2526445 h 4305833"/>
                <a:gd name="connsiteX4416" fmla="*/ 1418160 w 4308628"/>
                <a:gd name="connsiteY4416" fmla="*/ 2527544 h 4305833"/>
                <a:gd name="connsiteX4417" fmla="*/ 1417794 w 4308628"/>
                <a:gd name="connsiteY4417" fmla="*/ 2526812 h 4305833"/>
                <a:gd name="connsiteX4418" fmla="*/ 1424755 w 4308628"/>
                <a:gd name="connsiteY4418" fmla="*/ 2525712 h 4305833"/>
                <a:gd name="connsiteX4419" fmla="*/ 1435013 w 4308628"/>
                <a:gd name="connsiteY4419" fmla="*/ 2523881 h 4305833"/>
                <a:gd name="connsiteX4420" fmla="*/ 1440508 w 4308628"/>
                <a:gd name="connsiteY4420" fmla="*/ 2534139 h 4305833"/>
                <a:gd name="connsiteX4421" fmla="*/ 1428418 w 4308628"/>
                <a:gd name="connsiteY4421" fmla="*/ 2533039 h 4305833"/>
                <a:gd name="connsiteX4422" fmla="*/ 1330968 w 4308628"/>
                <a:gd name="connsiteY4422" fmla="*/ 2603746 h 4305833"/>
                <a:gd name="connsiteX4423" fmla="*/ 1326938 w 4308628"/>
                <a:gd name="connsiteY4423" fmla="*/ 2607043 h 4305833"/>
                <a:gd name="connsiteX4424" fmla="*/ 1327304 w 4308628"/>
                <a:gd name="connsiteY4424" fmla="*/ 2601548 h 4305833"/>
                <a:gd name="connsiteX4425" fmla="*/ 1330968 w 4308628"/>
                <a:gd name="connsiteY4425" fmla="*/ 2603746 h 4305833"/>
                <a:gd name="connsiteX4426" fmla="*/ 1328037 w 4308628"/>
                <a:gd name="connsiteY4426" fmla="*/ 2625361 h 4305833"/>
                <a:gd name="connsiteX4427" fmla="*/ 1332067 w 4308628"/>
                <a:gd name="connsiteY4427" fmla="*/ 2630124 h 4305833"/>
                <a:gd name="connsiteX4428" fmla="*/ 1306422 w 4308628"/>
                <a:gd name="connsiteY4428" fmla="*/ 2682146 h 4305833"/>
                <a:gd name="connsiteX4429" fmla="*/ 1321809 w 4308628"/>
                <a:gd name="connsiteY4429" fmla="*/ 2629391 h 4305833"/>
                <a:gd name="connsiteX4430" fmla="*/ 1328037 w 4308628"/>
                <a:gd name="connsiteY4430" fmla="*/ 2625361 h 4305833"/>
                <a:gd name="connsiteX4431" fmla="*/ 1435379 w 4308628"/>
                <a:gd name="connsiteY4431" fmla="*/ 2774834 h 4305833"/>
                <a:gd name="connsiteX4432" fmla="*/ 1438310 w 4308628"/>
                <a:gd name="connsiteY4432" fmla="*/ 2780329 h 4305833"/>
                <a:gd name="connsiteX4433" fmla="*/ 1432815 w 4308628"/>
                <a:gd name="connsiteY4433" fmla="*/ 2784725 h 4305833"/>
                <a:gd name="connsiteX4434" fmla="*/ 1377861 w 4308628"/>
                <a:gd name="connsiteY4434" fmla="*/ 2782161 h 4305833"/>
                <a:gd name="connsiteX4435" fmla="*/ 1435379 w 4308628"/>
                <a:gd name="connsiteY4435" fmla="*/ 2774834 h 4305833"/>
                <a:gd name="connsiteX4436" fmla="*/ 1459925 w 4308628"/>
                <a:gd name="connsiteY4436" fmla="*/ 2784359 h 4305833"/>
                <a:gd name="connsiteX4437" fmla="*/ 1461024 w 4308628"/>
                <a:gd name="connsiteY4437" fmla="*/ 2788389 h 4305833"/>
                <a:gd name="connsiteX4438" fmla="*/ 1455529 w 4308628"/>
                <a:gd name="connsiteY4438" fmla="*/ 2786924 h 4305833"/>
                <a:gd name="connsiteX4439" fmla="*/ 1459925 w 4308628"/>
                <a:gd name="connsiteY4439" fmla="*/ 2784359 h 4305833"/>
                <a:gd name="connsiteX4440" fmla="*/ 1420358 w 4308628"/>
                <a:gd name="connsiteY4440" fmla="*/ 2519484 h 4305833"/>
                <a:gd name="connsiteX4441" fmla="*/ 1414130 w 4308628"/>
                <a:gd name="connsiteY4441" fmla="*/ 2520583 h 4305833"/>
                <a:gd name="connsiteX4442" fmla="*/ 1412665 w 4308628"/>
                <a:gd name="connsiteY4442" fmla="*/ 2519851 h 4305833"/>
                <a:gd name="connsiteX4443" fmla="*/ 1410833 w 4308628"/>
                <a:gd name="connsiteY4443" fmla="*/ 2516553 h 4305833"/>
                <a:gd name="connsiteX4444" fmla="*/ 1420358 w 4308628"/>
                <a:gd name="connsiteY4444" fmla="*/ 2519484 h 4305833"/>
                <a:gd name="connsiteX4445" fmla="*/ 1403506 w 4308628"/>
                <a:gd name="connsiteY4445" fmla="*/ 2518019 h 4305833"/>
                <a:gd name="connsiteX4446" fmla="*/ 1379693 w 4308628"/>
                <a:gd name="connsiteY4446" fmla="*/ 2508127 h 4305833"/>
                <a:gd name="connsiteX4447" fmla="*/ 1401674 w 4308628"/>
                <a:gd name="connsiteY4447" fmla="*/ 2514355 h 4305833"/>
                <a:gd name="connsiteX4448" fmla="*/ 1403506 w 4308628"/>
                <a:gd name="connsiteY4448" fmla="*/ 2518019 h 4305833"/>
                <a:gd name="connsiteX4449" fmla="*/ 1336463 w 4308628"/>
                <a:gd name="connsiteY4449" fmla="*/ 2497136 h 4305833"/>
                <a:gd name="connsiteX4450" fmla="*/ 1342691 w 4308628"/>
                <a:gd name="connsiteY4450" fmla="*/ 2499701 h 4305833"/>
                <a:gd name="connsiteX4451" fmla="*/ 1375297 w 4308628"/>
                <a:gd name="connsiteY4451" fmla="*/ 2516553 h 4305833"/>
                <a:gd name="connsiteX4452" fmla="*/ 1411566 w 4308628"/>
                <a:gd name="connsiteY4452" fmla="*/ 2535238 h 4305833"/>
                <a:gd name="connsiteX4453" fmla="*/ 1411200 w 4308628"/>
                <a:gd name="connsiteY4453" fmla="*/ 2535970 h 4305833"/>
                <a:gd name="connsiteX4454" fmla="*/ 1412299 w 4308628"/>
                <a:gd name="connsiteY4454" fmla="*/ 2538169 h 4305833"/>
                <a:gd name="connsiteX4455" fmla="*/ 1344889 w 4308628"/>
                <a:gd name="connsiteY4455" fmla="*/ 2592389 h 4305833"/>
                <a:gd name="connsiteX4456" fmla="*/ 1336463 w 4308628"/>
                <a:gd name="connsiteY4456" fmla="*/ 2561982 h 4305833"/>
                <a:gd name="connsiteX4457" fmla="*/ 1354415 w 4308628"/>
                <a:gd name="connsiteY4457" fmla="*/ 2530841 h 4305833"/>
                <a:gd name="connsiteX4458" fmla="*/ 1354781 w 4308628"/>
                <a:gd name="connsiteY4458" fmla="*/ 2530841 h 4305833"/>
                <a:gd name="connsiteX4459" fmla="*/ 1362474 w 4308628"/>
                <a:gd name="connsiteY4459" fmla="*/ 2523148 h 4305833"/>
                <a:gd name="connsiteX4460" fmla="*/ 1359910 w 4308628"/>
                <a:gd name="connsiteY4460" fmla="*/ 2517286 h 4305833"/>
                <a:gd name="connsiteX4461" fmla="*/ 1349286 w 4308628"/>
                <a:gd name="connsiteY4461" fmla="*/ 2518385 h 4305833"/>
                <a:gd name="connsiteX4462" fmla="*/ 1348186 w 4308628"/>
                <a:gd name="connsiteY4462" fmla="*/ 2522049 h 4305833"/>
                <a:gd name="connsiteX4463" fmla="*/ 1334265 w 4308628"/>
                <a:gd name="connsiteY4463" fmla="*/ 2526812 h 4305833"/>
                <a:gd name="connsiteX4464" fmla="*/ 1336463 w 4308628"/>
                <a:gd name="connsiteY4464" fmla="*/ 2497136 h 4305833"/>
                <a:gd name="connsiteX4465" fmla="*/ 1347454 w 4308628"/>
                <a:gd name="connsiteY4465" fmla="*/ 2529742 h 4305833"/>
                <a:gd name="connsiteX4466" fmla="*/ 1334265 w 4308628"/>
                <a:gd name="connsiteY4466" fmla="*/ 2552823 h 4305833"/>
                <a:gd name="connsiteX4467" fmla="*/ 1332433 w 4308628"/>
                <a:gd name="connsiteY4467" fmla="*/ 2546228 h 4305833"/>
                <a:gd name="connsiteX4468" fmla="*/ 1333532 w 4308628"/>
                <a:gd name="connsiteY4468" fmla="*/ 2534871 h 4305833"/>
                <a:gd name="connsiteX4469" fmla="*/ 1347454 w 4308628"/>
                <a:gd name="connsiteY4469" fmla="*/ 2529742 h 4305833"/>
                <a:gd name="connsiteX4470" fmla="*/ 1331700 w 4308628"/>
                <a:gd name="connsiteY4470" fmla="*/ 2570408 h 4305833"/>
                <a:gd name="connsiteX4471" fmla="*/ 1339028 w 4308628"/>
                <a:gd name="connsiteY4471" fmla="*/ 2597152 h 4305833"/>
                <a:gd name="connsiteX4472" fmla="*/ 1336463 w 4308628"/>
                <a:gd name="connsiteY4472" fmla="*/ 2599350 h 4305833"/>
                <a:gd name="connsiteX4473" fmla="*/ 1328037 w 4308628"/>
                <a:gd name="connsiteY4473" fmla="*/ 2593854 h 4305833"/>
                <a:gd name="connsiteX4474" fmla="*/ 1329869 w 4308628"/>
                <a:gd name="connsiteY4474" fmla="*/ 2574071 h 4305833"/>
                <a:gd name="connsiteX4475" fmla="*/ 1331700 w 4308628"/>
                <a:gd name="connsiteY4475" fmla="*/ 2570408 h 4305833"/>
                <a:gd name="connsiteX4476" fmla="*/ 1468351 w 4308628"/>
                <a:gd name="connsiteY4476" fmla="*/ 2790221 h 4305833"/>
                <a:gd name="connsiteX4477" fmla="*/ 1465787 w 4308628"/>
                <a:gd name="connsiteY4477" fmla="*/ 2780329 h 4305833"/>
                <a:gd name="connsiteX4478" fmla="*/ 1468717 w 4308628"/>
                <a:gd name="connsiteY4478" fmla="*/ 2778498 h 4305833"/>
                <a:gd name="connsiteX4479" fmla="*/ 1491432 w 4308628"/>
                <a:gd name="connsiteY4479" fmla="*/ 2794251 h 4305833"/>
                <a:gd name="connsiteX4480" fmla="*/ 1487401 w 4308628"/>
                <a:gd name="connsiteY4480" fmla="*/ 2794984 h 4305833"/>
                <a:gd name="connsiteX4481" fmla="*/ 1468351 w 4308628"/>
                <a:gd name="connsiteY4481" fmla="*/ 2790221 h 4305833"/>
                <a:gd name="connsiteX4482" fmla="*/ 1509017 w 4308628"/>
                <a:gd name="connsiteY4482" fmla="*/ 2797915 h 4305833"/>
                <a:gd name="connsiteX4483" fmla="*/ 1535028 w 4308628"/>
                <a:gd name="connsiteY4483" fmla="*/ 2792786 h 4305833"/>
                <a:gd name="connsiteX4484" fmla="*/ 1525869 w 4308628"/>
                <a:gd name="connsiteY4484" fmla="*/ 2804509 h 4305833"/>
                <a:gd name="connsiteX4485" fmla="*/ 1514878 w 4308628"/>
                <a:gd name="connsiteY4485" fmla="*/ 2801578 h 4305833"/>
                <a:gd name="connsiteX4486" fmla="*/ 1509017 w 4308628"/>
                <a:gd name="connsiteY4486" fmla="*/ 2797915 h 4305833"/>
                <a:gd name="connsiteX4487" fmla="*/ 1541989 w 4308628"/>
                <a:gd name="connsiteY4487" fmla="*/ 2794984 h 4305833"/>
                <a:gd name="connsiteX4488" fmla="*/ 1543454 w 4308628"/>
                <a:gd name="connsiteY4488" fmla="*/ 2795350 h 4305833"/>
                <a:gd name="connsiteX4489" fmla="*/ 1546385 w 4308628"/>
                <a:gd name="connsiteY4489" fmla="*/ 2794984 h 4305833"/>
                <a:gd name="connsiteX4490" fmla="*/ 1551147 w 4308628"/>
                <a:gd name="connsiteY4490" fmla="*/ 2785458 h 4305833"/>
                <a:gd name="connsiteX4491" fmla="*/ 1541622 w 4308628"/>
                <a:gd name="connsiteY4491" fmla="*/ 2780696 h 4305833"/>
                <a:gd name="connsiteX4492" fmla="*/ 1540890 w 4308628"/>
                <a:gd name="connsiteY4492" fmla="*/ 2781062 h 4305833"/>
                <a:gd name="connsiteX4493" fmla="*/ 1536493 w 4308628"/>
                <a:gd name="connsiteY4493" fmla="*/ 2786191 h 4305833"/>
                <a:gd name="connsiteX4494" fmla="*/ 1501323 w 4308628"/>
                <a:gd name="connsiteY4494" fmla="*/ 2793152 h 4305833"/>
                <a:gd name="connsiteX4495" fmla="*/ 1475312 w 4308628"/>
                <a:gd name="connsiteY4495" fmla="*/ 2775567 h 4305833"/>
                <a:gd name="connsiteX4496" fmla="*/ 1548583 w 4308628"/>
                <a:gd name="connsiteY4496" fmla="*/ 2729406 h 4305833"/>
                <a:gd name="connsiteX4497" fmla="*/ 1550415 w 4308628"/>
                <a:gd name="connsiteY4497" fmla="*/ 2730871 h 4305833"/>
                <a:gd name="connsiteX4498" fmla="*/ 1551147 w 4308628"/>
                <a:gd name="connsiteY4498" fmla="*/ 2730871 h 4305833"/>
                <a:gd name="connsiteX4499" fmla="*/ 1557009 w 4308628"/>
                <a:gd name="connsiteY4499" fmla="*/ 2770804 h 4305833"/>
                <a:gd name="connsiteX4500" fmla="*/ 1562504 w 4308628"/>
                <a:gd name="connsiteY4500" fmla="*/ 2807074 h 4305833"/>
                <a:gd name="connsiteX4501" fmla="*/ 1562871 w 4308628"/>
                <a:gd name="connsiteY4501" fmla="*/ 2814034 h 4305833"/>
                <a:gd name="connsiteX4502" fmla="*/ 1533562 w 4308628"/>
                <a:gd name="connsiteY4502" fmla="*/ 2806707 h 4305833"/>
                <a:gd name="connsiteX4503" fmla="*/ 1541989 w 4308628"/>
                <a:gd name="connsiteY4503" fmla="*/ 2794984 h 4305833"/>
                <a:gd name="connsiteX4504" fmla="*/ 1564336 w 4308628"/>
                <a:gd name="connsiteY4504" fmla="*/ 2743328 h 4305833"/>
                <a:gd name="connsiteX4505" fmla="*/ 1567267 w 4308628"/>
                <a:gd name="connsiteY4505" fmla="*/ 2746258 h 4305833"/>
                <a:gd name="connsiteX4506" fmla="*/ 1566168 w 4308628"/>
                <a:gd name="connsiteY4506" fmla="*/ 2768606 h 4305833"/>
                <a:gd name="connsiteX4507" fmla="*/ 1564336 w 4308628"/>
                <a:gd name="connsiteY4507" fmla="*/ 2743328 h 4305833"/>
                <a:gd name="connsiteX4508" fmla="*/ 1565435 w 4308628"/>
                <a:gd name="connsiteY4508" fmla="*/ 2734169 h 4305833"/>
                <a:gd name="connsiteX4509" fmla="*/ 1565435 w 4308628"/>
                <a:gd name="connsiteY4509" fmla="*/ 2732703 h 4305833"/>
                <a:gd name="connsiteX4510" fmla="*/ 1568732 w 4308628"/>
                <a:gd name="connsiteY4510" fmla="*/ 2727208 h 4305833"/>
                <a:gd name="connsiteX4511" fmla="*/ 1568000 w 4308628"/>
                <a:gd name="connsiteY4511" fmla="*/ 2737099 h 4305833"/>
                <a:gd name="connsiteX4512" fmla="*/ 1565435 w 4308628"/>
                <a:gd name="connsiteY4512" fmla="*/ 2734169 h 4305833"/>
                <a:gd name="connsiteX4513" fmla="*/ 1575327 w 4308628"/>
                <a:gd name="connsiteY4513" fmla="*/ 2722079 h 4305833"/>
                <a:gd name="connsiteX4514" fmla="*/ 1616725 w 4308628"/>
                <a:gd name="connsiteY4514" fmla="*/ 2790954 h 4305833"/>
                <a:gd name="connsiteX4515" fmla="*/ 1573861 w 4308628"/>
                <a:gd name="connsiteY4515" fmla="*/ 2744060 h 4305833"/>
                <a:gd name="connsiteX4516" fmla="*/ 1575327 w 4308628"/>
                <a:gd name="connsiteY4516" fmla="*/ 2722079 h 4305833"/>
                <a:gd name="connsiteX4517" fmla="*/ 1563237 w 4308628"/>
                <a:gd name="connsiteY4517" fmla="*/ 2695335 h 4305833"/>
                <a:gd name="connsiteX4518" fmla="*/ 1568732 w 4308628"/>
                <a:gd name="connsiteY4518" fmla="*/ 2672987 h 4305833"/>
                <a:gd name="connsiteX4519" fmla="*/ 1572030 w 4308628"/>
                <a:gd name="connsiteY4519" fmla="*/ 2659066 h 4305833"/>
                <a:gd name="connsiteX4520" fmla="*/ 1569831 w 4308628"/>
                <a:gd name="connsiteY4520" fmla="*/ 2702662 h 4305833"/>
                <a:gd name="connsiteX4521" fmla="*/ 1563237 w 4308628"/>
                <a:gd name="connsiteY4521" fmla="*/ 2695335 h 4305833"/>
                <a:gd name="connsiteX4522" fmla="*/ 1570931 w 4308628"/>
                <a:gd name="connsiteY4522" fmla="*/ 2601914 h 4305833"/>
                <a:gd name="connsiteX4523" fmla="*/ 1570931 w 4308628"/>
                <a:gd name="connsiteY4523" fmla="*/ 2601914 h 4305833"/>
                <a:gd name="connsiteX4524" fmla="*/ 1570931 w 4308628"/>
                <a:gd name="connsiteY4524" fmla="*/ 2601914 h 4305833"/>
                <a:gd name="connsiteX4525" fmla="*/ 1573129 w 4308628"/>
                <a:gd name="connsiteY4525" fmla="*/ 2601181 h 4305833"/>
                <a:gd name="connsiteX4526" fmla="*/ 1573129 w 4308628"/>
                <a:gd name="connsiteY4526" fmla="*/ 2607043 h 4305833"/>
                <a:gd name="connsiteX4527" fmla="*/ 1570931 w 4308628"/>
                <a:gd name="connsiteY4527" fmla="*/ 2601914 h 4305833"/>
                <a:gd name="connsiteX4528" fmla="*/ 1579357 w 4308628"/>
                <a:gd name="connsiteY4528" fmla="*/ 2570408 h 4305833"/>
                <a:gd name="connsiteX4529" fmla="*/ 1673144 w 4308628"/>
                <a:gd name="connsiteY4529" fmla="*/ 2605578 h 4305833"/>
                <a:gd name="connsiteX4530" fmla="*/ 1579723 w 4308628"/>
                <a:gd name="connsiteY4530" fmla="*/ 2593122 h 4305833"/>
                <a:gd name="connsiteX4531" fmla="*/ 1579357 w 4308628"/>
                <a:gd name="connsiteY4531" fmla="*/ 2570408 h 4305833"/>
                <a:gd name="connsiteX4532" fmla="*/ 1573129 w 4308628"/>
                <a:gd name="connsiteY4532" fmla="*/ 2589092 h 4305833"/>
                <a:gd name="connsiteX4533" fmla="*/ 1571297 w 4308628"/>
                <a:gd name="connsiteY4533" fmla="*/ 2588359 h 4305833"/>
                <a:gd name="connsiteX4534" fmla="*/ 1569831 w 4308628"/>
                <a:gd name="connsiteY4534" fmla="*/ 2589092 h 4305833"/>
                <a:gd name="connsiteX4535" fmla="*/ 1558841 w 4308628"/>
                <a:gd name="connsiteY4535" fmla="*/ 2577735 h 4305833"/>
                <a:gd name="connsiteX4536" fmla="*/ 1551514 w 4308628"/>
                <a:gd name="connsiteY4536" fmla="*/ 2563447 h 4305833"/>
                <a:gd name="connsiteX4537" fmla="*/ 1552613 w 4308628"/>
                <a:gd name="connsiteY4537" fmla="*/ 2562348 h 4305833"/>
                <a:gd name="connsiteX4538" fmla="*/ 1552613 w 4308628"/>
                <a:gd name="connsiteY4538" fmla="*/ 2560516 h 4305833"/>
                <a:gd name="connsiteX4539" fmla="*/ 1572762 w 4308628"/>
                <a:gd name="connsiteY4539" fmla="*/ 2567843 h 4305833"/>
                <a:gd name="connsiteX4540" fmla="*/ 1573129 w 4308628"/>
                <a:gd name="connsiteY4540" fmla="*/ 2589092 h 4305833"/>
                <a:gd name="connsiteX4541" fmla="*/ 1551147 w 4308628"/>
                <a:gd name="connsiteY4541" fmla="*/ 2552456 h 4305833"/>
                <a:gd name="connsiteX4542" fmla="*/ 1569831 w 4308628"/>
                <a:gd name="connsiteY4542" fmla="*/ 2460135 h 4305833"/>
                <a:gd name="connsiteX4543" fmla="*/ 1572396 w 4308628"/>
                <a:gd name="connsiteY4543" fmla="*/ 2560150 h 4305833"/>
                <a:gd name="connsiteX4544" fmla="*/ 1551147 w 4308628"/>
                <a:gd name="connsiteY4544" fmla="*/ 2552456 h 4305833"/>
                <a:gd name="connsiteX4545" fmla="*/ 1539424 w 4308628"/>
                <a:gd name="connsiteY4545" fmla="*/ 2557952 h 4305833"/>
                <a:gd name="connsiteX4546" fmla="*/ 1539424 w 4308628"/>
                <a:gd name="connsiteY4546" fmla="*/ 2557952 h 4305833"/>
                <a:gd name="connsiteX4547" fmla="*/ 1535394 w 4308628"/>
                <a:gd name="connsiteY4547" fmla="*/ 2553922 h 4305833"/>
                <a:gd name="connsiteX4548" fmla="*/ 1540890 w 4308628"/>
                <a:gd name="connsiteY4548" fmla="*/ 2556120 h 4305833"/>
                <a:gd name="connsiteX4549" fmla="*/ 1539424 w 4308628"/>
                <a:gd name="connsiteY4549" fmla="*/ 2557952 h 4305833"/>
                <a:gd name="connsiteX4550" fmla="*/ 1539424 w 4308628"/>
                <a:gd name="connsiteY4550" fmla="*/ 2557952 h 4305833"/>
                <a:gd name="connsiteX4551" fmla="*/ 1539424 w 4308628"/>
                <a:gd name="connsiteY4551" fmla="*/ 2557952 h 4305833"/>
                <a:gd name="connsiteX4552" fmla="*/ 1471648 w 4308628"/>
                <a:gd name="connsiteY4552" fmla="*/ 2537069 h 4305833"/>
                <a:gd name="connsiteX4553" fmla="*/ 1448568 w 4308628"/>
                <a:gd name="connsiteY4553" fmla="*/ 2534871 h 4305833"/>
                <a:gd name="connsiteX4554" fmla="*/ 1443805 w 4308628"/>
                <a:gd name="connsiteY4554" fmla="*/ 2526445 h 4305833"/>
                <a:gd name="connsiteX4555" fmla="*/ 1485936 w 4308628"/>
                <a:gd name="connsiteY4555" fmla="*/ 2538535 h 4305833"/>
                <a:gd name="connsiteX4556" fmla="*/ 1471648 w 4308628"/>
                <a:gd name="connsiteY4556" fmla="*/ 2537069 h 4305833"/>
                <a:gd name="connsiteX4557" fmla="*/ 1406437 w 4308628"/>
                <a:gd name="connsiteY4557" fmla="*/ 2508494 h 4305833"/>
                <a:gd name="connsiteX4558" fmla="*/ 1376030 w 4308628"/>
                <a:gd name="connsiteY4558" fmla="*/ 2452808 h 4305833"/>
                <a:gd name="connsiteX4559" fmla="*/ 1427686 w 4308628"/>
                <a:gd name="connsiteY4559" fmla="*/ 2514355 h 4305833"/>
                <a:gd name="connsiteX4560" fmla="*/ 1406437 w 4308628"/>
                <a:gd name="connsiteY4560" fmla="*/ 2508494 h 4305833"/>
                <a:gd name="connsiteX4561" fmla="*/ 1321809 w 4308628"/>
                <a:gd name="connsiteY4561" fmla="*/ 2587627 h 4305833"/>
                <a:gd name="connsiteX4562" fmla="*/ 1321809 w 4308628"/>
                <a:gd name="connsiteY4562" fmla="*/ 2589092 h 4305833"/>
                <a:gd name="connsiteX4563" fmla="*/ 1321076 w 4308628"/>
                <a:gd name="connsiteY4563" fmla="*/ 2588725 h 4305833"/>
                <a:gd name="connsiteX4564" fmla="*/ 1321809 w 4308628"/>
                <a:gd name="connsiteY4564" fmla="*/ 2587627 h 4305833"/>
                <a:gd name="connsiteX4565" fmla="*/ 1321076 w 4308628"/>
                <a:gd name="connsiteY4565" fmla="*/ 2597152 h 4305833"/>
                <a:gd name="connsiteX4566" fmla="*/ 1319977 w 4308628"/>
                <a:gd name="connsiteY4566" fmla="*/ 2610707 h 4305833"/>
                <a:gd name="connsiteX4567" fmla="*/ 1318145 w 4308628"/>
                <a:gd name="connsiteY4567" fmla="*/ 2614370 h 4305833"/>
                <a:gd name="connsiteX4568" fmla="*/ 1318878 w 4308628"/>
                <a:gd name="connsiteY4568" fmla="*/ 2616202 h 4305833"/>
                <a:gd name="connsiteX4569" fmla="*/ 1316314 w 4308628"/>
                <a:gd name="connsiteY4569" fmla="*/ 2624628 h 4305833"/>
                <a:gd name="connsiteX4570" fmla="*/ 1291035 w 4308628"/>
                <a:gd name="connsiteY4570" fmla="*/ 2641114 h 4305833"/>
                <a:gd name="connsiteX4571" fmla="*/ 1317779 w 4308628"/>
                <a:gd name="connsiteY4571" fmla="*/ 2594587 h 4305833"/>
                <a:gd name="connsiteX4572" fmla="*/ 1321076 w 4308628"/>
                <a:gd name="connsiteY4572" fmla="*/ 2597152 h 4305833"/>
                <a:gd name="connsiteX4573" fmla="*/ 1313383 w 4308628"/>
                <a:gd name="connsiteY4573" fmla="*/ 2634886 h 4305833"/>
                <a:gd name="connsiteX4574" fmla="*/ 1288837 w 4308628"/>
                <a:gd name="connsiteY4574" fmla="*/ 2717683 h 4305833"/>
                <a:gd name="connsiteX4575" fmla="*/ 1265024 w 4308628"/>
                <a:gd name="connsiteY4575" fmla="*/ 2766041 h 4305833"/>
                <a:gd name="connsiteX4576" fmla="*/ 1263558 w 4308628"/>
                <a:gd name="connsiteY4576" fmla="*/ 2704127 h 4305833"/>
                <a:gd name="connsiteX4577" fmla="*/ 1263925 w 4308628"/>
                <a:gd name="connsiteY4577" fmla="*/ 2692770 h 4305833"/>
                <a:gd name="connsiteX4578" fmla="*/ 1266489 w 4308628"/>
                <a:gd name="connsiteY4578" fmla="*/ 2691672 h 4305833"/>
                <a:gd name="connsiteX4579" fmla="*/ 1266856 w 4308628"/>
                <a:gd name="connsiteY4579" fmla="*/ 2683245 h 4305833"/>
                <a:gd name="connsiteX4580" fmla="*/ 1266856 w 4308628"/>
                <a:gd name="connsiteY4580" fmla="*/ 2683245 h 4305833"/>
                <a:gd name="connsiteX4581" fmla="*/ 1283342 w 4308628"/>
                <a:gd name="connsiteY4581" fmla="*/ 2654303 h 4305833"/>
                <a:gd name="connsiteX4582" fmla="*/ 1313383 w 4308628"/>
                <a:gd name="connsiteY4582" fmla="*/ 2634886 h 4305833"/>
                <a:gd name="connsiteX4583" fmla="*/ 1363573 w 4308628"/>
                <a:gd name="connsiteY4583" fmla="*/ 2819163 h 4305833"/>
                <a:gd name="connsiteX4584" fmla="*/ 1355514 w 4308628"/>
                <a:gd name="connsiteY4584" fmla="*/ 2816599 h 4305833"/>
                <a:gd name="connsiteX4585" fmla="*/ 1353315 w 4308628"/>
                <a:gd name="connsiteY4585" fmla="*/ 2818797 h 4305833"/>
                <a:gd name="connsiteX4586" fmla="*/ 1343058 w 4308628"/>
                <a:gd name="connsiteY4586" fmla="*/ 2815866 h 4305833"/>
                <a:gd name="connsiteX4587" fmla="*/ 1284807 w 4308628"/>
                <a:gd name="connsiteY4587" fmla="*/ 2794251 h 4305833"/>
                <a:gd name="connsiteX4588" fmla="*/ 1338661 w 4308628"/>
                <a:gd name="connsiteY4588" fmla="*/ 2787290 h 4305833"/>
                <a:gd name="connsiteX4589" fmla="*/ 1424755 w 4308628"/>
                <a:gd name="connsiteY4589" fmla="*/ 2791320 h 4305833"/>
                <a:gd name="connsiteX4590" fmla="*/ 1396545 w 4308628"/>
                <a:gd name="connsiteY4590" fmla="*/ 2813301 h 4305833"/>
                <a:gd name="connsiteX4591" fmla="*/ 1363573 w 4308628"/>
                <a:gd name="connsiteY4591" fmla="*/ 2819163 h 4305833"/>
                <a:gd name="connsiteX4592" fmla="*/ 1435013 w 4308628"/>
                <a:gd name="connsiteY4592" fmla="*/ 2791320 h 4305833"/>
                <a:gd name="connsiteX4593" fmla="*/ 1443805 w 4308628"/>
                <a:gd name="connsiteY4593" fmla="*/ 2791686 h 4305833"/>
                <a:gd name="connsiteX4594" fmla="*/ 1445271 w 4308628"/>
                <a:gd name="connsiteY4594" fmla="*/ 2793152 h 4305833"/>
                <a:gd name="connsiteX4595" fmla="*/ 1446736 w 4308628"/>
                <a:gd name="connsiteY4595" fmla="*/ 2793518 h 4305833"/>
                <a:gd name="connsiteX4596" fmla="*/ 1449301 w 4308628"/>
                <a:gd name="connsiteY4596" fmla="*/ 2792786 h 4305833"/>
                <a:gd name="connsiteX4597" fmla="*/ 1462856 w 4308628"/>
                <a:gd name="connsiteY4597" fmla="*/ 2796083 h 4305833"/>
                <a:gd name="connsiteX4598" fmla="*/ 1463955 w 4308628"/>
                <a:gd name="connsiteY4598" fmla="*/ 2799746 h 4305833"/>
                <a:gd name="connsiteX4599" fmla="*/ 1411200 w 4308628"/>
                <a:gd name="connsiteY4599" fmla="*/ 2810004 h 4305833"/>
                <a:gd name="connsiteX4600" fmla="*/ 1435013 w 4308628"/>
                <a:gd name="connsiteY4600" fmla="*/ 2791320 h 4305833"/>
                <a:gd name="connsiteX4601" fmla="*/ 1470549 w 4308628"/>
                <a:gd name="connsiteY4601" fmla="*/ 2797915 h 4305833"/>
                <a:gd name="connsiteX4602" fmla="*/ 1472015 w 4308628"/>
                <a:gd name="connsiteY4602" fmla="*/ 2798281 h 4305833"/>
                <a:gd name="connsiteX4603" fmla="*/ 1470549 w 4308628"/>
                <a:gd name="connsiteY4603" fmla="*/ 2798647 h 4305833"/>
                <a:gd name="connsiteX4604" fmla="*/ 1470549 w 4308628"/>
                <a:gd name="connsiteY4604" fmla="*/ 2797915 h 4305833"/>
                <a:gd name="connsiteX4605" fmla="*/ 1351117 w 4308628"/>
                <a:gd name="connsiteY4605" fmla="*/ 2428628 h 4305833"/>
                <a:gd name="connsiteX4606" fmla="*/ 1351484 w 4308628"/>
                <a:gd name="connsiteY4606" fmla="*/ 2429361 h 4305833"/>
                <a:gd name="connsiteX4607" fmla="*/ 1356613 w 4308628"/>
                <a:gd name="connsiteY4607" fmla="*/ 2431559 h 4305833"/>
                <a:gd name="connsiteX4608" fmla="*/ 1356613 w 4308628"/>
                <a:gd name="connsiteY4608" fmla="*/ 2431559 h 4305833"/>
                <a:gd name="connsiteX4609" fmla="*/ 1396912 w 4308628"/>
                <a:gd name="connsiteY4609" fmla="*/ 2505929 h 4305833"/>
                <a:gd name="connsiteX4610" fmla="*/ 1337929 w 4308628"/>
                <a:gd name="connsiteY4610" fmla="*/ 2489077 h 4305833"/>
                <a:gd name="connsiteX4611" fmla="*/ 1337196 w 4308628"/>
                <a:gd name="connsiteY4611" fmla="*/ 2487611 h 4305833"/>
                <a:gd name="connsiteX4612" fmla="*/ 1333166 w 4308628"/>
                <a:gd name="connsiteY4612" fmla="*/ 2486146 h 4305833"/>
                <a:gd name="connsiteX4613" fmla="*/ 1329869 w 4308628"/>
                <a:gd name="connsiteY4613" fmla="*/ 2487611 h 4305833"/>
                <a:gd name="connsiteX4614" fmla="*/ 1313749 w 4308628"/>
                <a:gd name="connsiteY4614" fmla="*/ 2481017 h 4305833"/>
                <a:gd name="connsiteX4615" fmla="*/ 1301293 w 4308628"/>
                <a:gd name="connsiteY4615" fmla="*/ 2436322 h 4305833"/>
                <a:gd name="connsiteX4616" fmla="*/ 1351117 w 4308628"/>
                <a:gd name="connsiteY4616" fmla="*/ 2428628 h 4305833"/>
                <a:gd name="connsiteX4617" fmla="*/ 1329502 w 4308628"/>
                <a:gd name="connsiteY4617" fmla="*/ 2494206 h 4305833"/>
                <a:gd name="connsiteX4618" fmla="*/ 1329869 w 4308628"/>
                <a:gd name="connsiteY4618" fmla="*/ 2494938 h 4305833"/>
                <a:gd name="connsiteX4619" fmla="*/ 1326938 w 4308628"/>
                <a:gd name="connsiteY4619" fmla="*/ 2527178 h 4305833"/>
                <a:gd name="connsiteX4620" fmla="*/ 1316314 w 4308628"/>
                <a:gd name="connsiteY4620" fmla="*/ 2488711 h 4305833"/>
                <a:gd name="connsiteX4621" fmla="*/ 1329502 w 4308628"/>
                <a:gd name="connsiteY4621" fmla="*/ 2494206 h 4305833"/>
                <a:gd name="connsiteX4622" fmla="*/ 1325473 w 4308628"/>
                <a:gd name="connsiteY4622" fmla="*/ 2546594 h 4305833"/>
                <a:gd name="connsiteX4623" fmla="*/ 1323274 w 4308628"/>
                <a:gd name="connsiteY4623" fmla="*/ 2571507 h 4305833"/>
                <a:gd name="connsiteX4624" fmla="*/ 1315581 w 4308628"/>
                <a:gd name="connsiteY4624" fmla="*/ 2585062 h 4305833"/>
                <a:gd name="connsiteX4625" fmla="*/ 1270886 w 4308628"/>
                <a:gd name="connsiteY4625" fmla="*/ 2556120 h 4305833"/>
                <a:gd name="connsiteX4626" fmla="*/ 1322908 w 4308628"/>
                <a:gd name="connsiteY4626" fmla="*/ 2538169 h 4305833"/>
                <a:gd name="connsiteX4627" fmla="*/ 1325473 w 4308628"/>
                <a:gd name="connsiteY4627" fmla="*/ 2546594 h 4305833"/>
                <a:gd name="connsiteX4628" fmla="*/ 954721 w 4308628"/>
                <a:gd name="connsiteY4628" fmla="*/ 3008202 h 4305833"/>
                <a:gd name="connsiteX4629" fmla="*/ 954721 w 4308628"/>
                <a:gd name="connsiteY4629" fmla="*/ 3010034 h 4305833"/>
                <a:gd name="connsiteX4630" fmla="*/ 951057 w 4308628"/>
                <a:gd name="connsiteY4630" fmla="*/ 3010767 h 4305833"/>
                <a:gd name="connsiteX4631" fmla="*/ 952889 w 4308628"/>
                <a:gd name="connsiteY4631" fmla="*/ 3007836 h 4305833"/>
                <a:gd name="connsiteX4632" fmla="*/ 954721 w 4308628"/>
                <a:gd name="connsiteY4632" fmla="*/ 3008202 h 4305833"/>
                <a:gd name="connsiteX4633" fmla="*/ 961315 w 4308628"/>
                <a:gd name="connsiteY4633" fmla="*/ 3003440 h 4305833"/>
                <a:gd name="connsiteX4634" fmla="*/ 961315 w 4308628"/>
                <a:gd name="connsiteY4634" fmla="*/ 2994281 h 4305833"/>
                <a:gd name="connsiteX4635" fmla="*/ 982930 w 4308628"/>
                <a:gd name="connsiteY4635" fmla="*/ 2958378 h 4305833"/>
                <a:gd name="connsiteX4636" fmla="*/ 997584 w 4308628"/>
                <a:gd name="connsiteY4636" fmla="*/ 2977795 h 4305833"/>
                <a:gd name="connsiteX4637" fmla="*/ 1011139 w 4308628"/>
                <a:gd name="connsiteY4637" fmla="*/ 2997578 h 4305833"/>
                <a:gd name="connsiteX4638" fmla="*/ 970108 w 4308628"/>
                <a:gd name="connsiteY4638" fmla="*/ 3006370 h 4305833"/>
                <a:gd name="connsiteX4639" fmla="*/ 961315 w 4308628"/>
                <a:gd name="connsiteY4639" fmla="*/ 3003440 h 4305833"/>
                <a:gd name="connsiteX4640" fmla="*/ 983296 w 4308628"/>
                <a:gd name="connsiteY4640" fmla="*/ 2944823 h 4305833"/>
                <a:gd name="connsiteX4641" fmla="*/ 976702 w 4308628"/>
                <a:gd name="connsiteY4641" fmla="*/ 2935298 h 4305833"/>
                <a:gd name="connsiteX4642" fmla="*/ 985495 w 4308628"/>
                <a:gd name="connsiteY4642" fmla="*/ 2941159 h 4305833"/>
                <a:gd name="connsiteX4643" fmla="*/ 983296 w 4308628"/>
                <a:gd name="connsiteY4643" fmla="*/ 2944823 h 4305833"/>
                <a:gd name="connsiteX4644" fmla="*/ 978534 w 4308628"/>
                <a:gd name="connsiteY4644" fmla="*/ 2928337 h 4305833"/>
                <a:gd name="connsiteX4645" fmla="*/ 990990 w 4308628"/>
                <a:gd name="connsiteY4645" fmla="*/ 2932367 h 4305833"/>
                <a:gd name="connsiteX4646" fmla="*/ 989158 w 4308628"/>
                <a:gd name="connsiteY4646" fmla="*/ 2935298 h 4305833"/>
                <a:gd name="connsiteX4647" fmla="*/ 978534 w 4308628"/>
                <a:gd name="connsiteY4647" fmla="*/ 2928337 h 4305833"/>
                <a:gd name="connsiteX4648" fmla="*/ 969009 w 4308628"/>
                <a:gd name="connsiteY4648" fmla="*/ 2908554 h 4305833"/>
                <a:gd name="connsiteX4649" fmla="*/ 983296 w 4308628"/>
                <a:gd name="connsiteY4649" fmla="*/ 2834183 h 4305833"/>
                <a:gd name="connsiteX4650" fmla="*/ 997218 w 4308628"/>
                <a:gd name="connsiteY4650" fmla="*/ 2885473 h 4305833"/>
                <a:gd name="connsiteX4651" fmla="*/ 969009 w 4308628"/>
                <a:gd name="connsiteY4651" fmla="*/ 2908554 h 4305833"/>
                <a:gd name="connsiteX4652" fmla="*/ 1034953 w 4308628"/>
                <a:gd name="connsiteY4652" fmla="*/ 2999410 h 4305833"/>
                <a:gd name="connsiteX4653" fmla="*/ 1038616 w 4308628"/>
                <a:gd name="connsiteY4653" fmla="*/ 2998677 h 4305833"/>
                <a:gd name="connsiteX4654" fmla="*/ 1038250 w 4308628"/>
                <a:gd name="connsiteY4654" fmla="*/ 3011866 h 4305833"/>
                <a:gd name="connsiteX4655" fmla="*/ 1034953 w 4308628"/>
                <a:gd name="connsiteY4655" fmla="*/ 2999410 h 4305833"/>
                <a:gd name="connsiteX4656" fmla="*/ 1031289 w 4308628"/>
                <a:gd name="connsiteY4656" fmla="*/ 3011133 h 4305833"/>
                <a:gd name="connsiteX4657" fmla="*/ 1024328 w 4308628"/>
                <a:gd name="connsiteY4657" fmla="*/ 3001974 h 4305833"/>
                <a:gd name="connsiteX4658" fmla="*/ 1028358 w 4308628"/>
                <a:gd name="connsiteY4658" fmla="*/ 3001242 h 4305833"/>
                <a:gd name="connsiteX4659" fmla="*/ 1031289 w 4308628"/>
                <a:gd name="connsiteY4659" fmla="*/ 3011133 h 4305833"/>
                <a:gd name="connsiteX4660" fmla="*/ 1053637 w 4308628"/>
                <a:gd name="connsiteY4660" fmla="*/ 3027253 h 4305833"/>
                <a:gd name="connsiteX4661" fmla="*/ 1084777 w 4308628"/>
                <a:gd name="connsiteY4661" fmla="*/ 3008202 h 4305833"/>
                <a:gd name="connsiteX4662" fmla="*/ 1128740 w 4308628"/>
                <a:gd name="connsiteY4662" fmla="*/ 3038244 h 4305833"/>
                <a:gd name="connsiteX4663" fmla="*/ 1053637 w 4308628"/>
                <a:gd name="connsiteY4663" fmla="*/ 3027253 h 4305833"/>
                <a:gd name="connsiteX4664" fmla="*/ 1026526 w 4308628"/>
                <a:gd name="connsiteY4664" fmla="*/ 2994281 h 4305833"/>
                <a:gd name="connsiteX4665" fmla="*/ 1019566 w 4308628"/>
                <a:gd name="connsiteY4665" fmla="*/ 2995747 h 4305833"/>
                <a:gd name="connsiteX4666" fmla="*/ 1003080 w 4308628"/>
                <a:gd name="connsiteY4666" fmla="*/ 2973765 h 4305833"/>
                <a:gd name="connsiteX4667" fmla="*/ 987693 w 4308628"/>
                <a:gd name="connsiteY4667" fmla="*/ 2951051 h 4305833"/>
                <a:gd name="connsiteX4668" fmla="*/ 991356 w 4308628"/>
                <a:gd name="connsiteY4668" fmla="*/ 2945189 h 4305833"/>
                <a:gd name="connsiteX4669" fmla="*/ 1018100 w 4308628"/>
                <a:gd name="connsiteY4669" fmla="*/ 2963507 h 4305833"/>
                <a:gd name="connsiteX4670" fmla="*/ 1026526 w 4308628"/>
                <a:gd name="connsiteY4670" fmla="*/ 2994281 h 4305833"/>
                <a:gd name="connsiteX4671" fmla="*/ 1083678 w 4308628"/>
                <a:gd name="connsiteY4671" fmla="*/ 2999410 h 4305833"/>
                <a:gd name="connsiteX4672" fmla="*/ 1071955 w 4308628"/>
                <a:gd name="connsiteY4672" fmla="*/ 2991716 h 4305833"/>
                <a:gd name="connsiteX4673" fmla="*/ 1111887 w 4308628"/>
                <a:gd name="connsiteY4673" fmla="*/ 2982924 h 4305833"/>
                <a:gd name="connsiteX4674" fmla="*/ 1083678 w 4308628"/>
                <a:gd name="connsiteY4674" fmla="*/ 2999410 h 4305833"/>
                <a:gd name="connsiteX4675" fmla="*/ 1077083 w 4308628"/>
                <a:gd name="connsiteY4675" fmla="*/ 3003074 h 4305833"/>
                <a:gd name="connsiteX4676" fmla="*/ 1044844 w 4308628"/>
                <a:gd name="connsiteY4676" fmla="*/ 3021758 h 4305833"/>
                <a:gd name="connsiteX4677" fmla="*/ 1045211 w 4308628"/>
                <a:gd name="connsiteY4677" fmla="*/ 2997212 h 4305833"/>
                <a:gd name="connsiteX4678" fmla="*/ 1062796 w 4308628"/>
                <a:gd name="connsiteY4678" fmla="*/ 2993548 h 4305833"/>
                <a:gd name="connsiteX4679" fmla="*/ 1077083 w 4308628"/>
                <a:gd name="connsiteY4679" fmla="*/ 3003074 h 4305833"/>
                <a:gd name="connsiteX4680" fmla="*/ 1045577 w 4308628"/>
                <a:gd name="connsiteY4680" fmla="*/ 2990251 h 4305833"/>
                <a:gd name="connsiteX4681" fmla="*/ 1045577 w 4308628"/>
                <a:gd name="connsiteY4681" fmla="*/ 2981825 h 4305833"/>
                <a:gd name="connsiteX4682" fmla="*/ 1055102 w 4308628"/>
                <a:gd name="connsiteY4682" fmla="*/ 2988419 h 4305833"/>
                <a:gd name="connsiteX4683" fmla="*/ 1045577 w 4308628"/>
                <a:gd name="connsiteY4683" fmla="*/ 2990251 h 4305833"/>
                <a:gd name="connsiteX4684" fmla="*/ 1038616 w 4308628"/>
                <a:gd name="connsiteY4684" fmla="*/ 2991716 h 4305833"/>
                <a:gd name="connsiteX4685" fmla="*/ 1033121 w 4308628"/>
                <a:gd name="connsiteY4685" fmla="*/ 2992816 h 4305833"/>
                <a:gd name="connsiteX4686" fmla="*/ 1026526 w 4308628"/>
                <a:gd name="connsiteY4686" fmla="*/ 2969002 h 4305833"/>
                <a:gd name="connsiteX4687" fmla="*/ 1038616 w 4308628"/>
                <a:gd name="connsiteY4687" fmla="*/ 2977062 h 4305833"/>
                <a:gd name="connsiteX4688" fmla="*/ 1038616 w 4308628"/>
                <a:gd name="connsiteY4688" fmla="*/ 2991716 h 4305833"/>
                <a:gd name="connsiteX4689" fmla="*/ 1015536 w 4308628"/>
                <a:gd name="connsiteY4689" fmla="*/ 2952883 h 4305833"/>
                <a:gd name="connsiteX4690" fmla="*/ 995020 w 4308628"/>
                <a:gd name="connsiteY4690" fmla="*/ 2938961 h 4305833"/>
                <a:gd name="connsiteX4691" fmla="*/ 997951 w 4308628"/>
                <a:gd name="connsiteY4691" fmla="*/ 2934199 h 4305833"/>
                <a:gd name="connsiteX4692" fmla="*/ 1011872 w 4308628"/>
                <a:gd name="connsiteY4692" fmla="*/ 2938595 h 4305833"/>
                <a:gd name="connsiteX4693" fmla="*/ 1015536 w 4308628"/>
                <a:gd name="connsiteY4693" fmla="*/ 2952883 h 4305833"/>
                <a:gd name="connsiteX4694" fmla="*/ 1001248 w 4308628"/>
                <a:gd name="connsiteY4694" fmla="*/ 2928337 h 4305833"/>
                <a:gd name="connsiteX4695" fmla="*/ 1006377 w 4308628"/>
                <a:gd name="connsiteY4695" fmla="*/ 2919911 h 4305833"/>
                <a:gd name="connsiteX4696" fmla="*/ 1009308 w 4308628"/>
                <a:gd name="connsiteY4696" fmla="*/ 2930901 h 4305833"/>
                <a:gd name="connsiteX4697" fmla="*/ 1001248 w 4308628"/>
                <a:gd name="connsiteY4697" fmla="*/ 2928337 h 4305833"/>
                <a:gd name="connsiteX4698" fmla="*/ 994653 w 4308628"/>
                <a:gd name="connsiteY4698" fmla="*/ 2926139 h 4305833"/>
                <a:gd name="connsiteX4699" fmla="*/ 971207 w 4308628"/>
                <a:gd name="connsiteY4699" fmla="*/ 2918445 h 4305833"/>
                <a:gd name="connsiteX4700" fmla="*/ 999416 w 4308628"/>
                <a:gd name="connsiteY4700" fmla="*/ 2893900 h 4305833"/>
                <a:gd name="connsiteX4701" fmla="*/ 1003812 w 4308628"/>
                <a:gd name="connsiteY4701" fmla="*/ 2910386 h 4305833"/>
                <a:gd name="connsiteX4702" fmla="*/ 994653 w 4308628"/>
                <a:gd name="connsiteY4702" fmla="*/ 2926139 h 4305833"/>
                <a:gd name="connsiteX4703" fmla="*/ 1005278 w 4308628"/>
                <a:gd name="connsiteY4703" fmla="*/ 2889137 h 4305833"/>
                <a:gd name="connsiteX4704" fmla="*/ 1030190 w 4308628"/>
                <a:gd name="connsiteY4704" fmla="*/ 2867522 h 4305833"/>
                <a:gd name="connsiteX4705" fmla="*/ 1008941 w 4308628"/>
                <a:gd name="connsiteY4705" fmla="*/ 2902692 h 4305833"/>
                <a:gd name="connsiteX4706" fmla="*/ 1005278 w 4308628"/>
                <a:gd name="connsiteY4706" fmla="*/ 2889137 h 4305833"/>
                <a:gd name="connsiteX4707" fmla="*/ 1036418 w 4308628"/>
                <a:gd name="connsiteY4707" fmla="*/ 2853234 h 4305833"/>
                <a:gd name="connsiteX4708" fmla="*/ 1003080 w 4308628"/>
                <a:gd name="connsiteY4708" fmla="*/ 2880711 h 4305833"/>
                <a:gd name="connsiteX4709" fmla="*/ 988426 w 4308628"/>
                <a:gd name="connsiteY4709" fmla="*/ 2825391 h 4305833"/>
                <a:gd name="connsiteX4710" fmla="*/ 1012239 w 4308628"/>
                <a:gd name="connsiteY4710" fmla="*/ 2837847 h 4305833"/>
                <a:gd name="connsiteX4711" fmla="*/ 1036418 w 4308628"/>
                <a:gd name="connsiteY4711" fmla="*/ 2850303 h 4305833"/>
                <a:gd name="connsiteX4712" fmla="*/ 1036418 w 4308628"/>
                <a:gd name="connsiteY4712" fmla="*/ 2853234 h 4305833"/>
                <a:gd name="connsiteX4713" fmla="*/ 1036418 w 4308628"/>
                <a:gd name="connsiteY4713" fmla="*/ 2853234 h 4305833"/>
                <a:gd name="connsiteX4714" fmla="*/ 978900 w 4308628"/>
                <a:gd name="connsiteY4714" fmla="*/ 2952516 h 4305833"/>
                <a:gd name="connsiteX4715" fmla="*/ 961315 w 4308628"/>
                <a:gd name="connsiteY4715" fmla="*/ 2981459 h 4305833"/>
                <a:gd name="connsiteX4716" fmla="*/ 960582 w 4308628"/>
                <a:gd name="connsiteY4716" fmla="*/ 2946289 h 4305833"/>
                <a:gd name="connsiteX4717" fmla="*/ 963880 w 4308628"/>
                <a:gd name="connsiteY4717" fmla="*/ 2932733 h 4305833"/>
                <a:gd name="connsiteX4718" fmla="*/ 978900 w 4308628"/>
                <a:gd name="connsiteY4718" fmla="*/ 2952516 h 4305833"/>
                <a:gd name="connsiteX4719" fmla="*/ 954721 w 4308628"/>
                <a:gd name="connsiteY4719" fmla="*/ 2992083 h 4305833"/>
                <a:gd name="connsiteX4720" fmla="*/ 950324 w 4308628"/>
                <a:gd name="connsiteY4720" fmla="*/ 2999043 h 4305833"/>
                <a:gd name="connsiteX4721" fmla="*/ 947760 w 4308628"/>
                <a:gd name="connsiteY4721" fmla="*/ 2997945 h 4305833"/>
                <a:gd name="connsiteX4722" fmla="*/ 954354 w 4308628"/>
                <a:gd name="connsiteY4722" fmla="*/ 2971567 h 4305833"/>
                <a:gd name="connsiteX4723" fmla="*/ 954721 w 4308628"/>
                <a:gd name="connsiteY4723" fmla="*/ 2992083 h 4305833"/>
                <a:gd name="connsiteX4724" fmla="*/ 946661 w 4308628"/>
                <a:gd name="connsiteY4724" fmla="*/ 3005272 h 4305833"/>
                <a:gd name="connsiteX4725" fmla="*/ 945562 w 4308628"/>
                <a:gd name="connsiteY4725" fmla="*/ 3007103 h 4305833"/>
                <a:gd name="connsiteX4726" fmla="*/ 945928 w 4308628"/>
                <a:gd name="connsiteY4726" fmla="*/ 3004905 h 4305833"/>
                <a:gd name="connsiteX4727" fmla="*/ 946661 w 4308628"/>
                <a:gd name="connsiteY4727" fmla="*/ 3005272 h 4305833"/>
                <a:gd name="connsiteX4728" fmla="*/ 955087 w 4308628"/>
                <a:gd name="connsiteY4728" fmla="*/ 3016629 h 4305833"/>
                <a:gd name="connsiteX4729" fmla="*/ 955087 w 4308628"/>
                <a:gd name="connsiteY4729" fmla="*/ 3017361 h 4305833"/>
                <a:gd name="connsiteX4730" fmla="*/ 952889 w 4308628"/>
                <a:gd name="connsiteY4730" fmla="*/ 3016995 h 4305833"/>
                <a:gd name="connsiteX4731" fmla="*/ 955087 w 4308628"/>
                <a:gd name="connsiteY4731" fmla="*/ 3016629 h 4305833"/>
                <a:gd name="connsiteX4732" fmla="*/ 961681 w 4308628"/>
                <a:gd name="connsiteY4732" fmla="*/ 3015163 h 4305833"/>
                <a:gd name="connsiteX4733" fmla="*/ 969741 w 4308628"/>
                <a:gd name="connsiteY4733" fmla="*/ 3013331 h 4305833"/>
                <a:gd name="connsiteX4734" fmla="*/ 988792 w 4308628"/>
                <a:gd name="connsiteY4734" fmla="*/ 3020292 h 4305833"/>
                <a:gd name="connsiteX4735" fmla="*/ 961681 w 4308628"/>
                <a:gd name="connsiteY4735" fmla="*/ 3017728 h 4305833"/>
                <a:gd name="connsiteX4736" fmla="*/ 961681 w 4308628"/>
                <a:gd name="connsiteY4736" fmla="*/ 3015163 h 4305833"/>
                <a:gd name="connsiteX4737" fmla="*/ 982197 w 4308628"/>
                <a:gd name="connsiteY4737" fmla="*/ 3010767 h 4305833"/>
                <a:gd name="connsiteX4738" fmla="*/ 1015169 w 4308628"/>
                <a:gd name="connsiteY4738" fmla="*/ 3003440 h 4305833"/>
                <a:gd name="connsiteX4739" fmla="*/ 1029091 w 4308628"/>
                <a:gd name="connsiteY4739" fmla="*/ 3023956 h 4305833"/>
                <a:gd name="connsiteX4740" fmla="*/ 1015169 w 4308628"/>
                <a:gd name="connsiteY4740" fmla="*/ 3022856 h 4305833"/>
                <a:gd name="connsiteX4741" fmla="*/ 982197 w 4308628"/>
                <a:gd name="connsiteY4741" fmla="*/ 3010767 h 4305833"/>
                <a:gd name="connsiteX4742" fmla="*/ 1138265 w 4308628"/>
                <a:gd name="connsiteY4742" fmla="*/ 3036046 h 4305833"/>
                <a:gd name="connsiteX4743" fmla="*/ 1091005 w 4308628"/>
                <a:gd name="connsiteY4743" fmla="*/ 3004172 h 4305833"/>
                <a:gd name="connsiteX4744" fmla="*/ 1127274 w 4308628"/>
                <a:gd name="connsiteY4744" fmla="*/ 2981825 h 4305833"/>
                <a:gd name="connsiteX4745" fmla="*/ 1130205 w 4308628"/>
                <a:gd name="connsiteY4745" fmla="*/ 2982924 h 4305833"/>
                <a:gd name="connsiteX4746" fmla="*/ 1134235 w 4308628"/>
                <a:gd name="connsiteY4746" fmla="*/ 3009668 h 4305833"/>
                <a:gd name="connsiteX4747" fmla="*/ 1138265 w 4308628"/>
                <a:gd name="connsiteY4747" fmla="*/ 3036046 h 4305833"/>
                <a:gd name="connsiteX4748" fmla="*/ 1038983 w 4308628"/>
                <a:gd name="connsiteY4748" fmla="*/ 2969002 h 4305833"/>
                <a:gd name="connsiteX4749" fmla="*/ 1023962 w 4308628"/>
                <a:gd name="connsiteY4749" fmla="*/ 2958744 h 4305833"/>
                <a:gd name="connsiteX4750" fmla="*/ 1019199 w 4308628"/>
                <a:gd name="connsiteY4750" fmla="*/ 2941159 h 4305833"/>
                <a:gd name="connsiteX4751" fmla="*/ 1039349 w 4308628"/>
                <a:gd name="connsiteY4751" fmla="*/ 2947754 h 4305833"/>
                <a:gd name="connsiteX4752" fmla="*/ 1038983 w 4308628"/>
                <a:gd name="connsiteY4752" fmla="*/ 2969002 h 4305833"/>
                <a:gd name="connsiteX4753" fmla="*/ 990624 w 4308628"/>
                <a:gd name="connsiteY4753" fmla="*/ 2819163 h 4305833"/>
                <a:gd name="connsiteX4754" fmla="*/ 989525 w 4308628"/>
                <a:gd name="connsiteY4754" fmla="*/ 2815499 h 4305833"/>
                <a:gd name="connsiteX4755" fmla="*/ 1003812 w 4308628"/>
                <a:gd name="connsiteY4755" fmla="*/ 2825758 h 4305833"/>
                <a:gd name="connsiteX4756" fmla="*/ 990624 w 4308628"/>
                <a:gd name="connsiteY4756" fmla="*/ 2819163 h 4305833"/>
                <a:gd name="connsiteX4757" fmla="*/ 942997 w 4308628"/>
                <a:gd name="connsiteY4757" fmla="*/ 2787656 h 4305833"/>
                <a:gd name="connsiteX4758" fmla="*/ 975603 w 4308628"/>
                <a:gd name="connsiteY4758" fmla="*/ 2816599 h 4305833"/>
                <a:gd name="connsiteX4759" fmla="*/ 976702 w 4308628"/>
                <a:gd name="connsiteY4759" fmla="*/ 2822827 h 4305833"/>
                <a:gd name="connsiteX4760" fmla="*/ 949592 w 4308628"/>
                <a:gd name="connsiteY4760" fmla="*/ 2868255 h 4305833"/>
                <a:gd name="connsiteX4761" fmla="*/ 915887 w 4308628"/>
                <a:gd name="connsiteY4761" fmla="*/ 2764210 h 4305833"/>
                <a:gd name="connsiteX4762" fmla="*/ 942997 w 4308628"/>
                <a:gd name="connsiteY4762" fmla="*/ 2787656 h 4305833"/>
                <a:gd name="connsiteX4763" fmla="*/ 942997 w 4308628"/>
                <a:gd name="connsiteY4763" fmla="*/ 2787656 h 4305833"/>
                <a:gd name="connsiteX4764" fmla="*/ 974870 w 4308628"/>
                <a:gd name="connsiteY4764" fmla="*/ 2838580 h 4305833"/>
                <a:gd name="connsiteX4765" fmla="*/ 960949 w 4308628"/>
                <a:gd name="connsiteY4765" fmla="*/ 2902692 h 4305833"/>
                <a:gd name="connsiteX4766" fmla="*/ 952523 w 4308628"/>
                <a:gd name="connsiteY4766" fmla="*/ 2876681 h 4305833"/>
                <a:gd name="connsiteX4767" fmla="*/ 974870 w 4308628"/>
                <a:gd name="connsiteY4767" fmla="*/ 2838580 h 4305833"/>
                <a:gd name="connsiteX4768" fmla="*/ 1056568 w 4308628"/>
                <a:gd name="connsiteY4768" fmla="*/ 3036412 h 4305833"/>
                <a:gd name="connsiteX4769" fmla="*/ 1121779 w 4308628"/>
                <a:gd name="connsiteY4769" fmla="*/ 3044105 h 4305833"/>
                <a:gd name="connsiteX4770" fmla="*/ 1078549 w 4308628"/>
                <a:gd name="connsiteY4770" fmla="*/ 3052898 h 4305833"/>
                <a:gd name="connsiteX4771" fmla="*/ 1056568 w 4308628"/>
                <a:gd name="connsiteY4771" fmla="*/ 3036412 h 4305833"/>
                <a:gd name="connsiteX4772" fmla="*/ 1136800 w 4308628"/>
                <a:gd name="connsiteY4772" fmla="*/ 3047769 h 4305833"/>
                <a:gd name="connsiteX4773" fmla="*/ 1142661 w 4308628"/>
                <a:gd name="connsiteY4773" fmla="*/ 3051066 h 4305833"/>
                <a:gd name="connsiteX4774" fmla="*/ 1159147 w 4308628"/>
                <a:gd name="connsiteY4774" fmla="*/ 3090999 h 4305833"/>
                <a:gd name="connsiteX4775" fmla="*/ 1173069 w 4308628"/>
                <a:gd name="connsiteY4775" fmla="*/ 3123971 h 4305833"/>
                <a:gd name="connsiteX4776" fmla="*/ 1085143 w 4308628"/>
                <a:gd name="connsiteY4776" fmla="*/ 3058759 h 4305833"/>
                <a:gd name="connsiteX4777" fmla="*/ 1136800 w 4308628"/>
                <a:gd name="connsiteY4777" fmla="*/ 3047769 h 4305833"/>
                <a:gd name="connsiteX4778" fmla="*/ 1145226 w 4308628"/>
                <a:gd name="connsiteY4778" fmla="*/ 3035679 h 4305833"/>
                <a:gd name="connsiteX4779" fmla="*/ 1143027 w 4308628"/>
                <a:gd name="connsiteY4779" fmla="*/ 3021025 h 4305833"/>
                <a:gd name="connsiteX4780" fmla="*/ 1148156 w 4308628"/>
                <a:gd name="connsiteY4780" fmla="*/ 3037877 h 4305833"/>
                <a:gd name="connsiteX4781" fmla="*/ 1144859 w 4308628"/>
                <a:gd name="connsiteY4781" fmla="*/ 3036046 h 4305833"/>
                <a:gd name="connsiteX4782" fmla="*/ 1145226 w 4308628"/>
                <a:gd name="connsiteY4782" fmla="*/ 3035679 h 4305833"/>
                <a:gd name="connsiteX4783" fmla="*/ 1064261 w 4308628"/>
                <a:gd name="connsiteY4783" fmla="*/ 2985855 h 4305833"/>
                <a:gd name="connsiteX4784" fmla="*/ 1045577 w 4308628"/>
                <a:gd name="connsiteY4784" fmla="*/ 2973399 h 4305833"/>
                <a:gd name="connsiteX4785" fmla="*/ 1045943 w 4308628"/>
                <a:gd name="connsiteY4785" fmla="*/ 2949952 h 4305833"/>
                <a:gd name="connsiteX4786" fmla="*/ 1119214 w 4308628"/>
                <a:gd name="connsiteY4786" fmla="*/ 2973765 h 4305833"/>
                <a:gd name="connsiteX4787" fmla="*/ 1064261 w 4308628"/>
                <a:gd name="connsiteY4787" fmla="*/ 2985855 h 4305833"/>
                <a:gd name="connsiteX4788" fmla="*/ 1017367 w 4308628"/>
                <a:gd name="connsiteY4788" fmla="*/ 2933466 h 4305833"/>
                <a:gd name="connsiteX4789" fmla="*/ 1011506 w 4308628"/>
                <a:gd name="connsiteY4789" fmla="*/ 2911851 h 4305833"/>
                <a:gd name="connsiteX4790" fmla="*/ 1040814 w 4308628"/>
                <a:gd name="connsiteY4790" fmla="*/ 2863492 h 4305833"/>
                <a:gd name="connsiteX4791" fmla="*/ 1039715 w 4308628"/>
                <a:gd name="connsiteY4791" fmla="*/ 2940793 h 4305833"/>
                <a:gd name="connsiteX4792" fmla="*/ 1017367 w 4308628"/>
                <a:gd name="connsiteY4792" fmla="*/ 2933466 h 4305833"/>
                <a:gd name="connsiteX4793" fmla="*/ 978900 w 4308628"/>
                <a:gd name="connsiteY4793" fmla="*/ 2809638 h 4305833"/>
                <a:gd name="connsiteX4794" fmla="*/ 974504 w 4308628"/>
                <a:gd name="connsiteY4794" fmla="*/ 2804875 h 4305833"/>
                <a:gd name="connsiteX4795" fmla="*/ 978900 w 4308628"/>
                <a:gd name="connsiteY4795" fmla="*/ 2807806 h 4305833"/>
                <a:gd name="connsiteX4796" fmla="*/ 978900 w 4308628"/>
                <a:gd name="connsiteY4796" fmla="*/ 2809638 h 4305833"/>
                <a:gd name="connsiteX4797" fmla="*/ 909293 w 4308628"/>
                <a:gd name="connsiteY4797" fmla="*/ 2742961 h 4305833"/>
                <a:gd name="connsiteX4798" fmla="*/ 908560 w 4308628"/>
                <a:gd name="connsiteY4798" fmla="*/ 2741130 h 4305833"/>
                <a:gd name="connsiteX4799" fmla="*/ 909659 w 4308628"/>
                <a:gd name="connsiteY4799" fmla="*/ 2742228 h 4305833"/>
                <a:gd name="connsiteX4800" fmla="*/ 909293 w 4308628"/>
                <a:gd name="connsiteY4800" fmla="*/ 2742961 h 4305833"/>
                <a:gd name="connsiteX4801" fmla="*/ 1191020 w 4308628"/>
                <a:gd name="connsiteY4801" fmla="*/ 3137892 h 4305833"/>
                <a:gd name="connsiteX4802" fmla="*/ 1191753 w 4308628"/>
                <a:gd name="connsiteY4802" fmla="*/ 3137526 h 4305833"/>
                <a:gd name="connsiteX4803" fmla="*/ 1192485 w 4308628"/>
                <a:gd name="connsiteY4803" fmla="*/ 3138991 h 4305833"/>
                <a:gd name="connsiteX4804" fmla="*/ 1191020 w 4308628"/>
                <a:gd name="connsiteY4804" fmla="*/ 3137892 h 4305833"/>
                <a:gd name="connsiteX4805" fmla="*/ 1150721 w 4308628"/>
                <a:gd name="connsiteY4805" fmla="*/ 3049967 h 4305833"/>
                <a:gd name="connsiteX4806" fmla="*/ 1152186 w 4308628"/>
                <a:gd name="connsiteY4806" fmla="*/ 3050700 h 4305833"/>
                <a:gd name="connsiteX4807" fmla="*/ 1153652 w 4308628"/>
                <a:gd name="connsiteY4807" fmla="*/ 3055462 h 4305833"/>
                <a:gd name="connsiteX4808" fmla="*/ 1150721 w 4308628"/>
                <a:gd name="connsiteY4808" fmla="*/ 3049967 h 4305833"/>
                <a:gd name="connsiteX4809" fmla="*/ 915887 w 4308628"/>
                <a:gd name="connsiteY4809" fmla="*/ 2753219 h 4305833"/>
                <a:gd name="connsiteX4810" fmla="*/ 916620 w 4308628"/>
                <a:gd name="connsiteY4810" fmla="*/ 2750655 h 4305833"/>
                <a:gd name="connsiteX4811" fmla="*/ 915521 w 4308628"/>
                <a:gd name="connsiteY4811" fmla="*/ 2748823 h 4305833"/>
                <a:gd name="connsiteX4812" fmla="*/ 927244 w 4308628"/>
                <a:gd name="connsiteY4812" fmla="*/ 2761645 h 4305833"/>
                <a:gd name="connsiteX4813" fmla="*/ 915887 w 4308628"/>
                <a:gd name="connsiteY4813" fmla="*/ 2753219 h 4305833"/>
                <a:gd name="connsiteX4814" fmla="*/ 1182960 w 4308628"/>
                <a:gd name="connsiteY4814" fmla="*/ 3128367 h 4305833"/>
                <a:gd name="connsiteX4815" fmla="*/ 1178930 w 4308628"/>
                <a:gd name="connsiteY4815" fmla="*/ 3114812 h 4305833"/>
                <a:gd name="connsiteX4816" fmla="*/ 1187357 w 4308628"/>
                <a:gd name="connsiteY4816" fmla="*/ 3130199 h 4305833"/>
                <a:gd name="connsiteX4817" fmla="*/ 1182960 w 4308628"/>
                <a:gd name="connsiteY4817" fmla="*/ 3128367 h 4305833"/>
                <a:gd name="connsiteX4818" fmla="*/ 985128 w 4308628"/>
                <a:gd name="connsiteY4818" fmla="*/ 2795716 h 4305833"/>
                <a:gd name="connsiteX4819" fmla="*/ 980366 w 4308628"/>
                <a:gd name="connsiteY4819" fmla="*/ 2672621 h 4305833"/>
                <a:gd name="connsiteX4820" fmla="*/ 1037151 w 4308628"/>
                <a:gd name="connsiteY4820" fmla="*/ 2840778 h 4305833"/>
                <a:gd name="connsiteX4821" fmla="*/ 985128 w 4308628"/>
                <a:gd name="connsiteY4821" fmla="*/ 2795716 h 4305833"/>
                <a:gd name="connsiteX4822" fmla="*/ 895371 w 4308628"/>
                <a:gd name="connsiteY4822" fmla="*/ 2732703 h 4305833"/>
                <a:gd name="connsiteX4823" fmla="*/ 898302 w 4308628"/>
                <a:gd name="connsiteY4823" fmla="*/ 2733802 h 4305833"/>
                <a:gd name="connsiteX4824" fmla="*/ 900134 w 4308628"/>
                <a:gd name="connsiteY4824" fmla="*/ 2740030 h 4305833"/>
                <a:gd name="connsiteX4825" fmla="*/ 893173 w 4308628"/>
                <a:gd name="connsiteY4825" fmla="*/ 2732703 h 4305833"/>
                <a:gd name="connsiteX4826" fmla="*/ 895005 w 4308628"/>
                <a:gd name="connsiteY4826" fmla="*/ 2731971 h 4305833"/>
                <a:gd name="connsiteX4827" fmla="*/ 895371 w 4308628"/>
                <a:gd name="connsiteY4827" fmla="*/ 2732703 h 4305833"/>
                <a:gd name="connsiteX4828" fmla="*/ 895371 w 4308628"/>
                <a:gd name="connsiteY4828" fmla="*/ 2732703 h 4305833"/>
                <a:gd name="connsiteX4829" fmla="*/ 956553 w 4308628"/>
                <a:gd name="connsiteY4829" fmla="*/ 2912217 h 4305833"/>
                <a:gd name="connsiteX4830" fmla="*/ 954354 w 4308628"/>
                <a:gd name="connsiteY4830" fmla="*/ 2912217 h 4305833"/>
                <a:gd name="connsiteX4831" fmla="*/ 951057 w 4308628"/>
                <a:gd name="connsiteY4831" fmla="*/ 2919911 h 4305833"/>
                <a:gd name="connsiteX4832" fmla="*/ 952156 w 4308628"/>
                <a:gd name="connsiteY4832" fmla="*/ 2921376 h 4305833"/>
                <a:gd name="connsiteX4833" fmla="*/ 951790 w 4308628"/>
                <a:gd name="connsiteY4833" fmla="*/ 2922842 h 4305833"/>
                <a:gd name="connsiteX4834" fmla="*/ 899767 w 4308628"/>
                <a:gd name="connsiteY4834" fmla="*/ 2965339 h 4305833"/>
                <a:gd name="connsiteX4835" fmla="*/ 947394 w 4308628"/>
                <a:gd name="connsiteY4835" fmla="*/ 2884741 h 4305833"/>
                <a:gd name="connsiteX4836" fmla="*/ 956553 w 4308628"/>
                <a:gd name="connsiteY4836" fmla="*/ 2912217 h 4305833"/>
                <a:gd name="connsiteX4837" fmla="*/ 1034586 w 4308628"/>
                <a:gd name="connsiteY4837" fmla="*/ 3038976 h 4305833"/>
                <a:gd name="connsiteX4838" fmla="*/ 1036418 w 4308628"/>
                <a:gd name="connsiteY4838" fmla="*/ 3038976 h 4305833"/>
                <a:gd name="connsiteX4839" fmla="*/ 1037151 w 4308628"/>
                <a:gd name="connsiteY4839" fmla="*/ 3040442 h 4305833"/>
                <a:gd name="connsiteX4840" fmla="*/ 1040814 w 4308628"/>
                <a:gd name="connsiteY4840" fmla="*/ 3041907 h 4305833"/>
                <a:gd name="connsiteX4841" fmla="*/ 1045211 w 4308628"/>
                <a:gd name="connsiteY4841" fmla="*/ 3039709 h 4305833"/>
                <a:gd name="connsiteX4842" fmla="*/ 1045943 w 4308628"/>
                <a:gd name="connsiteY4842" fmla="*/ 3037877 h 4305833"/>
                <a:gd name="connsiteX4843" fmla="*/ 1068657 w 4308628"/>
                <a:gd name="connsiteY4843" fmla="*/ 3055096 h 4305833"/>
                <a:gd name="connsiteX4844" fmla="*/ 977068 w 4308628"/>
                <a:gd name="connsiteY4844" fmla="*/ 3074146 h 4305833"/>
                <a:gd name="connsiteX4845" fmla="*/ 1034586 w 4308628"/>
                <a:gd name="connsiteY4845" fmla="*/ 3038976 h 4305833"/>
                <a:gd name="connsiteX4846" fmla="*/ 1196149 w 4308628"/>
                <a:gd name="connsiteY4846" fmla="*/ 3151081 h 4305833"/>
                <a:gd name="connsiteX4847" fmla="*/ 1196149 w 4308628"/>
                <a:gd name="connsiteY4847" fmla="*/ 3154012 h 4305833"/>
                <a:gd name="connsiteX4848" fmla="*/ 1196515 w 4308628"/>
                <a:gd name="connsiteY4848" fmla="*/ 3154378 h 4305833"/>
                <a:gd name="connsiteX4849" fmla="*/ 1195416 w 4308628"/>
                <a:gd name="connsiteY4849" fmla="*/ 3156210 h 4305833"/>
                <a:gd name="connsiteX4850" fmla="*/ 1191020 w 4308628"/>
                <a:gd name="connsiteY4850" fmla="*/ 3147417 h 4305833"/>
                <a:gd name="connsiteX4851" fmla="*/ 1196149 w 4308628"/>
                <a:gd name="connsiteY4851" fmla="*/ 3151081 h 4305833"/>
                <a:gd name="connsiteX4852" fmla="*/ 1196149 w 4308628"/>
                <a:gd name="connsiteY4852" fmla="*/ 3151081 h 4305833"/>
                <a:gd name="connsiteX4853" fmla="*/ 1140097 w 4308628"/>
                <a:gd name="connsiteY4853" fmla="*/ 2985122 h 4305833"/>
                <a:gd name="connsiteX4854" fmla="*/ 1280411 w 4308628"/>
                <a:gd name="connsiteY4854" fmla="*/ 3093563 h 4305833"/>
                <a:gd name="connsiteX4855" fmla="*/ 1165375 w 4308628"/>
                <a:gd name="connsiteY4855" fmla="*/ 3048868 h 4305833"/>
                <a:gd name="connsiteX4856" fmla="*/ 1140097 w 4308628"/>
                <a:gd name="connsiteY4856" fmla="*/ 2985122 h 4305833"/>
                <a:gd name="connsiteX4857" fmla="*/ 1129106 w 4308628"/>
                <a:gd name="connsiteY4857" fmla="*/ 2966804 h 4305833"/>
                <a:gd name="connsiteX4858" fmla="*/ 1126175 w 4308628"/>
                <a:gd name="connsiteY4858" fmla="*/ 2969369 h 4305833"/>
                <a:gd name="connsiteX4859" fmla="*/ 1045943 w 4308628"/>
                <a:gd name="connsiteY4859" fmla="*/ 2942991 h 4305833"/>
                <a:gd name="connsiteX4860" fmla="*/ 1047409 w 4308628"/>
                <a:gd name="connsiteY4860" fmla="*/ 2858363 h 4305833"/>
                <a:gd name="connsiteX4861" fmla="*/ 1050706 w 4308628"/>
                <a:gd name="connsiteY4861" fmla="*/ 2856898 h 4305833"/>
                <a:gd name="connsiteX4862" fmla="*/ 1050706 w 4308628"/>
                <a:gd name="connsiteY4862" fmla="*/ 2856531 h 4305833"/>
                <a:gd name="connsiteX4863" fmla="*/ 1134601 w 4308628"/>
                <a:gd name="connsiteY4863" fmla="*/ 2879612 h 4305833"/>
                <a:gd name="connsiteX4864" fmla="*/ 1129106 w 4308628"/>
                <a:gd name="connsiteY4864" fmla="*/ 2966804 h 4305833"/>
                <a:gd name="connsiteX4865" fmla="*/ 1129106 w 4308628"/>
                <a:gd name="connsiteY4865" fmla="*/ 2966804 h 4305833"/>
                <a:gd name="connsiteX4866" fmla="*/ 978534 w 4308628"/>
                <a:gd name="connsiteY4866" fmla="*/ 2799380 h 4305833"/>
                <a:gd name="connsiteX4867" fmla="*/ 978534 w 4308628"/>
                <a:gd name="connsiteY4867" fmla="*/ 2799380 h 4305833"/>
                <a:gd name="connsiteX4868" fmla="*/ 953255 w 4308628"/>
                <a:gd name="connsiteY4868" fmla="*/ 2781429 h 4305833"/>
                <a:gd name="connsiteX4869" fmla="*/ 938235 w 4308628"/>
                <a:gd name="connsiteY4869" fmla="*/ 2764576 h 4305833"/>
                <a:gd name="connsiteX4870" fmla="*/ 978534 w 4308628"/>
                <a:gd name="connsiteY4870" fmla="*/ 2799380 h 4305833"/>
                <a:gd name="connsiteX4871" fmla="*/ 1169039 w 4308628"/>
                <a:gd name="connsiteY4871" fmla="*/ 3084038 h 4305833"/>
                <a:gd name="connsiteX4872" fmla="*/ 1159880 w 4308628"/>
                <a:gd name="connsiteY4872" fmla="*/ 3053997 h 4305833"/>
                <a:gd name="connsiteX4873" fmla="*/ 1160246 w 4308628"/>
                <a:gd name="connsiteY4873" fmla="*/ 3053997 h 4305833"/>
                <a:gd name="connsiteX4874" fmla="*/ 1180029 w 4308628"/>
                <a:gd name="connsiteY4874" fmla="*/ 3103455 h 4305833"/>
                <a:gd name="connsiteX4875" fmla="*/ 1169039 w 4308628"/>
                <a:gd name="connsiteY4875" fmla="*/ 3084038 h 4305833"/>
                <a:gd name="connsiteX4876" fmla="*/ 943730 w 4308628"/>
                <a:gd name="connsiteY4876" fmla="*/ 2981092 h 4305833"/>
                <a:gd name="connsiteX4877" fmla="*/ 940433 w 4308628"/>
                <a:gd name="connsiteY4877" fmla="*/ 2996113 h 4305833"/>
                <a:gd name="connsiteX4878" fmla="*/ 939700 w 4308628"/>
                <a:gd name="connsiteY4878" fmla="*/ 2995747 h 4305833"/>
                <a:gd name="connsiteX4879" fmla="*/ 943730 w 4308628"/>
                <a:gd name="connsiteY4879" fmla="*/ 2981092 h 4305833"/>
                <a:gd name="connsiteX4880" fmla="*/ 938968 w 4308628"/>
                <a:gd name="connsiteY4880" fmla="*/ 3002707 h 4305833"/>
                <a:gd name="connsiteX4881" fmla="*/ 936403 w 4308628"/>
                <a:gd name="connsiteY4881" fmla="*/ 3014064 h 4305833"/>
                <a:gd name="connsiteX4882" fmla="*/ 934938 w 4308628"/>
                <a:gd name="connsiteY4882" fmla="*/ 3014431 h 4305833"/>
                <a:gd name="connsiteX4883" fmla="*/ 937868 w 4308628"/>
                <a:gd name="connsiteY4883" fmla="*/ 3002341 h 4305833"/>
                <a:gd name="connsiteX4884" fmla="*/ 938968 w 4308628"/>
                <a:gd name="connsiteY4884" fmla="*/ 3002707 h 4305833"/>
                <a:gd name="connsiteX4885" fmla="*/ 942631 w 4308628"/>
                <a:gd name="connsiteY4885" fmla="*/ 3025055 h 4305833"/>
                <a:gd name="connsiteX4886" fmla="*/ 943364 w 4308628"/>
                <a:gd name="connsiteY4886" fmla="*/ 3023956 h 4305833"/>
                <a:gd name="connsiteX4887" fmla="*/ 955087 w 4308628"/>
                <a:gd name="connsiteY4887" fmla="*/ 3025421 h 4305833"/>
                <a:gd name="connsiteX4888" fmla="*/ 955087 w 4308628"/>
                <a:gd name="connsiteY4888" fmla="*/ 3026154 h 4305833"/>
                <a:gd name="connsiteX4889" fmla="*/ 942631 w 4308628"/>
                <a:gd name="connsiteY4889" fmla="*/ 3025055 h 4305833"/>
                <a:gd name="connsiteX4890" fmla="*/ 961681 w 4308628"/>
                <a:gd name="connsiteY4890" fmla="*/ 3026154 h 4305833"/>
                <a:gd name="connsiteX4891" fmla="*/ 976336 w 4308628"/>
                <a:gd name="connsiteY4891" fmla="*/ 3027986 h 4305833"/>
                <a:gd name="connsiteX4892" fmla="*/ 961681 w 4308628"/>
                <a:gd name="connsiteY4892" fmla="*/ 3026887 h 4305833"/>
                <a:gd name="connsiteX4893" fmla="*/ 961681 w 4308628"/>
                <a:gd name="connsiteY4893" fmla="*/ 3026154 h 4305833"/>
                <a:gd name="connsiteX4894" fmla="*/ 1472015 w 4308628"/>
                <a:gd name="connsiteY4894" fmla="*/ 2805242 h 4305833"/>
                <a:gd name="connsiteX4895" fmla="*/ 1487401 w 4308628"/>
                <a:gd name="connsiteY4895" fmla="*/ 2802311 h 4305833"/>
                <a:gd name="connsiteX4896" fmla="*/ 1511581 w 4308628"/>
                <a:gd name="connsiteY4896" fmla="*/ 2808539 h 4305833"/>
                <a:gd name="connsiteX4897" fmla="*/ 1518908 w 4308628"/>
                <a:gd name="connsiteY4897" fmla="*/ 2813668 h 4305833"/>
                <a:gd name="connsiteX4898" fmla="*/ 1484837 w 4308628"/>
                <a:gd name="connsiteY4898" fmla="*/ 2857264 h 4305833"/>
                <a:gd name="connsiteX4899" fmla="*/ 1472015 w 4308628"/>
                <a:gd name="connsiteY4899" fmla="*/ 2805242 h 4305833"/>
                <a:gd name="connsiteX4900" fmla="*/ 1562138 w 4308628"/>
                <a:gd name="connsiteY4900" fmla="*/ 2820628 h 4305833"/>
                <a:gd name="connsiteX4901" fmla="*/ 1562138 w 4308628"/>
                <a:gd name="connsiteY4901" fmla="*/ 2820628 h 4305833"/>
                <a:gd name="connsiteX4902" fmla="*/ 1562871 w 4308628"/>
                <a:gd name="connsiteY4902" fmla="*/ 2821361 h 4305833"/>
                <a:gd name="connsiteX4903" fmla="*/ 1563604 w 4308628"/>
                <a:gd name="connsiteY4903" fmla="*/ 2835283 h 4305833"/>
                <a:gd name="connsiteX4904" fmla="*/ 1530632 w 4308628"/>
                <a:gd name="connsiteY4904" fmla="*/ 2812569 h 4305833"/>
                <a:gd name="connsiteX4905" fmla="*/ 1562138 w 4308628"/>
                <a:gd name="connsiteY4905" fmla="*/ 2820628 h 4305833"/>
                <a:gd name="connsiteX4906" fmla="*/ 1569831 w 4308628"/>
                <a:gd name="connsiteY4906" fmla="*/ 2822827 h 4305833"/>
                <a:gd name="connsiteX4907" fmla="*/ 1572396 w 4308628"/>
                <a:gd name="connsiteY4907" fmla="*/ 2819896 h 4305833"/>
                <a:gd name="connsiteX4908" fmla="*/ 1572030 w 4308628"/>
                <a:gd name="connsiteY4908" fmla="*/ 2815866 h 4305833"/>
                <a:gd name="connsiteX4909" fmla="*/ 1570931 w 4308628"/>
                <a:gd name="connsiteY4909" fmla="*/ 2814767 h 4305833"/>
                <a:gd name="connsiteX4910" fmla="*/ 1574228 w 4308628"/>
                <a:gd name="connsiteY4910" fmla="*/ 2753585 h 4305833"/>
                <a:gd name="connsiteX4911" fmla="*/ 1631379 w 4308628"/>
                <a:gd name="connsiteY4911" fmla="*/ 2815866 h 4305833"/>
                <a:gd name="connsiteX4912" fmla="*/ 1631746 w 4308628"/>
                <a:gd name="connsiteY4912" fmla="*/ 2821728 h 4305833"/>
                <a:gd name="connsiteX4913" fmla="*/ 1632478 w 4308628"/>
                <a:gd name="connsiteY4913" fmla="*/ 2822460 h 4305833"/>
                <a:gd name="connsiteX4914" fmla="*/ 1609764 w 4308628"/>
                <a:gd name="connsiteY4914" fmla="*/ 2866423 h 4305833"/>
                <a:gd name="connsiteX4915" fmla="*/ 1571297 w 4308628"/>
                <a:gd name="connsiteY4915" fmla="*/ 2840045 h 4305833"/>
                <a:gd name="connsiteX4916" fmla="*/ 1569831 w 4308628"/>
                <a:gd name="connsiteY4916" fmla="*/ 2822827 h 4305833"/>
                <a:gd name="connsiteX4917" fmla="*/ 1262826 w 4308628"/>
                <a:gd name="connsiteY4917" fmla="*/ 2300770 h 4305833"/>
                <a:gd name="connsiteX4918" fmla="*/ 1250370 w 4308628"/>
                <a:gd name="connsiteY4918" fmla="*/ 2284650 h 4305833"/>
                <a:gd name="connsiteX4919" fmla="*/ 1259162 w 4308628"/>
                <a:gd name="connsiteY4919" fmla="*/ 2281720 h 4305833"/>
                <a:gd name="connsiteX4920" fmla="*/ 1262826 w 4308628"/>
                <a:gd name="connsiteY4920" fmla="*/ 2300770 h 4305833"/>
                <a:gd name="connsiteX4921" fmla="*/ 1274183 w 4308628"/>
                <a:gd name="connsiteY4921" fmla="*/ 2308463 h 4305833"/>
                <a:gd name="connsiteX4922" fmla="*/ 1270886 w 4308628"/>
                <a:gd name="connsiteY4922" fmla="*/ 2306998 h 4305833"/>
                <a:gd name="connsiteX4923" fmla="*/ 1265756 w 4308628"/>
                <a:gd name="connsiteY4923" fmla="*/ 2279155 h 4305833"/>
                <a:gd name="connsiteX4924" fmla="*/ 1314115 w 4308628"/>
                <a:gd name="connsiteY4924" fmla="*/ 2263402 h 4305833"/>
                <a:gd name="connsiteX4925" fmla="*/ 1296530 w 4308628"/>
                <a:gd name="connsiteY4925" fmla="*/ 2342535 h 4305833"/>
                <a:gd name="connsiteX4926" fmla="*/ 1275648 w 4308628"/>
                <a:gd name="connsiteY4926" fmla="*/ 2316157 h 4305833"/>
                <a:gd name="connsiteX4927" fmla="*/ 1274183 w 4308628"/>
                <a:gd name="connsiteY4927" fmla="*/ 2308463 h 4305833"/>
                <a:gd name="connsiteX4928" fmla="*/ 1274183 w 4308628"/>
                <a:gd name="connsiteY4928" fmla="*/ 2308463 h 4305833"/>
                <a:gd name="connsiteX4929" fmla="*/ 1103828 w 4308628"/>
                <a:gd name="connsiteY4929" fmla="*/ 2084987 h 4305833"/>
                <a:gd name="connsiteX4930" fmla="*/ 1100164 w 4308628"/>
                <a:gd name="connsiteY4930" fmla="*/ 2093047 h 4305833"/>
                <a:gd name="connsiteX4931" fmla="*/ 1092470 w 4308628"/>
                <a:gd name="connsiteY4931" fmla="*/ 2083521 h 4305833"/>
                <a:gd name="connsiteX4932" fmla="*/ 1103828 w 4308628"/>
                <a:gd name="connsiteY4932" fmla="*/ 2084987 h 4305833"/>
                <a:gd name="connsiteX4933" fmla="*/ 1127641 w 4308628"/>
                <a:gd name="connsiteY4933" fmla="*/ 1873966 h 4305833"/>
                <a:gd name="connsiteX4934" fmla="*/ 1137899 w 4308628"/>
                <a:gd name="connsiteY4934" fmla="*/ 1867372 h 4305833"/>
                <a:gd name="connsiteX4935" fmla="*/ 1138998 w 4308628"/>
                <a:gd name="connsiteY4935" fmla="*/ 1876164 h 4305833"/>
                <a:gd name="connsiteX4936" fmla="*/ 1127641 w 4308628"/>
                <a:gd name="connsiteY4936" fmla="*/ 1873966 h 4305833"/>
                <a:gd name="connsiteX4937" fmla="*/ 1349652 w 4308628"/>
                <a:gd name="connsiteY4937" fmla="*/ 1740613 h 4305833"/>
                <a:gd name="connsiteX4938" fmla="*/ 1342325 w 4308628"/>
                <a:gd name="connsiteY4938" fmla="*/ 1735117 h 4305833"/>
                <a:gd name="connsiteX4939" fmla="*/ 1359177 w 4308628"/>
                <a:gd name="connsiteY4939" fmla="*/ 1724127 h 4305833"/>
                <a:gd name="connsiteX4940" fmla="*/ 1349652 w 4308628"/>
                <a:gd name="connsiteY4940" fmla="*/ 1740613 h 4305833"/>
                <a:gd name="connsiteX4941" fmla="*/ 1368702 w 4308628"/>
                <a:gd name="connsiteY4941" fmla="*/ 1720829 h 4305833"/>
                <a:gd name="connsiteX4942" fmla="*/ 1369069 w 4308628"/>
                <a:gd name="connsiteY4942" fmla="*/ 1720829 h 4305833"/>
                <a:gd name="connsiteX4943" fmla="*/ 1372366 w 4308628"/>
                <a:gd name="connsiteY4943" fmla="*/ 1720097 h 4305833"/>
                <a:gd name="connsiteX4944" fmla="*/ 1376030 w 4308628"/>
                <a:gd name="connsiteY4944" fmla="*/ 1712770 h 4305833"/>
                <a:gd name="connsiteX4945" fmla="*/ 1404605 w 4308628"/>
                <a:gd name="connsiteY4945" fmla="*/ 1694818 h 4305833"/>
                <a:gd name="connsiteX4946" fmla="*/ 1395446 w 4308628"/>
                <a:gd name="connsiteY4946" fmla="*/ 1775416 h 4305833"/>
                <a:gd name="connsiteX4947" fmla="*/ 1354781 w 4308628"/>
                <a:gd name="connsiteY4947" fmla="*/ 1745009 h 4305833"/>
                <a:gd name="connsiteX4948" fmla="*/ 1368702 w 4308628"/>
                <a:gd name="connsiteY4948" fmla="*/ 1720829 h 4305833"/>
                <a:gd name="connsiteX4949" fmla="*/ 1075252 w 4308628"/>
                <a:gd name="connsiteY4949" fmla="*/ 1973248 h 4305833"/>
                <a:gd name="connsiteX4950" fmla="*/ 1071955 w 4308628"/>
                <a:gd name="connsiteY4950" fmla="*/ 1974347 h 4305833"/>
                <a:gd name="connsiteX4951" fmla="*/ 1070856 w 4308628"/>
                <a:gd name="connsiteY4951" fmla="*/ 1972149 h 4305833"/>
                <a:gd name="connsiteX4952" fmla="*/ 1072687 w 4308628"/>
                <a:gd name="connsiteY4952" fmla="*/ 1970318 h 4305833"/>
                <a:gd name="connsiteX4953" fmla="*/ 1075252 w 4308628"/>
                <a:gd name="connsiteY4953" fmla="*/ 1973248 h 4305833"/>
                <a:gd name="connsiteX4954" fmla="*/ 1075252 w 4308628"/>
                <a:gd name="connsiteY4954" fmla="*/ 1973248 h 4305833"/>
                <a:gd name="connsiteX4955" fmla="*/ 1088807 w 4308628"/>
                <a:gd name="connsiteY4955" fmla="*/ 1970684 h 4305833"/>
                <a:gd name="connsiteX4956" fmla="*/ 1087708 w 4308628"/>
                <a:gd name="connsiteY4956" fmla="*/ 1969585 h 4305833"/>
                <a:gd name="connsiteX4957" fmla="*/ 1088441 w 4308628"/>
                <a:gd name="connsiteY4957" fmla="*/ 1968852 h 4305833"/>
                <a:gd name="connsiteX4958" fmla="*/ 1088441 w 4308628"/>
                <a:gd name="connsiteY4958" fmla="*/ 1967020 h 4305833"/>
                <a:gd name="connsiteX4959" fmla="*/ 1108590 w 4308628"/>
                <a:gd name="connsiteY4959" fmla="*/ 1960059 h 4305833"/>
                <a:gd name="connsiteX4960" fmla="*/ 1088807 w 4308628"/>
                <a:gd name="connsiteY4960" fmla="*/ 1970684 h 4305833"/>
                <a:gd name="connsiteX4961" fmla="*/ 1085876 w 4308628"/>
                <a:gd name="connsiteY4961" fmla="*/ 1980209 h 4305833"/>
                <a:gd name="connsiteX4962" fmla="*/ 1087342 w 4308628"/>
                <a:gd name="connsiteY4962" fmla="*/ 1979476 h 4305833"/>
                <a:gd name="connsiteX4963" fmla="*/ 1102362 w 4308628"/>
                <a:gd name="connsiteY4963" fmla="*/ 1995596 h 4305833"/>
                <a:gd name="connsiteX4964" fmla="*/ 1085510 w 4308628"/>
                <a:gd name="connsiteY4964" fmla="*/ 1982774 h 4305833"/>
                <a:gd name="connsiteX4965" fmla="*/ 1086242 w 4308628"/>
                <a:gd name="connsiteY4965" fmla="*/ 1980942 h 4305833"/>
                <a:gd name="connsiteX4966" fmla="*/ 1085876 w 4308628"/>
                <a:gd name="connsiteY4966" fmla="*/ 1980209 h 4305833"/>
                <a:gd name="connsiteX4967" fmla="*/ 1085876 w 4308628"/>
                <a:gd name="connsiteY4967" fmla="*/ 1980209 h 4305833"/>
                <a:gd name="connsiteX4968" fmla="*/ 1093569 w 4308628"/>
                <a:gd name="connsiteY4968" fmla="*/ 1976179 h 4305833"/>
                <a:gd name="connsiteX4969" fmla="*/ 1145958 w 4308628"/>
                <a:gd name="connsiteY4969" fmla="*/ 1947603 h 4305833"/>
                <a:gd name="connsiteX4970" fmla="*/ 1235349 w 4308628"/>
                <a:gd name="connsiteY4970" fmla="*/ 1917196 h 4305833"/>
                <a:gd name="connsiteX4971" fmla="*/ 1230586 w 4308628"/>
                <a:gd name="connsiteY4971" fmla="*/ 1998893 h 4305833"/>
                <a:gd name="connsiteX4972" fmla="*/ 1208605 w 4308628"/>
                <a:gd name="connsiteY4972" fmla="*/ 2078026 h 4305833"/>
                <a:gd name="connsiteX4973" fmla="*/ 1133869 w 4308628"/>
                <a:gd name="connsiteY4973" fmla="*/ 2020142 h 4305833"/>
                <a:gd name="connsiteX4974" fmla="*/ 1093569 w 4308628"/>
                <a:gd name="connsiteY4974" fmla="*/ 1976179 h 4305833"/>
                <a:gd name="connsiteX4975" fmla="*/ 1233151 w 4308628"/>
                <a:gd name="connsiteY4975" fmla="*/ 2105869 h 4305833"/>
                <a:gd name="connsiteX4976" fmla="*/ 1232418 w 4308628"/>
                <a:gd name="connsiteY4976" fmla="*/ 2102938 h 4305833"/>
                <a:gd name="connsiteX4977" fmla="*/ 1333532 w 4308628"/>
                <a:gd name="connsiteY4977" fmla="*/ 2090849 h 4305833"/>
                <a:gd name="connsiteX4978" fmla="*/ 1325839 w 4308628"/>
                <a:gd name="connsiteY4978" fmla="*/ 2122355 h 4305833"/>
                <a:gd name="connsiteX4979" fmla="*/ 1322908 w 4308628"/>
                <a:gd name="connsiteY4979" fmla="*/ 2122355 h 4305833"/>
                <a:gd name="connsiteX4980" fmla="*/ 1319977 w 4308628"/>
                <a:gd name="connsiteY4980" fmla="*/ 2125652 h 4305833"/>
                <a:gd name="connsiteX4981" fmla="*/ 1233151 w 4308628"/>
                <a:gd name="connsiteY4981" fmla="*/ 2105869 h 4305833"/>
                <a:gd name="connsiteX4982" fmla="*/ 1356613 w 4308628"/>
                <a:gd name="connsiteY4982" fmla="*/ 1908037 h 4305833"/>
                <a:gd name="connsiteX4983" fmla="*/ 1358078 w 4308628"/>
                <a:gd name="connsiteY4983" fmla="*/ 1911701 h 4305833"/>
                <a:gd name="connsiteX4984" fmla="*/ 1360643 w 4308628"/>
                <a:gd name="connsiteY4984" fmla="*/ 1912799 h 4305833"/>
                <a:gd name="connsiteX4985" fmla="*/ 1357712 w 4308628"/>
                <a:gd name="connsiteY4985" fmla="*/ 1945039 h 4305833"/>
                <a:gd name="connsiteX4986" fmla="*/ 1266123 w 4308628"/>
                <a:gd name="connsiteY4986" fmla="*/ 1900710 h 4305833"/>
                <a:gd name="connsiteX4987" fmla="*/ 1267588 w 4308628"/>
                <a:gd name="connsiteY4987" fmla="*/ 1898145 h 4305833"/>
                <a:gd name="connsiteX4988" fmla="*/ 1356613 w 4308628"/>
                <a:gd name="connsiteY4988" fmla="*/ 1908037 h 4305833"/>
                <a:gd name="connsiteX4989" fmla="*/ 1368336 w 4308628"/>
                <a:gd name="connsiteY4989" fmla="*/ 1957861 h 4305833"/>
                <a:gd name="connsiteX4990" fmla="*/ 1366138 w 4308628"/>
                <a:gd name="connsiteY4990" fmla="*/ 1964822 h 4305833"/>
                <a:gd name="connsiteX4991" fmla="*/ 1362841 w 4308628"/>
                <a:gd name="connsiteY4991" fmla="*/ 1962990 h 4305833"/>
                <a:gd name="connsiteX4992" fmla="*/ 1363573 w 4308628"/>
                <a:gd name="connsiteY4992" fmla="*/ 1955663 h 4305833"/>
                <a:gd name="connsiteX4993" fmla="*/ 1368336 w 4308628"/>
                <a:gd name="connsiteY4993" fmla="*/ 1957861 h 4305833"/>
                <a:gd name="connsiteX4994" fmla="*/ 1364306 w 4308628"/>
                <a:gd name="connsiteY4994" fmla="*/ 1971783 h 4305833"/>
                <a:gd name="connsiteX4995" fmla="*/ 1361375 w 4308628"/>
                <a:gd name="connsiteY4995" fmla="*/ 1982041 h 4305833"/>
                <a:gd name="connsiteX4996" fmla="*/ 1362474 w 4308628"/>
                <a:gd name="connsiteY4996" fmla="*/ 1971050 h 4305833"/>
                <a:gd name="connsiteX4997" fmla="*/ 1364306 w 4308628"/>
                <a:gd name="connsiteY4997" fmla="*/ 1971783 h 4305833"/>
                <a:gd name="connsiteX4998" fmla="*/ 1356613 w 4308628"/>
                <a:gd name="connsiteY4998" fmla="*/ 1958961 h 4305833"/>
                <a:gd name="connsiteX4999" fmla="*/ 1298728 w 4308628"/>
                <a:gd name="connsiteY4999" fmla="*/ 1924157 h 4305833"/>
                <a:gd name="connsiteX5000" fmla="*/ 1356979 w 4308628"/>
                <a:gd name="connsiteY5000" fmla="*/ 1952366 h 4305833"/>
                <a:gd name="connsiteX5001" fmla="*/ 1356613 w 4308628"/>
                <a:gd name="connsiteY5001" fmla="*/ 1958961 h 4305833"/>
                <a:gd name="connsiteX5002" fmla="*/ 1372366 w 4308628"/>
                <a:gd name="connsiteY5002" fmla="*/ 1968486 h 4305833"/>
                <a:gd name="connsiteX5003" fmla="*/ 1374564 w 4308628"/>
                <a:gd name="connsiteY5003" fmla="*/ 1960792 h 4305833"/>
                <a:gd name="connsiteX5004" fmla="*/ 1387753 w 4308628"/>
                <a:gd name="connsiteY5004" fmla="*/ 1967387 h 4305833"/>
                <a:gd name="connsiteX5005" fmla="*/ 1393981 w 4308628"/>
                <a:gd name="connsiteY5005" fmla="*/ 1981674 h 4305833"/>
                <a:gd name="connsiteX5006" fmla="*/ 1372366 w 4308628"/>
                <a:gd name="connsiteY5006" fmla="*/ 1968486 h 4305833"/>
                <a:gd name="connsiteX5007" fmla="*/ 1376396 w 4308628"/>
                <a:gd name="connsiteY5007" fmla="*/ 1954564 h 4305833"/>
                <a:gd name="connsiteX5008" fmla="*/ 1378594 w 4308628"/>
                <a:gd name="connsiteY5008" fmla="*/ 1946871 h 4305833"/>
                <a:gd name="connsiteX5009" fmla="*/ 1383357 w 4308628"/>
                <a:gd name="connsiteY5009" fmla="*/ 1958228 h 4305833"/>
                <a:gd name="connsiteX5010" fmla="*/ 1376396 w 4308628"/>
                <a:gd name="connsiteY5010" fmla="*/ 1954564 h 4305833"/>
                <a:gd name="connsiteX5011" fmla="*/ 1370534 w 4308628"/>
                <a:gd name="connsiteY5011" fmla="*/ 1951267 h 4305833"/>
                <a:gd name="connsiteX5012" fmla="*/ 1364672 w 4308628"/>
                <a:gd name="connsiteY5012" fmla="*/ 1948336 h 4305833"/>
                <a:gd name="connsiteX5013" fmla="*/ 1367237 w 4308628"/>
                <a:gd name="connsiteY5013" fmla="*/ 1919028 h 4305833"/>
                <a:gd name="connsiteX5014" fmla="*/ 1374931 w 4308628"/>
                <a:gd name="connsiteY5014" fmla="*/ 1936613 h 4305833"/>
                <a:gd name="connsiteX5015" fmla="*/ 1370534 w 4308628"/>
                <a:gd name="connsiteY5015" fmla="*/ 1951267 h 4305833"/>
                <a:gd name="connsiteX5016" fmla="*/ 1245607 w 4308628"/>
                <a:gd name="connsiteY5016" fmla="*/ 1898512 h 4305833"/>
                <a:gd name="connsiteX5017" fmla="*/ 1243409 w 4308628"/>
                <a:gd name="connsiteY5017" fmla="*/ 1898145 h 4305833"/>
                <a:gd name="connsiteX5018" fmla="*/ 1243409 w 4308628"/>
                <a:gd name="connsiteY5018" fmla="*/ 1897779 h 4305833"/>
                <a:gd name="connsiteX5019" fmla="*/ 1245607 w 4308628"/>
                <a:gd name="connsiteY5019" fmla="*/ 1898512 h 4305833"/>
                <a:gd name="connsiteX5020" fmla="*/ 1247439 w 4308628"/>
                <a:gd name="connsiteY5020" fmla="*/ 1905839 h 4305833"/>
                <a:gd name="connsiteX5021" fmla="*/ 1242676 w 4308628"/>
                <a:gd name="connsiteY5021" fmla="*/ 1907304 h 4305833"/>
                <a:gd name="connsiteX5022" fmla="*/ 1242676 w 4308628"/>
                <a:gd name="connsiteY5022" fmla="*/ 1904740 h 4305833"/>
                <a:gd name="connsiteX5023" fmla="*/ 1247439 w 4308628"/>
                <a:gd name="connsiteY5023" fmla="*/ 1905839 h 4305833"/>
                <a:gd name="connsiteX5024" fmla="*/ 1255132 w 4308628"/>
                <a:gd name="connsiteY5024" fmla="*/ 1910235 h 4305833"/>
                <a:gd name="connsiteX5025" fmla="*/ 1239013 w 4308628"/>
                <a:gd name="connsiteY5025" fmla="*/ 1967753 h 4305833"/>
                <a:gd name="connsiteX5026" fmla="*/ 1242310 w 4308628"/>
                <a:gd name="connsiteY5026" fmla="*/ 1914631 h 4305833"/>
                <a:gd name="connsiteX5027" fmla="*/ 1255132 w 4308628"/>
                <a:gd name="connsiteY5027" fmla="*/ 1910235 h 4305833"/>
                <a:gd name="connsiteX5028" fmla="*/ 1262093 w 4308628"/>
                <a:gd name="connsiteY5028" fmla="*/ 1910235 h 4305833"/>
                <a:gd name="connsiteX5029" fmla="*/ 1262093 w 4308628"/>
                <a:gd name="connsiteY5029" fmla="*/ 1910235 h 4305833"/>
                <a:gd name="connsiteX5030" fmla="*/ 1355880 w 4308628"/>
                <a:gd name="connsiteY5030" fmla="*/ 1966654 h 4305833"/>
                <a:gd name="connsiteX5031" fmla="*/ 1351484 w 4308628"/>
                <a:gd name="connsiteY5031" fmla="*/ 2015746 h 4305833"/>
                <a:gd name="connsiteX5032" fmla="*/ 1352216 w 4308628"/>
                <a:gd name="connsiteY5032" fmla="*/ 2018310 h 4305833"/>
                <a:gd name="connsiteX5033" fmla="*/ 1352583 w 4308628"/>
                <a:gd name="connsiteY5033" fmla="*/ 2018676 h 4305833"/>
                <a:gd name="connsiteX5034" fmla="*/ 1352583 w 4308628"/>
                <a:gd name="connsiteY5034" fmla="*/ 2019043 h 4305833"/>
                <a:gd name="connsiteX5035" fmla="*/ 1352583 w 4308628"/>
                <a:gd name="connsiteY5035" fmla="*/ 2019043 h 4305833"/>
                <a:gd name="connsiteX5036" fmla="*/ 1354415 w 4308628"/>
                <a:gd name="connsiteY5036" fmla="*/ 2019409 h 4305833"/>
                <a:gd name="connsiteX5037" fmla="*/ 1354415 w 4308628"/>
                <a:gd name="connsiteY5037" fmla="*/ 2019409 h 4305833"/>
                <a:gd name="connsiteX5038" fmla="*/ 1355514 w 4308628"/>
                <a:gd name="connsiteY5038" fmla="*/ 2019409 h 4305833"/>
                <a:gd name="connsiteX5039" fmla="*/ 1355880 w 4308628"/>
                <a:gd name="connsiteY5039" fmla="*/ 2019043 h 4305833"/>
                <a:gd name="connsiteX5040" fmla="*/ 1357345 w 4308628"/>
                <a:gd name="connsiteY5040" fmla="*/ 2017578 h 4305833"/>
                <a:gd name="connsiteX5041" fmla="*/ 1357712 w 4308628"/>
                <a:gd name="connsiteY5041" fmla="*/ 2017211 h 4305833"/>
                <a:gd name="connsiteX5042" fmla="*/ 1369801 w 4308628"/>
                <a:gd name="connsiteY5042" fmla="*/ 1975813 h 4305833"/>
                <a:gd name="connsiteX5043" fmla="*/ 1398377 w 4308628"/>
                <a:gd name="connsiteY5043" fmla="*/ 1993031 h 4305833"/>
                <a:gd name="connsiteX5044" fmla="*/ 1414497 w 4308628"/>
                <a:gd name="connsiteY5044" fmla="*/ 2030400 h 4305833"/>
                <a:gd name="connsiteX5045" fmla="*/ 1387020 w 4308628"/>
                <a:gd name="connsiteY5045" fmla="*/ 2060441 h 4305833"/>
                <a:gd name="connsiteX5046" fmla="*/ 1354415 w 4308628"/>
                <a:gd name="connsiteY5046" fmla="*/ 2067402 h 4305833"/>
                <a:gd name="connsiteX5047" fmla="*/ 1356246 w 4308628"/>
                <a:gd name="connsiteY5047" fmla="*/ 2024172 h 4305833"/>
                <a:gd name="connsiteX5048" fmla="*/ 1355514 w 4308628"/>
                <a:gd name="connsiteY5048" fmla="*/ 2022706 h 4305833"/>
                <a:gd name="connsiteX5049" fmla="*/ 1355514 w 4308628"/>
                <a:gd name="connsiteY5049" fmla="*/ 2021974 h 4305833"/>
                <a:gd name="connsiteX5050" fmla="*/ 1355514 w 4308628"/>
                <a:gd name="connsiteY5050" fmla="*/ 2021974 h 4305833"/>
                <a:gd name="connsiteX5051" fmla="*/ 1355514 w 4308628"/>
                <a:gd name="connsiteY5051" fmla="*/ 2021607 h 4305833"/>
                <a:gd name="connsiteX5052" fmla="*/ 1354048 w 4308628"/>
                <a:gd name="connsiteY5052" fmla="*/ 2021241 h 4305833"/>
                <a:gd name="connsiteX5053" fmla="*/ 1351850 w 4308628"/>
                <a:gd name="connsiteY5053" fmla="*/ 2020874 h 4305833"/>
                <a:gd name="connsiteX5054" fmla="*/ 1351117 w 4308628"/>
                <a:gd name="connsiteY5054" fmla="*/ 2021607 h 4305833"/>
                <a:gd name="connsiteX5055" fmla="*/ 1349652 w 4308628"/>
                <a:gd name="connsiteY5055" fmla="*/ 2023073 h 4305833"/>
                <a:gd name="connsiteX5056" fmla="*/ 1337929 w 4308628"/>
                <a:gd name="connsiteY5056" fmla="*/ 2070699 h 4305833"/>
                <a:gd name="connsiteX5057" fmla="*/ 1230953 w 4308628"/>
                <a:gd name="connsiteY5057" fmla="*/ 2093413 h 4305833"/>
                <a:gd name="connsiteX5058" fmla="*/ 1230953 w 4308628"/>
                <a:gd name="connsiteY5058" fmla="*/ 2093413 h 4305833"/>
                <a:gd name="connsiteX5059" fmla="*/ 1236448 w 4308628"/>
                <a:gd name="connsiteY5059" fmla="*/ 2000359 h 4305833"/>
                <a:gd name="connsiteX5060" fmla="*/ 1262093 w 4308628"/>
                <a:gd name="connsiteY5060" fmla="*/ 1910235 h 4305833"/>
                <a:gd name="connsiteX5061" fmla="*/ 1344157 w 4308628"/>
                <a:gd name="connsiteY5061" fmla="*/ 2075828 h 4305833"/>
                <a:gd name="connsiteX5062" fmla="*/ 1347820 w 4308628"/>
                <a:gd name="connsiteY5062" fmla="*/ 2075095 h 4305833"/>
                <a:gd name="connsiteX5063" fmla="*/ 1347454 w 4308628"/>
                <a:gd name="connsiteY5063" fmla="*/ 2082422 h 4305833"/>
                <a:gd name="connsiteX5064" fmla="*/ 1342325 w 4308628"/>
                <a:gd name="connsiteY5064" fmla="*/ 2083155 h 4305833"/>
                <a:gd name="connsiteX5065" fmla="*/ 1344157 w 4308628"/>
                <a:gd name="connsiteY5065" fmla="*/ 2075828 h 4305833"/>
                <a:gd name="connsiteX5066" fmla="*/ 1345988 w 4308628"/>
                <a:gd name="connsiteY5066" fmla="*/ 2068501 h 4305833"/>
                <a:gd name="connsiteX5067" fmla="*/ 1348919 w 4308628"/>
                <a:gd name="connsiteY5067" fmla="*/ 2057510 h 4305833"/>
                <a:gd name="connsiteX5068" fmla="*/ 1348553 w 4308628"/>
                <a:gd name="connsiteY5068" fmla="*/ 2068134 h 4305833"/>
                <a:gd name="connsiteX5069" fmla="*/ 1345988 w 4308628"/>
                <a:gd name="connsiteY5069" fmla="*/ 2068501 h 4305833"/>
                <a:gd name="connsiteX5070" fmla="*/ 1336829 w 4308628"/>
                <a:gd name="connsiteY5070" fmla="*/ 2077659 h 4305833"/>
                <a:gd name="connsiteX5071" fmla="*/ 1335364 w 4308628"/>
                <a:gd name="connsiteY5071" fmla="*/ 2084254 h 4305833"/>
                <a:gd name="connsiteX5072" fmla="*/ 1270886 w 4308628"/>
                <a:gd name="connsiteY5072" fmla="*/ 2091947 h 4305833"/>
                <a:gd name="connsiteX5073" fmla="*/ 1336829 w 4308628"/>
                <a:gd name="connsiteY5073" fmla="*/ 2077659 h 4305833"/>
                <a:gd name="connsiteX5074" fmla="*/ 1333532 w 4308628"/>
                <a:gd name="connsiteY5074" fmla="*/ 2118692 h 4305833"/>
                <a:gd name="connsiteX5075" fmla="*/ 1340493 w 4308628"/>
                <a:gd name="connsiteY5075" fmla="*/ 2090116 h 4305833"/>
                <a:gd name="connsiteX5076" fmla="*/ 1347087 w 4308628"/>
                <a:gd name="connsiteY5076" fmla="*/ 2089383 h 4305833"/>
                <a:gd name="connsiteX5077" fmla="*/ 1346355 w 4308628"/>
                <a:gd name="connsiteY5077" fmla="*/ 2104404 h 4305833"/>
                <a:gd name="connsiteX5078" fmla="*/ 1333532 w 4308628"/>
                <a:gd name="connsiteY5078" fmla="*/ 2118692 h 4305833"/>
                <a:gd name="connsiteX5079" fmla="*/ 1354048 w 4308628"/>
                <a:gd name="connsiteY5079" fmla="*/ 2088650 h 4305833"/>
                <a:gd name="connsiteX5080" fmla="*/ 1362108 w 4308628"/>
                <a:gd name="connsiteY5080" fmla="*/ 2087551 h 4305833"/>
                <a:gd name="connsiteX5081" fmla="*/ 1353682 w 4308628"/>
                <a:gd name="connsiteY5081" fmla="*/ 2096710 h 4305833"/>
                <a:gd name="connsiteX5082" fmla="*/ 1354048 w 4308628"/>
                <a:gd name="connsiteY5082" fmla="*/ 2088650 h 4305833"/>
                <a:gd name="connsiteX5083" fmla="*/ 1354415 w 4308628"/>
                <a:gd name="connsiteY5083" fmla="*/ 2081690 h 4305833"/>
                <a:gd name="connsiteX5084" fmla="*/ 1354781 w 4308628"/>
                <a:gd name="connsiteY5084" fmla="*/ 2073630 h 4305833"/>
                <a:gd name="connsiteX5085" fmla="*/ 1379693 w 4308628"/>
                <a:gd name="connsiteY5085" fmla="*/ 2068501 h 4305833"/>
                <a:gd name="connsiteX5086" fmla="*/ 1369069 w 4308628"/>
                <a:gd name="connsiteY5086" fmla="*/ 2079858 h 4305833"/>
                <a:gd name="connsiteX5087" fmla="*/ 1354415 w 4308628"/>
                <a:gd name="connsiteY5087" fmla="*/ 2081690 h 4305833"/>
                <a:gd name="connsiteX5088" fmla="*/ 1225091 w 4308628"/>
                <a:gd name="connsiteY5088" fmla="*/ 2090849 h 4305833"/>
                <a:gd name="connsiteX5089" fmla="*/ 1214467 w 4308628"/>
                <a:gd name="connsiteY5089" fmla="*/ 2082422 h 4305833"/>
                <a:gd name="connsiteX5090" fmla="*/ 1228755 w 4308628"/>
                <a:gd name="connsiteY5090" fmla="*/ 2031132 h 4305833"/>
                <a:gd name="connsiteX5091" fmla="*/ 1225091 w 4308628"/>
                <a:gd name="connsiteY5091" fmla="*/ 2090849 h 4305833"/>
                <a:gd name="connsiteX5092" fmla="*/ 1215932 w 4308628"/>
                <a:gd name="connsiteY5092" fmla="*/ 2092314 h 4305833"/>
                <a:gd name="connsiteX5093" fmla="*/ 1211536 w 4308628"/>
                <a:gd name="connsiteY5093" fmla="*/ 2091581 h 4305833"/>
                <a:gd name="connsiteX5094" fmla="*/ 1212269 w 4308628"/>
                <a:gd name="connsiteY5094" fmla="*/ 2089017 h 4305833"/>
                <a:gd name="connsiteX5095" fmla="*/ 1215932 w 4308628"/>
                <a:gd name="connsiteY5095" fmla="*/ 2092314 h 4305833"/>
                <a:gd name="connsiteX5096" fmla="*/ 1211902 w 4308628"/>
                <a:gd name="connsiteY5096" fmla="*/ 2098908 h 4305833"/>
                <a:gd name="connsiteX5097" fmla="*/ 1209704 w 4308628"/>
                <a:gd name="connsiteY5097" fmla="*/ 2099275 h 4305833"/>
                <a:gd name="connsiteX5098" fmla="*/ 1209704 w 4308628"/>
                <a:gd name="connsiteY5098" fmla="*/ 2098542 h 4305833"/>
                <a:gd name="connsiteX5099" fmla="*/ 1211902 w 4308628"/>
                <a:gd name="connsiteY5099" fmla="*/ 2098908 h 4305833"/>
                <a:gd name="connsiteX5100" fmla="*/ 1345988 w 4308628"/>
                <a:gd name="connsiteY5100" fmla="*/ 2115028 h 4305833"/>
                <a:gd name="connsiteX5101" fmla="*/ 1345988 w 4308628"/>
                <a:gd name="connsiteY5101" fmla="*/ 2115028 h 4305833"/>
                <a:gd name="connsiteX5102" fmla="*/ 1345988 w 4308628"/>
                <a:gd name="connsiteY5102" fmla="*/ 2115028 h 4305833"/>
                <a:gd name="connsiteX5103" fmla="*/ 1399110 w 4308628"/>
                <a:gd name="connsiteY5103" fmla="*/ 2057144 h 4305833"/>
                <a:gd name="connsiteX5104" fmla="*/ 1418160 w 4308628"/>
                <a:gd name="connsiteY5104" fmla="*/ 2036628 h 4305833"/>
                <a:gd name="connsiteX5105" fmla="*/ 1421824 w 4308628"/>
                <a:gd name="connsiteY5105" fmla="*/ 2044687 h 4305833"/>
                <a:gd name="connsiteX5106" fmla="*/ 1419259 w 4308628"/>
                <a:gd name="connsiteY5106" fmla="*/ 2052748 h 4305833"/>
                <a:gd name="connsiteX5107" fmla="*/ 1399110 w 4308628"/>
                <a:gd name="connsiteY5107" fmla="*/ 2057144 h 4305833"/>
                <a:gd name="connsiteX5108" fmla="*/ 1424755 w 4308628"/>
                <a:gd name="connsiteY5108" fmla="*/ 2035162 h 4305833"/>
                <a:gd name="connsiteX5109" fmla="*/ 1422923 w 4308628"/>
                <a:gd name="connsiteY5109" fmla="*/ 2031132 h 4305833"/>
                <a:gd name="connsiteX5110" fmla="*/ 1425854 w 4308628"/>
                <a:gd name="connsiteY5110" fmla="*/ 2027835 h 4305833"/>
                <a:gd name="connsiteX5111" fmla="*/ 1425854 w 4308628"/>
                <a:gd name="connsiteY5111" fmla="*/ 2031499 h 4305833"/>
                <a:gd name="connsiteX5112" fmla="*/ 1424755 w 4308628"/>
                <a:gd name="connsiteY5112" fmla="*/ 2035162 h 4305833"/>
                <a:gd name="connsiteX5113" fmla="*/ 1424755 w 4308628"/>
                <a:gd name="connsiteY5113" fmla="*/ 2035162 h 4305833"/>
                <a:gd name="connsiteX5114" fmla="*/ 1426220 w 4308628"/>
                <a:gd name="connsiteY5114" fmla="*/ 2017944 h 4305833"/>
                <a:gd name="connsiteX5115" fmla="*/ 1419992 w 4308628"/>
                <a:gd name="connsiteY5115" fmla="*/ 2024538 h 4305833"/>
                <a:gd name="connsiteX5116" fmla="*/ 1408635 w 4308628"/>
                <a:gd name="connsiteY5116" fmla="*/ 1998893 h 4305833"/>
                <a:gd name="connsiteX5117" fmla="*/ 1425854 w 4308628"/>
                <a:gd name="connsiteY5117" fmla="*/ 2009151 h 4305833"/>
                <a:gd name="connsiteX5118" fmla="*/ 1426220 w 4308628"/>
                <a:gd name="connsiteY5118" fmla="*/ 2017944 h 4305833"/>
                <a:gd name="connsiteX5119" fmla="*/ 1377495 w 4308628"/>
                <a:gd name="connsiteY5119" fmla="*/ 1926721 h 4305833"/>
                <a:gd name="connsiteX5120" fmla="*/ 1377495 w 4308628"/>
                <a:gd name="connsiteY5120" fmla="*/ 1926721 h 4305833"/>
                <a:gd name="connsiteX5121" fmla="*/ 1377495 w 4308628"/>
                <a:gd name="connsiteY5121" fmla="*/ 1926721 h 4305833"/>
                <a:gd name="connsiteX5122" fmla="*/ 1334998 w 4308628"/>
                <a:gd name="connsiteY5122" fmla="*/ 2137742 h 4305833"/>
                <a:gd name="connsiteX5123" fmla="*/ 1328403 w 4308628"/>
                <a:gd name="connsiteY5123" fmla="*/ 2139574 h 4305833"/>
                <a:gd name="connsiteX5124" fmla="*/ 1328403 w 4308628"/>
                <a:gd name="connsiteY5124" fmla="*/ 2139207 h 4305833"/>
                <a:gd name="connsiteX5125" fmla="*/ 1330968 w 4308628"/>
                <a:gd name="connsiteY5125" fmla="*/ 2138475 h 4305833"/>
                <a:gd name="connsiteX5126" fmla="*/ 1335364 w 4308628"/>
                <a:gd name="connsiteY5126" fmla="*/ 2133346 h 4305833"/>
                <a:gd name="connsiteX5127" fmla="*/ 1334998 w 4308628"/>
                <a:gd name="connsiteY5127" fmla="*/ 2129316 h 4305833"/>
                <a:gd name="connsiteX5128" fmla="*/ 1345256 w 4308628"/>
                <a:gd name="connsiteY5128" fmla="*/ 2123088 h 4305833"/>
                <a:gd name="connsiteX5129" fmla="*/ 1344889 w 4308628"/>
                <a:gd name="connsiteY5129" fmla="*/ 2134445 h 4305833"/>
                <a:gd name="connsiteX5130" fmla="*/ 1334998 w 4308628"/>
                <a:gd name="connsiteY5130" fmla="*/ 2137742 h 4305833"/>
                <a:gd name="connsiteX5131" fmla="*/ 1334998 w 4308628"/>
                <a:gd name="connsiteY5131" fmla="*/ 2137742 h 4305833"/>
                <a:gd name="connsiteX5132" fmla="*/ 1353315 w 4308628"/>
                <a:gd name="connsiteY5132" fmla="*/ 2110631 h 4305833"/>
                <a:gd name="connsiteX5133" fmla="*/ 1353315 w 4308628"/>
                <a:gd name="connsiteY5133" fmla="*/ 2106968 h 4305833"/>
                <a:gd name="connsiteX5134" fmla="*/ 1372366 w 4308628"/>
                <a:gd name="connsiteY5134" fmla="*/ 2086086 h 4305833"/>
                <a:gd name="connsiteX5135" fmla="*/ 1398744 w 4308628"/>
                <a:gd name="connsiteY5135" fmla="*/ 2082789 h 4305833"/>
                <a:gd name="connsiteX5136" fmla="*/ 1368702 w 4308628"/>
                <a:gd name="connsiteY5136" fmla="*/ 2100740 h 4305833"/>
                <a:gd name="connsiteX5137" fmla="*/ 1353315 w 4308628"/>
                <a:gd name="connsiteY5137" fmla="*/ 2110631 h 4305833"/>
                <a:gd name="connsiteX5138" fmla="*/ 1410833 w 4308628"/>
                <a:gd name="connsiteY5138" fmla="*/ 2070699 h 4305833"/>
                <a:gd name="connsiteX5139" fmla="*/ 1406803 w 4308628"/>
                <a:gd name="connsiteY5139" fmla="*/ 2075095 h 4305833"/>
                <a:gd name="connsiteX5140" fmla="*/ 1379327 w 4308628"/>
                <a:gd name="connsiteY5140" fmla="*/ 2078392 h 4305833"/>
                <a:gd name="connsiteX5141" fmla="*/ 1391050 w 4308628"/>
                <a:gd name="connsiteY5141" fmla="*/ 2065570 h 4305833"/>
                <a:gd name="connsiteX5142" fmla="*/ 1416329 w 4308628"/>
                <a:gd name="connsiteY5142" fmla="*/ 2060075 h 4305833"/>
                <a:gd name="connsiteX5143" fmla="*/ 1413031 w 4308628"/>
                <a:gd name="connsiteY5143" fmla="*/ 2070332 h 4305833"/>
                <a:gd name="connsiteX5144" fmla="*/ 1410833 w 4308628"/>
                <a:gd name="connsiteY5144" fmla="*/ 2070699 h 4305833"/>
                <a:gd name="connsiteX5145" fmla="*/ 1410833 w 4308628"/>
                <a:gd name="connsiteY5145" fmla="*/ 2070699 h 4305833"/>
                <a:gd name="connsiteX5146" fmla="*/ 1404239 w 4308628"/>
                <a:gd name="connsiteY5146" fmla="*/ 1987536 h 4305833"/>
                <a:gd name="connsiteX5147" fmla="*/ 1397278 w 4308628"/>
                <a:gd name="connsiteY5147" fmla="*/ 1971783 h 4305833"/>
                <a:gd name="connsiteX5148" fmla="*/ 1422190 w 4308628"/>
                <a:gd name="connsiteY5148" fmla="*/ 1983873 h 4305833"/>
                <a:gd name="connsiteX5149" fmla="*/ 1424389 w 4308628"/>
                <a:gd name="connsiteY5149" fmla="*/ 1989368 h 4305833"/>
                <a:gd name="connsiteX5150" fmla="*/ 1426587 w 4308628"/>
                <a:gd name="connsiteY5150" fmla="*/ 1990101 h 4305833"/>
                <a:gd name="connsiteX5151" fmla="*/ 1426587 w 4308628"/>
                <a:gd name="connsiteY5151" fmla="*/ 2000725 h 4305833"/>
                <a:gd name="connsiteX5152" fmla="*/ 1404239 w 4308628"/>
                <a:gd name="connsiteY5152" fmla="*/ 1987536 h 4305833"/>
                <a:gd name="connsiteX5153" fmla="*/ 1393248 w 4308628"/>
                <a:gd name="connsiteY5153" fmla="*/ 1962257 h 4305833"/>
                <a:gd name="connsiteX5154" fmla="*/ 1381891 w 4308628"/>
                <a:gd name="connsiteY5154" fmla="*/ 1936246 h 4305833"/>
                <a:gd name="connsiteX5155" fmla="*/ 1382990 w 4308628"/>
                <a:gd name="connsiteY5155" fmla="*/ 1932949 h 4305833"/>
                <a:gd name="connsiteX5156" fmla="*/ 1394714 w 4308628"/>
                <a:gd name="connsiteY5156" fmla="*/ 1946871 h 4305833"/>
                <a:gd name="connsiteX5157" fmla="*/ 1417428 w 4308628"/>
                <a:gd name="connsiteY5157" fmla="*/ 1973981 h 4305833"/>
                <a:gd name="connsiteX5158" fmla="*/ 1393248 w 4308628"/>
                <a:gd name="connsiteY5158" fmla="*/ 1962257 h 4305833"/>
                <a:gd name="connsiteX5159" fmla="*/ 1372366 w 4308628"/>
                <a:gd name="connsiteY5159" fmla="*/ 1909136 h 4305833"/>
                <a:gd name="connsiteX5160" fmla="*/ 1371267 w 4308628"/>
                <a:gd name="connsiteY5160" fmla="*/ 1898878 h 4305833"/>
                <a:gd name="connsiteX5161" fmla="*/ 1368702 w 4308628"/>
                <a:gd name="connsiteY5161" fmla="*/ 1897779 h 4305833"/>
                <a:gd name="connsiteX5162" fmla="*/ 1368702 w 4308628"/>
                <a:gd name="connsiteY5162" fmla="*/ 1897046 h 4305833"/>
                <a:gd name="connsiteX5163" fmla="*/ 1374198 w 4308628"/>
                <a:gd name="connsiteY5163" fmla="*/ 1901076 h 4305833"/>
                <a:gd name="connsiteX5164" fmla="*/ 1382990 w 4308628"/>
                <a:gd name="connsiteY5164" fmla="*/ 1906938 h 4305833"/>
                <a:gd name="connsiteX5165" fmla="*/ 1382990 w 4308628"/>
                <a:gd name="connsiteY5165" fmla="*/ 1906938 h 4305833"/>
                <a:gd name="connsiteX5166" fmla="*/ 1379693 w 4308628"/>
                <a:gd name="connsiteY5166" fmla="*/ 1917929 h 4305833"/>
                <a:gd name="connsiteX5167" fmla="*/ 1372366 w 4308628"/>
                <a:gd name="connsiteY5167" fmla="*/ 1909136 h 4305833"/>
                <a:gd name="connsiteX5168" fmla="*/ 1253667 w 4308628"/>
                <a:gd name="connsiteY5168" fmla="*/ 1890086 h 4305833"/>
                <a:gd name="connsiteX5169" fmla="*/ 1248538 w 4308628"/>
                <a:gd name="connsiteY5169" fmla="*/ 1889353 h 4305833"/>
                <a:gd name="connsiteX5170" fmla="*/ 1252934 w 4308628"/>
                <a:gd name="connsiteY5170" fmla="*/ 1885690 h 4305833"/>
                <a:gd name="connsiteX5171" fmla="*/ 1253667 w 4308628"/>
                <a:gd name="connsiteY5171" fmla="*/ 1890086 h 4305833"/>
                <a:gd name="connsiteX5172" fmla="*/ 1236082 w 4308628"/>
                <a:gd name="connsiteY5172" fmla="*/ 1903274 h 4305833"/>
                <a:gd name="connsiteX5173" fmla="*/ 1235715 w 4308628"/>
                <a:gd name="connsiteY5173" fmla="*/ 1909503 h 4305833"/>
                <a:gd name="connsiteX5174" fmla="*/ 1180762 w 4308628"/>
                <a:gd name="connsiteY5174" fmla="*/ 1928187 h 4305833"/>
                <a:gd name="connsiteX5175" fmla="*/ 1229121 w 4308628"/>
                <a:gd name="connsiteY5175" fmla="*/ 1901809 h 4305833"/>
                <a:gd name="connsiteX5176" fmla="*/ 1236082 w 4308628"/>
                <a:gd name="connsiteY5176" fmla="*/ 1903274 h 4305833"/>
                <a:gd name="connsiteX5177" fmla="*/ 1206407 w 4308628"/>
                <a:gd name="connsiteY5177" fmla="*/ 2084987 h 4305833"/>
                <a:gd name="connsiteX5178" fmla="*/ 1204575 w 4308628"/>
                <a:gd name="connsiteY5178" fmla="*/ 2091215 h 4305833"/>
                <a:gd name="connsiteX5179" fmla="*/ 1197614 w 4308628"/>
                <a:gd name="connsiteY5179" fmla="*/ 2090482 h 4305833"/>
                <a:gd name="connsiteX5180" fmla="*/ 1160246 w 4308628"/>
                <a:gd name="connsiteY5180" fmla="*/ 2049817 h 4305833"/>
                <a:gd name="connsiteX5181" fmla="*/ 1206407 w 4308628"/>
                <a:gd name="connsiteY5181" fmla="*/ 2084987 h 4305833"/>
                <a:gd name="connsiteX5182" fmla="*/ 1217031 w 4308628"/>
                <a:gd name="connsiteY5182" fmla="*/ 2109166 h 4305833"/>
                <a:gd name="connsiteX5183" fmla="*/ 1214833 w 4308628"/>
                <a:gd name="connsiteY5183" fmla="*/ 2112830 h 4305833"/>
                <a:gd name="connsiteX5184" fmla="*/ 1211902 w 4308628"/>
                <a:gd name="connsiteY5184" fmla="*/ 2108067 h 4305833"/>
                <a:gd name="connsiteX5185" fmla="*/ 1217031 w 4308628"/>
                <a:gd name="connsiteY5185" fmla="*/ 2109166 h 4305833"/>
                <a:gd name="connsiteX5186" fmla="*/ 1376030 w 4308628"/>
                <a:gd name="connsiteY5186" fmla="*/ 1894115 h 4305833"/>
                <a:gd name="connsiteX5187" fmla="*/ 1370534 w 4308628"/>
                <a:gd name="connsiteY5187" fmla="*/ 1890452 h 4305833"/>
                <a:gd name="connsiteX5188" fmla="*/ 1369801 w 4308628"/>
                <a:gd name="connsiteY5188" fmla="*/ 1888986 h 4305833"/>
                <a:gd name="connsiteX5189" fmla="*/ 1370901 w 4308628"/>
                <a:gd name="connsiteY5189" fmla="*/ 1885323 h 4305833"/>
                <a:gd name="connsiteX5190" fmla="*/ 1376030 w 4308628"/>
                <a:gd name="connsiteY5190" fmla="*/ 1894115 h 4305833"/>
                <a:gd name="connsiteX5191" fmla="*/ 1365405 w 4308628"/>
                <a:gd name="connsiteY5191" fmla="*/ 1880927 h 4305833"/>
                <a:gd name="connsiteX5192" fmla="*/ 1355880 w 4308628"/>
                <a:gd name="connsiteY5192" fmla="*/ 1857480 h 4305833"/>
                <a:gd name="connsiteX5193" fmla="*/ 1366871 w 4308628"/>
                <a:gd name="connsiteY5193" fmla="*/ 1876897 h 4305833"/>
                <a:gd name="connsiteX5194" fmla="*/ 1365405 w 4308628"/>
                <a:gd name="connsiteY5194" fmla="*/ 1880927 h 4305833"/>
                <a:gd name="connsiteX5195" fmla="*/ 1332433 w 4308628"/>
                <a:gd name="connsiteY5195" fmla="*/ 1818646 h 4305833"/>
                <a:gd name="connsiteX5196" fmla="*/ 1334998 w 4308628"/>
                <a:gd name="connsiteY5196" fmla="*/ 1825241 h 4305833"/>
                <a:gd name="connsiteX5197" fmla="*/ 1345988 w 4308628"/>
                <a:gd name="connsiteY5197" fmla="*/ 1860045 h 4305833"/>
                <a:gd name="connsiteX5198" fmla="*/ 1358445 w 4308628"/>
                <a:gd name="connsiteY5198" fmla="*/ 1898878 h 4305833"/>
                <a:gd name="connsiteX5199" fmla="*/ 1357712 w 4308628"/>
                <a:gd name="connsiteY5199" fmla="*/ 1899245 h 4305833"/>
                <a:gd name="connsiteX5200" fmla="*/ 1356613 w 4308628"/>
                <a:gd name="connsiteY5200" fmla="*/ 1901443 h 4305833"/>
                <a:gd name="connsiteX5201" fmla="*/ 1270519 w 4308628"/>
                <a:gd name="connsiteY5201" fmla="*/ 1891917 h 4305833"/>
                <a:gd name="connsiteX5202" fmla="*/ 1285906 w 4308628"/>
                <a:gd name="connsiteY5202" fmla="*/ 1864441 h 4305833"/>
                <a:gd name="connsiteX5203" fmla="*/ 1320710 w 4308628"/>
                <a:gd name="connsiteY5203" fmla="*/ 1854916 h 4305833"/>
                <a:gd name="connsiteX5204" fmla="*/ 1326205 w 4308628"/>
                <a:gd name="connsiteY5204" fmla="*/ 1857480 h 4305833"/>
                <a:gd name="connsiteX5205" fmla="*/ 1326938 w 4308628"/>
                <a:gd name="connsiteY5205" fmla="*/ 1857480 h 4305833"/>
                <a:gd name="connsiteX5206" fmla="*/ 1332067 w 4308628"/>
                <a:gd name="connsiteY5206" fmla="*/ 1854916 h 4305833"/>
                <a:gd name="connsiteX5207" fmla="*/ 1333899 w 4308628"/>
                <a:gd name="connsiteY5207" fmla="*/ 1849420 h 4305833"/>
                <a:gd name="connsiteX5208" fmla="*/ 1325839 w 4308628"/>
                <a:gd name="connsiteY5208" fmla="*/ 1842459 h 4305833"/>
                <a:gd name="connsiteX5209" fmla="*/ 1325839 w 4308628"/>
                <a:gd name="connsiteY5209" fmla="*/ 1842459 h 4305833"/>
                <a:gd name="connsiteX5210" fmla="*/ 1322542 w 4308628"/>
                <a:gd name="connsiteY5210" fmla="*/ 1844291 h 4305833"/>
                <a:gd name="connsiteX5211" fmla="*/ 1309353 w 4308628"/>
                <a:gd name="connsiteY5211" fmla="*/ 1837697 h 4305833"/>
                <a:gd name="connsiteX5212" fmla="*/ 1332433 w 4308628"/>
                <a:gd name="connsiteY5212" fmla="*/ 1818646 h 4305833"/>
                <a:gd name="connsiteX5213" fmla="*/ 1317046 w 4308628"/>
                <a:gd name="connsiteY5213" fmla="*/ 1849420 h 4305833"/>
                <a:gd name="connsiteX5214" fmla="*/ 1291401 w 4308628"/>
                <a:gd name="connsiteY5214" fmla="*/ 1856381 h 4305833"/>
                <a:gd name="connsiteX5215" fmla="*/ 1294699 w 4308628"/>
                <a:gd name="connsiteY5215" fmla="*/ 1850519 h 4305833"/>
                <a:gd name="connsiteX5216" fmla="*/ 1303491 w 4308628"/>
                <a:gd name="connsiteY5216" fmla="*/ 1843192 h 4305833"/>
                <a:gd name="connsiteX5217" fmla="*/ 1317046 w 4308628"/>
                <a:gd name="connsiteY5217" fmla="*/ 1849420 h 4305833"/>
                <a:gd name="connsiteX5218" fmla="*/ 1277480 w 4308628"/>
                <a:gd name="connsiteY5218" fmla="*/ 1867005 h 4305833"/>
                <a:gd name="connsiteX5219" fmla="*/ 1263925 w 4308628"/>
                <a:gd name="connsiteY5219" fmla="*/ 1891185 h 4305833"/>
                <a:gd name="connsiteX5220" fmla="*/ 1260628 w 4308628"/>
                <a:gd name="connsiteY5220" fmla="*/ 1890818 h 4305833"/>
                <a:gd name="connsiteX5221" fmla="*/ 1258429 w 4308628"/>
                <a:gd name="connsiteY5221" fmla="*/ 1880927 h 4305833"/>
                <a:gd name="connsiteX5222" fmla="*/ 1273816 w 4308628"/>
                <a:gd name="connsiteY5222" fmla="*/ 1868104 h 4305833"/>
                <a:gd name="connsiteX5223" fmla="*/ 1277480 w 4308628"/>
                <a:gd name="connsiteY5223" fmla="*/ 1867005 h 4305833"/>
                <a:gd name="connsiteX5224" fmla="*/ 1218497 w 4308628"/>
                <a:gd name="connsiteY5224" fmla="*/ 2119424 h 4305833"/>
                <a:gd name="connsiteX5225" fmla="*/ 1223626 w 4308628"/>
                <a:gd name="connsiteY5225" fmla="*/ 2110998 h 4305833"/>
                <a:gd name="connsiteX5226" fmla="*/ 1226923 w 4308628"/>
                <a:gd name="connsiteY5226" fmla="*/ 2111731 h 4305833"/>
                <a:gd name="connsiteX5227" fmla="*/ 1232052 w 4308628"/>
                <a:gd name="connsiteY5227" fmla="*/ 2138841 h 4305833"/>
                <a:gd name="connsiteX5228" fmla="*/ 1228755 w 4308628"/>
                <a:gd name="connsiteY5228" fmla="*/ 2136643 h 4305833"/>
                <a:gd name="connsiteX5229" fmla="*/ 1218497 w 4308628"/>
                <a:gd name="connsiteY5229" fmla="*/ 2119424 h 4305833"/>
                <a:gd name="connsiteX5230" fmla="*/ 1241943 w 4308628"/>
                <a:gd name="connsiteY5230" fmla="*/ 2153495 h 4305833"/>
                <a:gd name="connsiteX5231" fmla="*/ 1263925 w 4308628"/>
                <a:gd name="connsiteY5231" fmla="*/ 2168516 h 4305833"/>
                <a:gd name="connsiteX5232" fmla="*/ 1249270 w 4308628"/>
                <a:gd name="connsiteY5232" fmla="*/ 2170348 h 4305833"/>
                <a:gd name="connsiteX5233" fmla="*/ 1243409 w 4308628"/>
                <a:gd name="connsiteY5233" fmla="*/ 2160456 h 4305833"/>
                <a:gd name="connsiteX5234" fmla="*/ 1241943 w 4308628"/>
                <a:gd name="connsiteY5234" fmla="*/ 2153495 h 4305833"/>
                <a:gd name="connsiteX5235" fmla="*/ 1267588 w 4308628"/>
                <a:gd name="connsiteY5235" fmla="*/ 2174744 h 4305833"/>
                <a:gd name="connsiteX5236" fmla="*/ 1270153 w 4308628"/>
                <a:gd name="connsiteY5236" fmla="*/ 2177675 h 4305833"/>
                <a:gd name="connsiteX5237" fmla="*/ 1273084 w 4308628"/>
                <a:gd name="connsiteY5237" fmla="*/ 2178407 h 4305833"/>
                <a:gd name="connsiteX5238" fmla="*/ 1280777 w 4308628"/>
                <a:gd name="connsiteY5238" fmla="*/ 2170714 h 4305833"/>
                <a:gd name="connsiteX5239" fmla="*/ 1276381 w 4308628"/>
                <a:gd name="connsiteY5239" fmla="*/ 2163753 h 4305833"/>
                <a:gd name="connsiteX5240" fmla="*/ 1269786 w 4308628"/>
                <a:gd name="connsiteY5240" fmla="*/ 2164486 h 4305833"/>
                <a:gd name="connsiteX5241" fmla="*/ 1240112 w 4308628"/>
                <a:gd name="connsiteY5241" fmla="*/ 2144336 h 4305833"/>
                <a:gd name="connsiteX5242" fmla="*/ 1234250 w 4308628"/>
                <a:gd name="connsiteY5242" fmla="*/ 2113563 h 4305833"/>
                <a:gd name="connsiteX5243" fmla="*/ 1318512 w 4308628"/>
                <a:gd name="connsiteY5243" fmla="*/ 2132613 h 4305833"/>
                <a:gd name="connsiteX5244" fmla="*/ 1318512 w 4308628"/>
                <a:gd name="connsiteY5244" fmla="*/ 2135178 h 4305833"/>
                <a:gd name="connsiteX5245" fmla="*/ 1318878 w 4308628"/>
                <a:gd name="connsiteY5245" fmla="*/ 2135544 h 4305833"/>
                <a:gd name="connsiteX5246" fmla="*/ 1294332 w 4308628"/>
                <a:gd name="connsiteY5246" fmla="*/ 2168150 h 4305833"/>
                <a:gd name="connsiteX5247" fmla="*/ 1272717 w 4308628"/>
                <a:gd name="connsiteY5247" fmla="*/ 2197458 h 4305833"/>
                <a:gd name="connsiteX5248" fmla="*/ 1267955 w 4308628"/>
                <a:gd name="connsiteY5248" fmla="*/ 2202953 h 4305833"/>
                <a:gd name="connsiteX5249" fmla="*/ 1252568 w 4308628"/>
                <a:gd name="connsiteY5249" fmla="*/ 2177308 h 4305833"/>
                <a:gd name="connsiteX5250" fmla="*/ 1267588 w 4308628"/>
                <a:gd name="connsiteY5250" fmla="*/ 2174744 h 4305833"/>
                <a:gd name="connsiteX5251" fmla="*/ 1319611 w 4308628"/>
                <a:gd name="connsiteY5251" fmla="*/ 2154228 h 4305833"/>
                <a:gd name="connsiteX5252" fmla="*/ 1319244 w 4308628"/>
                <a:gd name="connsiteY5252" fmla="*/ 2158624 h 4305833"/>
                <a:gd name="connsiteX5253" fmla="*/ 1302392 w 4308628"/>
                <a:gd name="connsiteY5253" fmla="*/ 2173645 h 4305833"/>
                <a:gd name="connsiteX5254" fmla="*/ 1319611 w 4308628"/>
                <a:gd name="connsiteY5254" fmla="*/ 2154228 h 4305833"/>
                <a:gd name="connsiteX5255" fmla="*/ 1326572 w 4308628"/>
                <a:gd name="connsiteY5255" fmla="*/ 2148366 h 4305833"/>
                <a:gd name="connsiteX5256" fmla="*/ 1327671 w 4308628"/>
                <a:gd name="connsiteY5256" fmla="*/ 2146901 h 4305833"/>
                <a:gd name="connsiteX5257" fmla="*/ 1333899 w 4308628"/>
                <a:gd name="connsiteY5257" fmla="*/ 2145435 h 4305833"/>
                <a:gd name="connsiteX5258" fmla="*/ 1326572 w 4308628"/>
                <a:gd name="connsiteY5258" fmla="*/ 2152030 h 4305833"/>
                <a:gd name="connsiteX5259" fmla="*/ 1326572 w 4308628"/>
                <a:gd name="connsiteY5259" fmla="*/ 2148366 h 4305833"/>
                <a:gd name="connsiteX5260" fmla="*/ 1342691 w 4308628"/>
                <a:gd name="connsiteY5260" fmla="*/ 2146534 h 4305833"/>
                <a:gd name="connsiteX5261" fmla="*/ 1323274 w 4308628"/>
                <a:gd name="connsiteY5261" fmla="*/ 2224568 h 4305833"/>
                <a:gd name="connsiteX5262" fmla="*/ 1326205 w 4308628"/>
                <a:gd name="connsiteY5262" fmla="*/ 2161189 h 4305833"/>
                <a:gd name="connsiteX5263" fmla="*/ 1342691 w 4308628"/>
                <a:gd name="connsiteY5263" fmla="*/ 2146534 h 4305833"/>
                <a:gd name="connsiteX5264" fmla="*/ 1352583 w 4308628"/>
                <a:gd name="connsiteY5264" fmla="*/ 2119058 h 4305833"/>
                <a:gd name="connsiteX5265" fmla="*/ 1372366 w 4308628"/>
                <a:gd name="connsiteY5265" fmla="*/ 2106968 h 4305833"/>
                <a:gd name="connsiteX5266" fmla="*/ 1384822 w 4308628"/>
                <a:gd name="connsiteY5266" fmla="*/ 2099275 h 4305833"/>
                <a:gd name="connsiteX5267" fmla="*/ 1352216 w 4308628"/>
                <a:gd name="connsiteY5267" fmla="*/ 2128583 h 4305833"/>
                <a:gd name="connsiteX5268" fmla="*/ 1352583 w 4308628"/>
                <a:gd name="connsiteY5268" fmla="*/ 2119058 h 4305833"/>
                <a:gd name="connsiteX5269" fmla="*/ 1424022 w 4308628"/>
                <a:gd name="connsiteY5269" fmla="*/ 2058609 h 4305833"/>
                <a:gd name="connsiteX5270" fmla="*/ 1424022 w 4308628"/>
                <a:gd name="connsiteY5270" fmla="*/ 2058609 h 4305833"/>
                <a:gd name="connsiteX5271" fmla="*/ 1424022 w 4308628"/>
                <a:gd name="connsiteY5271" fmla="*/ 2058609 h 4305833"/>
                <a:gd name="connsiteX5272" fmla="*/ 1426220 w 4308628"/>
                <a:gd name="connsiteY5272" fmla="*/ 2059708 h 4305833"/>
                <a:gd name="connsiteX5273" fmla="*/ 1422190 w 4308628"/>
                <a:gd name="connsiteY5273" fmla="*/ 2064104 h 4305833"/>
                <a:gd name="connsiteX5274" fmla="*/ 1424022 w 4308628"/>
                <a:gd name="connsiteY5274" fmla="*/ 2058609 h 4305833"/>
                <a:gd name="connsiteX5275" fmla="*/ 1452598 w 4308628"/>
                <a:gd name="connsiteY5275" fmla="*/ 2042123 h 4305833"/>
                <a:gd name="connsiteX5276" fmla="*/ 1494362 w 4308628"/>
                <a:gd name="connsiteY5276" fmla="*/ 2133346 h 4305833"/>
                <a:gd name="connsiteX5277" fmla="*/ 1437211 w 4308628"/>
                <a:gd name="connsiteY5277" fmla="*/ 2058609 h 4305833"/>
                <a:gd name="connsiteX5278" fmla="*/ 1452598 w 4308628"/>
                <a:gd name="connsiteY5278" fmla="*/ 2042123 h 4305833"/>
                <a:gd name="connsiteX5279" fmla="*/ 1435013 w 4308628"/>
                <a:gd name="connsiteY5279" fmla="*/ 2051282 h 4305833"/>
                <a:gd name="connsiteX5280" fmla="*/ 1434280 w 4308628"/>
                <a:gd name="connsiteY5280" fmla="*/ 2049450 h 4305833"/>
                <a:gd name="connsiteX5281" fmla="*/ 1432815 w 4308628"/>
                <a:gd name="connsiteY5281" fmla="*/ 2048718 h 4305833"/>
                <a:gd name="connsiteX5282" fmla="*/ 1433181 w 4308628"/>
                <a:gd name="connsiteY5282" fmla="*/ 2032598 h 4305833"/>
                <a:gd name="connsiteX5283" fmla="*/ 1437944 w 4308628"/>
                <a:gd name="connsiteY5283" fmla="*/ 2017578 h 4305833"/>
                <a:gd name="connsiteX5284" fmla="*/ 1439775 w 4308628"/>
                <a:gd name="connsiteY5284" fmla="*/ 2017211 h 4305833"/>
                <a:gd name="connsiteX5285" fmla="*/ 1440875 w 4308628"/>
                <a:gd name="connsiteY5285" fmla="*/ 2015746 h 4305833"/>
                <a:gd name="connsiteX5286" fmla="*/ 1449667 w 4308628"/>
                <a:gd name="connsiteY5286" fmla="*/ 2035162 h 4305833"/>
                <a:gd name="connsiteX5287" fmla="*/ 1435013 w 4308628"/>
                <a:gd name="connsiteY5287" fmla="*/ 2051282 h 4305833"/>
                <a:gd name="connsiteX5288" fmla="*/ 1445271 w 4308628"/>
                <a:gd name="connsiteY5288" fmla="*/ 2009884 h 4305833"/>
                <a:gd name="connsiteX5289" fmla="*/ 1523671 w 4308628"/>
                <a:gd name="connsiteY5289" fmla="*/ 1957861 h 4305833"/>
                <a:gd name="connsiteX5290" fmla="*/ 1454796 w 4308628"/>
                <a:gd name="connsiteY5290" fmla="*/ 2030400 h 4305833"/>
                <a:gd name="connsiteX5291" fmla="*/ 1445271 w 4308628"/>
                <a:gd name="connsiteY5291" fmla="*/ 2009884 h 4305833"/>
                <a:gd name="connsiteX5292" fmla="*/ 1433547 w 4308628"/>
                <a:gd name="connsiteY5292" fmla="*/ 2005488 h 4305833"/>
                <a:gd name="connsiteX5293" fmla="*/ 1433547 w 4308628"/>
                <a:gd name="connsiteY5293" fmla="*/ 2005488 h 4305833"/>
                <a:gd name="connsiteX5294" fmla="*/ 1433547 w 4308628"/>
                <a:gd name="connsiteY5294" fmla="*/ 2005488 h 4305833"/>
                <a:gd name="connsiteX5295" fmla="*/ 1433547 w 4308628"/>
                <a:gd name="connsiteY5295" fmla="*/ 1999992 h 4305833"/>
                <a:gd name="connsiteX5296" fmla="*/ 1436112 w 4308628"/>
                <a:gd name="connsiteY5296" fmla="*/ 2005488 h 4305833"/>
                <a:gd name="connsiteX5297" fmla="*/ 1433547 w 4308628"/>
                <a:gd name="connsiteY5297" fmla="*/ 2005488 h 4305833"/>
                <a:gd name="connsiteX5298" fmla="*/ 1433547 w 4308628"/>
                <a:gd name="connsiteY5298" fmla="*/ 2005488 h 4305833"/>
                <a:gd name="connsiteX5299" fmla="*/ 1400209 w 4308628"/>
                <a:gd name="connsiteY5299" fmla="*/ 1942841 h 4305833"/>
                <a:gd name="connsiteX5300" fmla="*/ 1385555 w 4308628"/>
                <a:gd name="connsiteY5300" fmla="*/ 1925256 h 4305833"/>
                <a:gd name="connsiteX5301" fmla="*/ 1388119 w 4308628"/>
                <a:gd name="connsiteY5301" fmla="*/ 1916097 h 4305833"/>
                <a:gd name="connsiteX5302" fmla="*/ 1409368 w 4308628"/>
                <a:gd name="connsiteY5302" fmla="*/ 1954198 h 4305833"/>
                <a:gd name="connsiteX5303" fmla="*/ 1400209 w 4308628"/>
                <a:gd name="connsiteY5303" fmla="*/ 1942841 h 4305833"/>
                <a:gd name="connsiteX5304" fmla="*/ 1374198 w 4308628"/>
                <a:gd name="connsiteY5304" fmla="*/ 1876531 h 4305833"/>
                <a:gd name="connsiteX5305" fmla="*/ 1392149 w 4308628"/>
                <a:gd name="connsiteY5305" fmla="*/ 1815716 h 4305833"/>
                <a:gd name="connsiteX5306" fmla="*/ 1384822 w 4308628"/>
                <a:gd name="connsiteY5306" fmla="*/ 1895947 h 4305833"/>
                <a:gd name="connsiteX5307" fmla="*/ 1374198 w 4308628"/>
                <a:gd name="connsiteY5307" fmla="*/ 1876531 h 4305833"/>
                <a:gd name="connsiteX5308" fmla="*/ 1009674 w 4308628"/>
                <a:gd name="connsiteY5308" fmla="*/ 1876531 h 4305833"/>
                <a:gd name="connsiteX5309" fmla="*/ 1010773 w 4308628"/>
                <a:gd name="connsiteY5309" fmla="*/ 1876897 h 4305833"/>
                <a:gd name="connsiteX5310" fmla="*/ 1062063 w 4308628"/>
                <a:gd name="connsiteY5310" fmla="*/ 1971050 h 4305833"/>
                <a:gd name="connsiteX5311" fmla="*/ 982564 w 4308628"/>
                <a:gd name="connsiteY5311" fmla="*/ 2043955 h 4305833"/>
                <a:gd name="connsiteX5312" fmla="*/ 981831 w 4308628"/>
                <a:gd name="connsiteY5312" fmla="*/ 2043589 h 4305833"/>
                <a:gd name="connsiteX5313" fmla="*/ 927977 w 4308628"/>
                <a:gd name="connsiteY5313" fmla="*/ 1948703 h 4305833"/>
                <a:gd name="connsiteX5314" fmla="*/ 1009674 w 4308628"/>
                <a:gd name="connsiteY5314" fmla="*/ 1876531 h 4305833"/>
                <a:gd name="connsiteX5315" fmla="*/ 1258429 w 4308628"/>
                <a:gd name="connsiteY5315" fmla="*/ 1872867 h 4305833"/>
                <a:gd name="connsiteX5316" fmla="*/ 1257330 w 4308628"/>
                <a:gd name="connsiteY5316" fmla="*/ 1873966 h 4305833"/>
                <a:gd name="connsiteX5317" fmla="*/ 1257330 w 4308628"/>
                <a:gd name="connsiteY5317" fmla="*/ 1873233 h 4305833"/>
                <a:gd name="connsiteX5318" fmla="*/ 1258429 w 4308628"/>
                <a:gd name="connsiteY5318" fmla="*/ 1872867 h 4305833"/>
                <a:gd name="connsiteX5319" fmla="*/ 1251102 w 4308628"/>
                <a:gd name="connsiteY5319" fmla="*/ 1878729 h 4305833"/>
                <a:gd name="connsiteX5320" fmla="*/ 1238280 w 4308628"/>
                <a:gd name="connsiteY5320" fmla="*/ 1889353 h 4305833"/>
                <a:gd name="connsiteX5321" fmla="*/ 1228022 w 4308628"/>
                <a:gd name="connsiteY5321" fmla="*/ 1894848 h 4305833"/>
                <a:gd name="connsiteX5322" fmla="*/ 1198347 w 4308628"/>
                <a:gd name="connsiteY5322" fmla="*/ 1888620 h 4305833"/>
                <a:gd name="connsiteX5323" fmla="*/ 1250003 w 4308628"/>
                <a:gd name="connsiteY5323" fmla="*/ 1874699 h 4305833"/>
                <a:gd name="connsiteX5324" fmla="*/ 1251102 w 4308628"/>
                <a:gd name="connsiteY5324" fmla="*/ 1878729 h 4305833"/>
                <a:gd name="connsiteX5325" fmla="*/ 1218863 w 4308628"/>
                <a:gd name="connsiteY5325" fmla="*/ 1899977 h 4305833"/>
                <a:gd name="connsiteX5326" fmla="*/ 1143027 w 4308628"/>
                <a:gd name="connsiteY5326" fmla="*/ 1941375 h 4305833"/>
                <a:gd name="connsiteX5327" fmla="*/ 1091738 w 4308628"/>
                <a:gd name="connsiteY5327" fmla="*/ 1958961 h 4305833"/>
                <a:gd name="connsiteX5328" fmla="*/ 1134235 w 4308628"/>
                <a:gd name="connsiteY5328" fmla="*/ 1914265 h 4305833"/>
                <a:gd name="connsiteX5329" fmla="*/ 1137532 w 4308628"/>
                <a:gd name="connsiteY5329" fmla="*/ 1911334 h 4305833"/>
                <a:gd name="connsiteX5330" fmla="*/ 1142295 w 4308628"/>
                <a:gd name="connsiteY5330" fmla="*/ 1906938 h 4305833"/>
                <a:gd name="connsiteX5331" fmla="*/ 1144493 w 4308628"/>
                <a:gd name="connsiteY5331" fmla="*/ 1907671 h 4305833"/>
                <a:gd name="connsiteX5332" fmla="*/ 1145226 w 4308628"/>
                <a:gd name="connsiteY5332" fmla="*/ 1907671 h 4305833"/>
                <a:gd name="connsiteX5333" fmla="*/ 1151454 w 4308628"/>
                <a:gd name="connsiteY5333" fmla="*/ 1901809 h 4305833"/>
                <a:gd name="connsiteX5334" fmla="*/ 1183693 w 4308628"/>
                <a:gd name="connsiteY5334" fmla="*/ 1893017 h 4305833"/>
                <a:gd name="connsiteX5335" fmla="*/ 1218863 w 4308628"/>
                <a:gd name="connsiteY5335" fmla="*/ 1899977 h 4305833"/>
                <a:gd name="connsiteX5336" fmla="*/ 1124343 w 4308628"/>
                <a:gd name="connsiteY5336" fmla="*/ 2065570 h 4305833"/>
                <a:gd name="connsiteX5337" fmla="*/ 1120314 w 4308628"/>
                <a:gd name="connsiteY5337" fmla="*/ 2058243 h 4305833"/>
                <a:gd name="connsiteX5338" fmla="*/ 1117383 w 4308628"/>
                <a:gd name="connsiteY5338" fmla="*/ 2058243 h 4305833"/>
                <a:gd name="connsiteX5339" fmla="*/ 1111887 w 4308628"/>
                <a:gd name="connsiteY5339" fmla="*/ 2048351 h 4305833"/>
                <a:gd name="connsiteX5340" fmla="*/ 1086242 w 4308628"/>
                <a:gd name="connsiteY5340" fmla="*/ 1992299 h 4305833"/>
                <a:gd name="connsiteX5341" fmla="*/ 1129106 w 4308628"/>
                <a:gd name="connsiteY5341" fmla="*/ 2025271 h 4305833"/>
                <a:gd name="connsiteX5342" fmla="*/ 1187357 w 4308628"/>
                <a:gd name="connsiteY5342" fmla="*/ 2089017 h 4305833"/>
                <a:gd name="connsiteX5343" fmla="*/ 1151820 w 4308628"/>
                <a:gd name="connsiteY5343" fmla="*/ 2084620 h 4305833"/>
                <a:gd name="connsiteX5344" fmla="*/ 1124343 w 4308628"/>
                <a:gd name="connsiteY5344" fmla="*/ 2065570 h 4305833"/>
                <a:gd name="connsiteX5345" fmla="*/ 1194684 w 4308628"/>
                <a:gd name="connsiteY5345" fmla="*/ 2096710 h 4305833"/>
                <a:gd name="connsiteX5346" fmla="*/ 1202377 w 4308628"/>
                <a:gd name="connsiteY5346" fmla="*/ 2105136 h 4305833"/>
                <a:gd name="connsiteX5347" fmla="*/ 1211170 w 4308628"/>
                <a:gd name="connsiteY5347" fmla="*/ 2119790 h 4305833"/>
                <a:gd name="connsiteX5348" fmla="*/ 1209338 w 4308628"/>
                <a:gd name="connsiteY5348" fmla="*/ 2123088 h 4305833"/>
                <a:gd name="connsiteX5349" fmla="*/ 1165009 w 4308628"/>
                <a:gd name="connsiteY5349" fmla="*/ 2093047 h 4305833"/>
                <a:gd name="connsiteX5350" fmla="*/ 1194684 w 4308628"/>
                <a:gd name="connsiteY5350" fmla="*/ 2096710 h 4305833"/>
                <a:gd name="connsiteX5351" fmla="*/ 1214833 w 4308628"/>
                <a:gd name="connsiteY5351" fmla="*/ 2126019 h 4305833"/>
                <a:gd name="connsiteX5352" fmla="*/ 1215566 w 4308628"/>
                <a:gd name="connsiteY5352" fmla="*/ 2127484 h 4305833"/>
                <a:gd name="connsiteX5353" fmla="*/ 1214467 w 4308628"/>
                <a:gd name="connsiteY5353" fmla="*/ 2126751 h 4305833"/>
                <a:gd name="connsiteX5354" fmla="*/ 1214833 w 4308628"/>
                <a:gd name="connsiteY5354" fmla="*/ 2126019 h 4305833"/>
                <a:gd name="connsiteX5355" fmla="*/ 1391417 w 4308628"/>
                <a:gd name="connsiteY5355" fmla="*/ 1780545 h 4305833"/>
                <a:gd name="connsiteX5356" fmla="*/ 1391050 w 4308628"/>
                <a:gd name="connsiteY5356" fmla="*/ 1781278 h 4305833"/>
                <a:gd name="connsiteX5357" fmla="*/ 1393248 w 4308628"/>
                <a:gd name="connsiteY5357" fmla="*/ 1786407 h 4305833"/>
                <a:gd name="connsiteX5358" fmla="*/ 1393248 w 4308628"/>
                <a:gd name="connsiteY5358" fmla="*/ 1786407 h 4305833"/>
                <a:gd name="connsiteX5359" fmla="*/ 1369435 w 4308628"/>
                <a:gd name="connsiteY5359" fmla="*/ 1867372 h 4305833"/>
                <a:gd name="connsiteX5360" fmla="*/ 1339760 w 4308628"/>
                <a:gd name="connsiteY5360" fmla="*/ 1813517 h 4305833"/>
                <a:gd name="connsiteX5361" fmla="*/ 1339028 w 4308628"/>
                <a:gd name="connsiteY5361" fmla="*/ 1808022 h 4305833"/>
                <a:gd name="connsiteX5362" fmla="*/ 1335730 w 4308628"/>
                <a:gd name="connsiteY5362" fmla="*/ 1806557 h 4305833"/>
                <a:gd name="connsiteX5363" fmla="*/ 1329136 w 4308628"/>
                <a:gd name="connsiteY5363" fmla="*/ 1790437 h 4305833"/>
                <a:gd name="connsiteX5364" fmla="*/ 1352216 w 4308628"/>
                <a:gd name="connsiteY5364" fmla="*/ 1750138 h 4305833"/>
                <a:gd name="connsiteX5365" fmla="*/ 1391417 w 4308628"/>
                <a:gd name="connsiteY5365" fmla="*/ 1780545 h 4305833"/>
                <a:gd name="connsiteX5366" fmla="*/ 1329869 w 4308628"/>
                <a:gd name="connsiteY5366" fmla="*/ 1811685 h 4305833"/>
                <a:gd name="connsiteX5367" fmla="*/ 1329502 w 4308628"/>
                <a:gd name="connsiteY5367" fmla="*/ 1812785 h 4305833"/>
                <a:gd name="connsiteX5368" fmla="*/ 1304590 w 4308628"/>
                <a:gd name="connsiteY5368" fmla="*/ 1833667 h 4305833"/>
                <a:gd name="connsiteX5369" fmla="*/ 1324373 w 4308628"/>
                <a:gd name="connsiteY5369" fmla="*/ 1798863 h 4305833"/>
                <a:gd name="connsiteX5370" fmla="*/ 1329869 w 4308628"/>
                <a:gd name="connsiteY5370" fmla="*/ 1811685 h 4305833"/>
                <a:gd name="connsiteX5371" fmla="*/ 1289936 w 4308628"/>
                <a:gd name="connsiteY5371" fmla="*/ 1846123 h 4305833"/>
                <a:gd name="connsiteX5372" fmla="*/ 1270886 w 4308628"/>
                <a:gd name="connsiteY5372" fmla="*/ 1862243 h 4305833"/>
                <a:gd name="connsiteX5373" fmla="*/ 1255865 w 4308628"/>
                <a:gd name="connsiteY5373" fmla="*/ 1866273 h 4305833"/>
                <a:gd name="connsiteX5374" fmla="*/ 1244874 w 4308628"/>
                <a:gd name="connsiteY5374" fmla="*/ 1814250 h 4305833"/>
                <a:gd name="connsiteX5375" fmla="*/ 1294699 w 4308628"/>
                <a:gd name="connsiteY5375" fmla="*/ 1838430 h 4305833"/>
                <a:gd name="connsiteX5376" fmla="*/ 1289936 w 4308628"/>
                <a:gd name="connsiteY5376" fmla="*/ 1846123 h 4305833"/>
                <a:gd name="connsiteX5377" fmla="*/ 864964 w 4308628"/>
                <a:gd name="connsiteY5377" fmla="*/ 1816448 h 4305833"/>
                <a:gd name="connsiteX5378" fmla="*/ 860567 w 4308628"/>
                <a:gd name="connsiteY5378" fmla="*/ 1802160 h 4305833"/>
                <a:gd name="connsiteX5379" fmla="*/ 861300 w 4308628"/>
                <a:gd name="connsiteY5379" fmla="*/ 1801794 h 4305833"/>
                <a:gd name="connsiteX5380" fmla="*/ 862033 w 4308628"/>
                <a:gd name="connsiteY5380" fmla="*/ 1798863 h 4305833"/>
                <a:gd name="connsiteX5381" fmla="*/ 864964 w 4308628"/>
                <a:gd name="connsiteY5381" fmla="*/ 1816448 h 4305833"/>
                <a:gd name="connsiteX5382" fmla="*/ 701203 w 4308628"/>
                <a:gd name="connsiteY5382" fmla="*/ 1910235 h 4305833"/>
                <a:gd name="connsiteX5383" fmla="*/ 700104 w 4308628"/>
                <a:gd name="connsiteY5383" fmla="*/ 1911334 h 4305833"/>
                <a:gd name="connsiteX5384" fmla="*/ 697173 w 4308628"/>
                <a:gd name="connsiteY5384" fmla="*/ 1909503 h 4305833"/>
                <a:gd name="connsiteX5385" fmla="*/ 700837 w 4308628"/>
                <a:gd name="connsiteY5385" fmla="*/ 1908770 h 4305833"/>
                <a:gd name="connsiteX5386" fmla="*/ 701203 w 4308628"/>
                <a:gd name="connsiteY5386" fmla="*/ 1910235 h 4305833"/>
                <a:gd name="connsiteX5387" fmla="*/ 709263 w 4308628"/>
                <a:gd name="connsiteY5387" fmla="*/ 1911701 h 4305833"/>
                <a:gd name="connsiteX5388" fmla="*/ 715857 w 4308628"/>
                <a:gd name="connsiteY5388" fmla="*/ 1905106 h 4305833"/>
                <a:gd name="connsiteX5389" fmla="*/ 756522 w 4308628"/>
                <a:gd name="connsiteY5389" fmla="*/ 1895215 h 4305833"/>
                <a:gd name="connsiteX5390" fmla="*/ 753225 w 4308628"/>
                <a:gd name="connsiteY5390" fmla="*/ 1919028 h 4305833"/>
                <a:gd name="connsiteX5391" fmla="*/ 748829 w 4308628"/>
                <a:gd name="connsiteY5391" fmla="*/ 1942841 h 4305833"/>
                <a:gd name="connsiteX5392" fmla="*/ 713659 w 4308628"/>
                <a:gd name="connsiteY5392" fmla="*/ 1920127 h 4305833"/>
                <a:gd name="connsiteX5393" fmla="*/ 709263 w 4308628"/>
                <a:gd name="connsiteY5393" fmla="*/ 1911701 h 4305833"/>
                <a:gd name="connsiteX5394" fmla="*/ 766414 w 4308628"/>
                <a:gd name="connsiteY5394" fmla="*/ 1885690 h 4305833"/>
                <a:gd name="connsiteX5395" fmla="*/ 768612 w 4308628"/>
                <a:gd name="connsiteY5395" fmla="*/ 1874332 h 4305833"/>
                <a:gd name="connsiteX5396" fmla="*/ 770444 w 4308628"/>
                <a:gd name="connsiteY5396" fmla="*/ 1884590 h 4305833"/>
                <a:gd name="connsiteX5397" fmla="*/ 766414 w 4308628"/>
                <a:gd name="connsiteY5397" fmla="*/ 1885690 h 4305833"/>
                <a:gd name="connsiteX5398" fmla="*/ 774840 w 4308628"/>
                <a:gd name="connsiteY5398" fmla="*/ 1870669 h 4305833"/>
                <a:gd name="connsiteX5399" fmla="*/ 780702 w 4308628"/>
                <a:gd name="connsiteY5399" fmla="*/ 1882392 h 4305833"/>
                <a:gd name="connsiteX5400" fmla="*/ 777038 w 4308628"/>
                <a:gd name="connsiteY5400" fmla="*/ 1883125 h 4305833"/>
                <a:gd name="connsiteX5401" fmla="*/ 774840 w 4308628"/>
                <a:gd name="connsiteY5401" fmla="*/ 1870669 h 4305833"/>
                <a:gd name="connsiteX5402" fmla="*/ 782167 w 4308628"/>
                <a:gd name="connsiteY5402" fmla="*/ 1850153 h 4305833"/>
                <a:gd name="connsiteX5403" fmla="*/ 844814 w 4308628"/>
                <a:gd name="connsiteY5403" fmla="*/ 1807656 h 4305833"/>
                <a:gd name="connsiteX5404" fmla="*/ 818070 w 4308628"/>
                <a:gd name="connsiteY5404" fmla="*/ 1853816 h 4305833"/>
                <a:gd name="connsiteX5405" fmla="*/ 782167 w 4308628"/>
                <a:gd name="connsiteY5405" fmla="*/ 1850153 h 4305833"/>
                <a:gd name="connsiteX5406" fmla="*/ 764216 w 4308628"/>
                <a:gd name="connsiteY5406" fmla="*/ 1960792 h 4305833"/>
                <a:gd name="connsiteX5407" fmla="*/ 767147 w 4308628"/>
                <a:gd name="connsiteY5407" fmla="*/ 1962624 h 4305833"/>
                <a:gd name="connsiteX5408" fmla="*/ 757622 w 4308628"/>
                <a:gd name="connsiteY5408" fmla="*/ 1971783 h 4305833"/>
                <a:gd name="connsiteX5409" fmla="*/ 764216 w 4308628"/>
                <a:gd name="connsiteY5409" fmla="*/ 1960792 h 4305833"/>
                <a:gd name="connsiteX5410" fmla="*/ 753225 w 4308628"/>
                <a:gd name="connsiteY5410" fmla="*/ 1966288 h 4305833"/>
                <a:gd name="connsiteX5411" fmla="*/ 755057 w 4308628"/>
                <a:gd name="connsiteY5411" fmla="*/ 1954930 h 4305833"/>
                <a:gd name="connsiteX5412" fmla="*/ 758721 w 4308628"/>
                <a:gd name="connsiteY5412" fmla="*/ 1957129 h 4305833"/>
                <a:gd name="connsiteX5413" fmla="*/ 753225 w 4308628"/>
                <a:gd name="connsiteY5413" fmla="*/ 1966288 h 4305833"/>
                <a:gd name="connsiteX5414" fmla="*/ 757988 w 4308628"/>
                <a:gd name="connsiteY5414" fmla="*/ 1993764 h 4305833"/>
                <a:gd name="connsiteX5415" fmla="*/ 793524 w 4308628"/>
                <a:gd name="connsiteY5415" fmla="*/ 2002190 h 4305833"/>
                <a:gd name="connsiteX5416" fmla="*/ 803782 w 4308628"/>
                <a:gd name="connsiteY5416" fmla="*/ 2054579 h 4305833"/>
                <a:gd name="connsiteX5417" fmla="*/ 757988 w 4308628"/>
                <a:gd name="connsiteY5417" fmla="*/ 1993764 h 4305833"/>
                <a:gd name="connsiteX5418" fmla="*/ 762018 w 4308628"/>
                <a:gd name="connsiteY5418" fmla="*/ 1951267 h 4305833"/>
                <a:gd name="connsiteX5419" fmla="*/ 756156 w 4308628"/>
                <a:gd name="connsiteY5419" fmla="*/ 1947603 h 4305833"/>
                <a:gd name="connsiteX5420" fmla="*/ 760186 w 4308628"/>
                <a:gd name="connsiteY5420" fmla="*/ 1920127 h 4305833"/>
                <a:gd name="connsiteX5421" fmla="*/ 765315 w 4308628"/>
                <a:gd name="connsiteY5421" fmla="*/ 1893383 h 4305833"/>
                <a:gd name="connsiteX5422" fmla="*/ 772276 w 4308628"/>
                <a:gd name="connsiteY5422" fmla="*/ 1891917 h 4305833"/>
                <a:gd name="connsiteX5423" fmla="*/ 778504 w 4308628"/>
                <a:gd name="connsiteY5423" fmla="*/ 1923790 h 4305833"/>
                <a:gd name="connsiteX5424" fmla="*/ 762018 w 4308628"/>
                <a:gd name="connsiteY5424" fmla="*/ 1951267 h 4305833"/>
                <a:gd name="connsiteX5425" fmla="*/ 799020 w 4308628"/>
                <a:gd name="connsiteY5425" fmla="*/ 1995229 h 4305833"/>
                <a:gd name="connsiteX5426" fmla="*/ 796455 w 4308628"/>
                <a:gd name="connsiteY5426" fmla="*/ 1981308 h 4305833"/>
                <a:gd name="connsiteX5427" fmla="*/ 830893 w 4308628"/>
                <a:gd name="connsiteY5427" fmla="*/ 2003290 h 4305833"/>
                <a:gd name="connsiteX5428" fmla="*/ 799020 w 4308628"/>
                <a:gd name="connsiteY5428" fmla="*/ 1995229 h 4305833"/>
                <a:gd name="connsiteX5429" fmla="*/ 791693 w 4308628"/>
                <a:gd name="connsiteY5429" fmla="*/ 1993398 h 4305833"/>
                <a:gd name="connsiteX5430" fmla="*/ 755790 w 4308628"/>
                <a:gd name="connsiteY5430" fmla="*/ 1983873 h 4305833"/>
                <a:gd name="connsiteX5431" fmla="*/ 773375 w 4308628"/>
                <a:gd name="connsiteY5431" fmla="*/ 1966654 h 4305833"/>
                <a:gd name="connsiteX5432" fmla="*/ 788395 w 4308628"/>
                <a:gd name="connsiteY5432" fmla="*/ 1976545 h 4305833"/>
                <a:gd name="connsiteX5433" fmla="*/ 791693 w 4308628"/>
                <a:gd name="connsiteY5433" fmla="*/ 1993398 h 4305833"/>
                <a:gd name="connsiteX5434" fmla="*/ 778137 w 4308628"/>
                <a:gd name="connsiteY5434" fmla="*/ 1961891 h 4305833"/>
                <a:gd name="connsiteX5435" fmla="*/ 784366 w 4308628"/>
                <a:gd name="connsiteY5435" fmla="*/ 1956030 h 4305833"/>
                <a:gd name="connsiteX5436" fmla="*/ 786564 w 4308628"/>
                <a:gd name="connsiteY5436" fmla="*/ 1967387 h 4305833"/>
                <a:gd name="connsiteX5437" fmla="*/ 778137 w 4308628"/>
                <a:gd name="connsiteY5437" fmla="*/ 1961891 h 4305833"/>
                <a:gd name="connsiteX5438" fmla="*/ 772276 w 4308628"/>
                <a:gd name="connsiteY5438" fmla="*/ 1958228 h 4305833"/>
                <a:gd name="connsiteX5439" fmla="*/ 767513 w 4308628"/>
                <a:gd name="connsiteY5439" fmla="*/ 1955297 h 4305833"/>
                <a:gd name="connsiteX5440" fmla="*/ 779969 w 4308628"/>
                <a:gd name="connsiteY5440" fmla="*/ 1933682 h 4305833"/>
                <a:gd name="connsiteX5441" fmla="*/ 782900 w 4308628"/>
                <a:gd name="connsiteY5441" fmla="*/ 1947970 h 4305833"/>
                <a:gd name="connsiteX5442" fmla="*/ 772276 w 4308628"/>
                <a:gd name="connsiteY5442" fmla="*/ 1958228 h 4305833"/>
                <a:gd name="connsiteX5443" fmla="*/ 783267 w 4308628"/>
                <a:gd name="connsiteY5443" fmla="*/ 1914631 h 4305833"/>
                <a:gd name="connsiteX5444" fmla="*/ 778504 w 4308628"/>
                <a:gd name="connsiteY5444" fmla="*/ 1890086 h 4305833"/>
                <a:gd name="connsiteX5445" fmla="*/ 783999 w 4308628"/>
                <a:gd name="connsiteY5445" fmla="*/ 1888620 h 4305833"/>
                <a:gd name="connsiteX5446" fmla="*/ 790594 w 4308628"/>
                <a:gd name="connsiteY5446" fmla="*/ 1901809 h 4305833"/>
                <a:gd name="connsiteX5447" fmla="*/ 783267 w 4308628"/>
                <a:gd name="connsiteY5447" fmla="*/ 1914631 h 4305833"/>
                <a:gd name="connsiteX5448" fmla="*/ 790594 w 4308628"/>
                <a:gd name="connsiteY5448" fmla="*/ 1887155 h 4305833"/>
                <a:gd name="connsiteX5449" fmla="*/ 800119 w 4308628"/>
                <a:gd name="connsiteY5449" fmla="*/ 1884590 h 4305833"/>
                <a:gd name="connsiteX5450" fmla="*/ 794257 w 4308628"/>
                <a:gd name="connsiteY5450" fmla="*/ 1894482 h 4305833"/>
                <a:gd name="connsiteX5451" fmla="*/ 790594 w 4308628"/>
                <a:gd name="connsiteY5451" fmla="*/ 1887155 h 4305833"/>
                <a:gd name="connsiteX5452" fmla="*/ 787296 w 4308628"/>
                <a:gd name="connsiteY5452" fmla="*/ 1880927 h 4305833"/>
                <a:gd name="connsiteX5453" fmla="*/ 776306 w 4308628"/>
                <a:gd name="connsiteY5453" fmla="*/ 1858945 h 4305833"/>
                <a:gd name="connsiteX5454" fmla="*/ 813674 w 4308628"/>
                <a:gd name="connsiteY5454" fmla="*/ 1861876 h 4305833"/>
                <a:gd name="connsiteX5455" fmla="*/ 805248 w 4308628"/>
                <a:gd name="connsiteY5455" fmla="*/ 1876897 h 4305833"/>
                <a:gd name="connsiteX5456" fmla="*/ 787296 w 4308628"/>
                <a:gd name="connsiteY5456" fmla="*/ 1880927 h 4305833"/>
                <a:gd name="connsiteX5457" fmla="*/ 821001 w 4308628"/>
                <a:gd name="connsiteY5457" fmla="*/ 1862243 h 4305833"/>
                <a:gd name="connsiteX5458" fmla="*/ 853973 w 4308628"/>
                <a:gd name="connsiteY5458" fmla="*/ 1864807 h 4305833"/>
                <a:gd name="connsiteX5459" fmla="*/ 814040 w 4308628"/>
                <a:gd name="connsiteY5459" fmla="*/ 1874699 h 4305833"/>
                <a:gd name="connsiteX5460" fmla="*/ 821001 w 4308628"/>
                <a:gd name="connsiteY5460" fmla="*/ 1862243 h 4305833"/>
                <a:gd name="connsiteX5461" fmla="*/ 868627 w 4308628"/>
                <a:gd name="connsiteY5461" fmla="*/ 1857114 h 4305833"/>
                <a:gd name="connsiteX5462" fmla="*/ 868261 w 4308628"/>
                <a:gd name="connsiteY5462" fmla="*/ 1858579 h 4305833"/>
                <a:gd name="connsiteX5463" fmla="*/ 825397 w 4308628"/>
                <a:gd name="connsiteY5463" fmla="*/ 1854183 h 4305833"/>
                <a:gd name="connsiteX5464" fmla="*/ 853973 w 4308628"/>
                <a:gd name="connsiteY5464" fmla="*/ 1804725 h 4305833"/>
                <a:gd name="connsiteX5465" fmla="*/ 861666 w 4308628"/>
                <a:gd name="connsiteY5465" fmla="*/ 1830370 h 4305833"/>
                <a:gd name="connsiteX5466" fmla="*/ 869726 w 4308628"/>
                <a:gd name="connsiteY5466" fmla="*/ 1856381 h 4305833"/>
                <a:gd name="connsiteX5467" fmla="*/ 868627 w 4308628"/>
                <a:gd name="connsiteY5467" fmla="*/ 1857114 h 4305833"/>
                <a:gd name="connsiteX5468" fmla="*/ 868627 w 4308628"/>
                <a:gd name="connsiteY5468" fmla="*/ 1857114 h 4305833"/>
                <a:gd name="connsiteX5469" fmla="*/ 757255 w 4308628"/>
                <a:gd name="connsiteY5469" fmla="*/ 1888254 h 4305833"/>
                <a:gd name="connsiteX5470" fmla="*/ 724283 w 4308628"/>
                <a:gd name="connsiteY5470" fmla="*/ 1896314 h 4305833"/>
                <a:gd name="connsiteX5471" fmla="*/ 748829 w 4308628"/>
                <a:gd name="connsiteY5471" fmla="*/ 1871035 h 4305833"/>
                <a:gd name="connsiteX5472" fmla="*/ 760552 w 4308628"/>
                <a:gd name="connsiteY5472" fmla="*/ 1863708 h 4305833"/>
                <a:gd name="connsiteX5473" fmla="*/ 757255 w 4308628"/>
                <a:gd name="connsiteY5473" fmla="*/ 1888254 h 4305833"/>
                <a:gd name="connsiteX5474" fmla="*/ 712193 w 4308628"/>
                <a:gd name="connsiteY5474" fmla="*/ 1899245 h 4305833"/>
                <a:gd name="connsiteX5475" fmla="*/ 704134 w 4308628"/>
                <a:gd name="connsiteY5475" fmla="*/ 1901076 h 4305833"/>
                <a:gd name="connsiteX5476" fmla="*/ 703035 w 4308628"/>
                <a:gd name="connsiteY5476" fmla="*/ 1898512 h 4305833"/>
                <a:gd name="connsiteX5477" fmla="*/ 726481 w 4308628"/>
                <a:gd name="connsiteY5477" fmla="*/ 1884224 h 4305833"/>
                <a:gd name="connsiteX5478" fmla="*/ 712193 w 4308628"/>
                <a:gd name="connsiteY5478" fmla="*/ 1899245 h 4305833"/>
                <a:gd name="connsiteX5479" fmla="*/ 697539 w 4308628"/>
                <a:gd name="connsiteY5479" fmla="*/ 1902908 h 4305833"/>
                <a:gd name="connsiteX5480" fmla="*/ 695341 w 4308628"/>
                <a:gd name="connsiteY5480" fmla="*/ 1903274 h 4305833"/>
                <a:gd name="connsiteX5481" fmla="*/ 697173 w 4308628"/>
                <a:gd name="connsiteY5481" fmla="*/ 1902176 h 4305833"/>
                <a:gd name="connsiteX5482" fmla="*/ 697539 w 4308628"/>
                <a:gd name="connsiteY5482" fmla="*/ 1902908 h 4305833"/>
                <a:gd name="connsiteX5483" fmla="*/ 695341 w 4308628"/>
                <a:gd name="connsiteY5483" fmla="*/ 1916830 h 4305833"/>
                <a:gd name="connsiteX5484" fmla="*/ 694975 w 4308628"/>
                <a:gd name="connsiteY5484" fmla="*/ 1917196 h 4305833"/>
                <a:gd name="connsiteX5485" fmla="*/ 693509 w 4308628"/>
                <a:gd name="connsiteY5485" fmla="*/ 1915731 h 4305833"/>
                <a:gd name="connsiteX5486" fmla="*/ 695341 w 4308628"/>
                <a:gd name="connsiteY5486" fmla="*/ 1916830 h 4305833"/>
                <a:gd name="connsiteX5487" fmla="*/ 700837 w 4308628"/>
                <a:gd name="connsiteY5487" fmla="*/ 1920493 h 4305833"/>
                <a:gd name="connsiteX5488" fmla="*/ 707797 w 4308628"/>
                <a:gd name="connsiteY5488" fmla="*/ 1924889 h 4305833"/>
                <a:gd name="connsiteX5489" fmla="*/ 716223 w 4308628"/>
                <a:gd name="connsiteY5489" fmla="*/ 1943207 h 4305833"/>
                <a:gd name="connsiteX5490" fmla="*/ 698638 w 4308628"/>
                <a:gd name="connsiteY5490" fmla="*/ 1922325 h 4305833"/>
                <a:gd name="connsiteX5491" fmla="*/ 700837 w 4308628"/>
                <a:gd name="connsiteY5491" fmla="*/ 1920493 h 4305833"/>
                <a:gd name="connsiteX5492" fmla="*/ 718788 w 4308628"/>
                <a:gd name="connsiteY5492" fmla="*/ 1931850 h 4305833"/>
                <a:gd name="connsiteX5493" fmla="*/ 747364 w 4308628"/>
                <a:gd name="connsiteY5493" fmla="*/ 1950168 h 4305833"/>
                <a:gd name="connsiteX5494" fmla="*/ 742601 w 4308628"/>
                <a:gd name="connsiteY5494" fmla="*/ 1974714 h 4305833"/>
                <a:gd name="connsiteX5495" fmla="*/ 733809 w 4308628"/>
                <a:gd name="connsiteY5495" fmla="*/ 1964089 h 4305833"/>
                <a:gd name="connsiteX5496" fmla="*/ 718788 w 4308628"/>
                <a:gd name="connsiteY5496" fmla="*/ 1931850 h 4305833"/>
                <a:gd name="connsiteX5497" fmla="*/ 826863 w 4308628"/>
                <a:gd name="connsiteY5497" fmla="*/ 2038460 h 4305833"/>
                <a:gd name="connsiteX5498" fmla="*/ 811109 w 4308628"/>
                <a:gd name="connsiteY5498" fmla="*/ 2060075 h 4305833"/>
                <a:gd name="connsiteX5499" fmla="*/ 800119 w 4308628"/>
                <a:gd name="connsiteY5499" fmla="*/ 2004022 h 4305833"/>
                <a:gd name="connsiteX5500" fmla="*/ 841883 w 4308628"/>
                <a:gd name="connsiteY5500" fmla="*/ 2013914 h 4305833"/>
                <a:gd name="connsiteX5501" fmla="*/ 842616 w 4308628"/>
                <a:gd name="connsiteY5501" fmla="*/ 2016478 h 4305833"/>
                <a:gd name="connsiteX5502" fmla="*/ 826863 w 4308628"/>
                <a:gd name="connsiteY5502" fmla="*/ 2038460 h 4305833"/>
                <a:gd name="connsiteX5503" fmla="*/ 826863 w 4308628"/>
                <a:gd name="connsiteY5503" fmla="*/ 2038460 h 4305833"/>
                <a:gd name="connsiteX5504" fmla="*/ 788395 w 4308628"/>
                <a:gd name="connsiteY5504" fmla="*/ 1942475 h 4305833"/>
                <a:gd name="connsiteX5505" fmla="*/ 785098 w 4308628"/>
                <a:gd name="connsiteY5505" fmla="*/ 1924889 h 4305833"/>
                <a:gd name="connsiteX5506" fmla="*/ 794257 w 4308628"/>
                <a:gd name="connsiteY5506" fmla="*/ 1909136 h 4305833"/>
                <a:gd name="connsiteX5507" fmla="*/ 803782 w 4308628"/>
                <a:gd name="connsiteY5507" fmla="*/ 1927820 h 4305833"/>
                <a:gd name="connsiteX5508" fmla="*/ 788395 w 4308628"/>
                <a:gd name="connsiteY5508" fmla="*/ 1942475 h 4305833"/>
                <a:gd name="connsiteX5509" fmla="*/ 851042 w 4308628"/>
                <a:gd name="connsiteY5509" fmla="*/ 1790071 h 4305833"/>
                <a:gd name="connsiteX5510" fmla="*/ 848478 w 4308628"/>
                <a:gd name="connsiteY5510" fmla="*/ 1791170 h 4305833"/>
                <a:gd name="connsiteX5511" fmla="*/ 847379 w 4308628"/>
                <a:gd name="connsiteY5511" fmla="*/ 1794833 h 4305833"/>
                <a:gd name="connsiteX5512" fmla="*/ 796821 w 4308628"/>
                <a:gd name="connsiteY5512" fmla="*/ 1807656 h 4305833"/>
                <a:gd name="connsiteX5513" fmla="*/ 846646 w 4308628"/>
                <a:gd name="connsiteY5513" fmla="*/ 1710205 h 4305833"/>
                <a:gd name="connsiteX5514" fmla="*/ 848478 w 4308628"/>
                <a:gd name="connsiteY5514" fmla="*/ 1746108 h 4305833"/>
                <a:gd name="connsiteX5515" fmla="*/ 851042 w 4308628"/>
                <a:gd name="connsiteY5515" fmla="*/ 1790071 h 4305833"/>
                <a:gd name="connsiteX5516" fmla="*/ 835289 w 4308628"/>
                <a:gd name="connsiteY5516" fmla="*/ 1805091 h 4305833"/>
                <a:gd name="connsiteX5517" fmla="*/ 779969 w 4308628"/>
                <a:gd name="connsiteY5517" fmla="*/ 1840261 h 4305833"/>
                <a:gd name="connsiteX5518" fmla="*/ 792425 w 4308628"/>
                <a:gd name="connsiteY5518" fmla="*/ 1815716 h 4305833"/>
                <a:gd name="connsiteX5519" fmla="*/ 835289 w 4308628"/>
                <a:gd name="connsiteY5519" fmla="*/ 1805091 h 4305833"/>
                <a:gd name="connsiteX5520" fmla="*/ 752859 w 4308628"/>
                <a:gd name="connsiteY5520" fmla="*/ 2002923 h 4305833"/>
                <a:gd name="connsiteX5521" fmla="*/ 793524 w 4308628"/>
                <a:gd name="connsiteY5521" fmla="*/ 2054213 h 4305833"/>
                <a:gd name="connsiteX5522" fmla="*/ 756889 w 4308628"/>
                <a:gd name="connsiteY5522" fmla="*/ 2030033 h 4305833"/>
                <a:gd name="connsiteX5523" fmla="*/ 752859 w 4308628"/>
                <a:gd name="connsiteY5523" fmla="*/ 2002923 h 4305833"/>
                <a:gd name="connsiteX5524" fmla="*/ 801584 w 4308628"/>
                <a:gd name="connsiteY5524" fmla="*/ 2067768 h 4305833"/>
                <a:gd name="connsiteX5525" fmla="*/ 803416 w 4308628"/>
                <a:gd name="connsiteY5525" fmla="*/ 2073630 h 4305833"/>
                <a:gd name="connsiteX5526" fmla="*/ 786930 w 4308628"/>
                <a:gd name="connsiteY5526" fmla="*/ 2113929 h 4305833"/>
                <a:gd name="connsiteX5527" fmla="*/ 773375 w 4308628"/>
                <a:gd name="connsiteY5527" fmla="*/ 2147267 h 4305833"/>
                <a:gd name="connsiteX5528" fmla="*/ 757988 w 4308628"/>
                <a:gd name="connsiteY5528" fmla="*/ 2038826 h 4305833"/>
                <a:gd name="connsiteX5529" fmla="*/ 801584 w 4308628"/>
                <a:gd name="connsiteY5529" fmla="*/ 2067768 h 4305833"/>
                <a:gd name="connsiteX5530" fmla="*/ 816239 w 4308628"/>
                <a:gd name="connsiteY5530" fmla="*/ 2064837 h 4305833"/>
                <a:gd name="connsiteX5531" fmla="*/ 825397 w 4308628"/>
                <a:gd name="connsiteY5531" fmla="*/ 2052748 h 4305833"/>
                <a:gd name="connsiteX5532" fmla="*/ 816971 w 4308628"/>
                <a:gd name="connsiteY5532" fmla="*/ 2068501 h 4305833"/>
                <a:gd name="connsiteX5533" fmla="*/ 816971 w 4308628"/>
                <a:gd name="connsiteY5533" fmla="*/ 2065570 h 4305833"/>
                <a:gd name="connsiteX5534" fmla="*/ 816239 w 4308628"/>
                <a:gd name="connsiteY5534" fmla="*/ 2064471 h 4305833"/>
                <a:gd name="connsiteX5535" fmla="*/ 816239 w 4308628"/>
                <a:gd name="connsiteY5535" fmla="*/ 2064837 h 4305833"/>
                <a:gd name="connsiteX5536" fmla="*/ 794257 w 4308628"/>
                <a:gd name="connsiteY5536" fmla="*/ 1972516 h 4305833"/>
                <a:gd name="connsiteX5537" fmla="*/ 789861 w 4308628"/>
                <a:gd name="connsiteY5537" fmla="*/ 1950534 h 4305833"/>
                <a:gd name="connsiteX5538" fmla="*/ 806713 w 4308628"/>
                <a:gd name="connsiteY5538" fmla="*/ 1934415 h 4305833"/>
                <a:gd name="connsiteX5539" fmla="*/ 841517 w 4308628"/>
                <a:gd name="connsiteY5539" fmla="*/ 2003290 h 4305833"/>
                <a:gd name="connsiteX5540" fmla="*/ 794257 w 4308628"/>
                <a:gd name="connsiteY5540" fmla="*/ 1972516 h 4305833"/>
                <a:gd name="connsiteX5541" fmla="*/ 797921 w 4308628"/>
                <a:gd name="connsiteY5541" fmla="*/ 1902176 h 4305833"/>
                <a:gd name="connsiteX5542" fmla="*/ 808911 w 4308628"/>
                <a:gd name="connsiteY5542" fmla="*/ 1882759 h 4305833"/>
                <a:gd name="connsiteX5543" fmla="*/ 863865 w 4308628"/>
                <a:gd name="connsiteY5543" fmla="*/ 1869204 h 4305833"/>
                <a:gd name="connsiteX5544" fmla="*/ 808545 w 4308628"/>
                <a:gd name="connsiteY5544" fmla="*/ 1923058 h 4305833"/>
                <a:gd name="connsiteX5545" fmla="*/ 797921 w 4308628"/>
                <a:gd name="connsiteY5545" fmla="*/ 1902176 h 4305833"/>
                <a:gd name="connsiteX5546" fmla="*/ 858736 w 4308628"/>
                <a:gd name="connsiteY5546" fmla="*/ 1787506 h 4305833"/>
                <a:gd name="connsiteX5547" fmla="*/ 859102 w 4308628"/>
                <a:gd name="connsiteY5547" fmla="*/ 1780912 h 4305833"/>
                <a:gd name="connsiteX5548" fmla="*/ 859835 w 4308628"/>
                <a:gd name="connsiteY5548" fmla="*/ 1786041 h 4305833"/>
                <a:gd name="connsiteX5549" fmla="*/ 858736 w 4308628"/>
                <a:gd name="connsiteY5549" fmla="*/ 1787506 h 4305833"/>
                <a:gd name="connsiteX5550" fmla="*/ 856538 w 4308628"/>
                <a:gd name="connsiteY5550" fmla="*/ 1690788 h 4305833"/>
                <a:gd name="connsiteX5551" fmla="*/ 857270 w 4308628"/>
                <a:gd name="connsiteY5551" fmla="*/ 1688956 h 4305833"/>
                <a:gd name="connsiteX5552" fmla="*/ 857270 w 4308628"/>
                <a:gd name="connsiteY5552" fmla="*/ 1690422 h 4305833"/>
                <a:gd name="connsiteX5553" fmla="*/ 856538 w 4308628"/>
                <a:gd name="connsiteY5553" fmla="*/ 1690788 h 4305833"/>
                <a:gd name="connsiteX5554" fmla="*/ 776672 w 4308628"/>
                <a:gd name="connsiteY5554" fmla="*/ 2169615 h 4305833"/>
                <a:gd name="connsiteX5555" fmla="*/ 776672 w 4308628"/>
                <a:gd name="connsiteY5555" fmla="*/ 2169615 h 4305833"/>
                <a:gd name="connsiteX5556" fmla="*/ 777405 w 4308628"/>
                <a:gd name="connsiteY5556" fmla="*/ 2169981 h 4305833"/>
                <a:gd name="connsiteX5557" fmla="*/ 777038 w 4308628"/>
                <a:gd name="connsiteY5557" fmla="*/ 2171447 h 4305833"/>
                <a:gd name="connsiteX5558" fmla="*/ 776672 w 4308628"/>
                <a:gd name="connsiteY5558" fmla="*/ 2169615 h 4305833"/>
                <a:gd name="connsiteX5559" fmla="*/ 810010 w 4308628"/>
                <a:gd name="connsiteY5559" fmla="*/ 2078759 h 4305833"/>
                <a:gd name="connsiteX5560" fmla="*/ 810743 w 4308628"/>
                <a:gd name="connsiteY5560" fmla="*/ 2080224 h 4305833"/>
                <a:gd name="connsiteX5561" fmla="*/ 808179 w 4308628"/>
                <a:gd name="connsiteY5561" fmla="*/ 2084620 h 4305833"/>
                <a:gd name="connsiteX5562" fmla="*/ 810010 w 4308628"/>
                <a:gd name="connsiteY5562" fmla="*/ 2078759 h 4305833"/>
                <a:gd name="connsiteX5563" fmla="*/ 853607 w 4308628"/>
                <a:gd name="connsiteY5563" fmla="*/ 1702512 h 4305833"/>
                <a:gd name="connsiteX5564" fmla="*/ 856171 w 4308628"/>
                <a:gd name="connsiteY5564" fmla="*/ 1701413 h 4305833"/>
                <a:gd name="connsiteX5565" fmla="*/ 856904 w 4308628"/>
                <a:gd name="connsiteY5565" fmla="*/ 1699215 h 4305833"/>
                <a:gd name="connsiteX5566" fmla="*/ 855805 w 4308628"/>
                <a:gd name="connsiteY5566" fmla="*/ 1716800 h 4305833"/>
                <a:gd name="connsiteX5567" fmla="*/ 853607 w 4308628"/>
                <a:gd name="connsiteY5567" fmla="*/ 1702512 h 4305833"/>
                <a:gd name="connsiteX5568" fmla="*/ 777771 w 4308628"/>
                <a:gd name="connsiteY5568" fmla="*/ 2156426 h 4305833"/>
                <a:gd name="connsiteX5569" fmla="*/ 784366 w 4308628"/>
                <a:gd name="connsiteY5569" fmla="*/ 2143970 h 4305833"/>
                <a:gd name="connsiteX5570" fmla="*/ 779603 w 4308628"/>
                <a:gd name="connsiteY5570" fmla="*/ 2160822 h 4305833"/>
                <a:gd name="connsiteX5571" fmla="*/ 777771 w 4308628"/>
                <a:gd name="connsiteY5571" fmla="*/ 2156426 h 4305833"/>
                <a:gd name="connsiteX5572" fmla="*/ 855805 w 4308628"/>
                <a:gd name="connsiteY5572" fmla="*/ 1676134 h 4305833"/>
                <a:gd name="connsiteX5573" fmla="*/ 852874 w 4308628"/>
                <a:gd name="connsiteY5573" fmla="*/ 1681629 h 4305833"/>
                <a:gd name="connsiteX5574" fmla="*/ 852874 w 4308628"/>
                <a:gd name="connsiteY5574" fmla="*/ 1671738 h 4305833"/>
                <a:gd name="connsiteX5575" fmla="*/ 854706 w 4308628"/>
                <a:gd name="connsiteY5575" fmla="*/ 1672837 h 4305833"/>
                <a:gd name="connsiteX5576" fmla="*/ 854706 w 4308628"/>
                <a:gd name="connsiteY5576" fmla="*/ 1673570 h 4305833"/>
                <a:gd name="connsiteX5577" fmla="*/ 855805 w 4308628"/>
                <a:gd name="connsiteY5577" fmla="*/ 1676134 h 4305833"/>
                <a:gd name="connsiteX5578" fmla="*/ 770444 w 4308628"/>
                <a:gd name="connsiteY5578" fmla="*/ 1843559 h 4305833"/>
                <a:gd name="connsiteX5579" fmla="*/ 768979 w 4308628"/>
                <a:gd name="connsiteY5579" fmla="*/ 1842093 h 4305833"/>
                <a:gd name="connsiteX5580" fmla="*/ 760919 w 4308628"/>
                <a:gd name="connsiteY5580" fmla="*/ 1845024 h 4305833"/>
                <a:gd name="connsiteX5581" fmla="*/ 760919 w 4308628"/>
                <a:gd name="connsiteY5581" fmla="*/ 1846856 h 4305833"/>
                <a:gd name="connsiteX5582" fmla="*/ 759087 w 4308628"/>
                <a:gd name="connsiteY5582" fmla="*/ 1847955 h 4305833"/>
                <a:gd name="connsiteX5583" fmla="*/ 692410 w 4308628"/>
                <a:gd name="connsiteY5583" fmla="*/ 1841360 h 4305833"/>
                <a:gd name="connsiteX5584" fmla="*/ 783267 w 4308628"/>
                <a:gd name="connsiteY5584" fmla="*/ 1818280 h 4305833"/>
                <a:gd name="connsiteX5585" fmla="*/ 770444 w 4308628"/>
                <a:gd name="connsiteY5585" fmla="*/ 1843559 h 4305833"/>
                <a:gd name="connsiteX5586" fmla="*/ 736007 w 4308628"/>
                <a:gd name="connsiteY5586" fmla="*/ 1988635 h 4305833"/>
                <a:gd name="connsiteX5587" fmla="*/ 737106 w 4308628"/>
                <a:gd name="connsiteY5587" fmla="*/ 1990101 h 4305833"/>
                <a:gd name="connsiteX5588" fmla="*/ 736739 w 4308628"/>
                <a:gd name="connsiteY5588" fmla="*/ 1991566 h 4305833"/>
                <a:gd name="connsiteX5589" fmla="*/ 742601 w 4308628"/>
                <a:gd name="connsiteY5589" fmla="*/ 1997061 h 4305833"/>
                <a:gd name="connsiteX5590" fmla="*/ 743334 w 4308628"/>
                <a:gd name="connsiteY5590" fmla="*/ 1997061 h 4305833"/>
                <a:gd name="connsiteX5591" fmla="*/ 745165 w 4308628"/>
                <a:gd name="connsiteY5591" fmla="*/ 1995962 h 4305833"/>
                <a:gd name="connsiteX5592" fmla="*/ 749195 w 4308628"/>
                <a:gd name="connsiteY5592" fmla="*/ 2024172 h 4305833"/>
                <a:gd name="connsiteX5593" fmla="*/ 671162 w 4308628"/>
                <a:gd name="connsiteY5593" fmla="*/ 1972882 h 4305833"/>
                <a:gd name="connsiteX5594" fmla="*/ 736007 w 4308628"/>
                <a:gd name="connsiteY5594" fmla="*/ 1988635 h 4305833"/>
                <a:gd name="connsiteX5595" fmla="*/ 770078 w 4308628"/>
                <a:gd name="connsiteY5595" fmla="*/ 2175477 h 4305833"/>
                <a:gd name="connsiteX5596" fmla="*/ 771177 w 4308628"/>
                <a:gd name="connsiteY5596" fmla="*/ 2182071 h 4305833"/>
                <a:gd name="connsiteX5597" fmla="*/ 768979 w 4308628"/>
                <a:gd name="connsiteY5597" fmla="*/ 2184269 h 4305833"/>
                <a:gd name="connsiteX5598" fmla="*/ 768979 w 4308628"/>
                <a:gd name="connsiteY5598" fmla="*/ 2185002 h 4305833"/>
                <a:gd name="connsiteX5599" fmla="*/ 766781 w 4308628"/>
                <a:gd name="connsiteY5599" fmla="*/ 2185368 h 4305833"/>
                <a:gd name="connsiteX5600" fmla="*/ 770078 w 4308628"/>
                <a:gd name="connsiteY5600" fmla="*/ 2175477 h 4305833"/>
                <a:gd name="connsiteX5601" fmla="*/ 848478 w 4308628"/>
                <a:gd name="connsiteY5601" fmla="*/ 2024905 h 4305833"/>
                <a:gd name="connsiteX5602" fmla="*/ 871192 w 4308628"/>
                <a:gd name="connsiteY5602" fmla="*/ 2200755 h 4305833"/>
                <a:gd name="connsiteX5603" fmla="*/ 821367 w 4308628"/>
                <a:gd name="connsiteY5603" fmla="*/ 2087918 h 4305833"/>
                <a:gd name="connsiteX5604" fmla="*/ 848478 w 4308628"/>
                <a:gd name="connsiteY5604" fmla="*/ 2024905 h 4305833"/>
                <a:gd name="connsiteX5605" fmla="*/ 853973 w 4308628"/>
                <a:gd name="connsiteY5605" fmla="*/ 2004022 h 4305833"/>
                <a:gd name="connsiteX5606" fmla="*/ 850310 w 4308628"/>
                <a:gd name="connsiteY5606" fmla="*/ 2004022 h 4305833"/>
                <a:gd name="connsiteX5607" fmla="*/ 812208 w 4308628"/>
                <a:gd name="connsiteY5607" fmla="*/ 1928553 h 4305833"/>
                <a:gd name="connsiteX5608" fmla="*/ 872657 w 4308628"/>
                <a:gd name="connsiteY5608" fmla="*/ 1869936 h 4305833"/>
                <a:gd name="connsiteX5609" fmla="*/ 875588 w 4308628"/>
                <a:gd name="connsiteY5609" fmla="*/ 1871035 h 4305833"/>
                <a:gd name="connsiteX5610" fmla="*/ 876321 w 4308628"/>
                <a:gd name="connsiteY5610" fmla="*/ 1871035 h 4305833"/>
                <a:gd name="connsiteX5611" fmla="*/ 876687 w 4308628"/>
                <a:gd name="connsiteY5611" fmla="*/ 1871035 h 4305833"/>
                <a:gd name="connsiteX5612" fmla="*/ 919551 w 4308628"/>
                <a:gd name="connsiteY5612" fmla="*/ 1946504 h 4305833"/>
                <a:gd name="connsiteX5613" fmla="*/ 854339 w 4308628"/>
                <a:gd name="connsiteY5613" fmla="*/ 2004022 h 4305833"/>
                <a:gd name="connsiteX5614" fmla="*/ 853973 w 4308628"/>
                <a:gd name="connsiteY5614" fmla="*/ 2004022 h 4305833"/>
                <a:gd name="connsiteX5615" fmla="*/ 853973 w 4308628"/>
                <a:gd name="connsiteY5615" fmla="*/ 2004022 h 4305833"/>
                <a:gd name="connsiteX5616" fmla="*/ 877786 w 4308628"/>
                <a:gd name="connsiteY5616" fmla="*/ 1849787 h 4305833"/>
                <a:gd name="connsiteX5617" fmla="*/ 873024 w 4308628"/>
                <a:gd name="connsiteY5617" fmla="*/ 1781278 h 4305833"/>
                <a:gd name="connsiteX5618" fmla="*/ 956553 w 4308628"/>
                <a:gd name="connsiteY5618" fmla="*/ 1690788 h 4305833"/>
                <a:gd name="connsiteX5619" fmla="*/ 877786 w 4308628"/>
                <a:gd name="connsiteY5619" fmla="*/ 1849787 h 4305833"/>
                <a:gd name="connsiteX5620" fmla="*/ 866063 w 4308628"/>
                <a:gd name="connsiteY5620" fmla="*/ 1779080 h 4305833"/>
                <a:gd name="connsiteX5621" fmla="*/ 866063 w 4308628"/>
                <a:gd name="connsiteY5621" fmla="*/ 1779080 h 4305833"/>
                <a:gd name="connsiteX5622" fmla="*/ 860934 w 4308628"/>
                <a:gd name="connsiteY5622" fmla="*/ 1748306 h 4305833"/>
                <a:gd name="connsiteX5623" fmla="*/ 862033 w 4308628"/>
                <a:gd name="connsiteY5623" fmla="*/ 1725958 h 4305833"/>
                <a:gd name="connsiteX5624" fmla="*/ 866063 w 4308628"/>
                <a:gd name="connsiteY5624" fmla="*/ 1779080 h 4305833"/>
                <a:gd name="connsiteX5625" fmla="*/ 799386 w 4308628"/>
                <a:gd name="connsiteY5625" fmla="*/ 2115394 h 4305833"/>
                <a:gd name="connsiteX5626" fmla="*/ 814040 w 4308628"/>
                <a:gd name="connsiteY5626" fmla="*/ 2087551 h 4305833"/>
                <a:gd name="connsiteX5627" fmla="*/ 814040 w 4308628"/>
                <a:gd name="connsiteY5627" fmla="*/ 2087918 h 4305833"/>
                <a:gd name="connsiteX5628" fmla="*/ 793158 w 4308628"/>
                <a:gd name="connsiteY5628" fmla="*/ 2137009 h 4305833"/>
                <a:gd name="connsiteX5629" fmla="*/ 799386 w 4308628"/>
                <a:gd name="connsiteY5629" fmla="*/ 2115394 h 4305833"/>
                <a:gd name="connsiteX5630" fmla="*/ 720620 w 4308628"/>
                <a:gd name="connsiteY5630" fmla="*/ 1852351 h 4305833"/>
                <a:gd name="connsiteX5631" fmla="*/ 746631 w 4308628"/>
                <a:gd name="connsiteY5631" fmla="*/ 1855648 h 4305833"/>
                <a:gd name="connsiteX5632" fmla="*/ 696806 w 4308628"/>
                <a:gd name="connsiteY5632" fmla="*/ 1884957 h 4305833"/>
                <a:gd name="connsiteX5633" fmla="*/ 679221 w 4308628"/>
                <a:gd name="connsiteY5633" fmla="*/ 1847222 h 4305833"/>
                <a:gd name="connsiteX5634" fmla="*/ 720620 w 4308628"/>
                <a:gd name="connsiteY5634" fmla="*/ 1852351 h 4305833"/>
                <a:gd name="connsiteX5635" fmla="*/ 720620 w 4308628"/>
                <a:gd name="connsiteY5635" fmla="*/ 1852351 h 4305833"/>
                <a:gd name="connsiteX5636" fmla="*/ 712926 w 4308628"/>
                <a:gd name="connsiteY5636" fmla="*/ 1883125 h 4305833"/>
                <a:gd name="connsiteX5637" fmla="*/ 699737 w 4308628"/>
                <a:gd name="connsiteY5637" fmla="*/ 1891551 h 4305833"/>
                <a:gd name="connsiteX5638" fmla="*/ 699371 w 4308628"/>
                <a:gd name="connsiteY5638" fmla="*/ 1890818 h 4305833"/>
                <a:gd name="connsiteX5639" fmla="*/ 712926 w 4308628"/>
                <a:gd name="connsiteY5639" fmla="*/ 1883125 h 4305833"/>
                <a:gd name="connsiteX5640" fmla="*/ 694242 w 4308628"/>
                <a:gd name="connsiteY5640" fmla="*/ 1895215 h 4305833"/>
                <a:gd name="connsiteX5641" fmla="*/ 684351 w 4308628"/>
                <a:gd name="connsiteY5641" fmla="*/ 1901443 h 4305833"/>
                <a:gd name="connsiteX5642" fmla="*/ 683251 w 4308628"/>
                <a:gd name="connsiteY5642" fmla="*/ 1900710 h 4305833"/>
                <a:gd name="connsiteX5643" fmla="*/ 693876 w 4308628"/>
                <a:gd name="connsiteY5643" fmla="*/ 1894482 h 4305833"/>
                <a:gd name="connsiteX5644" fmla="*/ 694242 w 4308628"/>
                <a:gd name="connsiteY5644" fmla="*/ 1895215 h 4305833"/>
                <a:gd name="connsiteX5645" fmla="*/ 682152 w 4308628"/>
                <a:gd name="connsiteY5645" fmla="*/ 1913166 h 4305833"/>
                <a:gd name="connsiteX5646" fmla="*/ 689479 w 4308628"/>
                <a:gd name="connsiteY5646" fmla="*/ 1922325 h 4305833"/>
                <a:gd name="connsiteX5647" fmla="*/ 688747 w 4308628"/>
                <a:gd name="connsiteY5647" fmla="*/ 1923058 h 4305833"/>
                <a:gd name="connsiteX5648" fmla="*/ 680687 w 4308628"/>
                <a:gd name="connsiteY5648" fmla="*/ 1913532 h 4305833"/>
                <a:gd name="connsiteX5649" fmla="*/ 682152 w 4308628"/>
                <a:gd name="connsiteY5649" fmla="*/ 1913166 h 4305833"/>
                <a:gd name="connsiteX5650" fmla="*/ 693876 w 4308628"/>
                <a:gd name="connsiteY5650" fmla="*/ 1927820 h 4305833"/>
                <a:gd name="connsiteX5651" fmla="*/ 703035 w 4308628"/>
                <a:gd name="connsiteY5651" fmla="*/ 1939544 h 4305833"/>
                <a:gd name="connsiteX5652" fmla="*/ 693143 w 4308628"/>
                <a:gd name="connsiteY5652" fmla="*/ 1928187 h 4305833"/>
                <a:gd name="connsiteX5653" fmla="*/ 693876 w 4308628"/>
                <a:gd name="connsiteY5653" fmla="*/ 1927820 h 4305833"/>
                <a:gd name="connsiteX5654" fmla="*/ 1210803 w 4308628"/>
                <a:gd name="connsiteY5654" fmla="*/ 2132613 h 4305833"/>
                <a:gd name="connsiteX5655" fmla="*/ 1223626 w 4308628"/>
                <a:gd name="connsiteY5655" fmla="*/ 2141405 h 4305833"/>
                <a:gd name="connsiteX5656" fmla="*/ 1236448 w 4308628"/>
                <a:gd name="connsiteY5656" fmla="*/ 2163020 h 4305833"/>
                <a:gd name="connsiteX5657" fmla="*/ 1237914 w 4308628"/>
                <a:gd name="connsiteY5657" fmla="*/ 2171813 h 4305833"/>
                <a:gd name="connsiteX5658" fmla="*/ 1182960 w 4308628"/>
                <a:gd name="connsiteY5658" fmla="*/ 2178407 h 4305833"/>
                <a:gd name="connsiteX5659" fmla="*/ 1210803 w 4308628"/>
                <a:gd name="connsiteY5659" fmla="*/ 2132613 h 4305833"/>
                <a:gd name="connsiteX5660" fmla="*/ 1263558 w 4308628"/>
                <a:gd name="connsiteY5660" fmla="*/ 2207349 h 4305833"/>
                <a:gd name="connsiteX5661" fmla="*/ 1263558 w 4308628"/>
                <a:gd name="connsiteY5661" fmla="*/ 2207349 h 4305833"/>
                <a:gd name="connsiteX5662" fmla="*/ 1263558 w 4308628"/>
                <a:gd name="connsiteY5662" fmla="*/ 2208082 h 4305833"/>
                <a:gd name="connsiteX5663" fmla="*/ 1254400 w 4308628"/>
                <a:gd name="connsiteY5663" fmla="*/ 2218706 h 4305833"/>
                <a:gd name="connsiteX5664" fmla="*/ 1247072 w 4308628"/>
                <a:gd name="connsiteY5664" fmla="*/ 2179506 h 4305833"/>
                <a:gd name="connsiteX5665" fmla="*/ 1263558 w 4308628"/>
                <a:gd name="connsiteY5665" fmla="*/ 2207349 h 4305833"/>
                <a:gd name="connsiteX5666" fmla="*/ 1267588 w 4308628"/>
                <a:gd name="connsiteY5666" fmla="*/ 2213944 h 4305833"/>
                <a:gd name="connsiteX5667" fmla="*/ 1268687 w 4308628"/>
                <a:gd name="connsiteY5667" fmla="*/ 2214677 h 4305833"/>
                <a:gd name="connsiteX5668" fmla="*/ 1271252 w 4308628"/>
                <a:gd name="connsiteY5668" fmla="*/ 2213944 h 4305833"/>
                <a:gd name="connsiteX5669" fmla="*/ 1273816 w 4308628"/>
                <a:gd name="connsiteY5669" fmla="*/ 2209181 h 4305833"/>
                <a:gd name="connsiteX5670" fmla="*/ 1319611 w 4308628"/>
                <a:gd name="connsiteY5670" fmla="*/ 2168150 h 4305833"/>
                <a:gd name="connsiteX5671" fmla="*/ 1315947 w 4308628"/>
                <a:gd name="connsiteY5671" fmla="*/ 2252778 h 4305833"/>
                <a:gd name="connsiteX5672" fmla="*/ 1312284 w 4308628"/>
                <a:gd name="connsiteY5672" fmla="*/ 2257174 h 4305833"/>
                <a:gd name="connsiteX5673" fmla="*/ 1312284 w 4308628"/>
                <a:gd name="connsiteY5673" fmla="*/ 2258273 h 4305833"/>
                <a:gd name="connsiteX5674" fmla="*/ 1265024 w 4308628"/>
                <a:gd name="connsiteY5674" fmla="*/ 2273660 h 4305833"/>
                <a:gd name="connsiteX5675" fmla="*/ 1256231 w 4308628"/>
                <a:gd name="connsiteY5675" fmla="*/ 2227499 h 4305833"/>
                <a:gd name="connsiteX5676" fmla="*/ 1267588 w 4308628"/>
                <a:gd name="connsiteY5676" fmla="*/ 2213944 h 4305833"/>
                <a:gd name="connsiteX5677" fmla="*/ 1419259 w 4308628"/>
                <a:gd name="connsiteY5677" fmla="*/ 1627775 h 4305833"/>
                <a:gd name="connsiteX5678" fmla="*/ 1421824 w 4308628"/>
                <a:gd name="connsiteY5678" fmla="*/ 1607626 h 4305833"/>
                <a:gd name="connsiteX5679" fmla="*/ 1430250 w 4308628"/>
                <a:gd name="connsiteY5679" fmla="*/ 1612022 h 4305833"/>
                <a:gd name="connsiteX5680" fmla="*/ 1419259 w 4308628"/>
                <a:gd name="connsiteY5680" fmla="*/ 1627775 h 4305833"/>
                <a:gd name="connsiteX5681" fmla="*/ 1416695 w 4308628"/>
                <a:gd name="connsiteY5681" fmla="*/ 1647925 h 4305833"/>
                <a:gd name="connsiteX5682" fmla="*/ 1421824 w 4308628"/>
                <a:gd name="connsiteY5682" fmla="*/ 1640964 h 4305833"/>
                <a:gd name="connsiteX5683" fmla="*/ 1420358 w 4308628"/>
                <a:gd name="connsiteY5683" fmla="*/ 1638033 h 4305833"/>
                <a:gd name="connsiteX5684" fmla="*/ 1436112 w 4308628"/>
                <a:gd name="connsiteY5684" fmla="*/ 1614953 h 4305833"/>
                <a:gd name="connsiteX5685" fmla="*/ 1481174 w 4308628"/>
                <a:gd name="connsiteY5685" fmla="*/ 1638033 h 4305833"/>
                <a:gd name="connsiteX5686" fmla="*/ 1412665 w 4308628"/>
                <a:gd name="connsiteY5686" fmla="*/ 1681263 h 4305833"/>
                <a:gd name="connsiteX5687" fmla="*/ 1416695 w 4308628"/>
                <a:gd name="connsiteY5687" fmla="*/ 1647925 h 4305833"/>
                <a:gd name="connsiteX5688" fmla="*/ 1452598 w 4308628"/>
                <a:gd name="connsiteY5688" fmla="*/ 1354108 h 4305833"/>
                <a:gd name="connsiteX5689" fmla="*/ 1459559 w 4308628"/>
                <a:gd name="connsiteY5689" fmla="*/ 1363267 h 4305833"/>
                <a:gd name="connsiteX5690" fmla="*/ 1451132 w 4308628"/>
                <a:gd name="connsiteY5690" fmla="*/ 1366197 h 4305833"/>
                <a:gd name="connsiteX5691" fmla="*/ 1452598 w 4308628"/>
                <a:gd name="connsiteY5691" fmla="*/ 1354108 h 4305833"/>
                <a:gd name="connsiteX5692" fmla="*/ 1625884 w 4308628"/>
                <a:gd name="connsiteY5692" fmla="*/ 1230646 h 4305833"/>
                <a:gd name="connsiteX5693" fmla="*/ 1637607 w 4308628"/>
                <a:gd name="connsiteY5693" fmla="*/ 1233210 h 4305833"/>
                <a:gd name="connsiteX5694" fmla="*/ 1632112 w 4308628"/>
                <a:gd name="connsiteY5694" fmla="*/ 1240171 h 4305833"/>
                <a:gd name="connsiteX5695" fmla="*/ 1625884 w 4308628"/>
                <a:gd name="connsiteY5695" fmla="*/ 1230646 h 4305833"/>
                <a:gd name="connsiteX5696" fmla="*/ 1876837 w 4308628"/>
                <a:gd name="connsiteY5696" fmla="*/ 1293293 h 4305833"/>
                <a:gd name="connsiteX5697" fmla="*/ 1875738 w 4308628"/>
                <a:gd name="connsiteY5697" fmla="*/ 1284134 h 4305833"/>
                <a:gd name="connsiteX5698" fmla="*/ 1895522 w 4308628"/>
                <a:gd name="connsiteY5698" fmla="*/ 1288164 h 4305833"/>
                <a:gd name="connsiteX5699" fmla="*/ 1876837 w 4308628"/>
                <a:gd name="connsiteY5699" fmla="*/ 1293293 h 4305833"/>
                <a:gd name="connsiteX5700" fmla="*/ 1905047 w 4308628"/>
                <a:gd name="connsiteY5700" fmla="*/ 1292926 h 4305833"/>
                <a:gd name="connsiteX5701" fmla="*/ 1907611 w 4308628"/>
                <a:gd name="connsiteY5701" fmla="*/ 1295124 h 4305833"/>
                <a:gd name="connsiteX5702" fmla="*/ 1910176 w 4308628"/>
                <a:gd name="connsiteY5702" fmla="*/ 1295491 h 4305833"/>
                <a:gd name="connsiteX5703" fmla="*/ 1915671 w 4308628"/>
                <a:gd name="connsiteY5703" fmla="*/ 1292560 h 4305833"/>
                <a:gd name="connsiteX5704" fmla="*/ 1948277 w 4308628"/>
                <a:gd name="connsiteY5704" fmla="*/ 1299887 h 4305833"/>
                <a:gd name="connsiteX5705" fmla="*/ 1884897 w 4308628"/>
                <a:gd name="connsiteY5705" fmla="*/ 1350444 h 4305833"/>
                <a:gd name="connsiteX5706" fmla="*/ 1877936 w 4308628"/>
                <a:gd name="connsiteY5706" fmla="*/ 1300253 h 4305833"/>
                <a:gd name="connsiteX5707" fmla="*/ 1905047 w 4308628"/>
                <a:gd name="connsiteY5707" fmla="*/ 1292926 h 4305833"/>
                <a:gd name="connsiteX5708" fmla="*/ 1540523 w 4308628"/>
                <a:gd name="connsiteY5708" fmla="*/ 1148582 h 4305833"/>
                <a:gd name="connsiteX5709" fmla="*/ 1541256 w 4308628"/>
                <a:gd name="connsiteY5709" fmla="*/ 1149315 h 4305833"/>
                <a:gd name="connsiteX5710" fmla="*/ 1510848 w 4308628"/>
                <a:gd name="connsiteY5710" fmla="*/ 1252627 h 4305833"/>
                <a:gd name="connsiteX5711" fmla="*/ 1403140 w 4308628"/>
                <a:gd name="connsiteY5711" fmla="*/ 1247865 h 4305833"/>
                <a:gd name="connsiteX5712" fmla="*/ 1402773 w 4308628"/>
                <a:gd name="connsiteY5712" fmla="*/ 1247132 h 4305833"/>
                <a:gd name="connsiteX5713" fmla="*/ 1431716 w 4308628"/>
                <a:gd name="connsiteY5713" fmla="*/ 1141988 h 4305833"/>
                <a:gd name="connsiteX5714" fmla="*/ 1540523 w 4308628"/>
                <a:gd name="connsiteY5714" fmla="*/ 1148582 h 4305833"/>
                <a:gd name="connsiteX5715" fmla="*/ 1522572 w 4308628"/>
                <a:gd name="connsiteY5715" fmla="*/ 1269113 h 4305833"/>
                <a:gd name="connsiteX5716" fmla="*/ 1522572 w 4308628"/>
                <a:gd name="connsiteY5716" fmla="*/ 1269113 h 4305833"/>
                <a:gd name="connsiteX5717" fmla="*/ 1522572 w 4308628"/>
                <a:gd name="connsiteY5717" fmla="*/ 1269113 h 4305833"/>
                <a:gd name="connsiteX5718" fmla="*/ 1522572 w 4308628"/>
                <a:gd name="connsiteY5718" fmla="*/ 1269113 h 4305833"/>
                <a:gd name="connsiteX5719" fmla="*/ 1522572 w 4308628"/>
                <a:gd name="connsiteY5719" fmla="*/ 1269113 h 4305833"/>
                <a:gd name="connsiteX5720" fmla="*/ 1522572 w 4308628"/>
                <a:gd name="connsiteY5720" fmla="*/ 1269113 h 4305833"/>
                <a:gd name="connsiteX5721" fmla="*/ 1518908 w 4308628"/>
                <a:gd name="connsiteY5721" fmla="*/ 1263618 h 4305833"/>
                <a:gd name="connsiteX5722" fmla="*/ 1515245 w 4308628"/>
                <a:gd name="connsiteY5722" fmla="*/ 1262152 h 4305833"/>
                <a:gd name="connsiteX5723" fmla="*/ 1515977 w 4308628"/>
                <a:gd name="connsiteY5723" fmla="*/ 1259588 h 4305833"/>
                <a:gd name="connsiteX5724" fmla="*/ 1518542 w 4308628"/>
                <a:gd name="connsiteY5724" fmla="*/ 1259588 h 4305833"/>
                <a:gd name="connsiteX5725" fmla="*/ 1518908 w 4308628"/>
                <a:gd name="connsiteY5725" fmla="*/ 1263618 h 4305833"/>
                <a:gd name="connsiteX5726" fmla="*/ 1529899 w 4308628"/>
                <a:gd name="connsiteY5726" fmla="*/ 1271311 h 4305833"/>
                <a:gd name="connsiteX5727" fmla="*/ 1529899 w 4308628"/>
                <a:gd name="connsiteY5727" fmla="*/ 1269479 h 4305833"/>
                <a:gd name="connsiteX5728" fmla="*/ 1532463 w 4308628"/>
                <a:gd name="connsiteY5728" fmla="*/ 1268380 h 4305833"/>
                <a:gd name="connsiteX5729" fmla="*/ 1551147 w 4308628"/>
                <a:gd name="connsiteY5729" fmla="*/ 1277539 h 4305833"/>
                <a:gd name="connsiteX5730" fmla="*/ 1529899 w 4308628"/>
                <a:gd name="connsiteY5730" fmla="*/ 1271311 h 4305833"/>
                <a:gd name="connsiteX5731" fmla="*/ 1521106 w 4308628"/>
                <a:gd name="connsiteY5731" fmla="*/ 1276074 h 4305833"/>
                <a:gd name="connsiteX5732" fmla="*/ 1522572 w 4308628"/>
                <a:gd name="connsiteY5732" fmla="*/ 1276440 h 4305833"/>
                <a:gd name="connsiteX5733" fmla="*/ 1521473 w 4308628"/>
                <a:gd name="connsiteY5733" fmla="*/ 1298422 h 4305833"/>
                <a:gd name="connsiteX5734" fmla="*/ 1518908 w 4308628"/>
                <a:gd name="connsiteY5734" fmla="*/ 1277539 h 4305833"/>
                <a:gd name="connsiteX5735" fmla="*/ 1521106 w 4308628"/>
                <a:gd name="connsiteY5735" fmla="*/ 1276074 h 4305833"/>
                <a:gd name="connsiteX5736" fmla="*/ 1521106 w 4308628"/>
                <a:gd name="connsiteY5736" fmla="*/ 1276074 h 4305833"/>
                <a:gd name="connsiteX5737" fmla="*/ 1529532 w 4308628"/>
                <a:gd name="connsiteY5737" fmla="*/ 1278272 h 4305833"/>
                <a:gd name="connsiteX5738" fmla="*/ 1586684 w 4308628"/>
                <a:gd name="connsiteY5738" fmla="*/ 1295124 h 4305833"/>
                <a:gd name="connsiteX5739" fmla="*/ 1671678 w 4308628"/>
                <a:gd name="connsiteY5739" fmla="*/ 1336889 h 4305833"/>
                <a:gd name="connsiteX5740" fmla="*/ 1610131 w 4308628"/>
                <a:gd name="connsiteY5740" fmla="*/ 1391476 h 4305833"/>
                <a:gd name="connsiteX5741" fmla="*/ 1538691 w 4308628"/>
                <a:gd name="connsiteY5741" fmla="*/ 1431775 h 4305833"/>
                <a:gd name="connsiteX5742" fmla="*/ 1526968 w 4308628"/>
                <a:gd name="connsiteY5742" fmla="*/ 1337988 h 4305833"/>
                <a:gd name="connsiteX5743" fmla="*/ 1529532 w 4308628"/>
                <a:gd name="connsiteY5743" fmla="*/ 1278272 h 4305833"/>
                <a:gd name="connsiteX5744" fmla="*/ 1536493 w 4308628"/>
                <a:gd name="connsiteY5744" fmla="*/ 1468777 h 4305833"/>
                <a:gd name="connsiteX5745" fmla="*/ 1537959 w 4308628"/>
                <a:gd name="connsiteY5745" fmla="*/ 1466212 h 4305833"/>
                <a:gd name="connsiteX5746" fmla="*/ 1617824 w 4308628"/>
                <a:gd name="connsiteY5746" fmla="*/ 1528859 h 4305833"/>
                <a:gd name="connsiteX5747" fmla="*/ 1589981 w 4308628"/>
                <a:gd name="connsiteY5747" fmla="*/ 1545712 h 4305833"/>
                <a:gd name="connsiteX5748" fmla="*/ 1587783 w 4308628"/>
                <a:gd name="connsiteY5748" fmla="*/ 1543880 h 4305833"/>
                <a:gd name="connsiteX5749" fmla="*/ 1583753 w 4308628"/>
                <a:gd name="connsiteY5749" fmla="*/ 1544246 h 4305833"/>
                <a:gd name="connsiteX5750" fmla="*/ 1536493 w 4308628"/>
                <a:gd name="connsiteY5750" fmla="*/ 1468777 h 4305833"/>
                <a:gd name="connsiteX5751" fmla="*/ 1736523 w 4308628"/>
                <a:gd name="connsiteY5751" fmla="*/ 1459984 h 4305833"/>
                <a:gd name="connsiteX5752" fmla="*/ 1729929 w 4308628"/>
                <a:gd name="connsiteY5752" fmla="*/ 1463648 h 4305833"/>
                <a:gd name="connsiteX5753" fmla="*/ 1729196 w 4308628"/>
                <a:gd name="connsiteY5753" fmla="*/ 1459984 h 4305833"/>
                <a:gd name="connsiteX5754" fmla="*/ 1734691 w 4308628"/>
                <a:gd name="connsiteY5754" fmla="*/ 1455222 h 4305833"/>
                <a:gd name="connsiteX5755" fmla="*/ 1736523 w 4308628"/>
                <a:gd name="connsiteY5755" fmla="*/ 1459984 h 4305833"/>
                <a:gd name="connsiteX5756" fmla="*/ 1724067 w 4308628"/>
                <a:gd name="connsiteY5756" fmla="*/ 1466945 h 4305833"/>
                <a:gd name="connsiteX5757" fmla="*/ 1714908 w 4308628"/>
                <a:gd name="connsiteY5757" fmla="*/ 1472074 h 4305833"/>
                <a:gd name="connsiteX5758" fmla="*/ 1723701 w 4308628"/>
                <a:gd name="connsiteY5758" fmla="*/ 1464747 h 4305833"/>
                <a:gd name="connsiteX5759" fmla="*/ 1724067 w 4308628"/>
                <a:gd name="connsiteY5759" fmla="*/ 1466945 h 4305833"/>
                <a:gd name="connsiteX5760" fmla="*/ 1727731 w 4308628"/>
                <a:gd name="connsiteY5760" fmla="*/ 1452291 h 4305833"/>
                <a:gd name="connsiteX5761" fmla="*/ 1711611 w 4308628"/>
                <a:gd name="connsiteY5761" fmla="*/ 1386713 h 4305833"/>
                <a:gd name="connsiteX5762" fmla="*/ 1732860 w 4308628"/>
                <a:gd name="connsiteY5762" fmla="*/ 1448261 h 4305833"/>
                <a:gd name="connsiteX5763" fmla="*/ 1727731 w 4308628"/>
                <a:gd name="connsiteY5763" fmla="*/ 1452291 h 4305833"/>
                <a:gd name="connsiteX5764" fmla="*/ 1732127 w 4308628"/>
                <a:gd name="connsiteY5764" fmla="*/ 1470242 h 4305833"/>
                <a:gd name="connsiteX5765" fmla="*/ 1739088 w 4308628"/>
                <a:gd name="connsiteY5765" fmla="*/ 1466579 h 4305833"/>
                <a:gd name="connsiteX5766" fmla="*/ 1743850 w 4308628"/>
                <a:gd name="connsiteY5766" fmla="*/ 1480500 h 4305833"/>
                <a:gd name="connsiteX5767" fmla="*/ 1737989 w 4308628"/>
                <a:gd name="connsiteY5767" fmla="*/ 1495155 h 4305833"/>
                <a:gd name="connsiteX5768" fmla="*/ 1732127 w 4308628"/>
                <a:gd name="connsiteY5768" fmla="*/ 1470242 h 4305833"/>
                <a:gd name="connsiteX5769" fmla="*/ 1744950 w 4308628"/>
                <a:gd name="connsiteY5769" fmla="*/ 1463282 h 4305833"/>
                <a:gd name="connsiteX5770" fmla="*/ 1751910 w 4308628"/>
                <a:gd name="connsiteY5770" fmla="*/ 1459252 h 4305833"/>
                <a:gd name="connsiteX5771" fmla="*/ 1747514 w 4308628"/>
                <a:gd name="connsiteY5771" fmla="*/ 1470609 h 4305833"/>
                <a:gd name="connsiteX5772" fmla="*/ 1744950 w 4308628"/>
                <a:gd name="connsiteY5772" fmla="*/ 1463282 h 4305833"/>
                <a:gd name="connsiteX5773" fmla="*/ 1742751 w 4308628"/>
                <a:gd name="connsiteY5773" fmla="*/ 1456687 h 4305833"/>
                <a:gd name="connsiteX5774" fmla="*/ 1740553 w 4308628"/>
                <a:gd name="connsiteY5774" fmla="*/ 1450459 h 4305833"/>
                <a:gd name="connsiteX5775" fmla="*/ 1762901 w 4308628"/>
                <a:gd name="connsiteY5775" fmla="*/ 1431775 h 4305833"/>
                <a:gd name="connsiteX5776" fmla="*/ 1755940 w 4308628"/>
                <a:gd name="connsiteY5776" fmla="*/ 1449726 h 4305833"/>
                <a:gd name="connsiteX5777" fmla="*/ 1742751 w 4308628"/>
                <a:gd name="connsiteY5777" fmla="*/ 1456687 h 4305833"/>
                <a:gd name="connsiteX5778" fmla="*/ 1688164 w 4308628"/>
                <a:gd name="connsiteY5778" fmla="*/ 1337255 h 4305833"/>
                <a:gd name="connsiteX5779" fmla="*/ 1683768 w 4308628"/>
                <a:gd name="connsiteY5779" fmla="*/ 1335057 h 4305833"/>
                <a:gd name="connsiteX5780" fmla="*/ 1685600 w 4308628"/>
                <a:gd name="connsiteY5780" fmla="*/ 1333225 h 4305833"/>
                <a:gd name="connsiteX5781" fmla="*/ 1688164 w 4308628"/>
                <a:gd name="connsiteY5781" fmla="*/ 1337255 h 4305833"/>
                <a:gd name="connsiteX5782" fmla="*/ 1690362 w 4308628"/>
                <a:gd name="connsiteY5782" fmla="*/ 1346048 h 4305833"/>
                <a:gd name="connsiteX5783" fmla="*/ 1638340 w 4308628"/>
                <a:gd name="connsiteY5783" fmla="*/ 1375356 h 4305833"/>
                <a:gd name="connsiteX5784" fmla="*/ 1677906 w 4308628"/>
                <a:gd name="connsiteY5784" fmla="*/ 1340553 h 4305833"/>
                <a:gd name="connsiteX5785" fmla="*/ 1690362 w 4308628"/>
                <a:gd name="connsiteY5785" fmla="*/ 1346048 h 4305833"/>
                <a:gd name="connsiteX5786" fmla="*/ 1695492 w 4308628"/>
                <a:gd name="connsiteY5786" fmla="*/ 1351177 h 4305833"/>
                <a:gd name="connsiteX5787" fmla="*/ 1695492 w 4308628"/>
                <a:gd name="connsiteY5787" fmla="*/ 1351177 h 4305833"/>
                <a:gd name="connsiteX5788" fmla="*/ 1721869 w 4308628"/>
                <a:gd name="connsiteY5788" fmla="*/ 1457420 h 4305833"/>
                <a:gd name="connsiteX5789" fmla="*/ 1684134 w 4308628"/>
                <a:gd name="connsiteY5789" fmla="*/ 1488926 h 4305833"/>
                <a:gd name="connsiteX5790" fmla="*/ 1683402 w 4308628"/>
                <a:gd name="connsiteY5790" fmla="*/ 1490392 h 4305833"/>
                <a:gd name="connsiteX5791" fmla="*/ 1683035 w 4308628"/>
                <a:gd name="connsiteY5791" fmla="*/ 1491124 h 4305833"/>
                <a:gd name="connsiteX5792" fmla="*/ 1683035 w 4308628"/>
                <a:gd name="connsiteY5792" fmla="*/ 1491124 h 4305833"/>
                <a:gd name="connsiteX5793" fmla="*/ 1683035 w 4308628"/>
                <a:gd name="connsiteY5793" fmla="*/ 1491124 h 4305833"/>
                <a:gd name="connsiteX5794" fmla="*/ 1684134 w 4308628"/>
                <a:gd name="connsiteY5794" fmla="*/ 1493689 h 4305833"/>
                <a:gd name="connsiteX5795" fmla="*/ 1684134 w 4308628"/>
                <a:gd name="connsiteY5795" fmla="*/ 1493689 h 4305833"/>
                <a:gd name="connsiteX5796" fmla="*/ 1686699 w 4308628"/>
                <a:gd name="connsiteY5796" fmla="*/ 1494788 h 4305833"/>
                <a:gd name="connsiteX5797" fmla="*/ 1688164 w 4308628"/>
                <a:gd name="connsiteY5797" fmla="*/ 1494422 h 4305833"/>
                <a:gd name="connsiteX5798" fmla="*/ 1725899 w 4308628"/>
                <a:gd name="connsiteY5798" fmla="*/ 1473906 h 4305833"/>
                <a:gd name="connsiteX5799" fmla="*/ 1733959 w 4308628"/>
                <a:gd name="connsiteY5799" fmla="*/ 1506145 h 4305833"/>
                <a:gd name="connsiteX5800" fmla="*/ 1718938 w 4308628"/>
                <a:gd name="connsiteY5800" fmla="*/ 1543880 h 4305833"/>
                <a:gd name="connsiteX5801" fmla="*/ 1678273 w 4308628"/>
                <a:gd name="connsiteY5801" fmla="*/ 1545712 h 4305833"/>
                <a:gd name="connsiteX5802" fmla="*/ 1650430 w 4308628"/>
                <a:gd name="connsiteY5802" fmla="*/ 1527760 h 4305833"/>
                <a:gd name="connsiteX5803" fmla="*/ 1682303 w 4308628"/>
                <a:gd name="connsiteY5803" fmla="*/ 1498452 h 4305833"/>
                <a:gd name="connsiteX5804" fmla="*/ 1683035 w 4308628"/>
                <a:gd name="connsiteY5804" fmla="*/ 1496986 h 4305833"/>
                <a:gd name="connsiteX5805" fmla="*/ 1683402 w 4308628"/>
                <a:gd name="connsiteY5805" fmla="*/ 1496254 h 4305833"/>
                <a:gd name="connsiteX5806" fmla="*/ 1683402 w 4308628"/>
                <a:gd name="connsiteY5806" fmla="*/ 1496254 h 4305833"/>
                <a:gd name="connsiteX5807" fmla="*/ 1683402 w 4308628"/>
                <a:gd name="connsiteY5807" fmla="*/ 1496254 h 4305833"/>
                <a:gd name="connsiteX5808" fmla="*/ 1682303 w 4308628"/>
                <a:gd name="connsiteY5808" fmla="*/ 1493689 h 4305833"/>
                <a:gd name="connsiteX5809" fmla="*/ 1682303 w 4308628"/>
                <a:gd name="connsiteY5809" fmla="*/ 1493689 h 4305833"/>
                <a:gd name="connsiteX5810" fmla="*/ 1678639 w 4308628"/>
                <a:gd name="connsiteY5810" fmla="*/ 1493323 h 4305833"/>
                <a:gd name="connsiteX5811" fmla="*/ 1678273 w 4308628"/>
                <a:gd name="connsiteY5811" fmla="*/ 1493323 h 4305833"/>
                <a:gd name="connsiteX5812" fmla="*/ 1636142 w 4308628"/>
                <a:gd name="connsiteY5812" fmla="*/ 1518601 h 4305833"/>
                <a:gd name="connsiteX5813" fmla="*/ 1544187 w 4308628"/>
                <a:gd name="connsiteY5813" fmla="*/ 1459252 h 4305833"/>
                <a:gd name="connsiteX5814" fmla="*/ 1544187 w 4308628"/>
                <a:gd name="connsiteY5814" fmla="*/ 1459252 h 4305833"/>
                <a:gd name="connsiteX5815" fmla="*/ 1613794 w 4308628"/>
                <a:gd name="connsiteY5815" fmla="*/ 1397338 h 4305833"/>
                <a:gd name="connsiteX5816" fmla="*/ 1695492 w 4308628"/>
                <a:gd name="connsiteY5816" fmla="*/ 1351177 h 4305833"/>
                <a:gd name="connsiteX5817" fmla="*/ 1636142 w 4308628"/>
                <a:gd name="connsiteY5817" fmla="*/ 1526295 h 4305833"/>
                <a:gd name="connsiteX5818" fmla="*/ 1639439 w 4308628"/>
                <a:gd name="connsiteY5818" fmla="*/ 1528493 h 4305833"/>
                <a:gd name="connsiteX5819" fmla="*/ 1633944 w 4308628"/>
                <a:gd name="connsiteY5819" fmla="*/ 1533255 h 4305833"/>
                <a:gd name="connsiteX5820" fmla="*/ 1629914 w 4308628"/>
                <a:gd name="connsiteY5820" fmla="*/ 1529958 h 4305833"/>
                <a:gd name="connsiteX5821" fmla="*/ 1636142 w 4308628"/>
                <a:gd name="connsiteY5821" fmla="*/ 1526295 h 4305833"/>
                <a:gd name="connsiteX5822" fmla="*/ 1642736 w 4308628"/>
                <a:gd name="connsiteY5822" fmla="*/ 1522265 h 4305833"/>
                <a:gd name="connsiteX5823" fmla="*/ 1652628 w 4308628"/>
                <a:gd name="connsiteY5823" fmla="*/ 1516403 h 4305833"/>
                <a:gd name="connsiteX5824" fmla="*/ 1644568 w 4308628"/>
                <a:gd name="connsiteY5824" fmla="*/ 1523730 h 4305833"/>
                <a:gd name="connsiteX5825" fmla="*/ 1642736 w 4308628"/>
                <a:gd name="connsiteY5825" fmla="*/ 1522265 h 4305833"/>
                <a:gd name="connsiteX5826" fmla="*/ 1629914 w 4308628"/>
                <a:gd name="connsiteY5826" fmla="*/ 1522265 h 4305833"/>
                <a:gd name="connsiteX5827" fmla="*/ 1624419 w 4308628"/>
                <a:gd name="connsiteY5827" fmla="*/ 1525562 h 4305833"/>
                <a:gd name="connsiteX5828" fmla="*/ 1573129 w 4308628"/>
                <a:gd name="connsiteY5828" fmla="*/ 1485263 h 4305833"/>
                <a:gd name="connsiteX5829" fmla="*/ 1629914 w 4308628"/>
                <a:gd name="connsiteY5829" fmla="*/ 1522265 h 4305833"/>
                <a:gd name="connsiteX5830" fmla="*/ 1598774 w 4308628"/>
                <a:gd name="connsiteY5830" fmla="*/ 1549009 h 4305833"/>
                <a:gd name="connsiteX5831" fmla="*/ 1623686 w 4308628"/>
                <a:gd name="connsiteY5831" fmla="*/ 1533988 h 4305833"/>
                <a:gd name="connsiteX5832" fmla="*/ 1628815 w 4308628"/>
                <a:gd name="connsiteY5832" fmla="*/ 1538018 h 4305833"/>
                <a:gd name="connsiteX5833" fmla="*/ 1617824 w 4308628"/>
                <a:gd name="connsiteY5833" fmla="*/ 1548276 h 4305833"/>
                <a:gd name="connsiteX5834" fmla="*/ 1598774 w 4308628"/>
                <a:gd name="connsiteY5834" fmla="*/ 1549009 h 4305833"/>
                <a:gd name="connsiteX5835" fmla="*/ 1634310 w 4308628"/>
                <a:gd name="connsiteY5835" fmla="*/ 1542048 h 4305833"/>
                <a:gd name="connsiteX5836" fmla="*/ 1640538 w 4308628"/>
                <a:gd name="connsiteY5836" fmla="*/ 1546811 h 4305833"/>
                <a:gd name="connsiteX5837" fmla="*/ 1628448 w 4308628"/>
                <a:gd name="connsiteY5837" fmla="*/ 1547177 h 4305833"/>
                <a:gd name="connsiteX5838" fmla="*/ 1634310 w 4308628"/>
                <a:gd name="connsiteY5838" fmla="*/ 1542048 h 4305833"/>
                <a:gd name="connsiteX5839" fmla="*/ 1639439 w 4308628"/>
                <a:gd name="connsiteY5839" fmla="*/ 1537652 h 4305833"/>
                <a:gd name="connsiteX5840" fmla="*/ 1645301 w 4308628"/>
                <a:gd name="connsiteY5840" fmla="*/ 1532156 h 4305833"/>
                <a:gd name="connsiteX5841" fmla="*/ 1666549 w 4308628"/>
                <a:gd name="connsiteY5841" fmla="*/ 1546078 h 4305833"/>
                <a:gd name="connsiteX5842" fmla="*/ 1651162 w 4308628"/>
                <a:gd name="connsiteY5842" fmla="*/ 1546811 h 4305833"/>
                <a:gd name="connsiteX5843" fmla="*/ 1639439 w 4308628"/>
                <a:gd name="connsiteY5843" fmla="*/ 1537652 h 4305833"/>
                <a:gd name="connsiteX5844" fmla="*/ 1541622 w 4308628"/>
                <a:gd name="connsiteY5844" fmla="*/ 1452291 h 4305833"/>
                <a:gd name="connsiteX5845" fmla="*/ 1539790 w 4308628"/>
                <a:gd name="connsiteY5845" fmla="*/ 1438736 h 4305833"/>
                <a:gd name="connsiteX5846" fmla="*/ 1585951 w 4308628"/>
                <a:gd name="connsiteY5846" fmla="*/ 1412725 h 4305833"/>
                <a:gd name="connsiteX5847" fmla="*/ 1541622 w 4308628"/>
                <a:gd name="connsiteY5847" fmla="*/ 1452291 h 4305833"/>
                <a:gd name="connsiteX5848" fmla="*/ 1534295 w 4308628"/>
                <a:gd name="connsiteY5848" fmla="*/ 1447162 h 4305833"/>
                <a:gd name="connsiteX5849" fmla="*/ 1531364 w 4308628"/>
                <a:gd name="connsiteY5849" fmla="*/ 1443498 h 4305833"/>
                <a:gd name="connsiteX5850" fmla="*/ 1533562 w 4308628"/>
                <a:gd name="connsiteY5850" fmla="*/ 1442399 h 4305833"/>
                <a:gd name="connsiteX5851" fmla="*/ 1534295 w 4308628"/>
                <a:gd name="connsiteY5851" fmla="*/ 1447162 h 4305833"/>
                <a:gd name="connsiteX5852" fmla="*/ 1526968 w 4308628"/>
                <a:gd name="connsiteY5852" fmla="*/ 1448994 h 4305833"/>
                <a:gd name="connsiteX5853" fmla="*/ 1525136 w 4308628"/>
                <a:gd name="connsiteY5853" fmla="*/ 1447528 h 4305833"/>
                <a:gd name="connsiteX5854" fmla="*/ 1525503 w 4308628"/>
                <a:gd name="connsiteY5854" fmla="*/ 1447162 h 4305833"/>
                <a:gd name="connsiteX5855" fmla="*/ 1526968 w 4308628"/>
                <a:gd name="connsiteY5855" fmla="*/ 1448994 h 4305833"/>
                <a:gd name="connsiteX5856" fmla="*/ 1763267 w 4308628"/>
                <a:gd name="connsiteY5856" fmla="*/ 1422982 h 4305833"/>
                <a:gd name="connsiteX5857" fmla="*/ 1738355 w 4308628"/>
                <a:gd name="connsiteY5857" fmla="*/ 1443865 h 4305833"/>
                <a:gd name="connsiteX5858" fmla="*/ 1704284 w 4308628"/>
                <a:gd name="connsiteY5858" fmla="*/ 1348246 h 4305833"/>
                <a:gd name="connsiteX5859" fmla="*/ 1707215 w 4308628"/>
                <a:gd name="connsiteY5859" fmla="*/ 1347513 h 4305833"/>
                <a:gd name="connsiteX5860" fmla="*/ 1763267 w 4308628"/>
                <a:gd name="connsiteY5860" fmla="*/ 1417121 h 4305833"/>
                <a:gd name="connsiteX5861" fmla="*/ 1761436 w 4308628"/>
                <a:gd name="connsiteY5861" fmla="*/ 1420784 h 4305833"/>
                <a:gd name="connsiteX5862" fmla="*/ 1762535 w 4308628"/>
                <a:gd name="connsiteY5862" fmla="*/ 1423349 h 4305833"/>
                <a:gd name="connsiteX5863" fmla="*/ 1763267 w 4308628"/>
                <a:gd name="connsiteY5863" fmla="*/ 1422982 h 4305833"/>
                <a:gd name="connsiteX5864" fmla="*/ 1691461 w 4308628"/>
                <a:gd name="connsiteY5864" fmla="*/ 1328463 h 4305833"/>
                <a:gd name="connsiteX5865" fmla="*/ 1692194 w 4308628"/>
                <a:gd name="connsiteY5865" fmla="*/ 1330661 h 4305833"/>
                <a:gd name="connsiteX5866" fmla="*/ 1691095 w 4308628"/>
                <a:gd name="connsiteY5866" fmla="*/ 1328829 h 4305833"/>
                <a:gd name="connsiteX5867" fmla="*/ 1691461 w 4308628"/>
                <a:gd name="connsiteY5867" fmla="*/ 1328463 h 4305833"/>
                <a:gd name="connsiteX5868" fmla="*/ 1610131 w 4308628"/>
                <a:gd name="connsiteY5868" fmla="*/ 1555237 h 4305833"/>
                <a:gd name="connsiteX5869" fmla="*/ 1610131 w 4308628"/>
                <a:gd name="connsiteY5869" fmla="*/ 1555237 h 4305833"/>
                <a:gd name="connsiteX5870" fmla="*/ 1688531 w 4308628"/>
                <a:gd name="connsiteY5870" fmla="*/ 1551940 h 4305833"/>
                <a:gd name="connsiteX5871" fmla="*/ 1716740 w 4308628"/>
                <a:gd name="connsiteY5871" fmla="*/ 1550841 h 4305833"/>
                <a:gd name="connsiteX5872" fmla="*/ 1713443 w 4308628"/>
                <a:gd name="connsiteY5872" fmla="*/ 1559267 h 4305833"/>
                <a:gd name="connsiteX5873" fmla="*/ 1705749 w 4308628"/>
                <a:gd name="connsiteY5873" fmla="*/ 1563297 h 4305833"/>
                <a:gd name="connsiteX5874" fmla="*/ 1688531 w 4308628"/>
                <a:gd name="connsiteY5874" fmla="*/ 1551940 h 4305833"/>
                <a:gd name="connsiteX5875" fmla="*/ 1722235 w 4308628"/>
                <a:gd name="connsiteY5875" fmla="*/ 1554504 h 4305833"/>
                <a:gd name="connsiteX5876" fmla="*/ 1724067 w 4308628"/>
                <a:gd name="connsiteY5876" fmla="*/ 1550474 h 4305833"/>
                <a:gd name="connsiteX5877" fmla="*/ 1728464 w 4308628"/>
                <a:gd name="connsiteY5877" fmla="*/ 1550474 h 4305833"/>
                <a:gd name="connsiteX5878" fmla="*/ 1725166 w 4308628"/>
                <a:gd name="connsiteY5878" fmla="*/ 1553039 h 4305833"/>
                <a:gd name="connsiteX5879" fmla="*/ 1722235 w 4308628"/>
                <a:gd name="connsiteY5879" fmla="*/ 1554504 h 4305833"/>
                <a:gd name="connsiteX5880" fmla="*/ 1735791 w 4308628"/>
                <a:gd name="connsiteY5880" fmla="*/ 1543147 h 4305833"/>
                <a:gd name="connsiteX5881" fmla="*/ 1726998 w 4308628"/>
                <a:gd name="connsiteY5881" fmla="*/ 1543514 h 4305833"/>
                <a:gd name="connsiteX5882" fmla="*/ 1737256 w 4308628"/>
                <a:gd name="connsiteY5882" fmla="*/ 1517502 h 4305833"/>
                <a:gd name="connsiteX5883" fmla="*/ 1742019 w 4308628"/>
                <a:gd name="connsiteY5883" fmla="*/ 1537285 h 4305833"/>
                <a:gd name="connsiteX5884" fmla="*/ 1735791 w 4308628"/>
                <a:gd name="connsiteY5884" fmla="*/ 1543147 h 4305833"/>
                <a:gd name="connsiteX5885" fmla="*/ 1765465 w 4308628"/>
                <a:gd name="connsiteY5885" fmla="*/ 1444598 h 4305833"/>
                <a:gd name="connsiteX5886" fmla="*/ 1765465 w 4308628"/>
                <a:gd name="connsiteY5886" fmla="*/ 1444598 h 4305833"/>
                <a:gd name="connsiteX5887" fmla="*/ 1774258 w 4308628"/>
                <a:gd name="connsiteY5887" fmla="*/ 1428478 h 4305833"/>
                <a:gd name="connsiteX5888" fmla="*/ 1780852 w 4308628"/>
                <a:gd name="connsiteY5888" fmla="*/ 1420418 h 4305833"/>
                <a:gd name="connsiteX5889" fmla="*/ 1779753 w 4308628"/>
                <a:gd name="connsiteY5889" fmla="*/ 1417853 h 4305833"/>
                <a:gd name="connsiteX5890" fmla="*/ 1780486 w 4308628"/>
                <a:gd name="connsiteY5890" fmla="*/ 1417487 h 4305833"/>
                <a:gd name="connsiteX5891" fmla="*/ 1781585 w 4308628"/>
                <a:gd name="connsiteY5891" fmla="*/ 1424448 h 4305833"/>
                <a:gd name="connsiteX5892" fmla="*/ 1783417 w 4308628"/>
                <a:gd name="connsiteY5892" fmla="*/ 1434706 h 4305833"/>
                <a:gd name="connsiteX5893" fmla="*/ 1773159 w 4308628"/>
                <a:gd name="connsiteY5893" fmla="*/ 1440201 h 4305833"/>
                <a:gd name="connsiteX5894" fmla="*/ 1773525 w 4308628"/>
                <a:gd name="connsiteY5894" fmla="*/ 1428478 h 4305833"/>
                <a:gd name="connsiteX5895" fmla="*/ 1774258 w 4308628"/>
                <a:gd name="connsiteY5895" fmla="*/ 1428478 h 4305833"/>
                <a:gd name="connsiteX5896" fmla="*/ 1585951 w 4308628"/>
                <a:gd name="connsiteY5896" fmla="*/ 1563663 h 4305833"/>
                <a:gd name="connsiteX5897" fmla="*/ 1579723 w 4308628"/>
                <a:gd name="connsiteY5897" fmla="*/ 1560366 h 4305833"/>
                <a:gd name="connsiteX5898" fmla="*/ 1580456 w 4308628"/>
                <a:gd name="connsiteY5898" fmla="*/ 1559999 h 4305833"/>
                <a:gd name="connsiteX5899" fmla="*/ 1582288 w 4308628"/>
                <a:gd name="connsiteY5899" fmla="*/ 1561831 h 4305833"/>
                <a:gd name="connsiteX5900" fmla="*/ 1585218 w 4308628"/>
                <a:gd name="connsiteY5900" fmla="*/ 1562198 h 4305833"/>
                <a:gd name="connsiteX5901" fmla="*/ 1592179 w 4308628"/>
                <a:gd name="connsiteY5901" fmla="*/ 1558168 h 4305833"/>
                <a:gd name="connsiteX5902" fmla="*/ 1603536 w 4308628"/>
                <a:gd name="connsiteY5902" fmla="*/ 1561099 h 4305833"/>
                <a:gd name="connsiteX5903" fmla="*/ 1595110 w 4308628"/>
                <a:gd name="connsiteY5903" fmla="*/ 1568792 h 4305833"/>
                <a:gd name="connsiteX5904" fmla="*/ 1585951 w 4308628"/>
                <a:gd name="connsiteY5904" fmla="*/ 1563663 h 4305833"/>
                <a:gd name="connsiteX5905" fmla="*/ 1620389 w 4308628"/>
                <a:gd name="connsiteY5905" fmla="*/ 1554870 h 4305833"/>
                <a:gd name="connsiteX5906" fmla="*/ 1648598 w 4308628"/>
                <a:gd name="connsiteY5906" fmla="*/ 1553771 h 4305833"/>
                <a:gd name="connsiteX5907" fmla="*/ 1669480 w 4308628"/>
                <a:gd name="connsiteY5907" fmla="*/ 1570257 h 4305833"/>
                <a:gd name="connsiteX5908" fmla="*/ 1635409 w 4308628"/>
                <a:gd name="connsiteY5908" fmla="*/ 1561831 h 4305833"/>
                <a:gd name="connsiteX5909" fmla="*/ 1617824 w 4308628"/>
                <a:gd name="connsiteY5909" fmla="*/ 1557435 h 4305833"/>
                <a:gd name="connsiteX5910" fmla="*/ 1620389 w 4308628"/>
                <a:gd name="connsiteY5910" fmla="*/ 1554870 h 4305833"/>
                <a:gd name="connsiteX5911" fmla="*/ 1686699 w 4308628"/>
                <a:gd name="connsiteY5911" fmla="*/ 1569891 h 4305833"/>
                <a:gd name="connsiteX5912" fmla="*/ 1680837 w 4308628"/>
                <a:gd name="connsiteY5912" fmla="*/ 1570257 h 4305833"/>
                <a:gd name="connsiteX5913" fmla="*/ 1659222 w 4308628"/>
                <a:gd name="connsiteY5913" fmla="*/ 1553039 h 4305833"/>
                <a:gd name="connsiteX5914" fmla="*/ 1676441 w 4308628"/>
                <a:gd name="connsiteY5914" fmla="*/ 1552306 h 4305833"/>
                <a:gd name="connsiteX5915" fmla="*/ 1698056 w 4308628"/>
                <a:gd name="connsiteY5915" fmla="*/ 1566227 h 4305833"/>
                <a:gd name="connsiteX5916" fmla="*/ 1688531 w 4308628"/>
                <a:gd name="connsiteY5916" fmla="*/ 1571356 h 4305833"/>
                <a:gd name="connsiteX5917" fmla="*/ 1686699 w 4308628"/>
                <a:gd name="connsiteY5917" fmla="*/ 1569891 h 4305833"/>
                <a:gd name="connsiteX5918" fmla="*/ 1686699 w 4308628"/>
                <a:gd name="connsiteY5918" fmla="*/ 1569891 h 4305833"/>
                <a:gd name="connsiteX5919" fmla="*/ 1740919 w 4308628"/>
                <a:gd name="connsiteY5919" fmla="*/ 1506511 h 4305833"/>
                <a:gd name="connsiteX5920" fmla="*/ 1747148 w 4308628"/>
                <a:gd name="connsiteY5920" fmla="*/ 1490758 h 4305833"/>
                <a:gd name="connsiteX5921" fmla="*/ 1756306 w 4308628"/>
                <a:gd name="connsiteY5921" fmla="*/ 1516769 h 4305833"/>
                <a:gd name="connsiteX5922" fmla="*/ 1754108 w 4308628"/>
                <a:gd name="connsiteY5922" fmla="*/ 1522265 h 4305833"/>
                <a:gd name="connsiteX5923" fmla="*/ 1754841 w 4308628"/>
                <a:gd name="connsiteY5923" fmla="*/ 1524463 h 4305833"/>
                <a:gd name="connsiteX5924" fmla="*/ 1747148 w 4308628"/>
                <a:gd name="connsiteY5924" fmla="*/ 1531790 h 4305833"/>
                <a:gd name="connsiteX5925" fmla="*/ 1740919 w 4308628"/>
                <a:gd name="connsiteY5925" fmla="*/ 1506511 h 4305833"/>
                <a:gd name="connsiteX5926" fmla="*/ 1759604 w 4308628"/>
                <a:gd name="connsiteY5926" fmla="*/ 1506145 h 4305833"/>
                <a:gd name="connsiteX5927" fmla="*/ 1750811 w 4308628"/>
                <a:gd name="connsiteY5927" fmla="*/ 1480867 h 4305833"/>
                <a:gd name="connsiteX5928" fmla="*/ 1761069 w 4308628"/>
                <a:gd name="connsiteY5928" fmla="*/ 1454489 h 4305833"/>
                <a:gd name="connsiteX5929" fmla="*/ 1764366 w 4308628"/>
                <a:gd name="connsiteY5929" fmla="*/ 1452657 h 4305833"/>
                <a:gd name="connsiteX5930" fmla="*/ 1762535 w 4308628"/>
                <a:gd name="connsiteY5930" fmla="*/ 1470975 h 4305833"/>
                <a:gd name="connsiteX5931" fmla="*/ 1759604 w 4308628"/>
                <a:gd name="connsiteY5931" fmla="*/ 1506145 h 4305833"/>
                <a:gd name="connsiteX5932" fmla="*/ 1703185 w 4308628"/>
                <a:gd name="connsiteY5932" fmla="*/ 1331027 h 4305833"/>
                <a:gd name="connsiteX5933" fmla="*/ 1699888 w 4308628"/>
                <a:gd name="connsiteY5933" fmla="*/ 1326997 h 4305833"/>
                <a:gd name="connsiteX5934" fmla="*/ 1705383 w 4308628"/>
                <a:gd name="connsiteY5934" fmla="*/ 1327364 h 4305833"/>
                <a:gd name="connsiteX5935" fmla="*/ 1703185 w 4308628"/>
                <a:gd name="connsiteY5935" fmla="*/ 1331027 h 4305833"/>
                <a:gd name="connsiteX5936" fmla="*/ 1681570 w 4308628"/>
                <a:gd name="connsiteY5936" fmla="*/ 1328096 h 4305833"/>
                <a:gd name="connsiteX5937" fmla="*/ 1676807 w 4308628"/>
                <a:gd name="connsiteY5937" fmla="*/ 1332126 h 4305833"/>
                <a:gd name="connsiteX5938" fmla="*/ 1624785 w 4308628"/>
                <a:gd name="connsiteY5938" fmla="*/ 1306481 h 4305833"/>
                <a:gd name="connsiteX5939" fmla="*/ 1677540 w 4308628"/>
                <a:gd name="connsiteY5939" fmla="*/ 1322235 h 4305833"/>
                <a:gd name="connsiteX5940" fmla="*/ 1681570 w 4308628"/>
                <a:gd name="connsiteY5940" fmla="*/ 1328096 h 4305833"/>
                <a:gd name="connsiteX5941" fmla="*/ 1532097 w 4308628"/>
                <a:gd name="connsiteY5941" fmla="*/ 1435439 h 4305833"/>
                <a:gd name="connsiteX5942" fmla="*/ 1526602 w 4308628"/>
                <a:gd name="connsiteY5942" fmla="*/ 1438369 h 4305833"/>
                <a:gd name="connsiteX5943" fmla="*/ 1522205 w 4308628"/>
                <a:gd name="connsiteY5943" fmla="*/ 1432874 h 4305833"/>
                <a:gd name="connsiteX5944" fmla="*/ 1524770 w 4308628"/>
                <a:gd name="connsiteY5944" fmla="*/ 1377921 h 4305833"/>
                <a:gd name="connsiteX5945" fmla="*/ 1532097 w 4308628"/>
                <a:gd name="connsiteY5945" fmla="*/ 1435439 h 4305833"/>
                <a:gd name="connsiteX5946" fmla="*/ 1522205 w 4308628"/>
                <a:gd name="connsiteY5946" fmla="*/ 1459984 h 4305833"/>
                <a:gd name="connsiteX5947" fmla="*/ 1518175 w 4308628"/>
                <a:gd name="connsiteY5947" fmla="*/ 1461084 h 4305833"/>
                <a:gd name="connsiteX5948" fmla="*/ 1519641 w 4308628"/>
                <a:gd name="connsiteY5948" fmla="*/ 1455588 h 4305833"/>
                <a:gd name="connsiteX5949" fmla="*/ 1522205 w 4308628"/>
                <a:gd name="connsiteY5949" fmla="*/ 1459984 h 4305833"/>
                <a:gd name="connsiteX5950" fmla="*/ 1787080 w 4308628"/>
                <a:gd name="connsiteY5950" fmla="*/ 1420418 h 4305833"/>
                <a:gd name="connsiteX5951" fmla="*/ 1785981 w 4308628"/>
                <a:gd name="connsiteY5951" fmla="*/ 1414190 h 4305833"/>
                <a:gd name="connsiteX5952" fmla="*/ 1786714 w 4308628"/>
                <a:gd name="connsiteY5952" fmla="*/ 1412725 h 4305833"/>
                <a:gd name="connsiteX5953" fmla="*/ 1790011 w 4308628"/>
                <a:gd name="connsiteY5953" fmla="*/ 1410893 h 4305833"/>
                <a:gd name="connsiteX5954" fmla="*/ 1787080 w 4308628"/>
                <a:gd name="connsiteY5954" fmla="*/ 1420418 h 4305833"/>
                <a:gd name="connsiteX5955" fmla="*/ 1788912 w 4308628"/>
                <a:gd name="connsiteY5955" fmla="*/ 1403932 h 4305833"/>
                <a:gd name="connsiteX5956" fmla="*/ 1798804 w 4308628"/>
                <a:gd name="connsiteY5956" fmla="*/ 1380485 h 4305833"/>
                <a:gd name="connsiteX5957" fmla="*/ 1792576 w 4308628"/>
                <a:gd name="connsiteY5957" fmla="*/ 1402100 h 4305833"/>
                <a:gd name="connsiteX5958" fmla="*/ 1788912 w 4308628"/>
                <a:gd name="connsiteY5958" fmla="*/ 1403932 h 4305833"/>
                <a:gd name="connsiteX5959" fmla="*/ 1806863 w 4308628"/>
                <a:gd name="connsiteY5959" fmla="*/ 1343117 h 4305833"/>
                <a:gd name="connsiteX5960" fmla="*/ 1790011 w 4308628"/>
                <a:gd name="connsiteY5960" fmla="*/ 1375356 h 4305833"/>
                <a:gd name="connsiteX5961" fmla="*/ 1771327 w 4308628"/>
                <a:gd name="connsiteY5961" fmla="*/ 1411626 h 4305833"/>
                <a:gd name="connsiteX5962" fmla="*/ 1770594 w 4308628"/>
                <a:gd name="connsiteY5962" fmla="*/ 1411259 h 4305833"/>
                <a:gd name="connsiteX5963" fmla="*/ 1768396 w 4308628"/>
                <a:gd name="connsiteY5963" fmla="*/ 1411992 h 4305833"/>
                <a:gd name="connsiteX5964" fmla="*/ 1714176 w 4308628"/>
                <a:gd name="connsiteY5964" fmla="*/ 1344582 h 4305833"/>
                <a:gd name="connsiteX5965" fmla="*/ 1744583 w 4308628"/>
                <a:gd name="connsiteY5965" fmla="*/ 1336156 h 4305833"/>
                <a:gd name="connsiteX5966" fmla="*/ 1775723 w 4308628"/>
                <a:gd name="connsiteY5966" fmla="*/ 1354108 h 4305833"/>
                <a:gd name="connsiteX5967" fmla="*/ 1775357 w 4308628"/>
                <a:gd name="connsiteY5967" fmla="*/ 1355207 h 4305833"/>
                <a:gd name="connsiteX5968" fmla="*/ 1783050 w 4308628"/>
                <a:gd name="connsiteY5968" fmla="*/ 1362168 h 4305833"/>
                <a:gd name="connsiteX5969" fmla="*/ 1790744 w 4308628"/>
                <a:gd name="connsiteY5969" fmla="*/ 1354474 h 4305833"/>
                <a:gd name="connsiteX5970" fmla="*/ 1787813 w 4308628"/>
                <a:gd name="connsiteY5970" fmla="*/ 1348612 h 4305833"/>
                <a:gd name="connsiteX5971" fmla="*/ 1784149 w 4308628"/>
                <a:gd name="connsiteY5971" fmla="*/ 1347513 h 4305833"/>
                <a:gd name="connsiteX5972" fmla="*/ 1779387 w 4308628"/>
                <a:gd name="connsiteY5972" fmla="*/ 1333592 h 4305833"/>
                <a:gd name="connsiteX5973" fmla="*/ 1809428 w 4308628"/>
                <a:gd name="connsiteY5973" fmla="*/ 1336156 h 4305833"/>
                <a:gd name="connsiteX5974" fmla="*/ 1806863 w 4308628"/>
                <a:gd name="connsiteY5974" fmla="*/ 1343117 h 4305833"/>
                <a:gd name="connsiteX5975" fmla="*/ 1777189 w 4308628"/>
                <a:gd name="connsiteY5975" fmla="*/ 1347513 h 4305833"/>
                <a:gd name="connsiteX5976" fmla="*/ 1754108 w 4308628"/>
                <a:gd name="connsiteY5976" fmla="*/ 1334324 h 4305833"/>
                <a:gd name="connsiteX5977" fmla="*/ 1760703 w 4308628"/>
                <a:gd name="connsiteY5977" fmla="*/ 1332493 h 4305833"/>
                <a:gd name="connsiteX5978" fmla="*/ 1772060 w 4308628"/>
                <a:gd name="connsiteY5978" fmla="*/ 1333592 h 4305833"/>
                <a:gd name="connsiteX5979" fmla="*/ 1777189 w 4308628"/>
                <a:gd name="connsiteY5979" fmla="*/ 1347513 h 4305833"/>
                <a:gd name="connsiteX5980" fmla="*/ 1736523 w 4308628"/>
                <a:gd name="connsiteY5980" fmla="*/ 1331760 h 4305833"/>
                <a:gd name="connsiteX5981" fmla="*/ 1709779 w 4308628"/>
                <a:gd name="connsiteY5981" fmla="*/ 1339087 h 4305833"/>
                <a:gd name="connsiteX5982" fmla="*/ 1707581 w 4308628"/>
                <a:gd name="connsiteY5982" fmla="*/ 1336523 h 4305833"/>
                <a:gd name="connsiteX5983" fmla="*/ 1713077 w 4308628"/>
                <a:gd name="connsiteY5983" fmla="*/ 1328096 h 4305833"/>
                <a:gd name="connsiteX5984" fmla="*/ 1732860 w 4308628"/>
                <a:gd name="connsiteY5984" fmla="*/ 1329928 h 4305833"/>
                <a:gd name="connsiteX5985" fmla="*/ 1736523 w 4308628"/>
                <a:gd name="connsiteY5985" fmla="*/ 1331760 h 4305833"/>
                <a:gd name="connsiteX5986" fmla="*/ 1516344 w 4308628"/>
                <a:gd name="connsiteY5986" fmla="*/ 1468411 h 4305833"/>
                <a:gd name="connsiteX5987" fmla="*/ 1526235 w 4308628"/>
                <a:gd name="connsiteY5987" fmla="*/ 1465846 h 4305833"/>
                <a:gd name="connsiteX5988" fmla="*/ 1528067 w 4308628"/>
                <a:gd name="connsiteY5988" fmla="*/ 1468777 h 4305833"/>
                <a:gd name="connsiteX5989" fmla="*/ 1512314 w 4308628"/>
                <a:gd name="connsiteY5989" fmla="*/ 1491491 h 4305833"/>
                <a:gd name="connsiteX5990" fmla="*/ 1511581 w 4308628"/>
                <a:gd name="connsiteY5990" fmla="*/ 1487461 h 4305833"/>
                <a:gd name="connsiteX5991" fmla="*/ 1516344 w 4308628"/>
                <a:gd name="connsiteY5991" fmla="*/ 1468411 h 4305833"/>
                <a:gd name="connsiteX5992" fmla="*/ 1509017 w 4308628"/>
                <a:gd name="connsiteY5992" fmla="*/ 1509076 h 4305833"/>
                <a:gd name="connsiteX5993" fmla="*/ 1514146 w 4308628"/>
                <a:gd name="connsiteY5993" fmla="*/ 1535087 h 4305833"/>
                <a:gd name="connsiteX5994" fmla="*/ 1502422 w 4308628"/>
                <a:gd name="connsiteY5994" fmla="*/ 1525928 h 4305833"/>
                <a:gd name="connsiteX5995" fmla="*/ 1505353 w 4308628"/>
                <a:gd name="connsiteY5995" fmla="*/ 1514938 h 4305833"/>
                <a:gd name="connsiteX5996" fmla="*/ 1509017 w 4308628"/>
                <a:gd name="connsiteY5996" fmla="*/ 1509076 h 4305833"/>
                <a:gd name="connsiteX5997" fmla="*/ 1511947 w 4308628"/>
                <a:gd name="connsiteY5997" fmla="*/ 1542414 h 4305833"/>
                <a:gd name="connsiteX5998" fmla="*/ 1511947 w 4308628"/>
                <a:gd name="connsiteY5998" fmla="*/ 1546444 h 4305833"/>
                <a:gd name="connsiteX5999" fmla="*/ 1519274 w 4308628"/>
                <a:gd name="connsiteY5999" fmla="*/ 1551207 h 4305833"/>
                <a:gd name="connsiteX6000" fmla="*/ 1522205 w 4308628"/>
                <a:gd name="connsiteY6000" fmla="*/ 1550474 h 4305833"/>
                <a:gd name="connsiteX6001" fmla="*/ 1526602 w 4308628"/>
                <a:gd name="connsiteY6001" fmla="*/ 1540582 h 4305833"/>
                <a:gd name="connsiteX6002" fmla="*/ 1521473 w 4308628"/>
                <a:gd name="connsiteY6002" fmla="*/ 1536186 h 4305833"/>
                <a:gd name="connsiteX6003" fmla="*/ 1514512 w 4308628"/>
                <a:gd name="connsiteY6003" fmla="*/ 1501016 h 4305833"/>
                <a:gd name="connsiteX6004" fmla="*/ 1532097 w 4308628"/>
                <a:gd name="connsiteY6004" fmla="*/ 1475005 h 4305833"/>
                <a:gd name="connsiteX6005" fmla="*/ 1578258 w 4308628"/>
                <a:gd name="connsiteY6005" fmla="*/ 1548276 h 4305833"/>
                <a:gd name="connsiteX6006" fmla="*/ 1576426 w 4308628"/>
                <a:gd name="connsiteY6006" fmla="*/ 1550108 h 4305833"/>
                <a:gd name="connsiteX6007" fmla="*/ 1576426 w 4308628"/>
                <a:gd name="connsiteY6007" fmla="*/ 1550841 h 4305833"/>
                <a:gd name="connsiteX6008" fmla="*/ 1536127 w 4308628"/>
                <a:gd name="connsiteY6008" fmla="*/ 1556702 h 4305833"/>
                <a:gd name="connsiteX6009" fmla="*/ 1500224 w 4308628"/>
                <a:gd name="connsiteY6009" fmla="*/ 1562198 h 4305833"/>
                <a:gd name="connsiteX6010" fmla="*/ 1492897 w 4308628"/>
                <a:gd name="connsiteY6010" fmla="*/ 1562564 h 4305833"/>
                <a:gd name="connsiteX6011" fmla="*/ 1500224 w 4308628"/>
                <a:gd name="connsiteY6011" fmla="*/ 1533255 h 4305833"/>
                <a:gd name="connsiteX6012" fmla="*/ 1511947 w 4308628"/>
                <a:gd name="connsiteY6012" fmla="*/ 1542414 h 4305833"/>
                <a:gd name="connsiteX6013" fmla="*/ 1563604 w 4308628"/>
                <a:gd name="connsiteY6013" fmla="*/ 1564762 h 4305833"/>
                <a:gd name="connsiteX6014" fmla="*/ 1560306 w 4308628"/>
                <a:gd name="connsiteY6014" fmla="*/ 1567693 h 4305833"/>
                <a:gd name="connsiteX6015" fmla="*/ 1537592 w 4308628"/>
                <a:gd name="connsiteY6015" fmla="*/ 1566594 h 4305833"/>
                <a:gd name="connsiteX6016" fmla="*/ 1563604 w 4308628"/>
                <a:gd name="connsiteY6016" fmla="*/ 1564762 h 4305833"/>
                <a:gd name="connsiteX6017" fmla="*/ 1572396 w 4308628"/>
                <a:gd name="connsiteY6017" fmla="*/ 1565495 h 4305833"/>
                <a:gd name="connsiteX6018" fmla="*/ 1572762 w 4308628"/>
                <a:gd name="connsiteY6018" fmla="*/ 1565861 h 4305833"/>
                <a:gd name="connsiteX6019" fmla="*/ 1574228 w 4308628"/>
                <a:gd name="connsiteY6019" fmla="*/ 1565495 h 4305833"/>
                <a:gd name="connsiteX6020" fmla="*/ 1579723 w 4308628"/>
                <a:gd name="connsiteY6020" fmla="*/ 1568426 h 4305833"/>
                <a:gd name="connsiteX6021" fmla="*/ 1569465 w 4308628"/>
                <a:gd name="connsiteY6021" fmla="*/ 1567693 h 4305833"/>
                <a:gd name="connsiteX6022" fmla="*/ 1572396 w 4308628"/>
                <a:gd name="connsiteY6022" fmla="*/ 1565495 h 4305833"/>
                <a:gd name="connsiteX6023" fmla="*/ 1584852 w 4308628"/>
                <a:gd name="connsiteY6023" fmla="*/ 1575753 h 4305833"/>
                <a:gd name="connsiteX6024" fmla="*/ 1515977 w 4308628"/>
                <a:gd name="connsiteY6024" fmla="*/ 1617151 h 4305833"/>
                <a:gd name="connsiteX6025" fmla="*/ 1562871 w 4308628"/>
                <a:gd name="connsiteY6025" fmla="*/ 1574287 h 4305833"/>
                <a:gd name="connsiteX6026" fmla="*/ 1584852 w 4308628"/>
                <a:gd name="connsiteY6026" fmla="*/ 1575753 h 4305833"/>
                <a:gd name="connsiteX6027" fmla="*/ 1611596 w 4308628"/>
                <a:gd name="connsiteY6027" fmla="*/ 1563297 h 4305833"/>
                <a:gd name="connsiteX6028" fmla="*/ 1633944 w 4308628"/>
                <a:gd name="connsiteY6028" fmla="*/ 1568792 h 4305833"/>
                <a:gd name="connsiteX6029" fmla="*/ 1647865 w 4308628"/>
                <a:gd name="connsiteY6029" fmla="*/ 1572089 h 4305833"/>
                <a:gd name="connsiteX6030" fmla="*/ 1604269 w 4308628"/>
                <a:gd name="connsiteY6030" fmla="*/ 1569891 h 4305833"/>
                <a:gd name="connsiteX6031" fmla="*/ 1611596 w 4308628"/>
                <a:gd name="connsiteY6031" fmla="*/ 1563297 h 4305833"/>
                <a:gd name="connsiteX6032" fmla="*/ 1705017 w 4308628"/>
                <a:gd name="connsiteY6032" fmla="*/ 1570990 h 4305833"/>
                <a:gd name="connsiteX6033" fmla="*/ 1705017 w 4308628"/>
                <a:gd name="connsiteY6033" fmla="*/ 1570990 h 4305833"/>
                <a:gd name="connsiteX6034" fmla="*/ 1705017 w 4308628"/>
                <a:gd name="connsiteY6034" fmla="*/ 1570990 h 4305833"/>
                <a:gd name="connsiteX6035" fmla="*/ 1705749 w 4308628"/>
                <a:gd name="connsiteY6035" fmla="*/ 1573554 h 4305833"/>
                <a:gd name="connsiteX6036" fmla="*/ 1699888 w 4308628"/>
                <a:gd name="connsiteY6036" fmla="*/ 1573554 h 4305833"/>
                <a:gd name="connsiteX6037" fmla="*/ 1705017 w 4308628"/>
                <a:gd name="connsiteY6037" fmla="*/ 1570990 h 4305833"/>
                <a:gd name="connsiteX6038" fmla="*/ 1736890 w 4308628"/>
                <a:gd name="connsiteY6038" fmla="*/ 1579416 h 4305833"/>
                <a:gd name="connsiteX6039" fmla="*/ 1701719 w 4308628"/>
                <a:gd name="connsiteY6039" fmla="*/ 1673203 h 4305833"/>
                <a:gd name="connsiteX6040" fmla="*/ 1714176 w 4308628"/>
                <a:gd name="connsiteY6040" fmla="*/ 1579783 h 4305833"/>
                <a:gd name="connsiteX6041" fmla="*/ 1736890 w 4308628"/>
                <a:gd name="connsiteY6041" fmla="*/ 1579416 h 4305833"/>
                <a:gd name="connsiteX6042" fmla="*/ 1717839 w 4308628"/>
                <a:gd name="connsiteY6042" fmla="*/ 1573188 h 4305833"/>
                <a:gd name="connsiteX6043" fmla="*/ 1718572 w 4308628"/>
                <a:gd name="connsiteY6043" fmla="*/ 1571356 h 4305833"/>
                <a:gd name="connsiteX6044" fmla="*/ 1717839 w 4308628"/>
                <a:gd name="connsiteY6044" fmla="*/ 1569891 h 4305833"/>
                <a:gd name="connsiteX6045" fmla="*/ 1729196 w 4308628"/>
                <a:gd name="connsiteY6045" fmla="*/ 1558900 h 4305833"/>
                <a:gd name="connsiteX6046" fmla="*/ 1743484 w 4308628"/>
                <a:gd name="connsiteY6046" fmla="*/ 1551573 h 4305833"/>
                <a:gd name="connsiteX6047" fmla="*/ 1744583 w 4308628"/>
                <a:gd name="connsiteY6047" fmla="*/ 1552672 h 4305833"/>
                <a:gd name="connsiteX6048" fmla="*/ 1746415 w 4308628"/>
                <a:gd name="connsiteY6048" fmla="*/ 1553039 h 4305833"/>
                <a:gd name="connsiteX6049" fmla="*/ 1739088 w 4308628"/>
                <a:gd name="connsiteY6049" fmla="*/ 1572822 h 4305833"/>
                <a:gd name="connsiteX6050" fmla="*/ 1717839 w 4308628"/>
                <a:gd name="connsiteY6050" fmla="*/ 1573188 h 4305833"/>
                <a:gd name="connsiteX6051" fmla="*/ 1754475 w 4308628"/>
                <a:gd name="connsiteY6051" fmla="*/ 1551207 h 4305833"/>
                <a:gd name="connsiteX6052" fmla="*/ 1846796 w 4308628"/>
                <a:gd name="connsiteY6052" fmla="*/ 1569891 h 4305833"/>
                <a:gd name="connsiteX6053" fmla="*/ 1746415 w 4308628"/>
                <a:gd name="connsiteY6053" fmla="*/ 1572455 h 4305833"/>
                <a:gd name="connsiteX6054" fmla="*/ 1754475 w 4308628"/>
                <a:gd name="connsiteY6054" fmla="*/ 1551207 h 4305833"/>
                <a:gd name="connsiteX6055" fmla="*/ 1750811 w 4308628"/>
                <a:gd name="connsiteY6055" fmla="*/ 1541315 h 4305833"/>
                <a:gd name="connsiteX6056" fmla="*/ 1748979 w 4308628"/>
                <a:gd name="connsiteY6056" fmla="*/ 1539850 h 4305833"/>
                <a:gd name="connsiteX6057" fmla="*/ 1748613 w 4308628"/>
                <a:gd name="connsiteY6057" fmla="*/ 1539850 h 4305833"/>
                <a:gd name="connsiteX6058" fmla="*/ 1748613 w 4308628"/>
                <a:gd name="connsiteY6058" fmla="*/ 1539850 h 4305833"/>
                <a:gd name="connsiteX6059" fmla="*/ 1752643 w 4308628"/>
                <a:gd name="connsiteY6059" fmla="*/ 1535820 h 4305833"/>
                <a:gd name="connsiteX6060" fmla="*/ 1750811 w 4308628"/>
                <a:gd name="connsiteY6060" fmla="*/ 1541315 h 4305833"/>
                <a:gd name="connsiteX6061" fmla="*/ 1769862 w 4308628"/>
                <a:gd name="connsiteY6061" fmla="*/ 1471708 h 4305833"/>
                <a:gd name="connsiteX6062" fmla="*/ 1772060 w 4308628"/>
                <a:gd name="connsiteY6062" fmla="*/ 1448627 h 4305833"/>
                <a:gd name="connsiteX6063" fmla="*/ 1780486 w 4308628"/>
                <a:gd name="connsiteY6063" fmla="*/ 1443865 h 4305833"/>
                <a:gd name="connsiteX6064" fmla="*/ 1768396 w 4308628"/>
                <a:gd name="connsiteY6064" fmla="*/ 1485996 h 4305833"/>
                <a:gd name="connsiteX6065" fmla="*/ 1769862 w 4308628"/>
                <a:gd name="connsiteY6065" fmla="*/ 1471708 h 4305833"/>
                <a:gd name="connsiteX6066" fmla="*/ 1798437 w 4308628"/>
                <a:gd name="connsiteY6066" fmla="*/ 1406496 h 4305833"/>
                <a:gd name="connsiteX6067" fmla="*/ 1854123 w 4308628"/>
                <a:gd name="connsiteY6067" fmla="*/ 1376089 h 4305833"/>
                <a:gd name="connsiteX6068" fmla="*/ 1792209 w 4308628"/>
                <a:gd name="connsiteY6068" fmla="*/ 1427745 h 4305833"/>
                <a:gd name="connsiteX6069" fmla="*/ 1798437 w 4308628"/>
                <a:gd name="connsiteY6069" fmla="*/ 1406496 h 4305833"/>
                <a:gd name="connsiteX6070" fmla="*/ 1718938 w 4308628"/>
                <a:gd name="connsiteY6070" fmla="*/ 1321868 h 4305833"/>
                <a:gd name="connsiteX6071" fmla="*/ 1717473 w 4308628"/>
                <a:gd name="connsiteY6071" fmla="*/ 1321868 h 4305833"/>
                <a:gd name="connsiteX6072" fmla="*/ 1717839 w 4308628"/>
                <a:gd name="connsiteY6072" fmla="*/ 1321136 h 4305833"/>
                <a:gd name="connsiteX6073" fmla="*/ 1718938 w 4308628"/>
                <a:gd name="connsiteY6073" fmla="*/ 1321868 h 4305833"/>
                <a:gd name="connsiteX6074" fmla="*/ 1709779 w 4308628"/>
                <a:gd name="connsiteY6074" fmla="*/ 1321136 h 4305833"/>
                <a:gd name="connsiteX6075" fmla="*/ 1695858 w 4308628"/>
                <a:gd name="connsiteY6075" fmla="*/ 1320037 h 4305833"/>
                <a:gd name="connsiteX6076" fmla="*/ 1692194 w 4308628"/>
                <a:gd name="connsiteY6076" fmla="*/ 1318205 h 4305833"/>
                <a:gd name="connsiteX6077" fmla="*/ 1690362 w 4308628"/>
                <a:gd name="connsiteY6077" fmla="*/ 1318937 h 4305833"/>
                <a:gd name="connsiteX6078" fmla="*/ 1681936 w 4308628"/>
                <a:gd name="connsiteY6078" fmla="*/ 1316373 h 4305833"/>
                <a:gd name="connsiteX6079" fmla="*/ 1665450 w 4308628"/>
                <a:gd name="connsiteY6079" fmla="*/ 1291095 h 4305833"/>
                <a:gd name="connsiteX6080" fmla="*/ 1711978 w 4308628"/>
                <a:gd name="connsiteY6080" fmla="*/ 1317838 h 4305833"/>
                <a:gd name="connsiteX6081" fmla="*/ 1709779 w 4308628"/>
                <a:gd name="connsiteY6081" fmla="*/ 1321136 h 4305833"/>
                <a:gd name="connsiteX6082" fmla="*/ 1672045 w 4308628"/>
                <a:gd name="connsiteY6082" fmla="*/ 1313442 h 4305833"/>
                <a:gd name="connsiteX6083" fmla="*/ 1589248 w 4308628"/>
                <a:gd name="connsiteY6083" fmla="*/ 1288896 h 4305833"/>
                <a:gd name="connsiteX6084" fmla="*/ 1540523 w 4308628"/>
                <a:gd name="connsiteY6084" fmla="*/ 1265083 h 4305833"/>
                <a:gd name="connsiteX6085" fmla="*/ 1602437 w 4308628"/>
                <a:gd name="connsiteY6085" fmla="*/ 1263618 h 4305833"/>
                <a:gd name="connsiteX6086" fmla="*/ 1613428 w 4308628"/>
                <a:gd name="connsiteY6086" fmla="*/ 1263984 h 4305833"/>
                <a:gd name="connsiteX6087" fmla="*/ 1614893 w 4308628"/>
                <a:gd name="connsiteY6087" fmla="*/ 1266549 h 4305833"/>
                <a:gd name="connsiteX6088" fmla="*/ 1619656 w 4308628"/>
                <a:gd name="connsiteY6088" fmla="*/ 1268380 h 4305833"/>
                <a:gd name="connsiteX6089" fmla="*/ 1622953 w 4308628"/>
                <a:gd name="connsiteY6089" fmla="*/ 1266915 h 4305833"/>
                <a:gd name="connsiteX6090" fmla="*/ 1652261 w 4308628"/>
                <a:gd name="connsiteY6090" fmla="*/ 1283767 h 4305833"/>
                <a:gd name="connsiteX6091" fmla="*/ 1672045 w 4308628"/>
                <a:gd name="connsiteY6091" fmla="*/ 1313442 h 4305833"/>
                <a:gd name="connsiteX6092" fmla="*/ 1487768 w 4308628"/>
                <a:gd name="connsiteY6092" fmla="*/ 1363633 h 4305833"/>
                <a:gd name="connsiteX6093" fmla="*/ 1490333 w 4308628"/>
                <a:gd name="connsiteY6093" fmla="*/ 1355573 h 4305833"/>
                <a:gd name="connsiteX6094" fmla="*/ 1488501 w 4308628"/>
                <a:gd name="connsiteY6094" fmla="*/ 1353375 h 4305833"/>
                <a:gd name="connsiteX6095" fmla="*/ 1491798 w 4308628"/>
                <a:gd name="connsiteY6095" fmla="*/ 1342751 h 4305833"/>
                <a:gd name="connsiteX6096" fmla="*/ 1513413 w 4308628"/>
                <a:gd name="connsiteY6096" fmla="*/ 1284866 h 4305833"/>
                <a:gd name="connsiteX6097" fmla="*/ 1520373 w 4308628"/>
                <a:gd name="connsiteY6097" fmla="*/ 1338354 h 4305833"/>
                <a:gd name="connsiteX6098" fmla="*/ 1516344 w 4308628"/>
                <a:gd name="connsiteY6098" fmla="*/ 1424814 h 4305833"/>
                <a:gd name="connsiteX6099" fmla="*/ 1494362 w 4308628"/>
                <a:gd name="connsiteY6099" fmla="*/ 1396605 h 4305833"/>
                <a:gd name="connsiteX6100" fmla="*/ 1487768 w 4308628"/>
                <a:gd name="connsiteY6100" fmla="*/ 1363633 h 4305833"/>
                <a:gd name="connsiteX6101" fmla="*/ 1515245 w 4308628"/>
                <a:gd name="connsiteY6101" fmla="*/ 1435072 h 4305833"/>
                <a:gd name="connsiteX6102" fmla="*/ 1514878 w 4308628"/>
                <a:gd name="connsiteY6102" fmla="*/ 1443865 h 4305833"/>
                <a:gd name="connsiteX6103" fmla="*/ 1513413 w 4308628"/>
                <a:gd name="connsiteY6103" fmla="*/ 1445697 h 4305833"/>
                <a:gd name="connsiteX6104" fmla="*/ 1513779 w 4308628"/>
                <a:gd name="connsiteY6104" fmla="*/ 1449726 h 4305833"/>
                <a:gd name="connsiteX6105" fmla="*/ 1510482 w 4308628"/>
                <a:gd name="connsiteY6105" fmla="*/ 1463282 h 4305833"/>
                <a:gd name="connsiteX6106" fmla="*/ 1506819 w 4308628"/>
                <a:gd name="connsiteY6106" fmla="*/ 1464381 h 4305833"/>
                <a:gd name="connsiteX6107" fmla="*/ 1496560 w 4308628"/>
                <a:gd name="connsiteY6107" fmla="*/ 1411626 h 4305833"/>
                <a:gd name="connsiteX6108" fmla="*/ 1515245 w 4308628"/>
                <a:gd name="connsiteY6108" fmla="*/ 1435072 h 4305833"/>
                <a:gd name="connsiteX6109" fmla="*/ 1509017 w 4308628"/>
                <a:gd name="connsiteY6109" fmla="*/ 1470242 h 4305833"/>
                <a:gd name="connsiteX6110" fmla="*/ 1508650 w 4308628"/>
                <a:gd name="connsiteY6110" fmla="*/ 1471708 h 4305833"/>
                <a:gd name="connsiteX6111" fmla="*/ 1508284 w 4308628"/>
                <a:gd name="connsiteY6111" fmla="*/ 1470242 h 4305833"/>
                <a:gd name="connsiteX6112" fmla="*/ 1509017 w 4308628"/>
                <a:gd name="connsiteY6112" fmla="*/ 1470242 h 4305833"/>
                <a:gd name="connsiteX6113" fmla="*/ 1878303 w 4308628"/>
                <a:gd name="connsiteY6113" fmla="*/ 1351177 h 4305833"/>
                <a:gd name="connsiteX6114" fmla="*/ 1877570 w 4308628"/>
                <a:gd name="connsiteY6114" fmla="*/ 1351543 h 4305833"/>
                <a:gd name="connsiteX6115" fmla="*/ 1875372 w 4308628"/>
                <a:gd name="connsiteY6115" fmla="*/ 1356672 h 4305833"/>
                <a:gd name="connsiteX6116" fmla="*/ 1875372 w 4308628"/>
                <a:gd name="connsiteY6116" fmla="*/ 1356672 h 4305833"/>
                <a:gd name="connsiteX6117" fmla="*/ 1801002 w 4308628"/>
                <a:gd name="connsiteY6117" fmla="*/ 1396971 h 4305833"/>
                <a:gd name="connsiteX6118" fmla="*/ 1817854 w 4308628"/>
                <a:gd name="connsiteY6118" fmla="*/ 1337988 h 4305833"/>
                <a:gd name="connsiteX6119" fmla="*/ 1821151 w 4308628"/>
                <a:gd name="connsiteY6119" fmla="*/ 1333592 h 4305833"/>
                <a:gd name="connsiteX6120" fmla="*/ 1819686 w 4308628"/>
                <a:gd name="connsiteY6120" fmla="*/ 1330295 h 4305833"/>
                <a:gd name="connsiteX6121" fmla="*/ 1826280 w 4308628"/>
                <a:gd name="connsiteY6121" fmla="*/ 1314175 h 4305833"/>
                <a:gd name="connsiteX6122" fmla="*/ 1870976 w 4308628"/>
                <a:gd name="connsiteY6122" fmla="*/ 1301719 h 4305833"/>
                <a:gd name="connsiteX6123" fmla="*/ 1878303 w 4308628"/>
                <a:gd name="connsiteY6123" fmla="*/ 1351177 h 4305833"/>
                <a:gd name="connsiteX6124" fmla="*/ 1812725 w 4308628"/>
                <a:gd name="connsiteY6124" fmla="*/ 1329562 h 4305833"/>
                <a:gd name="connsiteX6125" fmla="*/ 1811993 w 4308628"/>
                <a:gd name="connsiteY6125" fmla="*/ 1329928 h 4305833"/>
                <a:gd name="connsiteX6126" fmla="*/ 1779753 w 4308628"/>
                <a:gd name="connsiteY6126" fmla="*/ 1326997 h 4305833"/>
                <a:gd name="connsiteX6127" fmla="*/ 1818221 w 4308628"/>
                <a:gd name="connsiteY6127" fmla="*/ 1316373 h 4305833"/>
                <a:gd name="connsiteX6128" fmla="*/ 1812725 w 4308628"/>
                <a:gd name="connsiteY6128" fmla="*/ 1329562 h 4305833"/>
                <a:gd name="connsiteX6129" fmla="*/ 1759970 w 4308628"/>
                <a:gd name="connsiteY6129" fmla="*/ 1325532 h 4305833"/>
                <a:gd name="connsiteX6130" fmla="*/ 1735058 w 4308628"/>
                <a:gd name="connsiteY6130" fmla="*/ 1323334 h 4305833"/>
                <a:gd name="connsiteX6131" fmla="*/ 1721503 w 4308628"/>
                <a:gd name="connsiteY6131" fmla="*/ 1315640 h 4305833"/>
                <a:gd name="connsiteX6132" fmla="*/ 1750445 w 4308628"/>
                <a:gd name="connsiteY6132" fmla="*/ 1270945 h 4305833"/>
                <a:gd name="connsiteX6133" fmla="*/ 1768396 w 4308628"/>
                <a:gd name="connsiteY6133" fmla="*/ 1322967 h 4305833"/>
                <a:gd name="connsiteX6134" fmla="*/ 1759970 w 4308628"/>
                <a:gd name="connsiteY6134" fmla="*/ 1325532 h 4305833"/>
                <a:gd name="connsiteX6135" fmla="*/ 1298362 w 4308628"/>
                <a:gd name="connsiteY6135" fmla="*/ 954780 h 4305833"/>
                <a:gd name="connsiteX6136" fmla="*/ 1296530 w 4308628"/>
                <a:gd name="connsiteY6136" fmla="*/ 954780 h 4305833"/>
                <a:gd name="connsiteX6137" fmla="*/ 1295798 w 4308628"/>
                <a:gd name="connsiteY6137" fmla="*/ 951117 h 4305833"/>
                <a:gd name="connsiteX6138" fmla="*/ 1298728 w 4308628"/>
                <a:gd name="connsiteY6138" fmla="*/ 952948 h 4305833"/>
                <a:gd name="connsiteX6139" fmla="*/ 1298362 w 4308628"/>
                <a:gd name="connsiteY6139" fmla="*/ 954780 h 4305833"/>
                <a:gd name="connsiteX6140" fmla="*/ 1303125 w 4308628"/>
                <a:gd name="connsiteY6140" fmla="*/ 961375 h 4305833"/>
                <a:gd name="connsiteX6141" fmla="*/ 1312284 w 4308628"/>
                <a:gd name="connsiteY6141" fmla="*/ 961375 h 4305833"/>
                <a:gd name="connsiteX6142" fmla="*/ 1348186 w 4308628"/>
                <a:gd name="connsiteY6142" fmla="*/ 983356 h 4305833"/>
                <a:gd name="connsiteX6143" fmla="*/ 1329502 w 4308628"/>
                <a:gd name="connsiteY6143" fmla="*/ 997277 h 4305833"/>
                <a:gd name="connsiteX6144" fmla="*/ 1308987 w 4308628"/>
                <a:gd name="connsiteY6144" fmla="*/ 1011199 h 4305833"/>
                <a:gd name="connsiteX6145" fmla="*/ 1300194 w 4308628"/>
                <a:gd name="connsiteY6145" fmla="*/ 970167 h 4305833"/>
                <a:gd name="connsiteX6146" fmla="*/ 1303125 w 4308628"/>
                <a:gd name="connsiteY6146" fmla="*/ 961375 h 4305833"/>
                <a:gd name="connsiteX6147" fmla="*/ 1361742 w 4308628"/>
                <a:gd name="connsiteY6147" fmla="*/ 983356 h 4305833"/>
                <a:gd name="connsiteX6148" fmla="*/ 1371267 w 4308628"/>
                <a:gd name="connsiteY6148" fmla="*/ 976762 h 4305833"/>
                <a:gd name="connsiteX6149" fmla="*/ 1365405 w 4308628"/>
                <a:gd name="connsiteY6149" fmla="*/ 985554 h 4305833"/>
                <a:gd name="connsiteX6150" fmla="*/ 1361742 w 4308628"/>
                <a:gd name="connsiteY6150" fmla="*/ 983356 h 4305833"/>
                <a:gd name="connsiteX6151" fmla="*/ 1378594 w 4308628"/>
                <a:gd name="connsiteY6151" fmla="*/ 978593 h 4305833"/>
                <a:gd name="connsiteX6152" fmla="*/ 1374564 w 4308628"/>
                <a:gd name="connsiteY6152" fmla="*/ 991049 h 4305833"/>
                <a:gd name="connsiteX6153" fmla="*/ 1371633 w 4308628"/>
                <a:gd name="connsiteY6153" fmla="*/ 989218 h 4305833"/>
                <a:gd name="connsiteX6154" fmla="*/ 1378594 w 4308628"/>
                <a:gd name="connsiteY6154" fmla="*/ 978593 h 4305833"/>
                <a:gd name="connsiteX6155" fmla="*/ 1398011 w 4308628"/>
                <a:gd name="connsiteY6155" fmla="*/ 969068 h 4305833"/>
                <a:gd name="connsiteX6156" fmla="*/ 1472381 w 4308628"/>
                <a:gd name="connsiteY6156" fmla="*/ 983356 h 4305833"/>
                <a:gd name="connsiteX6157" fmla="*/ 1421091 w 4308628"/>
                <a:gd name="connsiteY6157" fmla="*/ 997277 h 4305833"/>
                <a:gd name="connsiteX6158" fmla="*/ 1398011 w 4308628"/>
                <a:gd name="connsiteY6158" fmla="*/ 969068 h 4305833"/>
                <a:gd name="connsiteX6159" fmla="*/ 1307155 w 4308628"/>
                <a:gd name="connsiteY6159" fmla="*/ 1035012 h 4305833"/>
                <a:gd name="connsiteX6160" fmla="*/ 1307887 w 4308628"/>
                <a:gd name="connsiteY6160" fmla="*/ 1038676 h 4305833"/>
                <a:gd name="connsiteX6161" fmla="*/ 1294699 w 4308628"/>
                <a:gd name="connsiteY6161" fmla="*/ 1038676 h 4305833"/>
                <a:gd name="connsiteX6162" fmla="*/ 1307155 w 4308628"/>
                <a:gd name="connsiteY6162" fmla="*/ 1035012 h 4305833"/>
                <a:gd name="connsiteX6163" fmla="*/ 1295798 w 4308628"/>
                <a:gd name="connsiteY6163" fmla="*/ 1030982 h 4305833"/>
                <a:gd name="connsiteX6164" fmla="*/ 1304957 w 4308628"/>
                <a:gd name="connsiteY6164" fmla="*/ 1024021 h 4305833"/>
                <a:gd name="connsiteX6165" fmla="*/ 1305689 w 4308628"/>
                <a:gd name="connsiteY6165" fmla="*/ 1028051 h 4305833"/>
                <a:gd name="connsiteX6166" fmla="*/ 1295798 w 4308628"/>
                <a:gd name="connsiteY6166" fmla="*/ 1030982 h 4305833"/>
                <a:gd name="connsiteX6167" fmla="*/ 1279312 w 4308628"/>
                <a:gd name="connsiteY6167" fmla="*/ 1053696 h 4305833"/>
                <a:gd name="connsiteX6168" fmla="*/ 1298362 w 4308628"/>
                <a:gd name="connsiteY6168" fmla="*/ 1084470 h 4305833"/>
                <a:gd name="connsiteX6169" fmla="*/ 1268687 w 4308628"/>
                <a:gd name="connsiteY6169" fmla="*/ 1128433 h 4305833"/>
                <a:gd name="connsiteX6170" fmla="*/ 1279312 w 4308628"/>
                <a:gd name="connsiteY6170" fmla="*/ 1053696 h 4305833"/>
                <a:gd name="connsiteX6171" fmla="*/ 1312284 w 4308628"/>
                <a:gd name="connsiteY6171" fmla="*/ 1026586 h 4305833"/>
                <a:gd name="connsiteX6172" fmla="*/ 1310818 w 4308628"/>
                <a:gd name="connsiteY6172" fmla="*/ 1019625 h 4305833"/>
                <a:gd name="connsiteX6173" fmla="*/ 1332800 w 4308628"/>
                <a:gd name="connsiteY6173" fmla="*/ 1003139 h 4305833"/>
                <a:gd name="connsiteX6174" fmla="*/ 1355880 w 4308628"/>
                <a:gd name="connsiteY6174" fmla="*/ 987386 h 4305833"/>
                <a:gd name="connsiteX6175" fmla="*/ 1361742 w 4308628"/>
                <a:gd name="connsiteY6175" fmla="*/ 991049 h 4305833"/>
                <a:gd name="connsiteX6176" fmla="*/ 1343424 w 4308628"/>
                <a:gd name="connsiteY6176" fmla="*/ 1017793 h 4305833"/>
                <a:gd name="connsiteX6177" fmla="*/ 1312284 w 4308628"/>
                <a:gd name="connsiteY6177" fmla="*/ 1026586 h 4305833"/>
                <a:gd name="connsiteX6178" fmla="*/ 1307521 w 4308628"/>
                <a:gd name="connsiteY6178" fmla="*/ 1083371 h 4305833"/>
                <a:gd name="connsiteX6179" fmla="*/ 1315214 w 4308628"/>
                <a:gd name="connsiteY6179" fmla="*/ 1071648 h 4305833"/>
                <a:gd name="connsiteX6180" fmla="*/ 1324007 w 4308628"/>
                <a:gd name="connsiteY6180" fmla="*/ 1111580 h 4305833"/>
                <a:gd name="connsiteX6181" fmla="*/ 1307521 w 4308628"/>
                <a:gd name="connsiteY6181" fmla="*/ 1083371 h 4305833"/>
                <a:gd name="connsiteX6182" fmla="*/ 1303858 w 4308628"/>
                <a:gd name="connsiteY6182" fmla="*/ 1077143 h 4305833"/>
                <a:gd name="connsiteX6183" fmla="*/ 1285173 w 4308628"/>
                <a:gd name="connsiteY6183" fmla="*/ 1044904 h 4305833"/>
                <a:gd name="connsiteX6184" fmla="*/ 1309719 w 4308628"/>
                <a:gd name="connsiteY6184" fmla="*/ 1045270 h 4305833"/>
                <a:gd name="connsiteX6185" fmla="*/ 1313383 w 4308628"/>
                <a:gd name="connsiteY6185" fmla="*/ 1062855 h 4305833"/>
                <a:gd name="connsiteX6186" fmla="*/ 1303858 w 4308628"/>
                <a:gd name="connsiteY6186" fmla="*/ 1077143 h 4305833"/>
                <a:gd name="connsiteX6187" fmla="*/ 1316680 w 4308628"/>
                <a:gd name="connsiteY6187" fmla="*/ 1045270 h 4305833"/>
                <a:gd name="connsiteX6188" fmla="*/ 1325106 w 4308628"/>
                <a:gd name="connsiteY6188" fmla="*/ 1045270 h 4305833"/>
                <a:gd name="connsiteX6189" fmla="*/ 1318512 w 4308628"/>
                <a:gd name="connsiteY6189" fmla="*/ 1054795 h 4305833"/>
                <a:gd name="connsiteX6190" fmla="*/ 1316680 w 4308628"/>
                <a:gd name="connsiteY6190" fmla="*/ 1045270 h 4305833"/>
                <a:gd name="connsiteX6191" fmla="*/ 1315214 w 4308628"/>
                <a:gd name="connsiteY6191" fmla="*/ 1038309 h 4305833"/>
                <a:gd name="connsiteX6192" fmla="*/ 1314115 w 4308628"/>
                <a:gd name="connsiteY6192" fmla="*/ 1032814 h 4305833"/>
                <a:gd name="connsiteX6193" fmla="*/ 1337929 w 4308628"/>
                <a:gd name="connsiteY6193" fmla="*/ 1026220 h 4305833"/>
                <a:gd name="connsiteX6194" fmla="*/ 1329502 w 4308628"/>
                <a:gd name="connsiteY6194" fmla="*/ 1038309 h 4305833"/>
                <a:gd name="connsiteX6195" fmla="*/ 1315214 w 4308628"/>
                <a:gd name="connsiteY6195" fmla="*/ 1038309 h 4305833"/>
                <a:gd name="connsiteX6196" fmla="*/ 1353682 w 4308628"/>
                <a:gd name="connsiteY6196" fmla="*/ 1015229 h 4305833"/>
                <a:gd name="connsiteX6197" fmla="*/ 1367603 w 4308628"/>
                <a:gd name="connsiteY6197" fmla="*/ 994713 h 4305833"/>
                <a:gd name="connsiteX6198" fmla="*/ 1372366 w 4308628"/>
                <a:gd name="connsiteY6198" fmla="*/ 997644 h 4305833"/>
                <a:gd name="connsiteX6199" fmla="*/ 1367970 w 4308628"/>
                <a:gd name="connsiteY6199" fmla="*/ 1011565 h 4305833"/>
                <a:gd name="connsiteX6200" fmla="*/ 1353682 w 4308628"/>
                <a:gd name="connsiteY6200" fmla="*/ 1015229 h 4305833"/>
                <a:gd name="connsiteX6201" fmla="*/ 1378594 w 4308628"/>
                <a:gd name="connsiteY6201" fmla="*/ 1001307 h 4305833"/>
                <a:gd name="connsiteX6202" fmla="*/ 1387020 w 4308628"/>
                <a:gd name="connsiteY6202" fmla="*/ 1006436 h 4305833"/>
                <a:gd name="connsiteX6203" fmla="*/ 1376030 w 4308628"/>
                <a:gd name="connsiteY6203" fmla="*/ 1009367 h 4305833"/>
                <a:gd name="connsiteX6204" fmla="*/ 1378594 w 4308628"/>
                <a:gd name="connsiteY6204" fmla="*/ 1001307 h 4305833"/>
                <a:gd name="connsiteX6205" fmla="*/ 1380792 w 4308628"/>
                <a:gd name="connsiteY6205" fmla="*/ 994713 h 4305833"/>
                <a:gd name="connsiteX6206" fmla="*/ 1388486 w 4308628"/>
                <a:gd name="connsiteY6206" fmla="*/ 971266 h 4305833"/>
                <a:gd name="connsiteX6207" fmla="*/ 1412665 w 4308628"/>
                <a:gd name="connsiteY6207" fmla="*/ 999476 h 4305833"/>
                <a:gd name="connsiteX6208" fmla="*/ 1396179 w 4308628"/>
                <a:gd name="connsiteY6208" fmla="*/ 1003872 h 4305833"/>
                <a:gd name="connsiteX6209" fmla="*/ 1380792 w 4308628"/>
                <a:gd name="connsiteY6209" fmla="*/ 994713 h 4305833"/>
                <a:gd name="connsiteX6210" fmla="*/ 1417428 w 4308628"/>
                <a:gd name="connsiteY6210" fmla="*/ 1004971 h 4305833"/>
                <a:gd name="connsiteX6211" fmla="*/ 1439043 w 4308628"/>
                <a:gd name="connsiteY6211" fmla="*/ 1029883 h 4305833"/>
                <a:gd name="connsiteX6212" fmla="*/ 1404239 w 4308628"/>
                <a:gd name="connsiteY6212" fmla="*/ 1008635 h 4305833"/>
                <a:gd name="connsiteX6213" fmla="*/ 1417428 w 4308628"/>
                <a:gd name="connsiteY6213" fmla="*/ 1004971 h 4305833"/>
                <a:gd name="connsiteX6214" fmla="*/ 1453330 w 4308628"/>
                <a:gd name="connsiteY6214" fmla="*/ 1036111 h 4305833"/>
                <a:gd name="connsiteX6215" fmla="*/ 1425854 w 4308628"/>
                <a:gd name="connsiteY6215" fmla="*/ 1002773 h 4305833"/>
                <a:gd name="connsiteX6216" fmla="*/ 1481174 w 4308628"/>
                <a:gd name="connsiteY6216" fmla="*/ 987752 h 4305833"/>
                <a:gd name="connsiteX6217" fmla="*/ 1468351 w 4308628"/>
                <a:gd name="connsiteY6217" fmla="*/ 1011565 h 4305833"/>
                <a:gd name="connsiteX6218" fmla="*/ 1455895 w 4308628"/>
                <a:gd name="connsiteY6218" fmla="*/ 1035745 h 4305833"/>
                <a:gd name="connsiteX6219" fmla="*/ 1453330 w 4308628"/>
                <a:gd name="connsiteY6219" fmla="*/ 1036111 h 4305833"/>
                <a:gd name="connsiteX6220" fmla="*/ 1453330 w 4308628"/>
                <a:gd name="connsiteY6220" fmla="*/ 1036111 h 4305833"/>
                <a:gd name="connsiteX6221" fmla="*/ 1354415 w 4308628"/>
                <a:gd name="connsiteY6221" fmla="*/ 978593 h 4305833"/>
                <a:gd name="connsiteX6222" fmla="*/ 1325473 w 4308628"/>
                <a:gd name="connsiteY6222" fmla="*/ 961008 h 4305833"/>
                <a:gd name="connsiteX6223" fmla="*/ 1360643 w 4308628"/>
                <a:gd name="connsiteY6223" fmla="*/ 960276 h 4305833"/>
                <a:gd name="connsiteX6224" fmla="*/ 1374198 w 4308628"/>
                <a:gd name="connsiteY6224" fmla="*/ 963573 h 4305833"/>
                <a:gd name="connsiteX6225" fmla="*/ 1354415 w 4308628"/>
                <a:gd name="connsiteY6225" fmla="*/ 978593 h 4305833"/>
                <a:gd name="connsiteX6226" fmla="*/ 1314848 w 4308628"/>
                <a:gd name="connsiteY6226" fmla="*/ 954414 h 4305833"/>
                <a:gd name="connsiteX6227" fmla="*/ 1307887 w 4308628"/>
                <a:gd name="connsiteY6227" fmla="*/ 950018 h 4305833"/>
                <a:gd name="connsiteX6228" fmla="*/ 1308620 w 4308628"/>
                <a:gd name="connsiteY6228" fmla="*/ 947453 h 4305833"/>
                <a:gd name="connsiteX6229" fmla="*/ 1334998 w 4308628"/>
                <a:gd name="connsiteY6229" fmla="*/ 954048 h 4305833"/>
                <a:gd name="connsiteX6230" fmla="*/ 1314848 w 4308628"/>
                <a:gd name="connsiteY6230" fmla="*/ 954414 h 4305833"/>
                <a:gd name="connsiteX6231" fmla="*/ 1301659 w 4308628"/>
                <a:gd name="connsiteY6231" fmla="*/ 946354 h 4305833"/>
                <a:gd name="connsiteX6232" fmla="*/ 1299828 w 4308628"/>
                <a:gd name="connsiteY6232" fmla="*/ 945255 h 4305833"/>
                <a:gd name="connsiteX6233" fmla="*/ 1302026 w 4308628"/>
                <a:gd name="connsiteY6233" fmla="*/ 945621 h 4305833"/>
                <a:gd name="connsiteX6234" fmla="*/ 1301659 w 4308628"/>
                <a:gd name="connsiteY6234" fmla="*/ 946354 h 4305833"/>
                <a:gd name="connsiteX6235" fmla="*/ 1289936 w 4308628"/>
                <a:gd name="connsiteY6235" fmla="*/ 954780 h 4305833"/>
                <a:gd name="connsiteX6236" fmla="*/ 1289203 w 4308628"/>
                <a:gd name="connsiteY6236" fmla="*/ 954780 h 4305833"/>
                <a:gd name="connsiteX6237" fmla="*/ 1289570 w 4308628"/>
                <a:gd name="connsiteY6237" fmla="*/ 952582 h 4305833"/>
                <a:gd name="connsiteX6238" fmla="*/ 1289936 w 4308628"/>
                <a:gd name="connsiteY6238" fmla="*/ 954780 h 4305833"/>
                <a:gd name="connsiteX6239" fmla="*/ 1291401 w 4308628"/>
                <a:gd name="connsiteY6239" fmla="*/ 961375 h 4305833"/>
                <a:gd name="connsiteX6240" fmla="*/ 1293233 w 4308628"/>
                <a:gd name="connsiteY6240" fmla="*/ 969434 h 4305833"/>
                <a:gd name="connsiteX6241" fmla="*/ 1285906 w 4308628"/>
                <a:gd name="connsiteY6241" fmla="*/ 988851 h 4305833"/>
                <a:gd name="connsiteX6242" fmla="*/ 1288471 w 4308628"/>
                <a:gd name="connsiteY6242" fmla="*/ 961741 h 4305833"/>
                <a:gd name="connsiteX6243" fmla="*/ 1291401 w 4308628"/>
                <a:gd name="connsiteY6243" fmla="*/ 961375 h 4305833"/>
                <a:gd name="connsiteX6244" fmla="*/ 1296164 w 4308628"/>
                <a:gd name="connsiteY6244" fmla="*/ 981890 h 4305833"/>
                <a:gd name="connsiteX6245" fmla="*/ 1303491 w 4308628"/>
                <a:gd name="connsiteY6245" fmla="*/ 1014862 h 4305833"/>
                <a:gd name="connsiteX6246" fmla="*/ 1282975 w 4308628"/>
                <a:gd name="connsiteY6246" fmla="*/ 1028784 h 4305833"/>
                <a:gd name="connsiteX6247" fmla="*/ 1284074 w 4308628"/>
                <a:gd name="connsiteY6247" fmla="*/ 1014862 h 4305833"/>
                <a:gd name="connsiteX6248" fmla="*/ 1296164 w 4308628"/>
                <a:gd name="connsiteY6248" fmla="*/ 981890 h 4305833"/>
                <a:gd name="connsiteX6249" fmla="*/ 1297263 w 4308628"/>
                <a:gd name="connsiteY6249" fmla="*/ 1133928 h 4305833"/>
                <a:gd name="connsiteX6250" fmla="*/ 1270886 w 4308628"/>
                <a:gd name="connsiteY6250" fmla="*/ 1138324 h 4305833"/>
                <a:gd name="connsiteX6251" fmla="*/ 1302758 w 4308628"/>
                <a:gd name="connsiteY6251" fmla="*/ 1091065 h 4305833"/>
                <a:gd name="connsiteX6252" fmla="*/ 1325473 w 4308628"/>
                <a:gd name="connsiteY6252" fmla="*/ 1127700 h 4305833"/>
                <a:gd name="connsiteX6253" fmla="*/ 1324373 w 4308628"/>
                <a:gd name="connsiteY6253" fmla="*/ 1129898 h 4305833"/>
                <a:gd name="connsiteX6254" fmla="*/ 1297263 w 4308628"/>
                <a:gd name="connsiteY6254" fmla="*/ 1133928 h 4305833"/>
                <a:gd name="connsiteX6255" fmla="*/ 1297263 w 4308628"/>
                <a:gd name="connsiteY6255" fmla="*/ 1133928 h 4305833"/>
                <a:gd name="connsiteX6256" fmla="*/ 1262459 w 4308628"/>
                <a:gd name="connsiteY6256" fmla="*/ 1121472 h 4305833"/>
                <a:gd name="connsiteX6257" fmla="*/ 1253667 w 4308628"/>
                <a:gd name="connsiteY6257" fmla="*/ 1078242 h 4305833"/>
                <a:gd name="connsiteX6258" fmla="*/ 1270153 w 4308628"/>
                <a:gd name="connsiteY6258" fmla="*/ 1056261 h 4305833"/>
                <a:gd name="connsiteX6259" fmla="*/ 1262459 w 4308628"/>
                <a:gd name="connsiteY6259" fmla="*/ 1121472 h 4305833"/>
                <a:gd name="connsiteX6260" fmla="*/ 1258796 w 4308628"/>
                <a:gd name="connsiteY6260" fmla="*/ 1136859 h 4305833"/>
                <a:gd name="connsiteX6261" fmla="*/ 1255865 w 4308628"/>
                <a:gd name="connsiteY6261" fmla="*/ 1142354 h 4305833"/>
                <a:gd name="connsiteX6262" fmla="*/ 1215566 w 4308628"/>
                <a:gd name="connsiteY6262" fmla="*/ 1159207 h 4305833"/>
                <a:gd name="connsiteX6263" fmla="*/ 1182594 w 4308628"/>
                <a:gd name="connsiteY6263" fmla="*/ 1173128 h 4305833"/>
                <a:gd name="connsiteX6264" fmla="*/ 1248171 w 4308628"/>
                <a:gd name="connsiteY6264" fmla="*/ 1085569 h 4305833"/>
                <a:gd name="connsiteX6265" fmla="*/ 1258796 w 4308628"/>
                <a:gd name="connsiteY6265" fmla="*/ 1136859 h 4305833"/>
                <a:gd name="connsiteX6266" fmla="*/ 1337929 w 4308628"/>
                <a:gd name="connsiteY6266" fmla="*/ 1038676 h 4305833"/>
                <a:gd name="connsiteX6267" fmla="*/ 1348186 w 4308628"/>
                <a:gd name="connsiteY6267" fmla="*/ 1023655 h 4305833"/>
                <a:gd name="connsiteX6268" fmla="*/ 1365772 w 4308628"/>
                <a:gd name="connsiteY6268" fmla="*/ 1018892 h 4305833"/>
                <a:gd name="connsiteX6269" fmla="*/ 1358811 w 4308628"/>
                <a:gd name="connsiteY6269" fmla="*/ 1039042 h 4305833"/>
                <a:gd name="connsiteX6270" fmla="*/ 1337929 w 4308628"/>
                <a:gd name="connsiteY6270" fmla="*/ 1038676 h 4305833"/>
                <a:gd name="connsiteX6271" fmla="*/ 1487768 w 4308628"/>
                <a:gd name="connsiteY6271" fmla="*/ 990683 h 4305833"/>
                <a:gd name="connsiteX6272" fmla="*/ 1487768 w 4308628"/>
                <a:gd name="connsiteY6272" fmla="*/ 990683 h 4305833"/>
                <a:gd name="connsiteX6273" fmla="*/ 1491432 w 4308628"/>
                <a:gd name="connsiteY6273" fmla="*/ 989218 h 4305833"/>
                <a:gd name="connsiteX6274" fmla="*/ 1480807 w 4308628"/>
                <a:gd name="connsiteY6274" fmla="*/ 1003872 h 4305833"/>
                <a:gd name="connsiteX6275" fmla="*/ 1487768 w 4308628"/>
                <a:gd name="connsiteY6275" fmla="*/ 990683 h 4305833"/>
                <a:gd name="connsiteX6276" fmla="*/ 1519274 w 4308628"/>
                <a:gd name="connsiteY6276" fmla="*/ 942691 h 4305833"/>
                <a:gd name="connsiteX6277" fmla="*/ 1489966 w 4308628"/>
                <a:gd name="connsiteY6277" fmla="*/ 975663 h 4305833"/>
                <a:gd name="connsiteX6278" fmla="*/ 1484104 w 4308628"/>
                <a:gd name="connsiteY6278" fmla="*/ 976395 h 4305833"/>
                <a:gd name="connsiteX6279" fmla="*/ 1439043 w 4308628"/>
                <a:gd name="connsiteY6279" fmla="*/ 949651 h 4305833"/>
                <a:gd name="connsiteX6280" fmla="*/ 1543088 w 4308628"/>
                <a:gd name="connsiteY6280" fmla="*/ 915946 h 4305833"/>
                <a:gd name="connsiteX6281" fmla="*/ 1518542 w 4308628"/>
                <a:gd name="connsiteY6281" fmla="*/ 942324 h 4305833"/>
                <a:gd name="connsiteX6282" fmla="*/ 1519274 w 4308628"/>
                <a:gd name="connsiteY6282" fmla="*/ 942324 h 4305833"/>
                <a:gd name="connsiteX6283" fmla="*/ 1468351 w 4308628"/>
                <a:gd name="connsiteY6283" fmla="*/ 974930 h 4305833"/>
                <a:gd name="connsiteX6284" fmla="*/ 1404239 w 4308628"/>
                <a:gd name="connsiteY6284" fmla="*/ 961008 h 4305833"/>
                <a:gd name="connsiteX6285" fmla="*/ 1430250 w 4308628"/>
                <a:gd name="connsiteY6285" fmla="*/ 952582 h 4305833"/>
                <a:gd name="connsiteX6286" fmla="*/ 1468351 w 4308628"/>
                <a:gd name="connsiteY6286" fmla="*/ 974930 h 4305833"/>
                <a:gd name="connsiteX6287" fmla="*/ 1270886 w 4308628"/>
                <a:gd name="connsiteY6287" fmla="*/ 1146018 h 4305833"/>
                <a:gd name="connsiteX6288" fmla="*/ 1270886 w 4308628"/>
                <a:gd name="connsiteY6288" fmla="*/ 1144919 h 4305833"/>
                <a:gd name="connsiteX6289" fmla="*/ 1285540 w 4308628"/>
                <a:gd name="connsiteY6289" fmla="*/ 1142721 h 4305833"/>
                <a:gd name="connsiteX6290" fmla="*/ 1268321 w 4308628"/>
                <a:gd name="connsiteY6290" fmla="*/ 1147850 h 4305833"/>
                <a:gd name="connsiteX6291" fmla="*/ 1270886 w 4308628"/>
                <a:gd name="connsiteY6291" fmla="*/ 1146018 h 4305833"/>
                <a:gd name="connsiteX6292" fmla="*/ 1320710 w 4308628"/>
                <a:gd name="connsiteY6292" fmla="*/ 1063954 h 4305833"/>
                <a:gd name="connsiteX6293" fmla="*/ 1333166 w 4308628"/>
                <a:gd name="connsiteY6293" fmla="*/ 1045270 h 4305833"/>
                <a:gd name="connsiteX6294" fmla="*/ 1356613 w 4308628"/>
                <a:gd name="connsiteY6294" fmla="*/ 1045636 h 4305833"/>
                <a:gd name="connsiteX6295" fmla="*/ 1332800 w 4308628"/>
                <a:gd name="connsiteY6295" fmla="*/ 1118907 h 4305833"/>
                <a:gd name="connsiteX6296" fmla="*/ 1320710 w 4308628"/>
                <a:gd name="connsiteY6296" fmla="*/ 1063954 h 4305833"/>
                <a:gd name="connsiteX6297" fmla="*/ 1373099 w 4308628"/>
                <a:gd name="connsiteY6297" fmla="*/ 1017061 h 4305833"/>
                <a:gd name="connsiteX6298" fmla="*/ 1394714 w 4308628"/>
                <a:gd name="connsiteY6298" fmla="*/ 1011199 h 4305833"/>
                <a:gd name="connsiteX6299" fmla="*/ 1443073 w 4308628"/>
                <a:gd name="connsiteY6299" fmla="*/ 1040507 h 4305833"/>
                <a:gd name="connsiteX6300" fmla="*/ 1365772 w 4308628"/>
                <a:gd name="connsiteY6300" fmla="*/ 1039408 h 4305833"/>
                <a:gd name="connsiteX6301" fmla="*/ 1373099 w 4308628"/>
                <a:gd name="connsiteY6301" fmla="*/ 1017061 h 4305833"/>
                <a:gd name="connsiteX6302" fmla="*/ 1497293 w 4308628"/>
                <a:gd name="connsiteY6302" fmla="*/ 978960 h 4305833"/>
                <a:gd name="connsiteX6303" fmla="*/ 1502056 w 4308628"/>
                <a:gd name="connsiteY6303" fmla="*/ 974563 h 4305833"/>
                <a:gd name="connsiteX6304" fmla="*/ 1499125 w 4308628"/>
                <a:gd name="connsiteY6304" fmla="*/ 978960 h 4305833"/>
                <a:gd name="connsiteX6305" fmla="*/ 1497293 w 4308628"/>
                <a:gd name="connsiteY6305" fmla="*/ 978960 h 4305833"/>
                <a:gd name="connsiteX6306" fmla="*/ 1563970 w 4308628"/>
                <a:gd name="connsiteY6306" fmla="*/ 908986 h 4305833"/>
                <a:gd name="connsiteX6307" fmla="*/ 1565802 w 4308628"/>
                <a:gd name="connsiteY6307" fmla="*/ 908253 h 4305833"/>
                <a:gd name="connsiteX6308" fmla="*/ 1564703 w 4308628"/>
                <a:gd name="connsiteY6308" fmla="*/ 909352 h 4305833"/>
                <a:gd name="connsiteX6309" fmla="*/ 1563970 w 4308628"/>
                <a:gd name="connsiteY6309" fmla="*/ 908986 h 4305833"/>
                <a:gd name="connsiteX6310" fmla="*/ 1169039 w 4308628"/>
                <a:gd name="connsiteY6310" fmla="*/ 1190713 h 4305833"/>
                <a:gd name="connsiteX6311" fmla="*/ 1169405 w 4308628"/>
                <a:gd name="connsiteY6311" fmla="*/ 1191446 h 4305833"/>
                <a:gd name="connsiteX6312" fmla="*/ 1167940 w 4308628"/>
                <a:gd name="connsiteY6312" fmla="*/ 1192179 h 4305833"/>
                <a:gd name="connsiteX6313" fmla="*/ 1169039 w 4308628"/>
                <a:gd name="connsiteY6313" fmla="*/ 1190713 h 4305833"/>
                <a:gd name="connsiteX6314" fmla="*/ 1256964 w 4308628"/>
                <a:gd name="connsiteY6314" fmla="*/ 1150414 h 4305833"/>
                <a:gd name="connsiteX6315" fmla="*/ 1256231 w 4308628"/>
                <a:gd name="connsiteY6315" fmla="*/ 1151879 h 4305833"/>
                <a:gd name="connsiteX6316" fmla="*/ 1251102 w 4308628"/>
                <a:gd name="connsiteY6316" fmla="*/ 1153345 h 4305833"/>
                <a:gd name="connsiteX6317" fmla="*/ 1256964 w 4308628"/>
                <a:gd name="connsiteY6317" fmla="*/ 1150414 h 4305833"/>
                <a:gd name="connsiteX6318" fmla="*/ 1553345 w 4308628"/>
                <a:gd name="connsiteY6318" fmla="*/ 915946 h 4305833"/>
                <a:gd name="connsiteX6319" fmla="*/ 1555177 w 4308628"/>
                <a:gd name="connsiteY6319" fmla="*/ 916679 h 4305833"/>
                <a:gd name="connsiteX6320" fmla="*/ 1558475 w 4308628"/>
                <a:gd name="connsiteY6320" fmla="*/ 915214 h 4305833"/>
                <a:gd name="connsiteX6321" fmla="*/ 1544919 w 4308628"/>
                <a:gd name="connsiteY6321" fmla="*/ 927304 h 4305833"/>
                <a:gd name="connsiteX6322" fmla="*/ 1553345 w 4308628"/>
                <a:gd name="connsiteY6322" fmla="*/ 915946 h 4305833"/>
                <a:gd name="connsiteX6323" fmla="*/ 1178564 w 4308628"/>
                <a:gd name="connsiteY6323" fmla="*/ 1185584 h 4305833"/>
                <a:gd name="connsiteX6324" fmla="*/ 1178564 w 4308628"/>
                <a:gd name="connsiteY6324" fmla="*/ 1182653 h 4305833"/>
                <a:gd name="connsiteX6325" fmla="*/ 1192119 w 4308628"/>
                <a:gd name="connsiteY6325" fmla="*/ 1178623 h 4305833"/>
                <a:gd name="connsiteX6326" fmla="*/ 1176732 w 4308628"/>
                <a:gd name="connsiteY6326" fmla="*/ 1187049 h 4305833"/>
                <a:gd name="connsiteX6327" fmla="*/ 1178564 w 4308628"/>
                <a:gd name="connsiteY6327" fmla="*/ 1185584 h 4305833"/>
                <a:gd name="connsiteX6328" fmla="*/ 1510848 w 4308628"/>
                <a:gd name="connsiteY6328" fmla="*/ 985188 h 4305833"/>
                <a:gd name="connsiteX6329" fmla="*/ 1634310 w 4308628"/>
                <a:gd name="connsiteY6329" fmla="*/ 980425 h 4305833"/>
                <a:gd name="connsiteX6330" fmla="*/ 1466153 w 4308628"/>
                <a:gd name="connsiteY6330" fmla="*/ 1037210 h 4305833"/>
                <a:gd name="connsiteX6331" fmla="*/ 1510848 w 4308628"/>
                <a:gd name="connsiteY6331" fmla="*/ 985188 h 4305833"/>
                <a:gd name="connsiteX6332" fmla="*/ 1574228 w 4308628"/>
                <a:gd name="connsiteY6332" fmla="*/ 895431 h 4305833"/>
                <a:gd name="connsiteX6333" fmla="*/ 1573495 w 4308628"/>
                <a:gd name="connsiteY6333" fmla="*/ 898361 h 4305833"/>
                <a:gd name="connsiteX6334" fmla="*/ 1567267 w 4308628"/>
                <a:gd name="connsiteY6334" fmla="*/ 900193 h 4305833"/>
                <a:gd name="connsiteX6335" fmla="*/ 1574594 w 4308628"/>
                <a:gd name="connsiteY6335" fmla="*/ 893233 h 4305833"/>
                <a:gd name="connsiteX6336" fmla="*/ 1575327 w 4308628"/>
                <a:gd name="connsiteY6336" fmla="*/ 895431 h 4305833"/>
                <a:gd name="connsiteX6337" fmla="*/ 1574228 w 4308628"/>
                <a:gd name="connsiteY6337" fmla="*/ 895431 h 4305833"/>
                <a:gd name="connsiteX6338" fmla="*/ 1574228 w 4308628"/>
                <a:gd name="connsiteY6338" fmla="*/ 895431 h 4305833"/>
                <a:gd name="connsiteX6339" fmla="*/ 1394714 w 4308628"/>
                <a:gd name="connsiteY6339" fmla="*/ 956612 h 4305833"/>
                <a:gd name="connsiteX6340" fmla="*/ 1394714 w 4308628"/>
                <a:gd name="connsiteY6340" fmla="*/ 954414 h 4305833"/>
                <a:gd name="connsiteX6341" fmla="*/ 1387020 w 4308628"/>
                <a:gd name="connsiteY6341" fmla="*/ 951117 h 4305833"/>
                <a:gd name="connsiteX6342" fmla="*/ 1385921 w 4308628"/>
                <a:gd name="connsiteY6342" fmla="*/ 952216 h 4305833"/>
                <a:gd name="connsiteX6343" fmla="*/ 1384089 w 4308628"/>
                <a:gd name="connsiteY6343" fmla="*/ 951849 h 4305833"/>
                <a:gd name="connsiteX6344" fmla="*/ 1341592 w 4308628"/>
                <a:gd name="connsiteY6344" fmla="*/ 899827 h 4305833"/>
                <a:gd name="connsiteX6345" fmla="*/ 1422190 w 4308628"/>
                <a:gd name="connsiteY6345" fmla="*/ 947453 h 4305833"/>
                <a:gd name="connsiteX6346" fmla="*/ 1394714 w 4308628"/>
                <a:gd name="connsiteY6346" fmla="*/ 956612 h 4305833"/>
                <a:gd name="connsiteX6347" fmla="*/ 1267588 w 4308628"/>
                <a:gd name="connsiteY6347" fmla="*/ 1034646 h 4305833"/>
                <a:gd name="connsiteX6348" fmla="*/ 1267588 w 4308628"/>
                <a:gd name="connsiteY6348" fmla="*/ 1036477 h 4305833"/>
                <a:gd name="connsiteX6349" fmla="*/ 1266123 w 4308628"/>
                <a:gd name="connsiteY6349" fmla="*/ 1037210 h 4305833"/>
                <a:gd name="connsiteX6350" fmla="*/ 1266856 w 4308628"/>
                <a:gd name="connsiteY6350" fmla="*/ 1045636 h 4305833"/>
                <a:gd name="connsiteX6351" fmla="*/ 1268687 w 4308628"/>
                <a:gd name="connsiteY6351" fmla="*/ 1046369 h 4305833"/>
                <a:gd name="connsiteX6352" fmla="*/ 1251469 w 4308628"/>
                <a:gd name="connsiteY6352" fmla="*/ 1069083 h 4305833"/>
                <a:gd name="connsiteX6353" fmla="*/ 1232418 w 4308628"/>
                <a:gd name="connsiteY6353" fmla="*/ 977494 h 4305833"/>
                <a:gd name="connsiteX6354" fmla="*/ 1267588 w 4308628"/>
                <a:gd name="connsiteY6354" fmla="*/ 1034646 h 4305833"/>
                <a:gd name="connsiteX6355" fmla="*/ 1155484 w 4308628"/>
                <a:gd name="connsiteY6355" fmla="*/ 1196575 h 4305833"/>
                <a:gd name="connsiteX6356" fmla="*/ 1152553 w 4308628"/>
                <a:gd name="connsiteY6356" fmla="*/ 1196575 h 4305833"/>
                <a:gd name="connsiteX6357" fmla="*/ 1152186 w 4308628"/>
                <a:gd name="connsiteY6357" fmla="*/ 1196941 h 4305833"/>
                <a:gd name="connsiteX6358" fmla="*/ 1150354 w 4308628"/>
                <a:gd name="connsiteY6358" fmla="*/ 1195842 h 4305833"/>
                <a:gd name="connsiteX6359" fmla="*/ 1159513 w 4308628"/>
                <a:gd name="connsiteY6359" fmla="*/ 1191446 h 4305833"/>
                <a:gd name="connsiteX6360" fmla="*/ 1155484 w 4308628"/>
                <a:gd name="connsiteY6360" fmla="*/ 1196575 h 4305833"/>
                <a:gd name="connsiteX6361" fmla="*/ 1155484 w 4308628"/>
                <a:gd name="connsiteY6361" fmla="*/ 1196575 h 4305833"/>
                <a:gd name="connsiteX6362" fmla="*/ 1321443 w 4308628"/>
                <a:gd name="connsiteY6362" fmla="*/ 1140156 h 4305833"/>
                <a:gd name="connsiteX6363" fmla="*/ 1213368 w 4308628"/>
                <a:gd name="connsiteY6363" fmla="*/ 1280470 h 4305833"/>
                <a:gd name="connsiteX6364" fmla="*/ 1258063 w 4308628"/>
                <a:gd name="connsiteY6364" fmla="*/ 1165801 h 4305833"/>
                <a:gd name="connsiteX6365" fmla="*/ 1321443 w 4308628"/>
                <a:gd name="connsiteY6365" fmla="*/ 1140156 h 4305833"/>
                <a:gd name="connsiteX6366" fmla="*/ 1337562 w 4308628"/>
                <a:gd name="connsiteY6366" fmla="*/ 1126235 h 4305833"/>
                <a:gd name="connsiteX6367" fmla="*/ 1363940 w 4308628"/>
                <a:gd name="connsiteY6367" fmla="*/ 1046003 h 4305833"/>
                <a:gd name="connsiteX6368" fmla="*/ 1448202 w 4308628"/>
                <a:gd name="connsiteY6368" fmla="*/ 1047468 h 4305833"/>
                <a:gd name="connsiteX6369" fmla="*/ 1450033 w 4308628"/>
                <a:gd name="connsiteY6369" fmla="*/ 1050765 h 4305833"/>
                <a:gd name="connsiteX6370" fmla="*/ 1450400 w 4308628"/>
                <a:gd name="connsiteY6370" fmla="*/ 1050765 h 4305833"/>
                <a:gd name="connsiteX6371" fmla="*/ 1427319 w 4308628"/>
                <a:gd name="connsiteY6371" fmla="*/ 1134661 h 4305833"/>
                <a:gd name="connsiteX6372" fmla="*/ 1340493 w 4308628"/>
                <a:gd name="connsiteY6372" fmla="*/ 1129165 h 4305833"/>
                <a:gd name="connsiteX6373" fmla="*/ 1340493 w 4308628"/>
                <a:gd name="connsiteY6373" fmla="*/ 1128799 h 4305833"/>
                <a:gd name="connsiteX6374" fmla="*/ 1337562 w 4308628"/>
                <a:gd name="connsiteY6374" fmla="*/ 1126235 h 4305833"/>
                <a:gd name="connsiteX6375" fmla="*/ 1337562 w 4308628"/>
                <a:gd name="connsiteY6375" fmla="*/ 1126235 h 4305833"/>
                <a:gd name="connsiteX6376" fmla="*/ 1507918 w 4308628"/>
                <a:gd name="connsiteY6376" fmla="*/ 978593 h 4305833"/>
                <a:gd name="connsiteX6377" fmla="*/ 1507918 w 4308628"/>
                <a:gd name="connsiteY6377" fmla="*/ 978593 h 4305833"/>
                <a:gd name="connsiteX6378" fmla="*/ 1525869 w 4308628"/>
                <a:gd name="connsiteY6378" fmla="*/ 953315 h 4305833"/>
                <a:gd name="connsiteX6379" fmla="*/ 1542721 w 4308628"/>
                <a:gd name="connsiteY6379" fmla="*/ 938294 h 4305833"/>
                <a:gd name="connsiteX6380" fmla="*/ 1507918 w 4308628"/>
                <a:gd name="connsiteY6380" fmla="*/ 978593 h 4305833"/>
                <a:gd name="connsiteX6381" fmla="*/ 1222893 w 4308628"/>
                <a:gd name="connsiteY6381" fmla="*/ 1169464 h 4305833"/>
                <a:gd name="connsiteX6382" fmla="*/ 1252934 w 4308628"/>
                <a:gd name="connsiteY6382" fmla="*/ 1160306 h 4305833"/>
                <a:gd name="connsiteX6383" fmla="*/ 1252934 w 4308628"/>
                <a:gd name="connsiteY6383" fmla="*/ 1160672 h 4305833"/>
                <a:gd name="connsiteX6384" fmla="*/ 1203476 w 4308628"/>
                <a:gd name="connsiteY6384" fmla="*/ 1180455 h 4305833"/>
                <a:gd name="connsiteX6385" fmla="*/ 1222893 w 4308628"/>
                <a:gd name="connsiteY6385" fmla="*/ 1169464 h 4305833"/>
                <a:gd name="connsiteX6386" fmla="*/ 1326205 w 4308628"/>
                <a:gd name="connsiteY6386" fmla="*/ 943790 h 4305833"/>
                <a:gd name="connsiteX6387" fmla="*/ 1310818 w 4308628"/>
                <a:gd name="connsiteY6387" fmla="*/ 940492 h 4305833"/>
                <a:gd name="connsiteX6388" fmla="*/ 1311185 w 4308628"/>
                <a:gd name="connsiteY6388" fmla="*/ 939760 h 4305833"/>
                <a:gd name="connsiteX6389" fmla="*/ 1326205 w 4308628"/>
                <a:gd name="connsiteY6389" fmla="*/ 943790 h 4305833"/>
                <a:gd name="connsiteX6390" fmla="*/ 1304224 w 4308628"/>
                <a:gd name="connsiteY6390" fmla="*/ 939027 h 4305833"/>
                <a:gd name="connsiteX6391" fmla="*/ 1292867 w 4308628"/>
                <a:gd name="connsiteY6391" fmla="*/ 936462 h 4305833"/>
                <a:gd name="connsiteX6392" fmla="*/ 1292501 w 4308628"/>
                <a:gd name="connsiteY6392" fmla="*/ 934997 h 4305833"/>
                <a:gd name="connsiteX6393" fmla="*/ 1304590 w 4308628"/>
                <a:gd name="connsiteY6393" fmla="*/ 937928 h 4305833"/>
                <a:gd name="connsiteX6394" fmla="*/ 1304224 w 4308628"/>
                <a:gd name="connsiteY6394" fmla="*/ 939027 h 4305833"/>
                <a:gd name="connsiteX6395" fmla="*/ 1281876 w 4308628"/>
                <a:gd name="connsiteY6395" fmla="*/ 942691 h 4305833"/>
                <a:gd name="connsiteX6396" fmla="*/ 1282975 w 4308628"/>
                <a:gd name="connsiteY6396" fmla="*/ 943423 h 4305833"/>
                <a:gd name="connsiteX6397" fmla="*/ 1281510 w 4308628"/>
                <a:gd name="connsiteY6397" fmla="*/ 955147 h 4305833"/>
                <a:gd name="connsiteX6398" fmla="*/ 1280777 w 4308628"/>
                <a:gd name="connsiteY6398" fmla="*/ 955147 h 4305833"/>
                <a:gd name="connsiteX6399" fmla="*/ 1281876 w 4308628"/>
                <a:gd name="connsiteY6399" fmla="*/ 942691 h 4305833"/>
                <a:gd name="connsiteX6400" fmla="*/ 1280777 w 4308628"/>
                <a:gd name="connsiteY6400" fmla="*/ 961741 h 4305833"/>
                <a:gd name="connsiteX6401" fmla="*/ 1278945 w 4308628"/>
                <a:gd name="connsiteY6401" fmla="*/ 977128 h 4305833"/>
                <a:gd name="connsiteX6402" fmla="*/ 1280044 w 4308628"/>
                <a:gd name="connsiteY6402" fmla="*/ 961741 h 4305833"/>
                <a:gd name="connsiteX6403" fmla="*/ 1280777 w 4308628"/>
                <a:gd name="connsiteY6403" fmla="*/ 961741 h 4305833"/>
                <a:gd name="connsiteX6404" fmla="*/ 1501689 w 4308628"/>
                <a:gd name="connsiteY6404" fmla="*/ 1472074 h 4305833"/>
                <a:gd name="connsiteX6405" fmla="*/ 1504620 w 4308628"/>
                <a:gd name="connsiteY6405" fmla="*/ 1487461 h 4305833"/>
                <a:gd name="connsiteX6406" fmla="*/ 1498392 w 4308628"/>
                <a:gd name="connsiteY6406" fmla="*/ 1512007 h 4305833"/>
                <a:gd name="connsiteX6407" fmla="*/ 1493263 w 4308628"/>
                <a:gd name="connsiteY6407" fmla="*/ 1519334 h 4305833"/>
                <a:gd name="connsiteX6408" fmla="*/ 1449667 w 4308628"/>
                <a:gd name="connsiteY6408" fmla="*/ 1485263 h 4305833"/>
                <a:gd name="connsiteX6409" fmla="*/ 1501689 w 4308628"/>
                <a:gd name="connsiteY6409" fmla="*/ 1472074 h 4305833"/>
                <a:gd name="connsiteX6410" fmla="*/ 1485936 w 4308628"/>
                <a:gd name="connsiteY6410" fmla="*/ 1562198 h 4305833"/>
                <a:gd name="connsiteX6411" fmla="*/ 1484837 w 4308628"/>
                <a:gd name="connsiteY6411" fmla="*/ 1562930 h 4305833"/>
                <a:gd name="connsiteX6412" fmla="*/ 1471282 w 4308628"/>
                <a:gd name="connsiteY6412" fmla="*/ 1563663 h 4305833"/>
                <a:gd name="connsiteX6413" fmla="*/ 1493996 w 4308628"/>
                <a:gd name="connsiteY6413" fmla="*/ 1530691 h 4305833"/>
                <a:gd name="connsiteX6414" fmla="*/ 1485936 w 4308628"/>
                <a:gd name="connsiteY6414" fmla="*/ 1562198 h 4305833"/>
                <a:gd name="connsiteX6415" fmla="*/ 1483738 w 4308628"/>
                <a:gd name="connsiteY6415" fmla="*/ 1569525 h 4305833"/>
                <a:gd name="connsiteX6416" fmla="*/ 1486669 w 4308628"/>
                <a:gd name="connsiteY6416" fmla="*/ 1572089 h 4305833"/>
                <a:gd name="connsiteX6417" fmla="*/ 1488501 w 4308628"/>
                <a:gd name="connsiteY6417" fmla="*/ 1572455 h 4305833"/>
                <a:gd name="connsiteX6418" fmla="*/ 1492164 w 4308628"/>
                <a:gd name="connsiteY6418" fmla="*/ 1570624 h 4305833"/>
                <a:gd name="connsiteX6419" fmla="*/ 1553345 w 4308628"/>
                <a:gd name="connsiteY6419" fmla="*/ 1573921 h 4305833"/>
                <a:gd name="connsiteX6420" fmla="*/ 1491065 w 4308628"/>
                <a:gd name="connsiteY6420" fmla="*/ 1631072 h 4305833"/>
                <a:gd name="connsiteX6421" fmla="*/ 1485570 w 4308628"/>
                <a:gd name="connsiteY6421" fmla="*/ 1631439 h 4305833"/>
                <a:gd name="connsiteX6422" fmla="*/ 1484837 w 4308628"/>
                <a:gd name="connsiteY6422" fmla="*/ 1632171 h 4305833"/>
                <a:gd name="connsiteX6423" fmla="*/ 1440508 w 4308628"/>
                <a:gd name="connsiteY6423" fmla="*/ 1609457 h 4305833"/>
                <a:gd name="connsiteX6424" fmla="*/ 1466886 w 4308628"/>
                <a:gd name="connsiteY6424" fmla="*/ 1570990 h 4305833"/>
                <a:gd name="connsiteX6425" fmla="*/ 1483738 w 4308628"/>
                <a:gd name="connsiteY6425" fmla="*/ 1569525 h 4305833"/>
                <a:gd name="connsiteX6426" fmla="*/ 2005794 w 4308628"/>
                <a:gd name="connsiteY6426" fmla="*/ 1262519 h 4305833"/>
                <a:gd name="connsiteX6427" fmla="*/ 2021914 w 4308628"/>
                <a:gd name="connsiteY6427" fmla="*/ 1250063 h 4305833"/>
                <a:gd name="connsiteX6428" fmla="*/ 2024845 w 4308628"/>
                <a:gd name="connsiteY6428" fmla="*/ 1258855 h 4305833"/>
                <a:gd name="connsiteX6429" fmla="*/ 2005794 w 4308628"/>
                <a:gd name="connsiteY6429" fmla="*/ 1262519 h 4305833"/>
                <a:gd name="connsiteX6430" fmla="*/ 1990041 w 4308628"/>
                <a:gd name="connsiteY6430" fmla="*/ 1274975 h 4305833"/>
                <a:gd name="connsiteX6431" fmla="*/ 1992606 w 4308628"/>
                <a:gd name="connsiteY6431" fmla="*/ 1276074 h 4305833"/>
                <a:gd name="connsiteX6432" fmla="*/ 1998101 w 4308628"/>
                <a:gd name="connsiteY6432" fmla="*/ 1273876 h 4305833"/>
                <a:gd name="connsiteX6433" fmla="*/ 1999567 w 4308628"/>
                <a:gd name="connsiteY6433" fmla="*/ 1270579 h 4305833"/>
                <a:gd name="connsiteX6434" fmla="*/ 2027043 w 4308628"/>
                <a:gd name="connsiteY6434" fmla="*/ 1265450 h 4305833"/>
                <a:gd name="connsiteX6435" fmla="*/ 2042796 w 4308628"/>
                <a:gd name="connsiteY6435" fmla="*/ 1313809 h 4305833"/>
                <a:gd name="connsiteX6436" fmla="*/ 1963664 w 4308628"/>
                <a:gd name="connsiteY6436" fmla="*/ 1296224 h 4305833"/>
                <a:gd name="connsiteX6437" fmla="*/ 1990041 w 4308628"/>
                <a:gd name="connsiteY6437" fmla="*/ 1274975 h 4305833"/>
                <a:gd name="connsiteX6438" fmla="*/ 2223043 w 4308628"/>
                <a:gd name="connsiteY6438" fmla="*/ 1092530 h 4305833"/>
                <a:gd name="connsiteX6439" fmla="*/ 2221578 w 4308628"/>
                <a:gd name="connsiteY6439" fmla="*/ 1103887 h 4305833"/>
                <a:gd name="connsiteX6440" fmla="*/ 2213518 w 4308628"/>
                <a:gd name="connsiteY6440" fmla="*/ 1100223 h 4305833"/>
                <a:gd name="connsiteX6441" fmla="*/ 2223043 w 4308628"/>
                <a:gd name="connsiteY6441" fmla="*/ 1092530 h 4305833"/>
                <a:gd name="connsiteX6442" fmla="*/ 2432965 w 4308628"/>
                <a:gd name="connsiteY6442" fmla="*/ 1127700 h 4305833"/>
                <a:gd name="connsiteX6443" fmla="*/ 2439559 w 4308628"/>
                <a:gd name="connsiteY6443" fmla="*/ 1137958 h 4305833"/>
                <a:gd name="connsiteX6444" fmla="*/ 2430767 w 4308628"/>
                <a:gd name="connsiteY6444" fmla="*/ 1139057 h 4305833"/>
                <a:gd name="connsiteX6445" fmla="*/ 2432965 w 4308628"/>
                <a:gd name="connsiteY6445" fmla="*/ 1127700 h 4305833"/>
                <a:gd name="connsiteX6446" fmla="*/ 2565952 w 4308628"/>
                <a:gd name="connsiteY6446" fmla="*/ 1349711 h 4305833"/>
                <a:gd name="connsiteX6447" fmla="*/ 2571447 w 4308628"/>
                <a:gd name="connsiteY6447" fmla="*/ 1342384 h 4305833"/>
                <a:gd name="connsiteX6448" fmla="*/ 2582438 w 4308628"/>
                <a:gd name="connsiteY6448" fmla="*/ 1359237 h 4305833"/>
                <a:gd name="connsiteX6449" fmla="*/ 2565952 w 4308628"/>
                <a:gd name="connsiteY6449" fmla="*/ 1349711 h 4305833"/>
                <a:gd name="connsiteX6450" fmla="*/ 2586468 w 4308628"/>
                <a:gd name="connsiteY6450" fmla="*/ 1369128 h 4305833"/>
                <a:gd name="connsiteX6451" fmla="*/ 2586834 w 4308628"/>
                <a:gd name="connsiteY6451" fmla="*/ 1372792 h 4305833"/>
                <a:gd name="connsiteX6452" fmla="*/ 2593795 w 4308628"/>
                <a:gd name="connsiteY6452" fmla="*/ 1376822 h 4305833"/>
                <a:gd name="connsiteX6453" fmla="*/ 2594528 w 4308628"/>
                <a:gd name="connsiteY6453" fmla="*/ 1376822 h 4305833"/>
                <a:gd name="connsiteX6454" fmla="*/ 2612113 w 4308628"/>
                <a:gd name="connsiteY6454" fmla="*/ 1405031 h 4305833"/>
                <a:gd name="connsiteX6455" fmla="*/ 2531514 w 4308628"/>
                <a:gd name="connsiteY6455" fmla="*/ 1395872 h 4305833"/>
                <a:gd name="connsiteX6456" fmla="*/ 2561922 w 4308628"/>
                <a:gd name="connsiteY6456" fmla="*/ 1355573 h 4305833"/>
                <a:gd name="connsiteX6457" fmla="*/ 2586468 w 4308628"/>
                <a:gd name="connsiteY6457" fmla="*/ 1369128 h 4305833"/>
                <a:gd name="connsiteX6458" fmla="*/ 2358595 w 4308628"/>
                <a:gd name="connsiteY6458" fmla="*/ 927670 h 4305833"/>
                <a:gd name="connsiteX6459" fmla="*/ 2430767 w 4308628"/>
                <a:gd name="connsiteY6459" fmla="*/ 1009367 h 4305833"/>
                <a:gd name="connsiteX6460" fmla="*/ 2430767 w 4308628"/>
                <a:gd name="connsiteY6460" fmla="*/ 1010100 h 4305833"/>
                <a:gd name="connsiteX6461" fmla="*/ 2336247 w 4308628"/>
                <a:gd name="connsiteY6461" fmla="*/ 1061756 h 4305833"/>
                <a:gd name="connsiteX6462" fmla="*/ 2263709 w 4308628"/>
                <a:gd name="connsiteY6462" fmla="*/ 982257 h 4305833"/>
                <a:gd name="connsiteX6463" fmla="*/ 2264075 w 4308628"/>
                <a:gd name="connsiteY6463" fmla="*/ 981524 h 4305833"/>
                <a:gd name="connsiteX6464" fmla="*/ 2358595 w 4308628"/>
                <a:gd name="connsiteY6464" fmla="*/ 927670 h 4305833"/>
                <a:gd name="connsiteX6465" fmla="*/ 2276897 w 4308628"/>
                <a:gd name="connsiteY6465" fmla="*/ 1414923 h 4305833"/>
                <a:gd name="connsiteX6466" fmla="*/ 2246857 w 4308628"/>
                <a:gd name="connsiteY6466" fmla="*/ 1387446 h 4305833"/>
                <a:gd name="connsiteX6467" fmla="*/ 2239896 w 4308628"/>
                <a:gd name="connsiteY6467" fmla="*/ 1354840 h 4305833"/>
                <a:gd name="connsiteX6468" fmla="*/ 2280195 w 4308628"/>
                <a:gd name="connsiteY6468" fmla="*/ 1356672 h 4305833"/>
                <a:gd name="connsiteX6469" fmla="*/ 2281660 w 4308628"/>
                <a:gd name="connsiteY6469" fmla="*/ 1357771 h 4305833"/>
                <a:gd name="connsiteX6470" fmla="*/ 2283126 w 4308628"/>
                <a:gd name="connsiteY6470" fmla="*/ 1358138 h 4305833"/>
                <a:gd name="connsiteX6471" fmla="*/ 2287522 w 4308628"/>
                <a:gd name="connsiteY6471" fmla="*/ 1355207 h 4305833"/>
                <a:gd name="connsiteX6472" fmla="*/ 2289720 w 4308628"/>
                <a:gd name="connsiteY6472" fmla="*/ 1357771 h 4305833"/>
                <a:gd name="connsiteX6473" fmla="*/ 2290086 w 4308628"/>
                <a:gd name="connsiteY6473" fmla="*/ 1358138 h 4305833"/>
                <a:gd name="connsiteX6474" fmla="*/ 2331485 w 4308628"/>
                <a:gd name="connsiteY6474" fmla="*/ 1370227 h 4305833"/>
                <a:gd name="connsiteX6475" fmla="*/ 2314266 w 4308628"/>
                <a:gd name="connsiteY6475" fmla="*/ 1398803 h 4305833"/>
                <a:gd name="connsiteX6476" fmla="*/ 2276897 w 4308628"/>
                <a:gd name="connsiteY6476" fmla="*/ 1414923 h 4305833"/>
                <a:gd name="connsiteX6477" fmla="*/ 2238064 w 4308628"/>
                <a:gd name="connsiteY6477" fmla="*/ 1346048 h 4305833"/>
                <a:gd name="connsiteX6478" fmla="*/ 2249421 w 4308628"/>
                <a:gd name="connsiteY6478" fmla="*/ 1348979 h 4305833"/>
                <a:gd name="connsiteX6479" fmla="*/ 2238796 w 4308628"/>
                <a:gd name="connsiteY6479" fmla="*/ 1348612 h 4305833"/>
                <a:gd name="connsiteX6480" fmla="*/ 2238064 w 4308628"/>
                <a:gd name="connsiteY6480" fmla="*/ 1346048 h 4305833"/>
                <a:gd name="connsiteX6481" fmla="*/ 2229271 w 4308628"/>
                <a:gd name="connsiteY6481" fmla="*/ 1336889 h 4305833"/>
                <a:gd name="connsiteX6482" fmla="*/ 2222677 w 4308628"/>
                <a:gd name="connsiteY6482" fmla="*/ 1335423 h 4305833"/>
                <a:gd name="connsiteX6483" fmla="*/ 2214983 w 4308628"/>
                <a:gd name="connsiteY6483" fmla="*/ 1270945 h 4305833"/>
                <a:gd name="connsiteX6484" fmla="*/ 2229271 w 4308628"/>
                <a:gd name="connsiteY6484" fmla="*/ 1336889 h 4305833"/>
                <a:gd name="connsiteX6485" fmla="*/ 2230737 w 4308628"/>
                <a:gd name="connsiteY6485" fmla="*/ 1344216 h 4305833"/>
                <a:gd name="connsiteX6486" fmla="*/ 2231469 w 4308628"/>
                <a:gd name="connsiteY6486" fmla="*/ 1347880 h 4305833"/>
                <a:gd name="connsiteX6487" fmla="*/ 2224142 w 4308628"/>
                <a:gd name="connsiteY6487" fmla="*/ 1347513 h 4305833"/>
                <a:gd name="connsiteX6488" fmla="*/ 2223410 w 4308628"/>
                <a:gd name="connsiteY6488" fmla="*/ 1342384 h 4305833"/>
                <a:gd name="connsiteX6489" fmla="*/ 2230737 w 4308628"/>
                <a:gd name="connsiteY6489" fmla="*/ 1344216 h 4305833"/>
                <a:gd name="connsiteX6490" fmla="*/ 2188240 w 4308628"/>
                <a:gd name="connsiteY6490" fmla="*/ 1333592 h 4305833"/>
                <a:gd name="connsiteX6491" fmla="*/ 2216815 w 4308628"/>
                <a:gd name="connsiteY6491" fmla="*/ 1340553 h 4305833"/>
                <a:gd name="connsiteX6492" fmla="*/ 2217548 w 4308628"/>
                <a:gd name="connsiteY6492" fmla="*/ 1347147 h 4305833"/>
                <a:gd name="connsiteX6493" fmla="*/ 2202528 w 4308628"/>
                <a:gd name="connsiteY6493" fmla="*/ 1346414 h 4305833"/>
                <a:gd name="connsiteX6494" fmla="*/ 2188240 w 4308628"/>
                <a:gd name="connsiteY6494" fmla="*/ 1333592 h 4305833"/>
                <a:gd name="connsiteX6495" fmla="*/ 2218281 w 4308628"/>
                <a:gd name="connsiteY6495" fmla="*/ 1354108 h 4305833"/>
                <a:gd name="connsiteX6496" fmla="*/ 2219380 w 4308628"/>
                <a:gd name="connsiteY6496" fmla="*/ 1362168 h 4305833"/>
                <a:gd name="connsiteX6497" fmla="*/ 2210221 w 4308628"/>
                <a:gd name="connsiteY6497" fmla="*/ 1353741 h 4305833"/>
                <a:gd name="connsiteX6498" fmla="*/ 2218281 w 4308628"/>
                <a:gd name="connsiteY6498" fmla="*/ 1354108 h 4305833"/>
                <a:gd name="connsiteX6499" fmla="*/ 2224875 w 4308628"/>
                <a:gd name="connsiteY6499" fmla="*/ 1354474 h 4305833"/>
                <a:gd name="connsiteX6500" fmla="*/ 2232935 w 4308628"/>
                <a:gd name="connsiteY6500" fmla="*/ 1354840 h 4305833"/>
                <a:gd name="connsiteX6501" fmla="*/ 2238064 w 4308628"/>
                <a:gd name="connsiteY6501" fmla="*/ 1379753 h 4305833"/>
                <a:gd name="connsiteX6502" fmla="*/ 2226707 w 4308628"/>
                <a:gd name="connsiteY6502" fmla="*/ 1369128 h 4305833"/>
                <a:gd name="connsiteX6503" fmla="*/ 2224875 w 4308628"/>
                <a:gd name="connsiteY6503" fmla="*/ 1354474 h 4305833"/>
                <a:gd name="connsiteX6504" fmla="*/ 2334782 w 4308628"/>
                <a:gd name="connsiteY6504" fmla="*/ 1364366 h 4305833"/>
                <a:gd name="connsiteX6505" fmla="*/ 2324524 w 4308628"/>
                <a:gd name="connsiteY6505" fmla="*/ 1361435 h 4305833"/>
                <a:gd name="connsiteX6506" fmla="*/ 2335881 w 4308628"/>
                <a:gd name="connsiteY6506" fmla="*/ 1362534 h 4305833"/>
                <a:gd name="connsiteX6507" fmla="*/ 2334782 w 4308628"/>
                <a:gd name="connsiteY6507" fmla="*/ 1364366 h 4305833"/>
                <a:gd name="connsiteX6508" fmla="*/ 2348703 w 4308628"/>
                <a:gd name="connsiteY6508" fmla="*/ 1368395 h 4305833"/>
                <a:gd name="connsiteX6509" fmla="*/ 2341743 w 4308628"/>
                <a:gd name="connsiteY6509" fmla="*/ 1366197 h 4305833"/>
                <a:gd name="connsiteX6510" fmla="*/ 2343574 w 4308628"/>
                <a:gd name="connsiteY6510" fmla="*/ 1362900 h 4305833"/>
                <a:gd name="connsiteX6511" fmla="*/ 2350902 w 4308628"/>
                <a:gd name="connsiteY6511" fmla="*/ 1363633 h 4305833"/>
                <a:gd name="connsiteX6512" fmla="*/ 2348703 w 4308628"/>
                <a:gd name="connsiteY6512" fmla="*/ 1368395 h 4305833"/>
                <a:gd name="connsiteX6513" fmla="*/ 2347604 w 4308628"/>
                <a:gd name="connsiteY6513" fmla="*/ 1356672 h 4305833"/>
                <a:gd name="connsiteX6514" fmla="*/ 2382408 w 4308628"/>
                <a:gd name="connsiteY6514" fmla="*/ 1298788 h 4305833"/>
                <a:gd name="connsiteX6515" fmla="*/ 2354198 w 4308628"/>
                <a:gd name="connsiteY6515" fmla="*/ 1357405 h 4305833"/>
                <a:gd name="connsiteX6516" fmla="*/ 2347604 w 4308628"/>
                <a:gd name="connsiteY6516" fmla="*/ 1356672 h 4305833"/>
                <a:gd name="connsiteX6517" fmla="*/ 2338079 w 4308628"/>
                <a:gd name="connsiteY6517" fmla="*/ 1372425 h 4305833"/>
                <a:gd name="connsiteX6518" fmla="*/ 2345772 w 4308628"/>
                <a:gd name="connsiteY6518" fmla="*/ 1374624 h 4305833"/>
                <a:gd name="connsiteX6519" fmla="*/ 2339178 w 4308628"/>
                <a:gd name="connsiteY6519" fmla="*/ 1387812 h 4305833"/>
                <a:gd name="connsiteX6520" fmla="*/ 2324890 w 4308628"/>
                <a:gd name="connsiteY6520" fmla="*/ 1394040 h 4305833"/>
                <a:gd name="connsiteX6521" fmla="*/ 2338079 w 4308628"/>
                <a:gd name="connsiteY6521" fmla="*/ 1372425 h 4305833"/>
                <a:gd name="connsiteX6522" fmla="*/ 2352367 w 4308628"/>
                <a:gd name="connsiteY6522" fmla="*/ 1376455 h 4305833"/>
                <a:gd name="connsiteX6523" fmla="*/ 2360060 w 4308628"/>
                <a:gd name="connsiteY6523" fmla="*/ 1378654 h 4305833"/>
                <a:gd name="connsiteX6524" fmla="*/ 2348703 w 4308628"/>
                <a:gd name="connsiteY6524" fmla="*/ 1383416 h 4305833"/>
                <a:gd name="connsiteX6525" fmla="*/ 2352367 w 4308628"/>
                <a:gd name="connsiteY6525" fmla="*/ 1376455 h 4305833"/>
                <a:gd name="connsiteX6526" fmla="*/ 2355298 w 4308628"/>
                <a:gd name="connsiteY6526" fmla="*/ 1370594 h 4305833"/>
                <a:gd name="connsiteX6527" fmla="*/ 2358229 w 4308628"/>
                <a:gd name="connsiteY6527" fmla="*/ 1364732 h 4305833"/>
                <a:gd name="connsiteX6528" fmla="*/ 2387537 w 4308628"/>
                <a:gd name="connsiteY6528" fmla="*/ 1367296 h 4305833"/>
                <a:gd name="connsiteX6529" fmla="*/ 2369952 w 4308628"/>
                <a:gd name="connsiteY6529" fmla="*/ 1374990 h 4305833"/>
                <a:gd name="connsiteX6530" fmla="*/ 2355298 w 4308628"/>
                <a:gd name="connsiteY6530" fmla="*/ 1370594 h 4305833"/>
                <a:gd name="connsiteX6531" fmla="*/ 2408419 w 4308628"/>
                <a:gd name="connsiteY6531" fmla="*/ 1245666 h 4305833"/>
                <a:gd name="connsiteX6532" fmla="*/ 2408785 w 4308628"/>
                <a:gd name="connsiteY6532" fmla="*/ 1243468 h 4305833"/>
                <a:gd name="connsiteX6533" fmla="*/ 2409518 w 4308628"/>
                <a:gd name="connsiteY6533" fmla="*/ 1243468 h 4305833"/>
                <a:gd name="connsiteX6534" fmla="*/ 2408419 w 4308628"/>
                <a:gd name="connsiteY6534" fmla="*/ 1245666 h 4305833"/>
                <a:gd name="connsiteX6535" fmla="*/ 2401092 w 4308628"/>
                <a:gd name="connsiteY6535" fmla="*/ 1247498 h 4305833"/>
                <a:gd name="connsiteX6536" fmla="*/ 2399627 w 4308628"/>
                <a:gd name="connsiteY6536" fmla="*/ 1242736 h 4305833"/>
                <a:gd name="connsiteX6537" fmla="*/ 2402191 w 4308628"/>
                <a:gd name="connsiteY6537" fmla="*/ 1242736 h 4305833"/>
                <a:gd name="connsiteX6538" fmla="*/ 2401092 w 4308628"/>
                <a:gd name="connsiteY6538" fmla="*/ 1247498 h 4305833"/>
                <a:gd name="connsiteX6539" fmla="*/ 2396329 w 4308628"/>
                <a:gd name="connsiteY6539" fmla="*/ 1255192 h 4305833"/>
                <a:gd name="connsiteX6540" fmla="*/ 2338812 w 4308628"/>
                <a:gd name="connsiteY6540" fmla="*/ 1239072 h 4305833"/>
                <a:gd name="connsiteX6541" fmla="*/ 2391933 w 4308628"/>
                <a:gd name="connsiteY6541" fmla="*/ 1242369 h 4305833"/>
                <a:gd name="connsiteX6542" fmla="*/ 2396329 w 4308628"/>
                <a:gd name="connsiteY6542" fmla="*/ 1255192 h 4305833"/>
                <a:gd name="connsiteX6543" fmla="*/ 2396329 w 4308628"/>
                <a:gd name="connsiteY6543" fmla="*/ 1262152 h 4305833"/>
                <a:gd name="connsiteX6544" fmla="*/ 2339911 w 4308628"/>
                <a:gd name="connsiteY6544" fmla="*/ 1355939 h 4305833"/>
                <a:gd name="connsiteX6545" fmla="*/ 2291185 w 4308628"/>
                <a:gd name="connsiteY6545" fmla="*/ 1351543 h 4305833"/>
                <a:gd name="connsiteX6546" fmla="*/ 2289720 w 4308628"/>
                <a:gd name="connsiteY6546" fmla="*/ 1352276 h 4305833"/>
                <a:gd name="connsiteX6547" fmla="*/ 2288987 w 4308628"/>
                <a:gd name="connsiteY6547" fmla="*/ 1352276 h 4305833"/>
                <a:gd name="connsiteX6548" fmla="*/ 2288987 w 4308628"/>
                <a:gd name="connsiteY6548" fmla="*/ 1352276 h 4305833"/>
                <a:gd name="connsiteX6549" fmla="*/ 2288621 w 4308628"/>
                <a:gd name="connsiteY6549" fmla="*/ 1352276 h 4305833"/>
                <a:gd name="connsiteX6550" fmla="*/ 2287888 w 4308628"/>
                <a:gd name="connsiteY6550" fmla="*/ 1354108 h 4305833"/>
                <a:gd name="connsiteX6551" fmla="*/ 2284958 w 4308628"/>
                <a:gd name="connsiteY6551" fmla="*/ 1348979 h 4305833"/>
                <a:gd name="connsiteX6552" fmla="*/ 2283492 w 4308628"/>
                <a:gd name="connsiteY6552" fmla="*/ 1348612 h 4305833"/>
                <a:gd name="connsiteX6553" fmla="*/ 2281294 w 4308628"/>
                <a:gd name="connsiteY6553" fmla="*/ 1349345 h 4305833"/>
                <a:gd name="connsiteX6554" fmla="*/ 2236598 w 4308628"/>
                <a:gd name="connsiteY6554" fmla="*/ 1338354 h 4305833"/>
                <a:gd name="connsiteX6555" fmla="*/ 2213885 w 4308628"/>
                <a:gd name="connsiteY6555" fmla="*/ 1231379 h 4305833"/>
                <a:gd name="connsiteX6556" fmla="*/ 2213885 w 4308628"/>
                <a:gd name="connsiteY6556" fmla="*/ 1231379 h 4305833"/>
                <a:gd name="connsiteX6557" fmla="*/ 2306939 w 4308628"/>
                <a:gd name="connsiteY6557" fmla="*/ 1236874 h 4305833"/>
                <a:gd name="connsiteX6558" fmla="*/ 2396329 w 4308628"/>
                <a:gd name="connsiteY6558" fmla="*/ 1262152 h 4305833"/>
                <a:gd name="connsiteX6559" fmla="*/ 2216083 w 4308628"/>
                <a:gd name="connsiteY6559" fmla="*/ 1225151 h 4305833"/>
                <a:gd name="connsiteX6560" fmla="*/ 2224509 w 4308628"/>
                <a:gd name="connsiteY6560" fmla="*/ 1214526 h 4305833"/>
                <a:gd name="connsiteX6561" fmla="*/ 2275799 w 4308628"/>
                <a:gd name="connsiteY6561" fmla="*/ 1228814 h 4305833"/>
                <a:gd name="connsiteX6562" fmla="*/ 2216083 w 4308628"/>
                <a:gd name="connsiteY6562" fmla="*/ 1225151 h 4305833"/>
                <a:gd name="connsiteX6563" fmla="*/ 2214617 w 4308628"/>
                <a:gd name="connsiteY6563" fmla="*/ 1215992 h 4305833"/>
                <a:gd name="connsiteX6564" fmla="*/ 2215350 w 4308628"/>
                <a:gd name="connsiteY6564" fmla="*/ 1211595 h 4305833"/>
                <a:gd name="connsiteX6565" fmla="*/ 2217548 w 4308628"/>
                <a:gd name="connsiteY6565" fmla="*/ 1212328 h 4305833"/>
                <a:gd name="connsiteX6566" fmla="*/ 2214617 w 4308628"/>
                <a:gd name="connsiteY6566" fmla="*/ 1215992 h 4305833"/>
                <a:gd name="connsiteX6567" fmla="*/ 2208023 w 4308628"/>
                <a:gd name="connsiteY6567" fmla="*/ 1211962 h 4305833"/>
                <a:gd name="connsiteX6568" fmla="*/ 2207656 w 4308628"/>
                <a:gd name="connsiteY6568" fmla="*/ 1209764 h 4305833"/>
                <a:gd name="connsiteX6569" fmla="*/ 2208389 w 4308628"/>
                <a:gd name="connsiteY6569" fmla="*/ 1209764 h 4305833"/>
                <a:gd name="connsiteX6570" fmla="*/ 2208023 w 4308628"/>
                <a:gd name="connsiteY6570" fmla="*/ 1211962 h 4305833"/>
                <a:gd name="connsiteX6571" fmla="*/ 2398528 w 4308628"/>
                <a:gd name="connsiteY6571" fmla="*/ 1356672 h 4305833"/>
                <a:gd name="connsiteX6572" fmla="*/ 2394864 w 4308628"/>
                <a:gd name="connsiteY6572" fmla="*/ 1358138 h 4305833"/>
                <a:gd name="connsiteX6573" fmla="*/ 2393765 w 4308628"/>
                <a:gd name="connsiteY6573" fmla="*/ 1360702 h 4305833"/>
                <a:gd name="connsiteX6574" fmla="*/ 2361525 w 4308628"/>
                <a:gd name="connsiteY6574" fmla="*/ 1357771 h 4305833"/>
                <a:gd name="connsiteX6575" fmla="*/ 2405855 w 4308628"/>
                <a:gd name="connsiteY6575" fmla="*/ 1266182 h 4305833"/>
                <a:gd name="connsiteX6576" fmla="*/ 2408419 w 4308628"/>
                <a:gd name="connsiteY6576" fmla="*/ 1267648 h 4305833"/>
                <a:gd name="connsiteX6577" fmla="*/ 2398528 w 4308628"/>
                <a:gd name="connsiteY6577" fmla="*/ 1356672 h 4305833"/>
                <a:gd name="connsiteX6578" fmla="*/ 2203626 w 4308628"/>
                <a:gd name="connsiteY6578" fmla="*/ 1232478 h 4305833"/>
                <a:gd name="connsiteX6579" fmla="*/ 2215716 w 4308628"/>
                <a:gd name="connsiteY6579" fmla="*/ 1333592 h 4305833"/>
                <a:gd name="connsiteX6580" fmla="*/ 2184210 w 4308628"/>
                <a:gd name="connsiteY6580" fmla="*/ 1325898 h 4305833"/>
                <a:gd name="connsiteX6581" fmla="*/ 2184210 w 4308628"/>
                <a:gd name="connsiteY6581" fmla="*/ 1322967 h 4305833"/>
                <a:gd name="connsiteX6582" fmla="*/ 2180913 w 4308628"/>
                <a:gd name="connsiteY6582" fmla="*/ 1320403 h 4305833"/>
                <a:gd name="connsiteX6583" fmla="*/ 2200696 w 4308628"/>
                <a:gd name="connsiteY6583" fmla="*/ 1233210 h 4305833"/>
                <a:gd name="connsiteX6584" fmla="*/ 2203626 w 4308628"/>
                <a:gd name="connsiteY6584" fmla="*/ 1232478 h 4305833"/>
                <a:gd name="connsiteX6585" fmla="*/ 2191903 w 4308628"/>
                <a:gd name="connsiteY6585" fmla="*/ 1346048 h 4305833"/>
                <a:gd name="connsiteX6586" fmla="*/ 2191903 w 4308628"/>
                <a:gd name="connsiteY6586" fmla="*/ 1346048 h 4305833"/>
                <a:gd name="connsiteX6587" fmla="*/ 2191903 w 4308628"/>
                <a:gd name="connsiteY6587" fmla="*/ 1346048 h 4305833"/>
                <a:gd name="connsiteX6588" fmla="*/ 2249421 w 4308628"/>
                <a:gd name="connsiteY6588" fmla="*/ 1399169 h 4305833"/>
                <a:gd name="connsiteX6589" fmla="*/ 2269937 w 4308628"/>
                <a:gd name="connsiteY6589" fmla="*/ 1418220 h 4305833"/>
                <a:gd name="connsiteX6590" fmla="*/ 2261877 w 4308628"/>
                <a:gd name="connsiteY6590" fmla="*/ 1421883 h 4305833"/>
                <a:gd name="connsiteX6591" fmla="*/ 2253817 w 4308628"/>
                <a:gd name="connsiteY6591" fmla="*/ 1419319 h 4305833"/>
                <a:gd name="connsiteX6592" fmla="*/ 2249421 w 4308628"/>
                <a:gd name="connsiteY6592" fmla="*/ 1399169 h 4305833"/>
                <a:gd name="connsiteX6593" fmla="*/ 2271402 w 4308628"/>
                <a:gd name="connsiteY6593" fmla="*/ 1424814 h 4305833"/>
                <a:gd name="connsiteX6594" fmla="*/ 2275432 w 4308628"/>
                <a:gd name="connsiteY6594" fmla="*/ 1422982 h 4305833"/>
                <a:gd name="connsiteX6595" fmla="*/ 2278729 w 4308628"/>
                <a:gd name="connsiteY6595" fmla="*/ 1425913 h 4305833"/>
                <a:gd name="connsiteX6596" fmla="*/ 2275066 w 4308628"/>
                <a:gd name="connsiteY6596" fmla="*/ 1425913 h 4305833"/>
                <a:gd name="connsiteX6597" fmla="*/ 2271402 w 4308628"/>
                <a:gd name="connsiteY6597" fmla="*/ 1424814 h 4305833"/>
                <a:gd name="connsiteX6598" fmla="*/ 2288987 w 4308628"/>
                <a:gd name="connsiteY6598" fmla="*/ 1426280 h 4305833"/>
                <a:gd name="connsiteX6599" fmla="*/ 2282393 w 4308628"/>
                <a:gd name="connsiteY6599" fmla="*/ 1420052 h 4305833"/>
                <a:gd name="connsiteX6600" fmla="*/ 2308038 w 4308628"/>
                <a:gd name="connsiteY6600" fmla="*/ 1408695 h 4305833"/>
                <a:gd name="connsiteX6601" fmla="*/ 2297413 w 4308628"/>
                <a:gd name="connsiteY6601" fmla="*/ 1425913 h 4305833"/>
                <a:gd name="connsiteX6602" fmla="*/ 2288987 w 4308628"/>
                <a:gd name="connsiteY6602" fmla="*/ 1426280 h 4305833"/>
                <a:gd name="connsiteX6603" fmla="*/ 2379843 w 4308628"/>
                <a:gd name="connsiteY6603" fmla="*/ 1377554 h 4305833"/>
                <a:gd name="connsiteX6604" fmla="*/ 2379843 w 4308628"/>
                <a:gd name="connsiteY6604" fmla="*/ 1377554 h 4305833"/>
                <a:gd name="connsiteX6605" fmla="*/ 2168823 w 4308628"/>
                <a:gd name="connsiteY6605" fmla="*/ 1335057 h 4305833"/>
                <a:gd name="connsiteX6606" fmla="*/ 2166991 w 4308628"/>
                <a:gd name="connsiteY6606" fmla="*/ 1328463 h 4305833"/>
                <a:gd name="connsiteX6607" fmla="*/ 2167724 w 4308628"/>
                <a:gd name="connsiteY6607" fmla="*/ 1328463 h 4305833"/>
                <a:gd name="connsiteX6608" fmla="*/ 2167724 w 4308628"/>
                <a:gd name="connsiteY6608" fmla="*/ 1331027 h 4305833"/>
                <a:gd name="connsiteX6609" fmla="*/ 2175783 w 4308628"/>
                <a:gd name="connsiteY6609" fmla="*/ 1336156 h 4305833"/>
                <a:gd name="connsiteX6610" fmla="*/ 2176883 w 4308628"/>
                <a:gd name="connsiteY6610" fmla="*/ 1335790 h 4305833"/>
                <a:gd name="connsiteX6611" fmla="*/ 2182744 w 4308628"/>
                <a:gd name="connsiteY6611" fmla="*/ 1345682 h 4305833"/>
                <a:gd name="connsiteX6612" fmla="*/ 2171387 w 4308628"/>
                <a:gd name="connsiteY6612" fmla="*/ 1345315 h 4305833"/>
                <a:gd name="connsiteX6613" fmla="*/ 2168823 w 4308628"/>
                <a:gd name="connsiteY6613" fmla="*/ 1335057 h 4305833"/>
                <a:gd name="connsiteX6614" fmla="*/ 2168823 w 4308628"/>
                <a:gd name="connsiteY6614" fmla="*/ 1335057 h 4305833"/>
                <a:gd name="connsiteX6615" fmla="*/ 2199597 w 4308628"/>
                <a:gd name="connsiteY6615" fmla="*/ 1353375 h 4305833"/>
                <a:gd name="connsiteX6616" fmla="*/ 2220479 w 4308628"/>
                <a:gd name="connsiteY6616" fmla="*/ 1372425 h 4305833"/>
                <a:gd name="connsiteX6617" fmla="*/ 2223776 w 4308628"/>
                <a:gd name="connsiteY6617" fmla="*/ 1398803 h 4305833"/>
                <a:gd name="connsiteX6618" fmla="*/ 2205824 w 4308628"/>
                <a:gd name="connsiteY6618" fmla="*/ 1368762 h 4305833"/>
                <a:gd name="connsiteX6619" fmla="*/ 2196299 w 4308628"/>
                <a:gd name="connsiteY6619" fmla="*/ 1353009 h 4305833"/>
                <a:gd name="connsiteX6620" fmla="*/ 2199597 w 4308628"/>
                <a:gd name="connsiteY6620" fmla="*/ 1353375 h 4305833"/>
                <a:gd name="connsiteX6621" fmla="*/ 2235866 w 4308628"/>
                <a:gd name="connsiteY6621" fmla="*/ 1410893 h 4305833"/>
                <a:gd name="connsiteX6622" fmla="*/ 2231469 w 4308628"/>
                <a:gd name="connsiteY6622" fmla="*/ 1407229 h 4305833"/>
                <a:gd name="connsiteX6623" fmla="*/ 2228172 w 4308628"/>
                <a:gd name="connsiteY6623" fmla="*/ 1379753 h 4305833"/>
                <a:gd name="connsiteX6624" fmla="*/ 2240995 w 4308628"/>
                <a:gd name="connsiteY6624" fmla="*/ 1391476 h 4305833"/>
                <a:gd name="connsiteX6625" fmla="*/ 2246490 w 4308628"/>
                <a:gd name="connsiteY6625" fmla="*/ 1416754 h 4305833"/>
                <a:gd name="connsiteX6626" fmla="*/ 2236232 w 4308628"/>
                <a:gd name="connsiteY6626" fmla="*/ 1413457 h 4305833"/>
                <a:gd name="connsiteX6627" fmla="*/ 2235866 w 4308628"/>
                <a:gd name="connsiteY6627" fmla="*/ 1410893 h 4305833"/>
                <a:gd name="connsiteX6628" fmla="*/ 2235866 w 4308628"/>
                <a:gd name="connsiteY6628" fmla="*/ 1410893 h 4305833"/>
                <a:gd name="connsiteX6629" fmla="*/ 2318662 w 4308628"/>
                <a:gd name="connsiteY6629" fmla="*/ 1404298 h 4305833"/>
                <a:gd name="connsiteX6630" fmla="*/ 2334416 w 4308628"/>
                <a:gd name="connsiteY6630" fmla="*/ 1397338 h 4305833"/>
                <a:gd name="connsiteX6631" fmla="*/ 2322326 w 4308628"/>
                <a:gd name="connsiteY6631" fmla="*/ 1422250 h 4305833"/>
                <a:gd name="connsiteX6632" fmla="*/ 2316830 w 4308628"/>
                <a:gd name="connsiteY6632" fmla="*/ 1424448 h 4305833"/>
                <a:gd name="connsiteX6633" fmla="*/ 2315731 w 4308628"/>
                <a:gd name="connsiteY6633" fmla="*/ 1426646 h 4305833"/>
                <a:gd name="connsiteX6634" fmla="*/ 2305107 w 4308628"/>
                <a:gd name="connsiteY6634" fmla="*/ 1426646 h 4305833"/>
                <a:gd name="connsiteX6635" fmla="*/ 2318662 w 4308628"/>
                <a:gd name="connsiteY6635" fmla="*/ 1404298 h 4305833"/>
                <a:gd name="connsiteX6636" fmla="*/ 2344307 w 4308628"/>
                <a:gd name="connsiteY6636" fmla="*/ 1393308 h 4305833"/>
                <a:gd name="connsiteX6637" fmla="*/ 2370318 w 4308628"/>
                <a:gd name="connsiteY6637" fmla="*/ 1381951 h 4305833"/>
                <a:gd name="connsiteX6638" fmla="*/ 2373615 w 4308628"/>
                <a:gd name="connsiteY6638" fmla="*/ 1383050 h 4305833"/>
                <a:gd name="connsiteX6639" fmla="*/ 2359694 w 4308628"/>
                <a:gd name="connsiteY6639" fmla="*/ 1394773 h 4305833"/>
                <a:gd name="connsiteX6640" fmla="*/ 2332584 w 4308628"/>
                <a:gd name="connsiteY6640" fmla="*/ 1417487 h 4305833"/>
                <a:gd name="connsiteX6641" fmla="*/ 2344307 w 4308628"/>
                <a:gd name="connsiteY6641" fmla="*/ 1393308 h 4305833"/>
                <a:gd name="connsiteX6642" fmla="*/ 2397429 w 4308628"/>
                <a:gd name="connsiteY6642" fmla="*/ 1372425 h 4305833"/>
                <a:gd name="connsiteX6643" fmla="*/ 2407687 w 4308628"/>
                <a:gd name="connsiteY6643" fmla="*/ 1371326 h 4305833"/>
                <a:gd name="connsiteX6644" fmla="*/ 2408785 w 4308628"/>
                <a:gd name="connsiteY6644" fmla="*/ 1368762 h 4305833"/>
                <a:gd name="connsiteX6645" fmla="*/ 2409518 w 4308628"/>
                <a:gd name="connsiteY6645" fmla="*/ 1368762 h 4305833"/>
                <a:gd name="connsiteX6646" fmla="*/ 2405488 w 4308628"/>
                <a:gd name="connsiteY6646" fmla="*/ 1374257 h 4305833"/>
                <a:gd name="connsiteX6647" fmla="*/ 2399627 w 4308628"/>
                <a:gd name="connsiteY6647" fmla="*/ 1383050 h 4305833"/>
                <a:gd name="connsiteX6648" fmla="*/ 2388636 w 4308628"/>
                <a:gd name="connsiteY6648" fmla="*/ 1379753 h 4305833"/>
                <a:gd name="connsiteX6649" fmla="*/ 2397429 w 4308628"/>
                <a:gd name="connsiteY6649" fmla="*/ 1372425 h 4305833"/>
                <a:gd name="connsiteX6650" fmla="*/ 2416479 w 4308628"/>
                <a:gd name="connsiteY6650" fmla="*/ 1253726 h 4305833"/>
                <a:gd name="connsiteX6651" fmla="*/ 2417212 w 4308628"/>
                <a:gd name="connsiteY6651" fmla="*/ 1248597 h 4305833"/>
                <a:gd name="connsiteX6652" fmla="*/ 2420875 w 4308628"/>
                <a:gd name="connsiteY6652" fmla="*/ 1252627 h 4305833"/>
                <a:gd name="connsiteX6653" fmla="*/ 2416479 w 4308628"/>
                <a:gd name="connsiteY6653" fmla="*/ 1253726 h 4305833"/>
                <a:gd name="connsiteX6654" fmla="*/ 2403290 w 4308628"/>
                <a:gd name="connsiteY6654" fmla="*/ 1236141 h 4305833"/>
                <a:gd name="connsiteX6655" fmla="*/ 2397062 w 4308628"/>
                <a:gd name="connsiteY6655" fmla="*/ 1235775 h 4305833"/>
                <a:gd name="connsiteX6656" fmla="*/ 2378378 w 4308628"/>
                <a:gd name="connsiteY6656" fmla="*/ 1181188 h 4305833"/>
                <a:gd name="connsiteX6657" fmla="*/ 2404756 w 4308628"/>
                <a:gd name="connsiteY6657" fmla="*/ 1229180 h 4305833"/>
                <a:gd name="connsiteX6658" fmla="*/ 2403290 w 4308628"/>
                <a:gd name="connsiteY6658" fmla="*/ 1236141 h 4305833"/>
                <a:gd name="connsiteX6659" fmla="*/ 2332584 w 4308628"/>
                <a:gd name="connsiteY6659" fmla="*/ 1082272 h 4305833"/>
                <a:gd name="connsiteX6660" fmla="*/ 2332584 w 4308628"/>
                <a:gd name="connsiteY6660" fmla="*/ 1082272 h 4305833"/>
                <a:gd name="connsiteX6661" fmla="*/ 2332584 w 4308628"/>
                <a:gd name="connsiteY6661" fmla="*/ 1082272 h 4305833"/>
                <a:gd name="connsiteX6662" fmla="*/ 2332584 w 4308628"/>
                <a:gd name="connsiteY6662" fmla="*/ 1082272 h 4305833"/>
                <a:gd name="connsiteX6663" fmla="*/ 2332584 w 4308628"/>
                <a:gd name="connsiteY6663" fmla="*/ 1082272 h 4305833"/>
                <a:gd name="connsiteX6664" fmla="*/ 2332584 w 4308628"/>
                <a:gd name="connsiteY6664" fmla="*/ 1082272 h 4305833"/>
                <a:gd name="connsiteX6665" fmla="*/ 2333683 w 4308628"/>
                <a:gd name="connsiteY6665" fmla="*/ 1075678 h 4305833"/>
                <a:gd name="connsiteX6666" fmla="*/ 2332217 w 4308628"/>
                <a:gd name="connsiteY6666" fmla="*/ 1072014 h 4305833"/>
                <a:gd name="connsiteX6667" fmla="*/ 2334416 w 4308628"/>
                <a:gd name="connsiteY6667" fmla="*/ 1070915 h 4305833"/>
                <a:gd name="connsiteX6668" fmla="*/ 2336247 w 4308628"/>
                <a:gd name="connsiteY6668" fmla="*/ 1072747 h 4305833"/>
                <a:gd name="connsiteX6669" fmla="*/ 2333683 w 4308628"/>
                <a:gd name="connsiteY6669" fmla="*/ 1075678 h 4305833"/>
                <a:gd name="connsiteX6670" fmla="*/ 2333683 w 4308628"/>
                <a:gd name="connsiteY6670" fmla="*/ 1075678 h 4305833"/>
                <a:gd name="connsiteX6671" fmla="*/ 2335881 w 4308628"/>
                <a:gd name="connsiteY6671" fmla="*/ 1088866 h 4305833"/>
                <a:gd name="connsiteX6672" fmla="*/ 2336980 w 4308628"/>
                <a:gd name="connsiteY6672" fmla="*/ 1087767 h 4305833"/>
                <a:gd name="connsiteX6673" fmla="*/ 2339544 w 4308628"/>
                <a:gd name="connsiteY6673" fmla="*/ 1088500 h 4305833"/>
                <a:gd name="connsiteX6674" fmla="*/ 2346139 w 4308628"/>
                <a:gd name="connsiteY6674" fmla="*/ 1108283 h 4305833"/>
                <a:gd name="connsiteX6675" fmla="*/ 2335881 w 4308628"/>
                <a:gd name="connsiteY6675" fmla="*/ 1088866 h 4305833"/>
                <a:gd name="connsiteX6676" fmla="*/ 2325989 w 4308628"/>
                <a:gd name="connsiteY6676" fmla="*/ 1086302 h 4305833"/>
                <a:gd name="connsiteX6677" fmla="*/ 2326722 w 4308628"/>
                <a:gd name="connsiteY6677" fmla="*/ 1085935 h 4305833"/>
                <a:gd name="connsiteX6678" fmla="*/ 2327455 w 4308628"/>
                <a:gd name="connsiteY6678" fmla="*/ 1087401 h 4305833"/>
                <a:gd name="connsiteX6679" fmla="*/ 2311335 w 4308628"/>
                <a:gd name="connsiteY6679" fmla="*/ 1102055 h 4305833"/>
                <a:gd name="connsiteX6680" fmla="*/ 2324157 w 4308628"/>
                <a:gd name="connsiteY6680" fmla="*/ 1085203 h 4305833"/>
                <a:gd name="connsiteX6681" fmla="*/ 2325989 w 4308628"/>
                <a:gd name="connsiteY6681" fmla="*/ 1086302 h 4305833"/>
                <a:gd name="connsiteX6682" fmla="*/ 2325989 w 4308628"/>
                <a:gd name="connsiteY6682" fmla="*/ 1086302 h 4305833"/>
                <a:gd name="connsiteX6683" fmla="*/ 2330752 w 4308628"/>
                <a:gd name="connsiteY6683" fmla="*/ 1093629 h 4305833"/>
                <a:gd name="connsiteX6684" fmla="*/ 2359694 w 4308628"/>
                <a:gd name="connsiteY6684" fmla="*/ 1146750 h 4305833"/>
                <a:gd name="connsiteX6685" fmla="*/ 2389735 w 4308628"/>
                <a:gd name="connsiteY6685" fmla="*/ 1235408 h 4305833"/>
                <a:gd name="connsiteX6686" fmla="*/ 2308038 w 4308628"/>
                <a:gd name="connsiteY6686" fmla="*/ 1230646 h 4305833"/>
                <a:gd name="connsiteX6687" fmla="*/ 2228905 w 4308628"/>
                <a:gd name="connsiteY6687" fmla="*/ 1208665 h 4305833"/>
                <a:gd name="connsiteX6688" fmla="*/ 2286789 w 4308628"/>
                <a:gd name="connsiteY6688" fmla="*/ 1133928 h 4305833"/>
                <a:gd name="connsiteX6689" fmla="*/ 2330752 w 4308628"/>
                <a:gd name="connsiteY6689" fmla="*/ 1093629 h 4305833"/>
                <a:gd name="connsiteX6690" fmla="*/ 2221578 w 4308628"/>
                <a:gd name="connsiteY6690" fmla="*/ 1206467 h 4305833"/>
                <a:gd name="connsiteX6691" fmla="*/ 2215716 w 4308628"/>
                <a:gd name="connsiteY6691" fmla="*/ 1204635 h 4305833"/>
                <a:gd name="connsiteX6692" fmla="*/ 2216449 w 4308628"/>
                <a:gd name="connsiteY6692" fmla="*/ 1197674 h 4305833"/>
                <a:gd name="connsiteX6693" fmla="*/ 2257114 w 4308628"/>
                <a:gd name="connsiteY6693" fmla="*/ 1160672 h 4305833"/>
                <a:gd name="connsiteX6694" fmla="*/ 2221578 w 4308628"/>
                <a:gd name="connsiteY6694" fmla="*/ 1206467 h 4305833"/>
                <a:gd name="connsiteX6695" fmla="*/ 2197399 w 4308628"/>
                <a:gd name="connsiteY6695" fmla="*/ 1217091 h 4305833"/>
                <a:gd name="connsiteX6696" fmla="*/ 2193735 w 4308628"/>
                <a:gd name="connsiteY6696" fmla="*/ 1214893 h 4305833"/>
                <a:gd name="connsiteX6697" fmla="*/ 2198497 w 4308628"/>
                <a:gd name="connsiteY6697" fmla="*/ 1211962 h 4305833"/>
                <a:gd name="connsiteX6698" fmla="*/ 2197399 w 4308628"/>
                <a:gd name="connsiteY6698" fmla="*/ 1217091 h 4305833"/>
                <a:gd name="connsiteX6699" fmla="*/ 2412449 w 4308628"/>
                <a:gd name="connsiteY6699" fmla="*/ 1376455 h 4305833"/>
                <a:gd name="connsiteX6700" fmla="*/ 2416113 w 4308628"/>
                <a:gd name="connsiteY6700" fmla="*/ 1371326 h 4305833"/>
                <a:gd name="connsiteX6701" fmla="*/ 2417578 w 4308628"/>
                <a:gd name="connsiteY6701" fmla="*/ 1370594 h 4305833"/>
                <a:gd name="connsiteX6702" fmla="*/ 2421242 w 4308628"/>
                <a:gd name="connsiteY6702" fmla="*/ 1371693 h 4305833"/>
                <a:gd name="connsiteX6703" fmla="*/ 2412449 w 4308628"/>
                <a:gd name="connsiteY6703" fmla="*/ 1376455 h 4305833"/>
                <a:gd name="connsiteX6704" fmla="*/ 2425638 w 4308628"/>
                <a:gd name="connsiteY6704" fmla="*/ 1365831 h 4305833"/>
                <a:gd name="connsiteX6705" fmla="*/ 2449085 w 4308628"/>
                <a:gd name="connsiteY6705" fmla="*/ 1356306 h 4305833"/>
                <a:gd name="connsiteX6706" fmla="*/ 2429668 w 4308628"/>
                <a:gd name="connsiteY6706" fmla="*/ 1366930 h 4305833"/>
                <a:gd name="connsiteX6707" fmla="*/ 2425638 w 4308628"/>
                <a:gd name="connsiteY6707" fmla="*/ 1365831 h 4305833"/>
                <a:gd name="connsiteX6708" fmla="*/ 2481324 w 4308628"/>
                <a:gd name="connsiteY6708" fmla="*/ 1335790 h 4305833"/>
                <a:gd name="connsiteX6709" fmla="*/ 2446520 w 4308628"/>
                <a:gd name="connsiteY6709" fmla="*/ 1346781 h 4305833"/>
                <a:gd name="connsiteX6710" fmla="*/ 2407687 w 4308628"/>
                <a:gd name="connsiteY6710" fmla="*/ 1359237 h 4305833"/>
                <a:gd name="connsiteX6711" fmla="*/ 2407320 w 4308628"/>
                <a:gd name="connsiteY6711" fmla="*/ 1358504 h 4305833"/>
                <a:gd name="connsiteX6712" fmla="*/ 2405122 w 4308628"/>
                <a:gd name="connsiteY6712" fmla="*/ 1357771 h 4305833"/>
                <a:gd name="connsiteX6713" fmla="*/ 2414647 w 4308628"/>
                <a:gd name="connsiteY6713" fmla="*/ 1271678 h 4305833"/>
                <a:gd name="connsiteX6714" fmla="*/ 2442124 w 4308628"/>
                <a:gd name="connsiteY6714" fmla="*/ 1287065 h 4305833"/>
                <a:gd name="connsiteX6715" fmla="*/ 2451649 w 4308628"/>
                <a:gd name="connsiteY6715" fmla="*/ 1321868 h 4305833"/>
                <a:gd name="connsiteX6716" fmla="*/ 2449085 w 4308628"/>
                <a:gd name="connsiteY6716" fmla="*/ 1328096 h 4305833"/>
                <a:gd name="connsiteX6717" fmla="*/ 2456778 w 4308628"/>
                <a:gd name="connsiteY6717" fmla="*/ 1335057 h 4305833"/>
                <a:gd name="connsiteX6718" fmla="*/ 2457511 w 4308628"/>
                <a:gd name="connsiteY6718" fmla="*/ 1335057 h 4305833"/>
                <a:gd name="connsiteX6719" fmla="*/ 2462640 w 4308628"/>
                <a:gd name="connsiteY6719" fmla="*/ 1332493 h 4305833"/>
                <a:gd name="connsiteX6720" fmla="*/ 2464472 w 4308628"/>
                <a:gd name="connsiteY6720" fmla="*/ 1326997 h 4305833"/>
                <a:gd name="connsiteX6721" fmla="*/ 2462640 w 4308628"/>
                <a:gd name="connsiteY6721" fmla="*/ 1323334 h 4305833"/>
                <a:gd name="connsiteX6722" fmla="*/ 2469234 w 4308628"/>
                <a:gd name="connsiteY6722" fmla="*/ 1310145 h 4305833"/>
                <a:gd name="connsiteX6723" fmla="*/ 2488651 w 4308628"/>
                <a:gd name="connsiteY6723" fmla="*/ 1333225 h 4305833"/>
                <a:gd name="connsiteX6724" fmla="*/ 2481324 w 4308628"/>
                <a:gd name="connsiteY6724" fmla="*/ 1335790 h 4305833"/>
                <a:gd name="connsiteX6725" fmla="*/ 2463739 w 4308628"/>
                <a:gd name="connsiteY6725" fmla="*/ 1304283 h 4305833"/>
                <a:gd name="connsiteX6726" fmla="*/ 2457145 w 4308628"/>
                <a:gd name="connsiteY6726" fmla="*/ 1317838 h 4305833"/>
                <a:gd name="connsiteX6727" fmla="*/ 2450184 w 4308628"/>
                <a:gd name="connsiteY6727" fmla="*/ 1292194 h 4305833"/>
                <a:gd name="connsiteX6728" fmla="*/ 2456412 w 4308628"/>
                <a:gd name="connsiteY6728" fmla="*/ 1295491 h 4305833"/>
                <a:gd name="connsiteX6729" fmla="*/ 2463739 w 4308628"/>
                <a:gd name="connsiteY6729" fmla="*/ 1304283 h 4305833"/>
                <a:gd name="connsiteX6730" fmla="*/ 2439559 w 4308628"/>
                <a:gd name="connsiteY6730" fmla="*/ 1277906 h 4305833"/>
                <a:gd name="connsiteX6731" fmla="*/ 2415380 w 4308628"/>
                <a:gd name="connsiteY6731" fmla="*/ 1264351 h 4305833"/>
                <a:gd name="connsiteX6732" fmla="*/ 2415746 w 4308628"/>
                <a:gd name="connsiteY6732" fmla="*/ 1261053 h 4305833"/>
                <a:gd name="connsiteX6733" fmla="*/ 2425638 w 4308628"/>
                <a:gd name="connsiteY6733" fmla="*/ 1258855 h 4305833"/>
                <a:gd name="connsiteX6734" fmla="*/ 2438460 w 4308628"/>
                <a:gd name="connsiteY6734" fmla="*/ 1274242 h 4305833"/>
                <a:gd name="connsiteX6735" fmla="*/ 2439559 w 4308628"/>
                <a:gd name="connsiteY6735" fmla="*/ 1277906 h 4305833"/>
                <a:gd name="connsiteX6736" fmla="*/ 2187140 w 4308628"/>
                <a:gd name="connsiteY6736" fmla="*/ 1218922 h 4305833"/>
                <a:gd name="connsiteX6737" fmla="*/ 2195567 w 4308628"/>
                <a:gd name="connsiteY6737" fmla="*/ 1224052 h 4305833"/>
                <a:gd name="connsiteX6738" fmla="*/ 2194834 w 4308628"/>
                <a:gd name="connsiteY6738" fmla="*/ 1227349 h 4305833"/>
                <a:gd name="connsiteX6739" fmla="*/ 2167724 w 4308628"/>
                <a:gd name="connsiteY6739" fmla="*/ 1232478 h 4305833"/>
                <a:gd name="connsiteX6740" fmla="*/ 2169922 w 4308628"/>
                <a:gd name="connsiteY6740" fmla="*/ 1229180 h 4305833"/>
                <a:gd name="connsiteX6741" fmla="*/ 2187140 w 4308628"/>
                <a:gd name="connsiteY6741" fmla="*/ 1218922 h 4305833"/>
                <a:gd name="connsiteX6742" fmla="*/ 2153070 w 4308628"/>
                <a:gd name="connsiteY6742" fmla="*/ 1242003 h 4305833"/>
                <a:gd name="connsiteX6743" fmla="*/ 2138049 w 4308628"/>
                <a:gd name="connsiteY6743" fmla="*/ 1263984 h 4305833"/>
                <a:gd name="connsiteX6744" fmla="*/ 2136217 w 4308628"/>
                <a:gd name="connsiteY6744" fmla="*/ 1249330 h 4305833"/>
                <a:gd name="connsiteX6745" fmla="*/ 2146109 w 4308628"/>
                <a:gd name="connsiteY6745" fmla="*/ 1243468 h 4305833"/>
                <a:gd name="connsiteX6746" fmla="*/ 2153070 w 4308628"/>
                <a:gd name="connsiteY6746" fmla="*/ 1242003 h 4305833"/>
                <a:gd name="connsiteX6747" fmla="*/ 2131821 w 4308628"/>
                <a:gd name="connsiteY6747" fmla="*/ 1267648 h 4305833"/>
                <a:gd name="connsiteX6748" fmla="*/ 2128890 w 4308628"/>
                <a:gd name="connsiteY6748" fmla="*/ 1270212 h 4305833"/>
                <a:gd name="connsiteX6749" fmla="*/ 2132553 w 4308628"/>
                <a:gd name="connsiteY6749" fmla="*/ 1280470 h 4305833"/>
                <a:gd name="connsiteX6750" fmla="*/ 2132553 w 4308628"/>
                <a:gd name="connsiteY6750" fmla="*/ 1280470 h 4305833"/>
                <a:gd name="connsiteX6751" fmla="*/ 2135484 w 4308628"/>
                <a:gd name="connsiteY6751" fmla="*/ 1281203 h 4305833"/>
                <a:gd name="connsiteX6752" fmla="*/ 2142445 w 4308628"/>
                <a:gd name="connsiteY6752" fmla="*/ 1276807 h 4305833"/>
                <a:gd name="connsiteX6753" fmla="*/ 2142079 w 4308628"/>
                <a:gd name="connsiteY6753" fmla="*/ 1270212 h 4305833"/>
                <a:gd name="connsiteX6754" fmla="*/ 2162229 w 4308628"/>
                <a:gd name="connsiteY6754" fmla="*/ 1240538 h 4305833"/>
                <a:gd name="connsiteX6755" fmla="*/ 2193002 w 4308628"/>
                <a:gd name="connsiteY6755" fmla="*/ 1234676 h 4305833"/>
                <a:gd name="connsiteX6756" fmla="*/ 2173952 w 4308628"/>
                <a:gd name="connsiteY6756" fmla="*/ 1318937 h 4305833"/>
                <a:gd name="connsiteX6757" fmla="*/ 2171387 w 4308628"/>
                <a:gd name="connsiteY6757" fmla="*/ 1318937 h 4305833"/>
                <a:gd name="connsiteX6758" fmla="*/ 2171021 w 4308628"/>
                <a:gd name="connsiteY6758" fmla="*/ 1319304 h 4305833"/>
                <a:gd name="connsiteX6759" fmla="*/ 2138415 w 4308628"/>
                <a:gd name="connsiteY6759" fmla="*/ 1294758 h 4305833"/>
                <a:gd name="connsiteX6760" fmla="*/ 2109107 w 4308628"/>
                <a:gd name="connsiteY6760" fmla="*/ 1272777 h 4305833"/>
                <a:gd name="connsiteX6761" fmla="*/ 2103978 w 4308628"/>
                <a:gd name="connsiteY6761" fmla="*/ 1268380 h 4305833"/>
                <a:gd name="connsiteX6762" fmla="*/ 2129989 w 4308628"/>
                <a:gd name="connsiteY6762" fmla="*/ 1252993 h 4305833"/>
                <a:gd name="connsiteX6763" fmla="*/ 2131821 w 4308628"/>
                <a:gd name="connsiteY6763" fmla="*/ 1267648 h 4305833"/>
                <a:gd name="connsiteX6764" fmla="*/ 2152337 w 4308628"/>
                <a:gd name="connsiteY6764" fmla="*/ 1320037 h 4305833"/>
                <a:gd name="connsiteX6765" fmla="*/ 2147941 w 4308628"/>
                <a:gd name="connsiteY6765" fmla="*/ 1320037 h 4305833"/>
                <a:gd name="connsiteX6766" fmla="*/ 2132920 w 4308628"/>
                <a:gd name="connsiteY6766" fmla="*/ 1303551 h 4305833"/>
                <a:gd name="connsiteX6767" fmla="*/ 2152337 w 4308628"/>
                <a:gd name="connsiteY6767" fmla="*/ 1320037 h 4305833"/>
                <a:gd name="connsiteX6768" fmla="*/ 2158198 w 4308628"/>
                <a:gd name="connsiteY6768" fmla="*/ 1326997 h 4305833"/>
                <a:gd name="connsiteX6769" fmla="*/ 2159297 w 4308628"/>
                <a:gd name="connsiteY6769" fmla="*/ 1328096 h 4305833"/>
                <a:gd name="connsiteX6770" fmla="*/ 2160763 w 4308628"/>
                <a:gd name="connsiteY6770" fmla="*/ 1334324 h 4305833"/>
                <a:gd name="connsiteX6771" fmla="*/ 2154168 w 4308628"/>
                <a:gd name="connsiteY6771" fmla="*/ 1326997 h 4305833"/>
                <a:gd name="connsiteX6772" fmla="*/ 2158198 w 4308628"/>
                <a:gd name="connsiteY6772" fmla="*/ 1326997 h 4305833"/>
                <a:gd name="connsiteX6773" fmla="*/ 2160030 w 4308628"/>
                <a:gd name="connsiteY6773" fmla="*/ 1342751 h 4305833"/>
                <a:gd name="connsiteX6774" fmla="*/ 2081630 w 4308628"/>
                <a:gd name="connsiteY6774" fmla="*/ 1323334 h 4305833"/>
                <a:gd name="connsiteX6775" fmla="*/ 2145010 w 4308628"/>
                <a:gd name="connsiteY6775" fmla="*/ 1326265 h 4305833"/>
                <a:gd name="connsiteX6776" fmla="*/ 2160030 w 4308628"/>
                <a:gd name="connsiteY6776" fmla="*/ 1342751 h 4305833"/>
                <a:gd name="connsiteX6777" fmla="*/ 2187507 w 4308628"/>
                <a:gd name="connsiteY6777" fmla="*/ 1353009 h 4305833"/>
                <a:gd name="connsiteX6778" fmla="*/ 2199597 w 4308628"/>
                <a:gd name="connsiteY6778" fmla="*/ 1372792 h 4305833"/>
                <a:gd name="connsiteX6779" fmla="*/ 2207290 w 4308628"/>
                <a:gd name="connsiteY6779" fmla="*/ 1385248 h 4305833"/>
                <a:gd name="connsiteX6780" fmla="*/ 2177982 w 4308628"/>
                <a:gd name="connsiteY6780" fmla="*/ 1352642 h 4305833"/>
                <a:gd name="connsiteX6781" fmla="*/ 2187507 w 4308628"/>
                <a:gd name="connsiteY6781" fmla="*/ 1353009 h 4305833"/>
                <a:gd name="connsiteX6782" fmla="*/ 2247955 w 4308628"/>
                <a:gd name="connsiteY6782" fmla="*/ 1424448 h 4305833"/>
                <a:gd name="connsiteX6783" fmla="*/ 2247955 w 4308628"/>
                <a:gd name="connsiteY6783" fmla="*/ 1424448 h 4305833"/>
                <a:gd name="connsiteX6784" fmla="*/ 2247955 w 4308628"/>
                <a:gd name="connsiteY6784" fmla="*/ 1424448 h 4305833"/>
                <a:gd name="connsiteX6785" fmla="*/ 2246857 w 4308628"/>
                <a:gd name="connsiteY6785" fmla="*/ 1426646 h 4305833"/>
                <a:gd name="connsiteX6786" fmla="*/ 2242460 w 4308628"/>
                <a:gd name="connsiteY6786" fmla="*/ 1422616 h 4305833"/>
                <a:gd name="connsiteX6787" fmla="*/ 2247955 w 4308628"/>
                <a:gd name="connsiteY6787" fmla="*/ 1424448 h 4305833"/>
                <a:gd name="connsiteX6788" fmla="*/ 2264441 w 4308628"/>
                <a:gd name="connsiteY6788" fmla="*/ 1453024 h 4305833"/>
                <a:gd name="connsiteX6789" fmla="*/ 2173219 w 4308628"/>
                <a:gd name="connsiteY6789" fmla="*/ 1494422 h 4305833"/>
                <a:gd name="connsiteX6790" fmla="*/ 2247955 w 4308628"/>
                <a:gd name="connsiteY6790" fmla="*/ 1437270 h 4305833"/>
                <a:gd name="connsiteX6791" fmla="*/ 2264441 w 4308628"/>
                <a:gd name="connsiteY6791" fmla="*/ 1453024 h 4305833"/>
                <a:gd name="connsiteX6792" fmla="*/ 2255649 w 4308628"/>
                <a:gd name="connsiteY6792" fmla="*/ 1435072 h 4305833"/>
                <a:gd name="connsiteX6793" fmla="*/ 2257114 w 4308628"/>
                <a:gd name="connsiteY6793" fmla="*/ 1434339 h 4305833"/>
                <a:gd name="connsiteX6794" fmla="*/ 2257847 w 4308628"/>
                <a:gd name="connsiteY6794" fmla="*/ 1432874 h 4305833"/>
                <a:gd name="connsiteX6795" fmla="*/ 2273600 w 4308628"/>
                <a:gd name="connsiteY6795" fmla="*/ 1433240 h 4305833"/>
                <a:gd name="connsiteX6796" fmla="*/ 2288987 w 4308628"/>
                <a:gd name="connsiteY6796" fmla="*/ 1438369 h 4305833"/>
                <a:gd name="connsiteX6797" fmla="*/ 2288987 w 4308628"/>
                <a:gd name="connsiteY6797" fmla="*/ 1439835 h 4305833"/>
                <a:gd name="connsiteX6798" fmla="*/ 2290086 w 4308628"/>
                <a:gd name="connsiteY6798" fmla="*/ 1440934 h 4305833"/>
                <a:gd name="connsiteX6799" fmla="*/ 2271036 w 4308628"/>
                <a:gd name="connsiteY6799" fmla="*/ 1449726 h 4305833"/>
                <a:gd name="connsiteX6800" fmla="*/ 2255649 w 4308628"/>
                <a:gd name="connsiteY6800" fmla="*/ 1435072 h 4305833"/>
                <a:gd name="connsiteX6801" fmla="*/ 2297047 w 4308628"/>
                <a:gd name="connsiteY6801" fmla="*/ 1445330 h 4305833"/>
                <a:gd name="connsiteX6802" fmla="*/ 2349070 w 4308628"/>
                <a:gd name="connsiteY6802" fmla="*/ 1523730 h 4305833"/>
                <a:gd name="connsiteX6803" fmla="*/ 2276531 w 4308628"/>
                <a:gd name="connsiteY6803" fmla="*/ 1454855 h 4305833"/>
                <a:gd name="connsiteX6804" fmla="*/ 2297047 w 4308628"/>
                <a:gd name="connsiteY6804" fmla="*/ 1445330 h 4305833"/>
                <a:gd name="connsiteX6805" fmla="*/ 2301810 w 4308628"/>
                <a:gd name="connsiteY6805" fmla="*/ 1435805 h 4305833"/>
                <a:gd name="connsiteX6806" fmla="*/ 2301810 w 4308628"/>
                <a:gd name="connsiteY6806" fmla="*/ 1433607 h 4305833"/>
                <a:gd name="connsiteX6807" fmla="*/ 2301444 w 4308628"/>
                <a:gd name="connsiteY6807" fmla="*/ 1433607 h 4305833"/>
                <a:gd name="connsiteX6808" fmla="*/ 2301444 w 4308628"/>
                <a:gd name="connsiteY6808" fmla="*/ 1433607 h 4305833"/>
                <a:gd name="connsiteX6809" fmla="*/ 2307305 w 4308628"/>
                <a:gd name="connsiteY6809" fmla="*/ 1433607 h 4305833"/>
                <a:gd name="connsiteX6810" fmla="*/ 2301810 w 4308628"/>
                <a:gd name="connsiteY6810" fmla="*/ 1435805 h 4305833"/>
                <a:gd name="connsiteX6811" fmla="*/ 2364090 w 4308628"/>
                <a:gd name="connsiteY6811" fmla="*/ 1400268 h 4305833"/>
                <a:gd name="connsiteX6812" fmla="*/ 2382042 w 4308628"/>
                <a:gd name="connsiteY6812" fmla="*/ 1385614 h 4305833"/>
                <a:gd name="connsiteX6813" fmla="*/ 2391201 w 4308628"/>
                <a:gd name="connsiteY6813" fmla="*/ 1388545 h 4305833"/>
                <a:gd name="connsiteX6814" fmla="*/ 2353100 w 4308628"/>
                <a:gd name="connsiteY6814" fmla="*/ 1409794 h 4305833"/>
                <a:gd name="connsiteX6815" fmla="*/ 2364090 w 4308628"/>
                <a:gd name="connsiteY6815" fmla="*/ 1400268 h 4305833"/>
                <a:gd name="connsiteX6816" fmla="*/ 2430400 w 4308628"/>
                <a:gd name="connsiteY6816" fmla="*/ 1374257 h 4305833"/>
                <a:gd name="connsiteX6817" fmla="*/ 2491215 w 4308628"/>
                <a:gd name="connsiteY6817" fmla="*/ 1391842 h 4305833"/>
                <a:gd name="connsiteX6818" fmla="*/ 2411350 w 4308628"/>
                <a:gd name="connsiteY6818" fmla="*/ 1384515 h 4305833"/>
                <a:gd name="connsiteX6819" fmla="*/ 2430400 w 4308628"/>
                <a:gd name="connsiteY6819" fmla="*/ 1374257 h 4305833"/>
                <a:gd name="connsiteX6820" fmla="*/ 2406587 w 4308628"/>
                <a:gd name="connsiteY6820" fmla="*/ 1218922 h 4305833"/>
                <a:gd name="connsiteX6821" fmla="*/ 2365189 w 4308628"/>
                <a:gd name="connsiteY6821" fmla="*/ 1143087 h 4305833"/>
                <a:gd name="connsiteX6822" fmla="*/ 2347604 w 4308628"/>
                <a:gd name="connsiteY6822" fmla="*/ 1091797 h 4305833"/>
                <a:gd name="connsiteX6823" fmla="*/ 2392299 w 4308628"/>
                <a:gd name="connsiteY6823" fmla="*/ 1134294 h 4305833"/>
                <a:gd name="connsiteX6824" fmla="*/ 2395963 w 4308628"/>
                <a:gd name="connsiteY6824" fmla="*/ 1137958 h 4305833"/>
                <a:gd name="connsiteX6825" fmla="*/ 2400360 w 4308628"/>
                <a:gd name="connsiteY6825" fmla="*/ 1142721 h 4305833"/>
                <a:gd name="connsiteX6826" fmla="*/ 2399627 w 4308628"/>
                <a:gd name="connsiteY6826" fmla="*/ 1145651 h 4305833"/>
                <a:gd name="connsiteX6827" fmla="*/ 2405488 w 4308628"/>
                <a:gd name="connsiteY6827" fmla="*/ 1151879 h 4305833"/>
                <a:gd name="connsiteX6828" fmla="*/ 2414281 w 4308628"/>
                <a:gd name="connsiteY6828" fmla="*/ 1184119 h 4305833"/>
                <a:gd name="connsiteX6829" fmla="*/ 2406587 w 4308628"/>
                <a:gd name="connsiteY6829" fmla="*/ 1218922 h 4305833"/>
                <a:gd name="connsiteX6830" fmla="*/ 2434064 w 4308628"/>
                <a:gd name="connsiteY6830" fmla="*/ 1258489 h 4305833"/>
                <a:gd name="connsiteX6831" fmla="*/ 2432965 w 4308628"/>
                <a:gd name="connsiteY6831" fmla="*/ 1257390 h 4305833"/>
                <a:gd name="connsiteX6832" fmla="*/ 2433698 w 4308628"/>
                <a:gd name="connsiteY6832" fmla="*/ 1257390 h 4305833"/>
                <a:gd name="connsiteX6833" fmla="*/ 2434064 w 4308628"/>
                <a:gd name="connsiteY6833" fmla="*/ 1258489 h 4305833"/>
                <a:gd name="connsiteX6834" fmla="*/ 2428202 w 4308628"/>
                <a:gd name="connsiteY6834" fmla="*/ 1251162 h 4305833"/>
                <a:gd name="connsiteX6835" fmla="*/ 2419410 w 4308628"/>
                <a:gd name="connsiteY6835" fmla="*/ 1240538 h 4305833"/>
                <a:gd name="connsiteX6836" fmla="*/ 2418311 w 4308628"/>
                <a:gd name="connsiteY6836" fmla="*/ 1236874 h 4305833"/>
                <a:gd name="connsiteX6837" fmla="*/ 2416479 w 4308628"/>
                <a:gd name="connsiteY6837" fmla="*/ 1236141 h 4305833"/>
                <a:gd name="connsiteX6838" fmla="*/ 2412083 w 4308628"/>
                <a:gd name="connsiteY6838" fmla="*/ 1228081 h 4305833"/>
                <a:gd name="connsiteX6839" fmla="*/ 2418311 w 4308628"/>
                <a:gd name="connsiteY6839" fmla="*/ 1198407 h 4305833"/>
                <a:gd name="connsiteX6840" fmla="*/ 2432232 w 4308628"/>
                <a:gd name="connsiteY6840" fmla="*/ 1250429 h 4305833"/>
                <a:gd name="connsiteX6841" fmla="*/ 2428202 w 4308628"/>
                <a:gd name="connsiteY6841" fmla="*/ 1251162 h 4305833"/>
                <a:gd name="connsiteX6842" fmla="*/ 2240628 w 4308628"/>
                <a:gd name="connsiteY6842" fmla="*/ 1124769 h 4305833"/>
                <a:gd name="connsiteX6843" fmla="*/ 2241361 w 4308628"/>
                <a:gd name="connsiteY6843" fmla="*/ 1124769 h 4305833"/>
                <a:gd name="connsiteX6844" fmla="*/ 2248322 w 4308628"/>
                <a:gd name="connsiteY6844" fmla="*/ 1120373 h 4305833"/>
                <a:gd name="connsiteX6845" fmla="*/ 2248322 w 4308628"/>
                <a:gd name="connsiteY6845" fmla="*/ 1117442 h 4305833"/>
                <a:gd name="connsiteX6846" fmla="*/ 2258213 w 4308628"/>
                <a:gd name="connsiteY6846" fmla="*/ 1111947 h 4305833"/>
                <a:gd name="connsiteX6847" fmla="*/ 2314266 w 4308628"/>
                <a:gd name="connsiteY6847" fmla="*/ 1086302 h 4305833"/>
                <a:gd name="connsiteX6848" fmla="*/ 2281294 w 4308628"/>
                <a:gd name="connsiteY6848" fmla="*/ 1128799 h 4305833"/>
                <a:gd name="connsiteX6849" fmla="*/ 2217548 w 4308628"/>
                <a:gd name="connsiteY6849" fmla="*/ 1187049 h 4305833"/>
                <a:gd name="connsiteX6850" fmla="*/ 2221944 w 4308628"/>
                <a:gd name="connsiteY6850" fmla="*/ 1151879 h 4305833"/>
                <a:gd name="connsiteX6851" fmla="*/ 2240628 w 4308628"/>
                <a:gd name="connsiteY6851" fmla="*/ 1124769 h 4305833"/>
                <a:gd name="connsiteX6852" fmla="*/ 2209855 w 4308628"/>
                <a:gd name="connsiteY6852" fmla="*/ 1194377 h 4305833"/>
                <a:gd name="connsiteX6853" fmla="*/ 2201428 w 4308628"/>
                <a:gd name="connsiteY6853" fmla="*/ 1202070 h 4305833"/>
                <a:gd name="connsiteX6854" fmla="*/ 2187140 w 4308628"/>
                <a:gd name="connsiteY6854" fmla="*/ 1210496 h 4305833"/>
                <a:gd name="connsiteX6855" fmla="*/ 2183843 w 4308628"/>
                <a:gd name="connsiteY6855" fmla="*/ 1208665 h 4305833"/>
                <a:gd name="connsiteX6856" fmla="*/ 2191537 w 4308628"/>
                <a:gd name="connsiteY6856" fmla="*/ 1197308 h 4305833"/>
                <a:gd name="connsiteX6857" fmla="*/ 2213518 w 4308628"/>
                <a:gd name="connsiteY6857" fmla="*/ 1164336 h 4305833"/>
                <a:gd name="connsiteX6858" fmla="*/ 2209855 w 4308628"/>
                <a:gd name="connsiteY6858" fmla="*/ 1194377 h 4305833"/>
                <a:gd name="connsiteX6859" fmla="*/ 2180546 w 4308628"/>
                <a:gd name="connsiteY6859" fmla="*/ 1214893 h 4305833"/>
                <a:gd name="connsiteX6860" fmla="*/ 2179447 w 4308628"/>
                <a:gd name="connsiteY6860" fmla="*/ 1215625 h 4305833"/>
                <a:gd name="connsiteX6861" fmla="*/ 2180180 w 4308628"/>
                <a:gd name="connsiteY6861" fmla="*/ 1214526 h 4305833"/>
                <a:gd name="connsiteX6862" fmla="*/ 2180546 w 4308628"/>
                <a:gd name="connsiteY6862" fmla="*/ 1214893 h 4305833"/>
                <a:gd name="connsiteX6863" fmla="*/ 2526019 w 4308628"/>
                <a:gd name="connsiteY6863" fmla="*/ 1391476 h 4305833"/>
                <a:gd name="connsiteX6864" fmla="*/ 2524920 w 4308628"/>
                <a:gd name="connsiteY6864" fmla="*/ 1391110 h 4305833"/>
                <a:gd name="connsiteX6865" fmla="*/ 2519791 w 4308628"/>
                <a:gd name="connsiteY6865" fmla="*/ 1393308 h 4305833"/>
                <a:gd name="connsiteX6866" fmla="*/ 2438827 w 4308628"/>
                <a:gd name="connsiteY6866" fmla="*/ 1369495 h 4305833"/>
                <a:gd name="connsiteX6867" fmla="*/ 2492681 w 4308628"/>
                <a:gd name="connsiteY6867" fmla="*/ 1339820 h 4305833"/>
                <a:gd name="connsiteX6868" fmla="*/ 2494146 w 4308628"/>
                <a:gd name="connsiteY6868" fmla="*/ 1340553 h 4305833"/>
                <a:gd name="connsiteX6869" fmla="*/ 2497810 w 4308628"/>
                <a:gd name="connsiteY6869" fmla="*/ 1339087 h 4305833"/>
                <a:gd name="connsiteX6870" fmla="*/ 2499275 w 4308628"/>
                <a:gd name="connsiteY6870" fmla="*/ 1335423 h 4305833"/>
                <a:gd name="connsiteX6871" fmla="*/ 2515395 w 4308628"/>
                <a:gd name="connsiteY6871" fmla="*/ 1328829 h 4305833"/>
                <a:gd name="connsiteX6872" fmla="*/ 2555694 w 4308628"/>
                <a:gd name="connsiteY6872" fmla="*/ 1351909 h 4305833"/>
                <a:gd name="connsiteX6873" fmla="*/ 2526019 w 4308628"/>
                <a:gd name="connsiteY6873" fmla="*/ 1391476 h 4305833"/>
                <a:gd name="connsiteX6874" fmla="*/ 2494879 w 4308628"/>
                <a:gd name="connsiteY6874" fmla="*/ 1329928 h 4305833"/>
                <a:gd name="connsiteX6875" fmla="*/ 2494146 w 4308628"/>
                <a:gd name="connsiteY6875" fmla="*/ 1329562 h 4305833"/>
                <a:gd name="connsiteX6876" fmla="*/ 2473264 w 4308628"/>
                <a:gd name="connsiteY6876" fmla="*/ 1304650 h 4305833"/>
                <a:gd name="connsiteX6877" fmla="*/ 2507701 w 4308628"/>
                <a:gd name="connsiteY6877" fmla="*/ 1324433 h 4305833"/>
                <a:gd name="connsiteX6878" fmla="*/ 2494879 w 4308628"/>
                <a:gd name="connsiteY6878" fmla="*/ 1329928 h 4305833"/>
                <a:gd name="connsiteX6879" fmla="*/ 2460808 w 4308628"/>
                <a:gd name="connsiteY6879" fmla="*/ 1289996 h 4305833"/>
                <a:gd name="connsiteX6880" fmla="*/ 2444688 w 4308628"/>
                <a:gd name="connsiteY6880" fmla="*/ 1270945 h 4305833"/>
                <a:gd name="connsiteX6881" fmla="*/ 2440659 w 4308628"/>
                <a:gd name="connsiteY6881" fmla="*/ 1255924 h 4305833"/>
                <a:gd name="connsiteX6882" fmla="*/ 2492681 w 4308628"/>
                <a:gd name="connsiteY6882" fmla="*/ 1244934 h 4305833"/>
                <a:gd name="connsiteX6883" fmla="*/ 2468502 w 4308628"/>
                <a:gd name="connsiteY6883" fmla="*/ 1294758 h 4305833"/>
                <a:gd name="connsiteX6884" fmla="*/ 2460808 w 4308628"/>
                <a:gd name="connsiteY6884" fmla="*/ 1289996 h 4305833"/>
                <a:gd name="connsiteX6885" fmla="*/ 2345772 w 4308628"/>
                <a:gd name="connsiteY6885" fmla="*/ 764275 h 4305833"/>
                <a:gd name="connsiteX6886" fmla="*/ 2343941 w 4308628"/>
                <a:gd name="connsiteY6886" fmla="*/ 767206 h 4305833"/>
                <a:gd name="connsiteX6887" fmla="*/ 2334782 w 4308628"/>
                <a:gd name="connsiteY6887" fmla="*/ 757681 h 4305833"/>
                <a:gd name="connsiteX6888" fmla="*/ 2345772 w 4308628"/>
                <a:gd name="connsiteY6888" fmla="*/ 764275 h 4305833"/>
                <a:gd name="connsiteX6889" fmla="*/ 2340643 w 4308628"/>
                <a:gd name="connsiteY6889" fmla="*/ 753285 h 4305833"/>
                <a:gd name="connsiteX6890" fmla="*/ 2352000 w 4308628"/>
                <a:gd name="connsiteY6890" fmla="*/ 755117 h 4305833"/>
                <a:gd name="connsiteX6891" fmla="*/ 2349802 w 4308628"/>
                <a:gd name="connsiteY6891" fmla="*/ 758780 h 4305833"/>
                <a:gd name="connsiteX6892" fmla="*/ 2340643 w 4308628"/>
                <a:gd name="connsiteY6892" fmla="*/ 753285 h 4305833"/>
                <a:gd name="connsiteX6893" fmla="*/ 2313167 w 4308628"/>
                <a:gd name="connsiteY6893" fmla="*/ 758047 h 4305833"/>
                <a:gd name="connsiteX6894" fmla="*/ 2304740 w 4308628"/>
                <a:gd name="connsiteY6894" fmla="*/ 793584 h 4305833"/>
                <a:gd name="connsiteX6895" fmla="*/ 2252352 w 4308628"/>
                <a:gd name="connsiteY6895" fmla="*/ 803842 h 4305833"/>
                <a:gd name="connsiteX6896" fmla="*/ 2313167 w 4308628"/>
                <a:gd name="connsiteY6896" fmla="*/ 758047 h 4305833"/>
                <a:gd name="connsiteX6897" fmla="*/ 2396329 w 4308628"/>
                <a:gd name="connsiteY6897" fmla="*/ 701262 h 4305833"/>
                <a:gd name="connsiteX6898" fmla="*/ 2395230 w 4308628"/>
                <a:gd name="connsiteY6898" fmla="*/ 700163 h 4305833"/>
                <a:gd name="connsiteX6899" fmla="*/ 2397062 w 4308628"/>
                <a:gd name="connsiteY6899" fmla="*/ 697232 h 4305833"/>
                <a:gd name="connsiteX6900" fmla="*/ 2397795 w 4308628"/>
                <a:gd name="connsiteY6900" fmla="*/ 700896 h 4305833"/>
                <a:gd name="connsiteX6901" fmla="*/ 2396329 w 4308628"/>
                <a:gd name="connsiteY6901" fmla="*/ 701262 h 4305833"/>
                <a:gd name="connsiteX6902" fmla="*/ 2395230 w 4308628"/>
                <a:gd name="connsiteY6902" fmla="*/ 709322 h 4305833"/>
                <a:gd name="connsiteX6903" fmla="*/ 2401825 w 4308628"/>
                <a:gd name="connsiteY6903" fmla="*/ 715916 h 4305833"/>
                <a:gd name="connsiteX6904" fmla="*/ 2411716 w 4308628"/>
                <a:gd name="connsiteY6904" fmla="*/ 756582 h 4305833"/>
                <a:gd name="connsiteX6905" fmla="*/ 2387537 w 4308628"/>
                <a:gd name="connsiteY6905" fmla="*/ 753285 h 4305833"/>
                <a:gd name="connsiteX6906" fmla="*/ 2364090 w 4308628"/>
                <a:gd name="connsiteY6906" fmla="*/ 748888 h 4305833"/>
                <a:gd name="connsiteX6907" fmla="*/ 2386804 w 4308628"/>
                <a:gd name="connsiteY6907" fmla="*/ 713718 h 4305833"/>
                <a:gd name="connsiteX6908" fmla="*/ 2395230 w 4308628"/>
                <a:gd name="connsiteY6908" fmla="*/ 709322 h 4305833"/>
                <a:gd name="connsiteX6909" fmla="*/ 2432232 w 4308628"/>
                <a:gd name="connsiteY6909" fmla="*/ 768305 h 4305833"/>
                <a:gd name="connsiteX6910" fmla="*/ 2421974 w 4308628"/>
                <a:gd name="connsiteY6910" fmla="*/ 770137 h 4305833"/>
                <a:gd name="connsiteX6911" fmla="*/ 2420875 w 4308628"/>
                <a:gd name="connsiteY6911" fmla="*/ 766107 h 4305833"/>
                <a:gd name="connsiteX6912" fmla="*/ 2432232 w 4308628"/>
                <a:gd name="connsiteY6912" fmla="*/ 768305 h 4305833"/>
                <a:gd name="connsiteX6913" fmla="*/ 2435896 w 4308628"/>
                <a:gd name="connsiteY6913" fmla="*/ 774533 h 4305833"/>
                <a:gd name="connsiteX6914" fmla="*/ 2424173 w 4308628"/>
                <a:gd name="connsiteY6914" fmla="*/ 780395 h 4305833"/>
                <a:gd name="connsiteX6915" fmla="*/ 2423440 w 4308628"/>
                <a:gd name="connsiteY6915" fmla="*/ 776731 h 4305833"/>
                <a:gd name="connsiteX6916" fmla="*/ 2435896 w 4308628"/>
                <a:gd name="connsiteY6916" fmla="*/ 774533 h 4305833"/>
                <a:gd name="connsiteX6917" fmla="*/ 2456412 w 4308628"/>
                <a:gd name="connsiteY6917" fmla="*/ 781860 h 4305833"/>
                <a:gd name="connsiteX6918" fmla="*/ 2498909 w 4308628"/>
                <a:gd name="connsiteY6918" fmla="*/ 844507 h 4305833"/>
                <a:gd name="connsiteX6919" fmla="*/ 2452748 w 4308628"/>
                <a:gd name="connsiteY6919" fmla="*/ 818130 h 4305833"/>
                <a:gd name="connsiteX6920" fmla="*/ 2456412 w 4308628"/>
                <a:gd name="connsiteY6920" fmla="*/ 781860 h 4305833"/>
                <a:gd name="connsiteX6921" fmla="*/ 2311335 w 4308628"/>
                <a:gd name="connsiteY6921" fmla="*/ 798713 h 4305833"/>
                <a:gd name="connsiteX6922" fmla="*/ 2325257 w 4308628"/>
                <a:gd name="connsiteY6922" fmla="*/ 796148 h 4305833"/>
                <a:gd name="connsiteX6923" fmla="*/ 2303275 w 4308628"/>
                <a:gd name="connsiteY6923" fmla="*/ 830586 h 4305833"/>
                <a:gd name="connsiteX6924" fmla="*/ 2311335 w 4308628"/>
                <a:gd name="connsiteY6924" fmla="*/ 798713 h 4305833"/>
                <a:gd name="connsiteX6925" fmla="*/ 2313167 w 4308628"/>
                <a:gd name="connsiteY6925" fmla="*/ 791386 h 4305833"/>
                <a:gd name="connsiteX6926" fmla="*/ 2322692 w 4308628"/>
                <a:gd name="connsiteY6926" fmla="*/ 755117 h 4305833"/>
                <a:gd name="connsiteX6927" fmla="*/ 2339911 w 4308628"/>
                <a:gd name="connsiteY6927" fmla="*/ 772702 h 4305833"/>
                <a:gd name="connsiteX6928" fmla="*/ 2330019 w 4308628"/>
                <a:gd name="connsiteY6928" fmla="*/ 787722 h 4305833"/>
                <a:gd name="connsiteX6929" fmla="*/ 2313167 w 4308628"/>
                <a:gd name="connsiteY6929" fmla="*/ 791386 h 4305833"/>
                <a:gd name="connsiteX6930" fmla="*/ 2344673 w 4308628"/>
                <a:gd name="connsiteY6930" fmla="*/ 778197 h 4305833"/>
                <a:gd name="connsiteX6931" fmla="*/ 2350535 w 4308628"/>
                <a:gd name="connsiteY6931" fmla="*/ 784425 h 4305833"/>
                <a:gd name="connsiteX6932" fmla="*/ 2339178 w 4308628"/>
                <a:gd name="connsiteY6932" fmla="*/ 786623 h 4305833"/>
                <a:gd name="connsiteX6933" fmla="*/ 2344673 w 4308628"/>
                <a:gd name="connsiteY6933" fmla="*/ 778197 h 4305833"/>
                <a:gd name="connsiteX6934" fmla="*/ 2348337 w 4308628"/>
                <a:gd name="connsiteY6934" fmla="*/ 772335 h 4305833"/>
                <a:gd name="connsiteX6935" fmla="*/ 2351268 w 4308628"/>
                <a:gd name="connsiteY6935" fmla="*/ 767573 h 4305833"/>
                <a:gd name="connsiteX6936" fmla="*/ 2373615 w 4308628"/>
                <a:gd name="connsiteY6936" fmla="*/ 780029 h 4305833"/>
                <a:gd name="connsiteX6937" fmla="*/ 2359327 w 4308628"/>
                <a:gd name="connsiteY6937" fmla="*/ 782959 h 4305833"/>
                <a:gd name="connsiteX6938" fmla="*/ 2348337 w 4308628"/>
                <a:gd name="connsiteY6938" fmla="*/ 772335 h 4305833"/>
                <a:gd name="connsiteX6939" fmla="*/ 2354931 w 4308628"/>
                <a:gd name="connsiteY6939" fmla="*/ 761711 h 4305833"/>
                <a:gd name="connsiteX6940" fmla="*/ 2358595 w 4308628"/>
                <a:gd name="connsiteY6940" fmla="*/ 755849 h 4305833"/>
                <a:gd name="connsiteX6941" fmla="*/ 2385705 w 4308628"/>
                <a:gd name="connsiteY6941" fmla="*/ 759879 h 4305833"/>
                <a:gd name="connsiteX6942" fmla="*/ 2412815 w 4308628"/>
                <a:gd name="connsiteY6942" fmla="*/ 765008 h 4305833"/>
                <a:gd name="connsiteX6943" fmla="*/ 2414281 w 4308628"/>
                <a:gd name="connsiteY6943" fmla="*/ 771969 h 4305833"/>
                <a:gd name="connsiteX6944" fmla="*/ 2382408 w 4308628"/>
                <a:gd name="connsiteY6944" fmla="*/ 778197 h 4305833"/>
                <a:gd name="connsiteX6945" fmla="*/ 2354931 w 4308628"/>
                <a:gd name="connsiteY6945" fmla="*/ 761711 h 4305833"/>
                <a:gd name="connsiteX6946" fmla="*/ 2416479 w 4308628"/>
                <a:gd name="connsiteY6946" fmla="*/ 778563 h 4305833"/>
                <a:gd name="connsiteX6947" fmla="*/ 2417944 w 4308628"/>
                <a:gd name="connsiteY6947" fmla="*/ 784059 h 4305833"/>
                <a:gd name="connsiteX6948" fmla="*/ 2404756 w 4308628"/>
                <a:gd name="connsiteY6948" fmla="*/ 790653 h 4305833"/>
                <a:gd name="connsiteX6949" fmla="*/ 2391933 w 4308628"/>
                <a:gd name="connsiteY6949" fmla="*/ 783326 h 4305833"/>
                <a:gd name="connsiteX6950" fmla="*/ 2416479 w 4308628"/>
                <a:gd name="connsiteY6950" fmla="*/ 778563 h 4305833"/>
                <a:gd name="connsiteX6951" fmla="*/ 2419410 w 4308628"/>
                <a:gd name="connsiteY6951" fmla="*/ 790653 h 4305833"/>
                <a:gd name="connsiteX6952" fmla="*/ 2421974 w 4308628"/>
                <a:gd name="connsiteY6952" fmla="*/ 800178 h 4305833"/>
                <a:gd name="connsiteX6953" fmla="*/ 2412083 w 4308628"/>
                <a:gd name="connsiteY6953" fmla="*/ 794317 h 4305833"/>
                <a:gd name="connsiteX6954" fmla="*/ 2419410 w 4308628"/>
                <a:gd name="connsiteY6954" fmla="*/ 790653 h 4305833"/>
                <a:gd name="connsiteX6955" fmla="*/ 2425638 w 4308628"/>
                <a:gd name="connsiteY6955" fmla="*/ 787356 h 4305833"/>
                <a:gd name="connsiteX6956" fmla="*/ 2447619 w 4308628"/>
                <a:gd name="connsiteY6956" fmla="*/ 776365 h 4305833"/>
                <a:gd name="connsiteX6957" fmla="*/ 2444688 w 4308628"/>
                <a:gd name="connsiteY6957" fmla="*/ 813733 h 4305833"/>
                <a:gd name="connsiteX6958" fmla="*/ 2429668 w 4308628"/>
                <a:gd name="connsiteY6958" fmla="*/ 805307 h 4305833"/>
                <a:gd name="connsiteX6959" fmla="*/ 2425638 w 4308628"/>
                <a:gd name="connsiteY6959" fmla="*/ 787356 h 4305833"/>
                <a:gd name="connsiteX6960" fmla="*/ 2444322 w 4308628"/>
                <a:gd name="connsiteY6960" fmla="*/ 821061 h 4305833"/>
                <a:gd name="connsiteX6961" fmla="*/ 2441757 w 4308628"/>
                <a:gd name="connsiteY6961" fmla="*/ 854033 h 4305833"/>
                <a:gd name="connsiteX6962" fmla="*/ 2431866 w 4308628"/>
                <a:gd name="connsiteY6962" fmla="*/ 814100 h 4305833"/>
                <a:gd name="connsiteX6963" fmla="*/ 2444322 w 4308628"/>
                <a:gd name="connsiteY6963" fmla="*/ 821061 h 4305833"/>
                <a:gd name="connsiteX6964" fmla="*/ 2447986 w 4308628"/>
                <a:gd name="connsiteY6964" fmla="*/ 868687 h 4305833"/>
                <a:gd name="connsiteX6965" fmla="*/ 2452382 w 4308628"/>
                <a:gd name="connsiteY6965" fmla="*/ 825823 h 4305833"/>
                <a:gd name="connsiteX6966" fmla="*/ 2501840 w 4308628"/>
                <a:gd name="connsiteY6966" fmla="*/ 854399 h 4305833"/>
                <a:gd name="connsiteX6967" fmla="*/ 2476195 w 4308628"/>
                <a:gd name="connsiteY6967" fmla="*/ 862459 h 4305833"/>
                <a:gd name="connsiteX6968" fmla="*/ 2450184 w 4308628"/>
                <a:gd name="connsiteY6968" fmla="*/ 870519 h 4305833"/>
                <a:gd name="connsiteX6969" fmla="*/ 2447986 w 4308628"/>
                <a:gd name="connsiteY6969" fmla="*/ 868687 h 4305833"/>
                <a:gd name="connsiteX6970" fmla="*/ 2447986 w 4308628"/>
                <a:gd name="connsiteY6970" fmla="*/ 868687 h 4305833"/>
                <a:gd name="connsiteX6971" fmla="*/ 2418677 w 4308628"/>
                <a:gd name="connsiteY6971" fmla="*/ 757681 h 4305833"/>
                <a:gd name="connsiteX6972" fmla="*/ 2410617 w 4308628"/>
                <a:gd name="connsiteY6972" fmla="*/ 724709 h 4305833"/>
                <a:gd name="connsiteX6973" fmla="*/ 2435896 w 4308628"/>
                <a:gd name="connsiteY6973" fmla="*/ 749255 h 4305833"/>
                <a:gd name="connsiteX6974" fmla="*/ 2443223 w 4308628"/>
                <a:gd name="connsiteY6974" fmla="*/ 760978 h 4305833"/>
                <a:gd name="connsiteX6975" fmla="*/ 2418677 w 4308628"/>
                <a:gd name="connsiteY6975" fmla="*/ 757681 h 4305833"/>
                <a:gd name="connsiteX6976" fmla="*/ 2407687 w 4308628"/>
                <a:gd name="connsiteY6976" fmla="*/ 712619 h 4305833"/>
                <a:gd name="connsiteX6977" fmla="*/ 2405855 w 4308628"/>
                <a:gd name="connsiteY6977" fmla="*/ 704560 h 4305833"/>
                <a:gd name="connsiteX6978" fmla="*/ 2408419 w 4308628"/>
                <a:gd name="connsiteY6978" fmla="*/ 703460 h 4305833"/>
                <a:gd name="connsiteX6979" fmla="*/ 2422341 w 4308628"/>
                <a:gd name="connsiteY6979" fmla="*/ 726907 h 4305833"/>
                <a:gd name="connsiteX6980" fmla="*/ 2407687 w 4308628"/>
                <a:gd name="connsiteY6980" fmla="*/ 712619 h 4305833"/>
                <a:gd name="connsiteX6981" fmla="*/ 2404023 w 4308628"/>
                <a:gd name="connsiteY6981" fmla="*/ 697965 h 4305833"/>
                <a:gd name="connsiteX6982" fmla="*/ 2403290 w 4308628"/>
                <a:gd name="connsiteY6982" fmla="*/ 695767 h 4305833"/>
                <a:gd name="connsiteX6983" fmla="*/ 2404389 w 4308628"/>
                <a:gd name="connsiteY6983" fmla="*/ 697599 h 4305833"/>
                <a:gd name="connsiteX6984" fmla="*/ 2404023 w 4308628"/>
                <a:gd name="connsiteY6984" fmla="*/ 697965 h 4305833"/>
                <a:gd name="connsiteX6985" fmla="*/ 2390101 w 4308628"/>
                <a:gd name="connsiteY6985" fmla="*/ 695401 h 4305833"/>
                <a:gd name="connsiteX6986" fmla="*/ 2389735 w 4308628"/>
                <a:gd name="connsiteY6986" fmla="*/ 695034 h 4305833"/>
                <a:gd name="connsiteX6987" fmla="*/ 2391201 w 4308628"/>
                <a:gd name="connsiteY6987" fmla="*/ 693569 h 4305833"/>
                <a:gd name="connsiteX6988" fmla="*/ 2390101 w 4308628"/>
                <a:gd name="connsiteY6988" fmla="*/ 695401 h 4305833"/>
                <a:gd name="connsiteX6989" fmla="*/ 2386438 w 4308628"/>
                <a:gd name="connsiteY6989" fmla="*/ 701262 h 4305833"/>
                <a:gd name="connsiteX6990" fmla="*/ 2382042 w 4308628"/>
                <a:gd name="connsiteY6990" fmla="*/ 708223 h 4305833"/>
                <a:gd name="connsiteX6991" fmla="*/ 2363724 w 4308628"/>
                <a:gd name="connsiteY6991" fmla="*/ 716649 h 4305833"/>
                <a:gd name="connsiteX6992" fmla="*/ 2384606 w 4308628"/>
                <a:gd name="connsiteY6992" fmla="*/ 699064 h 4305833"/>
                <a:gd name="connsiteX6993" fmla="*/ 2386438 w 4308628"/>
                <a:gd name="connsiteY6993" fmla="*/ 701262 h 4305833"/>
                <a:gd name="connsiteX6994" fmla="*/ 2375081 w 4308628"/>
                <a:gd name="connsiteY6994" fmla="*/ 718847 h 4305833"/>
                <a:gd name="connsiteX6995" fmla="*/ 2356763 w 4308628"/>
                <a:gd name="connsiteY6995" fmla="*/ 747423 h 4305833"/>
                <a:gd name="connsiteX6996" fmla="*/ 2332217 w 4308628"/>
                <a:gd name="connsiteY6996" fmla="*/ 742660 h 4305833"/>
                <a:gd name="connsiteX6997" fmla="*/ 2342841 w 4308628"/>
                <a:gd name="connsiteY6997" fmla="*/ 733868 h 4305833"/>
                <a:gd name="connsiteX6998" fmla="*/ 2375081 w 4308628"/>
                <a:gd name="connsiteY6998" fmla="*/ 718847 h 4305833"/>
                <a:gd name="connsiteX6999" fmla="*/ 2246857 w 4308628"/>
                <a:gd name="connsiteY6999" fmla="*/ 811535 h 4305833"/>
                <a:gd name="connsiteX7000" fmla="*/ 2302909 w 4308628"/>
                <a:gd name="connsiteY7000" fmla="*/ 800544 h 4305833"/>
                <a:gd name="connsiteX7001" fmla="*/ 2293017 w 4308628"/>
                <a:gd name="connsiteY7001" fmla="*/ 842309 h 4305833"/>
                <a:gd name="connsiteX7002" fmla="*/ 2290453 w 4308628"/>
                <a:gd name="connsiteY7002" fmla="*/ 843042 h 4305833"/>
                <a:gd name="connsiteX7003" fmla="*/ 2268472 w 4308628"/>
                <a:gd name="connsiteY7003" fmla="*/ 826922 h 4305833"/>
                <a:gd name="connsiteX7004" fmla="*/ 2246857 w 4308628"/>
                <a:gd name="connsiteY7004" fmla="*/ 811535 h 4305833"/>
                <a:gd name="connsiteX7005" fmla="*/ 2560823 w 4308628"/>
                <a:gd name="connsiteY7005" fmla="*/ 848903 h 4305833"/>
                <a:gd name="connsiteX7006" fmla="*/ 2517227 w 4308628"/>
                <a:gd name="connsiteY7006" fmla="*/ 851468 h 4305833"/>
                <a:gd name="connsiteX7007" fmla="*/ 2512098 w 4308628"/>
                <a:gd name="connsiteY7007" fmla="*/ 847804 h 4305833"/>
                <a:gd name="connsiteX7008" fmla="*/ 2499275 w 4308628"/>
                <a:gd name="connsiteY7008" fmla="*/ 796881 h 4305833"/>
                <a:gd name="connsiteX7009" fmla="*/ 2596726 w 4308628"/>
                <a:gd name="connsiteY7009" fmla="*/ 846705 h 4305833"/>
                <a:gd name="connsiteX7010" fmla="*/ 2560823 w 4308628"/>
                <a:gd name="connsiteY7010" fmla="*/ 848903 h 4305833"/>
                <a:gd name="connsiteX7011" fmla="*/ 2560823 w 4308628"/>
                <a:gd name="connsiteY7011" fmla="*/ 848903 h 4305833"/>
                <a:gd name="connsiteX7012" fmla="*/ 2502206 w 4308628"/>
                <a:gd name="connsiteY7012" fmla="*/ 835348 h 4305833"/>
                <a:gd name="connsiteX7013" fmla="*/ 2467036 w 4308628"/>
                <a:gd name="connsiteY7013" fmla="*/ 780395 h 4305833"/>
                <a:gd name="connsiteX7014" fmla="*/ 2491582 w 4308628"/>
                <a:gd name="connsiteY7014" fmla="*/ 792851 h 4305833"/>
                <a:gd name="connsiteX7015" fmla="*/ 2502206 w 4308628"/>
                <a:gd name="connsiteY7015" fmla="*/ 835348 h 4305833"/>
                <a:gd name="connsiteX7016" fmla="*/ 2253084 w 4308628"/>
                <a:gd name="connsiteY7016" fmla="*/ 793950 h 4305833"/>
                <a:gd name="connsiteX7017" fmla="*/ 2277264 w 4308628"/>
                <a:gd name="connsiteY7017" fmla="*/ 757315 h 4305833"/>
                <a:gd name="connsiteX7018" fmla="*/ 2304374 w 4308628"/>
                <a:gd name="connsiteY7018" fmla="*/ 753651 h 4305833"/>
                <a:gd name="connsiteX7019" fmla="*/ 2253084 w 4308628"/>
                <a:gd name="connsiteY7019" fmla="*/ 793950 h 4305833"/>
                <a:gd name="connsiteX7020" fmla="*/ 2239529 w 4308628"/>
                <a:gd name="connsiteY7020" fmla="*/ 802010 h 4305833"/>
                <a:gd name="connsiteX7021" fmla="*/ 2233668 w 4308628"/>
                <a:gd name="connsiteY7021" fmla="*/ 803842 h 4305833"/>
                <a:gd name="connsiteX7022" fmla="*/ 2193369 w 4308628"/>
                <a:gd name="connsiteY7022" fmla="*/ 787356 h 4305833"/>
                <a:gd name="connsiteX7023" fmla="*/ 2160030 w 4308628"/>
                <a:gd name="connsiteY7023" fmla="*/ 773801 h 4305833"/>
                <a:gd name="connsiteX7024" fmla="*/ 2268472 w 4308628"/>
                <a:gd name="connsiteY7024" fmla="*/ 758414 h 4305833"/>
                <a:gd name="connsiteX7025" fmla="*/ 2239529 w 4308628"/>
                <a:gd name="connsiteY7025" fmla="*/ 802010 h 4305833"/>
                <a:gd name="connsiteX7026" fmla="*/ 2504771 w 4308628"/>
                <a:gd name="connsiteY7026" fmla="*/ 860627 h 4305833"/>
                <a:gd name="connsiteX7027" fmla="*/ 2508068 w 4308628"/>
                <a:gd name="connsiteY7027" fmla="*/ 862459 h 4305833"/>
                <a:gd name="connsiteX7028" fmla="*/ 2490483 w 4308628"/>
                <a:gd name="connsiteY7028" fmla="*/ 865389 h 4305833"/>
                <a:gd name="connsiteX7029" fmla="*/ 2504771 w 4308628"/>
                <a:gd name="connsiteY7029" fmla="*/ 860627 h 4305833"/>
                <a:gd name="connsiteX7030" fmla="*/ 2242460 w 4308628"/>
                <a:gd name="connsiteY7030" fmla="*/ 816664 h 4305833"/>
                <a:gd name="connsiteX7031" fmla="*/ 2254550 w 4308628"/>
                <a:gd name="connsiteY7031" fmla="*/ 825457 h 4305833"/>
                <a:gd name="connsiteX7032" fmla="*/ 2239529 w 4308628"/>
                <a:gd name="connsiteY7032" fmla="*/ 817397 h 4305833"/>
                <a:gd name="connsiteX7033" fmla="*/ 2242460 w 4308628"/>
                <a:gd name="connsiteY7033" fmla="*/ 816664 h 4305833"/>
                <a:gd name="connsiteX7034" fmla="*/ 2242460 w 4308628"/>
                <a:gd name="connsiteY7034" fmla="*/ 816664 h 4305833"/>
                <a:gd name="connsiteX7035" fmla="*/ 2334782 w 4308628"/>
                <a:gd name="connsiteY7035" fmla="*/ 794683 h 4305833"/>
                <a:gd name="connsiteX7036" fmla="*/ 2356763 w 4308628"/>
                <a:gd name="connsiteY7036" fmla="*/ 790287 h 4305833"/>
                <a:gd name="connsiteX7037" fmla="*/ 2372883 w 4308628"/>
                <a:gd name="connsiteY7037" fmla="*/ 807139 h 4305833"/>
                <a:gd name="connsiteX7038" fmla="*/ 2304008 w 4308628"/>
                <a:gd name="connsiteY7038" fmla="*/ 842309 h 4305833"/>
                <a:gd name="connsiteX7039" fmla="*/ 2334782 w 4308628"/>
                <a:gd name="connsiteY7039" fmla="*/ 794683 h 4305833"/>
                <a:gd name="connsiteX7040" fmla="*/ 2378744 w 4308628"/>
                <a:gd name="connsiteY7040" fmla="*/ 803476 h 4305833"/>
                <a:gd name="connsiteX7041" fmla="*/ 2364823 w 4308628"/>
                <a:gd name="connsiteY7041" fmla="*/ 789188 h 4305833"/>
                <a:gd name="connsiteX7042" fmla="*/ 2382408 w 4308628"/>
                <a:gd name="connsiteY7042" fmla="*/ 785890 h 4305833"/>
                <a:gd name="connsiteX7043" fmla="*/ 2398161 w 4308628"/>
                <a:gd name="connsiteY7043" fmla="*/ 795049 h 4305833"/>
                <a:gd name="connsiteX7044" fmla="*/ 2379477 w 4308628"/>
                <a:gd name="connsiteY7044" fmla="*/ 804575 h 4305833"/>
                <a:gd name="connsiteX7045" fmla="*/ 2378744 w 4308628"/>
                <a:gd name="connsiteY7045" fmla="*/ 803476 h 4305833"/>
                <a:gd name="connsiteX7046" fmla="*/ 2405122 w 4308628"/>
                <a:gd name="connsiteY7046" fmla="*/ 798713 h 4305833"/>
                <a:gd name="connsiteX7047" fmla="*/ 2424539 w 4308628"/>
                <a:gd name="connsiteY7047" fmla="*/ 810070 h 4305833"/>
                <a:gd name="connsiteX7048" fmla="*/ 2438094 w 4308628"/>
                <a:gd name="connsiteY7048" fmla="*/ 865023 h 4305833"/>
                <a:gd name="connsiteX7049" fmla="*/ 2384606 w 4308628"/>
                <a:gd name="connsiteY7049" fmla="*/ 809703 h 4305833"/>
                <a:gd name="connsiteX7050" fmla="*/ 2405122 w 4308628"/>
                <a:gd name="connsiteY7050" fmla="*/ 798713 h 4305833"/>
                <a:gd name="connsiteX7051" fmla="*/ 2519791 w 4308628"/>
                <a:gd name="connsiteY7051" fmla="*/ 859161 h 4305833"/>
                <a:gd name="connsiteX7052" fmla="*/ 2526385 w 4308628"/>
                <a:gd name="connsiteY7052" fmla="*/ 859528 h 4305833"/>
                <a:gd name="connsiteX7053" fmla="*/ 2521257 w 4308628"/>
                <a:gd name="connsiteY7053" fmla="*/ 860261 h 4305833"/>
                <a:gd name="connsiteX7054" fmla="*/ 2519791 w 4308628"/>
                <a:gd name="connsiteY7054" fmla="*/ 859161 h 4305833"/>
                <a:gd name="connsiteX7055" fmla="*/ 2616143 w 4308628"/>
                <a:gd name="connsiteY7055" fmla="*/ 857330 h 4305833"/>
                <a:gd name="connsiteX7056" fmla="*/ 2617974 w 4308628"/>
                <a:gd name="connsiteY7056" fmla="*/ 858062 h 4305833"/>
                <a:gd name="connsiteX7057" fmla="*/ 2616509 w 4308628"/>
                <a:gd name="connsiteY7057" fmla="*/ 858062 h 4305833"/>
                <a:gd name="connsiteX7058" fmla="*/ 2616143 w 4308628"/>
                <a:gd name="connsiteY7058" fmla="*/ 857330 h 4305833"/>
                <a:gd name="connsiteX7059" fmla="*/ 2137682 w 4308628"/>
                <a:gd name="connsiteY7059" fmla="*/ 777098 h 4305833"/>
                <a:gd name="connsiteX7060" fmla="*/ 2137316 w 4308628"/>
                <a:gd name="connsiteY7060" fmla="*/ 777831 h 4305833"/>
                <a:gd name="connsiteX7061" fmla="*/ 2135851 w 4308628"/>
                <a:gd name="connsiteY7061" fmla="*/ 777464 h 4305833"/>
                <a:gd name="connsiteX7062" fmla="*/ 2137682 w 4308628"/>
                <a:gd name="connsiteY7062" fmla="*/ 777098 h 4305833"/>
                <a:gd name="connsiteX7063" fmla="*/ 2228539 w 4308628"/>
                <a:gd name="connsiteY7063" fmla="*/ 810436 h 4305833"/>
                <a:gd name="connsiteX7064" fmla="*/ 2227073 w 4308628"/>
                <a:gd name="connsiteY7064" fmla="*/ 811169 h 4305833"/>
                <a:gd name="connsiteX7065" fmla="*/ 2222310 w 4308628"/>
                <a:gd name="connsiteY7065" fmla="*/ 808604 h 4305833"/>
                <a:gd name="connsiteX7066" fmla="*/ 2228539 w 4308628"/>
                <a:gd name="connsiteY7066" fmla="*/ 810436 h 4305833"/>
                <a:gd name="connsiteX7067" fmla="*/ 2604053 w 4308628"/>
                <a:gd name="connsiteY7067" fmla="*/ 854399 h 4305833"/>
                <a:gd name="connsiteX7068" fmla="*/ 2607717 w 4308628"/>
                <a:gd name="connsiteY7068" fmla="*/ 857330 h 4305833"/>
                <a:gd name="connsiteX7069" fmla="*/ 2590498 w 4308628"/>
                <a:gd name="connsiteY7069" fmla="*/ 856231 h 4305833"/>
                <a:gd name="connsiteX7070" fmla="*/ 2604053 w 4308628"/>
                <a:gd name="connsiteY7070" fmla="*/ 854399 h 4305833"/>
                <a:gd name="connsiteX7071" fmla="*/ 2150505 w 4308628"/>
                <a:gd name="connsiteY7071" fmla="*/ 778563 h 4305833"/>
                <a:gd name="connsiteX7072" fmla="*/ 2162595 w 4308628"/>
                <a:gd name="connsiteY7072" fmla="*/ 785158 h 4305833"/>
                <a:gd name="connsiteX7073" fmla="*/ 2146475 w 4308628"/>
                <a:gd name="connsiteY7073" fmla="*/ 780395 h 4305833"/>
                <a:gd name="connsiteX7074" fmla="*/ 2150871 w 4308628"/>
                <a:gd name="connsiteY7074" fmla="*/ 778563 h 4305833"/>
                <a:gd name="connsiteX7075" fmla="*/ 2150505 w 4308628"/>
                <a:gd name="connsiteY7075" fmla="*/ 778563 h 4305833"/>
                <a:gd name="connsiteX7076" fmla="*/ 2525287 w 4308628"/>
                <a:gd name="connsiteY7076" fmla="*/ 873449 h 4305833"/>
                <a:gd name="connsiteX7077" fmla="*/ 2615776 w 4308628"/>
                <a:gd name="connsiteY7077" fmla="*/ 956978 h 4305833"/>
                <a:gd name="connsiteX7078" fmla="*/ 2456778 w 4308628"/>
                <a:gd name="connsiteY7078" fmla="*/ 878212 h 4305833"/>
                <a:gd name="connsiteX7079" fmla="*/ 2525287 w 4308628"/>
                <a:gd name="connsiteY7079" fmla="*/ 873449 h 4305833"/>
                <a:gd name="connsiteX7080" fmla="*/ 2633361 w 4308628"/>
                <a:gd name="connsiteY7080" fmla="*/ 855132 h 4305833"/>
                <a:gd name="connsiteX7081" fmla="*/ 2633361 w 4308628"/>
                <a:gd name="connsiteY7081" fmla="*/ 855132 h 4305833"/>
                <a:gd name="connsiteX7082" fmla="*/ 2630797 w 4308628"/>
                <a:gd name="connsiteY7082" fmla="*/ 856597 h 4305833"/>
                <a:gd name="connsiteX7083" fmla="*/ 2624935 w 4308628"/>
                <a:gd name="connsiteY7083" fmla="*/ 853300 h 4305833"/>
                <a:gd name="connsiteX7084" fmla="*/ 2635193 w 4308628"/>
                <a:gd name="connsiteY7084" fmla="*/ 853300 h 4305833"/>
                <a:gd name="connsiteX7085" fmla="*/ 2634094 w 4308628"/>
                <a:gd name="connsiteY7085" fmla="*/ 855132 h 4305833"/>
                <a:gd name="connsiteX7086" fmla="*/ 2633728 w 4308628"/>
                <a:gd name="connsiteY7086" fmla="*/ 854399 h 4305833"/>
                <a:gd name="connsiteX7087" fmla="*/ 2633361 w 4308628"/>
                <a:gd name="connsiteY7087" fmla="*/ 855132 h 4305833"/>
                <a:gd name="connsiteX7088" fmla="*/ 2463372 w 4308628"/>
                <a:gd name="connsiteY7088" fmla="*/ 771236 h 4305833"/>
                <a:gd name="connsiteX7089" fmla="*/ 2464472 w 4308628"/>
                <a:gd name="connsiteY7089" fmla="*/ 769771 h 4305833"/>
                <a:gd name="connsiteX7090" fmla="*/ 2461541 w 4308628"/>
                <a:gd name="connsiteY7090" fmla="*/ 761711 h 4305833"/>
                <a:gd name="connsiteX7091" fmla="*/ 2461541 w 4308628"/>
                <a:gd name="connsiteY7091" fmla="*/ 761711 h 4305833"/>
                <a:gd name="connsiteX7092" fmla="*/ 2459709 w 4308628"/>
                <a:gd name="connsiteY7092" fmla="*/ 761711 h 4305833"/>
                <a:gd name="connsiteX7093" fmla="*/ 2458610 w 4308628"/>
                <a:gd name="connsiteY7093" fmla="*/ 759879 h 4305833"/>
                <a:gd name="connsiteX7094" fmla="*/ 2465204 w 4308628"/>
                <a:gd name="connsiteY7094" fmla="*/ 693202 h 4305833"/>
                <a:gd name="connsiteX7095" fmla="*/ 2488285 w 4308628"/>
                <a:gd name="connsiteY7095" fmla="*/ 783692 h 4305833"/>
                <a:gd name="connsiteX7096" fmla="*/ 2463372 w 4308628"/>
                <a:gd name="connsiteY7096" fmla="*/ 771236 h 4305833"/>
                <a:gd name="connsiteX7097" fmla="*/ 2318296 w 4308628"/>
                <a:gd name="connsiteY7097" fmla="*/ 736066 h 4305833"/>
                <a:gd name="connsiteX7098" fmla="*/ 2316830 w 4308628"/>
                <a:gd name="connsiteY7098" fmla="*/ 737165 h 4305833"/>
                <a:gd name="connsiteX7099" fmla="*/ 2315365 w 4308628"/>
                <a:gd name="connsiteY7099" fmla="*/ 736432 h 4305833"/>
                <a:gd name="connsiteX7100" fmla="*/ 2315365 w 4308628"/>
                <a:gd name="connsiteY7100" fmla="*/ 736432 h 4305833"/>
                <a:gd name="connsiteX7101" fmla="*/ 2311335 w 4308628"/>
                <a:gd name="connsiteY7101" fmla="*/ 738631 h 4305833"/>
                <a:gd name="connsiteX7102" fmla="*/ 2309869 w 4308628"/>
                <a:gd name="connsiteY7102" fmla="*/ 743027 h 4305833"/>
                <a:gd name="connsiteX7103" fmla="*/ 2310602 w 4308628"/>
                <a:gd name="connsiteY7103" fmla="*/ 744859 h 4305833"/>
                <a:gd name="connsiteX7104" fmla="*/ 2282393 w 4308628"/>
                <a:gd name="connsiteY7104" fmla="*/ 748522 h 4305833"/>
                <a:gd name="connsiteX7105" fmla="*/ 2333683 w 4308628"/>
                <a:gd name="connsiteY7105" fmla="*/ 670488 h 4305833"/>
                <a:gd name="connsiteX7106" fmla="*/ 2318296 w 4308628"/>
                <a:gd name="connsiteY7106" fmla="*/ 736066 h 4305833"/>
                <a:gd name="connsiteX7107" fmla="*/ 2124860 w 4308628"/>
                <a:gd name="connsiteY7107" fmla="*/ 771236 h 4305833"/>
                <a:gd name="connsiteX7108" fmla="*/ 2122662 w 4308628"/>
                <a:gd name="connsiteY7108" fmla="*/ 769038 h 4305833"/>
                <a:gd name="connsiteX7109" fmla="*/ 2121929 w 4308628"/>
                <a:gd name="connsiteY7109" fmla="*/ 769038 h 4305833"/>
                <a:gd name="connsiteX7110" fmla="*/ 2121563 w 4308628"/>
                <a:gd name="connsiteY7110" fmla="*/ 766840 h 4305833"/>
                <a:gd name="connsiteX7111" fmla="*/ 2131088 w 4308628"/>
                <a:gd name="connsiteY7111" fmla="*/ 770137 h 4305833"/>
                <a:gd name="connsiteX7112" fmla="*/ 2124860 w 4308628"/>
                <a:gd name="connsiteY7112" fmla="*/ 771236 h 4305833"/>
                <a:gd name="connsiteX7113" fmla="*/ 2124860 w 4308628"/>
                <a:gd name="connsiteY7113" fmla="*/ 771236 h 4305833"/>
                <a:gd name="connsiteX7114" fmla="*/ 2281660 w 4308628"/>
                <a:gd name="connsiteY7114" fmla="*/ 848537 h 4305833"/>
                <a:gd name="connsiteX7115" fmla="*/ 2105810 w 4308628"/>
                <a:gd name="connsiteY7115" fmla="*/ 871251 h 4305833"/>
                <a:gd name="connsiteX7116" fmla="*/ 2161862 w 4308628"/>
                <a:gd name="connsiteY7116" fmla="*/ 846705 h 4305833"/>
                <a:gd name="connsiteX7117" fmla="*/ 2218647 w 4308628"/>
                <a:gd name="connsiteY7117" fmla="*/ 821793 h 4305833"/>
                <a:gd name="connsiteX7118" fmla="*/ 2281660 w 4308628"/>
                <a:gd name="connsiteY7118" fmla="*/ 848537 h 4305833"/>
                <a:gd name="connsiteX7119" fmla="*/ 2302542 w 4308628"/>
                <a:gd name="connsiteY7119" fmla="*/ 854033 h 4305833"/>
                <a:gd name="connsiteX7120" fmla="*/ 2302542 w 4308628"/>
                <a:gd name="connsiteY7120" fmla="*/ 850002 h 4305833"/>
                <a:gd name="connsiteX7121" fmla="*/ 2378011 w 4308628"/>
                <a:gd name="connsiteY7121" fmla="*/ 811902 h 4305833"/>
                <a:gd name="connsiteX7122" fmla="*/ 2436628 w 4308628"/>
                <a:gd name="connsiteY7122" fmla="*/ 872350 h 4305833"/>
                <a:gd name="connsiteX7123" fmla="*/ 2435530 w 4308628"/>
                <a:gd name="connsiteY7123" fmla="*/ 876014 h 4305833"/>
                <a:gd name="connsiteX7124" fmla="*/ 2435530 w 4308628"/>
                <a:gd name="connsiteY7124" fmla="*/ 876380 h 4305833"/>
                <a:gd name="connsiteX7125" fmla="*/ 2360060 w 4308628"/>
                <a:gd name="connsiteY7125" fmla="*/ 919244 h 4305833"/>
                <a:gd name="connsiteX7126" fmla="*/ 2302542 w 4308628"/>
                <a:gd name="connsiteY7126" fmla="*/ 854033 h 4305833"/>
                <a:gd name="connsiteX7127" fmla="*/ 2302542 w 4308628"/>
                <a:gd name="connsiteY7127" fmla="*/ 854033 h 4305833"/>
                <a:gd name="connsiteX7128" fmla="*/ 2302542 w 4308628"/>
                <a:gd name="connsiteY7128" fmla="*/ 854033 h 4305833"/>
                <a:gd name="connsiteX7129" fmla="*/ 2527851 w 4308628"/>
                <a:gd name="connsiteY7129" fmla="*/ 866122 h 4305833"/>
                <a:gd name="connsiteX7130" fmla="*/ 2527851 w 4308628"/>
                <a:gd name="connsiteY7130" fmla="*/ 866122 h 4305833"/>
                <a:gd name="connsiteX7131" fmla="*/ 2558625 w 4308628"/>
                <a:gd name="connsiteY7131" fmla="*/ 860993 h 4305833"/>
                <a:gd name="connsiteX7132" fmla="*/ 2580972 w 4308628"/>
                <a:gd name="connsiteY7132" fmla="*/ 862092 h 4305833"/>
                <a:gd name="connsiteX7133" fmla="*/ 2527851 w 4308628"/>
                <a:gd name="connsiteY7133" fmla="*/ 866122 h 4305833"/>
                <a:gd name="connsiteX7134" fmla="*/ 2191170 w 4308628"/>
                <a:gd name="connsiteY7134" fmla="*/ 799445 h 4305833"/>
                <a:gd name="connsiteX7135" fmla="*/ 2219014 w 4308628"/>
                <a:gd name="connsiteY7135" fmla="*/ 814100 h 4305833"/>
                <a:gd name="connsiteX7136" fmla="*/ 2218647 w 4308628"/>
                <a:gd name="connsiteY7136" fmla="*/ 814100 h 4305833"/>
                <a:gd name="connsiteX7137" fmla="*/ 2169556 w 4308628"/>
                <a:gd name="connsiteY7137" fmla="*/ 793217 h 4305833"/>
                <a:gd name="connsiteX7138" fmla="*/ 2191170 w 4308628"/>
                <a:gd name="connsiteY7138" fmla="*/ 799445 h 4305833"/>
                <a:gd name="connsiteX7139" fmla="*/ 2423806 w 4308628"/>
                <a:gd name="connsiteY7139" fmla="*/ 712986 h 4305833"/>
                <a:gd name="connsiteX7140" fmla="*/ 2415380 w 4308628"/>
                <a:gd name="connsiteY7140" fmla="*/ 699797 h 4305833"/>
                <a:gd name="connsiteX7141" fmla="*/ 2416113 w 4308628"/>
                <a:gd name="connsiteY7141" fmla="*/ 699430 h 4305833"/>
                <a:gd name="connsiteX7142" fmla="*/ 2423806 w 4308628"/>
                <a:gd name="connsiteY7142" fmla="*/ 712986 h 4305833"/>
                <a:gd name="connsiteX7143" fmla="*/ 2411716 w 4308628"/>
                <a:gd name="connsiteY7143" fmla="*/ 694301 h 4305833"/>
                <a:gd name="connsiteX7144" fmla="*/ 2405488 w 4308628"/>
                <a:gd name="connsiteY7144" fmla="*/ 684410 h 4305833"/>
                <a:gd name="connsiteX7145" fmla="*/ 2406221 w 4308628"/>
                <a:gd name="connsiteY7145" fmla="*/ 683677 h 4305833"/>
                <a:gd name="connsiteX7146" fmla="*/ 2406587 w 4308628"/>
                <a:gd name="connsiteY7146" fmla="*/ 683677 h 4305833"/>
                <a:gd name="connsiteX7147" fmla="*/ 2406587 w 4308628"/>
                <a:gd name="connsiteY7147" fmla="*/ 683677 h 4305833"/>
                <a:gd name="connsiteX7148" fmla="*/ 2412815 w 4308628"/>
                <a:gd name="connsiteY7148" fmla="*/ 693935 h 4305833"/>
                <a:gd name="connsiteX7149" fmla="*/ 2411716 w 4308628"/>
                <a:gd name="connsiteY7149" fmla="*/ 694301 h 4305833"/>
                <a:gd name="connsiteX7150" fmla="*/ 2393399 w 4308628"/>
                <a:gd name="connsiteY7150" fmla="*/ 681113 h 4305833"/>
                <a:gd name="connsiteX7151" fmla="*/ 2393765 w 4308628"/>
                <a:gd name="connsiteY7151" fmla="*/ 682578 h 4305833"/>
                <a:gd name="connsiteX7152" fmla="*/ 2384606 w 4308628"/>
                <a:gd name="connsiteY7152" fmla="*/ 689905 h 4305833"/>
                <a:gd name="connsiteX7153" fmla="*/ 2383874 w 4308628"/>
                <a:gd name="connsiteY7153" fmla="*/ 689173 h 4305833"/>
                <a:gd name="connsiteX7154" fmla="*/ 2393399 w 4308628"/>
                <a:gd name="connsiteY7154" fmla="*/ 681113 h 4305833"/>
                <a:gd name="connsiteX7155" fmla="*/ 2379111 w 4308628"/>
                <a:gd name="connsiteY7155" fmla="*/ 693935 h 4305833"/>
                <a:gd name="connsiteX7156" fmla="*/ 2367388 w 4308628"/>
                <a:gd name="connsiteY7156" fmla="*/ 703094 h 4305833"/>
                <a:gd name="connsiteX7157" fmla="*/ 2378744 w 4308628"/>
                <a:gd name="connsiteY7157" fmla="*/ 693202 h 4305833"/>
                <a:gd name="connsiteX7158" fmla="*/ 2379111 w 4308628"/>
                <a:gd name="connsiteY7158" fmla="*/ 693935 h 4305833"/>
                <a:gd name="connsiteX7159" fmla="*/ 2174318 w 4308628"/>
                <a:gd name="connsiteY7159" fmla="*/ 1210863 h 4305833"/>
                <a:gd name="connsiteX7160" fmla="*/ 2165525 w 4308628"/>
                <a:gd name="connsiteY7160" fmla="*/ 1223685 h 4305833"/>
                <a:gd name="connsiteX7161" fmla="*/ 2143911 w 4308628"/>
                <a:gd name="connsiteY7161" fmla="*/ 1236507 h 4305833"/>
                <a:gd name="connsiteX7162" fmla="*/ 2135118 w 4308628"/>
                <a:gd name="connsiteY7162" fmla="*/ 1238339 h 4305833"/>
                <a:gd name="connsiteX7163" fmla="*/ 2128524 w 4308628"/>
                <a:gd name="connsiteY7163" fmla="*/ 1183386 h 4305833"/>
                <a:gd name="connsiteX7164" fmla="*/ 2174318 w 4308628"/>
                <a:gd name="connsiteY7164" fmla="*/ 1210863 h 4305833"/>
                <a:gd name="connsiteX7165" fmla="*/ 2099581 w 4308628"/>
                <a:gd name="connsiteY7165" fmla="*/ 1263618 h 4305833"/>
                <a:gd name="connsiteX7166" fmla="*/ 2098483 w 4308628"/>
                <a:gd name="connsiteY7166" fmla="*/ 1263618 h 4305833"/>
                <a:gd name="connsiteX7167" fmla="*/ 2087858 w 4308628"/>
                <a:gd name="connsiteY7167" fmla="*/ 1254459 h 4305833"/>
                <a:gd name="connsiteX7168" fmla="*/ 2127058 w 4308628"/>
                <a:gd name="connsiteY7168" fmla="*/ 1247132 h 4305833"/>
                <a:gd name="connsiteX7169" fmla="*/ 2099581 w 4308628"/>
                <a:gd name="connsiteY7169" fmla="*/ 1263618 h 4305833"/>
                <a:gd name="connsiteX7170" fmla="*/ 2092621 w 4308628"/>
                <a:gd name="connsiteY7170" fmla="*/ 1267281 h 4305833"/>
                <a:gd name="connsiteX7171" fmla="*/ 2095918 w 4308628"/>
                <a:gd name="connsiteY7171" fmla="*/ 1273876 h 4305833"/>
                <a:gd name="connsiteX7172" fmla="*/ 2097750 w 4308628"/>
                <a:gd name="connsiteY7172" fmla="*/ 1274242 h 4305833"/>
                <a:gd name="connsiteX7173" fmla="*/ 2098116 w 4308628"/>
                <a:gd name="connsiteY7173" fmla="*/ 1274242 h 4305833"/>
                <a:gd name="connsiteX7174" fmla="*/ 2138782 w 4308628"/>
                <a:gd name="connsiteY7174" fmla="*/ 1319670 h 4305833"/>
                <a:gd name="connsiteX7175" fmla="*/ 2054154 w 4308628"/>
                <a:gd name="connsiteY7175" fmla="*/ 1316007 h 4305833"/>
                <a:gd name="connsiteX7176" fmla="*/ 2049757 w 4308628"/>
                <a:gd name="connsiteY7176" fmla="*/ 1312343 h 4305833"/>
                <a:gd name="connsiteX7177" fmla="*/ 2048658 w 4308628"/>
                <a:gd name="connsiteY7177" fmla="*/ 1312343 h 4305833"/>
                <a:gd name="connsiteX7178" fmla="*/ 2033271 w 4308628"/>
                <a:gd name="connsiteY7178" fmla="*/ 1265083 h 4305833"/>
                <a:gd name="connsiteX7179" fmla="*/ 2079065 w 4308628"/>
                <a:gd name="connsiteY7179" fmla="*/ 1256657 h 4305833"/>
                <a:gd name="connsiteX7180" fmla="*/ 2092621 w 4308628"/>
                <a:gd name="connsiteY7180" fmla="*/ 1267281 h 4305833"/>
                <a:gd name="connsiteX7181" fmla="*/ 2658640 w 4308628"/>
                <a:gd name="connsiteY7181" fmla="*/ 1416754 h 4305833"/>
                <a:gd name="connsiteX7182" fmla="*/ 2665234 w 4308628"/>
                <a:gd name="connsiteY7182" fmla="*/ 1421883 h 4305833"/>
                <a:gd name="connsiteX7183" fmla="*/ 2665234 w 4308628"/>
                <a:gd name="connsiteY7183" fmla="*/ 1421883 h 4305833"/>
                <a:gd name="connsiteX7184" fmla="*/ 2668532 w 4308628"/>
                <a:gd name="connsiteY7184" fmla="*/ 1420418 h 4305833"/>
                <a:gd name="connsiteX7185" fmla="*/ 2691612 w 4308628"/>
                <a:gd name="connsiteY7185" fmla="*/ 1436171 h 4305833"/>
                <a:gd name="connsiteX7186" fmla="*/ 2668532 w 4308628"/>
                <a:gd name="connsiteY7186" fmla="*/ 1481233 h 4305833"/>
                <a:gd name="connsiteX7187" fmla="*/ 2624935 w 4308628"/>
                <a:gd name="connsiteY7187" fmla="*/ 1412725 h 4305833"/>
                <a:gd name="connsiteX7188" fmla="*/ 2658640 w 4308628"/>
                <a:gd name="connsiteY7188" fmla="*/ 1416754 h 4305833"/>
                <a:gd name="connsiteX7189" fmla="*/ 2679156 w 4308628"/>
                <a:gd name="connsiteY7189" fmla="*/ 1419319 h 4305833"/>
                <a:gd name="connsiteX7190" fmla="*/ 2699305 w 4308628"/>
                <a:gd name="connsiteY7190" fmla="*/ 1421883 h 4305833"/>
                <a:gd name="connsiteX7191" fmla="*/ 2694909 w 4308628"/>
                <a:gd name="connsiteY7191" fmla="*/ 1430310 h 4305833"/>
                <a:gd name="connsiteX7192" fmla="*/ 2679156 w 4308628"/>
                <a:gd name="connsiteY7192" fmla="*/ 1419319 h 4305833"/>
                <a:gd name="connsiteX7193" fmla="*/ 2952823 w 4308628"/>
                <a:gd name="connsiteY7193" fmla="*/ 1452657 h 4305833"/>
                <a:gd name="connsiteX7194" fmla="*/ 2943664 w 4308628"/>
                <a:gd name="connsiteY7194" fmla="*/ 1459618 h 4305833"/>
                <a:gd name="connsiteX7195" fmla="*/ 2940734 w 4308628"/>
                <a:gd name="connsiteY7195" fmla="*/ 1451192 h 4305833"/>
                <a:gd name="connsiteX7196" fmla="*/ 2952823 w 4308628"/>
                <a:gd name="connsiteY7196" fmla="*/ 1452657 h 4305833"/>
                <a:gd name="connsiteX7197" fmla="*/ 3076285 w 4308628"/>
                <a:gd name="connsiteY7197" fmla="*/ 1625943 h 4305833"/>
                <a:gd name="connsiteX7198" fmla="*/ 3073721 w 4308628"/>
                <a:gd name="connsiteY7198" fmla="*/ 1637667 h 4305833"/>
                <a:gd name="connsiteX7199" fmla="*/ 3066760 w 4308628"/>
                <a:gd name="connsiteY7199" fmla="*/ 1632171 h 4305833"/>
                <a:gd name="connsiteX7200" fmla="*/ 3076285 w 4308628"/>
                <a:gd name="connsiteY7200" fmla="*/ 1625943 h 4305833"/>
                <a:gd name="connsiteX7201" fmla="*/ 3013638 w 4308628"/>
                <a:gd name="connsiteY7201" fmla="*/ 1876897 h 4305833"/>
                <a:gd name="connsiteX7202" fmla="*/ 3022797 w 4308628"/>
                <a:gd name="connsiteY7202" fmla="*/ 1875798 h 4305833"/>
                <a:gd name="connsiteX7203" fmla="*/ 3018767 w 4308628"/>
                <a:gd name="connsiteY7203" fmla="*/ 1895581 h 4305833"/>
                <a:gd name="connsiteX7204" fmla="*/ 3013638 w 4308628"/>
                <a:gd name="connsiteY7204" fmla="*/ 1876897 h 4305833"/>
                <a:gd name="connsiteX7205" fmla="*/ 3014005 w 4308628"/>
                <a:gd name="connsiteY7205" fmla="*/ 1905106 h 4305833"/>
                <a:gd name="connsiteX7206" fmla="*/ 3011806 w 4308628"/>
                <a:gd name="connsiteY7206" fmla="*/ 1907671 h 4305833"/>
                <a:gd name="connsiteX7207" fmla="*/ 3014371 w 4308628"/>
                <a:gd name="connsiteY7207" fmla="*/ 1915364 h 4305833"/>
                <a:gd name="connsiteX7208" fmla="*/ 3007044 w 4308628"/>
                <a:gd name="connsiteY7208" fmla="*/ 1948336 h 4305833"/>
                <a:gd name="connsiteX7209" fmla="*/ 2956487 w 4308628"/>
                <a:gd name="connsiteY7209" fmla="*/ 1884957 h 4305833"/>
                <a:gd name="connsiteX7210" fmla="*/ 3006678 w 4308628"/>
                <a:gd name="connsiteY7210" fmla="*/ 1877996 h 4305833"/>
                <a:gd name="connsiteX7211" fmla="*/ 3014005 w 4308628"/>
                <a:gd name="connsiteY7211" fmla="*/ 1905106 h 4305833"/>
                <a:gd name="connsiteX7212" fmla="*/ 3164943 w 4308628"/>
                <a:gd name="connsiteY7212" fmla="*/ 1431775 h 4305833"/>
                <a:gd name="connsiteX7213" fmla="*/ 3158349 w 4308628"/>
                <a:gd name="connsiteY7213" fmla="*/ 1540582 h 4305833"/>
                <a:gd name="connsiteX7214" fmla="*/ 3157616 w 4308628"/>
                <a:gd name="connsiteY7214" fmla="*/ 1541315 h 4305833"/>
                <a:gd name="connsiteX7215" fmla="*/ 3054304 w 4308628"/>
                <a:gd name="connsiteY7215" fmla="*/ 1510908 h 4305833"/>
                <a:gd name="connsiteX7216" fmla="*/ 3059066 w 4308628"/>
                <a:gd name="connsiteY7216" fmla="*/ 1403199 h 4305833"/>
                <a:gd name="connsiteX7217" fmla="*/ 3059799 w 4308628"/>
                <a:gd name="connsiteY7217" fmla="*/ 1402833 h 4305833"/>
                <a:gd name="connsiteX7218" fmla="*/ 3164943 w 4308628"/>
                <a:gd name="connsiteY7218" fmla="*/ 1431775 h 4305833"/>
                <a:gd name="connsiteX7219" fmla="*/ 3037085 w 4308628"/>
                <a:gd name="connsiteY7219" fmla="*/ 1522997 h 4305833"/>
                <a:gd name="connsiteX7220" fmla="*/ 3037085 w 4308628"/>
                <a:gd name="connsiteY7220" fmla="*/ 1522997 h 4305833"/>
                <a:gd name="connsiteX7221" fmla="*/ 3037451 w 4308628"/>
                <a:gd name="connsiteY7221" fmla="*/ 1522997 h 4305833"/>
                <a:gd name="connsiteX7222" fmla="*/ 3037085 w 4308628"/>
                <a:gd name="connsiteY7222" fmla="*/ 1522997 h 4305833"/>
                <a:gd name="connsiteX7223" fmla="*/ 3037085 w 4308628"/>
                <a:gd name="connsiteY7223" fmla="*/ 1522997 h 4305833"/>
                <a:gd name="connsiteX7224" fmla="*/ 3042947 w 4308628"/>
                <a:gd name="connsiteY7224" fmla="*/ 1518968 h 4305833"/>
                <a:gd name="connsiteX7225" fmla="*/ 3044412 w 4308628"/>
                <a:gd name="connsiteY7225" fmla="*/ 1515304 h 4305833"/>
                <a:gd name="connsiteX7226" fmla="*/ 3046977 w 4308628"/>
                <a:gd name="connsiteY7226" fmla="*/ 1516037 h 4305833"/>
                <a:gd name="connsiteX7227" fmla="*/ 3046977 w 4308628"/>
                <a:gd name="connsiteY7227" fmla="*/ 1518601 h 4305833"/>
                <a:gd name="connsiteX7228" fmla="*/ 3042947 w 4308628"/>
                <a:gd name="connsiteY7228" fmla="*/ 1518968 h 4305833"/>
                <a:gd name="connsiteX7229" fmla="*/ 3042947 w 4308628"/>
                <a:gd name="connsiteY7229" fmla="*/ 1518968 h 4305833"/>
                <a:gd name="connsiteX7230" fmla="*/ 3035253 w 4308628"/>
                <a:gd name="connsiteY7230" fmla="*/ 1529958 h 4305833"/>
                <a:gd name="connsiteX7231" fmla="*/ 3037085 w 4308628"/>
                <a:gd name="connsiteY7231" fmla="*/ 1529958 h 4305833"/>
                <a:gd name="connsiteX7232" fmla="*/ 3037085 w 4308628"/>
                <a:gd name="connsiteY7232" fmla="*/ 1530691 h 4305833"/>
                <a:gd name="connsiteX7233" fmla="*/ 3038550 w 4308628"/>
                <a:gd name="connsiteY7233" fmla="*/ 1531790 h 4305833"/>
                <a:gd name="connsiteX7234" fmla="*/ 3029025 w 4308628"/>
                <a:gd name="connsiteY7234" fmla="*/ 1550841 h 4305833"/>
                <a:gd name="connsiteX7235" fmla="*/ 3035253 w 4308628"/>
                <a:gd name="connsiteY7235" fmla="*/ 1529958 h 4305833"/>
                <a:gd name="connsiteX7236" fmla="*/ 3029758 w 4308628"/>
                <a:gd name="connsiteY7236" fmla="*/ 1520799 h 4305833"/>
                <a:gd name="connsiteX7237" fmla="*/ 3030491 w 4308628"/>
                <a:gd name="connsiteY7237" fmla="*/ 1521166 h 4305833"/>
                <a:gd name="connsiteX7238" fmla="*/ 3030124 w 4308628"/>
                <a:gd name="connsiteY7238" fmla="*/ 1522631 h 4305833"/>
                <a:gd name="connsiteX7239" fmla="*/ 3008143 w 4308628"/>
                <a:gd name="connsiteY7239" fmla="*/ 1521532 h 4305833"/>
                <a:gd name="connsiteX7240" fmla="*/ 3029025 w 4308628"/>
                <a:gd name="connsiteY7240" fmla="*/ 1518968 h 4305833"/>
                <a:gd name="connsiteX7241" fmla="*/ 3029758 w 4308628"/>
                <a:gd name="connsiteY7241" fmla="*/ 1520799 h 4305833"/>
                <a:gd name="connsiteX7242" fmla="*/ 3029758 w 4308628"/>
                <a:gd name="connsiteY7242" fmla="*/ 1520799 h 4305833"/>
                <a:gd name="connsiteX7243" fmla="*/ 3028292 w 4308628"/>
                <a:gd name="connsiteY7243" fmla="*/ 1529592 h 4305833"/>
                <a:gd name="connsiteX7244" fmla="*/ 3011440 w 4308628"/>
                <a:gd name="connsiteY7244" fmla="*/ 1586743 h 4305833"/>
                <a:gd name="connsiteX7245" fmla="*/ 2969675 w 4308628"/>
                <a:gd name="connsiteY7245" fmla="*/ 1671371 h 4305833"/>
                <a:gd name="connsiteX7246" fmla="*/ 2915089 w 4308628"/>
                <a:gd name="connsiteY7246" fmla="*/ 1609824 h 4305833"/>
                <a:gd name="connsiteX7247" fmla="*/ 2874790 w 4308628"/>
                <a:gd name="connsiteY7247" fmla="*/ 1538384 h 4305833"/>
                <a:gd name="connsiteX7248" fmla="*/ 2968577 w 4308628"/>
                <a:gd name="connsiteY7248" fmla="*/ 1526661 h 4305833"/>
                <a:gd name="connsiteX7249" fmla="*/ 3028292 w 4308628"/>
                <a:gd name="connsiteY7249" fmla="*/ 1529592 h 4305833"/>
                <a:gd name="connsiteX7250" fmla="*/ 2839619 w 4308628"/>
                <a:gd name="connsiteY7250" fmla="*/ 1724127 h 4305833"/>
                <a:gd name="connsiteX7251" fmla="*/ 2834857 w 4308628"/>
                <a:gd name="connsiteY7251" fmla="*/ 1715334 h 4305833"/>
                <a:gd name="connsiteX7252" fmla="*/ 2841818 w 4308628"/>
                <a:gd name="connsiteY7252" fmla="*/ 1723760 h 4305833"/>
                <a:gd name="connsiteX7253" fmla="*/ 2839619 w 4308628"/>
                <a:gd name="connsiteY7253" fmla="*/ 1724127 h 4305833"/>
                <a:gd name="connsiteX7254" fmla="*/ 2846580 w 4308628"/>
                <a:gd name="connsiteY7254" fmla="*/ 1729256 h 4305833"/>
                <a:gd name="connsiteX7255" fmla="*/ 2851343 w 4308628"/>
                <a:gd name="connsiteY7255" fmla="*/ 1734751 h 4305833"/>
                <a:gd name="connsiteX7256" fmla="*/ 2846580 w 4308628"/>
                <a:gd name="connsiteY7256" fmla="*/ 1736583 h 4305833"/>
                <a:gd name="connsiteX7257" fmla="*/ 2845481 w 4308628"/>
                <a:gd name="connsiteY7257" fmla="*/ 1734751 h 4305833"/>
                <a:gd name="connsiteX7258" fmla="*/ 2842917 w 4308628"/>
                <a:gd name="connsiteY7258" fmla="*/ 1730355 h 4305833"/>
                <a:gd name="connsiteX7259" fmla="*/ 2846580 w 4308628"/>
                <a:gd name="connsiteY7259" fmla="*/ 1729256 h 4305833"/>
                <a:gd name="connsiteX7260" fmla="*/ 2853907 w 4308628"/>
                <a:gd name="connsiteY7260" fmla="*/ 1727424 h 4305833"/>
                <a:gd name="connsiteX7261" fmla="*/ 2919485 w 4308628"/>
                <a:gd name="connsiteY7261" fmla="*/ 1710938 h 4305833"/>
                <a:gd name="connsiteX7262" fmla="*/ 2857937 w 4308628"/>
                <a:gd name="connsiteY7262" fmla="*/ 1732187 h 4305833"/>
                <a:gd name="connsiteX7263" fmla="*/ 2853907 w 4308628"/>
                <a:gd name="connsiteY7263" fmla="*/ 1727424 h 4305833"/>
                <a:gd name="connsiteX7264" fmla="*/ 2836322 w 4308628"/>
                <a:gd name="connsiteY7264" fmla="*/ 1731820 h 4305833"/>
                <a:gd name="connsiteX7265" fmla="*/ 2839986 w 4308628"/>
                <a:gd name="connsiteY7265" fmla="*/ 1738781 h 4305833"/>
                <a:gd name="connsiteX7266" fmla="*/ 2826064 w 4308628"/>
                <a:gd name="connsiteY7266" fmla="*/ 1743543 h 4305833"/>
                <a:gd name="connsiteX7267" fmla="*/ 2812143 w 4308628"/>
                <a:gd name="connsiteY7267" fmla="*/ 1738048 h 4305833"/>
                <a:gd name="connsiteX7268" fmla="*/ 2811776 w 4308628"/>
                <a:gd name="connsiteY7268" fmla="*/ 1738048 h 4305833"/>
                <a:gd name="connsiteX7269" fmla="*/ 2836322 w 4308628"/>
                <a:gd name="connsiteY7269" fmla="*/ 1731820 h 4305833"/>
                <a:gd name="connsiteX7270" fmla="*/ 2843283 w 4308628"/>
                <a:gd name="connsiteY7270" fmla="*/ 1745009 h 4305833"/>
                <a:gd name="connsiteX7271" fmla="*/ 2846946 w 4308628"/>
                <a:gd name="connsiteY7271" fmla="*/ 1751970 h 4305833"/>
                <a:gd name="connsiteX7272" fmla="*/ 2835589 w 4308628"/>
                <a:gd name="connsiteY7272" fmla="*/ 1747573 h 4305833"/>
                <a:gd name="connsiteX7273" fmla="*/ 2843283 w 4308628"/>
                <a:gd name="connsiteY7273" fmla="*/ 1745009 h 4305833"/>
                <a:gd name="connsiteX7274" fmla="*/ 2849877 w 4308628"/>
                <a:gd name="connsiteY7274" fmla="*/ 1742811 h 4305833"/>
                <a:gd name="connsiteX7275" fmla="*/ 2856105 w 4308628"/>
                <a:gd name="connsiteY7275" fmla="*/ 1740613 h 4305833"/>
                <a:gd name="connsiteX7276" fmla="*/ 2874790 w 4308628"/>
                <a:gd name="connsiteY7276" fmla="*/ 1762960 h 4305833"/>
                <a:gd name="connsiteX7277" fmla="*/ 2857205 w 4308628"/>
                <a:gd name="connsiteY7277" fmla="*/ 1756000 h 4305833"/>
                <a:gd name="connsiteX7278" fmla="*/ 2849877 w 4308628"/>
                <a:gd name="connsiteY7278" fmla="*/ 1742811 h 4305833"/>
                <a:gd name="connsiteX7279" fmla="*/ 2975538 w 4308628"/>
                <a:gd name="connsiteY7279" fmla="*/ 1691887 h 4305833"/>
                <a:gd name="connsiteX7280" fmla="*/ 2977369 w 4308628"/>
                <a:gd name="connsiteY7280" fmla="*/ 1690788 h 4305833"/>
                <a:gd name="connsiteX7281" fmla="*/ 2977736 w 4308628"/>
                <a:gd name="connsiteY7281" fmla="*/ 1691155 h 4305833"/>
                <a:gd name="connsiteX7282" fmla="*/ 2975538 w 4308628"/>
                <a:gd name="connsiteY7282" fmla="*/ 1691887 h 4305833"/>
                <a:gd name="connsiteX7283" fmla="*/ 2969309 w 4308628"/>
                <a:gd name="connsiteY7283" fmla="*/ 1687857 h 4305833"/>
                <a:gd name="connsiteX7284" fmla="*/ 2971507 w 4308628"/>
                <a:gd name="connsiteY7284" fmla="*/ 1683461 h 4305833"/>
                <a:gd name="connsiteX7285" fmla="*/ 2972973 w 4308628"/>
                <a:gd name="connsiteY7285" fmla="*/ 1685293 h 4305833"/>
                <a:gd name="connsiteX7286" fmla="*/ 2969309 w 4308628"/>
                <a:gd name="connsiteY7286" fmla="*/ 1687857 h 4305833"/>
                <a:gd name="connsiteX7287" fmla="*/ 2960517 w 4308628"/>
                <a:gd name="connsiteY7287" fmla="*/ 1690422 h 4305833"/>
                <a:gd name="connsiteX7288" fmla="*/ 2931208 w 4308628"/>
                <a:gd name="connsiteY7288" fmla="*/ 1638033 h 4305833"/>
                <a:gd name="connsiteX7289" fmla="*/ 2966745 w 4308628"/>
                <a:gd name="connsiteY7289" fmla="*/ 1677966 h 4305833"/>
                <a:gd name="connsiteX7290" fmla="*/ 2960517 w 4308628"/>
                <a:gd name="connsiteY7290" fmla="*/ 1690422 h 4305833"/>
                <a:gd name="connsiteX7291" fmla="*/ 2955388 w 4308628"/>
                <a:gd name="connsiteY7291" fmla="*/ 1695185 h 4305833"/>
                <a:gd name="connsiteX7292" fmla="*/ 2955388 w 4308628"/>
                <a:gd name="connsiteY7292" fmla="*/ 1695185 h 4305833"/>
                <a:gd name="connsiteX7293" fmla="*/ 2849145 w 4308628"/>
                <a:gd name="connsiteY7293" fmla="*/ 1721562 h 4305833"/>
                <a:gd name="connsiteX7294" fmla="*/ 2817638 w 4308628"/>
                <a:gd name="connsiteY7294" fmla="*/ 1683828 h 4305833"/>
                <a:gd name="connsiteX7295" fmla="*/ 2816173 w 4308628"/>
                <a:gd name="connsiteY7295" fmla="*/ 1683095 h 4305833"/>
                <a:gd name="connsiteX7296" fmla="*/ 2815440 w 4308628"/>
                <a:gd name="connsiteY7296" fmla="*/ 1682729 h 4305833"/>
                <a:gd name="connsiteX7297" fmla="*/ 2815440 w 4308628"/>
                <a:gd name="connsiteY7297" fmla="*/ 1682729 h 4305833"/>
                <a:gd name="connsiteX7298" fmla="*/ 2815440 w 4308628"/>
                <a:gd name="connsiteY7298" fmla="*/ 1682729 h 4305833"/>
                <a:gd name="connsiteX7299" fmla="*/ 2813242 w 4308628"/>
                <a:gd name="connsiteY7299" fmla="*/ 1683828 h 4305833"/>
                <a:gd name="connsiteX7300" fmla="*/ 2812876 w 4308628"/>
                <a:gd name="connsiteY7300" fmla="*/ 1683828 h 4305833"/>
                <a:gd name="connsiteX7301" fmla="*/ 2812143 w 4308628"/>
                <a:gd name="connsiteY7301" fmla="*/ 1687857 h 4305833"/>
                <a:gd name="connsiteX7302" fmla="*/ 2832659 w 4308628"/>
                <a:gd name="connsiteY7302" fmla="*/ 1725592 h 4305833"/>
                <a:gd name="connsiteX7303" fmla="*/ 2800786 w 4308628"/>
                <a:gd name="connsiteY7303" fmla="*/ 1733652 h 4305833"/>
                <a:gd name="connsiteX7304" fmla="*/ 2762685 w 4308628"/>
                <a:gd name="connsiteY7304" fmla="*/ 1718998 h 4305833"/>
                <a:gd name="connsiteX7305" fmla="*/ 2760853 w 4308628"/>
                <a:gd name="connsiteY7305" fmla="*/ 1678699 h 4305833"/>
                <a:gd name="connsiteX7306" fmla="*/ 2778804 w 4308628"/>
                <a:gd name="connsiteY7306" fmla="*/ 1650856 h 4305833"/>
                <a:gd name="connsiteX7307" fmla="*/ 2808113 w 4308628"/>
                <a:gd name="connsiteY7307" fmla="*/ 1682729 h 4305833"/>
                <a:gd name="connsiteX7308" fmla="*/ 2809578 w 4308628"/>
                <a:gd name="connsiteY7308" fmla="*/ 1683461 h 4305833"/>
                <a:gd name="connsiteX7309" fmla="*/ 2810311 w 4308628"/>
                <a:gd name="connsiteY7309" fmla="*/ 1683828 h 4305833"/>
                <a:gd name="connsiteX7310" fmla="*/ 2810678 w 4308628"/>
                <a:gd name="connsiteY7310" fmla="*/ 1683828 h 4305833"/>
                <a:gd name="connsiteX7311" fmla="*/ 2813242 w 4308628"/>
                <a:gd name="connsiteY7311" fmla="*/ 1682729 h 4305833"/>
                <a:gd name="connsiteX7312" fmla="*/ 2813242 w 4308628"/>
                <a:gd name="connsiteY7312" fmla="*/ 1682729 h 4305833"/>
                <a:gd name="connsiteX7313" fmla="*/ 2813608 w 4308628"/>
                <a:gd name="connsiteY7313" fmla="*/ 1679065 h 4305833"/>
                <a:gd name="connsiteX7314" fmla="*/ 2813608 w 4308628"/>
                <a:gd name="connsiteY7314" fmla="*/ 1678699 h 4305833"/>
                <a:gd name="connsiteX7315" fmla="*/ 2788330 w 4308628"/>
                <a:gd name="connsiteY7315" fmla="*/ 1636568 h 4305833"/>
                <a:gd name="connsiteX7316" fmla="*/ 2847679 w 4308628"/>
                <a:gd name="connsiteY7316" fmla="*/ 1544613 h 4305833"/>
                <a:gd name="connsiteX7317" fmla="*/ 2847679 w 4308628"/>
                <a:gd name="connsiteY7317" fmla="*/ 1544613 h 4305833"/>
                <a:gd name="connsiteX7318" fmla="*/ 2909594 w 4308628"/>
                <a:gd name="connsiteY7318" fmla="*/ 1614220 h 4305833"/>
                <a:gd name="connsiteX7319" fmla="*/ 2955388 w 4308628"/>
                <a:gd name="connsiteY7319" fmla="*/ 1695185 h 4305833"/>
                <a:gd name="connsiteX7320" fmla="*/ 2783933 w 4308628"/>
                <a:gd name="connsiteY7320" fmla="*/ 1642796 h 4305833"/>
                <a:gd name="connsiteX7321" fmla="*/ 2789429 w 4308628"/>
                <a:gd name="connsiteY7321" fmla="*/ 1651955 h 4305833"/>
                <a:gd name="connsiteX7322" fmla="*/ 2782468 w 4308628"/>
                <a:gd name="connsiteY7322" fmla="*/ 1644628 h 4305833"/>
                <a:gd name="connsiteX7323" fmla="*/ 2783933 w 4308628"/>
                <a:gd name="connsiteY7323" fmla="*/ 1642796 h 4305833"/>
                <a:gd name="connsiteX7324" fmla="*/ 2784300 w 4308628"/>
                <a:gd name="connsiteY7324" fmla="*/ 1629607 h 4305833"/>
                <a:gd name="connsiteX7325" fmla="*/ 2781002 w 4308628"/>
                <a:gd name="connsiteY7325" fmla="*/ 1624112 h 4305833"/>
                <a:gd name="connsiteX7326" fmla="*/ 2821302 w 4308628"/>
                <a:gd name="connsiteY7326" fmla="*/ 1572822 h 4305833"/>
                <a:gd name="connsiteX7327" fmla="*/ 2784300 w 4308628"/>
                <a:gd name="connsiteY7327" fmla="*/ 1629607 h 4305833"/>
                <a:gd name="connsiteX7328" fmla="*/ 2780270 w 4308628"/>
                <a:gd name="connsiteY7328" fmla="*/ 1636201 h 4305833"/>
                <a:gd name="connsiteX7329" fmla="*/ 2778438 w 4308628"/>
                <a:gd name="connsiteY7329" fmla="*/ 1639132 h 4305833"/>
                <a:gd name="connsiteX7330" fmla="*/ 2773675 w 4308628"/>
                <a:gd name="connsiteY7330" fmla="*/ 1633637 h 4305833"/>
                <a:gd name="connsiteX7331" fmla="*/ 2776973 w 4308628"/>
                <a:gd name="connsiteY7331" fmla="*/ 1629607 h 4305833"/>
                <a:gd name="connsiteX7332" fmla="*/ 2780270 w 4308628"/>
                <a:gd name="connsiteY7332" fmla="*/ 1636201 h 4305833"/>
                <a:gd name="connsiteX7333" fmla="*/ 2757556 w 4308628"/>
                <a:gd name="connsiteY7333" fmla="*/ 1598833 h 4305833"/>
                <a:gd name="connsiteX7334" fmla="*/ 2772577 w 4308628"/>
                <a:gd name="connsiteY7334" fmla="*/ 1623745 h 4305833"/>
                <a:gd name="connsiteX7335" fmla="*/ 2768547 w 4308628"/>
                <a:gd name="connsiteY7335" fmla="*/ 1628874 h 4305833"/>
                <a:gd name="connsiteX7336" fmla="*/ 2758289 w 4308628"/>
                <a:gd name="connsiteY7336" fmla="*/ 1617884 h 4305833"/>
                <a:gd name="connsiteX7337" fmla="*/ 2757556 w 4308628"/>
                <a:gd name="connsiteY7337" fmla="*/ 1598833 h 4305833"/>
                <a:gd name="connsiteX7338" fmla="*/ 2764516 w 4308628"/>
                <a:gd name="connsiteY7338" fmla="*/ 1634370 h 4305833"/>
                <a:gd name="connsiteX7339" fmla="*/ 2759388 w 4308628"/>
                <a:gd name="connsiteY7339" fmla="*/ 1640598 h 4305833"/>
                <a:gd name="connsiteX7340" fmla="*/ 2759021 w 4308628"/>
                <a:gd name="connsiteY7340" fmla="*/ 1628142 h 4305833"/>
                <a:gd name="connsiteX7341" fmla="*/ 2764516 w 4308628"/>
                <a:gd name="connsiteY7341" fmla="*/ 1634370 h 4305833"/>
                <a:gd name="connsiteX7342" fmla="*/ 2768913 w 4308628"/>
                <a:gd name="connsiteY7342" fmla="*/ 1639498 h 4305833"/>
                <a:gd name="connsiteX7343" fmla="*/ 2774408 w 4308628"/>
                <a:gd name="connsiteY7343" fmla="*/ 1645360 h 4305833"/>
                <a:gd name="connsiteX7344" fmla="*/ 2760487 w 4308628"/>
                <a:gd name="connsiteY7344" fmla="*/ 1666609 h 4305833"/>
                <a:gd name="connsiteX7345" fmla="*/ 2759754 w 4308628"/>
                <a:gd name="connsiteY7345" fmla="*/ 1651222 h 4305833"/>
                <a:gd name="connsiteX7346" fmla="*/ 2768913 w 4308628"/>
                <a:gd name="connsiteY7346" fmla="*/ 1639498 h 4305833"/>
                <a:gd name="connsiteX7347" fmla="*/ 2854274 w 4308628"/>
                <a:gd name="connsiteY7347" fmla="*/ 1541315 h 4305833"/>
                <a:gd name="connsiteX7348" fmla="*/ 2867829 w 4308628"/>
                <a:gd name="connsiteY7348" fmla="*/ 1539483 h 4305833"/>
                <a:gd name="connsiteX7349" fmla="*/ 2893840 w 4308628"/>
                <a:gd name="connsiteY7349" fmla="*/ 1585644 h 4305833"/>
                <a:gd name="connsiteX7350" fmla="*/ 2854274 w 4308628"/>
                <a:gd name="connsiteY7350" fmla="*/ 1541315 h 4305833"/>
                <a:gd name="connsiteX7351" fmla="*/ 2859403 w 4308628"/>
                <a:gd name="connsiteY7351" fmla="*/ 1533988 h 4305833"/>
                <a:gd name="connsiteX7352" fmla="*/ 2863066 w 4308628"/>
                <a:gd name="connsiteY7352" fmla="*/ 1531424 h 4305833"/>
                <a:gd name="connsiteX7353" fmla="*/ 2864165 w 4308628"/>
                <a:gd name="connsiteY7353" fmla="*/ 1533622 h 4305833"/>
                <a:gd name="connsiteX7354" fmla="*/ 2859403 w 4308628"/>
                <a:gd name="connsiteY7354" fmla="*/ 1533988 h 4305833"/>
                <a:gd name="connsiteX7355" fmla="*/ 2857937 w 4308628"/>
                <a:gd name="connsiteY7355" fmla="*/ 1526295 h 4305833"/>
                <a:gd name="connsiteX7356" fmla="*/ 2859403 w 4308628"/>
                <a:gd name="connsiteY7356" fmla="*/ 1524463 h 4305833"/>
                <a:gd name="connsiteX7357" fmla="*/ 2859769 w 4308628"/>
                <a:gd name="connsiteY7357" fmla="*/ 1524829 h 4305833"/>
                <a:gd name="connsiteX7358" fmla="*/ 2857937 w 4308628"/>
                <a:gd name="connsiteY7358" fmla="*/ 1526295 h 4305833"/>
                <a:gd name="connsiteX7359" fmla="*/ 2890177 w 4308628"/>
                <a:gd name="connsiteY7359" fmla="*/ 1763693 h 4305833"/>
                <a:gd name="connsiteX7360" fmla="*/ 2886147 w 4308628"/>
                <a:gd name="connsiteY7360" fmla="*/ 1761861 h 4305833"/>
                <a:gd name="connsiteX7361" fmla="*/ 2883582 w 4308628"/>
                <a:gd name="connsiteY7361" fmla="*/ 1762960 h 4305833"/>
                <a:gd name="connsiteX7362" fmla="*/ 2862700 w 4308628"/>
                <a:gd name="connsiteY7362" fmla="*/ 1738048 h 4305833"/>
                <a:gd name="connsiteX7363" fmla="*/ 2958685 w 4308628"/>
                <a:gd name="connsiteY7363" fmla="*/ 1704710 h 4305833"/>
                <a:gd name="connsiteX7364" fmla="*/ 2959418 w 4308628"/>
                <a:gd name="connsiteY7364" fmla="*/ 1707641 h 4305833"/>
                <a:gd name="connsiteX7365" fmla="*/ 2890177 w 4308628"/>
                <a:gd name="connsiteY7365" fmla="*/ 1763693 h 4305833"/>
                <a:gd name="connsiteX7366" fmla="*/ 2839986 w 4308628"/>
                <a:gd name="connsiteY7366" fmla="*/ 1538018 h 4305833"/>
                <a:gd name="connsiteX7367" fmla="*/ 2777339 w 4308628"/>
                <a:gd name="connsiteY7367" fmla="*/ 1617884 h 4305833"/>
                <a:gd name="connsiteX7368" fmla="*/ 2760853 w 4308628"/>
                <a:gd name="connsiteY7368" fmla="*/ 1590407 h 4305833"/>
                <a:gd name="connsiteX7369" fmla="*/ 2762318 w 4308628"/>
                <a:gd name="connsiteY7369" fmla="*/ 1588209 h 4305833"/>
                <a:gd name="connsiteX7370" fmla="*/ 2761952 w 4308628"/>
                <a:gd name="connsiteY7370" fmla="*/ 1584179 h 4305833"/>
                <a:gd name="connsiteX7371" fmla="*/ 2837788 w 4308628"/>
                <a:gd name="connsiteY7371" fmla="*/ 1536553 h 4305833"/>
                <a:gd name="connsiteX7372" fmla="*/ 2839986 w 4308628"/>
                <a:gd name="connsiteY7372" fmla="*/ 1538018 h 4305833"/>
                <a:gd name="connsiteX7373" fmla="*/ 2746565 w 4308628"/>
                <a:gd name="connsiteY7373" fmla="*/ 1580515 h 4305833"/>
                <a:gd name="connsiteX7374" fmla="*/ 2745100 w 4308628"/>
                <a:gd name="connsiteY7374" fmla="*/ 1582347 h 4305833"/>
                <a:gd name="connsiteX7375" fmla="*/ 2748397 w 4308628"/>
                <a:gd name="connsiteY7375" fmla="*/ 1591872 h 4305833"/>
                <a:gd name="connsiteX7376" fmla="*/ 2745466 w 4308628"/>
                <a:gd name="connsiteY7376" fmla="*/ 1603596 h 4305833"/>
                <a:gd name="connsiteX7377" fmla="*/ 2737773 w 4308628"/>
                <a:gd name="connsiteY7377" fmla="*/ 1595170 h 4305833"/>
                <a:gd name="connsiteX7378" fmla="*/ 2742902 w 4308628"/>
                <a:gd name="connsiteY7378" fmla="*/ 1586011 h 4305833"/>
                <a:gd name="connsiteX7379" fmla="*/ 2746199 w 4308628"/>
                <a:gd name="connsiteY7379" fmla="*/ 1579783 h 4305833"/>
                <a:gd name="connsiteX7380" fmla="*/ 2746565 w 4308628"/>
                <a:gd name="connsiteY7380" fmla="*/ 1580515 h 4305833"/>
                <a:gd name="connsiteX7381" fmla="*/ 2746565 w 4308628"/>
                <a:gd name="connsiteY7381" fmla="*/ 1580515 h 4305833"/>
                <a:gd name="connsiteX7382" fmla="*/ 2751328 w 4308628"/>
                <a:gd name="connsiteY7382" fmla="*/ 1609824 h 4305833"/>
                <a:gd name="connsiteX7383" fmla="*/ 2751328 w 4308628"/>
                <a:gd name="connsiteY7383" fmla="*/ 1609824 h 4305833"/>
                <a:gd name="connsiteX7384" fmla="*/ 2751328 w 4308628"/>
                <a:gd name="connsiteY7384" fmla="*/ 1609824 h 4305833"/>
                <a:gd name="connsiteX7385" fmla="*/ 2754625 w 4308628"/>
                <a:gd name="connsiteY7385" fmla="*/ 1688224 h 4305833"/>
                <a:gd name="connsiteX7386" fmla="*/ 2755724 w 4308628"/>
                <a:gd name="connsiteY7386" fmla="*/ 1716067 h 4305833"/>
                <a:gd name="connsiteX7387" fmla="*/ 2747298 w 4308628"/>
                <a:gd name="connsiteY7387" fmla="*/ 1712770 h 4305833"/>
                <a:gd name="connsiteX7388" fmla="*/ 2743634 w 4308628"/>
                <a:gd name="connsiteY7388" fmla="*/ 1705076 h 4305833"/>
                <a:gd name="connsiteX7389" fmla="*/ 2754625 w 4308628"/>
                <a:gd name="connsiteY7389" fmla="*/ 1688224 h 4305833"/>
                <a:gd name="connsiteX7390" fmla="*/ 2752061 w 4308628"/>
                <a:gd name="connsiteY7390" fmla="*/ 1721928 h 4305833"/>
                <a:gd name="connsiteX7391" fmla="*/ 2756091 w 4308628"/>
                <a:gd name="connsiteY7391" fmla="*/ 1723760 h 4305833"/>
                <a:gd name="connsiteX7392" fmla="*/ 2756091 w 4308628"/>
                <a:gd name="connsiteY7392" fmla="*/ 1728156 h 4305833"/>
                <a:gd name="connsiteX7393" fmla="*/ 2753526 w 4308628"/>
                <a:gd name="connsiteY7393" fmla="*/ 1725226 h 4305833"/>
                <a:gd name="connsiteX7394" fmla="*/ 2752061 w 4308628"/>
                <a:gd name="connsiteY7394" fmla="*/ 1721928 h 4305833"/>
                <a:gd name="connsiteX7395" fmla="*/ 2763418 w 4308628"/>
                <a:gd name="connsiteY7395" fmla="*/ 1735117 h 4305833"/>
                <a:gd name="connsiteX7396" fmla="*/ 2763051 w 4308628"/>
                <a:gd name="connsiteY7396" fmla="*/ 1726325 h 4305833"/>
                <a:gd name="connsiteX7397" fmla="*/ 2789063 w 4308628"/>
                <a:gd name="connsiteY7397" fmla="*/ 1736583 h 4305833"/>
                <a:gd name="connsiteX7398" fmla="*/ 2769646 w 4308628"/>
                <a:gd name="connsiteY7398" fmla="*/ 1741345 h 4305833"/>
                <a:gd name="connsiteX7399" fmla="*/ 2763418 w 4308628"/>
                <a:gd name="connsiteY7399" fmla="*/ 1735117 h 4305833"/>
                <a:gd name="connsiteX7400" fmla="*/ 2749496 w 4308628"/>
                <a:gd name="connsiteY7400" fmla="*/ 1617884 h 4305833"/>
                <a:gd name="connsiteX7401" fmla="*/ 2752061 w 4308628"/>
                <a:gd name="connsiteY7401" fmla="*/ 1620448 h 4305833"/>
                <a:gd name="connsiteX7402" fmla="*/ 2753160 w 4308628"/>
                <a:gd name="connsiteY7402" fmla="*/ 1648657 h 4305833"/>
                <a:gd name="connsiteX7403" fmla="*/ 2736674 w 4308628"/>
                <a:gd name="connsiteY7403" fmla="*/ 1669540 h 4305833"/>
                <a:gd name="connsiteX7404" fmla="*/ 2745100 w 4308628"/>
                <a:gd name="connsiteY7404" fmla="*/ 1635469 h 4305833"/>
                <a:gd name="connsiteX7405" fmla="*/ 2749496 w 4308628"/>
                <a:gd name="connsiteY7405" fmla="*/ 1617884 h 4305833"/>
                <a:gd name="connsiteX7406" fmla="*/ 2749496 w 4308628"/>
                <a:gd name="connsiteY7406" fmla="*/ 1617884 h 4305833"/>
                <a:gd name="connsiteX7407" fmla="*/ 2736307 w 4308628"/>
                <a:gd name="connsiteY7407" fmla="*/ 1680897 h 4305833"/>
                <a:gd name="connsiteX7408" fmla="*/ 2753160 w 4308628"/>
                <a:gd name="connsiteY7408" fmla="*/ 1659282 h 4305833"/>
                <a:gd name="connsiteX7409" fmla="*/ 2753893 w 4308628"/>
                <a:gd name="connsiteY7409" fmla="*/ 1676500 h 4305833"/>
                <a:gd name="connsiteX7410" fmla="*/ 2739971 w 4308628"/>
                <a:gd name="connsiteY7410" fmla="*/ 1698115 h 4305833"/>
                <a:gd name="connsiteX7411" fmla="*/ 2735208 w 4308628"/>
                <a:gd name="connsiteY7411" fmla="*/ 1688956 h 4305833"/>
                <a:gd name="connsiteX7412" fmla="*/ 2736307 w 4308628"/>
                <a:gd name="connsiteY7412" fmla="*/ 1680897 h 4305833"/>
                <a:gd name="connsiteX7413" fmla="*/ 2736307 w 4308628"/>
                <a:gd name="connsiteY7413" fmla="*/ 1680897 h 4305833"/>
                <a:gd name="connsiteX7414" fmla="*/ 2799687 w 4308628"/>
                <a:gd name="connsiteY7414" fmla="*/ 1740979 h 4305833"/>
                <a:gd name="connsiteX7415" fmla="*/ 2809212 w 4308628"/>
                <a:gd name="connsiteY7415" fmla="*/ 1744642 h 4305833"/>
                <a:gd name="connsiteX7416" fmla="*/ 2815806 w 4308628"/>
                <a:gd name="connsiteY7416" fmla="*/ 1747207 h 4305833"/>
                <a:gd name="connsiteX7417" fmla="*/ 2790161 w 4308628"/>
                <a:gd name="connsiteY7417" fmla="*/ 1756366 h 4305833"/>
                <a:gd name="connsiteX7418" fmla="*/ 2784666 w 4308628"/>
                <a:gd name="connsiteY7418" fmla="*/ 1754168 h 4305833"/>
                <a:gd name="connsiteX7419" fmla="*/ 2782468 w 4308628"/>
                <a:gd name="connsiteY7419" fmla="*/ 1754900 h 4305833"/>
                <a:gd name="connsiteX7420" fmla="*/ 2775141 w 4308628"/>
                <a:gd name="connsiteY7420" fmla="*/ 1747207 h 4305833"/>
                <a:gd name="connsiteX7421" fmla="*/ 2799687 w 4308628"/>
                <a:gd name="connsiteY7421" fmla="*/ 1740979 h 4305833"/>
                <a:gd name="connsiteX7422" fmla="*/ 2825698 w 4308628"/>
                <a:gd name="connsiteY7422" fmla="*/ 1751237 h 4305833"/>
                <a:gd name="connsiteX7423" fmla="*/ 2852075 w 4308628"/>
                <a:gd name="connsiteY7423" fmla="*/ 1761495 h 4305833"/>
                <a:gd name="connsiteX7424" fmla="*/ 2853541 w 4308628"/>
                <a:gd name="connsiteY7424" fmla="*/ 1764426 h 4305833"/>
                <a:gd name="connsiteX7425" fmla="*/ 2835223 w 4308628"/>
                <a:gd name="connsiteY7425" fmla="*/ 1762960 h 4305833"/>
                <a:gd name="connsiteX7426" fmla="*/ 2800053 w 4308628"/>
                <a:gd name="connsiteY7426" fmla="*/ 1760029 h 4305833"/>
                <a:gd name="connsiteX7427" fmla="*/ 2825698 w 4308628"/>
                <a:gd name="connsiteY7427" fmla="*/ 1751237 h 4305833"/>
                <a:gd name="connsiteX7428" fmla="*/ 2878087 w 4308628"/>
                <a:gd name="connsiteY7428" fmla="*/ 1773951 h 4305833"/>
                <a:gd name="connsiteX7429" fmla="*/ 2886147 w 4308628"/>
                <a:gd name="connsiteY7429" fmla="*/ 1780179 h 4305833"/>
                <a:gd name="connsiteX7430" fmla="*/ 2886147 w 4308628"/>
                <a:gd name="connsiteY7430" fmla="*/ 1780179 h 4305833"/>
                <a:gd name="connsiteX7431" fmla="*/ 2888345 w 4308628"/>
                <a:gd name="connsiteY7431" fmla="*/ 1779080 h 4305833"/>
                <a:gd name="connsiteX7432" fmla="*/ 2888711 w 4308628"/>
                <a:gd name="connsiteY7432" fmla="*/ 1779813 h 4305833"/>
                <a:gd name="connsiteX7433" fmla="*/ 2881750 w 4308628"/>
                <a:gd name="connsiteY7433" fmla="*/ 1780912 h 4305833"/>
                <a:gd name="connsiteX7434" fmla="*/ 2871493 w 4308628"/>
                <a:gd name="connsiteY7434" fmla="*/ 1782744 h 4305833"/>
                <a:gd name="connsiteX7435" fmla="*/ 2865997 w 4308628"/>
                <a:gd name="connsiteY7435" fmla="*/ 1772486 h 4305833"/>
                <a:gd name="connsiteX7436" fmla="*/ 2878087 w 4308628"/>
                <a:gd name="connsiteY7436" fmla="*/ 1773951 h 4305833"/>
                <a:gd name="connsiteX7437" fmla="*/ 2975904 w 4308628"/>
                <a:gd name="connsiteY7437" fmla="*/ 1703244 h 4305833"/>
                <a:gd name="connsiteX7438" fmla="*/ 2979934 w 4308628"/>
                <a:gd name="connsiteY7438" fmla="*/ 1699947 h 4305833"/>
                <a:gd name="connsiteX7439" fmla="*/ 2979567 w 4308628"/>
                <a:gd name="connsiteY7439" fmla="*/ 1705442 h 4305833"/>
                <a:gd name="connsiteX7440" fmla="*/ 2975904 w 4308628"/>
                <a:gd name="connsiteY7440" fmla="*/ 1703244 h 4305833"/>
                <a:gd name="connsiteX7441" fmla="*/ 2978834 w 4308628"/>
                <a:gd name="connsiteY7441" fmla="*/ 1681629 h 4305833"/>
                <a:gd name="connsiteX7442" fmla="*/ 2974805 w 4308628"/>
                <a:gd name="connsiteY7442" fmla="*/ 1676867 h 4305833"/>
                <a:gd name="connsiteX7443" fmla="*/ 3000449 w 4308628"/>
                <a:gd name="connsiteY7443" fmla="*/ 1624844 h 4305833"/>
                <a:gd name="connsiteX7444" fmla="*/ 2985063 w 4308628"/>
                <a:gd name="connsiteY7444" fmla="*/ 1677599 h 4305833"/>
                <a:gd name="connsiteX7445" fmla="*/ 2978834 w 4308628"/>
                <a:gd name="connsiteY7445" fmla="*/ 1681629 h 4305833"/>
                <a:gd name="connsiteX7446" fmla="*/ 2871493 w 4308628"/>
                <a:gd name="connsiteY7446" fmla="*/ 1532156 h 4305833"/>
                <a:gd name="connsiteX7447" fmla="*/ 2868561 w 4308628"/>
                <a:gd name="connsiteY7447" fmla="*/ 1526661 h 4305833"/>
                <a:gd name="connsiteX7448" fmla="*/ 2874423 w 4308628"/>
                <a:gd name="connsiteY7448" fmla="*/ 1522265 h 4305833"/>
                <a:gd name="connsiteX7449" fmla="*/ 2929376 w 4308628"/>
                <a:gd name="connsiteY7449" fmla="*/ 1524829 h 4305833"/>
                <a:gd name="connsiteX7450" fmla="*/ 2871493 w 4308628"/>
                <a:gd name="connsiteY7450" fmla="*/ 1532156 h 4305833"/>
                <a:gd name="connsiteX7451" fmla="*/ 2846946 w 4308628"/>
                <a:gd name="connsiteY7451" fmla="*/ 1522265 h 4305833"/>
                <a:gd name="connsiteX7452" fmla="*/ 2845848 w 4308628"/>
                <a:gd name="connsiteY7452" fmla="*/ 1518235 h 4305833"/>
                <a:gd name="connsiteX7453" fmla="*/ 2851343 w 4308628"/>
                <a:gd name="connsiteY7453" fmla="*/ 1519700 h 4305833"/>
                <a:gd name="connsiteX7454" fmla="*/ 2846946 w 4308628"/>
                <a:gd name="connsiteY7454" fmla="*/ 1522265 h 4305833"/>
                <a:gd name="connsiteX7455" fmla="*/ 2886147 w 4308628"/>
                <a:gd name="connsiteY7455" fmla="*/ 1787140 h 4305833"/>
                <a:gd name="connsiteX7456" fmla="*/ 2892375 w 4308628"/>
                <a:gd name="connsiteY7456" fmla="*/ 1786041 h 4305833"/>
                <a:gd name="connsiteX7457" fmla="*/ 2893840 w 4308628"/>
                <a:gd name="connsiteY7457" fmla="*/ 1786773 h 4305833"/>
                <a:gd name="connsiteX7458" fmla="*/ 2895672 w 4308628"/>
                <a:gd name="connsiteY7458" fmla="*/ 1790071 h 4305833"/>
                <a:gd name="connsiteX7459" fmla="*/ 2886147 w 4308628"/>
                <a:gd name="connsiteY7459" fmla="*/ 1787140 h 4305833"/>
                <a:gd name="connsiteX7460" fmla="*/ 2902999 w 4308628"/>
                <a:gd name="connsiteY7460" fmla="*/ 1788972 h 4305833"/>
                <a:gd name="connsiteX7461" fmla="*/ 2926812 w 4308628"/>
                <a:gd name="connsiteY7461" fmla="*/ 1798863 h 4305833"/>
                <a:gd name="connsiteX7462" fmla="*/ 2904831 w 4308628"/>
                <a:gd name="connsiteY7462" fmla="*/ 1792635 h 4305833"/>
                <a:gd name="connsiteX7463" fmla="*/ 2902999 w 4308628"/>
                <a:gd name="connsiteY7463" fmla="*/ 1788972 h 4305833"/>
                <a:gd name="connsiteX7464" fmla="*/ 2970042 w 4308628"/>
                <a:gd name="connsiteY7464" fmla="*/ 1809854 h 4305833"/>
                <a:gd name="connsiteX7465" fmla="*/ 2963448 w 4308628"/>
                <a:gd name="connsiteY7465" fmla="*/ 1807289 h 4305833"/>
                <a:gd name="connsiteX7466" fmla="*/ 2930842 w 4308628"/>
                <a:gd name="connsiteY7466" fmla="*/ 1790437 h 4305833"/>
                <a:gd name="connsiteX7467" fmla="*/ 2894573 w 4308628"/>
                <a:gd name="connsiteY7467" fmla="*/ 1771753 h 4305833"/>
                <a:gd name="connsiteX7468" fmla="*/ 2894939 w 4308628"/>
                <a:gd name="connsiteY7468" fmla="*/ 1771020 h 4305833"/>
                <a:gd name="connsiteX7469" fmla="*/ 2894206 w 4308628"/>
                <a:gd name="connsiteY7469" fmla="*/ 1768822 h 4305833"/>
                <a:gd name="connsiteX7470" fmla="*/ 2961616 w 4308628"/>
                <a:gd name="connsiteY7470" fmla="*/ 1714601 h 4305833"/>
                <a:gd name="connsiteX7471" fmla="*/ 2970042 w 4308628"/>
                <a:gd name="connsiteY7471" fmla="*/ 1745009 h 4305833"/>
                <a:gd name="connsiteX7472" fmla="*/ 2952091 w 4308628"/>
                <a:gd name="connsiteY7472" fmla="*/ 1776149 h 4305833"/>
                <a:gd name="connsiteX7473" fmla="*/ 2945862 w 4308628"/>
                <a:gd name="connsiteY7473" fmla="*/ 1778347 h 4305833"/>
                <a:gd name="connsiteX7474" fmla="*/ 2944031 w 4308628"/>
                <a:gd name="connsiteY7474" fmla="*/ 1783843 h 4305833"/>
                <a:gd name="connsiteX7475" fmla="*/ 2946595 w 4308628"/>
                <a:gd name="connsiteY7475" fmla="*/ 1788972 h 4305833"/>
                <a:gd name="connsiteX7476" fmla="*/ 2957586 w 4308628"/>
                <a:gd name="connsiteY7476" fmla="*/ 1788239 h 4305833"/>
                <a:gd name="connsiteX7477" fmla="*/ 2957586 w 4308628"/>
                <a:gd name="connsiteY7477" fmla="*/ 1788239 h 4305833"/>
                <a:gd name="connsiteX7478" fmla="*/ 2958685 w 4308628"/>
                <a:gd name="connsiteY7478" fmla="*/ 1784575 h 4305833"/>
                <a:gd name="connsiteX7479" fmla="*/ 2972607 w 4308628"/>
                <a:gd name="connsiteY7479" fmla="*/ 1779813 h 4305833"/>
                <a:gd name="connsiteX7480" fmla="*/ 2970042 w 4308628"/>
                <a:gd name="connsiteY7480" fmla="*/ 1809854 h 4305833"/>
                <a:gd name="connsiteX7481" fmla="*/ 2973339 w 4308628"/>
                <a:gd name="connsiteY7481" fmla="*/ 1772119 h 4305833"/>
                <a:gd name="connsiteX7482" fmla="*/ 2959418 w 4308628"/>
                <a:gd name="connsiteY7482" fmla="*/ 1776882 h 4305833"/>
                <a:gd name="connsiteX7483" fmla="*/ 2972607 w 4308628"/>
                <a:gd name="connsiteY7483" fmla="*/ 1753801 h 4305833"/>
                <a:gd name="connsiteX7484" fmla="*/ 2974438 w 4308628"/>
                <a:gd name="connsiteY7484" fmla="*/ 1760396 h 4305833"/>
                <a:gd name="connsiteX7485" fmla="*/ 2973339 w 4308628"/>
                <a:gd name="connsiteY7485" fmla="*/ 1772119 h 4305833"/>
                <a:gd name="connsiteX7486" fmla="*/ 2974805 w 4308628"/>
                <a:gd name="connsiteY7486" fmla="*/ 1736583 h 4305833"/>
                <a:gd name="connsiteX7487" fmla="*/ 2967477 w 4308628"/>
                <a:gd name="connsiteY7487" fmla="*/ 1709839 h 4305833"/>
                <a:gd name="connsiteX7488" fmla="*/ 2970042 w 4308628"/>
                <a:gd name="connsiteY7488" fmla="*/ 1707641 h 4305833"/>
                <a:gd name="connsiteX7489" fmla="*/ 2978468 w 4308628"/>
                <a:gd name="connsiteY7489" fmla="*/ 1713136 h 4305833"/>
                <a:gd name="connsiteX7490" fmla="*/ 2976636 w 4308628"/>
                <a:gd name="connsiteY7490" fmla="*/ 1732919 h 4305833"/>
                <a:gd name="connsiteX7491" fmla="*/ 2974805 w 4308628"/>
                <a:gd name="connsiteY7491" fmla="*/ 1736583 h 4305833"/>
                <a:gd name="connsiteX7492" fmla="*/ 2838154 w 4308628"/>
                <a:gd name="connsiteY7492" fmla="*/ 1516403 h 4305833"/>
                <a:gd name="connsiteX7493" fmla="*/ 2840719 w 4308628"/>
                <a:gd name="connsiteY7493" fmla="*/ 1526295 h 4305833"/>
                <a:gd name="connsiteX7494" fmla="*/ 2837788 w 4308628"/>
                <a:gd name="connsiteY7494" fmla="*/ 1528127 h 4305833"/>
                <a:gd name="connsiteX7495" fmla="*/ 2815074 w 4308628"/>
                <a:gd name="connsiteY7495" fmla="*/ 1512373 h 4305833"/>
                <a:gd name="connsiteX7496" fmla="*/ 2819104 w 4308628"/>
                <a:gd name="connsiteY7496" fmla="*/ 1511641 h 4305833"/>
                <a:gd name="connsiteX7497" fmla="*/ 2838154 w 4308628"/>
                <a:gd name="connsiteY7497" fmla="*/ 1516403 h 4305833"/>
                <a:gd name="connsiteX7498" fmla="*/ 2797855 w 4308628"/>
                <a:gd name="connsiteY7498" fmla="*/ 1508710 h 4305833"/>
                <a:gd name="connsiteX7499" fmla="*/ 2771844 w 4308628"/>
                <a:gd name="connsiteY7499" fmla="*/ 1513839 h 4305833"/>
                <a:gd name="connsiteX7500" fmla="*/ 2781002 w 4308628"/>
                <a:gd name="connsiteY7500" fmla="*/ 1502115 h 4305833"/>
                <a:gd name="connsiteX7501" fmla="*/ 2791993 w 4308628"/>
                <a:gd name="connsiteY7501" fmla="*/ 1505046 h 4305833"/>
                <a:gd name="connsiteX7502" fmla="*/ 2797855 w 4308628"/>
                <a:gd name="connsiteY7502" fmla="*/ 1508710 h 4305833"/>
                <a:gd name="connsiteX7503" fmla="*/ 2764516 w 4308628"/>
                <a:gd name="connsiteY7503" fmla="*/ 1512007 h 4305833"/>
                <a:gd name="connsiteX7504" fmla="*/ 2760487 w 4308628"/>
                <a:gd name="connsiteY7504" fmla="*/ 1512007 h 4305833"/>
                <a:gd name="connsiteX7505" fmla="*/ 2756091 w 4308628"/>
                <a:gd name="connsiteY7505" fmla="*/ 1516037 h 4305833"/>
                <a:gd name="connsiteX7506" fmla="*/ 2760120 w 4308628"/>
                <a:gd name="connsiteY7506" fmla="*/ 1526295 h 4305833"/>
                <a:gd name="connsiteX7507" fmla="*/ 2763051 w 4308628"/>
                <a:gd name="connsiteY7507" fmla="*/ 1527028 h 4305833"/>
                <a:gd name="connsiteX7508" fmla="*/ 2765982 w 4308628"/>
                <a:gd name="connsiteY7508" fmla="*/ 1526295 h 4305833"/>
                <a:gd name="connsiteX7509" fmla="*/ 2770378 w 4308628"/>
                <a:gd name="connsiteY7509" fmla="*/ 1521166 h 4305833"/>
                <a:gd name="connsiteX7510" fmla="*/ 2805549 w 4308628"/>
                <a:gd name="connsiteY7510" fmla="*/ 1514571 h 4305833"/>
                <a:gd name="connsiteX7511" fmla="*/ 2831560 w 4308628"/>
                <a:gd name="connsiteY7511" fmla="*/ 1532156 h 4305833"/>
                <a:gd name="connsiteX7512" fmla="*/ 2758289 w 4308628"/>
                <a:gd name="connsiteY7512" fmla="*/ 1578317 h 4305833"/>
                <a:gd name="connsiteX7513" fmla="*/ 2756457 w 4308628"/>
                <a:gd name="connsiteY7513" fmla="*/ 1576485 h 4305833"/>
                <a:gd name="connsiteX7514" fmla="*/ 2755724 w 4308628"/>
                <a:gd name="connsiteY7514" fmla="*/ 1576485 h 4305833"/>
                <a:gd name="connsiteX7515" fmla="*/ 2749862 w 4308628"/>
                <a:gd name="connsiteY7515" fmla="*/ 1536186 h 4305833"/>
                <a:gd name="connsiteX7516" fmla="*/ 2744367 w 4308628"/>
                <a:gd name="connsiteY7516" fmla="*/ 1499917 h 4305833"/>
                <a:gd name="connsiteX7517" fmla="*/ 2744001 w 4308628"/>
                <a:gd name="connsiteY7517" fmla="*/ 1492956 h 4305833"/>
                <a:gd name="connsiteX7518" fmla="*/ 2773309 w 4308628"/>
                <a:gd name="connsiteY7518" fmla="*/ 1500283 h 4305833"/>
                <a:gd name="connsiteX7519" fmla="*/ 2764516 w 4308628"/>
                <a:gd name="connsiteY7519" fmla="*/ 1512007 h 4305833"/>
                <a:gd name="connsiteX7520" fmla="*/ 2742169 w 4308628"/>
                <a:gd name="connsiteY7520" fmla="*/ 1563297 h 4305833"/>
                <a:gd name="connsiteX7521" fmla="*/ 2739238 w 4308628"/>
                <a:gd name="connsiteY7521" fmla="*/ 1560366 h 4305833"/>
                <a:gd name="connsiteX7522" fmla="*/ 2740337 w 4308628"/>
                <a:gd name="connsiteY7522" fmla="*/ 1538018 h 4305833"/>
                <a:gd name="connsiteX7523" fmla="*/ 2742169 w 4308628"/>
                <a:gd name="connsiteY7523" fmla="*/ 1563297 h 4305833"/>
                <a:gd name="connsiteX7524" fmla="*/ 2741436 w 4308628"/>
                <a:gd name="connsiteY7524" fmla="*/ 1572455 h 4305833"/>
                <a:gd name="connsiteX7525" fmla="*/ 2741436 w 4308628"/>
                <a:gd name="connsiteY7525" fmla="*/ 1574287 h 4305833"/>
                <a:gd name="connsiteX7526" fmla="*/ 2738139 w 4308628"/>
                <a:gd name="connsiteY7526" fmla="*/ 1579783 h 4305833"/>
                <a:gd name="connsiteX7527" fmla="*/ 2738505 w 4308628"/>
                <a:gd name="connsiteY7527" fmla="*/ 1569891 h 4305833"/>
                <a:gd name="connsiteX7528" fmla="*/ 2741436 w 4308628"/>
                <a:gd name="connsiteY7528" fmla="*/ 1572455 h 4305833"/>
                <a:gd name="connsiteX7529" fmla="*/ 2731178 w 4308628"/>
                <a:gd name="connsiteY7529" fmla="*/ 1584545 h 4305833"/>
                <a:gd name="connsiteX7530" fmla="*/ 2689780 w 4308628"/>
                <a:gd name="connsiteY7530" fmla="*/ 1515670 h 4305833"/>
                <a:gd name="connsiteX7531" fmla="*/ 2732277 w 4308628"/>
                <a:gd name="connsiteY7531" fmla="*/ 1562198 h 4305833"/>
                <a:gd name="connsiteX7532" fmla="*/ 2731178 w 4308628"/>
                <a:gd name="connsiteY7532" fmla="*/ 1584545 h 4305833"/>
                <a:gd name="connsiteX7533" fmla="*/ 2743634 w 4308628"/>
                <a:gd name="connsiteY7533" fmla="*/ 1611289 h 4305833"/>
                <a:gd name="connsiteX7534" fmla="*/ 2738139 w 4308628"/>
                <a:gd name="connsiteY7534" fmla="*/ 1633637 h 4305833"/>
                <a:gd name="connsiteX7535" fmla="*/ 2734842 w 4308628"/>
                <a:gd name="connsiteY7535" fmla="*/ 1647558 h 4305833"/>
                <a:gd name="connsiteX7536" fmla="*/ 2737040 w 4308628"/>
                <a:gd name="connsiteY7536" fmla="*/ 1603962 h 4305833"/>
                <a:gd name="connsiteX7537" fmla="*/ 2743634 w 4308628"/>
                <a:gd name="connsiteY7537" fmla="*/ 1611289 h 4305833"/>
                <a:gd name="connsiteX7538" fmla="*/ 2735941 w 4308628"/>
                <a:gd name="connsiteY7538" fmla="*/ 1704710 h 4305833"/>
                <a:gd name="connsiteX7539" fmla="*/ 2735941 w 4308628"/>
                <a:gd name="connsiteY7539" fmla="*/ 1704710 h 4305833"/>
                <a:gd name="connsiteX7540" fmla="*/ 2735941 w 4308628"/>
                <a:gd name="connsiteY7540" fmla="*/ 1704710 h 4305833"/>
                <a:gd name="connsiteX7541" fmla="*/ 2733743 w 4308628"/>
                <a:gd name="connsiteY7541" fmla="*/ 1705442 h 4305833"/>
                <a:gd name="connsiteX7542" fmla="*/ 2733743 w 4308628"/>
                <a:gd name="connsiteY7542" fmla="*/ 1699581 h 4305833"/>
                <a:gd name="connsiteX7543" fmla="*/ 2735941 w 4308628"/>
                <a:gd name="connsiteY7543" fmla="*/ 1704710 h 4305833"/>
                <a:gd name="connsiteX7544" fmla="*/ 2735941 w 4308628"/>
                <a:gd name="connsiteY7544" fmla="*/ 1704710 h 4305833"/>
                <a:gd name="connsiteX7545" fmla="*/ 2727515 w 4308628"/>
                <a:gd name="connsiteY7545" fmla="*/ 1736216 h 4305833"/>
                <a:gd name="connsiteX7546" fmla="*/ 2633728 w 4308628"/>
                <a:gd name="connsiteY7546" fmla="*/ 1701046 h 4305833"/>
                <a:gd name="connsiteX7547" fmla="*/ 2727148 w 4308628"/>
                <a:gd name="connsiteY7547" fmla="*/ 1713502 h 4305833"/>
                <a:gd name="connsiteX7548" fmla="*/ 2727515 w 4308628"/>
                <a:gd name="connsiteY7548" fmla="*/ 1736216 h 4305833"/>
                <a:gd name="connsiteX7549" fmla="*/ 2733743 w 4308628"/>
                <a:gd name="connsiteY7549" fmla="*/ 1717532 h 4305833"/>
                <a:gd name="connsiteX7550" fmla="*/ 2735208 w 4308628"/>
                <a:gd name="connsiteY7550" fmla="*/ 1718265 h 4305833"/>
                <a:gd name="connsiteX7551" fmla="*/ 2735208 w 4308628"/>
                <a:gd name="connsiteY7551" fmla="*/ 1718265 h 4305833"/>
                <a:gd name="connsiteX7552" fmla="*/ 2736674 w 4308628"/>
                <a:gd name="connsiteY7552" fmla="*/ 1717532 h 4305833"/>
                <a:gd name="connsiteX7553" fmla="*/ 2747664 w 4308628"/>
                <a:gd name="connsiteY7553" fmla="*/ 1728889 h 4305833"/>
                <a:gd name="connsiteX7554" fmla="*/ 2754991 w 4308628"/>
                <a:gd name="connsiteY7554" fmla="*/ 1743177 h 4305833"/>
                <a:gd name="connsiteX7555" fmla="*/ 2753893 w 4308628"/>
                <a:gd name="connsiteY7555" fmla="*/ 1744276 h 4305833"/>
                <a:gd name="connsiteX7556" fmla="*/ 2753893 w 4308628"/>
                <a:gd name="connsiteY7556" fmla="*/ 1746108 h 4305833"/>
                <a:gd name="connsiteX7557" fmla="*/ 2733743 w 4308628"/>
                <a:gd name="connsiteY7557" fmla="*/ 1738781 h 4305833"/>
                <a:gd name="connsiteX7558" fmla="*/ 2733743 w 4308628"/>
                <a:gd name="connsiteY7558" fmla="*/ 1717532 h 4305833"/>
                <a:gd name="connsiteX7559" fmla="*/ 2755724 w 4308628"/>
                <a:gd name="connsiteY7559" fmla="*/ 1754168 h 4305833"/>
                <a:gd name="connsiteX7560" fmla="*/ 2737040 w 4308628"/>
                <a:gd name="connsiteY7560" fmla="*/ 1846489 h 4305833"/>
                <a:gd name="connsiteX7561" fmla="*/ 2734475 w 4308628"/>
                <a:gd name="connsiteY7561" fmla="*/ 1746108 h 4305833"/>
                <a:gd name="connsiteX7562" fmla="*/ 2755724 w 4308628"/>
                <a:gd name="connsiteY7562" fmla="*/ 1754168 h 4305833"/>
                <a:gd name="connsiteX7563" fmla="*/ 2767081 w 4308628"/>
                <a:gd name="connsiteY7563" fmla="*/ 1748673 h 4305833"/>
                <a:gd name="connsiteX7564" fmla="*/ 2767081 w 4308628"/>
                <a:gd name="connsiteY7564" fmla="*/ 1748673 h 4305833"/>
                <a:gd name="connsiteX7565" fmla="*/ 2771111 w 4308628"/>
                <a:gd name="connsiteY7565" fmla="*/ 1752702 h 4305833"/>
                <a:gd name="connsiteX7566" fmla="*/ 2765616 w 4308628"/>
                <a:gd name="connsiteY7566" fmla="*/ 1750871 h 4305833"/>
                <a:gd name="connsiteX7567" fmla="*/ 2767081 w 4308628"/>
                <a:gd name="connsiteY7567" fmla="*/ 1748673 h 4305833"/>
                <a:gd name="connsiteX7568" fmla="*/ 2767081 w 4308628"/>
                <a:gd name="connsiteY7568" fmla="*/ 1748673 h 4305833"/>
                <a:gd name="connsiteX7569" fmla="*/ 2767081 w 4308628"/>
                <a:gd name="connsiteY7569" fmla="*/ 1748673 h 4305833"/>
                <a:gd name="connsiteX7570" fmla="*/ 2834857 w 4308628"/>
                <a:gd name="connsiteY7570" fmla="*/ 1769555 h 4305833"/>
                <a:gd name="connsiteX7571" fmla="*/ 2857937 w 4308628"/>
                <a:gd name="connsiteY7571" fmla="*/ 1771753 h 4305833"/>
                <a:gd name="connsiteX7572" fmla="*/ 2862700 w 4308628"/>
                <a:gd name="connsiteY7572" fmla="*/ 1780179 h 4305833"/>
                <a:gd name="connsiteX7573" fmla="*/ 2820569 w 4308628"/>
                <a:gd name="connsiteY7573" fmla="*/ 1768089 h 4305833"/>
                <a:gd name="connsiteX7574" fmla="*/ 2834857 w 4308628"/>
                <a:gd name="connsiteY7574" fmla="*/ 1769555 h 4305833"/>
                <a:gd name="connsiteX7575" fmla="*/ 2900435 w 4308628"/>
                <a:gd name="connsiteY7575" fmla="*/ 1798131 h 4305833"/>
                <a:gd name="connsiteX7576" fmla="*/ 2930476 w 4308628"/>
                <a:gd name="connsiteY7576" fmla="*/ 1853450 h 4305833"/>
                <a:gd name="connsiteX7577" fmla="*/ 2912890 w 4308628"/>
                <a:gd name="connsiteY7577" fmla="*/ 1832201 h 4305833"/>
                <a:gd name="connsiteX7578" fmla="*/ 2879186 w 4308628"/>
                <a:gd name="connsiteY7578" fmla="*/ 1792269 h 4305833"/>
                <a:gd name="connsiteX7579" fmla="*/ 2900435 w 4308628"/>
                <a:gd name="connsiteY7579" fmla="*/ 1798131 h 4305833"/>
                <a:gd name="connsiteX7580" fmla="*/ 2984696 w 4308628"/>
                <a:gd name="connsiteY7580" fmla="*/ 1718998 h 4305833"/>
                <a:gd name="connsiteX7581" fmla="*/ 2984696 w 4308628"/>
                <a:gd name="connsiteY7581" fmla="*/ 1717532 h 4305833"/>
                <a:gd name="connsiteX7582" fmla="*/ 2985063 w 4308628"/>
                <a:gd name="connsiteY7582" fmla="*/ 1717899 h 4305833"/>
                <a:gd name="connsiteX7583" fmla="*/ 2984696 w 4308628"/>
                <a:gd name="connsiteY7583" fmla="*/ 1718998 h 4305833"/>
                <a:gd name="connsiteX7584" fmla="*/ 2985795 w 4308628"/>
                <a:gd name="connsiteY7584" fmla="*/ 1709472 h 4305833"/>
                <a:gd name="connsiteX7585" fmla="*/ 2986894 w 4308628"/>
                <a:gd name="connsiteY7585" fmla="*/ 1695551 h 4305833"/>
                <a:gd name="connsiteX7586" fmla="*/ 2988726 w 4308628"/>
                <a:gd name="connsiteY7586" fmla="*/ 1691887 h 4305833"/>
                <a:gd name="connsiteX7587" fmla="*/ 2987993 w 4308628"/>
                <a:gd name="connsiteY7587" fmla="*/ 1690056 h 4305833"/>
                <a:gd name="connsiteX7588" fmla="*/ 2990558 w 4308628"/>
                <a:gd name="connsiteY7588" fmla="*/ 1681629 h 4305833"/>
                <a:gd name="connsiteX7589" fmla="*/ 3015837 w 4308628"/>
                <a:gd name="connsiteY7589" fmla="*/ 1665143 h 4305833"/>
                <a:gd name="connsiteX7590" fmla="*/ 2989093 w 4308628"/>
                <a:gd name="connsiteY7590" fmla="*/ 1711671 h 4305833"/>
                <a:gd name="connsiteX7591" fmla="*/ 2985795 w 4308628"/>
                <a:gd name="connsiteY7591" fmla="*/ 1709472 h 4305833"/>
                <a:gd name="connsiteX7592" fmla="*/ 3019133 w 4308628"/>
                <a:gd name="connsiteY7592" fmla="*/ 1654885 h 4305833"/>
                <a:gd name="connsiteX7593" fmla="*/ 2993489 w 4308628"/>
                <a:gd name="connsiteY7593" fmla="*/ 1671738 h 4305833"/>
                <a:gd name="connsiteX7594" fmla="*/ 3017668 w 4308628"/>
                <a:gd name="connsiteY7594" fmla="*/ 1589308 h 4305833"/>
                <a:gd name="connsiteX7595" fmla="*/ 3041482 w 4308628"/>
                <a:gd name="connsiteY7595" fmla="*/ 1540949 h 4305833"/>
                <a:gd name="connsiteX7596" fmla="*/ 3042947 w 4308628"/>
                <a:gd name="connsiteY7596" fmla="*/ 1602863 h 4305833"/>
                <a:gd name="connsiteX7597" fmla="*/ 3042580 w 4308628"/>
                <a:gd name="connsiteY7597" fmla="*/ 1613854 h 4305833"/>
                <a:gd name="connsiteX7598" fmla="*/ 3040016 w 4308628"/>
                <a:gd name="connsiteY7598" fmla="*/ 1615319 h 4305833"/>
                <a:gd name="connsiteX7599" fmla="*/ 3039650 w 4308628"/>
                <a:gd name="connsiteY7599" fmla="*/ 1623745 h 4305833"/>
                <a:gd name="connsiteX7600" fmla="*/ 3023164 w 4308628"/>
                <a:gd name="connsiteY7600" fmla="*/ 1652321 h 4305833"/>
                <a:gd name="connsiteX7601" fmla="*/ 3019133 w 4308628"/>
                <a:gd name="connsiteY7601" fmla="*/ 1654885 h 4305833"/>
                <a:gd name="connsiteX7602" fmla="*/ 3019133 w 4308628"/>
                <a:gd name="connsiteY7602" fmla="*/ 1654885 h 4305833"/>
                <a:gd name="connsiteX7603" fmla="*/ 2942932 w 4308628"/>
                <a:gd name="connsiteY7603" fmla="*/ 1487461 h 4305833"/>
                <a:gd name="connsiteX7604" fmla="*/ 2948427 w 4308628"/>
                <a:gd name="connsiteY7604" fmla="*/ 1490392 h 4305833"/>
                <a:gd name="connsiteX7605" fmla="*/ 2950991 w 4308628"/>
                <a:gd name="connsiteY7605" fmla="*/ 1489659 h 4305833"/>
                <a:gd name="connsiteX7606" fmla="*/ 2953189 w 4308628"/>
                <a:gd name="connsiteY7606" fmla="*/ 1487827 h 4305833"/>
                <a:gd name="connsiteX7607" fmla="*/ 2963448 w 4308628"/>
                <a:gd name="connsiteY7607" fmla="*/ 1490758 h 4305833"/>
                <a:gd name="connsiteX7608" fmla="*/ 3021698 w 4308628"/>
                <a:gd name="connsiteY7608" fmla="*/ 1512740 h 4305833"/>
                <a:gd name="connsiteX7609" fmla="*/ 2968210 w 4308628"/>
                <a:gd name="connsiteY7609" fmla="*/ 1519700 h 4305833"/>
                <a:gd name="connsiteX7610" fmla="*/ 2882117 w 4308628"/>
                <a:gd name="connsiteY7610" fmla="*/ 1515670 h 4305833"/>
                <a:gd name="connsiteX7611" fmla="*/ 2906296 w 4308628"/>
                <a:gd name="connsiteY7611" fmla="*/ 1496986 h 4305833"/>
                <a:gd name="connsiteX7612" fmla="*/ 2910326 w 4308628"/>
                <a:gd name="connsiteY7612" fmla="*/ 1493689 h 4305833"/>
                <a:gd name="connsiteX7613" fmla="*/ 2942932 w 4308628"/>
                <a:gd name="connsiteY7613" fmla="*/ 1487461 h 4305833"/>
                <a:gd name="connsiteX7614" fmla="*/ 2871493 w 4308628"/>
                <a:gd name="connsiteY7614" fmla="*/ 1515304 h 4305833"/>
                <a:gd name="connsiteX7615" fmla="*/ 2862700 w 4308628"/>
                <a:gd name="connsiteY7615" fmla="*/ 1514938 h 4305833"/>
                <a:gd name="connsiteX7616" fmla="*/ 2860868 w 4308628"/>
                <a:gd name="connsiteY7616" fmla="*/ 1513472 h 4305833"/>
                <a:gd name="connsiteX7617" fmla="*/ 2859403 w 4308628"/>
                <a:gd name="connsiteY7617" fmla="*/ 1513472 h 4305833"/>
                <a:gd name="connsiteX7618" fmla="*/ 2856838 w 4308628"/>
                <a:gd name="connsiteY7618" fmla="*/ 1514205 h 4305833"/>
                <a:gd name="connsiteX7619" fmla="*/ 2843650 w 4308628"/>
                <a:gd name="connsiteY7619" fmla="*/ 1510908 h 4305833"/>
                <a:gd name="connsiteX7620" fmla="*/ 2842550 w 4308628"/>
                <a:gd name="connsiteY7620" fmla="*/ 1507244 h 4305833"/>
                <a:gd name="connsiteX7621" fmla="*/ 2894939 w 4308628"/>
                <a:gd name="connsiteY7621" fmla="*/ 1496986 h 4305833"/>
                <a:gd name="connsiteX7622" fmla="*/ 2871493 w 4308628"/>
                <a:gd name="connsiteY7622" fmla="*/ 1515304 h 4305833"/>
                <a:gd name="connsiteX7623" fmla="*/ 2836322 w 4308628"/>
                <a:gd name="connsiteY7623" fmla="*/ 1508710 h 4305833"/>
                <a:gd name="connsiteX7624" fmla="*/ 2834857 w 4308628"/>
                <a:gd name="connsiteY7624" fmla="*/ 1508343 h 4305833"/>
                <a:gd name="connsiteX7625" fmla="*/ 2836322 w 4308628"/>
                <a:gd name="connsiteY7625" fmla="*/ 1507977 h 4305833"/>
                <a:gd name="connsiteX7626" fmla="*/ 2836322 w 4308628"/>
                <a:gd name="connsiteY7626" fmla="*/ 1508710 h 4305833"/>
                <a:gd name="connsiteX7627" fmla="*/ 2955754 w 4308628"/>
                <a:gd name="connsiteY7627" fmla="*/ 1877996 h 4305833"/>
                <a:gd name="connsiteX7628" fmla="*/ 2955388 w 4308628"/>
                <a:gd name="connsiteY7628" fmla="*/ 1877263 h 4305833"/>
                <a:gd name="connsiteX7629" fmla="*/ 2950259 w 4308628"/>
                <a:gd name="connsiteY7629" fmla="*/ 1875065 h 4305833"/>
                <a:gd name="connsiteX7630" fmla="*/ 2926080 w 4308628"/>
                <a:gd name="connsiteY7630" fmla="*/ 1830370 h 4305833"/>
                <a:gd name="connsiteX7631" fmla="*/ 2909960 w 4308628"/>
                <a:gd name="connsiteY7631" fmla="*/ 1800695 h 4305833"/>
                <a:gd name="connsiteX7632" fmla="*/ 2968943 w 4308628"/>
                <a:gd name="connsiteY7632" fmla="*/ 1817547 h 4305833"/>
                <a:gd name="connsiteX7633" fmla="*/ 2973339 w 4308628"/>
                <a:gd name="connsiteY7633" fmla="*/ 1820844 h 4305833"/>
                <a:gd name="connsiteX7634" fmla="*/ 2976636 w 4308628"/>
                <a:gd name="connsiteY7634" fmla="*/ 1819379 h 4305833"/>
                <a:gd name="connsiteX7635" fmla="*/ 2992756 w 4308628"/>
                <a:gd name="connsiteY7635" fmla="*/ 1825973 h 4305833"/>
                <a:gd name="connsiteX7636" fmla="*/ 3005212 w 4308628"/>
                <a:gd name="connsiteY7636" fmla="*/ 1870669 h 4305833"/>
                <a:gd name="connsiteX7637" fmla="*/ 2955754 w 4308628"/>
                <a:gd name="connsiteY7637" fmla="*/ 1877996 h 4305833"/>
                <a:gd name="connsiteX7638" fmla="*/ 2977369 w 4308628"/>
                <a:gd name="connsiteY7638" fmla="*/ 1812418 h 4305833"/>
                <a:gd name="connsiteX7639" fmla="*/ 2977003 w 4308628"/>
                <a:gd name="connsiteY7639" fmla="*/ 1811685 h 4305833"/>
                <a:gd name="connsiteX7640" fmla="*/ 2977003 w 4308628"/>
                <a:gd name="connsiteY7640" fmla="*/ 1811685 h 4305833"/>
                <a:gd name="connsiteX7641" fmla="*/ 2979934 w 4308628"/>
                <a:gd name="connsiteY7641" fmla="*/ 1779446 h 4305833"/>
                <a:gd name="connsiteX7642" fmla="*/ 2990558 w 4308628"/>
                <a:gd name="connsiteY7642" fmla="*/ 1817914 h 4305833"/>
                <a:gd name="connsiteX7643" fmla="*/ 2977369 w 4308628"/>
                <a:gd name="connsiteY7643" fmla="*/ 1812418 h 4305833"/>
                <a:gd name="connsiteX7644" fmla="*/ 2981399 w 4308628"/>
                <a:gd name="connsiteY7644" fmla="*/ 1760029 h 4305833"/>
                <a:gd name="connsiteX7645" fmla="*/ 2983597 w 4308628"/>
                <a:gd name="connsiteY7645" fmla="*/ 1735117 h 4305833"/>
                <a:gd name="connsiteX7646" fmla="*/ 2991291 w 4308628"/>
                <a:gd name="connsiteY7646" fmla="*/ 1721562 h 4305833"/>
                <a:gd name="connsiteX7647" fmla="*/ 3003747 w 4308628"/>
                <a:gd name="connsiteY7647" fmla="*/ 1729622 h 4305833"/>
                <a:gd name="connsiteX7648" fmla="*/ 3035986 w 4308628"/>
                <a:gd name="connsiteY7648" fmla="*/ 1750504 h 4305833"/>
                <a:gd name="connsiteX7649" fmla="*/ 2983963 w 4308628"/>
                <a:gd name="connsiteY7649" fmla="*/ 1768456 h 4305833"/>
                <a:gd name="connsiteX7650" fmla="*/ 2981399 w 4308628"/>
                <a:gd name="connsiteY7650" fmla="*/ 1760029 h 4305833"/>
                <a:gd name="connsiteX7651" fmla="*/ 3352151 w 4308628"/>
                <a:gd name="connsiteY7651" fmla="*/ 1298422 h 4305833"/>
                <a:gd name="connsiteX7652" fmla="*/ 3352151 w 4308628"/>
                <a:gd name="connsiteY7652" fmla="*/ 1296590 h 4305833"/>
                <a:gd name="connsiteX7653" fmla="*/ 3355814 w 4308628"/>
                <a:gd name="connsiteY7653" fmla="*/ 1295857 h 4305833"/>
                <a:gd name="connsiteX7654" fmla="*/ 3353982 w 4308628"/>
                <a:gd name="connsiteY7654" fmla="*/ 1298788 h 4305833"/>
                <a:gd name="connsiteX7655" fmla="*/ 3352151 w 4308628"/>
                <a:gd name="connsiteY7655" fmla="*/ 1298422 h 4305833"/>
                <a:gd name="connsiteX7656" fmla="*/ 3341526 w 4308628"/>
                <a:gd name="connsiteY7656" fmla="*/ 1302085 h 4305833"/>
                <a:gd name="connsiteX7657" fmla="*/ 3345557 w 4308628"/>
                <a:gd name="connsiteY7657" fmla="*/ 1303551 h 4305833"/>
                <a:gd name="connsiteX7658" fmla="*/ 3345557 w 4308628"/>
                <a:gd name="connsiteY7658" fmla="*/ 1312710 h 4305833"/>
                <a:gd name="connsiteX7659" fmla="*/ 3323941 w 4308628"/>
                <a:gd name="connsiteY7659" fmla="*/ 1348612 h 4305833"/>
                <a:gd name="connsiteX7660" fmla="*/ 3309654 w 4308628"/>
                <a:gd name="connsiteY7660" fmla="*/ 1329196 h 4305833"/>
                <a:gd name="connsiteX7661" fmla="*/ 3296099 w 4308628"/>
                <a:gd name="connsiteY7661" fmla="*/ 1309046 h 4305833"/>
                <a:gd name="connsiteX7662" fmla="*/ 3336764 w 4308628"/>
                <a:gd name="connsiteY7662" fmla="*/ 1300253 h 4305833"/>
                <a:gd name="connsiteX7663" fmla="*/ 3341526 w 4308628"/>
                <a:gd name="connsiteY7663" fmla="*/ 1302085 h 4305833"/>
                <a:gd name="connsiteX7664" fmla="*/ 3323208 w 4308628"/>
                <a:gd name="connsiteY7664" fmla="*/ 1361801 h 4305833"/>
                <a:gd name="connsiteX7665" fmla="*/ 3329803 w 4308628"/>
                <a:gd name="connsiteY7665" fmla="*/ 1371326 h 4305833"/>
                <a:gd name="connsiteX7666" fmla="*/ 3321377 w 4308628"/>
                <a:gd name="connsiteY7666" fmla="*/ 1365465 h 4305833"/>
                <a:gd name="connsiteX7667" fmla="*/ 3323208 w 4308628"/>
                <a:gd name="connsiteY7667" fmla="*/ 1361801 h 4305833"/>
                <a:gd name="connsiteX7668" fmla="*/ 3328338 w 4308628"/>
                <a:gd name="connsiteY7668" fmla="*/ 1378654 h 4305833"/>
                <a:gd name="connsiteX7669" fmla="*/ 3315881 w 4308628"/>
                <a:gd name="connsiteY7669" fmla="*/ 1374624 h 4305833"/>
                <a:gd name="connsiteX7670" fmla="*/ 3317713 w 4308628"/>
                <a:gd name="connsiteY7670" fmla="*/ 1371693 h 4305833"/>
                <a:gd name="connsiteX7671" fmla="*/ 3328338 w 4308628"/>
                <a:gd name="connsiteY7671" fmla="*/ 1378654 h 4305833"/>
                <a:gd name="connsiteX7672" fmla="*/ 3337863 w 4308628"/>
                <a:gd name="connsiteY7672" fmla="*/ 1398070 h 4305833"/>
                <a:gd name="connsiteX7673" fmla="*/ 3323575 w 4308628"/>
                <a:gd name="connsiteY7673" fmla="*/ 1472440 h 4305833"/>
                <a:gd name="connsiteX7674" fmla="*/ 3309654 w 4308628"/>
                <a:gd name="connsiteY7674" fmla="*/ 1421151 h 4305833"/>
                <a:gd name="connsiteX7675" fmla="*/ 3337863 w 4308628"/>
                <a:gd name="connsiteY7675" fmla="*/ 1398070 h 4305833"/>
                <a:gd name="connsiteX7676" fmla="*/ 3271919 w 4308628"/>
                <a:gd name="connsiteY7676" fmla="*/ 1307214 h 4305833"/>
                <a:gd name="connsiteX7677" fmla="*/ 3268255 w 4308628"/>
                <a:gd name="connsiteY7677" fmla="*/ 1307947 h 4305833"/>
                <a:gd name="connsiteX7678" fmla="*/ 3268255 w 4308628"/>
                <a:gd name="connsiteY7678" fmla="*/ 1294758 h 4305833"/>
                <a:gd name="connsiteX7679" fmla="*/ 3271919 w 4308628"/>
                <a:gd name="connsiteY7679" fmla="*/ 1307214 h 4305833"/>
                <a:gd name="connsiteX7680" fmla="*/ 3275582 w 4308628"/>
                <a:gd name="connsiteY7680" fmla="*/ 1295491 h 4305833"/>
                <a:gd name="connsiteX7681" fmla="*/ 3282543 w 4308628"/>
                <a:gd name="connsiteY7681" fmla="*/ 1304650 h 4305833"/>
                <a:gd name="connsiteX7682" fmla="*/ 3278513 w 4308628"/>
                <a:gd name="connsiteY7682" fmla="*/ 1305382 h 4305833"/>
                <a:gd name="connsiteX7683" fmla="*/ 3275582 w 4308628"/>
                <a:gd name="connsiteY7683" fmla="*/ 1295491 h 4305833"/>
                <a:gd name="connsiteX7684" fmla="*/ 3252868 w 4308628"/>
                <a:gd name="connsiteY7684" fmla="*/ 1279371 h 4305833"/>
                <a:gd name="connsiteX7685" fmla="*/ 3222094 w 4308628"/>
                <a:gd name="connsiteY7685" fmla="*/ 1298422 h 4305833"/>
                <a:gd name="connsiteX7686" fmla="*/ 3178132 w 4308628"/>
                <a:gd name="connsiteY7686" fmla="*/ 1268380 h 4305833"/>
                <a:gd name="connsiteX7687" fmla="*/ 3252868 w 4308628"/>
                <a:gd name="connsiteY7687" fmla="*/ 1279371 h 4305833"/>
                <a:gd name="connsiteX7688" fmla="*/ 3280345 w 4308628"/>
                <a:gd name="connsiteY7688" fmla="*/ 1312343 h 4305833"/>
                <a:gd name="connsiteX7689" fmla="*/ 3287306 w 4308628"/>
                <a:gd name="connsiteY7689" fmla="*/ 1310878 h 4305833"/>
                <a:gd name="connsiteX7690" fmla="*/ 3301960 w 4308628"/>
                <a:gd name="connsiteY7690" fmla="*/ 1330295 h 4305833"/>
                <a:gd name="connsiteX7691" fmla="*/ 3319545 w 4308628"/>
                <a:gd name="connsiteY7691" fmla="*/ 1355939 h 4305833"/>
                <a:gd name="connsiteX7692" fmla="*/ 3315881 w 4308628"/>
                <a:gd name="connsiteY7692" fmla="*/ 1361801 h 4305833"/>
                <a:gd name="connsiteX7693" fmla="*/ 3289138 w 4308628"/>
                <a:gd name="connsiteY7693" fmla="*/ 1343483 h 4305833"/>
                <a:gd name="connsiteX7694" fmla="*/ 3280345 w 4308628"/>
                <a:gd name="connsiteY7694" fmla="*/ 1312343 h 4305833"/>
                <a:gd name="connsiteX7695" fmla="*/ 3223194 w 4308628"/>
                <a:gd name="connsiteY7695" fmla="*/ 1307581 h 4305833"/>
                <a:gd name="connsiteX7696" fmla="*/ 3234917 w 4308628"/>
                <a:gd name="connsiteY7696" fmla="*/ 1315274 h 4305833"/>
                <a:gd name="connsiteX7697" fmla="*/ 3194984 w 4308628"/>
                <a:gd name="connsiteY7697" fmla="*/ 1324067 h 4305833"/>
                <a:gd name="connsiteX7698" fmla="*/ 3223194 w 4308628"/>
                <a:gd name="connsiteY7698" fmla="*/ 1307581 h 4305833"/>
                <a:gd name="connsiteX7699" fmla="*/ 3229788 w 4308628"/>
                <a:gd name="connsiteY7699" fmla="*/ 1303917 h 4305833"/>
                <a:gd name="connsiteX7700" fmla="*/ 3262027 w 4308628"/>
                <a:gd name="connsiteY7700" fmla="*/ 1285233 h 4305833"/>
                <a:gd name="connsiteX7701" fmla="*/ 3261661 w 4308628"/>
                <a:gd name="connsiteY7701" fmla="*/ 1309779 h 4305833"/>
                <a:gd name="connsiteX7702" fmla="*/ 3244076 w 4308628"/>
                <a:gd name="connsiteY7702" fmla="*/ 1313442 h 4305833"/>
                <a:gd name="connsiteX7703" fmla="*/ 3229788 w 4308628"/>
                <a:gd name="connsiteY7703" fmla="*/ 1303917 h 4305833"/>
                <a:gd name="connsiteX7704" fmla="*/ 3261661 w 4308628"/>
                <a:gd name="connsiteY7704" fmla="*/ 1316739 h 4305833"/>
                <a:gd name="connsiteX7705" fmla="*/ 3261661 w 4308628"/>
                <a:gd name="connsiteY7705" fmla="*/ 1325166 h 4305833"/>
                <a:gd name="connsiteX7706" fmla="*/ 3252136 w 4308628"/>
                <a:gd name="connsiteY7706" fmla="*/ 1318571 h 4305833"/>
                <a:gd name="connsiteX7707" fmla="*/ 3261661 w 4308628"/>
                <a:gd name="connsiteY7707" fmla="*/ 1316739 h 4305833"/>
                <a:gd name="connsiteX7708" fmla="*/ 3268255 w 4308628"/>
                <a:gd name="connsiteY7708" fmla="*/ 1315274 h 4305833"/>
                <a:gd name="connsiteX7709" fmla="*/ 3273750 w 4308628"/>
                <a:gd name="connsiteY7709" fmla="*/ 1314175 h 4305833"/>
                <a:gd name="connsiteX7710" fmla="*/ 3280345 w 4308628"/>
                <a:gd name="connsiteY7710" fmla="*/ 1337988 h 4305833"/>
                <a:gd name="connsiteX7711" fmla="*/ 3268255 w 4308628"/>
                <a:gd name="connsiteY7711" fmla="*/ 1329928 h 4305833"/>
                <a:gd name="connsiteX7712" fmla="*/ 3268255 w 4308628"/>
                <a:gd name="connsiteY7712" fmla="*/ 1315274 h 4305833"/>
                <a:gd name="connsiteX7713" fmla="*/ 3291702 w 4308628"/>
                <a:gd name="connsiteY7713" fmla="*/ 1353741 h 4305833"/>
                <a:gd name="connsiteX7714" fmla="*/ 3312218 w 4308628"/>
                <a:gd name="connsiteY7714" fmla="*/ 1367663 h 4305833"/>
                <a:gd name="connsiteX7715" fmla="*/ 3309287 w 4308628"/>
                <a:gd name="connsiteY7715" fmla="*/ 1372425 h 4305833"/>
                <a:gd name="connsiteX7716" fmla="*/ 3295366 w 4308628"/>
                <a:gd name="connsiteY7716" fmla="*/ 1368029 h 4305833"/>
                <a:gd name="connsiteX7717" fmla="*/ 3291702 w 4308628"/>
                <a:gd name="connsiteY7717" fmla="*/ 1353741 h 4305833"/>
                <a:gd name="connsiteX7718" fmla="*/ 3305624 w 4308628"/>
                <a:gd name="connsiteY7718" fmla="*/ 1378654 h 4305833"/>
                <a:gd name="connsiteX7719" fmla="*/ 3300495 w 4308628"/>
                <a:gd name="connsiteY7719" fmla="*/ 1387080 h 4305833"/>
                <a:gd name="connsiteX7720" fmla="*/ 3297564 w 4308628"/>
                <a:gd name="connsiteY7720" fmla="*/ 1376089 h 4305833"/>
                <a:gd name="connsiteX7721" fmla="*/ 3305624 w 4308628"/>
                <a:gd name="connsiteY7721" fmla="*/ 1378654 h 4305833"/>
                <a:gd name="connsiteX7722" fmla="*/ 3312218 w 4308628"/>
                <a:gd name="connsiteY7722" fmla="*/ 1380852 h 4305833"/>
                <a:gd name="connsiteX7723" fmla="*/ 3335665 w 4308628"/>
                <a:gd name="connsiteY7723" fmla="*/ 1388545 h 4305833"/>
                <a:gd name="connsiteX7724" fmla="*/ 3307455 w 4308628"/>
                <a:gd name="connsiteY7724" fmla="*/ 1413091 h 4305833"/>
                <a:gd name="connsiteX7725" fmla="*/ 3303059 w 4308628"/>
                <a:gd name="connsiteY7725" fmla="*/ 1396605 h 4305833"/>
                <a:gd name="connsiteX7726" fmla="*/ 3312218 w 4308628"/>
                <a:gd name="connsiteY7726" fmla="*/ 1380852 h 4305833"/>
                <a:gd name="connsiteX7727" fmla="*/ 3301594 w 4308628"/>
                <a:gd name="connsiteY7727" fmla="*/ 1417487 h 4305833"/>
                <a:gd name="connsiteX7728" fmla="*/ 3276682 w 4308628"/>
                <a:gd name="connsiteY7728" fmla="*/ 1439102 h 4305833"/>
                <a:gd name="connsiteX7729" fmla="*/ 3297930 w 4308628"/>
                <a:gd name="connsiteY7729" fmla="*/ 1404298 h 4305833"/>
                <a:gd name="connsiteX7730" fmla="*/ 3301594 w 4308628"/>
                <a:gd name="connsiteY7730" fmla="*/ 1417487 h 4305833"/>
                <a:gd name="connsiteX7731" fmla="*/ 3270820 w 4308628"/>
                <a:gd name="connsiteY7731" fmla="*/ 1453390 h 4305833"/>
                <a:gd name="connsiteX7732" fmla="*/ 3304158 w 4308628"/>
                <a:gd name="connsiteY7732" fmla="*/ 1425913 h 4305833"/>
                <a:gd name="connsiteX7733" fmla="*/ 3319179 w 4308628"/>
                <a:gd name="connsiteY7733" fmla="*/ 1481233 h 4305833"/>
                <a:gd name="connsiteX7734" fmla="*/ 3295366 w 4308628"/>
                <a:gd name="connsiteY7734" fmla="*/ 1468411 h 4305833"/>
                <a:gd name="connsiteX7735" fmla="*/ 3271186 w 4308628"/>
                <a:gd name="connsiteY7735" fmla="*/ 1455954 h 4305833"/>
                <a:gd name="connsiteX7736" fmla="*/ 3271552 w 4308628"/>
                <a:gd name="connsiteY7736" fmla="*/ 1454855 h 4305833"/>
                <a:gd name="connsiteX7737" fmla="*/ 3270820 w 4308628"/>
                <a:gd name="connsiteY7737" fmla="*/ 1453390 h 4305833"/>
                <a:gd name="connsiteX7738" fmla="*/ 3270820 w 4308628"/>
                <a:gd name="connsiteY7738" fmla="*/ 1453390 h 4305833"/>
                <a:gd name="connsiteX7739" fmla="*/ 3328338 w 4308628"/>
                <a:gd name="connsiteY7739" fmla="*/ 1354474 h 4305833"/>
                <a:gd name="connsiteX7740" fmla="*/ 3345923 w 4308628"/>
                <a:gd name="connsiteY7740" fmla="*/ 1325532 h 4305833"/>
                <a:gd name="connsiteX7741" fmla="*/ 3346655 w 4308628"/>
                <a:gd name="connsiteY7741" fmla="*/ 1360702 h 4305833"/>
                <a:gd name="connsiteX7742" fmla="*/ 3343358 w 4308628"/>
                <a:gd name="connsiteY7742" fmla="*/ 1374257 h 4305833"/>
                <a:gd name="connsiteX7743" fmla="*/ 3328338 w 4308628"/>
                <a:gd name="connsiteY7743" fmla="*/ 1354474 h 4305833"/>
                <a:gd name="connsiteX7744" fmla="*/ 3352517 w 4308628"/>
                <a:gd name="connsiteY7744" fmla="*/ 1314908 h 4305833"/>
                <a:gd name="connsiteX7745" fmla="*/ 3356913 w 4308628"/>
                <a:gd name="connsiteY7745" fmla="*/ 1307947 h 4305833"/>
                <a:gd name="connsiteX7746" fmla="*/ 3359478 w 4308628"/>
                <a:gd name="connsiteY7746" fmla="*/ 1309046 h 4305833"/>
                <a:gd name="connsiteX7747" fmla="*/ 3352884 w 4308628"/>
                <a:gd name="connsiteY7747" fmla="*/ 1335423 h 4305833"/>
                <a:gd name="connsiteX7748" fmla="*/ 3352517 w 4308628"/>
                <a:gd name="connsiteY7748" fmla="*/ 1314908 h 4305833"/>
                <a:gd name="connsiteX7749" fmla="*/ 3360211 w 4308628"/>
                <a:gd name="connsiteY7749" fmla="*/ 1301719 h 4305833"/>
                <a:gd name="connsiteX7750" fmla="*/ 3361310 w 4308628"/>
                <a:gd name="connsiteY7750" fmla="*/ 1299887 h 4305833"/>
                <a:gd name="connsiteX7751" fmla="*/ 3360943 w 4308628"/>
                <a:gd name="connsiteY7751" fmla="*/ 1302085 h 4305833"/>
                <a:gd name="connsiteX7752" fmla="*/ 3360211 w 4308628"/>
                <a:gd name="connsiteY7752" fmla="*/ 1301719 h 4305833"/>
                <a:gd name="connsiteX7753" fmla="*/ 3351784 w 4308628"/>
                <a:gd name="connsiteY7753" fmla="*/ 1289996 h 4305833"/>
                <a:gd name="connsiteX7754" fmla="*/ 3351784 w 4308628"/>
                <a:gd name="connsiteY7754" fmla="*/ 1289263 h 4305833"/>
                <a:gd name="connsiteX7755" fmla="*/ 3353982 w 4308628"/>
                <a:gd name="connsiteY7755" fmla="*/ 1289263 h 4305833"/>
                <a:gd name="connsiteX7756" fmla="*/ 3351784 w 4308628"/>
                <a:gd name="connsiteY7756" fmla="*/ 1289996 h 4305833"/>
                <a:gd name="connsiteX7757" fmla="*/ 3345190 w 4308628"/>
                <a:gd name="connsiteY7757" fmla="*/ 1291461 h 4305833"/>
                <a:gd name="connsiteX7758" fmla="*/ 3337130 w 4308628"/>
                <a:gd name="connsiteY7758" fmla="*/ 1293293 h 4305833"/>
                <a:gd name="connsiteX7759" fmla="*/ 3318080 w 4308628"/>
                <a:gd name="connsiteY7759" fmla="*/ 1286332 h 4305833"/>
                <a:gd name="connsiteX7760" fmla="*/ 3345190 w 4308628"/>
                <a:gd name="connsiteY7760" fmla="*/ 1288896 h 4305833"/>
                <a:gd name="connsiteX7761" fmla="*/ 3345190 w 4308628"/>
                <a:gd name="connsiteY7761" fmla="*/ 1291461 h 4305833"/>
                <a:gd name="connsiteX7762" fmla="*/ 3324674 w 4308628"/>
                <a:gd name="connsiteY7762" fmla="*/ 1296224 h 4305833"/>
                <a:gd name="connsiteX7763" fmla="*/ 3291702 w 4308628"/>
                <a:gd name="connsiteY7763" fmla="*/ 1303551 h 4305833"/>
                <a:gd name="connsiteX7764" fmla="*/ 3277781 w 4308628"/>
                <a:gd name="connsiteY7764" fmla="*/ 1283035 h 4305833"/>
                <a:gd name="connsiteX7765" fmla="*/ 3291336 w 4308628"/>
                <a:gd name="connsiteY7765" fmla="*/ 1284134 h 4305833"/>
                <a:gd name="connsiteX7766" fmla="*/ 3324674 w 4308628"/>
                <a:gd name="connsiteY7766" fmla="*/ 1296224 h 4305833"/>
                <a:gd name="connsiteX7767" fmla="*/ 3168607 w 4308628"/>
                <a:gd name="connsiteY7767" fmla="*/ 1270579 h 4305833"/>
                <a:gd name="connsiteX7768" fmla="*/ 3215867 w 4308628"/>
                <a:gd name="connsiteY7768" fmla="*/ 1302451 h 4305833"/>
                <a:gd name="connsiteX7769" fmla="*/ 3179231 w 4308628"/>
                <a:gd name="connsiteY7769" fmla="*/ 1325166 h 4305833"/>
                <a:gd name="connsiteX7770" fmla="*/ 3177033 w 4308628"/>
                <a:gd name="connsiteY7770" fmla="*/ 1324067 h 4305833"/>
                <a:gd name="connsiteX7771" fmla="*/ 3173003 w 4308628"/>
                <a:gd name="connsiteY7771" fmla="*/ 1297323 h 4305833"/>
                <a:gd name="connsiteX7772" fmla="*/ 3168607 w 4308628"/>
                <a:gd name="connsiteY7772" fmla="*/ 1270579 h 4305833"/>
                <a:gd name="connsiteX7773" fmla="*/ 3364241 w 4308628"/>
                <a:gd name="connsiteY7773" fmla="*/ 1518601 h 4305833"/>
                <a:gd name="connsiteX7774" fmla="*/ 3331635 w 4308628"/>
                <a:gd name="connsiteY7774" fmla="*/ 1489659 h 4305833"/>
                <a:gd name="connsiteX7775" fmla="*/ 3332367 w 4308628"/>
                <a:gd name="connsiteY7775" fmla="*/ 1487095 h 4305833"/>
                <a:gd name="connsiteX7776" fmla="*/ 3330536 w 4308628"/>
                <a:gd name="connsiteY7776" fmla="*/ 1483797 h 4305833"/>
                <a:gd name="connsiteX7777" fmla="*/ 3357280 w 4308628"/>
                <a:gd name="connsiteY7777" fmla="*/ 1438736 h 4305833"/>
                <a:gd name="connsiteX7778" fmla="*/ 3390984 w 4308628"/>
                <a:gd name="connsiteY7778" fmla="*/ 1542781 h 4305833"/>
                <a:gd name="connsiteX7779" fmla="*/ 3364241 w 4308628"/>
                <a:gd name="connsiteY7779" fmla="*/ 1518601 h 4305833"/>
                <a:gd name="connsiteX7780" fmla="*/ 3364241 w 4308628"/>
                <a:gd name="connsiteY7780" fmla="*/ 1518601 h 4305833"/>
                <a:gd name="connsiteX7781" fmla="*/ 3332001 w 4308628"/>
                <a:gd name="connsiteY7781" fmla="*/ 1468044 h 4305833"/>
                <a:gd name="connsiteX7782" fmla="*/ 3345923 w 4308628"/>
                <a:gd name="connsiteY7782" fmla="*/ 1403932 h 4305833"/>
                <a:gd name="connsiteX7783" fmla="*/ 3354349 w 4308628"/>
                <a:gd name="connsiteY7783" fmla="*/ 1429943 h 4305833"/>
                <a:gd name="connsiteX7784" fmla="*/ 3332001 w 4308628"/>
                <a:gd name="connsiteY7784" fmla="*/ 1468044 h 4305833"/>
                <a:gd name="connsiteX7785" fmla="*/ 3267889 w 4308628"/>
                <a:gd name="connsiteY7785" fmla="*/ 1337622 h 4305833"/>
                <a:gd name="connsiteX7786" fmla="*/ 3282909 w 4308628"/>
                <a:gd name="connsiteY7786" fmla="*/ 1347880 h 4305833"/>
                <a:gd name="connsiteX7787" fmla="*/ 3287672 w 4308628"/>
                <a:gd name="connsiteY7787" fmla="*/ 1365465 h 4305833"/>
                <a:gd name="connsiteX7788" fmla="*/ 3267523 w 4308628"/>
                <a:gd name="connsiteY7788" fmla="*/ 1359237 h 4305833"/>
                <a:gd name="connsiteX7789" fmla="*/ 3267889 w 4308628"/>
                <a:gd name="connsiteY7789" fmla="*/ 1337622 h 4305833"/>
                <a:gd name="connsiteX7790" fmla="*/ 3316248 w 4308628"/>
                <a:gd name="connsiteY7790" fmla="*/ 1487461 h 4305833"/>
                <a:gd name="connsiteX7791" fmla="*/ 3317347 w 4308628"/>
                <a:gd name="connsiteY7791" fmla="*/ 1491124 h 4305833"/>
                <a:gd name="connsiteX7792" fmla="*/ 3303059 w 4308628"/>
                <a:gd name="connsiteY7792" fmla="*/ 1480867 h 4305833"/>
                <a:gd name="connsiteX7793" fmla="*/ 3316248 w 4308628"/>
                <a:gd name="connsiteY7793" fmla="*/ 1487461 h 4305833"/>
                <a:gd name="connsiteX7794" fmla="*/ 3250304 w 4308628"/>
                <a:gd name="connsiteY7794" fmla="*/ 1269846 h 4305833"/>
                <a:gd name="connsiteX7795" fmla="*/ 3185093 w 4308628"/>
                <a:gd name="connsiteY7795" fmla="*/ 1262152 h 4305833"/>
                <a:gd name="connsiteX7796" fmla="*/ 3228323 w 4308628"/>
                <a:gd name="connsiteY7796" fmla="*/ 1253360 h 4305833"/>
                <a:gd name="connsiteX7797" fmla="*/ 3250304 w 4308628"/>
                <a:gd name="connsiteY7797" fmla="*/ 1269846 h 4305833"/>
                <a:gd name="connsiteX7798" fmla="*/ 3170072 w 4308628"/>
                <a:gd name="connsiteY7798" fmla="*/ 1258489 h 4305833"/>
                <a:gd name="connsiteX7799" fmla="*/ 3164577 w 4308628"/>
                <a:gd name="connsiteY7799" fmla="*/ 1255558 h 4305833"/>
                <a:gd name="connsiteX7800" fmla="*/ 3147725 w 4308628"/>
                <a:gd name="connsiteY7800" fmla="*/ 1215259 h 4305833"/>
                <a:gd name="connsiteX7801" fmla="*/ 3133803 w 4308628"/>
                <a:gd name="connsiteY7801" fmla="*/ 1182287 h 4305833"/>
                <a:gd name="connsiteX7802" fmla="*/ 3221362 w 4308628"/>
                <a:gd name="connsiteY7802" fmla="*/ 1247865 h 4305833"/>
                <a:gd name="connsiteX7803" fmla="*/ 3170072 w 4308628"/>
                <a:gd name="connsiteY7803" fmla="*/ 1258489 h 4305833"/>
                <a:gd name="connsiteX7804" fmla="*/ 3161646 w 4308628"/>
                <a:gd name="connsiteY7804" fmla="*/ 1270579 h 4305833"/>
                <a:gd name="connsiteX7805" fmla="*/ 3163844 w 4308628"/>
                <a:gd name="connsiteY7805" fmla="*/ 1285233 h 4305833"/>
                <a:gd name="connsiteX7806" fmla="*/ 3159082 w 4308628"/>
                <a:gd name="connsiteY7806" fmla="*/ 1269113 h 4305833"/>
                <a:gd name="connsiteX7807" fmla="*/ 3161646 w 4308628"/>
                <a:gd name="connsiteY7807" fmla="*/ 1270579 h 4305833"/>
                <a:gd name="connsiteX7808" fmla="*/ 3242610 w 4308628"/>
                <a:gd name="connsiteY7808" fmla="*/ 1320403 h 4305833"/>
                <a:gd name="connsiteX7809" fmla="*/ 3261295 w 4308628"/>
                <a:gd name="connsiteY7809" fmla="*/ 1332859 h 4305833"/>
                <a:gd name="connsiteX7810" fmla="*/ 3260928 w 4308628"/>
                <a:gd name="connsiteY7810" fmla="*/ 1356306 h 4305833"/>
                <a:gd name="connsiteX7811" fmla="*/ 3187657 w 4308628"/>
                <a:gd name="connsiteY7811" fmla="*/ 1332493 h 4305833"/>
                <a:gd name="connsiteX7812" fmla="*/ 3242610 w 4308628"/>
                <a:gd name="connsiteY7812" fmla="*/ 1320403 h 4305833"/>
                <a:gd name="connsiteX7813" fmla="*/ 3289870 w 4308628"/>
                <a:gd name="connsiteY7813" fmla="*/ 1373158 h 4305833"/>
                <a:gd name="connsiteX7814" fmla="*/ 3295732 w 4308628"/>
                <a:gd name="connsiteY7814" fmla="*/ 1394773 h 4305833"/>
                <a:gd name="connsiteX7815" fmla="*/ 3266423 w 4308628"/>
                <a:gd name="connsiteY7815" fmla="*/ 1443132 h 4305833"/>
                <a:gd name="connsiteX7816" fmla="*/ 3267523 w 4308628"/>
                <a:gd name="connsiteY7816" fmla="*/ 1365831 h 4305833"/>
                <a:gd name="connsiteX7817" fmla="*/ 3289870 w 4308628"/>
                <a:gd name="connsiteY7817" fmla="*/ 1373158 h 4305833"/>
                <a:gd name="connsiteX7818" fmla="*/ 3327971 w 4308628"/>
                <a:gd name="connsiteY7818" fmla="*/ 1496986 h 4305833"/>
                <a:gd name="connsiteX7819" fmla="*/ 3332367 w 4308628"/>
                <a:gd name="connsiteY7819" fmla="*/ 1501749 h 4305833"/>
                <a:gd name="connsiteX7820" fmla="*/ 3328338 w 4308628"/>
                <a:gd name="connsiteY7820" fmla="*/ 1498818 h 4305833"/>
                <a:gd name="connsiteX7821" fmla="*/ 3327971 w 4308628"/>
                <a:gd name="connsiteY7821" fmla="*/ 1496986 h 4305833"/>
                <a:gd name="connsiteX7822" fmla="*/ 3397945 w 4308628"/>
                <a:gd name="connsiteY7822" fmla="*/ 1564029 h 4305833"/>
                <a:gd name="connsiteX7823" fmla="*/ 3398678 w 4308628"/>
                <a:gd name="connsiteY7823" fmla="*/ 1565861 h 4305833"/>
                <a:gd name="connsiteX7824" fmla="*/ 3397579 w 4308628"/>
                <a:gd name="connsiteY7824" fmla="*/ 1564762 h 4305833"/>
                <a:gd name="connsiteX7825" fmla="*/ 3397945 w 4308628"/>
                <a:gd name="connsiteY7825" fmla="*/ 1564029 h 4305833"/>
                <a:gd name="connsiteX7826" fmla="*/ 3115851 w 4308628"/>
                <a:gd name="connsiteY7826" fmla="*/ 1169098 h 4305833"/>
                <a:gd name="connsiteX7827" fmla="*/ 3115119 w 4308628"/>
                <a:gd name="connsiteY7827" fmla="*/ 1169098 h 4305833"/>
                <a:gd name="connsiteX7828" fmla="*/ 3114386 w 4308628"/>
                <a:gd name="connsiteY7828" fmla="*/ 1167633 h 4305833"/>
                <a:gd name="connsiteX7829" fmla="*/ 3115851 w 4308628"/>
                <a:gd name="connsiteY7829" fmla="*/ 1169098 h 4305833"/>
                <a:gd name="connsiteX7830" fmla="*/ 3156150 w 4308628"/>
                <a:gd name="connsiteY7830" fmla="*/ 1257024 h 4305833"/>
                <a:gd name="connsiteX7831" fmla="*/ 3154685 w 4308628"/>
                <a:gd name="connsiteY7831" fmla="*/ 1256291 h 4305833"/>
                <a:gd name="connsiteX7832" fmla="*/ 3153220 w 4308628"/>
                <a:gd name="connsiteY7832" fmla="*/ 1251162 h 4305833"/>
                <a:gd name="connsiteX7833" fmla="*/ 3156150 w 4308628"/>
                <a:gd name="connsiteY7833" fmla="*/ 1257024 h 4305833"/>
                <a:gd name="connsiteX7834" fmla="*/ 3390984 w 4308628"/>
                <a:gd name="connsiteY7834" fmla="*/ 1553405 h 4305833"/>
                <a:gd name="connsiteX7835" fmla="*/ 3390252 w 4308628"/>
                <a:gd name="connsiteY7835" fmla="*/ 1555969 h 4305833"/>
                <a:gd name="connsiteX7836" fmla="*/ 3391351 w 4308628"/>
                <a:gd name="connsiteY7836" fmla="*/ 1557801 h 4305833"/>
                <a:gd name="connsiteX7837" fmla="*/ 3379627 w 4308628"/>
                <a:gd name="connsiteY7837" fmla="*/ 1544979 h 4305833"/>
                <a:gd name="connsiteX7838" fmla="*/ 3390984 w 4308628"/>
                <a:gd name="connsiteY7838" fmla="*/ 1553405 h 4305833"/>
                <a:gd name="connsiteX7839" fmla="*/ 3123911 w 4308628"/>
                <a:gd name="connsiteY7839" fmla="*/ 1178990 h 4305833"/>
                <a:gd name="connsiteX7840" fmla="*/ 3127941 w 4308628"/>
                <a:gd name="connsiteY7840" fmla="*/ 1192179 h 4305833"/>
                <a:gd name="connsiteX7841" fmla="*/ 3119881 w 4308628"/>
                <a:gd name="connsiteY7841" fmla="*/ 1177891 h 4305833"/>
                <a:gd name="connsiteX7842" fmla="*/ 3123911 w 4308628"/>
                <a:gd name="connsiteY7842" fmla="*/ 1178990 h 4305833"/>
                <a:gd name="connsiteX7843" fmla="*/ 3321743 w 4308628"/>
                <a:gd name="connsiteY7843" fmla="*/ 1510908 h 4305833"/>
                <a:gd name="connsiteX7844" fmla="*/ 3326506 w 4308628"/>
                <a:gd name="connsiteY7844" fmla="*/ 1634003 h 4305833"/>
                <a:gd name="connsiteX7845" fmla="*/ 3269721 w 4308628"/>
                <a:gd name="connsiteY7845" fmla="*/ 1465846 h 4305833"/>
                <a:gd name="connsiteX7846" fmla="*/ 3321743 w 4308628"/>
                <a:gd name="connsiteY7846" fmla="*/ 1510908 h 4305833"/>
                <a:gd name="connsiteX7847" fmla="*/ 3411134 w 4308628"/>
                <a:gd name="connsiteY7847" fmla="*/ 1574287 h 4305833"/>
                <a:gd name="connsiteX7848" fmla="*/ 3408203 w 4308628"/>
                <a:gd name="connsiteY7848" fmla="*/ 1573554 h 4305833"/>
                <a:gd name="connsiteX7849" fmla="*/ 3406371 w 4308628"/>
                <a:gd name="connsiteY7849" fmla="*/ 1567327 h 4305833"/>
                <a:gd name="connsiteX7850" fmla="*/ 3413332 w 4308628"/>
                <a:gd name="connsiteY7850" fmla="*/ 1574654 h 4305833"/>
                <a:gd name="connsiteX7851" fmla="*/ 3411134 w 4308628"/>
                <a:gd name="connsiteY7851" fmla="*/ 1575386 h 4305833"/>
                <a:gd name="connsiteX7852" fmla="*/ 3411134 w 4308628"/>
                <a:gd name="connsiteY7852" fmla="*/ 1574287 h 4305833"/>
                <a:gd name="connsiteX7853" fmla="*/ 3411134 w 4308628"/>
                <a:gd name="connsiteY7853" fmla="*/ 1574287 h 4305833"/>
                <a:gd name="connsiteX7854" fmla="*/ 3350319 w 4308628"/>
                <a:gd name="connsiteY7854" fmla="*/ 1395140 h 4305833"/>
                <a:gd name="connsiteX7855" fmla="*/ 3352151 w 4308628"/>
                <a:gd name="connsiteY7855" fmla="*/ 1394773 h 4305833"/>
                <a:gd name="connsiteX7856" fmla="*/ 3355448 w 4308628"/>
                <a:gd name="connsiteY7856" fmla="*/ 1391476 h 4305833"/>
                <a:gd name="connsiteX7857" fmla="*/ 3355448 w 4308628"/>
                <a:gd name="connsiteY7857" fmla="*/ 1387080 h 4305833"/>
                <a:gd name="connsiteX7858" fmla="*/ 3354349 w 4308628"/>
                <a:gd name="connsiteY7858" fmla="*/ 1385981 h 4305833"/>
                <a:gd name="connsiteX7859" fmla="*/ 3354715 w 4308628"/>
                <a:gd name="connsiteY7859" fmla="*/ 1384149 h 4305833"/>
                <a:gd name="connsiteX7860" fmla="*/ 3406738 w 4308628"/>
                <a:gd name="connsiteY7860" fmla="*/ 1341652 h 4305833"/>
                <a:gd name="connsiteX7861" fmla="*/ 3359111 w 4308628"/>
                <a:gd name="connsiteY7861" fmla="*/ 1422250 h 4305833"/>
                <a:gd name="connsiteX7862" fmla="*/ 3350319 w 4308628"/>
                <a:gd name="connsiteY7862" fmla="*/ 1395140 h 4305833"/>
                <a:gd name="connsiteX7863" fmla="*/ 3272285 w 4308628"/>
                <a:gd name="connsiteY7863" fmla="*/ 1267648 h 4305833"/>
                <a:gd name="connsiteX7864" fmla="*/ 3270454 w 4308628"/>
                <a:gd name="connsiteY7864" fmla="*/ 1267648 h 4305833"/>
                <a:gd name="connsiteX7865" fmla="*/ 3269721 w 4308628"/>
                <a:gd name="connsiteY7865" fmla="*/ 1266182 h 4305833"/>
                <a:gd name="connsiteX7866" fmla="*/ 3261295 w 4308628"/>
                <a:gd name="connsiteY7866" fmla="*/ 1266915 h 4305833"/>
                <a:gd name="connsiteX7867" fmla="*/ 3260562 w 4308628"/>
                <a:gd name="connsiteY7867" fmla="*/ 1268747 h 4305833"/>
                <a:gd name="connsiteX7868" fmla="*/ 3237848 w 4308628"/>
                <a:gd name="connsiteY7868" fmla="*/ 1251528 h 4305833"/>
                <a:gd name="connsiteX7869" fmla="*/ 3329437 w 4308628"/>
                <a:gd name="connsiteY7869" fmla="*/ 1232478 h 4305833"/>
                <a:gd name="connsiteX7870" fmla="*/ 3272285 w 4308628"/>
                <a:gd name="connsiteY7870" fmla="*/ 1267648 h 4305833"/>
                <a:gd name="connsiteX7871" fmla="*/ 3110356 w 4308628"/>
                <a:gd name="connsiteY7871" fmla="*/ 1155909 h 4305833"/>
                <a:gd name="connsiteX7872" fmla="*/ 3110356 w 4308628"/>
                <a:gd name="connsiteY7872" fmla="*/ 1152978 h 4305833"/>
                <a:gd name="connsiteX7873" fmla="*/ 3109990 w 4308628"/>
                <a:gd name="connsiteY7873" fmla="*/ 1152612 h 4305833"/>
                <a:gd name="connsiteX7874" fmla="*/ 3111089 w 4308628"/>
                <a:gd name="connsiteY7874" fmla="*/ 1150780 h 4305833"/>
                <a:gd name="connsiteX7875" fmla="*/ 3115485 w 4308628"/>
                <a:gd name="connsiteY7875" fmla="*/ 1159939 h 4305833"/>
                <a:gd name="connsiteX7876" fmla="*/ 3110356 w 4308628"/>
                <a:gd name="connsiteY7876" fmla="*/ 1155909 h 4305833"/>
                <a:gd name="connsiteX7877" fmla="*/ 3110356 w 4308628"/>
                <a:gd name="connsiteY7877" fmla="*/ 1155909 h 4305833"/>
                <a:gd name="connsiteX7878" fmla="*/ 3166775 w 4308628"/>
                <a:gd name="connsiteY7878" fmla="*/ 1321502 h 4305833"/>
                <a:gd name="connsiteX7879" fmla="*/ 3026461 w 4308628"/>
                <a:gd name="connsiteY7879" fmla="*/ 1213427 h 4305833"/>
                <a:gd name="connsiteX7880" fmla="*/ 3083612 w 4308628"/>
                <a:gd name="connsiteY7880" fmla="*/ 1235775 h 4305833"/>
                <a:gd name="connsiteX7881" fmla="*/ 3141496 w 4308628"/>
                <a:gd name="connsiteY7881" fmla="*/ 1258123 h 4305833"/>
                <a:gd name="connsiteX7882" fmla="*/ 3166775 w 4308628"/>
                <a:gd name="connsiteY7882" fmla="*/ 1321502 h 4305833"/>
                <a:gd name="connsiteX7883" fmla="*/ 3177399 w 4308628"/>
                <a:gd name="connsiteY7883" fmla="*/ 1339820 h 4305833"/>
                <a:gd name="connsiteX7884" fmla="*/ 3177399 w 4308628"/>
                <a:gd name="connsiteY7884" fmla="*/ 1339820 h 4305833"/>
                <a:gd name="connsiteX7885" fmla="*/ 3180330 w 4308628"/>
                <a:gd name="connsiteY7885" fmla="*/ 1337255 h 4305833"/>
                <a:gd name="connsiteX7886" fmla="*/ 3260562 w 4308628"/>
                <a:gd name="connsiteY7886" fmla="*/ 1363633 h 4305833"/>
                <a:gd name="connsiteX7887" fmla="*/ 3259096 w 4308628"/>
                <a:gd name="connsiteY7887" fmla="*/ 1447895 h 4305833"/>
                <a:gd name="connsiteX7888" fmla="*/ 3255799 w 4308628"/>
                <a:gd name="connsiteY7888" fmla="*/ 1449726 h 4305833"/>
                <a:gd name="connsiteX7889" fmla="*/ 3255799 w 4308628"/>
                <a:gd name="connsiteY7889" fmla="*/ 1450093 h 4305833"/>
                <a:gd name="connsiteX7890" fmla="*/ 3171904 w 4308628"/>
                <a:gd name="connsiteY7890" fmla="*/ 1427012 h 4305833"/>
                <a:gd name="connsiteX7891" fmla="*/ 3177399 w 4308628"/>
                <a:gd name="connsiteY7891" fmla="*/ 1339820 h 4305833"/>
                <a:gd name="connsiteX7892" fmla="*/ 3328338 w 4308628"/>
                <a:gd name="connsiteY7892" fmla="*/ 1507610 h 4305833"/>
                <a:gd name="connsiteX7893" fmla="*/ 3328338 w 4308628"/>
                <a:gd name="connsiteY7893" fmla="*/ 1507610 h 4305833"/>
                <a:gd name="connsiteX7894" fmla="*/ 3353616 w 4308628"/>
                <a:gd name="connsiteY7894" fmla="*/ 1525562 h 4305833"/>
                <a:gd name="connsiteX7895" fmla="*/ 3368637 w 4308628"/>
                <a:gd name="connsiteY7895" fmla="*/ 1542414 h 4305833"/>
                <a:gd name="connsiteX7896" fmla="*/ 3328338 w 4308628"/>
                <a:gd name="connsiteY7896" fmla="*/ 1507610 h 4305833"/>
                <a:gd name="connsiteX7897" fmla="*/ 3137466 w 4308628"/>
                <a:gd name="connsiteY7897" fmla="*/ 1222586 h 4305833"/>
                <a:gd name="connsiteX7898" fmla="*/ 3146625 w 4308628"/>
                <a:gd name="connsiteY7898" fmla="*/ 1252627 h 4305833"/>
                <a:gd name="connsiteX7899" fmla="*/ 3146625 w 4308628"/>
                <a:gd name="connsiteY7899" fmla="*/ 1252627 h 4305833"/>
                <a:gd name="connsiteX7900" fmla="*/ 3142229 w 4308628"/>
                <a:gd name="connsiteY7900" fmla="*/ 1242003 h 4305833"/>
                <a:gd name="connsiteX7901" fmla="*/ 3126842 w 4308628"/>
                <a:gd name="connsiteY7901" fmla="*/ 1203535 h 4305833"/>
                <a:gd name="connsiteX7902" fmla="*/ 3137466 w 4308628"/>
                <a:gd name="connsiteY7902" fmla="*/ 1222586 h 4305833"/>
                <a:gd name="connsiteX7903" fmla="*/ 3363141 w 4308628"/>
                <a:gd name="connsiteY7903" fmla="*/ 1325898 h 4305833"/>
                <a:gd name="connsiteX7904" fmla="*/ 3366439 w 4308628"/>
                <a:gd name="connsiteY7904" fmla="*/ 1310511 h 4305833"/>
                <a:gd name="connsiteX7905" fmla="*/ 3367171 w 4308628"/>
                <a:gd name="connsiteY7905" fmla="*/ 1310511 h 4305833"/>
                <a:gd name="connsiteX7906" fmla="*/ 3363141 w 4308628"/>
                <a:gd name="connsiteY7906" fmla="*/ 1325898 h 4305833"/>
                <a:gd name="connsiteX7907" fmla="*/ 3367904 w 4308628"/>
                <a:gd name="connsiteY7907" fmla="*/ 1303917 h 4305833"/>
                <a:gd name="connsiteX7908" fmla="*/ 3370468 w 4308628"/>
                <a:gd name="connsiteY7908" fmla="*/ 1292560 h 4305833"/>
                <a:gd name="connsiteX7909" fmla="*/ 3371934 w 4308628"/>
                <a:gd name="connsiteY7909" fmla="*/ 1292194 h 4305833"/>
                <a:gd name="connsiteX7910" fmla="*/ 3371934 w 4308628"/>
                <a:gd name="connsiteY7910" fmla="*/ 1292194 h 4305833"/>
                <a:gd name="connsiteX7911" fmla="*/ 3369003 w 4308628"/>
                <a:gd name="connsiteY7911" fmla="*/ 1304283 h 4305833"/>
                <a:gd name="connsiteX7912" fmla="*/ 3367904 w 4308628"/>
                <a:gd name="connsiteY7912" fmla="*/ 1303917 h 4305833"/>
                <a:gd name="connsiteX7913" fmla="*/ 3364241 w 4308628"/>
                <a:gd name="connsiteY7913" fmla="*/ 1281569 h 4305833"/>
                <a:gd name="connsiteX7914" fmla="*/ 3363508 w 4308628"/>
                <a:gd name="connsiteY7914" fmla="*/ 1282668 h 4305833"/>
                <a:gd name="connsiteX7915" fmla="*/ 3351784 w 4308628"/>
                <a:gd name="connsiteY7915" fmla="*/ 1281203 h 4305833"/>
                <a:gd name="connsiteX7916" fmla="*/ 3351784 w 4308628"/>
                <a:gd name="connsiteY7916" fmla="*/ 1280470 h 4305833"/>
                <a:gd name="connsiteX7917" fmla="*/ 3364241 w 4308628"/>
                <a:gd name="connsiteY7917" fmla="*/ 1281569 h 4305833"/>
                <a:gd name="connsiteX7918" fmla="*/ 3345190 w 4308628"/>
                <a:gd name="connsiteY7918" fmla="*/ 1280837 h 4305833"/>
                <a:gd name="connsiteX7919" fmla="*/ 3330169 w 4308628"/>
                <a:gd name="connsiteY7919" fmla="*/ 1279005 h 4305833"/>
                <a:gd name="connsiteX7920" fmla="*/ 3345190 w 4308628"/>
                <a:gd name="connsiteY7920" fmla="*/ 1280104 h 4305833"/>
                <a:gd name="connsiteX7921" fmla="*/ 3345190 w 4308628"/>
                <a:gd name="connsiteY7921" fmla="*/ 1280837 h 4305833"/>
                <a:gd name="connsiteX7922" fmla="*/ 2834491 w 4308628"/>
                <a:gd name="connsiteY7922" fmla="*/ 1501749 h 4305833"/>
                <a:gd name="connsiteX7923" fmla="*/ 2819104 w 4308628"/>
                <a:gd name="connsiteY7923" fmla="*/ 1504680 h 4305833"/>
                <a:gd name="connsiteX7924" fmla="*/ 2794924 w 4308628"/>
                <a:gd name="connsiteY7924" fmla="*/ 1498452 h 4305833"/>
                <a:gd name="connsiteX7925" fmla="*/ 2787597 w 4308628"/>
                <a:gd name="connsiteY7925" fmla="*/ 1493323 h 4305833"/>
                <a:gd name="connsiteX7926" fmla="*/ 2821668 w 4308628"/>
                <a:gd name="connsiteY7926" fmla="*/ 1449726 h 4305833"/>
                <a:gd name="connsiteX7927" fmla="*/ 2834491 w 4308628"/>
                <a:gd name="connsiteY7927" fmla="*/ 1501749 h 4305833"/>
                <a:gd name="connsiteX7928" fmla="*/ 2744734 w 4308628"/>
                <a:gd name="connsiteY7928" fmla="*/ 1485996 h 4305833"/>
                <a:gd name="connsiteX7929" fmla="*/ 2744001 w 4308628"/>
                <a:gd name="connsiteY7929" fmla="*/ 1485263 h 4305833"/>
                <a:gd name="connsiteX7930" fmla="*/ 2743268 w 4308628"/>
                <a:gd name="connsiteY7930" fmla="*/ 1471341 h 4305833"/>
                <a:gd name="connsiteX7931" fmla="*/ 2776240 w 4308628"/>
                <a:gd name="connsiteY7931" fmla="*/ 1494056 h 4305833"/>
                <a:gd name="connsiteX7932" fmla="*/ 2744734 w 4308628"/>
                <a:gd name="connsiteY7932" fmla="*/ 1485996 h 4305833"/>
                <a:gd name="connsiteX7933" fmla="*/ 2737040 w 4308628"/>
                <a:gd name="connsiteY7933" fmla="*/ 1483797 h 4305833"/>
                <a:gd name="connsiteX7934" fmla="*/ 2734475 w 4308628"/>
                <a:gd name="connsiteY7934" fmla="*/ 1486728 h 4305833"/>
                <a:gd name="connsiteX7935" fmla="*/ 2734842 w 4308628"/>
                <a:gd name="connsiteY7935" fmla="*/ 1490758 h 4305833"/>
                <a:gd name="connsiteX7936" fmla="*/ 2735941 w 4308628"/>
                <a:gd name="connsiteY7936" fmla="*/ 1491857 h 4305833"/>
                <a:gd name="connsiteX7937" fmla="*/ 2732644 w 4308628"/>
                <a:gd name="connsiteY7937" fmla="*/ 1553039 h 4305833"/>
                <a:gd name="connsiteX7938" fmla="*/ 2675492 w 4308628"/>
                <a:gd name="connsiteY7938" fmla="*/ 1490758 h 4305833"/>
                <a:gd name="connsiteX7939" fmla="*/ 2675492 w 4308628"/>
                <a:gd name="connsiteY7939" fmla="*/ 1490758 h 4305833"/>
                <a:gd name="connsiteX7940" fmla="*/ 2675126 w 4308628"/>
                <a:gd name="connsiteY7940" fmla="*/ 1485263 h 4305833"/>
                <a:gd name="connsiteX7941" fmla="*/ 2674393 w 4308628"/>
                <a:gd name="connsiteY7941" fmla="*/ 1484530 h 4305833"/>
                <a:gd name="connsiteX7942" fmla="*/ 2697107 w 4308628"/>
                <a:gd name="connsiteY7942" fmla="*/ 1440201 h 4305833"/>
                <a:gd name="connsiteX7943" fmla="*/ 2735575 w 4308628"/>
                <a:gd name="connsiteY7943" fmla="*/ 1466579 h 4305833"/>
                <a:gd name="connsiteX7944" fmla="*/ 2737040 w 4308628"/>
                <a:gd name="connsiteY7944" fmla="*/ 1483797 h 4305833"/>
                <a:gd name="connsiteX7945" fmla="*/ 3044046 w 4308628"/>
                <a:gd name="connsiteY7945" fmla="*/ 2006220 h 4305833"/>
                <a:gd name="connsiteX7946" fmla="*/ 3056502 w 4308628"/>
                <a:gd name="connsiteY7946" fmla="*/ 2022340 h 4305833"/>
                <a:gd name="connsiteX7947" fmla="*/ 3047709 w 4308628"/>
                <a:gd name="connsiteY7947" fmla="*/ 2025271 h 4305833"/>
                <a:gd name="connsiteX7948" fmla="*/ 3044046 w 4308628"/>
                <a:gd name="connsiteY7948" fmla="*/ 2006220 h 4305833"/>
                <a:gd name="connsiteX7949" fmla="*/ 3032689 w 4308628"/>
                <a:gd name="connsiteY7949" fmla="*/ 1998160 h 4305833"/>
                <a:gd name="connsiteX7950" fmla="*/ 3035986 w 4308628"/>
                <a:gd name="connsiteY7950" fmla="*/ 1999626 h 4305833"/>
                <a:gd name="connsiteX7951" fmla="*/ 3041115 w 4308628"/>
                <a:gd name="connsiteY7951" fmla="*/ 2027469 h 4305833"/>
                <a:gd name="connsiteX7952" fmla="*/ 2992756 w 4308628"/>
                <a:gd name="connsiteY7952" fmla="*/ 2043222 h 4305833"/>
                <a:gd name="connsiteX7953" fmla="*/ 3010341 w 4308628"/>
                <a:gd name="connsiteY7953" fmla="*/ 1964089 h 4305833"/>
                <a:gd name="connsiteX7954" fmla="*/ 3031590 w 4308628"/>
                <a:gd name="connsiteY7954" fmla="*/ 1990467 h 4305833"/>
                <a:gd name="connsiteX7955" fmla="*/ 3032689 w 4308628"/>
                <a:gd name="connsiteY7955" fmla="*/ 1998160 h 4305833"/>
                <a:gd name="connsiteX7956" fmla="*/ 3032689 w 4308628"/>
                <a:gd name="connsiteY7956" fmla="*/ 1998160 h 4305833"/>
                <a:gd name="connsiteX7957" fmla="*/ 3214035 w 4308628"/>
                <a:gd name="connsiteY7957" fmla="*/ 2223103 h 4305833"/>
                <a:gd name="connsiteX7958" fmla="*/ 3202678 w 4308628"/>
                <a:gd name="connsiteY7958" fmla="*/ 2221637 h 4305833"/>
                <a:gd name="connsiteX7959" fmla="*/ 3206341 w 4308628"/>
                <a:gd name="connsiteY7959" fmla="*/ 2213578 h 4305833"/>
                <a:gd name="connsiteX7960" fmla="*/ 3214035 w 4308628"/>
                <a:gd name="connsiteY7960" fmla="*/ 2223103 h 4305833"/>
                <a:gd name="connsiteX7961" fmla="*/ 3441908 w 4308628"/>
                <a:gd name="connsiteY7961" fmla="*/ 2490542 h 4305833"/>
                <a:gd name="connsiteX7962" fmla="*/ 3446304 w 4308628"/>
                <a:gd name="connsiteY7962" fmla="*/ 2504830 h 4305833"/>
                <a:gd name="connsiteX7963" fmla="*/ 3444472 w 4308628"/>
                <a:gd name="connsiteY7963" fmla="*/ 2508127 h 4305833"/>
                <a:gd name="connsiteX7964" fmla="*/ 3441908 w 4308628"/>
                <a:gd name="connsiteY7964" fmla="*/ 2490542 h 4305833"/>
                <a:gd name="connsiteX7965" fmla="*/ 3605302 w 4308628"/>
                <a:gd name="connsiteY7965" fmla="*/ 2396389 h 4305833"/>
                <a:gd name="connsiteX7966" fmla="*/ 3606401 w 4308628"/>
                <a:gd name="connsiteY7966" fmla="*/ 2395290 h 4305833"/>
                <a:gd name="connsiteX7967" fmla="*/ 3609332 w 4308628"/>
                <a:gd name="connsiteY7967" fmla="*/ 2397122 h 4305833"/>
                <a:gd name="connsiteX7968" fmla="*/ 3605669 w 4308628"/>
                <a:gd name="connsiteY7968" fmla="*/ 2397854 h 4305833"/>
                <a:gd name="connsiteX7969" fmla="*/ 3605302 w 4308628"/>
                <a:gd name="connsiteY7969" fmla="*/ 2396389 h 4305833"/>
                <a:gd name="connsiteX7970" fmla="*/ 3597243 w 4308628"/>
                <a:gd name="connsiteY7970" fmla="*/ 2395290 h 4305833"/>
                <a:gd name="connsiteX7971" fmla="*/ 3590648 w 4308628"/>
                <a:gd name="connsiteY7971" fmla="*/ 2401884 h 4305833"/>
                <a:gd name="connsiteX7972" fmla="*/ 3549983 w 4308628"/>
                <a:gd name="connsiteY7972" fmla="*/ 2411776 h 4305833"/>
                <a:gd name="connsiteX7973" fmla="*/ 3553280 w 4308628"/>
                <a:gd name="connsiteY7973" fmla="*/ 2388329 h 4305833"/>
                <a:gd name="connsiteX7974" fmla="*/ 3558043 w 4308628"/>
                <a:gd name="connsiteY7974" fmla="*/ 2364150 h 4305833"/>
                <a:gd name="connsiteX7975" fmla="*/ 3593213 w 4308628"/>
                <a:gd name="connsiteY7975" fmla="*/ 2386864 h 4305833"/>
                <a:gd name="connsiteX7976" fmla="*/ 3597243 w 4308628"/>
                <a:gd name="connsiteY7976" fmla="*/ 2395290 h 4305833"/>
                <a:gd name="connsiteX7977" fmla="*/ 3540457 w 4308628"/>
                <a:gd name="connsiteY7977" fmla="*/ 2421301 h 4305833"/>
                <a:gd name="connsiteX7978" fmla="*/ 3538259 w 4308628"/>
                <a:gd name="connsiteY7978" fmla="*/ 2432658 h 4305833"/>
                <a:gd name="connsiteX7979" fmla="*/ 3536428 w 4308628"/>
                <a:gd name="connsiteY7979" fmla="*/ 2422400 h 4305833"/>
                <a:gd name="connsiteX7980" fmla="*/ 3540457 w 4308628"/>
                <a:gd name="connsiteY7980" fmla="*/ 2421301 h 4305833"/>
                <a:gd name="connsiteX7981" fmla="*/ 3532031 w 4308628"/>
                <a:gd name="connsiteY7981" fmla="*/ 2436322 h 4305833"/>
                <a:gd name="connsiteX7982" fmla="*/ 3526169 w 4308628"/>
                <a:gd name="connsiteY7982" fmla="*/ 2424598 h 4305833"/>
                <a:gd name="connsiteX7983" fmla="*/ 3529833 w 4308628"/>
                <a:gd name="connsiteY7983" fmla="*/ 2423865 h 4305833"/>
                <a:gd name="connsiteX7984" fmla="*/ 3532031 w 4308628"/>
                <a:gd name="connsiteY7984" fmla="*/ 2436322 h 4305833"/>
                <a:gd name="connsiteX7985" fmla="*/ 3542655 w 4308628"/>
                <a:gd name="connsiteY7985" fmla="*/ 2346198 h 4305833"/>
                <a:gd name="connsiteX7986" fmla="*/ 3539725 w 4308628"/>
                <a:gd name="connsiteY7986" fmla="*/ 2344366 h 4305833"/>
                <a:gd name="connsiteX7987" fmla="*/ 3549250 w 4308628"/>
                <a:gd name="connsiteY7987" fmla="*/ 2335208 h 4305833"/>
                <a:gd name="connsiteX7988" fmla="*/ 3542655 w 4308628"/>
                <a:gd name="connsiteY7988" fmla="*/ 2346198 h 4305833"/>
                <a:gd name="connsiteX7989" fmla="*/ 3553646 w 4308628"/>
                <a:gd name="connsiteY7989" fmla="*/ 2340703 h 4305833"/>
                <a:gd name="connsiteX7990" fmla="*/ 3552181 w 4308628"/>
                <a:gd name="connsiteY7990" fmla="*/ 2352060 h 4305833"/>
                <a:gd name="connsiteX7991" fmla="*/ 3548517 w 4308628"/>
                <a:gd name="connsiteY7991" fmla="*/ 2349862 h 4305833"/>
                <a:gd name="connsiteX7992" fmla="*/ 3553646 w 4308628"/>
                <a:gd name="connsiteY7992" fmla="*/ 2340703 h 4305833"/>
                <a:gd name="connsiteX7993" fmla="*/ 3513713 w 4308628"/>
                <a:gd name="connsiteY7993" fmla="*/ 2304800 h 4305833"/>
                <a:gd name="connsiteX7994" fmla="*/ 3503456 w 4308628"/>
                <a:gd name="connsiteY7994" fmla="*/ 2252411 h 4305833"/>
                <a:gd name="connsiteX7995" fmla="*/ 3548884 w 4308628"/>
                <a:gd name="connsiteY7995" fmla="*/ 2313226 h 4305833"/>
                <a:gd name="connsiteX7996" fmla="*/ 3513713 w 4308628"/>
                <a:gd name="connsiteY7996" fmla="*/ 2304800 h 4305833"/>
                <a:gd name="connsiteX7997" fmla="*/ 3544854 w 4308628"/>
                <a:gd name="connsiteY7997" fmla="*/ 2355723 h 4305833"/>
                <a:gd name="connsiteX7998" fmla="*/ 3550716 w 4308628"/>
                <a:gd name="connsiteY7998" fmla="*/ 2359387 h 4305833"/>
                <a:gd name="connsiteX7999" fmla="*/ 3547052 w 4308628"/>
                <a:gd name="connsiteY7999" fmla="*/ 2386131 h 4305833"/>
                <a:gd name="connsiteX8000" fmla="*/ 3541923 w 4308628"/>
                <a:gd name="connsiteY8000" fmla="*/ 2413974 h 4305833"/>
                <a:gd name="connsiteX8001" fmla="*/ 3534962 w 4308628"/>
                <a:gd name="connsiteY8001" fmla="*/ 2415439 h 4305833"/>
                <a:gd name="connsiteX8002" fmla="*/ 3528734 w 4308628"/>
                <a:gd name="connsiteY8002" fmla="*/ 2383566 h 4305833"/>
                <a:gd name="connsiteX8003" fmla="*/ 3544854 w 4308628"/>
                <a:gd name="connsiteY8003" fmla="*/ 2355723 h 4305833"/>
                <a:gd name="connsiteX8004" fmla="*/ 3524704 w 4308628"/>
                <a:gd name="connsiteY8004" fmla="*/ 2456837 h 4305833"/>
                <a:gd name="connsiteX8005" fmla="*/ 3462057 w 4308628"/>
                <a:gd name="connsiteY8005" fmla="*/ 2499335 h 4305833"/>
                <a:gd name="connsiteX8006" fmla="*/ 3488435 w 4308628"/>
                <a:gd name="connsiteY8006" fmla="*/ 2453174 h 4305833"/>
                <a:gd name="connsiteX8007" fmla="*/ 3524704 w 4308628"/>
                <a:gd name="connsiteY8007" fmla="*/ 2456837 h 4305833"/>
                <a:gd name="connsiteX8008" fmla="*/ 3507852 w 4308628"/>
                <a:gd name="connsiteY8008" fmla="*/ 2311761 h 4305833"/>
                <a:gd name="connsiteX8009" fmla="*/ 3510416 w 4308628"/>
                <a:gd name="connsiteY8009" fmla="*/ 2325682 h 4305833"/>
                <a:gd name="connsiteX8010" fmla="*/ 3475979 w 4308628"/>
                <a:gd name="connsiteY8010" fmla="*/ 2303701 h 4305833"/>
                <a:gd name="connsiteX8011" fmla="*/ 3507852 w 4308628"/>
                <a:gd name="connsiteY8011" fmla="*/ 2311761 h 4305833"/>
                <a:gd name="connsiteX8012" fmla="*/ 3515179 w 4308628"/>
                <a:gd name="connsiteY8012" fmla="*/ 2313959 h 4305833"/>
                <a:gd name="connsiteX8013" fmla="*/ 3551082 w 4308628"/>
                <a:gd name="connsiteY8013" fmla="*/ 2323484 h 4305833"/>
                <a:gd name="connsiteX8014" fmla="*/ 3533497 w 4308628"/>
                <a:gd name="connsiteY8014" fmla="*/ 2340703 h 4305833"/>
                <a:gd name="connsiteX8015" fmla="*/ 3518476 w 4308628"/>
                <a:gd name="connsiteY8015" fmla="*/ 2330811 h 4305833"/>
                <a:gd name="connsiteX8016" fmla="*/ 3515179 w 4308628"/>
                <a:gd name="connsiteY8016" fmla="*/ 2313959 h 4305833"/>
                <a:gd name="connsiteX8017" fmla="*/ 3528734 w 4308628"/>
                <a:gd name="connsiteY8017" fmla="*/ 2345099 h 4305833"/>
                <a:gd name="connsiteX8018" fmla="*/ 3522506 w 4308628"/>
                <a:gd name="connsiteY8018" fmla="*/ 2350961 h 4305833"/>
                <a:gd name="connsiteX8019" fmla="*/ 3520308 w 4308628"/>
                <a:gd name="connsiteY8019" fmla="*/ 2339604 h 4305833"/>
                <a:gd name="connsiteX8020" fmla="*/ 3528734 w 4308628"/>
                <a:gd name="connsiteY8020" fmla="*/ 2345099 h 4305833"/>
                <a:gd name="connsiteX8021" fmla="*/ 3534596 w 4308628"/>
                <a:gd name="connsiteY8021" fmla="*/ 2348763 h 4305833"/>
                <a:gd name="connsiteX8022" fmla="*/ 3539358 w 4308628"/>
                <a:gd name="connsiteY8022" fmla="*/ 2351694 h 4305833"/>
                <a:gd name="connsiteX8023" fmla="*/ 3526902 w 4308628"/>
                <a:gd name="connsiteY8023" fmla="*/ 2373309 h 4305833"/>
                <a:gd name="connsiteX8024" fmla="*/ 3523971 w 4308628"/>
                <a:gd name="connsiteY8024" fmla="*/ 2359021 h 4305833"/>
                <a:gd name="connsiteX8025" fmla="*/ 3534596 w 4308628"/>
                <a:gd name="connsiteY8025" fmla="*/ 2348763 h 4305833"/>
                <a:gd name="connsiteX8026" fmla="*/ 3523605 w 4308628"/>
                <a:gd name="connsiteY8026" fmla="*/ 2392725 h 4305833"/>
                <a:gd name="connsiteX8027" fmla="*/ 3528368 w 4308628"/>
                <a:gd name="connsiteY8027" fmla="*/ 2417271 h 4305833"/>
                <a:gd name="connsiteX8028" fmla="*/ 3522872 w 4308628"/>
                <a:gd name="connsiteY8028" fmla="*/ 2418737 h 4305833"/>
                <a:gd name="connsiteX8029" fmla="*/ 3516278 w 4308628"/>
                <a:gd name="connsiteY8029" fmla="*/ 2405548 h 4305833"/>
                <a:gd name="connsiteX8030" fmla="*/ 3523605 w 4308628"/>
                <a:gd name="connsiteY8030" fmla="*/ 2392725 h 4305833"/>
                <a:gd name="connsiteX8031" fmla="*/ 3515912 w 4308628"/>
                <a:gd name="connsiteY8031" fmla="*/ 2420202 h 4305833"/>
                <a:gd name="connsiteX8032" fmla="*/ 3506386 w 4308628"/>
                <a:gd name="connsiteY8032" fmla="*/ 2422400 h 4305833"/>
                <a:gd name="connsiteX8033" fmla="*/ 3512248 w 4308628"/>
                <a:gd name="connsiteY8033" fmla="*/ 2412508 h 4305833"/>
                <a:gd name="connsiteX8034" fmla="*/ 3515912 w 4308628"/>
                <a:gd name="connsiteY8034" fmla="*/ 2420202 h 4305833"/>
                <a:gd name="connsiteX8035" fmla="*/ 3519209 w 4308628"/>
                <a:gd name="connsiteY8035" fmla="*/ 2426430 h 4305833"/>
                <a:gd name="connsiteX8036" fmla="*/ 3530199 w 4308628"/>
                <a:gd name="connsiteY8036" fmla="*/ 2448411 h 4305833"/>
                <a:gd name="connsiteX8037" fmla="*/ 3492831 w 4308628"/>
                <a:gd name="connsiteY8037" fmla="*/ 2445480 h 4305833"/>
                <a:gd name="connsiteX8038" fmla="*/ 3501258 w 4308628"/>
                <a:gd name="connsiteY8038" fmla="*/ 2430460 h 4305833"/>
                <a:gd name="connsiteX8039" fmla="*/ 3519209 w 4308628"/>
                <a:gd name="connsiteY8039" fmla="*/ 2426430 h 4305833"/>
                <a:gd name="connsiteX8040" fmla="*/ 3485504 w 4308628"/>
                <a:gd name="connsiteY8040" fmla="*/ 2445114 h 4305833"/>
                <a:gd name="connsiteX8041" fmla="*/ 3452532 w 4308628"/>
                <a:gd name="connsiteY8041" fmla="*/ 2442550 h 4305833"/>
                <a:gd name="connsiteX8042" fmla="*/ 3492465 w 4308628"/>
                <a:gd name="connsiteY8042" fmla="*/ 2432658 h 4305833"/>
                <a:gd name="connsiteX8043" fmla="*/ 3485504 w 4308628"/>
                <a:gd name="connsiteY8043" fmla="*/ 2445114 h 4305833"/>
                <a:gd name="connsiteX8044" fmla="*/ 3479643 w 4308628"/>
                <a:gd name="connsiteY8044" fmla="*/ 2268897 h 4305833"/>
                <a:gd name="connsiteX8045" fmla="*/ 3495396 w 4308628"/>
                <a:gd name="connsiteY8045" fmla="*/ 2247282 h 4305833"/>
                <a:gd name="connsiteX8046" fmla="*/ 3506386 w 4308628"/>
                <a:gd name="connsiteY8046" fmla="*/ 2303335 h 4305833"/>
                <a:gd name="connsiteX8047" fmla="*/ 3464622 w 4308628"/>
                <a:gd name="connsiteY8047" fmla="*/ 2293443 h 4305833"/>
                <a:gd name="connsiteX8048" fmla="*/ 3463889 w 4308628"/>
                <a:gd name="connsiteY8048" fmla="*/ 2290879 h 4305833"/>
                <a:gd name="connsiteX8049" fmla="*/ 3479643 w 4308628"/>
                <a:gd name="connsiteY8049" fmla="*/ 2268897 h 4305833"/>
                <a:gd name="connsiteX8050" fmla="*/ 3479643 w 4308628"/>
                <a:gd name="connsiteY8050" fmla="*/ 2268897 h 4305833"/>
                <a:gd name="connsiteX8051" fmla="*/ 3521407 w 4308628"/>
                <a:gd name="connsiteY8051" fmla="*/ 2382834 h 4305833"/>
                <a:gd name="connsiteX8052" fmla="*/ 3512614 w 4308628"/>
                <a:gd name="connsiteY8052" fmla="*/ 2398587 h 4305833"/>
                <a:gd name="connsiteX8053" fmla="*/ 3503089 w 4308628"/>
                <a:gd name="connsiteY8053" fmla="*/ 2379903 h 4305833"/>
                <a:gd name="connsiteX8054" fmla="*/ 3518110 w 4308628"/>
                <a:gd name="connsiteY8054" fmla="*/ 2365249 h 4305833"/>
                <a:gd name="connsiteX8055" fmla="*/ 3521407 w 4308628"/>
                <a:gd name="connsiteY8055" fmla="*/ 2382834 h 4305833"/>
                <a:gd name="connsiteX8056" fmla="*/ 3437878 w 4308628"/>
                <a:gd name="connsiteY8056" fmla="*/ 2450243 h 4305833"/>
                <a:gd name="connsiteX8057" fmla="*/ 3438244 w 4308628"/>
                <a:gd name="connsiteY8057" fmla="*/ 2448778 h 4305833"/>
                <a:gd name="connsiteX8058" fmla="*/ 3481108 w 4308628"/>
                <a:gd name="connsiteY8058" fmla="*/ 2453174 h 4305833"/>
                <a:gd name="connsiteX8059" fmla="*/ 3452532 w 4308628"/>
                <a:gd name="connsiteY8059" fmla="*/ 2502632 h 4305833"/>
                <a:gd name="connsiteX8060" fmla="*/ 3444839 w 4308628"/>
                <a:gd name="connsiteY8060" fmla="*/ 2476987 h 4305833"/>
                <a:gd name="connsiteX8061" fmla="*/ 3436779 w 4308628"/>
                <a:gd name="connsiteY8061" fmla="*/ 2450976 h 4305833"/>
                <a:gd name="connsiteX8062" fmla="*/ 3437878 w 4308628"/>
                <a:gd name="connsiteY8062" fmla="*/ 2450243 h 4305833"/>
                <a:gd name="connsiteX8063" fmla="*/ 3437878 w 4308628"/>
                <a:gd name="connsiteY8063" fmla="*/ 2450243 h 4305833"/>
                <a:gd name="connsiteX8064" fmla="*/ 3549250 w 4308628"/>
                <a:gd name="connsiteY8064" fmla="*/ 2419103 h 4305833"/>
                <a:gd name="connsiteX8065" fmla="*/ 3582222 w 4308628"/>
                <a:gd name="connsiteY8065" fmla="*/ 2411043 h 4305833"/>
                <a:gd name="connsiteX8066" fmla="*/ 3557676 w 4308628"/>
                <a:gd name="connsiteY8066" fmla="*/ 2436322 h 4305833"/>
                <a:gd name="connsiteX8067" fmla="*/ 3545586 w 4308628"/>
                <a:gd name="connsiteY8067" fmla="*/ 2443649 h 4305833"/>
                <a:gd name="connsiteX8068" fmla="*/ 3549250 w 4308628"/>
                <a:gd name="connsiteY8068" fmla="*/ 2419103 h 4305833"/>
                <a:gd name="connsiteX8069" fmla="*/ 3594311 w 4308628"/>
                <a:gd name="connsiteY8069" fmla="*/ 2408112 h 4305833"/>
                <a:gd name="connsiteX8070" fmla="*/ 3602372 w 4308628"/>
                <a:gd name="connsiteY8070" fmla="*/ 2406281 h 4305833"/>
                <a:gd name="connsiteX8071" fmla="*/ 3603470 w 4308628"/>
                <a:gd name="connsiteY8071" fmla="*/ 2408845 h 4305833"/>
                <a:gd name="connsiteX8072" fmla="*/ 3582955 w 4308628"/>
                <a:gd name="connsiteY8072" fmla="*/ 2421301 h 4305833"/>
                <a:gd name="connsiteX8073" fmla="*/ 3580390 w 4308628"/>
                <a:gd name="connsiteY8073" fmla="*/ 2422767 h 4305833"/>
                <a:gd name="connsiteX8074" fmla="*/ 3594311 w 4308628"/>
                <a:gd name="connsiteY8074" fmla="*/ 2408112 h 4305833"/>
                <a:gd name="connsiteX8075" fmla="*/ 3608966 w 4308628"/>
                <a:gd name="connsiteY8075" fmla="*/ 2404449 h 4305833"/>
                <a:gd name="connsiteX8076" fmla="*/ 3610797 w 4308628"/>
                <a:gd name="connsiteY8076" fmla="*/ 2404083 h 4305833"/>
                <a:gd name="connsiteX8077" fmla="*/ 3608966 w 4308628"/>
                <a:gd name="connsiteY8077" fmla="*/ 2405181 h 4305833"/>
                <a:gd name="connsiteX8078" fmla="*/ 3608966 w 4308628"/>
                <a:gd name="connsiteY8078" fmla="*/ 2404449 h 4305833"/>
                <a:gd name="connsiteX8079" fmla="*/ 3611530 w 4308628"/>
                <a:gd name="connsiteY8079" fmla="*/ 2390527 h 4305833"/>
                <a:gd name="connsiteX8080" fmla="*/ 3611897 w 4308628"/>
                <a:gd name="connsiteY8080" fmla="*/ 2390161 h 4305833"/>
                <a:gd name="connsiteX8081" fmla="*/ 3613362 w 4308628"/>
                <a:gd name="connsiteY8081" fmla="*/ 2391993 h 4305833"/>
                <a:gd name="connsiteX8082" fmla="*/ 3611530 w 4308628"/>
                <a:gd name="connsiteY8082" fmla="*/ 2390527 h 4305833"/>
                <a:gd name="connsiteX8083" fmla="*/ 3605669 w 4308628"/>
                <a:gd name="connsiteY8083" fmla="*/ 2386864 h 4305833"/>
                <a:gd name="connsiteX8084" fmla="*/ 3598708 w 4308628"/>
                <a:gd name="connsiteY8084" fmla="*/ 2382467 h 4305833"/>
                <a:gd name="connsiteX8085" fmla="*/ 3590282 w 4308628"/>
                <a:gd name="connsiteY8085" fmla="*/ 2364150 h 4305833"/>
                <a:gd name="connsiteX8086" fmla="*/ 3607867 w 4308628"/>
                <a:gd name="connsiteY8086" fmla="*/ 2385032 h 4305833"/>
                <a:gd name="connsiteX8087" fmla="*/ 3605669 w 4308628"/>
                <a:gd name="connsiteY8087" fmla="*/ 2386864 h 4305833"/>
                <a:gd name="connsiteX8088" fmla="*/ 3588084 w 4308628"/>
                <a:gd name="connsiteY8088" fmla="*/ 2375507 h 4305833"/>
                <a:gd name="connsiteX8089" fmla="*/ 3559508 w 4308628"/>
                <a:gd name="connsiteY8089" fmla="*/ 2357189 h 4305833"/>
                <a:gd name="connsiteX8090" fmla="*/ 3564271 w 4308628"/>
                <a:gd name="connsiteY8090" fmla="*/ 2332643 h 4305833"/>
                <a:gd name="connsiteX8091" fmla="*/ 3573063 w 4308628"/>
                <a:gd name="connsiteY8091" fmla="*/ 2343267 h 4305833"/>
                <a:gd name="connsiteX8092" fmla="*/ 3588084 w 4308628"/>
                <a:gd name="connsiteY8092" fmla="*/ 2375507 h 4305833"/>
                <a:gd name="connsiteX8093" fmla="*/ 3512981 w 4308628"/>
                <a:gd name="connsiteY8093" fmla="*/ 2253144 h 4305833"/>
                <a:gd name="connsiteX8094" fmla="*/ 3549616 w 4308628"/>
                <a:gd name="connsiteY8094" fmla="*/ 2277323 h 4305833"/>
                <a:gd name="connsiteX8095" fmla="*/ 3553646 w 4308628"/>
                <a:gd name="connsiteY8095" fmla="*/ 2304434 h 4305833"/>
                <a:gd name="connsiteX8096" fmla="*/ 3512981 w 4308628"/>
                <a:gd name="connsiteY8096" fmla="*/ 2253144 h 4305833"/>
                <a:gd name="connsiteX8097" fmla="*/ 3504921 w 4308628"/>
                <a:gd name="connsiteY8097" fmla="*/ 2239589 h 4305833"/>
                <a:gd name="connsiteX8098" fmla="*/ 3504921 w 4308628"/>
                <a:gd name="connsiteY8098" fmla="*/ 2235925 h 4305833"/>
                <a:gd name="connsiteX8099" fmla="*/ 3503089 w 4308628"/>
                <a:gd name="connsiteY8099" fmla="*/ 2233727 h 4305833"/>
                <a:gd name="connsiteX8100" fmla="*/ 3519942 w 4308628"/>
                <a:gd name="connsiteY8100" fmla="*/ 2193428 h 4305833"/>
                <a:gd name="connsiteX8101" fmla="*/ 3533497 w 4308628"/>
                <a:gd name="connsiteY8101" fmla="*/ 2160089 h 4305833"/>
                <a:gd name="connsiteX8102" fmla="*/ 3548884 w 4308628"/>
                <a:gd name="connsiteY8102" fmla="*/ 2268531 h 4305833"/>
                <a:gd name="connsiteX8103" fmla="*/ 3504921 w 4308628"/>
                <a:gd name="connsiteY8103" fmla="*/ 2239589 h 4305833"/>
                <a:gd name="connsiteX8104" fmla="*/ 3490267 w 4308628"/>
                <a:gd name="connsiteY8104" fmla="*/ 2242519 h 4305833"/>
                <a:gd name="connsiteX8105" fmla="*/ 3481474 w 4308628"/>
                <a:gd name="connsiteY8105" fmla="*/ 2254609 h 4305833"/>
                <a:gd name="connsiteX8106" fmla="*/ 3489900 w 4308628"/>
                <a:gd name="connsiteY8106" fmla="*/ 2238856 h 4305833"/>
                <a:gd name="connsiteX8107" fmla="*/ 3489900 w 4308628"/>
                <a:gd name="connsiteY8107" fmla="*/ 2241787 h 4305833"/>
                <a:gd name="connsiteX8108" fmla="*/ 3490267 w 4308628"/>
                <a:gd name="connsiteY8108" fmla="*/ 2242519 h 4305833"/>
                <a:gd name="connsiteX8109" fmla="*/ 3490267 w 4308628"/>
                <a:gd name="connsiteY8109" fmla="*/ 2242519 h 4305833"/>
                <a:gd name="connsiteX8110" fmla="*/ 3512248 w 4308628"/>
                <a:gd name="connsiteY8110" fmla="*/ 2334841 h 4305833"/>
                <a:gd name="connsiteX8111" fmla="*/ 3516644 w 4308628"/>
                <a:gd name="connsiteY8111" fmla="*/ 2356823 h 4305833"/>
                <a:gd name="connsiteX8112" fmla="*/ 3499792 w 4308628"/>
                <a:gd name="connsiteY8112" fmla="*/ 2372942 h 4305833"/>
                <a:gd name="connsiteX8113" fmla="*/ 3464988 w 4308628"/>
                <a:gd name="connsiteY8113" fmla="*/ 2304067 h 4305833"/>
                <a:gd name="connsiteX8114" fmla="*/ 3512248 w 4308628"/>
                <a:gd name="connsiteY8114" fmla="*/ 2334841 h 4305833"/>
                <a:gd name="connsiteX8115" fmla="*/ 3508218 w 4308628"/>
                <a:gd name="connsiteY8115" fmla="*/ 2405548 h 4305833"/>
                <a:gd name="connsiteX8116" fmla="*/ 3497227 w 4308628"/>
                <a:gd name="connsiteY8116" fmla="*/ 2424965 h 4305833"/>
                <a:gd name="connsiteX8117" fmla="*/ 3442274 w 4308628"/>
                <a:gd name="connsiteY8117" fmla="*/ 2438520 h 4305833"/>
                <a:gd name="connsiteX8118" fmla="*/ 3497594 w 4308628"/>
                <a:gd name="connsiteY8118" fmla="*/ 2385032 h 4305833"/>
                <a:gd name="connsiteX8119" fmla="*/ 3508218 w 4308628"/>
                <a:gd name="connsiteY8119" fmla="*/ 2405548 h 4305833"/>
                <a:gd name="connsiteX8120" fmla="*/ 3529833 w 4308628"/>
                <a:gd name="connsiteY8120" fmla="*/ 2138108 h 4305833"/>
                <a:gd name="connsiteX8121" fmla="*/ 3529100 w 4308628"/>
                <a:gd name="connsiteY8121" fmla="*/ 2137742 h 4305833"/>
                <a:gd name="connsiteX8122" fmla="*/ 3529467 w 4308628"/>
                <a:gd name="connsiteY8122" fmla="*/ 2136276 h 4305833"/>
                <a:gd name="connsiteX8123" fmla="*/ 3529833 w 4308628"/>
                <a:gd name="connsiteY8123" fmla="*/ 2138108 h 4305833"/>
                <a:gd name="connsiteX8124" fmla="*/ 3496495 w 4308628"/>
                <a:gd name="connsiteY8124" fmla="*/ 2228598 h 4305833"/>
                <a:gd name="connsiteX8125" fmla="*/ 3495762 w 4308628"/>
                <a:gd name="connsiteY8125" fmla="*/ 2227133 h 4305833"/>
                <a:gd name="connsiteX8126" fmla="*/ 3498327 w 4308628"/>
                <a:gd name="connsiteY8126" fmla="*/ 2222737 h 4305833"/>
                <a:gd name="connsiteX8127" fmla="*/ 3496495 w 4308628"/>
                <a:gd name="connsiteY8127" fmla="*/ 2228598 h 4305833"/>
                <a:gd name="connsiteX8128" fmla="*/ 3447769 w 4308628"/>
                <a:gd name="connsiteY8128" fmla="*/ 2519851 h 4305833"/>
                <a:gd name="connsiteX8129" fmla="*/ 3447403 w 4308628"/>
                <a:gd name="connsiteY8129" fmla="*/ 2526445 h 4305833"/>
                <a:gd name="connsiteX8130" fmla="*/ 3446671 w 4308628"/>
                <a:gd name="connsiteY8130" fmla="*/ 2521316 h 4305833"/>
                <a:gd name="connsiteX8131" fmla="*/ 3447769 w 4308628"/>
                <a:gd name="connsiteY8131" fmla="*/ 2519851 h 4305833"/>
                <a:gd name="connsiteX8132" fmla="*/ 3449601 w 4308628"/>
                <a:gd name="connsiteY8132" fmla="*/ 2616569 h 4305833"/>
                <a:gd name="connsiteX8133" fmla="*/ 3448869 w 4308628"/>
                <a:gd name="connsiteY8133" fmla="*/ 2618400 h 4305833"/>
                <a:gd name="connsiteX8134" fmla="*/ 3448869 w 4308628"/>
                <a:gd name="connsiteY8134" fmla="*/ 2616935 h 4305833"/>
                <a:gd name="connsiteX8135" fmla="*/ 3449601 w 4308628"/>
                <a:gd name="connsiteY8135" fmla="*/ 2616569 h 4305833"/>
                <a:gd name="connsiteX8136" fmla="*/ 3458027 w 4308628"/>
                <a:gd name="connsiteY8136" fmla="*/ 2560882 h 4305833"/>
                <a:gd name="connsiteX8137" fmla="*/ 3455463 w 4308628"/>
                <a:gd name="connsiteY8137" fmla="*/ 2517286 h 4305833"/>
                <a:gd name="connsiteX8138" fmla="*/ 3459127 w 4308628"/>
                <a:gd name="connsiteY8138" fmla="*/ 2512157 h 4305833"/>
                <a:gd name="connsiteX8139" fmla="*/ 3509683 w 4308628"/>
                <a:gd name="connsiteY8139" fmla="*/ 2499335 h 4305833"/>
                <a:gd name="connsiteX8140" fmla="*/ 3459859 w 4308628"/>
                <a:gd name="connsiteY8140" fmla="*/ 2596785 h 4305833"/>
                <a:gd name="connsiteX8141" fmla="*/ 3458027 w 4308628"/>
                <a:gd name="connsiteY8141" fmla="*/ 2560882 h 4305833"/>
                <a:gd name="connsiteX8142" fmla="*/ 3458027 w 4308628"/>
                <a:gd name="connsiteY8142" fmla="*/ 2560882 h 4305833"/>
                <a:gd name="connsiteX8143" fmla="*/ 3471216 w 4308628"/>
                <a:gd name="connsiteY8143" fmla="*/ 2502266 h 4305833"/>
                <a:gd name="connsiteX8144" fmla="*/ 3526169 w 4308628"/>
                <a:gd name="connsiteY8144" fmla="*/ 2467095 h 4305833"/>
                <a:gd name="connsiteX8145" fmla="*/ 3513713 w 4308628"/>
                <a:gd name="connsiteY8145" fmla="*/ 2491641 h 4305833"/>
                <a:gd name="connsiteX8146" fmla="*/ 3471216 w 4308628"/>
                <a:gd name="connsiteY8146" fmla="*/ 2502266 h 4305833"/>
                <a:gd name="connsiteX8147" fmla="*/ 3528734 w 4308628"/>
                <a:gd name="connsiteY8147" fmla="*/ 2150564 h 4305833"/>
                <a:gd name="connsiteX8148" fmla="*/ 3522140 w 4308628"/>
                <a:gd name="connsiteY8148" fmla="*/ 2163020 h 4305833"/>
                <a:gd name="connsiteX8149" fmla="*/ 3526902 w 4308628"/>
                <a:gd name="connsiteY8149" fmla="*/ 2146534 h 4305833"/>
                <a:gd name="connsiteX8150" fmla="*/ 3528734 w 4308628"/>
                <a:gd name="connsiteY8150" fmla="*/ 2150564 h 4305833"/>
                <a:gd name="connsiteX8151" fmla="*/ 3528734 w 4308628"/>
                <a:gd name="connsiteY8151" fmla="*/ 2150564 h 4305833"/>
                <a:gd name="connsiteX8152" fmla="*/ 3452898 w 4308628"/>
                <a:gd name="connsiteY8152" fmla="*/ 2604479 h 4305833"/>
                <a:gd name="connsiteX8153" fmla="*/ 3450334 w 4308628"/>
                <a:gd name="connsiteY8153" fmla="*/ 2605578 h 4305833"/>
                <a:gd name="connsiteX8154" fmla="*/ 3449601 w 4308628"/>
                <a:gd name="connsiteY8154" fmla="*/ 2607776 h 4305833"/>
                <a:gd name="connsiteX8155" fmla="*/ 3450700 w 4308628"/>
                <a:gd name="connsiteY8155" fmla="*/ 2590557 h 4305833"/>
                <a:gd name="connsiteX8156" fmla="*/ 3452898 w 4308628"/>
                <a:gd name="connsiteY8156" fmla="*/ 2604479 h 4305833"/>
                <a:gd name="connsiteX8157" fmla="*/ 3458027 w 4308628"/>
                <a:gd name="connsiteY8157" fmla="*/ 2282086 h 4305833"/>
                <a:gd name="connsiteX8158" fmla="*/ 3435314 w 4308628"/>
                <a:gd name="connsiteY8158" fmla="*/ 2106235 h 4305833"/>
                <a:gd name="connsiteX8159" fmla="*/ 3484772 w 4308628"/>
                <a:gd name="connsiteY8159" fmla="*/ 2219073 h 4305833"/>
                <a:gd name="connsiteX8160" fmla="*/ 3458027 w 4308628"/>
                <a:gd name="connsiteY8160" fmla="*/ 2282086 h 4305833"/>
                <a:gd name="connsiteX8161" fmla="*/ 3452898 w 4308628"/>
                <a:gd name="connsiteY8161" fmla="*/ 2302968 h 4305833"/>
                <a:gd name="connsiteX8162" fmla="*/ 3456562 w 4308628"/>
                <a:gd name="connsiteY8162" fmla="*/ 2303701 h 4305833"/>
                <a:gd name="connsiteX8163" fmla="*/ 3457295 w 4308628"/>
                <a:gd name="connsiteY8163" fmla="*/ 2303701 h 4305833"/>
                <a:gd name="connsiteX8164" fmla="*/ 3495029 w 4308628"/>
                <a:gd name="connsiteY8164" fmla="*/ 2378438 h 4305833"/>
                <a:gd name="connsiteX8165" fmla="*/ 3434581 w 4308628"/>
                <a:gd name="connsiteY8165" fmla="*/ 2437055 h 4305833"/>
                <a:gd name="connsiteX8166" fmla="*/ 3430917 w 4308628"/>
                <a:gd name="connsiteY8166" fmla="*/ 2435955 h 4305833"/>
                <a:gd name="connsiteX8167" fmla="*/ 3430917 w 4308628"/>
                <a:gd name="connsiteY8167" fmla="*/ 2435955 h 4305833"/>
                <a:gd name="connsiteX8168" fmla="*/ 3430551 w 4308628"/>
                <a:gd name="connsiteY8168" fmla="*/ 2435955 h 4305833"/>
                <a:gd name="connsiteX8169" fmla="*/ 3387687 w 4308628"/>
                <a:gd name="connsiteY8169" fmla="*/ 2360486 h 4305833"/>
                <a:gd name="connsiteX8170" fmla="*/ 3452898 w 4308628"/>
                <a:gd name="connsiteY8170" fmla="*/ 2302968 h 4305833"/>
                <a:gd name="connsiteX8171" fmla="*/ 3452898 w 4308628"/>
                <a:gd name="connsiteY8171" fmla="*/ 2302968 h 4305833"/>
                <a:gd name="connsiteX8172" fmla="*/ 3451067 w 4308628"/>
                <a:gd name="connsiteY8172" fmla="*/ 2630856 h 4305833"/>
                <a:gd name="connsiteX8173" fmla="*/ 3454364 w 4308628"/>
                <a:gd name="connsiteY8173" fmla="*/ 2625361 h 4305833"/>
                <a:gd name="connsiteX8174" fmla="*/ 3454364 w 4308628"/>
                <a:gd name="connsiteY8174" fmla="*/ 2635619 h 4305833"/>
                <a:gd name="connsiteX8175" fmla="*/ 3452532 w 4308628"/>
                <a:gd name="connsiteY8175" fmla="*/ 2634520 h 4305833"/>
                <a:gd name="connsiteX8176" fmla="*/ 3452898 w 4308628"/>
                <a:gd name="connsiteY8176" fmla="*/ 2633787 h 4305833"/>
                <a:gd name="connsiteX8177" fmla="*/ 3451067 w 4308628"/>
                <a:gd name="connsiteY8177" fmla="*/ 2630856 h 4305833"/>
                <a:gd name="connsiteX8178" fmla="*/ 3451067 w 4308628"/>
                <a:gd name="connsiteY8178" fmla="*/ 2630856 h 4305833"/>
                <a:gd name="connsiteX8179" fmla="*/ 3536061 w 4308628"/>
                <a:gd name="connsiteY8179" fmla="*/ 2463798 h 4305833"/>
                <a:gd name="connsiteX8180" fmla="*/ 3537526 w 4308628"/>
                <a:gd name="connsiteY8180" fmla="*/ 2465264 h 4305833"/>
                <a:gd name="connsiteX8181" fmla="*/ 3540091 w 4308628"/>
                <a:gd name="connsiteY8181" fmla="*/ 2465630 h 4305833"/>
                <a:gd name="connsiteX8182" fmla="*/ 3545586 w 4308628"/>
                <a:gd name="connsiteY8182" fmla="*/ 2461966 h 4305833"/>
                <a:gd name="connsiteX8183" fmla="*/ 3545586 w 4308628"/>
                <a:gd name="connsiteY8183" fmla="*/ 2460135 h 4305833"/>
                <a:gd name="connsiteX8184" fmla="*/ 3547052 w 4308628"/>
                <a:gd name="connsiteY8184" fmla="*/ 2459036 h 4305833"/>
                <a:gd name="connsiteX8185" fmla="*/ 3613729 w 4308628"/>
                <a:gd name="connsiteY8185" fmla="*/ 2465630 h 4305833"/>
                <a:gd name="connsiteX8186" fmla="*/ 3523239 w 4308628"/>
                <a:gd name="connsiteY8186" fmla="*/ 2488711 h 4305833"/>
                <a:gd name="connsiteX8187" fmla="*/ 3536061 w 4308628"/>
                <a:gd name="connsiteY8187" fmla="*/ 2463798 h 4305833"/>
                <a:gd name="connsiteX8188" fmla="*/ 3570865 w 4308628"/>
                <a:gd name="connsiteY8188" fmla="*/ 2318722 h 4305833"/>
                <a:gd name="connsiteX8189" fmla="*/ 3569766 w 4308628"/>
                <a:gd name="connsiteY8189" fmla="*/ 2317256 h 4305833"/>
                <a:gd name="connsiteX8190" fmla="*/ 3570498 w 4308628"/>
                <a:gd name="connsiteY8190" fmla="*/ 2315791 h 4305833"/>
                <a:gd name="connsiteX8191" fmla="*/ 3563904 w 4308628"/>
                <a:gd name="connsiteY8191" fmla="*/ 2310295 h 4305833"/>
                <a:gd name="connsiteX8192" fmla="*/ 3563904 w 4308628"/>
                <a:gd name="connsiteY8192" fmla="*/ 2310295 h 4305833"/>
                <a:gd name="connsiteX8193" fmla="*/ 3562072 w 4308628"/>
                <a:gd name="connsiteY8193" fmla="*/ 2311394 h 4305833"/>
                <a:gd name="connsiteX8194" fmla="*/ 3558409 w 4308628"/>
                <a:gd name="connsiteY8194" fmla="*/ 2283185 h 4305833"/>
                <a:gd name="connsiteX8195" fmla="*/ 3636442 w 4308628"/>
                <a:gd name="connsiteY8195" fmla="*/ 2334475 h 4305833"/>
                <a:gd name="connsiteX8196" fmla="*/ 3570865 w 4308628"/>
                <a:gd name="connsiteY8196" fmla="*/ 2318722 h 4305833"/>
                <a:gd name="connsiteX8197" fmla="*/ 3536794 w 4308628"/>
                <a:gd name="connsiteY8197" fmla="*/ 2131514 h 4305833"/>
                <a:gd name="connsiteX8198" fmla="*/ 3535695 w 4308628"/>
                <a:gd name="connsiteY8198" fmla="*/ 2125652 h 4305833"/>
                <a:gd name="connsiteX8199" fmla="*/ 3537893 w 4308628"/>
                <a:gd name="connsiteY8199" fmla="*/ 2123088 h 4305833"/>
                <a:gd name="connsiteX8200" fmla="*/ 3537893 w 4308628"/>
                <a:gd name="connsiteY8200" fmla="*/ 2122355 h 4305833"/>
                <a:gd name="connsiteX8201" fmla="*/ 3540091 w 4308628"/>
                <a:gd name="connsiteY8201" fmla="*/ 2121989 h 4305833"/>
                <a:gd name="connsiteX8202" fmla="*/ 3536794 w 4308628"/>
                <a:gd name="connsiteY8202" fmla="*/ 2131514 h 4305833"/>
                <a:gd name="connsiteX8203" fmla="*/ 3507485 w 4308628"/>
                <a:gd name="connsiteY8203" fmla="*/ 2191230 h 4305833"/>
                <a:gd name="connsiteX8204" fmla="*/ 3492831 w 4308628"/>
                <a:gd name="connsiteY8204" fmla="*/ 2218340 h 4305833"/>
                <a:gd name="connsiteX8205" fmla="*/ 3492465 w 4308628"/>
                <a:gd name="connsiteY8205" fmla="*/ 2219073 h 4305833"/>
                <a:gd name="connsiteX8206" fmla="*/ 3496861 w 4308628"/>
                <a:gd name="connsiteY8206" fmla="*/ 2208815 h 4305833"/>
                <a:gd name="connsiteX8207" fmla="*/ 3512981 w 4308628"/>
                <a:gd name="connsiteY8207" fmla="*/ 2170348 h 4305833"/>
                <a:gd name="connsiteX8208" fmla="*/ 3507485 w 4308628"/>
                <a:gd name="connsiteY8208" fmla="*/ 2191230 h 4305833"/>
                <a:gd name="connsiteX8209" fmla="*/ 3428719 w 4308628"/>
                <a:gd name="connsiteY8209" fmla="*/ 2456837 h 4305833"/>
                <a:gd name="connsiteX8210" fmla="*/ 3433482 w 4308628"/>
                <a:gd name="connsiteY8210" fmla="*/ 2525346 h 4305833"/>
                <a:gd name="connsiteX8211" fmla="*/ 3349953 w 4308628"/>
                <a:gd name="connsiteY8211" fmla="*/ 2615836 h 4305833"/>
                <a:gd name="connsiteX8212" fmla="*/ 3428719 w 4308628"/>
                <a:gd name="connsiteY8212" fmla="*/ 2456837 h 4305833"/>
                <a:gd name="connsiteX8213" fmla="*/ 3440442 w 4308628"/>
                <a:gd name="connsiteY8213" fmla="*/ 2527910 h 4305833"/>
                <a:gd name="connsiteX8214" fmla="*/ 3440442 w 4308628"/>
                <a:gd name="connsiteY8214" fmla="*/ 2527910 h 4305833"/>
                <a:gd name="connsiteX8215" fmla="*/ 3445571 w 4308628"/>
                <a:gd name="connsiteY8215" fmla="*/ 2558684 h 4305833"/>
                <a:gd name="connsiteX8216" fmla="*/ 3444472 w 4308628"/>
                <a:gd name="connsiteY8216" fmla="*/ 2581032 h 4305833"/>
                <a:gd name="connsiteX8217" fmla="*/ 3440442 w 4308628"/>
                <a:gd name="connsiteY8217" fmla="*/ 2527910 h 4305833"/>
                <a:gd name="connsiteX8218" fmla="*/ 2949893 w 4308628"/>
                <a:gd name="connsiteY8218" fmla="*/ 2398587 h 4305833"/>
                <a:gd name="connsiteX8219" fmla="*/ 2948427 w 4308628"/>
                <a:gd name="connsiteY8219" fmla="*/ 2394924 h 4305833"/>
                <a:gd name="connsiteX8220" fmla="*/ 2945862 w 4308628"/>
                <a:gd name="connsiteY8220" fmla="*/ 2393824 h 4305833"/>
                <a:gd name="connsiteX8221" fmla="*/ 2948793 w 4308628"/>
                <a:gd name="connsiteY8221" fmla="*/ 2361585 h 4305833"/>
                <a:gd name="connsiteX8222" fmla="*/ 3040382 w 4308628"/>
                <a:gd name="connsiteY8222" fmla="*/ 2405914 h 4305833"/>
                <a:gd name="connsiteX8223" fmla="*/ 3038917 w 4308628"/>
                <a:gd name="connsiteY8223" fmla="*/ 2408479 h 4305833"/>
                <a:gd name="connsiteX8224" fmla="*/ 2949893 w 4308628"/>
                <a:gd name="connsiteY8224" fmla="*/ 2398587 h 4305833"/>
                <a:gd name="connsiteX8225" fmla="*/ 3073721 w 4308628"/>
                <a:gd name="connsiteY8225" fmla="*/ 2200755 h 4305833"/>
                <a:gd name="connsiteX8226" fmla="*/ 3074453 w 4308628"/>
                <a:gd name="connsiteY8226" fmla="*/ 2203686 h 4305833"/>
                <a:gd name="connsiteX8227" fmla="*/ 2973339 w 4308628"/>
                <a:gd name="connsiteY8227" fmla="*/ 2215776 h 4305833"/>
                <a:gd name="connsiteX8228" fmla="*/ 2981033 w 4308628"/>
                <a:gd name="connsiteY8228" fmla="*/ 2185002 h 4305833"/>
                <a:gd name="connsiteX8229" fmla="*/ 2983963 w 4308628"/>
                <a:gd name="connsiteY8229" fmla="*/ 2184269 h 4305833"/>
                <a:gd name="connsiteX8230" fmla="*/ 2986528 w 4308628"/>
                <a:gd name="connsiteY8230" fmla="*/ 2180972 h 4305833"/>
                <a:gd name="connsiteX8231" fmla="*/ 3073721 w 4308628"/>
                <a:gd name="connsiteY8231" fmla="*/ 2200755 h 4305833"/>
                <a:gd name="connsiteX8232" fmla="*/ 2942199 w 4308628"/>
                <a:gd name="connsiteY8232" fmla="*/ 2334841 h 4305833"/>
                <a:gd name="connsiteX8233" fmla="*/ 2945130 w 4308628"/>
                <a:gd name="connsiteY8233" fmla="*/ 2324583 h 4305833"/>
                <a:gd name="connsiteX8234" fmla="*/ 2944031 w 4308628"/>
                <a:gd name="connsiteY8234" fmla="*/ 2335940 h 4305833"/>
                <a:gd name="connsiteX8235" fmla="*/ 2942199 w 4308628"/>
                <a:gd name="connsiteY8235" fmla="*/ 2334841 h 4305833"/>
                <a:gd name="connsiteX8236" fmla="*/ 2938169 w 4308628"/>
                <a:gd name="connsiteY8236" fmla="*/ 2348763 h 4305833"/>
                <a:gd name="connsiteX8237" fmla="*/ 2940367 w 4308628"/>
                <a:gd name="connsiteY8237" fmla="*/ 2341802 h 4305833"/>
                <a:gd name="connsiteX8238" fmla="*/ 2943664 w 4308628"/>
                <a:gd name="connsiteY8238" fmla="*/ 2343634 h 4305833"/>
                <a:gd name="connsiteX8239" fmla="*/ 2942932 w 4308628"/>
                <a:gd name="connsiteY8239" fmla="*/ 2350961 h 4305833"/>
                <a:gd name="connsiteX8240" fmla="*/ 2938169 w 4308628"/>
                <a:gd name="connsiteY8240" fmla="*/ 2348763 h 4305833"/>
                <a:gd name="connsiteX8241" fmla="*/ 2949893 w 4308628"/>
                <a:gd name="connsiteY8241" fmla="*/ 2347664 h 4305833"/>
                <a:gd name="connsiteX8242" fmla="*/ 3007777 w 4308628"/>
                <a:gd name="connsiteY8242" fmla="*/ 2382467 h 4305833"/>
                <a:gd name="connsiteX8243" fmla="*/ 2949160 w 4308628"/>
                <a:gd name="connsiteY8243" fmla="*/ 2354258 h 4305833"/>
                <a:gd name="connsiteX8244" fmla="*/ 2949893 w 4308628"/>
                <a:gd name="connsiteY8244" fmla="*/ 2347664 h 4305833"/>
                <a:gd name="connsiteX8245" fmla="*/ 2934139 w 4308628"/>
                <a:gd name="connsiteY8245" fmla="*/ 2338139 h 4305833"/>
                <a:gd name="connsiteX8246" fmla="*/ 2931941 w 4308628"/>
                <a:gd name="connsiteY8246" fmla="*/ 2345832 h 4305833"/>
                <a:gd name="connsiteX8247" fmla="*/ 2918752 w 4308628"/>
                <a:gd name="connsiteY8247" fmla="*/ 2339604 h 4305833"/>
                <a:gd name="connsiteX8248" fmla="*/ 2912524 w 4308628"/>
                <a:gd name="connsiteY8248" fmla="*/ 2325682 h 4305833"/>
                <a:gd name="connsiteX8249" fmla="*/ 2912524 w 4308628"/>
                <a:gd name="connsiteY8249" fmla="*/ 2325316 h 4305833"/>
                <a:gd name="connsiteX8250" fmla="*/ 2934139 w 4308628"/>
                <a:gd name="connsiteY8250" fmla="*/ 2338139 h 4305833"/>
                <a:gd name="connsiteX8251" fmla="*/ 2930109 w 4308628"/>
                <a:gd name="connsiteY8251" fmla="*/ 2352060 h 4305833"/>
                <a:gd name="connsiteX8252" fmla="*/ 2927911 w 4308628"/>
                <a:gd name="connsiteY8252" fmla="*/ 2359753 h 4305833"/>
                <a:gd name="connsiteX8253" fmla="*/ 2923149 w 4308628"/>
                <a:gd name="connsiteY8253" fmla="*/ 2348763 h 4305833"/>
                <a:gd name="connsiteX8254" fmla="*/ 2930109 w 4308628"/>
                <a:gd name="connsiteY8254" fmla="*/ 2352060 h 4305833"/>
                <a:gd name="connsiteX8255" fmla="*/ 2936337 w 4308628"/>
                <a:gd name="connsiteY8255" fmla="*/ 2355357 h 4305833"/>
                <a:gd name="connsiteX8256" fmla="*/ 2942199 w 4308628"/>
                <a:gd name="connsiteY8256" fmla="*/ 2358288 h 4305833"/>
                <a:gd name="connsiteX8257" fmla="*/ 2939635 w 4308628"/>
                <a:gd name="connsiteY8257" fmla="*/ 2387230 h 4305833"/>
                <a:gd name="connsiteX8258" fmla="*/ 2931941 w 4308628"/>
                <a:gd name="connsiteY8258" fmla="*/ 2369645 h 4305833"/>
                <a:gd name="connsiteX8259" fmla="*/ 2936337 w 4308628"/>
                <a:gd name="connsiteY8259" fmla="*/ 2355357 h 4305833"/>
                <a:gd name="connsiteX8260" fmla="*/ 2950259 w 4308628"/>
                <a:gd name="connsiteY8260" fmla="*/ 2285750 h 4305833"/>
                <a:gd name="connsiteX8261" fmla="*/ 2951358 w 4308628"/>
                <a:gd name="connsiteY8261" fmla="*/ 2286116 h 4305833"/>
                <a:gd name="connsiteX8262" fmla="*/ 2946595 w 4308628"/>
                <a:gd name="connsiteY8262" fmla="*/ 2290512 h 4305833"/>
                <a:gd name="connsiteX8263" fmla="*/ 2947328 w 4308628"/>
                <a:gd name="connsiteY8263" fmla="*/ 2292344 h 4305833"/>
                <a:gd name="connsiteX8264" fmla="*/ 2935971 w 4308628"/>
                <a:gd name="connsiteY8264" fmla="*/ 2331178 h 4305833"/>
                <a:gd name="connsiteX8265" fmla="*/ 2907762 w 4308628"/>
                <a:gd name="connsiteY8265" fmla="*/ 2314325 h 4305833"/>
                <a:gd name="connsiteX8266" fmla="*/ 2891276 w 4308628"/>
                <a:gd name="connsiteY8266" fmla="*/ 2276957 h 4305833"/>
                <a:gd name="connsiteX8267" fmla="*/ 2918752 w 4308628"/>
                <a:gd name="connsiteY8267" fmla="*/ 2246916 h 4305833"/>
                <a:gd name="connsiteX8268" fmla="*/ 2951358 w 4308628"/>
                <a:gd name="connsiteY8268" fmla="*/ 2239955 h 4305833"/>
                <a:gd name="connsiteX8269" fmla="*/ 2949526 w 4308628"/>
                <a:gd name="connsiteY8269" fmla="*/ 2283185 h 4305833"/>
                <a:gd name="connsiteX8270" fmla="*/ 2949893 w 4308628"/>
                <a:gd name="connsiteY8270" fmla="*/ 2284650 h 4305833"/>
                <a:gd name="connsiteX8271" fmla="*/ 2950259 w 4308628"/>
                <a:gd name="connsiteY8271" fmla="*/ 2285750 h 4305833"/>
                <a:gd name="connsiteX8272" fmla="*/ 2950259 w 4308628"/>
                <a:gd name="connsiteY8272" fmla="*/ 2285750 h 4305833"/>
                <a:gd name="connsiteX8273" fmla="*/ 2950259 w 4308628"/>
                <a:gd name="connsiteY8273" fmla="*/ 2285750 h 4305833"/>
                <a:gd name="connsiteX8274" fmla="*/ 2950259 w 4308628"/>
                <a:gd name="connsiteY8274" fmla="*/ 2285750 h 4305833"/>
                <a:gd name="connsiteX8275" fmla="*/ 2958319 w 4308628"/>
                <a:gd name="connsiteY8275" fmla="*/ 2238490 h 4305833"/>
                <a:gd name="connsiteX8276" fmla="*/ 2960517 w 4308628"/>
                <a:gd name="connsiteY8276" fmla="*/ 2238123 h 4305833"/>
                <a:gd name="connsiteX8277" fmla="*/ 2957586 w 4308628"/>
                <a:gd name="connsiteY8277" fmla="*/ 2249480 h 4305833"/>
                <a:gd name="connsiteX8278" fmla="*/ 2958319 w 4308628"/>
                <a:gd name="connsiteY8278" fmla="*/ 2238490 h 4305833"/>
                <a:gd name="connsiteX8279" fmla="*/ 2958685 w 4308628"/>
                <a:gd name="connsiteY8279" fmla="*/ 2231529 h 4305833"/>
                <a:gd name="connsiteX8280" fmla="*/ 2959052 w 4308628"/>
                <a:gd name="connsiteY8280" fmla="*/ 2224202 h 4305833"/>
                <a:gd name="connsiteX8281" fmla="*/ 2964180 w 4308628"/>
                <a:gd name="connsiteY8281" fmla="*/ 2223469 h 4305833"/>
                <a:gd name="connsiteX8282" fmla="*/ 2962348 w 4308628"/>
                <a:gd name="connsiteY8282" fmla="*/ 2230430 h 4305833"/>
                <a:gd name="connsiteX8283" fmla="*/ 2958685 w 4308628"/>
                <a:gd name="connsiteY8283" fmla="*/ 2231529 h 4305833"/>
                <a:gd name="connsiteX8284" fmla="*/ 2971507 w 4308628"/>
                <a:gd name="connsiteY8284" fmla="*/ 2222737 h 4305833"/>
                <a:gd name="connsiteX8285" fmla="*/ 3036352 w 4308628"/>
                <a:gd name="connsiteY8285" fmla="*/ 2215043 h 4305833"/>
                <a:gd name="connsiteX8286" fmla="*/ 2970042 w 4308628"/>
                <a:gd name="connsiteY8286" fmla="*/ 2229331 h 4305833"/>
                <a:gd name="connsiteX8287" fmla="*/ 2971507 w 4308628"/>
                <a:gd name="connsiteY8287" fmla="*/ 2222737 h 4305833"/>
                <a:gd name="connsiteX8288" fmla="*/ 2972973 w 4308628"/>
                <a:gd name="connsiteY8288" fmla="*/ 2188299 h 4305833"/>
                <a:gd name="connsiteX8289" fmla="*/ 2966012 w 4308628"/>
                <a:gd name="connsiteY8289" fmla="*/ 2216508 h 4305833"/>
                <a:gd name="connsiteX8290" fmla="*/ 2959418 w 4308628"/>
                <a:gd name="connsiteY8290" fmla="*/ 2217241 h 4305833"/>
                <a:gd name="connsiteX8291" fmla="*/ 2960150 w 4308628"/>
                <a:gd name="connsiteY8291" fmla="*/ 2202220 h 4305833"/>
                <a:gd name="connsiteX8292" fmla="*/ 2972973 w 4308628"/>
                <a:gd name="connsiteY8292" fmla="*/ 2188299 h 4305833"/>
                <a:gd name="connsiteX8293" fmla="*/ 2952457 w 4308628"/>
                <a:gd name="connsiteY8293" fmla="*/ 2217974 h 4305833"/>
                <a:gd name="connsiteX8294" fmla="*/ 2944397 w 4308628"/>
                <a:gd name="connsiteY8294" fmla="*/ 2219073 h 4305833"/>
                <a:gd name="connsiteX8295" fmla="*/ 2952823 w 4308628"/>
                <a:gd name="connsiteY8295" fmla="*/ 2209914 h 4305833"/>
                <a:gd name="connsiteX8296" fmla="*/ 2952457 w 4308628"/>
                <a:gd name="connsiteY8296" fmla="*/ 2217974 h 4305833"/>
                <a:gd name="connsiteX8297" fmla="*/ 2952091 w 4308628"/>
                <a:gd name="connsiteY8297" fmla="*/ 2224935 h 4305833"/>
                <a:gd name="connsiteX8298" fmla="*/ 2951724 w 4308628"/>
                <a:gd name="connsiteY8298" fmla="*/ 2232994 h 4305833"/>
                <a:gd name="connsiteX8299" fmla="*/ 2926812 w 4308628"/>
                <a:gd name="connsiteY8299" fmla="*/ 2238123 h 4305833"/>
                <a:gd name="connsiteX8300" fmla="*/ 2937803 w 4308628"/>
                <a:gd name="connsiteY8300" fmla="*/ 2227133 h 4305833"/>
                <a:gd name="connsiteX8301" fmla="*/ 2952091 w 4308628"/>
                <a:gd name="connsiteY8301" fmla="*/ 2224935 h 4305833"/>
                <a:gd name="connsiteX8302" fmla="*/ 3094603 w 4308628"/>
                <a:gd name="connsiteY8302" fmla="*/ 2207716 h 4305833"/>
                <a:gd name="connsiteX8303" fmla="*/ 3096801 w 4308628"/>
                <a:gd name="connsiteY8303" fmla="*/ 2207349 h 4305833"/>
                <a:gd name="connsiteX8304" fmla="*/ 3096801 w 4308628"/>
                <a:gd name="connsiteY8304" fmla="*/ 2208082 h 4305833"/>
                <a:gd name="connsiteX8305" fmla="*/ 3094603 w 4308628"/>
                <a:gd name="connsiteY8305" fmla="*/ 2207716 h 4305833"/>
                <a:gd name="connsiteX8306" fmla="*/ 3063463 w 4308628"/>
                <a:gd name="connsiteY8306" fmla="*/ 2409211 h 4305833"/>
                <a:gd name="connsiteX8307" fmla="*/ 3061264 w 4308628"/>
                <a:gd name="connsiteY8307" fmla="*/ 2408112 h 4305833"/>
                <a:gd name="connsiteX8308" fmla="*/ 3063463 w 4308628"/>
                <a:gd name="connsiteY8308" fmla="*/ 2408479 h 4305833"/>
                <a:gd name="connsiteX8309" fmla="*/ 3063463 w 4308628"/>
                <a:gd name="connsiteY8309" fmla="*/ 2409211 h 4305833"/>
                <a:gd name="connsiteX8310" fmla="*/ 3059433 w 4308628"/>
                <a:gd name="connsiteY8310" fmla="*/ 2401152 h 4305833"/>
                <a:gd name="connsiteX8311" fmla="*/ 3064195 w 4308628"/>
                <a:gd name="connsiteY8311" fmla="*/ 2399686 h 4305833"/>
                <a:gd name="connsiteX8312" fmla="*/ 3064195 w 4308628"/>
                <a:gd name="connsiteY8312" fmla="*/ 2402251 h 4305833"/>
                <a:gd name="connsiteX8313" fmla="*/ 3059433 w 4308628"/>
                <a:gd name="connsiteY8313" fmla="*/ 2401152 h 4305833"/>
                <a:gd name="connsiteX8314" fmla="*/ 3051373 w 4308628"/>
                <a:gd name="connsiteY8314" fmla="*/ 2396389 h 4305833"/>
                <a:gd name="connsiteX8315" fmla="*/ 3067493 w 4308628"/>
                <a:gd name="connsiteY8315" fmla="*/ 2338871 h 4305833"/>
                <a:gd name="connsiteX8316" fmla="*/ 3064195 w 4308628"/>
                <a:gd name="connsiteY8316" fmla="*/ 2391993 h 4305833"/>
                <a:gd name="connsiteX8317" fmla="*/ 3051373 w 4308628"/>
                <a:gd name="connsiteY8317" fmla="*/ 2396389 h 4305833"/>
                <a:gd name="connsiteX8318" fmla="*/ 3044412 w 4308628"/>
                <a:gd name="connsiteY8318" fmla="*/ 2396389 h 4305833"/>
                <a:gd name="connsiteX8319" fmla="*/ 2950625 w 4308628"/>
                <a:gd name="connsiteY8319" fmla="*/ 2339970 h 4305833"/>
                <a:gd name="connsiteX8320" fmla="*/ 2954655 w 4308628"/>
                <a:gd name="connsiteY8320" fmla="*/ 2294176 h 4305833"/>
                <a:gd name="connsiteX8321" fmla="*/ 2956121 w 4308628"/>
                <a:gd name="connsiteY8321" fmla="*/ 2290879 h 4305833"/>
                <a:gd name="connsiteX8322" fmla="*/ 2955021 w 4308628"/>
                <a:gd name="connsiteY8322" fmla="*/ 2287215 h 4305833"/>
                <a:gd name="connsiteX8323" fmla="*/ 2952823 w 4308628"/>
                <a:gd name="connsiteY8323" fmla="*/ 2286482 h 4305833"/>
                <a:gd name="connsiteX8324" fmla="*/ 2952823 w 4308628"/>
                <a:gd name="connsiteY8324" fmla="*/ 2286482 h 4305833"/>
                <a:gd name="connsiteX8325" fmla="*/ 2955754 w 4308628"/>
                <a:gd name="connsiteY8325" fmla="*/ 2284284 h 4305833"/>
                <a:gd name="connsiteX8326" fmla="*/ 2956121 w 4308628"/>
                <a:gd name="connsiteY8326" fmla="*/ 2283918 h 4305833"/>
                <a:gd name="connsiteX8327" fmla="*/ 2967844 w 4308628"/>
                <a:gd name="connsiteY8327" fmla="*/ 2236292 h 4305833"/>
                <a:gd name="connsiteX8328" fmla="*/ 3074820 w 4308628"/>
                <a:gd name="connsiteY8328" fmla="*/ 2213578 h 4305833"/>
                <a:gd name="connsiteX8329" fmla="*/ 3074820 w 4308628"/>
                <a:gd name="connsiteY8329" fmla="*/ 2213578 h 4305833"/>
                <a:gd name="connsiteX8330" fmla="*/ 3069324 w 4308628"/>
                <a:gd name="connsiteY8330" fmla="*/ 2306632 h 4305833"/>
                <a:gd name="connsiteX8331" fmla="*/ 3044412 w 4308628"/>
                <a:gd name="connsiteY8331" fmla="*/ 2396389 h 4305833"/>
                <a:gd name="connsiteX8332" fmla="*/ 3081781 w 4308628"/>
                <a:gd name="connsiteY8332" fmla="*/ 2216142 h 4305833"/>
                <a:gd name="connsiteX8333" fmla="*/ 3092405 w 4308628"/>
                <a:gd name="connsiteY8333" fmla="*/ 2224568 h 4305833"/>
                <a:gd name="connsiteX8334" fmla="*/ 3078117 w 4308628"/>
                <a:gd name="connsiteY8334" fmla="*/ 2275858 h 4305833"/>
                <a:gd name="connsiteX8335" fmla="*/ 3081781 w 4308628"/>
                <a:gd name="connsiteY8335" fmla="*/ 2216142 h 4305833"/>
                <a:gd name="connsiteX8336" fmla="*/ 3090573 w 4308628"/>
                <a:gd name="connsiteY8336" fmla="*/ 2214310 h 4305833"/>
                <a:gd name="connsiteX8337" fmla="*/ 3094969 w 4308628"/>
                <a:gd name="connsiteY8337" fmla="*/ 2215043 h 4305833"/>
                <a:gd name="connsiteX8338" fmla="*/ 3094236 w 4308628"/>
                <a:gd name="connsiteY8338" fmla="*/ 2217608 h 4305833"/>
                <a:gd name="connsiteX8339" fmla="*/ 3090573 w 4308628"/>
                <a:gd name="connsiteY8339" fmla="*/ 2214310 h 4305833"/>
                <a:gd name="connsiteX8340" fmla="*/ 2960883 w 4308628"/>
                <a:gd name="connsiteY8340" fmla="*/ 2191596 h 4305833"/>
                <a:gd name="connsiteX8341" fmla="*/ 2960883 w 4308628"/>
                <a:gd name="connsiteY8341" fmla="*/ 2191596 h 4305833"/>
                <a:gd name="connsiteX8342" fmla="*/ 2960883 w 4308628"/>
                <a:gd name="connsiteY8342" fmla="*/ 2191596 h 4305833"/>
                <a:gd name="connsiteX8343" fmla="*/ 2960883 w 4308628"/>
                <a:gd name="connsiteY8343" fmla="*/ 2191596 h 4305833"/>
                <a:gd name="connsiteX8344" fmla="*/ 2907762 w 4308628"/>
                <a:gd name="connsiteY8344" fmla="*/ 2249480 h 4305833"/>
                <a:gd name="connsiteX8345" fmla="*/ 2888711 w 4308628"/>
                <a:gd name="connsiteY8345" fmla="*/ 2269996 h 4305833"/>
                <a:gd name="connsiteX8346" fmla="*/ 2885047 w 4308628"/>
                <a:gd name="connsiteY8346" fmla="*/ 2261936 h 4305833"/>
                <a:gd name="connsiteX8347" fmla="*/ 2887612 w 4308628"/>
                <a:gd name="connsiteY8347" fmla="*/ 2253877 h 4305833"/>
                <a:gd name="connsiteX8348" fmla="*/ 2907762 w 4308628"/>
                <a:gd name="connsiteY8348" fmla="*/ 2249480 h 4305833"/>
                <a:gd name="connsiteX8349" fmla="*/ 2882117 w 4308628"/>
                <a:gd name="connsiteY8349" fmla="*/ 2271462 h 4305833"/>
                <a:gd name="connsiteX8350" fmla="*/ 2883949 w 4308628"/>
                <a:gd name="connsiteY8350" fmla="*/ 2275491 h 4305833"/>
                <a:gd name="connsiteX8351" fmla="*/ 2881018 w 4308628"/>
                <a:gd name="connsiteY8351" fmla="*/ 2278789 h 4305833"/>
                <a:gd name="connsiteX8352" fmla="*/ 2881018 w 4308628"/>
                <a:gd name="connsiteY8352" fmla="*/ 2275125 h 4305833"/>
                <a:gd name="connsiteX8353" fmla="*/ 2882117 w 4308628"/>
                <a:gd name="connsiteY8353" fmla="*/ 2271462 h 4305833"/>
                <a:gd name="connsiteX8354" fmla="*/ 2882117 w 4308628"/>
                <a:gd name="connsiteY8354" fmla="*/ 2271462 h 4305833"/>
                <a:gd name="connsiteX8355" fmla="*/ 2880651 w 4308628"/>
                <a:gd name="connsiteY8355" fmla="*/ 2289047 h 4305833"/>
                <a:gd name="connsiteX8356" fmla="*/ 2886879 w 4308628"/>
                <a:gd name="connsiteY8356" fmla="*/ 2282452 h 4305833"/>
                <a:gd name="connsiteX8357" fmla="*/ 2897870 w 4308628"/>
                <a:gd name="connsiteY8357" fmla="*/ 2308097 h 4305833"/>
                <a:gd name="connsiteX8358" fmla="*/ 2880651 w 4308628"/>
                <a:gd name="connsiteY8358" fmla="*/ 2297473 h 4305833"/>
                <a:gd name="connsiteX8359" fmla="*/ 2880651 w 4308628"/>
                <a:gd name="connsiteY8359" fmla="*/ 2289047 h 4305833"/>
                <a:gd name="connsiteX8360" fmla="*/ 2929376 w 4308628"/>
                <a:gd name="connsiteY8360" fmla="*/ 2379903 h 4305833"/>
                <a:gd name="connsiteX8361" fmla="*/ 2929376 w 4308628"/>
                <a:gd name="connsiteY8361" fmla="*/ 2379903 h 4305833"/>
                <a:gd name="connsiteX8362" fmla="*/ 2929376 w 4308628"/>
                <a:gd name="connsiteY8362" fmla="*/ 2379903 h 4305833"/>
                <a:gd name="connsiteX8363" fmla="*/ 2934505 w 4308628"/>
                <a:gd name="connsiteY8363" fmla="*/ 2397488 h 4305833"/>
                <a:gd name="connsiteX8364" fmla="*/ 2933040 w 4308628"/>
                <a:gd name="connsiteY8364" fmla="*/ 2401152 h 4305833"/>
                <a:gd name="connsiteX8365" fmla="*/ 2935605 w 4308628"/>
                <a:gd name="connsiteY8365" fmla="*/ 2407746 h 4305833"/>
                <a:gd name="connsiteX8366" fmla="*/ 2938169 w 4308628"/>
                <a:gd name="connsiteY8366" fmla="*/ 2408845 h 4305833"/>
                <a:gd name="connsiteX8367" fmla="*/ 2938169 w 4308628"/>
                <a:gd name="connsiteY8367" fmla="*/ 2409578 h 4305833"/>
                <a:gd name="connsiteX8368" fmla="*/ 2932307 w 4308628"/>
                <a:gd name="connsiteY8368" fmla="*/ 2405548 h 4305833"/>
                <a:gd name="connsiteX8369" fmla="*/ 2923515 w 4308628"/>
                <a:gd name="connsiteY8369" fmla="*/ 2399686 h 4305833"/>
                <a:gd name="connsiteX8370" fmla="*/ 2926812 w 4308628"/>
                <a:gd name="connsiteY8370" fmla="*/ 2388695 h 4305833"/>
                <a:gd name="connsiteX8371" fmla="*/ 2934505 w 4308628"/>
                <a:gd name="connsiteY8371" fmla="*/ 2397488 h 4305833"/>
                <a:gd name="connsiteX8372" fmla="*/ 2971874 w 4308628"/>
                <a:gd name="connsiteY8372" fmla="*/ 2168882 h 4305833"/>
                <a:gd name="connsiteX8373" fmla="*/ 2978468 w 4308628"/>
                <a:gd name="connsiteY8373" fmla="*/ 2167050 h 4305833"/>
                <a:gd name="connsiteX8374" fmla="*/ 2978468 w 4308628"/>
                <a:gd name="connsiteY8374" fmla="*/ 2167783 h 4305833"/>
                <a:gd name="connsiteX8375" fmla="*/ 2975904 w 4308628"/>
                <a:gd name="connsiteY8375" fmla="*/ 2167783 h 4305833"/>
                <a:gd name="connsiteX8376" fmla="*/ 2971507 w 4308628"/>
                <a:gd name="connsiteY8376" fmla="*/ 2176942 h 4305833"/>
                <a:gd name="connsiteX8377" fmla="*/ 2961250 w 4308628"/>
                <a:gd name="connsiteY8377" fmla="*/ 2183170 h 4305833"/>
                <a:gd name="connsiteX8378" fmla="*/ 2961616 w 4308628"/>
                <a:gd name="connsiteY8378" fmla="*/ 2171813 h 4305833"/>
                <a:gd name="connsiteX8379" fmla="*/ 2971874 w 4308628"/>
                <a:gd name="connsiteY8379" fmla="*/ 2168882 h 4305833"/>
                <a:gd name="connsiteX8380" fmla="*/ 2971874 w 4308628"/>
                <a:gd name="connsiteY8380" fmla="*/ 2168882 h 4305833"/>
                <a:gd name="connsiteX8381" fmla="*/ 2953556 w 4308628"/>
                <a:gd name="connsiteY8381" fmla="*/ 2195992 h 4305833"/>
                <a:gd name="connsiteX8382" fmla="*/ 2953556 w 4308628"/>
                <a:gd name="connsiteY8382" fmla="*/ 2199656 h 4305833"/>
                <a:gd name="connsiteX8383" fmla="*/ 2934505 w 4308628"/>
                <a:gd name="connsiteY8383" fmla="*/ 2220538 h 4305833"/>
                <a:gd name="connsiteX8384" fmla="*/ 2908128 w 4308628"/>
                <a:gd name="connsiteY8384" fmla="*/ 2223835 h 4305833"/>
                <a:gd name="connsiteX8385" fmla="*/ 2938169 w 4308628"/>
                <a:gd name="connsiteY8385" fmla="*/ 2205884 h 4305833"/>
                <a:gd name="connsiteX8386" fmla="*/ 2953556 w 4308628"/>
                <a:gd name="connsiteY8386" fmla="*/ 2195992 h 4305833"/>
                <a:gd name="connsiteX8387" fmla="*/ 2893474 w 4308628"/>
                <a:gd name="connsiteY8387" fmla="*/ 2236658 h 4305833"/>
                <a:gd name="connsiteX8388" fmla="*/ 2896038 w 4308628"/>
                <a:gd name="connsiteY8388" fmla="*/ 2235925 h 4305833"/>
                <a:gd name="connsiteX8389" fmla="*/ 2900068 w 4308628"/>
                <a:gd name="connsiteY8389" fmla="*/ 2231529 h 4305833"/>
                <a:gd name="connsiteX8390" fmla="*/ 2927545 w 4308628"/>
                <a:gd name="connsiteY8390" fmla="*/ 2228232 h 4305833"/>
                <a:gd name="connsiteX8391" fmla="*/ 2915821 w 4308628"/>
                <a:gd name="connsiteY8391" fmla="*/ 2241054 h 4305833"/>
                <a:gd name="connsiteX8392" fmla="*/ 2890543 w 4308628"/>
                <a:gd name="connsiteY8392" fmla="*/ 2246550 h 4305833"/>
                <a:gd name="connsiteX8393" fmla="*/ 2893474 w 4308628"/>
                <a:gd name="connsiteY8393" fmla="*/ 2236658 h 4305833"/>
                <a:gd name="connsiteX8394" fmla="*/ 2902633 w 4308628"/>
                <a:gd name="connsiteY8394" fmla="*/ 2319088 h 4305833"/>
                <a:gd name="connsiteX8395" fmla="*/ 2909594 w 4308628"/>
                <a:gd name="connsiteY8395" fmla="*/ 2334841 h 4305833"/>
                <a:gd name="connsiteX8396" fmla="*/ 2884681 w 4308628"/>
                <a:gd name="connsiteY8396" fmla="*/ 2322751 h 4305833"/>
                <a:gd name="connsiteX8397" fmla="*/ 2882483 w 4308628"/>
                <a:gd name="connsiteY8397" fmla="*/ 2317256 h 4305833"/>
                <a:gd name="connsiteX8398" fmla="*/ 2880285 w 4308628"/>
                <a:gd name="connsiteY8398" fmla="*/ 2316524 h 4305833"/>
                <a:gd name="connsiteX8399" fmla="*/ 2880285 w 4308628"/>
                <a:gd name="connsiteY8399" fmla="*/ 2305899 h 4305833"/>
                <a:gd name="connsiteX8400" fmla="*/ 2902633 w 4308628"/>
                <a:gd name="connsiteY8400" fmla="*/ 2319088 h 4305833"/>
                <a:gd name="connsiteX8401" fmla="*/ 2913623 w 4308628"/>
                <a:gd name="connsiteY8401" fmla="*/ 2344366 h 4305833"/>
                <a:gd name="connsiteX8402" fmla="*/ 2924980 w 4308628"/>
                <a:gd name="connsiteY8402" fmla="*/ 2370378 h 4305833"/>
                <a:gd name="connsiteX8403" fmla="*/ 2923881 w 4308628"/>
                <a:gd name="connsiteY8403" fmla="*/ 2373675 h 4305833"/>
                <a:gd name="connsiteX8404" fmla="*/ 2912158 w 4308628"/>
                <a:gd name="connsiteY8404" fmla="*/ 2359753 h 4305833"/>
                <a:gd name="connsiteX8405" fmla="*/ 2889444 w 4308628"/>
                <a:gd name="connsiteY8405" fmla="*/ 2332643 h 4305833"/>
                <a:gd name="connsiteX8406" fmla="*/ 2913623 w 4308628"/>
                <a:gd name="connsiteY8406" fmla="*/ 2344366 h 4305833"/>
                <a:gd name="connsiteX8407" fmla="*/ 3100465 w 4308628"/>
                <a:gd name="connsiteY8407" fmla="*/ 2222004 h 4305833"/>
                <a:gd name="connsiteX8408" fmla="*/ 3102296 w 4308628"/>
                <a:gd name="connsiteY8408" fmla="*/ 2215776 h 4305833"/>
                <a:gd name="connsiteX8409" fmla="*/ 3109257 w 4308628"/>
                <a:gd name="connsiteY8409" fmla="*/ 2216508 h 4305833"/>
                <a:gd name="connsiteX8410" fmla="*/ 3146259 w 4308628"/>
                <a:gd name="connsiteY8410" fmla="*/ 2257174 h 4305833"/>
                <a:gd name="connsiteX8411" fmla="*/ 3100465 w 4308628"/>
                <a:gd name="connsiteY8411" fmla="*/ 2222004 h 4305833"/>
                <a:gd name="connsiteX8412" fmla="*/ 3089840 w 4308628"/>
                <a:gd name="connsiteY8412" fmla="*/ 2197458 h 4305833"/>
                <a:gd name="connsiteX8413" fmla="*/ 3092038 w 4308628"/>
                <a:gd name="connsiteY8413" fmla="*/ 2193794 h 4305833"/>
                <a:gd name="connsiteX8414" fmla="*/ 3094969 w 4308628"/>
                <a:gd name="connsiteY8414" fmla="*/ 2198557 h 4305833"/>
                <a:gd name="connsiteX8415" fmla="*/ 3089840 w 4308628"/>
                <a:gd name="connsiteY8415" fmla="*/ 2197458 h 4305833"/>
                <a:gd name="connsiteX8416" fmla="*/ 3053205 w 4308628"/>
                <a:gd name="connsiteY8416" fmla="*/ 2416538 h 4305833"/>
                <a:gd name="connsiteX8417" fmla="*/ 3058334 w 4308628"/>
                <a:gd name="connsiteY8417" fmla="*/ 2417271 h 4305833"/>
                <a:gd name="connsiteX8418" fmla="*/ 3053937 w 4308628"/>
                <a:gd name="connsiteY8418" fmla="*/ 2420935 h 4305833"/>
                <a:gd name="connsiteX8419" fmla="*/ 3053205 w 4308628"/>
                <a:gd name="connsiteY8419" fmla="*/ 2416538 h 4305833"/>
                <a:gd name="connsiteX8420" fmla="*/ 3070790 w 4308628"/>
                <a:gd name="connsiteY8420" fmla="*/ 2403350 h 4305833"/>
                <a:gd name="connsiteX8421" fmla="*/ 3071156 w 4308628"/>
                <a:gd name="connsiteY8421" fmla="*/ 2397122 h 4305833"/>
                <a:gd name="connsiteX8422" fmla="*/ 3125377 w 4308628"/>
                <a:gd name="connsiteY8422" fmla="*/ 2378438 h 4305833"/>
                <a:gd name="connsiteX8423" fmla="*/ 3077384 w 4308628"/>
                <a:gd name="connsiteY8423" fmla="*/ 2404815 h 4305833"/>
                <a:gd name="connsiteX8424" fmla="*/ 3070790 w 4308628"/>
                <a:gd name="connsiteY8424" fmla="*/ 2403350 h 4305833"/>
                <a:gd name="connsiteX8425" fmla="*/ 3071522 w 4308628"/>
                <a:gd name="connsiteY8425" fmla="*/ 2389795 h 4305833"/>
                <a:gd name="connsiteX8426" fmla="*/ 3076285 w 4308628"/>
                <a:gd name="connsiteY8426" fmla="*/ 2308097 h 4305833"/>
                <a:gd name="connsiteX8427" fmla="*/ 3098267 w 4308628"/>
                <a:gd name="connsiteY8427" fmla="*/ 2228964 h 4305833"/>
                <a:gd name="connsiteX8428" fmla="*/ 3173003 w 4308628"/>
                <a:gd name="connsiteY8428" fmla="*/ 2286849 h 4305833"/>
                <a:gd name="connsiteX8429" fmla="*/ 3213302 w 4308628"/>
                <a:gd name="connsiteY8429" fmla="*/ 2330811 h 4305833"/>
                <a:gd name="connsiteX8430" fmla="*/ 3160180 w 4308628"/>
                <a:gd name="connsiteY8430" fmla="*/ 2359753 h 4305833"/>
                <a:gd name="connsiteX8431" fmla="*/ 3071522 w 4308628"/>
                <a:gd name="connsiteY8431" fmla="*/ 2389795 h 4305833"/>
                <a:gd name="connsiteX8432" fmla="*/ 3224293 w 4308628"/>
                <a:gd name="connsiteY8432" fmla="*/ 2332643 h 4305833"/>
                <a:gd name="connsiteX8433" fmla="*/ 3224293 w 4308628"/>
                <a:gd name="connsiteY8433" fmla="*/ 2332643 h 4305833"/>
                <a:gd name="connsiteX8434" fmla="*/ 3224659 w 4308628"/>
                <a:gd name="connsiteY8434" fmla="*/ 2332643 h 4305833"/>
                <a:gd name="connsiteX8435" fmla="*/ 3224293 w 4308628"/>
                <a:gd name="connsiteY8435" fmla="*/ 2332643 h 4305833"/>
                <a:gd name="connsiteX8436" fmla="*/ 3224293 w 4308628"/>
                <a:gd name="connsiteY8436" fmla="*/ 2332643 h 4305833"/>
                <a:gd name="connsiteX8437" fmla="*/ 3231253 w 4308628"/>
                <a:gd name="connsiteY8437" fmla="*/ 2333742 h 4305833"/>
                <a:gd name="connsiteX8438" fmla="*/ 3234917 w 4308628"/>
                <a:gd name="connsiteY8438" fmla="*/ 2332277 h 4305833"/>
                <a:gd name="connsiteX8439" fmla="*/ 3236016 w 4308628"/>
                <a:gd name="connsiteY8439" fmla="*/ 2334475 h 4305833"/>
                <a:gd name="connsiteX8440" fmla="*/ 3234184 w 4308628"/>
                <a:gd name="connsiteY8440" fmla="*/ 2336307 h 4305833"/>
                <a:gd name="connsiteX8441" fmla="*/ 3231253 w 4308628"/>
                <a:gd name="connsiteY8441" fmla="*/ 2333742 h 4305833"/>
                <a:gd name="connsiteX8442" fmla="*/ 3231253 w 4308628"/>
                <a:gd name="connsiteY8442" fmla="*/ 2333742 h 4305833"/>
                <a:gd name="connsiteX8443" fmla="*/ 3220996 w 4308628"/>
                <a:gd name="connsiteY8443" fmla="*/ 2326415 h 4305833"/>
                <a:gd name="connsiteX8444" fmla="*/ 3219530 w 4308628"/>
                <a:gd name="connsiteY8444" fmla="*/ 2327148 h 4305833"/>
                <a:gd name="connsiteX8445" fmla="*/ 3204876 w 4308628"/>
                <a:gd name="connsiteY8445" fmla="*/ 2311028 h 4305833"/>
                <a:gd name="connsiteX8446" fmla="*/ 3221728 w 4308628"/>
                <a:gd name="connsiteY8446" fmla="*/ 2323851 h 4305833"/>
                <a:gd name="connsiteX8447" fmla="*/ 3220996 w 4308628"/>
                <a:gd name="connsiteY8447" fmla="*/ 2326415 h 4305833"/>
                <a:gd name="connsiteX8448" fmla="*/ 3220996 w 4308628"/>
                <a:gd name="connsiteY8448" fmla="*/ 2326415 h 4305833"/>
                <a:gd name="connsiteX8449" fmla="*/ 3218065 w 4308628"/>
                <a:gd name="connsiteY8449" fmla="*/ 2335940 h 4305833"/>
                <a:gd name="connsiteX8450" fmla="*/ 3219164 w 4308628"/>
                <a:gd name="connsiteY8450" fmla="*/ 2337039 h 4305833"/>
                <a:gd name="connsiteX8451" fmla="*/ 3218797 w 4308628"/>
                <a:gd name="connsiteY8451" fmla="*/ 2339604 h 4305833"/>
                <a:gd name="connsiteX8452" fmla="*/ 3199014 w 4308628"/>
                <a:gd name="connsiteY8452" fmla="*/ 2346198 h 4305833"/>
                <a:gd name="connsiteX8453" fmla="*/ 3218065 w 4308628"/>
                <a:gd name="connsiteY8453" fmla="*/ 2335940 h 4305833"/>
                <a:gd name="connsiteX8454" fmla="*/ 3088008 w 4308628"/>
                <a:gd name="connsiteY8454" fmla="*/ 2187566 h 4305833"/>
                <a:gd name="connsiteX8455" fmla="*/ 3082879 w 4308628"/>
                <a:gd name="connsiteY8455" fmla="*/ 2195992 h 4305833"/>
                <a:gd name="connsiteX8456" fmla="*/ 3079582 w 4308628"/>
                <a:gd name="connsiteY8456" fmla="*/ 2195260 h 4305833"/>
                <a:gd name="connsiteX8457" fmla="*/ 3074453 w 4308628"/>
                <a:gd name="connsiteY8457" fmla="*/ 2168150 h 4305833"/>
                <a:gd name="connsiteX8458" fmla="*/ 3077750 w 4308628"/>
                <a:gd name="connsiteY8458" fmla="*/ 2170348 h 4305833"/>
                <a:gd name="connsiteX8459" fmla="*/ 3088008 w 4308628"/>
                <a:gd name="connsiteY8459" fmla="*/ 2187566 h 4305833"/>
                <a:gd name="connsiteX8460" fmla="*/ 3064928 w 4308628"/>
                <a:gd name="connsiteY8460" fmla="*/ 2153129 h 4305833"/>
                <a:gd name="connsiteX8461" fmla="*/ 3042947 w 4308628"/>
                <a:gd name="connsiteY8461" fmla="*/ 2138108 h 4305833"/>
                <a:gd name="connsiteX8462" fmla="*/ 3057601 w 4308628"/>
                <a:gd name="connsiteY8462" fmla="*/ 2136276 h 4305833"/>
                <a:gd name="connsiteX8463" fmla="*/ 3063463 w 4308628"/>
                <a:gd name="connsiteY8463" fmla="*/ 2146168 h 4305833"/>
                <a:gd name="connsiteX8464" fmla="*/ 3064928 w 4308628"/>
                <a:gd name="connsiteY8464" fmla="*/ 2153129 h 4305833"/>
                <a:gd name="connsiteX8465" fmla="*/ 3039283 w 4308628"/>
                <a:gd name="connsiteY8465" fmla="*/ 2131880 h 4305833"/>
                <a:gd name="connsiteX8466" fmla="*/ 3036719 w 4308628"/>
                <a:gd name="connsiteY8466" fmla="*/ 2128949 h 4305833"/>
                <a:gd name="connsiteX8467" fmla="*/ 3026827 w 4308628"/>
                <a:gd name="connsiteY8467" fmla="*/ 2132980 h 4305833"/>
                <a:gd name="connsiteX8468" fmla="*/ 3026461 w 4308628"/>
                <a:gd name="connsiteY8468" fmla="*/ 2138841 h 4305833"/>
                <a:gd name="connsiteX8469" fmla="*/ 3030491 w 4308628"/>
                <a:gd name="connsiteY8469" fmla="*/ 2143237 h 4305833"/>
                <a:gd name="connsiteX8470" fmla="*/ 3033421 w 4308628"/>
                <a:gd name="connsiteY8470" fmla="*/ 2143970 h 4305833"/>
                <a:gd name="connsiteX8471" fmla="*/ 3037085 w 4308628"/>
                <a:gd name="connsiteY8471" fmla="*/ 2142871 h 4305833"/>
                <a:gd name="connsiteX8472" fmla="*/ 3066760 w 4308628"/>
                <a:gd name="connsiteY8472" fmla="*/ 2163020 h 4305833"/>
                <a:gd name="connsiteX8473" fmla="*/ 3072622 w 4308628"/>
                <a:gd name="connsiteY8473" fmla="*/ 2193794 h 4305833"/>
                <a:gd name="connsiteX8474" fmla="*/ 2988360 w 4308628"/>
                <a:gd name="connsiteY8474" fmla="*/ 2174744 h 4305833"/>
                <a:gd name="connsiteX8475" fmla="*/ 2988360 w 4308628"/>
                <a:gd name="connsiteY8475" fmla="*/ 2172179 h 4305833"/>
                <a:gd name="connsiteX8476" fmla="*/ 2987993 w 4308628"/>
                <a:gd name="connsiteY8476" fmla="*/ 2171813 h 4305833"/>
                <a:gd name="connsiteX8477" fmla="*/ 3012539 w 4308628"/>
                <a:gd name="connsiteY8477" fmla="*/ 2139207 h 4305833"/>
                <a:gd name="connsiteX8478" fmla="*/ 3034521 w 4308628"/>
                <a:gd name="connsiteY8478" fmla="*/ 2109899 h 4305833"/>
                <a:gd name="connsiteX8479" fmla="*/ 3038917 w 4308628"/>
                <a:gd name="connsiteY8479" fmla="*/ 2104770 h 4305833"/>
                <a:gd name="connsiteX8480" fmla="*/ 3054304 w 4308628"/>
                <a:gd name="connsiteY8480" fmla="*/ 2130781 h 4305833"/>
                <a:gd name="connsiteX8481" fmla="*/ 3039283 w 4308628"/>
                <a:gd name="connsiteY8481" fmla="*/ 2131880 h 4305833"/>
                <a:gd name="connsiteX8482" fmla="*/ 2986894 w 4308628"/>
                <a:gd name="connsiteY8482" fmla="*/ 2152762 h 4305833"/>
                <a:gd name="connsiteX8483" fmla="*/ 2986894 w 4308628"/>
                <a:gd name="connsiteY8483" fmla="*/ 2148366 h 4305833"/>
                <a:gd name="connsiteX8484" fmla="*/ 3003380 w 4308628"/>
                <a:gd name="connsiteY8484" fmla="*/ 2133346 h 4305833"/>
                <a:gd name="connsiteX8485" fmla="*/ 2986894 w 4308628"/>
                <a:gd name="connsiteY8485" fmla="*/ 2152762 h 4305833"/>
                <a:gd name="connsiteX8486" fmla="*/ 2979934 w 4308628"/>
                <a:gd name="connsiteY8486" fmla="*/ 2158258 h 4305833"/>
                <a:gd name="connsiteX8487" fmla="*/ 2978834 w 4308628"/>
                <a:gd name="connsiteY8487" fmla="*/ 2159723 h 4305833"/>
                <a:gd name="connsiteX8488" fmla="*/ 2972607 w 4308628"/>
                <a:gd name="connsiteY8488" fmla="*/ 2161189 h 4305833"/>
                <a:gd name="connsiteX8489" fmla="*/ 2979934 w 4308628"/>
                <a:gd name="connsiteY8489" fmla="*/ 2154594 h 4305833"/>
                <a:gd name="connsiteX8490" fmla="*/ 2979934 w 4308628"/>
                <a:gd name="connsiteY8490" fmla="*/ 2158258 h 4305833"/>
                <a:gd name="connsiteX8491" fmla="*/ 2963814 w 4308628"/>
                <a:gd name="connsiteY8491" fmla="*/ 2160089 h 4305833"/>
                <a:gd name="connsiteX8492" fmla="*/ 2983231 w 4308628"/>
                <a:gd name="connsiteY8492" fmla="*/ 2081690 h 4305833"/>
                <a:gd name="connsiteX8493" fmla="*/ 2980300 w 4308628"/>
                <a:gd name="connsiteY8493" fmla="*/ 2145069 h 4305833"/>
                <a:gd name="connsiteX8494" fmla="*/ 2963814 w 4308628"/>
                <a:gd name="connsiteY8494" fmla="*/ 2160089 h 4305833"/>
                <a:gd name="connsiteX8495" fmla="*/ 2953922 w 4308628"/>
                <a:gd name="connsiteY8495" fmla="*/ 2187566 h 4305833"/>
                <a:gd name="connsiteX8496" fmla="*/ 2934139 w 4308628"/>
                <a:gd name="connsiteY8496" fmla="*/ 2199656 h 4305833"/>
                <a:gd name="connsiteX8497" fmla="*/ 2921683 w 4308628"/>
                <a:gd name="connsiteY8497" fmla="*/ 2206983 h 4305833"/>
                <a:gd name="connsiteX8498" fmla="*/ 2954289 w 4308628"/>
                <a:gd name="connsiteY8498" fmla="*/ 2177675 h 4305833"/>
                <a:gd name="connsiteX8499" fmla="*/ 2953922 w 4308628"/>
                <a:gd name="connsiteY8499" fmla="*/ 2187566 h 4305833"/>
                <a:gd name="connsiteX8500" fmla="*/ 2882483 w 4308628"/>
                <a:gd name="connsiteY8500" fmla="*/ 2248015 h 4305833"/>
                <a:gd name="connsiteX8501" fmla="*/ 2882483 w 4308628"/>
                <a:gd name="connsiteY8501" fmla="*/ 2248015 h 4305833"/>
                <a:gd name="connsiteX8502" fmla="*/ 2882483 w 4308628"/>
                <a:gd name="connsiteY8502" fmla="*/ 2248015 h 4305833"/>
                <a:gd name="connsiteX8503" fmla="*/ 2880285 w 4308628"/>
                <a:gd name="connsiteY8503" fmla="*/ 2246916 h 4305833"/>
                <a:gd name="connsiteX8504" fmla="*/ 2884315 w 4308628"/>
                <a:gd name="connsiteY8504" fmla="*/ 2242519 h 4305833"/>
                <a:gd name="connsiteX8505" fmla="*/ 2882483 w 4308628"/>
                <a:gd name="connsiteY8505" fmla="*/ 2248015 h 4305833"/>
                <a:gd name="connsiteX8506" fmla="*/ 2853907 w 4308628"/>
                <a:gd name="connsiteY8506" fmla="*/ 2264501 h 4305833"/>
                <a:gd name="connsiteX8507" fmla="*/ 2812509 w 4308628"/>
                <a:gd name="connsiteY8507" fmla="*/ 2173645 h 4305833"/>
                <a:gd name="connsiteX8508" fmla="*/ 2834491 w 4308628"/>
                <a:gd name="connsiteY8508" fmla="*/ 2202220 h 4305833"/>
                <a:gd name="connsiteX8509" fmla="*/ 2869661 w 4308628"/>
                <a:gd name="connsiteY8509" fmla="*/ 2248015 h 4305833"/>
                <a:gd name="connsiteX8510" fmla="*/ 2853907 w 4308628"/>
                <a:gd name="connsiteY8510" fmla="*/ 2264501 h 4305833"/>
                <a:gd name="connsiteX8511" fmla="*/ 2871859 w 4308628"/>
                <a:gd name="connsiteY8511" fmla="*/ 2255709 h 4305833"/>
                <a:gd name="connsiteX8512" fmla="*/ 2872591 w 4308628"/>
                <a:gd name="connsiteY8512" fmla="*/ 2257540 h 4305833"/>
                <a:gd name="connsiteX8513" fmla="*/ 2874057 w 4308628"/>
                <a:gd name="connsiteY8513" fmla="*/ 2258273 h 4305833"/>
                <a:gd name="connsiteX8514" fmla="*/ 2873691 w 4308628"/>
                <a:gd name="connsiteY8514" fmla="*/ 2274026 h 4305833"/>
                <a:gd name="connsiteX8515" fmla="*/ 2868561 w 4308628"/>
                <a:gd name="connsiteY8515" fmla="*/ 2289413 h 4305833"/>
                <a:gd name="connsiteX8516" fmla="*/ 2867096 w 4308628"/>
                <a:gd name="connsiteY8516" fmla="*/ 2289413 h 4305833"/>
                <a:gd name="connsiteX8517" fmla="*/ 2865997 w 4308628"/>
                <a:gd name="connsiteY8517" fmla="*/ 2290879 h 4305833"/>
                <a:gd name="connsiteX8518" fmla="*/ 2857205 w 4308628"/>
                <a:gd name="connsiteY8518" fmla="*/ 2271462 h 4305833"/>
                <a:gd name="connsiteX8519" fmla="*/ 2871859 w 4308628"/>
                <a:gd name="connsiteY8519" fmla="*/ 2255709 h 4305833"/>
                <a:gd name="connsiteX8520" fmla="*/ 2861234 w 4308628"/>
                <a:gd name="connsiteY8520" fmla="*/ 2297106 h 4305833"/>
                <a:gd name="connsiteX8521" fmla="*/ 2782834 w 4308628"/>
                <a:gd name="connsiteY8521" fmla="*/ 2349129 h 4305833"/>
                <a:gd name="connsiteX8522" fmla="*/ 2851709 w 4308628"/>
                <a:gd name="connsiteY8522" fmla="*/ 2276591 h 4305833"/>
                <a:gd name="connsiteX8523" fmla="*/ 2861234 w 4308628"/>
                <a:gd name="connsiteY8523" fmla="*/ 2297106 h 4305833"/>
                <a:gd name="connsiteX8524" fmla="*/ 2872958 w 4308628"/>
                <a:gd name="connsiteY8524" fmla="*/ 2301503 h 4305833"/>
                <a:gd name="connsiteX8525" fmla="*/ 2872958 w 4308628"/>
                <a:gd name="connsiteY8525" fmla="*/ 2301503 h 4305833"/>
                <a:gd name="connsiteX8526" fmla="*/ 2872958 w 4308628"/>
                <a:gd name="connsiteY8526" fmla="*/ 2301503 h 4305833"/>
                <a:gd name="connsiteX8527" fmla="*/ 2873324 w 4308628"/>
                <a:gd name="connsiteY8527" fmla="*/ 2306998 h 4305833"/>
                <a:gd name="connsiteX8528" fmla="*/ 2871126 w 4308628"/>
                <a:gd name="connsiteY8528" fmla="*/ 2301869 h 4305833"/>
                <a:gd name="connsiteX8529" fmla="*/ 2872958 w 4308628"/>
                <a:gd name="connsiteY8529" fmla="*/ 2301503 h 4305833"/>
                <a:gd name="connsiteX8530" fmla="*/ 2872958 w 4308628"/>
                <a:gd name="connsiteY8530" fmla="*/ 2301503 h 4305833"/>
                <a:gd name="connsiteX8531" fmla="*/ 2906663 w 4308628"/>
                <a:gd name="connsiteY8531" fmla="*/ 2364150 h 4305833"/>
                <a:gd name="connsiteX8532" fmla="*/ 2921317 w 4308628"/>
                <a:gd name="connsiteY8532" fmla="*/ 2381734 h 4305833"/>
                <a:gd name="connsiteX8533" fmla="*/ 2918386 w 4308628"/>
                <a:gd name="connsiteY8533" fmla="*/ 2391260 h 4305833"/>
                <a:gd name="connsiteX8534" fmla="*/ 2897137 w 4308628"/>
                <a:gd name="connsiteY8534" fmla="*/ 2353159 h 4305833"/>
                <a:gd name="connsiteX8535" fmla="*/ 2906663 w 4308628"/>
                <a:gd name="connsiteY8535" fmla="*/ 2364150 h 4305833"/>
                <a:gd name="connsiteX8536" fmla="*/ 2932674 w 4308628"/>
                <a:gd name="connsiteY8536" fmla="*/ 2430460 h 4305833"/>
                <a:gd name="connsiteX8537" fmla="*/ 2914722 w 4308628"/>
                <a:gd name="connsiteY8537" fmla="*/ 2491275 h 4305833"/>
                <a:gd name="connsiteX8538" fmla="*/ 2921683 w 4308628"/>
                <a:gd name="connsiteY8538" fmla="*/ 2411410 h 4305833"/>
                <a:gd name="connsiteX8539" fmla="*/ 2932674 w 4308628"/>
                <a:gd name="connsiteY8539" fmla="*/ 2430460 h 4305833"/>
                <a:gd name="connsiteX8540" fmla="*/ 2930476 w 4308628"/>
                <a:gd name="connsiteY8540" fmla="*/ 2412875 h 4305833"/>
                <a:gd name="connsiteX8541" fmla="*/ 2935605 w 4308628"/>
                <a:gd name="connsiteY8541" fmla="*/ 2416538 h 4305833"/>
                <a:gd name="connsiteX8542" fmla="*/ 2936337 w 4308628"/>
                <a:gd name="connsiteY8542" fmla="*/ 2418004 h 4305833"/>
                <a:gd name="connsiteX8543" fmla="*/ 2935238 w 4308628"/>
                <a:gd name="connsiteY8543" fmla="*/ 2421667 h 4305833"/>
                <a:gd name="connsiteX8544" fmla="*/ 2930476 w 4308628"/>
                <a:gd name="connsiteY8544" fmla="*/ 2412875 h 4305833"/>
                <a:gd name="connsiteX8545" fmla="*/ 2941100 w 4308628"/>
                <a:gd name="connsiteY8545" fmla="*/ 2425697 h 4305833"/>
                <a:gd name="connsiteX8546" fmla="*/ 2950625 w 4308628"/>
                <a:gd name="connsiteY8546" fmla="*/ 2449144 h 4305833"/>
                <a:gd name="connsiteX8547" fmla="*/ 2940001 w 4308628"/>
                <a:gd name="connsiteY8547" fmla="*/ 2429727 h 4305833"/>
                <a:gd name="connsiteX8548" fmla="*/ 2941100 w 4308628"/>
                <a:gd name="connsiteY8548" fmla="*/ 2425697 h 4305833"/>
                <a:gd name="connsiteX8549" fmla="*/ 2974072 w 4308628"/>
                <a:gd name="connsiteY8549" fmla="*/ 2487978 h 4305833"/>
                <a:gd name="connsiteX8550" fmla="*/ 2971507 w 4308628"/>
                <a:gd name="connsiteY8550" fmla="*/ 2481383 h 4305833"/>
                <a:gd name="connsiteX8551" fmla="*/ 2960517 w 4308628"/>
                <a:gd name="connsiteY8551" fmla="*/ 2446580 h 4305833"/>
                <a:gd name="connsiteX8552" fmla="*/ 2948061 w 4308628"/>
                <a:gd name="connsiteY8552" fmla="*/ 2407746 h 4305833"/>
                <a:gd name="connsiteX8553" fmla="*/ 2948793 w 4308628"/>
                <a:gd name="connsiteY8553" fmla="*/ 2407379 h 4305833"/>
                <a:gd name="connsiteX8554" fmla="*/ 2949893 w 4308628"/>
                <a:gd name="connsiteY8554" fmla="*/ 2405181 h 4305833"/>
                <a:gd name="connsiteX8555" fmla="*/ 3035986 w 4308628"/>
                <a:gd name="connsiteY8555" fmla="*/ 2414706 h 4305833"/>
                <a:gd name="connsiteX8556" fmla="*/ 3020599 w 4308628"/>
                <a:gd name="connsiteY8556" fmla="*/ 2442183 h 4305833"/>
                <a:gd name="connsiteX8557" fmla="*/ 2986161 w 4308628"/>
                <a:gd name="connsiteY8557" fmla="*/ 2451709 h 4305833"/>
                <a:gd name="connsiteX8558" fmla="*/ 2979934 w 4308628"/>
                <a:gd name="connsiteY8558" fmla="*/ 2449144 h 4305833"/>
                <a:gd name="connsiteX8559" fmla="*/ 2979934 w 4308628"/>
                <a:gd name="connsiteY8559" fmla="*/ 2449144 h 4305833"/>
                <a:gd name="connsiteX8560" fmla="*/ 2972973 w 4308628"/>
                <a:gd name="connsiteY8560" fmla="*/ 2457570 h 4305833"/>
                <a:gd name="connsiteX8561" fmla="*/ 2980666 w 4308628"/>
                <a:gd name="connsiteY8561" fmla="*/ 2464531 h 4305833"/>
                <a:gd name="connsiteX8562" fmla="*/ 2981399 w 4308628"/>
                <a:gd name="connsiteY8562" fmla="*/ 2464531 h 4305833"/>
                <a:gd name="connsiteX8563" fmla="*/ 2984696 w 4308628"/>
                <a:gd name="connsiteY8563" fmla="*/ 2462699 h 4305833"/>
                <a:gd name="connsiteX8564" fmla="*/ 2997885 w 4308628"/>
                <a:gd name="connsiteY8564" fmla="*/ 2469294 h 4305833"/>
                <a:gd name="connsiteX8565" fmla="*/ 2974072 w 4308628"/>
                <a:gd name="connsiteY8565" fmla="*/ 2487978 h 4305833"/>
                <a:gd name="connsiteX8566" fmla="*/ 3003014 w 4308628"/>
                <a:gd name="connsiteY8566" fmla="*/ 2463798 h 4305833"/>
                <a:gd name="connsiteX8567" fmla="*/ 2989459 w 4308628"/>
                <a:gd name="connsiteY8567" fmla="*/ 2457204 h 4305833"/>
                <a:gd name="connsiteX8568" fmla="*/ 3015104 w 4308628"/>
                <a:gd name="connsiteY8568" fmla="*/ 2450243 h 4305833"/>
                <a:gd name="connsiteX8569" fmla="*/ 3011806 w 4308628"/>
                <a:gd name="connsiteY8569" fmla="*/ 2456105 h 4305833"/>
                <a:gd name="connsiteX8570" fmla="*/ 3003014 w 4308628"/>
                <a:gd name="connsiteY8570" fmla="*/ 2463798 h 4305833"/>
                <a:gd name="connsiteX8571" fmla="*/ 3029025 w 4308628"/>
                <a:gd name="connsiteY8571" fmla="*/ 2439619 h 4305833"/>
                <a:gd name="connsiteX8572" fmla="*/ 3042580 w 4308628"/>
                <a:gd name="connsiteY8572" fmla="*/ 2415439 h 4305833"/>
                <a:gd name="connsiteX8573" fmla="*/ 3045878 w 4308628"/>
                <a:gd name="connsiteY8573" fmla="*/ 2415806 h 4305833"/>
                <a:gd name="connsiteX8574" fmla="*/ 3048076 w 4308628"/>
                <a:gd name="connsiteY8574" fmla="*/ 2425697 h 4305833"/>
                <a:gd name="connsiteX8575" fmla="*/ 3032689 w 4308628"/>
                <a:gd name="connsiteY8575" fmla="*/ 2438520 h 4305833"/>
                <a:gd name="connsiteX8576" fmla="*/ 3029025 w 4308628"/>
                <a:gd name="connsiteY8576" fmla="*/ 2439619 h 4305833"/>
                <a:gd name="connsiteX8577" fmla="*/ 3297197 w 4308628"/>
                <a:gd name="connsiteY8577" fmla="*/ 2430826 h 4305833"/>
                <a:gd name="connsiteX8578" fmla="*/ 3296465 w 4308628"/>
                <a:gd name="connsiteY8578" fmla="*/ 2430826 h 4305833"/>
                <a:gd name="connsiteX8579" fmla="*/ 3244809 w 4308628"/>
                <a:gd name="connsiteY8579" fmla="*/ 2336307 h 4305833"/>
                <a:gd name="connsiteX8580" fmla="*/ 3324308 w 4308628"/>
                <a:gd name="connsiteY8580" fmla="*/ 2263768 h 4305833"/>
                <a:gd name="connsiteX8581" fmla="*/ 3325407 w 4308628"/>
                <a:gd name="connsiteY8581" fmla="*/ 2264134 h 4305833"/>
                <a:gd name="connsiteX8582" fmla="*/ 3378895 w 4308628"/>
                <a:gd name="connsiteY8582" fmla="*/ 2358654 h 4305833"/>
                <a:gd name="connsiteX8583" fmla="*/ 3297197 w 4308628"/>
                <a:gd name="connsiteY8583" fmla="*/ 2430826 h 4305833"/>
                <a:gd name="connsiteX8584" fmla="*/ 3182528 w 4308628"/>
                <a:gd name="connsiteY8584" fmla="*/ 2241054 h 4305833"/>
                <a:gd name="connsiteX8585" fmla="*/ 3186192 w 4308628"/>
                <a:gd name="connsiteY8585" fmla="*/ 2248381 h 4305833"/>
                <a:gd name="connsiteX8586" fmla="*/ 3189122 w 4308628"/>
                <a:gd name="connsiteY8586" fmla="*/ 2249114 h 4305833"/>
                <a:gd name="connsiteX8587" fmla="*/ 3189122 w 4308628"/>
                <a:gd name="connsiteY8587" fmla="*/ 2249114 h 4305833"/>
                <a:gd name="connsiteX8588" fmla="*/ 3194252 w 4308628"/>
                <a:gd name="connsiteY8588" fmla="*/ 2259005 h 4305833"/>
                <a:gd name="connsiteX8589" fmla="*/ 3219896 w 4308628"/>
                <a:gd name="connsiteY8589" fmla="*/ 2314692 h 4305833"/>
                <a:gd name="connsiteX8590" fmla="*/ 3177033 w 4308628"/>
                <a:gd name="connsiteY8590" fmla="*/ 2281720 h 4305833"/>
                <a:gd name="connsiteX8591" fmla="*/ 3118782 w 4308628"/>
                <a:gd name="connsiteY8591" fmla="*/ 2217974 h 4305833"/>
                <a:gd name="connsiteX8592" fmla="*/ 3153952 w 4308628"/>
                <a:gd name="connsiteY8592" fmla="*/ 2222370 h 4305833"/>
                <a:gd name="connsiteX8593" fmla="*/ 3182528 w 4308628"/>
                <a:gd name="connsiteY8593" fmla="*/ 2241054 h 4305833"/>
                <a:gd name="connsiteX8594" fmla="*/ 3112554 w 4308628"/>
                <a:gd name="connsiteY8594" fmla="*/ 2210280 h 4305833"/>
                <a:gd name="connsiteX8595" fmla="*/ 3104861 w 4308628"/>
                <a:gd name="connsiteY8595" fmla="*/ 2201854 h 4305833"/>
                <a:gd name="connsiteX8596" fmla="*/ 3096435 w 4308628"/>
                <a:gd name="connsiteY8596" fmla="*/ 2187566 h 4305833"/>
                <a:gd name="connsiteX8597" fmla="*/ 3098267 w 4308628"/>
                <a:gd name="connsiteY8597" fmla="*/ 2184269 h 4305833"/>
                <a:gd name="connsiteX8598" fmla="*/ 3109624 w 4308628"/>
                <a:gd name="connsiteY8598" fmla="*/ 2191963 h 4305833"/>
                <a:gd name="connsiteX8599" fmla="*/ 3142596 w 4308628"/>
                <a:gd name="connsiteY8599" fmla="*/ 2213944 h 4305833"/>
                <a:gd name="connsiteX8600" fmla="*/ 3112554 w 4308628"/>
                <a:gd name="connsiteY8600" fmla="*/ 2210280 h 4305833"/>
                <a:gd name="connsiteX8601" fmla="*/ 3092038 w 4308628"/>
                <a:gd name="connsiteY8601" fmla="*/ 2180972 h 4305833"/>
                <a:gd name="connsiteX8602" fmla="*/ 3091306 w 4308628"/>
                <a:gd name="connsiteY8602" fmla="*/ 2179873 h 4305833"/>
                <a:gd name="connsiteX8603" fmla="*/ 3092405 w 4308628"/>
                <a:gd name="connsiteY8603" fmla="*/ 2180606 h 4305833"/>
                <a:gd name="connsiteX8604" fmla="*/ 3092038 w 4308628"/>
                <a:gd name="connsiteY8604" fmla="*/ 2180972 h 4305833"/>
                <a:gd name="connsiteX8605" fmla="*/ 3048442 w 4308628"/>
                <a:gd name="connsiteY8605" fmla="*/ 2434490 h 4305833"/>
                <a:gd name="connsiteX8606" fmla="*/ 3049541 w 4308628"/>
                <a:gd name="connsiteY8606" fmla="*/ 2433391 h 4305833"/>
                <a:gd name="connsiteX8607" fmla="*/ 3049541 w 4308628"/>
                <a:gd name="connsiteY8607" fmla="*/ 2434124 h 4305833"/>
                <a:gd name="connsiteX8608" fmla="*/ 3048442 w 4308628"/>
                <a:gd name="connsiteY8608" fmla="*/ 2434490 h 4305833"/>
                <a:gd name="connsiteX8609" fmla="*/ 3055769 w 4308628"/>
                <a:gd name="connsiteY8609" fmla="*/ 2428628 h 4305833"/>
                <a:gd name="connsiteX8610" fmla="*/ 3066393 w 4308628"/>
                <a:gd name="connsiteY8610" fmla="*/ 2419836 h 4305833"/>
                <a:gd name="connsiteX8611" fmla="*/ 3066760 w 4308628"/>
                <a:gd name="connsiteY8611" fmla="*/ 2419836 h 4305833"/>
                <a:gd name="connsiteX8612" fmla="*/ 3070057 w 4308628"/>
                <a:gd name="connsiteY8612" fmla="*/ 2418370 h 4305833"/>
                <a:gd name="connsiteX8613" fmla="*/ 3070790 w 4308628"/>
                <a:gd name="connsiteY8613" fmla="*/ 2416538 h 4305833"/>
                <a:gd name="connsiteX8614" fmla="*/ 3078850 w 4308628"/>
                <a:gd name="connsiteY8614" fmla="*/ 2412142 h 4305833"/>
                <a:gd name="connsiteX8615" fmla="*/ 3108524 w 4308628"/>
                <a:gd name="connsiteY8615" fmla="*/ 2418370 h 4305833"/>
                <a:gd name="connsiteX8616" fmla="*/ 3056502 w 4308628"/>
                <a:gd name="connsiteY8616" fmla="*/ 2432292 h 4305833"/>
                <a:gd name="connsiteX8617" fmla="*/ 3055769 w 4308628"/>
                <a:gd name="connsiteY8617" fmla="*/ 2428628 h 4305833"/>
                <a:gd name="connsiteX8618" fmla="*/ 3088008 w 4308628"/>
                <a:gd name="connsiteY8618" fmla="*/ 2407013 h 4305833"/>
                <a:gd name="connsiteX8619" fmla="*/ 3149556 w 4308628"/>
                <a:gd name="connsiteY8619" fmla="*/ 2373309 h 4305833"/>
                <a:gd name="connsiteX8620" fmla="*/ 3164211 w 4308628"/>
                <a:gd name="connsiteY8620" fmla="*/ 2365249 h 4305833"/>
                <a:gd name="connsiteX8621" fmla="*/ 3214767 w 4308628"/>
                <a:gd name="connsiteY8621" fmla="*/ 2348030 h 4305833"/>
                <a:gd name="connsiteX8622" fmla="*/ 3171904 w 4308628"/>
                <a:gd name="connsiteY8622" fmla="*/ 2392359 h 4305833"/>
                <a:gd name="connsiteX8623" fmla="*/ 3168240 w 4308628"/>
                <a:gd name="connsiteY8623" fmla="*/ 2396022 h 4305833"/>
                <a:gd name="connsiteX8624" fmla="*/ 3163478 w 4308628"/>
                <a:gd name="connsiteY8624" fmla="*/ 2400419 h 4305833"/>
                <a:gd name="connsiteX8625" fmla="*/ 3160913 w 4308628"/>
                <a:gd name="connsiteY8625" fmla="*/ 2399320 h 4305833"/>
                <a:gd name="connsiteX8626" fmla="*/ 3160913 w 4308628"/>
                <a:gd name="connsiteY8626" fmla="*/ 2399320 h 4305833"/>
                <a:gd name="connsiteX8627" fmla="*/ 3154685 w 4308628"/>
                <a:gd name="connsiteY8627" fmla="*/ 2405181 h 4305833"/>
                <a:gd name="connsiteX8628" fmla="*/ 3122446 w 4308628"/>
                <a:gd name="connsiteY8628" fmla="*/ 2413974 h 4305833"/>
                <a:gd name="connsiteX8629" fmla="*/ 3088008 w 4308628"/>
                <a:gd name="connsiteY8629" fmla="*/ 2407013 h 4305833"/>
                <a:gd name="connsiteX8630" fmla="*/ 3096068 w 4308628"/>
                <a:gd name="connsiteY8630" fmla="*/ 2174377 h 4305833"/>
                <a:gd name="connsiteX8631" fmla="*/ 3083246 w 4308628"/>
                <a:gd name="connsiteY8631" fmla="*/ 2165585 h 4305833"/>
                <a:gd name="connsiteX8632" fmla="*/ 3070423 w 4308628"/>
                <a:gd name="connsiteY8632" fmla="*/ 2143970 h 4305833"/>
                <a:gd name="connsiteX8633" fmla="*/ 3068958 w 4308628"/>
                <a:gd name="connsiteY8633" fmla="*/ 2135178 h 4305833"/>
                <a:gd name="connsiteX8634" fmla="*/ 3123911 w 4308628"/>
                <a:gd name="connsiteY8634" fmla="*/ 2128583 h 4305833"/>
                <a:gd name="connsiteX8635" fmla="*/ 3096068 w 4308628"/>
                <a:gd name="connsiteY8635" fmla="*/ 2174377 h 4305833"/>
                <a:gd name="connsiteX8636" fmla="*/ 3043680 w 4308628"/>
                <a:gd name="connsiteY8636" fmla="*/ 2099641 h 4305833"/>
                <a:gd name="connsiteX8637" fmla="*/ 3043680 w 4308628"/>
                <a:gd name="connsiteY8637" fmla="*/ 2098542 h 4305833"/>
                <a:gd name="connsiteX8638" fmla="*/ 3052838 w 4308628"/>
                <a:gd name="connsiteY8638" fmla="*/ 2087918 h 4305833"/>
                <a:gd name="connsiteX8639" fmla="*/ 3060166 w 4308628"/>
                <a:gd name="connsiteY8639" fmla="*/ 2127117 h 4305833"/>
                <a:gd name="connsiteX8640" fmla="*/ 3043680 w 4308628"/>
                <a:gd name="connsiteY8640" fmla="*/ 2099641 h 4305833"/>
                <a:gd name="connsiteX8641" fmla="*/ 3040016 w 4308628"/>
                <a:gd name="connsiteY8641" fmla="*/ 2092680 h 4305833"/>
                <a:gd name="connsiteX8642" fmla="*/ 3036352 w 4308628"/>
                <a:gd name="connsiteY8642" fmla="*/ 2093047 h 4305833"/>
                <a:gd name="connsiteX8643" fmla="*/ 3033788 w 4308628"/>
                <a:gd name="connsiteY8643" fmla="*/ 2096344 h 4305833"/>
                <a:gd name="connsiteX8644" fmla="*/ 3033788 w 4308628"/>
                <a:gd name="connsiteY8644" fmla="*/ 2098176 h 4305833"/>
                <a:gd name="connsiteX8645" fmla="*/ 2987993 w 4308628"/>
                <a:gd name="connsiteY8645" fmla="*/ 2139207 h 4305833"/>
                <a:gd name="connsiteX8646" fmla="*/ 2991657 w 4308628"/>
                <a:gd name="connsiteY8646" fmla="*/ 2054579 h 4305833"/>
                <a:gd name="connsiteX8647" fmla="*/ 2995687 w 4308628"/>
                <a:gd name="connsiteY8647" fmla="*/ 2050549 h 4305833"/>
                <a:gd name="connsiteX8648" fmla="*/ 2995687 w 4308628"/>
                <a:gd name="connsiteY8648" fmla="*/ 2049450 h 4305833"/>
                <a:gd name="connsiteX8649" fmla="*/ 3042947 w 4308628"/>
                <a:gd name="connsiteY8649" fmla="*/ 2034063 h 4305833"/>
                <a:gd name="connsiteX8650" fmla="*/ 3051373 w 4308628"/>
                <a:gd name="connsiteY8650" fmla="*/ 2079858 h 4305833"/>
                <a:gd name="connsiteX8651" fmla="*/ 3040016 w 4308628"/>
                <a:gd name="connsiteY8651" fmla="*/ 2092680 h 4305833"/>
                <a:gd name="connsiteX8652" fmla="*/ 2915821 w 4308628"/>
                <a:gd name="connsiteY8652" fmla="*/ 2526445 h 4305833"/>
                <a:gd name="connsiteX8653" fmla="*/ 2916188 w 4308628"/>
                <a:gd name="connsiteY8653" fmla="*/ 2525346 h 4305833"/>
                <a:gd name="connsiteX8654" fmla="*/ 2913990 w 4308628"/>
                <a:gd name="connsiteY8654" fmla="*/ 2520217 h 4305833"/>
                <a:gd name="connsiteX8655" fmla="*/ 2937803 w 4308628"/>
                <a:gd name="connsiteY8655" fmla="*/ 2439253 h 4305833"/>
                <a:gd name="connsiteX8656" fmla="*/ 2967477 w 4308628"/>
                <a:gd name="connsiteY8656" fmla="*/ 2493107 h 4305833"/>
                <a:gd name="connsiteX8657" fmla="*/ 2966745 w 4308628"/>
                <a:gd name="connsiteY8657" fmla="*/ 2494572 h 4305833"/>
                <a:gd name="connsiteX8658" fmla="*/ 2968210 w 4308628"/>
                <a:gd name="connsiteY8658" fmla="*/ 2498236 h 4305833"/>
                <a:gd name="connsiteX8659" fmla="*/ 2971507 w 4308628"/>
                <a:gd name="connsiteY8659" fmla="*/ 2499701 h 4305833"/>
                <a:gd name="connsiteX8660" fmla="*/ 2978102 w 4308628"/>
                <a:gd name="connsiteY8660" fmla="*/ 2515821 h 4305833"/>
                <a:gd name="connsiteX8661" fmla="*/ 2955021 w 4308628"/>
                <a:gd name="connsiteY8661" fmla="*/ 2556120 h 4305833"/>
                <a:gd name="connsiteX8662" fmla="*/ 2915821 w 4308628"/>
                <a:gd name="connsiteY8662" fmla="*/ 2526445 h 4305833"/>
                <a:gd name="connsiteX8663" fmla="*/ 2977369 w 4308628"/>
                <a:gd name="connsiteY8663" fmla="*/ 2495305 h 4305833"/>
                <a:gd name="connsiteX8664" fmla="*/ 2977736 w 4308628"/>
                <a:gd name="connsiteY8664" fmla="*/ 2494572 h 4305833"/>
                <a:gd name="connsiteX8665" fmla="*/ 3002281 w 4308628"/>
                <a:gd name="connsiteY8665" fmla="*/ 2473690 h 4305833"/>
                <a:gd name="connsiteX8666" fmla="*/ 2982498 w 4308628"/>
                <a:gd name="connsiteY8666" fmla="*/ 2508494 h 4305833"/>
                <a:gd name="connsiteX8667" fmla="*/ 2977369 w 4308628"/>
                <a:gd name="connsiteY8667" fmla="*/ 2495305 h 4305833"/>
                <a:gd name="connsiteX8668" fmla="*/ 3017302 w 4308628"/>
                <a:gd name="connsiteY8668" fmla="*/ 2460868 h 4305833"/>
                <a:gd name="connsiteX8669" fmla="*/ 3036352 w 4308628"/>
                <a:gd name="connsiteY8669" fmla="*/ 2444748 h 4305833"/>
                <a:gd name="connsiteX8670" fmla="*/ 3051373 w 4308628"/>
                <a:gd name="connsiteY8670" fmla="*/ 2440718 h 4305833"/>
                <a:gd name="connsiteX8671" fmla="*/ 3062364 w 4308628"/>
                <a:gd name="connsiteY8671" fmla="*/ 2492740 h 4305833"/>
                <a:gd name="connsiteX8672" fmla="*/ 3012539 w 4308628"/>
                <a:gd name="connsiteY8672" fmla="*/ 2468561 h 4305833"/>
                <a:gd name="connsiteX8673" fmla="*/ 3017302 w 4308628"/>
                <a:gd name="connsiteY8673" fmla="*/ 2460868 h 4305833"/>
                <a:gd name="connsiteX8674" fmla="*/ 3454364 w 4308628"/>
                <a:gd name="connsiteY8674" fmla="*/ 2642946 h 4305833"/>
                <a:gd name="connsiteX8675" fmla="*/ 3453998 w 4308628"/>
                <a:gd name="connsiteY8675" fmla="*/ 2726475 h 4305833"/>
                <a:gd name="connsiteX8676" fmla="*/ 3449235 w 4308628"/>
                <a:gd name="connsiteY8676" fmla="*/ 2640015 h 4305833"/>
                <a:gd name="connsiteX8677" fmla="*/ 3454364 w 4308628"/>
                <a:gd name="connsiteY8677" fmla="*/ 2642946 h 4305833"/>
                <a:gd name="connsiteX8678" fmla="*/ 3586618 w 4308628"/>
                <a:gd name="connsiteY8678" fmla="*/ 2455006 h 4305833"/>
                <a:gd name="connsiteX8679" fmla="*/ 3560607 w 4308628"/>
                <a:gd name="connsiteY8679" fmla="*/ 2451709 h 4305833"/>
                <a:gd name="connsiteX8680" fmla="*/ 3610431 w 4308628"/>
                <a:gd name="connsiteY8680" fmla="*/ 2422400 h 4305833"/>
                <a:gd name="connsiteX8681" fmla="*/ 3628016 w 4308628"/>
                <a:gd name="connsiteY8681" fmla="*/ 2460135 h 4305833"/>
                <a:gd name="connsiteX8682" fmla="*/ 3586618 w 4308628"/>
                <a:gd name="connsiteY8682" fmla="*/ 2455006 h 4305833"/>
                <a:gd name="connsiteX8683" fmla="*/ 3586618 w 4308628"/>
                <a:gd name="connsiteY8683" fmla="*/ 2455006 h 4305833"/>
                <a:gd name="connsiteX8684" fmla="*/ 3593945 w 4308628"/>
                <a:gd name="connsiteY8684" fmla="*/ 2424232 h 4305833"/>
                <a:gd name="connsiteX8685" fmla="*/ 3607134 w 4308628"/>
                <a:gd name="connsiteY8685" fmla="*/ 2415806 h 4305833"/>
                <a:gd name="connsiteX8686" fmla="*/ 3607501 w 4308628"/>
                <a:gd name="connsiteY8686" fmla="*/ 2416538 h 4305833"/>
                <a:gd name="connsiteX8687" fmla="*/ 3593945 w 4308628"/>
                <a:gd name="connsiteY8687" fmla="*/ 2424232 h 4305833"/>
                <a:gd name="connsiteX8688" fmla="*/ 3612996 w 4308628"/>
                <a:gd name="connsiteY8688" fmla="*/ 2411776 h 4305833"/>
                <a:gd name="connsiteX8689" fmla="*/ 3622887 w 4308628"/>
                <a:gd name="connsiteY8689" fmla="*/ 2405548 h 4305833"/>
                <a:gd name="connsiteX8690" fmla="*/ 3623987 w 4308628"/>
                <a:gd name="connsiteY8690" fmla="*/ 2406281 h 4305833"/>
                <a:gd name="connsiteX8691" fmla="*/ 3613362 w 4308628"/>
                <a:gd name="connsiteY8691" fmla="*/ 2412508 h 4305833"/>
                <a:gd name="connsiteX8692" fmla="*/ 3612996 w 4308628"/>
                <a:gd name="connsiteY8692" fmla="*/ 2411776 h 4305833"/>
                <a:gd name="connsiteX8693" fmla="*/ 3624719 w 4308628"/>
                <a:gd name="connsiteY8693" fmla="*/ 2393824 h 4305833"/>
                <a:gd name="connsiteX8694" fmla="*/ 3617392 w 4308628"/>
                <a:gd name="connsiteY8694" fmla="*/ 2384666 h 4305833"/>
                <a:gd name="connsiteX8695" fmla="*/ 3618125 w 4308628"/>
                <a:gd name="connsiteY8695" fmla="*/ 2383933 h 4305833"/>
                <a:gd name="connsiteX8696" fmla="*/ 3626185 w 4308628"/>
                <a:gd name="connsiteY8696" fmla="*/ 2393458 h 4305833"/>
                <a:gd name="connsiteX8697" fmla="*/ 3624719 w 4308628"/>
                <a:gd name="connsiteY8697" fmla="*/ 2393824 h 4305833"/>
                <a:gd name="connsiteX8698" fmla="*/ 3613362 w 4308628"/>
                <a:gd name="connsiteY8698" fmla="*/ 2379170 h 4305833"/>
                <a:gd name="connsiteX8699" fmla="*/ 3603837 w 4308628"/>
                <a:gd name="connsiteY8699" fmla="*/ 2367447 h 4305833"/>
                <a:gd name="connsiteX8700" fmla="*/ 3613729 w 4308628"/>
                <a:gd name="connsiteY8700" fmla="*/ 2378804 h 4305833"/>
                <a:gd name="connsiteX8701" fmla="*/ 3613362 w 4308628"/>
                <a:gd name="connsiteY8701" fmla="*/ 2379170 h 4305833"/>
                <a:gd name="connsiteX8702" fmla="*/ 3741953 w 4308628"/>
                <a:gd name="connsiteY8702" fmla="*/ 2081323 h 4305833"/>
                <a:gd name="connsiteX8703" fmla="*/ 3741953 w 4308628"/>
                <a:gd name="connsiteY8703" fmla="*/ 2083155 h 4305833"/>
                <a:gd name="connsiteX8704" fmla="*/ 3550349 w 4308628"/>
                <a:gd name="connsiteY8704" fmla="*/ 2113196 h 4305833"/>
                <a:gd name="connsiteX8705" fmla="*/ 3609332 w 4308628"/>
                <a:gd name="connsiteY8705" fmla="*/ 1938811 h 4305833"/>
                <a:gd name="connsiteX8706" fmla="*/ 3741953 w 4308628"/>
                <a:gd name="connsiteY8706" fmla="*/ 2081323 h 4305833"/>
                <a:gd name="connsiteX8707" fmla="*/ 3741953 w 4308628"/>
                <a:gd name="connsiteY8707" fmla="*/ 2081323 h 4305833"/>
                <a:gd name="connsiteX8708" fmla="*/ 3741953 w 4308628"/>
                <a:gd name="connsiteY8708" fmla="*/ 2081323 h 4305833"/>
                <a:gd name="connsiteX8709" fmla="*/ 3542655 w 4308628"/>
                <a:gd name="connsiteY8709" fmla="*/ 2114295 h 4305833"/>
                <a:gd name="connsiteX8710" fmla="*/ 3536794 w 4308628"/>
                <a:gd name="connsiteY8710" fmla="*/ 2115394 h 4305833"/>
                <a:gd name="connsiteX8711" fmla="*/ 3569400 w 4308628"/>
                <a:gd name="connsiteY8711" fmla="*/ 2035529 h 4305833"/>
                <a:gd name="connsiteX8712" fmla="*/ 3542655 w 4308628"/>
                <a:gd name="connsiteY8712" fmla="*/ 2114295 h 4305833"/>
                <a:gd name="connsiteX8713" fmla="*/ 3489168 w 4308628"/>
                <a:gd name="connsiteY8713" fmla="*/ 2210280 h 4305833"/>
                <a:gd name="connsiteX8714" fmla="*/ 3436779 w 4308628"/>
                <a:gd name="connsiteY8714" fmla="*/ 2091215 h 4305833"/>
                <a:gd name="connsiteX8715" fmla="*/ 3519575 w 4308628"/>
                <a:gd name="connsiteY8715" fmla="*/ 2139574 h 4305833"/>
                <a:gd name="connsiteX8716" fmla="*/ 3489168 w 4308628"/>
                <a:gd name="connsiteY8716" fmla="*/ 2210280 h 4305833"/>
                <a:gd name="connsiteX8717" fmla="*/ 3452532 w 4308628"/>
                <a:gd name="connsiteY8717" fmla="*/ 2287581 h 4305833"/>
                <a:gd name="connsiteX8718" fmla="*/ 3448869 w 4308628"/>
                <a:gd name="connsiteY8718" fmla="*/ 2290879 h 4305833"/>
                <a:gd name="connsiteX8719" fmla="*/ 3448869 w 4308628"/>
                <a:gd name="connsiteY8719" fmla="*/ 2297106 h 4305833"/>
                <a:gd name="connsiteX8720" fmla="*/ 3384756 w 4308628"/>
                <a:gd name="connsiteY8720" fmla="*/ 2353892 h 4305833"/>
                <a:gd name="connsiteX8721" fmla="*/ 3330902 w 4308628"/>
                <a:gd name="connsiteY8721" fmla="*/ 2260105 h 4305833"/>
                <a:gd name="connsiteX8722" fmla="*/ 3332001 w 4308628"/>
                <a:gd name="connsiteY8722" fmla="*/ 2257174 h 4305833"/>
                <a:gd name="connsiteX8723" fmla="*/ 3325040 w 4308628"/>
                <a:gd name="connsiteY8723" fmla="*/ 2251312 h 4305833"/>
                <a:gd name="connsiteX8724" fmla="*/ 3325040 w 4308628"/>
                <a:gd name="connsiteY8724" fmla="*/ 2251312 h 4305833"/>
                <a:gd name="connsiteX8725" fmla="*/ 3320644 w 4308628"/>
                <a:gd name="connsiteY8725" fmla="*/ 2253510 h 4305833"/>
                <a:gd name="connsiteX8726" fmla="*/ 3319179 w 4308628"/>
                <a:gd name="connsiteY8726" fmla="*/ 2257907 h 4305833"/>
                <a:gd name="connsiteX8727" fmla="*/ 3319179 w 4308628"/>
                <a:gd name="connsiteY8727" fmla="*/ 2257907 h 4305833"/>
                <a:gd name="connsiteX8728" fmla="*/ 3241145 w 4308628"/>
                <a:gd name="connsiteY8728" fmla="*/ 2329346 h 4305833"/>
                <a:gd name="connsiteX8729" fmla="*/ 3200479 w 4308628"/>
                <a:gd name="connsiteY8729" fmla="*/ 2254243 h 4305833"/>
                <a:gd name="connsiteX8730" fmla="*/ 3196083 w 4308628"/>
                <a:gd name="connsiteY8730" fmla="*/ 2244718 h 4305833"/>
                <a:gd name="connsiteX8731" fmla="*/ 3196450 w 4308628"/>
                <a:gd name="connsiteY8731" fmla="*/ 2244351 h 4305833"/>
                <a:gd name="connsiteX8732" fmla="*/ 3195351 w 4308628"/>
                <a:gd name="connsiteY8732" fmla="*/ 2237391 h 4305833"/>
                <a:gd name="connsiteX8733" fmla="*/ 3199747 w 4308628"/>
                <a:gd name="connsiteY8733" fmla="*/ 2227865 h 4305833"/>
                <a:gd name="connsiteX8734" fmla="*/ 3217698 w 4308628"/>
                <a:gd name="connsiteY8734" fmla="*/ 2230064 h 4305833"/>
                <a:gd name="connsiteX8735" fmla="*/ 3218065 w 4308628"/>
                <a:gd name="connsiteY8735" fmla="*/ 2231163 h 4305833"/>
                <a:gd name="connsiteX8736" fmla="*/ 3222094 w 4308628"/>
                <a:gd name="connsiteY8736" fmla="*/ 2232628 h 4305833"/>
                <a:gd name="connsiteX8737" fmla="*/ 3227590 w 4308628"/>
                <a:gd name="connsiteY8737" fmla="*/ 2227133 h 4305833"/>
                <a:gd name="connsiteX8738" fmla="*/ 3226124 w 4308628"/>
                <a:gd name="connsiteY8738" fmla="*/ 2223103 h 4305833"/>
                <a:gd name="connsiteX8739" fmla="*/ 3222094 w 4308628"/>
                <a:gd name="connsiteY8739" fmla="*/ 2221637 h 4305833"/>
                <a:gd name="connsiteX8740" fmla="*/ 3210005 w 4308628"/>
                <a:gd name="connsiteY8740" fmla="*/ 2206251 h 4305833"/>
                <a:gd name="connsiteX8741" fmla="*/ 3255066 w 4308628"/>
                <a:gd name="connsiteY8741" fmla="*/ 2111731 h 4305833"/>
                <a:gd name="connsiteX8742" fmla="*/ 3426521 w 4308628"/>
                <a:gd name="connsiteY8742" fmla="*/ 2086086 h 4305833"/>
                <a:gd name="connsiteX8743" fmla="*/ 3452532 w 4308628"/>
                <a:gd name="connsiteY8743" fmla="*/ 2287581 h 4305833"/>
                <a:gd name="connsiteX8744" fmla="*/ 3189855 w 4308628"/>
                <a:gd name="connsiteY8744" fmla="*/ 2231163 h 4305833"/>
                <a:gd name="connsiteX8745" fmla="*/ 3187657 w 4308628"/>
                <a:gd name="connsiteY8745" fmla="*/ 2226766 h 4305833"/>
                <a:gd name="connsiteX8746" fmla="*/ 3191321 w 4308628"/>
                <a:gd name="connsiteY8746" fmla="*/ 2227133 h 4305833"/>
                <a:gd name="connsiteX8747" fmla="*/ 3189855 w 4308628"/>
                <a:gd name="connsiteY8747" fmla="*/ 2231163 h 4305833"/>
                <a:gd name="connsiteX8748" fmla="*/ 3183627 w 4308628"/>
                <a:gd name="connsiteY8748" fmla="*/ 2233727 h 4305833"/>
                <a:gd name="connsiteX8749" fmla="*/ 3170072 w 4308628"/>
                <a:gd name="connsiteY8749" fmla="*/ 2224568 h 4305833"/>
                <a:gd name="connsiteX8750" fmla="*/ 3179964 w 4308628"/>
                <a:gd name="connsiteY8750" fmla="*/ 2225667 h 4305833"/>
                <a:gd name="connsiteX8751" fmla="*/ 3183627 w 4308628"/>
                <a:gd name="connsiteY8751" fmla="*/ 2233727 h 4305833"/>
                <a:gd name="connsiteX8752" fmla="*/ 3036352 w 4308628"/>
                <a:gd name="connsiteY8752" fmla="*/ 1643895 h 4305833"/>
                <a:gd name="connsiteX8753" fmla="*/ 3044046 w 4308628"/>
                <a:gd name="connsiteY8753" fmla="*/ 1629973 h 4305833"/>
                <a:gd name="connsiteX8754" fmla="*/ 3044412 w 4308628"/>
                <a:gd name="connsiteY8754" fmla="*/ 1638399 h 4305833"/>
                <a:gd name="connsiteX8755" fmla="*/ 3036352 w 4308628"/>
                <a:gd name="connsiteY8755" fmla="*/ 1643895 h 4305833"/>
                <a:gd name="connsiteX8756" fmla="*/ 3051007 w 4308628"/>
                <a:gd name="connsiteY8756" fmla="*/ 1629241 h 4305833"/>
                <a:gd name="connsiteX8757" fmla="*/ 3053937 w 4308628"/>
                <a:gd name="connsiteY8757" fmla="*/ 1632171 h 4305833"/>
                <a:gd name="connsiteX8758" fmla="*/ 3051007 w 4308628"/>
                <a:gd name="connsiteY8758" fmla="*/ 1634003 h 4305833"/>
                <a:gd name="connsiteX8759" fmla="*/ 3051007 w 4308628"/>
                <a:gd name="connsiteY8759" fmla="*/ 1629241 h 4305833"/>
                <a:gd name="connsiteX8760" fmla="*/ 3083979 w 4308628"/>
                <a:gd name="connsiteY8760" fmla="*/ 1623379 h 4305833"/>
                <a:gd name="connsiteX8761" fmla="*/ 3086909 w 4308628"/>
                <a:gd name="connsiteY8761" fmla="*/ 1616418 h 4305833"/>
                <a:gd name="connsiteX8762" fmla="*/ 3083612 w 4308628"/>
                <a:gd name="connsiteY8762" fmla="*/ 1613487 h 4305833"/>
                <a:gd name="connsiteX8763" fmla="*/ 3081781 w 4308628"/>
                <a:gd name="connsiteY8763" fmla="*/ 1613121 h 4305833"/>
                <a:gd name="connsiteX8764" fmla="*/ 3076652 w 4308628"/>
                <a:gd name="connsiteY8764" fmla="*/ 1616785 h 4305833"/>
                <a:gd name="connsiteX8765" fmla="*/ 3076652 w 4308628"/>
                <a:gd name="connsiteY8765" fmla="*/ 1617884 h 4305833"/>
                <a:gd name="connsiteX8766" fmla="*/ 3061631 w 4308628"/>
                <a:gd name="connsiteY8766" fmla="*/ 1627775 h 4305833"/>
                <a:gd name="connsiteX8767" fmla="*/ 3053205 w 4308628"/>
                <a:gd name="connsiteY8767" fmla="*/ 1621181 h 4305833"/>
                <a:gd name="connsiteX8768" fmla="*/ 3051007 w 4308628"/>
                <a:gd name="connsiteY8768" fmla="*/ 1614220 h 4305833"/>
                <a:gd name="connsiteX8769" fmla="*/ 3050640 w 4308628"/>
                <a:gd name="connsiteY8769" fmla="*/ 1614220 h 4305833"/>
                <a:gd name="connsiteX8770" fmla="*/ 3050274 w 4308628"/>
                <a:gd name="connsiteY8770" fmla="*/ 1602863 h 4305833"/>
                <a:gd name="connsiteX8771" fmla="*/ 3053937 w 4308628"/>
                <a:gd name="connsiteY8771" fmla="*/ 1518235 h 4305833"/>
                <a:gd name="connsiteX8772" fmla="*/ 3155418 w 4308628"/>
                <a:gd name="connsiteY8772" fmla="*/ 1548276 h 4305833"/>
                <a:gd name="connsiteX8773" fmla="*/ 3161280 w 4308628"/>
                <a:gd name="connsiteY8773" fmla="*/ 1552306 h 4305833"/>
                <a:gd name="connsiteX8774" fmla="*/ 3163478 w 4308628"/>
                <a:gd name="connsiteY8774" fmla="*/ 1551940 h 4305833"/>
                <a:gd name="connsiteX8775" fmla="*/ 3167141 w 4308628"/>
                <a:gd name="connsiteY8775" fmla="*/ 1548642 h 4305833"/>
                <a:gd name="connsiteX8776" fmla="*/ 3167141 w 4308628"/>
                <a:gd name="connsiteY8776" fmla="*/ 1543880 h 4305833"/>
                <a:gd name="connsiteX8777" fmla="*/ 3164943 w 4308628"/>
                <a:gd name="connsiteY8777" fmla="*/ 1541315 h 4305833"/>
                <a:gd name="connsiteX8778" fmla="*/ 3171538 w 4308628"/>
                <a:gd name="connsiteY8778" fmla="*/ 1433607 h 4305833"/>
                <a:gd name="connsiteX8779" fmla="*/ 3253968 w 4308628"/>
                <a:gd name="connsiteY8779" fmla="*/ 1456321 h 4305833"/>
                <a:gd name="connsiteX8780" fmla="*/ 3256898 w 4308628"/>
                <a:gd name="connsiteY8780" fmla="*/ 1461816 h 4305833"/>
                <a:gd name="connsiteX8781" fmla="*/ 3261661 w 4308628"/>
                <a:gd name="connsiteY8781" fmla="*/ 1463648 h 4305833"/>
                <a:gd name="connsiteX8782" fmla="*/ 3326139 w 4308628"/>
                <a:gd name="connsiteY8782" fmla="*/ 1655252 h 4305833"/>
                <a:gd name="connsiteX8783" fmla="*/ 3160913 w 4308628"/>
                <a:gd name="connsiteY8783" fmla="*/ 1707274 h 4305833"/>
                <a:gd name="connsiteX8784" fmla="*/ 3120614 w 4308628"/>
                <a:gd name="connsiteY8784" fmla="*/ 1674669 h 4305833"/>
                <a:gd name="connsiteX8785" fmla="*/ 3079216 w 4308628"/>
                <a:gd name="connsiteY8785" fmla="*/ 1641697 h 4305833"/>
                <a:gd name="connsiteX8786" fmla="*/ 3083979 w 4308628"/>
                <a:gd name="connsiteY8786" fmla="*/ 1623379 h 4305833"/>
                <a:gd name="connsiteX8787" fmla="*/ 3328704 w 4308628"/>
                <a:gd name="connsiteY8787" fmla="*/ 1517136 h 4305833"/>
                <a:gd name="connsiteX8788" fmla="*/ 3386954 w 4308628"/>
                <a:gd name="connsiteY8788" fmla="*/ 1567693 h 4305833"/>
                <a:gd name="connsiteX8789" fmla="*/ 3362043 w 4308628"/>
                <a:gd name="connsiteY8789" fmla="*/ 1604328 h 4305833"/>
                <a:gd name="connsiteX8790" fmla="*/ 3333467 w 4308628"/>
                <a:gd name="connsiteY8790" fmla="*/ 1647192 h 4305833"/>
                <a:gd name="connsiteX8791" fmla="*/ 3328704 w 4308628"/>
                <a:gd name="connsiteY8791" fmla="*/ 1517136 h 4305833"/>
                <a:gd name="connsiteX8792" fmla="*/ 3419194 w 4308628"/>
                <a:gd name="connsiteY8792" fmla="*/ 1579783 h 4305833"/>
                <a:gd name="connsiteX8793" fmla="*/ 3477811 w 4308628"/>
                <a:gd name="connsiteY8793" fmla="*/ 1639132 h 4305833"/>
                <a:gd name="connsiteX8794" fmla="*/ 3413332 w 4308628"/>
                <a:gd name="connsiteY8794" fmla="*/ 1581614 h 4305833"/>
                <a:gd name="connsiteX8795" fmla="*/ 3419194 w 4308628"/>
                <a:gd name="connsiteY8795" fmla="*/ 1579783 h 4305833"/>
                <a:gd name="connsiteX8796" fmla="*/ 3426521 w 4308628"/>
                <a:gd name="connsiteY8796" fmla="*/ 1577585 h 4305833"/>
                <a:gd name="connsiteX8797" fmla="*/ 3611897 w 4308628"/>
                <a:gd name="connsiteY8797" fmla="*/ 1520433 h 4305833"/>
                <a:gd name="connsiteX8798" fmla="*/ 3612629 w 4308628"/>
                <a:gd name="connsiteY8798" fmla="*/ 1522265 h 4305833"/>
                <a:gd name="connsiteX8799" fmla="*/ 3612996 w 4308628"/>
                <a:gd name="connsiteY8799" fmla="*/ 1522265 h 4305833"/>
                <a:gd name="connsiteX8800" fmla="*/ 3555478 w 4308628"/>
                <a:gd name="connsiteY8800" fmla="*/ 1708373 h 4305833"/>
                <a:gd name="connsiteX8801" fmla="*/ 3426521 w 4308628"/>
                <a:gd name="connsiteY8801" fmla="*/ 1577585 h 4305833"/>
                <a:gd name="connsiteX8802" fmla="*/ 3362043 w 4308628"/>
                <a:gd name="connsiteY8802" fmla="*/ 1430676 h 4305833"/>
                <a:gd name="connsiteX8803" fmla="*/ 3414797 w 4308628"/>
                <a:gd name="connsiteY8803" fmla="*/ 1341285 h 4305833"/>
                <a:gd name="connsiteX8804" fmla="*/ 3397213 w 4308628"/>
                <a:gd name="connsiteY8804" fmla="*/ 1538384 h 4305833"/>
                <a:gd name="connsiteX8805" fmla="*/ 3362043 w 4308628"/>
                <a:gd name="connsiteY8805" fmla="*/ 1430676 h 4305833"/>
                <a:gd name="connsiteX8806" fmla="*/ 3412599 w 4308628"/>
                <a:gd name="connsiteY8806" fmla="*/ 1327730 h 4305833"/>
                <a:gd name="connsiteX8807" fmla="*/ 3379627 w 4308628"/>
                <a:gd name="connsiteY8807" fmla="*/ 1353375 h 4305833"/>
                <a:gd name="connsiteX8808" fmla="*/ 3359111 w 4308628"/>
                <a:gd name="connsiteY8808" fmla="*/ 1369495 h 4305833"/>
                <a:gd name="connsiteX8809" fmla="*/ 3373766 w 4308628"/>
                <a:gd name="connsiteY8809" fmla="*/ 1313442 h 4305833"/>
                <a:gd name="connsiteX8810" fmla="*/ 3412599 w 4308628"/>
                <a:gd name="connsiteY8810" fmla="*/ 1327730 h 4305833"/>
                <a:gd name="connsiteX8811" fmla="*/ 3287306 w 4308628"/>
                <a:gd name="connsiteY8811" fmla="*/ 1269113 h 4305833"/>
                <a:gd name="connsiteX8812" fmla="*/ 3309287 w 4308628"/>
                <a:gd name="connsiteY8812" fmla="*/ 1254825 h 4305833"/>
                <a:gd name="connsiteX8813" fmla="*/ 3344457 w 4308628"/>
                <a:gd name="connsiteY8813" fmla="*/ 1231745 h 4305833"/>
                <a:gd name="connsiteX8814" fmla="*/ 3345190 w 4308628"/>
                <a:gd name="connsiteY8814" fmla="*/ 1273510 h 4305833"/>
                <a:gd name="connsiteX8815" fmla="*/ 3287306 w 4308628"/>
                <a:gd name="connsiteY8815" fmla="*/ 1269113 h 4305833"/>
                <a:gd name="connsiteX8816" fmla="*/ 3230521 w 4308628"/>
                <a:gd name="connsiteY8816" fmla="*/ 1246033 h 4305833"/>
                <a:gd name="connsiteX8817" fmla="*/ 3140031 w 4308628"/>
                <a:gd name="connsiteY8817" fmla="*/ 1177158 h 4305833"/>
                <a:gd name="connsiteX8818" fmla="*/ 3332367 w 4308628"/>
                <a:gd name="connsiteY8818" fmla="*/ 1224784 h 4305833"/>
                <a:gd name="connsiteX8819" fmla="*/ 3230521 w 4308628"/>
                <a:gd name="connsiteY8819" fmla="*/ 1246033 h 4305833"/>
                <a:gd name="connsiteX8820" fmla="*/ 3125743 w 4308628"/>
                <a:gd name="connsiteY8820" fmla="*/ 1161771 h 4305833"/>
                <a:gd name="connsiteX8821" fmla="*/ 3124644 w 4308628"/>
                <a:gd name="connsiteY8821" fmla="*/ 1161771 h 4305833"/>
                <a:gd name="connsiteX8822" fmla="*/ 3116218 w 4308628"/>
                <a:gd name="connsiteY8822" fmla="*/ 1144552 h 4305833"/>
                <a:gd name="connsiteX8823" fmla="*/ 3203410 w 4308628"/>
                <a:gd name="connsiteY8823" fmla="*/ 1025121 h 4305833"/>
                <a:gd name="connsiteX8824" fmla="*/ 3125743 w 4308628"/>
                <a:gd name="connsiteY8824" fmla="*/ 1161771 h 4305833"/>
                <a:gd name="connsiteX8825" fmla="*/ 3226857 w 4308628"/>
                <a:gd name="connsiteY8825" fmla="*/ 980791 h 4305833"/>
                <a:gd name="connsiteX8826" fmla="*/ 3112554 w 4308628"/>
                <a:gd name="connsiteY8826" fmla="*/ 1137592 h 4305833"/>
                <a:gd name="connsiteX8827" fmla="*/ 3030857 w 4308628"/>
                <a:gd name="connsiteY8827" fmla="*/ 972732 h 4305833"/>
                <a:gd name="connsiteX8828" fmla="*/ 3225392 w 4308628"/>
                <a:gd name="connsiteY8828" fmla="*/ 978960 h 4305833"/>
                <a:gd name="connsiteX8829" fmla="*/ 3225392 w 4308628"/>
                <a:gd name="connsiteY8829" fmla="*/ 979326 h 4305833"/>
                <a:gd name="connsiteX8830" fmla="*/ 3226857 w 4308628"/>
                <a:gd name="connsiteY8830" fmla="*/ 980791 h 4305833"/>
                <a:gd name="connsiteX8831" fmla="*/ 3226857 w 4308628"/>
                <a:gd name="connsiteY8831" fmla="*/ 980791 h 4305833"/>
                <a:gd name="connsiteX8832" fmla="*/ 3108158 w 4308628"/>
                <a:gd name="connsiteY8832" fmla="*/ 1143820 h 4305833"/>
                <a:gd name="connsiteX8833" fmla="*/ 3104494 w 4308628"/>
                <a:gd name="connsiteY8833" fmla="*/ 1148582 h 4305833"/>
                <a:gd name="connsiteX8834" fmla="*/ 3071156 w 4308628"/>
                <a:gd name="connsiteY8834" fmla="*/ 1068717 h 4305833"/>
                <a:gd name="connsiteX8835" fmla="*/ 3108158 w 4308628"/>
                <a:gd name="connsiteY8835" fmla="*/ 1143820 h 4305833"/>
                <a:gd name="connsiteX8836" fmla="*/ 3137833 w 4308628"/>
                <a:gd name="connsiteY8836" fmla="*/ 1249330 h 4305833"/>
                <a:gd name="connsiteX8837" fmla="*/ 3016569 w 4308628"/>
                <a:gd name="connsiteY8837" fmla="*/ 1202070 h 4305833"/>
                <a:gd name="connsiteX8838" fmla="*/ 3108891 w 4308628"/>
                <a:gd name="connsiteY8838" fmla="*/ 1177524 h 4305833"/>
                <a:gd name="connsiteX8839" fmla="*/ 3137833 w 4308628"/>
                <a:gd name="connsiteY8839" fmla="*/ 1249330 h 4305833"/>
                <a:gd name="connsiteX8840" fmla="*/ 3006311 w 4308628"/>
                <a:gd name="connsiteY8840" fmla="*/ 1206467 h 4305833"/>
                <a:gd name="connsiteX8841" fmla="*/ 3006311 w 4308628"/>
                <a:gd name="connsiteY8841" fmla="*/ 1206467 h 4305833"/>
                <a:gd name="connsiteX8842" fmla="*/ 3166775 w 4308628"/>
                <a:gd name="connsiteY8842" fmla="*/ 1329928 h 4305833"/>
                <a:gd name="connsiteX8843" fmla="*/ 3166775 w 4308628"/>
                <a:gd name="connsiteY8843" fmla="*/ 1335057 h 4305833"/>
                <a:gd name="connsiteX8844" fmla="*/ 3171171 w 4308628"/>
                <a:gd name="connsiteY8844" fmla="*/ 1339453 h 4305833"/>
                <a:gd name="connsiteX8845" fmla="*/ 3166042 w 4308628"/>
                <a:gd name="connsiteY8845" fmla="*/ 1424814 h 4305833"/>
                <a:gd name="connsiteX8846" fmla="*/ 3061997 w 4308628"/>
                <a:gd name="connsiteY8846" fmla="*/ 1396239 h 4305833"/>
                <a:gd name="connsiteX8847" fmla="*/ 3060532 w 4308628"/>
                <a:gd name="connsiteY8847" fmla="*/ 1393308 h 4305833"/>
                <a:gd name="connsiteX8848" fmla="*/ 3051739 w 4308628"/>
                <a:gd name="connsiteY8848" fmla="*/ 1394040 h 4305833"/>
                <a:gd name="connsiteX8849" fmla="*/ 3052472 w 4308628"/>
                <a:gd name="connsiteY8849" fmla="*/ 1402833 h 4305833"/>
                <a:gd name="connsiteX8850" fmla="*/ 3052472 w 4308628"/>
                <a:gd name="connsiteY8850" fmla="*/ 1402833 h 4305833"/>
                <a:gd name="connsiteX8851" fmla="*/ 3047709 w 4308628"/>
                <a:gd name="connsiteY8851" fmla="*/ 1509076 h 4305833"/>
                <a:gd name="connsiteX8852" fmla="*/ 2966379 w 4308628"/>
                <a:gd name="connsiteY8852" fmla="*/ 1485263 h 4305833"/>
                <a:gd name="connsiteX8853" fmla="*/ 2955754 w 4308628"/>
                <a:gd name="connsiteY8853" fmla="*/ 1481233 h 4305833"/>
                <a:gd name="connsiteX8854" fmla="*/ 2955754 w 4308628"/>
                <a:gd name="connsiteY8854" fmla="*/ 1480867 h 4305833"/>
                <a:gd name="connsiteX8855" fmla="*/ 2949893 w 4308628"/>
                <a:gd name="connsiteY8855" fmla="*/ 1476470 h 4305833"/>
                <a:gd name="connsiteX8856" fmla="*/ 2946229 w 4308628"/>
                <a:gd name="connsiteY8856" fmla="*/ 1466579 h 4305833"/>
                <a:gd name="connsiteX8857" fmla="*/ 2960517 w 4308628"/>
                <a:gd name="connsiteY8857" fmla="*/ 1455588 h 4305833"/>
                <a:gd name="connsiteX8858" fmla="*/ 2961616 w 4308628"/>
                <a:gd name="connsiteY8858" fmla="*/ 1455954 h 4305833"/>
                <a:gd name="connsiteX8859" fmla="*/ 2961616 w 4308628"/>
                <a:gd name="connsiteY8859" fmla="*/ 1455954 h 4305833"/>
                <a:gd name="connsiteX8860" fmla="*/ 2967844 w 4308628"/>
                <a:gd name="connsiteY8860" fmla="*/ 1451192 h 4305833"/>
                <a:gd name="connsiteX8861" fmla="*/ 2963081 w 4308628"/>
                <a:gd name="connsiteY8861" fmla="*/ 1444964 h 4305833"/>
                <a:gd name="connsiteX8862" fmla="*/ 2961250 w 4308628"/>
                <a:gd name="connsiteY8862" fmla="*/ 1444964 h 4305833"/>
                <a:gd name="connsiteX8863" fmla="*/ 2957220 w 4308628"/>
                <a:gd name="connsiteY8863" fmla="*/ 1446796 h 4305833"/>
                <a:gd name="connsiteX8864" fmla="*/ 2937803 w 4308628"/>
                <a:gd name="connsiteY8864" fmla="*/ 1444598 h 4305833"/>
                <a:gd name="connsiteX8865" fmla="*/ 2902633 w 4308628"/>
                <a:gd name="connsiteY8865" fmla="*/ 1346048 h 4305833"/>
                <a:gd name="connsiteX8866" fmla="*/ 3006311 w 4308628"/>
                <a:gd name="connsiteY8866" fmla="*/ 1206467 h 4305833"/>
                <a:gd name="connsiteX8867" fmla="*/ 2941100 w 4308628"/>
                <a:gd name="connsiteY8867" fmla="*/ 1475738 h 4305833"/>
                <a:gd name="connsiteX8868" fmla="*/ 2936704 w 4308628"/>
                <a:gd name="connsiteY8868" fmla="*/ 1473906 h 4305833"/>
                <a:gd name="connsiteX8869" fmla="*/ 2939635 w 4308628"/>
                <a:gd name="connsiteY8869" fmla="*/ 1471708 h 4305833"/>
                <a:gd name="connsiteX8870" fmla="*/ 2941100 w 4308628"/>
                <a:gd name="connsiteY8870" fmla="*/ 1475738 h 4305833"/>
                <a:gd name="connsiteX8871" fmla="*/ 2938169 w 4308628"/>
                <a:gd name="connsiteY8871" fmla="*/ 1481966 h 4305833"/>
                <a:gd name="connsiteX8872" fmla="*/ 2922416 w 4308628"/>
                <a:gd name="connsiteY8872" fmla="*/ 1484897 h 4305833"/>
                <a:gd name="connsiteX8873" fmla="*/ 2930109 w 4308628"/>
                <a:gd name="connsiteY8873" fmla="*/ 1479035 h 4305833"/>
                <a:gd name="connsiteX8874" fmla="*/ 2938169 w 4308628"/>
                <a:gd name="connsiteY8874" fmla="*/ 1481966 h 4305833"/>
                <a:gd name="connsiteX8875" fmla="*/ 2417578 w 4308628"/>
                <a:gd name="connsiteY8875" fmla="*/ 1169464 h 4305833"/>
                <a:gd name="connsiteX8876" fmla="*/ 2413182 w 4308628"/>
                <a:gd name="connsiteY8876" fmla="*/ 1153711 h 4305833"/>
                <a:gd name="connsiteX8877" fmla="*/ 2419410 w 4308628"/>
                <a:gd name="connsiteY8877" fmla="*/ 1159573 h 4305833"/>
                <a:gd name="connsiteX8878" fmla="*/ 2417578 w 4308628"/>
                <a:gd name="connsiteY8878" fmla="*/ 1169464 h 4305833"/>
                <a:gd name="connsiteX8879" fmla="*/ 2417578 w 4308628"/>
                <a:gd name="connsiteY8879" fmla="*/ 1148216 h 4305833"/>
                <a:gd name="connsiteX8880" fmla="*/ 2421974 w 4308628"/>
                <a:gd name="connsiteY8880" fmla="*/ 1148216 h 4305833"/>
                <a:gd name="connsiteX8881" fmla="*/ 2421242 w 4308628"/>
                <a:gd name="connsiteY8881" fmla="*/ 1151879 h 4305833"/>
                <a:gd name="connsiteX8882" fmla="*/ 2417578 w 4308628"/>
                <a:gd name="connsiteY8882" fmla="*/ 1148216 h 4305833"/>
                <a:gd name="connsiteX8883" fmla="*/ 2446886 w 4308628"/>
                <a:gd name="connsiteY8883" fmla="*/ 1137225 h 4305833"/>
                <a:gd name="connsiteX8884" fmla="*/ 2436628 w 4308628"/>
                <a:gd name="connsiteY8884" fmla="*/ 1120739 h 4305833"/>
                <a:gd name="connsiteX8885" fmla="*/ 2436262 w 4308628"/>
                <a:gd name="connsiteY8885" fmla="*/ 1116343 h 4305833"/>
                <a:gd name="connsiteX8886" fmla="*/ 2428935 w 4308628"/>
                <a:gd name="connsiteY8886" fmla="*/ 1113778 h 4305833"/>
                <a:gd name="connsiteX8887" fmla="*/ 2426371 w 4308628"/>
                <a:gd name="connsiteY8887" fmla="*/ 1121106 h 4305833"/>
                <a:gd name="connsiteX8888" fmla="*/ 2427103 w 4308628"/>
                <a:gd name="connsiteY8888" fmla="*/ 1121838 h 4305833"/>
                <a:gd name="connsiteX8889" fmla="*/ 2423440 w 4308628"/>
                <a:gd name="connsiteY8889" fmla="*/ 1139790 h 4305833"/>
                <a:gd name="connsiteX8890" fmla="*/ 2412815 w 4308628"/>
                <a:gd name="connsiteY8890" fmla="*/ 1140889 h 4305833"/>
                <a:gd name="connsiteX8891" fmla="*/ 2406587 w 4308628"/>
                <a:gd name="connsiteY8891" fmla="*/ 1137592 h 4305833"/>
                <a:gd name="connsiteX8892" fmla="*/ 2406587 w 4308628"/>
                <a:gd name="connsiteY8892" fmla="*/ 1137592 h 4305833"/>
                <a:gd name="connsiteX8893" fmla="*/ 2406221 w 4308628"/>
                <a:gd name="connsiteY8893" fmla="*/ 1137592 h 4305833"/>
                <a:gd name="connsiteX8894" fmla="*/ 2398161 w 4308628"/>
                <a:gd name="connsiteY8894" fmla="*/ 1129898 h 4305833"/>
                <a:gd name="connsiteX8895" fmla="*/ 2341010 w 4308628"/>
                <a:gd name="connsiteY8895" fmla="*/ 1067251 h 4305833"/>
                <a:gd name="connsiteX8896" fmla="*/ 2434064 w 4308628"/>
                <a:gd name="connsiteY8896" fmla="*/ 1016694 h 4305833"/>
                <a:gd name="connsiteX8897" fmla="*/ 2434064 w 4308628"/>
                <a:gd name="connsiteY8897" fmla="*/ 1016694 h 4305833"/>
                <a:gd name="connsiteX8898" fmla="*/ 2442490 w 4308628"/>
                <a:gd name="connsiteY8898" fmla="*/ 1013397 h 4305833"/>
                <a:gd name="connsiteX8899" fmla="*/ 2439193 w 4308628"/>
                <a:gd name="connsiteY8899" fmla="*/ 1004971 h 4305833"/>
                <a:gd name="connsiteX8900" fmla="*/ 2435896 w 4308628"/>
                <a:gd name="connsiteY8900" fmla="*/ 1004971 h 4305833"/>
                <a:gd name="connsiteX8901" fmla="*/ 2364457 w 4308628"/>
                <a:gd name="connsiteY8901" fmla="*/ 924006 h 4305833"/>
                <a:gd name="connsiteX8902" fmla="*/ 2438827 w 4308628"/>
                <a:gd name="connsiteY8902" fmla="*/ 881875 h 4305833"/>
                <a:gd name="connsiteX8903" fmla="*/ 2443955 w 4308628"/>
                <a:gd name="connsiteY8903" fmla="*/ 883707 h 4305833"/>
                <a:gd name="connsiteX8904" fmla="*/ 2444688 w 4308628"/>
                <a:gd name="connsiteY8904" fmla="*/ 883707 h 4305833"/>
                <a:gd name="connsiteX8905" fmla="*/ 2449085 w 4308628"/>
                <a:gd name="connsiteY8905" fmla="*/ 881509 h 4305833"/>
                <a:gd name="connsiteX8906" fmla="*/ 2630430 w 4308628"/>
                <a:gd name="connsiteY8906" fmla="*/ 971266 h 4305833"/>
                <a:gd name="connsiteX8907" fmla="*/ 2550565 w 4308628"/>
                <a:gd name="connsiteY8907" fmla="*/ 1124769 h 4305833"/>
                <a:gd name="connsiteX8908" fmla="*/ 2446886 w 4308628"/>
                <a:gd name="connsiteY8908" fmla="*/ 1137225 h 4305833"/>
                <a:gd name="connsiteX8909" fmla="*/ 2575477 w 4308628"/>
                <a:gd name="connsiteY8909" fmla="*/ 910085 h 4305833"/>
                <a:gd name="connsiteX8910" fmla="*/ 2534812 w 4308628"/>
                <a:gd name="connsiteY8910" fmla="*/ 872350 h 4305833"/>
                <a:gd name="connsiteX8911" fmla="*/ 2611746 w 4308628"/>
                <a:gd name="connsiteY8911" fmla="*/ 866855 h 4305833"/>
                <a:gd name="connsiteX8912" fmla="*/ 2630430 w 4308628"/>
                <a:gd name="connsiteY8912" fmla="*/ 960642 h 4305833"/>
                <a:gd name="connsiteX8913" fmla="*/ 2575477 w 4308628"/>
                <a:gd name="connsiteY8913" fmla="*/ 910085 h 4305833"/>
                <a:gd name="connsiteX8914" fmla="*/ 2639956 w 4308628"/>
                <a:gd name="connsiteY8914" fmla="*/ 858429 h 4305833"/>
                <a:gd name="connsiteX8915" fmla="*/ 2642887 w 4308628"/>
                <a:gd name="connsiteY8915" fmla="*/ 853300 h 4305833"/>
                <a:gd name="connsiteX8916" fmla="*/ 2726416 w 4308628"/>
                <a:gd name="connsiteY8916" fmla="*/ 853666 h 4305833"/>
                <a:gd name="connsiteX8917" fmla="*/ 2639956 w 4308628"/>
                <a:gd name="connsiteY8917" fmla="*/ 858429 h 4305833"/>
                <a:gd name="connsiteX8918" fmla="*/ 2639956 w 4308628"/>
                <a:gd name="connsiteY8918" fmla="*/ 858429 h 4305833"/>
                <a:gd name="connsiteX8919" fmla="*/ 2646184 w 4308628"/>
                <a:gd name="connsiteY8919" fmla="*/ 846339 h 4305833"/>
                <a:gd name="connsiteX8920" fmla="*/ 2737040 w 4308628"/>
                <a:gd name="connsiteY8920" fmla="*/ 674885 h 4305833"/>
                <a:gd name="connsiteX8921" fmla="*/ 2738139 w 4308628"/>
                <a:gd name="connsiteY8921" fmla="*/ 675251 h 4305833"/>
                <a:gd name="connsiteX8922" fmla="*/ 2738872 w 4308628"/>
                <a:gd name="connsiteY8922" fmla="*/ 675251 h 4305833"/>
                <a:gd name="connsiteX8923" fmla="*/ 2739238 w 4308628"/>
                <a:gd name="connsiteY8923" fmla="*/ 675251 h 4305833"/>
                <a:gd name="connsiteX8924" fmla="*/ 2830094 w 4308628"/>
                <a:gd name="connsiteY8924" fmla="*/ 847438 h 4305833"/>
                <a:gd name="connsiteX8925" fmla="*/ 2646184 w 4308628"/>
                <a:gd name="connsiteY8925" fmla="*/ 846339 h 4305833"/>
                <a:gd name="connsiteX8926" fmla="*/ 2638857 w 4308628"/>
                <a:gd name="connsiteY8926" fmla="*/ 846339 h 4305833"/>
                <a:gd name="connsiteX8927" fmla="*/ 2619806 w 4308628"/>
                <a:gd name="connsiteY8927" fmla="*/ 846339 h 4305833"/>
                <a:gd name="connsiteX8928" fmla="*/ 2619074 w 4308628"/>
                <a:gd name="connsiteY8928" fmla="*/ 845240 h 4305833"/>
                <a:gd name="connsiteX8929" fmla="*/ 2708098 w 4308628"/>
                <a:gd name="connsiteY8929" fmla="*/ 715916 h 4305833"/>
                <a:gd name="connsiteX8930" fmla="*/ 2638857 w 4308628"/>
                <a:gd name="connsiteY8930" fmla="*/ 846339 h 4305833"/>
                <a:gd name="connsiteX8931" fmla="*/ 2533346 w 4308628"/>
                <a:gd name="connsiteY8931" fmla="*/ 806040 h 4305833"/>
                <a:gd name="connsiteX8932" fmla="*/ 2496711 w 4308628"/>
                <a:gd name="connsiteY8932" fmla="*/ 787722 h 4305833"/>
                <a:gd name="connsiteX8933" fmla="*/ 2471066 w 4308628"/>
                <a:gd name="connsiteY8933" fmla="*/ 687341 h 4305833"/>
                <a:gd name="connsiteX8934" fmla="*/ 2598191 w 4308628"/>
                <a:gd name="connsiteY8934" fmla="*/ 839012 h 4305833"/>
                <a:gd name="connsiteX8935" fmla="*/ 2533346 w 4308628"/>
                <a:gd name="connsiteY8935" fmla="*/ 806040 h 4305833"/>
                <a:gd name="connsiteX8936" fmla="*/ 2460075 w 4308628"/>
                <a:gd name="connsiteY8936" fmla="*/ 679281 h 4305833"/>
                <a:gd name="connsiteX8937" fmla="*/ 2454580 w 4308628"/>
                <a:gd name="connsiteY8937" fmla="*/ 720679 h 4305833"/>
                <a:gd name="connsiteX8938" fmla="*/ 2451283 w 4308628"/>
                <a:gd name="connsiteY8938" fmla="*/ 746690 h 4305833"/>
                <a:gd name="connsiteX8939" fmla="*/ 2421974 w 4308628"/>
                <a:gd name="connsiteY8939" fmla="*/ 696866 h 4305833"/>
                <a:gd name="connsiteX8940" fmla="*/ 2460075 w 4308628"/>
                <a:gd name="connsiteY8940" fmla="*/ 679281 h 4305833"/>
                <a:gd name="connsiteX8941" fmla="*/ 2329653 w 4308628"/>
                <a:gd name="connsiteY8941" fmla="*/ 726174 h 4305833"/>
                <a:gd name="connsiteX8942" fmla="*/ 2335148 w 4308628"/>
                <a:gd name="connsiteY8942" fmla="*/ 700530 h 4305833"/>
                <a:gd name="connsiteX8943" fmla="*/ 2343574 w 4308628"/>
                <a:gd name="connsiteY8943" fmla="*/ 659498 h 4305833"/>
                <a:gd name="connsiteX8944" fmla="*/ 2373615 w 4308628"/>
                <a:gd name="connsiteY8944" fmla="*/ 688440 h 4305833"/>
                <a:gd name="connsiteX8945" fmla="*/ 2329653 w 4308628"/>
                <a:gd name="connsiteY8945" fmla="*/ 726174 h 4305833"/>
                <a:gd name="connsiteX8946" fmla="*/ 2273234 w 4308628"/>
                <a:gd name="connsiteY8946" fmla="*/ 750354 h 4305833"/>
                <a:gd name="connsiteX8947" fmla="*/ 2160763 w 4308628"/>
                <a:gd name="connsiteY8947" fmla="*/ 765374 h 4305833"/>
                <a:gd name="connsiteX8948" fmla="*/ 2330385 w 4308628"/>
                <a:gd name="connsiteY8948" fmla="*/ 663161 h 4305833"/>
                <a:gd name="connsiteX8949" fmla="*/ 2273234 w 4308628"/>
                <a:gd name="connsiteY8949" fmla="*/ 750354 h 4305833"/>
                <a:gd name="connsiteX8950" fmla="*/ 2138782 w 4308628"/>
                <a:gd name="connsiteY8950" fmla="*/ 765374 h 4305833"/>
                <a:gd name="connsiteX8951" fmla="*/ 2120464 w 4308628"/>
                <a:gd name="connsiteY8951" fmla="*/ 759146 h 4305833"/>
                <a:gd name="connsiteX8952" fmla="*/ 2097750 w 4308628"/>
                <a:gd name="connsiteY8952" fmla="*/ 613337 h 4305833"/>
                <a:gd name="connsiteX8953" fmla="*/ 2139880 w 4308628"/>
                <a:gd name="connsiteY8953" fmla="*/ 764642 h 4305833"/>
                <a:gd name="connsiteX8954" fmla="*/ 2138782 w 4308628"/>
                <a:gd name="connsiteY8954" fmla="*/ 765374 h 4305833"/>
                <a:gd name="connsiteX8955" fmla="*/ 2081264 w 4308628"/>
                <a:gd name="connsiteY8955" fmla="*/ 564978 h 4305833"/>
                <a:gd name="connsiteX8956" fmla="*/ 2083095 w 4308628"/>
                <a:gd name="connsiteY8956" fmla="*/ 565344 h 4305833"/>
                <a:gd name="connsiteX8957" fmla="*/ 2113137 w 4308628"/>
                <a:gd name="connsiteY8957" fmla="*/ 756582 h 4305833"/>
                <a:gd name="connsiteX8958" fmla="*/ 1938752 w 4308628"/>
                <a:gd name="connsiteY8958" fmla="*/ 697599 h 4305833"/>
                <a:gd name="connsiteX8959" fmla="*/ 2081264 w 4308628"/>
                <a:gd name="connsiteY8959" fmla="*/ 564978 h 4305833"/>
                <a:gd name="connsiteX8960" fmla="*/ 2081264 w 4308628"/>
                <a:gd name="connsiteY8960" fmla="*/ 564978 h 4305833"/>
                <a:gd name="connsiteX8961" fmla="*/ 2081264 w 4308628"/>
                <a:gd name="connsiteY8961" fmla="*/ 564978 h 4305833"/>
                <a:gd name="connsiteX8962" fmla="*/ 2114236 w 4308628"/>
                <a:gd name="connsiteY8962" fmla="*/ 764275 h 4305833"/>
                <a:gd name="connsiteX8963" fmla="*/ 2115335 w 4308628"/>
                <a:gd name="connsiteY8963" fmla="*/ 770137 h 4305833"/>
                <a:gd name="connsiteX8964" fmla="*/ 2035469 w 4308628"/>
                <a:gd name="connsiteY8964" fmla="*/ 737532 h 4305833"/>
                <a:gd name="connsiteX8965" fmla="*/ 2114236 w 4308628"/>
                <a:gd name="connsiteY8965" fmla="*/ 764275 h 4305833"/>
                <a:gd name="connsiteX8966" fmla="*/ 2210221 w 4308628"/>
                <a:gd name="connsiteY8966" fmla="*/ 818130 h 4305833"/>
                <a:gd name="connsiteX8967" fmla="*/ 2091155 w 4308628"/>
                <a:gd name="connsiteY8967" fmla="*/ 870519 h 4305833"/>
                <a:gd name="connsiteX8968" fmla="*/ 2139148 w 4308628"/>
                <a:gd name="connsiteY8968" fmla="*/ 787722 h 4305833"/>
                <a:gd name="connsiteX8969" fmla="*/ 2210221 w 4308628"/>
                <a:gd name="connsiteY8969" fmla="*/ 818130 h 4305833"/>
                <a:gd name="connsiteX8970" fmla="*/ 2086759 w 4308628"/>
                <a:gd name="connsiteY8970" fmla="*/ 880776 h 4305833"/>
                <a:gd name="connsiteX8971" fmla="*/ 2287522 w 4308628"/>
                <a:gd name="connsiteY8971" fmla="*/ 854765 h 4305833"/>
                <a:gd name="connsiteX8972" fmla="*/ 2291185 w 4308628"/>
                <a:gd name="connsiteY8972" fmla="*/ 858429 h 4305833"/>
                <a:gd name="connsiteX8973" fmla="*/ 2294849 w 4308628"/>
                <a:gd name="connsiteY8973" fmla="*/ 859161 h 4305833"/>
                <a:gd name="connsiteX8974" fmla="*/ 2297413 w 4308628"/>
                <a:gd name="connsiteY8974" fmla="*/ 858429 h 4305833"/>
                <a:gd name="connsiteX8975" fmla="*/ 2354198 w 4308628"/>
                <a:gd name="connsiteY8975" fmla="*/ 922541 h 4305833"/>
                <a:gd name="connsiteX8976" fmla="*/ 2260045 w 4308628"/>
                <a:gd name="connsiteY8976" fmla="*/ 975663 h 4305833"/>
                <a:gd name="connsiteX8977" fmla="*/ 2257114 w 4308628"/>
                <a:gd name="connsiteY8977" fmla="*/ 974563 h 4305833"/>
                <a:gd name="connsiteX8978" fmla="*/ 2257114 w 4308628"/>
                <a:gd name="connsiteY8978" fmla="*/ 974563 h 4305833"/>
                <a:gd name="connsiteX8979" fmla="*/ 2251253 w 4308628"/>
                <a:gd name="connsiteY8979" fmla="*/ 981524 h 4305833"/>
                <a:gd name="connsiteX8980" fmla="*/ 2257481 w 4308628"/>
                <a:gd name="connsiteY8980" fmla="*/ 987386 h 4305833"/>
                <a:gd name="connsiteX8981" fmla="*/ 2258213 w 4308628"/>
                <a:gd name="connsiteY8981" fmla="*/ 987386 h 4305833"/>
                <a:gd name="connsiteX8982" fmla="*/ 2329653 w 4308628"/>
                <a:gd name="connsiteY8982" fmla="*/ 1065420 h 4305833"/>
                <a:gd name="connsiteX8983" fmla="*/ 2254916 w 4308628"/>
                <a:gd name="connsiteY8983" fmla="*/ 1106085 h 4305833"/>
                <a:gd name="connsiteX8984" fmla="*/ 2245025 w 4308628"/>
                <a:gd name="connsiteY8984" fmla="*/ 1110481 h 4305833"/>
                <a:gd name="connsiteX8985" fmla="*/ 2244658 w 4308628"/>
                <a:gd name="connsiteY8985" fmla="*/ 1110115 h 4305833"/>
                <a:gd name="connsiteX8986" fmla="*/ 2237698 w 4308628"/>
                <a:gd name="connsiteY8986" fmla="*/ 1111214 h 4305833"/>
                <a:gd name="connsiteX8987" fmla="*/ 2228172 w 4308628"/>
                <a:gd name="connsiteY8987" fmla="*/ 1106818 h 4305833"/>
                <a:gd name="connsiteX8988" fmla="*/ 2230371 w 4308628"/>
                <a:gd name="connsiteY8988" fmla="*/ 1088866 h 4305833"/>
                <a:gd name="connsiteX8989" fmla="*/ 2231469 w 4308628"/>
                <a:gd name="connsiteY8989" fmla="*/ 1088500 h 4305833"/>
                <a:gd name="connsiteX8990" fmla="*/ 2231469 w 4308628"/>
                <a:gd name="connsiteY8990" fmla="*/ 1080806 h 4305833"/>
                <a:gd name="connsiteX8991" fmla="*/ 2231469 w 4308628"/>
                <a:gd name="connsiteY8991" fmla="*/ 1080806 h 4305833"/>
                <a:gd name="connsiteX8992" fmla="*/ 2223410 w 4308628"/>
                <a:gd name="connsiteY8992" fmla="*/ 1080806 h 4305833"/>
                <a:gd name="connsiteX8993" fmla="*/ 2221944 w 4308628"/>
                <a:gd name="connsiteY8993" fmla="*/ 1084836 h 4305833"/>
                <a:gd name="connsiteX8994" fmla="*/ 2206924 w 4308628"/>
                <a:gd name="connsiteY8994" fmla="*/ 1096926 h 4305833"/>
                <a:gd name="connsiteX8995" fmla="*/ 2112404 w 4308628"/>
                <a:gd name="connsiteY8995" fmla="*/ 1051864 h 4305833"/>
                <a:gd name="connsiteX8996" fmla="*/ 2086759 w 4308628"/>
                <a:gd name="connsiteY8996" fmla="*/ 880776 h 4305833"/>
                <a:gd name="connsiteX8997" fmla="*/ 2231103 w 4308628"/>
                <a:gd name="connsiteY8997" fmla="*/ 1117076 h 4305833"/>
                <a:gd name="connsiteX8998" fmla="*/ 2226707 w 4308628"/>
                <a:gd name="connsiteY8998" fmla="*/ 1119274 h 4305833"/>
                <a:gd name="connsiteX8999" fmla="*/ 2227073 w 4308628"/>
                <a:gd name="connsiteY8999" fmla="*/ 1115610 h 4305833"/>
                <a:gd name="connsiteX9000" fmla="*/ 2231103 w 4308628"/>
                <a:gd name="connsiteY9000" fmla="*/ 1117076 h 4305833"/>
                <a:gd name="connsiteX9001" fmla="*/ 2233301 w 4308628"/>
                <a:gd name="connsiteY9001" fmla="*/ 1123670 h 4305833"/>
                <a:gd name="connsiteX9002" fmla="*/ 2224142 w 4308628"/>
                <a:gd name="connsiteY9002" fmla="*/ 1137225 h 4305833"/>
                <a:gd name="connsiteX9003" fmla="*/ 2225241 w 4308628"/>
                <a:gd name="connsiteY9003" fmla="*/ 1127334 h 4305833"/>
                <a:gd name="connsiteX9004" fmla="*/ 2233301 w 4308628"/>
                <a:gd name="connsiteY9004" fmla="*/ 1123670 h 4305833"/>
                <a:gd name="connsiteX9005" fmla="*/ 1644202 w 4308628"/>
                <a:gd name="connsiteY9005" fmla="*/ 1270945 h 4305833"/>
                <a:gd name="connsiteX9006" fmla="*/ 1629914 w 4308628"/>
                <a:gd name="connsiteY9006" fmla="*/ 1262885 h 4305833"/>
                <a:gd name="connsiteX9007" fmla="*/ 1638706 w 4308628"/>
                <a:gd name="connsiteY9007" fmla="*/ 1262519 h 4305833"/>
                <a:gd name="connsiteX9008" fmla="*/ 1644202 w 4308628"/>
                <a:gd name="connsiteY9008" fmla="*/ 1270945 h 4305833"/>
                <a:gd name="connsiteX9009" fmla="*/ 1629548 w 4308628"/>
                <a:gd name="connsiteY9009" fmla="*/ 1255924 h 4305833"/>
                <a:gd name="connsiteX9010" fmla="*/ 1632478 w 4308628"/>
                <a:gd name="connsiteY9010" fmla="*/ 1252627 h 4305833"/>
                <a:gd name="connsiteX9011" fmla="*/ 1634310 w 4308628"/>
                <a:gd name="connsiteY9011" fmla="*/ 1255558 h 4305833"/>
                <a:gd name="connsiteX9012" fmla="*/ 1629548 w 4308628"/>
                <a:gd name="connsiteY9012" fmla="*/ 1255924 h 4305833"/>
                <a:gd name="connsiteX9013" fmla="*/ 1642370 w 4308628"/>
                <a:gd name="connsiteY9013" fmla="*/ 1227349 h 4305833"/>
                <a:gd name="connsiteX9014" fmla="*/ 1623319 w 4308628"/>
                <a:gd name="connsiteY9014" fmla="*/ 1222953 h 4305833"/>
                <a:gd name="connsiteX9015" fmla="*/ 1623319 w 4308628"/>
                <a:gd name="connsiteY9015" fmla="*/ 1222953 h 4305833"/>
                <a:gd name="connsiteX9016" fmla="*/ 1620022 w 4308628"/>
                <a:gd name="connsiteY9016" fmla="*/ 1220021 h 4305833"/>
                <a:gd name="connsiteX9017" fmla="*/ 1618190 w 4308628"/>
                <a:gd name="connsiteY9017" fmla="*/ 1219655 h 4305833"/>
                <a:gd name="connsiteX9018" fmla="*/ 1613062 w 4308628"/>
                <a:gd name="connsiteY9018" fmla="*/ 1223319 h 4305833"/>
                <a:gd name="connsiteX9019" fmla="*/ 1616359 w 4308628"/>
                <a:gd name="connsiteY9019" fmla="*/ 1230280 h 4305833"/>
                <a:gd name="connsiteX9020" fmla="*/ 1616725 w 4308628"/>
                <a:gd name="connsiteY9020" fmla="*/ 1230280 h 4305833"/>
                <a:gd name="connsiteX9021" fmla="*/ 1617824 w 4308628"/>
                <a:gd name="connsiteY9021" fmla="*/ 1230646 h 4305833"/>
                <a:gd name="connsiteX9022" fmla="*/ 1627716 w 4308628"/>
                <a:gd name="connsiteY9022" fmla="*/ 1245300 h 4305833"/>
                <a:gd name="connsiteX9023" fmla="*/ 1621121 w 4308628"/>
                <a:gd name="connsiteY9023" fmla="*/ 1253726 h 4305833"/>
                <a:gd name="connsiteX9024" fmla="*/ 1614161 w 4308628"/>
                <a:gd name="connsiteY9024" fmla="*/ 1255558 h 4305833"/>
                <a:gd name="connsiteX9025" fmla="*/ 1614161 w 4308628"/>
                <a:gd name="connsiteY9025" fmla="*/ 1255924 h 4305833"/>
                <a:gd name="connsiteX9026" fmla="*/ 1602803 w 4308628"/>
                <a:gd name="connsiteY9026" fmla="*/ 1256291 h 4305833"/>
                <a:gd name="connsiteX9027" fmla="*/ 1518175 w 4308628"/>
                <a:gd name="connsiteY9027" fmla="*/ 1252627 h 4305833"/>
                <a:gd name="connsiteX9028" fmla="*/ 1548217 w 4308628"/>
                <a:gd name="connsiteY9028" fmla="*/ 1151147 h 4305833"/>
                <a:gd name="connsiteX9029" fmla="*/ 1551880 w 4308628"/>
                <a:gd name="connsiteY9029" fmla="*/ 1143087 h 4305833"/>
                <a:gd name="connsiteX9030" fmla="*/ 1551880 w 4308628"/>
                <a:gd name="connsiteY9030" fmla="*/ 1143087 h 4305833"/>
                <a:gd name="connsiteX9031" fmla="*/ 1543820 w 4308628"/>
                <a:gd name="connsiteY9031" fmla="*/ 1139423 h 4305833"/>
                <a:gd name="connsiteX9032" fmla="*/ 1541256 w 4308628"/>
                <a:gd name="connsiteY9032" fmla="*/ 1141622 h 4305833"/>
                <a:gd name="connsiteX9033" fmla="*/ 1433547 w 4308628"/>
                <a:gd name="connsiteY9033" fmla="*/ 1135027 h 4305833"/>
                <a:gd name="connsiteX9034" fmla="*/ 1456261 w 4308628"/>
                <a:gd name="connsiteY9034" fmla="*/ 1052231 h 4305833"/>
                <a:gd name="connsiteX9035" fmla="*/ 1461757 w 4308628"/>
                <a:gd name="connsiteY9035" fmla="*/ 1049666 h 4305833"/>
                <a:gd name="connsiteX9036" fmla="*/ 1463222 w 4308628"/>
                <a:gd name="connsiteY9036" fmla="*/ 1044904 h 4305833"/>
                <a:gd name="connsiteX9037" fmla="*/ 1654826 w 4308628"/>
                <a:gd name="connsiteY9037" fmla="*/ 980059 h 4305833"/>
                <a:gd name="connsiteX9038" fmla="*/ 1706848 w 4308628"/>
                <a:gd name="connsiteY9038" fmla="*/ 1145285 h 4305833"/>
                <a:gd name="connsiteX9039" fmla="*/ 1642370 w 4308628"/>
                <a:gd name="connsiteY9039" fmla="*/ 1227349 h 4305833"/>
                <a:gd name="connsiteX9040" fmla="*/ 1517076 w 4308628"/>
                <a:gd name="connsiteY9040" fmla="*/ 978227 h 4305833"/>
                <a:gd name="connsiteX9041" fmla="*/ 1567633 w 4308628"/>
                <a:gd name="connsiteY9041" fmla="*/ 919976 h 4305833"/>
                <a:gd name="connsiteX9042" fmla="*/ 1647133 w 4308628"/>
                <a:gd name="connsiteY9042" fmla="*/ 973098 h 4305833"/>
                <a:gd name="connsiteX9043" fmla="*/ 1517076 w 4308628"/>
                <a:gd name="connsiteY9043" fmla="*/ 978227 h 4305833"/>
                <a:gd name="connsiteX9044" fmla="*/ 1579723 w 4308628"/>
                <a:gd name="connsiteY9044" fmla="*/ 887737 h 4305833"/>
                <a:gd name="connsiteX9045" fmla="*/ 1639073 w 4308628"/>
                <a:gd name="connsiteY9045" fmla="*/ 829120 h 4305833"/>
                <a:gd name="connsiteX9046" fmla="*/ 1581555 w 4308628"/>
                <a:gd name="connsiteY9046" fmla="*/ 893599 h 4305833"/>
                <a:gd name="connsiteX9047" fmla="*/ 1579723 w 4308628"/>
                <a:gd name="connsiteY9047" fmla="*/ 887737 h 4305833"/>
                <a:gd name="connsiteX9048" fmla="*/ 1577525 w 4308628"/>
                <a:gd name="connsiteY9048" fmla="*/ 880410 h 4305833"/>
                <a:gd name="connsiteX9049" fmla="*/ 1520740 w 4308628"/>
                <a:gd name="connsiteY9049" fmla="*/ 694668 h 4305833"/>
                <a:gd name="connsiteX9050" fmla="*/ 1522572 w 4308628"/>
                <a:gd name="connsiteY9050" fmla="*/ 693935 h 4305833"/>
                <a:gd name="connsiteX9051" fmla="*/ 1522572 w 4308628"/>
                <a:gd name="connsiteY9051" fmla="*/ 693569 h 4305833"/>
                <a:gd name="connsiteX9052" fmla="*/ 1708680 w 4308628"/>
                <a:gd name="connsiteY9052" fmla="*/ 751087 h 4305833"/>
                <a:gd name="connsiteX9053" fmla="*/ 1577525 w 4308628"/>
                <a:gd name="connsiteY9053" fmla="*/ 880410 h 4305833"/>
                <a:gd name="connsiteX9054" fmla="*/ 1572030 w 4308628"/>
                <a:gd name="connsiteY9054" fmla="*/ 885905 h 4305833"/>
                <a:gd name="connsiteX9055" fmla="*/ 1558108 w 4308628"/>
                <a:gd name="connsiteY9055" fmla="*/ 899460 h 4305833"/>
                <a:gd name="connsiteX9056" fmla="*/ 1557009 w 4308628"/>
                <a:gd name="connsiteY9056" fmla="*/ 899094 h 4305833"/>
                <a:gd name="connsiteX9057" fmla="*/ 1528433 w 4308628"/>
                <a:gd name="connsiteY9057" fmla="*/ 744859 h 4305833"/>
                <a:gd name="connsiteX9058" fmla="*/ 1572030 w 4308628"/>
                <a:gd name="connsiteY9058" fmla="*/ 885905 h 4305833"/>
                <a:gd name="connsiteX9059" fmla="*/ 1430616 w 4308628"/>
                <a:gd name="connsiteY9059" fmla="*/ 944889 h 4305833"/>
                <a:gd name="connsiteX9060" fmla="*/ 1341226 w 4308628"/>
                <a:gd name="connsiteY9060" fmla="*/ 891767 h 4305833"/>
                <a:gd name="connsiteX9061" fmla="*/ 1538325 w 4308628"/>
                <a:gd name="connsiteY9061" fmla="*/ 908986 h 4305833"/>
                <a:gd name="connsiteX9062" fmla="*/ 1430616 w 4308628"/>
                <a:gd name="connsiteY9062" fmla="*/ 944889 h 4305833"/>
                <a:gd name="connsiteX9063" fmla="*/ 1327671 w 4308628"/>
                <a:gd name="connsiteY9063" fmla="*/ 894332 h 4305833"/>
                <a:gd name="connsiteX9064" fmla="*/ 1353315 w 4308628"/>
                <a:gd name="connsiteY9064" fmla="*/ 927304 h 4305833"/>
                <a:gd name="connsiteX9065" fmla="*/ 1369435 w 4308628"/>
                <a:gd name="connsiteY9065" fmla="*/ 947819 h 4305833"/>
                <a:gd name="connsiteX9066" fmla="*/ 1313383 w 4308628"/>
                <a:gd name="connsiteY9066" fmla="*/ 933165 h 4305833"/>
                <a:gd name="connsiteX9067" fmla="*/ 1327671 w 4308628"/>
                <a:gd name="connsiteY9067" fmla="*/ 894332 h 4305833"/>
                <a:gd name="connsiteX9068" fmla="*/ 1269054 w 4308628"/>
                <a:gd name="connsiteY9068" fmla="*/ 1019625 h 4305833"/>
                <a:gd name="connsiteX9069" fmla="*/ 1254766 w 4308628"/>
                <a:gd name="connsiteY9069" fmla="*/ 997644 h 4305833"/>
                <a:gd name="connsiteX9070" fmla="*/ 1231685 w 4308628"/>
                <a:gd name="connsiteY9070" fmla="*/ 962474 h 4305833"/>
                <a:gd name="connsiteX9071" fmla="*/ 1273450 w 4308628"/>
                <a:gd name="connsiteY9071" fmla="*/ 961741 h 4305833"/>
                <a:gd name="connsiteX9072" fmla="*/ 1269054 w 4308628"/>
                <a:gd name="connsiteY9072" fmla="*/ 1019625 h 4305833"/>
                <a:gd name="connsiteX9073" fmla="*/ 1245973 w 4308628"/>
                <a:gd name="connsiteY9073" fmla="*/ 1076410 h 4305833"/>
                <a:gd name="connsiteX9074" fmla="*/ 1177099 w 4308628"/>
                <a:gd name="connsiteY9074" fmla="*/ 1166900 h 4305833"/>
                <a:gd name="connsiteX9075" fmla="*/ 1224725 w 4308628"/>
                <a:gd name="connsiteY9075" fmla="*/ 974930 h 4305833"/>
                <a:gd name="connsiteX9076" fmla="*/ 1245973 w 4308628"/>
                <a:gd name="connsiteY9076" fmla="*/ 1076410 h 4305833"/>
                <a:gd name="connsiteX9077" fmla="*/ 1161712 w 4308628"/>
                <a:gd name="connsiteY9077" fmla="*/ 1182287 h 4305833"/>
                <a:gd name="connsiteX9078" fmla="*/ 1144493 w 4308628"/>
                <a:gd name="connsiteY9078" fmla="*/ 1190713 h 4305833"/>
                <a:gd name="connsiteX9079" fmla="*/ 1025061 w 4308628"/>
                <a:gd name="connsiteY9079" fmla="*/ 1103887 h 4305833"/>
                <a:gd name="connsiteX9080" fmla="*/ 1161712 w 4308628"/>
                <a:gd name="connsiteY9080" fmla="*/ 1180822 h 4305833"/>
                <a:gd name="connsiteX9081" fmla="*/ 1161712 w 4308628"/>
                <a:gd name="connsiteY9081" fmla="*/ 1182287 h 4305833"/>
                <a:gd name="connsiteX9082" fmla="*/ 1161712 w 4308628"/>
                <a:gd name="connsiteY9082" fmla="*/ 1182287 h 4305833"/>
                <a:gd name="connsiteX9083" fmla="*/ 978900 w 4308628"/>
                <a:gd name="connsiteY9083" fmla="*/ 1081539 h 4305833"/>
                <a:gd name="connsiteX9084" fmla="*/ 978900 w 4308628"/>
                <a:gd name="connsiteY9084" fmla="*/ 1081539 h 4305833"/>
                <a:gd name="connsiteX9085" fmla="*/ 980732 w 4308628"/>
                <a:gd name="connsiteY9085" fmla="*/ 1080074 h 4305833"/>
                <a:gd name="connsiteX9086" fmla="*/ 1137532 w 4308628"/>
                <a:gd name="connsiteY9086" fmla="*/ 1194377 h 4305833"/>
                <a:gd name="connsiteX9087" fmla="*/ 972672 w 4308628"/>
                <a:gd name="connsiteY9087" fmla="*/ 1276074 h 4305833"/>
                <a:gd name="connsiteX9088" fmla="*/ 978900 w 4308628"/>
                <a:gd name="connsiteY9088" fmla="*/ 1081539 h 4305833"/>
                <a:gd name="connsiteX9089" fmla="*/ 1143760 w 4308628"/>
                <a:gd name="connsiteY9089" fmla="*/ 1198773 h 4305833"/>
                <a:gd name="connsiteX9090" fmla="*/ 1148523 w 4308628"/>
                <a:gd name="connsiteY9090" fmla="*/ 1202436 h 4305833"/>
                <a:gd name="connsiteX9091" fmla="*/ 1068657 w 4308628"/>
                <a:gd name="connsiteY9091" fmla="*/ 1236141 h 4305833"/>
                <a:gd name="connsiteX9092" fmla="*/ 1143760 w 4308628"/>
                <a:gd name="connsiteY9092" fmla="*/ 1198773 h 4305833"/>
                <a:gd name="connsiteX9093" fmla="*/ 1249637 w 4308628"/>
                <a:gd name="connsiteY9093" fmla="*/ 1169098 h 4305833"/>
                <a:gd name="connsiteX9094" fmla="*/ 1202377 w 4308628"/>
                <a:gd name="connsiteY9094" fmla="*/ 1290362 h 4305833"/>
                <a:gd name="connsiteX9095" fmla="*/ 1177831 w 4308628"/>
                <a:gd name="connsiteY9095" fmla="*/ 1197674 h 4305833"/>
                <a:gd name="connsiteX9096" fmla="*/ 1249637 w 4308628"/>
                <a:gd name="connsiteY9096" fmla="*/ 1169098 h 4305833"/>
                <a:gd name="connsiteX9097" fmla="*/ 1330235 w 4308628"/>
                <a:gd name="connsiteY9097" fmla="*/ 1140156 h 4305833"/>
                <a:gd name="connsiteX9098" fmla="*/ 1332067 w 4308628"/>
                <a:gd name="connsiteY9098" fmla="*/ 1140889 h 4305833"/>
                <a:gd name="connsiteX9099" fmla="*/ 1335364 w 4308628"/>
                <a:gd name="connsiteY9099" fmla="*/ 1140156 h 4305833"/>
                <a:gd name="connsiteX9100" fmla="*/ 1339760 w 4308628"/>
                <a:gd name="connsiteY9100" fmla="*/ 1135760 h 4305833"/>
                <a:gd name="connsiteX9101" fmla="*/ 1425121 w 4308628"/>
                <a:gd name="connsiteY9101" fmla="*/ 1140889 h 4305833"/>
                <a:gd name="connsiteX9102" fmla="*/ 1396179 w 4308628"/>
                <a:gd name="connsiteY9102" fmla="*/ 1244934 h 4305833"/>
                <a:gd name="connsiteX9103" fmla="*/ 1393248 w 4308628"/>
                <a:gd name="connsiteY9103" fmla="*/ 1246399 h 4305833"/>
                <a:gd name="connsiteX9104" fmla="*/ 1393981 w 4308628"/>
                <a:gd name="connsiteY9104" fmla="*/ 1255192 h 4305833"/>
                <a:gd name="connsiteX9105" fmla="*/ 1402773 w 4308628"/>
                <a:gd name="connsiteY9105" fmla="*/ 1254459 h 4305833"/>
                <a:gd name="connsiteX9106" fmla="*/ 1402773 w 4308628"/>
                <a:gd name="connsiteY9106" fmla="*/ 1254459 h 4305833"/>
                <a:gd name="connsiteX9107" fmla="*/ 1508650 w 4308628"/>
                <a:gd name="connsiteY9107" fmla="*/ 1258855 h 4305833"/>
                <a:gd name="connsiteX9108" fmla="*/ 1484471 w 4308628"/>
                <a:gd name="connsiteY9108" fmla="*/ 1339820 h 4305833"/>
                <a:gd name="connsiteX9109" fmla="*/ 1480441 w 4308628"/>
                <a:gd name="connsiteY9109" fmla="*/ 1350444 h 4305833"/>
                <a:gd name="connsiteX9110" fmla="*/ 1480074 w 4308628"/>
                <a:gd name="connsiteY9110" fmla="*/ 1350444 h 4305833"/>
                <a:gd name="connsiteX9111" fmla="*/ 1476045 w 4308628"/>
                <a:gd name="connsiteY9111" fmla="*/ 1356306 h 4305833"/>
                <a:gd name="connsiteX9112" fmla="*/ 1465787 w 4308628"/>
                <a:gd name="connsiteY9112" fmla="*/ 1359969 h 4305833"/>
                <a:gd name="connsiteX9113" fmla="*/ 1454796 w 4308628"/>
                <a:gd name="connsiteY9113" fmla="*/ 1345682 h 4305833"/>
                <a:gd name="connsiteX9114" fmla="*/ 1455162 w 4308628"/>
                <a:gd name="connsiteY9114" fmla="*/ 1344582 h 4305833"/>
                <a:gd name="connsiteX9115" fmla="*/ 1449301 w 4308628"/>
                <a:gd name="connsiteY9115" fmla="*/ 1339453 h 4305833"/>
                <a:gd name="connsiteX9116" fmla="*/ 1444172 w 4308628"/>
                <a:gd name="connsiteY9116" fmla="*/ 1344582 h 4305833"/>
                <a:gd name="connsiteX9117" fmla="*/ 1445637 w 4308628"/>
                <a:gd name="connsiteY9117" fmla="*/ 1348612 h 4305833"/>
                <a:gd name="connsiteX9118" fmla="*/ 1445637 w 4308628"/>
                <a:gd name="connsiteY9118" fmla="*/ 1348612 h 4305833"/>
                <a:gd name="connsiteX9119" fmla="*/ 1443439 w 4308628"/>
                <a:gd name="connsiteY9119" fmla="*/ 1368029 h 4305833"/>
                <a:gd name="connsiteX9120" fmla="*/ 1344889 w 4308628"/>
                <a:gd name="connsiteY9120" fmla="*/ 1403199 h 4305833"/>
                <a:gd name="connsiteX9121" fmla="*/ 1205674 w 4308628"/>
                <a:gd name="connsiteY9121" fmla="*/ 1300253 h 4305833"/>
                <a:gd name="connsiteX9122" fmla="*/ 1330235 w 4308628"/>
                <a:gd name="connsiteY9122" fmla="*/ 1140156 h 4305833"/>
                <a:gd name="connsiteX9123" fmla="*/ 1475678 w 4308628"/>
                <a:gd name="connsiteY9123" fmla="*/ 1365831 h 4305833"/>
                <a:gd name="connsiteX9124" fmla="*/ 1473847 w 4308628"/>
                <a:gd name="connsiteY9124" fmla="*/ 1370594 h 4305833"/>
                <a:gd name="connsiteX9125" fmla="*/ 1471648 w 4308628"/>
                <a:gd name="connsiteY9125" fmla="*/ 1367663 h 4305833"/>
                <a:gd name="connsiteX9126" fmla="*/ 1475678 w 4308628"/>
                <a:gd name="connsiteY9126" fmla="*/ 1365831 h 4305833"/>
                <a:gd name="connsiteX9127" fmla="*/ 1481906 w 4308628"/>
                <a:gd name="connsiteY9127" fmla="*/ 1368395 h 4305833"/>
                <a:gd name="connsiteX9128" fmla="*/ 1484837 w 4308628"/>
                <a:gd name="connsiteY9128" fmla="*/ 1384515 h 4305833"/>
                <a:gd name="connsiteX9129" fmla="*/ 1478609 w 4308628"/>
                <a:gd name="connsiteY9129" fmla="*/ 1376455 h 4305833"/>
                <a:gd name="connsiteX9130" fmla="*/ 1481906 w 4308628"/>
                <a:gd name="connsiteY9130" fmla="*/ 1368395 h 4305833"/>
                <a:gd name="connsiteX9131" fmla="*/ 1169405 w 4308628"/>
                <a:gd name="connsiteY9131" fmla="*/ 1889353 h 4305833"/>
                <a:gd name="connsiteX9132" fmla="*/ 1153652 w 4308628"/>
                <a:gd name="connsiteY9132" fmla="*/ 1893749 h 4305833"/>
                <a:gd name="connsiteX9133" fmla="*/ 1159513 w 4308628"/>
                <a:gd name="connsiteY9133" fmla="*/ 1887521 h 4305833"/>
                <a:gd name="connsiteX9134" fmla="*/ 1169405 w 4308628"/>
                <a:gd name="connsiteY9134" fmla="*/ 1889353 h 4305833"/>
                <a:gd name="connsiteX9135" fmla="*/ 1148523 w 4308628"/>
                <a:gd name="connsiteY9135" fmla="*/ 1889353 h 4305833"/>
                <a:gd name="connsiteX9136" fmla="*/ 1148523 w 4308628"/>
                <a:gd name="connsiteY9136" fmla="*/ 1884957 h 4305833"/>
                <a:gd name="connsiteX9137" fmla="*/ 1152186 w 4308628"/>
                <a:gd name="connsiteY9137" fmla="*/ 1885690 h 4305833"/>
                <a:gd name="connsiteX9138" fmla="*/ 1148523 w 4308628"/>
                <a:gd name="connsiteY9138" fmla="*/ 1889353 h 4305833"/>
                <a:gd name="connsiteX9139" fmla="*/ 1137532 w 4308628"/>
                <a:gd name="connsiteY9139" fmla="*/ 1860045 h 4305833"/>
                <a:gd name="connsiteX9140" fmla="*/ 1121046 w 4308628"/>
                <a:gd name="connsiteY9140" fmla="*/ 1870302 h 4305833"/>
                <a:gd name="connsiteX9141" fmla="*/ 1116650 w 4308628"/>
                <a:gd name="connsiteY9141" fmla="*/ 1870669 h 4305833"/>
                <a:gd name="connsiteX9142" fmla="*/ 1114452 w 4308628"/>
                <a:gd name="connsiteY9142" fmla="*/ 1878362 h 4305833"/>
                <a:gd name="connsiteX9143" fmla="*/ 1119214 w 4308628"/>
                <a:gd name="connsiteY9143" fmla="*/ 1881293 h 4305833"/>
                <a:gd name="connsiteX9144" fmla="*/ 1121779 w 4308628"/>
                <a:gd name="connsiteY9144" fmla="*/ 1880560 h 4305833"/>
                <a:gd name="connsiteX9145" fmla="*/ 1122512 w 4308628"/>
                <a:gd name="connsiteY9145" fmla="*/ 1879828 h 4305833"/>
                <a:gd name="connsiteX9146" fmla="*/ 1140097 w 4308628"/>
                <a:gd name="connsiteY9146" fmla="*/ 1883491 h 4305833"/>
                <a:gd name="connsiteX9147" fmla="*/ 1141196 w 4308628"/>
                <a:gd name="connsiteY9147" fmla="*/ 1894115 h 4305833"/>
                <a:gd name="connsiteX9148" fmla="*/ 1137899 w 4308628"/>
                <a:gd name="connsiteY9148" fmla="*/ 1900344 h 4305833"/>
                <a:gd name="connsiteX9149" fmla="*/ 1137899 w 4308628"/>
                <a:gd name="connsiteY9149" fmla="*/ 1900710 h 4305833"/>
                <a:gd name="connsiteX9150" fmla="*/ 1130205 w 4308628"/>
                <a:gd name="connsiteY9150" fmla="*/ 1908770 h 4305833"/>
                <a:gd name="connsiteX9151" fmla="*/ 1067192 w 4308628"/>
                <a:gd name="connsiteY9151" fmla="*/ 1966288 h 4305833"/>
                <a:gd name="connsiteX9152" fmla="*/ 1016635 w 4308628"/>
                <a:gd name="connsiteY9152" fmla="*/ 1873233 h 4305833"/>
                <a:gd name="connsiteX9153" fmla="*/ 1016635 w 4308628"/>
                <a:gd name="connsiteY9153" fmla="*/ 1873233 h 4305833"/>
                <a:gd name="connsiteX9154" fmla="*/ 1016635 w 4308628"/>
                <a:gd name="connsiteY9154" fmla="*/ 1868471 h 4305833"/>
                <a:gd name="connsiteX9155" fmla="*/ 1008209 w 4308628"/>
                <a:gd name="connsiteY9155" fmla="*/ 1864807 h 4305833"/>
                <a:gd name="connsiteX9156" fmla="*/ 1004912 w 4308628"/>
                <a:gd name="connsiteY9156" fmla="*/ 1868104 h 4305833"/>
                <a:gd name="connsiteX9157" fmla="*/ 1004912 w 4308628"/>
                <a:gd name="connsiteY9157" fmla="*/ 1871402 h 4305833"/>
                <a:gd name="connsiteX9158" fmla="*/ 923947 w 4308628"/>
                <a:gd name="connsiteY9158" fmla="*/ 1942841 h 4305833"/>
                <a:gd name="connsiteX9159" fmla="*/ 881816 w 4308628"/>
                <a:gd name="connsiteY9159" fmla="*/ 1868471 h 4305833"/>
                <a:gd name="connsiteX9160" fmla="*/ 883648 w 4308628"/>
                <a:gd name="connsiteY9160" fmla="*/ 1862609 h 4305833"/>
                <a:gd name="connsiteX9161" fmla="*/ 881450 w 4308628"/>
                <a:gd name="connsiteY9161" fmla="*/ 1858213 h 4305833"/>
                <a:gd name="connsiteX9162" fmla="*/ 971207 w 4308628"/>
                <a:gd name="connsiteY9162" fmla="*/ 1676867 h 4305833"/>
                <a:gd name="connsiteX9163" fmla="*/ 1125076 w 4308628"/>
                <a:gd name="connsiteY9163" fmla="*/ 1756732 h 4305833"/>
                <a:gd name="connsiteX9164" fmla="*/ 1137532 w 4308628"/>
                <a:gd name="connsiteY9164" fmla="*/ 1860045 h 4305833"/>
                <a:gd name="connsiteX9165" fmla="*/ 872657 w 4308628"/>
                <a:gd name="connsiteY9165" fmla="*/ 1772119 h 4305833"/>
                <a:gd name="connsiteX9166" fmla="*/ 867162 w 4308628"/>
                <a:gd name="connsiteY9166" fmla="*/ 1695185 h 4305833"/>
                <a:gd name="connsiteX9167" fmla="*/ 960949 w 4308628"/>
                <a:gd name="connsiteY9167" fmla="*/ 1676500 h 4305833"/>
                <a:gd name="connsiteX9168" fmla="*/ 872657 w 4308628"/>
                <a:gd name="connsiteY9168" fmla="*/ 1772119 h 4305833"/>
                <a:gd name="connsiteX9169" fmla="*/ 853240 w 4308628"/>
                <a:gd name="connsiteY9169" fmla="*/ 1664044 h 4305833"/>
                <a:gd name="connsiteX9170" fmla="*/ 853607 w 4308628"/>
                <a:gd name="connsiteY9170" fmla="*/ 1580515 h 4305833"/>
                <a:gd name="connsiteX9171" fmla="*/ 858369 w 4308628"/>
                <a:gd name="connsiteY9171" fmla="*/ 1666609 h 4305833"/>
                <a:gd name="connsiteX9172" fmla="*/ 853240 w 4308628"/>
                <a:gd name="connsiteY9172" fmla="*/ 1664044 h 4305833"/>
                <a:gd name="connsiteX9173" fmla="*/ 847379 w 4308628"/>
                <a:gd name="connsiteY9173" fmla="*/ 1476470 h 4305833"/>
                <a:gd name="connsiteX9174" fmla="*/ 845913 w 4308628"/>
                <a:gd name="connsiteY9174" fmla="*/ 1660381 h 4305833"/>
                <a:gd name="connsiteX9175" fmla="*/ 674459 w 4308628"/>
                <a:gd name="connsiteY9175" fmla="*/ 1569525 h 4305833"/>
                <a:gd name="connsiteX9176" fmla="*/ 675192 w 4308628"/>
                <a:gd name="connsiteY9176" fmla="*/ 1567693 h 4305833"/>
                <a:gd name="connsiteX9177" fmla="*/ 675192 w 4308628"/>
                <a:gd name="connsiteY9177" fmla="*/ 1567327 h 4305833"/>
                <a:gd name="connsiteX9178" fmla="*/ 847379 w 4308628"/>
                <a:gd name="connsiteY9178" fmla="*/ 1476470 h 4305833"/>
                <a:gd name="connsiteX9179" fmla="*/ 788029 w 4308628"/>
                <a:gd name="connsiteY9179" fmla="*/ 1809854 h 4305833"/>
                <a:gd name="connsiteX9180" fmla="*/ 687281 w 4308628"/>
                <a:gd name="connsiteY9180" fmla="*/ 1835499 h 4305833"/>
                <a:gd name="connsiteX9181" fmla="*/ 838586 w 4308628"/>
                <a:gd name="connsiteY9181" fmla="*/ 1708373 h 4305833"/>
                <a:gd name="connsiteX9182" fmla="*/ 788029 w 4308628"/>
                <a:gd name="connsiteY9182" fmla="*/ 1809854 h 4305833"/>
                <a:gd name="connsiteX9183" fmla="*/ 726481 w 4308628"/>
                <a:gd name="connsiteY9183" fmla="*/ 1977278 h 4305833"/>
                <a:gd name="connsiteX9184" fmla="*/ 700837 w 4308628"/>
                <a:gd name="connsiteY9184" fmla="*/ 1971783 h 4305833"/>
                <a:gd name="connsiteX9185" fmla="*/ 659805 w 4308628"/>
                <a:gd name="connsiteY9185" fmla="*/ 1963357 h 4305833"/>
                <a:gd name="connsiteX9186" fmla="*/ 688747 w 4308628"/>
                <a:gd name="connsiteY9186" fmla="*/ 1933316 h 4305833"/>
                <a:gd name="connsiteX9187" fmla="*/ 726481 w 4308628"/>
                <a:gd name="connsiteY9187" fmla="*/ 1977278 h 4305833"/>
                <a:gd name="connsiteX9188" fmla="*/ 750661 w 4308628"/>
                <a:gd name="connsiteY9188" fmla="*/ 2033331 h 4305833"/>
                <a:gd name="connsiteX9189" fmla="*/ 766048 w 4308628"/>
                <a:gd name="connsiteY9189" fmla="*/ 2145802 h 4305833"/>
                <a:gd name="connsiteX9190" fmla="*/ 663835 w 4308628"/>
                <a:gd name="connsiteY9190" fmla="*/ 1976179 h 4305833"/>
                <a:gd name="connsiteX9191" fmla="*/ 750661 w 4308628"/>
                <a:gd name="connsiteY9191" fmla="*/ 2033331 h 4305833"/>
                <a:gd name="connsiteX9192" fmla="*/ 565285 w 4308628"/>
                <a:gd name="connsiteY9192" fmla="*/ 2225667 h 4305833"/>
                <a:gd name="connsiteX9193" fmla="*/ 565285 w 4308628"/>
                <a:gd name="connsiteY9193" fmla="*/ 2223835 h 4305833"/>
                <a:gd name="connsiteX9194" fmla="*/ 756889 w 4308628"/>
                <a:gd name="connsiteY9194" fmla="*/ 2193794 h 4305833"/>
                <a:gd name="connsiteX9195" fmla="*/ 697906 w 4308628"/>
                <a:gd name="connsiteY9195" fmla="*/ 2368180 h 4305833"/>
                <a:gd name="connsiteX9196" fmla="*/ 565285 w 4308628"/>
                <a:gd name="connsiteY9196" fmla="*/ 2225667 h 4305833"/>
                <a:gd name="connsiteX9197" fmla="*/ 564919 w 4308628"/>
                <a:gd name="connsiteY9197" fmla="*/ 2225667 h 4305833"/>
                <a:gd name="connsiteX9198" fmla="*/ 565285 w 4308628"/>
                <a:gd name="connsiteY9198" fmla="*/ 2225667 h 4305833"/>
                <a:gd name="connsiteX9199" fmla="*/ 764582 w 4308628"/>
                <a:gd name="connsiteY9199" fmla="*/ 2192329 h 4305833"/>
                <a:gd name="connsiteX9200" fmla="*/ 770444 w 4308628"/>
                <a:gd name="connsiteY9200" fmla="*/ 2191596 h 4305833"/>
                <a:gd name="connsiteX9201" fmla="*/ 737838 w 4308628"/>
                <a:gd name="connsiteY9201" fmla="*/ 2271462 h 4305833"/>
                <a:gd name="connsiteX9202" fmla="*/ 764582 w 4308628"/>
                <a:gd name="connsiteY9202" fmla="*/ 2192329 h 4305833"/>
                <a:gd name="connsiteX9203" fmla="*/ 818437 w 4308628"/>
                <a:gd name="connsiteY9203" fmla="*/ 2096710 h 4305833"/>
                <a:gd name="connsiteX9204" fmla="*/ 870825 w 4308628"/>
                <a:gd name="connsiteY9204" fmla="*/ 2215776 h 4305833"/>
                <a:gd name="connsiteX9205" fmla="*/ 788029 w 4308628"/>
                <a:gd name="connsiteY9205" fmla="*/ 2167783 h 4305833"/>
                <a:gd name="connsiteX9206" fmla="*/ 818437 w 4308628"/>
                <a:gd name="connsiteY9206" fmla="*/ 2096710 h 4305833"/>
                <a:gd name="connsiteX9207" fmla="*/ 855072 w 4308628"/>
                <a:gd name="connsiteY9207" fmla="*/ 2019776 h 4305833"/>
                <a:gd name="connsiteX9208" fmla="*/ 858736 w 4308628"/>
                <a:gd name="connsiteY9208" fmla="*/ 2015746 h 4305833"/>
                <a:gd name="connsiteX9209" fmla="*/ 858736 w 4308628"/>
                <a:gd name="connsiteY9209" fmla="*/ 2009517 h 4305833"/>
                <a:gd name="connsiteX9210" fmla="*/ 922848 w 4308628"/>
                <a:gd name="connsiteY9210" fmla="*/ 1952732 h 4305833"/>
                <a:gd name="connsiteX9211" fmla="*/ 975969 w 4308628"/>
                <a:gd name="connsiteY9211" fmla="*/ 2046519 h 4305833"/>
                <a:gd name="connsiteX9212" fmla="*/ 974870 w 4308628"/>
                <a:gd name="connsiteY9212" fmla="*/ 2049450 h 4305833"/>
                <a:gd name="connsiteX9213" fmla="*/ 981098 w 4308628"/>
                <a:gd name="connsiteY9213" fmla="*/ 2055312 h 4305833"/>
                <a:gd name="connsiteX9214" fmla="*/ 981831 w 4308628"/>
                <a:gd name="connsiteY9214" fmla="*/ 2055312 h 4305833"/>
                <a:gd name="connsiteX9215" fmla="*/ 987693 w 4308628"/>
                <a:gd name="connsiteY9215" fmla="*/ 2048351 h 4305833"/>
                <a:gd name="connsiteX9216" fmla="*/ 987693 w 4308628"/>
                <a:gd name="connsiteY9216" fmla="*/ 2048351 h 4305833"/>
                <a:gd name="connsiteX9217" fmla="*/ 1065726 w 4308628"/>
                <a:gd name="connsiteY9217" fmla="*/ 1976912 h 4305833"/>
                <a:gd name="connsiteX9218" fmla="*/ 1106392 w 4308628"/>
                <a:gd name="connsiteY9218" fmla="*/ 2051648 h 4305833"/>
                <a:gd name="connsiteX9219" fmla="*/ 1110788 w 4308628"/>
                <a:gd name="connsiteY9219" fmla="*/ 2061540 h 4305833"/>
                <a:gd name="connsiteX9220" fmla="*/ 1110422 w 4308628"/>
                <a:gd name="connsiteY9220" fmla="*/ 2061906 h 4305833"/>
                <a:gd name="connsiteX9221" fmla="*/ 1111521 w 4308628"/>
                <a:gd name="connsiteY9221" fmla="*/ 2068867 h 4305833"/>
                <a:gd name="connsiteX9222" fmla="*/ 1107125 w 4308628"/>
                <a:gd name="connsiteY9222" fmla="*/ 2078392 h 4305833"/>
                <a:gd name="connsiteX9223" fmla="*/ 1089173 w 4308628"/>
                <a:gd name="connsiteY9223" fmla="*/ 2076194 h 4305833"/>
                <a:gd name="connsiteX9224" fmla="*/ 1088807 w 4308628"/>
                <a:gd name="connsiteY9224" fmla="*/ 2075095 h 4305833"/>
                <a:gd name="connsiteX9225" fmla="*/ 1080747 w 4308628"/>
                <a:gd name="connsiteY9225" fmla="*/ 2075095 h 4305833"/>
                <a:gd name="connsiteX9226" fmla="*/ 1078915 w 4308628"/>
                <a:gd name="connsiteY9226" fmla="*/ 2079125 h 4305833"/>
                <a:gd name="connsiteX9227" fmla="*/ 1080381 w 4308628"/>
                <a:gd name="connsiteY9227" fmla="*/ 2083155 h 4305833"/>
                <a:gd name="connsiteX9228" fmla="*/ 1084411 w 4308628"/>
                <a:gd name="connsiteY9228" fmla="*/ 2084620 h 4305833"/>
                <a:gd name="connsiteX9229" fmla="*/ 1084411 w 4308628"/>
                <a:gd name="connsiteY9229" fmla="*/ 2084620 h 4305833"/>
                <a:gd name="connsiteX9230" fmla="*/ 1096500 w 4308628"/>
                <a:gd name="connsiteY9230" fmla="*/ 2099641 h 4305833"/>
                <a:gd name="connsiteX9231" fmla="*/ 1051439 w 4308628"/>
                <a:gd name="connsiteY9231" fmla="*/ 2194161 h 4305833"/>
                <a:gd name="connsiteX9232" fmla="*/ 879984 w 4308628"/>
                <a:gd name="connsiteY9232" fmla="*/ 2219806 h 4305833"/>
                <a:gd name="connsiteX9233" fmla="*/ 855072 w 4308628"/>
                <a:gd name="connsiteY9233" fmla="*/ 2019776 h 4305833"/>
                <a:gd name="connsiteX9234" fmla="*/ 1117016 w 4308628"/>
                <a:gd name="connsiteY9234" fmla="*/ 2075828 h 4305833"/>
                <a:gd name="connsiteX9235" fmla="*/ 1119214 w 4308628"/>
                <a:gd name="connsiteY9235" fmla="*/ 2080224 h 4305833"/>
                <a:gd name="connsiteX9236" fmla="*/ 1115551 w 4308628"/>
                <a:gd name="connsiteY9236" fmla="*/ 2079858 h 4305833"/>
                <a:gd name="connsiteX9237" fmla="*/ 1117016 w 4308628"/>
                <a:gd name="connsiteY9237" fmla="*/ 2075828 h 4305833"/>
                <a:gd name="connsiteX9238" fmla="*/ 1123244 w 4308628"/>
                <a:gd name="connsiteY9238" fmla="*/ 2073263 h 4305833"/>
                <a:gd name="connsiteX9239" fmla="*/ 1136800 w 4308628"/>
                <a:gd name="connsiteY9239" fmla="*/ 2082422 h 4305833"/>
                <a:gd name="connsiteX9240" fmla="*/ 1126908 w 4308628"/>
                <a:gd name="connsiteY9240" fmla="*/ 2081323 h 4305833"/>
                <a:gd name="connsiteX9241" fmla="*/ 1123244 w 4308628"/>
                <a:gd name="connsiteY9241" fmla="*/ 2073263 h 4305833"/>
                <a:gd name="connsiteX9242" fmla="*/ 1270886 w 4308628"/>
                <a:gd name="connsiteY9242" fmla="*/ 2662729 h 4305833"/>
                <a:gd name="connsiteX9243" fmla="*/ 1262826 w 4308628"/>
                <a:gd name="connsiteY9243" fmla="*/ 2676651 h 4305833"/>
                <a:gd name="connsiteX9244" fmla="*/ 1262459 w 4308628"/>
                <a:gd name="connsiteY9244" fmla="*/ 2667858 h 4305833"/>
                <a:gd name="connsiteX9245" fmla="*/ 1270886 w 4308628"/>
                <a:gd name="connsiteY9245" fmla="*/ 2662729 h 4305833"/>
                <a:gd name="connsiteX9246" fmla="*/ 1255865 w 4308628"/>
                <a:gd name="connsiteY9246" fmla="*/ 2677384 h 4305833"/>
                <a:gd name="connsiteX9247" fmla="*/ 1252568 w 4308628"/>
                <a:gd name="connsiteY9247" fmla="*/ 2674453 h 4305833"/>
                <a:gd name="connsiteX9248" fmla="*/ 1255499 w 4308628"/>
                <a:gd name="connsiteY9248" fmla="*/ 2672621 h 4305833"/>
                <a:gd name="connsiteX9249" fmla="*/ 1255865 w 4308628"/>
                <a:gd name="connsiteY9249" fmla="*/ 2677384 h 4305833"/>
                <a:gd name="connsiteX9250" fmla="*/ 1222893 w 4308628"/>
                <a:gd name="connsiteY9250" fmla="*/ 2683245 h 4305833"/>
                <a:gd name="connsiteX9251" fmla="*/ 1219962 w 4308628"/>
                <a:gd name="connsiteY9251" fmla="*/ 2686176 h 4305833"/>
                <a:gd name="connsiteX9252" fmla="*/ 1223626 w 4308628"/>
                <a:gd name="connsiteY9252" fmla="*/ 2693137 h 4305833"/>
                <a:gd name="connsiteX9253" fmla="*/ 1225457 w 4308628"/>
                <a:gd name="connsiteY9253" fmla="*/ 2693503 h 4305833"/>
                <a:gd name="connsiteX9254" fmla="*/ 1230586 w 4308628"/>
                <a:gd name="connsiteY9254" fmla="*/ 2689840 h 4305833"/>
                <a:gd name="connsiteX9255" fmla="*/ 1230586 w 4308628"/>
                <a:gd name="connsiteY9255" fmla="*/ 2688741 h 4305833"/>
                <a:gd name="connsiteX9256" fmla="*/ 1245607 w 4308628"/>
                <a:gd name="connsiteY9256" fmla="*/ 2678849 h 4305833"/>
                <a:gd name="connsiteX9257" fmla="*/ 1254033 w 4308628"/>
                <a:gd name="connsiteY9257" fmla="*/ 2685443 h 4305833"/>
                <a:gd name="connsiteX9258" fmla="*/ 1253301 w 4308628"/>
                <a:gd name="connsiteY9258" fmla="*/ 2687275 h 4305833"/>
                <a:gd name="connsiteX9259" fmla="*/ 1255865 w 4308628"/>
                <a:gd name="connsiteY9259" fmla="*/ 2692404 h 4305833"/>
                <a:gd name="connsiteX9260" fmla="*/ 1256231 w 4308628"/>
                <a:gd name="connsiteY9260" fmla="*/ 2692404 h 4305833"/>
                <a:gd name="connsiteX9261" fmla="*/ 1256598 w 4308628"/>
                <a:gd name="connsiteY9261" fmla="*/ 2703761 h 4305833"/>
                <a:gd name="connsiteX9262" fmla="*/ 1252934 w 4308628"/>
                <a:gd name="connsiteY9262" fmla="*/ 2788389 h 4305833"/>
                <a:gd name="connsiteX9263" fmla="*/ 1151454 w 4308628"/>
                <a:gd name="connsiteY9263" fmla="*/ 2758348 h 4305833"/>
                <a:gd name="connsiteX9264" fmla="*/ 1151454 w 4308628"/>
                <a:gd name="connsiteY9264" fmla="*/ 2758348 h 4305833"/>
                <a:gd name="connsiteX9265" fmla="*/ 1143394 w 4308628"/>
                <a:gd name="connsiteY9265" fmla="*/ 2754684 h 4305833"/>
                <a:gd name="connsiteX9266" fmla="*/ 1139730 w 4308628"/>
                <a:gd name="connsiteY9266" fmla="*/ 2762744 h 4305833"/>
                <a:gd name="connsiteX9267" fmla="*/ 1141928 w 4308628"/>
                <a:gd name="connsiteY9267" fmla="*/ 2765675 h 4305833"/>
                <a:gd name="connsiteX9268" fmla="*/ 1135334 w 4308628"/>
                <a:gd name="connsiteY9268" fmla="*/ 2872651 h 4305833"/>
                <a:gd name="connsiteX9269" fmla="*/ 1052904 w 4308628"/>
                <a:gd name="connsiteY9269" fmla="*/ 2849937 h 4305833"/>
                <a:gd name="connsiteX9270" fmla="*/ 1049973 w 4308628"/>
                <a:gd name="connsiteY9270" fmla="*/ 2844442 h 4305833"/>
                <a:gd name="connsiteX9271" fmla="*/ 1045211 w 4308628"/>
                <a:gd name="connsiteY9271" fmla="*/ 2842976 h 4305833"/>
                <a:gd name="connsiteX9272" fmla="*/ 980366 w 4308628"/>
                <a:gd name="connsiteY9272" fmla="*/ 2651006 h 4305833"/>
                <a:gd name="connsiteX9273" fmla="*/ 1145592 w 4308628"/>
                <a:gd name="connsiteY9273" fmla="*/ 2598983 h 4305833"/>
                <a:gd name="connsiteX9274" fmla="*/ 1227289 w 4308628"/>
                <a:gd name="connsiteY9274" fmla="*/ 2664195 h 4305833"/>
                <a:gd name="connsiteX9275" fmla="*/ 1222893 w 4308628"/>
                <a:gd name="connsiteY9275" fmla="*/ 2683245 h 4305833"/>
                <a:gd name="connsiteX9276" fmla="*/ 978167 w 4308628"/>
                <a:gd name="connsiteY9276" fmla="*/ 2789488 h 4305833"/>
                <a:gd name="connsiteX9277" fmla="*/ 919917 w 4308628"/>
                <a:gd name="connsiteY9277" fmla="*/ 2738931 h 4305833"/>
                <a:gd name="connsiteX9278" fmla="*/ 973039 w 4308628"/>
                <a:gd name="connsiteY9278" fmla="*/ 2659432 h 4305833"/>
                <a:gd name="connsiteX9279" fmla="*/ 978167 w 4308628"/>
                <a:gd name="connsiteY9279" fmla="*/ 2789488 h 4305833"/>
                <a:gd name="connsiteX9280" fmla="*/ 887678 w 4308628"/>
                <a:gd name="connsiteY9280" fmla="*/ 2727208 h 4305833"/>
                <a:gd name="connsiteX9281" fmla="*/ 829061 w 4308628"/>
                <a:gd name="connsiteY9281" fmla="*/ 2667858 h 4305833"/>
                <a:gd name="connsiteX9282" fmla="*/ 893539 w 4308628"/>
                <a:gd name="connsiteY9282" fmla="*/ 2725376 h 4305833"/>
                <a:gd name="connsiteX9283" fmla="*/ 887678 w 4308628"/>
                <a:gd name="connsiteY9283" fmla="*/ 2727208 h 4305833"/>
                <a:gd name="connsiteX9284" fmla="*/ 751027 w 4308628"/>
                <a:gd name="connsiteY9284" fmla="*/ 2598617 h 4305833"/>
                <a:gd name="connsiteX9285" fmla="*/ 880351 w 4308628"/>
                <a:gd name="connsiteY9285" fmla="*/ 2729406 h 4305833"/>
                <a:gd name="connsiteX9286" fmla="*/ 694975 w 4308628"/>
                <a:gd name="connsiteY9286" fmla="*/ 2786557 h 4305833"/>
                <a:gd name="connsiteX9287" fmla="*/ 694242 w 4308628"/>
                <a:gd name="connsiteY9287" fmla="*/ 2784725 h 4305833"/>
                <a:gd name="connsiteX9288" fmla="*/ 693876 w 4308628"/>
                <a:gd name="connsiteY9288" fmla="*/ 2784725 h 4305833"/>
                <a:gd name="connsiteX9289" fmla="*/ 751027 w 4308628"/>
                <a:gd name="connsiteY9289" fmla="*/ 2598617 h 4305833"/>
                <a:gd name="connsiteX9290" fmla="*/ 944829 w 4308628"/>
                <a:gd name="connsiteY9290" fmla="*/ 2876314 h 4305833"/>
                <a:gd name="connsiteX9291" fmla="*/ 891708 w 4308628"/>
                <a:gd name="connsiteY9291" fmla="*/ 2965705 h 4305833"/>
                <a:gd name="connsiteX9292" fmla="*/ 909293 w 4308628"/>
                <a:gd name="connsiteY9292" fmla="*/ 2768606 h 4305833"/>
                <a:gd name="connsiteX9293" fmla="*/ 944829 w 4308628"/>
                <a:gd name="connsiteY9293" fmla="*/ 2876314 h 4305833"/>
                <a:gd name="connsiteX9294" fmla="*/ 894272 w 4308628"/>
                <a:gd name="connsiteY9294" fmla="*/ 2979261 h 4305833"/>
                <a:gd name="connsiteX9295" fmla="*/ 927244 w 4308628"/>
                <a:gd name="connsiteY9295" fmla="*/ 2953616 h 4305833"/>
                <a:gd name="connsiteX9296" fmla="*/ 947760 w 4308628"/>
                <a:gd name="connsiteY9296" fmla="*/ 2937496 h 4305833"/>
                <a:gd name="connsiteX9297" fmla="*/ 933106 w 4308628"/>
                <a:gd name="connsiteY9297" fmla="*/ 2993548 h 4305833"/>
                <a:gd name="connsiteX9298" fmla="*/ 894272 w 4308628"/>
                <a:gd name="connsiteY9298" fmla="*/ 2979261 h 4305833"/>
                <a:gd name="connsiteX9299" fmla="*/ 1019566 w 4308628"/>
                <a:gd name="connsiteY9299" fmla="*/ 3037877 h 4305833"/>
                <a:gd name="connsiteX9300" fmla="*/ 997584 w 4308628"/>
                <a:gd name="connsiteY9300" fmla="*/ 3052165 h 4305833"/>
                <a:gd name="connsiteX9301" fmla="*/ 962414 w 4308628"/>
                <a:gd name="connsiteY9301" fmla="*/ 3075245 h 4305833"/>
                <a:gd name="connsiteX9302" fmla="*/ 961681 w 4308628"/>
                <a:gd name="connsiteY9302" fmla="*/ 3033481 h 4305833"/>
                <a:gd name="connsiteX9303" fmla="*/ 1019566 w 4308628"/>
                <a:gd name="connsiteY9303" fmla="*/ 3037877 h 4305833"/>
                <a:gd name="connsiteX9304" fmla="*/ 1076351 w 4308628"/>
                <a:gd name="connsiteY9304" fmla="*/ 3060591 h 4305833"/>
                <a:gd name="connsiteX9305" fmla="*/ 1166840 w 4308628"/>
                <a:gd name="connsiteY9305" fmla="*/ 3129466 h 4305833"/>
                <a:gd name="connsiteX9306" fmla="*/ 974504 w 4308628"/>
                <a:gd name="connsiteY9306" fmla="*/ 3081840 h 4305833"/>
                <a:gd name="connsiteX9307" fmla="*/ 1076351 w 4308628"/>
                <a:gd name="connsiteY9307" fmla="*/ 3060591 h 4305833"/>
                <a:gd name="connsiteX9308" fmla="*/ 1181861 w 4308628"/>
                <a:gd name="connsiteY9308" fmla="*/ 3145952 h 4305833"/>
                <a:gd name="connsiteX9309" fmla="*/ 1182594 w 4308628"/>
                <a:gd name="connsiteY9309" fmla="*/ 3145952 h 4305833"/>
                <a:gd name="connsiteX9310" fmla="*/ 1191020 w 4308628"/>
                <a:gd name="connsiteY9310" fmla="*/ 3162805 h 4305833"/>
                <a:gd name="connsiteX9311" fmla="*/ 1103828 w 4308628"/>
                <a:gd name="connsiteY9311" fmla="*/ 3282603 h 4305833"/>
                <a:gd name="connsiteX9312" fmla="*/ 1180762 w 4308628"/>
                <a:gd name="connsiteY9312" fmla="*/ 3146319 h 4305833"/>
                <a:gd name="connsiteX9313" fmla="*/ 1181861 w 4308628"/>
                <a:gd name="connsiteY9313" fmla="*/ 3145952 h 4305833"/>
                <a:gd name="connsiteX9314" fmla="*/ 1181861 w 4308628"/>
                <a:gd name="connsiteY9314" fmla="*/ 3145952 h 4305833"/>
                <a:gd name="connsiteX9315" fmla="*/ 1080014 w 4308628"/>
                <a:gd name="connsiteY9315" fmla="*/ 3326199 h 4305833"/>
                <a:gd name="connsiteX9316" fmla="*/ 1194317 w 4308628"/>
                <a:gd name="connsiteY9316" fmla="*/ 3169399 h 4305833"/>
                <a:gd name="connsiteX9317" fmla="*/ 1276015 w 4308628"/>
                <a:gd name="connsiteY9317" fmla="*/ 3334259 h 4305833"/>
                <a:gd name="connsiteX9318" fmla="*/ 1081480 w 4308628"/>
                <a:gd name="connsiteY9318" fmla="*/ 3328031 h 4305833"/>
                <a:gd name="connsiteX9319" fmla="*/ 1081480 w 4308628"/>
                <a:gd name="connsiteY9319" fmla="*/ 3327664 h 4305833"/>
                <a:gd name="connsiteX9320" fmla="*/ 1080014 w 4308628"/>
                <a:gd name="connsiteY9320" fmla="*/ 3326199 h 4305833"/>
                <a:gd name="connsiteX9321" fmla="*/ 1198713 w 4308628"/>
                <a:gd name="connsiteY9321" fmla="*/ 3163171 h 4305833"/>
                <a:gd name="connsiteX9322" fmla="*/ 1202011 w 4308628"/>
                <a:gd name="connsiteY9322" fmla="*/ 3158408 h 4305833"/>
                <a:gd name="connsiteX9323" fmla="*/ 1202377 w 4308628"/>
                <a:gd name="connsiteY9323" fmla="*/ 3158408 h 4305833"/>
                <a:gd name="connsiteX9324" fmla="*/ 1235715 w 4308628"/>
                <a:gd name="connsiteY9324" fmla="*/ 3237541 h 4305833"/>
                <a:gd name="connsiteX9325" fmla="*/ 1198713 w 4308628"/>
                <a:gd name="connsiteY9325" fmla="*/ 3163171 h 4305833"/>
                <a:gd name="connsiteX9326" fmla="*/ 1169039 w 4308628"/>
                <a:gd name="connsiteY9326" fmla="*/ 3057294 h 4305833"/>
                <a:gd name="connsiteX9327" fmla="*/ 1290302 w 4308628"/>
                <a:gd name="connsiteY9327" fmla="*/ 3104554 h 4305833"/>
                <a:gd name="connsiteX9328" fmla="*/ 1197614 w 4308628"/>
                <a:gd name="connsiteY9328" fmla="*/ 3129100 h 4305833"/>
                <a:gd name="connsiteX9329" fmla="*/ 1169039 w 4308628"/>
                <a:gd name="connsiteY9329" fmla="*/ 3057294 h 4305833"/>
                <a:gd name="connsiteX9330" fmla="*/ 1300560 w 4308628"/>
                <a:gd name="connsiteY9330" fmla="*/ 3100158 h 4305833"/>
                <a:gd name="connsiteX9331" fmla="*/ 1300560 w 4308628"/>
                <a:gd name="connsiteY9331" fmla="*/ 3100158 h 4305833"/>
                <a:gd name="connsiteX9332" fmla="*/ 1140097 w 4308628"/>
                <a:gd name="connsiteY9332" fmla="*/ 2976696 h 4305833"/>
                <a:gd name="connsiteX9333" fmla="*/ 1140097 w 4308628"/>
                <a:gd name="connsiteY9333" fmla="*/ 2971567 h 4305833"/>
                <a:gd name="connsiteX9334" fmla="*/ 1135700 w 4308628"/>
                <a:gd name="connsiteY9334" fmla="*/ 2967171 h 4305833"/>
                <a:gd name="connsiteX9335" fmla="*/ 1141196 w 4308628"/>
                <a:gd name="connsiteY9335" fmla="*/ 2881810 h 4305833"/>
                <a:gd name="connsiteX9336" fmla="*/ 1245241 w 4308628"/>
                <a:gd name="connsiteY9336" fmla="*/ 2910386 h 4305833"/>
                <a:gd name="connsiteX9337" fmla="*/ 1246706 w 4308628"/>
                <a:gd name="connsiteY9337" fmla="*/ 2913317 h 4305833"/>
                <a:gd name="connsiteX9338" fmla="*/ 1250736 w 4308628"/>
                <a:gd name="connsiteY9338" fmla="*/ 2914782 h 4305833"/>
                <a:gd name="connsiteX9339" fmla="*/ 1255499 w 4308628"/>
                <a:gd name="connsiteY9339" fmla="*/ 2912584 h 4305833"/>
                <a:gd name="connsiteX9340" fmla="*/ 1254766 w 4308628"/>
                <a:gd name="connsiteY9340" fmla="*/ 2903791 h 4305833"/>
                <a:gd name="connsiteX9341" fmla="*/ 1254766 w 4308628"/>
                <a:gd name="connsiteY9341" fmla="*/ 2903791 h 4305833"/>
                <a:gd name="connsiteX9342" fmla="*/ 1259162 w 4308628"/>
                <a:gd name="connsiteY9342" fmla="*/ 2797915 h 4305833"/>
                <a:gd name="connsiteX9343" fmla="*/ 1340493 w 4308628"/>
                <a:gd name="connsiteY9343" fmla="*/ 2821728 h 4305833"/>
                <a:gd name="connsiteX9344" fmla="*/ 1351117 w 4308628"/>
                <a:gd name="connsiteY9344" fmla="*/ 2825758 h 4305833"/>
                <a:gd name="connsiteX9345" fmla="*/ 1351117 w 4308628"/>
                <a:gd name="connsiteY9345" fmla="*/ 2826124 h 4305833"/>
                <a:gd name="connsiteX9346" fmla="*/ 1356979 w 4308628"/>
                <a:gd name="connsiteY9346" fmla="*/ 2830520 h 4305833"/>
                <a:gd name="connsiteX9347" fmla="*/ 1360643 w 4308628"/>
                <a:gd name="connsiteY9347" fmla="*/ 2840412 h 4305833"/>
                <a:gd name="connsiteX9348" fmla="*/ 1346355 w 4308628"/>
                <a:gd name="connsiteY9348" fmla="*/ 2851402 h 4305833"/>
                <a:gd name="connsiteX9349" fmla="*/ 1345256 w 4308628"/>
                <a:gd name="connsiteY9349" fmla="*/ 2851036 h 4305833"/>
                <a:gd name="connsiteX9350" fmla="*/ 1339760 w 4308628"/>
                <a:gd name="connsiteY9350" fmla="*/ 2856531 h 4305833"/>
                <a:gd name="connsiteX9351" fmla="*/ 1341226 w 4308628"/>
                <a:gd name="connsiteY9351" fmla="*/ 2860561 h 4305833"/>
                <a:gd name="connsiteX9352" fmla="*/ 1348919 w 4308628"/>
                <a:gd name="connsiteY9352" fmla="*/ 2860561 h 4305833"/>
                <a:gd name="connsiteX9353" fmla="*/ 1348919 w 4308628"/>
                <a:gd name="connsiteY9353" fmla="*/ 2860561 h 4305833"/>
                <a:gd name="connsiteX9354" fmla="*/ 1368336 w 4308628"/>
                <a:gd name="connsiteY9354" fmla="*/ 2862759 h 4305833"/>
                <a:gd name="connsiteX9355" fmla="*/ 1403506 w 4308628"/>
                <a:gd name="connsiteY9355" fmla="*/ 2961309 h 4305833"/>
                <a:gd name="connsiteX9356" fmla="*/ 1300560 w 4308628"/>
                <a:gd name="connsiteY9356" fmla="*/ 3100158 h 4305833"/>
                <a:gd name="connsiteX9357" fmla="*/ 1365405 w 4308628"/>
                <a:gd name="connsiteY9357" fmla="*/ 2831253 h 4305833"/>
                <a:gd name="connsiteX9358" fmla="*/ 1370168 w 4308628"/>
                <a:gd name="connsiteY9358" fmla="*/ 2833085 h 4305833"/>
                <a:gd name="connsiteX9359" fmla="*/ 1367237 w 4308628"/>
                <a:gd name="connsiteY9359" fmla="*/ 2835283 h 4305833"/>
                <a:gd name="connsiteX9360" fmla="*/ 1365405 w 4308628"/>
                <a:gd name="connsiteY9360" fmla="*/ 2831253 h 4305833"/>
                <a:gd name="connsiteX9361" fmla="*/ 1368336 w 4308628"/>
                <a:gd name="connsiteY9361" fmla="*/ 2825025 h 4305833"/>
                <a:gd name="connsiteX9362" fmla="*/ 1384456 w 4308628"/>
                <a:gd name="connsiteY9362" fmla="*/ 2822094 h 4305833"/>
                <a:gd name="connsiteX9363" fmla="*/ 1376396 w 4308628"/>
                <a:gd name="connsiteY9363" fmla="*/ 2828322 h 4305833"/>
                <a:gd name="connsiteX9364" fmla="*/ 1368336 w 4308628"/>
                <a:gd name="connsiteY9364" fmla="*/ 2825025 h 4305833"/>
                <a:gd name="connsiteX9365" fmla="*/ 1889294 w 4308628"/>
                <a:gd name="connsiteY9365" fmla="*/ 3137526 h 4305833"/>
                <a:gd name="connsiteX9366" fmla="*/ 1893690 w 4308628"/>
                <a:gd name="connsiteY9366" fmla="*/ 3153279 h 4305833"/>
                <a:gd name="connsiteX9367" fmla="*/ 1887462 w 4308628"/>
                <a:gd name="connsiteY9367" fmla="*/ 3147417 h 4305833"/>
                <a:gd name="connsiteX9368" fmla="*/ 1889294 w 4308628"/>
                <a:gd name="connsiteY9368" fmla="*/ 3137526 h 4305833"/>
                <a:gd name="connsiteX9369" fmla="*/ 1889294 w 4308628"/>
                <a:gd name="connsiteY9369" fmla="*/ 3158408 h 4305833"/>
                <a:gd name="connsiteX9370" fmla="*/ 1884897 w 4308628"/>
                <a:gd name="connsiteY9370" fmla="*/ 3158408 h 4305833"/>
                <a:gd name="connsiteX9371" fmla="*/ 1885630 w 4308628"/>
                <a:gd name="connsiteY9371" fmla="*/ 3154744 h 4305833"/>
                <a:gd name="connsiteX9372" fmla="*/ 1889294 w 4308628"/>
                <a:gd name="connsiteY9372" fmla="*/ 3158408 h 4305833"/>
                <a:gd name="connsiteX9373" fmla="*/ 1859985 w 4308628"/>
                <a:gd name="connsiteY9373" fmla="*/ 3169399 h 4305833"/>
                <a:gd name="connsiteX9374" fmla="*/ 1870243 w 4308628"/>
                <a:gd name="connsiteY9374" fmla="*/ 3185885 h 4305833"/>
                <a:gd name="connsiteX9375" fmla="*/ 1870243 w 4308628"/>
                <a:gd name="connsiteY9375" fmla="*/ 3185885 h 4305833"/>
                <a:gd name="connsiteX9376" fmla="*/ 1873906 w 4308628"/>
                <a:gd name="connsiteY9376" fmla="*/ 3192845 h 4305833"/>
                <a:gd name="connsiteX9377" fmla="*/ 1880867 w 4308628"/>
                <a:gd name="connsiteY9377" fmla="*/ 3189182 h 4305833"/>
                <a:gd name="connsiteX9378" fmla="*/ 1880501 w 4308628"/>
                <a:gd name="connsiteY9378" fmla="*/ 3185152 h 4305833"/>
                <a:gd name="connsiteX9379" fmla="*/ 1879768 w 4308628"/>
                <a:gd name="connsiteY9379" fmla="*/ 3184420 h 4305833"/>
                <a:gd name="connsiteX9380" fmla="*/ 1883432 w 4308628"/>
                <a:gd name="connsiteY9380" fmla="*/ 3166834 h 4305833"/>
                <a:gd name="connsiteX9381" fmla="*/ 1894056 w 4308628"/>
                <a:gd name="connsiteY9381" fmla="*/ 3165735 h 4305833"/>
                <a:gd name="connsiteX9382" fmla="*/ 1899918 w 4308628"/>
                <a:gd name="connsiteY9382" fmla="*/ 3169032 h 4305833"/>
                <a:gd name="connsiteX9383" fmla="*/ 1900651 w 4308628"/>
                <a:gd name="connsiteY9383" fmla="*/ 3169032 h 4305833"/>
                <a:gd name="connsiteX9384" fmla="*/ 1901017 w 4308628"/>
                <a:gd name="connsiteY9384" fmla="*/ 3168666 h 4305833"/>
                <a:gd name="connsiteX9385" fmla="*/ 1909076 w 4308628"/>
                <a:gd name="connsiteY9385" fmla="*/ 3176359 h 4305833"/>
                <a:gd name="connsiteX9386" fmla="*/ 1966228 w 4308628"/>
                <a:gd name="connsiteY9386" fmla="*/ 3239006 h 4305833"/>
                <a:gd name="connsiteX9387" fmla="*/ 1873174 w 4308628"/>
                <a:gd name="connsiteY9387" fmla="*/ 3289563 h 4305833"/>
                <a:gd name="connsiteX9388" fmla="*/ 1873174 w 4308628"/>
                <a:gd name="connsiteY9388" fmla="*/ 3289563 h 4305833"/>
                <a:gd name="connsiteX9389" fmla="*/ 1864748 w 4308628"/>
                <a:gd name="connsiteY9389" fmla="*/ 3292861 h 4305833"/>
                <a:gd name="connsiteX9390" fmla="*/ 1868045 w 4308628"/>
                <a:gd name="connsiteY9390" fmla="*/ 3301287 h 4305833"/>
                <a:gd name="connsiteX9391" fmla="*/ 1870609 w 4308628"/>
                <a:gd name="connsiteY9391" fmla="*/ 3301653 h 4305833"/>
                <a:gd name="connsiteX9392" fmla="*/ 1871342 w 4308628"/>
                <a:gd name="connsiteY9392" fmla="*/ 3301287 h 4305833"/>
                <a:gd name="connsiteX9393" fmla="*/ 1942415 w 4308628"/>
                <a:gd name="connsiteY9393" fmla="*/ 3381885 h 4305833"/>
                <a:gd name="connsiteX9394" fmla="*/ 1867679 w 4308628"/>
                <a:gd name="connsiteY9394" fmla="*/ 3424382 h 4305833"/>
                <a:gd name="connsiteX9395" fmla="*/ 1861817 w 4308628"/>
                <a:gd name="connsiteY9395" fmla="*/ 3422551 h 4305833"/>
                <a:gd name="connsiteX9396" fmla="*/ 1861817 w 4308628"/>
                <a:gd name="connsiteY9396" fmla="*/ 3422551 h 4305833"/>
                <a:gd name="connsiteX9397" fmla="*/ 1857420 w 4308628"/>
                <a:gd name="connsiteY9397" fmla="*/ 3424749 h 4305833"/>
                <a:gd name="connsiteX9398" fmla="*/ 1676075 w 4308628"/>
                <a:gd name="connsiteY9398" fmla="*/ 3334625 h 4305833"/>
                <a:gd name="connsiteX9399" fmla="*/ 1755940 w 4308628"/>
                <a:gd name="connsiteY9399" fmla="*/ 3181122 h 4305833"/>
                <a:gd name="connsiteX9400" fmla="*/ 1859985 w 4308628"/>
                <a:gd name="connsiteY9400" fmla="*/ 3169399 h 4305833"/>
                <a:gd name="connsiteX9401" fmla="*/ 1666916 w 4308628"/>
                <a:gd name="connsiteY9401" fmla="*/ 3448562 h 4305833"/>
                <a:gd name="connsiteX9402" fmla="*/ 1663985 w 4308628"/>
                <a:gd name="connsiteY9402" fmla="*/ 3453691 h 4305833"/>
                <a:gd name="connsiteX9403" fmla="*/ 1580090 w 4308628"/>
                <a:gd name="connsiteY9403" fmla="*/ 3453324 h 4305833"/>
                <a:gd name="connsiteX9404" fmla="*/ 1666916 w 4308628"/>
                <a:gd name="connsiteY9404" fmla="*/ 3448562 h 4305833"/>
                <a:gd name="connsiteX9405" fmla="*/ 1666916 w 4308628"/>
                <a:gd name="connsiteY9405" fmla="*/ 3448562 h 4305833"/>
                <a:gd name="connsiteX9406" fmla="*/ 1660321 w 4308628"/>
                <a:gd name="connsiteY9406" fmla="*/ 3460651 h 4305833"/>
                <a:gd name="connsiteX9407" fmla="*/ 1569465 w 4308628"/>
                <a:gd name="connsiteY9407" fmla="*/ 3632106 h 4305833"/>
                <a:gd name="connsiteX9408" fmla="*/ 1568366 w 4308628"/>
                <a:gd name="connsiteY9408" fmla="*/ 3631739 h 4305833"/>
                <a:gd name="connsiteX9409" fmla="*/ 1567633 w 4308628"/>
                <a:gd name="connsiteY9409" fmla="*/ 3631739 h 4305833"/>
                <a:gd name="connsiteX9410" fmla="*/ 1567267 w 4308628"/>
                <a:gd name="connsiteY9410" fmla="*/ 3631739 h 4305833"/>
                <a:gd name="connsiteX9411" fmla="*/ 1476411 w 4308628"/>
                <a:gd name="connsiteY9411" fmla="*/ 3459552 h 4305833"/>
                <a:gd name="connsiteX9412" fmla="*/ 1660321 w 4308628"/>
                <a:gd name="connsiteY9412" fmla="*/ 3460651 h 4305833"/>
                <a:gd name="connsiteX9413" fmla="*/ 1668015 w 4308628"/>
                <a:gd name="connsiteY9413" fmla="*/ 3460651 h 4305833"/>
                <a:gd name="connsiteX9414" fmla="*/ 1687065 w 4308628"/>
                <a:gd name="connsiteY9414" fmla="*/ 3460651 h 4305833"/>
                <a:gd name="connsiteX9415" fmla="*/ 1687798 w 4308628"/>
                <a:gd name="connsiteY9415" fmla="*/ 3461750 h 4305833"/>
                <a:gd name="connsiteX9416" fmla="*/ 1598774 w 4308628"/>
                <a:gd name="connsiteY9416" fmla="*/ 3590707 h 4305833"/>
                <a:gd name="connsiteX9417" fmla="*/ 1668015 w 4308628"/>
                <a:gd name="connsiteY9417" fmla="*/ 3460651 h 4305833"/>
                <a:gd name="connsiteX9418" fmla="*/ 1809794 w 4308628"/>
                <a:gd name="connsiteY9418" fmla="*/ 3518902 h 4305833"/>
                <a:gd name="connsiteX9419" fmla="*/ 1835439 w 4308628"/>
                <a:gd name="connsiteY9419" fmla="*/ 3619283 h 4305833"/>
                <a:gd name="connsiteX9420" fmla="*/ 1708314 w 4308628"/>
                <a:gd name="connsiteY9420" fmla="*/ 3467612 h 4305833"/>
                <a:gd name="connsiteX9421" fmla="*/ 1809794 w 4308628"/>
                <a:gd name="connsiteY9421" fmla="*/ 3518902 h 4305833"/>
                <a:gd name="connsiteX9422" fmla="*/ 1846796 w 4308628"/>
                <a:gd name="connsiteY9422" fmla="*/ 3627343 h 4305833"/>
                <a:gd name="connsiteX9423" fmla="*/ 1851925 w 4308628"/>
                <a:gd name="connsiteY9423" fmla="*/ 3585945 h 4305833"/>
                <a:gd name="connsiteX9424" fmla="*/ 1855222 w 4308628"/>
                <a:gd name="connsiteY9424" fmla="*/ 3559934 h 4305833"/>
                <a:gd name="connsiteX9425" fmla="*/ 1884531 w 4308628"/>
                <a:gd name="connsiteY9425" fmla="*/ 3609758 h 4305833"/>
                <a:gd name="connsiteX9426" fmla="*/ 1846796 w 4308628"/>
                <a:gd name="connsiteY9426" fmla="*/ 3627343 h 4305833"/>
                <a:gd name="connsiteX9427" fmla="*/ 1976852 w 4308628"/>
                <a:gd name="connsiteY9427" fmla="*/ 3580450 h 4305833"/>
                <a:gd name="connsiteX9428" fmla="*/ 1971357 w 4308628"/>
                <a:gd name="connsiteY9428" fmla="*/ 3606095 h 4305833"/>
                <a:gd name="connsiteX9429" fmla="*/ 1962931 w 4308628"/>
                <a:gd name="connsiteY9429" fmla="*/ 3647126 h 4305833"/>
                <a:gd name="connsiteX9430" fmla="*/ 1932890 w 4308628"/>
                <a:gd name="connsiteY9430" fmla="*/ 3618184 h 4305833"/>
                <a:gd name="connsiteX9431" fmla="*/ 1976852 w 4308628"/>
                <a:gd name="connsiteY9431" fmla="*/ 3580450 h 4305833"/>
                <a:gd name="connsiteX9432" fmla="*/ 2033271 w 4308628"/>
                <a:gd name="connsiteY9432" fmla="*/ 3556270 h 4305833"/>
                <a:gd name="connsiteX9433" fmla="*/ 2145743 w 4308628"/>
                <a:gd name="connsiteY9433" fmla="*/ 3540883 h 4305833"/>
                <a:gd name="connsiteX9434" fmla="*/ 1976120 w 4308628"/>
                <a:gd name="connsiteY9434" fmla="*/ 3643096 h 4305833"/>
                <a:gd name="connsiteX9435" fmla="*/ 2033271 w 4308628"/>
                <a:gd name="connsiteY9435" fmla="*/ 3556270 h 4305833"/>
                <a:gd name="connsiteX9436" fmla="*/ 2168456 w 4308628"/>
                <a:gd name="connsiteY9436" fmla="*/ 3541249 h 4305833"/>
                <a:gd name="connsiteX9437" fmla="*/ 2186408 w 4308628"/>
                <a:gd name="connsiteY9437" fmla="*/ 3547478 h 4305833"/>
                <a:gd name="connsiteX9438" fmla="*/ 2209122 w 4308628"/>
                <a:gd name="connsiteY9438" fmla="*/ 3693287 h 4305833"/>
                <a:gd name="connsiteX9439" fmla="*/ 2167357 w 4308628"/>
                <a:gd name="connsiteY9439" fmla="*/ 3542715 h 4305833"/>
                <a:gd name="connsiteX9440" fmla="*/ 2168456 w 4308628"/>
                <a:gd name="connsiteY9440" fmla="*/ 3541249 h 4305833"/>
                <a:gd name="connsiteX9441" fmla="*/ 2168456 w 4308628"/>
                <a:gd name="connsiteY9441" fmla="*/ 3541249 h 4305833"/>
                <a:gd name="connsiteX9442" fmla="*/ 2225608 w 4308628"/>
                <a:gd name="connsiteY9442" fmla="*/ 3741646 h 4305833"/>
                <a:gd name="connsiteX9443" fmla="*/ 2223776 w 4308628"/>
                <a:gd name="connsiteY9443" fmla="*/ 3741646 h 4305833"/>
                <a:gd name="connsiteX9444" fmla="*/ 2193735 w 4308628"/>
                <a:gd name="connsiteY9444" fmla="*/ 3550042 h 4305833"/>
                <a:gd name="connsiteX9445" fmla="*/ 2368120 w 4308628"/>
                <a:gd name="connsiteY9445" fmla="*/ 3609025 h 4305833"/>
                <a:gd name="connsiteX9446" fmla="*/ 2225608 w 4308628"/>
                <a:gd name="connsiteY9446" fmla="*/ 3741646 h 4305833"/>
                <a:gd name="connsiteX9447" fmla="*/ 2225608 w 4308628"/>
                <a:gd name="connsiteY9447" fmla="*/ 3741646 h 4305833"/>
                <a:gd name="connsiteX9448" fmla="*/ 2225608 w 4308628"/>
                <a:gd name="connsiteY9448" fmla="*/ 3741646 h 4305833"/>
                <a:gd name="connsiteX9449" fmla="*/ 2192269 w 4308628"/>
                <a:gd name="connsiteY9449" fmla="*/ 3542349 h 4305833"/>
                <a:gd name="connsiteX9450" fmla="*/ 2191537 w 4308628"/>
                <a:gd name="connsiteY9450" fmla="*/ 3536853 h 4305833"/>
                <a:gd name="connsiteX9451" fmla="*/ 2191903 w 4308628"/>
                <a:gd name="connsiteY9451" fmla="*/ 3536487 h 4305833"/>
                <a:gd name="connsiteX9452" fmla="*/ 2271402 w 4308628"/>
                <a:gd name="connsiteY9452" fmla="*/ 3569093 h 4305833"/>
                <a:gd name="connsiteX9453" fmla="*/ 2192269 w 4308628"/>
                <a:gd name="connsiteY9453" fmla="*/ 3542349 h 4305833"/>
                <a:gd name="connsiteX9454" fmla="*/ 2096651 w 4308628"/>
                <a:gd name="connsiteY9454" fmla="*/ 3488495 h 4305833"/>
                <a:gd name="connsiteX9455" fmla="*/ 2215716 w 4308628"/>
                <a:gd name="connsiteY9455" fmla="*/ 3436106 h 4305833"/>
                <a:gd name="connsiteX9456" fmla="*/ 2167724 w 4308628"/>
                <a:gd name="connsiteY9456" fmla="*/ 3518902 h 4305833"/>
                <a:gd name="connsiteX9457" fmla="*/ 2096651 w 4308628"/>
                <a:gd name="connsiteY9457" fmla="*/ 3488495 h 4305833"/>
                <a:gd name="connsiteX9458" fmla="*/ 2220112 w 4308628"/>
                <a:gd name="connsiteY9458" fmla="*/ 3425847 h 4305833"/>
                <a:gd name="connsiteX9459" fmla="*/ 2019350 w 4308628"/>
                <a:gd name="connsiteY9459" fmla="*/ 3451859 h 4305833"/>
                <a:gd name="connsiteX9460" fmla="*/ 2016053 w 4308628"/>
                <a:gd name="connsiteY9460" fmla="*/ 3448195 h 4305833"/>
                <a:gd name="connsiteX9461" fmla="*/ 2009824 w 4308628"/>
                <a:gd name="connsiteY9461" fmla="*/ 3448195 h 4305833"/>
                <a:gd name="connsiteX9462" fmla="*/ 1953039 w 4308628"/>
                <a:gd name="connsiteY9462" fmla="*/ 3384083 h 4305833"/>
                <a:gd name="connsiteX9463" fmla="*/ 2046826 w 4308628"/>
                <a:gd name="connsiteY9463" fmla="*/ 3330962 h 4305833"/>
                <a:gd name="connsiteX9464" fmla="*/ 2049391 w 4308628"/>
                <a:gd name="connsiteY9464" fmla="*/ 3332061 h 4305833"/>
                <a:gd name="connsiteX9465" fmla="*/ 2050123 w 4308628"/>
                <a:gd name="connsiteY9465" fmla="*/ 3332061 h 4305833"/>
                <a:gd name="connsiteX9466" fmla="*/ 2055985 w 4308628"/>
                <a:gd name="connsiteY9466" fmla="*/ 3325100 h 4305833"/>
                <a:gd name="connsiteX9467" fmla="*/ 2049025 w 4308628"/>
                <a:gd name="connsiteY9467" fmla="*/ 3319238 h 4305833"/>
                <a:gd name="connsiteX9468" fmla="*/ 2049025 w 4308628"/>
                <a:gd name="connsiteY9468" fmla="*/ 3319238 h 4305833"/>
                <a:gd name="connsiteX9469" fmla="*/ 1977585 w 4308628"/>
                <a:gd name="connsiteY9469" fmla="*/ 3241205 h 4305833"/>
                <a:gd name="connsiteX9470" fmla="*/ 2052322 w 4308628"/>
                <a:gd name="connsiteY9470" fmla="*/ 3200539 h 4305833"/>
                <a:gd name="connsiteX9471" fmla="*/ 2062213 w 4308628"/>
                <a:gd name="connsiteY9471" fmla="*/ 3196143 h 4305833"/>
                <a:gd name="connsiteX9472" fmla="*/ 2062579 w 4308628"/>
                <a:gd name="connsiteY9472" fmla="*/ 3196509 h 4305833"/>
                <a:gd name="connsiteX9473" fmla="*/ 2065511 w 4308628"/>
                <a:gd name="connsiteY9473" fmla="*/ 3197242 h 4305833"/>
                <a:gd name="connsiteX9474" fmla="*/ 2069907 w 4308628"/>
                <a:gd name="connsiteY9474" fmla="*/ 3195777 h 4305833"/>
                <a:gd name="connsiteX9475" fmla="*/ 2079065 w 4308628"/>
                <a:gd name="connsiteY9475" fmla="*/ 3200173 h 4305833"/>
                <a:gd name="connsiteX9476" fmla="*/ 2076867 w 4308628"/>
                <a:gd name="connsiteY9476" fmla="*/ 3218124 h 4305833"/>
                <a:gd name="connsiteX9477" fmla="*/ 2075768 w 4308628"/>
                <a:gd name="connsiteY9477" fmla="*/ 3218490 h 4305833"/>
                <a:gd name="connsiteX9478" fmla="*/ 2073936 w 4308628"/>
                <a:gd name="connsiteY9478" fmla="*/ 3222520 h 4305833"/>
                <a:gd name="connsiteX9479" fmla="*/ 2079432 w 4308628"/>
                <a:gd name="connsiteY9479" fmla="*/ 3228016 h 4305833"/>
                <a:gd name="connsiteX9480" fmla="*/ 2079432 w 4308628"/>
                <a:gd name="connsiteY9480" fmla="*/ 3228016 h 4305833"/>
                <a:gd name="connsiteX9481" fmla="*/ 2083462 w 4308628"/>
                <a:gd name="connsiteY9481" fmla="*/ 3226550 h 4305833"/>
                <a:gd name="connsiteX9482" fmla="*/ 2084927 w 4308628"/>
                <a:gd name="connsiteY9482" fmla="*/ 3222520 h 4305833"/>
                <a:gd name="connsiteX9483" fmla="*/ 2099948 w 4308628"/>
                <a:gd name="connsiteY9483" fmla="*/ 3210431 h 4305833"/>
                <a:gd name="connsiteX9484" fmla="*/ 2194468 w 4308628"/>
                <a:gd name="connsiteY9484" fmla="*/ 3255492 h 4305833"/>
                <a:gd name="connsiteX9485" fmla="*/ 2220112 w 4308628"/>
                <a:gd name="connsiteY9485" fmla="*/ 3425847 h 4305833"/>
                <a:gd name="connsiteX9486" fmla="*/ 2075768 w 4308628"/>
                <a:gd name="connsiteY9486" fmla="*/ 3189548 h 4305833"/>
                <a:gd name="connsiteX9487" fmla="*/ 2080165 w 4308628"/>
                <a:gd name="connsiteY9487" fmla="*/ 3187350 h 4305833"/>
                <a:gd name="connsiteX9488" fmla="*/ 2079798 w 4308628"/>
                <a:gd name="connsiteY9488" fmla="*/ 3191014 h 4305833"/>
                <a:gd name="connsiteX9489" fmla="*/ 2075768 w 4308628"/>
                <a:gd name="connsiteY9489" fmla="*/ 3189548 h 4305833"/>
                <a:gd name="connsiteX9490" fmla="*/ 2073204 w 4308628"/>
                <a:gd name="connsiteY9490" fmla="*/ 3183320 h 4305833"/>
                <a:gd name="connsiteX9491" fmla="*/ 2082363 w 4308628"/>
                <a:gd name="connsiteY9491" fmla="*/ 3169765 h 4305833"/>
                <a:gd name="connsiteX9492" fmla="*/ 2081264 w 4308628"/>
                <a:gd name="connsiteY9492" fmla="*/ 3179657 h 4305833"/>
                <a:gd name="connsiteX9493" fmla="*/ 2073204 w 4308628"/>
                <a:gd name="connsiteY9493" fmla="*/ 3183320 h 4305833"/>
                <a:gd name="connsiteX9494" fmla="*/ 2662670 w 4308628"/>
                <a:gd name="connsiteY9494" fmla="*/ 3036046 h 4305833"/>
                <a:gd name="connsiteX9495" fmla="*/ 2676591 w 4308628"/>
                <a:gd name="connsiteY9495" fmla="*/ 3044105 h 4305833"/>
                <a:gd name="connsiteX9496" fmla="*/ 2668165 w 4308628"/>
                <a:gd name="connsiteY9496" fmla="*/ 3044472 h 4305833"/>
                <a:gd name="connsiteX9497" fmla="*/ 2662670 w 4308628"/>
                <a:gd name="connsiteY9497" fmla="*/ 3036046 h 4305833"/>
                <a:gd name="connsiteX9498" fmla="*/ 2677324 w 4308628"/>
                <a:gd name="connsiteY9498" fmla="*/ 3050700 h 4305833"/>
                <a:gd name="connsiteX9499" fmla="*/ 2674393 w 4308628"/>
                <a:gd name="connsiteY9499" fmla="*/ 3053630 h 4305833"/>
                <a:gd name="connsiteX9500" fmla="*/ 2672561 w 4308628"/>
                <a:gd name="connsiteY9500" fmla="*/ 3050700 h 4305833"/>
                <a:gd name="connsiteX9501" fmla="*/ 2677324 w 4308628"/>
                <a:gd name="connsiteY9501" fmla="*/ 3050700 h 4305833"/>
                <a:gd name="connsiteX9502" fmla="*/ 2631530 w 4308628"/>
                <a:gd name="connsiteY9502" fmla="*/ 3120674 h 4305833"/>
                <a:gd name="connsiteX9503" fmla="*/ 2664502 w 4308628"/>
                <a:gd name="connsiteY9503" fmla="*/ 3079275 h 4305833"/>
                <a:gd name="connsiteX9504" fmla="*/ 2683552 w 4308628"/>
                <a:gd name="connsiteY9504" fmla="*/ 3083672 h 4305833"/>
                <a:gd name="connsiteX9505" fmla="*/ 2686849 w 4308628"/>
                <a:gd name="connsiteY9505" fmla="*/ 3086602 h 4305833"/>
                <a:gd name="connsiteX9506" fmla="*/ 2688681 w 4308628"/>
                <a:gd name="connsiteY9506" fmla="*/ 3086969 h 4305833"/>
                <a:gd name="connsiteX9507" fmla="*/ 2694909 w 4308628"/>
                <a:gd name="connsiteY9507" fmla="*/ 3082206 h 4305833"/>
                <a:gd name="connsiteX9508" fmla="*/ 2690513 w 4308628"/>
                <a:gd name="connsiteY9508" fmla="*/ 3075978 h 4305833"/>
                <a:gd name="connsiteX9509" fmla="*/ 2689414 w 4308628"/>
                <a:gd name="connsiteY9509" fmla="*/ 3075612 h 4305833"/>
                <a:gd name="connsiteX9510" fmla="*/ 2679888 w 4308628"/>
                <a:gd name="connsiteY9510" fmla="*/ 3060958 h 4305833"/>
                <a:gd name="connsiteX9511" fmla="*/ 2686483 w 4308628"/>
                <a:gd name="connsiteY9511" fmla="*/ 3052898 h 4305833"/>
                <a:gd name="connsiteX9512" fmla="*/ 2687582 w 4308628"/>
                <a:gd name="connsiteY9512" fmla="*/ 3053264 h 4305833"/>
                <a:gd name="connsiteX9513" fmla="*/ 2693444 w 4308628"/>
                <a:gd name="connsiteY9513" fmla="*/ 3050700 h 4305833"/>
                <a:gd name="connsiteX9514" fmla="*/ 2693444 w 4308628"/>
                <a:gd name="connsiteY9514" fmla="*/ 3050333 h 4305833"/>
                <a:gd name="connsiteX9515" fmla="*/ 2704801 w 4308628"/>
                <a:gd name="connsiteY9515" fmla="*/ 3049967 h 4305833"/>
                <a:gd name="connsiteX9516" fmla="*/ 2789429 w 4308628"/>
                <a:gd name="connsiteY9516" fmla="*/ 3053630 h 4305833"/>
                <a:gd name="connsiteX9517" fmla="*/ 2759388 w 4308628"/>
                <a:gd name="connsiteY9517" fmla="*/ 3155111 h 4305833"/>
                <a:gd name="connsiteX9518" fmla="*/ 2755724 w 4308628"/>
                <a:gd name="connsiteY9518" fmla="*/ 3158408 h 4305833"/>
                <a:gd name="connsiteX9519" fmla="*/ 2755724 w 4308628"/>
                <a:gd name="connsiteY9519" fmla="*/ 3163171 h 4305833"/>
                <a:gd name="connsiteX9520" fmla="*/ 2761586 w 4308628"/>
                <a:gd name="connsiteY9520" fmla="*/ 3167201 h 4305833"/>
                <a:gd name="connsiteX9521" fmla="*/ 2766348 w 4308628"/>
                <a:gd name="connsiteY9521" fmla="*/ 3164636 h 4305833"/>
                <a:gd name="connsiteX9522" fmla="*/ 2874057 w 4308628"/>
                <a:gd name="connsiteY9522" fmla="*/ 3171230 h 4305833"/>
                <a:gd name="connsiteX9523" fmla="*/ 2851343 w 4308628"/>
                <a:gd name="connsiteY9523" fmla="*/ 3253660 h 4305833"/>
                <a:gd name="connsiteX9524" fmla="*/ 2845848 w 4308628"/>
                <a:gd name="connsiteY9524" fmla="*/ 3256591 h 4305833"/>
                <a:gd name="connsiteX9525" fmla="*/ 2844382 w 4308628"/>
                <a:gd name="connsiteY9525" fmla="*/ 3261354 h 4305833"/>
                <a:gd name="connsiteX9526" fmla="*/ 2652412 w 4308628"/>
                <a:gd name="connsiteY9526" fmla="*/ 3326199 h 4305833"/>
                <a:gd name="connsiteX9527" fmla="*/ 2600389 w 4308628"/>
                <a:gd name="connsiteY9527" fmla="*/ 3160973 h 4305833"/>
                <a:gd name="connsiteX9528" fmla="*/ 2631530 w 4308628"/>
                <a:gd name="connsiteY9528" fmla="*/ 3120674 h 4305833"/>
                <a:gd name="connsiteX9529" fmla="*/ 2789795 w 4308628"/>
                <a:gd name="connsiteY9529" fmla="*/ 3328763 h 4305833"/>
                <a:gd name="connsiteX9530" fmla="*/ 2739238 w 4308628"/>
                <a:gd name="connsiteY9530" fmla="*/ 3387014 h 4305833"/>
                <a:gd name="connsiteX9531" fmla="*/ 2702603 w 4308628"/>
                <a:gd name="connsiteY9531" fmla="*/ 3362102 h 4305833"/>
                <a:gd name="connsiteX9532" fmla="*/ 2659739 w 4308628"/>
                <a:gd name="connsiteY9532" fmla="*/ 3333526 h 4305833"/>
                <a:gd name="connsiteX9533" fmla="*/ 2789795 w 4308628"/>
                <a:gd name="connsiteY9533" fmla="*/ 3328763 h 4305833"/>
                <a:gd name="connsiteX9534" fmla="*/ 2725317 w 4308628"/>
                <a:gd name="connsiteY9534" fmla="*/ 3413392 h 4305833"/>
                <a:gd name="connsiteX9535" fmla="*/ 2727148 w 4308628"/>
                <a:gd name="connsiteY9535" fmla="*/ 3418887 h 4305833"/>
                <a:gd name="connsiteX9536" fmla="*/ 2667799 w 4308628"/>
                <a:gd name="connsiteY9536" fmla="*/ 3477504 h 4305833"/>
                <a:gd name="connsiteX9537" fmla="*/ 2725317 w 4308628"/>
                <a:gd name="connsiteY9537" fmla="*/ 3413392 h 4305833"/>
                <a:gd name="connsiteX9538" fmla="*/ 2725317 w 4308628"/>
                <a:gd name="connsiteY9538" fmla="*/ 3413392 h 4305833"/>
                <a:gd name="connsiteX9539" fmla="*/ 2729346 w 4308628"/>
                <a:gd name="connsiteY9539" fmla="*/ 3426580 h 4305833"/>
                <a:gd name="connsiteX9540" fmla="*/ 2786498 w 4308628"/>
                <a:gd name="connsiteY9540" fmla="*/ 3611956 h 4305833"/>
                <a:gd name="connsiteX9541" fmla="*/ 2784666 w 4308628"/>
                <a:gd name="connsiteY9541" fmla="*/ 3612689 h 4305833"/>
                <a:gd name="connsiteX9542" fmla="*/ 2784666 w 4308628"/>
                <a:gd name="connsiteY9542" fmla="*/ 3613055 h 4305833"/>
                <a:gd name="connsiteX9543" fmla="*/ 2598558 w 4308628"/>
                <a:gd name="connsiteY9543" fmla="*/ 3555537 h 4305833"/>
                <a:gd name="connsiteX9544" fmla="*/ 2729346 w 4308628"/>
                <a:gd name="connsiteY9544" fmla="*/ 3426580 h 4305833"/>
                <a:gd name="connsiteX9545" fmla="*/ 2734842 w 4308628"/>
                <a:gd name="connsiteY9545" fmla="*/ 3421085 h 4305833"/>
                <a:gd name="connsiteX9546" fmla="*/ 2748397 w 4308628"/>
                <a:gd name="connsiteY9546" fmla="*/ 3407530 h 4305833"/>
                <a:gd name="connsiteX9547" fmla="*/ 2749862 w 4308628"/>
                <a:gd name="connsiteY9547" fmla="*/ 3407896 h 4305833"/>
                <a:gd name="connsiteX9548" fmla="*/ 2778438 w 4308628"/>
                <a:gd name="connsiteY9548" fmla="*/ 3561766 h 4305833"/>
                <a:gd name="connsiteX9549" fmla="*/ 2734842 w 4308628"/>
                <a:gd name="connsiteY9549" fmla="*/ 3421085 h 4305833"/>
                <a:gd name="connsiteX9550" fmla="*/ 2876255 w 4308628"/>
                <a:gd name="connsiteY9550" fmla="*/ 3362102 h 4305833"/>
                <a:gd name="connsiteX9551" fmla="*/ 2897870 w 4308628"/>
                <a:gd name="connsiteY9551" fmla="*/ 3374924 h 4305833"/>
                <a:gd name="connsiteX9552" fmla="*/ 2965646 w 4308628"/>
                <a:gd name="connsiteY9552" fmla="*/ 3414857 h 4305833"/>
                <a:gd name="connsiteX9553" fmla="*/ 2768547 w 4308628"/>
                <a:gd name="connsiteY9553" fmla="*/ 3397272 h 4305833"/>
                <a:gd name="connsiteX9554" fmla="*/ 2876255 w 4308628"/>
                <a:gd name="connsiteY9554" fmla="*/ 3362102 h 4305833"/>
                <a:gd name="connsiteX9555" fmla="*/ 2979201 w 4308628"/>
                <a:gd name="connsiteY9555" fmla="*/ 3412659 h 4305833"/>
                <a:gd name="connsiteX9556" fmla="*/ 2953556 w 4308628"/>
                <a:gd name="connsiteY9556" fmla="*/ 3379320 h 4305833"/>
                <a:gd name="connsiteX9557" fmla="*/ 2937436 w 4308628"/>
                <a:gd name="connsiteY9557" fmla="*/ 3358805 h 4305833"/>
                <a:gd name="connsiteX9558" fmla="*/ 2993489 w 4308628"/>
                <a:gd name="connsiteY9558" fmla="*/ 3373459 h 4305833"/>
                <a:gd name="connsiteX9559" fmla="*/ 2979201 w 4308628"/>
                <a:gd name="connsiteY9559" fmla="*/ 3412659 h 4305833"/>
                <a:gd name="connsiteX9560" fmla="*/ 3037818 w 4308628"/>
                <a:gd name="connsiteY9560" fmla="*/ 3287365 h 4305833"/>
                <a:gd name="connsiteX9561" fmla="*/ 3052105 w 4308628"/>
                <a:gd name="connsiteY9561" fmla="*/ 3309347 h 4305833"/>
                <a:gd name="connsiteX9562" fmla="*/ 3075186 w 4308628"/>
                <a:gd name="connsiteY9562" fmla="*/ 3344517 h 4305833"/>
                <a:gd name="connsiteX9563" fmla="*/ 3033421 w 4308628"/>
                <a:gd name="connsiteY9563" fmla="*/ 3345249 h 4305833"/>
                <a:gd name="connsiteX9564" fmla="*/ 3037818 w 4308628"/>
                <a:gd name="connsiteY9564" fmla="*/ 3287365 h 4305833"/>
                <a:gd name="connsiteX9565" fmla="*/ 3060532 w 4308628"/>
                <a:gd name="connsiteY9565" fmla="*/ 3230580 h 4305833"/>
                <a:gd name="connsiteX9566" fmla="*/ 3129407 w 4308628"/>
                <a:gd name="connsiteY9566" fmla="*/ 3140090 h 4305833"/>
                <a:gd name="connsiteX9567" fmla="*/ 3081781 w 4308628"/>
                <a:gd name="connsiteY9567" fmla="*/ 3332427 h 4305833"/>
                <a:gd name="connsiteX9568" fmla="*/ 3060532 w 4308628"/>
                <a:gd name="connsiteY9568" fmla="*/ 3230580 h 4305833"/>
                <a:gd name="connsiteX9569" fmla="*/ 3145160 w 4308628"/>
                <a:gd name="connsiteY9569" fmla="*/ 3124703 h 4305833"/>
                <a:gd name="connsiteX9570" fmla="*/ 3162379 w 4308628"/>
                <a:gd name="connsiteY9570" fmla="*/ 3116277 h 4305833"/>
                <a:gd name="connsiteX9571" fmla="*/ 3281811 w 4308628"/>
                <a:gd name="connsiteY9571" fmla="*/ 3203470 h 4305833"/>
                <a:gd name="connsiteX9572" fmla="*/ 3145160 w 4308628"/>
                <a:gd name="connsiteY9572" fmla="*/ 3126169 h 4305833"/>
                <a:gd name="connsiteX9573" fmla="*/ 3145160 w 4308628"/>
                <a:gd name="connsiteY9573" fmla="*/ 3124703 h 4305833"/>
                <a:gd name="connsiteX9574" fmla="*/ 3145160 w 4308628"/>
                <a:gd name="connsiteY9574" fmla="*/ 3124703 h 4305833"/>
                <a:gd name="connsiteX9575" fmla="*/ 3327605 w 4308628"/>
                <a:gd name="connsiteY9575" fmla="*/ 3225451 h 4305833"/>
                <a:gd name="connsiteX9576" fmla="*/ 3326139 w 4308628"/>
                <a:gd name="connsiteY9576" fmla="*/ 3226917 h 4305833"/>
                <a:gd name="connsiteX9577" fmla="*/ 3169339 w 4308628"/>
                <a:gd name="connsiteY9577" fmla="*/ 3112614 h 4305833"/>
                <a:gd name="connsiteX9578" fmla="*/ 3334199 w 4308628"/>
                <a:gd name="connsiteY9578" fmla="*/ 3030917 h 4305833"/>
                <a:gd name="connsiteX9579" fmla="*/ 3327605 w 4308628"/>
                <a:gd name="connsiteY9579" fmla="*/ 3225451 h 4305833"/>
                <a:gd name="connsiteX9580" fmla="*/ 3327605 w 4308628"/>
                <a:gd name="connsiteY9580" fmla="*/ 3225451 h 4305833"/>
                <a:gd name="connsiteX9581" fmla="*/ 3327605 w 4308628"/>
                <a:gd name="connsiteY9581" fmla="*/ 3225451 h 4305833"/>
                <a:gd name="connsiteX9582" fmla="*/ 3163111 w 4308628"/>
                <a:gd name="connsiteY9582" fmla="*/ 3108217 h 4305833"/>
                <a:gd name="connsiteX9583" fmla="*/ 3158349 w 4308628"/>
                <a:gd name="connsiteY9583" fmla="*/ 3104554 h 4305833"/>
                <a:gd name="connsiteX9584" fmla="*/ 3237848 w 4308628"/>
                <a:gd name="connsiteY9584" fmla="*/ 3071216 h 4305833"/>
                <a:gd name="connsiteX9585" fmla="*/ 3163111 w 4308628"/>
                <a:gd name="connsiteY9585" fmla="*/ 3108217 h 4305833"/>
                <a:gd name="connsiteX9586" fmla="*/ 3057235 w 4308628"/>
                <a:gd name="connsiteY9586" fmla="*/ 3137892 h 4305833"/>
                <a:gd name="connsiteX9587" fmla="*/ 3104494 w 4308628"/>
                <a:gd name="connsiteY9587" fmla="*/ 3016629 h 4305833"/>
                <a:gd name="connsiteX9588" fmla="*/ 3129040 w 4308628"/>
                <a:gd name="connsiteY9588" fmla="*/ 3108950 h 4305833"/>
                <a:gd name="connsiteX9589" fmla="*/ 3057235 w 4308628"/>
                <a:gd name="connsiteY9589" fmla="*/ 3137892 h 4305833"/>
                <a:gd name="connsiteX9590" fmla="*/ 2976636 w 4308628"/>
                <a:gd name="connsiteY9590" fmla="*/ 3166834 h 4305833"/>
                <a:gd name="connsiteX9591" fmla="*/ 2971507 w 4308628"/>
                <a:gd name="connsiteY9591" fmla="*/ 3166834 h 4305833"/>
                <a:gd name="connsiteX9592" fmla="*/ 2967111 w 4308628"/>
                <a:gd name="connsiteY9592" fmla="*/ 3171230 h 4305833"/>
                <a:gd name="connsiteX9593" fmla="*/ 2881750 w 4308628"/>
                <a:gd name="connsiteY9593" fmla="*/ 3166102 h 4305833"/>
                <a:gd name="connsiteX9594" fmla="*/ 2910692 w 4308628"/>
                <a:gd name="connsiteY9594" fmla="*/ 3062057 h 4305833"/>
                <a:gd name="connsiteX9595" fmla="*/ 2913623 w 4308628"/>
                <a:gd name="connsiteY9595" fmla="*/ 3060958 h 4305833"/>
                <a:gd name="connsiteX9596" fmla="*/ 2912890 w 4308628"/>
                <a:gd name="connsiteY9596" fmla="*/ 3052165 h 4305833"/>
                <a:gd name="connsiteX9597" fmla="*/ 2904098 w 4308628"/>
                <a:gd name="connsiteY9597" fmla="*/ 3052898 h 4305833"/>
                <a:gd name="connsiteX9598" fmla="*/ 2904098 w 4308628"/>
                <a:gd name="connsiteY9598" fmla="*/ 3052898 h 4305833"/>
                <a:gd name="connsiteX9599" fmla="*/ 2798221 w 4308628"/>
                <a:gd name="connsiteY9599" fmla="*/ 3048501 h 4305833"/>
                <a:gd name="connsiteX9600" fmla="*/ 2822035 w 4308628"/>
                <a:gd name="connsiteY9600" fmla="*/ 2967171 h 4305833"/>
                <a:gd name="connsiteX9601" fmla="*/ 2826064 w 4308628"/>
                <a:gd name="connsiteY9601" fmla="*/ 2956546 h 4305833"/>
                <a:gd name="connsiteX9602" fmla="*/ 2826431 w 4308628"/>
                <a:gd name="connsiteY9602" fmla="*/ 2956546 h 4305833"/>
                <a:gd name="connsiteX9603" fmla="*/ 2830827 w 4308628"/>
                <a:gd name="connsiteY9603" fmla="*/ 2950685 h 4305833"/>
                <a:gd name="connsiteX9604" fmla="*/ 2840719 w 4308628"/>
                <a:gd name="connsiteY9604" fmla="*/ 2947021 h 4305833"/>
                <a:gd name="connsiteX9605" fmla="*/ 2851709 w 4308628"/>
                <a:gd name="connsiteY9605" fmla="*/ 2961309 h 4305833"/>
                <a:gd name="connsiteX9606" fmla="*/ 2851343 w 4308628"/>
                <a:gd name="connsiteY9606" fmla="*/ 2962408 h 4305833"/>
                <a:gd name="connsiteX9607" fmla="*/ 2856838 w 4308628"/>
                <a:gd name="connsiteY9607" fmla="*/ 2967903 h 4305833"/>
                <a:gd name="connsiteX9608" fmla="*/ 2856838 w 4308628"/>
                <a:gd name="connsiteY9608" fmla="*/ 2967903 h 4305833"/>
                <a:gd name="connsiteX9609" fmla="*/ 2862334 w 4308628"/>
                <a:gd name="connsiteY9609" fmla="*/ 2962408 h 4305833"/>
                <a:gd name="connsiteX9610" fmla="*/ 2860868 w 4308628"/>
                <a:gd name="connsiteY9610" fmla="*/ 2958378 h 4305833"/>
                <a:gd name="connsiteX9611" fmla="*/ 2860868 w 4308628"/>
                <a:gd name="connsiteY9611" fmla="*/ 2958378 h 4305833"/>
                <a:gd name="connsiteX9612" fmla="*/ 2863066 w 4308628"/>
                <a:gd name="connsiteY9612" fmla="*/ 2938961 h 4305833"/>
                <a:gd name="connsiteX9613" fmla="*/ 2961616 w 4308628"/>
                <a:gd name="connsiteY9613" fmla="*/ 2903791 h 4305833"/>
                <a:gd name="connsiteX9614" fmla="*/ 3100831 w 4308628"/>
                <a:gd name="connsiteY9614" fmla="*/ 3006737 h 4305833"/>
                <a:gd name="connsiteX9615" fmla="*/ 2976636 w 4308628"/>
                <a:gd name="connsiteY9615" fmla="*/ 3166834 h 4305833"/>
                <a:gd name="connsiteX9616" fmla="*/ 2831193 w 4308628"/>
                <a:gd name="connsiteY9616" fmla="*/ 2941159 h 4305833"/>
                <a:gd name="connsiteX9617" fmla="*/ 2833025 w 4308628"/>
                <a:gd name="connsiteY9617" fmla="*/ 2936763 h 4305833"/>
                <a:gd name="connsiteX9618" fmla="*/ 2835223 w 4308628"/>
                <a:gd name="connsiteY9618" fmla="*/ 2939694 h 4305833"/>
                <a:gd name="connsiteX9619" fmla="*/ 2831193 w 4308628"/>
                <a:gd name="connsiteY9619" fmla="*/ 2941159 h 4305833"/>
                <a:gd name="connsiteX9620" fmla="*/ 2824965 w 4308628"/>
                <a:gd name="connsiteY9620" fmla="*/ 2938228 h 4305833"/>
                <a:gd name="connsiteX9621" fmla="*/ 2822035 w 4308628"/>
                <a:gd name="connsiteY9621" fmla="*/ 2922475 h 4305833"/>
                <a:gd name="connsiteX9622" fmla="*/ 2827896 w 4308628"/>
                <a:gd name="connsiteY9622" fmla="*/ 2930169 h 4305833"/>
                <a:gd name="connsiteX9623" fmla="*/ 2824965 w 4308628"/>
                <a:gd name="connsiteY9623" fmla="*/ 2938228 h 4305833"/>
                <a:gd name="connsiteX9624" fmla="*/ 3137466 w 4308628"/>
                <a:gd name="connsiteY9624" fmla="*/ 2417271 h 4305833"/>
                <a:gd name="connsiteX9625" fmla="*/ 3153220 w 4308628"/>
                <a:gd name="connsiteY9625" fmla="*/ 2412875 h 4305833"/>
                <a:gd name="connsiteX9626" fmla="*/ 3147358 w 4308628"/>
                <a:gd name="connsiteY9626" fmla="*/ 2419103 h 4305833"/>
                <a:gd name="connsiteX9627" fmla="*/ 3137466 w 4308628"/>
                <a:gd name="connsiteY9627" fmla="*/ 2417271 h 4305833"/>
                <a:gd name="connsiteX9628" fmla="*/ 3158349 w 4308628"/>
                <a:gd name="connsiteY9628" fmla="*/ 2417271 h 4305833"/>
                <a:gd name="connsiteX9629" fmla="*/ 3158349 w 4308628"/>
                <a:gd name="connsiteY9629" fmla="*/ 2421667 h 4305833"/>
                <a:gd name="connsiteX9630" fmla="*/ 3154685 w 4308628"/>
                <a:gd name="connsiteY9630" fmla="*/ 2420935 h 4305833"/>
                <a:gd name="connsiteX9631" fmla="*/ 3158349 w 4308628"/>
                <a:gd name="connsiteY9631" fmla="*/ 2417271 h 4305833"/>
                <a:gd name="connsiteX9632" fmla="*/ 3186558 w 4308628"/>
                <a:gd name="connsiteY9632" fmla="*/ 2436322 h 4305833"/>
                <a:gd name="connsiteX9633" fmla="*/ 3187657 w 4308628"/>
                <a:gd name="connsiteY9633" fmla="*/ 2437055 h 4305833"/>
                <a:gd name="connsiteX9634" fmla="*/ 3190222 w 4308628"/>
                <a:gd name="connsiteY9634" fmla="*/ 2436322 h 4305833"/>
                <a:gd name="connsiteX9635" fmla="*/ 3192786 w 4308628"/>
                <a:gd name="connsiteY9635" fmla="*/ 2428994 h 4305833"/>
                <a:gd name="connsiteX9636" fmla="*/ 3185459 w 4308628"/>
                <a:gd name="connsiteY9636" fmla="*/ 2426430 h 4305833"/>
                <a:gd name="connsiteX9637" fmla="*/ 3184726 w 4308628"/>
                <a:gd name="connsiteY9637" fmla="*/ 2427163 h 4305833"/>
                <a:gd name="connsiteX9638" fmla="*/ 3167141 w 4308628"/>
                <a:gd name="connsiteY9638" fmla="*/ 2423499 h 4305833"/>
                <a:gd name="connsiteX9639" fmla="*/ 3166042 w 4308628"/>
                <a:gd name="connsiteY9639" fmla="*/ 2412875 h 4305833"/>
                <a:gd name="connsiteX9640" fmla="*/ 3167874 w 4308628"/>
                <a:gd name="connsiteY9640" fmla="*/ 2412142 h 4305833"/>
                <a:gd name="connsiteX9641" fmla="*/ 3169706 w 4308628"/>
                <a:gd name="connsiteY9641" fmla="*/ 2406647 h 4305833"/>
                <a:gd name="connsiteX9642" fmla="*/ 3169339 w 4308628"/>
                <a:gd name="connsiteY9642" fmla="*/ 2406281 h 4305833"/>
                <a:gd name="connsiteX9643" fmla="*/ 3177033 w 4308628"/>
                <a:gd name="connsiteY9643" fmla="*/ 2398220 h 4305833"/>
                <a:gd name="connsiteX9644" fmla="*/ 3239680 w 4308628"/>
                <a:gd name="connsiteY9644" fmla="*/ 2340703 h 4305833"/>
                <a:gd name="connsiteX9645" fmla="*/ 3290236 w 4308628"/>
                <a:gd name="connsiteY9645" fmla="*/ 2433757 h 4305833"/>
                <a:gd name="connsiteX9646" fmla="*/ 3290236 w 4308628"/>
                <a:gd name="connsiteY9646" fmla="*/ 2433757 h 4305833"/>
                <a:gd name="connsiteX9647" fmla="*/ 3290236 w 4308628"/>
                <a:gd name="connsiteY9647" fmla="*/ 2438520 h 4305833"/>
                <a:gd name="connsiteX9648" fmla="*/ 3293534 w 4308628"/>
                <a:gd name="connsiteY9648" fmla="*/ 2442183 h 4305833"/>
                <a:gd name="connsiteX9649" fmla="*/ 3296099 w 4308628"/>
                <a:gd name="connsiteY9649" fmla="*/ 2442550 h 4305833"/>
                <a:gd name="connsiteX9650" fmla="*/ 3301960 w 4308628"/>
                <a:gd name="connsiteY9650" fmla="*/ 2438886 h 4305833"/>
                <a:gd name="connsiteX9651" fmla="*/ 3301960 w 4308628"/>
                <a:gd name="connsiteY9651" fmla="*/ 2435589 h 4305833"/>
                <a:gd name="connsiteX9652" fmla="*/ 3382925 w 4308628"/>
                <a:gd name="connsiteY9652" fmla="*/ 2364150 h 4305833"/>
                <a:gd name="connsiteX9653" fmla="*/ 3425055 w 4308628"/>
                <a:gd name="connsiteY9653" fmla="*/ 2438520 h 4305833"/>
                <a:gd name="connsiteX9654" fmla="*/ 3423224 w 4308628"/>
                <a:gd name="connsiteY9654" fmla="*/ 2444382 h 4305833"/>
                <a:gd name="connsiteX9655" fmla="*/ 3425422 w 4308628"/>
                <a:gd name="connsiteY9655" fmla="*/ 2449144 h 4305833"/>
                <a:gd name="connsiteX9656" fmla="*/ 3335665 w 4308628"/>
                <a:gd name="connsiteY9656" fmla="*/ 2630490 h 4305833"/>
                <a:gd name="connsiteX9657" fmla="*/ 3182162 w 4308628"/>
                <a:gd name="connsiteY9657" fmla="*/ 2550625 h 4305833"/>
                <a:gd name="connsiteX9658" fmla="*/ 3170438 w 4308628"/>
                <a:gd name="connsiteY9658" fmla="*/ 2446580 h 4305833"/>
                <a:gd name="connsiteX9659" fmla="*/ 3186558 w 4308628"/>
                <a:gd name="connsiteY9659" fmla="*/ 2436322 h 4305833"/>
                <a:gd name="connsiteX9660" fmla="*/ 3396846 w 4308628"/>
                <a:gd name="connsiteY9660" fmla="*/ 2575537 h 4305833"/>
                <a:gd name="connsiteX9661" fmla="*/ 3434581 w 4308628"/>
                <a:gd name="connsiteY9661" fmla="*/ 2534871 h 4305833"/>
                <a:gd name="connsiteX9662" fmla="*/ 3440076 w 4308628"/>
                <a:gd name="connsiteY9662" fmla="*/ 2611806 h 4305833"/>
                <a:gd name="connsiteX9663" fmla="*/ 3346289 w 4308628"/>
                <a:gd name="connsiteY9663" fmla="*/ 2630490 h 4305833"/>
                <a:gd name="connsiteX9664" fmla="*/ 3396846 w 4308628"/>
                <a:gd name="connsiteY9664" fmla="*/ 2575537 h 4305833"/>
                <a:gd name="connsiteX9665" fmla="*/ 3459493 w 4308628"/>
                <a:gd name="connsiteY9665" fmla="*/ 2830154 h 4305833"/>
                <a:gd name="connsiteX9666" fmla="*/ 3460592 w 4308628"/>
                <a:gd name="connsiteY9666" fmla="*/ 2646243 h 4305833"/>
                <a:gd name="connsiteX9667" fmla="*/ 3632046 w 4308628"/>
                <a:gd name="connsiteY9667" fmla="*/ 2737099 h 4305833"/>
                <a:gd name="connsiteX9668" fmla="*/ 3631314 w 4308628"/>
                <a:gd name="connsiteY9668" fmla="*/ 2738931 h 4305833"/>
                <a:gd name="connsiteX9669" fmla="*/ 3631314 w 4308628"/>
                <a:gd name="connsiteY9669" fmla="*/ 2739298 h 4305833"/>
                <a:gd name="connsiteX9670" fmla="*/ 3459493 w 4308628"/>
                <a:gd name="connsiteY9670" fmla="*/ 2830154 h 4305833"/>
                <a:gd name="connsiteX9671" fmla="*/ 3519209 w 4308628"/>
                <a:gd name="connsiteY9671" fmla="*/ 2496770 h 4305833"/>
                <a:gd name="connsiteX9672" fmla="*/ 3619956 w 4308628"/>
                <a:gd name="connsiteY9672" fmla="*/ 2471125 h 4305833"/>
                <a:gd name="connsiteX9673" fmla="*/ 3468286 w 4308628"/>
                <a:gd name="connsiteY9673" fmla="*/ 2598251 h 4305833"/>
                <a:gd name="connsiteX9674" fmla="*/ 3519209 w 4308628"/>
                <a:gd name="connsiteY9674" fmla="*/ 2496770 h 4305833"/>
                <a:gd name="connsiteX9675" fmla="*/ 3600906 w 4308628"/>
                <a:gd name="connsiteY9675" fmla="*/ 2353159 h 4305833"/>
                <a:gd name="connsiteX9676" fmla="*/ 3580757 w 4308628"/>
                <a:gd name="connsiteY9676" fmla="*/ 2329712 h 4305833"/>
                <a:gd name="connsiteX9677" fmla="*/ 3606401 w 4308628"/>
                <a:gd name="connsiteY9677" fmla="*/ 2335208 h 4305833"/>
                <a:gd name="connsiteX9678" fmla="*/ 3647433 w 4308628"/>
                <a:gd name="connsiteY9678" fmla="*/ 2343634 h 4305833"/>
                <a:gd name="connsiteX9679" fmla="*/ 3647433 w 4308628"/>
                <a:gd name="connsiteY9679" fmla="*/ 2343634 h 4305833"/>
                <a:gd name="connsiteX9680" fmla="*/ 3618491 w 4308628"/>
                <a:gd name="connsiteY9680" fmla="*/ 2373675 h 4305833"/>
                <a:gd name="connsiteX9681" fmla="*/ 3600906 w 4308628"/>
                <a:gd name="connsiteY9681" fmla="*/ 2353159 h 4305833"/>
                <a:gd name="connsiteX9682" fmla="*/ 3556577 w 4308628"/>
                <a:gd name="connsiteY9682" fmla="*/ 2273660 h 4305833"/>
                <a:gd name="connsiteX9683" fmla="*/ 3541190 w 4308628"/>
                <a:gd name="connsiteY9683" fmla="*/ 2161189 h 4305833"/>
                <a:gd name="connsiteX9684" fmla="*/ 3643403 w 4308628"/>
                <a:gd name="connsiteY9684" fmla="*/ 2330811 h 4305833"/>
                <a:gd name="connsiteX9685" fmla="*/ 3556577 w 4308628"/>
                <a:gd name="connsiteY9685" fmla="*/ 2273660 h 4305833"/>
                <a:gd name="connsiteX9686" fmla="*/ 3157250 w 4308628"/>
                <a:gd name="connsiteY9686" fmla="*/ 2215776 h 4305833"/>
                <a:gd name="connsiteX9687" fmla="*/ 3101563 w 4308628"/>
                <a:gd name="connsiteY9687" fmla="*/ 2178041 h 4305833"/>
                <a:gd name="connsiteX9688" fmla="*/ 3131605 w 4308628"/>
                <a:gd name="connsiteY9688" fmla="*/ 2127484 h 4305833"/>
                <a:gd name="connsiteX9689" fmla="*/ 3134535 w 4308628"/>
                <a:gd name="connsiteY9689" fmla="*/ 2127117 h 4305833"/>
                <a:gd name="connsiteX9690" fmla="*/ 3175934 w 4308628"/>
                <a:gd name="connsiteY9690" fmla="*/ 2217974 h 4305833"/>
                <a:gd name="connsiteX9691" fmla="*/ 3157250 w 4308628"/>
                <a:gd name="connsiteY9691" fmla="*/ 2215776 h 4305833"/>
                <a:gd name="connsiteX9692" fmla="*/ 3044046 w 4308628"/>
                <a:gd name="connsiteY9692" fmla="*/ 1747940 h 4305833"/>
                <a:gd name="connsiteX9693" fmla="*/ 2994588 w 4308628"/>
                <a:gd name="connsiteY9693" fmla="*/ 1715701 h 4305833"/>
                <a:gd name="connsiteX9694" fmla="*/ 3028292 w 4308628"/>
                <a:gd name="connsiteY9694" fmla="*/ 1657450 h 4305833"/>
                <a:gd name="connsiteX9695" fmla="*/ 3044412 w 4308628"/>
                <a:gd name="connsiteY9695" fmla="*/ 1646826 h 4305833"/>
                <a:gd name="connsiteX9696" fmla="*/ 3046977 w 4308628"/>
                <a:gd name="connsiteY9696" fmla="*/ 1746841 h 4305833"/>
                <a:gd name="connsiteX9697" fmla="*/ 3044046 w 4308628"/>
                <a:gd name="connsiteY9697" fmla="*/ 1747940 h 4305833"/>
                <a:gd name="connsiteX9698" fmla="*/ 2907029 w 4308628"/>
                <a:gd name="connsiteY9698" fmla="*/ 1487827 h 4305833"/>
                <a:gd name="connsiteX9699" fmla="*/ 2841085 w 4308628"/>
                <a:gd name="connsiteY9699" fmla="*/ 1500650 h 4305833"/>
                <a:gd name="connsiteX9700" fmla="*/ 2826797 w 4308628"/>
                <a:gd name="connsiteY9700" fmla="*/ 1443498 h 4305833"/>
                <a:gd name="connsiteX9701" fmla="*/ 2828629 w 4308628"/>
                <a:gd name="connsiteY9701" fmla="*/ 1440934 h 4305833"/>
                <a:gd name="connsiteX9702" fmla="*/ 2922416 w 4308628"/>
                <a:gd name="connsiteY9702" fmla="*/ 1475738 h 4305833"/>
                <a:gd name="connsiteX9703" fmla="*/ 2907029 w 4308628"/>
                <a:gd name="connsiteY9703" fmla="*/ 1487827 h 4305833"/>
                <a:gd name="connsiteX9704" fmla="*/ 2496344 w 4308628"/>
                <a:gd name="connsiteY9704" fmla="*/ 1236874 h 4305833"/>
                <a:gd name="connsiteX9705" fmla="*/ 2438827 w 4308628"/>
                <a:gd name="connsiteY9705" fmla="*/ 1248964 h 4305833"/>
                <a:gd name="connsiteX9706" fmla="*/ 2421242 w 4308628"/>
                <a:gd name="connsiteY9706" fmla="*/ 1183752 h 4305833"/>
                <a:gd name="connsiteX9707" fmla="*/ 2425271 w 4308628"/>
                <a:gd name="connsiteY9707" fmla="*/ 1165068 h 4305833"/>
                <a:gd name="connsiteX9708" fmla="*/ 2497810 w 4308628"/>
                <a:gd name="connsiteY9708" fmla="*/ 1233943 h 4305833"/>
                <a:gd name="connsiteX9709" fmla="*/ 2496344 w 4308628"/>
                <a:gd name="connsiteY9709" fmla="*/ 1236874 h 4305833"/>
                <a:gd name="connsiteX9710" fmla="*/ 2215716 w 4308628"/>
                <a:gd name="connsiteY9710" fmla="*/ 1149315 h 4305833"/>
                <a:gd name="connsiteX9711" fmla="*/ 2177982 w 4308628"/>
                <a:gd name="connsiteY9711" fmla="*/ 1205001 h 4305833"/>
                <a:gd name="connsiteX9712" fmla="*/ 2127425 w 4308628"/>
                <a:gd name="connsiteY9712" fmla="*/ 1174594 h 4305833"/>
                <a:gd name="connsiteX9713" fmla="*/ 2127058 w 4308628"/>
                <a:gd name="connsiteY9713" fmla="*/ 1171663 h 4305833"/>
                <a:gd name="connsiteX9714" fmla="*/ 2217914 w 4308628"/>
                <a:gd name="connsiteY9714" fmla="*/ 1130264 h 4305833"/>
                <a:gd name="connsiteX9715" fmla="*/ 2215716 w 4308628"/>
                <a:gd name="connsiteY9715" fmla="*/ 1149315 h 4305833"/>
                <a:gd name="connsiteX9716" fmla="*/ 1747880 w 4308628"/>
                <a:gd name="connsiteY9716" fmla="*/ 1262885 h 4305833"/>
                <a:gd name="connsiteX9717" fmla="*/ 1715641 w 4308628"/>
                <a:gd name="connsiteY9717" fmla="*/ 1312343 h 4305833"/>
                <a:gd name="connsiteX9718" fmla="*/ 1657390 w 4308628"/>
                <a:gd name="connsiteY9718" fmla="*/ 1278638 h 4305833"/>
                <a:gd name="connsiteX9719" fmla="*/ 1646766 w 4308628"/>
                <a:gd name="connsiteY9719" fmla="*/ 1262519 h 4305833"/>
                <a:gd name="connsiteX9720" fmla="*/ 1746781 w 4308628"/>
                <a:gd name="connsiteY9720" fmla="*/ 1259954 h 4305833"/>
                <a:gd name="connsiteX9721" fmla="*/ 1747880 w 4308628"/>
                <a:gd name="connsiteY9721" fmla="*/ 1262885 h 4305833"/>
                <a:gd name="connsiteX9722" fmla="*/ 1487768 w 4308628"/>
                <a:gd name="connsiteY9722" fmla="*/ 1399169 h 4305833"/>
                <a:gd name="connsiteX9723" fmla="*/ 1500590 w 4308628"/>
                <a:gd name="connsiteY9723" fmla="*/ 1465480 h 4305833"/>
                <a:gd name="connsiteX9724" fmla="*/ 1443805 w 4308628"/>
                <a:gd name="connsiteY9724" fmla="*/ 1479768 h 4305833"/>
                <a:gd name="connsiteX9725" fmla="*/ 1441241 w 4308628"/>
                <a:gd name="connsiteY9725" fmla="*/ 1477936 h 4305833"/>
                <a:gd name="connsiteX9726" fmla="*/ 1476411 w 4308628"/>
                <a:gd name="connsiteY9726" fmla="*/ 1384149 h 4305833"/>
                <a:gd name="connsiteX9727" fmla="*/ 1487768 w 4308628"/>
                <a:gd name="connsiteY9727" fmla="*/ 1399169 h 4305833"/>
                <a:gd name="connsiteX9728" fmla="*/ 1236815 w 4308628"/>
                <a:gd name="connsiteY9728" fmla="*/ 1810586 h 4305833"/>
                <a:gd name="connsiteX9729" fmla="*/ 1248904 w 4308628"/>
                <a:gd name="connsiteY9729" fmla="*/ 1868104 h 4305833"/>
                <a:gd name="connsiteX9730" fmla="*/ 1183693 w 4308628"/>
                <a:gd name="connsiteY9730" fmla="*/ 1885690 h 4305833"/>
                <a:gd name="connsiteX9731" fmla="*/ 1165009 w 4308628"/>
                <a:gd name="connsiteY9731" fmla="*/ 1881659 h 4305833"/>
                <a:gd name="connsiteX9732" fmla="*/ 1233884 w 4308628"/>
                <a:gd name="connsiteY9732" fmla="*/ 1809121 h 4305833"/>
                <a:gd name="connsiteX9733" fmla="*/ 1236815 w 4308628"/>
                <a:gd name="connsiteY9733" fmla="*/ 1810586 h 4305833"/>
                <a:gd name="connsiteX9734" fmla="*/ 1149255 w 4308628"/>
                <a:gd name="connsiteY9734" fmla="*/ 2090849 h 4305833"/>
                <a:gd name="connsiteX9735" fmla="*/ 1204942 w 4308628"/>
                <a:gd name="connsiteY9735" fmla="*/ 2128583 h 4305833"/>
                <a:gd name="connsiteX9736" fmla="*/ 1174900 w 4308628"/>
                <a:gd name="connsiteY9736" fmla="*/ 2179140 h 4305833"/>
                <a:gd name="connsiteX9737" fmla="*/ 1171970 w 4308628"/>
                <a:gd name="connsiteY9737" fmla="*/ 2179506 h 4305833"/>
                <a:gd name="connsiteX9738" fmla="*/ 1130571 w 4308628"/>
                <a:gd name="connsiteY9738" fmla="*/ 2088650 h 4305833"/>
                <a:gd name="connsiteX9739" fmla="*/ 1149255 w 4308628"/>
                <a:gd name="connsiteY9739" fmla="*/ 2090849 h 4305833"/>
                <a:gd name="connsiteX9740" fmla="*/ 1262459 w 4308628"/>
                <a:gd name="connsiteY9740" fmla="*/ 2559051 h 4305833"/>
                <a:gd name="connsiteX9741" fmla="*/ 1311917 w 4308628"/>
                <a:gd name="connsiteY9741" fmla="*/ 2591290 h 4305833"/>
                <a:gd name="connsiteX9742" fmla="*/ 1278213 w 4308628"/>
                <a:gd name="connsiteY9742" fmla="*/ 2649541 h 4305833"/>
                <a:gd name="connsiteX9743" fmla="*/ 1262093 w 4308628"/>
                <a:gd name="connsiteY9743" fmla="*/ 2660165 h 4305833"/>
                <a:gd name="connsiteX9744" fmla="*/ 1259529 w 4308628"/>
                <a:gd name="connsiteY9744" fmla="*/ 2560150 h 4305833"/>
                <a:gd name="connsiteX9745" fmla="*/ 1262459 w 4308628"/>
                <a:gd name="connsiteY9745" fmla="*/ 2559051 h 4305833"/>
                <a:gd name="connsiteX9746" fmla="*/ 1399110 w 4308628"/>
                <a:gd name="connsiteY9746" fmla="*/ 2819163 h 4305833"/>
                <a:gd name="connsiteX9747" fmla="*/ 1465420 w 4308628"/>
                <a:gd name="connsiteY9747" fmla="*/ 2806341 h 4305833"/>
                <a:gd name="connsiteX9748" fmla="*/ 1479708 w 4308628"/>
                <a:gd name="connsiteY9748" fmla="*/ 2863492 h 4305833"/>
                <a:gd name="connsiteX9749" fmla="*/ 1477876 w 4308628"/>
                <a:gd name="connsiteY9749" fmla="*/ 2866057 h 4305833"/>
                <a:gd name="connsiteX9750" fmla="*/ 1384089 w 4308628"/>
                <a:gd name="connsiteY9750" fmla="*/ 2830887 h 4305833"/>
                <a:gd name="connsiteX9751" fmla="*/ 1399110 w 4308628"/>
                <a:gd name="connsiteY9751" fmla="*/ 2819163 h 4305833"/>
                <a:gd name="connsiteX9752" fmla="*/ 1810161 w 4308628"/>
                <a:gd name="connsiteY9752" fmla="*/ 3070116 h 4305833"/>
                <a:gd name="connsiteX9753" fmla="*/ 1867679 w 4308628"/>
                <a:gd name="connsiteY9753" fmla="*/ 3058027 h 4305833"/>
                <a:gd name="connsiteX9754" fmla="*/ 1885263 w 4308628"/>
                <a:gd name="connsiteY9754" fmla="*/ 3123238 h 4305833"/>
                <a:gd name="connsiteX9755" fmla="*/ 1881234 w 4308628"/>
                <a:gd name="connsiteY9755" fmla="*/ 3141922 h 4305833"/>
                <a:gd name="connsiteX9756" fmla="*/ 1808695 w 4308628"/>
                <a:gd name="connsiteY9756" fmla="*/ 3073047 h 4305833"/>
                <a:gd name="connsiteX9757" fmla="*/ 1810161 w 4308628"/>
                <a:gd name="connsiteY9757" fmla="*/ 3070116 h 4305833"/>
                <a:gd name="connsiteX9758" fmla="*/ 2090789 w 4308628"/>
                <a:gd name="connsiteY9758" fmla="*/ 3157309 h 4305833"/>
                <a:gd name="connsiteX9759" fmla="*/ 2128524 w 4308628"/>
                <a:gd name="connsiteY9759" fmla="*/ 3101623 h 4305833"/>
                <a:gd name="connsiteX9760" fmla="*/ 2179081 w 4308628"/>
                <a:gd name="connsiteY9760" fmla="*/ 3131664 h 4305833"/>
                <a:gd name="connsiteX9761" fmla="*/ 2179447 w 4308628"/>
                <a:gd name="connsiteY9761" fmla="*/ 3134595 h 4305833"/>
                <a:gd name="connsiteX9762" fmla="*/ 2088591 w 4308628"/>
                <a:gd name="connsiteY9762" fmla="*/ 3175993 h 4305833"/>
                <a:gd name="connsiteX9763" fmla="*/ 2090789 w 4308628"/>
                <a:gd name="connsiteY9763" fmla="*/ 3157309 h 4305833"/>
                <a:gd name="connsiteX9764" fmla="*/ 2558991 w 4308628"/>
                <a:gd name="connsiteY9764" fmla="*/ 3044105 h 4305833"/>
                <a:gd name="connsiteX9765" fmla="*/ 2591231 w 4308628"/>
                <a:gd name="connsiteY9765" fmla="*/ 2994647 h 4305833"/>
                <a:gd name="connsiteX9766" fmla="*/ 2649481 w 4308628"/>
                <a:gd name="connsiteY9766" fmla="*/ 3028352 h 4305833"/>
                <a:gd name="connsiteX9767" fmla="*/ 2660105 w 4308628"/>
                <a:gd name="connsiteY9767" fmla="*/ 3044472 h 4305833"/>
                <a:gd name="connsiteX9768" fmla="*/ 2560090 w 4308628"/>
                <a:gd name="connsiteY9768" fmla="*/ 3047036 h 4305833"/>
                <a:gd name="connsiteX9769" fmla="*/ 2558991 w 4308628"/>
                <a:gd name="connsiteY9769" fmla="*/ 3044105 h 4305833"/>
                <a:gd name="connsiteX9770" fmla="*/ 2819104 w 4308628"/>
                <a:gd name="connsiteY9770" fmla="*/ 2907088 h 4305833"/>
                <a:gd name="connsiteX9771" fmla="*/ 2806281 w 4308628"/>
                <a:gd name="connsiteY9771" fmla="*/ 2841144 h 4305833"/>
                <a:gd name="connsiteX9772" fmla="*/ 2863432 w 4308628"/>
                <a:gd name="connsiteY9772" fmla="*/ 2826856 h 4305833"/>
                <a:gd name="connsiteX9773" fmla="*/ 2865997 w 4308628"/>
                <a:gd name="connsiteY9773" fmla="*/ 2828688 h 4305833"/>
                <a:gd name="connsiteX9774" fmla="*/ 2830827 w 4308628"/>
                <a:gd name="connsiteY9774" fmla="*/ 2922475 h 4305833"/>
                <a:gd name="connsiteX9775" fmla="*/ 2819104 w 4308628"/>
                <a:gd name="connsiteY9775" fmla="*/ 2907088 h 4305833"/>
                <a:gd name="connsiteX9776" fmla="*/ 3070057 w 4308628"/>
                <a:gd name="connsiteY9776" fmla="*/ 2496404 h 4305833"/>
                <a:gd name="connsiteX9777" fmla="*/ 3057968 w 4308628"/>
                <a:gd name="connsiteY9777" fmla="*/ 2438886 h 4305833"/>
                <a:gd name="connsiteX9778" fmla="*/ 3123179 w 4308628"/>
                <a:gd name="connsiteY9778" fmla="*/ 2421301 h 4305833"/>
                <a:gd name="connsiteX9779" fmla="*/ 3141863 w 4308628"/>
                <a:gd name="connsiteY9779" fmla="*/ 2425331 h 4305833"/>
                <a:gd name="connsiteX9780" fmla="*/ 3072988 w 4308628"/>
                <a:gd name="connsiteY9780" fmla="*/ 2497869 h 4305833"/>
                <a:gd name="connsiteX9781" fmla="*/ 3070057 w 4308628"/>
                <a:gd name="connsiteY9781" fmla="*/ 2496404 h 4305833"/>
                <a:gd name="connsiteX9782" fmla="*/ 3602738 w 4308628"/>
                <a:gd name="connsiteY9782" fmla="*/ 1934415 h 4305833"/>
                <a:gd name="connsiteX9783" fmla="*/ 3602738 w 4308628"/>
                <a:gd name="connsiteY9783" fmla="*/ 1934415 h 4305833"/>
                <a:gd name="connsiteX9784" fmla="*/ 3569400 w 4308628"/>
                <a:gd name="connsiteY9784" fmla="*/ 2016478 h 4305833"/>
                <a:gd name="connsiteX9785" fmla="*/ 3597609 w 4308628"/>
                <a:gd name="connsiteY9785" fmla="*/ 1932583 h 4305833"/>
                <a:gd name="connsiteX9786" fmla="*/ 3602738 w 4308628"/>
                <a:gd name="connsiteY9786" fmla="*/ 1934415 h 4305833"/>
                <a:gd name="connsiteX9787" fmla="*/ 3525803 w 4308628"/>
                <a:gd name="connsiteY9787" fmla="*/ 2123821 h 4305833"/>
                <a:gd name="connsiteX9788" fmla="*/ 3521773 w 4308628"/>
                <a:gd name="connsiteY9788" fmla="*/ 2132980 h 4305833"/>
                <a:gd name="connsiteX9789" fmla="*/ 3462790 w 4308628"/>
                <a:gd name="connsiteY9789" fmla="*/ 2098542 h 4305833"/>
                <a:gd name="connsiteX9790" fmla="*/ 3524338 w 4308628"/>
                <a:gd name="connsiteY9790" fmla="*/ 2120523 h 4305833"/>
                <a:gd name="connsiteX9791" fmla="*/ 3525803 w 4308628"/>
                <a:gd name="connsiteY9791" fmla="*/ 2123821 h 4305833"/>
                <a:gd name="connsiteX9792" fmla="*/ 3525803 w 4308628"/>
                <a:gd name="connsiteY9792" fmla="*/ 2123821 h 4305833"/>
                <a:gd name="connsiteX9793" fmla="*/ 3250304 w 4308628"/>
                <a:gd name="connsiteY9793" fmla="*/ 2106235 h 4305833"/>
                <a:gd name="connsiteX9794" fmla="*/ 3245175 w 4308628"/>
                <a:gd name="connsiteY9794" fmla="*/ 2106968 h 4305833"/>
                <a:gd name="connsiteX9795" fmla="*/ 3255433 w 4308628"/>
                <a:gd name="connsiteY9795" fmla="*/ 2095245 h 4305833"/>
                <a:gd name="connsiteX9796" fmla="*/ 3250304 w 4308628"/>
                <a:gd name="connsiteY9796" fmla="*/ 2106235 h 4305833"/>
                <a:gd name="connsiteX9797" fmla="*/ 3244809 w 4308628"/>
                <a:gd name="connsiteY9797" fmla="*/ 2115394 h 4305833"/>
                <a:gd name="connsiteX9798" fmla="*/ 3244809 w 4308628"/>
                <a:gd name="connsiteY9798" fmla="*/ 2113929 h 4305833"/>
                <a:gd name="connsiteX9799" fmla="*/ 3246641 w 4308628"/>
                <a:gd name="connsiteY9799" fmla="*/ 2113563 h 4305833"/>
                <a:gd name="connsiteX9800" fmla="*/ 3216233 w 4308628"/>
                <a:gd name="connsiteY9800" fmla="*/ 2177675 h 4305833"/>
                <a:gd name="connsiteX9801" fmla="*/ 3236749 w 4308628"/>
                <a:gd name="connsiteY9801" fmla="*/ 2120890 h 4305833"/>
                <a:gd name="connsiteX9802" fmla="*/ 3244809 w 4308628"/>
                <a:gd name="connsiteY9802" fmla="*/ 2115394 h 4305833"/>
                <a:gd name="connsiteX9803" fmla="*/ 3244809 w 4308628"/>
                <a:gd name="connsiteY9803" fmla="*/ 2115394 h 4305833"/>
                <a:gd name="connsiteX9804" fmla="*/ 3056868 w 4308628"/>
                <a:gd name="connsiteY9804" fmla="*/ 2073263 h 4305833"/>
                <a:gd name="connsiteX9805" fmla="*/ 3049175 w 4308628"/>
                <a:gd name="connsiteY9805" fmla="*/ 2031865 h 4305833"/>
                <a:gd name="connsiteX9806" fmla="*/ 3060898 w 4308628"/>
                <a:gd name="connsiteY9806" fmla="*/ 2027835 h 4305833"/>
                <a:gd name="connsiteX9807" fmla="*/ 3077384 w 4308628"/>
                <a:gd name="connsiteY9807" fmla="*/ 2049450 h 4305833"/>
                <a:gd name="connsiteX9808" fmla="*/ 3056868 w 4308628"/>
                <a:gd name="connsiteY9808" fmla="*/ 2073263 h 4305833"/>
                <a:gd name="connsiteX9809" fmla="*/ 3067859 w 4308628"/>
                <a:gd name="connsiteY9809" fmla="*/ 2025637 h 4305833"/>
                <a:gd name="connsiteX9810" fmla="*/ 3110356 w 4308628"/>
                <a:gd name="connsiteY9810" fmla="*/ 2011715 h 4305833"/>
                <a:gd name="connsiteX9811" fmla="*/ 3082147 w 4308628"/>
                <a:gd name="connsiteY9811" fmla="*/ 2043955 h 4305833"/>
                <a:gd name="connsiteX9812" fmla="*/ 3067859 w 4308628"/>
                <a:gd name="connsiteY9812" fmla="*/ 2025637 h 4305833"/>
                <a:gd name="connsiteX9813" fmla="*/ 3121347 w 4308628"/>
                <a:gd name="connsiteY9813" fmla="*/ 1995596 h 4305833"/>
                <a:gd name="connsiteX9814" fmla="*/ 3116951 w 4308628"/>
                <a:gd name="connsiteY9814" fmla="*/ 1995962 h 4305833"/>
                <a:gd name="connsiteX9815" fmla="*/ 3115485 w 4308628"/>
                <a:gd name="connsiteY9815" fmla="*/ 1994497 h 4305833"/>
                <a:gd name="connsiteX9816" fmla="*/ 3121713 w 4308628"/>
                <a:gd name="connsiteY9816" fmla="*/ 1994497 h 4305833"/>
                <a:gd name="connsiteX9817" fmla="*/ 3121347 w 4308628"/>
                <a:gd name="connsiteY9817" fmla="*/ 1995596 h 4305833"/>
                <a:gd name="connsiteX9818" fmla="*/ 3112554 w 4308628"/>
                <a:gd name="connsiteY9818" fmla="*/ 2001092 h 4305833"/>
                <a:gd name="connsiteX9819" fmla="*/ 3112188 w 4308628"/>
                <a:gd name="connsiteY9819" fmla="*/ 2001458 h 4305833"/>
                <a:gd name="connsiteX9820" fmla="*/ 3112188 w 4308628"/>
                <a:gd name="connsiteY9820" fmla="*/ 2004022 h 4305833"/>
                <a:gd name="connsiteX9821" fmla="*/ 3063463 w 4308628"/>
                <a:gd name="connsiteY9821" fmla="*/ 2019776 h 4305833"/>
                <a:gd name="connsiteX9822" fmla="*/ 3045145 w 4308628"/>
                <a:gd name="connsiteY9822" fmla="*/ 1995962 h 4305833"/>
                <a:gd name="connsiteX9823" fmla="*/ 3105594 w 4308628"/>
                <a:gd name="connsiteY9823" fmla="*/ 1994863 h 4305833"/>
                <a:gd name="connsiteX9824" fmla="*/ 3112554 w 4308628"/>
                <a:gd name="connsiteY9824" fmla="*/ 2001092 h 4305833"/>
                <a:gd name="connsiteX9825" fmla="*/ 3044412 w 4308628"/>
                <a:gd name="connsiteY9825" fmla="*/ 1989002 h 4305833"/>
                <a:gd name="connsiteX9826" fmla="*/ 3043680 w 4308628"/>
                <a:gd name="connsiteY9826" fmla="*/ 1987536 h 4305833"/>
                <a:gd name="connsiteX9827" fmla="*/ 3057968 w 4308628"/>
                <a:gd name="connsiteY9827" fmla="*/ 1950901 h 4305833"/>
                <a:gd name="connsiteX9828" fmla="*/ 3067859 w 4308628"/>
                <a:gd name="connsiteY9828" fmla="*/ 1960059 h 4305833"/>
                <a:gd name="connsiteX9829" fmla="*/ 3098633 w 4308628"/>
                <a:gd name="connsiteY9829" fmla="*/ 1988269 h 4305833"/>
                <a:gd name="connsiteX9830" fmla="*/ 3044412 w 4308628"/>
                <a:gd name="connsiteY9830" fmla="*/ 1989002 h 4305833"/>
                <a:gd name="connsiteX9831" fmla="*/ 3037451 w 4308628"/>
                <a:gd name="connsiteY9831" fmla="*/ 1985338 h 4305833"/>
                <a:gd name="connsiteX9832" fmla="*/ 3037085 w 4308628"/>
                <a:gd name="connsiteY9832" fmla="*/ 1985338 h 4305833"/>
                <a:gd name="connsiteX9833" fmla="*/ 3012539 w 4308628"/>
                <a:gd name="connsiteY9833" fmla="*/ 1954930 h 4305833"/>
                <a:gd name="connsiteX9834" fmla="*/ 3020965 w 4308628"/>
                <a:gd name="connsiteY9834" fmla="*/ 1916830 h 4305833"/>
                <a:gd name="connsiteX9835" fmla="*/ 3021332 w 4308628"/>
                <a:gd name="connsiteY9835" fmla="*/ 1916830 h 4305833"/>
                <a:gd name="connsiteX9836" fmla="*/ 3052472 w 4308628"/>
                <a:gd name="connsiteY9836" fmla="*/ 1945771 h 4305833"/>
                <a:gd name="connsiteX9837" fmla="*/ 3037451 w 4308628"/>
                <a:gd name="connsiteY9837" fmla="*/ 1985338 h 4305833"/>
                <a:gd name="connsiteX9838" fmla="*/ 3037451 w 4308628"/>
                <a:gd name="connsiteY9838" fmla="*/ 1985338 h 4305833"/>
                <a:gd name="connsiteX9839" fmla="*/ 3026461 w 4308628"/>
                <a:gd name="connsiteY9839" fmla="*/ 1912067 h 4305833"/>
                <a:gd name="connsiteX9840" fmla="*/ 3026461 w 4308628"/>
                <a:gd name="connsiteY9840" fmla="*/ 1910601 h 4305833"/>
                <a:gd name="connsiteX9841" fmla="*/ 3075186 w 4308628"/>
                <a:gd name="connsiteY9841" fmla="*/ 1887888 h 4305833"/>
                <a:gd name="connsiteX9842" fmla="*/ 3060166 w 4308628"/>
                <a:gd name="connsiteY9842" fmla="*/ 1926721 h 4305833"/>
                <a:gd name="connsiteX9843" fmla="*/ 3055403 w 4308628"/>
                <a:gd name="connsiteY9843" fmla="*/ 1939177 h 4305833"/>
                <a:gd name="connsiteX9844" fmla="*/ 3026461 w 4308628"/>
                <a:gd name="connsiteY9844" fmla="*/ 1912067 h 4305833"/>
                <a:gd name="connsiteX9845" fmla="*/ 3023896 w 4308628"/>
                <a:gd name="connsiteY9845" fmla="*/ 1904007 h 4305833"/>
                <a:gd name="connsiteX9846" fmla="*/ 3030124 w 4308628"/>
                <a:gd name="connsiteY9846" fmla="*/ 1874332 h 4305833"/>
                <a:gd name="connsiteX9847" fmla="*/ 3080681 w 4308628"/>
                <a:gd name="connsiteY9847" fmla="*/ 1867005 h 4305833"/>
                <a:gd name="connsiteX9848" fmla="*/ 3081414 w 4308628"/>
                <a:gd name="connsiteY9848" fmla="*/ 1869204 h 4305833"/>
                <a:gd name="connsiteX9849" fmla="*/ 3082147 w 4308628"/>
                <a:gd name="connsiteY9849" fmla="*/ 1869570 h 4305833"/>
                <a:gd name="connsiteX9850" fmla="*/ 3078850 w 4308628"/>
                <a:gd name="connsiteY9850" fmla="*/ 1877996 h 4305833"/>
                <a:gd name="connsiteX9851" fmla="*/ 3023896 w 4308628"/>
                <a:gd name="connsiteY9851" fmla="*/ 1904007 h 4305833"/>
                <a:gd name="connsiteX9852" fmla="*/ 3031223 w 4308628"/>
                <a:gd name="connsiteY9852" fmla="*/ 1867372 h 4305833"/>
                <a:gd name="connsiteX9853" fmla="*/ 3035986 w 4308628"/>
                <a:gd name="connsiteY9853" fmla="*/ 1844291 h 4305833"/>
                <a:gd name="connsiteX9854" fmla="*/ 3075552 w 4308628"/>
                <a:gd name="connsiteY9854" fmla="*/ 1861143 h 4305833"/>
                <a:gd name="connsiteX9855" fmla="*/ 3031223 w 4308628"/>
                <a:gd name="connsiteY9855" fmla="*/ 1867372 h 4305833"/>
                <a:gd name="connsiteX9856" fmla="*/ 3023896 w 4308628"/>
                <a:gd name="connsiteY9856" fmla="*/ 1868471 h 4305833"/>
                <a:gd name="connsiteX9857" fmla="*/ 3011440 w 4308628"/>
                <a:gd name="connsiteY9857" fmla="*/ 1870302 h 4305833"/>
                <a:gd name="connsiteX9858" fmla="*/ 3000083 w 4308628"/>
                <a:gd name="connsiteY9858" fmla="*/ 1829637 h 4305833"/>
                <a:gd name="connsiteX9859" fmla="*/ 3029025 w 4308628"/>
                <a:gd name="connsiteY9859" fmla="*/ 1841727 h 4305833"/>
                <a:gd name="connsiteX9860" fmla="*/ 3023896 w 4308628"/>
                <a:gd name="connsiteY9860" fmla="*/ 1868471 h 4305833"/>
                <a:gd name="connsiteX9861" fmla="*/ 2997885 w 4308628"/>
                <a:gd name="connsiteY9861" fmla="*/ 1821577 h 4305833"/>
                <a:gd name="connsiteX9862" fmla="*/ 2985063 w 4308628"/>
                <a:gd name="connsiteY9862" fmla="*/ 1775416 h 4305833"/>
                <a:gd name="connsiteX9863" fmla="*/ 3042580 w 4308628"/>
                <a:gd name="connsiteY9863" fmla="*/ 1755267 h 4305833"/>
                <a:gd name="connsiteX9864" fmla="*/ 3042580 w 4308628"/>
                <a:gd name="connsiteY9864" fmla="*/ 1755267 h 4305833"/>
                <a:gd name="connsiteX9865" fmla="*/ 3045511 w 4308628"/>
                <a:gd name="connsiteY9865" fmla="*/ 1761861 h 4305833"/>
                <a:gd name="connsiteX9866" fmla="*/ 3030491 w 4308628"/>
                <a:gd name="connsiteY9866" fmla="*/ 1835132 h 4305833"/>
                <a:gd name="connsiteX9867" fmla="*/ 2997885 w 4308628"/>
                <a:gd name="connsiteY9867" fmla="*/ 1821577 h 4305833"/>
                <a:gd name="connsiteX9868" fmla="*/ 3367904 w 4308628"/>
                <a:gd name="connsiteY9868" fmla="*/ 1608358 h 4305833"/>
                <a:gd name="connsiteX9869" fmla="*/ 3392083 w 4308628"/>
                <a:gd name="connsiteY9869" fmla="*/ 1572089 h 4305833"/>
                <a:gd name="connsiteX9870" fmla="*/ 3399411 w 4308628"/>
                <a:gd name="connsiteY9870" fmla="*/ 1578684 h 4305833"/>
                <a:gd name="connsiteX9871" fmla="*/ 3399411 w 4308628"/>
                <a:gd name="connsiteY9871" fmla="*/ 1581981 h 4305833"/>
                <a:gd name="connsiteX9872" fmla="*/ 3354349 w 4308628"/>
                <a:gd name="connsiteY9872" fmla="*/ 1628508 h 4305833"/>
                <a:gd name="connsiteX9873" fmla="*/ 3367904 w 4308628"/>
                <a:gd name="connsiteY9873" fmla="*/ 1608358 h 4305833"/>
                <a:gd name="connsiteX9874" fmla="*/ 3552181 w 4308628"/>
                <a:gd name="connsiteY9874" fmla="*/ 1714601 h 4305833"/>
                <a:gd name="connsiteX9875" fmla="*/ 3552181 w 4308628"/>
                <a:gd name="connsiteY9875" fmla="*/ 1714601 h 4305833"/>
                <a:gd name="connsiteX9876" fmla="*/ 3548517 w 4308628"/>
                <a:gd name="connsiteY9876" fmla="*/ 1718631 h 4305833"/>
                <a:gd name="connsiteX9877" fmla="*/ 3486237 w 4308628"/>
                <a:gd name="connsiteY9877" fmla="*/ 1655618 h 4305833"/>
                <a:gd name="connsiteX9878" fmla="*/ 3552181 w 4308628"/>
                <a:gd name="connsiteY9878" fmla="*/ 1714601 h 4305833"/>
                <a:gd name="connsiteX9879" fmla="*/ 3374865 w 4308628"/>
                <a:gd name="connsiteY9879" fmla="*/ 1306481 h 4305833"/>
                <a:gd name="connsiteX9880" fmla="*/ 3378162 w 4308628"/>
                <a:gd name="connsiteY9880" fmla="*/ 1294025 h 4305833"/>
                <a:gd name="connsiteX9881" fmla="*/ 3378895 w 4308628"/>
                <a:gd name="connsiteY9881" fmla="*/ 1294025 h 4305833"/>
                <a:gd name="connsiteX9882" fmla="*/ 3379994 w 4308628"/>
                <a:gd name="connsiteY9882" fmla="*/ 1292926 h 4305833"/>
                <a:gd name="connsiteX9883" fmla="*/ 3392450 w 4308628"/>
                <a:gd name="connsiteY9883" fmla="*/ 1305016 h 4305833"/>
                <a:gd name="connsiteX9884" fmla="*/ 3405638 w 4308628"/>
                <a:gd name="connsiteY9884" fmla="*/ 1317472 h 4305833"/>
                <a:gd name="connsiteX9885" fmla="*/ 3374865 w 4308628"/>
                <a:gd name="connsiteY9885" fmla="*/ 1306481 h 4305833"/>
                <a:gd name="connsiteX9886" fmla="*/ 3364607 w 4308628"/>
                <a:gd name="connsiteY9886" fmla="*/ 1274242 h 4305833"/>
                <a:gd name="connsiteX9887" fmla="*/ 3364607 w 4308628"/>
                <a:gd name="connsiteY9887" fmla="*/ 1274975 h 4305833"/>
                <a:gd name="connsiteX9888" fmla="*/ 3351784 w 4308628"/>
                <a:gd name="connsiteY9888" fmla="*/ 1273876 h 4305833"/>
                <a:gd name="connsiteX9889" fmla="*/ 3351052 w 4308628"/>
                <a:gd name="connsiteY9889" fmla="*/ 1241637 h 4305833"/>
                <a:gd name="connsiteX9890" fmla="*/ 3358745 w 4308628"/>
                <a:gd name="connsiteY9890" fmla="*/ 1258123 h 4305833"/>
                <a:gd name="connsiteX9891" fmla="*/ 3366072 w 4308628"/>
                <a:gd name="connsiteY9891" fmla="*/ 1273876 h 4305833"/>
                <a:gd name="connsiteX9892" fmla="*/ 3364607 w 4308628"/>
                <a:gd name="connsiteY9892" fmla="*/ 1274242 h 4305833"/>
                <a:gd name="connsiteX9893" fmla="*/ 3364607 w 4308628"/>
                <a:gd name="connsiteY9893" fmla="*/ 1274242 h 4305833"/>
                <a:gd name="connsiteX9894" fmla="*/ 3023530 w 4308628"/>
                <a:gd name="connsiteY9894" fmla="*/ 973464 h 4305833"/>
                <a:gd name="connsiteX9895" fmla="*/ 3023530 w 4308628"/>
                <a:gd name="connsiteY9895" fmla="*/ 973464 h 4305833"/>
                <a:gd name="connsiteX9896" fmla="*/ 3057968 w 4308628"/>
                <a:gd name="connsiteY9896" fmla="*/ 1055528 h 4305833"/>
                <a:gd name="connsiteX9897" fmla="*/ 3018401 w 4308628"/>
                <a:gd name="connsiteY9897" fmla="*/ 975663 h 4305833"/>
                <a:gd name="connsiteX9898" fmla="*/ 3023530 w 4308628"/>
                <a:gd name="connsiteY9898" fmla="*/ 973464 h 4305833"/>
                <a:gd name="connsiteX9899" fmla="*/ 3102663 w 4308628"/>
                <a:gd name="connsiteY9899" fmla="*/ 1162137 h 4305833"/>
                <a:gd name="connsiteX9900" fmla="*/ 3106326 w 4308628"/>
                <a:gd name="connsiteY9900" fmla="*/ 1170930 h 4305833"/>
                <a:gd name="connsiteX9901" fmla="*/ 3040382 w 4308628"/>
                <a:gd name="connsiteY9901" fmla="*/ 1188515 h 4305833"/>
                <a:gd name="connsiteX9902" fmla="*/ 3098999 w 4308628"/>
                <a:gd name="connsiteY9902" fmla="*/ 1161038 h 4305833"/>
                <a:gd name="connsiteX9903" fmla="*/ 3102663 w 4308628"/>
                <a:gd name="connsiteY9903" fmla="*/ 1162137 h 4305833"/>
                <a:gd name="connsiteX9904" fmla="*/ 3102663 w 4308628"/>
                <a:gd name="connsiteY9904" fmla="*/ 1162137 h 4305833"/>
                <a:gd name="connsiteX9905" fmla="*/ 2895306 w 4308628"/>
                <a:gd name="connsiteY9905" fmla="*/ 1344216 h 4305833"/>
                <a:gd name="connsiteX9906" fmla="*/ 2892375 w 4308628"/>
                <a:gd name="connsiteY9906" fmla="*/ 1348246 h 4305833"/>
                <a:gd name="connsiteX9907" fmla="*/ 2891276 w 4308628"/>
                <a:gd name="connsiteY9907" fmla="*/ 1332859 h 4305833"/>
                <a:gd name="connsiteX9908" fmla="*/ 2895306 w 4308628"/>
                <a:gd name="connsiteY9908" fmla="*/ 1344216 h 4305833"/>
                <a:gd name="connsiteX9909" fmla="*/ 2896771 w 4308628"/>
                <a:gd name="connsiteY9909" fmla="*/ 1353741 h 4305833"/>
                <a:gd name="connsiteX9910" fmla="*/ 2897870 w 4308628"/>
                <a:gd name="connsiteY9910" fmla="*/ 1351909 h 4305833"/>
                <a:gd name="connsiteX9911" fmla="*/ 2920950 w 4308628"/>
                <a:gd name="connsiteY9911" fmla="*/ 1417121 h 4305833"/>
                <a:gd name="connsiteX9912" fmla="*/ 2895306 w 4308628"/>
                <a:gd name="connsiteY9912" fmla="*/ 1363267 h 4305833"/>
                <a:gd name="connsiteX9913" fmla="*/ 2897137 w 4308628"/>
                <a:gd name="connsiteY9913" fmla="*/ 1361435 h 4305833"/>
                <a:gd name="connsiteX9914" fmla="*/ 2897504 w 4308628"/>
                <a:gd name="connsiteY9914" fmla="*/ 1354474 h 4305833"/>
                <a:gd name="connsiteX9915" fmla="*/ 2896771 w 4308628"/>
                <a:gd name="connsiteY9915" fmla="*/ 1353741 h 4305833"/>
                <a:gd name="connsiteX9916" fmla="*/ 2896771 w 4308628"/>
                <a:gd name="connsiteY9916" fmla="*/ 1353741 h 4305833"/>
                <a:gd name="connsiteX9917" fmla="*/ 2735208 w 4308628"/>
                <a:gd name="connsiteY9917" fmla="*/ 1457786 h 4305833"/>
                <a:gd name="connsiteX9918" fmla="*/ 2700404 w 4308628"/>
                <a:gd name="connsiteY9918" fmla="*/ 1433973 h 4305833"/>
                <a:gd name="connsiteX9919" fmla="*/ 2706266 w 4308628"/>
                <a:gd name="connsiteY9919" fmla="*/ 1422982 h 4305833"/>
                <a:gd name="connsiteX9920" fmla="*/ 2733376 w 4308628"/>
                <a:gd name="connsiteY9920" fmla="*/ 1426646 h 4305833"/>
                <a:gd name="connsiteX9921" fmla="*/ 2735208 w 4308628"/>
                <a:gd name="connsiteY9921" fmla="*/ 1457786 h 4305833"/>
                <a:gd name="connsiteX9922" fmla="*/ 2709563 w 4308628"/>
                <a:gd name="connsiteY9922" fmla="*/ 1416388 h 4305833"/>
                <a:gd name="connsiteX9923" fmla="*/ 2730079 w 4308628"/>
                <a:gd name="connsiteY9923" fmla="*/ 1376455 h 4305833"/>
                <a:gd name="connsiteX9924" fmla="*/ 2733010 w 4308628"/>
                <a:gd name="connsiteY9924" fmla="*/ 1419685 h 4305833"/>
                <a:gd name="connsiteX9925" fmla="*/ 2709563 w 4308628"/>
                <a:gd name="connsiteY9925" fmla="*/ 1416388 h 4305833"/>
                <a:gd name="connsiteX9926" fmla="*/ 2726416 w 4308628"/>
                <a:gd name="connsiteY9926" fmla="*/ 1357405 h 4305833"/>
                <a:gd name="connsiteX9927" fmla="*/ 2723485 w 4308628"/>
                <a:gd name="connsiteY9927" fmla="*/ 1360702 h 4305833"/>
                <a:gd name="connsiteX9928" fmla="*/ 2721653 w 4308628"/>
                <a:gd name="connsiteY9928" fmla="*/ 1360702 h 4305833"/>
                <a:gd name="connsiteX9929" fmla="*/ 2726049 w 4308628"/>
                <a:gd name="connsiteY9929" fmla="*/ 1356306 h 4305833"/>
                <a:gd name="connsiteX9930" fmla="*/ 2726416 w 4308628"/>
                <a:gd name="connsiteY9930" fmla="*/ 1357405 h 4305833"/>
                <a:gd name="connsiteX9931" fmla="*/ 2723851 w 4308628"/>
                <a:gd name="connsiteY9931" fmla="*/ 1367663 h 4305833"/>
                <a:gd name="connsiteX9932" fmla="*/ 2723851 w 4308628"/>
                <a:gd name="connsiteY9932" fmla="*/ 1368395 h 4305833"/>
                <a:gd name="connsiteX9933" fmla="*/ 2725683 w 4308628"/>
                <a:gd name="connsiteY9933" fmla="*/ 1370227 h 4305833"/>
                <a:gd name="connsiteX9934" fmla="*/ 2702603 w 4308628"/>
                <a:gd name="connsiteY9934" fmla="*/ 1415655 h 4305833"/>
                <a:gd name="connsiteX9935" fmla="*/ 2672561 w 4308628"/>
                <a:gd name="connsiteY9935" fmla="*/ 1411626 h 4305833"/>
                <a:gd name="connsiteX9936" fmla="*/ 2714692 w 4308628"/>
                <a:gd name="connsiteY9936" fmla="*/ 1368029 h 4305833"/>
                <a:gd name="connsiteX9937" fmla="*/ 2723851 w 4308628"/>
                <a:gd name="connsiteY9937" fmla="*/ 1367663 h 4305833"/>
                <a:gd name="connsiteX9938" fmla="*/ 2667432 w 4308628"/>
                <a:gd name="connsiteY9938" fmla="*/ 1407229 h 4305833"/>
                <a:gd name="connsiteX9939" fmla="*/ 2665967 w 4308628"/>
                <a:gd name="connsiteY9939" fmla="*/ 1406496 h 4305833"/>
                <a:gd name="connsiteX9940" fmla="*/ 2649847 w 4308628"/>
                <a:gd name="connsiteY9940" fmla="*/ 1370227 h 4305833"/>
                <a:gd name="connsiteX9941" fmla="*/ 2704801 w 4308628"/>
                <a:gd name="connsiteY9941" fmla="*/ 1368029 h 4305833"/>
                <a:gd name="connsiteX9942" fmla="*/ 2667432 w 4308628"/>
                <a:gd name="connsiteY9942" fmla="*/ 1407229 h 4305833"/>
                <a:gd name="connsiteX9943" fmla="*/ 2659739 w 4308628"/>
                <a:gd name="connsiteY9943" fmla="*/ 1409427 h 4305833"/>
                <a:gd name="connsiteX9944" fmla="*/ 2659739 w 4308628"/>
                <a:gd name="connsiteY9944" fmla="*/ 1409794 h 4305833"/>
                <a:gd name="connsiteX9945" fmla="*/ 2620905 w 4308628"/>
                <a:gd name="connsiteY9945" fmla="*/ 1405397 h 4305833"/>
                <a:gd name="connsiteX9946" fmla="*/ 2600023 w 4308628"/>
                <a:gd name="connsiteY9946" fmla="*/ 1372425 h 4305833"/>
                <a:gd name="connsiteX9947" fmla="*/ 2600389 w 4308628"/>
                <a:gd name="connsiteY9947" fmla="*/ 1372059 h 4305833"/>
                <a:gd name="connsiteX9948" fmla="*/ 2642520 w 4308628"/>
                <a:gd name="connsiteY9948" fmla="*/ 1370594 h 4305833"/>
                <a:gd name="connsiteX9949" fmla="*/ 2659739 w 4308628"/>
                <a:gd name="connsiteY9949" fmla="*/ 1409427 h 4305833"/>
                <a:gd name="connsiteX9950" fmla="*/ 2600023 w 4308628"/>
                <a:gd name="connsiteY9950" fmla="*/ 1365465 h 4305833"/>
                <a:gd name="connsiteX9951" fmla="*/ 2598558 w 4308628"/>
                <a:gd name="connsiteY9951" fmla="*/ 1364366 h 4305833"/>
                <a:gd name="connsiteX9952" fmla="*/ 2616875 w 4308628"/>
                <a:gd name="connsiteY9952" fmla="*/ 1313809 h 4305833"/>
                <a:gd name="connsiteX9953" fmla="*/ 2633728 w 4308628"/>
                <a:gd name="connsiteY9953" fmla="*/ 1351909 h 4305833"/>
                <a:gd name="connsiteX9954" fmla="*/ 2639223 w 4308628"/>
                <a:gd name="connsiteY9954" fmla="*/ 1363999 h 4305833"/>
                <a:gd name="connsiteX9955" fmla="*/ 2600023 w 4308628"/>
                <a:gd name="connsiteY9955" fmla="*/ 1365465 h 4305833"/>
                <a:gd name="connsiteX9956" fmla="*/ 2592696 w 4308628"/>
                <a:gd name="connsiteY9956" fmla="*/ 1361801 h 4305833"/>
                <a:gd name="connsiteX9957" fmla="*/ 2576210 w 4308628"/>
                <a:gd name="connsiteY9957" fmla="*/ 1336523 h 4305833"/>
                <a:gd name="connsiteX9958" fmla="*/ 2606984 w 4308628"/>
                <a:gd name="connsiteY9958" fmla="*/ 1295491 h 4305833"/>
                <a:gd name="connsiteX9959" fmla="*/ 2609182 w 4308628"/>
                <a:gd name="connsiteY9959" fmla="*/ 1296590 h 4305833"/>
                <a:gd name="connsiteX9960" fmla="*/ 2609182 w 4308628"/>
                <a:gd name="connsiteY9960" fmla="*/ 1296590 h 4305833"/>
                <a:gd name="connsiteX9961" fmla="*/ 2609548 w 4308628"/>
                <a:gd name="connsiteY9961" fmla="*/ 1296590 h 4305833"/>
                <a:gd name="connsiteX9962" fmla="*/ 2613212 w 4308628"/>
                <a:gd name="connsiteY9962" fmla="*/ 1305016 h 4305833"/>
                <a:gd name="connsiteX9963" fmla="*/ 2592696 w 4308628"/>
                <a:gd name="connsiteY9963" fmla="*/ 1361801 h 4305833"/>
                <a:gd name="connsiteX9964" fmla="*/ 2572180 w 4308628"/>
                <a:gd name="connsiteY9964" fmla="*/ 1330295 h 4305833"/>
                <a:gd name="connsiteX9965" fmla="*/ 2559357 w 4308628"/>
                <a:gd name="connsiteY9965" fmla="*/ 1310878 h 4305833"/>
                <a:gd name="connsiteX9966" fmla="*/ 2598924 w 4308628"/>
                <a:gd name="connsiteY9966" fmla="*/ 1294758 h 4305833"/>
                <a:gd name="connsiteX9967" fmla="*/ 2572180 w 4308628"/>
                <a:gd name="connsiteY9967" fmla="*/ 1330295 h 4305833"/>
                <a:gd name="connsiteX9968" fmla="*/ 2568150 w 4308628"/>
                <a:gd name="connsiteY9968" fmla="*/ 1336156 h 4305833"/>
                <a:gd name="connsiteX9969" fmla="*/ 2560457 w 4308628"/>
                <a:gd name="connsiteY9969" fmla="*/ 1346048 h 4305833"/>
                <a:gd name="connsiteX9970" fmla="*/ 2523821 w 4308628"/>
                <a:gd name="connsiteY9970" fmla="*/ 1325166 h 4305833"/>
                <a:gd name="connsiteX9971" fmla="*/ 2553130 w 4308628"/>
                <a:gd name="connsiteY9971" fmla="*/ 1313442 h 4305833"/>
                <a:gd name="connsiteX9972" fmla="*/ 2568150 w 4308628"/>
                <a:gd name="connsiteY9972" fmla="*/ 1336156 h 4305833"/>
                <a:gd name="connsiteX9973" fmla="*/ 2547268 w 4308628"/>
                <a:gd name="connsiteY9973" fmla="*/ 1132829 h 4305833"/>
                <a:gd name="connsiteX9974" fmla="*/ 2546169 w 4308628"/>
                <a:gd name="connsiteY9974" fmla="*/ 1134661 h 4305833"/>
                <a:gd name="connsiteX9975" fmla="*/ 2545070 w 4308628"/>
                <a:gd name="connsiteY9975" fmla="*/ 1134294 h 4305833"/>
                <a:gd name="connsiteX9976" fmla="*/ 2545070 w 4308628"/>
                <a:gd name="connsiteY9976" fmla="*/ 1134294 h 4305833"/>
                <a:gd name="connsiteX9977" fmla="*/ 2538842 w 4308628"/>
                <a:gd name="connsiteY9977" fmla="*/ 1137592 h 4305833"/>
                <a:gd name="connsiteX9978" fmla="*/ 2538109 w 4308628"/>
                <a:gd name="connsiteY9978" fmla="*/ 1140156 h 4305833"/>
                <a:gd name="connsiteX9979" fmla="*/ 2476927 w 4308628"/>
                <a:gd name="connsiteY9979" fmla="*/ 1140889 h 4305833"/>
                <a:gd name="connsiteX9980" fmla="*/ 2547268 w 4308628"/>
                <a:gd name="connsiteY9980" fmla="*/ 1132829 h 4305833"/>
                <a:gd name="connsiteX9981" fmla="*/ 2591231 w 4308628"/>
                <a:gd name="connsiteY9981" fmla="*/ 1115977 h 4305833"/>
                <a:gd name="connsiteX9982" fmla="*/ 2586102 w 4308628"/>
                <a:gd name="connsiteY9982" fmla="*/ 1118541 h 4305833"/>
                <a:gd name="connsiteX9983" fmla="*/ 2585369 w 4308628"/>
                <a:gd name="connsiteY9983" fmla="*/ 1121472 h 4305833"/>
                <a:gd name="connsiteX9984" fmla="*/ 2559724 w 4308628"/>
                <a:gd name="connsiteY9984" fmla="*/ 1124403 h 4305833"/>
                <a:gd name="connsiteX9985" fmla="*/ 2623836 w 4308628"/>
                <a:gd name="connsiteY9985" fmla="*/ 1000941 h 4305833"/>
                <a:gd name="connsiteX9986" fmla="*/ 2591231 w 4308628"/>
                <a:gd name="connsiteY9986" fmla="*/ 1115977 h 4305833"/>
                <a:gd name="connsiteX9987" fmla="*/ 2618707 w 4308628"/>
                <a:gd name="connsiteY9987" fmla="*/ 866488 h 4305833"/>
                <a:gd name="connsiteX9988" fmla="*/ 2628599 w 4308628"/>
                <a:gd name="connsiteY9988" fmla="*/ 865756 h 4305833"/>
                <a:gd name="connsiteX9989" fmla="*/ 2631163 w 4308628"/>
                <a:gd name="connsiteY9989" fmla="*/ 867954 h 4305833"/>
                <a:gd name="connsiteX9990" fmla="*/ 2631896 w 4308628"/>
                <a:gd name="connsiteY9990" fmla="*/ 933165 h 4305833"/>
                <a:gd name="connsiteX9991" fmla="*/ 2618707 w 4308628"/>
                <a:gd name="connsiteY9991" fmla="*/ 866488 h 4305833"/>
                <a:gd name="connsiteX9992" fmla="*/ 2832659 w 4308628"/>
                <a:gd name="connsiteY9992" fmla="*/ 854033 h 4305833"/>
                <a:gd name="connsiteX9993" fmla="*/ 2832659 w 4308628"/>
                <a:gd name="connsiteY9993" fmla="*/ 854033 h 4305833"/>
                <a:gd name="connsiteX9994" fmla="*/ 2833025 w 4308628"/>
                <a:gd name="connsiteY9994" fmla="*/ 859528 h 4305833"/>
                <a:gd name="connsiteX9995" fmla="*/ 2744001 w 4308628"/>
                <a:gd name="connsiteY9995" fmla="*/ 859161 h 4305833"/>
                <a:gd name="connsiteX9996" fmla="*/ 2832659 w 4308628"/>
                <a:gd name="connsiteY9996" fmla="*/ 854033 h 4305833"/>
                <a:gd name="connsiteX9997" fmla="*/ 2839986 w 4308628"/>
                <a:gd name="connsiteY9997" fmla="*/ 856597 h 4305833"/>
                <a:gd name="connsiteX9998" fmla="*/ 2845481 w 4308628"/>
                <a:gd name="connsiteY9998" fmla="*/ 859894 h 4305833"/>
                <a:gd name="connsiteX9999" fmla="*/ 2839986 w 4308628"/>
                <a:gd name="connsiteY9999" fmla="*/ 859894 h 4305833"/>
                <a:gd name="connsiteX10000" fmla="*/ 2839986 w 4308628"/>
                <a:gd name="connsiteY10000" fmla="*/ 856597 h 4305833"/>
                <a:gd name="connsiteX10001" fmla="*/ 2853175 w 4308628"/>
                <a:gd name="connsiteY10001" fmla="*/ 743759 h 4305833"/>
                <a:gd name="connsiteX10002" fmla="*/ 2834857 w 4308628"/>
                <a:gd name="connsiteY10002" fmla="*/ 840477 h 4305833"/>
                <a:gd name="connsiteX10003" fmla="*/ 2747298 w 4308628"/>
                <a:gd name="connsiteY10003" fmla="*/ 674885 h 4305833"/>
                <a:gd name="connsiteX10004" fmla="*/ 2850610 w 4308628"/>
                <a:gd name="connsiteY10004" fmla="*/ 737898 h 4305833"/>
                <a:gd name="connsiteX10005" fmla="*/ 2850244 w 4308628"/>
                <a:gd name="connsiteY10005" fmla="*/ 738997 h 4305833"/>
                <a:gd name="connsiteX10006" fmla="*/ 2852442 w 4308628"/>
                <a:gd name="connsiteY10006" fmla="*/ 743759 h 4305833"/>
                <a:gd name="connsiteX10007" fmla="*/ 2853175 w 4308628"/>
                <a:gd name="connsiteY10007" fmla="*/ 743759 h 4305833"/>
                <a:gd name="connsiteX10008" fmla="*/ 2419044 w 4308628"/>
                <a:gd name="connsiteY10008" fmla="*/ 691004 h 4305833"/>
                <a:gd name="connsiteX10009" fmla="*/ 2412449 w 4308628"/>
                <a:gd name="connsiteY10009" fmla="*/ 680014 h 4305833"/>
                <a:gd name="connsiteX10010" fmla="*/ 2412815 w 4308628"/>
                <a:gd name="connsiteY10010" fmla="*/ 679647 h 4305833"/>
                <a:gd name="connsiteX10011" fmla="*/ 2412815 w 4308628"/>
                <a:gd name="connsiteY10011" fmla="*/ 678182 h 4305833"/>
                <a:gd name="connsiteX10012" fmla="*/ 2430034 w 4308628"/>
                <a:gd name="connsiteY10012" fmla="*/ 677815 h 4305833"/>
                <a:gd name="connsiteX10013" fmla="*/ 2447986 w 4308628"/>
                <a:gd name="connsiteY10013" fmla="*/ 677449 h 4305833"/>
                <a:gd name="connsiteX10014" fmla="*/ 2419044 w 4308628"/>
                <a:gd name="connsiteY10014" fmla="*/ 691004 h 4305833"/>
                <a:gd name="connsiteX10015" fmla="*/ 2389002 w 4308628"/>
                <a:gd name="connsiteY10015" fmla="*/ 675984 h 4305833"/>
                <a:gd name="connsiteX10016" fmla="*/ 2379111 w 4308628"/>
                <a:gd name="connsiteY10016" fmla="*/ 684410 h 4305833"/>
                <a:gd name="connsiteX10017" fmla="*/ 2356030 w 4308628"/>
                <a:gd name="connsiteY10017" fmla="*/ 662062 h 4305833"/>
                <a:gd name="connsiteX10018" fmla="*/ 2372883 w 4308628"/>
                <a:gd name="connsiteY10018" fmla="*/ 668290 h 4305833"/>
                <a:gd name="connsiteX10019" fmla="*/ 2389002 w 4308628"/>
                <a:gd name="connsiteY10019" fmla="*/ 674152 h 4305833"/>
                <a:gd name="connsiteX10020" fmla="*/ 2388636 w 4308628"/>
                <a:gd name="connsiteY10020" fmla="*/ 675617 h 4305833"/>
                <a:gd name="connsiteX10021" fmla="*/ 2388270 w 4308628"/>
                <a:gd name="connsiteY10021" fmla="*/ 675984 h 4305833"/>
                <a:gd name="connsiteX10022" fmla="*/ 2389002 w 4308628"/>
                <a:gd name="connsiteY10022" fmla="*/ 675984 h 4305833"/>
                <a:gd name="connsiteX10023" fmla="*/ 1925929 w 4308628"/>
                <a:gd name="connsiteY10023" fmla="*/ 706758 h 4305833"/>
                <a:gd name="connsiteX10024" fmla="*/ 1920800 w 4308628"/>
                <a:gd name="connsiteY10024" fmla="*/ 704926 h 4305833"/>
                <a:gd name="connsiteX10025" fmla="*/ 1927394 w 4308628"/>
                <a:gd name="connsiteY10025" fmla="*/ 703827 h 4305833"/>
                <a:gd name="connsiteX10026" fmla="*/ 1925929 w 4308628"/>
                <a:gd name="connsiteY10026" fmla="*/ 706758 h 4305833"/>
                <a:gd name="connsiteX10027" fmla="*/ 1934355 w 4308628"/>
                <a:gd name="connsiteY10027" fmla="*/ 703827 h 4305833"/>
                <a:gd name="connsiteX10028" fmla="*/ 2016785 w 4308628"/>
                <a:gd name="connsiteY10028" fmla="*/ 737532 h 4305833"/>
                <a:gd name="connsiteX10029" fmla="*/ 1932523 w 4308628"/>
                <a:gd name="connsiteY10029" fmla="*/ 708956 h 4305833"/>
                <a:gd name="connsiteX10030" fmla="*/ 1934355 w 4308628"/>
                <a:gd name="connsiteY10030" fmla="*/ 703827 h 4305833"/>
                <a:gd name="connsiteX10031" fmla="*/ 2120464 w 4308628"/>
                <a:gd name="connsiteY10031" fmla="*/ 782959 h 4305833"/>
                <a:gd name="connsiteX10032" fmla="*/ 2124127 w 4308628"/>
                <a:gd name="connsiteY10032" fmla="*/ 781494 h 4305833"/>
                <a:gd name="connsiteX10033" fmla="*/ 2132920 w 4308628"/>
                <a:gd name="connsiteY10033" fmla="*/ 785158 h 4305833"/>
                <a:gd name="connsiteX10034" fmla="*/ 2098849 w 4308628"/>
                <a:gd name="connsiteY10034" fmla="*/ 844141 h 4305833"/>
                <a:gd name="connsiteX10035" fmla="*/ 2120464 w 4308628"/>
                <a:gd name="connsiteY10035" fmla="*/ 782959 h 4305833"/>
                <a:gd name="connsiteX10036" fmla="*/ 2104710 w 4308628"/>
                <a:gd name="connsiteY10036" fmla="*/ 1048567 h 4305833"/>
                <a:gd name="connsiteX10037" fmla="*/ 2081264 w 4308628"/>
                <a:gd name="connsiteY10037" fmla="*/ 1037576 h 4305833"/>
                <a:gd name="connsiteX10038" fmla="*/ 2081264 w 4308628"/>
                <a:gd name="connsiteY10038" fmla="*/ 1034646 h 4305833"/>
                <a:gd name="connsiteX10039" fmla="*/ 2077234 w 4308628"/>
                <a:gd name="connsiteY10039" fmla="*/ 1030249 h 4305833"/>
                <a:gd name="connsiteX10040" fmla="*/ 2084195 w 4308628"/>
                <a:gd name="connsiteY10040" fmla="*/ 910818 h 4305833"/>
                <a:gd name="connsiteX10041" fmla="*/ 2104710 w 4308628"/>
                <a:gd name="connsiteY10041" fmla="*/ 1048567 h 4305833"/>
                <a:gd name="connsiteX10042" fmla="*/ 2115335 w 4308628"/>
                <a:gd name="connsiteY10042" fmla="*/ 1062122 h 4305833"/>
                <a:gd name="connsiteX10043" fmla="*/ 2113869 w 4308628"/>
                <a:gd name="connsiteY10043" fmla="*/ 1062122 h 4305833"/>
                <a:gd name="connsiteX10044" fmla="*/ 2113503 w 4308628"/>
                <a:gd name="connsiteY10044" fmla="*/ 1060291 h 4305833"/>
                <a:gd name="connsiteX10045" fmla="*/ 2177249 w 4308628"/>
                <a:gd name="connsiteY10045" fmla="*/ 1090698 h 4305833"/>
                <a:gd name="connsiteX10046" fmla="*/ 2119731 w 4308628"/>
                <a:gd name="connsiteY10046" fmla="*/ 1069816 h 4305833"/>
                <a:gd name="connsiteX10047" fmla="*/ 2115335 w 4308628"/>
                <a:gd name="connsiteY10047" fmla="*/ 1062122 h 4305833"/>
                <a:gd name="connsiteX10048" fmla="*/ 2115335 w 4308628"/>
                <a:gd name="connsiteY10048" fmla="*/ 1062122 h 4305833"/>
                <a:gd name="connsiteX10049" fmla="*/ 2114236 w 4308628"/>
                <a:gd name="connsiteY10049" fmla="*/ 1179356 h 4305833"/>
                <a:gd name="connsiteX10050" fmla="*/ 2121563 w 4308628"/>
                <a:gd name="connsiteY10050" fmla="*/ 1178990 h 4305833"/>
                <a:gd name="connsiteX10051" fmla="*/ 2121563 w 4308628"/>
                <a:gd name="connsiteY10051" fmla="*/ 1178990 h 4305833"/>
                <a:gd name="connsiteX10052" fmla="*/ 2121563 w 4308628"/>
                <a:gd name="connsiteY10052" fmla="*/ 1178990 h 4305833"/>
                <a:gd name="connsiteX10053" fmla="*/ 2128890 w 4308628"/>
                <a:gd name="connsiteY10053" fmla="*/ 1239439 h 4305833"/>
                <a:gd name="connsiteX10054" fmla="*/ 2081997 w 4308628"/>
                <a:gd name="connsiteY10054" fmla="*/ 1248231 h 4305833"/>
                <a:gd name="connsiteX10055" fmla="*/ 2055252 w 4308628"/>
                <a:gd name="connsiteY10055" fmla="*/ 1224784 h 4305833"/>
                <a:gd name="connsiteX10056" fmla="*/ 2114236 w 4308628"/>
                <a:gd name="connsiteY10056" fmla="*/ 1179356 h 4305833"/>
                <a:gd name="connsiteX10057" fmla="*/ 2072838 w 4308628"/>
                <a:gd name="connsiteY10057" fmla="*/ 1250063 h 4305833"/>
                <a:gd name="connsiteX10058" fmla="*/ 2031439 w 4308628"/>
                <a:gd name="connsiteY10058" fmla="*/ 1257756 h 4305833"/>
                <a:gd name="connsiteX10059" fmla="*/ 2027409 w 4308628"/>
                <a:gd name="connsiteY10059" fmla="*/ 1245666 h 4305833"/>
                <a:gd name="connsiteX10060" fmla="*/ 2049025 w 4308628"/>
                <a:gd name="connsiteY10060" fmla="*/ 1229180 h 4305833"/>
                <a:gd name="connsiteX10061" fmla="*/ 2072838 w 4308628"/>
                <a:gd name="connsiteY10061" fmla="*/ 1250063 h 4305833"/>
                <a:gd name="connsiteX10062" fmla="*/ 2025211 w 4308628"/>
                <a:gd name="connsiteY10062" fmla="*/ 1239072 h 4305833"/>
                <a:gd name="connsiteX10063" fmla="*/ 2011290 w 4308628"/>
                <a:gd name="connsiteY10063" fmla="*/ 1196208 h 4305833"/>
                <a:gd name="connsiteX10064" fmla="*/ 2043529 w 4308628"/>
                <a:gd name="connsiteY10064" fmla="*/ 1224784 h 4305833"/>
                <a:gd name="connsiteX10065" fmla="*/ 2025211 w 4308628"/>
                <a:gd name="connsiteY10065" fmla="*/ 1239072 h 4305833"/>
                <a:gd name="connsiteX10066" fmla="*/ 2001032 w 4308628"/>
                <a:gd name="connsiteY10066" fmla="*/ 1194377 h 4305833"/>
                <a:gd name="connsiteX10067" fmla="*/ 2001398 w 4308628"/>
                <a:gd name="connsiteY10067" fmla="*/ 1194743 h 4305833"/>
                <a:gd name="connsiteX10068" fmla="*/ 2003963 w 4308628"/>
                <a:gd name="connsiteY10068" fmla="*/ 1195109 h 4305833"/>
                <a:gd name="connsiteX10069" fmla="*/ 2019350 w 4308628"/>
                <a:gd name="connsiteY10069" fmla="*/ 1243102 h 4305833"/>
                <a:gd name="connsiteX10070" fmla="*/ 1995537 w 4308628"/>
                <a:gd name="connsiteY10070" fmla="*/ 1261420 h 4305833"/>
                <a:gd name="connsiteX10071" fmla="*/ 1994437 w 4308628"/>
                <a:gd name="connsiteY10071" fmla="*/ 1200971 h 4305833"/>
                <a:gd name="connsiteX10072" fmla="*/ 2001032 w 4308628"/>
                <a:gd name="connsiteY10072" fmla="*/ 1194377 h 4305833"/>
                <a:gd name="connsiteX10073" fmla="*/ 1988942 w 4308628"/>
                <a:gd name="connsiteY10073" fmla="*/ 1262519 h 4305833"/>
                <a:gd name="connsiteX10074" fmla="*/ 1987477 w 4308628"/>
                <a:gd name="connsiteY10074" fmla="*/ 1263252 h 4305833"/>
                <a:gd name="connsiteX10075" fmla="*/ 1950841 w 4308628"/>
                <a:gd name="connsiteY10075" fmla="*/ 1249330 h 4305833"/>
                <a:gd name="connsiteX10076" fmla="*/ 1988210 w 4308628"/>
                <a:gd name="connsiteY10076" fmla="*/ 1209031 h 4305833"/>
                <a:gd name="connsiteX10077" fmla="*/ 1988942 w 4308628"/>
                <a:gd name="connsiteY10077" fmla="*/ 1262519 h 4305833"/>
                <a:gd name="connsiteX10078" fmla="*/ 1985279 w 4308628"/>
                <a:gd name="connsiteY10078" fmla="*/ 1269479 h 4305833"/>
                <a:gd name="connsiteX10079" fmla="*/ 1985645 w 4308628"/>
                <a:gd name="connsiteY10079" fmla="*/ 1269846 h 4305833"/>
                <a:gd name="connsiteX10080" fmla="*/ 1955238 w 4308628"/>
                <a:gd name="connsiteY10080" fmla="*/ 1294025 h 4305833"/>
                <a:gd name="connsiteX10081" fmla="*/ 1917137 w 4308628"/>
                <a:gd name="connsiteY10081" fmla="*/ 1285599 h 4305833"/>
                <a:gd name="connsiteX10082" fmla="*/ 1917137 w 4308628"/>
                <a:gd name="connsiteY10082" fmla="*/ 1285233 h 4305833"/>
                <a:gd name="connsiteX10083" fmla="*/ 1946079 w 4308628"/>
                <a:gd name="connsiteY10083" fmla="*/ 1254093 h 4305833"/>
                <a:gd name="connsiteX10084" fmla="*/ 1985279 w 4308628"/>
                <a:gd name="connsiteY10084" fmla="*/ 1269479 h 4305833"/>
                <a:gd name="connsiteX10085" fmla="*/ 1912008 w 4308628"/>
                <a:gd name="connsiteY10085" fmla="*/ 1280470 h 4305833"/>
                <a:gd name="connsiteX10086" fmla="*/ 1910176 w 4308628"/>
                <a:gd name="connsiteY10086" fmla="*/ 1280470 h 4305833"/>
                <a:gd name="connsiteX10087" fmla="*/ 1887462 w 4308628"/>
                <a:gd name="connsiteY10087" fmla="*/ 1231379 h 4305833"/>
                <a:gd name="connsiteX10088" fmla="*/ 1938752 w 4308628"/>
                <a:gd name="connsiteY10088" fmla="*/ 1251162 h 4305833"/>
                <a:gd name="connsiteX10089" fmla="*/ 1912008 w 4308628"/>
                <a:gd name="connsiteY10089" fmla="*/ 1280470 h 4305833"/>
                <a:gd name="connsiteX10090" fmla="*/ 1903948 w 4308628"/>
                <a:gd name="connsiteY10090" fmla="*/ 1283035 h 4305833"/>
                <a:gd name="connsiteX10091" fmla="*/ 1874273 w 4308628"/>
                <a:gd name="connsiteY10091" fmla="*/ 1276807 h 4305833"/>
                <a:gd name="connsiteX10092" fmla="*/ 1866946 w 4308628"/>
                <a:gd name="connsiteY10092" fmla="*/ 1226250 h 4305833"/>
                <a:gd name="connsiteX10093" fmla="*/ 1869144 w 4308628"/>
                <a:gd name="connsiteY10093" fmla="*/ 1225517 h 4305833"/>
                <a:gd name="connsiteX10094" fmla="*/ 1869510 w 4308628"/>
                <a:gd name="connsiteY10094" fmla="*/ 1224784 h 4305833"/>
                <a:gd name="connsiteX10095" fmla="*/ 1877936 w 4308628"/>
                <a:gd name="connsiteY10095" fmla="*/ 1228081 h 4305833"/>
                <a:gd name="connsiteX10096" fmla="*/ 1903948 w 4308628"/>
                <a:gd name="connsiteY10096" fmla="*/ 1283035 h 4305833"/>
                <a:gd name="connsiteX10097" fmla="*/ 1872441 w 4308628"/>
                <a:gd name="connsiteY10097" fmla="*/ 1218556 h 4305833"/>
                <a:gd name="connsiteX10098" fmla="*/ 1872441 w 4308628"/>
                <a:gd name="connsiteY10098" fmla="*/ 1218556 h 4305833"/>
                <a:gd name="connsiteX10099" fmla="*/ 1870976 w 4308628"/>
                <a:gd name="connsiteY10099" fmla="*/ 1214526 h 4305833"/>
                <a:gd name="connsiteX10100" fmla="*/ 1871708 w 4308628"/>
                <a:gd name="connsiteY10100" fmla="*/ 1213794 h 4305833"/>
                <a:gd name="connsiteX10101" fmla="*/ 1874273 w 4308628"/>
                <a:gd name="connsiteY10101" fmla="*/ 1219289 h 4305833"/>
                <a:gd name="connsiteX10102" fmla="*/ 1872441 w 4308628"/>
                <a:gd name="connsiteY10102" fmla="*/ 1218556 h 4305833"/>
                <a:gd name="connsiteX10103" fmla="*/ 1867312 w 4308628"/>
                <a:gd name="connsiteY10103" fmla="*/ 1275341 h 4305833"/>
                <a:gd name="connsiteX10104" fmla="*/ 1844232 w 4308628"/>
                <a:gd name="connsiteY10104" fmla="*/ 1270579 h 4305833"/>
                <a:gd name="connsiteX10105" fmla="*/ 1861084 w 4308628"/>
                <a:gd name="connsiteY10105" fmla="*/ 1231012 h 4305833"/>
                <a:gd name="connsiteX10106" fmla="*/ 1867312 w 4308628"/>
                <a:gd name="connsiteY10106" fmla="*/ 1275341 h 4305833"/>
                <a:gd name="connsiteX10107" fmla="*/ 1868411 w 4308628"/>
                <a:gd name="connsiteY10107" fmla="*/ 1282668 h 4305833"/>
                <a:gd name="connsiteX10108" fmla="*/ 1870243 w 4308628"/>
                <a:gd name="connsiteY10108" fmla="*/ 1295124 h 4305833"/>
                <a:gd name="connsiteX10109" fmla="*/ 1829578 w 4308628"/>
                <a:gd name="connsiteY10109" fmla="*/ 1306115 h 4305833"/>
                <a:gd name="connsiteX10110" fmla="*/ 1841667 w 4308628"/>
                <a:gd name="connsiteY10110" fmla="*/ 1277173 h 4305833"/>
                <a:gd name="connsiteX10111" fmla="*/ 1868411 w 4308628"/>
                <a:gd name="connsiteY10111" fmla="*/ 1282668 h 4305833"/>
                <a:gd name="connsiteX10112" fmla="*/ 1709779 w 4308628"/>
                <a:gd name="connsiteY10112" fmla="*/ 1153345 h 4305833"/>
                <a:gd name="connsiteX10113" fmla="*/ 1710512 w 4308628"/>
                <a:gd name="connsiteY10113" fmla="*/ 1155177 h 4305833"/>
                <a:gd name="connsiteX10114" fmla="*/ 1709047 w 4308628"/>
                <a:gd name="connsiteY10114" fmla="*/ 1155909 h 4305833"/>
                <a:gd name="connsiteX10115" fmla="*/ 1708314 w 4308628"/>
                <a:gd name="connsiteY10115" fmla="*/ 1164702 h 4305833"/>
                <a:gd name="connsiteX10116" fmla="*/ 1665817 w 4308628"/>
                <a:gd name="connsiteY10116" fmla="*/ 1208665 h 4305833"/>
                <a:gd name="connsiteX10117" fmla="*/ 1709779 w 4308628"/>
                <a:gd name="connsiteY10117" fmla="*/ 1153345 h 4305833"/>
                <a:gd name="connsiteX10118" fmla="*/ 1714908 w 4308628"/>
                <a:gd name="connsiteY10118" fmla="*/ 1147117 h 4305833"/>
                <a:gd name="connsiteX10119" fmla="*/ 1722602 w 4308628"/>
                <a:gd name="connsiteY10119" fmla="*/ 1137592 h 4305833"/>
                <a:gd name="connsiteX10120" fmla="*/ 1716740 w 4308628"/>
                <a:gd name="connsiteY10120" fmla="*/ 1151879 h 4305833"/>
                <a:gd name="connsiteX10121" fmla="*/ 1714908 w 4308628"/>
                <a:gd name="connsiteY10121" fmla="*/ 1147117 h 4305833"/>
                <a:gd name="connsiteX10122" fmla="*/ 1728830 w 4308628"/>
                <a:gd name="connsiteY10122" fmla="*/ 1118907 h 4305833"/>
                <a:gd name="connsiteX10123" fmla="*/ 1712710 w 4308628"/>
                <a:gd name="connsiteY10123" fmla="*/ 1139057 h 4305833"/>
                <a:gd name="connsiteX10124" fmla="*/ 1670946 w 4308628"/>
                <a:gd name="connsiteY10124" fmla="*/ 1006436 h 4305833"/>
                <a:gd name="connsiteX10125" fmla="*/ 1729563 w 4308628"/>
                <a:gd name="connsiteY10125" fmla="*/ 1110481 h 4305833"/>
                <a:gd name="connsiteX10126" fmla="*/ 1727731 w 4308628"/>
                <a:gd name="connsiteY10126" fmla="*/ 1115977 h 4305833"/>
                <a:gd name="connsiteX10127" fmla="*/ 1728830 w 4308628"/>
                <a:gd name="connsiteY10127" fmla="*/ 1118907 h 4305833"/>
                <a:gd name="connsiteX10128" fmla="*/ 1728830 w 4308628"/>
                <a:gd name="connsiteY10128" fmla="*/ 1118907 h 4305833"/>
                <a:gd name="connsiteX10129" fmla="*/ 1572030 w 4308628"/>
                <a:gd name="connsiteY10129" fmla="*/ 914847 h 4305833"/>
                <a:gd name="connsiteX10130" fmla="*/ 1578624 w 4308628"/>
                <a:gd name="connsiteY10130" fmla="*/ 907520 h 4305833"/>
                <a:gd name="connsiteX10131" fmla="*/ 1580090 w 4308628"/>
                <a:gd name="connsiteY10131" fmla="*/ 908253 h 4305833"/>
                <a:gd name="connsiteX10132" fmla="*/ 1581921 w 4308628"/>
                <a:gd name="connsiteY10132" fmla="*/ 907520 h 4305833"/>
                <a:gd name="connsiteX10133" fmla="*/ 1628815 w 4308628"/>
                <a:gd name="connsiteY10133" fmla="*/ 953315 h 4305833"/>
                <a:gd name="connsiteX10134" fmla="*/ 1572030 w 4308628"/>
                <a:gd name="connsiteY10134" fmla="*/ 914847 h 4305833"/>
                <a:gd name="connsiteX10135" fmla="*/ 1714542 w 4308628"/>
                <a:gd name="connsiteY10135" fmla="*/ 754750 h 4305833"/>
                <a:gd name="connsiteX10136" fmla="*/ 1714542 w 4308628"/>
                <a:gd name="connsiteY10136" fmla="*/ 754750 h 4305833"/>
                <a:gd name="connsiteX10137" fmla="*/ 1714542 w 4308628"/>
                <a:gd name="connsiteY10137" fmla="*/ 754750 h 4305833"/>
                <a:gd name="connsiteX10138" fmla="*/ 1718572 w 4308628"/>
                <a:gd name="connsiteY10138" fmla="*/ 758414 h 4305833"/>
                <a:gd name="connsiteX10139" fmla="*/ 1655559 w 4308628"/>
                <a:gd name="connsiteY10139" fmla="*/ 820694 h 4305833"/>
                <a:gd name="connsiteX10140" fmla="*/ 1714542 w 4308628"/>
                <a:gd name="connsiteY10140" fmla="*/ 754750 h 4305833"/>
                <a:gd name="connsiteX10141" fmla="*/ 1721136 w 4308628"/>
                <a:gd name="connsiteY10141" fmla="*/ 751453 h 4305833"/>
                <a:gd name="connsiteX10142" fmla="*/ 1727364 w 4308628"/>
                <a:gd name="connsiteY10142" fmla="*/ 749621 h 4305833"/>
                <a:gd name="connsiteX10143" fmla="*/ 1723334 w 4308628"/>
                <a:gd name="connsiteY10143" fmla="*/ 753651 h 4305833"/>
                <a:gd name="connsiteX10144" fmla="*/ 1721136 w 4308628"/>
                <a:gd name="connsiteY10144" fmla="*/ 751453 h 4305833"/>
                <a:gd name="connsiteX10145" fmla="*/ 1306788 w 4308628"/>
                <a:gd name="connsiteY10145" fmla="*/ 931700 h 4305833"/>
                <a:gd name="connsiteX10146" fmla="*/ 1294332 w 4308628"/>
                <a:gd name="connsiteY10146" fmla="*/ 928403 h 4305833"/>
                <a:gd name="connsiteX10147" fmla="*/ 1294332 w 4308628"/>
                <a:gd name="connsiteY10147" fmla="*/ 927670 h 4305833"/>
                <a:gd name="connsiteX10148" fmla="*/ 1293233 w 4308628"/>
                <a:gd name="connsiteY10148" fmla="*/ 926571 h 4305833"/>
                <a:gd name="connsiteX10149" fmla="*/ 1305323 w 4308628"/>
                <a:gd name="connsiteY10149" fmla="*/ 914115 h 4305833"/>
                <a:gd name="connsiteX10150" fmla="*/ 1317779 w 4308628"/>
                <a:gd name="connsiteY10150" fmla="*/ 900926 h 4305833"/>
                <a:gd name="connsiteX10151" fmla="*/ 1306788 w 4308628"/>
                <a:gd name="connsiteY10151" fmla="*/ 931700 h 4305833"/>
                <a:gd name="connsiteX10152" fmla="*/ 1274549 w 4308628"/>
                <a:gd name="connsiteY10152" fmla="*/ 941958 h 4305833"/>
                <a:gd name="connsiteX10153" fmla="*/ 1275282 w 4308628"/>
                <a:gd name="connsiteY10153" fmla="*/ 942324 h 4305833"/>
                <a:gd name="connsiteX10154" fmla="*/ 1274183 w 4308628"/>
                <a:gd name="connsiteY10154" fmla="*/ 955147 h 4305833"/>
                <a:gd name="connsiteX10155" fmla="*/ 1241943 w 4308628"/>
                <a:gd name="connsiteY10155" fmla="*/ 955879 h 4305833"/>
                <a:gd name="connsiteX10156" fmla="*/ 1258429 w 4308628"/>
                <a:gd name="connsiteY10156" fmla="*/ 948186 h 4305833"/>
                <a:gd name="connsiteX10157" fmla="*/ 1273816 w 4308628"/>
                <a:gd name="connsiteY10157" fmla="*/ 940859 h 4305833"/>
                <a:gd name="connsiteX10158" fmla="*/ 1274549 w 4308628"/>
                <a:gd name="connsiteY10158" fmla="*/ 941958 h 4305833"/>
                <a:gd name="connsiteX10159" fmla="*/ 969741 w 4308628"/>
                <a:gd name="connsiteY10159" fmla="*/ 1291095 h 4305833"/>
                <a:gd name="connsiteX10160" fmla="*/ 964612 w 4308628"/>
                <a:gd name="connsiteY10160" fmla="*/ 1293659 h 4305833"/>
                <a:gd name="connsiteX10161" fmla="*/ 968276 w 4308628"/>
                <a:gd name="connsiteY10161" fmla="*/ 1288164 h 4305833"/>
                <a:gd name="connsiteX10162" fmla="*/ 969741 w 4308628"/>
                <a:gd name="connsiteY10162" fmla="*/ 1291095 h 4305833"/>
                <a:gd name="connsiteX10163" fmla="*/ 973771 w 4308628"/>
                <a:gd name="connsiteY10163" fmla="*/ 1283401 h 4305833"/>
                <a:gd name="connsiteX10164" fmla="*/ 973771 w 4308628"/>
                <a:gd name="connsiteY10164" fmla="*/ 1283401 h 4305833"/>
                <a:gd name="connsiteX10165" fmla="*/ 1055469 w 4308628"/>
                <a:gd name="connsiteY10165" fmla="*/ 1248597 h 4305833"/>
                <a:gd name="connsiteX10166" fmla="*/ 975603 w 4308628"/>
                <a:gd name="connsiteY10166" fmla="*/ 1288164 h 4305833"/>
                <a:gd name="connsiteX10167" fmla="*/ 973771 w 4308628"/>
                <a:gd name="connsiteY10167" fmla="*/ 1283401 h 4305833"/>
                <a:gd name="connsiteX10168" fmla="*/ 1162078 w 4308628"/>
                <a:gd name="connsiteY10168" fmla="*/ 1206100 h 4305833"/>
                <a:gd name="connsiteX10169" fmla="*/ 1162078 w 4308628"/>
                <a:gd name="connsiteY10169" fmla="*/ 1203902 h 4305833"/>
                <a:gd name="connsiteX10170" fmla="*/ 1171237 w 4308628"/>
                <a:gd name="connsiteY10170" fmla="*/ 1200238 h 4305833"/>
                <a:gd name="connsiteX10171" fmla="*/ 1188822 w 4308628"/>
                <a:gd name="connsiteY10171" fmla="*/ 1266182 h 4305833"/>
                <a:gd name="connsiteX10172" fmla="*/ 1160979 w 4308628"/>
                <a:gd name="connsiteY10172" fmla="*/ 1207199 h 4305833"/>
                <a:gd name="connsiteX10173" fmla="*/ 1162078 w 4308628"/>
                <a:gd name="connsiteY10173" fmla="*/ 1206100 h 4305833"/>
                <a:gd name="connsiteX10174" fmla="*/ 1162078 w 4308628"/>
                <a:gd name="connsiteY10174" fmla="*/ 1206100 h 4305833"/>
                <a:gd name="connsiteX10175" fmla="*/ 1337929 w 4308628"/>
                <a:gd name="connsiteY10175" fmla="*/ 1406496 h 4305833"/>
                <a:gd name="connsiteX10176" fmla="*/ 1313383 w 4308628"/>
                <a:gd name="connsiteY10176" fmla="*/ 1415289 h 4305833"/>
                <a:gd name="connsiteX10177" fmla="*/ 1305323 w 4308628"/>
                <a:gd name="connsiteY10177" fmla="*/ 1413091 h 4305833"/>
                <a:gd name="connsiteX10178" fmla="*/ 1225824 w 4308628"/>
                <a:gd name="connsiteY10178" fmla="*/ 1323700 h 4305833"/>
                <a:gd name="connsiteX10179" fmla="*/ 1337929 w 4308628"/>
                <a:gd name="connsiteY10179" fmla="*/ 1406496 h 4305833"/>
                <a:gd name="connsiteX10180" fmla="*/ 1355147 w 4308628"/>
                <a:gd name="connsiteY10180" fmla="*/ 1408695 h 4305833"/>
                <a:gd name="connsiteX10181" fmla="*/ 1354048 w 4308628"/>
                <a:gd name="connsiteY10181" fmla="*/ 1409794 h 4305833"/>
                <a:gd name="connsiteX10182" fmla="*/ 1352583 w 4308628"/>
                <a:gd name="connsiteY10182" fmla="*/ 1408695 h 4305833"/>
                <a:gd name="connsiteX10183" fmla="*/ 1419259 w 4308628"/>
                <a:gd name="connsiteY10183" fmla="*/ 1384881 h 4305833"/>
                <a:gd name="connsiteX10184" fmla="*/ 1363940 w 4308628"/>
                <a:gd name="connsiteY10184" fmla="*/ 1410893 h 4305833"/>
                <a:gd name="connsiteX10185" fmla="*/ 1355147 w 4308628"/>
                <a:gd name="connsiteY10185" fmla="*/ 1408695 h 4305833"/>
                <a:gd name="connsiteX10186" fmla="*/ 1355147 w 4308628"/>
                <a:gd name="connsiteY10186" fmla="*/ 1408695 h 4305833"/>
                <a:gd name="connsiteX10187" fmla="*/ 1437211 w 4308628"/>
                <a:gd name="connsiteY10187" fmla="*/ 1492590 h 4305833"/>
                <a:gd name="connsiteX10188" fmla="*/ 1441974 w 4308628"/>
                <a:gd name="connsiteY10188" fmla="*/ 1487095 h 4305833"/>
                <a:gd name="connsiteX10189" fmla="*/ 1441974 w 4308628"/>
                <a:gd name="connsiteY10189" fmla="*/ 1487095 h 4305833"/>
                <a:gd name="connsiteX10190" fmla="*/ 1489966 w 4308628"/>
                <a:gd name="connsiteY10190" fmla="*/ 1524829 h 4305833"/>
                <a:gd name="connsiteX10191" fmla="*/ 1462856 w 4308628"/>
                <a:gd name="connsiteY10191" fmla="*/ 1564396 h 4305833"/>
                <a:gd name="connsiteX10192" fmla="*/ 1427319 w 4308628"/>
                <a:gd name="connsiteY10192" fmla="*/ 1566594 h 4305833"/>
                <a:gd name="connsiteX10193" fmla="*/ 1437211 w 4308628"/>
                <a:gd name="connsiteY10193" fmla="*/ 1492590 h 4305833"/>
                <a:gd name="connsiteX10194" fmla="*/ 1457727 w 4308628"/>
                <a:gd name="connsiteY10194" fmla="*/ 1571356 h 4305833"/>
                <a:gd name="connsiteX10195" fmla="*/ 1433914 w 4308628"/>
                <a:gd name="connsiteY10195" fmla="*/ 1606160 h 4305833"/>
                <a:gd name="connsiteX10196" fmla="*/ 1422923 w 4308628"/>
                <a:gd name="connsiteY10196" fmla="*/ 1600665 h 4305833"/>
                <a:gd name="connsiteX10197" fmla="*/ 1426587 w 4308628"/>
                <a:gd name="connsiteY10197" fmla="*/ 1573554 h 4305833"/>
                <a:gd name="connsiteX10198" fmla="*/ 1457727 w 4308628"/>
                <a:gd name="connsiteY10198" fmla="*/ 1571356 h 4305833"/>
                <a:gd name="connsiteX10199" fmla="*/ 1416329 w 4308628"/>
                <a:gd name="connsiteY10199" fmla="*/ 1597001 h 4305833"/>
                <a:gd name="connsiteX10200" fmla="*/ 1376396 w 4308628"/>
                <a:gd name="connsiteY10200" fmla="*/ 1576485 h 4305833"/>
                <a:gd name="connsiteX10201" fmla="*/ 1419259 w 4308628"/>
                <a:gd name="connsiteY10201" fmla="*/ 1573554 h 4305833"/>
                <a:gd name="connsiteX10202" fmla="*/ 1416329 w 4308628"/>
                <a:gd name="connsiteY10202" fmla="*/ 1597001 h 4305833"/>
                <a:gd name="connsiteX10203" fmla="*/ 1367603 w 4308628"/>
                <a:gd name="connsiteY10203" fmla="*/ 1582713 h 4305833"/>
                <a:gd name="connsiteX10204" fmla="*/ 1368336 w 4308628"/>
                <a:gd name="connsiteY10204" fmla="*/ 1582713 h 4305833"/>
                <a:gd name="connsiteX10205" fmla="*/ 1370168 w 4308628"/>
                <a:gd name="connsiteY10205" fmla="*/ 1580882 h 4305833"/>
                <a:gd name="connsiteX10206" fmla="*/ 1415962 w 4308628"/>
                <a:gd name="connsiteY10206" fmla="*/ 1604328 h 4305833"/>
                <a:gd name="connsiteX10207" fmla="*/ 1411932 w 4308628"/>
                <a:gd name="connsiteY10207" fmla="*/ 1634370 h 4305833"/>
                <a:gd name="connsiteX10208" fmla="*/ 1368336 w 4308628"/>
                <a:gd name="connsiteY10208" fmla="*/ 1592239 h 4305833"/>
                <a:gd name="connsiteX10209" fmla="*/ 1367603 w 4308628"/>
                <a:gd name="connsiteY10209" fmla="*/ 1582713 h 4305833"/>
                <a:gd name="connsiteX10210" fmla="*/ 1407170 w 4308628"/>
                <a:gd name="connsiteY10210" fmla="*/ 1639132 h 4305833"/>
                <a:gd name="connsiteX10211" fmla="*/ 1406437 w 4308628"/>
                <a:gd name="connsiteY10211" fmla="*/ 1640598 h 4305833"/>
                <a:gd name="connsiteX10212" fmla="*/ 1370534 w 4308628"/>
                <a:gd name="connsiteY10212" fmla="*/ 1656351 h 4305833"/>
                <a:gd name="connsiteX10213" fmla="*/ 1368336 w 4308628"/>
                <a:gd name="connsiteY10213" fmla="*/ 1601398 h 4305833"/>
                <a:gd name="connsiteX10214" fmla="*/ 1407170 w 4308628"/>
                <a:gd name="connsiteY10214" fmla="*/ 1639132 h 4305833"/>
                <a:gd name="connsiteX10215" fmla="*/ 1409368 w 4308628"/>
                <a:gd name="connsiteY10215" fmla="*/ 1646826 h 4305833"/>
                <a:gd name="connsiteX10216" fmla="*/ 1409734 w 4308628"/>
                <a:gd name="connsiteY10216" fmla="*/ 1647192 h 4305833"/>
                <a:gd name="connsiteX10217" fmla="*/ 1405338 w 4308628"/>
                <a:gd name="connsiteY10217" fmla="*/ 1686026 h 4305833"/>
                <a:gd name="connsiteX10218" fmla="*/ 1372366 w 4308628"/>
                <a:gd name="connsiteY10218" fmla="*/ 1706908 h 4305833"/>
                <a:gd name="connsiteX10219" fmla="*/ 1372000 w 4308628"/>
                <a:gd name="connsiteY10219" fmla="*/ 1706542 h 4305833"/>
                <a:gd name="connsiteX10220" fmla="*/ 1370534 w 4308628"/>
                <a:gd name="connsiteY10220" fmla="*/ 1664044 h 4305833"/>
                <a:gd name="connsiteX10221" fmla="*/ 1409368 w 4308628"/>
                <a:gd name="connsiteY10221" fmla="*/ 1646826 h 4305833"/>
                <a:gd name="connsiteX10222" fmla="*/ 1365405 w 4308628"/>
                <a:gd name="connsiteY10222" fmla="*/ 1706542 h 4305833"/>
                <a:gd name="connsiteX10223" fmla="*/ 1364306 w 4308628"/>
                <a:gd name="connsiteY10223" fmla="*/ 1707641 h 4305833"/>
                <a:gd name="connsiteX10224" fmla="*/ 1313383 w 4308628"/>
                <a:gd name="connsiteY10224" fmla="*/ 1689323 h 4305833"/>
                <a:gd name="connsiteX10225" fmla="*/ 1363940 w 4308628"/>
                <a:gd name="connsiteY10225" fmla="*/ 1666975 h 4305833"/>
                <a:gd name="connsiteX10226" fmla="*/ 1365405 w 4308628"/>
                <a:gd name="connsiteY10226" fmla="*/ 1706542 h 4305833"/>
                <a:gd name="connsiteX10227" fmla="*/ 1361742 w 4308628"/>
                <a:gd name="connsiteY10227" fmla="*/ 1713869 h 4305833"/>
                <a:gd name="connsiteX10228" fmla="*/ 1336463 w 4308628"/>
                <a:gd name="connsiteY10228" fmla="*/ 1730355 h 4305833"/>
                <a:gd name="connsiteX10229" fmla="*/ 1295431 w 4308628"/>
                <a:gd name="connsiteY10229" fmla="*/ 1699581 h 4305833"/>
                <a:gd name="connsiteX10230" fmla="*/ 1296530 w 4308628"/>
                <a:gd name="connsiteY10230" fmla="*/ 1697383 h 4305833"/>
                <a:gd name="connsiteX10231" fmla="*/ 1296164 w 4308628"/>
                <a:gd name="connsiteY10231" fmla="*/ 1696650 h 4305833"/>
                <a:gd name="connsiteX10232" fmla="*/ 1304590 w 4308628"/>
                <a:gd name="connsiteY10232" fmla="*/ 1692986 h 4305833"/>
                <a:gd name="connsiteX10233" fmla="*/ 1361742 w 4308628"/>
                <a:gd name="connsiteY10233" fmla="*/ 1713869 h 4305833"/>
                <a:gd name="connsiteX10234" fmla="*/ 1293600 w 4308628"/>
                <a:gd name="connsiteY10234" fmla="*/ 1690422 h 4305833"/>
                <a:gd name="connsiteX10235" fmla="*/ 1293600 w 4308628"/>
                <a:gd name="connsiteY10235" fmla="*/ 1690422 h 4305833"/>
                <a:gd name="connsiteX10236" fmla="*/ 1289570 w 4308628"/>
                <a:gd name="connsiteY10236" fmla="*/ 1688590 h 4305833"/>
                <a:gd name="connsiteX10237" fmla="*/ 1289570 w 4308628"/>
                <a:gd name="connsiteY10237" fmla="*/ 1687491 h 4305833"/>
                <a:gd name="connsiteX10238" fmla="*/ 1295431 w 4308628"/>
                <a:gd name="connsiteY10238" fmla="*/ 1689689 h 4305833"/>
                <a:gd name="connsiteX10239" fmla="*/ 1293600 w 4308628"/>
                <a:gd name="connsiteY10239" fmla="*/ 1690422 h 4305833"/>
                <a:gd name="connsiteX10240" fmla="*/ 1330235 w 4308628"/>
                <a:gd name="connsiteY10240" fmla="*/ 1734385 h 4305833"/>
                <a:gd name="connsiteX10241" fmla="*/ 1310818 w 4308628"/>
                <a:gd name="connsiteY10241" fmla="*/ 1747207 h 4305833"/>
                <a:gd name="connsiteX10242" fmla="*/ 1294332 w 4308628"/>
                <a:gd name="connsiteY10242" fmla="*/ 1707274 h 4305833"/>
                <a:gd name="connsiteX10243" fmla="*/ 1330235 w 4308628"/>
                <a:gd name="connsiteY10243" fmla="*/ 1734385 h 4305833"/>
                <a:gd name="connsiteX10244" fmla="*/ 1336097 w 4308628"/>
                <a:gd name="connsiteY10244" fmla="*/ 1738781 h 4305833"/>
                <a:gd name="connsiteX10245" fmla="*/ 1346355 w 4308628"/>
                <a:gd name="connsiteY10245" fmla="*/ 1746474 h 4305833"/>
                <a:gd name="connsiteX10246" fmla="*/ 1325473 w 4308628"/>
                <a:gd name="connsiteY10246" fmla="*/ 1783110 h 4305833"/>
                <a:gd name="connsiteX10247" fmla="*/ 1313749 w 4308628"/>
                <a:gd name="connsiteY10247" fmla="*/ 1753801 h 4305833"/>
                <a:gd name="connsiteX10248" fmla="*/ 1336097 w 4308628"/>
                <a:gd name="connsiteY10248" fmla="*/ 1738781 h 4305833"/>
                <a:gd name="connsiteX10249" fmla="*/ 1321076 w 4308628"/>
                <a:gd name="connsiteY10249" fmla="*/ 1790437 h 4305833"/>
                <a:gd name="connsiteX10250" fmla="*/ 1297263 w 4308628"/>
                <a:gd name="connsiteY10250" fmla="*/ 1832201 h 4305833"/>
                <a:gd name="connsiteX10251" fmla="*/ 1242310 w 4308628"/>
                <a:gd name="connsiteY10251" fmla="*/ 1805458 h 4305833"/>
                <a:gd name="connsiteX10252" fmla="*/ 1242310 w 4308628"/>
                <a:gd name="connsiteY10252" fmla="*/ 1805458 h 4305833"/>
                <a:gd name="connsiteX10253" fmla="*/ 1245241 w 4308628"/>
                <a:gd name="connsiteY10253" fmla="*/ 1802160 h 4305833"/>
                <a:gd name="connsiteX10254" fmla="*/ 1244874 w 4308628"/>
                <a:gd name="connsiteY10254" fmla="*/ 1798863 h 4305833"/>
                <a:gd name="connsiteX10255" fmla="*/ 1307155 w 4308628"/>
                <a:gd name="connsiteY10255" fmla="*/ 1757831 h 4305833"/>
                <a:gd name="connsiteX10256" fmla="*/ 1321076 w 4308628"/>
                <a:gd name="connsiteY10256" fmla="*/ 1790437 h 4305833"/>
                <a:gd name="connsiteX10257" fmla="*/ 1132403 w 4308628"/>
                <a:gd name="connsiteY10257" fmla="*/ 1759297 h 4305833"/>
                <a:gd name="connsiteX10258" fmla="*/ 1134235 w 4308628"/>
                <a:gd name="connsiteY10258" fmla="*/ 1760396 h 4305833"/>
                <a:gd name="connsiteX10259" fmla="*/ 1133869 w 4308628"/>
                <a:gd name="connsiteY10259" fmla="*/ 1761861 h 4305833"/>
                <a:gd name="connsiteX10260" fmla="*/ 1139364 w 4308628"/>
                <a:gd name="connsiteY10260" fmla="*/ 1768822 h 4305833"/>
                <a:gd name="connsiteX10261" fmla="*/ 1140097 w 4308628"/>
                <a:gd name="connsiteY10261" fmla="*/ 1830003 h 4305833"/>
                <a:gd name="connsiteX10262" fmla="*/ 1132403 w 4308628"/>
                <a:gd name="connsiteY10262" fmla="*/ 1759297 h 4305833"/>
                <a:gd name="connsiteX10263" fmla="*/ 1131670 w 4308628"/>
                <a:gd name="connsiteY10263" fmla="*/ 1751237 h 4305833"/>
                <a:gd name="connsiteX10264" fmla="*/ 1130205 w 4308628"/>
                <a:gd name="connsiteY10264" fmla="*/ 1739147 h 4305833"/>
                <a:gd name="connsiteX10265" fmla="*/ 1136067 w 4308628"/>
                <a:gd name="connsiteY10265" fmla="*/ 1753435 h 4305833"/>
                <a:gd name="connsiteX10266" fmla="*/ 1131670 w 4308628"/>
                <a:gd name="connsiteY10266" fmla="*/ 1751237 h 4305833"/>
                <a:gd name="connsiteX10267" fmla="*/ 866429 w 4308628"/>
                <a:gd name="connsiteY10267" fmla="*/ 1688590 h 4305833"/>
                <a:gd name="connsiteX10268" fmla="*/ 865696 w 4308628"/>
                <a:gd name="connsiteY10268" fmla="*/ 1678699 h 4305833"/>
                <a:gd name="connsiteX10269" fmla="*/ 867895 w 4308628"/>
                <a:gd name="connsiteY10269" fmla="*/ 1676134 h 4305833"/>
                <a:gd name="connsiteX10270" fmla="*/ 933106 w 4308628"/>
                <a:gd name="connsiteY10270" fmla="*/ 1675401 h 4305833"/>
                <a:gd name="connsiteX10271" fmla="*/ 866429 w 4308628"/>
                <a:gd name="connsiteY10271" fmla="*/ 1688590 h 4305833"/>
                <a:gd name="connsiteX10272" fmla="*/ 853973 w 4308628"/>
                <a:gd name="connsiteY10272" fmla="*/ 1474639 h 4305833"/>
                <a:gd name="connsiteX10273" fmla="*/ 853973 w 4308628"/>
                <a:gd name="connsiteY10273" fmla="*/ 1474639 h 4305833"/>
                <a:gd name="connsiteX10274" fmla="*/ 859468 w 4308628"/>
                <a:gd name="connsiteY10274" fmla="*/ 1474639 h 4305833"/>
                <a:gd name="connsiteX10275" fmla="*/ 859102 w 4308628"/>
                <a:gd name="connsiteY10275" fmla="*/ 1563297 h 4305833"/>
                <a:gd name="connsiteX10276" fmla="*/ 853973 w 4308628"/>
                <a:gd name="connsiteY10276" fmla="*/ 1474639 h 4305833"/>
                <a:gd name="connsiteX10277" fmla="*/ 674459 w 4308628"/>
                <a:gd name="connsiteY10277" fmla="*/ 1918662 h 4305833"/>
                <a:gd name="connsiteX10278" fmla="*/ 675192 w 4308628"/>
                <a:gd name="connsiteY10278" fmla="*/ 1918662 h 4305833"/>
                <a:gd name="connsiteX10279" fmla="*/ 675924 w 4308628"/>
                <a:gd name="connsiteY10279" fmla="*/ 1918295 h 4305833"/>
                <a:gd name="connsiteX10280" fmla="*/ 684351 w 4308628"/>
                <a:gd name="connsiteY10280" fmla="*/ 1928187 h 4305833"/>
                <a:gd name="connsiteX10281" fmla="*/ 662003 w 4308628"/>
                <a:gd name="connsiteY10281" fmla="*/ 1951267 h 4305833"/>
                <a:gd name="connsiteX10282" fmla="*/ 668231 w 4308628"/>
                <a:gd name="connsiteY10282" fmla="*/ 1934415 h 4305833"/>
                <a:gd name="connsiteX10283" fmla="*/ 674092 w 4308628"/>
                <a:gd name="connsiteY10283" fmla="*/ 1918295 h 4305833"/>
                <a:gd name="connsiteX10284" fmla="*/ 674459 w 4308628"/>
                <a:gd name="connsiteY10284" fmla="*/ 1918662 h 4305833"/>
                <a:gd name="connsiteX10285" fmla="*/ 674459 w 4308628"/>
                <a:gd name="connsiteY10285" fmla="*/ 1918662 h 4305833"/>
                <a:gd name="connsiteX10286" fmla="*/ 703767 w 4308628"/>
                <a:gd name="connsiteY10286" fmla="*/ 2372942 h 4305833"/>
                <a:gd name="connsiteX10287" fmla="*/ 703767 w 4308628"/>
                <a:gd name="connsiteY10287" fmla="*/ 2372942 h 4305833"/>
                <a:gd name="connsiteX10288" fmla="*/ 737106 w 4308628"/>
                <a:gd name="connsiteY10288" fmla="*/ 2290512 h 4305833"/>
                <a:gd name="connsiteX10289" fmla="*/ 708530 w 4308628"/>
                <a:gd name="connsiteY10289" fmla="*/ 2374407 h 4305833"/>
                <a:gd name="connsiteX10290" fmla="*/ 703767 w 4308628"/>
                <a:gd name="connsiteY10290" fmla="*/ 2372942 h 4305833"/>
                <a:gd name="connsiteX10291" fmla="*/ 780702 w 4308628"/>
                <a:gd name="connsiteY10291" fmla="*/ 2183536 h 4305833"/>
                <a:gd name="connsiteX10292" fmla="*/ 784732 w 4308628"/>
                <a:gd name="connsiteY10292" fmla="*/ 2174377 h 4305833"/>
                <a:gd name="connsiteX10293" fmla="*/ 843349 w 4308628"/>
                <a:gd name="connsiteY10293" fmla="*/ 2208449 h 4305833"/>
                <a:gd name="connsiteX10294" fmla="*/ 782167 w 4308628"/>
                <a:gd name="connsiteY10294" fmla="*/ 2186467 h 4305833"/>
                <a:gd name="connsiteX10295" fmla="*/ 780702 w 4308628"/>
                <a:gd name="connsiteY10295" fmla="*/ 2183536 h 4305833"/>
                <a:gd name="connsiteX10296" fmla="*/ 780702 w 4308628"/>
                <a:gd name="connsiteY10296" fmla="*/ 2183536 h 4305833"/>
                <a:gd name="connsiteX10297" fmla="*/ 1056201 w 4308628"/>
                <a:gd name="connsiteY10297" fmla="*/ 2201122 h 4305833"/>
                <a:gd name="connsiteX10298" fmla="*/ 1061330 w 4308628"/>
                <a:gd name="connsiteY10298" fmla="*/ 2200389 h 4305833"/>
                <a:gd name="connsiteX10299" fmla="*/ 1051072 w 4308628"/>
                <a:gd name="connsiteY10299" fmla="*/ 2212112 h 4305833"/>
                <a:gd name="connsiteX10300" fmla="*/ 1056201 w 4308628"/>
                <a:gd name="connsiteY10300" fmla="*/ 2201122 h 4305833"/>
                <a:gd name="connsiteX10301" fmla="*/ 1178930 w 4308628"/>
                <a:gd name="connsiteY10301" fmla="*/ 2185734 h 4305833"/>
                <a:gd name="connsiteX10302" fmla="*/ 1178930 w 4308628"/>
                <a:gd name="connsiteY10302" fmla="*/ 2185734 h 4305833"/>
                <a:gd name="connsiteX10303" fmla="*/ 1239379 w 4308628"/>
                <a:gd name="connsiteY10303" fmla="*/ 2178407 h 4305833"/>
                <a:gd name="connsiteX10304" fmla="*/ 1248171 w 4308628"/>
                <a:gd name="connsiteY10304" fmla="*/ 2225301 h 4305833"/>
                <a:gd name="connsiteX10305" fmla="*/ 1224725 w 4308628"/>
                <a:gd name="connsiteY10305" fmla="*/ 2252045 h 4305833"/>
                <a:gd name="connsiteX10306" fmla="*/ 1179297 w 4308628"/>
                <a:gd name="connsiteY10306" fmla="*/ 2192329 h 4305833"/>
                <a:gd name="connsiteX10307" fmla="*/ 1180762 w 4308628"/>
                <a:gd name="connsiteY10307" fmla="*/ 2189398 h 4305833"/>
                <a:gd name="connsiteX10308" fmla="*/ 1179297 w 4308628"/>
                <a:gd name="connsiteY10308" fmla="*/ 2185368 h 4305833"/>
                <a:gd name="connsiteX10309" fmla="*/ 1178930 w 4308628"/>
                <a:gd name="connsiteY10309" fmla="*/ 2185734 h 4305833"/>
                <a:gd name="connsiteX10310" fmla="*/ 1249637 w 4308628"/>
                <a:gd name="connsiteY10310" fmla="*/ 2234094 h 4305833"/>
                <a:gd name="connsiteX10311" fmla="*/ 1257330 w 4308628"/>
                <a:gd name="connsiteY10311" fmla="*/ 2275491 h 4305833"/>
                <a:gd name="connsiteX10312" fmla="*/ 1245241 w 4308628"/>
                <a:gd name="connsiteY10312" fmla="*/ 2279522 h 4305833"/>
                <a:gd name="connsiteX10313" fmla="*/ 1228755 w 4308628"/>
                <a:gd name="connsiteY10313" fmla="*/ 2257907 h 4305833"/>
                <a:gd name="connsiteX10314" fmla="*/ 1249637 w 4308628"/>
                <a:gd name="connsiteY10314" fmla="*/ 2234094 h 4305833"/>
                <a:gd name="connsiteX10315" fmla="*/ 1238646 w 4308628"/>
                <a:gd name="connsiteY10315" fmla="*/ 2281720 h 4305833"/>
                <a:gd name="connsiteX10316" fmla="*/ 1195783 w 4308628"/>
                <a:gd name="connsiteY10316" fmla="*/ 2295641 h 4305833"/>
                <a:gd name="connsiteX10317" fmla="*/ 1224358 w 4308628"/>
                <a:gd name="connsiteY10317" fmla="*/ 2263402 h 4305833"/>
                <a:gd name="connsiteX10318" fmla="*/ 1238646 w 4308628"/>
                <a:gd name="connsiteY10318" fmla="*/ 2281720 h 4305833"/>
                <a:gd name="connsiteX10319" fmla="*/ 1185158 w 4308628"/>
                <a:gd name="connsiteY10319" fmla="*/ 2312127 h 4305833"/>
                <a:gd name="connsiteX10320" fmla="*/ 1185158 w 4308628"/>
                <a:gd name="connsiteY10320" fmla="*/ 2312127 h 4305833"/>
                <a:gd name="connsiteX10321" fmla="*/ 1189555 w 4308628"/>
                <a:gd name="connsiteY10321" fmla="*/ 2310662 h 4305833"/>
                <a:gd name="connsiteX10322" fmla="*/ 1191386 w 4308628"/>
                <a:gd name="connsiteY10322" fmla="*/ 2312127 h 4305833"/>
                <a:gd name="connsiteX10323" fmla="*/ 1185158 w 4308628"/>
                <a:gd name="connsiteY10323" fmla="*/ 2312127 h 4305833"/>
                <a:gd name="connsiteX10324" fmla="*/ 1185158 w 4308628"/>
                <a:gd name="connsiteY10324" fmla="*/ 2312127 h 4305833"/>
                <a:gd name="connsiteX10325" fmla="*/ 1194317 w 4308628"/>
                <a:gd name="connsiteY10325" fmla="*/ 2306265 h 4305833"/>
                <a:gd name="connsiteX10326" fmla="*/ 1194684 w 4308628"/>
                <a:gd name="connsiteY10326" fmla="*/ 2305899 h 4305833"/>
                <a:gd name="connsiteX10327" fmla="*/ 1194684 w 4308628"/>
                <a:gd name="connsiteY10327" fmla="*/ 2303335 h 4305833"/>
                <a:gd name="connsiteX10328" fmla="*/ 1243409 w 4308628"/>
                <a:gd name="connsiteY10328" fmla="*/ 2287581 h 4305833"/>
                <a:gd name="connsiteX10329" fmla="*/ 1261727 w 4308628"/>
                <a:gd name="connsiteY10329" fmla="*/ 2311394 h 4305833"/>
                <a:gd name="connsiteX10330" fmla="*/ 1201278 w 4308628"/>
                <a:gd name="connsiteY10330" fmla="*/ 2312494 h 4305833"/>
                <a:gd name="connsiteX10331" fmla="*/ 1194317 w 4308628"/>
                <a:gd name="connsiteY10331" fmla="*/ 2306265 h 4305833"/>
                <a:gd name="connsiteX10332" fmla="*/ 1262093 w 4308628"/>
                <a:gd name="connsiteY10332" fmla="*/ 2317989 h 4305833"/>
                <a:gd name="connsiteX10333" fmla="*/ 1262826 w 4308628"/>
                <a:gd name="connsiteY10333" fmla="*/ 2319454 h 4305833"/>
                <a:gd name="connsiteX10334" fmla="*/ 1248538 w 4308628"/>
                <a:gd name="connsiteY10334" fmla="*/ 2356090 h 4305833"/>
                <a:gd name="connsiteX10335" fmla="*/ 1208239 w 4308628"/>
                <a:gd name="connsiteY10335" fmla="*/ 2318722 h 4305833"/>
                <a:gd name="connsiteX10336" fmla="*/ 1262093 w 4308628"/>
                <a:gd name="connsiteY10336" fmla="*/ 2317989 h 4305833"/>
                <a:gd name="connsiteX10337" fmla="*/ 1269054 w 4308628"/>
                <a:gd name="connsiteY10337" fmla="*/ 2321653 h 4305833"/>
                <a:gd name="connsiteX10338" fmla="*/ 1269786 w 4308628"/>
                <a:gd name="connsiteY10338" fmla="*/ 2321286 h 4305833"/>
                <a:gd name="connsiteX10339" fmla="*/ 1293966 w 4308628"/>
                <a:gd name="connsiteY10339" fmla="*/ 2351694 h 4305833"/>
                <a:gd name="connsiteX10340" fmla="*/ 1285540 w 4308628"/>
                <a:gd name="connsiteY10340" fmla="*/ 2389795 h 4305833"/>
                <a:gd name="connsiteX10341" fmla="*/ 1285173 w 4308628"/>
                <a:gd name="connsiteY10341" fmla="*/ 2389795 h 4305833"/>
                <a:gd name="connsiteX10342" fmla="*/ 1254033 w 4308628"/>
                <a:gd name="connsiteY10342" fmla="*/ 2360852 h 4305833"/>
                <a:gd name="connsiteX10343" fmla="*/ 1269054 w 4308628"/>
                <a:gd name="connsiteY10343" fmla="*/ 2321653 h 4305833"/>
                <a:gd name="connsiteX10344" fmla="*/ 1280044 w 4308628"/>
                <a:gd name="connsiteY10344" fmla="*/ 2394924 h 4305833"/>
                <a:gd name="connsiteX10345" fmla="*/ 1280044 w 4308628"/>
                <a:gd name="connsiteY10345" fmla="*/ 2396389 h 4305833"/>
                <a:gd name="connsiteX10346" fmla="*/ 1230953 w 4308628"/>
                <a:gd name="connsiteY10346" fmla="*/ 2419103 h 4305833"/>
                <a:gd name="connsiteX10347" fmla="*/ 1250736 w 4308628"/>
                <a:gd name="connsiteY10347" fmla="*/ 2367813 h 4305833"/>
                <a:gd name="connsiteX10348" fmla="*/ 1280044 w 4308628"/>
                <a:gd name="connsiteY10348" fmla="*/ 2394924 h 4305833"/>
                <a:gd name="connsiteX10349" fmla="*/ 1282609 w 4308628"/>
                <a:gd name="connsiteY10349" fmla="*/ 2402983 h 4305833"/>
                <a:gd name="connsiteX10350" fmla="*/ 1276381 w 4308628"/>
                <a:gd name="connsiteY10350" fmla="*/ 2432658 h 4305833"/>
                <a:gd name="connsiteX10351" fmla="*/ 1225824 w 4308628"/>
                <a:gd name="connsiteY10351" fmla="*/ 2439985 h 4305833"/>
                <a:gd name="connsiteX10352" fmla="*/ 1225091 w 4308628"/>
                <a:gd name="connsiteY10352" fmla="*/ 2437787 h 4305833"/>
                <a:gd name="connsiteX10353" fmla="*/ 1224358 w 4308628"/>
                <a:gd name="connsiteY10353" fmla="*/ 2437421 h 4305833"/>
                <a:gd name="connsiteX10354" fmla="*/ 1227656 w 4308628"/>
                <a:gd name="connsiteY10354" fmla="*/ 2428994 h 4305833"/>
                <a:gd name="connsiteX10355" fmla="*/ 1282609 w 4308628"/>
                <a:gd name="connsiteY10355" fmla="*/ 2402983 h 4305833"/>
                <a:gd name="connsiteX10356" fmla="*/ 1275282 w 4308628"/>
                <a:gd name="connsiteY10356" fmla="*/ 2439619 h 4305833"/>
                <a:gd name="connsiteX10357" fmla="*/ 1270519 w 4308628"/>
                <a:gd name="connsiteY10357" fmla="*/ 2462699 h 4305833"/>
                <a:gd name="connsiteX10358" fmla="*/ 1230953 w 4308628"/>
                <a:gd name="connsiteY10358" fmla="*/ 2445847 h 4305833"/>
                <a:gd name="connsiteX10359" fmla="*/ 1275282 w 4308628"/>
                <a:gd name="connsiteY10359" fmla="*/ 2439619 h 4305833"/>
                <a:gd name="connsiteX10360" fmla="*/ 1282609 w 4308628"/>
                <a:gd name="connsiteY10360" fmla="*/ 2438520 h 4305833"/>
                <a:gd name="connsiteX10361" fmla="*/ 1295065 w 4308628"/>
                <a:gd name="connsiteY10361" fmla="*/ 2436688 h 4305833"/>
                <a:gd name="connsiteX10362" fmla="*/ 1306056 w 4308628"/>
                <a:gd name="connsiteY10362" fmla="*/ 2477354 h 4305833"/>
                <a:gd name="connsiteX10363" fmla="*/ 1277114 w 4308628"/>
                <a:gd name="connsiteY10363" fmla="*/ 2465264 h 4305833"/>
                <a:gd name="connsiteX10364" fmla="*/ 1282609 w 4308628"/>
                <a:gd name="connsiteY10364" fmla="*/ 2438520 h 4305833"/>
                <a:gd name="connsiteX10365" fmla="*/ 1308620 w 4308628"/>
                <a:gd name="connsiteY10365" fmla="*/ 2485780 h 4305833"/>
                <a:gd name="connsiteX10366" fmla="*/ 1321443 w 4308628"/>
                <a:gd name="connsiteY10366" fmla="*/ 2531940 h 4305833"/>
                <a:gd name="connsiteX10367" fmla="*/ 1263558 w 4308628"/>
                <a:gd name="connsiteY10367" fmla="*/ 2551357 h 4305833"/>
                <a:gd name="connsiteX10368" fmla="*/ 1263558 w 4308628"/>
                <a:gd name="connsiteY10368" fmla="*/ 2551357 h 4305833"/>
                <a:gd name="connsiteX10369" fmla="*/ 1260628 w 4308628"/>
                <a:gd name="connsiteY10369" fmla="*/ 2544763 h 4305833"/>
                <a:gd name="connsiteX10370" fmla="*/ 1275648 w 4308628"/>
                <a:gd name="connsiteY10370" fmla="*/ 2471492 h 4305833"/>
                <a:gd name="connsiteX10371" fmla="*/ 1308620 w 4308628"/>
                <a:gd name="connsiteY10371" fmla="*/ 2485780 h 4305833"/>
                <a:gd name="connsiteX10372" fmla="*/ 914422 w 4308628"/>
                <a:gd name="connsiteY10372" fmla="*/ 2735267 h 4305833"/>
                <a:gd name="connsiteX10373" fmla="*/ 906728 w 4308628"/>
                <a:gd name="connsiteY10373" fmla="*/ 2728673 h 4305833"/>
                <a:gd name="connsiteX10374" fmla="*/ 906728 w 4308628"/>
                <a:gd name="connsiteY10374" fmla="*/ 2725376 h 4305833"/>
                <a:gd name="connsiteX10375" fmla="*/ 952156 w 4308628"/>
                <a:gd name="connsiteY10375" fmla="*/ 2678482 h 4305833"/>
                <a:gd name="connsiteX10376" fmla="*/ 914422 w 4308628"/>
                <a:gd name="connsiteY10376" fmla="*/ 2735267 h 4305833"/>
                <a:gd name="connsiteX10377" fmla="*/ 754691 w 4308628"/>
                <a:gd name="connsiteY10377" fmla="*/ 2592389 h 4305833"/>
                <a:gd name="connsiteX10378" fmla="*/ 754691 w 4308628"/>
                <a:gd name="connsiteY10378" fmla="*/ 2592389 h 4305833"/>
                <a:gd name="connsiteX10379" fmla="*/ 758354 w 4308628"/>
                <a:gd name="connsiteY10379" fmla="*/ 2588359 h 4305833"/>
                <a:gd name="connsiteX10380" fmla="*/ 821001 w 4308628"/>
                <a:gd name="connsiteY10380" fmla="*/ 2651739 h 4305833"/>
                <a:gd name="connsiteX10381" fmla="*/ 754691 w 4308628"/>
                <a:gd name="connsiteY10381" fmla="*/ 2592389 h 4305833"/>
                <a:gd name="connsiteX10382" fmla="*/ 751394 w 4308628"/>
                <a:gd name="connsiteY10382" fmla="*/ 2585795 h 4305833"/>
                <a:gd name="connsiteX10383" fmla="*/ 749562 w 4308628"/>
                <a:gd name="connsiteY10383" fmla="*/ 2579566 h 4305833"/>
                <a:gd name="connsiteX10384" fmla="*/ 753592 w 4308628"/>
                <a:gd name="connsiteY10384" fmla="*/ 2583597 h 4305833"/>
                <a:gd name="connsiteX10385" fmla="*/ 751394 w 4308628"/>
                <a:gd name="connsiteY10385" fmla="*/ 2585795 h 4305833"/>
                <a:gd name="connsiteX10386" fmla="*/ 931640 w 4308628"/>
                <a:gd name="connsiteY10386" fmla="*/ 3000143 h 4305833"/>
                <a:gd name="connsiteX10387" fmla="*/ 928343 w 4308628"/>
                <a:gd name="connsiteY10387" fmla="*/ 3012599 h 4305833"/>
                <a:gd name="connsiteX10388" fmla="*/ 927610 w 4308628"/>
                <a:gd name="connsiteY10388" fmla="*/ 3012599 h 4305833"/>
                <a:gd name="connsiteX10389" fmla="*/ 926511 w 4308628"/>
                <a:gd name="connsiteY10389" fmla="*/ 3013698 h 4305833"/>
                <a:gd name="connsiteX10390" fmla="*/ 914055 w 4308628"/>
                <a:gd name="connsiteY10390" fmla="*/ 3001608 h 4305833"/>
                <a:gd name="connsiteX10391" fmla="*/ 900867 w 4308628"/>
                <a:gd name="connsiteY10391" fmla="*/ 2989152 h 4305833"/>
                <a:gd name="connsiteX10392" fmla="*/ 931640 w 4308628"/>
                <a:gd name="connsiteY10392" fmla="*/ 3000143 h 4305833"/>
                <a:gd name="connsiteX10393" fmla="*/ 941898 w 4308628"/>
                <a:gd name="connsiteY10393" fmla="*/ 3032382 h 4305833"/>
                <a:gd name="connsiteX10394" fmla="*/ 941898 w 4308628"/>
                <a:gd name="connsiteY10394" fmla="*/ 3032015 h 4305833"/>
                <a:gd name="connsiteX10395" fmla="*/ 954721 w 4308628"/>
                <a:gd name="connsiteY10395" fmla="*/ 3033115 h 4305833"/>
                <a:gd name="connsiteX10396" fmla="*/ 955087 w 4308628"/>
                <a:gd name="connsiteY10396" fmla="*/ 3065354 h 4305833"/>
                <a:gd name="connsiteX10397" fmla="*/ 947394 w 4308628"/>
                <a:gd name="connsiteY10397" fmla="*/ 3048868 h 4305833"/>
                <a:gd name="connsiteX10398" fmla="*/ 940067 w 4308628"/>
                <a:gd name="connsiteY10398" fmla="*/ 3033115 h 4305833"/>
                <a:gd name="connsiteX10399" fmla="*/ 941898 w 4308628"/>
                <a:gd name="connsiteY10399" fmla="*/ 3032382 h 4305833"/>
                <a:gd name="connsiteX10400" fmla="*/ 941898 w 4308628"/>
                <a:gd name="connsiteY10400" fmla="*/ 3032382 h 4305833"/>
                <a:gd name="connsiteX10401" fmla="*/ 1283342 w 4308628"/>
                <a:gd name="connsiteY10401" fmla="*/ 3333526 h 4305833"/>
                <a:gd name="connsiteX10402" fmla="*/ 1283342 w 4308628"/>
                <a:gd name="connsiteY10402" fmla="*/ 3333526 h 4305833"/>
                <a:gd name="connsiteX10403" fmla="*/ 1248904 w 4308628"/>
                <a:gd name="connsiteY10403" fmla="*/ 3251829 h 4305833"/>
                <a:gd name="connsiteX10404" fmla="*/ 1288104 w 4308628"/>
                <a:gd name="connsiteY10404" fmla="*/ 3331328 h 4305833"/>
                <a:gd name="connsiteX10405" fmla="*/ 1283342 w 4308628"/>
                <a:gd name="connsiteY10405" fmla="*/ 3333526 h 4305833"/>
                <a:gd name="connsiteX10406" fmla="*/ 1203843 w 4308628"/>
                <a:gd name="connsiteY10406" fmla="*/ 3144853 h 4305833"/>
                <a:gd name="connsiteX10407" fmla="*/ 1200179 w 4308628"/>
                <a:gd name="connsiteY10407" fmla="*/ 3135694 h 4305833"/>
                <a:gd name="connsiteX10408" fmla="*/ 1266123 w 4308628"/>
                <a:gd name="connsiteY10408" fmla="*/ 3118476 h 4305833"/>
                <a:gd name="connsiteX10409" fmla="*/ 1207140 w 4308628"/>
                <a:gd name="connsiteY10409" fmla="*/ 3146319 h 4305833"/>
                <a:gd name="connsiteX10410" fmla="*/ 1203843 w 4308628"/>
                <a:gd name="connsiteY10410" fmla="*/ 3144853 h 4305833"/>
                <a:gd name="connsiteX10411" fmla="*/ 1203843 w 4308628"/>
                <a:gd name="connsiteY10411" fmla="*/ 3144853 h 4305833"/>
                <a:gd name="connsiteX10412" fmla="*/ 1411200 w 4308628"/>
                <a:gd name="connsiteY10412" fmla="*/ 2962408 h 4305833"/>
                <a:gd name="connsiteX10413" fmla="*/ 1414130 w 4308628"/>
                <a:gd name="connsiteY10413" fmla="*/ 2958378 h 4305833"/>
                <a:gd name="connsiteX10414" fmla="*/ 1415230 w 4308628"/>
                <a:gd name="connsiteY10414" fmla="*/ 2973765 h 4305833"/>
                <a:gd name="connsiteX10415" fmla="*/ 1411200 w 4308628"/>
                <a:gd name="connsiteY10415" fmla="*/ 2962408 h 4305833"/>
                <a:gd name="connsiteX10416" fmla="*/ 1409734 w 4308628"/>
                <a:gd name="connsiteY10416" fmla="*/ 2953249 h 4305833"/>
                <a:gd name="connsiteX10417" fmla="*/ 1408635 w 4308628"/>
                <a:gd name="connsiteY10417" fmla="*/ 2954714 h 4305833"/>
                <a:gd name="connsiteX10418" fmla="*/ 1384822 w 4308628"/>
                <a:gd name="connsiteY10418" fmla="*/ 2888038 h 4305833"/>
                <a:gd name="connsiteX10419" fmla="*/ 1410833 w 4308628"/>
                <a:gd name="connsiteY10419" fmla="*/ 2943358 h 4305833"/>
                <a:gd name="connsiteX10420" fmla="*/ 1409002 w 4308628"/>
                <a:gd name="connsiteY10420" fmla="*/ 2945189 h 4305833"/>
                <a:gd name="connsiteX10421" fmla="*/ 1409002 w 4308628"/>
                <a:gd name="connsiteY10421" fmla="*/ 2952150 h 4305833"/>
                <a:gd name="connsiteX10422" fmla="*/ 1409734 w 4308628"/>
                <a:gd name="connsiteY10422" fmla="*/ 2953249 h 4305833"/>
                <a:gd name="connsiteX10423" fmla="*/ 1409734 w 4308628"/>
                <a:gd name="connsiteY10423" fmla="*/ 2953249 h 4305833"/>
                <a:gd name="connsiteX10424" fmla="*/ 1571297 w 4308628"/>
                <a:gd name="connsiteY10424" fmla="*/ 2848838 h 4305833"/>
                <a:gd name="connsiteX10425" fmla="*/ 1606101 w 4308628"/>
                <a:gd name="connsiteY10425" fmla="*/ 2872651 h 4305833"/>
                <a:gd name="connsiteX10426" fmla="*/ 1600239 w 4308628"/>
                <a:gd name="connsiteY10426" fmla="*/ 2884008 h 4305833"/>
                <a:gd name="connsiteX10427" fmla="*/ 1573129 w 4308628"/>
                <a:gd name="connsiteY10427" fmla="*/ 2880345 h 4305833"/>
                <a:gd name="connsiteX10428" fmla="*/ 1571297 w 4308628"/>
                <a:gd name="connsiteY10428" fmla="*/ 2848838 h 4305833"/>
                <a:gd name="connsiteX10429" fmla="*/ 1596942 w 4308628"/>
                <a:gd name="connsiteY10429" fmla="*/ 2890236 h 4305833"/>
                <a:gd name="connsiteX10430" fmla="*/ 1576792 w 4308628"/>
                <a:gd name="connsiteY10430" fmla="*/ 2930535 h 4305833"/>
                <a:gd name="connsiteX10431" fmla="*/ 1573861 w 4308628"/>
                <a:gd name="connsiteY10431" fmla="*/ 2887672 h 4305833"/>
                <a:gd name="connsiteX10432" fmla="*/ 1596942 w 4308628"/>
                <a:gd name="connsiteY10432" fmla="*/ 2890236 h 4305833"/>
                <a:gd name="connsiteX10433" fmla="*/ 1580456 w 4308628"/>
                <a:gd name="connsiteY10433" fmla="*/ 2949219 h 4305833"/>
                <a:gd name="connsiteX10434" fmla="*/ 1583387 w 4308628"/>
                <a:gd name="connsiteY10434" fmla="*/ 2945922 h 4305833"/>
                <a:gd name="connsiteX10435" fmla="*/ 1585218 w 4308628"/>
                <a:gd name="connsiteY10435" fmla="*/ 2945922 h 4305833"/>
                <a:gd name="connsiteX10436" fmla="*/ 1580822 w 4308628"/>
                <a:gd name="connsiteY10436" fmla="*/ 2950318 h 4305833"/>
                <a:gd name="connsiteX10437" fmla="*/ 1580456 w 4308628"/>
                <a:gd name="connsiteY10437" fmla="*/ 2949219 h 4305833"/>
                <a:gd name="connsiteX10438" fmla="*/ 1582654 w 4308628"/>
                <a:gd name="connsiteY10438" fmla="*/ 2938961 h 4305833"/>
                <a:gd name="connsiteX10439" fmla="*/ 1582654 w 4308628"/>
                <a:gd name="connsiteY10439" fmla="*/ 2938228 h 4305833"/>
                <a:gd name="connsiteX10440" fmla="*/ 1580822 w 4308628"/>
                <a:gd name="connsiteY10440" fmla="*/ 2936763 h 4305833"/>
                <a:gd name="connsiteX10441" fmla="*/ 1603903 w 4308628"/>
                <a:gd name="connsiteY10441" fmla="*/ 2891335 h 4305833"/>
                <a:gd name="connsiteX10442" fmla="*/ 1633944 w 4308628"/>
                <a:gd name="connsiteY10442" fmla="*/ 2895365 h 4305833"/>
                <a:gd name="connsiteX10443" fmla="*/ 1591813 w 4308628"/>
                <a:gd name="connsiteY10443" fmla="*/ 2938961 h 4305833"/>
                <a:gd name="connsiteX10444" fmla="*/ 1582654 w 4308628"/>
                <a:gd name="connsiteY10444" fmla="*/ 2938961 h 4305833"/>
                <a:gd name="connsiteX10445" fmla="*/ 1639073 w 4308628"/>
                <a:gd name="connsiteY10445" fmla="*/ 2899395 h 4305833"/>
                <a:gd name="connsiteX10446" fmla="*/ 1640538 w 4308628"/>
                <a:gd name="connsiteY10446" fmla="*/ 2900127 h 4305833"/>
                <a:gd name="connsiteX10447" fmla="*/ 1656658 w 4308628"/>
                <a:gd name="connsiteY10447" fmla="*/ 2936397 h 4305833"/>
                <a:gd name="connsiteX10448" fmla="*/ 1601704 w 4308628"/>
                <a:gd name="connsiteY10448" fmla="*/ 2938595 h 4305833"/>
                <a:gd name="connsiteX10449" fmla="*/ 1639073 w 4308628"/>
                <a:gd name="connsiteY10449" fmla="*/ 2899395 h 4305833"/>
                <a:gd name="connsiteX10450" fmla="*/ 1646766 w 4308628"/>
                <a:gd name="connsiteY10450" fmla="*/ 2897197 h 4305833"/>
                <a:gd name="connsiteX10451" fmla="*/ 1646766 w 4308628"/>
                <a:gd name="connsiteY10451" fmla="*/ 2896831 h 4305833"/>
                <a:gd name="connsiteX10452" fmla="*/ 1685600 w 4308628"/>
                <a:gd name="connsiteY10452" fmla="*/ 2901227 h 4305833"/>
                <a:gd name="connsiteX10453" fmla="*/ 1706482 w 4308628"/>
                <a:gd name="connsiteY10453" fmla="*/ 2934199 h 4305833"/>
                <a:gd name="connsiteX10454" fmla="*/ 1706116 w 4308628"/>
                <a:gd name="connsiteY10454" fmla="*/ 2934565 h 4305833"/>
                <a:gd name="connsiteX10455" fmla="*/ 1663619 w 4308628"/>
                <a:gd name="connsiteY10455" fmla="*/ 2936030 h 4305833"/>
                <a:gd name="connsiteX10456" fmla="*/ 1646766 w 4308628"/>
                <a:gd name="connsiteY10456" fmla="*/ 2897197 h 4305833"/>
                <a:gd name="connsiteX10457" fmla="*/ 1706482 w 4308628"/>
                <a:gd name="connsiteY10457" fmla="*/ 2941159 h 4305833"/>
                <a:gd name="connsiteX10458" fmla="*/ 1707581 w 4308628"/>
                <a:gd name="connsiteY10458" fmla="*/ 2942625 h 4305833"/>
                <a:gd name="connsiteX10459" fmla="*/ 1689263 w 4308628"/>
                <a:gd name="connsiteY10459" fmla="*/ 2993182 h 4305833"/>
                <a:gd name="connsiteX10460" fmla="*/ 1666916 w 4308628"/>
                <a:gd name="connsiteY10460" fmla="*/ 2942625 h 4305833"/>
                <a:gd name="connsiteX10461" fmla="*/ 1706482 w 4308628"/>
                <a:gd name="connsiteY10461" fmla="*/ 2941159 h 4305833"/>
                <a:gd name="connsiteX10462" fmla="*/ 1713809 w 4308628"/>
                <a:gd name="connsiteY10462" fmla="*/ 2944823 h 4305833"/>
                <a:gd name="connsiteX10463" fmla="*/ 1730295 w 4308628"/>
                <a:gd name="connsiteY10463" fmla="*/ 2970102 h 4305833"/>
                <a:gd name="connsiteX10464" fmla="*/ 1699888 w 4308628"/>
                <a:gd name="connsiteY10464" fmla="*/ 3011133 h 4305833"/>
                <a:gd name="connsiteX10465" fmla="*/ 1697323 w 4308628"/>
                <a:gd name="connsiteY10465" fmla="*/ 3010034 h 4305833"/>
                <a:gd name="connsiteX10466" fmla="*/ 1696957 w 4308628"/>
                <a:gd name="connsiteY10466" fmla="*/ 3010034 h 4305833"/>
                <a:gd name="connsiteX10467" fmla="*/ 1693293 w 4308628"/>
                <a:gd name="connsiteY10467" fmla="*/ 3001608 h 4305833"/>
                <a:gd name="connsiteX10468" fmla="*/ 1713809 w 4308628"/>
                <a:gd name="connsiteY10468" fmla="*/ 2944823 h 4305833"/>
                <a:gd name="connsiteX10469" fmla="*/ 1734325 w 4308628"/>
                <a:gd name="connsiteY10469" fmla="*/ 2975963 h 4305833"/>
                <a:gd name="connsiteX10470" fmla="*/ 1747148 w 4308628"/>
                <a:gd name="connsiteY10470" fmla="*/ 2995380 h 4305833"/>
                <a:gd name="connsiteX10471" fmla="*/ 1707215 w 4308628"/>
                <a:gd name="connsiteY10471" fmla="*/ 3011500 h 4305833"/>
                <a:gd name="connsiteX10472" fmla="*/ 1734325 w 4308628"/>
                <a:gd name="connsiteY10472" fmla="*/ 2975963 h 4305833"/>
                <a:gd name="connsiteX10473" fmla="*/ 1738721 w 4308628"/>
                <a:gd name="connsiteY10473" fmla="*/ 2970468 h 4305833"/>
                <a:gd name="connsiteX10474" fmla="*/ 1746415 w 4308628"/>
                <a:gd name="connsiteY10474" fmla="*/ 2960576 h 4305833"/>
                <a:gd name="connsiteX10475" fmla="*/ 1783050 w 4308628"/>
                <a:gd name="connsiteY10475" fmla="*/ 2981459 h 4305833"/>
                <a:gd name="connsiteX10476" fmla="*/ 1753742 w 4308628"/>
                <a:gd name="connsiteY10476" fmla="*/ 2993548 h 4305833"/>
                <a:gd name="connsiteX10477" fmla="*/ 1738721 w 4308628"/>
                <a:gd name="connsiteY10477" fmla="*/ 2970468 h 4305833"/>
                <a:gd name="connsiteX10478" fmla="*/ 1759237 w 4308628"/>
                <a:gd name="connsiteY10478" fmla="*/ 3173795 h 4305833"/>
                <a:gd name="connsiteX10479" fmla="*/ 1759970 w 4308628"/>
                <a:gd name="connsiteY10479" fmla="*/ 3172330 h 4305833"/>
                <a:gd name="connsiteX10480" fmla="*/ 1760703 w 4308628"/>
                <a:gd name="connsiteY10480" fmla="*/ 3172696 h 4305833"/>
                <a:gd name="connsiteX10481" fmla="*/ 1761436 w 4308628"/>
                <a:gd name="connsiteY10481" fmla="*/ 3172696 h 4305833"/>
                <a:gd name="connsiteX10482" fmla="*/ 1767663 w 4308628"/>
                <a:gd name="connsiteY10482" fmla="*/ 3169399 h 4305833"/>
                <a:gd name="connsiteX10483" fmla="*/ 1768396 w 4308628"/>
                <a:gd name="connsiteY10483" fmla="*/ 3166834 h 4305833"/>
                <a:gd name="connsiteX10484" fmla="*/ 1829578 w 4308628"/>
                <a:gd name="connsiteY10484" fmla="*/ 3166102 h 4305833"/>
                <a:gd name="connsiteX10485" fmla="*/ 1759237 w 4308628"/>
                <a:gd name="connsiteY10485" fmla="*/ 3173795 h 4305833"/>
                <a:gd name="connsiteX10486" fmla="*/ 1715275 w 4308628"/>
                <a:gd name="connsiteY10486" fmla="*/ 3190647 h 4305833"/>
                <a:gd name="connsiteX10487" fmla="*/ 1720404 w 4308628"/>
                <a:gd name="connsiteY10487" fmla="*/ 3188083 h 4305833"/>
                <a:gd name="connsiteX10488" fmla="*/ 1721136 w 4308628"/>
                <a:gd name="connsiteY10488" fmla="*/ 3185152 h 4305833"/>
                <a:gd name="connsiteX10489" fmla="*/ 1746781 w 4308628"/>
                <a:gd name="connsiteY10489" fmla="*/ 3182221 h 4305833"/>
                <a:gd name="connsiteX10490" fmla="*/ 1682669 w 4308628"/>
                <a:gd name="connsiteY10490" fmla="*/ 3305683 h 4305833"/>
                <a:gd name="connsiteX10491" fmla="*/ 1715275 w 4308628"/>
                <a:gd name="connsiteY10491" fmla="*/ 3190647 h 4305833"/>
                <a:gd name="connsiteX10492" fmla="*/ 1688531 w 4308628"/>
                <a:gd name="connsiteY10492" fmla="*/ 3440502 h 4305833"/>
                <a:gd name="connsiteX10493" fmla="*/ 1678639 w 4308628"/>
                <a:gd name="connsiteY10493" fmla="*/ 3441235 h 4305833"/>
                <a:gd name="connsiteX10494" fmla="*/ 1676075 w 4308628"/>
                <a:gd name="connsiteY10494" fmla="*/ 3439037 h 4305833"/>
                <a:gd name="connsiteX10495" fmla="*/ 1675342 w 4308628"/>
                <a:gd name="connsiteY10495" fmla="*/ 3373825 h 4305833"/>
                <a:gd name="connsiteX10496" fmla="*/ 1688531 w 4308628"/>
                <a:gd name="connsiteY10496" fmla="*/ 3440502 h 4305833"/>
                <a:gd name="connsiteX10497" fmla="*/ 1474579 w 4308628"/>
                <a:gd name="connsiteY10497" fmla="*/ 3452592 h 4305833"/>
                <a:gd name="connsiteX10498" fmla="*/ 1474579 w 4308628"/>
                <a:gd name="connsiteY10498" fmla="*/ 3452592 h 4305833"/>
                <a:gd name="connsiteX10499" fmla="*/ 1474213 w 4308628"/>
                <a:gd name="connsiteY10499" fmla="*/ 3447096 h 4305833"/>
                <a:gd name="connsiteX10500" fmla="*/ 1563237 w 4308628"/>
                <a:gd name="connsiteY10500" fmla="*/ 3447463 h 4305833"/>
                <a:gd name="connsiteX10501" fmla="*/ 1474579 w 4308628"/>
                <a:gd name="connsiteY10501" fmla="*/ 3452592 h 4305833"/>
                <a:gd name="connsiteX10502" fmla="*/ 1467618 w 4308628"/>
                <a:gd name="connsiteY10502" fmla="*/ 3450394 h 4305833"/>
                <a:gd name="connsiteX10503" fmla="*/ 1462123 w 4308628"/>
                <a:gd name="connsiteY10503" fmla="*/ 3447096 h 4305833"/>
                <a:gd name="connsiteX10504" fmla="*/ 1467618 w 4308628"/>
                <a:gd name="connsiteY10504" fmla="*/ 3447096 h 4305833"/>
                <a:gd name="connsiteX10505" fmla="*/ 1467618 w 4308628"/>
                <a:gd name="connsiteY10505" fmla="*/ 3450394 h 4305833"/>
                <a:gd name="connsiteX10506" fmla="*/ 1888194 w 4308628"/>
                <a:gd name="connsiteY10506" fmla="*/ 3615986 h 4305833"/>
                <a:gd name="connsiteX10507" fmla="*/ 1894789 w 4308628"/>
                <a:gd name="connsiteY10507" fmla="*/ 3626977 h 4305833"/>
                <a:gd name="connsiteX10508" fmla="*/ 1894422 w 4308628"/>
                <a:gd name="connsiteY10508" fmla="*/ 3627343 h 4305833"/>
                <a:gd name="connsiteX10509" fmla="*/ 1894422 w 4308628"/>
                <a:gd name="connsiteY10509" fmla="*/ 3628808 h 4305833"/>
                <a:gd name="connsiteX10510" fmla="*/ 1877204 w 4308628"/>
                <a:gd name="connsiteY10510" fmla="*/ 3629175 h 4305833"/>
                <a:gd name="connsiteX10511" fmla="*/ 1859252 w 4308628"/>
                <a:gd name="connsiteY10511" fmla="*/ 3629541 h 4305833"/>
                <a:gd name="connsiteX10512" fmla="*/ 1888194 w 4308628"/>
                <a:gd name="connsiteY10512" fmla="*/ 3615986 h 4305833"/>
                <a:gd name="connsiteX10513" fmla="*/ 1918235 w 4308628"/>
                <a:gd name="connsiteY10513" fmla="*/ 3631006 h 4305833"/>
                <a:gd name="connsiteX10514" fmla="*/ 1928127 w 4308628"/>
                <a:gd name="connsiteY10514" fmla="*/ 3622581 h 4305833"/>
                <a:gd name="connsiteX10515" fmla="*/ 1951207 w 4308628"/>
                <a:gd name="connsiteY10515" fmla="*/ 3644928 h 4305833"/>
                <a:gd name="connsiteX10516" fmla="*/ 1934355 w 4308628"/>
                <a:gd name="connsiteY10516" fmla="*/ 3638700 h 4305833"/>
                <a:gd name="connsiteX10517" fmla="*/ 1918235 w 4308628"/>
                <a:gd name="connsiteY10517" fmla="*/ 3632838 h 4305833"/>
                <a:gd name="connsiteX10518" fmla="*/ 1918602 w 4308628"/>
                <a:gd name="connsiteY10518" fmla="*/ 3631373 h 4305833"/>
                <a:gd name="connsiteX10519" fmla="*/ 1918235 w 4308628"/>
                <a:gd name="connsiteY10519" fmla="*/ 3631006 h 4305833"/>
                <a:gd name="connsiteX10520" fmla="*/ 1918235 w 4308628"/>
                <a:gd name="connsiteY10520" fmla="*/ 3631006 h 4305833"/>
                <a:gd name="connsiteX10521" fmla="*/ 2380576 w 4308628"/>
                <a:gd name="connsiteY10521" fmla="*/ 3600233 h 4305833"/>
                <a:gd name="connsiteX10522" fmla="*/ 2385705 w 4308628"/>
                <a:gd name="connsiteY10522" fmla="*/ 3602065 h 4305833"/>
                <a:gd name="connsiteX10523" fmla="*/ 2379477 w 4308628"/>
                <a:gd name="connsiteY10523" fmla="*/ 3603164 h 4305833"/>
                <a:gd name="connsiteX10524" fmla="*/ 2380576 w 4308628"/>
                <a:gd name="connsiteY10524" fmla="*/ 3600233 h 4305833"/>
                <a:gd name="connsiteX10525" fmla="*/ 2372516 w 4308628"/>
                <a:gd name="connsiteY10525" fmla="*/ 3603164 h 4305833"/>
                <a:gd name="connsiteX10526" fmla="*/ 2290453 w 4308628"/>
                <a:gd name="connsiteY10526" fmla="*/ 3569825 h 4305833"/>
                <a:gd name="connsiteX10527" fmla="*/ 2374348 w 4308628"/>
                <a:gd name="connsiteY10527" fmla="*/ 3598034 h 4305833"/>
                <a:gd name="connsiteX10528" fmla="*/ 2372516 w 4308628"/>
                <a:gd name="connsiteY10528" fmla="*/ 3603164 h 4305833"/>
                <a:gd name="connsiteX10529" fmla="*/ 2183111 w 4308628"/>
                <a:gd name="connsiteY10529" fmla="*/ 3525496 h 4305833"/>
                <a:gd name="connsiteX10530" fmla="*/ 2173952 w 4308628"/>
                <a:gd name="connsiteY10530" fmla="*/ 3521467 h 4305833"/>
                <a:gd name="connsiteX10531" fmla="*/ 2208389 w 4308628"/>
                <a:gd name="connsiteY10531" fmla="*/ 3462483 h 4305833"/>
                <a:gd name="connsiteX10532" fmla="*/ 2186408 w 4308628"/>
                <a:gd name="connsiteY10532" fmla="*/ 3524031 h 4305833"/>
                <a:gd name="connsiteX10533" fmla="*/ 2183111 w 4308628"/>
                <a:gd name="connsiteY10533" fmla="*/ 3525496 h 4305833"/>
                <a:gd name="connsiteX10534" fmla="*/ 2201795 w 4308628"/>
                <a:gd name="connsiteY10534" fmla="*/ 3258057 h 4305833"/>
                <a:gd name="connsiteX10535" fmla="*/ 2225241 w 4308628"/>
                <a:gd name="connsiteY10535" fmla="*/ 3269048 h 4305833"/>
                <a:gd name="connsiteX10536" fmla="*/ 2225241 w 4308628"/>
                <a:gd name="connsiteY10536" fmla="*/ 3271978 h 4305833"/>
                <a:gd name="connsiteX10537" fmla="*/ 2229271 w 4308628"/>
                <a:gd name="connsiteY10537" fmla="*/ 3276375 h 4305833"/>
                <a:gd name="connsiteX10538" fmla="*/ 2222310 w 4308628"/>
                <a:gd name="connsiteY10538" fmla="*/ 3395806 h 4305833"/>
                <a:gd name="connsiteX10539" fmla="*/ 2201795 w 4308628"/>
                <a:gd name="connsiteY10539" fmla="*/ 3258057 h 4305833"/>
                <a:gd name="connsiteX10540" fmla="*/ 2191537 w 4308628"/>
                <a:gd name="connsiteY10540" fmla="*/ 3244502 h 4305833"/>
                <a:gd name="connsiteX10541" fmla="*/ 2193002 w 4308628"/>
                <a:gd name="connsiteY10541" fmla="*/ 3244868 h 4305833"/>
                <a:gd name="connsiteX10542" fmla="*/ 2193369 w 4308628"/>
                <a:gd name="connsiteY10542" fmla="*/ 3246700 h 4305833"/>
                <a:gd name="connsiteX10543" fmla="*/ 2129623 w 4308628"/>
                <a:gd name="connsiteY10543" fmla="*/ 3216292 h 4305833"/>
                <a:gd name="connsiteX10544" fmla="*/ 2187140 w 4308628"/>
                <a:gd name="connsiteY10544" fmla="*/ 3237174 h 4305833"/>
                <a:gd name="connsiteX10545" fmla="*/ 2191537 w 4308628"/>
                <a:gd name="connsiteY10545" fmla="*/ 3244502 h 4305833"/>
                <a:gd name="connsiteX10546" fmla="*/ 2191537 w 4308628"/>
                <a:gd name="connsiteY10546" fmla="*/ 3244502 h 4305833"/>
                <a:gd name="connsiteX10547" fmla="*/ 2192636 w 4308628"/>
                <a:gd name="connsiteY10547" fmla="*/ 3127268 h 4305833"/>
                <a:gd name="connsiteX10548" fmla="*/ 2185675 w 4308628"/>
                <a:gd name="connsiteY10548" fmla="*/ 3127634 h 4305833"/>
                <a:gd name="connsiteX10549" fmla="*/ 2185675 w 4308628"/>
                <a:gd name="connsiteY10549" fmla="*/ 3127634 h 4305833"/>
                <a:gd name="connsiteX10550" fmla="*/ 2178348 w 4308628"/>
                <a:gd name="connsiteY10550" fmla="*/ 3067186 h 4305833"/>
                <a:gd name="connsiteX10551" fmla="*/ 2225608 w 4308628"/>
                <a:gd name="connsiteY10551" fmla="*/ 3058393 h 4305833"/>
                <a:gd name="connsiteX10552" fmla="*/ 2252352 w 4308628"/>
                <a:gd name="connsiteY10552" fmla="*/ 3081840 h 4305833"/>
                <a:gd name="connsiteX10553" fmla="*/ 2192636 w 4308628"/>
                <a:gd name="connsiteY10553" fmla="*/ 3127268 h 4305833"/>
                <a:gd name="connsiteX10554" fmla="*/ 2233668 w 4308628"/>
                <a:gd name="connsiteY10554" fmla="*/ 3056928 h 4305833"/>
                <a:gd name="connsiteX10555" fmla="*/ 2275066 w 4308628"/>
                <a:gd name="connsiteY10555" fmla="*/ 3049234 h 4305833"/>
                <a:gd name="connsiteX10556" fmla="*/ 2279096 w 4308628"/>
                <a:gd name="connsiteY10556" fmla="*/ 3061324 h 4305833"/>
                <a:gd name="connsiteX10557" fmla="*/ 2257481 w 4308628"/>
                <a:gd name="connsiteY10557" fmla="*/ 3077810 h 4305833"/>
                <a:gd name="connsiteX10558" fmla="*/ 2233668 w 4308628"/>
                <a:gd name="connsiteY10558" fmla="*/ 3056928 h 4305833"/>
                <a:gd name="connsiteX10559" fmla="*/ 2281294 w 4308628"/>
                <a:gd name="connsiteY10559" fmla="*/ 3067918 h 4305833"/>
                <a:gd name="connsiteX10560" fmla="*/ 2295215 w 4308628"/>
                <a:gd name="connsiteY10560" fmla="*/ 3110416 h 4305833"/>
                <a:gd name="connsiteX10561" fmla="*/ 2262976 w 4308628"/>
                <a:gd name="connsiteY10561" fmla="*/ 3082206 h 4305833"/>
                <a:gd name="connsiteX10562" fmla="*/ 2281294 w 4308628"/>
                <a:gd name="connsiteY10562" fmla="*/ 3067918 h 4305833"/>
                <a:gd name="connsiteX10563" fmla="*/ 2305840 w 4308628"/>
                <a:gd name="connsiteY10563" fmla="*/ 3112247 h 4305833"/>
                <a:gd name="connsiteX10564" fmla="*/ 2305473 w 4308628"/>
                <a:gd name="connsiteY10564" fmla="*/ 3111881 h 4305833"/>
                <a:gd name="connsiteX10565" fmla="*/ 2302909 w 4308628"/>
                <a:gd name="connsiteY10565" fmla="*/ 3111881 h 4305833"/>
                <a:gd name="connsiteX10566" fmla="*/ 2287156 w 4308628"/>
                <a:gd name="connsiteY10566" fmla="*/ 3063156 h 4305833"/>
                <a:gd name="connsiteX10567" fmla="*/ 2310969 w 4308628"/>
                <a:gd name="connsiteY10567" fmla="*/ 3044838 h 4305833"/>
                <a:gd name="connsiteX10568" fmla="*/ 2312068 w 4308628"/>
                <a:gd name="connsiteY10568" fmla="*/ 3105286 h 4305833"/>
                <a:gd name="connsiteX10569" fmla="*/ 2305840 w 4308628"/>
                <a:gd name="connsiteY10569" fmla="*/ 3112247 h 4305833"/>
                <a:gd name="connsiteX10570" fmla="*/ 2317930 w 4308628"/>
                <a:gd name="connsiteY10570" fmla="*/ 3044472 h 4305833"/>
                <a:gd name="connsiteX10571" fmla="*/ 2319395 w 4308628"/>
                <a:gd name="connsiteY10571" fmla="*/ 3043739 h 4305833"/>
                <a:gd name="connsiteX10572" fmla="*/ 2356030 w 4308628"/>
                <a:gd name="connsiteY10572" fmla="*/ 3058027 h 4305833"/>
                <a:gd name="connsiteX10573" fmla="*/ 2346871 w 4308628"/>
                <a:gd name="connsiteY10573" fmla="*/ 3067918 h 4305833"/>
                <a:gd name="connsiteX10574" fmla="*/ 2318662 w 4308628"/>
                <a:gd name="connsiteY10574" fmla="*/ 3098326 h 4305833"/>
                <a:gd name="connsiteX10575" fmla="*/ 2317930 w 4308628"/>
                <a:gd name="connsiteY10575" fmla="*/ 3044472 h 4305833"/>
                <a:gd name="connsiteX10576" fmla="*/ 2321593 w 4308628"/>
                <a:gd name="connsiteY10576" fmla="*/ 3037144 h 4305833"/>
                <a:gd name="connsiteX10577" fmla="*/ 2321593 w 4308628"/>
                <a:gd name="connsiteY10577" fmla="*/ 3036778 h 4305833"/>
                <a:gd name="connsiteX10578" fmla="*/ 2352000 w 4308628"/>
                <a:gd name="connsiteY10578" fmla="*/ 3012599 h 4305833"/>
                <a:gd name="connsiteX10579" fmla="*/ 2390101 w 4308628"/>
                <a:gd name="connsiteY10579" fmla="*/ 3021025 h 4305833"/>
                <a:gd name="connsiteX10580" fmla="*/ 2390101 w 4308628"/>
                <a:gd name="connsiteY10580" fmla="*/ 3021391 h 4305833"/>
                <a:gd name="connsiteX10581" fmla="*/ 2361159 w 4308628"/>
                <a:gd name="connsiteY10581" fmla="*/ 3052165 h 4305833"/>
                <a:gd name="connsiteX10582" fmla="*/ 2321593 w 4308628"/>
                <a:gd name="connsiteY10582" fmla="*/ 3037144 h 4305833"/>
                <a:gd name="connsiteX10583" fmla="*/ 2394864 w 4308628"/>
                <a:gd name="connsiteY10583" fmla="*/ 3026154 h 4305833"/>
                <a:gd name="connsiteX10584" fmla="*/ 2396696 w 4308628"/>
                <a:gd name="connsiteY10584" fmla="*/ 3026520 h 4305833"/>
                <a:gd name="connsiteX10585" fmla="*/ 2419410 w 4308628"/>
                <a:gd name="connsiteY10585" fmla="*/ 3074879 h 4305833"/>
                <a:gd name="connsiteX10586" fmla="*/ 2380576 w 4308628"/>
                <a:gd name="connsiteY10586" fmla="*/ 3059859 h 4305833"/>
                <a:gd name="connsiteX10587" fmla="*/ 2368120 w 4308628"/>
                <a:gd name="connsiteY10587" fmla="*/ 3055096 h 4305833"/>
                <a:gd name="connsiteX10588" fmla="*/ 2394864 w 4308628"/>
                <a:gd name="connsiteY10588" fmla="*/ 3026154 h 4305833"/>
                <a:gd name="connsiteX10589" fmla="*/ 2402924 w 4308628"/>
                <a:gd name="connsiteY10589" fmla="*/ 3023589 h 4305833"/>
                <a:gd name="connsiteX10590" fmla="*/ 2432599 w 4308628"/>
                <a:gd name="connsiteY10590" fmla="*/ 3029817 h 4305833"/>
                <a:gd name="connsiteX10591" fmla="*/ 2439926 w 4308628"/>
                <a:gd name="connsiteY10591" fmla="*/ 3080375 h 4305833"/>
                <a:gd name="connsiteX10592" fmla="*/ 2437728 w 4308628"/>
                <a:gd name="connsiteY10592" fmla="*/ 3081107 h 4305833"/>
                <a:gd name="connsiteX10593" fmla="*/ 2437361 w 4308628"/>
                <a:gd name="connsiteY10593" fmla="*/ 3081840 h 4305833"/>
                <a:gd name="connsiteX10594" fmla="*/ 2428935 w 4308628"/>
                <a:gd name="connsiteY10594" fmla="*/ 3078543 h 4305833"/>
                <a:gd name="connsiteX10595" fmla="*/ 2402924 w 4308628"/>
                <a:gd name="connsiteY10595" fmla="*/ 3023589 h 4305833"/>
                <a:gd name="connsiteX10596" fmla="*/ 2434430 w 4308628"/>
                <a:gd name="connsiteY10596" fmla="*/ 3088068 h 4305833"/>
                <a:gd name="connsiteX10597" fmla="*/ 2435896 w 4308628"/>
                <a:gd name="connsiteY10597" fmla="*/ 3092098 h 4305833"/>
                <a:gd name="connsiteX10598" fmla="*/ 2435163 w 4308628"/>
                <a:gd name="connsiteY10598" fmla="*/ 3092831 h 4305833"/>
                <a:gd name="connsiteX10599" fmla="*/ 2432599 w 4308628"/>
                <a:gd name="connsiteY10599" fmla="*/ 3087335 h 4305833"/>
                <a:gd name="connsiteX10600" fmla="*/ 2434430 w 4308628"/>
                <a:gd name="connsiteY10600" fmla="*/ 3088068 h 4305833"/>
                <a:gd name="connsiteX10601" fmla="*/ 2439559 w 4308628"/>
                <a:gd name="connsiteY10601" fmla="*/ 3031283 h 4305833"/>
                <a:gd name="connsiteX10602" fmla="*/ 2462640 w 4308628"/>
                <a:gd name="connsiteY10602" fmla="*/ 3036046 h 4305833"/>
                <a:gd name="connsiteX10603" fmla="*/ 2445787 w 4308628"/>
                <a:gd name="connsiteY10603" fmla="*/ 3075612 h 4305833"/>
                <a:gd name="connsiteX10604" fmla="*/ 2439559 w 4308628"/>
                <a:gd name="connsiteY10604" fmla="*/ 3031283 h 4305833"/>
                <a:gd name="connsiteX10605" fmla="*/ 2438460 w 4308628"/>
                <a:gd name="connsiteY10605" fmla="*/ 3023956 h 4305833"/>
                <a:gd name="connsiteX10606" fmla="*/ 2436628 w 4308628"/>
                <a:gd name="connsiteY10606" fmla="*/ 3011500 h 4305833"/>
                <a:gd name="connsiteX10607" fmla="*/ 2477294 w 4308628"/>
                <a:gd name="connsiteY10607" fmla="*/ 3000143 h 4305833"/>
                <a:gd name="connsiteX10608" fmla="*/ 2465204 w 4308628"/>
                <a:gd name="connsiteY10608" fmla="*/ 3029085 h 4305833"/>
                <a:gd name="connsiteX10609" fmla="*/ 2438460 w 4308628"/>
                <a:gd name="connsiteY10609" fmla="*/ 3023956 h 4305833"/>
                <a:gd name="connsiteX10610" fmla="*/ 2596726 w 4308628"/>
                <a:gd name="connsiteY10610" fmla="*/ 3153279 h 4305833"/>
                <a:gd name="connsiteX10611" fmla="*/ 2595993 w 4308628"/>
                <a:gd name="connsiteY10611" fmla="*/ 3151448 h 4305833"/>
                <a:gd name="connsiteX10612" fmla="*/ 2597458 w 4308628"/>
                <a:gd name="connsiteY10612" fmla="*/ 3150715 h 4305833"/>
                <a:gd name="connsiteX10613" fmla="*/ 2599657 w 4308628"/>
                <a:gd name="connsiteY10613" fmla="*/ 3144120 h 4305833"/>
                <a:gd name="connsiteX10614" fmla="*/ 2598558 w 4308628"/>
                <a:gd name="connsiteY10614" fmla="*/ 3141922 h 4305833"/>
                <a:gd name="connsiteX10615" fmla="*/ 2641055 w 4308628"/>
                <a:gd name="connsiteY10615" fmla="*/ 3097959 h 4305833"/>
                <a:gd name="connsiteX10616" fmla="*/ 2596726 w 4308628"/>
                <a:gd name="connsiteY10616" fmla="*/ 3153279 h 4305833"/>
                <a:gd name="connsiteX10617" fmla="*/ 2591597 w 4308628"/>
                <a:gd name="connsiteY10617" fmla="*/ 3159507 h 4305833"/>
                <a:gd name="connsiteX10618" fmla="*/ 2583904 w 4308628"/>
                <a:gd name="connsiteY10618" fmla="*/ 3169032 h 4305833"/>
                <a:gd name="connsiteX10619" fmla="*/ 2589765 w 4308628"/>
                <a:gd name="connsiteY10619" fmla="*/ 3154378 h 4305833"/>
                <a:gd name="connsiteX10620" fmla="*/ 2591597 w 4308628"/>
                <a:gd name="connsiteY10620" fmla="*/ 3159507 h 4305833"/>
                <a:gd name="connsiteX10621" fmla="*/ 2578042 w 4308628"/>
                <a:gd name="connsiteY10621" fmla="*/ 3187716 h 4305833"/>
                <a:gd name="connsiteX10622" fmla="*/ 2594161 w 4308628"/>
                <a:gd name="connsiteY10622" fmla="*/ 3167567 h 4305833"/>
                <a:gd name="connsiteX10623" fmla="*/ 2635926 w 4308628"/>
                <a:gd name="connsiteY10623" fmla="*/ 3300554 h 4305833"/>
                <a:gd name="connsiteX10624" fmla="*/ 2577675 w 4308628"/>
                <a:gd name="connsiteY10624" fmla="*/ 3196509 h 4305833"/>
                <a:gd name="connsiteX10625" fmla="*/ 2578042 w 4308628"/>
                <a:gd name="connsiteY10625" fmla="*/ 3188083 h 4305833"/>
                <a:gd name="connsiteX10626" fmla="*/ 2578042 w 4308628"/>
                <a:gd name="connsiteY10626" fmla="*/ 3187716 h 4305833"/>
                <a:gd name="connsiteX10627" fmla="*/ 2734842 w 4308628"/>
                <a:gd name="connsiteY10627" fmla="*/ 3391777 h 4305833"/>
                <a:gd name="connsiteX10628" fmla="*/ 2728248 w 4308628"/>
                <a:gd name="connsiteY10628" fmla="*/ 3399470 h 4305833"/>
                <a:gd name="connsiteX10629" fmla="*/ 2724950 w 4308628"/>
                <a:gd name="connsiteY10629" fmla="*/ 3399470 h 4305833"/>
                <a:gd name="connsiteX10630" fmla="*/ 2678057 w 4308628"/>
                <a:gd name="connsiteY10630" fmla="*/ 3354042 h 4305833"/>
                <a:gd name="connsiteX10631" fmla="*/ 2734842 w 4308628"/>
                <a:gd name="connsiteY10631" fmla="*/ 3391777 h 4305833"/>
                <a:gd name="connsiteX10632" fmla="*/ 2591963 w 4308628"/>
                <a:gd name="connsiteY10632" fmla="*/ 3551874 h 4305833"/>
                <a:gd name="connsiteX10633" fmla="*/ 2591963 w 4308628"/>
                <a:gd name="connsiteY10633" fmla="*/ 3551874 h 4305833"/>
                <a:gd name="connsiteX10634" fmla="*/ 2588300 w 4308628"/>
                <a:gd name="connsiteY10634" fmla="*/ 3548210 h 4305833"/>
                <a:gd name="connsiteX10635" fmla="*/ 2651679 w 4308628"/>
                <a:gd name="connsiteY10635" fmla="*/ 3485564 h 4305833"/>
                <a:gd name="connsiteX10636" fmla="*/ 2591963 w 4308628"/>
                <a:gd name="connsiteY10636" fmla="*/ 3551874 h 4305833"/>
                <a:gd name="connsiteX10637" fmla="*/ 2585369 w 4308628"/>
                <a:gd name="connsiteY10637" fmla="*/ 3555171 h 4305833"/>
                <a:gd name="connsiteX10638" fmla="*/ 2579141 w 4308628"/>
                <a:gd name="connsiteY10638" fmla="*/ 3557003 h 4305833"/>
                <a:gd name="connsiteX10639" fmla="*/ 2583171 w 4308628"/>
                <a:gd name="connsiteY10639" fmla="*/ 3552973 h 4305833"/>
                <a:gd name="connsiteX10640" fmla="*/ 2585369 w 4308628"/>
                <a:gd name="connsiteY10640" fmla="*/ 3555171 h 4305833"/>
                <a:gd name="connsiteX10641" fmla="*/ 3000083 w 4308628"/>
                <a:gd name="connsiteY10641" fmla="*/ 3375291 h 4305833"/>
                <a:gd name="connsiteX10642" fmla="*/ 3012539 w 4308628"/>
                <a:gd name="connsiteY10642" fmla="*/ 3378588 h 4305833"/>
                <a:gd name="connsiteX10643" fmla="*/ 3012539 w 4308628"/>
                <a:gd name="connsiteY10643" fmla="*/ 3379320 h 4305833"/>
                <a:gd name="connsiteX10644" fmla="*/ 3013272 w 4308628"/>
                <a:gd name="connsiteY10644" fmla="*/ 3380420 h 4305833"/>
                <a:gd name="connsiteX10645" fmla="*/ 3001549 w 4308628"/>
                <a:gd name="connsiteY10645" fmla="*/ 3392509 h 4305833"/>
                <a:gd name="connsiteX10646" fmla="*/ 2989093 w 4308628"/>
                <a:gd name="connsiteY10646" fmla="*/ 3405698 h 4305833"/>
                <a:gd name="connsiteX10647" fmla="*/ 3000083 w 4308628"/>
                <a:gd name="connsiteY10647" fmla="*/ 3375291 h 4305833"/>
                <a:gd name="connsiteX10648" fmla="*/ 3032323 w 4308628"/>
                <a:gd name="connsiteY10648" fmla="*/ 3364666 h 4305833"/>
                <a:gd name="connsiteX10649" fmla="*/ 3031956 w 4308628"/>
                <a:gd name="connsiteY10649" fmla="*/ 3364666 h 4305833"/>
                <a:gd name="connsiteX10650" fmla="*/ 3033055 w 4308628"/>
                <a:gd name="connsiteY10650" fmla="*/ 3351844 h 4305833"/>
                <a:gd name="connsiteX10651" fmla="*/ 3065295 w 4308628"/>
                <a:gd name="connsiteY10651" fmla="*/ 3351111 h 4305833"/>
                <a:gd name="connsiteX10652" fmla="*/ 3048809 w 4308628"/>
                <a:gd name="connsiteY10652" fmla="*/ 3358805 h 4305833"/>
                <a:gd name="connsiteX10653" fmla="*/ 3033055 w 4308628"/>
                <a:gd name="connsiteY10653" fmla="*/ 3366132 h 4305833"/>
                <a:gd name="connsiteX10654" fmla="*/ 3032323 w 4308628"/>
                <a:gd name="connsiteY10654" fmla="*/ 3364666 h 4305833"/>
                <a:gd name="connsiteX10655" fmla="*/ 3032323 w 4308628"/>
                <a:gd name="connsiteY10655" fmla="*/ 3364666 h 4305833"/>
                <a:gd name="connsiteX10656" fmla="*/ 3337130 w 4308628"/>
                <a:gd name="connsiteY10656" fmla="*/ 3015529 h 4305833"/>
                <a:gd name="connsiteX10657" fmla="*/ 3342259 w 4308628"/>
                <a:gd name="connsiteY10657" fmla="*/ 3012965 h 4305833"/>
                <a:gd name="connsiteX10658" fmla="*/ 3338596 w 4308628"/>
                <a:gd name="connsiteY10658" fmla="*/ 3018460 h 4305833"/>
                <a:gd name="connsiteX10659" fmla="*/ 3337130 w 4308628"/>
                <a:gd name="connsiteY10659" fmla="*/ 3015529 h 4305833"/>
                <a:gd name="connsiteX10660" fmla="*/ 3333467 w 4308628"/>
                <a:gd name="connsiteY10660" fmla="*/ 3023223 h 4305833"/>
                <a:gd name="connsiteX10661" fmla="*/ 3333467 w 4308628"/>
                <a:gd name="connsiteY10661" fmla="*/ 3023223 h 4305833"/>
                <a:gd name="connsiteX10662" fmla="*/ 3251769 w 4308628"/>
                <a:gd name="connsiteY10662" fmla="*/ 3058027 h 4305833"/>
                <a:gd name="connsiteX10663" fmla="*/ 3331269 w 4308628"/>
                <a:gd name="connsiteY10663" fmla="*/ 3018827 h 4305833"/>
                <a:gd name="connsiteX10664" fmla="*/ 3333467 w 4308628"/>
                <a:gd name="connsiteY10664" fmla="*/ 3023223 h 4305833"/>
                <a:gd name="connsiteX10665" fmla="*/ 3145160 w 4308628"/>
                <a:gd name="connsiteY10665" fmla="*/ 3100524 h 4305833"/>
                <a:gd name="connsiteX10666" fmla="*/ 3145160 w 4308628"/>
                <a:gd name="connsiteY10666" fmla="*/ 3102722 h 4305833"/>
                <a:gd name="connsiteX10667" fmla="*/ 3136001 w 4308628"/>
                <a:gd name="connsiteY10667" fmla="*/ 3106386 h 4305833"/>
                <a:gd name="connsiteX10668" fmla="*/ 3118416 w 4308628"/>
                <a:gd name="connsiteY10668" fmla="*/ 3040442 h 4305833"/>
                <a:gd name="connsiteX10669" fmla="*/ 3146259 w 4308628"/>
                <a:gd name="connsiteY10669" fmla="*/ 3099425 h 4305833"/>
                <a:gd name="connsiteX10670" fmla="*/ 3145160 w 4308628"/>
                <a:gd name="connsiteY10670" fmla="*/ 3100524 h 4305833"/>
                <a:gd name="connsiteX10671" fmla="*/ 3145160 w 4308628"/>
                <a:gd name="connsiteY10671" fmla="*/ 3100524 h 4305833"/>
                <a:gd name="connsiteX10672" fmla="*/ 2969309 w 4308628"/>
                <a:gd name="connsiteY10672" fmla="*/ 2900494 h 4305833"/>
                <a:gd name="connsiteX10673" fmla="*/ 2993489 w 4308628"/>
                <a:gd name="connsiteY10673" fmla="*/ 2892068 h 4305833"/>
                <a:gd name="connsiteX10674" fmla="*/ 3001915 w 4308628"/>
                <a:gd name="connsiteY10674" fmla="*/ 2894266 h 4305833"/>
                <a:gd name="connsiteX10675" fmla="*/ 3081048 w 4308628"/>
                <a:gd name="connsiteY10675" fmla="*/ 2983290 h 4305833"/>
                <a:gd name="connsiteX10676" fmla="*/ 2969309 w 4308628"/>
                <a:gd name="connsiteY10676" fmla="*/ 2900494 h 4305833"/>
                <a:gd name="connsiteX10677" fmla="*/ 2948793 w 4308628"/>
                <a:gd name="connsiteY10677" fmla="*/ 2898662 h 4305833"/>
                <a:gd name="connsiteX10678" fmla="*/ 2952091 w 4308628"/>
                <a:gd name="connsiteY10678" fmla="*/ 2897929 h 4305833"/>
                <a:gd name="connsiteX10679" fmla="*/ 2953189 w 4308628"/>
                <a:gd name="connsiteY10679" fmla="*/ 2896831 h 4305833"/>
                <a:gd name="connsiteX10680" fmla="*/ 2954655 w 4308628"/>
                <a:gd name="connsiteY10680" fmla="*/ 2897929 h 4305833"/>
                <a:gd name="connsiteX10681" fmla="*/ 2889444 w 4308628"/>
                <a:gd name="connsiteY10681" fmla="*/ 2921010 h 4305833"/>
                <a:gd name="connsiteX10682" fmla="*/ 2942932 w 4308628"/>
                <a:gd name="connsiteY10682" fmla="*/ 2895731 h 4305833"/>
                <a:gd name="connsiteX10683" fmla="*/ 2948793 w 4308628"/>
                <a:gd name="connsiteY10683" fmla="*/ 2898662 h 4305833"/>
                <a:gd name="connsiteX10684" fmla="*/ 2948793 w 4308628"/>
                <a:gd name="connsiteY10684" fmla="*/ 2898662 h 4305833"/>
                <a:gd name="connsiteX10685" fmla="*/ 2870027 w 4308628"/>
                <a:gd name="connsiteY10685" fmla="*/ 2814401 h 4305833"/>
                <a:gd name="connsiteX10686" fmla="*/ 2865264 w 4308628"/>
                <a:gd name="connsiteY10686" fmla="*/ 2819529 h 4305833"/>
                <a:gd name="connsiteX10687" fmla="*/ 2865264 w 4308628"/>
                <a:gd name="connsiteY10687" fmla="*/ 2819529 h 4305833"/>
                <a:gd name="connsiteX10688" fmla="*/ 2816905 w 4308628"/>
                <a:gd name="connsiteY10688" fmla="*/ 2781795 h 4305833"/>
                <a:gd name="connsiteX10689" fmla="*/ 2844016 w 4308628"/>
                <a:gd name="connsiteY10689" fmla="*/ 2742228 h 4305833"/>
                <a:gd name="connsiteX10690" fmla="*/ 2879552 w 4308628"/>
                <a:gd name="connsiteY10690" fmla="*/ 2740030 h 4305833"/>
                <a:gd name="connsiteX10691" fmla="*/ 2870027 w 4308628"/>
                <a:gd name="connsiteY10691" fmla="*/ 2814401 h 4305833"/>
                <a:gd name="connsiteX10692" fmla="*/ 2849145 w 4308628"/>
                <a:gd name="connsiteY10692" fmla="*/ 2735267 h 4305833"/>
                <a:gd name="connsiteX10693" fmla="*/ 2872958 w 4308628"/>
                <a:gd name="connsiteY10693" fmla="*/ 2700830 h 4305833"/>
                <a:gd name="connsiteX10694" fmla="*/ 2879186 w 4308628"/>
                <a:gd name="connsiteY10694" fmla="*/ 2704127 h 4305833"/>
                <a:gd name="connsiteX10695" fmla="*/ 2883949 w 4308628"/>
                <a:gd name="connsiteY10695" fmla="*/ 2706692 h 4305833"/>
                <a:gd name="connsiteX10696" fmla="*/ 2880285 w 4308628"/>
                <a:gd name="connsiteY10696" fmla="*/ 2733436 h 4305833"/>
                <a:gd name="connsiteX10697" fmla="*/ 2849145 w 4308628"/>
                <a:gd name="connsiteY10697" fmla="*/ 2735267 h 4305833"/>
                <a:gd name="connsiteX10698" fmla="*/ 2890543 w 4308628"/>
                <a:gd name="connsiteY10698" fmla="*/ 2709623 h 4305833"/>
                <a:gd name="connsiteX10699" fmla="*/ 2930476 w 4308628"/>
                <a:gd name="connsiteY10699" fmla="*/ 2729772 h 4305833"/>
                <a:gd name="connsiteX10700" fmla="*/ 2887612 w 4308628"/>
                <a:gd name="connsiteY10700" fmla="*/ 2732703 h 4305833"/>
                <a:gd name="connsiteX10701" fmla="*/ 2890543 w 4308628"/>
                <a:gd name="connsiteY10701" fmla="*/ 2709623 h 4305833"/>
                <a:gd name="connsiteX10702" fmla="*/ 2939268 w 4308628"/>
                <a:gd name="connsiteY10702" fmla="*/ 2723911 h 4305833"/>
                <a:gd name="connsiteX10703" fmla="*/ 2938535 w 4308628"/>
                <a:gd name="connsiteY10703" fmla="*/ 2723911 h 4305833"/>
                <a:gd name="connsiteX10704" fmla="*/ 2937070 w 4308628"/>
                <a:gd name="connsiteY10704" fmla="*/ 2725742 h 4305833"/>
                <a:gd name="connsiteX10705" fmla="*/ 2891642 w 4308628"/>
                <a:gd name="connsiteY10705" fmla="*/ 2702662 h 4305833"/>
                <a:gd name="connsiteX10706" fmla="*/ 2895672 w 4308628"/>
                <a:gd name="connsiteY10706" fmla="*/ 2672621 h 4305833"/>
                <a:gd name="connsiteX10707" fmla="*/ 2939268 w 4308628"/>
                <a:gd name="connsiteY10707" fmla="*/ 2714752 h 4305833"/>
                <a:gd name="connsiteX10708" fmla="*/ 2939268 w 4308628"/>
                <a:gd name="connsiteY10708" fmla="*/ 2723911 h 4305833"/>
                <a:gd name="connsiteX10709" fmla="*/ 2899702 w 4308628"/>
                <a:gd name="connsiteY10709" fmla="*/ 2667492 h 4305833"/>
                <a:gd name="connsiteX10710" fmla="*/ 2900435 w 4308628"/>
                <a:gd name="connsiteY10710" fmla="*/ 2666027 h 4305833"/>
                <a:gd name="connsiteX10711" fmla="*/ 2936704 w 4308628"/>
                <a:gd name="connsiteY10711" fmla="*/ 2649907 h 4305833"/>
                <a:gd name="connsiteX10712" fmla="*/ 2938902 w 4308628"/>
                <a:gd name="connsiteY10712" fmla="*/ 2704860 h 4305833"/>
                <a:gd name="connsiteX10713" fmla="*/ 2899702 w 4308628"/>
                <a:gd name="connsiteY10713" fmla="*/ 2667492 h 4305833"/>
                <a:gd name="connsiteX10714" fmla="*/ 2897504 w 4308628"/>
                <a:gd name="connsiteY10714" fmla="*/ 2659798 h 4305833"/>
                <a:gd name="connsiteX10715" fmla="*/ 2897137 w 4308628"/>
                <a:gd name="connsiteY10715" fmla="*/ 2659798 h 4305833"/>
                <a:gd name="connsiteX10716" fmla="*/ 2901533 w 4308628"/>
                <a:gd name="connsiteY10716" fmla="*/ 2620965 h 4305833"/>
                <a:gd name="connsiteX10717" fmla="*/ 2934139 w 4308628"/>
                <a:gd name="connsiteY10717" fmla="*/ 2600449 h 4305833"/>
                <a:gd name="connsiteX10718" fmla="*/ 2934872 w 4308628"/>
                <a:gd name="connsiteY10718" fmla="*/ 2600815 h 4305833"/>
                <a:gd name="connsiteX10719" fmla="*/ 2936337 w 4308628"/>
                <a:gd name="connsiteY10719" fmla="*/ 2642946 h 4305833"/>
                <a:gd name="connsiteX10720" fmla="*/ 2897504 w 4308628"/>
                <a:gd name="connsiteY10720" fmla="*/ 2659798 h 4305833"/>
                <a:gd name="connsiteX10721" fmla="*/ 2941466 w 4308628"/>
                <a:gd name="connsiteY10721" fmla="*/ 2600083 h 4305833"/>
                <a:gd name="connsiteX10722" fmla="*/ 2942566 w 4308628"/>
                <a:gd name="connsiteY10722" fmla="*/ 2598983 h 4305833"/>
                <a:gd name="connsiteX10723" fmla="*/ 2993122 w 4308628"/>
                <a:gd name="connsiteY10723" fmla="*/ 2617301 h 4305833"/>
                <a:gd name="connsiteX10724" fmla="*/ 2955021 w 4308628"/>
                <a:gd name="connsiteY10724" fmla="*/ 2634153 h 4305833"/>
                <a:gd name="connsiteX10725" fmla="*/ 2942932 w 4308628"/>
                <a:gd name="connsiteY10725" fmla="*/ 2639649 h 4305833"/>
                <a:gd name="connsiteX10726" fmla="*/ 2941466 w 4308628"/>
                <a:gd name="connsiteY10726" fmla="*/ 2600083 h 4305833"/>
                <a:gd name="connsiteX10727" fmla="*/ 2945130 w 4308628"/>
                <a:gd name="connsiteY10727" fmla="*/ 2592756 h 4305833"/>
                <a:gd name="connsiteX10728" fmla="*/ 2970408 w 4308628"/>
                <a:gd name="connsiteY10728" fmla="*/ 2576270 h 4305833"/>
                <a:gd name="connsiteX10729" fmla="*/ 3011440 w 4308628"/>
                <a:gd name="connsiteY10729" fmla="*/ 2607043 h 4305833"/>
                <a:gd name="connsiteX10730" fmla="*/ 3010341 w 4308628"/>
                <a:gd name="connsiteY10730" fmla="*/ 2609242 h 4305833"/>
                <a:gd name="connsiteX10731" fmla="*/ 3010708 w 4308628"/>
                <a:gd name="connsiteY10731" fmla="*/ 2609974 h 4305833"/>
                <a:gd name="connsiteX10732" fmla="*/ 3002281 w 4308628"/>
                <a:gd name="connsiteY10732" fmla="*/ 2613638 h 4305833"/>
                <a:gd name="connsiteX10733" fmla="*/ 2945130 w 4308628"/>
                <a:gd name="connsiteY10733" fmla="*/ 2592756 h 4305833"/>
                <a:gd name="connsiteX10734" fmla="*/ 3013272 w 4308628"/>
                <a:gd name="connsiteY10734" fmla="*/ 2616202 h 4305833"/>
                <a:gd name="connsiteX10735" fmla="*/ 3017302 w 4308628"/>
                <a:gd name="connsiteY10735" fmla="*/ 2618034 h 4305833"/>
                <a:gd name="connsiteX10736" fmla="*/ 3017302 w 4308628"/>
                <a:gd name="connsiteY10736" fmla="*/ 2619133 h 4305833"/>
                <a:gd name="connsiteX10737" fmla="*/ 3011440 w 4308628"/>
                <a:gd name="connsiteY10737" fmla="*/ 2616935 h 4305833"/>
                <a:gd name="connsiteX10738" fmla="*/ 3013272 w 4308628"/>
                <a:gd name="connsiteY10738" fmla="*/ 2616202 h 4305833"/>
                <a:gd name="connsiteX10739" fmla="*/ 2976636 w 4308628"/>
                <a:gd name="connsiteY10739" fmla="*/ 2572239 h 4305833"/>
                <a:gd name="connsiteX10740" fmla="*/ 2996053 w 4308628"/>
                <a:gd name="connsiteY10740" fmla="*/ 2559417 h 4305833"/>
                <a:gd name="connsiteX10741" fmla="*/ 3012173 w 4308628"/>
                <a:gd name="connsiteY10741" fmla="*/ 2598983 h 4305833"/>
                <a:gd name="connsiteX10742" fmla="*/ 2976636 w 4308628"/>
                <a:gd name="connsiteY10742" fmla="*/ 2572239 h 4305833"/>
                <a:gd name="connsiteX10743" fmla="*/ 2970408 w 4308628"/>
                <a:gd name="connsiteY10743" fmla="*/ 2567843 h 4305833"/>
                <a:gd name="connsiteX10744" fmla="*/ 2960517 w 4308628"/>
                <a:gd name="connsiteY10744" fmla="*/ 2560516 h 4305833"/>
                <a:gd name="connsiteX10745" fmla="*/ 2981399 w 4308628"/>
                <a:gd name="connsiteY10745" fmla="*/ 2523881 h 4305833"/>
                <a:gd name="connsiteX10746" fmla="*/ 2993122 w 4308628"/>
                <a:gd name="connsiteY10746" fmla="*/ 2552823 h 4305833"/>
                <a:gd name="connsiteX10747" fmla="*/ 2970408 w 4308628"/>
                <a:gd name="connsiteY10747" fmla="*/ 2567843 h 4305833"/>
                <a:gd name="connsiteX10748" fmla="*/ 2985795 w 4308628"/>
                <a:gd name="connsiteY10748" fmla="*/ 2516187 h 4305833"/>
                <a:gd name="connsiteX10749" fmla="*/ 3009608 w 4308628"/>
                <a:gd name="connsiteY10749" fmla="*/ 2474423 h 4305833"/>
                <a:gd name="connsiteX10750" fmla="*/ 3064562 w 4308628"/>
                <a:gd name="connsiteY10750" fmla="*/ 2501167 h 4305833"/>
                <a:gd name="connsiteX10751" fmla="*/ 3064562 w 4308628"/>
                <a:gd name="connsiteY10751" fmla="*/ 2501167 h 4305833"/>
                <a:gd name="connsiteX10752" fmla="*/ 3061631 w 4308628"/>
                <a:gd name="connsiteY10752" fmla="*/ 2504464 h 4305833"/>
                <a:gd name="connsiteX10753" fmla="*/ 3061997 w 4308628"/>
                <a:gd name="connsiteY10753" fmla="*/ 2507761 h 4305833"/>
                <a:gd name="connsiteX10754" fmla="*/ 3001915 w 4308628"/>
                <a:gd name="connsiteY10754" fmla="*/ 2547327 h 4305833"/>
                <a:gd name="connsiteX10755" fmla="*/ 2999717 w 4308628"/>
                <a:gd name="connsiteY10755" fmla="*/ 2548793 h 4305833"/>
                <a:gd name="connsiteX10756" fmla="*/ 2985795 w 4308628"/>
                <a:gd name="connsiteY10756" fmla="*/ 2516187 h 4305833"/>
                <a:gd name="connsiteX10757" fmla="*/ 3175201 w 4308628"/>
                <a:gd name="connsiteY10757" fmla="*/ 2555387 h 4305833"/>
                <a:gd name="connsiteX10758" fmla="*/ 3176666 w 4308628"/>
                <a:gd name="connsiteY10758" fmla="*/ 2567477 h 4305833"/>
                <a:gd name="connsiteX10759" fmla="*/ 3170805 w 4308628"/>
                <a:gd name="connsiteY10759" fmla="*/ 2553189 h 4305833"/>
                <a:gd name="connsiteX10760" fmla="*/ 3175201 w 4308628"/>
                <a:gd name="connsiteY10760" fmla="*/ 2555387 h 4305833"/>
                <a:gd name="connsiteX10761" fmla="*/ 3440442 w 4308628"/>
                <a:gd name="connsiteY10761" fmla="*/ 2618400 h 4305833"/>
                <a:gd name="connsiteX10762" fmla="*/ 3441175 w 4308628"/>
                <a:gd name="connsiteY10762" fmla="*/ 2628292 h 4305833"/>
                <a:gd name="connsiteX10763" fmla="*/ 3439343 w 4308628"/>
                <a:gd name="connsiteY10763" fmla="*/ 2629391 h 4305833"/>
                <a:gd name="connsiteX10764" fmla="*/ 3438977 w 4308628"/>
                <a:gd name="connsiteY10764" fmla="*/ 2630856 h 4305833"/>
                <a:gd name="connsiteX10765" fmla="*/ 3373766 w 4308628"/>
                <a:gd name="connsiteY10765" fmla="*/ 2631589 h 4305833"/>
                <a:gd name="connsiteX10766" fmla="*/ 3440442 w 4308628"/>
                <a:gd name="connsiteY10766" fmla="*/ 2618400 h 4305833"/>
                <a:gd name="connsiteX10767" fmla="*/ 3452898 w 4308628"/>
                <a:gd name="connsiteY10767" fmla="*/ 2832352 h 4305833"/>
                <a:gd name="connsiteX10768" fmla="*/ 3452898 w 4308628"/>
                <a:gd name="connsiteY10768" fmla="*/ 2832352 h 4305833"/>
                <a:gd name="connsiteX10769" fmla="*/ 3447037 w 4308628"/>
                <a:gd name="connsiteY10769" fmla="*/ 2832352 h 4305833"/>
                <a:gd name="connsiteX10770" fmla="*/ 3447403 w 4308628"/>
                <a:gd name="connsiteY10770" fmla="*/ 2743328 h 4305833"/>
                <a:gd name="connsiteX10771" fmla="*/ 3452898 w 4308628"/>
                <a:gd name="connsiteY10771" fmla="*/ 2832352 h 4305833"/>
                <a:gd name="connsiteX10772" fmla="*/ 3615927 w 4308628"/>
                <a:gd name="connsiteY10772" fmla="*/ 2418737 h 4305833"/>
                <a:gd name="connsiteX10773" fmla="*/ 3626917 w 4308628"/>
                <a:gd name="connsiteY10773" fmla="*/ 2412142 h 4305833"/>
                <a:gd name="connsiteX10774" fmla="*/ 3627283 w 4308628"/>
                <a:gd name="connsiteY10774" fmla="*/ 2412508 h 4305833"/>
                <a:gd name="connsiteX10775" fmla="*/ 3628749 w 4308628"/>
                <a:gd name="connsiteY10775" fmla="*/ 2412875 h 4305833"/>
                <a:gd name="connsiteX10776" fmla="*/ 3629115 w 4308628"/>
                <a:gd name="connsiteY10776" fmla="*/ 2429727 h 4305833"/>
                <a:gd name="connsiteX10777" fmla="*/ 3629482 w 4308628"/>
                <a:gd name="connsiteY10777" fmla="*/ 2448045 h 4305833"/>
                <a:gd name="connsiteX10778" fmla="*/ 3615927 w 4308628"/>
                <a:gd name="connsiteY10778" fmla="*/ 2418737 h 4305833"/>
                <a:gd name="connsiteX10779" fmla="*/ 3631680 w 4308628"/>
                <a:gd name="connsiteY10779" fmla="*/ 2388695 h 4305833"/>
                <a:gd name="connsiteX10780" fmla="*/ 3631680 w 4308628"/>
                <a:gd name="connsiteY10780" fmla="*/ 2388695 h 4305833"/>
                <a:gd name="connsiteX10781" fmla="*/ 3631314 w 4308628"/>
                <a:gd name="connsiteY10781" fmla="*/ 2389062 h 4305833"/>
                <a:gd name="connsiteX10782" fmla="*/ 3622887 w 4308628"/>
                <a:gd name="connsiteY10782" fmla="*/ 2379170 h 4305833"/>
                <a:gd name="connsiteX10783" fmla="*/ 3645235 w 4308628"/>
                <a:gd name="connsiteY10783" fmla="*/ 2356090 h 4305833"/>
                <a:gd name="connsiteX10784" fmla="*/ 3639007 w 4308628"/>
                <a:gd name="connsiteY10784" fmla="*/ 2372942 h 4305833"/>
                <a:gd name="connsiteX10785" fmla="*/ 3633146 w 4308628"/>
                <a:gd name="connsiteY10785" fmla="*/ 2389062 h 4305833"/>
                <a:gd name="connsiteX10786" fmla="*/ 3631680 w 4308628"/>
                <a:gd name="connsiteY10786" fmla="*/ 2388695 h 4305833"/>
                <a:gd name="connsiteX10787" fmla="*/ 3631680 w 4308628"/>
                <a:gd name="connsiteY10787" fmla="*/ 2388695 h 4305833"/>
                <a:gd name="connsiteX10788" fmla="*/ 3199381 w 4308628"/>
                <a:gd name="connsiteY10788" fmla="*/ 2204785 h 4305833"/>
                <a:gd name="connsiteX10789" fmla="*/ 3193519 w 4308628"/>
                <a:gd name="connsiteY10789" fmla="*/ 2220905 h 4305833"/>
                <a:gd name="connsiteX10790" fmla="*/ 3184360 w 4308628"/>
                <a:gd name="connsiteY10790" fmla="*/ 2219806 h 4305833"/>
                <a:gd name="connsiteX10791" fmla="*/ 3148457 w 4308628"/>
                <a:gd name="connsiteY10791" fmla="*/ 2141405 h 4305833"/>
                <a:gd name="connsiteX10792" fmla="*/ 3199381 w 4308628"/>
                <a:gd name="connsiteY10792" fmla="*/ 2204785 h 4305833"/>
                <a:gd name="connsiteX10793" fmla="*/ 3051373 w 4308628"/>
                <a:gd name="connsiteY10793" fmla="*/ 1642429 h 4305833"/>
                <a:gd name="connsiteX10794" fmla="*/ 3059066 w 4308628"/>
                <a:gd name="connsiteY10794" fmla="*/ 1637300 h 4305833"/>
                <a:gd name="connsiteX10795" fmla="*/ 3071156 w 4308628"/>
                <a:gd name="connsiteY10795" fmla="*/ 1649024 h 4305833"/>
                <a:gd name="connsiteX10796" fmla="*/ 3053571 w 4308628"/>
                <a:gd name="connsiteY10796" fmla="*/ 1728523 h 4305833"/>
                <a:gd name="connsiteX10797" fmla="*/ 3051373 w 4308628"/>
                <a:gd name="connsiteY10797" fmla="*/ 1642429 h 4305833"/>
                <a:gd name="connsiteX10798" fmla="*/ 3098267 w 4308628"/>
                <a:gd name="connsiteY10798" fmla="*/ 1666243 h 4305833"/>
                <a:gd name="connsiteX10799" fmla="*/ 3153586 w 4308628"/>
                <a:gd name="connsiteY10799" fmla="*/ 1710205 h 4305833"/>
                <a:gd name="connsiteX10800" fmla="*/ 3151754 w 4308628"/>
                <a:gd name="connsiteY10800" fmla="*/ 1710938 h 4305833"/>
                <a:gd name="connsiteX10801" fmla="*/ 3151021 w 4308628"/>
                <a:gd name="connsiteY10801" fmla="*/ 1709839 h 4305833"/>
                <a:gd name="connsiteX10802" fmla="*/ 3142229 w 4308628"/>
                <a:gd name="connsiteY10802" fmla="*/ 1709106 h 4305833"/>
                <a:gd name="connsiteX10803" fmla="*/ 3098267 w 4308628"/>
                <a:gd name="connsiteY10803" fmla="*/ 1666243 h 4305833"/>
                <a:gd name="connsiteX10804" fmla="*/ 3160180 w 4308628"/>
                <a:gd name="connsiteY10804" fmla="*/ 1715334 h 4305833"/>
                <a:gd name="connsiteX10805" fmla="*/ 3169706 w 4308628"/>
                <a:gd name="connsiteY10805" fmla="*/ 1723028 h 4305833"/>
                <a:gd name="connsiteX10806" fmla="*/ 3155052 w 4308628"/>
                <a:gd name="connsiteY10806" fmla="*/ 1716800 h 4305833"/>
                <a:gd name="connsiteX10807" fmla="*/ 3160180 w 4308628"/>
                <a:gd name="connsiteY10807" fmla="*/ 1715334 h 4305833"/>
                <a:gd name="connsiteX10808" fmla="*/ 3553280 w 4308628"/>
                <a:gd name="connsiteY10808" fmla="*/ 1723760 h 4305833"/>
                <a:gd name="connsiteX10809" fmla="*/ 3555478 w 4308628"/>
                <a:gd name="connsiteY10809" fmla="*/ 1721562 h 4305833"/>
                <a:gd name="connsiteX10810" fmla="*/ 3557310 w 4308628"/>
                <a:gd name="connsiteY10810" fmla="*/ 1727790 h 4305833"/>
                <a:gd name="connsiteX10811" fmla="*/ 3553280 w 4308628"/>
                <a:gd name="connsiteY10811" fmla="*/ 1723760 h 4305833"/>
                <a:gd name="connsiteX10812" fmla="*/ 3563538 w 4308628"/>
                <a:gd name="connsiteY10812" fmla="*/ 1706542 h 4305833"/>
                <a:gd name="connsiteX10813" fmla="*/ 3618858 w 4308628"/>
                <a:gd name="connsiteY10813" fmla="*/ 1527760 h 4305833"/>
                <a:gd name="connsiteX10814" fmla="*/ 3647433 w 4308628"/>
                <a:gd name="connsiteY10814" fmla="*/ 1645360 h 4305833"/>
                <a:gd name="connsiteX10815" fmla="*/ 3646700 w 4308628"/>
                <a:gd name="connsiteY10815" fmla="*/ 1645727 h 4305833"/>
                <a:gd name="connsiteX10816" fmla="*/ 3644869 w 4308628"/>
                <a:gd name="connsiteY10816" fmla="*/ 1651222 h 4305833"/>
                <a:gd name="connsiteX10817" fmla="*/ 3644869 w 4308628"/>
                <a:gd name="connsiteY10817" fmla="*/ 1651222 h 4305833"/>
                <a:gd name="connsiteX10818" fmla="*/ 3602738 w 4308628"/>
                <a:gd name="connsiteY10818" fmla="*/ 1679798 h 4305833"/>
                <a:gd name="connsiteX10819" fmla="*/ 3563538 w 4308628"/>
                <a:gd name="connsiteY10819" fmla="*/ 1706542 h 4305833"/>
                <a:gd name="connsiteX10820" fmla="*/ 3611530 w 4308628"/>
                <a:gd name="connsiteY10820" fmla="*/ 1508710 h 4305833"/>
                <a:gd name="connsiteX10821" fmla="*/ 3610065 w 4308628"/>
                <a:gd name="connsiteY10821" fmla="*/ 1513106 h 4305833"/>
                <a:gd name="connsiteX10822" fmla="*/ 3406371 w 4308628"/>
                <a:gd name="connsiteY10822" fmla="*/ 1550108 h 4305833"/>
                <a:gd name="connsiteX10823" fmla="*/ 3405272 w 4308628"/>
                <a:gd name="connsiteY10823" fmla="*/ 1547910 h 4305833"/>
                <a:gd name="connsiteX10824" fmla="*/ 3403440 w 4308628"/>
                <a:gd name="connsiteY10824" fmla="*/ 1547177 h 4305833"/>
                <a:gd name="connsiteX10825" fmla="*/ 3422491 w 4308628"/>
                <a:gd name="connsiteY10825" fmla="*/ 1332126 h 4305833"/>
                <a:gd name="connsiteX10826" fmla="*/ 3425055 w 4308628"/>
                <a:gd name="connsiteY10826" fmla="*/ 1331027 h 4305833"/>
                <a:gd name="connsiteX10827" fmla="*/ 3425788 w 4308628"/>
                <a:gd name="connsiteY10827" fmla="*/ 1328096 h 4305833"/>
                <a:gd name="connsiteX10828" fmla="*/ 3571231 w 4308628"/>
                <a:gd name="connsiteY10828" fmla="*/ 1292194 h 4305833"/>
                <a:gd name="connsiteX10829" fmla="*/ 3613729 w 4308628"/>
                <a:gd name="connsiteY10829" fmla="*/ 1506878 h 4305833"/>
                <a:gd name="connsiteX10830" fmla="*/ 3611530 w 4308628"/>
                <a:gd name="connsiteY10830" fmla="*/ 1508710 h 4305833"/>
                <a:gd name="connsiteX10831" fmla="*/ 3611530 w 4308628"/>
                <a:gd name="connsiteY10831" fmla="*/ 1508710 h 4305833"/>
                <a:gd name="connsiteX10832" fmla="*/ 3345190 w 4308628"/>
                <a:gd name="connsiteY10832" fmla="*/ 1218922 h 4305833"/>
                <a:gd name="connsiteX10833" fmla="*/ 3342992 w 4308628"/>
                <a:gd name="connsiteY10833" fmla="*/ 1221121 h 4305833"/>
                <a:gd name="connsiteX10834" fmla="*/ 3133803 w 4308628"/>
                <a:gd name="connsiteY10834" fmla="*/ 1169098 h 4305833"/>
                <a:gd name="connsiteX10835" fmla="*/ 3133803 w 4308628"/>
                <a:gd name="connsiteY10835" fmla="*/ 1167266 h 4305833"/>
                <a:gd name="connsiteX10836" fmla="*/ 3131971 w 4308628"/>
                <a:gd name="connsiteY10836" fmla="*/ 1165435 h 4305833"/>
                <a:gd name="connsiteX10837" fmla="*/ 3233451 w 4308628"/>
                <a:gd name="connsiteY10837" fmla="*/ 985554 h 4305833"/>
                <a:gd name="connsiteX10838" fmla="*/ 3234917 w 4308628"/>
                <a:gd name="connsiteY10838" fmla="*/ 985920 h 4305833"/>
                <a:gd name="connsiteX10839" fmla="*/ 3238580 w 4308628"/>
                <a:gd name="connsiteY10839" fmla="*/ 985188 h 4305833"/>
                <a:gd name="connsiteX10840" fmla="*/ 3240779 w 4308628"/>
                <a:gd name="connsiteY10840" fmla="*/ 983356 h 4305833"/>
                <a:gd name="connsiteX10841" fmla="*/ 3429818 w 4308628"/>
                <a:gd name="connsiteY10841" fmla="*/ 1093629 h 4305833"/>
                <a:gd name="connsiteX10842" fmla="*/ 3348487 w 4308628"/>
                <a:gd name="connsiteY10842" fmla="*/ 1219289 h 4305833"/>
                <a:gd name="connsiteX10843" fmla="*/ 3345190 w 4308628"/>
                <a:gd name="connsiteY10843" fmla="*/ 1218922 h 4305833"/>
                <a:gd name="connsiteX10844" fmla="*/ 3345190 w 4308628"/>
                <a:gd name="connsiteY10844" fmla="*/ 1218922 h 4305833"/>
                <a:gd name="connsiteX10845" fmla="*/ 3018401 w 4308628"/>
                <a:gd name="connsiteY10845" fmla="*/ 968335 h 4305833"/>
                <a:gd name="connsiteX10846" fmla="*/ 3015470 w 4308628"/>
                <a:gd name="connsiteY10846" fmla="*/ 969801 h 4305833"/>
                <a:gd name="connsiteX10847" fmla="*/ 3012906 w 4308628"/>
                <a:gd name="connsiteY10847" fmla="*/ 964672 h 4305833"/>
                <a:gd name="connsiteX10848" fmla="*/ 3018401 w 4308628"/>
                <a:gd name="connsiteY10848" fmla="*/ 968335 h 4305833"/>
                <a:gd name="connsiteX10849" fmla="*/ 2929010 w 4308628"/>
                <a:gd name="connsiteY10849" fmla="*/ 1450093 h 4305833"/>
                <a:gd name="connsiteX10850" fmla="*/ 2936337 w 4308628"/>
                <a:gd name="connsiteY10850" fmla="*/ 1465480 h 4305833"/>
                <a:gd name="connsiteX10851" fmla="*/ 2929010 w 4308628"/>
                <a:gd name="connsiteY10851" fmla="*/ 1471341 h 4305833"/>
                <a:gd name="connsiteX10852" fmla="*/ 2848412 w 4308628"/>
                <a:gd name="connsiteY10852" fmla="*/ 1441300 h 4305833"/>
                <a:gd name="connsiteX10853" fmla="*/ 2929010 w 4308628"/>
                <a:gd name="connsiteY10853" fmla="*/ 1450093 h 4305833"/>
                <a:gd name="connsiteX10854" fmla="*/ 2426737 w 4308628"/>
                <a:gd name="connsiteY10854" fmla="*/ 1157375 h 4305833"/>
                <a:gd name="connsiteX10855" fmla="*/ 2428569 w 4308628"/>
                <a:gd name="connsiteY10855" fmla="*/ 1148216 h 4305833"/>
                <a:gd name="connsiteX10856" fmla="*/ 2445787 w 4308628"/>
                <a:gd name="connsiteY10856" fmla="*/ 1147850 h 4305833"/>
                <a:gd name="connsiteX10857" fmla="*/ 2489384 w 4308628"/>
                <a:gd name="connsiteY10857" fmla="*/ 1216724 h 4305833"/>
                <a:gd name="connsiteX10858" fmla="*/ 2426737 w 4308628"/>
                <a:gd name="connsiteY10858" fmla="*/ 1157375 h 4305833"/>
                <a:gd name="connsiteX10859" fmla="*/ 2555328 w 4308628"/>
                <a:gd name="connsiteY10859" fmla="*/ 1132096 h 4305833"/>
                <a:gd name="connsiteX10860" fmla="*/ 2567418 w 4308628"/>
                <a:gd name="connsiteY10860" fmla="*/ 1130631 h 4305833"/>
                <a:gd name="connsiteX10861" fmla="*/ 2553130 w 4308628"/>
                <a:gd name="connsiteY10861" fmla="*/ 1136492 h 4305833"/>
                <a:gd name="connsiteX10862" fmla="*/ 2555328 w 4308628"/>
                <a:gd name="connsiteY10862" fmla="*/ 1132096 h 4305833"/>
                <a:gd name="connsiteX10863" fmla="*/ 2730446 w 4308628"/>
                <a:gd name="connsiteY10863" fmla="*/ 670855 h 4305833"/>
                <a:gd name="connsiteX10864" fmla="*/ 2612846 w 4308628"/>
                <a:gd name="connsiteY10864" fmla="*/ 841210 h 4305833"/>
                <a:gd name="connsiteX10865" fmla="*/ 2610647 w 4308628"/>
                <a:gd name="connsiteY10865" fmla="*/ 840477 h 4305833"/>
                <a:gd name="connsiteX10866" fmla="*/ 2610647 w 4308628"/>
                <a:gd name="connsiteY10866" fmla="*/ 840477 h 4305833"/>
                <a:gd name="connsiteX10867" fmla="*/ 2608815 w 4308628"/>
                <a:gd name="connsiteY10867" fmla="*/ 841210 h 4305833"/>
                <a:gd name="connsiteX10868" fmla="*/ 2470333 w 4308628"/>
                <a:gd name="connsiteY10868" fmla="*/ 675984 h 4305833"/>
                <a:gd name="connsiteX10869" fmla="*/ 2471066 w 4308628"/>
                <a:gd name="connsiteY10869" fmla="*/ 673053 h 4305833"/>
                <a:gd name="connsiteX10870" fmla="*/ 2469600 w 4308628"/>
                <a:gd name="connsiteY10870" fmla="*/ 670488 h 4305833"/>
                <a:gd name="connsiteX10871" fmla="*/ 2546902 w 4308628"/>
                <a:gd name="connsiteY10871" fmla="*/ 542264 h 4305833"/>
                <a:gd name="connsiteX10872" fmla="*/ 2728614 w 4308628"/>
                <a:gd name="connsiteY10872" fmla="*/ 663894 h 4305833"/>
                <a:gd name="connsiteX10873" fmla="*/ 2727881 w 4308628"/>
                <a:gd name="connsiteY10873" fmla="*/ 666459 h 4305833"/>
                <a:gd name="connsiteX10874" fmla="*/ 2730446 w 4308628"/>
                <a:gd name="connsiteY10874" fmla="*/ 670855 h 4305833"/>
                <a:gd name="connsiteX10875" fmla="*/ 2730446 w 4308628"/>
                <a:gd name="connsiteY10875" fmla="*/ 670855 h 4305833"/>
                <a:gd name="connsiteX10876" fmla="*/ 2334782 w 4308628"/>
                <a:gd name="connsiteY10876" fmla="*/ 649973 h 4305833"/>
                <a:gd name="connsiteX10877" fmla="*/ 2334782 w 4308628"/>
                <a:gd name="connsiteY10877" fmla="*/ 652903 h 4305833"/>
                <a:gd name="connsiteX10878" fmla="*/ 2150139 w 4308628"/>
                <a:gd name="connsiteY10878" fmla="*/ 763909 h 4305833"/>
                <a:gd name="connsiteX10879" fmla="*/ 2148673 w 4308628"/>
                <a:gd name="connsiteY10879" fmla="*/ 762444 h 4305833"/>
                <a:gd name="connsiteX10880" fmla="*/ 2146109 w 4308628"/>
                <a:gd name="connsiteY10880" fmla="*/ 762444 h 4305833"/>
                <a:gd name="connsiteX10881" fmla="*/ 2090789 w 4308628"/>
                <a:gd name="connsiteY10881" fmla="*/ 563513 h 4305833"/>
                <a:gd name="connsiteX10882" fmla="*/ 2094086 w 4308628"/>
                <a:gd name="connsiteY10882" fmla="*/ 559849 h 4305833"/>
                <a:gd name="connsiteX10883" fmla="*/ 2094086 w 4308628"/>
                <a:gd name="connsiteY10883" fmla="*/ 556918 h 4305833"/>
                <a:gd name="connsiteX10884" fmla="*/ 2305473 w 4308628"/>
                <a:gd name="connsiteY10884" fmla="*/ 501232 h 4305833"/>
                <a:gd name="connsiteX10885" fmla="*/ 2336980 w 4308628"/>
                <a:gd name="connsiteY10885" fmla="*/ 647774 h 4305833"/>
                <a:gd name="connsiteX10886" fmla="*/ 2334782 w 4308628"/>
                <a:gd name="connsiteY10886" fmla="*/ 649973 h 4305833"/>
                <a:gd name="connsiteX10887" fmla="*/ 2334782 w 4308628"/>
                <a:gd name="connsiteY10887" fmla="*/ 649973 h 4305833"/>
                <a:gd name="connsiteX10888" fmla="*/ 1955238 w 4308628"/>
                <a:gd name="connsiteY10888" fmla="*/ 589158 h 4305833"/>
                <a:gd name="connsiteX10889" fmla="*/ 1955238 w 4308628"/>
                <a:gd name="connsiteY10889" fmla="*/ 588058 h 4305833"/>
                <a:gd name="connsiteX10890" fmla="*/ 2073570 w 4308628"/>
                <a:gd name="connsiteY10890" fmla="*/ 562047 h 4305833"/>
                <a:gd name="connsiteX10891" fmla="*/ 1936920 w 4308628"/>
                <a:gd name="connsiteY10891" fmla="*/ 690272 h 4305833"/>
                <a:gd name="connsiteX10892" fmla="*/ 1950841 w 4308628"/>
                <a:gd name="connsiteY10892" fmla="*/ 592821 h 4305833"/>
                <a:gd name="connsiteX10893" fmla="*/ 1955238 w 4308628"/>
                <a:gd name="connsiteY10893" fmla="*/ 589158 h 4305833"/>
                <a:gd name="connsiteX10894" fmla="*/ 1955238 w 4308628"/>
                <a:gd name="connsiteY10894" fmla="*/ 589158 h 4305833"/>
                <a:gd name="connsiteX10895" fmla="*/ 2106176 w 4308628"/>
                <a:gd name="connsiteY10895" fmla="*/ 1056627 h 4305833"/>
                <a:gd name="connsiteX10896" fmla="*/ 2106908 w 4308628"/>
                <a:gd name="connsiteY10896" fmla="*/ 1061756 h 4305833"/>
                <a:gd name="connsiteX10897" fmla="*/ 2095185 w 4308628"/>
                <a:gd name="connsiteY10897" fmla="*/ 1051498 h 4305833"/>
                <a:gd name="connsiteX10898" fmla="*/ 2106176 w 4308628"/>
                <a:gd name="connsiteY10898" fmla="*/ 1056627 h 4305833"/>
                <a:gd name="connsiteX10899" fmla="*/ 2204359 w 4308628"/>
                <a:gd name="connsiteY10899" fmla="*/ 1107551 h 4305833"/>
                <a:gd name="connsiteX10900" fmla="*/ 2220479 w 4308628"/>
                <a:gd name="connsiteY10900" fmla="*/ 1113412 h 4305833"/>
                <a:gd name="connsiteX10901" fmla="*/ 2219380 w 4308628"/>
                <a:gd name="connsiteY10901" fmla="*/ 1122571 h 4305833"/>
                <a:gd name="connsiteX10902" fmla="*/ 2140980 w 4308628"/>
                <a:gd name="connsiteY10902" fmla="*/ 1158474 h 4305833"/>
                <a:gd name="connsiteX10903" fmla="*/ 2204359 w 4308628"/>
                <a:gd name="connsiteY10903" fmla="*/ 1107551 h 4305833"/>
                <a:gd name="connsiteX10904" fmla="*/ 1642370 w 4308628"/>
                <a:gd name="connsiteY10904" fmla="*/ 1255558 h 4305833"/>
                <a:gd name="connsiteX10905" fmla="*/ 1637241 w 4308628"/>
                <a:gd name="connsiteY10905" fmla="*/ 1247865 h 4305833"/>
                <a:gd name="connsiteX10906" fmla="*/ 1648964 w 4308628"/>
                <a:gd name="connsiteY10906" fmla="*/ 1235775 h 4305833"/>
                <a:gd name="connsiteX10907" fmla="*/ 1728464 w 4308628"/>
                <a:gd name="connsiteY10907" fmla="*/ 1253360 h 4305833"/>
                <a:gd name="connsiteX10908" fmla="*/ 1642370 w 4308628"/>
                <a:gd name="connsiteY10908" fmla="*/ 1255558 h 4305833"/>
                <a:gd name="connsiteX10909" fmla="*/ 1527334 w 4308628"/>
                <a:gd name="connsiteY10909" fmla="*/ 688074 h 4305833"/>
                <a:gd name="connsiteX10910" fmla="*/ 1644934 w 4308628"/>
                <a:gd name="connsiteY10910" fmla="*/ 659498 h 4305833"/>
                <a:gd name="connsiteX10911" fmla="*/ 1645301 w 4308628"/>
                <a:gd name="connsiteY10911" fmla="*/ 660230 h 4305833"/>
                <a:gd name="connsiteX10912" fmla="*/ 1650063 w 4308628"/>
                <a:gd name="connsiteY10912" fmla="*/ 662062 h 4305833"/>
                <a:gd name="connsiteX10913" fmla="*/ 1650796 w 4308628"/>
                <a:gd name="connsiteY10913" fmla="*/ 661696 h 4305833"/>
                <a:gd name="connsiteX10914" fmla="*/ 1706116 w 4308628"/>
                <a:gd name="connsiteY10914" fmla="*/ 743393 h 4305833"/>
                <a:gd name="connsiteX10915" fmla="*/ 1527334 w 4308628"/>
                <a:gd name="connsiteY10915" fmla="*/ 688074 h 4305833"/>
                <a:gd name="connsiteX10916" fmla="*/ 1508284 w 4308628"/>
                <a:gd name="connsiteY10916" fmla="*/ 695034 h 4305833"/>
                <a:gd name="connsiteX10917" fmla="*/ 1512680 w 4308628"/>
                <a:gd name="connsiteY10917" fmla="*/ 696500 h 4305833"/>
                <a:gd name="connsiteX10918" fmla="*/ 1550048 w 4308628"/>
                <a:gd name="connsiteY10918" fmla="*/ 899827 h 4305833"/>
                <a:gd name="connsiteX10919" fmla="*/ 1547850 w 4308628"/>
                <a:gd name="connsiteY10919" fmla="*/ 900926 h 4305833"/>
                <a:gd name="connsiteX10920" fmla="*/ 1547118 w 4308628"/>
                <a:gd name="connsiteY10920" fmla="*/ 902758 h 4305833"/>
                <a:gd name="connsiteX10921" fmla="*/ 1332067 w 4308628"/>
                <a:gd name="connsiteY10921" fmla="*/ 883707 h 4305833"/>
                <a:gd name="connsiteX10922" fmla="*/ 1330601 w 4308628"/>
                <a:gd name="connsiteY10922" fmla="*/ 881143 h 4305833"/>
                <a:gd name="connsiteX10923" fmla="*/ 1328037 w 4308628"/>
                <a:gd name="connsiteY10923" fmla="*/ 880410 h 4305833"/>
                <a:gd name="connsiteX10924" fmla="*/ 1292134 w 4308628"/>
                <a:gd name="connsiteY10924" fmla="*/ 734967 h 4305833"/>
                <a:gd name="connsiteX10925" fmla="*/ 1506819 w 4308628"/>
                <a:gd name="connsiteY10925" fmla="*/ 692470 h 4305833"/>
                <a:gd name="connsiteX10926" fmla="*/ 1508284 w 4308628"/>
                <a:gd name="connsiteY10926" fmla="*/ 695034 h 4305833"/>
                <a:gd name="connsiteX10927" fmla="*/ 1508284 w 4308628"/>
                <a:gd name="connsiteY10927" fmla="*/ 695034 h 4305833"/>
                <a:gd name="connsiteX10928" fmla="*/ 1220695 w 4308628"/>
                <a:gd name="connsiteY10928" fmla="*/ 964305 h 4305833"/>
                <a:gd name="connsiteX10929" fmla="*/ 1168672 w 4308628"/>
                <a:gd name="connsiteY10929" fmla="*/ 1173128 h 4305833"/>
                <a:gd name="connsiteX10930" fmla="*/ 1166840 w 4308628"/>
                <a:gd name="connsiteY10930" fmla="*/ 1173128 h 4305833"/>
                <a:gd name="connsiteX10931" fmla="*/ 1165009 w 4308628"/>
                <a:gd name="connsiteY10931" fmla="*/ 1174960 h 4305833"/>
                <a:gd name="connsiteX10932" fmla="*/ 984396 w 4308628"/>
                <a:gd name="connsiteY10932" fmla="*/ 1073113 h 4305833"/>
                <a:gd name="connsiteX10933" fmla="*/ 984396 w 4308628"/>
                <a:gd name="connsiteY10933" fmla="*/ 1068350 h 4305833"/>
                <a:gd name="connsiteX10934" fmla="*/ 982564 w 4308628"/>
                <a:gd name="connsiteY10934" fmla="*/ 1066519 h 4305833"/>
                <a:gd name="connsiteX10935" fmla="*/ 1092837 w 4308628"/>
                <a:gd name="connsiteY10935" fmla="*/ 877479 h 4305833"/>
                <a:gd name="connsiteX10936" fmla="*/ 1218497 w 4308628"/>
                <a:gd name="connsiteY10936" fmla="*/ 958810 h 4305833"/>
                <a:gd name="connsiteX10937" fmla="*/ 1218497 w 4308628"/>
                <a:gd name="connsiteY10937" fmla="*/ 961741 h 4305833"/>
                <a:gd name="connsiteX10938" fmla="*/ 1220695 w 4308628"/>
                <a:gd name="connsiteY10938" fmla="*/ 964305 h 4305833"/>
                <a:gd name="connsiteX10939" fmla="*/ 1220695 w 4308628"/>
                <a:gd name="connsiteY10939" fmla="*/ 964305 h 4305833"/>
                <a:gd name="connsiteX10940" fmla="*/ 906362 w 4308628"/>
                <a:gd name="connsiteY10940" fmla="*/ 1186683 h 4305833"/>
                <a:gd name="connsiteX10941" fmla="*/ 971573 w 4308628"/>
                <a:gd name="connsiteY10941" fmla="*/ 1084470 h 4305833"/>
                <a:gd name="connsiteX10942" fmla="*/ 965711 w 4308628"/>
                <a:gd name="connsiteY10942" fmla="*/ 1271678 h 4305833"/>
                <a:gd name="connsiteX10943" fmla="*/ 906728 w 4308628"/>
                <a:gd name="connsiteY10943" fmla="*/ 1192911 h 4305833"/>
                <a:gd name="connsiteX10944" fmla="*/ 907095 w 4308628"/>
                <a:gd name="connsiteY10944" fmla="*/ 1187049 h 4305833"/>
                <a:gd name="connsiteX10945" fmla="*/ 906362 w 4308628"/>
                <a:gd name="connsiteY10945" fmla="*/ 1186683 h 4305833"/>
                <a:gd name="connsiteX10946" fmla="*/ 1344523 w 4308628"/>
                <a:gd name="connsiteY10946" fmla="*/ 1411259 h 4305833"/>
                <a:gd name="connsiteX10947" fmla="*/ 1348553 w 4308628"/>
                <a:gd name="connsiteY10947" fmla="*/ 1414190 h 4305833"/>
                <a:gd name="connsiteX10948" fmla="*/ 1332800 w 4308628"/>
                <a:gd name="connsiteY10948" fmla="*/ 1415289 h 4305833"/>
                <a:gd name="connsiteX10949" fmla="*/ 1344523 w 4308628"/>
                <a:gd name="connsiteY10949" fmla="*/ 1411259 h 4305833"/>
                <a:gd name="connsiteX10950" fmla="*/ 1450033 w 4308628"/>
                <a:gd name="connsiteY10950" fmla="*/ 1377554 h 4305833"/>
                <a:gd name="connsiteX10951" fmla="*/ 1465420 w 4308628"/>
                <a:gd name="connsiteY10951" fmla="*/ 1370227 h 4305833"/>
                <a:gd name="connsiteX10952" fmla="*/ 1471282 w 4308628"/>
                <a:gd name="connsiteY10952" fmla="*/ 1377554 h 4305833"/>
                <a:gd name="connsiteX10953" fmla="*/ 1441241 w 4308628"/>
                <a:gd name="connsiteY10953" fmla="*/ 1458519 h 4305833"/>
                <a:gd name="connsiteX10954" fmla="*/ 1450033 w 4308628"/>
                <a:gd name="connsiteY10954" fmla="*/ 1377554 h 4305833"/>
                <a:gd name="connsiteX10955" fmla="*/ 1157315 w 4308628"/>
                <a:gd name="connsiteY10955" fmla="*/ 1879828 h 4305833"/>
                <a:gd name="connsiteX10956" fmla="*/ 1148156 w 4308628"/>
                <a:gd name="connsiteY10956" fmla="*/ 1877996 h 4305833"/>
                <a:gd name="connsiteX10957" fmla="*/ 1147790 w 4308628"/>
                <a:gd name="connsiteY10957" fmla="*/ 1861143 h 4305833"/>
                <a:gd name="connsiteX10958" fmla="*/ 1216665 w 4308628"/>
                <a:gd name="connsiteY10958" fmla="*/ 1817547 h 4305833"/>
                <a:gd name="connsiteX10959" fmla="*/ 1157315 w 4308628"/>
                <a:gd name="connsiteY10959" fmla="*/ 1879828 h 4305833"/>
                <a:gd name="connsiteX10960" fmla="*/ 859468 w 4308628"/>
                <a:gd name="connsiteY10960" fmla="*/ 1467311 h 4305833"/>
                <a:gd name="connsiteX10961" fmla="*/ 856171 w 4308628"/>
                <a:gd name="connsiteY10961" fmla="*/ 1467311 h 4305833"/>
                <a:gd name="connsiteX10962" fmla="*/ 859468 w 4308628"/>
                <a:gd name="connsiteY10962" fmla="*/ 1461816 h 4305833"/>
                <a:gd name="connsiteX10963" fmla="*/ 859468 w 4308628"/>
                <a:gd name="connsiteY10963" fmla="*/ 1467311 h 4305833"/>
                <a:gd name="connsiteX10964" fmla="*/ 665300 w 4308628"/>
                <a:gd name="connsiteY10964" fmla="*/ 1578317 h 4305833"/>
                <a:gd name="connsiteX10965" fmla="*/ 666033 w 4308628"/>
                <a:gd name="connsiteY10965" fmla="*/ 1578317 h 4305833"/>
                <a:gd name="connsiteX10966" fmla="*/ 670063 w 4308628"/>
                <a:gd name="connsiteY10966" fmla="*/ 1576119 h 4305833"/>
                <a:gd name="connsiteX10967" fmla="*/ 840418 w 4308628"/>
                <a:gd name="connsiteY10967" fmla="*/ 1693719 h 4305833"/>
                <a:gd name="connsiteX10968" fmla="*/ 839685 w 4308628"/>
                <a:gd name="connsiteY10968" fmla="*/ 1696284 h 4305833"/>
                <a:gd name="connsiteX10969" fmla="*/ 840418 w 4308628"/>
                <a:gd name="connsiteY10969" fmla="*/ 1698115 h 4305833"/>
                <a:gd name="connsiteX10970" fmla="*/ 675192 w 4308628"/>
                <a:gd name="connsiteY10970" fmla="*/ 1836598 h 4305833"/>
                <a:gd name="connsiteX10971" fmla="*/ 672261 w 4308628"/>
                <a:gd name="connsiteY10971" fmla="*/ 1835499 h 4305833"/>
                <a:gd name="connsiteX10972" fmla="*/ 672261 w 4308628"/>
                <a:gd name="connsiteY10972" fmla="*/ 1835499 h 4305833"/>
                <a:gd name="connsiteX10973" fmla="*/ 669696 w 4308628"/>
                <a:gd name="connsiteY10973" fmla="*/ 1836964 h 4305833"/>
                <a:gd name="connsiteX10974" fmla="*/ 541472 w 4308628"/>
                <a:gd name="connsiteY10974" fmla="*/ 1759663 h 4305833"/>
                <a:gd name="connsiteX10975" fmla="*/ 663102 w 4308628"/>
                <a:gd name="connsiteY10975" fmla="*/ 1577951 h 4305833"/>
                <a:gd name="connsiteX10976" fmla="*/ 665300 w 4308628"/>
                <a:gd name="connsiteY10976" fmla="*/ 1578317 h 4305833"/>
                <a:gd name="connsiteX10977" fmla="*/ 665300 w 4308628"/>
                <a:gd name="connsiteY10977" fmla="*/ 1578317 h 4305833"/>
                <a:gd name="connsiteX10978" fmla="*/ 649913 w 4308628"/>
                <a:gd name="connsiteY10978" fmla="*/ 1971783 h 4305833"/>
                <a:gd name="connsiteX10979" fmla="*/ 652844 w 4308628"/>
                <a:gd name="connsiteY10979" fmla="*/ 1972516 h 4305833"/>
                <a:gd name="connsiteX10980" fmla="*/ 653210 w 4308628"/>
                <a:gd name="connsiteY10980" fmla="*/ 1972516 h 4305833"/>
                <a:gd name="connsiteX10981" fmla="*/ 764216 w 4308628"/>
                <a:gd name="connsiteY10981" fmla="*/ 2156793 h 4305833"/>
                <a:gd name="connsiteX10982" fmla="*/ 762750 w 4308628"/>
                <a:gd name="connsiteY10982" fmla="*/ 2158258 h 4305833"/>
                <a:gd name="connsiteX10983" fmla="*/ 762750 w 4308628"/>
                <a:gd name="connsiteY10983" fmla="*/ 2160822 h 4305833"/>
                <a:gd name="connsiteX10984" fmla="*/ 563087 w 4308628"/>
                <a:gd name="connsiteY10984" fmla="*/ 2216142 h 4305833"/>
                <a:gd name="connsiteX10985" fmla="*/ 559790 w 4308628"/>
                <a:gd name="connsiteY10985" fmla="*/ 2212845 h 4305833"/>
                <a:gd name="connsiteX10986" fmla="*/ 556859 w 4308628"/>
                <a:gd name="connsiteY10986" fmla="*/ 2212845 h 4305833"/>
                <a:gd name="connsiteX10987" fmla="*/ 501173 w 4308628"/>
                <a:gd name="connsiteY10987" fmla="*/ 2001092 h 4305833"/>
                <a:gd name="connsiteX10988" fmla="*/ 647715 w 4308628"/>
                <a:gd name="connsiteY10988" fmla="*/ 1969585 h 4305833"/>
                <a:gd name="connsiteX10989" fmla="*/ 649913 w 4308628"/>
                <a:gd name="connsiteY10989" fmla="*/ 1971783 h 4305833"/>
                <a:gd name="connsiteX10990" fmla="*/ 649913 w 4308628"/>
                <a:gd name="connsiteY10990" fmla="*/ 1971783 h 4305833"/>
                <a:gd name="connsiteX10991" fmla="*/ 1062063 w 4308628"/>
                <a:gd name="connsiteY10991" fmla="*/ 2191596 h 4305833"/>
                <a:gd name="connsiteX10992" fmla="*/ 1062063 w 4308628"/>
                <a:gd name="connsiteY10992" fmla="*/ 2193061 h 4305833"/>
                <a:gd name="connsiteX10993" fmla="*/ 1060231 w 4308628"/>
                <a:gd name="connsiteY10993" fmla="*/ 2193428 h 4305833"/>
                <a:gd name="connsiteX10994" fmla="*/ 1090639 w 4308628"/>
                <a:gd name="connsiteY10994" fmla="*/ 2129682 h 4305833"/>
                <a:gd name="connsiteX10995" fmla="*/ 1069756 w 4308628"/>
                <a:gd name="connsiteY10995" fmla="*/ 2187200 h 4305833"/>
                <a:gd name="connsiteX10996" fmla="*/ 1062063 w 4308628"/>
                <a:gd name="connsiteY10996" fmla="*/ 2191596 h 4305833"/>
                <a:gd name="connsiteX10997" fmla="*/ 1062063 w 4308628"/>
                <a:gd name="connsiteY10997" fmla="*/ 2191596 h 4305833"/>
                <a:gd name="connsiteX10998" fmla="*/ 1107491 w 4308628"/>
                <a:gd name="connsiteY10998" fmla="*/ 2102572 h 4305833"/>
                <a:gd name="connsiteX10999" fmla="*/ 1113353 w 4308628"/>
                <a:gd name="connsiteY10999" fmla="*/ 2086452 h 4305833"/>
                <a:gd name="connsiteX11000" fmla="*/ 1122512 w 4308628"/>
                <a:gd name="connsiteY11000" fmla="*/ 2087551 h 4305833"/>
                <a:gd name="connsiteX11001" fmla="*/ 1158414 w 4308628"/>
                <a:gd name="connsiteY11001" fmla="*/ 2165952 h 4305833"/>
                <a:gd name="connsiteX11002" fmla="*/ 1107491 w 4308628"/>
                <a:gd name="connsiteY11002" fmla="*/ 2102572 h 4305833"/>
                <a:gd name="connsiteX11003" fmla="*/ 1255499 w 4308628"/>
                <a:gd name="connsiteY11003" fmla="*/ 2664561 h 4305833"/>
                <a:gd name="connsiteX11004" fmla="*/ 1247805 w 4308628"/>
                <a:gd name="connsiteY11004" fmla="*/ 2669690 h 4305833"/>
                <a:gd name="connsiteX11005" fmla="*/ 1235715 w 4308628"/>
                <a:gd name="connsiteY11005" fmla="*/ 2657967 h 4305833"/>
                <a:gd name="connsiteX11006" fmla="*/ 1253301 w 4308628"/>
                <a:gd name="connsiteY11006" fmla="*/ 2578468 h 4305833"/>
                <a:gd name="connsiteX11007" fmla="*/ 1255499 w 4308628"/>
                <a:gd name="connsiteY11007" fmla="*/ 2664561 h 4305833"/>
                <a:gd name="connsiteX11008" fmla="*/ 1208605 w 4308628"/>
                <a:gd name="connsiteY11008" fmla="*/ 2641114 h 4305833"/>
                <a:gd name="connsiteX11009" fmla="*/ 1153286 w 4308628"/>
                <a:gd name="connsiteY11009" fmla="*/ 2596785 h 4305833"/>
                <a:gd name="connsiteX11010" fmla="*/ 1155117 w 4308628"/>
                <a:gd name="connsiteY11010" fmla="*/ 2596052 h 4305833"/>
                <a:gd name="connsiteX11011" fmla="*/ 1155850 w 4308628"/>
                <a:gd name="connsiteY11011" fmla="*/ 2597152 h 4305833"/>
                <a:gd name="connsiteX11012" fmla="*/ 1161712 w 4308628"/>
                <a:gd name="connsiteY11012" fmla="*/ 2599350 h 4305833"/>
                <a:gd name="connsiteX11013" fmla="*/ 1164642 w 4308628"/>
                <a:gd name="connsiteY11013" fmla="*/ 2597884 h 4305833"/>
                <a:gd name="connsiteX11014" fmla="*/ 1208605 w 4308628"/>
                <a:gd name="connsiteY11014" fmla="*/ 2641114 h 4305833"/>
                <a:gd name="connsiteX11015" fmla="*/ 1146691 w 4308628"/>
                <a:gd name="connsiteY11015" fmla="*/ 2591656 h 4305833"/>
                <a:gd name="connsiteX11016" fmla="*/ 1137166 w 4308628"/>
                <a:gd name="connsiteY11016" fmla="*/ 2583963 h 4305833"/>
                <a:gd name="connsiteX11017" fmla="*/ 1151820 w 4308628"/>
                <a:gd name="connsiteY11017" fmla="*/ 2590191 h 4305833"/>
                <a:gd name="connsiteX11018" fmla="*/ 1146691 w 4308628"/>
                <a:gd name="connsiteY11018" fmla="*/ 2591656 h 4305833"/>
                <a:gd name="connsiteX11019" fmla="*/ 688014 w 4308628"/>
                <a:gd name="connsiteY11019" fmla="*/ 2779597 h 4305833"/>
                <a:gd name="connsiteX11020" fmla="*/ 659438 w 4308628"/>
                <a:gd name="connsiteY11020" fmla="*/ 2661630 h 4305833"/>
                <a:gd name="connsiteX11021" fmla="*/ 660171 w 4308628"/>
                <a:gd name="connsiteY11021" fmla="*/ 2661264 h 4305833"/>
                <a:gd name="connsiteX11022" fmla="*/ 661636 w 4308628"/>
                <a:gd name="connsiteY11022" fmla="*/ 2655769 h 4305833"/>
                <a:gd name="connsiteX11023" fmla="*/ 742967 w 4308628"/>
                <a:gd name="connsiteY11023" fmla="*/ 2600449 h 4305833"/>
                <a:gd name="connsiteX11024" fmla="*/ 688014 w 4308628"/>
                <a:gd name="connsiteY11024" fmla="*/ 2779597 h 4305833"/>
                <a:gd name="connsiteX11025" fmla="*/ 694975 w 4308628"/>
                <a:gd name="connsiteY11025" fmla="*/ 2798647 h 4305833"/>
                <a:gd name="connsiteX11026" fmla="*/ 696440 w 4308628"/>
                <a:gd name="connsiteY11026" fmla="*/ 2794251 h 4305833"/>
                <a:gd name="connsiteX11027" fmla="*/ 900134 w 4308628"/>
                <a:gd name="connsiteY11027" fmla="*/ 2756883 h 4305833"/>
                <a:gd name="connsiteX11028" fmla="*/ 901233 w 4308628"/>
                <a:gd name="connsiteY11028" fmla="*/ 2759081 h 4305833"/>
                <a:gd name="connsiteX11029" fmla="*/ 903065 w 4308628"/>
                <a:gd name="connsiteY11029" fmla="*/ 2759814 h 4305833"/>
                <a:gd name="connsiteX11030" fmla="*/ 884014 w 4308628"/>
                <a:gd name="connsiteY11030" fmla="*/ 2974864 h 4305833"/>
                <a:gd name="connsiteX11031" fmla="*/ 881450 w 4308628"/>
                <a:gd name="connsiteY11031" fmla="*/ 2976330 h 4305833"/>
                <a:gd name="connsiteX11032" fmla="*/ 880717 w 4308628"/>
                <a:gd name="connsiteY11032" fmla="*/ 2979261 h 4305833"/>
                <a:gd name="connsiteX11033" fmla="*/ 735274 w 4308628"/>
                <a:gd name="connsiteY11033" fmla="*/ 3015163 h 4305833"/>
                <a:gd name="connsiteX11034" fmla="*/ 692777 w 4308628"/>
                <a:gd name="connsiteY11034" fmla="*/ 2801211 h 4305833"/>
                <a:gd name="connsiteX11035" fmla="*/ 694975 w 4308628"/>
                <a:gd name="connsiteY11035" fmla="*/ 2798647 h 4305833"/>
                <a:gd name="connsiteX11036" fmla="*/ 694975 w 4308628"/>
                <a:gd name="connsiteY11036" fmla="*/ 2798647 h 4305833"/>
                <a:gd name="connsiteX11037" fmla="*/ 959117 w 4308628"/>
                <a:gd name="connsiteY11037" fmla="*/ 3088800 h 4305833"/>
                <a:gd name="connsiteX11038" fmla="*/ 961681 w 4308628"/>
                <a:gd name="connsiteY11038" fmla="*/ 3088434 h 4305833"/>
                <a:gd name="connsiteX11039" fmla="*/ 963880 w 4308628"/>
                <a:gd name="connsiteY11039" fmla="*/ 3086236 h 4305833"/>
                <a:gd name="connsiteX11040" fmla="*/ 1173069 w 4308628"/>
                <a:gd name="connsiteY11040" fmla="*/ 3138258 h 4305833"/>
                <a:gd name="connsiteX11041" fmla="*/ 1173069 w 4308628"/>
                <a:gd name="connsiteY11041" fmla="*/ 3140090 h 4305833"/>
                <a:gd name="connsiteX11042" fmla="*/ 1174900 w 4308628"/>
                <a:gd name="connsiteY11042" fmla="*/ 3142289 h 4305833"/>
                <a:gd name="connsiteX11043" fmla="*/ 1073420 w 4308628"/>
                <a:gd name="connsiteY11043" fmla="*/ 3322535 h 4305833"/>
                <a:gd name="connsiteX11044" fmla="*/ 1068657 w 4308628"/>
                <a:gd name="connsiteY11044" fmla="*/ 3322535 h 4305833"/>
                <a:gd name="connsiteX11045" fmla="*/ 1066826 w 4308628"/>
                <a:gd name="connsiteY11045" fmla="*/ 3324367 h 4305833"/>
                <a:gd name="connsiteX11046" fmla="*/ 877786 w 4308628"/>
                <a:gd name="connsiteY11046" fmla="*/ 3214094 h 4305833"/>
                <a:gd name="connsiteX11047" fmla="*/ 958751 w 4308628"/>
                <a:gd name="connsiteY11047" fmla="*/ 3088800 h 4305833"/>
                <a:gd name="connsiteX11048" fmla="*/ 959117 w 4308628"/>
                <a:gd name="connsiteY11048" fmla="*/ 3088800 h 4305833"/>
                <a:gd name="connsiteX11049" fmla="*/ 959117 w 4308628"/>
                <a:gd name="connsiteY11049" fmla="*/ 3088800 h 4305833"/>
                <a:gd name="connsiteX11050" fmla="*/ 1377495 w 4308628"/>
                <a:gd name="connsiteY11050" fmla="*/ 2856898 h 4305833"/>
                <a:gd name="connsiteX11051" fmla="*/ 1370168 w 4308628"/>
                <a:gd name="connsiteY11051" fmla="*/ 2841511 h 4305833"/>
                <a:gd name="connsiteX11052" fmla="*/ 1377495 w 4308628"/>
                <a:gd name="connsiteY11052" fmla="*/ 2835649 h 4305833"/>
                <a:gd name="connsiteX11053" fmla="*/ 1458093 w 4308628"/>
                <a:gd name="connsiteY11053" fmla="*/ 2865690 h 4305833"/>
                <a:gd name="connsiteX11054" fmla="*/ 1377495 w 4308628"/>
                <a:gd name="connsiteY11054" fmla="*/ 2856898 h 4305833"/>
                <a:gd name="connsiteX11055" fmla="*/ 1879768 w 4308628"/>
                <a:gd name="connsiteY11055" fmla="*/ 3149616 h 4305833"/>
                <a:gd name="connsiteX11056" fmla="*/ 1877936 w 4308628"/>
                <a:gd name="connsiteY11056" fmla="*/ 3158775 h 4305833"/>
                <a:gd name="connsiteX11057" fmla="*/ 1861084 w 4308628"/>
                <a:gd name="connsiteY11057" fmla="*/ 3159141 h 4305833"/>
                <a:gd name="connsiteX11058" fmla="*/ 1817488 w 4308628"/>
                <a:gd name="connsiteY11058" fmla="*/ 3090266 h 4305833"/>
                <a:gd name="connsiteX11059" fmla="*/ 1879768 w 4308628"/>
                <a:gd name="connsiteY11059" fmla="*/ 3149616 h 4305833"/>
                <a:gd name="connsiteX11060" fmla="*/ 1751544 w 4308628"/>
                <a:gd name="connsiteY11060" fmla="*/ 3175261 h 4305833"/>
                <a:gd name="connsiteX11061" fmla="*/ 1739454 w 4308628"/>
                <a:gd name="connsiteY11061" fmla="*/ 3176726 h 4305833"/>
                <a:gd name="connsiteX11062" fmla="*/ 1753742 w 4308628"/>
                <a:gd name="connsiteY11062" fmla="*/ 3170864 h 4305833"/>
                <a:gd name="connsiteX11063" fmla="*/ 1751544 w 4308628"/>
                <a:gd name="connsiteY11063" fmla="*/ 3175261 h 4305833"/>
                <a:gd name="connsiteX11064" fmla="*/ 1576060 w 4308628"/>
                <a:gd name="connsiteY11064" fmla="*/ 3636869 h 4305833"/>
                <a:gd name="connsiteX11065" fmla="*/ 1693293 w 4308628"/>
                <a:gd name="connsiteY11065" fmla="*/ 3466880 h 4305833"/>
                <a:gd name="connsiteX11066" fmla="*/ 1695125 w 4308628"/>
                <a:gd name="connsiteY11066" fmla="*/ 3467612 h 4305833"/>
                <a:gd name="connsiteX11067" fmla="*/ 1695858 w 4308628"/>
                <a:gd name="connsiteY11067" fmla="*/ 3467612 h 4305833"/>
                <a:gd name="connsiteX11068" fmla="*/ 1697690 w 4308628"/>
                <a:gd name="connsiteY11068" fmla="*/ 3466880 h 4305833"/>
                <a:gd name="connsiteX11069" fmla="*/ 1836172 w 4308628"/>
                <a:gd name="connsiteY11069" fmla="*/ 3632106 h 4305833"/>
                <a:gd name="connsiteX11070" fmla="*/ 1835439 w 4308628"/>
                <a:gd name="connsiteY11070" fmla="*/ 3635037 h 4305833"/>
                <a:gd name="connsiteX11071" fmla="*/ 1836538 w 4308628"/>
                <a:gd name="connsiteY11071" fmla="*/ 3637601 h 4305833"/>
                <a:gd name="connsiteX11072" fmla="*/ 1759237 w 4308628"/>
                <a:gd name="connsiteY11072" fmla="*/ 3765825 h 4305833"/>
                <a:gd name="connsiteX11073" fmla="*/ 1577525 w 4308628"/>
                <a:gd name="connsiteY11073" fmla="*/ 3644196 h 4305833"/>
                <a:gd name="connsiteX11074" fmla="*/ 1578258 w 4308628"/>
                <a:gd name="connsiteY11074" fmla="*/ 3641631 h 4305833"/>
                <a:gd name="connsiteX11075" fmla="*/ 1576060 w 4308628"/>
                <a:gd name="connsiteY11075" fmla="*/ 3636869 h 4305833"/>
                <a:gd name="connsiteX11076" fmla="*/ 1576060 w 4308628"/>
                <a:gd name="connsiteY11076" fmla="*/ 3636869 h 4305833"/>
                <a:gd name="connsiteX11077" fmla="*/ 1971724 w 4308628"/>
                <a:gd name="connsiteY11077" fmla="*/ 3657384 h 4305833"/>
                <a:gd name="connsiteX11078" fmla="*/ 1971724 w 4308628"/>
                <a:gd name="connsiteY11078" fmla="*/ 3654453 h 4305833"/>
                <a:gd name="connsiteX11079" fmla="*/ 2156733 w 4308628"/>
                <a:gd name="connsiteY11079" fmla="*/ 3543081 h 4305833"/>
                <a:gd name="connsiteX11080" fmla="*/ 2158198 w 4308628"/>
                <a:gd name="connsiteY11080" fmla="*/ 3544547 h 4305833"/>
                <a:gd name="connsiteX11081" fmla="*/ 2160763 w 4308628"/>
                <a:gd name="connsiteY11081" fmla="*/ 3545280 h 4305833"/>
                <a:gd name="connsiteX11082" fmla="*/ 2216083 w 4308628"/>
                <a:gd name="connsiteY11082" fmla="*/ 3744210 h 4305833"/>
                <a:gd name="connsiteX11083" fmla="*/ 2212785 w 4308628"/>
                <a:gd name="connsiteY11083" fmla="*/ 3747508 h 4305833"/>
                <a:gd name="connsiteX11084" fmla="*/ 2212785 w 4308628"/>
                <a:gd name="connsiteY11084" fmla="*/ 3750439 h 4305833"/>
                <a:gd name="connsiteX11085" fmla="*/ 2001398 w 4308628"/>
                <a:gd name="connsiteY11085" fmla="*/ 3806125 h 4305833"/>
                <a:gd name="connsiteX11086" fmla="*/ 1969892 w 4308628"/>
                <a:gd name="connsiteY11086" fmla="*/ 3660315 h 4305833"/>
                <a:gd name="connsiteX11087" fmla="*/ 1971724 w 4308628"/>
                <a:gd name="connsiteY11087" fmla="*/ 3657384 h 4305833"/>
                <a:gd name="connsiteX11088" fmla="*/ 1971724 w 4308628"/>
                <a:gd name="connsiteY11088" fmla="*/ 3657384 h 4305833"/>
                <a:gd name="connsiteX11089" fmla="*/ 2351634 w 4308628"/>
                <a:gd name="connsiteY11089" fmla="*/ 3718199 h 4305833"/>
                <a:gd name="connsiteX11090" fmla="*/ 2351634 w 4308628"/>
                <a:gd name="connsiteY11090" fmla="*/ 3719298 h 4305833"/>
                <a:gd name="connsiteX11091" fmla="*/ 2233301 w 4308628"/>
                <a:gd name="connsiteY11091" fmla="*/ 3745310 h 4305833"/>
                <a:gd name="connsiteX11092" fmla="*/ 2369952 w 4308628"/>
                <a:gd name="connsiteY11092" fmla="*/ 3617085 h 4305833"/>
                <a:gd name="connsiteX11093" fmla="*/ 2356030 w 4308628"/>
                <a:gd name="connsiteY11093" fmla="*/ 3714536 h 4305833"/>
                <a:gd name="connsiteX11094" fmla="*/ 2351634 w 4308628"/>
                <a:gd name="connsiteY11094" fmla="*/ 3718199 h 4305833"/>
                <a:gd name="connsiteX11095" fmla="*/ 2351634 w 4308628"/>
                <a:gd name="connsiteY11095" fmla="*/ 3718199 h 4305833"/>
                <a:gd name="connsiteX11096" fmla="*/ 2200696 w 4308628"/>
                <a:gd name="connsiteY11096" fmla="*/ 3250364 h 4305833"/>
                <a:gd name="connsiteX11097" fmla="*/ 2199963 w 4308628"/>
                <a:gd name="connsiteY11097" fmla="*/ 3245234 h 4305833"/>
                <a:gd name="connsiteX11098" fmla="*/ 2211686 w 4308628"/>
                <a:gd name="connsiteY11098" fmla="*/ 3255492 h 4305833"/>
                <a:gd name="connsiteX11099" fmla="*/ 2200696 w 4308628"/>
                <a:gd name="connsiteY11099" fmla="*/ 3250364 h 4305833"/>
                <a:gd name="connsiteX11100" fmla="*/ 2102512 w 4308628"/>
                <a:gd name="connsiteY11100" fmla="*/ 3199806 h 4305833"/>
                <a:gd name="connsiteX11101" fmla="*/ 2086393 w 4308628"/>
                <a:gd name="connsiteY11101" fmla="*/ 3193945 h 4305833"/>
                <a:gd name="connsiteX11102" fmla="*/ 2087492 w 4308628"/>
                <a:gd name="connsiteY11102" fmla="*/ 3184786 h 4305833"/>
                <a:gd name="connsiteX11103" fmla="*/ 2165892 w 4308628"/>
                <a:gd name="connsiteY11103" fmla="*/ 3148883 h 4305833"/>
                <a:gd name="connsiteX11104" fmla="*/ 2102512 w 4308628"/>
                <a:gd name="connsiteY11104" fmla="*/ 3199806 h 4305833"/>
                <a:gd name="connsiteX11105" fmla="*/ 2664502 w 4308628"/>
                <a:gd name="connsiteY11105" fmla="*/ 3051432 h 4305833"/>
                <a:gd name="connsiteX11106" fmla="*/ 2669631 w 4308628"/>
                <a:gd name="connsiteY11106" fmla="*/ 3059126 h 4305833"/>
                <a:gd name="connsiteX11107" fmla="*/ 2657907 w 4308628"/>
                <a:gd name="connsiteY11107" fmla="*/ 3071216 h 4305833"/>
                <a:gd name="connsiteX11108" fmla="*/ 2578408 w 4308628"/>
                <a:gd name="connsiteY11108" fmla="*/ 3053630 h 4305833"/>
                <a:gd name="connsiteX11109" fmla="*/ 2664502 w 4308628"/>
                <a:gd name="connsiteY11109" fmla="*/ 3051432 h 4305833"/>
                <a:gd name="connsiteX11110" fmla="*/ 2779171 w 4308628"/>
                <a:gd name="connsiteY11110" fmla="*/ 3618917 h 4305833"/>
                <a:gd name="connsiteX11111" fmla="*/ 2661571 w 4308628"/>
                <a:gd name="connsiteY11111" fmla="*/ 3647492 h 4305833"/>
                <a:gd name="connsiteX11112" fmla="*/ 2661204 w 4308628"/>
                <a:gd name="connsiteY11112" fmla="*/ 3646760 h 4305833"/>
                <a:gd name="connsiteX11113" fmla="*/ 2655709 w 4308628"/>
                <a:gd name="connsiteY11113" fmla="*/ 3645294 h 4305833"/>
                <a:gd name="connsiteX11114" fmla="*/ 2600389 w 4308628"/>
                <a:gd name="connsiteY11114" fmla="*/ 3563964 h 4305833"/>
                <a:gd name="connsiteX11115" fmla="*/ 2779171 w 4308628"/>
                <a:gd name="connsiteY11115" fmla="*/ 3618917 h 4305833"/>
                <a:gd name="connsiteX11116" fmla="*/ 2798588 w 4308628"/>
                <a:gd name="connsiteY11116" fmla="*/ 3611956 h 4305833"/>
                <a:gd name="connsiteX11117" fmla="*/ 2794192 w 4308628"/>
                <a:gd name="connsiteY11117" fmla="*/ 3610491 h 4305833"/>
                <a:gd name="connsiteX11118" fmla="*/ 2756823 w 4308628"/>
                <a:gd name="connsiteY11118" fmla="*/ 3406797 h 4305833"/>
                <a:gd name="connsiteX11119" fmla="*/ 2759021 w 4308628"/>
                <a:gd name="connsiteY11119" fmla="*/ 3405698 h 4305833"/>
                <a:gd name="connsiteX11120" fmla="*/ 2759754 w 4308628"/>
                <a:gd name="connsiteY11120" fmla="*/ 3403866 h 4305833"/>
                <a:gd name="connsiteX11121" fmla="*/ 2974438 w 4308628"/>
                <a:gd name="connsiteY11121" fmla="*/ 3422917 h 4305833"/>
                <a:gd name="connsiteX11122" fmla="*/ 2975904 w 4308628"/>
                <a:gd name="connsiteY11122" fmla="*/ 3425481 h 4305833"/>
                <a:gd name="connsiteX11123" fmla="*/ 2978834 w 4308628"/>
                <a:gd name="connsiteY11123" fmla="*/ 3426580 h 4305833"/>
                <a:gd name="connsiteX11124" fmla="*/ 3014737 w 4308628"/>
                <a:gd name="connsiteY11124" fmla="*/ 3571657 h 4305833"/>
                <a:gd name="connsiteX11125" fmla="*/ 2800053 w 4308628"/>
                <a:gd name="connsiteY11125" fmla="*/ 3614154 h 4305833"/>
                <a:gd name="connsiteX11126" fmla="*/ 2798588 w 4308628"/>
                <a:gd name="connsiteY11126" fmla="*/ 3611956 h 4305833"/>
                <a:gd name="connsiteX11127" fmla="*/ 2798588 w 4308628"/>
                <a:gd name="connsiteY11127" fmla="*/ 3611956 h 4305833"/>
                <a:gd name="connsiteX11128" fmla="*/ 3086177 w 4308628"/>
                <a:gd name="connsiteY11128" fmla="*/ 3343051 h 4305833"/>
                <a:gd name="connsiteX11129" fmla="*/ 3138199 w 4308628"/>
                <a:gd name="connsiteY11129" fmla="*/ 3134229 h 4305833"/>
                <a:gd name="connsiteX11130" fmla="*/ 3140031 w 4308628"/>
                <a:gd name="connsiteY11130" fmla="*/ 3133862 h 4305833"/>
                <a:gd name="connsiteX11131" fmla="*/ 3141863 w 4308628"/>
                <a:gd name="connsiteY11131" fmla="*/ 3132031 h 4305833"/>
                <a:gd name="connsiteX11132" fmla="*/ 3322110 w 4308628"/>
                <a:gd name="connsiteY11132" fmla="*/ 3233878 h 4305833"/>
                <a:gd name="connsiteX11133" fmla="*/ 3322110 w 4308628"/>
                <a:gd name="connsiteY11133" fmla="*/ 3238640 h 4305833"/>
                <a:gd name="connsiteX11134" fmla="*/ 3323941 w 4308628"/>
                <a:gd name="connsiteY11134" fmla="*/ 3240838 h 4305833"/>
                <a:gd name="connsiteX11135" fmla="*/ 3214035 w 4308628"/>
                <a:gd name="connsiteY11135" fmla="*/ 3429511 h 4305833"/>
                <a:gd name="connsiteX11136" fmla="*/ 3088008 w 4308628"/>
                <a:gd name="connsiteY11136" fmla="*/ 3347814 h 4305833"/>
                <a:gd name="connsiteX11137" fmla="*/ 3088008 w 4308628"/>
                <a:gd name="connsiteY11137" fmla="*/ 3344883 h 4305833"/>
                <a:gd name="connsiteX11138" fmla="*/ 3086177 w 4308628"/>
                <a:gd name="connsiteY11138" fmla="*/ 3343051 h 4305833"/>
                <a:gd name="connsiteX11139" fmla="*/ 3086177 w 4308628"/>
                <a:gd name="connsiteY11139" fmla="*/ 3343051 h 4305833"/>
                <a:gd name="connsiteX11140" fmla="*/ 3400510 w 4308628"/>
                <a:gd name="connsiteY11140" fmla="*/ 3120674 h 4305833"/>
                <a:gd name="connsiteX11141" fmla="*/ 3335298 w 4308628"/>
                <a:gd name="connsiteY11141" fmla="*/ 3222520 h 4305833"/>
                <a:gd name="connsiteX11142" fmla="*/ 3341526 w 4308628"/>
                <a:gd name="connsiteY11142" fmla="*/ 3035313 h 4305833"/>
                <a:gd name="connsiteX11143" fmla="*/ 3400510 w 4308628"/>
                <a:gd name="connsiteY11143" fmla="*/ 3114079 h 4305833"/>
                <a:gd name="connsiteX11144" fmla="*/ 3400143 w 4308628"/>
                <a:gd name="connsiteY11144" fmla="*/ 3119941 h 4305833"/>
                <a:gd name="connsiteX11145" fmla="*/ 3400510 w 4308628"/>
                <a:gd name="connsiteY11145" fmla="*/ 3120674 h 4305833"/>
                <a:gd name="connsiteX11146" fmla="*/ 3400510 w 4308628"/>
                <a:gd name="connsiteY11146" fmla="*/ 3120674 h 4305833"/>
                <a:gd name="connsiteX11147" fmla="*/ 2962348 w 4308628"/>
                <a:gd name="connsiteY11147" fmla="*/ 2895731 h 4305833"/>
                <a:gd name="connsiteX11148" fmla="*/ 2958319 w 4308628"/>
                <a:gd name="connsiteY11148" fmla="*/ 2892800 h 4305833"/>
                <a:gd name="connsiteX11149" fmla="*/ 2973706 w 4308628"/>
                <a:gd name="connsiteY11149" fmla="*/ 2891702 h 4305833"/>
                <a:gd name="connsiteX11150" fmla="*/ 2962348 w 4308628"/>
                <a:gd name="connsiteY11150" fmla="*/ 2895731 h 4305833"/>
                <a:gd name="connsiteX11151" fmla="*/ 2856838 w 4308628"/>
                <a:gd name="connsiteY11151" fmla="*/ 2929436 h 4305833"/>
                <a:gd name="connsiteX11152" fmla="*/ 2841451 w 4308628"/>
                <a:gd name="connsiteY11152" fmla="*/ 2936763 h 4305833"/>
                <a:gd name="connsiteX11153" fmla="*/ 2835589 w 4308628"/>
                <a:gd name="connsiteY11153" fmla="*/ 2929436 h 4305833"/>
                <a:gd name="connsiteX11154" fmla="*/ 2865631 w 4308628"/>
                <a:gd name="connsiteY11154" fmla="*/ 2848838 h 4305833"/>
                <a:gd name="connsiteX11155" fmla="*/ 2856838 w 4308628"/>
                <a:gd name="connsiteY11155" fmla="*/ 2929436 h 4305833"/>
                <a:gd name="connsiteX11156" fmla="*/ 3149556 w 4308628"/>
                <a:gd name="connsiteY11156" fmla="*/ 2427163 h 4305833"/>
                <a:gd name="connsiteX11157" fmla="*/ 3158715 w 4308628"/>
                <a:gd name="connsiteY11157" fmla="*/ 2428994 h 4305833"/>
                <a:gd name="connsiteX11158" fmla="*/ 3159082 w 4308628"/>
                <a:gd name="connsiteY11158" fmla="*/ 2446213 h 4305833"/>
                <a:gd name="connsiteX11159" fmla="*/ 3090207 w 4308628"/>
                <a:gd name="connsiteY11159" fmla="*/ 2489809 h 4305833"/>
                <a:gd name="connsiteX11160" fmla="*/ 3149556 w 4308628"/>
                <a:gd name="connsiteY11160" fmla="*/ 2427163 h 4305833"/>
                <a:gd name="connsiteX11161" fmla="*/ 3166409 w 4308628"/>
                <a:gd name="connsiteY11161" fmla="*/ 2476987 h 4305833"/>
                <a:gd name="connsiteX11162" fmla="*/ 3174468 w 4308628"/>
                <a:gd name="connsiteY11162" fmla="*/ 2547327 h 4305833"/>
                <a:gd name="connsiteX11163" fmla="*/ 3172636 w 4308628"/>
                <a:gd name="connsiteY11163" fmla="*/ 2546228 h 4305833"/>
                <a:gd name="connsiteX11164" fmla="*/ 3173003 w 4308628"/>
                <a:gd name="connsiteY11164" fmla="*/ 2544763 h 4305833"/>
                <a:gd name="connsiteX11165" fmla="*/ 3167141 w 4308628"/>
                <a:gd name="connsiteY11165" fmla="*/ 2538169 h 4305833"/>
                <a:gd name="connsiteX11166" fmla="*/ 3166409 w 4308628"/>
                <a:gd name="connsiteY11166" fmla="*/ 2476987 h 4305833"/>
                <a:gd name="connsiteX11167" fmla="*/ 3447403 w 4308628"/>
                <a:gd name="connsiteY11167" fmla="*/ 2839679 h 4305833"/>
                <a:gd name="connsiteX11168" fmla="*/ 3450700 w 4308628"/>
                <a:gd name="connsiteY11168" fmla="*/ 2839679 h 4305833"/>
                <a:gd name="connsiteX11169" fmla="*/ 3447403 w 4308628"/>
                <a:gd name="connsiteY11169" fmla="*/ 2845174 h 4305833"/>
                <a:gd name="connsiteX11170" fmla="*/ 3447403 w 4308628"/>
                <a:gd name="connsiteY11170" fmla="*/ 2839679 h 4305833"/>
                <a:gd name="connsiteX11171" fmla="*/ 3641571 w 4308628"/>
                <a:gd name="connsiteY11171" fmla="*/ 2729040 h 4305833"/>
                <a:gd name="connsiteX11172" fmla="*/ 3640839 w 4308628"/>
                <a:gd name="connsiteY11172" fmla="*/ 2729040 h 4305833"/>
                <a:gd name="connsiteX11173" fmla="*/ 3636809 w 4308628"/>
                <a:gd name="connsiteY11173" fmla="*/ 2731238 h 4305833"/>
                <a:gd name="connsiteX11174" fmla="*/ 3466454 w 4308628"/>
                <a:gd name="connsiteY11174" fmla="*/ 2613638 h 4305833"/>
                <a:gd name="connsiteX11175" fmla="*/ 3467186 w 4308628"/>
                <a:gd name="connsiteY11175" fmla="*/ 2611073 h 4305833"/>
                <a:gd name="connsiteX11176" fmla="*/ 3466454 w 4308628"/>
                <a:gd name="connsiteY11176" fmla="*/ 2609242 h 4305833"/>
                <a:gd name="connsiteX11177" fmla="*/ 3631680 w 4308628"/>
                <a:gd name="connsiteY11177" fmla="*/ 2470759 h 4305833"/>
                <a:gd name="connsiteX11178" fmla="*/ 3633878 w 4308628"/>
                <a:gd name="connsiteY11178" fmla="*/ 2471492 h 4305833"/>
                <a:gd name="connsiteX11179" fmla="*/ 3634611 w 4308628"/>
                <a:gd name="connsiteY11179" fmla="*/ 2471492 h 4305833"/>
                <a:gd name="connsiteX11180" fmla="*/ 3637175 w 4308628"/>
                <a:gd name="connsiteY11180" fmla="*/ 2470393 h 4305833"/>
                <a:gd name="connsiteX11181" fmla="*/ 3700188 w 4308628"/>
                <a:gd name="connsiteY11181" fmla="*/ 2508494 h 4305833"/>
                <a:gd name="connsiteX11182" fmla="*/ 3765400 w 4308628"/>
                <a:gd name="connsiteY11182" fmla="*/ 2547694 h 4305833"/>
                <a:gd name="connsiteX11183" fmla="*/ 3643769 w 4308628"/>
                <a:gd name="connsiteY11183" fmla="*/ 2729406 h 4305833"/>
                <a:gd name="connsiteX11184" fmla="*/ 3641571 w 4308628"/>
                <a:gd name="connsiteY11184" fmla="*/ 2728307 h 4305833"/>
                <a:gd name="connsiteX11185" fmla="*/ 3641571 w 4308628"/>
                <a:gd name="connsiteY11185" fmla="*/ 2729040 h 4305833"/>
                <a:gd name="connsiteX11186" fmla="*/ 3656959 w 4308628"/>
                <a:gd name="connsiteY11186" fmla="*/ 2335574 h 4305833"/>
                <a:gd name="connsiteX11187" fmla="*/ 3654028 w 4308628"/>
                <a:gd name="connsiteY11187" fmla="*/ 2335574 h 4305833"/>
                <a:gd name="connsiteX11188" fmla="*/ 3542655 w 4308628"/>
                <a:gd name="connsiteY11188" fmla="*/ 2150198 h 4305833"/>
                <a:gd name="connsiteX11189" fmla="*/ 3543755 w 4308628"/>
                <a:gd name="connsiteY11189" fmla="*/ 2148733 h 4305833"/>
                <a:gd name="connsiteX11190" fmla="*/ 3543755 w 4308628"/>
                <a:gd name="connsiteY11190" fmla="*/ 2146168 h 4305833"/>
                <a:gd name="connsiteX11191" fmla="*/ 3743052 w 4308628"/>
                <a:gd name="connsiteY11191" fmla="*/ 2090482 h 4305833"/>
                <a:gd name="connsiteX11192" fmla="*/ 3746349 w 4308628"/>
                <a:gd name="connsiteY11192" fmla="*/ 2093779 h 4305833"/>
                <a:gd name="connsiteX11193" fmla="*/ 3749280 w 4308628"/>
                <a:gd name="connsiteY11193" fmla="*/ 2094512 h 4305833"/>
                <a:gd name="connsiteX11194" fmla="*/ 3804966 w 4308628"/>
                <a:gd name="connsiteY11194" fmla="*/ 2305533 h 4305833"/>
                <a:gd name="connsiteX11195" fmla="*/ 3658424 w 4308628"/>
                <a:gd name="connsiteY11195" fmla="*/ 2337039 h 4305833"/>
                <a:gd name="connsiteX11196" fmla="*/ 3656592 w 4308628"/>
                <a:gd name="connsiteY11196" fmla="*/ 2335208 h 4305833"/>
                <a:gd name="connsiteX11197" fmla="*/ 3656959 w 4308628"/>
                <a:gd name="connsiteY11197" fmla="*/ 2335574 h 4305833"/>
                <a:gd name="connsiteX11198" fmla="*/ 2848778 w 4308628"/>
                <a:gd name="connsiteY11198" fmla="*/ 853666 h 4305833"/>
                <a:gd name="connsiteX11199" fmla="*/ 2840352 w 4308628"/>
                <a:gd name="connsiteY11199" fmla="*/ 849270 h 4305833"/>
                <a:gd name="connsiteX11200" fmla="*/ 2839619 w 4308628"/>
                <a:gd name="connsiteY11200" fmla="*/ 847804 h 4305833"/>
                <a:gd name="connsiteX11201" fmla="*/ 2853907 w 4308628"/>
                <a:gd name="connsiteY11201" fmla="*/ 772335 h 4305833"/>
                <a:gd name="connsiteX11202" fmla="*/ 2854640 w 4308628"/>
                <a:gd name="connsiteY11202" fmla="*/ 856963 h 4305833"/>
                <a:gd name="connsiteX11203" fmla="*/ 2848778 w 4308628"/>
                <a:gd name="connsiteY11203" fmla="*/ 853666 h 4305833"/>
                <a:gd name="connsiteX11204" fmla="*/ 1457727 w 4308628"/>
                <a:gd name="connsiteY11204" fmla="*/ 3452958 h 4305833"/>
                <a:gd name="connsiteX11205" fmla="*/ 1465787 w 4308628"/>
                <a:gd name="connsiteY11205" fmla="*/ 3457354 h 4305833"/>
                <a:gd name="connsiteX11206" fmla="*/ 1466519 w 4308628"/>
                <a:gd name="connsiteY11206" fmla="*/ 3458819 h 4305833"/>
                <a:gd name="connsiteX11207" fmla="*/ 1452231 w 4308628"/>
                <a:gd name="connsiteY11207" fmla="*/ 3533922 h 4305833"/>
                <a:gd name="connsiteX11208" fmla="*/ 1451499 w 4308628"/>
                <a:gd name="connsiteY11208" fmla="*/ 3449294 h 4305833"/>
                <a:gd name="connsiteX11209" fmla="*/ 1457727 w 4308628"/>
                <a:gd name="connsiteY11209" fmla="*/ 3452958 h 4305833"/>
                <a:gd name="connsiteX11210" fmla="*/ 3611164 w 4308628"/>
                <a:gd name="connsiteY11210" fmla="*/ 1929652 h 4305833"/>
                <a:gd name="connsiteX11211" fmla="*/ 3610065 w 4308628"/>
                <a:gd name="connsiteY11211" fmla="*/ 1928553 h 4305833"/>
                <a:gd name="connsiteX11212" fmla="*/ 3608599 w 4308628"/>
                <a:gd name="connsiteY11212" fmla="*/ 1919394 h 4305833"/>
                <a:gd name="connsiteX11213" fmla="*/ 3607501 w 4308628"/>
                <a:gd name="connsiteY11213" fmla="*/ 1912433 h 4305833"/>
                <a:gd name="connsiteX11214" fmla="*/ 3687366 w 4308628"/>
                <a:gd name="connsiteY11214" fmla="*/ 1940643 h 4305833"/>
                <a:gd name="connsiteX11215" fmla="*/ 3611164 w 4308628"/>
                <a:gd name="connsiteY11215" fmla="*/ 1929652 h 4305833"/>
                <a:gd name="connsiteX11216" fmla="*/ 3593579 w 4308628"/>
                <a:gd name="connsiteY11216" fmla="*/ 1923790 h 4305833"/>
                <a:gd name="connsiteX11217" fmla="*/ 3523239 w 4308628"/>
                <a:gd name="connsiteY11217" fmla="*/ 1898878 h 4305833"/>
                <a:gd name="connsiteX11218" fmla="*/ 3598708 w 4308628"/>
                <a:gd name="connsiteY11218" fmla="*/ 1909503 h 4305833"/>
                <a:gd name="connsiteX11219" fmla="*/ 3593579 w 4308628"/>
                <a:gd name="connsiteY11219" fmla="*/ 1923790 h 4305833"/>
                <a:gd name="connsiteX11220" fmla="*/ 3591381 w 4308628"/>
                <a:gd name="connsiteY11220" fmla="*/ 1930385 h 4305833"/>
                <a:gd name="connsiteX11221" fmla="*/ 3529833 w 4308628"/>
                <a:gd name="connsiteY11221" fmla="*/ 2112830 h 4305833"/>
                <a:gd name="connsiteX11222" fmla="*/ 3526536 w 4308628"/>
                <a:gd name="connsiteY11222" fmla="*/ 2114295 h 4305833"/>
                <a:gd name="connsiteX11223" fmla="*/ 3433482 w 4308628"/>
                <a:gd name="connsiteY11223" fmla="*/ 2080957 h 4305833"/>
                <a:gd name="connsiteX11224" fmla="*/ 3433115 w 4308628"/>
                <a:gd name="connsiteY11224" fmla="*/ 2080590 h 4305833"/>
                <a:gd name="connsiteX11225" fmla="*/ 3491732 w 4308628"/>
                <a:gd name="connsiteY11225" fmla="*/ 1894848 h 4305833"/>
                <a:gd name="connsiteX11226" fmla="*/ 3591381 w 4308628"/>
                <a:gd name="connsiteY11226" fmla="*/ 1930385 h 4305833"/>
                <a:gd name="connsiteX11227" fmla="*/ 3277048 w 4308628"/>
                <a:gd name="connsiteY11227" fmla="*/ 2070699 h 4305833"/>
                <a:gd name="connsiteX11228" fmla="*/ 3277048 w 4308628"/>
                <a:gd name="connsiteY11228" fmla="*/ 2070699 h 4305833"/>
                <a:gd name="connsiteX11229" fmla="*/ 3272652 w 4308628"/>
                <a:gd name="connsiteY11229" fmla="*/ 2065936 h 4305833"/>
                <a:gd name="connsiteX11230" fmla="*/ 3261661 w 4308628"/>
                <a:gd name="connsiteY11230" fmla="*/ 2070332 h 4305833"/>
                <a:gd name="connsiteX11231" fmla="*/ 3261295 w 4308628"/>
                <a:gd name="connsiteY11231" fmla="*/ 2076927 h 4305833"/>
                <a:gd name="connsiteX11232" fmla="*/ 3261661 w 4308628"/>
                <a:gd name="connsiteY11232" fmla="*/ 2077293 h 4305833"/>
                <a:gd name="connsiteX11233" fmla="*/ 3249937 w 4308628"/>
                <a:gd name="connsiteY11233" fmla="*/ 2090482 h 4305833"/>
                <a:gd name="connsiteX11234" fmla="*/ 3243343 w 4308628"/>
                <a:gd name="connsiteY11234" fmla="*/ 2098176 h 4305833"/>
                <a:gd name="connsiteX11235" fmla="*/ 3292068 w 4308628"/>
                <a:gd name="connsiteY11235" fmla="*/ 1921958 h 4305833"/>
                <a:gd name="connsiteX11236" fmla="*/ 3421026 w 4308628"/>
                <a:gd name="connsiteY11236" fmla="*/ 2079491 h 4305833"/>
                <a:gd name="connsiteX11237" fmla="*/ 3277048 w 4308628"/>
                <a:gd name="connsiteY11237" fmla="*/ 2070699 h 4305833"/>
                <a:gd name="connsiteX11238" fmla="*/ 3132704 w 4308628"/>
                <a:gd name="connsiteY11238" fmla="*/ 2109899 h 4305833"/>
                <a:gd name="connsiteX11239" fmla="*/ 3089108 w 4308628"/>
                <a:gd name="connsiteY11239" fmla="*/ 2052748 h 4305833"/>
                <a:gd name="connsiteX11240" fmla="*/ 3086543 w 4308628"/>
                <a:gd name="connsiteY11240" fmla="*/ 2049450 h 4305833"/>
                <a:gd name="connsiteX11241" fmla="*/ 3118049 w 4308628"/>
                <a:gd name="connsiteY11241" fmla="*/ 2013547 h 4305833"/>
                <a:gd name="connsiteX11242" fmla="*/ 3118416 w 4308628"/>
                <a:gd name="connsiteY11242" fmla="*/ 2013914 h 4305833"/>
                <a:gd name="connsiteX11243" fmla="*/ 3121347 w 4308628"/>
                <a:gd name="connsiteY11243" fmla="*/ 2014280 h 4305833"/>
                <a:gd name="connsiteX11244" fmla="*/ 3131239 w 4308628"/>
                <a:gd name="connsiteY11244" fmla="*/ 2004388 h 4305833"/>
                <a:gd name="connsiteX11245" fmla="*/ 3130139 w 4308628"/>
                <a:gd name="connsiteY11245" fmla="*/ 1999992 h 4305833"/>
                <a:gd name="connsiteX11246" fmla="*/ 3127575 w 4308628"/>
                <a:gd name="connsiteY11246" fmla="*/ 1997794 h 4305833"/>
                <a:gd name="connsiteX11247" fmla="*/ 3129040 w 4308628"/>
                <a:gd name="connsiteY11247" fmla="*/ 1994131 h 4305833"/>
                <a:gd name="connsiteX11248" fmla="*/ 3225025 w 4308628"/>
                <a:gd name="connsiteY11248" fmla="*/ 1992665 h 4305833"/>
                <a:gd name="connsiteX11249" fmla="*/ 3135635 w 4308628"/>
                <a:gd name="connsiteY11249" fmla="*/ 2109533 h 4305833"/>
                <a:gd name="connsiteX11250" fmla="*/ 3132704 w 4308628"/>
                <a:gd name="connsiteY11250" fmla="*/ 2109899 h 4305833"/>
                <a:gd name="connsiteX11251" fmla="*/ 3124644 w 4308628"/>
                <a:gd name="connsiteY11251" fmla="*/ 1987902 h 4305833"/>
                <a:gd name="connsiteX11252" fmla="*/ 3108524 w 4308628"/>
                <a:gd name="connsiteY11252" fmla="*/ 1988269 h 4305833"/>
                <a:gd name="connsiteX11253" fmla="*/ 3072622 w 4308628"/>
                <a:gd name="connsiteY11253" fmla="*/ 1954930 h 4305833"/>
                <a:gd name="connsiteX11254" fmla="*/ 3060898 w 4308628"/>
                <a:gd name="connsiteY11254" fmla="*/ 1943940 h 4305833"/>
                <a:gd name="connsiteX11255" fmla="*/ 3084345 w 4308628"/>
                <a:gd name="connsiteY11255" fmla="*/ 1883491 h 4305833"/>
                <a:gd name="connsiteX11256" fmla="*/ 3098999 w 4308628"/>
                <a:gd name="connsiteY11256" fmla="*/ 1876531 h 4305833"/>
                <a:gd name="connsiteX11257" fmla="*/ 3151754 w 4308628"/>
                <a:gd name="connsiteY11257" fmla="*/ 1923058 h 4305833"/>
                <a:gd name="connsiteX11258" fmla="*/ 3124644 w 4308628"/>
                <a:gd name="connsiteY11258" fmla="*/ 1987902 h 4305833"/>
                <a:gd name="connsiteX11259" fmla="*/ 3105594 w 4308628"/>
                <a:gd name="connsiteY11259" fmla="*/ 1873600 h 4305833"/>
                <a:gd name="connsiteX11260" fmla="*/ 3188390 w 4308628"/>
                <a:gd name="connsiteY11260" fmla="*/ 1835132 h 4305833"/>
                <a:gd name="connsiteX11261" fmla="*/ 3154319 w 4308628"/>
                <a:gd name="connsiteY11261" fmla="*/ 1916463 h 4305833"/>
                <a:gd name="connsiteX11262" fmla="*/ 3105594 w 4308628"/>
                <a:gd name="connsiteY11262" fmla="*/ 1873600 h 4305833"/>
                <a:gd name="connsiteX11263" fmla="*/ 3100098 w 4308628"/>
                <a:gd name="connsiteY11263" fmla="*/ 1868471 h 4305833"/>
                <a:gd name="connsiteX11264" fmla="*/ 3097167 w 4308628"/>
                <a:gd name="connsiteY11264" fmla="*/ 1865906 h 4305833"/>
                <a:gd name="connsiteX11265" fmla="*/ 3095702 w 4308628"/>
                <a:gd name="connsiteY11265" fmla="*/ 1856014 h 4305833"/>
                <a:gd name="connsiteX11266" fmla="*/ 3081781 w 4308628"/>
                <a:gd name="connsiteY11266" fmla="*/ 1856014 h 4305833"/>
                <a:gd name="connsiteX11267" fmla="*/ 3081781 w 4308628"/>
                <a:gd name="connsiteY11267" fmla="*/ 1856381 h 4305833"/>
                <a:gd name="connsiteX11268" fmla="*/ 3037818 w 4308628"/>
                <a:gd name="connsiteY11268" fmla="*/ 1838063 h 4305833"/>
                <a:gd name="connsiteX11269" fmla="*/ 3053205 w 4308628"/>
                <a:gd name="connsiteY11269" fmla="*/ 1763693 h 4305833"/>
                <a:gd name="connsiteX11270" fmla="*/ 3056136 w 4308628"/>
                <a:gd name="connsiteY11270" fmla="*/ 1762594 h 4305833"/>
                <a:gd name="connsiteX11271" fmla="*/ 3187291 w 4308628"/>
                <a:gd name="connsiteY11271" fmla="*/ 1828171 h 4305833"/>
                <a:gd name="connsiteX11272" fmla="*/ 3100098 w 4308628"/>
                <a:gd name="connsiteY11272" fmla="*/ 1868471 h 4305833"/>
                <a:gd name="connsiteX11273" fmla="*/ 3166775 w 4308628"/>
                <a:gd name="connsiteY11273" fmla="*/ 1729256 h 4305833"/>
                <a:gd name="connsiteX11274" fmla="*/ 3182895 w 4308628"/>
                <a:gd name="connsiteY11274" fmla="*/ 1736216 h 4305833"/>
                <a:gd name="connsiteX11275" fmla="*/ 3182895 w 4308628"/>
                <a:gd name="connsiteY11275" fmla="*/ 1736583 h 4305833"/>
                <a:gd name="connsiteX11276" fmla="*/ 3191321 w 4308628"/>
                <a:gd name="connsiteY11276" fmla="*/ 1744276 h 4305833"/>
                <a:gd name="connsiteX11277" fmla="*/ 3191321 w 4308628"/>
                <a:gd name="connsiteY11277" fmla="*/ 1744276 h 4305833"/>
                <a:gd name="connsiteX11278" fmla="*/ 3197915 w 4308628"/>
                <a:gd name="connsiteY11278" fmla="*/ 1741345 h 4305833"/>
                <a:gd name="connsiteX11279" fmla="*/ 3199747 w 4308628"/>
                <a:gd name="connsiteY11279" fmla="*/ 1735117 h 4305833"/>
                <a:gd name="connsiteX11280" fmla="*/ 3262760 w 4308628"/>
                <a:gd name="connsiteY11280" fmla="*/ 1699947 h 4305833"/>
                <a:gd name="connsiteX11281" fmla="*/ 3325773 w 4308628"/>
                <a:gd name="connsiteY11281" fmla="*/ 1664411 h 4305833"/>
                <a:gd name="connsiteX11282" fmla="*/ 3278880 w 4308628"/>
                <a:gd name="connsiteY11282" fmla="*/ 1862243 h 4305833"/>
                <a:gd name="connsiteX11283" fmla="*/ 3157982 w 4308628"/>
                <a:gd name="connsiteY11283" fmla="*/ 1725226 h 4305833"/>
                <a:gd name="connsiteX11284" fmla="*/ 3166775 w 4308628"/>
                <a:gd name="connsiteY11284" fmla="*/ 1729256 h 4305833"/>
                <a:gd name="connsiteX11285" fmla="*/ 3335665 w 4308628"/>
                <a:gd name="connsiteY11285" fmla="*/ 1657450 h 4305833"/>
                <a:gd name="connsiteX11286" fmla="*/ 3404540 w 4308628"/>
                <a:gd name="connsiteY11286" fmla="*/ 1586743 h 4305833"/>
                <a:gd name="connsiteX11287" fmla="*/ 3406371 w 4308628"/>
                <a:gd name="connsiteY11287" fmla="*/ 1587476 h 4305833"/>
                <a:gd name="connsiteX11288" fmla="*/ 3408203 w 4308628"/>
                <a:gd name="connsiteY11288" fmla="*/ 1586743 h 4305833"/>
                <a:gd name="connsiteX11289" fmla="*/ 3543755 w 4308628"/>
                <a:gd name="connsiteY11289" fmla="*/ 1723760 h 4305833"/>
                <a:gd name="connsiteX11290" fmla="*/ 3511149 w 4308628"/>
                <a:gd name="connsiteY11290" fmla="*/ 1757099 h 4305833"/>
                <a:gd name="connsiteX11291" fmla="*/ 3469751 w 4308628"/>
                <a:gd name="connsiteY11291" fmla="*/ 1799230 h 4305833"/>
                <a:gd name="connsiteX11292" fmla="*/ 3335665 w 4308628"/>
                <a:gd name="connsiteY11292" fmla="*/ 1657450 h 4305833"/>
                <a:gd name="connsiteX11293" fmla="*/ 3335665 w 4308628"/>
                <a:gd name="connsiteY11293" fmla="*/ 1657450 h 4305833"/>
                <a:gd name="connsiteX11294" fmla="*/ 3335665 w 4308628"/>
                <a:gd name="connsiteY11294" fmla="*/ 1657450 h 4305833"/>
                <a:gd name="connsiteX11295" fmla="*/ 3548517 w 4308628"/>
                <a:gd name="connsiteY11295" fmla="*/ 1728523 h 4305833"/>
                <a:gd name="connsiteX11296" fmla="*/ 3558775 w 4308628"/>
                <a:gd name="connsiteY11296" fmla="*/ 1739147 h 4305833"/>
                <a:gd name="connsiteX11297" fmla="*/ 3514813 w 4308628"/>
                <a:gd name="connsiteY11297" fmla="*/ 1768822 h 4305833"/>
                <a:gd name="connsiteX11298" fmla="*/ 3496495 w 4308628"/>
                <a:gd name="connsiteY11298" fmla="*/ 1781278 h 4305833"/>
                <a:gd name="connsiteX11299" fmla="*/ 3548517 w 4308628"/>
                <a:gd name="connsiteY11299" fmla="*/ 1728523 h 4305833"/>
                <a:gd name="connsiteX11300" fmla="*/ 3564271 w 4308628"/>
                <a:gd name="connsiteY11300" fmla="*/ 1725958 h 4305833"/>
                <a:gd name="connsiteX11301" fmla="*/ 3561706 w 4308628"/>
                <a:gd name="connsiteY11301" fmla="*/ 1716800 h 4305833"/>
                <a:gd name="connsiteX11302" fmla="*/ 3562072 w 4308628"/>
                <a:gd name="connsiteY11302" fmla="*/ 1715334 h 4305833"/>
                <a:gd name="connsiteX11303" fmla="*/ 3625085 w 4308628"/>
                <a:gd name="connsiteY11303" fmla="*/ 1672470 h 4305833"/>
                <a:gd name="connsiteX11304" fmla="*/ 3605669 w 4308628"/>
                <a:gd name="connsiteY11304" fmla="*/ 1692254 h 4305833"/>
                <a:gd name="connsiteX11305" fmla="*/ 3566102 w 4308628"/>
                <a:gd name="connsiteY11305" fmla="*/ 1732553 h 4305833"/>
                <a:gd name="connsiteX11306" fmla="*/ 3564271 w 4308628"/>
                <a:gd name="connsiteY11306" fmla="*/ 1725958 h 4305833"/>
                <a:gd name="connsiteX11307" fmla="*/ 3564271 w 4308628"/>
                <a:gd name="connsiteY11307" fmla="*/ 1725958 h 4305833"/>
                <a:gd name="connsiteX11308" fmla="*/ 3450700 w 4308628"/>
                <a:gd name="connsiteY11308" fmla="*/ 1315274 h 4305833"/>
                <a:gd name="connsiteX11309" fmla="*/ 3506386 w 4308628"/>
                <a:gd name="connsiteY11309" fmla="*/ 1288530 h 4305833"/>
                <a:gd name="connsiteX11310" fmla="*/ 3550716 w 4308628"/>
                <a:gd name="connsiteY11310" fmla="*/ 1290728 h 4305833"/>
                <a:gd name="connsiteX11311" fmla="*/ 3450700 w 4308628"/>
                <a:gd name="connsiteY11311" fmla="*/ 1315274 h 4305833"/>
                <a:gd name="connsiteX11312" fmla="*/ 3482207 w 4308628"/>
                <a:gd name="connsiteY11312" fmla="*/ 1292926 h 4305833"/>
                <a:gd name="connsiteX11313" fmla="*/ 3490267 w 4308628"/>
                <a:gd name="connsiteY11313" fmla="*/ 1288164 h 4305833"/>
                <a:gd name="connsiteX11314" fmla="*/ 3492099 w 4308628"/>
                <a:gd name="connsiteY11314" fmla="*/ 1288164 h 4305833"/>
                <a:gd name="connsiteX11315" fmla="*/ 3482207 w 4308628"/>
                <a:gd name="connsiteY11315" fmla="*/ 1292926 h 4305833"/>
                <a:gd name="connsiteX11316" fmla="*/ 3427254 w 4308628"/>
                <a:gd name="connsiteY11316" fmla="*/ 1317838 h 4305833"/>
                <a:gd name="connsiteX11317" fmla="*/ 3441908 w 4308628"/>
                <a:gd name="connsiteY11317" fmla="*/ 1285599 h 4305833"/>
                <a:gd name="connsiteX11318" fmla="*/ 3477811 w 4308628"/>
                <a:gd name="connsiteY11318" fmla="*/ 1287431 h 4305833"/>
                <a:gd name="connsiteX11319" fmla="*/ 3427254 w 4308628"/>
                <a:gd name="connsiteY11319" fmla="*/ 1317838 h 4305833"/>
                <a:gd name="connsiteX11320" fmla="*/ 3418828 w 4308628"/>
                <a:gd name="connsiteY11320" fmla="*/ 1319670 h 4305833"/>
                <a:gd name="connsiteX11321" fmla="*/ 3417728 w 4308628"/>
                <a:gd name="connsiteY11321" fmla="*/ 1320037 h 4305833"/>
                <a:gd name="connsiteX11322" fmla="*/ 3397213 w 4308628"/>
                <a:gd name="connsiteY11322" fmla="*/ 1300253 h 4305833"/>
                <a:gd name="connsiteX11323" fmla="*/ 3384024 w 4308628"/>
                <a:gd name="connsiteY11323" fmla="*/ 1287797 h 4305833"/>
                <a:gd name="connsiteX11324" fmla="*/ 3392450 w 4308628"/>
                <a:gd name="connsiteY11324" fmla="*/ 1283401 h 4305833"/>
                <a:gd name="connsiteX11325" fmla="*/ 3434947 w 4308628"/>
                <a:gd name="connsiteY11325" fmla="*/ 1285233 h 4305833"/>
                <a:gd name="connsiteX11326" fmla="*/ 3418828 w 4308628"/>
                <a:gd name="connsiteY11326" fmla="*/ 1319670 h 4305833"/>
                <a:gd name="connsiteX11327" fmla="*/ 3372300 w 4308628"/>
                <a:gd name="connsiteY11327" fmla="*/ 1271678 h 4305833"/>
                <a:gd name="connsiteX11328" fmla="*/ 3364973 w 4308628"/>
                <a:gd name="connsiteY11328" fmla="*/ 1255192 h 4305833"/>
                <a:gd name="connsiteX11329" fmla="*/ 3352884 w 4308628"/>
                <a:gd name="connsiteY11329" fmla="*/ 1229180 h 4305833"/>
                <a:gd name="connsiteX11330" fmla="*/ 3353982 w 4308628"/>
                <a:gd name="connsiteY11330" fmla="*/ 1228081 h 4305833"/>
                <a:gd name="connsiteX11331" fmla="*/ 3391351 w 4308628"/>
                <a:gd name="connsiteY11331" fmla="*/ 1224418 h 4305833"/>
                <a:gd name="connsiteX11332" fmla="*/ 3379627 w 4308628"/>
                <a:gd name="connsiteY11332" fmla="*/ 1265083 h 4305833"/>
                <a:gd name="connsiteX11333" fmla="*/ 3372300 w 4308628"/>
                <a:gd name="connsiteY11333" fmla="*/ 1271678 h 4305833"/>
                <a:gd name="connsiteX11334" fmla="*/ 3357646 w 4308628"/>
                <a:gd name="connsiteY11334" fmla="*/ 1220754 h 4305833"/>
                <a:gd name="connsiteX11335" fmla="*/ 3403440 w 4308628"/>
                <a:gd name="connsiteY11335" fmla="*/ 1183020 h 4305833"/>
                <a:gd name="connsiteX11336" fmla="*/ 3393183 w 4308628"/>
                <a:gd name="connsiteY11336" fmla="*/ 1217457 h 4305833"/>
                <a:gd name="connsiteX11337" fmla="*/ 3357646 w 4308628"/>
                <a:gd name="connsiteY11337" fmla="*/ 1220754 h 4305833"/>
                <a:gd name="connsiteX11338" fmla="*/ 3400510 w 4308628"/>
                <a:gd name="connsiteY11338" fmla="*/ 1176425 h 4305833"/>
                <a:gd name="connsiteX11339" fmla="*/ 3407104 w 4308628"/>
                <a:gd name="connsiteY11339" fmla="*/ 1169831 h 4305833"/>
                <a:gd name="connsiteX11340" fmla="*/ 3406738 w 4308628"/>
                <a:gd name="connsiteY11340" fmla="*/ 1171296 h 4305833"/>
                <a:gd name="connsiteX11341" fmla="*/ 3400510 w 4308628"/>
                <a:gd name="connsiteY11341" fmla="*/ 1176425 h 4305833"/>
                <a:gd name="connsiteX11342" fmla="*/ 3407837 w 4308628"/>
                <a:gd name="connsiteY11342" fmla="*/ 1158840 h 4305833"/>
                <a:gd name="connsiteX11343" fmla="*/ 3368270 w 4308628"/>
                <a:gd name="connsiteY11343" fmla="*/ 1199139 h 4305833"/>
                <a:gd name="connsiteX11344" fmla="*/ 3393183 w 4308628"/>
                <a:gd name="connsiteY11344" fmla="*/ 1160672 h 4305833"/>
                <a:gd name="connsiteX11345" fmla="*/ 3423590 w 4308628"/>
                <a:gd name="connsiteY11345" fmla="*/ 1113412 h 4305833"/>
                <a:gd name="connsiteX11346" fmla="*/ 3411134 w 4308628"/>
                <a:gd name="connsiteY11346" fmla="*/ 1155543 h 4305833"/>
                <a:gd name="connsiteX11347" fmla="*/ 3407837 w 4308628"/>
                <a:gd name="connsiteY11347" fmla="*/ 1158840 h 4305833"/>
                <a:gd name="connsiteX11348" fmla="*/ 3026094 w 4308628"/>
                <a:gd name="connsiteY11348" fmla="*/ 963939 h 4305833"/>
                <a:gd name="connsiteX11349" fmla="*/ 3025362 w 4308628"/>
                <a:gd name="connsiteY11349" fmla="*/ 963573 h 4305833"/>
                <a:gd name="connsiteX11350" fmla="*/ 3024263 w 4308628"/>
                <a:gd name="connsiteY11350" fmla="*/ 963939 h 4305833"/>
                <a:gd name="connsiteX11351" fmla="*/ 3016935 w 4308628"/>
                <a:gd name="connsiteY11351" fmla="*/ 958444 h 4305833"/>
                <a:gd name="connsiteX11352" fmla="*/ 3011074 w 4308628"/>
                <a:gd name="connsiteY11352" fmla="*/ 954414 h 4305833"/>
                <a:gd name="connsiteX11353" fmla="*/ 3087642 w 4308628"/>
                <a:gd name="connsiteY11353" fmla="*/ 917778 h 4305833"/>
                <a:gd name="connsiteX11354" fmla="*/ 3026094 w 4308628"/>
                <a:gd name="connsiteY11354" fmla="*/ 963939 h 4305833"/>
                <a:gd name="connsiteX11355" fmla="*/ 3009242 w 4308628"/>
                <a:gd name="connsiteY11355" fmla="*/ 972732 h 4305833"/>
                <a:gd name="connsiteX11356" fmla="*/ 2941833 w 4308628"/>
                <a:gd name="connsiteY11356" fmla="*/ 1004971 h 4305833"/>
                <a:gd name="connsiteX11357" fmla="*/ 3003014 w 4308628"/>
                <a:gd name="connsiteY11357" fmla="*/ 959543 h 4305833"/>
                <a:gd name="connsiteX11358" fmla="*/ 3009242 w 4308628"/>
                <a:gd name="connsiteY11358" fmla="*/ 972732 h 4305833"/>
                <a:gd name="connsiteX11359" fmla="*/ 2970042 w 4308628"/>
                <a:gd name="connsiteY11359" fmla="*/ 999109 h 4305833"/>
                <a:gd name="connsiteX11360" fmla="*/ 3012173 w 4308628"/>
                <a:gd name="connsiteY11360" fmla="*/ 978960 h 4305833"/>
                <a:gd name="connsiteX11361" fmla="*/ 3097534 w 4308628"/>
                <a:gd name="connsiteY11361" fmla="*/ 1151513 h 4305833"/>
                <a:gd name="connsiteX11362" fmla="*/ 3096435 w 4308628"/>
                <a:gd name="connsiteY11362" fmla="*/ 1152612 h 4305833"/>
                <a:gd name="connsiteX11363" fmla="*/ 3096435 w 4308628"/>
                <a:gd name="connsiteY11363" fmla="*/ 1155177 h 4305833"/>
                <a:gd name="connsiteX11364" fmla="*/ 3007410 w 4308628"/>
                <a:gd name="connsiteY11364" fmla="*/ 1197308 h 4305833"/>
                <a:gd name="connsiteX11365" fmla="*/ 3007044 w 4308628"/>
                <a:gd name="connsiteY11365" fmla="*/ 1197308 h 4305833"/>
                <a:gd name="connsiteX11366" fmla="*/ 2917287 w 4308628"/>
                <a:gd name="connsiteY11366" fmla="*/ 1024754 h 4305833"/>
                <a:gd name="connsiteX11367" fmla="*/ 2970042 w 4308628"/>
                <a:gd name="connsiteY11367" fmla="*/ 999109 h 4305833"/>
                <a:gd name="connsiteX11368" fmla="*/ 2889444 w 4308628"/>
                <a:gd name="connsiteY11368" fmla="*/ 1300253 h 4305833"/>
                <a:gd name="connsiteX11369" fmla="*/ 2882849 w 4308628"/>
                <a:gd name="connsiteY11369" fmla="*/ 1299887 h 4305833"/>
                <a:gd name="connsiteX11370" fmla="*/ 2878087 w 4308628"/>
                <a:gd name="connsiteY11370" fmla="*/ 1310878 h 4305833"/>
                <a:gd name="connsiteX11371" fmla="*/ 2882849 w 4308628"/>
                <a:gd name="connsiteY11371" fmla="*/ 1315274 h 4305833"/>
                <a:gd name="connsiteX11372" fmla="*/ 2883949 w 4308628"/>
                <a:gd name="connsiteY11372" fmla="*/ 1333225 h 4305833"/>
                <a:gd name="connsiteX11373" fmla="*/ 2884681 w 4308628"/>
                <a:gd name="connsiteY11373" fmla="*/ 1343117 h 4305833"/>
                <a:gd name="connsiteX11374" fmla="*/ 2794558 w 4308628"/>
                <a:gd name="connsiteY11374" fmla="*/ 1184119 h 4305833"/>
                <a:gd name="connsiteX11375" fmla="*/ 2997152 w 4308628"/>
                <a:gd name="connsiteY11375" fmla="*/ 1204268 h 4305833"/>
                <a:gd name="connsiteX11376" fmla="*/ 2889444 w 4308628"/>
                <a:gd name="connsiteY11376" fmla="*/ 1300253 h 4305833"/>
                <a:gd name="connsiteX11377" fmla="*/ 2887246 w 4308628"/>
                <a:gd name="connsiteY11377" fmla="*/ 1366197 h 4305833"/>
                <a:gd name="connsiteX11378" fmla="*/ 2889444 w 4308628"/>
                <a:gd name="connsiteY11378" fmla="*/ 1366930 h 4305833"/>
                <a:gd name="connsiteX11379" fmla="*/ 2889810 w 4308628"/>
                <a:gd name="connsiteY11379" fmla="*/ 1366930 h 4305833"/>
                <a:gd name="connsiteX11380" fmla="*/ 2925347 w 4308628"/>
                <a:gd name="connsiteY11380" fmla="*/ 1442766 h 4305833"/>
                <a:gd name="connsiteX11381" fmla="*/ 2835223 w 4308628"/>
                <a:gd name="connsiteY11381" fmla="*/ 1432508 h 4305833"/>
                <a:gd name="connsiteX11382" fmla="*/ 2887246 w 4308628"/>
                <a:gd name="connsiteY11382" fmla="*/ 1366197 h 4305833"/>
                <a:gd name="connsiteX11383" fmla="*/ 2815074 w 4308628"/>
                <a:gd name="connsiteY11383" fmla="*/ 1429943 h 4305833"/>
                <a:gd name="connsiteX11384" fmla="*/ 2739605 w 4308628"/>
                <a:gd name="connsiteY11384" fmla="*/ 1420052 h 4305833"/>
                <a:gd name="connsiteX11385" fmla="*/ 2736674 w 4308628"/>
                <a:gd name="connsiteY11385" fmla="*/ 1372425 h 4305833"/>
                <a:gd name="connsiteX11386" fmla="*/ 2737040 w 4308628"/>
                <a:gd name="connsiteY11386" fmla="*/ 1372425 h 4305833"/>
                <a:gd name="connsiteX11387" fmla="*/ 2741436 w 4308628"/>
                <a:gd name="connsiteY11387" fmla="*/ 1359237 h 4305833"/>
                <a:gd name="connsiteX11388" fmla="*/ 2741436 w 4308628"/>
                <a:gd name="connsiteY11388" fmla="*/ 1359237 h 4305833"/>
                <a:gd name="connsiteX11389" fmla="*/ 2732644 w 4308628"/>
                <a:gd name="connsiteY11389" fmla="*/ 1354474 h 4305833"/>
                <a:gd name="connsiteX11390" fmla="*/ 2731178 w 4308628"/>
                <a:gd name="connsiteY11390" fmla="*/ 1350810 h 4305833"/>
                <a:gd name="connsiteX11391" fmla="*/ 2797855 w 4308628"/>
                <a:gd name="connsiteY11391" fmla="*/ 1281936 h 4305833"/>
                <a:gd name="connsiteX11392" fmla="*/ 2817272 w 4308628"/>
                <a:gd name="connsiteY11392" fmla="*/ 1427745 h 4305833"/>
                <a:gd name="connsiteX11393" fmla="*/ 2815074 w 4308628"/>
                <a:gd name="connsiteY11393" fmla="*/ 1429943 h 4305833"/>
                <a:gd name="connsiteX11394" fmla="*/ 2815074 w 4308628"/>
                <a:gd name="connsiteY11394" fmla="*/ 1429943 h 4305833"/>
                <a:gd name="connsiteX11395" fmla="*/ 2728248 w 4308628"/>
                <a:gd name="connsiteY11395" fmla="*/ 1344216 h 4305833"/>
                <a:gd name="connsiteX11396" fmla="*/ 2703335 w 4308628"/>
                <a:gd name="connsiteY11396" fmla="*/ 1284500 h 4305833"/>
                <a:gd name="connsiteX11397" fmla="*/ 2791627 w 4308628"/>
                <a:gd name="connsiteY11397" fmla="*/ 1279005 h 4305833"/>
                <a:gd name="connsiteX11398" fmla="*/ 2728248 w 4308628"/>
                <a:gd name="connsiteY11398" fmla="*/ 1344216 h 4305833"/>
                <a:gd name="connsiteX11399" fmla="*/ 2722752 w 4308628"/>
                <a:gd name="connsiteY11399" fmla="*/ 1349711 h 4305833"/>
                <a:gd name="connsiteX11400" fmla="*/ 2711395 w 4308628"/>
                <a:gd name="connsiteY11400" fmla="*/ 1361435 h 4305833"/>
                <a:gd name="connsiteX11401" fmla="*/ 2646550 w 4308628"/>
                <a:gd name="connsiteY11401" fmla="*/ 1363999 h 4305833"/>
                <a:gd name="connsiteX11402" fmla="*/ 2620173 w 4308628"/>
                <a:gd name="connsiteY11402" fmla="*/ 1304650 h 4305833"/>
                <a:gd name="connsiteX11403" fmla="*/ 2625668 w 4308628"/>
                <a:gd name="connsiteY11403" fmla="*/ 1289263 h 4305833"/>
                <a:gd name="connsiteX11404" fmla="*/ 2695642 w 4308628"/>
                <a:gd name="connsiteY11404" fmla="*/ 1284866 h 4305833"/>
                <a:gd name="connsiteX11405" fmla="*/ 2722752 w 4308628"/>
                <a:gd name="connsiteY11405" fmla="*/ 1349711 h 4305833"/>
                <a:gd name="connsiteX11406" fmla="*/ 2722752 w 4308628"/>
                <a:gd name="connsiteY11406" fmla="*/ 1349711 h 4305833"/>
                <a:gd name="connsiteX11407" fmla="*/ 2628599 w 4308628"/>
                <a:gd name="connsiteY11407" fmla="*/ 1281936 h 4305833"/>
                <a:gd name="connsiteX11408" fmla="*/ 2659739 w 4308628"/>
                <a:gd name="connsiteY11408" fmla="*/ 1196208 h 4305833"/>
                <a:gd name="connsiteX11409" fmla="*/ 2692711 w 4308628"/>
                <a:gd name="connsiteY11409" fmla="*/ 1276440 h 4305833"/>
                <a:gd name="connsiteX11410" fmla="*/ 2693077 w 4308628"/>
                <a:gd name="connsiteY11410" fmla="*/ 1277539 h 4305833"/>
                <a:gd name="connsiteX11411" fmla="*/ 2628599 w 4308628"/>
                <a:gd name="connsiteY11411" fmla="*/ 1281936 h 4305833"/>
                <a:gd name="connsiteX11412" fmla="*/ 2453481 w 4308628"/>
                <a:gd name="connsiteY11412" fmla="*/ 1147483 h 4305833"/>
                <a:gd name="connsiteX11413" fmla="*/ 2537743 w 4308628"/>
                <a:gd name="connsiteY11413" fmla="*/ 1146384 h 4305833"/>
                <a:gd name="connsiteX11414" fmla="*/ 2538842 w 4308628"/>
                <a:gd name="connsiteY11414" fmla="*/ 1148582 h 4305833"/>
                <a:gd name="connsiteX11415" fmla="*/ 2502206 w 4308628"/>
                <a:gd name="connsiteY11415" fmla="*/ 1224418 h 4305833"/>
                <a:gd name="connsiteX11416" fmla="*/ 2453481 w 4308628"/>
                <a:gd name="connsiteY11416" fmla="*/ 1147483 h 4305833"/>
                <a:gd name="connsiteX11417" fmla="*/ 2569982 w 4308628"/>
                <a:gd name="connsiteY11417" fmla="*/ 1136492 h 4305833"/>
                <a:gd name="connsiteX11418" fmla="*/ 2586102 w 4308628"/>
                <a:gd name="connsiteY11418" fmla="*/ 1129898 h 4305833"/>
                <a:gd name="connsiteX11419" fmla="*/ 2591963 w 4308628"/>
                <a:gd name="connsiteY11419" fmla="*/ 1132096 h 4305833"/>
                <a:gd name="connsiteX11420" fmla="*/ 2592696 w 4308628"/>
                <a:gd name="connsiteY11420" fmla="*/ 1132096 h 4305833"/>
                <a:gd name="connsiteX11421" fmla="*/ 2600389 w 4308628"/>
                <a:gd name="connsiteY11421" fmla="*/ 1122937 h 4305833"/>
                <a:gd name="connsiteX11422" fmla="*/ 2600389 w 4308628"/>
                <a:gd name="connsiteY11422" fmla="*/ 1122937 h 4305833"/>
                <a:gd name="connsiteX11423" fmla="*/ 2597458 w 4308628"/>
                <a:gd name="connsiteY11423" fmla="*/ 1117442 h 4305833"/>
                <a:gd name="connsiteX11424" fmla="*/ 2636659 w 4308628"/>
                <a:gd name="connsiteY11424" fmla="*/ 978227 h 4305833"/>
                <a:gd name="connsiteX11425" fmla="*/ 2743634 w 4308628"/>
                <a:gd name="connsiteY11425" fmla="*/ 1151513 h 4305833"/>
                <a:gd name="connsiteX11426" fmla="*/ 2561189 w 4308628"/>
                <a:gd name="connsiteY11426" fmla="*/ 1140156 h 4305833"/>
                <a:gd name="connsiteX11427" fmla="*/ 2569982 w 4308628"/>
                <a:gd name="connsiteY11427" fmla="*/ 1136492 h 4305833"/>
                <a:gd name="connsiteX11428" fmla="*/ 2638857 w 4308628"/>
                <a:gd name="connsiteY11428" fmla="*/ 966870 h 4305833"/>
                <a:gd name="connsiteX11429" fmla="*/ 2637391 w 4308628"/>
                <a:gd name="connsiteY11429" fmla="*/ 867954 h 4305833"/>
                <a:gd name="connsiteX11430" fmla="*/ 2639956 w 4308628"/>
                <a:gd name="connsiteY11430" fmla="*/ 865389 h 4305833"/>
                <a:gd name="connsiteX11431" fmla="*/ 2832659 w 4308628"/>
                <a:gd name="connsiteY11431" fmla="*/ 866488 h 4305833"/>
                <a:gd name="connsiteX11432" fmla="*/ 2833391 w 4308628"/>
                <a:gd name="connsiteY11432" fmla="*/ 971999 h 4305833"/>
                <a:gd name="connsiteX11433" fmla="*/ 2638857 w 4308628"/>
                <a:gd name="connsiteY11433" fmla="*/ 966870 h 4305833"/>
                <a:gd name="connsiteX11434" fmla="*/ 2839253 w 4308628"/>
                <a:gd name="connsiteY11434" fmla="*/ 866122 h 4305833"/>
                <a:gd name="connsiteX11435" fmla="*/ 2854274 w 4308628"/>
                <a:gd name="connsiteY11435" fmla="*/ 866122 h 4305833"/>
                <a:gd name="connsiteX11436" fmla="*/ 2839986 w 4308628"/>
                <a:gd name="connsiteY11436" fmla="*/ 940492 h 4305833"/>
                <a:gd name="connsiteX11437" fmla="*/ 2839253 w 4308628"/>
                <a:gd name="connsiteY11437" fmla="*/ 866122 h 4305833"/>
                <a:gd name="connsiteX11438" fmla="*/ 2478393 w 4308628"/>
                <a:gd name="connsiteY11438" fmla="*/ 643012 h 4305833"/>
                <a:gd name="connsiteX11439" fmla="*/ 2498909 w 4308628"/>
                <a:gd name="connsiteY11439" fmla="*/ 584761 h 4305833"/>
                <a:gd name="connsiteX11440" fmla="*/ 2531514 w 4308628"/>
                <a:gd name="connsiteY11440" fmla="*/ 555086 h 4305833"/>
                <a:gd name="connsiteX11441" fmla="*/ 2478393 w 4308628"/>
                <a:gd name="connsiteY11441" fmla="*/ 643012 h 4305833"/>
                <a:gd name="connsiteX11442" fmla="*/ 2484621 w 4308628"/>
                <a:gd name="connsiteY11442" fmla="*/ 604911 h 4305833"/>
                <a:gd name="connsiteX11443" fmla="*/ 2486819 w 4308628"/>
                <a:gd name="connsiteY11443" fmla="*/ 595752 h 4305833"/>
                <a:gd name="connsiteX11444" fmla="*/ 2488285 w 4308628"/>
                <a:gd name="connsiteY11444" fmla="*/ 594653 h 4305833"/>
                <a:gd name="connsiteX11445" fmla="*/ 2484621 w 4308628"/>
                <a:gd name="connsiteY11445" fmla="*/ 604911 h 4305833"/>
                <a:gd name="connsiteX11446" fmla="*/ 2463372 w 4308628"/>
                <a:gd name="connsiteY11446" fmla="*/ 661696 h 4305833"/>
                <a:gd name="connsiteX11447" fmla="*/ 2450916 w 4308628"/>
                <a:gd name="connsiteY11447" fmla="*/ 628357 h 4305833"/>
                <a:gd name="connsiteX11448" fmla="*/ 2477294 w 4308628"/>
                <a:gd name="connsiteY11448" fmla="*/ 604178 h 4305833"/>
                <a:gd name="connsiteX11449" fmla="*/ 2463372 w 4308628"/>
                <a:gd name="connsiteY11449" fmla="*/ 661696 h 4305833"/>
                <a:gd name="connsiteX11450" fmla="*/ 2458610 w 4308628"/>
                <a:gd name="connsiteY11450" fmla="*/ 668657 h 4305833"/>
                <a:gd name="connsiteX11451" fmla="*/ 2458610 w 4308628"/>
                <a:gd name="connsiteY11451" fmla="*/ 668657 h 4305833"/>
                <a:gd name="connsiteX11452" fmla="*/ 2458243 w 4308628"/>
                <a:gd name="connsiteY11452" fmla="*/ 669756 h 4305833"/>
                <a:gd name="connsiteX11453" fmla="*/ 2429668 w 4308628"/>
                <a:gd name="connsiteY11453" fmla="*/ 670122 h 4305833"/>
                <a:gd name="connsiteX11454" fmla="*/ 2411716 w 4308628"/>
                <a:gd name="connsiteY11454" fmla="*/ 670488 h 4305833"/>
                <a:gd name="connsiteX11455" fmla="*/ 2414647 w 4308628"/>
                <a:gd name="connsiteY11455" fmla="*/ 661329 h 4305833"/>
                <a:gd name="connsiteX11456" fmla="*/ 2446154 w 4308628"/>
                <a:gd name="connsiteY11456" fmla="*/ 632754 h 4305833"/>
                <a:gd name="connsiteX11457" fmla="*/ 2458610 w 4308628"/>
                <a:gd name="connsiteY11457" fmla="*/ 668657 h 4305833"/>
                <a:gd name="connsiteX11458" fmla="*/ 2391933 w 4308628"/>
                <a:gd name="connsiteY11458" fmla="*/ 667558 h 4305833"/>
                <a:gd name="connsiteX11459" fmla="*/ 2375081 w 4308628"/>
                <a:gd name="connsiteY11459" fmla="*/ 661329 h 4305833"/>
                <a:gd name="connsiteX11460" fmla="*/ 2348337 w 4308628"/>
                <a:gd name="connsiteY11460" fmla="*/ 651438 h 4305833"/>
                <a:gd name="connsiteX11461" fmla="*/ 2348337 w 4308628"/>
                <a:gd name="connsiteY11461" fmla="*/ 649973 h 4305833"/>
                <a:gd name="connsiteX11462" fmla="*/ 2372150 w 4308628"/>
                <a:gd name="connsiteY11462" fmla="*/ 621030 h 4305833"/>
                <a:gd name="connsiteX11463" fmla="*/ 2392666 w 4308628"/>
                <a:gd name="connsiteY11463" fmla="*/ 658399 h 4305833"/>
                <a:gd name="connsiteX11464" fmla="*/ 2391933 w 4308628"/>
                <a:gd name="connsiteY11464" fmla="*/ 667558 h 4305833"/>
                <a:gd name="connsiteX11465" fmla="*/ 2345772 w 4308628"/>
                <a:gd name="connsiteY11465" fmla="*/ 641913 h 4305833"/>
                <a:gd name="connsiteX11466" fmla="*/ 2351268 w 4308628"/>
                <a:gd name="connsiteY11466" fmla="*/ 582930 h 4305833"/>
                <a:gd name="connsiteX11467" fmla="*/ 2368486 w 4308628"/>
                <a:gd name="connsiteY11467" fmla="*/ 614436 h 4305833"/>
                <a:gd name="connsiteX11468" fmla="*/ 2345772 w 4308628"/>
                <a:gd name="connsiteY11468" fmla="*/ 641913 h 4305833"/>
                <a:gd name="connsiteX11469" fmla="*/ 2344673 w 4308628"/>
                <a:gd name="connsiteY11469" fmla="*/ 581830 h 4305833"/>
                <a:gd name="connsiteX11470" fmla="*/ 2344673 w 4308628"/>
                <a:gd name="connsiteY11470" fmla="*/ 570473 h 4305833"/>
                <a:gd name="connsiteX11471" fmla="*/ 2345406 w 4308628"/>
                <a:gd name="connsiteY11471" fmla="*/ 572305 h 4305833"/>
                <a:gd name="connsiteX11472" fmla="*/ 2344673 w 4308628"/>
                <a:gd name="connsiteY11472" fmla="*/ 581830 h 4305833"/>
                <a:gd name="connsiteX11473" fmla="*/ 2338079 w 4308628"/>
                <a:gd name="connsiteY11473" fmla="*/ 619931 h 4305833"/>
                <a:gd name="connsiteX11474" fmla="*/ 2316464 w 4308628"/>
                <a:gd name="connsiteY11474" fmla="*/ 519184 h 4305833"/>
                <a:gd name="connsiteX11475" fmla="*/ 2337712 w 4308628"/>
                <a:gd name="connsiteY11475" fmla="*/ 558017 h 4305833"/>
                <a:gd name="connsiteX11476" fmla="*/ 2338079 w 4308628"/>
                <a:gd name="connsiteY11476" fmla="*/ 619931 h 4305833"/>
                <a:gd name="connsiteX11477" fmla="*/ 1929593 w 4308628"/>
                <a:gd name="connsiteY11477" fmla="*/ 695767 h 4305833"/>
                <a:gd name="connsiteX11478" fmla="*/ 1928860 w 4308628"/>
                <a:gd name="connsiteY11478" fmla="*/ 696133 h 4305833"/>
                <a:gd name="connsiteX11479" fmla="*/ 1919335 w 4308628"/>
                <a:gd name="connsiteY11479" fmla="*/ 697965 h 4305833"/>
                <a:gd name="connsiteX11480" fmla="*/ 1912374 w 4308628"/>
                <a:gd name="connsiteY11480" fmla="*/ 699064 h 4305833"/>
                <a:gd name="connsiteX11481" fmla="*/ 1940583 w 4308628"/>
                <a:gd name="connsiteY11481" fmla="*/ 619199 h 4305833"/>
                <a:gd name="connsiteX11482" fmla="*/ 1929593 w 4308628"/>
                <a:gd name="connsiteY11482" fmla="*/ 695767 h 4305833"/>
                <a:gd name="connsiteX11483" fmla="*/ 1923731 w 4308628"/>
                <a:gd name="connsiteY11483" fmla="*/ 712986 h 4305833"/>
                <a:gd name="connsiteX11484" fmla="*/ 1898819 w 4308628"/>
                <a:gd name="connsiteY11484" fmla="*/ 783692 h 4305833"/>
                <a:gd name="connsiteX11485" fmla="*/ 1909809 w 4308628"/>
                <a:gd name="connsiteY11485" fmla="*/ 708589 h 4305833"/>
                <a:gd name="connsiteX11486" fmla="*/ 1923731 w 4308628"/>
                <a:gd name="connsiteY11486" fmla="*/ 712986 h 4305833"/>
                <a:gd name="connsiteX11487" fmla="*/ 1930325 w 4308628"/>
                <a:gd name="connsiteY11487" fmla="*/ 715184 h 4305833"/>
                <a:gd name="connsiteX11488" fmla="*/ 2112771 w 4308628"/>
                <a:gd name="connsiteY11488" fmla="*/ 776731 h 4305833"/>
                <a:gd name="connsiteX11489" fmla="*/ 2114236 w 4308628"/>
                <a:gd name="connsiteY11489" fmla="*/ 780029 h 4305833"/>
                <a:gd name="connsiteX11490" fmla="*/ 2080531 w 4308628"/>
                <a:gd name="connsiteY11490" fmla="*/ 873449 h 4305833"/>
                <a:gd name="connsiteX11491" fmla="*/ 1894789 w 4308628"/>
                <a:gd name="connsiteY11491" fmla="*/ 814832 h 4305833"/>
                <a:gd name="connsiteX11492" fmla="*/ 1930325 w 4308628"/>
                <a:gd name="connsiteY11492" fmla="*/ 715184 h 4305833"/>
                <a:gd name="connsiteX11493" fmla="*/ 2070640 w 4308628"/>
                <a:gd name="connsiteY11493" fmla="*/ 1029517 h 4305833"/>
                <a:gd name="connsiteX11494" fmla="*/ 2065877 w 4308628"/>
                <a:gd name="connsiteY11494" fmla="*/ 1033913 h 4305833"/>
                <a:gd name="connsiteX11495" fmla="*/ 2065877 w 4308628"/>
                <a:gd name="connsiteY11495" fmla="*/ 1040507 h 4305833"/>
                <a:gd name="connsiteX11496" fmla="*/ 2070273 w 4308628"/>
                <a:gd name="connsiteY11496" fmla="*/ 1045270 h 4305833"/>
                <a:gd name="connsiteX11497" fmla="*/ 2073936 w 4308628"/>
                <a:gd name="connsiteY11497" fmla="*/ 1046003 h 4305833"/>
                <a:gd name="connsiteX11498" fmla="*/ 2077234 w 4308628"/>
                <a:gd name="connsiteY11498" fmla="*/ 1044904 h 4305833"/>
                <a:gd name="connsiteX11499" fmla="*/ 2090789 w 4308628"/>
                <a:gd name="connsiteY11499" fmla="*/ 1056627 h 4305833"/>
                <a:gd name="connsiteX11500" fmla="*/ 2098116 w 4308628"/>
                <a:gd name="connsiteY11500" fmla="*/ 1063221 h 4305833"/>
                <a:gd name="connsiteX11501" fmla="*/ 1921899 w 4308628"/>
                <a:gd name="connsiteY11501" fmla="*/ 1014862 h 4305833"/>
                <a:gd name="connsiteX11502" fmla="*/ 2079432 w 4308628"/>
                <a:gd name="connsiteY11502" fmla="*/ 885905 h 4305833"/>
                <a:gd name="connsiteX11503" fmla="*/ 2070640 w 4308628"/>
                <a:gd name="connsiteY11503" fmla="*/ 1029517 h 4305833"/>
                <a:gd name="connsiteX11504" fmla="*/ 2117899 w 4308628"/>
                <a:gd name="connsiteY11504" fmla="*/ 1076044 h 4305833"/>
                <a:gd name="connsiteX11505" fmla="*/ 2197032 w 4308628"/>
                <a:gd name="connsiteY11505" fmla="*/ 1104620 h 4305833"/>
                <a:gd name="connsiteX11506" fmla="*/ 2125959 w 4308628"/>
                <a:gd name="connsiteY11506" fmla="*/ 1161405 h 4305833"/>
                <a:gd name="connsiteX11507" fmla="*/ 2116067 w 4308628"/>
                <a:gd name="connsiteY11507" fmla="*/ 1077876 h 4305833"/>
                <a:gd name="connsiteX11508" fmla="*/ 2117899 w 4308628"/>
                <a:gd name="connsiteY11508" fmla="*/ 1076044 h 4305833"/>
                <a:gd name="connsiteX11509" fmla="*/ 2117899 w 4308628"/>
                <a:gd name="connsiteY11509" fmla="*/ 1076044 h 4305833"/>
                <a:gd name="connsiteX11510" fmla="*/ 2109839 w 4308628"/>
                <a:gd name="connsiteY11510" fmla="*/ 1174227 h 4305833"/>
                <a:gd name="connsiteX11511" fmla="*/ 2049757 w 4308628"/>
                <a:gd name="connsiteY11511" fmla="*/ 1220388 h 4305833"/>
                <a:gd name="connsiteX11512" fmla="*/ 2013854 w 4308628"/>
                <a:gd name="connsiteY11512" fmla="*/ 1188881 h 4305833"/>
                <a:gd name="connsiteX11513" fmla="*/ 2014221 w 4308628"/>
                <a:gd name="connsiteY11513" fmla="*/ 1188515 h 4305833"/>
                <a:gd name="connsiteX11514" fmla="*/ 2007992 w 4308628"/>
                <a:gd name="connsiteY11514" fmla="*/ 1176059 h 4305833"/>
                <a:gd name="connsiteX11515" fmla="*/ 1998467 w 4308628"/>
                <a:gd name="connsiteY11515" fmla="*/ 1178990 h 4305833"/>
                <a:gd name="connsiteX11516" fmla="*/ 1994804 w 4308628"/>
                <a:gd name="connsiteY11516" fmla="*/ 1177524 h 4305833"/>
                <a:gd name="connsiteX11517" fmla="*/ 1993338 w 4308628"/>
                <a:gd name="connsiteY11517" fmla="*/ 1081539 h 4305833"/>
                <a:gd name="connsiteX11518" fmla="*/ 2110206 w 4308628"/>
                <a:gd name="connsiteY11518" fmla="*/ 1170930 h 4305833"/>
                <a:gd name="connsiteX11519" fmla="*/ 2109473 w 4308628"/>
                <a:gd name="connsiteY11519" fmla="*/ 1172395 h 4305833"/>
                <a:gd name="connsiteX11520" fmla="*/ 2109839 w 4308628"/>
                <a:gd name="connsiteY11520" fmla="*/ 1174227 h 4305833"/>
                <a:gd name="connsiteX11521" fmla="*/ 1987843 w 4308628"/>
                <a:gd name="connsiteY11521" fmla="*/ 1174960 h 4305833"/>
                <a:gd name="connsiteX11522" fmla="*/ 1927761 w 4308628"/>
                <a:gd name="connsiteY11522" fmla="*/ 1150048 h 4305833"/>
                <a:gd name="connsiteX11523" fmla="*/ 1986378 w 4308628"/>
                <a:gd name="connsiteY11523" fmla="*/ 1083737 h 4305833"/>
                <a:gd name="connsiteX11524" fmla="*/ 1987843 w 4308628"/>
                <a:gd name="connsiteY11524" fmla="*/ 1174960 h 4305833"/>
                <a:gd name="connsiteX11525" fmla="*/ 1987843 w 4308628"/>
                <a:gd name="connsiteY11525" fmla="*/ 1182287 h 4305833"/>
                <a:gd name="connsiteX11526" fmla="*/ 1988210 w 4308628"/>
                <a:gd name="connsiteY11526" fmla="*/ 1198407 h 4305833"/>
                <a:gd name="connsiteX11527" fmla="*/ 1944247 w 4308628"/>
                <a:gd name="connsiteY11527" fmla="*/ 1246033 h 4305833"/>
                <a:gd name="connsiteX11528" fmla="*/ 1883798 w 4308628"/>
                <a:gd name="connsiteY11528" fmla="*/ 1222586 h 4305833"/>
                <a:gd name="connsiteX11529" fmla="*/ 1876837 w 4308628"/>
                <a:gd name="connsiteY11529" fmla="*/ 1207932 h 4305833"/>
                <a:gd name="connsiteX11530" fmla="*/ 1923364 w 4308628"/>
                <a:gd name="connsiteY11530" fmla="*/ 1155177 h 4305833"/>
                <a:gd name="connsiteX11531" fmla="*/ 1987843 w 4308628"/>
                <a:gd name="connsiteY11531" fmla="*/ 1182287 h 4305833"/>
                <a:gd name="connsiteX11532" fmla="*/ 1873540 w 4308628"/>
                <a:gd name="connsiteY11532" fmla="*/ 1201337 h 4305833"/>
                <a:gd name="connsiteX11533" fmla="*/ 1835073 w 4308628"/>
                <a:gd name="connsiteY11533" fmla="*/ 1118907 h 4305833"/>
                <a:gd name="connsiteX11534" fmla="*/ 1916770 w 4308628"/>
                <a:gd name="connsiteY11534" fmla="*/ 1152978 h 4305833"/>
                <a:gd name="connsiteX11535" fmla="*/ 1873540 w 4308628"/>
                <a:gd name="connsiteY11535" fmla="*/ 1201337 h 4305833"/>
                <a:gd name="connsiteX11536" fmla="*/ 1654460 w 4308628"/>
                <a:gd name="connsiteY11536" fmla="*/ 1229913 h 4305833"/>
                <a:gd name="connsiteX11537" fmla="*/ 1713077 w 4308628"/>
                <a:gd name="connsiteY11537" fmla="*/ 1169464 h 4305833"/>
                <a:gd name="connsiteX11538" fmla="*/ 1715641 w 4308628"/>
                <a:gd name="connsiteY11538" fmla="*/ 1170197 h 4305833"/>
                <a:gd name="connsiteX11539" fmla="*/ 1743118 w 4308628"/>
                <a:gd name="connsiteY11539" fmla="*/ 1249696 h 4305833"/>
                <a:gd name="connsiteX11540" fmla="*/ 1654460 w 4308628"/>
                <a:gd name="connsiteY11540" fmla="*/ 1229913 h 4305833"/>
                <a:gd name="connsiteX11541" fmla="*/ 1729196 w 4308628"/>
                <a:gd name="connsiteY11541" fmla="*/ 1140156 h 4305833"/>
                <a:gd name="connsiteX11542" fmla="*/ 1736157 w 4308628"/>
                <a:gd name="connsiteY11542" fmla="*/ 1124037 h 4305833"/>
                <a:gd name="connsiteX11543" fmla="*/ 1744583 w 4308628"/>
                <a:gd name="connsiteY11543" fmla="*/ 1115610 h 4305833"/>
                <a:gd name="connsiteX11544" fmla="*/ 1736157 w 4308628"/>
                <a:gd name="connsiteY11544" fmla="*/ 1107184 h 4305833"/>
                <a:gd name="connsiteX11545" fmla="*/ 1735058 w 4308628"/>
                <a:gd name="connsiteY11545" fmla="*/ 1107184 h 4305833"/>
                <a:gd name="connsiteX11546" fmla="*/ 1664351 w 4308628"/>
                <a:gd name="connsiteY11546" fmla="*/ 981158 h 4305833"/>
                <a:gd name="connsiteX11547" fmla="*/ 1862550 w 4308628"/>
                <a:gd name="connsiteY11547" fmla="*/ 1028051 h 4305833"/>
                <a:gd name="connsiteX11548" fmla="*/ 1725533 w 4308628"/>
                <a:gd name="connsiteY11548" fmla="*/ 1148949 h 4305833"/>
                <a:gd name="connsiteX11549" fmla="*/ 1729196 w 4308628"/>
                <a:gd name="connsiteY11549" fmla="*/ 1140156 h 4305833"/>
                <a:gd name="connsiteX11550" fmla="*/ 1728464 w 4308628"/>
                <a:gd name="connsiteY11550" fmla="*/ 758414 h 4305833"/>
                <a:gd name="connsiteX11551" fmla="*/ 1739088 w 4308628"/>
                <a:gd name="connsiteY11551" fmla="*/ 747789 h 4305833"/>
                <a:gd name="connsiteX11552" fmla="*/ 1781951 w 4308628"/>
                <a:gd name="connsiteY11552" fmla="*/ 810803 h 4305833"/>
                <a:gd name="connsiteX11553" fmla="*/ 1728464 w 4308628"/>
                <a:gd name="connsiteY11553" fmla="*/ 758414 h 4305833"/>
                <a:gd name="connsiteX11554" fmla="*/ 1726265 w 4308628"/>
                <a:gd name="connsiteY11554" fmla="*/ 742660 h 4305833"/>
                <a:gd name="connsiteX11555" fmla="*/ 1717106 w 4308628"/>
                <a:gd name="connsiteY11555" fmla="*/ 745225 h 4305833"/>
                <a:gd name="connsiteX11556" fmla="*/ 1715641 w 4308628"/>
                <a:gd name="connsiteY11556" fmla="*/ 744859 h 4305833"/>
                <a:gd name="connsiteX11557" fmla="*/ 1672411 w 4308628"/>
                <a:gd name="connsiteY11557" fmla="*/ 681479 h 4305833"/>
                <a:gd name="connsiteX11558" fmla="*/ 1732860 w 4308628"/>
                <a:gd name="connsiteY11558" fmla="*/ 740829 h 4305833"/>
                <a:gd name="connsiteX11559" fmla="*/ 1726265 w 4308628"/>
                <a:gd name="connsiteY11559" fmla="*/ 742660 h 4305833"/>
                <a:gd name="connsiteX11560" fmla="*/ 1726265 w 4308628"/>
                <a:gd name="connsiteY11560" fmla="*/ 742660 h 4305833"/>
                <a:gd name="connsiteX11561" fmla="*/ 1315214 w 4308628"/>
                <a:gd name="connsiteY11561" fmla="*/ 855864 h 4305833"/>
                <a:gd name="connsiteX11562" fmla="*/ 1288471 w 4308628"/>
                <a:gd name="connsiteY11562" fmla="*/ 800178 h 4305833"/>
                <a:gd name="connsiteX11563" fmla="*/ 1290669 w 4308628"/>
                <a:gd name="connsiteY11563" fmla="*/ 756216 h 4305833"/>
                <a:gd name="connsiteX11564" fmla="*/ 1315214 w 4308628"/>
                <a:gd name="connsiteY11564" fmla="*/ 855864 h 4305833"/>
                <a:gd name="connsiteX11565" fmla="*/ 1292867 w 4308628"/>
                <a:gd name="connsiteY11565" fmla="*/ 824724 h 4305833"/>
                <a:gd name="connsiteX11566" fmla="*/ 1287738 w 4308628"/>
                <a:gd name="connsiteY11566" fmla="*/ 816664 h 4305833"/>
                <a:gd name="connsiteX11567" fmla="*/ 1287738 w 4308628"/>
                <a:gd name="connsiteY11567" fmla="*/ 814832 h 4305833"/>
                <a:gd name="connsiteX11568" fmla="*/ 1292867 w 4308628"/>
                <a:gd name="connsiteY11568" fmla="*/ 824724 h 4305833"/>
                <a:gd name="connsiteX11569" fmla="*/ 1317779 w 4308628"/>
                <a:gd name="connsiteY11569" fmla="*/ 879311 h 4305833"/>
                <a:gd name="connsiteX11570" fmla="*/ 1285540 w 4308628"/>
                <a:gd name="connsiteY11570" fmla="*/ 864657 h 4305833"/>
                <a:gd name="connsiteX11571" fmla="*/ 1287372 w 4308628"/>
                <a:gd name="connsiteY11571" fmla="*/ 828754 h 4305833"/>
                <a:gd name="connsiteX11572" fmla="*/ 1317779 w 4308628"/>
                <a:gd name="connsiteY11572" fmla="*/ 879311 h 4305833"/>
                <a:gd name="connsiteX11573" fmla="*/ 1319244 w 4308628"/>
                <a:gd name="connsiteY11573" fmla="*/ 887371 h 4305833"/>
                <a:gd name="connsiteX11574" fmla="*/ 1319977 w 4308628"/>
                <a:gd name="connsiteY11574" fmla="*/ 888836 h 4305833"/>
                <a:gd name="connsiteX11575" fmla="*/ 1300194 w 4308628"/>
                <a:gd name="connsiteY11575" fmla="*/ 909352 h 4305833"/>
                <a:gd name="connsiteX11576" fmla="*/ 1287738 w 4308628"/>
                <a:gd name="connsiteY11576" fmla="*/ 922541 h 4305833"/>
                <a:gd name="connsiteX11577" fmla="*/ 1283342 w 4308628"/>
                <a:gd name="connsiteY11577" fmla="*/ 914115 h 4305833"/>
                <a:gd name="connsiteX11578" fmla="*/ 1285173 w 4308628"/>
                <a:gd name="connsiteY11578" fmla="*/ 871618 h 4305833"/>
                <a:gd name="connsiteX11579" fmla="*/ 1319244 w 4308628"/>
                <a:gd name="connsiteY11579" fmla="*/ 887371 h 4305833"/>
                <a:gd name="connsiteX11580" fmla="*/ 1271618 w 4308628"/>
                <a:gd name="connsiteY11580" fmla="*/ 933898 h 4305833"/>
                <a:gd name="connsiteX11581" fmla="*/ 1255132 w 4308628"/>
                <a:gd name="connsiteY11581" fmla="*/ 941225 h 4305833"/>
                <a:gd name="connsiteX11582" fmla="*/ 1229121 w 4308628"/>
                <a:gd name="connsiteY11582" fmla="*/ 953315 h 4305833"/>
                <a:gd name="connsiteX11583" fmla="*/ 1228022 w 4308628"/>
                <a:gd name="connsiteY11583" fmla="*/ 952582 h 4305833"/>
                <a:gd name="connsiteX11584" fmla="*/ 1224358 w 4308628"/>
                <a:gd name="connsiteY11584" fmla="*/ 915214 h 4305833"/>
                <a:gd name="connsiteX11585" fmla="*/ 1265024 w 4308628"/>
                <a:gd name="connsiteY11585" fmla="*/ 927304 h 4305833"/>
                <a:gd name="connsiteX11586" fmla="*/ 1271618 w 4308628"/>
                <a:gd name="connsiteY11586" fmla="*/ 933898 h 4305833"/>
                <a:gd name="connsiteX11587" fmla="*/ 1221061 w 4308628"/>
                <a:gd name="connsiteY11587" fmla="*/ 948552 h 4305833"/>
                <a:gd name="connsiteX11588" fmla="*/ 1182960 w 4308628"/>
                <a:gd name="connsiteY11588" fmla="*/ 903124 h 4305833"/>
                <a:gd name="connsiteX11589" fmla="*/ 1217398 w 4308628"/>
                <a:gd name="connsiteY11589" fmla="*/ 913382 h 4305833"/>
                <a:gd name="connsiteX11590" fmla="*/ 1221061 w 4308628"/>
                <a:gd name="connsiteY11590" fmla="*/ 948552 h 4305833"/>
                <a:gd name="connsiteX11591" fmla="*/ 1177465 w 4308628"/>
                <a:gd name="connsiteY11591" fmla="*/ 907154 h 4305833"/>
                <a:gd name="connsiteX11592" fmla="*/ 1169772 w 4308628"/>
                <a:gd name="connsiteY11592" fmla="*/ 899460 h 4305833"/>
                <a:gd name="connsiteX11593" fmla="*/ 1171603 w 4308628"/>
                <a:gd name="connsiteY11593" fmla="*/ 900193 h 4305833"/>
                <a:gd name="connsiteX11594" fmla="*/ 1177465 w 4308628"/>
                <a:gd name="connsiteY11594" fmla="*/ 907154 h 4305833"/>
                <a:gd name="connsiteX11595" fmla="*/ 1199812 w 4308628"/>
                <a:gd name="connsiteY11595" fmla="*/ 938661 h 4305833"/>
                <a:gd name="connsiteX11596" fmla="*/ 1113353 w 4308628"/>
                <a:gd name="connsiteY11596" fmla="*/ 882608 h 4305833"/>
                <a:gd name="connsiteX11597" fmla="*/ 1155850 w 4308628"/>
                <a:gd name="connsiteY11597" fmla="*/ 895064 h 4305833"/>
                <a:gd name="connsiteX11598" fmla="*/ 1199812 w 4308628"/>
                <a:gd name="connsiteY11598" fmla="*/ 938661 h 4305833"/>
                <a:gd name="connsiteX11599" fmla="*/ 964246 w 4308628"/>
                <a:gd name="connsiteY11599" fmla="*/ 1280837 h 4305833"/>
                <a:gd name="connsiteX11600" fmla="*/ 964246 w 4308628"/>
                <a:gd name="connsiteY11600" fmla="*/ 1282302 h 4305833"/>
                <a:gd name="connsiteX11601" fmla="*/ 958751 w 4308628"/>
                <a:gd name="connsiteY11601" fmla="*/ 1289996 h 4305833"/>
                <a:gd name="connsiteX11602" fmla="*/ 954721 w 4308628"/>
                <a:gd name="connsiteY11602" fmla="*/ 1295857 h 4305833"/>
                <a:gd name="connsiteX11603" fmla="*/ 918452 w 4308628"/>
                <a:gd name="connsiteY11603" fmla="*/ 1219655 h 4305833"/>
                <a:gd name="connsiteX11604" fmla="*/ 964246 w 4308628"/>
                <a:gd name="connsiteY11604" fmla="*/ 1280837 h 4305833"/>
                <a:gd name="connsiteX11605" fmla="*/ 973039 w 4308628"/>
                <a:gd name="connsiteY11605" fmla="*/ 1297323 h 4305833"/>
                <a:gd name="connsiteX11606" fmla="*/ 1005278 w 4308628"/>
                <a:gd name="connsiteY11606" fmla="*/ 1364732 h 4305833"/>
                <a:gd name="connsiteX11607" fmla="*/ 959483 w 4308628"/>
                <a:gd name="connsiteY11607" fmla="*/ 1303917 h 4305833"/>
                <a:gd name="connsiteX11608" fmla="*/ 973039 w 4308628"/>
                <a:gd name="connsiteY11608" fmla="*/ 1297323 h 4305833"/>
                <a:gd name="connsiteX11609" fmla="*/ 1300194 w 4308628"/>
                <a:gd name="connsiteY11609" fmla="*/ 1417121 h 4305833"/>
                <a:gd name="connsiteX11610" fmla="*/ 1300194 w 4308628"/>
                <a:gd name="connsiteY11610" fmla="*/ 1417121 h 4305833"/>
                <a:gd name="connsiteX11611" fmla="*/ 1300194 w 4308628"/>
                <a:gd name="connsiteY11611" fmla="*/ 1423715 h 4305833"/>
                <a:gd name="connsiteX11612" fmla="*/ 1311185 w 4308628"/>
                <a:gd name="connsiteY11612" fmla="*/ 1428478 h 4305833"/>
                <a:gd name="connsiteX11613" fmla="*/ 1315947 w 4308628"/>
                <a:gd name="connsiteY11613" fmla="*/ 1424081 h 4305833"/>
                <a:gd name="connsiteX11614" fmla="*/ 1315947 w 4308628"/>
                <a:gd name="connsiteY11614" fmla="*/ 1423715 h 4305833"/>
                <a:gd name="connsiteX11615" fmla="*/ 1333532 w 4308628"/>
                <a:gd name="connsiteY11615" fmla="*/ 1422616 h 4305833"/>
                <a:gd name="connsiteX11616" fmla="*/ 1343424 w 4308628"/>
                <a:gd name="connsiteY11616" fmla="*/ 1421883 h 4305833"/>
                <a:gd name="connsiteX11617" fmla="*/ 1184426 w 4308628"/>
                <a:gd name="connsiteY11617" fmla="*/ 1512007 h 4305833"/>
                <a:gd name="connsiteX11618" fmla="*/ 1204575 w 4308628"/>
                <a:gd name="connsiteY11618" fmla="*/ 1309412 h 4305833"/>
                <a:gd name="connsiteX11619" fmla="*/ 1300194 w 4308628"/>
                <a:gd name="connsiteY11619" fmla="*/ 1417121 h 4305833"/>
                <a:gd name="connsiteX11620" fmla="*/ 1366138 w 4308628"/>
                <a:gd name="connsiteY11620" fmla="*/ 1417121 h 4305833"/>
                <a:gd name="connsiteX11621" fmla="*/ 1442340 w 4308628"/>
                <a:gd name="connsiteY11621" fmla="*/ 1381218 h 4305833"/>
                <a:gd name="connsiteX11622" fmla="*/ 1432082 w 4308628"/>
                <a:gd name="connsiteY11622" fmla="*/ 1471341 h 4305833"/>
                <a:gd name="connsiteX11623" fmla="*/ 1366138 w 4308628"/>
                <a:gd name="connsiteY11623" fmla="*/ 1419319 h 4305833"/>
                <a:gd name="connsiteX11624" fmla="*/ 1366138 w 4308628"/>
                <a:gd name="connsiteY11624" fmla="*/ 1417121 h 4305833"/>
                <a:gd name="connsiteX11625" fmla="*/ 1366138 w 4308628"/>
                <a:gd name="connsiteY11625" fmla="*/ 1417121 h 4305833"/>
                <a:gd name="connsiteX11626" fmla="*/ 1429884 w 4308628"/>
                <a:gd name="connsiteY11626" fmla="*/ 1491857 h 4305833"/>
                <a:gd name="connsiteX11627" fmla="*/ 1419992 w 4308628"/>
                <a:gd name="connsiteY11627" fmla="*/ 1567327 h 4305833"/>
                <a:gd name="connsiteX11628" fmla="*/ 1372366 w 4308628"/>
                <a:gd name="connsiteY11628" fmla="*/ 1570257 h 4305833"/>
                <a:gd name="connsiteX11629" fmla="*/ 1372366 w 4308628"/>
                <a:gd name="connsiteY11629" fmla="*/ 1569891 h 4305833"/>
                <a:gd name="connsiteX11630" fmla="*/ 1359177 w 4308628"/>
                <a:gd name="connsiteY11630" fmla="*/ 1565495 h 4305833"/>
                <a:gd name="connsiteX11631" fmla="*/ 1354415 w 4308628"/>
                <a:gd name="connsiteY11631" fmla="*/ 1574287 h 4305833"/>
                <a:gd name="connsiteX11632" fmla="*/ 1350751 w 4308628"/>
                <a:gd name="connsiteY11632" fmla="*/ 1575753 h 4305833"/>
                <a:gd name="connsiteX11633" fmla="*/ 1282242 w 4308628"/>
                <a:gd name="connsiteY11633" fmla="*/ 1509076 h 4305833"/>
                <a:gd name="connsiteX11634" fmla="*/ 1428052 w 4308628"/>
                <a:gd name="connsiteY11634" fmla="*/ 1489659 h 4305833"/>
                <a:gd name="connsiteX11635" fmla="*/ 1429884 w 4308628"/>
                <a:gd name="connsiteY11635" fmla="*/ 1491857 h 4305833"/>
                <a:gd name="connsiteX11636" fmla="*/ 1429884 w 4308628"/>
                <a:gd name="connsiteY11636" fmla="*/ 1491857 h 4305833"/>
                <a:gd name="connsiteX11637" fmla="*/ 1344157 w 4308628"/>
                <a:gd name="connsiteY11637" fmla="*/ 1578684 h 4305833"/>
                <a:gd name="connsiteX11638" fmla="*/ 1284074 w 4308628"/>
                <a:gd name="connsiteY11638" fmla="*/ 1603596 h 4305833"/>
                <a:gd name="connsiteX11639" fmla="*/ 1278579 w 4308628"/>
                <a:gd name="connsiteY11639" fmla="*/ 1515670 h 4305833"/>
                <a:gd name="connsiteX11640" fmla="*/ 1344157 w 4308628"/>
                <a:gd name="connsiteY11640" fmla="*/ 1578684 h 4305833"/>
                <a:gd name="connsiteX11641" fmla="*/ 1349652 w 4308628"/>
                <a:gd name="connsiteY11641" fmla="*/ 1583813 h 4305833"/>
                <a:gd name="connsiteX11642" fmla="*/ 1361375 w 4308628"/>
                <a:gd name="connsiteY11642" fmla="*/ 1595170 h 4305833"/>
                <a:gd name="connsiteX11643" fmla="*/ 1363940 w 4308628"/>
                <a:gd name="connsiteY11643" fmla="*/ 1660014 h 4305833"/>
                <a:gd name="connsiteX11644" fmla="*/ 1304590 w 4308628"/>
                <a:gd name="connsiteY11644" fmla="*/ 1686392 h 4305833"/>
                <a:gd name="connsiteX11645" fmla="*/ 1289570 w 4308628"/>
                <a:gd name="connsiteY11645" fmla="*/ 1680897 h 4305833"/>
                <a:gd name="connsiteX11646" fmla="*/ 1285173 w 4308628"/>
                <a:gd name="connsiteY11646" fmla="*/ 1610923 h 4305833"/>
                <a:gd name="connsiteX11647" fmla="*/ 1349652 w 4308628"/>
                <a:gd name="connsiteY11647" fmla="*/ 1583813 h 4305833"/>
                <a:gd name="connsiteX11648" fmla="*/ 1281876 w 4308628"/>
                <a:gd name="connsiteY11648" fmla="*/ 1677966 h 4305833"/>
                <a:gd name="connsiteX11649" fmla="*/ 1196149 w 4308628"/>
                <a:gd name="connsiteY11649" fmla="*/ 1646826 h 4305833"/>
                <a:gd name="connsiteX11650" fmla="*/ 1277846 w 4308628"/>
                <a:gd name="connsiteY11650" fmla="*/ 1613121 h 4305833"/>
                <a:gd name="connsiteX11651" fmla="*/ 1281876 w 4308628"/>
                <a:gd name="connsiteY11651" fmla="*/ 1677966 h 4305833"/>
                <a:gd name="connsiteX11652" fmla="*/ 1282609 w 4308628"/>
                <a:gd name="connsiteY11652" fmla="*/ 1685293 h 4305833"/>
                <a:gd name="connsiteX11653" fmla="*/ 1282975 w 4308628"/>
                <a:gd name="connsiteY11653" fmla="*/ 1689323 h 4305833"/>
                <a:gd name="connsiteX11654" fmla="*/ 1277114 w 4308628"/>
                <a:gd name="connsiteY11654" fmla="*/ 1697383 h 4305833"/>
                <a:gd name="connsiteX11655" fmla="*/ 1286639 w 4308628"/>
                <a:gd name="connsiteY11655" fmla="*/ 1707274 h 4305833"/>
                <a:gd name="connsiteX11656" fmla="*/ 1286639 w 4308628"/>
                <a:gd name="connsiteY11656" fmla="*/ 1707274 h 4305833"/>
                <a:gd name="connsiteX11657" fmla="*/ 1286639 w 4308628"/>
                <a:gd name="connsiteY11657" fmla="*/ 1707274 h 4305833"/>
                <a:gd name="connsiteX11658" fmla="*/ 1287005 w 4308628"/>
                <a:gd name="connsiteY11658" fmla="*/ 1707274 h 4305833"/>
                <a:gd name="connsiteX11659" fmla="*/ 1304957 w 4308628"/>
                <a:gd name="connsiteY11659" fmla="*/ 1751603 h 4305833"/>
                <a:gd name="connsiteX11660" fmla="*/ 1241577 w 4308628"/>
                <a:gd name="connsiteY11660" fmla="*/ 1793368 h 4305833"/>
                <a:gd name="connsiteX11661" fmla="*/ 1239013 w 4308628"/>
                <a:gd name="connsiteY11661" fmla="*/ 1792635 h 4305833"/>
                <a:gd name="connsiteX11662" fmla="*/ 1192485 w 4308628"/>
                <a:gd name="connsiteY11662" fmla="*/ 1653054 h 4305833"/>
                <a:gd name="connsiteX11663" fmla="*/ 1282609 w 4308628"/>
                <a:gd name="connsiteY11663" fmla="*/ 1685293 h 4305833"/>
                <a:gd name="connsiteX11664" fmla="*/ 1136800 w 4308628"/>
                <a:gd name="connsiteY11664" fmla="*/ 1736583 h 4305833"/>
                <a:gd name="connsiteX11665" fmla="*/ 1130205 w 4308628"/>
                <a:gd name="connsiteY11665" fmla="*/ 1720097 h 4305833"/>
                <a:gd name="connsiteX11666" fmla="*/ 1130571 w 4308628"/>
                <a:gd name="connsiteY11666" fmla="*/ 1720097 h 4305833"/>
                <a:gd name="connsiteX11667" fmla="*/ 1132403 w 4308628"/>
                <a:gd name="connsiteY11667" fmla="*/ 1713869 h 4305833"/>
                <a:gd name="connsiteX11668" fmla="*/ 1123244 w 4308628"/>
                <a:gd name="connsiteY11668" fmla="*/ 1706175 h 4305833"/>
                <a:gd name="connsiteX11669" fmla="*/ 1123244 w 4308628"/>
                <a:gd name="connsiteY11669" fmla="*/ 1706175 h 4305833"/>
                <a:gd name="connsiteX11670" fmla="*/ 1117383 w 4308628"/>
                <a:gd name="connsiteY11670" fmla="*/ 1709106 h 4305833"/>
                <a:gd name="connsiteX11671" fmla="*/ 978167 w 4308628"/>
                <a:gd name="connsiteY11671" fmla="*/ 1669906 h 4305833"/>
                <a:gd name="connsiteX11672" fmla="*/ 1151454 w 4308628"/>
                <a:gd name="connsiteY11672" fmla="*/ 1562930 h 4305833"/>
                <a:gd name="connsiteX11673" fmla="*/ 1140097 w 4308628"/>
                <a:gd name="connsiteY11673" fmla="*/ 1745375 h 4305833"/>
                <a:gd name="connsiteX11674" fmla="*/ 1136800 w 4308628"/>
                <a:gd name="connsiteY11674" fmla="*/ 1736583 h 4305833"/>
                <a:gd name="connsiteX11675" fmla="*/ 867895 w 4308628"/>
                <a:gd name="connsiteY11675" fmla="*/ 1669173 h 4305833"/>
                <a:gd name="connsiteX11676" fmla="*/ 865330 w 4308628"/>
                <a:gd name="connsiteY11676" fmla="*/ 1666609 h 4305833"/>
                <a:gd name="connsiteX11677" fmla="*/ 866429 w 4308628"/>
                <a:gd name="connsiteY11677" fmla="*/ 1473906 h 4305833"/>
                <a:gd name="connsiteX11678" fmla="*/ 971940 w 4308628"/>
                <a:gd name="connsiteY11678" fmla="*/ 1473173 h 4305833"/>
                <a:gd name="connsiteX11679" fmla="*/ 966444 w 4308628"/>
                <a:gd name="connsiteY11679" fmla="*/ 1668074 h 4305833"/>
                <a:gd name="connsiteX11680" fmla="*/ 867895 w 4308628"/>
                <a:gd name="connsiteY11680" fmla="*/ 1669173 h 4305833"/>
                <a:gd name="connsiteX11681" fmla="*/ 866429 w 4308628"/>
                <a:gd name="connsiteY11681" fmla="*/ 1467311 h 4305833"/>
                <a:gd name="connsiteX11682" fmla="*/ 866429 w 4308628"/>
                <a:gd name="connsiteY11682" fmla="*/ 1452291 h 4305833"/>
                <a:gd name="connsiteX11683" fmla="*/ 941166 w 4308628"/>
                <a:gd name="connsiteY11683" fmla="*/ 1466579 h 4305833"/>
                <a:gd name="connsiteX11684" fmla="*/ 866429 w 4308628"/>
                <a:gd name="connsiteY11684" fmla="*/ 1467311 h 4305833"/>
                <a:gd name="connsiteX11685" fmla="*/ 853607 w 4308628"/>
                <a:gd name="connsiteY11685" fmla="*/ 1457786 h 4305833"/>
                <a:gd name="connsiteX11686" fmla="*/ 849210 w 4308628"/>
                <a:gd name="connsiteY11686" fmla="*/ 1465846 h 4305833"/>
                <a:gd name="connsiteX11687" fmla="*/ 847745 w 4308628"/>
                <a:gd name="connsiteY11687" fmla="*/ 1466579 h 4305833"/>
                <a:gd name="connsiteX11688" fmla="*/ 772642 w 4308628"/>
                <a:gd name="connsiteY11688" fmla="*/ 1452291 h 4305833"/>
                <a:gd name="connsiteX11689" fmla="*/ 857270 w 4308628"/>
                <a:gd name="connsiteY11689" fmla="*/ 1451558 h 4305833"/>
                <a:gd name="connsiteX11690" fmla="*/ 853607 w 4308628"/>
                <a:gd name="connsiteY11690" fmla="*/ 1457786 h 4305833"/>
                <a:gd name="connsiteX11691" fmla="*/ 643319 w 4308628"/>
                <a:gd name="connsiteY11691" fmla="*/ 1828538 h 4305833"/>
                <a:gd name="connsiteX11692" fmla="*/ 585068 w 4308628"/>
                <a:gd name="connsiteY11692" fmla="*/ 1808022 h 4305833"/>
                <a:gd name="connsiteX11693" fmla="*/ 555393 w 4308628"/>
                <a:gd name="connsiteY11693" fmla="*/ 1775416 h 4305833"/>
                <a:gd name="connsiteX11694" fmla="*/ 643319 w 4308628"/>
                <a:gd name="connsiteY11694" fmla="*/ 1828538 h 4305833"/>
                <a:gd name="connsiteX11695" fmla="*/ 605584 w 4308628"/>
                <a:gd name="connsiteY11695" fmla="*/ 1822310 h 4305833"/>
                <a:gd name="connsiteX11696" fmla="*/ 596425 w 4308628"/>
                <a:gd name="connsiteY11696" fmla="*/ 1820112 h 4305833"/>
                <a:gd name="connsiteX11697" fmla="*/ 594960 w 4308628"/>
                <a:gd name="connsiteY11697" fmla="*/ 1818646 h 4305833"/>
                <a:gd name="connsiteX11698" fmla="*/ 605584 w 4308628"/>
                <a:gd name="connsiteY11698" fmla="*/ 1822310 h 4305833"/>
                <a:gd name="connsiteX11699" fmla="*/ 661636 w 4308628"/>
                <a:gd name="connsiteY11699" fmla="*/ 1843192 h 4305833"/>
                <a:gd name="connsiteX11700" fmla="*/ 628298 w 4308628"/>
                <a:gd name="connsiteY11700" fmla="*/ 1855648 h 4305833"/>
                <a:gd name="connsiteX11701" fmla="*/ 604119 w 4308628"/>
                <a:gd name="connsiteY11701" fmla="*/ 1829271 h 4305833"/>
                <a:gd name="connsiteX11702" fmla="*/ 661636 w 4308628"/>
                <a:gd name="connsiteY11702" fmla="*/ 1843192 h 4305833"/>
                <a:gd name="connsiteX11703" fmla="*/ 668597 w 4308628"/>
                <a:gd name="connsiteY11703" fmla="*/ 1847955 h 4305833"/>
                <a:gd name="connsiteX11704" fmla="*/ 670063 w 4308628"/>
                <a:gd name="connsiteY11704" fmla="*/ 1848321 h 4305833"/>
                <a:gd name="connsiteX11705" fmla="*/ 670429 w 4308628"/>
                <a:gd name="connsiteY11705" fmla="*/ 1876897 h 4305833"/>
                <a:gd name="connsiteX11706" fmla="*/ 670795 w 4308628"/>
                <a:gd name="connsiteY11706" fmla="*/ 1894848 h 4305833"/>
                <a:gd name="connsiteX11707" fmla="*/ 661636 w 4308628"/>
                <a:gd name="connsiteY11707" fmla="*/ 1891917 h 4305833"/>
                <a:gd name="connsiteX11708" fmla="*/ 633061 w 4308628"/>
                <a:gd name="connsiteY11708" fmla="*/ 1860411 h 4305833"/>
                <a:gd name="connsiteX11709" fmla="*/ 668597 w 4308628"/>
                <a:gd name="connsiteY11709" fmla="*/ 1847955 h 4305833"/>
                <a:gd name="connsiteX11710" fmla="*/ 667498 w 4308628"/>
                <a:gd name="connsiteY11710" fmla="*/ 1914631 h 4305833"/>
                <a:gd name="connsiteX11711" fmla="*/ 661270 w 4308628"/>
                <a:gd name="connsiteY11711" fmla="*/ 1931484 h 4305833"/>
                <a:gd name="connsiteX11712" fmla="*/ 651379 w 4308628"/>
                <a:gd name="connsiteY11712" fmla="*/ 1958228 h 4305833"/>
                <a:gd name="connsiteX11713" fmla="*/ 649913 w 4308628"/>
                <a:gd name="connsiteY11713" fmla="*/ 1958228 h 4305833"/>
                <a:gd name="connsiteX11714" fmla="*/ 620605 w 4308628"/>
                <a:gd name="connsiteY11714" fmla="*/ 1934415 h 4305833"/>
                <a:gd name="connsiteX11715" fmla="*/ 657973 w 4308628"/>
                <a:gd name="connsiteY11715" fmla="*/ 1913899 h 4305833"/>
                <a:gd name="connsiteX11716" fmla="*/ 667498 w 4308628"/>
                <a:gd name="connsiteY11716" fmla="*/ 1914631 h 4305833"/>
                <a:gd name="connsiteX11717" fmla="*/ 641853 w 4308628"/>
                <a:gd name="connsiteY11717" fmla="*/ 1960792 h 4305833"/>
                <a:gd name="connsiteX11718" fmla="*/ 582870 w 4308628"/>
                <a:gd name="connsiteY11718" fmla="*/ 1955297 h 4305833"/>
                <a:gd name="connsiteX11719" fmla="*/ 614377 w 4308628"/>
                <a:gd name="connsiteY11719" fmla="*/ 1938078 h 4305833"/>
                <a:gd name="connsiteX11720" fmla="*/ 641853 w 4308628"/>
                <a:gd name="connsiteY11720" fmla="*/ 1960792 h 4305833"/>
                <a:gd name="connsiteX11721" fmla="*/ 581771 w 4308628"/>
                <a:gd name="connsiteY11721" fmla="*/ 1962257 h 4305833"/>
                <a:gd name="connsiteX11722" fmla="*/ 570414 w 4308628"/>
                <a:gd name="connsiteY11722" fmla="*/ 1962257 h 4305833"/>
                <a:gd name="connsiteX11723" fmla="*/ 572246 w 4308628"/>
                <a:gd name="connsiteY11723" fmla="*/ 1961525 h 4305833"/>
                <a:gd name="connsiteX11724" fmla="*/ 581771 w 4308628"/>
                <a:gd name="connsiteY11724" fmla="*/ 1962257 h 4305833"/>
                <a:gd name="connsiteX11725" fmla="*/ 619872 w 4308628"/>
                <a:gd name="connsiteY11725" fmla="*/ 1968852 h 4305833"/>
                <a:gd name="connsiteX11726" fmla="*/ 519124 w 4308628"/>
                <a:gd name="connsiteY11726" fmla="*/ 1990467 h 4305833"/>
                <a:gd name="connsiteX11727" fmla="*/ 557958 w 4308628"/>
                <a:gd name="connsiteY11727" fmla="*/ 1969218 h 4305833"/>
                <a:gd name="connsiteX11728" fmla="*/ 619872 w 4308628"/>
                <a:gd name="connsiteY11728" fmla="*/ 1968852 h 4305833"/>
                <a:gd name="connsiteX11729" fmla="*/ 695341 w 4308628"/>
                <a:gd name="connsiteY11729" fmla="*/ 2377338 h 4305833"/>
                <a:gd name="connsiteX11730" fmla="*/ 696440 w 4308628"/>
                <a:gd name="connsiteY11730" fmla="*/ 2378438 h 4305833"/>
                <a:gd name="connsiteX11731" fmla="*/ 697906 w 4308628"/>
                <a:gd name="connsiteY11731" fmla="*/ 2387597 h 4305833"/>
                <a:gd name="connsiteX11732" fmla="*/ 699005 w 4308628"/>
                <a:gd name="connsiteY11732" fmla="*/ 2394557 h 4305833"/>
                <a:gd name="connsiteX11733" fmla="*/ 619139 w 4308628"/>
                <a:gd name="connsiteY11733" fmla="*/ 2366348 h 4305833"/>
                <a:gd name="connsiteX11734" fmla="*/ 695341 w 4308628"/>
                <a:gd name="connsiteY11734" fmla="*/ 2377338 h 4305833"/>
                <a:gd name="connsiteX11735" fmla="*/ 713292 w 4308628"/>
                <a:gd name="connsiteY11735" fmla="*/ 2382834 h 4305833"/>
                <a:gd name="connsiteX11736" fmla="*/ 783633 w 4308628"/>
                <a:gd name="connsiteY11736" fmla="*/ 2407746 h 4305833"/>
                <a:gd name="connsiteX11737" fmla="*/ 708530 w 4308628"/>
                <a:gd name="connsiteY11737" fmla="*/ 2396755 h 4305833"/>
                <a:gd name="connsiteX11738" fmla="*/ 713292 w 4308628"/>
                <a:gd name="connsiteY11738" fmla="*/ 2382834 h 4305833"/>
                <a:gd name="connsiteX11739" fmla="*/ 715124 w 4308628"/>
                <a:gd name="connsiteY11739" fmla="*/ 2376606 h 4305833"/>
                <a:gd name="connsiteX11740" fmla="*/ 776672 w 4308628"/>
                <a:gd name="connsiteY11740" fmla="*/ 2194161 h 4305833"/>
                <a:gd name="connsiteX11741" fmla="*/ 780335 w 4308628"/>
                <a:gd name="connsiteY11741" fmla="*/ 2192329 h 4305833"/>
                <a:gd name="connsiteX11742" fmla="*/ 873024 w 4308628"/>
                <a:gd name="connsiteY11742" fmla="*/ 2225667 h 4305833"/>
                <a:gd name="connsiteX11743" fmla="*/ 873390 w 4308628"/>
                <a:gd name="connsiteY11743" fmla="*/ 2226033 h 4305833"/>
                <a:gd name="connsiteX11744" fmla="*/ 814773 w 4308628"/>
                <a:gd name="connsiteY11744" fmla="*/ 2411776 h 4305833"/>
                <a:gd name="connsiteX11745" fmla="*/ 715124 w 4308628"/>
                <a:gd name="connsiteY11745" fmla="*/ 2376606 h 4305833"/>
                <a:gd name="connsiteX11746" fmla="*/ 1029457 w 4308628"/>
                <a:gd name="connsiteY11746" fmla="*/ 2236292 h 4305833"/>
                <a:gd name="connsiteX11747" fmla="*/ 1033853 w 4308628"/>
                <a:gd name="connsiteY11747" fmla="*/ 2241054 h 4305833"/>
                <a:gd name="connsiteX11748" fmla="*/ 1037517 w 4308628"/>
                <a:gd name="connsiteY11748" fmla="*/ 2241787 h 4305833"/>
                <a:gd name="connsiteX11749" fmla="*/ 1045211 w 4308628"/>
                <a:gd name="connsiteY11749" fmla="*/ 2236658 h 4305833"/>
                <a:gd name="connsiteX11750" fmla="*/ 1045211 w 4308628"/>
                <a:gd name="connsiteY11750" fmla="*/ 2230064 h 4305833"/>
                <a:gd name="connsiteX11751" fmla="*/ 1044844 w 4308628"/>
                <a:gd name="connsiteY11751" fmla="*/ 2229697 h 4305833"/>
                <a:gd name="connsiteX11752" fmla="*/ 1056568 w 4308628"/>
                <a:gd name="connsiteY11752" fmla="*/ 2216508 h 4305833"/>
                <a:gd name="connsiteX11753" fmla="*/ 1063162 w 4308628"/>
                <a:gd name="connsiteY11753" fmla="*/ 2208815 h 4305833"/>
                <a:gd name="connsiteX11754" fmla="*/ 1014803 w 4308628"/>
                <a:gd name="connsiteY11754" fmla="*/ 2385032 h 4305833"/>
                <a:gd name="connsiteX11755" fmla="*/ 885846 w 4308628"/>
                <a:gd name="connsiteY11755" fmla="*/ 2227499 h 4305833"/>
                <a:gd name="connsiteX11756" fmla="*/ 1029457 w 4308628"/>
                <a:gd name="connsiteY11756" fmla="*/ 2236292 h 4305833"/>
                <a:gd name="connsiteX11757" fmla="*/ 1172702 w 4308628"/>
                <a:gd name="connsiteY11757" fmla="*/ 2197824 h 4305833"/>
                <a:gd name="connsiteX11758" fmla="*/ 1174168 w 4308628"/>
                <a:gd name="connsiteY11758" fmla="*/ 2197092 h 4305833"/>
                <a:gd name="connsiteX11759" fmla="*/ 1220329 w 4308628"/>
                <a:gd name="connsiteY11759" fmla="*/ 2257174 h 4305833"/>
                <a:gd name="connsiteX11760" fmla="*/ 1188822 w 4308628"/>
                <a:gd name="connsiteY11760" fmla="*/ 2293077 h 4305833"/>
                <a:gd name="connsiteX11761" fmla="*/ 1188456 w 4308628"/>
                <a:gd name="connsiteY11761" fmla="*/ 2292710 h 4305833"/>
                <a:gd name="connsiteX11762" fmla="*/ 1175999 w 4308628"/>
                <a:gd name="connsiteY11762" fmla="*/ 2298938 h 4305833"/>
                <a:gd name="connsiteX11763" fmla="*/ 1178930 w 4308628"/>
                <a:gd name="connsiteY11763" fmla="*/ 2308463 h 4305833"/>
                <a:gd name="connsiteX11764" fmla="*/ 1177465 w 4308628"/>
                <a:gd name="connsiteY11764" fmla="*/ 2312127 h 4305833"/>
                <a:gd name="connsiteX11765" fmla="*/ 1081480 w 4308628"/>
                <a:gd name="connsiteY11765" fmla="*/ 2313592 h 4305833"/>
                <a:gd name="connsiteX11766" fmla="*/ 1170871 w 4308628"/>
                <a:gd name="connsiteY11766" fmla="*/ 2196725 h 4305833"/>
                <a:gd name="connsiteX11767" fmla="*/ 1172702 w 4308628"/>
                <a:gd name="connsiteY11767" fmla="*/ 2197824 h 4305833"/>
                <a:gd name="connsiteX11768" fmla="*/ 1172702 w 4308628"/>
                <a:gd name="connsiteY11768" fmla="*/ 2197824 h 4305833"/>
                <a:gd name="connsiteX11769" fmla="*/ 1174900 w 4308628"/>
                <a:gd name="connsiteY11769" fmla="*/ 2319088 h 4305833"/>
                <a:gd name="connsiteX11770" fmla="*/ 1149988 w 4308628"/>
                <a:gd name="connsiteY11770" fmla="*/ 2378804 h 4305833"/>
                <a:gd name="connsiteX11771" fmla="*/ 1083678 w 4308628"/>
                <a:gd name="connsiteY11771" fmla="*/ 2320187 h 4305833"/>
                <a:gd name="connsiteX11772" fmla="*/ 1174900 w 4308628"/>
                <a:gd name="connsiteY11772" fmla="*/ 2319088 h 4305833"/>
                <a:gd name="connsiteX11773" fmla="*/ 1182227 w 4308628"/>
                <a:gd name="connsiteY11773" fmla="*/ 2319088 h 4305833"/>
                <a:gd name="connsiteX11774" fmla="*/ 1198347 w 4308628"/>
                <a:gd name="connsiteY11774" fmla="*/ 2318722 h 4305833"/>
                <a:gd name="connsiteX11775" fmla="*/ 1245973 w 4308628"/>
                <a:gd name="connsiteY11775" fmla="*/ 2362684 h 4305833"/>
                <a:gd name="connsiteX11776" fmla="*/ 1222527 w 4308628"/>
                <a:gd name="connsiteY11776" fmla="*/ 2423133 h 4305833"/>
                <a:gd name="connsiteX11777" fmla="*/ 1207872 w 4308628"/>
                <a:gd name="connsiteY11777" fmla="*/ 2430094 h 4305833"/>
                <a:gd name="connsiteX11778" fmla="*/ 1155117 w 4308628"/>
                <a:gd name="connsiteY11778" fmla="*/ 2383566 h 4305833"/>
                <a:gd name="connsiteX11779" fmla="*/ 1182227 w 4308628"/>
                <a:gd name="connsiteY11779" fmla="*/ 2319088 h 4305833"/>
                <a:gd name="connsiteX11780" fmla="*/ 1201278 w 4308628"/>
                <a:gd name="connsiteY11780" fmla="*/ 2433757 h 4305833"/>
                <a:gd name="connsiteX11781" fmla="*/ 1118848 w 4308628"/>
                <a:gd name="connsiteY11781" fmla="*/ 2472225 h 4305833"/>
                <a:gd name="connsiteX11782" fmla="*/ 1152553 w 4308628"/>
                <a:gd name="connsiteY11782" fmla="*/ 2390527 h 4305833"/>
                <a:gd name="connsiteX11783" fmla="*/ 1201278 w 4308628"/>
                <a:gd name="connsiteY11783" fmla="*/ 2433757 h 4305833"/>
                <a:gd name="connsiteX11784" fmla="*/ 1206773 w 4308628"/>
                <a:gd name="connsiteY11784" fmla="*/ 2438520 h 4305833"/>
                <a:gd name="connsiteX11785" fmla="*/ 1209704 w 4308628"/>
                <a:gd name="connsiteY11785" fmla="*/ 2441084 h 4305833"/>
                <a:gd name="connsiteX11786" fmla="*/ 1211170 w 4308628"/>
                <a:gd name="connsiteY11786" fmla="*/ 2450976 h 4305833"/>
                <a:gd name="connsiteX11787" fmla="*/ 1224725 w 4308628"/>
                <a:gd name="connsiteY11787" fmla="*/ 2450976 h 4305833"/>
                <a:gd name="connsiteX11788" fmla="*/ 1224725 w 4308628"/>
                <a:gd name="connsiteY11788" fmla="*/ 2450976 h 4305833"/>
                <a:gd name="connsiteX11789" fmla="*/ 1224725 w 4308628"/>
                <a:gd name="connsiteY11789" fmla="*/ 2450609 h 4305833"/>
                <a:gd name="connsiteX11790" fmla="*/ 1268687 w 4308628"/>
                <a:gd name="connsiteY11790" fmla="*/ 2468927 h 4305833"/>
                <a:gd name="connsiteX11791" fmla="*/ 1253301 w 4308628"/>
                <a:gd name="connsiteY11791" fmla="*/ 2543298 h 4305833"/>
                <a:gd name="connsiteX11792" fmla="*/ 1250736 w 4308628"/>
                <a:gd name="connsiteY11792" fmla="*/ 2544396 h 4305833"/>
                <a:gd name="connsiteX11793" fmla="*/ 1119214 w 4308628"/>
                <a:gd name="connsiteY11793" fmla="*/ 2478452 h 4305833"/>
                <a:gd name="connsiteX11794" fmla="*/ 1206773 w 4308628"/>
                <a:gd name="connsiteY11794" fmla="*/ 2438520 h 4305833"/>
                <a:gd name="connsiteX11795" fmla="*/ 1139730 w 4308628"/>
                <a:gd name="connsiteY11795" fmla="*/ 2577735 h 4305833"/>
                <a:gd name="connsiteX11796" fmla="*/ 1123611 w 4308628"/>
                <a:gd name="connsiteY11796" fmla="*/ 2570774 h 4305833"/>
                <a:gd name="connsiteX11797" fmla="*/ 1120680 w 4308628"/>
                <a:gd name="connsiteY11797" fmla="*/ 2564546 h 4305833"/>
                <a:gd name="connsiteX11798" fmla="*/ 1108956 w 4308628"/>
                <a:gd name="connsiteY11798" fmla="*/ 2565645 h 4305833"/>
                <a:gd name="connsiteX11799" fmla="*/ 1107125 w 4308628"/>
                <a:gd name="connsiteY11799" fmla="*/ 2571873 h 4305833"/>
                <a:gd name="connsiteX11800" fmla="*/ 1107125 w 4308628"/>
                <a:gd name="connsiteY11800" fmla="*/ 2571873 h 4305833"/>
                <a:gd name="connsiteX11801" fmla="*/ 981098 w 4308628"/>
                <a:gd name="connsiteY11801" fmla="*/ 2642580 h 4305833"/>
                <a:gd name="connsiteX11802" fmla="*/ 1027992 w 4308628"/>
                <a:gd name="connsiteY11802" fmla="*/ 2444382 h 4305833"/>
                <a:gd name="connsiteX11803" fmla="*/ 1148889 w 4308628"/>
                <a:gd name="connsiteY11803" fmla="*/ 2581398 h 4305833"/>
                <a:gd name="connsiteX11804" fmla="*/ 1139730 w 4308628"/>
                <a:gd name="connsiteY11804" fmla="*/ 2577735 h 4305833"/>
                <a:gd name="connsiteX11805" fmla="*/ 970840 w 4308628"/>
                <a:gd name="connsiteY11805" fmla="*/ 2649541 h 4305833"/>
                <a:gd name="connsiteX11806" fmla="*/ 901966 w 4308628"/>
                <a:gd name="connsiteY11806" fmla="*/ 2720247 h 4305833"/>
                <a:gd name="connsiteX11807" fmla="*/ 898302 w 4308628"/>
                <a:gd name="connsiteY11807" fmla="*/ 2720247 h 4305833"/>
                <a:gd name="connsiteX11808" fmla="*/ 763117 w 4308628"/>
                <a:gd name="connsiteY11808" fmla="*/ 2583230 h 4305833"/>
                <a:gd name="connsiteX11809" fmla="*/ 837121 w 4308628"/>
                <a:gd name="connsiteY11809" fmla="*/ 2507761 h 4305833"/>
                <a:gd name="connsiteX11810" fmla="*/ 970840 w 4308628"/>
                <a:gd name="connsiteY11810" fmla="*/ 2649541 h 4305833"/>
                <a:gd name="connsiteX11811" fmla="*/ 970840 w 4308628"/>
                <a:gd name="connsiteY11811" fmla="*/ 2649541 h 4305833"/>
                <a:gd name="connsiteX11812" fmla="*/ 970840 w 4308628"/>
                <a:gd name="connsiteY11812" fmla="*/ 2649541 h 4305833"/>
                <a:gd name="connsiteX11813" fmla="*/ 757988 w 4308628"/>
                <a:gd name="connsiteY11813" fmla="*/ 2578834 h 4305833"/>
                <a:gd name="connsiteX11814" fmla="*/ 747364 w 4308628"/>
                <a:gd name="connsiteY11814" fmla="*/ 2568209 h 4305833"/>
                <a:gd name="connsiteX11815" fmla="*/ 810377 w 4308628"/>
                <a:gd name="connsiteY11815" fmla="*/ 2525712 h 4305833"/>
                <a:gd name="connsiteX11816" fmla="*/ 757988 w 4308628"/>
                <a:gd name="connsiteY11816" fmla="*/ 2578834 h 4305833"/>
                <a:gd name="connsiteX11817" fmla="*/ 742601 w 4308628"/>
                <a:gd name="connsiteY11817" fmla="*/ 2581032 h 4305833"/>
                <a:gd name="connsiteX11818" fmla="*/ 745165 w 4308628"/>
                <a:gd name="connsiteY11818" fmla="*/ 2590191 h 4305833"/>
                <a:gd name="connsiteX11819" fmla="*/ 744799 w 4308628"/>
                <a:gd name="connsiteY11819" fmla="*/ 2591656 h 4305833"/>
                <a:gd name="connsiteX11820" fmla="*/ 681420 w 4308628"/>
                <a:gd name="connsiteY11820" fmla="*/ 2634520 h 4305833"/>
                <a:gd name="connsiteX11821" fmla="*/ 740769 w 4308628"/>
                <a:gd name="connsiteY11821" fmla="*/ 2574071 h 4305833"/>
                <a:gd name="connsiteX11822" fmla="*/ 742601 w 4308628"/>
                <a:gd name="connsiteY11822" fmla="*/ 2581032 h 4305833"/>
                <a:gd name="connsiteX11823" fmla="*/ 742601 w 4308628"/>
                <a:gd name="connsiteY11823" fmla="*/ 2581032 h 4305833"/>
                <a:gd name="connsiteX11824" fmla="*/ 856171 w 4308628"/>
                <a:gd name="connsiteY11824" fmla="*/ 2991716 h 4305833"/>
                <a:gd name="connsiteX11825" fmla="*/ 800485 w 4308628"/>
                <a:gd name="connsiteY11825" fmla="*/ 3018460 h 4305833"/>
                <a:gd name="connsiteX11826" fmla="*/ 756156 w 4308628"/>
                <a:gd name="connsiteY11826" fmla="*/ 3016262 h 4305833"/>
                <a:gd name="connsiteX11827" fmla="*/ 856171 w 4308628"/>
                <a:gd name="connsiteY11827" fmla="*/ 2991716 h 4305833"/>
                <a:gd name="connsiteX11828" fmla="*/ 824665 w 4308628"/>
                <a:gd name="connsiteY11828" fmla="*/ 3014431 h 4305833"/>
                <a:gd name="connsiteX11829" fmla="*/ 816605 w 4308628"/>
                <a:gd name="connsiteY11829" fmla="*/ 3019193 h 4305833"/>
                <a:gd name="connsiteX11830" fmla="*/ 814773 w 4308628"/>
                <a:gd name="connsiteY11830" fmla="*/ 3019193 h 4305833"/>
                <a:gd name="connsiteX11831" fmla="*/ 824665 w 4308628"/>
                <a:gd name="connsiteY11831" fmla="*/ 3014431 h 4305833"/>
                <a:gd name="connsiteX11832" fmla="*/ 879251 w 4308628"/>
                <a:gd name="connsiteY11832" fmla="*/ 2989152 h 4305833"/>
                <a:gd name="connsiteX11833" fmla="*/ 864597 w 4308628"/>
                <a:gd name="connsiteY11833" fmla="*/ 3021391 h 4305833"/>
                <a:gd name="connsiteX11834" fmla="*/ 828694 w 4308628"/>
                <a:gd name="connsiteY11834" fmla="*/ 3019560 h 4305833"/>
                <a:gd name="connsiteX11835" fmla="*/ 879251 w 4308628"/>
                <a:gd name="connsiteY11835" fmla="*/ 2989152 h 4305833"/>
                <a:gd name="connsiteX11836" fmla="*/ 887678 w 4308628"/>
                <a:gd name="connsiteY11836" fmla="*/ 2987686 h 4305833"/>
                <a:gd name="connsiteX11837" fmla="*/ 888777 w 4308628"/>
                <a:gd name="connsiteY11837" fmla="*/ 2986954 h 4305833"/>
                <a:gd name="connsiteX11838" fmla="*/ 909659 w 4308628"/>
                <a:gd name="connsiteY11838" fmla="*/ 3007103 h 4305833"/>
                <a:gd name="connsiteX11839" fmla="*/ 922848 w 4308628"/>
                <a:gd name="connsiteY11839" fmla="*/ 3019560 h 4305833"/>
                <a:gd name="connsiteX11840" fmla="*/ 914422 w 4308628"/>
                <a:gd name="connsiteY11840" fmla="*/ 3023956 h 4305833"/>
                <a:gd name="connsiteX11841" fmla="*/ 871924 w 4308628"/>
                <a:gd name="connsiteY11841" fmla="*/ 3022124 h 4305833"/>
                <a:gd name="connsiteX11842" fmla="*/ 887678 w 4308628"/>
                <a:gd name="connsiteY11842" fmla="*/ 2987686 h 4305833"/>
                <a:gd name="connsiteX11843" fmla="*/ 933839 w 4308628"/>
                <a:gd name="connsiteY11843" fmla="*/ 3035679 h 4305833"/>
                <a:gd name="connsiteX11844" fmla="*/ 941166 w 4308628"/>
                <a:gd name="connsiteY11844" fmla="*/ 3052165 h 4305833"/>
                <a:gd name="connsiteX11845" fmla="*/ 953255 w 4308628"/>
                <a:gd name="connsiteY11845" fmla="*/ 3078177 h 4305833"/>
                <a:gd name="connsiteX11846" fmla="*/ 952156 w 4308628"/>
                <a:gd name="connsiteY11846" fmla="*/ 3079275 h 4305833"/>
                <a:gd name="connsiteX11847" fmla="*/ 914788 w 4308628"/>
                <a:gd name="connsiteY11847" fmla="*/ 3082939 h 4305833"/>
                <a:gd name="connsiteX11848" fmla="*/ 926511 w 4308628"/>
                <a:gd name="connsiteY11848" fmla="*/ 3042274 h 4305833"/>
                <a:gd name="connsiteX11849" fmla="*/ 933839 w 4308628"/>
                <a:gd name="connsiteY11849" fmla="*/ 3035679 h 4305833"/>
                <a:gd name="connsiteX11850" fmla="*/ 948493 w 4308628"/>
                <a:gd name="connsiteY11850" fmla="*/ 3086236 h 4305833"/>
                <a:gd name="connsiteX11851" fmla="*/ 903065 w 4308628"/>
                <a:gd name="connsiteY11851" fmla="*/ 3123971 h 4305833"/>
                <a:gd name="connsiteX11852" fmla="*/ 913323 w 4308628"/>
                <a:gd name="connsiteY11852" fmla="*/ 3089533 h 4305833"/>
                <a:gd name="connsiteX11853" fmla="*/ 948493 w 4308628"/>
                <a:gd name="connsiteY11853" fmla="*/ 3086236 h 4305833"/>
                <a:gd name="connsiteX11854" fmla="*/ 907095 w 4308628"/>
                <a:gd name="connsiteY11854" fmla="*/ 3129833 h 4305833"/>
                <a:gd name="connsiteX11855" fmla="*/ 899401 w 4308628"/>
                <a:gd name="connsiteY11855" fmla="*/ 3137526 h 4305833"/>
                <a:gd name="connsiteX11856" fmla="*/ 899767 w 4308628"/>
                <a:gd name="connsiteY11856" fmla="*/ 3135694 h 4305833"/>
                <a:gd name="connsiteX11857" fmla="*/ 907095 w 4308628"/>
                <a:gd name="connsiteY11857" fmla="*/ 3129833 h 4305833"/>
                <a:gd name="connsiteX11858" fmla="*/ 938601 w 4308628"/>
                <a:gd name="connsiteY11858" fmla="*/ 3107485 h 4305833"/>
                <a:gd name="connsiteX11859" fmla="*/ 882549 w 4308628"/>
                <a:gd name="connsiteY11859" fmla="*/ 3193578 h 4305833"/>
                <a:gd name="connsiteX11860" fmla="*/ 895005 w 4308628"/>
                <a:gd name="connsiteY11860" fmla="*/ 3151081 h 4305833"/>
                <a:gd name="connsiteX11861" fmla="*/ 938601 w 4308628"/>
                <a:gd name="connsiteY11861" fmla="*/ 3107485 h 4305833"/>
                <a:gd name="connsiteX11862" fmla="*/ 1280411 w 4308628"/>
                <a:gd name="connsiteY11862" fmla="*/ 3343051 h 4305833"/>
                <a:gd name="connsiteX11863" fmla="*/ 1281143 w 4308628"/>
                <a:gd name="connsiteY11863" fmla="*/ 3343417 h 4305833"/>
                <a:gd name="connsiteX11864" fmla="*/ 1282242 w 4308628"/>
                <a:gd name="connsiteY11864" fmla="*/ 3343051 h 4305833"/>
                <a:gd name="connsiteX11865" fmla="*/ 1289570 w 4308628"/>
                <a:gd name="connsiteY11865" fmla="*/ 3348180 h 4305833"/>
                <a:gd name="connsiteX11866" fmla="*/ 1295431 w 4308628"/>
                <a:gd name="connsiteY11866" fmla="*/ 3352210 h 4305833"/>
                <a:gd name="connsiteX11867" fmla="*/ 1219229 w 4308628"/>
                <a:gd name="connsiteY11867" fmla="*/ 3388846 h 4305833"/>
                <a:gd name="connsiteX11868" fmla="*/ 1280411 w 4308628"/>
                <a:gd name="connsiteY11868" fmla="*/ 3343051 h 4305833"/>
                <a:gd name="connsiteX11869" fmla="*/ 1297263 w 4308628"/>
                <a:gd name="connsiteY11869" fmla="*/ 3334625 h 4305833"/>
                <a:gd name="connsiteX11870" fmla="*/ 1364672 w 4308628"/>
                <a:gd name="connsiteY11870" fmla="*/ 3302386 h 4305833"/>
                <a:gd name="connsiteX11871" fmla="*/ 1303858 w 4308628"/>
                <a:gd name="connsiteY11871" fmla="*/ 3347448 h 4305833"/>
                <a:gd name="connsiteX11872" fmla="*/ 1297263 w 4308628"/>
                <a:gd name="connsiteY11872" fmla="*/ 3334625 h 4305833"/>
                <a:gd name="connsiteX11873" fmla="*/ 1294332 w 4308628"/>
                <a:gd name="connsiteY11873" fmla="*/ 3328397 h 4305833"/>
                <a:gd name="connsiteX11874" fmla="*/ 1208971 w 4308628"/>
                <a:gd name="connsiteY11874" fmla="*/ 3155844 h 4305833"/>
                <a:gd name="connsiteX11875" fmla="*/ 1210071 w 4308628"/>
                <a:gd name="connsiteY11875" fmla="*/ 3152546 h 4305833"/>
                <a:gd name="connsiteX11876" fmla="*/ 1299828 w 4308628"/>
                <a:gd name="connsiteY11876" fmla="*/ 3110049 h 4305833"/>
                <a:gd name="connsiteX11877" fmla="*/ 1300194 w 4308628"/>
                <a:gd name="connsiteY11877" fmla="*/ 3110049 h 4305833"/>
                <a:gd name="connsiteX11878" fmla="*/ 1389951 w 4308628"/>
                <a:gd name="connsiteY11878" fmla="*/ 3282603 h 4305833"/>
                <a:gd name="connsiteX11879" fmla="*/ 1294332 w 4308628"/>
                <a:gd name="connsiteY11879" fmla="*/ 3328397 h 4305833"/>
                <a:gd name="connsiteX11880" fmla="*/ 1417428 w 4308628"/>
                <a:gd name="connsiteY11880" fmla="*/ 3006737 h 4305833"/>
                <a:gd name="connsiteX11881" fmla="*/ 1420725 w 4308628"/>
                <a:gd name="connsiteY11881" fmla="*/ 3007836 h 4305833"/>
                <a:gd name="connsiteX11882" fmla="*/ 1428418 w 4308628"/>
                <a:gd name="connsiteY11882" fmla="*/ 3002707 h 4305833"/>
                <a:gd name="connsiteX11883" fmla="*/ 1424389 w 4308628"/>
                <a:gd name="connsiteY11883" fmla="*/ 2992083 h 4305833"/>
                <a:gd name="connsiteX11884" fmla="*/ 1423656 w 4308628"/>
                <a:gd name="connsiteY11884" fmla="*/ 2991716 h 4305833"/>
                <a:gd name="connsiteX11885" fmla="*/ 1422557 w 4308628"/>
                <a:gd name="connsiteY11885" fmla="*/ 2974131 h 4305833"/>
                <a:gd name="connsiteX11886" fmla="*/ 1421824 w 4308628"/>
                <a:gd name="connsiteY11886" fmla="*/ 2964240 h 4305833"/>
                <a:gd name="connsiteX11887" fmla="*/ 1511947 w 4308628"/>
                <a:gd name="connsiteY11887" fmla="*/ 3123238 h 4305833"/>
                <a:gd name="connsiteX11888" fmla="*/ 1309353 w 4308628"/>
                <a:gd name="connsiteY11888" fmla="*/ 3102722 h 4305833"/>
                <a:gd name="connsiteX11889" fmla="*/ 1417428 w 4308628"/>
                <a:gd name="connsiteY11889" fmla="*/ 3006737 h 4305833"/>
                <a:gd name="connsiteX11890" fmla="*/ 1419259 w 4308628"/>
                <a:gd name="connsiteY11890" fmla="*/ 2940793 h 4305833"/>
                <a:gd name="connsiteX11891" fmla="*/ 1417061 w 4308628"/>
                <a:gd name="connsiteY11891" fmla="*/ 2940793 h 4305833"/>
                <a:gd name="connsiteX11892" fmla="*/ 1381158 w 4308628"/>
                <a:gd name="connsiteY11892" fmla="*/ 2864591 h 4305833"/>
                <a:gd name="connsiteX11893" fmla="*/ 1471282 w 4308628"/>
                <a:gd name="connsiteY11893" fmla="*/ 2874849 h 4305833"/>
                <a:gd name="connsiteX11894" fmla="*/ 1419259 w 4308628"/>
                <a:gd name="connsiteY11894" fmla="*/ 2940793 h 4305833"/>
                <a:gd name="connsiteX11895" fmla="*/ 1491798 w 4308628"/>
                <a:gd name="connsiteY11895" fmla="*/ 2876681 h 4305833"/>
                <a:gd name="connsiteX11896" fmla="*/ 1567267 w 4308628"/>
                <a:gd name="connsiteY11896" fmla="*/ 2886572 h 4305833"/>
                <a:gd name="connsiteX11897" fmla="*/ 1570198 w 4308628"/>
                <a:gd name="connsiteY11897" fmla="*/ 2934199 h 4305833"/>
                <a:gd name="connsiteX11898" fmla="*/ 1569831 w 4308628"/>
                <a:gd name="connsiteY11898" fmla="*/ 2934199 h 4305833"/>
                <a:gd name="connsiteX11899" fmla="*/ 1565435 w 4308628"/>
                <a:gd name="connsiteY11899" fmla="*/ 2947387 h 4305833"/>
                <a:gd name="connsiteX11900" fmla="*/ 1574228 w 4308628"/>
                <a:gd name="connsiteY11900" fmla="*/ 2952883 h 4305833"/>
                <a:gd name="connsiteX11901" fmla="*/ 1574594 w 4308628"/>
                <a:gd name="connsiteY11901" fmla="*/ 2952883 h 4305833"/>
                <a:gd name="connsiteX11902" fmla="*/ 1575693 w 4308628"/>
                <a:gd name="connsiteY11902" fmla="*/ 2955814 h 4305833"/>
                <a:gd name="connsiteX11903" fmla="*/ 1509017 w 4308628"/>
                <a:gd name="connsiteY11903" fmla="*/ 3024688 h 4305833"/>
                <a:gd name="connsiteX11904" fmla="*/ 1489600 w 4308628"/>
                <a:gd name="connsiteY11904" fmla="*/ 2878879 h 4305833"/>
                <a:gd name="connsiteX11905" fmla="*/ 1491798 w 4308628"/>
                <a:gd name="connsiteY11905" fmla="*/ 2876681 h 4305833"/>
                <a:gd name="connsiteX11906" fmla="*/ 1491798 w 4308628"/>
                <a:gd name="connsiteY11906" fmla="*/ 2876681 h 4305833"/>
                <a:gd name="connsiteX11907" fmla="*/ 1578624 w 4308628"/>
                <a:gd name="connsiteY11907" fmla="*/ 2962408 h 4305833"/>
                <a:gd name="connsiteX11908" fmla="*/ 1603536 w 4308628"/>
                <a:gd name="connsiteY11908" fmla="*/ 3022490 h 4305833"/>
                <a:gd name="connsiteX11909" fmla="*/ 1515245 w 4308628"/>
                <a:gd name="connsiteY11909" fmla="*/ 3027986 h 4305833"/>
                <a:gd name="connsiteX11910" fmla="*/ 1578624 w 4308628"/>
                <a:gd name="connsiteY11910" fmla="*/ 2962408 h 4305833"/>
                <a:gd name="connsiteX11911" fmla="*/ 1583753 w 4308628"/>
                <a:gd name="connsiteY11911" fmla="*/ 2957279 h 4305833"/>
                <a:gd name="connsiteX11912" fmla="*/ 1595110 w 4308628"/>
                <a:gd name="connsiteY11912" fmla="*/ 2945556 h 4305833"/>
                <a:gd name="connsiteX11913" fmla="*/ 1659955 w 4308628"/>
                <a:gd name="connsiteY11913" fmla="*/ 2942991 h 4305833"/>
                <a:gd name="connsiteX11914" fmla="*/ 1686333 w 4308628"/>
                <a:gd name="connsiteY11914" fmla="*/ 3002341 h 4305833"/>
                <a:gd name="connsiteX11915" fmla="*/ 1680837 w 4308628"/>
                <a:gd name="connsiteY11915" fmla="*/ 3017728 h 4305833"/>
                <a:gd name="connsiteX11916" fmla="*/ 1610863 w 4308628"/>
                <a:gd name="connsiteY11916" fmla="*/ 3022124 h 4305833"/>
                <a:gd name="connsiteX11917" fmla="*/ 1583753 w 4308628"/>
                <a:gd name="connsiteY11917" fmla="*/ 2957279 h 4305833"/>
                <a:gd name="connsiteX11918" fmla="*/ 1677906 w 4308628"/>
                <a:gd name="connsiteY11918" fmla="*/ 3024688 h 4305833"/>
                <a:gd name="connsiteX11919" fmla="*/ 1646766 w 4308628"/>
                <a:gd name="connsiteY11919" fmla="*/ 3110416 h 4305833"/>
                <a:gd name="connsiteX11920" fmla="*/ 1613062 w 4308628"/>
                <a:gd name="connsiteY11920" fmla="*/ 3028719 h 4305833"/>
                <a:gd name="connsiteX11921" fmla="*/ 1677906 w 4308628"/>
                <a:gd name="connsiteY11921" fmla="*/ 3024688 h 4305833"/>
                <a:gd name="connsiteX11922" fmla="*/ 1652628 w 4308628"/>
                <a:gd name="connsiteY11922" fmla="*/ 3114445 h 4305833"/>
                <a:gd name="connsiteX11923" fmla="*/ 1685233 w 4308628"/>
                <a:gd name="connsiteY11923" fmla="*/ 3024322 h 4305833"/>
                <a:gd name="connsiteX11924" fmla="*/ 1689263 w 4308628"/>
                <a:gd name="connsiteY11924" fmla="*/ 3023956 h 4305833"/>
                <a:gd name="connsiteX11925" fmla="*/ 1690362 w 4308628"/>
                <a:gd name="connsiteY11925" fmla="*/ 3026887 h 4305833"/>
                <a:gd name="connsiteX11926" fmla="*/ 1697323 w 4308628"/>
                <a:gd name="connsiteY11926" fmla="*/ 3029817 h 4305833"/>
                <a:gd name="connsiteX11927" fmla="*/ 1697323 w 4308628"/>
                <a:gd name="connsiteY11927" fmla="*/ 3029817 h 4305833"/>
                <a:gd name="connsiteX11928" fmla="*/ 1707215 w 4308628"/>
                <a:gd name="connsiteY11928" fmla="*/ 3020292 h 4305833"/>
                <a:gd name="connsiteX11929" fmla="*/ 1707215 w 4308628"/>
                <a:gd name="connsiteY11929" fmla="*/ 3019926 h 4305833"/>
                <a:gd name="connsiteX11930" fmla="*/ 1751544 w 4308628"/>
                <a:gd name="connsiteY11930" fmla="*/ 3001974 h 4305833"/>
                <a:gd name="connsiteX11931" fmla="*/ 1793308 w 4308628"/>
                <a:gd name="connsiteY11931" fmla="*/ 3065354 h 4305833"/>
                <a:gd name="connsiteX11932" fmla="*/ 1792209 w 4308628"/>
                <a:gd name="connsiteY11932" fmla="*/ 3067918 h 4305833"/>
                <a:gd name="connsiteX11933" fmla="*/ 1652628 w 4308628"/>
                <a:gd name="connsiteY11933" fmla="*/ 3114445 h 4305833"/>
                <a:gd name="connsiteX11934" fmla="*/ 1853024 w 4308628"/>
                <a:gd name="connsiteY11934" fmla="*/ 3159141 h 4305833"/>
                <a:gd name="connsiteX11935" fmla="*/ 1768763 w 4308628"/>
                <a:gd name="connsiteY11935" fmla="*/ 3160240 h 4305833"/>
                <a:gd name="connsiteX11936" fmla="*/ 1767663 w 4308628"/>
                <a:gd name="connsiteY11936" fmla="*/ 3158042 h 4305833"/>
                <a:gd name="connsiteX11937" fmla="*/ 1804299 w 4308628"/>
                <a:gd name="connsiteY11937" fmla="*/ 3082206 h 4305833"/>
                <a:gd name="connsiteX11938" fmla="*/ 1853024 w 4308628"/>
                <a:gd name="connsiteY11938" fmla="*/ 3159141 h 4305833"/>
                <a:gd name="connsiteX11939" fmla="*/ 1736523 w 4308628"/>
                <a:gd name="connsiteY11939" fmla="*/ 3169765 h 4305833"/>
                <a:gd name="connsiteX11940" fmla="*/ 1720037 w 4308628"/>
                <a:gd name="connsiteY11940" fmla="*/ 3176359 h 4305833"/>
                <a:gd name="connsiteX11941" fmla="*/ 1713809 w 4308628"/>
                <a:gd name="connsiteY11941" fmla="*/ 3174161 h 4305833"/>
                <a:gd name="connsiteX11942" fmla="*/ 1713809 w 4308628"/>
                <a:gd name="connsiteY11942" fmla="*/ 3174161 h 4305833"/>
                <a:gd name="connsiteX11943" fmla="*/ 1707947 w 4308628"/>
                <a:gd name="connsiteY11943" fmla="*/ 3177092 h 4305833"/>
                <a:gd name="connsiteX11944" fmla="*/ 1706116 w 4308628"/>
                <a:gd name="connsiteY11944" fmla="*/ 3183320 h 4305833"/>
                <a:gd name="connsiteX11945" fmla="*/ 1709047 w 4308628"/>
                <a:gd name="connsiteY11945" fmla="*/ 3189182 h 4305833"/>
                <a:gd name="connsiteX11946" fmla="*/ 1669847 w 4308628"/>
                <a:gd name="connsiteY11946" fmla="*/ 3328397 h 4305833"/>
                <a:gd name="connsiteX11947" fmla="*/ 1562871 w 4308628"/>
                <a:gd name="connsiteY11947" fmla="*/ 3155111 h 4305833"/>
                <a:gd name="connsiteX11948" fmla="*/ 1745316 w 4308628"/>
                <a:gd name="connsiteY11948" fmla="*/ 3166468 h 4305833"/>
                <a:gd name="connsiteX11949" fmla="*/ 1736523 w 4308628"/>
                <a:gd name="connsiteY11949" fmla="*/ 3169765 h 4305833"/>
                <a:gd name="connsiteX11950" fmla="*/ 1467252 w 4308628"/>
                <a:gd name="connsiteY11950" fmla="*/ 3440502 h 4305833"/>
                <a:gd name="connsiteX11951" fmla="*/ 1452231 w 4308628"/>
                <a:gd name="connsiteY11951" fmla="*/ 3440502 h 4305833"/>
                <a:gd name="connsiteX11952" fmla="*/ 1466519 w 4308628"/>
                <a:gd name="connsiteY11952" fmla="*/ 3365766 h 4305833"/>
                <a:gd name="connsiteX11953" fmla="*/ 1467252 w 4308628"/>
                <a:gd name="connsiteY11953" fmla="*/ 3440502 h 4305833"/>
                <a:gd name="connsiteX11954" fmla="*/ 1828478 w 4308628"/>
                <a:gd name="connsiteY11954" fmla="*/ 3663246 h 4305833"/>
                <a:gd name="connsiteX11955" fmla="*/ 1807962 w 4308628"/>
                <a:gd name="connsiteY11955" fmla="*/ 3721497 h 4305833"/>
                <a:gd name="connsiteX11956" fmla="*/ 1775357 w 4308628"/>
                <a:gd name="connsiteY11956" fmla="*/ 3751171 h 4305833"/>
                <a:gd name="connsiteX11957" fmla="*/ 1828478 w 4308628"/>
                <a:gd name="connsiteY11957" fmla="*/ 3663246 h 4305833"/>
                <a:gd name="connsiteX11958" fmla="*/ 1822250 w 4308628"/>
                <a:gd name="connsiteY11958" fmla="*/ 3701713 h 4305833"/>
                <a:gd name="connsiteX11959" fmla="*/ 1820052 w 4308628"/>
                <a:gd name="connsiteY11959" fmla="*/ 3710872 h 4305833"/>
                <a:gd name="connsiteX11960" fmla="*/ 1818587 w 4308628"/>
                <a:gd name="connsiteY11960" fmla="*/ 3711971 h 4305833"/>
                <a:gd name="connsiteX11961" fmla="*/ 1822250 w 4308628"/>
                <a:gd name="connsiteY11961" fmla="*/ 3701713 h 4305833"/>
                <a:gd name="connsiteX11962" fmla="*/ 1843133 w 4308628"/>
                <a:gd name="connsiteY11962" fmla="*/ 3644928 h 4305833"/>
                <a:gd name="connsiteX11963" fmla="*/ 1855589 w 4308628"/>
                <a:gd name="connsiteY11963" fmla="*/ 3678266 h 4305833"/>
                <a:gd name="connsiteX11964" fmla="*/ 1829211 w 4308628"/>
                <a:gd name="connsiteY11964" fmla="*/ 3702446 h 4305833"/>
                <a:gd name="connsiteX11965" fmla="*/ 1843133 w 4308628"/>
                <a:gd name="connsiteY11965" fmla="*/ 3644928 h 4305833"/>
                <a:gd name="connsiteX11966" fmla="*/ 1847895 w 4308628"/>
                <a:gd name="connsiteY11966" fmla="*/ 3638334 h 4305833"/>
                <a:gd name="connsiteX11967" fmla="*/ 1848628 w 4308628"/>
                <a:gd name="connsiteY11967" fmla="*/ 3636869 h 4305833"/>
                <a:gd name="connsiteX11968" fmla="*/ 1877204 w 4308628"/>
                <a:gd name="connsiteY11968" fmla="*/ 3636502 h 4305833"/>
                <a:gd name="connsiteX11969" fmla="*/ 1895155 w 4308628"/>
                <a:gd name="connsiteY11969" fmla="*/ 3636136 h 4305833"/>
                <a:gd name="connsiteX11970" fmla="*/ 1892224 w 4308628"/>
                <a:gd name="connsiteY11970" fmla="*/ 3644928 h 4305833"/>
                <a:gd name="connsiteX11971" fmla="*/ 1860718 w 4308628"/>
                <a:gd name="connsiteY11971" fmla="*/ 3673504 h 4305833"/>
                <a:gd name="connsiteX11972" fmla="*/ 1847895 w 4308628"/>
                <a:gd name="connsiteY11972" fmla="*/ 3638334 h 4305833"/>
                <a:gd name="connsiteX11973" fmla="*/ 1914572 w 4308628"/>
                <a:gd name="connsiteY11973" fmla="*/ 3639067 h 4305833"/>
                <a:gd name="connsiteX11974" fmla="*/ 1931425 w 4308628"/>
                <a:gd name="connsiteY11974" fmla="*/ 3645294 h 4305833"/>
                <a:gd name="connsiteX11975" fmla="*/ 1958168 w 4308628"/>
                <a:gd name="connsiteY11975" fmla="*/ 3655186 h 4305833"/>
                <a:gd name="connsiteX11976" fmla="*/ 1958168 w 4308628"/>
                <a:gd name="connsiteY11976" fmla="*/ 3656651 h 4305833"/>
                <a:gd name="connsiteX11977" fmla="*/ 1958168 w 4308628"/>
                <a:gd name="connsiteY11977" fmla="*/ 3656651 h 4305833"/>
                <a:gd name="connsiteX11978" fmla="*/ 1934355 w 4308628"/>
                <a:gd name="connsiteY11978" fmla="*/ 3685594 h 4305833"/>
                <a:gd name="connsiteX11979" fmla="*/ 1913839 w 4308628"/>
                <a:gd name="connsiteY11979" fmla="*/ 3648225 h 4305833"/>
                <a:gd name="connsiteX11980" fmla="*/ 1914572 w 4308628"/>
                <a:gd name="connsiteY11980" fmla="*/ 3639067 h 4305833"/>
                <a:gd name="connsiteX11981" fmla="*/ 1960733 w 4308628"/>
                <a:gd name="connsiteY11981" fmla="*/ 3664711 h 4305833"/>
                <a:gd name="connsiteX11982" fmla="*/ 1955238 w 4308628"/>
                <a:gd name="connsiteY11982" fmla="*/ 3723695 h 4305833"/>
                <a:gd name="connsiteX11983" fmla="*/ 1938019 w 4308628"/>
                <a:gd name="connsiteY11983" fmla="*/ 3692188 h 4305833"/>
                <a:gd name="connsiteX11984" fmla="*/ 1960733 w 4308628"/>
                <a:gd name="connsiteY11984" fmla="*/ 3664711 h 4305833"/>
                <a:gd name="connsiteX11985" fmla="*/ 1962198 w 4308628"/>
                <a:gd name="connsiteY11985" fmla="*/ 3725160 h 4305833"/>
                <a:gd name="connsiteX11986" fmla="*/ 1962198 w 4308628"/>
                <a:gd name="connsiteY11986" fmla="*/ 3736151 h 4305833"/>
                <a:gd name="connsiteX11987" fmla="*/ 1961465 w 4308628"/>
                <a:gd name="connsiteY11987" fmla="*/ 3734685 h 4305833"/>
                <a:gd name="connsiteX11988" fmla="*/ 1962198 w 4308628"/>
                <a:gd name="connsiteY11988" fmla="*/ 3725160 h 4305833"/>
                <a:gd name="connsiteX11989" fmla="*/ 1968793 w 4308628"/>
                <a:gd name="connsiteY11989" fmla="*/ 3687059 h 4305833"/>
                <a:gd name="connsiteX11990" fmla="*/ 1990408 w 4308628"/>
                <a:gd name="connsiteY11990" fmla="*/ 3787441 h 4305833"/>
                <a:gd name="connsiteX11991" fmla="*/ 1969159 w 4308628"/>
                <a:gd name="connsiteY11991" fmla="*/ 3748607 h 4305833"/>
                <a:gd name="connsiteX11992" fmla="*/ 1968793 w 4308628"/>
                <a:gd name="connsiteY11992" fmla="*/ 3687059 h 4305833"/>
                <a:gd name="connsiteX11993" fmla="*/ 2377279 w 4308628"/>
                <a:gd name="connsiteY11993" fmla="*/ 3610857 h 4305833"/>
                <a:gd name="connsiteX11994" fmla="*/ 2378011 w 4308628"/>
                <a:gd name="connsiteY11994" fmla="*/ 3610491 h 4305833"/>
                <a:gd name="connsiteX11995" fmla="*/ 2387903 w 4308628"/>
                <a:gd name="connsiteY11995" fmla="*/ 3609025 h 4305833"/>
                <a:gd name="connsiteX11996" fmla="*/ 2394864 w 4308628"/>
                <a:gd name="connsiteY11996" fmla="*/ 3607926 h 4305833"/>
                <a:gd name="connsiteX11997" fmla="*/ 2366655 w 4308628"/>
                <a:gd name="connsiteY11997" fmla="*/ 3687792 h 4305833"/>
                <a:gd name="connsiteX11998" fmla="*/ 2377279 w 4308628"/>
                <a:gd name="connsiteY11998" fmla="*/ 3610857 h 4305833"/>
                <a:gd name="connsiteX11999" fmla="*/ 2382774 w 4308628"/>
                <a:gd name="connsiteY11999" fmla="*/ 3593638 h 4305833"/>
                <a:gd name="connsiteX12000" fmla="*/ 2407687 w 4308628"/>
                <a:gd name="connsiteY12000" fmla="*/ 3523298 h 4305833"/>
                <a:gd name="connsiteX12001" fmla="*/ 2396696 w 4308628"/>
                <a:gd name="connsiteY12001" fmla="*/ 3598767 h 4305833"/>
                <a:gd name="connsiteX12002" fmla="*/ 2382774 w 4308628"/>
                <a:gd name="connsiteY12002" fmla="*/ 3593638 h 4305833"/>
                <a:gd name="connsiteX12003" fmla="*/ 2376546 w 4308628"/>
                <a:gd name="connsiteY12003" fmla="*/ 3591440 h 4305833"/>
                <a:gd name="connsiteX12004" fmla="*/ 2194101 w 4308628"/>
                <a:gd name="connsiteY12004" fmla="*/ 3529892 h 4305833"/>
                <a:gd name="connsiteX12005" fmla="*/ 2192269 w 4308628"/>
                <a:gd name="connsiteY12005" fmla="*/ 3526595 h 4305833"/>
                <a:gd name="connsiteX12006" fmla="*/ 2225974 w 4308628"/>
                <a:gd name="connsiteY12006" fmla="*/ 3433175 h 4305833"/>
                <a:gd name="connsiteX12007" fmla="*/ 2411716 w 4308628"/>
                <a:gd name="connsiteY12007" fmla="*/ 3491791 h 4305833"/>
                <a:gd name="connsiteX12008" fmla="*/ 2376546 w 4308628"/>
                <a:gd name="connsiteY12008" fmla="*/ 3591440 h 4305833"/>
                <a:gd name="connsiteX12009" fmla="*/ 2235866 w 4308628"/>
                <a:gd name="connsiteY12009" fmla="*/ 3277107 h 4305833"/>
                <a:gd name="connsiteX12010" fmla="*/ 2240628 w 4308628"/>
                <a:gd name="connsiteY12010" fmla="*/ 3273077 h 4305833"/>
                <a:gd name="connsiteX12011" fmla="*/ 2240628 w 4308628"/>
                <a:gd name="connsiteY12011" fmla="*/ 3266483 h 4305833"/>
                <a:gd name="connsiteX12012" fmla="*/ 2236232 w 4308628"/>
                <a:gd name="connsiteY12012" fmla="*/ 3261720 h 4305833"/>
                <a:gd name="connsiteX12013" fmla="*/ 2229638 w 4308628"/>
                <a:gd name="connsiteY12013" fmla="*/ 3261720 h 4305833"/>
                <a:gd name="connsiteX12014" fmla="*/ 2216449 w 4308628"/>
                <a:gd name="connsiteY12014" fmla="*/ 3249997 h 4305833"/>
                <a:gd name="connsiteX12015" fmla="*/ 2209122 w 4308628"/>
                <a:gd name="connsiteY12015" fmla="*/ 3243403 h 4305833"/>
                <a:gd name="connsiteX12016" fmla="*/ 2385339 w 4308628"/>
                <a:gd name="connsiteY12016" fmla="*/ 3292128 h 4305833"/>
                <a:gd name="connsiteX12017" fmla="*/ 2227806 w 4308628"/>
                <a:gd name="connsiteY12017" fmla="*/ 3421085 h 4305833"/>
                <a:gd name="connsiteX12018" fmla="*/ 2235866 w 4308628"/>
                <a:gd name="connsiteY12018" fmla="*/ 3277107 h 4305833"/>
                <a:gd name="connsiteX12019" fmla="*/ 2189338 w 4308628"/>
                <a:gd name="connsiteY12019" fmla="*/ 3230580 h 4305833"/>
                <a:gd name="connsiteX12020" fmla="*/ 2109839 w 4308628"/>
                <a:gd name="connsiteY12020" fmla="*/ 3202004 h 4305833"/>
                <a:gd name="connsiteX12021" fmla="*/ 2180913 w 4308628"/>
                <a:gd name="connsiteY12021" fmla="*/ 3145219 h 4305833"/>
                <a:gd name="connsiteX12022" fmla="*/ 2191170 w 4308628"/>
                <a:gd name="connsiteY12022" fmla="*/ 3229115 h 4305833"/>
                <a:gd name="connsiteX12023" fmla="*/ 2189338 w 4308628"/>
                <a:gd name="connsiteY12023" fmla="*/ 3230580 h 4305833"/>
                <a:gd name="connsiteX12024" fmla="*/ 2189338 w 4308628"/>
                <a:gd name="connsiteY12024" fmla="*/ 3230580 h 4305833"/>
                <a:gd name="connsiteX12025" fmla="*/ 2197032 w 4308628"/>
                <a:gd name="connsiteY12025" fmla="*/ 3132763 h 4305833"/>
                <a:gd name="connsiteX12026" fmla="*/ 2254184 w 4308628"/>
                <a:gd name="connsiteY12026" fmla="*/ 3089167 h 4305833"/>
                <a:gd name="connsiteX12027" fmla="*/ 2257481 w 4308628"/>
                <a:gd name="connsiteY12027" fmla="*/ 3086602 h 4305833"/>
                <a:gd name="connsiteX12028" fmla="*/ 2293383 w 4308628"/>
                <a:gd name="connsiteY12028" fmla="*/ 3118109 h 4305833"/>
                <a:gd name="connsiteX12029" fmla="*/ 2293017 w 4308628"/>
                <a:gd name="connsiteY12029" fmla="*/ 3118476 h 4305833"/>
                <a:gd name="connsiteX12030" fmla="*/ 2299245 w 4308628"/>
                <a:gd name="connsiteY12030" fmla="*/ 3130931 h 4305833"/>
                <a:gd name="connsiteX12031" fmla="*/ 2302176 w 4308628"/>
                <a:gd name="connsiteY12031" fmla="*/ 3131298 h 4305833"/>
                <a:gd name="connsiteX12032" fmla="*/ 2308771 w 4308628"/>
                <a:gd name="connsiteY12032" fmla="*/ 3128001 h 4305833"/>
                <a:gd name="connsiteX12033" fmla="*/ 2312068 w 4308628"/>
                <a:gd name="connsiteY12033" fmla="*/ 3129466 h 4305833"/>
                <a:gd name="connsiteX12034" fmla="*/ 2313533 w 4308628"/>
                <a:gd name="connsiteY12034" fmla="*/ 3225451 h 4305833"/>
                <a:gd name="connsiteX12035" fmla="*/ 2196666 w 4308628"/>
                <a:gd name="connsiteY12035" fmla="*/ 3136060 h 4305833"/>
                <a:gd name="connsiteX12036" fmla="*/ 2197399 w 4308628"/>
                <a:gd name="connsiteY12036" fmla="*/ 3134595 h 4305833"/>
                <a:gd name="connsiteX12037" fmla="*/ 2197032 w 4308628"/>
                <a:gd name="connsiteY12037" fmla="*/ 3132763 h 4305833"/>
                <a:gd name="connsiteX12038" fmla="*/ 2197032 w 4308628"/>
                <a:gd name="connsiteY12038" fmla="*/ 3132763 h 4305833"/>
                <a:gd name="connsiteX12039" fmla="*/ 2319028 w 4308628"/>
                <a:gd name="connsiteY12039" fmla="*/ 3132031 h 4305833"/>
                <a:gd name="connsiteX12040" fmla="*/ 2378744 w 4308628"/>
                <a:gd name="connsiteY12040" fmla="*/ 3156943 h 4305833"/>
                <a:gd name="connsiteX12041" fmla="*/ 2378011 w 4308628"/>
                <a:gd name="connsiteY12041" fmla="*/ 3158042 h 4305833"/>
                <a:gd name="connsiteX12042" fmla="*/ 2320494 w 4308628"/>
                <a:gd name="connsiteY12042" fmla="*/ 3223253 h 4305833"/>
                <a:gd name="connsiteX12043" fmla="*/ 2319028 w 4308628"/>
                <a:gd name="connsiteY12043" fmla="*/ 3132031 h 4305833"/>
                <a:gd name="connsiteX12044" fmla="*/ 2319028 w 4308628"/>
                <a:gd name="connsiteY12044" fmla="*/ 3124703 h 4305833"/>
                <a:gd name="connsiteX12045" fmla="*/ 2318662 w 4308628"/>
                <a:gd name="connsiteY12045" fmla="*/ 3108584 h 4305833"/>
                <a:gd name="connsiteX12046" fmla="*/ 2352000 w 4308628"/>
                <a:gd name="connsiteY12046" fmla="*/ 3072681 h 4305833"/>
                <a:gd name="connsiteX12047" fmla="*/ 2362991 w 4308628"/>
                <a:gd name="connsiteY12047" fmla="*/ 3060958 h 4305833"/>
                <a:gd name="connsiteX12048" fmla="*/ 2423440 w 4308628"/>
                <a:gd name="connsiteY12048" fmla="*/ 3084404 h 4305833"/>
                <a:gd name="connsiteX12049" fmla="*/ 2430400 w 4308628"/>
                <a:gd name="connsiteY12049" fmla="*/ 3099059 h 4305833"/>
                <a:gd name="connsiteX12050" fmla="*/ 2383874 w 4308628"/>
                <a:gd name="connsiteY12050" fmla="*/ 3151814 h 4305833"/>
                <a:gd name="connsiteX12051" fmla="*/ 2319028 w 4308628"/>
                <a:gd name="connsiteY12051" fmla="*/ 3124703 h 4305833"/>
                <a:gd name="connsiteX12052" fmla="*/ 2433332 w 4308628"/>
                <a:gd name="connsiteY12052" fmla="*/ 3105653 h 4305833"/>
                <a:gd name="connsiteX12053" fmla="*/ 2471799 w 4308628"/>
                <a:gd name="connsiteY12053" fmla="*/ 3188449 h 4305833"/>
                <a:gd name="connsiteX12054" fmla="*/ 2390468 w 4308628"/>
                <a:gd name="connsiteY12054" fmla="*/ 3154378 h 4305833"/>
                <a:gd name="connsiteX12055" fmla="*/ 2433332 w 4308628"/>
                <a:gd name="connsiteY12055" fmla="*/ 3105653 h 4305833"/>
                <a:gd name="connsiteX12056" fmla="*/ 2478759 w 4308628"/>
                <a:gd name="connsiteY12056" fmla="*/ 3186984 h 4305833"/>
                <a:gd name="connsiteX12057" fmla="*/ 2438094 w 4308628"/>
                <a:gd name="connsiteY12057" fmla="*/ 3100158 h 4305833"/>
                <a:gd name="connsiteX12058" fmla="*/ 2440659 w 4308628"/>
                <a:gd name="connsiteY12058" fmla="*/ 3097227 h 4305833"/>
                <a:gd name="connsiteX12059" fmla="*/ 2443589 w 4308628"/>
                <a:gd name="connsiteY12059" fmla="*/ 3098326 h 4305833"/>
                <a:gd name="connsiteX12060" fmla="*/ 2450550 w 4308628"/>
                <a:gd name="connsiteY12060" fmla="*/ 3095395 h 4305833"/>
                <a:gd name="connsiteX12061" fmla="*/ 2450550 w 4308628"/>
                <a:gd name="connsiteY12061" fmla="*/ 3081473 h 4305833"/>
                <a:gd name="connsiteX12062" fmla="*/ 2450184 w 4308628"/>
                <a:gd name="connsiteY12062" fmla="*/ 3081473 h 4305833"/>
                <a:gd name="connsiteX12063" fmla="*/ 2468502 w 4308628"/>
                <a:gd name="connsiteY12063" fmla="*/ 3037511 h 4305833"/>
                <a:gd name="connsiteX12064" fmla="*/ 2542871 w 4308628"/>
                <a:gd name="connsiteY12064" fmla="*/ 3052898 h 4305833"/>
                <a:gd name="connsiteX12065" fmla="*/ 2543971 w 4308628"/>
                <a:gd name="connsiteY12065" fmla="*/ 3055462 h 4305833"/>
                <a:gd name="connsiteX12066" fmla="*/ 2478759 w 4308628"/>
                <a:gd name="connsiteY12066" fmla="*/ 3186984 h 4305833"/>
                <a:gd name="connsiteX12067" fmla="*/ 2652046 w 4308628"/>
                <a:gd name="connsiteY12067" fmla="*/ 3077077 h 4305833"/>
                <a:gd name="connsiteX12068" fmla="*/ 2593429 w 4308628"/>
                <a:gd name="connsiteY12068" fmla="*/ 3137526 h 4305833"/>
                <a:gd name="connsiteX12069" fmla="*/ 2591231 w 4308628"/>
                <a:gd name="connsiteY12069" fmla="*/ 3136793 h 4305833"/>
                <a:gd name="connsiteX12070" fmla="*/ 2563754 w 4308628"/>
                <a:gd name="connsiteY12070" fmla="*/ 3056928 h 4305833"/>
                <a:gd name="connsiteX12071" fmla="*/ 2652046 w 4308628"/>
                <a:gd name="connsiteY12071" fmla="*/ 3077077 h 4305833"/>
                <a:gd name="connsiteX12072" fmla="*/ 2577309 w 4308628"/>
                <a:gd name="connsiteY12072" fmla="*/ 3167201 h 4305833"/>
                <a:gd name="connsiteX12073" fmla="*/ 2570348 w 4308628"/>
                <a:gd name="connsiteY12073" fmla="*/ 3183687 h 4305833"/>
                <a:gd name="connsiteX12074" fmla="*/ 2564120 w 4308628"/>
                <a:gd name="connsiteY12074" fmla="*/ 3186251 h 4305833"/>
                <a:gd name="connsiteX12075" fmla="*/ 2562288 w 4308628"/>
                <a:gd name="connsiteY12075" fmla="*/ 3192479 h 4305833"/>
                <a:gd name="connsiteX12076" fmla="*/ 2565219 w 4308628"/>
                <a:gd name="connsiteY12076" fmla="*/ 3198341 h 4305833"/>
                <a:gd name="connsiteX12077" fmla="*/ 2570715 w 4308628"/>
                <a:gd name="connsiteY12077" fmla="*/ 3200173 h 4305833"/>
                <a:gd name="connsiteX12078" fmla="*/ 2571447 w 4308628"/>
                <a:gd name="connsiteY12078" fmla="*/ 3199806 h 4305833"/>
                <a:gd name="connsiteX12079" fmla="*/ 2606984 w 4308628"/>
                <a:gd name="connsiteY12079" fmla="*/ 3263186 h 4305833"/>
                <a:gd name="connsiteX12080" fmla="*/ 2642520 w 4308628"/>
                <a:gd name="connsiteY12080" fmla="*/ 3326199 h 4305833"/>
                <a:gd name="connsiteX12081" fmla="*/ 2444688 w 4308628"/>
                <a:gd name="connsiteY12081" fmla="*/ 3279305 h 4305833"/>
                <a:gd name="connsiteX12082" fmla="*/ 2581705 w 4308628"/>
                <a:gd name="connsiteY12082" fmla="*/ 3158408 h 4305833"/>
                <a:gd name="connsiteX12083" fmla="*/ 2577309 w 4308628"/>
                <a:gd name="connsiteY12083" fmla="*/ 3167201 h 4305833"/>
                <a:gd name="connsiteX12084" fmla="*/ 2578408 w 4308628"/>
                <a:gd name="connsiteY12084" fmla="*/ 3548943 h 4305833"/>
                <a:gd name="connsiteX12085" fmla="*/ 2567784 w 4308628"/>
                <a:gd name="connsiteY12085" fmla="*/ 3559201 h 4305833"/>
                <a:gd name="connsiteX12086" fmla="*/ 2538109 w 4308628"/>
                <a:gd name="connsiteY12086" fmla="*/ 3515238 h 4305833"/>
                <a:gd name="connsiteX12087" fmla="*/ 2525653 w 4308628"/>
                <a:gd name="connsiteY12087" fmla="*/ 3496920 h 4305833"/>
                <a:gd name="connsiteX12088" fmla="*/ 2578408 w 4308628"/>
                <a:gd name="connsiteY12088" fmla="*/ 3548943 h 4305833"/>
                <a:gd name="connsiteX12089" fmla="*/ 2580606 w 4308628"/>
                <a:gd name="connsiteY12089" fmla="*/ 3564330 h 4305833"/>
                <a:gd name="connsiteX12090" fmla="*/ 2589399 w 4308628"/>
                <a:gd name="connsiteY12090" fmla="*/ 3561766 h 4305833"/>
                <a:gd name="connsiteX12091" fmla="*/ 2591231 w 4308628"/>
                <a:gd name="connsiteY12091" fmla="*/ 3562498 h 4305833"/>
                <a:gd name="connsiteX12092" fmla="*/ 2621272 w 4308628"/>
                <a:gd name="connsiteY12092" fmla="*/ 3606827 h 4305833"/>
                <a:gd name="connsiteX12093" fmla="*/ 2633728 w 4308628"/>
                <a:gd name="connsiteY12093" fmla="*/ 3624779 h 4305833"/>
                <a:gd name="connsiteX12094" fmla="*/ 2614311 w 4308628"/>
                <a:gd name="connsiteY12094" fmla="*/ 3605728 h 4305833"/>
                <a:gd name="connsiteX12095" fmla="*/ 2574012 w 4308628"/>
                <a:gd name="connsiteY12095" fmla="*/ 3566162 h 4305833"/>
                <a:gd name="connsiteX12096" fmla="*/ 2580606 w 4308628"/>
                <a:gd name="connsiteY12096" fmla="*/ 3564330 h 4305833"/>
                <a:gd name="connsiteX12097" fmla="*/ 2991291 w 4308628"/>
                <a:gd name="connsiteY12097" fmla="*/ 3450760 h 4305833"/>
                <a:gd name="connsiteX12098" fmla="*/ 3018035 w 4308628"/>
                <a:gd name="connsiteY12098" fmla="*/ 3506446 h 4305833"/>
                <a:gd name="connsiteX12099" fmla="*/ 3015837 w 4308628"/>
                <a:gd name="connsiteY12099" fmla="*/ 3550775 h 4305833"/>
                <a:gd name="connsiteX12100" fmla="*/ 2991291 w 4308628"/>
                <a:gd name="connsiteY12100" fmla="*/ 3450760 h 4305833"/>
                <a:gd name="connsiteX12101" fmla="*/ 3014005 w 4308628"/>
                <a:gd name="connsiteY12101" fmla="*/ 3482633 h 4305833"/>
                <a:gd name="connsiteX12102" fmla="*/ 3018767 w 4308628"/>
                <a:gd name="connsiteY12102" fmla="*/ 3490693 h 4305833"/>
                <a:gd name="connsiteX12103" fmla="*/ 3018767 w 4308628"/>
                <a:gd name="connsiteY12103" fmla="*/ 3492524 h 4305833"/>
                <a:gd name="connsiteX12104" fmla="*/ 3014005 w 4308628"/>
                <a:gd name="connsiteY12104" fmla="*/ 3482633 h 4305833"/>
                <a:gd name="connsiteX12105" fmla="*/ 2988726 w 4308628"/>
                <a:gd name="connsiteY12105" fmla="*/ 3427679 h 4305833"/>
                <a:gd name="connsiteX12106" fmla="*/ 3020965 w 4308628"/>
                <a:gd name="connsiteY12106" fmla="*/ 3442333 h 4305833"/>
                <a:gd name="connsiteX12107" fmla="*/ 3019133 w 4308628"/>
                <a:gd name="connsiteY12107" fmla="*/ 3478236 h 4305833"/>
                <a:gd name="connsiteX12108" fmla="*/ 2988726 w 4308628"/>
                <a:gd name="connsiteY12108" fmla="*/ 3427679 h 4305833"/>
                <a:gd name="connsiteX12109" fmla="*/ 2987261 w 4308628"/>
                <a:gd name="connsiteY12109" fmla="*/ 3419620 h 4305833"/>
                <a:gd name="connsiteX12110" fmla="*/ 2987261 w 4308628"/>
                <a:gd name="connsiteY12110" fmla="*/ 3419620 h 4305833"/>
                <a:gd name="connsiteX12111" fmla="*/ 2986528 w 4308628"/>
                <a:gd name="connsiteY12111" fmla="*/ 3418520 h 4305833"/>
                <a:gd name="connsiteX12112" fmla="*/ 3006311 w 4308628"/>
                <a:gd name="connsiteY12112" fmla="*/ 3398005 h 4305833"/>
                <a:gd name="connsiteX12113" fmla="*/ 3018767 w 4308628"/>
                <a:gd name="connsiteY12113" fmla="*/ 3384816 h 4305833"/>
                <a:gd name="connsiteX12114" fmla="*/ 3023164 w 4308628"/>
                <a:gd name="connsiteY12114" fmla="*/ 3393242 h 4305833"/>
                <a:gd name="connsiteX12115" fmla="*/ 3020965 w 4308628"/>
                <a:gd name="connsiteY12115" fmla="*/ 3435739 h 4305833"/>
                <a:gd name="connsiteX12116" fmla="*/ 2987261 w 4308628"/>
                <a:gd name="connsiteY12116" fmla="*/ 3419620 h 4305833"/>
                <a:gd name="connsiteX12117" fmla="*/ 3035253 w 4308628"/>
                <a:gd name="connsiteY12117" fmla="*/ 3373093 h 4305833"/>
                <a:gd name="connsiteX12118" fmla="*/ 3051739 w 4308628"/>
                <a:gd name="connsiteY12118" fmla="*/ 3365766 h 4305833"/>
                <a:gd name="connsiteX12119" fmla="*/ 3077384 w 4308628"/>
                <a:gd name="connsiteY12119" fmla="*/ 3354042 h 4305833"/>
                <a:gd name="connsiteX12120" fmla="*/ 3078850 w 4308628"/>
                <a:gd name="connsiteY12120" fmla="*/ 3354775 h 4305833"/>
                <a:gd name="connsiteX12121" fmla="*/ 3082513 w 4308628"/>
                <a:gd name="connsiteY12121" fmla="*/ 3392509 h 4305833"/>
                <a:gd name="connsiteX12122" fmla="*/ 3041848 w 4308628"/>
                <a:gd name="connsiteY12122" fmla="*/ 3380786 h 4305833"/>
                <a:gd name="connsiteX12123" fmla="*/ 3035253 w 4308628"/>
                <a:gd name="connsiteY12123" fmla="*/ 3373093 h 4305833"/>
                <a:gd name="connsiteX12124" fmla="*/ 3085810 w 4308628"/>
                <a:gd name="connsiteY12124" fmla="*/ 3358438 h 4305833"/>
                <a:gd name="connsiteX12125" fmla="*/ 3123545 w 4308628"/>
                <a:gd name="connsiteY12125" fmla="*/ 3403866 h 4305833"/>
                <a:gd name="connsiteX12126" fmla="*/ 3089108 w 4308628"/>
                <a:gd name="connsiteY12126" fmla="*/ 3393975 h 4305833"/>
                <a:gd name="connsiteX12127" fmla="*/ 3085810 w 4308628"/>
                <a:gd name="connsiteY12127" fmla="*/ 3358438 h 4305833"/>
                <a:gd name="connsiteX12128" fmla="*/ 3129407 w 4308628"/>
                <a:gd name="connsiteY12128" fmla="*/ 3399836 h 4305833"/>
                <a:gd name="connsiteX12129" fmla="*/ 3137100 w 4308628"/>
                <a:gd name="connsiteY12129" fmla="*/ 3407530 h 4305833"/>
                <a:gd name="connsiteX12130" fmla="*/ 3135268 w 4308628"/>
                <a:gd name="connsiteY12130" fmla="*/ 3407163 h 4305833"/>
                <a:gd name="connsiteX12131" fmla="*/ 3129407 w 4308628"/>
                <a:gd name="connsiteY12131" fmla="*/ 3399836 h 4305833"/>
                <a:gd name="connsiteX12132" fmla="*/ 3147725 w 4308628"/>
                <a:gd name="connsiteY12132" fmla="*/ 3408263 h 4305833"/>
                <a:gd name="connsiteX12133" fmla="*/ 3107425 w 4308628"/>
                <a:gd name="connsiteY12133" fmla="*/ 3368696 h 4305833"/>
                <a:gd name="connsiteX12134" fmla="*/ 3145893 w 4308628"/>
                <a:gd name="connsiteY12134" fmla="*/ 3393608 h 4305833"/>
                <a:gd name="connsiteX12135" fmla="*/ 3193152 w 4308628"/>
                <a:gd name="connsiteY12135" fmla="*/ 3424016 h 4305833"/>
                <a:gd name="connsiteX12136" fmla="*/ 3151021 w 4308628"/>
                <a:gd name="connsiteY12136" fmla="*/ 3411560 h 4305833"/>
                <a:gd name="connsiteX12137" fmla="*/ 3147725 w 4308628"/>
                <a:gd name="connsiteY12137" fmla="*/ 3408263 h 4305833"/>
                <a:gd name="connsiteX12138" fmla="*/ 3342625 w 4308628"/>
                <a:gd name="connsiteY12138" fmla="*/ 3026154 h 4305833"/>
                <a:gd name="connsiteX12139" fmla="*/ 3342625 w 4308628"/>
                <a:gd name="connsiteY12139" fmla="*/ 3024688 h 4305833"/>
                <a:gd name="connsiteX12140" fmla="*/ 3348121 w 4308628"/>
                <a:gd name="connsiteY12140" fmla="*/ 3016995 h 4305833"/>
                <a:gd name="connsiteX12141" fmla="*/ 3352151 w 4308628"/>
                <a:gd name="connsiteY12141" fmla="*/ 3011133 h 4305833"/>
                <a:gd name="connsiteX12142" fmla="*/ 3388786 w 4308628"/>
                <a:gd name="connsiteY12142" fmla="*/ 3087702 h 4305833"/>
                <a:gd name="connsiteX12143" fmla="*/ 3342625 w 4308628"/>
                <a:gd name="connsiteY12143" fmla="*/ 3026154 h 4305833"/>
                <a:gd name="connsiteX12144" fmla="*/ 3334199 w 4308628"/>
                <a:gd name="connsiteY12144" fmla="*/ 3009668 h 4305833"/>
                <a:gd name="connsiteX12145" fmla="*/ 3301960 w 4308628"/>
                <a:gd name="connsiteY12145" fmla="*/ 2942258 h 4305833"/>
                <a:gd name="connsiteX12146" fmla="*/ 3347388 w 4308628"/>
                <a:gd name="connsiteY12146" fmla="*/ 3003074 h 4305833"/>
                <a:gd name="connsiteX12147" fmla="*/ 3334199 w 4308628"/>
                <a:gd name="connsiteY12147" fmla="*/ 3009668 h 4305833"/>
                <a:gd name="connsiteX12148" fmla="*/ 3006678 w 4308628"/>
                <a:gd name="connsiteY12148" fmla="*/ 2889503 h 4305833"/>
                <a:gd name="connsiteX12149" fmla="*/ 3007044 w 4308628"/>
                <a:gd name="connsiteY12149" fmla="*/ 2882909 h 4305833"/>
                <a:gd name="connsiteX12150" fmla="*/ 2996053 w 4308628"/>
                <a:gd name="connsiteY12150" fmla="*/ 2878146 h 4305833"/>
                <a:gd name="connsiteX12151" fmla="*/ 2991291 w 4308628"/>
                <a:gd name="connsiteY12151" fmla="*/ 2882543 h 4305833"/>
                <a:gd name="connsiteX12152" fmla="*/ 2991291 w 4308628"/>
                <a:gd name="connsiteY12152" fmla="*/ 2882909 h 4305833"/>
                <a:gd name="connsiteX12153" fmla="*/ 2973706 w 4308628"/>
                <a:gd name="connsiteY12153" fmla="*/ 2884008 h 4305833"/>
                <a:gd name="connsiteX12154" fmla="*/ 2963814 w 4308628"/>
                <a:gd name="connsiteY12154" fmla="*/ 2884741 h 4305833"/>
                <a:gd name="connsiteX12155" fmla="*/ 3122812 w 4308628"/>
                <a:gd name="connsiteY12155" fmla="*/ 2794617 h 4305833"/>
                <a:gd name="connsiteX12156" fmla="*/ 3102663 w 4308628"/>
                <a:gd name="connsiteY12156" fmla="*/ 2997212 h 4305833"/>
                <a:gd name="connsiteX12157" fmla="*/ 3006678 w 4308628"/>
                <a:gd name="connsiteY12157" fmla="*/ 2889503 h 4305833"/>
                <a:gd name="connsiteX12158" fmla="*/ 2940734 w 4308628"/>
                <a:gd name="connsiteY12158" fmla="*/ 2889503 h 4305833"/>
                <a:gd name="connsiteX12159" fmla="*/ 2864532 w 4308628"/>
                <a:gd name="connsiteY12159" fmla="*/ 2925406 h 4305833"/>
                <a:gd name="connsiteX12160" fmla="*/ 2874790 w 4308628"/>
                <a:gd name="connsiteY12160" fmla="*/ 2835283 h 4305833"/>
                <a:gd name="connsiteX12161" fmla="*/ 2941100 w 4308628"/>
                <a:gd name="connsiteY12161" fmla="*/ 2887305 h 4305833"/>
                <a:gd name="connsiteX12162" fmla="*/ 2940734 w 4308628"/>
                <a:gd name="connsiteY12162" fmla="*/ 2889503 h 4305833"/>
                <a:gd name="connsiteX12163" fmla="*/ 2940734 w 4308628"/>
                <a:gd name="connsiteY12163" fmla="*/ 2889503 h 4305833"/>
                <a:gd name="connsiteX12164" fmla="*/ 2876988 w 4308628"/>
                <a:gd name="connsiteY12164" fmla="*/ 2814767 h 4305833"/>
                <a:gd name="connsiteX12165" fmla="*/ 2886879 w 4308628"/>
                <a:gd name="connsiteY12165" fmla="*/ 2739298 h 4305833"/>
                <a:gd name="connsiteX12166" fmla="*/ 2934505 w 4308628"/>
                <a:gd name="connsiteY12166" fmla="*/ 2736367 h 4305833"/>
                <a:gd name="connsiteX12167" fmla="*/ 2934505 w 4308628"/>
                <a:gd name="connsiteY12167" fmla="*/ 2736733 h 4305833"/>
                <a:gd name="connsiteX12168" fmla="*/ 2943298 w 4308628"/>
                <a:gd name="connsiteY12168" fmla="*/ 2742228 h 4305833"/>
                <a:gd name="connsiteX12169" fmla="*/ 2947694 w 4308628"/>
                <a:gd name="connsiteY12169" fmla="*/ 2741130 h 4305833"/>
                <a:gd name="connsiteX12170" fmla="*/ 2952457 w 4308628"/>
                <a:gd name="connsiteY12170" fmla="*/ 2735634 h 4305833"/>
                <a:gd name="connsiteX12171" fmla="*/ 2952091 w 4308628"/>
                <a:gd name="connsiteY12171" fmla="*/ 2732703 h 4305833"/>
                <a:gd name="connsiteX12172" fmla="*/ 2955754 w 4308628"/>
                <a:gd name="connsiteY12172" fmla="*/ 2731238 h 4305833"/>
                <a:gd name="connsiteX12173" fmla="*/ 3024629 w 4308628"/>
                <a:gd name="connsiteY12173" fmla="*/ 2797915 h 4305833"/>
                <a:gd name="connsiteX12174" fmla="*/ 2878820 w 4308628"/>
                <a:gd name="connsiteY12174" fmla="*/ 2817331 h 4305833"/>
                <a:gd name="connsiteX12175" fmla="*/ 2876988 w 4308628"/>
                <a:gd name="connsiteY12175" fmla="*/ 2814767 h 4305833"/>
                <a:gd name="connsiteX12176" fmla="*/ 2876988 w 4308628"/>
                <a:gd name="connsiteY12176" fmla="*/ 2814767 h 4305833"/>
                <a:gd name="connsiteX12177" fmla="*/ 2962715 w 4308628"/>
                <a:gd name="connsiteY12177" fmla="*/ 2727940 h 4305833"/>
                <a:gd name="connsiteX12178" fmla="*/ 3022797 w 4308628"/>
                <a:gd name="connsiteY12178" fmla="*/ 2703028 h 4305833"/>
                <a:gd name="connsiteX12179" fmla="*/ 3028292 w 4308628"/>
                <a:gd name="connsiteY12179" fmla="*/ 2791320 h 4305833"/>
                <a:gd name="connsiteX12180" fmla="*/ 2962715 w 4308628"/>
                <a:gd name="connsiteY12180" fmla="*/ 2727940 h 4305833"/>
                <a:gd name="connsiteX12181" fmla="*/ 2957220 w 4308628"/>
                <a:gd name="connsiteY12181" fmla="*/ 2722812 h 4305833"/>
                <a:gd name="connsiteX12182" fmla="*/ 2945496 w 4308628"/>
                <a:gd name="connsiteY12182" fmla="*/ 2711454 h 4305833"/>
                <a:gd name="connsiteX12183" fmla="*/ 2942932 w 4308628"/>
                <a:gd name="connsiteY12183" fmla="*/ 2646610 h 4305833"/>
                <a:gd name="connsiteX12184" fmla="*/ 3002281 w 4308628"/>
                <a:gd name="connsiteY12184" fmla="*/ 2620232 h 4305833"/>
                <a:gd name="connsiteX12185" fmla="*/ 3017668 w 4308628"/>
                <a:gd name="connsiteY12185" fmla="*/ 2625728 h 4305833"/>
                <a:gd name="connsiteX12186" fmla="*/ 3022064 w 4308628"/>
                <a:gd name="connsiteY12186" fmla="*/ 2695701 h 4305833"/>
                <a:gd name="connsiteX12187" fmla="*/ 2957220 w 4308628"/>
                <a:gd name="connsiteY12187" fmla="*/ 2722812 h 4305833"/>
                <a:gd name="connsiteX12188" fmla="*/ 3024996 w 4308628"/>
                <a:gd name="connsiteY12188" fmla="*/ 2628658 h 4305833"/>
                <a:gd name="connsiteX12189" fmla="*/ 3110722 w 4308628"/>
                <a:gd name="connsiteY12189" fmla="*/ 2659798 h 4305833"/>
                <a:gd name="connsiteX12190" fmla="*/ 3029025 w 4308628"/>
                <a:gd name="connsiteY12190" fmla="*/ 2693503 h 4305833"/>
                <a:gd name="connsiteX12191" fmla="*/ 3024996 w 4308628"/>
                <a:gd name="connsiteY12191" fmla="*/ 2628658 h 4305833"/>
                <a:gd name="connsiteX12192" fmla="*/ 3024263 w 4308628"/>
                <a:gd name="connsiteY12192" fmla="*/ 2621331 h 4305833"/>
                <a:gd name="connsiteX12193" fmla="*/ 3023896 w 4308628"/>
                <a:gd name="connsiteY12193" fmla="*/ 2617301 h 4305833"/>
                <a:gd name="connsiteX12194" fmla="*/ 3029758 w 4308628"/>
                <a:gd name="connsiteY12194" fmla="*/ 2609242 h 4305833"/>
                <a:gd name="connsiteX12195" fmla="*/ 3020233 w 4308628"/>
                <a:gd name="connsiteY12195" fmla="*/ 2599350 h 4305833"/>
                <a:gd name="connsiteX12196" fmla="*/ 3020233 w 4308628"/>
                <a:gd name="connsiteY12196" fmla="*/ 2599350 h 4305833"/>
                <a:gd name="connsiteX12197" fmla="*/ 3019866 w 4308628"/>
                <a:gd name="connsiteY12197" fmla="*/ 2599350 h 4305833"/>
                <a:gd name="connsiteX12198" fmla="*/ 3001915 w 4308628"/>
                <a:gd name="connsiteY12198" fmla="*/ 2555387 h 4305833"/>
                <a:gd name="connsiteX12199" fmla="*/ 3005579 w 4308628"/>
                <a:gd name="connsiteY12199" fmla="*/ 2553189 h 4305833"/>
                <a:gd name="connsiteX12200" fmla="*/ 3064928 w 4308628"/>
                <a:gd name="connsiteY12200" fmla="*/ 2513622 h 4305833"/>
                <a:gd name="connsiteX12201" fmla="*/ 3068225 w 4308628"/>
                <a:gd name="connsiteY12201" fmla="*/ 2514355 h 4305833"/>
                <a:gd name="connsiteX12202" fmla="*/ 3114753 w 4308628"/>
                <a:gd name="connsiteY12202" fmla="*/ 2653570 h 4305833"/>
                <a:gd name="connsiteX12203" fmla="*/ 3024263 w 4308628"/>
                <a:gd name="connsiteY12203" fmla="*/ 2621331 h 4305833"/>
                <a:gd name="connsiteX12204" fmla="*/ 3170072 w 4308628"/>
                <a:gd name="connsiteY12204" fmla="*/ 2570041 h 4305833"/>
                <a:gd name="connsiteX12205" fmla="*/ 3176666 w 4308628"/>
                <a:gd name="connsiteY12205" fmla="*/ 2586527 h 4305833"/>
                <a:gd name="connsiteX12206" fmla="*/ 3174468 w 4308628"/>
                <a:gd name="connsiteY12206" fmla="*/ 2592756 h 4305833"/>
                <a:gd name="connsiteX12207" fmla="*/ 3182895 w 4308628"/>
                <a:gd name="connsiteY12207" fmla="*/ 2600449 h 4305833"/>
                <a:gd name="connsiteX12208" fmla="*/ 3183627 w 4308628"/>
                <a:gd name="connsiteY12208" fmla="*/ 2600449 h 4305833"/>
                <a:gd name="connsiteX12209" fmla="*/ 3189489 w 4308628"/>
                <a:gd name="connsiteY12209" fmla="*/ 2597518 h 4305833"/>
                <a:gd name="connsiteX12210" fmla="*/ 3189489 w 4308628"/>
                <a:gd name="connsiteY12210" fmla="*/ 2597518 h 4305833"/>
                <a:gd name="connsiteX12211" fmla="*/ 3328704 w 4308628"/>
                <a:gd name="connsiteY12211" fmla="*/ 2636718 h 4305833"/>
                <a:gd name="connsiteX12212" fmla="*/ 3155418 w 4308628"/>
                <a:gd name="connsiteY12212" fmla="*/ 2743694 h 4305833"/>
                <a:gd name="connsiteX12213" fmla="*/ 3166775 w 4308628"/>
                <a:gd name="connsiteY12213" fmla="*/ 2561249 h 4305833"/>
                <a:gd name="connsiteX12214" fmla="*/ 3170072 w 4308628"/>
                <a:gd name="connsiteY12214" fmla="*/ 2570041 h 4305833"/>
                <a:gd name="connsiteX12215" fmla="*/ 3439343 w 4308628"/>
                <a:gd name="connsiteY12215" fmla="*/ 2637451 h 4305833"/>
                <a:gd name="connsiteX12216" fmla="*/ 3441908 w 4308628"/>
                <a:gd name="connsiteY12216" fmla="*/ 2640015 h 4305833"/>
                <a:gd name="connsiteX12217" fmla="*/ 3440809 w 4308628"/>
                <a:gd name="connsiteY12217" fmla="*/ 2832718 h 4305833"/>
                <a:gd name="connsiteX12218" fmla="*/ 3335298 w 4308628"/>
                <a:gd name="connsiteY12218" fmla="*/ 2833451 h 4305833"/>
                <a:gd name="connsiteX12219" fmla="*/ 3340427 w 4308628"/>
                <a:gd name="connsiteY12219" fmla="*/ 2638550 h 4305833"/>
                <a:gd name="connsiteX12220" fmla="*/ 3439343 w 4308628"/>
                <a:gd name="connsiteY12220" fmla="*/ 2637451 h 4305833"/>
                <a:gd name="connsiteX12221" fmla="*/ 3440809 w 4308628"/>
                <a:gd name="connsiteY12221" fmla="*/ 2839313 h 4305833"/>
                <a:gd name="connsiteX12222" fmla="*/ 3440809 w 4308628"/>
                <a:gd name="connsiteY12222" fmla="*/ 2854333 h 4305833"/>
                <a:gd name="connsiteX12223" fmla="*/ 3366072 w 4308628"/>
                <a:gd name="connsiteY12223" fmla="*/ 2840045 h 4305833"/>
                <a:gd name="connsiteX12224" fmla="*/ 3440809 w 4308628"/>
                <a:gd name="connsiteY12224" fmla="*/ 2839313 h 4305833"/>
                <a:gd name="connsiteX12225" fmla="*/ 3453265 w 4308628"/>
                <a:gd name="connsiteY12225" fmla="*/ 2848471 h 4305833"/>
                <a:gd name="connsiteX12226" fmla="*/ 3457661 w 4308628"/>
                <a:gd name="connsiteY12226" fmla="*/ 2840412 h 4305833"/>
                <a:gd name="connsiteX12227" fmla="*/ 3459127 w 4308628"/>
                <a:gd name="connsiteY12227" fmla="*/ 2839679 h 4305833"/>
                <a:gd name="connsiteX12228" fmla="*/ 3534596 w 4308628"/>
                <a:gd name="connsiteY12228" fmla="*/ 2853967 h 4305833"/>
                <a:gd name="connsiteX12229" fmla="*/ 3449968 w 4308628"/>
                <a:gd name="connsiteY12229" fmla="*/ 2854700 h 4305833"/>
                <a:gd name="connsiteX12230" fmla="*/ 3453265 w 4308628"/>
                <a:gd name="connsiteY12230" fmla="*/ 2848471 h 4305833"/>
                <a:gd name="connsiteX12231" fmla="*/ 3453265 w 4308628"/>
                <a:gd name="connsiteY12231" fmla="*/ 2848471 h 4305833"/>
                <a:gd name="connsiteX12232" fmla="*/ 3703486 w 4308628"/>
                <a:gd name="connsiteY12232" fmla="*/ 2501899 h 4305833"/>
                <a:gd name="connsiteX12233" fmla="*/ 3663919 w 4308628"/>
                <a:gd name="connsiteY12233" fmla="*/ 2478086 h 4305833"/>
                <a:gd name="connsiteX12234" fmla="*/ 3721803 w 4308628"/>
                <a:gd name="connsiteY12234" fmla="*/ 2498236 h 4305833"/>
                <a:gd name="connsiteX12235" fmla="*/ 3751112 w 4308628"/>
                <a:gd name="connsiteY12235" fmla="*/ 2530841 h 4305833"/>
                <a:gd name="connsiteX12236" fmla="*/ 3703486 w 4308628"/>
                <a:gd name="connsiteY12236" fmla="*/ 2501899 h 4305833"/>
                <a:gd name="connsiteX12237" fmla="*/ 3702020 w 4308628"/>
                <a:gd name="connsiteY12237" fmla="*/ 2484314 h 4305833"/>
                <a:gd name="connsiteX12238" fmla="*/ 3711179 w 4308628"/>
                <a:gd name="connsiteY12238" fmla="*/ 2486513 h 4305833"/>
                <a:gd name="connsiteX12239" fmla="*/ 3712278 w 4308628"/>
                <a:gd name="connsiteY12239" fmla="*/ 2487978 h 4305833"/>
                <a:gd name="connsiteX12240" fmla="*/ 3702020 w 4308628"/>
                <a:gd name="connsiteY12240" fmla="*/ 2484314 h 4305833"/>
                <a:gd name="connsiteX12241" fmla="*/ 3645235 w 4308628"/>
                <a:gd name="connsiteY12241" fmla="*/ 2463432 h 4305833"/>
                <a:gd name="connsiteX12242" fmla="*/ 3678573 w 4308628"/>
                <a:gd name="connsiteY12242" fmla="*/ 2450976 h 4305833"/>
                <a:gd name="connsiteX12243" fmla="*/ 3702753 w 4308628"/>
                <a:gd name="connsiteY12243" fmla="*/ 2477354 h 4305833"/>
                <a:gd name="connsiteX12244" fmla="*/ 3645235 w 4308628"/>
                <a:gd name="connsiteY12244" fmla="*/ 2463432 h 4305833"/>
                <a:gd name="connsiteX12245" fmla="*/ 3638274 w 4308628"/>
                <a:gd name="connsiteY12245" fmla="*/ 2458669 h 4305833"/>
                <a:gd name="connsiteX12246" fmla="*/ 3637175 w 4308628"/>
                <a:gd name="connsiteY12246" fmla="*/ 2458303 h 4305833"/>
                <a:gd name="connsiteX12247" fmla="*/ 3636809 w 4308628"/>
                <a:gd name="connsiteY12247" fmla="*/ 2429727 h 4305833"/>
                <a:gd name="connsiteX12248" fmla="*/ 3636442 w 4308628"/>
                <a:gd name="connsiteY12248" fmla="*/ 2411776 h 4305833"/>
                <a:gd name="connsiteX12249" fmla="*/ 3645235 w 4308628"/>
                <a:gd name="connsiteY12249" fmla="*/ 2414706 h 4305833"/>
                <a:gd name="connsiteX12250" fmla="*/ 3673811 w 4308628"/>
                <a:gd name="connsiteY12250" fmla="*/ 2446213 h 4305833"/>
                <a:gd name="connsiteX12251" fmla="*/ 3638274 w 4308628"/>
                <a:gd name="connsiteY12251" fmla="*/ 2458669 h 4305833"/>
                <a:gd name="connsiteX12252" fmla="*/ 3639373 w 4308628"/>
                <a:gd name="connsiteY12252" fmla="*/ 2391993 h 4305833"/>
                <a:gd name="connsiteX12253" fmla="*/ 3645601 w 4308628"/>
                <a:gd name="connsiteY12253" fmla="*/ 2375140 h 4305833"/>
                <a:gd name="connsiteX12254" fmla="*/ 3655493 w 4308628"/>
                <a:gd name="connsiteY12254" fmla="*/ 2348396 h 4305833"/>
                <a:gd name="connsiteX12255" fmla="*/ 3656959 w 4308628"/>
                <a:gd name="connsiteY12255" fmla="*/ 2348030 h 4305833"/>
                <a:gd name="connsiteX12256" fmla="*/ 3686267 w 4308628"/>
                <a:gd name="connsiteY12256" fmla="*/ 2372209 h 4305833"/>
                <a:gd name="connsiteX12257" fmla="*/ 3648899 w 4308628"/>
                <a:gd name="connsiteY12257" fmla="*/ 2392725 h 4305833"/>
                <a:gd name="connsiteX12258" fmla="*/ 3639373 w 4308628"/>
                <a:gd name="connsiteY12258" fmla="*/ 2391993 h 4305833"/>
                <a:gd name="connsiteX12259" fmla="*/ 3665018 w 4308628"/>
                <a:gd name="connsiteY12259" fmla="*/ 2345832 h 4305833"/>
                <a:gd name="connsiteX12260" fmla="*/ 3724001 w 4308628"/>
                <a:gd name="connsiteY12260" fmla="*/ 2351327 h 4305833"/>
                <a:gd name="connsiteX12261" fmla="*/ 3692495 w 4308628"/>
                <a:gd name="connsiteY12261" fmla="*/ 2368546 h 4305833"/>
                <a:gd name="connsiteX12262" fmla="*/ 3665018 w 4308628"/>
                <a:gd name="connsiteY12262" fmla="*/ 2345832 h 4305833"/>
                <a:gd name="connsiteX12263" fmla="*/ 3725101 w 4308628"/>
                <a:gd name="connsiteY12263" fmla="*/ 2344366 h 4305833"/>
                <a:gd name="connsiteX12264" fmla="*/ 3736458 w 4308628"/>
                <a:gd name="connsiteY12264" fmla="*/ 2344366 h 4305833"/>
                <a:gd name="connsiteX12265" fmla="*/ 3734626 w 4308628"/>
                <a:gd name="connsiteY12265" fmla="*/ 2345099 h 4305833"/>
                <a:gd name="connsiteX12266" fmla="*/ 3725101 w 4308628"/>
                <a:gd name="connsiteY12266" fmla="*/ 2344366 h 4305833"/>
                <a:gd name="connsiteX12267" fmla="*/ 3687000 w 4308628"/>
                <a:gd name="connsiteY12267" fmla="*/ 2337772 h 4305833"/>
                <a:gd name="connsiteX12268" fmla="*/ 3787381 w 4308628"/>
                <a:gd name="connsiteY12268" fmla="*/ 2316157 h 4305833"/>
                <a:gd name="connsiteX12269" fmla="*/ 3748547 w 4308628"/>
                <a:gd name="connsiteY12269" fmla="*/ 2337406 h 4305833"/>
                <a:gd name="connsiteX12270" fmla="*/ 3687000 w 4308628"/>
                <a:gd name="connsiteY12270" fmla="*/ 2337772 h 4305833"/>
                <a:gd name="connsiteX12271" fmla="*/ 3724734 w 4308628"/>
                <a:gd name="connsiteY12271" fmla="*/ 1362900 h 4305833"/>
                <a:gd name="connsiteX12272" fmla="*/ 3672712 w 4308628"/>
                <a:gd name="connsiteY12272" fmla="*/ 1435072 h 4305833"/>
                <a:gd name="connsiteX12273" fmla="*/ 3621788 w 4308628"/>
                <a:gd name="connsiteY12273" fmla="*/ 1505779 h 4305833"/>
                <a:gd name="connsiteX12274" fmla="*/ 3621422 w 4308628"/>
                <a:gd name="connsiteY12274" fmla="*/ 1505779 h 4305833"/>
                <a:gd name="connsiteX12275" fmla="*/ 3579291 w 4308628"/>
                <a:gd name="connsiteY12275" fmla="*/ 1294025 h 4305833"/>
                <a:gd name="connsiteX12276" fmla="*/ 3723635 w 4308628"/>
                <a:gd name="connsiteY12276" fmla="*/ 1359603 h 4305833"/>
                <a:gd name="connsiteX12277" fmla="*/ 3723635 w 4308628"/>
                <a:gd name="connsiteY12277" fmla="*/ 1360336 h 4305833"/>
                <a:gd name="connsiteX12278" fmla="*/ 3724368 w 4308628"/>
                <a:gd name="connsiteY12278" fmla="*/ 1363267 h 4305833"/>
                <a:gd name="connsiteX12279" fmla="*/ 3724734 w 4308628"/>
                <a:gd name="connsiteY12279" fmla="*/ 1362900 h 4305833"/>
                <a:gd name="connsiteX12280" fmla="*/ 2705900 w 4308628"/>
                <a:gd name="connsiteY12280" fmla="*/ 483647 h 4305833"/>
                <a:gd name="connsiteX12281" fmla="*/ 2734109 w 4308628"/>
                <a:gd name="connsiteY12281" fmla="*/ 657666 h 4305833"/>
                <a:gd name="connsiteX12282" fmla="*/ 2733743 w 4308628"/>
                <a:gd name="connsiteY12282" fmla="*/ 658032 h 4305833"/>
                <a:gd name="connsiteX12283" fmla="*/ 2554229 w 4308628"/>
                <a:gd name="connsiteY12283" fmla="*/ 538600 h 4305833"/>
                <a:gd name="connsiteX12284" fmla="*/ 2702603 w 4308628"/>
                <a:gd name="connsiteY12284" fmla="*/ 482915 h 4305833"/>
                <a:gd name="connsiteX12285" fmla="*/ 2705900 w 4308628"/>
                <a:gd name="connsiteY12285" fmla="*/ 484380 h 4305833"/>
                <a:gd name="connsiteX12286" fmla="*/ 2705900 w 4308628"/>
                <a:gd name="connsiteY12286" fmla="*/ 483647 h 4305833"/>
                <a:gd name="connsiteX12287" fmla="*/ 1085510 w 4308628"/>
                <a:gd name="connsiteY12287" fmla="*/ 877113 h 4305833"/>
                <a:gd name="connsiteX12288" fmla="*/ 976702 w 4308628"/>
                <a:gd name="connsiteY12288" fmla="*/ 1063588 h 4305833"/>
                <a:gd name="connsiteX12289" fmla="*/ 976336 w 4308628"/>
                <a:gd name="connsiteY12289" fmla="*/ 1063588 h 4305833"/>
                <a:gd name="connsiteX12290" fmla="*/ 925412 w 4308628"/>
                <a:gd name="connsiteY12290" fmla="*/ 894698 h 4305833"/>
                <a:gd name="connsiteX12291" fmla="*/ 927610 w 4308628"/>
                <a:gd name="connsiteY12291" fmla="*/ 892500 h 4305833"/>
                <a:gd name="connsiteX12292" fmla="*/ 927610 w 4308628"/>
                <a:gd name="connsiteY12292" fmla="*/ 891767 h 4305833"/>
                <a:gd name="connsiteX12293" fmla="*/ 1085510 w 4308628"/>
                <a:gd name="connsiteY12293" fmla="*/ 877113 h 4305833"/>
                <a:gd name="connsiteX12294" fmla="*/ 495677 w 4308628"/>
                <a:gd name="connsiteY12294" fmla="*/ 2005854 h 4305833"/>
                <a:gd name="connsiteX12295" fmla="*/ 550631 w 4308628"/>
                <a:gd name="connsiteY12295" fmla="*/ 2214310 h 4305833"/>
                <a:gd name="connsiteX12296" fmla="*/ 550264 w 4308628"/>
                <a:gd name="connsiteY12296" fmla="*/ 2214677 h 4305833"/>
                <a:gd name="connsiteX12297" fmla="*/ 394930 w 4308628"/>
                <a:gd name="connsiteY12297" fmla="*/ 2131514 h 4305833"/>
                <a:gd name="connsiteX12298" fmla="*/ 394930 w 4308628"/>
                <a:gd name="connsiteY12298" fmla="*/ 2128583 h 4305833"/>
                <a:gd name="connsiteX12299" fmla="*/ 394563 w 4308628"/>
                <a:gd name="connsiteY12299" fmla="*/ 2128217 h 4305833"/>
                <a:gd name="connsiteX12300" fmla="*/ 495677 w 4308628"/>
                <a:gd name="connsiteY12300" fmla="*/ 2005854 h 4305833"/>
                <a:gd name="connsiteX12301" fmla="*/ 582504 w 4308628"/>
                <a:gd name="connsiteY12301" fmla="*/ 2943724 h 4305833"/>
                <a:gd name="connsiteX12302" fmla="*/ 685450 w 4308628"/>
                <a:gd name="connsiteY12302" fmla="*/ 2801211 h 4305833"/>
                <a:gd name="connsiteX12303" fmla="*/ 686182 w 4308628"/>
                <a:gd name="connsiteY12303" fmla="*/ 2801578 h 4305833"/>
                <a:gd name="connsiteX12304" fmla="*/ 728313 w 4308628"/>
                <a:gd name="connsiteY12304" fmla="*/ 3012965 h 4305833"/>
                <a:gd name="connsiteX12305" fmla="*/ 583969 w 4308628"/>
                <a:gd name="connsiteY12305" fmla="*/ 2947387 h 4305833"/>
                <a:gd name="connsiteX12306" fmla="*/ 583969 w 4308628"/>
                <a:gd name="connsiteY12306" fmla="*/ 2946655 h 4305833"/>
                <a:gd name="connsiteX12307" fmla="*/ 582504 w 4308628"/>
                <a:gd name="connsiteY12307" fmla="*/ 2943724 h 4305833"/>
                <a:gd name="connsiteX12308" fmla="*/ 1601338 w 4308628"/>
                <a:gd name="connsiteY12308" fmla="*/ 3823343 h 4305833"/>
                <a:gd name="connsiteX12309" fmla="*/ 1573129 w 4308628"/>
                <a:gd name="connsiteY12309" fmla="*/ 3649324 h 4305833"/>
                <a:gd name="connsiteX12310" fmla="*/ 1573495 w 4308628"/>
                <a:gd name="connsiteY12310" fmla="*/ 3648958 h 4305833"/>
                <a:gd name="connsiteX12311" fmla="*/ 1753009 w 4308628"/>
                <a:gd name="connsiteY12311" fmla="*/ 3768756 h 4305833"/>
                <a:gd name="connsiteX12312" fmla="*/ 1604269 w 4308628"/>
                <a:gd name="connsiteY12312" fmla="*/ 3824442 h 4305833"/>
                <a:gd name="connsiteX12313" fmla="*/ 1601338 w 4308628"/>
                <a:gd name="connsiteY12313" fmla="*/ 3823343 h 4305833"/>
                <a:gd name="connsiteX12314" fmla="*/ 3220996 w 4308628"/>
                <a:gd name="connsiteY12314" fmla="*/ 3429878 h 4305833"/>
                <a:gd name="connsiteX12315" fmla="*/ 3329437 w 4308628"/>
                <a:gd name="connsiteY12315" fmla="*/ 3243769 h 4305833"/>
                <a:gd name="connsiteX12316" fmla="*/ 3330169 w 4308628"/>
                <a:gd name="connsiteY12316" fmla="*/ 3244135 h 4305833"/>
                <a:gd name="connsiteX12317" fmla="*/ 3381093 w 4308628"/>
                <a:gd name="connsiteY12317" fmla="*/ 3412292 h 4305833"/>
                <a:gd name="connsiteX12318" fmla="*/ 3378895 w 4308628"/>
                <a:gd name="connsiteY12318" fmla="*/ 3414857 h 4305833"/>
                <a:gd name="connsiteX12319" fmla="*/ 3220996 w 4308628"/>
                <a:gd name="connsiteY12319" fmla="*/ 3429878 h 4305833"/>
                <a:gd name="connsiteX12320" fmla="*/ 3861751 w 4308628"/>
                <a:gd name="connsiteY12320" fmla="*/ 2239589 h 4305833"/>
                <a:gd name="connsiteX12321" fmla="*/ 3811194 w 4308628"/>
                <a:gd name="connsiteY12321" fmla="*/ 2301136 h 4305833"/>
                <a:gd name="connsiteX12322" fmla="*/ 3756607 w 4308628"/>
                <a:gd name="connsiteY12322" fmla="*/ 2093047 h 4305833"/>
                <a:gd name="connsiteX12323" fmla="*/ 3757340 w 4308628"/>
                <a:gd name="connsiteY12323" fmla="*/ 2092314 h 4305833"/>
                <a:gd name="connsiteX12324" fmla="*/ 3912308 w 4308628"/>
                <a:gd name="connsiteY12324" fmla="*/ 2175477 h 4305833"/>
                <a:gd name="connsiteX12325" fmla="*/ 3912674 w 4308628"/>
                <a:gd name="connsiteY12325" fmla="*/ 2179140 h 4305833"/>
                <a:gd name="connsiteX12326" fmla="*/ 3861751 w 4308628"/>
                <a:gd name="connsiteY12326" fmla="*/ 2239589 h 4305833"/>
                <a:gd name="connsiteX12327" fmla="*/ 4140914 w 4308628"/>
                <a:gd name="connsiteY12327" fmla="*/ 1753435 h 4305833"/>
                <a:gd name="connsiteX12328" fmla="*/ 4121497 w 4308628"/>
                <a:gd name="connsiteY12328" fmla="*/ 1735117 h 4305833"/>
                <a:gd name="connsiteX12329" fmla="*/ 4154835 w 4308628"/>
                <a:gd name="connsiteY12329" fmla="*/ 1746841 h 4305833"/>
                <a:gd name="connsiteX12330" fmla="*/ 4180114 w 4308628"/>
                <a:gd name="connsiteY12330" fmla="*/ 1755633 h 4305833"/>
                <a:gd name="connsiteX12331" fmla="*/ 4140914 w 4308628"/>
                <a:gd name="connsiteY12331" fmla="*/ 1753435 h 4305833"/>
                <a:gd name="connsiteX12332" fmla="*/ 4115269 w 4308628"/>
                <a:gd name="connsiteY12332" fmla="*/ 1642063 h 4305833"/>
                <a:gd name="connsiteX12333" fmla="*/ 4149340 w 4308628"/>
                <a:gd name="connsiteY12333" fmla="*/ 1623012 h 4305833"/>
                <a:gd name="connsiteX12334" fmla="*/ 4130656 w 4308628"/>
                <a:gd name="connsiteY12334" fmla="*/ 1642063 h 4305833"/>
                <a:gd name="connsiteX12335" fmla="*/ 4106110 w 4308628"/>
                <a:gd name="connsiteY12335" fmla="*/ 1667342 h 4305833"/>
                <a:gd name="connsiteX12336" fmla="*/ 4115269 w 4308628"/>
                <a:gd name="connsiteY12336" fmla="*/ 1642063 h 4305833"/>
                <a:gd name="connsiteX12337" fmla="*/ 4165826 w 4308628"/>
                <a:gd name="connsiteY12337" fmla="*/ 1600299 h 4305833"/>
                <a:gd name="connsiteX12338" fmla="*/ 4162162 w 4308628"/>
                <a:gd name="connsiteY12338" fmla="*/ 1602130 h 4305833"/>
                <a:gd name="connsiteX12339" fmla="*/ 4159964 w 4308628"/>
                <a:gd name="connsiteY12339" fmla="*/ 1608725 h 4305833"/>
                <a:gd name="connsiteX12340" fmla="*/ 4159964 w 4308628"/>
                <a:gd name="connsiteY12340" fmla="*/ 1609091 h 4305833"/>
                <a:gd name="connsiteX12341" fmla="*/ 4118933 w 4308628"/>
                <a:gd name="connsiteY12341" fmla="*/ 1632171 h 4305833"/>
                <a:gd name="connsiteX12342" fmla="*/ 4166925 w 4308628"/>
                <a:gd name="connsiteY12342" fmla="*/ 1502482 h 4305833"/>
                <a:gd name="connsiteX12343" fmla="*/ 4165826 w 4308628"/>
                <a:gd name="connsiteY12343" fmla="*/ 1600299 h 4305833"/>
                <a:gd name="connsiteX12344" fmla="*/ 4109774 w 4308628"/>
                <a:gd name="connsiteY12344" fmla="*/ 1637300 h 4305833"/>
                <a:gd name="connsiteX12345" fmla="*/ 4030641 w 4308628"/>
                <a:gd name="connsiteY12345" fmla="*/ 1681263 h 4305833"/>
                <a:gd name="connsiteX12346" fmla="*/ 4029176 w 4308628"/>
                <a:gd name="connsiteY12346" fmla="*/ 1680897 h 4305833"/>
                <a:gd name="connsiteX12347" fmla="*/ 3969826 w 4308628"/>
                <a:gd name="connsiteY12347" fmla="*/ 1494056 h 4305833"/>
                <a:gd name="connsiteX12348" fmla="*/ 3969826 w 4308628"/>
                <a:gd name="connsiteY12348" fmla="*/ 1494056 h 4305833"/>
                <a:gd name="connsiteX12349" fmla="*/ 4165826 w 4308628"/>
                <a:gd name="connsiteY12349" fmla="*/ 1486728 h 4305833"/>
                <a:gd name="connsiteX12350" fmla="*/ 4109774 w 4308628"/>
                <a:gd name="connsiteY12350" fmla="*/ 1637300 h 4305833"/>
                <a:gd name="connsiteX12351" fmla="*/ 3865048 w 4308628"/>
                <a:gd name="connsiteY12351" fmla="*/ 1451925 h 4305833"/>
                <a:gd name="connsiteX12352" fmla="*/ 3867613 w 4308628"/>
                <a:gd name="connsiteY12352" fmla="*/ 1453024 h 4305833"/>
                <a:gd name="connsiteX12353" fmla="*/ 3867613 w 4308628"/>
                <a:gd name="connsiteY12353" fmla="*/ 1453024 h 4305833"/>
                <a:gd name="connsiteX12354" fmla="*/ 3872009 w 4308628"/>
                <a:gd name="connsiteY12354" fmla="*/ 1450825 h 4305833"/>
                <a:gd name="connsiteX12355" fmla="*/ 3914506 w 4308628"/>
                <a:gd name="connsiteY12355" fmla="*/ 1470975 h 4305833"/>
                <a:gd name="connsiteX12356" fmla="*/ 3954805 w 4308628"/>
                <a:gd name="connsiteY12356" fmla="*/ 1490025 h 4305833"/>
                <a:gd name="connsiteX12357" fmla="*/ 3765400 w 4308628"/>
                <a:gd name="connsiteY12357" fmla="*/ 1544979 h 4305833"/>
                <a:gd name="connsiteX12358" fmla="*/ 3865048 w 4308628"/>
                <a:gd name="connsiteY12358" fmla="*/ 1451925 h 4305833"/>
                <a:gd name="connsiteX12359" fmla="*/ 3747448 w 4308628"/>
                <a:gd name="connsiteY12359" fmla="*/ 1547177 h 4305833"/>
                <a:gd name="connsiteX12360" fmla="*/ 3628749 w 4308628"/>
                <a:gd name="connsiteY12360" fmla="*/ 1514205 h 4305833"/>
                <a:gd name="connsiteX12361" fmla="*/ 3628749 w 4308628"/>
                <a:gd name="connsiteY12361" fmla="*/ 1514205 h 4305833"/>
                <a:gd name="connsiteX12362" fmla="*/ 3626551 w 4308628"/>
                <a:gd name="connsiteY12362" fmla="*/ 1510175 h 4305833"/>
                <a:gd name="connsiteX12363" fmla="*/ 3728398 w 4308628"/>
                <a:gd name="connsiteY12363" fmla="*/ 1369128 h 4305833"/>
                <a:gd name="connsiteX12364" fmla="*/ 3748547 w 4308628"/>
                <a:gd name="connsiteY12364" fmla="*/ 1546811 h 4305833"/>
                <a:gd name="connsiteX12365" fmla="*/ 3747448 w 4308628"/>
                <a:gd name="connsiteY12365" fmla="*/ 1547177 h 4305833"/>
                <a:gd name="connsiteX12366" fmla="*/ 3747448 w 4308628"/>
                <a:gd name="connsiteY12366" fmla="*/ 1547177 h 4305833"/>
                <a:gd name="connsiteX12367" fmla="*/ 3654028 w 4308628"/>
                <a:gd name="connsiteY12367" fmla="*/ 1320769 h 4305833"/>
                <a:gd name="connsiteX12368" fmla="*/ 3575627 w 4308628"/>
                <a:gd name="connsiteY12368" fmla="*/ 1285233 h 4305833"/>
                <a:gd name="connsiteX12369" fmla="*/ 3575261 w 4308628"/>
                <a:gd name="connsiteY12369" fmla="*/ 1285233 h 4305833"/>
                <a:gd name="connsiteX12370" fmla="*/ 3574895 w 4308628"/>
                <a:gd name="connsiteY12370" fmla="*/ 1285233 h 4305833"/>
                <a:gd name="connsiteX12371" fmla="*/ 3574895 w 4308628"/>
                <a:gd name="connsiteY12371" fmla="*/ 1285233 h 4305833"/>
                <a:gd name="connsiteX12372" fmla="*/ 3574162 w 4308628"/>
                <a:gd name="connsiteY12372" fmla="*/ 1284866 h 4305833"/>
                <a:gd name="connsiteX12373" fmla="*/ 3519209 w 4308628"/>
                <a:gd name="connsiteY12373" fmla="*/ 1282302 h 4305833"/>
                <a:gd name="connsiteX12374" fmla="*/ 3578192 w 4308628"/>
                <a:gd name="connsiteY12374" fmla="*/ 1253726 h 4305833"/>
                <a:gd name="connsiteX12375" fmla="*/ 3581489 w 4308628"/>
                <a:gd name="connsiteY12375" fmla="*/ 1254825 h 4305833"/>
                <a:gd name="connsiteX12376" fmla="*/ 3583321 w 4308628"/>
                <a:gd name="connsiteY12376" fmla="*/ 1254093 h 4305833"/>
                <a:gd name="connsiteX12377" fmla="*/ 3654028 w 4308628"/>
                <a:gd name="connsiteY12377" fmla="*/ 1306848 h 4305833"/>
                <a:gd name="connsiteX12378" fmla="*/ 3702753 w 4308628"/>
                <a:gd name="connsiteY12378" fmla="*/ 1343117 h 4305833"/>
                <a:gd name="connsiteX12379" fmla="*/ 3654028 w 4308628"/>
                <a:gd name="connsiteY12379" fmla="*/ 1320769 h 4305833"/>
                <a:gd name="connsiteX12380" fmla="*/ 3560607 w 4308628"/>
                <a:gd name="connsiteY12380" fmla="*/ 1255192 h 4305833"/>
                <a:gd name="connsiteX12381" fmla="*/ 3504921 w 4308628"/>
                <a:gd name="connsiteY12381" fmla="*/ 1281936 h 4305833"/>
                <a:gd name="connsiteX12382" fmla="*/ 3500525 w 4308628"/>
                <a:gd name="connsiteY12382" fmla="*/ 1281936 h 4305833"/>
                <a:gd name="connsiteX12383" fmla="*/ 3539358 w 4308628"/>
                <a:gd name="connsiteY12383" fmla="*/ 1258489 h 4305833"/>
                <a:gd name="connsiteX12384" fmla="*/ 3560607 w 4308628"/>
                <a:gd name="connsiteY12384" fmla="*/ 1255192 h 4305833"/>
                <a:gd name="connsiteX12385" fmla="*/ 3488801 w 4308628"/>
                <a:gd name="connsiteY12385" fmla="*/ 1280837 h 4305833"/>
                <a:gd name="connsiteX12386" fmla="*/ 3445571 w 4308628"/>
                <a:gd name="connsiteY12386" fmla="*/ 1279005 h 4305833"/>
                <a:gd name="connsiteX12387" fmla="*/ 3449235 w 4308628"/>
                <a:gd name="connsiteY12387" fmla="*/ 1270945 h 4305833"/>
                <a:gd name="connsiteX12388" fmla="*/ 3522506 w 4308628"/>
                <a:gd name="connsiteY12388" fmla="*/ 1260687 h 4305833"/>
                <a:gd name="connsiteX12389" fmla="*/ 3488801 w 4308628"/>
                <a:gd name="connsiteY12389" fmla="*/ 1280837 h 4305833"/>
                <a:gd name="connsiteX12390" fmla="*/ 3438244 w 4308628"/>
                <a:gd name="connsiteY12390" fmla="*/ 1278272 h 4305833"/>
                <a:gd name="connsiteX12391" fmla="*/ 3406371 w 4308628"/>
                <a:gd name="connsiteY12391" fmla="*/ 1276807 h 4305833"/>
                <a:gd name="connsiteX12392" fmla="*/ 3441541 w 4308628"/>
                <a:gd name="connsiteY12392" fmla="*/ 1272044 h 4305833"/>
                <a:gd name="connsiteX12393" fmla="*/ 3438244 w 4308628"/>
                <a:gd name="connsiteY12393" fmla="*/ 1278272 h 4305833"/>
                <a:gd name="connsiteX12394" fmla="*/ 3389885 w 4308628"/>
                <a:gd name="connsiteY12394" fmla="*/ 1254459 h 4305833"/>
                <a:gd name="connsiteX12395" fmla="*/ 3399044 w 4308628"/>
                <a:gd name="connsiteY12395" fmla="*/ 1223685 h 4305833"/>
                <a:gd name="connsiteX12396" fmla="*/ 3406005 w 4308628"/>
                <a:gd name="connsiteY12396" fmla="*/ 1222953 h 4305833"/>
                <a:gd name="connsiteX12397" fmla="*/ 3389885 w 4308628"/>
                <a:gd name="connsiteY12397" fmla="*/ 1254459 h 4305833"/>
                <a:gd name="connsiteX12398" fmla="*/ 3400876 w 4308628"/>
                <a:gd name="connsiteY12398" fmla="*/ 1216724 h 4305833"/>
                <a:gd name="connsiteX12399" fmla="*/ 3412966 w 4308628"/>
                <a:gd name="connsiteY12399" fmla="*/ 1175326 h 4305833"/>
                <a:gd name="connsiteX12400" fmla="*/ 3443373 w 4308628"/>
                <a:gd name="connsiteY12400" fmla="*/ 1150414 h 4305833"/>
                <a:gd name="connsiteX12401" fmla="*/ 3409669 w 4308628"/>
                <a:gd name="connsiteY12401" fmla="*/ 1216358 h 4305833"/>
                <a:gd name="connsiteX12402" fmla="*/ 3400876 w 4308628"/>
                <a:gd name="connsiteY12402" fmla="*/ 1216724 h 4305833"/>
                <a:gd name="connsiteX12403" fmla="*/ 3416629 w 4308628"/>
                <a:gd name="connsiteY12403" fmla="*/ 1163236 h 4305833"/>
                <a:gd name="connsiteX12404" fmla="*/ 3417728 w 4308628"/>
                <a:gd name="connsiteY12404" fmla="*/ 1159573 h 4305833"/>
                <a:gd name="connsiteX12405" fmla="*/ 3460958 w 4308628"/>
                <a:gd name="connsiteY12405" fmla="*/ 1115610 h 4305833"/>
                <a:gd name="connsiteX12406" fmla="*/ 3451433 w 4308628"/>
                <a:gd name="connsiteY12406" fmla="*/ 1134294 h 4305833"/>
                <a:gd name="connsiteX12407" fmla="*/ 3416629 w 4308628"/>
                <a:gd name="connsiteY12407" fmla="*/ 1163236 h 4305833"/>
                <a:gd name="connsiteX12408" fmla="*/ 3467919 w 4308628"/>
                <a:gd name="connsiteY12408" fmla="*/ 1094728 h 4305833"/>
                <a:gd name="connsiteX12409" fmla="*/ 3467919 w 4308628"/>
                <a:gd name="connsiteY12409" fmla="*/ 1098758 h 4305833"/>
                <a:gd name="connsiteX12410" fmla="*/ 3421758 w 4308628"/>
                <a:gd name="connsiteY12410" fmla="*/ 1145285 h 4305833"/>
                <a:gd name="connsiteX12411" fmla="*/ 3437145 w 4308628"/>
                <a:gd name="connsiteY12411" fmla="*/ 1092896 h 4305833"/>
                <a:gd name="connsiteX12412" fmla="*/ 3437145 w 4308628"/>
                <a:gd name="connsiteY12412" fmla="*/ 1092164 h 4305833"/>
                <a:gd name="connsiteX12413" fmla="*/ 3437512 w 4308628"/>
                <a:gd name="connsiteY12413" fmla="*/ 1091431 h 4305833"/>
                <a:gd name="connsiteX12414" fmla="*/ 3437512 w 4308628"/>
                <a:gd name="connsiteY12414" fmla="*/ 1091431 h 4305833"/>
                <a:gd name="connsiteX12415" fmla="*/ 3437512 w 4308628"/>
                <a:gd name="connsiteY12415" fmla="*/ 1091431 h 4305833"/>
                <a:gd name="connsiteX12416" fmla="*/ 3424323 w 4308628"/>
                <a:gd name="connsiteY12416" fmla="*/ 951849 h 4305833"/>
                <a:gd name="connsiteX12417" fmla="*/ 3469384 w 4308628"/>
                <a:gd name="connsiteY12417" fmla="*/ 1093995 h 4305833"/>
                <a:gd name="connsiteX12418" fmla="*/ 3467919 w 4308628"/>
                <a:gd name="connsiteY12418" fmla="*/ 1094728 h 4305833"/>
                <a:gd name="connsiteX12419" fmla="*/ 3467919 w 4308628"/>
                <a:gd name="connsiteY12419" fmla="*/ 1094728 h 4305833"/>
                <a:gd name="connsiteX12420" fmla="*/ 3241511 w 4308628"/>
                <a:gd name="connsiteY12420" fmla="*/ 969801 h 4305833"/>
                <a:gd name="connsiteX12421" fmla="*/ 3238580 w 4308628"/>
                <a:gd name="connsiteY12421" fmla="*/ 966504 h 4305833"/>
                <a:gd name="connsiteX12422" fmla="*/ 3245908 w 4308628"/>
                <a:gd name="connsiteY12422" fmla="*/ 843408 h 4305833"/>
                <a:gd name="connsiteX12423" fmla="*/ 3247007 w 4308628"/>
                <a:gd name="connsiteY12423" fmla="*/ 842309 h 4305833"/>
                <a:gd name="connsiteX12424" fmla="*/ 3408203 w 4308628"/>
                <a:gd name="connsiteY12424" fmla="*/ 919244 h 4305833"/>
                <a:gd name="connsiteX12425" fmla="*/ 3241511 w 4308628"/>
                <a:gd name="connsiteY12425" fmla="*/ 969801 h 4305833"/>
                <a:gd name="connsiteX12426" fmla="*/ 3368270 w 4308628"/>
                <a:gd name="connsiteY12426" fmla="*/ 651072 h 4305833"/>
                <a:gd name="connsiteX12427" fmla="*/ 3211104 w 4308628"/>
                <a:gd name="connsiteY12427" fmla="*/ 533838 h 4305833"/>
                <a:gd name="connsiteX12428" fmla="*/ 3211104 w 4308628"/>
                <a:gd name="connsiteY12428" fmla="*/ 532006 h 4305833"/>
                <a:gd name="connsiteX12429" fmla="*/ 3278513 w 4308628"/>
                <a:gd name="connsiteY12429" fmla="*/ 471924 h 4305833"/>
                <a:gd name="connsiteX12430" fmla="*/ 3439343 w 4308628"/>
                <a:gd name="connsiteY12430" fmla="*/ 468260 h 4305833"/>
                <a:gd name="connsiteX12431" fmla="*/ 3368270 w 4308628"/>
                <a:gd name="connsiteY12431" fmla="*/ 651072 h 4305833"/>
                <a:gd name="connsiteX12432" fmla="*/ 3368270 w 4308628"/>
                <a:gd name="connsiteY12432" fmla="*/ 651072 h 4305833"/>
                <a:gd name="connsiteX12433" fmla="*/ 3304891 w 4308628"/>
                <a:gd name="connsiteY12433" fmla="*/ 439318 h 4305833"/>
                <a:gd name="connsiteX12434" fmla="*/ 3275949 w 4308628"/>
                <a:gd name="connsiteY12434" fmla="*/ 465329 h 4305833"/>
                <a:gd name="connsiteX12435" fmla="*/ 3249205 w 4308628"/>
                <a:gd name="connsiteY12435" fmla="*/ 466062 h 4305833"/>
                <a:gd name="connsiteX12436" fmla="*/ 3281078 w 4308628"/>
                <a:gd name="connsiteY12436" fmla="*/ 451042 h 4305833"/>
                <a:gd name="connsiteX12437" fmla="*/ 3304891 w 4308628"/>
                <a:gd name="connsiteY12437" fmla="*/ 439318 h 4305833"/>
                <a:gd name="connsiteX12438" fmla="*/ 3189855 w 4308628"/>
                <a:gd name="connsiteY12438" fmla="*/ 393890 h 4305833"/>
                <a:gd name="connsiteX12439" fmla="*/ 3190222 w 4308628"/>
                <a:gd name="connsiteY12439" fmla="*/ 429060 h 4305833"/>
                <a:gd name="connsiteX12440" fmla="*/ 3178865 w 4308628"/>
                <a:gd name="connsiteY12440" fmla="*/ 404881 h 4305833"/>
                <a:gd name="connsiteX12441" fmla="*/ 3189489 w 4308628"/>
                <a:gd name="connsiteY12441" fmla="*/ 367513 h 4305833"/>
                <a:gd name="connsiteX12442" fmla="*/ 3189855 w 4308628"/>
                <a:gd name="connsiteY12442" fmla="*/ 393890 h 4305833"/>
                <a:gd name="connsiteX12443" fmla="*/ 3189855 w 4308628"/>
                <a:gd name="connsiteY12443" fmla="*/ 393890 h 4305833"/>
                <a:gd name="connsiteX12444" fmla="*/ 3187291 w 4308628"/>
                <a:gd name="connsiteY12444" fmla="*/ 349927 h 4305833"/>
                <a:gd name="connsiteX12445" fmla="*/ 3174468 w 4308628"/>
                <a:gd name="connsiteY12445" fmla="*/ 395355 h 4305833"/>
                <a:gd name="connsiteX12446" fmla="*/ 3116584 w 4308628"/>
                <a:gd name="connsiteY12446" fmla="*/ 269696 h 4305833"/>
                <a:gd name="connsiteX12447" fmla="*/ 3185093 w 4308628"/>
                <a:gd name="connsiteY12447" fmla="*/ 339669 h 4305833"/>
                <a:gd name="connsiteX12448" fmla="*/ 3183993 w 4308628"/>
                <a:gd name="connsiteY12448" fmla="*/ 343699 h 4305833"/>
                <a:gd name="connsiteX12449" fmla="*/ 3187291 w 4308628"/>
                <a:gd name="connsiteY12449" fmla="*/ 349927 h 4305833"/>
                <a:gd name="connsiteX12450" fmla="*/ 3187291 w 4308628"/>
                <a:gd name="connsiteY12450" fmla="*/ 349927 h 4305833"/>
                <a:gd name="connsiteX12451" fmla="*/ 2867463 w 4308628"/>
                <a:gd name="connsiteY12451" fmla="*/ 446645 h 4305833"/>
                <a:gd name="connsiteX12452" fmla="*/ 2871859 w 4308628"/>
                <a:gd name="connsiteY12452" fmla="*/ 440784 h 4305833"/>
                <a:gd name="connsiteX12453" fmla="*/ 2871859 w 4308628"/>
                <a:gd name="connsiteY12453" fmla="*/ 440784 h 4305833"/>
                <a:gd name="connsiteX12454" fmla="*/ 2958319 w 4308628"/>
                <a:gd name="connsiteY12454" fmla="*/ 410010 h 4305833"/>
                <a:gd name="connsiteX12455" fmla="*/ 2863066 w 4308628"/>
                <a:gd name="connsiteY12455" fmla="*/ 582930 h 4305833"/>
                <a:gd name="connsiteX12456" fmla="*/ 2867463 w 4308628"/>
                <a:gd name="connsiteY12456" fmla="*/ 446645 h 4305833"/>
                <a:gd name="connsiteX12457" fmla="*/ 2851709 w 4308628"/>
                <a:gd name="connsiteY12457" fmla="*/ 597217 h 4305833"/>
                <a:gd name="connsiteX12458" fmla="*/ 2744367 w 4308628"/>
                <a:gd name="connsiteY12458" fmla="*/ 657666 h 4305833"/>
                <a:gd name="connsiteX12459" fmla="*/ 2740337 w 4308628"/>
                <a:gd name="connsiteY12459" fmla="*/ 656201 h 4305833"/>
                <a:gd name="connsiteX12460" fmla="*/ 2712494 w 4308628"/>
                <a:gd name="connsiteY12460" fmla="*/ 484380 h 4305833"/>
                <a:gd name="connsiteX12461" fmla="*/ 2852442 w 4308628"/>
                <a:gd name="connsiteY12461" fmla="*/ 595385 h 4305833"/>
                <a:gd name="connsiteX12462" fmla="*/ 2851709 w 4308628"/>
                <a:gd name="connsiteY12462" fmla="*/ 597217 h 4305833"/>
                <a:gd name="connsiteX12463" fmla="*/ 2851709 w 4308628"/>
                <a:gd name="connsiteY12463" fmla="*/ 597217 h 4305833"/>
                <a:gd name="connsiteX12464" fmla="*/ 2545070 w 4308628"/>
                <a:gd name="connsiteY12464" fmla="*/ 533838 h 4305833"/>
                <a:gd name="connsiteX12465" fmla="*/ 2545070 w 4308628"/>
                <a:gd name="connsiteY12465" fmla="*/ 533838 h 4305833"/>
                <a:gd name="connsiteX12466" fmla="*/ 2545070 w 4308628"/>
                <a:gd name="connsiteY12466" fmla="*/ 533838 h 4305833"/>
                <a:gd name="connsiteX12467" fmla="*/ 2543971 w 4308628"/>
                <a:gd name="connsiteY12467" fmla="*/ 534571 h 4305833"/>
                <a:gd name="connsiteX12468" fmla="*/ 2503305 w 4308628"/>
                <a:gd name="connsiteY12468" fmla="*/ 571572 h 4305833"/>
                <a:gd name="connsiteX12469" fmla="*/ 2524920 w 4308628"/>
                <a:gd name="connsiteY12469" fmla="*/ 509658 h 4305833"/>
                <a:gd name="connsiteX12470" fmla="*/ 2528584 w 4308628"/>
                <a:gd name="connsiteY12470" fmla="*/ 507827 h 4305833"/>
                <a:gd name="connsiteX12471" fmla="*/ 2528950 w 4308628"/>
                <a:gd name="connsiteY12471" fmla="*/ 506361 h 4305833"/>
                <a:gd name="connsiteX12472" fmla="*/ 2676591 w 4308628"/>
                <a:gd name="connsiteY12472" fmla="*/ 484380 h 4305833"/>
                <a:gd name="connsiteX12473" fmla="*/ 2545070 w 4308628"/>
                <a:gd name="connsiteY12473" fmla="*/ 533838 h 4305833"/>
                <a:gd name="connsiteX12474" fmla="*/ 2513197 w 4308628"/>
                <a:gd name="connsiteY12474" fmla="*/ 523214 h 4305833"/>
                <a:gd name="connsiteX12475" fmla="*/ 2492681 w 4308628"/>
                <a:gd name="connsiteY12475" fmla="*/ 581098 h 4305833"/>
                <a:gd name="connsiteX12476" fmla="*/ 2489384 w 4308628"/>
                <a:gd name="connsiteY12476" fmla="*/ 584029 h 4305833"/>
                <a:gd name="connsiteX12477" fmla="*/ 2500374 w 4308628"/>
                <a:gd name="connsiteY12477" fmla="*/ 540066 h 4305833"/>
                <a:gd name="connsiteX12478" fmla="*/ 2513197 w 4308628"/>
                <a:gd name="connsiteY12478" fmla="*/ 523214 h 4305833"/>
                <a:gd name="connsiteX12479" fmla="*/ 2480591 w 4308628"/>
                <a:gd name="connsiteY12479" fmla="*/ 592455 h 4305833"/>
                <a:gd name="connsiteX12480" fmla="*/ 2448718 w 4308628"/>
                <a:gd name="connsiteY12480" fmla="*/ 621397 h 4305833"/>
                <a:gd name="connsiteX12481" fmla="*/ 2445787 w 4308628"/>
                <a:gd name="connsiteY12481" fmla="*/ 613337 h 4305833"/>
                <a:gd name="connsiteX12482" fmla="*/ 2490117 w 4308628"/>
                <a:gd name="connsiteY12482" fmla="*/ 553987 h 4305833"/>
                <a:gd name="connsiteX12483" fmla="*/ 2480591 w 4308628"/>
                <a:gd name="connsiteY12483" fmla="*/ 592455 h 4305833"/>
                <a:gd name="connsiteX12484" fmla="*/ 2443223 w 4308628"/>
                <a:gd name="connsiteY12484" fmla="*/ 626526 h 4305833"/>
                <a:gd name="connsiteX12485" fmla="*/ 2419776 w 4308628"/>
                <a:gd name="connsiteY12485" fmla="*/ 648141 h 4305833"/>
                <a:gd name="connsiteX12486" fmla="*/ 2441025 w 4308628"/>
                <a:gd name="connsiteY12486" fmla="*/ 619931 h 4305833"/>
                <a:gd name="connsiteX12487" fmla="*/ 2443223 w 4308628"/>
                <a:gd name="connsiteY12487" fmla="*/ 626526 h 4305833"/>
                <a:gd name="connsiteX12488" fmla="*/ 2391933 w 4308628"/>
                <a:gd name="connsiteY12488" fmla="*/ 643378 h 4305833"/>
                <a:gd name="connsiteX12489" fmla="*/ 2376546 w 4308628"/>
                <a:gd name="connsiteY12489" fmla="*/ 615535 h 4305833"/>
                <a:gd name="connsiteX12490" fmla="*/ 2380943 w 4308628"/>
                <a:gd name="connsiteY12490" fmla="*/ 610040 h 4305833"/>
                <a:gd name="connsiteX12491" fmla="*/ 2391933 w 4308628"/>
                <a:gd name="connsiteY12491" fmla="*/ 643378 h 4305833"/>
                <a:gd name="connsiteX12492" fmla="*/ 2373249 w 4308628"/>
                <a:gd name="connsiteY12492" fmla="*/ 608941 h 4305833"/>
                <a:gd name="connsiteX12493" fmla="*/ 2352367 w 4308628"/>
                <a:gd name="connsiteY12493" fmla="*/ 571206 h 4305833"/>
                <a:gd name="connsiteX12494" fmla="*/ 2356030 w 4308628"/>
                <a:gd name="connsiteY12494" fmla="*/ 532006 h 4305833"/>
                <a:gd name="connsiteX12495" fmla="*/ 2378744 w 4308628"/>
                <a:gd name="connsiteY12495" fmla="*/ 602713 h 4305833"/>
                <a:gd name="connsiteX12496" fmla="*/ 2373249 w 4308628"/>
                <a:gd name="connsiteY12496" fmla="*/ 608941 h 4305833"/>
                <a:gd name="connsiteX12497" fmla="*/ 2346505 w 4308628"/>
                <a:gd name="connsiteY12497" fmla="*/ 560215 h 4305833"/>
                <a:gd name="connsiteX12498" fmla="*/ 2344307 w 4308628"/>
                <a:gd name="connsiteY12498" fmla="*/ 556552 h 4305833"/>
                <a:gd name="connsiteX12499" fmla="*/ 2343941 w 4308628"/>
                <a:gd name="connsiteY12499" fmla="*/ 495004 h 4305833"/>
                <a:gd name="connsiteX12500" fmla="*/ 2350535 w 4308628"/>
                <a:gd name="connsiteY12500" fmla="*/ 515154 h 4305833"/>
                <a:gd name="connsiteX12501" fmla="*/ 2346505 w 4308628"/>
                <a:gd name="connsiteY12501" fmla="*/ 560215 h 4305833"/>
                <a:gd name="connsiteX12502" fmla="*/ 2337346 w 4308628"/>
                <a:gd name="connsiteY12502" fmla="*/ 478152 h 4305833"/>
                <a:gd name="connsiteX12503" fmla="*/ 2337712 w 4308628"/>
                <a:gd name="connsiteY12503" fmla="*/ 543729 h 4305833"/>
                <a:gd name="connsiteX12504" fmla="*/ 2311335 w 4308628"/>
                <a:gd name="connsiteY12504" fmla="*/ 495737 h 4305833"/>
                <a:gd name="connsiteX12505" fmla="*/ 2310602 w 4308628"/>
                <a:gd name="connsiteY12505" fmla="*/ 495370 h 4305833"/>
                <a:gd name="connsiteX12506" fmla="*/ 2310236 w 4308628"/>
                <a:gd name="connsiteY12506" fmla="*/ 494638 h 4305833"/>
                <a:gd name="connsiteX12507" fmla="*/ 2310236 w 4308628"/>
                <a:gd name="connsiteY12507" fmla="*/ 494638 h 4305833"/>
                <a:gd name="connsiteX12508" fmla="*/ 2310236 w 4308628"/>
                <a:gd name="connsiteY12508" fmla="*/ 494638 h 4305833"/>
                <a:gd name="connsiteX12509" fmla="*/ 2310236 w 4308628"/>
                <a:gd name="connsiteY12509" fmla="*/ 494638 h 4305833"/>
                <a:gd name="connsiteX12510" fmla="*/ 2202161 w 4308628"/>
                <a:gd name="connsiteY12510" fmla="*/ 405247 h 4305833"/>
                <a:gd name="connsiteX12511" fmla="*/ 2334782 w 4308628"/>
                <a:gd name="connsiteY12511" fmla="*/ 474122 h 4305833"/>
                <a:gd name="connsiteX12512" fmla="*/ 2337346 w 4308628"/>
                <a:gd name="connsiteY12512" fmla="*/ 478152 h 4305833"/>
                <a:gd name="connsiteX12513" fmla="*/ 2337346 w 4308628"/>
                <a:gd name="connsiteY12513" fmla="*/ 478152 h 4305833"/>
                <a:gd name="connsiteX12514" fmla="*/ 2168090 w 4308628"/>
                <a:gd name="connsiteY12514" fmla="*/ 393524 h 4305833"/>
                <a:gd name="connsiteX12515" fmla="*/ 2086026 w 4308628"/>
                <a:gd name="connsiteY12515" fmla="*/ 547027 h 4305833"/>
                <a:gd name="connsiteX12516" fmla="*/ 2081630 w 4308628"/>
                <a:gd name="connsiteY12516" fmla="*/ 547027 h 4305833"/>
                <a:gd name="connsiteX12517" fmla="*/ 1999567 w 4308628"/>
                <a:gd name="connsiteY12517" fmla="*/ 454705 h 4305833"/>
                <a:gd name="connsiteX12518" fmla="*/ 1999567 w 4308628"/>
                <a:gd name="connsiteY12518" fmla="*/ 452873 h 4305833"/>
                <a:gd name="connsiteX12519" fmla="*/ 2168090 w 4308628"/>
                <a:gd name="connsiteY12519" fmla="*/ 393524 h 4305833"/>
                <a:gd name="connsiteX12520" fmla="*/ 1960000 w 4308628"/>
                <a:gd name="connsiteY12520" fmla="*/ 242952 h 4305833"/>
                <a:gd name="connsiteX12521" fmla="*/ 2031806 w 4308628"/>
                <a:gd name="connsiteY12521" fmla="*/ 300103 h 4305833"/>
                <a:gd name="connsiteX12522" fmla="*/ 2031806 w 4308628"/>
                <a:gd name="connsiteY12522" fmla="*/ 304499 h 4305833"/>
                <a:gd name="connsiteX12523" fmla="*/ 2034004 w 4308628"/>
                <a:gd name="connsiteY12523" fmla="*/ 307064 h 4305833"/>
                <a:gd name="connsiteX12524" fmla="*/ 1993705 w 4308628"/>
                <a:gd name="connsiteY12524" fmla="*/ 437486 h 4305833"/>
                <a:gd name="connsiteX12525" fmla="*/ 1960000 w 4308628"/>
                <a:gd name="connsiteY12525" fmla="*/ 242952 h 4305833"/>
                <a:gd name="connsiteX12526" fmla="*/ 1756306 w 4308628"/>
                <a:gd name="connsiteY12526" fmla="*/ 260170 h 4305833"/>
                <a:gd name="connsiteX12527" fmla="*/ 1755207 w 4308628"/>
                <a:gd name="connsiteY12527" fmla="*/ 259071 h 4305833"/>
                <a:gd name="connsiteX12528" fmla="*/ 1759970 w 4308628"/>
                <a:gd name="connsiteY12528" fmla="*/ 168581 h 4305833"/>
                <a:gd name="connsiteX12529" fmla="*/ 1870976 w 4308628"/>
                <a:gd name="connsiteY12529" fmla="*/ 52447 h 4305833"/>
                <a:gd name="connsiteX12530" fmla="*/ 1950109 w 4308628"/>
                <a:gd name="connsiteY12530" fmla="*/ 231961 h 4305833"/>
                <a:gd name="connsiteX12531" fmla="*/ 1756306 w 4308628"/>
                <a:gd name="connsiteY12531" fmla="*/ 260170 h 4305833"/>
                <a:gd name="connsiteX12532" fmla="*/ 1755574 w 4308628"/>
                <a:gd name="connsiteY12532" fmla="*/ 126817 h 4305833"/>
                <a:gd name="connsiteX12533" fmla="*/ 1753376 w 4308628"/>
                <a:gd name="connsiteY12533" fmla="*/ 165651 h 4305833"/>
                <a:gd name="connsiteX12534" fmla="*/ 1735058 w 4308628"/>
                <a:gd name="connsiteY12534" fmla="*/ 185067 h 4305833"/>
                <a:gd name="connsiteX12535" fmla="*/ 1746781 w 4308628"/>
                <a:gd name="connsiteY12535" fmla="*/ 152095 h 4305833"/>
                <a:gd name="connsiteX12536" fmla="*/ 1755574 w 4308628"/>
                <a:gd name="connsiteY12536" fmla="*/ 126817 h 4305833"/>
                <a:gd name="connsiteX12537" fmla="*/ 1755574 w 4308628"/>
                <a:gd name="connsiteY12537" fmla="*/ 126817 h 4305833"/>
                <a:gd name="connsiteX12538" fmla="*/ 1733592 w 4308628"/>
                <a:gd name="connsiteY12538" fmla="*/ 202286 h 4305833"/>
                <a:gd name="connsiteX12539" fmla="*/ 1733592 w 4308628"/>
                <a:gd name="connsiteY12539" fmla="*/ 196425 h 4305833"/>
                <a:gd name="connsiteX12540" fmla="*/ 1752643 w 4308628"/>
                <a:gd name="connsiteY12540" fmla="*/ 176641 h 4305833"/>
                <a:gd name="connsiteX12541" fmla="*/ 1748613 w 4308628"/>
                <a:gd name="connsiteY12541" fmla="*/ 248081 h 4305833"/>
                <a:gd name="connsiteX12542" fmla="*/ 1742019 w 4308628"/>
                <a:gd name="connsiteY12542" fmla="*/ 230496 h 4305833"/>
                <a:gd name="connsiteX12543" fmla="*/ 1731761 w 4308628"/>
                <a:gd name="connsiteY12543" fmla="*/ 204118 h 4305833"/>
                <a:gd name="connsiteX12544" fmla="*/ 1733592 w 4308628"/>
                <a:gd name="connsiteY12544" fmla="*/ 202286 h 4305833"/>
                <a:gd name="connsiteX12545" fmla="*/ 1733592 w 4308628"/>
                <a:gd name="connsiteY12545" fmla="*/ 202286 h 4305833"/>
                <a:gd name="connsiteX12546" fmla="*/ 1642004 w 4308628"/>
                <a:gd name="connsiteY12546" fmla="*/ 191662 h 4305833"/>
                <a:gd name="connsiteX12547" fmla="*/ 1622953 w 4308628"/>
                <a:gd name="connsiteY12547" fmla="*/ 157591 h 4305833"/>
                <a:gd name="connsiteX12548" fmla="*/ 1642004 w 4308628"/>
                <a:gd name="connsiteY12548" fmla="*/ 176275 h 4305833"/>
                <a:gd name="connsiteX12549" fmla="*/ 1666916 w 4308628"/>
                <a:gd name="connsiteY12549" fmla="*/ 200821 h 4305833"/>
                <a:gd name="connsiteX12550" fmla="*/ 1642004 w 4308628"/>
                <a:gd name="connsiteY12550" fmla="*/ 191662 h 4305833"/>
                <a:gd name="connsiteX12551" fmla="*/ 1637241 w 4308628"/>
                <a:gd name="connsiteY12551" fmla="*/ 197157 h 4305833"/>
                <a:gd name="connsiteX12552" fmla="*/ 1681204 w 4308628"/>
                <a:gd name="connsiteY12552" fmla="*/ 276290 h 4305833"/>
                <a:gd name="connsiteX12553" fmla="*/ 1680837 w 4308628"/>
                <a:gd name="connsiteY12553" fmla="*/ 277755 h 4305833"/>
                <a:gd name="connsiteX12554" fmla="*/ 1493996 w 4308628"/>
                <a:gd name="connsiteY12554" fmla="*/ 337105 h 4305833"/>
                <a:gd name="connsiteX12555" fmla="*/ 1493996 w 4308628"/>
                <a:gd name="connsiteY12555" fmla="*/ 337105 h 4305833"/>
                <a:gd name="connsiteX12556" fmla="*/ 1486669 w 4308628"/>
                <a:gd name="connsiteY12556" fmla="*/ 141105 h 4305833"/>
                <a:gd name="connsiteX12557" fmla="*/ 1637241 w 4308628"/>
                <a:gd name="connsiteY12557" fmla="*/ 197157 h 4305833"/>
                <a:gd name="connsiteX12558" fmla="*/ 1450400 w 4308628"/>
                <a:gd name="connsiteY12558" fmla="*/ 434189 h 4305833"/>
                <a:gd name="connsiteX12559" fmla="*/ 1489966 w 4308628"/>
                <a:gd name="connsiteY12559" fmla="*/ 351393 h 4305833"/>
                <a:gd name="connsiteX12560" fmla="*/ 1544919 w 4308628"/>
                <a:gd name="connsiteY12560" fmla="*/ 540799 h 4305833"/>
                <a:gd name="connsiteX12561" fmla="*/ 1451499 w 4308628"/>
                <a:gd name="connsiteY12561" fmla="*/ 441150 h 4305833"/>
                <a:gd name="connsiteX12562" fmla="*/ 1450400 w 4308628"/>
                <a:gd name="connsiteY12562" fmla="*/ 434189 h 4305833"/>
                <a:gd name="connsiteX12563" fmla="*/ 1450400 w 4308628"/>
                <a:gd name="connsiteY12563" fmla="*/ 434189 h 4305833"/>
                <a:gd name="connsiteX12564" fmla="*/ 1546751 w 4308628"/>
                <a:gd name="connsiteY12564" fmla="*/ 559116 h 4305833"/>
                <a:gd name="connsiteX12565" fmla="*/ 1513779 w 4308628"/>
                <a:gd name="connsiteY12565" fmla="*/ 678182 h 4305833"/>
                <a:gd name="connsiteX12566" fmla="*/ 1509749 w 4308628"/>
                <a:gd name="connsiteY12566" fmla="*/ 680014 h 4305833"/>
                <a:gd name="connsiteX12567" fmla="*/ 1368702 w 4308628"/>
                <a:gd name="connsiteY12567" fmla="*/ 578167 h 4305833"/>
                <a:gd name="connsiteX12568" fmla="*/ 1546385 w 4308628"/>
                <a:gd name="connsiteY12568" fmla="*/ 558017 h 4305833"/>
                <a:gd name="connsiteX12569" fmla="*/ 1546751 w 4308628"/>
                <a:gd name="connsiteY12569" fmla="*/ 559116 h 4305833"/>
                <a:gd name="connsiteX12570" fmla="*/ 1546751 w 4308628"/>
                <a:gd name="connsiteY12570" fmla="*/ 559116 h 4305833"/>
                <a:gd name="connsiteX12571" fmla="*/ 1285173 w 4308628"/>
                <a:gd name="connsiteY12571" fmla="*/ 731303 h 4305833"/>
                <a:gd name="connsiteX12572" fmla="*/ 1285173 w 4308628"/>
                <a:gd name="connsiteY12572" fmla="*/ 732036 h 4305833"/>
                <a:gd name="connsiteX12573" fmla="*/ 1285173 w 4308628"/>
                <a:gd name="connsiteY12573" fmla="*/ 732036 h 4305833"/>
                <a:gd name="connsiteX12574" fmla="*/ 1284807 w 4308628"/>
                <a:gd name="connsiteY12574" fmla="*/ 732402 h 4305833"/>
                <a:gd name="connsiteX12575" fmla="*/ 1282242 w 4308628"/>
                <a:gd name="connsiteY12575" fmla="*/ 787356 h 4305833"/>
                <a:gd name="connsiteX12576" fmla="*/ 1253667 w 4308628"/>
                <a:gd name="connsiteY12576" fmla="*/ 728373 h 4305833"/>
                <a:gd name="connsiteX12577" fmla="*/ 1254766 w 4308628"/>
                <a:gd name="connsiteY12577" fmla="*/ 724709 h 4305833"/>
                <a:gd name="connsiteX12578" fmla="*/ 1254033 w 4308628"/>
                <a:gd name="connsiteY12578" fmla="*/ 723244 h 4305833"/>
                <a:gd name="connsiteX12579" fmla="*/ 1343058 w 4308628"/>
                <a:gd name="connsiteY12579" fmla="*/ 603445 h 4305833"/>
                <a:gd name="connsiteX12580" fmla="*/ 1285173 w 4308628"/>
                <a:gd name="connsiteY12580" fmla="*/ 731303 h 4305833"/>
                <a:gd name="connsiteX12581" fmla="*/ 1254766 w 4308628"/>
                <a:gd name="connsiteY12581" fmla="*/ 746324 h 4305833"/>
                <a:gd name="connsiteX12582" fmla="*/ 1281876 w 4308628"/>
                <a:gd name="connsiteY12582" fmla="*/ 801644 h 4305833"/>
                <a:gd name="connsiteX12583" fmla="*/ 1281510 w 4308628"/>
                <a:gd name="connsiteY12583" fmla="*/ 806040 h 4305833"/>
                <a:gd name="connsiteX12584" fmla="*/ 1258063 w 4308628"/>
                <a:gd name="connsiteY12584" fmla="*/ 767206 h 4305833"/>
                <a:gd name="connsiteX12585" fmla="*/ 1254766 w 4308628"/>
                <a:gd name="connsiteY12585" fmla="*/ 746324 h 4305833"/>
                <a:gd name="connsiteX12586" fmla="*/ 1280777 w 4308628"/>
                <a:gd name="connsiteY12586" fmla="*/ 818130 h 4305833"/>
                <a:gd name="connsiteX12587" fmla="*/ 1278579 w 4308628"/>
                <a:gd name="connsiteY12587" fmla="*/ 861360 h 4305833"/>
                <a:gd name="connsiteX12588" fmla="*/ 1270519 w 4308628"/>
                <a:gd name="connsiteY12588" fmla="*/ 857696 h 4305833"/>
                <a:gd name="connsiteX12589" fmla="*/ 1260261 w 4308628"/>
                <a:gd name="connsiteY12589" fmla="*/ 784425 h 4305833"/>
                <a:gd name="connsiteX12590" fmla="*/ 1280777 w 4308628"/>
                <a:gd name="connsiteY12590" fmla="*/ 818130 h 4305833"/>
                <a:gd name="connsiteX12591" fmla="*/ 1278213 w 4308628"/>
                <a:gd name="connsiteY12591" fmla="*/ 868687 h 4305833"/>
                <a:gd name="connsiteX12592" fmla="*/ 1276747 w 4308628"/>
                <a:gd name="connsiteY12592" fmla="*/ 900560 h 4305833"/>
                <a:gd name="connsiteX12593" fmla="*/ 1271618 w 4308628"/>
                <a:gd name="connsiteY12593" fmla="*/ 865756 h 4305833"/>
                <a:gd name="connsiteX12594" fmla="*/ 1278213 w 4308628"/>
                <a:gd name="connsiteY12594" fmla="*/ 868687 h 4305833"/>
                <a:gd name="connsiteX12595" fmla="*/ 1254033 w 4308628"/>
                <a:gd name="connsiteY12595" fmla="*/ 917046 h 4305833"/>
                <a:gd name="connsiteX12596" fmla="*/ 1223259 w 4308628"/>
                <a:gd name="connsiteY12596" fmla="*/ 907887 h 4305833"/>
                <a:gd name="connsiteX12597" fmla="*/ 1222527 w 4308628"/>
                <a:gd name="connsiteY12597" fmla="*/ 900926 h 4305833"/>
                <a:gd name="connsiteX12598" fmla="*/ 1254033 w 4308628"/>
                <a:gd name="connsiteY12598" fmla="*/ 917046 h 4305833"/>
                <a:gd name="connsiteX12599" fmla="*/ 1216298 w 4308628"/>
                <a:gd name="connsiteY12599" fmla="*/ 906055 h 4305833"/>
                <a:gd name="connsiteX12600" fmla="*/ 1174900 w 4308628"/>
                <a:gd name="connsiteY12600" fmla="*/ 893965 h 4305833"/>
                <a:gd name="connsiteX12601" fmla="*/ 1149622 w 4308628"/>
                <a:gd name="connsiteY12601" fmla="*/ 863558 h 4305833"/>
                <a:gd name="connsiteX12602" fmla="*/ 1215932 w 4308628"/>
                <a:gd name="connsiteY12602" fmla="*/ 897262 h 4305833"/>
                <a:gd name="connsiteX12603" fmla="*/ 1216298 w 4308628"/>
                <a:gd name="connsiteY12603" fmla="*/ 906055 h 4305833"/>
                <a:gd name="connsiteX12604" fmla="*/ 1163177 w 4308628"/>
                <a:gd name="connsiteY12604" fmla="*/ 890302 h 4305833"/>
                <a:gd name="connsiteX12605" fmla="*/ 1159147 w 4308628"/>
                <a:gd name="connsiteY12605" fmla="*/ 889203 h 4305833"/>
                <a:gd name="connsiteX12606" fmla="*/ 1115551 w 4308628"/>
                <a:gd name="connsiteY12606" fmla="*/ 845973 h 4305833"/>
                <a:gd name="connsiteX12607" fmla="*/ 1134235 w 4308628"/>
                <a:gd name="connsiteY12607" fmla="*/ 855498 h 4305833"/>
                <a:gd name="connsiteX12608" fmla="*/ 1163177 w 4308628"/>
                <a:gd name="connsiteY12608" fmla="*/ 890302 h 4305833"/>
                <a:gd name="connsiteX12609" fmla="*/ 1093203 w 4308628"/>
                <a:gd name="connsiteY12609" fmla="*/ 837913 h 4305833"/>
                <a:gd name="connsiteX12610" fmla="*/ 1097233 w 4308628"/>
                <a:gd name="connsiteY12610" fmla="*/ 839745 h 4305833"/>
                <a:gd name="connsiteX12611" fmla="*/ 1098698 w 4308628"/>
                <a:gd name="connsiteY12611" fmla="*/ 839378 h 4305833"/>
                <a:gd name="connsiteX12612" fmla="*/ 1145226 w 4308628"/>
                <a:gd name="connsiteY12612" fmla="*/ 885539 h 4305833"/>
                <a:gd name="connsiteX12613" fmla="*/ 1092470 w 4308628"/>
                <a:gd name="connsiteY12613" fmla="*/ 870152 h 4305833"/>
                <a:gd name="connsiteX12614" fmla="*/ 1091738 w 4308628"/>
                <a:gd name="connsiteY12614" fmla="*/ 870152 h 4305833"/>
                <a:gd name="connsiteX12615" fmla="*/ 1091005 w 4308628"/>
                <a:gd name="connsiteY12615" fmla="*/ 869786 h 4305833"/>
                <a:gd name="connsiteX12616" fmla="*/ 1091005 w 4308628"/>
                <a:gd name="connsiteY12616" fmla="*/ 869786 h 4305833"/>
                <a:gd name="connsiteX12617" fmla="*/ 951424 w 4308628"/>
                <a:gd name="connsiteY12617" fmla="*/ 882974 h 4305833"/>
                <a:gd name="connsiteX12618" fmla="*/ 1093203 w 4308628"/>
                <a:gd name="connsiteY12618" fmla="*/ 837913 h 4305833"/>
                <a:gd name="connsiteX12619" fmla="*/ 969741 w 4308628"/>
                <a:gd name="connsiteY12619" fmla="*/ 1065420 h 4305833"/>
                <a:gd name="connsiteX12620" fmla="*/ 966444 w 4308628"/>
                <a:gd name="connsiteY12620" fmla="*/ 1068350 h 4305833"/>
                <a:gd name="connsiteX12621" fmla="*/ 843349 w 4308628"/>
                <a:gd name="connsiteY12621" fmla="*/ 1061023 h 4305833"/>
                <a:gd name="connsiteX12622" fmla="*/ 842250 w 4308628"/>
                <a:gd name="connsiteY12622" fmla="*/ 1059924 h 4305833"/>
                <a:gd name="connsiteX12623" fmla="*/ 919184 w 4308628"/>
                <a:gd name="connsiteY12623" fmla="*/ 898728 h 4305833"/>
                <a:gd name="connsiteX12624" fmla="*/ 969741 w 4308628"/>
                <a:gd name="connsiteY12624" fmla="*/ 1065420 h 4305833"/>
                <a:gd name="connsiteX12625" fmla="*/ 651012 w 4308628"/>
                <a:gd name="connsiteY12625" fmla="*/ 938294 h 4305833"/>
                <a:gd name="connsiteX12626" fmla="*/ 533778 w 4308628"/>
                <a:gd name="connsiteY12626" fmla="*/ 1095461 h 4305833"/>
                <a:gd name="connsiteX12627" fmla="*/ 531947 w 4308628"/>
                <a:gd name="connsiteY12627" fmla="*/ 1095461 h 4305833"/>
                <a:gd name="connsiteX12628" fmla="*/ 471498 w 4308628"/>
                <a:gd name="connsiteY12628" fmla="*/ 1028051 h 4305833"/>
                <a:gd name="connsiteX12629" fmla="*/ 467834 w 4308628"/>
                <a:gd name="connsiteY12629" fmla="*/ 867221 h 4305833"/>
                <a:gd name="connsiteX12630" fmla="*/ 651012 w 4308628"/>
                <a:gd name="connsiteY12630" fmla="*/ 938294 h 4305833"/>
                <a:gd name="connsiteX12631" fmla="*/ 651012 w 4308628"/>
                <a:gd name="connsiteY12631" fmla="*/ 938294 h 4305833"/>
                <a:gd name="connsiteX12632" fmla="*/ 464904 w 4308628"/>
                <a:gd name="connsiteY12632" fmla="*/ 1020358 h 4305833"/>
                <a:gd name="connsiteX12633" fmla="*/ 433397 w 4308628"/>
                <a:gd name="connsiteY12633" fmla="*/ 985188 h 4305833"/>
                <a:gd name="connsiteX12634" fmla="*/ 433763 w 4308628"/>
                <a:gd name="connsiteY12634" fmla="*/ 977861 h 4305833"/>
                <a:gd name="connsiteX12635" fmla="*/ 430833 w 4308628"/>
                <a:gd name="connsiteY12635" fmla="*/ 974930 h 4305833"/>
                <a:gd name="connsiteX12636" fmla="*/ 461606 w 4308628"/>
                <a:gd name="connsiteY12636" fmla="*/ 881875 h 4305833"/>
                <a:gd name="connsiteX12637" fmla="*/ 464904 w 4308628"/>
                <a:gd name="connsiteY12637" fmla="*/ 1020358 h 4305833"/>
                <a:gd name="connsiteX12638" fmla="*/ 465270 w 4308628"/>
                <a:gd name="connsiteY12638" fmla="*/ 1030982 h 4305833"/>
                <a:gd name="connsiteX12639" fmla="*/ 466003 w 4308628"/>
                <a:gd name="connsiteY12639" fmla="*/ 1057726 h 4305833"/>
                <a:gd name="connsiteX12640" fmla="*/ 450982 w 4308628"/>
                <a:gd name="connsiteY12640" fmla="*/ 1025853 h 4305833"/>
                <a:gd name="connsiteX12641" fmla="*/ 439625 w 4308628"/>
                <a:gd name="connsiteY12641" fmla="*/ 1002040 h 4305833"/>
                <a:gd name="connsiteX12642" fmla="*/ 465270 w 4308628"/>
                <a:gd name="connsiteY12642" fmla="*/ 1030982 h 4305833"/>
                <a:gd name="connsiteX12643" fmla="*/ 404455 w 4308628"/>
                <a:gd name="connsiteY12643" fmla="*/ 1128066 h 4305833"/>
                <a:gd name="connsiteX12644" fmla="*/ 367087 w 4308628"/>
                <a:gd name="connsiteY12644" fmla="*/ 1117076 h 4305833"/>
                <a:gd name="connsiteX12645" fmla="*/ 393831 w 4308628"/>
                <a:gd name="connsiteY12645" fmla="*/ 1117076 h 4305833"/>
                <a:gd name="connsiteX12646" fmla="*/ 429001 w 4308628"/>
                <a:gd name="connsiteY12646" fmla="*/ 1116709 h 4305833"/>
                <a:gd name="connsiteX12647" fmla="*/ 404455 w 4308628"/>
                <a:gd name="connsiteY12647" fmla="*/ 1128066 h 4305833"/>
                <a:gd name="connsiteX12648" fmla="*/ 405188 w 4308628"/>
                <a:gd name="connsiteY12648" fmla="*/ 1135393 h 4305833"/>
                <a:gd name="connsiteX12649" fmla="*/ 492380 w 4308628"/>
                <a:gd name="connsiteY12649" fmla="*/ 1160306 h 4305833"/>
                <a:gd name="connsiteX12650" fmla="*/ 493113 w 4308628"/>
                <a:gd name="connsiteY12650" fmla="*/ 1161771 h 4305833"/>
                <a:gd name="connsiteX12651" fmla="*/ 402989 w 4308628"/>
                <a:gd name="connsiteY12651" fmla="*/ 1335790 h 4305833"/>
                <a:gd name="connsiteX12652" fmla="*/ 402989 w 4308628"/>
                <a:gd name="connsiteY12652" fmla="*/ 1335790 h 4305833"/>
                <a:gd name="connsiteX12653" fmla="*/ 259378 w 4308628"/>
                <a:gd name="connsiteY12653" fmla="*/ 1202436 h 4305833"/>
                <a:gd name="connsiteX12654" fmla="*/ 405188 w 4308628"/>
                <a:gd name="connsiteY12654" fmla="*/ 1135393 h 4305833"/>
                <a:gd name="connsiteX12655" fmla="*/ 596792 w 4308628"/>
                <a:gd name="connsiteY12655" fmla="*/ 1455222 h 4305833"/>
                <a:gd name="connsiteX12656" fmla="*/ 597158 w 4308628"/>
                <a:gd name="connsiteY12656" fmla="*/ 1455222 h 4305833"/>
                <a:gd name="connsiteX12657" fmla="*/ 657606 w 4308628"/>
                <a:gd name="connsiteY12657" fmla="*/ 1562564 h 4305833"/>
                <a:gd name="connsiteX12658" fmla="*/ 657606 w 4308628"/>
                <a:gd name="connsiteY12658" fmla="*/ 1562564 h 4305833"/>
                <a:gd name="connsiteX12659" fmla="*/ 656141 w 4308628"/>
                <a:gd name="connsiteY12659" fmla="*/ 1566960 h 4305833"/>
                <a:gd name="connsiteX12660" fmla="*/ 484320 w 4308628"/>
                <a:gd name="connsiteY12660" fmla="*/ 1594803 h 4305833"/>
                <a:gd name="connsiteX12661" fmla="*/ 595326 w 4308628"/>
                <a:gd name="connsiteY12661" fmla="*/ 1454855 h 4305833"/>
                <a:gd name="connsiteX12662" fmla="*/ 596792 w 4308628"/>
                <a:gd name="connsiteY12662" fmla="*/ 1455222 h 4305833"/>
                <a:gd name="connsiteX12663" fmla="*/ 596792 w 4308628"/>
                <a:gd name="connsiteY12663" fmla="*/ 1455222 h 4305833"/>
                <a:gd name="connsiteX12664" fmla="*/ 533778 w 4308628"/>
                <a:gd name="connsiteY12664" fmla="*/ 1761861 h 4305833"/>
                <a:gd name="connsiteX12665" fmla="*/ 534145 w 4308628"/>
                <a:gd name="connsiteY12665" fmla="*/ 1762228 h 4305833"/>
                <a:gd name="connsiteX12666" fmla="*/ 534511 w 4308628"/>
                <a:gd name="connsiteY12666" fmla="*/ 1762594 h 4305833"/>
                <a:gd name="connsiteX12667" fmla="*/ 534511 w 4308628"/>
                <a:gd name="connsiteY12667" fmla="*/ 1762960 h 4305833"/>
                <a:gd name="connsiteX12668" fmla="*/ 571513 w 4308628"/>
                <a:gd name="connsiteY12668" fmla="*/ 1803626 h 4305833"/>
                <a:gd name="connsiteX12669" fmla="*/ 509599 w 4308628"/>
                <a:gd name="connsiteY12669" fmla="*/ 1782011 h 4305833"/>
                <a:gd name="connsiteX12670" fmla="*/ 506302 w 4308628"/>
                <a:gd name="connsiteY12670" fmla="*/ 1777981 h 4305833"/>
                <a:gd name="connsiteX12671" fmla="*/ 484320 w 4308628"/>
                <a:gd name="connsiteY12671" fmla="*/ 1630340 h 4305833"/>
                <a:gd name="connsiteX12672" fmla="*/ 533778 w 4308628"/>
                <a:gd name="connsiteY12672" fmla="*/ 1761861 h 4305833"/>
                <a:gd name="connsiteX12673" fmla="*/ 523154 w 4308628"/>
                <a:gd name="connsiteY12673" fmla="*/ 1794100 h 4305833"/>
                <a:gd name="connsiteX12674" fmla="*/ 581038 w 4308628"/>
                <a:gd name="connsiteY12674" fmla="*/ 1814250 h 4305833"/>
                <a:gd name="connsiteX12675" fmla="*/ 583969 w 4308628"/>
                <a:gd name="connsiteY12675" fmla="*/ 1817547 h 4305833"/>
                <a:gd name="connsiteX12676" fmla="*/ 540006 w 4308628"/>
                <a:gd name="connsiteY12676" fmla="*/ 1806557 h 4305833"/>
                <a:gd name="connsiteX12677" fmla="*/ 523154 w 4308628"/>
                <a:gd name="connsiteY12677" fmla="*/ 1794100 h 4305833"/>
                <a:gd name="connsiteX12678" fmla="*/ 592395 w 4308628"/>
                <a:gd name="connsiteY12678" fmla="*/ 1826340 h 4305833"/>
                <a:gd name="connsiteX12679" fmla="*/ 621704 w 4308628"/>
                <a:gd name="connsiteY12679" fmla="*/ 1858213 h 4305833"/>
                <a:gd name="connsiteX12680" fmla="*/ 613644 w 4308628"/>
                <a:gd name="connsiteY12680" fmla="*/ 1861143 h 4305833"/>
                <a:gd name="connsiteX12681" fmla="*/ 554294 w 4308628"/>
                <a:gd name="connsiteY12681" fmla="*/ 1816448 h 4305833"/>
                <a:gd name="connsiteX12682" fmla="*/ 592395 w 4308628"/>
                <a:gd name="connsiteY12682" fmla="*/ 1826340 h 4305833"/>
                <a:gd name="connsiteX12683" fmla="*/ 626466 w 4308628"/>
                <a:gd name="connsiteY12683" fmla="*/ 1864074 h 4305833"/>
                <a:gd name="connsiteX12684" fmla="*/ 648081 w 4308628"/>
                <a:gd name="connsiteY12684" fmla="*/ 1887521 h 4305833"/>
                <a:gd name="connsiteX12685" fmla="*/ 619872 w 4308628"/>
                <a:gd name="connsiteY12685" fmla="*/ 1866273 h 4305833"/>
                <a:gd name="connsiteX12686" fmla="*/ 626466 w 4308628"/>
                <a:gd name="connsiteY12686" fmla="*/ 1864074 h 4305833"/>
                <a:gd name="connsiteX12687" fmla="*/ 643319 w 4308628"/>
                <a:gd name="connsiteY12687" fmla="*/ 1915364 h 4305833"/>
                <a:gd name="connsiteX12688" fmla="*/ 615109 w 4308628"/>
                <a:gd name="connsiteY12688" fmla="*/ 1930751 h 4305833"/>
                <a:gd name="connsiteX12689" fmla="*/ 609614 w 4308628"/>
                <a:gd name="connsiteY12689" fmla="*/ 1926355 h 4305833"/>
                <a:gd name="connsiteX12690" fmla="*/ 643319 w 4308628"/>
                <a:gd name="connsiteY12690" fmla="*/ 1915364 h 4305833"/>
                <a:gd name="connsiteX12691" fmla="*/ 608881 w 4308628"/>
                <a:gd name="connsiteY12691" fmla="*/ 1934048 h 4305833"/>
                <a:gd name="connsiteX12692" fmla="*/ 571147 w 4308628"/>
                <a:gd name="connsiteY12692" fmla="*/ 1954198 h 4305833"/>
                <a:gd name="connsiteX12693" fmla="*/ 531947 w 4308628"/>
                <a:gd name="connsiteY12693" fmla="*/ 1950534 h 4305833"/>
                <a:gd name="connsiteX12694" fmla="*/ 602287 w 4308628"/>
                <a:gd name="connsiteY12694" fmla="*/ 1927820 h 4305833"/>
                <a:gd name="connsiteX12695" fmla="*/ 608881 w 4308628"/>
                <a:gd name="connsiteY12695" fmla="*/ 1934048 h 4305833"/>
                <a:gd name="connsiteX12696" fmla="*/ 560156 w 4308628"/>
                <a:gd name="connsiteY12696" fmla="*/ 1960426 h 4305833"/>
                <a:gd name="connsiteX12697" fmla="*/ 556126 w 4308628"/>
                <a:gd name="connsiteY12697" fmla="*/ 1962624 h 4305833"/>
                <a:gd name="connsiteX12698" fmla="*/ 494578 w 4308628"/>
                <a:gd name="connsiteY12698" fmla="*/ 1962990 h 4305833"/>
                <a:gd name="connsiteX12699" fmla="*/ 514728 w 4308628"/>
                <a:gd name="connsiteY12699" fmla="*/ 1956396 h 4305833"/>
                <a:gd name="connsiteX12700" fmla="*/ 560156 w 4308628"/>
                <a:gd name="connsiteY12700" fmla="*/ 1960426 h 4305833"/>
                <a:gd name="connsiteX12701" fmla="*/ 473330 w 4308628"/>
                <a:gd name="connsiteY12701" fmla="*/ 1972516 h 4305833"/>
                <a:gd name="connsiteX12702" fmla="*/ 478092 w 4308628"/>
                <a:gd name="connsiteY12702" fmla="*/ 1969585 h 4305833"/>
                <a:gd name="connsiteX12703" fmla="*/ 543670 w 4308628"/>
                <a:gd name="connsiteY12703" fmla="*/ 1969218 h 4305833"/>
                <a:gd name="connsiteX12704" fmla="*/ 495311 w 4308628"/>
                <a:gd name="connsiteY12704" fmla="*/ 1995596 h 4305833"/>
                <a:gd name="connsiteX12705" fmla="*/ 494945 w 4308628"/>
                <a:gd name="connsiteY12705" fmla="*/ 1996329 h 4305833"/>
                <a:gd name="connsiteX12706" fmla="*/ 494578 w 4308628"/>
                <a:gd name="connsiteY12706" fmla="*/ 1996695 h 4305833"/>
                <a:gd name="connsiteX12707" fmla="*/ 404821 w 4308628"/>
                <a:gd name="connsiteY12707" fmla="*/ 2105136 h 4305833"/>
                <a:gd name="connsiteX12708" fmla="*/ 473330 w 4308628"/>
                <a:gd name="connsiteY12708" fmla="*/ 1972516 h 4305833"/>
                <a:gd name="connsiteX12709" fmla="*/ 546601 w 4308628"/>
                <a:gd name="connsiteY12709" fmla="*/ 2220538 h 4305833"/>
                <a:gd name="connsiteX12710" fmla="*/ 546601 w 4308628"/>
                <a:gd name="connsiteY12710" fmla="*/ 2224935 h 4305833"/>
                <a:gd name="connsiteX12711" fmla="*/ 454279 w 4308628"/>
                <a:gd name="connsiteY12711" fmla="*/ 2306632 h 4305833"/>
                <a:gd name="connsiteX12712" fmla="*/ 452447 w 4308628"/>
                <a:gd name="connsiteY12712" fmla="*/ 2306632 h 4305833"/>
                <a:gd name="connsiteX12713" fmla="*/ 393098 w 4308628"/>
                <a:gd name="connsiteY12713" fmla="*/ 2138108 h 4305833"/>
                <a:gd name="connsiteX12714" fmla="*/ 546601 w 4308628"/>
                <a:gd name="connsiteY12714" fmla="*/ 2220538 h 4305833"/>
                <a:gd name="connsiteX12715" fmla="*/ 231535 w 4308628"/>
                <a:gd name="connsiteY12715" fmla="*/ 2356456 h 4305833"/>
                <a:gd name="connsiteX12716" fmla="*/ 260111 w 4308628"/>
                <a:gd name="connsiteY12716" fmla="*/ 2550625 h 4305833"/>
                <a:gd name="connsiteX12717" fmla="*/ 259012 w 4308628"/>
                <a:gd name="connsiteY12717" fmla="*/ 2551724 h 4305833"/>
                <a:gd name="connsiteX12718" fmla="*/ 168522 w 4308628"/>
                <a:gd name="connsiteY12718" fmla="*/ 2546961 h 4305833"/>
                <a:gd name="connsiteX12719" fmla="*/ 52387 w 4308628"/>
                <a:gd name="connsiteY12719" fmla="*/ 2435955 h 4305833"/>
                <a:gd name="connsiteX12720" fmla="*/ 231535 w 4308628"/>
                <a:gd name="connsiteY12720" fmla="*/ 2356456 h 4305833"/>
                <a:gd name="connsiteX12721" fmla="*/ 231535 w 4308628"/>
                <a:gd name="connsiteY12721" fmla="*/ 2356456 h 4305833"/>
                <a:gd name="connsiteX12722" fmla="*/ 165591 w 4308628"/>
                <a:gd name="connsiteY12722" fmla="*/ 2553555 h 4305833"/>
                <a:gd name="connsiteX12723" fmla="*/ 185008 w 4308628"/>
                <a:gd name="connsiteY12723" fmla="*/ 2571873 h 4305833"/>
                <a:gd name="connsiteX12724" fmla="*/ 152036 w 4308628"/>
                <a:gd name="connsiteY12724" fmla="*/ 2560150 h 4305833"/>
                <a:gd name="connsiteX12725" fmla="*/ 126758 w 4308628"/>
                <a:gd name="connsiteY12725" fmla="*/ 2551357 h 4305833"/>
                <a:gd name="connsiteX12726" fmla="*/ 165591 w 4308628"/>
                <a:gd name="connsiteY12726" fmla="*/ 2553555 h 4305833"/>
                <a:gd name="connsiteX12727" fmla="*/ 191236 w 4308628"/>
                <a:gd name="connsiteY12727" fmla="*/ 2664927 h 4305833"/>
                <a:gd name="connsiteX12728" fmla="*/ 157165 w 4308628"/>
                <a:gd name="connsiteY12728" fmla="*/ 2683978 h 4305833"/>
                <a:gd name="connsiteX12729" fmla="*/ 175849 w 4308628"/>
                <a:gd name="connsiteY12729" fmla="*/ 2664927 h 4305833"/>
                <a:gd name="connsiteX12730" fmla="*/ 200395 w 4308628"/>
                <a:gd name="connsiteY12730" fmla="*/ 2640015 h 4305833"/>
                <a:gd name="connsiteX12731" fmla="*/ 191236 w 4308628"/>
                <a:gd name="connsiteY12731" fmla="*/ 2664927 h 4305833"/>
                <a:gd name="connsiteX12732" fmla="*/ 141045 w 4308628"/>
                <a:gd name="connsiteY12732" fmla="*/ 2706326 h 4305833"/>
                <a:gd name="connsiteX12733" fmla="*/ 144709 w 4308628"/>
                <a:gd name="connsiteY12733" fmla="*/ 2704494 h 4305833"/>
                <a:gd name="connsiteX12734" fmla="*/ 146541 w 4308628"/>
                <a:gd name="connsiteY12734" fmla="*/ 2697533 h 4305833"/>
                <a:gd name="connsiteX12735" fmla="*/ 187939 w 4308628"/>
                <a:gd name="connsiteY12735" fmla="*/ 2674453 h 4305833"/>
                <a:gd name="connsiteX12736" fmla="*/ 139946 w 4308628"/>
                <a:gd name="connsiteY12736" fmla="*/ 2804142 h 4305833"/>
                <a:gd name="connsiteX12737" fmla="*/ 141045 w 4308628"/>
                <a:gd name="connsiteY12737" fmla="*/ 2706326 h 4305833"/>
                <a:gd name="connsiteX12738" fmla="*/ 196731 w 4308628"/>
                <a:gd name="connsiteY12738" fmla="*/ 2669690 h 4305833"/>
                <a:gd name="connsiteX12739" fmla="*/ 275864 w 4308628"/>
                <a:gd name="connsiteY12739" fmla="*/ 2625728 h 4305833"/>
                <a:gd name="connsiteX12740" fmla="*/ 277696 w 4308628"/>
                <a:gd name="connsiteY12740" fmla="*/ 2626460 h 4305833"/>
                <a:gd name="connsiteX12741" fmla="*/ 337045 w 4308628"/>
                <a:gd name="connsiteY12741" fmla="*/ 2813301 h 4305833"/>
                <a:gd name="connsiteX12742" fmla="*/ 337045 w 4308628"/>
                <a:gd name="connsiteY12742" fmla="*/ 2813301 h 4305833"/>
                <a:gd name="connsiteX12743" fmla="*/ 141045 w 4308628"/>
                <a:gd name="connsiteY12743" fmla="*/ 2820628 h 4305833"/>
                <a:gd name="connsiteX12744" fmla="*/ 196731 w 4308628"/>
                <a:gd name="connsiteY12744" fmla="*/ 2669690 h 4305833"/>
                <a:gd name="connsiteX12745" fmla="*/ 441090 w 4308628"/>
                <a:gd name="connsiteY12745" fmla="*/ 2855432 h 4305833"/>
                <a:gd name="connsiteX12746" fmla="*/ 434130 w 4308628"/>
                <a:gd name="connsiteY12746" fmla="*/ 2856531 h 4305833"/>
                <a:gd name="connsiteX12747" fmla="*/ 351333 w 4308628"/>
                <a:gd name="connsiteY12747" fmla="*/ 2816965 h 4305833"/>
                <a:gd name="connsiteX12748" fmla="*/ 540739 w 4308628"/>
                <a:gd name="connsiteY12748" fmla="*/ 2762012 h 4305833"/>
                <a:gd name="connsiteX12749" fmla="*/ 441090 w 4308628"/>
                <a:gd name="connsiteY12749" fmla="*/ 2855432 h 4305833"/>
                <a:gd name="connsiteX12750" fmla="*/ 559057 w 4308628"/>
                <a:gd name="connsiteY12750" fmla="*/ 2759814 h 4305833"/>
                <a:gd name="connsiteX12751" fmla="*/ 677756 w 4308628"/>
                <a:gd name="connsiteY12751" fmla="*/ 2792786 h 4305833"/>
                <a:gd name="connsiteX12752" fmla="*/ 677756 w 4308628"/>
                <a:gd name="connsiteY12752" fmla="*/ 2792786 h 4305833"/>
                <a:gd name="connsiteX12753" fmla="*/ 679954 w 4308628"/>
                <a:gd name="connsiteY12753" fmla="*/ 2796815 h 4305833"/>
                <a:gd name="connsiteX12754" fmla="*/ 578107 w 4308628"/>
                <a:gd name="connsiteY12754" fmla="*/ 2937862 h 4305833"/>
                <a:gd name="connsiteX12755" fmla="*/ 557958 w 4308628"/>
                <a:gd name="connsiteY12755" fmla="*/ 2760180 h 4305833"/>
                <a:gd name="connsiteX12756" fmla="*/ 559057 w 4308628"/>
                <a:gd name="connsiteY12756" fmla="*/ 2759814 h 4305833"/>
                <a:gd name="connsiteX12757" fmla="*/ 559057 w 4308628"/>
                <a:gd name="connsiteY12757" fmla="*/ 2759814 h 4305833"/>
                <a:gd name="connsiteX12758" fmla="*/ 731244 w 4308628"/>
                <a:gd name="connsiteY12758" fmla="*/ 3021391 h 4305833"/>
                <a:gd name="connsiteX12759" fmla="*/ 731244 w 4308628"/>
                <a:gd name="connsiteY12759" fmla="*/ 3021391 h 4305833"/>
                <a:gd name="connsiteX12760" fmla="*/ 731244 w 4308628"/>
                <a:gd name="connsiteY12760" fmla="*/ 3021391 h 4305833"/>
                <a:gd name="connsiteX12761" fmla="*/ 732343 w 4308628"/>
                <a:gd name="connsiteY12761" fmla="*/ 3021391 h 4305833"/>
                <a:gd name="connsiteX12762" fmla="*/ 732343 w 4308628"/>
                <a:gd name="connsiteY12762" fmla="*/ 3021391 h 4305833"/>
                <a:gd name="connsiteX12763" fmla="*/ 787296 w 4308628"/>
                <a:gd name="connsiteY12763" fmla="*/ 3023956 h 4305833"/>
                <a:gd name="connsiteX12764" fmla="*/ 727947 w 4308628"/>
                <a:gd name="connsiteY12764" fmla="*/ 3052532 h 4305833"/>
                <a:gd name="connsiteX12765" fmla="*/ 722818 w 4308628"/>
                <a:gd name="connsiteY12765" fmla="*/ 3052165 h 4305833"/>
                <a:gd name="connsiteX12766" fmla="*/ 603020 w 4308628"/>
                <a:gd name="connsiteY12766" fmla="*/ 2963507 h 4305833"/>
                <a:gd name="connsiteX12767" fmla="*/ 731244 w 4308628"/>
                <a:gd name="connsiteY12767" fmla="*/ 3021391 h 4305833"/>
                <a:gd name="connsiteX12768" fmla="*/ 746264 w 4308628"/>
                <a:gd name="connsiteY12768" fmla="*/ 3051799 h 4305833"/>
                <a:gd name="connsiteX12769" fmla="*/ 801584 w 4308628"/>
                <a:gd name="connsiteY12769" fmla="*/ 3025055 h 4305833"/>
                <a:gd name="connsiteX12770" fmla="*/ 805980 w 4308628"/>
                <a:gd name="connsiteY12770" fmla="*/ 3025055 h 4305833"/>
                <a:gd name="connsiteX12771" fmla="*/ 767147 w 4308628"/>
                <a:gd name="connsiteY12771" fmla="*/ 3048501 h 4305833"/>
                <a:gd name="connsiteX12772" fmla="*/ 746264 w 4308628"/>
                <a:gd name="connsiteY12772" fmla="*/ 3051799 h 4305833"/>
                <a:gd name="connsiteX12773" fmla="*/ 818070 w 4308628"/>
                <a:gd name="connsiteY12773" fmla="*/ 3025788 h 4305833"/>
                <a:gd name="connsiteX12774" fmla="*/ 861300 w 4308628"/>
                <a:gd name="connsiteY12774" fmla="*/ 3027986 h 4305833"/>
                <a:gd name="connsiteX12775" fmla="*/ 857637 w 4308628"/>
                <a:gd name="connsiteY12775" fmla="*/ 3036046 h 4305833"/>
                <a:gd name="connsiteX12776" fmla="*/ 784366 w 4308628"/>
                <a:gd name="connsiteY12776" fmla="*/ 3046303 h 4305833"/>
                <a:gd name="connsiteX12777" fmla="*/ 818070 w 4308628"/>
                <a:gd name="connsiteY12777" fmla="*/ 3025788 h 4305833"/>
                <a:gd name="connsiteX12778" fmla="*/ 868627 w 4308628"/>
                <a:gd name="connsiteY12778" fmla="*/ 3028352 h 4305833"/>
                <a:gd name="connsiteX12779" fmla="*/ 900500 w 4308628"/>
                <a:gd name="connsiteY12779" fmla="*/ 3029817 h 4305833"/>
                <a:gd name="connsiteX12780" fmla="*/ 865696 w 4308628"/>
                <a:gd name="connsiteY12780" fmla="*/ 3034946 h 4305833"/>
                <a:gd name="connsiteX12781" fmla="*/ 868627 w 4308628"/>
                <a:gd name="connsiteY12781" fmla="*/ 3028352 h 4305833"/>
                <a:gd name="connsiteX12782" fmla="*/ 916620 w 4308628"/>
                <a:gd name="connsiteY12782" fmla="*/ 3052532 h 4305833"/>
                <a:gd name="connsiteX12783" fmla="*/ 907827 w 4308628"/>
                <a:gd name="connsiteY12783" fmla="*/ 3083305 h 4305833"/>
                <a:gd name="connsiteX12784" fmla="*/ 900867 w 4308628"/>
                <a:gd name="connsiteY12784" fmla="*/ 3084038 h 4305833"/>
                <a:gd name="connsiteX12785" fmla="*/ 916620 w 4308628"/>
                <a:gd name="connsiteY12785" fmla="*/ 3052532 h 4305833"/>
                <a:gd name="connsiteX12786" fmla="*/ 905629 w 4308628"/>
                <a:gd name="connsiteY12786" fmla="*/ 3090266 h 4305833"/>
                <a:gd name="connsiteX12787" fmla="*/ 893539 w 4308628"/>
                <a:gd name="connsiteY12787" fmla="*/ 3131664 h 4305833"/>
                <a:gd name="connsiteX12788" fmla="*/ 863132 w 4308628"/>
                <a:gd name="connsiteY12788" fmla="*/ 3156943 h 4305833"/>
                <a:gd name="connsiteX12789" fmla="*/ 896837 w 4308628"/>
                <a:gd name="connsiteY12789" fmla="*/ 3090999 h 4305833"/>
                <a:gd name="connsiteX12790" fmla="*/ 905629 w 4308628"/>
                <a:gd name="connsiteY12790" fmla="*/ 3090266 h 4305833"/>
                <a:gd name="connsiteX12791" fmla="*/ 890242 w 4308628"/>
                <a:gd name="connsiteY12791" fmla="*/ 3143388 h 4305833"/>
                <a:gd name="connsiteX12792" fmla="*/ 889143 w 4308628"/>
                <a:gd name="connsiteY12792" fmla="*/ 3147417 h 4305833"/>
                <a:gd name="connsiteX12793" fmla="*/ 845913 w 4308628"/>
                <a:gd name="connsiteY12793" fmla="*/ 3191014 h 4305833"/>
                <a:gd name="connsiteX12794" fmla="*/ 855438 w 4308628"/>
                <a:gd name="connsiteY12794" fmla="*/ 3172330 h 4305833"/>
                <a:gd name="connsiteX12795" fmla="*/ 890242 w 4308628"/>
                <a:gd name="connsiteY12795" fmla="*/ 3143388 h 4305833"/>
                <a:gd name="connsiteX12796" fmla="*/ 838952 w 4308628"/>
                <a:gd name="connsiteY12796" fmla="*/ 3207866 h 4305833"/>
                <a:gd name="connsiteX12797" fmla="*/ 885113 w 4308628"/>
                <a:gd name="connsiteY12797" fmla="*/ 3161339 h 4305833"/>
                <a:gd name="connsiteX12798" fmla="*/ 869726 w 4308628"/>
                <a:gd name="connsiteY12798" fmla="*/ 3214094 h 4305833"/>
                <a:gd name="connsiteX12799" fmla="*/ 869726 w 4308628"/>
                <a:gd name="connsiteY12799" fmla="*/ 3214827 h 4305833"/>
                <a:gd name="connsiteX12800" fmla="*/ 869360 w 4308628"/>
                <a:gd name="connsiteY12800" fmla="*/ 3215560 h 4305833"/>
                <a:gd name="connsiteX12801" fmla="*/ 882549 w 4308628"/>
                <a:gd name="connsiteY12801" fmla="*/ 3355507 h 4305833"/>
                <a:gd name="connsiteX12802" fmla="*/ 837487 w 4308628"/>
                <a:gd name="connsiteY12802" fmla="*/ 3213361 h 4305833"/>
                <a:gd name="connsiteX12803" fmla="*/ 838952 w 4308628"/>
                <a:gd name="connsiteY12803" fmla="*/ 3207866 h 4305833"/>
                <a:gd name="connsiteX12804" fmla="*/ 838952 w 4308628"/>
                <a:gd name="connsiteY12804" fmla="*/ 3207866 h 4305833"/>
                <a:gd name="connsiteX12805" fmla="*/ 1064994 w 4308628"/>
                <a:gd name="connsiteY12805" fmla="*/ 3337190 h 4305833"/>
                <a:gd name="connsiteX12806" fmla="*/ 1068291 w 4308628"/>
                <a:gd name="connsiteY12806" fmla="*/ 3340121 h 4305833"/>
                <a:gd name="connsiteX12807" fmla="*/ 1060964 w 4308628"/>
                <a:gd name="connsiteY12807" fmla="*/ 3463582 h 4305833"/>
                <a:gd name="connsiteX12808" fmla="*/ 1059865 w 4308628"/>
                <a:gd name="connsiteY12808" fmla="*/ 3464681 h 4305833"/>
                <a:gd name="connsiteX12809" fmla="*/ 898668 w 4308628"/>
                <a:gd name="connsiteY12809" fmla="*/ 3387747 h 4305833"/>
                <a:gd name="connsiteX12810" fmla="*/ 1064994 w 4308628"/>
                <a:gd name="connsiteY12810" fmla="*/ 3337190 h 4305833"/>
                <a:gd name="connsiteX12811" fmla="*/ 938235 w 4308628"/>
                <a:gd name="connsiteY12811" fmla="*/ 3655919 h 4305833"/>
                <a:gd name="connsiteX12812" fmla="*/ 938235 w 4308628"/>
                <a:gd name="connsiteY12812" fmla="*/ 3655919 h 4305833"/>
                <a:gd name="connsiteX12813" fmla="*/ 1095768 w 4308628"/>
                <a:gd name="connsiteY12813" fmla="*/ 3772786 h 4305833"/>
                <a:gd name="connsiteX12814" fmla="*/ 1095768 w 4308628"/>
                <a:gd name="connsiteY12814" fmla="*/ 3774618 h 4305833"/>
                <a:gd name="connsiteX12815" fmla="*/ 1028358 w 4308628"/>
                <a:gd name="connsiteY12815" fmla="*/ 3835067 h 4305833"/>
                <a:gd name="connsiteX12816" fmla="*/ 867528 w 4308628"/>
                <a:gd name="connsiteY12816" fmla="*/ 3838730 h 4305833"/>
                <a:gd name="connsiteX12817" fmla="*/ 938235 w 4308628"/>
                <a:gd name="connsiteY12817" fmla="*/ 3655919 h 4305833"/>
                <a:gd name="connsiteX12818" fmla="*/ 1001981 w 4308628"/>
                <a:gd name="connsiteY12818" fmla="*/ 3867672 h 4305833"/>
                <a:gd name="connsiteX12819" fmla="*/ 1030923 w 4308628"/>
                <a:gd name="connsiteY12819" fmla="*/ 3841661 h 4305833"/>
                <a:gd name="connsiteX12820" fmla="*/ 1057667 w 4308628"/>
                <a:gd name="connsiteY12820" fmla="*/ 3840928 h 4305833"/>
                <a:gd name="connsiteX12821" fmla="*/ 1025794 w 4308628"/>
                <a:gd name="connsiteY12821" fmla="*/ 3855949 h 4305833"/>
                <a:gd name="connsiteX12822" fmla="*/ 1001981 w 4308628"/>
                <a:gd name="connsiteY12822" fmla="*/ 3867672 h 4305833"/>
                <a:gd name="connsiteX12823" fmla="*/ 1001981 w 4308628"/>
                <a:gd name="connsiteY12823" fmla="*/ 3867672 h 4305833"/>
                <a:gd name="connsiteX12824" fmla="*/ 1117016 w 4308628"/>
                <a:gd name="connsiteY12824" fmla="*/ 3913100 h 4305833"/>
                <a:gd name="connsiteX12825" fmla="*/ 1116650 w 4308628"/>
                <a:gd name="connsiteY12825" fmla="*/ 3877930 h 4305833"/>
                <a:gd name="connsiteX12826" fmla="*/ 1127641 w 4308628"/>
                <a:gd name="connsiteY12826" fmla="*/ 3902109 h 4305833"/>
                <a:gd name="connsiteX12827" fmla="*/ 1117016 w 4308628"/>
                <a:gd name="connsiteY12827" fmla="*/ 3939478 h 4305833"/>
                <a:gd name="connsiteX12828" fmla="*/ 1117016 w 4308628"/>
                <a:gd name="connsiteY12828" fmla="*/ 3913100 h 4305833"/>
                <a:gd name="connsiteX12829" fmla="*/ 1119214 w 4308628"/>
                <a:gd name="connsiteY12829" fmla="*/ 3957063 h 4305833"/>
                <a:gd name="connsiteX12830" fmla="*/ 1132037 w 4308628"/>
                <a:gd name="connsiteY12830" fmla="*/ 3911635 h 4305833"/>
                <a:gd name="connsiteX12831" fmla="*/ 1189921 w 4308628"/>
                <a:gd name="connsiteY12831" fmla="*/ 4037295 h 4305833"/>
                <a:gd name="connsiteX12832" fmla="*/ 1121413 w 4308628"/>
                <a:gd name="connsiteY12832" fmla="*/ 3967321 h 4305833"/>
                <a:gd name="connsiteX12833" fmla="*/ 1122512 w 4308628"/>
                <a:gd name="connsiteY12833" fmla="*/ 3963291 h 4305833"/>
                <a:gd name="connsiteX12834" fmla="*/ 1119214 w 4308628"/>
                <a:gd name="connsiteY12834" fmla="*/ 3957063 h 4305833"/>
                <a:gd name="connsiteX12835" fmla="*/ 1119214 w 4308628"/>
                <a:gd name="connsiteY12835" fmla="*/ 3957063 h 4305833"/>
                <a:gd name="connsiteX12836" fmla="*/ 1439043 w 4308628"/>
                <a:gd name="connsiteY12836" fmla="*/ 3859979 h 4305833"/>
                <a:gd name="connsiteX12837" fmla="*/ 1434646 w 4308628"/>
                <a:gd name="connsiteY12837" fmla="*/ 3865841 h 4305833"/>
                <a:gd name="connsiteX12838" fmla="*/ 1348186 w 4308628"/>
                <a:gd name="connsiteY12838" fmla="*/ 3896614 h 4305833"/>
                <a:gd name="connsiteX12839" fmla="*/ 1443439 w 4308628"/>
                <a:gd name="connsiteY12839" fmla="*/ 3723695 h 4305833"/>
                <a:gd name="connsiteX12840" fmla="*/ 1439043 w 4308628"/>
                <a:gd name="connsiteY12840" fmla="*/ 3859979 h 4305833"/>
                <a:gd name="connsiteX12841" fmla="*/ 1454796 w 4308628"/>
                <a:gd name="connsiteY12841" fmla="*/ 3709407 h 4305833"/>
                <a:gd name="connsiteX12842" fmla="*/ 1562504 w 4308628"/>
                <a:gd name="connsiteY12842" fmla="*/ 3648592 h 4305833"/>
                <a:gd name="connsiteX12843" fmla="*/ 1566534 w 4308628"/>
                <a:gd name="connsiteY12843" fmla="*/ 3650057 h 4305833"/>
                <a:gd name="connsiteX12844" fmla="*/ 1594011 w 4308628"/>
                <a:gd name="connsiteY12844" fmla="*/ 3821878 h 4305833"/>
                <a:gd name="connsiteX12845" fmla="*/ 1454063 w 4308628"/>
                <a:gd name="connsiteY12845" fmla="*/ 3710872 h 4305833"/>
                <a:gd name="connsiteX12846" fmla="*/ 1454796 w 4308628"/>
                <a:gd name="connsiteY12846" fmla="*/ 3709407 h 4305833"/>
                <a:gd name="connsiteX12847" fmla="*/ 1454796 w 4308628"/>
                <a:gd name="connsiteY12847" fmla="*/ 3709407 h 4305833"/>
                <a:gd name="connsiteX12848" fmla="*/ 1761436 w 4308628"/>
                <a:gd name="connsiteY12848" fmla="*/ 3772786 h 4305833"/>
                <a:gd name="connsiteX12849" fmla="*/ 1761802 w 4308628"/>
                <a:gd name="connsiteY12849" fmla="*/ 3772420 h 4305833"/>
                <a:gd name="connsiteX12850" fmla="*/ 1762535 w 4308628"/>
                <a:gd name="connsiteY12850" fmla="*/ 3772053 h 4305833"/>
                <a:gd name="connsiteX12851" fmla="*/ 1803200 w 4308628"/>
                <a:gd name="connsiteY12851" fmla="*/ 3735052 h 4305833"/>
                <a:gd name="connsiteX12852" fmla="*/ 1781585 w 4308628"/>
                <a:gd name="connsiteY12852" fmla="*/ 3796966 h 4305833"/>
                <a:gd name="connsiteX12853" fmla="*/ 1777555 w 4308628"/>
                <a:gd name="connsiteY12853" fmla="*/ 3800263 h 4305833"/>
                <a:gd name="connsiteX12854" fmla="*/ 1629914 w 4308628"/>
                <a:gd name="connsiteY12854" fmla="*/ 3822244 h 4305833"/>
                <a:gd name="connsiteX12855" fmla="*/ 1761436 w 4308628"/>
                <a:gd name="connsiteY12855" fmla="*/ 3772786 h 4305833"/>
                <a:gd name="connsiteX12856" fmla="*/ 1793675 w 4308628"/>
                <a:gd name="connsiteY12856" fmla="*/ 3783411 h 4305833"/>
                <a:gd name="connsiteX12857" fmla="*/ 1813824 w 4308628"/>
                <a:gd name="connsiteY12857" fmla="*/ 3725526 h 4305833"/>
                <a:gd name="connsiteX12858" fmla="*/ 1817121 w 4308628"/>
                <a:gd name="connsiteY12858" fmla="*/ 3722595 h 4305833"/>
                <a:gd name="connsiteX12859" fmla="*/ 1806131 w 4308628"/>
                <a:gd name="connsiteY12859" fmla="*/ 3766558 h 4305833"/>
                <a:gd name="connsiteX12860" fmla="*/ 1793675 w 4308628"/>
                <a:gd name="connsiteY12860" fmla="*/ 3783411 h 4305833"/>
                <a:gd name="connsiteX12861" fmla="*/ 1826280 w 4308628"/>
                <a:gd name="connsiteY12861" fmla="*/ 3714169 h 4305833"/>
                <a:gd name="connsiteX12862" fmla="*/ 1858153 w 4308628"/>
                <a:gd name="connsiteY12862" fmla="*/ 3684861 h 4305833"/>
                <a:gd name="connsiteX12863" fmla="*/ 1861084 w 4308628"/>
                <a:gd name="connsiteY12863" fmla="*/ 3692921 h 4305833"/>
                <a:gd name="connsiteX12864" fmla="*/ 1816755 w 4308628"/>
                <a:gd name="connsiteY12864" fmla="*/ 3752637 h 4305833"/>
                <a:gd name="connsiteX12865" fmla="*/ 1826280 w 4308628"/>
                <a:gd name="connsiteY12865" fmla="*/ 3714169 h 4305833"/>
                <a:gd name="connsiteX12866" fmla="*/ 1863649 w 4308628"/>
                <a:gd name="connsiteY12866" fmla="*/ 3680098 h 4305833"/>
                <a:gd name="connsiteX12867" fmla="*/ 1887095 w 4308628"/>
                <a:gd name="connsiteY12867" fmla="*/ 3658483 h 4305833"/>
                <a:gd name="connsiteX12868" fmla="*/ 1865847 w 4308628"/>
                <a:gd name="connsiteY12868" fmla="*/ 3686693 h 4305833"/>
                <a:gd name="connsiteX12869" fmla="*/ 1863649 w 4308628"/>
                <a:gd name="connsiteY12869" fmla="*/ 3680098 h 4305833"/>
                <a:gd name="connsiteX12870" fmla="*/ 1914939 w 4308628"/>
                <a:gd name="connsiteY12870" fmla="*/ 3663246 h 4305833"/>
                <a:gd name="connsiteX12871" fmla="*/ 1930325 w 4308628"/>
                <a:gd name="connsiteY12871" fmla="*/ 3691089 h 4305833"/>
                <a:gd name="connsiteX12872" fmla="*/ 1925929 w 4308628"/>
                <a:gd name="connsiteY12872" fmla="*/ 3696584 h 4305833"/>
                <a:gd name="connsiteX12873" fmla="*/ 1914939 w 4308628"/>
                <a:gd name="connsiteY12873" fmla="*/ 3663246 h 4305833"/>
                <a:gd name="connsiteX12874" fmla="*/ 1933623 w 4308628"/>
                <a:gd name="connsiteY12874" fmla="*/ 3697683 h 4305833"/>
                <a:gd name="connsiteX12875" fmla="*/ 1954505 w 4308628"/>
                <a:gd name="connsiteY12875" fmla="*/ 3735784 h 4305833"/>
                <a:gd name="connsiteX12876" fmla="*/ 1950841 w 4308628"/>
                <a:gd name="connsiteY12876" fmla="*/ 3774984 h 4305833"/>
                <a:gd name="connsiteX12877" fmla="*/ 1928127 w 4308628"/>
                <a:gd name="connsiteY12877" fmla="*/ 3704644 h 4305833"/>
                <a:gd name="connsiteX12878" fmla="*/ 1933623 w 4308628"/>
                <a:gd name="connsiteY12878" fmla="*/ 3697683 h 4305833"/>
                <a:gd name="connsiteX12879" fmla="*/ 1960366 w 4308628"/>
                <a:gd name="connsiteY12879" fmla="*/ 3746408 h 4305833"/>
                <a:gd name="connsiteX12880" fmla="*/ 1962565 w 4308628"/>
                <a:gd name="connsiteY12880" fmla="*/ 3750072 h 4305833"/>
                <a:gd name="connsiteX12881" fmla="*/ 1962931 w 4308628"/>
                <a:gd name="connsiteY12881" fmla="*/ 3811620 h 4305833"/>
                <a:gd name="connsiteX12882" fmla="*/ 1955970 w 4308628"/>
                <a:gd name="connsiteY12882" fmla="*/ 3791470 h 4305833"/>
                <a:gd name="connsiteX12883" fmla="*/ 1960366 w 4308628"/>
                <a:gd name="connsiteY12883" fmla="*/ 3746408 h 4305833"/>
                <a:gd name="connsiteX12884" fmla="*/ 1969525 w 4308628"/>
                <a:gd name="connsiteY12884" fmla="*/ 3828472 h 4305833"/>
                <a:gd name="connsiteX12885" fmla="*/ 1969159 w 4308628"/>
                <a:gd name="connsiteY12885" fmla="*/ 3762894 h 4305833"/>
                <a:gd name="connsiteX12886" fmla="*/ 1995537 w 4308628"/>
                <a:gd name="connsiteY12886" fmla="*/ 3811254 h 4305833"/>
                <a:gd name="connsiteX12887" fmla="*/ 1995903 w 4308628"/>
                <a:gd name="connsiteY12887" fmla="*/ 3811620 h 4305833"/>
                <a:gd name="connsiteX12888" fmla="*/ 1996269 w 4308628"/>
                <a:gd name="connsiteY12888" fmla="*/ 3812352 h 4305833"/>
                <a:gd name="connsiteX12889" fmla="*/ 2104344 w 4308628"/>
                <a:gd name="connsiteY12889" fmla="*/ 3901743 h 4305833"/>
                <a:gd name="connsiteX12890" fmla="*/ 1972090 w 4308628"/>
                <a:gd name="connsiteY12890" fmla="*/ 3833235 h 4305833"/>
                <a:gd name="connsiteX12891" fmla="*/ 1969525 w 4308628"/>
                <a:gd name="connsiteY12891" fmla="*/ 3828472 h 4305833"/>
                <a:gd name="connsiteX12892" fmla="*/ 1969525 w 4308628"/>
                <a:gd name="connsiteY12892" fmla="*/ 3828472 h 4305833"/>
                <a:gd name="connsiteX12893" fmla="*/ 2138782 w 4308628"/>
                <a:gd name="connsiteY12893" fmla="*/ 3913100 h 4305833"/>
                <a:gd name="connsiteX12894" fmla="*/ 2220845 w 4308628"/>
                <a:gd name="connsiteY12894" fmla="*/ 3759964 h 4305833"/>
                <a:gd name="connsiteX12895" fmla="*/ 2221944 w 4308628"/>
                <a:gd name="connsiteY12895" fmla="*/ 3760330 h 4305833"/>
                <a:gd name="connsiteX12896" fmla="*/ 2225241 w 4308628"/>
                <a:gd name="connsiteY12896" fmla="*/ 3759231 h 4305833"/>
                <a:gd name="connsiteX12897" fmla="*/ 2307305 w 4308628"/>
                <a:gd name="connsiteY12897" fmla="*/ 3851553 h 4305833"/>
                <a:gd name="connsiteX12898" fmla="*/ 2307305 w 4308628"/>
                <a:gd name="connsiteY12898" fmla="*/ 3853384 h 4305833"/>
                <a:gd name="connsiteX12899" fmla="*/ 2138782 w 4308628"/>
                <a:gd name="connsiteY12899" fmla="*/ 3913100 h 4305833"/>
                <a:gd name="connsiteX12900" fmla="*/ 2346871 w 4308628"/>
                <a:gd name="connsiteY12900" fmla="*/ 4063673 h 4305833"/>
                <a:gd name="connsiteX12901" fmla="*/ 2275066 w 4308628"/>
                <a:gd name="connsiteY12901" fmla="*/ 4006155 h 4305833"/>
                <a:gd name="connsiteX12902" fmla="*/ 2275066 w 4308628"/>
                <a:gd name="connsiteY12902" fmla="*/ 4001758 h 4305833"/>
                <a:gd name="connsiteX12903" fmla="*/ 2272868 w 4308628"/>
                <a:gd name="connsiteY12903" fmla="*/ 3999194 h 4305833"/>
                <a:gd name="connsiteX12904" fmla="*/ 2313167 w 4308628"/>
                <a:gd name="connsiteY12904" fmla="*/ 3868771 h 4305833"/>
                <a:gd name="connsiteX12905" fmla="*/ 2346871 w 4308628"/>
                <a:gd name="connsiteY12905" fmla="*/ 4063673 h 4305833"/>
                <a:gd name="connsiteX12906" fmla="*/ 2356763 w 4308628"/>
                <a:gd name="connsiteY12906" fmla="*/ 4074663 h 4305833"/>
                <a:gd name="connsiteX12907" fmla="*/ 2550932 w 4308628"/>
                <a:gd name="connsiteY12907" fmla="*/ 4046087 h 4305833"/>
                <a:gd name="connsiteX12908" fmla="*/ 2552030 w 4308628"/>
                <a:gd name="connsiteY12908" fmla="*/ 4047187 h 4305833"/>
                <a:gd name="connsiteX12909" fmla="*/ 2547268 w 4308628"/>
                <a:gd name="connsiteY12909" fmla="*/ 4137676 h 4305833"/>
                <a:gd name="connsiteX12910" fmla="*/ 2436262 w 4308628"/>
                <a:gd name="connsiteY12910" fmla="*/ 4253811 h 4305833"/>
                <a:gd name="connsiteX12911" fmla="*/ 2356763 w 4308628"/>
                <a:gd name="connsiteY12911" fmla="*/ 4074663 h 4305833"/>
                <a:gd name="connsiteX12912" fmla="*/ 2356763 w 4308628"/>
                <a:gd name="connsiteY12912" fmla="*/ 4074663 h 4305833"/>
                <a:gd name="connsiteX12913" fmla="*/ 2551298 w 4308628"/>
                <a:gd name="connsiteY12913" fmla="*/ 4179807 h 4305833"/>
                <a:gd name="connsiteX12914" fmla="*/ 2553496 w 4308628"/>
                <a:gd name="connsiteY12914" fmla="*/ 4140973 h 4305833"/>
                <a:gd name="connsiteX12915" fmla="*/ 2571814 w 4308628"/>
                <a:gd name="connsiteY12915" fmla="*/ 4121556 h 4305833"/>
                <a:gd name="connsiteX12916" fmla="*/ 2560090 w 4308628"/>
                <a:gd name="connsiteY12916" fmla="*/ 4154895 h 4305833"/>
                <a:gd name="connsiteX12917" fmla="*/ 2551298 w 4308628"/>
                <a:gd name="connsiteY12917" fmla="*/ 4179807 h 4305833"/>
                <a:gd name="connsiteX12918" fmla="*/ 2664868 w 4308628"/>
                <a:gd name="connsiteY12918" fmla="*/ 4115329 h 4305833"/>
                <a:gd name="connsiteX12919" fmla="*/ 2683918 w 4308628"/>
                <a:gd name="connsiteY12919" fmla="*/ 4149399 h 4305833"/>
                <a:gd name="connsiteX12920" fmla="*/ 2664868 w 4308628"/>
                <a:gd name="connsiteY12920" fmla="*/ 4130715 h 4305833"/>
                <a:gd name="connsiteX12921" fmla="*/ 2639956 w 4308628"/>
                <a:gd name="connsiteY12921" fmla="*/ 4106170 h 4305833"/>
                <a:gd name="connsiteX12922" fmla="*/ 2664868 w 4308628"/>
                <a:gd name="connsiteY12922" fmla="*/ 4115329 h 4305833"/>
                <a:gd name="connsiteX12923" fmla="*/ 2669631 w 4308628"/>
                <a:gd name="connsiteY12923" fmla="*/ 4109833 h 4305833"/>
                <a:gd name="connsiteX12924" fmla="*/ 2625668 w 4308628"/>
                <a:gd name="connsiteY12924" fmla="*/ 4030701 h 4305833"/>
                <a:gd name="connsiteX12925" fmla="*/ 2626034 w 4308628"/>
                <a:gd name="connsiteY12925" fmla="*/ 4029235 h 4305833"/>
                <a:gd name="connsiteX12926" fmla="*/ 2812876 w 4308628"/>
                <a:gd name="connsiteY12926" fmla="*/ 3969885 h 4305833"/>
                <a:gd name="connsiteX12927" fmla="*/ 2812876 w 4308628"/>
                <a:gd name="connsiteY12927" fmla="*/ 3969885 h 4305833"/>
                <a:gd name="connsiteX12928" fmla="*/ 2820203 w 4308628"/>
                <a:gd name="connsiteY12928" fmla="*/ 4165885 h 4305833"/>
                <a:gd name="connsiteX12929" fmla="*/ 2669631 w 4308628"/>
                <a:gd name="connsiteY12929" fmla="*/ 4109833 h 4305833"/>
                <a:gd name="connsiteX12930" fmla="*/ 2856105 w 4308628"/>
                <a:gd name="connsiteY12930" fmla="*/ 3872435 h 4305833"/>
                <a:gd name="connsiteX12931" fmla="*/ 2835956 w 4308628"/>
                <a:gd name="connsiteY12931" fmla="*/ 3914932 h 4305833"/>
                <a:gd name="connsiteX12932" fmla="*/ 2816905 w 4308628"/>
                <a:gd name="connsiteY12932" fmla="*/ 3955231 h 4305833"/>
                <a:gd name="connsiteX12933" fmla="*/ 2761952 w 4308628"/>
                <a:gd name="connsiteY12933" fmla="*/ 3765825 h 4305833"/>
                <a:gd name="connsiteX12934" fmla="*/ 2855373 w 4308628"/>
                <a:gd name="connsiteY12934" fmla="*/ 3865474 h 4305833"/>
                <a:gd name="connsiteX12935" fmla="*/ 2856105 w 4308628"/>
                <a:gd name="connsiteY12935" fmla="*/ 3872435 h 4305833"/>
                <a:gd name="connsiteX12936" fmla="*/ 2856105 w 4308628"/>
                <a:gd name="connsiteY12936" fmla="*/ 3872435 h 4305833"/>
                <a:gd name="connsiteX12937" fmla="*/ 2759754 w 4308628"/>
                <a:gd name="connsiteY12937" fmla="*/ 3747508 h 4305833"/>
                <a:gd name="connsiteX12938" fmla="*/ 2793092 w 4308628"/>
                <a:gd name="connsiteY12938" fmla="*/ 3628442 h 4305833"/>
                <a:gd name="connsiteX12939" fmla="*/ 2797488 w 4308628"/>
                <a:gd name="connsiteY12939" fmla="*/ 3626977 h 4305833"/>
                <a:gd name="connsiteX12940" fmla="*/ 2938169 w 4308628"/>
                <a:gd name="connsiteY12940" fmla="*/ 3728824 h 4305833"/>
                <a:gd name="connsiteX12941" fmla="*/ 2760487 w 4308628"/>
                <a:gd name="connsiteY12941" fmla="*/ 3748973 h 4305833"/>
                <a:gd name="connsiteX12942" fmla="*/ 2759754 w 4308628"/>
                <a:gd name="connsiteY12942" fmla="*/ 3747508 h 4305833"/>
                <a:gd name="connsiteX12943" fmla="*/ 3021332 w 4308628"/>
                <a:gd name="connsiteY12943" fmla="*/ 3575321 h 4305833"/>
                <a:gd name="connsiteX12944" fmla="*/ 3021332 w 4308628"/>
                <a:gd name="connsiteY12944" fmla="*/ 3574588 h 4305833"/>
                <a:gd name="connsiteX12945" fmla="*/ 3021698 w 4308628"/>
                <a:gd name="connsiteY12945" fmla="*/ 3573855 h 4305833"/>
                <a:gd name="connsiteX12946" fmla="*/ 3024263 w 4308628"/>
                <a:gd name="connsiteY12946" fmla="*/ 3518902 h 4305833"/>
                <a:gd name="connsiteX12947" fmla="*/ 3052838 w 4308628"/>
                <a:gd name="connsiteY12947" fmla="*/ 3578252 h 4305833"/>
                <a:gd name="connsiteX12948" fmla="*/ 3051739 w 4308628"/>
                <a:gd name="connsiteY12948" fmla="*/ 3581915 h 4305833"/>
                <a:gd name="connsiteX12949" fmla="*/ 3052472 w 4308628"/>
                <a:gd name="connsiteY12949" fmla="*/ 3583380 h 4305833"/>
                <a:gd name="connsiteX12950" fmla="*/ 2999717 w 4308628"/>
                <a:gd name="connsiteY12950" fmla="*/ 3654087 h 4305833"/>
                <a:gd name="connsiteX12951" fmla="*/ 2963448 w 4308628"/>
                <a:gd name="connsiteY12951" fmla="*/ 3703545 h 4305833"/>
                <a:gd name="connsiteX12952" fmla="*/ 3021332 w 4308628"/>
                <a:gd name="connsiteY12952" fmla="*/ 3575321 h 4305833"/>
                <a:gd name="connsiteX12953" fmla="*/ 3051739 w 4308628"/>
                <a:gd name="connsiteY12953" fmla="*/ 3560300 h 4305833"/>
                <a:gd name="connsiteX12954" fmla="*/ 3024996 w 4308628"/>
                <a:gd name="connsiteY12954" fmla="*/ 3504981 h 4305833"/>
                <a:gd name="connsiteX12955" fmla="*/ 3024996 w 4308628"/>
                <a:gd name="connsiteY12955" fmla="*/ 3500584 h 4305833"/>
                <a:gd name="connsiteX12956" fmla="*/ 3048442 w 4308628"/>
                <a:gd name="connsiteY12956" fmla="*/ 3539418 h 4305833"/>
                <a:gd name="connsiteX12957" fmla="*/ 3051739 w 4308628"/>
                <a:gd name="connsiteY12957" fmla="*/ 3560300 h 4305833"/>
                <a:gd name="connsiteX12958" fmla="*/ 3025728 w 4308628"/>
                <a:gd name="connsiteY12958" fmla="*/ 3488495 h 4305833"/>
                <a:gd name="connsiteX12959" fmla="*/ 3027926 w 4308628"/>
                <a:gd name="connsiteY12959" fmla="*/ 3445264 h 4305833"/>
                <a:gd name="connsiteX12960" fmla="*/ 3035986 w 4308628"/>
                <a:gd name="connsiteY12960" fmla="*/ 3448928 h 4305833"/>
                <a:gd name="connsiteX12961" fmla="*/ 3046244 w 4308628"/>
                <a:gd name="connsiteY12961" fmla="*/ 3522199 h 4305833"/>
                <a:gd name="connsiteX12962" fmla="*/ 3025728 w 4308628"/>
                <a:gd name="connsiteY12962" fmla="*/ 3488495 h 4305833"/>
                <a:gd name="connsiteX12963" fmla="*/ 3028292 w 4308628"/>
                <a:gd name="connsiteY12963" fmla="*/ 3437937 h 4305833"/>
                <a:gd name="connsiteX12964" fmla="*/ 3029758 w 4308628"/>
                <a:gd name="connsiteY12964" fmla="*/ 3406065 h 4305833"/>
                <a:gd name="connsiteX12965" fmla="*/ 3034887 w 4308628"/>
                <a:gd name="connsiteY12965" fmla="*/ 3441235 h 4305833"/>
                <a:gd name="connsiteX12966" fmla="*/ 3028292 w 4308628"/>
                <a:gd name="connsiteY12966" fmla="*/ 3437937 h 4305833"/>
                <a:gd name="connsiteX12967" fmla="*/ 3052105 w 4308628"/>
                <a:gd name="connsiteY12967" fmla="*/ 3389945 h 4305833"/>
                <a:gd name="connsiteX12968" fmla="*/ 3082879 w 4308628"/>
                <a:gd name="connsiteY12968" fmla="*/ 3399104 h 4305833"/>
                <a:gd name="connsiteX12969" fmla="*/ 3083612 w 4308628"/>
                <a:gd name="connsiteY12969" fmla="*/ 3406065 h 4305833"/>
                <a:gd name="connsiteX12970" fmla="*/ 3052105 w 4308628"/>
                <a:gd name="connsiteY12970" fmla="*/ 3389945 h 4305833"/>
                <a:gd name="connsiteX12971" fmla="*/ 3090207 w 4308628"/>
                <a:gd name="connsiteY12971" fmla="*/ 3400936 h 4305833"/>
                <a:gd name="connsiteX12972" fmla="*/ 3131605 w 4308628"/>
                <a:gd name="connsiteY12972" fmla="*/ 3413025 h 4305833"/>
                <a:gd name="connsiteX12973" fmla="*/ 3156883 w 4308628"/>
                <a:gd name="connsiteY12973" fmla="*/ 3443433 h 4305833"/>
                <a:gd name="connsiteX12974" fmla="*/ 3090939 w 4308628"/>
                <a:gd name="connsiteY12974" fmla="*/ 3409728 h 4305833"/>
                <a:gd name="connsiteX12975" fmla="*/ 3090207 w 4308628"/>
                <a:gd name="connsiteY12975" fmla="*/ 3400936 h 4305833"/>
                <a:gd name="connsiteX12976" fmla="*/ 3143328 w 4308628"/>
                <a:gd name="connsiteY12976" fmla="*/ 3416322 h 4305833"/>
                <a:gd name="connsiteX12977" fmla="*/ 3147358 w 4308628"/>
                <a:gd name="connsiteY12977" fmla="*/ 3417422 h 4305833"/>
                <a:gd name="connsiteX12978" fmla="*/ 3190954 w 4308628"/>
                <a:gd name="connsiteY12978" fmla="*/ 3460651 h 4305833"/>
                <a:gd name="connsiteX12979" fmla="*/ 3172270 w 4308628"/>
                <a:gd name="connsiteY12979" fmla="*/ 3451126 h 4305833"/>
                <a:gd name="connsiteX12980" fmla="*/ 3143328 w 4308628"/>
                <a:gd name="connsiteY12980" fmla="*/ 3416322 h 4305833"/>
                <a:gd name="connsiteX12981" fmla="*/ 3212936 w 4308628"/>
                <a:gd name="connsiteY12981" fmla="*/ 3469078 h 4305833"/>
                <a:gd name="connsiteX12982" fmla="*/ 3207807 w 4308628"/>
                <a:gd name="connsiteY12982" fmla="*/ 3467978 h 4305833"/>
                <a:gd name="connsiteX12983" fmla="*/ 3161280 w 4308628"/>
                <a:gd name="connsiteY12983" fmla="*/ 3421818 h 4305833"/>
                <a:gd name="connsiteX12984" fmla="*/ 3213669 w 4308628"/>
                <a:gd name="connsiteY12984" fmla="*/ 3437205 h 4305833"/>
                <a:gd name="connsiteX12985" fmla="*/ 3214767 w 4308628"/>
                <a:gd name="connsiteY12985" fmla="*/ 3437205 h 4305833"/>
                <a:gd name="connsiteX12986" fmla="*/ 3215134 w 4308628"/>
                <a:gd name="connsiteY12986" fmla="*/ 3437205 h 4305833"/>
                <a:gd name="connsiteX12987" fmla="*/ 3354715 w 4308628"/>
                <a:gd name="connsiteY12987" fmla="*/ 3424016 h 4305833"/>
                <a:gd name="connsiteX12988" fmla="*/ 3212936 w 4308628"/>
                <a:gd name="connsiteY12988" fmla="*/ 3469078 h 4305833"/>
                <a:gd name="connsiteX12989" fmla="*/ 3387321 w 4308628"/>
                <a:gd name="connsiteY12989" fmla="*/ 3408263 h 4305833"/>
                <a:gd name="connsiteX12990" fmla="*/ 3336764 w 4308628"/>
                <a:gd name="connsiteY12990" fmla="*/ 3241571 h 4305833"/>
                <a:gd name="connsiteX12991" fmla="*/ 3340061 w 4308628"/>
                <a:gd name="connsiteY12991" fmla="*/ 3238640 h 4305833"/>
                <a:gd name="connsiteX12992" fmla="*/ 3463157 w 4308628"/>
                <a:gd name="connsiteY12992" fmla="*/ 3245967 h 4305833"/>
                <a:gd name="connsiteX12993" fmla="*/ 3464255 w 4308628"/>
                <a:gd name="connsiteY12993" fmla="*/ 3247433 h 4305833"/>
                <a:gd name="connsiteX12994" fmla="*/ 3387321 w 4308628"/>
                <a:gd name="connsiteY12994" fmla="*/ 3408263 h 4305833"/>
                <a:gd name="connsiteX12995" fmla="*/ 3655859 w 4308628"/>
                <a:gd name="connsiteY12995" fmla="*/ 3368330 h 4305833"/>
                <a:gd name="connsiteX12996" fmla="*/ 3772727 w 4308628"/>
                <a:gd name="connsiteY12996" fmla="*/ 3211163 h 4305833"/>
                <a:gd name="connsiteX12997" fmla="*/ 3773459 w 4308628"/>
                <a:gd name="connsiteY12997" fmla="*/ 3211530 h 4305833"/>
                <a:gd name="connsiteX12998" fmla="*/ 3774925 w 4308628"/>
                <a:gd name="connsiteY12998" fmla="*/ 3211163 h 4305833"/>
                <a:gd name="connsiteX12999" fmla="*/ 3835007 w 4308628"/>
                <a:gd name="connsiteY12999" fmla="*/ 3278206 h 4305833"/>
                <a:gd name="connsiteX13000" fmla="*/ 3838671 w 4308628"/>
                <a:gd name="connsiteY13000" fmla="*/ 3439037 h 4305833"/>
                <a:gd name="connsiteX13001" fmla="*/ 3655859 w 4308628"/>
                <a:gd name="connsiteY13001" fmla="*/ 3368330 h 4305833"/>
                <a:gd name="connsiteX13002" fmla="*/ 3655859 w 4308628"/>
                <a:gd name="connsiteY13002" fmla="*/ 3368330 h 4305833"/>
                <a:gd name="connsiteX13003" fmla="*/ 3841968 w 4308628"/>
                <a:gd name="connsiteY13003" fmla="*/ 3286266 h 4305833"/>
                <a:gd name="connsiteX13004" fmla="*/ 3873475 w 4308628"/>
                <a:gd name="connsiteY13004" fmla="*/ 3321436 h 4305833"/>
                <a:gd name="connsiteX13005" fmla="*/ 3873108 w 4308628"/>
                <a:gd name="connsiteY13005" fmla="*/ 3321803 h 4305833"/>
                <a:gd name="connsiteX13006" fmla="*/ 3875673 w 4308628"/>
                <a:gd name="connsiteY13006" fmla="*/ 3332061 h 4305833"/>
                <a:gd name="connsiteX13007" fmla="*/ 3844899 w 4308628"/>
                <a:gd name="connsiteY13007" fmla="*/ 3424749 h 4305833"/>
                <a:gd name="connsiteX13008" fmla="*/ 3841968 w 4308628"/>
                <a:gd name="connsiteY13008" fmla="*/ 3286266 h 4305833"/>
                <a:gd name="connsiteX13009" fmla="*/ 3841601 w 4308628"/>
                <a:gd name="connsiteY13009" fmla="*/ 3275642 h 4305833"/>
                <a:gd name="connsiteX13010" fmla="*/ 3840869 w 4308628"/>
                <a:gd name="connsiteY13010" fmla="*/ 3249264 h 4305833"/>
                <a:gd name="connsiteX13011" fmla="*/ 3855889 w 4308628"/>
                <a:gd name="connsiteY13011" fmla="*/ 3281137 h 4305833"/>
                <a:gd name="connsiteX13012" fmla="*/ 3867246 w 4308628"/>
                <a:gd name="connsiteY13012" fmla="*/ 3304950 h 4305833"/>
                <a:gd name="connsiteX13013" fmla="*/ 3841601 w 4308628"/>
                <a:gd name="connsiteY13013" fmla="*/ 3275642 h 4305833"/>
                <a:gd name="connsiteX13014" fmla="*/ 3902417 w 4308628"/>
                <a:gd name="connsiteY13014" fmla="*/ 3178924 h 4305833"/>
                <a:gd name="connsiteX13015" fmla="*/ 3939785 w 4308628"/>
                <a:gd name="connsiteY13015" fmla="*/ 3189548 h 4305833"/>
                <a:gd name="connsiteX13016" fmla="*/ 3913407 w 4308628"/>
                <a:gd name="connsiteY13016" fmla="*/ 3189915 h 4305833"/>
                <a:gd name="connsiteX13017" fmla="*/ 3878237 w 4308628"/>
                <a:gd name="connsiteY13017" fmla="*/ 3190281 h 4305833"/>
                <a:gd name="connsiteX13018" fmla="*/ 3902417 w 4308628"/>
                <a:gd name="connsiteY13018" fmla="*/ 3178924 h 4305833"/>
                <a:gd name="connsiteX13019" fmla="*/ 3967261 w 4308628"/>
                <a:gd name="connsiteY13019" fmla="*/ 3185152 h 4305833"/>
                <a:gd name="connsiteX13020" fmla="*/ 3963598 w 4308628"/>
                <a:gd name="connsiteY13020" fmla="*/ 3184053 h 4305833"/>
                <a:gd name="connsiteX13021" fmla="*/ 3963598 w 4308628"/>
                <a:gd name="connsiteY13021" fmla="*/ 3184053 h 4305833"/>
                <a:gd name="connsiteX13022" fmla="*/ 3957370 w 4308628"/>
                <a:gd name="connsiteY13022" fmla="*/ 3187350 h 4305833"/>
                <a:gd name="connsiteX13023" fmla="*/ 3957370 w 4308628"/>
                <a:gd name="connsiteY13023" fmla="*/ 3187716 h 4305833"/>
                <a:gd name="connsiteX13024" fmla="*/ 3911942 w 4308628"/>
                <a:gd name="connsiteY13024" fmla="*/ 3174894 h 4305833"/>
                <a:gd name="connsiteX13025" fmla="*/ 4037602 w 4308628"/>
                <a:gd name="connsiteY13025" fmla="*/ 3117010 h 4305833"/>
                <a:gd name="connsiteX13026" fmla="*/ 3967261 w 4308628"/>
                <a:gd name="connsiteY13026" fmla="*/ 3185152 h 4305833"/>
                <a:gd name="connsiteX13027" fmla="*/ 3901684 w 4308628"/>
                <a:gd name="connsiteY13027" fmla="*/ 3171597 h 4305833"/>
                <a:gd name="connsiteX13028" fmla="*/ 3814491 w 4308628"/>
                <a:gd name="connsiteY13028" fmla="*/ 3146685 h 4305833"/>
                <a:gd name="connsiteX13029" fmla="*/ 3813758 w 4308628"/>
                <a:gd name="connsiteY13029" fmla="*/ 3145219 h 4305833"/>
                <a:gd name="connsiteX13030" fmla="*/ 3903882 w 4308628"/>
                <a:gd name="connsiteY13030" fmla="*/ 2970834 h 4305833"/>
                <a:gd name="connsiteX13031" fmla="*/ 4047493 w 4308628"/>
                <a:gd name="connsiteY13031" fmla="*/ 3104188 h 4305833"/>
                <a:gd name="connsiteX13032" fmla="*/ 3901684 w 4308628"/>
                <a:gd name="connsiteY13032" fmla="*/ 3171597 h 4305833"/>
                <a:gd name="connsiteX13033" fmla="*/ 3709347 w 4308628"/>
                <a:gd name="connsiteY13033" fmla="*/ 2851769 h 4305833"/>
                <a:gd name="connsiteX13034" fmla="*/ 3648899 w 4308628"/>
                <a:gd name="connsiteY13034" fmla="*/ 2744426 h 4305833"/>
                <a:gd name="connsiteX13035" fmla="*/ 3648899 w 4308628"/>
                <a:gd name="connsiteY13035" fmla="*/ 2744426 h 4305833"/>
                <a:gd name="connsiteX13036" fmla="*/ 3650364 w 4308628"/>
                <a:gd name="connsiteY13036" fmla="*/ 2740030 h 4305833"/>
                <a:gd name="connsiteX13037" fmla="*/ 3822185 w 4308628"/>
                <a:gd name="connsiteY13037" fmla="*/ 2712187 h 4305833"/>
                <a:gd name="connsiteX13038" fmla="*/ 3711179 w 4308628"/>
                <a:gd name="connsiteY13038" fmla="*/ 2852135 h 4305833"/>
                <a:gd name="connsiteX13039" fmla="*/ 3709347 w 4308628"/>
                <a:gd name="connsiteY13039" fmla="*/ 2851769 h 4305833"/>
                <a:gd name="connsiteX13040" fmla="*/ 3709347 w 4308628"/>
                <a:gd name="connsiteY13040" fmla="*/ 2851769 h 4305833"/>
                <a:gd name="connsiteX13041" fmla="*/ 3772727 w 4308628"/>
                <a:gd name="connsiteY13041" fmla="*/ 2545129 h 4305833"/>
                <a:gd name="connsiteX13042" fmla="*/ 3772727 w 4308628"/>
                <a:gd name="connsiteY13042" fmla="*/ 2545129 h 4305833"/>
                <a:gd name="connsiteX13043" fmla="*/ 3771994 w 4308628"/>
                <a:gd name="connsiteY13043" fmla="*/ 2544030 h 4305833"/>
                <a:gd name="connsiteX13044" fmla="*/ 3734992 w 4308628"/>
                <a:gd name="connsiteY13044" fmla="*/ 2503365 h 4305833"/>
                <a:gd name="connsiteX13045" fmla="*/ 3796906 w 4308628"/>
                <a:gd name="connsiteY13045" fmla="*/ 2524980 h 4305833"/>
                <a:gd name="connsiteX13046" fmla="*/ 3800203 w 4308628"/>
                <a:gd name="connsiteY13046" fmla="*/ 2529010 h 4305833"/>
                <a:gd name="connsiteX13047" fmla="*/ 3822185 w 4308628"/>
                <a:gd name="connsiteY13047" fmla="*/ 2676651 h 4305833"/>
                <a:gd name="connsiteX13048" fmla="*/ 3772727 w 4308628"/>
                <a:gd name="connsiteY13048" fmla="*/ 2545129 h 4305833"/>
                <a:gd name="connsiteX13049" fmla="*/ 3783351 w 4308628"/>
                <a:gd name="connsiteY13049" fmla="*/ 2512890 h 4305833"/>
                <a:gd name="connsiteX13050" fmla="*/ 3725467 w 4308628"/>
                <a:gd name="connsiteY13050" fmla="*/ 2492740 h 4305833"/>
                <a:gd name="connsiteX13051" fmla="*/ 3722536 w 4308628"/>
                <a:gd name="connsiteY13051" fmla="*/ 2489443 h 4305833"/>
                <a:gd name="connsiteX13052" fmla="*/ 3766499 w 4308628"/>
                <a:gd name="connsiteY13052" fmla="*/ 2500067 h 4305833"/>
                <a:gd name="connsiteX13053" fmla="*/ 3783351 w 4308628"/>
                <a:gd name="connsiteY13053" fmla="*/ 2512890 h 4305833"/>
                <a:gd name="connsiteX13054" fmla="*/ 3714476 w 4308628"/>
                <a:gd name="connsiteY13054" fmla="*/ 2480650 h 4305833"/>
                <a:gd name="connsiteX13055" fmla="*/ 3685168 w 4308628"/>
                <a:gd name="connsiteY13055" fmla="*/ 2448778 h 4305833"/>
                <a:gd name="connsiteX13056" fmla="*/ 3693227 w 4308628"/>
                <a:gd name="connsiteY13056" fmla="*/ 2445847 h 4305833"/>
                <a:gd name="connsiteX13057" fmla="*/ 3752577 w 4308628"/>
                <a:gd name="connsiteY13057" fmla="*/ 2490176 h 4305833"/>
                <a:gd name="connsiteX13058" fmla="*/ 3714476 w 4308628"/>
                <a:gd name="connsiteY13058" fmla="*/ 2480650 h 4305833"/>
                <a:gd name="connsiteX13059" fmla="*/ 3680405 w 4308628"/>
                <a:gd name="connsiteY13059" fmla="*/ 2442916 h 4305833"/>
                <a:gd name="connsiteX13060" fmla="*/ 3658790 w 4308628"/>
                <a:gd name="connsiteY13060" fmla="*/ 2419469 h 4305833"/>
                <a:gd name="connsiteX13061" fmla="*/ 3687000 w 4308628"/>
                <a:gd name="connsiteY13061" fmla="*/ 2440718 h 4305833"/>
                <a:gd name="connsiteX13062" fmla="*/ 3680405 w 4308628"/>
                <a:gd name="connsiteY13062" fmla="*/ 2442916 h 4305833"/>
                <a:gd name="connsiteX13063" fmla="*/ 3663186 w 4308628"/>
                <a:gd name="connsiteY13063" fmla="*/ 2391993 h 4305833"/>
                <a:gd name="connsiteX13064" fmla="*/ 3691396 w 4308628"/>
                <a:gd name="connsiteY13064" fmla="*/ 2376606 h 4305833"/>
                <a:gd name="connsiteX13065" fmla="*/ 3696891 w 4308628"/>
                <a:gd name="connsiteY13065" fmla="*/ 2381002 h 4305833"/>
                <a:gd name="connsiteX13066" fmla="*/ 3663186 w 4308628"/>
                <a:gd name="connsiteY13066" fmla="*/ 2391993 h 4305833"/>
                <a:gd name="connsiteX13067" fmla="*/ 3697624 w 4308628"/>
                <a:gd name="connsiteY13067" fmla="*/ 2372942 h 4305833"/>
                <a:gd name="connsiteX13068" fmla="*/ 3735725 w 4308628"/>
                <a:gd name="connsiteY13068" fmla="*/ 2352060 h 4305833"/>
                <a:gd name="connsiteX13069" fmla="*/ 3774925 w 4308628"/>
                <a:gd name="connsiteY13069" fmla="*/ 2355723 h 4305833"/>
                <a:gd name="connsiteX13070" fmla="*/ 3704218 w 4308628"/>
                <a:gd name="connsiteY13070" fmla="*/ 2378438 h 4305833"/>
                <a:gd name="connsiteX13071" fmla="*/ 3697624 w 4308628"/>
                <a:gd name="connsiteY13071" fmla="*/ 2372942 h 4305833"/>
                <a:gd name="connsiteX13072" fmla="*/ 3746349 w 4308628"/>
                <a:gd name="connsiteY13072" fmla="*/ 2346564 h 4305833"/>
                <a:gd name="connsiteX13073" fmla="*/ 3750379 w 4308628"/>
                <a:gd name="connsiteY13073" fmla="*/ 2344366 h 4305833"/>
                <a:gd name="connsiteX13074" fmla="*/ 3811927 w 4308628"/>
                <a:gd name="connsiteY13074" fmla="*/ 2344000 h 4305833"/>
                <a:gd name="connsiteX13075" fmla="*/ 3791777 w 4308628"/>
                <a:gd name="connsiteY13075" fmla="*/ 2350594 h 4305833"/>
                <a:gd name="connsiteX13076" fmla="*/ 3746349 w 4308628"/>
                <a:gd name="connsiteY13076" fmla="*/ 2346564 h 4305833"/>
                <a:gd name="connsiteX13077" fmla="*/ 3832809 w 4308628"/>
                <a:gd name="connsiteY13077" fmla="*/ 2334475 h 4305833"/>
                <a:gd name="connsiteX13078" fmla="*/ 3828413 w 4308628"/>
                <a:gd name="connsiteY13078" fmla="*/ 2337039 h 4305833"/>
                <a:gd name="connsiteX13079" fmla="*/ 3762835 w 4308628"/>
                <a:gd name="connsiteY13079" fmla="*/ 2337406 h 4305833"/>
                <a:gd name="connsiteX13080" fmla="*/ 3811194 w 4308628"/>
                <a:gd name="connsiteY13080" fmla="*/ 2311028 h 4305833"/>
                <a:gd name="connsiteX13081" fmla="*/ 3811560 w 4308628"/>
                <a:gd name="connsiteY13081" fmla="*/ 2310295 h 4305833"/>
                <a:gd name="connsiteX13082" fmla="*/ 3811927 w 4308628"/>
                <a:gd name="connsiteY13082" fmla="*/ 2309929 h 4305833"/>
                <a:gd name="connsiteX13083" fmla="*/ 3811927 w 4308628"/>
                <a:gd name="connsiteY13083" fmla="*/ 2309929 h 4305833"/>
                <a:gd name="connsiteX13084" fmla="*/ 3866880 w 4308628"/>
                <a:gd name="connsiteY13084" fmla="*/ 2243619 h 4305833"/>
                <a:gd name="connsiteX13085" fmla="*/ 3901318 w 4308628"/>
                <a:gd name="connsiteY13085" fmla="*/ 2201854 h 4305833"/>
                <a:gd name="connsiteX13086" fmla="*/ 3832809 w 4308628"/>
                <a:gd name="connsiteY13086" fmla="*/ 2334475 h 4305833"/>
                <a:gd name="connsiteX13087" fmla="*/ 3759538 w 4308628"/>
                <a:gd name="connsiteY13087" fmla="*/ 2086086 h 4305833"/>
                <a:gd name="connsiteX13088" fmla="*/ 3759538 w 4308628"/>
                <a:gd name="connsiteY13088" fmla="*/ 2081690 h 4305833"/>
                <a:gd name="connsiteX13089" fmla="*/ 3759538 w 4308628"/>
                <a:gd name="connsiteY13089" fmla="*/ 2081690 h 4305833"/>
                <a:gd name="connsiteX13090" fmla="*/ 3851493 w 4308628"/>
                <a:gd name="connsiteY13090" fmla="*/ 1999992 h 4305833"/>
                <a:gd name="connsiteX13091" fmla="*/ 3853325 w 4308628"/>
                <a:gd name="connsiteY13091" fmla="*/ 2000359 h 4305833"/>
                <a:gd name="connsiteX13092" fmla="*/ 3912674 w 4308628"/>
                <a:gd name="connsiteY13092" fmla="*/ 2168516 h 4305833"/>
                <a:gd name="connsiteX13093" fmla="*/ 3759538 w 4308628"/>
                <a:gd name="connsiteY13093" fmla="*/ 2086086 h 4305833"/>
                <a:gd name="connsiteX13094" fmla="*/ 4074604 w 4308628"/>
                <a:gd name="connsiteY13094" fmla="*/ 1950168 h 4305833"/>
                <a:gd name="connsiteX13095" fmla="*/ 4046394 w 4308628"/>
                <a:gd name="connsiteY13095" fmla="*/ 1756366 h 4305833"/>
                <a:gd name="connsiteX13096" fmla="*/ 4047860 w 4308628"/>
                <a:gd name="connsiteY13096" fmla="*/ 1754900 h 4305833"/>
                <a:gd name="connsiteX13097" fmla="*/ 4137983 w 4308628"/>
                <a:gd name="connsiteY13097" fmla="*/ 1759663 h 4305833"/>
                <a:gd name="connsiteX13098" fmla="*/ 4254118 w 4308628"/>
                <a:gd name="connsiteY13098" fmla="*/ 1870669 h 4305833"/>
                <a:gd name="connsiteX13099" fmla="*/ 4074604 w 4308628"/>
                <a:gd name="connsiteY13099" fmla="*/ 1950168 h 4305833"/>
                <a:gd name="connsiteX13100" fmla="*/ 4074604 w 4308628"/>
                <a:gd name="connsiteY13100" fmla="*/ 1950168 h 4305833"/>
                <a:gd name="connsiteX13101" fmla="*/ 4148241 w 4308628"/>
                <a:gd name="connsiteY13101" fmla="*/ 1760396 h 4305833"/>
                <a:gd name="connsiteX13102" fmla="*/ 4195501 w 4308628"/>
                <a:gd name="connsiteY13102" fmla="*/ 1762960 h 4305833"/>
                <a:gd name="connsiteX13103" fmla="*/ 4195501 w 4308628"/>
                <a:gd name="connsiteY13103" fmla="*/ 1763327 h 4305833"/>
                <a:gd name="connsiteX13104" fmla="*/ 4200264 w 4308628"/>
                <a:gd name="connsiteY13104" fmla="*/ 1768456 h 4305833"/>
                <a:gd name="connsiteX13105" fmla="*/ 4203927 w 4308628"/>
                <a:gd name="connsiteY13105" fmla="*/ 1769188 h 4305833"/>
                <a:gd name="connsiteX13106" fmla="*/ 4204660 w 4308628"/>
                <a:gd name="connsiteY13106" fmla="*/ 1769188 h 4305833"/>
                <a:gd name="connsiteX13107" fmla="*/ 4248256 w 4308628"/>
                <a:gd name="connsiteY13107" fmla="*/ 1856014 h 4305833"/>
                <a:gd name="connsiteX13108" fmla="*/ 4148241 w 4308628"/>
                <a:gd name="connsiteY13108" fmla="*/ 1760396 h 4305833"/>
                <a:gd name="connsiteX13109" fmla="*/ 4104278 w 4308628"/>
                <a:gd name="connsiteY13109" fmla="*/ 1733652 h 4305833"/>
                <a:gd name="connsiteX13110" fmla="*/ 4107576 w 4308628"/>
                <a:gd name="connsiteY13110" fmla="*/ 1734385 h 4305833"/>
                <a:gd name="connsiteX13111" fmla="*/ 4110140 w 4308628"/>
                <a:gd name="connsiteY13111" fmla="*/ 1733652 h 4305833"/>
                <a:gd name="connsiteX13112" fmla="*/ 4130290 w 4308628"/>
                <a:gd name="connsiteY13112" fmla="*/ 1753069 h 4305833"/>
                <a:gd name="connsiteX13113" fmla="*/ 4058484 w 4308628"/>
                <a:gd name="connsiteY13113" fmla="*/ 1749039 h 4305833"/>
                <a:gd name="connsiteX13114" fmla="*/ 4076069 w 4308628"/>
                <a:gd name="connsiteY13114" fmla="*/ 1742444 h 4305833"/>
                <a:gd name="connsiteX13115" fmla="*/ 4102813 w 4308628"/>
                <a:gd name="connsiteY13115" fmla="*/ 1732187 h 4305833"/>
                <a:gd name="connsiteX13116" fmla="*/ 4104278 w 4308628"/>
                <a:gd name="connsiteY13116" fmla="*/ 1733652 h 4305833"/>
                <a:gd name="connsiteX13117" fmla="*/ 4104278 w 4308628"/>
                <a:gd name="connsiteY13117" fmla="*/ 1733652 h 4305833"/>
                <a:gd name="connsiteX13118" fmla="*/ 4043097 w 4308628"/>
                <a:gd name="connsiteY13118" fmla="*/ 1681996 h 4305833"/>
                <a:gd name="connsiteX13119" fmla="*/ 4105744 w 4308628"/>
                <a:gd name="connsiteY13119" fmla="*/ 1647192 h 4305833"/>
                <a:gd name="connsiteX13120" fmla="*/ 4096218 w 4308628"/>
                <a:gd name="connsiteY13120" fmla="*/ 1673203 h 4305833"/>
                <a:gd name="connsiteX13121" fmla="*/ 4091090 w 4308628"/>
                <a:gd name="connsiteY13121" fmla="*/ 1675768 h 4305833"/>
                <a:gd name="connsiteX13122" fmla="*/ 4090357 w 4308628"/>
                <a:gd name="connsiteY13122" fmla="*/ 1677966 h 4305833"/>
                <a:gd name="connsiteX13123" fmla="*/ 4061781 w 4308628"/>
                <a:gd name="connsiteY13123" fmla="*/ 1680530 h 4305833"/>
                <a:gd name="connsiteX13124" fmla="*/ 4043097 w 4308628"/>
                <a:gd name="connsiteY13124" fmla="*/ 1681996 h 4305833"/>
                <a:gd name="connsiteX13125" fmla="*/ 4043097 w 4308628"/>
                <a:gd name="connsiteY13125" fmla="*/ 1681996 h 4305833"/>
                <a:gd name="connsiteX13126" fmla="*/ 3233451 w 4308628"/>
                <a:gd name="connsiteY13126" fmla="*/ 477419 h 4305833"/>
                <a:gd name="connsiteX13127" fmla="*/ 3236016 w 4308628"/>
                <a:gd name="connsiteY13127" fmla="*/ 477053 h 4305833"/>
                <a:gd name="connsiteX13128" fmla="*/ 3240412 w 4308628"/>
                <a:gd name="connsiteY13128" fmla="*/ 473023 h 4305833"/>
                <a:gd name="connsiteX13129" fmla="*/ 3267889 w 4308628"/>
                <a:gd name="connsiteY13129" fmla="*/ 472290 h 4305833"/>
                <a:gd name="connsiteX13130" fmla="*/ 3214767 w 4308628"/>
                <a:gd name="connsiteY13130" fmla="*/ 520283 h 4305833"/>
                <a:gd name="connsiteX13131" fmla="*/ 3222461 w 4308628"/>
                <a:gd name="connsiteY13131" fmla="*/ 503064 h 4305833"/>
                <a:gd name="connsiteX13132" fmla="*/ 3233451 w 4308628"/>
                <a:gd name="connsiteY13132" fmla="*/ 477419 h 4305833"/>
                <a:gd name="connsiteX13133" fmla="*/ 3156150 w 4308628"/>
                <a:gd name="connsiteY13133" fmla="*/ 483647 h 4305833"/>
                <a:gd name="connsiteX13134" fmla="*/ 3175934 w 4308628"/>
                <a:gd name="connsiteY13134" fmla="*/ 414772 h 4305833"/>
                <a:gd name="connsiteX13135" fmla="*/ 3187291 w 4308628"/>
                <a:gd name="connsiteY13135" fmla="*/ 439684 h 4305833"/>
                <a:gd name="connsiteX13136" fmla="*/ 3185459 w 4308628"/>
                <a:gd name="connsiteY13136" fmla="*/ 445546 h 4305833"/>
                <a:gd name="connsiteX13137" fmla="*/ 3186558 w 4308628"/>
                <a:gd name="connsiteY13137" fmla="*/ 447744 h 4305833"/>
                <a:gd name="connsiteX13138" fmla="*/ 3168240 w 4308628"/>
                <a:gd name="connsiteY13138" fmla="*/ 469726 h 4305833"/>
                <a:gd name="connsiteX13139" fmla="*/ 3156150 w 4308628"/>
                <a:gd name="connsiteY13139" fmla="*/ 483647 h 4305833"/>
                <a:gd name="connsiteX13140" fmla="*/ 3156150 w 4308628"/>
                <a:gd name="connsiteY13140" fmla="*/ 483647 h 4305833"/>
                <a:gd name="connsiteX13141" fmla="*/ 3171538 w 4308628"/>
                <a:gd name="connsiteY13141" fmla="*/ 404881 h 4305833"/>
                <a:gd name="connsiteX13142" fmla="*/ 3146625 w 4308628"/>
                <a:gd name="connsiteY13142" fmla="*/ 492073 h 4305833"/>
                <a:gd name="connsiteX13143" fmla="*/ 3145160 w 4308628"/>
                <a:gd name="connsiteY13143" fmla="*/ 492806 h 4305833"/>
                <a:gd name="connsiteX13144" fmla="*/ 2970775 w 4308628"/>
                <a:gd name="connsiteY13144" fmla="*/ 402683 h 4305833"/>
                <a:gd name="connsiteX13145" fmla="*/ 3104128 w 4308628"/>
                <a:gd name="connsiteY13145" fmla="*/ 259071 h 4305833"/>
                <a:gd name="connsiteX13146" fmla="*/ 3171538 w 4308628"/>
                <a:gd name="connsiteY13146" fmla="*/ 404881 h 4305833"/>
                <a:gd name="connsiteX13147" fmla="*/ 1647133 w 4308628"/>
                <a:gd name="connsiteY13147" fmla="*/ 200821 h 4305833"/>
                <a:gd name="connsiteX13148" fmla="*/ 1672777 w 4308628"/>
                <a:gd name="connsiteY13148" fmla="*/ 210346 h 4305833"/>
                <a:gd name="connsiteX13149" fmla="*/ 1675708 w 4308628"/>
                <a:gd name="connsiteY13149" fmla="*/ 215841 h 4305833"/>
                <a:gd name="connsiteX13150" fmla="*/ 1677906 w 4308628"/>
                <a:gd name="connsiteY13150" fmla="*/ 216574 h 4305833"/>
                <a:gd name="connsiteX13151" fmla="*/ 1680471 w 4308628"/>
                <a:gd name="connsiteY13151" fmla="*/ 244783 h 4305833"/>
                <a:gd name="connsiteX13152" fmla="*/ 1682303 w 4308628"/>
                <a:gd name="connsiteY13152" fmla="*/ 263468 h 4305833"/>
                <a:gd name="connsiteX13153" fmla="*/ 1647133 w 4308628"/>
                <a:gd name="connsiteY13153" fmla="*/ 200821 h 4305833"/>
                <a:gd name="connsiteX13154" fmla="*/ 472597 w 4308628"/>
                <a:gd name="connsiteY13154" fmla="*/ 1066519 h 4305833"/>
                <a:gd name="connsiteX13155" fmla="*/ 471864 w 4308628"/>
                <a:gd name="connsiteY13155" fmla="*/ 1039042 h 4305833"/>
                <a:gd name="connsiteX13156" fmla="*/ 519491 w 4308628"/>
                <a:gd name="connsiteY13156" fmla="*/ 1092530 h 4305833"/>
                <a:gd name="connsiteX13157" fmla="*/ 502272 w 4308628"/>
                <a:gd name="connsiteY13157" fmla="*/ 1084836 h 4305833"/>
                <a:gd name="connsiteX13158" fmla="*/ 476260 w 4308628"/>
                <a:gd name="connsiteY13158" fmla="*/ 1073113 h 4305833"/>
                <a:gd name="connsiteX13159" fmla="*/ 476260 w 4308628"/>
                <a:gd name="connsiteY13159" fmla="*/ 1070549 h 4305833"/>
                <a:gd name="connsiteX13160" fmla="*/ 472597 w 4308628"/>
                <a:gd name="connsiteY13160" fmla="*/ 1066519 h 4305833"/>
                <a:gd name="connsiteX13161" fmla="*/ 414713 w 4308628"/>
                <a:gd name="connsiteY13161" fmla="*/ 1130631 h 4305833"/>
                <a:gd name="connsiteX13162" fmla="*/ 439991 w 4308628"/>
                <a:gd name="connsiteY13162" fmla="*/ 1118907 h 4305833"/>
                <a:gd name="connsiteX13163" fmla="*/ 444754 w 4308628"/>
                <a:gd name="connsiteY13163" fmla="*/ 1120739 h 4305833"/>
                <a:gd name="connsiteX13164" fmla="*/ 445487 w 4308628"/>
                <a:gd name="connsiteY13164" fmla="*/ 1120739 h 4305833"/>
                <a:gd name="connsiteX13165" fmla="*/ 447685 w 4308628"/>
                <a:gd name="connsiteY13165" fmla="*/ 1119640 h 4305833"/>
                <a:gd name="connsiteX13166" fmla="*/ 469666 w 4308628"/>
                <a:gd name="connsiteY13166" fmla="*/ 1137958 h 4305833"/>
                <a:gd name="connsiteX13167" fmla="*/ 483954 w 4308628"/>
                <a:gd name="connsiteY13167" fmla="*/ 1150048 h 4305833"/>
                <a:gd name="connsiteX13168" fmla="*/ 414713 w 4308628"/>
                <a:gd name="connsiteY13168" fmla="*/ 1130631 h 4305833"/>
                <a:gd name="connsiteX13169" fmla="*/ 202227 w 4308628"/>
                <a:gd name="connsiteY13169" fmla="*/ 2573339 h 4305833"/>
                <a:gd name="connsiteX13170" fmla="*/ 196365 w 4308628"/>
                <a:gd name="connsiteY13170" fmla="*/ 2573339 h 4305833"/>
                <a:gd name="connsiteX13171" fmla="*/ 176216 w 4308628"/>
                <a:gd name="connsiteY13171" fmla="*/ 2554288 h 4305833"/>
                <a:gd name="connsiteX13172" fmla="*/ 248021 w 4308628"/>
                <a:gd name="connsiteY13172" fmla="*/ 2558318 h 4305833"/>
                <a:gd name="connsiteX13173" fmla="*/ 230436 w 4308628"/>
                <a:gd name="connsiteY13173" fmla="*/ 2564912 h 4305833"/>
                <a:gd name="connsiteX13174" fmla="*/ 203692 w 4308628"/>
                <a:gd name="connsiteY13174" fmla="*/ 2575170 h 4305833"/>
                <a:gd name="connsiteX13175" fmla="*/ 202227 w 4308628"/>
                <a:gd name="connsiteY13175" fmla="*/ 2573339 h 4305833"/>
                <a:gd name="connsiteX13176" fmla="*/ 202227 w 4308628"/>
                <a:gd name="connsiteY13176" fmla="*/ 2573339 h 4305833"/>
                <a:gd name="connsiteX13177" fmla="*/ 263408 w 4308628"/>
                <a:gd name="connsiteY13177" fmla="*/ 2624995 h 4305833"/>
                <a:gd name="connsiteX13178" fmla="*/ 200761 w 4308628"/>
                <a:gd name="connsiteY13178" fmla="*/ 2659798 h 4305833"/>
                <a:gd name="connsiteX13179" fmla="*/ 210287 w 4308628"/>
                <a:gd name="connsiteY13179" fmla="*/ 2633787 h 4305833"/>
                <a:gd name="connsiteX13180" fmla="*/ 215416 w 4308628"/>
                <a:gd name="connsiteY13180" fmla="*/ 2631223 h 4305833"/>
                <a:gd name="connsiteX13181" fmla="*/ 216148 w 4308628"/>
                <a:gd name="connsiteY13181" fmla="*/ 2629024 h 4305833"/>
                <a:gd name="connsiteX13182" fmla="*/ 244724 w 4308628"/>
                <a:gd name="connsiteY13182" fmla="*/ 2626460 h 4305833"/>
                <a:gd name="connsiteX13183" fmla="*/ 263408 w 4308628"/>
                <a:gd name="connsiteY13183" fmla="*/ 2624995 h 4305833"/>
                <a:gd name="connsiteX13184" fmla="*/ 263408 w 4308628"/>
                <a:gd name="connsiteY13184" fmla="*/ 2624995 h 4305833"/>
                <a:gd name="connsiteX13185" fmla="*/ 1070489 w 4308628"/>
                <a:gd name="connsiteY13185" fmla="*/ 3829938 h 4305833"/>
                <a:gd name="connsiteX13186" fmla="*/ 1066093 w 4308628"/>
                <a:gd name="connsiteY13186" fmla="*/ 3833967 h 4305833"/>
                <a:gd name="connsiteX13187" fmla="*/ 1038616 w 4308628"/>
                <a:gd name="connsiteY13187" fmla="*/ 3834700 h 4305833"/>
                <a:gd name="connsiteX13188" fmla="*/ 1092104 w 4308628"/>
                <a:gd name="connsiteY13188" fmla="*/ 3786708 h 4305833"/>
                <a:gd name="connsiteX13189" fmla="*/ 1084411 w 4308628"/>
                <a:gd name="connsiteY13189" fmla="*/ 3803927 h 4305833"/>
                <a:gd name="connsiteX13190" fmla="*/ 1072687 w 4308628"/>
                <a:gd name="connsiteY13190" fmla="*/ 3829938 h 4305833"/>
                <a:gd name="connsiteX13191" fmla="*/ 1070489 w 4308628"/>
                <a:gd name="connsiteY13191" fmla="*/ 3829938 h 4305833"/>
                <a:gd name="connsiteX13192" fmla="*/ 1150354 w 4308628"/>
                <a:gd name="connsiteY13192" fmla="*/ 3823343 h 4305833"/>
                <a:gd name="connsiteX13193" fmla="*/ 1130571 w 4308628"/>
                <a:gd name="connsiteY13193" fmla="*/ 3892218 h 4305833"/>
                <a:gd name="connsiteX13194" fmla="*/ 1119214 w 4308628"/>
                <a:gd name="connsiteY13194" fmla="*/ 3867306 h 4305833"/>
                <a:gd name="connsiteX13195" fmla="*/ 1121046 w 4308628"/>
                <a:gd name="connsiteY13195" fmla="*/ 3861444 h 4305833"/>
                <a:gd name="connsiteX13196" fmla="*/ 1119947 w 4308628"/>
                <a:gd name="connsiteY13196" fmla="*/ 3859246 h 4305833"/>
                <a:gd name="connsiteX13197" fmla="*/ 1138265 w 4308628"/>
                <a:gd name="connsiteY13197" fmla="*/ 3837265 h 4305833"/>
                <a:gd name="connsiteX13198" fmla="*/ 1150354 w 4308628"/>
                <a:gd name="connsiteY13198" fmla="*/ 3823343 h 4305833"/>
                <a:gd name="connsiteX13199" fmla="*/ 1134968 w 4308628"/>
                <a:gd name="connsiteY13199" fmla="*/ 3901743 h 4305833"/>
                <a:gd name="connsiteX13200" fmla="*/ 1159880 w 4308628"/>
                <a:gd name="connsiteY13200" fmla="*/ 3814551 h 4305833"/>
                <a:gd name="connsiteX13201" fmla="*/ 1161345 w 4308628"/>
                <a:gd name="connsiteY13201" fmla="*/ 3813818 h 4305833"/>
                <a:gd name="connsiteX13202" fmla="*/ 1335364 w 4308628"/>
                <a:gd name="connsiteY13202" fmla="*/ 3903941 h 4305833"/>
                <a:gd name="connsiteX13203" fmla="*/ 1335364 w 4308628"/>
                <a:gd name="connsiteY13203" fmla="*/ 3903941 h 4305833"/>
                <a:gd name="connsiteX13204" fmla="*/ 1202011 w 4308628"/>
                <a:gd name="connsiteY13204" fmla="*/ 4047919 h 4305833"/>
                <a:gd name="connsiteX13205" fmla="*/ 1134968 w 4308628"/>
                <a:gd name="connsiteY13205" fmla="*/ 3901743 h 4305833"/>
                <a:gd name="connsiteX13206" fmla="*/ 2573279 w 4308628"/>
                <a:gd name="connsiteY13206" fmla="*/ 4104704 h 4305833"/>
                <a:gd name="connsiteX13207" fmla="*/ 2573279 w 4308628"/>
                <a:gd name="connsiteY13207" fmla="*/ 4110566 h 4305833"/>
                <a:gd name="connsiteX13208" fmla="*/ 2554229 w 4308628"/>
                <a:gd name="connsiteY13208" fmla="*/ 4130349 h 4305833"/>
                <a:gd name="connsiteX13209" fmla="*/ 2558259 w 4308628"/>
                <a:gd name="connsiteY13209" fmla="*/ 4058544 h 4305833"/>
                <a:gd name="connsiteX13210" fmla="*/ 2564853 w 4308628"/>
                <a:gd name="connsiteY13210" fmla="*/ 4076128 h 4305833"/>
                <a:gd name="connsiteX13211" fmla="*/ 2575111 w 4308628"/>
                <a:gd name="connsiteY13211" fmla="*/ 4102872 h 4305833"/>
                <a:gd name="connsiteX13212" fmla="*/ 2573279 w 4308628"/>
                <a:gd name="connsiteY13212" fmla="*/ 4104704 h 4305833"/>
                <a:gd name="connsiteX13213" fmla="*/ 2573279 w 4308628"/>
                <a:gd name="connsiteY13213" fmla="*/ 4104704 h 4305833"/>
                <a:gd name="connsiteX13214" fmla="*/ 3833908 w 4308628"/>
                <a:gd name="connsiteY13214" fmla="*/ 3240472 h 4305833"/>
                <a:gd name="connsiteX13215" fmla="*/ 3834641 w 4308628"/>
                <a:gd name="connsiteY13215" fmla="*/ 3267948 h 4305833"/>
                <a:gd name="connsiteX13216" fmla="*/ 3829878 w 4308628"/>
                <a:gd name="connsiteY13216" fmla="*/ 3262819 h 4305833"/>
                <a:gd name="connsiteX13217" fmla="*/ 3786648 w 4308628"/>
                <a:gd name="connsiteY13217" fmla="*/ 3214827 h 4305833"/>
                <a:gd name="connsiteX13218" fmla="*/ 3803867 w 4308628"/>
                <a:gd name="connsiteY13218" fmla="*/ 3222520 h 4305833"/>
                <a:gd name="connsiteX13219" fmla="*/ 3829878 w 4308628"/>
                <a:gd name="connsiteY13219" fmla="*/ 3234244 h 4305833"/>
                <a:gd name="connsiteX13220" fmla="*/ 3829878 w 4308628"/>
                <a:gd name="connsiteY13220" fmla="*/ 3236442 h 4305833"/>
                <a:gd name="connsiteX13221" fmla="*/ 3833908 w 4308628"/>
                <a:gd name="connsiteY13221" fmla="*/ 3240472 h 4305833"/>
                <a:gd name="connsiteX13222" fmla="*/ 3892159 w 4308628"/>
                <a:gd name="connsiteY13222" fmla="*/ 3175993 h 4305833"/>
                <a:gd name="connsiteX13223" fmla="*/ 3866880 w 4308628"/>
                <a:gd name="connsiteY13223" fmla="*/ 3187716 h 4305833"/>
                <a:gd name="connsiteX13224" fmla="*/ 3861385 w 4308628"/>
                <a:gd name="connsiteY13224" fmla="*/ 3185885 h 4305833"/>
                <a:gd name="connsiteX13225" fmla="*/ 3861385 w 4308628"/>
                <a:gd name="connsiteY13225" fmla="*/ 3185885 h 4305833"/>
                <a:gd name="connsiteX13226" fmla="*/ 3859187 w 4308628"/>
                <a:gd name="connsiteY13226" fmla="*/ 3186984 h 4305833"/>
                <a:gd name="connsiteX13227" fmla="*/ 3837205 w 4308628"/>
                <a:gd name="connsiteY13227" fmla="*/ 3168666 h 4305833"/>
                <a:gd name="connsiteX13228" fmla="*/ 3822917 w 4308628"/>
                <a:gd name="connsiteY13228" fmla="*/ 3156576 h 4305833"/>
                <a:gd name="connsiteX13229" fmla="*/ 3892159 w 4308628"/>
                <a:gd name="connsiteY13229" fmla="*/ 3175993 h 4305833"/>
                <a:gd name="connsiteX13230" fmla="*/ 4252653 w 4308628"/>
                <a:gd name="connsiteY13230" fmla="*/ 1754534 h 4305833"/>
                <a:gd name="connsiteX13231" fmla="*/ 4211987 w 4308628"/>
                <a:gd name="connsiteY13231" fmla="*/ 1756366 h 4305833"/>
                <a:gd name="connsiteX13232" fmla="*/ 4207591 w 4308628"/>
                <a:gd name="connsiteY13232" fmla="*/ 1751970 h 4305833"/>
                <a:gd name="connsiteX13233" fmla="*/ 4197699 w 4308628"/>
                <a:gd name="connsiteY13233" fmla="*/ 1754534 h 4305833"/>
                <a:gd name="connsiteX13234" fmla="*/ 4156667 w 4308628"/>
                <a:gd name="connsiteY13234" fmla="*/ 1739880 h 4305833"/>
                <a:gd name="connsiteX13235" fmla="*/ 4143112 w 4308628"/>
                <a:gd name="connsiteY13235" fmla="*/ 1735117 h 4305833"/>
                <a:gd name="connsiteX13236" fmla="*/ 4266208 w 4308628"/>
                <a:gd name="connsiteY13236" fmla="*/ 1753801 h 4305833"/>
                <a:gd name="connsiteX13237" fmla="*/ 4252653 w 4308628"/>
                <a:gd name="connsiteY13237" fmla="*/ 1754534 h 4305833"/>
                <a:gd name="connsiteX13238" fmla="*/ 3985579 w 4308628"/>
                <a:gd name="connsiteY13238" fmla="*/ 1730721 h 4305833"/>
                <a:gd name="connsiteX13239" fmla="*/ 3995104 w 4308628"/>
                <a:gd name="connsiteY13239" fmla="*/ 1721928 h 4305833"/>
                <a:gd name="connsiteX13240" fmla="*/ 4017086 w 4308628"/>
                <a:gd name="connsiteY13240" fmla="*/ 1723394 h 4305833"/>
                <a:gd name="connsiteX13241" fmla="*/ 3998035 w 4308628"/>
                <a:gd name="connsiteY13241" fmla="*/ 1734385 h 4305833"/>
                <a:gd name="connsiteX13242" fmla="*/ 3985579 w 4308628"/>
                <a:gd name="connsiteY13242" fmla="*/ 1730721 h 4305833"/>
                <a:gd name="connsiteX13243" fmla="*/ 4135419 w 4308628"/>
                <a:gd name="connsiteY13243" fmla="*/ 1647192 h 4305833"/>
                <a:gd name="connsiteX13244" fmla="*/ 4165826 w 4308628"/>
                <a:gd name="connsiteY13244" fmla="*/ 1616418 h 4305833"/>
                <a:gd name="connsiteX13245" fmla="*/ 4168757 w 4308628"/>
                <a:gd name="connsiteY13245" fmla="*/ 1617517 h 4305833"/>
                <a:gd name="connsiteX13246" fmla="*/ 4175718 w 4308628"/>
                <a:gd name="connsiteY13246" fmla="*/ 1614220 h 4305833"/>
                <a:gd name="connsiteX13247" fmla="*/ 4177550 w 4308628"/>
                <a:gd name="connsiteY13247" fmla="*/ 1608358 h 4305833"/>
                <a:gd name="connsiteX13248" fmla="*/ 4214918 w 4308628"/>
                <a:gd name="connsiteY13248" fmla="*/ 1592239 h 4305833"/>
                <a:gd name="connsiteX13249" fmla="*/ 4227374 w 4308628"/>
                <a:gd name="connsiteY13249" fmla="*/ 1586743 h 4305833"/>
                <a:gd name="connsiteX13250" fmla="*/ 4124794 w 4308628"/>
                <a:gd name="connsiteY13250" fmla="*/ 1657450 h 4305833"/>
                <a:gd name="connsiteX13251" fmla="*/ 4135419 w 4308628"/>
                <a:gd name="connsiteY13251" fmla="*/ 1647192 h 4305833"/>
                <a:gd name="connsiteX13252" fmla="*/ 3961766 w 4308628"/>
                <a:gd name="connsiteY13252" fmla="*/ 1485629 h 4305833"/>
                <a:gd name="connsiteX13253" fmla="*/ 3875673 w 4308628"/>
                <a:gd name="connsiteY13253" fmla="*/ 1444598 h 4305833"/>
                <a:gd name="connsiteX13254" fmla="*/ 3875673 w 4308628"/>
                <a:gd name="connsiteY13254" fmla="*/ 1443865 h 4305833"/>
                <a:gd name="connsiteX13255" fmla="*/ 3875673 w 4308628"/>
                <a:gd name="connsiteY13255" fmla="*/ 1443865 h 4305833"/>
                <a:gd name="connsiteX13256" fmla="*/ 3964330 w 4308628"/>
                <a:gd name="connsiteY13256" fmla="*/ 1392575 h 4305833"/>
                <a:gd name="connsiteX13257" fmla="*/ 3961766 w 4308628"/>
                <a:gd name="connsiteY13257" fmla="*/ 1485629 h 4305833"/>
                <a:gd name="connsiteX13258" fmla="*/ 3588084 w 4308628"/>
                <a:gd name="connsiteY13258" fmla="*/ 1249330 h 4305833"/>
                <a:gd name="connsiteX13259" fmla="*/ 3588450 w 4308628"/>
                <a:gd name="connsiteY13259" fmla="*/ 1248231 h 4305833"/>
                <a:gd name="connsiteX13260" fmla="*/ 3586252 w 4308628"/>
                <a:gd name="connsiteY13260" fmla="*/ 1243835 h 4305833"/>
                <a:gd name="connsiteX13261" fmla="*/ 3577093 w 4308628"/>
                <a:gd name="connsiteY13261" fmla="*/ 1244567 h 4305833"/>
                <a:gd name="connsiteX13262" fmla="*/ 3576727 w 4308628"/>
                <a:gd name="connsiteY13262" fmla="*/ 1246033 h 4305833"/>
                <a:gd name="connsiteX13263" fmla="*/ 3554745 w 4308628"/>
                <a:gd name="connsiteY13263" fmla="*/ 1248964 h 4305833"/>
                <a:gd name="connsiteX13264" fmla="*/ 3586252 w 4308628"/>
                <a:gd name="connsiteY13264" fmla="*/ 1229913 h 4305833"/>
                <a:gd name="connsiteX13265" fmla="*/ 3681504 w 4308628"/>
                <a:gd name="connsiteY13265" fmla="*/ 1318571 h 4305833"/>
                <a:gd name="connsiteX13266" fmla="*/ 3588084 w 4308628"/>
                <a:gd name="connsiteY13266" fmla="*/ 1249330 h 4305833"/>
                <a:gd name="connsiteX13267" fmla="*/ 3437512 w 4308628"/>
                <a:gd name="connsiteY13267" fmla="*/ 1265816 h 4305833"/>
                <a:gd name="connsiteX13268" fmla="*/ 3444839 w 4308628"/>
                <a:gd name="connsiteY13268" fmla="*/ 1263984 h 4305833"/>
                <a:gd name="connsiteX13269" fmla="*/ 3444472 w 4308628"/>
                <a:gd name="connsiteY13269" fmla="*/ 1264717 h 4305833"/>
                <a:gd name="connsiteX13270" fmla="*/ 3437512 w 4308628"/>
                <a:gd name="connsiteY13270" fmla="*/ 1265816 h 4305833"/>
                <a:gd name="connsiteX13271" fmla="*/ 3450700 w 4308628"/>
                <a:gd name="connsiteY13271" fmla="*/ 1244934 h 4305833"/>
                <a:gd name="connsiteX13272" fmla="*/ 3412599 w 4308628"/>
                <a:gd name="connsiteY13272" fmla="*/ 1265083 h 4305833"/>
                <a:gd name="connsiteX13273" fmla="*/ 3392083 w 4308628"/>
                <a:gd name="connsiteY13273" fmla="*/ 1270212 h 4305833"/>
                <a:gd name="connsiteX13274" fmla="*/ 3403440 w 4308628"/>
                <a:gd name="connsiteY13274" fmla="*/ 1252261 h 4305833"/>
                <a:gd name="connsiteX13275" fmla="*/ 3437878 w 4308628"/>
                <a:gd name="connsiteY13275" fmla="*/ 1220021 h 4305833"/>
                <a:gd name="connsiteX13276" fmla="*/ 3466087 w 4308628"/>
                <a:gd name="connsiteY13276" fmla="*/ 1217091 h 4305833"/>
                <a:gd name="connsiteX13277" fmla="*/ 3454364 w 4308628"/>
                <a:gd name="connsiteY13277" fmla="*/ 1242736 h 4305833"/>
                <a:gd name="connsiteX13278" fmla="*/ 3450700 w 4308628"/>
                <a:gd name="connsiteY13278" fmla="*/ 1244934 h 4305833"/>
                <a:gd name="connsiteX13279" fmla="*/ 3414065 w 4308628"/>
                <a:gd name="connsiteY13279" fmla="*/ 1222586 h 4305833"/>
                <a:gd name="connsiteX13280" fmla="*/ 3414797 w 4308628"/>
                <a:gd name="connsiteY13280" fmla="*/ 1222586 h 4305833"/>
                <a:gd name="connsiteX13281" fmla="*/ 3410768 w 4308628"/>
                <a:gd name="connsiteY13281" fmla="*/ 1228814 h 4305833"/>
                <a:gd name="connsiteX13282" fmla="*/ 3414065 w 4308628"/>
                <a:gd name="connsiteY13282" fmla="*/ 1222586 h 4305833"/>
                <a:gd name="connsiteX13283" fmla="*/ 3464622 w 4308628"/>
                <a:gd name="connsiteY13283" fmla="*/ 1123670 h 4305833"/>
                <a:gd name="connsiteX13284" fmla="*/ 3474513 w 4308628"/>
                <a:gd name="connsiteY13284" fmla="*/ 1104253 h 4305833"/>
                <a:gd name="connsiteX13285" fmla="*/ 3476345 w 4308628"/>
                <a:gd name="connsiteY13285" fmla="*/ 1103887 h 4305833"/>
                <a:gd name="connsiteX13286" fmla="*/ 3480009 w 4308628"/>
                <a:gd name="connsiteY13286" fmla="*/ 1100590 h 4305833"/>
                <a:gd name="connsiteX13287" fmla="*/ 3477444 w 4308628"/>
                <a:gd name="connsiteY13287" fmla="*/ 1092530 h 4305833"/>
                <a:gd name="connsiteX13288" fmla="*/ 3475979 w 4308628"/>
                <a:gd name="connsiteY13288" fmla="*/ 1092164 h 4305833"/>
                <a:gd name="connsiteX13289" fmla="*/ 3440809 w 4308628"/>
                <a:gd name="connsiteY13289" fmla="*/ 981158 h 4305833"/>
                <a:gd name="connsiteX13290" fmla="*/ 3493197 w 4308628"/>
                <a:gd name="connsiteY13290" fmla="*/ 1100590 h 4305833"/>
                <a:gd name="connsiteX13291" fmla="*/ 3464622 w 4308628"/>
                <a:gd name="connsiteY13291" fmla="*/ 1123670 h 4305833"/>
                <a:gd name="connsiteX13292" fmla="*/ 3384756 w 4308628"/>
                <a:gd name="connsiteY13292" fmla="*/ 756216 h 4305833"/>
                <a:gd name="connsiteX13293" fmla="*/ 3373766 w 4308628"/>
                <a:gd name="connsiteY13293" fmla="*/ 661329 h 4305833"/>
                <a:gd name="connsiteX13294" fmla="*/ 3462424 w 4308628"/>
                <a:gd name="connsiteY13294" fmla="*/ 689173 h 4305833"/>
                <a:gd name="connsiteX13295" fmla="*/ 3384756 w 4308628"/>
                <a:gd name="connsiteY13295" fmla="*/ 756216 h 4305833"/>
                <a:gd name="connsiteX13296" fmla="*/ 3384756 w 4308628"/>
                <a:gd name="connsiteY13296" fmla="*/ 756216 h 4305833"/>
                <a:gd name="connsiteX13297" fmla="*/ 3384756 w 4308628"/>
                <a:gd name="connsiteY13297" fmla="*/ 756216 h 4305833"/>
                <a:gd name="connsiteX13298" fmla="*/ 3355814 w 4308628"/>
                <a:gd name="connsiteY13298" fmla="*/ 386929 h 4305833"/>
                <a:gd name="connsiteX13299" fmla="*/ 3328338 w 4308628"/>
                <a:gd name="connsiteY13299" fmla="*/ 417337 h 4305833"/>
                <a:gd name="connsiteX13300" fmla="*/ 3322110 w 4308628"/>
                <a:gd name="connsiteY13300" fmla="*/ 416971 h 4305833"/>
                <a:gd name="connsiteX13301" fmla="*/ 3316981 w 4308628"/>
                <a:gd name="connsiteY13301" fmla="*/ 421733 h 4305833"/>
                <a:gd name="connsiteX13302" fmla="*/ 3316981 w 4308628"/>
                <a:gd name="connsiteY13302" fmla="*/ 425763 h 4305833"/>
                <a:gd name="connsiteX13303" fmla="*/ 3277781 w 4308628"/>
                <a:gd name="connsiteY13303" fmla="*/ 444447 h 4305833"/>
                <a:gd name="connsiteX13304" fmla="*/ 3264958 w 4308628"/>
                <a:gd name="connsiteY13304" fmla="*/ 450675 h 4305833"/>
                <a:gd name="connsiteX13305" fmla="*/ 3364973 w 4308628"/>
                <a:gd name="connsiteY13305" fmla="*/ 376671 h 4305833"/>
                <a:gd name="connsiteX13306" fmla="*/ 3355814 w 4308628"/>
                <a:gd name="connsiteY13306" fmla="*/ 386929 h 4305833"/>
                <a:gd name="connsiteX13307" fmla="*/ 3150289 w 4308628"/>
                <a:gd name="connsiteY13307" fmla="*/ 558750 h 4305833"/>
                <a:gd name="connsiteX13308" fmla="*/ 3150655 w 4308628"/>
                <a:gd name="connsiteY13308" fmla="*/ 545927 h 4305833"/>
                <a:gd name="connsiteX13309" fmla="*/ 3167141 w 4308628"/>
                <a:gd name="connsiteY13309" fmla="*/ 531640 h 4305833"/>
                <a:gd name="connsiteX13310" fmla="*/ 3161646 w 4308628"/>
                <a:gd name="connsiteY13310" fmla="*/ 552888 h 4305833"/>
                <a:gd name="connsiteX13311" fmla="*/ 3150289 w 4308628"/>
                <a:gd name="connsiteY13311" fmla="*/ 558750 h 4305833"/>
                <a:gd name="connsiteX13312" fmla="*/ 3197183 w 4308628"/>
                <a:gd name="connsiteY13312" fmla="*/ 393890 h 4305833"/>
                <a:gd name="connsiteX13313" fmla="*/ 3196816 w 4308628"/>
                <a:gd name="connsiteY13313" fmla="*/ 350660 h 4305833"/>
                <a:gd name="connsiteX13314" fmla="*/ 3202311 w 4308628"/>
                <a:gd name="connsiteY13314" fmla="*/ 342234 h 4305833"/>
                <a:gd name="connsiteX13315" fmla="*/ 3202311 w 4308628"/>
                <a:gd name="connsiteY13315" fmla="*/ 342234 h 4305833"/>
                <a:gd name="connsiteX13316" fmla="*/ 3199381 w 4308628"/>
                <a:gd name="connsiteY13316" fmla="*/ 336739 h 4305833"/>
                <a:gd name="connsiteX13317" fmla="*/ 3214401 w 4308628"/>
                <a:gd name="connsiteY13317" fmla="*/ 299004 h 4305833"/>
                <a:gd name="connsiteX13318" fmla="*/ 3219530 w 4308628"/>
                <a:gd name="connsiteY13318" fmla="*/ 286182 h 4305833"/>
                <a:gd name="connsiteX13319" fmla="*/ 3196816 w 4308628"/>
                <a:gd name="connsiteY13319" fmla="*/ 408544 h 4305833"/>
                <a:gd name="connsiteX13320" fmla="*/ 3197183 w 4308628"/>
                <a:gd name="connsiteY13320" fmla="*/ 393890 h 4305833"/>
                <a:gd name="connsiteX13321" fmla="*/ 2959784 w 4308628"/>
                <a:gd name="connsiteY13321" fmla="*/ 402316 h 4305833"/>
                <a:gd name="connsiteX13322" fmla="*/ 2870027 w 4308628"/>
                <a:gd name="connsiteY13322" fmla="*/ 434189 h 4305833"/>
                <a:gd name="connsiteX13323" fmla="*/ 2869661 w 4308628"/>
                <a:gd name="connsiteY13323" fmla="*/ 433823 h 4305833"/>
                <a:gd name="connsiteX13324" fmla="*/ 2896038 w 4308628"/>
                <a:gd name="connsiteY13324" fmla="*/ 334907 h 4305833"/>
                <a:gd name="connsiteX13325" fmla="*/ 2959784 w 4308628"/>
                <a:gd name="connsiteY13325" fmla="*/ 402316 h 4305833"/>
                <a:gd name="connsiteX13326" fmla="*/ 2434064 w 4308628"/>
                <a:gd name="connsiteY13326" fmla="*/ 617367 h 4305833"/>
                <a:gd name="connsiteX13327" fmla="*/ 2437728 w 4308628"/>
                <a:gd name="connsiteY13327" fmla="*/ 611505 h 4305833"/>
                <a:gd name="connsiteX13328" fmla="*/ 2438094 w 4308628"/>
                <a:gd name="connsiteY13328" fmla="*/ 612238 h 4305833"/>
                <a:gd name="connsiteX13329" fmla="*/ 2434064 w 4308628"/>
                <a:gd name="connsiteY13329" fmla="*/ 617367 h 4305833"/>
                <a:gd name="connsiteX13330" fmla="*/ 2415746 w 4308628"/>
                <a:gd name="connsiteY13330" fmla="*/ 634586 h 4305833"/>
                <a:gd name="connsiteX13331" fmla="*/ 2404756 w 4308628"/>
                <a:gd name="connsiteY13331" fmla="*/ 652903 h 4305833"/>
                <a:gd name="connsiteX13332" fmla="*/ 2400360 w 4308628"/>
                <a:gd name="connsiteY13332" fmla="*/ 632021 h 4305833"/>
                <a:gd name="connsiteX13333" fmla="*/ 2401825 w 4308628"/>
                <a:gd name="connsiteY13333" fmla="*/ 585128 h 4305833"/>
                <a:gd name="connsiteX13334" fmla="*/ 2419776 w 4308628"/>
                <a:gd name="connsiteY13334" fmla="*/ 563146 h 4305833"/>
                <a:gd name="connsiteX13335" fmla="*/ 2429668 w 4308628"/>
                <a:gd name="connsiteY13335" fmla="*/ 589524 h 4305833"/>
                <a:gd name="connsiteX13336" fmla="*/ 2415746 w 4308628"/>
                <a:gd name="connsiteY13336" fmla="*/ 634586 h 4305833"/>
                <a:gd name="connsiteX13337" fmla="*/ 2386438 w 4308628"/>
                <a:gd name="connsiteY13337" fmla="*/ 603812 h 4305833"/>
                <a:gd name="connsiteX13338" fmla="*/ 2386804 w 4308628"/>
                <a:gd name="connsiteY13338" fmla="*/ 603079 h 4305833"/>
                <a:gd name="connsiteX13339" fmla="*/ 2388270 w 4308628"/>
                <a:gd name="connsiteY13339" fmla="*/ 610040 h 4305833"/>
                <a:gd name="connsiteX13340" fmla="*/ 2386438 w 4308628"/>
                <a:gd name="connsiteY13340" fmla="*/ 603812 h 4305833"/>
                <a:gd name="connsiteX13341" fmla="*/ 2036568 w 4308628"/>
                <a:gd name="connsiteY13341" fmla="*/ 294241 h 4305833"/>
                <a:gd name="connsiteX13342" fmla="*/ 2036202 w 4308628"/>
                <a:gd name="connsiteY13342" fmla="*/ 294608 h 4305833"/>
                <a:gd name="connsiteX13343" fmla="*/ 1961832 w 4308628"/>
                <a:gd name="connsiteY13343" fmla="*/ 235258 h 4305833"/>
                <a:gd name="connsiteX13344" fmla="*/ 2043895 w 4308628"/>
                <a:gd name="connsiteY13344" fmla="*/ 192394 h 4305833"/>
                <a:gd name="connsiteX13345" fmla="*/ 2036568 w 4308628"/>
                <a:gd name="connsiteY13345" fmla="*/ 294241 h 4305833"/>
                <a:gd name="connsiteX13346" fmla="*/ 1754475 w 4308628"/>
                <a:gd name="connsiteY13346" fmla="*/ 53912 h 4305833"/>
                <a:gd name="connsiteX13347" fmla="*/ 1756306 w 4308628"/>
                <a:gd name="connsiteY13347" fmla="*/ 94578 h 4305833"/>
                <a:gd name="connsiteX13348" fmla="*/ 1751544 w 4308628"/>
                <a:gd name="connsiteY13348" fmla="*/ 105568 h 4305833"/>
                <a:gd name="connsiteX13349" fmla="*/ 1754108 w 4308628"/>
                <a:gd name="connsiteY13349" fmla="*/ 108499 h 4305833"/>
                <a:gd name="connsiteX13350" fmla="*/ 1739820 w 4308628"/>
                <a:gd name="connsiteY13350" fmla="*/ 149531 h 4305833"/>
                <a:gd name="connsiteX13351" fmla="*/ 1735058 w 4308628"/>
                <a:gd name="connsiteY13351" fmla="*/ 163086 h 4305833"/>
                <a:gd name="connsiteX13352" fmla="*/ 1753376 w 4308628"/>
                <a:gd name="connsiteY13352" fmla="*/ 40357 h 4305833"/>
                <a:gd name="connsiteX13353" fmla="*/ 1754475 w 4308628"/>
                <a:gd name="connsiteY13353" fmla="*/ 53912 h 4305833"/>
                <a:gd name="connsiteX13354" fmla="*/ 1730662 w 4308628"/>
                <a:gd name="connsiteY13354" fmla="*/ 320985 h 4305833"/>
                <a:gd name="connsiteX13355" fmla="*/ 1721503 w 4308628"/>
                <a:gd name="connsiteY13355" fmla="*/ 311460 h 4305833"/>
                <a:gd name="connsiteX13356" fmla="*/ 1722968 w 4308628"/>
                <a:gd name="connsiteY13356" fmla="*/ 289479 h 4305833"/>
                <a:gd name="connsiteX13357" fmla="*/ 1733959 w 4308628"/>
                <a:gd name="connsiteY13357" fmla="*/ 308529 h 4305833"/>
                <a:gd name="connsiteX13358" fmla="*/ 1730662 w 4308628"/>
                <a:gd name="connsiteY13358" fmla="*/ 320985 h 4305833"/>
                <a:gd name="connsiteX13359" fmla="*/ 1647133 w 4308628"/>
                <a:gd name="connsiteY13359" fmla="*/ 171146 h 4305833"/>
                <a:gd name="connsiteX13360" fmla="*/ 1616359 w 4308628"/>
                <a:gd name="connsiteY13360" fmla="*/ 140738 h 4305833"/>
                <a:gd name="connsiteX13361" fmla="*/ 1614161 w 4308628"/>
                <a:gd name="connsiteY13361" fmla="*/ 130847 h 4305833"/>
                <a:gd name="connsiteX13362" fmla="*/ 1608299 w 4308628"/>
                <a:gd name="connsiteY13362" fmla="*/ 129015 h 4305833"/>
                <a:gd name="connsiteX13363" fmla="*/ 1592179 w 4308628"/>
                <a:gd name="connsiteY13363" fmla="*/ 91280 h 4305833"/>
                <a:gd name="connsiteX13364" fmla="*/ 1586684 w 4308628"/>
                <a:gd name="connsiteY13364" fmla="*/ 78824 h 4305833"/>
                <a:gd name="connsiteX13365" fmla="*/ 1657024 w 4308628"/>
                <a:gd name="connsiteY13365" fmla="*/ 181038 h 4305833"/>
                <a:gd name="connsiteX13366" fmla="*/ 1647133 w 4308628"/>
                <a:gd name="connsiteY13366" fmla="*/ 171146 h 4305833"/>
                <a:gd name="connsiteX13367" fmla="*/ 1485570 w 4308628"/>
                <a:gd name="connsiteY13367" fmla="*/ 345165 h 4305833"/>
                <a:gd name="connsiteX13368" fmla="*/ 1444904 w 4308628"/>
                <a:gd name="connsiteY13368" fmla="*/ 431258 h 4305833"/>
                <a:gd name="connsiteX13369" fmla="*/ 1444172 w 4308628"/>
                <a:gd name="connsiteY13369" fmla="*/ 431258 h 4305833"/>
                <a:gd name="connsiteX13370" fmla="*/ 1392882 w 4308628"/>
                <a:gd name="connsiteY13370" fmla="*/ 342600 h 4305833"/>
                <a:gd name="connsiteX13371" fmla="*/ 1485570 w 4308628"/>
                <a:gd name="connsiteY13371" fmla="*/ 345165 h 4305833"/>
                <a:gd name="connsiteX13372" fmla="*/ 1249270 w 4308628"/>
                <a:gd name="connsiteY13372" fmla="*/ 718847 h 4305833"/>
                <a:gd name="connsiteX13373" fmla="*/ 1242310 w 4308628"/>
                <a:gd name="connsiteY13373" fmla="*/ 723976 h 4305833"/>
                <a:gd name="connsiteX13374" fmla="*/ 1242310 w 4308628"/>
                <a:gd name="connsiteY13374" fmla="*/ 725442 h 4305833"/>
                <a:gd name="connsiteX13375" fmla="*/ 1244508 w 4308628"/>
                <a:gd name="connsiteY13375" fmla="*/ 729838 h 4305833"/>
                <a:gd name="connsiteX13376" fmla="*/ 1245973 w 4308628"/>
                <a:gd name="connsiteY13376" fmla="*/ 730571 h 4305833"/>
                <a:gd name="connsiteX13377" fmla="*/ 1248904 w 4308628"/>
                <a:gd name="connsiteY13377" fmla="*/ 752552 h 4305833"/>
                <a:gd name="connsiteX13378" fmla="*/ 1229854 w 4308628"/>
                <a:gd name="connsiteY13378" fmla="*/ 721412 h 4305833"/>
                <a:gd name="connsiteX13379" fmla="*/ 1318145 w 4308628"/>
                <a:gd name="connsiteY13379" fmla="*/ 625427 h 4305833"/>
                <a:gd name="connsiteX13380" fmla="*/ 1249270 w 4308628"/>
                <a:gd name="connsiteY13380" fmla="*/ 718847 h 4305833"/>
                <a:gd name="connsiteX13381" fmla="*/ 1265756 w 4308628"/>
                <a:gd name="connsiteY13381" fmla="*/ 868687 h 4305833"/>
                <a:gd name="connsiteX13382" fmla="*/ 1264291 w 4308628"/>
                <a:gd name="connsiteY13382" fmla="*/ 862092 h 4305833"/>
                <a:gd name="connsiteX13383" fmla="*/ 1265024 w 4308628"/>
                <a:gd name="connsiteY13383" fmla="*/ 862459 h 4305833"/>
                <a:gd name="connsiteX13384" fmla="*/ 1265756 w 4308628"/>
                <a:gd name="connsiteY13384" fmla="*/ 868687 h 4305833"/>
                <a:gd name="connsiteX13385" fmla="*/ 1265024 w 4308628"/>
                <a:gd name="connsiteY13385" fmla="*/ 893965 h 4305833"/>
                <a:gd name="connsiteX13386" fmla="*/ 1270153 w 4308628"/>
                <a:gd name="connsiteY13386" fmla="*/ 914481 h 4305833"/>
                <a:gd name="connsiteX13387" fmla="*/ 1252201 w 4308628"/>
                <a:gd name="connsiteY13387" fmla="*/ 903124 h 4305833"/>
                <a:gd name="connsiteX13388" fmla="*/ 1219962 w 4308628"/>
                <a:gd name="connsiteY13388" fmla="*/ 868687 h 4305833"/>
                <a:gd name="connsiteX13389" fmla="*/ 1217031 w 4308628"/>
                <a:gd name="connsiteY13389" fmla="*/ 840477 h 4305833"/>
                <a:gd name="connsiteX13390" fmla="*/ 1242676 w 4308628"/>
                <a:gd name="connsiteY13390" fmla="*/ 852201 h 4305833"/>
                <a:gd name="connsiteX13391" fmla="*/ 1265024 w 4308628"/>
                <a:gd name="connsiteY13391" fmla="*/ 893965 h 4305833"/>
                <a:gd name="connsiteX13392" fmla="*/ 1222527 w 4308628"/>
                <a:gd name="connsiteY13392" fmla="*/ 892866 h 4305833"/>
                <a:gd name="connsiteX13393" fmla="*/ 1222527 w 4308628"/>
                <a:gd name="connsiteY13393" fmla="*/ 892133 h 4305833"/>
                <a:gd name="connsiteX13394" fmla="*/ 1228388 w 4308628"/>
                <a:gd name="connsiteY13394" fmla="*/ 895797 h 4305833"/>
                <a:gd name="connsiteX13395" fmla="*/ 1222527 w 4308628"/>
                <a:gd name="connsiteY13395" fmla="*/ 892866 h 4305833"/>
                <a:gd name="connsiteX13396" fmla="*/ 1100164 w 4308628"/>
                <a:gd name="connsiteY13396" fmla="*/ 814100 h 4305833"/>
                <a:gd name="connsiteX13397" fmla="*/ 1123611 w 4308628"/>
                <a:gd name="connsiteY13397" fmla="*/ 842309 h 4305833"/>
                <a:gd name="connsiteX13398" fmla="*/ 1103828 w 4308628"/>
                <a:gd name="connsiteY13398" fmla="*/ 832051 h 4305833"/>
                <a:gd name="connsiteX13399" fmla="*/ 1103828 w 4308628"/>
                <a:gd name="connsiteY13399" fmla="*/ 830586 h 4305833"/>
                <a:gd name="connsiteX13400" fmla="*/ 1095401 w 4308628"/>
                <a:gd name="connsiteY13400" fmla="*/ 826922 h 4305833"/>
                <a:gd name="connsiteX13401" fmla="*/ 1091738 w 4308628"/>
                <a:gd name="connsiteY13401" fmla="*/ 830219 h 4305833"/>
                <a:gd name="connsiteX13402" fmla="*/ 1091738 w 4308628"/>
                <a:gd name="connsiteY13402" fmla="*/ 831318 h 4305833"/>
                <a:gd name="connsiteX13403" fmla="*/ 980732 w 4308628"/>
                <a:gd name="connsiteY13403" fmla="*/ 866488 h 4305833"/>
                <a:gd name="connsiteX13404" fmla="*/ 1100164 w 4308628"/>
                <a:gd name="connsiteY13404" fmla="*/ 814100 h 4305833"/>
                <a:gd name="connsiteX13405" fmla="*/ 756156 w 4308628"/>
                <a:gd name="connsiteY13405" fmla="*/ 922175 h 4305833"/>
                <a:gd name="connsiteX13406" fmla="*/ 661636 w 4308628"/>
                <a:gd name="connsiteY13406" fmla="*/ 932799 h 4305833"/>
                <a:gd name="connsiteX13407" fmla="*/ 689479 w 4308628"/>
                <a:gd name="connsiteY13407" fmla="*/ 844507 h 4305833"/>
                <a:gd name="connsiteX13408" fmla="*/ 756522 w 4308628"/>
                <a:gd name="connsiteY13408" fmla="*/ 921808 h 4305833"/>
                <a:gd name="connsiteX13409" fmla="*/ 756156 w 4308628"/>
                <a:gd name="connsiteY13409" fmla="*/ 922175 h 4305833"/>
                <a:gd name="connsiteX13410" fmla="*/ 756156 w 4308628"/>
                <a:gd name="connsiteY13410" fmla="*/ 922175 h 4305833"/>
                <a:gd name="connsiteX13411" fmla="*/ 386870 w 4308628"/>
                <a:gd name="connsiteY13411" fmla="*/ 951117 h 4305833"/>
                <a:gd name="connsiteX13412" fmla="*/ 416911 w 4308628"/>
                <a:gd name="connsiteY13412" fmla="*/ 978593 h 4305833"/>
                <a:gd name="connsiteX13413" fmla="*/ 416911 w 4308628"/>
                <a:gd name="connsiteY13413" fmla="*/ 984821 h 4305833"/>
                <a:gd name="connsiteX13414" fmla="*/ 425337 w 4308628"/>
                <a:gd name="connsiteY13414" fmla="*/ 990683 h 4305833"/>
                <a:gd name="connsiteX13415" fmla="*/ 425703 w 4308628"/>
                <a:gd name="connsiteY13415" fmla="*/ 990683 h 4305833"/>
                <a:gd name="connsiteX13416" fmla="*/ 444021 w 4308628"/>
                <a:gd name="connsiteY13416" fmla="*/ 1029150 h 4305833"/>
                <a:gd name="connsiteX13417" fmla="*/ 450249 w 4308628"/>
                <a:gd name="connsiteY13417" fmla="*/ 1041973 h 4305833"/>
                <a:gd name="connsiteX13418" fmla="*/ 376245 w 4308628"/>
                <a:gd name="connsiteY13418" fmla="*/ 941958 h 4305833"/>
                <a:gd name="connsiteX13419" fmla="*/ 386870 w 4308628"/>
                <a:gd name="connsiteY13419" fmla="*/ 951117 h 4305833"/>
                <a:gd name="connsiteX13420" fmla="*/ 558690 w 4308628"/>
                <a:gd name="connsiteY13420" fmla="*/ 1156642 h 4305833"/>
                <a:gd name="connsiteX13421" fmla="*/ 545868 w 4308628"/>
                <a:gd name="connsiteY13421" fmla="*/ 1156276 h 4305833"/>
                <a:gd name="connsiteX13422" fmla="*/ 531580 w 4308628"/>
                <a:gd name="connsiteY13422" fmla="*/ 1139790 h 4305833"/>
                <a:gd name="connsiteX13423" fmla="*/ 552829 w 4308628"/>
                <a:gd name="connsiteY13423" fmla="*/ 1145285 h 4305833"/>
                <a:gd name="connsiteX13424" fmla="*/ 558690 w 4308628"/>
                <a:gd name="connsiteY13424" fmla="*/ 1156642 h 4305833"/>
                <a:gd name="connsiteX13425" fmla="*/ 393831 w 4308628"/>
                <a:gd name="connsiteY13425" fmla="*/ 1109749 h 4305833"/>
                <a:gd name="connsiteX13426" fmla="*/ 350601 w 4308628"/>
                <a:gd name="connsiteY13426" fmla="*/ 1110115 h 4305833"/>
                <a:gd name="connsiteX13427" fmla="*/ 342174 w 4308628"/>
                <a:gd name="connsiteY13427" fmla="*/ 1104620 h 4305833"/>
                <a:gd name="connsiteX13428" fmla="*/ 342174 w 4308628"/>
                <a:gd name="connsiteY13428" fmla="*/ 1104620 h 4305833"/>
                <a:gd name="connsiteX13429" fmla="*/ 336679 w 4308628"/>
                <a:gd name="connsiteY13429" fmla="*/ 1107551 h 4305833"/>
                <a:gd name="connsiteX13430" fmla="*/ 298945 w 4308628"/>
                <a:gd name="connsiteY13430" fmla="*/ 1092530 h 4305833"/>
                <a:gd name="connsiteX13431" fmla="*/ 286122 w 4308628"/>
                <a:gd name="connsiteY13431" fmla="*/ 1087401 h 4305833"/>
                <a:gd name="connsiteX13432" fmla="*/ 408118 w 4308628"/>
                <a:gd name="connsiteY13432" fmla="*/ 1109749 h 4305833"/>
                <a:gd name="connsiteX13433" fmla="*/ 393831 w 4308628"/>
                <a:gd name="connsiteY13433" fmla="*/ 1109749 h 4305833"/>
                <a:gd name="connsiteX13434" fmla="*/ 296014 w 4308628"/>
                <a:gd name="connsiteY13434" fmla="*/ 1098758 h 4305833"/>
                <a:gd name="connsiteX13435" fmla="*/ 333748 w 4308628"/>
                <a:gd name="connsiteY13435" fmla="*/ 1113778 h 4305833"/>
                <a:gd name="connsiteX13436" fmla="*/ 333748 w 4308628"/>
                <a:gd name="connsiteY13436" fmla="*/ 1114511 h 4305833"/>
                <a:gd name="connsiteX13437" fmla="*/ 334847 w 4308628"/>
                <a:gd name="connsiteY13437" fmla="*/ 1116709 h 4305833"/>
                <a:gd name="connsiteX13438" fmla="*/ 256447 w 4308628"/>
                <a:gd name="connsiteY13438" fmla="*/ 1193278 h 4305833"/>
                <a:gd name="connsiteX13439" fmla="*/ 255348 w 4308628"/>
                <a:gd name="connsiteY13439" fmla="*/ 1082638 h 4305833"/>
                <a:gd name="connsiteX13440" fmla="*/ 296014 w 4308628"/>
                <a:gd name="connsiteY13440" fmla="*/ 1098758 h 4305833"/>
                <a:gd name="connsiteX13441" fmla="*/ 402623 w 4308628"/>
                <a:gd name="connsiteY13441" fmla="*/ 1347147 h 4305833"/>
                <a:gd name="connsiteX13442" fmla="*/ 434496 w 4308628"/>
                <a:gd name="connsiteY13442" fmla="*/ 1436904 h 4305833"/>
                <a:gd name="connsiteX13443" fmla="*/ 433763 w 4308628"/>
                <a:gd name="connsiteY13443" fmla="*/ 1437270 h 4305833"/>
                <a:gd name="connsiteX13444" fmla="*/ 334847 w 4308628"/>
                <a:gd name="connsiteY13444" fmla="*/ 1410893 h 4305833"/>
                <a:gd name="connsiteX13445" fmla="*/ 402623 w 4308628"/>
                <a:gd name="connsiteY13445" fmla="*/ 1347147 h 4305833"/>
                <a:gd name="connsiteX13446" fmla="*/ 499707 w 4308628"/>
                <a:gd name="connsiteY13446" fmla="*/ 1778347 h 4305833"/>
                <a:gd name="connsiteX13447" fmla="*/ 498975 w 4308628"/>
                <a:gd name="connsiteY13447" fmla="*/ 1778714 h 4305833"/>
                <a:gd name="connsiteX13448" fmla="*/ 497509 w 4308628"/>
                <a:gd name="connsiteY13448" fmla="*/ 1783476 h 4305833"/>
                <a:gd name="connsiteX13449" fmla="*/ 504104 w 4308628"/>
                <a:gd name="connsiteY13449" fmla="*/ 1789338 h 4305833"/>
                <a:gd name="connsiteX13450" fmla="*/ 504836 w 4308628"/>
                <a:gd name="connsiteY13450" fmla="*/ 1789338 h 4305833"/>
                <a:gd name="connsiteX13451" fmla="*/ 506302 w 4308628"/>
                <a:gd name="connsiteY13451" fmla="*/ 1788605 h 4305833"/>
                <a:gd name="connsiteX13452" fmla="*/ 523887 w 4308628"/>
                <a:gd name="connsiteY13452" fmla="*/ 1802160 h 4305833"/>
                <a:gd name="connsiteX13453" fmla="*/ 488350 w 4308628"/>
                <a:gd name="connsiteY13453" fmla="*/ 1793368 h 4305833"/>
                <a:gd name="connsiteX13454" fmla="*/ 482855 w 4308628"/>
                <a:gd name="connsiteY13454" fmla="*/ 1662945 h 4305833"/>
                <a:gd name="connsiteX13455" fmla="*/ 499707 w 4308628"/>
                <a:gd name="connsiteY13455" fmla="*/ 1778347 h 4305833"/>
                <a:gd name="connsiteX13456" fmla="*/ 617307 w 4308628"/>
                <a:gd name="connsiteY13456" fmla="*/ 1872500 h 4305833"/>
                <a:gd name="connsiteX13457" fmla="*/ 611446 w 4308628"/>
                <a:gd name="connsiteY13457" fmla="*/ 1868837 h 4305833"/>
                <a:gd name="connsiteX13458" fmla="*/ 612178 w 4308628"/>
                <a:gd name="connsiteY13458" fmla="*/ 1868471 h 4305833"/>
                <a:gd name="connsiteX13459" fmla="*/ 617307 w 4308628"/>
                <a:gd name="connsiteY13459" fmla="*/ 1872500 h 4305833"/>
                <a:gd name="connsiteX13460" fmla="*/ 634526 w 4308628"/>
                <a:gd name="connsiteY13460" fmla="*/ 1890818 h 4305833"/>
                <a:gd name="connsiteX13461" fmla="*/ 652844 w 4308628"/>
                <a:gd name="connsiteY13461" fmla="*/ 1901809 h 4305833"/>
                <a:gd name="connsiteX13462" fmla="*/ 631962 w 4308628"/>
                <a:gd name="connsiteY13462" fmla="*/ 1906205 h 4305833"/>
                <a:gd name="connsiteX13463" fmla="*/ 585068 w 4308628"/>
                <a:gd name="connsiteY13463" fmla="*/ 1904740 h 4305833"/>
                <a:gd name="connsiteX13464" fmla="*/ 563087 w 4308628"/>
                <a:gd name="connsiteY13464" fmla="*/ 1886788 h 4305833"/>
                <a:gd name="connsiteX13465" fmla="*/ 589464 w 4308628"/>
                <a:gd name="connsiteY13465" fmla="*/ 1876897 h 4305833"/>
                <a:gd name="connsiteX13466" fmla="*/ 634526 w 4308628"/>
                <a:gd name="connsiteY13466" fmla="*/ 1890818 h 4305833"/>
                <a:gd name="connsiteX13467" fmla="*/ 603752 w 4308628"/>
                <a:gd name="connsiteY13467" fmla="*/ 1920127 h 4305833"/>
                <a:gd name="connsiteX13468" fmla="*/ 603020 w 4308628"/>
                <a:gd name="connsiteY13468" fmla="*/ 1919760 h 4305833"/>
                <a:gd name="connsiteX13469" fmla="*/ 609980 w 4308628"/>
                <a:gd name="connsiteY13469" fmla="*/ 1918295 h 4305833"/>
                <a:gd name="connsiteX13470" fmla="*/ 603752 w 4308628"/>
                <a:gd name="connsiteY13470" fmla="*/ 1920127 h 4305833"/>
                <a:gd name="connsiteX13471" fmla="*/ 461606 w 4308628"/>
                <a:gd name="connsiteY13471" fmla="*/ 1950901 h 4305833"/>
                <a:gd name="connsiteX13472" fmla="*/ 498242 w 4308628"/>
                <a:gd name="connsiteY13472" fmla="*/ 1954198 h 4305833"/>
                <a:gd name="connsiteX13473" fmla="*/ 476993 w 4308628"/>
                <a:gd name="connsiteY13473" fmla="*/ 1961159 h 4305833"/>
                <a:gd name="connsiteX13474" fmla="*/ 475894 w 4308628"/>
                <a:gd name="connsiteY13474" fmla="*/ 1960059 h 4305833"/>
                <a:gd name="connsiteX13475" fmla="*/ 467468 w 4308628"/>
                <a:gd name="connsiteY13475" fmla="*/ 1963357 h 4305833"/>
                <a:gd name="connsiteX13476" fmla="*/ 468201 w 4308628"/>
                <a:gd name="connsiteY13476" fmla="*/ 1969218 h 4305833"/>
                <a:gd name="connsiteX13477" fmla="*/ 414347 w 4308628"/>
                <a:gd name="connsiteY13477" fmla="*/ 2072897 h 4305833"/>
                <a:gd name="connsiteX13478" fmla="*/ 461606 w 4308628"/>
                <a:gd name="connsiteY13478" fmla="*/ 1950901 h 4305833"/>
                <a:gd name="connsiteX13479" fmla="*/ 294548 w 4308628"/>
                <a:gd name="connsiteY13479" fmla="*/ 2270363 h 4305833"/>
                <a:gd name="connsiteX13480" fmla="*/ 294915 w 4308628"/>
                <a:gd name="connsiteY13480" fmla="*/ 2270729 h 4305833"/>
                <a:gd name="connsiteX13481" fmla="*/ 235565 w 4308628"/>
                <a:gd name="connsiteY13481" fmla="*/ 2345099 h 4305833"/>
                <a:gd name="connsiteX13482" fmla="*/ 192702 w 4308628"/>
                <a:gd name="connsiteY13482" fmla="*/ 2263036 h 4305833"/>
                <a:gd name="connsiteX13483" fmla="*/ 294548 w 4308628"/>
                <a:gd name="connsiteY13483" fmla="*/ 2270363 h 4305833"/>
                <a:gd name="connsiteX13484" fmla="*/ 54219 w 4308628"/>
                <a:gd name="connsiteY13484" fmla="*/ 2552090 h 4305833"/>
                <a:gd name="connsiteX13485" fmla="*/ 94885 w 4308628"/>
                <a:gd name="connsiteY13485" fmla="*/ 2550258 h 4305833"/>
                <a:gd name="connsiteX13486" fmla="*/ 99281 w 4308628"/>
                <a:gd name="connsiteY13486" fmla="*/ 2554655 h 4305833"/>
                <a:gd name="connsiteX13487" fmla="*/ 102944 w 4308628"/>
                <a:gd name="connsiteY13487" fmla="*/ 2555387 h 4305833"/>
                <a:gd name="connsiteX13488" fmla="*/ 109539 w 4308628"/>
                <a:gd name="connsiteY13488" fmla="*/ 2552090 h 4305833"/>
                <a:gd name="connsiteX13489" fmla="*/ 150204 w 4308628"/>
                <a:gd name="connsiteY13489" fmla="*/ 2566378 h 4305833"/>
                <a:gd name="connsiteX13490" fmla="*/ 163759 w 4308628"/>
                <a:gd name="connsiteY13490" fmla="*/ 2571141 h 4305833"/>
                <a:gd name="connsiteX13491" fmla="*/ 40664 w 4308628"/>
                <a:gd name="connsiteY13491" fmla="*/ 2553189 h 4305833"/>
                <a:gd name="connsiteX13492" fmla="*/ 54219 w 4308628"/>
                <a:gd name="connsiteY13492" fmla="*/ 2552090 h 4305833"/>
                <a:gd name="connsiteX13493" fmla="*/ 321292 w 4308628"/>
                <a:gd name="connsiteY13493" fmla="*/ 2575903 h 4305833"/>
                <a:gd name="connsiteX13494" fmla="*/ 311767 w 4308628"/>
                <a:gd name="connsiteY13494" fmla="*/ 2584695 h 4305833"/>
                <a:gd name="connsiteX13495" fmla="*/ 289786 w 4308628"/>
                <a:gd name="connsiteY13495" fmla="*/ 2583230 h 4305833"/>
                <a:gd name="connsiteX13496" fmla="*/ 308836 w 4308628"/>
                <a:gd name="connsiteY13496" fmla="*/ 2572239 h 4305833"/>
                <a:gd name="connsiteX13497" fmla="*/ 321292 w 4308628"/>
                <a:gd name="connsiteY13497" fmla="*/ 2575903 h 4305833"/>
                <a:gd name="connsiteX13498" fmla="*/ 171453 w 4308628"/>
                <a:gd name="connsiteY13498" fmla="*/ 2659798 h 4305833"/>
                <a:gd name="connsiteX13499" fmla="*/ 141045 w 4308628"/>
                <a:gd name="connsiteY13499" fmla="*/ 2690572 h 4305833"/>
                <a:gd name="connsiteX13500" fmla="*/ 131154 w 4308628"/>
                <a:gd name="connsiteY13500" fmla="*/ 2692770 h 4305833"/>
                <a:gd name="connsiteX13501" fmla="*/ 129322 w 4308628"/>
                <a:gd name="connsiteY13501" fmla="*/ 2698632 h 4305833"/>
                <a:gd name="connsiteX13502" fmla="*/ 91954 w 4308628"/>
                <a:gd name="connsiteY13502" fmla="*/ 2714752 h 4305833"/>
                <a:gd name="connsiteX13503" fmla="*/ 79131 w 4308628"/>
                <a:gd name="connsiteY13503" fmla="*/ 2720247 h 4305833"/>
                <a:gd name="connsiteX13504" fmla="*/ 181711 w 4308628"/>
                <a:gd name="connsiteY13504" fmla="*/ 2649541 h 4305833"/>
                <a:gd name="connsiteX13505" fmla="*/ 171453 w 4308628"/>
                <a:gd name="connsiteY13505" fmla="*/ 2659798 h 4305833"/>
                <a:gd name="connsiteX13506" fmla="*/ 345105 w 4308628"/>
                <a:gd name="connsiteY13506" fmla="*/ 2820995 h 4305833"/>
                <a:gd name="connsiteX13507" fmla="*/ 431199 w 4308628"/>
                <a:gd name="connsiteY13507" fmla="*/ 2861660 h 4305833"/>
                <a:gd name="connsiteX13508" fmla="*/ 431199 w 4308628"/>
                <a:gd name="connsiteY13508" fmla="*/ 2862393 h 4305833"/>
                <a:gd name="connsiteX13509" fmla="*/ 342541 w 4308628"/>
                <a:gd name="connsiteY13509" fmla="*/ 2913683 h 4305833"/>
                <a:gd name="connsiteX13510" fmla="*/ 345105 w 4308628"/>
                <a:gd name="connsiteY13510" fmla="*/ 2820995 h 4305833"/>
                <a:gd name="connsiteX13511" fmla="*/ 718788 w 4308628"/>
                <a:gd name="connsiteY13511" fmla="*/ 3057294 h 4305833"/>
                <a:gd name="connsiteX13512" fmla="*/ 720620 w 4308628"/>
                <a:gd name="connsiteY13512" fmla="*/ 3062789 h 4305833"/>
                <a:gd name="connsiteX13513" fmla="*/ 724650 w 4308628"/>
                <a:gd name="connsiteY13513" fmla="*/ 3064255 h 4305833"/>
                <a:gd name="connsiteX13514" fmla="*/ 729778 w 4308628"/>
                <a:gd name="connsiteY13514" fmla="*/ 3062057 h 4305833"/>
                <a:gd name="connsiteX13515" fmla="*/ 730145 w 4308628"/>
                <a:gd name="connsiteY13515" fmla="*/ 3060591 h 4305833"/>
                <a:gd name="connsiteX13516" fmla="*/ 752126 w 4308628"/>
                <a:gd name="connsiteY13516" fmla="*/ 3057294 h 4305833"/>
                <a:gd name="connsiteX13517" fmla="*/ 720620 w 4308628"/>
                <a:gd name="connsiteY13517" fmla="*/ 3076345 h 4305833"/>
                <a:gd name="connsiteX13518" fmla="*/ 624634 w 4308628"/>
                <a:gd name="connsiteY13518" fmla="*/ 2987686 h 4305833"/>
                <a:gd name="connsiteX13519" fmla="*/ 718788 w 4308628"/>
                <a:gd name="connsiteY13519" fmla="*/ 3057294 h 4305833"/>
                <a:gd name="connsiteX13520" fmla="*/ 868994 w 4308628"/>
                <a:gd name="connsiteY13520" fmla="*/ 3040808 h 4305833"/>
                <a:gd name="connsiteX13521" fmla="*/ 862033 w 4308628"/>
                <a:gd name="connsiteY13521" fmla="*/ 3042640 h 4305833"/>
                <a:gd name="connsiteX13522" fmla="*/ 862399 w 4308628"/>
                <a:gd name="connsiteY13522" fmla="*/ 3041907 h 4305833"/>
                <a:gd name="connsiteX13523" fmla="*/ 868994 w 4308628"/>
                <a:gd name="connsiteY13523" fmla="*/ 3040808 h 4305833"/>
                <a:gd name="connsiteX13524" fmla="*/ 893906 w 4308628"/>
                <a:gd name="connsiteY13524" fmla="*/ 3041541 h 4305833"/>
                <a:gd name="connsiteX13525" fmla="*/ 914788 w 4308628"/>
                <a:gd name="connsiteY13525" fmla="*/ 3036412 h 4305833"/>
                <a:gd name="connsiteX13526" fmla="*/ 903431 w 4308628"/>
                <a:gd name="connsiteY13526" fmla="*/ 3054363 h 4305833"/>
                <a:gd name="connsiteX13527" fmla="*/ 868994 w 4308628"/>
                <a:gd name="connsiteY13527" fmla="*/ 3086602 h 4305833"/>
                <a:gd name="connsiteX13528" fmla="*/ 840784 w 4308628"/>
                <a:gd name="connsiteY13528" fmla="*/ 3089533 h 4305833"/>
                <a:gd name="connsiteX13529" fmla="*/ 852508 w 4308628"/>
                <a:gd name="connsiteY13529" fmla="*/ 3063889 h 4305833"/>
                <a:gd name="connsiteX13530" fmla="*/ 893906 w 4308628"/>
                <a:gd name="connsiteY13530" fmla="*/ 3041541 h 4305833"/>
                <a:gd name="connsiteX13531" fmla="*/ 892807 w 4308628"/>
                <a:gd name="connsiteY13531" fmla="*/ 3084404 h 4305833"/>
                <a:gd name="connsiteX13532" fmla="*/ 892074 w 4308628"/>
                <a:gd name="connsiteY13532" fmla="*/ 3084404 h 4305833"/>
                <a:gd name="connsiteX13533" fmla="*/ 896104 w 4308628"/>
                <a:gd name="connsiteY13533" fmla="*/ 3078177 h 4305833"/>
                <a:gd name="connsiteX13534" fmla="*/ 892807 w 4308628"/>
                <a:gd name="connsiteY13534" fmla="*/ 3084404 h 4305833"/>
                <a:gd name="connsiteX13535" fmla="*/ 842250 w 4308628"/>
                <a:gd name="connsiteY13535" fmla="*/ 3183320 h 4305833"/>
                <a:gd name="connsiteX13536" fmla="*/ 831992 w 4308628"/>
                <a:gd name="connsiteY13536" fmla="*/ 3203104 h 4305833"/>
                <a:gd name="connsiteX13537" fmla="*/ 830526 w 4308628"/>
                <a:gd name="connsiteY13537" fmla="*/ 3203104 h 4305833"/>
                <a:gd name="connsiteX13538" fmla="*/ 826863 w 4308628"/>
                <a:gd name="connsiteY13538" fmla="*/ 3206401 h 4305833"/>
                <a:gd name="connsiteX13539" fmla="*/ 826863 w 4308628"/>
                <a:gd name="connsiteY13539" fmla="*/ 3211530 h 4305833"/>
                <a:gd name="connsiteX13540" fmla="*/ 831259 w 4308628"/>
                <a:gd name="connsiteY13540" fmla="*/ 3215193 h 4305833"/>
                <a:gd name="connsiteX13541" fmla="*/ 866429 w 4308628"/>
                <a:gd name="connsiteY13541" fmla="*/ 3326199 h 4305833"/>
                <a:gd name="connsiteX13542" fmla="*/ 814040 w 4308628"/>
                <a:gd name="connsiteY13542" fmla="*/ 3206767 h 4305833"/>
                <a:gd name="connsiteX13543" fmla="*/ 842250 w 4308628"/>
                <a:gd name="connsiteY13543" fmla="*/ 3183320 h 4305833"/>
                <a:gd name="connsiteX13544" fmla="*/ 922115 w 4308628"/>
                <a:gd name="connsiteY13544" fmla="*/ 3550408 h 4305833"/>
                <a:gd name="connsiteX13545" fmla="*/ 922482 w 4308628"/>
                <a:gd name="connsiteY13545" fmla="*/ 3550408 h 4305833"/>
                <a:gd name="connsiteX13546" fmla="*/ 933106 w 4308628"/>
                <a:gd name="connsiteY13546" fmla="*/ 3645294 h 4305833"/>
                <a:gd name="connsiteX13547" fmla="*/ 844448 w 4308628"/>
                <a:gd name="connsiteY13547" fmla="*/ 3617452 h 4305833"/>
                <a:gd name="connsiteX13548" fmla="*/ 922115 w 4308628"/>
                <a:gd name="connsiteY13548" fmla="*/ 3550408 h 4305833"/>
                <a:gd name="connsiteX13549" fmla="*/ 951424 w 4308628"/>
                <a:gd name="connsiteY13549" fmla="*/ 3919695 h 4305833"/>
                <a:gd name="connsiteX13550" fmla="*/ 978900 w 4308628"/>
                <a:gd name="connsiteY13550" fmla="*/ 3889287 h 4305833"/>
                <a:gd name="connsiteX13551" fmla="*/ 981831 w 4308628"/>
                <a:gd name="connsiteY13551" fmla="*/ 3890020 h 4305833"/>
                <a:gd name="connsiteX13552" fmla="*/ 985128 w 4308628"/>
                <a:gd name="connsiteY13552" fmla="*/ 3889287 h 4305833"/>
                <a:gd name="connsiteX13553" fmla="*/ 990257 w 4308628"/>
                <a:gd name="connsiteY13553" fmla="*/ 3884525 h 4305833"/>
                <a:gd name="connsiteX13554" fmla="*/ 990257 w 4308628"/>
                <a:gd name="connsiteY13554" fmla="*/ 3880495 h 4305833"/>
                <a:gd name="connsiteX13555" fmla="*/ 1029457 w 4308628"/>
                <a:gd name="connsiteY13555" fmla="*/ 3861810 h 4305833"/>
                <a:gd name="connsiteX13556" fmla="*/ 1042646 w 4308628"/>
                <a:gd name="connsiteY13556" fmla="*/ 3855583 h 4305833"/>
                <a:gd name="connsiteX13557" fmla="*/ 942265 w 4308628"/>
                <a:gd name="connsiteY13557" fmla="*/ 3929586 h 4305833"/>
                <a:gd name="connsiteX13558" fmla="*/ 951424 w 4308628"/>
                <a:gd name="connsiteY13558" fmla="*/ 3919695 h 4305833"/>
                <a:gd name="connsiteX13559" fmla="*/ 1156949 w 4308628"/>
                <a:gd name="connsiteY13559" fmla="*/ 3747874 h 4305833"/>
                <a:gd name="connsiteX13560" fmla="*/ 1156583 w 4308628"/>
                <a:gd name="connsiteY13560" fmla="*/ 3760696 h 4305833"/>
                <a:gd name="connsiteX13561" fmla="*/ 1140097 w 4308628"/>
                <a:gd name="connsiteY13561" fmla="*/ 3774984 h 4305833"/>
                <a:gd name="connsiteX13562" fmla="*/ 1145592 w 4308628"/>
                <a:gd name="connsiteY13562" fmla="*/ 3753736 h 4305833"/>
                <a:gd name="connsiteX13563" fmla="*/ 1156949 w 4308628"/>
                <a:gd name="connsiteY13563" fmla="*/ 3747874 h 4305833"/>
                <a:gd name="connsiteX13564" fmla="*/ 1110055 w 4308628"/>
                <a:gd name="connsiteY13564" fmla="*/ 3913100 h 4305833"/>
                <a:gd name="connsiteX13565" fmla="*/ 1110422 w 4308628"/>
                <a:gd name="connsiteY13565" fmla="*/ 3956330 h 4305833"/>
                <a:gd name="connsiteX13566" fmla="*/ 1107125 w 4308628"/>
                <a:gd name="connsiteY13566" fmla="*/ 3958162 h 4305833"/>
                <a:gd name="connsiteX13567" fmla="*/ 1104927 w 4308628"/>
                <a:gd name="connsiteY13567" fmla="*/ 3964757 h 4305833"/>
                <a:gd name="connsiteX13568" fmla="*/ 1107857 w 4308628"/>
                <a:gd name="connsiteY13568" fmla="*/ 3970618 h 4305833"/>
                <a:gd name="connsiteX13569" fmla="*/ 1092837 w 4308628"/>
                <a:gd name="connsiteY13569" fmla="*/ 4008353 h 4305833"/>
                <a:gd name="connsiteX13570" fmla="*/ 1087708 w 4308628"/>
                <a:gd name="connsiteY13570" fmla="*/ 4021175 h 4305833"/>
                <a:gd name="connsiteX13571" fmla="*/ 1110422 w 4308628"/>
                <a:gd name="connsiteY13571" fmla="*/ 3898813 h 4305833"/>
                <a:gd name="connsiteX13572" fmla="*/ 1110055 w 4308628"/>
                <a:gd name="connsiteY13572" fmla="*/ 3913100 h 4305833"/>
                <a:gd name="connsiteX13573" fmla="*/ 1347454 w 4308628"/>
                <a:gd name="connsiteY13573" fmla="*/ 3904308 h 4305833"/>
                <a:gd name="connsiteX13574" fmla="*/ 1436844 w 4308628"/>
                <a:gd name="connsiteY13574" fmla="*/ 3872435 h 4305833"/>
                <a:gd name="connsiteX13575" fmla="*/ 1437211 w 4308628"/>
                <a:gd name="connsiteY13575" fmla="*/ 3872801 h 4305833"/>
                <a:gd name="connsiteX13576" fmla="*/ 1410833 w 4308628"/>
                <a:gd name="connsiteY13576" fmla="*/ 3971717 h 4305833"/>
                <a:gd name="connsiteX13577" fmla="*/ 1347454 w 4308628"/>
                <a:gd name="connsiteY13577" fmla="*/ 3904308 h 4305833"/>
                <a:gd name="connsiteX13578" fmla="*/ 1778654 w 4308628"/>
                <a:gd name="connsiteY13578" fmla="*/ 3806857 h 4305833"/>
                <a:gd name="connsiteX13579" fmla="*/ 1783417 w 4308628"/>
                <a:gd name="connsiteY13579" fmla="*/ 3809422 h 4305833"/>
                <a:gd name="connsiteX13580" fmla="*/ 1784149 w 4308628"/>
                <a:gd name="connsiteY13580" fmla="*/ 3809422 h 4305833"/>
                <a:gd name="connsiteX13581" fmla="*/ 1790011 w 4308628"/>
                <a:gd name="connsiteY13581" fmla="*/ 3802461 h 4305833"/>
                <a:gd name="connsiteX13582" fmla="*/ 1789278 w 4308628"/>
                <a:gd name="connsiteY13582" fmla="*/ 3800995 h 4305833"/>
                <a:gd name="connsiteX13583" fmla="*/ 1802467 w 4308628"/>
                <a:gd name="connsiteY13583" fmla="*/ 3783411 h 4305833"/>
                <a:gd name="connsiteX13584" fmla="*/ 1793675 w 4308628"/>
                <a:gd name="connsiteY13584" fmla="*/ 3818947 h 4305833"/>
                <a:gd name="connsiteX13585" fmla="*/ 1662886 w 4308628"/>
                <a:gd name="connsiteY13585" fmla="*/ 3824442 h 4305833"/>
                <a:gd name="connsiteX13586" fmla="*/ 1778654 w 4308628"/>
                <a:gd name="connsiteY13586" fmla="*/ 3806857 h 4305833"/>
                <a:gd name="connsiteX13587" fmla="*/ 1872808 w 4308628"/>
                <a:gd name="connsiteY13587" fmla="*/ 3689257 h 4305833"/>
                <a:gd name="connsiteX13588" fmla="*/ 1869144 w 4308628"/>
                <a:gd name="connsiteY13588" fmla="*/ 3695119 h 4305833"/>
                <a:gd name="connsiteX13589" fmla="*/ 1868777 w 4308628"/>
                <a:gd name="connsiteY13589" fmla="*/ 3694386 h 4305833"/>
                <a:gd name="connsiteX13590" fmla="*/ 1872808 w 4308628"/>
                <a:gd name="connsiteY13590" fmla="*/ 3689257 h 4305833"/>
                <a:gd name="connsiteX13591" fmla="*/ 1891125 w 4308628"/>
                <a:gd name="connsiteY13591" fmla="*/ 3672039 h 4305833"/>
                <a:gd name="connsiteX13592" fmla="*/ 1902116 w 4308628"/>
                <a:gd name="connsiteY13592" fmla="*/ 3653721 h 4305833"/>
                <a:gd name="connsiteX13593" fmla="*/ 1906512 w 4308628"/>
                <a:gd name="connsiteY13593" fmla="*/ 3674603 h 4305833"/>
                <a:gd name="connsiteX13594" fmla="*/ 1905047 w 4308628"/>
                <a:gd name="connsiteY13594" fmla="*/ 3721863 h 4305833"/>
                <a:gd name="connsiteX13595" fmla="*/ 1887095 w 4308628"/>
                <a:gd name="connsiteY13595" fmla="*/ 3743844 h 4305833"/>
                <a:gd name="connsiteX13596" fmla="*/ 1877204 w 4308628"/>
                <a:gd name="connsiteY13596" fmla="*/ 3717467 h 4305833"/>
                <a:gd name="connsiteX13597" fmla="*/ 1891125 w 4308628"/>
                <a:gd name="connsiteY13597" fmla="*/ 3672039 h 4305833"/>
                <a:gd name="connsiteX13598" fmla="*/ 1920434 w 4308628"/>
                <a:gd name="connsiteY13598" fmla="*/ 3703179 h 4305833"/>
                <a:gd name="connsiteX13599" fmla="*/ 1920067 w 4308628"/>
                <a:gd name="connsiteY13599" fmla="*/ 3703911 h 4305833"/>
                <a:gd name="connsiteX13600" fmla="*/ 1918602 w 4308628"/>
                <a:gd name="connsiteY13600" fmla="*/ 3696950 h 4305833"/>
                <a:gd name="connsiteX13601" fmla="*/ 1920434 w 4308628"/>
                <a:gd name="connsiteY13601" fmla="*/ 3703179 h 4305833"/>
                <a:gd name="connsiteX13602" fmla="*/ 2271036 w 4308628"/>
                <a:gd name="connsiteY13602" fmla="*/ 4012016 h 4305833"/>
                <a:gd name="connsiteX13603" fmla="*/ 2345406 w 4308628"/>
                <a:gd name="connsiteY13603" fmla="*/ 4071366 h 4305833"/>
                <a:gd name="connsiteX13604" fmla="*/ 2286056 w 4308628"/>
                <a:gd name="connsiteY13604" fmla="*/ 4102140 h 4305833"/>
                <a:gd name="connsiteX13605" fmla="*/ 2263343 w 4308628"/>
                <a:gd name="connsiteY13605" fmla="*/ 4114229 h 4305833"/>
                <a:gd name="connsiteX13606" fmla="*/ 2270670 w 4308628"/>
                <a:gd name="connsiteY13606" fmla="*/ 4012016 h 4305833"/>
                <a:gd name="connsiteX13607" fmla="*/ 2271036 w 4308628"/>
                <a:gd name="connsiteY13607" fmla="*/ 4012016 h 4305833"/>
                <a:gd name="connsiteX13608" fmla="*/ 2552397 w 4308628"/>
                <a:gd name="connsiteY13608" fmla="*/ 4252712 h 4305833"/>
                <a:gd name="connsiteX13609" fmla="*/ 2550565 w 4308628"/>
                <a:gd name="connsiteY13609" fmla="*/ 4212047 h 4305833"/>
                <a:gd name="connsiteX13610" fmla="*/ 2555328 w 4308628"/>
                <a:gd name="connsiteY13610" fmla="*/ 4201056 h 4305833"/>
                <a:gd name="connsiteX13611" fmla="*/ 2555328 w 4308628"/>
                <a:gd name="connsiteY13611" fmla="*/ 4201056 h 4305833"/>
                <a:gd name="connsiteX13612" fmla="*/ 2552763 w 4308628"/>
                <a:gd name="connsiteY13612" fmla="*/ 4198125 h 4305833"/>
                <a:gd name="connsiteX13613" fmla="*/ 2567051 w 4308628"/>
                <a:gd name="connsiteY13613" fmla="*/ 4157093 h 4305833"/>
                <a:gd name="connsiteX13614" fmla="*/ 2571814 w 4308628"/>
                <a:gd name="connsiteY13614" fmla="*/ 4143538 h 4305833"/>
                <a:gd name="connsiteX13615" fmla="*/ 2553130 w 4308628"/>
                <a:gd name="connsiteY13615" fmla="*/ 4266633 h 4305833"/>
                <a:gd name="connsiteX13616" fmla="*/ 2552397 w 4308628"/>
                <a:gd name="connsiteY13616" fmla="*/ 4252712 h 4305833"/>
                <a:gd name="connsiteX13617" fmla="*/ 2576576 w 4308628"/>
                <a:gd name="connsiteY13617" fmla="*/ 3985639 h 4305833"/>
                <a:gd name="connsiteX13618" fmla="*/ 2585369 w 4308628"/>
                <a:gd name="connsiteY13618" fmla="*/ 3995164 h 4305833"/>
                <a:gd name="connsiteX13619" fmla="*/ 2583904 w 4308628"/>
                <a:gd name="connsiteY13619" fmla="*/ 4017145 h 4305833"/>
                <a:gd name="connsiteX13620" fmla="*/ 2572913 w 4308628"/>
                <a:gd name="connsiteY13620" fmla="*/ 3998095 h 4305833"/>
                <a:gd name="connsiteX13621" fmla="*/ 2576576 w 4308628"/>
                <a:gd name="connsiteY13621" fmla="*/ 3985639 h 4305833"/>
                <a:gd name="connsiteX13622" fmla="*/ 2660105 w 4308628"/>
                <a:gd name="connsiteY13622" fmla="*/ 4135478 h 4305833"/>
                <a:gd name="connsiteX13623" fmla="*/ 2690879 w 4308628"/>
                <a:gd name="connsiteY13623" fmla="*/ 4165885 h 4305833"/>
                <a:gd name="connsiteX13624" fmla="*/ 2689780 w 4308628"/>
                <a:gd name="connsiteY13624" fmla="*/ 4169549 h 4305833"/>
                <a:gd name="connsiteX13625" fmla="*/ 2698939 w 4308628"/>
                <a:gd name="connsiteY13625" fmla="*/ 4177975 h 4305833"/>
                <a:gd name="connsiteX13626" fmla="*/ 2698939 w 4308628"/>
                <a:gd name="connsiteY13626" fmla="*/ 4177975 h 4305833"/>
                <a:gd name="connsiteX13627" fmla="*/ 2715058 w 4308628"/>
                <a:gd name="connsiteY13627" fmla="*/ 4215344 h 4305833"/>
                <a:gd name="connsiteX13628" fmla="*/ 2720554 w 4308628"/>
                <a:gd name="connsiteY13628" fmla="*/ 4227800 h 4305833"/>
                <a:gd name="connsiteX13629" fmla="*/ 2649847 w 4308628"/>
                <a:gd name="connsiteY13629" fmla="*/ 4125220 h 4305833"/>
                <a:gd name="connsiteX13630" fmla="*/ 2660105 w 4308628"/>
                <a:gd name="connsiteY13630" fmla="*/ 4135478 h 4305833"/>
                <a:gd name="connsiteX13631" fmla="*/ 2821668 w 4308628"/>
                <a:gd name="connsiteY13631" fmla="*/ 3961459 h 4305833"/>
                <a:gd name="connsiteX13632" fmla="*/ 2862334 w 4308628"/>
                <a:gd name="connsiteY13632" fmla="*/ 3875732 h 4305833"/>
                <a:gd name="connsiteX13633" fmla="*/ 2862334 w 4308628"/>
                <a:gd name="connsiteY13633" fmla="*/ 3875732 h 4305833"/>
                <a:gd name="connsiteX13634" fmla="*/ 2863066 w 4308628"/>
                <a:gd name="connsiteY13634" fmla="*/ 3875366 h 4305833"/>
                <a:gd name="connsiteX13635" fmla="*/ 2914356 w 4308628"/>
                <a:gd name="connsiteY13635" fmla="*/ 3964024 h 4305833"/>
                <a:gd name="connsiteX13636" fmla="*/ 2821668 w 4308628"/>
                <a:gd name="connsiteY13636" fmla="*/ 3961459 h 4305833"/>
                <a:gd name="connsiteX13637" fmla="*/ 3057601 w 4308628"/>
                <a:gd name="connsiteY13637" fmla="*/ 3587777 h 4305833"/>
                <a:gd name="connsiteX13638" fmla="*/ 3057968 w 4308628"/>
                <a:gd name="connsiteY13638" fmla="*/ 3587777 h 4305833"/>
                <a:gd name="connsiteX13639" fmla="*/ 3063096 w 4308628"/>
                <a:gd name="connsiteY13639" fmla="*/ 3585579 h 4305833"/>
                <a:gd name="connsiteX13640" fmla="*/ 3062364 w 4308628"/>
                <a:gd name="connsiteY13640" fmla="*/ 3576420 h 4305833"/>
                <a:gd name="connsiteX13641" fmla="*/ 3060898 w 4308628"/>
                <a:gd name="connsiteY13641" fmla="*/ 3576053 h 4305833"/>
                <a:gd name="connsiteX13642" fmla="*/ 3057968 w 4308628"/>
                <a:gd name="connsiteY13642" fmla="*/ 3554072 h 4305833"/>
                <a:gd name="connsiteX13643" fmla="*/ 3077018 w 4308628"/>
                <a:gd name="connsiteY13643" fmla="*/ 3585212 h 4305833"/>
                <a:gd name="connsiteX13644" fmla="*/ 2988360 w 4308628"/>
                <a:gd name="connsiteY13644" fmla="*/ 3681564 h 4305833"/>
                <a:gd name="connsiteX13645" fmla="*/ 3057601 w 4308628"/>
                <a:gd name="connsiteY13645" fmla="*/ 3587777 h 4305833"/>
                <a:gd name="connsiteX13646" fmla="*/ 3041115 w 4308628"/>
                <a:gd name="connsiteY13646" fmla="*/ 3437205 h 4305833"/>
                <a:gd name="connsiteX13647" fmla="*/ 3042947 w 4308628"/>
                <a:gd name="connsiteY13647" fmla="*/ 3444165 h 4305833"/>
                <a:gd name="connsiteX13648" fmla="*/ 3042214 w 4308628"/>
                <a:gd name="connsiteY13648" fmla="*/ 3443799 h 4305833"/>
                <a:gd name="connsiteX13649" fmla="*/ 3041115 w 4308628"/>
                <a:gd name="connsiteY13649" fmla="*/ 3437205 h 4305833"/>
                <a:gd name="connsiteX13650" fmla="*/ 3041848 w 4308628"/>
                <a:gd name="connsiteY13650" fmla="*/ 3412659 h 4305833"/>
                <a:gd name="connsiteX13651" fmla="*/ 3036719 w 4308628"/>
                <a:gd name="connsiteY13651" fmla="*/ 3392143 h 4305833"/>
                <a:gd name="connsiteX13652" fmla="*/ 3054670 w 4308628"/>
                <a:gd name="connsiteY13652" fmla="*/ 3403500 h 4305833"/>
                <a:gd name="connsiteX13653" fmla="*/ 3086909 w 4308628"/>
                <a:gd name="connsiteY13653" fmla="*/ 3437937 h 4305833"/>
                <a:gd name="connsiteX13654" fmla="*/ 3089840 w 4308628"/>
                <a:gd name="connsiteY13654" fmla="*/ 3466147 h 4305833"/>
                <a:gd name="connsiteX13655" fmla="*/ 3064195 w 4308628"/>
                <a:gd name="connsiteY13655" fmla="*/ 3454423 h 4305833"/>
                <a:gd name="connsiteX13656" fmla="*/ 3041848 w 4308628"/>
                <a:gd name="connsiteY13656" fmla="*/ 3412659 h 4305833"/>
                <a:gd name="connsiteX13657" fmla="*/ 3084711 w 4308628"/>
                <a:gd name="connsiteY13657" fmla="*/ 3413758 h 4305833"/>
                <a:gd name="connsiteX13658" fmla="*/ 3084711 w 4308628"/>
                <a:gd name="connsiteY13658" fmla="*/ 3414491 h 4305833"/>
                <a:gd name="connsiteX13659" fmla="*/ 3078483 w 4308628"/>
                <a:gd name="connsiteY13659" fmla="*/ 3410461 h 4305833"/>
                <a:gd name="connsiteX13660" fmla="*/ 3084711 w 4308628"/>
                <a:gd name="connsiteY13660" fmla="*/ 3413758 h 4305833"/>
                <a:gd name="connsiteX13661" fmla="*/ 3207074 w 4308628"/>
                <a:gd name="connsiteY13661" fmla="*/ 3492524 h 4305833"/>
                <a:gd name="connsiteX13662" fmla="*/ 3183627 w 4308628"/>
                <a:gd name="connsiteY13662" fmla="*/ 3464315 h 4305833"/>
                <a:gd name="connsiteX13663" fmla="*/ 3203410 w 4308628"/>
                <a:gd name="connsiteY13663" fmla="*/ 3474573 h 4305833"/>
                <a:gd name="connsiteX13664" fmla="*/ 3203410 w 4308628"/>
                <a:gd name="connsiteY13664" fmla="*/ 3476038 h 4305833"/>
                <a:gd name="connsiteX13665" fmla="*/ 3209638 w 4308628"/>
                <a:gd name="connsiteY13665" fmla="*/ 3480068 h 4305833"/>
                <a:gd name="connsiteX13666" fmla="*/ 3211837 w 4308628"/>
                <a:gd name="connsiteY13666" fmla="*/ 3479702 h 4305833"/>
                <a:gd name="connsiteX13667" fmla="*/ 3215500 w 4308628"/>
                <a:gd name="connsiteY13667" fmla="*/ 3476405 h 4305833"/>
                <a:gd name="connsiteX13668" fmla="*/ 3215500 w 4308628"/>
                <a:gd name="connsiteY13668" fmla="*/ 3475305 h 4305833"/>
                <a:gd name="connsiteX13669" fmla="*/ 3326506 w 4308628"/>
                <a:gd name="connsiteY13669" fmla="*/ 3440135 h 4305833"/>
                <a:gd name="connsiteX13670" fmla="*/ 3207074 w 4308628"/>
                <a:gd name="connsiteY13670" fmla="*/ 3492524 h 4305833"/>
                <a:gd name="connsiteX13671" fmla="*/ 3551082 w 4308628"/>
                <a:gd name="connsiteY13671" fmla="*/ 3384450 h 4305833"/>
                <a:gd name="connsiteX13672" fmla="*/ 3645601 w 4308628"/>
                <a:gd name="connsiteY13672" fmla="*/ 3373825 h 4305833"/>
                <a:gd name="connsiteX13673" fmla="*/ 3617758 w 4308628"/>
                <a:gd name="connsiteY13673" fmla="*/ 3462483 h 4305833"/>
                <a:gd name="connsiteX13674" fmla="*/ 3550716 w 4308628"/>
                <a:gd name="connsiteY13674" fmla="*/ 3385182 h 4305833"/>
                <a:gd name="connsiteX13675" fmla="*/ 3551082 w 4308628"/>
                <a:gd name="connsiteY13675" fmla="*/ 3384450 h 4305833"/>
                <a:gd name="connsiteX13676" fmla="*/ 3551082 w 4308628"/>
                <a:gd name="connsiteY13676" fmla="*/ 3384450 h 4305833"/>
                <a:gd name="connsiteX13677" fmla="*/ 3920002 w 4308628"/>
                <a:gd name="connsiteY13677" fmla="*/ 3355507 h 4305833"/>
                <a:gd name="connsiteX13678" fmla="*/ 3889961 w 4308628"/>
                <a:gd name="connsiteY13678" fmla="*/ 3328031 h 4305833"/>
                <a:gd name="connsiteX13679" fmla="*/ 3885931 w 4308628"/>
                <a:gd name="connsiteY13679" fmla="*/ 3317406 h 4305833"/>
                <a:gd name="connsiteX13680" fmla="*/ 3881534 w 4308628"/>
                <a:gd name="connsiteY13680" fmla="*/ 3316674 h 4305833"/>
                <a:gd name="connsiteX13681" fmla="*/ 3862850 w 4308628"/>
                <a:gd name="connsiteY13681" fmla="*/ 3277474 h 4305833"/>
                <a:gd name="connsiteX13682" fmla="*/ 3856622 w 4308628"/>
                <a:gd name="connsiteY13682" fmla="*/ 3264651 h 4305833"/>
                <a:gd name="connsiteX13683" fmla="*/ 3930626 w 4308628"/>
                <a:gd name="connsiteY13683" fmla="*/ 3365033 h 4305833"/>
                <a:gd name="connsiteX13684" fmla="*/ 3920002 w 4308628"/>
                <a:gd name="connsiteY13684" fmla="*/ 3355507 h 4305833"/>
                <a:gd name="connsiteX13685" fmla="*/ 3748181 w 4308628"/>
                <a:gd name="connsiteY13685" fmla="*/ 3149982 h 4305833"/>
                <a:gd name="connsiteX13686" fmla="*/ 3761003 w 4308628"/>
                <a:gd name="connsiteY13686" fmla="*/ 3150348 h 4305833"/>
                <a:gd name="connsiteX13687" fmla="*/ 3775291 w 4308628"/>
                <a:gd name="connsiteY13687" fmla="*/ 3166834 h 4305833"/>
                <a:gd name="connsiteX13688" fmla="*/ 3754043 w 4308628"/>
                <a:gd name="connsiteY13688" fmla="*/ 3161339 h 4305833"/>
                <a:gd name="connsiteX13689" fmla="*/ 3748181 w 4308628"/>
                <a:gd name="connsiteY13689" fmla="*/ 3149982 h 4305833"/>
                <a:gd name="connsiteX13690" fmla="*/ 3913407 w 4308628"/>
                <a:gd name="connsiteY13690" fmla="*/ 3196509 h 4305833"/>
                <a:gd name="connsiteX13691" fmla="*/ 3956637 w 4308628"/>
                <a:gd name="connsiteY13691" fmla="*/ 3196143 h 4305833"/>
                <a:gd name="connsiteX13692" fmla="*/ 3964330 w 4308628"/>
                <a:gd name="connsiteY13692" fmla="*/ 3201638 h 4305833"/>
                <a:gd name="connsiteX13693" fmla="*/ 3965063 w 4308628"/>
                <a:gd name="connsiteY13693" fmla="*/ 3201638 h 4305833"/>
                <a:gd name="connsiteX13694" fmla="*/ 3970559 w 4308628"/>
                <a:gd name="connsiteY13694" fmla="*/ 3198707 h 4305833"/>
                <a:gd name="connsiteX13695" fmla="*/ 4008293 w 4308628"/>
                <a:gd name="connsiteY13695" fmla="*/ 3213728 h 4305833"/>
                <a:gd name="connsiteX13696" fmla="*/ 4021116 w 4308628"/>
                <a:gd name="connsiteY13696" fmla="*/ 3218857 h 4305833"/>
                <a:gd name="connsiteX13697" fmla="*/ 3898753 w 4308628"/>
                <a:gd name="connsiteY13697" fmla="*/ 3196143 h 4305833"/>
                <a:gd name="connsiteX13698" fmla="*/ 3913407 w 4308628"/>
                <a:gd name="connsiteY13698" fmla="*/ 3196509 h 4305833"/>
                <a:gd name="connsiteX13699" fmla="*/ 3904615 w 4308628"/>
                <a:gd name="connsiteY13699" fmla="*/ 2959477 h 4305833"/>
                <a:gd name="connsiteX13700" fmla="*/ 3888495 w 4308628"/>
                <a:gd name="connsiteY13700" fmla="*/ 2913683 h 4305833"/>
                <a:gd name="connsiteX13701" fmla="*/ 3872742 w 4308628"/>
                <a:gd name="connsiteY13701" fmla="*/ 2869720 h 4305833"/>
                <a:gd name="connsiteX13702" fmla="*/ 3873475 w 4308628"/>
                <a:gd name="connsiteY13702" fmla="*/ 2869354 h 4305833"/>
                <a:gd name="connsiteX13703" fmla="*/ 3873475 w 4308628"/>
                <a:gd name="connsiteY13703" fmla="*/ 2869354 h 4305833"/>
                <a:gd name="connsiteX13704" fmla="*/ 3972391 w 4308628"/>
                <a:gd name="connsiteY13704" fmla="*/ 2895731 h 4305833"/>
                <a:gd name="connsiteX13705" fmla="*/ 3904615 w 4308628"/>
                <a:gd name="connsiteY13705" fmla="*/ 2959477 h 4305833"/>
                <a:gd name="connsiteX13706" fmla="*/ 3807164 w 4308628"/>
                <a:gd name="connsiteY13706" fmla="*/ 2528277 h 4305833"/>
                <a:gd name="connsiteX13707" fmla="*/ 3807897 w 4308628"/>
                <a:gd name="connsiteY13707" fmla="*/ 2527910 h 4305833"/>
                <a:gd name="connsiteX13708" fmla="*/ 3809362 w 4308628"/>
                <a:gd name="connsiteY13708" fmla="*/ 2523148 h 4305833"/>
                <a:gd name="connsiteX13709" fmla="*/ 3802402 w 4308628"/>
                <a:gd name="connsiteY13709" fmla="*/ 2517286 h 4305833"/>
                <a:gd name="connsiteX13710" fmla="*/ 3802402 w 4308628"/>
                <a:gd name="connsiteY13710" fmla="*/ 2517286 h 4305833"/>
                <a:gd name="connsiteX13711" fmla="*/ 3800936 w 4308628"/>
                <a:gd name="connsiteY13711" fmla="*/ 2518019 h 4305833"/>
                <a:gd name="connsiteX13712" fmla="*/ 3783351 w 4308628"/>
                <a:gd name="connsiteY13712" fmla="*/ 2504830 h 4305833"/>
                <a:gd name="connsiteX13713" fmla="*/ 3818888 w 4308628"/>
                <a:gd name="connsiteY13713" fmla="*/ 2513622 h 4305833"/>
                <a:gd name="connsiteX13714" fmla="*/ 3824383 w 4308628"/>
                <a:gd name="connsiteY13714" fmla="*/ 2644412 h 4305833"/>
                <a:gd name="connsiteX13715" fmla="*/ 3807164 w 4308628"/>
                <a:gd name="connsiteY13715" fmla="*/ 2528277 h 4305833"/>
                <a:gd name="connsiteX13716" fmla="*/ 3689564 w 4308628"/>
                <a:gd name="connsiteY13716" fmla="*/ 2433757 h 4305833"/>
                <a:gd name="connsiteX13717" fmla="*/ 3695426 w 4308628"/>
                <a:gd name="connsiteY13717" fmla="*/ 2437421 h 4305833"/>
                <a:gd name="connsiteX13718" fmla="*/ 3694693 w 4308628"/>
                <a:gd name="connsiteY13718" fmla="*/ 2437787 h 4305833"/>
                <a:gd name="connsiteX13719" fmla="*/ 3689564 w 4308628"/>
                <a:gd name="connsiteY13719" fmla="*/ 2433757 h 4305833"/>
                <a:gd name="connsiteX13720" fmla="*/ 3672345 w 4308628"/>
                <a:gd name="connsiteY13720" fmla="*/ 2415439 h 4305833"/>
                <a:gd name="connsiteX13721" fmla="*/ 3654028 w 4308628"/>
                <a:gd name="connsiteY13721" fmla="*/ 2404449 h 4305833"/>
                <a:gd name="connsiteX13722" fmla="*/ 3674910 w 4308628"/>
                <a:gd name="connsiteY13722" fmla="*/ 2400052 h 4305833"/>
                <a:gd name="connsiteX13723" fmla="*/ 3721803 w 4308628"/>
                <a:gd name="connsiteY13723" fmla="*/ 2401518 h 4305833"/>
                <a:gd name="connsiteX13724" fmla="*/ 3743785 w 4308628"/>
                <a:gd name="connsiteY13724" fmla="*/ 2419469 h 4305833"/>
                <a:gd name="connsiteX13725" fmla="*/ 3717407 w 4308628"/>
                <a:gd name="connsiteY13725" fmla="*/ 2429361 h 4305833"/>
                <a:gd name="connsiteX13726" fmla="*/ 3672345 w 4308628"/>
                <a:gd name="connsiteY13726" fmla="*/ 2415439 h 4305833"/>
                <a:gd name="connsiteX13727" fmla="*/ 3703119 w 4308628"/>
                <a:gd name="connsiteY13727" fmla="*/ 2386131 h 4305833"/>
                <a:gd name="connsiteX13728" fmla="*/ 3703852 w 4308628"/>
                <a:gd name="connsiteY13728" fmla="*/ 2386864 h 4305833"/>
                <a:gd name="connsiteX13729" fmla="*/ 3696891 w 4308628"/>
                <a:gd name="connsiteY13729" fmla="*/ 2388329 h 4305833"/>
                <a:gd name="connsiteX13730" fmla="*/ 3703119 w 4308628"/>
                <a:gd name="connsiteY13730" fmla="*/ 2386131 h 4305833"/>
                <a:gd name="connsiteX13731" fmla="*/ 3845265 w 4308628"/>
                <a:gd name="connsiteY13731" fmla="*/ 2355357 h 4305833"/>
                <a:gd name="connsiteX13732" fmla="*/ 3808629 w 4308628"/>
                <a:gd name="connsiteY13732" fmla="*/ 2352060 h 4305833"/>
                <a:gd name="connsiteX13733" fmla="*/ 3829878 w 4308628"/>
                <a:gd name="connsiteY13733" fmla="*/ 2345099 h 4305833"/>
                <a:gd name="connsiteX13734" fmla="*/ 3830977 w 4308628"/>
                <a:gd name="connsiteY13734" fmla="*/ 2346198 h 4305833"/>
                <a:gd name="connsiteX13735" fmla="*/ 3833542 w 4308628"/>
                <a:gd name="connsiteY13735" fmla="*/ 2346931 h 4305833"/>
                <a:gd name="connsiteX13736" fmla="*/ 3840136 w 4308628"/>
                <a:gd name="connsiteY13736" fmla="*/ 2340337 h 4305833"/>
                <a:gd name="connsiteX13737" fmla="*/ 3839770 w 4308628"/>
                <a:gd name="connsiteY13737" fmla="*/ 2338139 h 4305833"/>
                <a:gd name="connsiteX13738" fmla="*/ 3839037 w 4308628"/>
                <a:gd name="connsiteY13738" fmla="*/ 2337406 h 4305833"/>
                <a:gd name="connsiteX13739" fmla="*/ 3892891 w 4308628"/>
                <a:gd name="connsiteY13739" fmla="*/ 2233727 h 4305833"/>
                <a:gd name="connsiteX13740" fmla="*/ 3845265 w 4308628"/>
                <a:gd name="connsiteY13740" fmla="*/ 2355357 h 4305833"/>
                <a:gd name="connsiteX13741" fmla="*/ 4012323 w 4308628"/>
                <a:gd name="connsiteY13741" fmla="*/ 2035529 h 4305833"/>
                <a:gd name="connsiteX13742" fmla="*/ 4071673 w 4308628"/>
                <a:gd name="connsiteY13742" fmla="*/ 1961159 h 4305833"/>
                <a:gd name="connsiteX13743" fmla="*/ 4102447 w 4308628"/>
                <a:gd name="connsiteY13743" fmla="*/ 2020508 h 4305833"/>
                <a:gd name="connsiteX13744" fmla="*/ 4114536 w 4308628"/>
                <a:gd name="connsiteY13744" fmla="*/ 2043222 h 4305833"/>
                <a:gd name="connsiteX13745" fmla="*/ 4012690 w 4308628"/>
                <a:gd name="connsiteY13745" fmla="*/ 2035895 h 4305833"/>
                <a:gd name="connsiteX13746" fmla="*/ 4012690 w 4308628"/>
                <a:gd name="connsiteY13746" fmla="*/ 2035895 h 4305833"/>
                <a:gd name="connsiteX13747" fmla="*/ 4012323 w 4308628"/>
                <a:gd name="connsiteY13747" fmla="*/ 2035529 h 4305833"/>
                <a:gd name="connsiteX13748" fmla="*/ 4012323 w 4308628"/>
                <a:gd name="connsiteY13748" fmla="*/ 2035529 h 4305833"/>
                <a:gd name="connsiteX13749" fmla="*/ 4073871 w 4308628"/>
                <a:gd name="connsiteY13749" fmla="*/ 1735484 h 4305833"/>
                <a:gd name="connsiteX13750" fmla="*/ 4046028 w 4308628"/>
                <a:gd name="connsiteY13750" fmla="*/ 1746108 h 4305833"/>
                <a:gd name="connsiteX13751" fmla="*/ 4044929 w 4308628"/>
                <a:gd name="connsiteY13751" fmla="*/ 1745009 h 4305833"/>
                <a:gd name="connsiteX13752" fmla="*/ 4037968 w 4308628"/>
                <a:gd name="connsiteY13752" fmla="*/ 1746474 h 4305833"/>
                <a:gd name="connsiteX13753" fmla="*/ 4006828 w 4308628"/>
                <a:gd name="connsiteY13753" fmla="*/ 1736949 h 4305833"/>
                <a:gd name="connsiteX13754" fmla="*/ 4028809 w 4308628"/>
                <a:gd name="connsiteY13754" fmla="*/ 1724127 h 4305833"/>
                <a:gd name="connsiteX13755" fmla="*/ 4091822 w 4308628"/>
                <a:gd name="connsiteY13755" fmla="*/ 1728523 h 4305833"/>
                <a:gd name="connsiteX13756" fmla="*/ 4073871 w 4308628"/>
                <a:gd name="connsiteY13756" fmla="*/ 1735484 h 4305833"/>
                <a:gd name="connsiteX13757" fmla="*/ 4002065 w 4308628"/>
                <a:gd name="connsiteY13757" fmla="*/ 1715334 h 4305833"/>
                <a:gd name="connsiteX13758" fmla="*/ 4025878 w 4308628"/>
                <a:gd name="connsiteY13758" fmla="*/ 1693353 h 4305833"/>
                <a:gd name="connsiteX13759" fmla="*/ 4027710 w 4308628"/>
                <a:gd name="connsiteY13759" fmla="*/ 1694085 h 4305833"/>
                <a:gd name="connsiteX13760" fmla="*/ 4032839 w 4308628"/>
                <a:gd name="connsiteY13760" fmla="*/ 1691521 h 4305833"/>
                <a:gd name="connsiteX13761" fmla="*/ 4033205 w 4308628"/>
                <a:gd name="connsiteY13761" fmla="*/ 1690056 h 4305833"/>
                <a:gd name="connsiteX13762" fmla="*/ 4062880 w 4308628"/>
                <a:gd name="connsiteY13762" fmla="*/ 1687491 h 4305833"/>
                <a:gd name="connsiteX13763" fmla="*/ 4082297 w 4308628"/>
                <a:gd name="connsiteY13763" fmla="*/ 1685659 h 4305833"/>
                <a:gd name="connsiteX13764" fmla="*/ 4027710 w 4308628"/>
                <a:gd name="connsiteY13764" fmla="*/ 1717532 h 4305833"/>
                <a:gd name="connsiteX13765" fmla="*/ 4002065 w 4308628"/>
                <a:gd name="connsiteY13765" fmla="*/ 1715334 h 4305833"/>
                <a:gd name="connsiteX13766" fmla="*/ 4212720 w 4308628"/>
                <a:gd name="connsiteY13766" fmla="*/ 1585278 h 4305833"/>
                <a:gd name="connsiteX13767" fmla="*/ 4175352 w 4308628"/>
                <a:gd name="connsiteY13767" fmla="*/ 1601398 h 4305833"/>
                <a:gd name="connsiteX13768" fmla="*/ 4174985 w 4308628"/>
                <a:gd name="connsiteY13768" fmla="*/ 1600665 h 4305833"/>
                <a:gd name="connsiteX13769" fmla="*/ 4172421 w 4308628"/>
                <a:gd name="connsiteY13769" fmla="*/ 1599932 h 4305833"/>
                <a:gd name="connsiteX13770" fmla="*/ 4173520 w 4308628"/>
                <a:gd name="connsiteY13770" fmla="*/ 1490392 h 4305833"/>
                <a:gd name="connsiteX13771" fmla="*/ 4252653 w 4308628"/>
                <a:gd name="connsiteY13771" fmla="*/ 1567693 h 4305833"/>
                <a:gd name="connsiteX13772" fmla="*/ 4212720 w 4308628"/>
                <a:gd name="connsiteY13772" fmla="*/ 1585278 h 4305833"/>
                <a:gd name="connsiteX13773" fmla="*/ 3971291 w 4308628"/>
                <a:gd name="connsiteY13773" fmla="*/ 1487095 h 4305833"/>
                <a:gd name="connsiteX13774" fmla="*/ 4065078 w 4308628"/>
                <a:gd name="connsiteY13774" fmla="*/ 1337988 h 4305833"/>
                <a:gd name="connsiteX13775" fmla="*/ 4066177 w 4308628"/>
                <a:gd name="connsiteY13775" fmla="*/ 1338354 h 4305833"/>
                <a:gd name="connsiteX13776" fmla="*/ 4067643 w 4308628"/>
                <a:gd name="connsiteY13776" fmla="*/ 1337622 h 4305833"/>
                <a:gd name="connsiteX13777" fmla="*/ 4163994 w 4308628"/>
                <a:gd name="connsiteY13777" fmla="*/ 1479768 h 4305833"/>
                <a:gd name="connsiteX13778" fmla="*/ 3971291 w 4308628"/>
                <a:gd name="connsiteY13778" fmla="*/ 1487095 h 4305833"/>
                <a:gd name="connsiteX13779" fmla="*/ 3968727 w 4308628"/>
                <a:gd name="connsiteY13779" fmla="*/ 1478302 h 4305833"/>
                <a:gd name="connsiteX13780" fmla="*/ 3971291 w 4308628"/>
                <a:gd name="connsiteY13780" fmla="*/ 1388545 h 4305833"/>
                <a:gd name="connsiteX13781" fmla="*/ 4056286 w 4308628"/>
                <a:gd name="connsiteY13781" fmla="*/ 1339453 h 4305833"/>
                <a:gd name="connsiteX13782" fmla="*/ 3968727 w 4308628"/>
                <a:gd name="connsiteY13782" fmla="*/ 1478302 h 4305833"/>
                <a:gd name="connsiteX13783" fmla="*/ 3889961 w 4308628"/>
                <a:gd name="connsiteY13783" fmla="*/ 1428112 h 4305833"/>
                <a:gd name="connsiteX13784" fmla="*/ 3965430 w 4308628"/>
                <a:gd name="connsiteY13784" fmla="*/ 1354840 h 4305833"/>
                <a:gd name="connsiteX13785" fmla="*/ 3964697 w 4308628"/>
                <a:gd name="connsiteY13785" fmla="*/ 1384881 h 4305833"/>
                <a:gd name="connsiteX13786" fmla="*/ 3889961 w 4308628"/>
                <a:gd name="connsiteY13786" fmla="*/ 1428112 h 4305833"/>
                <a:gd name="connsiteX13787" fmla="*/ 3860652 w 4308628"/>
                <a:gd name="connsiteY13787" fmla="*/ 1446796 h 4305833"/>
                <a:gd name="connsiteX13788" fmla="*/ 3755875 w 4308628"/>
                <a:gd name="connsiteY13788" fmla="*/ 1544979 h 4305833"/>
                <a:gd name="connsiteX13789" fmla="*/ 3735358 w 4308628"/>
                <a:gd name="connsiteY13789" fmla="*/ 1366197 h 4305833"/>
                <a:gd name="connsiteX13790" fmla="*/ 3860286 w 4308628"/>
                <a:gd name="connsiteY13790" fmla="*/ 1443865 h 4305833"/>
                <a:gd name="connsiteX13791" fmla="*/ 3860652 w 4308628"/>
                <a:gd name="connsiteY13791" fmla="*/ 1446796 h 4305833"/>
                <a:gd name="connsiteX13792" fmla="*/ 3860652 w 4308628"/>
                <a:gd name="connsiteY13792" fmla="*/ 1446796 h 4305833"/>
                <a:gd name="connsiteX13793" fmla="*/ 3537160 w 4308628"/>
                <a:gd name="connsiteY13793" fmla="*/ 1251894 h 4305833"/>
                <a:gd name="connsiteX13794" fmla="*/ 3452166 w 4308628"/>
                <a:gd name="connsiteY13794" fmla="*/ 1263984 h 4305833"/>
                <a:gd name="connsiteX13795" fmla="*/ 3452898 w 4308628"/>
                <a:gd name="connsiteY13795" fmla="*/ 1262152 h 4305833"/>
                <a:gd name="connsiteX13796" fmla="*/ 3565003 w 4308628"/>
                <a:gd name="connsiteY13796" fmla="*/ 1234676 h 4305833"/>
                <a:gd name="connsiteX13797" fmla="*/ 3537160 w 4308628"/>
                <a:gd name="connsiteY13797" fmla="*/ 1251894 h 4305833"/>
                <a:gd name="connsiteX13798" fmla="*/ 3439710 w 4308628"/>
                <a:gd name="connsiteY13798" fmla="*/ 1258123 h 4305833"/>
                <a:gd name="connsiteX13799" fmla="*/ 3449601 w 4308628"/>
                <a:gd name="connsiteY13799" fmla="*/ 1252627 h 4305833"/>
                <a:gd name="connsiteX13800" fmla="*/ 3448136 w 4308628"/>
                <a:gd name="connsiteY13800" fmla="*/ 1255924 h 4305833"/>
                <a:gd name="connsiteX13801" fmla="*/ 3439710 w 4308628"/>
                <a:gd name="connsiteY13801" fmla="*/ 1258123 h 4305833"/>
                <a:gd name="connsiteX13802" fmla="*/ 3474147 w 4308628"/>
                <a:gd name="connsiteY13802" fmla="*/ 1216358 h 4305833"/>
                <a:gd name="connsiteX13803" fmla="*/ 3511515 w 4308628"/>
                <a:gd name="connsiteY13803" fmla="*/ 1212694 h 4305833"/>
                <a:gd name="connsiteX13804" fmla="*/ 3464622 w 4308628"/>
                <a:gd name="connsiteY13804" fmla="*/ 1237607 h 4305833"/>
                <a:gd name="connsiteX13805" fmla="*/ 3474147 w 4308628"/>
                <a:gd name="connsiteY13805" fmla="*/ 1216358 h 4305833"/>
                <a:gd name="connsiteX13806" fmla="*/ 3446304 w 4308628"/>
                <a:gd name="connsiteY13806" fmla="*/ 1212328 h 4305833"/>
                <a:gd name="connsiteX13807" fmla="*/ 3485138 w 4308628"/>
                <a:gd name="connsiteY13807" fmla="*/ 1176059 h 4305833"/>
                <a:gd name="connsiteX13808" fmla="*/ 3469384 w 4308628"/>
                <a:gd name="connsiteY13808" fmla="*/ 1210130 h 4305833"/>
                <a:gd name="connsiteX13809" fmla="*/ 3446304 w 4308628"/>
                <a:gd name="connsiteY13809" fmla="*/ 1212328 h 4305833"/>
                <a:gd name="connsiteX13810" fmla="*/ 3418461 w 4308628"/>
                <a:gd name="connsiteY13810" fmla="*/ 1228814 h 4305833"/>
                <a:gd name="connsiteX13811" fmla="*/ 3423224 w 4308628"/>
                <a:gd name="connsiteY13811" fmla="*/ 1221487 h 4305833"/>
                <a:gd name="connsiteX13812" fmla="*/ 3426887 w 4308628"/>
                <a:gd name="connsiteY13812" fmla="*/ 1221121 h 4305833"/>
                <a:gd name="connsiteX13813" fmla="*/ 3418461 w 4308628"/>
                <a:gd name="connsiteY13813" fmla="*/ 1228814 h 4305833"/>
                <a:gd name="connsiteX13814" fmla="*/ 3417728 w 4308628"/>
                <a:gd name="connsiteY13814" fmla="*/ 1215259 h 4305833"/>
                <a:gd name="connsiteX13815" fmla="*/ 3456562 w 4308628"/>
                <a:gd name="connsiteY13815" fmla="*/ 1139057 h 4305833"/>
                <a:gd name="connsiteX13816" fmla="*/ 3481841 w 4308628"/>
                <a:gd name="connsiteY13816" fmla="*/ 1117808 h 4305833"/>
                <a:gd name="connsiteX13817" fmla="*/ 3419194 w 4308628"/>
                <a:gd name="connsiteY13817" fmla="*/ 1214893 h 4305833"/>
                <a:gd name="connsiteX13818" fmla="*/ 3417728 w 4308628"/>
                <a:gd name="connsiteY13818" fmla="*/ 1214893 h 4305833"/>
                <a:gd name="connsiteX13819" fmla="*/ 3250304 w 4308628"/>
                <a:gd name="connsiteY13819" fmla="*/ 836448 h 4305833"/>
                <a:gd name="connsiteX13820" fmla="*/ 3377063 w 4308628"/>
                <a:gd name="connsiteY13820" fmla="*/ 769404 h 4305833"/>
                <a:gd name="connsiteX13821" fmla="*/ 3379994 w 4308628"/>
                <a:gd name="connsiteY13821" fmla="*/ 770504 h 4305833"/>
                <a:gd name="connsiteX13822" fmla="*/ 3412599 w 4308628"/>
                <a:gd name="connsiteY13822" fmla="*/ 913748 h 4305833"/>
                <a:gd name="connsiteX13823" fmla="*/ 3250304 w 4308628"/>
                <a:gd name="connsiteY13823" fmla="*/ 836448 h 4305833"/>
                <a:gd name="connsiteX13824" fmla="*/ 3470117 w 4308628"/>
                <a:gd name="connsiteY13824" fmla="*/ 691371 h 4305833"/>
                <a:gd name="connsiteX13825" fmla="*/ 3498693 w 4308628"/>
                <a:gd name="connsiteY13825" fmla="*/ 700530 h 4305833"/>
                <a:gd name="connsiteX13826" fmla="*/ 3404906 w 4308628"/>
                <a:gd name="connsiteY13826" fmla="*/ 748156 h 4305833"/>
                <a:gd name="connsiteX13827" fmla="*/ 3470117 w 4308628"/>
                <a:gd name="connsiteY13827" fmla="*/ 691371 h 4305833"/>
                <a:gd name="connsiteX13828" fmla="*/ 3382925 w 4308628"/>
                <a:gd name="connsiteY13828" fmla="*/ 656933 h 4305833"/>
                <a:gd name="connsiteX13829" fmla="*/ 3542655 w 4308628"/>
                <a:gd name="connsiteY13829" fmla="*/ 619565 h 4305833"/>
                <a:gd name="connsiteX13830" fmla="*/ 3468652 w 4308628"/>
                <a:gd name="connsiteY13830" fmla="*/ 683677 h 4305833"/>
                <a:gd name="connsiteX13831" fmla="*/ 3382925 w 4308628"/>
                <a:gd name="connsiteY13831" fmla="*/ 656933 h 4305833"/>
                <a:gd name="connsiteX13832" fmla="*/ 3547418 w 4308628"/>
                <a:gd name="connsiteY13832" fmla="*/ 611505 h 4305833"/>
                <a:gd name="connsiteX13833" fmla="*/ 3375597 w 4308628"/>
                <a:gd name="connsiteY13833" fmla="*/ 651804 h 4305833"/>
                <a:gd name="connsiteX13834" fmla="*/ 3445205 w 4308628"/>
                <a:gd name="connsiteY13834" fmla="*/ 471924 h 4305833"/>
                <a:gd name="connsiteX13835" fmla="*/ 3547785 w 4308628"/>
                <a:gd name="connsiteY13835" fmla="*/ 609307 h 4305833"/>
                <a:gd name="connsiteX13836" fmla="*/ 3547418 w 4308628"/>
                <a:gd name="connsiteY13836" fmla="*/ 611505 h 4305833"/>
                <a:gd name="connsiteX13837" fmla="*/ 3333833 w 4308628"/>
                <a:gd name="connsiteY13837" fmla="*/ 424664 h 4305833"/>
                <a:gd name="connsiteX13838" fmla="*/ 3333833 w 4308628"/>
                <a:gd name="connsiteY13838" fmla="*/ 422099 h 4305833"/>
                <a:gd name="connsiteX13839" fmla="*/ 3333467 w 4308628"/>
                <a:gd name="connsiteY13839" fmla="*/ 421733 h 4305833"/>
                <a:gd name="connsiteX13840" fmla="*/ 3360943 w 4308628"/>
                <a:gd name="connsiteY13840" fmla="*/ 391692 h 4305833"/>
                <a:gd name="connsiteX13841" fmla="*/ 3390252 w 4308628"/>
                <a:gd name="connsiteY13841" fmla="*/ 359086 h 4305833"/>
                <a:gd name="connsiteX13842" fmla="*/ 3437878 w 4308628"/>
                <a:gd name="connsiteY13842" fmla="*/ 459101 h 4305833"/>
                <a:gd name="connsiteX13843" fmla="*/ 3333833 w 4308628"/>
                <a:gd name="connsiteY13843" fmla="*/ 424664 h 4305833"/>
                <a:gd name="connsiteX13844" fmla="*/ 3215867 w 4308628"/>
                <a:gd name="connsiteY13844" fmla="*/ 500133 h 4305833"/>
                <a:gd name="connsiteX13845" fmla="*/ 3203777 w 4308628"/>
                <a:gd name="connsiteY13845" fmla="*/ 527243 h 4305833"/>
                <a:gd name="connsiteX13846" fmla="*/ 3202311 w 4308628"/>
                <a:gd name="connsiteY13846" fmla="*/ 527243 h 4305833"/>
                <a:gd name="connsiteX13847" fmla="*/ 3198648 w 4308628"/>
                <a:gd name="connsiteY13847" fmla="*/ 530907 h 4305833"/>
                <a:gd name="connsiteX13848" fmla="*/ 3198648 w 4308628"/>
                <a:gd name="connsiteY13848" fmla="*/ 533105 h 4305833"/>
                <a:gd name="connsiteX13849" fmla="*/ 3169706 w 4308628"/>
                <a:gd name="connsiteY13849" fmla="*/ 548492 h 4305833"/>
                <a:gd name="connsiteX13850" fmla="*/ 3176300 w 4308628"/>
                <a:gd name="connsiteY13850" fmla="*/ 523580 h 4305833"/>
                <a:gd name="connsiteX13851" fmla="*/ 3223926 w 4308628"/>
                <a:gd name="connsiteY13851" fmla="*/ 482182 h 4305833"/>
                <a:gd name="connsiteX13852" fmla="*/ 3215867 w 4308628"/>
                <a:gd name="connsiteY13852" fmla="*/ 500133 h 4305833"/>
                <a:gd name="connsiteX13853" fmla="*/ 3150655 w 4308628"/>
                <a:gd name="connsiteY13853" fmla="*/ 536769 h 4305833"/>
                <a:gd name="connsiteX13854" fmla="*/ 3151754 w 4308628"/>
                <a:gd name="connsiteY13854" fmla="*/ 504163 h 4305833"/>
                <a:gd name="connsiteX13855" fmla="*/ 3155418 w 4308628"/>
                <a:gd name="connsiteY13855" fmla="*/ 497935 h 4305833"/>
                <a:gd name="connsiteX13856" fmla="*/ 3154685 w 4308628"/>
                <a:gd name="connsiteY13856" fmla="*/ 496469 h 4305833"/>
                <a:gd name="connsiteX13857" fmla="*/ 3173736 w 4308628"/>
                <a:gd name="connsiteY13857" fmla="*/ 473756 h 4305833"/>
                <a:gd name="connsiteX13858" fmla="*/ 3186192 w 4308628"/>
                <a:gd name="connsiteY13858" fmla="*/ 458735 h 4305833"/>
                <a:gd name="connsiteX13859" fmla="*/ 3170072 w 4308628"/>
                <a:gd name="connsiteY13859" fmla="*/ 519550 h 4305833"/>
                <a:gd name="connsiteX13860" fmla="*/ 3150655 w 4308628"/>
                <a:gd name="connsiteY13860" fmla="*/ 536769 h 4305833"/>
                <a:gd name="connsiteX13861" fmla="*/ 3223926 w 4308628"/>
                <a:gd name="connsiteY13861" fmla="*/ 255408 h 4305833"/>
                <a:gd name="connsiteX13862" fmla="*/ 3207807 w 4308628"/>
                <a:gd name="connsiteY13862" fmla="*/ 296073 h 4305833"/>
                <a:gd name="connsiteX13863" fmla="*/ 3192786 w 4308628"/>
                <a:gd name="connsiteY13863" fmla="*/ 333808 h 4305833"/>
                <a:gd name="connsiteX13864" fmla="*/ 3192054 w 4308628"/>
                <a:gd name="connsiteY13864" fmla="*/ 333808 h 4305833"/>
                <a:gd name="connsiteX13865" fmla="*/ 3192054 w 4308628"/>
                <a:gd name="connsiteY13865" fmla="*/ 333808 h 4305833"/>
                <a:gd name="connsiteX13866" fmla="*/ 3189855 w 4308628"/>
                <a:gd name="connsiteY13866" fmla="*/ 334907 h 4305833"/>
                <a:gd name="connsiteX13867" fmla="*/ 3113287 w 4308628"/>
                <a:gd name="connsiteY13867" fmla="*/ 256507 h 4305833"/>
                <a:gd name="connsiteX13868" fmla="*/ 3223926 w 4308628"/>
                <a:gd name="connsiteY13868" fmla="*/ 255408 h 4305833"/>
                <a:gd name="connsiteX13869" fmla="*/ 2967477 w 4308628"/>
                <a:gd name="connsiteY13869" fmla="*/ 396821 h 4305833"/>
                <a:gd name="connsiteX13870" fmla="*/ 2928278 w 4308628"/>
                <a:gd name="connsiteY13870" fmla="*/ 224634 h 4305833"/>
                <a:gd name="connsiteX13871" fmla="*/ 2930109 w 4308628"/>
                <a:gd name="connsiteY13871" fmla="*/ 222802 h 4305833"/>
                <a:gd name="connsiteX13872" fmla="*/ 3098633 w 4308628"/>
                <a:gd name="connsiteY13872" fmla="*/ 255041 h 4305833"/>
                <a:gd name="connsiteX13873" fmla="*/ 2967477 w 4308628"/>
                <a:gd name="connsiteY13873" fmla="*/ 396821 h 4305833"/>
                <a:gd name="connsiteX13874" fmla="*/ 2959418 w 4308628"/>
                <a:gd name="connsiteY13874" fmla="*/ 392425 h 4305833"/>
                <a:gd name="connsiteX13875" fmla="*/ 2897870 w 4308628"/>
                <a:gd name="connsiteY13875" fmla="*/ 327213 h 4305833"/>
                <a:gd name="connsiteX13876" fmla="*/ 2923149 w 4308628"/>
                <a:gd name="connsiteY13876" fmla="*/ 232327 h 4305833"/>
                <a:gd name="connsiteX13877" fmla="*/ 2959418 w 4308628"/>
                <a:gd name="connsiteY13877" fmla="*/ 392425 h 4305833"/>
                <a:gd name="connsiteX13878" fmla="*/ 2860868 w 4308628"/>
                <a:gd name="connsiteY13878" fmla="*/ 446645 h 4305833"/>
                <a:gd name="connsiteX13879" fmla="*/ 2856105 w 4308628"/>
                <a:gd name="connsiteY13879" fmla="*/ 590257 h 4305833"/>
                <a:gd name="connsiteX13880" fmla="*/ 2715425 w 4308628"/>
                <a:gd name="connsiteY13880" fmla="*/ 478152 h 4305833"/>
                <a:gd name="connsiteX13881" fmla="*/ 2858670 w 4308628"/>
                <a:gd name="connsiteY13881" fmla="*/ 444813 h 4305833"/>
                <a:gd name="connsiteX13882" fmla="*/ 2860868 w 4308628"/>
                <a:gd name="connsiteY13882" fmla="*/ 446645 h 4305833"/>
                <a:gd name="connsiteX13883" fmla="*/ 2494146 w 4308628"/>
                <a:gd name="connsiteY13883" fmla="*/ 537501 h 4305833"/>
                <a:gd name="connsiteX13884" fmla="*/ 2442857 w 4308628"/>
                <a:gd name="connsiteY13884" fmla="*/ 606010 h 4305833"/>
                <a:gd name="connsiteX13885" fmla="*/ 2442124 w 4308628"/>
                <a:gd name="connsiteY13885" fmla="*/ 604178 h 4305833"/>
                <a:gd name="connsiteX13886" fmla="*/ 2501840 w 4308628"/>
                <a:gd name="connsiteY13886" fmla="*/ 505262 h 4305833"/>
                <a:gd name="connsiteX13887" fmla="*/ 2494146 w 4308628"/>
                <a:gd name="connsiteY13887" fmla="*/ 537501 h 4305833"/>
                <a:gd name="connsiteX13888" fmla="*/ 2430034 w 4308628"/>
                <a:gd name="connsiteY13888" fmla="*/ 610772 h 4305833"/>
                <a:gd name="connsiteX13889" fmla="*/ 2433332 w 4308628"/>
                <a:gd name="connsiteY13889" fmla="*/ 600148 h 4305833"/>
                <a:gd name="connsiteX13890" fmla="*/ 2434430 w 4308628"/>
                <a:gd name="connsiteY13890" fmla="*/ 603445 h 4305833"/>
                <a:gd name="connsiteX13891" fmla="*/ 2430034 w 4308628"/>
                <a:gd name="connsiteY13891" fmla="*/ 610772 h 4305833"/>
                <a:gd name="connsiteX13892" fmla="*/ 2424539 w 4308628"/>
                <a:gd name="connsiteY13892" fmla="*/ 556918 h 4305833"/>
                <a:gd name="connsiteX13893" fmla="*/ 2448352 w 4308628"/>
                <a:gd name="connsiteY13893" fmla="*/ 527976 h 4305833"/>
                <a:gd name="connsiteX13894" fmla="*/ 2432599 w 4308628"/>
                <a:gd name="connsiteY13894" fmla="*/ 578899 h 4305833"/>
                <a:gd name="connsiteX13895" fmla="*/ 2424539 w 4308628"/>
                <a:gd name="connsiteY13895" fmla="*/ 556918 h 4305833"/>
                <a:gd name="connsiteX13896" fmla="*/ 2402191 w 4308628"/>
                <a:gd name="connsiteY13896" fmla="*/ 573771 h 4305833"/>
                <a:gd name="connsiteX13897" fmla="*/ 2404023 w 4308628"/>
                <a:gd name="connsiteY13897" fmla="*/ 520649 h 4305833"/>
                <a:gd name="connsiteX13898" fmla="*/ 2417212 w 4308628"/>
                <a:gd name="connsiteY13898" fmla="*/ 555819 h 4305833"/>
                <a:gd name="connsiteX13899" fmla="*/ 2402191 w 4308628"/>
                <a:gd name="connsiteY13899" fmla="*/ 573771 h 4305833"/>
                <a:gd name="connsiteX13900" fmla="*/ 2394131 w 4308628"/>
                <a:gd name="connsiteY13900" fmla="*/ 604911 h 4305833"/>
                <a:gd name="connsiteX13901" fmla="*/ 2392299 w 4308628"/>
                <a:gd name="connsiteY13901" fmla="*/ 596118 h 4305833"/>
                <a:gd name="connsiteX13902" fmla="*/ 2394497 w 4308628"/>
                <a:gd name="connsiteY13902" fmla="*/ 593187 h 4305833"/>
                <a:gd name="connsiteX13903" fmla="*/ 2394131 w 4308628"/>
                <a:gd name="connsiteY13903" fmla="*/ 604911 h 4305833"/>
                <a:gd name="connsiteX13904" fmla="*/ 2383874 w 4308628"/>
                <a:gd name="connsiteY13904" fmla="*/ 596118 h 4305833"/>
                <a:gd name="connsiteX13905" fmla="*/ 2357496 w 4308628"/>
                <a:gd name="connsiteY13905" fmla="*/ 514787 h 4305833"/>
                <a:gd name="connsiteX13906" fmla="*/ 2360427 w 4308628"/>
                <a:gd name="connsiteY13906" fmla="*/ 481815 h 4305833"/>
                <a:gd name="connsiteX13907" fmla="*/ 2384972 w 4308628"/>
                <a:gd name="connsiteY13907" fmla="*/ 594653 h 4305833"/>
                <a:gd name="connsiteX13908" fmla="*/ 2383874 w 4308628"/>
                <a:gd name="connsiteY13908" fmla="*/ 596118 h 4305833"/>
                <a:gd name="connsiteX13909" fmla="*/ 1998101 w 4308628"/>
                <a:gd name="connsiteY13909" fmla="*/ 446645 h 4305833"/>
                <a:gd name="connsiteX13910" fmla="*/ 2040232 w 4308628"/>
                <a:gd name="connsiteY13910" fmla="*/ 309262 h 4305833"/>
                <a:gd name="connsiteX13911" fmla="*/ 2043163 w 4308628"/>
                <a:gd name="connsiteY13911" fmla="*/ 308529 h 4305833"/>
                <a:gd name="connsiteX13912" fmla="*/ 2167357 w 4308628"/>
                <a:gd name="connsiteY13912" fmla="*/ 386563 h 4305833"/>
                <a:gd name="connsiteX13913" fmla="*/ 1998101 w 4308628"/>
                <a:gd name="connsiteY13913" fmla="*/ 446645 h 4305833"/>
                <a:gd name="connsiteX13914" fmla="*/ 2050490 w 4308628"/>
                <a:gd name="connsiteY13914" fmla="*/ 188731 h 4305833"/>
                <a:gd name="connsiteX13915" fmla="*/ 2077234 w 4308628"/>
                <a:gd name="connsiteY13915" fmla="*/ 174809 h 4305833"/>
                <a:gd name="connsiteX13916" fmla="*/ 2044262 w 4308628"/>
                <a:gd name="connsiteY13916" fmla="*/ 274824 h 4305833"/>
                <a:gd name="connsiteX13917" fmla="*/ 2050490 w 4308628"/>
                <a:gd name="connsiteY13917" fmla="*/ 188731 h 4305833"/>
                <a:gd name="connsiteX13918" fmla="*/ 1964397 w 4308628"/>
                <a:gd name="connsiteY13918" fmla="*/ 226099 h 4305833"/>
                <a:gd name="connsiteX13919" fmla="*/ 2051223 w 4308628"/>
                <a:gd name="connsiteY13919" fmla="*/ 86518 h 4305833"/>
                <a:gd name="connsiteX13920" fmla="*/ 2044262 w 4308628"/>
                <a:gd name="connsiteY13920" fmla="*/ 184335 h 4305833"/>
                <a:gd name="connsiteX13921" fmla="*/ 1964397 w 4308628"/>
                <a:gd name="connsiteY13921" fmla="*/ 226099 h 4305833"/>
                <a:gd name="connsiteX13922" fmla="*/ 2048658 w 4308628"/>
                <a:gd name="connsiteY13922" fmla="*/ 77359 h 4305833"/>
                <a:gd name="connsiteX13923" fmla="*/ 1955604 w 4308628"/>
                <a:gd name="connsiteY13923" fmla="*/ 227198 h 4305833"/>
                <a:gd name="connsiteX13924" fmla="*/ 1877570 w 4308628"/>
                <a:gd name="connsiteY13924" fmla="*/ 50615 h 4305833"/>
                <a:gd name="connsiteX13925" fmla="*/ 2047193 w 4308628"/>
                <a:gd name="connsiteY13925" fmla="*/ 75161 h 4305833"/>
                <a:gd name="connsiteX13926" fmla="*/ 2047193 w 4308628"/>
                <a:gd name="connsiteY13926" fmla="*/ 75893 h 4305833"/>
                <a:gd name="connsiteX13927" fmla="*/ 2048658 w 4308628"/>
                <a:gd name="connsiteY13927" fmla="*/ 77359 h 4305833"/>
                <a:gd name="connsiteX13928" fmla="*/ 2048658 w 4308628"/>
                <a:gd name="connsiteY13928" fmla="*/ 77359 h 4305833"/>
                <a:gd name="connsiteX13929" fmla="*/ 1765465 w 4308628"/>
                <a:gd name="connsiteY13929" fmla="*/ 96043 h 4305833"/>
                <a:gd name="connsiteX13930" fmla="*/ 1763634 w 4308628"/>
                <a:gd name="connsiteY13930" fmla="*/ 94211 h 4305833"/>
                <a:gd name="connsiteX13931" fmla="*/ 1762901 w 4308628"/>
                <a:gd name="connsiteY13931" fmla="*/ 94211 h 4305833"/>
                <a:gd name="connsiteX13932" fmla="*/ 1761069 w 4308628"/>
                <a:gd name="connsiteY13932" fmla="*/ 53546 h 4305833"/>
                <a:gd name="connsiteX13933" fmla="*/ 1758871 w 4308628"/>
                <a:gd name="connsiteY13933" fmla="*/ 9950 h 4305833"/>
                <a:gd name="connsiteX13934" fmla="*/ 1863282 w 4308628"/>
                <a:gd name="connsiteY13934" fmla="*/ 47318 h 4305833"/>
                <a:gd name="connsiteX13935" fmla="*/ 1765465 w 4308628"/>
                <a:gd name="connsiteY13935" fmla="*/ 96043 h 4305833"/>
                <a:gd name="connsiteX13936" fmla="*/ 1735424 w 4308628"/>
                <a:gd name="connsiteY13936" fmla="*/ 233060 h 4305833"/>
                <a:gd name="connsiteX13937" fmla="*/ 1746049 w 4308628"/>
                <a:gd name="connsiteY13937" fmla="*/ 260903 h 4305833"/>
                <a:gd name="connsiteX13938" fmla="*/ 1744950 w 4308628"/>
                <a:gd name="connsiteY13938" fmla="*/ 262002 h 4305833"/>
                <a:gd name="connsiteX13939" fmla="*/ 1746415 w 4308628"/>
                <a:gd name="connsiteY13939" fmla="*/ 268963 h 4305833"/>
                <a:gd name="connsiteX13940" fmla="*/ 1736890 w 4308628"/>
                <a:gd name="connsiteY13940" fmla="*/ 300103 h 4305833"/>
                <a:gd name="connsiteX13941" fmla="*/ 1724067 w 4308628"/>
                <a:gd name="connsiteY13941" fmla="*/ 278122 h 4305833"/>
                <a:gd name="connsiteX13942" fmla="*/ 1728464 w 4308628"/>
                <a:gd name="connsiteY13942" fmla="*/ 215109 h 4305833"/>
                <a:gd name="connsiteX13943" fmla="*/ 1735424 w 4308628"/>
                <a:gd name="connsiteY13943" fmla="*/ 233060 h 4305833"/>
                <a:gd name="connsiteX13944" fmla="*/ 1715275 w 4308628"/>
                <a:gd name="connsiteY13944" fmla="*/ 304866 h 4305833"/>
                <a:gd name="connsiteX13945" fmla="*/ 1692927 w 4308628"/>
                <a:gd name="connsiteY13945" fmla="*/ 281053 h 4305833"/>
                <a:gd name="connsiteX13946" fmla="*/ 1693660 w 4308628"/>
                <a:gd name="connsiteY13946" fmla="*/ 278854 h 4305833"/>
                <a:gd name="connsiteX13947" fmla="*/ 1691095 w 4308628"/>
                <a:gd name="connsiteY13947" fmla="*/ 274092 h 4305833"/>
                <a:gd name="connsiteX13948" fmla="*/ 1689630 w 4308628"/>
                <a:gd name="connsiteY13948" fmla="*/ 273725 h 4305833"/>
                <a:gd name="connsiteX13949" fmla="*/ 1687065 w 4308628"/>
                <a:gd name="connsiteY13949" fmla="*/ 244051 h 4305833"/>
                <a:gd name="connsiteX13950" fmla="*/ 1685233 w 4308628"/>
                <a:gd name="connsiteY13950" fmla="*/ 224634 h 4305833"/>
                <a:gd name="connsiteX13951" fmla="*/ 1717106 w 4308628"/>
                <a:gd name="connsiteY13951" fmla="*/ 279221 h 4305833"/>
                <a:gd name="connsiteX13952" fmla="*/ 1715275 w 4308628"/>
                <a:gd name="connsiteY13952" fmla="*/ 304866 h 4305833"/>
                <a:gd name="connsiteX13953" fmla="*/ 1568000 w 4308628"/>
                <a:gd name="connsiteY13953" fmla="*/ 53912 h 4305833"/>
                <a:gd name="connsiteX13954" fmla="*/ 1585218 w 4308628"/>
                <a:gd name="connsiteY13954" fmla="*/ 94211 h 4305833"/>
                <a:gd name="connsiteX13955" fmla="*/ 1601338 w 4308628"/>
                <a:gd name="connsiteY13955" fmla="*/ 131580 h 4305833"/>
                <a:gd name="connsiteX13956" fmla="*/ 1600605 w 4308628"/>
                <a:gd name="connsiteY13956" fmla="*/ 131946 h 4305833"/>
                <a:gd name="connsiteX13957" fmla="*/ 1599873 w 4308628"/>
                <a:gd name="connsiteY13957" fmla="*/ 134510 h 4305833"/>
                <a:gd name="connsiteX13958" fmla="*/ 1490333 w 4308628"/>
                <a:gd name="connsiteY13958" fmla="*/ 133411 h 4305833"/>
                <a:gd name="connsiteX13959" fmla="*/ 1568000 w 4308628"/>
                <a:gd name="connsiteY13959" fmla="*/ 53912 h 4305833"/>
                <a:gd name="connsiteX13960" fmla="*/ 1487035 w 4308628"/>
                <a:gd name="connsiteY13960" fmla="*/ 335640 h 4305833"/>
                <a:gd name="connsiteX13961" fmla="*/ 1337562 w 4308628"/>
                <a:gd name="connsiteY13961" fmla="*/ 241486 h 4305833"/>
                <a:gd name="connsiteX13962" fmla="*/ 1337562 w 4308628"/>
                <a:gd name="connsiteY13962" fmla="*/ 238922 h 4305833"/>
                <a:gd name="connsiteX13963" fmla="*/ 1479708 w 4308628"/>
                <a:gd name="connsiteY13963" fmla="*/ 142570 h 4305833"/>
                <a:gd name="connsiteX13964" fmla="*/ 1487035 w 4308628"/>
                <a:gd name="connsiteY13964" fmla="*/ 335640 h 4305833"/>
                <a:gd name="connsiteX13965" fmla="*/ 1478243 w 4308628"/>
                <a:gd name="connsiteY13965" fmla="*/ 338204 h 4305833"/>
                <a:gd name="connsiteX13966" fmla="*/ 1388486 w 4308628"/>
                <a:gd name="connsiteY13966" fmla="*/ 335640 h 4305833"/>
                <a:gd name="connsiteX13967" fmla="*/ 1339394 w 4308628"/>
                <a:gd name="connsiteY13967" fmla="*/ 250645 h 4305833"/>
                <a:gd name="connsiteX13968" fmla="*/ 1478243 w 4308628"/>
                <a:gd name="connsiteY13968" fmla="*/ 338204 h 4305833"/>
                <a:gd name="connsiteX13969" fmla="*/ 1428052 w 4308628"/>
                <a:gd name="connsiteY13969" fmla="*/ 416971 h 4305833"/>
                <a:gd name="connsiteX13970" fmla="*/ 1354781 w 4308628"/>
                <a:gd name="connsiteY13970" fmla="*/ 341501 h 4305833"/>
                <a:gd name="connsiteX13971" fmla="*/ 1384822 w 4308628"/>
                <a:gd name="connsiteY13971" fmla="*/ 342234 h 4305833"/>
                <a:gd name="connsiteX13972" fmla="*/ 1428052 w 4308628"/>
                <a:gd name="connsiteY13972" fmla="*/ 416971 h 4305833"/>
                <a:gd name="connsiteX13973" fmla="*/ 1444538 w 4308628"/>
                <a:gd name="connsiteY13973" fmla="*/ 447012 h 4305833"/>
                <a:gd name="connsiteX13974" fmla="*/ 1444538 w 4308628"/>
                <a:gd name="connsiteY13974" fmla="*/ 447012 h 4305833"/>
                <a:gd name="connsiteX13975" fmla="*/ 1446370 w 4308628"/>
                <a:gd name="connsiteY13975" fmla="*/ 446279 h 4305833"/>
                <a:gd name="connsiteX13976" fmla="*/ 1544919 w 4308628"/>
                <a:gd name="connsiteY13976" fmla="*/ 551423 h 4305833"/>
                <a:gd name="connsiteX13977" fmla="*/ 1366138 w 4308628"/>
                <a:gd name="connsiteY13977" fmla="*/ 571939 h 4305833"/>
                <a:gd name="connsiteX13978" fmla="*/ 1443805 w 4308628"/>
                <a:gd name="connsiteY13978" fmla="*/ 447012 h 4305833"/>
                <a:gd name="connsiteX13979" fmla="*/ 1444538 w 4308628"/>
                <a:gd name="connsiteY13979" fmla="*/ 447012 h 4305833"/>
                <a:gd name="connsiteX13980" fmla="*/ 1444538 w 4308628"/>
                <a:gd name="connsiteY13980" fmla="*/ 447012 h 4305833"/>
                <a:gd name="connsiteX13981" fmla="*/ 1251835 w 4308628"/>
                <a:gd name="connsiteY13981" fmla="*/ 769771 h 4305833"/>
                <a:gd name="connsiteX13982" fmla="*/ 1263925 w 4308628"/>
                <a:gd name="connsiteY13982" fmla="*/ 854765 h 4305833"/>
                <a:gd name="connsiteX13983" fmla="*/ 1262093 w 4308628"/>
                <a:gd name="connsiteY13983" fmla="*/ 854033 h 4305833"/>
                <a:gd name="connsiteX13984" fmla="*/ 1234616 w 4308628"/>
                <a:gd name="connsiteY13984" fmla="*/ 741928 h 4305833"/>
                <a:gd name="connsiteX13985" fmla="*/ 1251835 w 4308628"/>
                <a:gd name="connsiteY13985" fmla="*/ 769771 h 4305833"/>
                <a:gd name="connsiteX13986" fmla="*/ 1258429 w 4308628"/>
                <a:gd name="connsiteY13986" fmla="*/ 867221 h 4305833"/>
                <a:gd name="connsiteX13987" fmla="*/ 1252934 w 4308628"/>
                <a:gd name="connsiteY13987" fmla="*/ 856963 h 4305833"/>
                <a:gd name="connsiteX13988" fmla="*/ 1256231 w 4308628"/>
                <a:gd name="connsiteY13988" fmla="*/ 858429 h 4305833"/>
                <a:gd name="connsiteX13989" fmla="*/ 1258429 w 4308628"/>
                <a:gd name="connsiteY13989" fmla="*/ 867221 h 4305833"/>
                <a:gd name="connsiteX13990" fmla="*/ 1216298 w 4308628"/>
                <a:gd name="connsiteY13990" fmla="*/ 832784 h 4305833"/>
                <a:gd name="connsiteX13991" fmla="*/ 1212635 w 4308628"/>
                <a:gd name="connsiteY13991" fmla="*/ 795416 h 4305833"/>
                <a:gd name="connsiteX13992" fmla="*/ 1237547 w 4308628"/>
                <a:gd name="connsiteY13992" fmla="*/ 842309 h 4305833"/>
                <a:gd name="connsiteX13993" fmla="*/ 1216298 w 4308628"/>
                <a:gd name="connsiteY13993" fmla="*/ 832784 h 4305833"/>
                <a:gd name="connsiteX13994" fmla="*/ 1212269 w 4308628"/>
                <a:gd name="connsiteY13994" fmla="*/ 860627 h 4305833"/>
                <a:gd name="connsiteX13995" fmla="*/ 1175999 w 4308628"/>
                <a:gd name="connsiteY13995" fmla="*/ 821793 h 4305833"/>
                <a:gd name="connsiteX13996" fmla="*/ 1210071 w 4308628"/>
                <a:gd name="connsiteY13996" fmla="*/ 837547 h 4305833"/>
                <a:gd name="connsiteX13997" fmla="*/ 1212269 w 4308628"/>
                <a:gd name="connsiteY13997" fmla="*/ 860627 h 4305833"/>
                <a:gd name="connsiteX13998" fmla="*/ 1228755 w 4308628"/>
                <a:gd name="connsiteY13998" fmla="*/ 888104 h 4305833"/>
                <a:gd name="connsiteX13999" fmla="*/ 1221428 w 4308628"/>
                <a:gd name="connsiteY13999" fmla="*/ 883341 h 4305833"/>
                <a:gd name="connsiteX14000" fmla="*/ 1221061 w 4308628"/>
                <a:gd name="connsiteY14000" fmla="*/ 879677 h 4305833"/>
                <a:gd name="connsiteX14001" fmla="*/ 1228755 w 4308628"/>
                <a:gd name="connsiteY14001" fmla="*/ 888104 h 4305833"/>
                <a:gd name="connsiteX14002" fmla="*/ 1215199 w 4308628"/>
                <a:gd name="connsiteY14002" fmla="*/ 889203 h 4305833"/>
                <a:gd name="connsiteX14003" fmla="*/ 1138998 w 4308628"/>
                <a:gd name="connsiteY14003" fmla="*/ 850002 h 4305833"/>
                <a:gd name="connsiteX14004" fmla="*/ 1117749 w 4308628"/>
                <a:gd name="connsiteY14004" fmla="*/ 824724 h 4305833"/>
                <a:gd name="connsiteX14005" fmla="*/ 1214833 w 4308628"/>
                <a:gd name="connsiteY14005" fmla="*/ 887371 h 4305833"/>
                <a:gd name="connsiteX14006" fmla="*/ 1215199 w 4308628"/>
                <a:gd name="connsiteY14006" fmla="*/ 889203 h 4305833"/>
                <a:gd name="connsiteX14007" fmla="*/ 914055 w 4308628"/>
                <a:gd name="connsiteY14007" fmla="*/ 893965 h 4305833"/>
                <a:gd name="connsiteX14008" fmla="*/ 836388 w 4308628"/>
                <a:gd name="connsiteY14008" fmla="*/ 1056261 h 4305833"/>
                <a:gd name="connsiteX14009" fmla="*/ 769345 w 4308628"/>
                <a:gd name="connsiteY14009" fmla="*/ 929135 h 4305833"/>
                <a:gd name="connsiteX14010" fmla="*/ 770444 w 4308628"/>
                <a:gd name="connsiteY14010" fmla="*/ 928036 h 4305833"/>
                <a:gd name="connsiteX14011" fmla="*/ 770444 w 4308628"/>
                <a:gd name="connsiteY14011" fmla="*/ 926571 h 4305833"/>
                <a:gd name="connsiteX14012" fmla="*/ 914055 w 4308628"/>
                <a:gd name="connsiteY14012" fmla="*/ 893965 h 4305833"/>
                <a:gd name="connsiteX14013" fmla="*/ 656874 w 4308628"/>
                <a:gd name="connsiteY14013" fmla="*/ 924006 h 4305833"/>
                <a:gd name="connsiteX14014" fmla="*/ 619506 w 4308628"/>
                <a:gd name="connsiteY14014" fmla="*/ 764275 h 4305833"/>
                <a:gd name="connsiteX14015" fmla="*/ 683618 w 4308628"/>
                <a:gd name="connsiteY14015" fmla="*/ 838279 h 4305833"/>
                <a:gd name="connsiteX14016" fmla="*/ 656874 w 4308628"/>
                <a:gd name="connsiteY14016" fmla="*/ 924006 h 4305833"/>
                <a:gd name="connsiteX14017" fmla="*/ 608881 w 4308628"/>
                <a:gd name="connsiteY14017" fmla="*/ 759146 h 4305833"/>
                <a:gd name="connsiteX14018" fmla="*/ 611446 w 4308628"/>
                <a:gd name="connsiteY14018" fmla="*/ 759879 h 4305833"/>
                <a:gd name="connsiteX14019" fmla="*/ 651745 w 4308628"/>
                <a:gd name="connsiteY14019" fmla="*/ 931333 h 4305833"/>
                <a:gd name="connsiteX14020" fmla="*/ 471864 w 4308628"/>
                <a:gd name="connsiteY14020" fmla="*/ 861726 h 4305833"/>
                <a:gd name="connsiteX14021" fmla="*/ 608881 w 4308628"/>
                <a:gd name="connsiteY14021" fmla="*/ 759146 h 4305833"/>
                <a:gd name="connsiteX14022" fmla="*/ 424604 w 4308628"/>
                <a:gd name="connsiteY14022" fmla="*/ 973098 h 4305833"/>
                <a:gd name="connsiteX14023" fmla="*/ 422040 w 4308628"/>
                <a:gd name="connsiteY14023" fmla="*/ 973098 h 4305833"/>
                <a:gd name="connsiteX14024" fmla="*/ 421674 w 4308628"/>
                <a:gd name="connsiteY14024" fmla="*/ 973464 h 4305833"/>
                <a:gd name="connsiteX14025" fmla="*/ 391632 w 4308628"/>
                <a:gd name="connsiteY14025" fmla="*/ 945988 h 4305833"/>
                <a:gd name="connsiteX14026" fmla="*/ 359027 w 4308628"/>
                <a:gd name="connsiteY14026" fmla="*/ 916679 h 4305833"/>
                <a:gd name="connsiteX14027" fmla="*/ 459042 w 4308628"/>
                <a:gd name="connsiteY14027" fmla="*/ 869053 h 4305833"/>
                <a:gd name="connsiteX14028" fmla="*/ 424604 w 4308628"/>
                <a:gd name="connsiteY14028" fmla="*/ 973098 h 4305833"/>
                <a:gd name="connsiteX14029" fmla="*/ 500074 w 4308628"/>
                <a:gd name="connsiteY14029" fmla="*/ 1091065 h 4305833"/>
                <a:gd name="connsiteX14030" fmla="*/ 527184 w 4308628"/>
                <a:gd name="connsiteY14030" fmla="*/ 1103154 h 4305833"/>
                <a:gd name="connsiteX14031" fmla="*/ 527184 w 4308628"/>
                <a:gd name="connsiteY14031" fmla="*/ 1104620 h 4305833"/>
                <a:gd name="connsiteX14032" fmla="*/ 533412 w 4308628"/>
                <a:gd name="connsiteY14032" fmla="*/ 1109016 h 4305833"/>
                <a:gd name="connsiteX14033" fmla="*/ 548433 w 4308628"/>
                <a:gd name="connsiteY14033" fmla="*/ 1137225 h 4305833"/>
                <a:gd name="connsiteX14034" fmla="*/ 523520 w 4308628"/>
                <a:gd name="connsiteY14034" fmla="*/ 1130631 h 4305833"/>
                <a:gd name="connsiteX14035" fmla="*/ 482122 w 4308628"/>
                <a:gd name="connsiteY14035" fmla="*/ 1083005 h 4305833"/>
                <a:gd name="connsiteX14036" fmla="*/ 500074 w 4308628"/>
                <a:gd name="connsiteY14036" fmla="*/ 1091065 h 4305833"/>
                <a:gd name="connsiteX14037" fmla="*/ 536709 w 4308628"/>
                <a:gd name="connsiteY14037" fmla="*/ 1155909 h 4305833"/>
                <a:gd name="connsiteX14038" fmla="*/ 504104 w 4308628"/>
                <a:gd name="connsiteY14038" fmla="*/ 1154810 h 4305833"/>
                <a:gd name="connsiteX14039" fmla="*/ 497876 w 4308628"/>
                <a:gd name="connsiteY14039" fmla="*/ 1151147 h 4305833"/>
                <a:gd name="connsiteX14040" fmla="*/ 497876 w 4308628"/>
                <a:gd name="connsiteY14040" fmla="*/ 1151147 h 4305833"/>
                <a:gd name="connsiteX14041" fmla="*/ 496410 w 4308628"/>
                <a:gd name="connsiteY14041" fmla="*/ 1151879 h 4305833"/>
                <a:gd name="connsiteX14042" fmla="*/ 473696 w 4308628"/>
                <a:gd name="connsiteY14042" fmla="*/ 1132829 h 4305833"/>
                <a:gd name="connsiteX14043" fmla="*/ 458675 w 4308628"/>
                <a:gd name="connsiteY14043" fmla="*/ 1120373 h 4305833"/>
                <a:gd name="connsiteX14044" fmla="*/ 519491 w 4308628"/>
                <a:gd name="connsiteY14044" fmla="*/ 1136492 h 4305833"/>
                <a:gd name="connsiteX14045" fmla="*/ 536709 w 4308628"/>
                <a:gd name="connsiteY14045" fmla="*/ 1155909 h 4305833"/>
                <a:gd name="connsiteX14046" fmla="*/ 397128 w 4308628"/>
                <a:gd name="connsiteY14046" fmla="*/ 1339087 h 4305833"/>
                <a:gd name="connsiteX14047" fmla="*/ 224941 w 4308628"/>
                <a:gd name="connsiteY14047" fmla="*/ 1378287 h 4305833"/>
                <a:gd name="connsiteX14048" fmla="*/ 223109 w 4308628"/>
                <a:gd name="connsiteY14048" fmla="*/ 1376455 h 4305833"/>
                <a:gd name="connsiteX14049" fmla="*/ 255348 w 4308628"/>
                <a:gd name="connsiteY14049" fmla="*/ 1207932 h 4305833"/>
                <a:gd name="connsiteX14050" fmla="*/ 397128 w 4308628"/>
                <a:gd name="connsiteY14050" fmla="*/ 1339087 h 4305833"/>
                <a:gd name="connsiteX14051" fmla="*/ 392731 w 4308628"/>
                <a:gd name="connsiteY14051" fmla="*/ 1347147 h 4305833"/>
                <a:gd name="connsiteX14052" fmla="*/ 327520 w 4308628"/>
                <a:gd name="connsiteY14052" fmla="*/ 1408695 h 4305833"/>
                <a:gd name="connsiteX14053" fmla="*/ 232634 w 4308628"/>
                <a:gd name="connsiteY14053" fmla="*/ 1383416 h 4305833"/>
                <a:gd name="connsiteX14054" fmla="*/ 392731 w 4308628"/>
                <a:gd name="connsiteY14054" fmla="*/ 1347147 h 4305833"/>
                <a:gd name="connsiteX14055" fmla="*/ 412881 w 4308628"/>
                <a:gd name="connsiteY14055" fmla="*/ 1438369 h 4305833"/>
                <a:gd name="connsiteX14056" fmla="*/ 307371 w 4308628"/>
                <a:gd name="connsiteY14056" fmla="*/ 1436904 h 4305833"/>
                <a:gd name="connsiteX14057" fmla="*/ 329352 w 4308628"/>
                <a:gd name="connsiteY14057" fmla="*/ 1416022 h 4305833"/>
                <a:gd name="connsiteX14058" fmla="*/ 412881 w 4308628"/>
                <a:gd name="connsiteY14058" fmla="*/ 1438369 h 4305833"/>
                <a:gd name="connsiteX14059" fmla="*/ 446952 w 4308628"/>
                <a:gd name="connsiteY14059" fmla="*/ 1445697 h 4305833"/>
                <a:gd name="connsiteX14060" fmla="*/ 590197 w 4308628"/>
                <a:gd name="connsiteY14060" fmla="*/ 1450459 h 4305833"/>
                <a:gd name="connsiteX14061" fmla="*/ 478459 w 4308628"/>
                <a:gd name="connsiteY14061" fmla="*/ 1591506 h 4305833"/>
                <a:gd name="connsiteX14062" fmla="*/ 445120 w 4308628"/>
                <a:gd name="connsiteY14062" fmla="*/ 1448261 h 4305833"/>
                <a:gd name="connsiteX14063" fmla="*/ 446952 w 4308628"/>
                <a:gd name="connsiteY14063" fmla="*/ 1445697 h 4305833"/>
                <a:gd name="connsiteX14064" fmla="*/ 446952 w 4308628"/>
                <a:gd name="connsiteY14064" fmla="*/ 1445697 h 4305833"/>
                <a:gd name="connsiteX14065" fmla="*/ 537442 w 4308628"/>
                <a:gd name="connsiteY14065" fmla="*/ 1812418 h 4305833"/>
                <a:gd name="connsiteX14066" fmla="*/ 605950 w 4308628"/>
                <a:gd name="connsiteY14066" fmla="*/ 1864074 h 4305833"/>
                <a:gd name="connsiteX14067" fmla="*/ 604119 w 4308628"/>
                <a:gd name="connsiteY14067" fmla="*/ 1864807 h 4305833"/>
                <a:gd name="connsiteX14068" fmla="*/ 505203 w 4308628"/>
                <a:gd name="connsiteY14068" fmla="*/ 1804725 h 4305833"/>
                <a:gd name="connsiteX14069" fmla="*/ 537442 w 4308628"/>
                <a:gd name="connsiteY14069" fmla="*/ 1812418 h 4305833"/>
                <a:gd name="connsiteX14070" fmla="*/ 611079 w 4308628"/>
                <a:gd name="connsiteY14070" fmla="*/ 1876531 h 4305833"/>
                <a:gd name="connsiteX14071" fmla="*/ 600455 w 4308628"/>
                <a:gd name="connsiteY14071" fmla="*/ 1873233 h 4305833"/>
                <a:gd name="connsiteX14072" fmla="*/ 603752 w 4308628"/>
                <a:gd name="connsiteY14072" fmla="*/ 1872134 h 4305833"/>
                <a:gd name="connsiteX14073" fmla="*/ 611079 w 4308628"/>
                <a:gd name="connsiteY14073" fmla="*/ 1876531 h 4305833"/>
                <a:gd name="connsiteX14074" fmla="*/ 557225 w 4308628"/>
                <a:gd name="connsiteY14074" fmla="*/ 1882026 h 4305833"/>
                <a:gd name="connsiteX14075" fmla="*/ 528283 w 4308628"/>
                <a:gd name="connsiteY14075" fmla="*/ 1858213 h 4305833"/>
                <a:gd name="connsiteX14076" fmla="*/ 579206 w 4308628"/>
                <a:gd name="connsiteY14076" fmla="*/ 1873966 h 4305833"/>
                <a:gd name="connsiteX14077" fmla="*/ 557225 w 4308628"/>
                <a:gd name="connsiteY14077" fmla="*/ 1882026 h 4305833"/>
                <a:gd name="connsiteX14078" fmla="*/ 574077 w 4308628"/>
                <a:gd name="connsiteY14078" fmla="*/ 1904740 h 4305833"/>
                <a:gd name="connsiteX14079" fmla="*/ 520956 w 4308628"/>
                <a:gd name="connsiteY14079" fmla="*/ 1902908 h 4305833"/>
                <a:gd name="connsiteX14080" fmla="*/ 556126 w 4308628"/>
                <a:gd name="connsiteY14080" fmla="*/ 1889719 h 4305833"/>
                <a:gd name="connsiteX14081" fmla="*/ 574077 w 4308628"/>
                <a:gd name="connsiteY14081" fmla="*/ 1904740 h 4305833"/>
                <a:gd name="connsiteX14082" fmla="*/ 605218 w 4308628"/>
                <a:gd name="connsiteY14082" fmla="*/ 1912433 h 4305833"/>
                <a:gd name="connsiteX14083" fmla="*/ 596792 w 4308628"/>
                <a:gd name="connsiteY14083" fmla="*/ 1914265 h 4305833"/>
                <a:gd name="connsiteX14084" fmla="*/ 593861 w 4308628"/>
                <a:gd name="connsiteY14084" fmla="*/ 1912067 h 4305833"/>
                <a:gd name="connsiteX14085" fmla="*/ 605218 w 4308628"/>
                <a:gd name="connsiteY14085" fmla="*/ 1912433 h 4305833"/>
                <a:gd name="connsiteX14086" fmla="*/ 596059 w 4308628"/>
                <a:gd name="connsiteY14086" fmla="*/ 1923058 h 4305833"/>
                <a:gd name="connsiteX14087" fmla="*/ 514728 w 4308628"/>
                <a:gd name="connsiteY14087" fmla="*/ 1949435 h 4305833"/>
                <a:gd name="connsiteX14088" fmla="*/ 481756 w 4308628"/>
                <a:gd name="connsiteY14088" fmla="*/ 1946504 h 4305833"/>
                <a:gd name="connsiteX14089" fmla="*/ 594593 w 4308628"/>
                <a:gd name="connsiteY14089" fmla="*/ 1921958 h 4305833"/>
                <a:gd name="connsiteX14090" fmla="*/ 596059 w 4308628"/>
                <a:gd name="connsiteY14090" fmla="*/ 1923058 h 4305833"/>
                <a:gd name="connsiteX14091" fmla="*/ 188671 w 4308628"/>
                <a:gd name="connsiteY14091" fmla="*/ 2256441 h 4305833"/>
                <a:gd name="connsiteX14092" fmla="*/ 174750 w 4308628"/>
                <a:gd name="connsiteY14092" fmla="*/ 2229697 h 4305833"/>
                <a:gd name="connsiteX14093" fmla="*/ 274765 w 4308628"/>
                <a:gd name="connsiteY14093" fmla="*/ 2262669 h 4305833"/>
                <a:gd name="connsiteX14094" fmla="*/ 188671 w 4308628"/>
                <a:gd name="connsiteY14094" fmla="*/ 2256441 h 4305833"/>
                <a:gd name="connsiteX14095" fmla="*/ 226040 w 4308628"/>
                <a:gd name="connsiteY14095" fmla="*/ 2342168 h 4305833"/>
                <a:gd name="connsiteX14096" fmla="*/ 86458 w 4308628"/>
                <a:gd name="connsiteY14096" fmla="*/ 2255709 h 4305833"/>
                <a:gd name="connsiteX14097" fmla="*/ 184275 w 4308628"/>
                <a:gd name="connsiteY14097" fmla="*/ 2262669 h 4305833"/>
                <a:gd name="connsiteX14098" fmla="*/ 226040 w 4308628"/>
                <a:gd name="connsiteY14098" fmla="*/ 2342168 h 4305833"/>
                <a:gd name="connsiteX14099" fmla="*/ 75468 w 4308628"/>
                <a:gd name="connsiteY14099" fmla="*/ 2259372 h 4305833"/>
                <a:gd name="connsiteX14100" fmla="*/ 78032 w 4308628"/>
                <a:gd name="connsiteY14100" fmla="*/ 2258639 h 4305833"/>
                <a:gd name="connsiteX14101" fmla="*/ 227505 w 4308628"/>
                <a:gd name="connsiteY14101" fmla="*/ 2351327 h 4305833"/>
                <a:gd name="connsiteX14102" fmla="*/ 50922 w 4308628"/>
                <a:gd name="connsiteY14102" fmla="*/ 2428994 h 4305833"/>
                <a:gd name="connsiteX14103" fmla="*/ 75468 w 4308628"/>
                <a:gd name="connsiteY14103" fmla="*/ 2259372 h 4305833"/>
                <a:gd name="connsiteX14104" fmla="*/ 96350 w 4308628"/>
                <a:gd name="connsiteY14104" fmla="*/ 2541466 h 4305833"/>
                <a:gd name="connsiteX14105" fmla="*/ 94518 w 4308628"/>
                <a:gd name="connsiteY14105" fmla="*/ 2543298 h 4305833"/>
                <a:gd name="connsiteX14106" fmla="*/ 94518 w 4308628"/>
                <a:gd name="connsiteY14106" fmla="*/ 2544030 h 4305833"/>
                <a:gd name="connsiteX14107" fmla="*/ 53853 w 4308628"/>
                <a:gd name="connsiteY14107" fmla="*/ 2545862 h 4305833"/>
                <a:gd name="connsiteX14108" fmla="*/ 10257 w 4308628"/>
                <a:gd name="connsiteY14108" fmla="*/ 2548060 h 4305833"/>
                <a:gd name="connsiteX14109" fmla="*/ 47258 w 4308628"/>
                <a:gd name="connsiteY14109" fmla="*/ 2443282 h 4305833"/>
                <a:gd name="connsiteX14110" fmla="*/ 96350 w 4308628"/>
                <a:gd name="connsiteY14110" fmla="*/ 2541466 h 4305833"/>
                <a:gd name="connsiteX14111" fmla="*/ 233367 w 4308628"/>
                <a:gd name="connsiteY14111" fmla="*/ 2571507 h 4305833"/>
                <a:gd name="connsiteX14112" fmla="*/ 261210 w 4308628"/>
                <a:gd name="connsiteY14112" fmla="*/ 2560882 h 4305833"/>
                <a:gd name="connsiteX14113" fmla="*/ 262309 w 4308628"/>
                <a:gd name="connsiteY14113" fmla="*/ 2561982 h 4305833"/>
                <a:gd name="connsiteX14114" fmla="*/ 265240 w 4308628"/>
                <a:gd name="connsiteY14114" fmla="*/ 2562714 h 4305833"/>
                <a:gd name="connsiteX14115" fmla="*/ 269636 w 4308628"/>
                <a:gd name="connsiteY14115" fmla="*/ 2560882 h 4305833"/>
                <a:gd name="connsiteX14116" fmla="*/ 300410 w 4308628"/>
                <a:gd name="connsiteY14116" fmla="*/ 2570408 h 4305833"/>
                <a:gd name="connsiteX14117" fmla="*/ 278429 w 4308628"/>
                <a:gd name="connsiteY14117" fmla="*/ 2583230 h 4305833"/>
                <a:gd name="connsiteX14118" fmla="*/ 215416 w 4308628"/>
                <a:gd name="connsiteY14118" fmla="*/ 2578834 h 4305833"/>
                <a:gd name="connsiteX14119" fmla="*/ 233367 w 4308628"/>
                <a:gd name="connsiteY14119" fmla="*/ 2571507 h 4305833"/>
                <a:gd name="connsiteX14120" fmla="*/ 305173 w 4308628"/>
                <a:gd name="connsiteY14120" fmla="*/ 2591656 h 4305833"/>
                <a:gd name="connsiteX14121" fmla="*/ 281360 w 4308628"/>
                <a:gd name="connsiteY14121" fmla="*/ 2614004 h 4305833"/>
                <a:gd name="connsiteX14122" fmla="*/ 274399 w 4308628"/>
                <a:gd name="connsiteY14122" fmla="*/ 2615836 h 4305833"/>
                <a:gd name="connsiteX14123" fmla="*/ 274032 w 4308628"/>
                <a:gd name="connsiteY14123" fmla="*/ 2617301 h 4305833"/>
                <a:gd name="connsiteX14124" fmla="*/ 244358 w 4308628"/>
                <a:gd name="connsiteY14124" fmla="*/ 2619866 h 4305833"/>
                <a:gd name="connsiteX14125" fmla="*/ 224941 w 4308628"/>
                <a:gd name="connsiteY14125" fmla="*/ 2621697 h 4305833"/>
                <a:gd name="connsiteX14126" fmla="*/ 279528 w 4308628"/>
                <a:gd name="connsiteY14126" fmla="*/ 2589825 h 4305833"/>
                <a:gd name="connsiteX14127" fmla="*/ 305173 w 4308628"/>
                <a:gd name="connsiteY14127" fmla="*/ 2591656 h 4305833"/>
                <a:gd name="connsiteX14128" fmla="*/ 94518 w 4308628"/>
                <a:gd name="connsiteY14128" fmla="*/ 2721713 h 4305833"/>
                <a:gd name="connsiteX14129" fmla="*/ 131886 w 4308628"/>
                <a:gd name="connsiteY14129" fmla="*/ 2705593 h 4305833"/>
                <a:gd name="connsiteX14130" fmla="*/ 132253 w 4308628"/>
                <a:gd name="connsiteY14130" fmla="*/ 2706326 h 4305833"/>
                <a:gd name="connsiteX14131" fmla="*/ 134817 w 4308628"/>
                <a:gd name="connsiteY14131" fmla="*/ 2707058 h 4305833"/>
                <a:gd name="connsiteX14132" fmla="*/ 133718 w 4308628"/>
                <a:gd name="connsiteY14132" fmla="*/ 2816599 h 4305833"/>
                <a:gd name="connsiteX14133" fmla="*/ 54585 w 4308628"/>
                <a:gd name="connsiteY14133" fmla="*/ 2739298 h 4305833"/>
                <a:gd name="connsiteX14134" fmla="*/ 94518 w 4308628"/>
                <a:gd name="connsiteY14134" fmla="*/ 2721713 h 4305833"/>
                <a:gd name="connsiteX14135" fmla="*/ 335946 w 4308628"/>
                <a:gd name="connsiteY14135" fmla="*/ 2819896 h 4305833"/>
                <a:gd name="connsiteX14136" fmla="*/ 241427 w 4308628"/>
                <a:gd name="connsiteY14136" fmla="*/ 2969002 h 4305833"/>
                <a:gd name="connsiteX14137" fmla="*/ 238862 w 4308628"/>
                <a:gd name="connsiteY14137" fmla="*/ 2969002 h 4305833"/>
                <a:gd name="connsiteX14138" fmla="*/ 142511 w 4308628"/>
                <a:gd name="connsiteY14138" fmla="*/ 2826856 h 4305833"/>
                <a:gd name="connsiteX14139" fmla="*/ 335946 w 4308628"/>
                <a:gd name="connsiteY14139" fmla="*/ 2819896 h 4305833"/>
                <a:gd name="connsiteX14140" fmla="*/ 338511 w 4308628"/>
                <a:gd name="connsiteY14140" fmla="*/ 2828688 h 4305833"/>
                <a:gd name="connsiteX14141" fmla="*/ 335946 w 4308628"/>
                <a:gd name="connsiteY14141" fmla="*/ 2918445 h 4305833"/>
                <a:gd name="connsiteX14142" fmla="*/ 250952 w 4308628"/>
                <a:gd name="connsiteY14142" fmla="*/ 2967171 h 4305833"/>
                <a:gd name="connsiteX14143" fmla="*/ 338511 w 4308628"/>
                <a:gd name="connsiteY14143" fmla="*/ 2828688 h 4305833"/>
                <a:gd name="connsiteX14144" fmla="*/ 416911 w 4308628"/>
                <a:gd name="connsiteY14144" fmla="*/ 2879245 h 4305833"/>
                <a:gd name="connsiteX14145" fmla="*/ 341442 w 4308628"/>
                <a:gd name="connsiteY14145" fmla="*/ 2952516 h 4305833"/>
                <a:gd name="connsiteX14146" fmla="*/ 342174 w 4308628"/>
                <a:gd name="connsiteY14146" fmla="*/ 2922475 h 4305833"/>
                <a:gd name="connsiteX14147" fmla="*/ 416911 w 4308628"/>
                <a:gd name="connsiteY14147" fmla="*/ 2879245 h 4305833"/>
                <a:gd name="connsiteX14148" fmla="*/ 446220 w 4308628"/>
                <a:gd name="connsiteY14148" fmla="*/ 2860195 h 4305833"/>
                <a:gd name="connsiteX14149" fmla="*/ 550997 w 4308628"/>
                <a:gd name="connsiteY14149" fmla="*/ 2762012 h 4305833"/>
                <a:gd name="connsiteX14150" fmla="*/ 571513 w 4308628"/>
                <a:gd name="connsiteY14150" fmla="*/ 2940793 h 4305833"/>
                <a:gd name="connsiteX14151" fmla="*/ 446586 w 4308628"/>
                <a:gd name="connsiteY14151" fmla="*/ 2862759 h 4305833"/>
                <a:gd name="connsiteX14152" fmla="*/ 446952 w 4308628"/>
                <a:gd name="connsiteY14152" fmla="*/ 2861294 h 4305833"/>
                <a:gd name="connsiteX14153" fmla="*/ 446220 w 4308628"/>
                <a:gd name="connsiteY14153" fmla="*/ 2860195 h 4305833"/>
                <a:gd name="connsiteX14154" fmla="*/ 446220 w 4308628"/>
                <a:gd name="connsiteY14154" fmla="*/ 2860195 h 4305833"/>
                <a:gd name="connsiteX14155" fmla="*/ 769711 w 4308628"/>
                <a:gd name="connsiteY14155" fmla="*/ 3055096 h 4305833"/>
                <a:gd name="connsiteX14156" fmla="*/ 854339 w 4308628"/>
                <a:gd name="connsiteY14156" fmla="*/ 3043006 h 4305833"/>
                <a:gd name="connsiteX14157" fmla="*/ 853607 w 4308628"/>
                <a:gd name="connsiteY14157" fmla="*/ 3044838 h 4305833"/>
                <a:gd name="connsiteX14158" fmla="*/ 741502 w 4308628"/>
                <a:gd name="connsiteY14158" fmla="*/ 3072314 h 4305833"/>
                <a:gd name="connsiteX14159" fmla="*/ 769711 w 4308628"/>
                <a:gd name="connsiteY14159" fmla="*/ 3055096 h 4305833"/>
                <a:gd name="connsiteX14160" fmla="*/ 867162 w 4308628"/>
                <a:gd name="connsiteY14160" fmla="*/ 3048501 h 4305833"/>
                <a:gd name="connsiteX14161" fmla="*/ 857270 w 4308628"/>
                <a:gd name="connsiteY14161" fmla="*/ 3053630 h 4305833"/>
                <a:gd name="connsiteX14162" fmla="*/ 858736 w 4308628"/>
                <a:gd name="connsiteY14162" fmla="*/ 3050333 h 4305833"/>
                <a:gd name="connsiteX14163" fmla="*/ 867162 w 4308628"/>
                <a:gd name="connsiteY14163" fmla="*/ 3048501 h 4305833"/>
                <a:gd name="connsiteX14164" fmla="*/ 832724 w 4308628"/>
                <a:gd name="connsiteY14164" fmla="*/ 3090266 h 4305833"/>
                <a:gd name="connsiteX14165" fmla="*/ 795356 w 4308628"/>
                <a:gd name="connsiteY14165" fmla="*/ 3093930 h 4305833"/>
                <a:gd name="connsiteX14166" fmla="*/ 842250 w 4308628"/>
                <a:gd name="connsiteY14166" fmla="*/ 3069018 h 4305833"/>
                <a:gd name="connsiteX14167" fmla="*/ 832724 w 4308628"/>
                <a:gd name="connsiteY14167" fmla="*/ 3090266 h 4305833"/>
                <a:gd name="connsiteX14168" fmla="*/ 860567 w 4308628"/>
                <a:gd name="connsiteY14168" fmla="*/ 3094663 h 4305833"/>
                <a:gd name="connsiteX14169" fmla="*/ 821734 w 4308628"/>
                <a:gd name="connsiteY14169" fmla="*/ 3130931 h 4305833"/>
                <a:gd name="connsiteX14170" fmla="*/ 837487 w 4308628"/>
                <a:gd name="connsiteY14170" fmla="*/ 3096861 h 4305833"/>
                <a:gd name="connsiteX14171" fmla="*/ 860567 w 4308628"/>
                <a:gd name="connsiteY14171" fmla="*/ 3094663 h 4305833"/>
                <a:gd name="connsiteX14172" fmla="*/ 888044 w 4308628"/>
                <a:gd name="connsiteY14172" fmla="*/ 3077810 h 4305833"/>
                <a:gd name="connsiteX14173" fmla="*/ 883281 w 4308628"/>
                <a:gd name="connsiteY14173" fmla="*/ 3085137 h 4305833"/>
                <a:gd name="connsiteX14174" fmla="*/ 879618 w 4308628"/>
                <a:gd name="connsiteY14174" fmla="*/ 3085504 h 4305833"/>
                <a:gd name="connsiteX14175" fmla="*/ 888044 w 4308628"/>
                <a:gd name="connsiteY14175" fmla="*/ 3077810 h 4305833"/>
                <a:gd name="connsiteX14176" fmla="*/ 889143 w 4308628"/>
                <a:gd name="connsiteY14176" fmla="*/ 3091731 h 4305833"/>
                <a:gd name="connsiteX14177" fmla="*/ 849943 w 4308628"/>
                <a:gd name="connsiteY14177" fmla="*/ 3167934 h 4305833"/>
                <a:gd name="connsiteX14178" fmla="*/ 824665 w 4308628"/>
                <a:gd name="connsiteY14178" fmla="*/ 3189182 h 4305833"/>
                <a:gd name="connsiteX14179" fmla="*/ 886945 w 4308628"/>
                <a:gd name="connsiteY14179" fmla="*/ 3092098 h 4305833"/>
                <a:gd name="connsiteX14180" fmla="*/ 889143 w 4308628"/>
                <a:gd name="connsiteY14180" fmla="*/ 3091731 h 4305833"/>
                <a:gd name="connsiteX14181" fmla="*/ 1056201 w 4308628"/>
                <a:gd name="connsiteY14181" fmla="*/ 3470177 h 4305833"/>
                <a:gd name="connsiteX14182" fmla="*/ 929076 w 4308628"/>
                <a:gd name="connsiteY14182" fmla="*/ 3537220 h 4305833"/>
                <a:gd name="connsiteX14183" fmla="*/ 926511 w 4308628"/>
                <a:gd name="connsiteY14183" fmla="*/ 3536121 h 4305833"/>
                <a:gd name="connsiteX14184" fmla="*/ 893906 w 4308628"/>
                <a:gd name="connsiteY14184" fmla="*/ 3392509 h 4305833"/>
                <a:gd name="connsiteX14185" fmla="*/ 1056201 w 4308628"/>
                <a:gd name="connsiteY14185" fmla="*/ 3470177 h 4305833"/>
                <a:gd name="connsiteX14186" fmla="*/ 836754 w 4308628"/>
                <a:gd name="connsiteY14186" fmla="*/ 3615253 h 4305833"/>
                <a:gd name="connsiteX14187" fmla="*/ 808179 w 4308628"/>
                <a:gd name="connsiteY14187" fmla="*/ 3606095 h 4305833"/>
                <a:gd name="connsiteX14188" fmla="*/ 902332 w 4308628"/>
                <a:gd name="connsiteY14188" fmla="*/ 3558468 h 4305833"/>
                <a:gd name="connsiteX14189" fmla="*/ 836754 w 4308628"/>
                <a:gd name="connsiteY14189" fmla="*/ 3615253 h 4305833"/>
                <a:gd name="connsiteX14190" fmla="*/ 923947 w 4308628"/>
                <a:gd name="connsiteY14190" fmla="*/ 3649691 h 4305833"/>
                <a:gd name="connsiteX14191" fmla="*/ 764216 w 4308628"/>
                <a:gd name="connsiteY14191" fmla="*/ 3687059 h 4305833"/>
                <a:gd name="connsiteX14192" fmla="*/ 838220 w 4308628"/>
                <a:gd name="connsiteY14192" fmla="*/ 3622947 h 4305833"/>
                <a:gd name="connsiteX14193" fmla="*/ 923947 w 4308628"/>
                <a:gd name="connsiteY14193" fmla="*/ 3649691 h 4305833"/>
                <a:gd name="connsiteX14194" fmla="*/ 759453 w 4308628"/>
                <a:gd name="connsiteY14194" fmla="*/ 3697317 h 4305833"/>
                <a:gd name="connsiteX14195" fmla="*/ 759453 w 4308628"/>
                <a:gd name="connsiteY14195" fmla="*/ 3695485 h 4305833"/>
                <a:gd name="connsiteX14196" fmla="*/ 931274 w 4308628"/>
                <a:gd name="connsiteY14196" fmla="*/ 3655186 h 4305833"/>
                <a:gd name="connsiteX14197" fmla="*/ 861666 w 4308628"/>
                <a:gd name="connsiteY14197" fmla="*/ 3835067 h 4305833"/>
                <a:gd name="connsiteX14198" fmla="*/ 759087 w 4308628"/>
                <a:gd name="connsiteY14198" fmla="*/ 3697683 h 4305833"/>
                <a:gd name="connsiteX14199" fmla="*/ 759453 w 4308628"/>
                <a:gd name="connsiteY14199" fmla="*/ 3697317 h 4305833"/>
                <a:gd name="connsiteX14200" fmla="*/ 759453 w 4308628"/>
                <a:gd name="connsiteY14200" fmla="*/ 3697317 h 4305833"/>
                <a:gd name="connsiteX14201" fmla="*/ 973039 w 4308628"/>
                <a:gd name="connsiteY14201" fmla="*/ 3882327 h 4305833"/>
                <a:gd name="connsiteX14202" fmla="*/ 973039 w 4308628"/>
                <a:gd name="connsiteY14202" fmla="*/ 3884891 h 4305833"/>
                <a:gd name="connsiteX14203" fmla="*/ 973405 w 4308628"/>
                <a:gd name="connsiteY14203" fmla="*/ 3885257 h 4305833"/>
                <a:gd name="connsiteX14204" fmla="*/ 945928 w 4308628"/>
                <a:gd name="connsiteY14204" fmla="*/ 3915299 h 4305833"/>
                <a:gd name="connsiteX14205" fmla="*/ 916620 w 4308628"/>
                <a:gd name="connsiteY14205" fmla="*/ 3947904 h 4305833"/>
                <a:gd name="connsiteX14206" fmla="*/ 868994 w 4308628"/>
                <a:gd name="connsiteY14206" fmla="*/ 3847889 h 4305833"/>
                <a:gd name="connsiteX14207" fmla="*/ 973039 w 4308628"/>
                <a:gd name="connsiteY14207" fmla="*/ 3882327 h 4305833"/>
                <a:gd name="connsiteX14208" fmla="*/ 1091005 w 4308628"/>
                <a:gd name="connsiteY14208" fmla="*/ 3806857 h 4305833"/>
                <a:gd name="connsiteX14209" fmla="*/ 1102728 w 4308628"/>
                <a:gd name="connsiteY14209" fmla="*/ 3780113 h 4305833"/>
                <a:gd name="connsiteX14210" fmla="*/ 1108224 w 4308628"/>
                <a:gd name="connsiteY14210" fmla="*/ 3776084 h 4305833"/>
                <a:gd name="connsiteX14211" fmla="*/ 1108224 w 4308628"/>
                <a:gd name="connsiteY14211" fmla="*/ 3773885 h 4305833"/>
                <a:gd name="connsiteX14212" fmla="*/ 1137166 w 4308628"/>
                <a:gd name="connsiteY14212" fmla="*/ 3758498 h 4305833"/>
                <a:gd name="connsiteX14213" fmla="*/ 1130571 w 4308628"/>
                <a:gd name="connsiteY14213" fmla="*/ 3783411 h 4305833"/>
                <a:gd name="connsiteX14214" fmla="*/ 1082945 w 4308628"/>
                <a:gd name="connsiteY14214" fmla="*/ 3824809 h 4305833"/>
                <a:gd name="connsiteX14215" fmla="*/ 1091005 w 4308628"/>
                <a:gd name="connsiteY14215" fmla="*/ 3806857 h 4305833"/>
                <a:gd name="connsiteX14216" fmla="*/ 1155850 w 4308628"/>
                <a:gd name="connsiteY14216" fmla="*/ 3770222 h 4305833"/>
                <a:gd name="connsiteX14217" fmla="*/ 1154751 w 4308628"/>
                <a:gd name="connsiteY14217" fmla="*/ 3802827 h 4305833"/>
                <a:gd name="connsiteX14218" fmla="*/ 1152919 w 4308628"/>
                <a:gd name="connsiteY14218" fmla="*/ 3803927 h 4305833"/>
                <a:gd name="connsiteX14219" fmla="*/ 1151454 w 4308628"/>
                <a:gd name="connsiteY14219" fmla="*/ 3809056 h 4305833"/>
                <a:gd name="connsiteX14220" fmla="*/ 1152186 w 4308628"/>
                <a:gd name="connsiteY14220" fmla="*/ 3810521 h 4305833"/>
                <a:gd name="connsiteX14221" fmla="*/ 1133136 w 4308628"/>
                <a:gd name="connsiteY14221" fmla="*/ 3833235 h 4305833"/>
                <a:gd name="connsiteX14222" fmla="*/ 1120680 w 4308628"/>
                <a:gd name="connsiteY14222" fmla="*/ 3848255 h 4305833"/>
                <a:gd name="connsiteX14223" fmla="*/ 1136800 w 4308628"/>
                <a:gd name="connsiteY14223" fmla="*/ 3787074 h 4305833"/>
                <a:gd name="connsiteX14224" fmla="*/ 1155850 w 4308628"/>
                <a:gd name="connsiteY14224" fmla="*/ 3770222 h 4305833"/>
                <a:gd name="connsiteX14225" fmla="*/ 1082579 w 4308628"/>
                <a:gd name="connsiteY14225" fmla="*/ 4051583 h 4305833"/>
                <a:gd name="connsiteX14226" fmla="*/ 1099065 w 4308628"/>
                <a:gd name="connsiteY14226" fmla="*/ 4010917 h 4305833"/>
                <a:gd name="connsiteX14227" fmla="*/ 1113719 w 4308628"/>
                <a:gd name="connsiteY14227" fmla="*/ 3973183 h 4305833"/>
                <a:gd name="connsiteX14228" fmla="*/ 1114452 w 4308628"/>
                <a:gd name="connsiteY14228" fmla="*/ 3973183 h 4305833"/>
                <a:gd name="connsiteX14229" fmla="*/ 1116650 w 4308628"/>
                <a:gd name="connsiteY14229" fmla="*/ 3972084 h 4305833"/>
                <a:gd name="connsiteX14230" fmla="*/ 1193218 w 4308628"/>
                <a:gd name="connsiteY14230" fmla="*/ 4050483 h 4305833"/>
                <a:gd name="connsiteX14231" fmla="*/ 1082579 w 4308628"/>
                <a:gd name="connsiteY14231" fmla="*/ 4051583 h 4305833"/>
                <a:gd name="connsiteX14232" fmla="*/ 1339028 w 4308628"/>
                <a:gd name="connsiteY14232" fmla="*/ 3909803 h 4305833"/>
                <a:gd name="connsiteX14233" fmla="*/ 1378228 w 4308628"/>
                <a:gd name="connsiteY14233" fmla="*/ 4081990 h 4305833"/>
                <a:gd name="connsiteX14234" fmla="*/ 1376396 w 4308628"/>
                <a:gd name="connsiteY14234" fmla="*/ 4083455 h 4305833"/>
                <a:gd name="connsiteX14235" fmla="*/ 1207872 w 4308628"/>
                <a:gd name="connsiteY14235" fmla="*/ 4051216 h 4305833"/>
                <a:gd name="connsiteX14236" fmla="*/ 1339028 w 4308628"/>
                <a:gd name="connsiteY14236" fmla="*/ 3909803 h 4305833"/>
                <a:gd name="connsiteX14237" fmla="*/ 1347087 w 4308628"/>
                <a:gd name="connsiteY14237" fmla="*/ 3914199 h 4305833"/>
                <a:gd name="connsiteX14238" fmla="*/ 1408635 w 4308628"/>
                <a:gd name="connsiteY14238" fmla="*/ 3979411 h 4305833"/>
                <a:gd name="connsiteX14239" fmla="*/ 1383357 w 4308628"/>
                <a:gd name="connsiteY14239" fmla="*/ 4074297 h 4305833"/>
                <a:gd name="connsiteX14240" fmla="*/ 1347087 w 4308628"/>
                <a:gd name="connsiteY14240" fmla="*/ 3914199 h 4305833"/>
                <a:gd name="connsiteX14241" fmla="*/ 1446003 w 4308628"/>
                <a:gd name="connsiteY14241" fmla="*/ 3860345 h 4305833"/>
                <a:gd name="connsiteX14242" fmla="*/ 1450766 w 4308628"/>
                <a:gd name="connsiteY14242" fmla="*/ 3716734 h 4305833"/>
                <a:gd name="connsiteX14243" fmla="*/ 1591813 w 4308628"/>
                <a:gd name="connsiteY14243" fmla="*/ 3828838 h 4305833"/>
                <a:gd name="connsiteX14244" fmla="*/ 1448568 w 4308628"/>
                <a:gd name="connsiteY14244" fmla="*/ 3862177 h 4305833"/>
                <a:gd name="connsiteX14245" fmla="*/ 1446003 w 4308628"/>
                <a:gd name="connsiteY14245" fmla="*/ 3860345 h 4305833"/>
                <a:gd name="connsiteX14246" fmla="*/ 1446003 w 4308628"/>
                <a:gd name="connsiteY14246" fmla="*/ 3860345 h 4305833"/>
                <a:gd name="connsiteX14247" fmla="*/ 1812725 w 4308628"/>
                <a:gd name="connsiteY14247" fmla="*/ 3769489 h 4305833"/>
                <a:gd name="connsiteX14248" fmla="*/ 1864015 w 4308628"/>
                <a:gd name="connsiteY14248" fmla="*/ 3700981 h 4305833"/>
                <a:gd name="connsiteX14249" fmla="*/ 1864748 w 4308628"/>
                <a:gd name="connsiteY14249" fmla="*/ 3702813 h 4305833"/>
                <a:gd name="connsiteX14250" fmla="*/ 1804665 w 4308628"/>
                <a:gd name="connsiteY14250" fmla="*/ 3801728 h 4305833"/>
                <a:gd name="connsiteX14251" fmla="*/ 1812725 w 4308628"/>
                <a:gd name="connsiteY14251" fmla="*/ 3769489 h 4305833"/>
                <a:gd name="connsiteX14252" fmla="*/ 1876837 w 4308628"/>
                <a:gd name="connsiteY14252" fmla="*/ 3695852 h 4305833"/>
                <a:gd name="connsiteX14253" fmla="*/ 1873540 w 4308628"/>
                <a:gd name="connsiteY14253" fmla="*/ 3706842 h 4305833"/>
                <a:gd name="connsiteX14254" fmla="*/ 1872441 w 4308628"/>
                <a:gd name="connsiteY14254" fmla="*/ 3703545 h 4305833"/>
                <a:gd name="connsiteX14255" fmla="*/ 1876837 w 4308628"/>
                <a:gd name="connsiteY14255" fmla="*/ 3695852 h 4305833"/>
                <a:gd name="connsiteX14256" fmla="*/ 1882333 w 4308628"/>
                <a:gd name="connsiteY14256" fmla="*/ 3749706 h 4305833"/>
                <a:gd name="connsiteX14257" fmla="*/ 1858520 w 4308628"/>
                <a:gd name="connsiteY14257" fmla="*/ 3778648 h 4305833"/>
                <a:gd name="connsiteX14258" fmla="*/ 1874273 w 4308628"/>
                <a:gd name="connsiteY14258" fmla="*/ 3727724 h 4305833"/>
                <a:gd name="connsiteX14259" fmla="*/ 1882333 w 4308628"/>
                <a:gd name="connsiteY14259" fmla="*/ 3749706 h 4305833"/>
                <a:gd name="connsiteX14260" fmla="*/ 1904680 w 4308628"/>
                <a:gd name="connsiteY14260" fmla="*/ 3732853 h 4305833"/>
                <a:gd name="connsiteX14261" fmla="*/ 1902849 w 4308628"/>
                <a:gd name="connsiteY14261" fmla="*/ 3785975 h 4305833"/>
                <a:gd name="connsiteX14262" fmla="*/ 1890026 w 4308628"/>
                <a:gd name="connsiteY14262" fmla="*/ 3750805 h 4305833"/>
                <a:gd name="connsiteX14263" fmla="*/ 1904680 w 4308628"/>
                <a:gd name="connsiteY14263" fmla="*/ 3732853 h 4305833"/>
                <a:gd name="connsiteX14264" fmla="*/ 1912740 w 4308628"/>
                <a:gd name="connsiteY14264" fmla="*/ 3701713 h 4305833"/>
                <a:gd name="connsiteX14265" fmla="*/ 1914572 w 4308628"/>
                <a:gd name="connsiteY14265" fmla="*/ 3710140 h 4305833"/>
                <a:gd name="connsiteX14266" fmla="*/ 1912374 w 4308628"/>
                <a:gd name="connsiteY14266" fmla="*/ 3713070 h 4305833"/>
                <a:gd name="connsiteX14267" fmla="*/ 1912740 w 4308628"/>
                <a:gd name="connsiteY14267" fmla="*/ 3701713 h 4305833"/>
                <a:gd name="connsiteX14268" fmla="*/ 1922998 w 4308628"/>
                <a:gd name="connsiteY14268" fmla="*/ 3710872 h 4305833"/>
                <a:gd name="connsiteX14269" fmla="*/ 1949376 w 4308628"/>
                <a:gd name="connsiteY14269" fmla="*/ 3792203 h 4305833"/>
                <a:gd name="connsiteX14270" fmla="*/ 1946445 w 4308628"/>
                <a:gd name="connsiteY14270" fmla="*/ 3825175 h 4305833"/>
                <a:gd name="connsiteX14271" fmla="*/ 1921899 w 4308628"/>
                <a:gd name="connsiteY14271" fmla="*/ 3712338 h 4305833"/>
                <a:gd name="connsiteX14272" fmla="*/ 1922998 w 4308628"/>
                <a:gd name="connsiteY14272" fmla="*/ 3710872 h 4305833"/>
                <a:gd name="connsiteX14273" fmla="*/ 2308771 w 4308628"/>
                <a:gd name="connsiteY14273" fmla="*/ 3860345 h 4305833"/>
                <a:gd name="connsiteX14274" fmla="*/ 2266273 w 4308628"/>
                <a:gd name="connsiteY14274" fmla="*/ 3997729 h 4305833"/>
                <a:gd name="connsiteX14275" fmla="*/ 2263709 w 4308628"/>
                <a:gd name="connsiteY14275" fmla="*/ 3998461 h 4305833"/>
                <a:gd name="connsiteX14276" fmla="*/ 2139148 w 4308628"/>
                <a:gd name="connsiteY14276" fmla="*/ 3920061 h 4305833"/>
                <a:gd name="connsiteX14277" fmla="*/ 2308771 w 4308628"/>
                <a:gd name="connsiteY14277" fmla="*/ 3860345 h 4305833"/>
                <a:gd name="connsiteX14278" fmla="*/ 2256382 w 4308628"/>
                <a:gd name="connsiteY14278" fmla="*/ 4118259 h 4305833"/>
                <a:gd name="connsiteX14279" fmla="*/ 2229638 w 4308628"/>
                <a:gd name="connsiteY14279" fmla="*/ 4132181 h 4305833"/>
                <a:gd name="connsiteX14280" fmla="*/ 2262610 w 4308628"/>
                <a:gd name="connsiteY14280" fmla="*/ 4032166 h 4305833"/>
                <a:gd name="connsiteX14281" fmla="*/ 2256382 w 4308628"/>
                <a:gd name="connsiteY14281" fmla="*/ 4118259 h 4305833"/>
                <a:gd name="connsiteX14282" fmla="*/ 2342109 w 4308628"/>
                <a:gd name="connsiteY14282" fmla="*/ 4080891 h 4305833"/>
                <a:gd name="connsiteX14283" fmla="*/ 2298513 w 4308628"/>
                <a:gd name="connsiteY14283" fmla="*/ 4151231 h 4305833"/>
                <a:gd name="connsiteX14284" fmla="*/ 2255649 w 4308628"/>
                <a:gd name="connsiteY14284" fmla="*/ 4220473 h 4305833"/>
                <a:gd name="connsiteX14285" fmla="*/ 2262610 w 4308628"/>
                <a:gd name="connsiteY14285" fmla="*/ 4122656 h 4305833"/>
                <a:gd name="connsiteX14286" fmla="*/ 2342109 w 4308628"/>
                <a:gd name="connsiteY14286" fmla="*/ 4080891 h 4305833"/>
                <a:gd name="connsiteX14287" fmla="*/ 2258213 w 4308628"/>
                <a:gd name="connsiteY14287" fmla="*/ 4229631 h 4305833"/>
                <a:gd name="connsiteX14288" fmla="*/ 2351268 w 4308628"/>
                <a:gd name="connsiteY14288" fmla="*/ 4079792 h 4305833"/>
                <a:gd name="connsiteX14289" fmla="*/ 2429301 w 4308628"/>
                <a:gd name="connsiteY14289" fmla="*/ 4256376 h 4305833"/>
                <a:gd name="connsiteX14290" fmla="*/ 2259679 w 4308628"/>
                <a:gd name="connsiteY14290" fmla="*/ 4231830 h 4305833"/>
                <a:gd name="connsiteX14291" fmla="*/ 2259679 w 4308628"/>
                <a:gd name="connsiteY14291" fmla="*/ 4231097 h 4305833"/>
                <a:gd name="connsiteX14292" fmla="*/ 2258213 w 4308628"/>
                <a:gd name="connsiteY14292" fmla="*/ 4229631 h 4305833"/>
                <a:gd name="connsiteX14293" fmla="*/ 2258213 w 4308628"/>
                <a:gd name="connsiteY14293" fmla="*/ 4229631 h 4305833"/>
                <a:gd name="connsiteX14294" fmla="*/ 2541406 w 4308628"/>
                <a:gd name="connsiteY14294" fmla="*/ 4210581 h 4305833"/>
                <a:gd name="connsiteX14295" fmla="*/ 2543238 w 4308628"/>
                <a:gd name="connsiteY14295" fmla="*/ 4212413 h 4305833"/>
                <a:gd name="connsiteX14296" fmla="*/ 2543971 w 4308628"/>
                <a:gd name="connsiteY14296" fmla="*/ 4212413 h 4305833"/>
                <a:gd name="connsiteX14297" fmla="*/ 2545802 w 4308628"/>
                <a:gd name="connsiteY14297" fmla="*/ 4253078 h 4305833"/>
                <a:gd name="connsiteX14298" fmla="*/ 2548000 w 4308628"/>
                <a:gd name="connsiteY14298" fmla="*/ 4297041 h 4305833"/>
                <a:gd name="connsiteX14299" fmla="*/ 2443589 w 4308628"/>
                <a:gd name="connsiteY14299" fmla="*/ 4259673 h 4305833"/>
                <a:gd name="connsiteX14300" fmla="*/ 2541406 w 4308628"/>
                <a:gd name="connsiteY14300" fmla="*/ 4210581 h 4305833"/>
                <a:gd name="connsiteX14301" fmla="*/ 2571081 w 4308628"/>
                <a:gd name="connsiteY14301" fmla="*/ 4073930 h 4305833"/>
                <a:gd name="connsiteX14302" fmla="*/ 2560457 w 4308628"/>
                <a:gd name="connsiteY14302" fmla="*/ 4046454 h 4305833"/>
                <a:gd name="connsiteX14303" fmla="*/ 2561556 w 4308628"/>
                <a:gd name="connsiteY14303" fmla="*/ 4045355 h 4305833"/>
                <a:gd name="connsiteX14304" fmla="*/ 2560090 w 4308628"/>
                <a:gd name="connsiteY14304" fmla="*/ 4038394 h 4305833"/>
                <a:gd name="connsiteX14305" fmla="*/ 2569616 w 4308628"/>
                <a:gd name="connsiteY14305" fmla="*/ 4007254 h 4305833"/>
                <a:gd name="connsiteX14306" fmla="*/ 2582438 w 4308628"/>
                <a:gd name="connsiteY14306" fmla="*/ 4029235 h 4305833"/>
                <a:gd name="connsiteX14307" fmla="*/ 2578042 w 4308628"/>
                <a:gd name="connsiteY14307" fmla="*/ 4092248 h 4305833"/>
                <a:gd name="connsiteX14308" fmla="*/ 2571081 w 4308628"/>
                <a:gd name="connsiteY14308" fmla="*/ 4073930 h 4305833"/>
                <a:gd name="connsiteX14309" fmla="*/ 2591597 w 4308628"/>
                <a:gd name="connsiteY14309" fmla="*/ 4002125 h 4305833"/>
                <a:gd name="connsiteX14310" fmla="*/ 2613944 w 4308628"/>
                <a:gd name="connsiteY14310" fmla="*/ 4025938 h 4305833"/>
                <a:gd name="connsiteX14311" fmla="*/ 2613212 w 4308628"/>
                <a:gd name="connsiteY14311" fmla="*/ 4028136 h 4305833"/>
                <a:gd name="connsiteX14312" fmla="*/ 2615776 w 4308628"/>
                <a:gd name="connsiteY14312" fmla="*/ 4032899 h 4305833"/>
                <a:gd name="connsiteX14313" fmla="*/ 2617242 w 4308628"/>
                <a:gd name="connsiteY14313" fmla="*/ 4033265 h 4305833"/>
                <a:gd name="connsiteX14314" fmla="*/ 2619806 w 4308628"/>
                <a:gd name="connsiteY14314" fmla="*/ 4062573 h 4305833"/>
                <a:gd name="connsiteX14315" fmla="*/ 2621638 w 4308628"/>
                <a:gd name="connsiteY14315" fmla="*/ 4081990 h 4305833"/>
                <a:gd name="connsiteX14316" fmla="*/ 2589765 w 4308628"/>
                <a:gd name="connsiteY14316" fmla="*/ 4027403 h 4305833"/>
                <a:gd name="connsiteX14317" fmla="*/ 2591597 w 4308628"/>
                <a:gd name="connsiteY14317" fmla="*/ 4002125 h 4305833"/>
                <a:gd name="connsiteX14318" fmla="*/ 2738505 w 4308628"/>
                <a:gd name="connsiteY14318" fmla="*/ 4252712 h 4305833"/>
                <a:gd name="connsiteX14319" fmla="*/ 2721287 w 4308628"/>
                <a:gd name="connsiteY14319" fmla="*/ 4212413 h 4305833"/>
                <a:gd name="connsiteX14320" fmla="*/ 2705167 w 4308628"/>
                <a:gd name="connsiteY14320" fmla="*/ 4175044 h 4305833"/>
                <a:gd name="connsiteX14321" fmla="*/ 2705900 w 4308628"/>
                <a:gd name="connsiteY14321" fmla="*/ 4174678 h 4305833"/>
                <a:gd name="connsiteX14322" fmla="*/ 2706633 w 4308628"/>
                <a:gd name="connsiteY14322" fmla="*/ 4172114 h 4305833"/>
                <a:gd name="connsiteX14323" fmla="*/ 2816173 w 4308628"/>
                <a:gd name="connsiteY14323" fmla="*/ 4173213 h 4305833"/>
                <a:gd name="connsiteX14324" fmla="*/ 2738505 w 4308628"/>
                <a:gd name="connsiteY14324" fmla="*/ 4252712 h 4305833"/>
                <a:gd name="connsiteX14325" fmla="*/ 2819836 w 4308628"/>
                <a:gd name="connsiteY14325" fmla="*/ 3971351 h 4305833"/>
                <a:gd name="connsiteX14326" fmla="*/ 2969309 w 4308628"/>
                <a:gd name="connsiteY14326" fmla="*/ 4065504 h 4305833"/>
                <a:gd name="connsiteX14327" fmla="*/ 2968577 w 4308628"/>
                <a:gd name="connsiteY14327" fmla="*/ 4067336 h 4305833"/>
                <a:gd name="connsiteX14328" fmla="*/ 2968943 w 4308628"/>
                <a:gd name="connsiteY14328" fmla="*/ 4068069 h 4305833"/>
                <a:gd name="connsiteX14329" fmla="*/ 2827164 w 4308628"/>
                <a:gd name="connsiteY14329" fmla="*/ 4164420 h 4305833"/>
                <a:gd name="connsiteX14330" fmla="*/ 2819836 w 4308628"/>
                <a:gd name="connsiteY14330" fmla="*/ 3971351 h 4305833"/>
                <a:gd name="connsiteX14331" fmla="*/ 2898603 w 4308628"/>
                <a:gd name="connsiteY14331" fmla="*/ 4012749 h 4305833"/>
                <a:gd name="connsiteX14332" fmla="*/ 2828629 w 4308628"/>
                <a:gd name="connsiteY14332" fmla="*/ 3968786 h 4305833"/>
                <a:gd name="connsiteX14333" fmla="*/ 2918386 w 4308628"/>
                <a:gd name="connsiteY14333" fmla="*/ 3971351 h 4305833"/>
                <a:gd name="connsiteX14334" fmla="*/ 2967477 w 4308628"/>
                <a:gd name="connsiteY14334" fmla="*/ 4056345 h 4305833"/>
                <a:gd name="connsiteX14335" fmla="*/ 2898603 w 4308628"/>
                <a:gd name="connsiteY14335" fmla="*/ 4012749 h 4305833"/>
                <a:gd name="connsiteX14336" fmla="*/ 2878820 w 4308628"/>
                <a:gd name="connsiteY14336" fmla="*/ 3890020 h 4305833"/>
                <a:gd name="connsiteX14337" fmla="*/ 2952091 w 4308628"/>
                <a:gd name="connsiteY14337" fmla="*/ 3965489 h 4305833"/>
                <a:gd name="connsiteX14338" fmla="*/ 2922049 w 4308628"/>
                <a:gd name="connsiteY14338" fmla="*/ 3964757 h 4305833"/>
                <a:gd name="connsiteX14339" fmla="*/ 2878820 w 4308628"/>
                <a:gd name="connsiteY14339" fmla="*/ 3890020 h 4305833"/>
                <a:gd name="connsiteX14340" fmla="*/ 2862700 w 4308628"/>
                <a:gd name="connsiteY14340" fmla="*/ 3860345 h 4305833"/>
                <a:gd name="connsiteX14341" fmla="*/ 2859769 w 4308628"/>
                <a:gd name="connsiteY14341" fmla="*/ 3860712 h 4305833"/>
                <a:gd name="connsiteX14342" fmla="*/ 2761586 w 4308628"/>
                <a:gd name="connsiteY14342" fmla="*/ 3755934 h 4305833"/>
                <a:gd name="connsiteX14343" fmla="*/ 2940367 w 4308628"/>
                <a:gd name="connsiteY14343" fmla="*/ 3735418 h 4305833"/>
                <a:gd name="connsiteX14344" fmla="*/ 2901533 w 4308628"/>
                <a:gd name="connsiteY14344" fmla="*/ 3797698 h 4305833"/>
                <a:gd name="connsiteX14345" fmla="*/ 2862700 w 4308628"/>
                <a:gd name="connsiteY14345" fmla="*/ 3860345 h 4305833"/>
                <a:gd name="connsiteX14346" fmla="*/ 3055403 w 4308628"/>
                <a:gd name="connsiteY14346" fmla="*/ 3537220 h 4305833"/>
                <a:gd name="connsiteX14347" fmla="*/ 3043313 w 4308628"/>
                <a:gd name="connsiteY14347" fmla="*/ 3452225 h 4305833"/>
                <a:gd name="connsiteX14348" fmla="*/ 3045145 w 4308628"/>
                <a:gd name="connsiteY14348" fmla="*/ 3452958 h 4305833"/>
                <a:gd name="connsiteX14349" fmla="*/ 3072622 w 4308628"/>
                <a:gd name="connsiteY14349" fmla="*/ 3565063 h 4305833"/>
                <a:gd name="connsiteX14350" fmla="*/ 3055403 w 4308628"/>
                <a:gd name="connsiteY14350" fmla="*/ 3537220 h 4305833"/>
                <a:gd name="connsiteX14351" fmla="*/ 3048442 w 4308628"/>
                <a:gd name="connsiteY14351" fmla="*/ 3439769 h 4305833"/>
                <a:gd name="connsiteX14352" fmla="*/ 3053937 w 4308628"/>
                <a:gd name="connsiteY14352" fmla="*/ 3449661 h 4305833"/>
                <a:gd name="connsiteX14353" fmla="*/ 3050640 w 4308628"/>
                <a:gd name="connsiteY14353" fmla="*/ 3448195 h 4305833"/>
                <a:gd name="connsiteX14354" fmla="*/ 3048442 w 4308628"/>
                <a:gd name="connsiteY14354" fmla="*/ 3439769 h 4305833"/>
                <a:gd name="connsiteX14355" fmla="*/ 3090573 w 4308628"/>
                <a:gd name="connsiteY14355" fmla="*/ 3474207 h 4305833"/>
                <a:gd name="connsiteX14356" fmla="*/ 3094236 w 4308628"/>
                <a:gd name="connsiteY14356" fmla="*/ 3511575 h 4305833"/>
                <a:gd name="connsiteX14357" fmla="*/ 3069324 w 4308628"/>
                <a:gd name="connsiteY14357" fmla="*/ 3464681 h 4305833"/>
                <a:gd name="connsiteX14358" fmla="*/ 3090573 w 4308628"/>
                <a:gd name="connsiteY14358" fmla="*/ 3474207 h 4305833"/>
                <a:gd name="connsiteX14359" fmla="*/ 3094603 w 4308628"/>
                <a:gd name="connsiteY14359" fmla="*/ 3446364 h 4305833"/>
                <a:gd name="connsiteX14360" fmla="*/ 3130872 w 4308628"/>
                <a:gd name="connsiteY14360" fmla="*/ 3485197 h 4305833"/>
                <a:gd name="connsiteX14361" fmla="*/ 3096801 w 4308628"/>
                <a:gd name="connsiteY14361" fmla="*/ 3469444 h 4305833"/>
                <a:gd name="connsiteX14362" fmla="*/ 3094603 w 4308628"/>
                <a:gd name="connsiteY14362" fmla="*/ 3446364 h 4305833"/>
                <a:gd name="connsiteX14363" fmla="*/ 3078117 w 4308628"/>
                <a:gd name="connsiteY14363" fmla="*/ 3418520 h 4305833"/>
                <a:gd name="connsiteX14364" fmla="*/ 3085444 w 4308628"/>
                <a:gd name="connsiteY14364" fmla="*/ 3423283 h 4305833"/>
                <a:gd name="connsiteX14365" fmla="*/ 3085810 w 4308628"/>
                <a:gd name="connsiteY14365" fmla="*/ 3426947 h 4305833"/>
                <a:gd name="connsiteX14366" fmla="*/ 3078117 w 4308628"/>
                <a:gd name="connsiteY14366" fmla="*/ 3418520 h 4305833"/>
                <a:gd name="connsiteX14367" fmla="*/ 3091672 w 4308628"/>
                <a:gd name="connsiteY14367" fmla="*/ 3417788 h 4305833"/>
                <a:gd name="connsiteX14368" fmla="*/ 3167874 w 4308628"/>
                <a:gd name="connsiteY14368" fmla="*/ 3456621 h 4305833"/>
                <a:gd name="connsiteX14369" fmla="*/ 3189122 w 4308628"/>
                <a:gd name="connsiteY14369" fmla="*/ 3481900 h 4305833"/>
                <a:gd name="connsiteX14370" fmla="*/ 3092038 w 4308628"/>
                <a:gd name="connsiteY14370" fmla="*/ 3419620 h 4305833"/>
                <a:gd name="connsiteX14371" fmla="*/ 3091672 w 4308628"/>
                <a:gd name="connsiteY14371" fmla="*/ 3417788 h 4305833"/>
                <a:gd name="connsiteX14372" fmla="*/ 3392450 w 4308628"/>
                <a:gd name="connsiteY14372" fmla="*/ 3413025 h 4305833"/>
                <a:gd name="connsiteX14373" fmla="*/ 3470117 w 4308628"/>
                <a:gd name="connsiteY14373" fmla="*/ 3250730 h 4305833"/>
                <a:gd name="connsiteX14374" fmla="*/ 3470117 w 4308628"/>
                <a:gd name="connsiteY14374" fmla="*/ 3250730 h 4305833"/>
                <a:gd name="connsiteX14375" fmla="*/ 3537160 w 4308628"/>
                <a:gd name="connsiteY14375" fmla="*/ 3377855 h 4305833"/>
                <a:gd name="connsiteX14376" fmla="*/ 3536061 w 4308628"/>
                <a:gd name="connsiteY14376" fmla="*/ 3380420 h 4305833"/>
                <a:gd name="connsiteX14377" fmla="*/ 3392450 w 4308628"/>
                <a:gd name="connsiteY14377" fmla="*/ 3413025 h 4305833"/>
                <a:gd name="connsiteX14378" fmla="*/ 3649632 w 4308628"/>
                <a:gd name="connsiteY14378" fmla="*/ 3382984 h 4305833"/>
                <a:gd name="connsiteX14379" fmla="*/ 3687000 w 4308628"/>
                <a:gd name="connsiteY14379" fmla="*/ 3542715 h 4305833"/>
                <a:gd name="connsiteX14380" fmla="*/ 3622521 w 4308628"/>
                <a:gd name="connsiteY14380" fmla="*/ 3468345 h 4305833"/>
                <a:gd name="connsiteX14381" fmla="*/ 3649632 w 4308628"/>
                <a:gd name="connsiteY14381" fmla="*/ 3382984 h 4305833"/>
                <a:gd name="connsiteX14382" fmla="*/ 3697624 w 4308628"/>
                <a:gd name="connsiteY14382" fmla="*/ 3547844 h 4305833"/>
                <a:gd name="connsiteX14383" fmla="*/ 3695059 w 4308628"/>
                <a:gd name="connsiteY14383" fmla="*/ 3547111 h 4305833"/>
                <a:gd name="connsiteX14384" fmla="*/ 3654760 w 4308628"/>
                <a:gd name="connsiteY14384" fmla="*/ 3375291 h 4305833"/>
                <a:gd name="connsiteX14385" fmla="*/ 3834641 w 4308628"/>
                <a:gd name="connsiteY14385" fmla="*/ 3444898 h 4305833"/>
                <a:gd name="connsiteX14386" fmla="*/ 3765400 w 4308628"/>
                <a:gd name="connsiteY14386" fmla="*/ 3496920 h 4305833"/>
                <a:gd name="connsiteX14387" fmla="*/ 3697624 w 4308628"/>
                <a:gd name="connsiteY14387" fmla="*/ 3547844 h 4305833"/>
                <a:gd name="connsiteX14388" fmla="*/ 3847830 w 4308628"/>
                <a:gd name="connsiteY14388" fmla="*/ 3437571 h 4305833"/>
                <a:gd name="connsiteX14389" fmla="*/ 3882267 w 4308628"/>
                <a:gd name="connsiteY14389" fmla="*/ 3334259 h 4305833"/>
                <a:gd name="connsiteX14390" fmla="*/ 3884832 w 4308628"/>
                <a:gd name="connsiteY14390" fmla="*/ 3333892 h 4305833"/>
                <a:gd name="connsiteX14391" fmla="*/ 3885198 w 4308628"/>
                <a:gd name="connsiteY14391" fmla="*/ 3333526 h 4305833"/>
                <a:gd name="connsiteX14392" fmla="*/ 3915239 w 4308628"/>
                <a:gd name="connsiteY14392" fmla="*/ 3361003 h 4305833"/>
                <a:gd name="connsiteX14393" fmla="*/ 3947844 w 4308628"/>
                <a:gd name="connsiteY14393" fmla="*/ 3390311 h 4305833"/>
                <a:gd name="connsiteX14394" fmla="*/ 3896555 w 4308628"/>
                <a:gd name="connsiteY14394" fmla="*/ 3414491 h 4305833"/>
                <a:gd name="connsiteX14395" fmla="*/ 3847830 w 4308628"/>
                <a:gd name="connsiteY14395" fmla="*/ 3437571 h 4305833"/>
                <a:gd name="connsiteX14396" fmla="*/ 3806798 w 4308628"/>
                <a:gd name="connsiteY14396" fmla="*/ 3215926 h 4305833"/>
                <a:gd name="connsiteX14397" fmla="*/ 3779688 w 4308628"/>
                <a:gd name="connsiteY14397" fmla="*/ 3203836 h 4305833"/>
                <a:gd name="connsiteX14398" fmla="*/ 3779688 w 4308628"/>
                <a:gd name="connsiteY14398" fmla="*/ 3202371 h 4305833"/>
                <a:gd name="connsiteX14399" fmla="*/ 3773826 w 4308628"/>
                <a:gd name="connsiteY14399" fmla="*/ 3198707 h 4305833"/>
                <a:gd name="connsiteX14400" fmla="*/ 3758439 w 4308628"/>
                <a:gd name="connsiteY14400" fmla="*/ 3169765 h 4305833"/>
                <a:gd name="connsiteX14401" fmla="*/ 3783351 w 4308628"/>
                <a:gd name="connsiteY14401" fmla="*/ 3176359 h 4305833"/>
                <a:gd name="connsiteX14402" fmla="*/ 3824749 w 4308628"/>
                <a:gd name="connsiteY14402" fmla="*/ 3223986 h 4305833"/>
                <a:gd name="connsiteX14403" fmla="*/ 3806798 w 4308628"/>
                <a:gd name="connsiteY14403" fmla="*/ 3215926 h 4305833"/>
                <a:gd name="connsiteX14404" fmla="*/ 3770162 w 4308628"/>
                <a:gd name="connsiteY14404" fmla="*/ 3150715 h 4305833"/>
                <a:gd name="connsiteX14405" fmla="*/ 3802768 w 4308628"/>
                <a:gd name="connsiteY14405" fmla="*/ 3151814 h 4305833"/>
                <a:gd name="connsiteX14406" fmla="*/ 3808263 w 4308628"/>
                <a:gd name="connsiteY14406" fmla="*/ 3155477 h 4305833"/>
                <a:gd name="connsiteX14407" fmla="*/ 3808996 w 4308628"/>
                <a:gd name="connsiteY14407" fmla="*/ 3155477 h 4305833"/>
                <a:gd name="connsiteX14408" fmla="*/ 3810461 w 4308628"/>
                <a:gd name="connsiteY14408" fmla="*/ 3154744 h 4305833"/>
                <a:gd name="connsiteX14409" fmla="*/ 3833175 w 4308628"/>
                <a:gd name="connsiteY14409" fmla="*/ 3173795 h 4305833"/>
                <a:gd name="connsiteX14410" fmla="*/ 3848196 w 4308628"/>
                <a:gd name="connsiteY14410" fmla="*/ 3186251 h 4305833"/>
                <a:gd name="connsiteX14411" fmla="*/ 3787015 w 4308628"/>
                <a:gd name="connsiteY14411" fmla="*/ 3170132 h 4305833"/>
                <a:gd name="connsiteX14412" fmla="*/ 3770162 w 4308628"/>
                <a:gd name="connsiteY14412" fmla="*/ 3150715 h 4305833"/>
                <a:gd name="connsiteX14413" fmla="*/ 4010858 w 4308628"/>
                <a:gd name="connsiteY14413" fmla="*/ 3207866 h 4305833"/>
                <a:gd name="connsiteX14414" fmla="*/ 3973123 w 4308628"/>
                <a:gd name="connsiteY14414" fmla="*/ 3192845 h 4305833"/>
                <a:gd name="connsiteX14415" fmla="*/ 3973489 w 4308628"/>
                <a:gd name="connsiteY14415" fmla="*/ 3192113 h 4305833"/>
                <a:gd name="connsiteX14416" fmla="*/ 3972391 w 4308628"/>
                <a:gd name="connsiteY14416" fmla="*/ 3189915 h 4305833"/>
                <a:gd name="connsiteX14417" fmla="*/ 4050791 w 4308628"/>
                <a:gd name="connsiteY14417" fmla="*/ 3113347 h 4305833"/>
                <a:gd name="connsiteX14418" fmla="*/ 4051889 w 4308628"/>
                <a:gd name="connsiteY14418" fmla="*/ 3223986 h 4305833"/>
                <a:gd name="connsiteX14419" fmla="*/ 4010858 w 4308628"/>
                <a:gd name="connsiteY14419" fmla="*/ 3207866 h 4305833"/>
                <a:gd name="connsiteX14420" fmla="*/ 3909744 w 4308628"/>
                <a:gd name="connsiteY14420" fmla="*/ 2967537 h 4305833"/>
                <a:gd name="connsiteX14421" fmla="*/ 4081931 w 4308628"/>
                <a:gd name="connsiteY14421" fmla="*/ 2928337 h 4305833"/>
                <a:gd name="connsiteX14422" fmla="*/ 4083763 w 4308628"/>
                <a:gd name="connsiteY14422" fmla="*/ 2930169 h 4305833"/>
                <a:gd name="connsiteX14423" fmla="*/ 4051523 w 4308628"/>
                <a:gd name="connsiteY14423" fmla="*/ 3098692 h 4305833"/>
                <a:gd name="connsiteX14424" fmla="*/ 3909744 w 4308628"/>
                <a:gd name="connsiteY14424" fmla="*/ 2967537 h 4305833"/>
                <a:gd name="connsiteX14425" fmla="*/ 3914140 w 4308628"/>
                <a:gd name="connsiteY14425" fmla="*/ 2959477 h 4305833"/>
                <a:gd name="connsiteX14426" fmla="*/ 3957736 w 4308628"/>
                <a:gd name="connsiteY14426" fmla="*/ 2918445 h 4305833"/>
                <a:gd name="connsiteX14427" fmla="*/ 3979351 w 4308628"/>
                <a:gd name="connsiteY14427" fmla="*/ 2897929 h 4305833"/>
                <a:gd name="connsiteX14428" fmla="*/ 4074237 w 4308628"/>
                <a:gd name="connsiteY14428" fmla="*/ 2923208 h 4305833"/>
                <a:gd name="connsiteX14429" fmla="*/ 3914140 w 4308628"/>
                <a:gd name="connsiteY14429" fmla="*/ 2959477 h 4305833"/>
                <a:gd name="connsiteX14430" fmla="*/ 3894357 w 4308628"/>
                <a:gd name="connsiteY14430" fmla="*/ 2868255 h 4305833"/>
                <a:gd name="connsiteX14431" fmla="*/ 3999501 w 4308628"/>
                <a:gd name="connsiteY14431" fmla="*/ 2869720 h 4305833"/>
                <a:gd name="connsiteX14432" fmla="*/ 3977520 w 4308628"/>
                <a:gd name="connsiteY14432" fmla="*/ 2890236 h 4305833"/>
                <a:gd name="connsiteX14433" fmla="*/ 3894357 w 4308628"/>
                <a:gd name="connsiteY14433" fmla="*/ 2868255 h 4305833"/>
                <a:gd name="connsiteX14434" fmla="*/ 3860652 w 4308628"/>
                <a:gd name="connsiteY14434" fmla="*/ 2859096 h 4305833"/>
                <a:gd name="connsiteX14435" fmla="*/ 3860286 w 4308628"/>
                <a:gd name="connsiteY14435" fmla="*/ 2860561 h 4305833"/>
                <a:gd name="connsiteX14436" fmla="*/ 3716674 w 4308628"/>
                <a:gd name="connsiteY14436" fmla="*/ 2855799 h 4305833"/>
                <a:gd name="connsiteX14437" fmla="*/ 3828779 w 4308628"/>
                <a:gd name="connsiteY14437" fmla="*/ 2715118 h 4305833"/>
                <a:gd name="connsiteX14438" fmla="*/ 3862118 w 4308628"/>
                <a:gd name="connsiteY14438" fmla="*/ 2858363 h 4305833"/>
                <a:gd name="connsiteX14439" fmla="*/ 3860652 w 4308628"/>
                <a:gd name="connsiteY14439" fmla="*/ 2859096 h 4305833"/>
                <a:gd name="connsiteX14440" fmla="*/ 3860652 w 4308628"/>
                <a:gd name="connsiteY14440" fmla="*/ 2859096 h 4305833"/>
                <a:gd name="connsiteX14441" fmla="*/ 3769430 w 4308628"/>
                <a:gd name="connsiteY14441" fmla="*/ 2494206 h 4305833"/>
                <a:gd name="connsiteX14442" fmla="*/ 3700921 w 4308628"/>
                <a:gd name="connsiteY14442" fmla="*/ 2442916 h 4305833"/>
                <a:gd name="connsiteX14443" fmla="*/ 3702753 w 4308628"/>
                <a:gd name="connsiteY14443" fmla="*/ 2442183 h 4305833"/>
                <a:gd name="connsiteX14444" fmla="*/ 3801669 w 4308628"/>
                <a:gd name="connsiteY14444" fmla="*/ 2502266 h 4305833"/>
                <a:gd name="connsiteX14445" fmla="*/ 3769430 w 4308628"/>
                <a:gd name="connsiteY14445" fmla="*/ 2494206 h 4305833"/>
                <a:gd name="connsiteX14446" fmla="*/ 3695792 w 4308628"/>
                <a:gd name="connsiteY14446" fmla="*/ 2430094 h 4305833"/>
                <a:gd name="connsiteX14447" fmla="*/ 3706783 w 4308628"/>
                <a:gd name="connsiteY14447" fmla="*/ 2433391 h 4305833"/>
                <a:gd name="connsiteX14448" fmla="*/ 3703486 w 4308628"/>
                <a:gd name="connsiteY14448" fmla="*/ 2434490 h 4305833"/>
                <a:gd name="connsiteX14449" fmla="*/ 3695792 w 4308628"/>
                <a:gd name="connsiteY14449" fmla="*/ 2430094 h 4305833"/>
                <a:gd name="connsiteX14450" fmla="*/ 3749646 w 4308628"/>
                <a:gd name="connsiteY14450" fmla="*/ 2424598 h 4305833"/>
                <a:gd name="connsiteX14451" fmla="*/ 3778588 w 4308628"/>
                <a:gd name="connsiteY14451" fmla="*/ 2448411 h 4305833"/>
                <a:gd name="connsiteX14452" fmla="*/ 3727665 w 4308628"/>
                <a:gd name="connsiteY14452" fmla="*/ 2432658 h 4305833"/>
                <a:gd name="connsiteX14453" fmla="*/ 3749646 w 4308628"/>
                <a:gd name="connsiteY14453" fmla="*/ 2424598 h 4305833"/>
                <a:gd name="connsiteX14454" fmla="*/ 3733160 w 4308628"/>
                <a:gd name="connsiteY14454" fmla="*/ 2402251 h 4305833"/>
                <a:gd name="connsiteX14455" fmla="*/ 3786648 w 4308628"/>
                <a:gd name="connsiteY14455" fmla="*/ 2404083 h 4305833"/>
                <a:gd name="connsiteX14456" fmla="*/ 3751478 w 4308628"/>
                <a:gd name="connsiteY14456" fmla="*/ 2417271 h 4305833"/>
                <a:gd name="connsiteX14457" fmla="*/ 3733160 w 4308628"/>
                <a:gd name="connsiteY14457" fmla="*/ 2402251 h 4305833"/>
                <a:gd name="connsiteX14458" fmla="*/ 3701654 w 4308628"/>
                <a:gd name="connsiteY14458" fmla="*/ 2394191 h 4305833"/>
                <a:gd name="connsiteX14459" fmla="*/ 3710446 w 4308628"/>
                <a:gd name="connsiteY14459" fmla="*/ 2392359 h 4305833"/>
                <a:gd name="connsiteX14460" fmla="*/ 3713377 w 4308628"/>
                <a:gd name="connsiteY14460" fmla="*/ 2394557 h 4305833"/>
                <a:gd name="connsiteX14461" fmla="*/ 3701654 w 4308628"/>
                <a:gd name="connsiteY14461" fmla="*/ 2394191 h 4305833"/>
                <a:gd name="connsiteX14462" fmla="*/ 3710813 w 4308628"/>
                <a:gd name="connsiteY14462" fmla="*/ 2383933 h 4305833"/>
                <a:gd name="connsiteX14463" fmla="*/ 3792143 w 4308628"/>
                <a:gd name="connsiteY14463" fmla="*/ 2357555 h 4305833"/>
                <a:gd name="connsiteX14464" fmla="*/ 3825115 w 4308628"/>
                <a:gd name="connsiteY14464" fmla="*/ 2360486 h 4305833"/>
                <a:gd name="connsiteX14465" fmla="*/ 3712278 w 4308628"/>
                <a:gd name="connsiteY14465" fmla="*/ 2385032 h 4305833"/>
                <a:gd name="connsiteX14466" fmla="*/ 3710813 w 4308628"/>
                <a:gd name="connsiteY14466" fmla="*/ 2383933 h 4305833"/>
                <a:gd name="connsiteX14467" fmla="*/ 3920368 w 4308628"/>
                <a:gd name="connsiteY14467" fmla="*/ 2167783 h 4305833"/>
                <a:gd name="connsiteX14468" fmla="*/ 3860286 w 4308628"/>
                <a:gd name="connsiteY14468" fmla="*/ 1998160 h 4305833"/>
                <a:gd name="connsiteX14469" fmla="*/ 3997669 w 4308628"/>
                <a:gd name="connsiteY14469" fmla="*/ 2040658 h 4305833"/>
                <a:gd name="connsiteX14470" fmla="*/ 3998768 w 4308628"/>
                <a:gd name="connsiteY14470" fmla="*/ 2043222 h 4305833"/>
                <a:gd name="connsiteX14471" fmla="*/ 3959568 w 4308628"/>
                <a:gd name="connsiteY14471" fmla="*/ 2105503 h 4305833"/>
                <a:gd name="connsiteX14472" fmla="*/ 3920368 w 4308628"/>
                <a:gd name="connsiteY14472" fmla="*/ 2167783 h 4305833"/>
                <a:gd name="connsiteX14473" fmla="*/ 4118200 w 4308628"/>
                <a:gd name="connsiteY14473" fmla="*/ 2050549 h 4305833"/>
                <a:gd name="connsiteX14474" fmla="*/ 4132121 w 4308628"/>
                <a:gd name="connsiteY14474" fmla="*/ 2077293 h 4305833"/>
                <a:gd name="connsiteX14475" fmla="*/ 4032106 w 4308628"/>
                <a:gd name="connsiteY14475" fmla="*/ 2044321 h 4305833"/>
                <a:gd name="connsiteX14476" fmla="*/ 4118200 w 4308628"/>
                <a:gd name="connsiteY14476" fmla="*/ 2050549 h 4305833"/>
                <a:gd name="connsiteX14477" fmla="*/ 4108675 w 4308628"/>
                <a:gd name="connsiteY14477" fmla="*/ 2017578 h 4305833"/>
                <a:gd name="connsiteX14478" fmla="*/ 4080832 w 4308628"/>
                <a:gd name="connsiteY14478" fmla="*/ 1964822 h 4305833"/>
                <a:gd name="connsiteX14479" fmla="*/ 4150805 w 4308628"/>
                <a:gd name="connsiteY14479" fmla="*/ 2008419 h 4305833"/>
                <a:gd name="connsiteX14480" fmla="*/ 4220047 w 4308628"/>
                <a:gd name="connsiteY14480" fmla="*/ 2051282 h 4305833"/>
                <a:gd name="connsiteX14481" fmla="*/ 4122230 w 4308628"/>
                <a:gd name="connsiteY14481" fmla="*/ 2044321 h 4305833"/>
                <a:gd name="connsiteX14482" fmla="*/ 4108675 w 4308628"/>
                <a:gd name="connsiteY14482" fmla="*/ 2017578 h 4305833"/>
                <a:gd name="connsiteX14483" fmla="*/ 4229206 w 4308628"/>
                <a:gd name="connsiteY14483" fmla="*/ 2049084 h 4305833"/>
                <a:gd name="connsiteX14484" fmla="*/ 4079366 w 4308628"/>
                <a:gd name="connsiteY14484" fmla="*/ 1956030 h 4305833"/>
                <a:gd name="connsiteX14485" fmla="*/ 4255950 w 4308628"/>
                <a:gd name="connsiteY14485" fmla="*/ 1877996 h 4305833"/>
                <a:gd name="connsiteX14486" fmla="*/ 4231404 w 4308628"/>
                <a:gd name="connsiteY14486" fmla="*/ 2047618 h 4305833"/>
                <a:gd name="connsiteX14487" fmla="*/ 4229206 w 4308628"/>
                <a:gd name="connsiteY14487" fmla="*/ 2049084 h 4305833"/>
                <a:gd name="connsiteX14488" fmla="*/ 4229206 w 4308628"/>
                <a:gd name="connsiteY14488" fmla="*/ 2049084 h 4305833"/>
                <a:gd name="connsiteX14489" fmla="*/ 4210522 w 4308628"/>
                <a:gd name="connsiteY14489" fmla="*/ 1766258 h 4305833"/>
                <a:gd name="connsiteX14490" fmla="*/ 4212353 w 4308628"/>
                <a:gd name="connsiteY14490" fmla="*/ 1764426 h 4305833"/>
                <a:gd name="connsiteX14491" fmla="*/ 4212353 w 4308628"/>
                <a:gd name="connsiteY14491" fmla="*/ 1763693 h 4305833"/>
                <a:gd name="connsiteX14492" fmla="*/ 4253019 w 4308628"/>
                <a:gd name="connsiteY14492" fmla="*/ 1761861 h 4305833"/>
                <a:gd name="connsiteX14493" fmla="*/ 4296981 w 4308628"/>
                <a:gd name="connsiteY14493" fmla="*/ 1759663 h 4305833"/>
                <a:gd name="connsiteX14494" fmla="*/ 4259980 w 4308628"/>
                <a:gd name="connsiteY14494" fmla="*/ 1863708 h 4305833"/>
                <a:gd name="connsiteX14495" fmla="*/ 4210522 w 4308628"/>
                <a:gd name="connsiteY14495" fmla="*/ 1766258 h 43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Lst>
              <a:rect l="l" t="t" r="r" b="b"/>
              <a:pathLst>
                <a:path w="4308628" h="4305833">
                  <a:moveTo>
                    <a:pt x="4303942" y="1750871"/>
                  </a:moveTo>
                  <a:cubicBezTo>
                    <a:pt x="4302111" y="1750138"/>
                    <a:pt x="4299913" y="1750504"/>
                    <a:pt x="4298447" y="1751970"/>
                  </a:cubicBezTo>
                  <a:lnTo>
                    <a:pt x="4114903" y="1724127"/>
                  </a:lnTo>
                  <a:cubicBezTo>
                    <a:pt x="4114903" y="1724127"/>
                    <a:pt x="4114903" y="1723760"/>
                    <a:pt x="4114903" y="1723394"/>
                  </a:cubicBezTo>
                  <a:cubicBezTo>
                    <a:pt x="4114170" y="1721562"/>
                    <a:pt x="4112704" y="1719730"/>
                    <a:pt x="4110873" y="1718998"/>
                  </a:cubicBezTo>
                  <a:cubicBezTo>
                    <a:pt x="4107209" y="1717532"/>
                    <a:pt x="4103179" y="1718998"/>
                    <a:pt x="4101347" y="1722295"/>
                  </a:cubicBezTo>
                  <a:lnTo>
                    <a:pt x="4039433" y="1717899"/>
                  </a:lnTo>
                  <a:lnTo>
                    <a:pt x="4092922" y="1686758"/>
                  </a:lnTo>
                  <a:cubicBezTo>
                    <a:pt x="4096585" y="1689323"/>
                    <a:pt x="4101347" y="1688224"/>
                    <a:pt x="4103546" y="1684927"/>
                  </a:cubicBezTo>
                  <a:cubicBezTo>
                    <a:pt x="4104645" y="1683461"/>
                    <a:pt x="4105011" y="1681629"/>
                    <a:pt x="4105011" y="1679798"/>
                  </a:cubicBezTo>
                  <a:cubicBezTo>
                    <a:pt x="4105011" y="1679798"/>
                    <a:pt x="4105011" y="1679431"/>
                    <a:pt x="4104645" y="1679431"/>
                  </a:cubicBezTo>
                  <a:lnTo>
                    <a:pt x="4257415" y="1574287"/>
                  </a:lnTo>
                  <a:cubicBezTo>
                    <a:pt x="4257782" y="1574287"/>
                    <a:pt x="4258148" y="1574654"/>
                    <a:pt x="4258514" y="1574654"/>
                  </a:cubicBezTo>
                  <a:cubicBezTo>
                    <a:pt x="4261445" y="1574654"/>
                    <a:pt x="4264009" y="1572455"/>
                    <a:pt x="4264009" y="1569525"/>
                  </a:cubicBezTo>
                  <a:cubicBezTo>
                    <a:pt x="4264009" y="1567693"/>
                    <a:pt x="4263277" y="1566227"/>
                    <a:pt x="4262178" y="1565128"/>
                  </a:cubicBezTo>
                  <a:cubicBezTo>
                    <a:pt x="4261078" y="1564029"/>
                    <a:pt x="4259613" y="1563663"/>
                    <a:pt x="4258148" y="1564029"/>
                  </a:cubicBezTo>
                  <a:lnTo>
                    <a:pt x="4174985" y="1482698"/>
                  </a:lnTo>
                  <a:cubicBezTo>
                    <a:pt x="4174985" y="1481233"/>
                    <a:pt x="4174252" y="1480134"/>
                    <a:pt x="4173520" y="1479035"/>
                  </a:cubicBezTo>
                  <a:cubicBezTo>
                    <a:pt x="4172787" y="1478669"/>
                    <a:pt x="4172421" y="1478302"/>
                    <a:pt x="4171688" y="1478302"/>
                  </a:cubicBezTo>
                  <a:lnTo>
                    <a:pt x="4073505" y="1333592"/>
                  </a:lnTo>
                  <a:cubicBezTo>
                    <a:pt x="4074604" y="1332126"/>
                    <a:pt x="4074970" y="1330295"/>
                    <a:pt x="4074970" y="1328463"/>
                  </a:cubicBezTo>
                  <a:cubicBezTo>
                    <a:pt x="4074970" y="1326265"/>
                    <a:pt x="4073871" y="1324067"/>
                    <a:pt x="4072039" y="1322601"/>
                  </a:cubicBezTo>
                  <a:cubicBezTo>
                    <a:pt x="4068375" y="1319670"/>
                    <a:pt x="4062880" y="1320037"/>
                    <a:pt x="4059950" y="1323700"/>
                  </a:cubicBezTo>
                  <a:cubicBezTo>
                    <a:pt x="4058484" y="1325532"/>
                    <a:pt x="4057751" y="1327730"/>
                    <a:pt x="4058118" y="1330295"/>
                  </a:cubicBezTo>
                  <a:lnTo>
                    <a:pt x="3971658" y="1380485"/>
                  </a:lnTo>
                  <a:lnTo>
                    <a:pt x="3972391" y="1350078"/>
                  </a:lnTo>
                  <a:cubicBezTo>
                    <a:pt x="3972757" y="1349711"/>
                    <a:pt x="3973123" y="1350078"/>
                    <a:pt x="3973489" y="1349711"/>
                  </a:cubicBezTo>
                  <a:cubicBezTo>
                    <a:pt x="3974589" y="1348612"/>
                    <a:pt x="3974955" y="1347147"/>
                    <a:pt x="3974589" y="1345682"/>
                  </a:cubicBezTo>
                  <a:cubicBezTo>
                    <a:pt x="3974589" y="1344216"/>
                    <a:pt x="3973856" y="1342751"/>
                    <a:pt x="3972757" y="1342018"/>
                  </a:cubicBezTo>
                  <a:cubicBezTo>
                    <a:pt x="3970193" y="1340186"/>
                    <a:pt x="3966895" y="1340553"/>
                    <a:pt x="3965063" y="1342751"/>
                  </a:cubicBezTo>
                  <a:cubicBezTo>
                    <a:pt x="3963964" y="1343850"/>
                    <a:pt x="3963598" y="1345315"/>
                    <a:pt x="3963964" y="1346781"/>
                  </a:cubicBezTo>
                  <a:lnTo>
                    <a:pt x="3963964" y="1346781"/>
                  </a:lnTo>
                  <a:lnTo>
                    <a:pt x="3870544" y="1437637"/>
                  </a:lnTo>
                  <a:cubicBezTo>
                    <a:pt x="3868346" y="1436904"/>
                    <a:pt x="3866147" y="1437270"/>
                    <a:pt x="3864316" y="1438369"/>
                  </a:cubicBezTo>
                  <a:lnTo>
                    <a:pt x="3801669" y="1399169"/>
                  </a:lnTo>
                  <a:lnTo>
                    <a:pt x="3739022" y="1360336"/>
                  </a:lnTo>
                  <a:cubicBezTo>
                    <a:pt x="3739022" y="1359969"/>
                    <a:pt x="3739389" y="1359603"/>
                    <a:pt x="3739389" y="1358870"/>
                  </a:cubicBezTo>
                  <a:cubicBezTo>
                    <a:pt x="3739022" y="1356672"/>
                    <a:pt x="3738289" y="1354840"/>
                    <a:pt x="3736458" y="1353375"/>
                  </a:cubicBezTo>
                  <a:cubicBezTo>
                    <a:pt x="3734260" y="1351543"/>
                    <a:pt x="3731329" y="1351177"/>
                    <a:pt x="3728398" y="1352642"/>
                  </a:cubicBezTo>
                  <a:lnTo>
                    <a:pt x="3588450" y="1223685"/>
                  </a:lnTo>
                  <a:cubicBezTo>
                    <a:pt x="3587717" y="1222953"/>
                    <a:pt x="3586618" y="1222953"/>
                    <a:pt x="3585519" y="1222953"/>
                  </a:cubicBezTo>
                  <a:cubicBezTo>
                    <a:pt x="3585519" y="1222953"/>
                    <a:pt x="3585519" y="1222953"/>
                    <a:pt x="3585153" y="1222953"/>
                  </a:cubicBezTo>
                  <a:lnTo>
                    <a:pt x="3456562" y="1254459"/>
                  </a:lnTo>
                  <a:lnTo>
                    <a:pt x="3459493" y="1248231"/>
                  </a:lnTo>
                  <a:lnTo>
                    <a:pt x="3523239" y="1214526"/>
                  </a:lnTo>
                  <a:cubicBezTo>
                    <a:pt x="3524704" y="1215625"/>
                    <a:pt x="3526536" y="1216358"/>
                    <a:pt x="3528368" y="1216358"/>
                  </a:cubicBezTo>
                  <a:cubicBezTo>
                    <a:pt x="3529467" y="1216358"/>
                    <a:pt x="3530566" y="1216358"/>
                    <a:pt x="3531299" y="1215625"/>
                  </a:cubicBezTo>
                  <a:cubicBezTo>
                    <a:pt x="3535695" y="1213794"/>
                    <a:pt x="3537526" y="1209031"/>
                    <a:pt x="3536061" y="1205001"/>
                  </a:cubicBezTo>
                  <a:cubicBezTo>
                    <a:pt x="3534596" y="1200605"/>
                    <a:pt x="3529833" y="1198407"/>
                    <a:pt x="3525437" y="1200238"/>
                  </a:cubicBezTo>
                  <a:cubicBezTo>
                    <a:pt x="3525437" y="1200238"/>
                    <a:pt x="3525437" y="1200238"/>
                    <a:pt x="3525071" y="1200238"/>
                  </a:cubicBezTo>
                  <a:cubicBezTo>
                    <a:pt x="3522872" y="1200971"/>
                    <a:pt x="3521407" y="1202436"/>
                    <a:pt x="3520308" y="1204635"/>
                  </a:cubicBezTo>
                  <a:cubicBezTo>
                    <a:pt x="3520308" y="1205001"/>
                    <a:pt x="3520308" y="1205001"/>
                    <a:pt x="3520308" y="1205367"/>
                  </a:cubicBezTo>
                  <a:lnTo>
                    <a:pt x="3477078" y="1209764"/>
                  </a:lnTo>
                  <a:lnTo>
                    <a:pt x="3495029" y="1170564"/>
                  </a:lnTo>
                  <a:lnTo>
                    <a:pt x="3495029" y="1170564"/>
                  </a:lnTo>
                  <a:cubicBezTo>
                    <a:pt x="3499426" y="1170564"/>
                    <a:pt x="3503456" y="1166900"/>
                    <a:pt x="3503456" y="1162504"/>
                  </a:cubicBezTo>
                  <a:cubicBezTo>
                    <a:pt x="3503456" y="1159939"/>
                    <a:pt x="3502356" y="1157741"/>
                    <a:pt x="3500525" y="1155909"/>
                  </a:cubicBezTo>
                  <a:cubicBezTo>
                    <a:pt x="3496861" y="1152978"/>
                    <a:pt x="3491732" y="1153345"/>
                    <a:pt x="3488801" y="1157009"/>
                  </a:cubicBezTo>
                  <a:cubicBezTo>
                    <a:pt x="3487336" y="1158840"/>
                    <a:pt x="3486603" y="1161038"/>
                    <a:pt x="3486970" y="1163236"/>
                  </a:cubicBezTo>
                  <a:cubicBezTo>
                    <a:pt x="3486970" y="1163969"/>
                    <a:pt x="3487702" y="1164336"/>
                    <a:pt x="3487702" y="1164702"/>
                  </a:cubicBezTo>
                  <a:lnTo>
                    <a:pt x="3434947" y="1214160"/>
                  </a:lnTo>
                  <a:lnTo>
                    <a:pt x="3427986" y="1214893"/>
                  </a:lnTo>
                  <a:lnTo>
                    <a:pt x="3499426" y="1103521"/>
                  </a:lnTo>
                  <a:lnTo>
                    <a:pt x="3499426" y="1103521"/>
                  </a:lnTo>
                  <a:cubicBezTo>
                    <a:pt x="3499426" y="1103154"/>
                    <a:pt x="3499426" y="1103154"/>
                    <a:pt x="3499426" y="1102788"/>
                  </a:cubicBezTo>
                  <a:cubicBezTo>
                    <a:pt x="3499426" y="1102421"/>
                    <a:pt x="3499792" y="1102055"/>
                    <a:pt x="3499792" y="1101689"/>
                  </a:cubicBezTo>
                  <a:cubicBezTo>
                    <a:pt x="3499792" y="1101322"/>
                    <a:pt x="3499426" y="1101322"/>
                    <a:pt x="3499426" y="1100956"/>
                  </a:cubicBezTo>
                  <a:cubicBezTo>
                    <a:pt x="3499426" y="1100590"/>
                    <a:pt x="3499426" y="1100590"/>
                    <a:pt x="3499426" y="1100223"/>
                  </a:cubicBezTo>
                  <a:lnTo>
                    <a:pt x="3423224" y="925838"/>
                  </a:lnTo>
                  <a:cubicBezTo>
                    <a:pt x="3425055" y="923640"/>
                    <a:pt x="3425788" y="920709"/>
                    <a:pt x="3425055" y="918145"/>
                  </a:cubicBezTo>
                  <a:cubicBezTo>
                    <a:pt x="3423956" y="915580"/>
                    <a:pt x="3421758" y="914115"/>
                    <a:pt x="3419194" y="913748"/>
                  </a:cubicBezTo>
                  <a:lnTo>
                    <a:pt x="3386222" y="769771"/>
                  </a:lnTo>
                  <a:cubicBezTo>
                    <a:pt x="3386954" y="769038"/>
                    <a:pt x="3388420" y="768672"/>
                    <a:pt x="3388786" y="767206"/>
                  </a:cubicBezTo>
                  <a:cubicBezTo>
                    <a:pt x="3389152" y="766107"/>
                    <a:pt x="3389152" y="765008"/>
                    <a:pt x="3388786" y="763909"/>
                  </a:cubicBezTo>
                  <a:lnTo>
                    <a:pt x="3504921" y="705292"/>
                  </a:lnTo>
                  <a:cubicBezTo>
                    <a:pt x="3505654" y="705659"/>
                    <a:pt x="3506386" y="706025"/>
                    <a:pt x="3507119" y="706025"/>
                  </a:cubicBezTo>
                  <a:cubicBezTo>
                    <a:pt x="3507852" y="706025"/>
                    <a:pt x="3508585" y="706025"/>
                    <a:pt x="3509317" y="705659"/>
                  </a:cubicBezTo>
                  <a:cubicBezTo>
                    <a:pt x="3512248" y="704926"/>
                    <a:pt x="3514080" y="701629"/>
                    <a:pt x="3513347" y="698698"/>
                  </a:cubicBezTo>
                  <a:cubicBezTo>
                    <a:pt x="3512614" y="696133"/>
                    <a:pt x="3510050" y="694301"/>
                    <a:pt x="3507485" y="694668"/>
                  </a:cubicBezTo>
                  <a:cubicBezTo>
                    <a:pt x="3506753" y="694668"/>
                    <a:pt x="3506020" y="695034"/>
                    <a:pt x="3505654" y="695034"/>
                  </a:cubicBezTo>
                  <a:cubicBezTo>
                    <a:pt x="3505287" y="695034"/>
                    <a:pt x="3505287" y="695767"/>
                    <a:pt x="3504921" y="695767"/>
                  </a:cubicBezTo>
                  <a:lnTo>
                    <a:pt x="3475979" y="686608"/>
                  </a:lnTo>
                  <a:lnTo>
                    <a:pt x="3551814" y="621030"/>
                  </a:lnTo>
                  <a:cubicBezTo>
                    <a:pt x="3552914" y="621763"/>
                    <a:pt x="3554012" y="622130"/>
                    <a:pt x="3555478" y="622130"/>
                  </a:cubicBezTo>
                  <a:cubicBezTo>
                    <a:pt x="3556577" y="622130"/>
                    <a:pt x="3557676" y="621763"/>
                    <a:pt x="3558409" y="621397"/>
                  </a:cubicBezTo>
                  <a:cubicBezTo>
                    <a:pt x="3560607" y="620664"/>
                    <a:pt x="3562439" y="618832"/>
                    <a:pt x="3563171" y="617001"/>
                  </a:cubicBezTo>
                  <a:cubicBezTo>
                    <a:pt x="3565003" y="612971"/>
                    <a:pt x="3563171" y="607842"/>
                    <a:pt x="3559141" y="606010"/>
                  </a:cubicBezTo>
                  <a:cubicBezTo>
                    <a:pt x="3557310" y="605277"/>
                    <a:pt x="3555478" y="604911"/>
                    <a:pt x="3553646" y="605644"/>
                  </a:cubicBezTo>
                  <a:lnTo>
                    <a:pt x="3447403" y="463497"/>
                  </a:lnTo>
                  <a:lnTo>
                    <a:pt x="3396113" y="355789"/>
                  </a:lnTo>
                  <a:lnTo>
                    <a:pt x="3396113" y="355789"/>
                  </a:lnTo>
                  <a:cubicBezTo>
                    <a:pt x="3396480" y="354324"/>
                    <a:pt x="3396480" y="352858"/>
                    <a:pt x="3396113" y="351759"/>
                  </a:cubicBezTo>
                  <a:cubicBezTo>
                    <a:pt x="3395381" y="349561"/>
                    <a:pt x="3393183" y="348096"/>
                    <a:pt x="3390984" y="348096"/>
                  </a:cubicBezTo>
                  <a:cubicBezTo>
                    <a:pt x="3390252" y="348096"/>
                    <a:pt x="3389519" y="348096"/>
                    <a:pt x="3389152" y="348462"/>
                  </a:cubicBezTo>
                  <a:cubicBezTo>
                    <a:pt x="3387321" y="349195"/>
                    <a:pt x="3386222" y="351027"/>
                    <a:pt x="3386222" y="352858"/>
                  </a:cubicBezTo>
                  <a:lnTo>
                    <a:pt x="3236749" y="463131"/>
                  </a:lnTo>
                  <a:cubicBezTo>
                    <a:pt x="3234917" y="462032"/>
                    <a:pt x="3232719" y="461666"/>
                    <a:pt x="3230521" y="462398"/>
                  </a:cubicBezTo>
                  <a:cubicBezTo>
                    <a:pt x="3228689" y="463131"/>
                    <a:pt x="3226857" y="464597"/>
                    <a:pt x="3226124" y="466429"/>
                  </a:cubicBezTo>
                  <a:cubicBezTo>
                    <a:pt x="3225392" y="467894"/>
                    <a:pt x="3225392" y="469726"/>
                    <a:pt x="3226124" y="471557"/>
                  </a:cubicBezTo>
                  <a:lnTo>
                    <a:pt x="3179231" y="512223"/>
                  </a:lnTo>
                  <a:lnTo>
                    <a:pt x="3194984" y="452507"/>
                  </a:lnTo>
                  <a:cubicBezTo>
                    <a:pt x="3199014" y="451774"/>
                    <a:pt x="3201579" y="448477"/>
                    <a:pt x="3201212" y="444447"/>
                  </a:cubicBezTo>
                  <a:cubicBezTo>
                    <a:pt x="3200846" y="442249"/>
                    <a:pt x="3199747" y="440417"/>
                    <a:pt x="3197915" y="438952"/>
                  </a:cubicBezTo>
                  <a:lnTo>
                    <a:pt x="3231620" y="256507"/>
                  </a:lnTo>
                  <a:cubicBezTo>
                    <a:pt x="3233451" y="255774"/>
                    <a:pt x="3234551" y="253576"/>
                    <a:pt x="3234551" y="251744"/>
                  </a:cubicBezTo>
                  <a:cubicBezTo>
                    <a:pt x="3234184" y="248813"/>
                    <a:pt x="3231620" y="246615"/>
                    <a:pt x="3228689" y="246615"/>
                  </a:cubicBezTo>
                  <a:lnTo>
                    <a:pt x="3228689" y="246615"/>
                  </a:lnTo>
                  <a:cubicBezTo>
                    <a:pt x="3227224" y="246615"/>
                    <a:pt x="3225758" y="247714"/>
                    <a:pt x="3225025" y="248813"/>
                  </a:cubicBezTo>
                  <a:lnTo>
                    <a:pt x="3105960" y="249912"/>
                  </a:lnTo>
                  <a:lnTo>
                    <a:pt x="2931575" y="216574"/>
                  </a:lnTo>
                  <a:cubicBezTo>
                    <a:pt x="2930476" y="212544"/>
                    <a:pt x="2927178" y="209613"/>
                    <a:pt x="2922782" y="209980"/>
                  </a:cubicBezTo>
                  <a:lnTo>
                    <a:pt x="2922782" y="209980"/>
                  </a:lnTo>
                  <a:cubicBezTo>
                    <a:pt x="2918019" y="210346"/>
                    <a:pt x="2914356" y="214742"/>
                    <a:pt x="2914722" y="219505"/>
                  </a:cubicBezTo>
                  <a:cubicBezTo>
                    <a:pt x="2915089" y="221703"/>
                    <a:pt x="2916188" y="223901"/>
                    <a:pt x="2918019" y="225366"/>
                  </a:cubicBezTo>
                  <a:lnTo>
                    <a:pt x="2892375" y="322084"/>
                  </a:lnTo>
                  <a:lnTo>
                    <a:pt x="2871493" y="300103"/>
                  </a:lnTo>
                  <a:cubicBezTo>
                    <a:pt x="2871493" y="299737"/>
                    <a:pt x="2871859" y="299370"/>
                    <a:pt x="2871859" y="299004"/>
                  </a:cubicBezTo>
                  <a:cubicBezTo>
                    <a:pt x="2871493" y="296073"/>
                    <a:pt x="2868928" y="293875"/>
                    <a:pt x="2865997" y="293875"/>
                  </a:cubicBezTo>
                  <a:lnTo>
                    <a:pt x="2865997" y="293875"/>
                  </a:lnTo>
                  <a:cubicBezTo>
                    <a:pt x="2863066" y="294241"/>
                    <a:pt x="2860502" y="296806"/>
                    <a:pt x="2860868" y="299737"/>
                  </a:cubicBezTo>
                  <a:cubicBezTo>
                    <a:pt x="2860868" y="299737"/>
                    <a:pt x="2860868" y="299737"/>
                    <a:pt x="2860868" y="299737"/>
                  </a:cubicBezTo>
                  <a:cubicBezTo>
                    <a:pt x="2860868" y="301202"/>
                    <a:pt x="2861967" y="302668"/>
                    <a:pt x="2863066" y="303400"/>
                  </a:cubicBezTo>
                  <a:lnTo>
                    <a:pt x="2861234" y="433457"/>
                  </a:lnTo>
                  <a:cubicBezTo>
                    <a:pt x="2859403" y="434556"/>
                    <a:pt x="2857937" y="436021"/>
                    <a:pt x="2857205" y="438219"/>
                  </a:cubicBezTo>
                  <a:lnTo>
                    <a:pt x="2713593" y="471924"/>
                  </a:lnTo>
                  <a:cubicBezTo>
                    <a:pt x="2712128" y="470092"/>
                    <a:pt x="2709563" y="468993"/>
                    <a:pt x="2706999" y="468993"/>
                  </a:cubicBezTo>
                  <a:lnTo>
                    <a:pt x="2706999" y="468993"/>
                  </a:lnTo>
                  <a:cubicBezTo>
                    <a:pt x="2704801" y="469359"/>
                    <a:pt x="2702969" y="470092"/>
                    <a:pt x="2701504" y="471924"/>
                  </a:cubicBezTo>
                  <a:cubicBezTo>
                    <a:pt x="2701137" y="472656"/>
                    <a:pt x="2701137" y="473389"/>
                    <a:pt x="2700771" y="474122"/>
                  </a:cubicBezTo>
                  <a:lnTo>
                    <a:pt x="2510632" y="481815"/>
                  </a:lnTo>
                  <a:cubicBezTo>
                    <a:pt x="2510266" y="481815"/>
                    <a:pt x="2509899" y="482182"/>
                    <a:pt x="2509899" y="482182"/>
                  </a:cubicBezTo>
                  <a:cubicBezTo>
                    <a:pt x="2509899" y="482182"/>
                    <a:pt x="2509167" y="482182"/>
                    <a:pt x="2509167" y="482182"/>
                  </a:cubicBezTo>
                  <a:cubicBezTo>
                    <a:pt x="2509167" y="482182"/>
                    <a:pt x="2509167" y="482548"/>
                    <a:pt x="2508801" y="482548"/>
                  </a:cubicBezTo>
                  <a:cubicBezTo>
                    <a:pt x="2508434" y="482915"/>
                    <a:pt x="2508434" y="482915"/>
                    <a:pt x="2508068" y="483281"/>
                  </a:cubicBezTo>
                  <a:cubicBezTo>
                    <a:pt x="2508068" y="483281"/>
                    <a:pt x="2507701" y="483281"/>
                    <a:pt x="2507701" y="483281"/>
                  </a:cubicBezTo>
                  <a:lnTo>
                    <a:pt x="2439193" y="596485"/>
                  </a:lnTo>
                  <a:lnTo>
                    <a:pt x="2436628" y="589890"/>
                  </a:lnTo>
                  <a:lnTo>
                    <a:pt x="2457877" y="521015"/>
                  </a:lnTo>
                  <a:cubicBezTo>
                    <a:pt x="2460808" y="520649"/>
                    <a:pt x="2463006" y="518817"/>
                    <a:pt x="2464472" y="516253"/>
                  </a:cubicBezTo>
                  <a:cubicBezTo>
                    <a:pt x="2465571" y="514421"/>
                    <a:pt x="2465571" y="511856"/>
                    <a:pt x="2464838" y="510025"/>
                  </a:cubicBezTo>
                  <a:cubicBezTo>
                    <a:pt x="2464105" y="507827"/>
                    <a:pt x="2462640" y="506361"/>
                    <a:pt x="2460441" y="505262"/>
                  </a:cubicBezTo>
                  <a:cubicBezTo>
                    <a:pt x="2456412" y="503430"/>
                    <a:pt x="2451283" y="505262"/>
                    <a:pt x="2449451" y="509658"/>
                  </a:cubicBezTo>
                  <a:cubicBezTo>
                    <a:pt x="2448718" y="511856"/>
                    <a:pt x="2448718" y="514055"/>
                    <a:pt x="2449451" y="515886"/>
                  </a:cubicBezTo>
                  <a:cubicBezTo>
                    <a:pt x="2449451" y="516253"/>
                    <a:pt x="2449818" y="516253"/>
                    <a:pt x="2449818" y="516253"/>
                  </a:cubicBezTo>
                  <a:lnTo>
                    <a:pt x="2422341" y="549958"/>
                  </a:lnTo>
                  <a:lnTo>
                    <a:pt x="2406587" y="508926"/>
                  </a:lnTo>
                  <a:cubicBezTo>
                    <a:pt x="2406587" y="508926"/>
                    <a:pt x="2406954" y="508926"/>
                    <a:pt x="2407320" y="508559"/>
                  </a:cubicBezTo>
                  <a:cubicBezTo>
                    <a:pt x="2408785" y="506728"/>
                    <a:pt x="2409518" y="504529"/>
                    <a:pt x="2409152" y="502331"/>
                  </a:cubicBezTo>
                  <a:cubicBezTo>
                    <a:pt x="2408785" y="497935"/>
                    <a:pt x="2404756" y="494638"/>
                    <a:pt x="2400360" y="494638"/>
                  </a:cubicBezTo>
                  <a:lnTo>
                    <a:pt x="2400360" y="494638"/>
                  </a:lnTo>
                  <a:cubicBezTo>
                    <a:pt x="2395963" y="495004"/>
                    <a:pt x="2392299" y="499034"/>
                    <a:pt x="2392666" y="503797"/>
                  </a:cubicBezTo>
                  <a:cubicBezTo>
                    <a:pt x="2393032" y="506361"/>
                    <a:pt x="2394864" y="508926"/>
                    <a:pt x="2397429" y="510025"/>
                  </a:cubicBezTo>
                  <a:lnTo>
                    <a:pt x="2394864" y="582197"/>
                  </a:lnTo>
                  <a:lnTo>
                    <a:pt x="2390468" y="587692"/>
                  </a:lnTo>
                  <a:lnTo>
                    <a:pt x="2362991" y="461299"/>
                  </a:lnTo>
                  <a:cubicBezTo>
                    <a:pt x="2362991" y="461299"/>
                    <a:pt x="2363357" y="461299"/>
                    <a:pt x="2363357" y="460933"/>
                  </a:cubicBezTo>
                  <a:cubicBezTo>
                    <a:pt x="2363724" y="459834"/>
                    <a:pt x="2363724" y="458369"/>
                    <a:pt x="2363357" y="457270"/>
                  </a:cubicBezTo>
                  <a:cubicBezTo>
                    <a:pt x="2362991" y="456170"/>
                    <a:pt x="2361892" y="455071"/>
                    <a:pt x="2360793" y="454705"/>
                  </a:cubicBezTo>
                  <a:cubicBezTo>
                    <a:pt x="2360060" y="454339"/>
                    <a:pt x="2359694" y="454339"/>
                    <a:pt x="2358961" y="454339"/>
                  </a:cubicBezTo>
                  <a:cubicBezTo>
                    <a:pt x="2358595" y="454339"/>
                    <a:pt x="2358229" y="455071"/>
                    <a:pt x="2357862" y="455071"/>
                  </a:cubicBezTo>
                  <a:lnTo>
                    <a:pt x="2182744" y="386563"/>
                  </a:lnTo>
                  <a:cubicBezTo>
                    <a:pt x="2182744" y="385830"/>
                    <a:pt x="2183111" y="385098"/>
                    <a:pt x="2182744" y="384365"/>
                  </a:cubicBezTo>
                  <a:cubicBezTo>
                    <a:pt x="2181279" y="380335"/>
                    <a:pt x="2177249" y="378137"/>
                    <a:pt x="2173219" y="379602"/>
                  </a:cubicBezTo>
                  <a:cubicBezTo>
                    <a:pt x="2172486" y="379969"/>
                    <a:pt x="2171754" y="380335"/>
                    <a:pt x="2171021" y="380701"/>
                  </a:cubicBezTo>
                  <a:lnTo>
                    <a:pt x="2046094" y="302301"/>
                  </a:lnTo>
                  <a:cubicBezTo>
                    <a:pt x="2046094" y="300103"/>
                    <a:pt x="2045361" y="297905"/>
                    <a:pt x="2043895" y="296440"/>
                  </a:cubicBezTo>
                  <a:lnTo>
                    <a:pt x="2084561" y="172611"/>
                  </a:lnTo>
                  <a:cubicBezTo>
                    <a:pt x="2086026" y="172245"/>
                    <a:pt x="2087126" y="171146"/>
                    <a:pt x="2087858" y="169681"/>
                  </a:cubicBezTo>
                  <a:cubicBezTo>
                    <a:pt x="2088957" y="166750"/>
                    <a:pt x="2087858" y="163453"/>
                    <a:pt x="2084927" y="162354"/>
                  </a:cubicBezTo>
                  <a:cubicBezTo>
                    <a:pt x="2081997" y="161254"/>
                    <a:pt x="2078699" y="162354"/>
                    <a:pt x="2077600" y="165284"/>
                  </a:cubicBezTo>
                  <a:lnTo>
                    <a:pt x="2077600" y="165284"/>
                  </a:lnTo>
                  <a:cubicBezTo>
                    <a:pt x="2077600" y="165651"/>
                    <a:pt x="2077600" y="166017"/>
                    <a:pt x="2077600" y="166383"/>
                  </a:cubicBezTo>
                  <a:lnTo>
                    <a:pt x="2050856" y="180305"/>
                  </a:lnTo>
                  <a:lnTo>
                    <a:pt x="2058183" y="80656"/>
                  </a:lnTo>
                  <a:cubicBezTo>
                    <a:pt x="2060381" y="79924"/>
                    <a:pt x="2062213" y="78458"/>
                    <a:pt x="2063312" y="76260"/>
                  </a:cubicBezTo>
                  <a:cubicBezTo>
                    <a:pt x="2064045" y="74062"/>
                    <a:pt x="2064045" y="71864"/>
                    <a:pt x="2063312" y="69665"/>
                  </a:cubicBezTo>
                  <a:cubicBezTo>
                    <a:pt x="2062579" y="67467"/>
                    <a:pt x="2060748" y="65636"/>
                    <a:pt x="2058916" y="64903"/>
                  </a:cubicBezTo>
                  <a:cubicBezTo>
                    <a:pt x="2054886" y="63438"/>
                    <a:pt x="2050490" y="64903"/>
                    <a:pt x="2048658" y="68200"/>
                  </a:cubicBezTo>
                  <a:lnTo>
                    <a:pt x="1875372" y="43654"/>
                  </a:lnTo>
                  <a:cubicBezTo>
                    <a:pt x="1875006" y="42922"/>
                    <a:pt x="1874639" y="42555"/>
                    <a:pt x="1873906" y="42189"/>
                  </a:cubicBezTo>
                  <a:cubicBezTo>
                    <a:pt x="1873174" y="41822"/>
                    <a:pt x="1872808" y="41822"/>
                    <a:pt x="1872075" y="41822"/>
                  </a:cubicBezTo>
                  <a:cubicBezTo>
                    <a:pt x="1871708" y="41822"/>
                    <a:pt x="1871342" y="42555"/>
                    <a:pt x="1870976" y="42555"/>
                  </a:cubicBezTo>
                  <a:lnTo>
                    <a:pt x="1761069" y="3355"/>
                  </a:lnTo>
                  <a:lnTo>
                    <a:pt x="1761069" y="3355"/>
                  </a:lnTo>
                  <a:cubicBezTo>
                    <a:pt x="1760703" y="1890"/>
                    <a:pt x="1759604" y="791"/>
                    <a:pt x="1758138" y="424"/>
                  </a:cubicBezTo>
                  <a:cubicBezTo>
                    <a:pt x="1755574" y="-675"/>
                    <a:pt x="1752277" y="424"/>
                    <a:pt x="1750811" y="2989"/>
                  </a:cubicBezTo>
                  <a:cubicBezTo>
                    <a:pt x="1750078" y="4454"/>
                    <a:pt x="1750078" y="5920"/>
                    <a:pt x="1750811" y="7385"/>
                  </a:cubicBezTo>
                  <a:cubicBezTo>
                    <a:pt x="1750811" y="8118"/>
                    <a:pt x="1751544" y="8118"/>
                    <a:pt x="1751910" y="8484"/>
                  </a:cubicBezTo>
                  <a:lnTo>
                    <a:pt x="1724433" y="192028"/>
                  </a:lnTo>
                  <a:cubicBezTo>
                    <a:pt x="1722235" y="192761"/>
                    <a:pt x="1720404" y="194226"/>
                    <a:pt x="1719671" y="196058"/>
                  </a:cubicBezTo>
                  <a:cubicBezTo>
                    <a:pt x="1718205" y="199722"/>
                    <a:pt x="1719671" y="203752"/>
                    <a:pt x="1722968" y="205950"/>
                  </a:cubicBezTo>
                  <a:lnTo>
                    <a:pt x="1717839" y="267131"/>
                  </a:lnTo>
                  <a:lnTo>
                    <a:pt x="1686699" y="213643"/>
                  </a:lnTo>
                  <a:cubicBezTo>
                    <a:pt x="1687798" y="212178"/>
                    <a:pt x="1688164" y="210712"/>
                    <a:pt x="1688164" y="208880"/>
                  </a:cubicBezTo>
                  <a:cubicBezTo>
                    <a:pt x="1688164" y="206682"/>
                    <a:pt x="1687065" y="204851"/>
                    <a:pt x="1685233" y="203385"/>
                  </a:cubicBezTo>
                  <a:cubicBezTo>
                    <a:pt x="1683402" y="201920"/>
                    <a:pt x="1681204" y="201553"/>
                    <a:pt x="1679006" y="201920"/>
                  </a:cubicBezTo>
                  <a:lnTo>
                    <a:pt x="1573861" y="49150"/>
                  </a:lnTo>
                  <a:cubicBezTo>
                    <a:pt x="1573861" y="48417"/>
                    <a:pt x="1574594" y="48051"/>
                    <a:pt x="1574228" y="47318"/>
                  </a:cubicBezTo>
                  <a:cubicBezTo>
                    <a:pt x="1574228" y="45852"/>
                    <a:pt x="1573495" y="44387"/>
                    <a:pt x="1572396" y="43654"/>
                  </a:cubicBezTo>
                  <a:cubicBezTo>
                    <a:pt x="1570198" y="41822"/>
                    <a:pt x="1566534" y="42189"/>
                    <a:pt x="1564703" y="44387"/>
                  </a:cubicBezTo>
                  <a:cubicBezTo>
                    <a:pt x="1563604" y="45486"/>
                    <a:pt x="1563237" y="46952"/>
                    <a:pt x="1563604" y="48417"/>
                  </a:cubicBezTo>
                  <a:lnTo>
                    <a:pt x="1563604" y="48417"/>
                  </a:lnTo>
                  <a:lnTo>
                    <a:pt x="1480074" y="133411"/>
                  </a:lnTo>
                  <a:lnTo>
                    <a:pt x="1333532" y="233060"/>
                  </a:lnTo>
                  <a:cubicBezTo>
                    <a:pt x="1329502" y="230496"/>
                    <a:pt x="1324373" y="231961"/>
                    <a:pt x="1321809" y="235991"/>
                  </a:cubicBezTo>
                  <a:cubicBezTo>
                    <a:pt x="1319244" y="240021"/>
                    <a:pt x="1320710" y="245150"/>
                    <a:pt x="1324740" y="247714"/>
                  </a:cubicBezTo>
                  <a:cubicBezTo>
                    <a:pt x="1326205" y="248447"/>
                    <a:pt x="1327671" y="248813"/>
                    <a:pt x="1329136" y="248813"/>
                  </a:cubicBezTo>
                  <a:cubicBezTo>
                    <a:pt x="1329502" y="248813"/>
                    <a:pt x="1329869" y="248447"/>
                    <a:pt x="1329869" y="248447"/>
                  </a:cubicBezTo>
                  <a:lnTo>
                    <a:pt x="1380059" y="335273"/>
                  </a:lnTo>
                  <a:lnTo>
                    <a:pt x="1349652" y="334541"/>
                  </a:lnTo>
                  <a:cubicBezTo>
                    <a:pt x="1349286" y="334174"/>
                    <a:pt x="1349286" y="333808"/>
                    <a:pt x="1349286" y="333441"/>
                  </a:cubicBezTo>
                  <a:cubicBezTo>
                    <a:pt x="1346721" y="331610"/>
                    <a:pt x="1343424" y="331976"/>
                    <a:pt x="1341226" y="334174"/>
                  </a:cubicBezTo>
                  <a:cubicBezTo>
                    <a:pt x="1339394" y="336372"/>
                    <a:pt x="1339394" y="340036"/>
                    <a:pt x="1341959" y="341868"/>
                  </a:cubicBezTo>
                  <a:cubicBezTo>
                    <a:pt x="1343058" y="342600"/>
                    <a:pt x="1344157" y="343333"/>
                    <a:pt x="1345622" y="343333"/>
                  </a:cubicBezTo>
                  <a:cubicBezTo>
                    <a:pt x="1345622" y="343333"/>
                    <a:pt x="1345988" y="343333"/>
                    <a:pt x="1345988" y="342967"/>
                  </a:cubicBezTo>
                  <a:lnTo>
                    <a:pt x="1436844" y="436387"/>
                  </a:lnTo>
                  <a:cubicBezTo>
                    <a:pt x="1436112" y="438585"/>
                    <a:pt x="1436478" y="440784"/>
                    <a:pt x="1437577" y="442615"/>
                  </a:cubicBezTo>
                  <a:lnTo>
                    <a:pt x="1359544" y="567909"/>
                  </a:lnTo>
                  <a:cubicBezTo>
                    <a:pt x="1356979" y="567543"/>
                    <a:pt x="1354415" y="568275"/>
                    <a:pt x="1352583" y="570107"/>
                  </a:cubicBezTo>
                  <a:cubicBezTo>
                    <a:pt x="1350751" y="572305"/>
                    <a:pt x="1350751" y="575602"/>
                    <a:pt x="1351850" y="578167"/>
                  </a:cubicBezTo>
                  <a:lnTo>
                    <a:pt x="1222527" y="718115"/>
                  </a:lnTo>
                  <a:cubicBezTo>
                    <a:pt x="1222527" y="718115"/>
                    <a:pt x="1222527" y="718115"/>
                    <a:pt x="1222527" y="718481"/>
                  </a:cubicBezTo>
                  <a:cubicBezTo>
                    <a:pt x="1222160" y="718847"/>
                    <a:pt x="1222160" y="718847"/>
                    <a:pt x="1222160" y="719214"/>
                  </a:cubicBezTo>
                  <a:cubicBezTo>
                    <a:pt x="1222160" y="719214"/>
                    <a:pt x="1221794" y="719214"/>
                    <a:pt x="1221794" y="719580"/>
                  </a:cubicBezTo>
                  <a:cubicBezTo>
                    <a:pt x="1221794" y="719946"/>
                    <a:pt x="1221794" y="719946"/>
                    <a:pt x="1221794" y="720313"/>
                  </a:cubicBezTo>
                  <a:cubicBezTo>
                    <a:pt x="1221794" y="720679"/>
                    <a:pt x="1221794" y="721046"/>
                    <a:pt x="1221794" y="721412"/>
                  </a:cubicBezTo>
                  <a:lnTo>
                    <a:pt x="1253301" y="850002"/>
                  </a:lnTo>
                  <a:lnTo>
                    <a:pt x="1247072" y="847072"/>
                  </a:lnTo>
                  <a:lnTo>
                    <a:pt x="1213368" y="782959"/>
                  </a:lnTo>
                  <a:cubicBezTo>
                    <a:pt x="1215199" y="780761"/>
                    <a:pt x="1215566" y="777831"/>
                    <a:pt x="1214833" y="775266"/>
                  </a:cubicBezTo>
                  <a:cubicBezTo>
                    <a:pt x="1213001" y="770870"/>
                    <a:pt x="1208239" y="769038"/>
                    <a:pt x="1204209" y="770504"/>
                  </a:cubicBezTo>
                  <a:cubicBezTo>
                    <a:pt x="1202011" y="771236"/>
                    <a:pt x="1200545" y="772702"/>
                    <a:pt x="1199446" y="774900"/>
                  </a:cubicBezTo>
                  <a:cubicBezTo>
                    <a:pt x="1198713" y="777098"/>
                    <a:pt x="1198713" y="779296"/>
                    <a:pt x="1199446" y="781128"/>
                  </a:cubicBezTo>
                  <a:cubicBezTo>
                    <a:pt x="1200545" y="783326"/>
                    <a:pt x="1202377" y="784791"/>
                    <a:pt x="1204575" y="785524"/>
                  </a:cubicBezTo>
                  <a:lnTo>
                    <a:pt x="1208971" y="828754"/>
                  </a:lnTo>
                  <a:lnTo>
                    <a:pt x="1169405" y="810436"/>
                  </a:lnTo>
                  <a:cubicBezTo>
                    <a:pt x="1169405" y="810070"/>
                    <a:pt x="1169772" y="810070"/>
                    <a:pt x="1169772" y="809703"/>
                  </a:cubicBezTo>
                  <a:cubicBezTo>
                    <a:pt x="1169772" y="807505"/>
                    <a:pt x="1168672" y="805307"/>
                    <a:pt x="1166840" y="804208"/>
                  </a:cubicBezTo>
                  <a:cubicBezTo>
                    <a:pt x="1163177" y="801277"/>
                    <a:pt x="1158048" y="802010"/>
                    <a:pt x="1155117" y="805307"/>
                  </a:cubicBezTo>
                  <a:cubicBezTo>
                    <a:pt x="1153652" y="807139"/>
                    <a:pt x="1152919" y="809337"/>
                    <a:pt x="1153286" y="811535"/>
                  </a:cubicBezTo>
                  <a:cubicBezTo>
                    <a:pt x="1153286" y="813733"/>
                    <a:pt x="1154385" y="815931"/>
                    <a:pt x="1156216" y="817030"/>
                  </a:cubicBezTo>
                  <a:cubicBezTo>
                    <a:pt x="1157682" y="818130"/>
                    <a:pt x="1159513" y="818862"/>
                    <a:pt x="1161712" y="818862"/>
                  </a:cubicBezTo>
                  <a:cubicBezTo>
                    <a:pt x="1162444" y="818862"/>
                    <a:pt x="1163177" y="818130"/>
                    <a:pt x="1163910" y="817763"/>
                  </a:cubicBezTo>
                  <a:lnTo>
                    <a:pt x="1213368" y="870885"/>
                  </a:lnTo>
                  <a:lnTo>
                    <a:pt x="1214100" y="877846"/>
                  </a:lnTo>
                  <a:lnTo>
                    <a:pt x="1102728" y="806406"/>
                  </a:lnTo>
                  <a:cubicBezTo>
                    <a:pt x="1102728" y="806406"/>
                    <a:pt x="1102362" y="806406"/>
                    <a:pt x="1102362" y="806406"/>
                  </a:cubicBezTo>
                  <a:cubicBezTo>
                    <a:pt x="1101996" y="806406"/>
                    <a:pt x="1101629" y="806040"/>
                    <a:pt x="1101263" y="806040"/>
                  </a:cubicBezTo>
                  <a:cubicBezTo>
                    <a:pt x="1101263" y="806040"/>
                    <a:pt x="1100897" y="805674"/>
                    <a:pt x="1100897" y="805674"/>
                  </a:cubicBezTo>
                  <a:cubicBezTo>
                    <a:pt x="1100897" y="805674"/>
                    <a:pt x="1100530" y="806040"/>
                    <a:pt x="1100164" y="806040"/>
                  </a:cubicBezTo>
                  <a:cubicBezTo>
                    <a:pt x="1099797" y="806040"/>
                    <a:pt x="1099431" y="806040"/>
                    <a:pt x="1099431" y="806040"/>
                  </a:cubicBezTo>
                  <a:lnTo>
                    <a:pt x="925046" y="882608"/>
                  </a:lnTo>
                  <a:cubicBezTo>
                    <a:pt x="922848" y="880776"/>
                    <a:pt x="919917" y="880044"/>
                    <a:pt x="917353" y="880776"/>
                  </a:cubicBezTo>
                  <a:cubicBezTo>
                    <a:pt x="915154" y="881509"/>
                    <a:pt x="913689" y="882974"/>
                    <a:pt x="912956" y="885173"/>
                  </a:cubicBezTo>
                  <a:cubicBezTo>
                    <a:pt x="912590" y="885539"/>
                    <a:pt x="912956" y="886272"/>
                    <a:pt x="912956" y="886638"/>
                  </a:cubicBezTo>
                  <a:lnTo>
                    <a:pt x="768979" y="919610"/>
                  </a:lnTo>
                  <a:cubicBezTo>
                    <a:pt x="767513" y="918145"/>
                    <a:pt x="765681" y="917046"/>
                    <a:pt x="763483" y="917046"/>
                  </a:cubicBezTo>
                  <a:lnTo>
                    <a:pt x="704866" y="800911"/>
                  </a:lnTo>
                  <a:cubicBezTo>
                    <a:pt x="706332" y="797980"/>
                    <a:pt x="705233" y="794683"/>
                    <a:pt x="702302" y="793584"/>
                  </a:cubicBezTo>
                  <a:cubicBezTo>
                    <a:pt x="701569" y="793217"/>
                    <a:pt x="700837" y="792851"/>
                    <a:pt x="699737" y="792851"/>
                  </a:cubicBezTo>
                  <a:cubicBezTo>
                    <a:pt x="699005" y="792851"/>
                    <a:pt x="698272" y="792851"/>
                    <a:pt x="697906" y="793217"/>
                  </a:cubicBezTo>
                  <a:cubicBezTo>
                    <a:pt x="694975" y="794317"/>
                    <a:pt x="693509" y="797614"/>
                    <a:pt x="694608" y="800544"/>
                  </a:cubicBezTo>
                  <a:cubicBezTo>
                    <a:pt x="694608" y="800544"/>
                    <a:pt x="694608" y="800544"/>
                    <a:pt x="694608" y="800544"/>
                  </a:cubicBezTo>
                  <a:cubicBezTo>
                    <a:pt x="694608" y="800911"/>
                    <a:pt x="694975" y="801277"/>
                    <a:pt x="695341" y="801644"/>
                  </a:cubicBezTo>
                  <a:lnTo>
                    <a:pt x="686182" y="830586"/>
                  </a:lnTo>
                  <a:lnTo>
                    <a:pt x="620971" y="755117"/>
                  </a:lnTo>
                  <a:cubicBezTo>
                    <a:pt x="622070" y="752918"/>
                    <a:pt x="622070" y="750720"/>
                    <a:pt x="621337" y="748522"/>
                  </a:cubicBezTo>
                  <a:cubicBezTo>
                    <a:pt x="619506" y="744126"/>
                    <a:pt x="614743" y="741928"/>
                    <a:pt x="610347" y="743393"/>
                  </a:cubicBezTo>
                  <a:cubicBezTo>
                    <a:pt x="606317" y="744859"/>
                    <a:pt x="604485" y="749255"/>
                    <a:pt x="605584" y="753285"/>
                  </a:cubicBezTo>
                  <a:lnTo>
                    <a:pt x="465636" y="858062"/>
                  </a:lnTo>
                  <a:cubicBezTo>
                    <a:pt x="465270" y="858062"/>
                    <a:pt x="465270" y="857696"/>
                    <a:pt x="465270" y="857696"/>
                  </a:cubicBezTo>
                  <a:cubicBezTo>
                    <a:pt x="464537" y="857696"/>
                    <a:pt x="464171" y="857696"/>
                    <a:pt x="463438" y="858062"/>
                  </a:cubicBezTo>
                  <a:cubicBezTo>
                    <a:pt x="462339" y="858429"/>
                    <a:pt x="461240" y="859528"/>
                    <a:pt x="460874" y="860993"/>
                  </a:cubicBezTo>
                  <a:lnTo>
                    <a:pt x="354997" y="910818"/>
                  </a:lnTo>
                  <a:cubicBezTo>
                    <a:pt x="354264" y="910451"/>
                    <a:pt x="353531" y="910085"/>
                    <a:pt x="352799" y="910085"/>
                  </a:cubicBezTo>
                  <a:cubicBezTo>
                    <a:pt x="352066" y="910085"/>
                    <a:pt x="351333" y="910085"/>
                    <a:pt x="350967" y="910451"/>
                  </a:cubicBezTo>
                  <a:cubicBezTo>
                    <a:pt x="348036" y="911550"/>
                    <a:pt x="346571" y="914481"/>
                    <a:pt x="347670" y="917412"/>
                  </a:cubicBezTo>
                  <a:cubicBezTo>
                    <a:pt x="348403" y="919610"/>
                    <a:pt x="350234" y="920709"/>
                    <a:pt x="352432" y="921076"/>
                  </a:cubicBezTo>
                  <a:lnTo>
                    <a:pt x="462339" y="1070182"/>
                  </a:lnTo>
                  <a:cubicBezTo>
                    <a:pt x="461240" y="1072014"/>
                    <a:pt x="460874" y="1074579"/>
                    <a:pt x="461973" y="1076410"/>
                  </a:cubicBezTo>
                  <a:cubicBezTo>
                    <a:pt x="463072" y="1079341"/>
                    <a:pt x="466003" y="1081539"/>
                    <a:pt x="469300" y="1081539"/>
                  </a:cubicBezTo>
                  <a:cubicBezTo>
                    <a:pt x="470033" y="1081539"/>
                    <a:pt x="470765" y="1081539"/>
                    <a:pt x="471132" y="1081173"/>
                  </a:cubicBezTo>
                  <a:lnTo>
                    <a:pt x="511431" y="1127700"/>
                  </a:lnTo>
                  <a:lnTo>
                    <a:pt x="451715" y="1111947"/>
                  </a:lnTo>
                  <a:cubicBezTo>
                    <a:pt x="450982" y="1108283"/>
                    <a:pt x="447685" y="1105352"/>
                    <a:pt x="443655" y="1105719"/>
                  </a:cubicBezTo>
                  <a:lnTo>
                    <a:pt x="443655" y="1105719"/>
                  </a:lnTo>
                  <a:cubicBezTo>
                    <a:pt x="441457" y="1105719"/>
                    <a:pt x="439625" y="1106818"/>
                    <a:pt x="438160" y="1108650"/>
                  </a:cubicBezTo>
                  <a:cubicBezTo>
                    <a:pt x="438160" y="1108650"/>
                    <a:pt x="438160" y="1109016"/>
                    <a:pt x="438160" y="1109016"/>
                  </a:cubicBezTo>
                  <a:lnTo>
                    <a:pt x="255715" y="1075311"/>
                  </a:lnTo>
                  <a:cubicBezTo>
                    <a:pt x="254615" y="1073479"/>
                    <a:pt x="252784" y="1072747"/>
                    <a:pt x="250952" y="1072380"/>
                  </a:cubicBezTo>
                  <a:lnTo>
                    <a:pt x="250952" y="1072380"/>
                  </a:lnTo>
                  <a:cubicBezTo>
                    <a:pt x="248021" y="1072747"/>
                    <a:pt x="245823" y="1075311"/>
                    <a:pt x="245823" y="1078242"/>
                  </a:cubicBezTo>
                  <a:cubicBezTo>
                    <a:pt x="245823" y="1078242"/>
                    <a:pt x="245823" y="1078242"/>
                    <a:pt x="245823" y="1078242"/>
                  </a:cubicBezTo>
                  <a:cubicBezTo>
                    <a:pt x="245823" y="1079707"/>
                    <a:pt x="246922" y="1081173"/>
                    <a:pt x="248021" y="1081906"/>
                  </a:cubicBezTo>
                  <a:lnTo>
                    <a:pt x="249120" y="1200971"/>
                  </a:lnTo>
                  <a:lnTo>
                    <a:pt x="215782" y="1374990"/>
                  </a:lnTo>
                  <a:cubicBezTo>
                    <a:pt x="211752" y="1375723"/>
                    <a:pt x="208821" y="1379753"/>
                    <a:pt x="209187" y="1383782"/>
                  </a:cubicBezTo>
                  <a:cubicBezTo>
                    <a:pt x="209554" y="1388179"/>
                    <a:pt x="213217" y="1391842"/>
                    <a:pt x="217614" y="1391842"/>
                  </a:cubicBezTo>
                  <a:lnTo>
                    <a:pt x="218346" y="1391842"/>
                  </a:lnTo>
                  <a:cubicBezTo>
                    <a:pt x="220544" y="1391476"/>
                    <a:pt x="222743" y="1390377"/>
                    <a:pt x="224208" y="1388545"/>
                  </a:cubicBezTo>
                  <a:lnTo>
                    <a:pt x="320559" y="1414190"/>
                  </a:lnTo>
                  <a:lnTo>
                    <a:pt x="298578" y="1435072"/>
                  </a:lnTo>
                  <a:cubicBezTo>
                    <a:pt x="298212" y="1435072"/>
                    <a:pt x="297846" y="1434706"/>
                    <a:pt x="297479" y="1434706"/>
                  </a:cubicBezTo>
                  <a:lnTo>
                    <a:pt x="297479" y="1434706"/>
                  </a:lnTo>
                  <a:cubicBezTo>
                    <a:pt x="296014" y="1434706"/>
                    <a:pt x="294915" y="1435439"/>
                    <a:pt x="293816" y="1436538"/>
                  </a:cubicBezTo>
                  <a:cubicBezTo>
                    <a:pt x="292716" y="1437637"/>
                    <a:pt x="292350" y="1439102"/>
                    <a:pt x="292716" y="1440567"/>
                  </a:cubicBezTo>
                  <a:cubicBezTo>
                    <a:pt x="293083" y="1443498"/>
                    <a:pt x="295281" y="1445697"/>
                    <a:pt x="298212" y="1445697"/>
                  </a:cubicBezTo>
                  <a:lnTo>
                    <a:pt x="298578" y="1445697"/>
                  </a:lnTo>
                  <a:cubicBezTo>
                    <a:pt x="300044" y="1445697"/>
                    <a:pt x="301509" y="1444964"/>
                    <a:pt x="302242" y="1443865"/>
                  </a:cubicBezTo>
                  <a:lnTo>
                    <a:pt x="302242" y="1443865"/>
                  </a:lnTo>
                  <a:lnTo>
                    <a:pt x="432298" y="1445697"/>
                  </a:lnTo>
                  <a:cubicBezTo>
                    <a:pt x="433397" y="1447895"/>
                    <a:pt x="434862" y="1449360"/>
                    <a:pt x="437061" y="1449726"/>
                  </a:cubicBezTo>
                  <a:lnTo>
                    <a:pt x="470765" y="1593338"/>
                  </a:lnTo>
                  <a:cubicBezTo>
                    <a:pt x="468567" y="1594803"/>
                    <a:pt x="467468" y="1597368"/>
                    <a:pt x="467468" y="1599932"/>
                  </a:cubicBezTo>
                  <a:cubicBezTo>
                    <a:pt x="467834" y="1602863"/>
                    <a:pt x="469666" y="1605061"/>
                    <a:pt x="472597" y="1606160"/>
                  </a:cubicBezTo>
                  <a:lnTo>
                    <a:pt x="480291" y="1796299"/>
                  </a:lnTo>
                  <a:cubicBezTo>
                    <a:pt x="480291" y="1796299"/>
                    <a:pt x="480291" y="1796299"/>
                    <a:pt x="480291" y="1796299"/>
                  </a:cubicBezTo>
                  <a:cubicBezTo>
                    <a:pt x="480291" y="1796299"/>
                    <a:pt x="480291" y="1796299"/>
                    <a:pt x="480291" y="1796299"/>
                  </a:cubicBezTo>
                  <a:cubicBezTo>
                    <a:pt x="480291" y="1796299"/>
                    <a:pt x="480657" y="1796665"/>
                    <a:pt x="480657" y="1797031"/>
                  </a:cubicBezTo>
                  <a:cubicBezTo>
                    <a:pt x="480657" y="1797764"/>
                    <a:pt x="481023" y="1798131"/>
                    <a:pt x="481756" y="1798497"/>
                  </a:cubicBezTo>
                  <a:cubicBezTo>
                    <a:pt x="481756" y="1798497"/>
                    <a:pt x="481756" y="1798863"/>
                    <a:pt x="482122" y="1798863"/>
                  </a:cubicBezTo>
                  <a:lnTo>
                    <a:pt x="595326" y="1867372"/>
                  </a:lnTo>
                  <a:lnTo>
                    <a:pt x="588732" y="1869936"/>
                  </a:lnTo>
                  <a:lnTo>
                    <a:pt x="519491" y="1848687"/>
                  </a:lnTo>
                  <a:cubicBezTo>
                    <a:pt x="519124" y="1845757"/>
                    <a:pt x="517659" y="1843559"/>
                    <a:pt x="515094" y="1842093"/>
                  </a:cubicBezTo>
                  <a:cubicBezTo>
                    <a:pt x="511064" y="1840261"/>
                    <a:pt x="505935" y="1842093"/>
                    <a:pt x="504104" y="1846489"/>
                  </a:cubicBezTo>
                  <a:cubicBezTo>
                    <a:pt x="502272" y="1850519"/>
                    <a:pt x="504104" y="1855648"/>
                    <a:pt x="508133" y="1857480"/>
                  </a:cubicBezTo>
                  <a:cubicBezTo>
                    <a:pt x="508133" y="1857480"/>
                    <a:pt x="508133" y="1857480"/>
                    <a:pt x="508133" y="1857480"/>
                  </a:cubicBezTo>
                  <a:cubicBezTo>
                    <a:pt x="509232" y="1857846"/>
                    <a:pt x="510332" y="1858213"/>
                    <a:pt x="511431" y="1858213"/>
                  </a:cubicBezTo>
                  <a:cubicBezTo>
                    <a:pt x="512896" y="1858213"/>
                    <a:pt x="513995" y="1857846"/>
                    <a:pt x="515094" y="1857114"/>
                  </a:cubicBezTo>
                  <a:lnTo>
                    <a:pt x="548799" y="1884590"/>
                  </a:lnTo>
                  <a:lnTo>
                    <a:pt x="507767" y="1899611"/>
                  </a:lnTo>
                  <a:cubicBezTo>
                    <a:pt x="505935" y="1897779"/>
                    <a:pt x="503737" y="1897046"/>
                    <a:pt x="501539" y="1897046"/>
                  </a:cubicBezTo>
                  <a:lnTo>
                    <a:pt x="501539" y="1897046"/>
                  </a:lnTo>
                  <a:cubicBezTo>
                    <a:pt x="499341" y="1897413"/>
                    <a:pt x="497143" y="1898145"/>
                    <a:pt x="496044" y="1899977"/>
                  </a:cubicBezTo>
                  <a:cubicBezTo>
                    <a:pt x="494578" y="1901809"/>
                    <a:pt x="493846" y="1904007"/>
                    <a:pt x="494212" y="1906205"/>
                  </a:cubicBezTo>
                  <a:cubicBezTo>
                    <a:pt x="494578" y="1910601"/>
                    <a:pt x="498242" y="1913899"/>
                    <a:pt x="502638" y="1913899"/>
                  </a:cubicBezTo>
                  <a:lnTo>
                    <a:pt x="503371" y="1913899"/>
                  </a:lnTo>
                  <a:cubicBezTo>
                    <a:pt x="505935" y="1913532"/>
                    <a:pt x="508500" y="1911701"/>
                    <a:pt x="509599" y="1909136"/>
                  </a:cubicBezTo>
                  <a:lnTo>
                    <a:pt x="581771" y="1911701"/>
                  </a:lnTo>
                  <a:lnTo>
                    <a:pt x="587266" y="1916097"/>
                  </a:lnTo>
                  <a:lnTo>
                    <a:pt x="457943" y="1944306"/>
                  </a:lnTo>
                  <a:cubicBezTo>
                    <a:pt x="457576" y="1944306"/>
                    <a:pt x="457576" y="1944673"/>
                    <a:pt x="457210" y="1945039"/>
                  </a:cubicBezTo>
                  <a:cubicBezTo>
                    <a:pt x="456844" y="1945405"/>
                    <a:pt x="456477" y="1945039"/>
                    <a:pt x="456477" y="1945405"/>
                  </a:cubicBezTo>
                  <a:cubicBezTo>
                    <a:pt x="456477" y="1945771"/>
                    <a:pt x="456477" y="1945771"/>
                    <a:pt x="456477" y="1945771"/>
                  </a:cubicBezTo>
                  <a:cubicBezTo>
                    <a:pt x="456477" y="1945771"/>
                    <a:pt x="456111" y="1945771"/>
                    <a:pt x="456111" y="1946138"/>
                  </a:cubicBezTo>
                  <a:cubicBezTo>
                    <a:pt x="456111" y="1946504"/>
                    <a:pt x="456111" y="1946504"/>
                    <a:pt x="456111" y="1946504"/>
                  </a:cubicBezTo>
                  <a:cubicBezTo>
                    <a:pt x="456111" y="1946504"/>
                    <a:pt x="456111" y="1946504"/>
                    <a:pt x="455745" y="1946504"/>
                  </a:cubicBezTo>
                  <a:lnTo>
                    <a:pt x="386503" y="2123821"/>
                  </a:lnTo>
                  <a:cubicBezTo>
                    <a:pt x="383573" y="2123821"/>
                    <a:pt x="381008" y="2125652"/>
                    <a:pt x="379909" y="2127850"/>
                  </a:cubicBezTo>
                  <a:cubicBezTo>
                    <a:pt x="379176" y="2129682"/>
                    <a:pt x="379176" y="2132247"/>
                    <a:pt x="379909" y="2134078"/>
                  </a:cubicBezTo>
                  <a:cubicBezTo>
                    <a:pt x="379909" y="2134445"/>
                    <a:pt x="380642" y="2134811"/>
                    <a:pt x="381008" y="2135178"/>
                  </a:cubicBezTo>
                  <a:lnTo>
                    <a:pt x="302608" y="2260105"/>
                  </a:lnTo>
                  <a:cubicBezTo>
                    <a:pt x="300410" y="2259738"/>
                    <a:pt x="298212" y="2260837"/>
                    <a:pt x="296746" y="2262303"/>
                  </a:cubicBezTo>
                  <a:lnTo>
                    <a:pt x="173285" y="2221637"/>
                  </a:lnTo>
                  <a:cubicBezTo>
                    <a:pt x="172918" y="2220172"/>
                    <a:pt x="171819" y="2219073"/>
                    <a:pt x="170354" y="2218340"/>
                  </a:cubicBezTo>
                  <a:cubicBezTo>
                    <a:pt x="167423" y="2217241"/>
                    <a:pt x="164492" y="2218340"/>
                    <a:pt x="163027" y="2221271"/>
                  </a:cubicBezTo>
                  <a:cubicBezTo>
                    <a:pt x="161928" y="2224202"/>
                    <a:pt x="163027" y="2227499"/>
                    <a:pt x="165958" y="2228598"/>
                  </a:cubicBezTo>
                  <a:cubicBezTo>
                    <a:pt x="166324" y="2228598"/>
                    <a:pt x="166690" y="2228964"/>
                    <a:pt x="167057" y="2228964"/>
                  </a:cubicBezTo>
                  <a:lnTo>
                    <a:pt x="180978" y="2255342"/>
                  </a:lnTo>
                  <a:lnTo>
                    <a:pt x="81329" y="2248015"/>
                  </a:lnTo>
                  <a:cubicBezTo>
                    <a:pt x="80597" y="2245817"/>
                    <a:pt x="79131" y="2243985"/>
                    <a:pt x="76933" y="2242886"/>
                  </a:cubicBezTo>
                  <a:cubicBezTo>
                    <a:pt x="72537" y="2241054"/>
                    <a:pt x="67408" y="2242886"/>
                    <a:pt x="65576" y="2247282"/>
                  </a:cubicBezTo>
                  <a:cubicBezTo>
                    <a:pt x="64111" y="2251312"/>
                    <a:pt x="65576" y="2255709"/>
                    <a:pt x="69240" y="2257540"/>
                  </a:cubicBezTo>
                  <a:lnTo>
                    <a:pt x="43961" y="2433024"/>
                  </a:lnTo>
                  <a:lnTo>
                    <a:pt x="3662" y="2545862"/>
                  </a:lnTo>
                  <a:cubicBezTo>
                    <a:pt x="731" y="2546594"/>
                    <a:pt x="-734" y="2549892"/>
                    <a:pt x="365" y="2552456"/>
                  </a:cubicBezTo>
                  <a:cubicBezTo>
                    <a:pt x="365" y="2552456"/>
                    <a:pt x="365" y="2552823"/>
                    <a:pt x="365" y="2552823"/>
                  </a:cubicBezTo>
                  <a:cubicBezTo>
                    <a:pt x="731" y="2554288"/>
                    <a:pt x="1830" y="2555387"/>
                    <a:pt x="3296" y="2555753"/>
                  </a:cubicBezTo>
                  <a:cubicBezTo>
                    <a:pt x="4028" y="2556120"/>
                    <a:pt x="4761" y="2556120"/>
                    <a:pt x="5494" y="2556120"/>
                  </a:cubicBezTo>
                  <a:cubicBezTo>
                    <a:pt x="6959" y="2556120"/>
                    <a:pt x="8058" y="2555387"/>
                    <a:pt x="9157" y="2554655"/>
                  </a:cubicBezTo>
                  <a:lnTo>
                    <a:pt x="192335" y="2582131"/>
                  </a:lnTo>
                  <a:cubicBezTo>
                    <a:pt x="193068" y="2584329"/>
                    <a:pt x="194533" y="2586161"/>
                    <a:pt x="196365" y="2586894"/>
                  </a:cubicBezTo>
                  <a:cubicBezTo>
                    <a:pt x="200029" y="2588359"/>
                    <a:pt x="204425" y="2586894"/>
                    <a:pt x="206257" y="2583597"/>
                  </a:cubicBezTo>
                  <a:lnTo>
                    <a:pt x="267438" y="2587993"/>
                  </a:lnTo>
                  <a:lnTo>
                    <a:pt x="213950" y="2619133"/>
                  </a:lnTo>
                  <a:cubicBezTo>
                    <a:pt x="210653" y="2616935"/>
                    <a:pt x="206257" y="2617667"/>
                    <a:pt x="203692" y="2620232"/>
                  </a:cubicBezTo>
                  <a:cubicBezTo>
                    <a:pt x="202227" y="2622064"/>
                    <a:pt x="201860" y="2624262"/>
                    <a:pt x="202227" y="2626460"/>
                  </a:cubicBezTo>
                  <a:lnTo>
                    <a:pt x="49823" y="2731971"/>
                  </a:lnTo>
                  <a:cubicBezTo>
                    <a:pt x="47991" y="2731238"/>
                    <a:pt x="45793" y="2731971"/>
                    <a:pt x="44328" y="2733436"/>
                  </a:cubicBezTo>
                  <a:cubicBezTo>
                    <a:pt x="43229" y="2734535"/>
                    <a:pt x="42862" y="2736000"/>
                    <a:pt x="43229" y="2737466"/>
                  </a:cubicBezTo>
                  <a:cubicBezTo>
                    <a:pt x="43229" y="2738931"/>
                    <a:pt x="43961" y="2740397"/>
                    <a:pt x="45060" y="2741130"/>
                  </a:cubicBezTo>
                  <a:cubicBezTo>
                    <a:pt x="46159" y="2741862"/>
                    <a:pt x="47258" y="2742595"/>
                    <a:pt x="48724" y="2742595"/>
                  </a:cubicBezTo>
                  <a:cubicBezTo>
                    <a:pt x="48724" y="2742595"/>
                    <a:pt x="49090" y="2742595"/>
                    <a:pt x="49090" y="2742228"/>
                  </a:cubicBezTo>
                  <a:lnTo>
                    <a:pt x="134451" y="2825758"/>
                  </a:lnTo>
                  <a:lnTo>
                    <a:pt x="234100" y="2972666"/>
                  </a:lnTo>
                  <a:cubicBezTo>
                    <a:pt x="231902" y="2976330"/>
                    <a:pt x="232268" y="2980726"/>
                    <a:pt x="235565" y="2983657"/>
                  </a:cubicBezTo>
                  <a:cubicBezTo>
                    <a:pt x="237030" y="2985122"/>
                    <a:pt x="239229" y="2985855"/>
                    <a:pt x="241060" y="2985855"/>
                  </a:cubicBezTo>
                  <a:cubicBezTo>
                    <a:pt x="243625" y="2985855"/>
                    <a:pt x="246189" y="2984756"/>
                    <a:pt x="247655" y="2982924"/>
                  </a:cubicBezTo>
                  <a:cubicBezTo>
                    <a:pt x="249120" y="2981092"/>
                    <a:pt x="249853" y="2978894"/>
                    <a:pt x="249487" y="2976330"/>
                  </a:cubicBezTo>
                  <a:lnTo>
                    <a:pt x="335946" y="2926139"/>
                  </a:lnTo>
                  <a:lnTo>
                    <a:pt x="335214" y="2956546"/>
                  </a:lnTo>
                  <a:cubicBezTo>
                    <a:pt x="334847" y="2956913"/>
                    <a:pt x="334481" y="2956913"/>
                    <a:pt x="334115" y="2956913"/>
                  </a:cubicBezTo>
                  <a:cubicBezTo>
                    <a:pt x="331917" y="2959111"/>
                    <a:pt x="332283" y="2962775"/>
                    <a:pt x="334847" y="2964973"/>
                  </a:cubicBezTo>
                  <a:cubicBezTo>
                    <a:pt x="337045" y="2967171"/>
                    <a:pt x="340709" y="2966804"/>
                    <a:pt x="342907" y="2964240"/>
                  </a:cubicBezTo>
                  <a:lnTo>
                    <a:pt x="342907" y="2964240"/>
                  </a:lnTo>
                  <a:cubicBezTo>
                    <a:pt x="344006" y="2963141"/>
                    <a:pt x="344373" y="2961675"/>
                    <a:pt x="344006" y="2960210"/>
                  </a:cubicBezTo>
                  <a:lnTo>
                    <a:pt x="437061" y="2869720"/>
                  </a:lnTo>
                  <a:cubicBezTo>
                    <a:pt x="437793" y="2870086"/>
                    <a:pt x="438526" y="2870453"/>
                    <a:pt x="439625" y="2870453"/>
                  </a:cubicBezTo>
                  <a:cubicBezTo>
                    <a:pt x="441090" y="2870086"/>
                    <a:pt x="442189" y="2869720"/>
                    <a:pt x="443288" y="2868621"/>
                  </a:cubicBezTo>
                  <a:lnTo>
                    <a:pt x="568582" y="2946655"/>
                  </a:lnTo>
                  <a:cubicBezTo>
                    <a:pt x="568216" y="2949219"/>
                    <a:pt x="568949" y="2951784"/>
                    <a:pt x="571147" y="2953616"/>
                  </a:cubicBezTo>
                  <a:cubicBezTo>
                    <a:pt x="572612" y="2954714"/>
                    <a:pt x="574444" y="2955447"/>
                    <a:pt x="576276" y="2955447"/>
                  </a:cubicBezTo>
                  <a:cubicBezTo>
                    <a:pt x="577375" y="2955447"/>
                    <a:pt x="578107" y="2954714"/>
                    <a:pt x="578840" y="2954348"/>
                  </a:cubicBezTo>
                  <a:lnTo>
                    <a:pt x="719154" y="3083672"/>
                  </a:lnTo>
                  <a:cubicBezTo>
                    <a:pt x="719521" y="3084038"/>
                    <a:pt x="719887" y="3083672"/>
                    <a:pt x="719887" y="3084038"/>
                  </a:cubicBezTo>
                  <a:cubicBezTo>
                    <a:pt x="719887" y="3084404"/>
                    <a:pt x="720253" y="3084404"/>
                    <a:pt x="720620" y="3084404"/>
                  </a:cubicBezTo>
                  <a:cubicBezTo>
                    <a:pt x="720986" y="3084404"/>
                    <a:pt x="721352" y="3084404"/>
                    <a:pt x="721352" y="3084404"/>
                  </a:cubicBezTo>
                  <a:lnTo>
                    <a:pt x="721352" y="3084404"/>
                  </a:lnTo>
                  <a:lnTo>
                    <a:pt x="722085" y="3084404"/>
                  </a:lnTo>
                  <a:lnTo>
                    <a:pt x="850676" y="3052898"/>
                  </a:lnTo>
                  <a:lnTo>
                    <a:pt x="847745" y="3059126"/>
                  </a:lnTo>
                  <a:lnTo>
                    <a:pt x="783633" y="3092831"/>
                  </a:lnTo>
                  <a:cubicBezTo>
                    <a:pt x="781435" y="3090999"/>
                    <a:pt x="778504" y="3090632"/>
                    <a:pt x="775939" y="3091365"/>
                  </a:cubicBezTo>
                  <a:cubicBezTo>
                    <a:pt x="771543" y="3093197"/>
                    <a:pt x="769711" y="3097959"/>
                    <a:pt x="771177" y="3101990"/>
                  </a:cubicBezTo>
                  <a:cubicBezTo>
                    <a:pt x="772276" y="3105286"/>
                    <a:pt x="775573" y="3107118"/>
                    <a:pt x="778870" y="3107118"/>
                  </a:cubicBezTo>
                  <a:cubicBezTo>
                    <a:pt x="779969" y="3107118"/>
                    <a:pt x="781068" y="3106752"/>
                    <a:pt x="781801" y="3106386"/>
                  </a:cubicBezTo>
                  <a:cubicBezTo>
                    <a:pt x="783999" y="3105653"/>
                    <a:pt x="785465" y="3104188"/>
                    <a:pt x="786564" y="3101990"/>
                  </a:cubicBezTo>
                  <a:cubicBezTo>
                    <a:pt x="786564" y="3101623"/>
                    <a:pt x="786564" y="3101623"/>
                    <a:pt x="786564" y="3101257"/>
                  </a:cubicBezTo>
                  <a:lnTo>
                    <a:pt x="829793" y="3096861"/>
                  </a:lnTo>
                  <a:lnTo>
                    <a:pt x="811476" y="3136427"/>
                  </a:lnTo>
                  <a:cubicBezTo>
                    <a:pt x="808911" y="3136427"/>
                    <a:pt x="806713" y="3137160"/>
                    <a:pt x="805248" y="3138991"/>
                  </a:cubicBezTo>
                  <a:cubicBezTo>
                    <a:pt x="803782" y="3140823"/>
                    <a:pt x="803050" y="3143021"/>
                    <a:pt x="803416" y="3145219"/>
                  </a:cubicBezTo>
                  <a:cubicBezTo>
                    <a:pt x="803782" y="3149616"/>
                    <a:pt x="807812" y="3153279"/>
                    <a:pt x="812575" y="3152913"/>
                  </a:cubicBezTo>
                  <a:cubicBezTo>
                    <a:pt x="814773" y="3152546"/>
                    <a:pt x="816971" y="3151814"/>
                    <a:pt x="818070" y="3149982"/>
                  </a:cubicBezTo>
                  <a:cubicBezTo>
                    <a:pt x="819536" y="3148150"/>
                    <a:pt x="820268" y="3145952"/>
                    <a:pt x="819902" y="3143754"/>
                  </a:cubicBezTo>
                  <a:cubicBezTo>
                    <a:pt x="819902" y="3143021"/>
                    <a:pt x="819169" y="3142655"/>
                    <a:pt x="819169" y="3142289"/>
                  </a:cubicBezTo>
                  <a:lnTo>
                    <a:pt x="871924" y="3092831"/>
                  </a:lnTo>
                  <a:lnTo>
                    <a:pt x="878885" y="3092098"/>
                  </a:lnTo>
                  <a:lnTo>
                    <a:pt x="807446" y="3203470"/>
                  </a:lnTo>
                  <a:cubicBezTo>
                    <a:pt x="807446" y="3203470"/>
                    <a:pt x="807446" y="3203836"/>
                    <a:pt x="807446" y="3203836"/>
                  </a:cubicBezTo>
                  <a:cubicBezTo>
                    <a:pt x="807446" y="3203836"/>
                    <a:pt x="806713" y="3204569"/>
                    <a:pt x="806713" y="3204935"/>
                  </a:cubicBezTo>
                  <a:cubicBezTo>
                    <a:pt x="806713" y="3205302"/>
                    <a:pt x="807080" y="3205668"/>
                    <a:pt x="807080" y="3206034"/>
                  </a:cubicBezTo>
                  <a:cubicBezTo>
                    <a:pt x="807080" y="3206401"/>
                    <a:pt x="807080" y="3206401"/>
                    <a:pt x="807080" y="3206767"/>
                  </a:cubicBezTo>
                  <a:lnTo>
                    <a:pt x="883648" y="3381152"/>
                  </a:lnTo>
                  <a:cubicBezTo>
                    <a:pt x="881816" y="3383350"/>
                    <a:pt x="881083" y="3386281"/>
                    <a:pt x="881816" y="3388846"/>
                  </a:cubicBezTo>
                  <a:cubicBezTo>
                    <a:pt x="882915" y="3391410"/>
                    <a:pt x="885113" y="3392875"/>
                    <a:pt x="887678" y="3393608"/>
                  </a:cubicBezTo>
                  <a:lnTo>
                    <a:pt x="920650" y="3537220"/>
                  </a:lnTo>
                  <a:cubicBezTo>
                    <a:pt x="918818" y="3538685"/>
                    <a:pt x="918085" y="3540517"/>
                    <a:pt x="918085" y="3542715"/>
                  </a:cubicBezTo>
                  <a:lnTo>
                    <a:pt x="801951" y="3601332"/>
                  </a:lnTo>
                  <a:cubicBezTo>
                    <a:pt x="801218" y="3600966"/>
                    <a:pt x="800485" y="3600599"/>
                    <a:pt x="799753" y="3600599"/>
                  </a:cubicBezTo>
                  <a:cubicBezTo>
                    <a:pt x="799020" y="3600599"/>
                    <a:pt x="798287" y="3600599"/>
                    <a:pt x="797554" y="3600966"/>
                  </a:cubicBezTo>
                  <a:cubicBezTo>
                    <a:pt x="794623" y="3602065"/>
                    <a:pt x="793158" y="3605362"/>
                    <a:pt x="794257" y="3608293"/>
                  </a:cubicBezTo>
                  <a:cubicBezTo>
                    <a:pt x="794990" y="3610491"/>
                    <a:pt x="797188" y="3611956"/>
                    <a:pt x="799386" y="3611956"/>
                  </a:cubicBezTo>
                  <a:cubicBezTo>
                    <a:pt x="800119" y="3611956"/>
                    <a:pt x="800852" y="3611956"/>
                    <a:pt x="801218" y="3611590"/>
                  </a:cubicBezTo>
                  <a:cubicBezTo>
                    <a:pt x="801584" y="3611590"/>
                    <a:pt x="801584" y="3610857"/>
                    <a:pt x="801951" y="3610857"/>
                  </a:cubicBezTo>
                  <a:lnTo>
                    <a:pt x="830893" y="3620016"/>
                  </a:lnTo>
                  <a:lnTo>
                    <a:pt x="755423" y="3685594"/>
                  </a:lnTo>
                  <a:cubicBezTo>
                    <a:pt x="753225" y="3684495"/>
                    <a:pt x="751027" y="3684495"/>
                    <a:pt x="748829" y="3685227"/>
                  </a:cubicBezTo>
                  <a:cubicBezTo>
                    <a:pt x="744433" y="3687059"/>
                    <a:pt x="742235" y="3691822"/>
                    <a:pt x="744066" y="3696584"/>
                  </a:cubicBezTo>
                  <a:cubicBezTo>
                    <a:pt x="745532" y="3699881"/>
                    <a:pt x="748463" y="3702080"/>
                    <a:pt x="752126" y="3702080"/>
                  </a:cubicBezTo>
                  <a:cubicBezTo>
                    <a:pt x="752859" y="3702080"/>
                    <a:pt x="753592" y="3702080"/>
                    <a:pt x="753958" y="3701713"/>
                  </a:cubicBezTo>
                  <a:lnTo>
                    <a:pt x="860201" y="3843493"/>
                  </a:lnTo>
                  <a:lnTo>
                    <a:pt x="911124" y="3951201"/>
                  </a:lnTo>
                  <a:lnTo>
                    <a:pt x="911124" y="3951201"/>
                  </a:lnTo>
                  <a:cubicBezTo>
                    <a:pt x="910758" y="3952667"/>
                    <a:pt x="910758" y="3954132"/>
                    <a:pt x="911124" y="3955231"/>
                  </a:cubicBezTo>
                  <a:cubicBezTo>
                    <a:pt x="911857" y="3957430"/>
                    <a:pt x="914055" y="3958895"/>
                    <a:pt x="916253" y="3958895"/>
                  </a:cubicBezTo>
                  <a:cubicBezTo>
                    <a:pt x="916986" y="3958895"/>
                    <a:pt x="917719" y="3958528"/>
                    <a:pt x="918085" y="3958528"/>
                  </a:cubicBezTo>
                  <a:cubicBezTo>
                    <a:pt x="919551" y="3958162"/>
                    <a:pt x="920650" y="3957063"/>
                    <a:pt x="921016" y="3955598"/>
                  </a:cubicBezTo>
                  <a:cubicBezTo>
                    <a:pt x="921382" y="3954865"/>
                    <a:pt x="921016" y="3954499"/>
                    <a:pt x="921016" y="3953766"/>
                  </a:cubicBezTo>
                  <a:lnTo>
                    <a:pt x="1070489" y="3843493"/>
                  </a:lnTo>
                  <a:cubicBezTo>
                    <a:pt x="1071588" y="3844226"/>
                    <a:pt x="1072687" y="3844592"/>
                    <a:pt x="1074153" y="3844592"/>
                  </a:cubicBezTo>
                  <a:cubicBezTo>
                    <a:pt x="1075252" y="3844592"/>
                    <a:pt x="1075984" y="3844592"/>
                    <a:pt x="1077083" y="3844226"/>
                  </a:cubicBezTo>
                  <a:cubicBezTo>
                    <a:pt x="1080747" y="3842760"/>
                    <a:pt x="1082579" y="3838730"/>
                    <a:pt x="1081480" y="3835067"/>
                  </a:cubicBezTo>
                  <a:lnTo>
                    <a:pt x="1128007" y="3795134"/>
                  </a:lnTo>
                  <a:lnTo>
                    <a:pt x="1112254" y="3854850"/>
                  </a:lnTo>
                  <a:cubicBezTo>
                    <a:pt x="1108224" y="3855583"/>
                    <a:pt x="1105659" y="3859246"/>
                    <a:pt x="1106026" y="3862910"/>
                  </a:cubicBezTo>
                  <a:cubicBezTo>
                    <a:pt x="1106392" y="3865108"/>
                    <a:pt x="1107491" y="3866939"/>
                    <a:pt x="1109323" y="3868405"/>
                  </a:cubicBezTo>
                  <a:lnTo>
                    <a:pt x="1075618" y="4050850"/>
                  </a:lnTo>
                  <a:cubicBezTo>
                    <a:pt x="1075252" y="4051216"/>
                    <a:pt x="1074519" y="4051216"/>
                    <a:pt x="1074153" y="4051583"/>
                  </a:cubicBezTo>
                  <a:cubicBezTo>
                    <a:pt x="1073054" y="4052682"/>
                    <a:pt x="1072687" y="4054147"/>
                    <a:pt x="1073054" y="4055613"/>
                  </a:cubicBezTo>
                  <a:cubicBezTo>
                    <a:pt x="1073420" y="4058544"/>
                    <a:pt x="1075618" y="4060742"/>
                    <a:pt x="1078549" y="4060742"/>
                  </a:cubicBezTo>
                  <a:lnTo>
                    <a:pt x="1078915" y="4060742"/>
                  </a:lnTo>
                  <a:cubicBezTo>
                    <a:pt x="1080381" y="4060742"/>
                    <a:pt x="1081480" y="4060009"/>
                    <a:pt x="1082579" y="4058910"/>
                  </a:cubicBezTo>
                  <a:lnTo>
                    <a:pt x="1082579" y="4058910"/>
                  </a:lnTo>
                  <a:lnTo>
                    <a:pt x="1201644" y="4057811"/>
                  </a:lnTo>
                  <a:lnTo>
                    <a:pt x="1376030" y="4091149"/>
                  </a:lnTo>
                  <a:cubicBezTo>
                    <a:pt x="1376762" y="4094813"/>
                    <a:pt x="1380059" y="4097743"/>
                    <a:pt x="1384089" y="4097743"/>
                  </a:cubicBezTo>
                  <a:lnTo>
                    <a:pt x="1384822" y="4097743"/>
                  </a:lnTo>
                  <a:cubicBezTo>
                    <a:pt x="1389585" y="4097377"/>
                    <a:pt x="1392882" y="4092981"/>
                    <a:pt x="1392516" y="4088218"/>
                  </a:cubicBezTo>
                  <a:cubicBezTo>
                    <a:pt x="1392149" y="4086020"/>
                    <a:pt x="1391050" y="4083822"/>
                    <a:pt x="1389218" y="4082357"/>
                  </a:cubicBezTo>
                  <a:lnTo>
                    <a:pt x="1414863" y="3985639"/>
                  </a:lnTo>
                  <a:lnTo>
                    <a:pt x="1435745" y="4007620"/>
                  </a:lnTo>
                  <a:cubicBezTo>
                    <a:pt x="1435745" y="4007986"/>
                    <a:pt x="1435379" y="4008353"/>
                    <a:pt x="1435379" y="4008719"/>
                  </a:cubicBezTo>
                  <a:cubicBezTo>
                    <a:pt x="1435745" y="4011650"/>
                    <a:pt x="1437944" y="4013848"/>
                    <a:pt x="1440875" y="4013848"/>
                  </a:cubicBezTo>
                  <a:lnTo>
                    <a:pt x="1441607" y="4013848"/>
                  </a:lnTo>
                  <a:cubicBezTo>
                    <a:pt x="1444538" y="4013482"/>
                    <a:pt x="1446736" y="4010917"/>
                    <a:pt x="1446736" y="4007620"/>
                  </a:cubicBezTo>
                  <a:cubicBezTo>
                    <a:pt x="1446736" y="4006155"/>
                    <a:pt x="1446003" y="4004689"/>
                    <a:pt x="1444538" y="4003956"/>
                  </a:cubicBezTo>
                  <a:lnTo>
                    <a:pt x="1446370" y="3873534"/>
                  </a:lnTo>
                  <a:cubicBezTo>
                    <a:pt x="1448202" y="3872435"/>
                    <a:pt x="1449667" y="3870969"/>
                    <a:pt x="1450400" y="3868771"/>
                  </a:cubicBezTo>
                  <a:lnTo>
                    <a:pt x="1594011" y="3835067"/>
                  </a:lnTo>
                  <a:cubicBezTo>
                    <a:pt x="1595476" y="3836899"/>
                    <a:pt x="1597675" y="3838364"/>
                    <a:pt x="1600239" y="3838364"/>
                  </a:cubicBezTo>
                  <a:lnTo>
                    <a:pt x="1600972" y="3838364"/>
                  </a:lnTo>
                  <a:cubicBezTo>
                    <a:pt x="1603903" y="3837997"/>
                    <a:pt x="1606101" y="3836166"/>
                    <a:pt x="1607200" y="3833235"/>
                  </a:cubicBezTo>
                  <a:lnTo>
                    <a:pt x="1797705" y="3825542"/>
                  </a:lnTo>
                  <a:lnTo>
                    <a:pt x="1797705" y="3825542"/>
                  </a:lnTo>
                  <a:cubicBezTo>
                    <a:pt x="1798071" y="3825542"/>
                    <a:pt x="1798071" y="3825542"/>
                    <a:pt x="1798437" y="3825542"/>
                  </a:cubicBezTo>
                  <a:lnTo>
                    <a:pt x="1798437" y="3825542"/>
                  </a:lnTo>
                  <a:lnTo>
                    <a:pt x="1798804" y="3825542"/>
                  </a:lnTo>
                  <a:cubicBezTo>
                    <a:pt x="1799170" y="3825542"/>
                    <a:pt x="1799170" y="3825175"/>
                    <a:pt x="1799170" y="3825175"/>
                  </a:cubicBezTo>
                  <a:cubicBezTo>
                    <a:pt x="1799536" y="3825175"/>
                    <a:pt x="1799903" y="3824809"/>
                    <a:pt x="1799903" y="3824442"/>
                  </a:cubicBezTo>
                  <a:cubicBezTo>
                    <a:pt x="1799903" y="3824442"/>
                    <a:pt x="1800269" y="3824442"/>
                    <a:pt x="1800269" y="3824076"/>
                  </a:cubicBezTo>
                  <a:lnTo>
                    <a:pt x="1868777" y="3710140"/>
                  </a:lnTo>
                  <a:lnTo>
                    <a:pt x="1871342" y="3716734"/>
                  </a:lnTo>
                  <a:lnTo>
                    <a:pt x="1850093" y="3785975"/>
                  </a:lnTo>
                  <a:cubicBezTo>
                    <a:pt x="1847529" y="3786341"/>
                    <a:pt x="1844964" y="3787807"/>
                    <a:pt x="1843865" y="3790371"/>
                  </a:cubicBezTo>
                  <a:cubicBezTo>
                    <a:pt x="1842034" y="3794768"/>
                    <a:pt x="1843865" y="3799530"/>
                    <a:pt x="1848262" y="3801362"/>
                  </a:cubicBezTo>
                  <a:cubicBezTo>
                    <a:pt x="1849361" y="3801728"/>
                    <a:pt x="1850460" y="3802095"/>
                    <a:pt x="1851559" y="3802095"/>
                  </a:cubicBezTo>
                  <a:cubicBezTo>
                    <a:pt x="1854856" y="3802095"/>
                    <a:pt x="1857787" y="3800263"/>
                    <a:pt x="1859252" y="3797332"/>
                  </a:cubicBezTo>
                  <a:cubicBezTo>
                    <a:pt x="1860351" y="3795134"/>
                    <a:pt x="1859985" y="3792570"/>
                    <a:pt x="1858886" y="3790371"/>
                  </a:cubicBezTo>
                  <a:lnTo>
                    <a:pt x="1886363" y="3756667"/>
                  </a:lnTo>
                  <a:lnTo>
                    <a:pt x="1901383" y="3797332"/>
                  </a:lnTo>
                  <a:cubicBezTo>
                    <a:pt x="1899551" y="3799164"/>
                    <a:pt x="1898819" y="3801362"/>
                    <a:pt x="1898819" y="3803927"/>
                  </a:cubicBezTo>
                  <a:cubicBezTo>
                    <a:pt x="1899185" y="3808323"/>
                    <a:pt x="1902849" y="3811620"/>
                    <a:pt x="1907245" y="3811620"/>
                  </a:cubicBezTo>
                  <a:lnTo>
                    <a:pt x="1907978" y="3811620"/>
                  </a:lnTo>
                  <a:cubicBezTo>
                    <a:pt x="1912374" y="3811254"/>
                    <a:pt x="1916037" y="3807224"/>
                    <a:pt x="1915671" y="3802461"/>
                  </a:cubicBezTo>
                  <a:cubicBezTo>
                    <a:pt x="1915305" y="3799897"/>
                    <a:pt x="1913473" y="3797332"/>
                    <a:pt x="1910908" y="3796233"/>
                  </a:cubicBezTo>
                  <a:lnTo>
                    <a:pt x="1913473" y="3723695"/>
                  </a:lnTo>
                  <a:lnTo>
                    <a:pt x="1917869" y="3718199"/>
                  </a:lnTo>
                  <a:lnTo>
                    <a:pt x="1945346" y="3844592"/>
                  </a:lnTo>
                  <a:cubicBezTo>
                    <a:pt x="1945346" y="3844592"/>
                    <a:pt x="1944979" y="3844592"/>
                    <a:pt x="1944979" y="3844958"/>
                  </a:cubicBezTo>
                  <a:cubicBezTo>
                    <a:pt x="1943880" y="3847523"/>
                    <a:pt x="1944979" y="3850087"/>
                    <a:pt x="1947544" y="3851186"/>
                  </a:cubicBezTo>
                  <a:cubicBezTo>
                    <a:pt x="1948277" y="3851553"/>
                    <a:pt x="1949009" y="3851553"/>
                    <a:pt x="1949376" y="3851553"/>
                  </a:cubicBezTo>
                  <a:cubicBezTo>
                    <a:pt x="1949742" y="3851553"/>
                    <a:pt x="1950109" y="3850820"/>
                    <a:pt x="1950475" y="3850820"/>
                  </a:cubicBezTo>
                  <a:lnTo>
                    <a:pt x="2125593" y="3919328"/>
                  </a:lnTo>
                  <a:cubicBezTo>
                    <a:pt x="2125593" y="3920061"/>
                    <a:pt x="2125226" y="3920794"/>
                    <a:pt x="2125593" y="3921527"/>
                  </a:cubicBezTo>
                  <a:cubicBezTo>
                    <a:pt x="2126325" y="3923725"/>
                    <a:pt x="2127791" y="3925190"/>
                    <a:pt x="2129989" y="3926289"/>
                  </a:cubicBezTo>
                  <a:cubicBezTo>
                    <a:pt x="2131088" y="3926656"/>
                    <a:pt x="2132187" y="3927022"/>
                    <a:pt x="2133286" y="3927022"/>
                  </a:cubicBezTo>
                  <a:cubicBezTo>
                    <a:pt x="2134752" y="3927022"/>
                    <a:pt x="2136584" y="3926656"/>
                    <a:pt x="2137682" y="3925556"/>
                  </a:cubicBezTo>
                  <a:lnTo>
                    <a:pt x="2262243" y="4003590"/>
                  </a:lnTo>
                  <a:cubicBezTo>
                    <a:pt x="2261877" y="4004689"/>
                    <a:pt x="2261877" y="4005788"/>
                    <a:pt x="2262243" y="4006888"/>
                  </a:cubicBezTo>
                  <a:cubicBezTo>
                    <a:pt x="2262610" y="4007986"/>
                    <a:pt x="2263709" y="4008353"/>
                    <a:pt x="2264441" y="4009086"/>
                  </a:cubicBezTo>
                  <a:lnTo>
                    <a:pt x="2223776" y="4132913"/>
                  </a:lnTo>
                  <a:cubicBezTo>
                    <a:pt x="2222310" y="4133280"/>
                    <a:pt x="2221212" y="4134379"/>
                    <a:pt x="2220479" y="4135844"/>
                  </a:cubicBezTo>
                  <a:cubicBezTo>
                    <a:pt x="2219746" y="4137310"/>
                    <a:pt x="2219746" y="4138775"/>
                    <a:pt x="2220479" y="4140241"/>
                  </a:cubicBezTo>
                  <a:cubicBezTo>
                    <a:pt x="2220845" y="4141706"/>
                    <a:pt x="2221944" y="4142805"/>
                    <a:pt x="2223410" y="4143172"/>
                  </a:cubicBezTo>
                  <a:cubicBezTo>
                    <a:pt x="2224142" y="4143538"/>
                    <a:pt x="2224875" y="4143538"/>
                    <a:pt x="2225608" y="4143538"/>
                  </a:cubicBezTo>
                  <a:cubicBezTo>
                    <a:pt x="2227806" y="4143538"/>
                    <a:pt x="2230004" y="4142072"/>
                    <a:pt x="2230737" y="4140241"/>
                  </a:cubicBezTo>
                  <a:cubicBezTo>
                    <a:pt x="2230737" y="4139874"/>
                    <a:pt x="2230737" y="4139508"/>
                    <a:pt x="2230737" y="4139142"/>
                  </a:cubicBezTo>
                  <a:lnTo>
                    <a:pt x="2257481" y="4125220"/>
                  </a:lnTo>
                  <a:lnTo>
                    <a:pt x="2250154" y="4224869"/>
                  </a:lnTo>
                  <a:cubicBezTo>
                    <a:pt x="2245757" y="4226334"/>
                    <a:pt x="2243193" y="4231097"/>
                    <a:pt x="2244658" y="4235493"/>
                  </a:cubicBezTo>
                  <a:cubicBezTo>
                    <a:pt x="2245391" y="4237692"/>
                    <a:pt x="2247223" y="4239890"/>
                    <a:pt x="2249421" y="4240622"/>
                  </a:cubicBezTo>
                  <a:cubicBezTo>
                    <a:pt x="2250520" y="4240988"/>
                    <a:pt x="2251986" y="4241355"/>
                    <a:pt x="2253084" y="4241355"/>
                  </a:cubicBezTo>
                  <a:cubicBezTo>
                    <a:pt x="2256015" y="4241355"/>
                    <a:pt x="2258580" y="4239890"/>
                    <a:pt x="2260045" y="4237325"/>
                  </a:cubicBezTo>
                  <a:lnTo>
                    <a:pt x="2432965" y="4262237"/>
                  </a:lnTo>
                  <a:cubicBezTo>
                    <a:pt x="2433332" y="4262970"/>
                    <a:pt x="2433698" y="4263336"/>
                    <a:pt x="2434430" y="4263703"/>
                  </a:cubicBezTo>
                  <a:cubicBezTo>
                    <a:pt x="2435163" y="4264069"/>
                    <a:pt x="2435530" y="4264069"/>
                    <a:pt x="2436262" y="4264069"/>
                  </a:cubicBezTo>
                  <a:cubicBezTo>
                    <a:pt x="2436995" y="4264069"/>
                    <a:pt x="2436995" y="4263336"/>
                    <a:pt x="2437361" y="4263336"/>
                  </a:cubicBezTo>
                  <a:lnTo>
                    <a:pt x="2547634" y="4302536"/>
                  </a:lnTo>
                  <a:lnTo>
                    <a:pt x="2547634" y="4302536"/>
                  </a:lnTo>
                  <a:cubicBezTo>
                    <a:pt x="2548000" y="4304002"/>
                    <a:pt x="2549100" y="4305101"/>
                    <a:pt x="2550565" y="4305467"/>
                  </a:cubicBezTo>
                  <a:cubicBezTo>
                    <a:pt x="2551298" y="4305834"/>
                    <a:pt x="2552030" y="4305834"/>
                    <a:pt x="2552763" y="4305834"/>
                  </a:cubicBezTo>
                  <a:cubicBezTo>
                    <a:pt x="2554961" y="4305834"/>
                    <a:pt x="2556793" y="4304734"/>
                    <a:pt x="2557526" y="4302536"/>
                  </a:cubicBezTo>
                  <a:cubicBezTo>
                    <a:pt x="2558259" y="4301071"/>
                    <a:pt x="2558259" y="4299605"/>
                    <a:pt x="2557526" y="4298506"/>
                  </a:cubicBezTo>
                  <a:cubicBezTo>
                    <a:pt x="2557159" y="4297773"/>
                    <a:pt x="2556793" y="4297773"/>
                    <a:pt x="2556427" y="4297407"/>
                  </a:cubicBezTo>
                  <a:lnTo>
                    <a:pt x="2584270" y="4113863"/>
                  </a:lnTo>
                  <a:cubicBezTo>
                    <a:pt x="2588300" y="4112764"/>
                    <a:pt x="2590498" y="4108734"/>
                    <a:pt x="2589399" y="4104704"/>
                  </a:cubicBezTo>
                  <a:cubicBezTo>
                    <a:pt x="2589399" y="4104338"/>
                    <a:pt x="2589399" y="4104338"/>
                    <a:pt x="2589033" y="4103972"/>
                  </a:cubicBezTo>
                  <a:cubicBezTo>
                    <a:pt x="2588300" y="4102506"/>
                    <a:pt x="2586834" y="4101041"/>
                    <a:pt x="2585369" y="4100308"/>
                  </a:cubicBezTo>
                  <a:lnTo>
                    <a:pt x="2589765" y="4038760"/>
                  </a:lnTo>
                  <a:lnTo>
                    <a:pt x="2620905" y="4092248"/>
                  </a:lnTo>
                  <a:cubicBezTo>
                    <a:pt x="2619806" y="4093714"/>
                    <a:pt x="2619440" y="4095179"/>
                    <a:pt x="2619440" y="4097011"/>
                  </a:cubicBezTo>
                  <a:cubicBezTo>
                    <a:pt x="2619440" y="4099209"/>
                    <a:pt x="2620539" y="4101041"/>
                    <a:pt x="2622371" y="4102506"/>
                  </a:cubicBezTo>
                  <a:cubicBezTo>
                    <a:pt x="2623836" y="4103605"/>
                    <a:pt x="2625668" y="4104338"/>
                    <a:pt x="2627500" y="4104338"/>
                  </a:cubicBezTo>
                  <a:cubicBezTo>
                    <a:pt x="2627866" y="4104338"/>
                    <a:pt x="2628232" y="4103972"/>
                    <a:pt x="2628599" y="4103972"/>
                  </a:cubicBezTo>
                  <a:lnTo>
                    <a:pt x="2734109" y="4256742"/>
                  </a:lnTo>
                  <a:cubicBezTo>
                    <a:pt x="2733376" y="4258574"/>
                    <a:pt x="2734109" y="4260772"/>
                    <a:pt x="2735575" y="4262237"/>
                  </a:cubicBezTo>
                  <a:cubicBezTo>
                    <a:pt x="2736674" y="4262970"/>
                    <a:pt x="2737773" y="4263703"/>
                    <a:pt x="2739238" y="4263336"/>
                  </a:cubicBezTo>
                  <a:cubicBezTo>
                    <a:pt x="2740703" y="4263336"/>
                    <a:pt x="2742535" y="4262603"/>
                    <a:pt x="2743268" y="4261505"/>
                  </a:cubicBezTo>
                  <a:cubicBezTo>
                    <a:pt x="2744367" y="4260405"/>
                    <a:pt x="2744734" y="4258940"/>
                    <a:pt x="2744367" y="4257474"/>
                  </a:cubicBezTo>
                  <a:lnTo>
                    <a:pt x="2827530" y="4172480"/>
                  </a:lnTo>
                  <a:lnTo>
                    <a:pt x="2827896" y="4172114"/>
                  </a:lnTo>
                  <a:lnTo>
                    <a:pt x="2828262" y="4172114"/>
                  </a:lnTo>
                  <a:lnTo>
                    <a:pt x="2974438" y="4072831"/>
                  </a:lnTo>
                  <a:cubicBezTo>
                    <a:pt x="2977736" y="4075396"/>
                    <a:pt x="2982498" y="4075030"/>
                    <a:pt x="2985429" y="4071366"/>
                  </a:cubicBezTo>
                  <a:cubicBezTo>
                    <a:pt x="2985429" y="4071366"/>
                    <a:pt x="2985429" y="4071366"/>
                    <a:pt x="2985429" y="4071366"/>
                  </a:cubicBezTo>
                  <a:cubicBezTo>
                    <a:pt x="2986894" y="4069534"/>
                    <a:pt x="2987627" y="4067336"/>
                    <a:pt x="2987627" y="4065138"/>
                  </a:cubicBezTo>
                  <a:cubicBezTo>
                    <a:pt x="2987261" y="4062940"/>
                    <a:pt x="2986161" y="4060742"/>
                    <a:pt x="2984696" y="4059276"/>
                  </a:cubicBezTo>
                  <a:cubicBezTo>
                    <a:pt x="2982865" y="4057811"/>
                    <a:pt x="2980666" y="4057078"/>
                    <a:pt x="2978102" y="4057444"/>
                  </a:cubicBezTo>
                  <a:lnTo>
                    <a:pt x="2927911" y="3970984"/>
                  </a:lnTo>
                  <a:lnTo>
                    <a:pt x="2957952" y="3971717"/>
                  </a:lnTo>
                  <a:cubicBezTo>
                    <a:pt x="2958319" y="3972084"/>
                    <a:pt x="2957952" y="3972450"/>
                    <a:pt x="2958319" y="3972816"/>
                  </a:cubicBezTo>
                  <a:cubicBezTo>
                    <a:pt x="2959418" y="3973549"/>
                    <a:pt x="2960517" y="3974282"/>
                    <a:pt x="2961982" y="3974282"/>
                  </a:cubicBezTo>
                  <a:cubicBezTo>
                    <a:pt x="2963814" y="3974282"/>
                    <a:pt x="2965279" y="3973549"/>
                    <a:pt x="2966379" y="3972084"/>
                  </a:cubicBezTo>
                  <a:cubicBezTo>
                    <a:pt x="2968210" y="3969519"/>
                    <a:pt x="2967844" y="3966222"/>
                    <a:pt x="2965646" y="3964024"/>
                  </a:cubicBezTo>
                  <a:cubicBezTo>
                    <a:pt x="2964547" y="3963291"/>
                    <a:pt x="2963081" y="3962925"/>
                    <a:pt x="2961616" y="3962925"/>
                  </a:cubicBezTo>
                  <a:lnTo>
                    <a:pt x="2870760" y="3869504"/>
                  </a:lnTo>
                  <a:cubicBezTo>
                    <a:pt x="2871493" y="3867306"/>
                    <a:pt x="2871126" y="3865108"/>
                    <a:pt x="2870027" y="3863276"/>
                  </a:cubicBezTo>
                  <a:lnTo>
                    <a:pt x="2947694" y="3738349"/>
                  </a:lnTo>
                  <a:cubicBezTo>
                    <a:pt x="2948061" y="3738349"/>
                    <a:pt x="2948061" y="3738715"/>
                    <a:pt x="2948427" y="3738715"/>
                  </a:cubicBezTo>
                  <a:cubicBezTo>
                    <a:pt x="2950991" y="3738715"/>
                    <a:pt x="2953189" y="3737616"/>
                    <a:pt x="2954655" y="3735784"/>
                  </a:cubicBezTo>
                  <a:cubicBezTo>
                    <a:pt x="2956121" y="3733953"/>
                    <a:pt x="2956853" y="3732121"/>
                    <a:pt x="2956487" y="3729922"/>
                  </a:cubicBezTo>
                  <a:cubicBezTo>
                    <a:pt x="2956487" y="3729190"/>
                    <a:pt x="2955754" y="3728824"/>
                    <a:pt x="2955388" y="3728091"/>
                  </a:cubicBezTo>
                  <a:lnTo>
                    <a:pt x="3084345" y="3588143"/>
                  </a:lnTo>
                  <a:cubicBezTo>
                    <a:pt x="3085077" y="3587411"/>
                    <a:pt x="3085444" y="3586311"/>
                    <a:pt x="3085077" y="3585212"/>
                  </a:cubicBezTo>
                  <a:cubicBezTo>
                    <a:pt x="3085077" y="3585212"/>
                    <a:pt x="3085077" y="3585212"/>
                    <a:pt x="3085077" y="3584846"/>
                  </a:cubicBezTo>
                  <a:lnTo>
                    <a:pt x="3053571" y="3456255"/>
                  </a:lnTo>
                  <a:lnTo>
                    <a:pt x="3060166" y="3459186"/>
                  </a:lnTo>
                  <a:lnTo>
                    <a:pt x="3093870" y="3523298"/>
                  </a:lnTo>
                  <a:cubicBezTo>
                    <a:pt x="3093504" y="3523665"/>
                    <a:pt x="3092771" y="3524031"/>
                    <a:pt x="3092771" y="3524397"/>
                  </a:cubicBezTo>
                  <a:cubicBezTo>
                    <a:pt x="3090939" y="3528794"/>
                    <a:pt x="3092771" y="3533556"/>
                    <a:pt x="3097167" y="3535388"/>
                  </a:cubicBezTo>
                  <a:cubicBezTo>
                    <a:pt x="3098267" y="3535754"/>
                    <a:pt x="3099365" y="3536121"/>
                    <a:pt x="3100465" y="3536121"/>
                  </a:cubicBezTo>
                  <a:cubicBezTo>
                    <a:pt x="3101563" y="3536121"/>
                    <a:pt x="3102663" y="3535754"/>
                    <a:pt x="3103395" y="3535388"/>
                  </a:cubicBezTo>
                  <a:cubicBezTo>
                    <a:pt x="3107792" y="3533556"/>
                    <a:pt x="3109624" y="3528794"/>
                    <a:pt x="3108158" y="3524763"/>
                  </a:cubicBezTo>
                  <a:cubicBezTo>
                    <a:pt x="3107059" y="3522565"/>
                    <a:pt x="3105227" y="3520734"/>
                    <a:pt x="3103029" y="3520367"/>
                  </a:cubicBezTo>
                  <a:lnTo>
                    <a:pt x="3098633" y="3477137"/>
                  </a:lnTo>
                  <a:lnTo>
                    <a:pt x="3138199" y="3495089"/>
                  </a:lnTo>
                  <a:cubicBezTo>
                    <a:pt x="3138199" y="3495455"/>
                    <a:pt x="3137833" y="3495455"/>
                    <a:pt x="3137833" y="3495822"/>
                  </a:cubicBezTo>
                  <a:cubicBezTo>
                    <a:pt x="3138199" y="3500218"/>
                    <a:pt x="3142229" y="3503881"/>
                    <a:pt x="3146992" y="3503515"/>
                  </a:cubicBezTo>
                  <a:cubicBezTo>
                    <a:pt x="3149190" y="3503149"/>
                    <a:pt x="3151388" y="3502416"/>
                    <a:pt x="3152487" y="3500584"/>
                  </a:cubicBezTo>
                  <a:cubicBezTo>
                    <a:pt x="3155418" y="3496920"/>
                    <a:pt x="3155052" y="3491791"/>
                    <a:pt x="3151388" y="3488861"/>
                  </a:cubicBezTo>
                  <a:cubicBezTo>
                    <a:pt x="3149190" y="3487029"/>
                    <a:pt x="3146259" y="3486663"/>
                    <a:pt x="3143694" y="3487762"/>
                  </a:cubicBezTo>
                  <a:lnTo>
                    <a:pt x="3094236" y="3435006"/>
                  </a:lnTo>
                  <a:lnTo>
                    <a:pt x="3093504" y="3428046"/>
                  </a:lnTo>
                  <a:lnTo>
                    <a:pt x="3204876" y="3499485"/>
                  </a:lnTo>
                  <a:lnTo>
                    <a:pt x="3204876" y="3499485"/>
                  </a:lnTo>
                  <a:cubicBezTo>
                    <a:pt x="3205242" y="3499485"/>
                    <a:pt x="3205608" y="3499852"/>
                    <a:pt x="3205975" y="3499852"/>
                  </a:cubicBezTo>
                  <a:cubicBezTo>
                    <a:pt x="3205975" y="3499852"/>
                    <a:pt x="3206341" y="3499852"/>
                    <a:pt x="3206708" y="3499852"/>
                  </a:cubicBezTo>
                  <a:lnTo>
                    <a:pt x="3206708" y="3499852"/>
                  </a:lnTo>
                  <a:lnTo>
                    <a:pt x="3207074" y="3499852"/>
                  </a:lnTo>
                  <a:cubicBezTo>
                    <a:pt x="3207440" y="3499852"/>
                    <a:pt x="3208173" y="3499852"/>
                    <a:pt x="3208539" y="3499485"/>
                  </a:cubicBezTo>
                  <a:lnTo>
                    <a:pt x="3382558" y="3423283"/>
                  </a:lnTo>
                  <a:cubicBezTo>
                    <a:pt x="3384024" y="3424749"/>
                    <a:pt x="3385856" y="3425481"/>
                    <a:pt x="3387687" y="3425481"/>
                  </a:cubicBezTo>
                  <a:cubicBezTo>
                    <a:pt x="3388786" y="3425481"/>
                    <a:pt x="3389519" y="3425115"/>
                    <a:pt x="3390618" y="3424749"/>
                  </a:cubicBezTo>
                  <a:cubicBezTo>
                    <a:pt x="3393183" y="3423649"/>
                    <a:pt x="3394648" y="3421451"/>
                    <a:pt x="3395014" y="3418887"/>
                  </a:cubicBezTo>
                  <a:lnTo>
                    <a:pt x="3538626" y="3386281"/>
                  </a:lnTo>
                  <a:cubicBezTo>
                    <a:pt x="3540091" y="3388113"/>
                    <a:pt x="3542289" y="3389212"/>
                    <a:pt x="3544487" y="3389579"/>
                  </a:cubicBezTo>
                  <a:lnTo>
                    <a:pt x="3544854" y="3389579"/>
                  </a:lnTo>
                  <a:lnTo>
                    <a:pt x="3603104" y="3504981"/>
                  </a:lnTo>
                  <a:lnTo>
                    <a:pt x="3603104" y="3504981"/>
                  </a:lnTo>
                  <a:cubicBezTo>
                    <a:pt x="3602372" y="3506446"/>
                    <a:pt x="3602372" y="3507911"/>
                    <a:pt x="3603104" y="3509377"/>
                  </a:cubicBezTo>
                  <a:cubicBezTo>
                    <a:pt x="3603837" y="3511575"/>
                    <a:pt x="3606035" y="3513040"/>
                    <a:pt x="3608233" y="3513040"/>
                  </a:cubicBezTo>
                  <a:cubicBezTo>
                    <a:pt x="3608966" y="3513040"/>
                    <a:pt x="3609699" y="3513040"/>
                    <a:pt x="3610431" y="3512674"/>
                  </a:cubicBezTo>
                  <a:cubicBezTo>
                    <a:pt x="3613362" y="3511575"/>
                    <a:pt x="3614828" y="3508277"/>
                    <a:pt x="3613729" y="3505347"/>
                  </a:cubicBezTo>
                  <a:cubicBezTo>
                    <a:pt x="3613362" y="3504981"/>
                    <a:pt x="3613362" y="3504614"/>
                    <a:pt x="3612996" y="3504614"/>
                  </a:cubicBezTo>
                  <a:lnTo>
                    <a:pt x="3622155" y="3476038"/>
                  </a:lnTo>
                  <a:lnTo>
                    <a:pt x="3687366" y="3551508"/>
                  </a:lnTo>
                  <a:cubicBezTo>
                    <a:pt x="3685168" y="3555537"/>
                    <a:pt x="3687000" y="3560666"/>
                    <a:pt x="3691029" y="3562864"/>
                  </a:cubicBezTo>
                  <a:cubicBezTo>
                    <a:pt x="3692129" y="3563597"/>
                    <a:pt x="3693594" y="3563964"/>
                    <a:pt x="3695059" y="3563964"/>
                  </a:cubicBezTo>
                  <a:cubicBezTo>
                    <a:pt x="3696158" y="3563964"/>
                    <a:pt x="3697258" y="3563597"/>
                    <a:pt x="3697990" y="3563231"/>
                  </a:cubicBezTo>
                  <a:cubicBezTo>
                    <a:pt x="3702020" y="3561766"/>
                    <a:pt x="3703852" y="3557369"/>
                    <a:pt x="3702753" y="3553339"/>
                  </a:cubicBezTo>
                  <a:lnTo>
                    <a:pt x="3770895" y="3502416"/>
                  </a:lnTo>
                  <a:cubicBezTo>
                    <a:pt x="3806798" y="3475305"/>
                    <a:pt x="3842701" y="3448562"/>
                    <a:pt x="3844532" y="3447096"/>
                  </a:cubicBezTo>
                  <a:lnTo>
                    <a:pt x="3952241" y="3395806"/>
                  </a:lnTo>
                  <a:cubicBezTo>
                    <a:pt x="3952974" y="3396173"/>
                    <a:pt x="3953707" y="3396539"/>
                    <a:pt x="3954439" y="3396539"/>
                  </a:cubicBezTo>
                  <a:cubicBezTo>
                    <a:pt x="3955172" y="3396539"/>
                    <a:pt x="3955905" y="3396539"/>
                    <a:pt x="3956271" y="3396173"/>
                  </a:cubicBezTo>
                  <a:cubicBezTo>
                    <a:pt x="3957736" y="3395806"/>
                    <a:pt x="3958835" y="3394707"/>
                    <a:pt x="3959202" y="3393242"/>
                  </a:cubicBezTo>
                  <a:cubicBezTo>
                    <a:pt x="3959934" y="3391777"/>
                    <a:pt x="3959934" y="3390311"/>
                    <a:pt x="3959202" y="3388846"/>
                  </a:cubicBezTo>
                  <a:cubicBezTo>
                    <a:pt x="3958469" y="3387014"/>
                    <a:pt x="3956637" y="3385548"/>
                    <a:pt x="3954439" y="3385548"/>
                  </a:cubicBezTo>
                  <a:lnTo>
                    <a:pt x="3844532" y="3236808"/>
                  </a:lnTo>
                  <a:cubicBezTo>
                    <a:pt x="3844532" y="3236808"/>
                    <a:pt x="3844899" y="3236442"/>
                    <a:pt x="3844899" y="3236442"/>
                  </a:cubicBezTo>
                  <a:cubicBezTo>
                    <a:pt x="3845632" y="3234610"/>
                    <a:pt x="3845632" y="3232412"/>
                    <a:pt x="3844899" y="3230214"/>
                  </a:cubicBezTo>
                  <a:cubicBezTo>
                    <a:pt x="3843433" y="3226550"/>
                    <a:pt x="3839403" y="3224719"/>
                    <a:pt x="3835740" y="3225817"/>
                  </a:cubicBezTo>
                  <a:lnTo>
                    <a:pt x="3795074" y="3178924"/>
                  </a:lnTo>
                  <a:lnTo>
                    <a:pt x="3854791" y="3194677"/>
                  </a:lnTo>
                  <a:cubicBezTo>
                    <a:pt x="3855523" y="3198341"/>
                    <a:pt x="3858454" y="3200906"/>
                    <a:pt x="3862118" y="3200906"/>
                  </a:cubicBezTo>
                  <a:lnTo>
                    <a:pt x="3862850" y="3200906"/>
                  </a:lnTo>
                  <a:cubicBezTo>
                    <a:pt x="3865048" y="3200906"/>
                    <a:pt x="3866880" y="3199806"/>
                    <a:pt x="3867979" y="3197975"/>
                  </a:cubicBezTo>
                  <a:cubicBezTo>
                    <a:pt x="3867979" y="3197975"/>
                    <a:pt x="3867979" y="3197608"/>
                    <a:pt x="3867979" y="3197608"/>
                  </a:cubicBezTo>
                  <a:lnTo>
                    <a:pt x="4050424" y="3231313"/>
                  </a:lnTo>
                  <a:cubicBezTo>
                    <a:pt x="4051157" y="3233145"/>
                    <a:pt x="4052989" y="3233878"/>
                    <a:pt x="4054821" y="3234244"/>
                  </a:cubicBezTo>
                  <a:lnTo>
                    <a:pt x="4055187" y="3234244"/>
                  </a:lnTo>
                  <a:cubicBezTo>
                    <a:pt x="4058118" y="3233878"/>
                    <a:pt x="4060316" y="3231313"/>
                    <a:pt x="4059950" y="3228382"/>
                  </a:cubicBezTo>
                  <a:cubicBezTo>
                    <a:pt x="4059950" y="3226917"/>
                    <a:pt x="4058850" y="3225451"/>
                    <a:pt x="4057751" y="3224719"/>
                  </a:cubicBezTo>
                  <a:lnTo>
                    <a:pt x="4056652" y="3105653"/>
                  </a:lnTo>
                  <a:lnTo>
                    <a:pt x="4089991" y="2931268"/>
                  </a:lnTo>
                  <a:cubicBezTo>
                    <a:pt x="4094020" y="2930535"/>
                    <a:pt x="4096951" y="2926872"/>
                    <a:pt x="4096585" y="2922475"/>
                  </a:cubicBezTo>
                  <a:cubicBezTo>
                    <a:pt x="4096218" y="2917713"/>
                    <a:pt x="4092189" y="2914415"/>
                    <a:pt x="4087426" y="2914415"/>
                  </a:cubicBezTo>
                  <a:lnTo>
                    <a:pt x="4087426" y="2914415"/>
                  </a:lnTo>
                  <a:cubicBezTo>
                    <a:pt x="4085228" y="2914782"/>
                    <a:pt x="4083030" y="2915881"/>
                    <a:pt x="4081564" y="2917713"/>
                  </a:cubicBezTo>
                  <a:lnTo>
                    <a:pt x="3985213" y="2892068"/>
                  </a:lnTo>
                  <a:lnTo>
                    <a:pt x="4007194" y="2871186"/>
                  </a:lnTo>
                  <a:cubicBezTo>
                    <a:pt x="4007561" y="2871186"/>
                    <a:pt x="4007561" y="2871552"/>
                    <a:pt x="4007927" y="2871552"/>
                  </a:cubicBezTo>
                  <a:lnTo>
                    <a:pt x="4008660" y="2871552"/>
                  </a:lnTo>
                  <a:cubicBezTo>
                    <a:pt x="4011590" y="2871186"/>
                    <a:pt x="4014155" y="2868621"/>
                    <a:pt x="4013788" y="2865324"/>
                  </a:cubicBezTo>
                  <a:cubicBezTo>
                    <a:pt x="4013422" y="2862393"/>
                    <a:pt x="4010858" y="2860195"/>
                    <a:pt x="4007927" y="2860195"/>
                  </a:cubicBezTo>
                  <a:lnTo>
                    <a:pt x="4007927" y="2860195"/>
                  </a:lnTo>
                  <a:cubicBezTo>
                    <a:pt x="4006461" y="2860195"/>
                    <a:pt x="4004996" y="2860928"/>
                    <a:pt x="4004263" y="2862027"/>
                  </a:cubicBezTo>
                  <a:lnTo>
                    <a:pt x="4004263" y="2862027"/>
                  </a:lnTo>
                  <a:lnTo>
                    <a:pt x="3874207" y="2860195"/>
                  </a:lnTo>
                  <a:cubicBezTo>
                    <a:pt x="3873108" y="2858363"/>
                    <a:pt x="3871277" y="2856898"/>
                    <a:pt x="3869445" y="2856531"/>
                  </a:cubicBezTo>
                  <a:lnTo>
                    <a:pt x="3835740" y="2712920"/>
                  </a:lnTo>
                  <a:cubicBezTo>
                    <a:pt x="3836106" y="2712554"/>
                    <a:pt x="3836839" y="2712554"/>
                    <a:pt x="3837205" y="2712187"/>
                  </a:cubicBezTo>
                  <a:cubicBezTo>
                    <a:pt x="3838671" y="2710722"/>
                    <a:pt x="3839403" y="2708524"/>
                    <a:pt x="3839037" y="2706326"/>
                  </a:cubicBezTo>
                  <a:cubicBezTo>
                    <a:pt x="3838671" y="2703395"/>
                    <a:pt x="3836839" y="2701197"/>
                    <a:pt x="3833908" y="2700097"/>
                  </a:cubicBezTo>
                  <a:lnTo>
                    <a:pt x="3826215" y="2509593"/>
                  </a:lnTo>
                  <a:lnTo>
                    <a:pt x="3826215" y="2509593"/>
                  </a:lnTo>
                  <a:lnTo>
                    <a:pt x="3826215" y="2509593"/>
                  </a:lnTo>
                  <a:cubicBezTo>
                    <a:pt x="3826215" y="2508494"/>
                    <a:pt x="3825482" y="2507761"/>
                    <a:pt x="3824749" y="2507028"/>
                  </a:cubicBezTo>
                  <a:lnTo>
                    <a:pt x="3711179" y="2438153"/>
                  </a:lnTo>
                  <a:lnTo>
                    <a:pt x="3717774" y="2435589"/>
                  </a:lnTo>
                  <a:lnTo>
                    <a:pt x="3787015" y="2456837"/>
                  </a:lnTo>
                  <a:cubicBezTo>
                    <a:pt x="3787015" y="2457570"/>
                    <a:pt x="3786648" y="2457937"/>
                    <a:pt x="3787015" y="2458669"/>
                  </a:cubicBezTo>
                  <a:cubicBezTo>
                    <a:pt x="3787747" y="2460868"/>
                    <a:pt x="3789213" y="2462333"/>
                    <a:pt x="3791411" y="2463066"/>
                  </a:cubicBezTo>
                  <a:cubicBezTo>
                    <a:pt x="3792510" y="2463432"/>
                    <a:pt x="3793609" y="2463798"/>
                    <a:pt x="3794708" y="2463798"/>
                  </a:cubicBezTo>
                  <a:cubicBezTo>
                    <a:pt x="3799471" y="2463798"/>
                    <a:pt x="3803134" y="2460135"/>
                    <a:pt x="3803134" y="2455372"/>
                  </a:cubicBezTo>
                  <a:cubicBezTo>
                    <a:pt x="3803134" y="2452075"/>
                    <a:pt x="3801302" y="2449144"/>
                    <a:pt x="3798005" y="2447678"/>
                  </a:cubicBezTo>
                  <a:cubicBezTo>
                    <a:pt x="3795807" y="2446946"/>
                    <a:pt x="3793243" y="2446946"/>
                    <a:pt x="3791045" y="2448045"/>
                  </a:cubicBezTo>
                  <a:lnTo>
                    <a:pt x="3757340" y="2420569"/>
                  </a:lnTo>
                  <a:lnTo>
                    <a:pt x="3798005" y="2405548"/>
                  </a:lnTo>
                  <a:cubicBezTo>
                    <a:pt x="3799471" y="2407013"/>
                    <a:pt x="3801669" y="2408112"/>
                    <a:pt x="3803867" y="2408112"/>
                  </a:cubicBezTo>
                  <a:lnTo>
                    <a:pt x="3804600" y="2408112"/>
                  </a:lnTo>
                  <a:cubicBezTo>
                    <a:pt x="3808996" y="2407746"/>
                    <a:pt x="3812660" y="2403716"/>
                    <a:pt x="3812293" y="2398953"/>
                  </a:cubicBezTo>
                  <a:cubicBezTo>
                    <a:pt x="3811560" y="2394557"/>
                    <a:pt x="3807897" y="2391260"/>
                    <a:pt x="3803501" y="2391626"/>
                  </a:cubicBezTo>
                  <a:lnTo>
                    <a:pt x="3803501" y="2391626"/>
                  </a:lnTo>
                  <a:cubicBezTo>
                    <a:pt x="3800936" y="2391993"/>
                    <a:pt x="3798372" y="2393824"/>
                    <a:pt x="3797272" y="2396389"/>
                  </a:cubicBezTo>
                  <a:lnTo>
                    <a:pt x="3725101" y="2393824"/>
                  </a:lnTo>
                  <a:lnTo>
                    <a:pt x="3719605" y="2389428"/>
                  </a:lnTo>
                  <a:lnTo>
                    <a:pt x="3845998" y="2361952"/>
                  </a:lnTo>
                  <a:cubicBezTo>
                    <a:pt x="3845998" y="2361952"/>
                    <a:pt x="3846364" y="2362318"/>
                    <a:pt x="3846364" y="2362318"/>
                  </a:cubicBezTo>
                  <a:cubicBezTo>
                    <a:pt x="3847097" y="2362684"/>
                    <a:pt x="3847830" y="2362684"/>
                    <a:pt x="3848196" y="2362684"/>
                  </a:cubicBezTo>
                  <a:cubicBezTo>
                    <a:pt x="3850028" y="2362684"/>
                    <a:pt x="3851860" y="2361585"/>
                    <a:pt x="3852592" y="2359753"/>
                  </a:cubicBezTo>
                  <a:cubicBezTo>
                    <a:pt x="3852959" y="2358654"/>
                    <a:pt x="3852959" y="2357189"/>
                    <a:pt x="3852592" y="2356090"/>
                  </a:cubicBezTo>
                  <a:lnTo>
                    <a:pt x="3920735" y="2182438"/>
                  </a:lnTo>
                  <a:cubicBezTo>
                    <a:pt x="3923665" y="2182438"/>
                    <a:pt x="3926596" y="2180606"/>
                    <a:pt x="3927695" y="2177675"/>
                  </a:cubicBezTo>
                  <a:cubicBezTo>
                    <a:pt x="3928794" y="2175110"/>
                    <a:pt x="3928428" y="2172546"/>
                    <a:pt x="3926962" y="2170348"/>
                  </a:cubicBezTo>
                  <a:lnTo>
                    <a:pt x="4004996" y="2045787"/>
                  </a:lnTo>
                  <a:cubicBezTo>
                    <a:pt x="4005363" y="2045787"/>
                    <a:pt x="4005729" y="2045787"/>
                    <a:pt x="4005729" y="2045787"/>
                  </a:cubicBezTo>
                  <a:cubicBezTo>
                    <a:pt x="4007927" y="2045787"/>
                    <a:pt x="4009759" y="2044687"/>
                    <a:pt x="4011224" y="2043222"/>
                  </a:cubicBezTo>
                  <a:lnTo>
                    <a:pt x="4134686" y="2083888"/>
                  </a:lnTo>
                  <a:cubicBezTo>
                    <a:pt x="4135052" y="2085353"/>
                    <a:pt x="4136151" y="2086452"/>
                    <a:pt x="4137617" y="2087185"/>
                  </a:cubicBezTo>
                  <a:cubicBezTo>
                    <a:pt x="4138349" y="2087551"/>
                    <a:pt x="4139082" y="2087551"/>
                    <a:pt x="4140181" y="2087551"/>
                  </a:cubicBezTo>
                  <a:cubicBezTo>
                    <a:pt x="4142380" y="2087551"/>
                    <a:pt x="4144211" y="2086086"/>
                    <a:pt x="4145310" y="2084254"/>
                  </a:cubicBezTo>
                  <a:cubicBezTo>
                    <a:pt x="4146043" y="2082789"/>
                    <a:pt x="4146043" y="2081323"/>
                    <a:pt x="4145310" y="2079858"/>
                  </a:cubicBezTo>
                  <a:cubicBezTo>
                    <a:pt x="4144944" y="2078392"/>
                    <a:pt x="4143845" y="2077293"/>
                    <a:pt x="4142380" y="2076927"/>
                  </a:cubicBezTo>
                  <a:cubicBezTo>
                    <a:pt x="4142013" y="2076927"/>
                    <a:pt x="4141647" y="2076927"/>
                    <a:pt x="4141280" y="2076927"/>
                  </a:cubicBezTo>
                  <a:lnTo>
                    <a:pt x="4127359" y="2050183"/>
                  </a:lnTo>
                  <a:lnTo>
                    <a:pt x="4227008" y="2057144"/>
                  </a:lnTo>
                  <a:cubicBezTo>
                    <a:pt x="4227008" y="2057144"/>
                    <a:pt x="4227008" y="2057144"/>
                    <a:pt x="4227008" y="2057510"/>
                  </a:cubicBezTo>
                  <a:cubicBezTo>
                    <a:pt x="4227740" y="2059708"/>
                    <a:pt x="4229572" y="2061540"/>
                    <a:pt x="4231404" y="2062273"/>
                  </a:cubicBezTo>
                  <a:cubicBezTo>
                    <a:pt x="4232503" y="2063005"/>
                    <a:pt x="4233969" y="2063005"/>
                    <a:pt x="4235067" y="2063005"/>
                  </a:cubicBezTo>
                  <a:cubicBezTo>
                    <a:pt x="4238365" y="2063005"/>
                    <a:pt x="4241662" y="2060807"/>
                    <a:pt x="4243127" y="2057877"/>
                  </a:cubicBezTo>
                  <a:cubicBezTo>
                    <a:pt x="4244592" y="2053846"/>
                    <a:pt x="4243127" y="2049450"/>
                    <a:pt x="4239464" y="2047618"/>
                  </a:cubicBezTo>
                  <a:lnTo>
                    <a:pt x="4264376" y="1874332"/>
                  </a:lnTo>
                  <a:cubicBezTo>
                    <a:pt x="4264742" y="1873966"/>
                    <a:pt x="4265475" y="1873966"/>
                    <a:pt x="4265841" y="1873233"/>
                  </a:cubicBezTo>
                  <a:cubicBezTo>
                    <a:pt x="4266574" y="1872134"/>
                    <a:pt x="4266574" y="1870669"/>
                    <a:pt x="4265841" y="1869204"/>
                  </a:cubicBezTo>
                  <a:lnTo>
                    <a:pt x="4285625" y="1814250"/>
                  </a:lnTo>
                  <a:cubicBezTo>
                    <a:pt x="4293684" y="1791170"/>
                    <a:pt x="4301744" y="1768456"/>
                    <a:pt x="4305041" y="1759663"/>
                  </a:cubicBezTo>
                  <a:cubicBezTo>
                    <a:pt x="4306507" y="1759297"/>
                    <a:pt x="4307606" y="1758198"/>
                    <a:pt x="4307972" y="1757099"/>
                  </a:cubicBezTo>
                  <a:cubicBezTo>
                    <a:pt x="4309438" y="1754534"/>
                    <a:pt x="4308338" y="1751237"/>
                    <a:pt x="4305774" y="1749772"/>
                  </a:cubicBezTo>
                  <a:cubicBezTo>
                    <a:pt x="4304675" y="1750871"/>
                    <a:pt x="4304309" y="1750871"/>
                    <a:pt x="4303942" y="1750871"/>
                  </a:cubicBezTo>
                  <a:lnTo>
                    <a:pt x="4303942" y="1750871"/>
                  </a:lnTo>
                  <a:close/>
                  <a:moveTo>
                    <a:pt x="3558775" y="3404965"/>
                  </a:moveTo>
                  <a:lnTo>
                    <a:pt x="3615194" y="3470177"/>
                  </a:lnTo>
                  <a:lnTo>
                    <a:pt x="3606401" y="3498752"/>
                  </a:lnTo>
                  <a:lnTo>
                    <a:pt x="3558775" y="3404965"/>
                  </a:lnTo>
                  <a:close/>
                  <a:moveTo>
                    <a:pt x="1436844" y="3999560"/>
                  </a:moveTo>
                  <a:lnTo>
                    <a:pt x="1415962" y="3977579"/>
                  </a:lnTo>
                  <a:lnTo>
                    <a:pt x="1438310" y="3894050"/>
                  </a:lnTo>
                  <a:lnTo>
                    <a:pt x="1436844" y="3999560"/>
                  </a:lnTo>
                  <a:close/>
                  <a:moveTo>
                    <a:pt x="386503" y="2139207"/>
                  </a:moveTo>
                  <a:lnTo>
                    <a:pt x="386503" y="2139207"/>
                  </a:lnTo>
                  <a:lnTo>
                    <a:pt x="446586" y="2308830"/>
                  </a:lnTo>
                  <a:lnTo>
                    <a:pt x="309202" y="2266333"/>
                  </a:lnTo>
                  <a:cubicBezTo>
                    <a:pt x="309202" y="2265600"/>
                    <a:pt x="309569" y="2265234"/>
                    <a:pt x="309202" y="2264501"/>
                  </a:cubicBezTo>
                  <a:cubicBezTo>
                    <a:pt x="308836" y="2263768"/>
                    <a:pt x="308470" y="2263768"/>
                    <a:pt x="308103" y="2263402"/>
                  </a:cubicBezTo>
                  <a:lnTo>
                    <a:pt x="386503" y="2139207"/>
                  </a:lnTo>
                  <a:close/>
                  <a:moveTo>
                    <a:pt x="747730" y="902025"/>
                  </a:moveTo>
                  <a:lnTo>
                    <a:pt x="691311" y="836814"/>
                  </a:lnTo>
                  <a:lnTo>
                    <a:pt x="700470" y="808238"/>
                  </a:lnTo>
                  <a:lnTo>
                    <a:pt x="747730" y="902025"/>
                  </a:lnTo>
                  <a:close/>
                  <a:moveTo>
                    <a:pt x="2869661" y="307430"/>
                  </a:moveTo>
                  <a:lnTo>
                    <a:pt x="2890543" y="329411"/>
                  </a:lnTo>
                  <a:lnTo>
                    <a:pt x="2868195" y="412574"/>
                  </a:lnTo>
                  <a:lnTo>
                    <a:pt x="2869661" y="307430"/>
                  </a:lnTo>
                  <a:close/>
                  <a:moveTo>
                    <a:pt x="1951940" y="3845691"/>
                  </a:moveTo>
                  <a:cubicBezTo>
                    <a:pt x="1951940" y="3845324"/>
                    <a:pt x="1951574" y="3845324"/>
                    <a:pt x="1951207" y="3844958"/>
                  </a:cubicBezTo>
                  <a:lnTo>
                    <a:pt x="1954505" y="3809056"/>
                  </a:lnTo>
                  <a:lnTo>
                    <a:pt x="1961465" y="3830304"/>
                  </a:lnTo>
                  <a:cubicBezTo>
                    <a:pt x="1961099" y="3830670"/>
                    <a:pt x="1960366" y="3831037"/>
                    <a:pt x="1960366" y="3831403"/>
                  </a:cubicBezTo>
                  <a:cubicBezTo>
                    <a:pt x="1958901" y="3834700"/>
                    <a:pt x="1960366" y="3838364"/>
                    <a:pt x="1963664" y="3839829"/>
                  </a:cubicBezTo>
                  <a:cubicBezTo>
                    <a:pt x="1963664" y="3839829"/>
                    <a:pt x="1963664" y="3839829"/>
                    <a:pt x="1963664" y="3839829"/>
                  </a:cubicBezTo>
                  <a:cubicBezTo>
                    <a:pt x="1964397" y="3840196"/>
                    <a:pt x="1965495" y="3840562"/>
                    <a:pt x="1966228" y="3840562"/>
                  </a:cubicBezTo>
                  <a:cubicBezTo>
                    <a:pt x="1967327" y="3840562"/>
                    <a:pt x="1968426" y="3840196"/>
                    <a:pt x="1969525" y="3839463"/>
                  </a:cubicBezTo>
                  <a:lnTo>
                    <a:pt x="2072838" y="3892951"/>
                  </a:lnTo>
                  <a:lnTo>
                    <a:pt x="1951940" y="3845691"/>
                  </a:lnTo>
                  <a:close/>
                  <a:moveTo>
                    <a:pt x="2354931" y="461299"/>
                  </a:moveTo>
                  <a:cubicBezTo>
                    <a:pt x="2354931" y="461666"/>
                    <a:pt x="2355298" y="461666"/>
                    <a:pt x="2355664" y="462032"/>
                  </a:cubicBezTo>
                  <a:lnTo>
                    <a:pt x="2352367" y="497935"/>
                  </a:lnTo>
                  <a:lnTo>
                    <a:pt x="2345772" y="477053"/>
                  </a:lnTo>
                  <a:cubicBezTo>
                    <a:pt x="2346139" y="476686"/>
                    <a:pt x="2346505" y="476320"/>
                    <a:pt x="2346871" y="475954"/>
                  </a:cubicBezTo>
                  <a:cubicBezTo>
                    <a:pt x="2347604" y="474488"/>
                    <a:pt x="2347604" y="472656"/>
                    <a:pt x="2347238" y="470825"/>
                  </a:cubicBezTo>
                  <a:cubicBezTo>
                    <a:pt x="2346505" y="468993"/>
                    <a:pt x="2345406" y="467894"/>
                    <a:pt x="2343574" y="467161"/>
                  </a:cubicBezTo>
                  <a:cubicBezTo>
                    <a:pt x="2341743" y="466429"/>
                    <a:pt x="2339544" y="466795"/>
                    <a:pt x="2338079" y="467894"/>
                  </a:cubicBezTo>
                  <a:lnTo>
                    <a:pt x="2234400" y="414040"/>
                  </a:lnTo>
                  <a:lnTo>
                    <a:pt x="2354931" y="461299"/>
                  </a:lnTo>
                  <a:close/>
                  <a:moveTo>
                    <a:pt x="2643619" y="482548"/>
                  </a:moveTo>
                  <a:lnTo>
                    <a:pt x="2528217" y="499767"/>
                  </a:lnTo>
                  <a:cubicBezTo>
                    <a:pt x="2526752" y="498301"/>
                    <a:pt x="2524920" y="497569"/>
                    <a:pt x="2523089" y="497569"/>
                  </a:cubicBezTo>
                  <a:cubicBezTo>
                    <a:pt x="2521257" y="497569"/>
                    <a:pt x="2519791" y="498668"/>
                    <a:pt x="2518692" y="499767"/>
                  </a:cubicBezTo>
                  <a:cubicBezTo>
                    <a:pt x="2517593" y="501232"/>
                    <a:pt x="2517227" y="502698"/>
                    <a:pt x="2517227" y="504529"/>
                  </a:cubicBezTo>
                  <a:cubicBezTo>
                    <a:pt x="2517227" y="505262"/>
                    <a:pt x="2517593" y="505628"/>
                    <a:pt x="2517960" y="505995"/>
                  </a:cubicBezTo>
                  <a:lnTo>
                    <a:pt x="2504771" y="523580"/>
                  </a:lnTo>
                  <a:lnTo>
                    <a:pt x="2513563" y="488043"/>
                  </a:lnTo>
                  <a:lnTo>
                    <a:pt x="2643619" y="482548"/>
                  </a:lnTo>
                  <a:close/>
                  <a:moveTo>
                    <a:pt x="2626401" y="4062207"/>
                  </a:moveTo>
                  <a:cubicBezTo>
                    <a:pt x="2625668" y="4055613"/>
                    <a:pt x="2625301" y="4049385"/>
                    <a:pt x="2624569" y="4043523"/>
                  </a:cubicBezTo>
                  <a:lnTo>
                    <a:pt x="2659373" y="4106170"/>
                  </a:lnTo>
                  <a:lnTo>
                    <a:pt x="2633728" y="4096645"/>
                  </a:lnTo>
                  <a:cubicBezTo>
                    <a:pt x="2633361" y="4094446"/>
                    <a:pt x="2632629" y="4092614"/>
                    <a:pt x="2630797" y="4091516"/>
                  </a:cubicBezTo>
                  <a:cubicBezTo>
                    <a:pt x="2630064" y="4091149"/>
                    <a:pt x="2629332" y="4091149"/>
                    <a:pt x="2628599" y="4090783"/>
                  </a:cubicBezTo>
                  <a:lnTo>
                    <a:pt x="2626401" y="4062207"/>
                  </a:lnTo>
                  <a:close/>
                  <a:moveTo>
                    <a:pt x="3869078" y="1993764"/>
                  </a:moveTo>
                  <a:lnTo>
                    <a:pt x="4063613" y="1960059"/>
                  </a:lnTo>
                  <a:lnTo>
                    <a:pt x="4006095" y="2031865"/>
                  </a:lnTo>
                  <a:cubicBezTo>
                    <a:pt x="4003531" y="2031499"/>
                    <a:pt x="4000966" y="2032232"/>
                    <a:pt x="3999134" y="2034063"/>
                  </a:cubicBezTo>
                  <a:lnTo>
                    <a:pt x="3869078" y="1993764"/>
                  </a:lnTo>
                  <a:close/>
                  <a:moveTo>
                    <a:pt x="3859919" y="2867522"/>
                  </a:moveTo>
                  <a:cubicBezTo>
                    <a:pt x="3861018" y="2870086"/>
                    <a:pt x="3863216" y="2871552"/>
                    <a:pt x="3865781" y="2871918"/>
                  </a:cubicBezTo>
                  <a:lnTo>
                    <a:pt x="3896555" y="2958012"/>
                  </a:lnTo>
                  <a:lnTo>
                    <a:pt x="3723635" y="2862759"/>
                  </a:lnTo>
                  <a:lnTo>
                    <a:pt x="3859919" y="2867522"/>
                  </a:lnTo>
                  <a:close/>
                  <a:moveTo>
                    <a:pt x="3705684" y="3148517"/>
                  </a:moveTo>
                  <a:lnTo>
                    <a:pt x="3740121" y="3149616"/>
                  </a:lnTo>
                  <a:lnTo>
                    <a:pt x="3744884" y="3158775"/>
                  </a:lnTo>
                  <a:lnTo>
                    <a:pt x="3705684" y="3148517"/>
                  </a:lnTo>
                  <a:close/>
                  <a:moveTo>
                    <a:pt x="3744151" y="3143021"/>
                  </a:moveTo>
                  <a:lnTo>
                    <a:pt x="3728031" y="3112614"/>
                  </a:lnTo>
                  <a:lnTo>
                    <a:pt x="3754775" y="3143388"/>
                  </a:lnTo>
                  <a:lnTo>
                    <a:pt x="3744151" y="3143021"/>
                  </a:lnTo>
                  <a:close/>
                  <a:moveTo>
                    <a:pt x="3718872" y="3091731"/>
                  </a:moveTo>
                  <a:cubicBezTo>
                    <a:pt x="3718872" y="3091731"/>
                    <a:pt x="3718872" y="3091731"/>
                    <a:pt x="3718872" y="3091731"/>
                  </a:cubicBezTo>
                  <a:cubicBezTo>
                    <a:pt x="3719972" y="3089533"/>
                    <a:pt x="3719972" y="3086969"/>
                    <a:pt x="3719239" y="3084771"/>
                  </a:cubicBezTo>
                  <a:cubicBezTo>
                    <a:pt x="3717407" y="3080375"/>
                    <a:pt x="3712644" y="3078177"/>
                    <a:pt x="3707882" y="3079642"/>
                  </a:cubicBezTo>
                  <a:cubicBezTo>
                    <a:pt x="3706050" y="3080741"/>
                    <a:pt x="3704218" y="3082206"/>
                    <a:pt x="3703486" y="3084404"/>
                  </a:cubicBezTo>
                  <a:cubicBezTo>
                    <a:pt x="3701654" y="3088800"/>
                    <a:pt x="3703486" y="3093930"/>
                    <a:pt x="3707882" y="3095761"/>
                  </a:cubicBezTo>
                  <a:cubicBezTo>
                    <a:pt x="3708981" y="3096128"/>
                    <a:pt x="3710446" y="3096494"/>
                    <a:pt x="3711545" y="3096494"/>
                  </a:cubicBezTo>
                  <a:cubicBezTo>
                    <a:pt x="3711912" y="3096494"/>
                    <a:pt x="3711912" y="3096494"/>
                    <a:pt x="3712278" y="3096494"/>
                  </a:cubicBezTo>
                  <a:lnTo>
                    <a:pt x="3736458" y="3143021"/>
                  </a:lnTo>
                  <a:lnTo>
                    <a:pt x="3683702" y="3141189"/>
                  </a:lnTo>
                  <a:cubicBezTo>
                    <a:pt x="3682603" y="3137892"/>
                    <a:pt x="3679306" y="3135694"/>
                    <a:pt x="3675643" y="3135694"/>
                  </a:cubicBezTo>
                  <a:lnTo>
                    <a:pt x="3675643" y="3135694"/>
                  </a:lnTo>
                  <a:cubicBezTo>
                    <a:pt x="3670880" y="3136060"/>
                    <a:pt x="3667216" y="3140457"/>
                    <a:pt x="3667583" y="3145219"/>
                  </a:cubicBezTo>
                  <a:cubicBezTo>
                    <a:pt x="3667583" y="3145219"/>
                    <a:pt x="3667583" y="3145219"/>
                    <a:pt x="3667583" y="3145219"/>
                  </a:cubicBezTo>
                  <a:cubicBezTo>
                    <a:pt x="3667949" y="3149616"/>
                    <a:pt x="3671613" y="3153279"/>
                    <a:pt x="3676375" y="3153279"/>
                  </a:cubicBezTo>
                  <a:lnTo>
                    <a:pt x="3677108" y="3153279"/>
                  </a:lnTo>
                  <a:cubicBezTo>
                    <a:pt x="3679306" y="3153279"/>
                    <a:pt x="3681504" y="3152180"/>
                    <a:pt x="3682970" y="3150348"/>
                  </a:cubicBezTo>
                  <a:cubicBezTo>
                    <a:pt x="3682970" y="3150348"/>
                    <a:pt x="3682970" y="3149982"/>
                    <a:pt x="3682970" y="3149982"/>
                  </a:cubicBezTo>
                  <a:lnTo>
                    <a:pt x="3749646" y="3167567"/>
                  </a:lnTo>
                  <a:lnTo>
                    <a:pt x="3767964" y="3201638"/>
                  </a:lnTo>
                  <a:cubicBezTo>
                    <a:pt x="3767964" y="3202004"/>
                    <a:pt x="3767598" y="3202004"/>
                    <a:pt x="3767232" y="3202371"/>
                  </a:cubicBezTo>
                  <a:cubicBezTo>
                    <a:pt x="3766499" y="3204202"/>
                    <a:pt x="3766499" y="3206034"/>
                    <a:pt x="3767232" y="3207500"/>
                  </a:cubicBezTo>
                  <a:lnTo>
                    <a:pt x="3767232" y="3207866"/>
                  </a:lnTo>
                  <a:lnTo>
                    <a:pt x="3650364" y="3365033"/>
                  </a:lnTo>
                  <a:cubicBezTo>
                    <a:pt x="3649998" y="3365033"/>
                    <a:pt x="3649265" y="3365033"/>
                    <a:pt x="3648899" y="3365033"/>
                  </a:cubicBezTo>
                  <a:lnTo>
                    <a:pt x="3477444" y="3244135"/>
                  </a:lnTo>
                  <a:cubicBezTo>
                    <a:pt x="3477811" y="3243036"/>
                    <a:pt x="3477811" y="3241571"/>
                    <a:pt x="3477444" y="3240472"/>
                  </a:cubicBezTo>
                  <a:cubicBezTo>
                    <a:pt x="3476345" y="3237907"/>
                    <a:pt x="3473414" y="3236076"/>
                    <a:pt x="3470484" y="3236076"/>
                  </a:cubicBezTo>
                  <a:lnTo>
                    <a:pt x="3412599" y="3121040"/>
                  </a:lnTo>
                  <a:cubicBezTo>
                    <a:pt x="3412966" y="3120674"/>
                    <a:pt x="3413332" y="3120674"/>
                    <a:pt x="3413699" y="3120307"/>
                  </a:cubicBezTo>
                  <a:cubicBezTo>
                    <a:pt x="3414431" y="3118476"/>
                    <a:pt x="3414431" y="3116644"/>
                    <a:pt x="3413699" y="3114812"/>
                  </a:cubicBezTo>
                  <a:cubicBezTo>
                    <a:pt x="3412599" y="3112247"/>
                    <a:pt x="3410035" y="3110782"/>
                    <a:pt x="3407470" y="3110782"/>
                  </a:cubicBezTo>
                  <a:lnTo>
                    <a:pt x="3356180" y="3003074"/>
                  </a:lnTo>
                  <a:lnTo>
                    <a:pt x="3356180" y="3003074"/>
                  </a:lnTo>
                  <a:lnTo>
                    <a:pt x="3356180" y="3003074"/>
                  </a:lnTo>
                  <a:cubicBezTo>
                    <a:pt x="3356180" y="3003074"/>
                    <a:pt x="3356180" y="3003074"/>
                    <a:pt x="3355814" y="3003074"/>
                  </a:cubicBezTo>
                  <a:cubicBezTo>
                    <a:pt x="3355448" y="3003074"/>
                    <a:pt x="3355814" y="3002707"/>
                    <a:pt x="3355814" y="3002707"/>
                  </a:cubicBezTo>
                  <a:lnTo>
                    <a:pt x="3287306" y="2911118"/>
                  </a:lnTo>
                  <a:cubicBezTo>
                    <a:pt x="3287306" y="2910752"/>
                    <a:pt x="3286940" y="2910752"/>
                    <a:pt x="3286573" y="2910752"/>
                  </a:cubicBezTo>
                  <a:cubicBezTo>
                    <a:pt x="3286207" y="2910752"/>
                    <a:pt x="3286573" y="2910386"/>
                    <a:pt x="3286207" y="2910386"/>
                  </a:cubicBezTo>
                  <a:cubicBezTo>
                    <a:pt x="3285840" y="2910386"/>
                    <a:pt x="3285840" y="2910386"/>
                    <a:pt x="3285840" y="2910386"/>
                  </a:cubicBezTo>
                  <a:cubicBezTo>
                    <a:pt x="3285840" y="2910386"/>
                    <a:pt x="3285474" y="2910019"/>
                    <a:pt x="3285474" y="2910019"/>
                  </a:cubicBezTo>
                  <a:cubicBezTo>
                    <a:pt x="3285474" y="2910019"/>
                    <a:pt x="3285108" y="2910019"/>
                    <a:pt x="3285108" y="2910019"/>
                  </a:cubicBezTo>
                  <a:cubicBezTo>
                    <a:pt x="3285108" y="2910019"/>
                    <a:pt x="3284741" y="2909653"/>
                    <a:pt x="3284741" y="2909653"/>
                  </a:cubicBezTo>
                  <a:cubicBezTo>
                    <a:pt x="3284741" y="2909653"/>
                    <a:pt x="3284009" y="2910019"/>
                    <a:pt x="3284009" y="2910019"/>
                  </a:cubicBezTo>
                  <a:cubicBezTo>
                    <a:pt x="3284009" y="2910019"/>
                    <a:pt x="3283642" y="2910019"/>
                    <a:pt x="3283276" y="2910019"/>
                  </a:cubicBezTo>
                  <a:cubicBezTo>
                    <a:pt x="3282909" y="2910019"/>
                    <a:pt x="3282909" y="2910019"/>
                    <a:pt x="3282909" y="2910019"/>
                  </a:cubicBezTo>
                  <a:lnTo>
                    <a:pt x="3109624" y="3000143"/>
                  </a:lnTo>
                  <a:lnTo>
                    <a:pt x="3130506" y="2789488"/>
                  </a:lnTo>
                  <a:cubicBezTo>
                    <a:pt x="3130506" y="2789488"/>
                    <a:pt x="3130506" y="2789488"/>
                    <a:pt x="3130506" y="2789122"/>
                  </a:cubicBezTo>
                  <a:lnTo>
                    <a:pt x="3130506" y="2789122"/>
                  </a:lnTo>
                  <a:cubicBezTo>
                    <a:pt x="3130506" y="2789122"/>
                    <a:pt x="3130506" y="2788756"/>
                    <a:pt x="3130506" y="2788756"/>
                  </a:cubicBezTo>
                  <a:cubicBezTo>
                    <a:pt x="3130506" y="2788023"/>
                    <a:pt x="3130139" y="2787290"/>
                    <a:pt x="3129773" y="2786924"/>
                  </a:cubicBezTo>
                  <a:cubicBezTo>
                    <a:pt x="3129773" y="2786924"/>
                    <a:pt x="3129407" y="2786924"/>
                    <a:pt x="3129407" y="2786924"/>
                  </a:cubicBezTo>
                  <a:cubicBezTo>
                    <a:pt x="3129407" y="2786924"/>
                    <a:pt x="3129407" y="2786557"/>
                    <a:pt x="3129040" y="2786557"/>
                  </a:cubicBezTo>
                  <a:cubicBezTo>
                    <a:pt x="3128674" y="2786557"/>
                    <a:pt x="3127575" y="2786557"/>
                    <a:pt x="3126842" y="2786557"/>
                  </a:cubicBezTo>
                  <a:cubicBezTo>
                    <a:pt x="3126110" y="2786557"/>
                    <a:pt x="3126476" y="2786557"/>
                    <a:pt x="3126110" y="2786557"/>
                  </a:cubicBezTo>
                  <a:cubicBezTo>
                    <a:pt x="3125743" y="2786557"/>
                    <a:pt x="3125743" y="2786557"/>
                    <a:pt x="3125743" y="2786557"/>
                  </a:cubicBezTo>
                  <a:lnTo>
                    <a:pt x="2954289" y="2883641"/>
                  </a:lnTo>
                  <a:cubicBezTo>
                    <a:pt x="2952091" y="2881810"/>
                    <a:pt x="2948793" y="2881077"/>
                    <a:pt x="2945862" y="2881810"/>
                  </a:cubicBezTo>
                  <a:cubicBezTo>
                    <a:pt x="2945496" y="2881810"/>
                    <a:pt x="2945496" y="2882543"/>
                    <a:pt x="2945130" y="2882543"/>
                  </a:cubicBezTo>
                  <a:lnTo>
                    <a:pt x="2875889" y="2827589"/>
                  </a:lnTo>
                  <a:cubicBezTo>
                    <a:pt x="2877720" y="2826856"/>
                    <a:pt x="2878820" y="2825391"/>
                    <a:pt x="2879552" y="2823559"/>
                  </a:cubicBezTo>
                  <a:lnTo>
                    <a:pt x="3025728" y="2804142"/>
                  </a:lnTo>
                  <a:cubicBezTo>
                    <a:pt x="3026094" y="2804509"/>
                    <a:pt x="3025728" y="2805242"/>
                    <a:pt x="3026461" y="2805608"/>
                  </a:cubicBezTo>
                  <a:cubicBezTo>
                    <a:pt x="3027926" y="2807074"/>
                    <a:pt x="3030124" y="2808172"/>
                    <a:pt x="3032323" y="2808172"/>
                  </a:cubicBezTo>
                  <a:lnTo>
                    <a:pt x="3032323" y="2808172"/>
                  </a:lnTo>
                  <a:cubicBezTo>
                    <a:pt x="3036719" y="2808172"/>
                    <a:pt x="3040382" y="2804509"/>
                    <a:pt x="3040382" y="2800113"/>
                  </a:cubicBezTo>
                  <a:cubicBezTo>
                    <a:pt x="3040382" y="2797915"/>
                    <a:pt x="3039650" y="2795716"/>
                    <a:pt x="3038184" y="2794251"/>
                  </a:cubicBezTo>
                  <a:cubicBezTo>
                    <a:pt x="3037451" y="2793518"/>
                    <a:pt x="3036352" y="2793518"/>
                    <a:pt x="3035253" y="2793152"/>
                  </a:cubicBezTo>
                  <a:lnTo>
                    <a:pt x="3029392" y="2700464"/>
                  </a:lnTo>
                  <a:lnTo>
                    <a:pt x="3114753" y="2665294"/>
                  </a:lnTo>
                  <a:cubicBezTo>
                    <a:pt x="3116218" y="2666759"/>
                    <a:pt x="3118049" y="2667492"/>
                    <a:pt x="3119881" y="2667492"/>
                  </a:cubicBezTo>
                  <a:cubicBezTo>
                    <a:pt x="3120980" y="2667492"/>
                    <a:pt x="3122446" y="2667125"/>
                    <a:pt x="3123545" y="2666759"/>
                  </a:cubicBezTo>
                  <a:cubicBezTo>
                    <a:pt x="3127575" y="2664927"/>
                    <a:pt x="3129407" y="2659798"/>
                    <a:pt x="3127208" y="2655769"/>
                  </a:cubicBezTo>
                  <a:cubicBezTo>
                    <a:pt x="3127208" y="2655769"/>
                    <a:pt x="3127208" y="2655769"/>
                    <a:pt x="3127208" y="2655769"/>
                  </a:cubicBezTo>
                  <a:cubicBezTo>
                    <a:pt x="3125743" y="2653570"/>
                    <a:pt x="3123545" y="2652105"/>
                    <a:pt x="3120980" y="2651739"/>
                  </a:cubicBezTo>
                  <a:lnTo>
                    <a:pt x="3074453" y="2511791"/>
                  </a:lnTo>
                  <a:cubicBezTo>
                    <a:pt x="3075186" y="2511058"/>
                    <a:pt x="3076285" y="2510326"/>
                    <a:pt x="3076652" y="2509226"/>
                  </a:cubicBezTo>
                  <a:cubicBezTo>
                    <a:pt x="3077018" y="2508127"/>
                    <a:pt x="3076652" y="2507395"/>
                    <a:pt x="3076652" y="2506662"/>
                  </a:cubicBezTo>
                  <a:lnTo>
                    <a:pt x="3155418" y="2544763"/>
                  </a:lnTo>
                  <a:cubicBezTo>
                    <a:pt x="3155418" y="2545129"/>
                    <a:pt x="3155052" y="2545496"/>
                    <a:pt x="3155052" y="2545862"/>
                  </a:cubicBezTo>
                  <a:cubicBezTo>
                    <a:pt x="3155418" y="2548793"/>
                    <a:pt x="3157250" y="2551357"/>
                    <a:pt x="3160180" y="2552456"/>
                  </a:cubicBezTo>
                  <a:lnTo>
                    <a:pt x="3148091" y="2748823"/>
                  </a:lnTo>
                  <a:lnTo>
                    <a:pt x="3148091" y="2748823"/>
                  </a:lnTo>
                  <a:lnTo>
                    <a:pt x="3148091" y="2748823"/>
                  </a:lnTo>
                  <a:lnTo>
                    <a:pt x="3148091" y="2748823"/>
                  </a:lnTo>
                  <a:cubicBezTo>
                    <a:pt x="3148091" y="2749922"/>
                    <a:pt x="3148823" y="2751021"/>
                    <a:pt x="3149923" y="2751753"/>
                  </a:cubicBezTo>
                  <a:lnTo>
                    <a:pt x="3149923" y="2751753"/>
                  </a:lnTo>
                  <a:cubicBezTo>
                    <a:pt x="3150289" y="2752120"/>
                    <a:pt x="3150655" y="2752120"/>
                    <a:pt x="3151388" y="2752120"/>
                  </a:cubicBezTo>
                  <a:lnTo>
                    <a:pt x="3151388" y="2752120"/>
                  </a:lnTo>
                  <a:cubicBezTo>
                    <a:pt x="3152121" y="2752120"/>
                    <a:pt x="3152487" y="2752120"/>
                    <a:pt x="3153220" y="2751753"/>
                  </a:cubicBezTo>
                  <a:lnTo>
                    <a:pt x="3153220" y="2751753"/>
                  </a:lnTo>
                  <a:lnTo>
                    <a:pt x="3333467" y="2640748"/>
                  </a:lnTo>
                  <a:lnTo>
                    <a:pt x="3328338" y="2836015"/>
                  </a:lnTo>
                  <a:lnTo>
                    <a:pt x="3328338" y="2836015"/>
                  </a:lnTo>
                  <a:lnTo>
                    <a:pt x="3328338" y="2836015"/>
                  </a:lnTo>
                  <a:cubicBezTo>
                    <a:pt x="3328338" y="2836748"/>
                    <a:pt x="3328704" y="2837847"/>
                    <a:pt x="3329437" y="2838580"/>
                  </a:cubicBezTo>
                  <a:cubicBezTo>
                    <a:pt x="3329803" y="2838946"/>
                    <a:pt x="3330536" y="2838946"/>
                    <a:pt x="3330902" y="2839313"/>
                  </a:cubicBezTo>
                  <a:cubicBezTo>
                    <a:pt x="3330902" y="2839313"/>
                    <a:pt x="3330902" y="2839679"/>
                    <a:pt x="3331269" y="2839679"/>
                  </a:cubicBezTo>
                  <a:lnTo>
                    <a:pt x="3443739" y="2861294"/>
                  </a:lnTo>
                  <a:lnTo>
                    <a:pt x="3444472" y="2861294"/>
                  </a:lnTo>
                  <a:lnTo>
                    <a:pt x="3563538" y="2860195"/>
                  </a:lnTo>
                  <a:cubicBezTo>
                    <a:pt x="3564637" y="2862393"/>
                    <a:pt x="3566835" y="2863859"/>
                    <a:pt x="3569400" y="2864225"/>
                  </a:cubicBezTo>
                  <a:lnTo>
                    <a:pt x="3570132" y="2864225"/>
                  </a:lnTo>
                  <a:cubicBezTo>
                    <a:pt x="3572330" y="2863859"/>
                    <a:pt x="3574529" y="2862759"/>
                    <a:pt x="3575627" y="2860561"/>
                  </a:cubicBezTo>
                  <a:lnTo>
                    <a:pt x="3704218" y="2862393"/>
                  </a:lnTo>
                  <a:cubicBezTo>
                    <a:pt x="3705317" y="2864957"/>
                    <a:pt x="3707882" y="2866789"/>
                    <a:pt x="3710446" y="2866789"/>
                  </a:cubicBezTo>
                  <a:lnTo>
                    <a:pt x="3711179" y="2866789"/>
                  </a:lnTo>
                  <a:cubicBezTo>
                    <a:pt x="3712278" y="2866423"/>
                    <a:pt x="3713377" y="2866057"/>
                    <a:pt x="3714476" y="2865324"/>
                  </a:cubicBezTo>
                  <a:lnTo>
                    <a:pt x="3898386" y="2966438"/>
                  </a:lnTo>
                  <a:cubicBezTo>
                    <a:pt x="3898386" y="2967171"/>
                    <a:pt x="3898753" y="2967537"/>
                    <a:pt x="3899119" y="2967903"/>
                  </a:cubicBezTo>
                  <a:lnTo>
                    <a:pt x="3808996" y="3141922"/>
                  </a:lnTo>
                  <a:lnTo>
                    <a:pt x="3808629" y="3141922"/>
                  </a:lnTo>
                  <a:lnTo>
                    <a:pt x="3808629" y="3141922"/>
                  </a:lnTo>
                  <a:cubicBezTo>
                    <a:pt x="3806798" y="3141922"/>
                    <a:pt x="3804966" y="3143021"/>
                    <a:pt x="3803867" y="3144487"/>
                  </a:cubicBezTo>
                  <a:cubicBezTo>
                    <a:pt x="3803501" y="3144853"/>
                    <a:pt x="3803867" y="3145219"/>
                    <a:pt x="3803501" y="3145219"/>
                  </a:cubicBezTo>
                  <a:lnTo>
                    <a:pt x="3765033" y="3143754"/>
                  </a:lnTo>
                  <a:lnTo>
                    <a:pt x="3718872" y="3091731"/>
                  </a:lnTo>
                  <a:close/>
                  <a:moveTo>
                    <a:pt x="3479643" y="3254027"/>
                  </a:moveTo>
                  <a:lnTo>
                    <a:pt x="3640839" y="3367597"/>
                  </a:lnTo>
                  <a:lnTo>
                    <a:pt x="3549616" y="3377855"/>
                  </a:lnTo>
                  <a:cubicBezTo>
                    <a:pt x="3548151" y="3375657"/>
                    <a:pt x="3545953" y="3374558"/>
                    <a:pt x="3543388" y="3374558"/>
                  </a:cubicBezTo>
                  <a:lnTo>
                    <a:pt x="3479643" y="3254027"/>
                  </a:lnTo>
                  <a:close/>
                  <a:moveTo>
                    <a:pt x="2706266" y="4165885"/>
                  </a:moveTo>
                  <a:cubicBezTo>
                    <a:pt x="2705900" y="4164420"/>
                    <a:pt x="2705167" y="4163321"/>
                    <a:pt x="2704435" y="4162222"/>
                  </a:cubicBezTo>
                  <a:cubicBezTo>
                    <a:pt x="2702603" y="4160757"/>
                    <a:pt x="2700038" y="4160024"/>
                    <a:pt x="2697474" y="4160390"/>
                  </a:cubicBezTo>
                  <a:lnTo>
                    <a:pt x="2674393" y="4118992"/>
                  </a:lnTo>
                  <a:lnTo>
                    <a:pt x="2804083" y="4166985"/>
                  </a:lnTo>
                  <a:lnTo>
                    <a:pt x="2706266" y="4165885"/>
                  </a:lnTo>
                  <a:close/>
                  <a:moveTo>
                    <a:pt x="2547268" y="3954865"/>
                  </a:moveTo>
                  <a:lnTo>
                    <a:pt x="2570715" y="3979777"/>
                  </a:lnTo>
                  <a:lnTo>
                    <a:pt x="2567784" y="3989669"/>
                  </a:lnTo>
                  <a:lnTo>
                    <a:pt x="2547268" y="3954865"/>
                  </a:lnTo>
                  <a:close/>
                  <a:moveTo>
                    <a:pt x="2578774" y="3978312"/>
                  </a:moveTo>
                  <a:lnTo>
                    <a:pt x="2589033" y="3945340"/>
                  </a:lnTo>
                  <a:lnTo>
                    <a:pt x="2586102" y="3986005"/>
                  </a:lnTo>
                  <a:lnTo>
                    <a:pt x="2578774" y="3978312"/>
                  </a:lnTo>
                  <a:close/>
                  <a:moveTo>
                    <a:pt x="2597092" y="3923725"/>
                  </a:moveTo>
                  <a:cubicBezTo>
                    <a:pt x="2599290" y="3922992"/>
                    <a:pt x="2601122" y="3921527"/>
                    <a:pt x="2602221" y="3919328"/>
                  </a:cubicBezTo>
                  <a:cubicBezTo>
                    <a:pt x="2604053" y="3914932"/>
                    <a:pt x="2602221" y="3909803"/>
                    <a:pt x="2597825" y="3907972"/>
                  </a:cubicBezTo>
                  <a:cubicBezTo>
                    <a:pt x="2593429" y="3906140"/>
                    <a:pt x="2588300" y="3907972"/>
                    <a:pt x="2586102" y="3912368"/>
                  </a:cubicBezTo>
                  <a:cubicBezTo>
                    <a:pt x="2586102" y="3912368"/>
                    <a:pt x="2586102" y="3912368"/>
                    <a:pt x="2586102" y="3912368"/>
                  </a:cubicBezTo>
                  <a:cubicBezTo>
                    <a:pt x="2584636" y="3915665"/>
                    <a:pt x="2585735" y="3919695"/>
                    <a:pt x="2588666" y="3921893"/>
                  </a:cubicBezTo>
                  <a:lnTo>
                    <a:pt x="2573279" y="3972816"/>
                  </a:lnTo>
                  <a:lnTo>
                    <a:pt x="2537010" y="3933983"/>
                  </a:lnTo>
                  <a:cubicBezTo>
                    <a:pt x="2538475" y="3930685"/>
                    <a:pt x="2537743" y="3926656"/>
                    <a:pt x="2535178" y="3924091"/>
                  </a:cubicBezTo>
                  <a:cubicBezTo>
                    <a:pt x="2531514" y="3921160"/>
                    <a:pt x="2526019" y="3921527"/>
                    <a:pt x="2522722" y="3925190"/>
                  </a:cubicBezTo>
                  <a:cubicBezTo>
                    <a:pt x="2521257" y="3927022"/>
                    <a:pt x="2520524" y="3929220"/>
                    <a:pt x="2520524" y="3931418"/>
                  </a:cubicBezTo>
                  <a:cubicBezTo>
                    <a:pt x="2520890" y="3933616"/>
                    <a:pt x="2521989" y="3935814"/>
                    <a:pt x="2523455" y="3937280"/>
                  </a:cubicBezTo>
                  <a:cubicBezTo>
                    <a:pt x="2524920" y="3938745"/>
                    <a:pt x="2527118" y="3939112"/>
                    <a:pt x="2528950" y="3939478"/>
                  </a:cubicBezTo>
                  <a:cubicBezTo>
                    <a:pt x="2529316" y="3939478"/>
                    <a:pt x="2529683" y="3939112"/>
                    <a:pt x="2529683" y="3939112"/>
                  </a:cubicBezTo>
                  <a:lnTo>
                    <a:pt x="2564486" y="3999194"/>
                  </a:lnTo>
                  <a:lnTo>
                    <a:pt x="2553130" y="4036196"/>
                  </a:lnTo>
                  <a:cubicBezTo>
                    <a:pt x="2550932" y="4036562"/>
                    <a:pt x="2549466" y="4038028"/>
                    <a:pt x="2548367" y="4039859"/>
                  </a:cubicBezTo>
                  <a:cubicBezTo>
                    <a:pt x="2548367" y="4039859"/>
                    <a:pt x="2548367" y="4039859"/>
                    <a:pt x="2548367" y="4040226"/>
                  </a:cubicBezTo>
                  <a:lnTo>
                    <a:pt x="2354565" y="4068801"/>
                  </a:lnTo>
                  <a:cubicBezTo>
                    <a:pt x="2354198" y="4068435"/>
                    <a:pt x="2353832" y="4068069"/>
                    <a:pt x="2353466" y="4067702"/>
                  </a:cubicBezTo>
                  <a:lnTo>
                    <a:pt x="2318296" y="3861444"/>
                  </a:lnTo>
                  <a:cubicBezTo>
                    <a:pt x="2319395" y="3860712"/>
                    <a:pt x="2320128" y="3859612"/>
                    <a:pt x="2320860" y="3858514"/>
                  </a:cubicBezTo>
                  <a:cubicBezTo>
                    <a:pt x="2321959" y="3855583"/>
                    <a:pt x="2321226" y="3852652"/>
                    <a:pt x="2319028" y="3850453"/>
                  </a:cubicBezTo>
                  <a:lnTo>
                    <a:pt x="2359327" y="3728091"/>
                  </a:lnTo>
                  <a:cubicBezTo>
                    <a:pt x="2361525" y="3727724"/>
                    <a:pt x="2363724" y="3726259"/>
                    <a:pt x="2364823" y="3724061"/>
                  </a:cubicBezTo>
                  <a:cubicBezTo>
                    <a:pt x="2365556" y="3722229"/>
                    <a:pt x="2365556" y="3720397"/>
                    <a:pt x="2364823" y="3718566"/>
                  </a:cubicBezTo>
                  <a:cubicBezTo>
                    <a:pt x="2364457" y="3717833"/>
                    <a:pt x="2363724" y="3717467"/>
                    <a:pt x="2363357" y="3716734"/>
                  </a:cubicBezTo>
                  <a:lnTo>
                    <a:pt x="2403290" y="3604263"/>
                  </a:lnTo>
                  <a:cubicBezTo>
                    <a:pt x="2403290" y="3604263"/>
                    <a:pt x="2403290" y="3603897"/>
                    <a:pt x="2403290" y="3603897"/>
                  </a:cubicBezTo>
                  <a:cubicBezTo>
                    <a:pt x="2403290" y="3603897"/>
                    <a:pt x="2403290" y="3603897"/>
                    <a:pt x="2403290" y="3603897"/>
                  </a:cubicBezTo>
                  <a:lnTo>
                    <a:pt x="2419410" y="3490693"/>
                  </a:lnTo>
                  <a:cubicBezTo>
                    <a:pt x="2419410" y="3490693"/>
                    <a:pt x="2419410" y="3490693"/>
                    <a:pt x="2419410" y="3490326"/>
                  </a:cubicBezTo>
                  <a:cubicBezTo>
                    <a:pt x="2419410" y="3489960"/>
                    <a:pt x="2419410" y="3490326"/>
                    <a:pt x="2419410" y="3489960"/>
                  </a:cubicBezTo>
                  <a:cubicBezTo>
                    <a:pt x="2419410" y="3489593"/>
                    <a:pt x="2419044" y="3489593"/>
                    <a:pt x="2419044" y="3489593"/>
                  </a:cubicBezTo>
                  <a:cubicBezTo>
                    <a:pt x="2419044" y="3488861"/>
                    <a:pt x="2418677" y="3488128"/>
                    <a:pt x="2418311" y="3487762"/>
                  </a:cubicBezTo>
                  <a:cubicBezTo>
                    <a:pt x="2417944" y="3487395"/>
                    <a:pt x="2417578" y="3487762"/>
                    <a:pt x="2417212" y="3487395"/>
                  </a:cubicBezTo>
                  <a:cubicBezTo>
                    <a:pt x="2416846" y="3487029"/>
                    <a:pt x="2417212" y="3487029"/>
                    <a:pt x="2416846" y="3486663"/>
                  </a:cubicBezTo>
                  <a:lnTo>
                    <a:pt x="2230737" y="3428046"/>
                  </a:lnTo>
                  <a:lnTo>
                    <a:pt x="2394497" y="3293959"/>
                  </a:lnTo>
                  <a:lnTo>
                    <a:pt x="2394497" y="3293959"/>
                  </a:lnTo>
                  <a:lnTo>
                    <a:pt x="2394497" y="3293959"/>
                  </a:lnTo>
                  <a:cubicBezTo>
                    <a:pt x="2394497" y="3293959"/>
                    <a:pt x="2394497" y="3293593"/>
                    <a:pt x="2394497" y="3293593"/>
                  </a:cubicBezTo>
                  <a:cubicBezTo>
                    <a:pt x="2394864" y="3293227"/>
                    <a:pt x="2395230" y="3292494"/>
                    <a:pt x="2395230" y="3291761"/>
                  </a:cubicBezTo>
                  <a:cubicBezTo>
                    <a:pt x="2395230" y="3291395"/>
                    <a:pt x="2394864" y="3291395"/>
                    <a:pt x="2394864" y="3291029"/>
                  </a:cubicBezTo>
                  <a:cubicBezTo>
                    <a:pt x="2394864" y="3290663"/>
                    <a:pt x="2394864" y="3290663"/>
                    <a:pt x="2394864" y="3290663"/>
                  </a:cubicBezTo>
                  <a:cubicBezTo>
                    <a:pt x="2394864" y="3290663"/>
                    <a:pt x="2394497" y="3290296"/>
                    <a:pt x="2394497" y="3290296"/>
                  </a:cubicBezTo>
                  <a:cubicBezTo>
                    <a:pt x="2394497" y="3290296"/>
                    <a:pt x="2394497" y="3289563"/>
                    <a:pt x="2394131" y="3289197"/>
                  </a:cubicBezTo>
                  <a:cubicBezTo>
                    <a:pt x="2393765" y="3288831"/>
                    <a:pt x="2393765" y="3289197"/>
                    <a:pt x="2393399" y="3289197"/>
                  </a:cubicBezTo>
                  <a:cubicBezTo>
                    <a:pt x="2393032" y="3289197"/>
                    <a:pt x="2393032" y="3288464"/>
                    <a:pt x="2392666" y="3288464"/>
                  </a:cubicBezTo>
                  <a:lnTo>
                    <a:pt x="2202894" y="3236076"/>
                  </a:lnTo>
                  <a:cubicBezTo>
                    <a:pt x="2202894" y="3235343"/>
                    <a:pt x="2203260" y="3234610"/>
                    <a:pt x="2202894" y="3234244"/>
                  </a:cubicBezTo>
                  <a:cubicBezTo>
                    <a:pt x="2202161" y="3232046"/>
                    <a:pt x="2200329" y="3230214"/>
                    <a:pt x="2198131" y="3229115"/>
                  </a:cubicBezTo>
                  <a:cubicBezTo>
                    <a:pt x="2197765" y="3229115"/>
                    <a:pt x="2197399" y="3229115"/>
                    <a:pt x="2197032" y="3229115"/>
                  </a:cubicBezTo>
                  <a:lnTo>
                    <a:pt x="2186408" y="3141922"/>
                  </a:lnTo>
                  <a:cubicBezTo>
                    <a:pt x="2187140" y="3142289"/>
                    <a:pt x="2187873" y="3143021"/>
                    <a:pt x="2188972" y="3143021"/>
                  </a:cubicBezTo>
                  <a:cubicBezTo>
                    <a:pt x="2190071" y="3142655"/>
                    <a:pt x="2191170" y="3142289"/>
                    <a:pt x="2192269" y="3141556"/>
                  </a:cubicBezTo>
                  <a:lnTo>
                    <a:pt x="2309503" y="3231313"/>
                  </a:lnTo>
                  <a:cubicBezTo>
                    <a:pt x="2308771" y="3233878"/>
                    <a:pt x="2309503" y="3236808"/>
                    <a:pt x="2311335" y="3238640"/>
                  </a:cubicBezTo>
                  <a:cubicBezTo>
                    <a:pt x="2314632" y="3241937"/>
                    <a:pt x="2319761" y="3241937"/>
                    <a:pt x="2322692" y="3238640"/>
                  </a:cubicBezTo>
                  <a:cubicBezTo>
                    <a:pt x="2324157" y="3237174"/>
                    <a:pt x="2325257" y="3234976"/>
                    <a:pt x="2325257" y="3232778"/>
                  </a:cubicBezTo>
                  <a:cubicBezTo>
                    <a:pt x="2325257" y="3231679"/>
                    <a:pt x="2324524" y="3230947"/>
                    <a:pt x="2324157" y="3229847"/>
                  </a:cubicBezTo>
                  <a:lnTo>
                    <a:pt x="2385339" y="3160240"/>
                  </a:lnTo>
                  <a:lnTo>
                    <a:pt x="2470700" y="3195777"/>
                  </a:lnTo>
                  <a:cubicBezTo>
                    <a:pt x="2470700" y="3199074"/>
                    <a:pt x="2472531" y="3202004"/>
                    <a:pt x="2475462" y="3203104"/>
                  </a:cubicBezTo>
                  <a:cubicBezTo>
                    <a:pt x="2476195" y="3203470"/>
                    <a:pt x="2477294" y="3203470"/>
                    <a:pt x="2478027" y="3203470"/>
                  </a:cubicBezTo>
                  <a:cubicBezTo>
                    <a:pt x="2481690" y="3203470"/>
                    <a:pt x="2484621" y="3201272"/>
                    <a:pt x="2485720" y="3197975"/>
                  </a:cubicBezTo>
                  <a:cubicBezTo>
                    <a:pt x="2486453" y="3195410"/>
                    <a:pt x="2486086" y="3192479"/>
                    <a:pt x="2484255" y="3190647"/>
                  </a:cubicBezTo>
                  <a:lnTo>
                    <a:pt x="2549832" y="3059126"/>
                  </a:lnTo>
                  <a:lnTo>
                    <a:pt x="2549832" y="3059126"/>
                  </a:lnTo>
                  <a:cubicBezTo>
                    <a:pt x="2552030" y="3059126"/>
                    <a:pt x="2553862" y="3058027"/>
                    <a:pt x="2555328" y="3056561"/>
                  </a:cubicBezTo>
                  <a:lnTo>
                    <a:pt x="2583904" y="3138991"/>
                  </a:lnTo>
                  <a:cubicBezTo>
                    <a:pt x="2583537" y="3139358"/>
                    <a:pt x="2583171" y="3139358"/>
                    <a:pt x="2582804" y="3139724"/>
                  </a:cubicBezTo>
                  <a:cubicBezTo>
                    <a:pt x="2581339" y="3141556"/>
                    <a:pt x="2580606" y="3143754"/>
                    <a:pt x="2580606" y="3146319"/>
                  </a:cubicBezTo>
                  <a:cubicBezTo>
                    <a:pt x="2580606" y="3147051"/>
                    <a:pt x="2581339" y="3147417"/>
                    <a:pt x="2581339" y="3148150"/>
                  </a:cubicBezTo>
                  <a:lnTo>
                    <a:pt x="2433698" y="3278573"/>
                  </a:lnTo>
                  <a:lnTo>
                    <a:pt x="2433698" y="3278573"/>
                  </a:lnTo>
                  <a:lnTo>
                    <a:pt x="2433698" y="3278573"/>
                  </a:lnTo>
                  <a:cubicBezTo>
                    <a:pt x="2433698" y="3278573"/>
                    <a:pt x="2433698" y="3278939"/>
                    <a:pt x="2433698" y="3278939"/>
                  </a:cubicBezTo>
                  <a:cubicBezTo>
                    <a:pt x="2433332" y="3279305"/>
                    <a:pt x="2432965" y="3280038"/>
                    <a:pt x="2432965" y="3280771"/>
                  </a:cubicBezTo>
                  <a:cubicBezTo>
                    <a:pt x="2432965" y="3281137"/>
                    <a:pt x="2433332" y="3281137"/>
                    <a:pt x="2433332" y="3281504"/>
                  </a:cubicBezTo>
                  <a:cubicBezTo>
                    <a:pt x="2433332" y="3281870"/>
                    <a:pt x="2433332" y="3281870"/>
                    <a:pt x="2433332" y="3281870"/>
                  </a:cubicBezTo>
                  <a:cubicBezTo>
                    <a:pt x="2433332" y="3281870"/>
                    <a:pt x="2433698" y="3282236"/>
                    <a:pt x="2433698" y="3282236"/>
                  </a:cubicBezTo>
                  <a:cubicBezTo>
                    <a:pt x="2433698" y="3282236"/>
                    <a:pt x="2433698" y="3282969"/>
                    <a:pt x="2434064" y="3283336"/>
                  </a:cubicBezTo>
                  <a:lnTo>
                    <a:pt x="2434064" y="3283336"/>
                  </a:lnTo>
                  <a:cubicBezTo>
                    <a:pt x="2434430" y="3283702"/>
                    <a:pt x="2434797" y="3283702"/>
                    <a:pt x="2435163" y="3283702"/>
                  </a:cubicBezTo>
                  <a:cubicBezTo>
                    <a:pt x="2435530" y="3283702"/>
                    <a:pt x="2435530" y="3284068"/>
                    <a:pt x="2435530" y="3284068"/>
                  </a:cubicBezTo>
                  <a:lnTo>
                    <a:pt x="2641421" y="3332794"/>
                  </a:lnTo>
                  <a:lnTo>
                    <a:pt x="2499642" y="3467246"/>
                  </a:lnTo>
                  <a:lnTo>
                    <a:pt x="2499642" y="3467246"/>
                  </a:lnTo>
                  <a:lnTo>
                    <a:pt x="2499642" y="3467246"/>
                  </a:lnTo>
                  <a:cubicBezTo>
                    <a:pt x="2499275" y="3467612"/>
                    <a:pt x="2499275" y="3467978"/>
                    <a:pt x="2499275" y="3467978"/>
                  </a:cubicBezTo>
                  <a:cubicBezTo>
                    <a:pt x="2498909" y="3468345"/>
                    <a:pt x="2498909" y="3468711"/>
                    <a:pt x="2498543" y="3469444"/>
                  </a:cubicBezTo>
                  <a:lnTo>
                    <a:pt x="2498543" y="3469444"/>
                  </a:lnTo>
                  <a:lnTo>
                    <a:pt x="2498543" y="3469444"/>
                  </a:lnTo>
                  <a:cubicBezTo>
                    <a:pt x="2498543" y="3469810"/>
                    <a:pt x="2498909" y="3470543"/>
                    <a:pt x="2499275" y="3470909"/>
                  </a:cubicBezTo>
                  <a:cubicBezTo>
                    <a:pt x="2499275" y="3470909"/>
                    <a:pt x="2499275" y="3471276"/>
                    <a:pt x="2499275" y="3471276"/>
                  </a:cubicBezTo>
                  <a:lnTo>
                    <a:pt x="2563388" y="3565795"/>
                  </a:lnTo>
                  <a:cubicBezTo>
                    <a:pt x="2563388" y="3565795"/>
                    <a:pt x="2563754" y="3565795"/>
                    <a:pt x="2563754" y="3565795"/>
                  </a:cubicBezTo>
                  <a:cubicBezTo>
                    <a:pt x="2563754" y="3565795"/>
                    <a:pt x="2563754" y="3566162"/>
                    <a:pt x="2563754" y="3566162"/>
                  </a:cubicBezTo>
                  <a:lnTo>
                    <a:pt x="2648748" y="3649691"/>
                  </a:lnTo>
                  <a:cubicBezTo>
                    <a:pt x="2648382" y="3650424"/>
                    <a:pt x="2648016" y="3651156"/>
                    <a:pt x="2648016" y="3651889"/>
                  </a:cubicBezTo>
                  <a:cubicBezTo>
                    <a:pt x="2648016" y="3653721"/>
                    <a:pt x="2649114" y="3655553"/>
                    <a:pt x="2650580" y="3657018"/>
                  </a:cubicBezTo>
                  <a:cubicBezTo>
                    <a:pt x="2652046" y="3658117"/>
                    <a:pt x="2653511" y="3658850"/>
                    <a:pt x="2655343" y="3658850"/>
                  </a:cubicBezTo>
                  <a:cubicBezTo>
                    <a:pt x="2656075" y="3658850"/>
                    <a:pt x="2656442" y="3658117"/>
                    <a:pt x="2656808" y="3658117"/>
                  </a:cubicBezTo>
                  <a:lnTo>
                    <a:pt x="2746565" y="3750439"/>
                  </a:lnTo>
                  <a:cubicBezTo>
                    <a:pt x="2745466" y="3753369"/>
                    <a:pt x="2746199" y="3756300"/>
                    <a:pt x="2748397" y="3758498"/>
                  </a:cubicBezTo>
                  <a:cubicBezTo>
                    <a:pt x="2749496" y="3759231"/>
                    <a:pt x="2750595" y="3759598"/>
                    <a:pt x="2751694" y="3759598"/>
                  </a:cubicBezTo>
                  <a:lnTo>
                    <a:pt x="2810311" y="3960726"/>
                  </a:lnTo>
                  <a:cubicBezTo>
                    <a:pt x="2809945" y="3961093"/>
                    <a:pt x="2809945" y="3961826"/>
                    <a:pt x="2809945" y="3962192"/>
                  </a:cubicBezTo>
                  <a:lnTo>
                    <a:pt x="2623103" y="4021542"/>
                  </a:lnTo>
                  <a:cubicBezTo>
                    <a:pt x="2623103" y="4021542"/>
                    <a:pt x="2623103" y="4021542"/>
                    <a:pt x="2623103" y="4021175"/>
                  </a:cubicBezTo>
                  <a:cubicBezTo>
                    <a:pt x="2621638" y="4020076"/>
                    <a:pt x="2619440" y="4019343"/>
                    <a:pt x="2617242" y="4020076"/>
                  </a:cubicBezTo>
                  <a:lnTo>
                    <a:pt x="2590864" y="3991867"/>
                  </a:lnTo>
                  <a:lnTo>
                    <a:pt x="2597092" y="3923725"/>
                  </a:lnTo>
                  <a:close/>
                  <a:moveTo>
                    <a:pt x="2450550" y="4248315"/>
                  </a:moveTo>
                  <a:lnTo>
                    <a:pt x="2546169" y="4148301"/>
                  </a:lnTo>
                  <a:lnTo>
                    <a:pt x="2543604" y="4195561"/>
                  </a:lnTo>
                  <a:cubicBezTo>
                    <a:pt x="2541040" y="4196293"/>
                    <a:pt x="2539208" y="4198125"/>
                    <a:pt x="2538109" y="4200323"/>
                  </a:cubicBezTo>
                  <a:cubicBezTo>
                    <a:pt x="2537743" y="4201789"/>
                    <a:pt x="2537743" y="4203254"/>
                    <a:pt x="2538109" y="4204353"/>
                  </a:cubicBezTo>
                  <a:lnTo>
                    <a:pt x="2450550" y="4248315"/>
                  </a:lnTo>
                  <a:close/>
                  <a:moveTo>
                    <a:pt x="1158048" y="3706109"/>
                  </a:moveTo>
                  <a:lnTo>
                    <a:pt x="1156949" y="3740547"/>
                  </a:lnTo>
                  <a:lnTo>
                    <a:pt x="1147790" y="3745310"/>
                  </a:lnTo>
                  <a:lnTo>
                    <a:pt x="1158048" y="3706109"/>
                  </a:lnTo>
                  <a:close/>
                  <a:moveTo>
                    <a:pt x="1163543" y="3744577"/>
                  </a:moveTo>
                  <a:lnTo>
                    <a:pt x="1193951" y="3728457"/>
                  </a:lnTo>
                  <a:lnTo>
                    <a:pt x="1163177" y="3755201"/>
                  </a:lnTo>
                  <a:lnTo>
                    <a:pt x="1163543" y="3744577"/>
                  </a:lnTo>
                  <a:close/>
                  <a:moveTo>
                    <a:pt x="1215199" y="3718932"/>
                  </a:moveTo>
                  <a:cubicBezTo>
                    <a:pt x="1216298" y="3719665"/>
                    <a:pt x="1217398" y="3720031"/>
                    <a:pt x="1218863" y="3720031"/>
                  </a:cubicBezTo>
                  <a:cubicBezTo>
                    <a:pt x="1219962" y="3720031"/>
                    <a:pt x="1221061" y="3719665"/>
                    <a:pt x="1222160" y="3719298"/>
                  </a:cubicBezTo>
                  <a:cubicBezTo>
                    <a:pt x="1224358" y="3718566"/>
                    <a:pt x="1226190" y="3716734"/>
                    <a:pt x="1226923" y="3714536"/>
                  </a:cubicBezTo>
                  <a:cubicBezTo>
                    <a:pt x="1227656" y="3712338"/>
                    <a:pt x="1227656" y="3710140"/>
                    <a:pt x="1226923" y="3707941"/>
                  </a:cubicBezTo>
                  <a:cubicBezTo>
                    <a:pt x="1225091" y="3703545"/>
                    <a:pt x="1220329" y="3701347"/>
                    <a:pt x="1215566" y="3702813"/>
                  </a:cubicBezTo>
                  <a:cubicBezTo>
                    <a:pt x="1213368" y="3703545"/>
                    <a:pt x="1211536" y="3705377"/>
                    <a:pt x="1210803" y="3707575"/>
                  </a:cubicBezTo>
                  <a:cubicBezTo>
                    <a:pt x="1210437" y="3709040"/>
                    <a:pt x="1210437" y="3710140"/>
                    <a:pt x="1210803" y="3711605"/>
                  </a:cubicBezTo>
                  <a:lnTo>
                    <a:pt x="1163910" y="3736517"/>
                  </a:lnTo>
                  <a:lnTo>
                    <a:pt x="1165741" y="3683395"/>
                  </a:lnTo>
                  <a:cubicBezTo>
                    <a:pt x="1169039" y="3682296"/>
                    <a:pt x="1171603" y="3678999"/>
                    <a:pt x="1171237" y="3675336"/>
                  </a:cubicBezTo>
                  <a:cubicBezTo>
                    <a:pt x="1170871" y="3670573"/>
                    <a:pt x="1166474" y="3666909"/>
                    <a:pt x="1161712" y="3667276"/>
                  </a:cubicBezTo>
                  <a:lnTo>
                    <a:pt x="1161712" y="3667276"/>
                  </a:lnTo>
                  <a:cubicBezTo>
                    <a:pt x="1156949" y="3667642"/>
                    <a:pt x="1153286" y="3672039"/>
                    <a:pt x="1153652" y="3676801"/>
                  </a:cubicBezTo>
                  <a:cubicBezTo>
                    <a:pt x="1154018" y="3678999"/>
                    <a:pt x="1155117" y="3681197"/>
                    <a:pt x="1156949" y="3682663"/>
                  </a:cubicBezTo>
                  <a:lnTo>
                    <a:pt x="1139364" y="3749339"/>
                  </a:lnTo>
                  <a:lnTo>
                    <a:pt x="1105293" y="3767291"/>
                  </a:lnTo>
                  <a:cubicBezTo>
                    <a:pt x="1103461" y="3766192"/>
                    <a:pt x="1101263" y="3765825"/>
                    <a:pt x="1099431" y="3766558"/>
                  </a:cubicBezTo>
                  <a:cubicBezTo>
                    <a:pt x="1099431" y="3766558"/>
                    <a:pt x="1099431" y="3766558"/>
                    <a:pt x="1099431" y="3766558"/>
                  </a:cubicBezTo>
                  <a:lnTo>
                    <a:pt x="942265" y="3649691"/>
                  </a:lnTo>
                  <a:cubicBezTo>
                    <a:pt x="942265" y="3649324"/>
                    <a:pt x="942265" y="3648592"/>
                    <a:pt x="942265" y="3648225"/>
                  </a:cubicBezTo>
                  <a:lnTo>
                    <a:pt x="1062796" y="3477137"/>
                  </a:lnTo>
                  <a:cubicBezTo>
                    <a:pt x="1063162" y="3477137"/>
                    <a:pt x="1063528" y="3477504"/>
                    <a:pt x="1063895" y="3477504"/>
                  </a:cubicBezTo>
                  <a:cubicBezTo>
                    <a:pt x="1064994" y="3477504"/>
                    <a:pt x="1065726" y="3477504"/>
                    <a:pt x="1066826" y="3477137"/>
                  </a:cubicBezTo>
                  <a:cubicBezTo>
                    <a:pt x="1069390" y="3476038"/>
                    <a:pt x="1071222" y="3473107"/>
                    <a:pt x="1071222" y="3470177"/>
                  </a:cubicBezTo>
                  <a:lnTo>
                    <a:pt x="1185891" y="3412292"/>
                  </a:lnTo>
                  <a:cubicBezTo>
                    <a:pt x="1186990" y="3413025"/>
                    <a:pt x="1188456" y="3413758"/>
                    <a:pt x="1190287" y="3413758"/>
                  </a:cubicBezTo>
                  <a:cubicBezTo>
                    <a:pt x="1191020" y="3413758"/>
                    <a:pt x="1192119" y="3413392"/>
                    <a:pt x="1192852" y="3413392"/>
                  </a:cubicBezTo>
                  <a:cubicBezTo>
                    <a:pt x="1195416" y="3412292"/>
                    <a:pt x="1196882" y="3409728"/>
                    <a:pt x="1196882" y="3407163"/>
                  </a:cubicBezTo>
                  <a:lnTo>
                    <a:pt x="1304224" y="3355874"/>
                  </a:lnTo>
                  <a:cubicBezTo>
                    <a:pt x="1304224" y="3355874"/>
                    <a:pt x="1304224" y="3355874"/>
                    <a:pt x="1304224" y="3355507"/>
                  </a:cubicBezTo>
                  <a:cubicBezTo>
                    <a:pt x="1304224" y="3355141"/>
                    <a:pt x="1304590" y="3355507"/>
                    <a:pt x="1304590" y="3355507"/>
                  </a:cubicBezTo>
                  <a:lnTo>
                    <a:pt x="1396179" y="3286999"/>
                  </a:lnTo>
                  <a:cubicBezTo>
                    <a:pt x="1396179" y="3286999"/>
                    <a:pt x="1396179" y="3286632"/>
                    <a:pt x="1396545" y="3286266"/>
                  </a:cubicBezTo>
                  <a:cubicBezTo>
                    <a:pt x="1396912" y="3285900"/>
                    <a:pt x="1396912" y="3286266"/>
                    <a:pt x="1396912" y="3285900"/>
                  </a:cubicBezTo>
                  <a:cubicBezTo>
                    <a:pt x="1396912" y="3285534"/>
                    <a:pt x="1396912" y="3285534"/>
                    <a:pt x="1396912" y="3285534"/>
                  </a:cubicBezTo>
                  <a:cubicBezTo>
                    <a:pt x="1396912" y="3285534"/>
                    <a:pt x="1397278" y="3285167"/>
                    <a:pt x="1397278" y="3285167"/>
                  </a:cubicBezTo>
                  <a:cubicBezTo>
                    <a:pt x="1397278" y="3285167"/>
                    <a:pt x="1397278" y="3284801"/>
                    <a:pt x="1397278" y="3284801"/>
                  </a:cubicBezTo>
                  <a:cubicBezTo>
                    <a:pt x="1397278" y="3284801"/>
                    <a:pt x="1397278" y="3284434"/>
                    <a:pt x="1397644" y="3284434"/>
                  </a:cubicBezTo>
                  <a:cubicBezTo>
                    <a:pt x="1398011" y="3284434"/>
                    <a:pt x="1397278" y="3284068"/>
                    <a:pt x="1397278" y="3283702"/>
                  </a:cubicBezTo>
                  <a:cubicBezTo>
                    <a:pt x="1397278" y="3283336"/>
                    <a:pt x="1397278" y="3282969"/>
                    <a:pt x="1397278" y="3282969"/>
                  </a:cubicBezTo>
                  <a:cubicBezTo>
                    <a:pt x="1397278" y="3282969"/>
                    <a:pt x="1397278" y="3282969"/>
                    <a:pt x="1397278" y="3282969"/>
                  </a:cubicBezTo>
                  <a:lnTo>
                    <a:pt x="1307155" y="3109683"/>
                  </a:lnTo>
                  <a:lnTo>
                    <a:pt x="1517809" y="3130565"/>
                  </a:lnTo>
                  <a:lnTo>
                    <a:pt x="1518175" y="3130565"/>
                  </a:lnTo>
                  <a:cubicBezTo>
                    <a:pt x="1518908" y="3130565"/>
                    <a:pt x="1520007" y="3130199"/>
                    <a:pt x="1520373" y="3129833"/>
                  </a:cubicBezTo>
                  <a:lnTo>
                    <a:pt x="1520373" y="3129833"/>
                  </a:lnTo>
                  <a:lnTo>
                    <a:pt x="1520373" y="3129833"/>
                  </a:lnTo>
                  <a:cubicBezTo>
                    <a:pt x="1520373" y="3129833"/>
                    <a:pt x="1520373" y="3129833"/>
                    <a:pt x="1520373" y="3129466"/>
                  </a:cubicBezTo>
                  <a:cubicBezTo>
                    <a:pt x="1521106" y="3128733"/>
                    <a:pt x="1521106" y="3128001"/>
                    <a:pt x="1521473" y="3127268"/>
                  </a:cubicBezTo>
                  <a:cubicBezTo>
                    <a:pt x="1521473" y="3126902"/>
                    <a:pt x="1521106" y="3126535"/>
                    <a:pt x="1521106" y="3126169"/>
                  </a:cubicBezTo>
                  <a:cubicBezTo>
                    <a:pt x="1521106" y="3125803"/>
                    <a:pt x="1521106" y="3125803"/>
                    <a:pt x="1521106" y="3125803"/>
                  </a:cubicBezTo>
                  <a:lnTo>
                    <a:pt x="1424022" y="2954714"/>
                  </a:lnTo>
                  <a:cubicBezTo>
                    <a:pt x="1424389" y="2953982"/>
                    <a:pt x="1425121" y="2953982"/>
                    <a:pt x="1425488" y="2953249"/>
                  </a:cubicBezTo>
                  <a:cubicBezTo>
                    <a:pt x="1426587" y="2951051"/>
                    <a:pt x="1426587" y="2948487"/>
                    <a:pt x="1425854" y="2946289"/>
                  </a:cubicBezTo>
                  <a:cubicBezTo>
                    <a:pt x="1425854" y="2945922"/>
                    <a:pt x="1425121" y="2945922"/>
                    <a:pt x="1425121" y="2945556"/>
                  </a:cubicBezTo>
                  <a:lnTo>
                    <a:pt x="1479342" y="2876681"/>
                  </a:lnTo>
                  <a:cubicBezTo>
                    <a:pt x="1480074" y="2878513"/>
                    <a:pt x="1481540" y="2879612"/>
                    <a:pt x="1483372" y="2880345"/>
                  </a:cubicBezTo>
                  <a:lnTo>
                    <a:pt x="1502788" y="3026520"/>
                  </a:lnTo>
                  <a:cubicBezTo>
                    <a:pt x="1500590" y="3027986"/>
                    <a:pt x="1499125" y="3030184"/>
                    <a:pt x="1499125" y="3032748"/>
                  </a:cubicBezTo>
                  <a:cubicBezTo>
                    <a:pt x="1499125" y="3034946"/>
                    <a:pt x="1499858" y="3036778"/>
                    <a:pt x="1501323" y="3038610"/>
                  </a:cubicBezTo>
                  <a:cubicBezTo>
                    <a:pt x="1502788" y="3040075"/>
                    <a:pt x="1504987" y="3041174"/>
                    <a:pt x="1507185" y="3041174"/>
                  </a:cubicBezTo>
                  <a:lnTo>
                    <a:pt x="1507185" y="3041174"/>
                  </a:lnTo>
                  <a:cubicBezTo>
                    <a:pt x="1510482" y="3041174"/>
                    <a:pt x="1513046" y="3038976"/>
                    <a:pt x="1514146" y="3036046"/>
                  </a:cubicBezTo>
                  <a:lnTo>
                    <a:pt x="1606467" y="3030184"/>
                  </a:lnTo>
                  <a:lnTo>
                    <a:pt x="1641637" y="3115911"/>
                  </a:lnTo>
                  <a:cubicBezTo>
                    <a:pt x="1639439" y="3118109"/>
                    <a:pt x="1638706" y="3121406"/>
                    <a:pt x="1640172" y="3124337"/>
                  </a:cubicBezTo>
                  <a:cubicBezTo>
                    <a:pt x="1641637" y="3127268"/>
                    <a:pt x="1644568" y="3128733"/>
                    <a:pt x="1647499" y="3128733"/>
                  </a:cubicBezTo>
                  <a:cubicBezTo>
                    <a:pt x="1648598" y="3128733"/>
                    <a:pt x="1650063" y="3128367"/>
                    <a:pt x="1651162" y="3128001"/>
                  </a:cubicBezTo>
                  <a:cubicBezTo>
                    <a:pt x="1653361" y="3126902"/>
                    <a:pt x="1654826" y="3124337"/>
                    <a:pt x="1655192" y="3121772"/>
                  </a:cubicBezTo>
                  <a:lnTo>
                    <a:pt x="1794774" y="3075245"/>
                  </a:lnTo>
                  <a:cubicBezTo>
                    <a:pt x="1796239" y="3076711"/>
                    <a:pt x="1798071" y="3077810"/>
                    <a:pt x="1799903" y="3077810"/>
                  </a:cubicBezTo>
                  <a:lnTo>
                    <a:pt x="1761802" y="3156210"/>
                  </a:lnTo>
                  <a:cubicBezTo>
                    <a:pt x="1761436" y="3156210"/>
                    <a:pt x="1761069" y="3155844"/>
                    <a:pt x="1760703" y="3155844"/>
                  </a:cubicBezTo>
                  <a:lnTo>
                    <a:pt x="1760703" y="3155844"/>
                  </a:lnTo>
                  <a:cubicBezTo>
                    <a:pt x="1758504" y="3156210"/>
                    <a:pt x="1755940" y="3157309"/>
                    <a:pt x="1754475" y="3159141"/>
                  </a:cubicBezTo>
                  <a:cubicBezTo>
                    <a:pt x="1754108" y="3159874"/>
                    <a:pt x="1754108" y="3160606"/>
                    <a:pt x="1753742" y="3160973"/>
                  </a:cubicBezTo>
                  <a:lnTo>
                    <a:pt x="1557376" y="3148883"/>
                  </a:lnTo>
                  <a:cubicBezTo>
                    <a:pt x="1556643" y="3148883"/>
                    <a:pt x="1555544" y="3149249"/>
                    <a:pt x="1554811" y="3149616"/>
                  </a:cubicBezTo>
                  <a:cubicBezTo>
                    <a:pt x="1554811" y="3149616"/>
                    <a:pt x="1554811" y="3149982"/>
                    <a:pt x="1554445" y="3150348"/>
                  </a:cubicBezTo>
                  <a:cubicBezTo>
                    <a:pt x="1554078" y="3150715"/>
                    <a:pt x="1554078" y="3150348"/>
                    <a:pt x="1554078" y="3150715"/>
                  </a:cubicBezTo>
                  <a:cubicBezTo>
                    <a:pt x="1554078" y="3151081"/>
                    <a:pt x="1554078" y="3151081"/>
                    <a:pt x="1554078" y="3151448"/>
                  </a:cubicBezTo>
                  <a:cubicBezTo>
                    <a:pt x="1554078" y="3151814"/>
                    <a:pt x="1553712" y="3152180"/>
                    <a:pt x="1553712" y="3152546"/>
                  </a:cubicBezTo>
                  <a:cubicBezTo>
                    <a:pt x="1553712" y="3152913"/>
                    <a:pt x="1554078" y="3153279"/>
                    <a:pt x="1554078" y="3153646"/>
                  </a:cubicBezTo>
                  <a:cubicBezTo>
                    <a:pt x="1554078" y="3153646"/>
                    <a:pt x="1554078" y="3154012"/>
                    <a:pt x="1554078" y="3154012"/>
                  </a:cubicBezTo>
                  <a:lnTo>
                    <a:pt x="1665084" y="3334259"/>
                  </a:lnTo>
                  <a:lnTo>
                    <a:pt x="1469816" y="3329130"/>
                  </a:lnTo>
                  <a:cubicBezTo>
                    <a:pt x="1469450" y="3329130"/>
                    <a:pt x="1469450" y="3329496"/>
                    <a:pt x="1469084" y="3329496"/>
                  </a:cubicBezTo>
                  <a:lnTo>
                    <a:pt x="1468717" y="3329496"/>
                  </a:lnTo>
                  <a:cubicBezTo>
                    <a:pt x="1468351" y="3329863"/>
                    <a:pt x="1467618" y="3329863"/>
                    <a:pt x="1467252" y="3330229"/>
                  </a:cubicBezTo>
                  <a:lnTo>
                    <a:pt x="1467252" y="3330229"/>
                  </a:lnTo>
                  <a:cubicBezTo>
                    <a:pt x="1466886" y="3330595"/>
                    <a:pt x="1466886" y="3330962"/>
                    <a:pt x="1466519" y="3331694"/>
                  </a:cubicBezTo>
                  <a:cubicBezTo>
                    <a:pt x="1466519" y="3331694"/>
                    <a:pt x="1466153" y="3331694"/>
                    <a:pt x="1466153" y="3332061"/>
                  </a:cubicBezTo>
                  <a:lnTo>
                    <a:pt x="1444538" y="3444532"/>
                  </a:lnTo>
                  <a:cubicBezTo>
                    <a:pt x="1444538" y="3444532"/>
                    <a:pt x="1444538" y="3444532"/>
                    <a:pt x="1444538" y="3444898"/>
                  </a:cubicBezTo>
                  <a:cubicBezTo>
                    <a:pt x="1444538" y="3445264"/>
                    <a:pt x="1444538" y="3445264"/>
                    <a:pt x="1444538" y="3445264"/>
                  </a:cubicBezTo>
                  <a:lnTo>
                    <a:pt x="1445637" y="3564330"/>
                  </a:lnTo>
                  <a:cubicBezTo>
                    <a:pt x="1443439" y="3565429"/>
                    <a:pt x="1441974" y="3567994"/>
                    <a:pt x="1441974" y="3570925"/>
                  </a:cubicBezTo>
                  <a:cubicBezTo>
                    <a:pt x="1442340" y="3573123"/>
                    <a:pt x="1443439" y="3575321"/>
                    <a:pt x="1445637" y="3576420"/>
                  </a:cubicBezTo>
                  <a:lnTo>
                    <a:pt x="1443805" y="3705377"/>
                  </a:lnTo>
                  <a:cubicBezTo>
                    <a:pt x="1441241" y="3706476"/>
                    <a:pt x="1439409" y="3709407"/>
                    <a:pt x="1439409" y="3712338"/>
                  </a:cubicBezTo>
                  <a:cubicBezTo>
                    <a:pt x="1439775" y="3713436"/>
                    <a:pt x="1440142" y="3714536"/>
                    <a:pt x="1440875" y="3715635"/>
                  </a:cubicBezTo>
                  <a:lnTo>
                    <a:pt x="1340127" y="3899545"/>
                  </a:lnTo>
                  <a:cubicBezTo>
                    <a:pt x="1339394" y="3899545"/>
                    <a:pt x="1339394" y="3899911"/>
                    <a:pt x="1338661" y="3900278"/>
                  </a:cubicBezTo>
                  <a:lnTo>
                    <a:pt x="1164642" y="3810154"/>
                  </a:lnTo>
                  <a:cubicBezTo>
                    <a:pt x="1164642" y="3810154"/>
                    <a:pt x="1164642" y="3810154"/>
                    <a:pt x="1164642" y="3809788"/>
                  </a:cubicBezTo>
                  <a:cubicBezTo>
                    <a:pt x="1164276" y="3807590"/>
                    <a:pt x="1163177" y="3806125"/>
                    <a:pt x="1161345" y="3805025"/>
                  </a:cubicBezTo>
                  <a:lnTo>
                    <a:pt x="1162811" y="3766192"/>
                  </a:lnTo>
                  <a:lnTo>
                    <a:pt x="1215199" y="3718932"/>
                  </a:lnTo>
                  <a:close/>
                  <a:moveTo>
                    <a:pt x="882182" y="3844958"/>
                  </a:moveTo>
                  <a:lnTo>
                    <a:pt x="1020298" y="3842028"/>
                  </a:lnTo>
                  <a:lnTo>
                    <a:pt x="985128" y="3873534"/>
                  </a:lnTo>
                  <a:cubicBezTo>
                    <a:pt x="982930" y="3872435"/>
                    <a:pt x="980366" y="3872069"/>
                    <a:pt x="977801" y="3873168"/>
                  </a:cubicBezTo>
                  <a:cubicBezTo>
                    <a:pt x="976336" y="3873900"/>
                    <a:pt x="975603" y="3875000"/>
                    <a:pt x="974870" y="3876098"/>
                  </a:cubicBezTo>
                  <a:lnTo>
                    <a:pt x="882182" y="3844958"/>
                  </a:lnTo>
                  <a:close/>
                  <a:moveTo>
                    <a:pt x="1052904" y="3479702"/>
                  </a:moveTo>
                  <a:lnTo>
                    <a:pt x="938968" y="3640898"/>
                  </a:lnTo>
                  <a:lnTo>
                    <a:pt x="928709" y="3549676"/>
                  </a:lnTo>
                  <a:cubicBezTo>
                    <a:pt x="930908" y="3548210"/>
                    <a:pt x="932007" y="3546012"/>
                    <a:pt x="932007" y="3543081"/>
                  </a:cubicBezTo>
                  <a:lnTo>
                    <a:pt x="1052904" y="3479702"/>
                  </a:lnTo>
                  <a:close/>
                  <a:moveTo>
                    <a:pt x="351700" y="2547694"/>
                  </a:moveTo>
                  <a:lnTo>
                    <a:pt x="326788" y="2571141"/>
                  </a:lnTo>
                  <a:lnTo>
                    <a:pt x="316896" y="2568209"/>
                  </a:lnTo>
                  <a:lnTo>
                    <a:pt x="351700" y="2547694"/>
                  </a:lnTo>
                  <a:close/>
                  <a:moveTo>
                    <a:pt x="328619" y="2578468"/>
                  </a:moveTo>
                  <a:lnTo>
                    <a:pt x="361591" y="2588725"/>
                  </a:lnTo>
                  <a:lnTo>
                    <a:pt x="321292" y="2585795"/>
                  </a:lnTo>
                  <a:lnTo>
                    <a:pt x="328619" y="2578468"/>
                  </a:lnTo>
                  <a:close/>
                  <a:moveTo>
                    <a:pt x="382840" y="2596785"/>
                  </a:moveTo>
                  <a:cubicBezTo>
                    <a:pt x="382840" y="2596785"/>
                    <a:pt x="382840" y="2597152"/>
                    <a:pt x="382840" y="2596785"/>
                  </a:cubicBezTo>
                  <a:cubicBezTo>
                    <a:pt x="384305" y="2600449"/>
                    <a:pt x="387236" y="2602647"/>
                    <a:pt x="390900" y="2602647"/>
                  </a:cubicBezTo>
                  <a:cubicBezTo>
                    <a:pt x="394197" y="2602647"/>
                    <a:pt x="397494" y="2600449"/>
                    <a:pt x="398960" y="2597518"/>
                  </a:cubicBezTo>
                  <a:cubicBezTo>
                    <a:pt x="400791" y="2593122"/>
                    <a:pt x="398960" y="2587993"/>
                    <a:pt x="394563" y="2586161"/>
                  </a:cubicBezTo>
                  <a:cubicBezTo>
                    <a:pt x="391266" y="2584695"/>
                    <a:pt x="387236" y="2585795"/>
                    <a:pt x="385038" y="2588725"/>
                  </a:cubicBezTo>
                  <a:lnTo>
                    <a:pt x="334115" y="2572972"/>
                  </a:lnTo>
                  <a:lnTo>
                    <a:pt x="372948" y="2536703"/>
                  </a:lnTo>
                  <a:cubicBezTo>
                    <a:pt x="374047" y="2537436"/>
                    <a:pt x="374780" y="2537802"/>
                    <a:pt x="375879" y="2537802"/>
                  </a:cubicBezTo>
                  <a:cubicBezTo>
                    <a:pt x="380642" y="2537802"/>
                    <a:pt x="384672" y="2533772"/>
                    <a:pt x="384672" y="2529010"/>
                  </a:cubicBezTo>
                  <a:cubicBezTo>
                    <a:pt x="384672" y="2528643"/>
                    <a:pt x="384672" y="2528643"/>
                    <a:pt x="384672" y="2528277"/>
                  </a:cubicBezTo>
                  <a:cubicBezTo>
                    <a:pt x="384305" y="2526079"/>
                    <a:pt x="383206" y="2523881"/>
                    <a:pt x="381741" y="2522415"/>
                  </a:cubicBezTo>
                  <a:cubicBezTo>
                    <a:pt x="378077" y="2519484"/>
                    <a:pt x="372582" y="2519851"/>
                    <a:pt x="369651" y="2523514"/>
                  </a:cubicBezTo>
                  <a:cubicBezTo>
                    <a:pt x="368186" y="2525346"/>
                    <a:pt x="367453" y="2527544"/>
                    <a:pt x="367819" y="2529742"/>
                  </a:cubicBezTo>
                  <a:cubicBezTo>
                    <a:pt x="367819" y="2529742"/>
                    <a:pt x="367819" y="2529742"/>
                    <a:pt x="367819" y="2530108"/>
                  </a:cubicBezTo>
                  <a:lnTo>
                    <a:pt x="308103" y="2564546"/>
                  </a:lnTo>
                  <a:lnTo>
                    <a:pt x="271101" y="2553189"/>
                  </a:lnTo>
                  <a:cubicBezTo>
                    <a:pt x="271101" y="2552823"/>
                    <a:pt x="271101" y="2552456"/>
                    <a:pt x="271101" y="2552456"/>
                  </a:cubicBezTo>
                  <a:cubicBezTo>
                    <a:pt x="270369" y="2550625"/>
                    <a:pt x="269270" y="2549159"/>
                    <a:pt x="267438" y="2548426"/>
                  </a:cubicBezTo>
                  <a:lnTo>
                    <a:pt x="267438" y="2548426"/>
                  </a:lnTo>
                  <a:lnTo>
                    <a:pt x="238862" y="2354625"/>
                  </a:lnTo>
                  <a:cubicBezTo>
                    <a:pt x="239229" y="2354258"/>
                    <a:pt x="239595" y="2353892"/>
                    <a:pt x="239961" y="2353159"/>
                  </a:cubicBezTo>
                  <a:lnTo>
                    <a:pt x="446586" y="2317622"/>
                  </a:lnTo>
                  <a:cubicBezTo>
                    <a:pt x="447319" y="2318722"/>
                    <a:pt x="448051" y="2319821"/>
                    <a:pt x="449150" y="2320187"/>
                  </a:cubicBezTo>
                  <a:cubicBezTo>
                    <a:pt x="450249" y="2320553"/>
                    <a:pt x="451348" y="2320920"/>
                    <a:pt x="452081" y="2320920"/>
                  </a:cubicBezTo>
                  <a:cubicBezTo>
                    <a:pt x="453913" y="2320920"/>
                    <a:pt x="455745" y="2319821"/>
                    <a:pt x="457210" y="2318355"/>
                  </a:cubicBezTo>
                  <a:lnTo>
                    <a:pt x="579206" y="2358288"/>
                  </a:lnTo>
                  <a:cubicBezTo>
                    <a:pt x="579206" y="2358654"/>
                    <a:pt x="578840" y="2359021"/>
                    <a:pt x="579206" y="2359387"/>
                  </a:cubicBezTo>
                  <a:cubicBezTo>
                    <a:pt x="579939" y="2361219"/>
                    <a:pt x="581405" y="2362684"/>
                    <a:pt x="582870" y="2363417"/>
                  </a:cubicBezTo>
                  <a:cubicBezTo>
                    <a:pt x="583969" y="2363783"/>
                    <a:pt x="584702" y="2364150"/>
                    <a:pt x="585801" y="2364150"/>
                  </a:cubicBezTo>
                  <a:cubicBezTo>
                    <a:pt x="587633" y="2364150"/>
                    <a:pt x="589098" y="2363417"/>
                    <a:pt x="590563" y="2361952"/>
                  </a:cubicBezTo>
                  <a:lnTo>
                    <a:pt x="702668" y="2401884"/>
                  </a:lnTo>
                  <a:lnTo>
                    <a:pt x="703401" y="2401884"/>
                  </a:lnTo>
                  <a:lnTo>
                    <a:pt x="703401" y="2401884"/>
                  </a:lnTo>
                  <a:lnTo>
                    <a:pt x="816605" y="2418370"/>
                  </a:lnTo>
                  <a:lnTo>
                    <a:pt x="816971" y="2418370"/>
                  </a:lnTo>
                  <a:cubicBezTo>
                    <a:pt x="817704" y="2418370"/>
                    <a:pt x="818437" y="2418004"/>
                    <a:pt x="818803" y="2417638"/>
                  </a:cubicBezTo>
                  <a:lnTo>
                    <a:pt x="818803" y="2417638"/>
                  </a:lnTo>
                  <a:lnTo>
                    <a:pt x="818803" y="2417638"/>
                  </a:lnTo>
                  <a:cubicBezTo>
                    <a:pt x="819169" y="2417271"/>
                    <a:pt x="819169" y="2416905"/>
                    <a:pt x="819169" y="2416538"/>
                  </a:cubicBezTo>
                  <a:cubicBezTo>
                    <a:pt x="819169" y="2416172"/>
                    <a:pt x="819536" y="2416538"/>
                    <a:pt x="819536" y="2416172"/>
                  </a:cubicBezTo>
                  <a:lnTo>
                    <a:pt x="878152" y="2230064"/>
                  </a:lnTo>
                  <a:lnTo>
                    <a:pt x="1012239" y="2393824"/>
                  </a:lnTo>
                  <a:cubicBezTo>
                    <a:pt x="1012971" y="2394557"/>
                    <a:pt x="1013704" y="2394924"/>
                    <a:pt x="1014803" y="2394924"/>
                  </a:cubicBezTo>
                  <a:lnTo>
                    <a:pt x="1014803" y="2394924"/>
                  </a:lnTo>
                  <a:cubicBezTo>
                    <a:pt x="1015536" y="2394924"/>
                    <a:pt x="1016635" y="2394557"/>
                    <a:pt x="1017367" y="2393824"/>
                  </a:cubicBezTo>
                  <a:cubicBezTo>
                    <a:pt x="1017734" y="2393458"/>
                    <a:pt x="1017367" y="2393092"/>
                    <a:pt x="1017367" y="2393092"/>
                  </a:cubicBezTo>
                  <a:cubicBezTo>
                    <a:pt x="1017367" y="2393092"/>
                    <a:pt x="1018100" y="2392725"/>
                    <a:pt x="1018100" y="2392359"/>
                  </a:cubicBezTo>
                  <a:lnTo>
                    <a:pt x="1070489" y="2202953"/>
                  </a:lnTo>
                  <a:cubicBezTo>
                    <a:pt x="1073420" y="2202587"/>
                    <a:pt x="1076351" y="2200755"/>
                    <a:pt x="1077450" y="2197824"/>
                  </a:cubicBezTo>
                  <a:cubicBezTo>
                    <a:pt x="1077450" y="2197458"/>
                    <a:pt x="1077450" y="2197092"/>
                    <a:pt x="1077450" y="2196725"/>
                  </a:cubicBezTo>
                  <a:lnTo>
                    <a:pt x="1164642" y="2186101"/>
                  </a:lnTo>
                  <a:cubicBezTo>
                    <a:pt x="1164276" y="2186834"/>
                    <a:pt x="1163543" y="2187566"/>
                    <a:pt x="1163543" y="2188299"/>
                  </a:cubicBezTo>
                  <a:cubicBezTo>
                    <a:pt x="1163543" y="2189398"/>
                    <a:pt x="1164276" y="2190497"/>
                    <a:pt x="1165009" y="2191596"/>
                  </a:cubicBezTo>
                  <a:lnTo>
                    <a:pt x="1075252" y="2308830"/>
                  </a:lnTo>
                  <a:cubicBezTo>
                    <a:pt x="1072687" y="2308097"/>
                    <a:pt x="1070123" y="2308830"/>
                    <a:pt x="1068291" y="2310295"/>
                  </a:cubicBezTo>
                  <a:cubicBezTo>
                    <a:pt x="1066826" y="2311761"/>
                    <a:pt x="1065726" y="2313959"/>
                    <a:pt x="1065726" y="2316157"/>
                  </a:cubicBezTo>
                  <a:cubicBezTo>
                    <a:pt x="1065726" y="2320553"/>
                    <a:pt x="1069390" y="2324217"/>
                    <a:pt x="1073786" y="2324583"/>
                  </a:cubicBezTo>
                  <a:cubicBezTo>
                    <a:pt x="1073786" y="2324583"/>
                    <a:pt x="1073786" y="2324583"/>
                    <a:pt x="1074153" y="2324583"/>
                  </a:cubicBezTo>
                  <a:cubicBezTo>
                    <a:pt x="1075252" y="2324583"/>
                    <a:pt x="1075984" y="2323851"/>
                    <a:pt x="1077083" y="2323484"/>
                  </a:cubicBezTo>
                  <a:lnTo>
                    <a:pt x="1146691" y="2384666"/>
                  </a:lnTo>
                  <a:lnTo>
                    <a:pt x="1111155" y="2470393"/>
                  </a:lnTo>
                  <a:cubicBezTo>
                    <a:pt x="1107857" y="2470393"/>
                    <a:pt x="1104927" y="2472225"/>
                    <a:pt x="1103828" y="2475155"/>
                  </a:cubicBezTo>
                  <a:cubicBezTo>
                    <a:pt x="1102362" y="2479552"/>
                    <a:pt x="1104927" y="2483948"/>
                    <a:pt x="1108956" y="2485413"/>
                  </a:cubicBezTo>
                  <a:cubicBezTo>
                    <a:pt x="1109689" y="2485780"/>
                    <a:pt x="1110788" y="2485780"/>
                    <a:pt x="1111521" y="2485780"/>
                  </a:cubicBezTo>
                  <a:cubicBezTo>
                    <a:pt x="1113353" y="2485780"/>
                    <a:pt x="1115184" y="2485047"/>
                    <a:pt x="1116650" y="2483948"/>
                  </a:cubicBezTo>
                  <a:lnTo>
                    <a:pt x="1248171" y="2549892"/>
                  </a:lnTo>
                  <a:cubicBezTo>
                    <a:pt x="1248171" y="2551724"/>
                    <a:pt x="1248904" y="2553555"/>
                    <a:pt x="1250370" y="2555021"/>
                  </a:cubicBezTo>
                  <a:lnTo>
                    <a:pt x="1167573" y="2583597"/>
                  </a:lnTo>
                  <a:cubicBezTo>
                    <a:pt x="1167207" y="2583230"/>
                    <a:pt x="1167207" y="2582864"/>
                    <a:pt x="1166840" y="2582497"/>
                  </a:cubicBezTo>
                  <a:cubicBezTo>
                    <a:pt x="1164642" y="2580666"/>
                    <a:pt x="1161345" y="2580299"/>
                    <a:pt x="1158414" y="2581398"/>
                  </a:cubicBezTo>
                  <a:lnTo>
                    <a:pt x="1027992" y="2433757"/>
                  </a:lnTo>
                  <a:lnTo>
                    <a:pt x="1027992" y="2433757"/>
                  </a:lnTo>
                  <a:lnTo>
                    <a:pt x="1027992" y="2433757"/>
                  </a:lnTo>
                  <a:cubicBezTo>
                    <a:pt x="1027992" y="2433757"/>
                    <a:pt x="1027992" y="2433757"/>
                    <a:pt x="1027625" y="2433757"/>
                  </a:cubicBezTo>
                  <a:cubicBezTo>
                    <a:pt x="1026893" y="2433391"/>
                    <a:pt x="1026526" y="2433024"/>
                    <a:pt x="1025794" y="2433024"/>
                  </a:cubicBezTo>
                  <a:cubicBezTo>
                    <a:pt x="1025794" y="2433024"/>
                    <a:pt x="1025427" y="2433024"/>
                    <a:pt x="1025061" y="2433391"/>
                  </a:cubicBezTo>
                  <a:cubicBezTo>
                    <a:pt x="1024695" y="2433757"/>
                    <a:pt x="1024695" y="2433391"/>
                    <a:pt x="1024695" y="2433391"/>
                  </a:cubicBezTo>
                  <a:cubicBezTo>
                    <a:pt x="1024695" y="2433391"/>
                    <a:pt x="1024328" y="2433757"/>
                    <a:pt x="1024328" y="2433757"/>
                  </a:cubicBezTo>
                  <a:cubicBezTo>
                    <a:pt x="1024328" y="2433757"/>
                    <a:pt x="1023596" y="2433757"/>
                    <a:pt x="1023229" y="2434124"/>
                  </a:cubicBezTo>
                  <a:cubicBezTo>
                    <a:pt x="1022863" y="2434490"/>
                    <a:pt x="1023229" y="2434490"/>
                    <a:pt x="1023229" y="2434856"/>
                  </a:cubicBezTo>
                  <a:cubicBezTo>
                    <a:pt x="1023229" y="2435223"/>
                    <a:pt x="1022497" y="2435223"/>
                    <a:pt x="1022497" y="2435589"/>
                  </a:cubicBezTo>
                  <a:lnTo>
                    <a:pt x="974138" y="2640748"/>
                  </a:lnTo>
                  <a:lnTo>
                    <a:pt x="839685" y="2498968"/>
                  </a:lnTo>
                  <a:cubicBezTo>
                    <a:pt x="839319" y="2498602"/>
                    <a:pt x="838952" y="2498602"/>
                    <a:pt x="838586" y="2498602"/>
                  </a:cubicBezTo>
                  <a:cubicBezTo>
                    <a:pt x="838220" y="2498602"/>
                    <a:pt x="838220" y="2498236"/>
                    <a:pt x="837853" y="2498236"/>
                  </a:cubicBezTo>
                  <a:cubicBezTo>
                    <a:pt x="837487" y="2498236"/>
                    <a:pt x="837487" y="2498236"/>
                    <a:pt x="837487" y="2498236"/>
                  </a:cubicBezTo>
                  <a:cubicBezTo>
                    <a:pt x="837487" y="2498236"/>
                    <a:pt x="837121" y="2497869"/>
                    <a:pt x="837121" y="2497869"/>
                  </a:cubicBezTo>
                  <a:lnTo>
                    <a:pt x="837121" y="2497869"/>
                  </a:lnTo>
                  <a:cubicBezTo>
                    <a:pt x="836754" y="2497869"/>
                    <a:pt x="836388" y="2498236"/>
                    <a:pt x="836022" y="2498236"/>
                  </a:cubicBezTo>
                  <a:cubicBezTo>
                    <a:pt x="835655" y="2498236"/>
                    <a:pt x="835289" y="2498236"/>
                    <a:pt x="835289" y="2498236"/>
                  </a:cubicBezTo>
                  <a:lnTo>
                    <a:pt x="740769" y="2562348"/>
                  </a:lnTo>
                  <a:cubicBezTo>
                    <a:pt x="740769" y="2562348"/>
                    <a:pt x="740769" y="2562714"/>
                    <a:pt x="740769" y="2562714"/>
                  </a:cubicBezTo>
                  <a:cubicBezTo>
                    <a:pt x="740769" y="2562714"/>
                    <a:pt x="740403" y="2562714"/>
                    <a:pt x="740403" y="2562714"/>
                  </a:cubicBezTo>
                  <a:lnTo>
                    <a:pt x="656874" y="2647709"/>
                  </a:lnTo>
                  <a:cubicBezTo>
                    <a:pt x="654309" y="2646976"/>
                    <a:pt x="651379" y="2647709"/>
                    <a:pt x="649547" y="2649541"/>
                  </a:cubicBezTo>
                  <a:cubicBezTo>
                    <a:pt x="648081" y="2651372"/>
                    <a:pt x="647715" y="2653937"/>
                    <a:pt x="648448" y="2656135"/>
                  </a:cubicBezTo>
                  <a:lnTo>
                    <a:pt x="556126" y="2745892"/>
                  </a:lnTo>
                  <a:cubicBezTo>
                    <a:pt x="553195" y="2744793"/>
                    <a:pt x="550264" y="2745526"/>
                    <a:pt x="548066" y="2747724"/>
                  </a:cubicBezTo>
                  <a:cubicBezTo>
                    <a:pt x="547334" y="2748823"/>
                    <a:pt x="546967" y="2749922"/>
                    <a:pt x="546967" y="2751021"/>
                  </a:cubicBezTo>
                  <a:lnTo>
                    <a:pt x="345472" y="2809638"/>
                  </a:lnTo>
                  <a:cubicBezTo>
                    <a:pt x="345105" y="2809272"/>
                    <a:pt x="344373" y="2809272"/>
                    <a:pt x="344006" y="2809272"/>
                  </a:cubicBezTo>
                  <a:lnTo>
                    <a:pt x="284657" y="2622430"/>
                  </a:lnTo>
                  <a:cubicBezTo>
                    <a:pt x="284657" y="2622430"/>
                    <a:pt x="284657" y="2622430"/>
                    <a:pt x="285023" y="2622430"/>
                  </a:cubicBezTo>
                  <a:cubicBezTo>
                    <a:pt x="286122" y="2620965"/>
                    <a:pt x="286855" y="2619133"/>
                    <a:pt x="286488" y="2617301"/>
                  </a:cubicBezTo>
                  <a:cubicBezTo>
                    <a:pt x="286488" y="2616935"/>
                    <a:pt x="286122" y="2616935"/>
                    <a:pt x="286122" y="2616569"/>
                  </a:cubicBezTo>
                  <a:lnTo>
                    <a:pt x="314332" y="2590191"/>
                  </a:lnTo>
                  <a:lnTo>
                    <a:pt x="382840" y="2596785"/>
                  </a:lnTo>
                  <a:close/>
                  <a:moveTo>
                    <a:pt x="58249" y="2450609"/>
                  </a:moveTo>
                  <a:lnTo>
                    <a:pt x="158264" y="2546228"/>
                  </a:lnTo>
                  <a:lnTo>
                    <a:pt x="111004" y="2543664"/>
                  </a:lnTo>
                  <a:cubicBezTo>
                    <a:pt x="110272" y="2541099"/>
                    <a:pt x="108440" y="2539267"/>
                    <a:pt x="106241" y="2538169"/>
                  </a:cubicBezTo>
                  <a:cubicBezTo>
                    <a:pt x="104776" y="2537802"/>
                    <a:pt x="103311" y="2537802"/>
                    <a:pt x="102212" y="2538169"/>
                  </a:cubicBezTo>
                  <a:lnTo>
                    <a:pt x="58249" y="2450609"/>
                  </a:lnTo>
                  <a:close/>
                  <a:moveTo>
                    <a:pt x="437427" y="2313226"/>
                  </a:moveTo>
                  <a:lnTo>
                    <a:pt x="242892" y="2346931"/>
                  </a:lnTo>
                  <a:lnTo>
                    <a:pt x="300044" y="2275491"/>
                  </a:lnTo>
                  <a:cubicBezTo>
                    <a:pt x="300776" y="2275858"/>
                    <a:pt x="301143" y="2275858"/>
                    <a:pt x="301875" y="2275858"/>
                  </a:cubicBezTo>
                  <a:cubicBezTo>
                    <a:pt x="304073" y="2275858"/>
                    <a:pt x="305905" y="2274759"/>
                    <a:pt x="307371" y="2272927"/>
                  </a:cubicBezTo>
                  <a:lnTo>
                    <a:pt x="437427" y="2313226"/>
                  </a:lnTo>
                  <a:close/>
                  <a:moveTo>
                    <a:pt x="446586" y="1439102"/>
                  </a:moveTo>
                  <a:cubicBezTo>
                    <a:pt x="445487" y="1436904"/>
                    <a:pt x="443288" y="1435072"/>
                    <a:pt x="440724" y="1434706"/>
                  </a:cubicBezTo>
                  <a:lnTo>
                    <a:pt x="409950" y="1348246"/>
                  </a:lnTo>
                  <a:lnTo>
                    <a:pt x="582870" y="1443498"/>
                  </a:lnTo>
                  <a:lnTo>
                    <a:pt x="446586" y="1439102"/>
                  </a:lnTo>
                  <a:close/>
                  <a:moveTo>
                    <a:pt x="600821" y="1158108"/>
                  </a:moveTo>
                  <a:lnTo>
                    <a:pt x="566384" y="1157009"/>
                  </a:lnTo>
                  <a:lnTo>
                    <a:pt x="561621" y="1147850"/>
                  </a:lnTo>
                  <a:lnTo>
                    <a:pt x="600821" y="1158108"/>
                  </a:lnTo>
                  <a:close/>
                  <a:moveTo>
                    <a:pt x="562354" y="1163603"/>
                  </a:moveTo>
                  <a:lnTo>
                    <a:pt x="578474" y="1194010"/>
                  </a:lnTo>
                  <a:lnTo>
                    <a:pt x="551730" y="1163236"/>
                  </a:lnTo>
                  <a:lnTo>
                    <a:pt x="562354" y="1163603"/>
                  </a:lnTo>
                  <a:close/>
                  <a:moveTo>
                    <a:pt x="587633" y="1215259"/>
                  </a:moveTo>
                  <a:cubicBezTo>
                    <a:pt x="587633" y="1215259"/>
                    <a:pt x="587633" y="1215259"/>
                    <a:pt x="587633" y="1215259"/>
                  </a:cubicBezTo>
                  <a:cubicBezTo>
                    <a:pt x="586534" y="1217457"/>
                    <a:pt x="586534" y="1220021"/>
                    <a:pt x="587266" y="1222220"/>
                  </a:cubicBezTo>
                  <a:cubicBezTo>
                    <a:pt x="588365" y="1225517"/>
                    <a:pt x="591662" y="1227715"/>
                    <a:pt x="595326" y="1227715"/>
                  </a:cubicBezTo>
                  <a:cubicBezTo>
                    <a:pt x="596425" y="1227715"/>
                    <a:pt x="597524" y="1227349"/>
                    <a:pt x="598257" y="1226982"/>
                  </a:cubicBezTo>
                  <a:cubicBezTo>
                    <a:pt x="602653" y="1225151"/>
                    <a:pt x="604851" y="1220021"/>
                    <a:pt x="603386" y="1215625"/>
                  </a:cubicBezTo>
                  <a:cubicBezTo>
                    <a:pt x="601921" y="1212328"/>
                    <a:pt x="598257" y="1210496"/>
                    <a:pt x="594960" y="1210863"/>
                  </a:cubicBezTo>
                  <a:lnTo>
                    <a:pt x="570048" y="1163969"/>
                  </a:lnTo>
                  <a:lnTo>
                    <a:pt x="623169" y="1165801"/>
                  </a:lnTo>
                  <a:cubicBezTo>
                    <a:pt x="624268" y="1169098"/>
                    <a:pt x="627199" y="1171296"/>
                    <a:pt x="630863" y="1171296"/>
                  </a:cubicBezTo>
                  <a:lnTo>
                    <a:pt x="631595" y="1171296"/>
                  </a:lnTo>
                  <a:cubicBezTo>
                    <a:pt x="636358" y="1170930"/>
                    <a:pt x="640021" y="1166534"/>
                    <a:pt x="639655" y="1161771"/>
                  </a:cubicBezTo>
                  <a:cubicBezTo>
                    <a:pt x="639289" y="1157009"/>
                    <a:pt x="634893" y="1153345"/>
                    <a:pt x="630130" y="1153711"/>
                  </a:cubicBezTo>
                  <a:lnTo>
                    <a:pt x="630130" y="1153711"/>
                  </a:lnTo>
                  <a:cubicBezTo>
                    <a:pt x="627932" y="1154078"/>
                    <a:pt x="625734" y="1155177"/>
                    <a:pt x="624268" y="1156642"/>
                  </a:cubicBezTo>
                  <a:cubicBezTo>
                    <a:pt x="624268" y="1156642"/>
                    <a:pt x="624268" y="1157009"/>
                    <a:pt x="624268" y="1157009"/>
                  </a:cubicBezTo>
                  <a:lnTo>
                    <a:pt x="557591" y="1139423"/>
                  </a:lnTo>
                  <a:lnTo>
                    <a:pt x="539640" y="1105352"/>
                  </a:lnTo>
                  <a:cubicBezTo>
                    <a:pt x="540739" y="1103521"/>
                    <a:pt x="541105" y="1101322"/>
                    <a:pt x="540373" y="1099491"/>
                  </a:cubicBezTo>
                  <a:cubicBezTo>
                    <a:pt x="540373" y="1099491"/>
                    <a:pt x="540373" y="1099491"/>
                    <a:pt x="540373" y="1099491"/>
                  </a:cubicBezTo>
                  <a:lnTo>
                    <a:pt x="657240" y="942691"/>
                  </a:lnTo>
                  <a:lnTo>
                    <a:pt x="657240" y="942691"/>
                  </a:lnTo>
                  <a:cubicBezTo>
                    <a:pt x="657973" y="942691"/>
                    <a:pt x="658339" y="942691"/>
                    <a:pt x="659072" y="942324"/>
                  </a:cubicBezTo>
                  <a:lnTo>
                    <a:pt x="830526" y="1063221"/>
                  </a:lnTo>
                  <a:cubicBezTo>
                    <a:pt x="830160" y="1064320"/>
                    <a:pt x="830160" y="1065786"/>
                    <a:pt x="830526" y="1066885"/>
                  </a:cubicBezTo>
                  <a:cubicBezTo>
                    <a:pt x="831625" y="1069816"/>
                    <a:pt x="834556" y="1072014"/>
                    <a:pt x="837853" y="1071648"/>
                  </a:cubicBezTo>
                  <a:lnTo>
                    <a:pt x="837853" y="1071648"/>
                  </a:lnTo>
                  <a:lnTo>
                    <a:pt x="895737" y="1185950"/>
                  </a:lnTo>
                  <a:cubicBezTo>
                    <a:pt x="895371" y="1186317"/>
                    <a:pt x="895005" y="1186317"/>
                    <a:pt x="895005" y="1186683"/>
                  </a:cubicBezTo>
                  <a:cubicBezTo>
                    <a:pt x="893539" y="1190347"/>
                    <a:pt x="895005" y="1194743"/>
                    <a:pt x="898668" y="1196208"/>
                  </a:cubicBezTo>
                  <a:cubicBezTo>
                    <a:pt x="899401" y="1196575"/>
                    <a:pt x="900500" y="1196941"/>
                    <a:pt x="901233" y="1196941"/>
                  </a:cubicBezTo>
                  <a:lnTo>
                    <a:pt x="952156" y="1303917"/>
                  </a:lnTo>
                  <a:lnTo>
                    <a:pt x="952156" y="1303917"/>
                  </a:lnTo>
                  <a:cubicBezTo>
                    <a:pt x="952156" y="1303917"/>
                    <a:pt x="952523" y="1303917"/>
                    <a:pt x="952523" y="1303917"/>
                  </a:cubicBezTo>
                  <a:cubicBezTo>
                    <a:pt x="952523" y="1303917"/>
                    <a:pt x="952523" y="1304283"/>
                    <a:pt x="952523" y="1304283"/>
                  </a:cubicBezTo>
                  <a:lnTo>
                    <a:pt x="1021031" y="1395872"/>
                  </a:lnTo>
                  <a:cubicBezTo>
                    <a:pt x="1021398" y="1396239"/>
                    <a:pt x="1021764" y="1396239"/>
                    <a:pt x="1021764" y="1396239"/>
                  </a:cubicBezTo>
                  <a:cubicBezTo>
                    <a:pt x="1021764" y="1396239"/>
                    <a:pt x="1022130" y="1396971"/>
                    <a:pt x="1022497" y="1396971"/>
                  </a:cubicBezTo>
                  <a:lnTo>
                    <a:pt x="1022497" y="1396971"/>
                  </a:lnTo>
                  <a:cubicBezTo>
                    <a:pt x="1022863" y="1396971"/>
                    <a:pt x="1023229" y="1396971"/>
                    <a:pt x="1023229" y="1396971"/>
                  </a:cubicBezTo>
                  <a:lnTo>
                    <a:pt x="1023229" y="1396971"/>
                  </a:lnTo>
                  <a:cubicBezTo>
                    <a:pt x="1023596" y="1396971"/>
                    <a:pt x="1024328" y="1396971"/>
                    <a:pt x="1024695" y="1396605"/>
                  </a:cubicBezTo>
                  <a:lnTo>
                    <a:pt x="1197981" y="1306848"/>
                  </a:lnTo>
                  <a:lnTo>
                    <a:pt x="1177099" y="1517502"/>
                  </a:lnTo>
                  <a:cubicBezTo>
                    <a:pt x="1177099" y="1517869"/>
                    <a:pt x="1177465" y="1518235"/>
                    <a:pt x="1177465" y="1518235"/>
                  </a:cubicBezTo>
                  <a:cubicBezTo>
                    <a:pt x="1177465" y="1518601"/>
                    <a:pt x="1177465" y="1518968"/>
                    <a:pt x="1177465" y="1519334"/>
                  </a:cubicBezTo>
                  <a:lnTo>
                    <a:pt x="1177465" y="1519334"/>
                  </a:lnTo>
                  <a:cubicBezTo>
                    <a:pt x="1177465" y="1519334"/>
                    <a:pt x="1177831" y="1519334"/>
                    <a:pt x="1177831" y="1519700"/>
                  </a:cubicBezTo>
                  <a:cubicBezTo>
                    <a:pt x="1177831" y="1520067"/>
                    <a:pt x="1177831" y="1520067"/>
                    <a:pt x="1177831" y="1520067"/>
                  </a:cubicBezTo>
                  <a:cubicBezTo>
                    <a:pt x="1177831" y="1520067"/>
                    <a:pt x="1178564" y="1520067"/>
                    <a:pt x="1178564" y="1520433"/>
                  </a:cubicBezTo>
                  <a:cubicBezTo>
                    <a:pt x="1178564" y="1520799"/>
                    <a:pt x="1178930" y="1521166"/>
                    <a:pt x="1179297" y="1521166"/>
                  </a:cubicBezTo>
                  <a:cubicBezTo>
                    <a:pt x="1179663" y="1521166"/>
                    <a:pt x="1180029" y="1521166"/>
                    <a:pt x="1180396" y="1521166"/>
                  </a:cubicBezTo>
                  <a:cubicBezTo>
                    <a:pt x="1181128" y="1521166"/>
                    <a:pt x="1181495" y="1521166"/>
                    <a:pt x="1182227" y="1520799"/>
                  </a:cubicBezTo>
                  <a:lnTo>
                    <a:pt x="1352949" y="1424081"/>
                  </a:lnTo>
                  <a:cubicBezTo>
                    <a:pt x="1354415" y="1425181"/>
                    <a:pt x="1356246" y="1425913"/>
                    <a:pt x="1358445" y="1425913"/>
                  </a:cubicBezTo>
                  <a:cubicBezTo>
                    <a:pt x="1359544" y="1425913"/>
                    <a:pt x="1360643" y="1425547"/>
                    <a:pt x="1361742" y="1425181"/>
                  </a:cubicBezTo>
                  <a:cubicBezTo>
                    <a:pt x="1362108" y="1425181"/>
                    <a:pt x="1362474" y="1424448"/>
                    <a:pt x="1362474" y="1424448"/>
                  </a:cubicBezTo>
                  <a:lnTo>
                    <a:pt x="1431349" y="1478669"/>
                  </a:lnTo>
                  <a:cubicBezTo>
                    <a:pt x="1429517" y="1479401"/>
                    <a:pt x="1428418" y="1480867"/>
                    <a:pt x="1427686" y="1482698"/>
                  </a:cubicBezTo>
                  <a:lnTo>
                    <a:pt x="1281510" y="1502115"/>
                  </a:lnTo>
                  <a:cubicBezTo>
                    <a:pt x="1280044" y="1499917"/>
                    <a:pt x="1277846" y="1498452"/>
                    <a:pt x="1274915" y="1498085"/>
                  </a:cubicBezTo>
                  <a:cubicBezTo>
                    <a:pt x="1270519" y="1498085"/>
                    <a:pt x="1266856" y="1501749"/>
                    <a:pt x="1266856" y="1506145"/>
                  </a:cubicBezTo>
                  <a:cubicBezTo>
                    <a:pt x="1266856" y="1509442"/>
                    <a:pt x="1269054" y="1512007"/>
                    <a:pt x="1271985" y="1513106"/>
                  </a:cubicBezTo>
                  <a:lnTo>
                    <a:pt x="1277846" y="1605427"/>
                  </a:lnTo>
                  <a:lnTo>
                    <a:pt x="1192119" y="1640964"/>
                  </a:lnTo>
                  <a:cubicBezTo>
                    <a:pt x="1189921" y="1638766"/>
                    <a:pt x="1186624" y="1638033"/>
                    <a:pt x="1183693" y="1639498"/>
                  </a:cubicBezTo>
                  <a:cubicBezTo>
                    <a:pt x="1179663" y="1641330"/>
                    <a:pt x="1177831" y="1646459"/>
                    <a:pt x="1180029" y="1650489"/>
                  </a:cubicBezTo>
                  <a:cubicBezTo>
                    <a:pt x="1180029" y="1650489"/>
                    <a:pt x="1180029" y="1650489"/>
                    <a:pt x="1180029" y="1650489"/>
                  </a:cubicBezTo>
                  <a:cubicBezTo>
                    <a:pt x="1181128" y="1653054"/>
                    <a:pt x="1183693" y="1654519"/>
                    <a:pt x="1186258" y="1654885"/>
                  </a:cubicBezTo>
                  <a:lnTo>
                    <a:pt x="1232784" y="1794833"/>
                  </a:lnTo>
                  <a:cubicBezTo>
                    <a:pt x="1231319" y="1796299"/>
                    <a:pt x="1230586" y="1798131"/>
                    <a:pt x="1230586" y="1799962"/>
                  </a:cubicBezTo>
                  <a:lnTo>
                    <a:pt x="1151820" y="1761495"/>
                  </a:lnTo>
                  <a:cubicBezTo>
                    <a:pt x="1151820" y="1761128"/>
                    <a:pt x="1152186" y="1760762"/>
                    <a:pt x="1152186" y="1760396"/>
                  </a:cubicBezTo>
                  <a:cubicBezTo>
                    <a:pt x="1151820" y="1757465"/>
                    <a:pt x="1149988" y="1754900"/>
                    <a:pt x="1147057" y="1753801"/>
                  </a:cubicBezTo>
                  <a:lnTo>
                    <a:pt x="1159147" y="1557068"/>
                  </a:lnTo>
                  <a:cubicBezTo>
                    <a:pt x="1159147" y="1556702"/>
                    <a:pt x="1158781" y="1556702"/>
                    <a:pt x="1158781" y="1556336"/>
                  </a:cubicBezTo>
                  <a:cubicBezTo>
                    <a:pt x="1158781" y="1555969"/>
                    <a:pt x="1158781" y="1555603"/>
                    <a:pt x="1158781" y="1555237"/>
                  </a:cubicBezTo>
                  <a:cubicBezTo>
                    <a:pt x="1158781" y="1554870"/>
                    <a:pt x="1158414" y="1555237"/>
                    <a:pt x="1158414" y="1554870"/>
                  </a:cubicBezTo>
                  <a:cubicBezTo>
                    <a:pt x="1158414" y="1554504"/>
                    <a:pt x="1158414" y="1554504"/>
                    <a:pt x="1158414" y="1554504"/>
                  </a:cubicBezTo>
                  <a:cubicBezTo>
                    <a:pt x="1158414" y="1554504"/>
                    <a:pt x="1158048" y="1554504"/>
                    <a:pt x="1157682" y="1554504"/>
                  </a:cubicBezTo>
                  <a:cubicBezTo>
                    <a:pt x="1157315" y="1554504"/>
                    <a:pt x="1156949" y="1553771"/>
                    <a:pt x="1156583" y="1553771"/>
                  </a:cubicBezTo>
                  <a:cubicBezTo>
                    <a:pt x="1155850" y="1553771"/>
                    <a:pt x="1155117" y="1553771"/>
                    <a:pt x="1154751" y="1554138"/>
                  </a:cubicBezTo>
                  <a:lnTo>
                    <a:pt x="1154751" y="1554138"/>
                  </a:lnTo>
                  <a:cubicBezTo>
                    <a:pt x="1154385" y="1554138"/>
                    <a:pt x="1154385" y="1554138"/>
                    <a:pt x="1154018" y="1554138"/>
                  </a:cubicBezTo>
                  <a:lnTo>
                    <a:pt x="974138" y="1665143"/>
                  </a:lnTo>
                  <a:lnTo>
                    <a:pt x="979267" y="1469876"/>
                  </a:lnTo>
                  <a:lnTo>
                    <a:pt x="979267" y="1469876"/>
                  </a:lnTo>
                  <a:lnTo>
                    <a:pt x="979267" y="1469876"/>
                  </a:lnTo>
                  <a:cubicBezTo>
                    <a:pt x="979267" y="1469143"/>
                    <a:pt x="978900" y="1468411"/>
                    <a:pt x="978534" y="1468044"/>
                  </a:cubicBezTo>
                  <a:cubicBezTo>
                    <a:pt x="978534" y="1468044"/>
                    <a:pt x="978534" y="1467678"/>
                    <a:pt x="978534" y="1467678"/>
                  </a:cubicBezTo>
                  <a:lnTo>
                    <a:pt x="978534" y="1467678"/>
                  </a:lnTo>
                  <a:lnTo>
                    <a:pt x="978534" y="1467678"/>
                  </a:lnTo>
                  <a:cubicBezTo>
                    <a:pt x="978167" y="1467311"/>
                    <a:pt x="977435" y="1467311"/>
                    <a:pt x="977068" y="1466945"/>
                  </a:cubicBezTo>
                  <a:cubicBezTo>
                    <a:pt x="977068" y="1466945"/>
                    <a:pt x="977068" y="1466579"/>
                    <a:pt x="976702" y="1466579"/>
                  </a:cubicBezTo>
                  <a:lnTo>
                    <a:pt x="864231" y="1444964"/>
                  </a:lnTo>
                  <a:cubicBezTo>
                    <a:pt x="864231" y="1444964"/>
                    <a:pt x="863865" y="1444964"/>
                    <a:pt x="863865" y="1444964"/>
                  </a:cubicBezTo>
                  <a:cubicBezTo>
                    <a:pt x="863865" y="1444964"/>
                    <a:pt x="863865" y="1444964"/>
                    <a:pt x="863498" y="1444964"/>
                  </a:cubicBezTo>
                  <a:lnTo>
                    <a:pt x="863498" y="1444964"/>
                  </a:lnTo>
                  <a:lnTo>
                    <a:pt x="744433" y="1446063"/>
                  </a:lnTo>
                  <a:cubicBezTo>
                    <a:pt x="742967" y="1443865"/>
                    <a:pt x="740769" y="1442399"/>
                    <a:pt x="737838" y="1442399"/>
                  </a:cubicBezTo>
                  <a:lnTo>
                    <a:pt x="737838" y="1442399"/>
                  </a:lnTo>
                  <a:cubicBezTo>
                    <a:pt x="736007" y="1442399"/>
                    <a:pt x="734175" y="1443498"/>
                    <a:pt x="732709" y="1444964"/>
                  </a:cubicBezTo>
                  <a:cubicBezTo>
                    <a:pt x="732343" y="1445330"/>
                    <a:pt x="732709" y="1445697"/>
                    <a:pt x="732343" y="1446063"/>
                  </a:cubicBezTo>
                  <a:lnTo>
                    <a:pt x="603386" y="1444231"/>
                  </a:lnTo>
                  <a:cubicBezTo>
                    <a:pt x="602287" y="1441667"/>
                    <a:pt x="599356" y="1439835"/>
                    <a:pt x="596425" y="1439835"/>
                  </a:cubicBezTo>
                  <a:lnTo>
                    <a:pt x="596425" y="1439835"/>
                  </a:lnTo>
                  <a:cubicBezTo>
                    <a:pt x="595326" y="1440201"/>
                    <a:pt x="594227" y="1440567"/>
                    <a:pt x="593494" y="1441667"/>
                  </a:cubicBezTo>
                  <a:lnTo>
                    <a:pt x="409950" y="1340919"/>
                  </a:lnTo>
                  <a:cubicBezTo>
                    <a:pt x="409950" y="1340186"/>
                    <a:pt x="409584" y="1340186"/>
                    <a:pt x="409217" y="1339453"/>
                  </a:cubicBezTo>
                  <a:lnTo>
                    <a:pt x="498975" y="1165435"/>
                  </a:lnTo>
                  <a:lnTo>
                    <a:pt x="499341" y="1165435"/>
                  </a:lnTo>
                  <a:cubicBezTo>
                    <a:pt x="501173" y="1165435"/>
                    <a:pt x="503005" y="1164336"/>
                    <a:pt x="504104" y="1162870"/>
                  </a:cubicBezTo>
                  <a:cubicBezTo>
                    <a:pt x="504470" y="1162504"/>
                    <a:pt x="504104" y="1162137"/>
                    <a:pt x="504470" y="1162137"/>
                  </a:cubicBezTo>
                  <a:lnTo>
                    <a:pt x="542937" y="1163603"/>
                  </a:lnTo>
                  <a:lnTo>
                    <a:pt x="587633" y="1215259"/>
                  </a:lnTo>
                  <a:close/>
                  <a:moveTo>
                    <a:pt x="826863" y="1052964"/>
                  </a:moveTo>
                  <a:lnTo>
                    <a:pt x="665666" y="939393"/>
                  </a:lnTo>
                  <a:lnTo>
                    <a:pt x="756522" y="929135"/>
                  </a:lnTo>
                  <a:cubicBezTo>
                    <a:pt x="757988" y="931333"/>
                    <a:pt x="760186" y="932799"/>
                    <a:pt x="763117" y="933165"/>
                  </a:cubicBezTo>
                  <a:lnTo>
                    <a:pt x="763483" y="933165"/>
                  </a:lnTo>
                  <a:lnTo>
                    <a:pt x="826863" y="1052964"/>
                  </a:lnTo>
                  <a:close/>
                  <a:moveTo>
                    <a:pt x="1600239" y="141105"/>
                  </a:moveTo>
                  <a:cubicBezTo>
                    <a:pt x="1600605" y="142570"/>
                    <a:pt x="1601338" y="143669"/>
                    <a:pt x="1602071" y="144768"/>
                  </a:cubicBezTo>
                  <a:cubicBezTo>
                    <a:pt x="1603536" y="146234"/>
                    <a:pt x="1605734" y="146967"/>
                    <a:pt x="1607933" y="146967"/>
                  </a:cubicBezTo>
                  <a:cubicBezTo>
                    <a:pt x="1608299" y="146967"/>
                    <a:pt x="1608665" y="146600"/>
                    <a:pt x="1609032" y="146600"/>
                  </a:cubicBezTo>
                  <a:lnTo>
                    <a:pt x="1632112" y="187998"/>
                  </a:lnTo>
                  <a:lnTo>
                    <a:pt x="1502422" y="140006"/>
                  </a:lnTo>
                  <a:lnTo>
                    <a:pt x="1600239" y="141105"/>
                  </a:lnTo>
                  <a:close/>
                  <a:moveTo>
                    <a:pt x="1759237" y="351759"/>
                  </a:moveTo>
                  <a:lnTo>
                    <a:pt x="1735791" y="326481"/>
                  </a:lnTo>
                  <a:lnTo>
                    <a:pt x="1738721" y="316589"/>
                  </a:lnTo>
                  <a:lnTo>
                    <a:pt x="1759237" y="351759"/>
                  </a:lnTo>
                  <a:close/>
                  <a:moveTo>
                    <a:pt x="1728097" y="328679"/>
                  </a:moveTo>
                  <a:lnTo>
                    <a:pt x="1717839" y="361651"/>
                  </a:lnTo>
                  <a:lnTo>
                    <a:pt x="1720770" y="320985"/>
                  </a:lnTo>
                  <a:lnTo>
                    <a:pt x="1728097" y="328679"/>
                  </a:lnTo>
                  <a:close/>
                  <a:moveTo>
                    <a:pt x="1709779" y="382899"/>
                  </a:moveTo>
                  <a:cubicBezTo>
                    <a:pt x="1707581" y="383632"/>
                    <a:pt x="1705749" y="385098"/>
                    <a:pt x="1704650" y="387296"/>
                  </a:cubicBezTo>
                  <a:cubicBezTo>
                    <a:pt x="1702819" y="391692"/>
                    <a:pt x="1704650" y="396821"/>
                    <a:pt x="1709047" y="399019"/>
                  </a:cubicBezTo>
                  <a:cubicBezTo>
                    <a:pt x="1710146" y="399385"/>
                    <a:pt x="1711611" y="399752"/>
                    <a:pt x="1712710" y="399752"/>
                  </a:cubicBezTo>
                  <a:cubicBezTo>
                    <a:pt x="1716007" y="399752"/>
                    <a:pt x="1719305" y="397554"/>
                    <a:pt x="1720770" y="394623"/>
                  </a:cubicBezTo>
                  <a:cubicBezTo>
                    <a:pt x="1722235" y="391326"/>
                    <a:pt x="1721136" y="387296"/>
                    <a:pt x="1718205" y="385098"/>
                  </a:cubicBezTo>
                  <a:lnTo>
                    <a:pt x="1733592" y="334174"/>
                  </a:lnTo>
                  <a:lnTo>
                    <a:pt x="1769862" y="373008"/>
                  </a:lnTo>
                  <a:cubicBezTo>
                    <a:pt x="1769129" y="374107"/>
                    <a:pt x="1768763" y="375206"/>
                    <a:pt x="1768763" y="376671"/>
                  </a:cubicBezTo>
                  <a:cubicBezTo>
                    <a:pt x="1769129" y="378869"/>
                    <a:pt x="1770228" y="381068"/>
                    <a:pt x="1771693" y="382533"/>
                  </a:cubicBezTo>
                  <a:cubicBezTo>
                    <a:pt x="1775357" y="385464"/>
                    <a:pt x="1780852" y="385098"/>
                    <a:pt x="1783783" y="381434"/>
                  </a:cubicBezTo>
                  <a:cubicBezTo>
                    <a:pt x="1786714" y="377770"/>
                    <a:pt x="1786348" y="372641"/>
                    <a:pt x="1783050" y="369344"/>
                  </a:cubicBezTo>
                  <a:cubicBezTo>
                    <a:pt x="1781219" y="367879"/>
                    <a:pt x="1778654" y="366780"/>
                    <a:pt x="1776090" y="367146"/>
                  </a:cubicBezTo>
                  <a:lnTo>
                    <a:pt x="1741286" y="307430"/>
                  </a:lnTo>
                  <a:lnTo>
                    <a:pt x="1752643" y="270428"/>
                  </a:lnTo>
                  <a:cubicBezTo>
                    <a:pt x="1754841" y="270062"/>
                    <a:pt x="1756306" y="268597"/>
                    <a:pt x="1757405" y="266765"/>
                  </a:cubicBezTo>
                  <a:cubicBezTo>
                    <a:pt x="1757405" y="266765"/>
                    <a:pt x="1757405" y="266765"/>
                    <a:pt x="1757405" y="266398"/>
                  </a:cubicBezTo>
                  <a:lnTo>
                    <a:pt x="1951207" y="237823"/>
                  </a:lnTo>
                  <a:cubicBezTo>
                    <a:pt x="1951574" y="238189"/>
                    <a:pt x="1951940" y="238555"/>
                    <a:pt x="1952307" y="238922"/>
                  </a:cubicBezTo>
                  <a:lnTo>
                    <a:pt x="1988210" y="445546"/>
                  </a:lnTo>
                  <a:cubicBezTo>
                    <a:pt x="1987110" y="446279"/>
                    <a:pt x="1986011" y="446645"/>
                    <a:pt x="1985645" y="448111"/>
                  </a:cubicBezTo>
                  <a:cubicBezTo>
                    <a:pt x="1984546" y="451042"/>
                    <a:pt x="1985279" y="453972"/>
                    <a:pt x="1987477" y="456170"/>
                  </a:cubicBezTo>
                  <a:lnTo>
                    <a:pt x="1947178" y="578533"/>
                  </a:lnTo>
                  <a:cubicBezTo>
                    <a:pt x="1944979" y="578899"/>
                    <a:pt x="1943148" y="580365"/>
                    <a:pt x="1942048" y="582197"/>
                  </a:cubicBezTo>
                  <a:cubicBezTo>
                    <a:pt x="1940950" y="584761"/>
                    <a:pt x="1941682" y="587692"/>
                    <a:pt x="1943514" y="589524"/>
                  </a:cubicBezTo>
                  <a:lnTo>
                    <a:pt x="1903948" y="701995"/>
                  </a:lnTo>
                  <a:cubicBezTo>
                    <a:pt x="1903948" y="701995"/>
                    <a:pt x="1903948" y="702361"/>
                    <a:pt x="1903948" y="702361"/>
                  </a:cubicBezTo>
                  <a:cubicBezTo>
                    <a:pt x="1903948" y="702361"/>
                    <a:pt x="1903581" y="702361"/>
                    <a:pt x="1903581" y="702728"/>
                  </a:cubicBezTo>
                  <a:lnTo>
                    <a:pt x="1887095" y="816298"/>
                  </a:lnTo>
                  <a:cubicBezTo>
                    <a:pt x="1887095" y="816664"/>
                    <a:pt x="1887462" y="817030"/>
                    <a:pt x="1887462" y="817030"/>
                  </a:cubicBezTo>
                  <a:cubicBezTo>
                    <a:pt x="1887462" y="817030"/>
                    <a:pt x="1887462" y="817763"/>
                    <a:pt x="1887462" y="818130"/>
                  </a:cubicBezTo>
                  <a:cubicBezTo>
                    <a:pt x="1887462" y="818496"/>
                    <a:pt x="1887828" y="818496"/>
                    <a:pt x="1887828" y="818496"/>
                  </a:cubicBezTo>
                  <a:cubicBezTo>
                    <a:pt x="1887828" y="818496"/>
                    <a:pt x="1887828" y="818862"/>
                    <a:pt x="1887828" y="818862"/>
                  </a:cubicBezTo>
                  <a:lnTo>
                    <a:pt x="1887828" y="818862"/>
                  </a:lnTo>
                  <a:lnTo>
                    <a:pt x="1887828" y="818862"/>
                  </a:lnTo>
                  <a:cubicBezTo>
                    <a:pt x="1888194" y="819229"/>
                    <a:pt x="1888561" y="818862"/>
                    <a:pt x="1888561" y="819229"/>
                  </a:cubicBezTo>
                  <a:cubicBezTo>
                    <a:pt x="1888561" y="819595"/>
                    <a:pt x="1888927" y="819595"/>
                    <a:pt x="1889294" y="819595"/>
                  </a:cubicBezTo>
                  <a:lnTo>
                    <a:pt x="2075402" y="878212"/>
                  </a:lnTo>
                  <a:lnTo>
                    <a:pt x="1911641" y="1012298"/>
                  </a:lnTo>
                  <a:cubicBezTo>
                    <a:pt x="1910908" y="1013031"/>
                    <a:pt x="1910542" y="1013763"/>
                    <a:pt x="1910542" y="1014862"/>
                  </a:cubicBezTo>
                  <a:lnTo>
                    <a:pt x="1910542" y="1014862"/>
                  </a:lnTo>
                  <a:lnTo>
                    <a:pt x="1910542" y="1014862"/>
                  </a:lnTo>
                  <a:cubicBezTo>
                    <a:pt x="1910542" y="1014862"/>
                    <a:pt x="1910542" y="1014862"/>
                    <a:pt x="1910542" y="1015229"/>
                  </a:cubicBezTo>
                  <a:cubicBezTo>
                    <a:pt x="1910542" y="1015962"/>
                    <a:pt x="1910908" y="1016694"/>
                    <a:pt x="1911275" y="1017427"/>
                  </a:cubicBezTo>
                  <a:lnTo>
                    <a:pt x="1911275" y="1017427"/>
                  </a:lnTo>
                  <a:cubicBezTo>
                    <a:pt x="1911641" y="1017793"/>
                    <a:pt x="1912008" y="1017793"/>
                    <a:pt x="1912374" y="1017793"/>
                  </a:cubicBezTo>
                  <a:cubicBezTo>
                    <a:pt x="1912740" y="1017793"/>
                    <a:pt x="1912374" y="1018160"/>
                    <a:pt x="1912740" y="1018160"/>
                  </a:cubicBezTo>
                  <a:lnTo>
                    <a:pt x="2102512" y="1070549"/>
                  </a:lnTo>
                  <a:cubicBezTo>
                    <a:pt x="2102512" y="1071281"/>
                    <a:pt x="2102146" y="1072014"/>
                    <a:pt x="2102512" y="1072380"/>
                  </a:cubicBezTo>
                  <a:cubicBezTo>
                    <a:pt x="2103245" y="1074579"/>
                    <a:pt x="2105077" y="1076410"/>
                    <a:pt x="2107275" y="1077509"/>
                  </a:cubicBezTo>
                  <a:cubicBezTo>
                    <a:pt x="2107641" y="1077509"/>
                    <a:pt x="2108008" y="1077509"/>
                    <a:pt x="2108374" y="1077876"/>
                  </a:cubicBezTo>
                  <a:lnTo>
                    <a:pt x="2118998" y="1164702"/>
                  </a:lnTo>
                  <a:cubicBezTo>
                    <a:pt x="2117167" y="1163969"/>
                    <a:pt x="2115335" y="1164336"/>
                    <a:pt x="2113503" y="1165068"/>
                  </a:cubicBezTo>
                  <a:lnTo>
                    <a:pt x="1996269" y="1075311"/>
                  </a:lnTo>
                  <a:cubicBezTo>
                    <a:pt x="1997002" y="1072747"/>
                    <a:pt x="1996269" y="1069816"/>
                    <a:pt x="1994437" y="1067984"/>
                  </a:cubicBezTo>
                  <a:cubicBezTo>
                    <a:pt x="1991140" y="1065053"/>
                    <a:pt x="1986011" y="1065053"/>
                    <a:pt x="1983081" y="1067984"/>
                  </a:cubicBezTo>
                  <a:cubicBezTo>
                    <a:pt x="1980883" y="1070182"/>
                    <a:pt x="1980516" y="1073846"/>
                    <a:pt x="1981981" y="1076410"/>
                  </a:cubicBezTo>
                  <a:lnTo>
                    <a:pt x="1920800" y="1146018"/>
                  </a:lnTo>
                  <a:lnTo>
                    <a:pt x="1835073" y="1110481"/>
                  </a:lnTo>
                  <a:cubicBezTo>
                    <a:pt x="1835073" y="1107184"/>
                    <a:pt x="1833241" y="1104253"/>
                    <a:pt x="1830310" y="1103154"/>
                  </a:cubicBezTo>
                  <a:cubicBezTo>
                    <a:pt x="1825914" y="1102055"/>
                    <a:pt x="1821518" y="1104620"/>
                    <a:pt x="1820419" y="1109016"/>
                  </a:cubicBezTo>
                  <a:cubicBezTo>
                    <a:pt x="1819686" y="1111580"/>
                    <a:pt x="1820052" y="1114511"/>
                    <a:pt x="1821884" y="1116343"/>
                  </a:cubicBezTo>
                  <a:lnTo>
                    <a:pt x="1755940" y="1248231"/>
                  </a:lnTo>
                  <a:cubicBezTo>
                    <a:pt x="1754108" y="1248231"/>
                    <a:pt x="1752277" y="1248964"/>
                    <a:pt x="1750811" y="1250429"/>
                  </a:cubicBezTo>
                  <a:lnTo>
                    <a:pt x="1722235" y="1167633"/>
                  </a:lnTo>
                  <a:cubicBezTo>
                    <a:pt x="1722602" y="1167266"/>
                    <a:pt x="1722968" y="1167633"/>
                    <a:pt x="1723334" y="1167266"/>
                  </a:cubicBezTo>
                  <a:cubicBezTo>
                    <a:pt x="1725166" y="1164702"/>
                    <a:pt x="1725533" y="1161771"/>
                    <a:pt x="1724433" y="1158840"/>
                  </a:cubicBezTo>
                  <a:lnTo>
                    <a:pt x="1872075" y="1028418"/>
                  </a:lnTo>
                  <a:cubicBezTo>
                    <a:pt x="1872441" y="1028418"/>
                    <a:pt x="1872441" y="1027685"/>
                    <a:pt x="1872441" y="1027685"/>
                  </a:cubicBezTo>
                  <a:cubicBezTo>
                    <a:pt x="1872441" y="1027685"/>
                    <a:pt x="1872808" y="1027685"/>
                    <a:pt x="1872808" y="1027319"/>
                  </a:cubicBezTo>
                  <a:cubicBezTo>
                    <a:pt x="1872808" y="1026952"/>
                    <a:pt x="1872808" y="1026952"/>
                    <a:pt x="1872808" y="1026586"/>
                  </a:cubicBezTo>
                  <a:cubicBezTo>
                    <a:pt x="1872808" y="1026220"/>
                    <a:pt x="1873174" y="1026220"/>
                    <a:pt x="1873174" y="1025853"/>
                  </a:cubicBezTo>
                  <a:cubicBezTo>
                    <a:pt x="1873174" y="1025487"/>
                    <a:pt x="1872808" y="1025121"/>
                    <a:pt x="1872808" y="1025121"/>
                  </a:cubicBezTo>
                  <a:cubicBezTo>
                    <a:pt x="1872808" y="1025121"/>
                    <a:pt x="1872808" y="1024754"/>
                    <a:pt x="1872808" y="1024388"/>
                  </a:cubicBezTo>
                  <a:cubicBezTo>
                    <a:pt x="1872808" y="1024021"/>
                    <a:pt x="1872441" y="1024388"/>
                    <a:pt x="1872441" y="1024021"/>
                  </a:cubicBezTo>
                  <a:cubicBezTo>
                    <a:pt x="1872441" y="1023655"/>
                    <a:pt x="1872441" y="1023655"/>
                    <a:pt x="1872075" y="1023289"/>
                  </a:cubicBezTo>
                  <a:cubicBezTo>
                    <a:pt x="1871708" y="1022922"/>
                    <a:pt x="1871342" y="1022922"/>
                    <a:pt x="1870976" y="1022922"/>
                  </a:cubicBezTo>
                  <a:cubicBezTo>
                    <a:pt x="1870609" y="1022922"/>
                    <a:pt x="1870609" y="1022556"/>
                    <a:pt x="1870243" y="1022556"/>
                  </a:cubicBezTo>
                  <a:lnTo>
                    <a:pt x="1664718" y="974197"/>
                  </a:lnTo>
                  <a:lnTo>
                    <a:pt x="1806497" y="839745"/>
                  </a:lnTo>
                  <a:lnTo>
                    <a:pt x="1806497" y="839745"/>
                  </a:lnTo>
                  <a:cubicBezTo>
                    <a:pt x="1806863" y="839378"/>
                    <a:pt x="1807230" y="838646"/>
                    <a:pt x="1807230" y="838279"/>
                  </a:cubicBezTo>
                  <a:cubicBezTo>
                    <a:pt x="1807230" y="837913"/>
                    <a:pt x="1807596" y="837913"/>
                    <a:pt x="1807596" y="837547"/>
                  </a:cubicBezTo>
                  <a:lnTo>
                    <a:pt x="1807596" y="837547"/>
                  </a:lnTo>
                  <a:cubicBezTo>
                    <a:pt x="1807596" y="837180"/>
                    <a:pt x="1807230" y="836448"/>
                    <a:pt x="1806863" y="836081"/>
                  </a:cubicBezTo>
                  <a:cubicBezTo>
                    <a:pt x="1806863" y="836081"/>
                    <a:pt x="1806863" y="835715"/>
                    <a:pt x="1806863" y="835715"/>
                  </a:cubicBezTo>
                  <a:lnTo>
                    <a:pt x="1742751" y="741195"/>
                  </a:lnTo>
                  <a:cubicBezTo>
                    <a:pt x="1742751" y="741195"/>
                    <a:pt x="1742751" y="741195"/>
                    <a:pt x="1742385" y="741195"/>
                  </a:cubicBezTo>
                  <a:cubicBezTo>
                    <a:pt x="1742385" y="741195"/>
                    <a:pt x="1742385" y="740829"/>
                    <a:pt x="1742385" y="740829"/>
                  </a:cubicBezTo>
                  <a:lnTo>
                    <a:pt x="1657390" y="657300"/>
                  </a:lnTo>
                  <a:cubicBezTo>
                    <a:pt x="1658123" y="654735"/>
                    <a:pt x="1657390" y="651804"/>
                    <a:pt x="1655559" y="649973"/>
                  </a:cubicBezTo>
                  <a:cubicBezTo>
                    <a:pt x="1653727" y="648507"/>
                    <a:pt x="1651162" y="648141"/>
                    <a:pt x="1648964" y="648873"/>
                  </a:cubicBezTo>
                  <a:lnTo>
                    <a:pt x="1559207" y="556186"/>
                  </a:lnTo>
                  <a:cubicBezTo>
                    <a:pt x="1559574" y="555086"/>
                    <a:pt x="1560306" y="554354"/>
                    <a:pt x="1559940" y="553255"/>
                  </a:cubicBezTo>
                  <a:cubicBezTo>
                    <a:pt x="1559940" y="551057"/>
                    <a:pt x="1558841" y="549225"/>
                    <a:pt x="1557376" y="548126"/>
                  </a:cubicBezTo>
                  <a:cubicBezTo>
                    <a:pt x="1556276" y="547393"/>
                    <a:pt x="1555177" y="547027"/>
                    <a:pt x="1554078" y="547027"/>
                  </a:cubicBezTo>
                  <a:lnTo>
                    <a:pt x="1495461" y="345531"/>
                  </a:lnTo>
                  <a:cubicBezTo>
                    <a:pt x="1495828" y="345165"/>
                    <a:pt x="1495828" y="344432"/>
                    <a:pt x="1495828" y="344066"/>
                  </a:cubicBezTo>
                  <a:lnTo>
                    <a:pt x="1682669" y="284716"/>
                  </a:lnTo>
                  <a:cubicBezTo>
                    <a:pt x="1682669" y="284716"/>
                    <a:pt x="1682669" y="284716"/>
                    <a:pt x="1682669" y="285083"/>
                  </a:cubicBezTo>
                  <a:cubicBezTo>
                    <a:pt x="1683768" y="286182"/>
                    <a:pt x="1685600" y="286548"/>
                    <a:pt x="1687065" y="286548"/>
                  </a:cubicBezTo>
                  <a:cubicBezTo>
                    <a:pt x="1687432" y="286548"/>
                    <a:pt x="1687798" y="286182"/>
                    <a:pt x="1688164" y="285815"/>
                  </a:cubicBezTo>
                  <a:lnTo>
                    <a:pt x="1714542" y="314025"/>
                  </a:lnTo>
                  <a:lnTo>
                    <a:pt x="1709779" y="382899"/>
                  </a:lnTo>
                  <a:close/>
                  <a:moveTo>
                    <a:pt x="1856322" y="58308"/>
                  </a:moveTo>
                  <a:lnTo>
                    <a:pt x="1760703" y="158323"/>
                  </a:lnTo>
                  <a:lnTo>
                    <a:pt x="1763267" y="111064"/>
                  </a:lnTo>
                  <a:cubicBezTo>
                    <a:pt x="1766931" y="110331"/>
                    <a:pt x="1769495" y="107034"/>
                    <a:pt x="1768763" y="103004"/>
                  </a:cubicBezTo>
                  <a:cubicBezTo>
                    <a:pt x="1768763" y="102637"/>
                    <a:pt x="1768763" y="102637"/>
                    <a:pt x="1768763" y="102271"/>
                  </a:cubicBezTo>
                  <a:lnTo>
                    <a:pt x="1856322" y="58308"/>
                  </a:lnTo>
                  <a:close/>
                  <a:moveTo>
                    <a:pt x="3148823" y="600881"/>
                  </a:moveTo>
                  <a:lnTo>
                    <a:pt x="3149923" y="566444"/>
                  </a:lnTo>
                  <a:lnTo>
                    <a:pt x="3159082" y="561681"/>
                  </a:lnTo>
                  <a:lnTo>
                    <a:pt x="3148823" y="600881"/>
                  </a:lnTo>
                  <a:close/>
                  <a:moveTo>
                    <a:pt x="3142962" y="562413"/>
                  </a:moveTo>
                  <a:lnTo>
                    <a:pt x="3112554" y="578533"/>
                  </a:lnTo>
                  <a:lnTo>
                    <a:pt x="3143328" y="551789"/>
                  </a:lnTo>
                  <a:lnTo>
                    <a:pt x="3142962" y="562413"/>
                  </a:lnTo>
                  <a:close/>
                  <a:moveTo>
                    <a:pt x="3091672" y="587692"/>
                  </a:moveTo>
                  <a:cubicBezTo>
                    <a:pt x="3089474" y="586593"/>
                    <a:pt x="3086909" y="586593"/>
                    <a:pt x="3084711" y="587326"/>
                  </a:cubicBezTo>
                  <a:cubicBezTo>
                    <a:pt x="3082513" y="588058"/>
                    <a:pt x="3080681" y="589890"/>
                    <a:pt x="3079949" y="591722"/>
                  </a:cubicBezTo>
                  <a:cubicBezTo>
                    <a:pt x="3079216" y="593920"/>
                    <a:pt x="3079216" y="596118"/>
                    <a:pt x="3079949" y="598316"/>
                  </a:cubicBezTo>
                  <a:cubicBezTo>
                    <a:pt x="3081781" y="602713"/>
                    <a:pt x="3086543" y="604911"/>
                    <a:pt x="3091306" y="603445"/>
                  </a:cubicBezTo>
                  <a:cubicBezTo>
                    <a:pt x="3093504" y="602713"/>
                    <a:pt x="3095336" y="600881"/>
                    <a:pt x="3096068" y="598683"/>
                  </a:cubicBezTo>
                  <a:cubicBezTo>
                    <a:pt x="3096435" y="597217"/>
                    <a:pt x="3096435" y="596118"/>
                    <a:pt x="3096068" y="594653"/>
                  </a:cubicBezTo>
                  <a:lnTo>
                    <a:pt x="3142962" y="569741"/>
                  </a:lnTo>
                  <a:lnTo>
                    <a:pt x="3141130" y="622862"/>
                  </a:lnTo>
                  <a:cubicBezTo>
                    <a:pt x="3137466" y="623961"/>
                    <a:pt x="3135268" y="627258"/>
                    <a:pt x="3135635" y="630922"/>
                  </a:cubicBezTo>
                  <a:cubicBezTo>
                    <a:pt x="3136001" y="635318"/>
                    <a:pt x="3139664" y="638982"/>
                    <a:pt x="3144427" y="638982"/>
                  </a:cubicBezTo>
                  <a:lnTo>
                    <a:pt x="3145160" y="638982"/>
                  </a:lnTo>
                  <a:cubicBezTo>
                    <a:pt x="3149923" y="638616"/>
                    <a:pt x="3153586" y="634219"/>
                    <a:pt x="3153220" y="629457"/>
                  </a:cubicBezTo>
                  <a:cubicBezTo>
                    <a:pt x="3152853" y="627258"/>
                    <a:pt x="3151754" y="625060"/>
                    <a:pt x="3149923" y="623595"/>
                  </a:cubicBezTo>
                  <a:lnTo>
                    <a:pt x="3167507" y="556918"/>
                  </a:lnTo>
                  <a:lnTo>
                    <a:pt x="3201579" y="538967"/>
                  </a:lnTo>
                  <a:cubicBezTo>
                    <a:pt x="3202678" y="539700"/>
                    <a:pt x="3203777" y="540066"/>
                    <a:pt x="3205242" y="540066"/>
                  </a:cubicBezTo>
                  <a:cubicBezTo>
                    <a:pt x="3205975" y="540066"/>
                    <a:pt x="3207074" y="540066"/>
                    <a:pt x="3207807" y="539700"/>
                  </a:cubicBezTo>
                  <a:cubicBezTo>
                    <a:pt x="3207807" y="539700"/>
                    <a:pt x="3207807" y="539700"/>
                    <a:pt x="3208173" y="539700"/>
                  </a:cubicBezTo>
                  <a:lnTo>
                    <a:pt x="3365339" y="656567"/>
                  </a:lnTo>
                  <a:cubicBezTo>
                    <a:pt x="3365339" y="656933"/>
                    <a:pt x="3365339" y="657666"/>
                    <a:pt x="3365339" y="658032"/>
                  </a:cubicBezTo>
                  <a:lnTo>
                    <a:pt x="3244442" y="829487"/>
                  </a:lnTo>
                  <a:cubicBezTo>
                    <a:pt x="3243343" y="829120"/>
                    <a:pt x="3241878" y="829120"/>
                    <a:pt x="3240779" y="829487"/>
                  </a:cubicBezTo>
                  <a:cubicBezTo>
                    <a:pt x="3238214" y="830586"/>
                    <a:pt x="3236382" y="833516"/>
                    <a:pt x="3236382" y="836448"/>
                  </a:cubicBezTo>
                  <a:lnTo>
                    <a:pt x="3121347" y="894698"/>
                  </a:lnTo>
                  <a:cubicBezTo>
                    <a:pt x="3119515" y="893233"/>
                    <a:pt x="3116951" y="892866"/>
                    <a:pt x="3114753" y="893599"/>
                  </a:cubicBezTo>
                  <a:cubicBezTo>
                    <a:pt x="3112921" y="894332"/>
                    <a:pt x="3111455" y="895797"/>
                    <a:pt x="3110722" y="897629"/>
                  </a:cubicBezTo>
                  <a:cubicBezTo>
                    <a:pt x="3110356" y="898361"/>
                    <a:pt x="3110722" y="899094"/>
                    <a:pt x="3110722" y="900193"/>
                  </a:cubicBezTo>
                  <a:lnTo>
                    <a:pt x="3003380" y="951483"/>
                  </a:lnTo>
                  <a:cubicBezTo>
                    <a:pt x="3003380" y="951483"/>
                    <a:pt x="3003380" y="951483"/>
                    <a:pt x="3003380" y="951849"/>
                  </a:cubicBezTo>
                  <a:cubicBezTo>
                    <a:pt x="3003380" y="952216"/>
                    <a:pt x="3003014" y="951849"/>
                    <a:pt x="3003014" y="951849"/>
                  </a:cubicBezTo>
                  <a:lnTo>
                    <a:pt x="2911425" y="1020358"/>
                  </a:lnTo>
                  <a:cubicBezTo>
                    <a:pt x="2911059" y="1020358"/>
                    <a:pt x="2911059" y="1020724"/>
                    <a:pt x="2911059" y="1021091"/>
                  </a:cubicBezTo>
                  <a:cubicBezTo>
                    <a:pt x="2911059" y="1021457"/>
                    <a:pt x="2910692" y="1021091"/>
                    <a:pt x="2910692" y="1021457"/>
                  </a:cubicBezTo>
                  <a:cubicBezTo>
                    <a:pt x="2910692" y="1021823"/>
                    <a:pt x="2910692" y="1021823"/>
                    <a:pt x="2910692" y="1021823"/>
                  </a:cubicBezTo>
                  <a:cubicBezTo>
                    <a:pt x="2910692" y="1021823"/>
                    <a:pt x="2910326" y="1021823"/>
                    <a:pt x="2910326" y="1022190"/>
                  </a:cubicBezTo>
                  <a:cubicBezTo>
                    <a:pt x="2910326" y="1022556"/>
                    <a:pt x="2910326" y="1022556"/>
                    <a:pt x="2910326" y="1022556"/>
                  </a:cubicBezTo>
                  <a:cubicBezTo>
                    <a:pt x="2910326" y="1022556"/>
                    <a:pt x="2910326" y="1022922"/>
                    <a:pt x="2910326" y="1022922"/>
                  </a:cubicBezTo>
                  <a:cubicBezTo>
                    <a:pt x="2910326" y="1022922"/>
                    <a:pt x="2910692" y="1023289"/>
                    <a:pt x="2910692" y="1023655"/>
                  </a:cubicBezTo>
                  <a:cubicBezTo>
                    <a:pt x="2910692" y="1024021"/>
                    <a:pt x="2910692" y="1024388"/>
                    <a:pt x="2910692" y="1024754"/>
                  </a:cubicBezTo>
                  <a:lnTo>
                    <a:pt x="2910692" y="1024754"/>
                  </a:lnTo>
                  <a:lnTo>
                    <a:pt x="3000083" y="1198040"/>
                  </a:lnTo>
                  <a:lnTo>
                    <a:pt x="2789429" y="1177158"/>
                  </a:lnTo>
                  <a:cubicBezTo>
                    <a:pt x="2788330" y="1177158"/>
                    <a:pt x="2787597" y="1177524"/>
                    <a:pt x="2786864" y="1177891"/>
                  </a:cubicBezTo>
                  <a:cubicBezTo>
                    <a:pt x="2786864" y="1177891"/>
                    <a:pt x="2786864" y="1178257"/>
                    <a:pt x="2786498" y="1178623"/>
                  </a:cubicBezTo>
                  <a:cubicBezTo>
                    <a:pt x="2786132" y="1178990"/>
                    <a:pt x="2786132" y="1178623"/>
                    <a:pt x="2786132" y="1178623"/>
                  </a:cubicBezTo>
                  <a:cubicBezTo>
                    <a:pt x="2786132" y="1178623"/>
                    <a:pt x="2786132" y="1178990"/>
                    <a:pt x="2786132" y="1179356"/>
                  </a:cubicBezTo>
                  <a:cubicBezTo>
                    <a:pt x="2786132" y="1179722"/>
                    <a:pt x="2785765" y="1180089"/>
                    <a:pt x="2785765" y="1180455"/>
                  </a:cubicBezTo>
                  <a:cubicBezTo>
                    <a:pt x="2785765" y="1180822"/>
                    <a:pt x="2786132" y="1181188"/>
                    <a:pt x="2786132" y="1181554"/>
                  </a:cubicBezTo>
                  <a:cubicBezTo>
                    <a:pt x="2786132" y="1181554"/>
                    <a:pt x="2786132" y="1181921"/>
                    <a:pt x="2786132" y="1181921"/>
                  </a:cubicBezTo>
                  <a:lnTo>
                    <a:pt x="2883216" y="1353009"/>
                  </a:lnTo>
                  <a:cubicBezTo>
                    <a:pt x="2882849" y="1353741"/>
                    <a:pt x="2882117" y="1353741"/>
                    <a:pt x="2881750" y="1354474"/>
                  </a:cubicBezTo>
                  <a:cubicBezTo>
                    <a:pt x="2880651" y="1356672"/>
                    <a:pt x="2880651" y="1359237"/>
                    <a:pt x="2881750" y="1361435"/>
                  </a:cubicBezTo>
                  <a:cubicBezTo>
                    <a:pt x="2881750" y="1361801"/>
                    <a:pt x="2882483" y="1362168"/>
                    <a:pt x="2882483" y="1362534"/>
                  </a:cubicBezTo>
                  <a:lnTo>
                    <a:pt x="2828262" y="1431409"/>
                  </a:lnTo>
                  <a:cubicBezTo>
                    <a:pt x="2827530" y="1429577"/>
                    <a:pt x="2826064" y="1428478"/>
                    <a:pt x="2823866" y="1427745"/>
                  </a:cubicBezTo>
                  <a:lnTo>
                    <a:pt x="2804449" y="1281569"/>
                  </a:lnTo>
                  <a:cubicBezTo>
                    <a:pt x="2804816" y="1281203"/>
                    <a:pt x="2805549" y="1281203"/>
                    <a:pt x="2805915" y="1280837"/>
                  </a:cubicBezTo>
                  <a:cubicBezTo>
                    <a:pt x="2809212" y="1277539"/>
                    <a:pt x="2809212" y="1272410"/>
                    <a:pt x="2805915" y="1269113"/>
                  </a:cubicBezTo>
                  <a:cubicBezTo>
                    <a:pt x="2804449" y="1267648"/>
                    <a:pt x="2802251" y="1266915"/>
                    <a:pt x="2800419" y="1266915"/>
                  </a:cubicBezTo>
                  <a:cubicBezTo>
                    <a:pt x="2797122" y="1266915"/>
                    <a:pt x="2794558" y="1269113"/>
                    <a:pt x="2793459" y="1272044"/>
                  </a:cubicBezTo>
                  <a:lnTo>
                    <a:pt x="2700771" y="1277906"/>
                  </a:lnTo>
                  <a:lnTo>
                    <a:pt x="2665600" y="1192179"/>
                  </a:lnTo>
                  <a:cubicBezTo>
                    <a:pt x="2667799" y="1189981"/>
                    <a:pt x="2668532" y="1186683"/>
                    <a:pt x="2667066" y="1183752"/>
                  </a:cubicBezTo>
                  <a:cubicBezTo>
                    <a:pt x="2664868" y="1179722"/>
                    <a:pt x="2660105" y="1178257"/>
                    <a:pt x="2656075" y="1180089"/>
                  </a:cubicBezTo>
                  <a:cubicBezTo>
                    <a:pt x="2653877" y="1181188"/>
                    <a:pt x="2652412" y="1183752"/>
                    <a:pt x="2652046" y="1186317"/>
                  </a:cubicBezTo>
                  <a:lnTo>
                    <a:pt x="2512098" y="1232844"/>
                  </a:lnTo>
                  <a:cubicBezTo>
                    <a:pt x="2510632" y="1231379"/>
                    <a:pt x="2508801" y="1230646"/>
                    <a:pt x="2506969" y="1230646"/>
                  </a:cubicBezTo>
                  <a:lnTo>
                    <a:pt x="2545070" y="1151879"/>
                  </a:lnTo>
                  <a:cubicBezTo>
                    <a:pt x="2545070" y="1151879"/>
                    <a:pt x="2545436" y="1151879"/>
                    <a:pt x="2545436" y="1151879"/>
                  </a:cubicBezTo>
                  <a:lnTo>
                    <a:pt x="2546169" y="1151879"/>
                  </a:lnTo>
                  <a:cubicBezTo>
                    <a:pt x="2548733" y="1151513"/>
                    <a:pt x="2550932" y="1150414"/>
                    <a:pt x="2552397" y="1148582"/>
                  </a:cubicBezTo>
                  <a:cubicBezTo>
                    <a:pt x="2552763" y="1148216"/>
                    <a:pt x="2552763" y="1147117"/>
                    <a:pt x="2553130" y="1146750"/>
                  </a:cubicBezTo>
                  <a:lnTo>
                    <a:pt x="2749496" y="1158840"/>
                  </a:lnTo>
                  <a:lnTo>
                    <a:pt x="2749862" y="1158840"/>
                  </a:lnTo>
                  <a:cubicBezTo>
                    <a:pt x="2751694" y="1158840"/>
                    <a:pt x="2753160" y="1157375"/>
                    <a:pt x="2753160" y="1155543"/>
                  </a:cubicBezTo>
                  <a:cubicBezTo>
                    <a:pt x="2753160" y="1155543"/>
                    <a:pt x="2753160" y="1155543"/>
                    <a:pt x="2753160" y="1155543"/>
                  </a:cubicBezTo>
                  <a:cubicBezTo>
                    <a:pt x="2753160" y="1154444"/>
                    <a:pt x="2752793" y="1153711"/>
                    <a:pt x="2752061" y="1152978"/>
                  </a:cubicBezTo>
                  <a:lnTo>
                    <a:pt x="2641421" y="973464"/>
                  </a:lnTo>
                  <a:lnTo>
                    <a:pt x="2836689" y="978593"/>
                  </a:lnTo>
                  <a:lnTo>
                    <a:pt x="2837055" y="978593"/>
                  </a:lnTo>
                  <a:cubicBezTo>
                    <a:pt x="2838521" y="978593"/>
                    <a:pt x="2839986" y="977494"/>
                    <a:pt x="2839986" y="976029"/>
                  </a:cubicBezTo>
                  <a:lnTo>
                    <a:pt x="2839986" y="976029"/>
                  </a:lnTo>
                  <a:lnTo>
                    <a:pt x="2839986" y="976029"/>
                  </a:lnTo>
                  <a:cubicBezTo>
                    <a:pt x="2839986" y="976029"/>
                    <a:pt x="2839986" y="975663"/>
                    <a:pt x="2839986" y="975663"/>
                  </a:cubicBezTo>
                  <a:cubicBezTo>
                    <a:pt x="2839986" y="975663"/>
                    <a:pt x="2839986" y="975663"/>
                    <a:pt x="2839986" y="975296"/>
                  </a:cubicBezTo>
                  <a:lnTo>
                    <a:pt x="2861234" y="863924"/>
                  </a:lnTo>
                  <a:lnTo>
                    <a:pt x="2861234" y="863924"/>
                  </a:lnTo>
                  <a:cubicBezTo>
                    <a:pt x="2861234" y="863558"/>
                    <a:pt x="2861601" y="863558"/>
                    <a:pt x="2861601" y="863191"/>
                  </a:cubicBezTo>
                  <a:cubicBezTo>
                    <a:pt x="2861601" y="862825"/>
                    <a:pt x="2861601" y="862459"/>
                    <a:pt x="2861601" y="862092"/>
                  </a:cubicBezTo>
                  <a:lnTo>
                    <a:pt x="2860502" y="744126"/>
                  </a:lnTo>
                  <a:cubicBezTo>
                    <a:pt x="2861234" y="743759"/>
                    <a:pt x="2861967" y="743759"/>
                    <a:pt x="2862700" y="743027"/>
                  </a:cubicBezTo>
                  <a:cubicBezTo>
                    <a:pt x="2863799" y="741561"/>
                    <a:pt x="2864532" y="739730"/>
                    <a:pt x="2864532" y="737532"/>
                  </a:cubicBezTo>
                  <a:cubicBezTo>
                    <a:pt x="2864165" y="735333"/>
                    <a:pt x="2862700" y="733501"/>
                    <a:pt x="2860868" y="732402"/>
                  </a:cubicBezTo>
                  <a:lnTo>
                    <a:pt x="2862700" y="603445"/>
                  </a:lnTo>
                  <a:cubicBezTo>
                    <a:pt x="2865997" y="602346"/>
                    <a:pt x="2867829" y="599049"/>
                    <a:pt x="2866730" y="595752"/>
                  </a:cubicBezTo>
                  <a:cubicBezTo>
                    <a:pt x="2866363" y="594653"/>
                    <a:pt x="2865997" y="593920"/>
                    <a:pt x="2865264" y="593187"/>
                  </a:cubicBezTo>
                  <a:lnTo>
                    <a:pt x="2966379" y="409643"/>
                  </a:lnTo>
                  <a:cubicBezTo>
                    <a:pt x="2966745" y="409643"/>
                    <a:pt x="2967111" y="409277"/>
                    <a:pt x="2967844" y="408911"/>
                  </a:cubicBezTo>
                  <a:lnTo>
                    <a:pt x="3141863" y="499034"/>
                  </a:lnTo>
                  <a:cubicBezTo>
                    <a:pt x="3141863" y="499034"/>
                    <a:pt x="3141863" y="499034"/>
                    <a:pt x="3141863" y="499401"/>
                  </a:cubicBezTo>
                  <a:cubicBezTo>
                    <a:pt x="3142229" y="501599"/>
                    <a:pt x="3143328" y="503430"/>
                    <a:pt x="3145160" y="504163"/>
                  </a:cubicBezTo>
                  <a:lnTo>
                    <a:pt x="3143694" y="542630"/>
                  </a:lnTo>
                  <a:lnTo>
                    <a:pt x="3091672" y="587692"/>
                  </a:lnTo>
                  <a:close/>
                  <a:moveTo>
                    <a:pt x="3424689" y="462032"/>
                  </a:moveTo>
                  <a:lnTo>
                    <a:pt x="3286573" y="464963"/>
                  </a:lnTo>
                  <a:lnTo>
                    <a:pt x="3321743" y="433457"/>
                  </a:lnTo>
                  <a:cubicBezTo>
                    <a:pt x="3322842" y="434189"/>
                    <a:pt x="3323941" y="434556"/>
                    <a:pt x="3325407" y="434556"/>
                  </a:cubicBezTo>
                  <a:cubicBezTo>
                    <a:pt x="3326506" y="434556"/>
                    <a:pt x="3327605" y="434189"/>
                    <a:pt x="3328704" y="433823"/>
                  </a:cubicBezTo>
                  <a:cubicBezTo>
                    <a:pt x="3330169" y="433090"/>
                    <a:pt x="3330902" y="431991"/>
                    <a:pt x="3331635" y="430892"/>
                  </a:cubicBezTo>
                  <a:lnTo>
                    <a:pt x="3424689" y="462032"/>
                  </a:lnTo>
                  <a:close/>
                  <a:moveTo>
                    <a:pt x="3253968" y="827289"/>
                  </a:moveTo>
                  <a:lnTo>
                    <a:pt x="3367538" y="666092"/>
                  </a:lnTo>
                  <a:lnTo>
                    <a:pt x="3377796" y="757315"/>
                  </a:lnTo>
                  <a:cubicBezTo>
                    <a:pt x="3376330" y="758047"/>
                    <a:pt x="3375231" y="759146"/>
                    <a:pt x="3374498" y="760245"/>
                  </a:cubicBezTo>
                  <a:cubicBezTo>
                    <a:pt x="3374132" y="761345"/>
                    <a:pt x="3374132" y="762444"/>
                    <a:pt x="3374498" y="763543"/>
                  </a:cubicBezTo>
                  <a:lnTo>
                    <a:pt x="3253968" y="827289"/>
                  </a:lnTo>
                  <a:close/>
                  <a:moveTo>
                    <a:pt x="3955172" y="1759297"/>
                  </a:moveTo>
                  <a:lnTo>
                    <a:pt x="3980084" y="1735850"/>
                  </a:lnTo>
                  <a:lnTo>
                    <a:pt x="3989975" y="1738781"/>
                  </a:lnTo>
                  <a:lnTo>
                    <a:pt x="3955172" y="1759297"/>
                  </a:lnTo>
                  <a:close/>
                  <a:moveTo>
                    <a:pt x="3978252" y="1728156"/>
                  </a:moveTo>
                  <a:lnTo>
                    <a:pt x="3945280" y="1717899"/>
                  </a:lnTo>
                  <a:lnTo>
                    <a:pt x="3985946" y="1720829"/>
                  </a:lnTo>
                  <a:lnTo>
                    <a:pt x="3978252" y="1728156"/>
                  </a:lnTo>
                  <a:close/>
                  <a:moveTo>
                    <a:pt x="3924031" y="1709839"/>
                  </a:moveTo>
                  <a:cubicBezTo>
                    <a:pt x="3924031" y="1709839"/>
                    <a:pt x="3924031" y="1709839"/>
                    <a:pt x="3924031" y="1709839"/>
                  </a:cubicBezTo>
                  <a:cubicBezTo>
                    <a:pt x="3922200" y="1705076"/>
                    <a:pt x="3917437" y="1702878"/>
                    <a:pt x="3912674" y="1704343"/>
                  </a:cubicBezTo>
                  <a:cubicBezTo>
                    <a:pt x="3910476" y="1705076"/>
                    <a:pt x="3908645" y="1706908"/>
                    <a:pt x="3907912" y="1709106"/>
                  </a:cubicBezTo>
                  <a:cubicBezTo>
                    <a:pt x="3906813" y="1711304"/>
                    <a:pt x="3906813" y="1713502"/>
                    <a:pt x="3907545" y="1715701"/>
                  </a:cubicBezTo>
                  <a:cubicBezTo>
                    <a:pt x="3908278" y="1717899"/>
                    <a:pt x="3910110" y="1719730"/>
                    <a:pt x="3912308" y="1720463"/>
                  </a:cubicBezTo>
                  <a:cubicBezTo>
                    <a:pt x="3913407" y="1720829"/>
                    <a:pt x="3914872" y="1721196"/>
                    <a:pt x="3915972" y="1721196"/>
                  </a:cubicBezTo>
                  <a:cubicBezTo>
                    <a:pt x="3918536" y="1721196"/>
                    <a:pt x="3920735" y="1720097"/>
                    <a:pt x="3922200" y="1717899"/>
                  </a:cubicBezTo>
                  <a:lnTo>
                    <a:pt x="3972757" y="1733286"/>
                  </a:lnTo>
                  <a:lnTo>
                    <a:pt x="3933923" y="1769555"/>
                  </a:lnTo>
                  <a:cubicBezTo>
                    <a:pt x="3930626" y="1768089"/>
                    <a:pt x="3926596" y="1768822"/>
                    <a:pt x="3924398" y="1771386"/>
                  </a:cubicBezTo>
                  <a:cubicBezTo>
                    <a:pt x="3922933" y="1773218"/>
                    <a:pt x="3922200" y="1775416"/>
                    <a:pt x="3922200" y="1777614"/>
                  </a:cubicBezTo>
                  <a:cubicBezTo>
                    <a:pt x="3922566" y="1779813"/>
                    <a:pt x="3923665" y="1782011"/>
                    <a:pt x="3925131" y="1783476"/>
                  </a:cubicBezTo>
                  <a:cubicBezTo>
                    <a:pt x="3926596" y="1784942"/>
                    <a:pt x="3928794" y="1785308"/>
                    <a:pt x="3930626" y="1785308"/>
                  </a:cubicBezTo>
                  <a:cubicBezTo>
                    <a:pt x="3935389" y="1785308"/>
                    <a:pt x="3939052" y="1781645"/>
                    <a:pt x="3939419" y="1776882"/>
                  </a:cubicBezTo>
                  <a:cubicBezTo>
                    <a:pt x="3939419" y="1776515"/>
                    <a:pt x="3939419" y="1776149"/>
                    <a:pt x="3939419" y="1775416"/>
                  </a:cubicBezTo>
                  <a:lnTo>
                    <a:pt x="3999134" y="1740613"/>
                  </a:lnTo>
                  <a:lnTo>
                    <a:pt x="4036136" y="1751970"/>
                  </a:lnTo>
                  <a:cubicBezTo>
                    <a:pt x="4036136" y="1752336"/>
                    <a:pt x="4036136" y="1752702"/>
                    <a:pt x="4036136" y="1752702"/>
                  </a:cubicBezTo>
                  <a:cubicBezTo>
                    <a:pt x="4036869" y="1754534"/>
                    <a:pt x="4037968" y="1756000"/>
                    <a:pt x="4039800" y="1756366"/>
                  </a:cubicBezTo>
                  <a:lnTo>
                    <a:pt x="4040166" y="1756366"/>
                  </a:lnTo>
                  <a:lnTo>
                    <a:pt x="4068742" y="1950168"/>
                  </a:lnTo>
                  <a:cubicBezTo>
                    <a:pt x="4068375" y="1950534"/>
                    <a:pt x="4068009" y="1950901"/>
                    <a:pt x="4067643" y="1951267"/>
                  </a:cubicBezTo>
                  <a:lnTo>
                    <a:pt x="3861018" y="1986804"/>
                  </a:lnTo>
                  <a:cubicBezTo>
                    <a:pt x="3860286" y="1985704"/>
                    <a:pt x="3859553" y="1984606"/>
                    <a:pt x="3858454" y="1984239"/>
                  </a:cubicBezTo>
                  <a:cubicBezTo>
                    <a:pt x="3855523" y="1983140"/>
                    <a:pt x="3852592" y="1983873"/>
                    <a:pt x="3850394" y="1986071"/>
                  </a:cubicBezTo>
                  <a:lnTo>
                    <a:pt x="3728031" y="1945771"/>
                  </a:lnTo>
                  <a:cubicBezTo>
                    <a:pt x="3728031" y="1945405"/>
                    <a:pt x="3728031" y="1945039"/>
                    <a:pt x="3728031" y="1944306"/>
                  </a:cubicBezTo>
                  <a:cubicBezTo>
                    <a:pt x="3727299" y="1942475"/>
                    <a:pt x="3726199" y="1941009"/>
                    <a:pt x="3724368" y="1940276"/>
                  </a:cubicBezTo>
                  <a:cubicBezTo>
                    <a:pt x="3721803" y="1939544"/>
                    <a:pt x="3718872" y="1939910"/>
                    <a:pt x="3717041" y="1941742"/>
                  </a:cubicBezTo>
                  <a:lnTo>
                    <a:pt x="3604570" y="1901809"/>
                  </a:lnTo>
                  <a:cubicBezTo>
                    <a:pt x="3604570" y="1901809"/>
                    <a:pt x="3604203" y="1901809"/>
                    <a:pt x="3604203" y="1901809"/>
                  </a:cubicBezTo>
                  <a:cubicBezTo>
                    <a:pt x="3604203" y="1901809"/>
                    <a:pt x="3604203" y="1901809"/>
                    <a:pt x="3604203" y="1901809"/>
                  </a:cubicBezTo>
                  <a:lnTo>
                    <a:pt x="3490999" y="1885690"/>
                  </a:lnTo>
                  <a:cubicBezTo>
                    <a:pt x="3490633" y="1885690"/>
                    <a:pt x="3490633" y="1886056"/>
                    <a:pt x="3490267" y="1886056"/>
                  </a:cubicBezTo>
                  <a:cubicBezTo>
                    <a:pt x="3489900" y="1886056"/>
                    <a:pt x="3489900" y="1885690"/>
                    <a:pt x="3489534" y="1886056"/>
                  </a:cubicBezTo>
                  <a:cubicBezTo>
                    <a:pt x="3489168" y="1886422"/>
                    <a:pt x="3489168" y="1886422"/>
                    <a:pt x="3488801" y="1886788"/>
                  </a:cubicBezTo>
                  <a:cubicBezTo>
                    <a:pt x="3488435" y="1887155"/>
                    <a:pt x="3488068" y="1886788"/>
                    <a:pt x="3487702" y="1887155"/>
                  </a:cubicBezTo>
                  <a:cubicBezTo>
                    <a:pt x="3487336" y="1887521"/>
                    <a:pt x="3487702" y="1887521"/>
                    <a:pt x="3487702" y="1887888"/>
                  </a:cubicBezTo>
                  <a:cubicBezTo>
                    <a:pt x="3487702" y="1888254"/>
                    <a:pt x="3486970" y="1888254"/>
                    <a:pt x="3486970" y="1888620"/>
                  </a:cubicBezTo>
                  <a:lnTo>
                    <a:pt x="3428353" y="2074729"/>
                  </a:lnTo>
                  <a:lnTo>
                    <a:pt x="3294267" y="1910968"/>
                  </a:lnTo>
                  <a:lnTo>
                    <a:pt x="3293900" y="1910968"/>
                  </a:lnTo>
                  <a:lnTo>
                    <a:pt x="3293900" y="1910968"/>
                  </a:lnTo>
                  <a:cubicBezTo>
                    <a:pt x="3293900" y="1910968"/>
                    <a:pt x="3293534" y="1910968"/>
                    <a:pt x="3293534" y="1910968"/>
                  </a:cubicBezTo>
                  <a:cubicBezTo>
                    <a:pt x="3293168" y="1910601"/>
                    <a:pt x="3292435" y="1910235"/>
                    <a:pt x="3291702" y="1910235"/>
                  </a:cubicBezTo>
                  <a:lnTo>
                    <a:pt x="3291702" y="1910235"/>
                  </a:lnTo>
                  <a:cubicBezTo>
                    <a:pt x="3291336" y="1910235"/>
                    <a:pt x="3291336" y="1910235"/>
                    <a:pt x="3291336" y="1910601"/>
                  </a:cubicBezTo>
                  <a:cubicBezTo>
                    <a:pt x="3291336" y="1910968"/>
                    <a:pt x="3290969" y="1910601"/>
                    <a:pt x="3290969" y="1910601"/>
                  </a:cubicBezTo>
                  <a:cubicBezTo>
                    <a:pt x="3290969" y="1910601"/>
                    <a:pt x="3290603" y="1910968"/>
                    <a:pt x="3290603" y="1910968"/>
                  </a:cubicBezTo>
                  <a:cubicBezTo>
                    <a:pt x="3290603" y="1910968"/>
                    <a:pt x="3289870" y="1910968"/>
                    <a:pt x="3289504" y="1911334"/>
                  </a:cubicBezTo>
                  <a:cubicBezTo>
                    <a:pt x="3289138" y="1911701"/>
                    <a:pt x="3289504" y="1911701"/>
                    <a:pt x="3289504" y="1912067"/>
                  </a:cubicBezTo>
                  <a:cubicBezTo>
                    <a:pt x="3289504" y="1912433"/>
                    <a:pt x="3288771" y="1912433"/>
                    <a:pt x="3288771" y="1912799"/>
                  </a:cubicBezTo>
                  <a:lnTo>
                    <a:pt x="3236382" y="2102572"/>
                  </a:lnTo>
                  <a:cubicBezTo>
                    <a:pt x="3233451" y="2102938"/>
                    <a:pt x="3230887" y="2104404"/>
                    <a:pt x="3229422" y="2107335"/>
                  </a:cubicBezTo>
                  <a:cubicBezTo>
                    <a:pt x="3229422" y="2107701"/>
                    <a:pt x="3229422" y="2108067"/>
                    <a:pt x="3229422" y="2108433"/>
                  </a:cubicBezTo>
                  <a:lnTo>
                    <a:pt x="3142229" y="2119058"/>
                  </a:lnTo>
                  <a:cubicBezTo>
                    <a:pt x="3142596" y="2118325"/>
                    <a:pt x="3143328" y="2117592"/>
                    <a:pt x="3143328" y="2116860"/>
                  </a:cubicBezTo>
                  <a:cubicBezTo>
                    <a:pt x="3143328" y="2115761"/>
                    <a:pt x="3142596" y="2114662"/>
                    <a:pt x="3141863" y="2113563"/>
                  </a:cubicBezTo>
                  <a:lnTo>
                    <a:pt x="3231620" y="1996329"/>
                  </a:lnTo>
                  <a:cubicBezTo>
                    <a:pt x="3232353" y="1996329"/>
                    <a:pt x="3232719" y="1997061"/>
                    <a:pt x="3233085" y="1997061"/>
                  </a:cubicBezTo>
                  <a:cubicBezTo>
                    <a:pt x="3235283" y="1997061"/>
                    <a:pt x="3237115" y="1996329"/>
                    <a:pt x="3238947" y="1994863"/>
                  </a:cubicBezTo>
                  <a:cubicBezTo>
                    <a:pt x="3242244" y="1991566"/>
                    <a:pt x="3242244" y="1986437"/>
                    <a:pt x="3238947" y="1983506"/>
                  </a:cubicBezTo>
                  <a:cubicBezTo>
                    <a:pt x="3236749" y="1981308"/>
                    <a:pt x="3233085" y="1980942"/>
                    <a:pt x="3230521" y="1982407"/>
                  </a:cubicBezTo>
                  <a:lnTo>
                    <a:pt x="3161280" y="1921226"/>
                  </a:lnTo>
                  <a:cubicBezTo>
                    <a:pt x="3161646" y="1920127"/>
                    <a:pt x="3162379" y="1919028"/>
                    <a:pt x="3162745" y="1917562"/>
                  </a:cubicBezTo>
                  <a:lnTo>
                    <a:pt x="3196450" y="1835865"/>
                  </a:lnTo>
                  <a:cubicBezTo>
                    <a:pt x="3199747" y="1835865"/>
                    <a:pt x="3202678" y="1833667"/>
                    <a:pt x="3203777" y="1830370"/>
                  </a:cubicBezTo>
                  <a:cubicBezTo>
                    <a:pt x="3204510" y="1828171"/>
                    <a:pt x="3204143" y="1825973"/>
                    <a:pt x="3203410" y="1824142"/>
                  </a:cubicBezTo>
                  <a:cubicBezTo>
                    <a:pt x="3202311" y="1822310"/>
                    <a:pt x="3200846" y="1820844"/>
                    <a:pt x="3198648" y="1820112"/>
                  </a:cubicBezTo>
                  <a:cubicBezTo>
                    <a:pt x="3196083" y="1819379"/>
                    <a:pt x="3193152" y="1819746"/>
                    <a:pt x="3191321" y="1821577"/>
                  </a:cubicBezTo>
                  <a:lnTo>
                    <a:pt x="3059433" y="1755633"/>
                  </a:lnTo>
                  <a:cubicBezTo>
                    <a:pt x="3059433" y="1753801"/>
                    <a:pt x="3058700" y="1751970"/>
                    <a:pt x="3057235" y="1750504"/>
                  </a:cubicBezTo>
                  <a:lnTo>
                    <a:pt x="3140031" y="1721928"/>
                  </a:lnTo>
                  <a:cubicBezTo>
                    <a:pt x="3140397" y="1722295"/>
                    <a:pt x="3140397" y="1722661"/>
                    <a:pt x="3140764" y="1723028"/>
                  </a:cubicBezTo>
                  <a:cubicBezTo>
                    <a:pt x="3142229" y="1724493"/>
                    <a:pt x="3144427" y="1725226"/>
                    <a:pt x="3146625" y="1725226"/>
                  </a:cubicBezTo>
                  <a:cubicBezTo>
                    <a:pt x="3147725" y="1725226"/>
                    <a:pt x="3148091" y="1724493"/>
                    <a:pt x="3149190" y="1724127"/>
                  </a:cubicBezTo>
                  <a:lnTo>
                    <a:pt x="3279613" y="1871768"/>
                  </a:lnTo>
                  <a:lnTo>
                    <a:pt x="3279613" y="1871768"/>
                  </a:lnTo>
                  <a:lnTo>
                    <a:pt x="3279613" y="1871768"/>
                  </a:lnTo>
                  <a:cubicBezTo>
                    <a:pt x="3280345" y="1872134"/>
                    <a:pt x="3280711" y="1872500"/>
                    <a:pt x="3281444" y="1872500"/>
                  </a:cubicBezTo>
                  <a:cubicBezTo>
                    <a:pt x="3281444" y="1872500"/>
                    <a:pt x="3281811" y="1872500"/>
                    <a:pt x="3281811" y="1872867"/>
                  </a:cubicBezTo>
                  <a:lnTo>
                    <a:pt x="3281811" y="1872867"/>
                  </a:lnTo>
                  <a:cubicBezTo>
                    <a:pt x="3282177" y="1872867"/>
                    <a:pt x="3282543" y="1872867"/>
                    <a:pt x="3282543" y="1872867"/>
                  </a:cubicBezTo>
                  <a:cubicBezTo>
                    <a:pt x="3282909" y="1872867"/>
                    <a:pt x="3282909" y="1872500"/>
                    <a:pt x="3282909" y="1872500"/>
                  </a:cubicBezTo>
                  <a:cubicBezTo>
                    <a:pt x="3282909" y="1872500"/>
                    <a:pt x="3283642" y="1872500"/>
                    <a:pt x="3284009" y="1872134"/>
                  </a:cubicBezTo>
                  <a:cubicBezTo>
                    <a:pt x="3284375" y="1871768"/>
                    <a:pt x="3284009" y="1871768"/>
                    <a:pt x="3284009" y="1871402"/>
                  </a:cubicBezTo>
                  <a:cubicBezTo>
                    <a:pt x="3284009" y="1871035"/>
                    <a:pt x="3284741" y="1871035"/>
                    <a:pt x="3284741" y="1870669"/>
                  </a:cubicBezTo>
                  <a:lnTo>
                    <a:pt x="3333467" y="1664777"/>
                  </a:lnTo>
                  <a:lnTo>
                    <a:pt x="3467919" y="1806557"/>
                  </a:lnTo>
                  <a:lnTo>
                    <a:pt x="3467919" y="1806557"/>
                  </a:lnTo>
                  <a:cubicBezTo>
                    <a:pt x="3468286" y="1806923"/>
                    <a:pt x="3468652" y="1806923"/>
                    <a:pt x="3469018" y="1806923"/>
                  </a:cubicBezTo>
                  <a:cubicBezTo>
                    <a:pt x="3469384" y="1806923"/>
                    <a:pt x="3469751" y="1807289"/>
                    <a:pt x="3470117" y="1807289"/>
                  </a:cubicBezTo>
                  <a:lnTo>
                    <a:pt x="3470117" y="1807289"/>
                  </a:lnTo>
                  <a:cubicBezTo>
                    <a:pt x="3470850" y="1807289"/>
                    <a:pt x="3471216" y="1806923"/>
                    <a:pt x="3471949" y="1806557"/>
                  </a:cubicBezTo>
                  <a:lnTo>
                    <a:pt x="3519575" y="1774684"/>
                  </a:lnTo>
                  <a:lnTo>
                    <a:pt x="3566835" y="1742444"/>
                  </a:lnTo>
                  <a:cubicBezTo>
                    <a:pt x="3566835" y="1742444"/>
                    <a:pt x="3566835" y="1742444"/>
                    <a:pt x="3566835" y="1742444"/>
                  </a:cubicBezTo>
                  <a:cubicBezTo>
                    <a:pt x="3567202" y="1742444"/>
                    <a:pt x="3567202" y="1742078"/>
                    <a:pt x="3567568" y="1741712"/>
                  </a:cubicBezTo>
                  <a:lnTo>
                    <a:pt x="3650730" y="1657084"/>
                  </a:lnTo>
                  <a:cubicBezTo>
                    <a:pt x="3651463" y="1657084"/>
                    <a:pt x="3651830" y="1657816"/>
                    <a:pt x="3652562" y="1657816"/>
                  </a:cubicBezTo>
                  <a:cubicBezTo>
                    <a:pt x="3656592" y="1657816"/>
                    <a:pt x="3659889" y="1654519"/>
                    <a:pt x="3659889" y="1650489"/>
                  </a:cubicBezTo>
                  <a:cubicBezTo>
                    <a:pt x="3659889" y="1650123"/>
                    <a:pt x="3659889" y="1650123"/>
                    <a:pt x="3659889" y="1649757"/>
                  </a:cubicBezTo>
                  <a:cubicBezTo>
                    <a:pt x="3659889" y="1649390"/>
                    <a:pt x="3659523" y="1649024"/>
                    <a:pt x="3659157" y="1648657"/>
                  </a:cubicBezTo>
                  <a:lnTo>
                    <a:pt x="3751478" y="1558900"/>
                  </a:lnTo>
                  <a:cubicBezTo>
                    <a:pt x="3752211" y="1559267"/>
                    <a:pt x="3752944" y="1559633"/>
                    <a:pt x="3753676" y="1559633"/>
                  </a:cubicBezTo>
                  <a:cubicBezTo>
                    <a:pt x="3755875" y="1559633"/>
                    <a:pt x="3758073" y="1558534"/>
                    <a:pt x="3759538" y="1556702"/>
                  </a:cubicBezTo>
                  <a:cubicBezTo>
                    <a:pt x="3760271" y="1555603"/>
                    <a:pt x="3760637" y="1554504"/>
                    <a:pt x="3760637" y="1553405"/>
                  </a:cubicBezTo>
                  <a:lnTo>
                    <a:pt x="3962132" y="1494788"/>
                  </a:lnTo>
                  <a:cubicBezTo>
                    <a:pt x="3962499" y="1495155"/>
                    <a:pt x="3963232" y="1495155"/>
                    <a:pt x="3963598" y="1495521"/>
                  </a:cubicBezTo>
                  <a:lnTo>
                    <a:pt x="4021849" y="1681996"/>
                  </a:lnTo>
                  <a:lnTo>
                    <a:pt x="4021482" y="1681996"/>
                  </a:lnTo>
                  <a:cubicBezTo>
                    <a:pt x="4020017" y="1683461"/>
                    <a:pt x="4019650" y="1685659"/>
                    <a:pt x="4020383" y="1687857"/>
                  </a:cubicBezTo>
                  <a:lnTo>
                    <a:pt x="3992174" y="1714235"/>
                  </a:lnTo>
                  <a:lnTo>
                    <a:pt x="3924031" y="1709839"/>
                  </a:lnTo>
                  <a:close/>
                  <a:moveTo>
                    <a:pt x="339244" y="1121472"/>
                  </a:moveTo>
                  <a:cubicBezTo>
                    <a:pt x="340343" y="1122205"/>
                    <a:pt x="341442" y="1122571"/>
                    <a:pt x="342541" y="1122571"/>
                  </a:cubicBezTo>
                  <a:lnTo>
                    <a:pt x="343274" y="1122571"/>
                  </a:lnTo>
                  <a:cubicBezTo>
                    <a:pt x="345838" y="1122205"/>
                    <a:pt x="348036" y="1121106"/>
                    <a:pt x="349502" y="1119274"/>
                  </a:cubicBezTo>
                  <a:cubicBezTo>
                    <a:pt x="349502" y="1119274"/>
                    <a:pt x="349502" y="1118907"/>
                    <a:pt x="349502" y="1118907"/>
                  </a:cubicBezTo>
                  <a:lnTo>
                    <a:pt x="394930" y="1131730"/>
                  </a:lnTo>
                  <a:lnTo>
                    <a:pt x="269270" y="1189614"/>
                  </a:lnTo>
                  <a:lnTo>
                    <a:pt x="339244" y="1121472"/>
                  </a:lnTo>
                  <a:close/>
                  <a:moveTo>
                    <a:pt x="3824017" y="2702662"/>
                  </a:moveTo>
                  <a:cubicBezTo>
                    <a:pt x="3823284" y="2703395"/>
                    <a:pt x="3823284" y="2704494"/>
                    <a:pt x="3822917" y="2705593"/>
                  </a:cubicBezTo>
                  <a:lnTo>
                    <a:pt x="3648899" y="2733802"/>
                  </a:lnTo>
                  <a:cubicBezTo>
                    <a:pt x="3648899" y="2733802"/>
                    <a:pt x="3648899" y="2733436"/>
                    <a:pt x="3648532" y="2733436"/>
                  </a:cubicBezTo>
                  <a:lnTo>
                    <a:pt x="3768330" y="2554288"/>
                  </a:lnTo>
                  <a:lnTo>
                    <a:pt x="3824017" y="2702662"/>
                  </a:lnTo>
                  <a:cubicBezTo>
                    <a:pt x="3824383" y="2702295"/>
                    <a:pt x="3824017" y="2702295"/>
                    <a:pt x="3824017" y="2702662"/>
                  </a:cubicBezTo>
                  <a:lnTo>
                    <a:pt x="3824017" y="2702662"/>
                  </a:lnTo>
                  <a:close/>
                  <a:moveTo>
                    <a:pt x="2943664" y="3724794"/>
                  </a:moveTo>
                  <a:lnTo>
                    <a:pt x="2800786" y="3621481"/>
                  </a:lnTo>
                  <a:cubicBezTo>
                    <a:pt x="2800786" y="3621481"/>
                    <a:pt x="2800786" y="3621115"/>
                    <a:pt x="2800786" y="3621115"/>
                  </a:cubicBezTo>
                  <a:lnTo>
                    <a:pt x="3012539" y="3578984"/>
                  </a:lnTo>
                  <a:lnTo>
                    <a:pt x="2946962" y="3723328"/>
                  </a:lnTo>
                  <a:cubicBezTo>
                    <a:pt x="2945862" y="3723695"/>
                    <a:pt x="2944764" y="3724061"/>
                    <a:pt x="2943664" y="3724794"/>
                  </a:cubicBezTo>
                  <a:lnTo>
                    <a:pt x="2943664" y="3724794"/>
                  </a:lnTo>
                  <a:close/>
                  <a:moveTo>
                    <a:pt x="2131455" y="3912001"/>
                  </a:moveTo>
                  <a:cubicBezTo>
                    <a:pt x="2130355" y="3912001"/>
                    <a:pt x="2129257" y="3912001"/>
                    <a:pt x="2128157" y="3912368"/>
                  </a:cubicBezTo>
                  <a:lnTo>
                    <a:pt x="2005794" y="3811254"/>
                  </a:lnTo>
                  <a:lnTo>
                    <a:pt x="2214251" y="3756300"/>
                  </a:lnTo>
                  <a:cubicBezTo>
                    <a:pt x="2214251" y="3756300"/>
                    <a:pt x="2214617" y="3756667"/>
                    <a:pt x="2214617" y="3756667"/>
                  </a:cubicBezTo>
                  <a:lnTo>
                    <a:pt x="2131455" y="3912001"/>
                  </a:lnTo>
                  <a:close/>
                  <a:moveTo>
                    <a:pt x="891708" y="3379320"/>
                  </a:moveTo>
                  <a:lnTo>
                    <a:pt x="876687" y="3221421"/>
                  </a:lnTo>
                  <a:lnTo>
                    <a:pt x="1063162" y="3330229"/>
                  </a:lnTo>
                  <a:cubicBezTo>
                    <a:pt x="1063162" y="3330229"/>
                    <a:pt x="1063162" y="3330595"/>
                    <a:pt x="1063162" y="3330595"/>
                  </a:cubicBezTo>
                  <a:lnTo>
                    <a:pt x="894638" y="3381519"/>
                  </a:lnTo>
                  <a:cubicBezTo>
                    <a:pt x="893906" y="3380420"/>
                    <a:pt x="892807" y="3379687"/>
                    <a:pt x="891708" y="3379320"/>
                  </a:cubicBezTo>
                  <a:close/>
                  <a:moveTo>
                    <a:pt x="483588" y="1601398"/>
                  </a:moveTo>
                  <a:lnTo>
                    <a:pt x="657606" y="1573188"/>
                  </a:lnTo>
                  <a:cubicBezTo>
                    <a:pt x="657606" y="1573188"/>
                    <a:pt x="657606" y="1573554"/>
                    <a:pt x="657973" y="1573554"/>
                  </a:cubicBezTo>
                  <a:lnTo>
                    <a:pt x="538175" y="1752702"/>
                  </a:lnTo>
                  <a:lnTo>
                    <a:pt x="482489" y="1604328"/>
                  </a:lnTo>
                  <a:cubicBezTo>
                    <a:pt x="482855" y="1603596"/>
                    <a:pt x="483588" y="1602497"/>
                    <a:pt x="483588" y="1601398"/>
                  </a:cubicBezTo>
                  <a:close/>
                  <a:moveTo>
                    <a:pt x="1359544" y="584029"/>
                  </a:moveTo>
                  <a:cubicBezTo>
                    <a:pt x="1360643" y="584029"/>
                    <a:pt x="1361742" y="582930"/>
                    <a:pt x="1362841" y="582563"/>
                  </a:cubicBezTo>
                  <a:lnTo>
                    <a:pt x="1505719" y="685875"/>
                  </a:lnTo>
                  <a:cubicBezTo>
                    <a:pt x="1505719" y="685875"/>
                    <a:pt x="1505719" y="686242"/>
                    <a:pt x="1505719" y="686242"/>
                  </a:cubicBezTo>
                  <a:lnTo>
                    <a:pt x="1294332" y="728373"/>
                  </a:lnTo>
                  <a:lnTo>
                    <a:pt x="1359544" y="584029"/>
                  </a:lnTo>
                  <a:close/>
                  <a:moveTo>
                    <a:pt x="2175051" y="395355"/>
                  </a:moveTo>
                  <a:lnTo>
                    <a:pt x="2175417" y="395355"/>
                  </a:lnTo>
                  <a:cubicBezTo>
                    <a:pt x="2176516" y="395355"/>
                    <a:pt x="2177615" y="394989"/>
                    <a:pt x="2178714" y="394256"/>
                  </a:cubicBezTo>
                  <a:lnTo>
                    <a:pt x="2301077" y="495370"/>
                  </a:lnTo>
                  <a:lnTo>
                    <a:pt x="2092621" y="550324"/>
                  </a:lnTo>
                  <a:lnTo>
                    <a:pt x="2092254" y="549958"/>
                  </a:lnTo>
                  <a:lnTo>
                    <a:pt x="2175051" y="395355"/>
                  </a:lnTo>
                  <a:close/>
                  <a:moveTo>
                    <a:pt x="3414797" y="927304"/>
                  </a:moveTo>
                  <a:lnTo>
                    <a:pt x="3429818" y="1085569"/>
                  </a:lnTo>
                  <a:lnTo>
                    <a:pt x="3243343" y="976762"/>
                  </a:lnTo>
                  <a:cubicBezTo>
                    <a:pt x="3243343" y="976762"/>
                    <a:pt x="3243343" y="976395"/>
                    <a:pt x="3243343" y="976395"/>
                  </a:cubicBezTo>
                  <a:lnTo>
                    <a:pt x="3411867" y="925472"/>
                  </a:lnTo>
                  <a:cubicBezTo>
                    <a:pt x="3412966" y="926205"/>
                    <a:pt x="3413699" y="926937"/>
                    <a:pt x="3414797" y="927304"/>
                  </a:cubicBezTo>
                  <a:lnTo>
                    <a:pt x="3414797" y="927304"/>
                  </a:lnTo>
                  <a:close/>
                  <a:moveTo>
                    <a:pt x="3755142" y="2076561"/>
                  </a:moveTo>
                  <a:cubicBezTo>
                    <a:pt x="3754775" y="2076561"/>
                    <a:pt x="3754775" y="2076194"/>
                    <a:pt x="3754775" y="2076194"/>
                  </a:cubicBezTo>
                  <a:cubicBezTo>
                    <a:pt x="3754043" y="2075828"/>
                    <a:pt x="3753310" y="2076194"/>
                    <a:pt x="3752211" y="2076194"/>
                  </a:cubicBezTo>
                  <a:lnTo>
                    <a:pt x="3725467" y="1954198"/>
                  </a:lnTo>
                  <a:lnTo>
                    <a:pt x="3725467" y="1954198"/>
                  </a:lnTo>
                  <a:lnTo>
                    <a:pt x="3847463" y="1994131"/>
                  </a:lnTo>
                  <a:cubicBezTo>
                    <a:pt x="3847463" y="1994497"/>
                    <a:pt x="3847463" y="1994497"/>
                    <a:pt x="3847463" y="1994863"/>
                  </a:cubicBezTo>
                  <a:lnTo>
                    <a:pt x="3755142" y="2076561"/>
                  </a:lnTo>
                  <a:close/>
                  <a:moveTo>
                    <a:pt x="3703486" y="2855799"/>
                  </a:moveTo>
                  <a:lnTo>
                    <a:pt x="3574529" y="2853967"/>
                  </a:lnTo>
                  <a:lnTo>
                    <a:pt x="3639740" y="2746991"/>
                  </a:lnTo>
                  <a:cubicBezTo>
                    <a:pt x="3640473" y="2746991"/>
                    <a:pt x="3640839" y="2747724"/>
                    <a:pt x="3641205" y="2747724"/>
                  </a:cubicBezTo>
                  <a:lnTo>
                    <a:pt x="3641938" y="2747724"/>
                  </a:lnTo>
                  <a:cubicBezTo>
                    <a:pt x="3642304" y="2747724"/>
                    <a:pt x="3642304" y="2747357"/>
                    <a:pt x="3642671" y="2747357"/>
                  </a:cubicBezTo>
                  <a:lnTo>
                    <a:pt x="3703486" y="2855066"/>
                  </a:lnTo>
                  <a:cubicBezTo>
                    <a:pt x="3703852" y="2855432"/>
                    <a:pt x="3703486" y="2855799"/>
                    <a:pt x="3703486" y="2855799"/>
                  </a:cubicBezTo>
                  <a:close/>
                  <a:moveTo>
                    <a:pt x="3082513" y="2502266"/>
                  </a:moveTo>
                  <a:lnTo>
                    <a:pt x="3159082" y="2453541"/>
                  </a:lnTo>
                  <a:lnTo>
                    <a:pt x="3160180" y="2537802"/>
                  </a:lnTo>
                  <a:cubicBezTo>
                    <a:pt x="3159448" y="2538169"/>
                    <a:pt x="3158715" y="2538535"/>
                    <a:pt x="3157982" y="2538901"/>
                  </a:cubicBezTo>
                  <a:lnTo>
                    <a:pt x="3082513" y="2502266"/>
                  </a:lnTo>
                  <a:close/>
                  <a:moveTo>
                    <a:pt x="3282543" y="2917346"/>
                  </a:moveTo>
                  <a:lnTo>
                    <a:pt x="3307822" y="2970468"/>
                  </a:lnTo>
                  <a:lnTo>
                    <a:pt x="3327971" y="3012599"/>
                  </a:lnTo>
                  <a:lnTo>
                    <a:pt x="3155418" y="3097959"/>
                  </a:lnTo>
                  <a:cubicBezTo>
                    <a:pt x="3154319" y="3097227"/>
                    <a:pt x="3153220" y="3096861"/>
                    <a:pt x="3152121" y="3096861"/>
                  </a:cubicBezTo>
                  <a:lnTo>
                    <a:pt x="3109990" y="3007470"/>
                  </a:lnTo>
                  <a:cubicBezTo>
                    <a:pt x="3109990" y="3007470"/>
                    <a:pt x="3109990" y="3007103"/>
                    <a:pt x="3109990" y="3007103"/>
                  </a:cubicBezTo>
                  <a:lnTo>
                    <a:pt x="3282543" y="2917346"/>
                  </a:lnTo>
                  <a:close/>
                  <a:moveTo>
                    <a:pt x="3463889" y="3239006"/>
                  </a:moveTo>
                  <a:lnTo>
                    <a:pt x="3340427" y="3231679"/>
                  </a:lnTo>
                  <a:cubicBezTo>
                    <a:pt x="3340427" y="3231313"/>
                    <a:pt x="3340427" y="3231313"/>
                    <a:pt x="3340427" y="3230947"/>
                  </a:cubicBezTo>
                  <a:cubicBezTo>
                    <a:pt x="3340061" y="3230214"/>
                    <a:pt x="3339328" y="3229847"/>
                    <a:pt x="3338596" y="3229115"/>
                  </a:cubicBezTo>
                  <a:lnTo>
                    <a:pt x="3406005" y="3123971"/>
                  </a:lnTo>
                  <a:cubicBezTo>
                    <a:pt x="3406005" y="3123971"/>
                    <a:pt x="3406371" y="3123971"/>
                    <a:pt x="3406371" y="3123971"/>
                  </a:cubicBezTo>
                  <a:lnTo>
                    <a:pt x="3435314" y="3181122"/>
                  </a:lnTo>
                  <a:cubicBezTo>
                    <a:pt x="3447037" y="3204569"/>
                    <a:pt x="3459127" y="3228016"/>
                    <a:pt x="3464255" y="3238274"/>
                  </a:cubicBezTo>
                  <a:cubicBezTo>
                    <a:pt x="3464255" y="3239006"/>
                    <a:pt x="3463889" y="3239006"/>
                    <a:pt x="3463889" y="3239006"/>
                  </a:cubicBezTo>
                  <a:lnTo>
                    <a:pt x="3463889" y="3239006"/>
                  </a:lnTo>
                  <a:close/>
                  <a:moveTo>
                    <a:pt x="2753160" y="3746042"/>
                  </a:moveTo>
                  <a:cubicBezTo>
                    <a:pt x="2753160" y="3746042"/>
                    <a:pt x="2752793" y="3746408"/>
                    <a:pt x="2752793" y="3746408"/>
                  </a:cubicBezTo>
                  <a:lnTo>
                    <a:pt x="2663036" y="3654087"/>
                  </a:lnTo>
                  <a:lnTo>
                    <a:pt x="2784666" y="3624779"/>
                  </a:lnTo>
                  <a:cubicBezTo>
                    <a:pt x="2785033" y="3625511"/>
                    <a:pt x="2785033" y="3626244"/>
                    <a:pt x="2785765" y="3626977"/>
                  </a:cubicBezTo>
                  <a:cubicBezTo>
                    <a:pt x="2786498" y="3627710"/>
                    <a:pt x="2786132" y="3626977"/>
                    <a:pt x="2786498" y="3627343"/>
                  </a:cubicBezTo>
                  <a:lnTo>
                    <a:pt x="2753160" y="3746042"/>
                  </a:lnTo>
                  <a:close/>
                  <a:moveTo>
                    <a:pt x="2648748" y="3335724"/>
                  </a:moveTo>
                  <a:cubicBezTo>
                    <a:pt x="2648748" y="3335724"/>
                    <a:pt x="2649114" y="3335724"/>
                    <a:pt x="2648748" y="3335724"/>
                  </a:cubicBezTo>
                  <a:cubicBezTo>
                    <a:pt x="2649114" y="3335724"/>
                    <a:pt x="2649114" y="3335724"/>
                    <a:pt x="2648748" y="3335724"/>
                  </a:cubicBezTo>
                  <a:lnTo>
                    <a:pt x="2685018" y="3371261"/>
                  </a:lnTo>
                  <a:lnTo>
                    <a:pt x="2719821" y="3404965"/>
                  </a:lnTo>
                  <a:cubicBezTo>
                    <a:pt x="2719821" y="3405698"/>
                    <a:pt x="2719089" y="3406431"/>
                    <a:pt x="2719089" y="3407163"/>
                  </a:cubicBezTo>
                  <a:cubicBezTo>
                    <a:pt x="2719089" y="3407896"/>
                    <a:pt x="2719455" y="3407896"/>
                    <a:pt x="2719821" y="3408263"/>
                  </a:cubicBezTo>
                  <a:lnTo>
                    <a:pt x="2582804" y="3543448"/>
                  </a:lnTo>
                  <a:lnTo>
                    <a:pt x="2549466" y="3510842"/>
                  </a:lnTo>
                  <a:lnTo>
                    <a:pt x="2507335" y="3469444"/>
                  </a:lnTo>
                  <a:lnTo>
                    <a:pt x="2648748" y="3335724"/>
                  </a:lnTo>
                  <a:close/>
                  <a:moveTo>
                    <a:pt x="2312434" y="3847523"/>
                  </a:moveTo>
                  <a:lnTo>
                    <a:pt x="2230371" y="3754835"/>
                  </a:lnTo>
                  <a:cubicBezTo>
                    <a:pt x="2230371" y="3754835"/>
                    <a:pt x="2230737" y="3754469"/>
                    <a:pt x="2230737" y="3754469"/>
                  </a:cubicBezTo>
                  <a:cubicBezTo>
                    <a:pt x="2231103" y="3753736"/>
                    <a:pt x="2230737" y="3753003"/>
                    <a:pt x="2230737" y="3751904"/>
                  </a:cubicBezTo>
                  <a:lnTo>
                    <a:pt x="2353100" y="3725160"/>
                  </a:lnTo>
                  <a:lnTo>
                    <a:pt x="2312434" y="3847523"/>
                  </a:lnTo>
                  <a:cubicBezTo>
                    <a:pt x="2312800" y="3847523"/>
                    <a:pt x="2312434" y="3847889"/>
                    <a:pt x="2312434" y="3847523"/>
                  </a:cubicBezTo>
                  <a:lnTo>
                    <a:pt x="2312434" y="3847523"/>
                  </a:lnTo>
                  <a:close/>
                  <a:moveTo>
                    <a:pt x="1451499" y="3703545"/>
                  </a:moveTo>
                  <a:cubicBezTo>
                    <a:pt x="1451499" y="3703545"/>
                    <a:pt x="1451132" y="3703545"/>
                    <a:pt x="1451499" y="3703545"/>
                  </a:cubicBezTo>
                  <a:lnTo>
                    <a:pt x="1452964" y="3574588"/>
                  </a:lnTo>
                  <a:lnTo>
                    <a:pt x="1559940" y="3639799"/>
                  </a:lnTo>
                  <a:cubicBezTo>
                    <a:pt x="1559940" y="3640532"/>
                    <a:pt x="1559207" y="3641265"/>
                    <a:pt x="1559207" y="3641997"/>
                  </a:cubicBezTo>
                  <a:cubicBezTo>
                    <a:pt x="1559207" y="3642364"/>
                    <a:pt x="1559574" y="3642364"/>
                    <a:pt x="1559574" y="3642730"/>
                  </a:cubicBezTo>
                  <a:lnTo>
                    <a:pt x="1451499" y="3703545"/>
                  </a:lnTo>
                  <a:close/>
                  <a:moveTo>
                    <a:pt x="1668015" y="3339754"/>
                  </a:moveTo>
                  <a:cubicBezTo>
                    <a:pt x="1668015" y="3339754"/>
                    <a:pt x="1668015" y="3340121"/>
                    <a:pt x="1668381" y="3340121"/>
                  </a:cubicBezTo>
                  <a:lnTo>
                    <a:pt x="1669480" y="3439037"/>
                  </a:lnTo>
                  <a:cubicBezTo>
                    <a:pt x="1668381" y="3439403"/>
                    <a:pt x="1667648" y="3440502"/>
                    <a:pt x="1666916" y="3441601"/>
                  </a:cubicBezTo>
                  <a:lnTo>
                    <a:pt x="1474579" y="3440502"/>
                  </a:lnTo>
                  <a:lnTo>
                    <a:pt x="1473847" y="3334992"/>
                  </a:lnTo>
                  <a:lnTo>
                    <a:pt x="1668015" y="3339754"/>
                  </a:lnTo>
                  <a:close/>
                  <a:moveTo>
                    <a:pt x="1067925" y="3463582"/>
                  </a:moveTo>
                  <a:lnTo>
                    <a:pt x="1075252" y="3340121"/>
                  </a:lnTo>
                  <a:cubicBezTo>
                    <a:pt x="1075618" y="3340121"/>
                    <a:pt x="1075618" y="3340121"/>
                    <a:pt x="1075984" y="3340121"/>
                  </a:cubicBezTo>
                  <a:cubicBezTo>
                    <a:pt x="1076717" y="3339754"/>
                    <a:pt x="1077083" y="3339021"/>
                    <a:pt x="1077816" y="3338655"/>
                  </a:cubicBezTo>
                  <a:lnTo>
                    <a:pt x="1182960" y="3406065"/>
                  </a:lnTo>
                  <a:lnTo>
                    <a:pt x="1067925" y="3463949"/>
                  </a:lnTo>
                  <a:cubicBezTo>
                    <a:pt x="1067925" y="3464315"/>
                    <a:pt x="1067925" y="3463949"/>
                    <a:pt x="1067925" y="3463582"/>
                  </a:cubicBezTo>
                  <a:lnTo>
                    <a:pt x="1067925" y="3463582"/>
                  </a:lnTo>
                  <a:close/>
                  <a:moveTo>
                    <a:pt x="561255" y="2752853"/>
                  </a:moveTo>
                  <a:cubicBezTo>
                    <a:pt x="561255" y="2752853"/>
                    <a:pt x="561255" y="2752486"/>
                    <a:pt x="560889" y="2752486"/>
                  </a:cubicBezTo>
                  <a:lnTo>
                    <a:pt x="652844" y="2663096"/>
                  </a:lnTo>
                  <a:lnTo>
                    <a:pt x="652844" y="2663096"/>
                  </a:lnTo>
                  <a:lnTo>
                    <a:pt x="682152" y="2784725"/>
                  </a:lnTo>
                  <a:cubicBezTo>
                    <a:pt x="681420" y="2785092"/>
                    <a:pt x="680321" y="2785092"/>
                    <a:pt x="679954" y="2785825"/>
                  </a:cubicBezTo>
                  <a:cubicBezTo>
                    <a:pt x="679588" y="2786557"/>
                    <a:pt x="679954" y="2786191"/>
                    <a:pt x="679954" y="2786557"/>
                  </a:cubicBezTo>
                  <a:lnTo>
                    <a:pt x="561255" y="2752853"/>
                  </a:lnTo>
                  <a:close/>
                  <a:moveTo>
                    <a:pt x="1250003" y="2563447"/>
                  </a:moveTo>
                  <a:lnTo>
                    <a:pt x="1229854" y="2652105"/>
                  </a:lnTo>
                  <a:lnTo>
                    <a:pt x="1169405" y="2593488"/>
                  </a:lnTo>
                  <a:cubicBezTo>
                    <a:pt x="1169772" y="2592756"/>
                    <a:pt x="1170138" y="2592023"/>
                    <a:pt x="1170138" y="2591290"/>
                  </a:cubicBezTo>
                  <a:lnTo>
                    <a:pt x="1250003" y="2563447"/>
                  </a:lnTo>
                  <a:close/>
                  <a:moveTo>
                    <a:pt x="1077816" y="2190863"/>
                  </a:moveTo>
                  <a:cubicBezTo>
                    <a:pt x="1077450" y="2190131"/>
                    <a:pt x="1076717" y="2189765"/>
                    <a:pt x="1076351" y="2189032"/>
                  </a:cubicBezTo>
                  <a:lnTo>
                    <a:pt x="1104927" y="2109533"/>
                  </a:lnTo>
                  <a:lnTo>
                    <a:pt x="1161712" y="2180606"/>
                  </a:lnTo>
                  <a:lnTo>
                    <a:pt x="1077816" y="2190863"/>
                  </a:lnTo>
                  <a:close/>
                  <a:moveTo>
                    <a:pt x="459042" y="2312127"/>
                  </a:moveTo>
                  <a:lnTo>
                    <a:pt x="551730" y="2230064"/>
                  </a:lnTo>
                  <a:cubicBezTo>
                    <a:pt x="552096" y="2230064"/>
                    <a:pt x="552096" y="2230430"/>
                    <a:pt x="552096" y="2230430"/>
                  </a:cubicBezTo>
                  <a:cubicBezTo>
                    <a:pt x="552829" y="2230796"/>
                    <a:pt x="553928" y="2230796"/>
                    <a:pt x="554661" y="2230796"/>
                  </a:cubicBezTo>
                  <a:lnTo>
                    <a:pt x="581405" y="2352793"/>
                  </a:lnTo>
                  <a:lnTo>
                    <a:pt x="459042" y="2312494"/>
                  </a:lnTo>
                  <a:cubicBezTo>
                    <a:pt x="459042" y="2312494"/>
                    <a:pt x="459042" y="2312494"/>
                    <a:pt x="459042" y="2312127"/>
                  </a:cubicBezTo>
                  <a:lnTo>
                    <a:pt x="459042" y="2312127"/>
                  </a:lnTo>
                  <a:close/>
                  <a:moveTo>
                    <a:pt x="603386" y="1450825"/>
                  </a:moveTo>
                  <a:lnTo>
                    <a:pt x="731977" y="1452657"/>
                  </a:lnTo>
                  <a:lnTo>
                    <a:pt x="666765" y="1559633"/>
                  </a:lnTo>
                  <a:cubicBezTo>
                    <a:pt x="666033" y="1559633"/>
                    <a:pt x="665300" y="1558900"/>
                    <a:pt x="664567" y="1558900"/>
                  </a:cubicBezTo>
                  <a:lnTo>
                    <a:pt x="664567" y="1558900"/>
                  </a:lnTo>
                  <a:cubicBezTo>
                    <a:pt x="664201" y="1558900"/>
                    <a:pt x="664201" y="1559267"/>
                    <a:pt x="663835" y="1559267"/>
                  </a:cubicBezTo>
                  <a:lnTo>
                    <a:pt x="603020" y="1451558"/>
                  </a:lnTo>
                  <a:cubicBezTo>
                    <a:pt x="603386" y="1451192"/>
                    <a:pt x="603386" y="1451192"/>
                    <a:pt x="603386" y="1450825"/>
                  </a:cubicBezTo>
                  <a:lnTo>
                    <a:pt x="603386" y="1450825"/>
                  </a:lnTo>
                  <a:close/>
                  <a:moveTo>
                    <a:pt x="1224358" y="1804358"/>
                  </a:moveTo>
                  <a:lnTo>
                    <a:pt x="1147790" y="1853084"/>
                  </a:lnTo>
                  <a:lnTo>
                    <a:pt x="1146691" y="1768822"/>
                  </a:lnTo>
                  <a:cubicBezTo>
                    <a:pt x="1147424" y="1768456"/>
                    <a:pt x="1148156" y="1768089"/>
                    <a:pt x="1148889" y="1767723"/>
                  </a:cubicBezTo>
                  <a:lnTo>
                    <a:pt x="1224358" y="1804358"/>
                  </a:lnTo>
                  <a:close/>
                  <a:moveTo>
                    <a:pt x="1024328" y="1389644"/>
                  </a:moveTo>
                  <a:lnTo>
                    <a:pt x="978900" y="1294392"/>
                  </a:lnTo>
                  <a:lnTo>
                    <a:pt x="1151087" y="1209397"/>
                  </a:lnTo>
                  <a:cubicBezTo>
                    <a:pt x="1152186" y="1210130"/>
                    <a:pt x="1153652" y="1210863"/>
                    <a:pt x="1155117" y="1210863"/>
                  </a:cubicBezTo>
                  <a:lnTo>
                    <a:pt x="1196882" y="1299887"/>
                  </a:lnTo>
                  <a:cubicBezTo>
                    <a:pt x="1196882" y="1299887"/>
                    <a:pt x="1196882" y="1300253"/>
                    <a:pt x="1196882" y="1300253"/>
                  </a:cubicBezTo>
                  <a:lnTo>
                    <a:pt x="1024328" y="1389644"/>
                  </a:lnTo>
                  <a:close/>
                  <a:moveTo>
                    <a:pt x="842982" y="1067618"/>
                  </a:moveTo>
                  <a:lnTo>
                    <a:pt x="966444" y="1074945"/>
                  </a:lnTo>
                  <a:cubicBezTo>
                    <a:pt x="966444" y="1075311"/>
                    <a:pt x="966444" y="1075311"/>
                    <a:pt x="966444" y="1075678"/>
                  </a:cubicBezTo>
                  <a:cubicBezTo>
                    <a:pt x="966444" y="1076044"/>
                    <a:pt x="967543" y="1076777"/>
                    <a:pt x="967910" y="1077509"/>
                  </a:cubicBezTo>
                  <a:lnTo>
                    <a:pt x="900500" y="1183020"/>
                  </a:lnTo>
                  <a:lnTo>
                    <a:pt x="842616" y="1067984"/>
                  </a:lnTo>
                  <a:cubicBezTo>
                    <a:pt x="842616" y="1067984"/>
                    <a:pt x="842982" y="1067984"/>
                    <a:pt x="842982" y="1067618"/>
                  </a:cubicBezTo>
                  <a:close/>
                  <a:moveTo>
                    <a:pt x="1553712" y="560582"/>
                  </a:moveTo>
                  <a:lnTo>
                    <a:pt x="1553712" y="560582"/>
                  </a:lnTo>
                  <a:lnTo>
                    <a:pt x="1643835" y="652903"/>
                  </a:lnTo>
                  <a:lnTo>
                    <a:pt x="1522205" y="682212"/>
                  </a:lnTo>
                  <a:cubicBezTo>
                    <a:pt x="1521839" y="681479"/>
                    <a:pt x="1521839" y="680746"/>
                    <a:pt x="1521106" y="680014"/>
                  </a:cubicBezTo>
                  <a:cubicBezTo>
                    <a:pt x="1520373" y="679281"/>
                    <a:pt x="1520740" y="680014"/>
                    <a:pt x="1520373" y="680014"/>
                  </a:cubicBezTo>
                  <a:lnTo>
                    <a:pt x="1553712" y="560582"/>
                  </a:lnTo>
                  <a:close/>
                  <a:moveTo>
                    <a:pt x="1657757" y="970900"/>
                  </a:moveTo>
                  <a:lnTo>
                    <a:pt x="1657757" y="970900"/>
                  </a:lnTo>
                  <a:lnTo>
                    <a:pt x="1586684" y="902025"/>
                  </a:lnTo>
                  <a:cubicBezTo>
                    <a:pt x="1587050" y="901292"/>
                    <a:pt x="1587417" y="900560"/>
                    <a:pt x="1587417" y="899827"/>
                  </a:cubicBezTo>
                  <a:cubicBezTo>
                    <a:pt x="1587417" y="899094"/>
                    <a:pt x="1587050" y="899094"/>
                    <a:pt x="1586684" y="898728"/>
                  </a:cubicBezTo>
                  <a:lnTo>
                    <a:pt x="1723701" y="763543"/>
                  </a:lnTo>
                  <a:lnTo>
                    <a:pt x="1799170" y="837547"/>
                  </a:lnTo>
                  <a:lnTo>
                    <a:pt x="1657757" y="970900"/>
                  </a:lnTo>
                  <a:close/>
                  <a:moveTo>
                    <a:pt x="1827746" y="1120007"/>
                  </a:moveTo>
                  <a:lnTo>
                    <a:pt x="1827746" y="1120007"/>
                  </a:lnTo>
                  <a:lnTo>
                    <a:pt x="1868411" y="1206467"/>
                  </a:lnTo>
                  <a:lnTo>
                    <a:pt x="1865847" y="1209397"/>
                  </a:lnTo>
                  <a:cubicBezTo>
                    <a:pt x="1862550" y="1207932"/>
                    <a:pt x="1858886" y="1208665"/>
                    <a:pt x="1855955" y="1210863"/>
                  </a:cubicBezTo>
                  <a:cubicBezTo>
                    <a:pt x="1852291" y="1214526"/>
                    <a:pt x="1852291" y="1220754"/>
                    <a:pt x="1855955" y="1224784"/>
                  </a:cubicBezTo>
                  <a:cubicBezTo>
                    <a:pt x="1855955" y="1224784"/>
                    <a:pt x="1856322" y="1224784"/>
                    <a:pt x="1856322" y="1224784"/>
                  </a:cubicBezTo>
                  <a:lnTo>
                    <a:pt x="1838004" y="1268747"/>
                  </a:lnTo>
                  <a:lnTo>
                    <a:pt x="1763634" y="1253360"/>
                  </a:lnTo>
                  <a:cubicBezTo>
                    <a:pt x="1763267" y="1252261"/>
                    <a:pt x="1762901" y="1251528"/>
                    <a:pt x="1762535" y="1250795"/>
                  </a:cubicBezTo>
                  <a:lnTo>
                    <a:pt x="1827746" y="1120007"/>
                  </a:lnTo>
                  <a:close/>
                  <a:moveTo>
                    <a:pt x="1993705" y="459101"/>
                  </a:moveTo>
                  <a:lnTo>
                    <a:pt x="1994437" y="459101"/>
                  </a:lnTo>
                  <a:lnTo>
                    <a:pt x="2076501" y="551789"/>
                  </a:lnTo>
                  <a:cubicBezTo>
                    <a:pt x="2076501" y="552156"/>
                    <a:pt x="2076135" y="552156"/>
                    <a:pt x="2076135" y="552156"/>
                  </a:cubicBezTo>
                  <a:cubicBezTo>
                    <a:pt x="2075768" y="552888"/>
                    <a:pt x="2076135" y="553987"/>
                    <a:pt x="2076135" y="554720"/>
                  </a:cubicBezTo>
                  <a:lnTo>
                    <a:pt x="1953772" y="581464"/>
                  </a:lnTo>
                  <a:lnTo>
                    <a:pt x="1993705" y="459101"/>
                  </a:lnTo>
                  <a:close/>
                  <a:moveTo>
                    <a:pt x="2855373" y="603079"/>
                  </a:moveTo>
                  <a:cubicBezTo>
                    <a:pt x="2855373" y="603079"/>
                    <a:pt x="2855739" y="603079"/>
                    <a:pt x="2855739" y="603079"/>
                  </a:cubicBezTo>
                  <a:lnTo>
                    <a:pt x="2853907" y="731670"/>
                  </a:lnTo>
                  <a:lnTo>
                    <a:pt x="2747298" y="666825"/>
                  </a:lnTo>
                  <a:cubicBezTo>
                    <a:pt x="2747298" y="666092"/>
                    <a:pt x="2748030" y="665359"/>
                    <a:pt x="2748030" y="664260"/>
                  </a:cubicBezTo>
                  <a:cubicBezTo>
                    <a:pt x="2748030" y="663894"/>
                    <a:pt x="2747664" y="663894"/>
                    <a:pt x="2747664" y="663528"/>
                  </a:cubicBezTo>
                  <a:lnTo>
                    <a:pt x="2855373" y="603079"/>
                  </a:lnTo>
                  <a:close/>
                  <a:moveTo>
                    <a:pt x="2653877" y="1192545"/>
                  </a:moveTo>
                  <a:lnTo>
                    <a:pt x="2653877" y="1192545"/>
                  </a:lnTo>
                  <a:lnTo>
                    <a:pt x="2621272" y="1282668"/>
                  </a:lnTo>
                  <a:lnTo>
                    <a:pt x="2617242" y="1283035"/>
                  </a:lnTo>
                  <a:cubicBezTo>
                    <a:pt x="2616875" y="1281936"/>
                    <a:pt x="2616875" y="1280837"/>
                    <a:pt x="2616143" y="1280104"/>
                  </a:cubicBezTo>
                  <a:cubicBezTo>
                    <a:pt x="2612479" y="1276440"/>
                    <a:pt x="2606251" y="1276074"/>
                    <a:pt x="2602221" y="1280104"/>
                  </a:cubicBezTo>
                  <a:cubicBezTo>
                    <a:pt x="2600389" y="1281936"/>
                    <a:pt x="2599290" y="1284500"/>
                    <a:pt x="2599290" y="1287065"/>
                  </a:cubicBezTo>
                  <a:cubicBezTo>
                    <a:pt x="2599290" y="1287065"/>
                    <a:pt x="2599290" y="1287431"/>
                    <a:pt x="2599290" y="1287431"/>
                  </a:cubicBezTo>
                  <a:lnTo>
                    <a:pt x="2555328" y="1305382"/>
                  </a:lnTo>
                  <a:lnTo>
                    <a:pt x="2553130" y="1301719"/>
                  </a:lnTo>
                  <a:lnTo>
                    <a:pt x="2513563" y="1242003"/>
                  </a:lnTo>
                  <a:cubicBezTo>
                    <a:pt x="2513930" y="1241637"/>
                    <a:pt x="2514296" y="1241270"/>
                    <a:pt x="2514662" y="1240904"/>
                  </a:cubicBezTo>
                  <a:cubicBezTo>
                    <a:pt x="2515029" y="1240538"/>
                    <a:pt x="2514662" y="1239805"/>
                    <a:pt x="2514662" y="1239439"/>
                  </a:cubicBezTo>
                  <a:lnTo>
                    <a:pt x="2653877" y="1192545"/>
                  </a:lnTo>
                  <a:close/>
                  <a:moveTo>
                    <a:pt x="3238947" y="843042"/>
                  </a:moveTo>
                  <a:lnTo>
                    <a:pt x="3231620" y="966504"/>
                  </a:lnTo>
                  <a:cubicBezTo>
                    <a:pt x="3231253" y="966504"/>
                    <a:pt x="3231253" y="966504"/>
                    <a:pt x="3230887" y="966504"/>
                  </a:cubicBezTo>
                  <a:cubicBezTo>
                    <a:pt x="3230155" y="966870"/>
                    <a:pt x="3229788" y="967603"/>
                    <a:pt x="3229055" y="968335"/>
                  </a:cubicBezTo>
                  <a:lnTo>
                    <a:pt x="3123545" y="900926"/>
                  </a:lnTo>
                  <a:lnTo>
                    <a:pt x="3237848" y="843042"/>
                  </a:lnTo>
                  <a:cubicBezTo>
                    <a:pt x="3238580" y="843042"/>
                    <a:pt x="3238580" y="843042"/>
                    <a:pt x="3238947" y="843042"/>
                  </a:cubicBezTo>
                  <a:lnTo>
                    <a:pt x="3238947" y="843042"/>
                  </a:lnTo>
                  <a:close/>
                  <a:moveTo>
                    <a:pt x="3745983" y="1553405"/>
                  </a:moveTo>
                  <a:cubicBezTo>
                    <a:pt x="3745983" y="1553405"/>
                    <a:pt x="3745983" y="1553771"/>
                    <a:pt x="3746349" y="1553771"/>
                  </a:cubicBezTo>
                  <a:lnTo>
                    <a:pt x="3654028" y="1643528"/>
                  </a:lnTo>
                  <a:lnTo>
                    <a:pt x="3624353" y="1521532"/>
                  </a:lnTo>
                  <a:cubicBezTo>
                    <a:pt x="3625085" y="1521166"/>
                    <a:pt x="3625818" y="1521166"/>
                    <a:pt x="3626551" y="1520433"/>
                  </a:cubicBezTo>
                  <a:cubicBezTo>
                    <a:pt x="3627283" y="1519700"/>
                    <a:pt x="3626551" y="1520067"/>
                    <a:pt x="3626551" y="1519700"/>
                  </a:cubicBezTo>
                  <a:lnTo>
                    <a:pt x="3745983" y="1553405"/>
                  </a:lnTo>
                  <a:close/>
                  <a:moveTo>
                    <a:pt x="3057235" y="1743177"/>
                  </a:moveTo>
                  <a:lnTo>
                    <a:pt x="3077018" y="1654519"/>
                  </a:lnTo>
                  <a:lnTo>
                    <a:pt x="3137466" y="1713136"/>
                  </a:lnTo>
                  <a:cubicBezTo>
                    <a:pt x="3137100" y="1713869"/>
                    <a:pt x="3136734" y="1714601"/>
                    <a:pt x="3136734" y="1715334"/>
                  </a:cubicBezTo>
                  <a:lnTo>
                    <a:pt x="3057235" y="1743177"/>
                  </a:lnTo>
                  <a:close/>
                  <a:moveTo>
                    <a:pt x="3157982" y="1928553"/>
                  </a:moveTo>
                  <a:cubicBezTo>
                    <a:pt x="3184726" y="1952000"/>
                    <a:pt x="3211104" y="1975447"/>
                    <a:pt x="3223194" y="1986071"/>
                  </a:cubicBezTo>
                  <a:lnTo>
                    <a:pt x="3131971" y="1987536"/>
                  </a:lnTo>
                  <a:cubicBezTo>
                    <a:pt x="3138199" y="1972882"/>
                    <a:pt x="3147358" y="1950901"/>
                    <a:pt x="3156883" y="1927820"/>
                  </a:cubicBezTo>
                  <a:lnTo>
                    <a:pt x="3157982" y="1928553"/>
                  </a:lnTo>
                  <a:close/>
                  <a:moveTo>
                    <a:pt x="3229055" y="2115761"/>
                  </a:moveTo>
                  <a:cubicBezTo>
                    <a:pt x="3229422" y="2116494"/>
                    <a:pt x="3230155" y="2116860"/>
                    <a:pt x="3230521" y="2117592"/>
                  </a:cubicBezTo>
                  <a:lnTo>
                    <a:pt x="3201945" y="2197092"/>
                  </a:lnTo>
                  <a:lnTo>
                    <a:pt x="3145160" y="2126019"/>
                  </a:lnTo>
                  <a:lnTo>
                    <a:pt x="3229055" y="2115761"/>
                  </a:lnTo>
                  <a:close/>
                  <a:moveTo>
                    <a:pt x="3568300" y="2849937"/>
                  </a:moveTo>
                  <a:lnTo>
                    <a:pt x="3568300" y="2849937"/>
                  </a:lnTo>
                  <a:cubicBezTo>
                    <a:pt x="3566469" y="2850303"/>
                    <a:pt x="3564637" y="2851036"/>
                    <a:pt x="3563171" y="2852868"/>
                  </a:cubicBezTo>
                  <a:lnTo>
                    <a:pt x="3466820" y="2834550"/>
                  </a:lnTo>
                  <a:lnTo>
                    <a:pt x="3632413" y="2746991"/>
                  </a:lnTo>
                  <a:lnTo>
                    <a:pt x="3569400" y="2850303"/>
                  </a:lnTo>
                  <a:cubicBezTo>
                    <a:pt x="3568667" y="2850303"/>
                    <a:pt x="3568300" y="2850303"/>
                    <a:pt x="3568300" y="2849937"/>
                  </a:cubicBezTo>
                  <a:lnTo>
                    <a:pt x="3568300" y="2849937"/>
                  </a:lnTo>
                  <a:close/>
                  <a:moveTo>
                    <a:pt x="1187357" y="3399470"/>
                  </a:moveTo>
                  <a:cubicBezTo>
                    <a:pt x="1186990" y="3399470"/>
                    <a:pt x="1186990" y="3399836"/>
                    <a:pt x="1186624" y="3400203"/>
                  </a:cubicBezTo>
                  <a:lnTo>
                    <a:pt x="1084411" y="3334992"/>
                  </a:lnTo>
                  <a:lnTo>
                    <a:pt x="1271618" y="3340853"/>
                  </a:lnTo>
                  <a:lnTo>
                    <a:pt x="1192852" y="3399836"/>
                  </a:lnTo>
                  <a:cubicBezTo>
                    <a:pt x="1191020" y="3399104"/>
                    <a:pt x="1188822" y="3399104"/>
                    <a:pt x="1187357" y="3399470"/>
                  </a:cubicBezTo>
                  <a:lnTo>
                    <a:pt x="1187357" y="3399470"/>
                  </a:lnTo>
                  <a:close/>
                  <a:moveTo>
                    <a:pt x="588732" y="2351327"/>
                  </a:moveTo>
                  <a:cubicBezTo>
                    <a:pt x="588365" y="2351327"/>
                    <a:pt x="587999" y="2351327"/>
                    <a:pt x="587633" y="2351327"/>
                  </a:cubicBezTo>
                  <a:lnTo>
                    <a:pt x="561621" y="2232994"/>
                  </a:lnTo>
                  <a:lnTo>
                    <a:pt x="689846" y="2369645"/>
                  </a:lnTo>
                  <a:lnTo>
                    <a:pt x="592395" y="2355723"/>
                  </a:lnTo>
                  <a:cubicBezTo>
                    <a:pt x="592029" y="2353892"/>
                    <a:pt x="590930" y="2352060"/>
                    <a:pt x="588732" y="2351327"/>
                  </a:cubicBezTo>
                  <a:close/>
                  <a:moveTo>
                    <a:pt x="738205" y="1456687"/>
                  </a:moveTo>
                  <a:lnTo>
                    <a:pt x="738937" y="1456687"/>
                  </a:lnTo>
                  <a:cubicBezTo>
                    <a:pt x="740769" y="1456687"/>
                    <a:pt x="742601" y="1455588"/>
                    <a:pt x="744066" y="1454123"/>
                  </a:cubicBezTo>
                  <a:lnTo>
                    <a:pt x="744066" y="1454123"/>
                  </a:lnTo>
                  <a:lnTo>
                    <a:pt x="840418" y="1472440"/>
                  </a:lnTo>
                  <a:lnTo>
                    <a:pt x="674825" y="1559999"/>
                  </a:lnTo>
                  <a:lnTo>
                    <a:pt x="737838" y="1456687"/>
                  </a:lnTo>
                  <a:cubicBezTo>
                    <a:pt x="737838" y="1456687"/>
                    <a:pt x="737838" y="1456687"/>
                    <a:pt x="738205" y="1456687"/>
                  </a:cubicBezTo>
                  <a:close/>
                  <a:moveTo>
                    <a:pt x="3114020" y="906788"/>
                  </a:moveTo>
                  <a:cubicBezTo>
                    <a:pt x="3114753" y="907154"/>
                    <a:pt x="3115851" y="907520"/>
                    <a:pt x="3116951" y="907520"/>
                  </a:cubicBezTo>
                  <a:cubicBezTo>
                    <a:pt x="3117683" y="907520"/>
                    <a:pt x="3118782" y="907520"/>
                    <a:pt x="3119515" y="907154"/>
                  </a:cubicBezTo>
                  <a:cubicBezTo>
                    <a:pt x="3119881" y="907154"/>
                    <a:pt x="3119881" y="906788"/>
                    <a:pt x="3120248" y="906421"/>
                  </a:cubicBezTo>
                  <a:lnTo>
                    <a:pt x="3222461" y="971633"/>
                  </a:lnTo>
                  <a:lnTo>
                    <a:pt x="3035253" y="965771"/>
                  </a:lnTo>
                  <a:lnTo>
                    <a:pt x="3114020" y="906788"/>
                  </a:lnTo>
                  <a:close/>
                  <a:moveTo>
                    <a:pt x="3717774" y="1955297"/>
                  </a:moveTo>
                  <a:cubicBezTo>
                    <a:pt x="3718140" y="1955297"/>
                    <a:pt x="3718506" y="1955297"/>
                    <a:pt x="3718872" y="1955663"/>
                  </a:cubicBezTo>
                  <a:lnTo>
                    <a:pt x="3744884" y="2073630"/>
                  </a:lnTo>
                  <a:lnTo>
                    <a:pt x="3616660" y="1936979"/>
                  </a:lnTo>
                  <a:lnTo>
                    <a:pt x="3714110" y="1950901"/>
                  </a:lnTo>
                  <a:cubicBezTo>
                    <a:pt x="3714476" y="1953099"/>
                    <a:pt x="3715942" y="1954564"/>
                    <a:pt x="3717774" y="1955297"/>
                  </a:cubicBezTo>
                  <a:close/>
                  <a:moveTo>
                    <a:pt x="3190588" y="2590924"/>
                  </a:moveTo>
                  <a:cubicBezTo>
                    <a:pt x="3189855" y="2587993"/>
                    <a:pt x="3188024" y="2585795"/>
                    <a:pt x="3185093" y="2585062"/>
                  </a:cubicBezTo>
                  <a:lnTo>
                    <a:pt x="3182162" y="2559051"/>
                  </a:lnTo>
                  <a:lnTo>
                    <a:pt x="3305624" y="2623163"/>
                  </a:lnTo>
                  <a:lnTo>
                    <a:pt x="3190588" y="2590924"/>
                  </a:lnTo>
                  <a:close/>
                  <a:moveTo>
                    <a:pt x="2949160" y="2726109"/>
                  </a:moveTo>
                  <a:cubicBezTo>
                    <a:pt x="2948427" y="2725010"/>
                    <a:pt x="2946962" y="2723911"/>
                    <a:pt x="2945862" y="2723178"/>
                  </a:cubicBezTo>
                  <a:lnTo>
                    <a:pt x="2945862" y="2721346"/>
                  </a:lnTo>
                  <a:lnTo>
                    <a:pt x="2950259" y="2725742"/>
                  </a:lnTo>
                  <a:lnTo>
                    <a:pt x="2949160" y="2726109"/>
                  </a:lnTo>
                  <a:close/>
                  <a:moveTo>
                    <a:pt x="2471432" y="3030917"/>
                  </a:moveTo>
                  <a:lnTo>
                    <a:pt x="2484988" y="2998311"/>
                  </a:lnTo>
                  <a:lnTo>
                    <a:pt x="2531148" y="2985488"/>
                  </a:lnTo>
                  <a:lnTo>
                    <a:pt x="2550932" y="3043006"/>
                  </a:lnTo>
                  <a:lnTo>
                    <a:pt x="2550932" y="3043006"/>
                  </a:lnTo>
                  <a:cubicBezTo>
                    <a:pt x="2548367" y="3042640"/>
                    <a:pt x="2545802" y="3043739"/>
                    <a:pt x="2544337" y="3045937"/>
                  </a:cubicBezTo>
                  <a:lnTo>
                    <a:pt x="2471432" y="3030917"/>
                  </a:lnTo>
                  <a:close/>
                  <a:moveTo>
                    <a:pt x="2310969" y="3121406"/>
                  </a:moveTo>
                  <a:cubicBezTo>
                    <a:pt x="2311335" y="3119941"/>
                    <a:pt x="2310969" y="3118476"/>
                    <a:pt x="2310602" y="3117010"/>
                  </a:cubicBezTo>
                  <a:lnTo>
                    <a:pt x="2311701" y="3115545"/>
                  </a:lnTo>
                  <a:lnTo>
                    <a:pt x="2311701" y="3121772"/>
                  </a:lnTo>
                  <a:lnTo>
                    <a:pt x="2310969" y="3121406"/>
                  </a:lnTo>
                  <a:close/>
                  <a:moveTo>
                    <a:pt x="1454063" y="3563231"/>
                  </a:moveTo>
                  <a:lnTo>
                    <a:pt x="1472381" y="3466513"/>
                  </a:lnTo>
                  <a:lnTo>
                    <a:pt x="1559940" y="3632106"/>
                  </a:lnTo>
                  <a:lnTo>
                    <a:pt x="1456628" y="3569093"/>
                  </a:lnTo>
                  <a:cubicBezTo>
                    <a:pt x="1456628" y="3568726"/>
                    <a:pt x="1456994" y="3568360"/>
                    <a:pt x="1456994" y="3568360"/>
                  </a:cubicBezTo>
                  <a:cubicBezTo>
                    <a:pt x="1456628" y="3566162"/>
                    <a:pt x="1455529" y="3564330"/>
                    <a:pt x="1454063" y="3563231"/>
                  </a:cubicBezTo>
                  <a:close/>
                  <a:moveTo>
                    <a:pt x="1758138" y="2999043"/>
                  </a:moveTo>
                  <a:lnTo>
                    <a:pt x="1791110" y="2985488"/>
                  </a:lnTo>
                  <a:lnTo>
                    <a:pt x="1832875" y="3009302"/>
                  </a:lnTo>
                  <a:lnTo>
                    <a:pt x="1806131" y="3064255"/>
                  </a:lnTo>
                  <a:lnTo>
                    <a:pt x="1806131" y="3064255"/>
                  </a:lnTo>
                  <a:cubicBezTo>
                    <a:pt x="1804665" y="3062423"/>
                    <a:pt x="1802101" y="3061324"/>
                    <a:pt x="1799536" y="3061691"/>
                  </a:cubicBezTo>
                  <a:lnTo>
                    <a:pt x="1758138" y="2999043"/>
                  </a:lnTo>
                  <a:close/>
                  <a:moveTo>
                    <a:pt x="1688164" y="3017361"/>
                  </a:moveTo>
                  <a:lnTo>
                    <a:pt x="1690362" y="3011500"/>
                  </a:lnTo>
                  <a:lnTo>
                    <a:pt x="1691095" y="3013331"/>
                  </a:lnTo>
                  <a:cubicBezTo>
                    <a:pt x="1689996" y="3014431"/>
                    <a:pt x="1689630" y="3015896"/>
                    <a:pt x="1689263" y="3017361"/>
                  </a:cubicBezTo>
                  <a:lnTo>
                    <a:pt x="1688164" y="3017361"/>
                  </a:lnTo>
                  <a:close/>
                  <a:moveTo>
                    <a:pt x="1492897" y="2870086"/>
                  </a:moveTo>
                  <a:cubicBezTo>
                    <a:pt x="1492164" y="2867888"/>
                    <a:pt x="1489966" y="2866057"/>
                    <a:pt x="1487768" y="2865324"/>
                  </a:cubicBezTo>
                  <a:lnTo>
                    <a:pt x="1487768" y="2865324"/>
                  </a:lnTo>
                  <a:lnTo>
                    <a:pt x="1525136" y="2816965"/>
                  </a:lnTo>
                  <a:lnTo>
                    <a:pt x="1564703" y="2844075"/>
                  </a:lnTo>
                  <a:lnTo>
                    <a:pt x="1566901" y="2879612"/>
                  </a:lnTo>
                  <a:lnTo>
                    <a:pt x="1492897" y="2870086"/>
                  </a:lnTo>
                  <a:close/>
                  <a:moveTo>
                    <a:pt x="1323641" y="3080741"/>
                  </a:moveTo>
                  <a:lnTo>
                    <a:pt x="1406437" y="2969002"/>
                  </a:lnTo>
                  <a:lnTo>
                    <a:pt x="1415230" y="2993548"/>
                  </a:lnTo>
                  <a:cubicBezTo>
                    <a:pt x="1414497" y="2994281"/>
                    <a:pt x="1413398" y="2994647"/>
                    <a:pt x="1413031" y="2995747"/>
                  </a:cubicBezTo>
                  <a:cubicBezTo>
                    <a:pt x="1412299" y="2997578"/>
                    <a:pt x="1412299" y="2999776"/>
                    <a:pt x="1413031" y="3001608"/>
                  </a:cubicBezTo>
                  <a:lnTo>
                    <a:pt x="1323641" y="3080741"/>
                  </a:lnTo>
                  <a:close/>
                  <a:moveTo>
                    <a:pt x="1293600" y="3341952"/>
                  </a:moveTo>
                  <a:lnTo>
                    <a:pt x="1288104" y="3338289"/>
                  </a:lnTo>
                  <a:lnTo>
                    <a:pt x="1291035" y="3336823"/>
                  </a:lnTo>
                  <a:lnTo>
                    <a:pt x="1293600" y="3341952"/>
                  </a:lnTo>
                  <a:close/>
                  <a:moveTo>
                    <a:pt x="1110422" y="2577368"/>
                  </a:moveTo>
                  <a:cubicBezTo>
                    <a:pt x="1111887" y="2578468"/>
                    <a:pt x="1113719" y="2579200"/>
                    <a:pt x="1115184" y="2579200"/>
                  </a:cubicBezTo>
                  <a:cubicBezTo>
                    <a:pt x="1116283" y="2579200"/>
                    <a:pt x="1117383" y="2578101"/>
                    <a:pt x="1118482" y="2577735"/>
                  </a:cubicBezTo>
                  <a:lnTo>
                    <a:pt x="1138998" y="2593854"/>
                  </a:lnTo>
                  <a:lnTo>
                    <a:pt x="1006377" y="2635619"/>
                  </a:lnTo>
                  <a:lnTo>
                    <a:pt x="1110422" y="2577368"/>
                  </a:lnTo>
                  <a:close/>
                  <a:moveTo>
                    <a:pt x="1213368" y="2435223"/>
                  </a:moveTo>
                  <a:lnTo>
                    <a:pt x="1218863" y="2432658"/>
                  </a:lnTo>
                  <a:lnTo>
                    <a:pt x="1218130" y="2434490"/>
                  </a:lnTo>
                  <a:cubicBezTo>
                    <a:pt x="1216665" y="2434856"/>
                    <a:pt x="1215199" y="2435223"/>
                    <a:pt x="1214100" y="2435955"/>
                  </a:cubicBezTo>
                  <a:lnTo>
                    <a:pt x="1213368" y="2435223"/>
                  </a:lnTo>
                  <a:close/>
                  <a:moveTo>
                    <a:pt x="910758" y="2222370"/>
                  </a:moveTo>
                  <a:lnTo>
                    <a:pt x="1048508" y="2201854"/>
                  </a:lnTo>
                  <a:lnTo>
                    <a:pt x="1037517" y="2225301"/>
                  </a:lnTo>
                  <a:cubicBezTo>
                    <a:pt x="1034586" y="2225301"/>
                    <a:pt x="1031655" y="2226766"/>
                    <a:pt x="1030190" y="2229331"/>
                  </a:cubicBezTo>
                  <a:lnTo>
                    <a:pt x="910758" y="2222370"/>
                  </a:lnTo>
                  <a:close/>
                  <a:moveTo>
                    <a:pt x="704866" y="2385765"/>
                  </a:moveTo>
                  <a:lnTo>
                    <a:pt x="703767" y="2379170"/>
                  </a:lnTo>
                  <a:lnTo>
                    <a:pt x="706698" y="2380269"/>
                  </a:lnTo>
                  <a:lnTo>
                    <a:pt x="704866" y="2385765"/>
                  </a:lnTo>
                  <a:close/>
                  <a:moveTo>
                    <a:pt x="677390" y="1876897"/>
                  </a:moveTo>
                  <a:cubicBezTo>
                    <a:pt x="677390" y="1870302"/>
                    <a:pt x="677023" y="1864441"/>
                    <a:pt x="677023" y="1858945"/>
                  </a:cubicBezTo>
                  <a:lnTo>
                    <a:pt x="690578" y="1888254"/>
                  </a:lnTo>
                  <a:lnTo>
                    <a:pt x="679588" y="1894848"/>
                  </a:lnTo>
                  <a:cubicBezTo>
                    <a:pt x="679588" y="1894848"/>
                    <a:pt x="679221" y="1894482"/>
                    <a:pt x="679221" y="1894482"/>
                  </a:cubicBezTo>
                  <a:cubicBezTo>
                    <a:pt x="679221" y="1894482"/>
                    <a:pt x="678122" y="1894482"/>
                    <a:pt x="677756" y="1894482"/>
                  </a:cubicBezTo>
                  <a:lnTo>
                    <a:pt x="677390" y="1876897"/>
                  </a:lnTo>
                  <a:close/>
                  <a:moveTo>
                    <a:pt x="1115917" y="1715701"/>
                  </a:moveTo>
                  <a:cubicBezTo>
                    <a:pt x="1116650" y="1718631"/>
                    <a:pt x="1118482" y="1721196"/>
                    <a:pt x="1121413" y="1721928"/>
                  </a:cubicBezTo>
                  <a:lnTo>
                    <a:pt x="1124343" y="1747573"/>
                  </a:lnTo>
                  <a:lnTo>
                    <a:pt x="1000881" y="1683461"/>
                  </a:lnTo>
                  <a:lnTo>
                    <a:pt x="1115917" y="1715701"/>
                  </a:lnTo>
                  <a:close/>
                  <a:moveTo>
                    <a:pt x="1356979" y="1580882"/>
                  </a:moveTo>
                  <a:cubicBezTo>
                    <a:pt x="1358078" y="1581981"/>
                    <a:pt x="1359177" y="1582713"/>
                    <a:pt x="1360643" y="1583446"/>
                  </a:cubicBezTo>
                  <a:lnTo>
                    <a:pt x="1360643" y="1585644"/>
                  </a:lnTo>
                  <a:lnTo>
                    <a:pt x="1356246" y="1581248"/>
                  </a:lnTo>
                  <a:lnTo>
                    <a:pt x="1356979" y="1580882"/>
                  </a:lnTo>
                  <a:close/>
                  <a:moveTo>
                    <a:pt x="1835073" y="1275708"/>
                  </a:moveTo>
                  <a:lnTo>
                    <a:pt x="1821151" y="1308313"/>
                  </a:lnTo>
                  <a:lnTo>
                    <a:pt x="1774990" y="1321136"/>
                  </a:lnTo>
                  <a:lnTo>
                    <a:pt x="1755207" y="1263984"/>
                  </a:lnTo>
                  <a:lnTo>
                    <a:pt x="1755940" y="1263984"/>
                  </a:lnTo>
                  <a:cubicBezTo>
                    <a:pt x="1758504" y="1263984"/>
                    <a:pt x="1760703" y="1262519"/>
                    <a:pt x="1762168" y="1260687"/>
                  </a:cubicBezTo>
                  <a:lnTo>
                    <a:pt x="1835073" y="1275708"/>
                  </a:lnTo>
                  <a:close/>
                  <a:moveTo>
                    <a:pt x="1995537" y="1185584"/>
                  </a:moveTo>
                  <a:cubicBezTo>
                    <a:pt x="1995170" y="1187049"/>
                    <a:pt x="1995537" y="1188515"/>
                    <a:pt x="1995903" y="1189981"/>
                  </a:cubicBezTo>
                  <a:lnTo>
                    <a:pt x="1994804" y="1191446"/>
                  </a:lnTo>
                  <a:lnTo>
                    <a:pt x="1994804" y="1185218"/>
                  </a:lnTo>
                  <a:lnTo>
                    <a:pt x="1995537" y="1185584"/>
                  </a:lnTo>
                  <a:close/>
                  <a:moveTo>
                    <a:pt x="2548733" y="1307947"/>
                  </a:moveTo>
                  <a:lnTo>
                    <a:pt x="2515761" y="1321502"/>
                  </a:lnTo>
                  <a:lnTo>
                    <a:pt x="2473997" y="1297689"/>
                  </a:lnTo>
                  <a:lnTo>
                    <a:pt x="2500374" y="1243102"/>
                  </a:lnTo>
                  <a:cubicBezTo>
                    <a:pt x="2501840" y="1244934"/>
                    <a:pt x="2504038" y="1246033"/>
                    <a:pt x="2506236" y="1246033"/>
                  </a:cubicBezTo>
                  <a:cubicBezTo>
                    <a:pt x="2506603" y="1246033"/>
                    <a:pt x="2506969" y="1246033"/>
                    <a:pt x="2507335" y="1245666"/>
                  </a:cubicBezTo>
                  <a:lnTo>
                    <a:pt x="2548733" y="1307947"/>
                  </a:lnTo>
                  <a:close/>
                  <a:moveTo>
                    <a:pt x="2618707" y="1289629"/>
                  </a:moveTo>
                  <a:lnTo>
                    <a:pt x="2616509" y="1295491"/>
                  </a:lnTo>
                  <a:lnTo>
                    <a:pt x="2615776" y="1293659"/>
                  </a:lnTo>
                  <a:cubicBezTo>
                    <a:pt x="2616509" y="1292560"/>
                    <a:pt x="2617242" y="1291095"/>
                    <a:pt x="2617608" y="1289629"/>
                  </a:cubicBezTo>
                  <a:lnTo>
                    <a:pt x="2618707" y="1289629"/>
                  </a:lnTo>
                  <a:close/>
                  <a:moveTo>
                    <a:pt x="2814341" y="1436904"/>
                  </a:moveTo>
                  <a:cubicBezTo>
                    <a:pt x="2815074" y="1439468"/>
                    <a:pt x="2817272" y="1441300"/>
                    <a:pt x="2819470" y="1441667"/>
                  </a:cubicBezTo>
                  <a:lnTo>
                    <a:pt x="2819470" y="1441667"/>
                  </a:lnTo>
                  <a:lnTo>
                    <a:pt x="2781735" y="1489659"/>
                  </a:lnTo>
                  <a:lnTo>
                    <a:pt x="2742169" y="1462549"/>
                  </a:lnTo>
                  <a:lnTo>
                    <a:pt x="2739971" y="1427012"/>
                  </a:lnTo>
                  <a:lnTo>
                    <a:pt x="2814341" y="1436904"/>
                  </a:lnTo>
                  <a:close/>
                  <a:moveTo>
                    <a:pt x="2983231" y="1225883"/>
                  </a:moveTo>
                  <a:lnTo>
                    <a:pt x="2900435" y="1337622"/>
                  </a:lnTo>
                  <a:lnTo>
                    <a:pt x="2891642" y="1313076"/>
                  </a:lnTo>
                  <a:cubicBezTo>
                    <a:pt x="2892375" y="1312343"/>
                    <a:pt x="2893474" y="1311977"/>
                    <a:pt x="2893840" y="1310878"/>
                  </a:cubicBezTo>
                  <a:cubicBezTo>
                    <a:pt x="2894573" y="1309046"/>
                    <a:pt x="2894573" y="1306848"/>
                    <a:pt x="2893840" y="1305016"/>
                  </a:cubicBezTo>
                  <a:lnTo>
                    <a:pt x="2983231" y="1225883"/>
                  </a:lnTo>
                  <a:close/>
                  <a:moveTo>
                    <a:pt x="3196083" y="1729256"/>
                  </a:moveTo>
                  <a:cubicBezTo>
                    <a:pt x="3193519" y="1727790"/>
                    <a:pt x="3190588" y="1727424"/>
                    <a:pt x="3187657" y="1728889"/>
                  </a:cubicBezTo>
                  <a:lnTo>
                    <a:pt x="3167507" y="1712770"/>
                  </a:lnTo>
                  <a:lnTo>
                    <a:pt x="3300128" y="1671005"/>
                  </a:lnTo>
                  <a:lnTo>
                    <a:pt x="3196083" y="1729256"/>
                  </a:lnTo>
                  <a:close/>
                  <a:moveTo>
                    <a:pt x="3093138" y="1871768"/>
                  </a:moveTo>
                  <a:lnTo>
                    <a:pt x="3087642" y="1874332"/>
                  </a:lnTo>
                  <a:lnTo>
                    <a:pt x="3088375" y="1872500"/>
                  </a:lnTo>
                  <a:lnTo>
                    <a:pt x="3088375" y="1872500"/>
                  </a:lnTo>
                  <a:cubicBezTo>
                    <a:pt x="3089840" y="1872134"/>
                    <a:pt x="3091306" y="1871768"/>
                    <a:pt x="3092405" y="1871035"/>
                  </a:cubicBezTo>
                  <a:cubicBezTo>
                    <a:pt x="3092771" y="1871402"/>
                    <a:pt x="3092771" y="1871402"/>
                    <a:pt x="3093138" y="1871768"/>
                  </a:cubicBezTo>
                  <a:close/>
                  <a:moveTo>
                    <a:pt x="3083246" y="2057144"/>
                  </a:moveTo>
                  <a:lnTo>
                    <a:pt x="3127208" y="2114295"/>
                  </a:lnTo>
                  <a:cubicBezTo>
                    <a:pt x="3126110" y="2116494"/>
                    <a:pt x="3126110" y="2119424"/>
                    <a:pt x="3127575" y="2121256"/>
                  </a:cubicBezTo>
                  <a:lnTo>
                    <a:pt x="3127575" y="2121256"/>
                  </a:lnTo>
                  <a:lnTo>
                    <a:pt x="3067126" y="2128583"/>
                  </a:lnTo>
                  <a:lnTo>
                    <a:pt x="3058334" y="2081690"/>
                  </a:lnTo>
                  <a:lnTo>
                    <a:pt x="3081781" y="2055312"/>
                  </a:lnTo>
                  <a:lnTo>
                    <a:pt x="3083246" y="2057144"/>
                  </a:lnTo>
                  <a:close/>
                  <a:moveTo>
                    <a:pt x="3396113" y="2084620"/>
                  </a:moveTo>
                  <a:lnTo>
                    <a:pt x="3258364" y="2105136"/>
                  </a:lnTo>
                  <a:lnTo>
                    <a:pt x="3269354" y="2082422"/>
                  </a:lnTo>
                  <a:lnTo>
                    <a:pt x="3269721" y="2082422"/>
                  </a:lnTo>
                  <a:cubicBezTo>
                    <a:pt x="3273018" y="2082422"/>
                    <a:pt x="3275582" y="2080590"/>
                    <a:pt x="3277048" y="2077659"/>
                  </a:cubicBezTo>
                  <a:lnTo>
                    <a:pt x="3396113" y="2084620"/>
                  </a:lnTo>
                  <a:close/>
                  <a:moveTo>
                    <a:pt x="3602005" y="1920860"/>
                  </a:moveTo>
                  <a:lnTo>
                    <a:pt x="3603104" y="1927087"/>
                  </a:lnTo>
                  <a:lnTo>
                    <a:pt x="3600174" y="1925989"/>
                  </a:lnTo>
                  <a:lnTo>
                    <a:pt x="3602005" y="1920860"/>
                  </a:lnTo>
                  <a:close/>
                  <a:moveTo>
                    <a:pt x="3542289" y="2139574"/>
                  </a:moveTo>
                  <a:cubicBezTo>
                    <a:pt x="3541923" y="2139207"/>
                    <a:pt x="3541557" y="2138841"/>
                    <a:pt x="3541557" y="2138475"/>
                  </a:cubicBezTo>
                  <a:lnTo>
                    <a:pt x="3547785" y="2120157"/>
                  </a:lnTo>
                  <a:lnTo>
                    <a:pt x="3693594" y="2097076"/>
                  </a:lnTo>
                  <a:lnTo>
                    <a:pt x="3542289" y="2139574"/>
                  </a:lnTo>
                  <a:close/>
                  <a:moveTo>
                    <a:pt x="3591381" y="2707791"/>
                  </a:moveTo>
                  <a:lnTo>
                    <a:pt x="3460592" y="2638550"/>
                  </a:lnTo>
                  <a:lnTo>
                    <a:pt x="3460592" y="2619133"/>
                  </a:lnTo>
                  <a:cubicBezTo>
                    <a:pt x="3460958" y="2618767"/>
                    <a:pt x="3461325" y="2618767"/>
                    <a:pt x="3461691" y="2618400"/>
                  </a:cubicBezTo>
                  <a:lnTo>
                    <a:pt x="3591381" y="2707791"/>
                  </a:lnTo>
                  <a:close/>
                  <a:moveTo>
                    <a:pt x="744799" y="2778131"/>
                  </a:moveTo>
                  <a:lnTo>
                    <a:pt x="885846" y="2734901"/>
                  </a:lnTo>
                  <a:lnTo>
                    <a:pt x="899401" y="2748457"/>
                  </a:lnTo>
                  <a:cubicBezTo>
                    <a:pt x="899401" y="2748823"/>
                    <a:pt x="899035" y="2749189"/>
                    <a:pt x="899035" y="2749555"/>
                  </a:cubicBezTo>
                  <a:lnTo>
                    <a:pt x="744799" y="2778131"/>
                  </a:lnTo>
                  <a:close/>
                  <a:moveTo>
                    <a:pt x="764582" y="2167050"/>
                  </a:moveTo>
                  <a:cubicBezTo>
                    <a:pt x="764949" y="2167417"/>
                    <a:pt x="765315" y="2167783"/>
                    <a:pt x="765315" y="2168150"/>
                  </a:cubicBezTo>
                  <a:lnTo>
                    <a:pt x="759087" y="2186467"/>
                  </a:lnTo>
                  <a:lnTo>
                    <a:pt x="613278" y="2209181"/>
                  </a:lnTo>
                  <a:lnTo>
                    <a:pt x="764582" y="2167050"/>
                  </a:lnTo>
                  <a:close/>
                  <a:moveTo>
                    <a:pt x="715491" y="1598833"/>
                  </a:moveTo>
                  <a:lnTo>
                    <a:pt x="845913" y="1668074"/>
                  </a:lnTo>
                  <a:lnTo>
                    <a:pt x="845913" y="1687491"/>
                  </a:lnTo>
                  <a:cubicBezTo>
                    <a:pt x="845547" y="1687491"/>
                    <a:pt x="845180" y="1687857"/>
                    <a:pt x="844814" y="1688224"/>
                  </a:cubicBezTo>
                  <a:lnTo>
                    <a:pt x="715491" y="1598833"/>
                  </a:lnTo>
                  <a:close/>
                  <a:moveTo>
                    <a:pt x="3562072" y="1528859"/>
                  </a:moveTo>
                  <a:lnTo>
                    <a:pt x="3421026" y="1572089"/>
                  </a:lnTo>
                  <a:lnTo>
                    <a:pt x="3407470" y="1558168"/>
                  </a:lnTo>
                  <a:cubicBezTo>
                    <a:pt x="3407470" y="1557801"/>
                    <a:pt x="3407837" y="1557435"/>
                    <a:pt x="3407837" y="1557068"/>
                  </a:cubicBezTo>
                  <a:lnTo>
                    <a:pt x="3562072" y="1528859"/>
                  </a:lnTo>
                  <a:close/>
                  <a:moveTo>
                    <a:pt x="3178865" y="2433024"/>
                  </a:moveTo>
                  <a:lnTo>
                    <a:pt x="3168607" y="2439619"/>
                  </a:lnTo>
                  <a:lnTo>
                    <a:pt x="3167507" y="2430826"/>
                  </a:lnTo>
                  <a:lnTo>
                    <a:pt x="3178865" y="2433024"/>
                  </a:lnTo>
                  <a:close/>
                  <a:moveTo>
                    <a:pt x="2956853" y="2566011"/>
                  </a:moveTo>
                  <a:lnTo>
                    <a:pt x="2964180" y="2571507"/>
                  </a:lnTo>
                  <a:lnTo>
                    <a:pt x="2947328" y="2582497"/>
                  </a:lnTo>
                  <a:lnTo>
                    <a:pt x="2956853" y="2566011"/>
                  </a:lnTo>
                  <a:close/>
                  <a:moveTo>
                    <a:pt x="2937436" y="2586527"/>
                  </a:moveTo>
                  <a:cubicBezTo>
                    <a:pt x="2936337" y="2586161"/>
                    <a:pt x="2934872" y="2586161"/>
                    <a:pt x="2933773" y="2586894"/>
                  </a:cubicBezTo>
                  <a:cubicBezTo>
                    <a:pt x="2931208" y="2588359"/>
                    <a:pt x="2929743" y="2591290"/>
                    <a:pt x="2930109" y="2594221"/>
                  </a:cubicBezTo>
                  <a:lnTo>
                    <a:pt x="2901533" y="2612172"/>
                  </a:lnTo>
                  <a:lnTo>
                    <a:pt x="2910692" y="2531574"/>
                  </a:lnTo>
                  <a:lnTo>
                    <a:pt x="2950991" y="2561982"/>
                  </a:lnTo>
                  <a:lnTo>
                    <a:pt x="2937436" y="2586527"/>
                  </a:lnTo>
                  <a:close/>
                  <a:moveTo>
                    <a:pt x="2887246" y="2679215"/>
                  </a:moveTo>
                  <a:lnTo>
                    <a:pt x="2884681" y="2699365"/>
                  </a:lnTo>
                  <a:lnTo>
                    <a:pt x="2876255" y="2694968"/>
                  </a:lnTo>
                  <a:lnTo>
                    <a:pt x="2887246" y="2679215"/>
                  </a:lnTo>
                  <a:close/>
                  <a:moveTo>
                    <a:pt x="2889810" y="2658700"/>
                  </a:moveTo>
                  <a:cubicBezTo>
                    <a:pt x="2886879" y="2659798"/>
                    <a:pt x="2885047" y="2662363"/>
                    <a:pt x="2884681" y="2665294"/>
                  </a:cubicBezTo>
                  <a:cubicBezTo>
                    <a:pt x="2884681" y="2666393"/>
                    <a:pt x="2885414" y="2667492"/>
                    <a:pt x="2886147" y="2668591"/>
                  </a:cubicBezTo>
                  <a:lnTo>
                    <a:pt x="2870393" y="2691672"/>
                  </a:lnTo>
                  <a:lnTo>
                    <a:pt x="2825332" y="2668591"/>
                  </a:lnTo>
                  <a:lnTo>
                    <a:pt x="2893840" y="2624995"/>
                  </a:lnTo>
                  <a:lnTo>
                    <a:pt x="2889810" y="2658700"/>
                  </a:lnTo>
                  <a:close/>
                  <a:moveTo>
                    <a:pt x="2853907" y="2952883"/>
                  </a:moveTo>
                  <a:lnTo>
                    <a:pt x="2846946" y="2943724"/>
                  </a:lnTo>
                  <a:lnTo>
                    <a:pt x="2855373" y="2940793"/>
                  </a:lnTo>
                  <a:lnTo>
                    <a:pt x="2853907" y="2952883"/>
                  </a:lnTo>
                  <a:close/>
                  <a:moveTo>
                    <a:pt x="2680621" y="3076345"/>
                  </a:moveTo>
                  <a:lnTo>
                    <a:pt x="2668898" y="3073780"/>
                  </a:lnTo>
                  <a:lnTo>
                    <a:pt x="2674393" y="3066819"/>
                  </a:lnTo>
                  <a:lnTo>
                    <a:pt x="2680621" y="3076345"/>
                  </a:lnTo>
                  <a:close/>
                  <a:moveTo>
                    <a:pt x="2429668" y="3013698"/>
                  </a:moveTo>
                  <a:lnTo>
                    <a:pt x="2430767" y="3022856"/>
                  </a:lnTo>
                  <a:lnTo>
                    <a:pt x="2410983" y="3018827"/>
                  </a:lnTo>
                  <a:lnTo>
                    <a:pt x="2429668" y="3013698"/>
                  </a:lnTo>
                  <a:close/>
                  <a:moveTo>
                    <a:pt x="2401825" y="3014064"/>
                  </a:moveTo>
                  <a:cubicBezTo>
                    <a:pt x="2401092" y="3013331"/>
                    <a:pt x="2400360" y="3012233"/>
                    <a:pt x="2399260" y="3011866"/>
                  </a:cubicBezTo>
                  <a:cubicBezTo>
                    <a:pt x="2396329" y="3011133"/>
                    <a:pt x="2393399" y="3012233"/>
                    <a:pt x="2391567" y="3014431"/>
                  </a:cubicBezTo>
                  <a:lnTo>
                    <a:pt x="2358595" y="3007103"/>
                  </a:lnTo>
                  <a:lnTo>
                    <a:pt x="2421974" y="2956546"/>
                  </a:lnTo>
                  <a:lnTo>
                    <a:pt x="2428935" y="3006737"/>
                  </a:lnTo>
                  <a:lnTo>
                    <a:pt x="2401825" y="3014064"/>
                  </a:lnTo>
                  <a:close/>
                  <a:moveTo>
                    <a:pt x="2765616" y="3158408"/>
                  </a:moveTo>
                  <a:cubicBezTo>
                    <a:pt x="2765616" y="3158042"/>
                    <a:pt x="2765249" y="3158042"/>
                    <a:pt x="2765249" y="3158042"/>
                  </a:cubicBezTo>
                  <a:lnTo>
                    <a:pt x="2795657" y="3054730"/>
                  </a:lnTo>
                  <a:lnTo>
                    <a:pt x="2903365" y="3059492"/>
                  </a:lnTo>
                  <a:cubicBezTo>
                    <a:pt x="2903365" y="3059859"/>
                    <a:pt x="2903732" y="3059859"/>
                    <a:pt x="2903732" y="3060225"/>
                  </a:cubicBezTo>
                  <a:lnTo>
                    <a:pt x="2874423" y="3165369"/>
                  </a:lnTo>
                  <a:lnTo>
                    <a:pt x="2765616" y="3158408"/>
                  </a:lnTo>
                  <a:close/>
                  <a:moveTo>
                    <a:pt x="2783933" y="3037877"/>
                  </a:moveTo>
                  <a:cubicBezTo>
                    <a:pt x="2783933" y="3037877"/>
                    <a:pt x="2783933" y="3037511"/>
                    <a:pt x="2783933" y="3037877"/>
                  </a:cubicBezTo>
                  <a:lnTo>
                    <a:pt x="2783933" y="3037877"/>
                  </a:lnTo>
                  <a:lnTo>
                    <a:pt x="2783933" y="3037877"/>
                  </a:lnTo>
                  <a:cubicBezTo>
                    <a:pt x="2783567" y="3037511"/>
                    <a:pt x="2783933" y="3037511"/>
                    <a:pt x="2783933" y="3037877"/>
                  </a:cubicBezTo>
                  <a:lnTo>
                    <a:pt x="2783933" y="3037877"/>
                  </a:lnTo>
                  <a:close/>
                  <a:moveTo>
                    <a:pt x="2787597" y="3043006"/>
                  </a:moveTo>
                  <a:cubicBezTo>
                    <a:pt x="2788696" y="3043739"/>
                    <a:pt x="2789795" y="3044472"/>
                    <a:pt x="2791261" y="3044472"/>
                  </a:cubicBezTo>
                  <a:lnTo>
                    <a:pt x="2790528" y="3047036"/>
                  </a:lnTo>
                  <a:lnTo>
                    <a:pt x="2787963" y="3047036"/>
                  </a:lnTo>
                  <a:cubicBezTo>
                    <a:pt x="2788330" y="3045571"/>
                    <a:pt x="2788330" y="3044472"/>
                    <a:pt x="2787597" y="3043006"/>
                  </a:cubicBezTo>
                  <a:lnTo>
                    <a:pt x="2787597" y="3043006"/>
                  </a:lnTo>
                  <a:close/>
                  <a:moveTo>
                    <a:pt x="2776606" y="3035313"/>
                  </a:moveTo>
                  <a:lnTo>
                    <a:pt x="2776606" y="3037144"/>
                  </a:lnTo>
                  <a:cubicBezTo>
                    <a:pt x="2775874" y="3037511"/>
                    <a:pt x="2775141" y="3037877"/>
                    <a:pt x="2774408" y="3038610"/>
                  </a:cubicBezTo>
                  <a:lnTo>
                    <a:pt x="2754991" y="3029085"/>
                  </a:lnTo>
                  <a:lnTo>
                    <a:pt x="2776606" y="3035313"/>
                  </a:lnTo>
                  <a:close/>
                  <a:moveTo>
                    <a:pt x="2785399" y="3030917"/>
                  </a:moveTo>
                  <a:lnTo>
                    <a:pt x="2783933" y="3030550"/>
                  </a:lnTo>
                  <a:lnTo>
                    <a:pt x="2785033" y="3008569"/>
                  </a:lnTo>
                  <a:lnTo>
                    <a:pt x="2787597" y="3029451"/>
                  </a:lnTo>
                  <a:cubicBezTo>
                    <a:pt x="2786864" y="3029817"/>
                    <a:pt x="2786132" y="3030184"/>
                    <a:pt x="2785399" y="3030917"/>
                  </a:cubicBezTo>
                  <a:lnTo>
                    <a:pt x="2785399" y="3030917"/>
                  </a:lnTo>
                  <a:close/>
                  <a:moveTo>
                    <a:pt x="2776973" y="3028352"/>
                  </a:moveTo>
                  <a:lnTo>
                    <a:pt x="2719821" y="3011500"/>
                  </a:lnTo>
                  <a:lnTo>
                    <a:pt x="2635193" y="2969735"/>
                  </a:lnTo>
                  <a:lnTo>
                    <a:pt x="2696741" y="2915148"/>
                  </a:lnTo>
                  <a:lnTo>
                    <a:pt x="2768180" y="2874849"/>
                  </a:lnTo>
                  <a:lnTo>
                    <a:pt x="2779904" y="2968636"/>
                  </a:lnTo>
                  <a:lnTo>
                    <a:pt x="2776973" y="3028352"/>
                  </a:lnTo>
                  <a:close/>
                  <a:moveTo>
                    <a:pt x="2568516" y="2811836"/>
                  </a:moveTo>
                  <a:lnTo>
                    <a:pt x="2574745" y="2836382"/>
                  </a:lnTo>
                  <a:lnTo>
                    <a:pt x="2567784" y="2840045"/>
                  </a:lnTo>
                  <a:lnTo>
                    <a:pt x="2563021" y="2826124"/>
                  </a:lnTo>
                  <a:lnTo>
                    <a:pt x="2568516" y="2811836"/>
                  </a:lnTo>
                  <a:cubicBezTo>
                    <a:pt x="2568516" y="2811836"/>
                    <a:pt x="2568883" y="2811836"/>
                    <a:pt x="2568516" y="2811836"/>
                  </a:cubicBezTo>
                  <a:lnTo>
                    <a:pt x="2568516" y="2811836"/>
                  </a:lnTo>
                  <a:close/>
                  <a:moveTo>
                    <a:pt x="2569982" y="2846640"/>
                  </a:moveTo>
                  <a:lnTo>
                    <a:pt x="2571814" y="2845541"/>
                  </a:lnTo>
                  <a:lnTo>
                    <a:pt x="2576210" y="2842976"/>
                  </a:lnTo>
                  <a:lnTo>
                    <a:pt x="2576943" y="2846640"/>
                  </a:lnTo>
                  <a:lnTo>
                    <a:pt x="2571447" y="2851402"/>
                  </a:lnTo>
                  <a:lnTo>
                    <a:pt x="2569982" y="2846640"/>
                  </a:lnTo>
                  <a:close/>
                  <a:moveTo>
                    <a:pt x="2582438" y="2839679"/>
                  </a:moveTo>
                  <a:lnTo>
                    <a:pt x="2591231" y="2834916"/>
                  </a:lnTo>
                  <a:lnTo>
                    <a:pt x="2582804" y="2841877"/>
                  </a:lnTo>
                  <a:lnTo>
                    <a:pt x="2582438" y="2839679"/>
                  </a:lnTo>
                  <a:close/>
                  <a:moveTo>
                    <a:pt x="2579141" y="2853967"/>
                  </a:moveTo>
                  <a:lnTo>
                    <a:pt x="2595260" y="2919544"/>
                  </a:lnTo>
                  <a:lnTo>
                    <a:pt x="2574012" y="2858363"/>
                  </a:lnTo>
                  <a:lnTo>
                    <a:pt x="2579141" y="2853967"/>
                  </a:lnTo>
                  <a:close/>
                  <a:moveTo>
                    <a:pt x="2561556" y="2843342"/>
                  </a:moveTo>
                  <a:lnTo>
                    <a:pt x="2554595" y="2847006"/>
                  </a:lnTo>
                  <a:lnTo>
                    <a:pt x="2558991" y="2835649"/>
                  </a:lnTo>
                  <a:lnTo>
                    <a:pt x="2561556" y="2843342"/>
                  </a:lnTo>
                  <a:close/>
                  <a:moveTo>
                    <a:pt x="2564120" y="2849937"/>
                  </a:moveTo>
                  <a:lnTo>
                    <a:pt x="2566318" y="2856165"/>
                  </a:lnTo>
                  <a:lnTo>
                    <a:pt x="2543971" y="2874849"/>
                  </a:lnTo>
                  <a:lnTo>
                    <a:pt x="2550932" y="2857264"/>
                  </a:lnTo>
                  <a:lnTo>
                    <a:pt x="2564120" y="2849937"/>
                  </a:lnTo>
                  <a:close/>
                  <a:moveTo>
                    <a:pt x="2619074" y="2969369"/>
                  </a:moveTo>
                  <a:lnTo>
                    <a:pt x="2623470" y="2971567"/>
                  </a:lnTo>
                  <a:lnTo>
                    <a:pt x="2621638" y="2973032"/>
                  </a:lnTo>
                  <a:lnTo>
                    <a:pt x="2619074" y="2969369"/>
                  </a:lnTo>
                  <a:close/>
                  <a:moveTo>
                    <a:pt x="2616509" y="2960576"/>
                  </a:moveTo>
                  <a:lnTo>
                    <a:pt x="2668532" y="2931268"/>
                  </a:lnTo>
                  <a:lnTo>
                    <a:pt x="2628599" y="2966804"/>
                  </a:lnTo>
                  <a:lnTo>
                    <a:pt x="2616509" y="2960576"/>
                  </a:lnTo>
                  <a:close/>
                  <a:moveTo>
                    <a:pt x="2611380" y="2955447"/>
                  </a:moveTo>
                  <a:lnTo>
                    <a:pt x="2611380" y="2955447"/>
                  </a:lnTo>
                  <a:lnTo>
                    <a:pt x="2585002" y="2849204"/>
                  </a:lnTo>
                  <a:lnTo>
                    <a:pt x="2622737" y="2817697"/>
                  </a:lnTo>
                  <a:cubicBezTo>
                    <a:pt x="2623103" y="2817331"/>
                    <a:pt x="2623470" y="2816599"/>
                    <a:pt x="2623470" y="2816232"/>
                  </a:cubicBezTo>
                  <a:cubicBezTo>
                    <a:pt x="2623470" y="2815866"/>
                    <a:pt x="2623836" y="2815866"/>
                    <a:pt x="2623836" y="2815499"/>
                  </a:cubicBezTo>
                  <a:lnTo>
                    <a:pt x="2623836" y="2815499"/>
                  </a:lnTo>
                  <a:lnTo>
                    <a:pt x="2623836" y="2815499"/>
                  </a:lnTo>
                  <a:cubicBezTo>
                    <a:pt x="2623836" y="2814767"/>
                    <a:pt x="2623470" y="2813668"/>
                    <a:pt x="2622737" y="2813301"/>
                  </a:cubicBezTo>
                  <a:cubicBezTo>
                    <a:pt x="2622737" y="2813301"/>
                    <a:pt x="2622737" y="2812935"/>
                    <a:pt x="2622737" y="2812935"/>
                  </a:cubicBezTo>
                  <a:cubicBezTo>
                    <a:pt x="2621638" y="2811836"/>
                    <a:pt x="2620173" y="2811836"/>
                    <a:pt x="2618707" y="2812202"/>
                  </a:cubicBezTo>
                  <a:lnTo>
                    <a:pt x="2580972" y="2832718"/>
                  </a:lnTo>
                  <a:lnTo>
                    <a:pt x="2572913" y="2800845"/>
                  </a:lnTo>
                  <a:lnTo>
                    <a:pt x="2587933" y="2762744"/>
                  </a:lnTo>
                  <a:lnTo>
                    <a:pt x="2628232" y="2760912"/>
                  </a:lnTo>
                  <a:lnTo>
                    <a:pt x="2656075" y="2778864"/>
                  </a:lnTo>
                  <a:lnTo>
                    <a:pt x="2624203" y="2808172"/>
                  </a:lnTo>
                  <a:cubicBezTo>
                    <a:pt x="2623836" y="2808539"/>
                    <a:pt x="2623836" y="2808905"/>
                    <a:pt x="2623470" y="2809272"/>
                  </a:cubicBezTo>
                  <a:cubicBezTo>
                    <a:pt x="2623103" y="2809638"/>
                    <a:pt x="2623103" y="2809638"/>
                    <a:pt x="2623103" y="2810004"/>
                  </a:cubicBezTo>
                  <a:cubicBezTo>
                    <a:pt x="2623103" y="2810370"/>
                    <a:pt x="2623103" y="2810004"/>
                    <a:pt x="2623103" y="2810004"/>
                  </a:cubicBezTo>
                  <a:lnTo>
                    <a:pt x="2623103" y="2810004"/>
                  </a:lnTo>
                  <a:cubicBezTo>
                    <a:pt x="2623103" y="2810737"/>
                    <a:pt x="2623470" y="2811836"/>
                    <a:pt x="2624203" y="2812569"/>
                  </a:cubicBezTo>
                  <a:lnTo>
                    <a:pt x="2624203" y="2812569"/>
                  </a:lnTo>
                  <a:cubicBezTo>
                    <a:pt x="2624935" y="2813301"/>
                    <a:pt x="2625668" y="2813668"/>
                    <a:pt x="2626767" y="2813668"/>
                  </a:cubicBezTo>
                  <a:cubicBezTo>
                    <a:pt x="2627500" y="2813668"/>
                    <a:pt x="2627866" y="2813668"/>
                    <a:pt x="2628599" y="2813301"/>
                  </a:cubicBezTo>
                  <a:lnTo>
                    <a:pt x="2670730" y="2788023"/>
                  </a:lnTo>
                  <a:lnTo>
                    <a:pt x="2762685" y="2847373"/>
                  </a:lnTo>
                  <a:lnTo>
                    <a:pt x="2762685" y="2847373"/>
                  </a:lnTo>
                  <a:lnTo>
                    <a:pt x="2693077" y="2909286"/>
                  </a:lnTo>
                  <a:lnTo>
                    <a:pt x="2611380" y="2955447"/>
                  </a:lnTo>
                  <a:close/>
                  <a:moveTo>
                    <a:pt x="2670730" y="2780329"/>
                  </a:moveTo>
                  <a:lnTo>
                    <a:pt x="2667799" y="2778498"/>
                  </a:lnTo>
                  <a:lnTo>
                    <a:pt x="2673294" y="2773735"/>
                  </a:lnTo>
                  <a:lnTo>
                    <a:pt x="2677324" y="2776666"/>
                  </a:lnTo>
                  <a:lnTo>
                    <a:pt x="2670730" y="2780329"/>
                  </a:lnTo>
                  <a:close/>
                  <a:moveTo>
                    <a:pt x="2664135" y="2784359"/>
                  </a:moveTo>
                  <a:lnTo>
                    <a:pt x="2654977" y="2789855"/>
                  </a:lnTo>
                  <a:lnTo>
                    <a:pt x="2662304" y="2782894"/>
                  </a:lnTo>
                  <a:lnTo>
                    <a:pt x="2664135" y="2784359"/>
                  </a:lnTo>
                  <a:close/>
                  <a:moveTo>
                    <a:pt x="2676958" y="2784359"/>
                  </a:moveTo>
                  <a:lnTo>
                    <a:pt x="2682453" y="2781062"/>
                  </a:lnTo>
                  <a:lnTo>
                    <a:pt x="2733376" y="2821361"/>
                  </a:lnTo>
                  <a:lnTo>
                    <a:pt x="2676958" y="2784359"/>
                  </a:lnTo>
                  <a:close/>
                  <a:moveTo>
                    <a:pt x="2708098" y="2757616"/>
                  </a:moveTo>
                  <a:lnTo>
                    <a:pt x="2683186" y="2772636"/>
                  </a:lnTo>
                  <a:lnTo>
                    <a:pt x="2678057" y="2768606"/>
                  </a:lnTo>
                  <a:lnTo>
                    <a:pt x="2689414" y="2758348"/>
                  </a:lnTo>
                  <a:lnTo>
                    <a:pt x="2708098" y="2757616"/>
                  </a:lnTo>
                  <a:close/>
                  <a:moveTo>
                    <a:pt x="2672561" y="2764576"/>
                  </a:moveTo>
                  <a:lnTo>
                    <a:pt x="2666333" y="2759814"/>
                  </a:lnTo>
                  <a:lnTo>
                    <a:pt x="2678423" y="2759447"/>
                  </a:lnTo>
                  <a:lnTo>
                    <a:pt x="2672561" y="2764576"/>
                  </a:lnTo>
                  <a:close/>
                  <a:moveTo>
                    <a:pt x="2667432" y="2768972"/>
                  </a:moveTo>
                  <a:lnTo>
                    <a:pt x="2661571" y="2774468"/>
                  </a:lnTo>
                  <a:lnTo>
                    <a:pt x="2640322" y="2760546"/>
                  </a:lnTo>
                  <a:lnTo>
                    <a:pt x="2655709" y="2759814"/>
                  </a:lnTo>
                  <a:lnTo>
                    <a:pt x="2667432" y="2768972"/>
                  </a:lnTo>
                  <a:close/>
                  <a:moveTo>
                    <a:pt x="2765249" y="2854333"/>
                  </a:moveTo>
                  <a:lnTo>
                    <a:pt x="2767081" y="2867888"/>
                  </a:lnTo>
                  <a:lnTo>
                    <a:pt x="2720554" y="2893900"/>
                  </a:lnTo>
                  <a:lnTo>
                    <a:pt x="2765249" y="2854333"/>
                  </a:lnTo>
                  <a:close/>
                  <a:moveTo>
                    <a:pt x="2772943" y="2859462"/>
                  </a:moveTo>
                  <a:lnTo>
                    <a:pt x="2775507" y="2863126"/>
                  </a:lnTo>
                  <a:lnTo>
                    <a:pt x="2773309" y="2864225"/>
                  </a:lnTo>
                  <a:lnTo>
                    <a:pt x="2772943" y="2859462"/>
                  </a:lnTo>
                  <a:close/>
                  <a:moveTo>
                    <a:pt x="2780636" y="2857997"/>
                  </a:moveTo>
                  <a:lnTo>
                    <a:pt x="2782468" y="2859462"/>
                  </a:lnTo>
                  <a:lnTo>
                    <a:pt x="2782102" y="2859828"/>
                  </a:lnTo>
                  <a:lnTo>
                    <a:pt x="2780636" y="2857997"/>
                  </a:lnTo>
                  <a:close/>
                  <a:moveTo>
                    <a:pt x="2571814" y="2763477"/>
                  </a:moveTo>
                  <a:lnTo>
                    <a:pt x="2580606" y="2763111"/>
                  </a:lnTo>
                  <a:lnTo>
                    <a:pt x="2570348" y="2789122"/>
                  </a:lnTo>
                  <a:lnTo>
                    <a:pt x="2565586" y="2769705"/>
                  </a:lnTo>
                  <a:lnTo>
                    <a:pt x="2571814" y="2763477"/>
                  </a:lnTo>
                  <a:close/>
                  <a:moveTo>
                    <a:pt x="2543971" y="2883641"/>
                  </a:moveTo>
                  <a:lnTo>
                    <a:pt x="2568883" y="2862759"/>
                  </a:lnTo>
                  <a:lnTo>
                    <a:pt x="2602221" y="2958744"/>
                  </a:lnTo>
                  <a:lnTo>
                    <a:pt x="2599290" y="2959477"/>
                  </a:lnTo>
                  <a:lnTo>
                    <a:pt x="2543238" y="2889870"/>
                  </a:lnTo>
                  <a:cubicBezTo>
                    <a:pt x="2543971" y="2888770"/>
                    <a:pt x="2544703" y="2887672"/>
                    <a:pt x="2544703" y="2886206"/>
                  </a:cubicBezTo>
                  <a:cubicBezTo>
                    <a:pt x="2545070" y="2885473"/>
                    <a:pt x="2544337" y="2884741"/>
                    <a:pt x="2543971" y="2883641"/>
                  </a:cubicBezTo>
                  <a:lnTo>
                    <a:pt x="2543971" y="2883641"/>
                  </a:lnTo>
                  <a:close/>
                  <a:moveTo>
                    <a:pt x="2615776" y="2977795"/>
                  </a:moveTo>
                  <a:lnTo>
                    <a:pt x="2615044" y="2975597"/>
                  </a:lnTo>
                  <a:lnTo>
                    <a:pt x="2616143" y="2977429"/>
                  </a:lnTo>
                  <a:lnTo>
                    <a:pt x="2615776" y="2977795"/>
                  </a:lnTo>
                  <a:close/>
                  <a:moveTo>
                    <a:pt x="2768913" y="2840045"/>
                  </a:moveTo>
                  <a:lnTo>
                    <a:pt x="2689047" y="2777398"/>
                  </a:lnTo>
                  <a:lnTo>
                    <a:pt x="2716890" y="2760546"/>
                  </a:lnTo>
                  <a:cubicBezTo>
                    <a:pt x="2717623" y="2761279"/>
                    <a:pt x="2717989" y="2762012"/>
                    <a:pt x="2719089" y="2762378"/>
                  </a:cubicBezTo>
                  <a:cubicBezTo>
                    <a:pt x="2720188" y="2762744"/>
                    <a:pt x="2720921" y="2762744"/>
                    <a:pt x="2722019" y="2762744"/>
                  </a:cubicBezTo>
                  <a:cubicBezTo>
                    <a:pt x="2722752" y="2762744"/>
                    <a:pt x="2723119" y="2762378"/>
                    <a:pt x="2723485" y="2762378"/>
                  </a:cubicBezTo>
                  <a:lnTo>
                    <a:pt x="2770745" y="2837847"/>
                  </a:lnTo>
                  <a:lnTo>
                    <a:pt x="2768913" y="2840045"/>
                  </a:lnTo>
                  <a:close/>
                  <a:moveTo>
                    <a:pt x="2697107" y="2751387"/>
                  </a:moveTo>
                  <a:lnTo>
                    <a:pt x="2697107" y="2751387"/>
                  </a:lnTo>
                  <a:close/>
                  <a:moveTo>
                    <a:pt x="2618707" y="2754684"/>
                  </a:moveTo>
                  <a:lnTo>
                    <a:pt x="2590864" y="2755784"/>
                  </a:lnTo>
                  <a:cubicBezTo>
                    <a:pt x="2591963" y="2752853"/>
                    <a:pt x="2593062" y="2749922"/>
                    <a:pt x="2594161" y="2747357"/>
                  </a:cubicBezTo>
                  <a:lnTo>
                    <a:pt x="2601855" y="2743694"/>
                  </a:lnTo>
                  <a:lnTo>
                    <a:pt x="2618707" y="2754684"/>
                  </a:lnTo>
                  <a:close/>
                  <a:moveTo>
                    <a:pt x="2585002" y="2752120"/>
                  </a:moveTo>
                  <a:lnTo>
                    <a:pt x="2583537" y="2756150"/>
                  </a:lnTo>
                  <a:lnTo>
                    <a:pt x="2579141" y="2756150"/>
                  </a:lnTo>
                  <a:cubicBezTo>
                    <a:pt x="2579874" y="2755417"/>
                    <a:pt x="2580972" y="2754318"/>
                    <a:pt x="2581705" y="2753585"/>
                  </a:cubicBezTo>
                  <a:lnTo>
                    <a:pt x="2585002" y="2752120"/>
                  </a:lnTo>
                  <a:close/>
                  <a:moveTo>
                    <a:pt x="2533346" y="2878146"/>
                  </a:moveTo>
                  <a:cubicBezTo>
                    <a:pt x="2529683" y="2879245"/>
                    <a:pt x="2527118" y="2882176"/>
                    <a:pt x="2527118" y="2886206"/>
                  </a:cubicBezTo>
                  <a:cubicBezTo>
                    <a:pt x="2527118" y="2886939"/>
                    <a:pt x="2527851" y="2887672"/>
                    <a:pt x="2528217" y="2888770"/>
                  </a:cubicBezTo>
                  <a:lnTo>
                    <a:pt x="2527485" y="2889137"/>
                  </a:lnTo>
                  <a:lnTo>
                    <a:pt x="2526385" y="2882176"/>
                  </a:lnTo>
                  <a:cubicBezTo>
                    <a:pt x="2525653" y="2878146"/>
                    <a:pt x="2524920" y="2874116"/>
                    <a:pt x="2524554" y="2871918"/>
                  </a:cubicBezTo>
                  <a:lnTo>
                    <a:pt x="2534812" y="2866423"/>
                  </a:lnTo>
                  <a:cubicBezTo>
                    <a:pt x="2533713" y="2870819"/>
                    <a:pt x="2533346" y="2874849"/>
                    <a:pt x="2533346" y="2878146"/>
                  </a:cubicBezTo>
                  <a:lnTo>
                    <a:pt x="2533346" y="2878146"/>
                  </a:lnTo>
                  <a:close/>
                  <a:moveTo>
                    <a:pt x="2720921" y="2742961"/>
                  </a:moveTo>
                  <a:lnTo>
                    <a:pt x="2727148" y="2746258"/>
                  </a:lnTo>
                  <a:lnTo>
                    <a:pt x="2726416" y="2746625"/>
                  </a:lnTo>
                  <a:cubicBezTo>
                    <a:pt x="2725683" y="2746258"/>
                    <a:pt x="2725317" y="2745159"/>
                    <a:pt x="2724584" y="2744793"/>
                  </a:cubicBezTo>
                  <a:cubicBezTo>
                    <a:pt x="2720921" y="2743694"/>
                    <a:pt x="2717257" y="2745159"/>
                    <a:pt x="2715058" y="2748090"/>
                  </a:cubicBezTo>
                  <a:lnTo>
                    <a:pt x="2703335" y="2745159"/>
                  </a:lnTo>
                  <a:lnTo>
                    <a:pt x="2711762" y="2737466"/>
                  </a:lnTo>
                  <a:cubicBezTo>
                    <a:pt x="2713960" y="2739298"/>
                    <a:pt x="2717257" y="2741130"/>
                    <a:pt x="2720921" y="2742961"/>
                  </a:cubicBezTo>
                  <a:lnTo>
                    <a:pt x="2720921" y="2742961"/>
                  </a:lnTo>
                  <a:close/>
                  <a:moveTo>
                    <a:pt x="2686483" y="2751753"/>
                  </a:moveTo>
                  <a:lnTo>
                    <a:pt x="2658273" y="2752853"/>
                  </a:lnTo>
                  <a:lnTo>
                    <a:pt x="2637391" y="2736367"/>
                  </a:lnTo>
                  <a:lnTo>
                    <a:pt x="2671463" y="2744793"/>
                  </a:lnTo>
                  <a:lnTo>
                    <a:pt x="2689414" y="2749189"/>
                  </a:lnTo>
                  <a:lnTo>
                    <a:pt x="2686483" y="2751753"/>
                  </a:lnTo>
                  <a:close/>
                  <a:moveTo>
                    <a:pt x="2620173" y="2737099"/>
                  </a:moveTo>
                  <a:cubicBezTo>
                    <a:pt x="2620905" y="2737466"/>
                    <a:pt x="2621638" y="2737466"/>
                    <a:pt x="2622737" y="2737466"/>
                  </a:cubicBezTo>
                  <a:cubicBezTo>
                    <a:pt x="2623836" y="2737466"/>
                    <a:pt x="2624935" y="2737099"/>
                    <a:pt x="2626034" y="2736367"/>
                  </a:cubicBezTo>
                  <a:lnTo>
                    <a:pt x="2648016" y="2753585"/>
                  </a:lnTo>
                  <a:lnTo>
                    <a:pt x="2630797" y="2754318"/>
                  </a:lnTo>
                  <a:lnTo>
                    <a:pt x="2609182" y="2740397"/>
                  </a:lnTo>
                  <a:lnTo>
                    <a:pt x="2618707" y="2735634"/>
                  </a:lnTo>
                  <a:cubicBezTo>
                    <a:pt x="2619074" y="2736000"/>
                    <a:pt x="2619440" y="2736733"/>
                    <a:pt x="2620173" y="2737099"/>
                  </a:cubicBezTo>
                  <a:lnTo>
                    <a:pt x="2620173" y="2737099"/>
                  </a:lnTo>
                  <a:close/>
                  <a:moveTo>
                    <a:pt x="2565952" y="2800113"/>
                  </a:moveTo>
                  <a:lnTo>
                    <a:pt x="2562288" y="2809638"/>
                  </a:lnTo>
                  <a:lnTo>
                    <a:pt x="2559724" y="2816232"/>
                  </a:lnTo>
                  <a:lnTo>
                    <a:pt x="2550932" y="2790588"/>
                  </a:lnTo>
                  <a:cubicBezTo>
                    <a:pt x="2552397" y="2789122"/>
                    <a:pt x="2553130" y="2787290"/>
                    <a:pt x="2553130" y="2785092"/>
                  </a:cubicBezTo>
                  <a:cubicBezTo>
                    <a:pt x="2553130" y="2784359"/>
                    <a:pt x="2552397" y="2783627"/>
                    <a:pt x="2552397" y="2782894"/>
                  </a:cubicBezTo>
                  <a:lnTo>
                    <a:pt x="2560090" y="2775567"/>
                  </a:lnTo>
                  <a:lnTo>
                    <a:pt x="2565952" y="2800113"/>
                  </a:lnTo>
                  <a:close/>
                  <a:moveTo>
                    <a:pt x="2547268" y="2800845"/>
                  </a:moveTo>
                  <a:lnTo>
                    <a:pt x="2556061" y="2825758"/>
                  </a:lnTo>
                  <a:cubicBezTo>
                    <a:pt x="2552397" y="2835283"/>
                    <a:pt x="2548733" y="2844075"/>
                    <a:pt x="2545802" y="2852135"/>
                  </a:cubicBezTo>
                  <a:lnTo>
                    <a:pt x="2542871" y="2853600"/>
                  </a:lnTo>
                  <a:cubicBezTo>
                    <a:pt x="2543604" y="2847739"/>
                    <a:pt x="2543971" y="2841511"/>
                    <a:pt x="2544337" y="2835283"/>
                  </a:cubicBezTo>
                  <a:lnTo>
                    <a:pt x="2547268" y="2800845"/>
                  </a:lnTo>
                  <a:close/>
                  <a:moveTo>
                    <a:pt x="2603687" y="2975963"/>
                  </a:moveTo>
                  <a:lnTo>
                    <a:pt x="2606984" y="2979993"/>
                  </a:lnTo>
                  <a:lnTo>
                    <a:pt x="2601488" y="2979627"/>
                  </a:lnTo>
                  <a:lnTo>
                    <a:pt x="2603687" y="2975963"/>
                  </a:lnTo>
                  <a:close/>
                  <a:moveTo>
                    <a:pt x="2625301" y="2978894"/>
                  </a:moveTo>
                  <a:lnTo>
                    <a:pt x="2630064" y="2974498"/>
                  </a:lnTo>
                  <a:lnTo>
                    <a:pt x="2682086" y="3000143"/>
                  </a:lnTo>
                  <a:lnTo>
                    <a:pt x="2629332" y="2984756"/>
                  </a:lnTo>
                  <a:lnTo>
                    <a:pt x="2625301" y="2978894"/>
                  </a:lnTo>
                  <a:close/>
                  <a:moveTo>
                    <a:pt x="2774775" y="2871552"/>
                  </a:moveTo>
                  <a:lnTo>
                    <a:pt x="2780270" y="2868621"/>
                  </a:lnTo>
                  <a:lnTo>
                    <a:pt x="2784666" y="2874483"/>
                  </a:lnTo>
                  <a:lnTo>
                    <a:pt x="2782102" y="2929436"/>
                  </a:lnTo>
                  <a:lnTo>
                    <a:pt x="2774775" y="2871552"/>
                  </a:lnTo>
                  <a:close/>
                  <a:moveTo>
                    <a:pt x="2784300" y="2847006"/>
                  </a:moveTo>
                  <a:lnTo>
                    <a:pt x="2788330" y="2845907"/>
                  </a:lnTo>
                  <a:lnTo>
                    <a:pt x="2786864" y="2851402"/>
                  </a:lnTo>
                  <a:lnTo>
                    <a:pt x="2784300" y="2847006"/>
                  </a:lnTo>
                  <a:close/>
                  <a:moveTo>
                    <a:pt x="2519425" y="2886206"/>
                  </a:moveTo>
                  <a:lnTo>
                    <a:pt x="2520524" y="2892434"/>
                  </a:lnTo>
                  <a:cubicBezTo>
                    <a:pt x="2520158" y="2892800"/>
                    <a:pt x="2520158" y="2893533"/>
                    <a:pt x="2519791" y="2893900"/>
                  </a:cubicBezTo>
                  <a:lnTo>
                    <a:pt x="2516494" y="2895731"/>
                  </a:lnTo>
                  <a:lnTo>
                    <a:pt x="2519425" y="2886206"/>
                  </a:lnTo>
                  <a:close/>
                  <a:moveTo>
                    <a:pt x="2517960" y="2903058"/>
                  </a:moveTo>
                  <a:lnTo>
                    <a:pt x="2508068" y="2926872"/>
                  </a:lnTo>
                  <a:lnTo>
                    <a:pt x="2514296" y="2904890"/>
                  </a:lnTo>
                  <a:lnTo>
                    <a:pt x="2517960" y="2903058"/>
                  </a:lnTo>
                  <a:close/>
                  <a:moveTo>
                    <a:pt x="2499642" y="2963873"/>
                  </a:moveTo>
                  <a:lnTo>
                    <a:pt x="2516494" y="2931268"/>
                  </a:lnTo>
                  <a:cubicBezTo>
                    <a:pt x="2523821" y="2917346"/>
                    <a:pt x="2530782" y="2903425"/>
                    <a:pt x="2535178" y="2894999"/>
                  </a:cubicBezTo>
                  <a:cubicBezTo>
                    <a:pt x="2535544" y="2894999"/>
                    <a:pt x="2535544" y="2895365"/>
                    <a:pt x="2535911" y="2895365"/>
                  </a:cubicBezTo>
                  <a:lnTo>
                    <a:pt x="2535911" y="2895365"/>
                  </a:lnTo>
                  <a:cubicBezTo>
                    <a:pt x="2536644" y="2895365"/>
                    <a:pt x="2537376" y="2894632"/>
                    <a:pt x="2538109" y="2894632"/>
                  </a:cubicBezTo>
                  <a:lnTo>
                    <a:pt x="2592329" y="2962042"/>
                  </a:lnTo>
                  <a:lnTo>
                    <a:pt x="2561922" y="2970468"/>
                  </a:lnTo>
                  <a:lnTo>
                    <a:pt x="2530782" y="2952516"/>
                  </a:lnTo>
                  <a:cubicBezTo>
                    <a:pt x="2531148" y="2950318"/>
                    <a:pt x="2530049" y="2948120"/>
                    <a:pt x="2528217" y="2946289"/>
                  </a:cubicBezTo>
                  <a:cubicBezTo>
                    <a:pt x="2524920" y="2943724"/>
                    <a:pt x="2520158" y="2944090"/>
                    <a:pt x="2517593" y="2947021"/>
                  </a:cubicBezTo>
                  <a:cubicBezTo>
                    <a:pt x="2516128" y="2948487"/>
                    <a:pt x="2515761" y="2950685"/>
                    <a:pt x="2515761" y="2952516"/>
                  </a:cubicBezTo>
                  <a:cubicBezTo>
                    <a:pt x="2515761" y="2954714"/>
                    <a:pt x="2516860" y="2956546"/>
                    <a:pt x="2518326" y="2957645"/>
                  </a:cubicBezTo>
                  <a:cubicBezTo>
                    <a:pt x="2519425" y="2958378"/>
                    <a:pt x="2520524" y="2958744"/>
                    <a:pt x="2521989" y="2959111"/>
                  </a:cubicBezTo>
                  <a:lnTo>
                    <a:pt x="2526752" y="2972666"/>
                  </a:lnTo>
                  <a:lnTo>
                    <a:pt x="2496711" y="2970102"/>
                  </a:lnTo>
                  <a:lnTo>
                    <a:pt x="2499642" y="2963873"/>
                  </a:lnTo>
                  <a:close/>
                  <a:moveTo>
                    <a:pt x="2534446" y="2973399"/>
                  </a:moveTo>
                  <a:lnTo>
                    <a:pt x="2529683" y="2959477"/>
                  </a:lnTo>
                  <a:lnTo>
                    <a:pt x="2552763" y="2972666"/>
                  </a:lnTo>
                  <a:lnTo>
                    <a:pt x="2546169" y="2974498"/>
                  </a:lnTo>
                  <a:lnTo>
                    <a:pt x="2534446" y="2973399"/>
                  </a:lnTo>
                  <a:close/>
                  <a:moveTo>
                    <a:pt x="2569982" y="2974864"/>
                  </a:moveTo>
                  <a:lnTo>
                    <a:pt x="2596726" y="2967537"/>
                  </a:lnTo>
                  <a:lnTo>
                    <a:pt x="2598924" y="2970102"/>
                  </a:lnTo>
                  <a:lnTo>
                    <a:pt x="2593429" y="2978528"/>
                  </a:lnTo>
                  <a:lnTo>
                    <a:pt x="2573645" y="2976696"/>
                  </a:lnTo>
                  <a:lnTo>
                    <a:pt x="2569982" y="2974864"/>
                  </a:lnTo>
                  <a:close/>
                  <a:moveTo>
                    <a:pt x="2790161" y="2838214"/>
                  </a:moveTo>
                  <a:lnTo>
                    <a:pt x="2780270" y="2840778"/>
                  </a:lnTo>
                  <a:lnTo>
                    <a:pt x="2778438" y="2837847"/>
                  </a:lnTo>
                  <a:lnTo>
                    <a:pt x="2794192" y="2815133"/>
                  </a:lnTo>
                  <a:lnTo>
                    <a:pt x="2794924" y="2819163"/>
                  </a:lnTo>
                  <a:lnTo>
                    <a:pt x="2790161" y="2838214"/>
                  </a:lnTo>
                  <a:close/>
                  <a:moveTo>
                    <a:pt x="2797855" y="2797915"/>
                  </a:moveTo>
                  <a:lnTo>
                    <a:pt x="2792726" y="2771903"/>
                  </a:lnTo>
                  <a:lnTo>
                    <a:pt x="2804449" y="2781062"/>
                  </a:lnTo>
                  <a:lnTo>
                    <a:pt x="2801519" y="2792053"/>
                  </a:lnTo>
                  <a:lnTo>
                    <a:pt x="2797855" y="2797915"/>
                  </a:lnTo>
                  <a:close/>
                  <a:moveTo>
                    <a:pt x="2794558" y="2764576"/>
                  </a:moveTo>
                  <a:cubicBezTo>
                    <a:pt x="2794924" y="2763477"/>
                    <a:pt x="2794924" y="2762012"/>
                    <a:pt x="2794558" y="2760546"/>
                  </a:cubicBezTo>
                  <a:cubicBezTo>
                    <a:pt x="2793092" y="2756516"/>
                    <a:pt x="2788696" y="2754684"/>
                    <a:pt x="2784666" y="2756150"/>
                  </a:cubicBezTo>
                  <a:cubicBezTo>
                    <a:pt x="2780636" y="2757616"/>
                    <a:pt x="2778804" y="2762012"/>
                    <a:pt x="2780270" y="2766041"/>
                  </a:cubicBezTo>
                  <a:lnTo>
                    <a:pt x="2780270" y="2766041"/>
                  </a:lnTo>
                  <a:cubicBezTo>
                    <a:pt x="2781369" y="2768239"/>
                    <a:pt x="2783201" y="2769705"/>
                    <a:pt x="2785399" y="2770071"/>
                  </a:cubicBezTo>
                  <a:lnTo>
                    <a:pt x="2792360" y="2805242"/>
                  </a:lnTo>
                  <a:lnTo>
                    <a:pt x="2774775" y="2831253"/>
                  </a:lnTo>
                  <a:lnTo>
                    <a:pt x="2729346" y="2758348"/>
                  </a:lnTo>
                  <a:cubicBezTo>
                    <a:pt x="2729713" y="2757616"/>
                    <a:pt x="2730446" y="2757249"/>
                    <a:pt x="2730812" y="2756150"/>
                  </a:cubicBezTo>
                  <a:cubicBezTo>
                    <a:pt x="2730812" y="2755784"/>
                    <a:pt x="2730812" y="2755784"/>
                    <a:pt x="2730812" y="2755417"/>
                  </a:cubicBezTo>
                  <a:cubicBezTo>
                    <a:pt x="2739971" y="2754318"/>
                    <a:pt x="2755358" y="2752120"/>
                    <a:pt x="2771111" y="2749555"/>
                  </a:cubicBezTo>
                  <a:lnTo>
                    <a:pt x="2807380" y="2744060"/>
                  </a:lnTo>
                  <a:lnTo>
                    <a:pt x="2814341" y="2743694"/>
                  </a:lnTo>
                  <a:lnTo>
                    <a:pt x="2807014" y="2773002"/>
                  </a:lnTo>
                  <a:lnTo>
                    <a:pt x="2794558" y="2764576"/>
                  </a:lnTo>
                  <a:close/>
                  <a:moveTo>
                    <a:pt x="2743268" y="2742228"/>
                  </a:moveTo>
                  <a:lnTo>
                    <a:pt x="2746199" y="2739298"/>
                  </a:lnTo>
                  <a:lnTo>
                    <a:pt x="2768547" y="2740397"/>
                  </a:lnTo>
                  <a:lnTo>
                    <a:pt x="2743268" y="2742228"/>
                  </a:lnTo>
                  <a:close/>
                  <a:moveTo>
                    <a:pt x="2734475" y="2741496"/>
                  </a:moveTo>
                  <a:cubicBezTo>
                    <a:pt x="2734475" y="2741496"/>
                    <a:pt x="2734109" y="2741130"/>
                    <a:pt x="2734109" y="2741130"/>
                  </a:cubicBezTo>
                  <a:cubicBezTo>
                    <a:pt x="2733743" y="2741130"/>
                    <a:pt x="2733010" y="2741496"/>
                    <a:pt x="2732644" y="2741496"/>
                  </a:cubicBezTo>
                  <a:lnTo>
                    <a:pt x="2727148" y="2738565"/>
                  </a:lnTo>
                  <a:lnTo>
                    <a:pt x="2737040" y="2738931"/>
                  </a:lnTo>
                  <a:lnTo>
                    <a:pt x="2734475" y="2741496"/>
                  </a:lnTo>
                  <a:close/>
                  <a:moveTo>
                    <a:pt x="2722019" y="2731238"/>
                  </a:moveTo>
                  <a:lnTo>
                    <a:pt x="2790894" y="2689840"/>
                  </a:lnTo>
                  <a:lnTo>
                    <a:pt x="2744001" y="2732703"/>
                  </a:lnTo>
                  <a:lnTo>
                    <a:pt x="2722019" y="2731238"/>
                  </a:lnTo>
                  <a:close/>
                  <a:moveTo>
                    <a:pt x="2695276" y="2743694"/>
                  </a:moveTo>
                  <a:cubicBezTo>
                    <a:pt x="2688315" y="2741862"/>
                    <a:pt x="2680621" y="2740030"/>
                    <a:pt x="2672928" y="2738199"/>
                  </a:cubicBezTo>
                  <a:lnTo>
                    <a:pt x="2659006" y="2734901"/>
                  </a:lnTo>
                  <a:lnTo>
                    <a:pt x="2702603" y="2737099"/>
                  </a:lnTo>
                  <a:lnTo>
                    <a:pt x="2695276" y="2743694"/>
                  </a:lnTo>
                  <a:close/>
                  <a:moveTo>
                    <a:pt x="2601855" y="2736000"/>
                  </a:moveTo>
                  <a:lnTo>
                    <a:pt x="2601855" y="2736000"/>
                  </a:lnTo>
                  <a:cubicBezTo>
                    <a:pt x="2601855" y="2736000"/>
                    <a:pt x="2601855" y="2736000"/>
                    <a:pt x="2601855" y="2736000"/>
                  </a:cubicBezTo>
                  <a:cubicBezTo>
                    <a:pt x="2601855" y="2734901"/>
                    <a:pt x="2601122" y="2734169"/>
                    <a:pt x="2601122" y="2733436"/>
                  </a:cubicBezTo>
                  <a:lnTo>
                    <a:pt x="2607350" y="2733436"/>
                  </a:lnTo>
                  <a:lnTo>
                    <a:pt x="2601855" y="2736000"/>
                  </a:lnTo>
                  <a:close/>
                  <a:moveTo>
                    <a:pt x="2570348" y="2727574"/>
                  </a:moveTo>
                  <a:lnTo>
                    <a:pt x="2605519" y="2633787"/>
                  </a:lnTo>
                  <a:lnTo>
                    <a:pt x="2593062" y="2727208"/>
                  </a:lnTo>
                  <a:lnTo>
                    <a:pt x="2570348" y="2727574"/>
                  </a:lnTo>
                  <a:close/>
                  <a:moveTo>
                    <a:pt x="2589033" y="2733802"/>
                  </a:moveTo>
                  <a:cubicBezTo>
                    <a:pt x="2589033" y="2734535"/>
                    <a:pt x="2588300" y="2734901"/>
                    <a:pt x="2588300" y="2735267"/>
                  </a:cubicBezTo>
                  <a:cubicBezTo>
                    <a:pt x="2588300" y="2735634"/>
                    <a:pt x="2588666" y="2736000"/>
                    <a:pt x="2589033" y="2736733"/>
                  </a:cubicBezTo>
                  <a:cubicBezTo>
                    <a:pt x="2586102" y="2739298"/>
                    <a:pt x="2582072" y="2743328"/>
                    <a:pt x="2577309" y="2748090"/>
                  </a:cubicBezTo>
                  <a:lnTo>
                    <a:pt x="2563021" y="2755417"/>
                  </a:lnTo>
                  <a:cubicBezTo>
                    <a:pt x="2562655" y="2755051"/>
                    <a:pt x="2562288" y="2754684"/>
                    <a:pt x="2561922" y="2754318"/>
                  </a:cubicBezTo>
                  <a:cubicBezTo>
                    <a:pt x="2561556" y="2753952"/>
                    <a:pt x="2560823" y="2754684"/>
                    <a:pt x="2560090" y="2754318"/>
                  </a:cubicBezTo>
                  <a:lnTo>
                    <a:pt x="2567418" y="2734169"/>
                  </a:lnTo>
                  <a:lnTo>
                    <a:pt x="2589033" y="2733802"/>
                  </a:lnTo>
                  <a:close/>
                  <a:moveTo>
                    <a:pt x="2552397" y="2755784"/>
                  </a:moveTo>
                  <a:lnTo>
                    <a:pt x="2460075" y="2737099"/>
                  </a:lnTo>
                  <a:lnTo>
                    <a:pt x="2560457" y="2734535"/>
                  </a:lnTo>
                  <a:lnTo>
                    <a:pt x="2552397" y="2755784"/>
                  </a:lnTo>
                  <a:close/>
                  <a:moveTo>
                    <a:pt x="2556061" y="2765675"/>
                  </a:moveTo>
                  <a:cubicBezTo>
                    <a:pt x="2556793" y="2766041"/>
                    <a:pt x="2557159" y="2766774"/>
                    <a:pt x="2557892" y="2767141"/>
                  </a:cubicBezTo>
                  <a:lnTo>
                    <a:pt x="2558259" y="2767141"/>
                  </a:lnTo>
                  <a:lnTo>
                    <a:pt x="2554229" y="2771170"/>
                  </a:lnTo>
                  <a:lnTo>
                    <a:pt x="2556061" y="2765675"/>
                  </a:lnTo>
                  <a:close/>
                  <a:moveTo>
                    <a:pt x="2537010" y="2835283"/>
                  </a:moveTo>
                  <a:cubicBezTo>
                    <a:pt x="2536277" y="2843342"/>
                    <a:pt x="2535544" y="2851036"/>
                    <a:pt x="2534812" y="2858363"/>
                  </a:cubicBezTo>
                  <a:lnTo>
                    <a:pt x="2526385" y="2863126"/>
                  </a:lnTo>
                  <a:lnTo>
                    <a:pt x="2538475" y="2820628"/>
                  </a:lnTo>
                  <a:lnTo>
                    <a:pt x="2537010" y="2835283"/>
                  </a:lnTo>
                  <a:close/>
                  <a:moveTo>
                    <a:pt x="2508434" y="2900494"/>
                  </a:moveTo>
                  <a:lnTo>
                    <a:pt x="2453114" y="2930535"/>
                  </a:lnTo>
                  <a:lnTo>
                    <a:pt x="2474363" y="2912950"/>
                  </a:lnTo>
                  <a:lnTo>
                    <a:pt x="2514296" y="2879245"/>
                  </a:lnTo>
                  <a:lnTo>
                    <a:pt x="2508434" y="2900494"/>
                  </a:lnTo>
                  <a:close/>
                  <a:moveTo>
                    <a:pt x="2587567" y="2985122"/>
                  </a:moveTo>
                  <a:lnTo>
                    <a:pt x="2589033" y="2985122"/>
                  </a:lnTo>
                  <a:lnTo>
                    <a:pt x="2588666" y="2985488"/>
                  </a:lnTo>
                  <a:lnTo>
                    <a:pt x="2587567" y="2985122"/>
                  </a:lnTo>
                  <a:close/>
                  <a:moveTo>
                    <a:pt x="2597092" y="2985855"/>
                  </a:moveTo>
                  <a:lnTo>
                    <a:pt x="2611014" y="2986954"/>
                  </a:lnTo>
                  <a:cubicBezTo>
                    <a:pt x="2611746" y="2988053"/>
                    <a:pt x="2613212" y="2988786"/>
                    <a:pt x="2614311" y="2988786"/>
                  </a:cubicBezTo>
                  <a:lnTo>
                    <a:pt x="2614311" y="2988786"/>
                  </a:lnTo>
                  <a:cubicBezTo>
                    <a:pt x="2615044" y="2988786"/>
                    <a:pt x="2615410" y="2988419"/>
                    <a:pt x="2616143" y="2988053"/>
                  </a:cubicBezTo>
                  <a:lnTo>
                    <a:pt x="2624569" y="2990617"/>
                  </a:lnTo>
                  <a:lnTo>
                    <a:pt x="2641055" y="3015896"/>
                  </a:lnTo>
                  <a:lnTo>
                    <a:pt x="2594528" y="2989152"/>
                  </a:lnTo>
                  <a:lnTo>
                    <a:pt x="2597092" y="2985855"/>
                  </a:lnTo>
                  <a:close/>
                  <a:moveTo>
                    <a:pt x="2652046" y="3019193"/>
                  </a:moveTo>
                  <a:lnTo>
                    <a:pt x="2635193" y="2993548"/>
                  </a:lnTo>
                  <a:lnTo>
                    <a:pt x="2717989" y="3017728"/>
                  </a:lnTo>
                  <a:lnTo>
                    <a:pt x="2766348" y="3041541"/>
                  </a:lnTo>
                  <a:lnTo>
                    <a:pt x="2704435" y="3043006"/>
                  </a:lnTo>
                  <a:lnTo>
                    <a:pt x="2693444" y="3042640"/>
                  </a:lnTo>
                  <a:cubicBezTo>
                    <a:pt x="2693077" y="3041907"/>
                    <a:pt x="2692711" y="3040808"/>
                    <a:pt x="2691978" y="3040075"/>
                  </a:cubicBezTo>
                  <a:cubicBezTo>
                    <a:pt x="2689414" y="3038244"/>
                    <a:pt x="2686117" y="3038244"/>
                    <a:pt x="2683552" y="3040075"/>
                  </a:cubicBezTo>
                  <a:lnTo>
                    <a:pt x="2654610" y="3023589"/>
                  </a:lnTo>
                  <a:lnTo>
                    <a:pt x="2652046" y="3019193"/>
                  </a:lnTo>
                  <a:close/>
                  <a:moveTo>
                    <a:pt x="2819104" y="2943358"/>
                  </a:moveTo>
                  <a:cubicBezTo>
                    <a:pt x="2818371" y="2944090"/>
                    <a:pt x="2817272" y="2944457"/>
                    <a:pt x="2816905" y="2945556"/>
                  </a:cubicBezTo>
                  <a:cubicBezTo>
                    <a:pt x="2815440" y="2948487"/>
                    <a:pt x="2816173" y="2951784"/>
                    <a:pt x="2818737" y="2953616"/>
                  </a:cubicBezTo>
                  <a:lnTo>
                    <a:pt x="2815806" y="2963507"/>
                  </a:lnTo>
                  <a:lnTo>
                    <a:pt x="2794192" y="3021758"/>
                  </a:lnTo>
                  <a:lnTo>
                    <a:pt x="2787231" y="2967903"/>
                  </a:lnTo>
                  <a:lnTo>
                    <a:pt x="2791261" y="2881810"/>
                  </a:lnTo>
                  <a:lnTo>
                    <a:pt x="2809945" y="2905989"/>
                  </a:lnTo>
                  <a:lnTo>
                    <a:pt x="2813242" y="2910019"/>
                  </a:lnTo>
                  <a:lnTo>
                    <a:pt x="2819104" y="2943358"/>
                  </a:lnTo>
                  <a:close/>
                  <a:moveTo>
                    <a:pt x="2791627" y="2871918"/>
                  </a:moveTo>
                  <a:lnTo>
                    <a:pt x="2791993" y="2863492"/>
                  </a:lnTo>
                  <a:cubicBezTo>
                    <a:pt x="2792726" y="2863126"/>
                    <a:pt x="2793092" y="2862393"/>
                    <a:pt x="2793459" y="2861660"/>
                  </a:cubicBezTo>
                  <a:cubicBezTo>
                    <a:pt x="2793825" y="2860561"/>
                    <a:pt x="2793459" y="2859096"/>
                    <a:pt x="2792726" y="2857997"/>
                  </a:cubicBezTo>
                  <a:lnTo>
                    <a:pt x="2796023" y="2844442"/>
                  </a:lnTo>
                  <a:lnTo>
                    <a:pt x="2799687" y="2843342"/>
                  </a:lnTo>
                  <a:lnTo>
                    <a:pt x="2809945" y="2895731"/>
                  </a:lnTo>
                  <a:lnTo>
                    <a:pt x="2791627" y="2871918"/>
                  </a:lnTo>
                  <a:close/>
                  <a:moveTo>
                    <a:pt x="2797855" y="2836748"/>
                  </a:moveTo>
                  <a:lnTo>
                    <a:pt x="2798221" y="2835283"/>
                  </a:lnTo>
                  <a:lnTo>
                    <a:pt x="2798588" y="2836748"/>
                  </a:lnTo>
                  <a:lnTo>
                    <a:pt x="2797855" y="2836748"/>
                  </a:lnTo>
                  <a:close/>
                  <a:moveTo>
                    <a:pt x="2428569" y="2955814"/>
                  </a:moveTo>
                  <a:cubicBezTo>
                    <a:pt x="2428935" y="2955447"/>
                    <a:pt x="2429301" y="2955814"/>
                    <a:pt x="2429301" y="2955447"/>
                  </a:cubicBezTo>
                  <a:cubicBezTo>
                    <a:pt x="2430767" y="2953982"/>
                    <a:pt x="2431500" y="2952150"/>
                    <a:pt x="2431500" y="2950318"/>
                  </a:cubicBezTo>
                  <a:lnTo>
                    <a:pt x="2431500" y="2950318"/>
                  </a:lnTo>
                  <a:lnTo>
                    <a:pt x="2476195" y="2926139"/>
                  </a:lnTo>
                  <a:lnTo>
                    <a:pt x="2505870" y="2910019"/>
                  </a:lnTo>
                  <a:lnTo>
                    <a:pt x="2489017" y="2969002"/>
                  </a:lnTo>
                  <a:cubicBezTo>
                    <a:pt x="2487186" y="2969735"/>
                    <a:pt x="2486086" y="2971567"/>
                    <a:pt x="2485720" y="2973399"/>
                  </a:cubicBezTo>
                  <a:cubicBezTo>
                    <a:pt x="2485720" y="2974864"/>
                    <a:pt x="2486086" y="2975963"/>
                    <a:pt x="2487186" y="2977062"/>
                  </a:cubicBezTo>
                  <a:lnTo>
                    <a:pt x="2480591" y="2993182"/>
                  </a:lnTo>
                  <a:lnTo>
                    <a:pt x="2435896" y="3005638"/>
                  </a:lnTo>
                  <a:lnTo>
                    <a:pt x="2428569" y="2955814"/>
                  </a:lnTo>
                  <a:close/>
                  <a:moveTo>
                    <a:pt x="2494146" y="2977429"/>
                  </a:moveTo>
                  <a:cubicBezTo>
                    <a:pt x="2494513" y="2977062"/>
                    <a:pt x="2494879" y="2977062"/>
                    <a:pt x="2494879" y="2977062"/>
                  </a:cubicBezTo>
                  <a:lnTo>
                    <a:pt x="2527118" y="2979993"/>
                  </a:lnTo>
                  <a:lnTo>
                    <a:pt x="2488651" y="2990617"/>
                  </a:lnTo>
                  <a:lnTo>
                    <a:pt x="2494146" y="2977429"/>
                  </a:lnTo>
                  <a:close/>
                  <a:moveTo>
                    <a:pt x="2546535" y="2981459"/>
                  </a:moveTo>
                  <a:lnTo>
                    <a:pt x="2571447" y="2983657"/>
                  </a:lnTo>
                  <a:lnTo>
                    <a:pt x="2585002" y="2991350"/>
                  </a:lnTo>
                  <a:lnTo>
                    <a:pt x="2576943" y="3003806"/>
                  </a:lnTo>
                  <a:cubicBezTo>
                    <a:pt x="2569249" y="3015529"/>
                    <a:pt x="2561556" y="3027253"/>
                    <a:pt x="2556061" y="3036046"/>
                  </a:cubicBezTo>
                  <a:lnTo>
                    <a:pt x="2538109" y="2984023"/>
                  </a:lnTo>
                  <a:lnTo>
                    <a:pt x="2546535" y="2981459"/>
                  </a:lnTo>
                  <a:close/>
                  <a:moveTo>
                    <a:pt x="3008143" y="3352210"/>
                  </a:moveTo>
                  <a:lnTo>
                    <a:pt x="3009975" y="3352210"/>
                  </a:lnTo>
                  <a:lnTo>
                    <a:pt x="3010708" y="3355874"/>
                  </a:lnTo>
                  <a:lnTo>
                    <a:pt x="3007777" y="3354042"/>
                  </a:lnTo>
                  <a:lnTo>
                    <a:pt x="3008143" y="3352210"/>
                  </a:lnTo>
                  <a:close/>
                  <a:moveTo>
                    <a:pt x="3003380" y="3345616"/>
                  </a:moveTo>
                  <a:lnTo>
                    <a:pt x="2994222" y="3345616"/>
                  </a:lnTo>
                  <a:lnTo>
                    <a:pt x="2958319" y="3324001"/>
                  </a:lnTo>
                  <a:lnTo>
                    <a:pt x="2977736" y="3309713"/>
                  </a:lnTo>
                  <a:lnTo>
                    <a:pt x="2997885" y="3296158"/>
                  </a:lnTo>
                  <a:lnTo>
                    <a:pt x="3006678" y="3337190"/>
                  </a:lnTo>
                  <a:lnTo>
                    <a:pt x="3003380" y="3345616"/>
                  </a:lnTo>
                  <a:close/>
                  <a:moveTo>
                    <a:pt x="2944764" y="3323635"/>
                  </a:moveTo>
                  <a:lnTo>
                    <a:pt x="2935238" y="3330229"/>
                  </a:lnTo>
                  <a:lnTo>
                    <a:pt x="2941100" y="3321803"/>
                  </a:lnTo>
                  <a:lnTo>
                    <a:pt x="2944764" y="3323635"/>
                  </a:lnTo>
                  <a:close/>
                  <a:moveTo>
                    <a:pt x="2928278" y="3328397"/>
                  </a:moveTo>
                  <a:lnTo>
                    <a:pt x="2932307" y="3315941"/>
                  </a:lnTo>
                  <a:lnTo>
                    <a:pt x="2935238" y="3317773"/>
                  </a:lnTo>
                  <a:lnTo>
                    <a:pt x="2928278" y="3328397"/>
                  </a:lnTo>
                  <a:close/>
                  <a:moveTo>
                    <a:pt x="2908861" y="3337922"/>
                  </a:moveTo>
                  <a:lnTo>
                    <a:pt x="2834491" y="3323635"/>
                  </a:lnTo>
                  <a:lnTo>
                    <a:pt x="2885780" y="3309713"/>
                  </a:lnTo>
                  <a:lnTo>
                    <a:pt x="2908861" y="3337922"/>
                  </a:lnTo>
                  <a:close/>
                  <a:moveTo>
                    <a:pt x="2999717" y="3271978"/>
                  </a:moveTo>
                  <a:lnTo>
                    <a:pt x="2998984" y="3268315"/>
                  </a:lnTo>
                  <a:lnTo>
                    <a:pt x="3012173" y="3268315"/>
                  </a:lnTo>
                  <a:lnTo>
                    <a:pt x="2999717" y="3271978"/>
                  </a:lnTo>
                  <a:close/>
                  <a:moveTo>
                    <a:pt x="3011074" y="3276008"/>
                  </a:moveTo>
                  <a:lnTo>
                    <a:pt x="3001915" y="3282969"/>
                  </a:lnTo>
                  <a:lnTo>
                    <a:pt x="3001182" y="3278939"/>
                  </a:lnTo>
                  <a:lnTo>
                    <a:pt x="3011074" y="3276008"/>
                  </a:lnTo>
                  <a:close/>
                  <a:moveTo>
                    <a:pt x="3027560" y="3253294"/>
                  </a:moveTo>
                  <a:lnTo>
                    <a:pt x="3008510" y="3222154"/>
                  </a:lnTo>
                  <a:lnTo>
                    <a:pt x="3038550" y="3178191"/>
                  </a:lnTo>
                  <a:lnTo>
                    <a:pt x="3027560" y="3253294"/>
                  </a:lnTo>
                  <a:close/>
                  <a:moveTo>
                    <a:pt x="2994588" y="3280405"/>
                  </a:moveTo>
                  <a:lnTo>
                    <a:pt x="2996053" y="3287365"/>
                  </a:lnTo>
                  <a:lnTo>
                    <a:pt x="2976636" y="3302020"/>
                  </a:lnTo>
                  <a:lnTo>
                    <a:pt x="2950991" y="3319604"/>
                  </a:lnTo>
                  <a:lnTo>
                    <a:pt x="2945130" y="3315941"/>
                  </a:lnTo>
                  <a:lnTo>
                    <a:pt x="2963448" y="3289197"/>
                  </a:lnTo>
                  <a:lnTo>
                    <a:pt x="2994588" y="3280405"/>
                  </a:lnTo>
                  <a:close/>
                  <a:moveTo>
                    <a:pt x="2999351" y="3223253"/>
                  </a:moveTo>
                  <a:lnTo>
                    <a:pt x="2991657" y="3234976"/>
                  </a:lnTo>
                  <a:lnTo>
                    <a:pt x="2982865" y="3195044"/>
                  </a:lnTo>
                  <a:lnTo>
                    <a:pt x="2999351" y="3223253"/>
                  </a:lnTo>
                  <a:close/>
                  <a:moveTo>
                    <a:pt x="3003014" y="3229847"/>
                  </a:moveTo>
                  <a:lnTo>
                    <a:pt x="3021698" y="3262087"/>
                  </a:lnTo>
                  <a:lnTo>
                    <a:pt x="2997152" y="3261720"/>
                  </a:lnTo>
                  <a:lnTo>
                    <a:pt x="2993489" y="3244135"/>
                  </a:lnTo>
                  <a:lnTo>
                    <a:pt x="3003014" y="3229847"/>
                  </a:lnTo>
                  <a:close/>
                  <a:moveTo>
                    <a:pt x="2990192" y="3261354"/>
                  </a:moveTo>
                  <a:lnTo>
                    <a:pt x="2981765" y="3261354"/>
                  </a:lnTo>
                  <a:lnTo>
                    <a:pt x="2988360" y="3251829"/>
                  </a:lnTo>
                  <a:lnTo>
                    <a:pt x="2990192" y="3261354"/>
                  </a:lnTo>
                  <a:close/>
                  <a:moveTo>
                    <a:pt x="2991657" y="3268315"/>
                  </a:moveTo>
                  <a:lnTo>
                    <a:pt x="2992756" y="3273810"/>
                  </a:lnTo>
                  <a:lnTo>
                    <a:pt x="2968577" y="3280405"/>
                  </a:lnTo>
                  <a:lnTo>
                    <a:pt x="2976636" y="3268315"/>
                  </a:lnTo>
                  <a:lnTo>
                    <a:pt x="2991657" y="3268315"/>
                  </a:lnTo>
                  <a:close/>
                  <a:moveTo>
                    <a:pt x="2952823" y="3291395"/>
                  </a:moveTo>
                  <a:lnTo>
                    <a:pt x="2938902" y="3311911"/>
                  </a:lnTo>
                  <a:lnTo>
                    <a:pt x="2934139" y="3308980"/>
                  </a:lnTo>
                  <a:lnTo>
                    <a:pt x="2938535" y="3295059"/>
                  </a:lnTo>
                  <a:lnTo>
                    <a:pt x="2952823" y="3291395"/>
                  </a:lnTo>
                  <a:close/>
                  <a:moveTo>
                    <a:pt x="2928278" y="3305683"/>
                  </a:moveTo>
                  <a:lnTo>
                    <a:pt x="2919851" y="3300554"/>
                  </a:lnTo>
                  <a:lnTo>
                    <a:pt x="2930842" y="3297623"/>
                  </a:lnTo>
                  <a:lnTo>
                    <a:pt x="2928278" y="3305683"/>
                  </a:lnTo>
                  <a:close/>
                  <a:moveTo>
                    <a:pt x="2926080" y="3312277"/>
                  </a:moveTo>
                  <a:lnTo>
                    <a:pt x="2918386" y="3335724"/>
                  </a:lnTo>
                  <a:lnTo>
                    <a:pt x="2894206" y="3307515"/>
                  </a:lnTo>
                  <a:lnTo>
                    <a:pt x="2910692" y="3303118"/>
                  </a:lnTo>
                  <a:lnTo>
                    <a:pt x="2926080" y="3312277"/>
                  </a:lnTo>
                  <a:close/>
                  <a:moveTo>
                    <a:pt x="2889444" y="3301653"/>
                  </a:moveTo>
                  <a:lnTo>
                    <a:pt x="2888711" y="3300920"/>
                  </a:lnTo>
                  <a:lnTo>
                    <a:pt x="2867829" y="3276741"/>
                  </a:lnTo>
                  <a:lnTo>
                    <a:pt x="2902633" y="3297990"/>
                  </a:lnTo>
                  <a:lnTo>
                    <a:pt x="2889444" y="3301653"/>
                  </a:lnTo>
                  <a:close/>
                  <a:moveTo>
                    <a:pt x="2851343" y="3271246"/>
                  </a:moveTo>
                  <a:cubicBezTo>
                    <a:pt x="2852075" y="3271246"/>
                    <a:pt x="2852808" y="3270513"/>
                    <a:pt x="2853541" y="3270146"/>
                  </a:cubicBezTo>
                  <a:lnTo>
                    <a:pt x="2881018" y="3303485"/>
                  </a:lnTo>
                  <a:lnTo>
                    <a:pt x="2825698" y="3318506"/>
                  </a:lnTo>
                  <a:cubicBezTo>
                    <a:pt x="2828629" y="3312644"/>
                    <a:pt x="2833391" y="3303851"/>
                    <a:pt x="2838154" y="3294692"/>
                  </a:cubicBezTo>
                  <a:cubicBezTo>
                    <a:pt x="2842917" y="3285534"/>
                    <a:pt x="2847679" y="3276741"/>
                    <a:pt x="2850610" y="3270879"/>
                  </a:cubicBezTo>
                  <a:cubicBezTo>
                    <a:pt x="2850977" y="3271246"/>
                    <a:pt x="2850977" y="3271612"/>
                    <a:pt x="2851343" y="3271246"/>
                  </a:cubicBezTo>
                  <a:lnTo>
                    <a:pt x="2851343" y="3271246"/>
                  </a:lnTo>
                  <a:close/>
                  <a:moveTo>
                    <a:pt x="2952457" y="3328031"/>
                  </a:moveTo>
                  <a:lnTo>
                    <a:pt x="2981399" y="3345616"/>
                  </a:lnTo>
                  <a:lnTo>
                    <a:pt x="2946229" y="3346349"/>
                  </a:lnTo>
                  <a:lnTo>
                    <a:pt x="2932674" y="3343051"/>
                  </a:lnTo>
                  <a:lnTo>
                    <a:pt x="2952457" y="3328031"/>
                  </a:lnTo>
                  <a:close/>
                  <a:moveTo>
                    <a:pt x="2992390" y="3352210"/>
                  </a:moveTo>
                  <a:lnTo>
                    <a:pt x="2999351" y="3356607"/>
                  </a:lnTo>
                  <a:lnTo>
                    <a:pt x="2998251" y="3359171"/>
                  </a:lnTo>
                  <a:lnTo>
                    <a:pt x="2971874" y="3352576"/>
                  </a:lnTo>
                  <a:lnTo>
                    <a:pt x="2992390" y="3352210"/>
                  </a:lnTo>
                  <a:close/>
                  <a:moveTo>
                    <a:pt x="3005212" y="3360270"/>
                  </a:moveTo>
                  <a:lnTo>
                    <a:pt x="3007044" y="3361369"/>
                  </a:lnTo>
                  <a:lnTo>
                    <a:pt x="3004846" y="3361003"/>
                  </a:lnTo>
                  <a:lnTo>
                    <a:pt x="3005212" y="3360270"/>
                  </a:lnTo>
                  <a:close/>
                  <a:moveTo>
                    <a:pt x="3016935" y="3351844"/>
                  </a:moveTo>
                  <a:lnTo>
                    <a:pt x="3017668" y="3351844"/>
                  </a:lnTo>
                  <a:lnTo>
                    <a:pt x="3017668" y="3354042"/>
                  </a:lnTo>
                  <a:lnTo>
                    <a:pt x="3016935" y="3351844"/>
                  </a:lnTo>
                  <a:close/>
                  <a:moveTo>
                    <a:pt x="3015470" y="3345249"/>
                  </a:moveTo>
                  <a:lnTo>
                    <a:pt x="3013638" y="3337190"/>
                  </a:lnTo>
                  <a:lnTo>
                    <a:pt x="3020599" y="3318139"/>
                  </a:lnTo>
                  <a:lnTo>
                    <a:pt x="3018035" y="3345249"/>
                  </a:lnTo>
                  <a:lnTo>
                    <a:pt x="3015470" y="3345249"/>
                  </a:lnTo>
                  <a:close/>
                  <a:moveTo>
                    <a:pt x="3011074" y="3324733"/>
                  </a:moveTo>
                  <a:lnTo>
                    <a:pt x="3003747" y="3291761"/>
                  </a:lnTo>
                  <a:lnTo>
                    <a:pt x="3024263" y="3277840"/>
                  </a:lnTo>
                  <a:lnTo>
                    <a:pt x="3023164" y="3291761"/>
                  </a:lnTo>
                  <a:lnTo>
                    <a:pt x="3011074" y="3324733"/>
                  </a:lnTo>
                  <a:close/>
                  <a:moveTo>
                    <a:pt x="3009608" y="3172696"/>
                  </a:moveTo>
                  <a:lnTo>
                    <a:pt x="3035986" y="3168300"/>
                  </a:lnTo>
                  <a:lnTo>
                    <a:pt x="3004113" y="3215560"/>
                  </a:lnTo>
                  <a:lnTo>
                    <a:pt x="2981399" y="3178924"/>
                  </a:lnTo>
                  <a:cubicBezTo>
                    <a:pt x="2981765" y="3178558"/>
                    <a:pt x="2982132" y="3178191"/>
                    <a:pt x="2982498" y="3177825"/>
                  </a:cubicBezTo>
                  <a:cubicBezTo>
                    <a:pt x="2982865" y="3177459"/>
                    <a:pt x="2982498" y="3177092"/>
                    <a:pt x="2982498" y="3176726"/>
                  </a:cubicBezTo>
                  <a:cubicBezTo>
                    <a:pt x="2989459" y="3175993"/>
                    <a:pt x="2999351" y="3174528"/>
                    <a:pt x="3009608" y="3172696"/>
                  </a:cubicBezTo>
                  <a:lnTo>
                    <a:pt x="3009608" y="3172696"/>
                  </a:lnTo>
                  <a:close/>
                  <a:moveTo>
                    <a:pt x="2968943" y="3267948"/>
                  </a:moveTo>
                  <a:lnTo>
                    <a:pt x="2958685" y="3282969"/>
                  </a:lnTo>
                  <a:lnTo>
                    <a:pt x="2941100" y="3287732"/>
                  </a:lnTo>
                  <a:lnTo>
                    <a:pt x="2947694" y="3267582"/>
                  </a:lnTo>
                  <a:lnTo>
                    <a:pt x="2968943" y="3267948"/>
                  </a:lnTo>
                  <a:close/>
                  <a:moveTo>
                    <a:pt x="2819104" y="3316308"/>
                  </a:moveTo>
                  <a:cubicBezTo>
                    <a:pt x="2817638" y="3316308"/>
                    <a:pt x="2816539" y="3316674"/>
                    <a:pt x="2815440" y="3317406"/>
                  </a:cubicBezTo>
                  <a:lnTo>
                    <a:pt x="2826064" y="3303118"/>
                  </a:lnTo>
                  <a:lnTo>
                    <a:pt x="2819104" y="3316308"/>
                  </a:lnTo>
                  <a:close/>
                  <a:moveTo>
                    <a:pt x="2787963" y="3364300"/>
                  </a:moveTo>
                  <a:lnTo>
                    <a:pt x="2816905" y="3331694"/>
                  </a:lnTo>
                  <a:cubicBezTo>
                    <a:pt x="2817638" y="3331694"/>
                    <a:pt x="2818005" y="3332427"/>
                    <a:pt x="2819104" y="3332427"/>
                  </a:cubicBezTo>
                  <a:cubicBezTo>
                    <a:pt x="2820569" y="3332061"/>
                    <a:pt x="2822035" y="3331694"/>
                    <a:pt x="2823133" y="3330595"/>
                  </a:cubicBezTo>
                  <a:lnTo>
                    <a:pt x="2868195" y="3357339"/>
                  </a:lnTo>
                  <a:lnTo>
                    <a:pt x="2764150" y="3391044"/>
                  </a:lnTo>
                  <a:cubicBezTo>
                    <a:pt x="2770378" y="3383717"/>
                    <a:pt x="2779171" y="3374191"/>
                    <a:pt x="2787963" y="3364300"/>
                  </a:cubicBezTo>
                  <a:lnTo>
                    <a:pt x="2787963" y="3364300"/>
                  </a:lnTo>
                  <a:close/>
                  <a:moveTo>
                    <a:pt x="2838887" y="3332061"/>
                  </a:moveTo>
                  <a:lnTo>
                    <a:pt x="2902999" y="3345982"/>
                  </a:lnTo>
                  <a:lnTo>
                    <a:pt x="2876988" y="3354408"/>
                  </a:lnTo>
                  <a:lnTo>
                    <a:pt x="2838887" y="3332061"/>
                  </a:lnTo>
                  <a:close/>
                  <a:moveTo>
                    <a:pt x="3036719" y="3250364"/>
                  </a:moveTo>
                  <a:lnTo>
                    <a:pt x="3044412" y="3185152"/>
                  </a:lnTo>
                  <a:lnTo>
                    <a:pt x="3053205" y="3228382"/>
                  </a:lnTo>
                  <a:lnTo>
                    <a:pt x="3036719" y="3250364"/>
                  </a:lnTo>
                  <a:close/>
                  <a:moveTo>
                    <a:pt x="3048076" y="3170132"/>
                  </a:moveTo>
                  <a:cubicBezTo>
                    <a:pt x="3049175" y="3169399"/>
                    <a:pt x="3050274" y="3168666"/>
                    <a:pt x="3051007" y="3167567"/>
                  </a:cubicBezTo>
                  <a:cubicBezTo>
                    <a:pt x="3051739" y="3166468"/>
                    <a:pt x="3051007" y="3165735"/>
                    <a:pt x="3051007" y="3164636"/>
                  </a:cubicBezTo>
                  <a:lnTo>
                    <a:pt x="3091306" y="3147784"/>
                  </a:lnTo>
                  <a:cubicBezTo>
                    <a:pt x="3103395" y="3142655"/>
                    <a:pt x="3115485" y="3137526"/>
                    <a:pt x="3124278" y="3133862"/>
                  </a:cubicBezTo>
                  <a:lnTo>
                    <a:pt x="3058700" y="3221421"/>
                  </a:lnTo>
                  <a:lnTo>
                    <a:pt x="3048076" y="3170132"/>
                  </a:lnTo>
                  <a:close/>
                  <a:moveTo>
                    <a:pt x="3035986" y="3161705"/>
                  </a:moveTo>
                  <a:lnTo>
                    <a:pt x="3021332" y="3163903"/>
                  </a:lnTo>
                  <a:lnTo>
                    <a:pt x="3038184" y="3158775"/>
                  </a:lnTo>
                  <a:cubicBezTo>
                    <a:pt x="3037085" y="3159507"/>
                    <a:pt x="3036352" y="3160606"/>
                    <a:pt x="3035986" y="3161705"/>
                  </a:cubicBezTo>
                  <a:lnTo>
                    <a:pt x="3035986" y="3161705"/>
                  </a:lnTo>
                  <a:close/>
                  <a:moveTo>
                    <a:pt x="2986161" y="3242670"/>
                  </a:moveTo>
                  <a:lnTo>
                    <a:pt x="2973706" y="3261354"/>
                  </a:lnTo>
                  <a:lnTo>
                    <a:pt x="2950259" y="3260988"/>
                  </a:lnTo>
                  <a:lnTo>
                    <a:pt x="2974072" y="3187716"/>
                  </a:lnTo>
                  <a:lnTo>
                    <a:pt x="2986161" y="3242670"/>
                  </a:lnTo>
                  <a:close/>
                  <a:moveTo>
                    <a:pt x="2933407" y="3289930"/>
                  </a:moveTo>
                  <a:lnTo>
                    <a:pt x="2911792" y="3295791"/>
                  </a:lnTo>
                  <a:lnTo>
                    <a:pt x="2863432" y="3266483"/>
                  </a:lnTo>
                  <a:lnTo>
                    <a:pt x="2940734" y="3267582"/>
                  </a:lnTo>
                  <a:lnTo>
                    <a:pt x="2933407" y="3289930"/>
                  </a:lnTo>
                  <a:close/>
                  <a:moveTo>
                    <a:pt x="2809578" y="3328031"/>
                  </a:moveTo>
                  <a:lnTo>
                    <a:pt x="2804816" y="3332427"/>
                  </a:lnTo>
                  <a:lnTo>
                    <a:pt x="2807747" y="3328397"/>
                  </a:lnTo>
                  <a:lnTo>
                    <a:pt x="2809578" y="3328031"/>
                  </a:lnTo>
                  <a:close/>
                  <a:moveTo>
                    <a:pt x="2742902" y="3397638"/>
                  </a:moveTo>
                  <a:lnTo>
                    <a:pt x="2741070" y="3398371"/>
                  </a:lnTo>
                  <a:lnTo>
                    <a:pt x="2742169" y="3397272"/>
                  </a:lnTo>
                  <a:lnTo>
                    <a:pt x="2742902" y="3397638"/>
                  </a:lnTo>
                  <a:close/>
                  <a:moveTo>
                    <a:pt x="3137833" y="3115911"/>
                  </a:moveTo>
                  <a:lnTo>
                    <a:pt x="3137466" y="3115178"/>
                  </a:lnTo>
                  <a:lnTo>
                    <a:pt x="3138932" y="3114445"/>
                  </a:lnTo>
                  <a:lnTo>
                    <a:pt x="3137833" y="3115911"/>
                  </a:lnTo>
                  <a:close/>
                  <a:moveTo>
                    <a:pt x="3049907" y="3156210"/>
                  </a:moveTo>
                  <a:lnTo>
                    <a:pt x="3050640" y="3154744"/>
                  </a:lnTo>
                  <a:lnTo>
                    <a:pt x="3055769" y="3153279"/>
                  </a:lnTo>
                  <a:lnTo>
                    <a:pt x="3049907" y="3156210"/>
                  </a:lnTo>
                  <a:close/>
                  <a:moveTo>
                    <a:pt x="2753160" y="3391044"/>
                  </a:moveTo>
                  <a:cubicBezTo>
                    <a:pt x="2751694" y="3390677"/>
                    <a:pt x="2749862" y="3390677"/>
                    <a:pt x="2748397" y="3391410"/>
                  </a:cubicBezTo>
                  <a:lnTo>
                    <a:pt x="2761586" y="3379687"/>
                  </a:lnTo>
                  <a:lnTo>
                    <a:pt x="2753160" y="3391044"/>
                  </a:lnTo>
                  <a:close/>
                  <a:moveTo>
                    <a:pt x="3127941" y="3123604"/>
                  </a:moveTo>
                  <a:lnTo>
                    <a:pt x="3114386" y="3127634"/>
                  </a:lnTo>
                  <a:lnTo>
                    <a:pt x="3129773" y="3119208"/>
                  </a:lnTo>
                  <a:cubicBezTo>
                    <a:pt x="3128674" y="3120674"/>
                    <a:pt x="3128308" y="3122139"/>
                    <a:pt x="3128308" y="3123971"/>
                  </a:cubicBezTo>
                  <a:lnTo>
                    <a:pt x="3127941" y="3123604"/>
                  </a:lnTo>
                  <a:close/>
                  <a:moveTo>
                    <a:pt x="2795290" y="3321436"/>
                  </a:moveTo>
                  <a:lnTo>
                    <a:pt x="2671829" y="3326199"/>
                  </a:lnTo>
                  <a:lnTo>
                    <a:pt x="2839986" y="3269414"/>
                  </a:lnTo>
                  <a:lnTo>
                    <a:pt x="2795290" y="3321436"/>
                  </a:lnTo>
                  <a:close/>
                  <a:moveTo>
                    <a:pt x="2732277" y="3411193"/>
                  </a:moveTo>
                  <a:cubicBezTo>
                    <a:pt x="2733010" y="3410461"/>
                    <a:pt x="2733010" y="3409361"/>
                    <a:pt x="2733376" y="3408263"/>
                  </a:cubicBezTo>
                  <a:cubicBezTo>
                    <a:pt x="2735208" y="3407896"/>
                    <a:pt x="2737407" y="3407163"/>
                    <a:pt x="2739605" y="3406431"/>
                  </a:cubicBezTo>
                  <a:lnTo>
                    <a:pt x="2732277" y="3413392"/>
                  </a:lnTo>
                  <a:lnTo>
                    <a:pt x="2731544" y="3411193"/>
                  </a:lnTo>
                  <a:cubicBezTo>
                    <a:pt x="2731544" y="3411560"/>
                    <a:pt x="2732277" y="3411560"/>
                    <a:pt x="2732277" y="3411193"/>
                  </a:cubicBezTo>
                  <a:lnTo>
                    <a:pt x="2732277" y="3411193"/>
                  </a:lnTo>
                  <a:close/>
                  <a:moveTo>
                    <a:pt x="2911792" y="3350012"/>
                  </a:moveTo>
                  <a:cubicBezTo>
                    <a:pt x="2911792" y="3350745"/>
                    <a:pt x="2911425" y="3351478"/>
                    <a:pt x="2911792" y="3352210"/>
                  </a:cubicBezTo>
                  <a:cubicBezTo>
                    <a:pt x="2912890" y="3354408"/>
                    <a:pt x="2915089" y="3355874"/>
                    <a:pt x="2917287" y="3355874"/>
                  </a:cubicBezTo>
                  <a:cubicBezTo>
                    <a:pt x="2918019" y="3355874"/>
                    <a:pt x="2918752" y="3355874"/>
                    <a:pt x="2919485" y="3355507"/>
                  </a:cubicBezTo>
                  <a:cubicBezTo>
                    <a:pt x="2920218" y="3355141"/>
                    <a:pt x="2920218" y="3354775"/>
                    <a:pt x="2920584" y="3354408"/>
                  </a:cubicBezTo>
                  <a:lnTo>
                    <a:pt x="2922416" y="3354775"/>
                  </a:lnTo>
                  <a:lnTo>
                    <a:pt x="2964913" y="3406797"/>
                  </a:lnTo>
                  <a:lnTo>
                    <a:pt x="2884315" y="3359171"/>
                  </a:lnTo>
                  <a:lnTo>
                    <a:pt x="2911792" y="3350012"/>
                  </a:lnTo>
                  <a:close/>
                  <a:moveTo>
                    <a:pt x="3038550" y="3271978"/>
                  </a:moveTo>
                  <a:lnTo>
                    <a:pt x="3038550" y="3269780"/>
                  </a:lnTo>
                  <a:cubicBezTo>
                    <a:pt x="3038917" y="3269414"/>
                    <a:pt x="3039650" y="3269414"/>
                    <a:pt x="3040016" y="3269048"/>
                  </a:cubicBezTo>
                  <a:cubicBezTo>
                    <a:pt x="3041115" y="3267948"/>
                    <a:pt x="3041482" y="3266117"/>
                    <a:pt x="3041482" y="3264651"/>
                  </a:cubicBezTo>
                  <a:cubicBezTo>
                    <a:pt x="3041482" y="3263186"/>
                    <a:pt x="3040749" y="3261720"/>
                    <a:pt x="3039283" y="3260621"/>
                  </a:cubicBezTo>
                  <a:cubicBezTo>
                    <a:pt x="3038550" y="3260255"/>
                    <a:pt x="3037818" y="3260255"/>
                    <a:pt x="3037085" y="3259889"/>
                  </a:cubicBezTo>
                  <a:lnTo>
                    <a:pt x="3054304" y="3237174"/>
                  </a:lnTo>
                  <a:lnTo>
                    <a:pt x="3073354" y="3328763"/>
                  </a:lnTo>
                  <a:lnTo>
                    <a:pt x="3038550" y="3271978"/>
                  </a:lnTo>
                  <a:close/>
                  <a:moveTo>
                    <a:pt x="3150289" y="3110782"/>
                  </a:moveTo>
                  <a:cubicBezTo>
                    <a:pt x="3150655" y="3110782"/>
                    <a:pt x="3150655" y="3110782"/>
                    <a:pt x="3151021" y="3110782"/>
                  </a:cubicBezTo>
                  <a:cubicBezTo>
                    <a:pt x="3151754" y="3110782"/>
                    <a:pt x="3152853" y="3110782"/>
                    <a:pt x="3153586" y="3110416"/>
                  </a:cubicBezTo>
                  <a:cubicBezTo>
                    <a:pt x="3153952" y="3110416"/>
                    <a:pt x="3153952" y="3110049"/>
                    <a:pt x="3153952" y="3110049"/>
                  </a:cubicBezTo>
                  <a:lnTo>
                    <a:pt x="3155784" y="3111149"/>
                  </a:lnTo>
                  <a:lnTo>
                    <a:pt x="3146992" y="3115545"/>
                  </a:lnTo>
                  <a:cubicBezTo>
                    <a:pt x="3148457" y="3114079"/>
                    <a:pt x="3149556" y="3112614"/>
                    <a:pt x="3150289" y="3110782"/>
                  </a:cubicBezTo>
                  <a:lnTo>
                    <a:pt x="3150289" y="3110782"/>
                  </a:lnTo>
                  <a:close/>
                  <a:moveTo>
                    <a:pt x="2984696" y="3166834"/>
                  </a:moveTo>
                  <a:lnTo>
                    <a:pt x="3092771" y="3026520"/>
                  </a:lnTo>
                  <a:lnTo>
                    <a:pt x="3070423" y="3083672"/>
                  </a:lnTo>
                  <a:lnTo>
                    <a:pt x="3048076" y="3141556"/>
                  </a:lnTo>
                  <a:lnTo>
                    <a:pt x="2984696" y="3166834"/>
                  </a:lnTo>
                  <a:close/>
                  <a:moveTo>
                    <a:pt x="2968943" y="3181122"/>
                  </a:moveTo>
                  <a:lnTo>
                    <a:pt x="2942932" y="3260988"/>
                  </a:lnTo>
                  <a:lnTo>
                    <a:pt x="2858670" y="3259522"/>
                  </a:lnTo>
                  <a:cubicBezTo>
                    <a:pt x="2858304" y="3258057"/>
                    <a:pt x="2857937" y="3256958"/>
                    <a:pt x="2856838" y="3256225"/>
                  </a:cubicBezTo>
                  <a:lnTo>
                    <a:pt x="2856472" y="3256225"/>
                  </a:lnTo>
                  <a:lnTo>
                    <a:pt x="2879552" y="3172330"/>
                  </a:lnTo>
                  <a:lnTo>
                    <a:pt x="2966379" y="3177825"/>
                  </a:lnTo>
                  <a:cubicBezTo>
                    <a:pt x="2966379" y="3177825"/>
                    <a:pt x="2966379" y="3177825"/>
                    <a:pt x="2966379" y="3178191"/>
                  </a:cubicBezTo>
                  <a:cubicBezTo>
                    <a:pt x="2967111" y="3179291"/>
                    <a:pt x="2968210" y="3180389"/>
                    <a:pt x="2968943" y="3181122"/>
                  </a:cubicBezTo>
                  <a:lnTo>
                    <a:pt x="2968943" y="3181122"/>
                  </a:lnTo>
                  <a:close/>
                  <a:moveTo>
                    <a:pt x="2798588" y="3328397"/>
                  </a:moveTo>
                  <a:lnTo>
                    <a:pt x="2798588" y="3328397"/>
                  </a:lnTo>
                  <a:lnTo>
                    <a:pt x="2780270" y="3353676"/>
                  </a:lnTo>
                  <a:lnTo>
                    <a:pt x="2763418" y="3368696"/>
                  </a:lnTo>
                  <a:lnTo>
                    <a:pt x="2798588" y="3328397"/>
                  </a:lnTo>
                  <a:close/>
                  <a:moveTo>
                    <a:pt x="3083612" y="3137526"/>
                  </a:moveTo>
                  <a:lnTo>
                    <a:pt x="3053571" y="3146685"/>
                  </a:lnTo>
                  <a:lnTo>
                    <a:pt x="3053571" y="3146319"/>
                  </a:lnTo>
                  <a:lnTo>
                    <a:pt x="3103029" y="3126535"/>
                  </a:lnTo>
                  <a:lnTo>
                    <a:pt x="3083612" y="3137526"/>
                  </a:lnTo>
                  <a:close/>
                  <a:moveTo>
                    <a:pt x="2980300" y="3363201"/>
                  </a:moveTo>
                  <a:lnTo>
                    <a:pt x="2995687" y="3366498"/>
                  </a:lnTo>
                  <a:lnTo>
                    <a:pt x="2995320" y="3367231"/>
                  </a:lnTo>
                  <a:lnTo>
                    <a:pt x="2980300" y="3363201"/>
                  </a:lnTo>
                  <a:close/>
                  <a:moveTo>
                    <a:pt x="3002281" y="3367964"/>
                  </a:moveTo>
                  <a:lnTo>
                    <a:pt x="3013638" y="3370528"/>
                  </a:lnTo>
                  <a:lnTo>
                    <a:pt x="3014005" y="3371993"/>
                  </a:lnTo>
                  <a:lnTo>
                    <a:pt x="3001915" y="3369062"/>
                  </a:lnTo>
                  <a:lnTo>
                    <a:pt x="3002281" y="3367964"/>
                  </a:lnTo>
                  <a:close/>
                  <a:moveTo>
                    <a:pt x="3024629" y="3364300"/>
                  </a:moveTo>
                  <a:lnTo>
                    <a:pt x="3023530" y="3363567"/>
                  </a:lnTo>
                  <a:lnTo>
                    <a:pt x="3024996" y="3351844"/>
                  </a:lnTo>
                  <a:lnTo>
                    <a:pt x="3025728" y="3351844"/>
                  </a:lnTo>
                  <a:lnTo>
                    <a:pt x="3024629" y="3364300"/>
                  </a:lnTo>
                  <a:close/>
                  <a:moveTo>
                    <a:pt x="3025728" y="3345249"/>
                  </a:moveTo>
                  <a:lnTo>
                    <a:pt x="3027560" y="3330229"/>
                  </a:lnTo>
                  <a:lnTo>
                    <a:pt x="3026461" y="3345249"/>
                  </a:lnTo>
                  <a:lnTo>
                    <a:pt x="3025728" y="3345249"/>
                  </a:lnTo>
                  <a:close/>
                  <a:moveTo>
                    <a:pt x="2804816" y="2834550"/>
                  </a:moveTo>
                  <a:lnTo>
                    <a:pt x="2801885" y="2819163"/>
                  </a:lnTo>
                  <a:lnTo>
                    <a:pt x="2808113" y="2794984"/>
                  </a:lnTo>
                  <a:lnTo>
                    <a:pt x="2813242" y="2787656"/>
                  </a:lnTo>
                  <a:lnTo>
                    <a:pt x="2856838" y="2821728"/>
                  </a:lnTo>
                  <a:lnTo>
                    <a:pt x="2804816" y="2834550"/>
                  </a:lnTo>
                  <a:close/>
                  <a:moveTo>
                    <a:pt x="2820203" y="2744426"/>
                  </a:moveTo>
                  <a:cubicBezTo>
                    <a:pt x="2820569" y="2744426"/>
                    <a:pt x="2820935" y="2744060"/>
                    <a:pt x="2821302" y="2743694"/>
                  </a:cubicBezTo>
                  <a:lnTo>
                    <a:pt x="2834857" y="2742961"/>
                  </a:lnTo>
                  <a:lnTo>
                    <a:pt x="2812143" y="2775933"/>
                  </a:lnTo>
                  <a:lnTo>
                    <a:pt x="2820203" y="2744426"/>
                  </a:lnTo>
                  <a:close/>
                  <a:moveTo>
                    <a:pt x="2822767" y="2737099"/>
                  </a:moveTo>
                  <a:cubicBezTo>
                    <a:pt x="2822035" y="2736000"/>
                    <a:pt x="2821302" y="2734901"/>
                    <a:pt x="2819836" y="2734535"/>
                  </a:cubicBezTo>
                  <a:cubicBezTo>
                    <a:pt x="2819470" y="2734535"/>
                    <a:pt x="2818737" y="2734169"/>
                    <a:pt x="2818005" y="2734169"/>
                  </a:cubicBezTo>
                  <a:cubicBezTo>
                    <a:pt x="2816539" y="2734169"/>
                    <a:pt x="2815074" y="2734901"/>
                    <a:pt x="2814341" y="2736000"/>
                  </a:cubicBezTo>
                  <a:lnTo>
                    <a:pt x="2753160" y="2732703"/>
                  </a:lnTo>
                  <a:lnTo>
                    <a:pt x="2815806" y="2675552"/>
                  </a:lnTo>
                  <a:cubicBezTo>
                    <a:pt x="2816539" y="2675918"/>
                    <a:pt x="2817272" y="2675918"/>
                    <a:pt x="2818005" y="2676284"/>
                  </a:cubicBezTo>
                  <a:cubicBezTo>
                    <a:pt x="2819104" y="2676284"/>
                    <a:pt x="2820203" y="2675918"/>
                    <a:pt x="2821302" y="2675552"/>
                  </a:cubicBezTo>
                  <a:cubicBezTo>
                    <a:pt x="2821668" y="2675552"/>
                    <a:pt x="2821668" y="2675186"/>
                    <a:pt x="2822035" y="2674819"/>
                  </a:cubicBezTo>
                  <a:lnTo>
                    <a:pt x="2866363" y="2697533"/>
                  </a:lnTo>
                  <a:lnTo>
                    <a:pt x="2839986" y="2735634"/>
                  </a:lnTo>
                  <a:lnTo>
                    <a:pt x="2822767" y="2737099"/>
                  </a:lnTo>
                  <a:close/>
                  <a:moveTo>
                    <a:pt x="2821302" y="2663096"/>
                  </a:moveTo>
                  <a:cubicBezTo>
                    <a:pt x="2819470" y="2661996"/>
                    <a:pt x="2816905" y="2661630"/>
                    <a:pt x="2814707" y="2662729"/>
                  </a:cubicBezTo>
                  <a:cubicBezTo>
                    <a:pt x="2812143" y="2663828"/>
                    <a:pt x="2810678" y="2666759"/>
                    <a:pt x="2811044" y="2669324"/>
                  </a:cubicBezTo>
                  <a:lnTo>
                    <a:pt x="2762318" y="2698266"/>
                  </a:lnTo>
                  <a:lnTo>
                    <a:pt x="2708831" y="2730505"/>
                  </a:lnTo>
                  <a:lnTo>
                    <a:pt x="2628965" y="2726109"/>
                  </a:lnTo>
                  <a:cubicBezTo>
                    <a:pt x="2628965" y="2726109"/>
                    <a:pt x="2628965" y="2725742"/>
                    <a:pt x="2628965" y="2725376"/>
                  </a:cubicBezTo>
                  <a:cubicBezTo>
                    <a:pt x="2627133" y="2721713"/>
                    <a:pt x="2622371" y="2719881"/>
                    <a:pt x="2618707" y="2722079"/>
                  </a:cubicBezTo>
                  <a:cubicBezTo>
                    <a:pt x="2617242" y="2722812"/>
                    <a:pt x="2615776" y="2724277"/>
                    <a:pt x="2615044" y="2725742"/>
                  </a:cubicBezTo>
                  <a:lnTo>
                    <a:pt x="2599290" y="2726109"/>
                  </a:lnTo>
                  <a:lnTo>
                    <a:pt x="2614311" y="2611440"/>
                  </a:lnTo>
                  <a:cubicBezTo>
                    <a:pt x="2617974" y="2610707"/>
                    <a:pt x="2620539" y="2607410"/>
                    <a:pt x="2620539" y="2603746"/>
                  </a:cubicBezTo>
                  <a:cubicBezTo>
                    <a:pt x="2620539" y="2601548"/>
                    <a:pt x="2619806" y="2599350"/>
                    <a:pt x="2617974" y="2597518"/>
                  </a:cubicBezTo>
                  <a:cubicBezTo>
                    <a:pt x="2614677" y="2594221"/>
                    <a:pt x="2609182" y="2593854"/>
                    <a:pt x="2605519" y="2597518"/>
                  </a:cubicBezTo>
                  <a:cubicBezTo>
                    <a:pt x="2601855" y="2601181"/>
                    <a:pt x="2601855" y="2606311"/>
                    <a:pt x="2605519" y="2609974"/>
                  </a:cubicBezTo>
                  <a:lnTo>
                    <a:pt x="2605519" y="2609974"/>
                  </a:lnTo>
                  <a:lnTo>
                    <a:pt x="2605885" y="2609974"/>
                  </a:lnTo>
                  <a:lnTo>
                    <a:pt x="2562288" y="2727208"/>
                  </a:lnTo>
                  <a:lnTo>
                    <a:pt x="2437361" y="2730505"/>
                  </a:lnTo>
                  <a:cubicBezTo>
                    <a:pt x="2436262" y="2728307"/>
                    <a:pt x="2434430" y="2726475"/>
                    <a:pt x="2432232" y="2725742"/>
                  </a:cubicBezTo>
                  <a:cubicBezTo>
                    <a:pt x="2427836" y="2724277"/>
                    <a:pt x="2422707" y="2726475"/>
                    <a:pt x="2421242" y="2731238"/>
                  </a:cubicBezTo>
                  <a:cubicBezTo>
                    <a:pt x="2420509" y="2733436"/>
                    <a:pt x="2420509" y="2736000"/>
                    <a:pt x="2421608" y="2737832"/>
                  </a:cubicBezTo>
                  <a:cubicBezTo>
                    <a:pt x="2422707" y="2740030"/>
                    <a:pt x="2424539" y="2741496"/>
                    <a:pt x="2426737" y="2742228"/>
                  </a:cubicBezTo>
                  <a:cubicBezTo>
                    <a:pt x="2427469" y="2742595"/>
                    <a:pt x="2428569" y="2742595"/>
                    <a:pt x="2429301" y="2742595"/>
                  </a:cubicBezTo>
                  <a:cubicBezTo>
                    <a:pt x="2432232" y="2742595"/>
                    <a:pt x="2434430" y="2741130"/>
                    <a:pt x="2435896" y="2738565"/>
                  </a:cubicBezTo>
                  <a:lnTo>
                    <a:pt x="2549100" y="2761645"/>
                  </a:lnTo>
                  <a:lnTo>
                    <a:pt x="2543604" y="2776666"/>
                  </a:lnTo>
                  <a:cubicBezTo>
                    <a:pt x="2539575" y="2776666"/>
                    <a:pt x="2536277" y="2779963"/>
                    <a:pt x="2536277" y="2783993"/>
                  </a:cubicBezTo>
                  <a:cubicBezTo>
                    <a:pt x="2536277" y="2786191"/>
                    <a:pt x="2537376" y="2788389"/>
                    <a:pt x="2539208" y="2789855"/>
                  </a:cubicBezTo>
                  <a:lnTo>
                    <a:pt x="2517227" y="2866789"/>
                  </a:lnTo>
                  <a:lnTo>
                    <a:pt x="2426004" y="2943358"/>
                  </a:lnTo>
                  <a:cubicBezTo>
                    <a:pt x="2423440" y="2942258"/>
                    <a:pt x="2420875" y="2942625"/>
                    <a:pt x="2418677" y="2944457"/>
                  </a:cubicBezTo>
                  <a:cubicBezTo>
                    <a:pt x="2417212" y="2946289"/>
                    <a:pt x="2416479" y="2948487"/>
                    <a:pt x="2416846" y="2950685"/>
                  </a:cubicBezTo>
                  <a:lnTo>
                    <a:pt x="2366288" y="2990984"/>
                  </a:lnTo>
                  <a:lnTo>
                    <a:pt x="2349070" y="3004905"/>
                  </a:lnTo>
                  <a:lnTo>
                    <a:pt x="2264808" y="2986221"/>
                  </a:lnTo>
                  <a:cubicBezTo>
                    <a:pt x="2264808" y="2985855"/>
                    <a:pt x="2264808" y="2985488"/>
                    <a:pt x="2264808" y="2984756"/>
                  </a:cubicBezTo>
                  <a:cubicBezTo>
                    <a:pt x="2264075" y="2982924"/>
                    <a:pt x="2262243" y="2981825"/>
                    <a:pt x="2260411" y="2981092"/>
                  </a:cubicBezTo>
                  <a:cubicBezTo>
                    <a:pt x="2257847" y="2980359"/>
                    <a:pt x="2254916" y="2981459"/>
                    <a:pt x="2253451" y="2983290"/>
                  </a:cubicBezTo>
                  <a:lnTo>
                    <a:pt x="2138049" y="2954714"/>
                  </a:lnTo>
                  <a:lnTo>
                    <a:pt x="2084195" y="2894999"/>
                  </a:lnTo>
                  <a:cubicBezTo>
                    <a:pt x="2085294" y="2892800"/>
                    <a:pt x="2085294" y="2890602"/>
                    <a:pt x="2084195" y="2888404"/>
                  </a:cubicBezTo>
                  <a:cubicBezTo>
                    <a:pt x="2082363" y="2885107"/>
                    <a:pt x="2078333" y="2883275"/>
                    <a:pt x="2074669" y="2884741"/>
                  </a:cubicBezTo>
                  <a:lnTo>
                    <a:pt x="2062946" y="2873750"/>
                  </a:lnTo>
                  <a:lnTo>
                    <a:pt x="2154901" y="2803410"/>
                  </a:lnTo>
                  <a:cubicBezTo>
                    <a:pt x="2156000" y="2804142"/>
                    <a:pt x="2157099" y="2804875"/>
                    <a:pt x="2158565" y="2804875"/>
                  </a:cubicBezTo>
                  <a:cubicBezTo>
                    <a:pt x="2163327" y="2804875"/>
                    <a:pt x="2167357" y="2801211"/>
                    <a:pt x="2167357" y="2796449"/>
                  </a:cubicBezTo>
                  <a:cubicBezTo>
                    <a:pt x="2167357" y="2791686"/>
                    <a:pt x="2163327" y="2787656"/>
                    <a:pt x="2158565" y="2787656"/>
                  </a:cubicBezTo>
                  <a:cubicBezTo>
                    <a:pt x="2156366" y="2787656"/>
                    <a:pt x="2154168" y="2788389"/>
                    <a:pt x="2152703" y="2789855"/>
                  </a:cubicBezTo>
                  <a:cubicBezTo>
                    <a:pt x="2150871" y="2791320"/>
                    <a:pt x="2150139" y="2793518"/>
                    <a:pt x="2150139" y="2796083"/>
                  </a:cubicBezTo>
                  <a:cubicBezTo>
                    <a:pt x="2150139" y="2796083"/>
                    <a:pt x="2150139" y="2796083"/>
                    <a:pt x="2150139" y="2796449"/>
                  </a:cubicBezTo>
                  <a:lnTo>
                    <a:pt x="2036568" y="2848471"/>
                  </a:lnTo>
                  <a:lnTo>
                    <a:pt x="1946079" y="2762378"/>
                  </a:lnTo>
                  <a:cubicBezTo>
                    <a:pt x="1946079" y="2762378"/>
                    <a:pt x="1946445" y="2762378"/>
                    <a:pt x="1946445" y="2762012"/>
                  </a:cubicBezTo>
                  <a:cubicBezTo>
                    <a:pt x="1947911" y="2757249"/>
                    <a:pt x="1945346" y="2752486"/>
                    <a:pt x="1940950" y="2751021"/>
                  </a:cubicBezTo>
                  <a:cubicBezTo>
                    <a:pt x="1938752" y="2750288"/>
                    <a:pt x="1936553" y="2750288"/>
                    <a:pt x="1934355" y="2751387"/>
                  </a:cubicBezTo>
                  <a:cubicBezTo>
                    <a:pt x="1929959" y="2753585"/>
                    <a:pt x="1928127" y="2758714"/>
                    <a:pt x="1930325" y="2763111"/>
                  </a:cubicBezTo>
                  <a:cubicBezTo>
                    <a:pt x="1930325" y="2763111"/>
                    <a:pt x="1930325" y="2763111"/>
                    <a:pt x="1930325" y="2763111"/>
                  </a:cubicBezTo>
                  <a:cubicBezTo>
                    <a:pt x="1931791" y="2766041"/>
                    <a:pt x="1934721" y="2767873"/>
                    <a:pt x="1938019" y="2767873"/>
                  </a:cubicBezTo>
                  <a:cubicBezTo>
                    <a:pt x="1938385" y="2767873"/>
                    <a:pt x="1939118" y="2767507"/>
                    <a:pt x="1939484" y="2767507"/>
                  </a:cubicBezTo>
                  <a:lnTo>
                    <a:pt x="2003230" y="2863492"/>
                  </a:lnTo>
                  <a:lnTo>
                    <a:pt x="1988576" y="2870086"/>
                  </a:lnTo>
                  <a:cubicBezTo>
                    <a:pt x="1985645" y="2867522"/>
                    <a:pt x="1981249" y="2867888"/>
                    <a:pt x="1978318" y="2870453"/>
                  </a:cubicBezTo>
                  <a:cubicBezTo>
                    <a:pt x="1976852" y="2871918"/>
                    <a:pt x="1976120" y="2874116"/>
                    <a:pt x="1976120" y="2876314"/>
                  </a:cubicBezTo>
                  <a:lnTo>
                    <a:pt x="1905780" y="2915148"/>
                  </a:lnTo>
                  <a:lnTo>
                    <a:pt x="1787447" y="2904524"/>
                  </a:lnTo>
                  <a:cubicBezTo>
                    <a:pt x="1786348" y="2901959"/>
                    <a:pt x="1784149" y="2900127"/>
                    <a:pt x="1781219" y="2900127"/>
                  </a:cubicBezTo>
                  <a:cubicBezTo>
                    <a:pt x="1779021" y="2900127"/>
                    <a:pt x="1776822" y="2901593"/>
                    <a:pt x="1775723" y="2903425"/>
                  </a:cubicBezTo>
                  <a:lnTo>
                    <a:pt x="1689996" y="2893900"/>
                  </a:lnTo>
                  <a:lnTo>
                    <a:pt x="1643835" y="2820995"/>
                  </a:lnTo>
                  <a:cubicBezTo>
                    <a:pt x="1644934" y="2819163"/>
                    <a:pt x="1645301" y="2816599"/>
                    <a:pt x="1644202" y="2814401"/>
                  </a:cubicBezTo>
                  <a:cubicBezTo>
                    <a:pt x="1642736" y="2812202"/>
                    <a:pt x="1640172" y="2810737"/>
                    <a:pt x="1637607" y="2811103"/>
                  </a:cubicBezTo>
                  <a:lnTo>
                    <a:pt x="1576060" y="2709256"/>
                  </a:lnTo>
                  <a:lnTo>
                    <a:pt x="1580456" y="2629024"/>
                  </a:lnTo>
                  <a:cubicBezTo>
                    <a:pt x="1582654" y="2628292"/>
                    <a:pt x="1584119" y="2626826"/>
                    <a:pt x="1584852" y="2624628"/>
                  </a:cubicBezTo>
                  <a:cubicBezTo>
                    <a:pt x="1585951" y="2620965"/>
                    <a:pt x="1584119" y="2616935"/>
                    <a:pt x="1580456" y="2615103"/>
                  </a:cubicBezTo>
                  <a:lnTo>
                    <a:pt x="1580090" y="2599350"/>
                  </a:lnTo>
                  <a:lnTo>
                    <a:pt x="1694759" y="2614370"/>
                  </a:lnTo>
                  <a:cubicBezTo>
                    <a:pt x="1695492" y="2618034"/>
                    <a:pt x="1698789" y="2620599"/>
                    <a:pt x="1702452" y="2620599"/>
                  </a:cubicBezTo>
                  <a:lnTo>
                    <a:pt x="1702452" y="2620599"/>
                  </a:lnTo>
                  <a:cubicBezTo>
                    <a:pt x="1707215" y="2620599"/>
                    <a:pt x="1711245" y="2616569"/>
                    <a:pt x="1711245" y="2611806"/>
                  </a:cubicBezTo>
                  <a:cubicBezTo>
                    <a:pt x="1711245" y="2607043"/>
                    <a:pt x="1707215" y="2603013"/>
                    <a:pt x="1702452" y="2603013"/>
                  </a:cubicBezTo>
                  <a:lnTo>
                    <a:pt x="1702452" y="2603013"/>
                  </a:lnTo>
                  <a:cubicBezTo>
                    <a:pt x="1700254" y="2603013"/>
                    <a:pt x="1697690" y="2604113"/>
                    <a:pt x="1696224" y="2605944"/>
                  </a:cubicBezTo>
                  <a:lnTo>
                    <a:pt x="1578990" y="2562348"/>
                  </a:lnTo>
                  <a:lnTo>
                    <a:pt x="1575693" y="2437055"/>
                  </a:lnTo>
                  <a:cubicBezTo>
                    <a:pt x="1579723" y="2435589"/>
                    <a:pt x="1581921" y="2430826"/>
                    <a:pt x="1580456" y="2426430"/>
                  </a:cubicBezTo>
                  <a:cubicBezTo>
                    <a:pt x="1580456" y="2426064"/>
                    <a:pt x="1580090" y="2425697"/>
                    <a:pt x="1580090" y="2425331"/>
                  </a:cubicBezTo>
                  <a:cubicBezTo>
                    <a:pt x="1577891" y="2420935"/>
                    <a:pt x="1572762" y="2419469"/>
                    <a:pt x="1568366" y="2421667"/>
                  </a:cubicBezTo>
                  <a:cubicBezTo>
                    <a:pt x="1566168" y="2422767"/>
                    <a:pt x="1564703" y="2424598"/>
                    <a:pt x="1563970" y="2426796"/>
                  </a:cubicBezTo>
                  <a:cubicBezTo>
                    <a:pt x="1563237" y="2428994"/>
                    <a:pt x="1563237" y="2431559"/>
                    <a:pt x="1564336" y="2433391"/>
                  </a:cubicBezTo>
                  <a:cubicBezTo>
                    <a:pt x="1565069" y="2434490"/>
                    <a:pt x="1566168" y="2435223"/>
                    <a:pt x="1567267" y="2435955"/>
                  </a:cubicBezTo>
                  <a:lnTo>
                    <a:pt x="1544187" y="2549159"/>
                  </a:lnTo>
                  <a:lnTo>
                    <a:pt x="1529166" y="2543664"/>
                  </a:lnTo>
                  <a:cubicBezTo>
                    <a:pt x="1529166" y="2539634"/>
                    <a:pt x="1525869" y="2536337"/>
                    <a:pt x="1521839" y="2536337"/>
                  </a:cubicBezTo>
                  <a:cubicBezTo>
                    <a:pt x="1519641" y="2536337"/>
                    <a:pt x="1517443" y="2537436"/>
                    <a:pt x="1515977" y="2539267"/>
                  </a:cubicBezTo>
                  <a:lnTo>
                    <a:pt x="1438676" y="2517286"/>
                  </a:lnTo>
                  <a:lnTo>
                    <a:pt x="1362474" y="2426064"/>
                  </a:lnTo>
                  <a:cubicBezTo>
                    <a:pt x="1362841" y="2425331"/>
                    <a:pt x="1363573" y="2424598"/>
                    <a:pt x="1363573" y="2423865"/>
                  </a:cubicBezTo>
                  <a:cubicBezTo>
                    <a:pt x="1363573" y="2422034"/>
                    <a:pt x="1362841" y="2420202"/>
                    <a:pt x="1361375" y="2418737"/>
                  </a:cubicBezTo>
                  <a:cubicBezTo>
                    <a:pt x="1359544" y="2417271"/>
                    <a:pt x="1357345" y="2416538"/>
                    <a:pt x="1355147" y="2416905"/>
                  </a:cubicBezTo>
                  <a:lnTo>
                    <a:pt x="1301293" y="2349495"/>
                  </a:lnTo>
                  <a:lnTo>
                    <a:pt x="1320344" y="2265234"/>
                  </a:lnTo>
                  <a:cubicBezTo>
                    <a:pt x="1324007" y="2264501"/>
                    <a:pt x="1326205" y="2261204"/>
                    <a:pt x="1325473" y="2257540"/>
                  </a:cubicBezTo>
                  <a:cubicBezTo>
                    <a:pt x="1325106" y="2256075"/>
                    <a:pt x="1324373" y="2254609"/>
                    <a:pt x="1322908" y="2253510"/>
                  </a:cubicBezTo>
                  <a:lnTo>
                    <a:pt x="1351484" y="2138108"/>
                  </a:lnTo>
                  <a:lnTo>
                    <a:pt x="1411200" y="2084254"/>
                  </a:lnTo>
                  <a:cubicBezTo>
                    <a:pt x="1411932" y="2084620"/>
                    <a:pt x="1413031" y="2084987"/>
                    <a:pt x="1414130" y="2084987"/>
                  </a:cubicBezTo>
                  <a:cubicBezTo>
                    <a:pt x="1415230" y="2084987"/>
                    <a:pt x="1416695" y="2084620"/>
                    <a:pt x="1417794" y="2084254"/>
                  </a:cubicBezTo>
                  <a:cubicBezTo>
                    <a:pt x="1421091" y="2082422"/>
                    <a:pt x="1422923" y="2078392"/>
                    <a:pt x="1421458" y="2074729"/>
                  </a:cubicBezTo>
                  <a:lnTo>
                    <a:pt x="1432448" y="2063005"/>
                  </a:lnTo>
                  <a:lnTo>
                    <a:pt x="1502788" y="2154594"/>
                  </a:lnTo>
                  <a:cubicBezTo>
                    <a:pt x="1502056" y="2155693"/>
                    <a:pt x="1501323" y="2156793"/>
                    <a:pt x="1501323" y="2158258"/>
                  </a:cubicBezTo>
                  <a:cubicBezTo>
                    <a:pt x="1501323" y="2163020"/>
                    <a:pt x="1504987" y="2167050"/>
                    <a:pt x="1509749" y="2167050"/>
                  </a:cubicBezTo>
                  <a:cubicBezTo>
                    <a:pt x="1509749" y="2167050"/>
                    <a:pt x="1509749" y="2167050"/>
                    <a:pt x="1510116" y="2167050"/>
                  </a:cubicBezTo>
                  <a:cubicBezTo>
                    <a:pt x="1514878" y="2167417"/>
                    <a:pt x="1518908" y="2163753"/>
                    <a:pt x="1519274" y="2158991"/>
                  </a:cubicBezTo>
                  <a:cubicBezTo>
                    <a:pt x="1519641" y="2154228"/>
                    <a:pt x="1515977" y="2150198"/>
                    <a:pt x="1511215" y="2149832"/>
                  </a:cubicBezTo>
                  <a:cubicBezTo>
                    <a:pt x="1510848" y="2149832"/>
                    <a:pt x="1510482" y="2149832"/>
                    <a:pt x="1510116" y="2149832"/>
                  </a:cubicBezTo>
                  <a:lnTo>
                    <a:pt x="1458093" y="2035895"/>
                  </a:lnTo>
                  <a:lnTo>
                    <a:pt x="1544187" y="1945039"/>
                  </a:lnTo>
                  <a:cubicBezTo>
                    <a:pt x="1544919" y="1945405"/>
                    <a:pt x="1546018" y="1945771"/>
                    <a:pt x="1547118" y="1945771"/>
                  </a:cubicBezTo>
                  <a:cubicBezTo>
                    <a:pt x="1548583" y="1945771"/>
                    <a:pt x="1549682" y="1945405"/>
                    <a:pt x="1551147" y="1945039"/>
                  </a:cubicBezTo>
                  <a:cubicBezTo>
                    <a:pt x="1555544" y="1942841"/>
                    <a:pt x="1557009" y="1937712"/>
                    <a:pt x="1555177" y="1933316"/>
                  </a:cubicBezTo>
                  <a:cubicBezTo>
                    <a:pt x="1552979" y="1929285"/>
                    <a:pt x="1547850" y="1927454"/>
                    <a:pt x="1543454" y="1929285"/>
                  </a:cubicBezTo>
                  <a:cubicBezTo>
                    <a:pt x="1540157" y="1931117"/>
                    <a:pt x="1538691" y="1934781"/>
                    <a:pt x="1539424" y="1938444"/>
                  </a:cubicBezTo>
                  <a:lnTo>
                    <a:pt x="1443073" y="2002190"/>
                  </a:lnTo>
                  <a:lnTo>
                    <a:pt x="1436478" y="1987536"/>
                  </a:lnTo>
                  <a:cubicBezTo>
                    <a:pt x="1439043" y="1984606"/>
                    <a:pt x="1439043" y="1980209"/>
                    <a:pt x="1436112" y="1977278"/>
                  </a:cubicBezTo>
                  <a:cubicBezTo>
                    <a:pt x="1434646" y="1975813"/>
                    <a:pt x="1432448" y="1975080"/>
                    <a:pt x="1430250" y="1975080"/>
                  </a:cubicBezTo>
                  <a:lnTo>
                    <a:pt x="1391783" y="1906205"/>
                  </a:lnTo>
                  <a:cubicBezTo>
                    <a:pt x="1391783" y="1905839"/>
                    <a:pt x="1392149" y="1905472"/>
                    <a:pt x="1392149" y="1905106"/>
                  </a:cubicBezTo>
                  <a:cubicBezTo>
                    <a:pt x="1392149" y="1904374"/>
                    <a:pt x="1391783" y="1903274"/>
                    <a:pt x="1391050" y="1902542"/>
                  </a:cubicBezTo>
                  <a:lnTo>
                    <a:pt x="1401308" y="1786407"/>
                  </a:lnTo>
                  <a:cubicBezTo>
                    <a:pt x="1403872" y="1785308"/>
                    <a:pt x="1405704" y="1783110"/>
                    <a:pt x="1405704" y="1780179"/>
                  </a:cubicBezTo>
                  <a:cubicBezTo>
                    <a:pt x="1405704" y="1777981"/>
                    <a:pt x="1404239" y="1775783"/>
                    <a:pt x="1402407" y="1774684"/>
                  </a:cubicBezTo>
                  <a:lnTo>
                    <a:pt x="1411932" y="1688956"/>
                  </a:lnTo>
                  <a:lnTo>
                    <a:pt x="1484471" y="1642796"/>
                  </a:lnTo>
                  <a:cubicBezTo>
                    <a:pt x="1485570" y="1643528"/>
                    <a:pt x="1486669" y="1643895"/>
                    <a:pt x="1488134" y="1643895"/>
                  </a:cubicBezTo>
                  <a:cubicBezTo>
                    <a:pt x="1489233" y="1643895"/>
                    <a:pt x="1490333" y="1643528"/>
                    <a:pt x="1491432" y="1643162"/>
                  </a:cubicBezTo>
                  <a:cubicBezTo>
                    <a:pt x="1493996" y="1642063"/>
                    <a:pt x="1495461" y="1639132"/>
                    <a:pt x="1495095" y="1636568"/>
                  </a:cubicBezTo>
                  <a:lnTo>
                    <a:pt x="1596942" y="1575386"/>
                  </a:lnTo>
                  <a:lnTo>
                    <a:pt x="1677174" y="1579416"/>
                  </a:lnTo>
                  <a:cubicBezTo>
                    <a:pt x="1677174" y="1579416"/>
                    <a:pt x="1677174" y="1579783"/>
                    <a:pt x="1677174" y="1579783"/>
                  </a:cubicBezTo>
                  <a:cubicBezTo>
                    <a:pt x="1678273" y="1581614"/>
                    <a:pt x="1679738" y="1583080"/>
                    <a:pt x="1681936" y="1583813"/>
                  </a:cubicBezTo>
                  <a:cubicBezTo>
                    <a:pt x="1682669" y="1584179"/>
                    <a:pt x="1683402" y="1584179"/>
                    <a:pt x="1684501" y="1584179"/>
                  </a:cubicBezTo>
                  <a:cubicBezTo>
                    <a:pt x="1687432" y="1584179"/>
                    <a:pt x="1690362" y="1582347"/>
                    <a:pt x="1691461" y="1579416"/>
                  </a:cubicBezTo>
                  <a:lnTo>
                    <a:pt x="1707215" y="1579050"/>
                  </a:lnTo>
                  <a:lnTo>
                    <a:pt x="1692194" y="1693719"/>
                  </a:lnTo>
                  <a:cubicBezTo>
                    <a:pt x="1688531" y="1694452"/>
                    <a:pt x="1685966" y="1697749"/>
                    <a:pt x="1685966" y="1701413"/>
                  </a:cubicBezTo>
                  <a:cubicBezTo>
                    <a:pt x="1685966" y="1706175"/>
                    <a:pt x="1689630" y="1710205"/>
                    <a:pt x="1694392" y="1710205"/>
                  </a:cubicBezTo>
                  <a:cubicBezTo>
                    <a:pt x="1694392" y="1710205"/>
                    <a:pt x="1694392" y="1710205"/>
                    <a:pt x="1694392" y="1710205"/>
                  </a:cubicBezTo>
                  <a:lnTo>
                    <a:pt x="1694392" y="1710205"/>
                  </a:lnTo>
                  <a:cubicBezTo>
                    <a:pt x="1699155" y="1710205"/>
                    <a:pt x="1703185" y="1706542"/>
                    <a:pt x="1703185" y="1701779"/>
                  </a:cubicBezTo>
                  <a:cubicBezTo>
                    <a:pt x="1703185" y="1699215"/>
                    <a:pt x="1702086" y="1697016"/>
                    <a:pt x="1700254" y="1695551"/>
                  </a:cubicBezTo>
                  <a:lnTo>
                    <a:pt x="1743850" y="1578317"/>
                  </a:lnTo>
                  <a:lnTo>
                    <a:pt x="1868777" y="1575020"/>
                  </a:lnTo>
                  <a:cubicBezTo>
                    <a:pt x="1868777" y="1575020"/>
                    <a:pt x="1868777" y="1575386"/>
                    <a:pt x="1868777" y="1575386"/>
                  </a:cubicBezTo>
                  <a:cubicBezTo>
                    <a:pt x="1870976" y="1579783"/>
                    <a:pt x="1876104" y="1581614"/>
                    <a:pt x="1880501" y="1579416"/>
                  </a:cubicBezTo>
                  <a:cubicBezTo>
                    <a:pt x="1882699" y="1578317"/>
                    <a:pt x="1884165" y="1576485"/>
                    <a:pt x="1884897" y="1574287"/>
                  </a:cubicBezTo>
                  <a:cubicBezTo>
                    <a:pt x="1885630" y="1572089"/>
                    <a:pt x="1885630" y="1569525"/>
                    <a:pt x="1884531" y="1567693"/>
                  </a:cubicBezTo>
                  <a:cubicBezTo>
                    <a:pt x="1883432" y="1565495"/>
                    <a:pt x="1881600" y="1564029"/>
                    <a:pt x="1879402" y="1563297"/>
                  </a:cubicBezTo>
                  <a:cubicBezTo>
                    <a:pt x="1875738" y="1562198"/>
                    <a:pt x="1872075" y="1563663"/>
                    <a:pt x="1870243" y="1566960"/>
                  </a:cubicBezTo>
                  <a:lnTo>
                    <a:pt x="1757039" y="1543880"/>
                  </a:lnTo>
                  <a:lnTo>
                    <a:pt x="1762535" y="1528859"/>
                  </a:lnTo>
                  <a:cubicBezTo>
                    <a:pt x="1766198" y="1528493"/>
                    <a:pt x="1769495" y="1525562"/>
                    <a:pt x="1769495" y="1521532"/>
                  </a:cubicBezTo>
                  <a:cubicBezTo>
                    <a:pt x="1769495" y="1519334"/>
                    <a:pt x="1768396" y="1517136"/>
                    <a:pt x="1766931" y="1515670"/>
                  </a:cubicBezTo>
                  <a:lnTo>
                    <a:pt x="1788912" y="1438736"/>
                  </a:lnTo>
                  <a:lnTo>
                    <a:pt x="1788912" y="1438736"/>
                  </a:lnTo>
                  <a:lnTo>
                    <a:pt x="1789278" y="1438736"/>
                  </a:lnTo>
                  <a:lnTo>
                    <a:pt x="1880135" y="1362534"/>
                  </a:lnTo>
                  <a:cubicBezTo>
                    <a:pt x="1880867" y="1362900"/>
                    <a:pt x="1881600" y="1363633"/>
                    <a:pt x="1882333" y="1363633"/>
                  </a:cubicBezTo>
                  <a:cubicBezTo>
                    <a:pt x="1884165" y="1363633"/>
                    <a:pt x="1885996" y="1362900"/>
                    <a:pt x="1887462" y="1361435"/>
                  </a:cubicBezTo>
                  <a:cubicBezTo>
                    <a:pt x="1888927" y="1359603"/>
                    <a:pt x="1889660" y="1357405"/>
                    <a:pt x="1889294" y="1355207"/>
                  </a:cubicBezTo>
                  <a:lnTo>
                    <a:pt x="1956703" y="1301352"/>
                  </a:lnTo>
                  <a:lnTo>
                    <a:pt x="2040964" y="1320403"/>
                  </a:lnTo>
                  <a:cubicBezTo>
                    <a:pt x="2041331" y="1322601"/>
                    <a:pt x="2043163" y="1324433"/>
                    <a:pt x="2045361" y="1325166"/>
                  </a:cubicBezTo>
                  <a:cubicBezTo>
                    <a:pt x="2046094" y="1325532"/>
                    <a:pt x="2046826" y="1325532"/>
                    <a:pt x="2047559" y="1325532"/>
                  </a:cubicBezTo>
                  <a:cubicBezTo>
                    <a:pt x="2049391" y="1325532"/>
                    <a:pt x="2051589" y="1324433"/>
                    <a:pt x="2052688" y="1322967"/>
                  </a:cubicBezTo>
                  <a:lnTo>
                    <a:pt x="2167724" y="1351543"/>
                  </a:lnTo>
                  <a:lnTo>
                    <a:pt x="2221578" y="1411259"/>
                  </a:lnTo>
                  <a:cubicBezTo>
                    <a:pt x="2220479" y="1413457"/>
                    <a:pt x="2220479" y="1415655"/>
                    <a:pt x="2221578" y="1417853"/>
                  </a:cubicBezTo>
                  <a:cubicBezTo>
                    <a:pt x="2223043" y="1420418"/>
                    <a:pt x="2225608" y="1422250"/>
                    <a:pt x="2228539" y="1422250"/>
                  </a:cubicBezTo>
                  <a:cubicBezTo>
                    <a:pt x="2229271" y="1422250"/>
                    <a:pt x="2230371" y="1421883"/>
                    <a:pt x="2231103" y="1421517"/>
                  </a:cubicBezTo>
                  <a:lnTo>
                    <a:pt x="2242460" y="1432508"/>
                  </a:lnTo>
                  <a:lnTo>
                    <a:pt x="2151238" y="1502482"/>
                  </a:lnTo>
                  <a:cubicBezTo>
                    <a:pt x="2147941" y="1500650"/>
                    <a:pt x="2144277" y="1501016"/>
                    <a:pt x="2141346" y="1503214"/>
                  </a:cubicBezTo>
                  <a:cubicBezTo>
                    <a:pt x="2139880" y="1504680"/>
                    <a:pt x="2138782" y="1506878"/>
                    <a:pt x="2138782" y="1509442"/>
                  </a:cubicBezTo>
                  <a:cubicBezTo>
                    <a:pt x="2138782" y="1514205"/>
                    <a:pt x="2142445" y="1518235"/>
                    <a:pt x="2147208" y="1518235"/>
                  </a:cubicBezTo>
                  <a:cubicBezTo>
                    <a:pt x="2151970" y="1518235"/>
                    <a:pt x="2156000" y="1514571"/>
                    <a:pt x="2156000" y="1509442"/>
                  </a:cubicBezTo>
                  <a:cubicBezTo>
                    <a:pt x="2156000" y="1509442"/>
                    <a:pt x="2156000" y="1509442"/>
                    <a:pt x="2156000" y="1509076"/>
                  </a:cubicBezTo>
                  <a:lnTo>
                    <a:pt x="2269570" y="1457053"/>
                  </a:lnTo>
                  <a:lnTo>
                    <a:pt x="2360060" y="1543147"/>
                  </a:lnTo>
                  <a:cubicBezTo>
                    <a:pt x="2359327" y="1545345"/>
                    <a:pt x="2359327" y="1547910"/>
                    <a:pt x="2360427" y="1550108"/>
                  </a:cubicBezTo>
                  <a:cubicBezTo>
                    <a:pt x="2362991" y="1554138"/>
                    <a:pt x="2368120" y="1555603"/>
                    <a:pt x="2372516" y="1553405"/>
                  </a:cubicBezTo>
                  <a:cubicBezTo>
                    <a:pt x="2376546" y="1551207"/>
                    <a:pt x="2378011" y="1546444"/>
                    <a:pt x="2376180" y="1542414"/>
                  </a:cubicBezTo>
                  <a:cubicBezTo>
                    <a:pt x="2374348" y="1539483"/>
                    <a:pt x="2370684" y="1537652"/>
                    <a:pt x="2367021" y="1538384"/>
                  </a:cubicBezTo>
                  <a:lnTo>
                    <a:pt x="2303275" y="1442033"/>
                  </a:lnTo>
                  <a:lnTo>
                    <a:pt x="2317930" y="1435439"/>
                  </a:lnTo>
                  <a:cubicBezTo>
                    <a:pt x="2320860" y="1438003"/>
                    <a:pt x="2325623" y="1438003"/>
                    <a:pt x="2328187" y="1435072"/>
                  </a:cubicBezTo>
                  <a:cubicBezTo>
                    <a:pt x="2329653" y="1433607"/>
                    <a:pt x="2330385" y="1431409"/>
                    <a:pt x="2330385" y="1429211"/>
                  </a:cubicBezTo>
                  <a:lnTo>
                    <a:pt x="2399260" y="1391110"/>
                  </a:lnTo>
                  <a:cubicBezTo>
                    <a:pt x="2399627" y="1391110"/>
                    <a:pt x="2399993" y="1391476"/>
                    <a:pt x="2400360" y="1391476"/>
                  </a:cubicBezTo>
                  <a:lnTo>
                    <a:pt x="2400360" y="1391476"/>
                  </a:lnTo>
                  <a:cubicBezTo>
                    <a:pt x="2401092" y="1391476"/>
                    <a:pt x="2402191" y="1391110"/>
                    <a:pt x="2402924" y="1390377"/>
                  </a:cubicBezTo>
                  <a:lnTo>
                    <a:pt x="2519058" y="1400635"/>
                  </a:lnTo>
                  <a:cubicBezTo>
                    <a:pt x="2520158" y="1403199"/>
                    <a:pt x="2522356" y="1405031"/>
                    <a:pt x="2525287" y="1405031"/>
                  </a:cubicBezTo>
                  <a:lnTo>
                    <a:pt x="2525287" y="1405031"/>
                  </a:lnTo>
                  <a:cubicBezTo>
                    <a:pt x="2527485" y="1405031"/>
                    <a:pt x="2529683" y="1403932"/>
                    <a:pt x="2530782" y="1401734"/>
                  </a:cubicBezTo>
                  <a:lnTo>
                    <a:pt x="2616509" y="1411259"/>
                  </a:lnTo>
                  <a:lnTo>
                    <a:pt x="2663036" y="1484164"/>
                  </a:lnTo>
                  <a:cubicBezTo>
                    <a:pt x="2662670" y="1484530"/>
                    <a:pt x="2662304" y="1484897"/>
                    <a:pt x="2662304" y="1485263"/>
                  </a:cubicBezTo>
                  <a:cubicBezTo>
                    <a:pt x="2660838" y="1488926"/>
                    <a:pt x="2663036" y="1493323"/>
                    <a:pt x="2667066" y="1494422"/>
                  </a:cubicBezTo>
                  <a:cubicBezTo>
                    <a:pt x="2667799" y="1494788"/>
                    <a:pt x="2668532" y="1494788"/>
                    <a:pt x="2669264" y="1494788"/>
                  </a:cubicBezTo>
                  <a:lnTo>
                    <a:pt x="2669631" y="1494788"/>
                  </a:lnTo>
                  <a:lnTo>
                    <a:pt x="2698572" y="1542781"/>
                  </a:lnTo>
                  <a:cubicBezTo>
                    <a:pt x="2714692" y="1569158"/>
                    <a:pt x="2730446" y="1595536"/>
                    <a:pt x="2730812" y="1596269"/>
                  </a:cubicBezTo>
                  <a:lnTo>
                    <a:pt x="2726416" y="1676500"/>
                  </a:lnTo>
                  <a:cubicBezTo>
                    <a:pt x="2724217" y="1677233"/>
                    <a:pt x="2722752" y="1679065"/>
                    <a:pt x="2722019" y="1680897"/>
                  </a:cubicBezTo>
                  <a:cubicBezTo>
                    <a:pt x="2721287" y="1682729"/>
                    <a:pt x="2721653" y="1684927"/>
                    <a:pt x="2722386" y="1687125"/>
                  </a:cubicBezTo>
                  <a:cubicBezTo>
                    <a:pt x="2723119" y="1688590"/>
                    <a:pt x="2724584" y="1689689"/>
                    <a:pt x="2726049" y="1690422"/>
                  </a:cubicBezTo>
                  <a:lnTo>
                    <a:pt x="2726416" y="1706175"/>
                  </a:lnTo>
                  <a:lnTo>
                    <a:pt x="2611746" y="1691155"/>
                  </a:lnTo>
                  <a:cubicBezTo>
                    <a:pt x="2611380" y="1689689"/>
                    <a:pt x="2611014" y="1688590"/>
                    <a:pt x="2610281" y="1687491"/>
                  </a:cubicBezTo>
                  <a:cubicBezTo>
                    <a:pt x="2606984" y="1684194"/>
                    <a:pt x="2601488" y="1683828"/>
                    <a:pt x="2597825" y="1687491"/>
                  </a:cubicBezTo>
                  <a:cubicBezTo>
                    <a:pt x="2595993" y="1688956"/>
                    <a:pt x="2595260" y="1691155"/>
                    <a:pt x="2595260" y="1693719"/>
                  </a:cubicBezTo>
                  <a:cubicBezTo>
                    <a:pt x="2595260" y="1695917"/>
                    <a:pt x="2595993" y="1698115"/>
                    <a:pt x="2597825" y="1699947"/>
                  </a:cubicBezTo>
                  <a:cubicBezTo>
                    <a:pt x="2599290" y="1701779"/>
                    <a:pt x="2601488" y="1702512"/>
                    <a:pt x="2604053" y="1702512"/>
                  </a:cubicBezTo>
                  <a:lnTo>
                    <a:pt x="2604053" y="1702512"/>
                  </a:lnTo>
                  <a:cubicBezTo>
                    <a:pt x="2606251" y="1702512"/>
                    <a:pt x="2608815" y="1701413"/>
                    <a:pt x="2610281" y="1699581"/>
                  </a:cubicBezTo>
                  <a:lnTo>
                    <a:pt x="2727515" y="1743177"/>
                  </a:lnTo>
                  <a:lnTo>
                    <a:pt x="2730812" y="1868104"/>
                  </a:lnTo>
                  <a:cubicBezTo>
                    <a:pt x="2726416" y="1869936"/>
                    <a:pt x="2724584" y="1875065"/>
                    <a:pt x="2726416" y="1879461"/>
                  </a:cubicBezTo>
                  <a:cubicBezTo>
                    <a:pt x="2727515" y="1881659"/>
                    <a:pt x="2729346" y="1883491"/>
                    <a:pt x="2731544" y="1884224"/>
                  </a:cubicBezTo>
                  <a:cubicBezTo>
                    <a:pt x="2732277" y="1884590"/>
                    <a:pt x="2733376" y="1884590"/>
                    <a:pt x="2734109" y="1884590"/>
                  </a:cubicBezTo>
                  <a:cubicBezTo>
                    <a:pt x="2737773" y="1884590"/>
                    <a:pt x="2741070" y="1882026"/>
                    <a:pt x="2742535" y="1878729"/>
                  </a:cubicBezTo>
                  <a:cubicBezTo>
                    <a:pt x="2743268" y="1876531"/>
                    <a:pt x="2743268" y="1874332"/>
                    <a:pt x="2742169" y="1872134"/>
                  </a:cubicBezTo>
                  <a:cubicBezTo>
                    <a:pt x="2741436" y="1871035"/>
                    <a:pt x="2740337" y="1870302"/>
                    <a:pt x="2739238" y="1869570"/>
                  </a:cubicBezTo>
                  <a:lnTo>
                    <a:pt x="2762318" y="1756000"/>
                  </a:lnTo>
                  <a:lnTo>
                    <a:pt x="2777339" y="1761495"/>
                  </a:lnTo>
                  <a:cubicBezTo>
                    <a:pt x="2777706" y="1765525"/>
                    <a:pt x="2780636" y="1768456"/>
                    <a:pt x="2784666" y="1768456"/>
                  </a:cubicBezTo>
                  <a:lnTo>
                    <a:pt x="2784666" y="1768456"/>
                  </a:lnTo>
                  <a:cubicBezTo>
                    <a:pt x="2786864" y="1768456"/>
                    <a:pt x="2789063" y="1767357"/>
                    <a:pt x="2790528" y="1765525"/>
                  </a:cubicBezTo>
                  <a:lnTo>
                    <a:pt x="2867463" y="1787506"/>
                  </a:lnTo>
                  <a:lnTo>
                    <a:pt x="2943664" y="1878729"/>
                  </a:lnTo>
                  <a:cubicBezTo>
                    <a:pt x="2943298" y="1879461"/>
                    <a:pt x="2942932" y="1880194"/>
                    <a:pt x="2942932" y="1880927"/>
                  </a:cubicBezTo>
                  <a:cubicBezTo>
                    <a:pt x="2942932" y="1882759"/>
                    <a:pt x="2943664" y="1884957"/>
                    <a:pt x="2945130" y="1886056"/>
                  </a:cubicBezTo>
                  <a:cubicBezTo>
                    <a:pt x="2946595" y="1887521"/>
                    <a:pt x="2948427" y="1888254"/>
                    <a:pt x="2950259" y="1888254"/>
                  </a:cubicBezTo>
                  <a:cubicBezTo>
                    <a:pt x="2950625" y="1888254"/>
                    <a:pt x="2950991" y="1887888"/>
                    <a:pt x="2951358" y="1887888"/>
                  </a:cubicBezTo>
                  <a:lnTo>
                    <a:pt x="2991657" y="1938444"/>
                  </a:lnTo>
                  <a:lnTo>
                    <a:pt x="3005579" y="1955663"/>
                  </a:lnTo>
                  <a:lnTo>
                    <a:pt x="2986894" y="2039925"/>
                  </a:lnTo>
                  <a:cubicBezTo>
                    <a:pt x="2983231" y="2040658"/>
                    <a:pt x="2981033" y="2044321"/>
                    <a:pt x="2981765" y="2047985"/>
                  </a:cubicBezTo>
                  <a:cubicBezTo>
                    <a:pt x="2981765" y="2048718"/>
                    <a:pt x="2982132" y="2049084"/>
                    <a:pt x="2982498" y="2049817"/>
                  </a:cubicBezTo>
                  <a:cubicBezTo>
                    <a:pt x="2982865" y="2050549"/>
                    <a:pt x="2983597" y="2050916"/>
                    <a:pt x="2984330" y="2051282"/>
                  </a:cubicBezTo>
                  <a:lnTo>
                    <a:pt x="2955754" y="2166684"/>
                  </a:lnTo>
                  <a:lnTo>
                    <a:pt x="2896038" y="2220538"/>
                  </a:lnTo>
                  <a:cubicBezTo>
                    <a:pt x="2892375" y="2218706"/>
                    <a:pt x="2887979" y="2220172"/>
                    <a:pt x="2886147" y="2223835"/>
                  </a:cubicBezTo>
                  <a:cubicBezTo>
                    <a:pt x="2885047" y="2225667"/>
                    <a:pt x="2885047" y="2228232"/>
                    <a:pt x="2886147" y="2230064"/>
                  </a:cubicBezTo>
                  <a:lnTo>
                    <a:pt x="2875156" y="2241787"/>
                  </a:lnTo>
                  <a:lnTo>
                    <a:pt x="2804816" y="2149832"/>
                  </a:lnTo>
                  <a:cubicBezTo>
                    <a:pt x="2805549" y="2148733"/>
                    <a:pt x="2806281" y="2147634"/>
                    <a:pt x="2806281" y="2146168"/>
                  </a:cubicBezTo>
                  <a:cubicBezTo>
                    <a:pt x="2806281" y="2143970"/>
                    <a:pt x="2805549" y="2141772"/>
                    <a:pt x="2803717" y="2139940"/>
                  </a:cubicBezTo>
                  <a:cubicBezTo>
                    <a:pt x="2800419" y="2136643"/>
                    <a:pt x="2794924" y="2136643"/>
                    <a:pt x="2791261" y="2139940"/>
                  </a:cubicBezTo>
                  <a:cubicBezTo>
                    <a:pt x="2787963" y="2143237"/>
                    <a:pt x="2787963" y="2148733"/>
                    <a:pt x="2791261" y="2152396"/>
                  </a:cubicBezTo>
                  <a:cubicBezTo>
                    <a:pt x="2792726" y="2154228"/>
                    <a:pt x="2795290" y="2154961"/>
                    <a:pt x="2797488" y="2154961"/>
                  </a:cubicBezTo>
                  <a:cubicBezTo>
                    <a:pt x="2797488" y="2154961"/>
                    <a:pt x="2797488" y="2154961"/>
                    <a:pt x="2797855" y="2154961"/>
                  </a:cubicBezTo>
                  <a:lnTo>
                    <a:pt x="2849877" y="2268531"/>
                  </a:lnTo>
                  <a:lnTo>
                    <a:pt x="2763784" y="2359021"/>
                  </a:lnTo>
                  <a:cubicBezTo>
                    <a:pt x="2761586" y="2358288"/>
                    <a:pt x="2759021" y="2358288"/>
                    <a:pt x="2756823" y="2359387"/>
                  </a:cubicBezTo>
                  <a:cubicBezTo>
                    <a:pt x="2754625" y="2360486"/>
                    <a:pt x="2753160" y="2362318"/>
                    <a:pt x="2752427" y="2364516"/>
                  </a:cubicBezTo>
                  <a:cubicBezTo>
                    <a:pt x="2750961" y="2369279"/>
                    <a:pt x="2753526" y="2374041"/>
                    <a:pt x="2757922" y="2375507"/>
                  </a:cubicBezTo>
                  <a:cubicBezTo>
                    <a:pt x="2758655" y="2375873"/>
                    <a:pt x="2759754" y="2375873"/>
                    <a:pt x="2760487" y="2375873"/>
                  </a:cubicBezTo>
                  <a:cubicBezTo>
                    <a:pt x="2761952" y="2375873"/>
                    <a:pt x="2763051" y="2375507"/>
                    <a:pt x="2764516" y="2375140"/>
                  </a:cubicBezTo>
                  <a:cubicBezTo>
                    <a:pt x="2767814" y="2373309"/>
                    <a:pt x="2769279" y="2369645"/>
                    <a:pt x="2768547" y="2365981"/>
                  </a:cubicBezTo>
                  <a:lnTo>
                    <a:pt x="2864898" y="2302236"/>
                  </a:lnTo>
                  <a:lnTo>
                    <a:pt x="2871493" y="2316890"/>
                  </a:lnTo>
                  <a:cubicBezTo>
                    <a:pt x="2868928" y="2319821"/>
                    <a:pt x="2868928" y="2324217"/>
                    <a:pt x="2871859" y="2327148"/>
                  </a:cubicBezTo>
                  <a:cubicBezTo>
                    <a:pt x="2873324" y="2328613"/>
                    <a:pt x="2875522" y="2329346"/>
                    <a:pt x="2877354" y="2329712"/>
                  </a:cubicBezTo>
                  <a:cubicBezTo>
                    <a:pt x="2877354" y="2329712"/>
                    <a:pt x="2877720" y="2329712"/>
                    <a:pt x="2877720" y="2329712"/>
                  </a:cubicBezTo>
                  <a:lnTo>
                    <a:pt x="2916554" y="2400052"/>
                  </a:lnTo>
                  <a:lnTo>
                    <a:pt x="2905930" y="2518385"/>
                  </a:lnTo>
                  <a:cubicBezTo>
                    <a:pt x="2903365" y="2519484"/>
                    <a:pt x="2901533" y="2521683"/>
                    <a:pt x="2901533" y="2524613"/>
                  </a:cubicBezTo>
                  <a:cubicBezTo>
                    <a:pt x="2901533" y="2526812"/>
                    <a:pt x="2902633" y="2529010"/>
                    <a:pt x="2904831" y="2530108"/>
                  </a:cubicBezTo>
                  <a:lnTo>
                    <a:pt x="2895306" y="2615836"/>
                  </a:lnTo>
                  <a:lnTo>
                    <a:pt x="2821302" y="2663096"/>
                  </a:lnTo>
                  <a:close/>
                  <a:moveTo>
                    <a:pt x="2300344" y="3044105"/>
                  </a:moveTo>
                  <a:lnTo>
                    <a:pt x="2284225" y="3056561"/>
                  </a:lnTo>
                  <a:lnTo>
                    <a:pt x="2281294" y="3047769"/>
                  </a:lnTo>
                  <a:lnTo>
                    <a:pt x="2300344" y="3044105"/>
                  </a:lnTo>
                  <a:close/>
                  <a:moveTo>
                    <a:pt x="2316464" y="3031649"/>
                  </a:moveTo>
                  <a:cubicBezTo>
                    <a:pt x="2313899" y="3029817"/>
                    <a:pt x="2310236" y="3030184"/>
                    <a:pt x="2308038" y="3033115"/>
                  </a:cubicBezTo>
                  <a:cubicBezTo>
                    <a:pt x="2307305" y="3033847"/>
                    <a:pt x="2306939" y="3034946"/>
                    <a:pt x="2306939" y="3036046"/>
                  </a:cubicBezTo>
                  <a:lnTo>
                    <a:pt x="2279096" y="3041174"/>
                  </a:lnTo>
                  <a:lnTo>
                    <a:pt x="2263709" y="2993182"/>
                  </a:lnTo>
                  <a:lnTo>
                    <a:pt x="2263709" y="2993182"/>
                  </a:lnTo>
                  <a:lnTo>
                    <a:pt x="2342475" y="3010767"/>
                  </a:lnTo>
                  <a:lnTo>
                    <a:pt x="2316464" y="3031649"/>
                  </a:lnTo>
                  <a:close/>
                  <a:moveTo>
                    <a:pt x="2083462" y="3214094"/>
                  </a:moveTo>
                  <a:lnTo>
                    <a:pt x="2084927" y="3202737"/>
                  </a:lnTo>
                  <a:lnTo>
                    <a:pt x="2092987" y="3206401"/>
                  </a:lnTo>
                  <a:lnTo>
                    <a:pt x="2083462" y="3214094"/>
                  </a:lnTo>
                  <a:close/>
                  <a:moveTo>
                    <a:pt x="1873540" y="3178924"/>
                  </a:moveTo>
                  <a:lnTo>
                    <a:pt x="1866946" y="3168666"/>
                  </a:lnTo>
                  <a:lnTo>
                    <a:pt x="1875738" y="3167567"/>
                  </a:lnTo>
                  <a:lnTo>
                    <a:pt x="1873540" y="3178924"/>
                  </a:lnTo>
                  <a:close/>
                  <a:moveTo>
                    <a:pt x="1740187" y="2956913"/>
                  </a:moveTo>
                  <a:lnTo>
                    <a:pt x="1734691" y="2964240"/>
                  </a:lnTo>
                  <a:lnTo>
                    <a:pt x="1723334" y="2947387"/>
                  </a:lnTo>
                  <a:lnTo>
                    <a:pt x="1740187" y="2956913"/>
                  </a:lnTo>
                  <a:close/>
                  <a:moveTo>
                    <a:pt x="1720037" y="2937862"/>
                  </a:moveTo>
                  <a:cubicBezTo>
                    <a:pt x="1720404" y="2936763"/>
                    <a:pt x="1720037" y="2935298"/>
                    <a:pt x="1719671" y="2934199"/>
                  </a:cubicBezTo>
                  <a:cubicBezTo>
                    <a:pt x="1718205" y="2931634"/>
                    <a:pt x="1715275" y="2930169"/>
                    <a:pt x="1712344" y="2930535"/>
                  </a:cubicBezTo>
                  <a:lnTo>
                    <a:pt x="1694392" y="2901959"/>
                  </a:lnTo>
                  <a:lnTo>
                    <a:pt x="1774990" y="2911118"/>
                  </a:lnTo>
                  <a:lnTo>
                    <a:pt x="1744583" y="2951417"/>
                  </a:lnTo>
                  <a:lnTo>
                    <a:pt x="1720037" y="2937862"/>
                  </a:lnTo>
                  <a:close/>
                  <a:moveTo>
                    <a:pt x="1947911" y="3378954"/>
                  </a:moveTo>
                  <a:lnTo>
                    <a:pt x="1875738" y="3297257"/>
                  </a:lnTo>
                  <a:cubicBezTo>
                    <a:pt x="1875738" y="3296891"/>
                    <a:pt x="1875738" y="3296891"/>
                    <a:pt x="1875738" y="3296524"/>
                  </a:cubicBezTo>
                  <a:lnTo>
                    <a:pt x="1970258" y="3244868"/>
                  </a:lnTo>
                  <a:lnTo>
                    <a:pt x="2042796" y="3324367"/>
                  </a:lnTo>
                  <a:cubicBezTo>
                    <a:pt x="2042796" y="3324733"/>
                    <a:pt x="2042430" y="3324733"/>
                    <a:pt x="2042430" y="3325100"/>
                  </a:cubicBezTo>
                  <a:lnTo>
                    <a:pt x="1947911" y="3378954"/>
                  </a:lnTo>
                  <a:close/>
                  <a:moveTo>
                    <a:pt x="1957802" y="2938228"/>
                  </a:moveTo>
                  <a:lnTo>
                    <a:pt x="1964763" y="2940427"/>
                  </a:lnTo>
                  <a:lnTo>
                    <a:pt x="1962565" y="2943724"/>
                  </a:lnTo>
                  <a:lnTo>
                    <a:pt x="1955238" y="2942991"/>
                  </a:lnTo>
                  <a:lnTo>
                    <a:pt x="1957802" y="2938228"/>
                  </a:lnTo>
                  <a:close/>
                  <a:moveTo>
                    <a:pt x="1971357" y="2942258"/>
                  </a:moveTo>
                  <a:lnTo>
                    <a:pt x="1981615" y="2945189"/>
                  </a:lnTo>
                  <a:lnTo>
                    <a:pt x="1970258" y="2944090"/>
                  </a:lnTo>
                  <a:lnTo>
                    <a:pt x="1971357" y="2942258"/>
                  </a:lnTo>
                  <a:close/>
                  <a:moveTo>
                    <a:pt x="1958901" y="2950318"/>
                  </a:moveTo>
                  <a:lnTo>
                    <a:pt x="1924097" y="3008202"/>
                  </a:lnTo>
                  <a:lnTo>
                    <a:pt x="1952307" y="2949585"/>
                  </a:lnTo>
                  <a:lnTo>
                    <a:pt x="1958901" y="2950318"/>
                  </a:lnTo>
                  <a:close/>
                  <a:moveTo>
                    <a:pt x="1968426" y="2934199"/>
                  </a:moveTo>
                  <a:lnTo>
                    <a:pt x="1960733" y="2932001"/>
                  </a:lnTo>
                  <a:lnTo>
                    <a:pt x="1967327" y="2918812"/>
                  </a:lnTo>
                  <a:lnTo>
                    <a:pt x="1981615" y="2912584"/>
                  </a:lnTo>
                  <a:lnTo>
                    <a:pt x="1968426" y="2934199"/>
                  </a:lnTo>
                  <a:close/>
                  <a:moveTo>
                    <a:pt x="1954138" y="2930169"/>
                  </a:moveTo>
                  <a:lnTo>
                    <a:pt x="1946445" y="2927971"/>
                  </a:lnTo>
                  <a:lnTo>
                    <a:pt x="1957802" y="2923208"/>
                  </a:lnTo>
                  <a:lnTo>
                    <a:pt x="1954138" y="2930169"/>
                  </a:lnTo>
                  <a:close/>
                  <a:moveTo>
                    <a:pt x="1951207" y="2936397"/>
                  </a:moveTo>
                  <a:lnTo>
                    <a:pt x="1948277" y="2942258"/>
                  </a:lnTo>
                  <a:lnTo>
                    <a:pt x="1918968" y="2939694"/>
                  </a:lnTo>
                  <a:lnTo>
                    <a:pt x="1936553" y="2932001"/>
                  </a:lnTo>
                  <a:lnTo>
                    <a:pt x="1951207" y="2936397"/>
                  </a:lnTo>
                  <a:close/>
                  <a:moveTo>
                    <a:pt x="1898086" y="3061324"/>
                  </a:moveTo>
                  <a:lnTo>
                    <a:pt x="1897720" y="3063522"/>
                  </a:lnTo>
                  <a:lnTo>
                    <a:pt x="1897353" y="3063522"/>
                  </a:lnTo>
                  <a:lnTo>
                    <a:pt x="1898086" y="3061324"/>
                  </a:lnTo>
                  <a:close/>
                  <a:moveTo>
                    <a:pt x="1905413" y="3059492"/>
                  </a:moveTo>
                  <a:lnTo>
                    <a:pt x="1906878" y="3063889"/>
                  </a:lnTo>
                  <a:lnTo>
                    <a:pt x="1904314" y="3063889"/>
                  </a:lnTo>
                  <a:lnTo>
                    <a:pt x="1905413" y="3059492"/>
                  </a:lnTo>
                  <a:close/>
                  <a:moveTo>
                    <a:pt x="1909809" y="3051432"/>
                  </a:moveTo>
                  <a:lnTo>
                    <a:pt x="1967327" y="3067552"/>
                  </a:lnTo>
                  <a:lnTo>
                    <a:pt x="1914206" y="3064255"/>
                  </a:lnTo>
                  <a:lnTo>
                    <a:pt x="1909809" y="3051432"/>
                  </a:lnTo>
                  <a:close/>
                  <a:moveTo>
                    <a:pt x="1909809" y="3044472"/>
                  </a:moveTo>
                  <a:lnTo>
                    <a:pt x="1909809" y="3044472"/>
                  </a:lnTo>
                  <a:lnTo>
                    <a:pt x="1966228" y="2950685"/>
                  </a:lnTo>
                  <a:lnTo>
                    <a:pt x="2014953" y="2955081"/>
                  </a:lnTo>
                  <a:lnTo>
                    <a:pt x="2015320" y="2955081"/>
                  </a:lnTo>
                  <a:cubicBezTo>
                    <a:pt x="2017151" y="2955081"/>
                    <a:pt x="2018617" y="2953616"/>
                    <a:pt x="2018617" y="2951784"/>
                  </a:cubicBezTo>
                  <a:cubicBezTo>
                    <a:pt x="2018617" y="2951417"/>
                    <a:pt x="2018617" y="2950685"/>
                    <a:pt x="2018251" y="2950318"/>
                  </a:cubicBezTo>
                  <a:lnTo>
                    <a:pt x="2018251" y="2950318"/>
                  </a:lnTo>
                  <a:cubicBezTo>
                    <a:pt x="2018251" y="2950318"/>
                    <a:pt x="2018251" y="2950318"/>
                    <a:pt x="2018251" y="2949952"/>
                  </a:cubicBezTo>
                  <a:cubicBezTo>
                    <a:pt x="2018251" y="2949585"/>
                    <a:pt x="2017884" y="2949585"/>
                    <a:pt x="2017518" y="2949585"/>
                  </a:cubicBezTo>
                  <a:cubicBezTo>
                    <a:pt x="2017151" y="2949585"/>
                    <a:pt x="2016785" y="2948487"/>
                    <a:pt x="2016419" y="2948487"/>
                  </a:cubicBezTo>
                  <a:lnTo>
                    <a:pt x="1975020" y="2936397"/>
                  </a:lnTo>
                  <a:lnTo>
                    <a:pt x="1992239" y="2907821"/>
                  </a:lnTo>
                  <a:lnTo>
                    <a:pt x="2029608" y="2891702"/>
                  </a:lnTo>
                  <a:lnTo>
                    <a:pt x="2059649" y="2919178"/>
                  </a:lnTo>
                  <a:lnTo>
                    <a:pt x="2066609" y="2951784"/>
                  </a:lnTo>
                  <a:lnTo>
                    <a:pt x="2026310" y="2949952"/>
                  </a:lnTo>
                  <a:cubicBezTo>
                    <a:pt x="2025944" y="2949585"/>
                    <a:pt x="2025578" y="2948853"/>
                    <a:pt x="2024845" y="2948853"/>
                  </a:cubicBezTo>
                  <a:cubicBezTo>
                    <a:pt x="2024478" y="2948853"/>
                    <a:pt x="2023746" y="2948487"/>
                    <a:pt x="2023380" y="2948487"/>
                  </a:cubicBezTo>
                  <a:cubicBezTo>
                    <a:pt x="2020815" y="2948487"/>
                    <a:pt x="2018617" y="2950685"/>
                    <a:pt x="2018617" y="2953249"/>
                  </a:cubicBezTo>
                  <a:cubicBezTo>
                    <a:pt x="2018617" y="2955447"/>
                    <a:pt x="2020082" y="2957279"/>
                    <a:pt x="2021914" y="2957645"/>
                  </a:cubicBezTo>
                  <a:cubicBezTo>
                    <a:pt x="2022280" y="2957645"/>
                    <a:pt x="2023013" y="2958012"/>
                    <a:pt x="2023380" y="2958012"/>
                  </a:cubicBezTo>
                  <a:cubicBezTo>
                    <a:pt x="2024112" y="2958012"/>
                    <a:pt x="2024845" y="2957645"/>
                    <a:pt x="2025578" y="2957279"/>
                  </a:cubicBezTo>
                  <a:lnTo>
                    <a:pt x="2070273" y="2968270"/>
                  </a:lnTo>
                  <a:lnTo>
                    <a:pt x="2092987" y="3075245"/>
                  </a:lnTo>
                  <a:lnTo>
                    <a:pt x="2092987" y="3075245"/>
                  </a:lnTo>
                  <a:lnTo>
                    <a:pt x="1999933" y="3069750"/>
                  </a:lnTo>
                  <a:lnTo>
                    <a:pt x="1909809" y="3044472"/>
                  </a:lnTo>
                  <a:close/>
                  <a:moveTo>
                    <a:pt x="2068441" y="2960943"/>
                  </a:moveTo>
                  <a:lnTo>
                    <a:pt x="2057084" y="2958012"/>
                  </a:lnTo>
                  <a:lnTo>
                    <a:pt x="2067709" y="2958378"/>
                  </a:lnTo>
                  <a:lnTo>
                    <a:pt x="2068441" y="2960943"/>
                  </a:lnTo>
                  <a:close/>
                  <a:moveTo>
                    <a:pt x="2077234" y="2970102"/>
                  </a:moveTo>
                  <a:lnTo>
                    <a:pt x="2083828" y="2971567"/>
                  </a:lnTo>
                  <a:lnTo>
                    <a:pt x="2091522" y="3036412"/>
                  </a:lnTo>
                  <a:lnTo>
                    <a:pt x="2077234" y="2970102"/>
                  </a:lnTo>
                  <a:close/>
                  <a:moveTo>
                    <a:pt x="2075768" y="2962775"/>
                  </a:moveTo>
                  <a:lnTo>
                    <a:pt x="2075036" y="2959111"/>
                  </a:lnTo>
                  <a:lnTo>
                    <a:pt x="2082363" y="2959477"/>
                  </a:lnTo>
                  <a:lnTo>
                    <a:pt x="2083095" y="2964606"/>
                  </a:lnTo>
                  <a:lnTo>
                    <a:pt x="2075768" y="2962775"/>
                  </a:lnTo>
                  <a:close/>
                  <a:moveTo>
                    <a:pt x="2118266" y="2973032"/>
                  </a:moveTo>
                  <a:lnTo>
                    <a:pt x="2089690" y="2966071"/>
                  </a:lnTo>
                  <a:lnTo>
                    <a:pt x="2088957" y="2959477"/>
                  </a:lnTo>
                  <a:lnTo>
                    <a:pt x="2103978" y="2960210"/>
                  </a:lnTo>
                  <a:lnTo>
                    <a:pt x="2118266" y="2973032"/>
                  </a:lnTo>
                  <a:close/>
                  <a:moveTo>
                    <a:pt x="2088224" y="2952516"/>
                  </a:moveTo>
                  <a:lnTo>
                    <a:pt x="2087126" y="2944457"/>
                  </a:lnTo>
                  <a:lnTo>
                    <a:pt x="2096284" y="2952883"/>
                  </a:lnTo>
                  <a:lnTo>
                    <a:pt x="2088224" y="2952516"/>
                  </a:lnTo>
                  <a:close/>
                  <a:moveTo>
                    <a:pt x="2081264" y="2952516"/>
                  </a:moveTo>
                  <a:lnTo>
                    <a:pt x="2073204" y="2952150"/>
                  </a:lnTo>
                  <a:lnTo>
                    <a:pt x="2068075" y="2927238"/>
                  </a:lnTo>
                  <a:lnTo>
                    <a:pt x="2079432" y="2937862"/>
                  </a:lnTo>
                  <a:lnTo>
                    <a:pt x="2081264" y="2952516"/>
                  </a:lnTo>
                  <a:close/>
                  <a:moveTo>
                    <a:pt x="2090422" y="3081840"/>
                  </a:moveTo>
                  <a:lnTo>
                    <a:pt x="2081997" y="3092464"/>
                  </a:lnTo>
                  <a:lnTo>
                    <a:pt x="2030707" y="3078177"/>
                  </a:lnTo>
                  <a:lnTo>
                    <a:pt x="2090422" y="3081840"/>
                  </a:lnTo>
                  <a:close/>
                  <a:moveTo>
                    <a:pt x="2092254" y="3090632"/>
                  </a:moveTo>
                  <a:lnTo>
                    <a:pt x="2091522" y="3095029"/>
                  </a:lnTo>
                  <a:lnTo>
                    <a:pt x="2088957" y="3094296"/>
                  </a:lnTo>
                  <a:lnTo>
                    <a:pt x="2092254" y="3090632"/>
                  </a:lnTo>
                  <a:close/>
                  <a:moveTo>
                    <a:pt x="2098483" y="3095029"/>
                  </a:moveTo>
                  <a:lnTo>
                    <a:pt x="2098849" y="3097593"/>
                  </a:lnTo>
                  <a:lnTo>
                    <a:pt x="2098116" y="3097593"/>
                  </a:lnTo>
                  <a:lnTo>
                    <a:pt x="2098483" y="3095029"/>
                  </a:lnTo>
                  <a:close/>
                  <a:moveTo>
                    <a:pt x="1907978" y="2950318"/>
                  </a:moveTo>
                  <a:cubicBezTo>
                    <a:pt x="1909443" y="2949952"/>
                    <a:pt x="1910542" y="2949585"/>
                    <a:pt x="1912008" y="2948853"/>
                  </a:cubicBezTo>
                  <a:cubicBezTo>
                    <a:pt x="1912740" y="2948120"/>
                    <a:pt x="1912740" y="2947021"/>
                    <a:pt x="1913107" y="2946289"/>
                  </a:cubicBezTo>
                  <a:lnTo>
                    <a:pt x="1945346" y="2949219"/>
                  </a:lnTo>
                  <a:lnTo>
                    <a:pt x="1901383" y="3040808"/>
                  </a:lnTo>
                  <a:lnTo>
                    <a:pt x="1898819" y="3039342"/>
                  </a:lnTo>
                  <a:lnTo>
                    <a:pt x="1907978" y="2950318"/>
                  </a:lnTo>
                  <a:close/>
                  <a:moveTo>
                    <a:pt x="2102879" y="3074146"/>
                  </a:moveTo>
                  <a:lnTo>
                    <a:pt x="2090789" y="2973032"/>
                  </a:lnTo>
                  <a:lnTo>
                    <a:pt x="2122296" y="2980726"/>
                  </a:lnTo>
                  <a:cubicBezTo>
                    <a:pt x="2122296" y="2981825"/>
                    <a:pt x="2121929" y="2982557"/>
                    <a:pt x="2122296" y="2983657"/>
                  </a:cubicBezTo>
                  <a:cubicBezTo>
                    <a:pt x="2123028" y="2985122"/>
                    <a:pt x="2124127" y="2986221"/>
                    <a:pt x="2125226" y="2986954"/>
                  </a:cubicBezTo>
                  <a:lnTo>
                    <a:pt x="2105443" y="3073414"/>
                  </a:lnTo>
                  <a:lnTo>
                    <a:pt x="2102879" y="3074146"/>
                  </a:lnTo>
                  <a:close/>
                  <a:moveTo>
                    <a:pt x="2114969" y="2960576"/>
                  </a:moveTo>
                  <a:lnTo>
                    <a:pt x="2114969" y="2960576"/>
                  </a:lnTo>
                  <a:lnTo>
                    <a:pt x="2114969" y="2960576"/>
                  </a:lnTo>
                  <a:lnTo>
                    <a:pt x="2114969" y="2960576"/>
                  </a:lnTo>
                  <a:close/>
                  <a:moveTo>
                    <a:pt x="2057084" y="2907821"/>
                  </a:moveTo>
                  <a:lnTo>
                    <a:pt x="2036568" y="2888770"/>
                  </a:lnTo>
                  <a:lnTo>
                    <a:pt x="2044628" y="2885107"/>
                  </a:lnTo>
                  <a:lnTo>
                    <a:pt x="2052688" y="2887672"/>
                  </a:lnTo>
                  <a:lnTo>
                    <a:pt x="2057084" y="2907821"/>
                  </a:lnTo>
                  <a:close/>
                  <a:moveTo>
                    <a:pt x="2035103" y="2882176"/>
                  </a:moveTo>
                  <a:lnTo>
                    <a:pt x="2031073" y="2884008"/>
                  </a:lnTo>
                  <a:lnTo>
                    <a:pt x="2027776" y="2881077"/>
                  </a:lnTo>
                  <a:lnTo>
                    <a:pt x="2031439" y="2881077"/>
                  </a:lnTo>
                  <a:lnTo>
                    <a:pt x="2035103" y="2882176"/>
                  </a:lnTo>
                  <a:close/>
                  <a:moveTo>
                    <a:pt x="2017518" y="2880711"/>
                  </a:moveTo>
                  <a:lnTo>
                    <a:pt x="2024112" y="2886939"/>
                  </a:lnTo>
                  <a:lnTo>
                    <a:pt x="1998467" y="2897929"/>
                  </a:lnTo>
                  <a:lnTo>
                    <a:pt x="2009092" y="2880345"/>
                  </a:lnTo>
                  <a:lnTo>
                    <a:pt x="2017518" y="2880711"/>
                  </a:lnTo>
                  <a:close/>
                  <a:moveTo>
                    <a:pt x="1926662" y="2929070"/>
                  </a:moveTo>
                  <a:lnTo>
                    <a:pt x="1926662" y="2929070"/>
                  </a:lnTo>
                  <a:close/>
                  <a:moveTo>
                    <a:pt x="2137682" y="2971933"/>
                  </a:moveTo>
                  <a:lnTo>
                    <a:pt x="2139514" y="2978528"/>
                  </a:lnTo>
                  <a:lnTo>
                    <a:pt x="2138782" y="2978528"/>
                  </a:lnTo>
                  <a:cubicBezTo>
                    <a:pt x="2138782" y="2977795"/>
                    <a:pt x="2139148" y="2976696"/>
                    <a:pt x="2138415" y="2975963"/>
                  </a:cubicBezTo>
                  <a:cubicBezTo>
                    <a:pt x="2136584" y="2972666"/>
                    <a:pt x="2132920" y="2971200"/>
                    <a:pt x="2129257" y="2971567"/>
                  </a:cubicBezTo>
                  <a:cubicBezTo>
                    <a:pt x="2127425" y="2968636"/>
                    <a:pt x="2125593" y="2965339"/>
                    <a:pt x="2123028" y="2961309"/>
                  </a:cubicBezTo>
                  <a:lnTo>
                    <a:pt x="2134385" y="2961675"/>
                  </a:lnTo>
                  <a:cubicBezTo>
                    <a:pt x="2135484" y="2963873"/>
                    <a:pt x="2136584" y="2967903"/>
                    <a:pt x="2137682" y="2971933"/>
                  </a:cubicBezTo>
                  <a:lnTo>
                    <a:pt x="2137682" y="2971933"/>
                  </a:lnTo>
                  <a:close/>
                  <a:moveTo>
                    <a:pt x="2106908" y="2953616"/>
                  </a:moveTo>
                  <a:lnTo>
                    <a:pt x="2086026" y="2934565"/>
                  </a:lnTo>
                  <a:lnTo>
                    <a:pt x="2082729" y="2908188"/>
                  </a:lnTo>
                  <a:lnTo>
                    <a:pt x="2101047" y="2938228"/>
                  </a:lnTo>
                  <a:cubicBezTo>
                    <a:pt x="2104344" y="2943724"/>
                    <a:pt x="2107641" y="2948853"/>
                    <a:pt x="2110572" y="2953982"/>
                  </a:cubicBezTo>
                  <a:lnTo>
                    <a:pt x="2106908" y="2953616"/>
                  </a:lnTo>
                  <a:close/>
                  <a:moveTo>
                    <a:pt x="2070640" y="2896098"/>
                  </a:moveTo>
                  <a:cubicBezTo>
                    <a:pt x="2071738" y="2897929"/>
                    <a:pt x="2073204" y="2899029"/>
                    <a:pt x="2075036" y="2899761"/>
                  </a:cubicBezTo>
                  <a:lnTo>
                    <a:pt x="2078333" y="2927238"/>
                  </a:lnTo>
                  <a:lnTo>
                    <a:pt x="2065511" y="2915515"/>
                  </a:lnTo>
                  <a:lnTo>
                    <a:pt x="2060015" y="2890236"/>
                  </a:lnTo>
                  <a:lnTo>
                    <a:pt x="2070273" y="2893533"/>
                  </a:lnTo>
                  <a:cubicBezTo>
                    <a:pt x="2070640" y="2894632"/>
                    <a:pt x="2070273" y="2895365"/>
                    <a:pt x="2070640" y="2896098"/>
                  </a:cubicBezTo>
                  <a:lnTo>
                    <a:pt x="2070640" y="2896098"/>
                  </a:lnTo>
                  <a:close/>
                  <a:moveTo>
                    <a:pt x="1987477" y="2902692"/>
                  </a:moveTo>
                  <a:lnTo>
                    <a:pt x="1971724" y="2909653"/>
                  </a:lnTo>
                  <a:lnTo>
                    <a:pt x="1983813" y="2884741"/>
                  </a:lnTo>
                  <a:lnTo>
                    <a:pt x="1983813" y="2884741"/>
                  </a:lnTo>
                  <a:cubicBezTo>
                    <a:pt x="1986011" y="2884741"/>
                    <a:pt x="1987843" y="2884008"/>
                    <a:pt x="1989308" y="2882543"/>
                  </a:cubicBezTo>
                  <a:cubicBezTo>
                    <a:pt x="1990041" y="2881810"/>
                    <a:pt x="1990041" y="2881077"/>
                    <a:pt x="1990041" y="2880345"/>
                  </a:cubicBezTo>
                  <a:lnTo>
                    <a:pt x="2000665" y="2880345"/>
                  </a:lnTo>
                  <a:lnTo>
                    <a:pt x="1987477" y="2902692"/>
                  </a:lnTo>
                  <a:close/>
                  <a:moveTo>
                    <a:pt x="1962198" y="2913683"/>
                  </a:moveTo>
                  <a:lnTo>
                    <a:pt x="1936187" y="2925040"/>
                  </a:lnTo>
                  <a:lnTo>
                    <a:pt x="1932890" y="2923941"/>
                  </a:lnTo>
                  <a:lnTo>
                    <a:pt x="1946811" y="2912217"/>
                  </a:lnTo>
                  <a:lnTo>
                    <a:pt x="1973922" y="2889503"/>
                  </a:lnTo>
                  <a:lnTo>
                    <a:pt x="1962198" y="2913683"/>
                  </a:lnTo>
                  <a:close/>
                  <a:moveTo>
                    <a:pt x="1909076" y="2934565"/>
                  </a:moveTo>
                  <a:cubicBezTo>
                    <a:pt x="1905780" y="2932733"/>
                    <a:pt x="1901749" y="2933099"/>
                    <a:pt x="1898819" y="2935664"/>
                  </a:cubicBezTo>
                  <a:cubicBezTo>
                    <a:pt x="1898086" y="2936397"/>
                    <a:pt x="1898086" y="2937130"/>
                    <a:pt x="1897720" y="2938228"/>
                  </a:cubicBezTo>
                  <a:lnTo>
                    <a:pt x="1896987" y="2938228"/>
                  </a:lnTo>
                  <a:lnTo>
                    <a:pt x="1901017" y="2932367"/>
                  </a:lnTo>
                  <a:cubicBezTo>
                    <a:pt x="1903581" y="2929070"/>
                    <a:pt x="1905780" y="2925772"/>
                    <a:pt x="1906878" y="2923574"/>
                  </a:cubicBezTo>
                  <a:lnTo>
                    <a:pt x="1917869" y="2926872"/>
                  </a:lnTo>
                  <a:lnTo>
                    <a:pt x="1909076" y="2934565"/>
                  </a:lnTo>
                  <a:close/>
                  <a:moveTo>
                    <a:pt x="1890026" y="3053264"/>
                  </a:moveTo>
                  <a:lnTo>
                    <a:pt x="1889294" y="3058393"/>
                  </a:lnTo>
                  <a:lnTo>
                    <a:pt x="1885630" y="3053997"/>
                  </a:lnTo>
                  <a:lnTo>
                    <a:pt x="1890026" y="3053264"/>
                  </a:lnTo>
                  <a:close/>
                  <a:moveTo>
                    <a:pt x="1903215" y="3070483"/>
                  </a:moveTo>
                  <a:lnTo>
                    <a:pt x="1909443" y="3070849"/>
                  </a:lnTo>
                  <a:lnTo>
                    <a:pt x="1928127" y="3125803"/>
                  </a:lnTo>
                  <a:lnTo>
                    <a:pt x="1901749" y="3077444"/>
                  </a:lnTo>
                  <a:lnTo>
                    <a:pt x="1903215" y="3070483"/>
                  </a:lnTo>
                  <a:close/>
                  <a:moveTo>
                    <a:pt x="1973922" y="3224352"/>
                  </a:moveTo>
                  <a:cubicBezTo>
                    <a:pt x="1973922" y="3224352"/>
                    <a:pt x="1973922" y="3224352"/>
                    <a:pt x="1973922" y="3224352"/>
                  </a:cubicBezTo>
                  <a:lnTo>
                    <a:pt x="1973922" y="3224352"/>
                  </a:lnTo>
                  <a:lnTo>
                    <a:pt x="1973922" y="3224352"/>
                  </a:lnTo>
                  <a:cubicBezTo>
                    <a:pt x="1973922" y="3223986"/>
                    <a:pt x="1974288" y="3224352"/>
                    <a:pt x="1973922" y="3224352"/>
                  </a:cubicBezTo>
                  <a:lnTo>
                    <a:pt x="1973922" y="3224352"/>
                  </a:lnTo>
                  <a:close/>
                  <a:moveTo>
                    <a:pt x="1972822" y="3230947"/>
                  </a:moveTo>
                  <a:cubicBezTo>
                    <a:pt x="1972822" y="3232412"/>
                    <a:pt x="1973555" y="3233511"/>
                    <a:pt x="1974288" y="3234610"/>
                  </a:cubicBezTo>
                  <a:lnTo>
                    <a:pt x="1972090" y="3235709"/>
                  </a:lnTo>
                  <a:lnTo>
                    <a:pt x="1970258" y="3233878"/>
                  </a:lnTo>
                  <a:cubicBezTo>
                    <a:pt x="1971357" y="3233145"/>
                    <a:pt x="1972456" y="3232412"/>
                    <a:pt x="1972822" y="3230947"/>
                  </a:cubicBezTo>
                  <a:lnTo>
                    <a:pt x="1972822" y="3230947"/>
                  </a:lnTo>
                  <a:close/>
                  <a:moveTo>
                    <a:pt x="1970624" y="3217758"/>
                  </a:moveTo>
                  <a:lnTo>
                    <a:pt x="1969525" y="3218857"/>
                  </a:lnTo>
                  <a:cubicBezTo>
                    <a:pt x="1968793" y="3218490"/>
                    <a:pt x="1968060" y="3218490"/>
                    <a:pt x="1966961" y="3218490"/>
                  </a:cubicBezTo>
                  <a:lnTo>
                    <a:pt x="1960000" y="3198341"/>
                  </a:lnTo>
                  <a:lnTo>
                    <a:pt x="1970624" y="3217758"/>
                  </a:lnTo>
                  <a:close/>
                  <a:moveTo>
                    <a:pt x="1979783" y="3220688"/>
                  </a:moveTo>
                  <a:lnTo>
                    <a:pt x="1979051" y="3219223"/>
                  </a:lnTo>
                  <a:lnTo>
                    <a:pt x="1995170" y="3204569"/>
                  </a:lnTo>
                  <a:lnTo>
                    <a:pt x="1982348" y="3221421"/>
                  </a:lnTo>
                  <a:cubicBezTo>
                    <a:pt x="1981615" y="3221055"/>
                    <a:pt x="1980883" y="3221055"/>
                    <a:pt x="1979783" y="3220688"/>
                  </a:cubicBezTo>
                  <a:lnTo>
                    <a:pt x="1979783" y="3220688"/>
                  </a:lnTo>
                  <a:close/>
                  <a:moveTo>
                    <a:pt x="1975753" y="3212995"/>
                  </a:moveTo>
                  <a:lnTo>
                    <a:pt x="1947178" y="3160606"/>
                  </a:lnTo>
                  <a:lnTo>
                    <a:pt x="1916770" y="3071216"/>
                  </a:lnTo>
                  <a:lnTo>
                    <a:pt x="1998467" y="3075978"/>
                  </a:lnTo>
                  <a:lnTo>
                    <a:pt x="2077600" y="3097959"/>
                  </a:lnTo>
                  <a:lnTo>
                    <a:pt x="2019716" y="3172696"/>
                  </a:lnTo>
                  <a:lnTo>
                    <a:pt x="1975753" y="3212995"/>
                  </a:lnTo>
                  <a:close/>
                  <a:moveTo>
                    <a:pt x="2084561" y="3100158"/>
                  </a:moveTo>
                  <a:lnTo>
                    <a:pt x="2090789" y="3101990"/>
                  </a:lnTo>
                  <a:lnTo>
                    <a:pt x="2090056" y="3108950"/>
                  </a:lnTo>
                  <a:lnTo>
                    <a:pt x="2049391" y="3146319"/>
                  </a:lnTo>
                  <a:lnTo>
                    <a:pt x="2084561" y="3100158"/>
                  </a:lnTo>
                  <a:close/>
                  <a:moveTo>
                    <a:pt x="2109107" y="3089900"/>
                  </a:moveTo>
                  <a:lnTo>
                    <a:pt x="2112771" y="3092098"/>
                  </a:lnTo>
                  <a:lnTo>
                    <a:pt x="2108008" y="3095029"/>
                  </a:lnTo>
                  <a:lnTo>
                    <a:pt x="2109107" y="3089900"/>
                  </a:lnTo>
                  <a:close/>
                  <a:moveTo>
                    <a:pt x="1894056" y="2930535"/>
                  </a:moveTo>
                  <a:lnTo>
                    <a:pt x="1890392" y="2936030"/>
                  </a:lnTo>
                  <a:cubicBezTo>
                    <a:pt x="1890026" y="2936030"/>
                    <a:pt x="1889294" y="2936397"/>
                    <a:pt x="1888927" y="2936397"/>
                  </a:cubicBezTo>
                  <a:lnTo>
                    <a:pt x="1885263" y="2935298"/>
                  </a:lnTo>
                  <a:lnTo>
                    <a:pt x="1894056" y="2930535"/>
                  </a:lnTo>
                  <a:close/>
                  <a:moveTo>
                    <a:pt x="1880867" y="2941159"/>
                  </a:moveTo>
                  <a:lnTo>
                    <a:pt x="1857420" y="2950685"/>
                  </a:lnTo>
                  <a:lnTo>
                    <a:pt x="1876837" y="2939694"/>
                  </a:lnTo>
                  <a:lnTo>
                    <a:pt x="1880867" y="2941159"/>
                  </a:lnTo>
                  <a:close/>
                  <a:moveTo>
                    <a:pt x="1825548" y="2971200"/>
                  </a:moveTo>
                  <a:lnTo>
                    <a:pt x="1860351" y="2960210"/>
                  </a:lnTo>
                  <a:cubicBezTo>
                    <a:pt x="1875372" y="2955447"/>
                    <a:pt x="1890392" y="2950685"/>
                    <a:pt x="1899185" y="2947754"/>
                  </a:cubicBezTo>
                  <a:cubicBezTo>
                    <a:pt x="1899185" y="2947754"/>
                    <a:pt x="1899185" y="2948120"/>
                    <a:pt x="1899551" y="2948487"/>
                  </a:cubicBezTo>
                  <a:cubicBezTo>
                    <a:pt x="1899918" y="2948853"/>
                    <a:pt x="1901017" y="2949219"/>
                    <a:pt x="1901749" y="2949585"/>
                  </a:cubicBezTo>
                  <a:lnTo>
                    <a:pt x="1892224" y="3035679"/>
                  </a:lnTo>
                  <a:lnTo>
                    <a:pt x="1864748" y="3020292"/>
                  </a:lnTo>
                  <a:lnTo>
                    <a:pt x="1855222" y="2985488"/>
                  </a:lnTo>
                  <a:cubicBezTo>
                    <a:pt x="1857054" y="2984023"/>
                    <a:pt x="1858153" y="2981825"/>
                    <a:pt x="1857787" y="2979261"/>
                  </a:cubicBezTo>
                  <a:cubicBezTo>
                    <a:pt x="1857420" y="2975230"/>
                    <a:pt x="1853757" y="2971933"/>
                    <a:pt x="1849727" y="2972300"/>
                  </a:cubicBezTo>
                  <a:lnTo>
                    <a:pt x="1849727" y="2972300"/>
                  </a:lnTo>
                  <a:cubicBezTo>
                    <a:pt x="1845697" y="2972666"/>
                    <a:pt x="1842400" y="2976330"/>
                    <a:pt x="1842766" y="2980726"/>
                  </a:cubicBezTo>
                  <a:cubicBezTo>
                    <a:pt x="1843133" y="2982191"/>
                    <a:pt x="1843499" y="2983290"/>
                    <a:pt x="1844598" y="2984389"/>
                  </a:cubicBezTo>
                  <a:lnTo>
                    <a:pt x="1838370" y="2997578"/>
                  </a:lnTo>
                  <a:lnTo>
                    <a:pt x="1818953" y="2974498"/>
                  </a:lnTo>
                  <a:lnTo>
                    <a:pt x="1825548" y="2971200"/>
                  </a:lnTo>
                  <a:close/>
                  <a:moveTo>
                    <a:pt x="1849361" y="2989518"/>
                  </a:moveTo>
                  <a:lnTo>
                    <a:pt x="1856322" y="3015163"/>
                  </a:lnTo>
                  <a:lnTo>
                    <a:pt x="1850460" y="3011866"/>
                  </a:lnTo>
                  <a:lnTo>
                    <a:pt x="1843133" y="3003074"/>
                  </a:lnTo>
                  <a:lnTo>
                    <a:pt x="1849361" y="2989518"/>
                  </a:lnTo>
                  <a:close/>
                  <a:moveTo>
                    <a:pt x="1867312" y="3029085"/>
                  </a:moveTo>
                  <a:lnTo>
                    <a:pt x="1891492" y="3042640"/>
                  </a:lnTo>
                  <a:lnTo>
                    <a:pt x="1891125" y="3045937"/>
                  </a:lnTo>
                  <a:lnTo>
                    <a:pt x="1881234" y="3048135"/>
                  </a:lnTo>
                  <a:lnTo>
                    <a:pt x="1868411" y="3032748"/>
                  </a:lnTo>
                  <a:lnTo>
                    <a:pt x="1867312" y="3029085"/>
                  </a:lnTo>
                  <a:close/>
                  <a:moveTo>
                    <a:pt x="2119365" y="3088068"/>
                  </a:moveTo>
                  <a:lnTo>
                    <a:pt x="2110939" y="3082939"/>
                  </a:lnTo>
                  <a:lnTo>
                    <a:pt x="2111671" y="3079642"/>
                  </a:lnTo>
                  <a:lnTo>
                    <a:pt x="2138782" y="3074513"/>
                  </a:lnTo>
                  <a:lnTo>
                    <a:pt x="2136584" y="3077810"/>
                  </a:lnTo>
                  <a:lnTo>
                    <a:pt x="2119365" y="3088068"/>
                  </a:lnTo>
                  <a:close/>
                  <a:moveTo>
                    <a:pt x="2153436" y="3064621"/>
                  </a:moveTo>
                  <a:lnTo>
                    <a:pt x="2168456" y="3042640"/>
                  </a:lnTo>
                  <a:lnTo>
                    <a:pt x="2170288" y="3057294"/>
                  </a:lnTo>
                  <a:lnTo>
                    <a:pt x="2160397" y="3063156"/>
                  </a:lnTo>
                  <a:lnTo>
                    <a:pt x="2153436" y="3064621"/>
                  </a:lnTo>
                  <a:close/>
                  <a:moveTo>
                    <a:pt x="2174684" y="3039709"/>
                  </a:moveTo>
                  <a:cubicBezTo>
                    <a:pt x="2178348" y="3037511"/>
                    <a:pt x="2179081" y="3032748"/>
                    <a:pt x="2176883" y="3029085"/>
                  </a:cubicBezTo>
                  <a:cubicBezTo>
                    <a:pt x="2176150" y="3027986"/>
                    <a:pt x="2175051" y="3026887"/>
                    <a:pt x="2173585" y="3026154"/>
                  </a:cubicBezTo>
                  <a:cubicBezTo>
                    <a:pt x="2169556" y="3024688"/>
                    <a:pt x="2165159" y="3026154"/>
                    <a:pt x="2163327" y="3030184"/>
                  </a:cubicBezTo>
                  <a:cubicBezTo>
                    <a:pt x="2162595" y="3032382"/>
                    <a:pt x="2162595" y="3034580"/>
                    <a:pt x="2163694" y="3036778"/>
                  </a:cubicBezTo>
                  <a:lnTo>
                    <a:pt x="2143544" y="3066453"/>
                  </a:lnTo>
                  <a:lnTo>
                    <a:pt x="2112771" y="3072314"/>
                  </a:lnTo>
                  <a:lnTo>
                    <a:pt x="2131821" y="2988419"/>
                  </a:lnTo>
                  <a:cubicBezTo>
                    <a:pt x="2132553" y="2988419"/>
                    <a:pt x="2133653" y="2988053"/>
                    <a:pt x="2134385" y="2987686"/>
                  </a:cubicBezTo>
                  <a:cubicBezTo>
                    <a:pt x="2134385" y="2987686"/>
                    <a:pt x="2134752" y="2987320"/>
                    <a:pt x="2134752" y="2987320"/>
                  </a:cubicBezTo>
                  <a:cubicBezTo>
                    <a:pt x="2142079" y="2992816"/>
                    <a:pt x="2154168" y="3001974"/>
                    <a:pt x="2167357" y="3011866"/>
                  </a:cubicBezTo>
                  <a:lnTo>
                    <a:pt x="2196666" y="3033847"/>
                  </a:lnTo>
                  <a:lnTo>
                    <a:pt x="2201795" y="3038610"/>
                  </a:lnTo>
                  <a:lnTo>
                    <a:pt x="2175783" y="3053997"/>
                  </a:lnTo>
                  <a:lnTo>
                    <a:pt x="2174684" y="3039709"/>
                  </a:lnTo>
                  <a:close/>
                  <a:moveTo>
                    <a:pt x="2154168" y="2986954"/>
                  </a:moveTo>
                  <a:lnTo>
                    <a:pt x="2158565" y="2986954"/>
                  </a:lnTo>
                  <a:lnTo>
                    <a:pt x="2173585" y="3003440"/>
                  </a:lnTo>
                  <a:lnTo>
                    <a:pt x="2154168" y="2986954"/>
                  </a:lnTo>
                  <a:close/>
                  <a:moveTo>
                    <a:pt x="2148307" y="2979993"/>
                  </a:moveTo>
                  <a:cubicBezTo>
                    <a:pt x="2147941" y="2979627"/>
                    <a:pt x="2147574" y="2979261"/>
                    <a:pt x="2147208" y="2978894"/>
                  </a:cubicBezTo>
                  <a:lnTo>
                    <a:pt x="2145376" y="2972666"/>
                  </a:lnTo>
                  <a:lnTo>
                    <a:pt x="2151970" y="2979993"/>
                  </a:lnTo>
                  <a:lnTo>
                    <a:pt x="2148307" y="2979993"/>
                  </a:lnTo>
                  <a:close/>
                  <a:moveTo>
                    <a:pt x="2146841" y="2963873"/>
                  </a:moveTo>
                  <a:lnTo>
                    <a:pt x="2225241" y="2983290"/>
                  </a:lnTo>
                  <a:lnTo>
                    <a:pt x="2161862" y="2980359"/>
                  </a:lnTo>
                  <a:lnTo>
                    <a:pt x="2146841" y="2963873"/>
                  </a:lnTo>
                  <a:close/>
                  <a:moveTo>
                    <a:pt x="2119365" y="2953982"/>
                  </a:moveTo>
                  <a:cubicBezTo>
                    <a:pt x="2115701" y="2947754"/>
                    <a:pt x="2111671" y="2941159"/>
                    <a:pt x="2107275" y="2934199"/>
                  </a:cubicBezTo>
                  <a:lnTo>
                    <a:pt x="2099948" y="2922109"/>
                  </a:lnTo>
                  <a:lnTo>
                    <a:pt x="2129257" y="2954348"/>
                  </a:lnTo>
                  <a:lnTo>
                    <a:pt x="2119365" y="2953982"/>
                  </a:lnTo>
                  <a:close/>
                  <a:moveTo>
                    <a:pt x="2058916" y="2882176"/>
                  </a:moveTo>
                  <a:lnTo>
                    <a:pt x="2058916" y="2882176"/>
                  </a:lnTo>
                  <a:cubicBezTo>
                    <a:pt x="2058916" y="2882176"/>
                    <a:pt x="2058916" y="2882176"/>
                    <a:pt x="2058916" y="2882176"/>
                  </a:cubicBezTo>
                  <a:cubicBezTo>
                    <a:pt x="2059282" y="2882176"/>
                    <a:pt x="2059649" y="2880711"/>
                    <a:pt x="2060015" y="2879978"/>
                  </a:cubicBezTo>
                  <a:lnTo>
                    <a:pt x="2064411" y="2884008"/>
                  </a:lnTo>
                  <a:lnTo>
                    <a:pt x="2058916" y="2882176"/>
                  </a:lnTo>
                  <a:close/>
                  <a:moveTo>
                    <a:pt x="2042064" y="2853967"/>
                  </a:moveTo>
                  <a:lnTo>
                    <a:pt x="2133286" y="2812202"/>
                  </a:lnTo>
                  <a:lnTo>
                    <a:pt x="2058550" y="2869720"/>
                  </a:lnTo>
                  <a:lnTo>
                    <a:pt x="2042064" y="2853967"/>
                  </a:lnTo>
                  <a:close/>
                  <a:moveTo>
                    <a:pt x="2051223" y="2871918"/>
                  </a:moveTo>
                  <a:cubicBezTo>
                    <a:pt x="2050856" y="2872284"/>
                    <a:pt x="2050123" y="2871918"/>
                    <a:pt x="2049391" y="2872651"/>
                  </a:cubicBezTo>
                  <a:cubicBezTo>
                    <a:pt x="2048658" y="2873384"/>
                    <a:pt x="2049025" y="2873750"/>
                    <a:pt x="2048658" y="2874116"/>
                  </a:cubicBezTo>
                  <a:lnTo>
                    <a:pt x="2032905" y="2873750"/>
                  </a:lnTo>
                  <a:lnTo>
                    <a:pt x="2017518" y="2868621"/>
                  </a:lnTo>
                  <a:cubicBezTo>
                    <a:pt x="2017518" y="2868255"/>
                    <a:pt x="2017518" y="2867522"/>
                    <a:pt x="2017518" y="2867155"/>
                  </a:cubicBezTo>
                  <a:cubicBezTo>
                    <a:pt x="2017518" y="2866789"/>
                    <a:pt x="2016419" y="2866423"/>
                    <a:pt x="2016053" y="2866057"/>
                  </a:cubicBezTo>
                  <a:lnTo>
                    <a:pt x="2035469" y="2857264"/>
                  </a:lnTo>
                  <a:lnTo>
                    <a:pt x="2051223" y="2871918"/>
                  </a:lnTo>
                  <a:close/>
                  <a:moveTo>
                    <a:pt x="2009824" y="2861660"/>
                  </a:moveTo>
                  <a:lnTo>
                    <a:pt x="1957802" y="2783260"/>
                  </a:lnTo>
                  <a:lnTo>
                    <a:pt x="2030340" y="2852135"/>
                  </a:lnTo>
                  <a:lnTo>
                    <a:pt x="2009824" y="2861660"/>
                  </a:lnTo>
                  <a:close/>
                  <a:moveTo>
                    <a:pt x="2005062" y="2871186"/>
                  </a:moveTo>
                  <a:cubicBezTo>
                    <a:pt x="2005062" y="2871918"/>
                    <a:pt x="2004696" y="2872651"/>
                    <a:pt x="2005062" y="2873384"/>
                  </a:cubicBezTo>
                  <a:cubicBezTo>
                    <a:pt x="2005062" y="2873384"/>
                    <a:pt x="2005062" y="2873384"/>
                    <a:pt x="2005428" y="2873750"/>
                  </a:cubicBezTo>
                  <a:lnTo>
                    <a:pt x="1999567" y="2873750"/>
                  </a:lnTo>
                  <a:lnTo>
                    <a:pt x="2005062" y="2871186"/>
                  </a:lnTo>
                  <a:close/>
                  <a:moveTo>
                    <a:pt x="1942781" y="2906722"/>
                  </a:moveTo>
                  <a:lnTo>
                    <a:pt x="1924830" y="2921376"/>
                  </a:lnTo>
                  <a:lnTo>
                    <a:pt x="1915671" y="2918445"/>
                  </a:lnTo>
                  <a:lnTo>
                    <a:pt x="1953772" y="2897197"/>
                  </a:lnTo>
                  <a:lnTo>
                    <a:pt x="1942781" y="2906722"/>
                  </a:lnTo>
                  <a:close/>
                  <a:moveTo>
                    <a:pt x="1876471" y="2932733"/>
                  </a:moveTo>
                  <a:lnTo>
                    <a:pt x="1815656" y="2914782"/>
                  </a:lnTo>
                  <a:lnTo>
                    <a:pt x="1895888" y="2921742"/>
                  </a:lnTo>
                  <a:lnTo>
                    <a:pt x="1876471" y="2932733"/>
                  </a:lnTo>
                  <a:close/>
                  <a:moveTo>
                    <a:pt x="1899918" y="3088068"/>
                  </a:moveTo>
                  <a:lnTo>
                    <a:pt x="1941316" y="3163903"/>
                  </a:lnTo>
                  <a:lnTo>
                    <a:pt x="1958901" y="3215193"/>
                  </a:lnTo>
                  <a:lnTo>
                    <a:pt x="1913839" y="3172330"/>
                  </a:lnTo>
                  <a:lnTo>
                    <a:pt x="1906146" y="3163903"/>
                  </a:lnTo>
                  <a:cubicBezTo>
                    <a:pt x="1906512" y="3162805"/>
                    <a:pt x="1907245" y="3162072"/>
                    <a:pt x="1906878" y="3160973"/>
                  </a:cubicBezTo>
                  <a:cubicBezTo>
                    <a:pt x="1906512" y="3158042"/>
                    <a:pt x="1904314" y="3155477"/>
                    <a:pt x="1901017" y="3155111"/>
                  </a:cubicBezTo>
                  <a:lnTo>
                    <a:pt x="1892224" y="3122872"/>
                  </a:lnTo>
                  <a:lnTo>
                    <a:pt x="1899918" y="3088068"/>
                  </a:lnTo>
                  <a:close/>
                  <a:moveTo>
                    <a:pt x="1872808" y="3048501"/>
                  </a:moveTo>
                  <a:lnTo>
                    <a:pt x="1873906" y="3049601"/>
                  </a:lnTo>
                  <a:lnTo>
                    <a:pt x="1873174" y="3049601"/>
                  </a:lnTo>
                  <a:lnTo>
                    <a:pt x="1872808" y="3048501"/>
                  </a:lnTo>
                  <a:close/>
                  <a:moveTo>
                    <a:pt x="1878669" y="3055828"/>
                  </a:moveTo>
                  <a:lnTo>
                    <a:pt x="1889294" y="3068651"/>
                  </a:lnTo>
                  <a:lnTo>
                    <a:pt x="1894789" y="3078909"/>
                  </a:lnTo>
                  <a:lnTo>
                    <a:pt x="1888561" y="3108584"/>
                  </a:lnTo>
                  <a:lnTo>
                    <a:pt x="1874639" y="3056928"/>
                  </a:lnTo>
                  <a:lnTo>
                    <a:pt x="1878669" y="3055828"/>
                  </a:lnTo>
                  <a:close/>
                  <a:moveTo>
                    <a:pt x="2065877" y="3182588"/>
                  </a:moveTo>
                  <a:cubicBezTo>
                    <a:pt x="2062946" y="3182221"/>
                    <a:pt x="2060015" y="3183687"/>
                    <a:pt x="2058550" y="3186251"/>
                  </a:cubicBezTo>
                  <a:cubicBezTo>
                    <a:pt x="2058183" y="3187350"/>
                    <a:pt x="2058183" y="3188083"/>
                    <a:pt x="2058550" y="3189182"/>
                  </a:cubicBezTo>
                  <a:lnTo>
                    <a:pt x="2048292" y="3194677"/>
                  </a:lnTo>
                  <a:lnTo>
                    <a:pt x="1992239" y="3220322"/>
                  </a:lnTo>
                  <a:lnTo>
                    <a:pt x="2025211" y="3177459"/>
                  </a:lnTo>
                  <a:lnTo>
                    <a:pt x="2088957" y="3119208"/>
                  </a:lnTo>
                  <a:lnTo>
                    <a:pt x="2084561" y="3154744"/>
                  </a:lnTo>
                  <a:lnTo>
                    <a:pt x="2065877" y="3182588"/>
                  </a:lnTo>
                  <a:close/>
                  <a:moveTo>
                    <a:pt x="2096651" y="3112614"/>
                  </a:moveTo>
                  <a:lnTo>
                    <a:pt x="2105077" y="3104920"/>
                  </a:lnTo>
                  <a:lnTo>
                    <a:pt x="2119365" y="3096494"/>
                  </a:lnTo>
                  <a:lnTo>
                    <a:pt x="2122662" y="3098692"/>
                  </a:lnTo>
                  <a:lnTo>
                    <a:pt x="2092621" y="3143021"/>
                  </a:lnTo>
                  <a:lnTo>
                    <a:pt x="2096651" y="3112614"/>
                  </a:lnTo>
                  <a:close/>
                  <a:moveTo>
                    <a:pt x="2126325" y="3092098"/>
                  </a:moveTo>
                  <a:lnTo>
                    <a:pt x="2127791" y="3091365"/>
                  </a:lnTo>
                  <a:lnTo>
                    <a:pt x="2127058" y="3092464"/>
                  </a:lnTo>
                  <a:lnTo>
                    <a:pt x="2126325" y="3092098"/>
                  </a:lnTo>
                  <a:close/>
                  <a:moveTo>
                    <a:pt x="1780852" y="2915515"/>
                  </a:moveTo>
                  <a:cubicBezTo>
                    <a:pt x="1781219" y="2915515"/>
                    <a:pt x="1781585" y="2915881"/>
                    <a:pt x="1781585" y="2915881"/>
                  </a:cubicBezTo>
                  <a:lnTo>
                    <a:pt x="1781585" y="2915881"/>
                  </a:lnTo>
                  <a:cubicBezTo>
                    <a:pt x="1783417" y="2915881"/>
                    <a:pt x="1785249" y="2915148"/>
                    <a:pt x="1786714" y="2913683"/>
                  </a:cubicBezTo>
                  <a:lnTo>
                    <a:pt x="1867679" y="2937496"/>
                  </a:lnTo>
                  <a:lnTo>
                    <a:pt x="1813824" y="2967171"/>
                  </a:lnTo>
                  <a:cubicBezTo>
                    <a:pt x="1811626" y="2966071"/>
                    <a:pt x="1808695" y="2967171"/>
                    <a:pt x="1807596" y="2969369"/>
                  </a:cubicBezTo>
                  <a:cubicBezTo>
                    <a:pt x="1807230" y="2970102"/>
                    <a:pt x="1807230" y="2970834"/>
                    <a:pt x="1807230" y="2971567"/>
                  </a:cubicBezTo>
                  <a:lnTo>
                    <a:pt x="1790744" y="2978161"/>
                  </a:lnTo>
                  <a:lnTo>
                    <a:pt x="1750445" y="2955081"/>
                  </a:lnTo>
                  <a:lnTo>
                    <a:pt x="1780852" y="2915515"/>
                  </a:lnTo>
                  <a:close/>
                  <a:moveTo>
                    <a:pt x="1811993" y="2977062"/>
                  </a:moveTo>
                  <a:cubicBezTo>
                    <a:pt x="1812359" y="2977062"/>
                    <a:pt x="1812359" y="2977429"/>
                    <a:pt x="1812725" y="2977429"/>
                  </a:cubicBezTo>
                  <a:lnTo>
                    <a:pt x="1812725" y="2977429"/>
                  </a:lnTo>
                  <a:lnTo>
                    <a:pt x="1833607" y="3002341"/>
                  </a:lnTo>
                  <a:lnTo>
                    <a:pt x="1798804" y="2982557"/>
                  </a:lnTo>
                  <a:lnTo>
                    <a:pt x="1811993" y="2977062"/>
                  </a:lnTo>
                  <a:close/>
                  <a:moveTo>
                    <a:pt x="1846064" y="3016995"/>
                  </a:moveTo>
                  <a:lnTo>
                    <a:pt x="1862183" y="3036046"/>
                  </a:lnTo>
                  <a:lnTo>
                    <a:pt x="1866213" y="3051066"/>
                  </a:lnTo>
                  <a:lnTo>
                    <a:pt x="1814191" y="3062057"/>
                  </a:lnTo>
                  <a:lnTo>
                    <a:pt x="1838370" y="3012233"/>
                  </a:lnTo>
                  <a:lnTo>
                    <a:pt x="1846064" y="3016995"/>
                  </a:lnTo>
                  <a:close/>
                  <a:moveTo>
                    <a:pt x="1961099" y="3542715"/>
                  </a:moveTo>
                  <a:lnTo>
                    <a:pt x="1962931" y="3539784"/>
                  </a:lnTo>
                  <a:lnTo>
                    <a:pt x="1972090" y="3549309"/>
                  </a:lnTo>
                  <a:lnTo>
                    <a:pt x="1961099" y="3542715"/>
                  </a:lnTo>
                  <a:close/>
                  <a:moveTo>
                    <a:pt x="1966595" y="3553706"/>
                  </a:moveTo>
                  <a:lnTo>
                    <a:pt x="1955238" y="3552240"/>
                  </a:lnTo>
                  <a:lnTo>
                    <a:pt x="1957436" y="3548577"/>
                  </a:lnTo>
                  <a:lnTo>
                    <a:pt x="1966595" y="3553706"/>
                  </a:lnTo>
                  <a:close/>
                  <a:moveTo>
                    <a:pt x="1993705" y="3549309"/>
                  </a:moveTo>
                  <a:lnTo>
                    <a:pt x="2002131" y="3514139"/>
                  </a:lnTo>
                  <a:lnTo>
                    <a:pt x="2054520" y="3503881"/>
                  </a:lnTo>
                  <a:lnTo>
                    <a:pt x="1993705" y="3549309"/>
                  </a:lnTo>
                  <a:close/>
                  <a:moveTo>
                    <a:pt x="1910542" y="3605728"/>
                  </a:moveTo>
                  <a:lnTo>
                    <a:pt x="1911641" y="3606827"/>
                  </a:lnTo>
                  <a:lnTo>
                    <a:pt x="1909809" y="3609758"/>
                  </a:lnTo>
                  <a:lnTo>
                    <a:pt x="1909076" y="3606095"/>
                  </a:lnTo>
                  <a:lnTo>
                    <a:pt x="1910542" y="3605728"/>
                  </a:lnTo>
                  <a:close/>
                  <a:moveTo>
                    <a:pt x="1912008" y="3597668"/>
                  </a:moveTo>
                  <a:lnTo>
                    <a:pt x="1905413" y="3591074"/>
                  </a:lnTo>
                  <a:lnTo>
                    <a:pt x="1895522" y="3550408"/>
                  </a:lnTo>
                  <a:lnTo>
                    <a:pt x="1918968" y="3553706"/>
                  </a:lnTo>
                  <a:lnTo>
                    <a:pt x="1943148" y="3558468"/>
                  </a:lnTo>
                  <a:lnTo>
                    <a:pt x="1920434" y="3593638"/>
                  </a:lnTo>
                  <a:lnTo>
                    <a:pt x="1912008" y="3597668"/>
                  </a:lnTo>
                  <a:close/>
                  <a:moveTo>
                    <a:pt x="1849727" y="3525130"/>
                  </a:moveTo>
                  <a:lnTo>
                    <a:pt x="1807230" y="3462483"/>
                  </a:lnTo>
                  <a:lnTo>
                    <a:pt x="1853391" y="3488861"/>
                  </a:lnTo>
                  <a:lnTo>
                    <a:pt x="1849727" y="3525130"/>
                  </a:lnTo>
                  <a:close/>
                  <a:moveTo>
                    <a:pt x="1874273" y="3538319"/>
                  </a:moveTo>
                  <a:lnTo>
                    <a:pt x="1884531" y="3536487"/>
                  </a:lnTo>
                  <a:lnTo>
                    <a:pt x="1885630" y="3540517"/>
                  </a:lnTo>
                  <a:lnTo>
                    <a:pt x="1874273" y="3538319"/>
                  </a:lnTo>
                  <a:close/>
                  <a:moveTo>
                    <a:pt x="1870243" y="3532091"/>
                  </a:moveTo>
                  <a:lnTo>
                    <a:pt x="1881967" y="3526229"/>
                  </a:lnTo>
                  <a:lnTo>
                    <a:pt x="1882699" y="3529892"/>
                  </a:lnTo>
                  <a:lnTo>
                    <a:pt x="1870243" y="3532091"/>
                  </a:lnTo>
                  <a:close/>
                  <a:moveTo>
                    <a:pt x="1858153" y="3438670"/>
                  </a:moveTo>
                  <a:lnTo>
                    <a:pt x="1853757" y="3481534"/>
                  </a:lnTo>
                  <a:lnTo>
                    <a:pt x="1804299" y="3452958"/>
                  </a:lnTo>
                  <a:lnTo>
                    <a:pt x="1829944" y="3445264"/>
                  </a:lnTo>
                  <a:cubicBezTo>
                    <a:pt x="1839836" y="3442333"/>
                    <a:pt x="1849361" y="3439037"/>
                    <a:pt x="1855955" y="3437205"/>
                  </a:cubicBezTo>
                  <a:cubicBezTo>
                    <a:pt x="1856688" y="3437571"/>
                    <a:pt x="1857420" y="3438304"/>
                    <a:pt x="1858153" y="3438670"/>
                  </a:cubicBezTo>
                  <a:lnTo>
                    <a:pt x="1858153" y="3438670"/>
                  </a:lnTo>
                  <a:close/>
                  <a:moveTo>
                    <a:pt x="1994804" y="3508277"/>
                  </a:moveTo>
                  <a:lnTo>
                    <a:pt x="1980883" y="3510842"/>
                  </a:lnTo>
                  <a:lnTo>
                    <a:pt x="2002864" y="3476405"/>
                  </a:lnTo>
                  <a:lnTo>
                    <a:pt x="1994804" y="3508277"/>
                  </a:lnTo>
                  <a:close/>
                  <a:moveTo>
                    <a:pt x="1992972" y="3515605"/>
                  </a:moveTo>
                  <a:lnTo>
                    <a:pt x="1983447" y="3551508"/>
                  </a:lnTo>
                  <a:lnTo>
                    <a:pt x="1966228" y="3533922"/>
                  </a:lnTo>
                  <a:lnTo>
                    <a:pt x="1976120" y="3518902"/>
                  </a:lnTo>
                  <a:lnTo>
                    <a:pt x="1992972" y="3515605"/>
                  </a:lnTo>
                  <a:close/>
                  <a:moveTo>
                    <a:pt x="1961465" y="3528794"/>
                  </a:moveTo>
                  <a:lnTo>
                    <a:pt x="1955604" y="3522565"/>
                  </a:lnTo>
                  <a:lnTo>
                    <a:pt x="1966961" y="3520367"/>
                  </a:lnTo>
                  <a:lnTo>
                    <a:pt x="1961465" y="3528794"/>
                  </a:lnTo>
                  <a:close/>
                  <a:moveTo>
                    <a:pt x="1957802" y="3534655"/>
                  </a:moveTo>
                  <a:lnTo>
                    <a:pt x="1954871" y="3539418"/>
                  </a:lnTo>
                  <a:lnTo>
                    <a:pt x="1933256" y="3526962"/>
                  </a:lnTo>
                  <a:lnTo>
                    <a:pt x="1947544" y="3524031"/>
                  </a:lnTo>
                  <a:lnTo>
                    <a:pt x="1957802" y="3534655"/>
                  </a:lnTo>
                  <a:close/>
                  <a:moveTo>
                    <a:pt x="1951207" y="3545280"/>
                  </a:moveTo>
                  <a:lnTo>
                    <a:pt x="1947544" y="3551141"/>
                  </a:lnTo>
                  <a:lnTo>
                    <a:pt x="1920800" y="3547478"/>
                  </a:lnTo>
                  <a:lnTo>
                    <a:pt x="1893323" y="3542349"/>
                  </a:lnTo>
                  <a:lnTo>
                    <a:pt x="1891492" y="3535388"/>
                  </a:lnTo>
                  <a:lnTo>
                    <a:pt x="1923364" y="3529160"/>
                  </a:lnTo>
                  <a:lnTo>
                    <a:pt x="1951207" y="3545280"/>
                  </a:lnTo>
                  <a:close/>
                  <a:moveTo>
                    <a:pt x="1889660" y="3528427"/>
                  </a:moveTo>
                  <a:lnTo>
                    <a:pt x="1888194" y="3522932"/>
                  </a:lnTo>
                  <a:lnTo>
                    <a:pt x="1901383" y="3516338"/>
                  </a:lnTo>
                  <a:lnTo>
                    <a:pt x="1914206" y="3523665"/>
                  </a:lnTo>
                  <a:lnTo>
                    <a:pt x="1889660" y="3528427"/>
                  </a:lnTo>
                  <a:close/>
                  <a:moveTo>
                    <a:pt x="1886729" y="3516338"/>
                  </a:moveTo>
                  <a:lnTo>
                    <a:pt x="1884531" y="3506812"/>
                  </a:lnTo>
                  <a:lnTo>
                    <a:pt x="1894422" y="3512674"/>
                  </a:lnTo>
                  <a:lnTo>
                    <a:pt x="1886729" y="3516338"/>
                  </a:lnTo>
                  <a:close/>
                  <a:moveTo>
                    <a:pt x="1880501" y="3519268"/>
                  </a:moveTo>
                  <a:lnTo>
                    <a:pt x="1858520" y="3530259"/>
                  </a:lnTo>
                  <a:lnTo>
                    <a:pt x="1861450" y="3492891"/>
                  </a:lnTo>
                  <a:lnTo>
                    <a:pt x="1876471" y="3501317"/>
                  </a:lnTo>
                  <a:lnTo>
                    <a:pt x="1880501" y="3519268"/>
                  </a:lnTo>
                  <a:close/>
                  <a:moveTo>
                    <a:pt x="1861817" y="3485930"/>
                  </a:moveTo>
                  <a:lnTo>
                    <a:pt x="1864381" y="3453324"/>
                  </a:lnTo>
                  <a:lnTo>
                    <a:pt x="1874273" y="3493257"/>
                  </a:lnTo>
                  <a:lnTo>
                    <a:pt x="1861817" y="3485930"/>
                  </a:lnTo>
                  <a:close/>
                  <a:moveTo>
                    <a:pt x="1887828" y="3549309"/>
                  </a:moveTo>
                  <a:lnTo>
                    <a:pt x="1895888" y="3582281"/>
                  </a:lnTo>
                  <a:lnTo>
                    <a:pt x="1870609" y="3557735"/>
                  </a:lnTo>
                  <a:lnTo>
                    <a:pt x="1863282" y="3546012"/>
                  </a:lnTo>
                  <a:lnTo>
                    <a:pt x="1887828" y="3549309"/>
                  </a:lnTo>
                  <a:close/>
                  <a:moveTo>
                    <a:pt x="1898819" y="3594371"/>
                  </a:moveTo>
                  <a:lnTo>
                    <a:pt x="1900651" y="3602431"/>
                  </a:lnTo>
                  <a:lnTo>
                    <a:pt x="1898086" y="3603530"/>
                  </a:lnTo>
                  <a:lnTo>
                    <a:pt x="1884165" y="3580083"/>
                  </a:lnTo>
                  <a:lnTo>
                    <a:pt x="1898819" y="3594371"/>
                  </a:lnTo>
                  <a:close/>
                  <a:moveTo>
                    <a:pt x="1902482" y="3609025"/>
                  </a:moveTo>
                  <a:lnTo>
                    <a:pt x="1902849" y="3611224"/>
                  </a:lnTo>
                  <a:lnTo>
                    <a:pt x="1901749" y="3609392"/>
                  </a:lnTo>
                  <a:lnTo>
                    <a:pt x="1902482" y="3609025"/>
                  </a:lnTo>
                  <a:close/>
                  <a:moveTo>
                    <a:pt x="1916404" y="3611590"/>
                  </a:moveTo>
                  <a:lnTo>
                    <a:pt x="1916770" y="3611956"/>
                  </a:lnTo>
                  <a:lnTo>
                    <a:pt x="1914939" y="3613422"/>
                  </a:lnTo>
                  <a:lnTo>
                    <a:pt x="1916404" y="3611590"/>
                  </a:lnTo>
                  <a:close/>
                  <a:moveTo>
                    <a:pt x="1920067" y="3605728"/>
                  </a:moveTo>
                  <a:lnTo>
                    <a:pt x="1924464" y="3598767"/>
                  </a:lnTo>
                  <a:lnTo>
                    <a:pt x="1942781" y="3589975"/>
                  </a:lnTo>
                  <a:lnTo>
                    <a:pt x="1921899" y="3607560"/>
                  </a:lnTo>
                  <a:lnTo>
                    <a:pt x="1920067" y="3605728"/>
                  </a:lnTo>
                  <a:close/>
                  <a:moveTo>
                    <a:pt x="1931425" y="3588143"/>
                  </a:moveTo>
                  <a:lnTo>
                    <a:pt x="1949742" y="3559567"/>
                  </a:lnTo>
                  <a:lnTo>
                    <a:pt x="1974288" y="3564330"/>
                  </a:lnTo>
                  <a:lnTo>
                    <a:pt x="1963664" y="3573123"/>
                  </a:lnTo>
                  <a:lnTo>
                    <a:pt x="1931425" y="3588143"/>
                  </a:lnTo>
                  <a:close/>
                  <a:moveTo>
                    <a:pt x="2059649" y="3495455"/>
                  </a:moveTo>
                  <a:lnTo>
                    <a:pt x="2003596" y="3506446"/>
                  </a:lnTo>
                  <a:lnTo>
                    <a:pt x="2013488" y="3464681"/>
                  </a:lnTo>
                  <a:cubicBezTo>
                    <a:pt x="2014587" y="3464681"/>
                    <a:pt x="2015320" y="3464315"/>
                    <a:pt x="2016419" y="3463949"/>
                  </a:cubicBezTo>
                  <a:cubicBezTo>
                    <a:pt x="2021914" y="3467978"/>
                    <a:pt x="2029608" y="3473840"/>
                    <a:pt x="2038034" y="3479702"/>
                  </a:cubicBezTo>
                  <a:lnTo>
                    <a:pt x="2059649" y="3495455"/>
                  </a:lnTo>
                  <a:close/>
                  <a:moveTo>
                    <a:pt x="1745682" y="3458087"/>
                  </a:moveTo>
                  <a:lnTo>
                    <a:pt x="1789278" y="3455523"/>
                  </a:lnTo>
                  <a:cubicBezTo>
                    <a:pt x="1790377" y="3457354"/>
                    <a:pt x="1792209" y="3458819"/>
                    <a:pt x="1794408" y="3459186"/>
                  </a:cubicBezTo>
                  <a:lnTo>
                    <a:pt x="1807230" y="3509743"/>
                  </a:lnTo>
                  <a:lnTo>
                    <a:pt x="1709779" y="3459919"/>
                  </a:lnTo>
                  <a:cubicBezTo>
                    <a:pt x="1719671" y="3459919"/>
                    <a:pt x="1732860" y="3459186"/>
                    <a:pt x="1745682" y="3458087"/>
                  </a:cubicBezTo>
                  <a:lnTo>
                    <a:pt x="1745682" y="3458087"/>
                  </a:lnTo>
                  <a:close/>
                  <a:moveTo>
                    <a:pt x="1804299" y="3471642"/>
                  </a:moveTo>
                  <a:lnTo>
                    <a:pt x="1839469" y="3526962"/>
                  </a:lnTo>
                  <a:lnTo>
                    <a:pt x="1814923" y="3514506"/>
                  </a:lnTo>
                  <a:lnTo>
                    <a:pt x="1804299" y="3471642"/>
                  </a:lnTo>
                  <a:close/>
                  <a:moveTo>
                    <a:pt x="2053421" y="3513040"/>
                  </a:moveTo>
                  <a:lnTo>
                    <a:pt x="2029241" y="3550042"/>
                  </a:lnTo>
                  <a:lnTo>
                    <a:pt x="2002131" y="3554072"/>
                  </a:lnTo>
                  <a:lnTo>
                    <a:pt x="2053421" y="3513040"/>
                  </a:lnTo>
                  <a:close/>
                  <a:moveTo>
                    <a:pt x="2066609" y="3505347"/>
                  </a:moveTo>
                  <a:cubicBezTo>
                    <a:pt x="2066976" y="3505347"/>
                    <a:pt x="2067342" y="3505713"/>
                    <a:pt x="2067709" y="3505713"/>
                  </a:cubicBezTo>
                  <a:cubicBezTo>
                    <a:pt x="2069540" y="3505713"/>
                    <a:pt x="2071738" y="3504981"/>
                    <a:pt x="2072838" y="3503515"/>
                  </a:cubicBezTo>
                  <a:lnTo>
                    <a:pt x="2113137" y="3520001"/>
                  </a:lnTo>
                  <a:cubicBezTo>
                    <a:pt x="2125226" y="3525130"/>
                    <a:pt x="2137316" y="3529892"/>
                    <a:pt x="2146475" y="3533556"/>
                  </a:cubicBezTo>
                  <a:lnTo>
                    <a:pt x="2038034" y="3548943"/>
                  </a:lnTo>
                  <a:lnTo>
                    <a:pt x="2066609" y="3505347"/>
                  </a:lnTo>
                  <a:close/>
                  <a:moveTo>
                    <a:pt x="1816022" y="3441967"/>
                  </a:moveTo>
                  <a:lnTo>
                    <a:pt x="1801735" y="3446364"/>
                  </a:lnTo>
                  <a:cubicBezTo>
                    <a:pt x="1800635" y="3445631"/>
                    <a:pt x="1799536" y="3444898"/>
                    <a:pt x="1798071" y="3444532"/>
                  </a:cubicBezTo>
                  <a:lnTo>
                    <a:pt x="1816022" y="3441967"/>
                  </a:lnTo>
                  <a:close/>
                  <a:moveTo>
                    <a:pt x="2064411" y="3490326"/>
                  </a:moveTo>
                  <a:lnTo>
                    <a:pt x="2052322" y="3481534"/>
                  </a:lnTo>
                  <a:lnTo>
                    <a:pt x="2068075" y="3489960"/>
                  </a:lnTo>
                  <a:cubicBezTo>
                    <a:pt x="2066609" y="3489960"/>
                    <a:pt x="2065511" y="3489960"/>
                    <a:pt x="2064411" y="3490326"/>
                  </a:cubicBezTo>
                  <a:lnTo>
                    <a:pt x="2064411" y="3490326"/>
                  </a:lnTo>
                  <a:close/>
                  <a:moveTo>
                    <a:pt x="1971724" y="3512308"/>
                  </a:moveTo>
                  <a:lnTo>
                    <a:pt x="1949742" y="3516704"/>
                  </a:lnTo>
                  <a:lnTo>
                    <a:pt x="1933623" y="3499852"/>
                  </a:lnTo>
                  <a:lnTo>
                    <a:pt x="2002497" y="3465048"/>
                  </a:lnTo>
                  <a:lnTo>
                    <a:pt x="1971724" y="3512308"/>
                  </a:lnTo>
                  <a:close/>
                  <a:moveTo>
                    <a:pt x="1941682" y="3518169"/>
                  </a:moveTo>
                  <a:lnTo>
                    <a:pt x="1924097" y="3521467"/>
                  </a:lnTo>
                  <a:lnTo>
                    <a:pt x="1908344" y="3512674"/>
                  </a:lnTo>
                  <a:lnTo>
                    <a:pt x="1927028" y="3503149"/>
                  </a:lnTo>
                  <a:lnTo>
                    <a:pt x="1941682" y="3518169"/>
                  </a:lnTo>
                  <a:close/>
                  <a:moveTo>
                    <a:pt x="1901383" y="3508644"/>
                  </a:moveTo>
                  <a:lnTo>
                    <a:pt x="1881967" y="3497287"/>
                  </a:lnTo>
                  <a:lnTo>
                    <a:pt x="1868411" y="3442333"/>
                  </a:lnTo>
                  <a:lnTo>
                    <a:pt x="1922266" y="3497653"/>
                  </a:lnTo>
                  <a:lnTo>
                    <a:pt x="1901383" y="3508644"/>
                  </a:lnTo>
                  <a:close/>
                  <a:moveTo>
                    <a:pt x="1786714" y="3447829"/>
                  </a:moveTo>
                  <a:lnTo>
                    <a:pt x="1780120" y="3447463"/>
                  </a:lnTo>
                  <a:lnTo>
                    <a:pt x="1785249" y="3446730"/>
                  </a:lnTo>
                  <a:lnTo>
                    <a:pt x="1786714" y="3447829"/>
                  </a:lnTo>
                  <a:close/>
                  <a:moveTo>
                    <a:pt x="1690362" y="3450027"/>
                  </a:moveTo>
                  <a:lnTo>
                    <a:pt x="1688531" y="3449294"/>
                  </a:lnTo>
                  <a:lnTo>
                    <a:pt x="1689996" y="3449294"/>
                  </a:lnTo>
                  <a:lnTo>
                    <a:pt x="1690362" y="3450027"/>
                  </a:lnTo>
                  <a:close/>
                  <a:moveTo>
                    <a:pt x="2168823" y="3530259"/>
                  </a:moveTo>
                  <a:lnTo>
                    <a:pt x="2169189" y="3529526"/>
                  </a:lnTo>
                  <a:lnTo>
                    <a:pt x="2170654" y="3529892"/>
                  </a:lnTo>
                  <a:lnTo>
                    <a:pt x="2168823" y="3530259"/>
                  </a:lnTo>
                  <a:close/>
                  <a:moveTo>
                    <a:pt x="2077967" y="3496554"/>
                  </a:moveTo>
                  <a:lnTo>
                    <a:pt x="2079432" y="3495822"/>
                  </a:lnTo>
                  <a:lnTo>
                    <a:pt x="2083828" y="3498386"/>
                  </a:lnTo>
                  <a:lnTo>
                    <a:pt x="2077967" y="3496554"/>
                  </a:lnTo>
                  <a:close/>
                  <a:moveTo>
                    <a:pt x="1702452" y="3452592"/>
                  </a:moveTo>
                  <a:cubicBezTo>
                    <a:pt x="1701353" y="3451126"/>
                    <a:pt x="1699888" y="3450027"/>
                    <a:pt x="1698422" y="3449294"/>
                  </a:cubicBezTo>
                  <a:lnTo>
                    <a:pt x="1716374" y="3450394"/>
                  </a:lnTo>
                  <a:lnTo>
                    <a:pt x="1702452" y="3452592"/>
                  </a:lnTo>
                  <a:close/>
                  <a:moveTo>
                    <a:pt x="2156366" y="3528794"/>
                  </a:moveTo>
                  <a:lnTo>
                    <a:pt x="2143911" y="3522199"/>
                  </a:lnTo>
                  <a:lnTo>
                    <a:pt x="2161129" y="3526962"/>
                  </a:lnTo>
                  <a:cubicBezTo>
                    <a:pt x="2159297" y="3527328"/>
                    <a:pt x="2157832" y="3528061"/>
                    <a:pt x="2156366" y="3528794"/>
                  </a:cubicBezTo>
                  <a:lnTo>
                    <a:pt x="2156366" y="3528794"/>
                  </a:lnTo>
                  <a:close/>
                  <a:moveTo>
                    <a:pt x="1781585" y="3433541"/>
                  </a:moveTo>
                  <a:lnTo>
                    <a:pt x="1691095" y="3350012"/>
                  </a:lnTo>
                  <a:lnTo>
                    <a:pt x="1850093" y="3428778"/>
                  </a:lnTo>
                  <a:lnTo>
                    <a:pt x="1781585" y="3433541"/>
                  </a:lnTo>
                  <a:close/>
                  <a:moveTo>
                    <a:pt x="1672777" y="3452225"/>
                  </a:moveTo>
                  <a:lnTo>
                    <a:pt x="1673510" y="3452225"/>
                  </a:lnTo>
                  <a:cubicBezTo>
                    <a:pt x="1674609" y="3452225"/>
                    <a:pt x="1675342" y="3451492"/>
                    <a:pt x="1676075" y="3450760"/>
                  </a:cubicBezTo>
                  <a:cubicBezTo>
                    <a:pt x="1677906" y="3451859"/>
                    <a:pt x="1679738" y="3452958"/>
                    <a:pt x="1681570" y="3454057"/>
                  </a:cubicBezTo>
                  <a:lnTo>
                    <a:pt x="1671678" y="3454057"/>
                  </a:lnTo>
                  <a:lnTo>
                    <a:pt x="1672777" y="3452225"/>
                  </a:lnTo>
                  <a:lnTo>
                    <a:pt x="1672777" y="3452225"/>
                  </a:lnTo>
                  <a:close/>
                  <a:moveTo>
                    <a:pt x="1843499" y="3536121"/>
                  </a:moveTo>
                  <a:cubicBezTo>
                    <a:pt x="1843133" y="3536487"/>
                    <a:pt x="1842400" y="3536853"/>
                    <a:pt x="1842034" y="3537586"/>
                  </a:cubicBezTo>
                  <a:cubicBezTo>
                    <a:pt x="1841301" y="3539051"/>
                    <a:pt x="1841301" y="3540883"/>
                    <a:pt x="1842034" y="3542349"/>
                  </a:cubicBezTo>
                  <a:cubicBezTo>
                    <a:pt x="1842766" y="3543814"/>
                    <a:pt x="1843865" y="3544913"/>
                    <a:pt x="1845331" y="3545646"/>
                  </a:cubicBezTo>
                  <a:cubicBezTo>
                    <a:pt x="1846064" y="3546012"/>
                    <a:pt x="1846430" y="3546012"/>
                    <a:pt x="1847163" y="3546012"/>
                  </a:cubicBezTo>
                  <a:lnTo>
                    <a:pt x="1847895" y="3547478"/>
                  </a:lnTo>
                  <a:lnTo>
                    <a:pt x="1841301" y="3614154"/>
                  </a:lnTo>
                  <a:lnTo>
                    <a:pt x="1818221" y="3523665"/>
                  </a:lnTo>
                  <a:lnTo>
                    <a:pt x="1843499" y="3536121"/>
                  </a:lnTo>
                  <a:close/>
                  <a:moveTo>
                    <a:pt x="1988210" y="3570558"/>
                  </a:moveTo>
                  <a:lnTo>
                    <a:pt x="1989675" y="3569459"/>
                  </a:lnTo>
                  <a:cubicBezTo>
                    <a:pt x="1990041" y="3569459"/>
                    <a:pt x="1990408" y="3569825"/>
                    <a:pt x="1990774" y="3569825"/>
                  </a:cubicBezTo>
                  <a:lnTo>
                    <a:pt x="1991140" y="3569825"/>
                  </a:lnTo>
                  <a:cubicBezTo>
                    <a:pt x="1992606" y="3569825"/>
                    <a:pt x="1994071" y="3569093"/>
                    <a:pt x="1995170" y="3567627"/>
                  </a:cubicBezTo>
                  <a:cubicBezTo>
                    <a:pt x="1996269" y="3566528"/>
                    <a:pt x="1996636" y="3564696"/>
                    <a:pt x="1996636" y="3563231"/>
                  </a:cubicBezTo>
                  <a:cubicBezTo>
                    <a:pt x="1996636" y="3562498"/>
                    <a:pt x="1995903" y="3562132"/>
                    <a:pt x="1995537" y="3561399"/>
                  </a:cubicBezTo>
                  <a:lnTo>
                    <a:pt x="2023746" y="3557735"/>
                  </a:lnTo>
                  <a:lnTo>
                    <a:pt x="1972456" y="3635769"/>
                  </a:lnTo>
                  <a:lnTo>
                    <a:pt x="1988210" y="3570558"/>
                  </a:lnTo>
                  <a:close/>
                  <a:moveTo>
                    <a:pt x="2182011" y="3535388"/>
                  </a:moveTo>
                  <a:cubicBezTo>
                    <a:pt x="2182744" y="3536121"/>
                    <a:pt x="2183111" y="3537220"/>
                    <a:pt x="2184210" y="3537586"/>
                  </a:cubicBezTo>
                  <a:lnTo>
                    <a:pt x="2184942" y="3537586"/>
                  </a:lnTo>
                  <a:lnTo>
                    <a:pt x="2185309" y="3539784"/>
                  </a:lnTo>
                  <a:lnTo>
                    <a:pt x="2175783" y="3536487"/>
                  </a:lnTo>
                  <a:cubicBezTo>
                    <a:pt x="2177982" y="3536487"/>
                    <a:pt x="2180180" y="3536121"/>
                    <a:pt x="2182011" y="3535388"/>
                  </a:cubicBezTo>
                  <a:lnTo>
                    <a:pt x="2182011" y="3535388"/>
                  </a:lnTo>
                  <a:close/>
                  <a:moveTo>
                    <a:pt x="2024845" y="3458087"/>
                  </a:moveTo>
                  <a:lnTo>
                    <a:pt x="2200696" y="3435373"/>
                  </a:lnTo>
                  <a:lnTo>
                    <a:pt x="2087858" y="3485197"/>
                  </a:lnTo>
                  <a:lnTo>
                    <a:pt x="2024845" y="3458087"/>
                  </a:lnTo>
                  <a:close/>
                  <a:moveTo>
                    <a:pt x="2003963" y="3452592"/>
                  </a:moveTo>
                  <a:cubicBezTo>
                    <a:pt x="2003596" y="3453691"/>
                    <a:pt x="2003596" y="3455156"/>
                    <a:pt x="2003963" y="3456621"/>
                  </a:cubicBezTo>
                  <a:lnTo>
                    <a:pt x="1928860" y="3494722"/>
                  </a:lnTo>
                  <a:lnTo>
                    <a:pt x="1870243" y="3433908"/>
                  </a:lnTo>
                  <a:cubicBezTo>
                    <a:pt x="1870976" y="3432808"/>
                    <a:pt x="1871342" y="3431709"/>
                    <a:pt x="1871342" y="3430244"/>
                  </a:cubicBezTo>
                  <a:cubicBezTo>
                    <a:pt x="1871342" y="3430244"/>
                    <a:pt x="1871342" y="3430244"/>
                    <a:pt x="1871342" y="3429878"/>
                  </a:cubicBezTo>
                  <a:lnTo>
                    <a:pt x="1947178" y="3387014"/>
                  </a:lnTo>
                  <a:lnTo>
                    <a:pt x="2004696" y="3452225"/>
                  </a:lnTo>
                  <a:cubicBezTo>
                    <a:pt x="2004696" y="3452592"/>
                    <a:pt x="2004329" y="3452958"/>
                    <a:pt x="2003963" y="3452592"/>
                  </a:cubicBezTo>
                  <a:lnTo>
                    <a:pt x="2003963" y="3452592"/>
                  </a:lnTo>
                  <a:close/>
                  <a:moveTo>
                    <a:pt x="1779021" y="3440502"/>
                  </a:moveTo>
                  <a:lnTo>
                    <a:pt x="1779021" y="3440502"/>
                  </a:lnTo>
                  <a:lnTo>
                    <a:pt x="1748247" y="3445631"/>
                  </a:lnTo>
                  <a:lnTo>
                    <a:pt x="1725533" y="3444532"/>
                  </a:lnTo>
                  <a:lnTo>
                    <a:pt x="1779021" y="3440502"/>
                  </a:lnTo>
                  <a:close/>
                  <a:moveTo>
                    <a:pt x="2115335" y="3507179"/>
                  </a:moveTo>
                  <a:lnTo>
                    <a:pt x="2087492" y="3492524"/>
                  </a:lnTo>
                  <a:lnTo>
                    <a:pt x="2087858" y="3492524"/>
                  </a:lnTo>
                  <a:lnTo>
                    <a:pt x="2136950" y="3513406"/>
                  </a:lnTo>
                  <a:lnTo>
                    <a:pt x="2115335" y="3507179"/>
                  </a:lnTo>
                  <a:close/>
                  <a:moveTo>
                    <a:pt x="1772060" y="3434274"/>
                  </a:moveTo>
                  <a:lnTo>
                    <a:pt x="1695125" y="3439769"/>
                  </a:lnTo>
                  <a:lnTo>
                    <a:pt x="1676441" y="3345982"/>
                  </a:lnTo>
                  <a:lnTo>
                    <a:pt x="1772060" y="3434274"/>
                  </a:lnTo>
                  <a:close/>
                  <a:moveTo>
                    <a:pt x="1883065" y="3594005"/>
                  </a:moveTo>
                  <a:lnTo>
                    <a:pt x="1891125" y="3606827"/>
                  </a:lnTo>
                  <a:lnTo>
                    <a:pt x="1890759" y="3607193"/>
                  </a:lnTo>
                  <a:lnTo>
                    <a:pt x="1883065" y="3594005"/>
                  </a:lnTo>
                  <a:close/>
                  <a:moveTo>
                    <a:pt x="1895155" y="3612689"/>
                  </a:moveTo>
                  <a:lnTo>
                    <a:pt x="1901383" y="3622581"/>
                  </a:lnTo>
                  <a:lnTo>
                    <a:pt x="1900651" y="3623679"/>
                  </a:lnTo>
                  <a:lnTo>
                    <a:pt x="1894422" y="3613055"/>
                  </a:lnTo>
                  <a:lnTo>
                    <a:pt x="1895155" y="3612689"/>
                  </a:lnTo>
                  <a:close/>
                  <a:moveTo>
                    <a:pt x="1913473" y="3625878"/>
                  </a:moveTo>
                  <a:lnTo>
                    <a:pt x="1913107" y="3624412"/>
                  </a:lnTo>
                  <a:lnTo>
                    <a:pt x="1922266" y="3617085"/>
                  </a:lnTo>
                  <a:lnTo>
                    <a:pt x="1922998" y="3617818"/>
                  </a:lnTo>
                  <a:lnTo>
                    <a:pt x="1913473" y="3625878"/>
                  </a:lnTo>
                  <a:close/>
                  <a:moveTo>
                    <a:pt x="1927394" y="3613055"/>
                  </a:moveTo>
                  <a:lnTo>
                    <a:pt x="1939484" y="3603164"/>
                  </a:lnTo>
                  <a:lnTo>
                    <a:pt x="1927761" y="3613422"/>
                  </a:lnTo>
                  <a:lnTo>
                    <a:pt x="1927394" y="3613055"/>
                  </a:lnTo>
                  <a:close/>
                  <a:moveTo>
                    <a:pt x="2132187" y="3095761"/>
                  </a:moveTo>
                  <a:lnTo>
                    <a:pt x="2140980" y="3082939"/>
                  </a:lnTo>
                  <a:lnTo>
                    <a:pt x="2162595" y="3070116"/>
                  </a:lnTo>
                  <a:lnTo>
                    <a:pt x="2171387" y="3068651"/>
                  </a:lnTo>
                  <a:lnTo>
                    <a:pt x="2177982" y="3123604"/>
                  </a:lnTo>
                  <a:lnTo>
                    <a:pt x="2132187" y="3095761"/>
                  </a:lnTo>
                  <a:close/>
                  <a:moveTo>
                    <a:pt x="2207656" y="3043006"/>
                  </a:moveTo>
                  <a:lnTo>
                    <a:pt x="2218647" y="3052532"/>
                  </a:lnTo>
                  <a:lnTo>
                    <a:pt x="2179447" y="3059859"/>
                  </a:lnTo>
                  <a:lnTo>
                    <a:pt x="2207656" y="3043006"/>
                  </a:lnTo>
                  <a:close/>
                  <a:moveTo>
                    <a:pt x="2213885" y="3039342"/>
                  </a:moveTo>
                  <a:cubicBezTo>
                    <a:pt x="2214251" y="3038244"/>
                    <a:pt x="2214251" y="3036778"/>
                    <a:pt x="2213518" y="3035679"/>
                  </a:cubicBezTo>
                  <a:cubicBezTo>
                    <a:pt x="2212419" y="3033847"/>
                    <a:pt x="2210587" y="3033115"/>
                    <a:pt x="2208755" y="3033115"/>
                  </a:cubicBezTo>
                  <a:lnTo>
                    <a:pt x="2167724" y="2987320"/>
                  </a:lnTo>
                  <a:lnTo>
                    <a:pt x="2252352" y="2990984"/>
                  </a:lnTo>
                  <a:cubicBezTo>
                    <a:pt x="2253084" y="2992816"/>
                    <a:pt x="2254550" y="2994281"/>
                    <a:pt x="2256748" y="2995014"/>
                  </a:cubicBezTo>
                  <a:cubicBezTo>
                    <a:pt x="2257114" y="2995014"/>
                    <a:pt x="2257481" y="2995014"/>
                    <a:pt x="2257847" y="2995014"/>
                  </a:cubicBezTo>
                  <a:lnTo>
                    <a:pt x="2273234" y="3041907"/>
                  </a:lnTo>
                  <a:lnTo>
                    <a:pt x="2227439" y="3050333"/>
                  </a:lnTo>
                  <a:lnTo>
                    <a:pt x="2213885" y="3039342"/>
                  </a:lnTo>
                  <a:close/>
                  <a:moveTo>
                    <a:pt x="1647865" y="2889870"/>
                  </a:moveTo>
                  <a:cubicBezTo>
                    <a:pt x="1646766" y="2886939"/>
                    <a:pt x="1644202" y="2885107"/>
                    <a:pt x="1641271" y="2884741"/>
                  </a:cubicBezTo>
                  <a:cubicBezTo>
                    <a:pt x="1640172" y="2884741"/>
                    <a:pt x="1639073" y="2885473"/>
                    <a:pt x="1637974" y="2886206"/>
                  </a:cubicBezTo>
                  <a:lnTo>
                    <a:pt x="1614893" y="2870453"/>
                  </a:lnTo>
                  <a:lnTo>
                    <a:pt x="1637607" y="2825758"/>
                  </a:lnTo>
                  <a:cubicBezTo>
                    <a:pt x="1637607" y="2825758"/>
                    <a:pt x="1637974" y="2825758"/>
                    <a:pt x="1637974" y="2825758"/>
                  </a:cubicBezTo>
                  <a:lnTo>
                    <a:pt x="1681204" y="2894266"/>
                  </a:lnTo>
                  <a:lnTo>
                    <a:pt x="1647865" y="2889870"/>
                  </a:lnTo>
                  <a:close/>
                  <a:moveTo>
                    <a:pt x="1627716" y="2887305"/>
                  </a:moveTo>
                  <a:lnTo>
                    <a:pt x="1607566" y="2884741"/>
                  </a:lnTo>
                  <a:lnTo>
                    <a:pt x="1611962" y="2876314"/>
                  </a:lnTo>
                  <a:lnTo>
                    <a:pt x="1627716" y="2887305"/>
                  </a:lnTo>
                  <a:close/>
                  <a:moveTo>
                    <a:pt x="1354048" y="2853967"/>
                  </a:moveTo>
                  <a:lnTo>
                    <a:pt x="1363207" y="2847006"/>
                  </a:lnTo>
                  <a:lnTo>
                    <a:pt x="1366138" y="2855432"/>
                  </a:lnTo>
                  <a:lnTo>
                    <a:pt x="1354048" y="2853967"/>
                  </a:lnTo>
                  <a:close/>
                  <a:moveTo>
                    <a:pt x="1230586" y="2681047"/>
                  </a:moveTo>
                  <a:lnTo>
                    <a:pt x="1233151" y="2669324"/>
                  </a:lnTo>
                  <a:lnTo>
                    <a:pt x="1240112" y="2674819"/>
                  </a:lnTo>
                  <a:lnTo>
                    <a:pt x="1230586" y="2681047"/>
                  </a:lnTo>
                  <a:close/>
                  <a:moveTo>
                    <a:pt x="1293600" y="2429727"/>
                  </a:moveTo>
                  <a:lnTo>
                    <a:pt x="1284441" y="2431192"/>
                  </a:lnTo>
                  <a:lnTo>
                    <a:pt x="1288471" y="2411410"/>
                  </a:lnTo>
                  <a:lnTo>
                    <a:pt x="1293600" y="2429727"/>
                  </a:lnTo>
                  <a:close/>
                  <a:moveTo>
                    <a:pt x="1292867" y="2402251"/>
                  </a:moveTo>
                  <a:cubicBezTo>
                    <a:pt x="1293966" y="2401518"/>
                    <a:pt x="1294699" y="2400419"/>
                    <a:pt x="1295065" y="2399320"/>
                  </a:cubicBezTo>
                  <a:cubicBezTo>
                    <a:pt x="1295798" y="2396389"/>
                    <a:pt x="1294699" y="2393458"/>
                    <a:pt x="1292501" y="2391626"/>
                  </a:cubicBezTo>
                  <a:lnTo>
                    <a:pt x="1299828" y="2358654"/>
                  </a:lnTo>
                  <a:lnTo>
                    <a:pt x="1350385" y="2422034"/>
                  </a:lnTo>
                  <a:lnTo>
                    <a:pt x="1300194" y="2429361"/>
                  </a:lnTo>
                  <a:lnTo>
                    <a:pt x="1292867" y="2402251"/>
                  </a:lnTo>
                  <a:close/>
                  <a:moveTo>
                    <a:pt x="1141928" y="2874849"/>
                  </a:moveTo>
                  <a:lnTo>
                    <a:pt x="1148523" y="2766041"/>
                  </a:lnTo>
                  <a:cubicBezTo>
                    <a:pt x="1148889" y="2766041"/>
                    <a:pt x="1148889" y="2765675"/>
                    <a:pt x="1149255" y="2765309"/>
                  </a:cubicBezTo>
                  <a:lnTo>
                    <a:pt x="1252568" y="2795716"/>
                  </a:lnTo>
                  <a:lnTo>
                    <a:pt x="1247805" y="2903425"/>
                  </a:lnTo>
                  <a:cubicBezTo>
                    <a:pt x="1247439" y="2903425"/>
                    <a:pt x="1247439" y="2903791"/>
                    <a:pt x="1247072" y="2903791"/>
                  </a:cubicBezTo>
                  <a:lnTo>
                    <a:pt x="1141928" y="2874849"/>
                  </a:lnTo>
                  <a:close/>
                  <a:moveTo>
                    <a:pt x="1269420" y="2783993"/>
                  </a:moveTo>
                  <a:lnTo>
                    <a:pt x="1269420" y="2783993"/>
                  </a:lnTo>
                  <a:lnTo>
                    <a:pt x="1269420" y="2783993"/>
                  </a:lnTo>
                  <a:close/>
                  <a:moveTo>
                    <a:pt x="1262093" y="2788756"/>
                  </a:moveTo>
                  <a:cubicBezTo>
                    <a:pt x="1262826" y="2788756"/>
                    <a:pt x="1263192" y="2788389"/>
                    <a:pt x="1263558" y="2788389"/>
                  </a:cubicBezTo>
                  <a:cubicBezTo>
                    <a:pt x="1262826" y="2789488"/>
                    <a:pt x="1262459" y="2790588"/>
                    <a:pt x="1262093" y="2791686"/>
                  </a:cubicBezTo>
                  <a:lnTo>
                    <a:pt x="1259529" y="2790954"/>
                  </a:lnTo>
                  <a:lnTo>
                    <a:pt x="1259529" y="2788389"/>
                  </a:lnTo>
                  <a:cubicBezTo>
                    <a:pt x="1260628" y="2788389"/>
                    <a:pt x="1261360" y="2788756"/>
                    <a:pt x="1262093" y="2788756"/>
                  </a:cubicBezTo>
                  <a:lnTo>
                    <a:pt x="1262093" y="2788756"/>
                  </a:lnTo>
                  <a:close/>
                  <a:moveTo>
                    <a:pt x="1271618" y="2777032"/>
                  </a:moveTo>
                  <a:lnTo>
                    <a:pt x="1269786" y="2777032"/>
                  </a:lnTo>
                  <a:cubicBezTo>
                    <a:pt x="1269786" y="2776666"/>
                    <a:pt x="1269786" y="2776300"/>
                    <a:pt x="1269786" y="2776300"/>
                  </a:cubicBezTo>
                  <a:cubicBezTo>
                    <a:pt x="1269786" y="2776300"/>
                    <a:pt x="1268687" y="2775567"/>
                    <a:pt x="1268321" y="2775200"/>
                  </a:cubicBezTo>
                  <a:lnTo>
                    <a:pt x="1277846" y="2756150"/>
                  </a:lnTo>
                  <a:lnTo>
                    <a:pt x="1271618" y="2777032"/>
                  </a:lnTo>
                  <a:close/>
                  <a:moveTo>
                    <a:pt x="1276015" y="2785825"/>
                  </a:moveTo>
                  <a:lnTo>
                    <a:pt x="1276381" y="2784359"/>
                  </a:lnTo>
                  <a:lnTo>
                    <a:pt x="1298362" y="2785458"/>
                  </a:lnTo>
                  <a:lnTo>
                    <a:pt x="1277114" y="2788023"/>
                  </a:lnTo>
                  <a:cubicBezTo>
                    <a:pt x="1277114" y="2786924"/>
                    <a:pt x="1276747" y="2786191"/>
                    <a:pt x="1276015" y="2785825"/>
                  </a:cubicBezTo>
                  <a:lnTo>
                    <a:pt x="1276015" y="2785825"/>
                  </a:lnTo>
                  <a:close/>
                  <a:moveTo>
                    <a:pt x="1278579" y="2777398"/>
                  </a:moveTo>
                  <a:lnTo>
                    <a:pt x="1295431" y="2720247"/>
                  </a:lnTo>
                  <a:lnTo>
                    <a:pt x="1337196" y="2635619"/>
                  </a:lnTo>
                  <a:lnTo>
                    <a:pt x="1391783" y="2696800"/>
                  </a:lnTo>
                  <a:lnTo>
                    <a:pt x="1432082" y="2768239"/>
                  </a:lnTo>
                  <a:lnTo>
                    <a:pt x="1338295" y="2779963"/>
                  </a:lnTo>
                  <a:lnTo>
                    <a:pt x="1278579" y="2777398"/>
                  </a:lnTo>
                  <a:close/>
                  <a:moveTo>
                    <a:pt x="1466886" y="2582864"/>
                  </a:moveTo>
                  <a:lnTo>
                    <a:pt x="1472015" y="2592389"/>
                  </a:lnTo>
                  <a:lnTo>
                    <a:pt x="1464688" y="2583597"/>
                  </a:lnTo>
                  <a:lnTo>
                    <a:pt x="1466886" y="2582864"/>
                  </a:lnTo>
                  <a:close/>
                  <a:moveTo>
                    <a:pt x="1459925" y="2577735"/>
                  </a:moveTo>
                  <a:lnTo>
                    <a:pt x="1455162" y="2572239"/>
                  </a:lnTo>
                  <a:lnTo>
                    <a:pt x="1459925" y="2570408"/>
                  </a:lnTo>
                  <a:lnTo>
                    <a:pt x="1463588" y="2577002"/>
                  </a:lnTo>
                  <a:lnTo>
                    <a:pt x="1459925" y="2577735"/>
                  </a:lnTo>
                  <a:close/>
                  <a:moveTo>
                    <a:pt x="1452598" y="2579566"/>
                  </a:moveTo>
                  <a:lnTo>
                    <a:pt x="1387020" y="2595686"/>
                  </a:lnTo>
                  <a:lnTo>
                    <a:pt x="1448202" y="2574438"/>
                  </a:lnTo>
                  <a:lnTo>
                    <a:pt x="1452598" y="2579566"/>
                  </a:lnTo>
                  <a:close/>
                  <a:moveTo>
                    <a:pt x="1470549" y="2575170"/>
                  </a:moveTo>
                  <a:lnTo>
                    <a:pt x="1466886" y="2568209"/>
                  </a:lnTo>
                  <a:lnTo>
                    <a:pt x="1480807" y="2563447"/>
                  </a:lnTo>
                  <a:lnTo>
                    <a:pt x="1495461" y="2569309"/>
                  </a:lnTo>
                  <a:lnTo>
                    <a:pt x="1470549" y="2575170"/>
                  </a:lnTo>
                  <a:close/>
                  <a:moveTo>
                    <a:pt x="1463588" y="2561982"/>
                  </a:moveTo>
                  <a:lnTo>
                    <a:pt x="1459559" y="2555021"/>
                  </a:lnTo>
                  <a:lnTo>
                    <a:pt x="1470915" y="2559417"/>
                  </a:lnTo>
                  <a:lnTo>
                    <a:pt x="1463588" y="2561982"/>
                  </a:lnTo>
                  <a:close/>
                  <a:moveTo>
                    <a:pt x="1456994" y="2564180"/>
                  </a:moveTo>
                  <a:lnTo>
                    <a:pt x="1450766" y="2566378"/>
                  </a:lnTo>
                  <a:lnTo>
                    <a:pt x="1432082" y="2544030"/>
                  </a:lnTo>
                  <a:lnTo>
                    <a:pt x="1450033" y="2550991"/>
                  </a:lnTo>
                  <a:lnTo>
                    <a:pt x="1456994" y="2564180"/>
                  </a:lnTo>
                  <a:close/>
                  <a:moveTo>
                    <a:pt x="1328770" y="2615836"/>
                  </a:moveTo>
                  <a:lnTo>
                    <a:pt x="1330968" y="2615103"/>
                  </a:lnTo>
                  <a:lnTo>
                    <a:pt x="1329136" y="2616202"/>
                  </a:lnTo>
                  <a:lnTo>
                    <a:pt x="1328770" y="2615836"/>
                  </a:lnTo>
                  <a:close/>
                  <a:moveTo>
                    <a:pt x="1337562" y="2619133"/>
                  </a:moveTo>
                  <a:lnTo>
                    <a:pt x="1335364" y="2623529"/>
                  </a:lnTo>
                  <a:lnTo>
                    <a:pt x="1333532" y="2621697"/>
                  </a:lnTo>
                  <a:lnTo>
                    <a:pt x="1337562" y="2619133"/>
                  </a:lnTo>
                  <a:close/>
                  <a:moveTo>
                    <a:pt x="1346355" y="2616569"/>
                  </a:moveTo>
                  <a:lnTo>
                    <a:pt x="1375663" y="2668591"/>
                  </a:lnTo>
                  <a:lnTo>
                    <a:pt x="1340127" y="2628658"/>
                  </a:lnTo>
                  <a:lnTo>
                    <a:pt x="1346355" y="2616569"/>
                  </a:lnTo>
                  <a:close/>
                  <a:moveTo>
                    <a:pt x="1351484" y="2611806"/>
                  </a:moveTo>
                  <a:lnTo>
                    <a:pt x="1351484" y="2611806"/>
                  </a:lnTo>
                  <a:lnTo>
                    <a:pt x="1457727" y="2585428"/>
                  </a:lnTo>
                  <a:lnTo>
                    <a:pt x="1489233" y="2623163"/>
                  </a:lnTo>
                  <a:cubicBezTo>
                    <a:pt x="1489600" y="2623529"/>
                    <a:pt x="1489966" y="2623529"/>
                    <a:pt x="1490699" y="2623896"/>
                  </a:cubicBezTo>
                  <a:cubicBezTo>
                    <a:pt x="1491432" y="2624262"/>
                    <a:pt x="1491065" y="2624262"/>
                    <a:pt x="1491432" y="2624628"/>
                  </a:cubicBezTo>
                  <a:lnTo>
                    <a:pt x="1491798" y="2624628"/>
                  </a:lnTo>
                  <a:cubicBezTo>
                    <a:pt x="1492164" y="2624628"/>
                    <a:pt x="1492531" y="2624262"/>
                    <a:pt x="1492897" y="2624262"/>
                  </a:cubicBezTo>
                  <a:cubicBezTo>
                    <a:pt x="1493263" y="2624262"/>
                    <a:pt x="1493630" y="2624262"/>
                    <a:pt x="1493996" y="2623896"/>
                  </a:cubicBezTo>
                  <a:cubicBezTo>
                    <a:pt x="1495095" y="2622797"/>
                    <a:pt x="1495095" y="2621331"/>
                    <a:pt x="1494729" y="2619866"/>
                  </a:cubicBezTo>
                  <a:lnTo>
                    <a:pt x="1474213" y="2582131"/>
                  </a:lnTo>
                  <a:lnTo>
                    <a:pt x="1506452" y="2574071"/>
                  </a:lnTo>
                  <a:lnTo>
                    <a:pt x="1544187" y="2589092"/>
                  </a:lnTo>
                  <a:lnTo>
                    <a:pt x="1546018" y="2629757"/>
                  </a:lnTo>
                  <a:lnTo>
                    <a:pt x="1528067" y="2657600"/>
                  </a:lnTo>
                  <a:lnTo>
                    <a:pt x="1499125" y="2625728"/>
                  </a:lnTo>
                  <a:cubicBezTo>
                    <a:pt x="1498392" y="2624995"/>
                    <a:pt x="1497660" y="2624628"/>
                    <a:pt x="1496560" y="2624628"/>
                  </a:cubicBezTo>
                  <a:cubicBezTo>
                    <a:pt x="1495461" y="2624628"/>
                    <a:pt x="1494729" y="2624995"/>
                    <a:pt x="1493996" y="2625728"/>
                  </a:cubicBezTo>
                  <a:cubicBezTo>
                    <a:pt x="1493996" y="2625728"/>
                    <a:pt x="1493996" y="2626094"/>
                    <a:pt x="1493996" y="2626094"/>
                  </a:cubicBezTo>
                  <a:cubicBezTo>
                    <a:pt x="1493996" y="2626094"/>
                    <a:pt x="1493630" y="2626094"/>
                    <a:pt x="1493263" y="2626460"/>
                  </a:cubicBezTo>
                  <a:cubicBezTo>
                    <a:pt x="1492531" y="2627559"/>
                    <a:pt x="1492531" y="2628658"/>
                    <a:pt x="1493263" y="2629757"/>
                  </a:cubicBezTo>
                  <a:lnTo>
                    <a:pt x="1518542" y="2671888"/>
                  </a:lnTo>
                  <a:lnTo>
                    <a:pt x="1459192" y="2763843"/>
                  </a:lnTo>
                  <a:lnTo>
                    <a:pt x="1459192" y="2763843"/>
                  </a:lnTo>
                  <a:lnTo>
                    <a:pt x="1397278" y="2694236"/>
                  </a:lnTo>
                  <a:lnTo>
                    <a:pt x="1351484" y="2611806"/>
                  </a:lnTo>
                  <a:close/>
                  <a:moveTo>
                    <a:pt x="1522572" y="2664561"/>
                  </a:moveTo>
                  <a:lnTo>
                    <a:pt x="1516710" y="2654669"/>
                  </a:lnTo>
                  <a:lnTo>
                    <a:pt x="1523671" y="2662363"/>
                  </a:lnTo>
                  <a:lnTo>
                    <a:pt x="1522572" y="2664561"/>
                  </a:lnTo>
                  <a:close/>
                  <a:moveTo>
                    <a:pt x="1522572" y="2677384"/>
                  </a:moveTo>
                  <a:lnTo>
                    <a:pt x="1525869" y="2682879"/>
                  </a:lnTo>
                  <a:lnTo>
                    <a:pt x="1485570" y="2733802"/>
                  </a:lnTo>
                  <a:lnTo>
                    <a:pt x="1522572" y="2677384"/>
                  </a:lnTo>
                  <a:close/>
                  <a:moveTo>
                    <a:pt x="1526602" y="2671155"/>
                  </a:moveTo>
                  <a:lnTo>
                    <a:pt x="1528800" y="2667858"/>
                  </a:lnTo>
                  <a:lnTo>
                    <a:pt x="1533562" y="2673354"/>
                  </a:lnTo>
                  <a:lnTo>
                    <a:pt x="1530265" y="2677384"/>
                  </a:lnTo>
                  <a:lnTo>
                    <a:pt x="1526602" y="2671155"/>
                  </a:lnTo>
                  <a:close/>
                  <a:moveTo>
                    <a:pt x="1549316" y="2708524"/>
                  </a:moveTo>
                  <a:lnTo>
                    <a:pt x="1534295" y="2683611"/>
                  </a:lnTo>
                  <a:lnTo>
                    <a:pt x="1538325" y="2678482"/>
                  </a:lnTo>
                  <a:lnTo>
                    <a:pt x="1548583" y="2689473"/>
                  </a:lnTo>
                  <a:lnTo>
                    <a:pt x="1549316" y="2708524"/>
                  </a:lnTo>
                  <a:close/>
                  <a:moveTo>
                    <a:pt x="1542355" y="2672987"/>
                  </a:moveTo>
                  <a:lnTo>
                    <a:pt x="1547118" y="2666759"/>
                  </a:lnTo>
                  <a:lnTo>
                    <a:pt x="1547484" y="2678849"/>
                  </a:lnTo>
                  <a:lnTo>
                    <a:pt x="1542355" y="2672987"/>
                  </a:lnTo>
                  <a:close/>
                  <a:moveTo>
                    <a:pt x="1537959" y="2667858"/>
                  </a:moveTo>
                  <a:lnTo>
                    <a:pt x="1532463" y="2661996"/>
                  </a:lnTo>
                  <a:lnTo>
                    <a:pt x="1546385" y="2640748"/>
                  </a:lnTo>
                  <a:lnTo>
                    <a:pt x="1547118" y="2656135"/>
                  </a:lnTo>
                  <a:lnTo>
                    <a:pt x="1537959" y="2667858"/>
                  </a:lnTo>
                  <a:close/>
                  <a:moveTo>
                    <a:pt x="1452598" y="2765675"/>
                  </a:moveTo>
                  <a:lnTo>
                    <a:pt x="1439043" y="2767507"/>
                  </a:lnTo>
                  <a:lnTo>
                    <a:pt x="1412665" y="2720980"/>
                  </a:lnTo>
                  <a:lnTo>
                    <a:pt x="1452598" y="2765675"/>
                  </a:lnTo>
                  <a:close/>
                  <a:moveTo>
                    <a:pt x="1447469" y="2773369"/>
                  </a:moveTo>
                  <a:lnTo>
                    <a:pt x="1443805" y="2776300"/>
                  </a:lnTo>
                  <a:lnTo>
                    <a:pt x="1442706" y="2774102"/>
                  </a:lnTo>
                  <a:lnTo>
                    <a:pt x="1447469" y="2773369"/>
                  </a:lnTo>
                  <a:close/>
                  <a:moveTo>
                    <a:pt x="1448934" y="2780696"/>
                  </a:moveTo>
                  <a:lnTo>
                    <a:pt x="1447469" y="2782527"/>
                  </a:lnTo>
                  <a:lnTo>
                    <a:pt x="1447102" y="2782161"/>
                  </a:lnTo>
                  <a:lnTo>
                    <a:pt x="1448934" y="2780696"/>
                  </a:lnTo>
                  <a:close/>
                  <a:moveTo>
                    <a:pt x="1416695" y="2543664"/>
                  </a:moveTo>
                  <a:cubicBezTo>
                    <a:pt x="1417794" y="2544396"/>
                    <a:pt x="1418893" y="2545129"/>
                    <a:pt x="1420358" y="2545129"/>
                  </a:cubicBezTo>
                  <a:lnTo>
                    <a:pt x="1420358" y="2545129"/>
                  </a:lnTo>
                  <a:cubicBezTo>
                    <a:pt x="1421458" y="2545129"/>
                    <a:pt x="1421824" y="2544396"/>
                    <a:pt x="1422923" y="2544030"/>
                  </a:cubicBezTo>
                  <a:lnTo>
                    <a:pt x="1443805" y="2568942"/>
                  </a:lnTo>
                  <a:lnTo>
                    <a:pt x="1348186" y="2602281"/>
                  </a:lnTo>
                  <a:lnTo>
                    <a:pt x="1347454" y="2599350"/>
                  </a:lnTo>
                  <a:lnTo>
                    <a:pt x="1416695" y="2543664"/>
                  </a:lnTo>
                  <a:close/>
                  <a:moveTo>
                    <a:pt x="1466519" y="2768972"/>
                  </a:moveTo>
                  <a:lnTo>
                    <a:pt x="1529532" y="2689107"/>
                  </a:lnTo>
                  <a:lnTo>
                    <a:pt x="1546385" y="2716950"/>
                  </a:lnTo>
                  <a:cubicBezTo>
                    <a:pt x="1545652" y="2717683"/>
                    <a:pt x="1544919" y="2718049"/>
                    <a:pt x="1544553" y="2719148"/>
                  </a:cubicBezTo>
                  <a:cubicBezTo>
                    <a:pt x="1544187" y="2720613"/>
                    <a:pt x="1544553" y="2722079"/>
                    <a:pt x="1544919" y="2723178"/>
                  </a:cubicBezTo>
                  <a:lnTo>
                    <a:pt x="1469084" y="2770804"/>
                  </a:lnTo>
                  <a:lnTo>
                    <a:pt x="1466519" y="2768972"/>
                  </a:lnTo>
                  <a:close/>
                  <a:moveTo>
                    <a:pt x="1560306" y="2727208"/>
                  </a:moveTo>
                  <a:lnTo>
                    <a:pt x="1559940" y="2726842"/>
                  </a:lnTo>
                  <a:cubicBezTo>
                    <a:pt x="1560306" y="2726109"/>
                    <a:pt x="1561039" y="2725742"/>
                    <a:pt x="1561405" y="2724644"/>
                  </a:cubicBezTo>
                  <a:cubicBezTo>
                    <a:pt x="1562504" y="2720980"/>
                    <a:pt x="1561039" y="2716950"/>
                    <a:pt x="1557742" y="2715118"/>
                  </a:cubicBezTo>
                  <a:cubicBezTo>
                    <a:pt x="1558475" y="2712187"/>
                    <a:pt x="1559574" y="2708158"/>
                    <a:pt x="1560673" y="2703395"/>
                  </a:cubicBezTo>
                  <a:lnTo>
                    <a:pt x="1568366" y="2711821"/>
                  </a:lnTo>
                  <a:cubicBezTo>
                    <a:pt x="1567267" y="2714019"/>
                    <a:pt x="1565069" y="2717316"/>
                    <a:pt x="1563237" y="2720980"/>
                  </a:cubicBezTo>
                  <a:lnTo>
                    <a:pt x="1560306" y="2727208"/>
                  </a:lnTo>
                  <a:close/>
                  <a:moveTo>
                    <a:pt x="1555544" y="2697167"/>
                  </a:moveTo>
                  <a:lnTo>
                    <a:pt x="1555544" y="2697167"/>
                  </a:lnTo>
                  <a:lnTo>
                    <a:pt x="1555544" y="2697167"/>
                  </a:lnTo>
                  <a:close/>
                  <a:moveTo>
                    <a:pt x="1551880" y="2618767"/>
                  </a:moveTo>
                  <a:lnTo>
                    <a:pt x="1550781" y="2590924"/>
                  </a:lnTo>
                  <a:lnTo>
                    <a:pt x="1559207" y="2594221"/>
                  </a:lnTo>
                  <a:lnTo>
                    <a:pt x="1563237" y="2601914"/>
                  </a:lnTo>
                  <a:lnTo>
                    <a:pt x="1551880" y="2618767"/>
                  </a:lnTo>
                  <a:close/>
                  <a:moveTo>
                    <a:pt x="1554811" y="2585062"/>
                  </a:moveTo>
                  <a:lnTo>
                    <a:pt x="1550781" y="2583597"/>
                  </a:lnTo>
                  <a:lnTo>
                    <a:pt x="1550415" y="2579200"/>
                  </a:lnTo>
                  <a:lnTo>
                    <a:pt x="1552979" y="2581765"/>
                  </a:lnTo>
                  <a:cubicBezTo>
                    <a:pt x="1553345" y="2582864"/>
                    <a:pt x="1554078" y="2583963"/>
                    <a:pt x="1554811" y="2585062"/>
                  </a:cubicBezTo>
                  <a:lnTo>
                    <a:pt x="1554811" y="2585062"/>
                  </a:lnTo>
                  <a:close/>
                  <a:moveTo>
                    <a:pt x="1543088" y="2571873"/>
                  </a:moveTo>
                  <a:lnTo>
                    <a:pt x="1543454" y="2580666"/>
                  </a:lnTo>
                  <a:lnTo>
                    <a:pt x="1517443" y="2570408"/>
                  </a:lnTo>
                  <a:lnTo>
                    <a:pt x="1537226" y="2565645"/>
                  </a:lnTo>
                  <a:lnTo>
                    <a:pt x="1543088" y="2571873"/>
                  </a:lnTo>
                  <a:close/>
                  <a:moveTo>
                    <a:pt x="1444538" y="2541832"/>
                  </a:moveTo>
                  <a:lnTo>
                    <a:pt x="1444538" y="2541832"/>
                  </a:lnTo>
                  <a:close/>
                  <a:moveTo>
                    <a:pt x="1557376" y="2689107"/>
                  </a:moveTo>
                  <a:lnTo>
                    <a:pt x="1554811" y="2686542"/>
                  </a:lnTo>
                  <a:lnTo>
                    <a:pt x="1553712" y="2658333"/>
                  </a:lnTo>
                  <a:lnTo>
                    <a:pt x="1570198" y="2637451"/>
                  </a:lnTo>
                  <a:lnTo>
                    <a:pt x="1561772" y="2671522"/>
                  </a:lnTo>
                  <a:cubicBezTo>
                    <a:pt x="1560306" y="2677384"/>
                    <a:pt x="1558841" y="2683245"/>
                    <a:pt x="1557376" y="2689107"/>
                  </a:cubicBezTo>
                  <a:lnTo>
                    <a:pt x="1557376" y="2689107"/>
                  </a:lnTo>
                  <a:close/>
                  <a:moveTo>
                    <a:pt x="1570198" y="2626094"/>
                  </a:moveTo>
                  <a:lnTo>
                    <a:pt x="1553345" y="2647709"/>
                  </a:lnTo>
                  <a:lnTo>
                    <a:pt x="1552613" y="2630490"/>
                  </a:lnTo>
                  <a:lnTo>
                    <a:pt x="1566534" y="2608875"/>
                  </a:lnTo>
                  <a:lnTo>
                    <a:pt x="1571297" y="2618400"/>
                  </a:lnTo>
                  <a:cubicBezTo>
                    <a:pt x="1570931" y="2619133"/>
                    <a:pt x="1570198" y="2619499"/>
                    <a:pt x="1569831" y="2620232"/>
                  </a:cubicBezTo>
                  <a:cubicBezTo>
                    <a:pt x="1569099" y="2622064"/>
                    <a:pt x="1569465" y="2624262"/>
                    <a:pt x="1570198" y="2626094"/>
                  </a:cubicBezTo>
                  <a:lnTo>
                    <a:pt x="1570198" y="2626094"/>
                  </a:lnTo>
                  <a:close/>
                  <a:moveTo>
                    <a:pt x="1506452" y="2566011"/>
                  </a:moveTo>
                  <a:lnTo>
                    <a:pt x="1490333" y="2559784"/>
                  </a:lnTo>
                  <a:lnTo>
                    <a:pt x="1516344" y="2550625"/>
                  </a:lnTo>
                  <a:cubicBezTo>
                    <a:pt x="1517809" y="2552090"/>
                    <a:pt x="1519641" y="2552823"/>
                    <a:pt x="1521839" y="2552823"/>
                  </a:cubicBezTo>
                  <a:lnTo>
                    <a:pt x="1521839" y="2552823"/>
                  </a:lnTo>
                  <a:cubicBezTo>
                    <a:pt x="1522572" y="2552823"/>
                    <a:pt x="1523304" y="2552090"/>
                    <a:pt x="1524037" y="2552090"/>
                  </a:cubicBezTo>
                  <a:lnTo>
                    <a:pt x="1531364" y="2559784"/>
                  </a:lnTo>
                  <a:lnTo>
                    <a:pt x="1506452" y="2566011"/>
                  </a:lnTo>
                  <a:close/>
                  <a:moveTo>
                    <a:pt x="1480807" y="2556120"/>
                  </a:moveTo>
                  <a:lnTo>
                    <a:pt x="1454429" y="2545862"/>
                  </a:lnTo>
                  <a:lnTo>
                    <a:pt x="1452598" y="2542565"/>
                  </a:lnTo>
                  <a:lnTo>
                    <a:pt x="1470915" y="2544030"/>
                  </a:lnTo>
                  <a:lnTo>
                    <a:pt x="1505719" y="2546961"/>
                  </a:lnTo>
                  <a:lnTo>
                    <a:pt x="1480807" y="2556120"/>
                  </a:lnTo>
                  <a:close/>
                  <a:moveTo>
                    <a:pt x="1428418" y="2533039"/>
                  </a:moveTo>
                  <a:cubicBezTo>
                    <a:pt x="1428052" y="2531574"/>
                    <a:pt x="1427686" y="2530475"/>
                    <a:pt x="1426953" y="2529376"/>
                  </a:cubicBezTo>
                  <a:cubicBezTo>
                    <a:pt x="1425121" y="2527544"/>
                    <a:pt x="1422923" y="2526445"/>
                    <a:pt x="1420358" y="2526445"/>
                  </a:cubicBezTo>
                  <a:cubicBezTo>
                    <a:pt x="1419626" y="2526445"/>
                    <a:pt x="1418893" y="2527178"/>
                    <a:pt x="1418160" y="2527544"/>
                  </a:cubicBezTo>
                  <a:lnTo>
                    <a:pt x="1417794" y="2526812"/>
                  </a:lnTo>
                  <a:lnTo>
                    <a:pt x="1424755" y="2525712"/>
                  </a:lnTo>
                  <a:cubicBezTo>
                    <a:pt x="1428785" y="2524980"/>
                    <a:pt x="1432815" y="2524247"/>
                    <a:pt x="1435013" y="2523881"/>
                  </a:cubicBezTo>
                  <a:lnTo>
                    <a:pt x="1440508" y="2534139"/>
                  </a:lnTo>
                  <a:lnTo>
                    <a:pt x="1428418" y="2533039"/>
                  </a:lnTo>
                  <a:close/>
                  <a:moveTo>
                    <a:pt x="1330968" y="2603746"/>
                  </a:moveTo>
                  <a:lnTo>
                    <a:pt x="1326938" y="2607043"/>
                  </a:lnTo>
                  <a:lnTo>
                    <a:pt x="1327304" y="2601548"/>
                  </a:lnTo>
                  <a:lnTo>
                    <a:pt x="1330968" y="2603746"/>
                  </a:lnTo>
                  <a:close/>
                  <a:moveTo>
                    <a:pt x="1328037" y="2625361"/>
                  </a:moveTo>
                  <a:lnTo>
                    <a:pt x="1332067" y="2630124"/>
                  </a:lnTo>
                  <a:lnTo>
                    <a:pt x="1306422" y="2682146"/>
                  </a:lnTo>
                  <a:lnTo>
                    <a:pt x="1321809" y="2629391"/>
                  </a:lnTo>
                  <a:lnTo>
                    <a:pt x="1328037" y="2625361"/>
                  </a:lnTo>
                  <a:close/>
                  <a:moveTo>
                    <a:pt x="1435379" y="2774834"/>
                  </a:moveTo>
                  <a:lnTo>
                    <a:pt x="1438310" y="2780329"/>
                  </a:lnTo>
                  <a:lnTo>
                    <a:pt x="1432815" y="2784725"/>
                  </a:lnTo>
                  <a:lnTo>
                    <a:pt x="1377861" y="2782161"/>
                  </a:lnTo>
                  <a:lnTo>
                    <a:pt x="1435379" y="2774834"/>
                  </a:lnTo>
                  <a:close/>
                  <a:moveTo>
                    <a:pt x="1459925" y="2784359"/>
                  </a:moveTo>
                  <a:lnTo>
                    <a:pt x="1461024" y="2788389"/>
                  </a:lnTo>
                  <a:lnTo>
                    <a:pt x="1455529" y="2786924"/>
                  </a:lnTo>
                  <a:lnTo>
                    <a:pt x="1459925" y="2784359"/>
                  </a:lnTo>
                  <a:close/>
                  <a:moveTo>
                    <a:pt x="1420358" y="2519484"/>
                  </a:moveTo>
                  <a:lnTo>
                    <a:pt x="1414130" y="2520583"/>
                  </a:lnTo>
                  <a:cubicBezTo>
                    <a:pt x="1413764" y="2520217"/>
                    <a:pt x="1413031" y="2520217"/>
                    <a:pt x="1412665" y="2519851"/>
                  </a:cubicBezTo>
                  <a:lnTo>
                    <a:pt x="1410833" y="2516553"/>
                  </a:lnTo>
                  <a:lnTo>
                    <a:pt x="1420358" y="2519484"/>
                  </a:lnTo>
                  <a:close/>
                  <a:moveTo>
                    <a:pt x="1403506" y="2518019"/>
                  </a:moveTo>
                  <a:lnTo>
                    <a:pt x="1379693" y="2508127"/>
                  </a:lnTo>
                  <a:lnTo>
                    <a:pt x="1401674" y="2514355"/>
                  </a:lnTo>
                  <a:lnTo>
                    <a:pt x="1403506" y="2518019"/>
                  </a:lnTo>
                  <a:close/>
                  <a:moveTo>
                    <a:pt x="1336463" y="2497136"/>
                  </a:moveTo>
                  <a:lnTo>
                    <a:pt x="1342691" y="2499701"/>
                  </a:lnTo>
                  <a:lnTo>
                    <a:pt x="1375297" y="2516553"/>
                  </a:lnTo>
                  <a:cubicBezTo>
                    <a:pt x="1389218" y="2523881"/>
                    <a:pt x="1403140" y="2530841"/>
                    <a:pt x="1411566" y="2535238"/>
                  </a:cubicBezTo>
                  <a:cubicBezTo>
                    <a:pt x="1411566" y="2535604"/>
                    <a:pt x="1411200" y="2535604"/>
                    <a:pt x="1411200" y="2535970"/>
                  </a:cubicBezTo>
                  <a:cubicBezTo>
                    <a:pt x="1411200" y="2536703"/>
                    <a:pt x="1411932" y="2537436"/>
                    <a:pt x="1412299" y="2538169"/>
                  </a:cubicBezTo>
                  <a:lnTo>
                    <a:pt x="1344889" y="2592389"/>
                  </a:lnTo>
                  <a:lnTo>
                    <a:pt x="1336463" y="2561982"/>
                  </a:lnTo>
                  <a:lnTo>
                    <a:pt x="1354415" y="2530841"/>
                  </a:lnTo>
                  <a:cubicBezTo>
                    <a:pt x="1354415" y="2530841"/>
                    <a:pt x="1354781" y="2530841"/>
                    <a:pt x="1354781" y="2530841"/>
                  </a:cubicBezTo>
                  <a:cubicBezTo>
                    <a:pt x="1359177" y="2530841"/>
                    <a:pt x="1362474" y="2527544"/>
                    <a:pt x="1362474" y="2523148"/>
                  </a:cubicBezTo>
                  <a:cubicBezTo>
                    <a:pt x="1362474" y="2520950"/>
                    <a:pt x="1361375" y="2518752"/>
                    <a:pt x="1359910" y="2517286"/>
                  </a:cubicBezTo>
                  <a:cubicBezTo>
                    <a:pt x="1356613" y="2514722"/>
                    <a:pt x="1351850" y="2515088"/>
                    <a:pt x="1349286" y="2518385"/>
                  </a:cubicBezTo>
                  <a:cubicBezTo>
                    <a:pt x="1348553" y="2519484"/>
                    <a:pt x="1348186" y="2520583"/>
                    <a:pt x="1348186" y="2522049"/>
                  </a:cubicBezTo>
                  <a:lnTo>
                    <a:pt x="1334265" y="2526812"/>
                  </a:lnTo>
                  <a:lnTo>
                    <a:pt x="1336463" y="2497136"/>
                  </a:lnTo>
                  <a:close/>
                  <a:moveTo>
                    <a:pt x="1347454" y="2529742"/>
                  </a:moveTo>
                  <a:lnTo>
                    <a:pt x="1334265" y="2552823"/>
                  </a:lnTo>
                  <a:lnTo>
                    <a:pt x="1332433" y="2546228"/>
                  </a:lnTo>
                  <a:lnTo>
                    <a:pt x="1333532" y="2534871"/>
                  </a:lnTo>
                  <a:lnTo>
                    <a:pt x="1347454" y="2529742"/>
                  </a:lnTo>
                  <a:close/>
                  <a:moveTo>
                    <a:pt x="1331700" y="2570408"/>
                  </a:moveTo>
                  <a:lnTo>
                    <a:pt x="1339028" y="2597152"/>
                  </a:lnTo>
                  <a:lnTo>
                    <a:pt x="1336463" y="2599350"/>
                  </a:lnTo>
                  <a:lnTo>
                    <a:pt x="1328037" y="2593854"/>
                  </a:lnTo>
                  <a:lnTo>
                    <a:pt x="1329869" y="2574071"/>
                  </a:lnTo>
                  <a:lnTo>
                    <a:pt x="1331700" y="2570408"/>
                  </a:lnTo>
                  <a:close/>
                  <a:moveTo>
                    <a:pt x="1468351" y="2790221"/>
                  </a:moveTo>
                  <a:lnTo>
                    <a:pt x="1465787" y="2780329"/>
                  </a:lnTo>
                  <a:lnTo>
                    <a:pt x="1468717" y="2778498"/>
                  </a:lnTo>
                  <a:lnTo>
                    <a:pt x="1491432" y="2794251"/>
                  </a:lnTo>
                  <a:lnTo>
                    <a:pt x="1487401" y="2794984"/>
                  </a:lnTo>
                  <a:lnTo>
                    <a:pt x="1468351" y="2790221"/>
                  </a:lnTo>
                  <a:close/>
                  <a:moveTo>
                    <a:pt x="1509017" y="2797915"/>
                  </a:moveTo>
                  <a:lnTo>
                    <a:pt x="1535028" y="2792786"/>
                  </a:lnTo>
                  <a:lnTo>
                    <a:pt x="1525869" y="2804509"/>
                  </a:lnTo>
                  <a:lnTo>
                    <a:pt x="1514878" y="2801578"/>
                  </a:lnTo>
                  <a:lnTo>
                    <a:pt x="1509017" y="2797915"/>
                  </a:lnTo>
                  <a:close/>
                  <a:moveTo>
                    <a:pt x="1541989" y="2794984"/>
                  </a:moveTo>
                  <a:cubicBezTo>
                    <a:pt x="1542355" y="2795350"/>
                    <a:pt x="1542721" y="2795350"/>
                    <a:pt x="1543454" y="2795350"/>
                  </a:cubicBezTo>
                  <a:cubicBezTo>
                    <a:pt x="1544553" y="2795350"/>
                    <a:pt x="1545286" y="2795350"/>
                    <a:pt x="1546385" y="2794984"/>
                  </a:cubicBezTo>
                  <a:cubicBezTo>
                    <a:pt x="1550415" y="2793518"/>
                    <a:pt x="1552613" y="2789488"/>
                    <a:pt x="1551147" y="2785458"/>
                  </a:cubicBezTo>
                  <a:cubicBezTo>
                    <a:pt x="1549682" y="2781429"/>
                    <a:pt x="1545652" y="2779230"/>
                    <a:pt x="1541622" y="2780696"/>
                  </a:cubicBezTo>
                  <a:cubicBezTo>
                    <a:pt x="1541256" y="2780696"/>
                    <a:pt x="1541256" y="2780696"/>
                    <a:pt x="1540890" y="2781062"/>
                  </a:cubicBezTo>
                  <a:cubicBezTo>
                    <a:pt x="1538691" y="2781795"/>
                    <a:pt x="1537226" y="2783993"/>
                    <a:pt x="1536493" y="2786191"/>
                  </a:cubicBezTo>
                  <a:lnTo>
                    <a:pt x="1501323" y="2793152"/>
                  </a:lnTo>
                  <a:lnTo>
                    <a:pt x="1475312" y="2775567"/>
                  </a:lnTo>
                  <a:lnTo>
                    <a:pt x="1548583" y="2729406"/>
                  </a:lnTo>
                  <a:cubicBezTo>
                    <a:pt x="1549316" y="2729772"/>
                    <a:pt x="1549682" y="2730871"/>
                    <a:pt x="1550415" y="2730871"/>
                  </a:cubicBezTo>
                  <a:lnTo>
                    <a:pt x="1551147" y="2730871"/>
                  </a:lnTo>
                  <a:cubicBezTo>
                    <a:pt x="1552246" y="2740030"/>
                    <a:pt x="1554445" y="2755417"/>
                    <a:pt x="1557009" y="2770804"/>
                  </a:cubicBezTo>
                  <a:lnTo>
                    <a:pt x="1562504" y="2807074"/>
                  </a:lnTo>
                  <a:lnTo>
                    <a:pt x="1562871" y="2814034"/>
                  </a:lnTo>
                  <a:lnTo>
                    <a:pt x="1533562" y="2806707"/>
                  </a:lnTo>
                  <a:lnTo>
                    <a:pt x="1541989" y="2794984"/>
                  </a:lnTo>
                  <a:close/>
                  <a:moveTo>
                    <a:pt x="1564336" y="2743328"/>
                  </a:moveTo>
                  <a:lnTo>
                    <a:pt x="1567267" y="2746258"/>
                  </a:lnTo>
                  <a:lnTo>
                    <a:pt x="1566168" y="2768606"/>
                  </a:lnTo>
                  <a:lnTo>
                    <a:pt x="1564336" y="2743328"/>
                  </a:lnTo>
                  <a:close/>
                  <a:moveTo>
                    <a:pt x="1565435" y="2734169"/>
                  </a:moveTo>
                  <a:cubicBezTo>
                    <a:pt x="1565435" y="2733802"/>
                    <a:pt x="1565435" y="2733069"/>
                    <a:pt x="1565435" y="2732703"/>
                  </a:cubicBezTo>
                  <a:lnTo>
                    <a:pt x="1568732" y="2727208"/>
                  </a:lnTo>
                  <a:lnTo>
                    <a:pt x="1568000" y="2737099"/>
                  </a:lnTo>
                  <a:lnTo>
                    <a:pt x="1565435" y="2734169"/>
                  </a:lnTo>
                  <a:close/>
                  <a:moveTo>
                    <a:pt x="1575327" y="2722079"/>
                  </a:moveTo>
                  <a:lnTo>
                    <a:pt x="1616725" y="2790954"/>
                  </a:lnTo>
                  <a:lnTo>
                    <a:pt x="1573861" y="2744060"/>
                  </a:lnTo>
                  <a:lnTo>
                    <a:pt x="1575327" y="2722079"/>
                  </a:lnTo>
                  <a:close/>
                  <a:moveTo>
                    <a:pt x="1563237" y="2695335"/>
                  </a:moveTo>
                  <a:cubicBezTo>
                    <a:pt x="1565069" y="2688374"/>
                    <a:pt x="1566901" y="2680681"/>
                    <a:pt x="1568732" y="2672987"/>
                  </a:cubicBezTo>
                  <a:lnTo>
                    <a:pt x="1572030" y="2659066"/>
                  </a:lnTo>
                  <a:lnTo>
                    <a:pt x="1569831" y="2702662"/>
                  </a:lnTo>
                  <a:lnTo>
                    <a:pt x="1563237" y="2695335"/>
                  </a:lnTo>
                  <a:close/>
                  <a:moveTo>
                    <a:pt x="1570931" y="2601914"/>
                  </a:moveTo>
                  <a:lnTo>
                    <a:pt x="1570931" y="2601914"/>
                  </a:lnTo>
                  <a:cubicBezTo>
                    <a:pt x="1570931" y="2601914"/>
                    <a:pt x="1570931" y="2601914"/>
                    <a:pt x="1570931" y="2601914"/>
                  </a:cubicBezTo>
                  <a:cubicBezTo>
                    <a:pt x="1572030" y="2601914"/>
                    <a:pt x="1572396" y="2601181"/>
                    <a:pt x="1573129" y="2601181"/>
                  </a:cubicBezTo>
                  <a:lnTo>
                    <a:pt x="1573129" y="2607043"/>
                  </a:lnTo>
                  <a:lnTo>
                    <a:pt x="1570931" y="2601914"/>
                  </a:lnTo>
                  <a:close/>
                  <a:moveTo>
                    <a:pt x="1579357" y="2570408"/>
                  </a:moveTo>
                  <a:lnTo>
                    <a:pt x="1673144" y="2605578"/>
                  </a:lnTo>
                  <a:lnTo>
                    <a:pt x="1579723" y="2593122"/>
                  </a:lnTo>
                  <a:lnTo>
                    <a:pt x="1579357" y="2570408"/>
                  </a:lnTo>
                  <a:close/>
                  <a:moveTo>
                    <a:pt x="1573129" y="2589092"/>
                  </a:moveTo>
                  <a:cubicBezTo>
                    <a:pt x="1572396" y="2589092"/>
                    <a:pt x="1572030" y="2588359"/>
                    <a:pt x="1571297" y="2588359"/>
                  </a:cubicBezTo>
                  <a:cubicBezTo>
                    <a:pt x="1570564" y="2588359"/>
                    <a:pt x="1570564" y="2588725"/>
                    <a:pt x="1569831" y="2589092"/>
                  </a:cubicBezTo>
                  <a:cubicBezTo>
                    <a:pt x="1567267" y="2586161"/>
                    <a:pt x="1563237" y="2582131"/>
                    <a:pt x="1558841" y="2577735"/>
                  </a:cubicBezTo>
                  <a:cubicBezTo>
                    <a:pt x="1555910" y="2571873"/>
                    <a:pt x="1553345" y="2567111"/>
                    <a:pt x="1551514" y="2563447"/>
                  </a:cubicBezTo>
                  <a:cubicBezTo>
                    <a:pt x="1551880" y="2563080"/>
                    <a:pt x="1552246" y="2562714"/>
                    <a:pt x="1552613" y="2562348"/>
                  </a:cubicBezTo>
                  <a:cubicBezTo>
                    <a:pt x="1552979" y="2561982"/>
                    <a:pt x="1552613" y="2561249"/>
                    <a:pt x="1552613" y="2560516"/>
                  </a:cubicBezTo>
                  <a:lnTo>
                    <a:pt x="1572762" y="2567843"/>
                  </a:lnTo>
                  <a:lnTo>
                    <a:pt x="1573129" y="2589092"/>
                  </a:lnTo>
                  <a:close/>
                  <a:moveTo>
                    <a:pt x="1551147" y="2552456"/>
                  </a:moveTo>
                  <a:lnTo>
                    <a:pt x="1569831" y="2460135"/>
                  </a:lnTo>
                  <a:lnTo>
                    <a:pt x="1572396" y="2560150"/>
                  </a:lnTo>
                  <a:lnTo>
                    <a:pt x="1551147" y="2552456"/>
                  </a:lnTo>
                  <a:close/>
                  <a:moveTo>
                    <a:pt x="1539424" y="2557952"/>
                  </a:moveTo>
                  <a:lnTo>
                    <a:pt x="1539424" y="2557952"/>
                  </a:lnTo>
                  <a:lnTo>
                    <a:pt x="1535394" y="2553922"/>
                  </a:lnTo>
                  <a:lnTo>
                    <a:pt x="1540890" y="2556120"/>
                  </a:lnTo>
                  <a:cubicBezTo>
                    <a:pt x="1540523" y="2556486"/>
                    <a:pt x="1539790" y="2556853"/>
                    <a:pt x="1539424" y="2557952"/>
                  </a:cubicBezTo>
                  <a:cubicBezTo>
                    <a:pt x="1539424" y="2557585"/>
                    <a:pt x="1539424" y="2557952"/>
                    <a:pt x="1539424" y="2557952"/>
                  </a:cubicBezTo>
                  <a:lnTo>
                    <a:pt x="1539424" y="2557952"/>
                  </a:lnTo>
                  <a:close/>
                  <a:moveTo>
                    <a:pt x="1471648" y="2537069"/>
                  </a:moveTo>
                  <a:cubicBezTo>
                    <a:pt x="1463588" y="2536337"/>
                    <a:pt x="1455895" y="2535604"/>
                    <a:pt x="1448568" y="2534871"/>
                  </a:cubicBezTo>
                  <a:lnTo>
                    <a:pt x="1443805" y="2526445"/>
                  </a:lnTo>
                  <a:lnTo>
                    <a:pt x="1485936" y="2538535"/>
                  </a:lnTo>
                  <a:lnTo>
                    <a:pt x="1471648" y="2537069"/>
                  </a:lnTo>
                  <a:close/>
                  <a:moveTo>
                    <a:pt x="1406437" y="2508494"/>
                  </a:moveTo>
                  <a:lnTo>
                    <a:pt x="1376030" y="2452808"/>
                  </a:lnTo>
                  <a:lnTo>
                    <a:pt x="1427686" y="2514355"/>
                  </a:lnTo>
                  <a:lnTo>
                    <a:pt x="1406437" y="2508494"/>
                  </a:lnTo>
                  <a:close/>
                  <a:moveTo>
                    <a:pt x="1321809" y="2587627"/>
                  </a:moveTo>
                  <a:lnTo>
                    <a:pt x="1321809" y="2589092"/>
                  </a:lnTo>
                  <a:lnTo>
                    <a:pt x="1321076" y="2588725"/>
                  </a:lnTo>
                  <a:lnTo>
                    <a:pt x="1321809" y="2587627"/>
                  </a:lnTo>
                  <a:close/>
                  <a:moveTo>
                    <a:pt x="1321076" y="2597152"/>
                  </a:moveTo>
                  <a:lnTo>
                    <a:pt x="1319977" y="2610707"/>
                  </a:lnTo>
                  <a:cubicBezTo>
                    <a:pt x="1318878" y="2611440"/>
                    <a:pt x="1318145" y="2612905"/>
                    <a:pt x="1318145" y="2614370"/>
                  </a:cubicBezTo>
                  <a:cubicBezTo>
                    <a:pt x="1318145" y="2615103"/>
                    <a:pt x="1318512" y="2615836"/>
                    <a:pt x="1318878" y="2616202"/>
                  </a:cubicBezTo>
                  <a:lnTo>
                    <a:pt x="1316314" y="2624628"/>
                  </a:lnTo>
                  <a:lnTo>
                    <a:pt x="1291035" y="2641114"/>
                  </a:lnTo>
                  <a:lnTo>
                    <a:pt x="1317779" y="2594587"/>
                  </a:lnTo>
                  <a:lnTo>
                    <a:pt x="1321076" y="2597152"/>
                  </a:lnTo>
                  <a:close/>
                  <a:moveTo>
                    <a:pt x="1313383" y="2634886"/>
                  </a:moveTo>
                  <a:lnTo>
                    <a:pt x="1288837" y="2717683"/>
                  </a:lnTo>
                  <a:lnTo>
                    <a:pt x="1265024" y="2766041"/>
                  </a:lnTo>
                  <a:lnTo>
                    <a:pt x="1263558" y="2704127"/>
                  </a:lnTo>
                  <a:lnTo>
                    <a:pt x="1263925" y="2692770"/>
                  </a:lnTo>
                  <a:cubicBezTo>
                    <a:pt x="1264657" y="2692404"/>
                    <a:pt x="1265756" y="2692404"/>
                    <a:pt x="1266489" y="2691672"/>
                  </a:cubicBezTo>
                  <a:cubicBezTo>
                    <a:pt x="1269054" y="2689473"/>
                    <a:pt x="1269054" y="2685809"/>
                    <a:pt x="1266856" y="2683245"/>
                  </a:cubicBezTo>
                  <a:cubicBezTo>
                    <a:pt x="1266856" y="2683245"/>
                    <a:pt x="1266856" y="2683245"/>
                    <a:pt x="1266856" y="2683245"/>
                  </a:cubicBezTo>
                  <a:lnTo>
                    <a:pt x="1283342" y="2654303"/>
                  </a:lnTo>
                  <a:lnTo>
                    <a:pt x="1313383" y="2634886"/>
                  </a:lnTo>
                  <a:close/>
                  <a:moveTo>
                    <a:pt x="1363573" y="2819163"/>
                  </a:moveTo>
                  <a:cubicBezTo>
                    <a:pt x="1361742" y="2816599"/>
                    <a:pt x="1358445" y="2815499"/>
                    <a:pt x="1355514" y="2816599"/>
                  </a:cubicBezTo>
                  <a:cubicBezTo>
                    <a:pt x="1354415" y="2816965"/>
                    <a:pt x="1354048" y="2818064"/>
                    <a:pt x="1353315" y="2818797"/>
                  </a:cubicBezTo>
                  <a:lnTo>
                    <a:pt x="1343058" y="2815866"/>
                  </a:lnTo>
                  <a:lnTo>
                    <a:pt x="1284807" y="2794251"/>
                  </a:lnTo>
                  <a:lnTo>
                    <a:pt x="1338661" y="2787290"/>
                  </a:lnTo>
                  <a:lnTo>
                    <a:pt x="1424755" y="2791320"/>
                  </a:lnTo>
                  <a:lnTo>
                    <a:pt x="1396545" y="2813301"/>
                  </a:lnTo>
                  <a:lnTo>
                    <a:pt x="1363573" y="2819163"/>
                  </a:lnTo>
                  <a:close/>
                  <a:moveTo>
                    <a:pt x="1435013" y="2791320"/>
                  </a:moveTo>
                  <a:lnTo>
                    <a:pt x="1443805" y="2791686"/>
                  </a:lnTo>
                  <a:cubicBezTo>
                    <a:pt x="1444172" y="2792053"/>
                    <a:pt x="1444904" y="2792786"/>
                    <a:pt x="1445271" y="2793152"/>
                  </a:cubicBezTo>
                  <a:cubicBezTo>
                    <a:pt x="1445637" y="2793152"/>
                    <a:pt x="1446370" y="2793518"/>
                    <a:pt x="1446736" y="2793518"/>
                  </a:cubicBezTo>
                  <a:cubicBezTo>
                    <a:pt x="1447469" y="2793518"/>
                    <a:pt x="1448568" y="2793152"/>
                    <a:pt x="1449301" y="2792786"/>
                  </a:cubicBezTo>
                  <a:lnTo>
                    <a:pt x="1462856" y="2796083"/>
                  </a:lnTo>
                  <a:lnTo>
                    <a:pt x="1463955" y="2799746"/>
                  </a:lnTo>
                  <a:lnTo>
                    <a:pt x="1411200" y="2810004"/>
                  </a:lnTo>
                  <a:lnTo>
                    <a:pt x="1435013" y="2791320"/>
                  </a:lnTo>
                  <a:close/>
                  <a:moveTo>
                    <a:pt x="1470549" y="2797915"/>
                  </a:moveTo>
                  <a:lnTo>
                    <a:pt x="1472015" y="2798281"/>
                  </a:lnTo>
                  <a:lnTo>
                    <a:pt x="1470549" y="2798647"/>
                  </a:lnTo>
                  <a:lnTo>
                    <a:pt x="1470549" y="2797915"/>
                  </a:lnTo>
                  <a:close/>
                  <a:moveTo>
                    <a:pt x="1351117" y="2428628"/>
                  </a:moveTo>
                  <a:cubicBezTo>
                    <a:pt x="1351117" y="2428994"/>
                    <a:pt x="1351117" y="2429361"/>
                    <a:pt x="1351484" y="2429361"/>
                  </a:cubicBezTo>
                  <a:cubicBezTo>
                    <a:pt x="1352949" y="2430826"/>
                    <a:pt x="1354781" y="2431559"/>
                    <a:pt x="1356613" y="2431559"/>
                  </a:cubicBezTo>
                  <a:lnTo>
                    <a:pt x="1356613" y="2431559"/>
                  </a:lnTo>
                  <a:lnTo>
                    <a:pt x="1396912" y="2505929"/>
                  </a:lnTo>
                  <a:lnTo>
                    <a:pt x="1337929" y="2489077"/>
                  </a:lnTo>
                  <a:cubicBezTo>
                    <a:pt x="1337562" y="2488344"/>
                    <a:pt x="1337562" y="2487978"/>
                    <a:pt x="1337196" y="2487611"/>
                  </a:cubicBezTo>
                  <a:cubicBezTo>
                    <a:pt x="1336097" y="2486513"/>
                    <a:pt x="1334631" y="2486146"/>
                    <a:pt x="1333166" y="2486146"/>
                  </a:cubicBezTo>
                  <a:cubicBezTo>
                    <a:pt x="1332067" y="2486146"/>
                    <a:pt x="1330601" y="2486879"/>
                    <a:pt x="1329869" y="2487611"/>
                  </a:cubicBezTo>
                  <a:lnTo>
                    <a:pt x="1313749" y="2481017"/>
                  </a:lnTo>
                  <a:lnTo>
                    <a:pt x="1301293" y="2436322"/>
                  </a:lnTo>
                  <a:lnTo>
                    <a:pt x="1351117" y="2428628"/>
                  </a:lnTo>
                  <a:close/>
                  <a:moveTo>
                    <a:pt x="1329502" y="2494206"/>
                  </a:moveTo>
                  <a:cubicBezTo>
                    <a:pt x="1329869" y="2494572"/>
                    <a:pt x="1329869" y="2494938"/>
                    <a:pt x="1329869" y="2494938"/>
                  </a:cubicBezTo>
                  <a:lnTo>
                    <a:pt x="1326938" y="2527178"/>
                  </a:lnTo>
                  <a:lnTo>
                    <a:pt x="1316314" y="2488711"/>
                  </a:lnTo>
                  <a:lnTo>
                    <a:pt x="1329502" y="2494206"/>
                  </a:lnTo>
                  <a:close/>
                  <a:moveTo>
                    <a:pt x="1325473" y="2546594"/>
                  </a:moveTo>
                  <a:lnTo>
                    <a:pt x="1323274" y="2571507"/>
                  </a:lnTo>
                  <a:lnTo>
                    <a:pt x="1315581" y="2585062"/>
                  </a:lnTo>
                  <a:lnTo>
                    <a:pt x="1270886" y="2556120"/>
                  </a:lnTo>
                  <a:lnTo>
                    <a:pt x="1322908" y="2538169"/>
                  </a:lnTo>
                  <a:lnTo>
                    <a:pt x="1325473" y="2546594"/>
                  </a:lnTo>
                  <a:close/>
                  <a:moveTo>
                    <a:pt x="954721" y="3008202"/>
                  </a:moveTo>
                  <a:lnTo>
                    <a:pt x="954721" y="3010034"/>
                  </a:lnTo>
                  <a:lnTo>
                    <a:pt x="951057" y="3010767"/>
                  </a:lnTo>
                  <a:lnTo>
                    <a:pt x="952889" y="3007836"/>
                  </a:lnTo>
                  <a:lnTo>
                    <a:pt x="954721" y="3008202"/>
                  </a:lnTo>
                  <a:close/>
                  <a:moveTo>
                    <a:pt x="961315" y="3003440"/>
                  </a:moveTo>
                  <a:lnTo>
                    <a:pt x="961315" y="2994281"/>
                  </a:lnTo>
                  <a:lnTo>
                    <a:pt x="982930" y="2958378"/>
                  </a:lnTo>
                  <a:lnTo>
                    <a:pt x="997584" y="2977795"/>
                  </a:lnTo>
                  <a:lnTo>
                    <a:pt x="1011139" y="2997578"/>
                  </a:lnTo>
                  <a:lnTo>
                    <a:pt x="970108" y="3006370"/>
                  </a:lnTo>
                  <a:lnTo>
                    <a:pt x="961315" y="3003440"/>
                  </a:lnTo>
                  <a:close/>
                  <a:moveTo>
                    <a:pt x="983296" y="2944823"/>
                  </a:moveTo>
                  <a:lnTo>
                    <a:pt x="976702" y="2935298"/>
                  </a:lnTo>
                  <a:lnTo>
                    <a:pt x="985495" y="2941159"/>
                  </a:lnTo>
                  <a:lnTo>
                    <a:pt x="983296" y="2944823"/>
                  </a:lnTo>
                  <a:close/>
                  <a:moveTo>
                    <a:pt x="978534" y="2928337"/>
                  </a:moveTo>
                  <a:lnTo>
                    <a:pt x="990990" y="2932367"/>
                  </a:lnTo>
                  <a:lnTo>
                    <a:pt x="989158" y="2935298"/>
                  </a:lnTo>
                  <a:lnTo>
                    <a:pt x="978534" y="2928337"/>
                  </a:lnTo>
                  <a:close/>
                  <a:moveTo>
                    <a:pt x="969009" y="2908554"/>
                  </a:moveTo>
                  <a:lnTo>
                    <a:pt x="983296" y="2834183"/>
                  </a:lnTo>
                  <a:lnTo>
                    <a:pt x="997218" y="2885473"/>
                  </a:lnTo>
                  <a:lnTo>
                    <a:pt x="969009" y="2908554"/>
                  </a:lnTo>
                  <a:close/>
                  <a:moveTo>
                    <a:pt x="1034953" y="2999410"/>
                  </a:moveTo>
                  <a:lnTo>
                    <a:pt x="1038616" y="2998677"/>
                  </a:lnTo>
                  <a:lnTo>
                    <a:pt x="1038250" y="3011866"/>
                  </a:lnTo>
                  <a:lnTo>
                    <a:pt x="1034953" y="2999410"/>
                  </a:lnTo>
                  <a:close/>
                  <a:moveTo>
                    <a:pt x="1031289" y="3011133"/>
                  </a:moveTo>
                  <a:lnTo>
                    <a:pt x="1024328" y="3001974"/>
                  </a:lnTo>
                  <a:lnTo>
                    <a:pt x="1028358" y="3001242"/>
                  </a:lnTo>
                  <a:lnTo>
                    <a:pt x="1031289" y="3011133"/>
                  </a:lnTo>
                  <a:close/>
                  <a:moveTo>
                    <a:pt x="1053637" y="3027253"/>
                  </a:moveTo>
                  <a:lnTo>
                    <a:pt x="1084777" y="3008202"/>
                  </a:lnTo>
                  <a:lnTo>
                    <a:pt x="1128740" y="3038244"/>
                  </a:lnTo>
                  <a:lnTo>
                    <a:pt x="1053637" y="3027253"/>
                  </a:lnTo>
                  <a:close/>
                  <a:moveTo>
                    <a:pt x="1026526" y="2994281"/>
                  </a:moveTo>
                  <a:lnTo>
                    <a:pt x="1019566" y="2995747"/>
                  </a:lnTo>
                  <a:lnTo>
                    <a:pt x="1003080" y="2973765"/>
                  </a:lnTo>
                  <a:lnTo>
                    <a:pt x="987693" y="2951051"/>
                  </a:lnTo>
                  <a:lnTo>
                    <a:pt x="991356" y="2945189"/>
                  </a:lnTo>
                  <a:lnTo>
                    <a:pt x="1018100" y="2963507"/>
                  </a:lnTo>
                  <a:lnTo>
                    <a:pt x="1026526" y="2994281"/>
                  </a:lnTo>
                  <a:close/>
                  <a:moveTo>
                    <a:pt x="1083678" y="2999410"/>
                  </a:moveTo>
                  <a:lnTo>
                    <a:pt x="1071955" y="2991716"/>
                  </a:lnTo>
                  <a:lnTo>
                    <a:pt x="1111887" y="2982924"/>
                  </a:lnTo>
                  <a:lnTo>
                    <a:pt x="1083678" y="2999410"/>
                  </a:lnTo>
                  <a:close/>
                  <a:moveTo>
                    <a:pt x="1077083" y="3003074"/>
                  </a:moveTo>
                  <a:lnTo>
                    <a:pt x="1044844" y="3021758"/>
                  </a:lnTo>
                  <a:lnTo>
                    <a:pt x="1045211" y="2997212"/>
                  </a:lnTo>
                  <a:lnTo>
                    <a:pt x="1062796" y="2993548"/>
                  </a:lnTo>
                  <a:lnTo>
                    <a:pt x="1077083" y="3003074"/>
                  </a:lnTo>
                  <a:close/>
                  <a:moveTo>
                    <a:pt x="1045577" y="2990251"/>
                  </a:moveTo>
                  <a:lnTo>
                    <a:pt x="1045577" y="2981825"/>
                  </a:lnTo>
                  <a:lnTo>
                    <a:pt x="1055102" y="2988419"/>
                  </a:lnTo>
                  <a:lnTo>
                    <a:pt x="1045577" y="2990251"/>
                  </a:lnTo>
                  <a:close/>
                  <a:moveTo>
                    <a:pt x="1038616" y="2991716"/>
                  </a:moveTo>
                  <a:lnTo>
                    <a:pt x="1033121" y="2992816"/>
                  </a:lnTo>
                  <a:lnTo>
                    <a:pt x="1026526" y="2969002"/>
                  </a:lnTo>
                  <a:lnTo>
                    <a:pt x="1038616" y="2977062"/>
                  </a:lnTo>
                  <a:lnTo>
                    <a:pt x="1038616" y="2991716"/>
                  </a:lnTo>
                  <a:close/>
                  <a:moveTo>
                    <a:pt x="1015536" y="2952883"/>
                  </a:moveTo>
                  <a:lnTo>
                    <a:pt x="995020" y="2938961"/>
                  </a:lnTo>
                  <a:lnTo>
                    <a:pt x="997951" y="2934199"/>
                  </a:lnTo>
                  <a:lnTo>
                    <a:pt x="1011872" y="2938595"/>
                  </a:lnTo>
                  <a:lnTo>
                    <a:pt x="1015536" y="2952883"/>
                  </a:lnTo>
                  <a:close/>
                  <a:moveTo>
                    <a:pt x="1001248" y="2928337"/>
                  </a:moveTo>
                  <a:lnTo>
                    <a:pt x="1006377" y="2919911"/>
                  </a:lnTo>
                  <a:lnTo>
                    <a:pt x="1009308" y="2930901"/>
                  </a:lnTo>
                  <a:lnTo>
                    <a:pt x="1001248" y="2928337"/>
                  </a:lnTo>
                  <a:close/>
                  <a:moveTo>
                    <a:pt x="994653" y="2926139"/>
                  </a:moveTo>
                  <a:lnTo>
                    <a:pt x="971207" y="2918445"/>
                  </a:lnTo>
                  <a:lnTo>
                    <a:pt x="999416" y="2893900"/>
                  </a:lnTo>
                  <a:lnTo>
                    <a:pt x="1003812" y="2910386"/>
                  </a:lnTo>
                  <a:lnTo>
                    <a:pt x="994653" y="2926139"/>
                  </a:lnTo>
                  <a:close/>
                  <a:moveTo>
                    <a:pt x="1005278" y="2889137"/>
                  </a:moveTo>
                  <a:lnTo>
                    <a:pt x="1030190" y="2867522"/>
                  </a:lnTo>
                  <a:lnTo>
                    <a:pt x="1008941" y="2902692"/>
                  </a:lnTo>
                  <a:lnTo>
                    <a:pt x="1005278" y="2889137"/>
                  </a:lnTo>
                  <a:close/>
                  <a:moveTo>
                    <a:pt x="1036418" y="2853234"/>
                  </a:moveTo>
                  <a:lnTo>
                    <a:pt x="1003080" y="2880711"/>
                  </a:lnTo>
                  <a:lnTo>
                    <a:pt x="988426" y="2825391"/>
                  </a:lnTo>
                  <a:lnTo>
                    <a:pt x="1012239" y="2837847"/>
                  </a:lnTo>
                  <a:cubicBezTo>
                    <a:pt x="1021398" y="2842976"/>
                    <a:pt x="1030556" y="2847373"/>
                    <a:pt x="1036418" y="2850303"/>
                  </a:cubicBezTo>
                  <a:cubicBezTo>
                    <a:pt x="1036052" y="2851769"/>
                    <a:pt x="1036052" y="2852501"/>
                    <a:pt x="1036418" y="2853234"/>
                  </a:cubicBezTo>
                  <a:lnTo>
                    <a:pt x="1036418" y="2853234"/>
                  </a:lnTo>
                  <a:close/>
                  <a:moveTo>
                    <a:pt x="978900" y="2952516"/>
                  </a:moveTo>
                  <a:lnTo>
                    <a:pt x="961315" y="2981459"/>
                  </a:lnTo>
                  <a:lnTo>
                    <a:pt x="960582" y="2946289"/>
                  </a:lnTo>
                  <a:lnTo>
                    <a:pt x="963880" y="2932733"/>
                  </a:lnTo>
                  <a:lnTo>
                    <a:pt x="978900" y="2952516"/>
                  </a:lnTo>
                  <a:close/>
                  <a:moveTo>
                    <a:pt x="954721" y="2992083"/>
                  </a:moveTo>
                  <a:lnTo>
                    <a:pt x="950324" y="2999043"/>
                  </a:lnTo>
                  <a:lnTo>
                    <a:pt x="947760" y="2997945"/>
                  </a:lnTo>
                  <a:lnTo>
                    <a:pt x="954354" y="2971567"/>
                  </a:lnTo>
                  <a:lnTo>
                    <a:pt x="954721" y="2992083"/>
                  </a:lnTo>
                  <a:close/>
                  <a:moveTo>
                    <a:pt x="946661" y="3005272"/>
                  </a:moveTo>
                  <a:lnTo>
                    <a:pt x="945562" y="3007103"/>
                  </a:lnTo>
                  <a:lnTo>
                    <a:pt x="945928" y="3004905"/>
                  </a:lnTo>
                  <a:lnTo>
                    <a:pt x="946661" y="3005272"/>
                  </a:lnTo>
                  <a:close/>
                  <a:moveTo>
                    <a:pt x="955087" y="3016629"/>
                  </a:moveTo>
                  <a:lnTo>
                    <a:pt x="955087" y="3017361"/>
                  </a:lnTo>
                  <a:lnTo>
                    <a:pt x="952889" y="3016995"/>
                  </a:lnTo>
                  <a:lnTo>
                    <a:pt x="955087" y="3016629"/>
                  </a:lnTo>
                  <a:close/>
                  <a:moveTo>
                    <a:pt x="961681" y="3015163"/>
                  </a:moveTo>
                  <a:lnTo>
                    <a:pt x="969741" y="3013331"/>
                  </a:lnTo>
                  <a:lnTo>
                    <a:pt x="988792" y="3020292"/>
                  </a:lnTo>
                  <a:lnTo>
                    <a:pt x="961681" y="3017728"/>
                  </a:lnTo>
                  <a:lnTo>
                    <a:pt x="961681" y="3015163"/>
                  </a:lnTo>
                  <a:close/>
                  <a:moveTo>
                    <a:pt x="982197" y="3010767"/>
                  </a:moveTo>
                  <a:lnTo>
                    <a:pt x="1015169" y="3003440"/>
                  </a:lnTo>
                  <a:lnTo>
                    <a:pt x="1029091" y="3023956"/>
                  </a:lnTo>
                  <a:lnTo>
                    <a:pt x="1015169" y="3022856"/>
                  </a:lnTo>
                  <a:lnTo>
                    <a:pt x="982197" y="3010767"/>
                  </a:lnTo>
                  <a:close/>
                  <a:moveTo>
                    <a:pt x="1138265" y="3036046"/>
                  </a:moveTo>
                  <a:lnTo>
                    <a:pt x="1091005" y="3004172"/>
                  </a:lnTo>
                  <a:lnTo>
                    <a:pt x="1127274" y="2981825"/>
                  </a:lnTo>
                  <a:cubicBezTo>
                    <a:pt x="1128007" y="2982191"/>
                    <a:pt x="1129106" y="2982557"/>
                    <a:pt x="1130205" y="2982924"/>
                  </a:cubicBezTo>
                  <a:cubicBezTo>
                    <a:pt x="1131304" y="2989518"/>
                    <a:pt x="1132769" y="2999410"/>
                    <a:pt x="1134235" y="3009668"/>
                  </a:cubicBezTo>
                  <a:lnTo>
                    <a:pt x="1138265" y="3036046"/>
                  </a:lnTo>
                  <a:close/>
                  <a:moveTo>
                    <a:pt x="1038983" y="2969002"/>
                  </a:moveTo>
                  <a:lnTo>
                    <a:pt x="1023962" y="2958744"/>
                  </a:lnTo>
                  <a:lnTo>
                    <a:pt x="1019199" y="2941159"/>
                  </a:lnTo>
                  <a:lnTo>
                    <a:pt x="1039349" y="2947754"/>
                  </a:lnTo>
                  <a:lnTo>
                    <a:pt x="1038983" y="2969002"/>
                  </a:lnTo>
                  <a:close/>
                  <a:moveTo>
                    <a:pt x="990624" y="2819163"/>
                  </a:moveTo>
                  <a:cubicBezTo>
                    <a:pt x="990624" y="2817697"/>
                    <a:pt x="990257" y="2816599"/>
                    <a:pt x="989525" y="2815499"/>
                  </a:cubicBezTo>
                  <a:lnTo>
                    <a:pt x="1003812" y="2825758"/>
                  </a:lnTo>
                  <a:lnTo>
                    <a:pt x="990624" y="2819163"/>
                  </a:lnTo>
                  <a:close/>
                  <a:moveTo>
                    <a:pt x="942997" y="2787656"/>
                  </a:moveTo>
                  <a:lnTo>
                    <a:pt x="975603" y="2816599"/>
                  </a:lnTo>
                  <a:cubicBezTo>
                    <a:pt x="974870" y="2818797"/>
                    <a:pt x="975237" y="2820995"/>
                    <a:pt x="976702" y="2822827"/>
                  </a:cubicBezTo>
                  <a:lnTo>
                    <a:pt x="949592" y="2868255"/>
                  </a:lnTo>
                  <a:lnTo>
                    <a:pt x="915887" y="2764210"/>
                  </a:lnTo>
                  <a:cubicBezTo>
                    <a:pt x="922848" y="2770438"/>
                    <a:pt x="932739" y="2779230"/>
                    <a:pt x="942997" y="2787656"/>
                  </a:cubicBezTo>
                  <a:lnTo>
                    <a:pt x="942997" y="2787656"/>
                  </a:lnTo>
                  <a:close/>
                  <a:moveTo>
                    <a:pt x="974870" y="2838580"/>
                  </a:moveTo>
                  <a:lnTo>
                    <a:pt x="960949" y="2902692"/>
                  </a:lnTo>
                  <a:lnTo>
                    <a:pt x="952523" y="2876681"/>
                  </a:lnTo>
                  <a:lnTo>
                    <a:pt x="974870" y="2838580"/>
                  </a:lnTo>
                  <a:close/>
                  <a:moveTo>
                    <a:pt x="1056568" y="3036412"/>
                  </a:moveTo>
                  <a:lnTo>
                    <a:pt x="1121779" y="3044105"/>
                  </a:lnTo>
                  <a:lnTo>
                    <a:pt x="1078549" y="3052898"/>
                  </a:lnTo>
                  <a:lnTo>
                    <a:pt x="1056568" y="3036412"/>
                  </a:lnTo>
                  <a:close/>
                  <a:moveTo>
                    <a:pt x="1136800" y="3047769"/>
                  </a:moveTo>
                  <a:cubicBezTo>
                    <a:pt x="1138265" y="3049601"/>
                    <a:pt x="1140463" y="3051066"/>
                    <a:pt x="1142661" y="3051066"/>
                  </a:cubicBezTo>
                  <a:lnTo>
                    <a:pt x="1159147" y="3090999"/>
                  </a:lnTo>
                  <a:cubicBezTo>
                    <a:pt x="1164276" y="3103088"/>
                    <a:pt x="1169405" y="3115178"/>
                    <a:pt x="1173069" y="3123971"/>
                  </a:cubicBezTo>
                  <a:lnTo>
                    <a:pt x="1085143" y="3058759"/>
                  </a:lnTo>
                  <a:lnTo>
                    <a:pt x="1136800" y="3047769"/>
                  </a:lnTo>
                  <a:close/>
                  <a:moveTo>
                    <a:pt x="1145226" y="3035679"/>
                  </a:moveTo>
                  <a:lnTo>
                    <a:pt x="1143027" y="3021025"/>
                  </a:lnTo>
                  <a:lnTo>
                    <a:pt x="1148156" y="3037877"/>
                  </a:lnTo>
                  <a:cubicBezTo>
                    <a:pt x="1147424" y="3037144"/>
                    <a:pt x="1145958" y="3036412"/>
                    <a:pt x="1144859" y="3036046"/>
                  </a:cubicBezTo>
                  <a:lnTo>
                    <a:pt x="1145226" y="3035679"/>
                  </a:lnTo>
                  <a:close/>
                  <a:moveTo>
                    <a:pt x="1064261" y="2985855"/>
                  </a:moveTo>
                  <a:lnTo>
                    <a:pt x="1045577" y="2973399"/>
                  </a:lnTo>
                  <a:lnTo>
                    <a:pt x="1045943" y="2949952"/>
                  </a:lnTo>
                  <a:lnTo>
                    <a:pt x="1119214" y="2973765"/>
                  </a:lnTo>
                  <a:lnTo>
                    <a:pt x="1064261" y="2985855"/>
                  </a:lnTo>
                  <a:close/>
                  <a:moveTo>
                    <a:pt x="1017367" y="2933466"/>
                  </a:moveTo>
                  <a:lnTo>
                    <a:pt x="1011506" y="2911851"/>
                  </a:lnTo>
                  <a:lnTo>
                    <a:pt x="1040814" y="2863492"/>
                  </a:lnTo>
                  <a:lnTo>
                    <a:pt x="1039715" y="2940793"/>
                  </a:lnTo>
                  <a:lnTo>
                    <a:pt x="1017367" y="2933466"/>
                  </a:lnTo>
                  <a:close/>
                  <a:moveTo>
                    <a:pt x="978900" y="2809638"/>
                  </a:moveTo>
                  <a:lnTo>
                    <a:pt x="974504" y="2804875"/>
                  </a:lnTo>
                  <a:lnTo>
                    <a:pt x="978900" y="2807806"/>
                  </a:lnTo>
                  <a:lnTo>
                    <a:pt x="978900" y="2809638"/>
                  </a:lnTo>
                  <a:close/>
                  <a:moveTo>
                    <a:pt x="909293" y="2742961"/>
                  </a:moveTo>
                  <a:lnTo>
                    <a:pt x="908560" y="2741130"/>
                  </a:lnTo>
                  <a:lnTo>
                    <a:pt x="909659" y="2742228"/>
                  </a:lnTo>
                  <a:lnTo>
                    <a:pt x="909293" y="2742961"/>
                  </a:lnTo>
                  <a:close/>
                  <a:moveTo>
                    <a:pt x="1191020" y="3137892"/>
                  </a:moveTo>
                  <a:lnTo>
                    <a:pt x="1191753" y="3137526"/>
                  </a:lnTo>
                  <a:lnTo>
                    <a:pt x="1192485" y="3138991"/>
                  </a:lnTo>
                  <a:lnTo>
                    <a:pt x="1191020" y="3137892"/>
                  </a:lnTo>
                  <a:close/>
                  <a:moveTo>
                    <a:pt x="1150721" y="3049967"/>
                  </a:moveTo>
                  <a:lnTo>
                    <a:pt x="1152186" y="3050700"/>
                  </a:lnTo>
                  <a:lnTo>
                    <a:pt x="1153652" y="3055462"/>
                  </a:lnTo>
                  <a:lnTo>
                    <a:pt x="1150721" y="3049967"/>
                  </a:lnTo>
                  <a:close/>
                  <a:moveTo>
                    <a:pt x="915887" y="2753219"/>
                  </a:moveTo>
                  <a:cubicBezTo>
                    <a:pt x="915887" y="2752486"/>
                    <a:pt x="916620" y="2751387"/>
                    <a:pt x="916620" y="2750655"/>
                  </a:cubicBezTo>
                  <a:cubicBezTo>
                    <a:pt x="916620" y="2749922"/>
                    <a:pt x="915887" y="2749555"/>
                    <a:pt x="915521" y="2748823"/>
                  </a:cubicBezTo>
                  <a:lnTo>
                    <a:pt x="927244" y="2761645"/>
                  </a:lnTo>
                  <a:lnTo>
                    <a:pt x="915887" y="2753219"/>
                  </a:lnTo>
                  <a:close/>
                  <a:moveTo>
                    <a:pt x="1182960" y="3128367"/>
                  </a:moveTo>
                  <a:lnTo>
                    <a:pt x="1178930" y="3114812"/>
                  </a:lnTo>
                  <a:lnTo>
                    <a:pt x="1187357" y="3130199"/>
                  </a:lnTo>
                  <a:cubicBezTo>
                    <a:pt x="1185891" y="3129100"/>
                    <a:pt x="1184426" y="3128367"/>
                    <a:pt x="1182960" y="3128367"/>
                  </a:cubicBezTo>
                  <a:close/>
                  <a:moveTo>
                    <a:pt x="985128" y="2795716"/>
                  </a:moveTo>
                  <a:lnTo>
                    <a:pt x="980366" y="2672621"/>
                  </a:lnTo>
                  <a:lnTo>
                    <a:pt x="1037151" y="2840778"/>
                  </a:lnTo>
                  <a:lnTo>
                    <a:pt x="985128" y="2795716"/>
                  </a:lnTo>
                  <a:close/>
                  <a:moveTo>
                    <a:pt x="895371" y="2732703"/>
                  </a:moveTo>
                  <a:cubicBezTo>
                    <a:pt x="896104" y="2733436"/>
                    <a:pt x="897203" y="2733802"/>
                    <a:pt x="898302" y="2733802"/>
                  </a:cubicBezTo>
                  <a:cubicBezTo>
                    <a:pt x="898668" y="2735634"/>
                    <a:pt x="899401" y="2737832"/>
                    <a:pt x="900134" y="2740030"/>
                  </a:cubicBezTo>
                  <a:lnTo>
                    <a:pt x="893173" y="2732703"/>
                  </a:lnTo>
                  <a:lnTo>
                    <a:pt x="895005" y="2731971"/>
                  </a:lnTo>
                  <a:cubicBezTo>
                    <a:pt x="895371" y="2731971"/>
                    <a:pt x="895371" y="2732337"/>
                    <a:pt x="895371" y="2732703"/>
                  </a:cubicBezTo>
                  <a:lnTo>
                    <a:pt x="895371" y="2732703"/>
                  </a:lnTo>
                  <a:close/>
                  <a:moveTo>
                    <a:pt x="956553" y="2912217"/>
                  </a:moveTo>
                  <a:cubicBezTo>
                    <a:pt x="955820" y="2912217"/>
                    <a:pt x="955087" y="2911851"/>
                    <a:pt x="954354" y="2912217"/>
                  </a:cubicBezTo>
                  <a:cubicBezTo>
                    <a:pt x="951424" y="2913317"/>
                    <a:pt x="949592" y="2916980"/>
                    <a:pt x="951057" y="2919911"/>
                  </a:cubicBezTo>
                  <a:cubicBezTo>
                    <a:pt x="951424" y="2920644"/>
                    <a:pt x="951790" y="2921010"/>
                    <a:pt x="952156" y="2921376"/>
                  </a:cubicBezTo>
                  <a:lnTo>
                    <a:pt x="951790" y="2922842"/>
                  </a:lnTo>
                  <a:lnTo>
                    <a:pt x="899767" y="2965339"/>
                  </a:lnTo>
                  <a:lnTo>
                    <a:pt x="947394" y="2884741"/>
                  </a:lnTo>
                  <a:lnTo>
                    <a:pt x="956553" y="2912217"/>
                  </a:lnTo>
                  <a:close/>
                  <a:moveTo>
                    <a:pt x="1034586" y="3038976"/>
                  </a:moveTo>
                  <a:lnTo>
                    <a:pt x="1036418" y="3038976"/>
                  </a:lnTo>
                  <a:cubicBezTo>
                    <a:pt x="1036784" y="3039342"/>
                    <a:pt x="1036784" y="3040075"/>
                    <a:pt x="1037151" y="3040442"/>
                  </a:cubicBezTo>
                  <a:cubicBezTo>
                    <a:pt x="1038250" y="3041174"/>
                    <a:pt x="1039349" y="3041907"/>
                    <a:pt x="1040814" y="3041907"/>
                  </a:cubicBezTo>
                  <a:cubicBezTo>
                    <a:pt x="1042646" y="3041907"/>
                    <a:pt x="1044111" y="3041174"/>
                    <a:pt x="1045211" y="3039709"/>
                  </a:cubicBezTo>
                  <a:cubicBezTo>
                    <a:pt x="1045577" y="3038976"/>
                    <a:pt x="1045577" y="3038244"/>
                    <a:pt x="1045943" y="3037877"/>
                  </a:cubicBezTo>
                  <a:lnTo>
                    <a:pt x="1068657" y="3055096"/>
                  </a:lnTo>
                  <a:lnTo>
                    <a:pt x="977068" y="3074146"/>
                  </a:lnTo>
                  <a:lnTo>
                    <a:pt x="1034586" y="3038976"/>
                  </a:lnTo>
                  <a:close/>
                  <a:moveTo>
                    <a:pt x="1196149" y="3151081"/>
                  </a:moveTo>
                  <a:cubicBezTo>
                    <a:pt x="1195783" y="3152180"/>
                    <a:pt x="1195783" y="3153279"/>
                    <a:pt x="1196149" y="3154012"/>
                  </a:cubicBezTo>
                  <a:cubicBezTo>
                    <a:pt x="1196149" y="3154378"/>
                    <a:pt x="1196515" y="3154378"/>
                    <a:pt x="1196515" y="3154378"/>
                  </a:cubicBezTo>
                  <a:lnTo>
                    <a:pt x="1195416" y="3156210"/>
                  </a:lnTo>
                  <a:lnTo>
                    <a:pt x="1191020" y="3147417"/>
                  </a:lnTo>
                  <a:cubicBezTo>
                    <a:pt x="1192852" y="3148883"/>
                    <a:pt x="1194684" y="3149982"/>
                    <a:pt x="1196149" y="3151081"/>
                  </a:cubicBezTo>
                  <a:lnTo>
                    <a:pt x="1196149" y="3151081"/>
                  </a:lnTo>
                  <a:close/>
                  <a:moveTo>
                    <a:pt x="1140097" y="2985122"/>
                  </a:moveTo>
                  <a:lnTo>
                    <a:pt x="1280411" y="3093563"/>
                  </a:lnTo>
                  <a:lnTo>
                    <a:pt x="1165375" y="3048868"/>
                  </a:lnTo>
                  <a:lnTo>
                    <a:pt x="1140097" y="2985122"/>
                  </a:lnTo>
                  <a:close/>
                  <a:moveTo>
                    <a:pt x="1129106" y="2966804"/>
                  </a:moveTo>
                  <a:cubicBezTo>
                    <a:pt x="1128007" y="2967171"/>
                    <a:pt x="1127274" y="2968636"/>
                    <a:pt x="1126175" y="2969369"/>
                  </a:cubicBezTo>
                  <a:lnTo>
                    <a:pt x="1045943" y="2942991"/>
                  </a:lnTo>
                  <a:lnTo>
                    <a:pt x="1047409" y="2858363"/>
                  </a:lnTo>
                  <a:cubicBezTo>
                    <a:pt x="1048508" y="2857630"/>
                    <a:pt x="1049973" y="2857630"/>
                    <a:pt x="1050706" y="2856898"/>
                  </a:cubicBezTo>
                  <a:cubicBezTo>
                    <a:pt x="1050706" y="2856898"/>
                    <a:pt x="1050706" y="2856898"/>
                    <a:pt x="1050706" y="2856531"/>
                  </a:cubicBezTo>
                  <a:lnTo>
                    <a:pt x="1134601" y="2879612"/>
                  </a:lnTo>
                  <a:lnTo>
                    <a:pt x="1129106" y="2966804"/>
                  </a:lnTo>
                  <a:lnTo>
                    <a:pt x="1129106" y="2966804"/>
                  </a:lnTo>
                  <a:close/>
                  <a:moveTo>
                    <a:pt x="978534" y="2799380"/>
                  </a:moveTo>
                  <a:lnTo>
                    <a:pt x="978534" y="2799380"/>
                  </a:lnTo>
                  <a:lnTo>
                    <a:pt x="953255" y="2781429"/>
                  </a:lnTo>
                  <a:lnTo>
                    <a:pt x="938235" y="2764576"/>
                  </a:lnTo>
                  <a:lnTo>
                    <a:pt x="978534" y="2799380"/>
                  </a:lnTo>
                  <a:close/>
                  <a:moveTo>
                    <a:pt x="1169039" y="3084038"/>
                  </a:moveTo>
                  <a:lnTo>
                    <a:pt x="1159880" y="3053997"/>
                  </a:lnTo>
                  <a:lnTo>
                    <a:pt x="1160246" y="3053997"/>
                  </a:lnTo>
                  <a:lnTo>
                    <a:pt x="1180029" y="3103455"/>
                  </a:lnTo>
                  <a:lnTo>
                    <a:pt x="1169039" y="3084038"/>
                  </a:lnTo>
                  <a:close/>
                  <a:moveTo>
                    <a:pt x="943730" y="2981092"/>
                  </a:moveTo>
                  <a:lnTo>
                    <a:pt x="940433" y="2996113"/>
                  </a:lnTo>
                  <a:lnTo>
                    <a:pt x="939700" y="2995747"/>
                  </a:lnTo>
                  <a:lnTo>
                    <a:pt x="943730" y="2981092"/>
                  </a:lnTo>
                  <a:close/>
                  <a:moveTo>
                    <a:pt x="938968" y="3002707"/>
                  </a:moveTo>
                  <a:lnTo>
                    <a:pt x="936403" y="3014064"/>
                  </a:lnTo>
                  <a:lnTo>
                    <a:pt x="934938" y="3014431"/>
                  </a:lnTo>
                  <a:lnTo>
                    <a:pt x="937868" y="3002341"/>
                  </a:lnTo>
                  <a:lnTo>
                    <a:pt x="938968" y="3002707"/>
                  </a:lnTo>
                  <a:close/>
                  <a:moveTo>
                    <a:pt x="942631" y="3025055"/>
                  </a:moveTo>
                  <a:lnTo>
                    <a:pt x="943364" y="3023956"/>
                  </a:lnTo>
                  <a:lnTo>
                    <a:pt x="955087" y="3025421"/>
                  </a:lnTo>
                  <a:lnTo>
                    <a:pt x="955087" y="3026154"/>
                  </a:lnTo>
                  <a:lnTo>
                    <a:pt x="942631" y="3025055"/>
                  </a:lnTo>
                  <a:close/>
                  <a:moveTo>
                    <a:pt x="961681" y="3026154"/>
                  </a:moveTo>
                  <a:lnTo>
                    <a:pt x="976336" y="3027986"/>
                  </a:lnTo>
                  <a:lnTo>
                    <a:pt x="961681" y="3026887"/>
                  </a:lnTo>
                  <a:lnTo>
                    <a:pt x="961681" y="3026154"/>
                  </a:lnTo>
                  <a:close/>
                  <a:moveTo>
                    <a:pt x="1472015" y="2805242"/>
                  </a:moveTo>
                  <a:lnTo>
                    <a:pt x="1487401" y="2802311"/>
                  </a:lnTo>
                  <a:lnTo>
                    <a:pt x="1511581" y="2808539"/>
                  </a:lnTo>
                  <a:lnTo>
                    <a:pt x="1518908" y="2813668"/>
                  </a:lnTo>
                  <a:lnTo>
                    <a:pt x="1484837" y="2857264"/>
                  </a:lnTo>
                  <a:lnTo>
                    <a:pt x="1472015" y="2805242"/>
                  </a:lnTo>
                  <a:close/>
                  <a:moveTo>
                    <a:pt x="1562138" y="2820628"/>
                  </a:moveTo>
                  <a:lnTo>
                    <a:pt x="1562138" y="2820628"/>
                  </a:lnTo>
                  <a:cubicBezTo>
                    <a:pt x="1562138" y="2820628"/>
                    <a:pt x="1562504" y="2820995"/>
                    <a:pt x="1562871" y="2821361"/>
                  </a:cubicBezTo>
                  <a:lnTo>
                    <a:pt x="1563604" y="2835283"/>
                  </a:lnTo>
                  <a:lnTo>
                    <a:pt x="1530632" y="2812569"/>
                  </a:lnTo>
                  <a:lnTo>
                    <a:pt x="1562138" y="2820628"/>
                  </a:lnTo>
                  <a:close/>
                  <a:moveTo>
                    <a:pt x="1569831" y="2822827"/>
                  </a:moveTo>
                  <a:cubicBezTo>
                    <a:pt x="1570931" y="2822094"/>
                    <a:pt x="1572030" y="2820995"/>
                    <a:pt x="1572396" y="2819896"/>
                  </a:cubicBezTo>
                  <a:cubicBezTo>
                    <a:pt x="1572762" y="2818430"/>
                    <a:pt x="1572762" y="2816965"/>
                    <a:pt x="1572030" y="2815866"/>
                  </a:cubicBezTo>
                  <a:cubicBezTo>
                    <a:pt x="1571663" y="2815499"/>
                    <a:pt x="1571297" y="2815133"/>
                    <a:pt x="1570931" y="2814767"/>
                  </a:cubicBezTo>
                  <a:lnTo>
                    <a:pt x="1574228" y="2753585"/>
                  </a:lnTo>
                  <a:lnTo>
                    <a:pt x="1631379" y="2815866"/>
                  </a:lnTo>
                  <a:cubicBezTo>
                    <a:pt x="1630647" y="2817697"/>
                    <a:pt x="1630647" y="2819896"/>
                    <a:pt x="1631746" y="2821728"/>
                  </a:cubicBezTo>
                  <a:cubicBezTo>
                    <a:pt x="1631746" y="2822094"/>
                    <a:pt x="1632112" y="2822094"/>
                    <a:pt x="1632478" y="2822460"/>
                  </a:cubicBezTo>
                  <a:lnTo>
                    <a:pt x="1609764" y="2866423"/>
                  </a:lnTo>
                  <a:lnTo>
                    <a:pt x="1571297" y="2840045"/>
                  </a:lnTo>
                  <a:lnTo>
                    <a:pt x="1569831" y="2822827"/>
                  </a:lnTo>
                  <a:close/>
                  <a:moveTo>
                    <a:pt x="1262826" y="2300770"/>
                  </a:moveTo>
                  <a:lnTo>
                    <a:pt x="1250370" y="2284650"/>
                  </a:lnTo>
                  <a:lnTo>
                    <a:pt x="1259162" y="2281720"/>
                  </a:lnTo>
                  <a:lnTo>
                    <a:pt x="1262826" y="2300770"/>
                  </a:lnTo>
                  <a:close/>
                  <a:moveTo>
                    <a:pt x="1274183" y="2308463"/>
                  </a:moveTo>
                  <a:cubicBezTo>
                    <a:pt x="1273084" y="2307731"/>
                    <a:pt x="1271985" y="2307365"/>
                    <a:pt x="1270886" y="2306998"/>
                  </a:cubicBezTo>
                  <a:lnTo>
                    <a:pt x="1265756" y="2279155"/>
                  </a:lnTo>
                  <a:lnTo>
                    <a:pt x="1314115" y="2263402"/>
                  </a:lnTo>
                  <a:lnTo>
                    <a:pt x="1296530" y="2342535"/>
                  </a:lnTo>
                  <a:lnTo>
                    <a:pt x="1275648" y="2316157"/>
                  </a:lnTo>
                  <a:cubicBezTo>
                    <a:pt x="1276381" y="2313959"/>
                    <a:pt x="1276015" y="2311028"/>
                    <a:pt x="1274183" y="2308463"/>
                  </a:cubicBezTo>
                  <a:lnTo>
                    <a:pt x="1274183" y="2308463"/>
                  </a:lnTo>
                  <a:close/>
                  <a:moveTo>
                    <a:pt x="1103828" y="2084987"/>
                  </a:moveTo>
                  <a:lnTo>
                    <a:pt x="1100164" y="2093047"/>
                  </a:lnTo>
                  <a:lnTo>
                    <a:pt x="1092470" y="2083521"/>
                  </a:lnTo>
                  <a:lnTo>
                    <a:pt x="1103828" y="2084987"/>
                  </a:lnTo>
                  <a:close/>
                  <a:moveTo>
                    <a:pt x="1127641" y="1873966"/>
                  </a:moveTo>
                  <a:lnTo>
                    <a:pt x="1137899" y="1867372"/>
                  </a:lnTo>
                  <a:lnTo>
                    <a:pt x="1138998" y="1876164"/>
                  </a:lnTo>
                  <a:lnTo>
                    <a:pt x="1127641" y="1873966"/>
                  </a:lnTo>
                  <a:close/>
                  <a:moveTo>
                    <a:pt x="1349652" y="1740613"/>
                  </a:moveTo>
                  <a:lnTo>
                    <a:pt x="1342325" y="1735117"/>
                  </a:lnTo>
                  <a:lnTo>
                    <a:pt x="1359177" y="1724127"/>
                  </a:lnTo>
                  <a:lnTo>
                    <a:pt x="1349652" y="1740613"/>
                  </a:lnTo>
                  <a:close/>
                  <a:moveTo>
                    <a:pt x="1368702" y="1720829"/>
                  </a:moveTo>
                  <a:cubicBezTo>
                    <a:pt x="1368702" y="1720829"/>
                    <a:pt x="1369069" y="1720829"/>
                    <a:pt x="1369069" y="1720829"/>
                  </a:cubicBezTo>
                  <a:cubicBezTo>
                    <a:pt x="1370168" y="1720829"/>
                    <a:pt x="1371267" y="1720463"/>
                    <a:pt x="1372366" y="1720097"/>
                  </a:cubicBezTo>
                  <a:cubicBezTo>
                    <a:pt x="1374931" y="1718631"/>
                    <a:pt x="1376396" y="1715701"/>
                    <a:pt x="1376030" y="1712770"/>
                  </a:cubicBezTo>
                  <a:lnTo>
                    <a:pt x="1404605" y="1694818"/>
                  </a:lnTo>
                  <a:lnTo>
                    <a:pt x="1395446" y="1775416"/>
                  </a:lnTo>
                  <a:lnTo>
                    <a:pt x="1354781" y="1745009"/>
                  </a:lnTo>
                  <a:lnTo>
                    <a:pt x="1368702" y="1720829"/>
                  </a:lnTo>
                  <a:close/>
                  <a:moveTo>
                    <a:pt x="1075252" y="1973248"/>
                  </a:moveTo>
                  <a:cubicBezTo>
                    <a:pt x="1074153" y="1973248"/>
                    <a:pt x="1073054" y="1973981"/>
                    <a:pt x="1071955" y="1974347"/>
                  </a:cubicBezTo>
                  <a:lnTo>
                    <a:pt x="1070856" y="1972149"/>
                  </a:lnTo>
                  <a:lnTo>
                    <a:pt x="1072687" y="1970318"/>
                  </a:lnTo>
                  <a:cubicBezTo>
                    <a:pt x="1073420" y="1971416"/>
                    <a:pt x="1074153" y="1972516"/>
                    <a:pt x="1075252" y="1973248"/>
                  </a:cubicBezTo>
                  <a:lnTo>
                    <a:pt x="1075252" y="1973248"/>
                  </a:lnTo>
                  <a:close/>
                  <a:moveTo>
                    <a:pt x="1088807" y="1970684"/>
                  </a:moveTo>
                  <a:lnTo>
                    <a:pt x="1087708" y="1969585"/>
                  </a:lnTo>
                  <a:cubicBezTo>
                    <a:pt x="1087708" y="1969218"/>
                    <a:pt x="1088074" y="1969218"/>
                    <a:pt x="1088441" y="1968852"/>
                  </a:cubicBezTo>
                  <a:cubicBezTo>
                    <a:pt x="1088807" y="1968486"/>
                    <a:pt x="1088441" y="1967753"/>
                    <a:pt x="1088441" y="1967020"/>
                  </a:cubicBezTo>
                  <a:lnTo>
                    <a:pt x="1108590" y="1960059"/>
                  </a:lnTo>
                  <a:lnTo>
                    <a:pt x="1088807" y="1970684"/>
                  </a:lnTo>
                  <a:close/>
                  <a:moveTo>
                    <a:pt x="1085876" y="1980209"/>
                  </a:moveTo>
                  <a:lnTo>
                    <a:pt x="1087342" y="1979476"/>
                  </a:lnTo>
                  <a:lnTo>
                    <a:pt x="1102362" y="1995596"/>
                  </a:lnTo>
                  <a:lnTo>
                    <a:pt x="1085510" y="1982774"/>
                  </a:lnTo>
                  <a:cubicBezTo>
                    <a:pt x="1085510" y="1982041"/>
                    <a:pt x="1086242" y="1981674"/>
                    <a:pt x="1086242" y="1980942"/>
                  </a:cubicBezTo>
                  <a:cubicBezTo>
                    <a:pt x="1086242" y="1980209"/>
                    <a:pt x="1085876" y="1980575"/>
                    <a:pt x="1085876" y="1980209"/>
                  </a:cubicBezTo>
                  <a:lnTo>
                    <a:pt x="1085876" y="1980209"/>
                  </a:lnTo>
                  <a:close/>
                  <a:moveTo>
                    <a:pt x="1093569" y="1976179"/>
                  </a:moveTo>
                  <a:lnTo>
                    <a:pt x="1145958" y="1947603"/>
                  </a:lnTo>
                  <a:lnTo>
                    <a:pt x="1235349" y="1917196"/>
                  </a:lnTo>
                  <a:lnTo>
                    <a:pt x="1230586" y="1998893"/>
                  </a:lnTo>
                  <a:lnTo>
                    <a:pt x="1208605" y="2078026"/>
                  </a:lnTo>
                  <a:lnTo>
                    <a:pt x="1133869" y="2020142"/>
                  </a:lnTo>
                  <a:lnTo>
                    <a:pt x="1093569" y="1976179"/>
                  </a:lnTo>
                  <a:close/>
                  <a:moveTo>
                    <a:pt x="1233151" y="2105869"/>
                  </a:moveTo>
                  <a:lnTo>
                    <a:pt x="1232418" y="2102938"/>
                  </a:lnTo>
                  <a:lnTo>
                    <a:pt x="1333532" y="2090849"/>
                  </a:lnTo>
                  <a:lnTo>
                    <a:pt x="1325839" y="2122355"/>
                  </a:lnTo>
                  <a:cubicBezTo>
                    <a:pt x="1325106" y="2122355"/>
                    <a:pt x="1324007" y="2121989"/>
                    <a:pt x="1322908" y="2122355"/>
                  </a:cubicBezTo>
                  <a:cubicBezTo>
                    <a:pt x="1321809" y="2123088"/>
                    <a:pt x="1320710" y="2124187"/>
                    <a:pt x="1319977" y="2125652"/>
                  </a:cubicBezTo>
                  <a:lnTo>
                    <a:pt x="1233151" y="2105869"/>
                  </a:lnTo>
                  <a:close/>
                  <a:moveTo>
                    <a:pt x="1356613" y="1908037"/>
                  </a:moveTo>
                  <a:cubicBezTo>
                    <a:pt x="1356979" y="1909503"/>
                    <a:pt x="1357345" y="1910601"/>
                    <a:pt x="1358078" y="1911701"/>
                  </a:cubicBezTo>
                  <a:cubicBezTo>
                    <a:pt x="1358811" y="1912433"/>
                    <a:pt x="1359910" y="1912433"/>
                    <a:pt x="1360643" y="1912799"/>
                  </a:cubicBezTo>
                  <a:lnTo>
                    <a:pt x="1357712" y="1945039"/>
                  </a:lnTo>
                  <a:lnTo>
                    <a:pt x="1266123" y="1900710"/>
                  </a:lnTo>
                  <a:lnTo>
                    <a:pt x="1267588" y="1898145"/>
                  </a:lnTo>
                  <a:lnTo>
                    <a:pt x="1356613" y="1908037"/>
                  </a:lnTo>
                  <a:close/>
                  <a:moveTo>
                    <a:pt x="1368336" y="1957861"/>
                  </a:moveTo>
                  <a:lnTo>
                    <a:pt x="1366138" y="1964822"/>
                  </a:lnTo>
                  <a:lnTo>
                    <a:pt x="1362841" y="1962990"/>
                  </a:lnTo>
                  <a:lnTo>
                    <a:pt x="1363573" y="1955663"/>
                  </a:lnTo>
                  <a:lnTo>
                    <a:pt x="1368336" y="1957861"/>
                  </a:lnTo>
                  <a:close/>
                  <a:moveTo>
                    <a:pt x="1364306" y="1971783"/>
                  </a:moveTo>
                  <a:lnTo>
                    <a:pt x="1361375" y="1982041"/>
                  </a:lnTo>
                  <a:lnTo>
                    <a:pt x="1362474" y="1971050"/>
                  </a:lnTo>
                  <a:lnTo>
                    <a:pt x="1364306" y="1971783"/>
                  </a:lnTo>
                  <a:close/>
                  <a:moveTo>
                    <a:pt x="1356613" y="1958961"/>
                  </a:moveTo>
                  <a:lnTo>
                    <a:pt x="1298728" y="1924157"/>
                  </a:lnTo>
                  <a:lnTo>
                    <a:pt x="1356979" y="1952366"/>
                  </a:lnTo>
                  <a:lnTo>
                    <a:pt x="1356613" y="1958961"/>
                  </a:lnTo>
                  <a:close/>
                  <a:moveTo>
                    <a:pt x="1372366" y="1968486"/>
                  </a:moveTo>
                  <a:lnTo>
                    <a:pt x="1374564" y="1960792"/>
                  </a:lnTo>
                  <a:lnTo>
                    <a:pt x="1387753" y="1967387"/>
                  </a:lnTo>
                  <a:lnTo>
                    <a:pt x="1393981" y="1981674"/>
                  </a:lnTo>
                  <a:lnTo>
                    <a:pt x="1372366" y="1968486"/>
                  </a:lnTo>
                  <a:close/>
                  <a:moveTo>
                    <a:pt x="1376396" y="1954564"/>
                  </a:moveTo>
                  <a:lnTo>
                    <a:pt x="1378594" y="1946871"/>
                  </a:lnTo>
                  <a:lnTo>
                    <a:pt x="1383357" y="1958228"/>
                  </a:lnTo>
                  <a:lnTo>
                    <a:pt x="1376396" y="1954564"/>
                  </a:lnTo>
                  <a:close/>
                  <a:moveTo>
                    <a:pt x="1370534" y="1951267"/>
                  </a:moveTo>
                  <a:lnTo>
                    <a:pt x="1364672" y="1948336"/>
                  </a:lnTo>
                  <a:lnTo>
                    <a:pt x="1367237" y="1919028"/>
                  </a:lnTo>
                  <a:lnTo>
                    <a:pt x="1374931" y="1936613"/>
                  </a:lnTo>
                  <a:lnTo>
                    <a:pt x="1370534" y="1951267"/>
                  </a:lnTo>
                  <a:close/>
                  <a:moveTo>
                    <a:pt x="1245607" y="1898512"/>
                  </a:moveTo>
                  <a:lnTo>
                    <a:pt x="1243409" y="1898145"/>
                  </a:lnTo>
                  <a:lnTo>
                    <a:pt x="1243409" y="1897779"/>
                  </a:lnTo>
                  <a:lnTo>
                    <a:pt x="1245607" y="1898512"/>
                  </a:lnTo>
                  <a:close/>
                  <a:moveTo>
                    <a:pt x="1247439" y="1905839"/>
                  </a:moveTo>
                  <a:lnTo>
                    <a:pt x="1242676" y="1907304"/>
                  </a:lnTo>
                  <a:lnTo>
                    <a:pt x="1242676" y="1904740"/>
                  </a:lnTo>
                  <a:lnTo>
                    <a:pt x="1247439" y="1905839"/>
                  </a:lnTo>
                  <a:close/>
                  <a:moveTo>
                    <a:pt x="1255132" y="1910235"/>
                  </a:moveTo>
                  <a:lnTo>
                    <a:pt x="1239013" y="1967753"/>
                  </a:lnTo>
                  <a:lnTo>
                    <a:pt x="1242310" y="1914631"/>
                  </a:lnTo>
                  <a:lnTo>
                    <a:pt x="1255132" y="1910235"/>
                  </a:lnTo>
                  <a:close/>
                  <a:moveTo>
                    <a:pt x="1262093" y="1910235"/>
                  </a:moveTo>
                  <a:lnTo>
                    <a:pt x="1262093" y="1910235"/>
                  </a:lnTo>
                  <a:lnTo>
                    <a:pt x="1355880" y="1966654"/>
                  </a:lnTo>
                  <a:lnTo>
                    <a:pt x="1351484" y="2015746"/>
                  </a:lnTo>
                  <a:cubicBezTo>
                    <a:pt x="1351484" y="2016845"/>
                    <a:pt x="1351850" y="2017578"/>
                    <a:pt x="1352216" y="2018310"/>
                  </a:cubicBezTo>
                  <a:cubicBezTo>
                    <a:pt x="1352216" y="2018310"/>
                    <a:pt x="1352583" y="2018310"/>
                    <a:pt x="1352583" y="2018676"/>
                  </a:cubicBezTo>
                  <a:cubicBezTo>
                    <a:pt x="1352583" y="2019043"/>
                    <a:pt x="1352583" y="2018676"/>
                    <a:pt x="1352583" y="2019043"/>
                  </a:cubicBezTo>
                  <a:lnTo>
                    <a:pt x="1352583" y="2019043"/>
                  </a:lnTo>
                  <a:cubicBezTo>
                    <a:pt x="1352949" y="2019409"/>
                    <a:pt x="1353682" y="2019409"/>
                    <a:pt x="1354415" y="2019409"/>
                  </a:cubicBezTo>
                  <a:lnTo>
                    <a:pt x="1354415" y="2019409"/>
                  </a:lnTo>
                  <a:cubicBezTo>
                    <a:pt x="1354781" y="2019409"/>
                    <a:pt x="1355147" y="2019409"/>
                    <a:pt x="1355514" y="2019409"/>
                  </a:cubicBezTo>
                  <a:cubicBezTo>
                    <a:pt x="1355514" y="2019409"/>
                    <a:pt x="1355514" y="2019043"/>
                    <a:pt x="1355880" y="2019043"/>
                  </a:cubicBezTo>
                  <a:cubicBezTo>
                    <a:pt x="1356613" y="2018676"/>
                    <a:pt x="1356979" y="2018310"/>
                    <a:pt x="1357345" y="2017578"/>
                  </a:cubicBezTo>
                  <a:cubicBezTo>
                    <a:pt x="1357345" y="2017578"/>
                    <a:pt x="1357712" y="2017211"/>
                    <a:pt x="1357712" y="2017211"/>
                  </a:cubicBezTo>
                  <a:lnTo>
                    <a:pt x="1369801" y="1975813"/>
                  </a:lnTo>
                  <a:lnTo>
                    <a:pt x="1398377" y="1993031"/>
                  </a:lnTo>
                  <a:lnTo>
                    <a:pt x="1414497" y="2030400"/>
                  </a:lnTo>
                  <a:lnTo>
                    <a:pt x="1387020" y="2060441"/>
                  </a:lnTo>
                  <a:lnTo>
                    <a:pt x="1354415" y="2067402"/>
                  </a:lnTo>
                  <a:lnTo>
                    <a:pt x="1356246" y="2024172"/>
                  </a:lnTo>
                  <a:cubicBezTo>
                    <a:pt x="1356246" y="2023805"/>
                    <a:pt x="1355880" y="2023073"/>
                    <a:pt x="1355514" y="2022706"/>
                  </a:cubicBezTo>
                  <a:cubicBezTo>
                    <a:pt x="1355514" y="2022340"/>
                    <a:pt x="1355514" y="2022340"/>
                    <a:pt x="1355514" y="2021974"/>
                  </a:cubicBezTo>
                  <a:lnTo>
                    <a:pt x="1355514" y="2021974"/>
                  </a:lnTo>
                  <a:cubicBezTo>
                    <a:pt x="1355514" y="2021974"/>
                    <a:pt x="1355514" y="2021974"/>
                    <a:pt x="1355514" y="2021607"/>
                  </a:cubicBezTo>
                  <a:cubicBezTo>
                    <a:pt x="1355514" y="2021241"/>
                    <a:pt x="1354781" y="2021607"/>
                    <a:pt x="1354048" y="2021241"/>
                  </a:cubicBezTo>
                  <a:cubicBezTo>
                    <a:pt x="1353315" y="2020874"/>
                    <a:pt x="1352583" y="2020874"/>
                    <a:pt x="1351850" y="2020874"/>
                  </a:cubicBezTo>
                  <a:cubicBezTo>
                    <a:pt x="1351484" y="2020874"/>
                    <a:pt x="1351484" y="2021241"/>
                    <a:pt x="1351117" y="2021607"/>
                  </a:cubicBezTo>
                  <a:cubicBezTo>
                    <a:pt x="1350751" y="2021974"/>
                    <a:pt x="1349652" y="2022340"/>
                    <a:pt x="1349652" y="2023073"/>
                  </a:cubicBezTo>
                  <a:lnTo>
                    <a:pt x="1337929" y="2070699"/>
                  </a:lnTo>
                  <a:lnTo>
                    <a:pt x="1230953" y="2093413"/>
                  </a:lnTo>
                  <a:lnTo>
                    <a:pt x="1230953" y="2093413"/>
                  </a:lnTo>
                  <a:lnTo>
                    <a:pt x="1236448" y="2000359"/>
                  </a:lnTo>
                  <a:lnTo>
                    <a:pt x="1262093" y="1910235"/>
                  </a:lnTo>
                  <a:close/>
                  <a:moveTo>
                    <a:pt x="1344157" y="2075828"/>
                  </a:moveTo>
                  <a:lnTo>
                    <a:pt x="1347820" y="2075095"/>
                  </a:lnTo>
                  <a:lnTo>
                    <a:pt x="1347454" y="2082422"/>
                  </a:lnTo>
                  <a:lnTo>
                    <a:pt x="1342325" y="2083155"/>
                  </a:lnTo>
                  <a:lnTo>
                    <a:pt x="1344157" y="2075828"/>
                  </a:lnTo>
                  <a:close/>
                  <a:moveTo>
                    <a:pt x="1345988" y="2068501"/>
                  </a:moveTo>
                  <a:lnTo>
                    <a:pt x="1348919" y="2057510"/>
                  </a:lnTo>
                  <a:lnTo>
                    <a:pt x="1348553" y="2068134"/>
                  </a:lnTo>
                  <a:lnTo>
                    <a:pt x="1345988" y="2068501"/>
                  </a:lnTo>
                  <a:close/>
                  <a:moveTo>
                    <a:pt x="1336829" y="2077659"/>
                  </a:moveTo>
                  <a:lnTo>
                    <a:pt x="1335364" y="2084254"/>
                  </a:lnTo>
                  <a:lnTo>
                    <a:pt x="1270886" y="2091947"/>
                  </a:lnTo>
                  <a:lnTo>
                    <a:pt x="1336829" y="2077659"/>
                  </a:lnTo>
                  <a:close/>
                  <a:moveTo>
                    <a:pt x="1333532" y="2118692"/>
                  </a:moveTo>
                  <a:lnTo>
                    <a:pt x="1340493" y="2090116"/>
                  </a:lnTo>
                  <a:lnTo>
                    <a:pt x="1347087" y="2089383"/>
                  </a:lnTo>
                  <a:lnTo>
                    <a:pt x="1346355" y="2104404"/>
                  </a:lnTo>
                  <a:lnTo>
                    <a:pt x="1333532" y="2118692"/>
                  </a:lnTo>
                  <a:close/>
                  <a:moveTo>
                    <a:pt x="1354048" y="2088650"/>
                  </a:moveTo>
                  <a:lnTo>
                    <a:pt x="1362108" y="2087551"/>
                  </a:lnTo>
                  <a:lnTo>
                    <a:pt x="1353682" y="2096710"/>
                  </a:lnTo>
                  <a:lnTo>
                    <a:pt x="1354048" y="2088650"/>
                  </a:lnTo>
                  <a:close/>
                  <a:moveTo>
                    <a:pt x="1354415" y="2081690"/>
                  </a:moveTo>
                  <a:lnTo>
                    <a:pt x="1354781" y="2073630"/>
                  </a:lnTo>
                  <a:lnTo>
                    <a:pt x="1379693" y="2068501"/>
                  </a:lnTo>
                  <a:lnTo>
                    <a:pt x="1369069" y="2079858"/>
                  </a:lnTo>
                  <a:lnTo>
                    <a:pt x="1354415" y="2081690"/>
                  </a:lnTo>
                  <a:close/>
                  <a:moveTo>
                    <a:pt x="1225091" y="2090849"/>
                  </a:moveTo>
                  <a:lnTo>
                    <a:pt x="1214467" y="2082422"/>
                  </a:lnTo>
                  <a:lnTo>
                    <a:pt x="1228755" y="2031132"/>
                  </a:lnTo>
                  <a:lnTo>
                    <a:pt x="1225091" y="2090849"/>
                  </a:lnTo>
                  <a:close/>
                  <a:moveTo>
                    <a:pt x="1215932" y="2092314"/>
                  </a:moveTo>
                  <a:lnTo>
                    <a:pt x="1211536" y="2091581"/>
                  </a:lnTo>
                  <a:lnTo>
                    <a:pt x="1212269" y="2089017"/>
                  </a:lnTo>
                  <a:lnTo>
                    <a:pt x="1215932" y="2092314"/>
                  </a:lnTo>
                  <a:close/>
                  <a:moveTo>
                    <a:pt x="1211902" y="2098908"/>
                  </a:moveTo>
                  <a:lnTo>
                    <a:pt x="1209704" y="2099275"/>
                  </a:lnTo>
                  <a:lnTo>
                    <a:pt x="1209704" y="2098542"/>
                  </a:lnTo>
                  <a:lnTo>
                    <a:pt x="1211902" y="2098908"/>
                  </a:lnTo>
                  <a:close/>
                  <a:moveTo>
                    <a:pt x="1345988" y="2115028"/>
                  </a:moveTo>
                  <a:lnTo>
                    <a:pt x="1345988" y="2115028"/>
                  </a:lnTo>
                  <a:lnTo>
                    <a:pt x="1345988" y="2115028"/>
                  </a:lnTo>
                  <a:close/>
                  <a:moveTo>
                    <a:pt x="1399110" y="2057144"/>
                  </a:moveTo>
                  <a:lnTo>
                    <a:pt x="1418160" y="2036628"/>
                  </a:lnTo>
                  <a:lnTo>
                    <a:pt x="1421824" y="2044687"/>
                  </a:lnTo>
                  <a:lnTo>
                    <a:pt x="1419259" y="2052748"/>
                  </a:lnTo>
                  <a:lnTo>
                    <a:pt x="1399110" y="2057144"/>
                  </a:lnTo>
                  <a:close/>
                  <a:moveTo>
                    <a:pt x="1424755" y="2035162"/>
                  </a:moveTo>
                  <a:lnTo>
                    <a:pt x="1422923" y="2031132"/>
                  </a:lnTo>
                  <a:lnTo>
                    <a:pt x="1425854" y="2027835"/>
                  </a:lnTo>
                  <a:cubicBezTo>
                    <a:pt x="1425854" y="2028934"/>
                    <a:pt x="1425854" y="2030400"/>
                    <a:pt x="1425854" y="2031499"/>
                  </a:cubicBezTo>
                  <a:cubicBezTo>
                    <a:pt x="1425854" y="2032598"/>
                    <a:pt x="1425121" y="2034063"/>
                    <a:pt x="1424755" y="2035162"/>
                  </a:cubicBezTo>
                  <a:lnTo>
                    <a:pt x="1424755" y="2035162"/>
                  </a:lnTo>
                  <a:close/>
                  <a:moveTo>
                    <a:pt x="1426220" y="2017944"/>
                  </a:moveTo>
                  <a:lnTo>
                    <a:pt x="1419992" y="2024538"/>
                  </a:lnTo>
                  <a:lnTo>
                    <a:pt x="1408635" y="1998893"/>
                  </a:lnTo>
                  <a:lnTo>
                    <a:pt x="1425854" y="2009151"/>
                  </a:lnTo>
                  <a:lnTo>
                    <a:pt x="1426220" y="2017944"/>
                  </a:lnTo>
                  <a:close/>
                  <a:moveTo>
                    <a:pt x="1377495" y="1926721"/>
                  </a:moveTo>
                  <a:lnTo>
                    <a:pt x="1377495" y="1926721"/>
                  </a:lnTo>
                  <a:lnTo>
                    <a:pt x="1377495" y="1926721"/>
                  </a:lnTo>
                  <a:close/>
                  <a:moveTo>
                    <a:pt x="1334998" y="2137742"/>
                  </a:moveTo>
                  <a:lnTo>
                    <a:pt x="1328403" y="2139574"/>
                  </a:lnTo>
                  <a:lnTo>
                    <a:pt x="1328403" y="2139207"/>
                  </a:lnTo>
                  <a:cubicBezTo>
                    <a:pt x="1329502" y="2139207"/>
                    <a:pt x="1330235" y="2138841"/>
                    <a:pt x="1330968" y="2138475"/>
                  </a:cubicBezTo>
                  <a:cubicBezTo>
                    <a:pt x="1333166" y="2137376"/>
                    <a:pt x="1334631" y="2135544"/>
                    <a:pt x="1335364" y="2133346"/>
                  </a:cubicBezTo>
                  <a:cubicBezTo>
                    <a:pt x="1335730" y="2131880"/>
                    <a:pt x="1335364" y="2130781"/>
                    <a:pt x="1334998" y="2129316"/>
                  </a:cubicBezTo>
                  <a:lnTo>
                    <a:pt x="1345256" y="2123088"/>
                  </a:lnTo>
                  <a:lnTo>
                    <a:pt x="1344889" y="2134445"/>
                  </a:lnTo>
                  <a:cubicBezTo>
                    <a:pt x="1342691" y="2135544"/>
                    <a:pt x="1339028" y="2136643"/>
                    <a:pt x="1334998" y="2137742"/>
                  </a:cubicBezTo>
                  <a:lnTo>
                    <a:pt x="1334998" y="2137742"/>
                  </a:lnTo>
                  <a:close/>
                  <a:moveTo>
                    <a:pt x="1353315" y="2110631"/>
                  </a:moveTo>
                  <a:lnTo>
                    <a:pt x="1353315" y="2106968"/>
                  </a:lnTo>
                  <a:lnTo>
                    <a:pt x="1372366" y="2086086"/>
                  </a:lnTo>
                  <a:lnTo>
                    <a:pt x="1398744" y="2082789"/>
                  </a:lnTo>
                  <a:lnTo>
                    <a:pt x="1368702" y="2100740"/>
                  </a:lnTo>
                  <a:lnTo>
                    <a:pt x="1353315" y="2110631"/>
                  </a:lnTo>
                  <a:close/>
                  <a:moveTo>
                    <a:pt x="1410833" y="2070699"/>
                  </a:moveTo>
                  <a:cubicBezTo>
                    <a:pt x="1409002" y="2071798"/>
                    <a:pt x="1407536" y="2073263"/>
                    <a:pt x="1406803" y="2075095"/>
                  </a:cubicBezTo>
                  <a:lnTo>
                    <a:pt x="1379327" y="2078392"/>
                  </a:lnTo>
                  <a:lnTo>
                    <a:pt x="1391050" y="2065570"/>
                  </a:lnTo>
                  <a:lnTo>
                    <a:pt x="1416329" y="2060075"/>
                  </a:lnTo>
                  <a:lnTo>
                    <a:pt x="1413031" y="2070332"/>
                  </a:lnTo>
                  <a:cubicBezTo>
                    <a:pt x="1412299" y="2070699"/>
                    <a:pt x="1411566" y="2070332"/>
                    <a:pt x="1410833" y="2070699"/>
                  </a:cubicBezTo>
                  <a:lnTo>
                    <a:pt x="1410833" y="2070699"/>
                  </a:lnTo>
                  <a:close/>
                  <a:moveTo>
                    <a:pt x="1404239" y="1987536"/>
                  </a:moveTo>
                  <a:lnTo>
                    <a:pt x="1397278" y="1971783"/>
                  </a:lnTo>
                  <a:lnTo>
                    <a:pt x="1422190" y="1983873"/>
                  </a:lnTo>
                  <a:cubicBezTo>
                    <a:pt x="1422190" y="1986071"/>
                    <a:pt x="1422923" y="1987902"/>
                    <a:pt x="1424389" y="1989368"/>
                  </a:cubicBezTo>
                  <a:cubicBezTo>
                    <a:pt x="1425121" y="1990101"/>
                    <a:pt x="1425854" y="1990101"/>
                    <a:pt x="1426587" y="1990101"/>
                  </a:cubicBezTo>
                  <a:lnTo>
                    <a:pt x="1426587" y="2000725"/>
                  </a:lnTo>
                  <a:lnTo>
                    <a:pt x="1404239" y="1987536"/>
                  </a:lnTo>
                  <a:close/>
                  <a:moveTo>
                    <a:pt x="1393248" y="1962257"/>
                  </a:moveTo>
                  <a:lnTo>
                    <a:pt x="1381891" y="1936246"/>
                  </a:lnTo>
                  <a:lnTo>
                    <a:pt x="1382990" y="1932949"/>
                  </a:lnTo>
                  <a:lnTo>
                    <a:pt x="1394714" y="1946871"/>
                  </a:lnTo>
                  <a:lnTo>
                    <a:pt x="1417428" y="1973981"/>
                  </a:lnTo>
                  <a:lnTo>
                    <a:pt x="1393248" y="1962257"/>
                  </a:lnTo>
                  <a:close/>
                  <a:moveTo>
                    <a:pt x="1372366" y="1909136"/>
                  </a:moveTo>
                  <a:cubicBezTo>
                    <a:pt x="1374198" y="1905839"/>
                    <a:pt x="1373831" y="1901809"/>
                    <a:pt x="1371267" y="1898878"/>
                  </a:cubicBezTo>
                  <a:cubicBezTo>
                    <a:pt x="1370534" y="1898145"/>
                    <a:pt x="1369801" y="1898145"/>
                    <a:pt x="1368702" y="1897779"/>
                  </a:cubicBezTo>
                  <a:lnTo>
                    <a:pt x="1368702" y="1897046"/>
                  </a:lnTo>
                  <a:lnTo>
                    <a:pt x="1374198" y="1901076"/>
                  </a:lnTo>
                  <a:cubicBezTo>
                    <a:pt x="1377495" y="1903641"/>
                    <a:pt x="1380792" y="1905472"/>
                    <a:pt x="1382990" y="1906938"/>
                  </a:cubicBezTo>
                  <a:lnTo>
                    <a:pt x="1382990" y="1906938"/>
                  </a:lnTo>
                  <a:lnTo>
                    <a:pt x="1379693" y="1917929"/>
                  </a:lnTo>
                  <a:lnTo>
                    <a:pt x="1372366" y="1909136"/>
                  </a:lnTo>
                  <a:close/>
                  <a:moveTo>
                    <a:pt x="1253667" y="1890086"/>
                  </a:moveTo>
                  <a:lnTo>
                    <a:pt x="1248538" y="1889353"/>
                  </a:lnTo>
                  <a:lnTo>
                    <a:pt x="1252934" y="1885690"/>
                  </a:lnTo>
                  <a:lnTo>
                    <a:pt x="1253667" y="1890086"/>
                  </a:lnTo>
                  <a:close/>
                  <a:moveTo>
                    <a:pt x="1236082" y="1903274"/>
                  </a:moveTo>
                  <a:lnTo>
                    <a:pt x="1235715" y="1909503"/>
                  </a:lnTo>
                  <a:lnTo>
                    <a:pt x="1180762" y="1928187"/>
                  </a:lnTo>
                  <a:lnTo>
                    <a:pt x="1229121" y="1901809"/>
                  </a:lnTo>
                  <a:lnTo>
                    <a:pt x="1236082" y="1903274"/>
                  </a:lnTo>
                  <a:close/>
                  <a:moveTo>
                    <a:pt x="1206407" y="2084987"/>
                  </a:moveTo>
                  <a:lnTo>
                    <a:pt x="1204575" y="2091215"/>
                  </a:lnTo>
                  <a:lnTo>
                    <a:pt x="1197614" y="2090482"/>
                  </a:lnTo>
                  <a:lnTo>
                    <a:pt x="1160246" y="2049817"/>
                  </a:lnTo>
                  <a:lnTo>
                    <a:pt x="1206407" y="2084987"/>
                  </a:lnTo>
                  <a:close/>
                  <a:moveTo>
                    <a:pt x="1217031" y="2109166"/>
                  </a:moveTo>
                  <a:lnTo>
                    <a:pt x="1214833" y="2112830"/>
                  </a:lnTo>
                  <a:lnTo>
                    <a:pt x="1211902" y="2108067"/>
                  </a:lnTo>
                  <a:lnTo>
                    <a:pt x="1217031" y="2109166"/>
                  </a:lnTo>
                  <a:close/>
                  <a:moveTo>
                    <a:pt x="1376030" y="1894115"/>
                  </a:moveTo>
                  <a:lnTo>
                    <a:pt x="1370534" y="1890452"/>
                  </a:lnTo>
                  <a:cubicBezTo>
                    <a:pt x="1370534" y="1890086"/>
                    <a:pt x="1370168" y="1889353"/>
                    <a:pt x="1369801" y="1888986"/>
                  </a:cubicBezTo>
                  <a:lnTo>
                    <a:pt x="1370901" y="1885323"/>
                  </a:lnTo>
                  <a:lnTo>
                    <a:pt x="1376030" y="1894115"/>
                  </a:lnTo>
                  <a:close/>
                  <a:moveTo>
                    <a:pt x="1365405" y="1880927"/>
                  </a:moveTo>
                  <a:lnTo>
                    <a:pt x="1355880" y="1857480"/>
                  </a:lnTo>
                  <a:lnTo>
                    <a:pt x="1366871" y="1876897"/>
                  </a:lnTo>
                  <a:lnTo>
                    <a:pt x="1365405" y="1880927"/>
                  </a:lnTo>
                  <a:close/>
                  <a:moveTo>
                    <a:pt x="1332433" y="1818646"/>
                  </a:moveTo>
                  <a:lnTo>
                    <a:pt x="1334998" y="1825241"/>
                  </a:lnTo>
                  <a:lnTo>
                    <a:pt x="1345988" y="1860045"/>
                  </a:lnTo>
                  <a:cubicBezTo>
                    <a:pt x="1350751" y="1875065"/>
                    <a:pt x="1355514" y="1890086"/>
                    <a:pt x="1358445" y="1898878"/>
                  </a:cubicBezTo>
                  <a:cubicBezTo>
                    <a:pt x="1358445" y="1898878"/>
                    <a:pt x="1358078" y="1898878"/>
                    <a:pt x="1357712" y="1899245"/>
                  </a:cubicBezTo>
                  <a:cubicBezTo>
                    <a:pt x="1357345" y="1899611"/>
                    <a:pt x="1356979" y="1900710"/>
                    <a:pt x="1356613" y="1901443"/>
                  </a:cubicBezTo>
                  <a:lnTo>
                    <a:pt x="1270519" y="1891917"/>
                  </a:lnTo>
                  <a:lnTo>
                    <a:pt x="1285906" y="1864441"/>
                  </a:lnTo>
                  <a:lnTo>
                    <a:pt x="1320710" y="1854916"/>
                  </a:lnTo>
                  <a:cubicBezTo>
                    <a:pt x="1322175" y="1856381"/>
                    <a:pt x="1324007" y="1857480"/>
                    <a:pt x="1326205" y="1857480"/>
                  </a:cubicBezTo>
                  <a:lnTo>
                    <a:pt x="1326938" y="1857480"/>
                  </a:lnTo>
                  <a:cubicBezTo>
                    <a:pt x="1329136" y="1857480"/>
                    <a:pt x="1330968" y="1856381"/>
                    <a:pt x="1332067" y="1854916"/>
                  </a:cubicBezTo>
                  <a:cubicBezTo>
                    <a:pt x="1333532" y="1853450"/>
                    <a:pt x="1333899" y="1851252"/>
                    <a:pt x="1333899" y="1849420"/>
                  </a:cubicBezTo>
                  <a:cubicBezTo>
                    <a:pt x="1333532" y="1845390"/>
                    <a:pt x="1329869" y="1842093"/>
                    <a:pt x="1325839" y="1842459"/>
                  </a:cubicBezTo>
                  <a:lnTo>
                    <a:pt x="1325839" y="1842459"/>
                  </a:lnTo>
                  <a:cubicBezTo>
                    <a:pt x="1324373" y="1842826"/>
                    <a:pt x="1323274" y="1843192"/>
                    <a:pt x="1322542" y="1844291"/>
                  </a:cubicBezTo>
                  <a:lnTo>
                    <a:pt x="1309353" y="1837697"/>
                  </a:lnTo>
                  <a:lnTo>
                    <a:pt x="1332433" y="1818646"/>
                  </a:lnTo>
                  <a:close/>
                  <a:moveTo>
                    <a:pt x="1317046" y="1849420"/>
                  </a:moveTo>
                  <a:lnTo>
                    <a:pt x="1291401" y="1856381"/>
                  </a:lnTo>
                  <a:lnTo>
                    <a:pt x="1294699" y="1850519"/>
                  </a:lnTo>
                  <a:lnTo>
                    <a:pt x="1303491" y="1843192"/>
                  </a:lnTo>
                  <a:lnTo>
                    <a:pt x="1317046" y="1849420"/>
                  </a:lnTo>
                  <a:close/>
                  <a:moveTo>
                    <a:pt x="1277480" y="1867005"/>
                  </a:moveTo>
                  <a:lnTo>
                    <a:pt x="1263925" y="1891185"/>
                  </a:lnTo>
                  <a:lnTo>
                    <a:pt x="1260628" y="1890818"/>
                  </a:lnTo>
                  <a:lnTo>
                    <a:pt x="1258429" y="1880927"/>
                  </a:lnTo>
                  <a:lnTo>
                    <a:pt x="1273816" y="1868104"/>
                  </a:lnTo>
                  <a:lnTo>
                    <a:pt x="1277480" y="1867005"/>
                  </a:lnTo>
                  <a:close/>
                  <a:moveTo>
                    <a:pt x="1218497" y="2119424"/>
                  </a:moveTo>
                  <a:lnTo>
                    <a:pt x="1223626" y="2110998"/>
                  </a:lnTo>
                  <a:lnTo>
                    <a:pt x="1226923" y="2111731"/>
                  </a:lnTo>
                  <a:lnTo>
                    <a:pt x="1232052" y="2138841"/>
                  </a:lnTo>
                  <a:lnTo>
                    <a:pt x="1228755" y="2136643"/>
                  </a:lnTo>
                  <a:lnTo>
                    <a:pt x="1218497" y="2119424"/>
                  </a:lnTo>
                  <a:close/>
                  <a:moveTo>
                    <a:pt x="1241943" y="2153495"/>
                  </a:moveTo>
                  <a:lnTo>
                    <a:pt x="1263925" y="2168516"/>
                  </a:lnTo>
                  <a:lnTo>
                    <a:pt x="1249270" y="2170348"/>
                  </a:lnTo>
                  <a:lnTo>
                    <a:pt x="1243409" y="2160456"/>
                  </a:lnTo>
                  <a:lnTo>
                    <a:pt x="1241943" y="2153495"/>
                  </a:lnTo>
                  <a:close/>
                  <a:moveTo>
                    <a:pt x="1267588" y="2174744"/>
                  </a:moveTo>
                  <a:cubicBezTo>
                    <a:pt x="1268321" y="2175843"/>
                    <a:pt x="1269054" y="2176942"/>
                    <a:pt x="1270153" y="2177675"/>
                  </a:cubicBezTo>
                  <a:cubicBezTo>
                    <a:pt x="1271252" y="2178041"/>
                    <a:pt x="1272351" y="2178407"/>
                    <a:pt x="1273084" y="2178407"/>
                  </a:cubicBezTo>
                  <a:cubicBezTo>
                    <a:pt x="1277480" y="2178407"/>
                    <a:pt x="1280777" y="2175110"/>
                    <a:pt x="1280777" y="2170714"/>
                  </a:cubicBezTo>
                  <a:cubicBezTo>
                    <a:pt x="1280777" y="2167783"/>
                    <a:pt x="1278945" y="2164852"/>
                    <a:pt x="1276381" y="2163753"/>
                  </a:cubicBezTo>
                  <a:cubicBezTo>
                    <a:pt x="1274183" y="2163020"/>
                    <a:pt x="1271985" y="2163020"/>
                    <a:pt x="1269786" y="2164486"/>
                  </a:cubicBezTo>
                  <a:lnTo>
                    <a:pt x="1240112" y="2144336"/>
                  </a:lnTo>
                  <a:lnTo>
                    <a:pt x="1234250" y="2113563"/>
                  </a:lnTo>
                  <a:lnTo>
                    <a:pt x="1318512" y="2132613"/>
                  </a:lnTo>
                  <a:cubicBezTo>
                    <a:pt x="1318512" y="2133346"/>
                    <a:pt x="1318145" y="2134445"/>
                    <a:pt x="1318512" y="2135178"/>
                  </a:cubicBezTo>
                  <a:cubicBezTo>
                    <a:pt x="1318512" y="2135544"/>
                    <a:pt x="1318878" y="2135544"/>
                    <a:pt x="1318878" y="2135544"/>
                  </a:cubicBezTo>
                  <a:cubicBezTo>
                    <a:pt x="1313383" y="2142871"/>
                    <a:pt x="1304224" y="2154961"/>
                    <a:pt x="1294332" y="2168150"/>
                  </a:cubicBezTo>
                  <a:lnTo>
                    <a:pt x="1272717" y="2197458"/>
                  </a:lnTo>
                  <a:lnTo>
                    <a:pt x="1267955" y="2202953"/>
                  </a:lnTo>
                  <a:lnTo>
                    <a:pt x="1252568" y="2177308"/>
                  </a:lnTo>
                  <a:lnTo>
                    <a:pt x="1267588" y="2174744"/>
                  </a:lnTo>
                  <a:close/>
                  <a:moveTo>
                    <a:pt x="1319611" y="2154228"/>
                  </a:moveTo>
                  <a:lnTo>
                    <a:pt x="1319244" y="2158624"/>
                  </a:lnTo>
                  <a:lnTo>
                    <a:pt x="1302392" y="2173645"/>
                  </a:lnTo>
                  <a:lnTo>
                    <a:pt x="1319611" y="2154228"/>
                  </a:lnTo>
                  <a:close/>
                  <a:moveTo>
                    <a:pt x="1326572" y="2148366"/>
                  </a:moveTo>
                  <a:cubicBezTo>
                    <a:pt x="1326938" y="2148000"/>
                    <a:pt x="1327304" y="2147267"/>
                    <a:pt x="1327671" y="2146901"/>
                  </a:cubicBezTo>
                  <a:lnTo>
                    <a:pt x="1333899" y="2145435"/>
                  </a:lnTo>
                  <a:lnTo>
                    <a:pt x="1326572" y="2152030"/>
                  </a:lnTo>
                  <a:lnTo>
                    <a:pt x="1326572" y="2148366"/>
                  </a:lnTo>
                  <a:close/>
                  <a:moveTo>
                    <a:pt x="1342691" y="2146534"/>
                  </a:moveTo>
                  <a:lnTo>
                    <a:pt x="1323274" y="2224568"/>
                  </a:lnTo>
                  <a:lnTo>
                    <a:pt x="1326205" y="2161189"/>
                  </a:lnTo>
                  <a:lnTo>
                    <a:pt x="1342691" y="2146534"/>
                  </a:lnTo>
                  <a:close/>
                  <a:moveTo>
                    <a:pt x="1352583" y="2119058"/>
                  </a:moveTo>
                  <a:lnTo>
                    <a:pt x="1372366" y="2106968"/>
                  </a:lnTo>
                  <a:lnTo>
                    <a:pt x="1384822" y="2099275"/>
                  </a:lnTo>
                  <a:lnTo>
                    <a:pt x="1352216" y="2128583"/>
                  </a:lnTo>
                  <a:lnTo>
                    <a:pt x="1352583" y="2119058"/>
                  </a:lnTo>
                  <a:close/>
                  <a:moveTo>
                    <a:pt x="1424022" y="2058609"/>
                  </a:moveTo>
                  <a:lnTo>
                    <a:pt x="1424022" y="2058609"/>
                  </a:lnTo>
                  <a:cubicBezTo>
                    <a:pt x="1424022" y="2058609"/>
                    <a:pt x="1424022" y="2058975"/>
                    <a:pt x="1424022" y="2058609"/>
                  </a:cubicBezTo>
                  <a:cubicBezTo>
                    <a:pt x="1424022" y="2058975"/>
                    <a:pt x="1425488" y="2059342"/>
                    <a:pt x="1426220" y="2059708"/>
                  </a:cubicBezTo>
                  <a:lnTo>
                    <a:pt x="1422190" y="2064104"/>
                  </a:lnTo>
                  <a:lnTo>
                    <a:pt x="1424022" y="2058609"/>
                  </a:lnTo>
                  <a:close/>
                  <a:moveTo>
                    <a:pt x="1452598" y="2042123"/>
                  </a:moveTo>
                  <a:lnTo>
                    <a:pt x="1494362" y="2133346"/>
                  </a:lnTo>
                  <a:lnTo>
                    <a:pt x="1437211" y="2058609"/>
                  </a:lnTo>
                  <a:lnTo>
                    <a:pt x="1452598" y="2042123"/>
                  </a:lnTo>
                  <a:close/>
                  <a:moveTo>
                    <a:pt x="1435013" y="2051282"/>
                  </a:moveTo>
                  <a:cubicBezTo>
                    <a:pt x="1434646" y="2050549"/>
                    <a:pt x="1434646" y="2050183"/>
                    <a:pt x="1434280" y="2049450"/>
                  </a:cubicBezTo>
                  <a:cubicBezTo>
                    <a:pt x="1433914" y="2048718"/>
                    <a:pt x="1433181" y="2049084"/>
                    <a:pt x="1432815" y="2048718"/>
                  </a:cubicBezTo>
                  <a:cubicBezTo>
                    <a:pt x="1432815" y="2044687"/>
                    <a:pt x="1432815" y="2039192"/>
                    <a:pt x="1433181" y="2032598"/>
                  </a:cubicBezTo>
                  <a:cubicBezTo>
                    <a:pt x="1435379" y="2026370"/>
                    <a:pt x="1436844" y="2021607"/>
                    <a:pt x="1437944" y="2017578"/>
                  </a:cubicBezTo>
                  <a:cubicBezTo>
                    <a:pt x="1438676" y="2017578"/>
                    <a:pt x="1439043" y="2017211"/>
                    <a:pt x="1439775" y="2017211"/>
                  </a:cubicBezTo>
                  <a:cubicBezTo>
                    <a:pt x="1440508" y="2016845"/>
                    <a:pt x="1440508" y="2016112"/>
                    <a:pt x="1440875" y="2015746"/>
                  </a:cubicBezTo>
                  <a:lnTo>
                    <a:pt x="1449667" y="2035162"/>
                  </a:lnTo>
                  <a:lnTo>
                    <a:pt x="1435013" y="2051282"/>
                  </a:lnTo>
                  <a:close/>
                  <a:moveTo>
                    <a:pt x="1445271" y="2009884"/>
                  </a:moveTo>
                  <a:lnTo>
                    <a:pt x="1523671" y="1957861"/>
                  </a:lnTo>
                  <a:lnTo>
                    <a:pt x="1454796" y="2030400"/>
                  </a:lnTo>
                  <a:lnTo>
                    <a:pt x="1445271" y="2009884"/>
                  </a:lnTo>
                  <a:close/>
                  <a:moveTo>
                    <a:pt x="1433547" y="2005488"/>
                  </a:moveTo>
                  <a:cubicBezTo>
                    <a:pt x="1433547" y="2005488"/>
                    <a:pt x="1433547" y="2005488"/>
                    <a:pt x="1433547" y="2005488"/>
                  </a:cubicBezTo>
                  <a:lnTo>
                    <a:pt x="1433547" y="2005488"/>
                  </a:lnTo>
                  <a:lnTo>
                    <a:pt x="1433547" y="1999992"/>
                  </a:lnTo>
                  <a:lnTo>
                    <a:pt x="1436112" y="2005488"/>
                  </a:lnTo>
                  <a:cubicBezTo>
                    <a:pt x="1435013" y="2005121"/>
                    <a:pt x="1434280" y="2004755"/>
                    <a:pt x="1433547" y="2005488"/>
                  </a:cubicBezTo>
                  <a:lnTo>
                    <a:pt x="1433547" y="2005488"/>
                  </a:lnTo>
                  <a:close/>
                  <a:moveTo>
                    <a:pt x="1400209" y="1942841"/>
                  </a:moveTo>
                  <a:cubicBezTo>
                    <a:pt x="1395080" y="1936613"/>
                    <a:pt x="1389951" y="1930751"/>
                    <a:pt x="1385555" y="1925256"/>
                  </a:cubicBezTo>
                  <a:lnTo>
                    <a:pt x="1388119" y="1916097"/>
                  </a:lnTo>
                  <a:lnTo>
                    <a:pt x="1409368" y="1954198"/>
                  </a:lnTo>
                  <a:lnTo>
                    <a:pt x="1400209" y="1942841"/>
                  </a:lnTo>
                  <a:close/>
                  <a:moveTo>
                    <a:pt x="1374198" y="1876531"/>
                  </a:moveTo>
                  <a:lnTo>
                    <a:pt x="1392149" y="1815716"/>
                  </a:lnTo>
                  <a:lnTo>
                    <a:pt x="1384822" y="1895947"/>
                  </a:lnTo>
                  <a:lnTo>
                    <a:pt x="1374198" y="1876531"/>
                  </a:lnTo>
                  <a:close/>
                  <a:moveTo>
                    <a:pt x="1009674" y="1876531"/>
                  </a:moveTo>
                  <a:cubicBezTo>
                    <a:pt x="1010040" y="1876531"/>
                    <a:pt x="1010407" y="1876897"/>
                    <a:pt x="1010773" y="1876897"/>
                  </a:cubicBezTo>
                  <a:lnTo>
                    <a:pt x="1062063" y="1971050"/>
                  </a:lnTo>
                  <a:lnTo>
                    <a:pt x="982564" y="2043955"/>
                  </a:lnTo>
                  <a:cubicBezTo>
                    <a:pt x="982197" y="2043955"/>
                    <a:pt x="982197" y="2043589"/>
                    <a:pt x="981831" y="2043589"/>
                  </a:cubicBezTo>
                  <a:lnTo>
                    <a:pt x="927977" y="1948703"/>
                  </a:lnTo>
                  <a:lnTo>
                    <a:pt x="1009674" y="1876531"/>
                  </a:lnTo>
                  <a:close/>
                  <a:moveTo>
                    <a:pt x="1258429" y="1872867"/>
                  </a:moveTo>
                  <a:lnTo>
                    <a:pt x="1257330" y="1873966"/>
                  </a:lnTo>
                  <a:lnTo>
                    <a:pt x="1257330" y="1873233"/>
                  </a:lnTo>
                  <a:lnTo>
                    <a:pt x="1258429" y="1872867"/>
                  </a:lnTo>
                  <a:close/>
                  <a:moveTo>
                    <a:pt x="1251102" y="1878729"/>
                  </a:moveTo>
                  <a:lnTo>
                    <a:pt x="1238280" y="1889353"/>
                  </a:lnTo>
                  <a:lnTo>
                    <a:pt x="1228022" y="1894848"/>
                  </a:lnTo>
                  <a:lnTo>
                    <a:pt x="1198347" y="1888620"/>
                  </a:lnTo>
                  <a:lnTo>
                    <a:pt x="1250003" y="1874699"/>
                  </a:lnTo>
                  <a:lnTo>
                    <a:pt x="1251102" y="1878729"/>
                  </a:lnTo>
                  <a:close/>
                  <a:moveTo>
                    <a:pt x="1218863" y="1899977"/>
                  </a:moveTo>
                  <a:lnTo>
                    <a:pt x="1143027" y="1941375"/>
                  </a:lnTo>
                  <a:lnTo>
                    <a:pt x="1091738" y="1958961"/>
                  </a:lnTo>
                  <a:lnTo>
                    <a:pt x="1134235" y="1914265"/>
                  </a:lnTo>
                  <a:lnTo>
                    <a:pt x="1137532" y="1911334"/>
                  </a:lnTo>
                  <a:lnTo>
                    <a:pt x="1142295" y="1906938"/>
                  </a:lnTo>
                  <a:cubicBezTo>
                    <a:pt x="1143027" y="1907304"/>
                    <a:pt x="1143760" y="1907671"/>
                    <a:pt x="1144493" y="1907671"/>
                  </a:cubicBezTo>
                  <a:lnTo>
                    <a:pt x="1145226" y="1907671"/>
                  </a:lnTo>
                  <a:cubicBezTo>
                    <a:pt x="1148156" y="1907304"/>
                    <a:pt x="1150721" y="1905106"/>
                    <a:pt x="1151454" y="1901809"/>
                  </a:cubicBezTo>
                  <a:lnTo>
                    <a:pt x="1183693" y="1893017"/>
                  </a:lnTo>
                  <a:lnTo>
                    <a:pt x="1218863" y="1899977"/>
                  </a:lnTo>
                  <a:close/>
                  <a:moveTo>
                    <a:pt x="1124343" y="2065570"/>
                  </a:moveTo>
                  <a:cubicBezTo>
                    <a:pt x="1124710" y="2062639"/>
                    <a:pt x="1123244" y="2059708"/>
                    <a:pt x="1120314" y="2058243"/>
                  </a:cubicBezTo>
                  <a:cubicBezTo>
                    <a:pt x="1119581" y="2057877"/>
                    <a:pt x="1118482" y="2058243"/>
                    <a:pt x="1117383" y="2058243"/>
                  </a:cubicBezTo>
                  <a:lnTo>
                    <a:pt x="1111887" y="2048351"/>
                  </a:lnTo>
                  <a:lnTo>
                    <a:pt x="1086242" y="1992299"/>
                  </a:lnTo>
                  <a:lnTo>
                    <a:pt x="1129106" y="2025271"/>
                  </a:lnTo>
                  <a:lnTo>
                    <a:pt x="1187357" y="2089017"/>
                  </a:lnTo>
                  <a:lnTo>
                    <a:pt x="1151820" y="2084620"/>
                  </a:lnTo>
                  <a:lnTo>
                    <a:pt x="1124343" y="2065570"/>
                  </a:lnTo>
                  <a:close/>
                  <a:moveTo>
                    <a:pt x="1194684" y="2096710"/>
                  </a:moveTo>
                  <a:lnTo>
                    <a:pt x="1202377" y="2105136"/>
                  </a:lnTo>
                  <a:lnTo>
                    <a:pt x="1211170" y="2119790"/>
                  </a:lnTo>
                  <a:lnTo>
                    <a:pt x="1209338" y="2123088"/>
                  </a:lnTo>
                  <a:lnTo>
                    <a:pt x="1165009" y="2093047"/>
                  </a:lnTo>
                  <a:lnTo>
                    <a:pt x="1194684" y="2096710"/>
                  </a:lnTo>
                  <a:close/>
                  <a:moveTo>
                    <a:pt x="1214833" y="2126019"/>
                  </a:moveTo>
                  <a:lnTo>
                    <a:pt x="1215566" y="2127484"/>
                  </a:lnTo>
                  <a:lnTo>
                    <a:pt x="1214467" y="2126751"/>
                  </a:lnTo>
                  <a:lnTo>
                    <a:pt x="1214833" y="2126019"/>
                  </a:lnTo>
                  <a:close/>
                  <a:moveTo>
                    <a:pt x="1391417" y="1780545"/>
                  </a:moveTo>
                  <a:cubicBezTo>
                    <a:pt x="1391417" y="1780912"/>
                    <a:pt x="1391050" y="1780912"/>
                    <a:pt x="1391050" y="1781278"/>
                  </a:cubicBezTo>
                  <a:cubicBezTo>
                    <a:pt x="1391050" y="1783110"/>
                    <a:pt x="1391783" y="1785308"/>
                    <a:pt x="1393248" y="1786407"/>
                  </a:cubicBezTo>
                  <a:lnTo>
                    <a:pt x="1393248" y="1786407"/>
                  </a:lnTo>
                  <a:lnTo>
                    <a:pt x="1369435" y="1867372"/>
                  </a:lnTo>
                  <a:lnTo>
                    <a:pt x="1339760" y="1813517"/>
                  </a:lnTo>
                  <a:cubicBezTo>
                    <a:pt x="1340493" y="1811685"/>
                    <a:pt x="1340127" y="1809487"/>
                    <a:pt x="1339028" y="1808022"/>
                  </a:cubicBezTo>
                  <a:cubicBezTo>
                    <a:pt x="1337929" y="1807289"/>
                    <a:pt x="1336829" y="1806557"/>
                    <a:pt x="1335730" y="1806557"/>
                  </a:cubicBezTo>
                  <a:lnTo>
                    <a:pt x="1329136" y="1790437"/>
                  </a:lnTo>
                  <a:lnTo>
                    <a:pt x="1352216" y="1750138"/>
                  </a:lnTo>
                  <a:lnTo>
                    <a:pt x="1391417" y="1780545"/>
                  </a:lnTo>
                  <a:close/>
                  <a:moveTo>
                    <a:pt x="1329869" y="1811685"/>
                  </a:moveTo>
                  <a:cubicBezTo>
                    <a:pt x="1329869" y="1812052"/>
                    <a:pt x="1329502" y="1812418"/>
                    <a:pt x="1329502" y="1812785"/>
                  </a:cubicBezTo>
                  <a:lnTo>
                    <a:pt x="1304590" y="1833667"/>
                  </a:lnTo>
                  <a:lnTo>
                    <a:pt x="1324373" y="1798863"/>
                  </a:lnTo>
                  <a:lnTo>
                    <a:pt x="1329869" y="1811685"/>
                  </a:lnTo>
                  <a:close/>
                  <a:moveTo>
                    <a:pt x="1289936" y="1846123"/>
                  </a:moveTo>
                  <a:lnTo>
                    <a:pt x="1270886" y="1862243"/>
                  </a:lnTo>
                  <a:lnTo>
                    <a:pt x="1255865" y="1866273"/>
                  </a:lnTo>
                  <a:lnTo>
                    <a:pt x="1244874" y="1814250"/>
                  </a:lnTo>
                  <a:lnTo>
                    <a:pt x="1294699" y="1838430"/>
                  </a:lnTo>
                  <a:lnTo>
                    <a:pt x="1289936" y="1846123"/>
                  </a:lnTo>
                  <a:close/>
                  <a:moveTo>
                    <a:pt x="864964" y="1816448"/>
                  </a:moveTo>
                  <a:lnTo>
                    <a:pt x="860567" y="1802160"/>
                  </a:lnTo>
                  <a:cubicBezTo>
                    <a:pt x="860934" y="1801794"/>
                    <a:pt x="861300" y="1802160"/>
                    <a:pt x="861300" y="1801794"/>
                  </a:cubicBezTo>
                  <a:cubicBezTo>
                    <a:pt x="861300" y="1801428"/>
                    <a:pt x="862033" y="1799962"/>
                    <a:pt x="862033" y="1798863"/>
                  </a:cubicBezTo>
                  <a:lnTo>
                    <a:pt x="864964" y="1816448"/>
                  </a:lnTo>
                  <a:close/>
                  <a:moveTo>
                    <a:pt x="701203" y="1910235"/>
                  </a:moveTo>
                  <a:lnTo>
                    <a:pt x="700104" y="1911334"/>
                  </a:lnTo>
                  <a:lnTo>
                    <a:pt x="697173" y="1909503"/>
                  </a:lnTo>
                  <a:lnTo>
                    <a:pt x="700837" y="1908770"/>
                  </a:lnTo>
                  <a:lnTo>
                    <a:pt x="701203" y="1910235"/>
                  </a:lnTo>
                  <a:close/>
                  <a:moveTo>
                    <a:pt x="709263" y="1911701"/>
                  </a:moveTo>
                  <a:lnTo>
                    <a:pt x="715857" y="1905106"/>
                  </a:lnTo>
                  <a:lnTo>
                    <a:pt x="756522" y="1895215"/>
                  </a:lnTo>
                  <a:lnTo>
                    <a:pt x="753225" y="1919028"/>
                  </a:lnTo>
                  <a:lnTo>
                    <a:pt x="748829" y="1942841"/>
                  </a:lnTo>
                  <a:lnTo>
                    <a:pt x="713659" y="1920127"/>
                  </a:lnTo>
                  <a:lnTo>
                    <a:pt x="709263" y="1911701"/>
                  </a:lnTo>
                  <a:close/>
                  <a:moveTo>
                    <a:pt x="766414" y="1885690"/>
                  </a:moveTo>
                  <a:lnTo>
                    <a:pt x="768612" y="1874332"/>
                  </a:lnTo>
                  <a:lnTo>
                    <a:pt x="770444" y="1884590"/>
                  </a:lnTo>
                  <a:lnTo>
                    <a:pt x="766414" y="1885690"/>
                  </a:lnTo>
                  <a:close/>
                  <a:moveTo>
                    <a:pt x="774840" y="1870669"/>
                  </a:moveTo>
                  <a:lnTo>
                    <a:pt x="780702" y="1882392"/>
                  </a:lnTo>
                  <a:lnTo>
                    <a:pt x="777038" y="1883125"/>
                  </a:lnTo>
                  <a:lnTo>
                    <a:pt x="774840" y="1870669"/>
                  </a:lnTo>
                  <a:close/>
                  <a:moveTo>
                    <a:pt x="782167" y="1850153"/>
                  </a:moveTo>
                  <a:lnTo>
                    <a:pt x="844814" y="1807656"/>
                  </a:lnTo>
                  <a:lnTo>
                    <a:pt x="818070" y="1853816"/>
                  </a:lnTo>
                  <a:lnTo>
                    <a:pt x="782167" y="1850153"/>
                  </a:lnTo>
                  <a:close/>
                  <a:moveTo>
                    <a:pt x="764216" y="1960792"/>
                  </a:moveTo>
                  <a:lnTo>
                    <a:pt x="767147" y="1962624"/>
                  </a:lnTo>
                  <a:lnTo>
                    <a:pt x="757622" y="1971783"/>
                  </a:lnTo>
                  <a:lnTo>
                    <a:pt x="764216" y="1960792"/>
                  </a:lnTo>
                  <a:close/>
                  <a:moveTo>
                    <a:pt x="753225" y="1966288"/>
                  </a:moveTo>
                  <a:lnTo>
                    <a:pt x="755057" y="1954930"/>
                  </a:lnTo>
                  <a:lnTo>
                    <a:pt x="758721" y="1957129"/>
                  </a:lnTo>
                  <a:lnTo>
                    <a:pt x="753225" y="1966288"/>
                  </a:lnTo>
                  <a:close/>
                  <a:moveTo>
                    <a:pt x="757988" y="1993764"/>
                  </a:moveTo>
                  <a:lnTo>
                    <a:pt x="793524" y="2002190"/>
                  </a:lnTo>
                  <a:lnTo>
                    <a:pt x="803782" y="2054579"/>
                  </a:lnTo>
                  <a:lnTo>
                    <a:pt x="757988" y="1993764"/>
                  </a:lnTo>
                  <a:close/>
                  <a:moveTo>
                    <a:pt x="762018" y="1951267"/>
                  </a:moveTo>
                  <a:lnTo>
                    <a:pt x="756156" y="1947603"/>
                  </a:lnTo>
                  <a:lnTo>
                    <a:pt x="760186" y="1920127"/>
                  </a:lnTo>
                  <a:lnTo>
                    <a:pt x="765315" y="1893383"/>
                  </a:lnTo>
                  <a:lnTo>
                    <a:pt x="772276" y="1891917"/>
                  </a:lnTo>
                  <a:lnTo>
                    <a:pt x="778504" y="1923790"/>
                  </a:lnTo>
                  <a:lnTo>
                    <a:pt x="762018" y="1951267"/>
                  </a:lnTo>
                  <a:close/>
                  <a:moveTo>
                    <a:pt x="799020" y="1995229"/>
                  </a:moveTo>
                  <a:lnTo>
                    <a:pt x="796455" y="1981308"/>
                  </a:lnTo>
                  <a:lnTo>
                    <a:pt x="830893" y="2003290"/>
                  </a:lnTo>
                  <a:lnTo>
                    <a:pt x="799020" y="1995229"/>
                  </a:lnTo>
                  <a:close/>
                  <a:moveTo>
                    <a:pt x="791693" y="1993398"/>
                  </a:moveTo>
                  <a:lnTo>
                    <a:pt x="755790" y="1983873"/>
                  </a:lnTo>
                  <a:lnTo>
                    <a:pt x="773375" y="1966654"/>
                  </a:lnTo>
                  <a:lnTo>
                    <a:pt x="788395" y="1976545"/>
                  </a:lnTo>
                  <a:lnTo>
                    <a:pt x="791693" y="1993398"/>
                  </a:lnTo>
                  <a:close/>
                  <a:moveTo>
                    <a:pt x="778137" y="1961891"/>
                  </a:moveTo>
                  <a:lnTo>
                    <a:pt x="784366" y="1956030"/>
                  </a:lnTo>
                  <a:lnTo>
                    <a:pt x="786564" y="1967387"/>
                  </a:lnTo>
                  <a:lnTo>
                    <a:pt x="778137" y="1961891"/>
                  </a:lnTo>
                  <a:close/>
                  <a:moveTo>
                    <a:pt x="772276" y="1958228"/>
                  </a:moveTo>
                  <a:lnTo>
                    <a:pt x="767513" y="1955297"/>
                  </a:lnTo>
                  <a:lnTo>
                    <a:pt x="779969" y="1933682"/>
                  </a:lnTo>
                  <a:lnTo>
                    <a:pt x="782900" y="1947970"/>
                  </a:lnTo>
                  <a:lnTo>
                    <a:pt x="772276" y="1958228"/>
                  </a:lnTo>
                  <a:close/>
                  <a:moveTo>
                    <a:pt x="783267" y="1914631"/>
                  </a:moveTo>
                  <a:lnTo>
                    <a:pt x="778504" y="1890086"/>
                  </a:lnTo>
                  <a:lnTo>
                    <a:pt x="783999" y="1888620"/>
                  </a:lnTo>
                  <a:lnTo>
                    <a:pt x="790594" y="1901809"/>
                  </a:lnTo>
                  <a:lnTo>
                    <a:pt x="783267" y="1914631"/>
                  </a:lnTo>
                  <a:close/>
                  <a:moveTo>
                    <a:pt x="790594" y="1887155"/>
                  </a:moveTo>
                  <a:lnTo>
                    <a:pt x="800119" y="1884590"/>
                  </a:lnTo>
                  <a:lnTo>
                    <a:pt x="794257" y="1894482"/>
                  </a:lnTo>
                  <a:lnTo>
                    <a:pt x="790594" y="1887155"/>
                  </a:lnTo>
                  <a:close/>
                  <a:moveTo>
                    <a:pt x="787296" y="1880927"/>
                  </a:moveTo>
                  <a:lnTo>
                    <a:pt x="776306" y="1858945"/>
                  </a:lnTo>
                  <a:lnTo>
                    <a:pt x="813674" y="1861876"/>
                  </a:lnTo>
                  <a:lnTo>
                    <a:pt x="805248" y="1876897"/>
                  </a:lnTo>
                  <a:lnTo>
                    <a:pt x="787296" y="1880927"/>
                  </a:lnTo>
                  <a:close/>
                  <a:moveTo>
                    <a:pt x="821001" y="1862243"/>
                  </a:moveTo>
                  <a:lnTo>
                    <a:pt x="853973" y="1864807"/>
                  </a:lnTo>
                  <a:lnTo>
                    <a:pt x="814040" y="1874699"/>
                  </a:lnTo>
                  <a:lnTo>
                    <a:pt x="821001" y="1862243"/>
                  </a:lnTo>
                  <a:close/>
                  <a:moveTo>
                    <a:pt x="868627" y="1857114"/>
                  </a:moveTo>
                  <a:cubicBezTo>
                    <a:pt x="868261" y="1857480"/>
                    <a:pt x="868261" y="1858213"/>
                    <a:pt x="868261" y="1858579"/>
                  </a:cubicBezTo>
                  <a:lnTo>
                    <a:pt x="825397" y="1854183"/>
                  </a:lnTo>
                  <a:lnTo>
                    <a:pt x="853973" y="1804725"/>
                  </a:lnTo>
                  <a:lnTo>
                    <a:pt x="861666" y="1830370"/>
                  </a:lnTo>
                  <a:cubicBezTo>
                    <a:pt x="864597" y="1840261"/>
                    <a:pt x="867895" y="1849787"/>
                    <a:pt x="869726" y="1856381"/>
                  </a:cubicBezTo>
                  <a:cubicBezTo>
                    <a:pt x="869360" y="1856747"/>
                    <a:pt x="868994" y="1856747"/>
                    <a:pt x="868627" y="1857114"/>
                  </a:cubicBezTo>
                  <a:lnTo>
                    <a:pt x="868627" y="1857114"/>
                  </a:lnTo>
                  <a:close/>
                  <a:moveTo>
                    <a:pt x="757255" y="1888254"/>
                  </a:moveTo>
                  <a:lnTo>
                    <a:pt x="724283" y="1896314"/>
                  </a:lnTo>
                  <a:lnTo>
                    <a:pt x="748829" y="1871035"/>
                  </a:lnTo>
                  <a:lnTo>
                    <a:pt x="760552" y="1863708"/>
                  </a:lnTo>
                  <a:lnTo>
                    <a:pt x="757255" y="1888254"/>
                  </a:lnTo>
                  <a:close/>
                  <a:moveTo>
                    <a:pt x="712193" y="1899245"/>
                  </a:moveTo>
                  <a:lnTo>
                    <a:pt x="704134" y="1901076"/>
                  </a:lnTo>
                  <a:lnTo>
                    <a:pt x="703035" y="1898512"/>
                  </a:lnTo>
                  <a:lnTo>
                    <a:pt x="726481" y="1884224"/>
                  </a:lnTo>
                  <a:lnTo>
                    <a:pt x="712193" y="1899245"/>
                  </a:lnTo>
                  <a:close/>
                  <a:moveTo>
                    <a:pt x="697539" y="1902908"/>
                  </a:moveTo>
                  <a:lnTo>
                    <a:pt x="695341" y="1903274"/>
                  </a:lnTo>
                  <a:lnTo>
                    <a:pt x="697173" y="1902176"/>
                  </a:lnTo>
                  <a:lnTo>
                    <a:pt x="697539" y="1902908"/>
                  </a:lnTo>
                  <a:close/>
                  <a:moveTo>
                    <a:pt x="695341" y="1916830"/>
                  </a:moveTo>
                  <a:lnTo>
                    <a:pt x="694975" y="1917196"/>
                  </a:lnTo>
                  <a:lnTo>
                    <a:pt x="693509" y="1915731"/>
                  </a:lnTo>
                  <a:lnTo>
                    <a:pt x="695341" y="1916830"/>
                  </a:lnTo>
                  <a:close/>
                  <a:moveTo>
                    <a:pt x="700837" y="1920493"/>
                  </a:moveTo>
                  <a:lnTo>
                    <a:pt x="707797" y="1924889"/>
                  </a:lnTo>
                  <a:lnTo>
                    <a:pt x="716223" y="1943207"/>
                  </a:lnTo>
                  <a:lnTo>
                    <a:pt x="698638" y="1922325"/>
                  </a:lnTo>
                  <a:lnTo>
                    <a:pt x="700837" y="1920493"/>
                  </a:lnTo>
                  <a:close/>
                  <a:moveTo>
                    <a:pt x="718788" y="1931850"/>
                  </a:moveTo>
                  <a:lnTo>
                    <a:pt x="747364" y="1950168"/>
                  </a:lnTo>
                  <a:lnTo>
                    <a:pt x="742601" y="1974714"/>
                  </a:lnTo>
                  <a:lnTo>
                    <a:pt x="733809" y="1964089"/>
                  </a:lnTo>
                  <a:lnTo>
                    <a:pt x="718788" y="1931850"/>
                  </a:lnTo>
                  <a:close/>
                  <a:moveTo>
                    <a:pt x="826863" y="2038460"/>
                  </a:moveTo>
                  <a:lnTo>
                    <a:pt x="811109" y="2060075"/>
                  </a:lnTo>
                  <a:lnTo>
                    <a:pt x="800119" y="2004022"/>
                  </a:lnTo>
                  <a:lnTo>
                    <a:pt x="841883" y="2013914"/>
                  </a:lnTo>
                  <a:cubicBezTo>
                    <a:pt x="841883" y="2014646"/>
                    <a:pt x="842250" y="2015746"/>
                    <a:pt x="842616" y="2016478"/>
                  </a:cubicBezTo>
                  <a:cubicBezTo>
                    <a:pt x="838952" y="2021607"/>
                    <a:pt x="833091" y="2029667"/>
                    <a:pt x="826863" y="2038460"/>
                  </a:cubicBezTo>
                  <a:lnTo>
                    <a:pt x="826863" y="2038460"/>
                  </a:lnTo>
                  <a:close/>
                  <a:moveTo>
                    <a:pt x="788395" y="1942475"/>
                  </a:moveTo>
                  <a:lnTo>
                    <a:pt x="785098" y="1924889"/>
                  </a:lnTo>
                  <a:lnTo>
                    <a:pt x="794257" y="1909136"/>
                  </a:lnTo>
                  <a:lnTo>
                    <a:pt x="803782" y="1927820"/>
                  </a:lnTo>
                  <a:lnTo>
                    <a:pt x="788395" y="1942475"/>
                  </a:lnTo>
                  <a:close/>
                  <a:moveTo>
                    <a:pt x="851042" y="1790071"/>
                  </a:moveTo>
                  <a:cubicBezTo>
                    <a:pt x="850310" y="1790437"/>
                    <a:pt x="849210" y="1790803"/>
                    <a:pt x="848478" y="1791170"/>
                  </a:cubicBezTo>
                  <a:cubicBezTo>
                    <a:pt x="847745" y="1792269"/>
                    <a:pt x="847379" y="1793368"/>
                    <a:pt x="847379" y="1794833"/>
                  </a:cubicBezTo>
                  <a:lnTo>
                    <a:pt x="796821" y="1807656"/>
                  </a:lnTo>
                  <a:lnTo>
                    <a:pt x="846646" y="1710205"/>
                  </a:lnTo>
                  <a:cubicBezTo>
                    <a:pt x="847012" y="1719730"/>
                    <a:pt x="847745" y="1732919"/>
                    <a:pt x="848478" y="1746108"/>
                  </a:cubicBezTo>
                  <a:lnTo>
                    <a:pt x="851042" y="1790071"/>
                  </a:lnTo>
                  <a:close/>
                  <a:moveTo>
                    <a:pt x="835289" y="1805091"/>
                  </a:moveTo>
                  <a:lnTo>
                    <a:pt x="779969" y="1840261"/>
                  </a:lnTo>
                  <a:lnTo>
                    <a:pt x="792425" y="1815716"/>
                  </a:lnTo>
                  <a:lnTo>
                    <a:pt x="835289" y="1805091"/>
                  </a:lnTo>
                  <a:close/>
                  <a:moveTo>
                    <a:pt x="752859" y="2002923"/>
                  </a:moveTo>
                  <a:lnTo>
                    <a:pt x="793524" y="2054213"/>
                  </a:lnTo>
                  <a:lnTo>
                    <a:pt x="756889" y="2030033"/>
                  </a:lnTo>
                  <a:lnTo>
                    <a:pt x="752859" y="2002923"/>
                  </a:lnTo>
                  <a:close/>
                  <a:moveTo>
                    <a:pt x="801584" y="2067768"/>
                  </a:moveTo>
                  <a:cubicBezTo>
                    <a:pt x="801218" y="2069966"/>
                    <a:pt x="801951" y="2072164"/>
                    <a:pt x="803416" y="2073630"/>
                  </a:cubicBezTo>
                  <a:lnTo>
                    <a:pt x="786930" y="2113929"/>
                  </a:lnTo>
                  <a:cubicBezTo>
                    <a:pt x="781801" y="2126019"/>
                    <a:pt x="777038" y="2138108"/>
                    <a:pt x="773375" y="2147267"/>
                  </a:cubicBezTo>
                  <a:lnTo>
                    <a:pt x="757988" y="2038826"/>
                  </a:lnTo>
                  <a:lnTo>
                    <a:pt x="801584" y="2067768"/>
                  </a:lnTo>
                  <a:close/>
                  <a:moveTo>
                    <a:pt x="816239" y="2064837"/>
                  </a:moveTo>
                  <a:lnTo>
                    <a:pt x="825397" y="2052748"/>
                  </a:lnTo>
                  <a:lnTo>
                    <a:pt x="816971" y="2068501"/>
                  </a:lnTo>
                  <a:cubicBezTo>
                    <a:pt x="816971" y="2067402"/>
                    <a:pt x="817338" y="2066669"/>
                    <a:pt x="816971" y="2065570"/>
                  </a:cubicBezTo>
                  <a:cubicBezTo>
                    <a:pt x="816971" y="2064837"/>
                    <a:pt x="816605" y="2064837"/>
                    <a:pt x="816239" y="2064471"/>
                  </a:cubicBezTo>
                  <a:lnTo>
                    <a:pt x="816239" y="2064837"/>
                  </a:lnTo>
                  <a:close/>
                  <a:moveTo>
                    <a:pt x="794257" y="1972516"/>
                  </a:moveTo>
                  <a:lnTo>
                    <a:pt x="789861" y="1950534"/>
                  </a:lnTo>
                  <a:lnTo>
                    <a:pt x="806713" y="1934415"/>
                  </a:lnTo>
                  <a:lnTo>
                    <a:pt x="841517" y="2003290"/>
                  </a:lnTo>
                  <a:lnTo>
                    <a:pt x="794257" y="1972516"/>
                  </a:lnTo>
                  <a:close/>
                  <a:moveTo>
                    <a:pt x="797921" y="1902176"/>
                  </a:moveTo>
                  <a:lnTo>
                    <a:pt x="808911" y="1882759"/>
                  </a:lnTo>
                  <a:lnTo>
                    <a:pt x="863865" y="1869204"/>
                  </a:lnTo>
                  <a:lnTo>
                    <a:pt x="808545" y="1923058"/>
                  </a:lnTo>
                  <a:lnTo>
                    <a:pt x="797921" y="1902176"/>
                  </a:lnTo>
                  <a:close/>
                  <a:moveTo>
                    <a:pt x="858736" y="1787506"/>
                  </a:moveTo>
                  <a:lnTo>
                    <a:pt x="859102" y="1780912"/>
                  </a:lnTo>
                  <a:lnTo>
                    <a:pt x="859835" y="1786041"/>
                  </a:lnTo>
                  <a:lnTo>
                    <a:pt x="858736" y="1787506"/>
                  </a:lnTo>
                  <a:close/>
                  <a:moveTo>
                    <a:pt x="856538" y="1690788"/>
                  </a:moveTo>
                  <a:lnTo>
                    <a:pt x="857270" y="1688956"/>
                  </a:lnTo>
                  <a:lnTo>
                    <a:pt x="857270" y="1690422"/>
                  </a:lnTo>
                  <a:lnTo>
                    <a:pt x="856538" y="1690788"/>
                  </a:lnTo>
                  <a:close/>
                  <a:moveTo>
                    <a:pt x="776672" y="2169615"/>
                  </a:moveTo>
                  <a:lnTo>
                    <a:pt x="776672" y="2169615"/>
                  </a:lnTo>
                  <a:lnTo>
                    <a:pt x="777405" y="2169981"/>
                  </a:lnTo>
                  <a:lnTo>
                    <a:pt x="777038" y="2171447"/>
                  </a:lnTo>
                  <a:lnTo>
                    <a:pt x="776672" y="2169615"/>
                  </a:lnTo>
                  <a:close/>
                  <a:moveTo>
                    <a:pt x="810010" y="2078759"/>
                  </a:moveTo>
                  <a:lnTo>
                    <a:pt x="810743" y="2080224"/>
                  </a:lnTo>
                  <a:lnTo>
                    <a:pt x="808179" y="2084620"/>
                  </a:lnTo>
                  <a:lnTo>
                    <a:pt x="810010" y="2078759"/>
                  </a:lnTo>
                  <a:close/>
                  <a:moveTo>
                    <a:pt x="853607" y="1702512"/>
                  </a:moveTo>
                  <a:cubicBezTo>
                    <a:pt x="854339" y="1702145"/>
                    <a:pt x="855438" y="1701779"/>
                    <a:pt x="856171" y="1701413"/>
                  </a:cubicBezTo>
                  <a:cubicBezTo>
                    <a:pt x="856904" y="1701046"/>
                    <a:pt x="856538" y="1699947"/>
                    <a:pt x="856904" y="1699215"/>
                  </a:cubicBezTo>
                  <a:lnTo>
                    <a:pt x="855805" y="1716800"/>
                  </a:lnTo>
                  <a:lnTo>
                    <a:pt x="853607" y="1702512"/>
                  </a:lnTo>
                  <a:close/>
                  <a:moveTo>
                    <a:pt x="777771" y="2156426"/>
                  </a:moveTo>
                  <a:lnTo>
                    <a:pt x="784366" y="2143970"/>
                  </a:lnTo>
                  <a:lnTo>
                    <a:pt x="779603" y="2160822"/>
                  </a:lnTo>
                  <a:cubicBezTo>
                    <a:pt x="779236" y="2159357"/>
                    <a:pt x="778870" y="2157525"/>
                    <a:pt x="777771" y="2156426"/>
                  </a:cubicBezTo>
                  <a:close/>
                  <a:moveTo>
                    <a:pt x="855805" y="1676134"/>
                  </a:moveTo>
                  <a:cubicBezTo>
                    <a:pt x="854706" y="1677966"/>
                    <a:pt x="853607" y="1679798"/>
                    <a:pt x="852874" y="1681629"/>
                  </a:cubicBezTo>
                  <a:lnTo>
                    <a:pt x="852874" y="1671738"/>
                  </a:lnTo>
                  <a:lnTo>
                    <a:pt x="854706" y="1672837"/>
                  </a:lnTo>
                  <a:cubicBezTo>
                    <a:pt x="854706" y="1673203"/>
                    <a:pt x="854339" y="1673203"/>
                    <a:pt x="854706" y="1673570"/>
                  </a:cubicBezTo>
                  <a:cubicBezTo>
                    <a:pt x="854706" y="1674302"/>
                    <a:pt x="855072" y="1675401"/>
                    <a:pt x="855805" y="1676134"/>
                  </a:cubicBezTo>
                  <a:close/>
                  <a:moveTo>
                    <a:pt x="770444" y="1843559"/>
                  </a:moveTo>
                  <a:cubicBezTo>
                    <a:pt x="770078" y="1843192"/>
                    <a:pt x="769711" y="1842459"/>
                    <a:pt x="768979" y="1842093"/>
                  </a:cubicBezTo>
                  <a:cubicBezTo>
                    <a:pt x="766048" y="1840994"/>
                    <a:pt x="762384" y="1842093"/>
                    <a:pt x="760919" y="1845024"/>
                  </a:cubicBezTo>
                  <a:cubicBezTo>
                    <a:pt x="760552" y="1845757"/>
                    <a:pt x="760919" y="1846123"/>
                    <a:pt x="760919" y="1846856"/>
                  </a:cubicBezTo>
                  <a:lnTo>
                    <a:pt x="759087" y="1847955"/>
                  </a:lnTo>
                  <a:lnTo>
                    <a:pt x="692410" y="1841360"/>
                  </a:lnTo>
                  <a:lnTo>
                    <a:pt x="783267" y="1818280"/>
                  </a:lnTo>
                  <a:lnTo>
                    <a:pt x="770444" y="1843559"/>
                  </a:lnTo>
                  <a:close/>
                  <a:moveTo>
                    <a:pt x="736007" y="1988635"/>
                  </a:moveTo>
                  <a:lnTo>
                    <a:pt x="737106" y="1990101"/>
                  </a:lnTo>
                  <a:cubicBezTo>
                    <a:pt x="737106" y="1990833"/>
                    <a:pt x="736373" y="1991200"/>
                    <a:pt x="736739" y="1991566"/>
                  </a:cubicBezTo>
                  <a:cubicBezTo>
                    <a:pt x="737106" y="1994863"/>
                    <a:pt x="739670" y="1997061"/>
                    <a:pt x="742601" y="1997061"/>
                  </a:cubicBezTo>
                  <a:lnTo>
                    <a:pt x="743334" y="1997061"/>
                  </a:lnTo>
                  <a:cubicBezTo>
                    <a:pt x="744066" y="1997061"/>
                    <a:pt x="744433" y="1996329"/>
                    <a:pt x="745165" y="1995962"/>
                  </a:cubicBezTo>
                  <a:lnTo>
                    <a:pt x="749195" y="2024172"/>
                  </a:lnTo>
                  <a:lnTo>
                    <a:pt x="671162" y="1972882"/>
                  </a:lnTo>
                  <a:lnTo>
                    <a:pt x="736007" y="1988635"/>
                  </a:lnTo>
                  <a:close/>
                  <a:moveTo>
                    <a:pt x="770078" y="2175477"/>
                  </a:moveTo>
                  <a:cubicBezTo>
                    <a:pt x="770444" y="2177675"/>
                    <a:pt x="770810" y="2179873"/>
                    <a:pt x="771177" y="2182071"/>
                  </a:cubicBezTo>
                  <a:cubicBezTo>
                    <a:pt x="770444" y="2182804"/>
                    <a:pt x="769345" y="2183170"/>
                    <a:pt x="768979" y="2184269"/>
                  </a:cubicBezTo>
                  <a:cubicBezTo>
                    <a:pt x="768979" y="2184636"/>
                    <a:pt x="768979" y="2184636"/>
                    <a:pt x="768979" y="2185002"/>
                  </a:cubicBezTo>
                  <a:lnTo>
                    <a:pt x="766781" y="2185368"/>
                  </a:lnTo>
                  <a:lnTo>
                    <a:pt x="770078" y="2175477"/>
                  </a:lnTo>
                  <a:close/>
                  <a:moveTo>
                    <a:pt x="848478" y="2024905"/>
                  </a:moveTo>
                  <a:lnTo>
                    <a:pt x="871192" y="2200755"/>
                  </a:lnTo>
                  <a:lnTo>
                    <a:pt x="821367" y="2087918"/>
                  </a:lnTo>
                  <a:lnTo>
                    <a:pt x="848478" y="2024905"/>
                  </a:lnTo>
                  <a:close/>
                  <a:moveTo>
                    <a:pt x="853973" y="2004022"/>
                  </a:moveTo>
                  <a:cubicBezTo>
                    <a:pt x="852874" y="2003656"/>
                    <a:pt x="851409" y="2003656"/>
                    <a:pt x="850310" y="2004022"/>
                  </a:cubicBezTo>
                  <a:lnTo>
                    <a:pt x="812208" y="1928553"/>
                  </a:lnTo>
                  <a:lnTo>
                    <a:pt x="872657" y="1869936"/>
                  </a:lnTo>
                  <a:cubicBezTo>
                    <a:pt x="873756" y="1870302"/>
                    <a:pt x="874489" y="1871035"/>
                    <a:pt x="875588" y="1871035"/>
                  </a:cubicBezTo>
                  <a:lnTo>
                    <a:pt x="876321" y="1871035"/>
                  </a:lnTo>
                  <a:lnTo>
                    <a:pt x="876687" y="1871035"/>
                  </a:lnTo>
                  <a:lnTo>
                    <a:pt x="919551" y="1946504"/>
                  </a:lnTo>
                  <a:lnTo>
                    <a:pt x="854339" y="2004022"/>
                  </a:lnTo>
                  <a:cubicBezTo>
                    <a:pt x="854339" y="2004755"/>
                    <a:pt x="853973" y="2004388"/>
                    <a:pt x="853973" y="2004022"/>
                  </a:cubicBezTo>
                  <a:lnTo>
                    <a:pt x="853973" y="2004022"/>
                  </a:lnTo>
                  <a:close/>
                  <a:moveTo>
                    <a:pt x="877786" y="1849787"/>
                  </a:moveTo>
                  <a:lnTo>
                    <a:pt x="873024" y="1781278"/>
                  </a:lnTo>
                  <a:lnTo>
                    <a:pt x="956553" y="1690788"/>
                  </a:lnTo>
                  <a:lnTo>
                    <a:pt x="877786" y="1849787"/>
                  </a:lnTo>
                  <a:close/>
                  <a:moveTo>
                    <a:pt x="866063" y="1779080"/>
                  </a:moveTo>
                  <a:lnTo>
                    <a:pt x="866063" y="1779080"/>
                  </a:lnTo>
                  <a:lnTo>
                    <a:pt x="860934" y="1748306"/>
                  </a:lnTo>
                  <a:lnTo>
                    <a:pt x="862033" y="1725958"/>
                  </a:lnTo>
                  <a:lnTo>
                    <a:pt x="866063" y="1779080"/>
                  </a:lnTo>
                  <a:close/>
                  <a:moveTo>
                    <a:pt x="799386" y="2115394"/>
                  </a:moveTo>
                  <a:lnTo>
                    <a:pt x="814040" y="2087551"/>
                  </a:lnTo>
                  <a:lnTo>
                    <a:pt x="814040" y="2087918"/>
                  </a:lnTo>
                  <a:lnTo>
                    <a:pt x="793158" y="2137009"/>
                  </a:lnTo>
                  <a:lnTo>
                    <a:pt x="799386" y="2115394"/>
                  </a:lnTo>
                  <a:close/>
                  <a:moveTo>
                    <a:pt x="720620" y="1852351"/>
                  </a:moveTo>
                  <a:lnTo>
                    <a:pt x="746631" y="1855648"/>
                  </a:lnTo>
                  <a:lnTo>
                    <a:pt x="696806" y="1884957"/>
                  </a:lnTo>
                  <a:lnTo>
                    <a:pt x="679221" y="1847222"/>
                  </a:lnTo>
                  <a:cubicBezTo>
                    <a:pt x="687648" y="1847955"/>
                    <a:pt x="704134" y="1850153"/>
                    <a:pt x="720620" y="1852351"/>
                  </a:cubicBezTo>
                  <a:lnTo>
                    <a:pt x="720620" y="1852351"/>
                  </a:lnTo>
                  <a:close/>
                  <a:moveTo>
                    <a:pt x="712926" y="1883125"/>
                  </a:moveTo>
                  <a:lnTo>
                    <a:pt x="699737" y="1891551"/>
                  </a:lnTo>
                  <a:lnTo>
                    <a:pt x="699371" y="1890818"/>
                  </a:lnTo>
                  <a:lnTo>
                    <a:pt x="712926" y="1883125"/>
                  </a:lnTo>
                  <a:close/>
                  <a:moveTo>
                    <a:pt x="694242" y="1895215"/>
                  </a:moveTo>
                  <a:lnTo>
                    <a:pt x="684351" y="1901443"/>
                  </a:lnTo>
                  <a:lnTo>
                    <a:pt x="683251" y="1900710"/>
                  </a:lnTo>
                  <a:lnTo>
                    <a:pt x="693876" y="1894482"/>
                  </a:lnTo>
                  <a:lnTo>
                    <a:pt x="694242" y="1895215"/>
                  </a:lnTo>
                  <a:close/>
                  <a:moveTo>
                    <a:pt x="682152" y="1913166"/>
                  </a:moveTo>
                  <a:lnTo>
                    <a:pt x="689479" y="1922325"/>
                  </a:lnTo>
                  <a:lnTo>
                    <a:pt x="688747" y="1923058"/>
                  </a:lnTo>
                  <a:lnTo>
                    <a:pt x="680687" y="1913532"/>
                  </a:lnTo>
                  <a:lnTo>
                    <a:pt x="682152" y="1913166"/>
                  </a:lnTo>
                  <a:close/>
                  <a:moveTo>
                    <a:pt x="693876" y="1927820"/>
                  </a:moveTo>
                  <a:lnTo>
                    <a:pt x="703035" y="1939544"/>
                  </a:lnTo>
                  <a:lnTo>
                    <a:pt x="693143" y="1928187"/>
                  </a:lnTo>
                  <a:lnTo>
                    <a:pt x="693876" y="1927820"/>
                  </a:lnTo>
                  <a:close/>
                  <a:moveTo>
                    <a:pt x="1210803" y="2132613"/>
                  </a:moveTo>
                  <a:lnTo>
                    <a:pt x="1223626" y="2141405"/>
                  </a:lnTo>
                  <a:lnTo>
                    <a:pt x="1236448" y="2163020"/>
                  </a:lnTo>
                  <a:lnTo>
                    <a:pt x="1237914" y="2171813"/>
                  </a:lnTo>
                  <a:lnTo>
                    <a:pt x="1182960" y="2178407"/>
                  </a:lnTo>
                  <a:lnTo>
                    <a:pt x="1210803" y="2132613"/>
                  </a:lnTo>
                  <a:close/>
                  <a:moveTo>
                    <a:pt x="1263558" y="2207349"/>
                  </a:moveTo>
                  <a:lnTo>
                    <a:pt x="1263558" y="2207349"/>
                  </a:lnTo>
                  <a:cubicBezTo>
                    <a:pt x="1263558" y="2207349"/>
                    <a:pt x="1263558" y="2208082"/>
                    <a:pt x="1263558" y="2208082"/>
                  </a:cubicBezTo>
                  <a:lnTo>
                    <a:pt x="1254400" y="2218706"/>
                  </a:lnTo>
                  <a:lnTo>
                    <a:pt x="1247072" y="2179506"/>
                  </a:lnTo>
                  <a:lnTo>
                    <a:pt x="1263558" y="2207349"/>
                  </a:lnTo>
                  <a:close/>
                  <a:moveTo>
                    <a:pt x="1267588" y="2213944"/>
                  </a:moveTo>
                  <a:cubicBezTo>
                    <a:pt x="1267955" y="2213944"/>
                    <a:pt x="1268321" y="2214677"/>
                    <a:pt x="1268687" y="2214677"/>
                  </a:cubicBezTo>
                  <a:cubicBezTo>
                    <a:pt x="1269420" y="2214677"/>
                    <a:pt x="1270519" y="2214310"/>
                    <a:pt x="1271252" y="2213944"/>
                  </a:cubicBezTo>
                  <a:cubicBezTo>
                    <a:pt x="1273084" y="2212845"/>
                    <a:pt x="1273816" y="2211013"/>
                    <a:pt x="1273816" y="2209181"/>
                  </a:cubicBezTo>
                  <a:lnTo>
                    <a:pt x="1319611" y="2168150"/>
                  </a:lnTo>
                  <a:lnTo>
                    <a:pt x="1315947" y="2252778"/>
                  </a:lnTo>
                  <a:cubicBezTo>
                    <a:pt x="1314115" y="2253510"/>
                    <a:pt x="1313016" y="2255342"/>
                    <a:pt x="1312284" y="2257174"/>
                  </a:cubicBezTo>
                  <a:cubicBezTo>
                    <a:pt x="1312284" y="2257540"/>
                    <a:pt x="1312284" y="2257907"/>
                    <a:pt x="1312284" y="2258273"/>
                  </a:cubicBezTo>
                  <a:lnTo>
                    <a:pt x="1265024" y="2273660"/>
                  </a:lnTo>
                  <a:lnTo>
                    <a:pt x="1256231" y="2227499"/>
                  </a:lnTo>
                  <a:lnTo>
                    <a:pt x="1267588" y="2213944"/>
                  </a:lnTo>
                  <a:close/>
                  <a:moveTo>
                    <a:pt x="1419259" y="1627775"/>
                  </a:moveTo>
                  <a:lnTo>
                    <a:pt x="1421824" y="1607626"/>
                  </a:lnTo>
                  <a:lnTo>
                    <a:pt x="1430250" y="1612022"/>
                  </a:lnTo>
                  <a:lnTo>
                    <a:pt x="1419259" y="1627775"/>
                  </a:lnTo>
                  <a:close/>
                  <a:moveTo>
                    <a:pt x="1416695" y="1647925"/>
                  </a:moveTo>
                  <a:cubicBezTo>
                    <a:pt x="1419992" y="1647558"/>
                    <a:pt x="1422190" y="1644261"/>
                    <a:pt x="1421824" y="1640964"/>
                  </a:cubicBezTo>
                  <a:cubicBezTo>
                    <a:pt x="1421824" y="1639865"/>
                    <a:pt x="1421091" y="1638766"/>
                    <a:pt x="1420358" y="1638033"/>
                  </a:cubicBezTo>
                  <a:lnTo>
                    <a:pt x="1436112" y="1614953"/>
                  </a:lnTo>
                  <a:lnTo>
                    <a:pt x="1481174" y="1638033"/>
                  </a:lnTo>
                  <a:lnTo>
                    <a:pt x="1412665" y="1681263"/>
                  </a:lnTo>
                  <a:lnTo>
                    <a:pt x="1416695" y="1647925"/>
                  </a:lnTo>
                  <a:close/>
                  <a:moveTo>
                    <a:pt x="1452598" y="1354108"/>
                  </a:moveTo>
                  <a:lnTo>
                    <a:pt x="1459559" y="1363267"/>
                  </a:lnTo>
                  <a:lnTo>
                    <a:pt x="1451132" y="1366197"/>
                  </a:lnTo>
                  <a:lnTo>
                    <a:pt x="1452598" y="1354108"/>
                  </a:lnTo>
                  <a:close/>
                  <a:moveTo>
                    <a:pt x="1625884" y="1230646"/>
                  </a:moveTo>
                  <a:lnTo>
                    <a:pt x="1637607" y="1233210"/>
                  </a:lnTo>
                  <a:lnTo>
                    <a:pt x="1632112" y="1240171"/>
                  </a:lnTo>
                  <a:lnTo>
                    <a:pt x="1625884" y="1230646"/>
                  </a:lnTo>
                  <a:close/>
                  <a:moveTo>
                    <a:pt x="1876837" y="1293293"/>
                  </a:moveTo>
                  <a:lnTo>
                    <a:pt x="1875738" y="1284134"/>
                  </a:lnTo>
                  <a:lnTo>
                    <a:pt x="1895522" y="1288164"/>
                  </a:lnTo>
                  <a:lnTo>
                    <a:pt x="1876837" y="1293293"/>
                  </a:lnTo>
                  <a:close/>
                  <a:moveTo>
                    <a:pt x="1905047" y="1292926"/>
                  </a:moveTo>
                  <a:cubicBezTo>
                    <a:pt x="1905780" y="1293659"/>
                    <a:pt x="1906512" y="1294758"/>
                    <a:pt x="1907611" y="1295124"/>
                  </a:cubicBezTo>
                  <a:cubicBezTo>
                    <a:pt x="1908344" y="1295491"/>
                    <a:pt x="1909076" y="1295491"/>
                    <a:pt x="1910176" y="1295491"/>
                  </a:cubicBezTo>
                  <a:cubicBezTo>
                    <a:pt x="1912374" y="1295491"/>
                    <a:pt x="1914206" y="1294392"/>
                    <a:pt x="1915671" y="1292560"/>
                  </a:cubicBezTo>
                  <a:lnTo>
                    <a:pt x="1948277" y="1299887"/>
                  </a:lnTo>
                  <a:lnTo>
                    <a:pt x="1884897" y="1350444"/>
                  </a:lnTo>
                  <a:lnTo>
                    <a:pt x="1877936" y="1300253"/>
                  </a:lnTo>
                  <a:lnTo>
                    <a:pt x="1905047" y="1292926"/>
                  </a:lnTo>
                  <a:close/>
                  <a:moveTo>
                    <a:pt x="1540523" y="1148582"/>
                  </a:moveTo>
                  <a:cubicBezTo>
                    <a:pt x="1540890" y="1148949"/>
                    <a:pt x="1540890" y="1148949"/>
                    <a:pt x="1541256" y="1149315"/>
                  </a:cubicBezTo>
                  <a:lnTo>
                    <a:pt x="1510848" y="1252627"/>
                  </a:lnTo>
                  <a:lnTo>
                    <a:pt x="1403140" y="1247865"/>
                  </a:lnTo>
                  <a:cubicBezTo>
                    <a:pt x="1403140" y="1247498"/>
                    <a:pt x="1403140" y="1247498"/>
                    <a:pt x="1402773" y="1247132"/>
                  </a:cubicBezTo>
                  <a:lnTo>
                    <a:pt x="1431716" y="1141988"/>
                  </a:lnTo>
                  <a:lnTo>
                    <a:pt x="1540523" y="1148582"/>
                  </a:lnTo>
                  <a:close/>
                  <a:moveTo>
                    <a:pt x="1522572" y="1269113"/>
                  </a:moveTo>
                  <a:cubicBezTo>
                    <a:pt x="1522572" y="1269113"/>
                    <a:pt x="1522572" y="1269113"/>
                    <a:pt x="1522572" y="1269113"/>
                  </a:cubicBezTo>
                  <a:lnTo>
                    <a:pt x="1522572" y="1269113"/>
                  </a:lnTo>
                  <a:lnTo>
                    <a:pt x="1522572" y="1269113"/>
                  </a:lnTo>
                  <a:cubicBezTo>
                    <a:pt x="1522938" y="1269479"/>
                    <a:pt x="1522572" y="1269113"/>
                    <a:pt x="1522572" y="1269113"/>
                  </a:cubicBezTo>
                  <a:lnTo>
                    <a:pt x="1522572" y="1269113"/>
                  </a:lnTo>
                  <a:close/>
                  <a:moveTo>
                    <a:pt x="1518908" y="1263618"/>
                  </a:moveTo>
                  <a:cubicBezTo>
                    <a:pt x="1517809" y="1262885"/>
                    <a:pt x="1516710" y="1262152"/>
                    <a:pt x="1515245" y="1262152"/>
                  </a:cubicBezTo>
                  <a:lnTo>
                    <a:pt x="1515977" y="1259588"/>
                  </a:lnTo>
                  <a:lnTo>
                    <a:pt x="1518542" y="1259588"/>
                  </a:lnTo>
                  <a:cubicBezTo>
                    <a:pt x="1518175" y="1261053"/>
                    <a:pt x="1518542" y="1262519"/>
                    <a:pt x="1518908" y="1263618"/>
                  </a:cubicBezTo>
                  <a:close/>
                  <a:moveTo>
                    <a:pt x="1529899" y="1271311"/>
                  </a:moveTo>
                  <a:lnTo>
                    <a:pt x="1529899" y="1269479"/>
                  </a:lnTo>
                  <a:cubicBezTo>
                    <a:pt x="1530632" y="1269113"/>
                    <a:pt x="1531731" y="1268747"/>
                    <a:pt x="1532463" y="1268380"/>
                  </a:cubicBezTo>
                  <a:lnTo>
                    <a:pt x="1551147" y="1277539"/>
                  </a:lnTo>
                  <a:lnTo>
                    <a:pt x="1529899" y="1271311"/>
                  </a:lnTo>
                  <a:close/>
                  <a:moveTo>
                    <a:pt x="1521106" y="1276074"/>
                  </a:moveTo>
                  <a:lnTo>
                    <a:pt x="1522572" y="1276440"/>
                  </a:lnTo>
                  <a:lnTo>
                    <a:pt x="1521473" y="1298422"/>
                  </a:lnTo>
                  <a:lnTo>
                    <a:pt x="1518908" y="1277539"/>
                  </a:lnTo>
                  <a:cubicBezTo>
                    <a:pt x="1520007" y="1277173"/>
                    <a:pt x="1520373" y="1276440"/>
                    <a:pt x="1521106" y="1276074"/>
                  </a:cubicBezTo>
                  <a:lnTo>
                    <a:pt x="1521106" y="1276074"/>
                  </a:lnTo>
                  <a:close/>
                  <a:moveTo>
                    <a:pt x="1529532" y="1278272"/>
                  </a:moveTo>
                  <a:lnTo>
                    <a:pt x="1586684" y="1295124"/>
                  </a:lnTo>
                  <a:lnTo>
                    <a:pt x="1671678" y="1336889"/>
                  </a:lnTo>
                  <a:lnTo>
                    <a:pt x="1610131" y="1391476"/>
                  </a:lnTo>
                  <a:lnTo>
                    <a:pt x="1538691" y="1431775"/>
                  </a:lnTo>
                  <a:lnTo>
                    <a:pt x="1526968" y="1337988"/>
                  </a:lnTo>
                  <a:lnTo>
                    <a:pt x="1529532" y="1278272"/>
                  </a:lnTo>
                  <a:close/>
                  <a:moveTo>
                    <a:pt x="1536493" y="1468777"/>
                  </a:moveTo>
                  <a:lnTo>
                    <a:pt x="1537959" y="1466212"/>
                  </a:lnTo>
                  <a:lnTo>
                    <a:pt x="1617824" y="1528859"/>
                  </a:lnTo>
                  <a:lnTo>
                    <a:pt x="1589981" y="1545712"/>
                  </a:lnTo>
                  <a:cubicBezTo>
                    <a:pt x="1589248" y="1544979"/>
                    <a:pt x="1588882" y="1544246"/>
                    <a:pt x="1587783" y="1543880"/>
                  </a:cubicBezTo>
                  <a:cubicBezTo>
                    <a:pt x="1586317" y="1543514"/>
                    <a:pt x="1584852" y="1543880"/>
                    <a:pt x="1583753" y="1544246"/>
                  </a:cubicBezTo>
                  <a:lnTo>
                    <a:pt x="1536493" y="1468777"/>
                  </a:lnTo>
                  <a:close/>
                  <a:moveTo>
                    <a:pt x="1736523" y="1459984"/>
                  </a:moveTo>
                  <a:lnTo>
                    <a:pt x="1729929" y="1463648"/>
                  </a:lnTo>
                  <a:lnTo>
                    <a:pt x="1729196" y="1459984"/>
                  </a:lnTo>
                  <a:lnTo>
                    <a:pt x="1734691" y="1455222"/>
                  </a:lnTo>
                  <a:lnTo>
                    <a:pt x="1736523" y="1459984"/>
                  </a:lnTo>
                  <a:close/>
                  <a:moveTo>
                    <a:pt x="1724067" y="1466945"/>
                  </a:moveTo>
                  <a:lnTo>
                    <a:pt x="1714908" y="1472074"/>
                  </a:lnTo>
                  <a:lnTo>
                    <a:pt x="1723701" y="1464747"/>
                  </a:lnTo>
                  <a:lnTo>
                    <a:pt x="1724067" y="1466945"/>
                  </a:lnTo>
                  <a:close/>
                  <a:moveTo>
                    <a:pt x="1727731" y="1452291"/>
                  </a:moveTo>
                  <a:lnTo>
                    <a:pt x="1711611" y="1386713"/>
                  </a:lnTo>
                  <a:lnTo>
                    <a:pt x="1732860" y="1448261"/>
                  </a:lnTo>
                  <a:lnTo>
                    <a:pt x="1727731" y="1452291"/>
                  </a:lnTo>
                  <a:close/>
                  <a:moveTo>
                    <a:pt x="1732127" y="1470242"/>
                  </a:moveTo>
                  <a:lnTo>
                    <a:pt x="1739088" y="1466579"/>
                  </a:lnTo>
                  <a:lnTo>
                    <a:pt x="1743850" y="1480500"/>
                  </a:lnTo>
                  <a:lnTo>
                    <a:pt x="1737989" y="1495155"/>
                  </a:lnTo>
                  <a:lnTo>
                    <a:pt x="1732127" y="1470242"/>
                  </a:lnTo>
                  <a:close/>
                  <a:moveTo>
                    <a:pt x="1744950" y="1463282"/>
                  </a:moveTo>
                  <a:lnTo>
                    <a:pt x="1751910" y="1459252"/>
                  </a:lnTo>
                  <a:lnTo>
                    <a:pt x="1747514" y="1470609"/>
                  </a:lnTo>
                  <a:lnTo>
                    <a:pt x="1744950" y="1463282"/>
                  </a:lnTo>
                  <a:close/>
                  <a:moveTo>
                    <a:pt x="1742751" y="1456687"/>
                  </a:moveTo>
                  <a:lnTo>
                    <a:pt x="1740553" y="1450459"/>
                  </a:lnTo>
                  <a:lnTo>
                    <a:pt x="1762901" y="1431775"/>
                  </a:lnTo>
                  <a:lnTo>
                    <a:pt x="1755940" y="1449726"/>
                  </a:lnTo>
                  <a:lnTo>
                    <a:pt x="1742751" y="1456687"/>
                  </a:lnTo>
                  <a:close/>
                  <a:moveTo>
                    <a:pt x="1688164" y="1337255"/>
                  </a:moveTo>
                  <a:lnTo>
                    <a:pt x="1683768" y="1335057"/>
                  </a:lnTo>
                  <a:lnTo>
                    <a:pt x="1685600" y="1333225"/>
                  </a:lnTo>
                  <a:lnTo>
                    <a:pt x="1688164" y="1337255"/>
                  </a:lnTo>
                  <a:close/>
                  <a:moveTo>
                    <a:pt x="1690362" y="1346048"/>
                  </a:moveTo>
                  <a:lnTo>
                    <a:pt x="1638340" y="1375356"/>
                  </a:lnTo>
                  <a:lnTo>
                    <a:pt x="1677906" y="1340553"/>
                  </a:lnTo>
                  <a:lnTo>
                    <a:pt x="1690362" y="1346048"/>
                  </a:lnTo>
                  <a:close/>
                  <a:moveTo>
                    <a:pt x="1695492" y="1351177"/>
                  </a:moveTo>
                  <a:lnTo>
                    <a:pt x="1695492" y="1351177"/>
                  </a:lnTo>
                  <a:lnTo>
                    <a:pt x="1721869" y="1457420"/>
                  </a:lnTo>
                  <a:lnTo>
                    <a:pt x="1684134" y="1488926"/>
                  </a:lnTo>
                  <a:cubicBezTo>
                    <a:pt x="1683768" y="1489293"/>
                    <a:pt x="1683402" y="1489659"/>
                    <a:pt x="1683402" y="1490392"/>
                  </a:cubicBezTo>
                  <a:cubicBezTo>
                    <a:pt x="1683402" y="1490758"/>
                    <a:pt x="1683035" y="1490758"/>
                    <a:pt x="1683035" y="1491124"/>
                  </a:cubicBezTo>
                  <a:cubicBezTo>
                    <a:pt x="1683035" y="1491491"/>
                    <a:pt x="1683035" y="1491124"/>
                    <a:pt x="1683035" y="1491124"/>
                  </a:cubicBezTo>
                  <a:cubicBezTo>
                    <a:pt x="1683035" y="1491124"/>
                    <a:pt x="1683035" y="1491124"/>
                    <a:pt x="1683035" y="1491124"/>
                  </a:cubicBezTo>
                  <a:cubicBezTo>
                    <a:pt x="1683035" y="1492224"/>
                    <a:pt x="1683402" y="1492956"/>
                    <a:pt x="1684134" y="1493689"/>
                  </a:cubicBezTo>
                  <a:lnTo>
                    <a:pt x="1684134" y="1493689"/>
                  </a:lnTo>
                  <a:cubicBezTo>
                    <a:pt x="1684867" y="1494422"/>
                    <a:pt x="1685600" y="1494788"/>
                    <a:pt x="1686699" y="1494788"/>
                  </a:cubicBezTo>
                  <a:cubicBezTo>
                    <a:pt x="1687432" y="1494788"/>
                    <a:pt x="1687798" y="1494788"/>
                    <a:pt x="1688164" y="1494422"/>
                  </a:cubicBezTo>
                  <a:lnTo>
                    <a:pt x="1725899" y="1473906"/>
                  </a:lnTo>
                  <a:lnTo>
                    <a:pt x="1733959" y="1506145"/>
                  </a:lnTo>
                  <a:lnTo>
                    <a:pt x="1718938" y="1543880"/>
                  </a:lnTo>
                  <a:lnTo>
                    <a:pt x="1678273" y="1545712"/>
                  </a:lnTo>
                  <a:lnTo>
                    <a:pt x="1650430" y="1527760"/>
                  </a:lnTo>
                  <a:lnTo>
                    <a:pt x="1682303" y="1498452"/>
                  </a:lnTo>
                  <a:cubicBezTo>
                    <a:pt x="1682669" y="1498085"/>
                    <a:pt x="1683035" y="1497353"/>
                    <a:pt x="1683035" y="1496986"/>
                  </a:cubicBezTo>
                  <a:cubicBezTo>
                    <a:pt x="1683035" y="1496620"/>
                    <a:pt x="1683402" y="1496620"/>
                    <a:pt x="1683402" y="1496254"/>
                  </a:cubicBezTo>
                  <a:cubicBezTo>
                    <a:pt x="1683402" y="1495887"/>
                    <a:pt x="1683402" y="1496254"/>
                    <a:pt x="1683402" y="1496254"/>
                  </a:cubicBezTo>
                  <a:lnTo>
                    <a:pt x="1683402" y="1496254"/>
                  </a:lnTo>
                  <a:cubicBezTo>
                    <a:pt x="1683402" y="1495155"/>
                    <a:pt x="1683035" y="1494422"/>
                    <a:pt x="1682303" y="1493689"/>
                  </a:cubicBezTo>
                  <a:lnTo>
                    <a:pt x="1682303" y="1493689"/>
                  </a:lnTo>
                  <a:cubicBezTo>
                    <a:pt x="1681204" y="1492956"/>
                    <a:pt x="1679738" y="1492590"/>
                    <a:pt x="1678639" y="1493323"/>
                  </a:cubicBezTo>
                  <a:cubicBezTo>
                    <a:pt x="1678639" y="1493323"/>
                    <a:pt x="1678273" y="1493323"/>
                    <a:pt x="1678273" y="1493323"/>
                  </a:cubicBezTo>
                  <a:lnTo>
                    <a:pt x="1636142" y="1518601"/>
                  </a:lnTo>
                  <a:lnTo>
                    <a:pt x="1544187" y="1459252"/>
                  </a:lnTo>
                  <a:lnTo>
                    <a:pt x="1544187" y="1459252"/>
                  </a:lnTo>
                  <a:lnTo>
                    <a:pt x="1613794" y="1397338"/>
                  </a:lnTo>
                  <a:lnTo>
                    <a:pt x="1695492" y="1351177"/>
                  </a:lnTo>
                  <a:close/>
                  <a:moveTo>
                    <a:pt x="1636142" y="1526295"/>
                  </a:moveTo>
                  <a:lnTo>
                    <a:pt x="1639439" y="1528493"/>
                  </a:lnTo>
                  <a:lnTo>
                    <a:pt x="1633944" y="1533255"/>
                  </a:lnTo>
                  <a:lnTo>
                    <a:pt x="1629914" y="1529958"/>
                  </a:lnTo>
                  <a:lnTo>
                    <a:pt x="1636142" y="1526295"/>
                  </a:lnTo>
                  <a:close/>
                  <a:moveTo>
                    <a:pt x="1642736" y="1522265"/>
                  </a:moveTo>
                  <a:lnTo>
                    <a:pt x="1652628" y="1516403"/>
                  </a:lnTo>
                  <a:lnTo>
                    <a:pt x="1644568" y="1523730"/>
                  </a:lnTo>
                  <a:lnTo>
                    <a:pt x="1642736" y="1522265"/>
                  </a:lnTo>
                  <a:close/>
                  <a:moveTo>
                    <a:pt x="1629914" y="1522265"/>
                  </a:moveTo>
                  <a:lnTo>
                    <a:pt x="1624419" y="1525562"/>
                  </a:lnTo>
                  <a:lnTo>
                    <a:pt x="1573129" y="1485263"/>
                  </a:lnTo>
                  <a:lnTo>
                    <a:pt x="1629914" y="1522265"/>
                  </a:lnTo>
                  <a:close/>
                  <a:moveTo>
                    <a:pt x="1598774" y="1549009"/>
                  </a:moveTo>
                  <a:lnTo>
                    <a:pt x="1623686" y="1533988"/>
                  </a:lnTo>
                  <a:lnTo>
                    <a:pt x="1628815" y="1538018"/>
                  </a:lnTo>
                  <a:lnTo>
                    <a:pt x="1617824" y="1548276"/>
                  </a:lnTo>
                  <a:lnTo>
                    <a:pt x="1598774" y="1549009"/>
                  </a:lnTo>
                  <a:close/>
                  <a:moveTo>
                    <a:pt x="1634310" y="1542048"/>
                  </a:moveTo>
                  <a:lnTo>
                    <a:pt x="1640538" y="1546811"/>
                  </a:lnTo>
                  <a:lnTo>
                    <a:pt x="1628448" y="1547177"/>
                  </a:lnTo>
                  <a:lnTo>
                    <a:pt x="1634310" y="1542048"/>
                  </a:lnTo>
                  <a:close/>
                  <a:moveTo>
                    <a:pt x="1639439" y="1537652"/>
                  </a:moveTo>
                  <a:lnTo>
                    <a:pt x="1645301" y="1532156"/>
                  </a:lnTo>
                  <a:lnTo>
                    <a:pt x="1666549" y="1546078"/>
                  </a:lnTo>
                  <a:lnTo>
                    <a:pt x="1651162" y="1546811"/>
                  </a:lnTo>
                  <a:lnTo>
                    <a:pt x="1639439" y="1537652"/>
                  </a:lnTo>
                  <a:close/>
                  <a:moveTo>
                    <a:pt x="1541622" y="1452291"/>
                  </a:moveTo>
                  <a:lnTo>
                    <a:pt x="1539790" y="1438736"/>
                  </a:lnTo>
                  <a:lnTo>
                    <a:pt x="1585951" y="1412725"/>
                  </a:lnTo>
                  <a:lnTo>
                    <a:pt x="1541622" y="1452291"/>
                  </a:lnTo>
                  <a:close/>
                  <a:moveTo>
                    <a:pt x="1534295" y="1447162"/>
                  </a:moveTo>
                  <a:lnTo>
                    <a:pt x="1531364" y="1443498"/>
                  </a:lnTo>
                  <a:lnTo>
                    <a:pt x="1533562" y="1442399"/>
                  </a:lnTo>
                  <a:lnTo>
                    <a:pt x="1534295" y="1447162"/>
                  </a:lnTo>
                  <a:close/>
                  <a:moveTo>
                    <a:pt x="1526968" y="1448994"/>
                  </a:moveTo>
                  <a:lnTo>
                    <a:pt x="1525136" y="1447528"/>
                  </a:lnTo>
                  <a:lnTo>
                    <a:pt x="1525503" y="1447162"/>
                  </a:lnTo>
                  <a:lnTo>
                    <a:pt x="1526968" y="1448994"/>
                  </a:lnTo>
                  <a:close/>
                  <a:moveTo>
                    <a:pt x="1763267" y="1422982"/>
                  </a:moveTo>
                  <a:lnTo>
                    <a:pt x="1738355" y="1443865"/>
                  </a:lnTo>
                  <a:lnTo>
                    <a:pt x="1704284" y="1348246"/>
                  </a:lnTo>
                  <a:lnTo>
                    <a:pt x="1707215" y="1347513"/>
                  </a:lnTo>
                  <a:lnTo>
                    <a:pt x="1763267" y="1417121"/>
                  </a:lnTo>
                  <a:cubicBezTo>
                    <a:pt x="1762535" y="1418220"/>
                    <a:pt x="1761802" y="1419319"/>
                    <a:pt x="1761436" y="1420784"/>
                  </a:cubicBezTo>
                  <a:cubicBezTo>
                    <a:pt x="1761436" y="1421883"/>
                    <a:pt x="1762168" y="1422616"/>
                    <a:pt x="1762535" y="1423349"/>
                  </a:cubicBezTo>
                  <a:lnTo>
                    <a:pt x="1763267" y="1422982"/>
                  </a:lnTo>
                  <a:close/>
                  <a:moveTo>
                    <a:pt x="1691461" y="1328463"/>
                  </a:moveTo>
                  <a:lnTo>
                    <a:pt x="1692194" y="1330661"/>
                  </a:lnTo>
                  <a:lnTo>
                    <a:pt x="1691095" y="1328829"/>
                  </a:lnTo>
                  <a:lnTo>
                    <a:pt x="1691461" y="1328463"/>
                  </a:lnTo>
                  <a:close/>
                  <a:moveTo>
                    <a:pt x="1610131" y="1555237"/>
                  </a:moveTo>
                  <a:lnTo>
                    <a:pt x="1610131" y="1555237"/>
                  </a:lnTo>
                  <a:close/>
                  <a:moveTo>
                    <a:pt x="1688531" y="1551940"/>
                  </a:moveTo>
                  <a:lnTo>
                    <a:pt x="1716740" y="1550841"/>
                  </a:lnTo>
                  <a:lnTo>
                    <a:pt x="1713443" y="1559267"/>
                  </a:lnTo>
                  <a:lnTo>
                    <a:pt x="1705749" y="1563297"/>
                  </a:lnTo>
                  <a:lnTo>
                    <a:pt x="1688531" y="1551940"/>
                  </a:lnTo>
                  <a:close/>
                  <a:moveTo>
                    <a:pt x="1722235" y="1554504"/>
                  </a:moveTo>
                  <a:lnTo>
                    <a:pt x="1724067" y="1550474"/>
                  </a:lnTo>
                  <a:lnTo>
                    <a:pt x="1728464" y="1550474"/>
                  </a:lnTo>
                  <a:lnTo>
                    <a:pt x="1725166" y="1553039"/>
                  </a:lnTo>
                  <a:lnTo>
                    <a:pt x="1722235" y="1554504"/>
                  </a:lnTo>
                  <a:close/>
                  <a:moveTo>
                    <a:pt x="1735791" y="1543147"/>
                  </a:moveTo>
                  <a:lnTo>
                    <a:pt x="1726998" y="1543514"/>
                  </a:lnTo>
                  <a:lnTo>
                    <a:pt x="1737256" y="1517502"/>
                  </a:lnTo>
                  <a:lnTo>
                    <a:pt x="1742019" y="1537285"/>
                  </a:lnTo>
                  <a:lnTo>
                    <a:pt x="1735791" y="1543147"/>
                  </a:lnTo>
                  <a:close/>
                  <a:moveTo>
                    <a:pt x="1765465" y="1444598"/>
                  </a:moveTo>
                  <a:lnTo>
                    <a:pt x="1765465" y="1444598"/>
                  </a:lnTo>
                  <a:close/>
                  <a:moveTo>
                    <a:pt x="1774258" y="1428478"/>
                  </a:moveTo>
                  <a:cubicBezTo>
                    <a:pt x="1777922" y="1427379"/>
                    <a:pt x="1780486" y="1424448"/>
                    <a:pt x="1780852" y="1420418"/>
                  </a:cubicBezTo>
                  <a:cubicBezTo>
                    <a:pt x="1780852" y="1419685"/>
                    <a:pt x="1780120" y="1418953"/>
                    <a:pt x="1779753" y="1417853"/>
                  </a:cubicBezTo>
                  <a:lnTo>
                    <a:pt x="1780486" y="1417487"/>
                  </a:lnTo>
                  <a:lnTo>
                    <a:pt x="1781585" y="1424448"/>
                  </a:lnTo>
                  <a:cubicBezTo>
                    <a:pt x="1782318" y="1428478"/>
                    <a:pt x="1783050" y="1432508"/>
                    <a:pt x="1783417" y="1434706"/>
                  </a:cubicBezTo>
                  <a:lnTo>
                    <a:pt x="1773159" y="1440201"/>
                  </a:lnTo>
                  <a:cubicBezTo>
                    <a:pt x="1772792" y="1435805"/>
                    <a:pt x="1773159" y="1431775"/>
                    <a:pt x="1773525" y="1428478"/>
                  </a:cubicBezTo>
                  <a:lnTo>
                    <a:pt x="1774258" y="1428478"/>
                  </a:lnTo>
                  <a:close/>
                  <a:moveTo>
                    <a:pt x="1585951" y="1563663"/>
                  </a:moveTo>
                  <a:lnTo>
                    <a:pt x="1579723" y="1560366"/>
                  </a:lnTo>
                  <a:lnTo>
                    <a:pt x="1580456" y="1559999"/>
                  </a:lnTo>
                  <a:cubicBezTo>
                    <a:pt x="1581189" y="1560366"/>
                    <a:pt x="1581555" y="1561465"/>
                    <a:pt x="1582288" y="1561831"/>
                  </a:cubicBezTo>
                  <a:cubicBezTo>
                    <a:pt x="1583387" y="1562198"/>
                    <a:pt x="1584119" y="1562198"/>
                    <a:pt x="1585218" y="1562198"/>
                  </a:cubicBezTo>
                  <a:cubicBezTo>
                    <a:pt x="1588149" y="1562198"/>
                    <a:pt x="1590714" y="1560732"/>
                    <a:pt x="1592179" y="1558168"/>
                  </a:cubicBezTo>
                  <a:lnTo>
                    <a:pt x="1603536" y="1561099"/>
                  </a:lnTo>
                  <a:lnTo>
                    <a:pt x="1595110" y="1568792"/>
                  </a:lnTo>
                  <a:cubicBezTo>
                    <a:pt x="1592912" y="1567693"/>
                    <a:pt x="1589248" y="1565861"/>
                    <a:pt x="1585951" y="1563663"/>
                  </a:cubicBezTo>
                  <a:close/>
                  <a:moveTo>
                    <a:pt x="1620389" y="1554870"/>
                  </a:moveTo>
                  <a:lnTo>
                    <a:pt x="1648598" y="1553771"/>
                  </a:lnTo>
                  <a:lnTo>
                    <a:pt x="1669480" y="1570257"/>
                  </a:lnTo>
                  <a:lnTo>
                    <a:pt x="1635409" y="1561831"/>
                  </a:lnTo>
                  <a:cubicBezTo>
                    <a:pt x="1629181" y="1560366"/>
                    <a:pt x="1623319" y="1558900"/>
                    <a:pt x="1617824" y="1557435"/>
                  </a:cubicBezTo>
                  <a:lnTo>
                    <a:pt x="1620389" y="1554870"/>
                  </a:lnTo>
                  <a:close/>
                  <a:moveTo>
                    <a:pt x="1686699" y="1569891"/>
                  </a:moveTo>
                  <a:cubicBezTo>
                    <a:pt x="1684867" y="1569158"/>
                    <a:pt x="1682669" y="1569525"/>
                    <a:pt x="1680837" y="1570257"/>
                  </a:cubicBezTo>
                  <a:lnTo>
                    <a:pt x="1659222" y="1553039"/>
                  </a:lnTo>
                  <a:lnTo>
                    <a:pt x="1676441" y="1552306"/>
                  </a:lnTo>
                  <a:lnTo>
                    <a:pt x="1698056" y="1566227"/>
                  </a:lnTo>
                  <a:lnTo>
                    <a:pt x="1688531" y="1571356"/>
                  </a:lnTo>
                  <a:cubicBezTo>
                    <a:pt x="1687798" y="1570990"/>
                    <a:pt x="1687432" y="1570257"/>
                    <a:pt x="1686699" y="1569891"/>
                  </a:cubicBezTo>
                  <a:lnTo>
                    <a:pt x="1686699" y="1569891"/>
                  </a:lnTo>
                  <a:close/>
                  <a:moveTo>
                    <a:pt x="1740919" y="1506511"/>
                  </a:moveTo>
                  <a:lnTo>
                    <a:pt x="1747148" y="1490758"/>
                  </a:lnTo>
                  <a:lnTo>
                    <a:pt x="1756306" y="1516769"/>
                  </a:lnTo>
                  <a:cubicBezTo>
                    <a:pt x="1754841" y="1518235"/>
                    <a:pt x="1754108" y="1520067"/>
                    <a:pt x="1754108" y="1522265"/>
                  </a:cubicBezTo>
                  <a:cubicBezTo>
                    <a:pt x="1754108" y="1522997"/>
                    <a:pt x="1754841" y="1523730"/>
                    <a:pt x="1754841" y="1524463"/>
                  </a:cubicBezTo>
                  <a:lnTo>
                    <a:pt x="1747148" y="1531790"/>
                  </a:lnTo>
                  <a:lnTo>
                    <a:pt x="1740919" y="1506511"/>
                  </a:lnTo>
                  <a:close/>
                  <a:moveTo>
                    <a:pt x="1759604" y="1506145"/>
                  </a:moveTo>
                  <a:lnTo>
                    <a:pt x="1750811" y="1480867"/>
                  </a:lnTo>
                  <a:lnTo>
                    <a:pt x="1761069" y="1454489"/>
                  </a:lnTo>
                  <a:lnTo>
                    <a:pt x="1764366" y="1452657"/>
                  </a:lnTo>
                  <a:cubicBezTo>
                    <a:pt x="1763634" y="1458519"/>
                    <a:pt x="1763267" y="1464747"/>
                    <a:pt x="1762535" y="1470975"/>
                  </a:cubicBezTo>
                  <a:lnTo>
                    <a:pt x="1759604" y="1506145"/>
                  </a:lnTo>
                  <a:close/>
                  <a:moveTo>
                    <a:pt x="1703185" y="1331027"/>
                  </a:moveTo>
                  <a:lnTo>
                    <a:pt x="1699888" y="1326997"/>
                  </a:lnTo>
                  <a:lnTo>
                    <a:pt x="1705383" y="1327364"/>
                  </a:lnTo>
                  <a:lnTo>
                    <a:pt x="1703185" y="1331027"/>
                  </a:lnTo>
                  <a:close/>
                  <a:moveTo>
                    <a:pt x="1681570" y="1328096"/>
                  </a:moveTo>
                  <a:lnTo>
                    <a:pt x="1676807" y="1332126"/>
                  </a:lnTo>
                  <a:lnTo>
                    <a:pt x="1624785" y="1306481"/>
                  </a:lnTo>
                  <a:lnTo>
                    <a:pt x="1677540" y="1322235"/>
                  </a:lnTo>
                  <a:lnTo>
                    <a:pt x="1681570" y="1328096"/>
                  </a:lnTo>
                  <a:close/>
                  <a:moveTo>
                    <a:pt x="1532097" y="1435439"/>
                  </a:moveTo>
                  <a:lnTo>
                    <a:pt x="1526602" y="1438369"/>
                  </a:lnTo>
                  <a:lnTo>
                    <a:pt x="1522205" y="1432874"/>
                  </a:lnTo>
                  <a:lnTo>
                    <a:pt x="1524770" y="1377921"/>
                  </a:lnTo>
                  <a:lnTo>
                    <a:pt x="1532097" y="1435439"/>
                  </a:lnTo>
                  <a:close/>
                  <a:moveTo>
                    <a:pt x="1522205" y="1459984"/>
                  </a:moveTo>
                  <a:lnTo>
                    <a:pt x="1518175" y="1461084"/>
                  </a:lnTo>
                  <a:lnTo>
                    <a:pt x="1519641" y="1455588"/>
                  </a:lnTo>
                  <a:lnTo>
                    <a:pt x="1522205" y="1459984"/>
                  </a:lnTo>
                  <a:close/>
                  <a:moveTo>
                    <a:pt x="1787080" y="1420418"/>
                  </a:moveTo>
                  <a:lnTo>
                    <a:pt x="1785981" y="1414190"/>
                  </a:lnTo>
                  <a:cubicBezTo>
                    <a:pt x="1786348" y="1413824"/>
                    <a:pt x="1786348" y="1413091"/>
                    <a:pt x="1786714" y="1412725"/>
                  </a:cubicBezTo>
                  <a:lnTo>
                    <a:pt x="1790011" y="1410893"/>
                  </a:lnTo>
                  <a:lnTo>
                    <a:pt x="1787080" y="1420418"/>
                  </a:lnTo>
                  <a:close/>
                  <a:moveTo>
                    <a:pt x="1788912" y="1403932"/>
                  </a:moveTo>
                  <a:lnTo>
                    <a:pt x="1798804" y="1380485"/>
                  </a:lnTo>
                  <a:lnTo>
                    <a:pt x="1792576" y="1402100"/>
                  </a:lnTo>
                  <a:lnTo>
                    <a:pt x="1788912" y="1403932"/>
                  </a:lnTo>
                  <a:close/>
                  <a:moveTo>
                    <a:pt x="1806863" y="1343117"/>
                  </a:moveTo>
                  <a:lnTo>
                    <a:pt x="1790011" y="1375356"/>
                  </a:lnTo>
                  <a:cubicBezTo>
                    <a:pt x="1782684" y="1389278"/>
                    <a:pt x="1775723" y="1403566"/>
                    <a:pt x="1771327" y="1411626"/>
                  </a:cubicBezTo>
                  <a:cubicBezTo>
                    <a:pt x="1770961" y="1411626"/>
                    <a:pt x="1770961" y="1411259"/>
                    <a:pt x="1770594" y="1411259"/>
                  </a:cubicBezTo>
                  <a:cubicBezTo>
                    <a:pt x="1769862" y="1411259"/>
                    <a:pt x="1769129" y="1411992"/>
                    <a:pt x="1768396" y="1411992"/>
                  </a:cubicBezTo>
                  <a:lnTo>
                    <a:pt x="1714176" y="1344582"/>
                  </a:lnTo>
                  <a:lnTo>
                    <a:pt x="1744583" y="1336156"/>
                  </a:lnTo>
                  <a:lnTo>
                    <a:pt x="1775723" y="1354108"/>
                  </a:lnTo>
                  <a:cubicBezTo>
                    <a:pt x="1775723" y="1354474"/>
                    <a:pt x="1775357" y="1354840"/>
                    <a:pt x="1775357" y="1355207"/>
                  </a:cubicBezTo>
                  <a:cubicBezTo>
                    <a:pt x="1775723" y="1359237"/>
                    <a:pt x="1779021" y="1362168"/>
                    <a:pt x="1783050" y="1362168"/>
                  </a:cubicBezTo>
                  <a:cubicBezTo>
                    <a:pt x="1787080" y="1362168"/>
                    <a:pt x="1790744" y="1358870"/>
                    <a:pt x="1790744" y="1354474"/>
                  </a:cubicBezTo>
                  <a:cubicBezTo>
                    <a:pt x="1790744" y="1352276"/>
                    <a:pt x="1789645" y="1350078"/>
                    <a:pt x="1787813" y="1348612"/>
                  </a:cubicBezTo>
                  <a:cubicBezTo>
                    <a:pt x="1786714" y="1347880"/>
                    <a:pt x="1785615" y="1347513"/>
                    <a:pt x="1784149" y="1347513"/>
                  </a:cubicBezTo>
                  <a:lnTo>
                    <a:pt x="1779387" y="1333592"/>
                  </a:lnTo>
                  <a:lnTo>
                    <a:pt x="1809428" y="1336156"/>
                  </a:lnTo>
                  <a:lnTo>
                    <a:pt x="1806863" y="1343117"/>
                  </a:lnTo>
                  <a:close/>
                  <a:moveTo>
                    <a:pt x="1777189" y="1347513"/>
                  </a:moveTo>
                  <a:lnTo>
                    <a:pt x="1754108" y="1334324"/>
                  </a:lnTo>
                  <a:lnTo>
                    <a:pt x="1760703" y="1332493"/>
                  </a:lnTo>
                  <a:lnTo>
                    <a:pt x="1772060" y="1333592"/>
                  </a:lnTo>
                  <a:lnTo>
                    <a:pt x="1777189" y="1347513"/>
                  </a:lnTo>
                  <a:close/>
                  <a:moveTo>
                    <a:pt x="1736523" y="1331760"/>
                  </a:moveTo>
                  <a:lnTo>
                    <a:pt x="1709779" y="1339087"/>
                  </a:lnTo>
                  <a:lnTo>
                    <a:pt x="1707581" y="1336523"/>
                  </a:lnTo>
                  <a:lnTo>
                    <a:pt x="1713077" y="1328096"/>
                  </a:lnTo>
                  <a:lnTo>
                    <a:pt x="1732860" y="1329928"/>
                  </a:lnTo>
                  <a:lnTo>
                    <a:pt x="1736523" y="1331760"/>
                  </a:lnTo>
                  <a:close/>
                  <a:moveTo>
                    <a:pt x="1516344" y="1468411"/>
                  </a:moveTo>
                  <a:lnTo>
                    <a:pt x="1526235" y="1465846"/>
                  </a:lnTo>
                  <a:lnTo>
                    <a:pt x="1528067" y="1468777"/>
                  </a:lnTo>
                  <a:lnTo>
                    <a:pt x="1512314" y="1491491"/>
                  </a:lnTo>
                  <a:lnTo>
                    <a:pt x="1511581" y="1487461"/>
                  </a:lnTo>
                  <a:lnTo>
                    <a:pt x="1516344" y="1468411"/>
                  </a:lnTo>
                  <a:close/>
                  <a:moveTo>
                    <a:pt x="1509017" y="1509076"/>
                  </a:moveTo>
                  <a:lnTo>
                    <a:pt x="1514146" y="1535087"/>
                  </a:lnTo>
                  <a:lnTo>
                    <a:pt x="1502422" y="1525928"/>
                  </a:lnTo>
                  <a:lnTo>
                    <a:pt x="1505353" y="1514938"/>
                  </a:lnTo>
                  <a:lnTo>
                    <a:pt x="1509017" y="1509076"/>
                  </a:lnTo>
                  <a:close/>
                  <a:moveTo>
                    <a:pt x="1511947" y="1542414"/>
                  </a:moveTo>
                  <a:cubicBezTo>
                    <a:pt x="1511581" y="1543880"/>
                    <a:pt x="1511581" y="1544979"/>
                    <a:pt x="1511947" y="1546444"/>
                  </a:cubicBezTo>
                  <a:cubicBezTo>
                    <a:pt x="1513046" y="1549375"/>
                    <a:pt x="1515977" y="1551573"/>
                    <a:pt x="1519274" y="1551207"/>
                  </a:cubicBezTo>
                  <a:cubicBezTo>
                    <a:pt x="1520373" y="1551207"/>
                    <a:pt x="1521106" y="1550841"/>
                    <a:pt x="1522205" y="1550474"/>
                  </a:cubicBezTo>
                  <a:cubicBezTo>
                    <a:pt x="1526235" y="1549009"/>
                    <a:pt x="1528067" y="1544613"/>
                    <a:pt x="1526602" y="1540582"/>
                  </a:cubicBezTo>
                  <a:cubicBezTo>
                    <a:pt x="1525503" y="1538384"/>
                    <a:pt x="1523671" y="1536919"/>
                    <a:pt x="1521473" y="1536186"/>
                  </a:cubicBezTo>
                  <a:lnTo>
                    <a:pt x="1514512" y="1501016"/>
                  </a:lnTo>
                  <a:lnTo>
                    <a:pt x="1532097" y="1475005"/>
                  </a:lnTo>
                  <a:lnTo>
                    <a:pt x="1578258" y="1548276"/>
                  </a:lnTo>
                  <a:cubicBezTo>
                    <a:pt x="1577891" y="1549009"/>
                    <a:pt x="1576792" y="1549375"/>
                    <a:pt x="1576426" y="1550108"/>
                  </a:cubicBezTo>
                  <a:cubicBezTo>
                    <a:pt x="1576426" y="1550474"/>
                    <a:pt x="1576426" y="1550474"/>
                    <a:pt x="1576426" y="1550841"/>
                  </a:cubicBezTo>
                  <a:cubicBezTo>
                    <a:pt x="1567267" y="1551940"/>
                    <a:pt x="1551880" y="1554138"/>
                    <a:pt x="1536127" y="1556702"/>
                  </a:cubicBezTo>
                  <a:lnTo>
                    <a:pt x="1500224" y="1562198"/>
                  </a:lnTo>
                  <a:lnTo>
                    <a:pt x="1492897" y="1562564"/>
                  </a:lnTo>
                  <a:lnTo>
                    <a:pt x="1500224" y="1533255"/>
                  </a:lnTo>
                  <a:lnTo>
                    <a:pt x="1511947" y="1542414"/>
                  </a:lnTo>
                  <a:close/>
                  <a:moveTo>
                    <a:pt x="1563604" y="1564762"/>
                  </a:moveTo>
                  <a:lnTo>
                    <a:pt x="1560306" y="1567693"/>
                  </a:lnTo>
                  <a:lnTo>
                    <a:pt x="1537592" y="1566594"/>
                  </a:lnTo>
                  <a:lnTo>
                    <a:pt x="1563604" y="1564762"/>
                  </a:lnTo>
                  <a:close/>
                  <a:moveTo>
                    <a:pt x="1572396" y="1565495"/>
                  </a:moveTo>
                  <a:cubicBezTo>
                    <a:pt x="1572396" y="1565495"/>
                    <a:pt x="1572762" y="1565861"/>
                    <a:pt x="1572762" y="1565861"/>
                  </a:cubicBezTo>
                  <a:cubicBezTo>
                    <a:pt x="1573129" y="1565861"/>
                    <a:pt x="1573861" y="1565495"/>
                    <a:pt x="1574228" y="1565495"/>
                  </a:cubicBezTo>
                  <a:lnTo>
                    <a:pt x="1579723" y="1568426"/>
                  </a:lnTo>
                  <a:lnTo>
                    <a:pt x="1569465" y="1567693"/>
                  </a:lnTo>
                  <a:lnTo>
                    <a:pt x="1572396" y="1565495"/>
                  </a:lnTo>
                  <a:close/>
                  <a:moveTo>
                    <a:pt x="1584852" y="1575753"/>
                  </a:moveTo>
                  <a:lnTo>
                    <a:pt x="1515977" y="1617151"/>
                  </a:lnTo>
                  <a:lnTo>
                    <a:pt x="1562871" y="1574287"/>
                  </a:lnTo>
                  <a:lnTo>
                    <a:pt x="1584852" y="1575753"/>
                  </a:lnTo>
                  <a:close/>
                  <a:moveTo>
                    <a:pt x="1611596" y="1563297"/>
                  </a:moveTo>
                  <a:lnTo>
                    <a:pt x="1633944" y="1568792"/>
                  </a:lnTo>
                  <a:lnTo>
                    <a:pt x="1647865" y="1572089"/>
                  </a:lnTo>
                  <a:lnTo>
                    <a:pt x="1604269" y="1569891"/>
                  </a:lnTo>
                  <a:lnTo>
                    <a:pt x="1611596" y="1563297"/>
                  </a:lnTo>
                  <a:close/>
                  <a:moveTo>
                    <a:pt x="1705017" y="1570990"/>
                  </a:moveTo>
                  <a:lnTo>
                    <a:pt x="1705017" y="1570990"/>
                  </a:lnTo>
                  <a:cubicBezTo>
                    <a:pt x="1705017" y="1570990"/>
                    <a:pt x="1705017" y="1570990"/>
                    <a:pt x="1705017" y="1570990"/>
                  </a:cubicBezTo>
                  <a:cubicBezTo>
                    <a:pt x="1705017" y="1572089"/>
                    <a:pt x="1705749" y="1572822"/>
                    <a:pt x="1705749" y="1573554"/>
                  </a:cubicBezTo>
                  <a:lnTo>
                    <a:pt x="1699888" y="1573554"/>
                  </a:lnTo>
                  <a:lnTo>
                    <a:pt x="1705017" y="1570990"/>
                  </a:lnTo>
                  <a:close/>
                  <a:moveTo>
                    <a:pt x="1736890" y="1579416"/>
                  </a:moveTo>
                  <a:lnTo>
                    <a:pt x="1701719" y="1673203"/>
                  </a:lnTo>
                  <a:lnTo>
                    <a:pt x="1714176" y="1579783"/>
                  </a:lnTo>
                  <a:lnTo>
                    <a:pt x="1736890" y="1579416"/>
                  </a:lnTo>
                  <a:close/>
                  <a:moveTo>
                    <a:pt x="1717839" y="1573188"/>
                  </a:moveTo>
                  <a:cubicBezTo>
                    <a:pt x="1717839" y="1572455"/>
                    <a:pt x="1718572" y="1572089"/>
                    <a:pt x="1718572" y="1571356"/>
                  </a:cubicBezTo>
                  <a:cubicBezTo>
                    <a:pt x="1718572" y="1570624"/>
                    <a:pt x="1718205" y="1570624"/>
                    <a:pt x="1717839" y="1569891"/>
                  </a:cubicBezTo>
                  <a:cubicBezTo>
                    <a:pt x="1720770" y="1567327"/>
                    <a:pt x="1724433" y="1563297"/>
                    <a:pt x="1729196" y="1558900"/>
                  </a:cubicBezTo>
                  <a:lnTo>
                    <a:pt x="1743484" y="1551573"/>
                  </a:lnTo>
                  <a:cubicBezTo>
                    <a:pt x="1743850" y="1551940"/>
                    <a:pt x="1744217" y="1552306"/>
                    <a:pt x="1744583" y="1552672"/>
                  </a:cubicBezTo>
                  <a:cubicBezTo>
                    <a:pt x="1744950" y="1552672"/>
                    <a:pt x="1745682" y="1553039"/>
                    <a:pt x="1746415" y="1553039"/>
                  </a:cubicBezTo>
                  <a:lnTo>
                    <a:pt x="1739088" y="1572822"/>
                  </a:lnTo>
                  <a:lnTo>
                    <a:pt x="1717839" y="1573188"/>
                  </a:lnTo>
                  <a:close/>
                  <a:moveTo>
                    <a:pt x="1754475" y="1551207"/>
                  </a:moveTo>
                  <a:lnTo>
                    <a:pt x="1846796" y="1569891"/>
                  </a:lnTo>
                  <a:lnTo>
                    <a:pt x="1746415" y="1572455"/>
                  </a:lnTo>
                  <a:lnTo>
                    <a:pt x="1754475" y="1551207"/>
                  </a:lnTo>
                  <a:close/>
                  <a:moveTo>
                    <a:pt x="1750811" y="1541315"/>
                  </a:moveTo>
                  <a:cubicBezTo>
                    <a:pt x="1750078" y="1540949"/>
                    <a:pt x="1749712" y="1540216"/>
                    <a:pt x="1748979" y="1539850"/>
                  </a:cubicBezTo>
                  <a:cubicBezTo>
                    <a:pt x="1748979" y="1539850"/>
                    <a:pt x="1748613" y="1539850"/>
                    <a:pt x="1748613" y="1539850"/>
                  </a:cubicBezTo>
                  <a:lnTo>
                    <a:pt x="1748613" y="1539850"/>
                  </a:lnTo>
                  <a:lnTo>
                    <a:pt x="1752643" y="1535820"/>
                  </a:lnTo>
                  <a:lnTo>
                    <a:pt x="1750811" y="1541315"/>
                  </a:lnTo>
                  <a:close/>
                  <a:moveTo>
                    <a:pt x="1769862" y="1471708"/>
                  </a:moveTo>
                  <a:cubicBezTo>
                    <a:pt x="1770594" y="1463648"/>
                    <a:pt x="1771327" y="1455954"/>
                    <a:pt x="1772060" y="1448627"/>
                  </a:cubicBezTo>
                  <a:lnTo>
                    <a:pt x="1780486" y="1443865"/>
                  </a:lnTo>
                  <a:lnTo>
                    <a:pt x="1768396" y="1485996"/>
                  </a:lnTo>
                  <a:lnTo>
                    <a:pt x="1769862" y="1471708"/>
                  </a:lnTo>
                  <a:close/>
                  <a:moveTo>
                    <a:pt x="1798437" y="1406496"/>
                  </a:moveTo>
                  <a:lnTo>
                    <a:pt x="1854123" y="1376089"/>
                  </a:lnTo>
                  <a:lnTo>
                    <a:pt x="1792209" y="1427745"/>
                  </a:lnTo>
                  <a:lnTo>
                    <a:pt x="1798437" y="1406496"/>
                  </a:lnTo>
                  <a:close/>
                  <a:moveTo>
                    <a:pt x="1718938" y="1321868"/>
                  </a:moveTo>
                  <a:lnTo>
                    <a:pt x="1717473" y="1321868"/>
                  </a:lnTo>
                  <a:lnTo>
                    <a:pt x="1717839" y="1321136"/>
                  </a:lnTo>
                  <a:lnTo>
                    <a:pt x="1718938" y="1321868"/>
                  </a:lnTo>
                  <a:close/>
                  <a:moveTo>
                    <a:pt x="1709779" y="1321136"/>
                  </a:moveTo>
                  <a:lnTo>
                    <a:pt x="1695858" y="1320037"/>
                  </a:lnTo>
                  <a:cubicBezTo>
                    <a:pt x="1695125" y="1318937"/>
                    <a:pt x="1693660" y="1318205"/>
                    <a:pt x="1692194" y="1318205"/>
                  </a:cubicBezTo>
                  <a:cubicBezTo>
                    <a:pt x="1691461" y="1318205"/>
                    <a:pt x="1690729" y="1318571"/>
                    <a:pt x="1690362" y="1318937"/>
                  </a:cubicBezTo>
                  <a:lnTo>
                    <a:pt x="1681936" y="1316373"/>
                  </a:lnTo>
                  <a:lnTo>
                    <a:pt x="1665450" y="1291095"/>
                  </a:lnTo>
                  <a:lnTo>
                    <a:pt x="1711978" y="1317838"/>
                  </a:lnTo>
                  <a:lnTo>
                    <a:pt x="1709779" y="1321136"/>
                  </a:lnTo>
                  <a:close/>
                  <a:moveTo>
                    <a:pt x="1672045" y="1313442"/>
                  </a:moveTo>
                  <a:lnTo>
                    <a:pt x="1589248" y="1288896"/>
                  </a:lnTo>
                  <a:lnTo>
                    <a:pt x="1540523" y="1265083"/>
                  </a:lnTo>
                  <a:lnTo>
                    <a:pt x="1602437" y="1263618"/>
                  </a:lnTo>
                  <a:lnTo>
                    <a:pt x="1613428" y="1263984"/>
                  </a:lnTo>
                  <a:cubicBezTo>
                    <a:pt x="1613794" y="1264717"/>
                    <a:pt x="1614161" y="1265816"/>
                    <a:pt x="1614893" y="1266549"/>
                  </a:cubicBezTo>
                  <a:cubicBezTo>
                    <a:pt x="1616359" y="1267648"/>
                    <a:pt x="1617824" y="1268380"/>
                    <a:pt x="1619656" y="1268380"/>
                  </a:cubicBezTo>
                  <a:cubicBezTo>
                    <a:pt x="1620755" y="1268014"/>
                    <a:pt x="1622220" y="1267648"/>
                    <a:pt x="1622953" y="1266915"/>
                  </a:cubicBezTo>
                  <a:lnTo>
                    <a:pt x="1652261" y="1283767"/>
                  </a:lnTo>
                  <a:lnTo>
                    <a:pt x="1672045" y="1313442"/>
                  </a:lnTo>
                  <a:close/>
                  <a:moveTo>
                    <a:pt x="1487768" y="1363633"/>
                  </a:moveTo>
                  <a:cubicBezTo>
                    <a:pt x="1490333" y="1361801"/>
                    <a:pt x="1491065" y="1358504"/>
                    <a:pt x="1490333" y="1355573"/>
                  </a:cubicBezTo>
                  <a:cubicBezTo>
                    <a:pt x="1489966" y="1354474"/>
                    <a:pt x="1488867" y="1354108"/>
                    <a:pt x="1488501" y="1353375"/>
                  </a:cubicBezTo>
                  <a:lnTo>
                    <a:pt x="1491798" y="1342751"/>
                  </a:lnTo>
                  <a:lnTo>
                    <a:pt x="1513413" y="1284866"/>
                  </a:lnTo>
                  <a:lnTo>
                    <a:pt x="1520373" y="1338354"/>
                  </a:lnTo>
                  <a:lnTo>
                    <a:pt x="1516344" y="1424814"/>
                  </a:lnTo>
                  <a:lnTo>
                    <a:pt x="1494362" y="1396605"/>
                  </a:lnTo>
                  <a:lnTo>
                    <a:pt x="1487768" y="1363633"/>
                  </a:lnTo>
                  <a:close/>
                  <a:moveTo>
                    <a:pt x="1515245" y="1435072"/>
                  </a:moveTo>
                  <a:lnTo>
                    <a:pt x="1514878" y="1443865"/>
                  </a:lnTo>
                  <a:cubicBezTo>
                    <a:pt x="1514146" y="1444231"/>
                    <a:pt x="1513779" y="1444964"/>
                    <a:pt x="1513413" y="1445697"/>
                  </a:cubicBezTo>
                  <a:cubicBezTo>
                    <a:pt x="1513046" y="1447162"/>
                    <a:pt x="1513046" y="1448261"/>
                    <a:pt x="1513779" y="1449726"/>
                  </a:cubicBezTo>
                  <a:lnTo>
                    <a:pt x="1510482" y="1463282"/>
                  </a:lnTo>
                  <a:lnTo>
                    <a:pt x="1506819" y="1464381"/>
                  </a:lnTo>
                  <a:lnTo>
                    <a:pt x="1496560" y="1411626"/>
                  </a:lnTo>
                  <a:lnTo>
                    <a:pt x="1515245" y="1435072"/>
                  </a:lnTo>
                  <a:close/>
                  <a:moveTo>
                    <a:pt x="1509017" y="1470242"/>
                  </a:moveTo>
                  <a:lnTo>
                    <a:pt x="1508650" y="1471708"/>
                  </a:lnTo>
                  <a:lnTo>
                    <a:pt x="1508284" y="1470242"/>
                  </a:lnTo>
                  <a:lnTo>
                    <a:pt x="1509017" y="1470242"/>
                  </a:lnTo>
                  <a:close/>
                  <a:moveTo>
                    <a:pt x="1878303" y="1351177"/>
                  </a:moveTo>
                  <a:cubicBezTo>
                    <a:pt x="1877936" y="1351177"/>
                    <a:pt x="1877570" y="1351177"/>
                    <a:pt x="1877570" y="1351543"/>
                  </a:cubicBezTo>
                  <a:cubicBezTo>
                    <a:pt x="1876104" y="1353009"/>
                    <a:pt x="1875372" y="1354840"/>
                    <a:pt x="1875372" y="1356672"/>
                  </a:cubicBezTo>
                  <a:lnTo>
                    <a:pt x="1875372" y="1356672"/>
                  </a:lnTo>
                  <a:lnTo>
                    <a:pt x="1801002" y="1396971"/>
                  </a:lnTo>
                  <a:lnTo>
                    <a:pt x="1817854" y="1337988"/>
                  </a:lnTo>
                  <a:cubicBezTo>
                    <a:pt x="1819686" y="1337255"/>
                    <a:pt x="1820785" y="1335423"/>
                    <a:pt x="1821151" y="1333592"/>
                  </a:cubicBezTo>
                  <a:cubicBezTo>
                    <a:pt x="1821151" y="1332493"/>
                    <a:pt x="1820419" y="1331027"/>
                    <a:pt x="1819686" y="1330295"/>
                  </a:cubicBezTo>
                  <a:lnTo>
                    <a:pt x="1826280" y="1314175"/>
                  </a:lnTo>
                  <a:lnTo>
                    <a:pt x="1870976" y="1301719"/>
                  </a:lnTo>
                  <a:lnTo>
                    <a:pt x="1878303" y="1351177"/>
                  </a:lnTo>
                  <a:close/>
                  <a:moveTo>
                    <a:pt x="1812725" y="1329562"/>
                  </a:moveTo>
                  <a:cubicBezTo>
                    <a:pt x="1812359" y="1329928"/>
                    <a:pt x="1811993" y="1329928"/>
                    <a:pt x="1811993" y="1329928"/>
                  </a:cubicBezTo>
                  <a:lnTo>
                    <a:pt x="1779753" y="1326997"/>
                  </a:lnTo>
                  <a:lnTo>
                    <a:pt x="1818221" y="1316373"/>
                  </a:lnTo>
                  <a:lnTo>
                    <a:pt x="1812725" y="1329562"/>
                  </a:lnTo>
                  <a:close/>
                  <a:moveTo>
                    <a:pt x="1759970" y="1325532"/>
                  </a:moveTo>
                  <a:lnTo>
                    <a:pt x="1735058" y="1323334"/>
                  </a:lnTo>
                  <a:lnTo>
                    <a:pt x="1721503" y="1315640"/>
                  </a:lnTo>
                  <a:lnTo>
                    <a:pt x="1750445" y="1270945"/>
                  </a:lnTo>
                  <a:lnTo>
                    <a:pt x="1768396" y="1322967"/>
                  </a:lnTo>
                  <a:lnTo>
                    <a:pt x="1759970" y="1325532"/>
                  </a:lnTo>
                  <a:close/>
                  <a:moveTo>
                    <a:pt x="1298362" y="954780"/>
                  </a:moveTo>
                  <a:lnTo>
                    <a:pt x="1296530" y="954780"/>
                  </a:lnTo>
                  <a:lnTo>
                    <a:pt x="1295798" y="951117"/>
                  </a:lnTo>
                  <a:lnTo>
                    <a:pt x="1298728" y="952948"/>
                  </a:lnTo>
                  <a:lnTo>
                    <a:pt x="1298362" y="954780"/>
                  </a:lnTo>
                  <a:close/>
                  <a:moveTo>
                    <a:pt x="1303125" y="961375"/>
                  </a:moveTo>
                  <a:lnTo>
                    <a:pt x="1312284" y="961375"/>
                  </a:lnTo>
                  <a:lnTo>
                    <a:pt x="1348186" y="983356"/>
                  </a:lnTo>
                  <a:lnTo>
                    <a:pt x="1329502" y="997277"/>
                  </a:lnTo>
                  <a:lnTo>
                    <a:pt x="1308987" y="1011199"/>
                  </a:lnTo>
                  <a:lnTo>
                    <a:pt x="1300194" y="970167"/>
                  </a:lnTo>
                  <a:lnTo>
                    <a:pt x="1303125" y="961375"/>
                  </a:lnTo>
                  <a:close/>
                  <a:moveTo>
                    <a:pt x="1361742" y="983356"/>
                  </a:moveTo>
                  <a:lnTo>
                    <a:pt x="1371267" y="976762"/>
                  </a:lnTo>
                  <a:lnTo>
                    <a:pt x="1365405" y="985554"/>
                  </a:lnTo>
                  <a:lnTo>
                    <a:pt x="1361742" y="983356"/>
                  </a:lnTo>
                  <a:close/>
                  <a:moveTo>
                    <a:pt x="1378594" y="978593"/>
                  </a:moveTo>
                  <a:lnTo>
                    <a:pt x="1374564" y="991049"/>
                  </a:lnTo>
                  <a:lnTo>
                    <a:pt x="1371633" y="989218"/>
                  </a:lnTo>
                  <a:lnTo>
                    <a:pt x="1378594" y="978593"/>
                  </a:lnTo>
                  <a:close/>
                  <a:moveTo>
                    <a:pt x="1398011" y="969068"/>
                  </a:moveTo>
                  <a:lnTo>
                    <a:pt x="1472381" y="983356"/>
                  </a:lnTo>
                  <a:lnTo>
                    <a:pt x="1421091" y="997277"/>
                  </a:lnTo>
                  <a:lnTo>
                    <a:pt x="1398011" y="969068"/>
                  </a:lnTo>
                  <a:close/>
                  <a:moveTo>
                    <a:pt x="1307155" y="1035012"/>
                  </a:moveTo>
                  <a:lnTo>
                    <a:pt x="1307887" y="1038676"/>
                  </a:lnTo>
                  <a:lnTo>
                    <a:pt x="1294699" y="1038676"/>
                  </a:lnTo>
                  <a:lnTo>
                    <a:pt x="1307155" y="1035012"/>
                  </a:lnTo>
                  <a:close/>
                  <a:moveTo>
                    <a:pt x="1295798" y="1030982"/>
                  </a:moveTo>
                  <a:lnTo>
                    <a:pt x="1304957" y="1024021"/>
                  </a:lnTo>
                  <a:lnTo>
                    <a:pt x="1305689" y="1028051"/>
                  </a:lnTo>
                  <a:lnTo>
                    <a:pt x="1295798" y="1030982"/>
                  </a:lnTo>
                  <a:close/>
                  <a:moveTo>
                    <a:pt x="1279312" y="1053696"/>
                  </a:moveTo>
                  <a:lnTo>
                    <a:pt x="1298362" y="1084470"/>
                  </a:lnTo>
                  <a:lnTo>
                    <a:pt x="1268687" y="1128433"/>
                  </a:lnTo>
                  <a:lnTo>
                    <a:pt x="1279312" y="1053696"/>
                  </a:lnTo>
                  <a:close/>
                  <a:moveTo>
                    <a:pt x="1312284" y="1026586"/>
                  </a:moveTo>
                  <a:lnTo>
                    <a:pt x="1310818" y="1019625"/>
                  </a:lnTo>
                  <a:lnTo>
                    <a:pt x="1332800" y="1003139"/>
                  </a:lnTo>
                  <a:lnTo>
                    <a:pt x="1355880" y="987386"/>
                  </a:lnTo>
                  <a:lnTo>
                    <a:pt x="1361742" y="991049"/>
                  </a:lnTo>
                  <a:lnTo>
                    <a:pt x="1343424" y="1017793"/>
                  </a:lnTo>
                  <a:lnTo>
                    <a:pt x="1312284" y="1026586"/>
                  </a:lnTo>
                  <a:close/>
                  <a:moveTo>
                    <a:pt x="1307521" y="1083371"/>
                  </a:moveTo>
                  <a:lnTo>
                    <a:pt x="1315214" y="1071648"/>
                  </a:lnTo>
                  <a:lnTo>
                    <a:pt x="1324007" y="1111580"/>
                  </a:lnTo>
                  <a:lnTo>
                    <a:pt x="1307521" y="1083371"/>
                  </a:lnTo>
                  <a:close/>
                  <a:moveTo>
                    <a:pt x="1303858" y="1077143"/>
                  </a:moveTo>
                  <a:lnTo>
                    <a:pt x="1285173" y="1044904"/>
                  </a:lnTo>
                  <a:lnTo>
                    <a:pt x="1309719" y="1045270"/>
                  </a:lnTo>
                  <a:lnTo>
                    <a:pt x="1313383" y="1062855"/>
                  </a:lnTo>
                  <a:lnTo>
                    <a:pt x="1303858" y="1077143"/>
                  </a:lnTo>
                  <a:close/>
                  <a:moveTo>
                    <a:pt x="1316680" y="1045270"/>
                  </a:moveTo>
                  <a:lnTo>
                    <a:pt x="1325106" y="1045270"/>
                  </a:lnTo>
                  <a:lnTo>
                    <a:pt x="1318512" y="1054795"/>
                  </a:lnTo>
                  <a:lnTo>
                    <a:pt x="1316680" y="1045270"/>
                  </a:lnTo>
                  <a:close/>
                  <a:moveTo>
                    <a:pt x="1315214" y="1038309"/>
                  </a:moveTo>
                  <a:lnTo>
                    <a:pt x="1314115" y="1032814"/>
                  </a:lnTo>
                  <a:lnTo>
                    <a:pt x="1337929" y="1026220"/>
                  </a:lnTo>
                  <a:lnTo>
                    <a:pt x="1329502" y="1038309"/>
                  </a:lnTo>
                  <a:lnTo>
                    <a:pt x="1315214" y="1038309"/>
                  </a:lnTo>
                  <a:close/>
                  <a:moveTo>
                    <a:pt x="1353682" y="1015229"/>
                  </a:moveTo>
                  <a:lnTo>
                    <a:pt x="1367603" y="994713"/>
                  </a:lnTo>
                  <a:lnTo>
                    <a:pt x="1372366" y="997644"/>
                  </a:lnTo>
                  <a:lnTo>
                    <a:pt x="1367970" y="1011565"/>
                  </a:lnTo>
                  <a:lnTo>
                    <a:pt x="1353682" y="1015229"/>
                  </a:lnTo>
                  <a:close/>
                  <a:moveTo>
                    <a:pt x="1378594" y="1001307"/>
                  </a:moveTo>
                  <a:lnTo>
                    <a:pt x="1387020" y="1006436"/>
                  </a:lnTo>
                  <a:lnTo>
                    <a:pt x="1376030" y="1009367"/>
                  </a:lnTo>
                  <a:lnTo>
                    <a:pt x="1378594" y="1001307"/>
                  </a:lnTo>
                  <a:close/>
                  <a:moveTo>
                    <a:pt x="1380792" y="994713"/>
                  </a:moveTo>
                  <a:lnTo>
                    <a:pt x="1388486" y="971266"/>
                  </a:lnTo>
                  <a:lnTo>
                    <a:pt x="1412665" y="999476"/>
                  </a:lnTo>
                  <a:lnTo>
                    <a:pt x="1396179" y="1003872"/>
                  </a:lnTo>
                  <a:lnTo>
                    <a:pt x="1380792" y="994713"/>
                  </a:lnTo>
                  <a:close/>
                  <a:moveTo>
                    <a:pt x="1417428" y="1004971"/>
                  </a:moveTo>
                  <a:lnTo>
                    <a:pt x="1439043" y="1029883"/>
                  </a:lnTo>
                  <a:lnTo>
                    <a:pt x="1404239" y="1008635"/>
                  </a:lnTo>
                  <a:lnTo>
                    <a:pt x="1417428" y="1004971"/>
                  </a:lnTo>
                  <a:close/>
                  <a:moveTo>
                    <a:pt x="1453330" y="1036111"/>
                  </a:moveTo>
                  <a:lnTo>
                    <a:pt x="1425854" y="1002773"/>
                  </a:lnTo>
                  <a:lnTo>
                    <a:pt x="1481174" y="987752"/>
                  </a:lnTo>
                  <a:lnTo>
                    <a:pt x="1468351" y="1011565"/>
                  </a:lnTo>
                  <a:cubicBezTo>
                    <a:pt x="1463222" y="1020724"/>
                    <a:pt x="1458826" y="1029883"/>
                    <a:pt x="1455895" y="1035745"/>
                  </a:cubicBezTo>
                  <a:cubicBezTo>
                    <a:pt x="1455162" y="1035745"/>
                    <a:pt x="1454063" y="1035745"/>
                    <a:pt x="1453330" y="1036111"/>
                  </a:cubicBezTo>
                  <a:lnTo>
                    <a:pt x="1453330" y="1036111"/>
                  </a:lnTo>
                  <a:close/>
                  <a:moveTo>
                    <a:pt x="1354415" y="978593"/>
                  </a:moveTo>
                  <a:lnTo>
                    <a:pt x="1325473" y="961008"/>
                  </a:lnTo>
                  <a:lnTo>
                    <a:pt x="1360643" y="960276"/>
                  </a:lnTo>
                  <a:lnTo>
                    <a:pt x="1374198" y="963573"/>
                  </a:lnTo>
                  <a:lnTo>
                    <a:pt x="1354415" y="978593"/>
                  </a:lnTo>
                  <a:close/>
                  <a:moveTo>
                    <a:pt x="1314848" y="954414"/>
                  </a:moveTo>
                  <a:lnTo>
                    <a:pt x="1307887" y="950018"/>
                  </a:lnTo>
                  <a:lnTo>
                    <a:pt x="1308620" y="947453"/>
                  </a:lnTo>
                  <a:lnTo>
                    <a:pt x="1334998" y="954048"/>
                  </a:lnTo>
                  <a:lnTo>
                    <a:pt x="1314848" y="954414"/>
                  </a:lnTo>
                  <a:close/>
                  <a:moveTo>
                    <a:pt x="1301659" y="946354"/>
                  </a:moveTo>
                  <a:lnTo>
                    <a:pt x="1299828" y="945255"/>
                  </a:lnTo>
                  <a:lnTo>
                    <a:pt x="1302026" y="945621"/>
                  </a:lnTo>
                  <a:lnTo>
                    <a:pt x="1301659" y="946354"/>
                  </a:lnTo>
                  <a:close/>
                  <a:moveTo>
                    <a:pt x="1289936" y="954780"/>
                  </a:moveTo>
                  <a:lnTo>
                    <a:pt x="1289203" y="954780"/>
                  </a:lnTo>
                  <a:lnTo>
                    <a:pt x="1289570" y="952582"/>
                  </a:lnTo>
                  <a:lnTo>
                    <a:pt x="1289936" y="954780"/>
                  </a:lnTo>
                  <a:close/>
                  <a:moveTo>
                    <a:pt x="1291401" y="961375"/>
                  </a:moveTo>
                  <a:lnTo>
                    <a:pt x="1293233" y="969434"/>
                  </a:lnTo>
                  <a:lnTo>
                    <a:pt x="1285906" y="988851"/>
                  </a:lnTo>
                  <a:lnTo>
                    <a:pt x="1288471" y="961741"/>
                  </a:lnTo>
                  <a:lnTo>
                    <a:pt x="1291401" y="961375"/>
                  </a:lnTo>
                  <a:close/>
                  <a:moveTo>
                    <a:pt x="1296164" y="981890"/>
                  </a:moveTo>
                  <a:lnTo>
                    <a:pt x="1303491" y="1014862"/>
                  </a:lnTo>
                  <a:lnTo>
                    <a:pt x="1282975" y="1028784"/>
                  </a:lnTo>
                  <a:lnTo>
                    <a:pt x="1284074" y="1014862"/>
                  </a:lnTo>
                  <a:lnTo>
                    <a:pt x="1296164" y="981890"/>
                  </a:lnTo>
                  <a:close/>
                  <a:moveTo>
                    <a:pt x="1297263" y="1133928"/>
                  </a:moveTo>
                  <a:lnTo>
                    <a:pt x="1270886" y="1138324"/>
                  </a:lnTo>
                  <a:lnTo>
                    <a:pt x="1302758" y="1091065"/>
                  </a:lnTo>
                  <a:lnTo>
                    <a:pt x="1325473" y="1127700"/>
                  </a:lnTo>
                  <a:cubicBezTo>
                    <a:pt x="1325106" y="1128433"/>
                    <a:pt x="1324740" y="1129165"/>
                    <a:pt x="1324373" y="1129898"/>
                  </a:cubicBezTo>
                  <a:cubicBezTo>
                    <a:pt x="1317046" y="1130997"/>
                    <a:pt x="1307521" y="1132463"/>
                    <a:pt x="1297263" y="1133928"/>
                  </a:cubicBezTo>
                  <a:lnTo>
                    <a:pt x="1297263" y="1133928"/>
                  </a:lnTo>
                  <a:close/>
                  <a:moveTo>
                    <a:pt x="1262459" y="1121472"/>
                  </a:moveTo>
                  <a:lnTo>
                    <a:pt x="1253667" y="1078242"/>
                  </a:lnTo>
                  <a:lnTo>
                    <a:pt x="1270153" y="1056261"/>
                  </a:lnTo>
                  <a:lnTo>
                    <a:pt x="1262459" y="1121472"/>
                  </a:lnTo>
                  <a:close/>
                  <a:moveTo>
                    <a:pt x="1258796" y="1136859"/>
                  </a:moveTo>
                  <a:cubicBezTo>
                    <a:pt x="1256964" y="1138324"/>
                    <a:pt x="1256231" y="1140156"/>
                    <a:pt x="1255865" y="1142354"/>
                  </a:cubicBezTo>
                  <a:lnTo>
                    <a:pt x="1215566" y="1159207"/>
                  </a:lnTo>
                  <a:cubicBezTo>
                    <a:pt x="1203476" y="1164336"/>
                    <a:pt x="1191386" y="1169464"/>
                    <a:pt x="1182594" y="1173128"/>
                  </a:cubicBezTo>
                  <a:lnTo>
                    <a:pt x="1248171" y="1085569"/>
                  </a:lnTo>
                  <a:lnTo>
                    <a:pt x="1258796" y="1136859"/>
                  </a:lnTo>
                  <a:close/>
                  <a:moveTo>
                    <a:pt x="1337929" y="1038676"/>
                  </a:moveTo>
                  <a:lnTo>
                    <a:pt x="1348186" y="1023655"/>
                  </a:lnTo>
                  <a:lnTo>
                    <a:pt x="1365772" y="1018892"/>
                  </a:lnTo>
                  <a:lnTo>
                    <a:pt x="1358811" y="1039042"/>
                  </a:lnTo>
                  <a:lnTo>
                    <a:pt x="1337929" y="1038676"/>
                  </a:lnTo>
                  <a:close/>
                  <a:moveTo>
                    <a:pt x="1487768" y="990683"/>
                  </a:moveTo>
                  <a:cubicBezTo>
                    <a:pt x="1487768" y="990683"/>
                    <a:pt x="1488134" y="990683"/>
                    <a:pt x="1487768" y="990683"/>
                  </a:cubicBezTo>
                  <a:cubicBezTo>
                    <a:pt x="1489600" y="990683"/>
                    <a:pt x="1490333" y="989584"/>
                    <a:pt x="1491432" y="989218"/>
                  </a:cubicBezTo>
                  <a:lnTo>
                    <a:pt x="1480807" y="1003872"/>
                  </a:lnTo>
                  <a:lnTo>
                    <a:pt x="1487768" y="990683"/>
                  </a:lnTo>
                  <a:close/>
                  <a:moveTo>
                    <a:pt x="1519274" y="942691"/>
                  </a:moveTo>
                  <a:lnTo>
                    <a:pt x="1489966" y="975663"/>
                  </a:lnTo>
                  <a:cubicBezTo>
                    <a:pt x="1487768" y="974930"/>
                    <a:pt x="1485936" y="975296"/>
                    <a:pt x="1484104" y="976395"/>
                  </a:cubicBezTo>
                  <a:lnTo>
                    <a:pt x="1439043" y="949651"/>
                  </a:lnTo>
                  <a:lnTo>
                    <a:pt x="1543088" y="915946"/>
                  </a:lnTo>
                  <a:cubicBezTo>
                    <a:pt x="1536127" y="922907"/>
                    <a:pt x="1527334" y="932432"/>
                    <a:pt x="1518542" y="942324"/>
                  </a:cubicBezTo>
                  <a:lnTo>
                    <a:pt x="1519274" y="942324"/>
                  </a:lnTo>
                  <a:close/>
                  <a:moveTo>
                    <a:pt x="1468351" y="974930"/>
                  </a:moveTo>
                  <a:lnTo>
                    <a:pt x="1404239" y="961008"/>
                  </a:lnTo>
                  <a:lnTo>
                    <a:pt x="1430250" y="952582"/>
                  </a:lnTo>
                  <a:lnTo>
                    <a:pt x="1468351" y="974930"/>
                  </a:lnTo>
                  <a:close/>
                  <a:moveTo>
                    <a:pt x="1270886" y="1146018"/>
                  </a:moveTo>
                  <a:cubicBezTo>
                    <a:pt x="1270886" y="1145651"/>
                    <a:pt x="1270886" y="1145285"/>
                    <a:pt x="1270886" y="1144919"/>
                  </a:cubicBezTo>
                  <a:lnTo>
                    <a:pt x="1285540" y="1142721"/>
                  </a:lnTo>
                  <a:lnTo>
                    <a:pt x="1268321" y="1147850"/>
                  </a:lnTo>
                  <a:cubicBezTo>
                    <a:pt x="1269420" y="1147483"/>
                    <a:pt x="1270153" y="1147117"/>
                    <a:pt x="1270886" y="1146018"/>
                  </a:cubicBezTo>
                  <a:close/>
                  <a:moveTo>
                    <a:pt x="1320710" y="1063954"/>
                  </a:moveTo>
                  <a:lnTo>
                    <a:pt x="1333166" y="1045270"/>
                  </a:lnTo>
                  <a:lnTo>
                    <a:pt x="1356613" y="1045636"/>
                  </a:lnTo>
                  <a:lnTo>
                    <a:pt x="1332800" y="1118907"/>
                  </a:lnTo>
                  <a:lnTo>
                    <a:pt x="1320710" y="1063954"/>
                  </a:lnTo>
                  <a:close/>
                  <a:moveTo>
                    <a:pt x="1373099" y="1017061"/>
                  </a:moveTo>
                  <a:lnTo>
                    <a:pt x="1394714" y="1011199"/>
                  </a:lnTo>
                  <a:lnTo>
                    <a:pt x="1443073" y="1040507"/>
                  </a:lnTo>
                  <a:lnTo>
                    <a:pt x="1365772" y="1039408"/>
                  </a:lnTo>
                  <a:lnTo>
                    <a:pt x="1373099" y="1017061"/>
                  </a:lnTo>
                  <a:close/>
                  <a:moveTo>
                    <a:pt x="1497293" y="978960"/>
                  </a:moveTo>
                  <a:lnTo>
                    <a:pt x="1502056" y="974563"/>
                  </a:lnTo>
                  <a:lnTo>
                    <a:pt x="1499125" y="978960"/>
                  </a:lnTo>
                  <a:lnTo>
                    <a:pt x="1497293" y="978960"/>
                  </a:lnTo>
                  <a:close/>
                  <a:moveTo>
                    <a:pt x="1563970" y="908986"/>
                  </a:moveTo>
                  <a:lnTo>
                    <a:pt x="1565802" y="908253"/>
                  </a:lnTo>
                  <a:lnTo>
                    <a:pt x="1564703" y="909352"/>
                  </a:lnTo>
                  <a:lnTo>
                    <a:pt x="1563970" y="908986"/>
                  </a:lnTo>
                  <a:close/>
                  <a:moveTo>
                    <a:pt x="1169039" y="1190713"/>
                  </a:moveTo>
                  <a:lnTo>
                    <a:pt x="1169405" y="1191446"/>
                  </a:lnTo>
                  <a:lnTo>
                    <a:pt x="1167940" y="1192179"/>
                  </a:lnTo>
                  <a:lnTo>
                    <a:pt x="1169039" y="1190713"/>
                  </a:lnTo>
                  <a:close/>
                  <a:moveTo>
                    <a:pt x="1256964" y="1150414"/>
                  </a:moveTo>
                  <a:lnTo>
                    <a:pt x="1256231" y="1151879"/>
                  </a:lnTo>
                  <a:lnTo>
                    <a:pt x="1251102" y="1153345"/>
                  </a:lnTo>
                  <a:lnTo>
                    <a:pt x="1256964" y="1150414"/>
                  </a:lnTo>
                  <a:close/>
                  <a:moveTo>
                    <a:pt x="1553345" y="915946"/>
                  </a:moveTo>
                  <a:cubicBezTo>
                    <a:pt x="1554078" y="915946"/>
                    <a:pt x="1554445" y="916679"/>
                    <a:pt x="1555177" y="916679"/>
                  </a:cubicBezTo>
                  <a:cubicBezTo>
                    <a:pt x="1556276" y="916679"/>
                    <a:pt x="1557376" y="915580"/>
                    <a:pt x="1558475" y="915214"/>
                  </a:cubicBezTo>
                  <a:lnTo>
                    <a:pt x="1544919" y="927304"/>
                  </a:lnTo>
                  <a:lnTo>
                    <a:pt x="1553345" y="915946"/>
                  </a:lnTo>
                  <a:close/>
                  <a:moveTo>
                    <a:pt x="1178564" y="1185584"/>
                  </a:moveTo>
                  <a:cubicBezTo>
                    <a:pt x="1178930" y="1184851"/>
                    <a:pt x="1178564" y="1183752"/>
                    <a:pt x="1178564" y="1182653"/>
                  </a:cubicBezTo>
                  <a:lnTo>
                    <a:pt x="1192119" y="1178623"/>
                  </a:lnTo>
                  <a:lnTo>
                    <a:pt x="1176732" y="1187049"/>
                  </a:lnTo>
                  <a:cubicBezTo>
                    <a:pt x="1177099" y="1186683"/>
                    <a:pt x="1178198" y="1186317"/>
                    <a:pt x="1178564" y="1185584"/>
                  </a:cubicBezTo>
                  <a:close/>
                  <a:moveTo>
                    <a:pt x="1510848" y="985188"/>
                  </a:moveTo>
                  <a:lnTo>
                    <a:pt x="1634310" y="980425"/>
                  </a:lnTo>
                  <a:lnTo>
                    <a:pt x="1466153" y="1037210"/>
                  </a:lnTo>
                  <a:lnTo>
                    <a:pt x="1510848" y="985188"/>
                  </a:lnTo>
                  <a:close/>
                  <a:moveTo>
                    <a:pt x="1574228" y="895431"/>
                  </a:moveTo>
                  <a:cubicBezTo>
                    <a:pt x="1573861" y="896163"/>
                    <a:pt x="1573495" y="897262"/>
                    <a:pt x="1573495" y="898361"/>
                  </a:cubicBezTo>
                  <a:cubicBezTo>
                    <a:pt x="1571663" y="898728"/>
                    <a:pt x="1569465" y="899460"/>
                    <a:pt x="1567267" y="900193"/>
                  </a:cubicBezTo>
                  <a:lnTo>
                    <a:pt x="1574594" y="893233"/>
                  </a:lnTo>
                  <a:lnTo>
                    <a:pt x="1575327" y="895431"/>
                  </a:lnTo>
                  <a:cubicBezTo>
                    <a:pt x="1574961" y="895431"/>
                    <a:pt x="1574228" y="895431"/>
                    <a:pt x="1574228" y="895431"/>
                  </a:cubicBezTo>
                  <a:lnTo>
                    <a:pt x="1574228" y="895431"/>
                  </a:lnTo>
                  <a:close/>
                  <a:moveTo>
                    <a:pt x="1394714" y="956612"/>
                  </a:moveTo>
                  <a:cubicBezTo>
                    <a:pt x="1394714" y="955879"/>
                    <a:pt x="1395080" y="955147"/>
                    <a:pt x="1394714" y="954414"/>
                  </a:cubicBezTo>
                  <a:cubicBezTo>
                    <a:pt x="1393615" y="951483"/>
                    <a:pt x="1389951" y="949651"/>
                    <a:pt x="1387020" y="951117"/>
                  </a:cubicBezTo>
                  <a:cubicBezTo>
                    <a:pt x="1386287" y="951483"/>
                    <a:pt x="1386287" y="951849"/>
                    <a:pt x="1385921" y="952216"/>
                  </a:cubicBezTo>
                  <a:lnTo>
                    <a:pt x="1384089" y="951849"/>
                  </a:lnTo>
                  <a:lnTo>
                    <a:pt x="1341592" y="899827"/>
                  </a:lnTo>
                  <a:lnTo>
                    <a:pt x="1422190" y="947453"/>
                  </a:lnTo>
                  <a:lnTo>
                    <a:pt x="1394714" y="956612"/>
                  </a:lnTo>
                  <a:close/>
                  <a:moveTo>
                    <a:pt x="1267588" y="1034646"/>
                  </a:moveTo>
                  <a:lnTo>
                    <a:pt x="1267588" y="1036477"/>
                  </a:lnTo>
                  <a:cubicBezTo>
                    <a:pt x="1267222" y="1036844"/>
                    <a:pt x="1266489" y="1036844"/>
                    <a:pt x="1266123" y="1037210"/>
                  </a:cubicBezTo>
                  <a:cubicBezTo>
                    <a:pt x="1263925" y="1039775"/>
                    <a:pt x="1264291" y="1043438"/>
                    <a:pt x="1266856" y="1045636"/>
                  </a:cubicBezTo>
                  <a:cubicBezTo>
                    <a:pt x="1267588" y="1046003"/>
                    <a:pt x="1267955" y="1046369"/>
                    <a:pt x="1268687" y="1046369"/>
                  </a:cubicBezTo>
                  <a:lnTo>
                    <a:pt x="1251469" y="1069083"/>
                  </a:lnTo>
                  <a:lnTo>
                    <a:pt x="1232418" y="977494"/>
                  </a:lnTo>
                  <a:lnTo>
                    <a:pt x="1267588" y="1034646"/>
                  </a:lnTo>
                  <a:close/>
                  <a:moveTo>
                    <a:pt x="1155484" y="1196575"/>
                  </a:moveTo>
                  <a:cubicBezTo>
                    <a:pt x="1154385" y="1196208"/>
                    <a:pt x="1153286" y="1196208"/>
                    <a:pt x="1152553" y="1196575"/>
                  </a:cubicBezTo>
                  <a:cubicBezTo>
                    <a:pt x="1152553" y="1196575"/>
                    <a:pt x="1152186" y="1196941"/>
                    <a:pt x="1152186" y="1196941"/>
                  </a:cubicBezTo>
                  <a:lnTo>
                    <a:pt x="1150354" y="1195842"/>
                  </a:lnTo>
                  <a:lnTo>
                    <a:pt x="1159513" y="1191446"/>
                  </a:lnTo>
                  <a:cubicBezTo>
                    <a:pt x="1158048" y="1192911"/>
                    <a:pt x="1156583" y="1194743"/>
                    <a:pt x="1155484" y="1196575"/>
                  </a:cubicBezTo>
                  <a:lnTo>
                    <a:pt x="1155484" y="1196575"/>
                  </a:lnTo>
                  <a:close/>
                  <a:moveTo>
                    <a:pt x="1321443" y="1140156"/>
                  </a:moveTo>
                  <a:lnTo>
                    <a:pt x="1213368" y="1280470"/>
                  </a:lnTo>
                  <a:lnTo>
                    <a:pt x="1258063" y="1165801"/>
                  </a:lnTo>
                  <a:lnTo>
                    <a:pt x="1321443" y="1140156"/>
                  </a:lnTo>
                  <a:close/>
                  <a:moveTo>
                    <a:pt x="1337562" y="1126235"/>
                  </a:moveTo>
                  <a:lnTo>
                    <a:pt x="1363940" y="1046003"/>
                  </a:lnTo>
                  <a:lnTo>
                    <a:pt x="1448202" y="1047468"/>
                  </a:lnTo>
                  <a:cubicBezTo>
                    <a:pt x="1448568" y="1048567"/>
                    <a:pt x="1449301" y="1050033"/>
                    <a:pt x="1450033" y="1050765"/>
                  </a:cubicBezTo>
                  <a:cubicBezTo>
                    <a:pt x="1450033" y="1050765"/>
                    <a:pt x="1450033" y="1050765"/>
                    <a:pt x="1450400" y="1050765"/>
                  </a:cubicBezTo>
                  <a:lnTo>
                    <a:pt x="1427319" y="1134661"/>
                  </a:lnTo>
                  <a:lnTo>
                    <a:pt x="1340493" y="1129165"/>
                  </a:lnTo>
                  <a:cubicBezTo>
                    <a:pt x="1340493" y="1129165"/>
                    <a:pt x="1340493" y="1129165"/>
                    <a:pt x="1340493" y="1128799"/>
                  </a:cubicBezTo>
                  <a:cubicBezTo>
                    <a:pt x="1339394" y="1127700"/>
                    <a:pt x="1338295" y="1127334"/>
                    <a:pt x="1337562" y="1126235"/>
                  </a:cubicBezTo>
                  <a:lnTo>
                    <a:pt x="1337562" y="1126235"/>
                  </a:lnTo>
                  <a:close/>
                  <a:moveTo>
                    <a:pt x="1507918" y="978593"/>
                  </a:moveTo>
                  <a:lnTo>
                    <a:pt x="1507918" y="978593"/>
                  </a:lnTo>
                  <a:lnTo>
                    <a:pt x="1525869" y="953315"/>
                  </a:lnTo>
                  <a:lnTo>
                    <a:pt x="1542721" y="938294"/>
                  </a:lnTo>
                  <a:lnTo>
                    <a:pt x="1507918" y="978593"/>
                  </a:lnTo>
                  <a:close/>
                  <a:moveTo>
                    <a:pt x="1222893" y="1169464"/>
                  </a:moveTo>
                  <a:lnTo>
                    <a:pt x="1252934" y="1160306"/>
                  </a:lnTo>
                  <a:lnTo>
                    <a:pt x="1252934" y="1160672"/>
                  </a:lnTo>
                  <a:lnTo>
                    <a:pt x="1203476" y="1180455"/>
                  </a:lnTo>
                  <a:lnTo>
                    <a:pt x="1222893" y="1169464"/>
                  </a:lnTo>
                  <a:close/>
                  <a:moveTo>
                    <a:pt x="1326205" y="943790"/>
                  </a:moveTo>
                  <a:lnTo>
                    <a:pt x="1310818" y="940492"/>
                  </a:lnTo>
                  <a:lnTo>
                    <a:pt x="1311185" y="939760"/>
                  </a:lnTo>
                  <a:lnTo>
                    <a:pt x="1326205" y="943790"/>
                  </a:lnTo>
                  <a:close/>
                  <a:moveTo>
                    <a:pt x="1304224" y="939027"/>
                  </a:moveTo>
                  <a:lnTo>
                    <a:pt x="1292867" y="936462"/>
                  </a:lnTo>
                  <a:lnTo>
                    <a:pt x="1292501" y="934997"/>
                  </a:lnTo>
                  <a:lnTo>
                    <a:pt x="1304590" y="937928"/>
                  </a:lnTo>
                  <a:lnTo>
                    <a:pt x="1304224" y="939027"/>
                  </a:lnTo>
                  <a:close/>
                  <a:moveTo>
                    <a:pt x="1281876" y="942691"/>
                  </a:moveTo>
                  <a:lnTo>
                    <a:pt x="1282975" y="943423"/>
                  </a:lnTo>
                  <a:lnTo>
                    <a:pt x="1281510" y="955147"/>
                  </a:lnTo>
                  <a:lnTo>
                    <a:pt x="1280777" y="955147"/>
                  </a:lnTo>
                  <a:lnTo>
                    <a:pt x="1281876" y="942691"/>
                  </a:lnTo>
                  <a:close/>
                  <a:moveTo>
                    <a:pt x="1280777" y="961741"/>
                  </a:moveTo>
                  <a:lnTo>
                    <a:pt x="1278945" y="977128"/>
                  </a:lnTo>
                  <a:lnTo>
                    <a:pt x="1280044" y="961741"/>
                  </a:lnTo>
                  <a:lnTo>
                    <a:pt x="1280777" y="961741"/>
                  </a:lnTo>
                  <a:close/>
                  <a:moveTo>
                    <a:pt x="1501689" y="1472074"/>
                  </a:moveTo>
                  <a:lnTo>
                    <a:pt x="1504620" y="1487461"/>
                  </a:lnTo>
                  <a:lnTo>
                    <a:pt x="1498392" y="1512007"/>
                  </a:lnTo>
                  <a:lnTo>
                    <a:pt x="1493263" y="1519334"/>
                  </a:lnTo>
                  <a:lnTo>
                    <a:pt x="1449667" y="1485263"/>
                  </a:lnTo>
                  <a:lnTo>
                    <a:pt x="1501689" y="1472074"/>
                  </a:lnTo>
                  <a:close/>
                  <a:moveTo>
                    <a:pt x="1485936" y="1562198"/>
                  </a:moveTo>
                  <a:cubicBezTo>
                    <a:pt x="1485570" y="1562198"/>
                    <a:pt x="1485203" y="1562564"/>
                    <a:pt x="1484837" y="1562930"/>
                  </a:cubicBezTo>
                  <a:lnTo>
                    <a:pt x="1471282" y="1563663"/>
                  </a:lnTo>
                  <a:lnTo>
                    <a:pt x="1493996" y="1530691"/>
                  </a:lnTo>
                  <a:lnTo>
                    <a:pt x="1485936" y="1562198"/>
                  </a:lnTo>
                  <a:close/>
                  <a:moveTo>
                    <a:pt x="1483738" y="1569525"/>
                  </a:moveTo>
                  <a:cubicBezTo>
                    <a:pt x="1484471" y="1570624"/>
                    <a:pt x="1485203" y="1571356"/>
                    <a:pt x="1486669" y="1572089"/>
                  </a:cubicBezTo>
                  <a:cubicBezTo>
                    <a:pt x="1487401" y="1572089"/>
                    <a:pt x="1487768" y="1572455"/>
                    <a:pt x="1488501" y="1572455"/>
                  </a:cubicBezTo>
                  <a:cubicBezTo>
                    <a:pt x="1489966" y="1572455"/>
                    <a:pt x="1491432" y="1571723"/>
                    <a:pt x="1492164" y="1570624"/>
                  </a:cubicBezTo>
                  <a:lnTo>
                    <a:pt x="1553345" y="1573921"/>
                  </a:lnTo>
                  <a:lnTo>
                    <a:pt x="1491065" y="1631072"/>
                  </a:lnTo>
                  <a:cubicBezTo>
                    <a:pt x="1489233" y="1630340"/>
                    <a:pt x="1487401" y="1630340"/>
                    <a:pt x="1485570" y="1631439"/>
                  </a:cubicBezTo>
                  <a:cubicBezTo>
                    <a:pt x="1485203" y="1631439"/>
                    <a:pt x="1485203" y="1632171"/>
                    <a:pt x="1484837" y="1632171"/>
                  </a:cubicBezTo>
                  <a:lnTo>
                    <a:pt x="1440508" y="1609457"/>
                  </a:lnTo>
                  <a:lnTo>
                    <a:pt x="1466886" y="1570990"/>
                  </a:lnTo>
                  <a:lnTo>
                    <a:pt x="1483738" y="1569525"/>
                  </a:lnTo>
                  <a:close/>
                  <a:moveTo>
                    <a:pt x="2005794" y="1262519"/>
                  </a:moveTo>
                  <a:lnTo>
                    <a:pt x="2021914" y="1250063"/>
                  </a:lnTo>
                  <a:lnTo>
                    <a:pt x="2024845" y="1258855"/>
                  </a:lnTo>
                  <a:lnTo>
                    <a:pt x="2005794" y="1262519"/>
                  </a:lnTo>
                  <a:close/>
                  <a:moveTo>
                    <a:pt x="1990041" y="1274975"/>
                  </a:moveTo>
                  <a:cubicBezTo>
                    <a:pt x="1990774" y="1275341"/>
                    <a:pt x="1991873" y="1276074"/>
                    <a:pt x="1992606" y="1276074"/>
                  </a:cubicBezTo>
                  <a:cubicBezTo>
                    <a:pt x="1994437" y="1276074"/>
                    <a:pt x="1996636" y="1275341"/>
                    <a:pt x="1998101" y="1273876"/>
                  </a:cubicBezTo>
                  <a:cubicBezTo>
                    <a:pt x="1998834" y="1272777"/>
                    <a:pt x="1999200" y="1271678"/>
                    <a:pt x="1999567" y="1270579"/>
                  </a:cubicBezTo>
                  <a:lnTo>
                    <a:pt x="2027043" y="1265450"/>
                  </a:lnTo>
                  <a:lnTo>
                    <a:pt x="2042796" y="1313809"/>
                  </a:lnTo>
                  <a:lnTo>
                    <a:pt x="1963664" y="1296224"/>
                  </a:lnTo>
                  <a:lnTo>
                    <a:pt x="1990041" y="1274975"/>
                  </a:lnTo>
                  <a:close/>
                  <a:moveTo>
                    <a:pt x="2223043" y="1092530"/>
                  </a:moveTo>
                  <a:lnTo>
                    <a:pt x="2221578" y="1103887"/>
                  </a:lnTo>
                  <a:lnTo>
                    <a:pt x="2213518" y="1100223"/>
                  </a:lnTo>
                  <a:lnTo>
                    <a:pt x="2223043" y="1092530"/>
                  </a:lnTo>
                  <a:close/>
                  <a:moveTo>
                    <a:pt x="2432965" y="1127700"/>
                  </a:moveTo>
                  <a:lnTo>
                    <a:pt x="2439559" y="1137958"/>
                  </a:lnTo>
                  <a:lnTo>
                    <a:pt x="2430767" y="1139057"/>
                  </a:lnTo>
                  <a:lnTo>
                    <a:pt x="2432965" y="1127700"/>
                  </a:lnTo>
                  <a:close/>
                  <a:moveTo>
                    <a:pt x="2565952" y="1349711"/>
                  </a:moveTo>
                  <a:lnTo>
                    <a:pt x="2571447" y="1342384"/>
                  </a:lnTo>
                  <a:lnTo>
                    <a:pt x="2582438" y="1359237"/>
                  </a:lnTo>
                  <a:lnTo>
                    <a:pt x="2565952" y="1349711"/>
                  </a:lnTo>
                  <a:close/>
                  <a:moveTo>
                    <a:pt x="2586468" y="1369128"/>
                  </a:moveTo>
                  <a:cubicBezTo>
                    <a:pt x="2586102" y="1370227"/>
                    <a:pt x="2586468" y="1371693"/>
                    <a:pt x="2586834" y="1372792"/>
                  </a:cubicBezTo>
                  <a:cubicBezTo>
                    <a:pt x="2588300" y="1375356"/>
                    <a:pt x="2590864" y="1376822"/>
                    <a:pt x="2593795" y="1376822"/>
                  </a:cubicBezTo>
                  <a:cubicBezTo>
                    <a:pt x="2594161" y="1376822"/>
                    <a:pt x="2594161" y="1376822"/>
                    <a:pt x="2594528" y="1376822"/>
                  </a:cubicBezTo>
                  <a:lnTo>
                    <a:pt x="2612113" y="1405031"/>
                  </a:lnTo>
                  <a:lnTo>
                    <a:pt x="2531514" y="1395872"/>
                  </a:lnTo>
                  <a:lnTo>
                    <a:pt x="2561922" y="1355573"/>
                  </a:lnTo>
                  <a:lnTo>
                    <a:pt x="2586468" y="1369128"/>
                  </a:lnTo>
                  <a:close/>
                  <a:moveTo>
                    <a:pt x="2358595" y="927670"/>
                  </a:moveTo>
                  <a:lnTo>
                    <a:pt x="2430767" y="1009367"/>
                  </a:lnTo>
                  <a:cubicBezTo>
                    <a:pt x="2430767" y="1009734"/>
                    <a:pt x="2430767" y="1009734"/>
                    <a:pt x="2430767" y="1010100"/>
                  </a:cubicBezTo>
                  <a:lnTo>
                    <a:pt x="2336247" y="1061756"/>
                  </a:lnTo>
                  <a:lnTo>
                    <a:pt x="2263709" y="982257"/>
                  </a:lnTo>
                  <a:cubicBezTo>
                    <a:pt x="2263709" y="981890"/>
                    <a:pt x="2263709" y="981890"/>
                    <a:pt x="2264075" y="981524"/>
                  </a:cubicBezTo>
                  <a:lnTo>
                    <a:pt x="2358595" y="927670"/>
                  </a:lnTo>
                  <a:close/>
                  <a:moveTo>
                    <a:pt x="2276897" y="1414923"/>
                  </a:moveTo>
                  <a:lnTo>
                    <a:pt x="2246857" y="1387446"/>
                  </a:lnTo>
                  <a:lnTo>
                    <a:pt x="2239896" y="1354840"/>
                  </a:lnTo>
                  <a:lnTo>
                    <a:pt x="2280195" y="1356672"/>
                  </a:lnTo>
                  <a:cubicBezTo>
                    <a:pt x="2280561" y="1357039"/>
                    <a:pt x="2280927" y="1357771"/>
                    <a:pt x="2281660" y="1357771"/>
                  </a:cubicBezTo>
                  <a:cubicBezTo>
                    <a:pt x="2282027" y="1357771"/>
                    <a:pt x="2282759" y="1358138"/>
                    <a:pt x="2283126" y="1358138"/>
                  </a:cubicBezTo>
                  <a:cubicBezTo>
                    <a:pt x="2284958" y="1358138"/>
                    <a:pt x="2286789" y="1357039"/>
                    <a:pt x="2287522" y="1355207"/>
                  </a:cubicBezTo>
                  <a:cubicBezTo>
                    <a:pt x="2287522" y="1356306"/>
                    <a:pt x="2288621" y="1357405"/>
                    <a:pt x="2289720" y="1357771"/>
                  </a:cubicBezTo>
                  <a:cubicBezTo>
                    <a:pt x="2289720" y="1357771"/>
                    <a:pt x="2289720" y="1358138"/>
                    <a:pt x="2290086" y="1358138"/>
                  </a:cubicBezTo>
                  <a:lnTo>
                    <a:pt x="2331485" y="1370227"/>
                  </a:lnTo>
                  <a:lnTo>
                    <a:pt x="2314266" y="1398803"/>
                  </a:lnTo>
                  <a:lnTo>
                    <a:pt x="2276897" y="1414923"/>
                  </a:lnTo>
                  <a:close/>
                  <a:moveTo>
                    <a:pt x="2238064" y="1346048"/>
                  </a:moveTo>
                  <a:lnTo>
                    <a:pt x="2249421" y="1348979"/>
                  </a:lnTo>
                  <a:lnTo>
                    <a:pt x="2238796" y="1348612"/>
                  </a:lnTo>
                  <a:lnTo>
                    <a:pt x="2238064" y="1346048"/>
                  </a:lnTo>
                  <a:close/>
                  <a:moveTo>
                    <a:pt x="2229271" y="1336889"/>
                  </a:moveTo>
                  <a:lnTo>
                    <a:pt x="2222677" y="1335423"/>
                  </a:lnTo>
                  <a:lnTo>
                    <a:pt x="2214983" y="1270945"/>
                  </a:lnTo>
                  <a:lnTo>
                    <a:pt x="2229271" y="1336889"/>
                  </a:lnTo>
                  <a:close/>
                  <a:moveTo>
                    <a:pt x="2230737" y="1344216"/>
                  </a:moveTo>
                  <a:lnTo>
                    <a:pt x="2231469" y="1347880"/>
                  </a:lnTo>
                  <a:lnTo>
                    <a:pt x="2224142" y="1347513"/>
                  </a:lnTo>
                  <a:lnTo>
                    <a:pt x="2223410" y="1342384"/>
                  </a:lnTo>
                  <a:lnTo>
                    <a:pt x="2230737" y="1344216"/>
                  </a:lnTo>
                  <a:close/>
                  <a:moveTo>
                    <a:pt x="2188240" y="1333592"/>
                  </a:moveTo>
                  <a:lnTo>
                    <a:pt x="2216815" y="1340553"/>
                  </a:lnTo>
                  <a:lnTo>
                    <a:pt x="2217548" y="1347147"/>
                  </a:lnTo>
                  <a:lnTo>
                    <a:pt x="2202528" y="1346414"/>
                  </a:lnTo>
                  <a:lnTo>
                    <a:pt x="2188240" y="1333592"/>
                  </a:lnTo>
                  <a:close/>
                  <a:moveTo>
                    <a:pt x="2218281" y="1354108"/>
                  </a:moveTo>
                  <a:lnTo>
                    <a:pt x="2219380" y="1362168"/>
                  </a:lnTo>
                  <a:lnTo>
                    <a:pt x="2210221" y="1353741"/>
                  </a:lnTo>
                  <a:lnTo>
                    <a:pt x="2218281" y="1354108"/>
                  </a:lnTo>
                  <a:close/>
                  <a:moveTo>
                    <a:pt x="2224875" y="1354474"/>
                  </a:moveTo>
                  <a:lnTo>
                    <a:pt x="2232935" y="1354840"/>
                  </a:lnTo>
                  <a:lnTo>
                    <a:pt x="2238064" y="1379753"/>
                  </a:lnTo>
                  <a:lnTo>
                    <a:pt x="2226707" y="1369128"/>
                  </a:lnTo>
                  <a:lnTo>
                    <a:pt x="2224875" y="1354474"/>
                  </a:lnTo>
                  <a:close/>
                  <a:moveTo>
                    <a:pt x="2334782" y="1364366"/>
                  </a:moveTo>
                  <a:lnTo>
                    <a:pt x="2324524" y="1361435"/>
                  </a:lnTo>
                  <a:lnTo>
                    <a:pt x="2335881" y="1362534"/>
                  </a:lnTo>
                  <a:lnTo>
                    <a:pt x="2334782" y="1364366"/>
                  </a:lnTo>
                  <a:close/>
                  <a:moveTo>
                    <a:pt x="2348703" y="1368395"/>
                  </a:moveTo>
                  <a:lnTo>
                    <a:pt x="2341743" y="1366197"/>
                  </a:lnTo>
                  <a:lnTo>
                    <a:pt x="2343574" y="1362900"/>
                  </a:lnTo>
                  <a:lnTo>
                    <a:pt x="2350902" y="1363633"/>
                  </a:lnTo>
                  <a:lnTo>
                    <a:pt x="2348703" y="1368395"/>
                  </a:lnTo>
                  <a:close/>
                  <a:moveTo>
                    <a:pt x="2347604" y="1356672"/>
                  </a:moveTo>
                  <a:lnTo>
                    <a:pt x="2382408" y="1298788"/>
                  </a:lnTo>
                  <a:lnTo>
                    <a:pt x="2354198" y="1357405"/>
                  </a:lnTo>
                  <a:lnTo>
                    <a:pt x="2347604" y="1356672"/>
                  </a:lnTo>
                  <a:close/>
                  <a:moveTo>
                    <a:pt x="2338079" y="1372425"/>
                  </a:moveTo>
                  <a:lnTo>
                    <a:pt x="2345772" y="1374624"/>
                  </a:lnTo>
                  <a:lnTo>
                    <a:pt x="2339178" y="1387812"/>
                  </a:lnTo>
                  <a:lnTo>
                    <a:pt x="2324890" y="1394040"/>
                  </a:lnTo>
                  <a:lnTo>
                    <a:pt x="2338079" y="1372425"/>
                  </a:lnTo>
                  <a:close/>
                  <a:moveTo>
                    <a:pt x="2352367" y="1376455"/>
                  </a:moveTo>
                  <a:lnTo>
                    <a:pt x="2360060" y="1378654"/>
                  </a:lnTo>
                  <a:lnTo>
                    <a:pt x="2348703" y="1383416"/>
                  </a:lnTo>
                  <a:lnTo>
                    <a:pt x="2352367" y="1376455"/>
                  </a:lnTo>
                  <a:close/>
                  <a:moveTo>
                    <a:pt x="2355298" y="1370594"/>
                  </a:moveTo>
                  <a:lnTo>
                    <a:pt x="2358229" y="1364732"/>
                  </a:lnTo>
                  <a:lnTo>
                    <a:pt x="2387537" y="1367296"/>
                  </a:lnTo>
                  <a:lnTo>
                    <a:pt x="2369952" y="1374990"/>
                  </a:lnTo>
                  <a:lnTo>
                    <a:pt x="2355298" y="1370594"/>
                  </a:lnTo>
                  <a:close/>
                  <a:moveTo>
                    <a:pt x="2408419" y="1245666"/>
                  </a:moveTo>
                  <a:lnTo>
                    <a:pt x="2408785" y="1243468"/>
                  </a:lnTo>
                  <a:lnTo>
                    <a:pt x="2409518" y="1243468"/>
                  </a:lnTo>
                  <a:lnTo>
                    <a:pt x="2408419" y="1245666"/>
                  </a:lnTo>
                  <a:close/>
                  <a:moveTo>
                    <a:pt x="2401092" y="1247498"/>
                  </a:moveTo>
                  <a:lnTo>
                    <a:pt x="2399627" y="1242736"/>
                  </a:lnTo>
                  <a:lnTo>
                    <a:pt x="2402191" y="1242736"/>
                  </a:lnTo>
                  <a:lnTo>
                    <a:pt x="2401092" y="1247498"/>
                  </a:lnTo>
                  <a:close/>
                  <a:moveTo>
                    <a:pt x="2396329" y="1255192"/>
                  </a:moveTo>
                  <a:lnTo>
                    <a:pt x="2338812" y="1239072"/>
                  </a:lnTo>
                  <a:lnTo>
                    <a:pt x="2391933" y="1242369"/>
                  </a:lnTo>
                  <a:lnTo>
                    <a:pt x="2396329" y="1255192"/>
                  </a:lnTo>
                  <a:close/>
                  <a:moveTo>
                    <a:pt x="2396329" y="1262152"/>
                  </a:moveTo>
                  <a:lnTo>
                    <a:pt x="2339911" y="1355939"/>
                  </a:lnTo>
                  <a:lnTo>
                    <a:pt x="2291185" y="1351543"/>
                  </a:lnTo>
                  <a:cubicBezTo>
                    <a:pt x="2290453" y="1351543"/>
                    <a:pt x="2290086" y="1351909"/>
                    <a:pt x="2289720" y="1352276"/>
                  </a:cubicBezTo>
                  <a:cubicBezTo>
                    <a:pt x="2289354" y="1352276"/>
                    <a:pt x="2289354" y="1352276"/>
                    <a:pt x="2288987" y="1352276"/>
                  </a:cubicBezTo>
                  <a:cubicBezTo>
                    <a:pt x="2288621" y="1352276"/>
                    <a:pt x="2288987" y="1352276"/>
                    <a:pt x="2288987" y="1352276"/>
                  </a:cubicBezTo>
                  <a:lnTo>
                    <a:pt x="2288621" y="1352276"/>
                  </a:lnTo>
                  <a:cubicBezTo>
                    <a:pt x="2288254" y="1353009"/>
                    <a:pt x="2287888" y="1353375"/>
                    <a:pt x="2287888" y="1354108"/>
                  </a:cubicBezTo>
                  <a:cubicBezTo>
                    <a:pt x="2288254" y="1351909"/>
                    <a:pt x="2287156" y="1349711"/>
                    <a:pt x="2284958" y="1348979"/>
                  </a:cubicBezTo>
                  <a:cubicBezTo>
                    <a:pt x="2284591" y="1348979"/>
                    <a:pt x="2283858" y="1348612"/>
                    <a:pt x="2283492" y="1348612"/>
                  </a:cubicBezTo>
                  <a:cubicBezTo>
                    <a:pt x="2282759" y="1348612"/>
                    <a:pt x="2282027" y="1348979"/>
                    <a:pt x="2281294" y="1349345"/>
                  </a:cubicBezTo>
                  <a:lnTo>
                    <a:pt x="2236598" y="1338354"/>
                  </a:lnTo>
                  <a:lnTo>
                    <a:pt x="2213885" y="1231379"/>
                  </a:lnTo>
                  <a:lnTo>
                    <a:pt x="2213885" y="1231379"/>
                  </a:lnTo>
                  <a:lnTo>
                    <a:pt x="2306939" y="1236874"/>
                  </a:lnTo>
                  <a:lnTo>
                    <a:pt x="2396329" y="1262152"/>
                  </a:lnTo>
                  <a:close/>
                  <a:moveTo>
                    <a:pt x="2216083" y="1225151"/>
                  </a:moveTo>
                  <a:lnTo>
                    <a:pt x="2224509" y="1214526"/>
                  </a:lnTo>
                  <a:lnTo>
                    <a:pt x="2275799" y="1228814"/>
                  </a:lnTo>
                  <a:lnTo>
                    <a:pt x="2216083" y="1225151"/>
                  </a:lnTo>
                  <a:close/>
                  <a:moveTo>
                    <a:pt x="2214617" y="1215992"/>
                  </a:moveTo>
                  <a:lnTo>
                    <a:pt x="2215350" y="1211595"/>
                  </a:lnTo>
                  <a:lnTo>
                    <a:pt x="2217548" y="1212328"/>
                  </a:lnTo>
                  <a:lnTo>
                    <a:pt x="2214617" y="1215992"/>
                  </a:lnTo>
                  <a:close/>
                  <a:moveTo>
                    <a:pt x="2208023" y="1211962"/>
                  </a:moveTo>
                  <a:lnTo>
                    <a:pt x="2207656" y="1209764"/>
                  </a:lnTo>
                  <a:lnTo>
                    <a:pt x="2208389" y="1209764"/>
                  </a:lnTo>
                  <a:lnTo>
                    <a:pt x="2208023" y="1211962"/>
                  </a:lnTo>
                  <a:close/>
                  <a:moveTo>
                    <a:pt x="2398528" y="1356672"/>
                  </a:moveTo>
                  <a:cubicBezTo>
                    <a:pt x="2397062" y="1357039"/>
                    <a:pt x="2395963" y="1357405"/>
                    <a:pt x="2394864" y="1358138"/>
                  </a:cubicBezTo>
                  <a:cubicBezTo>
                    <a:pt x="2394131" y="1358870"/>
                    <a:pt x="2394131" y="1359969"/>
                    <a:pt x="2393765" y="1360702"/>
                  </a:cubicBezTo>
                  <a:lnTo>
                    <a:pt x="2361525" y="1357771"/>
                  </a:lnTo>
                  <a:lnTo>
                    <a:pt x="2405855" y="1266182"/>
                  </a:lnTo>
                  <a:lnTo>
                    <a:pt x="2408419" y="1267648"/>
                  </a:lnTo>
                  <a:lnTo>
                    <a:pt x="2398528" y="1356672"/>
                  </a:lnTo>
                  <a:close/>
                  <a:moveTo>
                    <a:pt x="2203626" y="1232478"/>
                  </a:moveTo>
                  <a:lnTo>
                    <a:pt x="2215716" y="1333592"/>
                  </a:lnTo>
                  <a:lnTo>
                    <a:pt x="2184210" y="1325898"/>
                  </a:lnTo>
                  <a:cubicBezTo>
                    <a:pt x="2184210" y="1325166"/>
                    <a:pt x="2184576" y="1324067"/>
                    <a:pt x="2184210" y="1322967"/>
                  </a:cubicBezTo>
                  <a:cubicBezTo>
                    <a:pt x="2183843" y="1321868"/>
                    <a:pt x="2182011" y="1321136"/>
                    <a:pt x="2180913" y="1320403"/>
                  </a:cubicBezTo>
                  <a:lnTo>
                    <a:pt x="2200696" y="1233210"/>
                  </a:lnTo>
                  <a:lnTo>
                    <a:pt x="2203626" y="1232478"/>
                  </a:lnTo>
                  <a:close/>
                  <a:moveTo>
                    <a:pt x="2191903" y="1346048"/>
                  </a:moveTo>
                  <a:lnTo>
                    <a:pt x="2191903" y="1346048"/>
                  </a:lnTo>
                  <a:lnTo>
                    <a:pt x="2191903" y="1346048"/>
                  </a:lnTo>
                  <a:close/>
                  <a:moveTo>
                    <a:pt x="2249421" y="1399169"/>
                  </a:moveTo>
                  <a:lnTo>
                    <a:pt x="2269937" y="1418220"/>
                  </a:lnTo>
                  <a:lnTo>
                    <a:pt x="2261877" y="1421883"/>
                  </a:lnTo>
                  <a:lnTo>
                    <a:pt x="2253817" y="1419319"/>
                  </a:lnTo>
                  <a:lnTo>
                    <a:pt x="2249421" y="1399169"/>
                  </a:lnTo>
                  <a:close/>
                  <a:moveTo>
                    <a:pt x="2271402" y="1424814"/>
                  </a:moveTo>
                  <a:lnTo>
                    <a:pt x="2275432" y="1422982"/>
                  </a:lnTo>
                  <a:lnTo>
                    <a:pt x="2278729" y="1425913"/>
                  </a:lnTo>
                  <a:lnTo>
                    <a:pt x="2275066" y="1425913"/>
                  </a:lnTo>
                  <a:lnTo>
                    <a:pt x="2271402" y="1424814"/>
                  </a:lnTo>
                  <a:close/>
                  <a:moveTo>
                    <a:pt x="2288987" y="1426280"/>
                  </a:moveTo>
                  <a:lnTo>
                    <a:pt x="2282393" y="1420052"/>
                  </a:lnTo>
                  <a:lnTo>
                    <a:pt x="2308038" y="1408695"/>
                  </a:lnTo>
                  <a:lnTo>
                    <a:pt x="2297413" y="1425913"/>
                  </a:lnTo>
                  <a:lnTo>
                    <a:pt x="2288987" y="1426280"/>
                  </a:lnTo>
                  <a:close/>
                  <a:moveTo>
                    <a:pt x="2379843" y="1377554"/>
                  </a:moveTo>
                  <a:lnTo>
                    <a:pt x="2379843" y="1377554"/>
                  </a:lnTo>
                  <a:close/>
                  <a:moveTo>
                    <a:pt x="2168823" y="1335057"/>
                  </a:moveTo>
                  <a:lnTo>
                    <a:pt x="2166991" y="1328463"/>
                  </a:lnTo>
                  <a:lnTo>
                    <a:pt x="2167724" y="1328463"/>
                  </a:lnTo>
                  <a:cubicBezTo>
                    <a:pt x="2167724" y="1329196"/>
                    <a:pt x="2167357" y="1330295"/>
                    <a:pt x="2167724" y="1331027"/>
                  </a:cubicBezTo>
                  <a:cubicBezTo>
                    <a:pt x="2169189" y="1333958"/>
                    <a:pt x="2172486" y="1336156"/>
                    <a:pt x="2175783" y="1336156"/>
                  </a:cubicBezTo>
                  <a:cubicBezTo>
                    <a:pt x="2176150" y="1336156"/>
                    <a:pt x="2176516" y="1335790"/>
                    <a:pt x="2176883" y="1335790"/>
                  </a:cubicBezTo>
                  <a:lnTo>
                    <a:pt x="2182744" y="1345682"/>
                  </a:lnTo>
                  <a:lnTo>
                    <a:pt x="2171387" y="1345315"/>
                  </a:lnTo>
                  <a:cubicBezTo>
                    <a:pt x="2171021" y="1342751"/>
                    <a:pt x="2170288" y="1339087"/>
                    <a:pt x="2168823" y="1335057"/>
                  </a:cubicBezTo>
                  <a:lnTo>
                    <a:pt x="2168823" y="1335057"/>
                  </a:lnTo>
                  <a:close/>
                  <a:moveTo>
                    <a:pt x="2199597" y="1353375"/>
                  </a:moveTo>
                  <a:lnTo>
                    <a:pt x="2220479" y="1372425"/>
                  </a:lnTo>
                  <a:lnTo>
                    <a:pt x="2223776" y="1398803"/>
                  </a:lnTo>
                  <a:lnTo>
                    <a:pt x="2205824" y="1368762"/>
                  </a:lnTo>
                  <a:lnTo>
                    <a:pt x="2196299" y="1353009"/>
                  </a:lnTo>
                  <a:lnTo>
                    <a:pt x="2199597" y="1353375"/>
                  </a:lnTo>
                  <a:close/>
                  <a:moveTo>
                    <a:pt x="2235866" y="1410893"/>
                  </a:moveTo>
                  <a:cubicBezTo>
                    <a:pt x="2234767" y="1409061"/>
                    <a:pt x="2233301" y="1407962"/>
                    <a:pt x="2231469" y="1407229"/>
                  </a:cubicBezTo>
                  <a:lnTo>
                    <a:pt x="2228172" y="1379753"/>
                  </a:lnTo>
                  <a:lnTo>
                    <a:pt x="2240995" y="1391476"/>
                  </a:lnTo>
                  <a:lnTo>
                    <a:pt x="2246490" y="1416754"/>
                  </a:lnTo>
                  <a:lnTo>
                    <a:pt x="2236232" y="1413457"/>
                  </a:lnTo>
                  <a:cubicBezTo>
                    <a:pt x="2235866" y="1412358"/>
                    <a:pt x="2236232" y="1411626"/>
                    <a:pt x="2235866" y="1410893"/>
                  </a:cubicBezTo>
                  <a:lnTo>
                    <a:pt x="2235866" y="1410893"/>
                  </a:lnTo>
                  <a:close/>
                  <a:moveTo>
                    <a:pt x="2318662" y="1404298"/>
                  </a:moveTo>
                  <a:lnTo>
                    <a:pt x="2334416" y="1397338"/>
                  </a:lnTo>
                  <a:lnTo>
                    <a:pt x="2322326" y="1422250"/>
                  </a:lnTo>
                  <a:cubicBezTo>
                    <a:pt x="2320128" y="1422250"/>
                    <a:pt x="2318296" y="1422982"/>
                    <a:pt x="2316830" y="1424448"/>
                  </a:cubicBezTo>
                  <a:cubicBezTo>
                    <a:pt x="2316098" y="1425181"/>
                    <a:pt x="2316098" y="1425913"/>
                    <a:pt x="2315731" y="1426646"/>
                  </a:cubicBezTo>
                  <a:lnTo>
                    <a:pt x="2305107" y="1426646"/>
                  </a:lnTo>
                  <a:lnTo>
                    <a:pt x="2318662" y="1404298"/>
                  </a:lnTo>
                  <a:close/>
                  <a:moveTo>
                    <a:pt x="2344307" y="1393308"/>
                  </a:moveTo>
                  <a:lnTo>
                    <a:pt x="2370318" y="1381951"/>
                  </a:lnTo>
                  <a:lnTo>
                    <a:pt x="2373615" y="1383050"/>
                  </a:lnTo>
                  <a:cubicBezTo>
                    <a:pt x="2369219" y="1386713"/>
                    <a:pt x="2364457" y="1390743"/>
                    <a:pt x="2359694" y="1394773"/>
                  </a:cubicBezTo>
                  <a:lnTo>
                    <a:pt x="2332584" y="1417487"/>
                  </a:lnTo>
                  <a:lnTo>
                    <a:pt x="2344307" y="1393308"/>
                  </a:lnTo>
                  <a:close/>
                  <a:moveTo>
                    <a:pt x="2397429" y="1372425"/>
                  </a:moveTo>
                  <a:cubicBezTo>
                    <a:pt x="2400360" y="1374990"/>
                    <a:pt x="2405122" y="1374257"/>
                    <a:pt x="2407687" y="1371326"/>
                  </a:cubicBezTo>
                  <a:cubicBezTo>
                    <a:pt x="2408419" y="1370594"/>
                    <a:pt x="2408419" y="1369861"/>
                    <a:pt x="2408785" y="1368762"/>
                  </a:cubicBezTo>
                  <a:lnTo>
                    <a:pt x="2409518" y="1368762"/>
                  </a:lnTo>
                  <a:lnTo>
                    <a:pt x="2405488" y="1374257"/>
                  </a:lnTo>
                  <a:cubicBezTo>
                    <a:pt x="2402924" y="1377554"/>
                    <a:pt x="2400726" y="1380852"/>
                    <a:pt x="2399627" y="1383050"/>
                  </a:cubicBezTo>
                  <a:lnTo>
                    <a:pt x="2388636" y="1379753"/>
                  </a:lnTo>
                  <a:lnTo>
                    <a:pt x="2397429" y="1372425"/>
                  </a:lnTo>
                  <a:close/>
                  <a:moveTo>
                    <a:pt x="2416479" y="1253726"/>
                  </a:moveTo>
                  <a:lnTo>
                    <a:pt x="2417212" y="1248597"/>
                  </a:lnTo>
                  <a:lnTo>
                    <a:pt x="2420875" y="1252627"/>
                  </a:lnTo>
                  <a:lnTo>
                    <a:pt x="2416479" y="1253726"/>
                  </a:lnTo>
                  <a:close/>
                  <a:moveTo>
                    <a:pt x="2403290" y="1236141"/>
                  </a:moveTo>
                  <a:lnTo>
                    <a:pt x="2397062" y="1235775"/>
                  </a:lnTo>
                  <a:lnTo>
                    <a:pt x="2378378" y="1181188"/>
                  </a:lnTo>
                  <a:lnTo>
                    <a:pt x="2404756" y="1229180"/>
                  </a:lnTo>
                  <a:lnTo>
                    <a:pt x="2403290" y="1236141"/>
                  </a:lnTo>
                  <a:close/>
                  <a:moveTo>
                    <a:pt x="2332584" y="1082272"/>
                  </a:moveTo>
                  <a:cubicBezTo>
                    <a:pt x="2332584" y="1082272"/>
                    <a:pt x="2332584" y="1082638"/>
                    <a:pt x="2332584" y="1082272"/>
                  </a:cubicBezTo>
                  <a:lnTo>
                    <a:pt x="2332584" y="1082272"/>
                  </a:lnTo>
                  <a:lnTo>
                    <a:pt x="2332584" y="1082272"/>
                  </a:lnTo>
                  <a:cubicBezTo>
                    <a:pt x="2332584" y="1082638"/>
                    <a:pt x="2332584" y="1082272"/>
                    <a:pt x="2332584" y="1082272"/>
                  </a:cubicBezTo>
                  <a:lnTo>
                    <a:pt x="2332584" y="1082272"/>
                  </a:lnTo>
                  <a:close/>
                  <a:moveTo>
                    <a:pt x="2333683" y="1075678"/>
                  </a:moveTo>
                  <a:cubicBezTo>
                    <a:pt x="2333316" y="1074212"/>
                    <a:pt x="2332950" y="1073113"/>
                    <a:pt x="2332217" y="1072014"/>
                  </a:cubicBezTo>
                  <a:lnTo>
                    <a:pt x="2334416" y="1070915"/>
                  </a:lnTo>
                  <a:lnTo>
                    <a:pt x="2336247" y="1072747"/>
                  </a:lnTo>
                  <a:cubicBezTo>
                    <a:pt x="2335148" y="1073479"/>
                    <a:pt x="2334416" y="1074579"/>
                    <a:pt x="2333683" y="1075678"/>
                  </a:cubicBezTo>
                  <a:lnTo>
                    <a:pt x="2333683" y="1075678"/>
                  </a:lnTo>
                  <a:close/>
                  <a:moveTo>
                    <a:pt x="2335881" y="1088866"/>
                  </a:moveTo>
                  <a:lnTo>
                    <a:pt x="2336980" y="1087767"/>
                  </a:lnTo>
                  <a:cubicBezTo>
                    <a:pt x="2337712" y="1088134"/>
                    <a:pt x="2338812" y="1088500"/>
                    <a:pt x="2339544" y="1088500"/>
                  </a:cubicBezTo>
                  <a:lnTo>
                    <a:pt x="2346139" y="1108283"/>
                  </a:lnTo>
                  <a:lnTo>
                    <a:pt x="2335881" y="1088866"/>
                  </a:lnTo>
                  <a:close/>
                  <a:moveTo>
                    <a:pt x="2325989" y="1086302"/>
                  </a:moveTo>
                  <a:cubicBezTo>
                    <a:pt x="2326355" y="1086302"/>
                    <a:pt x="2326355" y="1085935"/>
                    <a:pt x="2326722" y="1085935"/>
                  </a:cubicBezTo>
                  <a:lnTo>
                    <a:pt x="2327455" y="1087401"/>
                  </a:lnTo>
                  <a:lnTo>
                    <a:pt x="2311335" y="1102055"/>
                  </a:lnTo>
                  <a:lnTo>
                    <a:pt x="2324157" y="1085203"/>
                  </a:lnTo>
                  <a:cubicBezTo>
                    <a:pt x="2324890" y="1085569"/>
                    <a:pt x="2325257" y="1086302"/>
                    <a:pt x="2325989" y="1086302"/>
                  </a:cubicBezTo>
                  <a:lnTo>
                    <a:pt x="2325989" y="1086302"/>
                  </a:lnTo>
                  <a:close/>
                  <a:moveTo>
                    <a:pt x="2330752" y="1093629"/>
                  </a:moveTo>
                  <a:lnTo>
                    <a:pt x="2359694" y="1146750"/>
                  </a:lnTo>
                  <a:lnTo>
                    <a:pt x="2389735" y="1235408"/>
                  </a:lnTo>
                  <a:lnTo>
                    <a:pt x="2308038" y="1230646"/>
                  </a:lnTo>
                  <a:lnTo>
                    <a:pt x="2228905" y="1208665"/>
                  </a:lnTo>
                  <a:lnTo>
                    <a:pt x="2286789" y="1133928"/>
                  </a:lnTo>
                  <a:lnTo>
                    <a:pt x="2330752" y="1093629"/>
                  </a:lnTo>
                  <a:close/>
                  <a:moveTo>
                    <a:pt x="2221578" y="1206467"/>
                  </a:moveTo>
                  <a:lnTo>
                    <a:pt x="2215716" y="1204635"/>
                  </a:lnTo>
                  <a:lnTo>
                    <a:pt x="2216449" y="1197674"/>
                  </a:lnTo>
                  <a:lnTo>
                    <a:pt x="2257114" y="1160672"/>
                  </a:lnTo>
                  <a:lnTo>
                    <a:pt x="2221578" y="1206467"/>
                  </a:lnTo>
                  <a:close/>
                  <a:moveTo>
                    <a:pt x="2197399" y="1217091"/>
                  </a:moveTo>
                  <a:lnTo>
                    <a:pt x="2193735" y="1214893"/>
                  </a:lnTo>
                  <a:lnTo>
                    <a:pt x="2198497" y="1211962"/>
                  </a:lnTo>
                  <a:lnTo>
                    <a:pt x="2197399" y="1217091"/>
                  </a:lnTo>
                  <a:close/>
                  <a:moveTo>
                    <a:pt x="2412449" y="1376455"/>
                  </a:moveTo>
                  <a:lnTo>
                    <a:pt x="2416113" y="1371326"/>
                  </a:lnTo>
                  <a:cubicBezTo>
                    <a:pt x="2416479" y="1371326"/>
                    <a:pt x="2417212" y="1370960"/>
                    <a:pt x="2417578" y="1370594"/>
                  </a:cubicBezTo>
                  <a:lnTo>
                    <a:pt x="2421242" y="1371693"/>
                  </a:lnTo>
                  <a:lnTo>
                    <a:pt x="2412449" y="1376455"/>
                  </a:lnTo>
                  <a:close/>
                  <a:moveTo>
                    <a:pt x="2425638" y="1365831"/>
                  </a:moveTo>
                  <a:lnTo>
                    <a:pt x="2449085" y="1356306"/>
                  </a:lnTo>
                  <a:lnTo>
                    <a:pt x="2429668" y="1366930"/>
                  </a:lnTo>
                  <a:lnTo>
                    <a:pt x="2425638" y="1365831"/>
                  </a:lnTo>
                  <a:close/>
                  <a:moveTo>
                    <a:pt x="2481324" y="1335790"/>
                  </a:moveTo>
                  <a:lnTo>
                    <a:pt x="2446520" y="1346781"/>
                  </a:lnTo>
                  <a:cubicBezTo>
                    <a:pt x="2431500" y="1351543"/>
                    <a:pt x="2416479" y="1356306"/>
                    <a:pt x="2407687" y="1359237"/>
                  </a:cubicBezTo>
                  <a:cubicBezTo>
                    <a:pt x="2407687" y="1359237"/>
                    <a:pt x="2407687" y="1358870"/>
                    <a:pt x="2407320" y="1358504"/>
                  </a:cubicBezTo>
                  <a:cubicBezTo>
                    <a:pt x="2406954" y="1358138"/>
                    <a:pt x="2405855" y="1358138"/>
                    <a:pt x="2405122" y="1357771"/>
                  </a:cubicBezTo>
                  <a:lnTo>
                    <a:pt x="2414647" y="1271678"/>
                  </a:lnTo>
                  <a:lnTo>
                    <a:pt x="2442124" y="1287065"/>
                  </a:lnTo>
                  <a:lnTo>
                    <a:pt x="2451649" y="1321868"/>
                  </a:lnTo>
                  <a:cubicBezTo>
                    <a:pt x="2449818" y="1323334"/>
                    <a:pt x="2448718" y="1325532"/>
                    <a:pt x="2449085" y="1328096"/>
                  </a:cubicBezTo>
                  <a:cubicBezTo>
                    <a:pt x="2449451" y="1332126"/>
                    <a:pt x="2452748" y="1335057"/>
                    <a:pt x="2456778" y="1335057"/>
                  </a:cubicBezTo>
                  <a:lnTo>
                    <a:pt x="2457511" y="1335057"/>
                  </a:lnTo>
                  <a:cubicBezTo>
                    <a:pt x="2459709" y="1335057"/>
                    <a:pt x="2461541" y="1333958"/>
                    <a:pt x="2462640" y="1332493"/>
                  </a:cubicBezTo>
                  <a:cubicBezTo>
                    <a:pt x="2463739" y="1331027"/>
                    <a:pt x="2464472" y="1328829"/>
                    <a:pt x="2464472" y="1326997"/>
                  </a:cubicBezTo>
                  <a:cubicBezTo>
                    <a:pt x="2464105" y="1325532"/>
                    <a:pt x="2463739" y="1324433"/>
                    <a:pt x="2462640" y="1323334"/>
                  </a:cubicBezTo>
                  <a:lnTo>
                    <a:pt x="2469234" y="1310145"/>
                  </a:lnTo>
                  <a:lnTo>
                    <a:pt x="2488651" y="1333225"/>
                  </a:lnTo>
                  <a:lnTo>
                    <a:pt x="2481324" y="1335790"/>
                  </a:lnTo>
                  <a:close/>
                  <a:moveTo>
                    <a:pt x="2463739" y="1304283"/>
                  </a:moveTo>
                  <a:lnTo>
                    <a:pt x="2457145" y="1317838"/>
                  </a:lnTo>
                  <a:lnTo>
                    <a:pt x="2450184" y="1292194"/>
                  </a:lnTo>
                  <a:lnTo>
                    <a:pt x="2456412" y="1295491"/>
                  </a:lnTo>
                  <a:lnTo>
                    <a:pt x="2463739" y="1304283"/>
                  </a:lnTo>
                  <a:close/>
                  <a:moveTo>
                    <a:pt x="2439559" y="1277906"/>
                  </a:moveTo>
                  <a:lnTo>
                    <a:pt x="2415380" y="1264351"/>
                  </a:lnTo>
                  <a:lnTo>
                    <a:pt x="2415746" y="1261053"/>
                  </a:lnTo>
                  <a:lnTo>
                    <a:pt x="2425638" y="1258855"/>
                  </a:lnTo>
                  <a:lnTo>
                    <a:pt x="2438460" y="1274242"/>
                  </a:lnTo>
                  <a:lnTo>
                    <a:pt x="2439559" y="1277906"/>
                  </a:lnTo>
                  <a:close/>
                  <a:moveTo>
                    <a:pt x="2187140" y="1218922"/>
                  </a:moveTo>
                  <a:lnTo>
                    <a:pt x="2195567" y="1224052"/>
                  </a:lnTo>
                  <a:lnTo>
                    <a:pt x="2194834" y="1227349"/>
                  </a:lnTo>
                  <a:lnTo>
                    <a:pt x="2167724" y="1232478"/>
                  </a:lnTo>
                  <a:lnTo>
                    <a:pt x="2169922" y="1229180"/>
                  </a:lnTo>
                  <a:lnTo>
                    <a:pt x="2187140" y="1218922"/>
                  </a:lnTo>
                  <a:close/>
                  <a:moveTo>
                    <a:pt x="2153070" y="1242003"/>
                  </a:moveTo>
                  <a:lnTo>
                    <a:pt x="2138049" y="1263984"/>
                  </a:lnTo>
                  <a:lnTo>
                    <a:pt x="2136217" y="1249330"/>
                  </a:lnTo>
                  <a:lnTo>
                    <a:pt x="2146109" y="1243468"/>
                  </a:lnTo>
                  <a:lnTo>
                    <a:pt x="2153070" y="1242003"/>
                  </a:lnTo>
                  <a:close/>
                  <a:moveTo>
                    <a:pt x="2131821" y="1267648"/>
                  </a:moveTo>
                  <a:cubicBezTo>
                    <a:pt x="2130722" y="1268380"/>
                    <a:pt x="2129623" y="1269113"/>
                    <a:pt x="2128890" y="1270212"/>
                  </a:cubicBezTo>
                  <a:cubicBezTo>
                    <a:pt x="2127058" y="1273876"/>
                    <a:pt x="2128890" y="1278638"/>
                    <a:pt x="2132553" y="1280470"/>
                  </a:cubicBezTo>
                  <a:cubicBezTo>
                    <a:pt x="2132553" y="1280470"/>
                    <a:pt x="2132553" y="1280470"/>
                    <a:pt x="2132553" y="1280470"/>
                  </a:cubicBezTo>
                  <a:cubicBezTo>
                    <a:pt x="2133653" y="1280837"/>
                    <a:pt x="2134752" y="1281203"/>
                    <a:pt x="2135484" y="1281203"/>
                  </a:cubicBezTo>
                  <a:cubicBezTo>
                    <a:pt x="2138415" y="1281203"/>
                    <a:pt x="2141346" y="1279371"/>
                    <a:pt x="2142445" y="1276807"/>
                  </a:cubicBezTo>
                  <a:cubicBezTo>
                    <a:pt x="2143178" y="1274609"/>
                    <a:pt x="2143178" y="1272410"/>
                    <a:pt x="2142079" y="1270212"/>
                  </a:cubicBezTo>
                  <a:lnTo>
                    <a:pt x="2162229" y="1240538"/>
                  </a:lnTo>
                  <a:lnTo>
                    <a:pt x="2193002" y="1234676"/>
                  </a:lnTo>
                  <a:lnTo>
                    <a:pt x="2173952" y="1318937"/>
                  </a:lnTo>
                  <a:cubicBezTo>
                    <a:pt x="2173219" y="1318937"/>
                    <a:pt x="2172120" y="1318571"/>
                    <a:pt x="2171387" y="1318937"/>
                  </a:cubicBezTo>
                  <a:cubicBezTo>
                    <a:pt x="2171387" y="1318937"/>
                    <a:pt x="2171021" y="1319304"/>
                    <a:pt x="2171021" y="1319304"/>
                  </a:cubicBezTo>
                  <a:cubicBezTo>
                    <a:pt x="2163694" y="1313809"/>
                    <a:pt x="2151604" y="1304650"/>
                    <a:pt x="2138415" y="1294758"/>
                  </a:cubicBezTo>
                  <a:lnTo>
                    <a:pt x="2109107" y="1272777"/>
                  </a:lnTo>
                  <a:lnTo>
                    <a:pt x="2103978" y="1268380"/>
                  </a:lnTo>
                  <a:lnTo>
                    <a:pt x="2129989" y="1252993"/>
                  </a:lnTo>
                  <a:lnTo>
                    <a:pt x="2131821" y="1267648"/>
                  </a:lnTo>
                  <a:close/>
                  <a:moveTo>
                    <a:pt x="2152337" y="1320037"/>
                  </a:moveTo>
                  <a:lnTo>
                    <a:pt x="2147941" y="1320037"/>
                  </a:lnTo>
                  <a:lnTo>
                    <a:pt x="2132920" y="1303551"/>
                  </a:lnTo>
                  <a:lnTo>
                    <a:pt x="2152337" y="1320037"/>
                  </a:lnTo>
                  <a:close/>
                  <a:moveTo>
                    <a:pt x="2158198" y="1326997"/>
                  </a:moveTo>
                  <a:cubicBezTo>
                    <a:pt x="2158565" y="1327364"/>
                    <a:pt x="2158931" y="1327730"/>
                    <a:pt x="2159297" y="1328096"/>
                  </a:cubicBezTo>
                  <a:lnTo>
                    <a:pt x="2160763" y="1334324"/>
                  </a:lnTo>
                  <a:lnTo>
                    <a:pt x="2154168" y="1326997"/>
                  </a:lnTo>
                  <a:lnTo>
                    <a:pt x="2158198" y="1326997"/>
                  </a:lnTo>
                  <a:close/>
                  <a:moveTo>
                    <a:pt x="2160030" y="1342751"/>
                  </a:moveTo>
                  <a:lnTo>
                    <a:pt x="2081630" y="1323334"/>
                  </a:lnTo>
                  <a:lnTo>
                    <a:pt x="2145010" y="1326265"/>
                  </a:lnTo>
                  <a:lnTo>
                    <a:pt x="2160030" y="1342751"/>
                  </a:lnTo>
                  <a:close/>
                  <a:moveTo>
                    <a:pt x="2187507" y="1353009"/>
                  </a:moveTo>
                  <a:cubicBezTo>
                    <a:pt x="2191170" y="1359237"/>
                    <a:pt x="2195200" y="1365831"/>
                    <a:pt x="2199597" y="1372792"/>
                  </a:cubicBezTo>
                  <a:lnTo>
                    <a:pt x="2207290" y="1385248"/>
                  </a:lnTo>
                  <a:lnTo>
                    <a:pt x="2177982" y="1352642"/>
                  </a:lnTo>
                  <a:lnTo>
                    <a:pt x="2187507" y="1353009"/>
                  </a:lnTo>
                  <a:close/>
                  <a:moveTo>
                    <a:pt x="2247955" y="1424448"/>
                  </a:moveTo>
                  <a:lnTo>
                    <a:pt x="2247955" y="1424448"/>
                  </a:lnTo>
                  <a:cubicBezTo>
                    <a:pt x="2247955" y="1424448"/>
                    <a:pt x="2247589" y="1424448"/>
                    <a:pt x="2247955" y="1424448"/>
                  </a:cubicBezTo>
                  <a:cubicBezTo>
                    <a:pt x="2247589" y="1424448"/>
                    <a:pt x="2247223" y="1425913"/>
                    <a:pt x="2246857" y="1426646"/>
                  </a:cubicBezTo>
                  <a:lnTo>
                    <a:pt x="2242460" y="1422616"/>
                  </a:lnTo>
                  <a:lnTo>
                    <a:pt x="2247955" y="1424448"/>
                  </a:lnTo>
                  <a:close/>
                  <a:moveTo>
                    <a:pt x="2264441" y="1453024"/>
                  </a:moveTo>
                  <a:lnTo>
                    <a:pt x="2173219" y="1494422"/>
                  </a:lnTo>
                  <a:lnTo>
                    <a:pt x="2247955" y="1437270"/>
                  </a:lnTo>
                  <a:lnTo>
                    <a:pt x="2264441" y="1453024"/>
                  </a:lnTo>
                  <a:close/>
                  <a:moveTo>
                    <a:pt x="2255649" y="1435072"/>
                  </a:moveTo>
                  <a:cubicBezTo>
                    <a:pt x="2256015" y="1434706"/>
                    <a:pt x="2256748" y="1434706"/>
                    <a:pt x="2257114" y="1434339"/>
                  </a:cubicBezTo>
                  <a:cubicBezTo>
                    <a:pt x="2257481" y="1433973"/>
                    <a:pt x="2257481" y="1433240"/>
                    <a:pt x="2257847" y="1432874"/>
                  </a:cubicBezTo>
                  <a:lnTo>
                    <a:pt x="2273600" y="1433240"/>
                  </a:lnTo>
                  <a:lnTo>
                    <a:pt x="2288987" y="1438369"/>
                  </a:lnTo>
                  <a:cubicBezTo>
                    <a:pt x="2288987" y="1438736"/>
                    <a:pt x="2288987" y="1439468"/>
                    <a:pt x="2288987" y="1439835"/>
                  </a:cubicBezTo>
                  <a:cubicBezTo>
                    <a:pt x="2289354" y="1440201"/>
                    <a:pt x="2289720" y="1440567"/>
                    <a:pt x="2290086" y="1440934"/>
                  </a:cubicBezTo>
                  <a:lnTo>
                    <a:pt x="2271036" y="1449726"/>
                  </a:lnTo>
                  <a:lnTo>
                    <a:pt x="2255649" y="1435072"/>
                  </a:lnTo>
                  <a:close/>
                  <a:moveTo>
                    <a:pt x="2297047" y="1445330"/>
                  </a:moveTo>
                  <a:lnTo>
                    <a:pt x="2349070" y="1523730"/>
                  </a:lnTo>
                  <a:lnTo>
                    <a:pt x="2276531" y="1454855"/>
                  </a:lnTo>
                  <a:lnTo>
                    <a:pt x="2297047" y="1445330"/>
                  </a:lnTo>
                  <a:close/>
                  <a:moveTo>
                    <a:pt x="2301810" y="1435805"/>
                  </a:moveTo>
                  <a:cubicBezTo>
                    <a:pt x="2301810" y="1435072"/>
                    <a:pt x="2302176" y="1434339"/>
                    <a:pt x="2301810" y="1433607"/>
                  </a:cubicBezTo>
                  <a:cubicBezTo>
                    <a:pt x="2301810" y="1433607"/>
                    <a:pt x="2301810" y="1433607"/>
                    <a:pt x="2301444" y="1433607"/>
                  </a:cubicBezTo>
                  <a:lnTo>
                    <a:pt x="2301444" y="1433607"/>
                  </a:lnTo>
                  <a:lnTo>
                    <a:pt x="2307305" y="1433607"/>
                  </a:lnTo>
                  <a:lnTo>
                    <a:pt x="2301810" y="1435805"/>
                  </a:lnTo>
                  <a:close/>
                  <a:moveTo>
                    <a:pt x="2364090" y="1400268"/>
                  </a:moveTo>
                  <a:lnTo>
                    <a:pt x="2382042" y="1385614"/>
                  </a:lnTo>
                  <a:lnTo>
                    <a:pt x="2391201" y="1388545"/>
                  </a:lnTo>
                  <a:lnTo>
                    <a:pt x="2353100" y="1409794"/>
                  </a:lnTo>
                  <a:lnTo>
                    <a:pt x="2364090" y="1400268"/>
                  </a:lnTo>
                  <a:close/>
                  <a:moveTo>
                    <a:pt x="2430400" y="1374257"/>
                  </a:moveTo>
                  <a:lnTo>
                    <a:pt x="2491215" y="1391842"/>
                  </a:lnTo>
                  <a:lnTo>
                    <a:pt x="2411350" y="1384515"/>
                  </a:lnTo>
                  <a:lnTo>
                    <a:pt x="2430400" y="1374257"/>
                  </a:lnTo>
                  <a:close/>
                  <a:moveTo>
                    <a:pt x="2406587" y="1218922"/>
                  </a:moveTo>
                  <a:lnTo>
                    <a:pt x="2365189" y="1143087"/>
                  </a:lnTo>
                  <a:lnTo>
                    <a:pt x="2347604" y="1091797"/>
                  </a:lnTo>
                  <a:lnTo>
                    <a:pt x="2392299" y="1134294"/>
                  </a:lnTo>
                  <a:lnTo>
                    <a:pt x="2395963" y="1137958"/>
                  </a:lnTo>
                  <a:lnTo>
                    <a:pt x="2400360" y="1142721"/>
                  </a:lnTo>
                  <a:cubicBezTo>
                    <a:pt x="2399993" y="1143453"/>
                    <a:pt x="2399627" y="1144552"/>
                    <a:pt x="2399627" y="1145651"/>
                  </a:cubicBezTo>
                  <a:cubicBezTo>
                    <a:pt x="2399993" y="1148582"/>
                    <a:pt x="2402191" y="1151147"/>
                    <a:pt x="2405488" y="1151879"/>
                  </a:cubicBezTo>
                  <a:lnTo>
                    <a:pt x="2414281" y="1184119"/>
                  </a:lnTo>
                  <a:lnTo>
                    <a:pt x="2406587" y="1218922"/>
                  </a:lnTo>
                  <a:close/>
                  <a:moveTo>
                    <a:pt x="2434064" y="1258489"/>
                  </a:moveTo>
                  <a:lnTo>
                    <a:pt x="2432965" y="1257390"/>
                  </a:lnTo>
                  <a:lnTo>
                    <a:pt x="2433698" y="1257390"/>
                  </a:lnTo>
                  <a:lnTo>
                    <a:pt x="2434064" y="1258489"/>
                  </a:lnTo>
                  <a:close/>
                  <a:moveTo>
                    <a:pt x="2428202" y="1251162"/>
                  </a:moveTo>
                  <a:lnTo>
                    <a:pt x="2419410" y="1240538"/>
                  </a:lnTo>
                  <a:cubicBezTo>
                    <a:pt x="2419410" y="1239072"/>
                    <a:pt x="2419044" y="1237973"/>
                    <a:pt x="2418311" y="1236874"/>
                  </a:cubicBezTo>
                  <a:cubicBezTo>
                    <a:pt x="2417944" y="1236141"/>
                    <a:pt x="2417212" y="1236141"/>
                    <a:pt x="2416479" y="1236141"/>
                  </a:cubicBezTo>
                  <a:lnTo>
                    <a:pt x="2412083" y="1228081"/>
                  </a:lnTo>
                  <a:lnTo>
                    <a:pt x="2418311" y="1198407"/>
                  </a:lnTo>
                  <a:lnTo>
                    <a:pt x="2432232" y="1250429"/>
                  </a:lnTo>
                  <a:lnTo>
                    <a:pt x="2428202" y="1251162"/>
                  </a:lnTo>
                  <a:close/>
                  <a:moveTo>
                    <a:pt x="2240628" y="1124769"/>
                  </a:moveTo>
                  <a:cubicBezTo>
                    <a:pt x="2240995" y="1124769"/>
                    <a:pt x="2241361" y="1124769"/>
                    <a:pt x="2241361" y="1124769"/>
                  </a:cubicBezTo>
                  <a:cubicBezTo>
                    <a:pt x="2244292" y="1124769"/>
                    <a:pt x="2246857" y="1122937"/>
                    <a:pt x="2248322" y="1120373"/>
                  </a:cubicBezTo>
                  <a:cubicBezTo>
                    <a:pt x="2248688" y="1119274"/>
                    <a:pt x="2248688" y="1118541"/>
                    <a:pt x="2248322" y="1117442"/>
                  </a:cubicBezTo>
                  <a:lnTo>
                    <a:pt x="2258213" y="1111947"/>
                  </a:lnTo>
                  <a:lnTo>
                    <a:pt x="2314266" y="1086302"/>
                  </a:lnTo>
                  <a:lnTo>
                    <a:pt x="2281294" y="1128799"/>
                  </a:lnTo>
                  <a:lnTo>
                    <a:pt x="2217548" y="1187049"/>
                  </a:lnTo>
                  <a:lnTo>
                    <a:pt x="2221944" y="1151879"/>
                  </a:lnTo>
                  <a:lnTo>
                    <a:pt x="2240628" y="1124769"/>
                  </a:lnTo>
                  <a:close/>
                  <a:moveTo>
                    <a:pt x="2209855" y="1194377"/>
                  </a:moveTo>
                  <a:lnTo>
                    <a:pt x="2201428" y="1202070"/>
                  </a:lnTo>
                  <a:lnTo>
                    <a:pt x="2187140" y="1210496"/>
                  </a:lnTo>
                  <a:lnTo>
                    <a:pt x="2183843" y="1208665"/>
                  </a:lnTo>
                  <a:lnTo>
                    <a:pt x="2191537" y="1197308"/>
                  </a:lnTo>
                  <a:lnTo>
                    <a:pt x="2213518" y="1164336"/>
                  </a:lnTo>
                  <a:lnTo>
                    <a:pt x="2209855" y="1194377"/>
                  </a:lnTo>
                  <a:close/>
                  <a:moveTo>
                    <a:pt x="2180546" y="1214893"/>
                  </a:moveTo>
                  <a:lnTo>
                    <a:pt x="2179447" y="1215625"/>
                  </a:lnTo>
                  <a:lnTo>
                    <a:pt x="2180180" y="1214526"/>
                  </a:lnTo>
                  <a:lnTo>
                    <a:pt x="2180546" y="1214893"/>
                  </a:lnTo>
                  <a:close/>
                  <a:moveTo>
                    <a:pt x="2526019" y="1391476"/>
                  </a:moveTo>
                  <a:cubicBezTo>
                    <a:pt x="2525653" y="1391476"/>
                    <a:pt x="2525287" y="1391110"/>
                    <a:pt x="2524920" y="1391110"/>
                  </a:cubicBezTo>
                  <a:cubicBezTo>
                    <a:pt x="2523089" y="1391110"/>
                    <a:pt x="2521257" y="1391842"/>
                    <a:pt x="2519791" y="1393308"/>
                  </a:cubicBezTo>
                  <a:lnTo>
                    <a:pt x="2438827" y="1369495"/>
                  </a:lnTo>
                  <a:lnTo>
                    <a:pt x="2492681" y="1339820"/>
                  </a:lnTo>
                  <a:cubicBezTo>
                    <a:pt x="2493413" y="1339820"/>
                    <a:pt x="2493780" y="1340553"/>
                    <a:pt x="2494146" y="1340553"/>
                  </a:cubicBezTo>
                  <a:cubicBezTo>
                    <a:pt x="2495612" y="1340553"/>
                    <a:pt x="2496711" y="1339820"/>
                    <a:pt x="2497810" y="1339087"/>
                  </a:cubicBezTo>
                  <a:cubicBezTo>
                    <a:pt x="2498543" y="1337988"/>
                    <a:pt x="2499275" y="1336889"/>
                    <a:pt x="2499275" y="1335423"/>
                  </a:cubicBezTo>
                  <a:lnTo>
                    <a:pt x="2515395" y="1328829"/>
                  </a:lnTo>
                  <a:lnTo>
                    <a:pt x="2555694" y="1351909"/>
                  </a:lnTo>
                  <a:lnTo>
                    <a:pt x="2526019" y="1391476"/>
                  </a:lnTo>
                  <a:close/>
                  <a:moveTo>
                    <a:pt x="2494879" y="1329928"/>
                  </a:moveTo>
                  <a:cubicBezTo>
                    <a:pt x="2494513" y="1329928"/>
                    <a:pt x="2494146" y="1329562"/>
                    <a:pt x="2494146" y="1329562"/>
                  </a:cubicBezTo>
                  <a:lnTo>
                    <a:pt x="2473264" y="1304650"/>
                  </a:lnTo>
                  <a:lnTo>
                    <a:pt x="2507701" y="1324433"/>
                  </a:lnTo>
                  <a:lnTo>
                    <a:pt x="2494879" y="1329928"/>
                  </a:lnTo>
                  <a:close/>
                  <a:moveTo>
                    <a:pt x="2460808" y="1289996"/>
                  </a:moveTo>
                  <a:lnTo>
                    <a:pt x="2444688" y="1270945"/>
                  </a:lnTo>
                  <a:lnTo>
                    <a:pt x="2440659" y="1255924"/>
                  </a:lnTo>
                  <a:lnTo>
                    <a:pt x="2492681" y="1244934"/>
                  </a:lnTo>
                  <a:lnTo>
                    <a:pt x="2468502" y="1294758"/>
                  </a:lnTo>
                  <a:lnTo>
                    <a:pt x="2460808" y="1289996"/>
                  </a:lnTo>
                  <a:close/>
                  <a:moveTo>
                    <a:pt x="2345772" y="764275"/>
                  </a:moveTo>
                  <a:lnTo>
                    <a:pt x="2343941" y="767206"/>
                  </a:lnTo>
                  <a:lnTo>
                    <a:pt x="2334782" y="757681"/>
                  </a:lnTo>
                  <a:lnTo>
                    <a:pt x="2345772" y="764275"/>
                  </a:lnTo>
                  <a:close/>
                  <a:moveTo>
                    <a:pt x="2340643" y="753285"/>
                  </a:moveTo>
                  <a:lnTo>
                    <a:pt x="2352000" y="755117"/>
                  </a:lnTo>
                  <a:lnTo>
                    <a:pt x="2349802" y="758780"/>
                  </a:lnTo>
                  <a:lnTo>
                    <a:pt x="2340643" y="753285"/>
                  </a:lnTo>
                  <a:close/>
                  <a:moveTo>
                    <a:pt x="2313167" y="758047"/>
                  </a:moveTo>
                  <a:lnTo>
                    <a:pt x="2304740" y="793584"/>
                  </a:lnTo>
                  <a:lnTo>
                    <a:pt x="2252352" y="803842"/>
                  </a:lnTo>
                  <a:lnTo>
                    <a:pt x="2313167" y="758047"/>
                  </a:lnTo>
                  <a:close/>
                  <a:moveTo>
                    <a:pt x="2396329" y="701262"/>
                  </a:moveTo>
                  <a:lnTo>
                    <a:pt x="2395230" y="700163"/>
                  </a:lnTo>
                  <a:lnTo>
                    <a:pt x="2397062" y="697232"/>
                  </a:lnTo>
                  <a:lnTo>
                    <a:pt x="2397795" y="700896"/>
                  </a:lnTo>
                  <a:lnTo>
                    <a:pt x="2396329" y="701262"/>
                  </a:lnTo>
                  <a:close/>
                  <a:moveTo>
                    <a:pt x="2395230" y="709322"/>
                  </a:moveTo>
                  <a:lnTo>
                    <a:pt x="2401825" y="715916"/>
                  </a:lnTo>
                  <a:lnTo>
                    <a:pt x="2411716" y="756582"/>
                  </a:lnTo>
                  <a:lnTo>
                    <a:pt x="2387537" y="753285"/>
                  </a:lnTo>
                  <a:lnTo>
                    <a:pt x="2364090" y="748888"/>
                  </a:lnTo>
                  <a:lnTo>
                    <a:pt x="2386804" y="713718"/>
                  </a:lnTo>
                  <a:lnTo>
                    <a:pt x="2395230" y="709322"/>
                  </a:lnTo>
                  <a:close/>
                  <a:moveTo>
                    <a:pt x="2432232" y="768305"/>
                  </a:moveTo>
                  <a:lnTo>
                    <a:pt x="2421974" y="770137"/>
                  </a:lnTo>
                  <a:lnTo>
                    <a:pt x="2420875" y="766107"/>
                  </a:lnTo>
                  <a:lnTo>
                    <a:pt x="2432232" y="768305"/>
                  </a:lnTo>
                  <a:close/>
                  <a:moveTo>
                    <a:pt x="2435896" y="774533"/>
                  </a:moveTo>
                  <a:lnTo>
                    <a:pt x="2424173" y="780395"/>
                  </a:lnTo>
                  <a:lnTo>
                    <a:pt x="2423440" y="776731"/>
                  </a:lnTo>
                  <a:lnTo>
                    <a:pt x="2435896" y="774533"/>
                  </a:lnTo>
                  <a:close/>
                  <a:moveTo>
                    <a:pt x="2456412" y="781860"/>
                  </a:moveTo>
                  <a:lnTo>
                    <a:pt x="2498909" y="844507"/>
                  </a:lnTo>
                  <a:lnTo>
                    <a:pt x="2452748" y="818130"/>
                  </a:lnTo>
                  <a:lnTo>
                    <a:pt x="2456412" y="781860"/>
                  </a:lnTo>
                  <a:close/>
                  <a:moveTo>
                    <a:pt x="2311335" y="798713"/>
                  </a:moveTo>
                  <a:lnTo>
                    <a:pt x="2325257" y="796148"/>
                  </a:lnTo>
                  <a:lnTo>
                    <a:pt x="2303275" y="830586"/>
                  </a:lnTo>
                  <a:lnTo>
                    <a:pt x="2311335" y="798713"/>
                  </a:lnTo>
                  <a:close/>
                  <a:moveTo>
                    <a:pt x="2313167" y="791386"/>
                  </a:moveTo>
                  <a:lnTo>
                    <a:pt x="2322692" y="755117"/>
                  </a:lnTo>
                  <a:lnTo>
                    <a:pt x="2339911" y="772702"/>
                  </a:lnTo>
                  <a:lnTo>
                    <a:pt x="2330019" y="787722"/>
                  </a:lnTo>
                  <a:lnTo>
                    <a:pt x="2313167" y="791386"/>
                  </a:lnTo>
                  <a:close/>
                  <a:moveTo>
                    <a:pt x="2344673" y="778197"/>
                  </a:moveTo>
                  <a:lnTo>
                    <a:pt x="2350535" y="784425"/>
                  </a:lnTo>
                  <a:lnTo>
                    <a:pt x="2339178" y="786623"/>
                  </a:lnTo>
                  <a:lnTo>
                    <a:pt x="2344673" y="778197"/>
                  </a:lnTo>
                  <a:close/>
                  <a:moveTo>
                    <a:pt x="2348337" y="772335"/>
                  </a:moveTo>
                  <a:lnTo>
                    <a:pt x="2351268" y="767573"/>
                  </a:lnTo>
                  <a:lnTo>
                    <a:pt x="2373615" y="780029"/>
                  </a:lnTo>
                  <a:lnTo>
                    <a:pt x="2359327" y="782959"/>
                  </a:lnTo>
                  <a:lnTo>
                    <a:pt x="2348337" y="772335"/>
                  </a:lnTo>
                  <a:close/>
                  <a:moveTo>
                    <a:pt x="2354931" y="761711"/>
                  </a:moveTo>
                  <a:lnTo>
                    <a:pt x="2358595" y="755849"/>
                  </a:lnTo>
                  <a:lnTo>
                    <a:pt x="2385705" y="759879"/>
                  </a:lnTo>
                  <a:lnTo>
                    <a:pt x="2412815" y="765008"/>
                  </a:lnTo>
                  <a:lnTo>
                    <a:pt x="2414281" y="771969"/>
                  </a:lnTo>
                  <a:lnTo>
                    <a:pt x="2382408" y="778197"/>
                  </a:lnTo>
                  <a:lnTo>
                    <a:pt x="2354931" y="761711"/>
                  </a:lnTo>
                  <a:close/>
                  <a:moveTo>
                    <a:pt x="2416479" y="778563"/>
                  </a:moveTo>
                  <a:lnTo>
                    <a:pt x="2417944" y="784059"/>
                  </a:lnTo>
                  <a:lnTo>
                    <a:pt x="2404756" y="790653"/>
                  </a:lnTo>
                  <a:lnTo>
                    <a:pt x="2391933" y="783326"/>
                  </a:lnTo>
                  <a:lnTo>
                    <a:pt x="2416479" y="778563"/>
                  </a:lnTo>
                  <a:close/>
                  <a:moveTo>
                    <a:pt x="2419410" y="790653"/>
                  </a:moveTo>
                  <a:lnTo>
                    <a:pt x="2421974" y="800178"/>
                  </a:lnTo>
                  <a:lnTo>
                    <a:pt x="2412083" y="794317"/>
                  </a:lnTo>
                  <a:lnTo>
                    <a:pt x="2419410" y="790653"/>
                  </a:lnTo>
                  <a:close/>
                  <a:moveTo>
                    <a:pt x="2425638" y="787356"/>
                  </a:moveTo>
                  <a:lnTo>
                    <a:pt x="2447619" y="776365"/>
                  </a:lnTo>
                  <a:lnTo>
                    <a:pt x="2444688" y="813733"/>
                  </a:lnTo>
                  <a:lnTo>
                    <a:pt x="2429668" y="805307"/>
                  </a:lnTo>
                  <a:lnTo>
                    <a:pt x="2425638" y="787356"/>
                  </a:lnTo>
                  <a:close/>
                  <a:moveTo>
                    <a:pt x="2444322" y="821061"/>
                  </a:moveTo>
                  <a:lnTo>
                    <a:pt x="2441757" y="854033"/>
                  </a:lnTo>
                  <a:lnTo>
                    <a:pt x="2431866" y="814100"/>
                  </a:lnTo>
                  <a:lnTo>
                    <a:pt x="2444322" y="821061"/>
                  </a:lnTo>
                  <a:close/>
                  <a:moveTo>
                    <a:pt x="2447986" y="868687"/>
                  </a:moveTo>
                  <a:lnTo>
                    <a:pt x="2452382" y="825823"/>
                  </a:lnTo>
                  <a:lnTo>
                    <a:pt x="2501840" y="854399"/>
                  </a:lnTo>
                  <a:lnTo>
                    <a:pt x="2476195" y="862459"/>
                  </a:lnTo>
                  <a:cubicBezTo>
                    <a:pt x="2466304" y="865389"/>
                    <a:pt x="2456778" y="868687"/>
                    <a:pt x="2450184" y="870519"/>
                  </a:cubicBezTo>
                  <a:cubicBezTo>
                    <a:pt x="2449818" y="869419"/>
                    <a:pt x="2449085" y="869053"/>
                    <a:pt x="2447986" y="868687"/>
                  </a:cubicBezTo>
                  <a:lnTo>
                    <a:pt x="2447986" y="868687"/>
                  </a:lnTo>
                  <a:close/>
                  <a:moveTo>
                    <a:pt x="2418677" y="757681"/>
                  </a:moveTo>
                  <a:lnTo>
                    <a:pt x="2410617" y="724709"/>
                  </a:lnTo>
                  <a:lnTo>
                    <a:pt x="2435896" y="749255"/>
                  </a:lnTo>
                  <a:lnTo>
                    <a:pt x="2443223" y="760978"/>
                  </a:lnTo>
                  <a:lnTo>
                    <a:pt x="2418677" y="757681"/>
                  </a:lnTo>
                  <a:close/>
                  <a:moveTo>
                    <a:pt x="2407687" y="712619"/>
                  </a:moveTo>
                  <a:lnTo>
                    <a:pt x="2405855" y="704560"/>
                  </a:lnTo>
                  <a:lnTo>
                    <a:pt x="2408419" y="703460"/>
                  </a:lnTo>
                  <a:lnTo>
                    <a:pt x="2422341" y="726907"/>
                  </a:lnTo>
                  <a:lnTo>
                    <a:pt x="2407687" y="712619"/>
                  </a:lnTo>
                  <a:close/>
                  <a:moveTo>
                    <a:pt x="2404023" y="697965"/>
                  </a:moveTo>
                  <a:lnTo>
                    <a:pt x="2403290" y="695767"/>
                  </a:lnTo>
                  <a:lnTo>
                    <a:pt x="2404389" y="697599"/>
                  </a:lnTo>
                  <a:lnTo>
                    <a:pt x="2404023" y="697965"/>
                  </a:lnTo>
                  <a:close/>
                  <a:moveTo>
                    <a:pt x="2390101" y="695401"/>
                  </a:moveTo>
                  <a:lnTo>
                    <a:pt x="2389735" y="695034"/>
                  </a:lnTo>
                  <a:lnTo>
                    <a:pt x="2391201" y="693569"/>
                  </a:lnTo>
                  <a:lnTo>
                    <a:pt x="2390101" y="695401"/>
                  </a:lnTo>
                  <a:close/>
                  <a:moveTo>
                    <a:pt x="2386438" y="701262"/>
                  </a:moveTo>
                  <a:lnTo>
                    <a:pt x="2382042" y="708223"/>
                  </a:lnTo>
                  <a:lnTo>
                    <a:pt x="2363724" y="716649"/>
                  </a:lnTo>
                  <a:lnTo>
                    <a:pt x="2384606" y="699064"/>
                  </a:lnTo>
                  <a:lnTo>
                    <a:pt x="2386438" y="701262"/>
                  </a:lnTo>
                  <a:close/>
                  <a:moveTo>
                    <a:pt x="2375081" y="718847"/>
                  </a:moveTo>
                  <a:lnTo>
                    <a:pt x="2356763" y="747423"/>
                  </a:lnTo>
                  <a:lnTo>
                    <a:pt x="2332217" y="742660"/>
                  </a:lnTo>
                  <a:lnTo>
                    <a:pt x="2342841" y="733868"/>
                  </a:lnTo>
                  <a:lnTo>
                    <a:pt x="2375081" y="718847"/>
                  </a:lnTo>
                  <a:close/>
                  <a:moveTo>
                    <a:pt x="2246857" y="811535"/>
                  </a:moveTo>
                  <a:lnTo>
                    <a:pt x="2302909" y="800544"/>
                  </a:lnTo>
                  <a:lnTo>
                    <a:pt x="2293017" y="842309"/>
                  </a:lnTo>
                  <a:cubicBezTo>
                    <a:pt x="2292285" y="842309"/>
                    <a:pt x="2291185" y="842675"/>
                    <a:pt x="2290453" y="843042"/>
                  </a:cubicBezTo>
                  <a:cubicBezTo>
                    <a:pt x="2284958" y="839012"/>
                    <a:pt x="2276897" y="833150"/>
                    <a:pt x="2268472" y="826922"/>
                  </a:cubicBezTo>
                  <a:lnTo>
                    <a:pt x="2246857" y="811535"/>
                  </a:lnTo>
                  <a:close/>
                  <a:moveTo>
                    <a:pt x="2560823" y="848903"/>
                  </a:moveTo>
                  <a:lnTo>
                    <a:pt x="2517227" y="851468"/>
                  </a:lnTo>
                  <a:cubicBezTo>
                    <a:pt x="2516128" y="849636"/>
                    <a:pt x="2514296" y="848171"/>
                    <a:pt x="2512098" y="847804"/>
                  </a:cubicBezTo>
                  <a:lnTo>
                    <a:pt x="2499275" y="796881"/>
                  </a:lnTo>
                  <a:lnTo>
                    <a:pt x="2596726" y="846705"/>
                  </a:lnTo>
                  <a:cubicBezTo>
                    <a:pt x="2586834" y="847072"/>
                    <a:pt x="2574012" y="847804"/>
                    <a:pt x="2560823" y="848903"/>
                  </a:cubicBezTo>
                  <a:lnTo>
                    <a:pt x="2560823" y="848903"/>
                  </a:lnTo>
                  <a:close/>
                  <a:moveTo>
                    <a:pt x="2502206" y="835348"/>
                  </a:moveTo>
                  <a:lnTo>
                    <a:pt x="2467036" y="780395"/>
                  </a:lnTo>
                  <a:lnTo>
                    <a:pt x="2491582" y="792851"/>
                  </a:lnTo>
                  <a:lnTo>
                    <a:pt x="2502206" y="835348"/>
                  </a:lnTo>
                  <a:close/>
                  <a:moveTo>
                    <a:pt x="2253084" y="793950"/>
                  </a:moveTo>
                  <a:lnTo>
                    <a:pt x="2277264" y="757315"/>
                  </a:lnTo>
                  <a:lnTo>
                    <a:pt x="2304374" y="753651"/>
                  </a:lnTo>
                  <a:lnTo>
                    <a:pt x="2253084" y="793950"/>
                  </a:lnTo>
                  <a:close/>
                  <a:moveTo>
                    <a:pt x="2239529" y="802010"/>
                  </a:moveTo>
                  <a:cubicBezTo>
                    <a:pt x="2237331" y="801644"/>
                    <a:pt x="2235133" y="802376"/>
                    <a:pt x="2233668" y="803842"/>
                  </a:cubicBezTo>
                  <a:lnTo>
                    <a:pt x="2193369" y="787356"/>
                  </a:lnTo>
                  <a:cubicBezTo>
                    <a:pt x="2181279" y="782227"/>
                    <a:pt x="2169189" y="777464"/>
                    <a:pt x="2160030" y="773801"/>
                  </a:cubicBezTo>
                  <a:lnTo>
                    <a:pt x="2268472" y="758414"/>
                  </a:lnTo>
                  <a:lnTo>
                    <a:pt x="2239529" y="802010"/>
                  </a:lnTo>
                  <a:close/>
                  <a:moveTo>
                    <a:pt x="2504771" y="860627"/>
                  </a:moveTo>
                  <a:cubicBezTo>
                    <a:pt x="2505503" y="861360"/>
                    <a:pt x="2506603" y="862092"/>
                    <a:pt x="2508068" y="862459"/>
                  </a:cubicBezTo>
                  <a:lnTo>
                    <a:pt x="2490483" y="865389"/>
                  </a:lnTo>
                  <a:lnTo>
                    <a:pt x="2504771" y="860627"/>
                  </a:lnTo>
                  <a:close/>
                  <a:moveTo>
                    <a:pt x="2242460" y="816664"/>
                  </a:moveTo>
                  <a:lnTo>
                    <a:pt x="2254550" y="825457"/>
                  </a:lnTo>
                  <a:lnTo>
                    <a:pt x="2239529" y="817397"/>
                  </a:lnTo>
                  <a:cubicBezTo>
                    <a:pt x="2240262" y="817397"/>
                    <a:pt x="2241361" y="817030"/>
                    <a:pt x="2242460" y="816664"/>
                  </a:cubicBezTo>
                  <a:lnTo>
                    <a:pt x="2242460" y="816664"/>
                  </a:lnTo>
                  <a:close/>
                  <a:moveTo>
                    <a:pt x="2334782" y="794683"/>
                  </a:moveTo>
                  <a:lnTo>
                    <a:pt x="2356763" y="790287"/>
                  </a:lnTo>
                  <a:lnTo>
                    <a:pt x="2372883" y="807139"/>
                  </a:lnTo>
                  <a:lnTo>
                    <a:pt x="2304008" y="842309"/>
                  </a:lnTo>
                  <a:lnTo>
                    <a:pt x="2334782" y="794683"/>
                  </a:lnTo>
                  <a:close/>
                  <a:moveTo>
                    <a:pt x="2378744" y="803476"/>
                  </a:moveTo>
                  <a:lnTo>
                    <a:pt x="2364823" y="789188"/>
                  </a:lnTo>
                  <a:lnTo>
                    <a:pt x="2382408" y="785890"/>
                  </a:lnTo>
                  <a:lnTo>
                    <a:pt x="2398161" y="795049"/>
                  </a:lnTo>
                  <a:lnTo>
                    <a:pt x="2379477" y="804575"/>
                  </a:lnTo>
                  <a:lnTo>
                    <a:pt x="2378744" y="803476"/>
                  </a:lnTo>
                  <a:close/>
                  <a:moveTo>
                    <a:pt x="2405122" y="798713"/>
                  </a:moveTo>
                  <a:lnTo>
                    <a:pt x="2424539" y="810070"/>
                  </a:lnTo>
                  <a:lnTo>
                    <a:pt x="2438094" y="865023"/>
                  </a:lnTo>
                  <a:lnTo>
                    <a:pt x="2384606" y="809703"/>
                  </a:lnTo>
                  <a:lnTo>
                    <a:pt x="2405122" y="798713"/>
                  </a:lnTo>
                  <a:close/>
                  <a:moveTo>
                    <a:pt x="2519791" y="859161"/>
                  </a:moveTo>
                  <a:lnTo>
                    <a:pt x="2526385" y="859528"/>
                  </a:lnTo>
                  <a:lnTo>
                    <a:pt x="2521257" y="860261"/>
                  </a:lnTo>
                  <a:lnTo>
                    <a:pt x="2519791" y="859161"/>
                  </a:lnTo>
                  <a:close/>
                  <a:moveTo>
                    <a:pt x="2616143" y="857330"/>
                  </a:moveTo>
                  <a:lnTo>
                    <a:pt x="2617974" y="858062"/>
                  </a:lnTo>
                  <a:lnTo>
                    <a:pt x="2616509" y="858062"/>
                  </a:lnTo>
                  <a:lnTo>
                    <a:pt x="2616143" y="857330"/>
                  </a:lnTo>
                  <a:close/>
                  <a:moveTo>
                    <a:pt x="2137682" y="777098"/>
                  </a:moveTo>
                  <a:lnTo>
                    <a:pt x="2137316" y="777831"/>
                  </a:lnTo>
                  <a:lnTo>
                    <a:pt x="2135851" y="777464"/>
                  </a:lnTo>
                  <a:lnTo>
                    <a:pt x="2137682" y="777098"/>
                  </a:lnTo>
                  <a:close/>
                  <a:moveTo>
                    <a:pt x="2228539" y="810436"/>
                  </a:moveTo>
                  <a:lnTo>
                    <a:pt x="2227073" y="811169"/>
                  </a:lnTo>
                  <a:lnTo>
                    <a:pt x="2222310" y="808604"/>
                  </a:lnTo>
                  <a:lnTo>
                    <a:pt x="2228539" y="810436"/>
                  </a:lnTo>
                  <a:close/>
                  <a:moveTo>
                    <a:pt x="2604053" y="854399"/>
                  </a:moveTo>
                  <a:cubicBezTo>
                    <a:pt x="2604786" y="855864"/>
                    <a:pt x="2606251" y="856963"/>
                    <a:pt x="2607717" y="857330"/>
                  </a:cubicBezTo>
                  <a:lnTo>
                    <a:pt x="2590498" y="856231"/>
                  </a:lnTo>
                  <a:lnTo>
                    <a:pt x="2604053" y="854399"/>
                  </a:lnTo>
                  <a:close/>
                  <a:moveTo>
                    <a:pt x="2150505" y="778563"/>
                  </a:moveTo>
                  <a:lnTo>
                    <a:pt x="2162595" y="785158"/>
                  </a:lnTo>
                  <a:lnTo>
                    <a:pt x="2146475" y="780395"/>
                  </a:lnTo>
                  <a:cubicBezTo>
                    <a:pt x="2147941" y="780029"/>
                    <a:pt x="2149406" y="779296"/>
                    <a:pt x="2150871" y="778563"/>
                  </a:cubicBezTo>
                  <a:lnTo>
                    <a:pt x="2150505" y="778563"/>
                  </a:lnTo>
                  <a:close/>
                  <a:moveTo>
                    <a:pt x="2525287" y="873449"/>
                  </a:moveTo>
                  <a:lnTo>
                    <a:pt x="2615776" y="956978"/>
                  </a:lnTo>
                  <a:lnTo>
                    <a:pt x="2456778" y="878212"/>
                  </a:lnTo>
                  <a:lnTo>
                    <a:pt x="2525287" y="873449"/>
                  </a:lnTo>
                  <a:close/>
                  <a:moveTo>
                    <a:pt x="2633361" y="855132"/>
                  </a:moveTo>
                  <a:lnTo>
                    <a:pt x="2633361" y="855132"/>
                  </a:lnTo>
                  <a:cubicBezTo>
                    <a:pt x="2632262" y="855498"/>
                    <a:pt x="2631530" y="855864"/>
                    <a:pt x="2630797" y="856597"/>
                  </a:cubicBezTo>
                  <a:cubicBezTo>
                    <a:pt x="2628965" y="855498"/>
                    <a:pt x="2627133" y="854399"/>
                    <a:pt x="2624935" y="853300"/>
                  </a:cubicBezTo>
                  <a:lnTo>
                    <a:pt x="2635193" y="853300"/>
                  </a:lnTo>
                  <a:lnTo>
                    <a:pt x="2634094" y="855132"/>
                  </a:lnTo>
                  <a:cubicBezTo>
                    <a:pt x="2633728" y="854765"/>
                    <a:pt x="2633728" y="854399"/>
                    <a:pt x="2633728" y="854399"/>
                  </a:cubicBezTo>
                  <a:lnTo>
                    <a:pt x="2633361" y="855132"/>
                  </a:lnTo>
                  <a:close/>
                  <a:moveTo>
                    <a:pt x="2463372" y="771236"/>
                  </a:moveTo>
                  <a:cubicBezTo>
                    <a:pt x="2463739" y="770870"/>
                    <a:pt x="2464472" y="770137"/>
                    <a:pt x="2464472" y="769771"/>
                  </a:cubicBezTo>
                  <a:cubicBezTo>
                    <a:pt x="2465937" y="766840"/>
                    <a:pt x="2464472" y="763176"/>
                    <a:pt x="2461541" y="761711"/>
                  </a:cubicBezTo>
                  <a:cubicBezTo>
                    <a:pt x="2461541" y="761711"/>
                    <a:pt x="2461541" y="761711"/>
                    <a:pt x="2461541" y="761711"/>
                  </a:cubicBezTo>
                  <a:cubicBezTo>
                    <a:pt x="2460808" y="761345"/>
                    <a:pt x="2460441" y="761711"/>
                    <a:pt x="2459709" y="761711"/>
                  </a:cubicBezTo>
                  <a:lnTo>
                    <a:pt x="2458610" y="759879"/>
                  </a:lnTo>
                  <a:lnTo>
                    <a:pt x="2465204" y="693202"/>
                  </a:lnTo>
                  <a:lnTo>
                    <a:pt x="2488285" y="783692"/>
                  </a:lnTo>
                  <a:lnTo>
                    <a:pt x="2463372" y="771236"/>
                  </a:lnTo>
                  <a:close/>
                  <a:moveTo>
                    <a:pt x="2318296" y="736066"/>
                  </a:moveTo>
                  <a:lnTo>
                    <a:pt x="2316830" y="737165"/>
                  </a:lnTo>
                  <a:cubicBezTo>
                    <a:pt x="2316098" y="737165"/>
                    <a:pt x="2315731" y="736432"/>
                    <a:pt x="2315365" y="736432"/>
                  </a:cubicBezTo>
                  <a:lnTo>
                    <a:pt x="2315365" y="736432"/>
                  </a:lnTo>
                  <a:cubicBezTo>
                    <a:pt x="2313899" y="736432"/>
                    <a:pt x="2312434" y="737165"/>
                    <a:pt x="2311335" y="738631"/>
                  </a:cubicBezTo>
                  <a:cubicBezTo>
                    <a:pt x="2310236" y="739730"/>
                    <a:pt x="2309869" y="741561"/>
                    <a:pt x="2309869" y="743027"/>
                  </a:cubicBezTo>
                  <a:cubicBezTo>
                    <a:pt x="2309869" y="743759"/>
                    <a:pt x="2310602" y="744126"/>
                    <a:pt x="2310602" y="744859"/>
                  </a:cubicBezTo>
                  <a:lnTo>
                    <a:pt x="2282393" y="748522"/>
                  </a:lnTo>
                  <a:lnTo>
                    <a:pt x="2333683" y="670488"/>
                  </a:lnTo>
                  <a:lnTo>
                    <a:pt x="2318296" y="736066"/>
                  </a:lnTo>
                  <a:close/>
                  <a:moveTo>
                    <a:pt x="2124860" y="771236"/>
                  </a:moveTo>
                  <a:cubicBezTo>
                    <a:pt x="2124127" y="770504"/>
                    <a:pt x="2123761" y="769404"/>
                    <a:pt x="2122662" y="769038"/>
                  </a:cubicBezTo>
                  <a:cubicBezTo>
                    <a:pt x="2122296" y="769038"/>
                    <a:pt x="2122296" y="769038"/>
                    <a:pt x="2121929" y="769038"/>
                  </a:cubicBezTo>
                  <a:lnTo>
                    <a:pt x="2121563" y="766840"/>
                  </a:lnTo>
                  <a:lnTo>
                    <a:pt x="2131088" y="770137"/>
                  </a:lnTo>
                  <a:cubicBezTo>
                    <a:pt x="2128890" y="770504"/>
                    <a:pt x="2126692" y="770870"/>
                    <a:pt x="2124860" y="771236"/>
                  </a:cubicBezTo>
                  <a:lnTo>
                    <a:pt x="2124860" y="771236"/>
                  </a:lnTo>
                  <a:close/>
                  <a:moveTo>
                    <a:pt x="2281660" y="848537"/>
                  </a:moveTo>
                  <a:lnTo>
                    <a:pt x="2105810" y="871251"/>
                  </a:lnTo>
                  <a:lnTo>
                    <a:pt x="2161862" y="846705"/>
                  </a:lnTo>
                  <a:lnTo>
                    <a:pt x="2218647" y="821793"/>
                  </a:lnTo>
                  <a:lnTo>
                    <a:pt x="2281660" y="848537"/>
                  </a:lnTo>
                  <a:close/>
                  <a:moveTo>
                    <a:pt x="2302542" y="854033"/>
                  </a:moveTo>
                  <a:cubicBezTo>
                    <a:pt x="2302909" y="852567"/>
                    <a:pt x="2302909" y="851468"/>
                    <a:pt x="2302542" y="850002"/>
                  </a:cubicBezTo>
                  <a:lnTo>
                    <a:pt x="2378011" y="811902"/>
                  </a:lnTo>
                  <a:lnTo>
                    <a:pt x="2436628" y="872350"/>
                  </a:lnTo>
                  <a:cubicBezTo>
                    <a:pt x="2435896" y="873449"/>
                    <a:pt x="2435530" y="874548"/>
                    <a:pt x="2435530" y="876014"/>
                  </a:cubicBezTo>
                  <a:cubicBezTo>
                    <a:pt x="2435530" y="876014"/>
                    <a:pt x="2435530" y="876014"/>
                    <a:pt x="2435530" y="876380"/>
                  </a:cubicBezTo>
                  <a:lnTo>
                    <a:pt x="2360060" y="919244"/>
                  </a:lnTo>
                  <a:lnTo>
                    <a:pt x="2302542" y="854033"/>
                  </a:lnTo>
                  <a:cubicBezTo>
                    <a:pt x="2302542" y="854033"/>
                    <a:pt x="2302542" y="854033"/>
                    <a:pt x="2302542" y="854033"/>
                  </a:cubicBezTo>
                  <a:lnTo>
                    <a:pt x="2302542" y="854033"/>
                  </a:lnTo>
                  <a:close/>
                  <a:moveTo>
                    <a:pt x="2527851" y="866122"/>
                  </a:moveTo>
                  <a:lnTo>
                    <a:pt x="2527851" y="866122"/>
                  </a:lnTo>
                  <a:lnTo>
                    <a:pt x="2558625" y="860993"/>
                  </a:lnTo>
                  <a:lnTo>
                    <a:pt x="2580972" y="862092"/>
                  </a:lnTo>
                  <a:lnTo>
                    <a:pt x="2527851" y="866122"/>
                  </a:lnTo>
                  <a:close/>
                  <a:moveTo>
                    <a:pt x="2191170" y="799445"/>
                  </a:moveTo>
                  <a:lnTo>
                    <a:pt x="2219014" y="814100"/>
                  </a:lnTo>
                  <a:lnTo>
                    <a:pt x="2218647" y="814100"/>
                  </a:lnTo>
                  <a:lnTo>
                    <a:pt x="2169556" y="793217"/>
                  </a:lnTo>
                  <a:lnTo>
                    <a:pt x="2191170" y="799445"/>
                  </a:lnTo>
                  <a:close/>
                  <a:moveTo>
                    <a:pt x="2423806" y="712986"/>
                  </a:moveTo>
                  <a:lnTo>
                    <a:pt x="2415380" y="699797"/>
                  </a:lnTo>
                  <a:lnTo>
                    <a:pt x="2416113" y="699430"/>
                  </a:lnTo>
                  <a:lnTo>
                    <a:pt x="2423806" y="712986"/>
                  </a:lnTo>
                  <a:close/>
                  <a:moveTo>
                    <a:pt x="2411716" y="694301"/>
                  </a:moveTo>
                  <a:lnTo>
                    <a:pt x="2405488" y="684410"/>
                  </a:lnTo>
                  <a:lnTo>
                    <a:pt x="2406221" y="683677"/>
                  </a:lnTo>
                  <a:lnTo>
                    <a:pt x="2406587" y="683677"/>
                  </a:lnTo>
                  <a:lnTo>
                    <a:pt x="2406587" y="683677"/>
                  </a:lnTo>
                  <a:lnTo>
                    <a:pt x="2412815" y="693935"/>
                  </a:lnTo>
                  <a:lnTo>
                    <a:pt x="2411716" y="694301"/>
                  </a:lnTo>
                  <a:close/>
                  <a:moveTo>
                    <a:pt x="2393399" y="681113"/>
                  </a:moveTo>
                  <a:lnTo>
                    <a:pt x="2393765" y="682578"/>
                  </a:lnTo>
                  <a:lnTo>
                    <a:pt x="2384606" y="689905"/>
                  </a:lnTo>
                  <a:lnTo>
                    <a:pt x="2383874" y="689173"/>
                  </a:lnTo>
                  <a:lnTo>
                    <a:pt x="2393399" y="681113"/>
                  </a:lnTo>
                  <a:close/>
                  <a:moveTo>
                    <a:pt x="2379111" y="693935"/>
                  </a:moveTo>
                  <a:lnTo>
                    <a:pt x="2367388" y="703094"/>
                  </a:lnTo>
                  <a:lnTo>
                    <a:pt x="2378744" y="693202"/>
                  </a:lnTo>
                  <a:lnTo>
                    <a:pt x="2379111" y="693935"/>
                  </a:lnTo>
                  <a:close/>
                  <a:moveTo>
                    <a:pt x="2174318" y="1210863"/>
                  </a:moveTo>
                  <a:lnTo>
                    <a:pt x="2165525" y="1223685"/>
                  </a:lnTo>
                  <a:lnTo>
                    <a:pt x="2143911" y="1236507"/>
                  </a:lnTo>
                  <a:lnTo>
                    <a:pt x="2135118" y="1238339"/>
                  </a:lnTo>
                  <a:lnTo>
                    <a:pt x="2128524" y="1183386"/>
                  </a:lnTo>
                  <a:lnTo>
                    <a:pt x="2174318" y="1210863"/>
                  </a:lnTo>
                  <a:close/>
                  <a:moveTo>
                    <a:pt x="2099581" y="1263618"/>
                  </a:moveTo>
                  <a:cubicBezTo>
                    <a:pt x="2099215" y="1263618"/>
                    <a:pt x="2098849" y="1263618"/>
                    <a:pt x="2098483" y="1263618"/>
                  </a:cubicBezTo>
                  <a:lnTo>
                    <a:pt x="2087858" y="1254459"/>
                  </a:lnTo>
                  <a:lnTo>
                    <a:pt x="2127058" y="1247132"/>
                  </a:lnTo>
                  <a:lnTo>
                    <a:pt x="2099581" y="1263618"/>
                  </a:lnTo>
                  <a:close/>
                  <a:moveTo>
                    <a:pt x="2092621" y="1267281"/>
                  </a:moveTo>
                  <a:cubicBezTo>
                    <a:pt x="2091888" y="1269846"/>
                    <a:pt x="2093353" y="1272777"/>
                    <a:pt x="2095918" y="1273876"/>
                  </a:cubicBezTo>
                  <a:cubicBezTo>
                    <a:pt x="2096651" y="1273876"/>
                    <a:pt x="2097017" y="1274242"/>
                    <a:pt x="2097750" y="1274242"/>
                  </a:cubicBezTo>
                  <a:lnTo>
                    <a:pt x="2098116" y="1274242"/>
                  </a:lnTo>
                  <a:lnTo>
                    <a:pt x="2138782" y="1319670"/>
                  </a:lnTo>
                  <a:lnTo>
                    <a:pt x="2054154" y="1316007"/>
                  </a:lnTo>
                  <a:cubicBezTo>
                    <a:pt x="2053421" y="1314175"/>
                    <a:pt x="2051955" y="1313076"/>
                    <a:pt x="2049757" y="1312343"/>
                  </a:cubicBezTo>
                  <a:cubicBezTo>
                    <a:pt x="2049391" y="1312343"/>
                    <a:pt x="2049025" y="1312343"/>
                    <a:pt x="2048658" y="1312343"/>
                  </a:cubicBezTo>
                  <a:lnTo>
                    <a:pt x="2033271" y="1265083"/>
                  </a:lnTo>
                  <a:lnTo>
                    <a:pt x="2079065" y="1256657"/>
                  </a:lnTo>
                  <a:lnTo>
                    <a:pt x="2092621" y="1267281"/>
                  </a:lnTo>
                  <a:close/>
                  <a:moveTo>
                    <a:pt x="2658640" y="1416754"/>
                  </a:moveTo>
                  <a:cubicBezTo>
                    <a:pt x="2659739" y="1419685"/>
                    <a:pt x="2662304" y="1421517"/>
                    <a:pt x="2665234" y="1421883"/>
                  </a:cubicBezTo>
                  <a:lnTo>
                    <a:pt x="2665234" y="1421883"/>
                  </a:lnTo>
                  <a:cubicBezTo>
                    <a:pt x="2666333" y="1421883"/>
                    <a:pt x="2667432" y="1421151"/>
                    <a:pt x="2668532" y="1420418"/>
                  </a:cubicBezTo>
                  <a:lnTo>
                    <a:pt x="2691612" y="1436171"/>
                  </a:lnTo>
                  <a:lnTo>
                    <a:pt x="2668532" y="1481233"/>
                  </a:lnTo>
                  <a:lnTo>
                    <a:pt x="2624935" y="1412725"/>
                  </a:lnTo>
                  <a:lnTo>
                    <a:pt x="2658640" y="1416754"/>
                  </a:lnTo>
                  <a:close/>
                  <a:moveTo>
                    <a:pt x="2679156" y="1419319"/>
                  </a:moveTo>
                  <a:lnTo>
                    <a:pt x="2699305" y="1421883"/>
                  </a:lnTo>
                  <a:lnTo>
                    <a:pt x="2694909" y="1430310"/>
                  </a:lnTo>
                  <a:lnTo>
                    <a:pt x="2679156" y="1419319"/>
                  </a:lnTo>
                  <a:close/>
                  <a:moveTo>
                    <a:pt x="2952823" y="1452657"/>
                  </a:moveTo>
                  <a:lnTo>
                    <a:pt x="2943664" y="1459618"/>
                  </a:lnTo>
                  <a:lnTo>
                    <a:pt x="2940734" y="1451192"/>
                  </a:lnTo>
                  <a:lnTo>
                    <a:pt x="2952823" y="1452657"/>
                  </a:lnTo>
                  <a:close/>
                  <a:moveTo>
                    <a:pt x="3076285" y="1625943"/>
                  </a:moveTo>
                  <a:lnTo>
                    <a:pt x="3073721" y="1637667"/>
                  </a:lnTo>
                  <a:lnTo>
                    <a:pt x="3066760" y="1632171"/>
                  </a:lnTo>
                  <a:lnTo>
                    <a:pt x="3076285" y="1625943"/>
                  </a:lnTo>
                  <a:close/>
                  <a:moveTo>
                    <a:pt x="3013638" y="1876897"/>
                  </a:moveTo>
                  <a:lnTo>
                    <a:pt x="3022797" y="1875798"/>
                  </a:lnTo>
                  <a:lnTo>
                    <a:pt x="3018767" y="1895581"/>
                  </a:lnTo>
                  <a:lnTo>
                    <a:pt x="3013638" y="1876897"/>
                  </a:lnTo>
                  <a:close/>
                  <a:moveTo>
                    <a:pt x="3014005" y="1905106"/>
                  </a:moveTo>
                  <a:cubicBezTo>
                    <a:pt x="3013272" y="1905839"/>
                    <a:pt x="3012173" y="1906572"/>
                    <a:pt x="3011806" y="1907671"/>
                  </a:cubicBezTo>
                  <a:cubicBezTo>
                    <a:pt x="3011074" y="1910601"/>
                    <a:pt x="3012173" y="1913532"/>
                    <a:pt x="3014371" y="1915364"/>
                  </a:cubicBezTo>
                  <a:lnTo>
                    <a:pt x="3007044" y="1948336"/>
                  </a:lnTo>
                  <a:lnTo>
                    <a:pt x="2956487" y="1884957"/>
                  </a:lnTo>
                  <a:lnTo>
                    <a:pt x="3006678" y="1877996"/>
                  </a:lnTo>
                  <a:lnTo>
                    <a:pt x="3014005" y="1905106"/>
                  </a:lnTo>
                  <a:close/>
                  <a:moveTo>
                    <a:pt x="3164943" y="1431775"/>
                  </a:moveTo>
                  <a:lnTo>
                    <a:pt x="3158349" y="1540582"/>
                  </a:lnTo>
                  <a:cubicBezTo>
                    <a:pt x="3157982" y="1540582"/>
                    <a:pt x="3157982" y="1540949"/>
                    <a:pt x="3157616" y="1541315"/>
                  </a:cubicBezTo>
                  <a:lnTo>
                    <a:pt x="3054304" y="1510908"/>
                  </a:lnTo>
                  <a:lnTo>
                    <a:pt x="3059066" y="1403199"/>
                  </a:lnTo>
                  <a:cubicBezTo>
                    <a:pt x="3059433" y="1403199"/>
                    <a:pt x="3059433" y="1403199"/>
                    <a:pt x="3059799" y="1402833"/>
                  </a:cubicBezTo>
                  <a:lnTo>
                    <a:pt x="3164943" y="1431775"/>
                  </a:lnTo>
                  <a:close/>
                  <a:moveTo>
                    <a:pt x="3037085" y="1522997"/>
                  </a:moveTo>
                  <a:lnTo>
                    <a:pt x="3037085" y="1522997"/>
                  </a:lnTo>
                  <a:cubicBezTo>
                    <a:pt x="3037085" y="1522997"/>
                    <a:pt x="3037451" y="1522997"/>
                    <a:pt x="3037451" y="1522997"/>
                  </a:cubicBezTo>
                  <a:lnTo>
                    <a:pt x="3037085" y="1522997"/>
                  </a:lnTo>
                  <a:lnTo>
                    <a:pt x="3037085" y="1522997"/>
                  </a:lnTo>
                  <a:close/>
                  <a:moveTo>
                    <a:pt x="3042947" y="1518968"/>
                  </a:moveTo>
                  <a:cubicBezTo>
                    <a:pt x="3043680" y="1517869"/>
                    <a:pt x="3044412" y="1516769"/>
                    <a:pt x="3044412" y="1515304"/>
                  </a:cubicBezTo>
                  <a:lnTo>
                    <a:pt x="3046977" y="1516037"/>
                  </a:lnTo>
                  <a:lnTo>
                    <a:pt x="3046977" y="1518601"/>
                  </a:lnTo>
                  <a:cubicBezTo>
                    <a:pt x="3045511" y="1518235"/>
                    <a:pt x="3044412" y="1518601"/>
                    <a:pt x="3042947" y="1518968"/>
                  </a:cubicBezTo>
                  <a:lnTo>
                    <a:pt x="3042947" y="1518968"/>
                  </a:lnTo>
                  <a:close/>
                  <a:moveTo>
                    <a:pt x="3035253" y="1529958"/>
                  </a:moveTo>
                  <a:lnTo>
                    <a:pt x="3037085" y="1529958"/>
                  </a:lnTo>
                  <a:cubicBezTo>
                    <a:pt x="3037085" y="1530325"/>
                    <a:pt x="3037085" y="1530691"/>
                    <a:pt x="3037085" y="1530691"/>
                  </a:cubicBezTo>
                  <a:cubicBezTo>
                    <a:pt x="3037085" y="1530691"/>
                    <a:pt x="3038184" y="1531424"/>
                    <a:pt x="3038550" y="1531790"/>
                  </a:cubicBezTo>
                  <a:lnTo>
                    <a:pt x="3029025" y="1550841"/>
                  </a:lnTo>
                  <a:lnTo>
                    <a:pt x="3035253" y="1529958"/>
                  </a:lnTo>
                  <a:close/>
                  <a:moveTo>
                    <a:pt x="3029758" y="1520799"/>
                  </a:moveTo>
                  <a:cubicBezTo>
                    <a:pt x="3029758" y="1520799"/>
                    <a:pt x="3030491" y="1520799"/>
                    <a:pt x="3030491" y="1521166"/>
                  </a:cubicBezTo>
                  <a:lnTo>
                    <a:pt x="3030124" y="1522631"/>
                  </a:lnTo>
                  <a:lnTo>
                    <a:pt x="3008143" y="1521532"/>
                  </a:lnTo>
                  <a:lnTo>
                    <a:pt x="3029025" y="1518968"/>
                  </a:lnTo>
                  <a:cubicBezTo>
                    <a:pt x="3029758" y="1519700"/>
                    <a:pt x="3029392" y="1520433"/>
                    <a:pt x="3029758" y="1520799"/>
                  </a:cubicBezTo>
                  <a:lnTo>
                    <a:pt x="3029758" y="1520799"/>
                  </a:lnTo>
                  <a:close/>
                  <a:moveTo>
                    <a:pt x="3028292" y="1529592"/>
                  </a:moveTo>
                  <a:lnTo>
                    <a:pt x="3011440" y="1586743"/>
                  </a:lnTo>
                  <a:lnTo>
                    <a:pt x="2969675" y="1671371"/>
                  </a:lnTo>
                  <a:lnTo>
                    <a:pt x="2915089" y="1609824"/>
                  </a:lnTo>
                  <a:lnTo>
                    <a:pt x="2874790" y="1538384"/>
                  </a:lnTo>
                  <a:lnTo>
                    <a:pt x="2968577" y="1526661"/>
                  </a:lnTo>
                  <a:lnTo>
                    <a:pt x="3028292" y="1529592"/>
                  </a:lnTo>
                  <a:close/>
                  <a:moveTo>
                    <a:pt x="2839619" y="1724127"/>
                  </a:moveTo>
                  <a:cubicBezTo>
                    <a:pt x="2838154" y="1721196"/>
                    <a:pt x="2836322" y="1718265"/>
                    <a:pt x="2834857" y="1715334"/>
                  </a:cubicBezTo>
                  <a:lnTo>
                    <a:pt x="2841818" y="1723760"/>
                  </a:lnTo>
                  <a:lnTo>
                    <a:pt x="2839619" y="1724127"/>
                  </a:lnTo>
                  <a:close/>
                  <a:moveTo>
                    <a:pt x="2846580" y="1729256"/>
                  </a:moveTo>
                  <a:lnTo>
                    <a:pt x="2851343" y="1734751"/>
                  </a:lnTo>
                  <a:lnTo>
                    <a:pt x="2846580" y="1736583"/>
                  </a:lnTo>
                  <a:lnTo>
                    <a:pt x="2845481" y="1734751"/>
                  </a:lnTo>
                  <a:lnTo>
                    <a:pt x="2842917" y="1730355"/>
                  </a:lnTo>
                  <a:lnTo>
                    <a:pt x="2846580" y="1729256"/>
                  </a:lnTo>
                  <a:close/>
                  <a:moveTo>
                    <a:pt x="2853907" y="1727424"/>
                  </a:moveTo>
                  <a:lnTo>
                    <a:pt x="2919485" y="1710938"/>
                  </a:lnTo>
                  <a:lnTo>
                    <a:pt x="2857937" y="1732187"/>
                  </a:lnTo>
                  <a:lnTo>
                    <a:pt x="2853907" y="1727424"/>
                  </a:lnTo>
                  <a:close/>
                  <a:moveTo>
                    <a:pt x="2836322" y="1731820"/>
                  </a:moveTo>
                  <a:lnTo>
                    <a:pt x="2839986" y="1738781"/>
                  </a:lnTo>
                  <a:lnTo>
                    <a:pt x="2826064" y="1743543"/>
                  </a:lnTo>
                  <a:lnTo>
                    <a:pt x="2812143" y="1738048"/>
                  </a:lnTo>
                  <a:lnTo>
                    <a:pt x="2811776" y="1738048"/>
                  </a:lnTo>
                  <a:lnTo>
                    <a:pt x="2836322" y="1731820"/>
                  </a:lnTo>
                  <a:close/>
                  <a:moveTo>
                    <a:pt x="2843283" y="1745009"/>
                  </a:moveTo>
                  <a:lnTo>
                    <a:pt x="2846946" y="1751970"/>
                  </a:lnTo>
                  <a:lnTo>
                    <a:pt x="2835589" y="1747573"/>
                  </a:lnTo>
                  <a:lnTo>
                    <a:pt x="2843283" y="1745009"/>
                  </a:lnTo>
                  <a:close/>
                  <a:moveTo>
                    <a:pt x="2849877" y="1742811"/>
                  </a:moveTo>
                  <a:lnTo>
                    <a:pt x="2856105" y="1740613"/>
                  </a:lnTo>
                  <a:lnTo>
                    <a:pt x="2874790" y="1762960"/>
                  </a:lnTo>
                  <a:lnTo>
                    <a:pt x="2857205" y="1756000"/>
                  </a:lnTo>
                  <a:lnTo>
                    <a:pt x="2849877" y="1742811"/>
                  </a:lnTo>
                  <a:close/>
                  <a:moveTo>
                    <a:pt x="2975538" y="1691887"/>
                  </a:moveTo>
                  <a:lnTo>
                    <a:pt x="2977369" y="1690788"/>
                  </a:lnTo>
                  <a:lnTo>
                    <a:pt x="2977736" y="1691155"/>
                  </a:lnTo>
                  <a:lnTo>
                    <a:pt x="2975538" y="1691887"/>
                  </a:lnTo>
                  <a:close/>
                  <a:moveTo>
                    <a:pt x="2969309" y="1687857"/>
                  </a:moveTo>
                  <a:lnTo>
                    <a:pt x="2971507" y="1683461"/>
                  </a:lnTo>
                  <a:lnTo>
                    <a:pt x="2972973" y="1685293"/>
                  </a:lnTo>
                  <a:lnTo>
                    <a:pt x="2969309" y="1687857"/>
                  </a:lnTo>
                  <a:close/>
                  <a:moveTo>
                    <a:pt x="2960517" y="1690422"/>
                  </a:moveTo>
                  <a:lnTo>
                    <a:pt x="2931208" y="1638033"/>
                  </a:lnTo>
                  <a:lnTo>
                    <a:pt x="2966745" y="1677966"/>
                  </a:lnTo>
                  <a:lnTo>
                    <a:pt x="2960517" y="1690422"/>
                  </a:lnTo>
                  <a:close/>
                  <a:moveTo>
                    <a:pt x="2955388" y="1695185"/>
                  </a:moveTo>
                  <a:lnTo>
                    <a:pt x="2955388" y="1695185"/>
                  </a:lnTo>
                  <a:lnTo>
                    <a:pt x="2849145" y="1721562"/>
                  </a:lnTo>
                  <a:lnTo>
                    <a:pt x="2817638" y="1683828"/>
                  </a:lnTo>
                  <a:cubicBezTo>
                    <a:pt x="2817272" y="1683461"/>
                    <a:pt x="2816539" y="1683095"/>
                    <a:pt x="2816173" y="1683095"/>
                  </a:cubicBezTo>
                  <a:cubicBezTo>
                    <a:pt x="2815806" y="1683095"/>
                    <a:pt x="2815806" y="1682729"/>
                    <a:pt x="2815440" y="1682729"/>
                  </a:cubicBezTo>
                  <a:cubicBezTo>
                    <a:pt x="2815074" y="1682729"/>
                    <a:pt x="2815440" y="1682729"/>
                    <a:pt x="2815440" y="1682729"/>
                  </a:cubicBezTo>
                  <a:lnTo>
                    <a:pt x="2815440" y="1682729"/>
                  </a:lnTo>
                  <a:cubicBezTo>
                    <a:pt x="2814707" y="1682729"/>
                    <a:pt x="2813608" y="1683095"/>
                    <a:pt x="2813242" y="1683828"/>
                  </a:cubicBezTo>
                  <a:cubicBezTo>
                    <a:pt x="2813242" y="1683828"/>
                    <a:pt x="2812876" y="1683828"/>
                    <a:pt x="2812876" y="1683828"/>
                  </a:cubicBezTo>
                  <a:cubicBezTo>
                    <a:pt x="2811776" y="1684927"/>
                    <a:pt x="2811410" y="1686392"/>
                    <a:pt x="2812143" y="1687857"/>
                  </a:cubicBezTo>
                  <a:lnTo>
                    <a:pt x="2832659" y="1725592"/>
                  </a:lnTo>
                  <a:lnTo>
                    <a:pt x="2800786" y="1733652"/>
                  </a:lnTo>
                  <a:lnTo>
                    <a:pt x="2762685" y="1718998"/>
                  </a:lnTo>
                  <a:lnTo>
                    <a:pt x="2760853" y="1678699"/>
                  </a:lnTo>
                  <a:lnTo>
                    <a:pt x="2778804" y="1650856"/>
                  </a:lnTo>
                  <a:lnTo>
                    <a:pt x="2808113" y="1682729"/>
                  </a:lnTo>
                  <a:cubicBezTo>
                    <a:pt x="2808479" y="1683095"/>
                    <a:pt x="2808846" y="1683095"/>
                    <a:pt x="2809578" y="1683461"/>
                  </a:cubicBezTo>
                  <a:cubicBezTo>
                    <a:pt x="2810311" y="1683828"/>
                    <a:pt x="2809945" y="1683828"/>
                    <a:pt x="2810311" y="1683828"/>
                  </a:cubicBezTo>
                  <a:lnTo>
                    <a:pt x="2810678" y="1683828"/>
                  </a:lnTo>
                  <a:cubicBezTo>
                    <a:pt x="2811776" y="1683828"/>
                    <a:pt x="2812509" y="1683461"/>
                    <a:pt x="2813242" y="1682729"/>
                  </a:cubicBezTo>
                  <a:lnTo>
                    <a:pt x="2813242" y="1682729"/>
                  </a:lnTo>
                  <a:cubicBezTo>
                    <a:pt x="2814341" y="1681629"/>
                    <a:pt x="2814341" y="1680164"/>
                    <a:pt x="2813608" y="1679065"/>
                  </a:cubicBezTo>
                  <a:cubicBezTo>
                    <a:pt x="2813608" y="1679065"/>
                    <a:pt x="2813608" y="1678699"/>
                    <a:pt x="2813608" y="1678699"/>
                  </a:cubicBezTo>
                  <a:lnTo>
                    <a:pt x="2788330" y="1636568"/>
                  </a:lnTo>
                  <a:lnTo>
                    <a:pt x="2847679" y="1544613"/>
                  </a:lnTo>
                  <a:lnTo>
                    <a:pt x="2847679" y="1544613"/>
                  </a:lnTo>
                  <a:lnTo>
                    <a:pt x="2909594" y="1614220"/>
                  </a:lnTo>
                  <a:lnTo>
                    <a:pt x="2955388" y="1695185"/>
                  </a:lnTo>
                  <a:close/>
                  <a:moveTo>
                    <a:pt x="2783933" y="1642796"/>
                  </a:moveTo>
                  <a:lnTo>
                    <a:pt x="2789429" y="1651955"/>
                  </a:lnTo>
                  <a:lnTo>
                    <a:pt x="2782468" y="1644628"/>
                  </a:lnTo>
                  <a:lnTo>
                    <a:pt x="2783933" y="1642796"/>
                  </a:lnTo>
                  <a:close/>
                  <a:moveTo>
                    <a:pt x="2784300" y="1629607"/>
                  </a:moveTo>
                  <a:lnTo>
                    <a:pt x="2781002" y="1624112"/>
                  </a:lnTo>
                  <a:lnTo>
                    <a:pt x="2821302" y="1572822"/>
                  </a:lnTo>
                  <a:lnTo>
                    <a:pt x="2784300" y="1629607"/>
                  </a:lnTo>
                  <a:close/>
                  <a:moveTo>
                    <a:pt x="2780270" y="1636201"/>
                  </a:moveTo>
                  <a:lnTo>
                    <a:pt x="2778438" y="1639132"/>
                  </a:lnTo>
                  <a:lnTo>
                    <a:pt x="2773675" y="1633637"/>
                  </a:lnTo>
                  <a:lnTo>
                    <a:pt x="2776973" y="1629607"/>
                  </a:lnTo>
                  <a:lnTo>
                    <a:pt x="2780270" y="1636201"/>
                  </a:lnTo>
                  <a:close/>
                  <a:moveTo>
                    <a:pt x="2757556" y="1598833"/>
                  </a:moveTo>
                  <a:lnTo>
                    <a:pt x="2772577" y="1623745"/>
                  </a:lnTo>
                  <a:lnTo>
                    <a:pt x="2768547" y="1628874"/>
                  </a:lnTo>
                  <a:lnTo>
                    <a:pt x="2758289" y="1617884"/>
                  </a:lnTo>
                  <a:lnTo>
                    <a:pt x="2757556" y="1598833"/>
                  </a:lnTo>
                  <a:close/>
                  <a:moveTo>
                    <a:pt x="2764516" y="1634370"/>
                  </a:moveTo>
                  <a:lnTo>
                    <a:pt x="2759388" y="1640598"/>
                  </a:lnTo>
                  <a:lnTo>
                    <a:pt x="2759021" y="1628142"/>
                  </a:lnTo>
                  <a:lnTo>
                    <a:pt x="2764516" y="1634370"/>
                  </a:lnTo>
                  <a:close/>
                  <a:moveTo>
                    <a:pt x="2768913" y="1639498"/>
                  </a:moveTo>
                  <a:lnTo>
                    <a:pt x="2774408" y="1645360"/>
                  </a:lnTo>
                  <a:lnTo>
                    <a:pt x="2760487" y="1666609"/>
                  </a:lnTo>
                  <a:lnTo>
                    <a:pt x="2759754" y="1651222"/>
                  </a:lnTo>
                  <a:lnTo>
                    <a:pt x="2768913" y="1639498"/>
                  </a:lnTo>
                  <a:close/>
                  <a:moveTo>
                    <a:pt x="2854274" y="1541315"/>
                  </a:moveTo>
                  <a:lnTo>
                    <a:pt x="2867829" y="1539483"/>
                  </a:lnTo>
                  <a:lnTo>
                    <a:pt x="2893840" y="1585644"/>
                  </a:lnTo>
                  <a:lnTo>
                    <a:pt x="2854274" y="1541315"/>
                  </a:lnTo>
                  <a:close/>
                  <a:moveTo>
                    <a:pt x="2859403" y="1533988"/>
                  </a:moveTo>
                  <a:lnTo>
                    <a:pt x="2863066" y="1531424"/>
                  </a:lnTo>
                  <a:lnTo>
                    <a:pt x="2864165" y="1533622"/>
                  </a:lnTo>
                  <a:lnTo>
                    <a:pt x="2859403" y="1533988"/>
                  </a:lnTo>
                  <a:close/>
                  <a:moveTo>
                    <a:pt x="2857937" y="1526295"/>
                  </a:moveTo>
                  <a:lnTo>
                    <a:pt x="2859403" y="1524463"/>
                  </a:lnTo>
                  <a:lnTo>
                    <a:pt x="2859769" y="1524829"/>
                  </a:lnTo>
                  <a:lnTo>
                    <a:pt x="2857937" y="1526295"/>
                  </a:lnTo>
                  <a:close/>
                  <a:moveTo>
                    <a:pt x="2890177" y="1763693"/>
                  </a:moveTo>
                  <a:cubicBezTo>
                    <a:pt x="2889077" y="1762960"/>
                    <a:pt x="2887612" y="1762228"/>
                    <a:pt x="2886147" y="1761861"/>
                  </a:cubicBezTo>
                  <a:cubicBezTo>
                    <a:pt x="2885047" y="1761861"/>
                    <a:pt x="2884681" y="1762594"/>
                    <a:pt x="2883582" y="1762960"/>
                  </a:cubicBezTo>
                  <a:lnTo>
                    <a:pt x="2862700" y="1738048"/>
                  </a:lnTo>
                  <a:lnTo>
                    <a:pt x="2958685" y="1704710"/>
                  </a:lnTo>
                  <a:lnTo>
                    <a:pt x="2959418" y="1707641"/>
                  </a:lnTo>
                  <a:lnTo>
                    <a:pt x="2890177" y="1763693"/>
                  </a:lnTo>
                  <a:close/>
                  <a:moveTo>
                    <a:pt x="2839986" y="1538018"/>
                  </a:moveTo>
                  <a:lnTo>
                    <a:pt x="2777339" y="1617884"/>
                  </a:lnTo>
                  <a:lnTo>
                    <a:pt x="2760853" y="1590407"/>
                  </a:lnTo>
                  <a:cubicBezTo>
                    <a:pt x="2761586" y="1589674"/>
                    <a:pt x="2762318" y="1588941"/>
                    <a:pt x="2762318" y="1588209"/>
                  </a:cubicBezTo>
                  <a:cubicBezTo>
                    <a:pt x="2762685" y="1586743"/>
                    <a:pt x="2762318" y="1585278"/>
                    <a:pt x="2761952" y="1584179"/>
                  </a:cubicBezTo>
                  <a:lnTo>
                    <a:pt x="2837788" y="1536553"/>
                  </a:lnTo>
                  <a:lnTo>
                    <a:pt x="2839986" y="1538018"/>
                  </a:lnTo>
                  <a:close/>
                  <a:moveTo>
                    <a:pt x="2746565" y="1580515"/>
                  </a:moveTo>
                  <a:cubicBezTo>
                    <a:pt x="2746199" y="1581248"/>
                    <a:pt x="2745100" y="1581614"/>
                    <a:pt x="2745100" y="1582347"/>
                  </a:cubicBezTo>
                  <a:cubicBezTo>
                    <a:pt x="2744001" y="1586011"/>
                    <a:pt x="2745466" y="1589674"/>
                    <a:pt x="2748397" y="1591872"/>
                  </a:cubicBezTo>
                  <a:cubicBezTo>
                    <a:pt x="2747664" y="1595170"/>
                    <a:pt x="2746565" y="1598833"/>
                    <a:pt x="2745466" y="1603596"/>
                  </a:cubicBezTo>
                  <a:lnTo>
                    <a:pt x="2737773" y="1595170"/>
                  </a:lnTo>
                  <a:cubicBezTo>
                    <a:pt x="2738872" y="1592971"/>
                    <a:pt x="2741070" y="1589674"/>
                    <a:pt x="2742902" y="1586011"/>
                  </a:cubicBezTo>
                  <a:lnTo>
                    <a:pt x="2746199" y="1579783"/>
                  </a:lnTo>
                  <a:cubicBezTo>
                    <a:pt x="2746199" y="1579783"/>
                    <a:pt x="2746565" y="1580149"/>
                    <a:pt x="2746565" y="1580515"/>
                  </a:cubicBezTo>
                  <a:lnTo>
                    <a:pt x="2746565" y="1580515"/>
                  </a:lnTo>
                  <a:close/>
                  <a:moveTo>
                    <a:pt x="2751328" y="1609824"/>
                  </a:moveTo>
                  <a:lnTo>
                    <a:pt x="2751328" y="1609824"/>
                  </a:lnTo>
                  <a:lnTo>
                    <a:pt x="2751328" y="1609824"/>
                  </a:lnTo>
                  <a:close/>
                  <a:moveTo>
                    <a:pt x="2754625" y="1688224"/>
                  </a:moveTo>
                  <a:lnTo>
                    <a:pt x="2755724" y="1716067"/>
                  </a:lnTo>
                  <a:lnTo>
                    <a:pt x="2747298" y="1712770"/>
                  </a:lnTo>
                  <a:lnTo>
                    <a:pt x="2743634" y="1705076"/>
                  </a:lnTo>
                  <a:lnTo>
                    <a:pt x="2754625" y="1688224"/>
                  </a:lnTo>
                  <a:close/>
                  <a:moveTo>
                    <a:pt x="2752061" y="1721928"/>
                  </a:moveTo>
                  <a:lnTo>
                    <a:pt x="2756091" y="1723760"/>
                  </a:lnTo>
                  <a:lnTo>
                    <a:pt x="2756091" y="1728156"/>
                  </a:lnTo>
                  <a:lnTo>
                    <a:pt x="2753526" y="1725226"/>
                  </a:lnTo>
                  <a:lnTo>
                    <a:pt x="2752061" y="1721928"/>
                  </a:lnTo>
                  <a:close/>
                  <a:moveTo>
                    <a:pt x="2763418" y="1735117"/>
                  </a:moveTo>
                  <a:lnTo>
                    <a:pt x="2763051" y="1726325"/>
                  </a:lnTo>
                  <a:lnTo>
                    <a:pt x="2789063" y="1736583"/>
                  </a:lnTo>
                  <a:lnTo>
                    <a:pt x="2769646" y="1741345"/>
                  </a:lnTo>
                  <a:lnTo>
                    <a:pt x="2763418" y="1735117"/>
                  </a:lnTo>
                  <a:close/>
                  <a:moveTo>
                    <a:pt x="2749496" y="1617884"/>
                  </a:moveTo>
                  <a:lnTo>
                    <a:pt x="2752061" y="1620448"/>
                  </a:lnTo>
                  <a:lnTo>
                    <a:pt x="2753160" y="1648657"/>
                  </a:lnTo>
                  <a:lnTo>
                    <a:pt x="2736674" y="1669540"/>
                  </a:lnTo>
                  <a:lnTo>
                    <a:pt x="2745100" y="1635469"/>
                  </a:lnTo>
                  <a:cubicBezTo>
                    <a:pt x="2746565" y="1629607"/>
                    <a:pt x="2748030" y="1623379"/>
                    <a:pt x="2749496" y="1617884"/>
                  </a:cubicBezTo>
                  <a:lnTo>
                    <a:pt x="2749496" y="1617884"/>
                  </a:lnTo>
                  <a:close/>
                  <a:moveTo>
                    <a:pt x="2736307" y="1680897"/>
                  </a:moveTo>
                  <a:lnTo>
                    <a:pt x="2753160" y="1659282"/>
                  </a:lnTo>
                  <a:lnTo>
                    <a:pt x="2753893" y="1676500"/>
                  </a:lnTo>
                  <a:lnTo>
                    <a:pt x="2739971" y="1698115"/>
                  </a:lnTo>
                  <a:lnTo>
                    <a:pt x="2735208" y="1688956"/>
                  </a:lnTo>
                  <a:cubicBezTo>
                    <a:pt x="2737773" y="1686758"/>
                    <a:pt x="2738139" y="1683461"/>
                    <a:pt x="2736307" y="1680897"/>
                  </a:cubicBezTo>
                  <a:lnTo>
                    <a:pt x="2736307" y="1680897"/>
                  </a:lnTo>
                  <a:close/>
                  <a:moveTo>
                    <a:pt x="2799687" y="1740979"/>
                  </a:moveTo>
                  <a:lnTo>
                    <a:pt x="2809212" y="1744642"/>
                  </a:lnTo>
                  <a:lnTo>
                    <a:pt x="2815806" y="1747207"/>
                  </a:lnTo>
                  <a:lnTo>
                    <a:pt x="2790161" y="1756366"/>
                  </a:lnTo>
                  <a:cubicBezTo>
                    <a:pt x="2788696" y="1754900"/>
                    <a:pt x="2786864" y="1754168"/>
                    <a:pt x="2784666" y="1754168"/>
                  </a:cubicBezTo>
                  <a:cubicBezTo>
                    <a:pt x="2783933" y="1754168"/>
                    <a:pt x="2783201" y="1754900"/>
                    <a:pt x="2782468" y="1754900"/>
                  </a:cubicBezTo>
                  <a:lnTo>
                    <a:pt x="2775141" y="1747207"/>
                  </a:lnTo>
                  <a:lnTo>
                    <a:pt x="2799687" y="1740979"/>
                  </a:lnTo>
                  <a:close/>
                  <a:moveTo>
                    <a:pt x="2825698" y="1751237"/>
                  </a:moveTo>
                  <a:lnTo>
                    <a:pt x="2852075" y="1761495"/>
                  </a:lnTo>
                  <a:lnTo>
                    <a:pt x="2853541" y="1764426"/>
                  </a:lnTo>
                  <a:lnTo>
                    <a:pt x="2835223" y="1762960"/>
                  </a:lnTo>
                  <a:lnTo>
                    <a:pt x="2800053" y="1760029"/>
                  </a:lnTo>
                  <a:lnTo>
                    <a:pt x="2825698" y="1751237"/>
                  </a:lnTo>
                  <a:close/>
                  <a:moveTo>
                    <a:pt x="2878087" y="1773951"/>
                  </a:moveTo>
                  <a:cubicBezTo>
                    <a:pt x="2879186" y="1777614"/>
                    <a:pt x="2882117" y="1780179"/>
                    <a:pt x="2886147" y="1780179"/>
                  </a:cubicBezTo>
                  <a:lnTo>
                    <a:pt x="2886147" y="1780179"/>
                  </a:lnTo>
                  <a:cubicBezTo>
                    <a:pt x="2886879" y="1780179"/>
                    <a:pt x="2887612" y="1779446"/>
                    <a:pt x="2888345" y="1779080"/>
                  </a:cubicBezTo>
                  <a:lnTo>
                    <a:pt x="2888711" y="1779813"/>
                  </a:lnTo>
                  <a:lnTo>
                    <a:pt x="2881750" y="1780912"/>
                  </a:lnTo>
                  <a:cubicBezTo>
                    <a:pt x="2877720" y="1781645"/>
                    <a:pt x="2873691" y="1782377"/>
                    <a:pt x="2871493" y="1782744"/>
                  </a:cubicBezTo>
                  <a:lnTo>
                    <a:pt x="2865997" y="1772486"/>
                  </a:lnTo>
                  <a:lnTo>
                    <a:pt x="2878087" y="1773951"/>
                  </a:lnTo>
                  <a:close/>
                  <a:moveTo>
                    <a:pt x="2975904" y="1703244"/>
                  </a:moveTo>
                  <a:lnTo>
                    <a:pt x="2979934" y="1699947"/>
                  </a:lnTo>
                  <a:lnTo>
                    <a:pt x="2979567" y="1705442"/>
                  </a:lnTo>
                  <a:lnTo>
                    <a:pt x="2975904" y="1703244"/>
                  </a:lnTo>
                  <a:close/>
                  <a:moveTo>
                    <a:pt x="2978834" y="1681629"/>
                  </a:moveTo>
                  <a:lnTo>
                    <a:pt x="2974805" y="1676867"/>
                  </a:lnTo>
                  <a:lnTo>
                    <a:pt x="3000449" y="1624844"/>
                  </a:lnTo>
                  <a:lnTo>
                    <a:pt x="2985063" y="1677599"/>
                  </a:lnTo>
                  <a:lnTo>
                    <a:pt x="2978834" y="1681629"/>
                  </a:lnTo>
                  <a:close/>
                  <a:moveTo>
                    <a:pt x="2871493" y="1532156"/>
                  </a:moveTo>
                  <a:lnTo>
                    <a:pt x="2868561" y="1526661"/>
                  </a:lnTo>
                  <a:lnTo>
                    <a:pt x="2874423" y="1522265"/>
                  </a:lnTo>
                  <a:lnTo>
                    <a:pt x="2929376" y="1524829"/>
                  </a:lnTo>
                  <a:lnTo>
                    <a:pt x="2871493" y="1532156"/>
                  </a:lnTo>
                  <a:close/>
                  <a:moveTo>
                    <a:pt x="2846946" y="1522265"/>
                  </a:moveTo>
                  <a:lnTo>
                    <a:pt x="2845848" y="1518235"/>
                  </a:lnTo>
                  <a:lnTo>
                    <a:pt x="2851343" y="1519700"/>
                  </a:lnTo>
                  <a:lnTo>
                    <a:pt x="2846946" y="1522265"/>
                  </a:lnTo>
                  <a:close/>
                  <a:moveTo>
                    <a:pt x="2886147" y="1787140"/>
                  </a:moveTo>
                  <a:lnTo>
                    <a:pt x="2892375" y="1786041"/>
                  </a:lnTo>
                  <a:cubicBezTo>
                    <a:pt x="2892741" y="1786407"/>
                    <a:pt x="2893474" y="1786407"/>
                    <a:pt x="2893840" y="1786773"/>
                  </a:cubicBezTo>
                  <a:lnTo>
                    <a:pt x="2895672" y="1790071"/>
                  </a:lnTo>
                  <a:lnTo>
                    <a:pt x="2886147" y="1787140"/>
                  </a:lnTo>
                  <a:close/>
                  <a:moveTo>
                    <a:pt x="2902999" y="1788972"/>
                  </a:moveTo>
                  <a:lnTo>
                    <a:pt x="2926812" y="1798863"/>
                  </a:lnTo>
                  <a:lnTo>
                    <a:pt x="2904831" y="1792635"/>
                  </a:lnTo>
                  <a:lnTo>
                    <a:pt x="2902999" y="1788972"/>
                  </a:lnTo>
                  <a:close/>
                  <a:moveTo>
                    <a:pt x="2970042" y="1809854"/>
                  </a:moveTo>
                  <a:lnTo>
                    <a:pt x="2963448" y="1807289"/>
                  </a:lnTo>
                  <a:lnTo>
                    <a:pt x="2930842" y="1790437"/>
                  </a:lnTo>
                  <a:cubicBezTo>
                    <a:pt x="2916921" y="1783110"/>
                    <a:pt x="2902999" y="1776149"/>
                    <a:pt x="2894573" y="1771753"/>
                  </a:cubicBezTo>
                  <a:cubicBezTo>
                    <a:pt x="2894573" y="1771386"/>
                    <a:pt x="2894939" y="1771386"/>
                    <a:pt x="2894939" y="1771020"/>
                  </a:cubicBezTo>
                  <a:cubicBezTo>
                    <a:pt x="2894939" y="1770287"/>
                    <a:pt x="2894206" y="1769555"/>
                    <a:pt x="2894206" y="1768822"/>
                  </a:cubicBezTo>
                  <a:lnTo>
                    <a:pt x="2961616" y="1714601"/>
                  </a:lnTo>
                  <a:lnTo>
                    <a:pt x="2970042" y="1745009"/>
                  </a:lnTo>
                  <a:lnTo>
                    <a:pt x="2952091" y="1776149"/>
                  </a:lnTo>
                  <a:cubicBezTo>
                    <a:pt x="2949893" y="1775783"/>
                    <a:pt x="2947694" y="1776882"/>
                    <a:pt x="2945862" y="1778347"/>
                  </a:cubicBezTo>
                  <a:cubicBezTo>
                    <a:pt x="2944397" y="1779813"/>
                    <a:pt x="2944031" y="1782011"/>
                    <a:pt x="2944031" y="1783843"/>
                  </a:cubicBezTo>
                  <a:cubicBezTo>
                    <a:pt x="2944397" y="1786041"/>
                    <a:pt x="2945130" y="1787872"/>
                    <a:pt x="2946595" y="1788972"/>
                  </a:cubicBezTo>
                  <a:cubicBezTo>
                    <a:pt x="2949893" y="1791902"/>
                    <a:pt x="2954655" y="1791170"/>
                    <a:pt x="2957586" y="1788239"/>
                  </a:cubicBezTo>
                  <a:cubicBezTo>
                    <a:pt x="2957586" y="1788239"/>
                    <a:pt x="2957586" y="1788239"/>
                    <a:pt x="2957586" y="1788239"/>
                  </a:cubicBezTo>
                  <a:cubicBezTo>
                    <a:pt x="2958319" y="1787140"/>
                    <a:pt x="2958685" y="1786041"/>
                    <a:pt x="2958685" y="1784575"/>
                  </a:cubicBezTo>
                  <a:lnTo>
                    <a:pt x="2972607" y="1779813"/>
                  </a:lnTo>
                  <a:lnTo>
                    <a:pt x="2970042" y="1809854"/>
                  </a:lnTo>
                  <a:close/>
                  <a:moveTo>
                    <a:pt x="2973339" y="1772119"/>
                  </a:moveTo>
                  <a:lnTo>
                    <a:pt x="2959418" y="1776882"/>
                  </a:lnTo>
                  <a:lnTo>
                    <a:pt x="2972607" y="1753801"/>
                  </a:lnTo>
                  <a:lnTo>
                    <a:pt x="2974438" y="1760396"/>
                  </a:lnTo>
                  <a:lnTo>
                    <a:pt x="2973339" y="1772119"/>
                  </a:lnTo>
                  <a:close/>
                  <a:moveTo>
                    <a:pt x="2974805" y="1736583"/>
                  </a:moveTo>
                  <a:lnTo>
                    <a:pt x="2967477" y="1709839"/>
                  </a:lnTo>
                  <a:lnTo>
                    <a:pt x="2970042" y="1707641"/>
                  </a:lnTo>
                  <a:lnTo>
                    <a:pt x="2978468" y="1713136"/>
                  </a:lnTo>
                  <a:lnTo>
                    <a:pt x="2976636" y="1732919"/>
                  </a:lnTo>
                  <a:lnTo>
                    <a:pt x="2974805" y="1736583"/>
                  </a:lnTo>
                  <a:close/>
                  <a:moveTo>
                    <a:pt x="2838154" y="1516403"/>
                  </a:moveTo>
                  <a:lnTo>
                    <a:pt x="2840719" y="1526295"/>
                  </a:lnTo>
                  <a:lnTo>
                    <a:pt x="2837788" y="1528127"/>
                  </a:lnTo>
                  <a:lnTo>
                    <a:pt x="2815074" y="1512373"/>
                  </a:lnTo>
                  <a:lnTo>
                    <a:pt x="2819104" y="1511641"/>
                  </a:lnTo>
                  <a:lnTo>
                    <a:pt x="2838154" y="1516403"/>
                  </a:lnTo>
                  <a:close/>
                  <a:moveTo>
                    <a:pt x="2797855" y="1508710"/>
                  </a:moveTo>
                  <a:lnTo>
                    <a:pt x="2771844" y="1513839"/>
                  </a:lnTo>
                  <a:lnTo>
                    <a:pt x="2781002" y="1502115"/>
                  </a:lnTo>
                  <a:lnTo>
                    <a:pt x="2791993" y="1505046"/>
                  </a:lnTo>
                  <a:lnTo>
                    <a:pt x="2797855" y="1508710"/>
                  </a:lnTo>
                  <a:close/>
                  <a:moveTo>
                    <a:pt x="2764516" y="1512007"/>
                  </a:moveTo>
                  <a:cubicBezTo>
                    <a:pt x="2763418" y="1511641"/>
                    <a:pt x="2761952" y="1511641"/>
                    <a:pt x="2760487" y="1512007"/>
                  </a:cubicBezTo>
                  <a:cubicBezTo>
                    <a:pt x="2758655" y="1512740"/>
                    <a:pt x="2757189" y="1514205"/>
                    <a:pt x="2756091" y="1516037"/>
                  </a:cubicBezTo>
                  <a:cubicBezTo>
                    <a:pt x="2754259" y="1520067"/>
                    <a:pt x="2756091" y="1524463"/>
                    <a:pt x="2760120" y="1526295"/>
                  </a:cubicBezTo>
                  <a:cubicBezTo>
                    <a:pt x="2761220" y="1526661"/>
                    <a:pt x="2761952" y="1527028"/>
                    <a:pt x="2763051" y="1527028"/>
                  </a:cubicBezTo>
                  <a:cubicBezTo>
                    <a:pt x="2764150" y="1527028"/>
                    <a:pt x="2764883" y="1526661"/>
                    <a:pt x="2765982" y="1526295"/>
                  </a:cubicBezTo>
                  <a:cubicBezTo>
                    <a:pt x="2768180" y="1525196"/>
                    <a:pt x="2769646" y="1523364"/>
                    <a:pt x="2770378" y="1521166"/>
                  </a:cubicBezTo>
                  <a:lnTo>
                    <a:pt x="2805549" y="1514571"/>
                  </a:lnTo>
                  <a:lnTo>
                    <a:pt x="2831560" y="1532156"/>
                  </a:lnTo>
                  <a:lnTo>
                    <a:pt x="2758289" y="1578317"/>
                  </a:lnTo>
                  <a:cubicBezTo>
                    <a:pt x="2757556" y="1577951"/>
                    <a:pt x="2757189" y="1576852"/>
                    <a:pt x="2756457" y="1576485"/>
                  </a:cubicBezTo>
                  <a:cubicBezTo>
                    <a:pt x="2756091" y="1576485"/>
                    <a:pt x="2756091" y="1576485"/>
                    <a:pt x="2755724" y="1576485"/>
                  </a:cubicBezTo>
                  <a:cubicBezTo>
                    <a:pt x="2754625" y="1567327"/>
                    <a:pt x="2752427" y="1551940"/>
                    <a:pt x="2749862" y="1536186"/>
                  </a:cubicBezTo>
                  <a:lnTo>
                    <a:pt x="2744367" y="1499917"/>
                  </a:lnTo>
                  <a:lnTo>
                    <a:pt x="2744001" y="1492956"/>
                  </a:lnTo>
                  <a:lnTo>
                    <a:pt x="2773309" y="1500283"/>
                  </a:lnTo>
                  <a:lnTo>
                    <a:pt x="2764516" y="1512007"/>
                  </a:lnTo>
                  <a:close/>
                  <a:moveTo>
                    <a:pt x="2742169" y="1563297"/>
                  </a:moveTo>
                  <a:lnTo>
                    <a:pt x="2739238" y="1560366"/>
                  </a:lnTo>
                  <a:lnTo>
                    <a:pt x="2740337" y="1538018"/>
                  </a:lnTo>
                  <a:lnTo>
                    <a:pt x="2742169" y="1563297"/>
                  </a:lnTo>
                  <a:close/>
                  <a:moveTo>
                    <a:pt x="2741436" y="1572455"/>
                  </a:moveTo>
                  <a:cubicBezTo>
                    <a:pt x="2741436" y="1572822"/>
                    <a:pt x="2741436" y="1573554"/>
                    <a:pt x="2741436" y="1574287"/>
                  </a:cubicBezTo>
                  <a:lnTo>
                    <a:pt x="2738139" y="1579783"/>
                  </a:lnTo>
                  <a:lnTo>
                    <a:pt x="2738505" y="1569891"/>
                  </a:lnTo>
                  <a:lnTo>
                    <a:pt x="2741436" y="1572455"/>
                  </a:lnTo>
                  <a:close/>
                  <a:moveTo>
                    <a:pt x="2731178" y="1584545"/>
                  </a:moveTo>
                  <a:lnTo>
                    <a:pt x="2689780" y="1515670"/>
                  </a:lnTo>
                  <a:lnTo>
                    <a:pt x="2732277" y="1562198"/>
                  </a:lnTo>
                  <a:lnTo>
                    <a:pt x="2731178" y="1584545"/>
                  </a:lnTo>
                  <a:close/>
                  <a:moveTo>
                    <a:pt x="2743634" y="1611289"/>
                  </a:moveTo>
                  <a:cubicBezTo>
                    <a:pt x="2741803" y="1618250"/>
                    <a:pt x="2739971" y="1625943"/>
                    <a:pt x="2738139" y="1633637"/>
                  </a:cubicBezTo>
                  <a:lnTo>
                    <a:pt x="2734842" y="1647558"/>
                  </a:lnTo>
                  <a:lnTo>
                    <a:pt x="2737040" y="1603962"/>
                  </a:lnTo>
                  <a:lnTo>
                    <a:pt x="2743634" y="1611289"/>
                  </a:lnTo>
                  <a:close/>
                  <a:moveTo>
                    <a:pt x="2735941" y="1704710"/>
                  </a:moveTo>
                  <a:lnTo>
                    <a:pt x="2735941" y="1704710"/>
                  </a:lnTo>
                  <a:cubicBezTo>
                    <a:pt x="2735941" y="1704710"/>
                    <a:pt x="2735941" y="1704710"/>
                    <a:pt x="2735941" y="1704710"/>
                  </a:cubicBezTo>
                  <a:cubicBezTo>
                    <a:pt x="2734842" y="1704710"/>
                    <a:pt x="2734475" y="1705442"/>
                    <a:pt x="2733743" y="1705442"/>
                  </a:cubicBezTo>
                  <a:lnTo>
                    <a:pt x="2733743" y="1699581"/>
                  </a:lnTo>
                  <a:cubicBezTo>
                    <a:pt x="2734109" y="1701413"/>
                    <a:pt x="2734842" y="1702878"/>
                    <a:pt x="2735941" y="1704710"/>
                  </a:cubicBezTo>
                  <a:lnTo>
                    <a:pt x="2735941" y="1704710"/>
                  </a:lnTo>
                  <a:close/>
                  <a:moveTo>
                    <a:pt x="2727515" y="1736216"/>
                  </a:moveTo>
                  <a:lnTo>
                    <a:pt x="2633728" y="1701046"/>
                  </a:lnTo>
                  <a:lnTo>
                    <a:pt x="2727148" y="1713502"/>
                  </a:lnTo>
                  <a:lnTo>
                    <a:pt x="2727515" y="1736216"/>
                  </a:lnTo>
                  <a:close/>
                  <a:moveTo>
                    <a:pt x="2733743" y="1717532"/>
                  </a:moveTo>
                  <a:cubicBezTo>
                    <a:pt x="2734475" y="1717532"/>
                    <a:pt x="2734842" y="1718265"/>
                    <a:pt x="2735208" y="1718265"/>
                  </a:cubicBezTo>
                  <a:lnTo>
                    <a:pt x="2735208" y="1718265"/>
                  </a:lnTo>
                  <a:cubicBezTo>
                    <a:pt x="2735575" y="1718265"/>
                    <a:pt x="2735941" y="1717899"/>
                    <a:pt x="2736674" y="1717532"/>
                  </a:cubicBezTo>
                  <a:cubicBezTo>
                    <a:pt x="2739238" y="1720463"/>
                    <a:pt x="2743268" y="1724127"/>
                    <a:pt x="2747664" y="1728889"/>
                  </a:cubicBezTo>
                  <a:cubicBezTo>
                    <a:pt x="2750595" y="1734751"/>
                    <a:pt x="2753160" y="1739514"/>
                    <a:pt x="2754991" y="1743177"/>
                  </a:cubicBezTo>
                  <a:cubicBezTo>
                    <a:pt x="2754625" y="1743543"/>
                    <a:pt x="2754259" y="1743910"/>
                    <a:pt x="2753893" y="1744276"/>
                  </a:cubicBezTo>
                  <a:cubicBezTo>
                    <a:pt x="2753526" y="1744642"/>
                    <a:pt x="2753893" y="1745375"/>
                    <a:pt x="2753893" y="1746108"/>
                  </a:cubicBezTo>
                  <a:lnTo>
                    <a:pt x="2733743" y="1738781"/>
                  </a:lnTo>
                  <a:lnTo>
                    <a:pt x="2733743" y="1717532"/>
                  </a:lnTo>
                  <a:close/>
                  <a:moveTo>
                    <a:pt x="2755724" y="1754168"/>
                  </a:moveTo>
                  <a:lnTo>
                    <a:pt x="2737040" y="1846489"/>
                  </a:lnTo>
                  <a:lnTo>
                    <a:pt x="2734475" y="1746108"/>
                  </a:lnTo>
                  <a:lnTo>
                    <a:pt x="2755724" y="1754168"/>
                  </a:lnTo>
                  <a:close/>
                  <a:moveTo>
                    <a:pt x="2767081" y="1748673"/>
                  </a:moveTo>
                  <a:lnTo>
                    <a:pt x="2767081" y="1748673"/>
                  </a:lnTo>
                  <a:lnTo>
                    <a:pt x="2771111" y="1752702"/>
                  </a:lnTo>
                  <a:lnTo>
                    <a:pt x="2765616" y="1750871"/>
                  </a:lnTo>
                  <a:cubicBezTo>
                    <a:pt x="2766348" y="1750138"/>
                    <a:pt x="2766715" y="1749772"/>
                    <a:pt x="2767081" y="1748673"/>
                  </a:cubicBezTo>
                  <a:cubicBezTo>
                    <a:pt x="2767081" y="1749039"/>
                    <a:pt x="2767081" y="1749039"/>
                    <a:pt x="2767081" y="1748673"/>
                  </a:cubicBezTo>
                  <a:lnTo>
                    <a:pt x="2767081" y="1748673"/>
                  </a:lnTo>
                  <a:close/>
                  <a:moveTo>
                    <a:pt x="2834857" y="1769555"/>
                  </a:moveTo>
                  <a:cubicBezTo>
                    <a:pt x="2842917" y="1770287"/>
                    <a:pt x="2850610" y="1771020"/>
                    <a:pt x="2857937" y="1771753"/>
                  </a:cubicBezTo>
                  <a:lnTo>
                    <a:pt x="2862700" y="1780179"/>
                  </a:lnTo>
                  <a:lnTo>
                    <a:pt x="2820569" y="1768089"/>
                  </a:lnTo>
                  <a:lnTo>
                    <a:pt x="2834857" y="1769555"/>
                  </a:lnTo>
                  <a:close/>
                  <a:moveTo>
                    <a:pt x="2900435" y="1798131"/>
                  </a:moveTo>
                  <a:lnTo>
                    <a:pt x="2930476" y="1853450"/>
                  </a:lnTo>
                  <a:cubicBezTo>
                    <a:pt x="2924980" y="1846856"/>
                    <a:pt x="2918752" y="1839528"/>
                    <a:pt x="2912890" y="1832201"/>
                  </a:cubicBezTo>
                  <a:lnTo>
                    <a:pt x="2879186" y="1792269"/>
                  </a:lnTo>
                  <a:lnTo>
                    <a:pt x="2900435" y="1798131"/>
                  </a:lnTo>
                  <a:close/>
                  <a:moveTo>
                    <a:pt x="2984696" y="1718998"/>
                  </a:moveTo>
                  <a:lnTo>
                    <a:pt x="2984696" y="1717532"/>
                  </a:lnTo>
                  <a:lnTo>
                    <a:pt x="2985063" y="1717899"/>
                  </a:lnTo>
                  <a:lnTo>
                    <a:pt x="2984696" y="1718998"/>
                  </a:lnTo>
                  <a:close/>
                  <a:moveTo>
                    <a:pt x="2985795" y="1709472"/>
                  </a:moveTo>
                  <a:lnTo>
                    <a:pt x="2986894" y="1695551"/>
                  </a:lnTo>
                  <a:cubicBezTo>
                    <a:pt x="2987993" y="1694818"/>
                    <a:pt x="2988726" y="1693353"/>
                    <a:pt x="2988726" y="1691887"/>
                  </a:cubicBezTo>
                  <a:cubicBezTo>
                    <a:pt x="2988726" y="1691155"/>
                    <a:pt x="2988360" y="1690422"/>
                    <a:pt x="2987993" y="1690056"/>
                  </a:cubicBezTo>
                  <a:lnTo>
                    <a:pt x="2990558" y="1681629"/>
                  </a:lnTo>
                  <a:lnTo>
                    <a:pt x="3015837" y="1665143"/>
                  </a:lnTo>
                  <a:lnTo>
                    <a:pt x="2989093" y="1711671"/>
                  </a:lnTo>
                  <a:lnTo>
                    <a:pt x="2985795" y="1709472"/>
                  </a:lnTo>
                  <a:close/>
                  <a:moveTo>
                    <a:pt x="3019133" y="1654885"/>
                  </a:moveTo>
                  <a:lnTo>
                    <a:pt x="2993489" y="1671738"/>
                  </a:lnTo>
                  <a:lnTo>
                    <a:pt x="3017668" y="1589308"/>
                  </a:lnTo>
                  <a:lnTo>
                    <a:pt x="3041482" y="1540949"/>
                  </a:lnTo>
                  <a:lnTo>
                    <a:pt x="3042947" y="1602863"/>
                  </a:lnTo>
                  <a:lnTo>
                    <a:pt x="3042580" y="1613854"/>
                  </a:lnTo>
                  <a:cubicBezTo>
                    <a:pt x="3041848" y="1614220"/>
                    <a:pt x="3040749" y="1614220"/>
                    <a:pt x="3040016" y="1615319"/>
                  </a:cubicBezTo>
                  <a:cubicBezTo>
                    <a:pt x="3038184" y="1617884"/>
                    <a:pt x="3038184" y="1621181"/>
                    <a:pt x="3039650" y="1623745"/>
                  </a:cubicBezTo>
                  <a:lnTo>
                    <a:pt x="3023164" y="1652321"/>
                  </a:lnTo>
                  <a:cubicBezTo>
                    <a:pt x="3022064" y="1653054"/>
                    <a:pt x="3020599" y="1654153"/>
                    <a:pt x="3019133" y="1654885"/>
                  </a:cubicBezTo>
                  <a:lnTo>
                    <a:pt x="3019133" y="1654885"/>
                  </a:lnTo>
                  <a:close/>
                  <a:moveTo>
                    <a:pt x="2942932" y="1487461"/>
                  </a:moveTo>
                  <a:cubicBezTo>
                    <a:pt x="2944397" y="1489293"/>
                    <a:pt x="2946229" y="1490392"/>
                    <a:pt x="2948427" y="1490392"/>
                  </a:cubicBezTo>
                  <a:cubicBezTo>
                    <a:pt x="2949526" y="1490392"/>
                    <a:pt x="2950259" y="1490025"/>
                    <a:pt x="2950991" y="1489659"/>
                  </a:cubicBezTo>
                  <a:cubicBezTo>
                    <a:pt x="2952091" y="1489293"/>
                    <a:pt x="2952457" y="1488194"/>
                    <a:pt x="2953189" y="1487827"/>
                  </a:cubicBezTo>
                  <a:lnTo>
                    <a:pt x="2963448" y="1490758"/>
                  </a:lnTo>
                  <a:lnTo>
                    <a:pt x="3021698" y="1512740"/>
                  </a:lnTo>
                  <a:lnTo>
                    <a:pt x="2968210" y="1519700"/>
                  </a:lnTo>
                  <a:lnTo>
                    <a:pt x="2882117" y="1515670"/>
                  </a:lnTo>
                  <a:lnTo>
                    <a:pt x="2906296" y="1496986"/>
                  </a:lnTo>
                  <a:lnTo>
                    <a:pt x="2910326" y="1493689"/>
                  </a:lnTo>
                  <a:lnTo>
                    <a:pt x="2942932" y="1487461"/>
                  </a:lnTo>
                  <a:close/>
                  <a:moveTo>
                    <a:pt x="2871493" y="1515304"/>
                  </a:moveTo>
                  <a:lnTo>
                    <a:pt x="2862700" y="1514938"/>
                  </a:lnTo>
                  <a:cubicBezTo>
                    <a:pt x="2862334" y="1514571"/>
                    <a:pt x="2861967" y="1513839"/>
                    <a:pt x="2860868" y="1513472"/>
                  </a:cubicBezTo>
                  <a:cubicBezTo>
                    <a:pt x="2860502" y="1513472"/>
                    <a:pt x="2859769" y="1513472"/>
                    <a:pt x="2859403" y="1513472"/>
                  </a:cubicBezTo>
                  <a:cubicBezTo>
                    <a:pt x="2858670" y="1513472"/>
                    <a:pt x="2857571" y="1513839"/>
                    <a:pt x="2856838" y="1514205"/>
                  </a:cubicBezTo>
                  <a:lnTo>
                    <a:pt x="2843650" y="1510908"/>
                  </a:lnTo>
                  <a:lnTo>
                    <a:pt x="2842550" y="1507244"/>
                  </a:lnTo>
                  <a:lnTo>
                    <a:pt x="2894939" y="1496986"/>
                  </a:lnTo>
                  <a:lnTo>
                    <a:pt x="2871493" y="1515304"/>
                  </a:lnTo>
                  <a:close/>
                  <a:moveTo>
                    <a:pt x="2836322" y="1508710"/>
                  </a:moveTo>
                  <a:lnTo>
                    <a:pt x="2834857" y="1508343"/>
                  </a:lnTo>
                  <a:lnTo>
                    <a:pt x="2836322" y="1507977"/>
                  </a:lnTo>
                  <a:lnTo>
                    <a:pt x="2836322" y="1508710"/>
                  </a:lnTo>
                  <a:close/>
                  <a:moveTo>
                    <a:pt x="2955754" y="1877996"/>
                  </a:moveTo>
                  <a:cubicBezTo>
                    <a:pt x="2955388" y="1877629"/>
                    <a:pt x="2955754" y="1877263"/>
                    <a:pt x="2955388" y="1877263"/>
                  </a:cubicBezTo>
                  <a:cubicBezTo>
                    <a:pt x="2953922" y="1875798"/>
                    <a:pt x="2952091" y="1875065"/>
                    <a:pt x="2950259" y="1875065"/>
                  </a:cubicBezTo>
                  <a:lnTo>
                    <a:pt x="2926080" y="1830370"/>
                  </a:lnTo>
                  <a:lnTo>
                    <a:pt x="2909960" y="1800695"/>
                  </a:lnTo>
                  <a:lnTo>
                    <a:pt x="2968943" y="1817547"/>
                  </a:lnTo>
                  <a:cubicBezTo>
                    <a:pt x="2969675" y="1819379"/>
                    <a:pt x="2971507" y="1820478"/>
                    <a:pt x="2973339" y="1820844"/>
                  </a:cubicBezTo>
                  <a:cubicBezTo>
                    <a:pt x="2974438" y="1820844"/>
                    <a:pt x="2975904" y="1820478"/>
                    <a:pt x="2976636" y="1819379"/>
                  </a:cubicBezTo>
                  <a:lnTo>
                    <a:pt x="2992756" y="1825973"/>
                  </a:lnTo>
                  <a:lnTo>
                    <a:pt x="3005212" y="1870669"/>
                  </a:lnTo>
                  <a:lnTo>
                    <a:pt x="2955754" y="1877996"/>
                  </a:lnTo>
                  <a:close/>
                  <a:moveTo>
                    <a:pt x="2977369" y="1812418"/>
                  </a:moveTo>
                  <a:cubicBezTo>
                    <a:pt x="2977369" y="1812052"/>
                    <a:pt x="2977369" y="1811685"/>
                    <a:pt x="2977003" y="1811685"/>
                  </a:cubicBezTo>
                  <a:lnTo>
                    <a:pt x="2977003" y="1811685"/>
                  </a:lnTo>
                  <a:lnTo>
                    <a:pt x="2979934" y="1779446"/>
                  </a:lnTo>
                  <a:lnTo>
                    <a:pt x="2990558" y="1817914"/>
                  </a:lnTo>
                  <a:lnTo>
                    <a:pt x="2977369" y="1812418"/>
                  </a:lnTo>
                  <a:close/>
                  <a:moveTo>
                    <a:pt x="2981399" y="1760029"/>
                  </a:moveTo>
                  <a:lnTo>
                    <a:pt x="2983597" y="1735117"/>
                  </a:lnTo>
                  <a:lnTo>
                    <a:pt x="2991291" y="1721562"/>
                  </a:lnTo>
                  <a:lnTo>
                    <a:pt x="3003747" y="1729622"/>
                  </a:lnTo>
                  <a:lnTo>
                    <a:pt x="3035986" y="1750504"/>
                  </a:lnTo>
                  <a:lnTo>
                    <a:pt x="2983963" y="1768456"/>
                  </a:lnTo>
                  <a:lnTo>
                    <a:pt x="2981399" y="1760029"/>
                  </a:lnTo>
                  <a:close/>
                  <a:moveTo>
                    <a:pt x="3352151" y="1298422"/>
                  </a:moveTo>
                  <a:lnTo>
                    <a:pt x="3352151" y="1296590"/>
                  </a:lnTo>
                  <a:lnTo>
                    <a:pt x="3355814" y="1295857"/>
                  </a:lnTo>
                  <a:lnTo>
                    <a:pt x="3353982" y="1298788"/>
                  </a:lnTo>
                  <a:lnTo>
                    <a:pt x="3352151" y="1298422"/>
                  </a:lnTo>
                  <a:close/>
                  <a:moveTo>
                    <a:pt x="3341526" y="1302085"/>
                  </a:moveTo>
                  <a:lnTo>
                    <a:pt x="3345557" y="1303551"/>
                  </a:lnTo>
                  <a:lnTo>
                    <a:pt x="3345557" y="1312710"/>
                  </a:lnTo>
                  <a:lnTo>
                    <a:pt x="3323941" y="1348612"/>
                  </a:lnTo>
                  <a:lnTo>
                    <a:pt x="3309654" y="1329196"/>
                  </a:lnTo>
                  <a:lnTo>
                    <a:pt x="3296099" y="1309046"/>
                  </a:lnTo>
                  <a:lnTo>
                    <a:pt x="3336764" y="1300253"/>
                  </a:lnTo>
                  <a:lnTo>
                    <a:pt x="3341526" y="1302085"/>
                  </a:lnTo>
                  <a:close/>
                  <a:moveTo>
                    <a:pt x="3323208" y="1361801"/>
                  </a:moveTo>
                  <a:lnTo>
                    <a:pt x="3329803" y="1371326"/>
                  </a:lnTo>
                  <a:lnTo>
                    <a:pt x="3321377" y="1365465"/>
                  </a:lnTo>
                  <a:lnTo>
                    <a:pt x="3323208" y="1361801"/>
                  </a:lnTo>
                  <a:close/>
                  <a:moveTo>
                    <a:pt x="3328338" y="1378654"/>
                  </a:moveTo>
                  <a:lnTo>
                    <a:pt x="3315881" y="1374624"/>
                  </a:lnTo>
                  <a:lnTo>
                    <a:pt x="3317713" y="1371693"/>
                  </a:lnTo>
                  <a:lnTo>
                    <a:pt x="3328338" y="1378654"/>
                  </a:lnTo>
                  <a:close/>
                  <a:moveTo>
                    <a:pt x="3337863" y="1398070"/>
                  </a:moveTo>
                  <a:lnTo>
                    <a:pt x="3323575" y="1472440"/>
                  </a:lnTo>
                  <a:lnTo>
                    <a:pt x="3309654" y="1421151"/>
                  </a:lnTo>
                  <a:lnTo>
                    <a:pt x="3337863" y="1398070"/>
                  </a:lnTo>
                  <a:close/>
                  <a:moveTo>
                    <a:pt x="3271919" y="1307214"/>
                  </a:moveTo>
                  <a:lnTo>
                    <a:pt x="3268255" y="1307947"/>
                  </a:lnTo>
                  <a:lnTo>
                    <a:pt x="3268255" y="1294758"/>
                  </a:lnTo>
                  <a:lnTo>
                    <a:pt x="3271919" y="1307214"/>
                  </a:lnTo>
                  <a:close/>
                  <a:moveTo>
                    <a:pt x="3275582" y="1295491"/>
                  </a:moveTo>
                  <a:lnTo>
                    <a:pt x="3282543" y="1304650"/>
                  </a:lnTo>
                  <a:lnTo>
                    <a:pt x="3278513" y="1305382"/>
                  </a:lnTo>
                  <a:lnTo>
                    <a:pt x="3275582" y="1295491"/>
                  </a:lnTo>
                  <a:close/>
                  <a:moveTo>
                    <a:pt x="3252868" y="1279371"/>
                  </a:moveTo>
                  <a:lnTo>
                    <a:pt x="3222094" y="1298422"/>
                  </a:lnTo>
                  <a:lnTo>
                    <a:pt x="3178132" y="1268380"/>
                  </a:lnTo>
                  <a:lnTo>
                    <a:pt x="3252868" y="1279371"/>
                  </a:lnTo>
                  <a:close/>
                  <a:moveTo>
                    <a:pt x="3280345" y="1312343"/>
                  </a:moveTo>
                  <a:lnTo>
                    <a:pt x="3287306" y="1310878"/>
                  </a:lnTo>
                  <a:lnTo>
                    <a:pt x="3301960" y="1330295"/>
                  </a:lnTo>
                  <a:lnTo>
                    <a:pt x="3319545" y="1355939"/>
                  </a:lnTo>
                  <a:lnTo>
                    <a:pt x="3315881" y="1361801"/>
                  </a:lnTo>
                  <a:lnTo>
                    <a:pt x="3289138" y="1343483"/>
                  </a:lnTo>
                  <a:lnTo>
                    <a:pt x="3280345" y="1312343"/>
                  </a:lnTo>
                  <a:close/>
                  <a:moveTo>
                    <a:pt x="3223194" y="1307581"/>
                  </a:moveTo>
                  <a:lnTo>
                    <a:pt x="3234917" y="1315274"/>
                  </a:lnTo>
                  <a:lnTo>
                    <a:pt x="3194984" y="1324067"/>
                  </a:lnTo>
                  <a:lnTo>
                    <a:pt x="3223194" y="1307581"/>
                  </a:lnTo>
                  <a:close/>
                  <a:moveTo>
                    <a:pt x="3229788" y="1303917"/>
                  </a:moveTo>
                  <a:lnTo>
                    <a:pt x="3262027" y="1285233"/>
                  </a:lnTo>
                  <a:lnTo>
                    <a:pt x="3261661" y="1309779"/>
                  </a:lnTo>
                  <a:lnTo>
                    <a:pt x="3244076" y="1313442"/>
                  </a:lnTo>
                  <a:lnTo>
                    <a:pt x="3229788" y="1303917"/>
                  </a:lnTo>
                  <a:close/>
                  <a:moveTo>
                    <a:pt x="3261661" y="1316739"/>
                  </a:moveTo>
                  <a:lnTo>
                    <a:pt x="3261661" y="1325166"/>
                  </a:lnTo>
                  <a:lnTo>
                    <a:pt x="3252136" y="1318571"/>
                  </a:lnTo>
                  <a:lnTo>
                    <a:pt x="3261661" y="1316739"/>
                  </a:lnTo>
                  <a:close/>
                  <a:moveTo>
                    <a:pt x="3268255" y="1315274"/>
                  </a:moveTo>
                  <a:lnTo>
                    <a:pt x="3273750" y="1314175"/>
                  </a:lnTo>
                  <a:lnTo>
                    <a:pt x="3280345" y="1337988"/>
                  </a:lnTo>
                  <a:lnTo>
                    <a:pt x="3268255" y="1329928"/>
                  </a:lnTo>
                  <a:lnTo>
                    <a:pt x="3268255" y="1315274"/>
                  </a:lnTo>
                  <a:close/>
                  <a:moveTo>
                    <a:pt x="3291702" y="1353741"/>
                  </a:moveTo>
                  <a:lnTo>
                    <a:pt x="3312218" y="1367663"/>
                  </a:lnTo>
                  <a:lnTo>
                    <a:pt x="3309287" y="1372425"/>
                  </a:lnTo>
                  <a:lnTo>
                    <a:pt x="3295366" y="1368029"/>
                  </a:lnTo>
                  <a:lnTo>
                    <a:pt x="3291702" y="1353741"/>
                  </a:lnTo>
                  <a:close/>
                  <a:moveTo>
                    <a:pt x="3305624" y="1378654"/>
                  </a:moveTo>
                  <a:lnTo>
                    <a:pt x="3300495" y="1387080"/>
                  </a:lnTo>
                  <a:lnTo>
                    <a:pt x="3297564" y="1376089"/>
                  </a:lnTo>
                  <a:lnTo>
                    <a:pt x="3305624" y="1378654"/>
                  </a:lnTo>
                  <a:close/>
                  <a:moveTo>
                    <a:pt x="3312218" y="1380852"/>
                  </a:moveTo>
                  <a:lnTo>
                    <a:pt x="3335665" y="1388545"/>
                  </a:lnTo>
                  <a:lnTo>
                    <a:pt x="3307455" y="1413091"/>
                  </a:lnTo>
                  <a:lnTo>
                    <a:pt x="3303059" y="1396605"/>
                  </a:lnTo>
                  <a:lnTo>
                    <a:pt x="3312218" y="1380852"/>
                  </a:lnTo>
                  <a:close/>
                  <a:moveTo>
                    <a:pt x="3301594" y="1417487"/>
                  </a:moveTo>
                  <a:lnTo>
                    <a:pt x="3276682" y="1439102"/>
                  </a:lnTo>
                  <a:lnTo>
                    <a:pt x="3297930" y="1404298"/>
                  </a:lnTo>
                  <a:lnTo>
                    <a:pt x="3301594" y="1417487"/>
                  </a:lnTo>
                  <a:close/>
                  <a:moveTo>
                    <a:pt x="3270820" y="1453390"/>
                  </a:moveTo>
                  <a:lnTo>
                    <a:pt x="3304158" y="1425913"/>
                  </a:lnTo>
                  <a:lnTo>
                    <a:pt x="3319179" y="1481233"/>
                  </a:lnTo>
                  <a:lnTo>
                    <a:pt x="3295366" y="1468411"/>
                  </a:lnTo>
                  <a:cubicBezTo>
                    <a:pt x="3286207" y="1463282"/>
                    <a:pt x="3277048" y="1458885"/>
                    <a:pt x="3271186" y="1455954"/>
                  </a:cubicBezTo>
                  <a:cubicBezTo>
                    <a:pt x="3271186" y="1455588"/>
                    <a:pt x="3271552" y="1455222"/>
                    <a:pt x="3271552" y="1454855"/>
                  </a:cubicBezTo>
                  <a:cubicBezTo>
                    <a:pt x="3271552" y="1454489"/>
                    <a:pt x="3270820" y="1453756"/>
                    <a:pt x="3270820" y="1453390"/>
                  </a:cubicBezTo>
                  <a:lnTo>
                    <a:pt x="3270820" y="1453390"/>
                  </a:lnTo>
                  <a:close/>
                  <a:moveTo>
                    <a:pt x="3328338" y="1354474"/>
                  </a:moveTo>
                  <a:lnTo>
                    <a:pt x="3345923" y="1325532"/>
                  </a:lnTo>
                  <a:lnTo>
                    <a:pt x="3346655" y="1360702"/>
                  </a:lnTo>
                  <a:lnTo>
                    <a:pt x="3343358" y="1374257"/>
                  </a:lnTo>
                  <a:lnTo>
                    <a:pt x="3328338" y="1354474"/>
                  </a:lnTo>
                  <a:close/>
                  <a:moveTo>
                    <a:pt x="3352517" y="1314908"/>
                  </a:moveTo>
                  <a:lnTo>
                    <a:pt x="3356913" y="1307947"/>
                  </a:lnTo>
                  <a:lnTo>
                    <a:pt x="3359478" y="1309046"/>
                  </a:lnTo>
                  <a:lnTo>
                    <a:pt x="3352884" y="1335423"/>
                  </a:lnTo>
                  <a:lnTo>
                    <a:pt x="3352517" y="1314908"/>
                  </a:lnTo>
                  <a:close/>
                  <a:moveTo>
                    <a:pt x="3360211" y="1301719"/>
                  </a:moveTo>
                  <a:lnTo>
                    <a:pt x="3361310" y="1299887"/>
                  </a:lnTo>
                  <a:lnTo>
                    <a:pt x="3360943" y="1302085"/>
                  </a:lnTo>
                  <a:lnTo>
                    <a:pt x="3360211" y="1301719"/>
                  </a:lnTo>
                  <a:close/>
                  <a:moveTo>
                    <a:pt x="3351784" y="1289996"/>
                  </a:moveTo>
                  <a:lnTo>
                    <a:pt x="3351784" y="1289263"/>
                  </a:lnTo>
                  <a:lnTo>
                    <a:pt x="3353982" y="1289263"/>
                  </a:lnTo>
                  <a:lnTo>
                    <a:pt x="3351784" y="1289996"/>
                  </a:lnTo>
                  <a:close/>
                  <a:moveTo>
                    <a:pt x="3345190" y="1291461"/>
                  </a:moveTo>
                  <a:lnTo>
                    <a:pt x="3337130" y="1293293"/>
                  </a:lnTo>
                  <a:lnTo>
                    <a:pt x="3318080" y="1286332"/>
                  </a:lnTo>
                  <a:lnTo>
                    <a:pt x="3345190" y="1288896"/>
                  </a:lnTo>
                  <a:lnTo>
                    <a:pt x="3345190" y="1291461"/>
                  </a:lnTo>
                  <a:close/>
                  <a:moveTo>
                    <a:pt x="3324674" y="1296224"/>
                  </a:moveTo>
                  <a:lnTo>
                    <a:pt x="3291702" y="1303551"/>
                  </a:lnTo>
                  <a:lnTo>
                    <a:pt x="3277781" y="1283035"/>
                  </a:lnTo>
                  <a:lnTo>
                    <a:pt x="3291336" y="1284134"/>
                  </a:lnTo>
                  <a:lnTo>
                    <a:pt x="3324674" y="1296224"/>
                  </a:lnTo>
                  <a:close/>
                  <a:moveTo>
                    <a:pt x="3168607" y="1270579"/>
                  </a:moveTo>
                  <a:lnTo>
                    <a:pt x="3215867" y="1302451"/>
                  </a:lnTo>
                  <a:lnTo>
                    <a:pt x="3179231" y="1325166"/>
                  </a:lnTo>
                  <a:cubicBezTo>
                    <a:pt x="3178498" y="1324799"/>
                    <a:pt x="3177766" y="1324067"/>
                    <a:pt x="3177033" y="1324067"/>
                  </a:cubicBezTo>
                  <a:cubicBezTo>
                    <a:pt x="3176300" y="1317472"/>
                    <a:pt x="3174468" y="1307581"/>
                    <a:pt x="3173003" y="1297323"/>
                  </a:cubicBezTo>
                  <a:lnTo>
                    <a:pt x="3168607" y="1270579"/>
                  </a:lnTo>
                  <a:close/>
                  <a:moveTo>
                    <a:pt x="3364241" y="1518601"/>
                  </a:moveTo>
                  <a:lnTo>
                    <a:pt x="3331635" y="1489659"/>
                  </a:lnTo>
                  <a:cubicBezTo>
                    <a:pt x="3332001" y="1488926"/>
                    <a:pt x="3332734" y="1487827"/>
                    <a:pt x="3332367" y="1487095"/>
                  </a:cubicBezTo>
                  <a:cubicBezTo>
                    <a:pt x="3332001" y="1485996"/>
                    <a:pt x="3331269" y="1484530"/>
                    <a:pt x="3330536" y="1483797"/>
                  </a:cubicBezTo>
                  <a:lnTo>
                    <a:pt x="3357280" y="1438736"/>
                  </a:lnTo>
                  <a:lnTo>
                    <a:pt x="3390984" y="1542781"/>
                  </a:lnTo>
                  <a:cubicBezTo>
                    <a:pt x="3383657" y="1536186"/>
                    <a:pt x="3374132" y="1527394"/>
                    <a:pt x="3364241" y="1518601"/>
                  </a:cubicBezTo>
                  <a:lnTo>
                    <a:pt x="3364241" y="1518601"/>
                  </a:lnTo>
                  <a:close/>
                  <a:moveTo>
                    <a:pt x="3332001" y="1468044"/>
                  </a:moveTo>
                  <a:lnTo>
                    <a:pt x="3345923" y="1403932"/>
                  </a:lnTo>
                  <a:lnTo>
                    <a:pt x="3354349" y="1429943"/>
                  </a:lnTo>
                  <a:lnTo>
                    <a:pt x="3332001" y="1468044"/>
                  </a:lnTo>
                  <a:close/>
                  <a:moveTo>
                    <a:pt x="3267889" y="1337622"/>
                  </a:moveTo>
                  <a:lnTo>
                    <a:pt x="3282909" y="1347880"/>
                  </a:lnTo>
                  <a:lnTo>
                    <a:pt x="3287672" y="1365465"/>
                  </a:lnTo>
                  <a:lnTo>
                    <a:pt x="3267523" y="1359237"/>
                  </a:lnTo>
                  <a:lnTo>
                    <a:pt x="3267889" y="1337622"/>
                  </a:lnTo>
                  <a:close/>
                  <a:moveTo>
                    <a:pt x="3316248" y="1487461"/>
                  </a:moveTo>
                  <a:cubicBezTo>
                    <a:pt x="3316248" y="1488926"/>
                    <a:pt x="3316614" y="1490025"/>
                    <a:pt x="3317347" y="1491124"/>
                  </a:cubicBezTo>
                  <a:lnTo>
                    <a:pt x="3303059" y="1480867"/>
                  </a:lnTo>
                  <a:lnTo>
                    <a:pt x="3316248" y="1487461"/>
                  </a:lnTo>
                  <a:close/>
                  <a:moveTo>
                    <a:pt x="3250304" y="1269846"/>
                  </a:moveTo>
                  <a:lnTo>
                    <a:pt x="3185093" y="1262152"/>
                  </a:lnTo>
                  <a:lnTo>
                    <a:pt x="3228323" y="1253360"/>
                  </a:lnTo>
                  <a:lnTo>
                    <a:pt x="3250304" y="1269846"/>
                  </a:lnTo>
                  <a:close/>
                  <a:moveTo>
                    <a:pt x="3170072" y="1258489"/>
                  </a:moveTo>
                  <a:cubicBezTo>
                    <a:pt x="3168607" y="1256657"/>
                    <a:pt x="3166775" y="1255924"/>
                    <a:pt x="3164577" y="1255558"/>
                  </a:cubicBezTo>
                  <a:lnTo>
                    <a:pt x="3147725" y="1215259"/>
                  </a:lnTo>
                  <a:cubicBezTo>
                    <a:pt x="3142596" y="1203169"/>
                    <a:pt x="3137466" y="1191080"/>
                    <a:pt x="3133803" y="1182287"/>
                  </a:cubicBezTo>
                  <a:lnTo>
                    <a:pt x="3221362" y="1247865"/>
                  </a:lnTo>
                  <a:lnTo>
                    <a:pt x="3170072" y="1258489"/>
                  </a:lnTo>
                  <a:close/>
                  <a:moveTo>
                    <a:pt x="3161646" y="1270579"/>
                  </a:moveTo>
                  <a:lnTo>
                    <a:pt x="3163844" y="1285233"/>
                  </a:lnTo>
                  <a:lnTo>
                    <a:pt x="3159082" y="1269113"/>
                  </a:lnTo>
                  <a:cubicBezTo>
                    <a:pt x="3159814" y="1269846"/>
                    <a:pt x="3160547" y="1270579"/>
                    <a:pt x="3161646" y="1270579"/>
                  </a:cubicBezTo>
                  <a:close/>
                  <a:moveTo>
                    <a:pt x="3242610" y="1320403"/>
                  </a:moveTo>
                  <a:lnTo>
                    <a:pt x="3261295" y="1332859"/>
                  </a:lnTo>
                  <a:lnTo>
                    <a:pt x="3260928" y="1356306"/>
                  </a:lnTo>
                  <a:lnTo>
                    <a:pt x="3187657" y="1332493"/>
                  </a:lnTo>
                  <a:lnTo>
                    <a:pt x="3242610" y="1320403"/>
                  </a:lnTo>
                  <a:close/>
                  <a:moveTo>
                    <a:pt x="3289870" y="1373158"/>
                  </a:moveTo>
                  <a:lnTo>
                    <a:pt x="3295732" y="1394773"/>
                  </a:lnTo>
                  <a:lnTo>
                    <a:pt x="3266423" y="1443132"/>
                  </a:lnTo>
                  <a:lnTo>
                    <a:pt x="3267523" y="1365831"/>
                  </a:lnTo>
                  <a:lnTo>
                    <a:pt x="3289870" y="1373158"/>
                  </a:lnTo>
                  <a:close/>
                  <a:moveTo>
                    <a:pt x="3327971" y="1496986"/>
                  </a:moveTo>
                  <a:lnTo>
                    <a:pt x="3332367" y="1501749"/>
                  </a:lnTo>
                  <a:lnTo>
                    <a:pt x="3328338" y="1498818"/>
                  </a:lnTo>
                  <a:lnTo>
                    <a:pt x="3327971" y="1496986"/>
                  </a:lnTo>
                  <a:close/>
                  <a:moveTo>
                    <a:pt x="3397945" y="1564029"/>
                  </a:moveTo>
                  <a:lnTo>
                    <a:pt x="3398678" y="1565861"/>
                  </a:lnTo>
                  <a:lnTo>
                    <a:pt x="3397579" y="1564762"/>
                  </a:lnTo>
                  <a:lnTo>
                    <a:pt x="3397945" y="1564029"/>
                  </a:lnTo>
                  <a:close/>
                  <a:moveTo>
                    <a:pt x="3115851" y="1169098"/>
                  </a:moveTo>
                  <a:lnTo>
                    <a:pt x="3115119" y="1169098"/>
                  </a:lnTo>
                  <a:lnTo>
                    <a:pt x="3114386" y="1167633"/>
                  </a:lnTo>
                  <a:lnTo>
                    <a:pt x="3115851" y="1169098"/>
                  </a:lnTo>
                  <a:close/>
                  <a:moveTo>
                    <a:pt x="3156150" y="1257024"/>
                  </a:moveTo>
                  <a:lnTo>
                    <a:pt x="3154685" y="1256291"/>
                  </a:lnTo>
                  <a:lnTo>
                    <a:pt x="3153220" y="1251162"/>
                  </a:lnTo>
                  <a:lnTo>
                    <a:pt x="3156150" y="1257024"/>
                  </a:lnTo>
                  <a:close/>
                  <a:moveTo>
                    <a:pt x="3390984" y="1553405"/>
                  </a:moveTo>
                  <a:cubicBezTo>
                    <a:pt x="3390984" y="1554138"/>
                    <a:pt x="3390252" y="1555237"/>
                    <a:pt x="3390252" y="1555969"/>
                  </a:cubicBezTo>
                  <a:cubicBezTo>
                    <a:pt x="3390252" y="1556702"/>
                    <a:pt x="3390984" y="1557068"/>
                    <a:pt x="3391351" y="1557801"/>
                  </a:cubicBezTo>
                  <a:lnTo>
                    <a:pt x="3379627" y="1544979"/>
                  </a:lnTo>
                  <a:lnTo>
                    <a:pt x="3390984" y="1553405"/>
                  </a:lnTo>
                  <a:close/>
                  <a:moveTo>
                    <a:pt x="3123911" y="1178990"/>
                  </a:moveTo>
                  <a:lnTo>
                    <a:pt x="3127941" y="1192179"/>
                  </a:lnTo>
                  <a:lnTo>
                    <a:pt x="3119881" y="1177891"/>
                  </a:lnTo>
                  <a:cubicBezTo>
                    <a:pt x="3121347" y="1178623"/>
                    <a:pt x="3122812" y="1178990"/>
                    <a:pt x="3123911" y="1178990"/>
                  </a:cubicBezTo>
                  <a:close/>
                  <a:moveTo>
                    <a:pt x="3321743" y="1510908"/>
                  </a:moveTo>
                  <a:lnTo>
                    <a:pt x="3326506" y="1634003"/>
                  </a:lnTo>
                  <a:lnTo>
                    <a:pt x="3269721" y="1465846"/>
                  </a:lnTo>
                  <a:lnTo>
                    <a:pt x="3321743" y="1510908"/>
                  </a:lnTo>
                  <a:close/>
                  <a:moveTo>
                    <a:pt x="3411134" y="1574287"/>
                  </a:moveTo>
                  <a:cubicBezTo>
                    <a:pt x="3410401" y="1573554"/>
                    <a:pt x="3409302" y="1573554"/>
                    <a:pt x="3408203" y="1573554"/>
                  </a:cubicBezTo>
                  <a:cubicBezTo>
                    <a:pt x="3407470" y="1571723"/>
                    <a:pt x="3407104" y="1569525"/>
                    <a:pt x="3406371" y="1567327"/>
                  </a:cubicBezTo>
                  <a:lnTo>
                    <a:pt x="3413332" y="1574654"/>
                  </a:lnTo>
                  <a:lnTo>
                    <a:pt x="3411134" y="1575386"/>
                  </a:lnTo>
                  <a:cubicBezTo>
                    <a:pt x="3411500" y="1575020"/>
                    <a:pt x="3411500" y="1574287"/>
                    <a:pt x="3411134" y="1574287"/>
                  </a:cubicBezTo>
                  <a:lnTo>
                    <a:pt x="3411134" y="1574287"/>
                  </a:lnTo>
                  <a:close/>
                  <a:moveTo>
                    <a:pt x="3350319" y="1395140"/>
                  </a:moveTo>
                  <a:cubicBezTo>
                    <a:pt x="3351052" y="1395140"/>
                    <a:pt x="3351784" y="1395140"/>
                    <a:pt x="3352151" y="1394773"/>
                  </a:cubicBezTo>
                  <a:cubicBezTo>
                    <a:pt x="3353616" y="1394040"/>
                    <a:pt x="3354715" y="1392941"/>
                    <a:pt x="3355448" y="1391476"/>
                  </a:cubicBezTo>
                  <a:cubicBezTo>
                    <a:pt x="3356180" y="1390010"/>
                    <a:pt x="3356180" y="1388545"/>
                    <a:pt x="3355448" y="1387080"/>
                  </a:cubicBezTo>
                  <a:cubicBezTo>
                    <a:pt x="3355082" y="1386347"/>
                    <a:pt x="3354715" y="1386347"/>
                    <a:pt x="3354349" y="1385981"/>
                  </a:cubicBezTo>
                  <a:lnTo>
                    <a:pt x="3354715" y="1384149"/>
                  </a:lnTo>
                  <a:lnTo>
                    <a:pt x="3406738" y="1341652"/>
                  </a:lnTo>
                  <a:lnTo>
                    <a:pt x="3359111" y="1422250"/>
                  </a:lnTo>
                  <a:lnTo>
                    <a:pt x="3350319" y="1395140"/>
                  </a:lnTo>
                  <a:close/>
                  <a:moveTo>
                    <a:pt x="3272285" y="1267648"/>
                  </a:moveTo>
                  <a:lnTo>
                    <a:pt x="3270454" y="1267648"/>
                  </a:lnTo>
                  <a:cubicBezTo>
                    <a:pt x="3270087" y="1267281"/>
                    <a:pt x="3270087" y="1266549"/>
                    <a:pt x="3269721" y="1266182"/>
                  </a:cubicBezTo>
                  <a:cubicBezTo>
                    <a:pt x="3267156" y="1263984"/>
                    <a:pt x="3263493" y="1264351"/>
                    <a:pt x="3261295" y="1266915"/>
                  </a:cubicBezTo>
                  <a:cubicBezTo>
                    <a:pt x="3260928" y="1267648"/>
                    <a:pt x="3260928" y="1268380"/>
                    <a:pt x="3260562" y="1268747"/>
                  </a:cubicBezTo>
                  <a:lnTo>
                    <a:pt x="3237848" y="1251528"/>
                  </a:lnTo>
                  <a:lnTo>
                    <a:pt x="3329437" y="1232478"/>
                  </a:lnTo>
                  <a:lnTo>
                    <a:pt x="3272285" y="1267648"/>
                  </a:lnTo>
                  <a:close/>
                  <a:moveTo>
                    <a:pt x="3110356" y="1155909"/>
                  </a:moveTo>
                  <a:cubicBezTo>
                    <a:pt x="3110722" y="1154810"/>
                    <a:pt x="3110722" y="1153711"/>
                    <a:pt x="3110356" y="1152978"/>
                  </a:cubicBezTo>
                  <a:cubicBezTo>
                    <a:pt x="3110356" y="1152612"/>
                    <a:pt x="3109990" y="1152612"/>
                    <a:pt x="3109990" y="1152612"/>
                  </a:cubicBezTo>
                  <a:lnTo>
                    <a:pt x="3111089" y="1150780"/>
                  </a:lnTo>
                  <a:lnTo>
                    <a:pt x="3115485" y="1159939"/>
                  </a:lnTo>
                  <a:cubicBezTo>
                    <a:pt x="3114020" y="1158108"/>
                    <a:pt x="3112188" y="1157009"/>
                    <a:pt x="3110356" y="1155909"/>
                  </a:cubicBezTo>
                  <a:lnTo>
                    <a:pt x="3110356" y="1155909"/>
                  </a:lnTo>
                  <a:close/>
                  <a:moveTo>
                    <a:pt x="3166775" y="1321502"/>
                  </a:moveTo>
                  <a:lnTo>
                    <a:pt x="3026461" y="1213427"/>
                  </a:lnTo>
                  <a:lnTo>
                    <a:pt x="3083612" y="1235775"/>
                  </a:lnTo>
                  <a:lnTo>
                    <a:pt x="3141496" y="1258123"/>
                  </a:lnTo>
                  <a:lnTo>
                    <a:pt x="3166775" y="1321502"/>
                  </a:lnTo>
                  <a:close/>
                  <a:moveTo>
                    <a:pt x="3177399" y="1339820"/>
                  </a:moveTo>
                  <a:lnTo>
                    <a:pt x="3177399" y="1339820"/>
                  </a:lnTo>
                  <a:cubicBezTo>
                    <a:pt x="3178865" y="1339453"/>
                    <a:pt x="3179597" y="1337988"/>
                    <a:pt x="3180330" y="1337255"/>
                  </a:cubicBezTo>
                  <a:lnTo>
                    <a:pt x="3260562" y="1363633"/>
                  </a:lnTo>
                  <a:lnTo>
                    <a:pt x="3259096" y="1447895"/>
                  </a:lnTo>
                  <a:cubicBezTo>
                    <a:pt x="3257997" y="1448261"/>
                    <a:pt x="3256532" y="1448627"/>
                    <a:pt x="3255799" y="1449726"/>
                  </a:cubicBezTo>
                  <a:cubicBezTo>
                    <a:pt x="3255799" y="1449726"/>
                    <a:pt x="3255799" y="1449726"/>
                    <a:pt x="3255799" y="1450093"/>
                  </a:cubicBezTo>
                  <a:lnTo>
                    <a:pt x="3171904" y="1427012"/>
                  </a:lnTo>
                  <a:lnTo>
                    <a:pt x="3177399" y="1339820"/>
                  </a:lnTo>
                  <a:close/>
                  <a:moveTo>
                    <a:pt x="3328338" y="1507610"/>
                  </a:moveTo>
                  <a:lnTo>
                    <a:pt x="3328338" y="1507610"/>
                  </a:lnTo>
                  <a:lnTo>
                    <a:pt x="3353616" y="1525562"/>
                  </a:lnTo>
                  <a:lnTo>
                    <a:pt x="3368637" y="1542414"/>
                  </a:lnTo>
                  <a:lnTo>
                    <a:pt x="3328338" y="1507610"/>
                  </a:lnTo>
                  <a:close/>
                  <a:moveTo>
                    <a:pt x="3137466" y="1222586"/>
                  </a:moveTo>
                  <a:lnTo>
                    <a:pt x="3146625" y="1252627"/>
                  </a:lnTo>
                  <a:lnTo>
                    <a:pt x="3146625" y="1252627"/>
                  </a:lnTo>
                  <a:lnTo>
                    <a:pt x="3142229" y="1242003"/>
                  </a:lnTo>
                  <a:lnTo>
                    <a:pt x="3126842" y="1203535"/>
                  </a:lnTo>
                  <a:lnTo>
                    <a:pt x="3137466" y="1222586"/>
                  </a:lnTo>
                  <a:close/>
                  <a:moveTo>
                    <a:pt x="3363141" y="1325898"/>
                  </a:moveTo>
                  <a:lnTo>
                    <a:pt x="3366439" y="1310511"/>
                  </a:lnTo>
                  <a:lnTo>
                    <a:pt x="3367171" y="1310511"/>
                  </a:lnTo>
                  <a:lnTo>
                    <a:pt x="3363141" y="1325898"/>
                  </a:lnTo>
                  <a:close/>
                  <a:moveTo>
                    <a:pt x="3367904" y="1303917"/>
                  </a:moveTo>
                  <a:lnTo>
                    <a:pt x="3370468" y="1292560"/>
                  </a:lnTo>
                  <a:lnTo>
                    <a:pt x="3371934" y="1292194"/>
                  </a:lnTo>
                  <a:lnTo>
                    <a:pt x="3371934" y="1292194"/>
                  </a:lnTo>
                  <a:lnTo>
                    <a:pt x="3369003" y="1304283"/>
                  </a:lnTo>
                  <a:lnTo>
                    <a:pt x="3367904" y="1303917"/>
                  </a:lnTo>
                  <a:close/>
                  <a:moveTo>
                    <a:pt x="3364241" y="1281569"/>
                  </a:moveTo>
                  <a:lnTo>
                    <a:pt x="3363508" y="1282668"/>
                  </a:lnTo>
                  <a:lnTo>
                    <a:pt x="3351784" y="1281203"/>
                  </a:lnTo>
                  <a:lnTo>
                    <a:pt x="3351784" y="1280470"/>
                  </a:lnTo>
                  <a:lnTo>
                    <a:pt x="3364241" y="1281569"/>
                  </a:lnTo>
                  <a:close/>
                  <a:moveTo>
                    <a:pt x="3345190" y="1280837"/>
                  </a:moveTo>
                  <a:lnTo>
                    <a:pt x="3330169" y="1279005"/>
                  </a:lnTo>
                  <a:lnTo>
                    <a:pt x="3345190" y="1280104"/>
                  </a:lnTo>
                  <a:lnTo>
                    <a:pt x="3345190" y="1280837"/>
                  </a:lnTo>
                  <a:close/>
                  <a:moveTo>
                    <a:pt x="2834491" y="1501749"/>
                  </a:moveTo>
                  <a:lnTo>
                    <a:pt x="2819104" y="1504680"/>
                  </a:lnTo>
                  <a:lnTo>
                    <a:pt x="2794924" y="1498452"/>
                  </a:lnTo>
                  <a:lnTo>
                    <a:pt x="2787597" y="1493323"/>
                  </a:lnTo>
                  <a:lnTo>
                    <a:pt x="2821668" y="1449726"/>
                  </a:lnTo>
                  <a:lnTo>
                    <a:pt x="2834491" y="1501749"/>
                  </a:lnTo>
                  <a:close/>
                  <a:moveTo>
                    <a:pt x="2744734" y="1485996"/>
                  </a:moveTo>
                  <a:cubicBezTo>
                    <a:pt x="2744734" y="1485629"/>
                    <a:pt x="2744367" y="1485629"/>
                    <a:pt x="2744001" y="1485263"/>
                  </a:cubicBezTo>
                  <a:lnTo>
                    <a:pt x="2743268" y="1471341"/>
                  </a:lnTo>
                  <a:lnTo>
                    <a:pt x="2776240" y="1494056"/>
                  </a:lnTo>
                  <a:lnTo>
                    <a:pt x="2744734" y="1485996"/>
                  </a:lnTo>
                  <a:close/>
                  <a:moveTo>
                    <a:pt x="2737040" y="1483797"/>
                  </a:moveTo>
                  <a:cubicBezTo>
                    <a:pt x="2735941" y="1484530"/>
                    <a:pt x="2734842" y="1485263"/>
                    <a:pt x="2734475" y="1486728"/>
                  </a:cubicBezTo>
                  <a:cubicBezTo>
                    <a:pt x="2734109" y="1488194"/>
                    <a:pt x="2734109" y="1489659"/>
                    <a:pt x="2734842" y="1490758"/>
                  </a:cubicBezTo>
                  <a:cubicBezTo>
                    <a:pt x="2735208" y="1491124"/>
                    <a:pt x="2735575" y="1491491"/>
                    <a:pt x="2735941" y="1491857"/>
                  </a:cubicBezTo>
                  <a:lnTo>
                    <a:pt x="2732644" y="1553039"/>
                  </a:lnTo>
                  <a:lnTo>
                    <a:pt x="2675492" y="1490758"/>
                  </a:lnTo>
                  <a:lnTo>
                    <a:pt x="2675492" y="1490758"/>
                  </a:lnTo>
                  <a:cubicBezTo>
                    <a:pt x="2676225" y="1488926"/>
                    <a:pt x="2675859" y="1486728"/>
                    <a:pt x="2675126" y="1485263"/>
                  </a:cubicBezTo>
                  <a:cubicBezTo>
                    <a:pt x="2675126" y="1484897"/>
                    <a:pt x="2674393" y="1484897"/>
                    <a:pt x="2674393" y="1484530"/>
                  </a:cubicBezTo>
                  <a:lnTo>
                    <a:pt x="2697107" y="1440201"/>
                  </a:lnTo>
                  <a:lnTo>
                    <a:pt x="2735575" y="1466579"/>
                  </a:lnTo>
                  <a:lnTo>
                    <a:pt x="2737040" y="1483797"/>
                  </a:lnTo>
                  <a:close/>
                  <a:moveTo>
                    <a:pt x="3044046" y="2006220"/>
                  </a:moveTo>
                  <a:lnTo>
                    <a:pt x="3056502" y="2022340"/>
                  </a:lnTo>
                  <a:lnTo>
                    <a:pt x="3047709" y="2025271"/>
                  </a:lnTo>
                  <a:lnTo>
                    <a:pt x="3044046" y="2006220"/>
                  </a:lnTo>
                  <a:close/>
                  <a:moveTo>
                    <a:pt x="3032689" y="1998160"/>
                  </a:moveTo>
                  <a:cubicBezTo>
                    <a:pt x="3033788" y="1998893"/>
                    <a:pt x="3034887" y="1999260"/>
                    <a:pt x="3035986" y="1999626"/>
                  </a:cubicBezTo>
                  <a:lnTo>
                    <a:pt x="3041115" y="2027469"/>
                  </a:lnTo>
                  <a:lnTo>
                    <a:pt x="2992756" y="2043222"/>
                  </a:lnTo>
                  <a:lnTo>
                    <a:pt x="3010341" y="1964089"/>
                  </a:lnTo>
                  <a:lnTo>
                    <a:pt x="3031590" y="1990467"/>
                  </a:lnTo>
                  <a:cubicBezTo>
                    <a:pt x="3030124" y="1992665"/>
                    <a:pt x="3030857" y="1995962"/>
                    <a:pt x="3032689" y="1998160"/>
                  </a:cubicBezTo>
                  <a:lnTo>
                    <a:pt x="3032689" y="1998160"/>
                  </a:lnTo>
                  <a:close/>
                  <a:moveTo>
                    <a:pt x="3214035" y="2223103"/>
                  </a:moveTo>
                  <a:lnTo>
                    <a:pt x="3202678" y="2221637"/>
                  </a:lnTo>
                  <a:lnTo>
                    <a:pt x="3206341" y="2213578"/>
                  </a:lnTo>
                  <a:lnTo>
                    <a:pt x="3214035" y="2223103"/>
                  </a:lnTo>
                  <a:close/>
                  <a:moveTo>
                    <a:pt x="3441908" y="2490542"/>
                  </a:moveTo>
                  <a:lnTo>
                    <a:pt x="3446304" y="2504830"/>
                  </a:lnTo>
                  <a:cubicBezTo>
                    <a:pt x="3445571" y="2505563"/>
                    <a:pt x="3444839" y="2506662"/>
                    <a:pt x="3444472" y="2508127"/>
                  </a:cubicBezTo>
                  <a:lnTo>
                    <a:pt x="3441908" y="2490542"/>
                  </a:lnTo>
                  <a:close/>
                  <a:moveTo>
                    <a:pt x="3605302" y="2396389"/>
                  </a:moveTo>
                  <a:lnTo>
                    <a:pt x="3606401" y="2395290"/>
                  </a:lnTo>
                  <a:lnTo>
                    <a:pt x="3609332" y="2397122"/>
                  </a:lnTo>
                  <a:lnTo>
                    <a:pt x="3605669" y="2397854"/>
                  </a:lnTo>
                  <a:lnTo>
                    <a:pt x="3605302" y="2396389"/>
                  </a:lnTo>
                  <a:close/>
                  <a:moveTo>
                    <a:pt x="3597243" y="2395290"/>
                  </a:moveTo>
                  <a:lnTo>
                    <a:pt x="3590648" y="2401884"/>
                  </a:lnTo>
                  <a:lnTo>
                    <a:pt x="3549983" y="2411776"/>
                  </a:lnTo>
                  <a:lnTo>
                    <a:pt x="3553280" y="2388329"/>
                  </a:lnTo>
                  <a:lnTo>
                    <a:pt x="3558043" y="2364150"/>
                  </a:lnTo>
                  <a:lnTo>
                    <a:pt x="3593213" y="2386864"/>
                  </a:lnTo>
                  <a:lnTo>
                    <a:pt x="3597243" y="2395290"/>
                  </a:lnTo>
                  <a:close/>
                  <a:moveTo>
                    <a:pt x="3540457" y="2421301"/>
                  </a:moveTo>
                  <a:lnTo>
                    <a:pt x="3538259" y="2432658"/>
                  </a:lnTo>
                  <a:lnTo>
                    <a:pt x="3536428" y="2422400"/>
                  </a:lnTo>
                  <a:lnTo>
                    <a:pt x="3540457" y="2421301"/>
                  </a:lnTo>
                  <a:close/>
                  <a:moveTo>
                    <a:pt x="3532031" y="2436322"/>
                  </a:moveTo>
                  <a:lnTo>
                    <a:pt x="3526169" y="2424598"/>
                  </a:lnTo>
                  <a:lnTo>
                    <a:pt x="3529833" y="2423865"/>
                  </a:lnTo>
                  <a:lnTo>
                    <a:pt x="3532031" y="2436322"/>
                  </a:lnTo>
                  <a:close/>
                  <a:moveTo>
                    <a:pt x="3542655" y="2346198"/>
                  </a:moveTo>
                  <a:lnTo>
                    <a:pt x="3539725" y="2344366"/>
                  </a:lnTo>
                  <a:lnTo>
                    <a:pt x="3549250" y="2335208"/>
                  </a:lnTo>
                  <a:lnTo>
                    <a:pt x="3542655" y="2346198"/>
                  </a:lnTo>
                  <a:close/>
                  <a:moveTo>
                    <a:pt x="3553646" y="2340703"/>
                  </a:moveTo>
                  <a:lnTo>
                    <a:pt x="3552181" y="2352060"/>
                  </a:lnTo>
                  <a:lnTo>
                    <a:pt x="3548517" y="2349862"/>
                  </a:lnTo>
                  <a:lnTo>
                    <a:pt x="3553646" y="2340703"/>
                  </a:lnTo>
                  <a:close/>
                  <a:moveTo>
                    <a:pt x="3513713" y="2304800"/>
                  </a:moveTo>
                  <a:lnTo>
                    <a:pt x="3503456" y="2252411"/>
                  </a:lnTo>
                  <a:lnTo>
                    <a:pt x="3548884" y="2313226"/>
                  </a:lnTo>
                  <a:lnTo>
                    <a:pt x="3513713" y="2304800"/>
                  </a:lnTo>
                  <a:close/>
                  <a:moveTo>
                    <a:pt x="3544854" y="2355723"/>
                  </a:moveTo>
                  <a:lnTo>
                    <a:pt x="3550716" y="2359387"/>
                  </a:lnTo>
                  <a:lnTo>
                    <a:pt x="3547052" y="2386131"/>
                  </a:lnTo>
                  <a:lnTo>
                    <a:pt x="3541923" y="2413974"/>
                  </a:lnTo>
                  <a:lnTo>
                    <a:pt x="3534962" y="2415439"/>
                  </a:lnTo>
                  <a:lnTo>
                    <a:pt x="3528734" y="2383566"/>
                  </a:lnTo>
                  <a:lnTo>
                    <a:pt x="3544854" y="2355723"/>
                  </a:lnTo>
                  <a:close/>
                  <a:moveTo>
                    <a:pt x="3524704" y="2456837"/>
                  </a:moveTo>
                  <a:lnTo>
                    <a:pt x="3462057" y="2499335"/>
                  </a:lnTo>
                  <a:lnTo>
                    <a:pt x="3488435" y="2453174"/>
                  </a:lnTo>
                  <a:lnTo>
                    <a:pt x="3524704" y="2456837"/>
                  </a:lnTo>
                  <a:close/>
                  <a:moveTo>
                    <a:pt x="3507852" y="2311761"/>
                  </a:moveTo>
                  <a:lnTo>
                    <a:pt x="3510416" y="2325682"/>
                  </a:lnTo>
                  <a:lnTo>
                    <a:pt x="3475979" y="2303701"/>
                  </a:lnTo>
                  <a:lnTo>
                    <a:pt x="3507852" y="2311761"/>
                  </a:lnTo>
                  <a:close/>
                  <a:moveTo>
                    <a:pt x="3515179" y="2313959"/>
                  </a:moveTo>
                  <a:lnTo>
                    <a:pt x="3551082" y="2323484"/>
                  </a:lnTo>
                  <a:lnTo>
                    <a:pt x="3533497" y="2340703"/>
                  </a:lnTo>
                  <a:lnTo>
                    <a:pt x="3518476" y="2330811"/>
                  </a:lnTo>
                  <a:lnTo>
                    <a:pt x="3515179" y="2313959"/>
                  </a:lnTo>
                  <a:close/>
                  <a:moveTo>
                    <a:pt x="3528734" y="2345099"/>
                  </a:moveTo>
                  <a:lnTo>
                    <a:pt x="3522506" y="2350961"/>
                  </a:lnTo>
                  <a:lnTo>
                    <a:pt x="3520308" y="2339604"/>
                  </a:lnTo>
                  <a:lnTo>
                    <a:pt x="3528734" y="2345099"/>
                  </a:lnTo>
                  <a:close/>
                  <a:moveTo>
                    <a:pt x="3534596" y="2348763"/>
                  </a:moveTo>
                  <a:lnTo>
                    <a:pt x="3539358" y="2351694"/>
                  </a:lnTo>
                  <a:lnTo>
                    <a:pt x="3526902" y="2373309"/>
                  </a:lnTo>
                  <a:lnTo>
                    <a:pt x="3523971" y="2359021"/>
                  </a:lnTo>
                  <a:lnTo>
                    <a:pt x="3534596" y="2348763"/>
                  </a:lnTo>
                  <a:close/>
                  <a:moveTo>
                    <a:pt x="3523605" y="2392725"/>
                  </a:moveTo>
                  <a:lnTo>
                    <a:pt x="3528368" y="2417271"/>
                  </a:lnTo>
                  <a:lnTo>
                    <a:pt x="3522872" y="2418737"/>
                  </a:lnTo>
                  <a:lnTo>
                    <a:pt x="3516278" y="2405548"/>
                  </a:lnTo>
                  <a:lnTo>
                    <a:pt x="3523605" y="2392725"/>
                  </a:lnTo>
                  <a:close/>
                  <a:moveTo>
                    <a:pt x="3515912" y="2420202"/>
                  </a:moveTo>
                  <a:lnTo>
                    <a:pt x="3506386" y="2422400"/>
                  </a:lnTo>
                  <a:lnTo>
                    <a:pt x="3512248" y="2412508"/>
                  </a:lnTo>
                  <a:lnTo>
                    <a:pt x="3515912" y="2420202"/>
                  </a:lnTo>
                  <a:close/>
                  <a:moveTo>
                    <a:pt x="3519209" y="2426430"/>
                  </a:moveTo>
                  <a:lnTo>
                    <a:pt x="3530199" y="2448411"/>
                  </a:lnTo>
                  <a:lnTo>
                    <a:pt x="3492831" y="2445480"/>
                  </a:lnTo>
                  <a:lnTo>
                    <a:pt x="3501258" y="2430460"/>
                  </a:lnTo>
                  <a:lnTo>
                    <a:pt x="3519209" y="2426430"/>
                  </a:lnTo>
                  <a:close/>
                  <a:moveTo>
                    <a:pt x="3485504" y="2445114"/>
                  </a:moveTo>
                  <a:lnTo>
                    <a:pt x="3452532" y="2442550"/>
                  </a:lnTo>
                  <a:lnTo>
                    <a:pt x="3492465" y="2432658"/>
                  </a:lnTo>
                  <a:lnTo>
                    <a:pt x="3485504" y="2445114"/>
                  </a:lnTo>
                  <a:close/>
                  <a:moveTo>
                    <a:pt x="3479643" y="2268897"/>
                  </a:moveTo>
                  <a:lnTo>
                    <a:pt x="3495396" y="2247282"/>
                  </a:lnTo>
                  <a:lnTo>
                    <a:pt x="3506386" y="2303335"/>
                  </a:lnTo>
                  <a:lnTo>
                    <a:pt x="3464622" y="2293443"/>
                  </a:lnTo>
                  <a:cubicBezTo>
                    <a:pt x="3464622" y="2292710"/>
                    <a:pt x="3464255" y="2291611"/>
                    <a:pt x="3463889" y="2290879"/>
                  </a:cubicBezTo>
                  <a:cubicBezTo>
                    <a:pt x="3467553" y="2285383"/>
                    <a:pt x="3473781" y="2277323"/>
                    <a:pt x="3479643" y="2268897"/>
                  </a:cubicBezTo>
                  <a:lnTo>
                    <a:pt x="3479643" y="2268897"/>
                  </a:lnTo>
                  <a:close/>
                  <a:moveTo>
                    <a:pt x="3521407" y="2382834"/>
                  </a:moveTo>
                  <a:lnTo>
                    <a:pt x="3512614" y="2398587"/>
                  </a:lnTo>
                  <a:lnTo>
                    <a:pt x="3503089" y="2379903"/>
                  </a:lnTo>
                  <a:lnTo>
                    <a:pt x="3518110" y="2365249"/>
                  </a:lnTo>
                  <a:lnTo>
                    <a:pt x="3521407" y="2382834"/>
                  </a:lnTo>
                  <a:close/>
                  <a:moveTo>
                    <a:pt x="3437878" y="2450243"/>
                  </a:moveTo>
                  <a:cubicBezTo>
                    <a:pt x="3438244" y="2449877"/>
                    <a:pt x="3438244" y="2449144"/>
                    <a:pt x="3438244" y="2448778"/>
                  </a:cubicBezTo>
                  <a:lnTo>
                    <a:pt x="3481108" y="2453174"/>
                  </a:lnTo>
                  <a:lnTo>
                    <a:pt x="3452532" y="2502632"/>
                  </a:lnTo>
                  <a:lnTo>
                    <a:pt x="3444839" y="2476987"/>
                  </a:lnTo>
                  <a:cubicBezTo>
                    <a:pt x="3441908" y="2467095"/>
                    <a:pt x="3438610" y="2457570"/>
                    <a:pt x="3436779" y="2450976"/>
                  </a:cubicBezTo>
                  <a:cubicBezTo>
                    <a:pt x="3437145" y="2450243"/>
                    <a:pt x="3437878" y="2450243"/>
                    <a:pt x="3437878" y="2450243"/>
                  </a:cubicBezTo>
                  <a:lnTo>
                    <a:pt x="3437878" y="2450243"/>
                  </a:lnTo>
                  <a:close/>
                  <a:moveTo>
                    <a:pt x="3549250" y="2419103"/>
                  </a:moveTo>
                  <a:lnTo>
                    <a:pt x="3582222" y="2411043"/>
                  </a:lnTo>
                  <a:lnTo>
                    <a:pt x="3557676" y="2436322"/>
                  </a:lnTo>
                  <a:lnTo>
                    <a:pt x="3545586" y="2443649"/>
                  </a:lnTo>
                  <a:lnTo>
                    <a:pt x="3549250" y="2419103"/>
                  </a:lnTo>
                  <a:close/>
                  <a:moveTo>
                    <a:pt x="3594311" y="2408112"/>
                  </a:moveTo>
                  <a:lnTo>
                    <a:pt x="3602372" y="2406281"/>
                  </a:lnTo>
                  <a:lnTo>
                    <a:pt x="3603470" y="2408845"/>
                  </a:lnTo>
                  <a:lnTo>
                    <a:pt x="3582955" y="2421301"/>
                  </a:lnTo>
                  <a:lnTo>
                    <a:pt x="3580390" y="2422767"/>
                  </a:lnTo>
                  <a:lnTo>
                    <a:pt x="3594311" y="2408112"/>
                  </a:lnTo>
                  <a:close/>
                  <a:moveTo>
                    <a:pt x="3608966" y="2404449"/>
                  </a:moveTo>
                  <a:lnTo>
                    <a:pt x="3610797" y="2404083"/>
                  </a:lnTo>
                  <a:lnTo>
                    <a:pt x="3608966" y="2405181"/>
                  </a:lnTo>
                  <a:lnTo>
                    <a:pt x="3608966" y="2404449"/>
                  </a:lnTo>
                  <a:close/>
                  <a:moveTo>
                    <a:pt x="3611530" y="2390527"/>
                  </a:moveTo>
                  <a:lnTo>
                    <a:pt x="3611897" y="2390161"/>
                  </a:lnTo>
                  <a:lnTo>
                    <a:pt x="3613362" y="2391993"/>
                  </a:lnTo>
                  <a:lnTo>
                    <a:pt x="3611530" y="2390527"/>
                  </a:lnTo>
                  <a:close/>
                  <a:moveTo>
                    <a:pt x="3605669" y="2386864"/>
                  </a:moveTo>
                  <a:lnTo>
                    <a:pt x="3598708" y="2382467"/>
                  </a:lnTo>
                  <a:lnTo>
                    <a:pt x="3590282" y="2364150"/>
                  </a:lnTo>
                  <a:lnTo>
                    <a:pt x="3607867" y="2385032"/>
                  </a:lnTo>
                  <a:lnTo>
                    <a:pt x="3605669" y="2386864"/>
                  </a:lnTo>
                  <a:close/>
                  <a:moveTo>
                    <a:pt x="3588084" y="2375507"/>
                  </a:moveTo>
                  <a:lnTo>
                    <a:pt x="3559508" y="2357189"/>
                  </a:lnTo>
                  <a:lnTo>
                    <a:pt x="3564271" y="2332643"/>
                  </a:lnTo>
                  <a:lnTo>
                    <a:pt x="3573063" y="2343267"/>
                  </a:lnTo>
                  <a:lnTo>
                    <a:pt x="3588084" y="2375507"/>
                  </a:lnTo>
                  <a:close/>
                  <a:moveTo>
                    <a:pt x="3512981" y="2253144"/>
                  </a:moveTo>
                  <a:lnTo>
                    <a:pt x="3549616" y="2277323"/>
                  </a:lnTo>
                  <a:lnTo>
                    <a:pt x="3553646" y="2304434"/>
                  </a:lnTo>
                  <a:lnTo>
                    <a:pt x="3512981" y="2253144"/>
                  </a:lnTo>
                  <a:close/>
                  <a:moveTo>
                    <a:pt x="3504921" y="2239589"/>
                  </a:moveTo>
                  <a:cubicBezTo>
                    <a:pt x="3505287" y="2238490"/>
                    <a:pt x="3505287" y="2237024"/>
                    <a:pt x="3504921" y="2235925"/>
                  </a:cubicBezTo>
                  <a:cubicBezTo>
                    <a:pt x="3504554" y="2235192"/>
                    <a:pt x="3503456" y="2234460"/>
                    <a:pt x="3503089" y="2233727"/>
                  </a:cubicBezTo>
                  <a:lnTo>
                    <a:pt x="3519942" y="2193428"/>
                  </a:lnTo>
                  <a:cubicBezTo>
                    <a:pt x="3525071" y="2181338"/>
                    <a:pt x="3529833" y="2169248"/>
                    <a:pt x="3533497" y="2160089"/>
                  </a:cubicBezTo>
                  <a:lnTo>
                    <a:pt x="3548884" y="2268531"/>
                  </a:lnTo>
                  <a:lnTo>
                    <a:pt x="3504921" y="2239589"/>
                  </a:lnTo>
                  <a:close/>
                  <a:moveTo>
                    <a:pt x="3490267" y="2242519"/>
                  </a:moveTo>
                  <a:lnTo>
                    <a:pt x="3481474" y="2254609"/>
                  </a:lnTo>
                  <a:lnTo>
                    <a:pt x="3489900" y="2238856"/>
                  </a:lnTo>
                  <a:cubicBezTo>
                    <a:pt x="3489900" y="2239955"/>
                    <a:pt x="3489534" y="2240688"/>
                    <a:pt x="3489900" y="2241787"/>
                  </a:cubicBezTo>
                  <a:cubicBezTo>
                    <a:pt x="3489900" y="2241787"/>
                    <a:pt x="3490267" y="2242153"/>
                    <a:pt x="3490267" y="2242519"/>
                  </a:cubicBezTo>
                  <a:lnTo>
                    <a:pt x="3490267" y="2242519"/>
                  </a:lnTo>
                  <a:close/>
                  <a:moveTo>
                    <a:pt x="3512248" y="2334841"/>
                  </a:moveTo>
                  <a:lnTo>
                    <a:pt x="3516644" y="2356823"/>
                  </a:lnTo>
                  <a:lnTo>
                    <a:pt x="3499792" y="2372942"/>
                  </a:lnTo>
                  <a:lnTo>
                    <a:pt x="3464988" y="2304067"/>
                  </a:lnTo>
                  <a:lnTo>
                    <a:pt x="3512248" y="2334841"/>
                  </a:lnTo>
                  <a:close/>
                  <a:moveTo>
                    <a:pt x="3508218" y="2405548"/>
                  </a:moveTo>
                  <a:lnTo>
                    <a:pt x="3497227" y="2424965"/>
                  </a:lnTo>
                  <a:lnTo>
                    <a:pt x="3442274" y="2438520"/>
                  </a:lnTo>
                  <a:lnTo>
                    <a:pt x="3497594" y="2385032"/>
                  </a:lnTo>
                  <a:lnTo>
                    <a:pt x="3508218" y="2405548"/>
                  </a:lnTo>
                  <a:close/>
                  <a:moveTo>
                    <a:pt x="3529833" y="2138108"/>
                  </a:moveTo>
                  <a:lnTo>
                    <a:pt x="3529100" y="2137742"/>
                  </a:lnTo>
                  <a:lnTo>
                    <a:pt x="3529467" y="2136276"/>
                  </a:lnTo>
                  <a:lnTo>
                    <a:pt x="3529833" y="2138108"/>
                  </a:lnTo>
                  <a:close/>
                  <a:moveTo>
                    <a:pt x="3496495" y="2228598"/>
                  </a:moveTo>
                  <a:lnTo>
                    <a:pt x="3495762" y="2227133"/>
                  </a:lnTo>
                  <a:lnTo>
                    <a:pt x="3498327" y="2222737"/>
                  </a:lnTo>
                  <a:lnTo>
                    <a:pt x="3496495" y="2228598"/>
                  </a:lnTo>
                  <a:close/>
                  <a:moveTo>
                    <a:pt x="3447769" y="2519851"/>
                  </a:moveTo>
                  <a:lnTo>
                    <a:pt x="3447403" y="2526445"/>
                  </a:lnTo>
                  <a:lnTo>
                    <a:pt x="3446671" y="2521316"/>
                  </a:lnTo>
                  <a:lnTo>
                    <a:pt x="3447769" y="2519851"/>
                  </a:lnTo>
                  <a:close/>
                  <a:moveTo>
                    <a:pt x="3449601" y="2616569"/>
                  </a:moveTo>
                  <a:lnTo>
                    <a:pt x="3448869" y="2618400"/>
                  </a:lnTo>
                  <a:lnTo>
                    <a:pt x="3448869" y="2616935"/>
                  </a:lnTo>
                  <a:lnTo>
                    <a:pt x="3449601" y="2616569"/>
                  </a:lnTo>
                  <a:close/>
                  <a:moveTo>
                    <a:pt x="3458027" y="2560882"/>
                  </a:moveTo>
                  <a:lnTo>
                    <a:pt x="3455463" y="2517286"/>
                  </a:lnTo>
                  <a:cubicBezTo>
                    <a:pt x="3457295" y="2516187"/>
                    <a:pt x="3458760" y="2514355"/>
                    <a:pt x="3459127" y="2512157"/>
                  </a:cubicBezTo>
                  <a:lnTo>
                    <a:pt x="3509683" y="2499335"/>
                  </a:lnTo>
                  <a:lnTo>
                    <a:pt x="3459859" y="2596785"/>
                  </a:lnTo>
                  <a:cubicBezTo>
                    <a:pt x="3459859" y="2586894"/>
                    <a:pt x="3459127" y="2574071"/>
                    <a:pt x="3458027" y="2560882"/>
                  </a:cubicBezTo>
                  <a:lnTo>
                    <a:pt x="3458027" y="2560882"/>
                  </a:lnTo>
                  <a:close/>
                  <a:moveTo>
                    <a:pt x="3471216" y="2502266"/>
                  </a:moveTo>
                  <a:lnTo>
                    <a:pt x="3526169" y="2467095"/>
                  </a:lnTo>
                  <a:lnTo>
                    <a:pt x="3513713" y="2491641"/>
                  </a:lnTo>
                  <a:lnTo>
                    <a:pt x="3471216" y="2502266"/>
                  </a:lnTo>
                  <a:close/>
                  <a:moveTo>
                    <a:pt x="3528734" y="2150564"/>
                  </a:moveTo>
                  <a:lnTo>
                    <a:pt x="3522140" y="2163020"/>
                  </a:lnTo>
                  <a:lnTo>
                    <a:pt x="3526902" y="2146534"/>
                  </a:lnTo>
                  <a:cubicBezTo>
                    <a:pt x="3527269" y="2147634"/>
                    <a:pt x="3528001" y="2149099"/>
                    <a:pt x="3528734" y="2150564"/>
                  </a:cubicBezTo>
                  <a:lnTo>
                    <a:pt x="3528734" y="2150564"/>
                  </a:lnTo>
                  <a:close/>
                  <a:moveTo>
                    <a:pt x="3452898" y="2604479"/>
                  </a:moveTo>
                  <a:cubicBezTo>
                    <a:pt x="3452166" y="2604845"/>
                    <a:pt x="3451067" y="2604845"/>
                    <a:pt x="3450334" y="2605578"/>
                  </a:cubicBezTo>
                  <a:cubicBezTo>
                    <a:pt x="3449601" y="2606311"/>
                    <a:pt x="3449968" y="2607043"/>
                    <a:pt x="3449601" y="2607776"/>
                  </a:cubicBezTo>
                  <a:lnTo>
                    <a:pt x="3450700" y="2590557"/>
                  </a:lnTo>
                  <a:lnTo>
                    <a:pt x="3452898" y="2604479"/>
                  </a:lnTo>
                  <a:close/>
                  <a:moveTo>
                    <a:pt x="3458027" y="2282086"/>
                  </a:moveTo>
                  <a:lnTo>
                    <a:pt x="3435314" y="2106235"/>
                  </a:lnTo>
                  <a:lnTo>
                    <a:pt x="3484772" y="2219073"/>
                  </a:lnTo>
                  <a:lnTo>
                    <a:pt x="3458027" y="2282086"/>
                  </a:lnTo>
                  <a:close/>
                  <a:moveTo>
                    <a:pt x="3452898" y="2302968"/>
                  </a:moveTo>
                  <a:cubicBezTo>
                    <a:pt x="3453998" y="2303335"/>
                    <a:pt x="3455463" y="2303701"/>
                    <a:pt x="3456562" y="2303701"/>
                  </a:cubicBezTo>
                  <a:cubicBezTo>
                    <a:pt x="3456928" y="2303701"/>
                    <a:pt x="3456928" y="2303701"/>
                    <a:pt x="3457295" y="2303701"/>
                  </a:cubicBezTo>
                  <a:lnTo>
                    <a:pt x="3495029" y="2378438"/>
                  </a:lnTo>
                  <a:lnTo>
                    <a:pt x="3434581" y="2437055"/>
                  </a:lnTo>
                  <a:cubicBezTo>
                    <a:pt x="3433482" y="2436322"/>
                    <a:pt x="3432383" y="2435955"/>
                    <a:pt x="3430917" y="2435955"/>
                  </a:cubicBezTo>
                  <a:lnTo>
                    <a:pt x="3430917" y="2435955"/>
                  </a:lnTo>
                  <a:lnTo>
                    <a:pt x="3430551" y="2435955"/>
                  </a:lnTo>
                  <a:lnTo>
                    <a:pt x="3387687" y="2360486"/>
                  </a:lnTo>
                  <a:lnTo>
                    <a:pt x="3452898" y="2302968"/>
                  </a:lnTo>
                  <a:lnTo>
                    <a:pt x="3452898" y="2302968"/>
                  </a:lnTo>
                  <a:close/>
                  <a:moveTo>
                    <a:pt x="3451067" y="2630856"/>
                  </a:moveTo>
                  <a:cubicBezTo>
                    <a:pt x="3452166" y="2629024"/>
                    <a:pt x="3453265" y="2627193"/>
                    <a:pt x="3454364" y="2625361"/>
                  </a:cubicBezTo>
                  <a:lnTo>
                    <a:pt x="3454364" y="2635619"/>
                  </a:lnTo>
                  <a:lnTo>
                    <a:pt x="3452532" y="2634520"/>
                  </a:lnTo>
                  <a:cubicBezTo>
                    <a:pt x="3452532" y="2634153"/>
                    <a:pt x="3452898" y="2634153"/>
                    <a:pt x="3452898" y="2633787"/>
                  </a:cubicBezTo>
                  <a:cubicBezTo>
                    <a:pt x="3452166" y="2632688"/>
                    <a:pt x="3451800" y="2631589"/>
                    <a:pt x="3451067" y="2630856"/>
                  </a:cubicBezTo>
                  <a:lnTo>
                    <a:pt x="3451067" y="2630856"/>
                  </a:lnTo>
                  <a:close/>
                  <a:moveTo>
                    <a:pt x="3536061" y="2463798"/>
                  </a:moveTo>
                  <a:cubicBezTo>
                    <a:pt x="3536428" y="2464164"/>
                    <a:pt x="3536794" y="2464897"/>
                    <a:pt x="3537526" y="2465264"/>
                  </a:cubicBezTo>
                  <a:cubicBezTo>
                    <a:pt x="3538259" y="2465630"/>
                    <a:pt x="3538992" y="2465630"/>
                    <a:pt x="3540091" y="2465630"/>
                  </a:cubicBezTo>
                  <a:cubicBezTo>
                    <a:pt x="3542655" y="2465630"/>
                    <a:pt x="3544487" y="2464164"/>
                    <a:pt x="3545586" y="2461966"/>
                  </a:cubicBezTo>
                  <a:cubicBezTo>
                    <a:pt x="3545953" y="2461234"/>
                    <a:pt x="3545586" y="2460868"/>
                    <a:pt x="3545586" y="2460135"/>
                  </a:cubicBezTo>
                  <a:lnTo>
                    <a:pt x="3547052" y="2459036"/>
                  </a:lnTo>
                  <a:lnTo>
                    <a:pt x="3613729" y="2465630"/>
                  </a:lnTo>
                  <a:lnTo>
                    <a:pt x="3523239" y="2488711"/>
                  </a:lnTo>
                  <a:lnTo>
                    <a:pt x="3536061" y="2463798"/>
                  </a:lnTo>
                  <a:close/>
                  <a:moveTo>
                    <a:pt x="3570865" y="2318722"/>
                  </a:moveTo>
                  <a:lnTo>
                    <a:pt x="3569766" y="2317256"/>
                  </a:lnTo>
                  <a:cubicBezTo>
                    <a:pt x="3569766" y="2316524"/>
                    <a:pt x="3570498" y="2316157"/>
                    <a:pt x="3570498" y="2315791"/>
                  </a:cubicBezTo>
                  <a:cubicBezTo>
                    <a:pt x="3570132" y="2312494"/>
                    <a:pt x="3567202" y="2310295"/>
                    <a:pt x="3563904" y="2310295"/>
                  </a:cubicBezTo>
                  <a:lnTo>
                    <a:pt x="3563904" y="2310295"/>
                  </a:lnTo>
                  <a:cubicBezTo>
                    <a:pt x="3563171" y="2310295"/>
                    <a:pt x="3562805" y="2311028"/>
                    <a:pt x="3562072" y="2311394"/>
                  </a:cubicBezTo>
                  <a:lnTo>
                    <a:pt x="3558409" y="2283185"/>
                  </a:lnTo>
                  <a:lnTo>
                    <a:pt x="3636442" y="2334475"/>
                  </a:lnTo>
                  <a:lnTo>
                    <a:pt x="3570865" y="2318722"/>
                  </a:lnTo>
                  <a:close/>
                  <a:moveTo>
                    <a:pt x="3536794" y="2131514"/>
                  </a:moveTo>
                  <a:cubicBezTo>
                    <a:pt x="3536428" y="2129316"/>
                    <a:pt x="3536061" y="2127484"/>
                    <a:pt x="3535695" y="2125652"/>
                  </a:cubicBezTo>
                  <a:cubicBezTo>
                    <a:pt x="3536428" y="2124919"/>
                    <a:pt x="3537160" y="2124187"/>
                    <a:pt x="3537893" y="2123088"/>
                  </a:cubicBezTo>
                  <a:cubicBezTo>
                    <a:pt x="3537893" y="2122721"/>
                    <a:pt x="3537893" y="2122721"/>
                    <a:pt x="3537893" y="2122355"/>
                  </a:cubicBezTo>
                  <a:lnTo>
                    <a:pt x="3540091" y="2121989"/>
                  </a:lnTo>
                  <a:lnTo>
                    <a:pt x="3536794" y="2131514"/>
                  </a:lnTo>
                  <a:close/>
                  <a:moveTo>
                    <a:pt x="3507485" y="2191230"/>
                  </a:moveTo>
                  <a:lnTo>
                    <a:pt x="3492831" y="2218340"/>
                  </a:lnTo>
                  <a:lnTo>
                    <a:pt x="3492465" y="2219073"/>
                  </a:lnTo>
                  <a:cubicBezTo>
                    <a:pt x="3493930" y="2215776"/>
                    <a:pt x="3495396" y="2212112"/>
                    <a:pt x="3496861" y="2208815"/>
                  </a:cubicBezTo>
                  <a:lnTo>
                    <a:pt x="3512981" y="2170348"/>
                  </a:lnTo>
                  <a:lnTo>
                    <a:pt x="3507485" y="2191230"/>
                  </a:lnTo>
                  <a:close/>
                  <a:moveTo>
                    <a:pt x="3428719" y="2456837"/>
                  </a:moveTo>
                  <a:lnTo>
                    <a:pt x="3433482" y="2525346"/>
                  </a:lnTo>
                  <a:lnTo>
                    <a:pt x="3349953" y="2615836"/>
                  </a:lnTo>
                  <a:lnTo>
                    <a:pt x="3428719" y="2456837"/>
                  </a:lnTo>
                  <a:close/>
                  <a:moveTo>
                    <a:pt x="3440442" y="2527910"/>
                  </a:moveTo>
                  <a:lnTo>
                    <a:pt x="3440442" y="2527910"/>
                  </a:lnTo>
                  <a:lnTo>
                    <a:pt x="3445571" y="2558684"/>
                  </a:lnTo>
                  <a:lnTo>
                    <a:pt x="3444472" y="2581032"/>
                  </a:lnTo>
                  <a:lnTo>
                    <a:pt x="3440442" y="2527910"/>
                  </a:lnTo>
                  <a:close/>
                  <a:moveTo>
                    <a:pt x="2949893" y="2398587"/>
                  </a:moveTo>
                  <a:cubicBezTo>
                    <a:pt x="2949526" y="2397122"/>
                    <a:pt x="2949160" y="2396022"/>
                    <a:pt x="2948427" y="2394924"/>
                  </a:cubicBezTo>
                  <a:cubicBezTo>
                    <a:pt x="2947694" y="2394191"/>
                    <a:pt x="2946595" y="2394191"/>
                    <a:pt x="2945862" y="2393824"/>
                  </a:cubicBezTo>
                  <a:lnTo>
                    <a:pt x="2948793" y="2361585"/>
                  </a:lnTo>
                  <a:lnTo>
                    <a:pt x="3040382" y="2405914"/>
                  </a:lnTo>
                  <a:lnTo>
                    <a:pt x="3038917" y="2408479"/>
                  </a:lnTo>
                  <a:lnTo>
                    <a:pt x="2949893" y="2398587"/>
                  </a:lnTo>
                  <a:close/>
                  <a:moveTo>
                    <a:pt x="3073721" y="2200755"/>
                  </a:moveTo>
                  <a:lnTo>
                    <a:pt x="3074453" y="2203686"/>
                  </a:lnTo>
                  <a:lnTo>
                    <a:pt x="2973339" y="2215776"/>
                  </a:lnTo>
                  <a:lnTo>
                    <a:pt x="2981033" y="2185002"/>
                  </a:lnTo>
                  <a:cubicBezTo>
                    <a:pt x="2982132" y="2185002"/>
                    <a:pt x="2982865" y="2184636"/>
                    <a:pt x="2983963" y="2184269"/>
                  </a:cubicBezTo>
                  <a:cubicBezTo>
                    <a:pt x="2985429" y="2183536"/>
                    <a:pt x="2985795" y="2182071"/>
                    <a:pt x="2986528" y="2180972"/>
                  </a:cubicBezTo>
                  <a:lnTo>
                    <a:pt x="3073721" y="2200755"/>
                  </a:lnTo>
                  <a:close/>
                  <a:moveTo>
                    <a:pt x="2942199" y="2334841"/>
                  </a:moveTo>
                  <a:lnTo>
                    <a:pt x="2945130" y="2324583"/>
                  </a:lnTo>
                  <a:lnTo>
                    <a:pt x="2944031" y="2335940"/>
                  </a:lnTo>
                  <a:lnTo>
                    <a:pt x="2942199" y="2334841"/>
                  </a:lnTo>
                  <a:close/>
                  <a:moveTo>
                    <a:pt x="2938169" y="2348763"/>
                  </a:moveTo>
                  <a:lnTo>
                    <a:pt x="2940367" y="2341802"/>
                  </a:lnTo>
                  <a:lnTo>
                    <a:pt x="2943664" y="2343634"/>
                  </a:lnTo>
                  <a:lnTo>
                    <a:pt x="2942932" y="2350961"/>
                  </a:lnTo>
                  <a:lnTo>
                    <a:pt x="2938169" y="2348763"/>
                  </a:lnTo>
                  <a:close/>
                  <a:moveTo>
                    <a:pt x="2949893" y="2347664"/>
                  </a:moveTo>
                  <a:lnTo>
                    <a:pt x="3007777" y="2382467"/>
                  </a:lnTo>
                  <a:lnTo>
                    <a:pt x="2949160" y="2354258"/>
                  </a:lnTo>
                  <a:lnTo>
                    <a:pt x="2949893" y="2347664"/>
                  </a:lnTo>
                  <a:close/>
                  <a:moveTo>
                    <a:pt x="2934139" y="2338139"/>
                  </a:moveTo>
                  <a:lnTo>
                    <a:pt x="2931941" y="2345832"/>
                  </a:lnTo>
                  <a:lnTo>
                    <a:pt x="2918752" y="2339604"/>
                  </a:lnTo>
                  <a:cubicBezTo>
                    <a:pt x="2916921" y="2334841"/>
                    <a:pt x="2914722" y="2330445"/>
                    <a:pt x="2912524" y="2325682"/>
                  </a:cubicBezTo>
                  <a:lnTo>
                    <a:pt x="2912524" y="2325316"/>
                  </a:lnTo>
                  <a:lnTo>
                    <a:pt x="2934139" y="2338139"/>
                  </a:lnTo>
                  <a:close/>
                  <a:moveTo>
                    <a:pt x="2930109" y="2352060"/>
                  </a:moveTo>
                  <a:lnTo>
                    <a:pt x="2927911" y="2359753"/>
                  </a:lnTo>
                  <a:cubicBezTo>
                    <a:pt x="2926446" y="2356090"/>
                    <a:pt x="2924614" y="2352426"/>
                    <a:pt x="2923149" y="2348763"/>
                  </a:cubicBezTo>
                  <a:lnTo>
                    <a:pt x="2930109" y="2352060"/>
                  </a:lnTo>
                  <a:close/>
                  <a:moveTo>
                    <a:pt x="2936337" y="2355357"/>
                  </a:moveTo>
                  <a:lnTo>
                    <a:pt x="2942199" y="2358288"/>
                  </a:lnTo>
                  <a:lnTo>
                    <a:pt x="2939635" y="2387230"/>
                  </a:lnTo>
                  <a:lnTo>
                    <a:pt x="2931941" y="2369645"/>
                  </a:lnTo>
                  <a:lnTo>
                    <a:pt x="2936337" y="2355357"/>
                  </a:lnTo>
                  <a:close/>
                  <a:moveTo>
                    <a:pt x="2950259" y="2285750"/>
                  </a:moveTo>
                  <a:cubicBezTo>
                    <a:pt x="2950625" y="2286116"/>
                    <a:pt x="2950991" y="2286116"/>
                    <a:pt x="2951358" y="2286116"/>
                  </a:cubicBezTo>
                  <a:cubicBezTo>
                    <a:pt x="2948793" y="2286116"/>
                    <a:pt x="2946595" y="2287948"/>
                    <a:pt x="2946595" y="2290512"/>
                  </a:cubicBezTo>
                  <a:cubicBezTo>
                    <a:pt x="2946595" y="2291245"/>
                    <a:pt x="2946962" y="2291611"/>
                    <a:pt x="2947328" y="2292344"/>
                  </a:cubicBezTo>
                  <a:lnTo>
                    <a:pt x="2935971" y="2331178"/>
                  </a:lnTo>
                  <a:lnTo>
                    <a:pt x="2907762" y="2314325"/>
                  </a:lnTo>
                  <a:lnTo>
                    <a:pt x="2891276" y="2276957"/>
                  </a:lnTo>
                  <a:lnTo>
                    <a:pt x="2918752" y="2246916"/>
                  </a:lnTo>
                  <a:lnTo>
                    <a:pt x="2951358" y="2239955"/>
                  </a:lnTo>
                  <a:lnTo>
                    <a:pt x="2949526" y="2283185"/>
                  </a:lnTo>
                  <a:cubicBezTo>
                    <a:pt x="2949526" y="2283552"/>
                    <a:pt x="2949893" y="2283918"/>
                    <a:pt x="2949893" y="2284650"/>
                  </a:cubicBezTo>
                  <a:cubicBezTo>
                    <a:pt x="2949893" y="2285383"/>
                    <a:pt x="2949893" y="2285017"/>
                    <a:pt x="2950259" y="2285750"/>
                  </a:cubicBezTo>
                  <a:lnTo>
                    <a:pt x="2950259" y="2285750"/>
                  </a:lnTo>
                  <a:cubicBezTo>
                    <a:pt x="2950259" y="2285383"/>
                    <a:pt x="2950625" y="2285750"/>
                    <a:pt x="2950259" y="2285750"/>
                  </a:cubicBezTo>
                  <a:lnTo>
                    <a:pt x="2950259" y="2285750"/>
                  </a:lnTo>
                  <a:close/>
                  <a:moveTo>
                    <a:pt x="2958319" y="2238490"/>
                  </a:moveTo>
                  <a:lnTo>
                    <a:pt x="2960517" y="2238123"/>
                  </a:lnTo>
                  <a:lnTo>
                    <a:pt x="2957586" y="2249480"/>
                  </a:lnTo>
                  <a:lnTo>
                    <a:pt x="2958319" y="2238490"/>
                  </a:lnTo>
                  <a:close/>
                  <a:moveTo>
                    <a:pt x="2958685" y="2231529"/>
                  </a:moveTo>
                  <a:lnTo>
                    <a:pt x="2959052" y="2224202"/>
                  </a:lnTo>
                  <a:lnTo>
                    <a:pt x="2964180" y="2223469"/>
                  </a:lnTo>
                  <a:lnTo>
                    <a:pt x="2962348" y="2230430"/>
                  </a:lnTo>
                  <a:lnTo>
                    <a:pt x="2958685" y="2231529"/>
                  </a:lnTo>
                  <a:close/>
                  <a:moveTo>
                    <a:pt x="2971507" y="2222737"/>
                  </a:moveTo>
                  <a:lnTo>
                    <a:pt x="3036352" y="2215043"/>
                  </a:lnTo>
                  <a:lnTo>
                    <a:pt x="2970042" y="2229331"/>
                  </a:lnTo>
                  <a:lnTo>
                    <a:pt x="2971507" y="2222737"/>
                  </a:lnTo>
                  <a:close/>
                  <a:moveTo>
                    <a:pt x="2972973" y="2188299"/>
                  </a:moveTo>
                  <a:lnTo>
                    <a:pt x="2966012" y="2216508"/>
                  </a:lnTo>
                  <a:lnTo>
                    <a:pt x="2959418" y="2217241"/>
                  </a:lnTo>
                  <a:lnTo>
                    <a:pt x="2960150" y="2202220"/>
                  </a:lnTo>
                  <a:lnTo>
                    <a:pt x="2972973" y="2188299"/>
                  </a:lnTo>
                  <a:close/>
                  <a:moveTo>
                    <a:pt x="2952457" y="2217974"/>
                  </a:moveTo>
                  <a:lnTo>
                    <a:pt x="2944397" y="2219073"/>
                  </a:lnTo>
                  <a:lnTo>
                    <a:pt x="2952823" y="2209914"/>
                  </a:lnTo>
                  <a:lnTo>
                    <a:pt x="2952457" y="2217974"/>
                  </a:lnTo>
                  <a:close/>
                  <a:moveTo>
                    <a:pt x="2952091" y="2224935"/>
                  </a:moveTo>
                  <a:lnTo>
                    <a:pt x="2951724" y="2232994"/>
                  </a:lnTo>
                  <a:lnTo>
                    <a:pt x="2926812" y="2238123"/>
                  </a:lnTo>
                  <a:lnTo>
                    <a:pt x="2937803" y="2227133"/>
                  </a:lnTo>
                  <a:lnTo>
                    <a:pt x="2952091" y="2224935"/>
                  </a:lnTo>
                  <a:close/>
                  <a:moveTo>
                    <a:pt x="3094603" y="2207716"/>
                  </a:moveTo>
                  <a:lnTo>
                    <a:pt x="3096801" y="2207349"/>
                  </a:lnTo>
                  <a:lnTo>
                    <a:pt x="3096801" y="2208082"/>
                  </a:lnTo>
                  <a:lnTo>
                    <a:pt x="3094603" y="2207716"/>
                  </a:lnTo>
                  <a:close/>
                  <a:moveTo>
                    <a:pt x="3063463" y="2409211"/>
                  </a:moveTo>
                  <a:lnTo>
                    <a:pt x="3061264" y="2408112"/>
                  </a:lnTo>
                  <a:lnTo>
                    <a:pt x="3063463" y="2408479"/>
                  </a:lnTo>
                  <a:lnTo>
                    <a:pt x="3063463" y="2409211"/>
                  </a:lnTo>
                  <a:close/>
                  <a:moveTo>
                    <a:pt x="3059433" y="2401152"/>
                  </a:moveTo>
                  <a:lnTo>
                    <a:pt x="3064195" y="2399686"/>
                  </a:lnTo>
                  <a:lnTo>
                    <a:pt x="3064195" y="2402251"/>
                  </a:lnTo>
                  <a:lnTo>
                    <a:pt x="3059433" y="2401152"/>
                  </a:lnTo>
                  <a:close/>
                  <a:moveTo>
                    <a:pt x="3051373" y="2396389"/>
                  </a:moveTo>
                  <a:lnTo>
                    <a:pt x="3067493" y="2338871"/>
                  </a:lnTo>
                  <a:lnTo>
                    <a:pt x="3064195" y="2391993"/>
                  </a:lnTo>
                  <a:lnTo>
                    <a:pt x="3051373" y="2396389"/>
                  </a:lnTo>
                  <a:close/>
                  <a:moveTo>
                    <a:pt x="3044412" y="2396389"/>
                  </a:moveTo>
                  <a:lnTo>
                    <a:pt x="2950625" y="2339970"/>
                  </a:lnTo>
                  <a:lnTo>
                    <a:pt x="2954655" y="2294176"/>
                  </a:lnTo>
                  <a:cubicBezTo>
                    <a:pt x="2955754" y="2293443"/>
                    <a:pt x="2956121" y="2292344"/>
                    <a:pt x="2956121" y="2290879"/>
                  </a:cubicBezTo>
                  <a:cubicBezTo>
                    <a:pt x="2956121" y="2289413"/>
                    <a:pt x="2955754" y="2288314"/>
                    <a:pt x="2955021" y="2287215"/>
                  </a:cubicBezTo>
                  <a:cubicBezTo>
                    <a:pt x="2954289" y="2286849"/>
                    <a:pt x="2953556" y="2286482"/>
                    <a:pt x="2952823" y="2286482"/>
                  </a:cubicBezTo>
                  <a:lnTo>
                    <a:pt x="2952823" y="2286482"/>
                  </a:lnTo>
                  <a:cubicBezTo>
                    <a:pt x="2954289" y="2286482"/>
                    <a:pt x="2955388" y="2285383"/>
                    <a:pt x="2955754" y="2284284"/>
                  </a:cubicBezTo>
                  <a:cubicBezTo>
                    <a:pt x="2955754" y="2284284"/>
                    <a:pt x="2956121" y="2284284"/>
                    <a:pt x="2956121" y="2283918"/>
                  </a:cubicBezTo>
                  <a:lnTo>
                    <a:pt x="2967844" y="2236292"/>
                  </a:lnTo>
                  <a:lnTo>
                    <a:pt x="3074820" y="2213578"/>
                  </a:lnTo>
                  <a:lnTo>
                    <a:pt x="3074820" y="2213578"/>
                  </a:lnTo>
                  <a:lnTo>
                    <a:pt x="3069324" y="2306632"/>
                  </a:lnTo>
                  <a:lnTo>
                    <a:pt x="3044412" y="2396389"/>
                  </a:lnTo>
                  <a:close/>
                  <a:moveTo>
                    <a:pt x="3081781" y="2216142"/>
                  </a:moveTo>
                  <a:lnTo>
                    <a:pt x="3092405" y="2224568"/>
                  </a:lnTo>
                  <a:lnTo>
                    <a:pt x="3078117" y="2275858"/>
                  </a:lnTo>
                  <a:lnTo>
                    <a:pt x="3081781" y="2216142"/>
                  </a:lnTo>
                  <a:close/>
                  <a:moveTo>
                    <a:pt x="3090573" y="2214310"/>
                  </a:moveTo>
                  <a:lnTo>
                    <a:pt x="3094969" y="2215043"/>
                  </a:lnTo>
                  <a:lnTo>
                    <a:pt x="3094236" y="2217608"/>
                  </a:lnTo>
                  <a:lnTo>
                    <a:pt x="3090573" y="2214310"/>
                  </a:lnTo>
                  <a:close/>
                  <a:moveTo>
                    <a:pt x="2960883" y="2191596"/>
                  </a:moveTo>
                  <a:lnTo>
                    <a:pt x="2960883" y="2191596"/>
                  </a:lnTo>
                  <a:lnTo>
                    <a:pt x="2960883" y="2191596"/>
                  </a:lnTo>
                  <a:lnTo>
                    <a:pt x="2960883" y="2191596"/>
                  </a:lnTo>
                  <a:close/>
                  <a:moveTo>
                    <a:pt x="2907762" y="2249480"/>
                  </a:moveTo>
                  <a:lnTo>
                    <a:pt x="2888711" y="2269996"/>
                  </a:lnTo>
                  <a:lnTo>
                    <a:pt x="2885047" y="2261936"/>
                  </a:lnTo>
                  <a:lnTo>
                    <a:pt x="2887612" y="2253877"/>
                  </a:lnTo>
                  <a:lnTo>
                    <a:pt x="2907762" y="2249480"/>
                  </a:lnTo>
                  <a:close/>
                  <a:moveTo>
                    <a:pt x="2882117" y="2271462"/>
                  </a:moveTo>
                  <a:lnTo>
                    <a:pt x="2883949" y="2275491"/>
                  </a:lnTo>
                  <a:lnTo>
                    <a:pt x="2881018" y="2278789"/>
                  </a:lnTo>
                  <a:cubicBezTo>
                    <a:pt x="2881018" y="2277690"/>
                    <a:pt x="2881018" y="2276224"/>
                    <a:pt x="2881018" y="2275125"/>
                  </a:cubicBezTo>
                  <a:cubicBezTo>
                    <a:pt x="2881018" y="2274026"/>
                    <a:pt x="2881384" y="2272927"/>
                    <a:pt x="2882117" y="2271462"/>
                  </a:cubicBezTo>
                  <a:lnTo>
                    <a:pt x="2882117" y="2271462"/>
                  </a:lnTo>
                  <a:close/>
                  <a:moveTo>
                    <a:pt x="2880651" y="2289047"/>
                  </a:moveTo>
                  <a:lnTo>
                    <a:pt x="2886879" y="2282452"/>
                  </a:lnTo>
                  <a:lnTo>
                    <a:pt x="2897870" y="2308097"/>
                  </a:lnTo>
                  <a:lnTo>
                    <a:pt x="2880651" y="2297473"/>
                  </a:lnTo>
                  <a:lnTo>
                    <a:pt x="2880651" y="2289047"/>
                  </a:lnTo>
                  <a:close/>
                  <a:moveTo>
                    <a:pt x="2929376" y="2379903"/>
                  </a:moveTo>
                  <a:lnTo>
                    <a:pt x="2929376" y="2379903"/>
                  </a:lnTo>
                  <a:lnTo>
                    <a:pt x="2929376" y="2379903"/>
                  </a:lnTo>
                  <a:close/>
                  <a:moveTo>
                    <a:pt x="2934505" y="2397488"/>
                  </a:moveTo>
                  <a:cubicBezTo>
                    <a:pt x="2933773" y="2398587"/>
                    <a:pt x="2933040" y="2399686"/>
                    <a:pt x="2933040" y="2401152"/>
                  </a:cubicBezTo>
                  <a:cubicBezTo>
                    <a:pt x="2933040" y="2403716"/>
                    <a:pt x="2933773" y="2405914"/>
                    <a:pt x="2935605" y="2407746"/>
                  </a:cubicBezTo>
                  <a:cubicBezTo>
                    <a:pt x="2936337" y="2408479"/>
                    <a:pt x="2937070" y="2408479"/>
                    <a:pt x="2938169" y="2408845"/>
                  </a:cubicBezTo>
                  <a:lnTo>
                    <a:pt x="2938169" y="2409578"/>
                  </a:lnTo>
                  <a:lnTo>
                    <a:pt x="2932307" y="2405548"/>
                  </a:lnTo>
                  <a:cubicBezTo>
                    <a:pt x="2929010" y="2402983"/>
                    <a:pt x="2925713" y="2400785"/>
                    <a:pt x="2923515" y="2399686"/>
                  </a:cubicBezTo>
                  <a:lnTo>
                    <a:pt x="2926812" y="2388695"/>
                  </a:lnTo>
                  <a:lnTo>
                    <a:pt x="2934505" y="2397488"/>
                  </a:lnTo>
                  <a:close/>
                  <a:moveTo>
                    <a:pt x="2971874" y="2168882"/>
                  </a:moveTo>
                  <a:lnTo>
                    <a:pt x="2978468" y="2167050"/>
                  </a:lnTo>
                  <a:lnTo>
                    <a:pt x="2978468" y="2167783"/>
                  </a:lnTo>
                  <a:cubicBezTo>
                    <a:pt x="2977736" y="2167783"/>
                    <a:pt x="2976636" y="2167417"/>
                    <a:pt x="2975904" y="2167783"/>
                  </a:cubicBezTo>
                  <a:cubicBezTo>
                    <a:pt x="2972607" y="2169615"/>
                    <a:pt x="2971141" y="2173279"/>
                    <a:pt x="2971507" y="2176942"/>
                  </a:cubicBezTo>
                  <a:lnTo>
                    <a:pt x="2961250" y="2183170"/>
                  </a:lnTo>
                  <a:lnTo>
                    <a:pt x="2961616" y="2171813"/>
                  </a:lnTo>
                  <a:cubicBezTo>
                    <a:pt x="2963814" y="2171080"/>
                    <a:pt x="2967844" y="2170348"/>
                    <a:pt x="2971874" y="2168882"/>
                  </a:cubicBezTo>
                  <a:lnTo>
                    <a:pt x="2971874" y="2168882"/>
                  </a:lnTo>
                  <a:close/>
                  <a:moveTo>
                    <a:pt x="2953556" y="2195992"/>
                  </a:moveTo>
                  <a:lnTo>
                    <a:pt x="2953556" y="2199656"/>
                  </a:lnTo>
                  <a:lnTo>
                    <a:pt x="2934505" y="2220538"/>
                  </a:lnTo>
                  <a:lnTo>
                    <a:pt x="2908128" y="2223835"/>
                  </a:lnTo>
                  <a:lnTo>
                    <a:pt x="2938169" y="2205884"/>
                  </a:lnTo>
                  <a:lnTo>
                    <a:pt x="2953556" y="2195992"/>
                  </a:lnTo>
                  <a:close/>
                  <a:moveTo>
                    <a:pt x="2893474" y="2236658"/>
                  </a:moveTo>
                  <a:cubicBezTo>
                    <a:pt x="2894206" y="2236658"/>
                    <a:pt x="2895306" y="2236292"/>
                    <a:pt x="2896038" y="2235925"/>
                  </a:cubicBezTo>
                  <a:cubicBezTo>
                    <a:pt x="2897870" y="2234826"/>
                    <a:pt x="2899335" y="2233361"/>
                    <a:pt x="2900068" y="2231529"/>
                  </a:cubicBezTo>
                  <a:lnTo>
                    <a:pt x="2927545" y="2228232"/>
                  </a:lnTo>
                  <a:lnTo>
                    <a:pt x="2915821" y="2241054"/>
                  </a:lnTo>
                  <a:lnTo>
                    <a:pt x="2890543" y="2246550"/>
                  </a:lnTo>
                  <a:lnTo>
                    <a:pt x="2893474" y="2236658"/>
                  </a:lnTo>
                  <a:close/>
                  <a:moveTo>
                    <a:pt x="2902633" y="2319088"/>
                  </a:moveTo>
                  <a:lnTo>
                    <a:pt x="2909594" y="2334841"/>
                  </a:lnTo>
                  <a:lnTo>
                    <a:pt x="2884681" y="2322751"/>
                  </a:lnTo>
                  <a:cubicBezTo>
                    <a:pt x="2884681" y="2320553"/>
                    <a:pt x="2883949" y="2318722"/>
                    <a:pt x="2882483" y="2317256"/>
                  </a:cubicBezTo>
                  <a:cubicBezTo>
                    <a:pt x="2881750" y="2316524"/>
                    <a:pt x="2881018" y="2316524"/>
                    <a:pt x="2880285" y="2316524"/>
                  </a:cubicBezTo>
                  <a:lnTo>
                    <a:pt x="2880285" y="2305899"/>
                  </a:lnTo>
                  <a:lnTo>
                    <a:pt x="2902633" y="2319088"/>
                  </a:lnTo>
                  <a:close/>
                  <a:moveTo>
                    <a:pt x="2913623" y="2344366"/>
                  </a:moveTo>
                  <a:lnTo>
                    <a:pt x="2924980" y="2370378"/>
                  </a:lnTo>
                  <a:lnTo>
                    <a:pt x="2923881" y="2373675"/>
                  </a:lnTo>
                  <a:lnTo>
                    <a:pt x="2912158" y="2359753"/>
                  </a:lnTo>
                  <a:lnTo>
                    <a:pt x="2889444" y="2332643"/>
                  </a:lnTo>
                  <a:lnTo>
                    <a:pt x="2913623" y="2344366"/>
                  </a:lnTo>
                  <a:close/>
                  <a:moveTo>
                    <a:pt x="3100465" y="2222004"/>
                  </a:moveTo>
                  <a:lnTo>
                    <a:pt x="3102296" y="2215776"/>
                  </a:lnTo>
                  <a:lnTo>
                    <a:pt x="3109257" y="2216508"/>
                  </a:lnTo>
                  <a:lnTo>
                    <a:pt x="3146259" y="2257174"/>
                  </a:lnTo>
                  <a:lnTo>
                    <a:pt x="3100465" y="2222004"/>
                  </a:lnTo>
                  <a:close/>
                  <a:moveTo>
                    <a:pt x="3089840" y="2197458"/>
                  </a:moveTo>
                  <a:lnTo>
                    <a:pt x="3092038" y="2193794"/>
                  </a:lnTo>
                  <a:lnTo>
                    <a:pt x="3094969" y="2198557"/>
                  </a:lnTo>
                  <a:lnTo>
                    <a:pt x="3089840" y="2197458"/>
                  </a:lnTo>
                  <a:close/>
                  <a:moveTo>
                    <a:pt x="3053205" y="2416538"/>
                  </a:moveTo>
                  <a:lnTo>
                    <a:pt x="3058334" y="2417271"/>
                  </a:lnTo>
                  <a:lnTo>
                    <a:pt x="3053937" y="2420935"/>
                  </a:lnTo>
                  <a:lnTo>
                    <a:pt x="3053205" y="2416538"/>
                  </a:lnTo>
                  <a:close/>
                  <a:moveTo>
                    <a:pt x="3070790" y="2403350"/>
                  </a:moveTo>
                  <a:lnTo>
                    <a:pt x="3071156" y="2397122"/>
                  </a:lnTo>
                  <a:lnTo>
                    <a:pt x="3125377" y="2378438"/>
                  </a:lnTo>
                  <a:lnTo>
                    <a:pt x="3077384" y="2404815"/>
                  </a:lnTo>
                  <a:lnTo>
                    <a:pt x="3070790" y="2403350"/>
                  </a:lnTo>
                  <a:close/>
                  <a:moveTo>
                    <a:pt x="3071522" y="2389795"/>
                  </a:moveTo>
                  <a:lnTo>
                    <a:pt x="3076285" y="2308097"/>
                  </a:lnTo>
                  <a:lnTo>
                    <a:pt x="3098267" y="2228964"/>
                  </a:lnTo>
                  <a:lnTo>
                    <a:pt x="3173003" y="2286849"/>
                  </a:lnTo>
                  <a:lnTo>
                    <a:pt x="3213302" y="2330811"/>
                  </a:lnTo>
                  <a:lnTo>
                    <a:pt x="3160180" y="2359753"/>
                  </a:lnTo>
                  <a:lnTo>
                    <a:pt x="3071522" y="2389795"/>
                  </a:lnTo>
                  <a:close/>
                  <a:moveTo>
                    <a:pt x="3224293" y="2332643"/>
                  </a:moveTo>
                  <a:lnTo>
                    <a:pt x="3224293" y="2332643"/>
                  </a:lnTo>
                  <a:cubicBezTo>
                    <a:pt x="3224293" y="2332643"/>
                    <a:pt x="3224659" y="2332643"/>
                    <a:pt x="3224659" y="2332643"/>
                  </a:cubicBezTo>
                  <a:lnTo>
                    <a:pt x="3224293" y="2332643"/>
                  </a:lnTo>
                  <a:lnTo>
                    <a:pt x="3224293" y="2332643"/>
                  </a:lnTo>
                  <a:close/>
                  <a:moveTo>
                    <a:pt x="3231253" y="2333742"/>
                  </a:moveTo>
                  <a:cubicBezTo>
                    <a:pt x="3232719" y="2333376"/>
                    <a:pt x="3233818" y="2333009"/>
                    <a:pt x="3234917" y="2332277"/>
                  </a:cubicBezTo>
                  <a:lnTo>
                    <a:pt x="3236016" y="2334475"/>
                  </a:lnTo>
                  <a:lnTo>
                    <a:pt x="3234184" y="2336307"/>
                  </a:lnTo>
                  <a:cubicBezTo>
                    <a:pt x="3233451" y="2335208"/>
                    <a:pt x="3232353" y="2334475"/>
                    <a:pt x="3231253" y="2333742"/>
                  </a:cubicBezTo>
                  <a:lnTo>
                    <a:pt x="3231253" y="2333742"/>
                  </a:lnTo>
                  <a:close/>
                  <a:moveTo>
                    <a:pt x="3220996" y="2326415"/>
                  </a:moveTo>
                  <a:lnTo>
                    <a:pt x="3219530" y="2327148"/>
                  </a:lnTo>
                  <a:lnTo>
                    <a:pt x="3204876" y="2311028"/>
                  </a:lnTo>
                  <a:lnTo>
                    <a:pt x="3221728" y="2323851"/>
                  </a:lnTo>
                  <a:cubicBezTo>
                    <a:pt x="3220996" y="2324949"/>
                    <a:pt x="3220996" y="2325682"/>
                    <a:pt x="3220996" y="2326415"/>
                  </a:cubicBezTo>
                  <a:lnTo>
                    <a:pt x="3220996" y="2326415"/>
                  </a:lnTo>
                  <a:close/>
                  <a:moveTo>
                    <a:pt x="3218065" y="2335940"/>
                  </a:moveTo>
                  <a:lnTo>
                    <a:pt x="3219164" y="2337039"/>
                  </a:lnTo>
                  <a:cubicBezTo>
                    <a:pt x="3218797" y="2337772"/>
                    <a:pt x="3218797" y="2338871"/>
                    <a:pt x="3218797" y="2339604"/>
                  </a:cubicBezTo>
                  <a:lnTo>
                    <a:pt x="3199014" y="2346198"/>
                  </a:lnTo>
                  <a:lnTo>
                    <a:pt x="3218065" y="2335940"/>
                  </a:lnTo>
                  <a:close/>
                  <a:moveTo>
                    <a:pt x="3088008" y="2187566"/>
                  </a:moveTo>
                  <a:lnTo>
                    <a:pt x="3082879" y="2195992"/>
                  </a:lnTo>
                  <a:lnTo>
                    <a:pt x="3079582" y="2195260"/>
                  </a:lnTo>
                  <a:lnTo>
                    <a:pt x="3074453" y="2168150"/>
                  </a:lnTo>
                  <a:lnTo>
                    <a:pt x="3077750" y="2170348"/>
                  </a:lnTo>
                  <a:lnTo>
                    <a:pt x="3088008" y="2187566"/>
                  </a:lnTo>
                  <a:close/>
                  <a:moveTo>
                    <a:pt x="3064928" y="2153129"/>
                  </a:moveTo>
                  <a:lnTo>
                    <a:pt x="3042947" y="2138108"/>
                  </a:lnTo>
                  <a:lnTo>
                    <a:pt x="3057601" y="2136276"/>
                  </a:lnTo>
                  <a:lnTo>
                    <a:pt x="3063463" y="2146168"/>
                  </a:lnTo>
                  <a:lnTo>
                    <a:pt x="3064928" y="2153129"/>
                  </a:lnTo>
                  <a:close/>
                  <a:moveTo>
                    <a:pt x="3039283" y="2131880"/>
                  </a:moveTo>
                  <a:cubicBezTo>
                    <a:pt x="3038550" y="2130781"/>
                    <a:pt x="3037818" y="2129682"/>
                    <a:pt x="3036719" y="2128949"/>
                  </a:cubicBezTo>
                  <a:cubicBezTo>
                    <a:pt x="3033055" y="2127484"/>
                    <a:pt x="3028292" y="2128949"/>
                    <a:pt x="3026827" y="2132980"/>
                  </a:cubicBezTo>
                  <a:cubicBezTo>
                    <a:pt x="3026094" y="2134811"/>
                    <a:pt x="3025728" y="2137009"/>
                    <a:pt x="3026461" y="2138841"/>
                  </a:cubicBezTo>
                  <a:cubicBezTo>
                    <a:pt x="3027194" y="2140673"/>
                    <a:pt x="3028659" y="2142505"/>
                    <a:pt x="3030491" y="2143237"/>
                  </a:cubicBezTo>
                  <a:cubicBezTo>
                    <a:pt x="3031590" y="2143603"/>
                    <a:pt x="3032689" y="2143970"/>
                    <a:pt x="3033421" y="2143970"/>
                  </a:cubicBezTo>
                  <a:cubicBezTo>
                    <a:pt x="3034887" y="2143970"/>
                    <a:pt x="3035986" y="2143603"/>
                    <a:pt x="3037085" y="2142871"/>
                  </a:cubicBezTo>
                  <a:lnTo>
                    <a:pt x="3066760" y="2163020"/>
                  </a:lnTo>
                  <a:lnTo>
                    <a:pt x="3072622" y="2193794"/>
                  </a:lnTo>
                  <a:lnTo>
                    <a:pt x="2988360" y="2174744"/>
                  </a:lnTo>
                  <a:cubicBezTo>
                    <a:pt x="2988360" y="2174011"/>
                    <a:pt x="2988726" y="2172912"/>
                    <a:pt x="2988360" y="2172179"/>
                  </a:cubicBezTo>
                  <a:cubicBezTo>
                    <a:pt x="2988360" y="2172179"/>
                    <a:pt x="2987993" y="2171813"/>
                    <a:pt x="2987993" y="2171813"/>
                  </a:cubicBezTo>
                  <a:cubicBezTo>
                    <a:pt x="2993489" y="2164486"/>
                    <a:pt x="3002647" y="2152396"/>
                    <a:pt x="3012539" y="2139207"/>
                  </a:cubicBezTo>
                  <a:lnTo>
                    <a:pt x="3034521" y="2109899"/>
                  </a:lnTo>
                  <a:lnTo>
                    <a:pt x="3038917" y="2104770"/>
                  </a:lnTo>
                  <a:lnTo>
                    <a:pt x="3054304" y="2130781"/>
                  </a:lnTo>
                  <a:lnTo>
                    <a:pt x="3039283" y="2131880"/>
                  </a:lnTo>
                  <a:close/>
                  <a:moveTo>
                    <a:pt x="2986894" y="2152762"/>
                  </a:moveTo>
                  <a:lnTo>
                    <a:pt x="2986894" y="2148366"/>
                  </a:lnTo>
                  <a:lnTo>
                    <a:pt x="3003380" y="2133346"/>
                  </a:lnTo>
                  <a:lnTo>
                    <a:pt x="2986894" y="2152762"/>
                  </a:lnTo>
                  <a:close/>
                  <a:moveTo>
                    <a:pt x="2979934" y="2158258"/>
                  </a:moveTo>
                  <a:cubicBezTo>
                    <a:pt x="2979567" y="2158624"/>
                    <a:pt x="2979201" y="2159357"/>
                    <a:pt x="2978834" y="2159723"/>
                  </a:cubicBezTo>
                  <a:lnTo>
                    <a:pt x="2972607" y="2161189"/>
                  </a:lnTo>
                  <a:lnTo>
                    <a:pt x="2979934" y="2154594"/>
                  </a:lnTo>
                  <a:lnTo>
                    <a:pt x="2979934" y="2158258"/>
                  </a:lnTo>
                  <a:close/>
                  <a:moveTo>
                    <a:pt x="2963814" y="2160089"/>
                  </a:moveTo>
                  <a:lnTo>
                    <a:pt x="2983231" y="2081690"/>
                  </a:lnTo>
                  <a:lnTo>
                    <a:pt x="2980300" y="2145069"/>
                  </a:lnTo>
                  <a:lnTo>
                    <a:pt x="2963814" y="2160089"/>
                  </a:lnTo>
                  <a:close/>
                  <a:moveTo>
                    <a:pt x="2953922" y="2187566"/>
                  </a:moveTo>
                  <a:lnTo>
                    <a:pt x="2934139" y="2199656"/>
                  </a:lnTo>
                  <a:cubicBezTo>
                    <a:pt x="2930109" y="2202220"/>
                    <a:pt x="2925713" y="2204785"/>
                    <a:pt x="2921683" y="2206983"/>
                  </a:cubicBezTo>
                  <a:lnTo>
                    <a:pt x="2954289" y="2177675"/>
                  </a:lnTo>
                  <a:lnTo>
                    <a:pt x="2953922" y="2187566"/>
                  </a:lnTo>
                  <a:close/>
                  <a:moveTo>
                    <a:pt x="2882483" y="2248015"/>
                  </a:moveTo>
                  <a:lnTo>
                    <a:pt x="2882483" y="2248015"/>
                  </a:lnTo>
                  <a:cubicBezTo>
                    <a:pt x="2882483" y="2248015"/>
                    <a:pt x="2882483" y="2247649"/>
                    <a:pt x="2882483" y="2248015"/>
                  </a:cubicBezTo>
                  <a:cubicBezTo>
                    <a:pt x="2882483" y="2247649"/>
                    <a:pt x="2881018" y="2247282"/>
                    <a:pt x="2880285" y="2246916"/>
                  </a:cubicBezTo>
                  <a:lnTo>
                    <a:pt x="2884315" y="2242519"/>
                  </a:lnTo>
                  <a:lnTo>
                    <a:pt x="2882483" y="2248015"/>
                  </a:lnTo>
                  <a:close/>
                  <a:moveTo>
                    <a:pt x="2853907" y="2264501"/>
                  </a:moveTo>
                  <a:lnTo>
                    <a:pt x="2812509" y="2173645"/>
                  </a:lnTo>
                  <a:lnTo>
                    <a:pt x="2834491" y="2202220"/>
                  </a:lnTo>
                  <a:cubicBezTo>
                    <a:pt x="2848412" y="2220538"/>
                    <a:pt x="2862700" y="2238856"/>
                    <a:pt x="2869661" y="2248015"/>
                  </a:cubicBezTo>
                  <a:lnTo>
                    <a:pt x="2853907" y="2264501"/>
                  </a:lnTo>
                  <a:close/>
                  <a:moveTo>
                    <a:pt x="2871859" y="2255709"/>
                  </a:moveTo>
                  <a:cubicBezTo>
                    <a:pt x="2872225" y="2256441"/>
                    <a:pt x="2872225" y="2256807"/>
                    <a:pt x="2872591" y="2257540"/>
                  </a:cubicBezTo>
                  <a:cubicBezTo>
                    <a:pt x="2872958" y="2258273"/>
                    <a:pt x="2873691" y="2257907"/>
                    <a:pt x="2874057" y="2258273"/>
                  </a:cubicBezTo>
                  <a:cubicBezTo>
                    <a:pt x="2874057" y="2262303"/>
                    <a:pt x="2874057" y="2267798"/>
                    <a:pt x="2873691" y="2274026"/>
                  </a:cubicBezTo>
                  <a:cubicBezTo>
                    <a:pt x="2871493" y="2280254"/>
                    <a:pt x="2870027" y="2285750"/>
                    <a:pt x="2868561" y="2289413"/>
                  </a:cubicBezTo>
                  <a:cubicBezTo>
                    <a:pt x="2868195" y="2289413"/>
                    <a:pt x="2867463" y="2289413"/>
                    <a:pt x="2867096" y="2289413"/>
                  </a:cubicBezTo>
                  <a:cubicBezTo>
                    <a:pt x="2866730" y="2289413"/>
                    <a:pt x="2866363" y="2290512"/>
                    <a:pt x="2865997" y="2290879"/>
                  </a:cubicBezTo>
                  <a:lnTo>
                    <a:pt x="2857205" y="2271462"/>
                  </a:lnTo>
                  <a:lnTo>
                    <a:pt x="2871859" y="2255709"/>
                  </a:lnTo>
                  <a:close/>
                  <a:moveTo>
                    <a:pt x="2861234" y="2297106"/>
                  </a:moveTo>
                  <a:lnTo>
                    <a:pt x="2782834" y="2349129"/>
                  </a:lnTo>
                  <a:lnTo>
                    <a:pt x="2851709" y="2276591"/>
                  </a:lnTo>
                  <a:lnTo>
                    <a:pt x="2861234" y="2297106"/>
                  </a:lnTo>
                  <a:close/>
                  <a:moveTo>
                    <a:pt x="2872958" y="2301503"/>
                  </a:moveTo>
                  <a:cubicBezTo>
                    <a:pt x="2872958" y="2301503"/>
                    <a:pt x="2872958" y="2301503"/>
                    <a:pt x="2872958" y="2301503"/>
                  </a:cubicBezTo>
                  <a:lnTo>
                    <a:pt x="2872958" y="2301503"/>
                  </a:lnTo>
                  <a:lnTo>
                    <a:pt x="2873324" y="2306998"/>
                  </a:lnTo>
                  <a:lnTo>
                    <a:pt x="2871126" y="2301869"/>
                  </a:lnTo>
                  <a:cubicBezTo>
                    <a:pt x="2871859" y="2302236"/>
                    <a:pt x="2872591" y="2301869"/>
                    <a:pt x="2872958" y="2301503"/>
                  </a:cubicBezTo>
                  <a:lnTo>
                    <a:pt x="2872958" y="2301503"/>
                  </a:lnTo>
                  <a:close/>
                  <a:moveTo>
                    <a:pt x="2906663" y="2364150"/>
                  </a:moveTo>
                  <a:lnTo>
                    <a:pt x="2921317" y="2381734"/>
                  </a:lnTo>
                  <a:lnTo>
                    <a:pt x="2918386" y="2391260"/>
                  </a:lnTo>
                  <a:lnTo>
                    <a:pt x="2897137" y="2353159"/>
                  </a:lnTo>
                  <a:lnTo>
                    <a:pt x="2906663" y="2364150"/>
                  </a:lnTo>
                  <a:close/>
                  <a:moveTo>
                    <a:pt x="2932674" y="2430460"/>
                  </a:moveTo>
                  <a:lnTo>
                    <a:pt x="2914722" y="2491275"/>
                  </a:lnTo>
                  <a:lnTo>
                    <a:pt x="2921683" y="2411410"/>
                  </a:lnTo>
                  <a:lnTo>
                    <a:pt x="2932674" y="2430460"/>
                  </a:lnTo>
                  <a:close/>
                  <a:moveTo>
                    <a:pt x="2930476" y="2412875"/>
                  </a:moveTo>
                  <a:lnTo>
                    <a:pt x="2935605" y="2416538"/>
                  </a:lnTo>
                  <a:cubicBezTo>
                    <a:pt x="2935605" y="2416905"/>
                    <a:pt x="2935971" y="2417638"/>
                    <a:pt x="2936337" y="2418004"/>
                  </a:cubicBezTo>
                  <a:lnTo>
                    <a:pt x="2935238" y="2421667"/>
                  </a:lnTo>
                  <a:lnTo>
                    <a:pt x="2930476" y="2412875"/>
                  </a:lnTo>
                  <a:close/>
                  <a:moveTo>
                    <a:pt x="2941100" y="2425697"/>
                  </a:moveTo>
                  <a:lnTo>
                    <a:pt x="2950625" y="2449144"/>
                  </a:lnTo>
                  <a:lnTo>
                    <a:pt x="2940001" y="2429727"/>
                  </a:lnTo>
                  <a:lnTo>
                    <a:pt x="2941100" y="2425697"/>
                  </a:lnTo>
                  <a:close/>
                  <a:moveTo>
                    <a:pt x="2974072" y="2487978"/>
                  </a:moveTo>
                  <a:lnTo>
                    <a:pt x="2971507" y="2481383"/>
                  </a:lnTo>
                  <a:lnTo>
                    <a:pt x="2960517" y="2446580"/>
                  </a:lnTo>
                  <a:cubicBezTo>
                    <a:pt x="2955754" y="2431559"/>
                    <a:pt x="2950991" y="2416538"/>
                    <a:pt x="2948061" y="2407746"/>
                  </a:cubicBezTo>
                  <a:cubicBezTo>
                    <a:pt x="2948061" y="2407746"/>
                    <a:pt x="2948427" y="2407746"/>
                    <a:pt x="2948793" y="2407379"/>
                  </a:cubicBezTo>
                  <a:cubicBezTo>
                    <a:pt x="2949160" y="2407013"/>
                    <a:pt x="2949526" y="2405914"/>
                    <a:pt x="2949893" y="2405181"/>
                  </a:cubicBezTo>
                  <a:lnTo>
                    <a:pt x="3035986" y="2414706"/>
                  </a:lnTo>
                  <a:lnTo>
                    <a:pt x="3020599" y="2442183"/>
                  </a:lnTo>
                  <a:lnTo>
                    <a:pt x="2986161" y="2451709"/>
                  </a:lnTo>
                  <a:cubicBezTo>
                    <a:pt x="2984696" y="2449877"/>
                    <a:pt x="2982498" y="2449144"/>
                    <a:pt x="2979934" y="2449144"/>
                  </a:cubicBezTo>
                  <a:lnTo>
                    <a:pt x="2979934" y="2449144"/>
                  </a:lnTo>
                  <a:cubicBezTo>
                    <a:pt x="2975904" y="2449510"/>
                    <a:pt x="2972607" y="2453174"/>
                    <a:pt x="2972973" y="2457570"/>
                  </a:cubicBezTo>
                  <a:cubicBezTo>
                    <a:pt x="2973339" y="2461600"/>
                    <a:pt x="2976636" y="2464531"/>
                    <a:pt x="2980666" y="2464531"/>
                  </a:cubicBezTo>
                  <a:lnTo>
                    <a:pt x="2981399" y="2464531"/>
                  </a:lnTo>
                  <a:cubicBezTo>
                    <a:pt x="2982865" y="2464164"/>
                    <a:pt x="2983963" y="2463432"/>
                    <a:pt x="2984696" y="2462699"/>
                  </a:cubicBezTo>
                  <a:lnTo>
                    <a:pt x="2997885" y="2469294"/>
                  </a:lnTo>
                  <a:lnTo>
                    <a:pt x="2974072" y="2487978"/>
                  </a:lnTo>
                  <a:close/>
                  <a:moveTo>
                    <a:pt x="3003014" y="2463798"/>
                  </a:moveTo>
                  <a:lnTo>
                    <a:pt x="2989459" y="2457204"/>
                  </a:lnTo>
                  <a:lnTo>
                    <a:pt x="3015104" y="2450243"/>
                  </a:lnTo>
                  <a:lnTo>
                    <a:pt x="3011806" y="2456105"/>
                  </a:lnTo>
                  <a:lnTo>
                    <a:pt x="3003014" y="2463798"/>
                  </a:lnTo>
                  <a:close/>
                  <a:moveTo>
                    <a:pt x="3029025" y="2439619"/>
                  </a:moveTo>
                  <a:lnTo>
                    <a:pt x="3042580" y="2415439"/>
                  </a:lnTo>
                  <a:lnTo>
                    <a:pt x="3045878" y="2415806"/>
                  </a:lnTo>
                  <a:lnTo>
                    <a:pt x="3048076" y="2425697"/>
                  </a:lnTo>
                  <a:lnTo>
                    <a:pt x="3032689" y="2438520"/>
                  </a:lnTo>
                  <a:lnTo>
                    <a:pt x="3029025" y="2439619"/>
                  </a:lnTo>
                  <a:close/>
                  <a:moveTo>
                    <a:pt x="3297197" y="2430826"/>
                  </a:moveTo>
                  <a:cubicBezTo>
                    <a:pt x="3296831" y="2430826"/>
                    <a:pt x="3296831" y="2430826"/>
                    <a:pt x="3296465" y="2430826"/>
                  </a:cubicBezTo>
                  <a:lnTo>
                    <a:pt x="3244809" y="2336307"/>
                  </a:lnTo>
                  <a:lnTo>
                    <a:pt x="3324308" y="2263768"/>
                  </a:lnTo>
                  <a:cubicBezTo>
                    <a:pt x="3324674" y="2263768"/>
                    <a:pt x="3325040" y="2264134"/>
                    <a:pt x="3325407" y="2264134"/>
                  </a:cubicBezTo>
                  <a:lnTo>
                    <a:pt x="3378895" y="2358654"/>
                  </a:lnTo>
                  <a:lnTo>
                    <a:pt x="3297197" y="2430826"/>
                  </a:lnTo>
                  <a:close/>
                  <a:moveTo>
                    <a:pt x="3182528" y="2241054"/>
                  </a:moveTo>
                  <a:cubicBezTo>
                    <a:pt x="3182162" y="2243985"/>
                    <a:pt x="3183627" y="2246916"/>
                    <a:pt x="3186192" y="2248381"/>
                  </a:cubicBezTo>
                  <a:cubicBezTo>
                    <a:pt x="3187291" y="2248748"/>
                    <a:pt x="3188024" y="2249114"/>
                    <a:pt x="3189122" y="2249114"/>
                  </a:cubicBezTo>
                  <a:lnTo>
                    <a:pt x="3189122" y="2249114"/>
                  </a:lnTo>
                  <a:lnTo>
                    <a:pt x="3194252" y="2259005"/>
                  </a:lnTo>
                  <a:lnTo>
                    <a:pt x="3219896" y="2314692"/>
                  </a:lnTo>
                  <a:lnTo>
                    <a:pt x="3177033" y="2281720"/>
                  </a:lnTo>
                  <a:lnTo>
                    <a:pt x="3118782" y="2217974"/>
                  </a:lnTo>
                  <a:lnTo>
                    <a:pt x="3153952" y="2222370"/>
                  </a:lnTo>
                  <a:lnTo>
                    <a:pt x="3182528" y="2241054"/>
                  </a:lnTo>
                  <a:close/>
                  <a:moveTo>
                    <a:pt x="3112554" y="2210280"/>
                  </a:moveTo>
                  <a:lnTo>
                    <a:pt x="3104861" y="2201854"/>
                  </a:lnTo>
                  <a:lnTo>
                    <a:pt x="3096435" y="2187566"/>
                  </a:lnTo>
                  <a:lnTo>
                    <a:pt x="3098267" y="2184269"/>
                  </a:lnTo>
                  <a:lnTo>
                    <a:pt x="3109624" y="2191963"/>
                  </a:lnTo>
                  <a:lnTo>
                    <a:pt x="3142596" y="2213944"/>
                  </a:lnTo>
                  <a:lnTo>
                    <a:pt x="3112554" y="2210280"/>
                  </a:lnTo>
                  <a:close/>
                  <a:moveTo>
                    <a:pt x="3092038" y="2180972"/>
                  </a:moveTo>
                  <a:lnTo>
                    <a:pt x="3091306" y="2179873"/>
                  </a:lnTo>
                  <a:lnTo>
                    <a:pt x="3092405" y="2180606"/>
                  </a:lnTo>
                  <a:lnTo>
                    <a:pt x="3092038" y="2180972"/>
                  </a:lnTo>
                  <a:close/>
                  <a:moveTo>
                    <a:pt x="3048442" y="2434490"/>
                  </a:moveTo>
                  <a:lnTo>
                    <a:pt x="3049541" y="2433391"/>
                  </a:lnTo>
                  <a:lnTo>
                    <a:pt x="3049541" y="2434124"/>
                  </a:lnTo>
                  <a:lnTo>
                    <a:pt x="3048442" y="2434490"/>
                  </a:lnTo>
                  <a:close/>
                  <a:moveTo>
                    <a:pt x="3055769" y="2428628"/>
                  </a:moveTo>
                  <a:lnTo>
                    <a:pt x="3066393" y="2419836"/>
                  </a:lnTo>
                  <a:cubicBezTo>
                    <a:pt x="3066393" y="2419836"/>
                    <a:pt x="3066760" y="2419836"/>
                    <a:pt x="3066760" y="2419836"/>
                  </a:cubicBezTo>
                  <a:cubicBezTo>
                    <a:pt x="3067859" y="2419836"/>
                    <a:pt x="3069324" y="2419469"/>
                    <a:pt x="3070057" y="2418370"/>
                  </a:cubicBezTo>
                  <a:cubicBezTo>
                    <a:pt x="3070423" y="2417638"/>
                    <a:pt x="3070790" y="2417271"/>
                    <a:pt x="3070790" y="2416538"/>
                  </a:cubicBezTo>
                  <a:lnTo>
                    <a:pt x="3078850" y="2412142"/>
                  </a:lnTo>
                  <a:lnTo>
                    <a:pt x="3108524" y="2418370"/>
                  </a:lnTo>
                  <a:lnTo>
                    <a:pt x="3056502" y="2432292"/>
                  </a:lnTo>
                  <a:lnTo>
                    <a:pt x="3055769" y="2428628"/>
                  </a:lnTo>
                  <a:close/>
                  <a:moveTo>
                    <a:pt x="3088008" y="2407013"/>
                  </a:moveTo>
                  <a:lnTo>
                    <a:pt x="3149556" y="2373309"/>
                  </a:lnTo>
                  <a:lnTo>
                    <a:pt x="3164211" y="2365249"/>
                  </a:lnTo>
                  <a:lnTo>
                    <a:pt x="3214767" y="2348030"/>
                  </a:lnTo>
                  <a:lnTo>
                    <a:pt x="3171904" y="2392359"/>
                  </a:lnTo>
                  <a:lnTo>
                    <a:pt x="3168240" y="2396022"/>
                  </a:lnTo>
                  <a:lnTo>
                    <a:pt x="3163478" y="2400419"/>
                  </a:lnTo>
                  <a:cubicBezTo>
                    <a:pt x="3162745" y="2400052"/>
                    <a:pt x="3162012" y="2399320"/>
                    <a:pt x="3160913" y="2399320"/>
                  </a:cubicBezTo>
                  <a:lnTo>
                    <a:pt x="3160913" y="2399320"/>
                  </a:lnTo>
                  <a:cubicBezTo>
                    <a:pt x="3157982" y="2399686"/>
                    <a:pt x="3155418" y="2402251"/>
                    <a:pt x="3154685" y="2405181"/>
                  </a:cubicBezTo>
                  <a:lnTo>
                    <a:pt x="3122446" y="2413974"/>
                  </a:lnTo>
                  <a:lnTo>
                    <a:pt x="3088008" y="2407013"/>
                  </a:lnTo>
                  <a:close/>
                  <a:moveTo>
                    <a:pt x="3096068" y="2174377"/>
                  </a:moveTo>
                  <a:lnTo>
                    <a:pt x="3083246" y="2165585"/>
                  </a:lnTo>
                  <a:lnTo>
                    <a:pt x="3070423" y="2143970"/>
                  </a:lnTo>
                  <a:lnTo>
                    <a:pt x="3068958" y="2135178"/>
                  </a:lnTo>
                  <a:lnTo>
                    <a:pt x="3123911" y="2128583"/>
                  </a:lnTo>
                  <a:lnTo>
                    <a:pt x="3096068" y="2174377"/>
                  </a:lnTo>
                  <a:close/>
                  <a:moveTo>
                    <a:pt x="3043680" y="2099641"/>
                  </a:moveTo>
                  <a:cubicBezTo>
                    <a:pt x="3043680" y="2099275"/>
                    <a:pt x="3043680" y="2098908"/>
                    <a:pt x="3043680" y="2098542"/>
                  </a:cubicBezTo>
                  <a:lnTo>
                    <a:pt x="3052838" y="2087918"/>
                  </a:lnTo>
                  <a:lnTo>
                    <a:pt x="3060166" y="2127117"/>
                  </a:lnTo>
                  <a:lnTo>
                    <a:pt x="3043680" y="2099641"/>
                  </a:lnTo>
                  <a:close/>
                  <a:moveTo>
                    <a:pt x="3040016" y="2092680"/>
                  </a:moveTo>
                  <a:cubicBezTo>
                    <a:pt x="3038917" y="2092314"/>
                    <a:pt x="3037451" y="2092314"/>
                    <a:pt x="3036352" y="2093047"/>
                  </a:cubicBezTo>
                  <a:cubicBezTo>
                    <a:pt x="3035253" y="2093779"/>
                    <a:pt x="3034154" y="2094878"/>
                    <a:pt x="3033788" y="2096344"/>
                  </a:cubicBezTo>
                  <a:cubicBezTo>
                    <a:pt x="3033788" y="2097076"/>
                    <a:pt x="3033788" y="2097443"/>
                    <a:pt x="3033788" y="2098176"/>
                  </a:cubicBezTo>
                  <a:lnTo>
                    <a:pt x="2987993" y="2139207"/>
                  </a:lnTo>
                  <a:lnTo>
                    <a:pt x="2991657" y="2054579"/>
                  </a:lnTo>
                  <a:cubicBezTo>
                    <a:pt x="2993489" y="2053846"/>
                    <a:pt x="2994954" y="2052381"/>
                    <a:pt x="2995687" y="2050549"/>
                  </a:cubicBezTo>
                  <a:cubicBezTo>
                    <a:pt x="2995687" y="2050183"/>
                    <a:pt x="2995687" y="2049817"/>
                    <a:pt x="2995687" y="2049450"/>
                  </a:cubicBezTo>
                  <a:lnTo>
                    <a:pt x="3042947" y="2034063"/>
                  </a:lnTo>
                  <a:lnTo>
                    <a:pt x="3051373" y="2079858"/>
                  </a:lnTo>
                  <a:lnTo>
                    <a:pt x="3040016" y="2092680"/>
                  </a:lnTo>
                  <a:close/>
                  <a:moveTo>
                    <a:pt x="2915821" y="2526445"/>
                  </a:moveTo>
                  <a:cubicBezTo>
                    <a:pt x="2915821" y="2526079"/>
                    <a:pt x="2916188" y="2525712"/>
                    <a:pt x="2916188" y="2525346"/>
                  </a:cubicBezTo>
                  <a:cubicBezTo>
                    <a:pt x="2916188" y="2523514"/>
                    <a:pt x="2915455" y="2521683"/>
                    <a:pt x="2913990" y="2520217"/>
                  </a:cubicBezTo>
                  <a:lnTo>
                    <a:pt x="2937803" y="2439253"/>
                  </a:lnTo>
                  <a:lnTo>
                    <a:pt x="2967477" y="2493107"/>
                  </a:lnTo>
                  <a:cubicBezTo>
                    <a:pt x="2967111" y="2493840"/>
                    <a:pt x="2966745" y="2494206"/>
                    <a:pt x="2966745" y="2494572"/>
                  </a:cubicBezTo>
                  <a:cubicBezTo>
                    <a:pt x="2966745" y="2496038"/>
                    <a:pt x="2967477" y="2497136"/>
                    <a:pt x="2968210" y="2498236"/>
                  </a:cubicBezTo>
                  <a:cubicBezTo>
                    <a:pt x="2969309" y="2498968"/>
                    <a:pt x="2970408" y="2499701"/>
                    <a:pt x="2971507" y="2499701"/>
                  </a:cubicBezTo>
                  <a:lnTo>
                    <a:pt x="2978102" y="2515821"/>
                  </a:lnTo>
                  <a:lnTo>
                    <a:pt x="2955021" y="2556120"/>
                  </a:lnTo>
                  <a:lnTo>
                    <a:pt x="2915821" y="2526445"/>
                  </a:lnTo>
                  <a:close/>
                  <a:moveTo>
                    <a:pt x="2977369" y="2495305"/>
                  </a:moveTo>
                  <a:cubicBezTo>
                    <a:pt x="2977369" y="2494938"/>
                    <a:pt x="2977736" y="2494572"/>
                    <a:pt x="2977736" y="2494572"/>
                  </a:cubicBezTo>
                  <a:lnTo>
                    <a:pt x="3002281" y="2473690"/>
                  </a:lnTo>
                  <a:lnTo>
                    <a:pt x="2982498" y="2508494"/>
                  </a:lnTo>
                  <a:lnTo>
                    <a:pt x="2977369" y="2495305"/>
                  </a:lnTo>
                  <a:close/>
                  <a:moveTo>
                    <a:pt x="3017302" y="2460868"/>
                  </a:moveTo>
                  <a:lnTo>
                    <a:pt x="3036352" y="2444748"/>
                  </a:lnTo>
                  <a:lnTo>
                    <a:pt x="3051373" y="2440718"/>
                  </a:lnTo>
                  <a:lnTo>
                    <a:pt x="3062364" y="2492740"/>
                  </a:lnTo>
                  <a:lnTo>
                    <a:pt x="3012539" y="2468561"/>
                  </a:lnTo>
                  <a:lnTo>
                    <a:pt x="3017302" y="2460868"/>
                  </a:lnTo>
                  <a:close/>
                  <a:moveTo>
                    <a:pt x="3454364" y="2642946"/>
                  </a:moveTo>
                  <a:lnTo>
                    <a:pt x="3453998" y="2726475"/>
                  </a:lnTo>
                  <a:lnTo>
                    <a:pt x="3449235" y="2640015"/>
                  </a:lnTo>
                  <a:lnTo>
                    <a:pt x="3454364" y="2642946"/>
                  </a:lnTo>
                  <a:close/>
                  <a:moveTo>
                    <a:pt x="3586618" y="2455006"/>
                  </a:moveTo>
                  <a:lnTo>
                    <a:pt x="3560607" y="2451709"/>
                  </a:lnTo>
                  <a:lnTo>
                    <a:pt x="3610431" y="2422400"/>
                  </a:lnTo>
                  <a:lnTo>
                    <a:pt x="3628016" y="2460135"/>
                  </a:lnTo>
                  <a:cubicBezTo>
                    <a:pt x="3619224" y="2458669"/>
                    <a:pt x="3602738" y="2456471"/>
                    <a:pt x="3586618" y="2455006"/>
                  </a:cubicBezTo>
                  <a:lnTo>
                    <a:pt x="3586618" y="2455006"/>
                  </a:lnTo>
                  <a:close/>
                  <a:moveTo>
                    <a:pt x="3593945" y="2424232"/>
                  </a:moveTo>
                  <a:lnTo>
                    <a:pt x="3607134" y="2415806"/>
                  </a:lnTo>
                  <a:lnTo>
                    <a:pt x="3607501" y="2416538"/>
                  </a:lnTo>
                  <a:lnTo>
                    <a:pt x="3593945" y="2424232"/>
                  </a:lnTo>
                  <a:close/>
                  <a:moveTo>
                    <a:pt x="3612996" y="2411776"/>
                  </a:moveTo>
                  <a:lnTo>
                    <a:pt x="3622887" y="2405548"/>
                  </a:lnTo>
                  <a:lnTo>
                    <a:pt x="3623987" y="2406281"/>
                  </a:lnTo>
                  <a:lnTo>
                    <a:pt x="3613362" y="2412508"/>
                  </a:lnTo>
                  <a:lnTo>
                    <a:pt x="3612996" y="2411776"/>
                  </a:lnTo>
                  <a:close/>
                  <a:moveTo>
                    <a:pt x="3624719" y="2393824"/>
                  </a:moveTo>
                  <a:lnTo>
                    <a:pt x="3617392" y="2384666"/>
                  </a:lnTo>
                  <a:lnTo>
                    <a:pt x="3618125" y="2383933"/>
                  </a:lnTo>
                  <a:lnTo>
                    <a:pt x="3626185" y="2393458"/>
                  </a:lnTo>
                  <a:lnTo>
                    <a:pt x="3624719" y="2393824"/>
                  </a:lnTo>
                  <a:close/>
                  <a:moveTo>
                    <a:pt x="3613362" y="2379170"/>
                  </a:moveTo>
                  <a:lnTo>
                    <a:pt x="3603837" y="2367447"/>
                  </a:lnTo>
                  <a:lnTo>
                    <a:pt x="3613729" y="2378804"/>
                  </a:lnTo>
                  <a:lnTo>
                    <a:pt x="3613362" y="2379170"/>
                  </a:lnTo>
                  <a:close/>
                  <a:moveTo>
                    <a:pt x="3741953" y="2081323"/>
                  </a:moveTo>
                  <a:cubicBezTo>
                    <a:pt x="3741587" y="2082056"/>
                    <a:pt x="3741953" y="2082422"/>
                    <a:pt x="3741953" y="2083155"/>
                  </a:cubicBezTo>
                  <a:lnTo>
                    <a:pt x="3550349" y="2113196"/>
                  </a:lnTo>
                  <a:lnTo>
                    <a:pt x="3609332" y="1938811"/>
                  </a:lnTo>
                  <a:lnTo>
                    <a:pt x="3741953" y="2081323"/>
                  </a:lnTo>
                  <a:cubicBezTo>
                    <a:pt x="3742319" y="2080957"/>
                    <a:pt x="3741953" y="2080957"/>
                    <a:pt x="3741953" y="2081323"/>
                  </a:cubicBezTo>
                  <a:lnTo>
                    <a:pt x="3741953" y="2081323"/>
                  </a:lnTo>
                  <a:close/>
                  <a:moveTo>
                    <a:pt x="3542655" y="2114295"/>
                  </a:moveTo>
                  <a:lnTo>
                    <a:pt x="3536794" y="2115394"/>
                  </a:lnTo>
                  <a:lnTo>
                    <a:pt x="3569400" y="2035529"/>
                  </a:lnTo>
                  <a:lnTo>
                    <a:pt x="3542655" y="2114295"/>
                  </a:lnTo>
                  <a:close/>
                  <a:moveTo>
                    <a:pt x="3489168" y="2210280"/>
                  </a:moveTo>
                  <a:lnTo>
                    <a:pt x="3436779" y="2091215"/>
                  </a:lnTo>
                  <a:lnTo>
                    <a:pt x="3519575" y="2139574"/>
                  </a:lnTo>
                  <a:lnTo>
                    <a:pt x="3489168" y="2210280"/>
                  </a:lnTo>
                  <a:close/>
                  <a:moveTo>
                    <a:pt x="3452532" y="2287581"/>
                  </a:moveTo>
                  <a:cubicBezTo>
                    <a:pt x="3451067" y="2288314"/>
                    <a:pt x="3449601" y="2289413"/>
                    <a:pt x="3448869" y="2290879"/>
                  </a:cubicBezTo>
                  <a:cubicBezTo>
                    <a:pt x="3448136" y="2292710"/>
                    <a:pt x="3448136" y="2295275"/>
                    <a:pt x="3448869" y="2297106"/>
                  </a:cubicBezTo>
                  <a:lnTo>
                    <a:pt x="3384756" y="2353892"/>
                  </a:lnTo>
                  <a:lnTo>
                    <a:pt x="3330902" y="2260105"/>
                  </a:lnTo>
                  <a:cubicBezTo>
                    <a:pt x="3331635" y="2259005"/>
                    <a:pt x="3332001" y="2258273"/>
                    <a:pt x="3332001" y="2257174"/>
                  </a:cubicBezTo>
                  <a:cubicBezTo>
                    <a:pt x="3331635" y="2253877"/>
                    <a:pt x="3328704" y="2251312"/>
                    <a:pt x="3325040" y="2251312"/>
                  </a:cubicBezTo>
                  <a:lnTo>
                    <a:pt x="3325040" y="2251312"/>
                  </a:lnTo>
                  <a:cubicBezTo>
                    <a:pt x="3323208" y="2251312"/>
                    <a:pt x="3321743" y="2252411"/>
                    <a:pt x="3320644" y="2253510"/>
                  </a:cubicBezTo>
                  <a:cubicBezTo>
                    <a:pt x="3319545" y="2254609"/>
                    <a:pt x="3319179" y="2256441"/>
                    <a:pt x="3319179" y="2257907"/>
                  </a:cubicBezTo>
                  <a:lnTo>
                    <a:pt x="3319179" y="2257907"/>
                  </a:lnTo>
                  <a:lnTo>
                    <a:pt x="3241145" y="2329346"/>
                  </a:lnTo>
                  <a:lnTo>
                    <a:pt x="3200479" y="2254243"/>
                  </a:lnTo>
                  <a:lnTo>
                    <a:pt x="3196083" y="2244718"/>
                  </a:lnTo>
                  <a:cubicBezTo>
                    <a:pt x="3196083" y="2244718"/>
                    <a:pt x="3196450" y="2244351"/>
                    <a:pt x="3196450" y="2244351"/>
                  </a:cubicBezTo>
                  <a:cubicBezTo>
                    <a:pt x="3197549" y="2241787"/>
                    <a:pt x="3196816" y="2239223"/>
                    <a:pt x="3195351" y="2237391"/>
                  </a:cubicBezTo>
                  <a:lnTo>
                    <a:pt x="3199747" y="2227865"/>
                  </a:lnTo>
                  <a:lnTo>
                    <a:pt x="3217698" y="2230064"/>
                  </a:lnTo>
                  <a:cubicBezTo>
                    <a:pt x="3218065" y="2230430"/>
                    <a:pt x="3217698" y="2230796"/>
                    <a:pt x="3218065" y="2231163"/>
                  </a:cubicBezTo>
                  <a:cubicBezTo>
                    <a:pt x="3219164" y="2232262"/>
                    <a:pt x="3220629" y="2232994"/>
                    <a:pt x="3222094" y="2232628"/>
                  </a:cubicBezTo>
                  <a:cubicBezTo>
                    <a:pt x="3225025" y="2232628"/>
                    <a:pt x="3227590" y="2230064"/>
                    <a:pt x="3227590" y="2227133"/>
                  </a:cubicBezTo>
                  <a:cubicBezTo>
                    <a:pt x="3227590" y="2225667"/>
                    <a:pt x="3226857" y="2224202"/>
                    <a:pt x="3226124" y="2223103"/>
                  </a:cubicBezTo>
                  <a:cubicBezTo>
                    <a:pt x="3225025" y="2222004"/>
                    <a:pt x="3223560" y="2221637"/>
                    <a:pt x="3222094" y="2221637"/>
                  </a:cubicBezTo>
                  <a:lnTo>
                    <a:pt x="3210005" y="2206251"/>
                  </a:lnTo>
                  <a:lnTo>
                    <a:pt x="3255066" y="2111731"/>
                  </a:lnTo>
                  <a:lnTo>
                    <a:pt x="3426521" y="2086086"/>
                  </a:lnTo>
                  <a:lnTo>
                    <a:pt x="3452532" y="2287581"/>
                  </a:lnTo>
                  <a:close/>
                  <a:moveTo>
                    <a:pt x="3189855" y="2231163"/>
                  </a:moveTo>
                  <a:lnTo>
                    <a:pt x="3187657" y="2226766"/>
                  </a:lnTo>
                  <a:lnTo>
                    <a:pt x="3191321" y="2227133"/>
                  </a:lnTo>
                  <a:lnTo>
                    <a:pt x="3189855" y="2231163"/>
                  </a:lnTo>
                  <a:close/>
                  <a:moveTo>
                    <a:pt x="3183627" y="2233727"/>
                  </a:moveTo>
                  <a:lnTo>
                    <a:pt x="3170072" y="2224568"/>
                  </a:lnTo>
                  <a:lnTo>
                    <a:pt x="3179964" y="2225667"/>
                  </a:lnTo>
                  <a:lnTo>
                    <a:pt x="3183627" y="2233727"/>
                  </a:lnTo>
                  <a:close/>
                  <a:moveTo>
                    <a:pt x="3036352" y="1643895"/>
                  </a:moveTo>
                  <a:lnTo>
                    <a:pt x="3044046" y="1629973"/>
                  </a:lnTo>
                  <a:lnTo>
                    <a:pt x="3044412" y="1638399"/>
                  </a:lnTo>
                  <a:lnTo>
                    <a:pt x="3036352" y="1643895"/>
                  </a:lnTo>
                  <a:close/>
                  <a:moveTo>
                    <a:pt x="3051007" y="1629241"/>
                  </a:moveTo>
                  <a:lnTo>
                    <a:pt x="3053937" y="1632171"/>
                  </a:lnTo>
                  <a:lnTo>
                    <a:pt x="3051007" y="1634003"/>
                  </a:lnTo>
                  <a:lnTo>
                    <a:pt x="3051007" y="1629241"/>
                  </a:lnTo>
                  <a:close/>
                  <a:moveTo>
                    <a:pt x="3083979" y="1623379"/>
                  </a:moveTo>
                  <a:cubicBezTo>
                    <a:pt x="3086543" y="1622280"/>
                    <a:pt x="3088008" y="1618983"/>
                    <a:pt x="3086909" y="1616418"/>
                  </a:cubicBezTo>
                  <a:cubicBezTo>
                    <a:pt x="3086177" y="1614953"/>
                    <a:pt x="3085077" y="1613854"/>
                    <a:pt x="3083612" y="1613487"/>
                  </a:cubicBezTo>
                  <a:cubicBezTo>
                    <a:pt x="3082879" y="1613487"/>
                    <a:pt x="3082513" y="1613121"/>
                    <a:pt x="3081781" y="1613121"/>
                  </a:cubicBezTo>
                  <a:cubicBezTo>
                    <a:pt x="3079582" y="1613121"/>
                    <a:pt x="3077384" y="1614586"/>
                    <a:pt x="3076652" y="1616785"/>
                  </a:cubicBezTo>
                  <a:cubicBezTo>
                    <a:pt x="3076652" y="1617151"/>
                    <a:pt x="3076652" y="1617517"/>
                    <a:pt x="3076652" y="1617884"/>
                  </a:cubicBezTo>
                  <a:lnTo>
                    <a:pt x="3061631" y="1627775"/>
                  </a:lnTo>
                  <a:lnTo>
                    <a:pt x="3053205" y="1621181"/>
                  </a:lnTo>
                  <a:cubicBezTo>
                    <a:pt x="3053937" y="1618616"/>
                    <a:pt x="3052838" y="1616052"/>
                    <a:pt x="3051007" y="1614220"/>
                  </a:cubicBezTo>
                  <a:cubicBezTo>
                    <a:pt x="3051007" y="1614220"/>
                    <a:pt x="3050640" y="1614220"/>
                    <a:pt x="3050640" y="1614220"/>
                  </a:cubicBezTo>
                  <a:lnTo>
                    <a:pt x="3050274" y="1602863"/>
                  </a:lnTo>
                  <a:lnTo>
                    <a:pt x="3053937" y="1518235"/>
                  </a:lnTo>
                  <a:lnTo>
                    <a:pt x="3155418" y="1548276"/>
                  </a:lnTo>
                  <a:cubicBezTo>
                    <a:pt x="3156150" y="1550841"/>
                    <a:pt x="3158715" y="1552306"/>
                    <a:pt x="3161280" y="1552306"/>
                  </a:cubicBezTo>
                  <a:cubicBezTo>
                    <a:pt x="3162012" y="1552306"/>
                    <a:pt x="3162745" y="1552306"/>
                    <a:pt x="3163478" y="1551940"/>
                  </a:cubicBezTo>
                  <a:cubicBezTo>
                    <a:pt x="3164943" y="1551573"/>
                    <a:pt x="3166409" y="1550108"/>
                    <a:pt x="3167141" y="1548642"/>
                  </a:cubicBezTo>
                  <a:cubicBezTo>
                    <a:pt x="3167874" y="1547177"/>
                    <a:pt x="3167874" y="1545345"/>
                    <a:pt x="3167141" y="1543880"/>
                  </a:cubicBezTo>
                  <a:cubicBezTo>
                    <a:pt x="3166775" y="1542781"/>
                    <a:pt x="3166042" y="1542048"/>
                    <a:pt x="3164943" y="1541315"/>
                  </a:cubicBezTo>
                  <a:lnTo>
                    <a:pt x="3171538" y="1433607"/>
                  </a:lnTo>
                  <a:lnTo>
                    <a:pt x="3253968" y="1456321"/>
                  </a:lnTo>
                  <a:cubicBezTo>
                    <a:pt x="3254334" y="1458519"/>
                    <a:pt x="3255066" y="1460351"/>
                    <a:pt x="3256898" y="1461816"/>
                  </a:cubicBezTo>
                  <a:cubicBezTo>
                    <a:pt x="3258364" y="1462915"/>
                    <a:pt x="3260196" y="1463648"/>
                    <a:pt x="3261661" y="1463648"/>
                  </a:cubicBezTo>
                  <a:lnTo>
                    <a:pt x="3326139" y="1655252"/>
                  </a:lnTo>
                  <a:lnTo>
                    <a:pt x="3160913" y="1707274"/>
                  </a:lnTo>
                  <a:lnTo>
                    <a:pt x="3120614" y="1674669"/>
                  </a:lnTo>
                  <a:lnTo>
                    <a:pt x="3079216" y="1641697"/>
                  </a:lnTo>
                  <a:lnTo>
                    <a:pt x="3083979" y="1623379"/>
                  </a:lnTo>
                  <a:close/>
                  <a:moveTo>
                    <a:pt x="3328704" y="1517136"/>
                  </a:moveTo>
                  <a:lnTo>
                    <a:pt x="3386954" y="1567693"/>
                  </a:lnTo>
                  <a:cubicBezTo>
                    <a:pt x="3380360" y="1577585"/>
                    <a:pt x="3371201" y="1590773"/>
                    <a:pt x="3362043" y="1604328"/>
                  </a:cubicBezTo>
                  <a:lnTo>
                    <a:pt x="3333467" y="1647192"/>
                  </a:lnTo>
                  <a:lnTo>
                    <a:pt x="3328704" y="1517136"/>
                  </a:lnTo>
                  <a:close/>
                  <a:moveTo>
                    <a:pt x="3419194" y="1579783"/>
                  </a:moveTo>
                  <a:lnTo>
                    <a:pt x="3477811" y="1639132"/>
                  </a:lnTo>
                  <a:lnTo>
                    <a:pt x="3413332" y="1581614"/>
                  </a:lnTo>
                  <a:lnTo>
                    <a:pt x="3419194" y="1579783"/>
                  </a:lnTo>
                  <a:close/>
                  <a:moveTo>
                    <a:pt x="3426521" y="1577585"/>
                  </a:moveTo>
                  <a:lnTo>
                    <a:pt x="3611897" y="1520433"/>
                  </a:lnTo>
                  <a:cubicBezTo>
                    <a:pt x="3612263" y="1521166"/>
                    <a:pt x="3612263" y="1521532"/>
                    <a:pt x="3612629" y="1522265"/>
                  </a:cubicBezTo>
                  <a:cubicBezTo>
                    <a:pt x="3612996" y="1522997"/>
                    <a:pt x="3612996" y="1522265"/>
                    <a:pt x="3612996" y="1522265"/>
                  </a:cubicBezTo>
                  <a:lnTo>
                    <a:pt x="3555478" y="1708373"/>
                  </a:lnTo>
                  <a:lnTo>
                    <a:pt x="3426521" y="1577585"/>
                  </a:lnTo>
                  <a:close/>
                  <a:moveTo>
                    <a:pt x="3362043" y="1430676"/>
                  </a:moveTo>
                  <a:lnTo>
                    <a:pt x="3414797" y="1341285"/>
                  </a:lnTo>
                  <a:lnTo>
                    <a:pt x="3397213" y="1538384"/>
                  </a:lnTo>
                  <a:lnTo>
                    <a:pt x="3362043" y="1430676"/>
                  </a:lnTo>
                  <a:close/>
                  <a:moveTo>
                    <a:pt x="3412599" y="1327730"/>
                  </a:moveTo>
                  <a:cubicBezTo>
                    <a:pt x="3405638" y="1332859"/>
                    <a:pt x="3392816" y="1343117"/>
                    <a:pt x="3379627" y="1353375"/>
                  </a:cubicBezTo>
                  <a:lnTo>
                    <a:pt x="3359111" y="1369495"/>
                  </a:lnTo>
                  <a:lnTo>
                    <a:pt x="3373766" y="1313442"/>
                  </a:lnTo>
                  <a:lnTo>
                    <a:pt x="3412599" y="1327730"/>
                  </a:lnTo>
                  <a:close/>
                  <a:moveTo>
                    <a:pt x="3287306" y="1269113"/>
                  </a:moveTo>
                  <a:lnTo>
                    <a:pt x="3309287" y="1254825"/>
                  </a:lnTo>
                  <a:cubicBezTo>
                    <a:pt x="3323575" y="1245666"/>
                    <a:pt x="3337130" y="1236507"/>
                    <a:pt x="3344457" y="1231745"/>
                  </a:cubicBezTo>
                  <a:lnTo>
                    <a:pt x="3345190" y="1273510"/>
                  </a:lnTo>
                  <a:lnTo>
                    <a:pt x="3287306" y="1269113"/>
                  </a:lnTo>
                  <a:close/>
                  <a:moveTo>
                    <a:pt x="3230521" y="1246033"/>
                  </a:moveTo>
                  <a:lnTo>
                    <a:pt x="3140031" y="1177158"/>
                  </a:lnTo>
                  <a:lnTo>
                    <a:pt x="3332367" y="1224784"/>
                  </a:lnTo>
                  <a:lnTo>
                    <a:pt x="3230521" y="1246033"/>
                  </a:lnTo>
                  <a:close/>
                  <a:moveTo>
                    <a:pt x="3125743" y="1161771"/>
                  </a:moveTo>
                  <a:lnTo>
                    <a:pt x="3124644" y="1161771"/>
                  </a:lnTo>
                  <a:lnTo>
                    <a:pt x="3116218" y="1144552"/>
                  </a:lnTo>
                  <a:lnTo>
                    <a:pt x="3203410" y="1025121"/>
                  </a:lnTo>
                  <a:lnTo>
                    <a:pt x="3125743" y="1161771"/>
                  </a:lnTo>
                  <a:close/>
                  <a:moveTo>
                    <a:pt x="3226857" y="980791"/>
                  </a:moveTo>
                  <a:lnTo>
                    <a:pt x="3112554" y="1137592"/>
                  </a:lnTo>
                  <a:lnTo>
                    <a:pt x="3030857" y="972732"/>
                  </a:lnTo>
                  <a:lnTo>
                    <a:pt x="3225392" y="978960"/>
                  </a:lnTo>
                  <a:cubicBezTo>
                    <a:pt x="3225392" y="978960"/>
                    <a:pt x="3225392" y="979326"/>
                    <a:pt x="3225392" y="979326"/>
                  </a:cubicBezTo>
                  <a:cubicBezTo>
                    <a:pt x="3225392" y="979326"/>
                    <a:pt x="3226491" y="980059"/>
                    <a:pt x="3226857" y="980791"/>
                  </a:cubicBezTo>
                  <a:lnTo>
                    <a:pt x="3226857" y="980791"/>
                  </a:lnTo>
                  <a:close/>
                  <a:moveTo>
                    <a:pt x="3108158" y="1143820"/>
                  </a:moveTo>
                  <a:lnTo>
                    <a:pt x="3104494" y="1148582"/>
                  </a:lnTo>
                  <a:lnTo>
                    <a:pt x="3071156" y="1068717"/>
                  </a:lnTo>
                  <a:lnTo>
                    <a:pt x="3108158" y="1143820"/>
                  </a:lnTo>
                  <a:close/>
                  <a:moveTo>
                    <a:pt x="3137833" y="1249330"/>
                  </a:moveTo>
                  <a:lnTo>
                    <a:pt x="3016569" y="1202070"/>
                  </a:lnTo>
                  <a:lnTo>
                    <a:pt x="3108891" y="1177524"/>
                  </a:lnTo>
                  <a:lnTo>
                    <a:pt x="3137833" y="1249330"/>
                  </a:lnTo>
                  <a:close/>
                  <a:moveTo>
                    <a:pt x="3006311" y="1206467"/>
                  </a:moveTo>
                  <a:lnTo>
                    <a:pt x="3006311" y="1206467"/>
                  </a:lnTo>
                  <a:lnTo>
                    <a:pt x="3166775" y="1329928"/>
                  </a:lnTo>
                  <a:cubicBezTo>
                    <a:pt x="3166409" y="1331394"/>
                    <a:pt x="3166409" y="1333225"/>
                    <a:pt x="3166775" y="1335057"/>
                  </a:cubicBezTo>
                  <a:cubicBezTo>
                    <a:pt x="3167507" y="1336889"/>
                    <a:pt x="3168973" y="1338721"/>
                    <a:pt x="3171171" y="1339453"/>
                  </a:cubicBezTo>
                  <a:lnTo>
                    <a:pt x="3166042" y="1424814"/>
                  </a:lnTo>
                  <a:lnTo>
                    <a:pt x="3061997" y="1396239"/>
                  </a:lnTo>
                  <a:cubicBezTo>
                    <a:pt x="3061631" y="1395140"/>
                    <a:pt x="3061264" y="1394040"/>
                    <a:pt x="3060532" y="1393308"/>
                  </a:cubicBezTo>
                  <a:cubicBezTo>
                    <a:pt x="3057968" y="1391110"/>
                    <a:pt x="3053937" y="1391476"/>
                    <a:pt x="3051739" y="1394040"/>
                  </a:cubicBezTo>
                  <a:cubicBezTo>
                    <a:pt x="3049541" y="1396605"/>
                    <a:pt x="3049907" y="1400635"/>
                    <a:pt x="3052472" y="1402833"/>
                  </a:cubicBezTo>
                  <a:lnTo>
                    <a:pt x="3052472" y="1402833"/>
                  </a:lnTo>
                  <a:lnTo>
                    <a:pt x="3047709" y="1509076"/>
                  </a:lnTo>
                  <a:lnTo>
                    <a:pt x="2966379" y="1485263"/>
                  </a:lnTo>
                  <a:lnTo>
                    <a:pt x="2955754" y="1481233"/>
                  </a:lnTo>
                  <a:cubicBezTo>
                    <a:pt x="2955754" y="1481233"/>
                    <a:pt x="2955754" y="1480867"/>
                    <a:pt x="2955754" y="1480867"/>
                  </a:cubicBezTo>
                  <a:cubicBezTo>
                    <a:pt x="2954655" y="1478669"/>
                    <a:pt x="2952457" y="1476837"/>
                    <a:pt x="2949893" y="1476470"/>
                  </a:cubicBezTo>
                  <a:lnTo>
                    <a:pt x="2946229" y="1466579"/>
                  </a:lnTo>
                  <a:lnTo>
                    <a:pt x="2960517" y="1455588"/>
                  </a:lnTo>
                  <a:cubicBezTo>
                    <a:pt x="2960883" y="1455588"/>
                    <a:pt x="2961250" y="1455954"/>
                    <a:pt x="2961616" y="1455954"/>
                  </a:cubicBezTo>
                  <a:lnTo>
                    <a:pt x="2961616" y="1455954"/>
                  </a:lnTo>
                  <a:cubicBezTo>
                    <a:pt x="2964547" y="1456321"/>
                    <a:pt x="2967477" y="1454489"/>
                    <a:pt x="2967844" y="1451192"/>
                  </a:cubicBezTo>
                  <a:cubicBezTo>
                    <a:pt x="2968210" y="1447895"/>
                    <a:pt x="2966379" y="1445330"/>
                    <a:pt x="2963081" y="1444964"/>
                  </a:cubicBezTo>
                  <a:cubicBezTo>
                    <a:pt x="2962348" y="1444964"/>
                    <a:pt x="2961982" y="1444964"/>
                    <a:pt x="2961250" y="1444964"/>
                  </a:cubicBezTo>
                  <a:cubicBezTo>
                    <a:pt x="2959784" y="1444964"/>
                    <a:pt x="2958319" y="1445697"/>
                    <a:pt x="2957220" y="1446796"/>
                  </a:cubicBezTo>
                  <a:lnTo>
                    <a:pt x="2937803" y="1444598"/>
                  </a:lnTo>
                  <a:lnTo>
                    <a:pt x="2902633" y="1346048"/>
                  </a:lnTo>
                  <a:lnTo>
                    <a:pt x="3006311" y="1206467"/>
                  </a:lnTo>
                  <a:close/>
                  <a:moveTo>
                    <a:pt x="2941100" y="1475738"/>
                  </a:moveTo>
                  <a:lnTo>
                    <a:pt x="2936704" y="1473906"/>
                  </a:lnTo>
                  <a:lnTo>
                    <a:pt x="2939635" y="1471708"/>
                  </a:lnTo>
                  <a:lnTo>
                    <a:pt x="2941100" y="1475738"/>
                  </a:lnTo>
                  <a:close/>
                  <a:moveTo>
                    <a:pt x="2938169" y="1481966"/>
                  </a:moveTo>
                  <a:lnTo>
                    <a:pt x="2922416" y="1484897"/>
                  </a:lnTo>
                  <a:lnTo>
                    <a:pt x="2930109" y="1479035"/>
                  </a:lnTo>
                  <a:lnTo>
                    <a:pt x="2938169" y="1481966"/>
                  </a:lnTo>
                  <a:close/>
                  <a:moveTo>
                    <a:pt x="2417578" y="1169464"/>
                  </a:moveTo>
                  <a:lnTo>
                    <a:pt x="2413182" y="1153711"/>
                  </a:lnTo>
                  <a:lnTo>
                    <a:pt x="2419410" y="1159573"/>
                  </a:lnTo>
                  <a:lnTo>
                    <a:pt x="2417578" y="1169464"/>
                  </a:lnTo>
                  <a:close/>
                  <a:moveTo>
                    <a:pt x="2417578" y="1148216"/>
                  </a:moveTo>
                  <a:lnTo>
                    <a:pt x="2421974" y="1148216"/>
                  </a:lnTo>
                  <a:lnTo>
                    <a:pt x="2421242" y="1151879"/>
                  </a:lnTo>
                  <a:lnTo>
                    <a:pt x="2417578" y="1148216"/>
                  </a:lnTo>
                  <a:close/>
                  <a:moveTo>
                    <a:pt x="2446886" y="1137225"/>
                  </a:moveTo>
                  <a:lnTo>
                    <a:pt x="2436628" y="1120739"/>
                  </a:lnTo>
                  <a:cubicBezTo>
                    <a:pt x="2436995" y="1119274"/>
                    <a:pt x="2436995" y="1117808"/>
                    <a:pt x="2436262" y="1116343"/>
                  </a:cubicBezTo>
                  <a:cubicBezTo>
                    <a:pt x="2434797" y="1113412"/>
                    <a:pt x="2431500" y="1112313"/>
                    <a:pt x="2428935" y="1113778"/>
                  </a:cubicBezTo>
                  <a:cubicBezTo>
                    <a:pt x="2426004" y="1115244"/>
                    <a:pt x="2424905" y="1118541"/>
                    <a:pt x="2426371" y="1121106"/>
                  </a:cubicBezTo>
                  <a:cubicBezTo>
                    <a:pt x="2426371" y="1121472"/>
                    <a:pt x="2427103" y="1121472"/>
                    <a:pt x="2427103" y="1121838"/>
                  </a:cubicBezTo>
                  <a:lnTo>
                    <a:pt x="2423440" y="1139790"/>
                  </a:lnTo>
                  <a:lnTo>
                    <a:pt x="2412815" y="1140889"/>
                  </a:lnTo>
                  <a:cubicBezTo>
                    <a:pt x="2411350" y="1138691"/>
                    <a:pt x="2409152" y="1137592"/>
                    <a:pt x="2406587" y="1137592"/>
                  </a:cubicBezTo>
                  <a:lnTo>
                    <a:pt x="2406587" y="1137592"/>
                  </a:lnTo>
                  <a:cubicBezTo>
                    <a:pt x="2406587" y="1137592"/>
                    <a:pt x="2406221" y="1137592"/>
                    <a:pt x="2406221" y="1137592"/>
                  </a:cubicBezTo>
                  <a:lnTo>
                    <a:pt x="2398161" y="1129898"/>
                  </a:lnTo>
                  <a:lnTo>
                    <a:pt x="2341010" y="1067251"/>
                  </a:lnTo>
                  <a:lnTo>
                    <a:pt x="2434064" y="1016694"/>
                  </a:lnTo>
                  <a:lnTo>
                    <a:pt x="2434064" y="1016694"/>
                  </a:lnTo>
                  <a:cubicBezTo>
                    <a:pt x="2437361" y="1018160"/>
                    <a:pt x="2441025" y="1016694"/>
                    <a:pt x="2442490" y="1013397"/>
                  </a:cubicBezTo>
                  <a:cubicBezTo>
                    <a:pt x="2443955" y="1010100"/>
                    <a:pt x="2442490" y="1006436"/>
                    <a:pt x="2439193" y="1004971"/>
                  </a:cubicBezTo>
                  <a:cubicBezTo>
                    <a:pt x="2438094" y="1004605"/>
                    <a:pt x="2436995" y="1004605"/>
                    <a:pt x="2435896" y="1004971"/>
                  </a:cubicBezTo>
                  <a:lnTo>
                    <a:pt x="2364457" y="924006"/>
                  </a:lnTo>
                  <a:lnTo>
                    <a:pt x="2438827" y="881875"/>
                  </a:lnTo>
                  <a:cubicBezTo>
                    <a:pt x="2440292" y="882974"/>
                    <a:pt x="2442124" y="883707"/>
                    <a:pt x="2443955" y="883707"/>
                  </a:cubicBezTo>
                  <a:lnTo>
                    <a:pt x="2444688" y="883707"/>
                  </a:lnTo>
                  <a:cubicBezTo>
                    <a:pt x="2446520" y="883341"/>
                    <a:pt x="2447986" y="882608"/>
                    <a:pt x="2449085" y="881509"/>
                  </a:cubicBezTo>
                  <a:lnTo>
                    <a:pt x="2630430" y="971266"/>
                  </a:lnTo>
                  <a:lnTo>
                    <a:pt x="2550565" y="1124769"/>
                  </a:lnTo>
                  <a:lnTo>
                    <a:pt x="2446886" y="1137225"/>
                  </a:lnTo>
                  <a:close/>
                  <a:moveTo>
                    <a:pt x="2575477" y="910085"/>
                  </a:moveTo>
                  <a:lnTo>
                    <a:pt x="2534812" y="872350"/>
                  </a:lnTo>
                  <a:lnTo>
                    <a:pt x="2611746" y="866855"/>
                  </a:lnTo>
                  <a:lnTo>
                    <a:pt x="2630430" y="960642"/>
                  </a:lnTo>
                  <a:lnTo>
                    <a:pt x="2575477" y="910085"/>
                  </a:lnTo>
                  <a:close/>
                  <a:moveTo>
                    <a:pt x="2639956" y="858429"/>
                  </a:moveTo>
                  <a:lnTo>
                    <a:pt x="2642887" y="853300"/>
                  </a:lnTo>
                  <a:lnTo>
                    <a:pt x="2726416" y="853666"/>
                  </a:lnTo>
                  <a:lnTo>
                    <a:pt x="2639956" y="858429"/>
                  </a:lnTo>
                  <a:lnTo>
                    <a:pt x="2639956" y="858429"/>
                  </a:lnTo>
                  <a:close/>
                  <a:moveTo>
                    <a:pt x="2646184" y="846339"/>
                  </a:moveTo>
                  <a:lnTo>
                    <a:pt x="2737040" y="674885"/>
                  </a:lnTo>
                  <a:cubicBezTo>
                    <a:pt x="2737407" y="674885"/>
                    <a:pt x="2737773" y="675251"/>
                    <a:pt x="2738139" y="675251"/>
                  </a:cubicBezTo>
                  <a:lnTo>
                    <a:pt x="2738872" y="675251"/>
                  </a:lnTo>
                  <a:cubicBezTo>
                    <a:pt x="2738872" y="675251"/>
                    <a:pt x="2738872" y="675251"/>
                    <a:pt x="2739238" y="675251"/>
                  </a:cubicBezTo>
                  <a:lnTo>
                    <a:pt x="2830094" y="847438"/>
                  </a:lnTo>
                  <a:lnTo>
                    <a:pt x="2646184" y="846339"/>
                  </a:lnTo>
                  <a:close/>
                  <a:moveTo>
                    <a:pt x="2638857" y="846339"/>
                  </a:moveTo>
                  <a:lnTo>
                    <a:pt x="2619806" y="846339"/>
                  </a:lnTo>
                  <a:cubicBezTo>
                    <a:pt x="2619440" y="845973"/>
                    <a:pt x="2619440" y="845606"/>
                    <a:pt x="2619074" y="845240"/>
                  </a:cubicBezTo>
                  <a:lnTo>
                    <a:pt x="2708098" y="715916"/>
                  </a:lnTo>
                  <a:lnTo>
                    <a:pt x="2638857" y="846339"/>
                  </a:lnTo>
                  <a:close/>
                  <a:moveTo>
                    <a:pt x="2533346" y="806040"/>
                  </a:moveTo>
                  <a:lnTo>
                    <a:pt x="2496711" y="787722"/>
                  </a:lnTo>
                  <a:lnTo>
                    <a:pt x="2471066" y="687341"/>
                  </a:lnTo>
                  <a:lnTo>
                    <a:pt x="2598191" y="839012"/>
                  </a:lnTo>
                  <a:lnTo>
                    <a:pt x="2533346" y="806040"/>
                  </a:lnTo>
                  <a:close/>
                  <a:moveTo>
                    <a:pt x="2460075" y="679281"/>
                  </a:moveTo>
                  <a:cubicBezTo>
                    <a:pt x="2458976" y="687707"/>
                    <a:pt x="2456778" y="704193"/>
                    <a:pt x="2454580" y="720679"/>
                  </a:cubicBezTo>
                  <a:lnTo>
                    <a:pt x="2451283" y="746690"/>
                  </a:lnTo>
                  <a:lnTo>
                    <a:pt x="2421974" y="696866"/>
                  </a:lnTo>
                  <a:lnTo>
                    <a:pt x="2460075" y="679281"/>
                  </a:lnTo>
                  <a:close/>
                  <a:moveTo>
                    <a:pt x="2329653" y="726174"/>
                  </a:moveTo>
                  <a:lnTo>
                    <a:pt x="2335148" y="700530"/>
                  </a:lnTo>
                  <a:cubicBezTo>
                    <a:pt x="2338812" y="684044"/>
                    <a:pt x="2342109" y="667924"/>
                    <a:pt x="2343574" y="659498"/>
                  </a:cubicBezTo>
                  <a:lnTo>
                    <a:pt x="2373615" y="688440"/>
                  </a:lnTo>
                  <a:lnTo>
                    <a:pt x="2329653" y="726174"/>
                  </a:lnTo>
                  <a:close/>
                  <a:moveTo>
                    <a:pt x="2273234" y="750354"/>
                  </a:moveTo>
                  <a:lnTo>
                    <a:pt x="2160763" y="765374"/>
                  </a:lnTo>
                  <a:lnTo>
                    <a:pt x="2330385" y="663161"/>
                  </a:lnTo>
                  <a:lnTo>
                    <a:pt x="2273234" y="750354"/>
                  </a:lnTo>
                  <a:close/>
                  <a:moveTo>
                    <a:pt x="2138782" y="765374"/>
                  </a:moveTo>
                  <a:lnTo>
                    <a:pt x="2120464" y="759146"/>
                  </a:lnTo>
                  <a:lnTo>
                    <a:pt x="2097750" y="613337"/>
                  </a:lnTo>
                  <a:lnTo>
                    <a:pt x="2139880" y="764642"/>
                  </a:lnTo>
                  <a:cubicBezTo>
                    <a:pt x="2139148" y="764642"/>
                    <a:pt x="2138782" y="765008"/>
                    <a:pt x="2138782" y="765374"/>
                  </a:cubicBezTo>
                  <a:close/>
                  <a:moveTo>
                    <a:pt x="2081264" y="564978"/>
                  </a:moveTo>
                  <a:cubicBezTo>
                    <a:pt x="2081997" y="565344"/>
                    <a:pt x="2082729" y="565344"/>
                    <a:pt x="2083095" y="565344"/>
                  </a:cubicBezTo>
                  <a:lnTo>
                    <a:pt x="2113137" y="756582"/>
                  </a:lnTo>
                  <a:lnTo>
                    <a:pt x="1938752" y="697599"/>
                  </a:lnTo>
                  <a:lnTo>
                    <a:pt x="2081264" y="564978"/>
                  </a:lnTo>
                  <a:cubicBezTo>
                    <a:pt x="2080897" y="564612"/>
                    <a:pt x="2080897" y="564978"/>
                    <a:pt x="2081264" y="564978"/>
                  </a:cubicBezTo>
                  <a:lnTo>
                    <a:pt x="2081264" y="564978"/>
                  </a:lnTo>
                  <a:close/>
                  <a:moveTo>
                    <a:pt x="2114236" y="764275"/>
                  </a:moveTo>
                  <a:lnTo>
                    <a:pt x="2115335" y="770137"/>
                  </a:lnTo>
                  <a:lnTo>
                    <a:pt x="2035469" y="737532"/>
                  </a:lnTo>
                  <a:lnTo>
                    <a:pt x="2114236" y="764275"/>
                  </a:lnTo>
                  <a:close/>
                  <a:moveTo>
                    <a:pt x="2210221" y="818130"/>
                  </a:moveTo>
                  <a:lnTo>
                    <a:pt x="2091155" y="870519"/>
                  </a:lnTo>
                  <a:lnTo>
                    <a:pt x="2139148" y="787722"/>
                  </a:lnTo>
                  <a:lnTo>
                    <a:pt x="2210221" y="818130"/>
                  </a:lnTo>
                  <a:close/>
                  <a:moveTo>
                    <a:pt x="2086759" y="880776"/>
                  </a:moveTo>
                  <a:lnTo>
                    <a:pt x="2287522" y="854765"/>
                  </a:lnTo>
                  <a:cubicBezTo>
                    <a:pt x="2288254" y="856231"/>
                    <a:pt x="2289720" y="857696"/>
                    <a:pt x="2291185" y="858429"/>
                  </a:cubicBezTo>
                  <a:cubicBezTo>
                    <a:pt x="2292285" y="859161"/>
                    <a:pt x="2293750" y="859161"/>
                    <a:pt x="2294849" y="859161"/>
                  </a:cubicBezTo>
                  <a:cubicBezTo>
                    <a:pt x="2295582" y="859161"/>
                    <a:pt x="2296681" y="858795"/>
                    <a:pt x="2297413" y="858429"/>
                  </a:cubicBezTo>
                  <a:lnTo>
                    <a:pt x="2354198" y="922541"/>
                  </a:lnTo>
                  <a:lnTo>
                    <a:pt x="2260045" y="975663"/>
                  </a:lnTo>
                  <a:cubicBezTo>
                    <a:pt x="2259313" y="974930"/>
                    <a:pt x="2258213" y="974563"/>
                    <a:pt x="2257114" y="974563"/>
                  </a:cubicBezTo>
                  <a:lnTo>
                    <a:pt x="2257114" y="974563"/>
                  </a:lnTo>
                  <a:cubicBezTo>
                    <a:pt x="2253817" y="974930"/>
                    <a:pt x="2251253" y="977861"/>
                    <a:pt x="2251253" y="981524"/>
                  </a:cubicBezTo>
                  <a:cubicBezTo>
                    <a:pt x="2251619" y="984821"/>
                    <a:pt x="2254184" y="987386"/>
                    <a:pt x="2257481" y="987386"/>
                  </a:cubicBezTo>
                  <a:lnTo>
                    <a:pt x="2258213" y="987386"/>
                  </a:lnTo>
                  <a:lnTo>
                    <a:pt x="2329653" y="1065420"/>
                  </a:lnTo>
                  <a:lnTo>
                    <a:pt x="2254916" y="1106085"/>
                  </a:lnTo>
                  <a:lnTo>
                    <a:pt x="2245025" y="1110481"/>
                  </a:lnTo>
                  <a:cubicBezTo>
                    <a:pt x="2245025" y="1110481"/>
                    <a:pt x="2245025" y="1110115"/>
                    <a:pt x="2244658" y="1110115"/>
                  </a:cubicBezTo>
                  <a:cubicBezTo>
                    <a:pt x="2242094" y="1109382"/>
                    <a:pt x="2239529" y="1109749"/>
                    <a:pt x="2237698" y="1111214"/>
                  </a:cubicBezTo>
                  <a:lnTo>
                    <a:pt x="2228172" y="1106818"/>
                  </a:lnTo>
                  <a:lnTo>
                    <a:pt x="2230371" y="1088866"/>
                  </a:lnTo>
                  <a:cubicBezTo>
                    <a:pt x="2230737" y="1088500"/>
                    <a:pt x="2231103" y="1088866"/>
                    <a:pt x="2231469" y="1088500"/>
                  </a:cubicBezTo>
                  <a:cubicBezTo>
                    <a:pt x="2233668" y="1086302"/>
                    <a:pt x="2233668" y="1082638"/>
                    <a:pt x="2231469" y="1080806"/>
                  </a:cubicBezTo>
                  <a:cubicBezTo>
                    <a:pt x="2231469" y="1080806"/>
                    <a:pt x="2231469" y="1080806"/>
                    <a:pt x="2231469" y="1080806"/>
                  </a:cubicBezTo>
                  <a:cubicBezTo>
                    <a:pt x="2229271" y="1078608"/>
                    <a:pt x="2225974" y="1078608"/>
                    <a:pt x="2223410" y="1080806"/>
                  </a:cubicBezTo>
                  <a:cubicBezTo>
                    <a:pt x="2222310" y="1081906"/>
                    <a:pt x="2221578" y="1083371"/>
                    <a:pt x="2221944" y="1084836"/>
                  </a:cubicBezTo>
                  <a:lnTo>
                    <a:pt x="2206924" y="1096926"/>
                  </a:lnTo>
                  <a:lnTo>
                    <a:pt x="2112404" y="1051864"/>
                  </a:lnTo>
                  <a:lnTo>
                    <a:pt x="2086759" y="880776"/>
                  </a:lnTo>
                  <a:close/>
                  <a:moveTo>
                    <a:pt x="2231103" y="1117076"/>
                  </a:moveTo>
                  <a:lnTo>
                    <a:pt x="2226707" y="1119274"/>
                  </a:lnTo>
                  <a:lnTo>
                    <a:pt x="2227073" y="1115610"/>
                  </a:lnTo>
                  <a:lnTo>
                    <a:pt x="2231103" y="1117076"/>
                  </a:lnTo>
                  <a:close/>
                  <a:moveTo>
                    <a:pt x="2233301" y="1123670"/>
                  </a:moveTo>
                  <a:lnTo>
                    <a:pt x="2224142" y="1137225"/>
                  </a:lnTo>
                  <a:lnTo>
                    <a:pt x="2225241" y="1127334"/>
                  </a:lnTo>
                  <a:lnTo>
                    <a:pt x="2233301" y="1123670"/>
                  </a:lnTo>
                  <a:close/>
                  <a:moveTo>
                    <a:pt x="1644202" y="1270945"/>
                  </a:moveTo>
                  <a:lnTo>
                    <a:pt x="1629914" y="1262885"/>
                  </a:lnTo>
                  <a:lnTo>
                    <a:pt x="1638706" y="1262519"/>
                  </a:lnTo>
                  <a:lnTo>
                    <a:pt x="1644202" y="1270945"/>
                  </a:lnTo>
                  <a:close/>
                  <a:moveTo>
                    <a:pt x="1629548" y="1255924"/>
                  </a:moveTo>
                  <a:lnTo>
                    <a:pt x="1632478" y="1252627"/>
                  </a:lnTo>
                  <a:lnTo>
                    <a:pt x="1634310" y="1255558"/>
                  </a:lnTo>
                  <a:lnTo>
                    <a:pt x="1629548" y="1255924"/>
                  </a:lnTo>
                  <a:close/>
                  <a:moveTo>
                    <a:pt x="1642370" y="1227349"/>
                  </a:moveTo>
                  <a:lnTo>
                    <a:pt x="1623319" y="1222953"/>
                  </a:lnTo>
                  <a:lnTo>
                    <a:pt x="1623319" y="1222953"/>
                  </a:lnTo>
                  <a:cubicBezTo>
                    <a:pt x="1622587" y="1221487"/>
                    <a:pt x="1621488" y="1220754"/>
                    <a:pt x="1620022" y="1220021"/>
                  </a:cubicBezTo>
                  <a:cubicBezTo>
                    <a:pt x="1619289" y="1220021"/>
                    <a:pt x="1618923" y="1219655"/>
                    <a:pt x="1618190" y="1219655"/>
                  </a:cubicBezTo>
                  <a:cubicBezTo>
                    <a:pt x="1615992" y="1219655"/>
                    <a:pt x="1613794" y="1221121"/>
                    <a:pt x="1613062" y="1223319"/>
                  </a:cubicBezTo>
                  <a:cubicBezTo>
                    <a:pt x="1611962" y="1226250"/>
                    <a:pt x="1613794" y="1229180"/>
                    <a:pt x="1616359" y="1230280"/>
                  </a:cubicBezTo>
                  <a:cubicBezTo>
                    <a:pt x="1616359" y="1230280"/>
                    <a:pt x="1616359" y="1230280"/>
                    <a:pt x="1616725" y="1230280"/>
                  </a:cubicBezTo>
                  <a:lnTo>
                    <a:pt x="1617824" y="1230646"/>
                  </a:lnTo>
                  <a:lnTo>
                    <a:pt x="1627716" y="1245300"/>
                  </a:lnTo>
                  <a:lnTo>
                    <a:pt x="1621121" y="1253726"/>
                  </a:lnTo>
                  <a:cubicBezTo>
                    <a:pt x="1618557" y="1252993"/>
                    <a:pt x="1615992" y="1254093"/>
                    <a:pt x="1614161" y="1255558"/>
                  </a:cubicBezTo>
                  <a:cubicBezTo>
                    <a:pt x="1614161" y="1255558"/>
                    <a:pt x="1614161" y="1255924"/>
                    <a:pt x="1614161" y="1255924"/>
                  </a:cubicBezTo>
                  <a:lnTo>
                    <a:pt x="1602803" y="1256291"/>
                  </a:lnTo>
                  <a:lnTo>
                    <a:pt x="1518175" y="1252627"/>
                  </a:lnTo>
                  <a:lnTo>
                    <a:pt x="1548217" y="1151147"/>
                  </a:lnTo>
                  <a:cubicBezTo>
                    <a:pt x="1551514" y="1150048"/>
                    <a:pt x="1552979" y="1146384"/>
                    <a:pt x="1551880" y="1143087"/>
                  </a:cubicBezTo>
                  <a:cubicBezTo>
                    <a:pt x="1551880" y="1143087"/>
                    <a:pt x="1551880" y="1143087"/>
                    <a:pt x="1551880" y="1143087"/>
                  </a:cubicBezTo>
                  <a:cubicBezTo>
                    <a:pt x="1550415" y="1139790"/>
                    <a:pt x="1547118" y="1138324"/>
                    <a:pt x="1543820" y="1139423"/>
                  </a:cubicBezTo>
                  <a:cubicBezTo>
                    <a:pt x="1542721" y="1139790"/>
                    <a:pt x="1541989" y="1140889"/>
                    <a:pt x="1541256" y="1141622"/>
                  </a:cubicBezTo>
                  <a:lnTo>
                    <a:pt x="1433547" y="1135027"/>
                  </a:lnTo>
                  <a:lnTo>
                    <a:pt x="1456261" y="1052231"/>
                  </a:lnTo>
                  <a:cubicBezTo>
                    <a:pt x="1458460" y="1051864"/>
                    <a:pt x="1460291" y="1051132"/>
                    <a:pt x="1461757" y="1049666"/>
                  </a:cubicBezTo>
                  <a:cubicBezTo>
                    <a:pt x="1462856" y="1048201"/>
                    <a:pt x="1463222" y="1046735"/>
                    <a:pt x="1463222" y="1044904"/>
                  </a:cubicBezTo>
                  <a:lnTo>
                    <a:pt x="1654826" y="980059"/>
                  </a:lnTo>
                  <a:lnTo>
                    <a:pt x="1706848" y="1145285"/>
                  </a:lnTo>
                  <a:lnTo>
                    <a:pt x="1642370" y="1227349"/>
                  </a:lnTo>
                  <a:close/>
                  <a:moveTo>
                    <a:pt x="1517076" y="978227"/>
                  </a:moveTo>
                  <a:lnTo>
                    <a:pt x="1567633" y="919976"/>
                  </a:lnTo>
                  <a:lnTo>
                    <a:pt x="1647133" y="973098"/>
                  </a:lnTo>
                  <a:lnTo>
                    <a:pt x="1517076" y="978227"/>
                  </a:lnTo>
                  <a:close/>
                  <a:moveTo>
                    <a:pt x="1579723" y="887737"/>
                  </a:moveTo>
                  <a:lnTo>
                    <a:pt x="1639073" y="829120"/>
                  </a:lnTo>
                  <a:lnTo>
                    <a:pt x="1581555" y="893599"/>
                  </a:lnTo>
                  <a:lnTo>
                    <a:pt x="1579723" y="887737"/>
                  </a:lnTo>
                  <a:close/>
                  <a:moveTo>
                    <a:pt x="1577525" y="880410"/>
                  </a:moveTo>
                  <a:lnTo>
                    <a:pt x="1520740" y="694668"/>
                  </a:lnTo>
                  <a:cubicBezTo>
                    <a:pt x="1521106" y="694301"/>
                    <a:pt x="1521839" y="694301"/>
                    <a:pt x="1522572" y="693935"/>
                  </a:cubicBezTo>
                  <a:cubicBezTo>
                    <a:pt x="1523304" y="693569"/>
                    <a:pt x="1522572" y="693569"/>
                    <a:pt x="1522572" y="693569"/>
                  </a:cubicBezTo>
                  <a:lnTo>
                    <a:pt x="1708680" y="751087"/>
                  </a:lnTo>
                  <a:lnTo>
                    <a:pt x="1577525" y="880410"/>
                  </a:lnTo>
                  <a:close/>
                  <a:moveTo>
                    <a:pt x="1572030" y="885905"/>
                  </a:moveTo>
                  <a:lnTo>
                    <a:pt x="1558108" y="899460"/>
                  </a:lnTo>
                  <a:cubicBezTo>
                    <a:pt x="1557742" y="899460"/>
                    <a:pt x="1557376" y="899094"/>
                    <a:pt x="1557009" y="899094"/>
                  </a:cubicBezTo>
                  <a:lnTo>
                    <a:pt x="1528433" y="744859"/>
                  </a:lnTo>
                  <a:lnTo>
                    <a:pt x="1572030" y="885905"/>
                  </a:lnTo>
                  <a:close/>
                  <a:moveTo>
                    <a:pt x="1430616" y="944889"/>
                  </a:moveTo>
                  <a:lnTo>
                    <a:pt x="1341226" y="891767"/>
                  </a:lnTo>
                  <a:lnTo>
                    <a:pt x="1538325" y="908986"/>
                  </a:lnTo>
                  <a:lnTo>
                    <a:pt x="1430616" y="944889"/>
                  </a:lnTo>
                  <a:close/>
                  <a:moveTo>
                    <a:pt x="1327671" y="894332"/>
                  </a:moveTo>
                  <a:cubicBezTo>
                    <a:pt x="1332800" y="901292"/>
                    <a:pt x="1342691" y="914115"/>
                    <a:pt x="1353315" y="927304"/>
                  </a:cubicBezTo>
                  <a:lnTo>
                    <a:pt x="1369435" y="947819"/>
                  </a:lnTo>
                  <a:lnTo>
                    <a:pt x="1313383" y="933165"/>
                  </a:lnTo>
                  <a:lnTo>
                    <a:pt x="1327671" y="894332"/>
                  </a:lnTo>
                  <a:close/>
                  <a:moveTo>
                    <a:pt x="1269054" y="1019625"/>
                  </a:moveTo>
                  <a:lnTo>
                    <a:pt x="1254766" y="997644"/>
                  </a:lnTo>
                  <a:cubicBezTo>
                    <a:pt x="1245607" y="983356"/>
                    <a:pt x="1236448" y="969801"/>
                    <a:pt x="1231685" y="962474"/>
                  </a:cubicBezTo>
                  <a:lnTo>
                    <a:pt x="1273450" y="961741"/>
                  </a:lnTo>
                  <a:lnTo>
                    <a:pt x="1269054" y="1019625"/>
                  </a:lnTo>
                  <a:close/>
                  <a:moveTo>
                    <a:pt x="1245973" y="1076410"/>
                  </a:moveTo>
                  <a:lnTo>
                    <a:pt x="1177099" y="1166900"/>
                  </a:lnTo>
                  <a:lnTo>
                    <a:pt x="1224725" y="974930"/>
                  </a:lnTo>
                  <a:lnTo>
                    <a:pt x="1245973" y="1076410"/>
                  </a:lnTo>
                  <a:close/>
                  <a:moveTo>
                    <a:pt x="1161712" y="1182287"/>
                  </a:moveTo>
                  <a:lnTo>
                    <a:pt x="1144493" y="1190713"/>
                  </a:lnTo>
                  <a:lnTo>
                    <a:pt x="1025061" y="1103887"/>
                  </a:lnTo>
                  <a:lnTo>
                    <a:pt x="1161712" y="1180822"/>
                  </a:lnTo>
                  <a:cubicBezTo>
                    <a:pt x="1161712" y="1181554"/>
                    <a:pt x="1161345" y="1181921"/>
                    <a:pt x="1161712" y="1182287"/>
                  </a:cubicBezTo>
                  <a:lnTo>
                    <a:pt x="1161712" y="1182287"/>
                  </a:lnTo>
                  <a:close/>
                  <a:moveTo>
                    <a:pt x="978900" y="1081539"/>
                  </a:moveTo>
                  <a:cubicBezTo>
                    <a:pt x="978900" y="1081539"/>
                    <a:pt x="978900" y="1081539"/>
                    <a:pt x="978900" y="1081539"/>
                  </a:cubicBezTo>
                  <a:cubicBezTo>
                    <a:pt x="979267" y="1081539"/>
                    <a:pt x="979999" y="1080440"/>
                    <a:pt x="980732" y="1080074"/>
                  </a:cubicBezTo>
                  <a:lnTo>
                    <a:pt x="1137532" y="1194377"/>
                  </a:lnTo>
                  <a:lnTo>
                    <a:pt x="972672" y="1276074"/>
                  </a:lnTo>
                  <a:lnTo>
                    <a:pt x="978900" y="1081539"/>
                  </a:lnTo>
                  <a:close/>
                  <a:moveTo>
                    <a:pt x="1143760" y="1198773"/>
                  </a:moveTo>
                  <a:lnTo>
                    <a:pt x="1148523" y="1202436"/>
                  </a:lnTo>
                  <a:lnTo>
                    <a:pt x="1068657" y="1236141"/>
                  </a:lnTo>
                  <a:lnTo>
                    <a:pt x="1143760" y="1198773"/>
                  </a:lnTo>
                  <a:close/>
                  <a:moveTo>
                    <a:pt x="1249637" y="1169098"/>
                  </a:moveTo>
                  <a:lnTo>
                    <a:pt x="1202377" y="1290362"/>
                  </a:lnTo>
                  <a:lnTo>
                    <a:pt x="1177831" y="1197674"/>
                  </a:lnTo>
                  <a:lnTo>
                    <a:pt x="1249637" y="1169098"/>
                  </a:lnTo>
                  <a:close/>
                  <a:moveTo>
                    <a:pt x="1330235" y="1140156"/>
                  </a:moveTo>
                  <a:cubicBezTo>
                    <a:pt x="1330968" y="1140523"/>
                    <a:pt x="1331700" y="1140523"/>
                    <a:pt x="1332067" y="1140889"/>
                  </a:cubicBezTo>
                  <a:cubicBezTo>
                    <a:pt x="1333166" y="1140889"/>
                    <a:pt x="1334265" y="1140523"/>
                    <a:pt x="1335364" y="1140156"/>
                  </a:cubicBezTo>
                  <a:cubicBezTo>
                    <a:pt x="1337196" y="1139423"/>
                    <a:pt x="1339028" y="1137958"/>
                    <a:pt x="1339760" y="1135760"/>
                  </a:cubicBezTo>
                  <a:lnTo>
                    <a:pt x="1425121" y="1140889"/>
                  </a:lnTo>
                  <a:lnTo>
                    <a:pt x="1396179" y="1244934"/>
                  </a:lnTo>
                  <a:cubicBezTo>
                    <a:pt x="1395080" y="1245300"/>
                    <a:pt x="1393981" y="1245666"/>
                    <a:pt x="1393248" y="1246399"/>
                  </a:cubicBezTo>
                  <a:cubicBezTo>
                    <a:pt x="1391050" y="1248964"/>
                    <a:pt x="1391417" y="1252993"/>
                    <a:pt x="1393981" y="1255192"/>
                  </a:cubicBezTo>
                  <a:cubicBezTo>
                    <a:pt x="1396545" y="1257390"/>
                    <a:pt x="1400575" y="1257024"/>
                    <a:pt x="1402773" y="1254459"/>
                  </a:cubicBezTo>
                  <a:lnTo>
                    <a:pt x="1402773" y="1254459"/>
                  </a:lnTo>
                  <a:lnTo>
                    <a:pt x="1508650" y="1258855"/>
                  </a:lnTo>
                  <a:lnTo>
                    <a:pt x="1484471" y="1339820"/>
                  </a:lnTo>
                  <a:lnTo>
                    <a:pt x="1480441" y="1350444"/>
                  </a:lnTo>
                  <a:cubicBezTo>
                    <a:pt x="1480441" y="1350444"/>
                    <a:pt x="1480074" y="1350444"/>
                    <a:pt x="1480074" y="1350444"/>
                  </a:cubicBezTo>
                  <a:cubicBezTo>
                    <a:pt x="1477876" y="1351543"/>
                    <a:pt x="1476045" y="1353741"/>
                    <a:pt x="1476045" y="1356306"/>
                  </a:cubicBezTo>
                  <a:lnTo>
                    <a:pt x="1465787" y="1359969"/>
                  </a:lnTo>
                  <a:lnTo>
                    <a:pt x="1454796" y="1345682"/>
                  </a:lnTo>
                  <a:cubicBezTo>
                    <a:pt x="1454796" y="1345315"/>
                    <a:pt x="1455162" y="1344949"/>
                    <a:pt x="1455162" y="1344582"/>
                  </a:cubicBezTo>
                  <a:cubicBezTo>
                    <a:pt x="1454796" y="1341652"/>
                    <a:pt x="1452231" y="1339087"/>
                    <a:pt x="1449301" y="1339453"/>
                  </a:cubicBezTo>
                  <a:cubicBezTo>
                    <a:pt x="1446736" y="1339820"/>
                    <a:pt x="1444538" y="1342018"/>
                    <a:pt x="1444172" y="1344582"/>
                  </a:cubicBezTo>
                  <a:cubicBezTo>
                    <a:pt x="1444172" y="1346048"/>
                    <a:pt x="1444904" y="1347513"/>
                    <a:pt x="1445637" y="1348612"/>
                  </a:cubicBezTo>
                  <a:lnTo>
                    <a:pt x="1445637" y="1348612"/>
                  </a:lnTo>
                  <a:lnTo>
                    <a:pt x="1443439" y="1368029"/>
                  </a:lnTo>
                  <a:lnTo>
                    <a:pt x="1344889" y="1403199"/>
                  </a:lnTo>
                  <a:lnTo>
                    <a:pt x="1205674" y="1300253"/>
                  </a:lnTo>
                  <a:lnTo>
                    <a:pt x="1330235" y="1140156"/>
                  </a:lnTo>
                  <a:close/>
                  <a:moveTo>
                    <a:pt x="1475678" y="1365831"/>
                  </a:moveTo>
                  <a:lnTo>
                    <a:pt x="1473847" y="1370594"/>
                  </a:lnTo>
                  <a:lnTo>
                    <a:pt x="1471648" y="1367663"/>
                  </a:lnTo>
                  <a:lnTo>
                    <a:pt x="1475678" y="1365831"/>
                  </a:lnTo>
                  <a:close/>
                  <a:moveTo>
                    <a:pt x="1481906" y="1368395"/>
                  </a:moveTo>
                  <a:lnTo>
                    <a:pt x="1484837" y="1384515"/>
                  </a:lnTo>
                  <a:lnTo>
                    <a:pt x="1478609" y="1376455"/>
                  </a:lnTo>
                  <a:lnTo>
                    <a:pt x="1481906" y="1368395"/>
                  </a:lnTo>
                  <a:close/>
                  <a:moveTo>
                    <a:pt x="1169405" y="1889353"/>
                  </a:moveTo>
                  <a:lnTo>
                    <a:pt x="1153652" y="1893749"/>
                  </a:lnTo>
                  <a:lnTo>
                    <a:pt x="1159513" y="1887521"/>
                  </a:lnTo>
                  <a:lnTo>
                    <a:pt x="1169405" y="1889353"/>
                  </a:lnTo>
                  <a:close/>
                  <a:moveTo>
                    <a:pt x="1148523" y="1889353"/>
                  </a:moveTo>
                  <a:lnTo>
                    <a:pt x="1148523" y="1884957"/>
                  </a:lnTo>
                  <a:lnTo>
                    <a:pt x="1152186" y="1885690"/>
                  </a:lnTo>
                  <a:lnTo>
                    <a:pt x="1148523" y="1889353"/>
                  </a:lnTo>
                  <a:close/>
                  <a:moveTo>
                    <a:pt x="1137532" y="1860045"/>
                  </a:moveTo>
                  <a:lnTo>
                    <a:pt x="1121046" y="1870302"/>
                  </a:lnTo>
                  <a:cubicBezTo>
                    <a:pt x="1119581" y="1869936"/>
                    <a:pt x="1118115" y="1869936"/>
                    <a:pt x="1116650" y="1870669"/>
                  </a:cubicBezTo>
                  <a:cubicBezTo>
                    <a:pt x="1114085" y="1872134"/>
                    <a:pt x="1112986" y="1875431"/>
                    <a:pt x="1114452" y="1878362"/>
                  </a:cubicBezTo>
                  <a:cubicBezTo>
                    <a:pt x="1115551" y="1880194"/>
                    <a:pt x="1117383" y="1881293"/>
                    <a:pt x="1119214" y="1881293"/>
                  </a:cubicBezTo>
                  <a:cubicBezTo>
                    <a:pt x="1119947" y="1881293"/>
                    <a:pt x="1121046" y="1880927"/>
                    <a:pt x="1121779" y="1880560"/>
                  </a:cubicBezTo>
                  <a:cubicBezTo>
                    <a:pt x="1122145" y="1880560"/>
                    <a:pt x="1122145" y="1879828"/>
                    <a:pt x="1122512" y="1879828"/>
                  </a:cubicBezTo>
                  <a:lnTo>
                    <a:pt x="1140097" y="1883491"/>
                  </a:lnTo>
                  <a:lnTo>
                    <a:pt x="1141196" y="1894115"/>
                  </a:lnTo>
                  <a:cubicBezTo>
                    <a:pt x="1138998" y="1895581"/>
                    <a:pt x="1137532" y="1897779"/>
                    <a:pt x="1137899" y="1900344"/>
                  </a:cubicBezTo>
                  <a:cubicBezTo>
                    <a:pt x="1137899" y="1900344"/>
                    <a:pt x="1137899" y="1900710"/>
                    <a:pt x="1137899" y="1900710"/>
                  </a:cubicBezTo>
                  <a:lnTo>
                    <a:pt x="1130205" y="1908770"/>
                  </a:lnTo>
                  <a:lnTo>
                    <a:pt x="1067192" y="1966288"/>
                  </a:lnTo>
                  <a:lnTo>
                    <a:pt x="1016635" y="1873233"/>
                  </a:lnTo>
                  <a:lnTo>
                    <a:pt x="1016635" y="1873233"/>
                  </a:lnTo>
                  <a:cubicBezTo>
                    <a:pt x="1017367" y="1871768"/>
                    <a:pt x="1017367" y="1869936"/>
                    <a:pt x="1016635" y="1868471"/>
                  </a:cubicBezTo>
                  <a:cubicBezTo>
                    <a:pt x="1015169" y="1865173"/>
                    <a:pt x="1011506" y="1863708"/>
                    <a:pt x="1008209" y="1864807"/>
                  </a:cubicBezTo>
                  <a:cubicBezTo>
                    <a:pt x="1006743" y="1865540"/>
                    <a:pt x="1005278" y="1866639"/>
                    <a:pt x="1004912" y="1868104"/>
                  </a:cubicBezTo>
                  <a:cubicBezTo>
                    <a:pt x="1004545" y="1869204"/>
                    <a:pt x="1004545" y="1870302"/>
                    <a:pt x="1004912" y="1871402"/>
                  </a:cubicBezTo>
                  <a:lnTo>
                    <a:pt x="923947" y="1942841"/>
                  </a:lnTo>
                  <a:lnTo>
                    <a:pt x="881816" y="1868471"/>
                  </a:lnTo>
                  <a:cubicBezTo>
                    <a:pt x="883281" y="1866639"/>
                    <a:pt x="884014" y="1864807"/>
                    <a:pt x="883648" y="1862609"/>
                  </a:cubicBezTo>
                  <a:cubicBezTo>
                    <a:pt x="883281" y="1860777"/>
                    <a:pt x="882549" y="1859312"/>
                    <a:pt x="881450" y="1858213"/>
                  </a:cubicBezTo>
                  <a:lnTo>
                    <a:pt x="971207" y="1676867"/>
                  </a:lnTo>
                  <a:lnTo>
                    <a:pt x="1125076" y="1756732"/>
                  </a:lnTo>
                  <a:lnTo>
                    <a:pt x="1137532" y="1860045"/>
                  </a:lnTo>
                  <a:close/>
                  <a:moveTo>
                    <a:pt x="872657" y="1772119"/>
                  </a:moveTo>
                  <a:lnTo>
                    <a:pt x="867162" y="1695185"/>
                  </a:lnTo>
                  <a:lnTo>
                    <a:pt x="960949" y="1676500"/>
                  </a:lnTo>
                  <a:lnTo>
                    <a:pt x="872657" y="1772119"/>
                  </a:lnTo>
                  <a:close/>
                  <a:moveTo>
                    <a:pt x="853240" y="1664044"/>
                  </a:moveTo>
                  <a:lnTo>
                    <a:pt x="853607" y="1580515"/>
                  </a:lnTo>
                  <a:lnTo>
                    <a:pt x="858369" y="1666609"/>
                  </a:lnTo>
                  <a:lnTo>
                    <a:pt x="853240" y="1664044"/>
                  </a:lnTo>
                  <a:close/>
                  <a:moveTo>
                    <a:pt x="847379" y="1476470"/>
                  </a:moveTo>
                  <a:lnTo>
                    <a:pt x="845913" y="1660381"/>
                  </a:lnTo>
                  <a:lnTo>
                    <a:pt x="674459" y="1569525"/>
                  </a:lnTo>
                  <a:cubicBezTo>
                    <a:pt x="674459" y="1568792"/>
                    <a:pt x="675192" y="1568426"/>
                    <a:pt x="675192" y="1567693"/>
                  </a:cubicBezTo>
                  <a:cubicBezTo>
                    <a:pt x="675192" y="1566960"/>
                    <a:pt x="675192" y="1567327"/>
                    <a:pt x="675192" y="1567327"/>
                  </a:cubicBezTo>
                  <a:lnTo>
                    <a:pt x="847379" y="1476470"/>
                  </a:lnTo>
                  <a:close/>
                  <a:moveTo>
                    <a:pt x="788029" y="1809854"/>
                  </a:moveTo>
                  <a:lnTo>
                    <a:pt x="687281" y="1835499"/>
                  </a:lnTo>
                  <a:lnTo>
                    <a:pt x="838586" y="1708373"/>
                  </a:lnTo>
                  <a:lnTo>
                    <a:pt x="788029" y="1809854"/>
                  </a:lnTo>
                  <a:close/>
                  <a:moveTo>
                    <a:pt x="726481" y="1977278"/>
                  </a:moveTo>
                  <a:lnTo>
                    <a:pt x="700837" y="1971783"/>
                  </a:lnTo>
                  <a:cubicBezTo>
                    <a:pt x="684351" y="1968120"/>
                    <a:pt x="668231" y="1965189"/>
                    <a:pt x="659805" y="1963357"/>
                  </a:cubicBezTo>
                  <a:lnTo>
                    <a:pt x="688747" y="1933316"/>
                  </a:lnTo>
                  <a:lnTo>
                    <a:pt x="726481" y="1977278"/>
                  </a:lnTo>
                  <a:close/>
                  <a:moveTo>
                    <a:pt x="750661" y="2033331"/>
                  </a:moveTo>
                  <a:lnTo>
                    <a:pt x="766048" y="2145802"/>
                  </a:lnTo>
                  <a:lnTo>
                    <a:pt x="663835" y="1976179"/>
                  </a:lnTo>
                  <a:lnTo>
                    <a:pt x="750661" y="2033331"/>
                  </a:lnTo>
                  <a:close/>
                  <a:moveTo>
                    <a:pt x="565285" y="2225667"/>
                  </a:moveTo>
                  <a:cubicBezTo>
                    <a:pt x="565651" y="2224935"/>
                    <a:pt x="565285" y="2224568"/>
                    <a:pt x="565285" y="2223835"/>
                  </a:cubicBezTo>
                  <a:lnTo>
                    <a:pt x="756889" y="2193794"/>
                  </a:lnTo>
                  <a:lnTo>
                    <a:pt x="697906" y="2368180"/>
                  </a:lnTo>
                  <a:lnTo>
                    <a:pt x="565285" y="2225667"/>
                  </a:lnTo>
                  <a:cubicBezTo>
                    <a:pt x="564919" y="2226033"/>
                    <a:pt x="564919" y="2225667"/>
                    <a:pt x="564919" y="2225667"/>
                  </a:cubicBezTo>
                  <a:lnTo>
                    <a:pt x="565285" y="2225667"/>
                  </a:lnTo>
                  <a:close/>
                  <a:moveTo>
                    <a:pt x="764582" y="2192329"/>
                  </a:moveTo>
                  <a:lnTo>
                    <a:pt x="770444" y="2191596"/>
                  </a:lnTo>
                  <a:lnTo>
                    <a:pt x="737838" y="2271462"/>
                  </a:lnTo>
                  <a:lnTo>
                    <a:pt x="764582" y="2192329"/>
                  </a:lnTo>
                  <a:close/>
                  <a:moveTo>
                    <a:pt x="818437" y="2096710"/>
                  </a:moveTo>
                  <a:lnTo>
                    <a:pt x="870825" y="2215776"/>
                  </a:lnTo>
                  <a:lnTo>
                    <a:pt x="788029" y="2167783"/>
                  </a:lnTo>
                  <a:lnTo>
                    <a:pt x="818437" y="2096710"/>
                  </a:lnTo>
                  <a:close/>
                  <a:moveTo>
                    <a:pt x="855072" y="2019776"/>
                  </a:moveTo>
                  <a:cubicBezTo>
                    <a:pt x="856538" y="2019043"/>
                    <a:pt x="858003" y="2017578"/>
                    <a:pt x="858736" y="2015746"/>
                  </a:cubicBezTo>
                  <a:cubicBezTo>
                    <a:pt x="859468" y="2013914"/>
                    <a:pt x="859468" y="2011349"/>
                    <a:pt x="858736" y="2009517"/>
                  </a:cubicBezTo>
                  <a:lnTo>
                    <a:pt x="922848" y="1952732"/>
                  </a:lnTo>
                  <a:lnTo>
                    <a:pt x="975969" y="2046519"/>
                  </a:lnTo>
                  <a:cubicBezTo>
                    <a:pt x="975237" y="2047618"/>
                    <a:pt x="974870" y="2048351"/>
                    <a:pt x="974870" y="2049450"/>
                  </a:cubicBezTo>
                  <a:cubicBezTo>
                    <a:pt x="975237" y="2052748"/>
                    <a:pt x="977801" y="2055312"/>
                    <a:pt x="981098" y="2055312"/>
                  </a:cubicBezTo>
                  <a:lnTo>
                    <a:pt x="981831" y="2055312"/>
                  </a:lnTo>
                  <a:cubicBezTo>
                    <a:pt x="985128" y="2054946"/>
                    <a:pt x="988059" y="2052015"/>
                    <a:pt x="987693" y="2048351"/>
                  </a:cubicBezTo>
                  <a:lnTo>
                    <a:pt x="987693" y="2048351"/>
                  </a:lnTo>
                  <a:lnTo>
                    <a:pt x="1065726" y="1976912"/>
                  </a:lnTo>
                  <a:lnTo>
                    <a:pt x="1106392" y="2051648"/>
                  </a:lnTo>
                  <a:lnTo>
                    <a:pt x="1110788" y="2061540"/>
                  </a:lnTo>
                  <a:cubicBezTo>
                    <a:pt x="1110788" y="2061540"/>
                    <a:pt x="1110422" y="2061540"/>
                    <a:pt x="1110422" y="2061906"/>
                  </a:cubicBezTo>
                  <a:cubicBezTo>
                    <a:pt x="1109323" y="2064471"/>
                    <a:pt x="1110055" y="2067035"/>
                    <a:pt x="1111521" y="2068867"/>
                  </a:cubicBezTo>
                  <a:lnTo>
                    <a:pt x="1107125" y="2078392"/>
                  </a:lnTo>
                  <a:lnTo>
                    <a:pt x="1089173" y="2076194"/>
                  </a:lnTo>
                  <a:cubicBezTo>
                    <a:pt x="1088807" y="2075828"/>
                    <a:pt x="1089173" y="2075461"/>
                    <a:pt x="1088807" y="2075095"/>
                  </a:cubicBezTo>
                  <a:cubicBezTo>
                    <a:pt x="1086609" y="2072897"/>
                    <a:pt x="1082945" y="2072897"/>
                    <a:pt x="1080747" y="2075095"/>
                  </a:cubicBezTo>
                  <a:cubicBezTo>
                    <a:pt x="1079648" y="2076194"/>
                    <a:pt x="1078915" y="2077659"/>
                    <a:pt x="1078915" y="2079125"/>
                  </a:cubicBezTo>
                  <a:cubicBezTo>
                    <a:pt x="1078915" y="2080590"/>
                    <a:pt x="1079282" y="2082056"/>
                    <a:pt x="1080381" y="2083155"/>
                  </a:cubicBezTo>
                  <a:cubicBezTo>
                    <a:pt x="1081480" y="2084254"/>
                    <a:pt x="1082945" y="2084987"/>
                    <a:pt x="1084411" y="2084620"/>
                  </a:cubicBezTo>
                  <a:lnTo>
                    <a:pt x="1084411" y="2084620"/>
                  </a:lnTo>
                  <a:lnTo>
                    <a:pt x="1096500" y="2099641"/>
                  </a:lnTo>
                  <a:lnTo>
                    <a:pt x="1051439" y="2194161"/>
                  </a:lnTo>
                  <a:lnTo>
                    <a:pt x="879984" y="2219806"/>
                  </a:lnTo>
                  <a:lnTo>
                    <a:pt x="855072" y="2019776"/>
                  </a:lnTo>
                  <a:close/>
                  <a:moveTo>
                    <a:pt x="1117016" y="2075828"/>
                  </a:moveTo>
                  <a:lnTo>
                    <a:pt x="1119214" y="2080224"/>
                  </a:lnTo>
                  <a:lnTo>
                    <a:pt x="1115551" y="2079858"/>
                  </a:lnTo>
                  <a:lnTo>
                    <a:pt x="1117016" y="2075828"/>
                  </a:lnTo>
                  <a:close/>
                  <a:moveTo>
                    <a:pt x="1123244" y="2073263"/>
                  </a:moveTo>
                  <a:lnTo>
                    <a:pt x="1136800" y="2082422"/>
                  </a:lnTo>
                  <a:lnTo>
                    <a:pt x="1126908" y="2081323"/>
                  </a:lnTo>
                  <a:lnTo>
                    <a:pt x="1123244" y="2073263"/>
                  </a:lnTo>
                  <a:close/>
                  <a:moveTo>
                    <a:pt x="1270886" y="2662729"/>
                  </a:moveTo>
                  <a:lnTo>
                    <a:pt x="1262826" y="2676651"/>
                  </a:lnTo>
                  <a:lnTo>
                    <a:pt x="1262459" y="2667858"/>
                  </a:lnTo>
                  <a:lnTo>
                    <a:pt x="1270886" y="2662729"/>
                  </a:lnTo>
                  <a:close/>
                  <a:moveTo>
                    <a:pt x="1255865" y="2677384"/>
                  </a:moveTo>
                  <a:lnTo>
                    <a:pt x="1252568" y="2674453"/>
                  </a:lnTo>
                  <a:lnTo>
                    <a:pt x="1255499" y="2672621"/>
                  </a:lnTo>
                  <a:lnTo>
                    <a:pt x="1255865" y="2677384"/>
                  </a:lnTo>
                  <a:close/>
                  <a:moveTo>
                    <a:pt x="1222893" y="2683245"/>
                  </a:moveTo>
                  <a:cubicBezTo>
                    <a:pt x="1221428" y="2683978"/>
                    <a:pt x="1220329" y="2685077"/>
                    <a:pt x="1219962" y="2686176"/>
                  </a:cubicBezTo>
                  <a:cubicBezTo>
                    <a:pt x="1219229" y="2689107"/>
                    <a:pt x="1220695" y="2692404"/>
                    <a:pt x="1223626" y="2693137"/>
                  </a:cubicBezTo>
                  <a:cubicBezTo>
                    <a:pt x="1224358" y="2693137"/>
                    <a:pt x="1224725" y="2693503"/>
                    <a:pt x="1225457" y="2693503"/>
                  </a:cubicBezTo>
                  <a:cubicBezTo>
                    <a:pt x="1227656" y="2693503"/>
                    <a:pt x="1229854" y="2692038"/>
                    <a:pt x="1230586" y="2689840"/>
                  </a:cubicBezTo>
                  <a:cubicBezTo>
                    <a:pt x="1230586" y="2689473"/>
                    <a:pt x="1230586" y="2689107"/>
                    <a:pt x="1230586" y="2688741"/>
                  </a:cubicBezTo>
                  <a:lnTo>
                    <a:pt x="1245607" y="2678849"/>
                  </a:lnTo>
                  <a:lnTo>
                    <a:pt x="1254033" y="2685443"/>
                  </a:lnTo>
                  <a:cubicBezTo>
                    <a:pt x="1254033" y="2686176"/>
                    <a:pt x="1253301" y="2686542"/>
                    <a:pt x="1253301" y="2687275"/>
                  </a:cubicBezTo>
                  <a:cubicBezTo>
                    <a:pt x="1253301" y="2689107"/>
                    <a:pt x="1254400" y="2690939"/>
                    <a:pt x="1255865" y="2692404"/>
                  </a:cubicBezTo>
                  <a:cubicBezTo>
                    <a:pt x="1255865" y="2692404"/>
                    <a:pt x="1256231" y="2692404"/>
                    <a:pt x="1256231" y="2692404"/>
                  </a:cubicBezTo>
                  <a:lnTo>
                    <a:pt x="1256598" y="2703761"/>
                  </a:lnTo>
                  <a:lnTo>
                    <a:pt x="1252934" y="2788389"/>
                  </a:lnTo>
                  <a:lnTo>
                    <a:pt x="1151454" y="2758348"/>
                  </a:lnTo>
                  <a:lnTo>
                    <a:pt x="1151454" y="2758348"/>
                  </a:lnTo>
                  <a:cubicBezTo>
                    <a:pt x="1149988" y="2755051"/>
                    <a:pt x="1146691" y="2753585"/>
                    <a:pt x="1143394" y="2754684"/>
                  </a:cubicBezTo>
                  <a:cubicBezTo>
                    <a:pt x="1140097" y="2755784"/>
                    <a:pt x="1138631" y="2759447"/>
                    <a:pt x="1139730" y="2762744"/>
                  </a:cubicBezTo>
                  <a:cubicBezTo>
                    <a:pt x="1140097" y="2763843"/>
                    <a:pt x="1140829" y="2764943"/>
                    <a:pt x="1141928" y="2765675"/>
                  </a:cubicBezTo>
                  <a:lnTo>
                    <a:pt x="1135334" y="2872651"/>
                  </a:lnTo>
                  <a:lnTo>
                    <a:pt x="1052904" y="2849937"/>
                  </a:lnTo>
                  <a:cubicBezTo>
                    <a:pt x="1052538" y="2847739"/>
                    <a:pt x="1051805" y="2845907"/>
                    <a:pt x="1049973" y="2844442"/>
                  </a:cubicBezTo>
                  <a:cubicBezTo>
                    <a:pt x="1048508" y="2843342"/>
                    <a:pt x="1047042" y="2842976"/>
                    <a:pt x="1045211" y="2842976"/>
                  </a:cubicBezTo>
                  <a:lnTo>
                    <a:pt x="980366" y="2651006"/>
                  </a:lnTo>
                  <a:lnTo>
                    <a:pt x="1145592" y="2598983"/>
                  </a:lnTo>
                  <a:lnTo>
                    <a:pt x="1227289" y="2664195"/>
                  </a:lnTo>
                  <a:lnTo>
                    <a:pt x="1222893" y="2683245"/>
                  </a:lnTo>
                  <a:close/>
                  <a:moveTo>
                    <a:pt x="978167" y="2789488"/>
                  </a:moveTo>
                  <a:lnTo>
                    <a:pt x="919917" y="2738931"/>
                  </a:lnTo>
                  <a:lnTo>
                    <a:pt x="973039" y="2659432"/>
                  </a:lnTo>
                  <a:lnTo>
                    <a:pt x="978167" y="2789488"/>
                  </a:lnTo>
                  <a:close/>
                  <a:moveTo>
                    <a:pt x="887678" y="2727208"/>
                  </a:moveTo>
                  <a:lnTo>
                    <a:pt x="829061" y="2667858"/>
                  </a:lnTo>
                  <a:lnTo>
                    <a:pt x="893539" y="2725376"/>
                  </a:lnTo>
                  <a:lnTo>
                    <a:pt x="887678" y="2727208"/>
                  </a:lnTo>
                  <a:close/>
                  <a:moveTo>
                    <a:pt x="751027" y="2598617"/>
                  </a:moveTo>
                  <a:lnTo>
                    <a:pt x="880351" y="2729406"/>
                  </a:lnTo>
                  <a:lnTo>
                    <a:pt x="694975" y="2786557"/>
                  </a:lnTo>
                  <a:cubicBezTo>
                    <a:pt x="694608" y="2786191"/>
                    <a:pt x="694608" y="2785458"/>
                    <a:pt x="694242" y="2784725"/>
                  </a:cubicBezTo>
                  <a:cubicBezTo>
                    <a:pt x="693876" y="2783993"/>
                    <a:pt x="693876" y="2784725"/>
                    <a:pt x="693876" y="2784725"/>
                  </a:cubicBezTo>
                  <a:lnTo>
                    <a:pt x="751027" y="2598617"/>
                  </a:lnTo>
                  <a:close/>
                  <a:moveTo>
                    <a:pt x="944829" y="2876314"/>
                  </a:moveTo>
                  <a:lnTo>
                    <a:pt x="891708" y="2965705"/>
                  </a:lnTo>
                  <a:lnTo>
                    <a:pt x="909293" y="2768606"/>
                  </a:lnTo>
                  <a:lnTo>
                    <a:pt x="944829" y="2876314"/>
                  </a:lnTo>
                  <a:close/>
                  <a:moveTo>
                    <a:pt x="894272" y="2979261"/>
                  </a:moveTo>
                  <a:cubicBezTo>
                    <a:pt x="901233" y="2974131"/>
                    <a:pt x="914055" y="2963873"/>
                    <a:pt x="927244" y="2953616"/>
                  </a:cubicBezTo>
                  <a:lnTo>
                    <a:pt x="947760" y="2937496"/>
                  </a:lnTo>
                  <a:lnTo>
                    <a:pt x="933106" y="2993548"/>
                  </a:lnTo>
                  <a:lnTo>
                    <a:pt x="894272" y="2979261"/>
                  </a:lnTo>
                  <a:close/>
                  <a:moveTo>
                    <a:pt x="1019566" y="3037877"/>
                  </a:moveTo>
                  <a:lnTo>
                    <a:pt x="997584" y="3052165"/>
                  </a:lnTo>
                  <a:cubicBezTo>
                    <a:pt x="983296" y="3061324"/>
                    <a:pt x="969741" y="3070483"/>
                    <a:pt x="962414" y="3075245"/>
                  </a:cubicBezTo>
                  <a:lnTo>
                    <a:pt x="961681" y="3033481"/>
                  </a:lnTo>
                  <a:lnTo>
                    <a:pt x="1019566" y="3037877"/>
                  </a:lnTo>
                  <a:close/>
                  <a:moveTo>
                    <a:pt x="1076351" y="3060591"/>
                  </a:moveTo>
                  <a:lnTo>
                    <a:pt x="1166840" y="3129466"/>
                  </a:lnTo>
                  <a:lnTo>
                    <a:pt x="974504" y="3081840"/>
                  </a:lnTo>
                  <a:lnTo>
                    <a:pt x="1076351" y="3060591"/>
                  </a:lnTo>
                  <a:close/>
                  <a:moveTo>
                    <a:pt x="1181861" y="3145952"/>
                  </a:moveTo>
                  <a:cubicBezTo>
                    <a:pt x="1182227" y="3145952"/>
                    <a:pt x="1182227" y="3145952"/>
                    <a:pt x="1182594" y="3145952"/>
                  </a:cubicBezTo>
                  <a:lnTo>
                    <a:pt x="1191020" y="3162805"/>
                  </a:lnTo>
                  <a:lnTo>
                    <a:pt x="1103828" y="3282603"/>
                  </a:lnTo>
                  <a:lnTo>
                    <a:pt x="1180762" y="3146319"/>
                  </a:lnTo>
                  <a:cubicBezTo>
                    <a:pt x="1181128" y="3145586"/>
                    <a:pt x="1181495" y="3145952"/>
                    <a:pt x="1181861" y="3145952"/>
                  </a:cubicBezTo>
                  <a:lnTo>
                    <a:pt x="1181861" y="3145952"/>
                  </a:lnTo>
                  <a:close/>
                  <a:moveTo>
                    <a:pt x="1080014" y="3326199"/>
                  </a:moveTo>
                  <a:lnTo>
                    <a:pt x="1194317" y="3169399"/>
                  </a:lnTo>
                  <a:lnTo>
                    <a:pt x="1276015" y="3334259"/>
                  </a:lnTo>
                  <a:lnTo>
                    <a:pt x="1081480" y="3328031"/>
                  </a:lnTo>
                  <a:cubicBezTo>
                    <a:pt x="1081480" y="3328031"/>
                    <a:pt x="1081480" y="3327664"/>
                    <a:pt x="1081480" y="3327664"/>
                  </a:cubicBezTo>
                  <a:cubicBezTo>
                    <a:pt x="1081113" y="3326931"/>
                    <a:pt x="1080381" y="3326931"/>
                    <a:pt x="1080014" y="3326199"/>
                  </a:cubicBezTo>
                  <a:close/>
                  <a:moveTo>
                    <a:pt x="1198713" y="3163171"/>
                  </a:moveTo>
                  <a:lnTo>
                    <a:pt x="1202011" y="3158408"/>
                  </a:lnTo>
                  <a:lnTo>
                    <a:pt x="1202377" y="3158408"/>
                  </a:lnTo>
                  <a:lnTo>
                    <a:pt x="1235715" y="3237541"/>
                  </a:lnTo>
                  <a:lnTo>
                    <a:pt x="1198713" y="3163171"/>
                  </a:lnTo>
                  <a:close/>
                  <a:moveTo>
                    <a:pt x="1169039" y="3057294"/>
                  </a:moveTo>
                  <a:lnTo>
                    <a:pt x="1290302" y="3104554"/>
                  </a:lnTo>
                  <a:lnTo>
                    <a:pt x="1197614" y="3129100"/>
                  </a:lnTo>
                  <a:lnTo>
                    <a:pt x="1169039" y="3057294"/>
                  </a:lnTo>
                  <a:close/>
                  <a:moveTo>
                    <a:pt x="1300560" y="3100158"/>
                  </a:moveTo>
                  <a:lnTo>
                    <a:pt x="1300560" y="3100158"/>
                  </a:lnTo>
                  <a:lnTo>
                    <a:pt x="1140097" y="2976696"/>
                  </a:lnTo>
                  <a:cubicBezTo>
                    <a:pt x="1140463" y="2974864"/>
                    <a:pt x="1140463" y="2973399"/>
                    <a:pt x="1140097" y="2971567"/>
                  </a:cubicBezTo>
                  <a:cubicBezTo>
                    <a:pt x="1139364" y="2969735"/>
                    <a:pt x="1137899" y="2967903"/>
                    <a:pt x="1135700" y="2967171"/>
                  </a:cubicBezTo>
                  <a:lnTo>
                    <a:pt x="1141196" y="2881810"/>
                  </a:lnTo>
                  <a:lnTo>
                    <a:pt x="1245241" y="2910386"/>
                  </a:lnTo>
                  <a:cubicBezTo>
                    <a:pt x="1245607" y="2911485"/>
                    <a:pt x="1245973" y="2912584"/>
                    <a:pt x="1246706" y="2913317"/>
                  </a:cubicBezTo>
                  <a:cubicBezTo>
                    <a:pt x="1247805" y="2914415"/>
                    <a:pt x="1249270" y="2914782"/>
                    <a:pt x="1250736" y="2914782"/>
                  </a:cubicBezTo>
                  <a:cubicBezTo>
                    <a:pt x="1252568" y="2914782"/>
                    <a:pt x="1254400" y="2914049"/>
                    <a:pt x="1255499" y="2912584"/>
                  </a:cubicBezTo>
                  <a:cubicBezTo>
                    <a:pt x="1257697" y="2910019"/>
                    <a:pt x="1257330" y="2905989"/>
                    <a:pt x="1254766" y="2903791"/>
                  </a:cubicBezTo>
                  <a:lnTo>
                    <a:pt x="1254766" y="2903791"/>
                  </a:lnTo>
                  <a:lnTo>
                    <a:pt x="1259162" y="2797915"/>
                  </a:lnTo>
                  <a:lnTo>
                    <a:pt x="1340493" y="2821728"/>
                  </a:lnTo>
                  <a:lnTo>
                    <a:pt x="1351117" y="2825758"/>
                  </a:lnTo>
                  <a:cubicBezTo>
                    <a:pt x="1351117" y="2825758"/>
                    <a:pt x="1351117" y="2826124"/>
                    <a:pt x="1351117" y="2826124"/>
                  </a:cubicBezTo>
                  <a:cubicBezTo>
                    <a:pt x="1352216" y="2828688"/>
                    <a:pt x="1354415" y="2830154"/>
                    <a:pt x="1356979" y="2830520"/>
                  </a:cubicBezTo>
                  <a:lnTo>
                    <a:pt x="1360643" y="2840412"/>
                  </a:lnTo>
                  <a:lnTo>
                    <a:pt x="1346355" y="2851402"/>
                  </a:lnTo>
                  <a:cubicBezTo>
                    <a:pt x="1345988" y="2851402"/>
                    <a:pt x="1345622" y="2851036"/>
                    <a:pt x="1345256" y="2851036"/>
                  </a:cubicBezTo>
                  <a:cubicBezTo>
                    <a:pt x="1342325" y="2851036"/>
                    <a:pt x="1339760" y="2853600"/>
                    <a:pt x="1339760" y="2856531"/>
                  </a:cubicBezTo>
                  <a:cubicBezTo>
                    <a:pt x="1339760" y="2857997"/>
                    <a:pt x="1340493" y="2859462"/>
                    <a:pt x="1341226" y="2860561"/>
                  </a:cubicBezTo>
                  <a:cubicBezTo>
                    <a:pt x="1343424" y="2862759"/>
                    <a:pt x="1346721" y="2862759"/>
                    <a:pt x="1348919" y="2860561"/>
                  </a:cubicBezTo>
                  <a:cubicBezTo>
                    <a:pt x="1348919" y="2860561"/>
                    <a:pt x="1348919" y="2860561"/>
                    <a:pt x="1348919" y="2860561"/>
                  </a:cubicBezTo>
                  <a:lnTo>
                    <a:pt x="1368336" y="2862759"/>
                  </a:lnTo>
                  <a:lnTo>
                    <a:pt x="1403506" y="2961309"/>
                  </a:lnTo>
                  <a:lnTo>
                    <a:pt x="1300560" y="3100158"/>
                  </a:lnTo>
                  <a:close/>
                  <a:moveTo>
                    <a:pt x="1365405" y="2831253"/>
                  </a:moveTo>
                  <a:lnTo>
                    <a:pt x="1370168" y="2833085"/>
                  </a:lnTo>
                  <a:lnTo>
                    <a:pt x="1367237" y="2835283"/>
                  </a:lnTo>
                  <a:lnTo>
                    <a:pt x="1365405" y="2831253"/>
                  </a:lnTo>
                  <a:close/>
                  <a:moveTo>
                    <a:pt x="1368336" y="2825025"/>
                  </a:moveTo>
                  <a:lnTo>
                    <a:pt x="1384456" y="2822094"/>
                  </a:lnTo>
                  <a:lnTo>
                    <a:pt x="1376396" y="2828322"/>
                  </a:lnTo>
                  <a:lnTo>
                    <a:pt x="1368336" y="2825025"/>
                  </a:lnTo>
                  <a:close/>
                  <a:moveTo>
                    <a:pt x="1889294" y="3137526"/>
                  </a:moveTo>
                  <a:lnTo>
                    <a:pt x="1893690" y="3153279"/>
                  </a:lnTo>
                  <a:lnTo>
                    <a:pt x="1887462" y="3147417"/>
                  </a:lnTo>
                  <a:lnTo>
                    <a:pt x="1889294" y="3137526"/>
                  </a:lnTo>
                  <a:close/>
                  <a:moveTo>
                    <a:pt x="1889294" y="3158408"/>
                  </a:moveTo>
                  <a:lnTo>
                    <a:pt x="1884897" y="3158408"/>
                  </a:lnTo>
                  <a:lnTo>
                    <a:pt x="1885630" y="3154744"/>
                  </a:lnTo>
                  <a:lnTo>
                    <a:pt x="1889294" y="3158408"/>
                  </a:lnTo>
                  <a:close/>
                  <a:moveTo>
                    <a:pt x="1859985" y="3169399"/>
                  </a:moveTo>
                  <a:lnTo>
                    <a:pt x="1870243" y="3185885"/>
                  </a:lnTo>
                  <a:lnTo>
                    <a:pt x="1870243" y="3185885"/>
                  </a:lnTo>
                  <a:cubicBezTo>
                    <a:pt x="1869144" y="3188816"/>
                    <a:pt x="1870976" y="3192113"/>
                    <a:pt x="1873906" y="3192845"/>
                  </a:cubicBezTo>
                  <a:cubicBezTo>
                    <a:pt x="1876837" y="3193945"/>
                    <a:pt x="1880135" y="3192113"/>
                    <a:pt x="1880867" y="3189182"/>
                  </a:cubicBezTo>
                  <a:cubicBezTo>
                    <a:pt x="1881234" y="3187716"/>
                    <a:pt x="1881234" y="3186251"/>
                    <a:pt x="1880501" y="3185152"/>
                  </a:cubicBezTo>
                  <a:cubicBezTo>
                    <a:pt x="1880501" y="3184786"/>
                    <a:pt x="1879768" y="3184786"/>
                    <a:pt x="1879768" y="3184420"/>
                  </a:cubicBezTo>
                  <a:lnTo>
                    <a:pt x="1883432" y="3166834"/>
                  </a:lnTo>
                  <a:lnTo>
                    <a:pt x="1894056" y="3165735"/>
                  </a:lnTo>
                  <a:cubicBezTo>
                    <a:pt x="1895155" y="3167934"/>
                    <a:pt x="1897353" y="3169032"/>
                    <a:pt x="1899918" y="3169032"/>
                  </a:cubicBezTo>
                  <a:lnTo>
                    <a:pt x="1900651" y="3169032"/>
                  </a:lnTo>
                  <a:cubicBezTo>
                    <a:pt x="1900651" y="3169032"/>
                    <a:pt x="1901017" y="3169032"/>
                    <a:pt x="1901017" y="3168666"/>
                  </a:cubicBezTo>
                  <a:lnTo>
                    <a:pt x="1909076" y="3176359"/>
                  </a:lnTo>
                  <a:lnTo>
                    <a:pt x="1966228" y="3239006"/>
                  </a:lnTo>
                  <a:lnTo>
                    <a:pt x="1873174" y="3289563"/>
                  </a:lnTo>
                  <a:lnTo>
                    <a:pt x="1873174" y="3289563"/>
                  </a:lnTo>
                  <a:cubicBezTo>
                    <a:pt x="1869877" y="3288098"/>
                    <a:pt x="1866213" y="3289563"/>
                    <a:pt x="1864748" y="3292861"/>
                  </a:cubicBezTo>
                  <a:cubicBezTo>
                    <a:pt x="1863282" y="3296158"/>
                    <a:pt x="1864748" y="3299822"/>
                    <a:pt x="1868045" y="3301287"/>
                  </a:cubicBezTo>
                  <a:cubicBezTo>
                    <a:pt x="1868777" y="3301653"/>
                    <a:pt x="1869877" y="3301653"/>
                    <a:pt x="1870609" y="3301653"/>
                  </a:cubicBezTo>
                  <a:cubicBezTo>
                    <a:pt x="1870976" y="3301653"/>
                    <a:pt x="1871342" y="3301287"/>
                    <a:pt x="1871342" y="3301287"/>
                  </a:cubicBezTo>
                  <a:lnTo>
                    <a:pt x="1942415" y="3381885"/>
                  </a:lnTo>
                  <a:lnTo>
                    <a:pt x="1867679" y="3424382"/>
                  </a:lnTo>
                  <a:cubicBezTo>
                    <a:pt x="1866213" y="3423283"/>
                    <a:pt x="1864015" y="3422551"/>
                    <a:pt x="1861817" y="3422551"/>
                  </a:cubicBezTo>
                  <a:lnTo>
                    <a:pt x="1861817" y="3422551"/>
                  </a:lnTo>
                  <a:cubicBezTo>
                    <a:pt x="1859985" y="3422917"/>
                    <a:pt x="1858520" y="3423649"/>
                    <a:pt x="1857420" y="3424749"/>
                  </a:cubicBezTo>
                  <a:lnTo>
                    <a:pt x="1676075" y="3334625"/>
                  </a:lnTo>
                  <a:lnTo>
                    <a:pt x="1755940" y="3181122"/>
                  </a:lnTo>
                  <a:lnTo>
                    <a:pt x="1859985" y="3169399"/>
                  </a:lnTo>
                  <a:close/>
                  <a:moveTo>
                    <a:pt x="1666916" y="3448562"/>
                  </a:moveTo>
                  <a:lnTo>
                    <a:pt x="1663985" y="3453691"/>
                  </a:lnTo>
                  <a:lnTo>
                    <a:pt x="1580090" y="3453324"/>
                  </a:lnTo>
                  <a:lnTo>
                    <a:pt x="1666916" y="3448562"/>
                  </a:lnTo>
                  <a:lnTo>
                    <a:pt x="1666916" y="3448562"/>
                  </a:lnTo>
                  <a:close/>
                  <a:moveTo>
                    <a:pt x="1660321" y="3460651"/>
                  </a:moveTo>
                  <a:lnTo>
                    <a:pt x="1569465" y="3632106"/>
                  </a:lnTo>
                  <a:cubicBezTo>
                    <a:pt x="1569099" y="3632106"/>
                    <a:pt x="1568732" y="3631739"/>
                    <a:pt x="1568366" y="3631739"/>
                  </a:cubicBezTo>
                  <a:lnTo>
                    <a:pt x="1567633" y="3631739"/>
                  </a:lnTo>
                  <a:cubicBezTo>
                    <a:pt x="1567633" y="3631739"/>
                    <a:pt x="1567267" y="3631739"/>
                    <a:pt x="1567267" y="3631739"/>
                  </a:cubicBezTo>
                  <a:lnTo>
                    <a:pt x="1476411" y="3459552"/>
                  </a:lnTo>
                  <a:lnTo>
                    <a:pt x="1660321" y="3460651"/>
                  </a:lnTo>
                  <a:close/>
                  <a:moveTo>
                    <a:pt x="1668015" y="3460651"/>
                  </a:moveTo>
                  <a:lnTo>
                    <a:pt x="1687065" y="3460651"/>
                  </a:lnTo>
                  <a:cubicBezTo>
                    <a:pt x="1687065" y="3461018"/>
                    <a:pt x="1687432" y="3461384"/>
                    <a:pt x="1687798" y="3461750"/>
                  </a:cubicBezTo>
                  <a:lnTo>
                    <a:pt x="1598774" y="3590707"/>
                  </a:lnTo>
                  <a:lnTo>
                    <a:pt x="1668015" y="3460651"/>
                  </a:lnTo>
                  <a:close/>
                  <a:moveTo>
                    <a:pt x="1809794" y="3518902"/>
                  </a:moveTo>
                  <a:lnTo>
                    <a:pt x="1835439" y="3619283"/>
                  </a:lnTo>
                  <a:lnTo>
                    <a:pt x="1708314" y="3467612"/>
                  </a:lnTo>
                  <a:lnTo>
                    <a:pt x="1809794" y="3518902"/>
                  </a:lnTo>
                  <a:close/>
                  <a:moveTo>
                    <a:pt x="1846796" y="3627343"/>
                  </a:moveTo>
                  <a:cubicBezTo>
                    <a:pt x="1847895" y="3618917"/>
                    <a:pt x="1850093" y="3602431"/>
                    <a:pt x="1851925" y="3585945"/>
                  </a:cubicBezTo>
                  <a:lnTo>
                    <a:pt x="1855222" y="3559934"/>
                  </a:lnTo>
                  <a:lnTo>
                    <a:pt x="1884531" y="3609758"/>
                  </a:lnTo>
                  <a:lnTo>
                    <a:pt x="1846796" y="3627343"/>
                  </a:lnTo>
                  <a:close/>
                  <a:moveTo>
                    <a:pt x="1976852" y="3580450"/>
                  </a:moveTo>
                  <a:lnTo>
                    <a:pt x="1971357" y="3606095"/>
                  </a:lnTo>
                  <a:cubicBezTo>
                    <a:pt x="1967693" y="3622581"/>
                    <a:pt x="1964397" y="3638700"/>
                    <a:pt x="1962931" y="3647126"/>
                  </a:cubicBezTo>
                  <a:lnTo>
                    <a:pt x="1932890" y="3618184"/>
                  </a:lnTo>
                  <a:lnTo>
                    <a:pt x="1976852" y="3580450"/>
                  </a:lnTo>
                  <a:close/>
                  <a:moveTo>
                    <a:pt x="2033271" y="3556270"/>
                  </a:moveTo>
                  <a:lnTo>
                    <a:pt x="2145743" y="3540883"/>
                  </a:lnTo>
                  <a:lnTo>
                    <a:pt x="1976120" y="3643096"/>
                  </a:lnTo>
                  <a:lnTo>
                    <a:pt x="2033271" y="3556270"/>
                  </a:lnTo>
                  <a:close/>
                  <a:moveTo>
                    <a:pt x="2168456" y="3541249"/>
                  </a:moveTo>
                  <a:lnTo>
                    <a:pt x="2186408" y="3547478"/>
                  </a:lnTo>
                  <a:lnTo>
                    <a:pt x="2209122" y="3693287"/>
                  </a:lnTo>
                  <a:lnTo>
                    <a:pt x="2167357" y="3542715"/>
                  </a:lnTo>
                  <a:cubicBezTo>
                    <a:pt x="2167724" y="3542349"/>
                    <a:pt x="2168090" y="3541982"/>
                    <a:pt x="2168456" y="3541249"/>
                  </a:cubicBezTo>
                  <a:lnTo>
                    <a:pt x="2168456" y="3541249"/>
                  </a:lnTo>
                  <a:close/>
                  <a:moveTo>
                    <a:pt x="2225608" y="3741646"/>
                  </a:moveTo>
                  <a:cubicBezTo>
                    <a:pt x="2224875" y="3741280"/>
                    <a:pt x="2224509" y="3741646"/>
                    <a:pt x="2223776" y="3741646"/>
                  </a:cubicBezTo>
                  <a:lnTo>
                    <a:pt x="2193735" y="3550042"/>
                  </a:lnTo>
                  <a:lnTo>
                    <a:pt x="2368120" y="3609025"/>
                  </a:lnTo>
                  <a:lnTo>
                    <a:pt x="2225608" y="3741646"/>
                  </a:lnTo>
                  <a:cubicBezTo>
                    <a:pt x="2225974" y="3742012"/>
                    <a:pt x="2225608" y="3742012"/>
                    <a:pt x="2225608" y="3741646"/>
                  </a:cubicBezTo>
                  <a:lnTo>
                    <a:pt x="2225608" y="3741646"/>
                  </a:lnTo>
                  <a:close/>
                  <a:moveTo>
                    <a:pt x="2192269" y="3542349"/>
                  </a:moveTo>
                  <a:lnTo>
                    <a:pt x="2191537" y="3536853"/>
                  </a:lnTo>
                  <a:cubicBezTo>
                    <a:pt x="2191537" y="3536853"/>
                    <a:pt x="2191537" y="3536487"/>
                    <a:pt x="2191903" y="3536487"/>
                  </a:cubicBezTo>
                  <a:lnTo>
                    <a:pt x="2271402" y="3569093"/>
                  </a:lnTo>
                  <a:lnTo>
                    <a:pt x="2192269" y="3542349"/>
                  </a:lnTo>
                  <a:close/>
                  <a:moveTo>
                    <a:pt x="2096651" y="3488495"/>
                  </a:moveTo>
                  <a:lnTo>
                    <a:pt x="2215716" y="3436106"/>
                  </a:lnTo>
                  <a:lnTo>
                    <a:pt x="2167724" y="3518902"/>
                  </a:lnTo>
                  <a:lnTo>
                    <a:pt x="2096651" y="3488495"/>
                  </a:lnTo>
                  <a:close/>
                  <a:moveTo>
                    <a:pt x="2220112" y="3425847"/>
                  </a:moveTo>
                  <a:lnTo>
                    <a:pt x="2019350" y="3451859"/>
                  </a:lnTo>
                  <a:cubicBezTo>
                    <a:pt x="2018617" y="3450394"/>
                    <a:pt x="2017518" y="3448928"/>
                    <a:pt x="2016053" y="3448195"/>
                  </a:cubicBezTo>
                  <a:cubicBezTo>
                    <a:pt x="2014221" y="3447463"/>
                    <a:pt x="2011656" y="3447463"/>
                    <a:pt x="2009824" y="3448195"/>
                  </a:cubicBezTo>
                  <a:lnTo>
                    <a:pt x="1953039" y="3384083"/>
                  </a:lnTo>
                  <a:lnTo>
                    <a:pt x="2046826" y="3330962"/>
                  </a:lnTo>
                  <a:cubicBezTo>
                    <a:pt x="2047559" y="3331328"/>
                    <a:pt x="2048292" y="3331694"/>
                    <a:pt x="2049391" y="3332061"/>
                  </a:cubicBezTo>
                  <a:lnTo>
                    <a:pt x="2050123" y="3332061"/>
                  </a:lnTo>
                  <a:cubicBezTo>
                    <a:pt x="2053787" y="3331694"/>
                    <a:pt x="2056352" y="3328763"/>
                    <a:pt x="2055985" y="3325100"/>
                  </a:cubicBezTo>
                  <a:cubicBezTo>
                    <a:pt x="2055619" y="3321436"/>
                    <a:pt x="2052688" y="3318872"/>
                    <a:pt x="2049025" y="3319238"/>
                  </a:cubicBezTo>
                  <a:lnTo>
                    <a:pt x="2049025" y="3319238"/>
                  </a:lnTo>
                  <a:lnTo>
                    <a:pt x="1977585" y="3241205"/>
                  </a:lnTo>
                  <a:lnTo>
                    <a:pt x="2052322" y="3200539"/>
                  </a:lnTo>
                  <a:lnTo>
                    <a:pt x="2062213" y="3196143"/>
                  </a:lnTo>
                  <a:cubicBezTo>
                    <a:pt x="2062213" y="3196143"/>
                    <a:pt x="2062213" y="3196509"/>
                    <a:pt x="2062579" y="3196509"/>
                  </a:cubicBezTo>
                  <a:cubicBezTo>
                    <a:pt x="2063679" y="3196875"/>
                    <a:pt x="2064411" y="3197242"/>
                    <a:pt x="2065511" y="3197242"/>
                  </a:cubicBezTo>
                  <a:cubicBezTo>
                    <a:pt x="2066976" y="3197242"/>
                    <a:pt x="2068808" y="3196509"/>
                    <a:pt x="2069907" y="3195777"/>
                  </a:cubicBezTo>
                  <a:lnTo>
                    <a:pt x="2079065" y="3200173"/>
                  </a:lnTo>
                  <a:lnTo>
                    <a:pt x="2076867" y="3218124"/>
                  </a:lnTo>
                  <a:cubicBezTo>
                    <a:pt x="2076501" y="3218124"/>
                    <a:pt x="2076135" y="3218124"/>
                    <a:pt x="2075768" y="3218490"/>
                  </a:cubicBezTo>
                  <a:cubicBezTo>
                    <a:pt x="2074669" y="3219590"/>
                    <a:pt x="2073936" y="3221055"/>
                    <a:pt x="2073936" y="3222520"/>
                  </a:cubicBezTo>
                  <a:cubicBezTo>
                    <a:pt x="2073936" y="3225451"/>
                    <a:pt x="2076501" y="3228016"/>
                    <a:pt x="2079432" y="3228016"/>
                  </a:cubicBezTo>
                  <a:cubicBezTo>
                    <a:pt x="2079432" y="3228016"/>
                    <a:pt x="2079432" y="3228016"/>
                    <a:pt x="2079432" y="3228016"/>
                  </a:cubicBezTo>
                  <a:cubicBezTo>
                    <a:pt x="2080897" y="3228016"/>
                    <a:pt x="2082363" y="3227283"/>
                    <a:pt x="2083462" y="3226550"/>
                  </a:cubicBezTo>
                  <a:cubicBezTo>
                    <a:pt x="2084561" y="3225451"/>
                    <a:pt x="2085294" y="3223986"/>
                    <a:pt x="2084927" y="3222520"/>
                  </a:cubicBezTo>
                  <a:lnTo>
                    <a:pt x="2099948" y="3210431"/>
                  </a:lnTo>
                  <a:lnTo>
                    <a:pt x="2194468" y="3255492"/>
                  </a:lnTo>
                  <a:lnTo>
                    <a:pt x="2220112" y="3425847"/>
                  </a:lnTo>
                  <a:close/>
                  <a:moveTo>
                    <a:pt x="2075768" y="3189548"/>
                  </a:moveTo>
                  <a:lnTo>
                    <a:pt x="2080165" y="3187350"/>
                  </a:lnTo>
                  <a:lnTo>
                    <a:pt x="2079798" y="3191014"/>
                  </a:lnTo>
                  <a:lnTo>
                    <a:pt x="2075768" y="3189548"/>
                  </a:lnTo>
                  <a:close/>
                  <a:moveTo>
                    <a:pt x="2073204" y="3183320"/>
                  </a:moveTo>
                  <a:lnTo>
                    <a:pt x="2082363" y="3169765"/>
                  </a:lnTo>
                  <a:lnTo>
                    <a:pt x="2081264" y="3179657"/>
                  </a:lnTo>
                  <a:lnTo>
                    <a:pt x="2073204" y="3183320"/>
                  </a:lnTo>
                  <a:close/>
                  <a:moveTo>
                    <a:pt x="2662670" y="3036046"/>
                  </a:moveTo>
                  <a:lnTo>
                    <a:pt x="2676591" y="3044105"/>
                  </a:lnTo>
                  <a:lnTo>
                    <a:pt x="2668165" y="3044472"/>
                  </a:lnTo>
                  <a:lnTo>
                    <a:pt x="2662670" y="3036046"/>
                  </a:lnTo>
                  <a:close/>
                  <a:moveTo>
                    <a:pt x="2677324" y="3050700"/>
                  </a:moveTo>
                  <a:lnTo>
                    <a:pt x="2674393" y="3053630"/>
                  </a:lnTo>
                  <a:cubicBezTo>
                    <a:pt x="2673661" y="3052532"/>
                    <a:pt x="2673294" y="3051799"/>
                    <a:pt x="2672561" y="3050700"/>
                  </a:cubicBezTo>
                  <a:lnTo>
                    <a:pt x="2677324" y="3050700"/>
                  </a:lnTo>
                  <a:close/>
                  <a:moveTo>
                    <a:pt x="2631530" y="3120674"/>
                  </a:moveTo>
                  <a:lnTo>
                    <a:pt x="2664502" y="3079275"/>
                  </a:lnTo>
                  <a:lnTo>
                    <a:pt x="2683552" y="3083672"/>
                  </a:lnTo>
                  <a:cubicBezTo>
                    <a:pt x="2684285" y="3085137"/>
                    <a:pt x="2685384" y="3086236"/>
                    <a:pt x="2686849" y="3086602"/>
                  </a:cubicBezTo>
                  <a:cubicBezTo>
                    <a:pt x="2687582" y="3086602"/>
                    <a:pt x="2687949" y="3086969"/>
                    <a:pt x="2688681" y="3086969"/>
                  </a:cubicBezTo>
                  <a:cubicBezTo>
                    <a:pt x="2691612" y="3087335"/>
                    <a:pt x="2694543" y="3085137"/>
                    <a:pt x="2694909" y="3082206"/>
                  </a:cubicBezTo>
                  <a:cubicBezTo>
                    <a:pt x="2695276" y="3079275"/>
                    <a:pt x="2693444" y="3076711"/>
                    <a:pt x="2690513" y="3075978"/>
                  </a:cubicBezTo>
                  <a:lnTo>
                    <a:pt x="2689414" y="3075612"/>
                  </a:lnTo>
                  <a:cubicBezTo>
                    <a:pt x="2687216" y="3072314"/>
                    <a:pt x="2683918" y="3067552"/>
                    <a:pt x="2679888" y="3060958"/>
                  </a:cubicBezTo>
                  <a:cubicBezTo>
                    <a:pt x="2682453" y="3057660"/>
                    <a:pt x="2684651" y="3055096"/>
                    <a:pt x="2686483" y="3052898"/>
                  </a:cubicBezTo>
                  <a:cubicBezTo>
                    <a:pt x="2686849" y="3052898"/>
                    <a:pt x="2687216" y="3053264"/>
                    <a:pt x="2687582" y="3053264"/>
                  </a:cubicBezTo>
                  <a:cubicBezTo>
                    <a:pt x="2689780" y="3053264"/>
                    <a:pt x="2691978" y="3052165"/>
                    <a:pt x="2693444" y="3050700"/>
                  </a:cubicBezTo>
                  <a:cubicBezTo>
                    <a:pt x="2693444" y="3050700"/>
                    <a:pt x="2693444" y="3050333"/>
                    <a:pt x="2693444" y="3050333"/>
                  </a:cubicBezTo>
                  <a:lnTo>
                    <a:pt x="2704801" y="3049967"/>
                  </a:lnTo>
                  <a:lnTo>
                    <a:pt x="2789429" y="3053630"/>
                  </a:lnTo>
                  <a:lnTo>
                    <a:pt x="2759388" y="3155111"/>
                  </a:lnTo>
                  <a:cubicBezTo>
                    <a:pt x="2757922" y="3155477"/>
                    <a:pt x="2756457" y="3156943"/>
                    <a:pt x="2755724" y="3158408"/>
                  </a:cubicBezTo>
                  <a:cubicBezTo>
                    <a:pt x="2754991" y="3159874"/>
                    <a:pt x="2754991" y="3161705"/>
                    <a:pt x="2755724" y="3163171"/>
                  </a:cubicBezTo>
                  <a:cubicBezTo>
                    <a:pt x="2756823" y="3165735"/>
                    <a:pt x="2759021" y="3167201"/>
                    <a:pt x="2761586" y="3167201"/>
                  </a:cubicBezTo>
                  <a:cubicBezTo>
                    <a:pt x="2763418" y="3167201"/>
                    <a:pt x="2765249" y="3166102"/>
                    <a:pt x="2766348" y="3164636"/>
                  </a:cubicBezTo>
                  <a:lnTo>
                    <a:pt x="2874057" y="3171230"/>
                  </a:lnTo>
                  <a:lnTo>
                    <a:pt x="2851343" y="3253660"/>
                  </a:lnTo>
                  <a:cubicBezTo>
                    <a:pt x="2849145" y="3254027"/>
                    <a:pt x="2847313" y="3254760"/>
                    <a:pt x="2845848" y="3256591"/>
                  </a:cubicBezTo>
                  <a:cubicBezTo>
                    <a:pt x="2844748" y="3258057"/>
                    <a:pt x="2844382" y="3259889"/>
                    <a:pt x="2844382" y="3261354"/>
                  </a:cubicBezTo>
                  <a:lnTo>
                    <a:pt x="2652412" y="3326199"/>
                  </a:lnTo>
                  <a:lnTo>
                    <a:pt x="2600389" y="3160973"/>
                  </a:lnTo>
                  <a:lnTo>
                    <a:pt x="2631530" y="3120674"/>
                  </a:lnTo>
                  <a:close/>
                  <a:moveTo>
                    <a:pt x="2789795" y="3328763"/>
                  </a:moveTo>
                  <a:lnTo>
                    <a:pt x="2739238" y="3387014"/>
                  </a:lnTo>
                  <a:lnTo>
                    <a:pt x="2702603" y="3362102"/>
                  </a:lnTo>
                  <a:lnTo>
                    <a:pt x="2659739" y="3333526"/>
                  </a:lnTo>
                  <a:lnTo>
                    <a:pt x="2789795" y="3328763"/>
                  </a:lnTo>
                  <a:close/>
                  <a:moveTo>
                    <a:pt x="2725317" y="3413392"/>
                  </a:moveTo>
                  <a:lnTo>
                    <a:pt x="2727148" y="3418887"/>
                  </a:lnTo>
                  <a:lnTo>
                    <a:pt x="2667799" y="3477504"/>
                  </a:lnTo>
                  <a:lnTo>
                    <a:pt x="2725317" y="3413392"/>
                  </a:lnTo>
                  <a:lnTo>
                    <a:pt x="2725317" y="3413392"/>
                  </a:lnTo>
                  <a:close/>
                  <a:moveTo>
                    <a:pt x="2729346" y="3426580"/>
                  </a:moveTo>
                  <a:lnTo>
                    <a:pt x="2786498" y="3611956"/>
                  </a:lnTo>
                  <a:cubicBezTo>
                    <a:pt x="2785765" y="3612322"/>
                    <a:pt x="2785033" y="3612322"/>
                    <a:pt x="2784666" y="3612689"/>
                  </a:cubicBezTo>
                  <a:cubicBezTo>
                    <a:pt x="2784300" y="3613055"/>
                    <a:pt x="2784666" y="3613055"/>
                    <a:pt x="2784666" y="3613055"/>
                  </a:cubicBezTo>
                  <a:lnTo>
                    <a:pt x="2598558" y="3555537"/>
                  </a:lnTo>
                  <a:lnTo>
                    <a:pt x="2729346" y="3426580"/>
                  </a:lnTo>
                  <a:close/>
                  <a:moveTo>
                    <a:pt x="2734842" y="3421085"/>
                  </a:moveTo>
                  <a:lnTo>
                    <a:pt x="2748397" y="3407530"/>
                  </a:lnTo>
                  <a:cubicBezTo>
                    <a:pt x="2748763" y="3407896"/>
                    <a:pt x="2749130" y="3407896"/>
                    <a:pt x="2749862" y="3407896"/>
                  </a:cubicBezTo>
                  <a:lnTo>
                    <a:pt x="2778438" y="3561766"/>
                  </a:lnTo>
                  <a:lnTo>
                    <a:pt x="2734842" y="3421085"/>
                  </a:lnTo>
                  <a:close/>
                  <a:moveTo>
                    <a:pt x="2876255" y="3362102"/>
                  </a:moveTo>
                  <a:lnTo>
                    <a:pt x="2897870" y="3374924"/>
                  </a:lnTo>
                  <a:lnTo>
                    <a:pt x="2965646" y="3414857"/>
                  </a:lnTo>
                  <a:lnTo>
                    <a:pt x="2768547" y="3397272"/>
                  </a:lnTo>
                  <a:lnTo>
                    <a:pt x="2876255" y="3362102"/>
                  </a:lnTo>
                  <a:close/>
                  <a:moveTo>
                    <a:pt x="2979201" y="3412659"/>
                  </a:moveTo>
                  <a:cubicBezTo>
                    <a:pt x="2974072" y="3405698"/>
                    <a:pt x="2963814" y="3392875"/>
                    <a:pt x="2953556" y="3379320"/>
                  </a:cubicBezTo>
                  <a:lnTo>
                    <a:pt x="2937436" y="3358805"/>
                  </a:lnTo>
                  <a:lnTo>
                    <a:pt x="2993489" y="3373459"/>
                  </a:lnTo>
                  <a:lnTo>
                    <a:pt x="2979201" y="3412659"/>
                  </a:lnTo>
                  <a:close/>
                  <a:moveTo>
                    <a:pt x="3037818" y="3287365"/>
                  </a:moveTo>
                  <a:lnTo>
                    <a:pt x="3052105" y="3309347"/>
                  </a:lnTo>
                  <a:cubicBezTo>
                    <a:pt x="3061264" y="3323635"/>
                    <a:pt x="3070423" y="3337190"/>
                    <a:pt x="3075186" y="3344517"/>
                  </a:cubicBezTo>
                  <a:lnTo>
                    <a:pt x="3033421" y="3345249"/>
                  </a:lnTo>
                  <a:lnTo>
                    <a:pt x="3037818" y="3287365"/>
                  </a:lnTo>
                  <a:close/>
                  <a:moveTo>
                    <a:pt x="3060532" y="3230580"/>
                  </a:moveTo>
                  <a:lnTo>
                    <a:pt x="3129407" y="3140090"/>
                  </a:lnTo>
                  <a:lnTo>
                    <a:pt x="3081781" y="3332427"/>
                  </a:lnTo>
                  <a:lnTo>
                    <a:pt x="3060532" y="3230580"/>
                  </a:lnTo>
                  <a:close/>
                  <a:moveTo>
                    <a:pt x="3145160" y="3124703"/>
                  </a:moveTo>
                  <a:lnTo>
                    <a:pt x="3162379" y="3116277"/>
                  </a:lnTo>
                  <a:lnTo>
                    <a:pt x="3281811" y="3203470"/>
                  </a:lnTo>
                  <a:lnTo>
                    <a:pt x="3145160" y="3126169"/>
                  </a:lnTo>
                  <a:cubicBezTo>
                    <a:pt x="3145160" y="3125436"/>
                    <a:pt x="3145160" y="3125070"/>
                    <a:pt x="3145160" y="3124703"/>
                  </a:cubicBezTo>
                  <a:lnTo>
                    <a:pt x="3145160" y="3124703"/>
                  </a:lnTo>
                  <a:close/>
                  <a:moveTo>
                    <a:pt x="3327605" y="3225451"/>
                  </a:moveTo>
                  <a:cubicBezTo>
                    <a:pt x="3326872" y="3225817"/>
                    <a:pt x="3326872" y="3226550"/>
                    <a:pt x="3326139" y="3226917"/>
                  </a:cubicBezTo>
                  <a:lnTo>
                    <a:pt x="3169339" y="3112614"/>
                  </a:lnTo>
                  <a:lnTo>
                    <a:pt x="3334199" y="3030917"/>
                  </a:lnTo>
                  <a:lnTo>
                    <a:pt x="3327605" y="3225451"/>
                  </a:lnTo>
                  <a:cubicBezTo>
                    <a:pt x="3327971" y="3225451"/>
                    <a:pt x="3327605" y="3225451"/>
                    <a:pt x="3327605" y="3225451"/>
                  </a:cubicBezTo>
                  <a:lnTo>
                    <a:pt x="3327605" y="3225451"/>
                  </a:lnTo>
                  <a:close/>
                  <a:moveTo>
                    <a:pt x="3163111" y="3108217"/>
                  </a:moveTo>
                  <a:lnTo>
                    <a:pt x="3158349" y="3104554"/>
                  </a:lnTo>
                  <a:lnTo>
                    <a:pt x="3237848" y="3071216"/>
                  </a:lnTo>
                  <a:lnTo>
                    <a:pt x="3163111" y="3108217"/>
                  </a:lnTo>
                  <a:close/>
                  <a:moveTo>
                    <a:pt x="3057235" y="3137892"/>
                  </a:moveTo>
                  <a:lnTo>
                    <a:pt x="3104494" y="3016629"/>
                  </a:lnTo>
                  <a:lnTo>
                    <a:pt x="3129040" y="3108950"/>
                  </a:lnTo>
                  <a:lnTo>
                    <a:pt x="3057235" y="3137892"/>
                  </a:lnTo>
                  <a:close/>
                  <a:moveTo>
                    <a:pt x="2976636" y="3166834"/>
                  </a:moveTo>
                  <a:cubicBezTo>
                    <a:pt x="2975171" y="3166468"/>
                    <a:pt x="2973339" y="3166468"/>
                    <a:pt x="2971507" y="3166834"/>
                  </a:cubicBezTo>
                  <a:cubicBezTo>
                    <a:pt x="2969675" y="3167567"/>
                    <a:pt x="2967844" y="3169032"/>
                    <a:pt x="2967111" y="3171230"/>
                  </a:cubicBezTo>
                  <a:lnTo>
                    <a:pt x="2881750" y="3166102"/>
                  </a:lnTo>
                  <a:lnTo>
                    <a:pt x="2910692" y="3062057"/>
                  </a:lnTo>
                  <a:cubicBezTo>
                    <a:pt x="2911792" y="3061691"/>
                    <a:pt x="2912890" y="3061691"/>
                    <a:pt x="2913623" y="3060958"/>
                  </a:cubicBezTo>
                  <a:cubicBezTo>
                    <a:pt x="2915821" y="3058393"/>
                    <a:pt x="2915455" y="3054363"/>
                    <a:pt x="2912890" y="3052165"/>
                  </a:cubicBezTo>
                  <a:cubicBezTo>
                    <a:pt x="2910326" y="3049967"/>
                    <a:pt x="2906296" y="3050333"/>
                    <a:pt x="2904098" y="3052898"/>
                  </a:cubicBezTo>
                  <a:lnTo>
                    <a:pt x="2904098" y="3052898"/>
                  </a:lnTo>
                  <a:lnTo>
                    <a:pt x="2798221" y="3048501"/>
                  </a:lnTo>
                  <a:lnTo>
                    <a:pt x="2822035" y="2967171"/>
                  </a:lnTo>
                  <a:lnTo>
                    <a:pt x="2826064" y="2956546"/>
                  </a:lnTo>
                  <a:lnTo>
                    <a:pt x="2826431" y="2956546"/>
                  </a:lnTo>
                  <a:cubicBezTo>
                    <a:pt x="2828629" y="2955447"/>
                    <a:pt x="2830460" y="2953249"/>
                    <a:pt x="2830827" y="2950685"/>
                  </a:cubicBezTo>
                  <a:lnTo>
                    <a:pt x="2840719" y="2947021"/>
                  </a:lnTo>
                  <a:lnTo>
                    <a:pt x="2851709" y="2961309"/>
                  </a:lnTo>
                  <a:cubicBezTo>
                    <a:pt x="2851709" y="2961675"/>
                    <a:pt x="2851343" y="2962042"/>
                    <a:pt x="2851343" y="2962408"/>
                  </a:cubicBezTo>
                  <a:cubicBezTo>
                    <a:pt x="2851343" y="2965339"/>
                    <a:pt x="2853907" y="2967903"/>
                    <a:pt x="2856838" y="2967903"/>
                  </a:cubicBezTo>
                  <a:lnTo>
                    <a:pt x="2856838" y="2967903"/>
                  </a:lnTo>
                  <a:cubicBezTo>
                    <a:pt x="2859769" y="2967903"/>
                    <a:pt x="2862334" y="2965339"/>
                    <a:pt x="2862334" y="2962408"/>
                  </a:cubicBezTo>
                  <a:cubicBezTo>
                    <a:pt x="2862334" y="2960943"/>
                    <a:pt x="2861967" y="2959477"/>
                    <a:pt x="2860868" y="2958378"/>
                  </a:cubicBezTo>
                  <a:lnTo>
                    <a:pt x="2860868" y="2958378"/>
                  </a:lnTo>
                  <a:lnTo>
                    <a:pt x="2863066" y="2938961"/>
                  </a:lnTo>
                  <a:lnTo>
                    <a:pt x="2961616" y="2903791"/>
                  </a:lnTo>
                  <a:lnTo>
                    <a:pt x="3100831" y="3006737"/>
                  </a:lnTo>
                  <a:lnTo>
                    <a:pt x="2976636" y="3166834"/>
                  </a:lnTo>
                  <a:close/>
                  <a:moveTo>
                    <a:pt x="2831193" y="2941159"/>
                  </a:moveTo>
                  <a:lnTo>
                    <a:pt x="2833025" y="2936763"/>
                  </a:lnTo>
                  <a:lnTo>
                    <a:pt x="2835223" y="2939694"/>
                  </a:lnTo>
                  <a:lnTo>
                    <a:pt x="2831193" y="2941159"/>
                  </a:lnTo>
                  <a:close/>
                  <a:moveTo>
                    <a:pt x="2824965" y="2938228"/>
                  </a:moveTo>
                  <a:lnTo>
                    <a:pt x="2822035" y="2922475"/>
                  </a:lnTo>
                  <a:cubicBezTo>
                    <a:pt x="2824233" y="2925040"/>
                    <a:pt x="2826064" y="2927604"/>
                    <a:pt x="2827896" y="2930169"/>
                  </a:cubicBezTo>
                  <a:lnTo>
                    <a:pt x="2824965" y="2938228"/>
                  </a:lnTo>
                  <a:close/>
                  <a:moveTo>
                    <a:pt x="3137466" y="2417271"/>
                  </a:moveTo>
                  <a:lnTo>
                    <a:pt x="3153220" y="2412875"/>
                  </a:lnTo>
                  <a:lnTo>
                    <a:pt x="3147358" y="2419103"/>
                  </a:lnTo>
                  <a:lnTo>
                    <a:pt x="3137466" y="2417271"/>
                  </a:lnTo>
                  <a:close/>
                  <a:moveTo>
                    <a:pt x="3158349" y="2417271"/>
                  </a:moveTo>
                  <a:lnTo>
                    <a:pt x="3158349" y="2421667"/>
                  </a:lnTo>
                  <a:lnTo>
                    <a:pt x="3154685" y="2420935"/>
                  </a:lnTo>
                  <a:lnTo>
                    <a:pt x="3158349" y="2417271"/>
                  </a:lnTo>
                  <a:close/>
                  <a:moveTo>
                    <a:pt x="3186558" y="2436322"/>
                  </a:moveTo>
                  <a:cubicBezTo>
                    <a:pt x="3186924" y="2436322"/>
                    <a:pt x="3187291" y="2437055"/>
                    <a:pt x="3187657" y="2437055"/>
                  </a:cubicBezTo>
                  <a:cubicBezTo>
                    <a:pt x="3188390" y="2437055"/>
                    <a:pt x="3189489" y="2436688"/>
                    <a:pt x="3190222" y="2436322"/>
                  </a:cubicBezTo>
                  <a:cubicBezTo>
                    <a:pt x="3192786" y="2434856"/>
                    <a:pt x="3193885" y="2431559"/>
                    <a:pt x="3192786" y="2428994"/>
                  </a:cubicBezTo>
                  <a:cubicBezTo>
                    <a:pt x="3191321" y="2426430"/>
                    <a:pt x="3188024" y="2425331"/>
                    <a:pt x="3185459" y="2426430"/>
                  </a:cubicBezTo>
                  <a:cubicBezTo>
                    <a:pt x="3185093" y="2426430"/>
                    <a:pt x="3185093" y="2427163"/>
                    <a:pt x="3184726" y="2427163"/>
                  </a:cubicBezTo>
                  <a:lnTo>
                    <a:pt x="3167141" y="2423499"/>
                  </a:lnTo>
                  <a:lnTo>
                    <a:pt x="3166042" y="2412875"/>
                  </a:lnTo>
                  <a:cubicBezTo>
                    <a:pt x="3166775" y="2412508"/>
                    <a:pt x="3167141" y="2412508"/>
                    <a:pt x="3167874" y="2412142"/>
                  </a:cubicBezTo>
                  <a:cubicBezTo>
                    <a:pt x="3168973" y="2410677"/>
                    <a:pt x="3169706" y="2408845"/>
                    <a:pt x="3169706" y="2406647"/>
                  </a:cubicBezTo>
                  <a:cubicBezTo>
                    <a:pt x="3169706" y="2406647"/>
                    <a:pt x="3169706" y="2406281"/>
                    <a:pt x="3169339" y="2406281"/>
                  </a:cubicBezTo>
                  <a:lnTo>
                    <a:pt x="3177033" y="2398220"/>
                  </a:lnTo>
                  <a:lnTo>
                    <a:pt x="3239680" y="2340703"/>
                  </a:lnTo>
                  <a:lnTo>
                    <a:pt x="3290236" y="2433757"/>
                  </a:lnTo>
                  <a:lnTo>
                    <a:pt x="3290236" y="2433757"/>
                  </a:lnTo>
                  <a:cubicBezTo>
                    <a:pt x="3289504" y="2435223"/>
                    <a:pt x="3289504" y="2437055"/>
                    <a:pt x="3290236" y="2438520"/>
                  </a:cubicBezTo>
                  <a:cubicBezTo>
                    <a:pt x="3290969" y="2439985"/>
                    <a:pt x="3292068" y="2441451"/>
                    <a:pt x="3293534" y="2442183"/>
                  </a:cubicBezTo>
                  <a:cubicBezTo>
                    <a:pt x="3294267" y="2442550"/>
                    <a:pt x="3295366" y="2442550"/>
                    <a:pt x="3296099" y="2442550"/>
                  </a:cubicBezTo>
                  <a:cubicBezTo>
                    <a:pt x="3298663" y="2442550"/>
                    <a:pt x="3300861" y="2441084"/>
                    <a:pt x="3301960" y="2438886"/>
                  </a:cubicBezTo>
                  <a:cubicBezTo>
                    <a:pt x="3302326" y="2437787"/>
                    <a:pt x="3302326" y="2436688"/>
                    <a:pt x="3301960" y="2435589"/>
                  </a:cubicBezTo>
                  <a:lnTo>
                    <a:pt x="3382925" y="2364150"/>
                  </a:lnTo>
                  <a:lnTo>
                    <a:pt x="3425055" y="2438520"/>
                  </a:lnTo>
                  <a:cubicBezTo>
                    <a:pt x="3423590" y="2440351"/>
                    <a:pt x="3422857" y="2442183"/>
                    <a:pt x="3423224" y="2444382"/>
                  </a:cubicBezTo>
                  <a:cubicBezTo>
                    <a:pt x="3423590" y="2446213"/>
                    <a:pt x="3424323" y="2447678"/>
                    <a:pt x="3425422" y="2449144"/>
                  </a:cubicBezTo>
                  <a:lnTo>
                    <a:pt x="3335665" y="2630490"/>
                  </a:lnTo>
                  <a:lnTo>
                    <a:pt x="3182162" y="2550625"/>
                  </a:lnTo>
                  <a:lnTo>
                    <a:pt x="3170438" y="2446580"/>
                  </a:lnTo>
                  <a:lnTo>
                    <a:pt x="3186558" y="2436322"/>
                  </a:lnTo>
                  <a:close/>
                  <a:moveTo>
                    <a:pt x="3396846" y="2575537"/>
                  </a:moveTo>
                  <a:lnTo>
                    <a:pt x="3434581" y="2534871"/>
                  </a:lnTo>
                  <a:lnTo>
                    <a:pt x="3440076" y="2611806"/>
                  </a:lnTo>
                  <a:lnTo>
                    <a:pt x="3346289" y="2630490"/>
                  </a:lnTo>
                  <a:lnTo>
                    <a:pt x="3396846" y="2575537"/>
                  </a:lnTo>
                  <a:close/>
                  <a:moveTo>
                    <a:pt x="3459493" y="2830154"/>
                  </a:moveTo>
                  <a:lnTo>
                    <a:pt x="3460592" y="2646243"/>
                  </a:lnTo>
                  <a:lnTo>
                    <a:pt x="3632046" y="2737099"/>
                  </a:lnTo>
                  <a:cubicBezTo>
                    <a:pt x="3632046" y="2737832"/>
                    <a:pt x="3631314" y="2738199"/>
                    <a:pt x="3631314" y="2738931"/>
                  </a:cubicBezTo>
                  <a:cubicBezTo>
                    <a:pt x="3631314" y="2739664"/>
                    <a:pt x="3631314" y="2739298"/>
                    <a:pt x="3631314" y="2739298"/>
                  </a:cubicBezTo>
                  <a:lnTo>
                    <a:pt x="3459493" y="2830154"/>
                  </a:lnTo>
                  <a:close/>
                  <a:moveTo>
                    <a:pt x="3519209" y="2496770"/>
                  </a:moveTo>
                  <a:lnTo>
                    <a:pt x="3619956" y="2471125"/>
                  </a:lnTo>
                  <a:lnTo>
                    <a:pt x="3468286" y="2598251"/>
                  </a:lnTo>
                  <a:lnTo>
                    <a:pt x="3519209" y="2496770"/>
                  </a:lnTo>
                  <a:close/>
                  <a:moveTo>
                    <a:pt x="3600906" y="2353159"/>
                  </a:moveTo>
                  <a:lnTo>
                    <a:pt x="3580757" y="2329712"/>
                  </a:lnTo>
                  <a:lnTo>
                    <a:pt x="3606401" y="2335208"/>
                  </a:lnTo>
                  <a:cubicBezTo>
                    <a:pt x="3622887" y="2338871"/>
                    <a:pt x="3639007" y="2342168"/>
                    <a:pt x="3647433" y="2343634"/>
                  </a:cubicBezTo>
                  <a:lnTo>
                    <a:pt x="3647433" y="2343634"/>
                  </a:lnTo>
                  <a:lnTo>
                    <a:pt x="3618491" y="2373675"/>
                  </a:lnTo>
                  <a:lnTo>
                    <a:pt x="3600906" y="2353159"/>
                  </a:lnTo>
                  <a:close/>
                  <a:moveTo>
                    <a:pt x="3556577" y="2273660"/>
                  </a:moveTo>
                  <a:lnTo>
                    <a:pt x="3541190" y="2161189"/>
                  </a:lnTo>
                  <a:lnTo>
                    <a:pt x="3643403" y="2330811"/>
                  </a:lnTo>
                  <a:lnTo>
                    <a:pt x="3556577" y="2273660"/>
                  </a:lnTo>
                  <a:close/>
                  <a:moveTo>
                    <a:pt x="3157250" y="2215776"/>
                  </a:moveTo>
                  <a:lnTo>
                    <a:pt x="3101563" y="2178041"/>
                  </a:lnTo>
                  <a:lnTo>
                    <a:pt x="3131605" y="2127484"/>
                  </a:lnTo>
                  <a:lnTo>
                    <a:pt x="3134535" y="2127117"/>
                  </a:lnTo>
                  <a:lnTo>
                    <a:pt x="3175934" y="2217974"/>
                  </a:lnTo>
                  <a:lnTo>
                    <a:pt x="3157250" y="2215776"/>
                  </a:lnTo>
                  <a:close/>
                  <a:moveTo>
                    <a:pt x="3044046" y="1747940"/>
                  </a:moveTo>
                  <a:lnTo>
                    <a:pt x="2994588" y="1715701"/>
                  </a:lnTo>
                  <a:lnTo>
                    <a:pt x="3028292" y="1657450"/>
                  </a:lnTo>
                  <a:lnTo>
                    <a:pt x="3044412" y="1646826"/>
                  </a:lnTo>
                  <a:lnTo>
                    <a:pt x="3046977" y="1746841"/>
                  </a:lnTo>
                  <a:lnTo>
                    <a:pt x="3044046" y="1747940"/>
                  </a:lnTo>
                  <a:close/>
                  <a:moveTo>
                    <a:pt x="2907029" y="1487827"/>
                  </a:moveTo>
                  <a:lnTo>
                    <a:pt x="2841085" y="1500650"/>
                  </a:lnTo>
                  <a:lnTo>
                    <a:pt x="2826797" y="1443498"/>
                  </a:lnTo>
                  <a:lnTo>
                    <a:pt x="2828629" y="1440934"/>
                  </a:lnTo>
                  <a:lnTo>
                    <a:pt x="2922416" y="1475738"/>
                  </a:lnTo>
                  <a:lnTo>
                    <a:pt x="2907029" y="1487827"/>
                  </a:lnTo>
                  <a:close/>
                  <a:moveTo>
                    <a:pt x="2496344" y="1236874"/>
                  </a:moveTo>
                  <a:lnTo>
                    <a:pt x="2438827" y="1248964"/>
                  </a:lnTo>
                  <a:lnTo>
                    <a:pt x="2421242" y="1183752"/>
                  </a:lnTo>
                  <a:lnTo>
                    <a:pt x="2425271" y="1165068"/>
                  </a:lnTo>
                  <a:lnTo>
                    <a:pt x="2497810" y="1233943"/>
                  </a:lnTo>
                  <a:lnTo>
                    <a:pt x="2496344" y="1236874"/>
                  </a:lnTo>
                  <a:close/>
                  <a:moveTo>
                    <a:pt x="2215716" y="1149315"/>
                  </a:moveTo>
                  <a:lnTo>
                    <a:pt x="2177982" y="1205001"/>
                  </a:lnTo>
                  <a:lnTo>
                    <a:pt x="2127425" y="1174594"/>
                  </a:lnTo>
                  <a:lnTo>
                    <a:pt x="2127058" y="1171663"/>
                  </a:lnTo>
                  <a:lnTo>
                    <a:pt x="2217914" y="1130264"/>
                  </a:lnTo>
                  <a:lnTo>
                    <a:pt x="2215716" y="1149315"/>
                  </a:lnTo>
                  <a:close/>
                  <a:moveTo>
                    <a:pt x="1747880" y="1262885"/>
                  </a:moveTo>
                  <a:lnTo>
                    <a:pt x="1715641" y="1312343"/>
                  </a:lnTo>
                  <a:lnTo>
                    <a:pt x="1657390" y="1278638"/>
                  </a:lnTo>
                  <a:lnTo>
                    <a:pt x="1646766" y="1262519"/>
                  </a:lnTo>
                  <a:lnTo>
                    <a:pt x="1746781" y="1259954"/>
                  </a:lnTo>
                  <a:lnTo>
                    <a:pt x="1747880" y="1262885"/>
                  </a:lnTo>
                  <a:close/>
                  <a:moveTo>
                    <a:pt x="1487768" y="1399169"/>
                  </a:moveTo>
                  <a:lnTo>
                    <a:pt x="1500590" y="1465480"/>
                  </a:lnTo>
                  <a:lnTo>
                    <a:pt x="1443805" y="1479768"/>
                  </a:lnTo>
                  <a:lnTo>
                    <a:pt x="1441241" y="1477936"/>
                  </a:lnTo>
                  <a:lnTo>
                    <a:pt x="1476411" y="1384149"/>
                  </a:lnTo>
                  <a:lnTo>
                    <a:pt x="1487768" y="1399169"/>
                  </a:lnTo>
                  <a:close/>
                  <a:moveTo>
                    <a:pt x="1236815" y="1810586"/>
                  </a:moveTo>
                  <a:lnTo>
                    <a:pt x="1248904" y="1868104"/>
                  </a:lnTo>
                  <a:lnTo>
                    <a:pt x="1183693" y="1885690"/>
                  </a:lnTo>
                  <a:lnTo>
                    <a:pt x="1165009" y="1881659"/>
                  </a:lnTo>
                  <a:lnTo>
                    <a:pt x="1233884" y="1809121"/>
                  </a:lnTo>
                  <a:lnTo>
                    <a:pt x="1236815" y="1810586"/>
                  </a:lnTo>
                  <a:close/>
                  <a:moveTo>
                    <a:pt x="1149255" y="2090849"/>
                  </a:moveTo>
                  <a:lnTo>
                    <a:pt x="1204942" y="2128583"/>
                  </a:lnTo>
                  <a:lnTo>
                    <a:pt x="1174900" y="2179140"/>
                  </a:lnTo>
                  <a:lnTo>
                    <a:pt x="1171970" y="2179506"/>
                  </a:lnTo>
                  <a:lnTo>
                    <a:pt x="1130571" y="2088650"/>
                  </a:lnTo>
                  <a:lnTo>
                    <a:pt x="1149255" y="2090849"/>
                  </a:lnTo>
                  <a:close/>
                  <a:moveTo>
                    <a:pt x="1262459" y="2559051"/>
                  </a:moveTo>
                  <a:lnTo>
                    <a:pt x="1311917" y="2591290"/>
                  </a:lnTo>
                  <a:lnTo>
                    <a:pt x="1278213" y="2649541"/>
                  </a:lnTo>
                  <a:lnTo>
                    <a:pt x="1262093" y="2660165"/>
                  </a:lnTo>
                  <a:lnTo>
                    <a:pt x="1259529" y="2560150"/>
                  </a:lnTo>
                  <a:lnTo>
                    <a:pt x="1262459" y="2559051"/>
                  </a:lnTo>
                  <a:close/>
                  <a:moveTo>
                    <a:pt x="1399110" y="2819163"/>
                  </a:moveTo>
                  <a:lnTo>
                    <a:pt x="1465420" y="2806341"/>
                  </a:lnTo>
                  <a:lnTo>
                    <a:pt x="1479708" y="2863492"/>
                  </a:lnTo>
                  <a:lnTo>
                    <a:pt x="1477876" y="2866057"/>
                  </a:lnTo>
                  <a:lnTo>
                    <a:pt x="1384089" y="2830887"/>
                  </a:lnTo>
                  <a:lnTo>
                    <a:pt x="1399110" y="2819163"/>
                  </a:lnTo>
                  <a:close/>
                  <a:moveTo>
                    <a:pt x="1810161" y="3070116"/>
                  </a:moveTo>
                  <a:lnTo>
                    <a:pt x="1867679" y="3058027"/>
                  </a:lnTo>
                  <a:lnTo>
                    <a:pt x="1885263" y="3123238"/>
                  </a:lnTo>
                  <a:lnTo>
                    <a:pt x="1881234" y="3141922"/>
                  </a:lnTo>
                  <a:lnTo>
                    <a:pt x="1808695" y="3073047"/>
                  </a:lnTo>
                  <a:lnTo>
                    <a:pt x="1810161" y="3070116"/>
                  </a:lnTo>
                  <a:close/>
                  <a:moveTo>
                    <a:pt x="2090789" y="3157309"/>
                  </a:moveTo>
                  <a:lnTo>
                    <a:pt x="2128524" y="3101623"/>
                  </a:lnTo>
                  <a:lnTo>
                    <a:pt x="2179081" y="3131664"/>
                  </a:lnTo>
                  <a:lnTo>
                    <a:pt x="2179447" y="3134595"/>
                  </a:lnTo>
                  <a:lnTo>
                    <a:pt x="2088591" y="3175993"/>
                  </a:lnTo>
                  <a:lnTo>
                    <a:pt x="2090789" y="3157309"/>
                  </a:lnTo>
                  <a:close/>
                  <a:moveTo>
                    <a:pt x="2558991" y="3044105"/>
                  </a:moveTo>
                  <a:lnTo>
                    <a:pt x="2591231" y="2994647"/>
                  </a:lnTo>
                  <a:lnTo>
                    <a:pt x="2649481" y="3028352"/>
                  </a:lnTo>
                  <a:lnTo>
                    <a:pt x="2660105" y="3044472"/>
                  </a:lnTo>
                  <a:lnTo>
                    <a:pt x="2560090" y="3047036"/>
                  </a:lnTo>
                  <a:lnTo>
                    <a:pt x="2558991" y="3044105"/>
                  </a:lnTo>
                  <a:close/>
                  <a:moveTo>
                    <a:pt x="2819104" y="2907088"/>
                  </a:moveTo>
                  <a:lnTo>
                    <a:pt x="2806281" y="2841144"/>
                  </a:lnTo>
                  <a:lnTo>
                    <a:pt x="2863432" y="2826856"/>
                  </a:lnTo>
                  <a:lnTo>
                    <a:pt x="2865997" y="2828688"/>
                  </a:lnTo>
                  <a:lnTo>
                    <a:pt x="2830827" y="2922475"/>
                  </a:lnTo>
                  <a:lnTo>
                    <a:pt x="2819104" y="2907088"/>
                  </a:lnTo>
                  <a:close/>
                  <a:moveTo>
                    <a:pt x="3070057" y="2496404"/>
                  </a:moveTo>
                  <a:lnTo>
                    <a:pt x="3057968" y="2438886"/>
                  </a:lnTo>
                  <a:lnTo>
                    <a:pt x="3123179" y="2421301"/>
                  </a:lnTo>
                  <a:lnTo>
                    <a:pt x="3141863" y="2425331"/>
                  </a:lnTo>
                  <a:lnTo>
                    <a:pt x="3072988" y="2497869"/>
                  </a:lnTo>
                  <a:lnTo>
                    <a:pt x="3070057" y="2496404"/>
                  </a:lnTo>
                  <a:close/>
                  <a:moveTo>
                    <a:pt x="3602738" y="1934415"/>
                  </a:moveTo>
                  <a:cubicBezTo>
                    <a:pt x="3602738" y="1934415"/>
                    <a:pt x="3602738" y="1934415"/>
                    <a:pt x="3602738" y="1934415"/>
                  </a:cubicBezTo>
                  <a:lnTo>
                    <a:pt x="3569400" y="2016478"/>
                  </a:lnTo>
                  <a:lnTo>
                    <a:pt x="3597609" y="1932583"/>
                  </a:lnTo>
                  <a:lnTo>
                    <a:pt x="3602738" y="1934415"/>
                  </a:lnTo>
                  <a:close/>
                  <a:moveTo>
                    <a:pt x="3525803" y="2123821"/>
                  </a:moveTo>
                  <a:lnTo>
                    <a:pt x="3521773" y="2132980"/>
                  </a:lnTo>
                  <a:lnTo>
                    <a:pt x="3462790" y="2098542"/>
                  </a:lnTo>
                  <a:lnTo>
                    <a:pt x="3524338" y="2120523"/>
                  </a:lnTo>
                  <a:cubicBezTo>
                    <a:pt x="3524704" y="2121989"/>
                    <a:pt x="3525071" y="2122721"/>
                    <a:pt x="3525803" y="2123821"/>
                  </a:cubicBezTo>
                  <a:lnTo>
                    <a:pt x="3525803" y="2123821"/>
                  </a:lnTo>
                  <a:close/>
                  <a:moveTo>
                    <a:pt x="3250304" y="2106235"/>
                  </a:moveTo>
                  <a:lnTo>
                    <a:pt x="3245175" y="2106968"/>
                  </a:lnTo>
                  <a:lnTo>
                    <a:pt x="3255433" y="2095245"/>
                  </a:lnTo>
                  <a:lnTo>
                    <a:pt x="3250304" y="2106235"/>
                  </a:lnTo>
                  <a:close/>
                  <a:moveTo>
                    <a:pt x="3244809" y="2115394"/>
                  </a:moveTo>
                  <a:cubicBezTo>
                    <a:pt x="3245175" y="2115028"/>
                    <a:pt x="3244809" y="2114295"/>
                    <a:pt x="3244809" y="2113929"/>
                  </a:cubicBezTo>
                  <a:lnTo>
                    <a:pt x="3246641" y="2113563"/>
                  </a:lnTo>
                  <a:lnTo>
                    <a:pt x="3216233" y="2177675"/>
                  </a:lnTo>
                  <a:lnTo>
                    <a:pt x="3236749" y="2120890"/>
                  </a:lnTo>
                  <a:cubicBezTo>
                    <a:pt x="3240412" y="2120523"/>
                    <a:pt x="3243343" y="2118325"/>
                    <a:pt x="3244809" y="2115394"/>
                  </a:cubicBezTo>
                  <a:lnTo>
                    <a:pt x="3244809" y="2115394"/>
                  </a:lnTo>
                  <a:close/>
                  <a:moveTo>
                    <a:pt x="3056868" y="2073263"/>
                  </a:moveTo>
                  <a:lnTo>
                    <a:pt x="3049175" y="2031865"/>
                  </a:lnTo>
                  <a:lnTo>
                    <a:pt x="3060898" y="2027835"/>
                  </a:lnTo>
                  <a:lnTo>
                    <a:pt x="3077384" y="2049450"/>
                  </a:lnTo>
                  <a:lnTo>
                    <a:pt x="3056868" y="2073263"/>
                  </a:lnTo>
                  <a:close/>
                  <a:moveTo>
                    <a:pt x="3067859" y="2025637"/>
                  </a:moveTo>
                  <a:lnTo>
                    <a:pt x="3110356" y="2011715"/>
                  </a:lnTo>
                  <a:lnTo>
                    <a:pt x="3082147" y="2043955"/>
                  </a:lnTo>
                  <a:lnTo>
                    <a:pt x="3067859" y="2025637"/>
                  </a:lnTo>
                  <a:close/>
                  <a:moveTo>
                    <a:pt x="3121347" y="1995596"/>
                  </a:moveTo>
                  <a:cubicBezTo>
                    <a:pt x="3119881" y="1995229"/>
                    <a:pt x="3118416" y="1995596"/>
                    <a:pt x="3116951" y="1995962"/>
                  </a:cubicBezTo>
                  <a:lnTo>
                    <a:pt x="3115485" y="1994497"/>
                  </a:lnTo>
                  <a:lnTo>
                    <a:pt x="3121713" y="1994497"/>
                  </a:lnTo>
                  <a:lnTo>
                    <a:pt x="3121347" y="1995596"/>
                  </a:lnTo>
                  <a:close/>
                  <a:moveTo>
                    <a:pt x="3112554" y="2001092"/>
                  </a:moveTo>
                  <a:cubicBezTo>
                    <a:pt x="3112554" y="2001458"/>
                    <a:pt x="3112188" y="2001458"/>
                    <a:pt x="3112188" y="2001458"/>
                  </a:cubicBezTo>
                  <a:cubicBezTo>
                    <a:pt x="3111822" y="2002190"/>
                    <a:pt x="3112554" y="2002923"/>
                    <a:pt x="3112188" y="2004022"/>
                  </a:cubicBezTo>
                  <a:lnTo>
                    <a:pt x="3063463" y="2019776"/>
                  </a:lnTo>
                  <a:lnTo>
                    <a:pt x="3045145" y="1995962"/>
                  </a:lnTo>
                  <a:lnTo>
                    <a:pt x="3105594" y="1994863"/>
                  </a:lnTo>
                  <a:lnTo>
                    <a:pt x="3112554" y="2001092"/>
                  </a:lnTo>
                  <a:close/>
                  <a:moveTo>
                    <a:pt x="3044412" y="1989002"/>
                  </a:moveTo>
                  <a:cubicBezTo>
                    <a:pt x="3044046" y="1988635"/>
                    <a:pt x="3044046" y="1987902"/>
                    <a:pt x="3043680" y="1987536"/>
                  </a:cubicBezTo>
                  <a:lnTo>
                    <a:pt x="3057968" y="1950901"/>
                  </a:lnTo>
                  <a:lnTo>
                    <a:pt x="3067859" y="1960059"/>
                  </a:lnTo>
                  <a:lnTo>
                    <a:pt x="3098633" y="1988269"/>
                  </a:lnTo>
                  <a:lnTo>
                    <a:pt x="3044412" y="1989002"/>
                  </a:lnTo>
                  <a:close/>
                  <a:moveTo>
                    <a:pt x="3037451" y="1985338"/>
                  </a:moveTo>
                  <a:cubicBezTo>
                    <a:pt x="3037451" y="1985338"/>
                    <a:pt x="3037085" y="1985338"/>
                    <a:pt x="3037085" y="1985338"/>
                  </a:cubicBezTo>
                  <a:lnTo>
                    <a:pt x="3012539" y="1954930"/>
                  </a:lnTo>
                  <a:lnTo>
                    <a:pt x="3020965" y="1916830"/>
                  </a:lnTo>
                  <a:lnTo>
                    <a:pt x="3021332" y="1916830"/>
                  </a:lnTo>
                  <a:lnTo>
                    <a:pt x="3052472" y="1945771"/>
                  </a:lnTo>
                  <a:cubicBezTo>
                    <a:pt x="3045878" y="1962624"/>
                    <a:pt x="3040382" y="1977645"/>
                    <a:pt x="3037451" y="1985338"/>
                  </a:cubicBezTo>
                  <a:lnTo>
                    <a:pt x="3037451" y="1985338"/>
                  </a:lnTo>
                  <a:close/>
                  <a:moveTo>
                    <a:pt x="3026461" y="1912067"/>
                  </a:moveTo>
                  <a:cubicBezTo>
                    <a:pt x="3026461" y="1911334"/>
                    <a:pt x="3026461" y="1910968"/>
                    <a:pt x="3026461" y="1910601"/>
                  </a:cubicBezTo>
                  <a:lnTo>
                    <a:pt x="3075186" y="1887888"/>
                  </a:lnTo>
                  <a:lnTo>
                    <a:pt x="3060166" y="1926721"/>
                  </a:lnTo>
                  <a:cubicBezTo>
                    <a:pt x="3058700" y="1930751"/>
                    <a:pt x="3056868" y="1935148"/>
                    <a:pt x="3055403" y="1939177"/>
                  </a:cubicBezTo>
                  <a:lnTo>
                    <a:pt x="3026461" y="1912067"/>
                  </a:lnTo>
                  <a:close/>
                  <a:moveTo>
                    <a:pt x="3023896" y="1904007"/>
                  </a:moveTo>
                  <a:lnTo>
                    <a:pt x="3030124" y="1874332"/>
                  </a:lnTo>
                  <a:lnTo>
                    <a:pt x="3080681" y="1867005"/>
                  </a:lnTo>
                  <a:cubicBezTo>
                    <a:pt x="3081048" y="1867738"/>
                    <a:pt x="3081048" y="1868471"/>
                    <a:pt x="3081414" y="1869204"/>
                  </a:cubicBezTo>
                  <a:cubicBezTo>
                    <a:pt x="3081781" y="1869936"/>
                    <a:pt x="3081781" y="1869204"/>
                    <a:pt x="3082147" y="1869570"/>
                  </a:cubicBezTo>
                  <a:lnTo>
                    <a:pt x="3078850" y="1877996"/>
                  </a:lnTo>
                  <a:lnTo>
                    <a:pt x="3023896" y="1904007"/>
                  </a:lnTo>
                  <a:close/>
                  <a:moveTo>
                    <a:pt x="3031223" y="1867372"/>
                  </a:moveTo>
                  <a:lnTo>
                    <a:pt x="3035986" y="1844291"/>
                  </a:lnTo>
                  <a:lnTo>
                    <a:pt x="3075552" y="1861143"/>
                  </a:lnTo>
                  <a:lnTo>
                    <a:pt x="3031223" y="1867372"/>
                  </a:lnTo>
                  <a:close/>
                  <a:moveTo>
                    <a:pt x="3023896" y="1868471"/>
                  </a:moveTo>
                  <a:lnTo>
                    <a:pt x="3011440" y="1870302"/>
                  </a:lnTo>
                  <a:lnTo>
                    <a:pt x="3000083" y="1829637"/>
                  </a:lnTo>
                  <a:lnTo>
                    <a:pt x="3029025" y="1841727"/>
                  </a:lnTo>
                  <a:lnTo>
                    <a:pt x="3023896" y="1868471"/>
                  </a:lnTo>
                  <a:close/>
                  <a:moveTo>
                    <a:pt x="2997885" y="1821577"/>
                  </a:moveTo>
                  <a:lnTo>
                    <a:pt x="2985063" y="1775416"/>
                  </a:lnTo>
                  <a:lnTo>
                    <a:pt x="3042580" y="1755267"/>
                  </a:lnTo>
                  <a:lnTo>
                    <a:pt x="3042580" y="1755267"/>
                  </a:lnTo>
                  <a:cubicBezTo>
                    <a:pt x="3042214" y="1757831"/>
                    <a:pt x="3043313" y="1760396"/>
                    <a:pt x="3045511" y="1761861"/>
                  </a:cubicBezTo>
                  <a:lnTo>
                    <a:pt x="3030491" y="1835132"/>
                  </a:lnTo>
                  <a:lnTo>
                    <a:pt x="2997885" y="1821577"/>
                  </a:lnTo>
                  <a:close/>
                  <a:moveTo>
                    <a:pt x="3367904" y="1608358"/>
                  </a:moveTo>
                  <a:lnTo>
                    <a:pt x="3392083" y="1572089"/>
                  </a:lnTo>
                  <a:lnTo>
                    <a:pt x="3399411" y="1578684"/>
                  </a:lnTo>
                  <a:cubicBezTo>
                    <a:pt x="3399044" y="1579783"/>
                    <a:pt x="3399044" y="1580882"/>
                    <a:pt x="3399411" y="1581981"/>
                  </a:cubicBezTo>
                  <a:lnTo>
                    <a:pt x="3354349" y="1628508"/>
                  </a:lnTo>
                  <a:lnTo>
                    <a:pt x="3367904" y="1608358"/>
                  </a:lnTo>
                  <a:close/>
                  <a:moveTo>
                    <a:pt x="3552181" y="1714601"/>
                  </a:moveTo>
                  <a:cubicBezTo>
                    <a:pt x="3552181" y="1714601"/>
                    <a:pt x="3552181" y="1714601"/>
                    <a:pt x="3552181" y="1714601"/>
                  </a:cubicBezTo>
                  <a:lnTo>
                    <a:pt x="3548517" y="1718631"/>
                  </a:lnTo>
                  <a:lnTo>
                    <a:pt x="3486237" y="1655618"/>
                  </a:lnTo>
                  <a:lnTo>
                    <a:pt x="3552181" y="1714601"/>
                  </a:lnTo>
                  <a:close/>
                  <a:moveTo>
                    <a:pt x="3374865" y="1306481"/>
                  </a:moveTo>
                  <a:lnTo>
                    <a:pt x="3378162" y="1294025"/>
                  </a:lnTo>
                  <a:lnTo>
                    <a:pt x="3378895" y="1294025"/>
                  </a:lnTo>
                  <a:cubicBezTo>
                    <a:pt x="3379261" y="1294025"/>
                    <a:pt x="3379627" y="1293293"/>
                    <a:pt x="3379994" y="1292926"/>
                  </a:cubicBezTo>
                  <a:lnTo>
                    <a:pt x="3392450" y="1305016"/>
                  </a:lnTo>
                  <a:cubicBezTo>
                    <a:pt x="3396846" y="1309412"/>
                    <a:pt x="3401609" y="1313809"/>
                    <a:pt x="3405638" y="1317472"/>
                  </a:cubicBezTo>
                  <a:lnTo>
                    <a:pt x="3374865" y="1306481"/>
                  </a:lnTo>
                  <a:close/>
                  <a:moveTo>
                    <a:pt x="3364607" y="1274242"/>
                  </a:moveTo>
                  <a:cubicBezTo>
                    <a:pt x="3364607" y="1274242"/>
                    <a:pt x="3364607" y="1274609"/>
                    <a:pt x="3364607" y="1274975"/>
                  </a:cubicBezTo>
                  <a:lnTo>
                    <a:pt x="3351784" y="1273876"/>
                  </a:lnTo>
                  <a:lnTo>
                    <a:pt x="3351052" y="1241637"/>
                  </a:lnTo>
                  <a:cubicBezTo>
                    <a:pt x="3353250" y="1246766"/>
                    <a:pt x="3355814" y="1252261"/>
                    <a:pt x="3358745" y="1258123"/>
                  </a:cubicBezTo>
                  <a:lnTo>
                    <a:pt x="3366072" y="1273876"/>
                  </a:lnTo>
                  <a:cubicBezTo>
                    <a:pt x="3365706" y="1274242"/>
                    <a:pt x="3364973" y="1273876"/>
                    <a:pt x="3364607" y="1274242"/>
                  </a:cubicBezTo>
                  <a:lnTo>
                    <a:pt x="3364607" y="1274242"/>
                  </a:lnTo>
                  <a:close/>
                  <a:moveTo>
                    <a:pt x="3023530" y="973464"/>
                  </a:moveTo>
                  <a:lnTo>
                    <a:pt x="3023530" y="973464"/>
                  </a:lnTo>
                  <a:lnTo>
                    <a:pt x="3057968" y="1055528"/>
                  </a:lnTo>
                  <a:lnTo>
                    <a:pt x="3018401" y="975663"/>
                  </a:lnTo>
                  <a:lnTo>
                    <a:pt x="3023530" y="973464"/>
                  </a:lnTo>
                  <a:close/>
                  <a:moveTo>
                    <a:pt x="3102663" y="1162137"/>
                  </a:moveTo>
                  <a:lnTo>
                    <a:pt x="3106326" y="1170930"/>
                  </a:lnTo>
                  <a:lnTo>
                    <a:pt x="3040382" y="1188515"/>
                  </a:lnTo>
                  <a:lnTo>
                    <a:pt x="3098999" y="1161038"/>
                  </a:lnTo>
                  <a:cubicBezTo>
                    <a:pt x="3100098" y="1161771"/>
                    <a:pt x="3101563" y="1162504"/>
                    <a:pt x="3102663" y="1162137"/>
                  </a:cubicBezTo>
                  <a:lnTo>
                    <a:pt x="3102663" y="1162137"/>
                  </a:lnTo>
                  <a:close/>
                  <a:moveTo>
                    <a:pt x="2895306" y="1344216"/>
                  </a:moveTo>
                  <a:lnTo>
                    <a:pt x="2892375" y="1348246"/>
                  </a:lnTo>
                  <a:lnTo>
                    <a:pt x="2891276" y="1332859"/>
                  </a:lnTo>
                  <a:lnTo>
                    <a:pt x="2895306" y="1344216"/>
                  </a:lnTo>
                  <a:close/>
                  <a:moveTo>
                    <a:pt x="2896771" y="1353741"/>
                  </a:moveTo>
                  <a:lnTo>
                    <a:pt x="2897870" y="1351909"/>
                  </a:lnTo>
                  <a:lnTo>
                    <a:pt x="2920950" y="1417121"/>
                  </a:lnTo>
                  <a:lnTo>
                    <a:pt x="2895306" y="1363267"/>
                  </a:lnTo>
                  <a:cubicBezTo>
                    <a:pt x="2896038" y="1362534"/>
                    <a:pt x="2896771" y="1362534"/>
                    <a:pt x="2897137" y="1361435"/>
                  </a:cubicBezTo>
                  <a:cubicBezTo>
                    <a:pt x="2898236" y="1359237"/>
                    <a:pt x="2898236" y="1356672"/>
                    <a:pt x="2897504" y="1354474"/>
                  </a:cubicBezTo>
                  <a:cubicBezTo>
                    <a:pt x="2897870" y="1354474"/>
                    <a:pt x="2897137" y="1354108"/>
                    <a:pt x="2896771" y="1353741"/>
                  </a:cubicBezTo>
                  <a:lnTo>
                    <a:pt x="2896771" y="1353741"/>
                  </a:lnTo>
                  <a:close/>
                  <a:moveTo>
                    <a:pt x="2735208" y="1457786"/>
                  </a:moveTo>
                  <a:lnTo>
                    <a:pt x="2700404" y="1433973"/>
                  </a:lnTo>
                  <a:lnTo>
                    <a:pt x="2706266" y="1422982"/>
                  </a:lnTo>
                  <a:lnTo>
                    <a:pt x="2733376" y="1426646"/>
                  </a:lnTo>
                  <a:lnTo>
                    <a:pt x="2735208" y="1457786"/>
                  </a:lnTo>
                  <a:close/>
                  <a:moveTo>
                    <a:pt x="2709563" y="1416388"/>
                  </a:moveTo>
                  <a:lnTo>
                    <a:pt x="2730079" y="1376455"/>
                  </a:lnTo>
                  <a:lnTo>
                    <a:pt x="2733010" y="1419685"/>
                  </a:lnTo>
                  <a:lnTo>
                    <a:pt x="2709563" y="1416388"/>
                  </a:lnTo>
                  <a:close/>
                  <a:moveTo>
                    <a:pt x="2726416" y="1357405"/>
                  </a:moveTo>
                  <a:cubicBezTo>
                    <a:pt x="2725317" y="1358504"/>
                    <a:pt x="2723851" y="1359237"/>
                    <a:pt x="2723485" y="1360702"/>
                  </a:cubicBezTo>
                  <a:lnTo>
                    <a:pt x="2721653" y="1360702"/>
                  </a:lnTo>
                  <a:lnTo>
                    <a:pt x="2726049" y="1356306"/>
                  </a:lnTo>
                  <a:lnTo>
                    <a:pt x="2726416" y="1357405"/>
                  </a:lnTo>
                  <a:close/>
                  <a:moveTo>
                    <a:pt x="2723851" y="1367663"/>
                  </a:moveTo>
                  <a:cubicBezTo>
                    <a:pt x="2723851" y="1368029"/>
                    <a:pt x="2723851" y="1368029"/>
                    <a:pt x="2723851" y="1368395"/>
                  </a:cubicBezTo>
                  <a:cubicBezTo>
                    <a:pt x="2724217" y="1369128"/>
                    <a:pt x="2724950" y="1369861"/>
                    <a:pt x="2725683" y="1370227"/>
                  </a:cubicBezTo>
                  <a:lnTo>
                    <a:pt x="2702603" y="1415655"/>
                  </a:lnTo>
                  <a:lnTo>
                    <a:pt x="2672561" y="1411626"/>
                  </a:lnTo>
                  <a:lnTo>
                    <a:pt x="2714692" y="1368029"/>
                  </a:lnTo>
                  <a:lnTo>
                    <a:pt x="2723851" y="1367663"/>
                  </a:lnTo>
                  <a:close/>
                  <a:moveTo>
                    <a:pt x="2667432" y="1407229"/>
                  </a:moveTo>
                  <a:cubicBezTo>
                    <a:pt x="2667066" y="1407229"/>
                    <a:pt x="2666700" y="1406496"/>
                    <a:pt x="2665967" y="1406496"/>
                  </a:cubicBezTo>
                  <a:lnTo>
                    <a:pt x="2649847" y="1370227"/>
                  </a:lnTo>
                  <a:lnTo>
                    <a:pt x="2704801" y="1368029"/>
                  </a:lnTo>
                  <a:lnTo>
                    <a:pt x="2667432" y="1407229"/>
                  </a:lnTo>
                  <a:close/>
                  <a:moveTo>
                    <a:pt x="2659739" y="1409427"/>
                  </a:moveTo>
                  <a:cubicBezTo>
                    <a:pt x="2659739" y="1409427"/>
                    <a:pt x="2659739" y="1409794"/>
                    <a:pt x="2659739" y="1409794"/>
                  </a:cubicBezTo>
                  <a:lnTo>
                    <a:pt x="2620905" y="1405397"/>
                  </a:lnTo>
                  <a:lnTo>
                    <a:pt x="2600023" y="1372425"/>
                  </a:lnTo>
                  <a:cubicBezTo>
                    <a:pt x="2600023" y="1372425"/>
                    <a:pt x="2600389" y="1372059"/>
                    <a:pt x="2600389" y="1372059"/>
                  </a:cubicBezTo>
                  <a:lnTo>
                    <a:pt x="2642520" y="1370594"/>
                  </a:lnTo>
                  <a:lnTo>
                    <a:pt x="2659739" y="1409427"/>
                  </a:lnTo>
                  <a:close/>
                  <a:moveTo>
                    <a:pt x="2600023" y="1365465"/>
                  </a:moveTo>
                  <a:cubicBezTo>
                    <a:pt x="2599657" y="1365098"/>
                    <a:pt x="2599290" y="1364732"/>
                    <a:pt x="2598558" y="1364366"/>
                  </a:cubicBezTo>
                  <a:lnTo>
                    <a:pt x="2616875" y="1313809"/>
                  </a:lnTo>
                  <a:lnTo>
                    <a:pt x="2633728" y="1351909"/>
                  </a:lnTo>
                  <a:lnTo>
                    <a:pt x="2639223" y="1363999"/>
                  </a:lnTo>
                  <a:lnTo>
                    <a:pt x="2600023" y="1365465"/>
                  </a:lnTo>
                  <a:close/>
                  <a:moveTo>
                    <a:pt x="2592696" y="1361801"/>
                  </a:moveTo>
                  <a:lnTo>
                    <a:pt x="2576210" y="1336523"/>
                  </a:lnTo>
                  <a:lnTo>
                    <a:pt x="2606984" y="1295491"/>
                  </a:lnTo>
                  <a:cubicBezTo>
                    <a:pt x="2607717" y="1295857"/>
                    <a:pt x="2608449" y="1296590"/>
                    <a:pt x="2609182" y="1296590"/>
                  </a:cubicBezTo>
                  <a:lnTo>
                    <a:pt x="2609182" y="1296590"/>
                  </a:lnTo>
                  <a:cubicBezTo>
                    <a:pt x="2609182" y="1296590"/>
                    <a:pt x="2609548" y="1296590"/>
                    <a:pt x="2609548" y="1296590"/>
                  </a:cubicBezTo>
                  <a:lnTo>
                    <a:pt x="2613212" y="1305016"/>
                  </a:lnTo>
                  <a:lnTo>
                    <a:pt x="2592696" y="1361801"/>
                  </a:lnTo>
                  <a:close/>
                  <a:moveTo>
                    <a:pt x="2572180" y="1330295"/>
                  </a:moveTo>
                  <a:cubicBezTo>
                    <a:pt x="2568150" y="1324067"/>
                    <a:pt x="2563754" y="1317472"/>
                    <a:pt x="2559357" y="1310878"/>
                  </a:cubicBezTo>
                  <a:lnTo>
                    <a:pt x="2598924" y="1294758"/>
                  </a:lnTo>
                  <a:lnTo>
                    <a:pt x="2572180" y="1330295"/>
                  </a:lnTo>
                  <a:close/>
                  <a:moveTo>
                    <a:pt x="2568150" y="1336156"/>
                  </a:moveTo>
                  <a:lnTo>
                    <a:pt x="2560457" y="1346048"/>
                  </a:lnTo>
                  <a:lnTo>
                    <a:pt x="2523821" y="1325166"/>
                  </a:lnTo>
                  <a:lnTo>
                    <a:pt x="2553130" y="1313442"/>
                  </a:lnTo>
                  <a:lnTo>
                    <a:pt x="2568150" y="1336156"/>
                  </a:lnTo>
                  <a:close/>
                  <a:moveTo>
                    <a:pt x="2547268" y="1132829"/>
                  </a:moveTo>
                  <a:lnTo>
                    <a:pt x="2546169" y="1134661"/>
                  </a:lnTo>
                  <a:cubicBezTo>
                    <a:pt x="2545802" y="1134661"/>
                    <a:pt x="2545436" y="1134294"/>
                    <a:pt x="2545070" y="1134294"/>
                  </a:cubicBezTo>
                  <a:lnTo>
                    <a:pt x="2545070" y="1134294"/>
                  </a:lnTo>
                  <a:cubicBezTo>
                    <a:pt x="2542505" y="1134661"/>
                    <a:pt x="2540307" y="1135760"/>
                    <a:pt x="2538842" y="1137592"/>
                  </a:cubicBezTo>
                  <a:cubicBezTo>
                    <a:pt x="2538109" y="1138324"/>
                    <a:pt x="2538475" y="1139423"/>
                    <a:pt x="2538109" y="1140156"/>
                  </a:cubicBezTo>
                  <a:lnTo>
                    <a:pt x="2476927" y="1140889"/>
                  </a:lnTo>
                  <a:lnTo>
                    <a:pt x="2547268" y="1132829"/>
                  </a:lnTo>
                  <a:close/>
                  <a:moveTo>
                    <a:pt x="2591231" y="1115977"/>
                  </a:moveTo>
                  <a:cubicBezTo>
                    <a:pt x="2589399" y="1116343"/>
                    <a:pt x="2587567" y="1117076"/>
                    <a:pt x="2586102" y="1118541"/>
                  </a:cubicBezTo>
                  <a:cubicBezTo>
                    <a:pt x="2585369" y="1119274"/>
                    <a:pt x="2585369" y="1120373"/>
                    <a:pt x="2585369" y="1121472"/>
                  </a:cubicBezTo>
                  <a:lnTo>
                    <a:pt x="2559724" y="1124403"/>
                  </a:lnTo>
                  <a:lnTo>
                    <a:pt x="2623836" y="1000941"/>
                  </a:lnTo>
                  <a:lnTo>
                    <a:pt x="2591231" y="1115977"/>
                  </a:lnTo>
                  <a:close/>
                  <a:moveTo>
                    <a:pt x="2618707" y="866488"/>
                  </a:moveTo>
                  <a:lnTo>
                    <a:pt x="2628599" y="865756"/>
                  </a:lnTo>
                  <a:cubicBezTo>
                    <a:pt x="2629332" y="866855"/>
                    <a:pt x="2630064" y="867588"/>
                    <a:pt x="2631163" y="867954"/>
                  </a:cubicBezTo>
                  <a:lnTo>
                    <a:pt x="2631896" y="933165"/>
                  </a:lnTo>
                  <a:lnTo>
                    <a:pt x="2618707" y="866488"/>
                  </a:lnTo>
                  <a:close/>
                  <a:moveTo>
                    <a:pt x="2832659" y="854033"/>
                  </a:moveTo>
                  <a:lnTo>
                    <a:pt x="2832659" y="854033"/>
                  </a:lnTo>
                  <a:lnTo>
                    <a:pt x="2833025" y="859528"/>
                  </a:lnTo>
                  <a:lnTo>
                    <a:pt x="2744001" y="859161"/>
                  </a:lnTo>
                  <a:lnTo>
                    <a:pt x="2832659" y="854033"/>
                  </a:lnTo>
                  <a:close/>
                  <a:moveTo>
                    <a:pt x="2839986" y="856597"/>
                  </a:moveTo>
                  <a:lnTo>
                    <a:pt x="2845481" y="859894"/>
                  </a:lnTo>
                  <a:lnTo>
                    <a:pt x="2839986" y="859894"/>
                  </a:lnTo>
                  <a:lnTo>
                    <a:pt x="2839986" y="856597"/>
                  </a:lnTo>
                  <a:close/>
                  <a:moveTo>
                    <a:pt x="2853175" y="743759"/>
                  </a:moveTo>
                  <a:lnTo>
                    <a:pt x="2834857" y="840477"/>
                  </a:lnTo>
                  <a:lnTo>
                    <a:pt x="2747298" y="674885"/>
                  </a:lnTo>
                  <a:lnTo>
                    <a:pt x="2850610" y="737898"/>
                  </a:lnTo>
                  <a:cubicBezTo>
                    <a:pt x="2850610" y="738264"/>
                    <a:pt x="2850244" y="738631"/>
                    <a:pt x="2850244" y="738997"/>
                  </a:cubicBezTo>
                  <a:cubicBezTo>
                    <a:pt x="2850244" y="740829"/>
                    <a:pt x="2850977" y="742660"/>
                    <a:pt x="2852442" y="743759"/>
                  </a:cubicBezTo>
                  <a:lnTo>
                    <a:pt x="2853175" y="743759"/>
                  </a:lnTo>
                  <a:close/>
                  <a:moveTo>
                    <a:pt x="2419044" y="691004"/>
                  </a:moveTo>
                  <a:lnTo>
                    <a:pt x="2412449" y="680014"/>
                  </a:lnTo>
                  <a:cubicBezTo>
                    <a:pt x="2412449" y="679647"/>
                    <a:pt x="2412815" y="679647"/>
                    <a:pt x="2412815" y="679647"/>
                  </a:cubicBezTo>
                  <a:cubicBezTo>
                    <a:pt x="2412815" y="679647"/>
                    <a:pt x="2412815" y="678548"/>
                    <a:pt x="2412815" y="678182"/>
                  </a:cubicBezTo>
                  <a:lnTo>
                    <a:pt x="2430034" y="677815"/>
                  </a:lnTo>
                  <a:cubicBezTo>
                    <a:pt x="2436628" y="677815"/>
                    <a:pt x="2442490" y="677449"/>
                    <a:pt x="2447986" y="677449"/>
                  </a:cubicBezTo>
                  <a:lnTo>
                    <a:pt x="2419044" y="691004"/>
                  </a:lnTo>
                  <a:close/>
                  <a:moveTo>
                    <a:pt x="2389002" y="675984"/>
                  </a:moveTo>
                  <a:lnTo>
                    <a:pt x="2379111" y="684410"/>
                  </a:lnTo>
                  <a:lnTo>
                    <a:pt x="2356030" y="662062"/>
                  </a:lnTo>
                  <a:cubicBezTo>
                    <a:pt x="2361159" y="663894"/>
                    <a:pt x="2367021" y="666092"/>
                    <a:pt x="2372883" y="668290"/>
                  </a:cubicBezTo>
                  <a:lnTo>
                    <a:pt x="2389002" y="674152"/>
                  </a:lnTo>
                  <a:cubicBezTo>
                    <a:pt x="2389002" y="674518"/>
                    <a:pt x="2388636" y="674885"/>
                    <a:pt x="2388636" y="675617"/>
                  </a:cubicBezTo>
                  <a:cubicBezTo>
                    <a:pt x="2388636" y="676350"/>
                    <a:pt x="2388270" y="675984"/>
                    <a:pt x="2388270" y="675984"/>
                  </a:cubicBezTo>
                  <a:lnTo>
                    <a:pt x="2389002" y="675984"/>
                  </a:lnTo>
                  <a:close/>
                  <a:moveTo>
                    <a:pt x="1925929" y="706758"/>
                  </a:moveTo>
                  <a:lnTo>
                    <a:pt x="1920800" y="704926"/>
                  </a:lnTo>
                  <a:lnTo>
                    <a:pt x="1927394" y="703827"/>
                  </a:lnTo>
                  <a:lnTo>
                    <a:pt x="1925929" y="706758"/>
                  </a:lnTo>
                  <a:close/>
                  <a:moveTo>
                    <a:pt x="1934355" y="703827"/>
                  </a:moveTo>
                  <a:lnTo>
                    <a:pt x="2016785" y="737532"/>
                  </a:lnTo>
                  <a:lnTo>
                    <a:pt x="1932523" y="708956"/>
                  </a:lnTo>
                  <a:lnTo>
                    <a:pt x="1934355" y="703827"/>
                  </a:lnTo>
                  <a:close/>
                  <a:moveTo>
                    <a:pt x="2120464" y="782959"/>
                  </a:moveTo>
                  <a:cubicBezTo>
                    <a:pt x="2121929" y="782959"/>
                    <a:pt x="2123028" y="782227"/>
                    <a:pt x="2124127" y="781494"/>
                  </a:cubicBezTo>
                  <a:lnTo>
                    <a:pt x="2132920" y="785158"/>
                  </a:lnTo>
                  <a:lnTo>
                    <a:pt x="2098849" y="844141"/>
                  </a:lnTo>
                  <a:lnTo>
                    <a:pt x="2120464" y="782959"/>
                  </a:lnTo>
                  <a:close/>
                  <a:moveTo>
                    <a:pt x="2104710" y="1048567"/>
                  </a:moveTo>
                  <a:lnTo>
                    <a:pt x="2081264" y="1037576"/>
                  </a:lnTo>
                  <a:cubicBezTo>
                    <a:pt x="2081264" y="1036477"/>
                    <a:pt x="2081630" y="1035378"/>
                    <a:pt x="2081264" y="1034646"/>
                  </a:cubicBezTo>
                  <a:cubicBezTo>
                    <a:pt x="2080531" y="1032814"/>
                    <a:pt x="2079065" y="1031348"/>
                    <a:pt x="2077234" y="1030249"/>
                  </a:cubicBezTo>
                  <a:lnTo>
                    <a:pt x="2084195" y="910818"/>
                  </a:lnTo>
                  <a:lnTo>
                    <a:pt x="2104710" y="1048567"/>
                  </a:lnTo>
                  <a:close/>
                  <a:moveTo>
                    <a:pt x="2115335" y="1062122"/>
                  </a:moveTo>
                  <a:cubicBezTo>
                    <a:pt x="2114969" y="1062122"/>
                    <a:pt x="2114236" y="1062122"/>
                    <a:pt x="2113869" y="1062122"/>
                  </a:cubicBezTo>
                  <a:lnTo>
                    <a:pt x="2113503" y="1060291"/>
                  </a:lnTo>
                  <a:lnTo>
                    <a:pt x="2177249" y="1090698"/>
                  </a:lnTo>
                  <a:lnTo>
                    <a:pt x="2119731" y="1069816"/>
                  </a:lnTo>
                  <a:cubicBezTo>
                    <a:pt x="2120098" y="1066519"/>
                    <a:pt x="2118266" y="1063588"/>
                    <a:pt x="2115335" y="1062122"/>
                  </a:cubicBezTo>
                  <a:lnTo>
                    <a:pt x="2115335" y="1062122"/>
                  </a:lnTo>
                  <a:close/>
                  <a:moveTo>
                    <a:pt x="2114236" y="1179356"/>
                  </a:moveTo>
                  <a:cubicBezTo>
                    <a:pt x="2116434" y="1181188"/>
                    <a:pt x="2119731" y="1181188"/>
                    <a:pt x="2121563" y="1178990"/>
                  </a:cubicBezTo>
                  <a:cubicBezTo>
                    <a:pt x="2121563" y="1178990"/>
                    <a:pt x="2121563" y="1178990"/>
                    <a:pt x="2121563" y="1178990"/>
                  </a:cubicBezTo>
                  <a:lnTo>
                    <a:pt x="2121563" y="1178990"/>
                  </a:lnTo>
                  <a:lnTo>
                    <a:pt x="2128890" y="1239439"/>
                  </a:lnTo>
                  <a:lnTo>
                    <a:pt x="2081997" y="1248231"/>
                  </a:lnTo>
                  <a:lnTo>
                    <a:pt x="2055252" y="1224784"/>
                  </a:lnTo>
                  <a:lnTo>
                    <a:pt x="2114236" y="1179356"/>
                  </a:lnTo>
                  <a:close/>
                  <a:moveTo>
                    <a:pt x="2072838" y="1250063"/>
                  </a:moveTo>
                  <a:lnTo>
                    <a:pt x="2031439" y="1257756"/>
                  </a:lnTo>
                  <a:lnTo>
                    <a:pt x="2027409" y="1245666"/>
                  </a:lnTo>
                  <a:lnTo>
                    <a:pt x="2049025" y="1229180"/>
                  </a:lnTo>
                  <a:lnTo>
                    <a:pt x="2072838" y="1250063"/>
                  </a:lnTo>
                  <a:close/>
                  <a:moveTo>
                    <a:pt x="2025211" y="1239072"/>
                  </a:moveTo>
                  <a:lnTo>
                    <a:pt x="2011290" y="1196208"/>
                  </a:lnTo>
                  <a:lnTo>
                    <a:pt x="2043529" y="1224784"/>
                  </a:lnTo>
                  <a:lnTo>
                    <a:pt x="2025211" y="1239072"/>
                  </a:lnTo>
                  <a:close/>
                  <a:moveTo>
                    <a:pt x="2001032" y="1194377"/>
                  </a:moveTo>
                  <a:cubicBezTo>
                    <a:pt x="2001398" y="1194377"/>
                    <a:pt x="2001398" y="1194743"/>
                    <a:pt x="2001398" y="1194743"/>
                  </a:cubicBezTo>
                  <a:cubicBezTo>
                    <a:pt x="2002131" y="1195109"/>
                    <a:pt x="2003230" y="1195109"/>
                    <a:pt x="2003963" y="1195109"/>
                  </a:cubicBezTo>
                  <a:lnTo>
                    <a:pt x="2019350" y="1243102"/>
                  </a:lnTo>
                  <a:lnTo>
                    <a:pt x="1995537" y="1261420"/>
                  </a:lnTo>
                  <a:lnTo>
                    <a:pt x="1994437" y="1200971"/>
                  </a:lnTo>
                  <a:lnTo>
                    <a:pt x="2001032" y="1194377"/>
                  </a:lnTo>
                  <a:close/>
                  <a:moveTo>
                    <a:pt x="1988942" y="1262519"/>
                  </a:moveTo>
                  <a:cubicBezTo>
                    <a:pt x="1988576" y="1262885"/>
                    <a:pt x="1987843" y="1262885"/>
                    <a:pt x="1987477" y="1263252"/>
                  </a:cubicBezTo>
                  <a:lnTo>
                    <a:pt x="1950841" y="1249330"/>
                  </a:lnTo>
                  <a:lnTo>
                    <a:pt x="1988210" y="1209031"/>
                  </a:lnTo>
                  <a:lnTo>
                    <a:pt x="1988942" y="1262519"/>
                  </a:lnTo>
                  <a:close/>
                  <a:moveTo>
                    <a:pt x="1985279" y="1269479"/>
                  </a:moveTo>
                  <a:cubicBezTo>
                    <a:pt x="1985279" y="1269479"/>
                    <a:pt x="1985279" y="1269846"/>
                    <a:pt x="1985645" y="1269846"/>
                  </a:cubicBezTo>
                  <a:lnTo>
                    <a:pt x="1955238" y="1294025"/>
                  </a:lnTo>
                  <a:lnTo>
                    <a:pt x="1917137" y="1285599"/>
                  </a:lnTo>
                  <a:cubicBezTo>
                    <a:pt x="1917137" y="1285599"/>
                    <a:pt x="1917137" y="1285233"/>
                    <a:pt x="1917137" y="1285233"/>
                  </a:cubicBezTo>
                  <a:lnTo>
                    <a:pt x="1946079" y="1254093"/>
                  </a:lnTo>
                  <a:lnTo>
                    <a:pt x="1985279" y="1269479"/>
                  </a:lnTo>
                  <a:close/>
                  <a:moveTo>
                    <a:pt x="1912008" y="1280470"/>
                  </a:moveTo>
                  <a:cubicBezTo>
                    <a:pt x="1911275" y="1280470"/>
                    <a:pt x="1910908" y="1280470"/>
                    <a:pt x="1910176" y="1280470"/>
                  </a:cubicBezTo>
                  <a:lnTo>
                    <a:pt x="1887462" y="1231379"/>
                  </a:lnTo>
                  <a:lnTo>
                    <a:pt x="1938752" y="1251162"/>
                  </a:lnTo>
                  <a:lnTo>
                    <a:pt x="1912008" y="1280470"/>
                  </a:lnTo>
                  <a:close/>
                  <a:moveTo>
                    <a:pt x="1903948" y="1283035"/>
                  </a:moveTo>
                  <a:lnTo>
                    <a:pt x="1874273" y="1276807"/>
                  </a:lnTo>
                  <a:lnTo>
                    <a:pt x="1866946" y="1226250"/>
                  </a:lnTo>
                  <a:cubicBezTo>
                    <a:pt x="1867679" y="1225883"/>
                    <a:pt x="1868411" y="1225883"/>
                    <a:pt x="1869144" y="1225517"/>
                  </a:cubicBezTo>
                  <a:cubicBezTo>
                    <a:pt x="1869877" y="1225151"/>
                    <a:pt x="1869144" y="1225151"/>
                    <a:pt x="1869510" y="1224784"/>
                  </a:cubicBezTo>
                  <a:lnTo>
                    <a:pt x="1877936" y="1228081"/>
                  </a:lnTo>
                  <a:lnTo>
                    <a:pt x="1903948" y="1283035"/>
                  </a:lnTo>
                  <a:close/>
                  <a:moveTo>
                    <a:pt x="1872441" y="1218556"/>
                  </a:moveTo>
                  <a:lnTo>
                    <a:pt x="1872441" y="1218556"/>
                  </a:lnTo>
                  <a:cubicBezTo>
                    <a:pt x="1872075" y="1217091"/>
                    <a:pt x="1871708" y="1215625"/>
                    <a:pt x="1870976" y="1214526"/>
                  </a:cubicBezTo>
                  <a:lnTo>
                    <a:pt x="1871708" y="1213794"/>
                  </a:lnTo>
                  <a:lnTo>
                    <a:pt x="1874273" y="1219289"/>
                  </a:lnTo>
                  <a:lnTo>
                    <a:pt x="1872441" y="1218556"/>
                  </a:lnTo>
                  <a:close/>
                  <a:moveTo>
                    <a:pt x="1867312" y="1275341"/>
                  </a:moveTo>
                  <a:lnTo>
                    <a:pt x="1844232" y="1270579"/>
                  </a:lnTo>
                  <a:lnTo>
                    <a:pt x="1861084" y="1231012"/>
                  </a:lnTo>
                  <a:lnTo>
                    <a:pt x="1867312" y="1275341"/>
                  </a:lnTo>
                  <a:close/>
                  <a:moveTo>
                    <a:pt x="1868411" y="1282668"/>
                  </a:moveTo>
                  <a:lnTo>
                    <a:pt x="1870243" y="1295124"/>
                  </a:lnTo>
                  <a:lnTo>
                    <a:pt x="1829578" y="1306115"/>
                  </a:lnTo>
                  <a:lnTo>
                    <a:pt x="1841667" y="1277173"/>
                  </a:lnTo>
                  <a:lnTo>
                    <a:pt x="1868411" y="1282668"/>
                  </a:lnTo>
                  <a:close/>
                  <a:moveTo>
                    <a:pt x="1709779" y="1153345"/>
                  </a:moveTo>
                  <a:lnTo>
                    <a:pt x="1710512" y="1155177"/>
                  </a:lnTo>
                  <a:cubicBezTo>
                    <a:pt x="1710146" y="1155543"/>
                    <a:pt x="1709413" y="1155543"/>
                    <a:pt x="1709047" y="1155909"/>
                  </a:cubicBezTo>
                  <a:cubicBezTo>
                    <a:pt x="1707215" y="1158474"/>
                    <a:pt x="1706848" y="1161771"/>
                    <a:pt x="1708314" y="1164702"/>
                  </a:cubicBezTo>
                  <a:lnTo>
                    <a:pt x="1665817" y="1208665"/>
                  </a:lnTo>
                  <a:lnTo>
                    <a:pt x="1709779" y="1153345"/>
                  </a:lnTo>
                  <a:close/>
                  <a:moveTo>
                    <a:pt x="1714908" y="1147117"/>
                  </a:moveTo>
                  <a:lnTo>
                    <a:pt x="1722602" y="1137592"/>
                  </a:lnTo>
                  <a:lnTo>
                    <a:pt x="1716740" y="1151879"/>
                  </a:lnTo>
                  <a:lnTo>
                    <a:pt x="1714908" y="1147117"/>
                  </a:lnTo>
                  <a:close/>
                  <a:moveTo>
                    <a:pt x="1728830" y="1118907"/>
                  </a:moveTo>
                  <a:lnTo>
                    <a:pt x="1712710" y="1139057"/>
                  </a:lnTo>
                  <a:lnTo>
                    <a:pt x="1670946" y="1006436"/>
                  </a:lnTo>
                  <a:lnTo>
                    <a:pt x="1729563" y="1110481"/>
                  </a:lnTo>
                  <a:cubicBezTo>
                    <a:pt x="1728097" y="1111947"/>
                    <a:pt x="1727731" y="1114145"/>
                    <a:pt x="1727731" y="1115977"/>
                  </a:cubicBezTo>
                  <a:cubicBezTo>
                    <a:pt x="1727731" y="1117076"/>
                    <a:pt x="1728464" y="1117808"/>
                    <a:pt x="1728830" y="1118907"/>
                  </a:cubicBezTo>
                  <a:lnTo>
                    <a:pt x="1728830" y="1118907"/>
                  </a:lnTo>
                  <a:close/>
                  <a:moveTo>
                    <a:pt x="1572030" y="914847"/>
                  </a:moveTo>
                  <a:lnTo>
                    <a:pt x="1578624" y="907520"/>
                  </a:lnTo>
                  <a:cubicBezTo>
                    <a:pt x="1578990" y="907520"/>
                    <a:pt x="1579357" y="908253"/>
                    <a:pt x="1580090" y="908253"/>
                  </a:cubicBezTo>
                  <a:cubicBezTo>
                    <a:pt x="1580822" y="908253"/>
                    <a:pt x="1581189" y="907520"/>
                    <a:pt x="1581921" y="907520"/>
                  </a:cubicBezTo>
                  <a:lnTo>
                    <a:pt x="1628815" y="953315"/>
                  </a:lnTo>
                  <a:lnTo>
                    <a:pt x="1572030" y="914847"/>
                  </a:lnTo>
                  <a:close/>
                  <a:moveTo>
                    <a:pt x="1714542" y="754750"/>
                  </a:moveTo>
                  <a:lnTo>
                    <a:pt x="1714542" y="754750"/>
                  </a:lnTo>
                  <a:cubicBezTo>
                    <a:pt x="1714542" y="754750"/>
                    <a:pt x="1714542" y="754750"/>
                    <a:pt x="1714542" y="754750"/>
                  </a:cubicBezTo>
                  <a:lnTo>
                    <a:pt x="1718572" y="758414"/>
                  </a:lnTo>
                  <a:lnTo>
                    <a:pt x="1655559" y="820694"/>
                  </a:lnTo>
                  <a:lnTo>
                    <a:pt x="1714542" y="754750"/>
                  </a:lnTo>
                  <a:close/>
                  <a:moveTo>
                    <a:pt x="1721136" y="751453"/>
                  </a:moveTo>
                  <a:lnTo>
                    <a:pt x="1727364" y="749621"/>
                  </a:lnTo>
                  <a:lnTo>
                    <a:pt x="1723334" y="753651"/>
                  </a:lnTo>
                  <a:lnTo>
                    <a:pt x="1721136" y="751453"/>
                  </a:lnTo>
                  <a:close/>
                  <a:moveTo>
                    <a:pt x="1306788" y="931700"/>
                  </a:moveTo>
                  <a:lnTo>
                    <a:pt x="1294332" y="928403"/>
                  </a:lnTo>
                  <a:cubicBezTo>
                    <a:pt x="1294332" y="928036"/>
                    <a:pt x="1294332" y="928036"/>
                    <a:pt x="1294332" y="927670"/>
                  </a:cubicBezTo>
                  <a:cubicBezTo>
                    <a:pt x="1294332" y="927304"/>
                    <a:pt x="1293600" y="926937"/>
                    <a:pt x="1293233" y="926571"/>
                  </a:cubicBezTo>
                  <a:lnTo>
                    <a:pt x="1305323" y="914115"/>
                  </a:lnTo>
                  <a:cubicBezTo>
                    <a:pt x="1309719" y="909352"/>
                    <a:pt x="1314115" y="904956"/>
                    <a:pt x="1317779" y="900926"/>
                  </a:cubicBezTo>
                  <a:lnTo>
                    <a:pt x="1306788" y="931700"/>
                  </a:lnTo>
                  <a:close/>
                  <a:moveTo>
                    <a:pt x="1274549" y="941958"/>
                  </a:moveTo>
                  <a:cubicBezTo>
                    <a:pt x="1274549" y="941958"/>
                    <a:pt x="1274915" y="941958"/>
                    <a:pt x="1275282" y="942324"/>
                  </a:cubicBezTo>
                  <a:lnTo>
                    <a:pt x="1274183" y="955147"/>
                  </a:lnTo>
                  <a:lnTo>
                    <a:pt x="1241943" y="955879"/>
                  </a:lnTo>
                  <a:cubicBezTo>
                    <a:pt x="1247072" y="953681"/>
                    <a:pt x="1252568" y="951117"/>
                    <a:pt x="1258429" y="948186"/>
                  </a:cubicBezTo>
                  <a:lnTo>
                    <a:pt x="1273816" y="940859"/>
                  </a:lnTo>
                  <a:cubicBezTo>
                    <a:pt x="1274183" y="941225"/>
                    <a:pt x="1273816" y="941591"/>
                    <a:pt x="1274549" y="941958"/>
                  </a:cubicBezTo>
                  <a:close/>
                  <a:moveTo>
                    <a:pt x="969741" y="1291095"/>
                  </a:moveTo>
                  <a:lnTo>
                    <a:pt x="964612" y="1293659"/>
                  </a:lnTo>
                  <a:lnTo>
                    <a:pt x="968276" y="1288164"/>
                  </a:lnTo>
                  <a:lnTo>
                    <a:pt x="969741" y="1291095"/>
                  </a:lnTo>
                  <a:close/>
                  <a:moveTo>
                    <a:pt x="973771" y="1283401"/>
                  </a:moveTo>
                  <a:cubicBezTo>
                    <a:pt x="973771" y="1283401"/>
                    <a:pt x="973771" y="1283401"/>
                    <a:pt x="973771" y="1283401"/>
                  </a:cubicBezTo>
                  <a:lnTo>
                    <a:pt x="1055469" y="1248597"/>
                  </a:lnTo>
                  <a:lnTo>
                    <a:pt x="975603" y="1288164"/>
                  </a:lnTo>
                  <a:lnTo>
                    <a:pt x="973771" y="1283401"/>
                  </a:lnTo>
                  <a:close/>
                  <a:moveTo>
                    <a:pt x="1162078" y="1206100"/>
                  </a:moveTo>
                  <a:cubicBezTo>
                    <a:pt x="1162444" y="1205367"/>
                    <a:pt x="1162078" y="1204635"/>
                    <a:pt x="1162078" y="1203902"/>
                  </a:cubicBezTo>
                  <a:lnTo>
                    <a:pt x="1171237" y="1200238"/>
                  </a:lnTo>
                  <a:lnTo>
                    <a:pt x="1188822" y="1266182"/>
                  </a:lnTo>
                  <a:lnTo>
                    <a:pt x="1160979" y="1207199"/>
                  </a:lnTo>
                  <a:cubicBezTo>
                    <a:pt x="1161345" y="1206833"/>
                    <a:pt x="1161712" y="1206467"/>
                    <a:pt x="1162078" y="1206100"/>
                  </a:cubicBezTo>
                  <a:lnTo>
                    <a:pt x="1162078" y="1206100"/>
                  </a:lnTo>
                  <a:close/>
                  <a:moveTo>
                    <a:pt x="1337929" y="1406496"/>
                  </a:moveTo>
                  <a:lnTo>
                    <a:pt x="1313383" y="1415289"/>
                  </a:lnTo>
                  <a:cubicBezTo>
                    <a:pt x="1311551" y="1413091"/>
                    <a:pt x="1308254" y="1412358"/>
                    <a:pt x="1305323" y="1413091"/>
                  </a:cubicBezTo>
                  <a:lnTo>
                    <a:pt x="1225824" y="1323700"/>
                  </a:lnTo>
                  <a:lnTo>
                    <a:pt x="1337929" y="1406496"/>
                  </a:lnTo>
                  <a:close/>
                  <a:moveTo>
                    <a:pt x="1355147" y="1408695"/>
                  </a:moveTo>
                  <a:cubicBezTo>
                    <a:pt x="1354781" y="1409061"/>
                    <a:pt x="1354415" y="1409427"/>
                    <a:pt x="1354048" y="1409794"/>
                  </a:cubicBezTo>
                  <a:lnTo>
                    <a:pt x="1352583" y="1408695"/>
                  </a:lnTo>
                  <a:lnTo>
                    <a:pt x="1419259" y="1384881"/>
                  </a:lnTo>
                  <a:lnTo>
                    <a:pt x="1363940" y="1410893"/>
                  </a:lnTo>
                  <a:cubicBezTo>
                    <a:pt x="1361375" y="1408695"/>
                    <a:pt x="1358078" y="1407596"/>
                    <a:pt x="1355147" y="1408695"/>
                  </a:cubicBezTo>
                  <a:lnTo>
                    <a:pt x="1355147" y="1408695"/>
                  </a:lnTo>
                  <a:close/>
                  <a:moveTo>
                    <a:pt x="1437211" y="1492590"/>
                  </a:moveTo>
                  <a:cubicBezTo>
                    <a:pt x="1439775" y="1491857"/>
                    <a:pt x="1441607" y="1489659"/>
                    <a:pt x="1441974" y="1487095"/>
                  </a:cubicBezTo>
                  <a:lnTo>
                    <a:pt x="1441974" y="1487095"/>
                  </a:lnTo>
                  <a:lnTo>
                    <a:pt x="1489966" y="1524829"/>
                  </a:lnTo>
                  <a:lnTo>
                    <a:pt x="1462856" y="1564396"/>
                  </a:lnTo>
                  <a:lnTo>
                    <a:pt x="1427319" y="1566594"/>
                  </a:lnTo>
                  <a:lnTo>
                    <a:pt x="1437211" y="1492590"/>
                  </a:lnTo>
                  <a:close/>
                  <a:moveTo>
                    <a:pt x="1457727" y="1571356"/>
                  </a:moveTo>
                  <a:lnTo>
                    <a:pt x="1433914" y="1606160"/>
                  </a:lnTo>
                  <a:lnTo>
                    <a:pt x="1422923" y="1600665"/>
                  </a:lnTo>
                  <a:lnTo>
                    <a:pt x="1426587" y="1573554"/>
                  </a:lnTo>
                  <a:lnTo>
                    <a:pt x="1457727" y="1571356"/>
                  </a:lnTo>
                  <a:close/>
                  <a:moveTo>
                    <a:pt x="1416329" y="1597001"/>
                  </a:moveTo>
                  <a:lnTo>
                    <a:pt x="1376396" y="1576485"/>
                  </a:lnTo>
                  <a:lnTo>
                    <a:pt x="1419259" y="1573554"/>
                  </a:lnTo>
                  <a:lnTo>
                    <a:pt x="1416329" y="1597001"/>
                  </a:lnTo>
                  <a:close/>
                  <a:moveTo>
                    <a:pt x="1367603" y="1582713"/>
                  </a:moveTo>
                  <a:cubicBezTo>
                    <a:pt x="1367603" y="1582713"/>
                    <a:pt x="1367970" y="1582713"/>
                    <a:pt x="1368336" y="1582713"/>
                  </a:cubicBezTo>
                  <a:cubicBezTo>
                    <a:pt x="1369069" y="1582347"/>
                    <a:pt x="1369435" y="1581248"/>
                    <a:pt x="1370168" y="1580882"/>
                  </a:cubicBezTo>
                  <a:lnTo>
                    <a:pt x="1415962" y="1604328"/>
                  </a:lnTo>
                  <a:lnTo>
                    <a:pt x="1411932" y="1634370"/>
                  </a:lnTo>
                  <a:lnTo>
                    <a:pt x="1368336" y="1592239"/>
                  </a:lnTo>
                  <a:lnTo>
                    <a:pt x="1367603" y="1582713"/>
                  </a:lnTo>
                  <a:close/>
                  <a:moveTo>
                    <a:pt x="1407170" y="1639132"/>
                  </a:moveTo>
                  <a:cubicBezTo>
                    <a:pt x="1407170" y="1639865"/>
                    <a:pt x="1406437" y="1640231"/>
                    <a:pt x="1406437" y="1640598"/>
                  </a:cubicBezTo>
                  <a:lnTo>
                    <a:pt x="1370534" y="1656351"/>
                  </a:lnTo>
                  <a:lnTo>
                    <a:pt x="1368336" y="1601398"/>
                  </a:lnTo>
                  <a:lnTo>
                    <a:pt x="1407170" y="1639132"/>
                  </a:lnTo>
                  <a:close/>
                  <a:moveTo>
                    <a:pt x="1409368" y="1646826"/>
                  </a:moveTo>
                  <a:cubicBezTo>
                    <a:pt x="1409368" y="1646826"/>
                    <a:pt x="1409734" y="1646826"/>
                    <a:pt x="1409734" y="1647192"/>
                  </a:cubicBezTo>
                  <a:lnTo>
                    <a:pt x="1405338" y="1686026"/>
                  </a:lnTo>
                  <a:lnTo>
                    <a:pt x="1372366" y="1706908"/>
                  </a:lnTo>
                  <a:cubicBezTo>
                    <a:pt x="1372366" y="1706908"/>
                    <a:pt x="1372000" y="1706542"/>
                    <a:pt x="1372000" y="1706542"/>
                  </a:cubicBezTo>
                  <a:lnTo>
                    <a:pt x="1370534" y="1664044"/>
                  </a:lnTo>
                  <a:lnTo>
                    <a:pt x="1409368" y="1646826"/>
                  </a:lnTo>
                  <a:close/>
                  <a:moveTo>
                    <a:pt x="1365405" y="1706542"/>
                  </a:moveTo>
                  <a:cubicBezTo>
                    <a:pt x="1364672" y="1706908"/>
                    <a:pt x="1364672" y="1707274"/>
                    <a:pt x="1364306" y="1707641"/>
                  </a:cubicBezTo>
                  <a:lnTo>
                    <a:pt x="1313383" y="1689323"/>
                  </a:lnTo>
                  <a:lnTo>
                    <a:pt x="1363940" y="1666975"/>
                  </a:lnTo>
                  <a:lnTo>
                    <a:pt x="1365405" y="1706542"/>
                  </a:lnTo>
                  <a:close/>
                  <a:moveTo>
                    <a:pt x="1361742" y="1713869"/>
                  </a:moveTo>
                  <a:lnTo>
                    <a:pt x="1336463" y="1730355"/>
                  </a:lnTo>
                  <a:lnTo>
                    <a:pt x="1295431" y="1699581"/>
                  </a:lnTo>
                  <a:cubicBezTo>
                    <a:pt x="1295798" y="1698848"/>
                    <a:pt x="1296530" y="1698115"/>
                    <a:pt x="1296530" y="1697383"/>
                  </a:cubicBezTo>
                  <a:cubicBezTo>
                    <a:pt x="1296530" y="1697016"/>
                    <a:pt x="1296164" y="1697016"/>
                    <a:pt x="1296164" y="1696650"/>
                  </a:cubicBezTo>
                  <a:lnTo>
                    <a:pt x="1304590" y="1692986"/>
                  </a:lnTo>
                  <a:lnTo>
                    <a:pt x="1361742" y="1713869"/>
                  </a:lnTo>
                  <a:close/>
                  <a:moveTo>
                    <a:pt x="1293600" y="1690422"/>
                  </a:moveTo>
                  <a:lnTo>
                    <a:pt x="1293600" y="1690422"/>
                  </a:lnTo>
                  <a:cubicBezTo>
                    <a:pt x="1292501" y="1689689"/>
                    <a:pt x="1291035" y="1688956"/>
                    <a:pt x="1289570" y="1688590"/>
                  </a:cubicBezTo>
                  <a:lnTo>
                    <a:pt x="1289570" y="1687491"/>
                  </a:lnTo>
                  <a:lnTo>
                    <a:pt x="1295431" y="1689689"/>
                  </a:lnTo>
                  <a:lnTo>
                    <a:pt x="1293600" y="1690422"/>
                  </a:lnTo>
                  <a:close/>
                  <a:moveTo>
                    <a:pt x="1330235" y="1734385"/>
                  </a:moveTo>
                  <a:lnTo>
                    <a:pt x="1310818" y="1747207"/>
                  </a:lnTo>
                  <a:lnTo>
                    <a:pt x="1294332" y="1707274"/>
                  </a:lnTo>
                  <a:lnTo>
                    <a:pt x="1330235" y="1734385"/>
                  </a:lnTo>
                  <a:close/>
                  <a:moveTo>
                    <a:pt x="1336097" y="1738781"/>
                  </a:moveTo>
                  <a:lnTo>
                    <a:pt x="1346355" y="1746474"/>
                  </a:lnTo>
                  <a:lnTo>
                    <a:pt x="1325473" y="1783110"/>
                  </a:lnTo>
                  <a:lnTo>
                    <a:pt x="1313749" y="1753801"/>
                  </a:lnTo>
                  <a:lnTo>
                    <a:pt x="1336097" y="1738781"/>
                  </a:lnTo>
                  <a:close/>
                  <a:moveTo>
                    <a:pt x="1321076" y="1790437"/>
                  </a:moveTo>
                  <a:lnTo>
                    <a:pt x="1297263" y="1832201"/>
                  </a:lnTo>
                  <a:lnTo>
                    <a:pt x="1242310" y="1805458"/>
                  </a:lnTo>
                  <a:lnTo>
                    <a:pt x="1242310" y="1805458"/>
                  </a:lnTo>
                  <a:cubicBezTo>
                    <a:pt x="1243409" y="1804725"/>
                    <a:pt x="1244508" y="1803626"/>
                    <a:pt x="1245241" y="1802160"/>
                  </a:cubicBezTo>
                  <a:cubicBezTo>
                    <a:pt x="1245241" y="1801061"/>
                    <a:pt x="1245241" y="1799962"/>
                    <a:pt x="1244874" y="1798863"/>
                  </a:cubicBezTo>
                  <a:lnTo>
                    <a:pt x="1307155" y="1757831"/>
                  </a:lnTo>
                  <a:lnTo>
                    <a:pt x="1321076" y="1790437"/>
                  </a:lnTo>
                  <a:close/>
                  <a:moveTo>
                    <a:pt x="1132403" y="1759297"/>
                  </a:moveTo>
                  <a:lnTo>
                    <a:pt x="1134235" y="1760396"/>
                  </a:lnTo>
                  <a:cubicBezTo>
                    <a:pt x="1134235" y="1760762"/>
                    <a:pt x="1133869" y="1761128"/>
                    <a:pt x="1133869" y="1761861"/>
                  </a:cubicBezTo>
                  <a:cubicBezTo>
                    <a:pt x="1134235" y="1765159"/>
                    <a:pt x="1136433" y="1767723"/>
                    <a:pt x="1139364" y="1768822"/>
                  </a:cubicBezTo>
                  <a:lnTo>
                    <a:pt x="1140097" y="1830003"/>
                  </a:lnTo>
                  <a:lnTo>
                    <a:pt x="1132403" y="1759297"/>
                  </a:lnTo>
                  <a:close/>
                  <a:moveTo>
                    <a:pt x="1131670" y="1751237"/>
                  </a:moveTo>
                  <a:lnTo>
                    <a:pt x="1130205" y="1739147"/>
                  </a:lnTo>
                  <a:lnTo>
                    <a:pt x="1136067" y="1753435"/>
                  </a:lnTo>
                  <a:lnTo>
                    <a:pt x="1131670" y="1751237"/>
                  </a:lnTo>
                  <a:close/>
                  <a:moveTo>
                    <a:pt x="866429" y="1688590"/>
                  </a:moveTo>
                  <a:lnTo>
                    <a:pt x="865696" y="1678699"/>
                  </a:lnTo>
                  <a:cubicBezTo>
                    <a:pt x="866796" y="1677966"/>
                    <a:pt x="867528" y="1677233"/>
                    <a:pt x="867895" y="1676134"/>
                  </a:cubicBezTo>
                  <a:lnTo>
                    <a:pt x="933106" y="1675401"/>
                  </a:lnTo>
                  <a:lnTo>
                    <a:pt x="866429" y="1688590"/>
                  </a:lnTo>
                  <a:close/>
                  <a:moveTo>
                    <a:pt x="853973" y="1474639"/>
                  </a:moveTo>
                  <a:cubicBezTo>
                    <a:pt x="853973" y="1474639"/>
                    <a:pt x="854339" y="1474639"/>
                    <a:pt x="853973" y="1474639"/>
                  </a:cubicBezTo>
                  <a:lnTo>
                    <a:pt x="859468" y="1474639"/>
                  </a:lnTo>
                  <a:lnTo>
                    <a:pt x="859102" y="1563297"/>
                  </a:lnTo>
                  <a:lnTo>
                    <a:pt x="853973" y="1474639"/>
                  </a:lnTo>
                  <a:close/>
                  <a:moveTo>
                    <a:pt x="674459" y="1918662"/>
                  </a:moveTo>
                  <a:lnTo>
                    <a:pt x="675192" y="1918662"/>
                  </a:lnTo>
                  <a:cubicBezTo>
                    <a:pt x="675558" y="1918662"/>
                    <a:pt x="675558" y="1918295"/>
                    <a:pt x="675924" y="1918295"/>
                  </a:cubicBezTo>
                  <a:lnTo>
                    <a:pt x="684351" y="1928187"/>
                  </a:lnTo>
                  <a:lnTo>
                    <a:pt x="662003" y="1951267"/>
                  </a:lnTo>
                  <a:cubicBezTo>
                    <a:pt x="663835" y="1946138"/>
                    <a:pt x="666033" y="1940276"/>
                    <a:pt x="668231" y="1934415"/>
                  </a:cubicBezTo>
                  <a:lnTo>
                    <a:pt x="674092" y="1918295"/>
                  </a:lnTo>
                  <a:cubicBezTo>
                    <a:pt x="674092" y="1917929"/>
                    <a:pt x="674459" y="1918295"/>
                    <a:pt x="674459" y="1918662"/>
                  </a:cubicBezTo>
                  <a:lnTo>
                    <a:pt x="674459" y="1918662"/>
                  </a:lnTo>
                  <a:close/>
                  <a:moveTo>
                    <a:pt x="703767" y="2372942"/>
                  </a:moveTo>
                  <a:cubicBezTo>
                    <a:pt x="703767" y="2372942"/>
                    <a:pt x="703767" y="2372942"/>
                    <a:pt x="703767" y="2372942"/>
                  </a:cubicBezTo>
                  <a:lnTo>
                    <a:pt x="737106" y="2290512"/>
                  </a:lnTo>
                  <a:lnTo>
                    <a:pt x="708530" y="2374407"/>
                  </a:lnTo>
                  <a:lnTo>
                    <a:pt x="703767" y="2372942"/>
                  </a:lnTo>
                  <a:close/>
                  <a:moveTo>
                    <a:pt x="780702" y="2183536"/>
                  </a:moveTo>
                  <a:lnTo>
                    <a:pt x="784732" y="2174377"/>
                  </a:lnTo>
                  <a:lnTo>
                    <a:pt x="843349" y="2208449"/>
                  </a:lnTo>
                  <a:lnTo>
                    <a:pt x="782167" y="2186467"/>
                  </a:lnTo>
                  <a:cubicBezTo>
                    <a:pt x="782167" y="2185368"/>
                    <a:pt x="781801" y="2184269"/>
                    <a:pt x="780702" y="2183536"/>
                  </a:cubicBezTo>
                  <a:lnTo>
                    <a:pt x="780702" y="2183536"/>
                  </a:lnTo>
                  <a:close/>
                  <a:moveTo>
                    <a:pt x="1056201" y="2201122"/>
                  </a:moveTo>
                  <a:lnTo>
                    <a:pt x="1061330" y="2200389"/>
                  </a:lnTo>
                  <a:lnTo>
                    <a:pt x="1051072" y="2212112"/>
                  </a:lnTo>
                  <a:lnTo>
                    <a:pt x="1056201" y="2201122"/>
                  </a:lnTo>
                  <a:close/>
                  <a:moveTo>
                    <a:pt x="1178930" y="2185734"/>
                  </a:moveTo>
                  <a:lnTo>
                    <a:pt x="1178930" y="2185734"/>
                  </a:lnTo>
                  <a:lnTo>
                    <a:pt x="1239379" y="2178407"/>
                  </a:lnTo>
                  <a:lnTo>
                    <a:pt x="1248171" y="2225301"/>
                  </a:lnTo>
                  <a:lnTo>
                    <a:pt x="1224725" y="2252045"/>
                  </a:lnTo>
                  <a:lnTo>
                    <a:pt x="1179297" y="2192329"/>
                  </a:lnTo>
                  <a:cubicBezTo>
                    <a:pt x="1180029" y="2191230"/>
                    <a:pt x="1180396" y="2190497"/>
                    <a:pt x="1180762" y="2189398"/>
                  </a:cubicBezTo>
                  <a:cubicBezTo>
                    <a:pt x="1180762" y="2187933"/>
                    <a:pt x="1180396" y="2186467"/>
                    <a:pt x="1179297" y="2185368"/>
                  </a:cubicBezTo>
                  <a:lnTo>
                    <a:pt x="1178930" y="2185734"/>
                  </a:lnTo>
                  <a:close/>
                  <a:moveTo>
                    <a:pt x="1249637" y="2234094"/>
                  </a:moveTo>
                  <a:lnTo>
                    <a:pt x="1257330" y="2275491"/>
                  </a:lnTo>
                  <a:lnTo>
                    <a:pt x="1245241" y="2279522"/>
                  </a:lnTo>
                  <a:lnTo>
                    <a:pt x="1228755" y="2257907"/>
                  </a:lnTo>
                  <a:lnTo>
                    <a:pt x="1249637" y="2234094"/>
                  </a:lnTo>
                  <a:close/>
                  <a:moveTo>
                    <a:pt x="1238646" y="2281720"/>
                  </a:moveTo>
                  <a:lnTo>
                    <a:pt x="1195783" y="2295641"/>
                  </a:lnTo>
                  <a:lnTo>
                    <a:pt x="1224358" y="2263402"/>
                  </a:lnTo>
                  <a:lnTo>
                    <a:pt x="1238646" y="2281720"/>
                  </a:lnTo>
                  <a:close/>
                  <a:moveTo>
                    <a:pt x="1185158" y="2312127"/>
                  </a:moveTo>
                  <a:lnTo>
                    <a:pt x="1185158" y="2312127"/>
                  </a:lnTo>
                  <a:cubicBezTo>
                    <a:pt x="1186990" y="2312127"/>
                    <a:pt x="1188456" y="2311394"/>
                    <a:pt x="1189555" y="2310662"/>
                  </a:cubicBezTo>
                  <a:lnTo>
                    <a:pt x="1191386" y="2312127"/>
                  </a:lnTo>
                  <a:lnTo>
                    <a:pt x="1185158" y="2312127"/>
                  </a:lnTo>
                  <a:lnTo>
                    <a:pt x="1185158" y="2312127"/>
                  </a:lnTo>
                  <a:close/>
                  <a:moveTo>
                    <a:pt x="1194317" y="2306265"/>
                  </a:moveTo>
                  <a:cubicBezTo>
                    <a:pt x="1194317" y="2306265"/>
                    <a:pt x="1194684" y="2305899"/>
                    <a:pt x="1194684" y="2305899"/>
                  </a:cubicBezTo>
                  <a:cubicBezTo>
                    <a:pt x="1195050" y="2305167"/>
                    <a:pt x="1194317" y="2304434"/>
                    <a:pt x="1194684" y="2303335"/>
                  </a:cubicBezTo>
                  <a:lnTo>
                    <a:pt x="1243409" y="2287581"/>
                  </a:lnTo>
                  <a:lnTo>
                    <a:pt x="1261727" y="2311394"/>
                  </a:lnTo>
                  <a:lnTo>
                    <a:pt x="1201278" y="2312494"/>
                  </a:lnTo>
                  <a:lnTo>
                    <a:pt x="1194317" y="2306265"/>
                  </a:lnTo>
                  <a:close/>
                  <a:moveTo>
                    <a:pt x="1262093" y="2317989"/>
                  </a:moveTo>
                  <a:cubicBezTo>
                    <a:pt x="1262459" y="2318355"/>
                    <a:pt x="1262459" y="2319088"/>
                    <a:pt x="1262826" y="2319454"/>
                  </a:cubicBezTo>
                  <a:lnTo>
                    <a:pt x="1248538" y="2356090"/>
                  </a:lnTo>
                  <a:lnTo>
                    <a:pt x="1208239" y="2318722"/>
                  </a:lnTo>
                  <a:lnTo>
                    <a:pt x="1262093" y="2317989"/>
                  </a:lnTo>
                  <a:close/>
                  <a:moveTo>
                    <a:pt x="1269054" y="2321653"/>
                  </a:moveTo>
                  <a:cubicBezTo>
                    <a:pt x="1269054" y="2321653"/>
                    <a:pt x="1269420" y="2321653"/>
                    <a:pt x="1269786" y="2321286"/>
                  </a:cubicBezTo>
                  <a:lnTo>
                    <a:pt x="1293966" y="2351694"/>
                  </a:lnTo>
                  <a:lnTo>
                    <a:pt x="1285540" y="2389795"/>
                  </a:lnTo>
                  <a:cubicBezTo>
                    <a:pt x="1285540" y="2389795"/>
                    <a:pt x="1285173" y="2389795"/>
                    <a:pt x="1285173" y="2389795"/>
                  </a:cubicBezTo>
                  <a:lnTo>
                    <a:pt x="1254033" y="2360852"/>
                  </a:lnTo>
                  <a:lnTo>
                    <a:pt x="1269054" y="2321653"/>
                  </a:lnTo>
                  <a:close/>
                  <a:moveTo>
                    <a:pt x="1280044" y="2394924"/>
                  </a:moveTo>
                  <a:cubicBezTo>
                    <a:pt x="1280044" y="2395656"/>
                    <a:pt x="1280044" y="2396022"/>
                    <a:pt x="1280044" y="2396389"/>
                  </a:cubicBezTo>
                  <a:lnTo>
                    <a:pt x="1230953" y="2419103"/>
                  </a:lnTo>
                  <a:lnTo>
                    <a:pt x="1250736" y="2367813"/>
                  </a:lnTo>
                  <a:lnTo>
                    <a:pt x="1280044" y="2394924"/>
                  </a:lnTo>
                  <a:close/>
                  <a:moveTo>
                    <a:pt x="1282609" y="2402983"/>
                  </a:moveTo>
                  <a:lnTo>
                    <a:pt x="1276381" y="2432658"/>
                  </a:lnTo>
                  <a:lnTo>
                    <a:pt x="1225824" y="2439985"/>
                  </a:lnTo>
                  <a:cubicBezTo>
                    <a:pt x="1225457" y="2439253"/>
                    <a:pt x="1225457" y="2438520"/>
                    <a:pt x="1225091" y="2437787"/>
                  </a:cubicBezTo>
                  <a:cubicBezTo>
                    <a:pt x="1224725" y="2437055"/>
                    <a:pt x="1224725" y="2437787"/>
                    <a:pt x="1224358" y="2437421"/>
                  </a:cubicBezTo>
                  <a:lnTo>
                    <a:pt x="1227656" y="2428994"/>
                  </a:lnTo>
                  <a:lnTo>
                    <a:pt x="1282609" y="2402983"/>
                  </a:lnTo>
                  <a:close/>
                  <a:moveTo>
                    <a:pt x="1275282" y="2439619"/>
                  </a:moveTo>
                  <a:lnTo>
                    <a:pt x="1270519" y="2462699"/>
                  </a:lnTo>
                  <a:lnTo>
                    <a:pt x="1230953" y="2445847"/>
                  </a:lnTo>
                  <a:lnTo>
                    <a:pt x="1275282" y="2439619"/>
                  </a:lnTo>
                  <a:close/>
                  <a:moveTo>
                    <a:pt x="1282609" y="2438520"/>
                  </a:moveTo>
                  <a:lnTo>
                    <a:pt x="1295065" y="2436688"/>
                  </a:lnTo>
                  <a:lnTo>
                    <a:pt x="1306056" y="2477354"/>
                  </a:lnTo>
                  <a:lnTo>
                    <a:pt x="1277114" y="2465264"/>
                  </a:lnTo>
                  <a:lnTo>
                    <a:pt x="1282609" y="2438520"/>
                  </a:lnTo>
                  <a:close/>
                  <a:moveTo>
                    <a:pt x="1308620" y="2485780"/>
                  </a:moveTo>
                  <a:lnTo>
                    <a:pt x="1321443" y="2531940"/>
                  </a:lnTo>
                  <a:lnTo>
                    <a:pt x="1263558" y="2551357"/>
                  </a:lnTo>
                  <a:lnTo>
                    <a:pt x="1263558" y="2551357"/>
                  </a:lnTo>
                  <a:cubicBezTo>
                    <a:pt x="1263925" y="2548793"/>
                    <a:pt x="1262826" y="2546228"/>
                    <a:pt x="1260628" y="2544763"/>
                  </a:cubicBezTo>
                  <a:lnTo>
                    <a:pt x="1275648" y="2471492"/>
                  </a:lnTo>
                  <a:lnTo>
                    <a:pt x="1308620" y="2485780"/>
                  </a:lnTo>
                  <a:close/>
                  <a:moveTo>
                    <a:pt x="914422" y="2735267"/>
                  </a:moveTo>
                  <a:lnTo>
                    <a:pt x="906728" y="2728673"/>
                  </a:lnTo>
                  <a:cubicBezTo>
                    <a:pt x="907095" y="2727574"/>
                    <a:pt x="907095" y="2726475"/>
                    <a:pt x="906728" y="2725376"/>
                  </a:cubicBezTo>
                  <a:lnTo>
                    <a:pt x="952156" y="2678482"/>
                  </a:lnTo>
                  <a:lnTo>
                    <a:pt x="914422" y="2735267"/>
                  </a:lnTo>
                  <a:close/>
                  <a:moveTo>
                    <a:pt x="754691" y="2592389"/>
                  </a:moveTo>
                  <a:cubicBezTo>
                    <a:pt x="754691" y="2592389"/>
                    <a:pt x="754691" y="2592389"/>
                    <a:pt x="754691" y="2592389"/>
                  </a:cubicBezTo>
                  <a:lnTo>
                    <a:pt x="758354" y="2588359"/>
                  </a:lnTo>
                  <a:lnTo>
                    <a:pt x="821001" y="2651739"/>
                  </a:lnTo>
                  <a:lnTo>
                    <a:pt x="754691" y="2592389"/>
                  </a:lnTo>
                  <a:close/>
                  <a:moveTo>
                    <a:pt x="751394" y="2585795"/>
                  </a:moveTo>
                  <a:lnTo>
                    <a:pt x="749562" y="2579566"/>
                  </a:lnTo>
                  <a:lnTo>
                    <a:pt x="753592" y="2583597"/>
                  </a:lnTo>
                  <a:lnTo>
                    <a:pt x="751394" y="2585795"/>
                  </a:lnTo>
                  <a:close/>
                  <a:moveTo>
                    <a:pt x="931640" y="3000143"/>
                  </a:moveTo>
                  <a:lnTo>
                    <a:pt x="928343" y="3012599"/>
                  </a:lnTo>
                  <a:cubicBezTo>
                    <a:pt x="927977" y="3012599"/>
                    <a:pt x="927977" y="3012599"/>
                    <a:pt x="927610" y="3012599"/>
                  </a:cubicBezTo>
                  <a:cubicBezTo>
                    <a:pt x="927244" y="3012599"/>
                    <a:pt x="926878" y="3013331"/>
                    <a:pt x="926511" y="3013698"/>
                  </a:cubicBezTo>
                  <a:lnTo>
                    <a:pt x="914055" y="3001608"/>
                  </a:lnTo>
                  <a:cubicBezTo>
                    <a:pt x="909659" y="2997212"/>
                    <a:pt x="904896" y="2992816"/>
                    <a:pt x="900867" y="2989152"/>
                  </a:cubicBezTo>
                  <a:lnTo>
                    <a:pt x="931640" y="3000143"/>
                  </a:lnTo>
                  <a:close/>
                  <a:moveTo>
                    <a:pt x="941898" y="3032382"/>
                  </a:moveTo>
                  <a:cubicBezTo>
                    <a:pt x="941898" y="3032382"/>
                    <a:pt x="941898" y="3032015"/>
                    <a:pt x="941898" y="3032015"/>
                  </a:cubicBezTo>
                  <a:lnTo>
                    <a:pt x="954721" y="3033115"/>
                  </a:lnTo>
                  <a:lnTo>
                    <a:pt x="955087" y="3065354"/>
                  </a:lnTo>
                  <a:cubicBezTo>
                    <a:pt x="952889" y="3060225"/>
                    <a:pt x="950324" y="3054730"/>
                    <a:pt x="947394" y="3048868"/>
                  </a:cubicBezTo>
                  <a:lnTo>
                    <a:pt x="940067" y="3033115"/>
                  </a:lnTo>
                  <a:cubicBezTo>
                    <a:pt x="941166" y="3032748"/>
                    <a:pt x="941532" y="3032748"/>
                    <a:pt x="941898" y="3032382"/>
                  </a:cubicBezTo>
                  <a:lnTo>
                    <a:pt x="941898" y="3032382"/>
                  </a:lnTo>
                  <a:close/>
                  <a:moveTo>
                    <a:pt x="1283342" y="3333526"/>
                  </a:moveTo>
                  <a:lnTo>
                    <a:pt x="1283342" y="3333526"/>
                  </a:lnTo>
                  <a:lnTo>
                    <a:pt x="1248904" y="3251829"/>
                  </a:lnTo>
                  <a:lnTo>
                    <a:pt x="1288104" y="3331328"/>
                  </a:lnTo>
                  <a:lnTo>
                    <a:pt x="1283342" y="3333526"/>
                  </a:lnTo>
                  <a:close/>
                  <a:moveTo>
                    <a:pt x="1203843" y="3144853"/>
                  </a:moveTo>
                  <a:lnTo>
                    <a:pt x="1200179" y="3135694"/>
                  </a:lnTo>
                  <a:lnTo>
                    <a:pt x="1266123" y="3118476"/>
                  </a:lnTo>
                  <a:lnTo>
                    <a:pt x="1207140" y="3146319"/>
                  </a:lnTo>
                  <a:cubicBezTo>
                    <a:pt x="1206407" y="3145219"/>
                    <a:pt x="1205308" y="3144853"/>
                    <a:pt x="1203843" y="3144853"/>
                  </a:cubicBezTo>
                  <a:lnTo>
                    <a:pt x="1203843" y="3144853"/>
                  </a:lnTo>
                  <a:close/>
                  <a:moveTo>
                    <a:pt x="1411200" y="2962408"/>
                  </a:moveTo>
                  <a:lnTo>
                    <a:pt x="1414130" y="2958378"/>
                  </a:lnTo>
                  <a:lnTo>
                    <a:pt x="1415230" y="2973765"/>
                  </a:lnTo>
                  <a:lnTo>
                    <a:pt x="1411200" y="2962408"/>
                  </a:lnTo>
                  <a:close/>
                  <a:moveTo>
                    <a:pt x="1409734" y="2953249"/>
                  </a:moveTo>
                  <a:lnTo>
                    <a:pt x="1408635" y="2954714"/>
                  </a:lnTo>
                  <a:lnTo>
                    <a:pt x="1384822" y="2888038"/>
                  </a:lnTo>
                  <a:lnTo>
                    <a:pt x="1410833" y="2943358"/>
                  </a:lnTo>
                  <a:cubicBezTo>
                    <a:pt x="1410101" y="2944090"/>
                    <a:pt x="1409368" y="2944457"/>
                    <a:pt x="1409002" y="2945189"/>
                  </a:cubicBezTo>
                  <a:cubicBezTo>
                    <a:pt x="1407903" y="2947387"/>
                    <a:pt x="1407903" y="2949952"/>
                    <a:pt x="1409002" y="2952150"/>
                  </a:cubicBezTo>
                  <a:cubicBezTo>
                    <a:pt x="1409002" y="2952516"/>
                    <a:pt x="1409368" y="2952883"/>
                    <a:pt x="1409734" y="2953249"/>
                  </a:cubicBezTo>
                  <a:lnTo>
                    <a:pt x="1409734" y="2953249"/>
                  </a:lnTo>
                  <a:close/>
                  <a:moveTo>
                    <a:pt x="1571297" y="2848838"/>
                  </a:moveTo>
                  <a:lnTo>
                    <a:pt x="1606101" y="2872651"/>
                  </a:lnTo>
                  <a:lnTo>
                    <a:pt x="1600239" y="2884008"/>
                  </a:lnTo>
                  <a:lnTo>
                    <a:pt x="1573129" y="2880345"/>
                  </a:lnTo>
                  <a:lnTo>
                    <a:pt x="1571297" y="2848838"/>
                  </a:lnTo>
                  <a:close/>
                  <a:moveTo>
                    <a:pt x="1596942" y="2890236"/>
                  </a:moveTo>
                  <a:lnTo>
                    <a:pt x="1576792" y="2930535"/>
                  </a:lnTo>
                  <a:lnTo>
                    <a:pt x="1573861" y="2887672"/>
                  </a:lnTo>
                  <a:lnTo>
                    <a:pt x="1596942" y="2890236"/>
                  </a:lnTo>
                  <a:close/>
                  <a:moveTo>
                    <a:pt x="1580456" y="2949219"/>
                  </a:moveTo>
                  <a:cubicBezTo>
                    <a:pt x="1581555" y="2948120"/>
                    <a:pt x="1583020" y="2947387"/>
                    <a:pt x="1583387" y="2945922"/>
                  </a:cubicBezTo>
                  <a:lnTo>
                    <a:pt x="1585218" y="2945922"/>
                  </a:lnTo>
                  <a:lnTo>
                    <a:pt x="1580822" y="2950318"/>
                  </a:lnTo>
                  <a:lnTo>
                    <a:pt x="1580456" y="2949219"/>
                  </a:lnTo>
                  <a:close/>
                  <a:moveTo>
                    <a:pt x="1582654" y="2938961"/>
                  </a:moveTo>
                  <a:cubicBezTo>
                    <a:pt x="1582654" y="2938595"/>
                    <a:pt x="1582654" y="2938595"/>
                    <a:pt x="1582654" y="2938228"/>
                  </a:cubicBezTo>
                  <a:cubicBezTo>
                    <a:pt x="1582288" y="2937496"/>
                    <a:pt x="1581189" y="2937130"/>
                    <a:pt x="1580822" y="2936763"/>
                  </a:cubicBezTo>
                  <a:lnTo>
                    <a:pt x="1603903" y="2891335"/>
                  </a:lnTo>
                  <a:lnTo>
                    <a:pt x="1633944" y="2895365"/>
                  </a:lnTo>
                  <a:lnTo>
                    <a:pt x="1591813" y="2938961"/>
                  </a:lnTo>
                  <a:lnTo>
                    <a:pt x="1582654" y="2938961"/>
                  </a:lnTo>
                  <a:close/>
                  <a:moveTo>
                    <a:pt x="1639073" y="2899395"/>
                  </a:moveTo>
                  <a:cubicBezTo>
                    <a:pt x="1639439" y="2899395"/>
                    <a:pt x="1639805" y="2900127"/>
                    <a:pt x="1640538" y="2900127"/>
                  </a:cubicBezTo>
                  <a:lnTo>
                    <a:pt x="1656658" y="2936397"/>
                  </a:lnTo>
                  <a:lnTo>
                    <a:pt x="1601704" y="2938595"/>
                  </a:lnTo>
                  <a:lnTo>
                    <a:pt x="1639073" y="2899395"/>
                  </a:lnTo>
                  <a:close/>
                  <a:moveTo>
                    <a:pt x="1646766" y="2897197"/>
                  </a:moveTo>
                  <a:cubicBezTo>
                    <a:pt x="1646766" y="2897197"/>
                    <a:pt x="1646766" y="2896831"/>
                    <a:pt x="1646766" y="2896831"/>
                  </a:cubicBezTo>
                  <a:lnTo>
                    <a:pt x="1685600" y="2901227"/>
                  </a:lnTo>
                  <a:lnTo>
                    <a:pt x="1706482" y="2934199"/>
                  </a:lnTo>
                  <a:cubicBezTo>
                    <a:pt x="1706482" y="2934199"/>
                    <a:pt x="1706116" y="2934565"/>
                    <a:pt x="1706116" y="2934565"/>
                  </a:cubicBezTo>
                  <a:lnTo>
                    <a:pt x="1663619" y="2936030"/>
                  </a:lnTo>
                  <a:lnTo>
                    <a:pt x="1646766" y="2897197"/>
                  </a:lnTo>
                  <a:close/>
                  <a:moveTo>
                    <a:pt x="1706482" y="2941159"/>
                  </a:moveTo>
                  <a:cubicBezTo>
                    <a:pt x="1706848" y="2941526"/>
                    <a:pt x="1707215" y="2942258"/>
                    <a:pt x="1707581" y="2942625"/>
                  </a:cubicBezTo>
                  <a:lnTo>
                    <a:pt x="1689263" y="2993182"/>
                  </a:lnTo>
                  <a:lnTo>
                    <a:pt x="1666916" y="2942625"/>
                  </a:lnTo>
                  <a:lnTo>
                    <a:pt x="1706482" y="2941159"/>
                  </a:lnTo>
                  <a:close/>
                  <a:moveTo>
                    <a:pt x="1713809" y="2944823"/>
                  </a:moveTo>
                  <a:lnTo>
                    <a:pt x="1730295" y="2970102"/>
                  </a:lnTo>
                  <a:lnTo>
                    <a:pt x="1699888" y="3011133"/>
                  </a:lnTo>
                  <a:cubicBezTo>
                    <a:pt x="1699155" y="3010767"/>
                    <a:pt x="1698422" y="3010034"/>
                    <a:pt x="1697323" y="3010034"/>
                  </a:cubicBezTo>
                  <a:cubicBezTo>
                    <a:pt x="1697323" y="3010034"/>
                    <a:pt x="1696957" y="3010034"/>
                    <a:pt x="1696957" y="3010034"/>
                  </a:cubicBezTo>
                  <a:lnTo>
                    <a:pt x="1693293" y="3001608"/>
                  </a:lnTo>
                  <a:lnTo>
                    <a:pt x="1713809" y="2944823"/>
                  </a:lnTo>
                  <a:close/>
                  <a:moveTo>
                    <a:pt x="1734325" y="2975963"/>
                  </a:moveTo>
                  <a:lnTo>
                    <a:pt x="1747148" y="2995380"/>
                  </a:lnTo>
                  <a:lnTo>
                    <a:pt x="1707215" y="3011500"/>
                  </a:lnTo>
                  <a:lnTo>
                    <a:pt x="1734325" y="2975963"/>
                  </a:lnTo>
                  <a:close/>
                  <a:moveTo>
                    <a:pt x="1738721" y="2970468"/>
                  </a:moveTo>
                  <a:lnTo>
                    <a:pt x="1746415" y="2960576"/>
                  </a:lnTo>
                  <a:lnTo>
                    <a:pt x="1783050" y="2981459"/>
                  </a:lnTo>
                  <a:lnTo>
                    <a:pt x="1753742" y="2993548"/>
                  </a:lnTo>
                  <a:lnTo>
                    <a:pt x="1738721" y="2970468"/>
                  </a:lnTo>
                  <a:close/>
                  <a:moveTo>
                    <a:pt x="1759237" y="3173795"/>
                  </a:moveTo>
                  <a:lnTo>
                    <a:pt x="1759970" y="3172330"/>
                  </a:lnTo>
                  <a:cubicBezTo>
                    <a:pt x="1760336" y="3172330"/>
                    <a:pt x="1760336" y="3172696"/>
                    <a:pt x="1760703" y="3172696"/>
                  </a:cubicBezTo>
                  <a:lnTo>
                    <a:pt x="1761436" y="3172696"/>
                  </a:lnTo>
                  <a:cubicBezTo>
                    <a:pt x="1764000" y="3172330"/>
                    <a:pt x="1766198" y="3171230"/>
                    <a:pt x="1767663" y="3169399"/>
                  </a:cubicBezTo>
                  <a:cubicBezTo>
                    <a:pt x="1768396" y="3168666"/>
                    <a:pt x="1768030" y="3167567"/>
                    <a:pt x="1768396" y="3166834"/>
                  </a:cubicBezTo>
                  <a:lnTo>
                    <a:pt x="1829578" y="3166102"/>
                  </a:lnTo>
                  <a:lnTo>
                    <a:pt x="1759237" y="3173795"/>
                  </a:lnTo>
                  <a:close/>
                  <a:moveTo>
                    <a:pt x="1715275" y="3190647"/>
                  </a:moveTo>
                  <a:cubicBezTo>
                    <a:pt x="1717473" y="3190281"/>
                    <a:pt x="1719305" y="3189548"/>
                    <a:pt x="1720404" y="3188083"/>
                  </a:cubicBezTo>
                  <a:cubicBezTo>
                    <a:pt x="1721136" y="3187350"/>
                    <a:pt x="1721136" y="3186251"/>
                    <a:pt x="1721136" y="3185152"/>
                  </a:cubicBezTo>
                  <a:lnTo>
                    <a:pt x="1746781" y="3182221"/>
                  </a:lnTo>
                  <a:lnTo>
                    <a:pt x="1682669" y="3305683"/>
                  </a:lnTo>
                  <a:lnTo>
                    <a:pt x="1715275" y="3190647"/>
                  </a:lnTo>
                  <a:close/>
                  <a:moveTo>
                    <a:pt x="1688531" y="3440502"/>
                  </a:moveTo>
                  <a:lnTo>
                    <a:pt x="1678639" y="3441235"/>
                  </a:lnTo>
                  <a:cubicBezTo>
                    <a:pt x="1677906" y="3440135"/>
                    <a:pt x="1677174" y="3439403"/>
                    <a:pt x="1676075" y="3439037"/>
                  </a:cubicBezTo>
                  <a:lnTo>
                    <a:pt x="1675342" y="3373825"/>
                  </a:lnTo>
                  <a:lnTo>
                    <a:pt x="1688531" y="3440502"/>
                  </a:lnTo>
                  <a:close/>
                  <a:moveTo>
                    <a:pt x="1474579" y="3452592"/>
                  </a:moveTo>
                  <a:lnTo>
                    <a:pt x="1474579" y="3452592"/>
                  </a:lnTo>
                  <a:lnTo>
                    <a:pt x="1474213" y="3447096"/>
                  </a:lnTo>
                  <a:lnTo>
                    <a:pt x="1563237" y="3447463"/>
                  </a:lnTo>
                  <a:lnTo>
                    <a:pt x="1474579" y="3452592"/>
                  </a:lnTo>
                  <a:close/>
                  <a:moveTo>
                    <a:pt x="1467618" y="3450394"/>
                  </a:moveTo>
                  <a:lnTo>
                    <a:pt x="1462123" y="3447096"/>
                  </a:lnTo>
                  <a:lnTo>
                    <a:pt x="1467618" y="3447096"/>
                  </a:lnTo>
                  <a:lnTo>
                    <a:pt x="1467618" y="3450394"/>
                  </a:lnTo>
                  <a:close/>
                  <a:moveTo>
                    <a:pt x="1888194" y="3615986"/>
                  </a:moveTo>
                  <a:lnTo>
                    <a:pt x="1894789" y="3626977"/>
                  </a:lnTo>
                  <a:cubicBezTo>
                    <a:pt x="1894789" y="3626977"/>
                    <a:pt x="1894422" y="3626977"/>
                    <a:pt x="1894422" y="3627343"/>
                  </a:cubicBezTo>
                  <a:cubicBezTo>
                    <a:pt x="1894422" y="3627710"/>
                    <a:pt x="1894422" y="3628442"/>
                    <a:pt x="1894422" y="3628808"/>
                  </a:cubicBezTo>
                  <a:lnTo>
                    <a:pt x="1877204" y="3629175"/>
                  </a:lnTo>
                  <a:cubicBezTo>
                    <a:pt x="1870609" y="3629175"/>
                    <a:pt x="1864748" y="3629541"/>
                    <a:pt x="1859252" y="3629541"/>
                  </a:cubicBezTo>
                  <a:lnTo>
                    <a:pt x="1888194" y="3615986"/>
                  </a:lnTo>
                  <a:close/>
                  <a:moveTo>
                    <a:pt x="1918235" y="3631006"/>
                  </a:moveTo>
                  <a:lnTo>
                    <a:pt x="1928127" y="3622581"/>
                  </a:lnTo>
                  <a:lnTo>
                    <a:pt x="1951207" y="3644928"/>
                  </a:lnTo>
                  <a:cubicBezTo>
                    <a:pt x="1946079" y="3643096"/>
                    <a:pt x="1940217" y="3640898"/>
                    <a:pt x="1934355" y="3638700"/>
                  </a:cubicBezTo>
                  <a:lnTo>
                    <a:pt x="1918235" y="3632838"/>
                  </a:lnTo>
                  <a:cubicBezTo>
                    <a:pt x="1918235" y="3632472"/>
                    <a:pt x="1918602" y="3632106"/>
                    <a:pt x="1918602" y="3631373"/>
                  </a:cubicBezTo>
                  <a:cubicBezTo>
                    <a:pt x="1918602" y="3630640"/>
                    <a:pt x="1918235" y="3631006"/>
                    <a:pt x="1918235" y="3631006"/>
                  </a:cubicBezTo>
                  <a:lnTo>
                    <a:pt x="1918235" y="3631006"/>
                  </a:lnTo>
                  <a:close/>
                  <a:moveTo>
                    <a:pt x="2380576" y="3600233"/>
                  </a:moveTo>
                  <a:lnTo>
                    <a:pt x="2385705" y="3602065"/>
                  </a:lnTo>
                  <a:lnTo>
                    <a:pt x="2379477" y="3603164"/>
                  </a:lnTo>
                  <a:lnTo>
                    <a:pt x="2380576" y="3600233"/>
                  </a:lnTo>
                  <a:close/>
                  <a:moveTo>
                    <a:pt x="2372516" y="3603164"/>
                  </a:moveTo>
                  <a:lnTo>
                    <a:pt x="2290453" y="3569825"/>
                  </a:lnTo>
                  <a:lnTo>
                    <a:pt x="2374348" y="3598034"/>
                  </a:lnTo>
                  <a:lnTo>
                    <a:pt x="2372516" y="3603164"/>
                  </a:lnTo>
                  <a:close/>
                  <a:moveTo>
                    <a:pt x="2183111" y="3525496"/>
                  </a:moveTo>
                  <a:lnTo>
                    <a:pt x="2173952" y="3521467"/>
                  </a:lnTo>
                  <a:lnTo>
                    <a:pt x="2208389" y="3462483"/>
                  </a:lnTo>
                  <a:lnTo>
                    <a:pt x="2186408" y="3524031"/>
                  </a:lnTo>
                  <a:cubicBezTo>
                    <a:pt x="2184942" y="3524397"/>
                    <a:pt x="2183843" y="3525130"/>
                    <a:pt x="2183111" y="3525496"/>
                  </a:cubicBezTo>
                  <a:close/>
                  <a:moveTo>
                    <a:pt x="2201795" y="3258057"/>
                  </a:moveTo>
                  <a:lnTo>
                    <a:pt x="2225241" y="3269048"/>
                  </a:lnTo>
                  <a:cubicBezTo>
                    <a:pt x="2225241" y="3270146"/>
                    <a:pt x="2224875" y="3271246"/>
                    <a:pt x="2225241" y="3271978"/>
                  </a:cubicBezTo>
                  <a:cubicBezTo>
                    <a:pt x="2225974" y="3273810"/>
                    <a:pt x="2227439" y="3275275"/>
                    <a:pt x="2229271" y="3276375"/>
                  </a:cubicBezTo>
                  <a:lnTo>
                    <a:pt x="2222310" y="3395806"/>
                  </a:lnTo>
                  <a:lnTo>
                    <a:pt x="2201795" y="3258057"/>
                  </a:lnTo>
                  <a:close/>
                  <a:moveTo>
                    <a:pt x="2191537" y="3244502"/>
                  </a:moveTo>
                  <a:cubicBezTo>
                    <a:pt x="2191903" y="3244502"/>
                    <a:pt x="2192636" y="3244868"/>
                    <a:pt x="2193002" y="3244868"/>
                  </a:cubicBezTo>
                  <a:lnTo>
                    <a:pt x="2193369" y="3246700"/>
                  </a:lnTo>
                  <a:lnTo>
                    <a:pt x="2129623" y="3216292"/>
                  </a:lnTo>
                  <a:lnTo>
                    <a:pt x="2187140" y="3237174"/>
                  </a:lnTo>
                  <a:cubicBezTo>
                    <a:pt x="2186774" y="3240105"/>
                    <a:pt x="2188606" y="3243036"/>
                    <a:pt x="2191537" y="3244502"/>
                  </a:cubicBezTo>
                  <a:lnTo>
                    <a:pt x="2191537" y="3244502"/>
                  </a:lnTo>
                  <a:close/>
                  <a:moveTo>
                    <a:pt x="2192636" y="3127268"/>
                  </a:moveTo>
                  <a:cubicBezTo>
                    <a:pt x="2190438" y="3126169"/>
                    <a:pt x="2187873" y="3126169"/>
                    <a:pt x="2185675" y="3127634"/>
                  </a:cubicBezTo>
                  <a:lnTo>
                    <a:pt x="2185675" y="3127634"/>
                  </a:lnTo>
                  <a:lnTo>
                    <a:pt x="2178348" y="3067186"/>
                  </a:lnTo>
                  <a:lnTo>
                    <a:pt x="2225608" y="3058393"/>
                  </a:lnTo>
                  <a:lnTo>
                    <a:pt x="2252352" y="3081840"/>
                  </a:lnTo>
                  <a:lnTo>
                    <a:pt x="2192636" y="3127268"/>
                  </a:lnTo>
                  <a:close/>
                  <a:moveTo>
                    <a:pt x="2233668" y="3056928"/>
                  </a:moveTo>
                  <a:lnTo>
                    <a:pt x="2275066" y="3049234"/>
                  </a:lnTo>
                  <a:lnTo>
                    <a:pt x="2279096" y="3061324"/>
                  </a:lnTo>
                  <a:lnTo>
                    <a:pt x="2257481" y="3077810"/>
                  </a:lnTo>
                  <a:lnTo>
                    <a:pt x="2233668" y="3056928"/>
                  </a:lnTo>
                  <a:close/>
                  <a:moveTo>
                    <a:pt x="2281294" y="3067918"/>
                  </a:moveTo>
                  <a:lnTo>
                    <a:pt x="2295215" y="3110416"/>
                  </a:lnTo>
                  <a:lnTo>
                    <a:pt x="2262976" y="3082206"/>
                  </a:lnTo>
                  <a:lnTo>
                    <a:pt x="2281294" y="3067918"/>
                  </a:lnTo>
                  <a:close/>
                  <a:moveTo>
                    <a:pt x="2305840" y="3112247"/>
                  </a:moveTo>
                  <a:cubicBezTo>
                    <a:pt x="2305840" y="3112247"/>
                    <a:pt x="2305473" y="3111881"/>
                    <a:pt x="2305473" y="3111881"/>
                  </a:cubicBezTo>
                  <a:cubicBezTo>
                    <a:pt x="2304740" y="3111515"/>
                    <a:pt x="2304008" y="3112247"/>
                    <a:pt x="2302909" y="3111881"/>
                  </a:cubicBezTo>
                  <a:lnTo>
                    <a:pt x="2287156" y="3063156"/>
                  </a:lnTo>
                  <a:lnTo>
                    <a:pt x="2310969" y="3044838"/>
                  </a:lnTo>
                  <a:lnTo>
                    <a:pt x="2312068" y="3105286"/>
                  </a:lnTo>
                  <a:lnTo>
                    <a:pt x="2305840" y="3112247"/>
                  </a:lnTo>
                  <a:close/>
                  <a:moveTo>
                    <a:pt x="2317930" y="3044472"/>
                  </a:moveTo>
                  <a:cubicBezTo>
                    <a:pt x="2318296" y="3044105"/>
                    <a:pt x="2319028" y="3044105"/>
                    <a:pt x="2319395" y="3043739"/>
                  </a:cubicBezTo>
                  <a:lnTo>
                    <a:pt x="2356030" y="3058027"/>
                  </a:lnTo>
                  <a:lnTo>
                    <a:pt x="2346871" y="3067918"/>
                  </a:lnTo>
                  <a:lnTo>
                    <a:pt x="2318662" y="3098326"/>
                  </a:lnTo>
                  <a:lnTo>
                    <a:pt x="2317930" y="3044472"/>
                  </a:lnTo>
                  <a:close/>
                  <a:moveTo>
                    <a:pt x="2321593" y="3037144"/>
                  </a:moveTo>
                  <a:cubicBezTo>
                    <a:pt x="2321593" y="3036778"/>
                    <a:pt x="2321593" y="3036778"/>
                    <a:pt x="2321593" y="3036778"/>
                  </a:cubicBezTo>
                  <a:lnTo>
                    <a:pt x="2352000" y="3012599"/>
                  </a:lnTo>
                  <a:lnTo>
                    <a:pt x="2390101" y="3021025"/>
                  </a:lnTo>
                  <a:cubicBezTo>
                    <a:pt x="2390101" y="3021025"/>
                    <a:pt x="2390101" y="3021391"/>
                    <a:pt x="2390101" y="3021391"/>
                  </a:cubicBezTo>
                  <a:lnTo>
                    <a:pt x="2361159" y="3052165"/>
                  </a:lnTo>
                  <a:lnTo>
                    <a:pt x="2321593" y="3037144"/>
                  </a:lnTo>
                  <a:close/>
                  <a:moveTo>
                    <a:pt x="2394864" y="3026154"/>
                  </a:moveTo>
                  <a:cubicBezTo>
                    <a:pt x="2395597" y="3026520"/>
                    <a:pt x="2396329" y="3026520"/>
                    <a:pt x="2396696" y="3026520"/>
                  </a:cubicBezTo>
                  <a:lnTo>
                    <a:pt x="2419410" y="3074879"/>
                  </a:lnTo>
                  <a:lnTo>
                    <a:pt x="2380576" y="3059859"/>
                  </a:lnTo>
                  <a:lnTo>
                    <a:pt x="2368120" y="3055096"/>
                  </a:lnTo>
                  <a:lnTo>
                    <a:pt x="2394864" y="3026154"/>
                  </a:lnTo>
                  <a:close/>
                  <a:moveTo>
                    <a:pt x="2402924" y="3023589"/>
                  </a:moveTo>
                  <a:lnTo>
                    <a:pt x="2432599" y="3029817"/>
                  </a:lnTo>
                  <a:lnTo>
                    <a:pt x="2439926" y="3080375"/>
                  </a:lnTo>
                  <a:cubicBezTo>
                    <a:pt x="2439193" y="3080741"/>
                    <a:pt x="2438094" y="3080741"/>
                    <a:pt x="2437728" y="3081107"/>
                  </a:cubicBezTo>
                  <a:cubicBezTo>
                    <a:pt x="2437361" y="3081473"/>
                    <a:pt x="2437728" y="3081473"/>
                    <a:pt x="2437361" y="3081840"/>
                  </a:cubicBezTo>
                  <a:lnTo>
                    <a:pt x="2428935" y="3078543"/>
                  </a:lnTo>
                  <a:lnTo>
                    <a:pt x="2402924" y="3023589"/>
                  </a:lnTo>
                  <a:close/>
                  <a:moveTo>
                    <a:pt x="2434430" y="3088068"/>
                  </a:moveTo>
                  <a:cubicBezTo>
                    <a:pt x="2434797" y="3089533"/>
                    <a:pt x="2435163" y="3090999"/>
                    <a:pt x="2435896" y="3092098"/>
                  </a:cubicBezTo>
                  <a:lnTo>
                    <a:pt x="2435163" y="3092831"/>
                  </a:lnTo>
                  <a:lnTo>
                    <a:pt x="2432599" y="3087335"/>
                  </a:lnTo>
                  <a:lnTo>
                    <a:pt x="2434430" y="3088068"/>
                  </a:lnTo>
                  <a:close/>
                  <a:moveTo>
                    <a:pt x="2439559" y="3031283"/>
                  </a:moveTo>
                  <a:lnTo>
                    <a:pt x="2462640" y="3036046"/>
                  </a:lnTo>
                  <a:lnTo>
                    <a:pt x="2445787" y="3075612"/>
                  </a:lnTo>
                  <a:lnTo>
                    <a:pt x="2439559" y="3031283"/>
                  </a:lnTo>
                  <a:close/>
                  <a:moveTo>
                    <a:pt x="2438460" y="3023956"/>
                  </a:moveTo>
                  <a:lnTo>
                    <a:pt x="2436628" y="3011500"/>
                  </a:lnTo>
                  <a:lnTo>
                    <a:pt x="2477294" y="3000143"/>
                  </a:lnTo>
                  <a:lnTo>
                    <a:pt x="2465204" y="3029085"/>
                  </a:lnTo>
                  <a:lnTo>
                    <a:pt x="2438460" y="3023956"/>
                  </a:lnTo>
                  <a:close/>
                  <a:moveTo>
                    <a:pt x="2596726" y="3153279"/>
                  </a:moveTo>
                  <a:lnTo>
                    <a:pt x="2595993" y="3151448"/>
                  </a:lnTo>
                  <a:cubicBezTo>
                    <a:pt x="2596360" y="3151081"/>
                    <a:pt x="2597092" y="3151081"/>
                    <a:pt x="2597458" y="3150715"/>
                  </a:cubicBezTo>
                  <a:cubicBezTo>
                    <a:pt x="2598924" y="3148883"/>
                    <a:pt x="2599657" y="3146685"/>
                    <a:pt x="2599657" y="3144120"/>
                  </a:cubicBezTo>
                  <a:cubicBezTo>
                    <a:pt x="2599657" y="3143388"/>
                    <a:pt x="2598924" y="3142655"/>
                    <a:pt x="2598558" y="3141922"/>
                  </a:cubicBezTo>
                  <a:lnTo>
                    <a:pt x="2641055" y="3097959"/>
                  </a:lnTo>
                  <a:lnTo>
                    <a:pt x="2596726" y="3153279"/>
                  </a:lnTo>
                  <a:close/>
                  <a:moveTo>
                    <a:pt x="2591597" y="3159507"/>
                  </a:moveTo>
                  <a:lnTo>
                    <a:pt x="2583904" y="3169032"/>
                  </a:lnTo>
                  <a:lnTo>
                    <a:pt x="2589765" y="3154378"/>
                  </a:lnTo>
                  <a:lnTo>
                    <a:pt x="2591597" y="3159507"/>
                  </a:lnTo>
                  <a:close/>
                  <a:moveTo>
                    <a:pt x="2578042" y="3187716"/>
                  </a:moveTo>
                  <a:lnTo>
                    <a:pt x="2594161" y="3167567"/>
                  </a:lnTo>
                  <a:lnTo>
                    <a:pt x="2635926" y="3300554"/>
                  </a:lnTo>
                  <a:lnTo>
                    <a:pt x="2577675" y="3196509"/>
                  </a:lnTo>
                  <a:cubicBezTo>
                    <a:pt x="2579507" y="3193945"/>
                    <a:pt x="2579507" y="3190647"/>
                    <a:pt x="2578042" y="3188083"/>
                  </a:cubicBezTo>
                  <a:lnTo>
                    <a:pt x="2578042" y="3187716"/>
                  </a:lnTo>
                  <a:close/>
                  <a:moveTo>
                    <a:pt x="2734842" y="3391777"/>
                  </a:moveTo>
                  <a:lnTo>
                    <a:pt x="2728248" y="3399470"/>
                  </a:lnTo>
                  <a:cubicBezTo>
                    <a:pt x="2727148" y="3399104"/>
                    <a:pt x="2726049" y="3399104"/>
                    <a:pt x="2724950" y="3399470"/>
                  </a:cubicBezTo>
                  <a:lnTo>
                    <a:pt x="2678057" y="3354042"/>
                  </a:lnTo>
                  <a:lnTo>
                    <a:pt x="2734842" y="3391777"/>
                  </a:lnTo>
                  <a:close/>
                  <a:moveTo>
                    <a:pt x="2591963" y="3551874"/>
                  </a:moveTo>
                  <a:lnTo>
                    <a:pt x="2591963" y="3551874"/>
                  </a:lnTo>
                  <a:cubicBezTo>
                    <a:pt x="2590864" y="3550775"/>
                    <a:pt x="2589765" y="3549676"/>
                    <a:pt x="2588300" y="3548210"/>
                  </a:cubicBezTo>
                  <a:lnTo>
                    <a:pt x="2651679" y="3485564"/>
                  </a:lnTo>
                  <a:lnTo>
                    <a:pt x="2591963" y="3551874"/>
                  </a:lnTo>
                  <a:close/>
                  <a:moveTo>
                    <a:pt x="2585369" y="3555171"/>
                  </a:moveTo>
                  <a:lnTo>
                    <a:pt x="2579141" y="3557003"/>
                  </a:lnTo>
                  <a:lnTo>
                    <a:pt x="2583171" y="3552973"/>
                  </a:lnTo>
                  <a:lnTo>
                    <a:pt x="2585369" y="3555171"/>
                  </a:lnTo>
                  <a:close/>
                  <a:moveTo>
                    <a:pt x="3000083" y="3375291"/>
                  </a:moveTo>
                  <a:lnTo>
                    <a:pt x="3012539" y="3378588"/>
                  </a:lnTo>
                  <a:cubicBezTo>
                    <a:pt x="3012539" y="3378954"/>
                    <a:pt x="3012539" y="3378954"/>
                    <a:pt x="3012539" y="3379320"/>
                  </a:cubicBezTo>
                  <a:cubicBezTo>
                    <a:pt x="3012539" y="3379687"/>
                    <a:pt x="3013272" y="3380053"/>
                    <a:pt x="3013272" y="3380420"/>
                  </a:cubicBezTo>
                  <a:lnTo>
                    <a:pt x="3001549" y="3392509"/>
                  </a:lnTo>
                  <a:cubicBezTo>
                    <a:pt x="2997152" y="3397272"/>
                    <a:pt x="2992756" y="3401668"/>
                    <a:pt x="2989093" y="3405698"/>
                  </a:cubicBezTo>
                  <a:lnTo>
                    <a:pt x="3000083" y="3375291"/>
                  </a:lnTo>
                  <a:close/>
                  <a:moveTo>
                    <a:pt x="3032323" y="3364666"/>
                  </a:moveTo>
                  <a:cubicBezTo>
                    <a:pt x="3032323" y="3364666"/>
                    <a:pt x="3031956" y="3364666"/>
                    <a:pt x="3031956" y="3364666"/>
                  </a:cubicBezTo>
                  <a:lnTo>
                    <a:pt x="3033055" y="3351844"/>
                  </a:lnTo>
                  <a:lnTo>
                    <a:pt x="3065295" y="3351111"/>
                  </a:lnTo>
                  <a:cubicBezTo>
                    <a:pt x="3060166" y="3353309"/>
                    <a:pt x="3054670" y="3355874"/>
                    <a:pt x="3048809" y="3358805"/>
                  </a:cubicBezTo>
                  <a:lnTo>
                    <a:pt x="3033055" y="3366132"/>
                  </a:lnTo>
                  <a:cubicBezTo>
                    <a:pt x="3032689" y="3365766"/>
                    <a:pt x="3032689" y="3365033"/>
                    <a:pt x="3032323" y="3364666"/>
                  </a:cubicBezTo>
                  <a:lnTo>
                    <a:pt x="3032323" y="3364666"/>
                  </a:lnTo>
                  <a:close/>
                  <a:moveTo>
                    <a:pt x="3337130" y="3015529"/>
                  </a:moveTo>
                  <a:lnTo>
                    <a:pt x="3342259" y="3012965"/>
                  </a:lnTo>
                  <a:cubicBezTo>
                    <a:pt x="3340794" y="3014797"/>
                    <a:pt x="3339694" y="3016629"/>
                    <a:pt x="3338596" y="3018460"/>
                  </a:cubicBezTo>
                  <a:lnTo>
                    <a:pt x="3337130" y="3015529"/>
                  </a:lnTo>
                  <a:close/>
                  <a:moveTo>
                    <a:pt x="3333467" y="3023223"/>
                  </a:moveTo>
                  <a:cubicBezTo>
                    <a:pt x="3333467" y="3023223"/>
                    <a:pt x="3333467" y="3023589"/>
                    <a:pt x="3333467" y="3023223"/>
                  </a:cubicBezTo>
                  <a:lnTo>
                    <a:pt x="3251769" y="3058027"/>
                  </a:lnTo>
                  <a:lnTo>
                    <a:pt x="3331269" y="3018827"/>
                  </a:lnTo>
                  <a:lnTo>
                    <a:pt x="3333467" y="3023223"/>
                  </a:lnTo>
                  <a:close/>
                  <a:moveTo>
                    <a:pt x="3145160" y="3100524"/>
                  </a:moveTo>
                  <a:cubicBezTo>
                    <a:pt x="3144794" y="3101257"/>
                    <a:pt x="3145160" y="3101990"/>
                    <a:pt x="3145160" y="3102722"/>
                  </a:cubicBezTo>
                  <a:lnTo>
                    <a:pt x="3136001" y="3106386"/>
                  </a:lnTo>
                  <a:lnTo>
                    <a:pt x="3118416" y="3040442"/>
                  </a:lnTo>
                  <a:lnTo>
                    <a:pt x="3146259" y="3099425"/>
                  </a:lnTo>
                  <a:cubicBezTo>
                    <a:pt x="3145526" y="3100158"/>
                    <a:pt x="3144794" y="3100158"/>
                    <a:pt x="3145160" y="3100524"/>
                  </a:cubicBezTo>
                  <a:lnTo>
                    <a:pt x="3145160" y="3100524"/>
                  </a:lnTo>
                  <a:close/>
                  <a:moveTo>
                    <a:pt x="2969309" y="2900494"/>
                  </a:moveTo>
                  <a:lnTo>
                    <a:pt x="2993489" y="2892068"/>
                  </a:lnTo>
                  <a:cubicBezTo>
                    <a:pt x="2995320" y="2894632"/>
                    <a:pt x="2998984" y="2895365"/>
                    <a:pt x="3001915" y="2894266"/>
                  </a:cubicBezTo>
                  <a:lnTo>
                    <a:pt x="3081048" y="2983290"/>
                  </a:lnTo>
                  <a:lnTo>
                    <a:pt x="2969309" y="2900494"/>
                  </a:lnTo>
                  <a:close/>
                  <a:moveTo>
                    <a:pt x="2948793" y="2898662"/>
                  </a:moveTo>
                  <a:cubicBezTo>
                    <a:pt x="2949893" y="2898662"/>
                    <a:pt x="2950991" y="2898296"/>
                    <a:pt x="2952091" y="2897929"/>
                  </a:cubicBezTo>
                  <a:cubicBezTo>
                    <a:pt x="2952457" y="2897563"/>
                    <a:pt x="2952823" y="2897197"/>
                    <a:pt x="2953189" y="2896831"/>
                  </a:cubicBezTo>
                  <a:lnTo>
                    <a:pt x="2954655" y="2897929"/>
                  </a:lnTo>
                  <a:lnTo>
                    <a:pt x="2889444" y="2921010"/>
                  </a:lnTo>
                  <a:lnTo>
                    <a:pt x="2942932" y="2895731"/>
                  </a:lnTo>
                  <a:cubicBezTo>
                    <a:pt x="2944764" y="2897563"/>
                    <a:pt x="2946595" y="2898662"/>
                    <a:pt x="2948793" y="2898662"/>
                  </a:cubicBezTo>
                  <a:lnTo>
                    <a:pt x="2948793" y="2898662"/>
                  </a:lnTo>
                  <a:close/>
                  <a:moveTo>
                    <a:pt x="2870027" y="2814401"/>
                  </a:moveTo>
                  <a:cubicBezTo>
                    <a:pt x="2867463" y="2815133"/>
                    <a:pt x="2865631" y="2817331"/>
                    <a:pt x="2865264" y="2819529"/>
                  </a:cubicBezTo>
                  <a:lnTo>
                    <a:pt x="2865264" y="2819529"/>
                  </a:lnTo>
                  <a:lnTo>
                    <a:pt x="2816905" y="2781795"/>
                  </a:lnTo>
                  <a:lnTo>
                    <a:pt x="2844016" y="2742228"/>
                  </a:lnTo>
                  <a:lnTo>
                    <a:pt x="2879552" y="2740030"/>
                  </a:lnTo>
                  <a:lnTo>
                    <a:pt x="2870027" y="2814401"/>
                  </a:lnTo>
                  <a:close/>
                  <a:moveTo>
                    <a:pt x="2849145" y="2735267"/>
                  </a:moveTo>
                  <a:lnTo>
                    <a:pt x="2872958" y="2700830"/>
                  </a:lnTo>
                  <a:lnTo>
                    <a:pt x="2879186" y="2704127"/>
                  </a:lnTo>
                  <a:lnTo>
                    <a:pt x="2883949" y="2706692"/>
                  </a:lnTo>
                  <a:lnTo>
                    <a:pt x="2880285" y="2733436"/>
                  </a:lnTo>
                  <a:lnTo>
                    <a:pt x="2849145" y="2735267"/>
                  </a:lnTo>
                  <a:close/>
                  <a:moveTo>
                    <a:pt x="2890543" y="2709623"/>
                  </a:moveTo>
                  <a:lnTo>
                    <a:pt x="2930476" y="2729772"/>
                  </a:lnTo>
                  <a:lnTo>
                    <a:pt x="2887612" y="2732703"/>
                  </a:lnTo>
                  <a:lnTo>
                    <a:pt x="2890543" y="2709623"/>
                  </a:lnTo>
                  <a:close/>
                  <a:moveTo>
                    <a:pt x="2939268" y="2723911"/>
                  </a:moveTo>
                  <a:cubicBezTo>
                    <a:pt x="2938902" y="2723911"/>
                    <a:pt x="2938902" y="2723911"/>
                    <a:pt x="2938535" y="2723911"/>
                  </a:cubicBezTo>
                  <a:cubicBezTo>
                    <a:pt x="2937803" y="2724277"/>
                    <a:pt x="2937436" y="2725376"/>
                    <a:pt x="2937070" y="2725742"/>
                  </a:cubicBezTo>
                  <a:lnTo>
                    <a:pt x="2891642" y="2702662"/>
                  </a:lnTo>
                  <a:lnTo>
                    <a:pt x="2895672" y="2672621"/>
                  </a:lnTo>
                  <a:lnTo>
                    <a:pt x="2939268" y="2714752"/>
                  </a:lnTo>
                  <a:lnTo>
                    <a:pt x="2939268" y="2723911"/>
                  </a:lnTo>
                  <a:close/>
                  <a:moveTo>
                    <a:pt x="2899702" y="2667492"/>
                  </a:moveTo>
                  <a:cubicBezTo>
                    <a:pt x="2899702" y="2667125"/>
                    <a:pt x="2900435" y="2666759"/>
                    <a:pt x="2900435" y="2666027"/>
                  </a:cubicBezTo>
                  <a:lnTo>
                    <a:pt x="2936704" y="2649907"/>
                  </a:lnTo>
                  <a:lnTo>
                    <a:pt x="2938902" y="2704860"/>
                  </a:lnTo>
                  <a:lnTo>
                    <a:pt x="2899702" y="2667492"/>
                  </a:lnTo>
                  <a:close/>
                  <a:moveTo>
                    <a:pt x="2897504" y="2659798"/>
                  </a:moveTo>
                  <a:cubicBezTo>
                    <a:pt x="2897504" y="2659798"/>
                    <a:pt x="2897137" y="2659798"/>
                    <a:pt x="2897137" y="2659798"/>
                  </a:cubicBezTo>
                  <a:lnTo>
                    <a:pt x="2901533" y="2620965"/>
                  </a:lnTo>
                  <a:lnTo>
                    <a:pt x="2934139" y="2600449"/>
                  </a:lnTo>
                  <a:cubicBezTo>
                    <a:pt x="2934505" y="2600449"/>
                    <a:pt x="2934872" y="2600449"/>
                    <a:pt x="2934872" y="2600815"/>
                  </a:cubicBezTo>
                  <a:lnTo>
                    <a:pt x="2936337" y="2642946"/>
                  </a:lnTo>
                  <a:lnTo>
                    <a:pt x="2897504" y="2659798"/>
                  </a:lnTo>
                  <a:close/>
                  <a:moveTo>
                    <a:pt x="2941466" y="2600083"/>
                  </a:moveTo>
                  <a:cubicBezTo>
                    <a:pt x="2941833" y="2599716"/>
                    <a:pt x="2942199" y="2599350"/>
                    <a:pt x="2942566" y="2598983"/>
                  </a:cubicBezTo>
                  <a:lnTo>
                    <a:pt x="2993122" y="2617301"/>
                  </a:lnTo>
                  <a:lnTo>
                    <a:pt x="2955021" y="2634153"/>
                  </a:lnTo>
                  <a:lnTo>
                    <a:pt x="2942932" y="2639649"/>
                  </a:lnTo>
                  <a:lnTo>
                    <a:pt x="2941466" y="2600083"/>
                  </a:lnTo>
                  <a:close/>
                  <a:moveTo>
                    <a:pt x="2945130" y="2592756"/>
                  </a:moveTo>
                  <a:lnTo>
                    <a:pt x="2970408" y="2576270"/>
                  </a:lnTo>
                  <a:lnTo>
                    <a:pt x="3011440" y="2607043"/>
                  </a:lnTo>
                  <a:cubicBezTo>
                    <a:pt x="3011074" y="2607776"/>
                    <a:pt x="3010341" y="2608509"/>
                    <a:pt x="3010341" y="2609242"/>
                  </a:cubicBezTo>
                  <a:cubicBezTo>
                    <a:pt x="3010341" y="2609608"/>
                    <a:pt x="3010341" y="2609608"/>
                    <a:pt x="3010708" y="2609974"/>
                  </a:cubicBezTo>
                  <a:lnTo>
                    <a:pt x="3002281" y="2613638"/>
                  </a:lnTo>
                  <a:lnTo>
                    <a:pt x="2945130" y="2592756"/>
                  </a:lnTo>
                  <a:close/>
                  <a:moveTo>
                    <a:pt x="3013272" y="2616202"/>
                  </a:moveTo>
                  <a:cubicBezTo>
                    <a:pt x="3014371" y="2616935"/>
                    <a:pt x="3015837" y="2617667"/>
                    <a:pt x="3017302" y="2618034"/>
                  </a:cubicBezTo>
                  <a:lnTo>
                    <a:pt x="3017302" y="2619133"/>
                  </a:lnTo>
                  <a:lnTo>
                    <a:pt x="3011440" y="2616935"/>
                  </a:lnTo>
                  <a:lnTo>
                    <a:pt x="3013272" y="2616202"/>
                  </a:lnTo>
                  <a:close/>
                  <a:moveTo>
                    <a:pt x="2976636" y="2572239"/>
                  </a:moveTo>
                  <a:lnTo>
                    <a:pt x="2996053" y="2559417"/>
                  </a:lnTo>
                  <a:lnTo>
                    <a:pt x="3012173" y="2598983"/>
                  </a:lnTo>
                  <a:lnTo>
                    <a:pt x="2976636" y="2572239"/>
                  </a:lnTo>
                  <a:close/>
                  <a:moveTo>
                    <a:pt x="2970408" y="2567843"/>
                  </a:moveTo>
                  <a:lnTo>
                    <a:pt x="2960517" y="2560516"/>
                  </a:lnTo>
                  <a:lnTo>
                    <a:pt x="2981399" y="2523881"/>
                  </a:lnTo>
                  <a:lnTo>
                    <a:pt x="2993122" y="2552823"/>
                  </a:lnTo>
                  <a:lnTo>
                    <a:pt x="2970408" y="2567843"/>
                  </a:lnTo>
                  <a:close/>
                  <a:moveTo>
                    <a:pt x="2985795" y="2516187"/>
                  </a:moveTo>
                  <a:lnTo>
                    <a:pt x="3009608" y="2474423"/>
                  </a:lnTo>
                  <a:lnTo>
                    <a:pt x="3064562" y="2501167"/>
                  </a:lnTo>
                  <a:lnTo>
                    <a:pt x="3064562" y="2501167"/>
                  </a:lnTo>
                  <a:cubicBezTo>
                    <a:pt x="3063463" y="2501899"/>
                    <a:pt x="3062364" y="2502999"/>
                    <a:pt x="3061631" y="2504464"/>
                  </a:cubicBezTo>
                  <a:cubicBezTo>
                    <a:pt x="3061631" y="2505563"/>
                    <a:pt x="3061631" y="2506662"/>
                    <a:pt x="3061997" y="2507761"/>
                  </a:cubicBezTo>
                  <a:cubicBezTo>
                    <a:pt x="3051373" y="2514722"/>
                    <a:pt x="3026461" y="2530841"/>
                    <a:pt x="3001915" y="2547327"/>
                  </a:cubicBezTo>
                  <a:lnTo>
                    <a:pt x="2999717" y="2548793"/>
                  </a:lnTo>
                  <a:lnTo>
                    <a:pt x="2985795" y="2516187"/>
                  </a:lnTo>
                  <a:close/>
                  <a:moveTo>
                    <a:pt x="3175201" y="2555387"/>
                  </a:moveTo>
                  <a:lnTo>
                    <a:pt x="3176666" y="2567477"/>
                  </a:lnTo>
                  <a:lnTo>
                    <a:pt x="3170805" y="2553189"/>
                  </a:lnTo>
                  <a:lnTo>
                    <a:pt x="3175201" y="2555387"/>
                  </a:lnTo>
                  <a:close/>
                  <a:moveTo>
                    <a:pt x="3440442" y="2618400"/>
                  </a:moveTo>
                  <a:lnTo>
                    <a:pt x="3441175" y="2628292"/>
                  </a:lnTo>
                  <a:cubicBezTo>
                    <a:pt x="3440442" y="2628658"/>
                    <a:pt x="3439710" y="2628658"/>
                    <a:pt x="3439343" y="2629391"/>
                  </a:cubicBezTo>
                  <a:cubicBezTo>
                    <a:pt x="3438977" y="2630124"/>
                    <a:pt x="3438977" y="2630490"/>
                    <a:pt x="3438977" y="2630856"/>
                  </a:cubicBezTo>
                  <a:lnTo>
                    <a:pt x="3373766" y="2631589"/>
                  </a:lnTo>
                  <a:lnTo>
                    <a:pt x="3440442" y="2618400"/>
                  </a:lnTo>
                  <a:close/>
                  <a:moveTo>
                    <a:pt x="3452898" y="2832352"/>
                  </a:moveTo>
                  <a:cubicBezTo>
                    <a:pt x="3452898" y="2832352"/>
                    <a:pt x="3452532" y="2832352"/>
                    <a:pt x="3452898" y="2832352"/>
                  </a:cubicBezTo>
                  <a:lnTo>
                    <a:pt x="3447037" y="2832352"/>
                  </a:lnTo>
                  <a:lnTo>
                    <a:pt x="3447403" y="2743328"/>
                  </a:lnTo>
                  <a:lnTo>
                    <a:pt x="3452898" y="2832352"/>
                  </a:lnTo>
                  <a:close/>
                  <a:moveTo>
                    <a:pt x="3615927" y="2418737"/>
                  </a:moveTo>
                  <a:lnTo>
                    <a:pt x="3626917" y="2412142"/>
                  </a:lnTo>
                  <a:cubicBezTo>
                    <a:pt x="3626917" y="2412142"/>
                    <a:pt x="3627283" y="2412508"/>
                    <a:pt x="3627283" y="2412508"/>
                  </a:cubicBezTo>
                  <a:cubicBezTo>
                    <a:pt x="3627650" y="2412508"/>
                    <a:pt x="3628383" y="2412875"/>
                    <a:pt x="3628749" y="2412875"/>
                  </a:cubicBezTo>
                  <a:lnTo>
                    <a:pt x="3629115" y="2429727"/>
                  </a:lnTo>
                  <a:cubicBezTo>
                    <a:pt x="3629115" y="2436322"/>
                    <a:pt x="3629482" y="2442183"/>
                    <a:pt x="3629482" y="2448045"/>
                  </a:cubicBezTo>
                  <a:lnTo>
                    <a:pt x="3615927" y="2418737"/>
                  </a:lnTo>
                  <a:close/>
                  <a:moveTo>
                    <a:pt x="3631680" y="2388695"/>
                  </a:moveTo>
                  <a:lnTo>
                    <a:pt x="3631680" y="2388695"/>
                  </a:lnTo>
                  <a:cubicBezTo>
                    <a:pt x="3631680" y="2388695"/>
                    <a:pt x="3631314" y="2389062"/>
                    <a:pt x="3631314" y="2389062"/>
                  </a:cubicBezTo>
                  <a:lnTo>
                    <a:pt x="3622887" y="2379170"/>
                  </a:lnTo>
                  <a:lnTo>
                    <a:pt x="3645235" y="2356090"/>
                  </a:lnTo>
                  <a:cubicBezTo>
                    <a:pt x="3643403" y="2361219"/>
                    <a:pt x="3641205" y="2367080"/>
                    <a:pt x="3639007" y="2372942"/>
                  </a:cubicBezTo>
                  <a:lnTo>
                    <a:pt x="3633146" y="2389062"/>
                  </a:lnTo>
                  <a:cubicBezTo>
                    <a:pt x="3632413" y="2388695"/>
                    <a:pt x="3632046" y="2388329"/>
                    <a:pt x="3631680" y="2388695"/>
                  </a:cubicBezTo>
                  <a:lnTo>
                    <a:pt x="3631680" y="2388695"/>
                  </a:lnTo>
                  <a:close/>
                  <a:moveTo>
                    <a:pt x="3199381" y="2204785"/>
                  </a:moveTo>
                  <a:lnTo>
                    <a:pt x="3193519" y="2220905"/>
                  </a:lnTo>
                  <a:lnTo>
                    <a:pt x="3184360" y="2219806"/>
                  </a:lnTo>
                  <a:lnTo>
                    <a:pt x="3148457" y="2141405"/>
                  </a:lnTo>
                  <a:lnTo>
                    <a:pt x="3199381" y="2204785"/>
                  </a:lnTo>
                  <a:close/>
                  <a:moveTo>
                    <a:pt x="3051373" y="1642429"/>
                  </a:moveTo>
                  <a:lnTo>
                    <a:pt x="3059066" y="1637300"/>
                  </a:lnTo>
                  <a:lnTo>
                    <a:pt x="3071156" y="1649024"/>
                  </a:lnTo>
                  <a:lnTo>
                    <a:pt x="3053571" y="1728523"/>
                  </a:lnTo>
                  <a:lnTo>
                    <a:pt x="3051373" y="1642429"/>
                  </a:lnTo>
                  <a:close/>
                  <a:moveTo>
                    <a:pt x="3098267" y="1666243"/>
                  </a:moveTo>
                  <a:lnTo>
                    <a:pt x="3153586" y="1710205"/>
                  </a:lnTo>
                  <a:lnTo>
                    <a:pt x="3151754" y="1710938"/>
                  </a:lnTo>
                  <a:cubicBezTo>
                    <a:pt x="3151388" y="1710571"/>
                    <a:pt x="3151388" y="1709839"/>
                    <a:pt x="3151021" y="1709839"/>
                  </a:cubicBezTo>
                  <a:cubicBezTo>
                    <a:pt x="3148457" y="1708007"/>
                    <a:pt x="3145160" y="1707641"/>
                    <a:pt x="3142229" y="1709106"/>
                  </a:cubicBezTo>
                  <a:lnTo>
                    <a:pt x="3098267" y="1666243"/>
                  </a:lnTo>
                  <a:close/>
                  <a:moveTo>
                    <a:pt x="3160180" y="1715334"/>
                  </a:moveTo>
                  <a:lnTo>
                    <a:pt x="3169706" y="1723028"/>
                  </a:lnTo>
                  <a:lnTo>
                    <a:pt x="3155052" y="1716800"/>
                  </a:lnTo>
                  <a:lnTo>
                    <a:pt x="3160180" y="1715334"/>
                  </a:lnTo>
                  <a:close/>
                  <a:moveTo>
                    <a:pt x="3553280" y="1723760"/>
                  </a:moveTo>
                  <a:lnTo>
                    <a:pt x="3555478" y="1721562"/>
                  </a:lnTo>
                  <a:lnTo>
                    <a:pt x="3557310" y="1727790"/>
                  </a:lnTo>
                  <a:lnTo>
                    <a:pt x="3553280" y="1723760"/>
                  </a:lnTo>
                  <a:close/>
                  <a:moveTo>
                    <a:pt x="3563538" y="1706542"/>
                  </a:moveTo>
                  <a:lnTo>
                    <a:pt x="3618858" y="1527760"/>
                  </a:lnTo>
                  <a:lnTo>
                    <a:pt x="3647433" y="1645360"/>
                  </a:lnTo>
                  <a:cubicBezTo>
                    <a:pt x="3647067" y="1645727"/>
                    <a:pt x="3646700" y="1645360"/>
                    <a:pt x="3646700" y="1645727"/>
                  </a:cubicBezTo>
                  <a:cubicBezTo>
                    <a:pt x="3645601" y="1647192"/>
                    <a:pt x="3644869" y="1649024"/>
                    <a:pt x="3644869" y="1651222"/>
                  </a:cubicBezTo>
                  <a:lnTo>
                    <a:pt x="3644869" y="1651222"/>
                  </a:lnTo>
                  <a:lnTo>
                    <a:pt x="3602738" y="1679798"/>
                  </a:lnTo>
                  <a:lnTo>
                    <a:pt x="3563538" y="1706542"/>
                  </a:lnTo>
                  <a:close/>
                  <a:moveTo>
                    <a:pt x="3611530" y="1508710"/>
                  </a:moveTo>
                  <a:cubicBezTo>
                    <a:pt x="3610797" y="1510175"/>
                    <a:pt x="3610065" y="1511641"/>
                    <a:pt x="3610065" y="1513106"/>
                  </a:cubicBezTo>
                  <a:lnTo>
                    <a:pt x="3406371" y="1550108"/>
                  </a:lnTo>
                  <a:cubicBezTo>
                    <a:pt x="3406005" y="1549375"/>
                    <a:pt x="3406005" y="1548276"/>
                    <a:pt x="3405272" y="1547910"/>
                  </a:cubicBezTo>
                  <a:cubicBezTo>
                    <a:pt x="3404540" y="1547543"/>
                    <a:pt x="3404173" y="1547543"/>
                    <a:pt x="3403440" y="1547177"/>
                  </a:cubicBezTo>
                  <a:lnTo>
                    <a:pt x="3422491" y="1332126"/>
                  </a:lnTo>
                  <a:cubicBezTo>
                    <a:pt x="3423224" y="1331760"/>
                    <a:pt x="3424323" y="1331760"/>
                    <a:pt x="3425055" y="1331027"/>
                  </a:cubicBezTo>
                  <a:cubicBezTo>
                    <a:pt x="3425422" y="1330295"/>
                    <a:pt x="3425788" y="1329196"/>
                    <a:pt x="3425788" y="1328096"/>
                  </a:cubicBezTo>
                  <a:lnTo>
                    <a:pt x="3571231" y="1292194"/>
                  </a:lnTo>
                  <a:lnTo>
                    <a:pt x="3613729" y="1506878"/>
                  </a:lnTo>
                  <a:cubicBezTo>
                    <a:pt x="3613362" y="1507610"/>
                    <a:pt x="3612263" y="1507610"/>
                    <a:pt x="3611530" y="1508710"/>
                  </a:cubicBezTo>
                  <a:lnTo>
                    <a:pt x="3611530" y="1508710"/>
                  </a:lnTo>
                  <a:close/>
                  <a:moveTo>
                    <a:pt x="3345190" y="1218922"/>
                  </a:moveTo>
                  <a:cubicBezTo>
                    <a:pt x="3344091" y="1219289"/>
                    <a:pt x="3343725" y="1220388"/>
                    <a:pt x="3342992" y="1221121"/>
                  </a:cubicBezTo>
                  <a:lnTo>
                    <a:pt x="3133803" y="1169098"/>
                  </a:lnTo>
                  <a:cubicBezTo>
                    <a:pt x="3133803" y="1168365"/>
                    <a:pt x="3134169" y="1167999"/>
                    <a:pt x="3133803" y="1167266"/>
                  </a:cubicBezTo>
                  <a:cubicBezTo>
                    <a:pt x="3133437" y="1166534"/>
                    <a:pt x="3132704" y="1166167"/>
                    <a:pt x="3131971" y="1165435"/>
                  </a:cubicBezTo>
                  <a:lnTo>
                    <a:pt x="3233451" y="985554"/>
                  </a:lnTo>
                  <a:cubicBezTo>
                    <a:pt x="3233818" y="985554"/>
                    <a:pt x="3234184" y="985920"/>
                    <a:pt x="3234917" y="985920"/>
                  </a:cubicBezTo>
                  <a:cubicBezTo>
                    <a:pt x="3236016" y="985920"/>
                    <a:pt x="3237482" y="985554"/>
                    <a:pt x="3238580" y="985188"/>
                  </a:cubicBezTo>
                  <a:cubicBezTo>
                    <a:pt x="3239680" y="984821"/>
                    <a:pt x="3239680" y="983722"/>
                    <a:pt x="3240779" y="983356"/>
                  </a:cubicBezTo>
                  <a:lnTo>
                    <a:pt x="3429818" y="1093629"/>
                  </a:lnTo>
                  <a:lnTo>
                    <a:pt x="3348487" y="1219289"/>
                  </a:lnTo>
                  <a:cubicBezTo>
                    <a:pt x="3347022" y="1218556"/>
                    <a:pt x="3345923" y="1218556"/>
                    <a:pt x="3345190" y="1218922"/>
                  </a:cubicBezTo>
                  <a:lnTo>
                    <a:pt x="3345190" y="1218922"/>
                  </a:lnTo>
                  <a:close/>
                  <a:moveTo>
                    <a:pt x="3018401" y="968335"/>
                  </a:moveTo>
                  <a:lnTo>
                    <a:pt x="3015470" y="969801"/>
                  </a:lnTo>
                  <a:lnTo>
                    <a:pt x="3012906" y="964672"/>
                  </a:lnTo>
                  <a:lnTo>
                    <a:pt x="3018401" y="968335"/>
                  </a:lnTo>
                  <a:close/>
                  <a:moveTo>
                    <a:pt x="2929010" y="1450093"/>
                  </a:moveTo>
                  <a:lnTo>
                    <a:pt x="2936337" y="1465480"/>
                  </a:lnTo>
                  <a:lnTo>
                    <a:pt x="2929010" y="1471341"/>
                  </a:lnTo>
                  <a:lnTo>
                    <a:pt x="2848412" y="1441300"/>
                  </a:lnTo>
                  <a:lnTo>
                    <a:pt x="2929010" y="1450093"/>
                  </a:lnTo>
                  <a:close/>
                  <a:moveTo>
                    <a:pt x="2426737" y="1157375"/>
                  </a:moveTo>
                  <a:lnTo>
                    <a:pt x="2428569" y="1148216"/>
                  </a:lnTo>
                  <a:lnTo>
                    <a:pt x="2445787" y="1147850"/>
                  </a:lnTo>
                  <a:lnTo>
                    <a:pt x="2489384" y="1216724"/>
                  </a:lnTo>
                  <a:lnTo>
                    <a:pt x="2426737" y="1157375"/>
                  </a:lnTo>
                  <a:close/>
                  <a:moveTo>
                    <a:pt x="2555328" y="1132096"/>
                  </a:moveTo>
                  <a:lnTo>
                    <a:pt x="2567418" y="1130631"/>
                  </a:lnTo>
                  <a:lnTo>
                    <a:pt x="2553130" y="1136492"/>
                  </a:lnTo>
                  <a:lnTo>
                    <a:pt x="2555328" y="1132096"/>
                  </a:lnTo>
                  <a:close/>
                  <a:moveTo>
                    <a:pt x="2730446" y="670855"/>
                  </a:moveTo>
                  <a:lnTo>
                    <a:pt x="2612846" y="841210"/>
                  </a:lnTo>
                  <a:cubicBezTo>
                    <a:pt x="2612113" y="841210"/>
                    <a:pt x="2611380" y="840477"/>
                    <a:pt x="2610647" y="840477"/>
                  </a:cubicBezTo>
                  <a:lnTo>
                    <a:pt x="2610647" y="840477"/>
                  </a:lnTo>
                  <a:cubicBezTo>
                    <a:pt x="2609915" y="840477"/>
                    <a:pt x="2609548" y="841210"/>
                    <a:pt x="2608815" y="841210"/>
                  </a:cubicBezTo>
                  <a:lnTo>
                    <a:pt x="2470333" y="675984"/>
                  </a:lnTo>
                  <a:cubicBezTo>
                    <a:pt x="2470700" y="675251"/>
                    <a:pt x="2471066" y="674152"/>
                    <a:pt x="2471066" y="673053"/>
                  </a:cubicBezTo>
                  <a:cubicBezTo>
                    <a:pt x="2470700" y="671954"/>
                    <a:pt x="2470333" y="671221"/>
                    <a:pt x="2469600" y="670488"/>
                  </a:cubicBezTo>
                  <a:lnTo>
                    <a:pt x="2546902" y="542264"/>
                  </a:lnTo>
                  <a:lnTo>
                    <a:pt x="2728614" y="663894"/>
                  </a:lnTo>
                  <a:cubicBezTo>
                    <a:pt x="2728248" y="664993"/>
                    <a:pt x="2727515" y="665726"/>
                    <a:pt x="2727881" y="666459"/>
                  </a:cubicBezTo>
                  <a:cubicBezTo>
                    <a:pt x="2728614" y="667924"/>
                    <a:pt x="2729346" y="669389"/>
                    <a:pt x="2730446" y="670855"/>
                  </a:cubicBezTo>
                  <a:lnTo>
                    <a:pt x="2730446" y="670855"/>
                  </a:lnTo>
                  <a:close/>
                  <a:moveTo>
                    <a:pt x="2334782" y="649973"/>
                  </a:moveTo>
                  <a:cubicBezTo>
                    <a:pt x="2334416" y="651072"/>
                    <a:pt x="2334416" y="651804"/>
                    <a:pt x="2334782" y="652903"/>
                  </a:cubicBezTo>
                  <a:lnTo>
                    <a:pt x="2150139" y="763909"/>
                  </a:lnTo>
                  <a:cubicBezTo>
                    <a:pt x="2149406" y="763543"/>
                    <a:pt x="2149406" y="762810"/>
                    <a:pt x="2148673" y="762444"/>
                  </a:cubicBezTo>
                  <a:cubicBezTo>
                    <a:pt x="2147941" y="762077"/>
                    <a:pt x="2146841" y="762444"/>
                    <a:pt x="2146109" y="762444"/>
                  </a:cubicBezTo>
                  <a:lnTo>
                    <a:pt x="2090789" y="563513"/>
                  </a:lnTo>
                  <a:cubicBezTo>
                    <a:pt x="2092254" y="562413"/>
                    <a:pt x="2093353" y="561314"/>
                    <a:pt x="2094086" y="559849"/>
                  </a:cubicBezTo>
                  <a:cubicBezTo>
                    <a:pt x="2094453" y="559116"/>
                    <a:pt x="2094086" y="558017"/>
                    <a:pt x="2094086" y="556918"/>
                  </a:cubicBezTo>
                  <a:lnTo>
                    <a:pt x="2305473" y="501232"/>
                  </a:lnTo>
                  <a:lnTo>
                    <a:pt x="2336980" y="647774"/>
                  </a:lnTo>
                  <a:cubicBezTo>
                    <a:pt x="2336247" y="648507"/>
                    <a:pt x="2335514" y="648873"/>
                    <a:pt x="2334782" y="649973"/>
                  </a:cubicBezTo>
                  <a:lnTo>
                    <a:pt x="2334782" y="649973"/>
                  </a:lnTo>
                  <a:close/>
                  <a:moveTo>
                    <a:pt x="1955238" y="589158"/>
                  </a:moveTo>
                  <a:cubicBezTo>
                    <a:pt x="1955238" y="588791"/>
                    <a:pt x="1955238" y="588425"/>
                    <a:pt x="1955238" y="588058"/>
                  </a:cubicBezTo>
                  <a:lnTo>
                    <a:pt x="2073570" y="562047"/>
                  </a:lnTo>
                  <a:lnTo>
                    <a:pt x="1936920" y="690272"/>
                  </a:lnTo>
                  <a:lnTo>
                    <a:pt x="1950841" y="592821"/>
                  </a:lnTo>
                  <a:cubicBezTo>
                    <a:pt x="1953039" y="592455"/>
                    <a:pt x="1954505" y="590989"/>
                    <a:pt x="1955238" y="589158"/>
                  </a:cubicBezTo>
                  <a:lnTo>
                    <a:pt x="1955238" y="589158"/>
                  </a:lnTo>
                  <a:close/>
                  <a:moveTo>
                    <a:pt x="2106176" y="1056627"/>
                  </a:moveTo>
                  <a:lnTo>
                    <a:pt x="2106908" y="1061756"/>
                  </a:lnTo>
                  <a:lnTo>
                    <a:pt x="2095185" y="1051498"/>
                  </a:lnTo>
                  <a:lnTo>
                    <a:pt x="2106176" y="1056627"/>
                  </a:lnTo>
                  <a:close/>
                  <a:moveTo>
                    <a:pt x="2204359" y="1107551"/>
                  </a:moveTo>
                  <a:lnTo>
                    <a:pt x="2220479" y="1113412"/>
                  </a:lnTo>
                  <a:lnTo>
                    <a:pt x="2219380" y="1122571"/>
                  </a:lnTo>
                  <a:lnTo>
                    <a:pt x="2140980" y="1158474"/>
                  </a:lnTo>
                  <a:lnTo>
                    <a:pt x="2204359" y="1107551"/>
                  </a:lnTo>
                  <a:close/>
                  <a:moveTo>
                    <a:pt x="1642370" y="1255558"/>
                  </a:moveTo>
                  <a:lnTo>
                    <a:pt x="1637241" y="1247865"/>
                  </a:lnTo>
                  <a:lnTo>
                    <a:pt x="1648964" y="1235775"/>
                  </a:lnTo>
                  <a:lnTo>
                    <a:pt x="1728464" y="1253360"/>
                  </a:lnTo>
                  <a:lnTo>
                    <a:pt x="1642370" y="1255558"/>
                  </a:lnTo>
                  <a:close/>
                  <a:moveTo>
                    <a:pt x="1527334" y="688074"/>
                  </a:moveTo>
                  <a:lnTo>
                    <a:pt x="1644934" y="659498"/>
                  </a:lnTo>
                  <a:cubicBezTo>
                    <a:pt x="1645301" y="659864"/>
                    <a:pt x="1644934" y="660230"/>
                    <a:pt x="1645301" y="660230"/>
                  </a:cubicBezTo>
                  <a:cubicBezTo>
                    <a:pt x="1646766" y="661329"/>
                    <a:pt x="1648232" y="662062"/>
                    <a:pt x="1650063" y="662062"/>
                  </a:cubicBezTo>
                  <a:cubicBezTo>
                    <a:pt x="1650430" y="662062"/>
                    <a:pt x="1650430" y="661696"/>
                    <a:pt x="1650796" y="661696"/>
                  </a:cubicBezTo>
                  <a:lnTo>
                    <a:pt x="1706116" y="743393"/>
                  </a:lnTo>
                  <a:lnTo>
                    <a:pt x="1527334" y="688074"/>
                  </a:lnTo>
                  <a:close/>
                  <a:moveTo>
                    <a:pt x="1508284" y="695034"/>
                  </a:moveTo>
                  <a:cubicBezTo>
                    <a:pt x="1509749" y="696133"/>
                    <a:pt x="1511215" y="696500"/>
                    <a:pt x="1512680" y="696500"/>
                  </a:cubicBezTo>
                  <a:lnTo>
                    <a:pt x="1550048" y="899827"/>
                  </a:lnTo>
                  <a:cubicBezTo>
                    <a:pt x="1549316" y="900193"/>
                    <a:pt x="1548217" y="900193"/>
                    <a:pt x="1547850" y="900926"/>
                  </a:cubicBezTo>
                  <a:cubicBezTo>
                    <a:pt x="1547484" y="901659"/>
                    <a:pt x="1547484" y="902025"/>
                    <a:pt x="1547118" y="902758"/>
                  </a:cubicBezTo>
                  <a:lnTo>
                    <a:pt x="1332067" y="883707"/>
                  </a:lnTo>
                  <a:cubicBezTo>
                    <a:pt x="1331700" y="882608"/>
                    <a:pt x="1331334" y="881875"/>
                    <a:pt x="1330601" y="881143"/>
                  </a:cubicBezTo>
                  <a:cubicBezTo>
                    <a:pt x="1329869" y="880776"/>
                    <a:pt x="1328770" y="880410"/>
                    <a:pt x="1328037" y="880410"/>
                  </a:cubicBezTo>
                  <a:lnTo>
                    <a:pt x="1292134" y="734967"/>
                  </a:lnTo>
                  <a:lnTo>
                    <a:pt x="1506819" y="692470"/>
                  </a:lnTo>
                  <a:cubicBezTo>
                    <a:pt x="1507551" y="693569"/>
                    <a:pt x="1507551" y="694668"/>
                    <a:pt x="1508284" y="695034"/>
                  </a:cubicBezTo>
                  <a:lnTo>
                    <a:pt x="1508284" y="695034"/>
                  </a:lnTo>
                  <a:close/>
                  <a:moveTo>
                    <a:pt x="1220695" y="964305"/>
                  </a:moveTo>
                  <a:lnTo>
                    <a:pt x="1168672" y="1173128"/>
                  </a:lnTo>
                  <a:cubicBezTo>
                    <a:pt x="1167940" y="1173128"/>
                    <a:pt x="1167207" y="1172762"/>
                    <a:pt x="1166840" y="1173128"/>
                  </a:cubicBezTo>
                  <a:cubicBezTo>
                    <a:pt x="1166474" y="1173495"/>
                    <a:pt x="1165741" y="1174227"/>
                    <a:pt x="1165009" y="1174960"/>
                  </a:cubicBezTo>
                  <a:lnTo>
                    <a:pt x="984396" y="1073113"/>
                  </a:lnTo>
                  <a:cubicBezTo>
                    <a:pt x="984762" y="1071648"/>
                    <a:pt x="984762" y="1069816"/>
                    <a:pt x="984396" y="1068350"/>
                  </a:cubicBezTo>
                  <a:cubicBezTo>
                    <a:pt x="984029" y="1067618"/>
                    <a:pt x="982930" y="1067251"/>
                    <a:pt x="982564" y="1066519"/>
                  </a:cubicBezTo>
                  <a:lnTo>
                    <a:pt x="1092837" y="877479"/>
                  </a:lnTo>
                  <a:lnTo>
                    <a:pt x="1218497" y="958810"/>
                  </a:lnTo>
                  <a:cubicBezTo>
                    <a:pt x="1218130" y="959909"/>
                    <a:pt x="1218130" y="960642"/>
                    <a:pt x="1218497" y="961741"/>
                  </a:cubicBezTo>
                  <a:cubicBezTo>
                    <a:pt x="1218863" y="962840"/>
                    <a:pt x="1219596" y="963573"/>
                    <a:pt x="1220695" y="964305"/>
                  </a:cubicBezTo>
                  <a:lnTo>
                    <a:pt x="1220695" y="964305"/>
                  </a:lnTo>
                  <a:close/>
                  <a:moveTo>
                    <a:pt x="906362" y="1186683"/>
                  </a:moveTo>
                  <a:lnTo>
                    <a:pt x="971573" y="1084470"/>
                  </a:lnTo>
                  <a:lnTo>
                    <a:pt x="965711" y="1271678"/>
                  </a:lnTo>
                  <a:lnTo>
                    <a:pt x="906728" y="1192911"/>
                  </a:lnTo>
                  <a:cubicBezTo>
                    <a:pt x="907461" y="1191080"/>
                    <a:pt x="907827" y="1188881"/>
                    <a:pt x="907095" y="1187049"/>
                  </a:cubicBezTo>
                  <a:cubicBezTo>
                    <a:pt x="907095" y="1186683"/>
                    <a:pt x="906728" y="1186683"/>
                    <a:pt x="906362" y="1186683"/>
                  </a:cubicBezTo>
                  <a:close/>
                  <a:moveTo>
                    <a:pt x="1344523" y="1411259"/>
                  </a:moveTo>
                  <a:lnTo>
                    <a:pt x="1348553" y="1414190"/>
                  </a:lnTo>
                  <a:lnTo>
                    <a:pt x="1332800" y="1415289"/>
                  </a:lnTo>
                  <a:lnTo>
                    <a:pt x="1344523" y="1411259"/>
                  </a:lnTo>
                  <a:close/>
                  <a:moveTo>
                    <a:pt x="1450033" y="1377554"/>
                  </a:moveTo>
                  <a:lnTo>
                    <a:pt x="1465420" y="1370227"/>
                  </a:lnTo>
                  <a:lnTo>
                    <a:pt x="1471282" y="1377554"/>
                  </a:lnTo>
                  <a:lnTo>
                    <a:pt x="1441241" y="1458519"/>
                  </a:lnTo>
                  <a:lnTo>
                    <a:pt x="1450033" y="1377554"/>
                  </a:lnTo>
                  <a:close/>
                  <a:moveTo>
                    <a:pt x="1157315" y="1879828"/>
                  </a:moveTo>
                  <a:lnTo>
                    <a:pt x="1148156" y="1877996"/>
                  </a:lnTo>
                  <a:lnTo>
                    <a:pt x="1147790" y="1861143"/>
                  </a:lnTo>
                  <a:lnTo>
                    <a:pt x="1216665" y="1817547"/>
                  </a:lnTo>
                  <a:lnTo>
                    <a:pt x="1157315" y="1879828"/>
                  </a:lnTo>
                  <a:close/>
                  <a:moveTo>
                    <a:pt x="859468" y="1467311"/>
                  </a:moveTo>
                  <a:lnTo>
                    <a:pt x="856171" y="1467311"/>
                  </a:lnTo>
                  <a:lnTo>
                    <a:pt x="859468" y="1461816"/>
                  </a:lnTo>
                  <a:lnTo>
                    <a:pt x="859468" y="1467311"/>
                  </a:lnTo>
                  <a:close/>
                  <a:moveTo>
                    <a:pt x="665300" y="1578317"/>
                  </a:moveTo>
                  <a:lnTo>
                    <a:pt x="666033" y="1578317"/>
                  </a:lnTo>
                  <a:cubicBezTo>
                    <a:pt x="667498" y="1577951"/>
                    <a:pt x="668964" y="1577218"/>
                    <a:pt x="670063" y="1576119"/>
                  </a:cubicBezTo>
                  <a:lnTo>
                    <a:pt x="840418" y="1693719"/>
                  </a:lnTo>
                  <a:cubicBezTo>
                    <a:pt x="840418" y="1694452"/>
                    <a:pt x="839685" y="1695185"/>
                    <a:pt x="839685" y="1696284"/>
                  </a:cubicBezTo>
                  <a:cubicBezTo>
                    <a:pt x="839685" y="1697383"/>
                    <a:pt x="840418" y="1697383"/>
                    <a:pt x="840418" y="1698115"/>
                  </a:cubicBezTo>
                  <a:lnTo>
                    <a:pt x="675192" y="1836598"/>
                  </a:lnTo>
                  <a:cubicBezTo>
                    <a:pt x="674459" y="1836232"/>
                    <a:pt x="673360" y="1835865"/>
                    <a:pt x="672261" y="1835499"/>
                  </a:cubicBezTo>
                  <a:lnTo>
                    <a:pt x="672261" y="1835499"/>
                  </a:lnTo>
                  <a:cubicBezTo>
                    <a:pt x="671162" y="1835499"/>
                    <a:pt x="670429" y="1836232"/>
                    <a:pt x="669696" y="1836964"/>
                  </a:cubicBezTo>
                  <a:lnTo>
                    <a:pt x="541472" y="1759663"/>
                  </a:lnTo>
                  <a:lnTo>
                    <a:pt x="663102" y="1577951"/>
                  </a:lnTo>
                  <a:cubicBezTo>
                    <a:pt x="664201" y="1577951"/>
                    <a:pt x="664567" y="1578317"/>
                    <a:pt x="665300" y="1578317"/>
                  </a:cubicBezTo>
                  <a:lnTo>
                    <a:pt x="665300" y="1578317"/>
                  </a:lnTo>
                  <a:close/>
                  <a:moveTo>
                    <a:pt x="649913" y="1971783"/>
                  </a:moveTo>
                  <a:cubicBezTo>
                    <a:pt x="651012" y="1972149"/>
                    <a:pt x="651745" y="1972516"/>
                    <a:pt x="652844" y="1972516"/>
                  </a:cubicBezTo>
                  <a:lnTo>
                    <a:pt x="653210" y="1972516"/>
                  </a:lnTo>
                  <a:lnTo>
                    <a:pt x="764216" y="2156793"/>
                  </a:lnTo>
                  <a:cubicBezTo>
                    <a:pt x="763849" y="2157525"/>
                    <a:pt x="763117" y="2157525"/>
                    <a:pt x="762750" y="2158258"/>
                  </a:cubicBezTo>
                  <a:cubicBezTo>
                    <a:pt x="762384" y="2158991"/>
                    <a:pt x="762750" y="2160089"/>
                    <a:pt x="762750" y="2160822"/>
                  </a:cubicBezTo>
                  <a:lnTo>
                    <a:pt x="563087" y="2216142"/>
                  </a:lnTo>
                  <a:cubicBezTo>
                    <a:pt x="561988" y="2215043"/>
                    <a:pt x="561255" y="2213578"/>
                    <a:pt x="559790" y="2212845"/>
                  </a:cubicBezTo>
                  <a:cubicBezTo>
                    <a:pt x="559057" y="2212478"/>
                    <a:pt x="557958" y="2212845"/>
                    <a:pt x="556859" y="2212845"/>
                  </a:cubicBezTo>
                  <a:lnTo>
                    <a:pt x="501173" y="2001092"/>
                  </a:lnTo>
                  <a:lnTo>
                    <a:pt x="647715" y="1969585"/>
                  </a:lnTo>
                  <a:cubicBezTo>
                    <a:pt x="648448" y="1970318"/>
                    <a:pt x="648814" y="1971416"/>
                    <a:pt x="649913" y="1971783"/>
                  </a:cubicBezTo>
                  <a:lnTo>
                    <a:pt x="649913" y="1971783"/>
                  </a:lnTo>
                  <a:close/>
                  <a:moveTo>
                    <a:pt x="1062063" y="2191596"/>
                  </a:moveTo>
                  <a:cubicBezTo>
                    <a:pt x="1062063" y="2191963"/>
                    <a:pt x="1062063" y="2192695"/>
                    <a:pt x="1062063" y="2193061"/>
                  </a:cubicBezTo>
                  <a:lnTo>
                    <a:pt x="1060231" y="2193428"/>
                  </a:lnTo>
                  <a:lnTo>
                    <a:pt x="1090639" y="2129682"/>
                  </a:lnTo>
                  <a:lnTo>
                    <a:pt x="1069756" y="2187200"/>
                  </a:lnTo>
                  <a:cubicBezTo>
                    <a:pt x="1066459" y="2186834"/>
                    <a:pt x="1063528" y="2188665"/>
                    <a:pt x="1062063" y="2191596"/>
                  </a:cubicBezTo>
                  <a:lnTo>
                    <a:pt x="1062063" y="2191596"/>
                  </a:lnTo>
                  <a:close/>
                  <a:moveTo>
                    <a:pt x="1107491" y="2102572"/>
                  </a:moveTo>
                  <a:lnTo>
                    <a:pt x="1113353" y="2086452"/>
                  </a:lnTo>
                  <a:lnTo>
                    <a:pt x="1122512" y="2087551"/>
                  </a:lnTo>
                  <a:lnTo>
                    <a:pt x="1158414" y="2165952"/>
                  </a:lnTo>
                  <a:lnTo>
                    <a:pt x="1107491" y="2102572"/>
                  </a:lnTo>
                  <a:close/>
                  <a:moveTo>
                    <a:pt x="1255499" y="2664561"/>
                  </a:moveTo>
                  <a:lnTo>
                    <a:pt x="1247805" y="2669690"/>
                  </a:lnTo>
                  <a:lnTo>
                    <a:pt x="1235715" y="2657967"/>
                  </a:lnTo>
                  <a:lnTo>
                    <a:pt x="1253301" y="2578468"/>
                  </a:lnTo>
                  <a:lnTo>
                    <a:pt x="1255499" y="2664561"/>
                  </a:lnTo>
                  <a:close/>
                  <a:moveTo>
                    <a:pt x="1208605" y="2641114"/>
                  </a:moveTo>
                  <a:lnTo>
                    <a:pt x="1153286" y="2596785"/>
                  </a:lnTo>
                  <a:lnTo>
                    <a:pt x="1155117" y="2596052"/>
                  </a:lnTo>
                  <a:cubicBezTo>
                    <a:pt x="1155484" y="2596419"/>
                    <a:pt x="1155484" y="2597152"/>
                    <a:pt x="1155850" y="2597152"/>
                  </a:cubicBezTo>
                  <a:cubicBezTo>
                    <a:pt x="1157315" y="2598617"/>
                    <a:pt x="1159513" y="2599350"/>
                    <a:pt x="1161712" y="2599350"/>
                  </a:cubicBezTo>
                  <a:cubicBezTo>
                    <a:pt x="1162811" y="2599350"/>
                    <a:pt x="1163543" y="2598251"/>
                    <a:pt x="1164642" y="2597884"/>
                  </a:cubicBezTo>
                  <a:lnTo>
                    <a:pt x="1208605" y="2641114"/>
                  </a:lnTo>
                  <a:close/>
                  <a:moveTo>
                    <a:pt x="1146691" y="2591656"/>
                  </a:moveTo>
                  <a:lnTo>
                    <a:pt x="1137166" y="2583963"/>
                  </a:lnTo>
                  <a:lnTo>
                    <a:pt x="1151820" y="2590191"/>
                  </a:lnTo>
                  <a:lnTo>
                    <a:pt x="1146691" y="2591656"/>
                  </a:lnTo>
                  <a:close/>
                  <a:moveTo>
                    <a:pt x="688014" y="2779597"/>
                  </a:moveTo>
                  <a:lnTo>
                    <a:pt x="659438" y="2661630"/>
                  </a:lnTo>
                  <a:cubicBezTo>
                    <a:pt x="659805" y="2661264"/>
                    <a:pt x="660171" y="2661630"/>
                    <a:pt x="660171" y="2661264"/>
                  </a:cubicBezTo>
                  <a:cubicBezTo>
                    <a:pt x="661636" y="2659798"/>
                    <a:pt x="662003" y="2657600"/>
                    <a:pt x="661636" y="2655769"/>
                  </a:cubicBezTo>
                  <a:lnTo>
                    <a:pt x="742967" y="2600449"/>
                  </a:lnTo>
                  <a:lnTo>
                    <a:pt x="688014" y="2779597"/>
                  </a:lnTo>
                  <a:close/>
                  <a:moveTo>
                    <a:pt x="694975" y="2798647"/>
                  </a:moveTo>
                  <a:cubicBezTo>
                    <a:pt x="695707" y="2797182"/>
                    <a:pt x="696440" y="2795716"/>
                    <a:pt x="696440" y="2794251"/>
                  </a:cubicBezTo>
                  <a:lnTo>
                    <a:pt x="900134" y="2756883"/>
                  </a:lnTo>
                  <a:cubicBezTo>
                    <a:pt x="900500" y="2757616"/>
                    <a:pt x="900500" y="2758714"/>
                    <a:pt x="901233" y="2759081"/>
                  </a:cubicBezTo>
                  <a:cubicBezTo>
                    <a:pt x="901966" y="2759447"/>
                    <a:pt x="902332" y="2759447"/>
                    <a:pt x="903065" y="2759814"/>
                  </a:cubicBezTo>
                  <a:lnTo>
                    <a:pt x="884014" y="2974864"/>
                  </a:lnTo>
                  <a:cubicBezTo>
                    <a:pt x="883281" y="2975230"/>
                    <a:pt x="882182" y="2975230"/>
                    <a:pt x="881450" y="2976330"/>
                  </a:cubicBezTo>
                  <a:cubicBezTo>
                    <a:pt x="880717" y="2977429"/>
                    <a:pt x="880717" y="2978161"/>
                    <a:pt x="880717" y="2979261"/>
                  </a:cubicBezTo>
                  <a:lnTo>
                    <a:pt x="735274" y="3015163"/>
                  </a:lnTo>
                  <a:lnTo>
                    <a:pt x="692777" y="2801211"/>
                  </a:lnTo>
                  <a:cubicBezTo>
                    <a:pt x="693509" y="2799746"/>
                    <a:pt x="694608" y="2799013"/>
                    <a:pt x="694975" y="2798647"/>
                  </a:cubicBezTo>
                  <a:lnTo>
                    <a:pt x="694975" y="2798647"/>
                  </a:lnTo>
                  <a:close/>
                  <a:moveTo>
                    <a:pt x="959117" y="3088800"/>
                  </a:moveTo>
                  <a:cubicBezTo>
                    <a:pt x="959850" y="3088800"/>
                    <a:pt x="960949" y="3088800"/>
                    <a:pt x="961681" y="3088434"/>
                  </a:cubicBezTo>
                  <a:cubicBezTo>
                    <a:pt x="962781" y="3088068"/>
                    <a:pt x="963147" y="3086969"/>
                    <a:pt x="963880" y="3086236"/>
                  </a:cubicBezTo>
                  <a:lnTo>
                    <a:pt x="1173069" y="3138258"/>
                  </a:lnTo>
                  <a:cubicBezTo>
                    <a:pt x="1173069" y="3138991"/>
                    <a:pt x="1172702" y="3139358"/>
                    <a:pt x="1173069" y="3140090"/>
                  </a:cubicBezTo>
                  <a:cubicBezTo>
                    <a:pt x="1173435" y="3140823"/>
                    <a:pt x="1174168" y="3141556"/>
                    <a:pt x="1174900" y="3142289"/>
                  </a:cubicBezTo>
                  <a:lnTo>
                    <a:pt x="1073420" y="3322535"/>
                  </a:lnTo>
                  <a:cubicBezTo>
                    <a:pt x="1071955" y="3322169"/>
                    <a:pt x="1070123" y="3322169"/>
                    <a:pt x="1068657" y="3322535"/>
                  </a:cubicBezTo>
                  <a:cubicBezTo>
                    <a:pt x="1067925" y="3322902"/>
                    <a:pt x="1067558" y="3324001"/>
                    <a:pt x="1066826" y="3324367"/>
                  </a:cubicBezTo>
                  <a:lnTo>
                    <a:pt x="877786" y="3214094"/>
                  </a:lnTo>
                  <a:lnTo>
                    <a:pt x="958751" y="3088800"/>
                  </a:lnTo>
                  <a:cubicBezTo>
                    <a:pt x="958751" y="3088434"/>
                    <a:pt x="959117" y="3088800"/>
                    <a:pt x="959117" y="3088800"/>
                  </a:cubicBezTo>
                  <a:lnTo>
                    <a:pt x="959117" y="3088800"/>
                  </a:lnTo>
                  <a:close/>
                  <a:moveTo>
                    <a:pt x="1377495" y="2856898"/>
                  </a:moveTo>
                  <a:lnTo>
                    <a:pt x="1370168" y="2841511"/>
                  </a:lnTo>
                  <a:lnTo>
                    <a:pt x="1377495" y="2835649"/>
                  </a:lnTo>
                  <a:lnTo>
                    <a:pt x="1458093" y="2865690"/>
                  </a:lnTo>
                  <a:lnTo>
                    <a:pt x="1377495" y="2856898"/>
                  </a:lnTo>
                  <a:close/>
                  <a:moveTo>
                    <a:pt x="1879768" y="3149616"/>
                  </a:moveTo>
                  <a:lnTo>
                    <a:pt x="1877936" y="3158775"/>
                  </a:lnTo>
                  <a:lnTo>
                    <a:pt x="1861084" y="3159141"/>
                  </a:lnTo>
                  <a:lnTo>
                    <a:pt x="1817488" y="3090266"/>
                  </a:lnTo>
                  <a:lnTo>
                    <a:pt x="1879768" y="3149616"/>
                  </a:lnTo>
                  <a:close/>
                  <a:moveTo>
                    <a:pt x="1751544" y="3175261"/>
                  </a:moveTo>
                  <a:lnTo>
                    <a:pt x="1739454" y="3176726"/>
                  </a:lnTo>
                  <a:lnTo>
                    <a:pt x="1753742" y="3170864"/>
                  </a:lnTo>
                  <a:lnTo>
                    <a:pt x="1751544" y="3175261"/>
                  </a:lnTo>
                  <a:close/>
                  <a:moveTo>
                    <a:pt x="1576060" y="3636869"/>
                  </a:moveTo>
                  <a:lnTo>
                    <a:pt x="1693293" y="3466880"/>
                  </a:lnTo>
                  <a:cubicBezTo>
                    <a:pt x="1694026" y="3466880"/>
                    <a:pt x="1694392" y="3467612"/>
                    <a:pt x="1695125" y="3467612"/>
                  </a:cubicBezTo>
                  <a:lnTo>
                    <a:pt x="1695858" y="3467612"/>
                  </a:lnTo>
                  <a:cubicBezTo>
                    <a:pt x="1696591" y="3467612"/>
                    <a:pt x="1696957" y="3466880"/>
                    <a:pt x="1697690" y="3466880"/>
                  </a:cubicBezTo>
                  <a:lnTo>
                    <a:pt x="1836172" y="3632106"/>
                  </a:lnTo>
                  <a:cubicBezTo>
                    <a:pt x="1835805" y="3632838"/>
                    <a:pt x="1835439" y="3633938"/>
                    <a:pt x="1835439" y="3635037"/>
                  </a:cubicBezTo>
                  <a:cubicBezTo>
                    <a:pt x="1835439" y="3636136"/>
                    <a:pt x="1836172" y="3636869"/>
                    <a:pt x="1836538" y="3637601"/>
                  </a:cubicBezTo>
                  <a:lnTo>
                    <a:pt x="1759237" y="3765825"/>
                  </a:lnTo>
                  <a:lnTo>
                    <a:pt x="1577525" y="3644196"/>
                  </a:lnTo>
                  <a:cubicBezTo>
                    <a:pt x="1577525" y="3643096"/>
                    <a:pt x="1578624" y="3642364"/>
                    <a:pt x="1578258" y="3641631"/>
                  </a:cubicBezTo>
                  <a:cubicBezTo>
                    <a:pt x="1577891" y="3639433"/>
                    <a:pt x="1577525" y="3637601"/>
                    <a:pt x="1576060" y="3636869"/>
                  </a:cubicBezTo>
                  <a:lnTo>
                    <a:pt x="1576060" y="3636869"/>
                  </a:lnTo>
                  <a:close/>
                  <a:moveTo>
                    <a:pt x="1971724" y="3657384"/>
                  </a:moveTo>
                  <a:cubicBezTo>
                    <a:pt x="1972090" y="3656285"/>
                    <a:pt x="1972090" y="3655553"/>
                    <a:pt x="1971724" y="3654453"/>
                  </a:cubicBezTo>
                  <a:lnTo>
                    <a:pt x="2156733" y="3543081"/>
                  </a:lnTo>
                  <a:cubicBezTo>
                    <a:pt x="2157466" y="3543448"/>
                    <a:pt x="2157466" y="3544180"/>
                    <a:pt x="2158198" y="3544547"/>
                  </a:cubicBezTo>
                  <a:cubicBezTo>
                    <a:pt x="2158931" y="3544913"/>
                    <a:pt x="2160030" y="3544913"/>
                    <a:pt x="2160763" y="3545280"/>
                  </a:cubicBezTo>
                  <a:lnTo>
                    <a:pt x="2216083" y="3744210"/>
                  </a:lnTo>
                  <a:cubicBezTo>
                    <a:pt x="2214983" y="3745310"/>
                    <a:pt x="2213152" y="3746042"/>
                    <a:pt x="2212785" y="3747508"/>
                  </a:cubicBezTo>
                  <a:cubicBezTo>
                    <a:pt x="2212419" y="3748240"/>
                    <a:pt x="2212785" y="3749339"/>
                    <a:pt x="2212785" y="3750439"/>
                  </a:cubicBezTo>
                  <a:lnTo>
                    <a:pt x="2001398" y="3806125"/>
                  </a:lnTo>
                  <a:lnTo>
                    <a:pt x="1969892" y="3660315"/>
                  </a:lnTo>
                  <a:cubicBezTo>
                    <a:pt x="1970624" y="3658850"/>
                    <a:pt x="1971357" y="3658117"/>
                    <a:pt x="1971724" y="3657384"/>
                  </a:cubicBezTo>
                  <a:lnTo>
                    <a:pt x="1971724" y="3657384"/>
                  </a:lnTo>
                  <a:close/>
                  <a:moveTo>
                    <a:pt x="2351634" y="3718199"/>
                  </a:moveTo>
                  <a:cubicBezTo>
                    <a:pt x="2351634" y="3718566"/>
                    <a:pt x="2351634" y="3718932"/>
                    <a:pt x="2351634" y="3719298"/>
                  </a:cubicBezTo>
                  <a:lnTo>
                    <a:pt x="2233301" y="3745310"/>
                  </a:lnTo>
                  <a:lnTo>
                    <a:pt x="2369952" y="3617085"/>
                  </a:lnTo>
                  <a:lnTo>
                    <a:pt x="2356030" y="3714536"/>
                  </a:lnTo>
                  <a:cubicBezTo>
                    <a:pt x="2353832" y="3714902"/>
                    <a:pt x="2352367" y="3716001"/>
                    <a:pt x="2351634" y="3718199"/>
                  </a:cubicBezTo>
                  <a:lnTo>
                    <a:pt x="2351634" y="3718199"/>
                  </a:lnTo>
                  <a:close/>
                  <a:moveTo>
                    <a:pt x="2200696" y="3250364"/>
                  </a:moveTo>
                  <a:lnTo>
                    <a:pt x="2199963" y="3245234"/>
                  </a:lnTo>
                  <a:lnTo>
                    <a:pt x="2211686" y="3255492"/>
                  </a:lnTo>
                  <a:lnTo>
                    <a:pt x="2200696" y="3250364"/>
                  </a:lnTo>
                  <a:close/>
                  <a:moveTo>
                    <a:pt x="2102512" y="3199806"/>
                  </a:moveTo>
                  <a:lnTo>
                    <a:pt x="2086393" y="3193945"/>
                  </a:lnTo>
                  <a:lnTo>
                    <a:pt x="2087492" y="3184786"/>
                  </a:lnTo>
                  <a:lnTo>
                    <a:pt x="2165892" y="3148883"/>
                  </a:lnTo>
                  <a:lnTo>
                    <a:pt x="2102512" y="3199806"/>
                  </a:lnTo>
                  <a:close/>
                  <a:moveTo>
                    <a:pt x="2664502" y="3051432"/>
                  </a:moveTo>
                  <a:lnTo>
                    <a:pt x="2669631" y="3059126"/>
                  </a:lnTo>
                  <a:lnTo>
                    <a:pt x="2657907" y="3071216"/>
                  </a:lnTo>
                  <a:lnTo>
                    <a:pt x="2578408" y="3053630"/>
                  </a:lnTo>
                  <a:lnTo>
                    <a:pt x="2664502" y="3051432"/>
                  </a:lnTo>
                  <a:close/>
                  <a:moveTo>
                    <a:pt x="2779171" y="3618917"/>
                  </a:moveTo>
                  <a:lnTo>
                    <a:pt x="2661571" y="3647492"/>
                  </a:lnTo>
                  <a:cubicBezTo>
                    <a:pt x="2661204" y="3647126"/>
                    <a:pt x="2661571" y="3646760"/>
                    <a:pt x="2661204" y="3646760"/>
                  </a:cubicBezTo>
                  <a:cubicBezTo>
                    <a:pt x="2659739" y="3645661"/>
                    <a:pt x="2657541" y="3644928"/>
                    <a:pt x="2655709" y="3645294"/>
                  </a:cubicBezTo>
                  <a:lnTo>
                    <a:pt x="2600389" y="3563964"/>
                  </a:lnTo>
                  <a:lnTo>
                    <a:pt x="2779171" y="3618917"/>
                  </a:lnTo>
                  <a:close/>
                  <a:moveTo>
                    <a:pt x="2798588" y="3611956"/>
                  </a:moveTo>
                  <a:cubicBezTo>
                    <a:pt x="2797122" y="3611224"/>
                    <a:pt x="2795657" y="3610857"/>
                    <a:pt x="2794192" y="3610491"/>
                  </a:cubicBezTo>
                  <a:lnTo>
                    <a:pt x="2756823" y="3406797"/>
                  </a:lnTo>
                  <a:cubicBezTo>
                    <a:pt x="2757556" y="3406431"/>
                    <a:pt x="2758655" y="3406431"/>
                    <a:pt x="2759021" y="3405698"/>
                  </a:cubicBezTo>
                  <a:cubicBezTo>
                    <a:pt x="2759388" y="3404965"/>
                    <a:pt x="2759388" y="3404599"/>
                    <a:pt x="2759754" y="3403866"/>
                  </a:cubicBezTo>
                  <a:lnTo>
                    <a:pt x="2974438" y="3422917"/>
                  </a:lnTo>
                  <a:cubicBezTo>
                    <a:pt x="2974805" y="3424016"/>
                    <a:pt x="2975171" y="3424749"/>
                    <a:pt x="2975904" y="3425481"/>
                  </a:cubicBezTo>
                  <a:cubicBezTo>
                    <a:pt x="2976636" y="3425847"/>
                    <a:pt x="2977736" y="3426214"/>
                    <a:pt x="2978834" y="3426580"/>
                  </a:cubicBezTo>
                  <a:lnTo>
                    <a:pt x="3014737" y="3571657"/>
                  </a:lnTo>
                  <a:lnTo>
                    <a:pt x="2800053" y="3614154"/>
                  </a:lnTo>
                  <a:cubicBezTo>
                    <a:pt x="2798954" y="3613422"/>
                    <a:pt x="2798954" y="3612322"/>
                    <a:pt x="2798588" y="3611956"/>
                  </a:cubicBezTo>
                  <a:lnTo>
                    <a:pt x="2798588" y="3611956"/>
                  </a:lnTo>
                  <a:close/>
                  <a:moveTo>
                    <a:pt x="3086177" y="3343051"/>
                  </a:moveTo>
                  <a:lnTo>
                    <a:pt x="3138199" y="3134229"/>
                  </a:lnTo>
                  <a:cubicBezTo>
                    <a:pt x="3138932" y="3134229"/>
                    <a:pt x="3139664" y="3133862"/>
                    <a:pt x="3140031" y="3133862"/>
                  </a:cubicBezTo>
                  <a:cubicBezTo>
                    <a:pt x="3140764" y="3133496"/>
                    <a:pt x="3141130" y="3132763"/>
                    <a:pt x="3141863" y="3132031"/>
                  </a:cubicBezTo>
                  <a:lnTo>
                    <a:pt x="3322110" y="3233878"/>
                  </a:lnTo>
                  <a:cubicBezTo>
                    <a:pt x="3321743" y="3235343"/>
                    <a:pt x="3321743" y="3237174"/>
                    <a:pt x="3322110" y="3238640"/>
                  </a:cubicBezTo>
                  <a:cubicBezTo>
                    <a:pt x="3322476" y="3239373"/>
                    <a:pt x="3323208" y="3240105"/>
                    <a:pt x="3323941" y="3240838"/>
                  </a:cubicBezTo>
                  <a:lnTo>
                    <a:pt x="3214035" y="3429511"/>
                  </a:lnTo>
                  <a:lnTo>
                    <a:pt x="3088008" y="3347814"/>
                  </a:lnTo>
                  <a:cubicBezTo>
                    <a:pt x="3088375" y="3346715"/>
                    <a:pt x="3088375" y="3345982"/>
                    <a:pt x="3088008" y="3344883"/>
                  </a:cubicBezTo>
                  <a:cubicBezTo>
                    <a:pt x="3087642" y="3344150"/>
                    <a:pt x="3086909" y="3343417"/>
                    <a:pt x="3086177" y="3343051"/>
                  </a:cubicBezTo>
                  <a:lnTo>
                    <a:pt x="3086177" y="3343051"/>
                  </a:lnTo>
                  <a:close/>
                  <a:moveTo>
                    <a:pt x="3400510" y="3120674"/>
                  </a:moveTo>
                  <a:lnTo>
                    <a:pt x="3335298" y="3222520"/>
                  </a:lnTo>
                  <a:lnTo>
                    <a:pt x="3341526" y="3035313"/>
                  </a:lnTo>
                  <a:lnTo>
                    <a:pt x="3400510" y="3114079"/>
                  </a:lnTo>
                  <a:cubicBezTo>
                    <a:pt x="3399777" y="3115911"/>
                    <a:pt x="3399411" y="3117743"/>
                    <a:pt x="3400143" y="3119941"/>
                  </a:cubicBezTo>
                  <a:cubicBezTo>
                    <a:pt x="3399777" y="3119941"/>
                    <a:pt x="3400143" y="3120307"/>
                    <a:pt x="3400510" y="3120674"/>
                  </a:cubicBezTo>
                  <a:lnTo>
                    <a:pt x="3400510" y="3120674"/>
                  </a:lnTo>
                  <a:close/>
                  <a:moveTo>
                    <a:pt x="2962348" y="2895731"/>
                  </a:moveTo>
                  <a:lnTo>
                    <a:pt x="2958319" y="2892800"/>
                  </a:lnTo>
                  <a:lnTo>
                    <a:pt x="2973706" y="2891702"/>
                  </a:lnTo>
                  <a:lnTo>
                    <a:pt x="2962348" y="2895731"/>
                  </a:lnTo>
                  <a:close/>
                  <a:moveTo>
                    <a:pt x="2856838" y="2929436"/>
                  </a:moveTo>
                  <a:lnTo>
                    <a:pt x="2841451" y="2936763"/>
                  </a:lnTo>
                  <a:lnTo>
                    <a:pt x="2835589" y="2929436"/>
                  </a:lnTo>
                  <a:lnTo>
                    <a:pt x="2865631" y="2848838"/>
                  </a:lnTo>
                  <a:lnTo>
                    <a:pt x="2856838" y="2929436"/>
                  </a:lnTo>
                  <a:close/>
                  <a:moveTo>
                    <a:pt x="3149556" y="2427163"/>
                  </a:moveTo>
                  <a:lnTo>
                    <a:pt x="3158715" y="2428994"/>
                  </a:lnTo>
                  <a:lnTo>
                    <a:pt x="3159082" y="2446213"/>
                  </a:lnTo>
                  <a:lnTo>
                    <a:pt x="3090207" y="2489809"/>
                  </a:lnTo>
                  <a:lnTo>
                    <a:pt x="3149556" y="2427163"/>
                  </a:lnTo>
                  <a:close/>
                  <a:moveTo>
                    <a:pt x="3166409" y="2476987"/>
                  </a:moveTo>
                  <a:lnTo>
                    <a:pt x="3174468" y="2547327"/>
                  </a:lnTo>
                  <a:lnTo>
                    <a:pt x="3172636" y="2546228"/>
                  </a:lnTo>
                  <a:cubicBezTo>
                    <a:pt x="3172636" y="2545862"/>
                    <a:pt x="3173003" y="2545496"/>
                    <a:pt x="3173003" y="2544763"/>
                  </a:cubicBezTo>
                  <a:cubicBezTo>
                    <a:pt x="3172636" y="2541466"/>
                    <a:pt x="3170438" y="2538901"/>
                    <a:pt x="3167141" y="2538169"/>
                  </a:cubicBezTo>
                  <a:lnTo>
                    <a:pt x="3166409" y="2476987"/>
                  </a:lnTo>
                  <a:close/>
                  <a:moveTo>
                    <a:pt x="3447403" y="2839679"/>
                  </a:moveTo>
                  <a:lnTo>
                    <a:pt x="3450700" y="2839679"/>
                  </a:lnTo>
                  <a:lnTo>
                    <a:pt x="3447403" y="2845174"/>
                  </a:lnTo>
                  <a:lnTo>
                    <a:pt x="3447403" y="2839679"/>
                  </a:lnTo>
                  <a:close/>
                  <a:moveTo>
                    <a:pt x="3641571" y="2729040"/>
                  </a:moveTo>
                  <a:lnTo>
                    <a:pt x="3640839" y="2729040"/>
                  </a:lnTo>
                  <a:cubicBezTo>
                    <a:pt x="3639373" y="2729406"/>
                    <a:pt x="3637908" y="2730139"/>
                    <a:pt x="3636809" y="2731238"/>
                  </a:cubicBezTo>
                  <a:lnTo>
                    <a:pt x="3466454" y="2613638"/>
                  </a:lnTo>
                  <a:cubicBezTo>
                    <a:pt x="3466454" y="2612905"/>
                    <a:pt x="3467186" y="2612172"/>
                    <a:pt x="3467186" y="2611073"/>
                  </a:cubicBezTo>
                  <a:cubicBezTo>
                    <a:pt x="3467186" y="2609974"/>
                    <a:pt x="3466454" y="2609974"/>
                    <a:pt x="3466454" y="2609242"/>
                  </a:cubicBezTo>
                  <a:lnTo>
                    <a:pt x="3631680" y="2470759"/>
                  </a:lnTo>
                  <a:cubicBezTo>
                    <a:pt x="3632413" y="2471125"/>
                    <a:pt x="3633146" y="2471492"/>
                    <a:pt x="3633878" y="2471492"/>
                  </a:cubicBezTo>
                  <a:lnTo>
                    <a:pt x="3634611" y="2471492"/>
                  </a:lnTo>
                  <a:cubicBezTo>
                    <a:pt x="3635710" y="2471492"/>
                    <a:pt x="3636442" y="2470759"/>
                    <a:pt x="3637175" y="2470393"/>
                  </a:cubicBezTo>
                  <a:lnTo>
                    <a:pt x="3700188" y="2508494"/>
                  </a:lnTo>
                  <a:lnTo>
                    <a:pt x="3765400" y="2547694"/>
                  </a:lnTo>
                  <a:lnTo>
                    <a:pt x="3643769" y="2729406"/>
                  </a:lnTo>
                  <a:cubicBezTo>
                    <a:pt x="3643037" y="2728673"/>
                    <a:pt x="3642304" y="2728307"/>
                    <a:pt x="3641571" y="2728307"/>
                  </a:cubicBezTo>
                  <a:lnTo>
                    <a:pt x="3641571" y="2729040"/>
                  </a:lnTo>
                  <a:close/>
                  <a:moveTo>
                    <a:pt x="3656959" y="2335574"/>
                  </a:moveTo>
                  <a:cubicBezTo>
                    <a:pt x="3655859" y="2335208"/>
                    <a:pt x="3655127" y="2335208"/>
                    <a:pt x="3654028" y="2335574"/>
                  </a:cubicBezTo>
                  <a:lnTo>
                    <a:pt x="3542655" y="2150198"/>
                  </a:lnTo>
                  <a:cubicBezTo>
                    <a:pt x="3543022" y="2149832"/>
                    <a:pt x="3543388" y="2149099"/>
                    <a:pt x="3543755" y="2148733"/>
                  </a:cubicBezTo>
                  <a:cubicBezTo>
                    <a:pt x="3544121" y="2148000"/>
                    <a:pt x="3543755" y="2146901"/>
                    <a:pt x="3543755" y="2146168"/>
                  </a:cubicBezTo>
                  <a:lnTo>
                    <a:pt x="3743052" y="2090482"/>
                  </a:lnTo>
                  <a:cubicBezTo>
                    <a:pt x="3743785" y="2091947"/>
                    <a:pt x="3744884" y="2093047"/>
                    <a:pt x="3746349" y="2093779"/>
                  </a:cubicBezTo>
                  <a:cubicBezTo>
                    <a:pt x="3747448" y="2094145"/>
                    <a:pt x="3748181" y="2094512"/>
                    <a:pt x="3749280" y="2094512"/>
                  </a:cubicBezTo>
                  <a:lnTo>
                    <a:pt x="3804966" y="2305533"/>
                  </a:lnTo>
                  <a:lnTo>
                    <a:pt x="3658424" y="2337039"/>
                  </a:lnTo>
                  <a:cubicBezTo>
                    <a:pt x="3658057" y="2336307"/>
                    <a:pt x="3657691" y="2335574"/>
                    <a:pt x="3656592" y="2335208"/>
                  </a:cubicBezTo>
                  <a:lnTo>
                    <a:pt x="3656959" y="2335574"/>
                  </a:lnTo>
                  <a:close/>
                  <a:moveTo>
                    <a:pt x="2848778" y="853666"/>
                  </a:moveTo>
                  <a:lnTo>
                    <a:pt x="2840352" y="849270"/>
                  </a:lnTo>
                  <a:cubicBezTo>
                    <a:pt x="2840352" y="848903"/>
                    <a:pt x="2839986" y="848171"/>
                    <a:pt x="2839619" y="847804"/>
                  </a:cubicBezTo>
                  <a:lnTo>
                    <a:pt x="2853907" y="772335"/>
                  </a:lnTo>
                  <a:lnTo>
                    <a:pt x="2854640" y="856963"/>
                  </a:lnTo>
                  <a:cubicBezTo>
                    <a:pt x="2853175" y="856231"/>
                    <a:pt x="2850977" y="854765"/>
                    <a:pt x="2848778" y="853666"/>
                  </a:cubicBezTo>
                  <a:close/>
                  <a:moveTo>
                    <a:pt x="1457727" y="3452958"/>
                  </a:moveTo>
                  <a:lnTo>
                    <a:pt x="1465787" y="3457354"/>
                  </a:lnTo>
                  <a:cubicBezTo>
                    <a:pt x="1465787" y="3458087"/>
                    <a:pt x="1466153" y="3458453"/>
                    <a:pt x="1466519" y="3458819"/>
                  </a:cubicBezTo>
                  <a:lnTo>
                    <a:pt x="1452231" y="3533922"/>
                  </a:lnTo>
                  <a:lnTo>
                    <a:pt x="1451499" y="3449294"/>
                  </a:lnTo>
                  <a:cubicBezTo>
                    <a:pt x="1453697" y="3450760"/>
                    <a:pt x="1455529" y="3451859"/>
                    <a:pt x="1457727" y="3452958"/>
                  </a:cubicBezTo>
                  <a:close/>
                  <a:moveTo>
                    <a:pt x="3611164" y="1929652"/>
                  </a:moveTo>
                  <a:cubicBezTo>
                    <a:pt x="3610797" y="1929285"/>
                    <a:pt x="3610431" y="1928919"/>
                    <a:pt x="3610065" y="1928553"/>
                  </a:cubicBezTo>
                  <a:lnTo>
                    <a:pt x="3608599" y="1919394"/>
                  </a:lnTo>
                  <a:cubicBezTo>
                    <a:pt x="3608233" y="1916830"/>
                    <a:pt x="3607867" y="1914631"/>
                    <a:pt x="3607501" y="1912433"/>
                  </a:cubicBezTo>
                  <a:lnTo>
                    <a:pt x="3687366" y="1940643"/>
                  </a:lnTo>
                  <a:lnTo>
                    <a:pt x="3611164" y="1929652"/>
                  </a:lnTo>
                  <a:close/>
                  <a:moveTo>
                    <a:pt x="3593579" y="1923790"/>
                  </a:moveTo>
                  <a:lnTo>
                    <a:pt x="3523239" y="1898878"/>
                  </a:lnTo>
                  <a:lnTo>
                    <a:pt x="3598708" y="1909503"/>
                  </a:lnTo>
                  <a:lnTo>
                    <a:pt x="3593579" y="1923790"/>
                  </a:lnTo>
                  <a:close/>
                  <a:moveTo>
                    <a:pt x="3591381" y="1930385"/>
                  </a:moveTo>
                  <a:lnTo>
                    <a:pt x="3529833" y="2112830"/>
                  </a:lnTo>
                  <a:cubicBezTo>
                    <a:pt x="3528734" y="2113196"/>
                    <a:pt x="3527635" y="2113563"/>
                    <a:pt x="3526536" y="2114295"/>
                  </a:cubicBezTo>
                  <a:lnTo>
                    <a:pt x="3433482" y="2080957"/>
                  </a:lnTo>
                  <a:cubicBezTo>
                    <a:pt x="3433482" y="2080957"/>
                    <a:pt x="3433482" y="2080957"/>
                    <a:pt x="3433115" y="2080590"/>
                  </a:cubicBezTo>
                  <a:lnTo>
                    <a:pt x="3491732" y="1894848"/>
                  </a:lnTo>
                  <a:lnTo>
                    <a:pt x="3591381" y="1930385"/>
                  </a:lnTo>
                  <a:close/>
                  <a:moveTo>
                    <a:pt x="3277048" y="2070699"/>
                  </a:moveTo>
                  <a:lnTo>
                    <a:pt x="3277048" y="2070699"/>
                  </a:lnTo>
                  <a:cubicBezTo>
                    <a:pt x="3276315" y="2068501"/>
                    <a:pt x="3274483" y="2067035"/>
                    <a:pt x="3272652" y="2065936"/>
                  </a:cubicBezTo>
                  <a:cubicBezTo>
                    <a:pt x="3268622" y="2064104"/>
                    <a:pt x="3263493" y="2065936"/>
                    <a:pt x="3261661" y="2070332"/>
                  </a:cubicBezTo>
                  <a:cubicBezTo>
                    <a:pt x="3260562" y="2072531"/>
                    <a:pt x="3260562" y="2074729"/>
                    <a:pt x="3261295" y="2076927"/>
                  </a:cubicBezTo>
                  <a:cubicBezTo>
                    <a:pt x="3261295" y="2076927"/>
                    <a:pt x="3261661" y="2076927"/>
                    <a:pt x="3261661" y="2077293"/>
                  </a:cubicBezTo>
                  <a:cubicBezTo>
                    <a:pt x="3258364" y="2080957"/>
                    <a:pt x="3254334" y="2085720"/>
                    <a:pt x="3249937" y="2090482"/>
                  </a:cubicBezTo>
                  <a:lnTo>
                    <a:pt x="3243343" y="2098176"/>
                  </a:lnTo>
                  <a:lnTo>
                    <a:pt x="3292068" y="1921958"/>
                  </a:lnTo>
                  <a:lnTo>
                    <a:pt x="3421026" y="2079491"/>
                  </a:lnTo>
                  <a:lnTo>
                    <a:pt x="3277048" y="2070699"/>
                  </a:lnTo>
                  <a:close/>
                  <a:moveTo>
                    <a:pt x="3132704" y="2109899"/>
                  </a:moveTo>
                  <a:lnTo>
                    <a:pt x="3089108" y="2052748"/>
                  </a:lnTo>
                  <a:lnTo>
                    <a:pt x="3086543" y="2049450"/>
                  </a:lnTo>
                  <a:lnTo>
                    <a:pt x="3118049" y="2013547"/>
                  </a:lnTo>
                  <a:cubicBezTo>
                    <a:pt x="3118049" y="2013547"/>
                    <a:pt x="3118049" y="2013547"/>
                    <a:pt x="3118416" y="2013914"/>
                  </a:cubicBezTo>
                  <a:cubicBezTo>
                    <a:pt x="3119515" y="2014280"/>
                    <a:pt x="3120248" y="2014280"/>
                    <a:pt x="3121347" y="2014280"/>
                  </a:cubicBezTo>
                  <a:cubicBezTo>
                    <a:pt x="3126842" y="2014280"/>
                    <a:pt x="3131239" y="2009884"/>
                    <a:pt x="3131239" y="2004388"/>
                  </a:cubicBezTo>
                  <a:cubicBezTo>
                    <a:pt x="3131239" y="2002923"/>
                    <a:pt x="3130872" y="2001458"/>
                    <a:pt x="3130139" y="1999992"/>
                  </a:cubicBezTo>
                  <a:cubicBezTo>
                    <a:pt x="3129773" y="1998893"/>
                    <a:pt x="3128674" y="1998527"/>
                    <a:pt x="3127575" y="1997794"/>
                  </a:cubicBezTo>
                  <a:lnTo>
                    <a:pt x="3129040" y="1994131"/>
                  </a:lnTo>
                  <a:lnTo>
                    <a:pt x="3225025" y="1992665"/>
                  </a:lnTo>
                  <a:lnTo>
                    <a:pt x="3135635" y="2109533"/>
                  </a:lnTo>
                  <a:cubicBezTo>
                    <a:pt x="3134535" y="2109899"/>
                    <a:pt x="3133437" y="2109899"/>
                    <a:pt x="3132704" y="2109899"/>
                  </a:cubicBezTo>
                  <a:close/>
                  <a:moveTo>
                    <a:pt x="3124644" y="1987902"/>
                  </a:moveTo>
                  <a:lnTo>
                    <a:pt x="3108524" y="1988269"/>
                  </a:lnTo>
                  <a:lnTo>
                    <a:pt x="3072622" y="1954930"/>
                  </a:lnTo>
                  <a:lnTo>
                    <a:pt x="3060898" y="1943940"/>
                  </a:lnTo>
                  <a:lnTo>
                    <a:pt x="3084345" y="1883491"/>
                  </a:lnTo>
                  <a:lnTo>
                    <a:pt x="3098999" y="1876531"/>
                  </a:lnTo>
                  <a:lnTo>
                    <a:pt x="3151754" y="1923058"/>
                  </a:lnTo>
                  <a:lnTo>
                    <a:pt x="3124644" y="1987902"/>
                  </a:lnTo>
                  <a:close/>
                  <a:moveTo>
                    <a:pt x="3105594" y="1873600"/>
                  </a:moveTo>
                  <a:lnTo>
                    <a:pt x="3188390" y="1835132"/>
                  </a:lnTo>
                  <a:lnTo>
                    <a:pt x="3154319" y="1916463"/>
                  </a:lnTo>
                  <a:lnTo>
                    <a:pt x="3105594" y="1873600"/>
                  </a:lnTo>
                  <a:close/>
                  <a:moveTo>
                    <a:pt x="3100098" y="1868471"/>
                  </a:moveTo>
                  <a:lnTo>
                    <a:pt x="3097167" y="1865906"/>
                  </a:lnTo>
                  <a:cubicBezTo>
                    <a:pt x="3098633" y="1862609"/>
                    <a:pt x="3097900" y="1858945"/>
                    <a:pt x="3095702" y="1856014"/>
                  </a:cubicBezTo>
                  <a:cubicBezTo>
                    <a:pt x="3091672" y="1852351"/>
                    <a:pt x="3085810" y="1852351"/>
                    <a:pt x="3081781" y="1856014"/>
                  </a:cubicBezTo>
                  <a:cubicBezTo>
                    <a:pt x="3081781" y="1856014"/>
                    <a:pt x="3081781" y="1856381"/>
                    <a:pt x="3081781" y="1856381"/>
                  </a:cubicBezTo>
                  <a:lnTo>
                    <a:pt x="3037818" y="1838063"/>
                  </a:lnTo>
                  <a:lnTo>
                    <a:pt x="3053205" y="1763693"/>
                  </a:lnTo>
                  <a:cubicBezTo>
                    <a:pt x="3054304" y="1763693"/>
                    <a:pt x="3055403" y="1762960"/>
                    <a:pt x="3056136" y="1762594"/>
                  </a:cubicBezTo>
                  <a:lnTo>
                    <a:pt x="3187291" y="1828171"/>
                  </a:lnTo>
                  <a:lnTo>
                    <a:pt x="3100098" y="1868471"/>
                  </a:lnTo>
                  <a:close/>
                  <a:moveTo>
                    <a:pt x="3166775" y="1729256"/>
                  </a:moveTo>
                  <a:cubicBezTo>
                    <a:pt x="3172636" y="1731820"/>
                    <a:pt x="3178498" y="1734385"/>
                    <a:pt x="3182895" y="1736216"/>
                  </a:cubicBezTo>
                  <a:cubicBezTo>
                    <a:pt x="3182895" y="1736216"/>
                    <a:pt x="3182895" y="1736583"/>
                    <a:pt x="3182895" y="1736583"/>
                  </a:cubicBezTo>
                  <a:cubicBezTo>
                    <a:pt x="3183261" y="1740979"/>
                    <a:pt x="3186924" y="1744276"/>
                    <a:pt x="3191321" y="1744276"/>
                  </a:cubicBezTo>
                  <a:lnTo>
                    <a:pt x="3191321" y="1744276"/>
                  </a:lnTo>
                  <a:cubicBezTo>
                    <a:pt x="3193885" y="1744276"/>
                    <a:pt x="3196083" y="1743177"/>
                    <a:pt x="3197915" y="1741345"/>
                  </a:cubicBezTo>
                  <a:cubicBezTo>
                    <a:pt x="3199381" y="1739514"/>
                    <a:pt x="3200113" y="1737315"/>
                    <a:pt x="3199747" y="1735117"/>
                  </a:cubicBezTo>
                  <a:lnTo>
                    <a:pt x="3262760" y="1699947"/>
                  </a:lnTo>
                  <a:lnTo>
                    <a:pt x="3325773" y="1664411"/>
                  </a:lnTo>
                  <a:lnTo>
                    <a:pt x="3278880" y="1862243"/>
                  </a:lnTo>
                  <a:lnTo>
                    <a:pt x="3157982" y="1725226"/>
                  </a:lnTo>
                  <a:lnTo>
                    <a:pt x="3166775" y="1729256"/>
                  </a:lnTo>
                  <a:close/>
                  <a:moveTo>
                    <a:pt x="3335665" y="1657450"/>
                  </a:moveTo>
                  <a:lnTo>
                    <a:pt x="3404540" y="1586743"/>
                  </a:lnTo>
                  <a:cubicBezTo>
                    <a:pt x="3405272" y="1586743"/>
                    <a:pt x="3405638" y="1587476"/>
                    <a:pt x="3406371" y="1587476"/>
                  </a:cubicBezTo>
                  <a:cubicBezTo>
                    <a:pt x="3407104" y="1587476"/>
                    <a:pt x="3407470" y="1586743"/>
                    <a:pt x="3408203" y="1586743"/>
                  </a:cubicBezTo>
                  <a:lnTo>
                    <a:pt x="3543755" y="1723760"/>
                  </a:lnTo>
                  <a:lnTo>
                    <a:pt x="3511149" y="1757099"/>
                  </a:lnTo>
                  <a:lnTo>
                    <a:pt x="3469751" y="1799230"/>
                  </a:lnTo>
                  <a:lnTo>
                    <a:pt x="3335665" y="1657450"/>
                  </a:lnTo>
                  <a:cubicBezTo>
                    <a:pt x="3335665" y="1657816"/>
                    <a:pt x="3335665" y="1657450"/>
                    <a:pt x="3335665" y="1657450"/>
                  </a:cubicBezTo>
                  <a:lnTo>
                    <a:pt x="3335665" y="1657450"/>
                  </a:lnTo>
                  <a:close/>
                  <a:moveTo>
                    <a:pt x="3548517" y="1728523"/>
                  </a:moveTo>
                  <a:lnTo>
                    <a:pt x="3558775" y="1739147"/>
                  </a:lnTo>
                  <a:lnTo>
                    <a:pt x="3514813" y="1768822"/>
                  </a:lnTo>
                  <a:lnTo>
                    <a:pt x="3496495" y="1781278"/>
                  </a:lnTo>
                  <a:lnTo>
                    <a:pt x="3548517" y="1728523"/>
                  </a:lnTo>
                  <a:close/>
                  <a:moveTo>
                    <a:pt x="3564271" y="1725958"/>
                  </a:moveTo>
                  <a:lnTo>
                    <a:pt x="3561706" y="1716800"/>
                  </a:lnTo>
                  <a:cubicBezTo>
                    <a:pt x="3562072" y="1716433"/>
                    <a:pt x="3562072" y="1715701"/>
                    <a:pt x="3562072" y="1715334"/>
                  </a:cubicBezTo>
                  <a:lnTo>
                    <a:pt x="3625085" y="1672470"/>
                  </a:lnTo>
                  <a:lnTo>
                    <a:pt x="3605669" y="1692254"/>
                  </a:lnTo>
                  <a:lnTo>
                    <a:pt x="3566102" y="1732553"/>
                  </a:lnTo>
                  <a:cubicBezTo>
                    <a:pt x="3565370" y="1730721"/>
                    <a:pt x="3565003" y="1728523"/>
                    <a:pt x="3564271" y="1725958"/>
                  </a:cubicBezTo>
                  <a:lnTo>
                    <a:pt x="3564271" y="1725958"/>
                  </a:lnTo>
                  <a:close/>
                  <a:moveTo>
                    <a:pt x="3450700" y="1315274"/>
                  </a:moveTo>
                  <a:lnTo>
                    <a:pt x="3506386" y="1288530"/>
                  </a:lnTo>
                  <a:lnTo>
                    <a:pt x="3550716" y="1290728"/>
                  </a:lnTo>
                  <a:lnTo>
                    <a:pt x="3450700" y="1315274"/>
                  </a:lnTo>
                  <a:close/>
                  <a:moveTo>
                    <a:pt x="3482207" y="1292926"/>
                  </a:moveTo>
                  <a:lnTo>
                    <a:pt x="3490267" y="1288164"/>
                  </a:lnTo>
                  <a:lnTo>
                    <a:pt x="3492099" y="1288164"/>
                  </a:lnTo>
                  <a:lnTo>
                    <a:pt x="3482207" y="1292926"/>
                  </a:lnTo>
                  <a:close/>
                  <a:moveTo>
                    <a:pt x="3427254" y="1317838"/>
                  </a:moveTo>
                  <a:lnTo>
                    <a:pt x="3441908" y="1285599"/>
                  </a:lnTo>
                  <a:lnTo>
                    <a:pt x="3477811" y="1287431"/>
                  </a:lnTo>
                  <a:lnTo>
                    <a:pt x="3427254" y="1317838"/>
                  </a:lnTo>
                  <a:close/>
                  <a:moveTo>
                    <a:pt x="3418828" y="1319670"/>
                  </a:moveTo>
                  <a:cubicBezTo>
                    <a:pt x="3418461" y="1319670"/>
                    <a:pt x="3418095" y="1320037"/>
                    <a:pt x="3417728" y="1320037"/>
                  </a:cubicBezTo>
                  <a:cubicBezTo>
                    <a:pt x="3413332" y="1315640"/>
                    <a:pt x="3405272" y="1307947"/>
                    <a:pt x="3397213" y="1300253"/>
                  </a:cubicBezTo>
                  <a:lnTo>
                    <a:pt x="3384024" y="1287797"/>
                  </a:lnTo>
                  <a:lnTo>
                    <a:pt x="3392450" y="1283401"/>
                  </a:lnTo>
                  <a:lnTo>
                    <a:pt x="3434947" y="1285233"/>
                  </a:lnTo>
                  <a:lnTo>
                    <a:pt x="3418828" y="1319670"/>
                  </a:lnTo>
                  <a:close/>
                  <a:moveTo>
                    <a:pt x="3372300" y="1271678"/>
                  </a:moveTo>
                  <a:cubicBezTo>
                    <a:pt x="3370102" y="1266549"/>
                    <a:pt x="3367538" y="1261053"/>
                    <a:pt x="3364973" y="1255192"/>
                  </a:cubicBezTo>
                  <a:cubicBezTo>
                    <a:pt x="3360211" y="1244934"/>
                    <a:pt x="3355814" y="1235042"/>
                    <a:pt x="3352884" y="1229180"/>
                  </a:cubicBezTo>
                  <a:cubicBezTo>
                    <a:pt x="3353250" y="1228814"/>
                    <a:pt x="3353616" y="1228448"/>
                    <a:pt x="3353982" y="1228081"/>
                  </a:cubicBezTo>
                  <a:lnTo>
                    <a:pt x="3391351" y="1224418"/>
                  </a:lnTo>
                  <a:lnTo>
                    <a:pt x="3379627" y="1265083"/>
                  </a:lnTo>
                  <a:lnTo>
                    <a:pt x="3372300" y="1271678"/>
                  </a:lnTo>
                  <a:close/>
                  <a:moveTo>
                    <a:pt x="3357646" y="1220754"/>
                  </a:moveTo>
                  <a:lnTo>
                    <a:pt x="3403440" y="1183020"/>
                  </a:lnTo>
                  <a:lnTo>
                    <a:pt x="3393183" y="1217457"/>
                  </a:lnTo>
                  <a:lnTo>
                    <a:pt x="3357646" y="1220754"/>
                  </a:lnTo>
                  <a:close/>
                  <a:moveTo>
                    <a:pt x="3400510" y="1176425"/>
                  </a:moveTo>
                  <a:lnTo>
                    <a:pt x="3407104" y="1169831"/>
                  </a:lnTo>
                  <a:lnTo>
                    <a:pt x="3406738" y="1171296"/>
                  </a:lnTo>
                  <a:lnTo>
                    <a:pt x="3400510" y="1176425"/>
                  </a:lnTo>
                  <a:close/>
                  <a:moveTo>
                    <a:pt x="3407837" y="1158840"/>
                  </a:moveTo>
                  <a:lnTo>
                    <a:pt x="3368270" y="1199139"/>
                  </a:lnTo>
                  <a:cubicBezTo>
                    <a:pt x="3375597" y="1187782"/>
                    <a:pt x="3384390" y="1174227"/>
                    <a:pt x="3393183" y="1160672"/>
                  </a:cubicBezTo>
                  <a:lnTo>
                    <a:pt x="3423590" y="1113412"/>
                  </a:lnTo>
                  <a:lnTo>
                    <a:pt x="3411134" y="1155543"/>
                  </a:lnTo>
                  <a:lnTo>
                    <a:pt x="3407837" y="1158840"/>
                  </a:lnTo>
                  <a:close/>
                  <a:moveTo>
                    <a:pt x="3026094" y="963939"/>
                  </a:moveTo>
                  <a:cubicBezTo>
                    <a:pt x="3025728" y="963939"/>
                    <a:pt x="3025362" y="963573"/>
                    <a:pt x="3025362" y="963573"/>
                  </a:cubicBezTo>
                  <a:cubicBezTo>
                    <a:pt x="3024996" y="963573"/>
                    <a:pt x="3024629" y="963573"/>
                    <a:pt x="3024263" y="963939"/>
                  </a:cubicBezTo>
                  <a:lnTo>
                    <a:pt x="3016935" y="958444"/>
                  </a:lnTo>
                  <a:cubicBezTo>
                    <a:pt x="3014737" y="956978"/>
                    <a:pt x="3012906" y="955513"/>
                    <a:pt x="3011074" y="954414"/>
                  </a:cubicBezTo>
                  <a:lnTo>
                    <a:pt x="3087642" y="917778"/>
                  </a:lnTo>
                  <a:lnTo>
                    <a:pt x="3026094" y="963939"/>
                  </a:lnTo>
                  <a:close/>
                  <a:moveTo>
                    <a:pt x="3009242" y="972732"/>
                  </a:moveTo>
                  <a:lnTo>
                    <a:pt x="2941833" y="1004971"/>
                  </a:lnTo>
                  <a:lnTo>
                    <a:pt x="3003014" y="959543"/>
                  </a:lnTo>
                  <a:lnTo>
                    <a:pt x="3009242" y="972732"/>
                  </a:lnTo>
                  <a:close/>
                  <a:moveTo>
                    <a:pt x="2970042" y="999109"/>
                  </a:moveTo>
                  <a:lnTo>
                    <a:pt x="3012173" y="978960"/>
                  </a:lnTo>
                  <a:lnTo>
                    <a:pt x="3097534" y="1151513"/>
                  </a:lnTo>
                  <a:cubicBezTo>
                    <a:pt x="3097167" y="1151879"/>
                    <a:pt x="3096801" y="1151879"/>
                    <a:pt x="3096435" y="1152612"/>
                  </a:cubicBezTo>
                  <a:cubicBezTo>
                    <a:pt x="3096435" y="1153345"/>
                    <a:pt x="3096435" y="1154444"/>
                    <a:pt x="3096435" y="1155177"/>
                  </a:cubicBezTo>
                  <a:lnTo>
                    <a:pt x="3007410" y="1197308"/>
                  </a:lnTo>
                  <a:lnTo>
                    <a:pt x="3007044" y="1197308"/>
                  </a:lnTo>
                  <a:lnTo>
                    <a:pt x="2917287" y="1024754"/>
                  </a:lnTo>
                  <a:lnTo>
                    <a:pt x="2970042" y="999109"/>
                  </a:lnTo>
                  <a:close/>
                  <a:moveTo>
                    <a:pt x="2889444" y="1300253"/>
                  </a:moveTo>
                  <a:cubicBezTo>
                    <a:pt x="2887246" y="1299154"/>
                    <a:pt x="2885047" y="1299154"/>
                    <a:pt x="2882849" y="1299887"/>
                  </a:cubicBezTo>
                  <a:cubicBezTo>
                    <a:pt x="2878453" y="1301719"/>
                    <a:pt x="2876255" y="1306481"/>
                    <a:pt x="2878087" y="1310878"/>
                  </a:cubicBezTo>
                  <a:cubicBezTo>
                    <a:pt x="2878820" y="1313076"/>
                    <a:pt x="2880651" y="1314541"/>
                    <a:pt x="2882849" y="1315274"/>
                  </a:cubicBezTo>
                  <a:cubicBezTo>
                    <a:pt x="2883216" y="1320037"/>
                    <a:pt x="2883582" y="1326631"/>
                    <a:pt x="2883949" y="1333225"/>
                  </a:cubicBezTo>
                  <a:lnTo>
                    <a:pt x="2884681" y="1343117"/>
                  </a:lnTo>
                  <a:lnTo>
                    <a:pt x="2794558" y="1184119"/>
                  </a:lnTo>
                  <a:lnTo>
                    <a:pt x="2997152" y="1204268"/>
                  </a:lnTo>
                  <a:lnTo>
                    <a:pt x="2889444" y="1300253"/>
                  </a:lnTo>
                  <a:close/>
                  <a:moveTo>
                    <a:pt x="2887246" y="1366197"/>
                  </a:moveTo>
                  <a:cubicBezTo>
                    <a:pt x="2887979" y="1366564"/>
                    <a:pt x="2888711" y="1366930"/>
                    <a:pt x="2889444" y="1366930"/>
                  </a:cubicBezTo>
                  <a:lnTo>
                    <a:pt x="2889810" y="1366930"/>
                  </a:lnTo>
                  <a:lnTo>
                    <a:pt x="2925347" y="1442766"/>
                  </a:lnTo>
                  <a:lnTo>
                    <a:pt x="2835223" y="1432508"/>
                  </a:lnTo>
                  <a:lnTo>
                    <a:pt x="2887246" y="1366197"/>
                  </a:lnTo>
                  <a:close/>
                  <a:moveTo>
                    <a:pt x="2815074" y="1429943"/>
                  </a:moveTo>
                  <a:lnTo>
                    <a:pt x="2739605" y="1420052"/>
                  </a:lnTo>
                  <a:lnTo>
                    <a:pt x="2736674" y="1372425"/>
                  </a:lnTo>
                  <a:lnTo>
                    <a:pt x="2737040" y="1372425"/>
                  </a:lnTo>
                  <a:cubicBezTo>
                    <a:pt x="2741803" y="1369861"/>
                    <a:pt x="2743634" y="1363999"/>
                    <a:pt x="2741436" y="1359237"/>
                  </a:cubicBezTo>
                  <a:cubicBezTo>
                    <a:pt x="2741436" y="1359237"/>
                    <a:pt x="2741436" y="1359237"/>
                    <a:pt x="2741436" y="1359237"/>
                  </a:cubicBezTo>
                  <a:cubicBezTo>
                    <a:pt x="2739605" y="1356306"/>
                    <a:pt x="2736307" y="1354474"/>
                    <a:pt x="2732644" y="1354474"/>
                  </a:cubicBezTo>
                  <a:lnTo>
                    <a:pt x="2731178" y="1350810"/>
                  </a:lnTo>
                  <a:lnTo>
                    <a:pt x="2797855" y="1281936"/>
                  </a:lnTo>
                  <a:lnTo>
                    <a:pt x="2817272" y="1427745"/>
                  </a:lnTo>
                  <a:cubicBezTo>
                    <a:pt x="2816173" y="1428844"/>
                    <a:pt x="2815440" y="1429577"/>
                    <a:pt x="2815074" y="1429943"/>
                  </a:cubicBezTo>
                  <a:lnTo>
                    <a:pt x="2815074" y="1429943"/>
                  </a:lnTo>
                  <a:close/>
                  <a:moveTo>
                    <a:pt x="2728248" y="1344216"/>
                  </a:moveTo>
                  <a:lnTo>
                    <a:pt x="2703335" y="1284500"/>
                  </a:lnTo>
                  <a:lnTo>
                    <a:pt x="2791627" y="1279005"/>
                  </a:lnTo>
                  <a:lnTo>
                    <a:pt x="2728248" y="1344216"/>
                  </a:lnTo>
                  <a:close/>
                  <a:moveTo>
                    <a:pt x="2722752" y="1349711"/>
                  </a:moveTo>
                  <a:lnTo>
                    <a:pt x="2711395" y="1361435"/>
                  </a:lnTo>
                  <a:lnTo>
                    <a:pt x="2646550" y="1363999"/>
                  </a:lnTo>
                  <a:lnTo>
                    <a:pt x="2620173" y="1304650"/>
                  </a:lnTo>
                  <a:lnTo>
                    <a:pt x="2625668" y="1289263"/>
                  </a:lnTo>
                  <a:lnTo>
                    <a:pt x="2695642" y="1284866"/>
                  </a:lnTo>
                  <a:cubicBezTo>
                    <a:pt x="2706633" y="1310145"/>
                    <a:pt x="2716524" y="1334691"/>
                    <a:pt x="2722752" y="1349711"/>
                  </a:cubicBezTo>
                  <a:lnTo>
                    <a:pt x="2722752" y="1349711"/>
                  </a:lnTo>
                  <a:close/>
                  <a:moveTo>
                    <a:pt x="2628599" y="1281936"/>
                  </a:moveTo>
                  <a:lnTo>
                    <a:pt x="2659739" y="1196208"/>
                  </a:lnTo>
                  <a:lnTo>
                    <a:pt x="2692711" y="1276440"/>
                  </a:lnTo>
                  <a:cubicBezTo>
                    <a:pt x="2692711" y="1276807"/>
                    <a:pt x="2693077" y="1277173"/>
                    <a:pt x="2693077" y="1277539"/>
                  </a:cubicBezTo>
                  <a:lnTo>
                    <a:pt x="2628599" y="1281936"/>
                  </a:lnTo>
                  <a:close/>
                  <a:moveTo>
                    <a:pt x="2453481" y="1147483"/>
                  </a:moveTo>
                  <a:lnTo>
                    <a:pt x="2537743" y="1146384"/>
                  </a:lnTo>
                  <a:cubicBezTo>
                    <a:pt x="2538109" y="1147117"/>
                    <a:pt x="2538475" y="1147850"/>
                    <a:pt x="2538842" y="1148582"/>
                  </a:cubicBezTo>
                  <a:lnTo>
                    <a:pt x="2502206" y="1224418"/>
                  </a:lnTo>
                  <a:lnTo>
                    <a:pt x="2453481" y="1147483"/>
                  </a:lnTo>
                  <a:close/>
                  <a:moveTo>
                    <a:pt x="2569982" y="1136492"/>
                  </a:moveTo>
                  <a:cubicBezTo>
                    <a:pt x="2575843" y="1134294"/>
                    <a:pt x="2581705" y="1131730"/>
                    <a:pt x="2586102" y="1129898"/>
                  </a:cubicBezTo>
                  <a:cubicBezTo>
                    <a:pt x="2587567" y="1131364"/>
                    <a:pt x="2589765" y="1132096"/>
                    <a:pt x="2591963" y="1132096"/>
                  </a:cubicBezTo>
                  <a:lnTo>
                    <a:pt x="2592696" y="1132096"/>
                  </a:lnTo>
                  <a:cubicBezTo>
                    <a:pt x="2597458" y="1131730"/>
                    <a:pt x="2600756" y="1127700"/>
                    <a:pt x="2600389" y="1122937"/>
                  </a:cubicBezTo>
                  <a:cubicBezTo>
                    <a:pt x="2600389" y="1122937"/>
                    <a:pt x="2600389" y="1122937"/>
                    <a:pt x="2600389" y="1122937"/>
                  </a:cubicBezTo>
                  <a:cubicBezTo>
                    <a:pt x="2600023" y="1120739"/>
                    <a:pt x="2598924" y="1118541"/>
                    <a:pt x="2597458" y="1117442"/>
                  </a:cubicBezTo>
                  <a:lnTo>
                    <a:pt x="2636659" y="978227"/>
                  </a:lnTo>
                  <a:lnTo>
                    <a:pt x="2743634" y="1151513"/>
                  </a:lnTo>
                  <a:lnTo>
                    <a:pt x="2561189" y="1140156"/>
                  </a:lnTo>
                  <a:lnTo>
                    <a:pt x="2569982" y="1136492"/>
                  </a:lnTo>
                  <a:close/>
                  <a:moveTo>
                    <a:pt x="2638857" y="966870"/>
                  </a:moveTo>
                  <a:lnTo>
                    <a:pt x="2637391" y="867954"/>
                  </a:lnTo>
                  <a:cubicBezTo>
                    <a:pt x="2638491" y="867221"/>
                    <a:pt x="2639589" y="866488"/>
                    <a:pt x="2639956" y="865389"/>
                  </a:cubicBezTo>
                  <a:lnTo>
                    <a:pt x="2832659" y="866488"/>
                  </a:lnTo>
                  <a:lnTo>
                    <a:pt x="2833391" y="971999"/>
                  </a:lnTo>
                  <a:lnTo>
                    <a:pt x="2638857" y="966870"/>
                  </a:lnTo>
                  <a:close/>
                  <a:moveTo>
                    <a:pt x="2839253" y="866122"/>
                  </a:moveTo>
                  <a:lnTo>
                    <a:pt x="2854274" y="866122"/>
                  </a:lnTo>
                  <a:lnTo>
                    <a:pt x="2839986" y="940492"/>
                  </a:lnTo>
                  <a:lnTo>
                    <a:pt x="2839253" y="866122"/>
                  </a:lnTo>
                  <a:close/>
                  <a:moveTo>
                    <a:pt x="2478393" y="643012"/>
                  </a:moveTo>
                  <a:lnTo>
                    <a:pt x="2498909" y="584761"/>
                  </a:lnTo>
                  <a:lnTo>
                    <a:pt x="2531514" y="555086"/>
                  </a:lnTo>
                  <a:lnTo>
                    <a:pt x="2478393" y="643012"/>
                  </a:lnTo>
                  <a:close/>
                  <a:moveTo>
                    <a:pt x="2484621" y="604911"/>
                  </a:moveTo>
                  <a:lnTo>
                    <a:pt x="2486819" y="595752"/>
                  </a:lnTo>
                  <a:lnTo>
                    <a:pt x="2488285" y="594653"/>
                  </a:lnTo>
                  <a:lnTo>
                    <a:pt x="2484621" y="604911"/>
                  </a:lnTo>
                  <a:close/>
                  <a:moveTo>
                    <a:pt x="2463372" y="661696"/>
                  </a:moveTo>
                  <a:lnTo>
                    <a:pt x="2450916" y="628357"/>
                  </a:lnTo>
                  <a:lnTo>
                    <a:pt x="2477294" y="604178"/>
                  </a:lnTo>
                  <a:lnTo>
                    <a:pt x="2463372" y="661696"/>
                  </a:lnTo>
                  <a:close/>
                  <a:moveTo>
                    <a:pt x="2458610" y="668657"/>
                  </a:moveTo>
                  <a:lnTo>
                    <a:pt x="2458610" y="668657"/>
                  </a:lnTo>
                  <a:cubicBezTo>
                    <a:pt x="2458243" y="669023"/>
                    <a:pt x="2458610" y="669389"/>
                    <a:pt x="2458243" y="669756"/>
                  </a:cubicBezTo>
                  <a:cubicBezTo>
                    <a:pt x="2451649" y="669756"/>
                    <a:pt x="2441025" y="669756"/>
                    <a:pt x="2429668" y="670122"/>
                  </a:cubicBezTo>
                  <a:lnTo>
                    <a:pt x="2411716" y="670488"/>
                  </a:lnTo>
                  <a:lnTo>
                    <a:pt x="2414647" y="661329"/>
                  </a:lnTo>
                  <a:lnTo>
                    <a:pt x="2446154" y="632754"/>
                  </a:lnTo>
                  <a:lnTo>
                    <a:pt x="2458610" y="668657"/>
                  </a:lnTo>
                  <a:close/>
                  <a:moveTo>
                    <a:pt x="2391933" y="667558"/>
                  </a:moveTo>
                  <a:lnTo>
                    <a:pt x="2375081" y="661329"/>
                  </a:lnTo>
                  <a:cubicBezTo>
                    <a:pt x="2364457" y="657300"/>
                    <a:pt x="2354198" y="653636"/>
                    <a:pt x="2348337" y="651438"/>
                  </a:cubicBezTo>
                  <a:cubicBezTo>
                    <a:pt x="2348337" y="651072"/>
                    <a:pt x="2348337" y="650339"/>
                    <a:pt x="2348337" y="649973"/>
                  </a:cubicBezTo>
                  <a:lnTo>
                    <a:pt x="2372150" y="621030"/>
                  </a:lnTo>
                  <a:lnTo>
                    <a:pt x="2392666" y="658399"/>
                  </a:lnTo>
                  <a:lnTo>
                    <a:pt x="2391933" y="667558"/>
                  </a:lnTo>
                  <a:close/>
                  <a:moveTo>
                    <a:pt x="2345772" y="641913"/>
                  </a:moveTo>
                  <a:lnTo>
                    <a:pt x="2351268" y="582930"/>
                  </a:lnTo>
                  <a:lnTo>
                    <a:pt x="2368486" y="614436"/>
                  </a:lnTo>
                  <a:lnTo>
                    <a:pt x="2345772" y="641913"/>
                  </a:lnTo>
                  <a:close/>
                  <a:moveTo>
                    <a:pt x="2344673" y="581830"/>
                  </a:moveTo>
                  <a:lnTo>
                    <a:pt x="2344673" y="570473"/>
                  </a:lnTo>
                  <a:lnTo>
                    <a:pt x="2345406" y="572305"/>
                  </a:lnTo>
                  <a:lnTo>
                    <a:pt x="2344673" y="581830"/>
                  </a:lnTo>
                  <a:close/>
                  <a:moveTo>
                    <a:pt x="2338079" y="619931"/>
                  </a:moveTo>
                  <a:lnTo>
                    <a:pt x="2316464" y="519184"/>
                  </a:lnTo>
                  <a:lnTo>
                    <a:pt x="2337712" y="558017"/>
                  </a:lnTo>
                  <a:lnTo>
                    <a:pt x="2338079" y="619931"/>
                  </a:lnTo>
                  <a:close/>
                  <a:moveTo>
                    <a:pt x="1929593" y="695767"/>
                  </a:moveTo>
                  <a:cubicBezTo>
                    <a:pt x="1929593" y="695767"/>
                    <a:pt x="1929226" y="696133"/>
                    <a:pt x="1928860" y="696133"/>
                  </a:cubicBezTo>
                  <a:lnTo>
                    <a:pt x="1919335" y="697965"/>
                  </a:lnTo>
                  <a:cubicBezTo>
                    <a:pt x="1916770" y="698331"/>
                    <a:pt x="1914572" y="698698"/>
                    <a:pt x="1912374" y="699064"/>
                  </a:cubicBezTo>
                  <a:lnTo>
                    <a:pt x="1940583" y="619199"/>
                  </a:lnTo>
                  <a:lnTo>
                    <a:pt x="1929593" y="695767"/>
                  </a:lnTo>
                  <a:close/>
                  <a:moveTo>
                    <a:pt x="1923731" y="712986"/>
                  </a:moveTo>
                  <a:lnTo>
                    <a:pt x="1898819" y="783692"/>
                  </a:lnTo>
                  <a:lnTo>
                    <a:pt x="1909809" y="708589"/>
                  </a:lnTo>
                  <a:lnTo>
                    <a:pt x="1923731" y="712986"/>
                  </a:lnTo>
                  <a:close/>
                  <a:moveTo>
                    <a:pt x="1930325" y="715184"/>
                  </a:moveTo>
                  <a:lnTo>
                    <a:pt x="2112771" y="776731"/>
                  </a:lnTo>
                  <a:cubicBezTo>
                    <a:pt x="2113137" y="777831"/>
                    <a:pt x="2113503" y="778930"/>
                    <a:pt x="2114236" y="780029"/>
                  </a:cubicBezTo>
                  <a:lnTo>
                    <a:pt x="2080531" y="873449"/>
                  </a:lnTo>
                  <a:lnTo>
                    <a:pt x="1894789" y="814832"/>
                  </a:lnTo>
                  <a:lnTo>
                    <a:pt x="1930325" y="715184"/>
                  </a:lnTo>
                  <a:close/>
                  <a:moveTo>
                    <a:pt x="2070640" y="1029517"/>
                  </a:moveTo>
                  <a:cubicBezTo>
                    <a:pt x="2068441" y="1030249"/>
                    <a:pt x="2066976" y="1031715"/>
                    <a:pt x="2065877" y="1033913"/>
                  </a:cubicBezTo>
                  <a:cubicBezTo>
                    <a:pt x="2065144" y="1036111"/>
                    <a:pt x="2065144" y="1038309"/>
                    <a:pt x="2065877" y="1040507"/>
                  </a:cubicBezTo>
                  <a:cubicBezTo>
                    <a:pt x="2066609" y="1042706"/>
                    <a:pt x="2068441" y="1044171"/>
                    <a:pt x="2070273" y="1045270"/>
                  </a:cubicBezTo>
                  <a:cubicBezTo>
                    <a:pt x="2071372" y="1045636"/>
                    <a:pt x="2072838" y="1046003"/>
                    <a:pt x="2073936" y="1046003"/>
                  </a:cubicBezTo>
                  <a:cubicBezTo>
                    <a:pt x="2075036" y="1046003"/>
                    <a:pt x="2076135" y="1045636"/>
                    <a:pt x="2077234" y="1044904"/>
                  </a:cubicBezTo>
                  <a:cubicBezTo>
                    <a:pt x="2080897" y="1048201"/>
                    <a:pt x="2085660" y="1052231"/>
                    <a:pt x="2090789" y="1056627"/>
                  </a:cubicBezTo>
                  <a:lnTo>
                    <a:pt x="2098116" y="1063221"/>
                  </a:lnTo>
                  <a:lnTo>
                    <a:pt x="1921899" y="1014862"/>
                  </a:lnTo>
                  <a:lnTo>
                    <a:pt x="2079432" y="885905"/>
                  </a:lnTo>
                  <a:lnTo>
                    <a:pt x="2070640" y="1029517"/>
                  </a:lnTo>
                  <a:close/>
                  <a:moveTo>
                    <a:pt x="2117899" y="1076044"/>
                  </a:moveTo>
                  <a:lnTo>
                    <a:pt x="2197032" y="1104620"/>
                  </a:lnTo>
                  <a:lnTo>
                    <a:pt x="2125959" y="1161405"/>
                  </a:lnTo>
                  <a:lnTo>
                    <a:pt x="2116067" y="1077876"/>
                  </a:lnTo>
                  <a:cubicBezTo>
                    <a:pt x="2116800" y="1077509"/>
                    <a:pt x="2117167" y="1076777"/>
                    <a:pt x="2117899" y="1076044"/>
                  </a:cubicBezTo>
                  <a:lnTo>
                    <a:pt x="2117899" y="1076044"/>
                  </a:lnTo>
                  <a:close/>
                  <a:moveTo>
                    <a:pt x="2109839" y="1174227"/>
                  </a:moveTo>
                  <a:lnTo>
                    <a:pt x="2049757" y="1220388"/>
                  </a:lnTo>
                  <a:lnTo>
                    <a:pt x="2013854" y="1188881"/>
                  </a:lnTo>
                  <a:cubicBezTo>
                    <a:pt x="2013854" y="1188881"/>
                    <a:pt x="2013854" y="1188881"/>
                    <a:pt x="2014221" y="1188515"/>
                  </a:cubicBezTo>
                  <a:cubicBezTo>
                    <a:pt x="2016053" y="1183386"/>
                    <a:pt x="2013122" y="1177891"/>
                    <a:pt x="2007992" y="1176059"/>
                  </a:cubicBezTo>
                  <a:cubicBezTo>
                    <a:pt x="2004696" y="1175326"/>
                    <a:pt x="2001032" y="1176425"/>
                    <a:pt x="1998467" y="1178990"/>
                  </a:cubicBezTo>
                  <a:lnTo>
                    <a:pt x="1994804" y="1177524"/>
                  </a:lnTo>
                  <a:lnTo>
                    <a:pt x="1993338" y="1081539"/>
                  </a:lnTo>
                  <a:lnTo>
                    <a:pt x="2110206" y="1170930"/>
                  </a:lnTo>
                  <a:cubicBezTo>
                    <a:pt x="2110206" y="1171296"/>
                    <a:pt x="2109473" y="1171663"/>
                    <a:pt x="2109473" y="1172395"/>
                  </a:cubicBezTo>
                  <a:cubicBezTo>
                    <a:pt x="2109473" y="1173128"/>
                    <a:pt x="2109839" y="1173861"/>
                    <a:pt x="2109839" y="1174227"/>
                  </a:cubicBezTo>
                  <a:close/>
                  <a:moveTo>
                    <a:pt x="1987843" y="1174960"/>
                  </a:moveTo>
                  <a:lnTo>
                    <a:pt x="1927761" y="1150048"/>
                  </a:lnTo>
                  <a:lnTo>
                    <a:pt x="1986378" y="1083737"/>
                  </a:lnTo>
                  <a:lnTo>
                    <a:pt x="1987843" y="1174960"/>
                  </a:lnTo>
                  <a:close/>
                  <a:moveTo>
                    <a:pt x="1987843" y="1182287"/>
                  </a:moveTo>
                  <a:lnTo>
                    <a:pt x="1988210" y="1198407"/>
                  </a:lnTo>
                  <a:lnTo>
                    <a:pt x="1944247" y="1246033"/>
                  </a:lnTo>
                  <a:lnTo>
                    <a:pt x="1883798" y="1222586"/>
                  </a:lnTo>
                  <a:lnTo>
                    <a:pt x="1876837" y="1207932"/>
                  </a:lnTo>
                  <a:lnTo>
                    <a:pt x="1923364" y="1155177"/>
                  </a:lnTo>
                  <a:lnTo>
                    <a:pt x="1987843" y="1182287"/>
                  </a:lnTo>
                  <a:close/>
                  <a:moveTo>
                    <a:pt x="1873540" y="1201337"/>
                  </a:moveTo>
                  <a:lnTo>
                    <a:pt x="1835073" y="1118907"/>
                  </a:lnTo>
                  <a:lnTo>
                    <a:pt x="1916770" y="1152978"/>
                  </a:lnTo>
                  <a:lnTo>
                    <a:pt x="1873540" y="1201337"/>
                  </a:lnTo>
                  <a:close/>
                  <a:moveTo>
                    <a:pt x="1654460" y="1229913"/>
                  </a:moveTo>
                  <a:lnTo>
                    <a:pt x="1713077" y="1169464"/>
                  </a:lnTo>
                  <a:cubicBezTo>
                    <a:pt x="1713809" y="1169831"/>
                    <a:pt x="1714542" y="1170197"/>
                    <a:pt x="1715641" y="1170197"/>
                  </a:cubicBezTo>
                  <a:lnTo>
                    <a:pt x="1743118" y="1249696"/>
                  </a:lnTo>
                  <a:lnTo>
                    <a:pt x="1654460" y="1229913"/>
                  </a:lnTo>
                  <a:close/>
                  <a:moveTo>
                    <a:pt x="1729196" y="1140156"/>
                  </a:moveTo>
                  <a:cubicBezTo>
                    <a:pt x="1731761" y="1134294"/>
                    <a:pt x="1734325" y="1128433"/>
                    <a:pt x="1736157" y="1124037"/>
                  </a:cubicBezTo>
                  <a:cubicBezTo>
                    <a:pt x="1740919" y="1124037"/>
                    <a:pt x="1744583" y="1120373"/>
                    <a:pt x="1744583" y="1115610"/>
                  </a:cubicBezTo>
                  <a:cubicBezTo>
                    <a:pt x="1744583" y="1110848"/>
                    <a:pt x="1740919" y="1107184"/>
                    <a:pt x="1736157" y="1107184"/>
                  </a:cubicBezTo>
                  <a:cubicBezTo>
                    <a:pt x="1735791" y="1107184"/>
                    <a:pt x="1735424" y="1107184"/>
                    <a:pt x="1735058" y="1107184"/>
                  </a:cubicBezTo>
                  <a:lnTo>
                    <a:pt x="1664351" y="981158"/>
                  </a:lnTo>
                  <a:lnTo>
                    <a:pt x="1862550" y="1028051"/>
                  </a:lnTo>
                  <a:lnTo>
                    <a:pt x="1725533" y="1148949"/>
                  </a:lnTo>
                  <a:lnTo>
                    <a:pt x="1729196" y="1140156"/>
                  </a:lnTo>
                  <a:close/>
                  <a:moveTo>
                    <a:pt x="1728464" y="758414"/>
                  </a:moveTo>
                  <a:lnTo>
                    <a:pt x="1739088" y="747789"/>
                  </a:lnTo>
                  <a:lnTo>
                    <a:pt x="1781951" y="810803"/>
                  </a:lnTo>
                  <a:lnTo>
                    <a:pt x="1728464" y="758414"/>
                  </a:lnTo>
                  <a:close/>
                  <a:moveTo>
                    <a:pt x="1726265" y="742660"/>
                  </a:moveTo>
                  <a:lnTo>
                    <a:pt x="1717106" y="745225"/>
                  </a:lnTo>
                  <a:cubicBezTo>
                    <a:pt x="1716740" y="744859"/>
                    <a:pt x="1716007" y="744859"/>
                    <a:pt x="1715641" y="744859"/>
                  </a:cubicBezTo>
                  <a:lnTo>
                    <a:pt x="1672411" y="681479"/>
                  </a:lnTo>
                  <a:lnTo>
                    <a:pt x="1732860" y="740829"/>
                  </a:lnTo>
                  <a:cubicBezTo>
                    <a:pt x="1730662" y="741195"/>
                    <a:pt x="1728464" y="741928"/>
                    <a:pt x="1726265" y="742660"/>
                  </a:cubicBezTo>
                  <a:lnTo>
                    <a:pt x="1726265" y="742660"/>
                  </a:lnTo>
                  <a:close/>
                  <a:moveTo>
                    <a:pt x="1315214" y="855864"/>
                  </a:moveTo>
                  <a:lnTo>
                    <a:pt x="1288471" y="800178"/>
                  </a:lnTo>
                  <a:lnTo>
                    <a:pt x="1290669" y="756216"/>
                  </a:lnTo>
                  <a:lnTo>
                    <a:pt x="1315214" y="855864"/>
                  </a:lnTo>
                  <a:close/>
                  <a:moveTo>
                    <a:pt x="1292867" y="824724"/>
                  </a:moveTo>
                  <a:lnTo>
                    <a:pt x="1287738" y="816664"/>
                  </a:lnTo>
                  <a:lnTo>
                    <a:pt x="1287738" y="814832"/>
                  </a:lnTo>
                  <a:lnTo>
                    <a:pt x="1292867" y="824724"/>
                  </a:lnTo>
                  <a:close/>
                  <a:moveTo>
                    <a:pt x="1317779" y="879311"/>
                  </a:moveTo>
                  <a:lnTo>
                    <a:pt x="1285540" y="864657"/>
                  </a:lnTo>
                  <a:lnTo>
                    <a:pt x="1287372" y="828754"/>
                  </a:lnTo>
                  <a:lnTo>
                    <a:pt x="1317779" y="879311"/>
                  </a:lnTo>
                  <a:close/>
                  <a:moveTo>
                    <a:pt x="1319244" y="887371"/>
                  </a:moveTo>
                  <a:cubicBezTo>
                    <a:pt x="1319244" y="887737"/>
                    <a:pt x="1319611" y="888104"/>
                    <a:pt x="1319977" y="888836"/>
                  </a:cubicBezTo>
                  <a:cubicBezTo>
                    <a:pt x="1315581" y="893599"/>
                    <a:pt x="1307887" y="901292"/>
                    <a:pt x="1300194" y="909352"/>
                  </a:cubicBezTo>
                  <a:lnTo>
                    <a:pt x="1287738" y="922541"/>
                  </a:lnTo>
                  <a:lnTo>
                    <a:pt x="1283342" y="914115"/>
                  </a:lnTo>
                  <a:lnTo>
                    <a:pt x="1285173" y="871618"/>
                  </a:lnTo>
                  <a:lnTo>
                    <a:pt x="1319244" y="887371"/>
                  </a:lnTo>
                  <a:close/>
                  <a:moveTo>
                    <a:pt x="1271618" y="933898"/>
                  </a:moveTo>
                  <a:lnTo>
                    <a:pt x="1255132" y="941225"/>
                  </a:lnTo>
                  <a:cubicBezTo>
                    <a:pt x="1244874" y="945988"/>
                    <a:pt x="1234983" y="950384"/>
                    <a:pt x="1229121" y="953315"/>
                  </a:cubicBezTo>
                  <a:cubicBezTo>
                    <a:pt x="1228755" y="952948"/>
                    <a:pt x="1228388" y="952582"/>
                    <a:pt x="1228022" y="952582"/>
                  </a:cubicBezTo>
                  <a:lnTo>
                    <a:pt x="1224358" y="915214"/>
                  </a:lnTo>
                  <a:lnTo>
                    <a:pt x="1265024" y="927304"/>
                  </a:lnTo>
                  <a:lnTo>
                    <a:pt x="1271618" y="933898"/>
                  </a:lnTo>
                  <a:close/>
                  <a:moveTo>
                    <a:pt x="1221061" y="948552"/>
                  </a:moveTo>
                  <a:lnTo>
                    <a:pt x="1182960" y="903124"/>
                  </a:lnTo>
                  <a:lnTo>
                    <a:pt x="1217398" y="913382"/>
                  </a:lnTo>
                  <a:lnTo>
                    <a:pt x="1221061" y="948552"/>
                  </a:lnTo>
                  <a:close/>
                  <a:moveTo>
                    <a:pt x="1177465" y="907154"/>
                  </a:moveTo>
                  <a:lnTo>
                    <a:pt x="1169772" y="899460"/>
                  </a:lnTo>
                  <a:lnTo>
                    <a:pt x="1171603" y="900193"/>
                  </a:lnTo>
                  <a:lnTo>
                    <a:pt x="1177465" y="907154"/>
                  </a:lnTo>
                  <a:close/>
                  <a:moveTo>
                    <a:pt x="1199812" y="938661"/>
                  </a:moveTo>
                  <a:lnTo>
                    <a:pt x="1113353" y="882608"/>
                  </a:lnTo>
                  <a:lnTo>
                    <a:pt x="1155850" y="895064"/>
                  </a:lnTo>
                  <a:lnTo>
                    <a:pt x="1199812" y="938661"/>
                  </a:lnTo>
                  <a:close/>
                  <a:moveTo>
                    <a:pt x="964246" y="1280837"/>
                  </a:moveTo>
                  <a:cubicBezTo>
                    <a:pt x="964246" y="1281203"/>
                    <a:pt x="964246" y="1281936"/>
                    <a:pt x="964246" y="1282302"/>
                  </a:cubicBezTo>
                  <a:lnTo>
                    <a:pt x="958751" y="1289996"/>
                  </a:lnTo>
                  <a:cubicBezTo>
                    <a:pt x="957285" y="1292194"/>
                    <a:pt x="955820" y="1294025"/>
                    <a:pt x="954721" y="1295857"/>
                  </a:cubicBezTo>
                  <a:lnTo>
                    <a:pt x="918452" y="1219655"/>
                  </a:lnTo>
                  <a:lnTo>
                    <a:pt x="964246" y="1280837"/>
                  </a:lnTo>
                  <a:close/>
                  <a:moveTo>
                    <a:pt x="973039" y="1297323"/>
                  </a:moveTo>
                  <a:lnTo>
                    <a:pt x="1005278" y="1364732"/>
                  </a:lnTo>
                  <a:lnTo>
                    <a:pt x="959483" y="1303917"/>
                  </a:lnTo>
                  <a:lnTo>
                    <a:pt x="973039" y="1297323"/>
                  </a:lnTo>
                  <a:close/>
                  <a:moveTo>
                    <a:pt x="1300194" y="1417121"/>
                  </a:moveTo>
                  <a:lnTo>
                    <a:pt x="1300194" y="1417121"/>
                  </a:lnTo>
                  <a:cubicBezTo>
                    <a:pt x="1299461" y="1419319"/>
                    <a:pt x="1299461" y="1421517"/>
                    <a:pt x="1300194" y="1423715"/>
                  </a:cubicBezTo>
                  <a:cubicBezTo>
                    <a:pt x="1302026" y="1428112"/>
                    <a:pt x="1306788" y="1430310"/>
                    <a:pt x="1311185" y="1428478"/>
                  </a:cubicBezTo>
                  <a:cubicBezTo>
                    <a:pt x="1313383" y="1427745"/>
                    <a:pt x="1314848" y="1425913"/>
                    <a:pt x="1315947" y="1424081"/>
                  </a:cubicBezTo>
                  <a:cubicBezTo>
                    <a:pt x="1315947" y="1424081"/>
                    <a:pt x="1315947" y="1423715"/>
                    <a:pt x="1315947" y="1423715"/>
                  </a:cubicBezTo>
                  <a:cubicBezTo>
                    <a:pt x="1320710" y="1423349"/>
                    <a:pt x="1326938" y="1422982"/>
                    <a:pt x="1333532" y="1422616"/>
                  </a:cubicBezTo>
                  <a:lnTo>
                    <a:pt x="1343424" y="1421883"/>
                  </a:lnTo>
                  <a:lnTo>
                    <a:pt x="1184426" y="1512007"/>
                  </a:lnTo>
                  <a:lnTo>
                    <a:pt x="1204575" y="1309412"/>
                  </a:lnTo>
                  <a:lnTo>
                    <a:pt x="1300194" y="1417121"/>
                  </a:lnTo>
                  <a:close/>
                  <a:moveTo>
                    <a:pt x="1366138" y="1417121"/>
                  </a:moveTo>
                  <a:lnTo>
                    <a:pt x="1442340" y="1381218"/>
                  </a:lnTo>
                  <a:lnTo>
                    <a:pt x="1432082" y="1471341"/>
                  </a:lnTo>
                  <a:lnTo>
                    <a:pt x="1366138" y="1419319"/>
                  </a:lnTo>
                  <a:cubicBezTo>
                    <a:pt x="1366138" y="1418586"/>
                    <a:pt x="1366504" y="1417853"/>
                    <a:pt x="1366138" y="1417121"/>
                  </a:cubicBezTo>
                  <a:lnTo>
                    <a:pt x="1366138" y="1417121"/>
                  </a:lnTo>
                  <a:close/>
                  <a:moveTo>
                    <a:pt x="1429884" y="1491857"/>
                  </a:moveTo>
                  <a:lnTo>
                    <a:pt x="1419992" y="1567327"/>
                  </a:lnTo>
                  <a:lnTo>
                    <a:pt x="1372366" y="1570257"/>
                  </a:lnTo>
                  <a:cubicBezTo>
                    <a:pt x="1372366" y="1570257"/>
                    <a:pt x="1372366" y="1569891"/>
                    <a:pt x="1372366" y="1569891"/>
                  </a:cubicBezTo>
                  <a:cubicBezTo>
                    <a:pt x="1369801" y="1565128"/>
                    <a:pt x="1363940" y="1563297"/>
                    <a:pt x="1359177" y="1565495"/>
                  </a:cubicBezTo>
                  <a:cubicBezTo>
                    <a:pt x="1355880" y="1567327"/>
                    <a:pt x="1354048" y="1570624"/>
                    <a:pt x="1354415" y="1574287"/>
                  </a:cubicBezTo>
                  <a:lnTo>
                    <a:pt x="1350751" y="1575753"/>
                  </a:lnTo>
                  <a:lnTo>
                    <a:pt x="1282242" y="1509076"/>
                  </a:lnTo>
                  <a:lnTo>
                    <a:pt x="1428052" y="1489659"/>
                  </a:lnTo>
                  <a:cubicBezTo>
                    <a:pt x="1428785" y="1490392"/>
                    <a:pt x="1429517" y="1491124"/>
                    <a:pt x="1429884" y="1491857"/>
                  </a:cubicBezTo>
                  <a:lnTo>
                    <a:pt x="1429884" y="1491857"/>
                  </a:lnTo>
                  <a:close/>
                  <a:moveTo>
                    <a:pt x="1344157" y="1578684"/>
                  </a:moveTo>
                  <a:lnTo>
                    <a:pt x="1284074" y="1603596"/>
                  </a:lnTo>
                  <a:lnTo>
                    <a:pt x="1278579" y="1515670"/>
                  </a:lnTo>
                  <a:lnTo>
                    <a:pt x="1344157" y="1578684"/>
                  </a:lnTo>
                  <a:close/>
                  <a:moveTo>
                    <a:pt x="1349652" y="1583813"/>
                  </a:moveTo>
                  <a:lnTo>
                    <a:pt x="1361375" y="1595170"/>
                  </a:lnTo>
                  <a:lnTo>
                    <a:pt x="1363940" y="1660014"/>
                  </a:lnTo>
                  <a:lnTo>
                    <a:pt x="1304590" y="1686392"/>
                  </a:lnTo>
                  <a:lnTo>
                    <a:pt x="1289570" y="1680897"/>
                  </a:lnTo>
                  <a:lnTo>
                    <a:pt x="1285173" y="1610923"/>
                  </a:lnTo>
                  <a:lnTo>
                    <a:pt x="1349652" y="1583813"/>
                  </a:lnTo>
                  <a:close/>
                  <a:moveTo>
                    <a:pt x="1281876" y="1677966"/>
                  </a:moveTo>
                  <a:lnTo>
                    <a:pt x="1196149" y="1646826"/>
                  </a:lnTo>
                  <a:lnTo>
                    <a:pt x="1277846" y="1613121"/>
                  </a:lnTo>
                  <a:lnTo>
                    <a:pt x="1281876" y="1677966"/>
                  </a:lnTo>
                  <a:close/>
                  <a:moveTo>
                    <a:pt x="1282609" y="1685293"/>
                  </a:moveTo>
                  <a:lnTo>
                    <a:pt x="1282975" y="1689323"/>
                  </a:lnTo>
                  <a:cubicBezTo>
                    <a:pt x="1279678" y="1690788"/>
                    <a:pt x="1277480" y="1693719"/>
                    <a:pt x="1277114" y="1697383"/>
                  </a:cubicBezTo>
                  <a:cubicBezTo>
                    <a:pt x="1277114" y="1702878"/>
                    <a:pt x="1281143" y="1707274"/>
                    <a:pt x="1286639" y="1707274"/>
                  </a:cubicBezTo>
                  <a:cubicBezTo>
                    <a:pt x="1286639" y="1707274"/>
                    <a:pt x="1286639" y="1707274"/>
                    <a:pt x="1286639" y="1707274"/>
                  </a:cubicBezTo>
                  <a:lnTo>
                    <a:pt x="1286639" y="1707274"/>
                  </a:lnTo>
                  <a:cubicBezTo>
                    <a:pt x="1286639" y="1707274"/>
                    <a:pt x="1286639" y="1707274"/>
                    <a:pt x="1287005" y="1707274"/>
                  </a:cubicBezTo>
                  <a:lnTo>
                    <a:pt x="1304957" y="1751603"/>
                  </a:lnTo>
                  <a:lnTo>
                    <a:pt x="1241577" y="1793368"/>
                  </a:lnTo>
                  <a:cubicBezTo>
                    <a:pt x="1240844" y="1793001"/>
                    <a:pt x="1239745" y="1792635"/>
                    <a:pt x="1239013" y="1792635"/>
                  </a:cubicBezTo>
                  <a:lnTo>
                    <a:pt x="1192485" y="1653054"/>
                  </a:lnTo>
                  <a:lnTo>
                    <a:pt x="1282609" y="1685293"/>
                  </a:lnTo>
                  <a:close/>
                  <a:moveTo>
                    <a:pt x="1136800" y="1736583"/>
                  </a:moveTo>
                  <a:cubicBezTo>
                    <a:pt x="1134235" y="1730721"/>
                    <a:pt x="1132037" y="1724493"/>
                    <a:pt x="1130205" y="1720097"/>
                  </a:cubicBezTo>
                  <a:cubicBezTo>
                    <a:pt x="1130205" y="1720097"/>
                    <a:pt x="1130571" y="1720097"/>
                    <a:pt x="1130571" y="1720097"/>
                  </a:cubicBezTo>
                  <a:cubicBezTo>
                    <a:pt x="1132037" y="1718265"/>
                    <a:pt x="1132769" y="1716067"/>
                    <a:pt x="1132403" y="1713869"/>
                  </a:cubicBezTo>
                  <a:cubicBezTo>
                    <a:pt x="1132037" y="1709472"/>
                    <a:pt x="1128007" y="1705809"/>
                    <a:pt x="1123244" y="1706175"/>
                  </a:cubicBezTo>
                  <a:lnTo>
                    <a:pt x="1123244" y="1706175"/>
                  </a:lnTo>
                  <a:cubicBezTo>
                    <a:pt x="1121046" y="1706542"/>
                    <a:pt x="1118848" y="1707641"/>
                    <a:pt x="1117383" y="1709106"/>
                  </a:cubicBezTo>
                  <a:lnTo>
                    <a:pt x="978167" y="1669906"/>
                  </a:lnTo>
                  <a:lnTo>
                    <a:pt x="1151454" y="1562930"/>
                  </a:lnTo>
                  <a:lnTo>
                    <a:pt x="1140097" y="1745375"/>
                  </a:lnTo>
                  <a:lnTo>
                    <a:pt x="1136800" y="1736583"/>
                  </a:lnTo>
                  <a:close/>
                  <a:moveTo>
                    <a:pt x="867895" y="1669173"/>
                  </a:moveTo>
                  <a:cubicBezTo>
                    <a:pt x="867162" y="1668074"/>
                    <a:pt x="866429" y="1667342"/>
                    <a:pt x="865330" y="1666609"/>
                  </a:cubicBezTo>
                  <a:lnTo>
                    <a:pt x="866429" y="1473906"/>
                  </a:lnTo>
                  <a:lnTo>
                    <a:pt x="971940" y="1473173"/>
                  </a:lnTo>
                  <a:lnTo>
                    <a:pt x="966444" y="1668074"/>
                  </a:lnTo>
                  <a:lnTo>
                    <a:pt x="867895" y="1669173"/>
                  </a:lnTo>
                  <a:close/>
                  <a:moveTo>
                    <a:pt x="866429" y="1467311"/>
                  </a:moveTo>
                  <a:lnTo>
                    <a:pt x="866429" y="1452291"/>
                  </a:lnTo>
                  <a:lnTo>
                    <a:pt x="941166" y="1466579"/>
                  </a:lnTo>
                  <a:lnTo>
                    <a:pt x="866429" y="1467311"/>
                  </a:lnTo>
                  <a:close/>
                  <a:moveTo>
                    <a:pt x="853607" y="1457786"/>
                  </a:moveTo>
                  <a:lnTo>
                    <a:pt x="849210" y="1465846"/>
                  </a:lnTo>
                  <a:cubicBezTo>
                    <a:pt x="848844" y="1466212"/>
                    <a:pt x="848111" y="1466212"/>
                    <a:pt x="847745" y="1466579"/>
                  </a:cubicBezTo>
                  <a:lnTo>
                    <a:pt x="772642" y="1452291"/>
                  </a:lnTo>
                  <a:lnTo>
                    <a:pt x="857270" y="1451558"/>
                  </a:lnTo>
                  <a:cubicBezTo>
                    <a:pt x="856171" y="1453756"/>
                    <a:pt x="854706" y="1455588"/>
                    <a:pt x="853607" y="1457786"/>
                  </a:cubicBezTo>
                  <a:close/>
                  <a:moveTo>
                    <a:pt x="643319" y="1828538"/>
                  </a:moveTo>
                  <a:lnTo>
                    <a:pt x="585068" y="1808022"/>
                  </a:lnTo>
                  <a:lnTo>
                    <a:pt x="555393" y="1775416"/>
                  </a:lnTo>
                  <a:lnTo>
                    <a:pt x="643319" y="1828538"/>
                  </a:lnTo>
                  <a:close/>
                  <a:moveTo>
                    <a:pt x="605584" y="1822310"/>
                  </a:moveTo>
                  <a:lnTo>
                    <a:pt x="596425" y="1820112"/>
                  </a:lnTo>
                  <a:lnTo>
                    <a:pt x="594960" y="1818646"/>
                  </a:lnTo>
                  <a:lnTo>
                    <a:pt x="605584" y="1822310"/>
                  </a:lnTo>
                  <a:close/>
                  <a:moveTo>
                    <a:pt x="661636" y="1843192"/>
                  </a:moveTo>
                  <a:lnTo>
                    <a:pt x="628298" y="1855648"/>
                  </a:lnTo>
                  <a:lnTo>
                    <a:pt x="604119" y="1829271"/>
                  </a:lnTo>
                  <a:lnTo>
                    <a:pt x="661636" y="1843192"/>
                  </a:lnTo>
                  <a:close/>
                  <a:moveTo>
                    <a:pt x="668597" y="1847955"/>
                  </a:moveTo>
                  <a:cubicBezTo>
                    <a:pt x="668964" y="1848321"/>
                    <a:pt x="669696" y="1848321"/>
                    <a:pt x="670063" y="1848321"/>
                  </a:cubicBezTo>
                  <a:cubicBezTo>
                    <a:pt x="670063" y="1854916"/>
                    <a:pt x="670063" y="1865540"/>
                    <a:pt x="670429" y="1876897"/>
                  </a:cubicBezTo>
                  <a:lnTo>
                    <a:pt x="670795" y="1894848"/>
                  </a:lnTo>
                  <a:lnTo>
                    <a:pt x="661636" y="1891917"/>
                  </a:lnTo>
                  <a:lnTo>
                    <a:pt x="633061" y="1860411"/>
                  </a:lnTo>
                  <a:lnTo>
                    <a:pt x="668597" y="1847955"/>
                  </a:lnTo>
                  <a:close/>
                  <a:moveTo>
                    <a:pt x="667498" y="1914631"/>
                  </a:moveTo>
                  <a:lnTo>
                    <a:pt x="661270" y="1931484"/>
                  </a:lnTo>
                  <a:cubicBezTo>
                    <a:pt x="657240" y="1942108"/>
                    <a:pt x="653577" y="1952366"/>
                    <a:pt x="651379" y="1958228"/>
                  </a:cubicBezTo>
                  <a:cubicBezTo>
                    <a:pt x="651012" y="1958228"/>
                    <a:pt x="650279" y="1958228"/>
                    <a:pt x="649913" y="1958228"/>
                  </a:cubicBezTo>
                  <a:lnTo>
                    <a:pt x="620605" y="1934415"/>
                  </a:lnTo>
                  <a:lnTo>
                    <a:pt x="657973" y="1913899"/>
                  </a:lnTo>
                  <a:lnTo>
                    <a:pt x="667498" y="1914631"/>
                  </a:lnTo>
                  <a:close/>
                  <a:moveTo>
                    <a:pt x="641853" y="1960792"/>
                  </a:moveTo>
                  <a:lnTo>
                    <a:pt x="582870" y="1955297"/>
                  </a:lnTo>
                  <a:lnTo>
                    <a:pt x="614377" y="1938078"/>
                  </a:lnTo>
                  <a:lnTo>
                    <a:pt x="641853" y="1960792"/>
                  </a:lnTo>
                  <a:close/>
                  <a:moveTo>
                    <a:pt x="581771" y="1962257"/>
                  </a:moveTo>
                  <a:lnTo>
                    <a:pt x="570414" y="1962257"/>
                  </a:lnTo>
                  <a:lnTo>
                    <a:pt x="572246" y="1961525"/>
                  </a:lnTo>
                  <a:lnTo>
                    <a:pt x="581771" y="1962257"/>
                  </a:lnTo>
                  <a:close/>
                  <a:moveTo>
                    <a:pt x="619872" y="1968852"/>
                  </a:moveTo>
                  <a:lnTo>
                    <a:pt x="519124" y="1990467"/>
                  </a:lnTo>
                  <a:lnTo>
                    <a:pt x="557958" y="1969218"/>
                  </a:lnTo>
                  <a:lnTo>
                    <a:pt x="619872" y="1968852"/>
                  </a:lnTo>
                  <a:close/>
                  <a:moveTo>
                    <a:pt x="695341" y="2377338"/>
                  </a:moveTo>
                  <a:cubicBezTo>
                    <a:pt x="695707" y="2377705"/>
                    <a:pt x="696074" y="2378071"/>
                    <a:pt x="696440" y="2378438"/>
                  </a:cubicBezTo>
                  <a:lnTo>
                    <a:pt x="697906" y="2387597"/>
                  </a:lnTo>
                  <a:cubicBezTo>
                    <a:pt x="698272" y="2390161"/>
                    <a:pt x="698638" y="2392359"/>
                    <a:pt x="699005" y="2394557"/>
                  </a:cubicBezTo>
                  <a:lnTo>
                    <a:pt x="619139" y="2366348"/>
                  </a:lnTo>
                  <a:lnTo>
                    <a:pt x="695341" y="2377338"/>
                  </a:lnTo>
                  <a:close/>
                  <a:moveTo>
                    <a:pt x="713292" y="2382834"/>
                  </a:moveTo>
                  <a:lnTo>
                    <a:pt x="783633" y="2407746"/>
                  </a:lnTo>
                  <a:lnTo>
                    <a:pt x="708530" y="2396755"/>
                  </a:lnTo>
                  <a:lnTo>
                    <a:pt x="713292" y="2382834"/>
                  </a:lnTo>
                  <a:close/>
                  <a:moveTo>
                    <a:pt x="715124" y="2376606"/>
                  </a:moveTo>
                  <a:lnTo>
                    <a:pt x="776672" y="2194161"/>
                  </a:lnTo>
                  <a:cubicBezTo>
                    <a:pt x="778137" y="2194161"/>
                    <a:pt x="779236" y="2193428"/>
                    <a:pt x="780335" y="2192329"/>
                  </a:cubicBezTo>
                  <a:lnTo>
                    <a:pt x="873024" y="2225667"/>
                  </a:lnTo>
                  <a:cubicBezTo>
                    <a:pt x="873024" y="2225667"/>
                    <a:pt x="873390" y="2225667"/>
                    <a:pt x="873390" y="2226033"/>
                  </a:cubicBezTo>
                  <a:lnTo>
                    <a:pt x="814773" y="2411776"/>
                  </a:lnTo>
                  <a:lnTo>
                    <a:pt x="715124" y="2376606"/>
                  </a:lnTo>
                  <a:close/>
                  <a:moveTo>
                    <a:pt x="1029457" y="2236292"/>
                  </a:moveTo>
                  <a:cubicBezTo>
                    <a:pt x="1030190" y="2238490"/>
                    <a:pt x="1031655" y="2239955"/>
                    <a:pt x="1033853" y="2241054"/>
                  </a:cubicBezTo>
                  <a:cubicBezTo>
                    <a:pt x="1034953" y="2241421"/>
                    <a:pt x="1036052" y="2241787"/>
                    <a:pt x="1037517" y="2241787"/>
                  </a:cubicBezTo>
                  <a:cubicBezTo>
                    <a:pt x="1040814" y="2241787"/>
                    <a:pt x="1043745" y="2239955"/>
                    <a:pt x="1045211" y="2236658"/>
                  </a:cubicBezTo>
                  <a:cubicBezTo>
                    <a:pt x="1045943" y="2234460"/>
                    <a:pt x="1045943" y="2232262"/>
                    <a:pt x="1045211" y="2230064"/>
                  </a:cubicBezTo>
                  <a:cubicBezTo>
                    <a:pt x="1045211" y="2230064"/>
                    <a:pt x="1044844" y="2230064"/>
                    <a:pt x="1044844" y="2229697"/>
                  </a:cubicBezTo>
                  <a:cubicBezTo>
                    <a:pt x="1048141" y="2226033"/>
                    <a:pt x="1052171" y="2221271"/>
                    <a:pt x="1056568" y="2216508"/>
                  </a:cubicBezTo>
                  <a:lnTo>
                    <a:pt x="1063162" y="2208815"/>
                  </a:lnTo>
                  <a:lnTo>
                    <a:pt x="1014803" y="2385032"/>
                  </a:lnTo>
                  <a:lnTo>
                    <a:pt x="885846" y="2227499"/>
                  </a:lnTo>
                  <a:lnTo>
                    <a:pt x="1029457" y="2236292"/>
                  </a:lnTo>
                  <a:close/>
                  <a:moveTo>
                    <a:pt x="1172702" y="2197824"/>
                  </a:moveTo>
                  <a:cubicBezTo>
                    <a:pt x="1173069" y="2197824"/>
                    <a:pt x="1173435" y="2197458"/>
                    <a:pt x="1174168" y="2197092"/>
                  </a:cubicBezTo>
                  <a:lnTo>
                    <a:pt x="1220329" y="2257174"/>
                  </a:lnTo>
                  <a:lnTo>
                    <a:pt x="1188822" y="2293077"/>
                  </a:lnTo>
                  <a:cubicBezTo>
                    <a:pt x="1188822" y="2293077"/>
                    <a:pt x="1188822" y="2293077"/>
                    <a:pt x="1188456" y="2292710"/>
                  </a:cubicBezTo>
                  <a:cubicBezTo>
                    <a:pt x="1183326" y="2291245"/>
                    <a:pt x="1177831" y="2293809"/>
                    <a:pt x="1175999" y="2298938"/>
                  </a:cubicBezTo>
                  <a:cubicBezTo>
                    <a:pt x="1174900" y="2302236"/>
                    <a:pt x="1176366" y="2305899"/>
                    <a:pt x="1178930" y="2308463"/>
                  </a:cubicBezTo>
                  <a:lnTo>
                    <a:pt x="1177465" y="2312127"/>
                  </a:lnTo>
                  <a:lnTo>
                    <a:pt x="1081480" y="2313592"/>
                  </a:lnTo>
                  <a:lnTo>
                    <a:pt x="1170871" y="2196725"/>
                  </a:lnTo>
                  <a:cubicBezTo>
                    <a:pt x="1171970" y="2197092"/>
                    <a:pt x="1172336" y="2197458"/>
                    <a:pt x="1172702" y="2197824"/>
                  </a:cubicBezTo>
                  <a:lnTo>
                    <a:pt x="1172702" y="2197824"/>
                  </a:lnTo>
                  <a:close/>
                  <a:moveTo>
                    <a:pt x="1174900" y="2319088"/>
                  </a:moveTo>
                  <a:lnTo>
                    <a:pt x="1149988" y="2378804"/>
                  </a:lnTo>
                  <a:lnTo>
                    <a:pt x="1083678" y="2320187"/>
                  </a:lnTo>
                  <a:lnTo>
                    <a:pt x="1174900" y="2319088"/>
                  </a:lnTo>
                  <a:close/>
                  <a:moveTo>
                    <a:pt x="1182227" y="2319088"/>
                  </a:moveTo>
                  <a:lnTo>
                    <a:pt x="1198347" y="2318722"/>
                  </a:lnTo>
                  <a:lnTo>
                    <a:pt x="1245973" y="2362684"/>
                  </a:lnTo>
                  <a:lnTo>
                    <a:pt x="1222527" y="2423133"/>
                  </a:lnTo>
                  <a:lnTo>
                    <a:pt x="1207872" y="2430094"/>
                  </a:lnTo>
                  <a:lnTo>
                    <a:pt x="1155117" y="2383566"/>
                  </a:lnTo>
                  <a:lnTo>
                    <a:pt x="1182227" y="2319088"/>
                  </a:lnTo>
                  <a:close/>
                  <a:moveTo>
                    <a:pt x="1201278" y="2433757"/>
                  </a:moveTo>
                  <a:lnTo>
                    <a:pt x="1118848" y="2472225"/>
                  </a:lnTo>
                  <a:lnTo>
                    <a:pt x="1152553" y="2390527"/>
                  </a:lnTo>
                  <a:lnTo>
                    <a:pt x="1201278" y="2433757"/>
                  </a:lnTo>
                  <a:close/>
                  <a:moveTo>
                    <a:pt x="1206773" y="2438520"/>
                  </a:moveTo>
                  <a:lnTo>
                    <a:pt x="1209704" y="2441084"/>
                  </a:lnTo>
                  <a:cubicBezTo>
                    <a:pt x="1208239" y="2444382"/>
                    <a:pt x="1208971" y="2448045"/>
                    <a:pt x="1211170" y="2450976"/>
                  </a:cubicBezTo>
                  <a:cubicBezTo>
                    <a:pt x="1214833" y="2454639"/>
                    <a:pt x="1221061" y="2455006"/>
                    <a:pt x="1224725" y="2450976"/>
                  </a:cubicBezTo>
                  <a:cubicBezTo>
                    <a:pt x="1224725" y="2450976"/>
                    <a:pt x="1224725" y="2450976"/>
                    <a:pt x="1224725" y="2450976"/>
                  </a:cubicBezTo>
                  <a:cubicBezTo>
                    <a:pt x="1224725" y="2450976"/>
                    <a:pt x="1224725" y="2450609"/>
                    <a:pt x="1224725" y="2450609"/>
                  </a:cubicBezTo>
                  <a:lnTo>
                    <a:pt x="1268687" y="2468927"/>
                  </a:lnTo>
                  <a:lnTo>
                    <a:pt x="1253301" y="2543298"/>
                  </a:lnTo>
                  <a:cubicBezTo>
                    <a:pt x="1252201" y="2543664"/>
                    <a:pt x="1251469" y="2544030"/>
                    <a:pt x="1250736" y="2544396"/>
                  </a:cubicBezTo>
                  <a:lnTo>
                    <a:pt x="1119214" y="2478452"/>
                  </a:lnTo>
                  <a:lnTo>
                    <a:pt x="1206773" y="2438520"/>
                  </a:lnTo>
                  <a:close/>
                  <a:moveTo>
                    <a:pt x="1139730" y="2577735"/>
                  </a:moveTo>
                  <a:cubicBezTo>
                    <a:pt x="1133869" y="2575170"/>
                    <a:pt x="1128007" y="2572606"/>
                    <a:pt x="1123611" y="2570774"/>
                  </a:cubicBezTo>
                  <a:cubicBezTo>
                    <a:pt x="1123611" y="2568576"/>
                    <a:pt x="1122512" y="2566011"/>
                    <a:pt x="1120680" y="2564546"/>
                  </a:cubicBezTo>
                  <a:cubicBezTo>
                    <a:pt x="1117016" y="2561615"/>
                    <a:pt x="1111887" y="2562348"/>
                    <a:pt x="1108956" y="2565645"/>
                  </a:cubicBezTo>
                  <a:cubicBezTo>
                    <a:pt x="1107491" y="2567477"/>
                    <a:pt x="1106758" y="2569675"/>
                    <a:pt x="1107125" y="2571873"/>
                  </a:cubicBezTo>
                  <a:lnTo>
                    <a:pt x="1107125" y="2571873"/>
                  </a:lnTo>
                  <a:lnTo>
                    <a:pt x="981098" y="2642580"/>
                  </a:lnTo>
                  <a:lnTo>
                    <a:pt x="1027992" y="2444382"/>
                  </a:lnTo>
                  <a:lnTo>
                    <a:pt x="1148889" y="2581398"/>
                  </a:lnTo>
                  <a:lnTo>
                    <a:pt x="1139730" y="2577735"/>
                  </a:lnTo>
                  <a:close/>
                  <a:moveTo>
                    <a:pt x="970840" y="2649541"/>
                  </a:moveTo>
                  <a:lnTo>
                    <a:pt x="901966" y="2720247"/>
                  </a:lnTo>
                  <a:cubicBezTo>
                    <a:pt x="900867" y="2719881"/>
                    <a:pt x="899401" y="2719881"/>
                    <a:pt x="898302" y="2720247"/>
                  </a:cubicBezTo>
                  <a:lnTo>
                    <a:pt x="763117" y="2583230"/>
                  </a:lnTo>
                  <a:lnTo>
                    <a:pt x="837121" y="2507761"/>
                  </a:lnTo>
                  <a:lnTo>
                    <a:pt x="970840" y="2649541"/>
                  </a:lnTo>
                  <a:cubicBezTo>
                    <a:pt x="970840" y="2649541"/>
                    <a:pt x="970840" y="2649174"/>
                    <a:pt x="970840" y="2649541"/>
                  </a:cubicBezTo>
                  <a:lnTo>
                    <a:pt x="970840" y="2649541"/>
                  </a:lnTo>
                  <a:close/>
                  <a:moveTo>
                    <a:pt x="757988" y="2578834"/>
                  </a:moveTo>
                  <a:lnTo>
                    <a:pt x="747364" y="2568209"/>
                  </a:lnTo>
                  <a:lnTo>
                    <a:pt x="810377" y="2525712"/>
                  </a:lnTo>
                  <a:lnTo>
                    <a:pt x="757988" y="2578834"/>
                  </a:lnTo>
                  <a:close/>
                  <a:moveTo>
                    <a:pt x="742601" y="2581032"/>
                  </a:moveTo>
                  <a:lnTo>
                    <a:pt x="745165" y="2590191"/>
                  </a:lnTo>
                  <a:cubicBezTo>
                    <a:pt x="744799" y="2590557"/>
                    <a:pt x="744799" y="2591290"/>
                    <a:pt x="744799" y="2591656"/>
                  </a:cubicBezTo>
                  <a:lnTo>
                    <a:pt x="681420" y="2634520"/>
                  </a:lnTo>
                  <a:lnTo>
                    <a:pt x="740769" y="2574071"/>
                  </a:lnTo>
                  <a:cubicBezTo>
                    <a:pt x="741136" y="2575903"/>
                    <a:pt x="741868" y="2578101"/>
                    <a:pt x="742601" y="2581032"/>
                  </a:cubicBezTo>
                  <a:lnTo>
                    <a:pt x="742601" y="2581032"/>
                  </a:lnTo>
                  <a:close/>
                  <a:moveTo>
                    <a:pt x="856171" y="2991716"/>
                  </a:moveTo>
                  <a:lnTo>
                    <a:pt x="800485" y="3018460"/>
                  </a:lnTo>
                  <a:lnTo>
                    <a:pt x="756156" y="3016262"/>
                  </a:lnTo>
                  <a:lnTo>
                    <a:pt x="856171" y="2991716"/>
                  </a:lnTo>
                  <a:close/>
                  <a:moveTo>
                    <a:pt x="824665" y="3014431"/>
                  </a:moveTo>
                  <a:lnTo>
                    <a:pt x="816605" y="3019193"/>
                  </a:lnTo>
                  <a:lnTo>
                    <a:pt x="814773" y="3019193"/>
                  </a:lnTo>
                  <a:lnTo>
                    <a:pt x="824665" y="3014431"/>
                  </a:lnTo>
                  <a:close/>
                  <a:moveTo>
                    <a:pt x="879251" y="2989152"/>
                  </a:moveTo>
                  <a:lnTo>
                    <a:pt x="864597" y="3021391"/>
                  </a:lnTo>
                  <a:lnTo>
                    <a:pt x="828694" y="3019560"/>
                  </a:lnTo>
                  <a:lnTo>
                    <a:pt x="879251" y="2989152"/>
                  </a:lnTo>
                  <a:close/>
                  <a:moveTo>
                    <a:pt x="887678" y="2987686"/>
                  </a:moveTo>
                  <a:cubicBezTo>
                    <a:pt x="888044" y="2987686"/>
                    <a:pt x="888410" y="2987320"/>
                    <a:pt x="888777" y="2986954"/>
                  </a:cubicBezTo>
                  <a:cubicBezTo>
                    <a:pt x="893173" y="2991350"/>
                    <a:pt x="901233" y="2999043"/>
                    <a:pt x="909659" y="3007103"/>
                  </a:cubicBezTo>
                  <a:lnTo>
                    <a:pt x="922848" y="3019560"/>
                  </a:lnTo>
                  <a:lnTo>
                    <a:pt x="914422" y="3023956"/>
                  </a:lnTo>
                  <a:lnTo>
                    <a:pt x="871924" y="3022124"/>
                  </a:lnTo>
                  <a:lnTo>
                    <a:pt x="887678" y="2987686"/>
                  </a:lnTo>
                  <a:close/>
                  <a:moveTo>
                    <a:pt x="933839" y="3035679"/>
                  </a:moveTo>
                  <a:lnTo>
                    <a:pt x="941166" y="3052165"/>
                  </a:lnTo>
                  <a:cubicBezTo>
                    <a:pt x="945928" y="3062423"/>
                    <a:pt x="950324" y="3072314"/>
                    <a:pt x="953255" y="3078177"/>
                  </a:cubicBezTo>
                  <a:cubicBezTo>
                    <a:pt x="952889" y="3078543"/>
                    <a:pt x="952523" y="3078909"/>
                    <a:pt x="952156" y="3079275"/>
                  </a:cubicBezTo>
                  <a:lnTo>
                    <a:pt x="914788" y="3082939"/>
                  </a:lnTo>
                  <a:lnTo>
                    <a:pt x="926511" y="3042274"/>
                  </a:lnTo>
                  <a:lnTo>
                    <a:pt x="933839" y="3035679"/>
                  </a:lnTo>
                  <a:close/>
                  <a:moveTo>
                    <a:pt x="948493" y="3086236"/>
                  </a:moveTo>
                  <a:lnTo>
                    <a:pt x="903065" y="3123971"/>
                  </a:lnTo>
                  <a:lnTo>
                    <a:pt x="913323" y="3089533"/>
                  </a:lnTo>
                  <a:lnTo>
                    <a:pt x="948493" y="3086236"/>
                  </a:lnTo>
                  <a:close/>
                  <a:moveTo>
                    <a:pt x="907095" y="3129833"/>
                  </a:moveTo>
                  <a:lnTo>
                    <a:pt x="899401" y="3137526"/>
                  </a:lnTo>
                  <a:lnTo>
                    <a:pt x="899767" y="3135694"/>
                  </a:lnTo>
                  <a:lnTo>
                    <a:pt x="907095" y="3129833"/>
                  </a:lnTo>
                  <a:close/>
                  <a:moveTo>
                    <a:pt x="938601" y="3107485"/>
                  </a:moveTo>
                  <a:lnTo>
                    <a:pt x="882549" y="3193578"/>
                  </a:lnTo>
                  <a:lnTo>
                    <a:pt x="895005" y="3151081"/>
                  </a:lnTo>
                  <a:lnTo>
                    <a:pt x="938601" y="3107485"/>
                  </a:lnTo>
                  <a:close/>
                  <a:moveTo>
                    <a:pt x="1280411" y="3343051"/>
                  </a:moveTo>
                  <a:cubicBezTo>
                    <a:pt x="1280777" y="3343051"/>
                    <a:pt x="1280777" y="3343417"/>
                    <a:pt x="1281143" y="3343417"/>
                  </a:cubicBezTo>
                  <a:cubicBezTo>
                    <a:pt x="1281510" y="3343417"/>
                    <a:pt x="1281876" y="3343417"/>
                    <a:pt x="1282242" y="3343051"/>
                  </a:cubicBezTo>
                  <a:lnTo>
                    <a:pt x="1289570" y="3348180"/>
                  </a:lnTo>
                  <a:cubicBezTo>
                    <a:pt x="1291401" y="3349646"/>
                    <a:pt x="1293600" y="3351111"/>
                    <a:pt x="1295431" y="3352210"/>
                  </a:cubicBezTo>
                  <a:lnTo>
                    <a:pt x="1219229" y="3388846"/>
                  </a:lnTo>
                  <a:lnTo>
                    <a:pt x="1280411" y="3343051"/>
                  </a:lnTo>
                  <a:close/>
                  <a:moveTo>
                    <a:pt x="1297263" y="3334625"/>
                  </a:moveTo>
                  <a:lnTo>
                    <a:pt x="1364672" y="3302386"/>
                  </a:lnTo>
                  <a:lnTo>
                    <a:pt x="1303858" y="3347448"/>
                  </a:lnTo>
                  <a:lnTo>
                    <a:pt x="1297263" y="3334625"/>
                  </a:lnTo>
                  <a:close/>
                  <a:moveTo>
                    <a:pt x="1294332" y="3328397"/>
                  </a:moveTo>
                  <a:lnTo>
                    <a:pt x="1208971" y="3155844"/>
                  </a:lnTo>
                  <a:cubicBezTo>
                    <a:pt x="1209704" y="3154744"/>
                    <a:pt x="1210071" y="3153646"/>
                    <a:pt x="1210071" y="3152546"/>
                  </a:cubicBezTo>
                  <a:lnTo>
                    <a:pt x="1299828" y="3110049"/>
                  </a:lnTo>
                  <a:lnTo>
                    <a:pt x="1300194" y="3110049"/>
                  </a:lnTo>
                  <a:lnTo>
                    <a:pt x="1389951" y="3282603"/>
                  </a:lnTo>
                  <a:lnTo>
                    <a:pt x="1294332" y="3328397"/>
                  </a:lnTo>
                  <a:close/>
                  <a:moveTo>
                    <a:pt x="1417428" y="3006737"/>
                  </a:moveTo>
                  <a:cubicBezTo>
                    <a:pt x="1418527" y="3007470"/>
                    <a:pt x="1419626" y="3007470"/>
                    <a:pt x="1420725" y="3007836"/>
                  </a:cubicBezTo>
                  <a:cubicBezTo>
                    <a:pt x="1424022" y="3007836"/>
                    <a:pt x="1426953" y="3006004"/>
                    <a:pt x="1428418" y="3002707"/>
                  </a:cubicBezTo>
                  <a:cubicBezTo>
                    <a:pt x="1430250" y="2998677"/>
                    <a:pt x="1428418" y="2993915"/>
                    <a:pt x="1424389" y="2992083"/>
                  </a:cubicBezTo>
                  <a:cubicBezTo>
                    <a:pt x="1424022" y="2992083"/>
                    <a:pt x="1424022" y="2991716"/>
                    <a:pt x="1423656" y="2991716"/>
                  </a:cubicBezTo>
                  <a:cubicBezTo>
                    <a:pt x="1423289" y="2986954"/>
                    <a:pt x="1422923" y="2980359"/>
                    <a:pt x="1422557" y="2974131"/>
                  </a:cubicBezTo>
                  <a:lnTo>
                    <a:pt x="1421824" y="2964240"/>
                  </a:lnTo>
                  <a:lnTo>
                    <a:pt x="1511947" y="3123238"/>
                  </a:lnTo>
                  <a:lnTo>
                    <a:pt x="1309353" y="3102722"/>
                  </a:lnTo>
                  <a:lnTo>
                    <a:pt x="1417428" y="3006737"/>
                  </a:lnTo>
                  <a:close/>
                  <a:moveTo>
                    <a:pt x="1419259" y="2940793"/>
                  </a:moveTo>
                  <a:cubicBezTo>
                    <a:pt x="1418527" y="2940793"/>
                    <a:pt x="1417794" y="2940793"/>
                    <a:pt x="1417061" y="2940793"/>
                  </a:cubicBezTo>
                  <a:lnTo>
                    <a:pt x="1381158" y="2864591"/>
                  </a:lnTo>
                  <a:lnTo>
                    <a:pt x="1471282" y="2874849"/>
                  </a:lnTo>
                  <a:lnTo>
                    <a:pt x="1419259" y="2940793"/>
                  </a:lnTo>
                  <a:close/>
                  <a:moveTo>
                    <a:pt x="1491798" y="2876681"/>
                  </a:moveTo>
                  <a:lnTo>
                    <a:pt x="1567267" y="2886572"/>
                  </a:lnTo>
                  <a:lnTo>
                    <a:pt x="1570198" y="2934199"/>
                  </a:lnTo>
                  <a:cubicBezTo>
                    <a:pt x="1570198" y="2934199"/>
                    <a:pt x="1569831" y="2934199"/>
                    <a:pt x="1569831" y="2934199"/>
                  </a:cubicBezTo>
                  <a:cubicBezTo>
                    <a:pt x="1565069" y="2936763"/>
                    <a:pt x="1563237" y="2942625"/>
                    <a:pt x="1565435" y="2947387"/>
                  </a:cubicBezTo>
                  <a:cubicBezTo>
                    <a:pt x="1566901" y="2950685"/>
                    <a:pt x="1570564" y="2952883"/>
                    <a:pt x="1574228" y="2952883"/>
                  </a:cubicBezTo>
                  <a:lnTo>
                    <a:pt x="1574594" y="2952883"/>
                  </a:lnTo>
                  <a:lnTo>
                    <a:pt x="1575693" y="2955814"/>
                  </a:lnTo>
                  <a:lnTo>
                    <a:pt x="1509017" y="3024688"/>
                  </a:lnTo>
                  <a:lnTo>
                    <a:pt x="1489600" y="2878879"/>
                  </a:lnTo>
                  <a:cubicBezTo>
                    <a:pt x="1490333" y="2878146"/>
                    <a:pt x="1491065" y="2877414"/>
                    <a:pt x="1491798" y="2876681"/>
                  </a:cubicBezTo>
                  <a:lnTo>
                    <a:pt x="1491798" y="2876681"/>
                  </a:lnTo>
                  <a:close/>
                  <a:moveTo>
                    <a:pt x="1578624" y="2962408"/>
                  </a:moveTo>
                  <a:lnTo>
                    <a:pt x="1603536" y="3022490"/>
                  </a:lnTo>
                  <a:lnTo>
                    <a:pt x="1515245" y="3027986"/>
                  </a:lnTo>
                  <a:lnTo>
                    <a:pt x="1578624" y="2962408"/>
                  </a:lnTo>
                  <a:close/>
                  <a:moveTo>
                    <a:pt x="1583753" y="2957279"/>
                  </a:moveTo>
                  <a:lnTo>
                    <a:pt x="1595110" y="2945556"/>
                  </a:lnTo>
                  <a:lnTo>
                    <a:pt x="1659955" y="2942991"/>
                  </a:lnTo>
                  <a:lnTo>
                    <a:pt x="1686333" y="3002341"/>
                  </a:lnTo>
                  <a:lnTo>
                    <a:pt x="1680837" y="3017728"/>
                  </a:lnTo>
                  <a:lnTo>
                    <a:pt x="1610863" y="3022124"/>
                  </a:lnTo>
                  <a:lnTo>
                    <a:pt x="1583753" y="2957279"/>
                  </a:lnTo>
                  <a:close/>
                  <a:moveTo>
                    <a:pt x="1677906" y="3024688"/>
                  </a:moveTo>
                  <a:lnTo>
                    <a:pt x="1646766" y="3110416"/>
                  </a:lnTo>
                  <a:lnTo>
                    <a:pt x="1613062" y="3028719"/>
                  </a:lnTo>
                  <a:lnTo>
                    <a:pt x="1677906" y="3024688"/>
                  </a:lnTo>
                  <a:close/>
                  <a:moveTo>
                    <a:pt x="1652628" y="3114445"/>
                  </a:moveTo>
                  <a:lnTo>
                    <a:pt x="1685233" y="3024322"/>
                  </a:lnTo>
                  <a:lnTo>
                    <a:pt x="1689263" y="3023956"/>
                  </a:lnTo>
                  <a:cubicBezTo>
                    <a:pt x="1689630" y="3025055"/>
                    <a:pt x="1689630" y="3026154"/>
                    <a:pt x="1690362" y="3026887"/>
                  </a:cubicBezTo>
                  <a:cubicBezTo>
                    <a:pt x="1692194" y="3028719"/>
                    <a:pt x="1694759" y="3029817"/>
                    <a:pt x="1697323" y="3029817"/>
                  </a:cubicBezTo>
                  <a:lnTo>
                    <a:pt x="1697323" y="3029817"/>
                  </a:lnTo>
                  <a:cubicBezTo>
                    <a:pt x="1702452" y="3029817"/>
                    <a:pt x="1706848" y="3025421"/>
                    <a:pt x="1707215" y="3020292"/>
                  </a:cubicBezTo>
                  <a:cubicBezTo>
                    <a:pt x="1707215" y="3020292"/>
                    <a:pt x="1707215" y="3019926"/>
                    <a:pt x="1707215" y="3019926"/>
                  </a:cubicBezTo>
                  <a:lnTo>
                    <a:pt x="1751544" y="3001974"/>
                  </a:lnTo>
                  <a:lnTo>
                    <a:pt x="1793308" y="3065354"/>
                  </a:lnTo>
                  <a:cubicBezTo>
                    <a:pt x="1792942" y="3066087"/>
                    <a:pt x="1792576" y="3067186"/>
                    <a:pt x="1792209" y="3067918"/>
                  </a:cubicBezTo>
                  <a:lnTo>
                    <a:pt x="1652628" y="3114445"/>
                  </a:lnTo>
                  <a:close/>
                  <a:moveTo>
                    <a:pt x="1853024" y="3159141"/>
                  </a:moveTo>
                  <a:lnTo>
                    <a:pt x="1768763" y="3160240"/>
                  </a:lnTo>
                  <a:cubicBezTo>
                    <a:pt x="1768396" y="3159507"/>
                    <a:pt x="1768030" y="3158775"/>
                    <a:pt x="1767663" y="3158042"/>
                  </a:cubicBezTo>
                  <a:lnTo>
                    <a:pt x="1804299" y="3082206"/>
                  </a:lnTo>
                  <a:lnTo>
                    <a:pt x="1853024" y="3159141"/>
                  </a:lnTo>
                  <a:close/>
                  <a:moveTo>
                    <a:pt x="1736523" y="3169765"/>
                  </a:moveTo>
                  <a:cubicBezTo>
                    <a:pt x="1730662" y="3171963"/>
                    <a:pt x="1724800" y="3174528"/>
                    <a:pt x="1720037" y="3176359"/>
                  </a:cubicBezTo>
                  <a:cubicBezTo>
                    <a:pt x="1718205" y="3174894"/>
                    <a:pt x="1716007" y="3173795"/>
                    <a:pt x="1713809" y="3174161"/>
                  </a:cubicBezTo>
                  <a:lnTo>
                    <a:pt x="1713809" y="3174161"/>
                  </a:lnTo>
                  <a:cubicBezTo>
                    <a:pt x="1711611" y="3174528"/>
                    <a:pt x="1709413" y="3175261"/>
                    <a:pt x="1707947" y="3177092"/>
                  </a:cubicBezTo>
                  <a:cubicBezTo>
                    <a:pt x="1706482" y="3178924"/>
                    <a:pt x="1705749" y="3181122"/>
                    <a:pt x="1706116" y="3183320"/>
                  </a:cubicBezTo>
                  <a:cubicBezTo>
                    <a:pt x="1706482" y="3185518"/>
                    <a:pt x="1707581" y="3187716"/>
                    <a:pt x="1709047" y="3189182"/>
                  </a:cubicBezTo>
                  <a:lnTo>
                    <a:pt x="1669847" y="3328397"/>
                  </a:lnTo>
                  <a:lnTo>
                    <a:pt x="1562871" y="3155111"/>
                  </a:lnTo>
                  <a:lnTo>
                    <a:pt x="1745316" y="3166468"/>
                  </a:lnTo>
                  <a:lnTo>
                    <a:pt x="1736523" y="3169765"/>
                  </a:lnTo>
                  <a:close/>
                  <a:moveTo>
                    <a:pt x="1467252" y="3440502"/>
                  </a:moveTo>
                  <a:lnTo>
                    <a:pt x="1452231" y="3440502"/>
                  </a:lnTo>
                  <a:lnTo>
                    <a:pt x="1466519" y="3365766"/>
                  </a:lnTo>
                  <a:lnTo>
                    <a:pt x="1467252" y="3440502"/>
                  </a:lnTo>
                  <a:close/>
                  <a:moveTo>
                    <a:pt x="1828478" y="3663246"/>
                  </a:moveTo>
                  <a:lnTo>
                    <a:pt x="1807962" y="3721497"/>
                  </a:lnTo>
                  <a:lnTo>
                    <a:pt x="1775357" y="3751171"/>
                  </a:lnTo>
                  <a:lnTo>
                    <a:pt x="1828478" y="3663246"/>
                  </a:lnTo>
                  <a:close/>
                  <a:moveTo>
                    <a:pt x="1822250" y="3701713"/>
                  </a:moveTo>
                  <a:lnTo>
                    <a:pt x="1820052" y="3710872"/>
                  </a:lnTo>
                  <a:lnTo>
                    <a:pt x="1818587" y="3711971"/>
                  </a:lnTo>
                  <a:lnTo>
                    <a:pt x="1822250" y="3701713"/>
                  </a:lnTo>
                  <a:close/>
                  <a:moveTo>
                    <a:pt x="1843133" y="3644928"/>
                  </a:moveTo>
                  <a:lnTo>
                    <a:pt x="1855589" y="3678266"/>
                  </a:lnTo>
                  <a:lnTo>
                    <a:pt x="1829211" y="3702446"/>
                  </a:lnTo>
                  <a:lnTo>
                    <a:pt x="1843133" y="3644928"/>
                  </a:lnTo>
                  <a:close/>
                  <a:moveTo>
                    <a:pt x="1847895" y="3638334"/>
                  </a:moveTo>
                  <a:cubicBezTo>
                    <a:pt x="1848262" y="3637967"/>
                    <a:pt x="1848262" y="3637601"/>
                    <a:pt x="1848628" y="3636869"/>
                  </a:cubicBezTo>
                  <a:cubicBezTo>
                    <a:pt x="1855222" y="3636869"/>
                    <a:pt x="1865847" y="3636869"/>
                    <a:pt x="1877204" y="3636502"/>
                  </a:cubicBezTo>
                  <a:lnTo>
                    <a:pt x="1895155" y="3636136"/>
                  </a:lnTo>
                  <a:lnTo>
                    <a:pt x="1892224" y="3644928"/>
                  </a:lnTo>
                  <a:lnTo>
                    <a:pt x="1860718" y="3673504"/>
                  </a:lnTo>
                  <a:lnTo>
                    <a:pt x="1847895" y="3638334"/>
                  </a:lnTo>
                  <a:close/>
                  <a:moveTo>
                    <a:pt x="1914572" y="3639067"/>
                  </a:moveTo>
                  <a:lnTo>
                    <a:pt x="1931425" y="3645294"/>
                  </a:lnTo>
                  <a:cubicBezTo>
                    <a:pt x="1942048" y="3649324"/>
                    <a:pt x="1952307" y="3652988"/>
                    <a:pt x="1958168" y="3655186"/>
                  </a:cubicBezTo>
                  <a:cubicBezTo>
                    <a:pt x="1958168" y="3655553"/>
                    <a:pt x="1957802" y="3655919"/>
                    <a:pt x="1958168" y="3656651"/>
                  </a:cubicBezTo>
                  <a:lnTo>
                    <a:pt x="1958168" y="3656651"/>
                  </a:lnTo>
                  <a:lnTo>
                    <a:pt x="1934355" y="3685594"/>
                  </a:lnTo>
                  <a:lnTo>
                    <a:pt x="1913839" y="3648225"/>
                  </a:lnTo>
                  <a:lnTo>
                    <a:pt x="1914572" y="3639067"/>
                  </a:lnTo>
                  <a:close/>
                  <a:moveTo>
                    <a:pt x="1960733" y="3664711"/>
                  </a:moveTo>
                  <a:lnTo>
                    <a:pt x="1955238" y="3723695"/>
                  </a:lnTo>
                  <a:lnTo>
                    <a:pt x="1938019" y="3692188"/>
                  </a:lnTo>
                  <a:lnTo>
                    <a:pt x="1960733" y="3664711"/>
                  </a:lnTo>
                  <a:close/>
                  <a:moveTo>
                    <a:pt x="1962198" y="3725160"/>
                  </a:moveTo>
                  <a:lnTo>
                    <a:pt x="1962198" y="3736151"/>
                  </a:lnTo>
                  <a:lnTo>
                    <a:pt x="1961465" y="3734685"/>
                  </a:lnTo>
                  <a:lnTo>
                    <a:pt x="1962198" y="3725160"/>
                  </a:lnTo>
                  <a:close/>
                  <a:moveTo>
                    <a:pt x="1968793" y="3687059"/>
                  </a:moveTo>
                  <a:lnTo>
                    <a:pt x="1990408" y="3787441"/>
                  </a:lnTo>
                  <a:lnTo>
                    <a:pt x="1969159" y="3748607"/>
                  </a:lnTo>
                  <a:lnTo>
                    <a:pt x="1968793" y="3687059"/>
                  </a:lnTo>
                  <a:close/>
                  <a:moveTo>
                    <a:pt x="2377279" y="3610857"/>
                  </a:moveTo>
                  <a:cubicBezTo>
                    <a:pt x="2377279" y="3610857"/>
                    <a:pt x="2377645" y="3610857"/>
                    <a:pt x="2378011" y="3610491"/>
                  </a:cubicBezTo>
                  <a:lnTo>
                    <a:pt x="2387903" y="3609025"/>
                  </a:lnTo>
                  <a:cubicBezTo>
                    <a:pt x="2390468" y="3608659"/>
                    <a:pt x="2392666" y="3608293"/>
                    <a:pt x="2394864" y="3607926"/>
                  </a:cubicBezTo>
                  <a:lnTo>
                    <a:pt x="2366655" y="3687792"/>
                  </a:lnTo>
                  <a:lnTo>
                    <a:pt x="2377279" y="3610857"/>
                  </a:lnTo>
                  <a:close/>
                  <a:moveTo>
                    <a:pt x="2382774" y="3593638"/>
                  </a:moveTo>
                  <a:lnTo>
                    <a:pt x="2407687" y="3523298"/>
                  </a:lnTo>
                  <a:lnTo>
                    <a:pt x="2396696" y="3598767"/>
                  </a:lnTo>
                  <a:lnTo>
                    <a:pt x="2382774" y="3593638"/>
                  </a:lnTo>
                  <a:close/>
                  <a:moveTo>
                    <a:pt x="2376546" y="3591440"/>
                  </a:moveTo>
                  <a:lnTo>
                    <a:pt x="2194101" y="3529892"/>
                  </a:lnTo>
                  <a:cubicBezTo>
                    <a:pt x="2193735" y="3528794"/>
                    <a:pt x="2193369" y="3527694"/>
                    <a:pt x="2192269" y="3526595"/>
                  </a:cubicBezTo>
                  <a:lnTo>
                    <a:pt x="2225974" y="3433175"/>
                  </a:lnTo>
                  <a:lnTo>
                    <a:pt x="2411716" y="3491791"/>
                  </a:lnTo>
                  <a:lnTo>
                    <a:pt x="2376546" y="3591440"/>
                  </a:lnTo>
                  <a:close/>
                  <a:moveTo>
                    <a:pt x="2235866" y="3277107"/>
                  </a:moveTo>
                  <a:cubicBezTo>
                    <a:pt x="2238064" y="3276375"/>
                    <a:pt x="2239529" y="3274909"/>
                    <a:pt x="2240628" y="3273077"/>
                  </a:cubicBezTo>
                  <a:cubicBezTo>
                    <a:pt x="2241361" y="3270879"/>
                    <a:pt x="2241361" y="3268681"/>
                    <a:pt x="2240628" y="3266483"/>
                  </a:cubicBezTo>
                  <a:cubicBezTo>
                    <a:pt x="2239896" y="3264285"/>
                    <a:pt x="2238064" y="3262819"/>
                    <a:pt x="2236232" y="3261720"/>
                  </a:cubicBezTo>
                  <a:cubicBezTo>
                    <a:pt x="2234034" y="3260621"/>
                    <a:pt x="2231469" y="3260621"/>
                    <a:pt x="2229638" y="3261720"/>
                  </a:cubicBezTo>
                  <a:cubicBezTo>
                    <a:pt x="2225974" y="3258423"/>
                    <a:pt x="2221212" y="3254393"/>
                    <a:pt x="2216449" y="3249997"/>
                  </a:cubicBezTo>
                  <a:lnTo>
                    <a:pt x="2209122" y="3243403"/>
                  </a:lnTo>
                  <a:lnTo>
                    <a:pt x="2385339" y="3292128"/>
                  </a:lnTo>
                  <a:lnTo>
                    <a:pt x="2227806" y="3421085"/>
                  </a:lnTo>
                  <a:lnTo>
                    <a:pt x="2235866" y="3277107"/>
                  </a:lnTo>
                  <a:close/>
                  <a:moveTo>
                    <a:pt x="2189338" y="3230580"/>
                  </a:moveTo>
                  <a:lnTo>
                    <a:pt x="2109839" y="3202004"/>
                  </a:lnTo>
                  <a:lnTo>
                    <a:pt x="2180913" y="3145219"/>
                  </a:lnTo>
                  <a:lnTo>
                    <a:pt x="2191170" y="3229115"/>
                  </a:lnTo>
                  <a:cubicBezTo>
                    <a:pt x="2190071" y="3229481"/>
                    <a:pt x="2189705" y="3230214"/>
                    <a:pt x="2189338" y="3230580"/>
                  </a:cubicBezTo>
                  <a:lnTo>
                    <a:pt x="2189338" y="3230580"/>
                  </a:lnTo>
                  <a:close/>
                  <a:moveTo>
                    <a:pt x="2197032" y="3132763"/>
                  </a:moveTo>
                  <a:lnTo>
                    <a:pt x="2254184" y="3089167"/>
                  </a:lnTo>
                  <a:lnTo>
                    <a:pt x="2257481" y="3086602"/>
                  </a:lnTo>
                  <a:lnTo>
                    <a:pt x="2293383" y="3118109"/>
                  </a:lnTo>
                  <a:cubicBezTo>
                    <a:pt x="2293383" y="3118109"/>
                    <a:pt x="2293383" y="3118109"/>
                    <a:pt x="2293017" y="3118476"/>
                  </a:cubicBezTo>
                  <a:cubicBezTo>
                    <a:pt x="2291552" y="3123604"/>
                    <a:pt x="2294116" y="3129100"/>
                    <a:pt x="2299245" y="3130931"/>
                  </a:cubicBezTo>
                  <a:cubicBezTo>
                    <a:pt x="2300344" y="3131298"/>
                    <a:pt x="2301444" y="3131298"/>
                    <a:pt x="2302176" y="3131298"/>
                  </a:cubicBezTo>
                  <a:cubicBezTo>
                    <a:pt x="2304740" y="3131298"/>
                    <a:pt x="2307305" y="3129833"/>
                    <a:pt x="2308771" y="3128001"/>
                  </a:cubicBezTo>
                  <a:lnTo>
                    <a:pt x="2312068" y="3129466"/>
                  </a:lnTo>
                  <a:lnTo>
                    <a:pt x="2313533" y="3225451"/>
                  </a:lnTo>
                  <a:lnTo>
                    <a:pt x="2196666" y="3136060"/>
                  </a:lnTo>
                  <a:cubicBezTo>
                    <a:pt x="2196666" y="3135694"/>
                    <a:pt x="2197399" y="3135328"/>
                    <a:pt x="2197399" y="3134595"/>
                  </a:cubicBezTo>
                  <a:cubicBezTo>
                    <a:pt x="2197399" y="3133862"/>
                    <a:pt x="2197032" y="3133130"/>
                    <a:pt x="2197032" y="3132763"/>
                  </a:cubicBezTo>
                  <a:lnTo>
                    <a:pt x="2197032" y="3132763"/>
                  </a:lnTo>
                  <a:close/>
                  <a:moveTo>
                    <a:pt x="2319028" y="3132031"/>
                  </a:moveTo>
                  <a:lnTo>
                    <a:pt x="2378744" y="3156943"/>
                  </a:lnTo>
                  <a:cubicBezTo>
                    <a:pt x="2378378" y="3157309"/>
                    <a:pt x="2378011" y="3157675"/>
                    <a:pt x="2378011" y="3158042"/>
                  </a:cubicBezTo>
                  <a:lnTo>
                    <a:pt x="2320494" y="3223253"/>
                  </a:lnTo>
                  <a:lnTo>
                    <a:pt x="2319028" y="3132031"/>
                  </a:lnTo>
                  <a:close/>
                  <a:moveTo>
                    <a:pt x="2319028" y="3124703"/>
                  </a:moveTo>
                  <a:lnTo>
                    <a:pt x="2318662" y="3108584"/>
                  </a:lnTo>
                  <a:cubicBezTo>
                    <a:pt x="2327455" y="3099059"/>
                    <a:pt x="2339911" y="3085870"/>
                    <a:pt x="2352000" y="3072681"/>
                  </a:cubicBezTo>
                  <a:lnTo>
                    <a:pt x="2362991" y="3060958"/>
                  </a:lnTo>
                  <a:lnTo>
                    <a:pt x="2423440" y="3084404"/>
                  </a:lnTo>
                  <a:lnTo>
                    <a:pt x="2430400" y="3099059"/>
                  </a:lnTo>
                  <a:lnTo>
                    <a:pt x="2383874" y="3151814"/>
                  </a:lnTo>
                  <a:lnTo>
                    <a:pt x="2319028" y="3124703"/>
                  </a:lnTo>
                  <a:close/>
                  <a:moveTo>
                    <a:pt x="2433332" y="3105653"/>
                  </a:moveTo>
                  <a:lnTo>
                    <a:pt x="2471799" y="3188449"/>
                  </a:lnTo>
                  <a:lnTo>
                    <a:pt x="2390468" y="3154378"/>
                  </a:lnTo>
                  <a:lnTo>
                    <a:pt x="2433332" y="3105653"/>
                  </a:lnTo>
                  <a:close/>
                  <a:moveTo>
                    <a:pt x="2478759" y="3186984"/>
                  </a:moveTo>
                  <a:lnTo>
                    <a:pt x="2438094" y="3100158"/>
                  </a:lnTo>
                  <a:lnTo>
                    <a:pt x="2440659" y="3097227"/>
                  </a:lnTo>
                  <a:cubicBezTo>
                    <a:pt x="2441757" y="3097593"/>
                    <a:pt x="2442490" y="3098326"/>
                    <a:pt x="2443589" y="3098326"/>
                  </a:cubicBezTo>
                  <a:cubicBezTo>
                    <a:pt x="2446154" y="3098326"/>
                    <a:pt x="2448718" y="3097227"/>
                    <a:pt x="2450550" y="3095395"/>
                  </a:cubicBezTo>
                  <a:cubicBezTo>
                    <a:pt x="2454214" y="3091731"/>
                    <a:pt x="2454214" y="3085504"/>
                    <a:pt x="2450550" y="3081473"/>
                  </a:cubicBezTo>
                  <a:cubicBezTo>
                    <a:pt x="2450550" y="3081473"/>
                    <a:pt x="2450184" y="3081473"/>
                    <a:pt x="2450184" y="3081473"/>
                  </a:cubicBezTo>
                  <a:lnTo>
                    <a:pt x="2468502" y="3037511"/>
                  </a:lnTo>
                  <a:lnTo>
                    <a:pt x="2542871" y="3052898"/>
                  </a:lnTo>
                  <a:cubicBezTo>
                    <a:pt x="2543238" y="3053630"/>
                    <a:pt x="2543604" y="3054730"/>
                    <a:pt x="2543971" y="3055462"/>
                  </a:cubicBezTo>
                  <a:lnTo>
                    <a:pt x="2478759" y="3186984"/>
                  </a:lnTo>
                  <a:close/>
                  <a:moveTo>
                    <a:pt x="2652046" y="3077077"/>
                  </a:moveTo>
                  <a:lnTo>
                    <a:pt x="2593429" y="3137526"/>
                  </a:lnTo>
                  <a:cubicBezTo>
                    <a:pt x="2592696" y="3137160"/>
                    <a:pt x="2591963" y="3137160"/>
                    <a:pt x="2591231" y="3136793"/>
                  </a:cubicBezTo>
                  <a:lnTo>
                    <a:pt x="2563754" y="3056928"/>
                  </a:lnTo>
                  <a:lnTo>
                    <a:pt x="2652046" y="3077077"/>
                  </a:lnTo>
                  <a:close/>
                  <a:moveTo>
                    <a:pt x="2577309" y="3167201"/>
                  </a:moveTo>
                  <a:cubicBezTo>
                    <a:pt x="2574745" y="3173062"/>
                    <a:pt x="2572180" y="3179291"/>
                    <a:pt x="2570348" y="3183687"/>
                  </a:cubicBezTo>
                  <a:cubicBezTo>
                    <a:pt x="2568150" y="3183687"/>
                    <a:pt x="2565952" y="3184786"/>
                    <a:pt x="2564120" y="3186251"/>
                  </a:cubicBezTo>
                  <a:cubicBezTo>
                    <a:pt x="2562655" y="3188083"/>
                    <a:pt x="2561922" y="3190281"/>
                    <a:pt x="2562288" y="3192479"/>
                  </a:cubicBezTo>
                  <a:cubicBezTo>
                    <a:pt x="2562655" y="3194677"/>
                    <a:pt x="2563388" y="3196875"/>
                    <a:pt x="2565219" y="3198341"/>
                  </a:cubicBezTo>
                  <a:cubicBezTo>
                    <a:pt x="2566685" y="3199440"/>
                    <a:pt x="2568516" y="3200173"/>
                    <a:pt x="2570715" y="3200173"/>
                  </a:cubicBezTo>
                  <a:cubicBezTo>
                    <a:pt x="2571081" y="3200173"/>
                    <a:pt x="2571081" y="3199806"/>
                    <a:pt x="2571447" y="3199806"/>
                  </a:cubicBezTo>
                  <a:lnTo>
                    <a:pt x="2606984" y="3263186"/>
                  </a:lnTo>
                  <a:cubicBezTo>
                    <a:pt x="2621272" y="3288831"/>
                    <a:pt x="2635926" y="3314476"/>
                    <a:pt x="2642520" y="3326199"/>
                  </a:cubicBezTo>
                  <a:lnTo>
                    <a:pt x="2444688" y="3279305"/>
                  </a:lnTo>
                  <a:lnTo>
                    <a:pt x="2581705" y="3158408"/>
                  </a:lnTo>
                  <a:lnTo>
                    <a:pt x="2577309" y="3167201"/>
                  </a:lnTo>
                  <a:close/>
                  <a:moveTo>
                    <a:pt x="2578408" y="3548943"/>
                  </a:moveTo>
                  <a:lnTo>
                    <a:pt x="2567784" y="3559201"/>
                  </a:lnTo>
                  <a:lnTo>
                    <a:pt x="2538109" y="3515238"/>
                  </a:lnTo>
                  <a:lnTo>
                    <a:pt x="2525653" y="3496920"/>
                  </a:lnTo>
                  <a:lnTo>
                    <a:pt x="2578408" y="3548943"/>
                  </a:lnTo>
                  <a:close/>
                  <a:moveTo>
                    <a:pt x="2580606" y="3564330"/>
                  </a:moveTo>
                  <a:lnTo>
                    <a:pt x="2589399" y="3561766"/>
                  </a:lnTo>
                  <a:cubicBezTo>
                    <a:pt x="2589765" y="3562132"/>
                    <a:pt x="2590498" y="3562132"/>
                    <a:pt x="2591231" y="3562498"/>
                  </a:cubicBezTo>
                  <a:lnTo>
                    <a:pt x="2621272" y="3606827"/>
                  </a:lnTo>
                  <a:lnTo>
                    <a:pt x="2633728" y="3624779"/>
                  </a:lnTo>
                  <a:lnTo>
                    <a:pt x="2614311" y="3605728"/>
                  </a:lnTo>
                  <a:lnTo>
                    <a:pt x="2574012" y="3566162"/>
                  </a:lnTo>
                  <a:lnTo>
                    <a:pt x="2580606" y="3564330"/>
                  </a:lnTo>
                  <a:close/>
                  <a:moveTo>
                    <a:pt x="2991291" y="3450760"/>
                  </a:moveTo>
                  <a:lnTo>
                    <a:pt x="3018035" y="3506446"/>
                  </a:lnTo>
                  <a:lnTo>
                    <a:pt x="3015837" y="3550775"/>
                  </a:lnTo>
                  <a:lnTo>
                    <a:pt x="2991291" y="3450760"/>
                  </a:lnTo>
                  <a:close/>
                  <a:moveTo>
                    <a:pt x="3014005" y="3482633"/>
                  </a:moveTo>
                  <a:lnTo>
                    <a:pt x="3018767" y="3490693"/>
                  </a:lnTo>
                  <a:lnTo>
                    <a:pt x="3018767" y="3492524"/>
                  </a:lnTo>
                  <a:lnTo>
                    <a:pt x="3014005" y="3482633"/>
                  </a:lnTo>
                  <a:close/>
                  <a:moveTo>
                    <a:pt x="2988726" y="3427679"/>
                  </a:moveTo>
                  <a:lnTo>
                    <a:pt x="3020965" y="3442333"/>
                  </a:lnTo>
                  <a:lnTo>
                    <a:pt x="3019133" y="3478236"/>
                  </a:lnTo>
                  <a:lnTo>
                    <a:pt x="2988726" y="3427679"/>
                  </a:lnTo>
                  <a:close/>
                  <a:moveTo>
                    <a:pt x="2987261" y="3419620"/>
                  </a:moveTo>
                  <a:lnTo>
                    <a:pt x="2987261" y="3419620"/>
                  </a:lnTo>
                  <a:cubicBezTo>
                    <a:pt x="2987261" y="3419620"/>
                    <a:pt x="2986894" y="3418887"/>
                    <a:pt x="2986528" y="3418520"/>
                  </a:cubicBezTo>
                  <a:cubicBezTo>
                    <a:pt x="2990924" y="3413758"/>
                    <a:pt x="2998618" y="3406065"/>
                    <a:pt x="3006311" y="3398005"/>
                  </a:cubicBezTo>
                  <a:lnTo>
                    <a:pt x="3018767" y="3384816"/>
                  </a:lnTo>
                  <a:lnTo>
                    <a:pt x="3023164" y="3393242"/>
                  </a:lnTo>
                  <a:lnTo>
                    <a:pt x="3020965" y="3435739"/>
                  </a:lnTo>
                  <a:lnTo>
                    <a:pt x="2987261" y="3419620"/>
                  </a:lnTo>
                  <a:close/>
                  <a:moveTo>
                    <a:pt x="3035253" y="3373093"/>
                  </a:moveTo>
                  <a:lnTo>
                    <a:pt x="3051739" y="3365766"/>
                  </a:lnTo>
                  <a:cubicBezTo>
                    <a:pt x="3061997" y="3361369"/>
                    <a:pt x="3071522" y="3356607"/>
                    <a:pt x="3077384" y="3354042"/>
                  </a:cubicBezTo>
                  <a:cubicBezTo>
                    <a:pt x="3077750" y="3354408"/>
                    <a:pt x="3078483" y="3354408"/>
                    <a:pt x="3078850" y="3354775"/>
                  </a:cubicBezTo>
                  <a:lnTo>
                    <a:pt x="3082513" y="3392509"/>
                  </a:lnTo>
                  <a:lnTo>
                    <a:pt x="3041848" y="3380786"/>
                  </a:lnTo>
                  <a:lnTo>
                    <a:pt x="3035253" y="3373093"/>
                  </a:lnTo>
                  <a:close/>
                  <a:moveTo>
                    <a:pt x="3085810" y="3358438"/>
                  </a:moveTo>
                  <a:lnTo>
                    <a:pt x="3123545" y="3403866"/>
                  </a:lnTo>
                  <a:lnTo>
                    <a:pt x="3089108" y="3393975"/>
                  </a:lnTo>
                  <a:lnTo>
                    <a:pt x="3085810" y="3358438"/>
                  </a:lnTo>
                  <a:close/>
                  <a:moveTo>
                    <a:pt x="3129407" y="3399836"/>
                  </a:moveTo>
                  <a:lnTo>
                    <a:pt x="3137100" y="3407530"/>
                  </a:lnTo>
                  <a:lnTo>
                    <a:pt x="3135268" y="3407163"/>
                  </a:lnTo>
                  <a:lnTo>
                    <a:pt x="3129407" y="3399836"/>
                  </a:lnTo>
                  <a:close/>
                  <a:moveTo>
                    <a:pt x="3147725" y="3408263"/>
                  </a:moveTo>
                  <a:lnTo>
                    <a:pt x="3107425" y="3368696"/>
                  </a:lnTo>
                  <a:lnTo>
                    <a:pt x="3145893" y="3393608"/>
                  </a:lnTo>
                  <a:lnTo>
                    <a:pt x="3193152" y="3424016"/>
                  </a:lnTo>
                  <a:lnTo>
                    <a:pt x="3151021" y="3411560"/>
                  </a:lnTo>
                  <a:lnTo>
                    <a:pt x="3147725" y="3408263"/>
                  </a:lnTo>
                  <a:close/>
                  <a:moveTo>
                    <a:pt x="3342625" y="3026154"/>
                  </a:moveTo>
                  <a:cubicBezTo>
                    <a:pt x="3342625" y="3025788"/>
                    <a:pt x="3342625" y="3025055"/>
                    <a:pt x="3342625" y="3024688"/>
                  </a:cubicBezTo>
                  <a:lnTo>
                    <a:pt x="3348121" y="3016995"/>
                  </a:lnTo>
                  <a:cubicBezTo>
                    <a:pt x="3349586" y="3014797"/>
                    <a:pt x="3351052" y="3012965"/>
                    <a:pt x="3352151" y="3011133"/>
                  </a:cubicBezTo>
                  <a:lnTo>
                    <a:pt x="3388786" y="3087702"/>
                  </a:lnTo>
                  <a:lnTo>
                    <a:pt x="3342625" y="3026154"/>
                  </a:lnTo>
                  <a:close/>
                  <a:moveTo>
                    <a:pt x="3334199" y="3009668"/>
                  </a:moveTo>
                  <a:lnTo>
                    <a:pt x="3301960" y="2942258"/>
                  </a:lnTo>
                  <a:lnTo>
                    <a:pt x="3347388" y="3003074"/>
                  </a:lnTo>
                  <a:lnTo>
                    <a:pt x="3334199" y="3009668"/>
                  </a:lnTo>
                  <a:close/>
                  <a:moveTo>
                    <a:pt x="3006678" y="2889503"/>
                  </a:moveTo>
                  <a:cubicBezTo>
                    <a:pt x="3007777" y="2887305"/>
                    <a:pt x="3007777" y="2885107"/>
                    <a:pt x="3007044" y="2882909"/>
                  </a:cubicBezTo>
                  <a:cubicBezTo>
                    <a:pt x="3005212" y="2878513"/>
                    <a:pt x="3000449" y="2876314"/>
                    <a:pt x="2996053" y="2878146"/>
                  </a:cubicBezTo>
                  <a:cubicBezTo>
                    <a:pt x="2993855" y="2878879"/>
                    <a:pt x="2992390" y="2880711"/>
                    <a:pt x="2991291" y="2882543"/>
                  </a:cubicBezTo>
                  <a:cubicBezTo>
                    <a:pt x="2991291" y="2882543"/>
                    <a:pt x="2991291" y="2882909"/>
                    <a:pt x="2991291" y="2882909"/>
                  </a:cubicBezTo>
                  <a:cubicBezTo>
                    <a:pt x="2986528" y="2883275"/>
                    <a:pt x="2980300" y="2883641"/>
                    <a:pt x="2973706" y="2884008"/>
                  </a:cubicBezTo>
                  <a:lnTo>
                    <a:pt x="2963814" y="2884741"/>
                  </a:lnTo>
                  <a:lnTo>
                    <a:pt x="3122812" y="2794617"/>
                  </a:lnTo>
                  <a:lnTo>
                    <a:pt x="3102663" y="2997212"/>
                  </a:lnTo>
                  <a:lnTo>
                    <a:pt x="3006678" y="2889503"/>
                  </a:lnTo>
                  <a:close/>
                  <a:moveTo>
                    <a:pt x="2940734" y="2889503"/>
                  </a:moveTo>
                  <a:lnTo>
                    <a:pt x="2864532" y="2925406"/>
                  </a:lnTo>
                  <a:lnTo>
                    <a:pt x="2874790" y="2835283"/>
                  </a:lnTo>
                  <a:lnTo>
                    <a:pt x="2941100" y="2887305"/>
                  </a:lnTo>
                  <a:cubicBezTo>
                    <a:pt x="2940367" y="2888038"/>
                    <a:pt x="2940367" y="2889137"/>
                    <a:pt x="2940734" y="2889503"/>
                  </a:cubicBezTo>
                  <a:lnTo>
                    <a:pt x="2940734" y="2889503"/>
                  </a:lnTo>
                  <a:close/>
                  <a:moveTo>
                    <a:pt x="2876988" y="2814767"/>
                  </a:moveTo>
                  <a:lnTo>
                    <a:pt x="2886879" y="2739298"/>
                  </a:lnTo>
                  <a:lnTo>
                    <a:pt x="2934505" y="2736367"/>
                  </a:lnTo>
                  <a:cubicBezTo>
                    <a:pt x="2934505" y="2736367"/>
                    <a:pt x="2934505" y="2736733"/>
                    <a:pt x="2934505" y="2736733"/>
                  </a:cubicBezTo>
                  <a:cubicBezTo>
                    <a:pt x="2936337" y="2740030"/>
                    <a:pt x="2939635" y="2742228"/>
                    <a:pt x="2943298" y="2742228"/>
                  </a:cubicBezTo>
                  <a:cubicBezTo>
                    <a:pt x="2944764" y="2742228"/>
                    <a:pt x="2946229" y="2741862"/>
                    <a:pt x="2947694" y="2741130"/>
                  </a:cubicBezTo>
                  <a:cubicBezTo>
                    <a:pt x="2949893" y="2740030"/>
                    <a:pt x="2951724" y="2737832"/>
                    <a:pt x="2952457" y="2735634"/>
                  </a:cubicBezTo>
                  <a:cubicBezTo>
                    <a:pt x="2952823" y="2734535"/>
                    <a:pt x="2952091" y="2733436"/>
                    <a:pt x="2952091" y="2732703"/>
                  </a:cubicBezTo>
                  <a:lnTo>
                    <a:pt x="2955754" y="2731238"/>
                  </a:lnTo>
                  <a:lnTo>
                    <a:pt x="3024629" y="2797915"/>
                  </a:lnTo>
                  <a:lnTo>
                    <a:pt x="2878820" y="2817331"/>
                  </a:lnTo>
                  <a:cubicBezTo>
                    <a:pt x="2878087" y="2816232"/>
                    <a:pt x="2877354" y="2815499"/>
                    <a:pt x="2876988" y="2814767"/>
                  </a:cubicBezTo>
                  <a:lnTo>
                    <a:pt x="2876988" y="2814767"/>
                  </a:lnTo>
                  <a:close/>
                  <a:moveTo>
                    <a:pt x="2962715" y="2727940"/>
                  </a:moveTo>
                  <a:lnTo>
                    <a:pt x="3022797" y="2703028"/>
                  </a:lnTo>
                  <a:lnTo>
                    <a:pt x="3028292" y="2791320"/>
                  </a:lnTo>
                  <a:lnTo>
                    <a:pt x="2962715" y="2727940"/>
                  </a:lnTo>
                  <a:close/>
                  <a:moveTo>
                    <a:pt x="2957220" y="2722812"/>
                  </a:moveTo>
                  <a:lnTo>
                    <a:pt x="2945496" y="2711454"/>
                  </a:lnTo>
                  <a:lnTo>
                    <a:pt x="2942932" y="2646610"/>
                  </a:lnTo>
                  <a:lnTo>
                    <a:pt x="3002281" y="2620232"/>
                  </a:lnTo>
                  <a:lnTo>
                    <a:pt x="3017668" y="2625728"/>
                  </a:lnTo>
                  <a:lnTo>
                    <a:pt x="3022064" y="2695701"/>
                  </a:lnTo>
                  <a:lnTo>
                    <a:pt x="2957220" y="2722812"/>
                  </a:lnTo>
                  <a:close/>
                  <a:moveTo>
                    <a:pt x="3024996" y="2628658"/>
                  </a:moveTo>
                  <a:lnTo>
                    <a:pt x="3110722" y="2659798"/>
                  </a:lnTo>
                  <a:lnTo>
                    <a:pt x="3029025" y="2693503"/>
                  </a:lnTo>
                  <a:lnTo>
                    <a:pt x="3024996" y="2628658"/>
                  </a:lnTo>
                  <a:close/>
                  <a:moveTo>
                    <a:pt x="3024263" y="2621331"/>
                  </a:moveTo>
                  <a:lnTo>
                    <a:pt x="3023896" y="2617301"/>
                  </a:lnTo>
                  <a:cubicBezTo>
                    <a:pt x="3027194" y="2615836"/>
                    <a:pt x="3029392" y="2612905"/>
                    <a:pt x="3029758" y="2609242"/>
                  </a:cubicBezTo>
                  <a:cubicBezTo>
                    <a:pt x="3029758" y="2603746"/>
                    <a:pt x="3025362" y="2599350"/>
                    <a:pt x="3020233" y="2599350"/>
                  </a:cubicBezTo>
                  <a:cubicBezTo>
                    <a:pt x="3020233" y="2599350"/>
                    <a:pt x="3020233" y="2599350"/>
                    <a:pt x="3020233" y="2599350"/>
                  </a:cubicBezTo>
                  <a:lnTo>
                    <a:pt x="3019866" y="2599350"/>
                  </a:lnTo>
                  <a:lnTo>
                    <a:pt x="3001915" y="2555387"/>
                  </a:lnTo>
                  <a:lnTo>
                    <a:pt x="3005579" y="2553189"/>
                  </a:lnTo>
                  <a:lnTo>
                    <a:pt x="3064928" y="2513622"/>
                  </a:lnTo>
                  <a:cubicBezTo>
                    <a:pt x="3066027" y="2513989"/>
                    <a:pt x="3067126" y="2514355"/>
                    <a:pt x="3068225" y="2514355"/>
                  </a:cubicBezTo>
                  <a:lnTo>
                    <a:pt x="3114753" y="2653570"/>
                  </a:lnTo>
                  <a:lnTo>
                    <a:pt x="3024263" y="2621331"/>
                  </a:lnTo>
                  <a:close/>
                  <a:moveTo>
                    <a:pt x="3170072" y="2570041"/>
                  </a:moveTo>
                  <a:cubicBezTo>
                    <a:pt x="3172636" y="2576270"/>
                    <a:pt x="3174835" y="2582131"/>
                    <a:pt x="3176666" y="2586527"/>
                  </a:cubicBezTo>
                  <a:cubicBezTo>
                    <a:pt x="3175201" y="2588359"/>
                    <a:pt x="3174102" y="2590557"/>
                    <a:pt x="3174468" y="2592756"/>
                  </a:cubicBezTo>
                  <a:cubicBezTo>
                    <a:pt x="3174835" y="2597152"/>
                    <a:pt x="3178498" y="2600449"/>
                    <a:pt x="3182895" y="2600449"/>
                  </a:cubicBezTo>
                  <a:lnTo>
                    <a:pt x="3183627" y="2600449"/>
                  </a:lnTo>
                  <a:cubicBezTo>
                    <a:pt x="3185825" y="2600083"/>
                    <a:pt x="3188024" y="2599350"/>
                    <a:pt x="3189489" y="2597518"/>
                  </a:cubicBezTo>
                  <a:lnTo>
                    <a:pt x="3189489" y="2597518"/>
                  </a:lnTo>
                  <a:lnTo>
                    <a:pt x="3328704" y="2636718"/>
                  </a:lnTo>
                  <a:lnTo>
                    <a:pt x="3155418" y="2743694"/>
                  </a:lnTo>
                  <a:lnTo>
                    <a:pt x="3166775" y="2561249"/>
                  </a:lnTo>
                  <a:lnTo>
                    <a:pt x="3170072" y="2570041"/>
                  </a:lnTo>
                  <a:close/>
                  <a:moveTo>
                    <a:pt x="3439343" y="2637451"/>
                  </a:moveTo>
                  <a:cubicBezTo>
                    <a:pt x="3440076" y="2638550"/>
                    <a:pt x="3440809" y="2639649"/>
                    <a:pt x="3441908" y="2640015"/>
                  </a:cubicBezTo>
                  <a:lnTo>
                    <a:pt x="3440809" y="2832718"/>
                  </a:lnTo>
                  <a:lnTo>
                    <a:pt x="3335298" y="2833451"/>
                  </a:lnTo>
                  <a:lnTo>
                    <a:pt x="3340427" y="2638550"/>
                  </a:lnTo>
                  <a:lnTo>
                    <a:pt x="3439343" y="2637451"/>
                  </a:lnTo>
                  <a:close/>
                  <a:moveTo>
                    <a:pt x="3440809" y="2839313"/>
                  </a:moveTo>
                  <a:lnTo>
                    <a:pt x="3440809" y="2854333"/>
                  </a:lnTo>
                  <a:lnTo>
                    <a:pt x="3366072" y="2840045"/>
                  </a:lnTo>
                  <a:lnTo>
                    <a:pt x="3440809" y="2839313"/>
                  </a:lnTo>
                  <a:close/>
                  <a:moveTo>
                    <a:pt x="3453265" y="2848471"/>
                  </a:moveTo>
                  <a:lnTo>
                    <a:pt x="3457661" y="2840412"/>
                  </a:lnTo>
                  <a:cubicBezTo>
                    <a:pt x="3458027" y="2840412"/>
                    <a:pt x="3458760" y="2840045"/>
                    <a:pt x="3459127" y="2839679"/>
                  </a:cubicBezTo>
                  <a:lnTo>
                    <a:pt x="3534596" y="2853967"/>
                  </a:lnTo>
                  <a:lnTo>
                    <a:pt x="3449968" y="2854700"/>
                  </a:lnTo>
                  <a:cubicBezTo>
                    <a:pt x="3450700" y="2853234"/>
                    <a:pt x="3451800" y="2851036"/>
                    <a:pt x="3453265" y="2848471"/>
                  </a:cubicBezTo>
                  <a:lnTo>
                    <a:pt x="3453265" y="2848471"/>
                  </a:lnTo>
                  <a:close/>
                  <a:moveTo>
                    <a:pt x="3703486" y="2501899"/>
                  </a:moveTo>
                  <a:lnTo>
                    <a:pt x="3663919" y="2478086"/>
                  </a:lnTo>
                  <a:lnTo>
                    <a:pt x="3721803" y="2498236"/>
                  </a:lnTo>
                  <a:lnTo>
                    <a:pt x="3751112" y="2530841"/>
                  </a:lnTo>
                  <a:lnTo>
                    <a:pt x="3703486" y="2501899"/>
                  </a:lnTo>
                  <a:close/>
                  <a:moveTo>
                    <a:pt x="3702020" y="2484314"/>
                  </a:moveTo>
                  <a:lnTo>
                    <a:pt x="3711179" y="2486513"/>
                  </a:lnTo>
                  <a:lnTo>
                    <a:pt x="3712278" y="2487978"/>
                  </a:lnTo>
                  <a:lnTo>
                    <a:pt x="3702020" y="2484314"/>
                  </a:lnTo>
                  <a:close/>
                  <a:moveTo>
                    <a:pt x="3645235" y="2463432"/>
                  </a:moveTo>
                  <a:lnTo>
                    <a:pt x="3678573" y="2450976"/>
                  </a:lnTo>
                  <a:lnTo>
                    <a:pt x="3702753" y="2477354"/>
                  </a:lnTo>
                  <a:lnTo>
                    <a:pt x="3645235" y="2463432"/>
                  </a:lnTo>
                  <a:close/>
                  <a:moveTo>
                    <a:pt x="3638274" y="2458669"/>
                  </a:moveTo>
                  <a:cubicBezTo>
                    <a:pt x="3637908" y="2458303"/>
                    <a:pt x="3637542" y="2458303"/>
                    <a:pt x="3637175" y="2458303"/>
                  </a:cubicBezTo>
                  <a:cubicBezTo>
                    <a:pt x="3637175" y="2451709"/>
                    <a:pt x="3637175" y="2440718"/>
                    <a:pt x="3636809" y="2429727"/>
                  </a:cubicBezTo>
                  <a:lnTo>
                    <a:pt x="3636442" y="2411776"/>
                  </a:lnTo>
                  <a:lnTo>
                    <a:pt x="3645235" y="2414706"/>
                  </a:lnTo>
                  <a:lnTo>
                    <a:pt x="3673811" y="2446213"/>
                  </a:lnTo>
                  <a:lnTo>
                    <a:pt x="3638274" y="2458669"/>
                  </a:lnTo>
                  <a:close/>
                  <a:moveTo>
                    <a:pt x="3639373" y="2391993"/>
                  </a:moveTo>
                  <a:cubicBezTo>
                    <a:pt x="3641205" y="2386864"/>
                    <a:pt x="3643403" y="2381002"/>
                    <a:pt x="3645601" y="2375140"/>
                  </a:cubicBezTo>
                  <a:cubicBezTo>
                    <a:pt x="3649632" y="2364516"/>
                    <a:pt x="3653295" y="2354625"/>
                    <a:pt x="3655493" y="2348396"/>
                  </a:cubicBezTo>
                  <a:cubicBezTo>
                    <a:pt x="3655859" y="2348396"/>
                    <a:pt x="3656226" y="2348030"/>
                    <a:pt x="3656959" y="2348030"/>
                  </a:cubicBezTo>
                  <a:lnTo>
                    <a:pt x="3686267" y="2372209"/>
                  </a:lnTo>
                  <a:lnTo>
                    <a:pt x="3648899" y="2392725"/>
                  </a:lnTo>
                  <a:lnTo>
                    <a:pt x="3639373" y="2391993"/>
                  </a:lnTo>
                  <a:close/>
                  <a:moveTo>
                    <a:pt x="3665018" y="2345832"/>
                  </a:moveTo>
                  <a:lnTo>
                    <a:pt x="3724001" y="2351327"/>
                  </a:lnTo>
                  <a:lnTo>
                    <a:pt x="3692495" y="2368546"/>
                  </a:lnTo>
                  <a:lnTo>
                    <a:pt x="3665018" y="2345832"/>
                  </a:lnTo>
                  <a:close/>
                  <a:moveTo>
                    <a:pt x="3725101" y="2344366"/>
                  </a:moveTo>
                  <a:lnTo>
                    <a:pt x="3736458" y="2344366"/>
                  </a:lnTo>
                  <a:lnTo>
                    <a:pt x="3734626" y="2345099"/>
                  </a:lnTo>
                  <a:lnTo>
                    <a:pt x="3725101" y="2344366"/>
                  </a:lnTo>
                  <a:close/>
                  <a:moveTo>
                    <a:pt x="3687000" y="2337772"/>
                  </a:moveTo>
                  <a:lnTo>
                    <a:pt x="3787381" y="2316157"/>
                  </a:lnTo>
                  <a:lnTo>
                    <a:pt x="3748547" y="2337406"/>
                  </a:lnTo>
                  <a:lnTo>
                    <a:pt x="3687000" y="2337772"/>
                  </a:lnTo>
                  <a:close/>
                  <a:moveTo>
                    <a:pt x="3724734" y="1362900"/>
                  </a:moveTo>
                  <a:cubicBezTo>
                    <a:pt x="3716308" y="1374624"/>
                    <a:pt x="3694327" y="1404665"/>
                    <a:pt x="3672712" y="1435072"/>
                  </a:cubicBezTo>
                  <a:lnTo>
                    <a:pt x="3621788" y="1505779"/>
                  </a:lnTo>
                  <a:lnTo>
                    <a:pt x="3621422" y="1505779"/>
                  </a:lnTo>
                  <a:lnTo>
                    <a:pt x="3579291" y="1294025"/>
                  </a:lnTo>
                  <a:lnTo>
                    <a:pt x="3723635" y="1359603"/>
                  </a:lnTo>
                  <a:cubicBezTo>
                    <a:pt x="3723635" y="1359969"/>
                    <a:pt x="3723269" y="1359969"/>
                    <a:pt x="3723635" y="1360336"/>
                  </a:cubicBezTo>
                  <a:cubicBezTo>
                    <a:pt x="3723269" y="1361435"/>
                    <a:pt x="3724001" y="1362168"/>
                    <a:pt x="3724368" y="1363267"/>
                  </a:cubicBezTo>
                  <a:lnTo>
                    <a:pt x="3724734" y="1362900"/>
                  </a:lnTo>
                  <a:close/>
                  <a:moveTo>
                    <a:pt x="2705900" y="483647"/>
                  </a:moveTo>
                  <a:lnTo>
                    <a:pt x="2734109" y="657666"/>
                  </a:lnTo>
                  <a:lnTo>
                    <a:pt x="2733743" y="658032"/>
                  </a:lnTo>
                  <a:lnTo>
                    <a:pt x="2554229" y="538600"/>
                  </a:lnTo>
                  <a:lnTo>
                    <a:pt x="2702603" y="482915"/>
                  </a:lnTo>
                  <a:cubicBezTo>
                    <a:pt x="2703702" y="483647"/>
                    <a:pt x="2704801" y="484014"/>
                    <a:pt x="2705900" y="484380"/>
                  </a:cubicBezTo>
                  <a:lnTo>
                    <a:pt x="2705900" y="483647"/>
                  </a:lnTo>
                  <a:close/>
                  <a:moveTo>
                    <a:pt x="1085510" y="877113"/>
                  </a:moveTo>
                  <a:lnTo>
                    <a:pt x="976702" y="1063588"/>
                  </a:lnTo>
                  <a:lnTo>
                    <a:pt x="976336" y="1063588"/>
                  </a:lnTo>
                  <a:lnTo>
                    <a:pt x="925412" y="894698"/>
                  </a:lnTo>
                  <a:cubicBezTo>
                    <a:pt x="926145" y="893965"/>
                    <a:pt x="927244" y="893599"/>
                    <a:pt x="927610" y="892500"/>
                  </a:cubicBezTo>
                  <a:cubicBezTo>
                    <a:pt x="927610" y="892500"/>
                    <a:pt x="927610" y="892133"/>
                    <a:pt x="927610" y="891767"/>
                  </a:cubicBezTo>
                  <a:lnTo>
                    <a:pt x="1085510" y="877113"/>
                  </a:lnTo>
                  <a:close/>
                  <a:moveTo>
                    <a:pt x="495677" y="2005854"/>
                  </a:moveTo>
                  <a:lnTo>
                    <a:pt x="550631" y="2214310"/>
                  </a:lnTo>
                  <a:lnTo>
                    <a:pt x="550264" y="2214677"/>
                  </a:lnTo>
                  <a:lnTo>
                    <a:pt x="394930" y="2131514"/>
                  </a:lnTo>
                  <a:cubicBezTo>
                    <a:pt x="395296" y="2130415"/>
                    <a:pt x="395296" y="2129316"/>
                    <a:pt x="394930" y="2128583"/>
                  </a:cubicBezTo>
                  <a:cubicBezTo>
                    <a:pt x="394930" y="2128583"/>
                    <a:pt x="394563" y="2128217"/>
                    <a:pt x="394563" y="2128217"/>
                  </a:cubicBezTo>
                  <a:lnTo>
                    <a:pt x="495677" y="2005854"/>
                  </a:lnTo>
                  <a:close/>
                  <a:moveTo>
                    <a:pt x="582504" y="2943724"/>
                  </a:moveTo>
                  <a:lnTo>
                    <a:pt x="685450" y="2801211"/>
                  </a:lnTo>
                  <a:cubicBezTo>
                    <a:pt x="685816" y="2801211"/>
                    <a:pt x="685816" y="2801211"/>
                    <a:pt x="686182" y="2801578"/>
                  </a:cubicBezTo>
                  <a:lnTo>
                    <a:pt x="728313" y="3012965"/>
                  </a:lnTo>
                  <a:lnTo>
                    <a:pt x="583969" y="2947387"/>
                  </a:lnTo>
                  <a:cubicBezTo>
                    <a:pt x="583969" y="2947021"/>
                    <a:pt x="584335" y="2947021"/>
                    <a:pt x="583969" y="2946655"/>
                  </a:cubicBezTo>
                  <a:cubicBezTo>
                    <a:pt x="583603" y="2945556"/>
                    <a:pt x="582870" y="2944457"/>
                    <a:pt x="582504" y="2943724"/>
                  </a:cubicBezTo>
                  <a:close/>
                  <a:moveTo>
                    <a:pt x="1601338" y="3823343"/>
                  </a:moveTo>
                  <a:lnTo>
                    <a:pt x="1573129" y="3649324"/>
                  </a:lnTo>
                  <a:cubicBezTo>
                    <a:pt x="1573129" y="3649324"/>
                    <a:pt x="1573495" y="3649324"/>
                    <a:pt x="1573495" y="3648958"/>
                  </a:cubicBezTo>
                  <a:lnTo>
                    <a:pt x="1753009" y="3768756"/>
                  </a:lnTo>
                  <a:lnTo>
                    <a:pt x="1604269" y="3824442"/>
                  </a:lnTo>
                  <a:cubicBezTo>
                    <a:pt x="1603536" y="3823710"/>
                    <a:pt x="1602437" y="3823343"/>
                    <a:pt x="1601338" y="3823343"/>
                  </a:cubicBezTo>
                  <a:close/>
                  <a:moveTo>
                    <a:pt x="3220996" y="3429878"/>
                  </a:moveTo>
                  <a:lnTo>
                    <a:pt x="3329437" y="3243769"/>
                  </a:lnTo>
                  <a:cubicBezTo>
                    <a:pt x="3329803" y="3243769"/>
                    <a:pt x="3330169" y="3244135"/>
                    <a:pt x="3330169" y="3244135"/>
                  </a:cubicBezTo>
                  <a:lnTo>
                    <a:pt x="3381093" y="3412292"/>
                  </a:lnTo>
                  <a:cubicBezTo>
                    <a:pt x="3379994" y="3413025"/>
                    <a:pt x="3379261" y="3413758"/>
                    <a:pt x="3378895" y="3414857"/>
                  </a:cubicBezTo>
                  <a:lnTo>
                    <a:pt x="3220996" y="3429878"/>
                  </a:lnTo>
                  <a:close/>
                  <a:moveTo>
                    <a:pt x="3861751" y="2239589"/>
                  </a:moveTo>
                  <a:lnTo>
                    <a:pt x="3811194" y="2301136"/>
                  </a:lnTo>
                  <a:lnTo>
                    <a:pt x="3756607" y="2093047"/>
                  </a:lnTo>
                  <a:cubicBezTo>
                    <a:pt x="3756973" y="2092680"/>
                    <a:pt x="3756973" y="2092680"/>
                    <a:pt x="3757340" y="2092314"/>
                  </a:cubicBezTo>
                  <a:lnTo>
                    <a:pt x="3912308" y="2175477"/>
                  </a:lnTo>
                  <a:cubicBezTo>
                    <a:pt x="3911942" y="2176575"/>
                    <a:pt x="3912308" y="2178041"/>
                    <a:pt x="3912674" y="2179140"/>
                  </a:cubicBezTo>
                  <a:lnTo>
                    <a:pt x="3861751" y="2239589"/>
                  </a:lnTo>
                  <a:close/>
                  <a:moveTo>
                    <a:pt x="4140914" y="1753435"/>
                  </a:moveTo>
                  <a:lnTo>
                    <a:pt x="4121497" y="1735117"/>
                  </a:lnTo>
                  <a:lnTo>
                    <a:pt x="4154835" y="1746841"/>
                  </a:lnTo>
                  <a:cubicBezTo>
                    <a:pt x="4163628" y="1750138"/>
                    <a:pt x="4172421" y="1753069"/>
                    <a:pt x="4180114" y="1755633"/>
                  </a:cubicBezTo>
                  <a:lnTo>
                    <a:pt x="4140914" y="1753435"/>
                  </a:lnTo>
                  <a:close/>
                  <a:moveTo>
                    <a:pt x="4115269" y="1642063"/>
                  </a:moveTo>
                  <a:lnTo>
                    <a:pt x="4149340" y="1623012"/>
                  </a:lnTo>
                  <a:cubicBezTo>
                    <a:pt x="4143478" y="1628874"/>
                    <a:pt x="4137250" y="1635102"/>
                    <a:pt x="4130656" y="1642063"/>
                  </a:cubicBezTo>
                  <a:lnTo>
                    <a:pt x="4106110" y="1667342"/>
                  </a:lnTo>
                  <a:lnTo>
                    <a:pt x="4115269" y="1642063"/>
                  </a:lnTo>
                  <a:close/>
                  <a:moveTo>
                    <a:pt x="4165826" y="1600299"/>
                  </a:moveTo>
                  <a:cubicBezTo>
                    <a:pt x="4164361" y="1600665"/>
                    <a:pt x="4163262" y="1601398"/>
                    <a:pt x="4162162" y="1602130"/>
                  </a:cubicBezTo>
                  <a:cubicBezTo>
                    <a:pt x="4160697" y="1603962"/>
                    <a:pt x="4159964" y="1606526"/>
                    <a:pt x="4159964" y="1608725"/>
                  </a:cubicBezTo>
                  <a:cubicBezTo>
                    <a:pt x="4159964" y="1608725"/>
                    <a:pt x="4159964" y="1608725"/>
                    <a:pt x="4159964" y="1609091"/>
                  </a:cubicBezTo>
                  <a:lnTo>
                    <a:pt x="4118933" y="1632171"/>
                  </a:lnTo>
                  <a:lnTo>
                    <a:pt x="4166925" y="1502482"/>
                  </a:lnTo>
                  <a:lnTo>
                    <a:pt x="4165826" y="1600299"/>
                  </a:lnTo>
                  <a:close/>
                  <a:moveTo>
                    <a:pt x="4109774" y="1637300"/>
                  </a:moveTo>
                  <a:lnTo>
                    <a:pt x="4030641" y="1681263"/>
                  </a:lnTo>
                  <a:cubicBezTo>
                    <a:pt x="4030274" y="1680897"/>
                    <a:pt x="4029542" y="1680897"/>
                    <a:pt x="4029176" y="1680897"/>
                  </a:cubicBezTo>
                  <a:lnTo>
                    <a:pt x="3969826" y="1494056"/>
                  </a:lnTo>
                  <a:lnTo>
                    <a:pt x="3969826" y="1494056"/>
                  </a:lnTo>
                  <a:lnTo>
                    <a:pt x="4165826" y="1486728"/>
                  </a:lnTo>
                  <a:lnTo>
                    <a:pt x="4109774" y="1637300"/>
                  </a:lnTo>
                  <a:close/>
                  <a:moveTo>
                    <a:pt x="3865048" y="1451925"/>
                  </a:moveTo>
                  <a:cubicBezTo>
                    <a:pt x="3865781" y="1452291"/>
                    <a:pt x="3866880" y="1452657"/>
                    <a:pt x="3867613" y="1453024"/>
                  </a:cubicBezTo>
                  <a:lnTo>
                    <a:pt x="3867613" y="1453024"/>
                  </a:lnTo>
                  <a:cubicBezTo>
                    <a:pt x="3869445" y="1452657"/>
                    <a:pt x="3870910" y="1451925"/>
                    <a:pt x="3872009" y="1450825"/>
                  </a:cubicBezTo>
                  <a:lnTo>
                    <a:pt x="3914506" y="1470975"/>
                  </a:lnTo>
                  <a:lnTo>
                    <a:pt x="3954805" y="1490025"/>
                  </a:lnTo>
                  <a:lnTo>
                    <a:pt x="3765400" y="1544979"/>
                  </a:lnTo>
                  <a:lnTo>
                    <a:pt x="3865048" y="1451925"/>
                  </a:lnTo>
                  <a:close/>
                  <a:moveTo>
                    <a:pt x="3747448" y="1547177"/>
                  </a:moveTo>
                  <a:lnTo>
                    <a:pt x="3628749" y="1514205"/>
                  </a:lnTo>
                  <a:lnTo>
                    <a:pt x="3628749" y="1514205"/>
                  </a:lnTo>
                  <a:cubicBezTo>
                    <a:pt x="3628383" y="1512740"/>
                    <a:pt x="3627650" y="1511274"/>
                    <a:pt x="3626551" y="1510175"/>
                  </a:cubicBezTo>
                  <a:lnTo>
                    <a:pt x="3728398" y="1369128"/>
                  </a:lnTo>
                  <a:lnTo>
                    <a:pt x="3748547" y="1546811"/>
                  </a:lnTo>
                  <a:cubicBezTo>
                    <a:pt x="3748547" y="1546444"/>
                    <a:pt x="3747814" y="1546444"/>
                    <a:pt x="3747448" y="1547177"/>
                  </a:cubicBezTo>
                  <a:lnTo>
                    <a:pt x="3747448" y="1547177"/>
                  </a:lnTo>
                  <a:close/>
                  <a:moveTo>
                    <a:pt x="3654028" y="1320769"/>
                  </a:moveTo>
                  <a:lnTo>
                    <a:pt x="3575627" y="1285233"/>
                  </a:lnTo>
                  <a:cubicBezTo>
                    <a:pt x="3575627" y="1285233"/>
                    <a:pt x="3575261" y="1285233"/>
                    <a:pt x="3575261" y="1285233"/>
                  </a:cubicBezTo>
                  <a:lnTo>
                    <a:pt x="3574895" y="1285233"/>
                  </a:lnTo>
                  <a:lnTo>
                    <a:pt x="3574895" y="1285233"/>
                  </a:lnTo>
                  <a:cubicBezTo>
                    <a:pt x="3574529" y="1285233"/>
                    <a:pt x="3574529" y="1284866"/>
                    <a:pt x="3574162" y="1284866"/>
                  </a:cubicBezTo>
                  <a:lnTo>
                    <a:pt x="3519209" y="1282302"/>
                  </a:lnTo>
                  <a:lnTo>
                    <a:pt x="3578192" y="1253726"/>
                  </a:lnTo>
                  <a:cubicBezTo>
                    <a:pt x="3579291" y="1254459"/>
                    <a:pt x="3580390" y="1254825"/>
                    <a:pt x="3581489" y="1254825"/>
                  </a:cubicBezTo>
                  <a:cubicBezTo>
                    <a:pt x="3582222" y="1254825"/>
                    <a:pt x="3582588" y="1254093"/>
                    <a:pt x="3583321" y="1254093"/>
                  </a:cubicBezTo>
                  <a:cubicBezTo>
                    <a:pt x="3593579" y="1261786"/>
                    <a:pt x="3623620" y="1284134"/>
                    <a:pt x="3654028" y="1306848"/>
                  </a:cubicBezTo>
                  <a:lnTo>
                    <a:pt x="3702753" y="1343117"/>
                  </a:lnTo>
                  <a:lnTo>
                    <a:pt x="3654028" y="1320769"/>
                  </a:lnTo>
                  <a:close/>
                  <a:moveTo>
                    <a:pt x="3560607" y="1255192"/>
                  </a:moveTo>
                  <a:lnTo>
                    <a:pt x="3504921" y="1281936"/>
                  </a:lnTo>
                  <a:lnTo>
                    <a:pt x="3500525" y="1281936"/>
                  </a:lnTo>
                  <a:lnTo>
                    <a:pt x="3539358" y="1258489"/>
                  </a:lnTo>
                  <a:lnTo>
                    <a:pt x="3560607" y="1255192"/>
                  </a:lnTo>
                  <a:close/>
                  <a:moveTo>
                    <a:pt x="3488801" y="1280837"/>
                  </a:moveTo>
                  <a:lnTo>
                    <a:pt x="3445571" y="1279005"/>
                  </a:lnTo>
                  <a:lnTo>
                    <a:pt x="3449235" y="1270945"/>
                  </a:lnTo>
                  <a:lnTo>
                    <a:pt x="3522506" y="1260687"/>
                  </a:lnTo>
                  <a:lnTo>
                    <a:pt x="3488801" y="1280837"/>
                  </a:lnTo>
                  <a:close/>
                  <a:moveTo>
                    <a:pt x="3438244" y="1278272"/>
                  </a:moveTo>
                  <a:lnTo>
                    <a:pt x="3406371" y="1276807"/>
                  </a:lnTo>
                  <a:lnTo>
                    <a:pt x="3441541" y="1272044"/>
                  </a:lnTo>
                  <a:lnTo>
                    <a:pt x="3438244" y="1278272"/>
                  </a:lnTo>
                  <a:close/>
                  <a:moveTo>
                    <a:pt x="3389885" y="1254459"/>
                  </a:moveTo>
                  <a:lnTo>
                    <a:pt x="3399044" y="1223685"/>
                  </a:lnTo>
                  <a:lnTo>
                    <a:pt x="3406005" y="1222953"/>
                  </a:lnTo>
                  <a:lnTo>
                    <a:pt x="3389885" y="1254459"/>
                  </a:lnTo>
                  <a:close/>
                  <a:moveTo>
                    <a:pt x="3400876" y="1216724"/>
                  </a:moveTo>
                  <a:lnTo>
                    <a:pt x="3412966" y="1175326"/>
                  </a:lnTo>
                  <a:lnTo>
                    <a:pt x="3443373" y="1150414"/>
                  </a:lnTo>
                  <a:lnTo>
                    <a:pt x="3409669" y="1216358"/>
                  </a:lnTo>
                  <a:lnTo>
                    <a:pt x="3400876" y="1216724"/>
                  </a:lnTo>
                  <a:close/>
                  <a:moveTo>
                    <a:pt x="3416629" y="1163236"/>
                  </a:moveTo>
                  <a:lnTo>
                    <a:pt x="3417728" y="1159573"/>
                  </a:lnTo>
                  <a:lnTo>
                    <a:pt x="3460958" y="1115610"/>
                  </a:lnTo>
                  <a:lnTo>
                    <a:pt x="3451433" y="1134294"/>
                  </a:lnTo>
                  <a:lnTo>
                    <a:pt x="3416629" y="1163236"/>
                  </a:lnTo>
                  <a:close/>
                  <a:moveTo>
                    <a:pt x="3467919" y="1094728"/>
                  </a:moveTo>
                  <a:cubicBezTo>
                    <a:pt x="3467553" y="1095827"/>
                    <a:pt x="3467553" y="1097292"/>
                    <a:pt x="3467919" y="1098758"/>
                  </a:cubicBezTo>
                  <a:lnTo>
                    <a:pt x="3421758" y="1145285"/>
                  </a:lnTo>
                  <a:lnTo>
                    <a:pt x="3437145" y="1092896"/>
                  </a:lnTo>
                  <a:cubicBezTo>
                    <a:pt x="3437145" y="1092530"/>
                    <a:pt x="3437145" y="1092530"/>
                    <a:pt x="3437145" y="1092164"/>
                  </a:cubicBezTo>
                  <a:cubicBezTo>
                    <a:pt x="3437145" y="1091797"/>
                    <a:pt x="3437512" y="1091797"/>
                    <a:pt x="3437512" y="1091431"/>
                  </a:cubicBezTo>
                  <a:lnTo>
                    <a:pt x="3437512" y="1091431"/>
                  </a:lnTo>
                  <a:lnTo>
                    <a:pt x="3437512" y="1091431"/>
                  </a:lnTo>
                  <a:lnTo>
                    <a:pt x="3424323" y="951849"/>
                  </a:lnTo>
                  <a:lnTo>
                    <a:pt x="3469384" y="1093995"/>
                  </a:lnTo>
                  <a:cubicBezTo>
                    <a:pt x="3468652" y="1094362"/>
                    <a:pt x="3468286" y="1094362"/>
                    <a:pt x="3467919" y="1094728"/>
                  </a:cubicBezTo>
                  <a:lnTo>
                    <a:pt x="3467919" y="1094728"/>
                  </a:lnTo>
                  <a:close/>
                  <a:moveTo>
                    <a:pt x="3241511" y="969801"/>
                  </a:moveTo>
                  <a:cubicBezTo>
                    <a:pt x="3240779" y="968335"/>
                    <a:pt x="3239680" y="967236"/>
                    <a:pt x="3238580" y="966504"/>
                  </a:cubicBezTo>
                  <a:lnTo>
                    <a:pt x="3245908" y="843408"/>
                  </a:lnTo>
                  <a:cubicBezTo>
                    <a:pt x="3246641" y="843042"/>
                    <a:pt x="3246641" y="842675"/>
                    <a:pt x="3247007" y="842309"/>
                  </a:cubicBezTo>
                  <a:lnTo>
                    <a:pt x="3408203" y="919244"/>
                  </a:lnTo>
                  <a:lnTo>
                    <a:pt x="3241511" y="969801"/>
                  </a:lnTo>
                  <a:close/>
                  <a:moveTo>
                    <a:pt x="3368270" y="651072"/>
                  </a:moveTo>
                  <a:lnTo>
                    <a:pt x="3211104" y="533838"/>
                  </a:lnTo>
                  <a:cubicBezTo>
                    <a:pt x="3211104" y="533105"/>
                    <a:pt x="3211104" y="532739"/>
                    <a:pt x="3211104" y="532006"/>
                  </a:cubicBezTo>
                  <a:lnTo>
                    <a:pt x="3278513" y="471924"/>
                  </a:lnTo>
                  <a:lnTo>
                    <a:pt x="3439343" y="468260"/>
                  </a:lnTo>
                  <a:lnTo>
                    <a:pt x="3368270" y="651072"/>
                  </a:lnTo>
                  <a:lnTo>
                    <a:pt x="3368270" y="651072"/>
                  </a:lnTo>
                  <a:close/>
                  <a:moveTo>
                    <a:pt x="3304891" y="439318"/>
                  </a:moveTo>
                  <a:lnTo>
                    <a:pt x="3275949" y="465329"/>
                  </a:lnTo>
                  <a:lnTo>
                    <a:pt x="3249205" y="466062"/>
                  </a:lnTo>
                  <a:lnTo>
                    <a:pt x="3281078" y="451042"/>
                  </a:lnTo>
                  <a:lnTo>
                    <a:pt x="3304891" y="439318"/>
                  </a:lnTo>
                  <a:close/>
                  <a:moveTo>
                    <a:pt x="3189855" y="393890"/>
                  </a:moveTo>
                  <a:lnTo>
                    <a:pt x="3190222" y="429060"/>
                  </a:lnTo>
                  <a:lnTo>
                    <a:pt x="3178865" y="404881"/>
                  </a:lnTo>
                  <a:lnTo>
                    <a:pt x="3189489" y="367513"/>
                  </a:lnTo>
                  <a:cubicBezTo>
                    <a:pt x="3189489" y="375206"/>
                    <a:pt x="3189489" y="384365"/>
                    <a:pt x="3189855" y="393890"/>
                  </a:cubicBezTo>
                  <a:lnTo>
                    <a:pt x="3189855" y="393890"/>
                  </a:lnTo>
                  <a:close/>
                  <a:moveTo>
                    <a:pt x="3187291" y="349927"/>
                  </a:moveTo>
                  <a:lnTo>
                    <a:pt x="3174468" y="395355"/>
                  </a:lnTo>
                  <a:lnTo>
                    <a:pt x="3116584" y="269696"/>
                  </a:lnTo>
                  <a:lnTo>
                    <a:pt x="3185093" y="339669"/>
                  </a:lnTo>
                  <a:cubicBezTo>
                    <a:pt x="3184360" y="340768"/>
                    <a:pt x="3183993" y="342234"/>
                    <a:pt x="3183993" y="343699"/>
                  </a:cubicBezTo>
                  <a:cubicBezTo>
                    <a:pt x="3184360" y="345897"/>
                    <a:pt x="3185459" y="348096"/>
                    <a:pt x="3187291" y="349927"/>
                  </a:cubicBezTo>
                  <a:lnTo>
                    <a:pt x="3187291" y="349927"/>
                  </a:lnTo>
                  <a:close/>
                  <a:moveTo>
                    <a:pt x="2867463" y="446645"/>
                  </a:moveTo>
                  <a:cubicBezTo>
                    <a:pt x="2870393" y="446279"/>
                    <a:pt x="2872225" y="443714"/>
                    <a:pt x="2871859" y="440784"/>
                  </a:cubicBezTo>
                  <a:cubicBezTo>
                    <a:pt x="2871859" y="440784"/>
                    <a:pt x="2871859" y="440784"/>
                    <a:pt x="2871859" y="440784"/>
                  </a:cubicBezTo>
                  <a:lnTo>
                    <a:pt x="2958319" y="410010"/>
                  </a:lnTo>
                  <a:lnTo>
                    <a:pt x="2863066" y="582930"/>
                  </a:lnTo>
                  <a:lnTo>
                    <a:pt x="2867463" y="446645"/>
                  </a:lnTo>
                  <a:close/>
                  <a:moveTo>
                    <a:pt x="2851709" y="597217"/>
                  </a:moveTo>
                  <a:lnTo>
                    <a:pt x="2744367" y="657666"/>
                  </a:lnTo>
                  <a:cubicBezTo>
                    <a:pt x="2743268" y="656933"/>
                    <a:pt x="2741803" y="656201"/>
                    <a:pt x="2740337" y="656201"/>
                  </a:cubicBezTo>
                  <a:lnTo>
                    <a:pt x="2712494" y="484380"/>
                  </a:lnTo>
                  <a:lnTo>
                    <a:pt x="2852442" y="595385"/>
                  </a:lnTo>
                  <a:cubicBezTo>
                    <a:pt x="2852075" y="596485"/>
                    <a:pt x="2851709" y="596851"/>
                    <a:pt x="2851709" y="597217"/>
                  </a:cubicBezTo>
                  <a:lnTo>
                    <a:pt x="2851709" y="597217"/>
                  </a:lnTo>
                  <a:close/>
                  <a:moveTo>
                    <a:pt x="2545070" y="533838"/>
                  </a:moveTo>
                  <a:cubicBezTo>
                    <a:pt x="2545070" y="533838"/>
                    <a:pt x="2545070" y="534204"/>
                    <a:pt x="2545070" y="533838"/>
                  </a:cubicBezTo>
                  <a:lnTo>
                    <a:pt x="2545070" y="533838"/>
                  </a:lnTo>
                  <a:cubicBezTo>
                    <a:pt x="2544703" y="534204"/>
                    <a:pt x="2544337" y="534204"/>
                    <a:pt x="2543971" y="534571"/>
                  </a:cubicBezTo>
                  <a:lnTo>
                    <a:pt x="2503305" y="571572"/>
                  </a:lnTo>
                  <a:lnTo>
                    <a:pt x="2524920" y="509658"/>
                  </a:lnTo>
                  <a:cubicBezTo>
                    <a:pt x="2526385" y="509658"/>
                    <a:pt x="2527485" y="508926"/>
                    <a:pt x="2528584" y="507827"/>
                  </a:cubicBezTo>
                  <a:cubicBezTo>
                    <a:pt x="2528950" y="507460"/>
                    <a:pt x="2528950" y="506728"/>
                    <a:pt x="2528950" y="506361"/>
                  </a:cubicBezTo>
                  <a:lnTo>
                    <a:pt x="2676591" y="484380"/>
                  </a:lnTo>
                  <a:lnTo>
                    <a:pt x="2545070" y="533838"/>
                  </a:lnTo>
                  <a:close/>
                  <a:moveTo>
                    <a:pt x="2513197" y="523214"/>
                  </a:moveTo>
                  <a:lnTo>
                    <a:pt x="2492681" y="581098"/>
                  </a:lnTo>
                  <a:lnTo>
                    <a:pt x="2489384" y="584029"/>
                  </a:lnTo>
                  <a:lnTo>
                    <a:pt x="2500374" y="540066"/>
                  </a:lnTo>
                  <a:lnTo>
                    <a:pt x="2513197" y="523214"/>
                  </a:lnTo>
                  <a:close/>
                  <a:moveTo>
                    <a:pt x="2480591" y="592455"/>
                  </a:moveTo>
                  <a:lnTo>
                    <a:pt x="2448718" y="621397"/>
                  </a:lnTo>
                  <a:lnTo>
                    <a:pt x="2445787" y="613337"/>
                  </a:lnTo>
                  <a:lnTo>
                    <a:pt x="2490117" y="553987"/>
                  </a:lnTo>
                  <a:lnTo>
                    <a:pt x="2480591" y="592455"/>
                  </a:lnTo>
                  <a:close/>
                  <a:moveTo>
                    <a:pt x="2443223" y="626526"/>
                  </a:moveTo>
                  <a:lnTo>
                    <a:pt x="2419776" y="648141"/>
                  </a:lnTo>
                  <a:lnTo>
                    <a:pt x="2441025" y="619931"/>
                  </a:lnTo>
                  <a:lnTo>
                    <a:pt x="2443223" y="626526"/>
                  </a:lnTo>
                  <a:close/>
                  <a:moveTo>
                    <a:pt x="2391933" y="643378"/>
                  </a:moveTo>
                  <a:lnTo>
                    <a:pt x="2376546" y="615535"/>
                  </a:lnTo>
                  <a:lnTo>
                    <a:pt x="2380943" y="610040"/>
                  </a:lnTo>
                  <a:lnTo>
                    <a:pt x="2391933" y="643378"/>
                  </a:lnTo>
                  <a:close/>
                  <a:moveTo>
                    <a:pt x="2373249" y="608941"/>
                  </a:moveTo>
                  <a:lnTo>
                    <a:pt x="2352367" y="571206"/>
                  </a:lnTo>
                  <a:lnTo>
                    <a:pt x="2356030" y="532006"/>
                  </a:lnTo>
                  <a:lnTo>
                    <a:pt x="2378744" y="602713"/>
                  </a:lnTo>
                  <a:lnTo>
                    <a:pt x="2373249" y="608941"/>
                  </a:lnTo>
                  <a:close/>
                  <a:moveTo>
                    <a:pt x="2346505" y="560215"/>
                  </a:moveTo>
                  <a:lnTo>
                    <a:pt x="2344307" y="556552"/>
                  </a:lnTo>
                  <a:lnTo>
                    <a:pt x="2343941" y="495004"/>
                  </a:lnTo>
                  <a:lnTo>
                    <a:pt x="2350535" y="515154"/>
                  </a:lnTo>
                  <a:lnTo>
                    <a:pt x="2346505" y="560215"/>
                  </a:lnTo>
                  <a:close/>
                  <a:moveTo>
                    <a:pt x="2337346" y="478152"/>
                  </a:moveTo>
                  <a:lnTo>
                    <a:pt x="2337712" y="543729"/>
                  </a:lnTo>
                  <a:lnTo>
                    <a:pt x="2311335" y="495737"/>
                  </a:lnTo>
                  <a:cubicBezTo>
                    <a:pt x="2311335" y="495370"/>
                    <a:pt x="2310969" y="495370"/>
                    <a:pt x="2310602" y="495370"/>
                  </a:cubicBezTo>
                  <a:cubicBezTo>
                    <a:pt x="2310236" y="495370"/>
                    <a:pt x="2310602" y="495004"/>
                    <a:pt x="2310236" y="494638"/>
                  </a:cubicBezTo>
                  <a:lnTo>
                    <a:pt x="2310236" y="494638"/>
                  </a:lnTo>
                  <a:lnTo>
                    <a:pt x="2310236" y="494638"/>
                  </a:lnTo>
                  <a:lnTo>
                    <a:pt x="2310236" y="494638"/>
                  </a:lnTo>
                  <a:lnTo>
                    <a:pt x="2202161" y="405247"/>
                  </a:lnTo>
                  <a:lnTo>
                    <a:pt x="2334782" y="474122"/>
                  </a:lnTo>
                  <a:cubicBezTo>
                    <a:pt x="2334782" y="475587"/>
                    <a:pt x="2335881" y="477419"/>
                    <a:pt x="2337346" y="478152"/>
                  </a:cubicBezTo>
                  <a:lnTo>
                    <a:pt x="2337346" y="478152"/>
                  </a:lnTo>
                  <a:close/>
                  <a:moveTo>
                    <a:pt x="2168090" y="393524"/>
                  </a:moveTo>
                  <a:lnTo>
                    <a:pt x="2086026" y="547027"/>
                  </a:lnTo>
                  <a:cubicBezTo>
                    <a:pt x="2084561" y="546660"/>
                    <a:pt x="2083095" y="546660"/>
                    <a:pt x="2081630" y="547027"/>
                  </a:cubicBezTo>
                  <a:lnTo>
                    <a:pt x="1999567" y="454705"/>
                  </a:lnTo>
                  <a:cubicBezTo>
                    <a:pt x="1999933" y="453972"/>
                    <a:pt x="1999567" y="453606"/>
                    <a:pt x="1999567" y="452873"/>
                  </a:cubicBezTo>
                  <a:lnTo>
                    <a:pt x="2168090" y="393524"/>
                  </a:lnTo>
                  <a:close/>
                  <a:moveTo>
                    <a:pt x="1960000" y="242952"/>
                  </a:moveTo>
                  <a:lnTo>
                    <a:pt x="2031806" y="300103"/>
                  </a:lnTo>
                  <a:cubicBezTo>
                    <a:pt x="2031439" y="301569"/>
                    <a:pt x="2031439" y="303034"/>
                    <a:pt x="2031806" y="304499"/>
                  </a:cubicBezTo>
                  <a:cubicBezTo>
                    <a:pt x="2032172" y="305598"/>
                    <a:pt x="2033271" y="305965"/>
                    <a:pt x="2034004" y="307064"/>
                  </a:cubicBezTo>
                  <a:lnTo>
                    <a:pt x="1993705" y="437486"/>
                  </a:lnTo>
                  <a:lnTo>
                    <a:pt x="1960000" y="242952"/>
                  </a:lnTo>
                  <a:close/>
                  <a:moveTo>
                    <a:pt x="1756306" y="260170"/>
                  </a:moveTo>
                  <a:cubicBezTo>
                    <a:pt x="1755940" y="259804"/>
                    <a:pt x="1755574" y="259438"/>
                    <a:pt x="1755207" y="259071"/>
                  </a:cubicBezTo>
                  <a:lnTo>
                    <a:pt x="1759970" y="168581"/>
                  </a:lnTo>
                  <a:lnTo>
                    <a:pt x="1870976" y="52447"/>
                  </a:lnTo>
                  <a:lnTo>
                    <a:pt x="1950109" y="231961"/>
                  </a:lnTo>
                  <a:lnTo>
                    <a:pt x="1756306" y="260170"/>
                  </a:lnTo>
                  <a:close/>
                  <a:moveTo>
                    <a:pt x="1755574" y="126817"/>
                  </a:moveTo>
                  <a:lnTo>
                    <a:pt x="1753376" y="165651"/>
                  </a:lnTo>
                  <a:lnTo>
                    <a:pt x="1735058" y="185067"/>
                  </a:lnTo>
                  <a:lnTo>
                    <a:pt x="1746781" y="152095"/>
                  </a:lnTo>
                  <a:cubicBezTo>
                    <a:pt x="1749712" y="143303"/>
                    <a:pt x="1752643" y="134510"/>
                    <a:pt x="1755574" y="126817"/>
                  </a:cubicBezTo>
                  <a:lnTo>
                    <a:pt x="1755574" y="126817"/>
                  </a:lnTo>
                  <a:close/>
                  <a:moveTo>
                    <a:pt x="1733592" y="202286"/>
                  </a:moveTo>
                  <a:cubicBezTo>
                    <a:pt x="1734325" y="200454"/>
                    <a:pt x="1734325" y="198256"/>
                    <a:pt x="1733592" y="196425"/>
                  </a:cubicBezTo>
                  <a:lnTo>
                    <a:pt x="1752643" y="176641"/>
                  </a:lnTo>
                  <a:lnTo>
                    <a:pt x="1748613" y="248081"/>
                  </a:lnTo>
                  <a:cubicBezTo>
                    <a:pt x="1746781" y="242585"/>
                    <a:pt x="1744217" y="236724"/>
                    <a:pt x="1742019" y="230496"/>
                  </a:cubicBezTo>
                  <a:lnTo>
                    <a:pt x="1731761" y="204118"/>
                  </a:lnTo>
                  <a:cubicBezTo>
                    <a:pt x="1732493" y="203385"/>
                    <a:pt x="1732860" y="203019"/>
                    <a:pt x="1733592" y="202286"/>
                  </a:cubicBezTo>
                  <a:lnTo>
                    <a:pt x="1733592" y="202286"/>
                  </a:lnTo>
                  <a:close/>
                  <a:moveTo>
                    <a:pt x="1642004" y="191662"/>
                  </a:moveTo>
                  <a:lnTo>
                    <a:pt x="1622953" y="157591"/>
                  </a:lnTo>
                  <a:cubicBezTo>
                    <a:pt x="1628815" y="163453"/>
                    <a:pt x="1635043" y="169681"/>
                    <a:pt x="1642004" y="176275"/>
                  </a:cubicBezTo>
                  <a:lnTo>
                    <a:pt x="1666916" y="200821"/>
                  </a:lnTo>
                  <a:lnTo>
                    <a:pt x="1642004" y="191662"/>
                  </a:lnTo>
                  <a:close/>
                  <a:moveTo>
                    <a:pt x="1637241" y="197157"/>
                  </a:moveTo>
                  <a:lnTo>
                    <a:pt x="1681204" y="276290"/>
                  </a:lnTo>
                  <a:cubicBezTo>
                    <a:pt x="1680837" y="276656"/>
                    <a:pt x="1680837" y="277389"/>
                    <a:pt x="1680837" y="277755"/>
                  </a:cubicBezTo>
                  <a:lnTo>
                    <a:pt x="1493996" y="337105"/>
                  </a:lnTo>
                  <a:lnTo>
                    <a:pt x="1493996" y="337105"/>
                  </a:lnTo>
                  <a:lnTo>
                    <a:pt x="1486669" y="141105"/>
                  </a:lnTo>
                  <a:lnTo>
                    <a:pt x="1637241" y="197157"/>
                  </a:lnTo>
                  <a:close/>
                  <a:moveTo>
                    <a:pt x="1450400" y="434189"/>
                  </a:moveTo>
                  <a:lnTo>
                    <a:pt x="1489966" y="351393"/>
                  </a:lnTo>
                  <a:lnTo>
                    <a:pt x="1544919" y="540799"/>
                  </a:lnTo>
                  <a:lnTo>
                    <a:pt x="1451499" y="441150"/>
                  </a:lnTo>
                  <a:cubicBezTo>
                    <a:pt x="1452231" y="438952"/>
                    <a:pt x="1451865" y="436387"/>
                    <a:pt x="1450400" y="434189"/>
                  </a:cubicBezTo>
                  <a:lnTo>
                    <a:pt x="1450400" y="434189"/>
                  </a:lnTo>
                  <a:close/>
                  <a:moveTo>
                    <a:pt x="1546751" y="559116"/>
                  </a:moveTo>
                  <a:lnTo>
                    <a:pt x="1513779" y="678182"/>
                  </a:lnTo>
                  <a:cubicBezTo>
                    <a:pt x="1512314" y="678548"/>
                    <a:pt x="1510848" y="679281"/>
                    <a:pt x="1509749" y="680014"/>
                  </a:cubicBezTo>
                  <a:lnTo>
                    <a:pt x="1368702" y="578167"/>
                  </a:lnTo>
                  <a:lnTo>
                    <a:pt x="1546385" y="558017"/>
                  </a:lnTo>
                  <a:cubicBezTo>
                    <a:pt x="1546385" y="558384"/>
                    <a:pt x="1546385" y="558750"/>
                    <a:pt x="1546751" y="559116"/>
                  </a:cubicBezTo>
                  <a:lnTo>
                    <a:pt x="1546751" y="559116"/>
                  </a:lnTo>
                  <a:close/>
                  <a:moveTo>
                    <a:pt x="1285173" y="731303"/>
                  </a:moveTo>
                  <a:cubicBezTo>
                    <a:pt x="1285173" y="731670"/>
                    <a:pt x="1285173" y="731670"/>
                    <a:pt x="1285173" y="732036"/>
                  </a:cubicBezTo>
                  <a:cubicBezTo>
                    <a:pt x="1285173" y="732036"/>
                    <a:pt x="1285173" y="732036"/>
                    <a:pt x="1285173" y="732036"/>
                  </a:cubicBezTo>
                  <a:cubicBezTo>
                    <a:pt x="1285173" y="732036"/>
                    <a:pt x="1284807" y="732036"/>
                    <a:pt x="1284807" y="732402"/>
                  </a:cubicBezTo>
                  <a:lnTo>
                    <a:pt x="1282242" y="787356"/>
                  </a:lnTo>
                  <a:lnTo>
                    <a:pt x="1253667" y="728373"/>
                  </a:lnTo>
                  <a:cubicBezTo>
                    <a:pt x="1254400" y="727273"/>
                    <a:pt x="1254766" y="726174"/>
                    <a:pt x="1254766" y="724709"/>
                  </a:cubicBezTo>
                  <a:cubicBezTo>
                    <a:pt x="1254766" y="723976"/>
                    <a:pt x="1254033" y="723610"/>
                    <a:pt x="1254033" y="723244"/>
                  </a:cubicBezTo>
                  <a:lnTo>
                    <a:pt x="1343058" y="603445"/>
                  </a:lnTo>
                  <a:lnTo>
                    <a:pt x="1285173" y="731303"/>
                  </a:lnTo>
                  <a:close/>
                  <a:moveTo>
                    <a:pt x="1254766" y="746324"/>
                  </a:moveTo>
                  <a:lnTo>
                    <a:pt x="1281876" y="801644"/>
                  </a:lnTo>
                  <a:lnTo>
                    <a:pt x="1281510" y="806040"/>
                  </a:lnTo>
                  <a:lnTo>
                    <a:pt x="1258063" y="767206"/>
                  </a:lnTo>
                  <a:lnTo>
                    <a:pt x="1254766" y="746324"/>
                  </a:lnTo>
                  <a:close/>
                  <a:moveTo>
                    <a:pt x="1280777" y="818130"/>
                  </a:moveTo>
                  <a:lnTo>
                    <a:pt x="1278579" y="861360"/>
                  </a:lnTo>
                  <a:lnTo>
                    <a:pt x="1270519" y="857696"/>
                  </a:lnTo>
                  <a:lnTo>
                    <a:pt x="1260261" y="784425"/>
                  </a:lnTo>
                  <a:lnTo>
                    <a:pt x="1280777" y="818130"/>
                  </a:lnTo>
                  <a:close/>
                  <a:moveTo>
                    <a:pt x="1278213" y="868687"/>
                  </a:moveTo>
                  <a:lnTo>
                    <a:pt x="1276747" y="900560"/>
                  </a:lnTo>
                  <a:lnTo>
                    <a:pt x="1271618" y="865756"/>
                  </a:lnTo>
                  <a:lnTo>
                    <a:pt x="1278213" y="868687"/>
                  </a:lnTo>
                  <a:close/>
                  <a:moveTo>
                    <a:pt x="1254033" y="917046"/>
                  </a:moveTo>
                  <a:lnTo>
                    <a:pt x="1223259" y="907887"/>
                  </a:lnTo>
                  <a:lnTo>
                    <a:pt x="1222527" y="900926"/>
                  </a:lnTo>
                  <a:lnTo>
                    <a:pt x="1254033" y="917046"/>
                  </a:lnTo>
                  <a:close/>
                  <a:moveTo>
                    <a:pt x="1216298" y="906055"/>
                  </a:moveTo>
                  <a:lnTo>
                    <a:pt x="1174900" y="893965"/>
                  </a:lnTo>
                  <a:lnTo>
                    <a:pt x="1149622" y="863558"/>
                  </a:lnTo>
                  <a:lnTo>
                    <a:pt x="1215932" y="897262"/>
                  </a:lnTo>
                  <a:lnTo>
                    <a:pt x="1216298" y="906055"/>
                  </a:lnTo>
                  <a:close/>
                  <a:moveTo>
                    <a:pt x="1163177" y="890302"/>
                  </a:moveTo>
                  <a:lnTo>
                    <a:pt x="1159147" y="889203"/>
                  </a:lnTo>
                  <a:lnTo>
                    <a:pt x="1115551" y="845973"/>
                  </a:lnTo>
                  <a:lnTo>
                    <a:pt x="1134235" y="855498"/>
                  </a:lnTo>
                  <a:lnTo>
                    <a:pt x="1163177" y="890302"/>
                  </a:lnTo>
                  <a:close/>
                  <a:moveTo>
                    <a:pt x="1093203" y="837913"/>
                  </a:moveTo>
                  <a:cubicBezTo>
                    <a:pt x="1094302" y="839012"/>
                    <a:pt x="1095768" y="839378"/>
                    <a:pt x="1097233" y="839745"/>
                  </a:cubicBezTo>
                  <a:cubicBezTo>
                    <a:pt x="1097599" y="839745"/>
                    <a:pt x="1098332" y="839745"/>
                    <a:pt x="1098698" y="839378"/>
                  </a:cubicBezTo>
                  <a:lnTo>
                    <a:pt x="1145226" y="885539"/>
                  </a:lnTo>
                  <a:lnTo>
                    <a:pt x="1092470" y="870152"/>
                  </a:lnTo>
                  <a:cubicBezTo>
                    <a:pt x="1092104" y="870152"/>
                    <a:pt x="1092104" y="870152"/>
                    <a:pt x="1091738" y="870152"/>
                  </a:cubicBezTo>
                  <a:cubicBezTo>
                    <a:pt x="1091371" y="870152"/>
                    <a:pt x="1091371" y="869786"/>
                    <a:pt x="1091005" y="869786"/>
                  </a:cubicBezTo>
                  <a:lnTo>
                    <a:pt x="1091005" y="869786"/>
                  </a:lnTo>
                  <a:lnTo>
                    <a:pt x="951424" y="882974"/>
                  </a:lnTo>
                  <a:lnTo>
                    <a:pt x="1093203" y="837913"/>
                  </a:lnTo>
                  <a:close/>
                  <a:moveTo>
                    <a:pt x="969741" y="1065420"/>
                  </a:moveTo>
                  <a:cubicBezTo>
                    <a:pt x="968642" y="1066519"/>
                    <a:pt x="967177" y="1067251"/>
                    <a:pt x="966444" y="1068350"/>
                  </a:cubicBezTo>
                  <a:lnTo>
                    <a:pt x="843349" y="1061023"/>
                  </a:lnTo>
                  <a:cubicBezTo>
                    <a:pt x="842982" y="1060291"/>
                    <a:pt x="842616" y="1060291"/>
                    <a:pt x="842250" y="1059924"/>
                  </a:cubicBezTo>
                  <a:lnTo>
                    <a:pt x="919184" y="898728"/>
                  </a:lnTo>
                  <a:lnTo>
                    <a:pt x="969741" y="1065420"/>
                  </a:lnTo>
                  <a:close/>
                  <a:moveTo>
                    <a:pt x="651012" y="938294"/>
                  </a:moveTo>
                  <a:lnTo>
                    <a:pt x="533778" y="1095461"/>
                  </a:lnTo>
                  <a:cubicBezTo>
                    <a:pt x="533046" y="1095461"/>
                    <a:pt x="532679" y="1095461"/>
                    <a:pt x="531947" y="1095461"/>
                  </a:cubicBezTo>
                  <a:lnTo>
                    <a:pt x="471498" y="1028051"/>
                  </a:lnTo>
                  <a:lnTo>
                    <a:pt x="467834" y="867221"/>
                  </a:lnTo>
                  <a:lnTo>
                    <a:pt x="651012" y="938294"/>
                  </a:lnTo>
                  <a:lnTo>
                    <a:pt x="651012" y="938294"/>
                  </a:lnTo>
                  <a:close/>
                  <a:moveTo>
                    <a:pt x="464904" y="1020358"/>
                  </a:moveTo>
                  <a:lnTo>
                    <a:pt x="433397" y="985188"/>
                  </a:lnTo>
                  <a:cubicBezTo>
                    <a:pt x="434496" y="982990"/>
                    <a:pt x="434862" y="980425"/>
                    <a:pt x="433763" y="977861"/>
                  </a:cubicBezTo>
                  <a:cubicBezTo>
                    <a:pt x="433397" y="976395"/>
                    <a:pt x="431932" y="976029"/>
                    <a:pt x="430833" y="974930"/>
                  </a:cubicBezTo>
                  <a:lnTo>
                    <a:pt x="461606" y="881875"/>
                  </a:lnTo>
                  <a:lnTo>
                    <a:pt x="464904" y="1020358"/>
                  </a:lnTo>
                  <a:close/>
                  <a:moveTo>
                    <a:pt x="465270" y="1030982"/>
                  </a:moveTo>
                  <a:lnTo>
                    <a:pt x="466003" y="1057726"/>
                  </a:lnTo>
                  <a:lnTo>
                    <a:pt x="450982" y="1025853"/>
                  </a:lnTo>
                  <a:cubicBezTo>
                    <a:pt x="446952" y="1017427"/>
                    <a:pt x="442922" y="1009001"/>
                    <a:pt x="439625" y="1002040"/>
                  </a:cubicBezTo>
                  <a:lnTo>
                    <a:pt x="465270" y="1030982"/>
                  </a:lnTo>
                  <a:close/>
                  <a:moveTo>
                    <a:pt x="404455" y="1128066"/>
                  </a:moveTo>
                  <a:lnTo>
                    <a:pt x="367087" y="1117076"/>
                  </a:lnTo>
                  <a:cubicBezTo>
                    <a:pt x="375146" y="1117076"/>
                    <a:pt x="384305" y="1117076"/>
                    <a:pt x="393831" y="1117076"/>
                  </a:cubicBezTo>
                  <a:lnTo>
                    <a:pt x="429001" y="1116709"/>
                  </a:lnTo>
                  <a:lnTo>
                    <a:pt x="404455" y="1128066"/>
                  </a:lnTo>
                  <a:close/>
                  <a:moveTo>
                    <a:pt x="405188" y="1135393"/>
                  </a:moveTo>
                  <a:lnTo>
                    <a:pt x="492380" y="1160306"/>
                  </a:lnTo>
                  <a:cubicBezTo>
                    <a:pt x="492746" y="1160672"/>
                    <a:pt x="492746" y="1161405"/>
                    <a:pt x="493113" y="1161771"/>
                  </a:cubicBezTo>
                  <a:lnTo>
                    <a:pt x="402989" y="1335790"/>
                  </a:lnTo>
                  <a:lnTo>
                    <a:pt x="402989" y="1335790"/>
                  </a:lnTo>
                  <a:lnTo>
                    <a:pt x="259378" y="1202436"/>
                  </a:lnTo>
                  <a:lnTo>
                    <a:pt x="405188" y="1135393"/>
                  </a:lnTo>
                  <a:close/>
                  <a:moveTo>
                    <a:pt x="596792" y="1455222"/>
                  </a:moveTo>
                  <a:lnTo>
                    <a:pt x="597158" y="1455222"/>
                  </a:lnTo>
                  <a:lnTo>
                    <a:pt x="657606" y="1562564"/>
                  </a:lnTo>
                  <a:lnTo>
                    <a:pt x="657606" y="1562564"/>
                  </a:lnTo>
                  <a:cubicBezTo>
                    <a:pt x="656874" y="1564029"/>
                    <a:pt x="656507" y="1565495"/>
                    <a:pt x="656141" y="1566960"/>
                  </a:cubicBezTo>
                  <a:lnTo>
                    <a:pt x="484320" y="1594803"/>
                  </a:lnTo>
                  <a:lnTo>
                    <a:pt x="595326" y="1454855"/>
                  </a:lnTo>
                  <a:cubicBezTo>
                    <a:pt x="596059" y="1454489"/>
                    <a:pt x="596425" y="1454855"/>
                    <a:pt x="596792" y="1455222"/>
                  </a:cubicBezTo>
                  <a:lnTo>
                    <a:pt x="596792" y="1455222"/>
                  </a:lnTo>
                  <a:close/>
                  <a:moveTo>
                    <a:pt x="533778" y="1761861"/>
                  </a:moveTo>
                  <a:cubicBezTo>
                    <a:pt x="533778" y="1762228"/>
                    <a:pt x="534145" y="1762228"/>
                    <a:pt x="534145" y="1762228"/>
                  </a:cubicBezTo>
                  <a:cubicBezTo>
                    <a:pt x="534145" y="1762228"/>
                    <a:pt x="534145" y="1762594"/>
                    <a:pt x="534511" y="1762594"/>
                  </a:cubicBezTo>
                  <a:cubicBezTo>
                    <a:pt x="534511" y="1762594"/>
                    <a:pt x="534511" y="1762960"/>
                    <a:pt x="534511" y="1762960"/>
                  </a:cubicBezTo>
                  <a:lnTo>
                    <a:pt x="571513" y="1803626"/>
                  </a:lnTo>
                  <a:lnTo>
                    <a:pt x="509599" y="1782011"/>
                  </a:lnTo>
                  <a:cubicBezTo>
                    <a:pt x="509232" y="1780179"/>
                    <a:pt x="507767" y="1778714"/>
                    <a:pt x="506302" y="1777981"/>
                  </a:cubicBezTo>
                  <a:lnTo>
                    <a:pt x="484320" y="1630340"/>
                  </a:lnTo>
                  <a:lnTo>
                    <a:pt x="533778" y="1761861"/>
                  </a:lnTo>
                  <a:close/>
                  <a:moveTo>
                    <a:pt x="523154" y="1794100"/>
                  </a:moveTo>
                  <a:lnTo>
                    <a:pt x="581038" y="1814250"/>
                  </a:lnTo>
                  <a:lnTo>
                    <a:pt x="583969" y="1817547"/>
                  </a:lnTo>
                  <a:lnTo>
                    <a:pt x="540006" y="1806557"/>
                  </a:lnTo>
                  <a:lnTo>
                    <a:pt x="523154" y="1794100"/>
                  </a:lnTo>
                  <a:close/>
                  <a:moveTo>
                    <a:pt x="592395" y="1826340"/>
                  </a:moveTo>
                  <a:lnTo>
                    <a:pt x="621704" y="1858213"/>
                  </a:lnTo>
                  <a:lnTo>
                    <a:pt x="613644" y="1861143"/>
                  </a:lnTo>
                  <a:lnTo>
                    <a:pt x="554294" y="1816448"/>
                  </a:lnTo>
                  <a:lnTo>
                    <a:pt x="592395" y="1826340"/>
                  </a:lnTo>
                  <a:close/>
                  <a:moveTo>
                    <a:pt x="626466" y="1864074"/>
                  </a:moveTo>
                  <a:lnTo>
                    <a:pt x="648081" y="1887521"/>
                  </a:lnTo>
                  <a:lnTo>
                    <a:pt x="619872" y="1866273"/>
                  </a:lnTo>
                  <a:lnTo>
                    <a:pt x="626466" y="1864074"/>
                  </a:lnTo>
                  <a:close/>
                  <a:moveTo>
                    <a:pt x="643319" y="1915364"/>
                  </a:moveTo>
                  <a:lnTo>
                    <a:pt x="615109" y="1930751"/>
                  </a:lnTo>
                  <a:lnTo>
                    <a:pt x="609614" y="1926355"/>
                  </a:lnTo>
                  <a:lnTo>
                    <a:pt x="643319" y="1915364"/>
                  </a:lnTo>
                  <a:close/>
                  <a:moveTo>
                    <a:pt x="608881" y="1934048"/>
                  </a:moveTo>
                  <a:lnTo>
                    <a:pt x="571147" y="1954198"/>
                  </a:lnTo>
                  <a:lnTo>
                    <a:pt x="531947" y="1950534"/>
                  </a:lnTo>
                  <a:lnTo>
                    <a:pt x="602287" y="1927820"/>
                  </a:lnTo>
                  <a:lnTo>
                    <a:pt x="608881" y="1934048"/>
                  </a:lnTo>
                  <a:close/>
                  <a:moveTo>
                    <a:pt x="560156" y="1960426"/>
                  </a:moveTo>
                  <a:lnTo>
                    <a:pt x="556126" y="1962624"/>
                  </a:lnTo>
                  <a:lnTo>
                    <a:pt x="494578" y="1962990"/>
                  </a:lnTo>
                  <a:lnTo>
                    <a:pt x="514728" y="1956396"/>
                  </a:lnTo>
                  <a:lnTo>
                    <a:pt x="560156" y="1960426"/>
                  </a:lnTo>
                  <a:close/>
                  <a:moveTo>
                    <a:pt x="473330" y="1972516"/>
                  </a:moveTo>
                  <a:cubicBezTo>
                    <a:pt x="475161" y="1972516"/>
                    <a:pt x="476993" y="1971050"/>
                    <a:pt x="478092" y="1969585"/>
                  </a:cubicBezTo>
                  <a:lnTo>
                    <a:pt x="543670" y="1969218"/>
                  </a:lnTo>
                  <a:lnTo>
                    <a:pt x="495311" y="1995596"/>
                  </a:lnTo>
                  <a:cubicBezTo>
                    <a:pt x="494945" y="1995596"/>
                    <a:pt x="494945" y="1995962"/>
                    <a:pt x="494945" y="1996329"/>
                  </a:cubicBezTo>
                  <a:cubicBezTo>
                    <a:pt x="494945" y="1996695"/>
                    <a:pt x="494578" y="1996329"/>
                    <a:pt x="494578" y="1996695"/>
                  </a:cubicBezTo>
                  <a:lnTo>
                    <a:pt x="404821" y="2105136"/>
                  </a:lnTo>
                  <a:lnTo>
                    <a:pt x="473330" y="1972516"/>
                  </a:lnTo>
                  <a:close/>
                  <a:moveTo>
                    <a:pt x="546601" y="2220538"/>
                  </a:moveTo>
                  <a:cubicBezTo>
                    <a:pt x="546235" y="2222004"/>
                    <a:pt x="546235" y="2223469"/>
                    <a:pt x="546601" y="2224935"/>
                  </a:cubicBezTo>
                  <a:lnTo>
                    <a:pt x="454279" y="2306632"/>
                  </a:lnTo>
                  <a:cubicBezTo>
                    <a:pt x="453547" y="2306632"/>
                    <a:pt x="453180" y="2306632"/>
                    <a:pt x="452447" y="2306632"/>
                  </a:cubicBezTo>
                  <a:lnTo>
                    <a:pt x="393098" y="2138108"/>
                  </a:lnTo>
                  <a:lnTo>
                    <a:pt x="546601" y="2220538"/>
                  </a:lnTo>
                  <a:close/>
                  <a:moveTo>
                    <a:pt x="231535" y="2356456"/>
                  </a:moveTo>
                  <a:lnTo>
                    <a:pt x="260111" y="2550625"/>
                  </a:lnTo>
                  <a:cubicBezTo>
                    <a:pt x="259745" y="2550991"/>
                    <a:pt x="259378" y="2551357"/>
                    <a:pt x="259012" y="2551724"/>
                  </a:cubicBezTo>
                  <a:lnTo>
                    <a:pt x="168522" y="2546961"/>
                  </a:lnTo>
                  <a:lnTo>
                    <a:pt x="52387" y="2435955"/>
                  </a:lnTo>
                  <a:lnTo>
                    <a:pt x="231535" y="2356456"/>
                  </a:lnTo>
                  <a:lnTo>
                    <a:pt x="231535" y="2356456"/>
                  </a:lnTo>
                  <a:close/>
                  <a:moveTo>
                    <a:pt x="165591" y="2553555"/>
                  </a:moveTo>
                  <a:lnTo>
                    <a:pt x="185008" y="2571873"/>
                  </a:lnTo>
                  <a:lnTo>
                    <a:pt x="152036" y="2560150"/>
                  </a:lnTo>
                  <a:cubicBezTo>
                    <a:pt x="143244" y="2556853"/>
                    <a:pt x="134451" y="2553922"/>
                    <a:pt x="126758" y="2551357"/>
                  </a:cubicBezTo>
                  <a:lnTo>
                    <a:pt x="165591" y="2553555"/>
                  </a:lnTo>
                  <a:close/>
                  <a:moveTo>
                    <a:pt x="191236" y="2664927"/>
                  </a:moveTo>
                  <a:lnTo>
                    <a:pt x="157165" y="2683978"/>
                  </a:lnTo>
                  <a:cubicBezTo>
                    <a:pt x="163027" y="2678116"/>
                    <a:pt x="169255" y="2671888"/>
                    <a:pt x="175849" y="2664927"/>
                  </a:cubicBezTo>
                  <a:lnTo>
                    <a:pt x="200395" y="2640015"/>
                  </a:lnTo>
                  <a:lnTo>
                    <a:pt x="191236" y="2664927"/>
                  </a:lnTo>
                  <a:close/>
                  <a:moveTo>
                    <a:pt x="141045" y="2706326"/>
                  </a:moveTo>
                  <a:cubicBezTo>
                    <a:pt x="142145" y="2705593"/>
                    <a:pt x="143976" y="2705593"/>
                    <a:pt x="144709" y="2704494"/>
                  </a:cubicBezTo>
                  <a:cubicBezTo>
                    <a:pt x="146174" y="2702662"/>
                    <a:pt x="146907" y="2700097"/>
                    <a:pt x="146541" y="2697533"/>
                  </a:cubicBezTo>
                  <a:lnTo>
                    <a:pt x="187939" y="2674453"/>
                  </a:lnTo>
                  <a:lnTo>
                    <a:pt x="139946" y="2804142"/>
                  </a:lnTo>
                  <a:lnTo>
                    <a:pt x="141045" y="2706326"/>
                  </a:lnTo>
                  <a:close/>
                  <a:moveTo>
                    <a:pt x="196731" y="2669690"/>
                  </a:moveTo>
                  <a:lnTo>
                    <a:pt x="275864" y="2625728"/>
                  </a:lnTo>
                  <a:cubicBezTo>
                    <a:pt x="276231" y="2626094"/>
                    <a:pt x="276963" y="2626094"/>
                    <a:pt x="277696" y="2626460"/>
                  </a:cubicBezTo>
                  <a:lnTo>
                    <a:pt x="337045" y="2813301"/>
                  </a:lnTo>
                  <a:lnTo>
                    <a:pt x="337045" y="2813301"/>
                  </a:lnTo>
                  <a:lnTo>
                    <a:pt x="141045" y="2820628"/>
                  </a:lnTo>
                  <a:lnTo>
                    <a:pt x="196731" y="2669690"/>
                  </a:lnTo>
                  <a:close/>
                  <a:moveTo>
                    <a:pt x="441090" y="2855432"/>
                  </a:moveTo>
                  <a:cubicBezTo>
                    <a:pt x="438892" y="2854700"/>
                    <a:pt x="435961" y="2855066"/>
                    <a:pt x="434130" y="2856531"/>
                  </a:cubicBezTo>
                  <a:lnTo>
                    <a:pt x="351333" y="2816965"/>
                  </a:lnTo>
                  <a:lnTo>
                    <a:pt x="540739" y="2762012"/>
                  </a:lnTo>
                  <a:lnTo>
                    <a:pt x="441090" y="2855432"/>
                  </a:lnTo>
                  <a:close/>
                  <a:moveTo>
                    <a:pt x="559057" y="2759814"/>
                  </a:moveTo>
                  <a:lnTo>
                    <a:pt x="677756" y="2792786"/>
                  </a:lnTo>
                  <a:lnTo>
                    <a:pt x="677756" y="2792786"/>
                  </a:lnTo>
                  <a:cubicBezTo>
                    <a:pt x="678122" y="2794251"/>
                    <a:pt x="678855" y="2795716"/>
                    <a:pt x="679954" y="2796815"/>
                  </a:cubicBezTo>
                  <a:lnTo>
                    <a:pt x="578107" y="2937862"/>
                  </a:lnTo>
                  <a:lnTo>
                    <a:pt x="557958" y="2760180"/>
                  </a:lnTo>
                  <a:cubicBezTo>
                    <a:pt x="558324" y="2760180"/>
                    <a:pt x="558690" y="2760180"/>
                    <a:pt x="559057" y="2759814"/>
                  </a:cubicBezTo>
                  <a:lnTo>
                    <a:pt x="559057" y="2759814"/>
                  </a:lnTo>
                  <a:close/>
                  <a:moveTo>
                    <a:pt x="731244" y="3021391"/>
                  </a:moveTo>
                  <a:lnTo>
                    <a:pt x="731244" y="3021391"/>
                  </a:lnTo>
                  <a:lnTo>
                    <a:pt x="731244" y="3021391"/>
                  </a:lnTo>
                  <a:lnTo>
                    <a:pt x="732343" y="3021391"/>
                  </a:lnTo>
                  <a:lnTo>
                    <a:pt x="732343" y="3021391"/>
                  </a:lnTo>
                  <a:lnTo>
                    <a:pt x="787296" y="3023956"/>
                  </a:lnTo>
                  <a:lnTo>
                    <a:pt x="727947" y="3052532"/>
                  </a:lnTo>
                  <a:cubicBezTo>
                    <a:pt x="726481" y="3051799"/>
                    <a:pt x="724650" y="3051432"/>
                    <a:pt x="722818" y="3052165"/>
                  </a:cubicBezTo>
                  <a:lnTo>
                    <a:pt x="603020" y="2963507"/>
                  </a:lnTo>
                  <a:lnTo>
                    <a:pt x="731244" y="3021391"/>
                  </a:lnTo>
                  <a:close/>
                  <a:moveTo>
                    <a:pt x="746264" y="3051799"/>
                  </a:moveTo>
                  <a:lnTo>
                    <a:pt x="801584" y="3025055"/>
                  </a:lnTo>
                  <a:lnTo>
                    <a:pt x="805980" y="3025055"/>
                  </a:lnTo>
                  <a:lnTo>
                    <a:pt x="767147" y="3048501"/>
                  </a:lnTo>
                  <a:lnTo>
                    <a:pt x="746264" y="3051799"/>
                  </a:lnTo>
                  <a:close/>
                  <a:moveTo>
                    <a:pt x="818070" y="3025788"/>
                  </a:moveTo>
                  <a:lnTo>
                    <a:pt x="861300" y="3027986"/>
                  </a:lnTo>
                  <a:lnTo>
                    <a:pt x="857637" y="3036046"/>
                  </a:lnTo>
                  <a:lnTo>
                    <a:pt x="784366" y="3046303"/>
                  </a:lnTo>
                  <a:lnTo>
                    <a:pt x="818070" y="3025788"/>
                  </a:lnTo>
                  <a:close/>
                  <a:moveTo>
                    <a:pt x="868627" y="3028352"/>
                  </a:moveTo>
                  <a:lnTo>
                    <a:pt x="900500" y="3029817"/>
                  </a:lnTo>
                  <a:lnTo>
                    <a:pt x="865696" y="3034946"/>
                  </a:lnTo>
                  <a:lnTo>
                    <a:pt x="868627" y="3028352"/>
                  </a:lnTo>
                  <a:close/>
                  <a:moveTo>
                    <a:pt x="916620" y="3052532"/>
                  </a:moveTo>
                  <a:lnTo>
                    <a:pt x="907827" y="3083305"/>
                  </a:lnTo>
                  <a:lnTo>
                    <a:pt x="900867" y="3084038"/>
                  </a:lnTo>
                  <a:lnTo>
                    <a:pt x="916620" y="3052532"/>
                  </a:lnTo>
                  <a:close/>
                  <a:moveTo>
                    <a:pt x="905629" y="3090266"/>
                  </a:moveTo>
                  <a:lnTo>
                    <a:pt x="893539" y="3131664"/>
                  </a:lnTo>
                  <a:lnTo>
                    <a:pt x="863132" y="3156943"/>
                  </a:lnTo>
                  <a:lnTo>
                    <a:pt x="896837" y="3090999"/>
                  </a:lnTo>
                  <a:lnTo>
                    <a:pt x="905629" y="3090266"/>
                  </a:lnTo>
                  <a:close/>
                  <a:moveTo>
                    <a:pt x="890242" y="3143388"/>
                  </a:moveTo>
                  <a:lnTo>
                    <a:pt x="889143" y="3147417"/>
                  </a:lnTo>
                  <a:lnTo>
                    <a:pt x="845913" y="3191014"/>
                  </a:lnTo>
                  <a:lnTo>
                    <a:pt x="855438" y="3172330"/>
                  </a:lnTo>
                  <a:lnTo>
                    <a:pt x="890242" y="3143388"/>
                  </a:lnTo>
                  <a:close/>
                  <a:moveTo>
                    <a:pt x="838952" y="3207866"/>
                  </a:moveTo>
                  <a:lnTo>
                    <a:pt x="885113" y="3161339"/>
                  </a:lnTo>
                  <a:lnTo>
                    <a:pt x="869726" y="3214094"/>
                  </a:lnTo>
                  <a:cubicBezTo>
                    <a:pt x="869726" y="3214461"/>
                    <a:pt x="869726" y="3214461"/>
                    <a:pt x="869726" y="3214827"/>
                  </a:cubicBezTo>
                  <a:cubicBezTo>
                    <a:pt x="869726" y="3215193"/>
                    <a:pt x="869360" y="3215193"/>
                    <a:pt x="869360" y="3215560"/>
                  </a:cubicBezTo>
                  <a:lnTo>
                    <a:pt x="882549" y="3355507"/>
                  </a:lnTo>
                  <a:lnTo>
                    <a:pt x="837487" y="3213361"/>
                  </a:lnTo>
                  <a:cubicBezTo>
                    <a:pt x="838586" y="3211530"/>
                    <a:pt x="839319" y="3209698"/>
                    <a:pt x="838952" y="3207866"/>
                  </a:cubicBezTo>
                  <a:lnTo>
                    <a:pt x="838952" y="3207866"/>
                  </a:lnTo>
                  <a:close/>
                  <a:moveTo>
                    <a:pt x="1064994" y="3337190"/>
                  </a:moveTo>
                  <a:cubicBezTo>
                    <a:pt x="1065726" y="3338289"/>
                    <a:pt x="1067192" y="3339388"/>
                    <a:pt x="1068291" y="3340121"/>
                  </a:cubicBezTo>
                  <a:lnTo>
                    <a:pt x="1060964" y="3463582"/>
                  </a:lnTo>
                  <a:cubicBezTo>
                    <a:pt x="1060231" y="3463949"/>
                    <a:pt x="1060231" y="3464315"/>
                    <a:pt x="1059865" y="3464681"/>
                  </a:cubicBezTo>
                  <a:lnTo>
                    <a:pt x="898668" y="3387747"/>
                  </a:lnTo>
                  <a:lnTo>
                    <a:pt x="1064994" y="3337190"/>
                  </a:lnTo>
                  <a:close/>
                  <a:moveTo>
                    <a:pt x="938235" y="3655919"/>
                  </a:moveTo>
                  <a:lnTo>
                    <a:pt x="938235" y="3655919"/>
                  </a:lnTo>
                  <a:lnTo>
                    <a:pt x="1095768" y="3772786"/>
                  </a:lnTo>
                  <a:cubicBezTo>
                    <a:pt x="1095768" y="3773519"/>
                    <a:pt x="1095768" y="3773885"/>
                    <a:pt x="1095768" y="3774618"/>
                  </a:cubicBezTo>
                  <a:lnTo>
                    <a:pt x="1028358" y="3835067"/>
                  </a:lnTo>
                  <a:lnTo>
                    <a:pt x="867528" y="3838730"/>
                  </a:lnTo>
                  <a:lnTo>
                    <a:pt x="938235" y="3655919"/>
                  </a:lnTo>
                  <a:close/>
                  <a:moveTo>
                    <a:pt x="1001981" y="3867672"/>
                  </a:moveTo>
                  <a:lnTo>
                    <a:pt x="1030923" y="3841661"/>
                  </a:lnTo>
                  <a:lnTo>
                    <a:pt x="1057667" y="3840928"/>
                  </a:lnTo>
                  <a:lnTo>
                    <a:pt x="1025794" y="3855949"/>
                  </a:lnTo>
                  <a:cubicBezTo>
                    <a:pt x="1017367" y="3860345"/>
                    <a:pt x="1008941" y="3864009"/>
                    <a:pt x="1001981" y="3867672"/>
                  </a:cubicBezTo>
                  <a:lnTo>
                    <a:pt x="1001981" y="3867672"/>
                  </a:lnTo>
                  <a:close/>
                  <a:moveTo>
                    <a:pt x="1117016" y="3913100"/>
                  </a:moveTo>
                  <a:lnTo>
                    <a:pt x="1116650" y="3877930"/>
                  </a:lnTo>
                  <a:lnTo>
                    <a:pt x="1127641" y="3902109"/>
                  </a:lnTo>
                  <a:lnTo>
                    <a:pt x="1117016" y="3939478"/>
                  </a:lnTo>
                  <a:cubicBezTo>
                    <a:pt x="1117016" y="3931785"/>
                    <a:pt x="1117016" y="3922626"/>
                    <a:pt x="1117016" y="3913100"/>
                  </a:cubicBezTo>
                  <a:close/>
                  <a:moveTo>
                    <a:pt x="1119214" y="3957063"/>
                  </a:moveTo>
                  <a:lnTo>
                    <a:pt x="1132037" y="3911635"/>
                  </a:lnTo>
                  <a:lnTo>
                    <a:pt x="1189921" y="4037295"/>
                  </a:lnTo>
                  <a:lnTo>
                    <a:pt x="1121413" y="3967321"/>
                  </a:lnTo>
                  <a:cubicBezTo>
                    <a:pt x="1122145" y="3966222"/>
                    <a:pt x="1122512" y="3964757"/>
                    <a:pt x="1122512" y="3963291"/>
                  </a:cubicBezTo>
                  <a:cubicBezTo>
                    <a:pt x="1122512" y="3961093"/>
                    <a:pt x="1121413" y="3958528"/>
                    <a:pt x="1119214" y="3957063"/>
                  </a:cubicBezTo>
                  <a:lnTo>
                    <a:pt x="1119214" y="3957063"/>
                  </a:lnTo>
                  <a:close/>
                  <a:moveTo>
                    <a:pt x="1439043" y="3859979"/>
                  </a:moveTo>
                  <a:cubicBezTo>
                    <a:pt x="1436844" y="3861078"/>
                    <a:pt x="1435013" y="3863276"/>
                    <a:pt x="1434646" y="3865841"/>
                  </a:cubicBezTo>
                  <a:lnTo>
                    <a:pt x="1348186" y="3896614"/>
                  </a:lnTo>
                  <a:lnTo>
                    <a:pt x="1443439" y="3723695"/>
                  </a:lnTo>
                  <a:lnTo>
                    <a:pt x="1439043" y="3859979"/>
                  </a:lnTo>
                  <a:close/>
                  <a:moveTo>
                    <a:pt x="1454796" y="3709407"/>
                  </a:moveTo>
                  <a:lnTo>
                    <a:pt x="1562504" y="3648592"/>
                  </a:lnTo>
                  <a:cubicBezTo>
                    <a:pt x="1563604" y="3649324"/>
                    <a:pt x="1565069" y="3650057"/>
                    <a:pt x="1566534" y="3650057"/>
                  </a:cubicBezTo>
                  <a:lnTo>
                    <a:pt x="1594011" y="3821878"/>
                  </a:lnTo>
                  <a:lnTo>
                    <a:pt x="1454063" y="3710872"/>
                  </a:lnTo>
                  <a:cubicBezTo>
                    <a:pt x="1454429" y="3710506"/>
                    <a:pt x="1454796" y="3710140"/>
                    <a:pt x="1454796" y="3709407"/>
                  </a:cubicBezTo>
                  <a:lnTo>
                    <a:pt x="1454796" y="3709407"/>
                  </a:lnTo>
                  <a:close/>
                  <a:moveTo>
                    <a:pt x="1761436" y="3772786"/>
                  </a:moveTo>
                  <a:cubicBezTo>
                    <a:pt x="1761802" y="3772786"/>
                    <a:pt x="1761802" y="3772420"/>
                    <a:pt x="1761802" y="3772420"/>
                  </a:cubicBezTo>
                  <a:cubicBezTo>
                    <a:pt x="1761802" y="3772420"/>
                    <a:pt x="1762168" y="3772420"/>
                    <a:pt x="1762535" y="3772053"/>
                  </a:cubicBezTo>
                  <a:lnTo>
                    <a:pt x="1803200" y="3735052"/>
                  </a:lnTo>
                  <a:lnTo>
                    <a:pt x="1781585" y="3796966"/>
                  </a:lnTo>
                  <a:cubicBezTo>
                    <a:pt x="1779753" y="3797332"/>
                    <a:pt x="1778288" y="3798797"/>
                    <a:pt x="1777555" y="3800263"/>
                  </a:cubicBezTo>
                  <a:lnTo>
                    <a:pt x="1629914" y="3822244"/>
                  </a:lnTo>
                  <a:lnTo>
                    <a:pt x="1761436" y="3772786"/>
                  </a:lnTo>
                  <a:close/>
                  <a:moveTo>
                    <a:pt x="1793675" y="3783411"/>
                  </a:moveTo>
                  <a:lnTo>
                    <a:pt x="1813824" y="3725526"/>
                  </a:lnTo>
                  <a:lnTo>
                    <a:pt x="1817121" y="3722595"/>
                  </a:lnTo>
                  <a:lnTo>
                    <a:pt x="1806131" y="3766558"/>
                  </a:lnTo>
                  <a:lnTo>
                    <a:pt x="1793675" y="3783411"/>
                  </a:lnTo>
                  <a:close/>
                  <a:moveTo>
                    <a:pt x="1826280" y="3714169"/>
                  </a:moveTo>
                  <a:lnTo>
                    <a:pt x="1858153" y="3684861"/>
                  </a:lnTo>
                  <a:lnTo>
                    <a:pt x="1861084" y="3692921"/>
                  </a:lnTo>
                  <a:lnTo>
                    <a:pt x="1816755" y="3752637"/>
                  </a:lnTo>
                  <a:lnTo>
                    <a:pt x="1826280" y="3714169"/>
                  </a:lnTo>
                  <a:close/>
                  <a:moveTo>
                    <a:pt x="1863649" y="3680098"/>
                  </a:moveTo>
                  <a:lnTo>
                    <a:pt x="1887095" y="3658483"/>
                  </a:lnTo>
                  <a:lnTo>
                    <a:pt x="1865847" y="3686693"/>
                  </a:lnTo>
                  <a:lnTo>
                    <a:pt x="1863649" y="3680098"/>
                  </a:lnTo>
                  <a:close/>
                  <a:moveTo>
                    <a:pt x="1914939" y="3663246"/>
                  </a:moveTo>
                  <a:lnTo>
                    <a:pt x="1930325" y="3691089"/>
                  </a:lnTo>
                  <a:lnTo>
                    <a:pt x="1925929" y="3696584"/>
                  </a:lnTo>
                  <a:lnTo>
                    <a:pt x="1914939" y="3663246"/>
                  </a:lnTo>
                  <a:close/>
                  <a:moveTo>
                    <a:pt x="1933623" y="3697683"/>
                  </a:moveTo>
                  <a:lnTo>
                    <a:pt x="1954505" y="3735784"/>
                  </a:lnTo>
                  <a:lnTo>
                    <a:pt x="1950841" y="3774984"/>
                  </a:lnTo>
                  <a:lnTo>
                    <a:pt x="1928127" y="3704644"/>
                  </a:lnTo>
                  <a:lnTo>
                    <a:pt x="1933623" y="3697683"/>
                  </a:lnTo>
                  <a:close/>
                  <a:moveTo>
                    <a:pt x="1960366" y="3746408"/>
                  </a:moveTo>
                  <a:lnTo>
                    <a:pt x="1962565" y="3750072"/>
                  </a:lnTo>
                  <a:lnTo>
                    <a:pt x="1962931" y="3811620"/>
                  </a:lnTo>
                  <a:lnTo>
                    <a:pt x="1955970" y="3791470"/>
                  </a:lnTo>
                  <a:lnTo>
                    <a:pt x="1960366" y="3746408"/>
                  </a:lnTo>
                  <a:close/>
                  <a:moveTo>
                    <a:pt x="1969525" y="3828472"/>
                  </a:moveTo>
                  <a:lnTo>
                    <a:pt x="1969159" y="3762894"/>
                  </a:lnTo>
                  <a:lnTo>
                    <a:pt x="1995537" y="3811254"/>
                  </a:lnTo>
                  <a:cubicBezTo>
                    <a:pt x="1995537" y="3811620"/>
                    <a:pt x="1995903" y="3811620"/>
                    <a:pt x="1995903" y="3811620"/>
                  </a:cubicBezTo>
                  <a:cubicBezTo>
                    <a:pt x="1995903" y="3811620"/>
                    <a:pt x="1995903" y="3811986"/>
                    <a:pt x="1996269" y="3812352"/>
                  </a:cubicBezTo>
                  <a:lnTo>
                    <a:pt x="2104344" y="3901743"/>
                  </a:lnTo>
                  <a:lnTo>
                    <a:pt x="1972090" y="3833235"/>
                  </a:lnTo>
                  <a:cubicBezTo>
                    <a:pt x="1972090" y="3831037"/>
                    <a:pt x="1970991" y="3829571"/>
                    <a:pt x="1969525" y="3828472"/>
                  </a:cubicBezTo>
                  <a:lnTo>
                    <a:pt x="1969525" y="3828472"/>
                  </a:lnTo>
                  <a:close/>
                  <a:moveTo>
                    <a:pt x="2138782" y="3913100"/>
                  </a:moveTo>
                  <a:lnTo>
                    <a:pt x="2220845" y="3759964"/>
                  </a:lnTo>
                  <a:cubicBezTo>
                    <a:pt x="2221212" y="3759964"/>
                    <a:pt x="2221578" y="3760330"/>
                    <a:pt x="2221944" y="3760330"/>
                  </a:cubicBezTo>
                  <a:cubicBezTo>
                    <a:pt x="2223043" y="3760330"/>
                    <a:pt x="2224142" y="3759964"/>
                    <a:pt x="2225241" y="3759231"/>
                  </a:cubicBezTo>
                  <a:lnTo>
                    <a:pt x="2307305" y="3851553"/>
                  </a:lnTo>
                  <a:cubicBezTo>
                    <a:pt x="2306939" y="3852285"/>
                    <a:pt x="2307305" y="3852652"/>
                    <a:pt x="2307305" y="3853384"/>
                  </a:cubicBezTo>
                  <a:lnTo>
                    <a:pt x="2138782" y="3913100"/>
                  </a:lnTo>
                  <a:close/>
                  <a:moveTo>
                    <a:pt x="2346871" y="4063673"/>
                  </a:moveTo>
                  <a:lnTo>
                    <a:pt x="2275066" y="4006155"/>
                  </a:lnTo>
                  <a:cubicBezTo>
                    <a:pt x="2275432" y="4004689"/>
                    <a:pt x="2275432" y="4003224"/>
                    <a:pt x="2275066" y="4001758"/>
                  </a:cubicBezTo>
                  <a:cubicBezTo>
                    <a:pt x="2274699" y="4000659"/>
                    <a:pt x="2273600" y="4000293"/>
                    <a:pt x="2272868" y="3999194"/>
                  </a:cubicBezTo>
                  <a:lnTo>
                    <a:pt x="2313167" y="3868771"/>
                  </a:lnTo>
                  <a:lnTo>
                    <a:pt x="2346871" y="4063673"/>
                  </a:lnTo>
                  <a:close/>
                  <a:moveTo>
                    <a:pt x="2356763" y="4074663"/>
                  </a:moveTo>
                  <a:lnTo>
                    <a:pt x="2550932" y="4046087"/>
                  </a:lnTo>
                  <a:cubicBezTo>
                    <a:pt x="2551298" y="4046454"/>
                    <a:pt x="2551664" y="4046820"/>
                    <a:pt x="2552030" y="4047187"/>
                  </a:cubicBezTo>
                  <a:lnTo>
                    <a:pt x="2547268" y="4137676"/>
                  </a:lnTo>
                  <a:lnTo>
                    <a:pt x="2436262" y="4253811"/>
                  </a:lnTo>
                  <a:lnTo>
                    <a:pt x="2356763" y="4074663"/>
                  </a:lnTo>
                  <a:lnTo>
                    <a:pt x="2356763" y="4074663"/>
                  </a:lnTo>
                  <a:close/>
                  <a:moveTo>
                    <a:pt x="2551298" y="4179807"/>
                  </a:moveTo>
                  <a:lnTo>
                    <a:pt x="2553496" y="4140973"/>
                  </a:lnTo>
                  <a:lnTo>
                    <a:pt x="2571814" y="4121556"/>
                  </a:lnTo>
                  <a:lnTo>
                    <a:pt x="2560090" y="4154895"/>
                  </a:lnTo>
                  <a:cubicBezTo>
                    <a:pt x="2557159" y="4163687"/>
                    <a:pt x="2553862" y="4172114"/>
                    <a:pt x="2551298" y="4179807"/>
                  </a:cubicBezTo>
                  <a:close/>
                  <a:moveTo>
                    <a:pt x="2664868" y="4115329"/>
                  </a:moveTo>
                  <a:lnTo>
                    <a:pt x="2683918" y="4149399"/>
                  </a:lnTo>
                  <a:cubicBezTo>
                    <a:pt x="2678057" y="4143538"/>
                    <a:pt x="2671829" y="4137310"/>
                    <a:pt x="2664868" y="4130715"/>
                  </a:cubicBezTo>
                  <a:lnTo>
                    <a:pt x="2639956" y="4106170"/>
                  </a:lnTo>
                  <a:lnTo>
                    <a:pt x="2664868" y="4115329"/>
                  </a:lnTo>
                  <a:close/>
                  <a:moveTo>
                    <a:pt x="2669631" y="4109833"/>
                  </a:moveTo>
                  <a:lnTo>
                    <a:pt x="2625668" y="4030701"/>
                  </a:lnTo>
                  <a:cubicBezTo>
                    <a:pt x="2626034" y="4030334"/>
                    <a:pt x="2626034" y="4029601"/>
                    <a:pt x="2626034" y="4029235"/>
                  </a:cubicBezTo>
                  <a:lnTo>
                    <a:pt x="2812876" y="3969885"/>
                  </a:lnTo>
                  <a:lnTo>
                    <a:pt x="2812876" y="3969885"/>
                  </a:lnTo>
                  <a:lnTo>
                    <a:pt x="2820203" y="4165885"/>
                  </a:lnTo>
                  <a:lnTo>
                    <a:pt x="2669631" y="4109833"/>
                  </a:lnTo>
                  <a:close/>
                  <a:moveTo>
                    <a:pt x="2856105" y="3872435"/>
                  </a:moveTo>
                  <a:lnTo>
                    <a:pt x="2835956" y="3914932"/>
                  </a:lnTo>
                  <a:cubicBezTo>
                    <a:pt x="2828629" y="3930685"/>
                    <a:pt x="2821302" y="3946439"/>
                    <a:pt x="2816905" y="3955231"/>
                  </a:cubicBezTo>
                  <a:lnTo>
                    <a:pt x="2761952" y="3765825"/>
                  </a:lnTo>
                  <a:lnTo>
                    <a:pt x="2855373" y="3865474"/>
                  </a:lnTo>
                  <a:cubicBezTo>
                    <a:pt x="2854274" y="3867672"/>
                    <a:pt x="2854640" y="3870237"/>
                    <a:pt x="2856105" y="3872435"/>
                  </a:cubicBezTo>
                  <a:lnTo>
                    <a:pt x="2856105" y="3872435"/>
                  </a:lnTo>
                  <a:close/>
                  <a:moveTo>
                    <a:pt x="2759754" y="3747508"/>
                  </a:moveTo>
                  <a:lnTo>
                    <a:pt x="2793092" y="3628442"/>
                  </a:lnTo>
                  <a:cubicBezTo>
                    <a:pt x="2794558" y="3628442"/>
                    <a:pt x="2796023" y="3627710"/>
                    <a:pt x="2797488" y="3626977"/>
                  </a:cubicBezTo>
                  <a:lnTo>
                    <a:pt x="2938169" y="3728824"/>
                  </a:lnTo>
                  <a:lnTo>
                    <a:pt x="2760487" y="3748973"/>
                  </a:lnTo>
                  <a:cubicBezTo>
                    <a:pt x="2760120" y="3748607"/>
                    <a:pt x="2760120" y="3747874"/>
                    <a:pt x="2759754" y="3747508"/>
                  </a:cubicBezTo>
                  <a:close/>
                  <a:moveTo>
                    <a:pt x="3021332" y="3575321"/>
                  </a:moveTo>
                  <a:cubicBezTo>
                    <a:pt x="3021332" y="3574954"/>
                    <a:pt x="3021332" y="3574954"/>
                    <a:pt x="3021332" y="3574588"/>
                  </a:cubicBezTo>
                  <a:cubicBezTo>
                    <a:pt x="3021332" y="3574221"/>
                    <a:pt x="3021698" y="3574221"/>
                    <a:pt x="3021698" y="3573855"/>
                  </a:cubicBezTo>
                  <a:lnTo>
                    <a:pt x="3024263" y="3518902"/>
                  </a:lnTo>
                  <a:lnTo>
                    <a:pt x="3052838" y="3578252"/>
                  </a:lnTo>
                  <a:cubicBezTo>
                    <a:pt x="3052105" y="3579350"/>
                    <a:pt x="3051739" y="3580450"/>
                    <a:pt x="3051739" y="3581915"/>
                  </a:cubicBezTo>
                  <a:cubicBezTo>
                    <a:pt x="3051739" y="3582648"/>
                    <a:pt x="3052472" y="3582648"/>
                    <a:pt x="3052472" y="3583380"/>
                  </a:cubicBezTo>
                  <a:lnTo>
                    <a:pt x="2999717" y="3654087"/>
                  </a:lnTo>
                  <a:lnTo>
                    <a:pt x="2963448" y="3703545"/>
                  </a:lnTo>
                  <a:lnTo>
                    <a:pt x="3021332" y="3575321"/>
                  </a:lnTo>
                  <a:close/>
                  <a:moveTo>
                    <a:pt x="3051739" y="3560300"/>
                  </a:moveTo>
                  <a:lnTo>
                    <a:pt x="3024996" y="3504981"/>
                  </a:lnTo>
                  <a:lnTo>
                    <a:pt x="3024996" y="3500584"/>
                  </a:lnTo>
                  <a:lnTo>
                    <a:pt x="3048442" y="3539418"/>
                  </a:lnTo>
                  <a:lnTo>
                    <a:pt x="3051739" y="3560300"/>
                  </a:lnTo>
                  <a:close/>
                  <a:moveTo>
                    <a:pt x="3025728" y="3488495"/>
                  </a:moveTo>
                  <a:lnTo>
                    <a:pt x="3027926" y="3445264"/>
                  </a:lnTo>
                  <a:lnTo>
                    <a:pt x="3035986" y="3448928"/>
                  </a:lnTo>
                  <a:lnTo>
                    <a:pt x="3046244" y="3522199"/>
                  </a:lnTo>
                  <a:lnTo>
                    <a:pt x="3025728" y="3488495"/>
                  </a:lnTo>
                  <a:close/>
                  <a:moveTo>
                    <a:pt x="3028292" y="3437937"/>
                  </a:moveTo>
                  <a:lnTo>
                    <a:pt x="3029758" y="3406065"/>
                  </a:lnTo>
                  <a:lnTo>
                    <a:pt x="3034887" y="3441235"/>
                  </a:lnTo>
                  <a:lnTo>
                    <a:pt x="3028292" y="3437937"/>
                  </a:lnTo>
                  <a:close/>
                  <a:moveTo>
                    <a:pt x="3052105" y="3389945"/>
                  </a:moveTo>
                  <a:lnTo>
                    <a:pt x="3082879" y="3399104"/>
                  </a:lnTo>
                  <a:lnTo>
                    <a:pt x="3083612" y="3406065"/>
                  </a:lnTo>
                  <a:lnTo>
                    <a:pt x="3052105" y="3389945"/>
                  </a:lnTo>
                  <a:close/>
                  <a:moveTo>
                    <a:pt x="3090207" y="3400936"/>
                  </a:moveTo>
                  <a:lnTo>
                    <a:pt x="3131605" y="3413025"/>
                  </a:lnTo>
                  <a:lnTo>
                    <a:pt x="3156883" y="3443433"/>
                  </a:lnTo>
                  <a:lnTo>
                    <a:pt x="3090939" y="3409728"/>
                  </a:lnTo>
                  <a:lnTo>
                    <a:pt x="3090207" y="3400936"/>
                  </a:lnTo>
                  <a:close/>
                  <a:moveTo>
                    <a:pt x="3143328" y="3416322"/>
                  </a:moveTo>
                  <a:lnTo>
                    <a:pt x="3147358" y="3417422"/>
                  </a:lnTo>
                  <a:lnTo>
                    <a:pt x="3190954" y="3460651"/>
                  </a:lnTo>
                  <a:lnTo>
                    <a:pt x="3172270" y="3451126"/>
                  </a:lnTo>
                  <a:lnTo>
                    <a:pt x="3143328" y="3416322"/>
                  </a:lnTo>
                  <a:close/>
                  <a:moveTo>
                    <a:pt x="3212936" y="3469078"/>
                  </a:moveTo>
                  <a:cubicBezTo>
                    <a:pt x="3211470" y="3467978"/>
                    <a:pt x="3209638" y="3467612"/>
                    <a:pt x="3207807" y="3467978"/>
                  </a:cubicBezTo>
                  <a:lnTo>
                    <a:pt x="3161280" y="3421818"/>
                  </a:lnTo>
                  <a:lnTo>
                    <a:pt x="3213669" y="3437205"/>
                  </a:lnTo>
                  <a:cubicBezTo>
                    <a:pt x="3214035" y="3437205"/>
                    <a:pt x="3214401" y="3437205"/>
                    <a:pt x="3214767" y="3437205"/>
                  </a:cubicBezTo>
                  <a:lnTo>
                    <a:pt x="3215134" y="3437205"/>
                  </a:lnTo>
                  <a:lnTo>
                    <a:pt x="3354715" y="3424016"/>
                  </a:lnTo>
                  <a:lnTo>
                    <a:pt x="3212936" y="3469078"/>
                  </a:lnTo>
                  <a:close/>
                  <a:moveTo>
                    <a:pt x="3387321" y="3408263"/>
                  </a:moveTo>
                  <a:lnTo>
                    <a:pt x="3336764" y="3241571"/>
                  </a:lnTo>
                  <a:cubicBezTo>
                    <a:pt x="3337863" y="3240472"/>
                    <a:pt x="3339328" y="3239739"/>
                    <a:pt x="3340061" y="3238640"/>
                  </a:cubicBezTo>
                  <a:lnTo>
                    <a:pt x="3463157" y="3245967"/>
                  </a:lnTo>
                  <a:cubicBezTo>
                    <a:pt x="3463523" y="3246700"/>
                    <a:pt x="3463889" y="3246700"/>
                    <a:pt x="3464255" y="3247433"/>
                  </a:cubicBezTo>
                  <a:lnTo>
                    <a:pt x="3387321" y="3408263"/>
                  </a:lnTo>
                  <a:close/>
                  <a:moveTo>
                    <a:pt x="3655859" y="3368330"/>
                  </a:moveTo>
                  <a:lnTo>
                    <a:pt x="3772727" y="3211163"/>
                  </a:lnTo>
                  <a:cubicBezTo>
                    <a:pt x="3773093" y="3211163"/>
                    <a:pt x="3773093" y="3211530"/>
                    <a:pt x="3773459" y="3211530"/>
                  </a:cubicBezTo>
                  <a:cubicBezTo>
                    <a:pt x="3773826" y="3211530"/>
                    <a:pt x="3774192" y="3211530"/>
                    <a:pt x="3774925" y="3211163"/>
                  </a:cubicBezTo>
                  <a:lnTo>
                    <a:pt x="3835007" y="3278206"/>
                  </a:lnTo>
                  <a:lnTo>
                    <a:pt x="3838671" y="3439037"/>
                  </a:lnTo>
                  <a:lnTo>
                    <a:pt x="3655859" y="3368330"/>
                  </a:lnTo>
                  <a:lnTo>
                    <a:pt x="3655859" y="3368330"/>
                  </a:lnTo>
                  <a:close/>
                  <a:moveTo>
                    <a:pt x="3841968" y="3286266"/>
                  </a:moveTo>
                  <a:lnTo>
                    <a:pt x="3873475" y="3321436"/>
                  </a:lnTo>
                  <a:cubicBezTo>
                    <a:pt x="3873475" y="3321436"/>
                    <a:pt x="3873475" y="3321436"/>
                    <a:pt x="3873108" y="3321803"/>
                  </a:cubicBezTo>
                  <a:cubicBezTo>
                    <a:pt x="3871277" y="3325466"/>
                    <a:pt x="3872375" y="3329863"/>
                    <a:pt x="3875673" y="3332061"/>
                  </a:cubicBezTo>
                  <a:lnTo>
                    <a:pt x="3844899" y="3424749"/>
                  </a:lnTo>
                  <a:lnTo>
                    <a:pt x="3841968" y="3286266"/>
                  </a:lnTo>
                  <a:close/>
                  <a:moveTo>
                    <a:pt x="3841601" y="3275642"/>
                  </a:moveTo>
                  <a:lnTo>
                    <a:pt x="3840869" y="3249264"/>
                  </a:lnTo>
                  <a:lnTo>
                    <a:pt x="3855889" y="3281137"/>
                  </a:lnTo>
                  <a:cubicBezTo>
                    <a:pt x="3859919" y="3289563"/>
                    <a:pt x="3863949" y="3297623"/>
                    <a:pt x="3867246" y="3304950"/>
                  </a:cubicBezTo>
                  <a:lnTo>
                    <a:pt x="3841601" y="3275642"/>
                  </a:lnTo>
                  <a:close/>
                  <a:moveTo>
                    <a:pt x="3902417" y="3178924"/>
                  </a:moveTo>
                  <a:lnTo>
                    <a:pt x="3939785" y="3189548"/>
                  </a:lnTo>
                  <a:cubicBezTo>
                    <a:pt x="3931725" y="3189548"/>
                    <a:pt x="3922566" y="3189548"/>
                    <a:pt x="3913407" y="3189915"/>
                  </a:cubicBezTo>
                  <a:lnTo>
                    <a:pt x="3878237" y="3190281"/>
                  </a:lnTo>
                  <a:lnTo>
                    <a:pt x="3902417" y="3178924"/>
                  </a:lnTo>
                  <a:close/>
                  <a:moveTo>
                    <a:pt x="3967261" y="3185152"/>
                  </a:moveTo>
                  <a:cubicBezTo>
                    <a:pt x="3966162" y="3184420"/>
                    <a:pt x="3965063" y="3184053"/>
                    <a:pt x="3963598" y="3184053"/>
                  </a:cubicBezTo>
                  <a:lnTo>
                    <a:pt x="3963598" y="3184053"/>
                  </a:lnTo>
                  <a:cubicBezTo>
                    <a:pt x="3961034" y="3184053"/>
                    <a:pt x="3958835" y="3185518"/>
                    <a:pt x="3957370" y="3187350"/>
                  </a:cubicBezTo>
                  <a:cubicBezTo>
                    <a:pt x="3957370" y="3187350"/>
                    <a:pt x="3957370" y="3187716"/>
                    <a:pt x="3957370" y="3187716"/>
                  </a:cubicBezTo>
                  <a:lnTo>
                    <a:pt x="3911942" y="3174894"/>
                  </a:lnTo>
                  <a:lnTo>
                    <a:pt x="4037602" y="3117010"/>
                  </a:lnTo>
                  <a:lnTo>
                    <a:pt x="3967261" y="3185152"/>
                  </a:lnTo>
                  <a:close/>
                  <a:moveTo>
                    <a:pt x="3901684" y="3171597"/>
                  </a:moveTo>
                  <a:lnTo>
                    <a:pt x="3814491" y="3146685"/>
                  </a:lnTo>
                  <a:cubicBezTo>
                    <a:pt x="3814491" y="3146319"/>
                    <a:pt x="3814125" y="3145586"/>
                    <a:pt x="3813758" y="3145219"/>
                  </a:cubicBezTo>
                  <a:lnTo>
                    <a:pt x="3903882" y="2970834"/>
                  </a:lnTo>
                  <a:lnTo>
                    <a:pt x="4047493" y="3104188"/>
                  </a:lnTo>
                  <a:lnTo>
                    <a:pt x="3901684" y="3171597"/>
                  </a:lnTo>
                  <a:close/>
                  <a:moveTo>
                    <a:pt x="3709347" y="2851769"/>
                  </a:moveTo>
                  <a:lnTo>
                    <a:pt x="3648899" y="2744426"/>
                  </a:lnTo>
                  <a:lnTo>
                    <a:pt x="3648899" y="2744426"/>
                  </a:lnTo>
                  <a:cubicBezTo>
                    <a:pt x="3649632" y="2742961"/>
                    <a:pt x="3649998" y="2741862"/>
                    <a:pt x="3650364" y="2740030"/>
                  </a:cubicBezTo>
                  <a:lnTo>
                    <a:pt x="3822185" y="2712187"/>
                  </a:lnTo>
                  <a:lnTo>
                    <a:pt x="3711179" y="2852135"/>
                  </a:lnTo>
                  <a:cubicBezTo>
                    <a:pt x="3710446" y="2852501"/>
                    <a:pt x="3710080" y="2851769"/>
                    <a:pt x="3709347" y="2851769"/>
                  </a:cubicBezTo>
                  <a:lnTo>
                    <a:pt x="3709347" y="2851769"/>
                  </a:lnTo>
                  <a:close/>
                  <a:moveTo>
                    <a:pt x="3772727" y="2545129"/>
                  </a:moveTo>
                  <a:cubicBezTo>
                    <a:pt x="3772727" y="2545129"/>
                    <a:pt x="3772361" y="2545129"/>
                    <a:pt x="3772727" y="2545129"/>
                  </a:cubicBezTo>
                  <a:cubicBezTo>
                    <a:pt x="3772361" y="2544396"/>
                    <a:pt x="3772361" y="2544396"/>
                    <a:pt x="3771994" y="2544030"/>
                  </a:cubicBezTo>
                  <a:lnTo>
                    <a:pt x="3734992" y="2503365"/>
                  </a:lnTo>
                  <a:lnTo>
                    <a:pt x="3796906" y="2524980"/>
                  </a:lnTo>
                  <a:cubicBezTo>
                    <a:pt x="3797272" y="2526812"/>
                    <a:pt x="3798738" y="2528277"/>
                    <a:pt x="3800203" y="2529010"/>
                  </a:cubicBezTo>
                  <a:lnTo>
                    <a:pt x="3822185" y="2676651"/>
                  </a:lnTo>
                  <a:lnTo>
                    <a:pt x="3772727" y="2545129"/>
                  </a:lnTo>
                  <a:close/>
                  <a:moveTo>
                    <a:pt x="3783351" y="2512890"/>
                  </a:moveTo>
                  <a:lnTo>
                    <a:pt x="3725467" y="2492740"/>
                  </a:lnTo>
                  <a:lnTo>
                    <a:pt x="3722536" y="2489443"/>
                  </a:lnTo>
                  <a:lnTo>
                    <a:pt x="3766499" y="2500067"/>
                  </a:lnTo>
                  <a:lnTo>
                    <a:pt x="3783351" y="2512890"/>
                  </a:lnTo>
                  <a:close/>
                  <a:moveTo>
                    <a:pt x="3714476" y="2480650"/>
                  </a:moveTo>
                  <a:lnTo>
                    <a:pt x="3685168" y="2448778"/>
                  </a:lnTo>
                  <a:lnTo>
                    <a:pt x="3693227" y="2445847"/>
                  </a:lnTo>
                  <a:lnTo>
                    <a:pt x="3752577" y="2490176"/>
                  </a:lnTo>
                  <a:lnTo>
                    <a:pt x="3714476" y="2480650"/>
                  </a:lnTo>
                  <a:close/>
                  <a:moveTo>
                    <a:pt x="3680405" y="2442916"/>
                  </a:moveTo>
                  <a:lnTo>
                    <a:pt x="3658790" y="2419469"/>
                  </a:lnTo>
                  <a:lnTo>
                    <a:pt x="3687000" y="2440718"/>
                  </a:lnTo>
                  <a:lnTo>
                    <a:pt x="3680405" y="2442916"/>
                  </a:lnTo>
                  <a:close/>
                  <a:moveTo>
                    <a:pt x="3663186" y="2391993"/>
                  </a:moveTo>
                  <a:lnTo>
                    <a:pt x="3691396" y="2376606"/>
                  </a:lnTo>
                  <a:lnTo>
                    <a:pt x="3696891" y="2381002"/>
                  </a:lnTo>
                  <a:lnTo>
                    <a:pt x="3663186" y="2391993"/>
                  </a:lnTo>
                  <a:close/>
                  <a:moveTo>
                    <a:pt x="3697624" y="2372942"/>
                  </a:moveTo>
                  <a:lnTo>
                    <a:pt x="3735725" y="2352060"/>
                  </a:lnTo>
                  <a:lnTo>
                    <a:pt x="3774925" y="2355723"/>
                  </a:lnTo>
                  <a:lnTo>
                    <a:pt x="3704218" y="2378438"/>
                  </a:lnTo>
                  <a:lnTo>
                    <a:pt x="3697624" y="2372942"/>
                  </a:lnTo>
                  <a:close/>
                  <a:moveTo>
                    <a:pt x="3746349" y="2346564"/>
                  </a:moveTo>
                  <a:lnTo>
                    <a:pt x="3750379" y="2344366"/>
                  </a:lnTo>
                  <a:lnTo>
                    <a:pt x="3811927" y="2344000"/>
                  </a:lnTo>
                  <a:lnTo>
                    <a:pt x="3791777" y="2350594"/>
                  </a:lnTo>
                  <a:lnTo>
                    <a:pt x="3746349" y="2346564"/>
                  </a:lnTo>
                  <a:close/>
                  <a:moveTo>
                    <a:pt x="3832809" y="2334475"/>
                  </a:moveTo>
                  <a:cubicBezTo>
                    <a:pt x="3830977" y="2334475"/>
                    <a:pt x="3829512" y="2335574"/>
                    <a:pt x="3828413" y="2337039"/>
                  </a:cubicBezTo>
                  <a:lnTo>
                    <a:pt x="3762835" y="2337406"/>
                  </a:lnTo>
                  <a:lnTo>
                    <a:pt x="3811194" y="2311028"/>
                  </a:lnTo>
                  <a:cubicBezTo>
                    <a:pt x="3811560" y="2311028"/>
                    <a:pt x="3811560" y="2310662"/>
                    <a:pt x="3811560" y="2310295"/>
                  </a:cubicBezTo>
                  <a:cubicBezTo>
                    <a:pt x="3811560" y="2309929"/>
                    <a:pt x="3811927" y="2310295"/>
                    <a:pt x="3811927" y="2309929"/>
                  </a:cubicBezTo>
                  <a:lnTo>
                    <a:pt x="3811927" y="2309929"/>
                  </a:lnTo>
                  <a:cubicBezTo>
                    <a:pt x="3812293" y="2309563"/>
                    <a:pt x="3839770" y="2276591"/>
                    <a:pt x="3866880" y="2243619"/>
                  </a:cubicBezTo>
                  <a:lnTo>
                    <a:pt x="3901318" y="2201854"/>
                  </a:lnTo>
                  <a:lnTo>
                    <a:pt x="3832809" y="2334475"/>
                  </a:lnTo>
                  <a:close/>
                  <a:moveTo>
                    <a:pt x="3759538" y="2086086"/>
                  </a:moveTo>
                  <a:cubicBezTo>
                    <a:pt x="3759904" y="2084620"/>
                    <a:pt x="3759904" y="2083155"/>
                    <a:pt x="3759538" y="2081690"/>
                  </a:cubicBezTo>
                  <a:lnTo>
                    <a:pt x="3759538" y="2081690"/>
                  </a:lnTo>
                  <a:lnTo>
                    <a:pt x="3851493" y="1999992"/>
                  </a:lnTo>
                  <a:cubicBezTo>
                    <a:pt x="3852226" y="2000359"/>
                    <a:pt x="3852592" y="2000359"/>
                    <a:pt x="3853325" y="2000359"/>
                  </a:cubicBezTo>
                  <a:lnTo>
                    <a:pt x="3912674" y="2168516"/>
                  </a:lnTo>
                  <a:lnTo>
                    <a:pt x="3759538" y="2086086"/>
                  </a:lnTo>
                  <a:close/>
                  <a:moveTo>
                    <a:pt x="4074604" y="1950168"/>
                  </a:moveTo>
                  <a:lnTo>
                    <a:pt x="4046394" y="1756366"/>
                  </a:lnTo>
                  <a:cubicBezTo>
                    <a:pt x="4046760" y="1756000"/>
                    <a:pt x="4047493" y="1755267"/>
                    <a:pt x="4047860" y="1754900"/>
                  </a:cubicBezTo>
                  <a:lnTo>
                    <a:pt x="4137983" y="1759663"/>
                  </a:lnTo>
                  <a:lnTo>
                    <a:pt x="4254118" y="1870669"/>
                  </a:lnTo>
                  <a:lnTo>
                    <a:pt x="4074604" y="1950168"/>
                  </a:lnTo>
                  <a:lnTo>
                    <a:pt x="4074604" y="1950168"/>
                  </a:lnTo>
                  <a:close/>
                  <a:moveTo>
                    <a:pt x="4148241" y="1760396"/>
                  </a:moveTo>
                  <a:lnTo>
                    <a:pt x="4195501" y="1762960"/>
                  </a:lnTo>
                  <a:cubicBezTo>
                    <a:pt x="4195501" y="1762960"/>
                    <a:pt x="4195501" y="1763327"/>
                    <a:pt x="4195501" y="1763327"/>
                  </a:cubicBezTo>
                  <a:cubicBezTo>
                    <a:pt x="4196234" y="1765525"/>
                    <a:pt x="4198066" y="1767357"/>
                    <a:pt x="4200264" y="1768456"/>
                  </a:cubicBezTo>
                  <a:cubicBezTo>
                    <a:pt x="4201363" y="1768822"/>
                    <a:pt x="4202828" y="1769188"/>
                    <a:pt x="4203927" y="1769188"/>
                  </a:cubicBezTo>
                  <a:cubicBezTo>
                    <a:pt x="4204293" y="1769188"/>
                    <a:pt x="4204293" y="1769188"/>
                    <a:pt x="4204660" y="1769188"/>
                  </a:cubicBezTo>
                  <a:lnTo>
                    <a:pt x="4248256" y="1856014"/>
                  </a:lnTo>
                  <a:lnTo>
                    <a:pt x="4148241" y="1760396"/>
                  </a:lnTo>
                  <a:close/>
                  <a:moveTo>
                    <a:pt x="4104278" y="1733652"/>
                  </a:moveTo>
                  <a:cubicBezTo>
                    <a:pt x="4105377" y="1734018"/>
                    <a:pt x="4106477" y="1734385"/>
                    <a:pt x="4107576" y="1734385"/>
                  </a:cubicBezTo>
                  <a:cubicBezTo>
                    <a:pt x="4108308" y="1734385"/>
                    <a:pt x="4109408" y="1734018"/>
                    <a:pt x="4110140" y="1733652"/>
                  </a:cubicBezTo>
                  <a:lnTo>
                    <a:pt x="4130290" y="1753069"/>
                  </a:lnTo>
                  <a:lnTo>
                    <a:pt x="4058484" y="1749039"/>
                  </a:lnTo>
                  <a:cubicBezTo>
                    <a:pt x="4063979" y="1747207"/>
                    <a:pt x="4069841" y="1744642"/>
                    <a:pt x="4076069" y="1742444"/>
                  </a:cubicBezTo>
                  <a:lnTo>
                    <a:pt x="4102813" y="1732187"/>
                  </a:lnTo>
                  <a:cubicBezTo>
                    <a:pt x="4103546" y="1732553"/>
                    <a:pt x="4103912" y="1733286"/>
                    <a:pt x="4104278" y="1733652"/>
                  </a:cubicBezTo>
                  <a:lnTo>
                    <a:pt x="4104278" y="1733652"/>
                  </a:lnTo>
                  <a:close/>
                  <a:moveTo>
                    <a:pt x="4043097" y="1681996"/>
                  </a:moveTo>
                  <a:lnTo>
                    <a:pt x="4105744" y="1647192"/>
                  </a:lnTo>
                  <a:lnTo>
                    <a:pt x="4096218" y="1673203"/>
                  </a:lnTo>
                  <a:cubicBezTo>
                    <a:pt x="4094020" y="1673203"/>
                    <a:pt x="4092189" y="1674302"/>
                    <a:pt x="4091090" y="1675768"/>
                  </a:cubicBezTo>
                  <a:cubicBezTo>
                    <a:pt x="4090357" y="1676500"/>
                    <a:pt x="4090723" y="1677233"/>
                    <a:pt x="4090357" y="1677966"/>
                  </a:cubicBezTo>
                  <a:lnTo>
                    <a:pt x="4061781" y="1680530"/>
                  </a:lnTo>
                  <a:cubicBezTo>
                    <a:pt x="4055553" y="1680897"/>
                    <a:pt x="4048959" y="1681263"/>
                    <a:pt x="4043097" y="1681996"/>
                  </a:cubicBezTo>
                  <a:lnTo>
                    <a:pt x="4043097" y="1681996"/>
                  </a:lnTo>
                  <a:close/>
                  <a:moveTo>
                    <a:pt x="3233451" y="477419"/>
                  </a:moveTo>
                  <a:cubicBezTo>
                    <a:pt x="3234184" y="477419"/>
                    <a:pt x="3235283" y="477419"/>
                    <a:pt x="3236016" y="477053"/>
                  </a:cubicBezTo>
                  <a:cubicBezTo>
                    <a:pt x="3237848" y="476320"/>
                    <a:pt x="3239680" y="474855"/>
                    <a:pt x="3240412" y="473023"/>
                  </a:cubicBezTo>
                  <a:lnTo>
                    <a:pt x="3267889" y="472290"/>
                  </a:lnTo>
                  <a:lnTo>
                    <a:pt x="3214767" y="520283"/>
                  </a:lnTo>
                  <a:cubicBezTo>
                    <a:pt x="3216965" y="515154"/>
                    <a:pt x="3219896" y="509292"/>
                    <a:pt x="3222461" y="503064"/>
                  </a:cubicBezTo>
                  <a:lnTo>
                    <a:pt x="3233451" y="477419"/>
                  </a:lnTo>
                  <a:close/>
                  <a:moveTo>
                    <a:pt x="3156150" y="483647"/>
                  </a:moveTo>
                  <a:lnTo>
                    <a:pt x="3175934" y="414772"/>
                  </a:lnTo>
                  <a:lnTo>
                    <a:pt x="3187291" y="439684"/>
                  </a:lnTo>
                  <a:cubicBezTo>
                    <a:pt x="3185825" y="441150"/>
                    <a:pt x="3185459" y="443348"/>
                    <a:pt x="3185459" y="445546"/>
                  </a:cubicBezTo>
                  <a:cubicBezTo>
                    <a:pt x="3185459" y="446279"/>
                    <a:pt x="3186192" y="447012"/>
                    <a:pt x="3186558" y="447744"/>
                  </a:cubicBezTo>
                  <a:lnTo>
                    <a:pt x="3168240" y="469726"/>
                  </a:lnTo>
                  <a:cubicBezTo>
                    <a:pt x="3164211" y="474488"/>
                    <a:pt x="3160180" y="479251"/>
                    <a:pt x="3156150" y="483647"/>
                  </a:cubicBezTo>
                  <a:lnTo>
                    <a:pt x="3156150" y="483647"/>
                  </a:lnTo>
                  <a:close/>
                  <a:moveTo>
                    <a:pt x="3171538" y="404881"/>
                  </a:moveTo>
                  <a:lnTo>
                    <a:pt x="3146625" y="492073"/>
                  </a:lnTo>
                  <a:cubicBezTo>
                    <a:pt x="3146259" y="492440"/>
                    <a:pt x="3145526" y="492440"/>
                    <a:pt x="3145160" y="492806"/>
                  </a:cubicBezTo>
                  <a:lnTo>
                    <a:pt x="2970775" y="402683"/>
                  </a:lnTo>
                  <a:lnTo>
                    <a:pt x="3104128" y="259071"/>
                  </a:lnTo>
                  <a:lnTo>
                    <a:pt x="3171538" y="404881"/>
                  </a:lnTo>
                  <a:close/>
                  <a:moveTo>
                    <a:pt x="1647133" y="200821"/>
                  </a:moveTo>
                  <a:lnTo>
                    <a:pt x="1672777" y="210346"/>
                  </a:lnTo>
                  <a:cubicBezTo>
                    <a:pt x="1672777" y="212544"/>
                    <a:pt x="1673876" y="214376"/>
                    <a:pt x="1675708" y="215841"/>
                  </a:cubicBezTo>
                  <a:cubicBezTo>
                    <a:pt x="1676441" y="216208"/>
                    <a:pt x="1677174" y="216574"/>
                    <a:pt x="1677906" y="216574"/>
                  </a:cubicBezTo>
                  <a:lnTo>
                    <a:pt x="1680471" y="244783"/>
                  </a:lnTo>
                  <a:cubicBezTo>
                    <a:pt x="1680837" y="251378"/>
                    <a:pt x="1681570" y="257606"/>
                    <a:pt x="1682303" y="263468"/>
                  </a:cubicBezTo>
                  <a:lnTo>
                    <a:pt x="1647133" y="200821"/>
                  </a:lnTo>
                  <a:close/>
                  <a:moveTo>
                    <a:pt x="472597" y="1066519"/>
                  </a:moveTo>
                  <a:lnTo>
                    <a:pt x="471864" y="1039042"/>
                  </a:lnTo>
                  <a:lnTo>
                    <a:pt x="519491" y="1092530"/>
                  </a:lnTo>
                  <a:cubicBezTo>
                    <a:pt x="514362" y="1089965"/>
                    <a:pt x="508500" y="1087401"/>
                    <a:pt x="502272" y="1084836"/>
                  </a:cubicBezTo>
                  <a:lnTo>
                    <a:pt x="476260" y="1073113"/>
                  </a:lnTo>
                  <a:cubicBezTo>
                    <a:pt x="476260" y="1072380"/>
                    <a:pt x="476627" y="1071648"/>
                    <a:pt x="476260" y="1070549"/>
                  </a:cubicBezTo>
                  <a:cubicBezTo>
                    <a:pt x="475894" y="1068717"/>
                    <a:pt x="474429" y="1067251"/>
                    <a:pt x="472597" y="1066519"/>
                  </a:cubicBezTo>
                  <a:close/>
                  <a:moveTo>
                    <a:pt x="414713" y="1130631"/>
                  </a:moveTo>
                  <a:lnTo>
                    <a:pt x="439991" y="1118907"/>
                  </a:lnTo>
                  <a:cubicBezTo>
                    <a:pt x="441457" y="1120007"/>
                    <a:pt x="442922" y="1120739"/>
                    <a:pt x="444754" y="1120739"/>
                  </a:cubicBezTo>
                  <a:lnTo>
                    <a:pt x="445487" y="1120739"/>
                  </a:lnTo>
                  <a:cubicBezTo>
                    <a:pt x="446220" y="1120739"/>
                    <a:pt x="446952" y="1120007"/>
                    <a:pt x="447685" y="1119640"/>
                  </a:cubicBezTo>
                  <a:lnTo>
                    <a:pt x="469666" y="1137958"/>
                  </a:lnTo>
                  <a:cubicBezTo>
                    <a:pt x="474795" y="1142354"/>
                    <a:pt x="479558" y="1146384"/>
                    <a:pt x="483954" y="1150048"/>
                  </a:cubicBezTo>
                  <a:lnTo>
                    <a:pt x="414713" y="1130631"/>
                  </a:lnTo>
                  <a:close/>
                  <a:moveTo>
                    <a:pt x="202227" y="2573339"/>
                  </a:moveTo>
                  <a:cubicBezTo>
                    <a:pt x="200395" y="2572606"/>
                    <a:pt x="198197" y="2572606"/>
                    <a:pt x="196365" y="2573339"/>
                  </a:cubicBezTo>
                  <a:lnTo>
                    <a:pt x="176216" y="2554288"/>
                  </a:lnTo>
                  <a:lnTo>
                    <a:pt x="248021" y="2558318"/>
                  </a:lnTo>
                  <a:cubicBezTo>
                    <a:pt x="242526" y="2560150"/>
                    <a:pt x="236664" y="2562714"/>
                    <a:pt x="230436" y="2564912"/>
                  </a:cubicBezTo>
                  <a:lnTo>
                    <a:pt x="203692" y="2575170"/>
                  </a:lnTo>
                  <a:cubicBezTo>
                    <a:pt x="203326" y="2574438"/>
                    <a:pt x="202959" y="2573705"/>
                    <a:pt x="202227" y="2573339"/>
                  </a:cubicBezTo>
                  <a:lnTo>
                    <a:pt x="202227" y="2573339"/>
                  </a:lnTo>
                  <a:close/>
                  <a:moveTo>
                    <a:pt x="263408" y="2624995"/>
                  </a:moveTo>
                  <a:lnTo>
                    <a:pt x="200761" y="2659798"/>
                  </a:lnTo>
                  <a:lnTo>
                    <a:pt x="210287" y="2633787"/>
                  </a:lnTo>
                  <a:cubicBezTo>
                    <a:pt x="212118" y="2633787"/>
                    <a:pt x="213950" y="2632688"/>
                    <a:pt x="215416" y="2631223"/>
                  </a:cubicBezTo>
                  <a:cubicBezTo>
                    <a:pt x="216148" y="2630490"/>
                    <a:pt x="215782" y="2629757"/>
                    <a:pt x="216148" y="2629024"/>
                  </a:cubicBezTo>
                  <a:lnTo>
                    <a:pt x="244724" y="2626460"/>
                  </a:lnTo>
                  <a:cubicBezTo>
                    <a:pt x="251318" y="2626094"/>
                    <a:pt x="257546" y="2625361"/>
                    <a:pt x="263408" y="2624995"/>
                  </a:cubicBezTo>
                  <a:lnTo>
                    <a:pt x="263408" y="2624995"/>
                  </a:lnTo>
                  <a:close/>
                  <a:moveTo>
                    <a:pt x="1070489" y="3829938"/>
                  </a:moveTo>
                  <a:cubicBezTo>
                    <a:pt x="1068657" y="3830670"/>
                    <a:pt x="1066826" y="3832136"/>
                    <a:pt x="1066093" y="3833967"/>
                  </a:cubicBezTo>
                  <a:lnTo>
                    <a:pt x="1038616" y="3834700"/>
                  </a:lnTo>
                  <a:lnTo>
                    <a:pt x="1092104" y="3786708"/>
                  </a:lnTo>
                  <a:cubicBezTo>
                    <a:pt x="1089906" y="3791837"/>
                    <a:pt x="1086975" y="3797698"/>
                    <a:pt x="1084411" y="3803927"/>
                  </a:cubicBezTo>
                  <a:lnTo>
                    <a:pt x="1072687" y="3829938"/>
                  </a:lnTo>
                  <a:cubicBezTo>
                    <a:pt x="1071955" y="3829938"/>
                    <a:pt x="1071222" y="3829571"/>
                    <a:pt x="1070489" y="3829938"/>
                  </a:cubicBezTo>
                  <a:close/>
                  <a:moveTo>
                    <a:pt x="1150354" y="3823343"/>
                  </a:moveTo>
                  <a:lnTo>
                    <a:pt x="1130571" y="3892218"/>
                  </a:lnTo>
                  <a:lnTo>
                    <a:pt x="1119214" y="3867306"/>
                  </a:lnTo>
                  <a:cubicBezTo>
                    <a:pt x="1120680" y="3865841"/>
                    <a:pt x="1121046" y="3863642"/>
                    <a:pt x="1121046" y="3861444"/>
                  </a:cubicBezTo>
                  <a:cubicBezTo>
                    <a:pt x="1121046" y="3860712"/>
                    <a:pt x="1120314" y="3859979"/>
                    <a:pt x="1119947" y="3859246"/>
                  </a:cubicBezTo>
                  <a:lnTo>
                    <a:pt x="1138265" y="3837265"/>
                  </a:lnTo>
                  <a:cubicBezTo>
                    <a:pt x="1142661" y="3832502"/>
                    <a:pt x="1146691" y="3827740"/>
                    <a:pt x="1150354" y="3823343"/>
                  </a:cubicBezTo>
                  <a:close/>
                  <a:moveTo>
                    <a:pt x="1134968" y="3901743"/>
                  </a:moveTo>
                  <a:lnTo>
                    <a:pt x="1159880" y="3814551"/>
                  </a:lnTo>
                  <a:cubicBezTo>
                    <a:pt x="1160246" y="3814184"/>
                    <a:pt x="1160979" y="3814184"/>
                    <a:pt x="1161345" y="3813818"/>
                  </a:cubicBezTo>
                  <a:lnTo>
                    <a:pt x="1335364" y="3903941"/>
                  </a:lnTo>
                  <a:lnTo>
                    <a:pt x="1335364" y="3903941"/>
                  </a:lnTo>
                  <a:lnTo>
                    <a:pt x="1202011" y="4047919"/>
                  </a:lnTo>
                  <a:lnTo>
                    <a:pt x="1134968" y="3901743"/>
                  </a:lnTo>
                  <a:close/>
                  <a:moveTo>
                    <a:pt x="2573279" y="4104704"/>
                  </a:moveTo>
                  <a:cubicBezTo>
                    <a:pt x="2572547" y="4106536"/>
                    <a:pt x="2572547" y="4108734"/>
                    <a:pt x="2573279" y="4110566"/>
                  </a:cubicBezTo>
                  <a:lnTo>
                    <a:pt x="2554229" y="4130349"/>
                  </a:lnTo>
                  <a:lnTo>
                    <a:pt x="2558259" y="4058544"/>
                  </a:lnTo>
                  <a:cubicBezTo>
                    <a:pt x="2560090" y="4064039"/>
                    <a:pt x="2562655" y="4069900"/>
                    <a:pt x="2564853" y="4076128"/>
                  </a:cubicBezTo>
                  <a:lnTo>
                    <a:pt x="2575111" y="4102872"/>
                  </a:lnTo>
                  <a:cubicBezTo>
                    <a:pt x="2574378" y="4103605"/>
                    <a:pt x="2573645" y="4103972"/>
                    <a:pt x="2573279" y="4104704"/>
                  </a:cubicBezTo>
                  <a:lnTo>
                    <a:pt x="2573279" y="4104704"/>
                  </a:lnTo>
                  <a:close/>
                  <a:moveTo>
                    <a:pt x="3833908" y="3240472"/>
                  </a:moveTo>
                  <a:lnTo>
                    <a:pt x="3834641" y="3267948"/>
                  </a:lnTo>
                  <a:lnTo>
                    <a:pt x="3829878" y="3262819"/>
                  </a:lnTo>
                  <a:lnTo>
                    <a:pt x="3786648" y="3214827"/>
                  </a:lnTo>
                  <a:cubicBezTo>
                    <a:pt x="3791777" y="3217392"/>
                    <a:pt x="3797639" y="3219956"/>
                    <a:pt x="3803867" y="3222520"/>
                  </a:cubicBezTo>
                  <a:lnTo>
                    <a:pt x="3829878" y="3234244"/>
                  </a:lnTo>
                  <a:cubicBezTo>
                    <a:pt x="3829878" y="3234976"/>
                    <a:pt x="3829512" y="3235709"/>
                    <a:pt x="3829878" y="3236442"/>
                  </a:cubicBezTo>
                  <a:cubicBezTo>
                    <a:pt x="3830611" y="3238274"/>
                    <a:pt x="3832076" y="3239739"/>
                    <a:pt x="3833908" y="3240472"/>
                  </a:cubicBezTo>
                  <a:close/>
                  <a:moveTo>
                    <a:pt x="3892159" y="3175993"/>
                  </a:moveTo>
                  <a:lnTo>
                    <a:pt x="3866880" y="3187716"/>
                  </a:lnTo>
                  <a:cubicBezTo>
                    <a:pt x="3865414" y="3186618"/>
                    <a:pt x="3863583" y="3185885"/>
                    <a:pt x="3861385" y="3185885"/>
                  </a:cubicBezTo>
                  <a:lnTo>
                    <a:pt x="3861385" y="3185885"/>
                  </a:lnTo>
                  <a:cubicBezTo>
                    <a:pt x="3860652" y="3185885"/>
                    <a:pt x="3859919" y="3186618"/>
                    <a:pt x="3859187" y="3186984"/>
                  </a:cubicBezTo>
                  <a:lnTo>
                    <a:pt x="3837205" y="3168666"/>
                  </a:lnTo>
                  <a:cubicBezTo>
                    <a:pt x="3832076" y="3164270"/>
                    <a:pt x="3827314" y="3160240"/>
                    <a:pt x="3822917" y="3156576"/>
                  </a:cubicBezTo>
                  <a:lnTo>
                    <a:pt x="3892159" y="3175993"/>
                  </a:lnTo>
                  <a:close/>
                  <a:moveTo>
                    <a:pt x="4252653" y="1754534"/>
                  </a:moveTo>
                  <a:cubicBezTo>
                    <a:pt x="4236899" y="1755267"/>
                    <a:pt x="4221146" y="1756000"/>
                    <a:pt x="4211987" y="1756366"/>
                  </a:cubicBezTo>
                  <a:cubicBezTo>
                    <a:pt x="4211254" y="1754534"/>
                    <a:pt x="4209422" y="1752702"/>
                    <a:pt x="4207591" y="1751970"/>
                  </a:cubicBezTo>
                  <a:cubicBezTo>
                    <a:pt x="4204293" y="1750871"/>
                    <a:pt x="4200264" y="1751603"/>
                    <a:pt x="4197699" y="1754534"/>
                  </a:cubicBezTo>
                  <a:cubicBezTo>
                    <a:pt x="4188907" y="1751237"/>
                    <a:pt x="4172787" y="1745742"/>
                    <a:pt x="4156667" y="1739880"/>
                  </a:cubicBezTo>
                  <a:lnTo>
                    <a:pt x="4143112" y="1735117"/>
                  </a:lnTo>
                  <a:lnTo>
                    <a:pt x="4266208" y="1753801"/>
                  </a:lnTo>
                  <a:lnTo>
                    <a:pt x="4252653" y="1754534"/>
                  </a:lnTo>
                  <a:close/>
                  <a:moveTo>
                    <a:pt x="3985579" y="1730721"/>
                  </a:moveTo>
                  <a:lnTo>
                    <a:pt x="3995104" y="1721928"/>
                  </a:lnTo>
                  <a:lnTo>
                    <a:pt x="4017086" y="1723394"/>
                  </a:lnTo>
                  <a:lnTo>
                    <a:pt x="3998035" y="1734385"/>
                  </a:lnTo>
                  <a:lnTo>
                    <a:pt x="3985579" y="1730721"/>
                  </a:lnTo>
                  <a:close/>
                  <a:moveTo>
                    <a:pt x="4135419" y="1647192"/>
                  </a:moveTo>
                  <a:cubicBezTo>
                    <a:pt x="4147508" y="1635102"/>
                    <a:pt x="4159232" y="1623012"/>
                    <a:pt x="4165826" y="1616418"/>
                  </a:cubicBezTo>
                  <a:cubicBezTo>
                    <a:pt x="4166925" y="1617151"/>
                    <a:pt x="4167658" y="1617517"/>
                    <a:pt x="4168757" y="1617517"/>
                  </a:cubicBezTo>
                  <a:cubicBezTo>
                    <a:pt x="4171321" y="1617517"/>
                    <a:pt x="4173886" y="1616418"/>
                    <a:pt x="4175718" y="1614220"/>
                  </a:cubicBezTo>
                  <a:cubicBezTo>
                    <a:pt x="4177183" y="1612388"/>
                    <a:pt x="4177550" y="1610556"/>
                    <a:pt x="4177550" y="1608358"/>
                  </a:cubicBezTo>
                  <a:cubicBezTo>
                    <a:pt x="4185975" y="1604695"/>
                    <a:pt x="4200630" y="1598467"/>
                    <a:pt x="4214918" y="1592239"/>
                  </a:cubicBezTo>
                  <a:lnTo>
                    <a:pt x="4227374" y="1586743"/>
                  </a:lnTo>
                  <a:lnTo>
                    <a:pt x="4124794" y="1657450"/>
                  </a:lnTo>
                  <a:lnTo>
                    <a:pt x="4135419" y="1647192"/>
                  </a:lnTo>
                  <a:close/>
                  <a:moveTo>
                    <a:pt x="3961766" y="1485629"/>
                  </a:moveTo>
                  <a:lnTo>
                    <a:pt x="3875673" y="1444598"/>
                  </a:lnTo>
                  <a:cubicBezTo>
                    <a:pt x="3875673" y="1444231"/>
                    <a:pt x="3876039" y="1444231"/>
                    <a:pt x="3875673" y="1443865"/>
                  </a:cubicBezTo>
                  <a:lnTo>
                    <a:pt x="3875673" y="1443865"/>
                  </a:lnTo>
                  <a:lnTo>
                    <a:pt x="3964330" y="1392575"/>
                  </a:lnTo>
                  <a:lnTo>
                    <a:pt x="3961766" y="1485629"/>
                  </a:lnTo>
                  <a:close/>
                  <a:moveTo>
                    <a:pt x="3588084" y="1249330"/>
                  </a:moveTo>
                  <a:cubicBezTo>
                    <a:pt x="3588084" y="1248964"/>
                    <a:pt x="3588450" y="1248597"/>
                    <a:pt x="3588450" y="1248231"/>
                  </a:cubicBezTo>
                  <a:cubicBezTo>
                    <a:pt x="3588450" y="1246399"/>
                    <a:pt x="3587351" y="1244934"/>
                    <a:pt x="3586252" y="1243835"/>
                  </a:cubicBezTo>
                  <a:cubicBezTo>
                    <a:pt x="3583321" y="1241637"/>
                    <a:pt x="3579291" y="1242003"/>
                    <a:pt x="3577093" y="1244567"/>
                  </a:cubicBezTo>
                  <a:cubicBezTo>
                    <a:pt x="3576727" y="1244934"/>
                    <a:pt x="3576727" y="1245666"/>
                    <a:pt x="3576727" y="1246033"/>
                  </a:cubicBezTo>
                  <a:lnTo>
                    <a:pt x="3554745" y="1248964"/>
                  </a:lnTo>
                  <a:lnTo>
                    <a:pt x="3586252" y="1229913"/>
                  </a:lnTo>
                  <a:lnTo>
                    <a:pt x="3681504" y="1318571"/>
                  </a:lnTo>
                  <a:lnTo>
                    <a:pt x="3588084" y="1249330"/>
                  </a:lnTo>
                  <a:close/>
                  <a:moveTo>
                    <a:pt x="3437512" y="1265816"/>
                  </a:moveTo>
                  <a:lnTo>
                    <a:pt x="3444839" y="1263984"/>
                  </a:lnTo>
                  <a:lnTo>
                    <a:pt x="3444472" y="1264717"/>
                  </a:lnTo>
                  <a:lnTo>
                    <a:pt x="3437512" y="1265816"/>
                  </a:lnTo>
                  <a:close/>
                  <a:moveTo>
                    <a:pt x="3450700" y="1244934"/>
                  </a:moveTo>
                  <a:lnTo>
                    <a:pt x="3412599" y="1265083"/>
                  </a:lnTo>
                  <a:lnTo>
                    <a:pt x="3392083" y="1270212"/>
                  </a:lnTo>
                  <a:lnTo>
                    <a:pt x="3403440" y="1252261"/>
                  </a:lnTo>
                  <a:lnTo>
                    <a:pt x="3437878" y="1220021"/>
                  </a:lnTo>
                  <a:lnTo>
                    <a:pt x="3466087" y="1217091"/>
                  </a:lnTo>
                  <a:lnTo>
                    <a:pt x="3454364" y="1242736"/>
                  </a:lnTo>
                  <a:lnTo>
                    <a:pt x="3450700" y="1244934"/>
                  </a:lnTo>
                  <a:close/>
                  <a:moveTo>
                    <a:pt x="3414065" y="1222586"/>
                  </a:moveTo>
                  <a:lnTo>
                    <a:pt x="3414797" y="1222586"/>
                  </a:lnTo>
                  <a:lnTo>
                    <a:pt x="3410768" y="1228814"/>
                  </a:lnTo>
                  <a:lnTo>
                    <a:pt x="3414065" y="1222586"/>
                  </a:lnTo>
                  <a:close/>
                  <a:moveTo>
                    <a:pt x="3464622" y="1123670"/>
                  </a:moveTo>
                  <a:lnTo>
                    <a:pt x="3474513" y="1104253"/>
                  </a:lnTo>
                  <a:cubicBezTo>
                    <a:pt x="3475246" y="1104253"/>
                    <a:pt x="3475613" y="1104253"/>
                    <a:pt x="3476345" y="1103887"/>
                  </a:cubicBezTo>
                  <a:cubicBezTo>
                    <a:pt x="3477811" y="1103154"/>
                    <a:pt x="3479276" y="1102055"/>
                    <a:pt x="3480009" y="1100590"/>
                  </a:cubicBezTo>
                  <a:cubicBezTo>
                    <a:pt x="3481474" y="1097659"/>
                    <a:pt x="3480375" y="1093995"/>
                    <a:pt x="3477444" y="1092530"/>
                  </a:cubicBezTo>
                  <a:cubicBezTo>
                    <a:pt x="3477078" y="1092164"/>
                    <a:pt x="3476345" y="1092164"/>
                    <a:pt x="3475979" y="1092164"/>
                  </a:cubicBezTo>
                  <a:lnTo>
                    <a:pt x="3440809" y="981158"/>
                  </a:lnTo>
                  <a:lnTo>
                    <a:pt x="3493197" y="1100590"/>
                  </a:lnTo>
                  <a:lnTo>
                    <a:pt x="3464622" y="1123670"/>
                  </a:lnTo>
                  <a:close/>
                  <a:moveTo>
                    <a:pt x="3384756" y="756216"/>
                  </a:moveTo>
                  <a:lnTo>
                    <a:pt x="3373766" y="661329"/>
                  </a:lnTo>
                  <a:lnTo>
                    <a:pt x="3462424" y="689173"/>
                  </a:lnTo>
                  <a:lnTo>
                    <a:pt x="3384756" y="756216"/>
                  </a:lnTo>
                  <a:cubicBezTo>
                    <a:pt x="3384756" y="755849"/>
                    <a:pt x="3384756" y="756216"/>
                    <a:pt x="3384756" y="756216"/>
                  </a:cubicBezTo>
                  <a:lnTo>
                    <a:pt x="3384756" y="756216"/>
                  </a:lnTo>
                  <a:close/>
                  <a:moveTo>
                    <a:pt x="3355814" y="386929"/>
                  </a:moveTo>
                  <a:cubicBezTo>
                    <a:pt x="3344824" y="398653"/>
                    <a:pt x="3334566" y="410376"/>
                    <a:pt x="3328338" y="417337"/>
                  </a:cubicBezTo>
                  <a:cubicBezTo>
                    <a:pt x="3326506" y="416604"/>
                    <a:pt x="3324308" y="416604"/>
                    <a:pt x="3322110" y="416971"/>
                  </a:cubicBezTo>
                  <a:cubicBezTo>
                    <a:pt x="3319912" y="417703"/>
                    <a:pt x="3318080" y="419535"/>
                    <a:pt x="3316981" y="421733"/>
                  </a:cubicBezTo>
                  <a:cubicBezTo>
                    <a:pt x="3316614" y="423198"/>
                    <a:pt x="3316614" y="424298"/>
                    <a:pt x="3316981" y="425763"/>
                  </a:cubicBezTo>
                  <a:cubicBezTo>
                    <a:pt x="3308554" y="429793"/>
                    <a:pt x="3293168" y="437120"/>
                    <a:pt x="3277781" y="444447"/>
                  </a:cubicBezTo>
                  <a:lnTo>
                    <a:pt x="3264958" y="450675"/>
                  </a:lnTo>
                  <a:lnTo>
                    <a:pt x="3364973" y="376671"/>
                  </a:lnTo>
                  <a:lnTo>
                    <a:pt x="3355814" y="386929"/>
                  </a:lnTo>
                  <a:close/>
                  <a:moveTo>
                    <a:pt x="3150289" y="558750"/>
                  </a:moveTo>
                  <a:lnTo>
                    <a:pt x="3150655" y="545927"/>
                  </a:lnTo>
                  <a:lnTo>
                    <a:pt x="3167141" y="531640"/>
                  </a:lnTo>
                  <a:lnTo>
                    <a:pt x="3161646" y="552888"/>
                  </a:lnTo>
                  <a:lnTo>
                    <a:pt x="3150289" y="558750"/>
                  </a:lnTo>
                  <a:close/>
                  <a:moveTo>
                    <a:pt x="3197183" y="393890"/>
                  </a:moveTo>
                  <a:cubicBezTo>
                    <a:pt x="3197183" y="376671"/>
                    <a:pt x="3197183" y="360185"/>
                    <a:pt x="3196816" y="350660"/>
                  </a:cubicBezTo>
                  <a:cubicBezTo>
                    <a:pt x="3200479" y="349927"/>
                    <a:pt x="3203044" y="346264"/>
                    <a:pt x="3202311" y="342234"/>
                  </a:cubicBezTo>
                  <a:cubicBezTo>
                    <a:pt x="3202311" y="342234"/>
                    <a:pt x="3202311" y="342234"/>
                    <a:pt x="3202311" y="342234"/>
                  </a:cubicBezTo>
                  <a:cubicBezTo>
                    <a:pt x="3201945" y="340036"/>
                    <a:pt x="3201212" y="338204"/>
                    <a:pt x="3199381" y="336739"/>
                  </a:cubicBezTo>
                  <a:cubicBezTo>
                    <a:pt x="3203044" y="328312"/>
                    <a:pt x="3208906" y="313658"/>
                    <a:pt x="3214401" y="299004"/>
                  </a:cubicBezTo>
                  <a:lnTo>
                    <a:pt x="3219530" y="286182"/>
                  </a:lnTo>
                  <a:lnTo>
                    <a:pt x="3196816" y="408544"/>
                  </a:lnTo>
                  <a:lnTo>
                    <a:pt x="3197183" y="393890"/>
                  </a:lnTo>
                  <a:close/>
                  <a:moveTo>
                    <a:pt x="2959784" y="402316"/>
                  </a:moveTo>
                  <a:lnTo>
                    <a:pt x="2870027" y="434189"/>
                  </a:lnTo>
                  <a:lnTo>
                    <a:pt x="2869661" y="433823"/>
                  </a:lnTo>
                  <a:lnTo>
                    <a:pt x="2896038" y="334907"/>
                  </a:lnTo>
                  <a:lnTo>
                    <a:pt x="2959784" y="402316"/>
                  </a:lnTo>
                  <a:close/>
                  <a:moveTo>
                    <a:pt x="2434064" y="617367"/>
                  </a:moveTo>
                  <a:lnTo>
                    <a:pt x="2437728" y="611505"/>
                  </a:lnTo>
                  <a:lnTo>
                    <a:pt x="2438094" y="612238"/>
                  </a:lnTo>
                  <a:lnTo>
                    <a:pt x="2434064" y="617367"/>
                  </a:lnTo>
                  <a:close/>
                  <a:moveTo>
                    <a:pt x="2415746" y="634586"/>
                  </a:moveTo>
                  <a:lnTo>
                    <a:pt x="2404756" y="652903"/>
                  </a:lnTo>
                  <a:lnTo>
                    <a:pt x="2400360" y="632021"/>
                  </a:lnTo>
                  <a:lnTo>
                    <a:pt x="2401825" y="585128"/>
                  </a:lnTo>
                  <a:lnTo>
                    <a:pt x="2419776" y="563146"/>
                  </a:lnTo>
                  <a:lnTo>
                    <a:pt x="2429668" y="589524"/>
                  </a:lnTo>
                  <a:lnTo>
                    <a:pt x="2415746" y="634586"/>
                  </a:lnTo>
                  <a:close/>
                  <a:moveTo>
                    <a:pt x="2386438" y="603812"/>
                  </a:moveTo>
                  <a:lnTo>
                    <a:pt x="2386804" y="603079"/>
                  </a:lnTo>
                  <a:lnTo>
                    <a:pt x="2388270" y="610040"/>
                  </a:lnTo>
                  <a:lnTo>
                    <a:pt x="2386438" y="603812"/>
                  </a:lnTo>
                  <a:close/>
                  <a:moveTo>
                    <a:pt x="2036568" y="294241"/>
                  </a:moveTo>
                  <a:cubicBezTo>
                    <a:pt x="2036202" y="294241"/>
                    <a:pt x="2036202" y="294608"/>
                    <a:pt x="2036202" y="294608"/>
                  </a:cubicBezTo>
                  <a:lnTo>
                    <a:pt x="1961832" y="235258"/>
                  </a:lnTo>
                  <a:lnTo>
                    <a:pt x="2043895" y="192394"/>
                  </a:lnTo>
                  <a:lnTo>
                    <a:pt x="2036568" y="294241"/>
                  </a:lnTo>
                  <a:close/>
                  <a:moveTo>
                    <a:pt x="1754475" y="53912"/>
                  </a:moveTo>
                  <a:cubicBezTo>
                    <a:pt x="1755207" y="69665"/>
                    <a:pt x="1755940" y="85419"/>
                    <a:pt x="1756306" y="94578"/>
                  </a:cubicBezTo>
                  <a:cubicBezTo>
                    <a:pt x="1751910" y="96410"/>
                    <a:pt x="1749712" y="101172"/>
                    <a:pt x="1751544" y="105568"/>
                  </a:cubicBezTo>
                  <a:cubicBezTo>
                    <a:pt x="1751910" y="106667"/>
                    <a:pt x="1753376" y="107400"/>
                    <a:pt x="1754108" y="108499"/>
                  </a:cubicBezTo>
                  <a:cubicBezTo>
                    <a:pt x="1750811" y="117292"/>
                    <a:pt x="1745316" y="133411"/>
                    <a:pt x="1739820" y="149531"/>
                  </a:cubicBezTo>
                  <a:lnTo>
                    <a:pt x="1735058" y="163086"/>
                  </a:lnTo>
                  <a:lnTo>
                    <a:pt x="1753376" y="40357"/>
                  </a:lnTo>
                  <a:lnTo>
                    <a:pt x="1754475" y="53912"/>
                  </a:lnTo>
                  <a:close/>
                  <a:moveTo>
                    <a:pt x="1730662" y="320985"/>
                  </a:moveTo>
                  <a:lnTo>
                    <a:pt x="1721503" y="311460"/>
                  </a:lnTo>
                  <a:lnTo>
                    <a:pt x="1722968" y="289479"/>
                  </a:lnTo>
                  <a:lnTo>
                    <a:pt x="1733959" y="308529"/>
                  </a:lnTo>
                  <a:lnTo>
                    <a:pt x="1730662" y="320985"/>
                  </a:lnTo>
                  <a:close/>
                  <a:moveTo>
                    <a:pt x="1647133" y="171146"/>
                  </a:moveTo>
                  <a:cubicBezTo>
                    <a:pt x="1635043" y="159056"/>
                    <a:pt x="1622953" y="147333"/>
                    <a:pt x="1616359" y="140738"/>
                  </a:cubicBezTo>
                  <a:cubicBezTo>
                    <a:pt x="1617824" y="137441"/>
                    <a:pt x="1617091" y="133411"/>
                    <a:pt x="1614161" y="130847"/>
                  </a:cubicBezTo>
                  <a:cubicBezTo>
                    <a:pt x="1612329" y="129748"/>
                    <a:pt x="1610497" y="129015"/>
                    <a:pt x="1608299" y="129015"/>
                  </a:cubicBezTo>
                  <a:cubicBezTo>
                    <a:pt x="1604635" y="120589"/>
                    <a:pt x="1598407" y="105935"/>
                    <a:pt x="1592179" y="91280"/>
                  </a:cubicBezTo>
                  <a:lnTo>
                    <a:pt x="1586684" y="78824"/>
                  </a:lnTo>
                  <a:lnTo>
                    <a:pt x="1657024" y="181038"/>
                  </a:lnTo>
                  <a:lnTo>
                    <a:pt x="1647133" y="171146"/>
                  </a:lnTo>
                  <a:close/>
                  <a:moveTo>
                    <a:pt x="1485570" y="345165"/>
                  </a:moveTo>
                  <a:lnTo>
                    <a:pt x="1444904" y="431258"/>
                  </a:lnTo>
                  <a:cubicBezTo>
                    <a:pt x="1444904" y="431258"/>
                    <a:pt x="1444538" y="431258"/>
                    <a:pt x="1444172" y="431258"/>
                  </a:cubicBezTo>
                  <a:lnTo>
                    <a:pt x="1392882" y="342600"/>
                  </a:lnTo>
                  <a:lnTo>
                    <a:pt x="1485570" y="345165"/>
                  </a:lnTo>
                  <a:close/>
                  <a:moveTo>
                    <a:pt x="1249270" y="718847"/>
                  </a:moveTo>
                  <a:cubicBezTo>
                    <a:pt x="1245973" y="718481"/>
                    <a:pt x="1243043" y="720679"/>
                    <a:pt x="1242310" y="723976"/>
                  </a:cubicBezTo>
                  <a:cubicBezTo>
                    <a:pt x="1242310" y="724343"/>
                    <a:pt x="1242310" y="725075"/>
                    <a:pt x="1242310" y="725442"/>
                  </a:cubicBezTo>
                  <a:cubicBezTo>
                    <a:pt x="1242310" y="727273"/>
                    <a:pt x="1243409" y="728739"/>
                    <a:pt x="1244508" y="729838"/>
                  </a:cubicBezTo>
                  <a:cubicBezTo>
                    <a:pt x="1244874" y="730204"/>
                    <a:pt x="1245607" y="730204"/>
                    <a:pt x="1245973" y="730571"/>
                  </a:cubicBezTo>
                  <a:lnTo>
                    <a:pt x="1248904" y="752552"/>
                  </a:lnTo>
                  <a:lnTo>
                    <a:pt x="1229854" y="721412"/>
                  </a:lnTo>
                  <a:lnTo>
                    <a:pt x="1318145" y="625427"/>
                  </a:lnTo>
                  <a:lnTo>
                    <a:pt x="1249270" y="718847"/>
                  </a:lnTo>
                  <a:close/>
                  <a:moveTo>
                    <a:pt x="1265756" y="868687"/>
                  </a:moveTo>
                  <a:lnTo>
                    <a:pt x="1264291" y="862092"/>
                  </a:lnTo>
                  <a:lnTo>
                    <a:pt x="1265024" y="862459"/>
                  </a:lnTo>
                  <a:lnTo>
                    <a:pt x="1265756" y="868687"/>
                  </a:lnTo>
                  <a:close/>
                  <a:moveTo>
                    <a:pt x="1265024" y="893965"/>
                  </a:moveTo>
                  <a:lnTo>
                    <a:pt x="1270153" y="914481"/>
                  </a:lnTo>
                  <a:lnTo>
                    <a:pt x="1252201" y="903124"/>
                  </a:lnTo>
                  <a:lnTo>
                    <a:pt x="1219962" y="868687"/>
                  </a:lnTo>
                  <a:lnTo>
                    <a:pt x="1217031" y="840477"/>
                  </a:lnTo>
                  <a:lnTo>
                    <a:pt x="1242676" y="852201"/>
                  </a:lnTo>
                  <a:lnTo>
                    <a:pt x="1265024" y="893965"/>
                  </a:lnTo>
                  <a:close/>
                  <a:moveTo>
                    <a:pt x="1222527" y="892866"/>
                  </a:moveTo>
                  <a:lnTo>
                    <a:pt x="1222527" y="892133"/>
                  </a:lnTo>
                  <a:lnTo>
                    <a:pt x="1228388" y="895797"/>
                  </a:lnTo>
                  <a:lnTo>
                    <a:pt x="1222527" y="892866"/>
                  </a:lnTo>
                  <a:close/>
                  <a:moveTo>
                    <a:pt x="1100164" y="814100"/>
                  </a:moveTo>
                  <a:lnTo>
                    <a:pt x="1123611" y="842309"/>
                  </a:lnTo>
                  <a:lnTo>
                    <a:pt x="1103828" y="832051"/>
                  </a:lnTo>
                  <a:cubicBezTo>
                    <a:pt x="1103828" y="831318"/>
                    <a:pt x="1104194" y="830952"/>
                    <a:pt x="1103828" y="830586"/>
                  </a:cubicBezTo>
                  <a:cubicBezTo>
                    <a:pt x="1102362" y="827289"/>
                    <a:pt x="1098698" y="825823"/>
                    <a:pt x="1095401" y="826922"/>
                  </a:cubicBezTo>
                  <a:cubicBezTo>
                    <a:pt x="1093936" y="827655"/>
                    <a:pt x="1092470" y="828754"/>
                    <a:pt x="1091738" y="830219"/>
                  </a:cubicBezTo>
                  <a:cubicBezTo>
                    <a:pt x="1091738" y="830586"/>
                    <a:pt x="1091738" y="830952"/>
                    <a:pt x="1091738" y="831318"/>
                  </a:cubicBezTo>
                  <a:lnTo>
                    <a:pt x="980732" y="866488"/>
                  </a:lnTo>
                  <a:lnTo>
                    <a:pt x="1100164" y="814100"/>
                  </a:lnTo>
                  <a:close/>
                  <a:moveTo>
                    <a:pt x="756156" y="922175"/>
                  </a:moveTo>
                  <a:lnTo>
                    <a:pt x="661636" y="932799"/>
                  </a:lnTo>
                  <a:lnTo>
                    <a:pt x="689479" y="844507"/>
                  </a:lnTo>
                  <a:lnTo>
                    <a:pt x="756522" y="921808"/>
                  </a:lnTo>
                  <a:cubicBezTo>
                    <a:pt x="755790" y="921808"/>
                    <a:pt x="756156" y="922175"/>
                    <a:pt x="756156" y="922175"/>
                  </a:cubicBezTo>
                  <a:lnTo>
                    <a:pt x="756156" y="922175"/>
                  </a:lnTo>
                  <a:close/>
                  <a:moveTo>
                    <a:pt x="386870" y="951117"/>
                  </a:moveTo>
                  <a:cubicBezTo>
                    <a:pt x="398593" y="962107"/>
                    <a:pt x="410316" y="972365"/>
                    <a:pt x="416911" y="978593"/>
                  </a:cubicBezTo>
                  <a:cubicBezTo>
                    <a:pt x="416178" y="980425"/>
                    <a:pt x="416178" y="982623"/>
                    <a:pt x="416911" y="984821"/>
                  </a:cubicBezTo>
                  <a:cubicBezTo>
                    <a:pt x="418376" y="988485"/>
                    <a:pt x="421674" y="990683"/>
                    <a:pt x="425337" y="990683"/>
                  </a:cubicBezTo>
                  <a:cubicBezTo>
                    <a:pt x="425337" y="990683"/>
                    <a:pt x="425703" y="990683"/>
                    <a:pt x="425703" y="990683"/>
                  </a:cubicBezTo>
                  <a:cubicBezTo>
                    <a:pt x="429734" y="999476"/>
                    <a:pt x="436694" y="1014130"/>
                    <a:pt x="444021" y="1029150"/>
                  </a:cubicBezTo>
                  <a:lnTo>
                    <a:pt x="450249" y="1041973"/>
                  </a:lnTo>
                  <a:lnTo>
                    <a:pt x="376245" y="941958"/>
                  </a:lnTo>
                  <a:lnTo>
                    <a:pt x="386870" y="951117"/>
                  </a:lnTo>
                  <a:close/>
                  <a:moveTo>
                    <a:pt x="558690" y="1156642"/>
                  </a:moveTo>
                  <a:lnTo>
                    <a:pt x="545868" y="1156276"/>
                  </a:lnTo>
                  <a:lnTo>
                    <a:pt x="531580" y="1139790"/>
                  </a:lnTo>
                  <a:lnTo>
                    <a:pt x="552829" y="1145285"/>
                  </a:lnTo>
                  <a:lnTo>
                    <a:pt x="558690" y="1156642"/>
                  </a:lnTo>
                  <a:close/>
                  <a:moveTo>
                    <a:pt x="393831" y="1109749"/>
                  </a:moveTo>
                  <a:cubicBezTo>
                    <a:pt x="376978" y="1109749"/>
                    <a:pt x="360126" y="1109749"/>
                    <a:pt x="350601" y="1110115"/>
                  </a:cubicBezTo>
                  <a:cubicBezTo>
                    <a:pt x="349135" y="1106818"/>
                    <a:pt x="345838" y="1104620"/>
                    <a:pt x="342174" y="1104620"/>
                  </a:cubicBezTo>
                  <a:lnTo>
                    <a:pt x="342174" y="1104620"/>
                  </a:lnTo>
                  <a:cubicBezTo>
                    <a:pt x="339976" y="1104986"/>
                    <a:pt x="338145" y="1105719"/>
                    <a:pt x="336679" y="1107551"/>
                  </a:cubicBezTo>
                  <a:cubicBezTo>
                    <a:pt x="328253" y="1104253"/>
                    <a:pt x="313599" y="1098392"/>
                    <a:pt x="298945" y="1092530"/>
                  </a:cubicBezTo>
                  <a:lnTo>
                    <a:pt x="286122" y="1087401"/>
                  </a:lnTo>
                  <a:lnTo>
                    <a:pt x="408118" y="1109749"/>
                  </a:lnTo>
                  <a:lnTo>
                    <a:pt x="393831" y="1109749"/>
                  </a:lnTo>
                  <a:close/>
                  <a:moveTo>
                    <a:pt x="296014" y="1098758"/>
                  </a:moveTo>
                  <a:cubicBezTo>
                    <a:pt x="310668" y="1104620"/>
                    <a:pt x="325322" y="1110481"/>
                    <a:pt x="333748" y="1113778"/>
                  </a:cubicBezTo>
                  <a:cubicBezTo>
                    <a:pt x="333748" y="1113778"/>
                    <a:pt x="333748" y="1114145"/>
                    <a:pt x="333748" y="1114511"/>
                  </a:cubicBezTo>
                  <a:cubicBezTo>
                    <a:pt x="333748" y="1115244"/>
                    <a:pt x="334481" y="1115977"/>
                    <a:pt x="334847" y="1116709"/>
                  </a:cubicBezTo>
                  <a:lnTo>
                    <a:pt x="256447" y="1193278"/>
                  </a:lnTo>
                  <a:lnTo>
                    <a:pt x="255348" y="1082638"/>
                  </a:lnTo>
                  <a:lnTo>
                    <a:pt x="296014" y="1098758"/>
                  </a:lnTo>
                  <a:close/>
                  <a:moveTo>
                    <a:pt x="402623" y="1347147"/>
                  </a:moveTo>
                  <a:lnTo>
                    <a:pt x="434496" y="1436904"/>
                  </a:lnTo>
                  <a:cubicBezTo>
                    <a:pt x="434496" y="1436904"/>
                    <a:pt x="434130" y="1436904"/>
                    <a:pt x="433763" y="1437270"/>
                  </a:cubicBezTo>
                  <a:lnTo>
                    <a:pt x="334847" y="1410893"/>
                  </a:lnTo>
                  <a:lnTo>
                    <a:pt x="402623" y="1347147"/>
                  </a:lnTo>
                  <a:close/>
                  <a:moveTo>
                    <a:pt x="499707" y="1778347"/>
                  </a:moveTo>
                  <a:cubicBezTo>
                    <a:pt x="499341" y="1778714"/>
                    <a:pt x="498975" y="1778347"/>
                    <a:pt x="498975" y="1778714"/>
                  </a:cubicBezTo>
                  <a:cubicBezTo>
                    <a:pt x="497876" y="1780179"/>
                    <a:pt x="497143" y="1781645"/>
                    <a:pt x="497509" y="1783476"/>
                  </a:cubicBezTo>
                  <a:cubicBezTo>
                    <a:pt x="497876" y="1786773"/>
                    <a:pt x="500806" y="1789338"/>
                    <a:pt x="504104" y="1789338"/>
                  </a:cubicBezTo>
                  <a:lnTo>
                    <a:pt x="504836" y="1789338"/>
                  </a:lnTo>
                  <a:cubicBezTo>
                    <a:pt x="505569" y="1789338"/>
                    <a:pt x="505569" y="1788605"/>
                    <a:pt x="506302" y="1788605"/>
                  </a:cubicBezTo>
                  <a:lnTo>
                    <a:pt x="523887" y="1802160"/>
                  </a:lnTo>
                  <a:lnTo>
                    <a:pt x="488350" y="1793368"/>
                  </a:lnTo>
                  <a:lnTo>
                    <a:pt x="482855" y="1662945"/>
                  </a:lnTo>
                  <a:lnTo>
                    <a:pt x="499707" y="1778347"/>
                  </a:lnTo>
                  <a:close/>
                  <a:moveTo>
                    <a:pt x="617307" y="1872500"/>
                  </a:moveTo>
                  <a:lnTo>
                    <a:pt x="611446" y="1868837"/>
                  </a:lnTo>
                  <a:lnTo>
                    <a:pt x="612178" y="1868471"/>
                  </a:lnTo>
                  <a:lnTo>
                    <a:pt x="617307" y="1872500"/>
                  </a:lnTo>
                  <a:close/>
                  <a:moveTo>
                    <a:pt x="634526" y="1890818"/>
                  </a:moveTo>
                  <a:lnTo>
                    <a:pt x="652844" y="1901809"/>
                  </a:lnTo>
                  <a:lnTo>
                    <a:pt x="631962" y="1906205"/>
                  </a:lnTo>
                  <a:lnTo>
                    <a:pt x="585068" y="1904740"/>
                  </a:lnTo>
                  <a:lnTo>
                    <a:pt x="563087" y="1886788"/>
                  </a:lnTo>
                  <a:lnTo>
                    <a:pt x="589464" y="1876897"/>
                  </a:lnTo>
                  <a:lnTo>
                    <a:pt x="634526" y="1890818"/>
                  </a:lnTo>
                  <a:close/>
                  <a:moveTo>
                    <a:pt x="603752" y="1920127"/>
                  </a:moveTo>
                  <a:lnTo>
                    <a:pt x="603020" y="1919760"/>
                  </a:lnTo>
                  <a:lnTo>
                    <a:pt x="609980" y="1918295"/>
                  </a:lnTo>
                  <a:lnTo>
                    <a:pt x="603752" y="1920127"/>
                  </a:lnTo>
                  <a:close/>
                  <a:moveTo>
                    <a:pt x="461606" y="1950901"/>
                  </a:moveTo>
                  <a:lnTo>
                    <a:pt x="498242" y="1954198"/>
                  </a:lnTo>
                  <a:lnTo>
                    <a:pt x="476993" y="1961159"/>
                  </a:lnTo>
                  <a:cubicBezTo>
                    <a:pt x="476627" y="1960792"/>
                    <a:pt x="476260" y="1960059"/>
                    <a:pt x="475894" y="1960059"/>
                  </a:cubicBezTo>
                  <a:cubicBezTo>
                    <a:pt x="472597" y="1958594"/>
                    <a:pt x="468933" y="1960059"/>
                    <a:pt x="467468" y="1963357"/>
                  </a:cubicBezTo>
                  <a:cubicBezTo>
                    <a:pt x="466735" y="1965189"/>
                    <a:pt x="466735" y="1967387"/>
                    <a:pt x="468201" y="1969218"/>
                  </a:cubicBezTo>
                  <a:lnTo>
                    <a:pt x="414347" y="2072897"/>
                  </a:lnTo>
                  <a:lnTo>
                    <a:pt x="461606" y="1950901"/>
                  </a:lnTo>
                  <a:close/>
                  <a:moveTo>
                    <a:pt x="294548" y="2270363"/>
                  </a:moveTo>
                  <a:cubicBezTo>
                    <a:pt x="294548" y="2270729"/>
                    <a:pt x="294915" y="2270729"/>
                    <a:pt x="294915" y="2270729"/>
                  </a:cubicBezTo>
                  <a:lnTo>
                    <a:pt x="235565" y="2345099"/>
                  </a:lnTo>
                  <a:lnTo>
                    <a:pt x="192702" y="2263036"/>
                  </a:lnTo>
                  <a:lnTo>
                    <a:pt x="294548" y="2270363"/>
                  </a:lnTo>
                  <a:close/>
                  <a:moveTo>
                    <a:pt x="54219" y="2552090"/>
                  </a:moveTo>
                  <a:cubicBezTo>
                    <a:pt x="69972" y="2551357"/>
                    <a:pt x="85726" y="2550625"/>
                    <a:pt x="94885" y="2550258"/>
                  </a:cubicBezTo>
                  <a:cubicBezTo>
                    <a:pt x="95617" y="2552090"/>
                    <a:pt x="97083" y="2553922"/>
                    <a:pt x="99281" y="2554655"/>
                  </a:cubicBezTo>
                  <a:cubicBezTo>
                    <a:pt x="100380" y="2555021"/>
                    <a:pt x="101845" y="2555387"/>
                    <a:pt x="102944" y="2555387"/>
                  </a:cubicBezTo>
                  <a:cubicBezTo>
                    <a:pt x="105509" y="2555387"/>
                    <a:pt x="107707" y="2554288"/>
                    <a:pt x="109539" y="2552090"/>
                  </a:cubicBezTo>
                  <a:cubicBezTo>
                    <a:pt x="118698" y="2555387"/>
                    <a:pt x="134085" y="2560882"/>
                    <a:pt x="150204" y="2566378"/>
                  </a:cubicBezTo>
                  <a:lnTo>
                    <a:pt x="163759" y="2571141"/>
                  </a:lnTo>
                  <a:lnTo>
                    <a:pt x="40664" y="2553189"/>
                  </a:lnTo>
                  <a:lnTo>
                    <a:pt x="54219" y="2552090"/>
                  </a:lnTo>
                  <a:close/>
                  <a:moveTo>
                    <a:pt x="321292" y="2575903"/>
                  </a:moveTo>
                  <a:lnTo>
                    <a:pt x="311767" y="2584695"/>
                  </a:lnTo>
                  <a:lnTo>
                    <a:pt x="289786" y="2583230"/>
                  </a:lnTo>
                  <a:lnTo>
                    <a:pt x="308836" y="2572239"/>
                  </a:lnTo>
                  <a:lnTo>
                    <a:pt x="321292" y="2575903"/>
                  </a:lnTo>
                  <a:close/>
                  <a:moveTo>
                    <a:pt x="171453" y="2659798"/>
                  </a:moveTo>
                  <a:cubicBezTo>
                    <a:pt x="159363" y="2671888"/>
                    <a:pt x="147640" y="2683978"/>
                    <a:pt x="141045" y="2690572"/>
                  </a:cubicBezTo>
                  <a:cubicBezTo>
                    <a:pt x="137748" y="2689107"/>
                    <a:pt x="133718" y="2689840"/>
                    <a:pt x="131154" y="2692770"/>
                  </a:cubicBezTo>
                  <a:cubicBezTo>
                    <a:pt x="129688" y="2694602"/>
                    <a:pt x="129322" y="2696434"/>
                    <a:pt x="129322" y="2698632"/>
                  </a:cubicBezTo>
                  <a:cubicBezTo>
                    <a:pt x="120896" y="2702295"/>
                    <a:pt x="106241" y="2708524"/>
                    <a:pt x="91954" y="2714752"/>
                  </a:cubicBezTo>
                  <a:lnTo>
                    <a:pt x="79131" y="2720247"/>
                  </a:lnTo>
                  <a:lnTo>
                    <a:pt x="181711" y="2649541"/>
                  </a:lnTo>
                  <a:lnTo>
                    <a:pt x="171453" y="2659798"/>
                  </a:lnTo>
                  <a:close/>
                  <a:moveTo>
                    <a:pt x="345105" y="2820995"/>
                  </a:moveTo>
                  <a:lnTo>
                    <a:pt x="431199" y="2861660"/>
                  </a:lnTo>
                  <a:cubicBezTo>
                    <a:pt x="431199" y="2862027"/>
                    <a:pt x="431199" y="2862027"/>
                    <a:pt x="431199" y="2862393"/>
                  </a:cubicBezTo>
                  <a:lnTo>
                    <a:pt x="342541" y="2913683"/>
                  </a:lnTo>
                  <a:lnTo>
                    <a:pt x="345105" y="2820995"/>
                  </a:lnTo>
                  <a:close/>
                  <a:moveTo>
                    <a:pt x="718788" y="3057294"/>
                  </a:moveTo>
                  <a:cubicBezTo>
                    <a:pt x="718422" y="3059126"/>
                    <a:pt x="719154" y="3061324"/>
                    <a:pt x="720620" y="3062789"/>
                  </a:cubicBezTo>
                  <a:cubicBezTo>
                    <a:pt x="721719" y="3063889"/>
                    <a:pt x="723184" y="3064255"/>
                    <a:pt x="724650" y="3064255"/>
                  </a:cubicBezTo>
                  <a:cubicBezTo>
                    <a:pt x="726481" y="3064255"/>
                    <a:pt x="728313" y="3063522"/>
                    <a:pt x="729778" y="3062057"/>
                  </a:cubicBezTo>
                  <a:cubicBezTo>
                    <a:pt x="730145" y="3061691"/>
                    <a:pt x="730145" y="3060958"/>
                    <a:pt x="730145" y="3060591"/>
                  </a:cubicBezTo>
                  <a:lnTo>
                    <a:pt x="752126" y="3057294"/>
                  </a:lnTo>
                  <a:lnTo>
                    <a:pt x="720620" y="3076345"/>
                  </a:lnTo>
                  <a:lnTo>
                    <a:pt x="624634" y="2987686"/>
                  </a:lnTo>
                  <a:lnTo>
                    <a:pt x="718788" y="3057294"/>
                  </a:lnTo>
                  <a:close/>
                  <a:moveTo>
                    <a:pt x="868994" y="3040808"/>
                  </a:moveTo>
                  <a:lnTo>
                    <a:pt x="862033" y="3042640"/>
                  </a:lnTo>
                  <a:lnTo>
                    <a:pt x="862399" y="3041907"/>
                  </a:lnTo>
                  <a:lnTo>
                    <a:pt x="868994" y="3040808"/>
                  </a:lnTo>
                  <a:close/>
                  <a:moveTo>
                    <a:pt x="893906" y="3041541"/>
                  </a:moveTo>
                  <a:lnTo>
                    <a:pt x="914788" y="3036412"/>
                  </a:lnTo>
                  <a:lnTo>
                    <a:pt x="903431" y="3054363"/>
                  </a:lnTo>
                  <a:lnTo>
                    <a:pt x="868994" y="3086602"/>
                  </a:lnTo>
                  <a:lnTo>
                    <a:pt x="840784" y="3089533"/>
                  </a:lnTo>
                  <a:lnTo>
                    <a:pt x="852508" y="3063889"/>
                  </a:lnTo>
                  <a:lnTo>
                    <a:pt x="893906" y="3041541"/>
                  </a:lnTo>
                  <a:close/>
                  <a:moveTo>
                    <a:pt x="892807" y="3084404"/>
                  </a:moveTo>
                  <a:lnTo>
                    <a:pt x="892074" y="3084404"/>
                  </a:lnTo>
                  <a:lnTo>
                    <a:pt x="896104" y="3078177"/>
                  </a:lnTo>
                  <a:lnTo>
                    <a:pt x="892807" y="3084404"/>
                  </a:lnTo>
                  <a:close/>
                  <a:moveTo>
                    <a:pt x="842250" y="3183320"/>
                  </a:moveTo>
                  <a:lnTo>
                    <a:pt x="831992" y="3203104"/>
                  </a:lnTo>
                  <a:cubicBezTo>
                    <a:pt x="831259" y="3203104"/>
                    <a:pt x="830893" y="3202737"/>
                    <a:pt x="830526" y="3203104"/>
                  </a:cubicBezTo>
                  <a:cubicBezTo>
                    <a:pt x="829061" y="3203836"/>
                    <a:pt x="827595" y="3204935"/>
                    <a:pt x="826863" y="3206401"/>
                  </a:cubicBezTo>
                  <a:cubicBezTo>
                    <a:pt x="826130" y="3207866"/>
                    <a:pt x="826130" y="3209698"/>
                    <a:pt x="826863" y="3211530"/>
                  </a:cubicBezTo>
                  <a:cubicBezTo>
                    <a:pt x="827595" y="3213361"/>
                    <a:pt x="829427" y="3214827"/>
                    <a:pt x="831259" y="3215193"/>
                  </a:cubicBezTo>
                  <a:lnTo>
                    <a:pt x="866429" y="3326199"/>
                  </a:lnTo>
                  <a:lnTo>
                    <a:pt x="814040" y="3206767"/>
                  </a:lnTo>
                  <a:lnTo>
                    <a:pt x="842250" y="3183320"/>
                  </a:lnTo>
                  <a:close/>
                  <a:moveTo>
                    <a:pt x="922115" y="3550408"/>
                  </a:moveTo>
                  <a:lnTo>
                    <a:pt x="922482" y="3550408"/>
                  </a:lnTo>
                  <a:lnTo>
                    <a:pt x="933106" y="3645294"/>
                  </a:lnTo>
                  <a:lnTo>
                    <a:pt x="844448" y="3617452"/>
                  </a:lnTo>
                  <a:lnTo>
                    <a:pt x="922115" y="3550408"/>
                  </a:lnTo>
                  <a:close/>
                  <a:moveTo>
                    <a:pt x="951424" y="3919695"/>
                  </a:moveTo>
                  <a:cubicBezTo>
                    <a:pt x="962414" y="3907605"/>
                    <a:pt x="972672" y="3896248"/>
                    <a:pt x="978900" y="3889287"/>
                  </a:cubicBezTo>
                  <a:cubicBezTo>
                    <a:pt x="979633" y="3889654"/>
                    <a:pt x="980732" y="3890020"/>
                    <a:pt x="981831" y="3890020"/>
                  </a:cubicBezTo>
                  <a:cubicBezTo>
                    <a:pt x="982930" y="3890020"/>
                    <a:pt x="984029" y="3889654"/>
                    <a:pt x="985128" y="3889287"/>
                  </a:cubicBezTo>
                  <a:cubicBezTo>
                    <a:pt x="987326" y="3888555"/>
                    <a:pt x="989158" y="3886723"/>
                    <a:pt x="990257" y="3884525"/>
                  </a:cubicBezTo>
                  <a:cubicBezTo>
                    <a:pt x="990624" y="3883059"/>
                    <a:pt x="990624" y="3881960"/>
                    <a:pt x="990257" y="3880495"/>
                  </a:cubicBezTo>
                  <a:cubicBezTo>
                    <a:pt x="998683" y="3876465"/>
                    <a:pt x="1014070" y="3869138"/>
                    <a:pt x="1029457" y="3861810"/>
                  </a:cubicBezTo>
                  <a:lnTo>
                    <a:pt x="1042646" y="3855583"/>
                  </a:lnTo>
                  <a:lnTo>
                    <a:pt x="942265" y="3929586"/>
                  </a:lnTo>
                  <a:lnTo>
                    <a:pt x="951424" y="3919695"/>
                  </a:lnTo>
                  <a:close/>
                  <a:moveTo>
                    <a:pt x="1156949" y="3747874"/>
                  </a:moveTo>
                  <a:lnTo>
                    <a:pt x="1156583" y="3760696"/>
                  </a:lnTo>
                  <a:lnTo>
                    <a:pt x="1140097" y="3774984"/>
                  </a:lnTo>
                  <a:lnTo>
                    <a:pt x="1145592" y="3753736"/>
                  </a:lnTo>
                  <a:lnTo>
                    <a:pt x="1156949" y="3747874"/>
                  </a:lnTo>
                  <a:close/>
                  <a:moveTo>
                    <a:pt x="1110055" y="3913100"/>
                  </a:moveTo>
                  <a:cubicBezTo>
                    <a:pt x="1110055" y="3930319"/>
                    <a:pt x="1110055" y="3946805"/>
                    <a:pt x="1110422" y="3956330"/>
                  </a:cubicBezTo>
                  <a:cubicBezTo>
                    <a:pt x="1109323" y="3957063"/>
                    <a:pt x="1107857" y="3957063"/>
                    <a:pt x="1107125" y="3958162"/>
                  </a:cubicBezTo>
                  <a:cubicBezTo>
                    <a:pt x="1105659" y="3959994"/>
                    <a:pt x="1104927" y="3962558"/>
                    <a:pt x="1104927" y="3964757"/>
                  </a:cubicBezTo>
                  <a:cubicBezTo>
                    <a:pt x="1105293" y="3966955"/>
                    <a:pt x="1106026" y="3968786"/>
                    <a:pt x="1107857" y="3970618"/>
                  </a:cubicBezTo>
                  <a:cubicBezTo>
                    <a:pt x="1104194" y="3979044"/>
                    <a:pt x="1098698" y="3993698"/>
                    <a:pt x="1092837" y="4008353"/>
                  </a:cubicBezTo>
                  <a:lnTo>
                    <a:pt x="1087708" y="4021175"/>
                  </a:lnTo>
                  <a:lnTo>
                    <a:pt x="1110422" y="3898813"/>
                  </a:lnTo>
                  <a:lnTo>
                    <a:pt x="1110055" y="3913100"/>
                  </a:lnTo>
                  <a:close/>
                  <a:moveTo>
                    <a:pt x="1347454" y="3904308"/>
                  </a:moveTo>
                  <a:lnTo>
                    <a:pt x="1436844" y="3872435"/>
                  </a:lnTo>
                  <a:lnTo>
                    <a:pt x="1437211" y="3872801"/>
                  </a:lnTo>
                  <a:lnTo>
                    <a:pt x="1410833" y="3971717"/>
                  </a:lnTo>
                  <a:lnTo>
                    <a:pt x="1347454" y="3904308"/>
                  </a:lnTo>
                  <a:close/>
                  <a:moveTo>
                    <a:pt x="1778654" y="3806857"/>
                  </a:moveTo>
                  <a:cubicBezTo>
                    <a:pt x="1779753" y="3808323"/>
                    <a:pt x="1781585" y="3809422"/>
                    <a:pt x="1783417" y="3809422"/>
                  </a:cubicBezTo>
                  <a:lnTo>
                    <a:pt x="1784149" y="3809422"/>
                  </a:lnTo>
                  <a:cubicBezTo>
                    <a:pt x="1787813" y="3809056"/>
                    <a:pt x="1790377" y="3805758"/>
                    <a:pt x="1790011" y="3802461"/>
                  </a:cubicBezTo>
                  <a:cubicBezTo>
                    <a:pt x="1790011" y="3801728"/>
                    <a:pt x="1789278" y="3801728"/>
                    <a:pt x="1789278" y="3800995"/>
                  </a:cubicBezTo>
                  <a:lnTo>
                    <a:pt x="1802467" y="3783411"/>
                  </a:lnTo>
                  <a:lnTo>
                    <a:pt x="1793675" y="3818947"/>
                  </a:lnTo>
                  <a:lnTo>
                    <a:pt x="1662886" y="3824442"/>
                  </a:lnTo>
                  <a:lnTo>
                    <a:pt x="1778654" y="3806857"/>
                  </a:lnTo>
                  <a:close/>
                  <a:moveTo>
                    <a:pt x="1872808" y="3689257"/>
                  </a:moveTo>
                  <a:lnTo>
                    <a:pt x="1869144" y="3695119"/>
                  </a:lnTo>
                  <a:lnTo>
                    <a:pt x="1868777" y="3694386"/>
                  </a:lnTo>
                  <a:lnTo>
                    <a:pt x="1872808" y="3689257"/>
                  </a:lnTo>
                  <a:close/>
                  <a:moveTo>
                    <a:pt x="1891125" y="3672039"/>
                  </a:moveTo>
                  <a:lnTo>
                    <a:pt x="1902116" y="3653721"/>
                  </a:lnTo>
                  <a:lnTo>
                    <a:pt x="1906512" y="3674603"/>
                  </a:lnTo>
                  <a:lnTo>
                    <a:pt x="1905047" y="3721863"/>
                  </a:lnTo>
                  <a:lnTo>
                    <a:pt x="1887095" y="3743844"/>
                  </a:lnTo>
                  <a:lnTo>
                    <a:pt x="1877204" y="3717467"/>
                  </a:lnTo>
                  <a:lnTo>
                    <a:pt x="1891125" y="3672039"/>
                  </a:lnTo>
                  <a:close/>
                  <a:moveTo>
                    <a:pt x="1920434" y="3703179"/>
                  </a:moveTo>
                  <a:lnTo>
                    <a:pt x="1920067" y="3703911"/>
                  </a:lnTo>
                  <a:lnTo>
                    <a:pt x="1918602" y="3696950"/>
                  </a:lnTo>
                  <a:lnTo>
                    <a:pt x="1920434" y="3703179"/>
                  </a:lnTo>
                  <a:close/>
                  <a:moveTo>
                    <a:pt x="2271036" y="4012016"/>
                  </a:moveTo>
                  <a:lnTo>
                    <a:pt x="2345406" y="4071366"/>
                  </a:lnTo>
                  <a:lnTo>
                    <a:pt x="2286056" y="4102140"/>
                  </a:lnTo>
                  <a:lnTo>
                    <a:pt x="2263343" y="4114229"/>
                  </a:lnTo>
                  <a:lnTo>
                    <a:pt x="2270670" y="4012016"/>
                  </a:lnTo>
                  <a:lnTo>
                    <a:pt x="2271036" y="4012016"/>
                  </a:lnTo>
                  <a:close/>
                  <a:moveTo>
                    <a:pt x="2552397" y="4252712"/>
                  </a:moveTo>
                  <a:cubicBezTo>
                    <a:pt x="2551664" y="4236959"/>
                    <a:pt x="2550932" y="4221206"/>
                    <a:pt x="2550565" y="4212047"/>
                  </a:cubicBezTo>
                  <a:cubicBezTo>
                    <a:pt x="2554961" y="4210215"/>
                    <a:pt x="2557159" y="4205452"/>
                    <a:pt x="2555328" y="4201056"/>
                  </a:cubicBezTo>
                  <a:cubicBezTo>
                    <a:pt x="2555328" y="4201056"/>
                    <a:pt x="2555328" y="4201056"/>
                    <a:pt x="2555328" y="4201056"/>
                  </a:cubicBezTo>
                  <a:cubicBezTo>
                    <a:pt x="2554961" y="4199957"/>
                    <a:pt x="2553496" y="4199224"/>
                    <a:pt x="2552763" y="4198125"/>
                  </a:cubicBezTo>
                  <a:cubicBezTo>
                    <a:pt x="2556061" y="4189332"/>
                    <a:pt x="2561556" y="4173213"/>
                    <a:pt x="2567051" y="4157093"/>
                  </a:cubicBezTo>
                  <a:lnTo>
                    <a:pt x="2571814" y="4143538"/>
                  </a:lnTo>
                  <a:lnTo>
                    <a:pt x="2553130" y="4266633"/>
                  </a:lnTo>
                  <a:lnTo>
                    <a:pt x="2552397" y="4252712"/>
                  </a:lnTo>
                  <a:close/>
                  <a:moveTo>
                    <a:pt x="2576576" y="3985639"/>
                  </a:moveTo>
                  <a:lnTo>
                    <a:pt x="2585369" y="3995164"/>
                  </a:lnTo>
                  <a:lnTo>
                    <a:pt x="2583904" y="4017145"/>
                  </a:lnTo>
                  <a:lnTo>
                    <a:pt x="2572913" y="3998095"/>
                  </a:lnTo>
                  <a:lnTo>
                    <a:pt x="2576576" y="3985639"/>
                  </a:lnTo>
                  <a:close/>
                  <a:moveTo>
                    <a:pt x="2660105" y="4135478"/>
                  </a:moveTo>
                  <a:cubicBezTo>
                    <a:pt x="2672195" y="4147568"/>
                    <a:pt x="2684285" y="4159291"/>
                    <a:pt x="2690879" y="4165885"/>
                  </a:cubicBezTo>
                  <a:cubicBezTo>
                    <a:pt x="2690147" y="4166985"/>
                    <a:pt x="2689780" y="4168084"/>
                    <a:pt x="2689780" y="4169549"/>
                  </a:cubicBezTo>
                  <a:cubicBezTo>
                    <a:pt x="2690147" y="4174312"/>
                    <a:pt x="2694176" y="4177975"/>
                    <a:pt x="2698939" y="4177975"/>
                  </a:cubicBezTo>
                  <a:lnTo>
                    <a:pt x="2698939" y="4177975"/>
                  </a:lnTo>
                  <a:cubicBezTo>
                    <a:pt x="2702603" y="4186402"/>
                    <a:pt x="2708831" y="4200689"/>
                    <a:pt x="2715058" y="4215344"/>
                  </a:cubicBezTo>
                  <a:lnTo>
                    <a:pt x="2720554" y="4227800"/>
                  </a:lnTo>
                  <a:lnTo>
                    <a:pt x="2649847" y="4125220"/>
                  </a:lnTo>
                  <a:lnTo>
                    <a:pt x="2660105" y="4135478"/>
                  </a:lnTo>
                  <a:close/>
                  <a:moveTo>
                    <a:pt x="2821668" y="3961459"/>
                  </a:moveTo>
                  <a:lnTo>
                    <a:pt x="2862334" y="3875732"/>
                  </a:lnTo>
                  <a:lnTo>
                    <a:pt x="2862334" y="3875732"/>
                  </a:lnTo>
                  <a:cubicBezTo>
                    <a:pt x="2862700" y="3875732"/>
                    <a:pt x="2862700" y="3875366"/>
                    <a:pt x="2863066" y="3875366"/>
                  </a:cubicBezTo>
                  <a:lnTo>
                    <a:pt x="2914356" y="3964024"/>
                  </a:lnTo>
                  <a:lnTo>
                    <a:pt x="2821668" y="3961459"/>
                  </a:lnTo>
                  <a:close/>
                  <a:moveTo>
                    <a:pt x="3057601" y="3587777"/>
                  </a:moveTo>
                  <a:cubicBezTo>
                    <a:pt x="3057601" y="3587777"/>
                    <a:pt x="3057968" y="3587777"/>
                    <a:pt x="3057968" y="3587777"/>
                  </a:cubicBezTo>
                  <a:cubicBezTo>
                    <a:pt x="3059799" y="3587777"/>
                    <a:pt x="3061631" y="3587044"/>
                    <a:pt x="3063096" y="3585579"/>
                  </a:cubicBezTo>
                  <a:cubicBezTo>
                    <a:pt x="3065295" y="3583014"/>
                    <a:pt x="3064928" y="3578618"/>
                    <a:pt x="3062364" y="3576420"/>
                  </a:cubicBezTo>
                  <a:cubicBezTo>
                    <a:pt x="3061997" y="3576053"/>
                    <a:pt x="3061264" y="3576053"/>
                    <a:pt x="3060898" y="3576053"/>
                  </a:cubicBezTo>
                  <a:lnTo>
                    <a:pt x="3057968" y="3554072"/>
                  </a:lnTo>
                  <a:lnTo>
                    <a:pt x="3077018" y="3585212"/>
                  </a:lnTo>
                  <a:lnTo>
                    <a:pt x="2988360" y="3681564"/>
                  </a:lnTo>
                  <a:lnTo>
                    <a:pt x="3057601" y="3587777"/>
                  </a:lnTo>
                  <a:close/>
                  <a:moveTo>
                    <a:pt x="3041115" y="3437205"/>
                  </a:moveTo>
                  <a:lnTo>
                    <a:pt x="3042947" y="3444165"/>
                  </a:lnTo>
                  <a:lnTo>
                    <a:pt x="3042214" y="3443799"/>
                  </a:lnTo>
                  <a:lnTo>
                    <a:pt x="3041115" y="3437205"/>
                  </a:lnTo>
                  <a:close/>
                  <a:moveTo>
                    <a:pt x="3041848" y="3412659"/>
                  </a:moveTo>
                  <a:lnTo>
                    <a:pt x="3036719" y="3392143"/>
                  </a:lnTo>
                  <a:lnTo>
                    <a:pt x="3054670" y="3403500"/>
                  </a:lnTo>
                  <a:lnTo>
                    <a:pt x="3086909" y="3437937"/>
                  </a:lnTo>
                  <a:lnTo>
                    <a:pt x="3089840" y="3466147"/>
                  </a:lnTo>
                  <a:lnTo>
                    <a:pt x="3064195" y="3454423"/>
                  </a:lnTo>
                  <a:lnTo>
                    <a:pt x="3041848" y="3412659"/>
                  </a:lnTo>
                  <a:close/>
                  <a:moveTo>
                    <a:pt x="3084711" y="3413758"/>
                  </a:moveTo>
                  <a:lnTo>
                    <a:pt x="3084711" y="3414491"/>
                  </a:lnTo>
                  <a:lnTo>
                    <a:pt x="3078483" y="3410461"/>
                  </a:lnTo>
                  <a:lnTo>
                    <a:pt x="3084711" y="3413758"/>
                  </a:lnTo>
                  <a:close/>
                  <a:moveTo>
                    <a:pt x="3207074" y="3492524"/>
                  </a:moveTo>
                  <a:lnTo>
                    <a:pt x="3183627" y="3464315"/>
                  </a:lnTo>
                  <a:lnTo>
                    <a:pt x="3203410" y="3474573"/>
                  </a:lnTo>
                  <a:cubicBezTo>
                    <a:pt x="3203410" y="3475305"/>
                    <a:pt x="3203044" y="3475672"/>
                    <a:pt x="3203410" y="3476038"/>
                  </a:cubicBezTo>
                  <a:cubicBezTo>
                    <a:pt x="3204510" y="3478603"/>
                    <a:pt x="3206708" y="3480068"/>
                    <a:pt x="3209638" y="3480068"/>
                  </a:cubicBezTo>
                  <a:cubicBezTo>
                    <a:pt x="3210371" y="3480068"/>
                    <a:pt x="3211104" y="3480068"/>
                    <a:pt x="3211837" y="3479702"/>
                  </a:cubicBezTo>
                  <a:cubicBezTo>
                    <a:pt x="3213302" y="3478969"/>
                    <a:pt x="3214767" y="3477870"/>
                    <a:pt x="3215500" y="3476405"/>
                  </a:cubicBezTo>
                  <a:cubicBezTo>
                    <a:pt x="3215500" y="3476038"/>
                    <a:pt x="3215500" y="3475672"/>
                    <a:pt x="3215500" y="3475305"/>
                  </a:cubicBezTo>
                  <a:lnTo>
                    <a:pt x="3326506" y="3440135"/>
                  </a:lnTo>
                  <a:lnTo>
                    <a:pt x="3207074" y="3492524"/>
                  </a:lnTo>
                  <a:close/>
                  <a:moveTo>
                    <a:pt x="3551082" y="3384450"/>
                  </a:moveTo>
                  <a:lnTo>
                    <a:pt x="3645601" y="3373825"/>
                  </a:lnTo>
                  <a:lnTo>
                    <a:pt x="3617758" y="3462483"/>
                  </a:lnTo>
                  <a:lnTo>
                    <a:pt x="3550716" y="3385182"/>
                  </a:lnTo>
                  <a:cubicBezTo>
                    <a:pt x="3550716" y="3384816"/>
                    <a:pt x="3550716" y="3384816"/>
                    <a:pt x="3551082" y="3384450"/>
                  </a:cubicBezTo>
                  <a:lnTo>
                    <a:pt x="3551082" y="3384450"/>
                  </a:lnTo>
                  <a:close/>
                  <a:moveTo>
                    <a:pt x="3920002" y="3355507"/>
                  </a:moveTo>
                  <a:cubicBezTo>
                    <a:pt x="3908278" y="3344517"/>
                    <a:pt x="3896555" y="3334259"/>
                    <a:pt x="3889961" y="3328031"/>
                  </a:cubicBezTo>
                  <a:cubicBezTo>
                    <a:pt x="3891792" y="3324001"/>
                    <a:pt x="3889961" y="3319238"/>
                    <a:pt x="3885931" y="3317406"/>
                  </a:cubicBezTo>
                  <a:cubicBezTo>
                    <a:pt x="3884465" y="3316674"/>
                    <a:pt x="3883000" y="3316674"/>
                    <a:pt x="3881534" y="3316674"/>
                  </a:cubicBezTo>
                  <a:cubicBezTo>
                    <a:pt x="3877504" y="3308247"/>
                    <a:pt x="3870177" y="3292861"/>
                    <a:pt x="3862850" y="3277474"/>
                  </a:cubicBezTo>
                  <a:lnTo>
                    <a:pt x="3856622" y="3264651"/>
                  </a:lnTo>
                  <a:lnTo>
                    <a:pt x="3930626" y="3365033"/>
                  </a:lnTo>
                  <a:lnTo>
                    <a:pt x="3920002" y="3355507"/>
                  </a:lnTo>
                  <a:close/>
                  <a:moveTo>
                    <a:pt x="3748181" y="3149982"/>
                  </a:moveTo>
                  <a:lnTo>
                    <a:pt x="3761003" y="3150348"/>
                  </a:lnTo>
                  <a:lnTo>
                    <a:pt x="3775291" y="3166834"/>
                  </a:lnTo>
                  <a:lnTo>
                    <a:pt x="3754043" y="3161339"/>
                  </a:lnTo>
                  <a:lnTo>
                    <a:pt x="3748181" y="3149982"/>
                  </a:lnTo>
                  <a:close/>
                  <a:moveTo>
                    <a:pt x="3913407" y="3196509"/>
                  </a:moveTo>
                  <a:cubicBezTo>
                    <a:pt x="3930260" y="3196509"/>
                    <a:pt x="3947112" y="3196509"/>
                    <a:pt x="3956637" y="3196143"/>
                  </a:cubicBezTo>
                  <a:cubicBezTo>
                    <a:pt x="3957736" y="3199440"/>
                    <a:pt x="3961034" y="3201638"/>
                    <a:pt x="3964330" y="3201638"/>
                  </a:cubicBezTo>
                  <a:lnTo>
                    <a:pt x="3965063" y="3201638"/>
                  </a:lnTo>
                  <a:cubicBezTo>
                    <a:pt x="3967261" y="3201272"/>
                    <a:pt x="3969093" y="3200539"/>
                    <a:pt x="3970559" y="3198707"/>
                  </a:cubicBezTo>
                  <a:cubicBezTo>
                    <a:pt x="3978985" y="3202004"/>
                    <a:pt x="3993639" y="3208233"/>
                    <a:pt x="4008293" y="3213728"/>
                  </a:cubicBezTo>
                  <a:lnTo>
                    <a:pt x="4021116" y="3218857"/>
                  </a:lnTo>
                  <a:lnTo>
                    <a:pt x="3898753" y="3196143"/>
                  </a:lnTo>
                  <a:lnTo>
                    <a:pt x="3913407" y="3196509"/>
                  </a:lnTo>
                  <a:close/>
                  <a:moveTo>
                    <a:pt x="3904615" y="2959477"/>
                  </a:moveTo>
                  <a:lnTo>
                    <a:pt x="3888495" y="2913683"/>
                  </a:lnTo>
                  <a:cubicBezTo>
                    <a:pt x="3882267" y="2896098"/>
                    <a:pt x="3876039" y="2878879"/>
                    <a:pt x="3872742" y="2869720"/>
                  </a:cubicBezTo>
                  <a:cubicBezTo>
                    <a:pt x="3873108" y="2869720"/>
                    <a:pt x="3873108" y="2869720"/>
                    <a:pt x="3873475" y="2869354"/>
                  </a:cubicBezTo>
                  <a:lnTo>
                    <a:pt x="3873475" y="2869354"/>
                  </a:lnTo>
                  <a:lnTo>
                    <a:pt x="3972391" y="2895731"/>
                  </a:lnTo>
                  <a:lnTo>
                    <a:pt x="3904615" y="2959477"/>
                  </a:lnTo>
                  <a:close/>
                  <a:moveTo>
                    <a:pt x="3807164" y="2528277"/>
                  </a:moveTo>
                  <a:cubicBezTo>
                    <a:pt x="3807531" y="2527910"/>
                    <a:pt x="3807897" y="2528277"/>
                    <a:pt x="3807897" y="2527910"/>
                  </a:cubicBezTo>
                  <a:cubicBezTo>
                    <a:pt x="3808996" y="2526445"/>
                    <a:pt x="3809729" y="2524980"/>
                    <a:pt x="3809362" y="2523148"/>
                  </a:cubicBezTo>
                  <a:cubicBezTo>
                    <a:pt x="3808996" y="2519484"/>
                    <a:pt x="3805699" y="2516920"/>
                    <a:pt x="3802402" y="2517286"/>
                  </a:cubicBezTo>
                  <a:lnTo>
                    <a:pt x="3802402" y="2517286"/>
                  </a:lnTo>
                  <a:cubicBezTo>
                    <a:pt x="3801669" y="2517286"/>
                    <a:pt x="3801669" y="2518019"/>
                    <a:pt x="3800936" y="2518019"/>
                  </a:cubicBezTo>
                  <a:lnTo>
                    <a:pt x="3783351" y="2504830"/>
                  </a:lnTo>
                  <a:lnTo>
                    <a:pt x="3818888" y="2513622"/>
                  </a:lnTo>
                  <a:lnTo>
                    <a:pt x="3824383" y="2644412"/>
                  </a:lnTo>
                  <a:lnTo>
                    <a:pt x="3807164" y="2528277"/>
                  </a:lnTo>
                  <a:close/>
                  <a:moveTo>
                    <a:pt x="3689564" y="2433757"/>
                  </a:moveTo>
                  <a:lnTo>
                    <a:pt x="3695426" y="2437421"/>
                  </a:lnTo>
                  <a:lnTo>
                    <a:pt x="3694693" y="2437787"/>
                  </a:lnTo>
                  <a:lnTo>
                    <a:pt x="3689564" y="2433757"/>
                  </a:lnTo>
                  <a:close/>
                  <a:moveTo>
                    <a:pt x="3672345" y="2415439"/>
                  </a:moveTo>
                  <a:lnTo>
                    <a:pt x="3654028" y="2404449"/>
                  </a:lnTo>
                  <a:lnTo>
                    <a:pt x="3674910" y="2400052"/>
                  </a:lnTo>
                  <a:lnTo>
                    <a:pt x="3721803" y="2401518"/>
                  </a:lnTo>
                  <a:lnTo>
                    <a:pt x="3743785" y="2419469"/>
                  </a:lnTo>
                  <a:lnTo>
                    <a:pt x="3717407" y="2429361"/>
                  </a:lnTo>
                  <a:lnTo>
                    <a:pt x="3672345" y="2415439"/>
                  </a:lnTo>
                  <a:close/>
                  <a:moveTo>
                    <a:pt x="3703119" y="2386131"/>
                  </a:moveTo>
                  <a:lnTo>
                    <a:pt x="3703852" y="2386864"/>
                  </a:lnTo>
                  <a:lnTo>
                    <a:pt x="3696891" y="2388329"/>
                  </a:lnTo>
                  <a:lnTo>
                    <a:pt x="3703119" y="2386131"/>
                  </a:lnTo>
                  <a:close/>
                  <a:moveTo>
                    <a:pt x="3845265" y="2355357"/>
                  </a:moveTo>
                  <a:lnTo>
                    <a:pt x="3808629" y="2352060"/>
                  </a:lnTo>
                  <a:lnTo>
                    <a:pt x="3829878" y="2345099"/>
                  </a:lnTo>
                  <a:cubicBezTo>
                    <a:pt x="3830244" y="2345466"/>
                    <a:pt x="3830611" y="2345832"/>
                    <a:pt x="3830977" y="2346198"/>
                  </a:cubicBezTo>
                  <a:cubicBezTo>
                    <a:pt x="3831710" y="2346564"/>
                    <a:pt x="3832809" y="2346931"/>
                    <a:pt x="3833542" y="2346931"/>
                  </a:cubicBezTo>
                  <a:cubicBezTo>
                    <a:pt x="3837205" y="2346931"/>
                    <a:pt x="3840136" y="2344000"/>
                    <a:pt x="3840136" y="2340337"/>
                  </a:cubicBezTo>
                  <a:cubicBezTo>
                    <a:pt x="3840136" y="2339604"/>
                    <a:pt x="3840136" y="2338871"/>
                    <a:pt x="3839770" y="2338139"/>
                  </a:cubicBezTo>
                  <a:cubicBezTo>
                    <a:pt x="3839770" y="2337772"/>
                    <a:pt x="3839403" y="2337772"/>
                    <a:pt x="3839037" y="2337406"/>
                  </a:cubicBezTo>
                  <a:lnTo>
                    <a:pt x="3892891" y="2233727"/>
                  </a:lnTo>
                  <a:lnTo>
                    <a:pt x="3845265" y="2355357"/>
                  </a:lnTo>
                  <a:close/>
                  <a:moveTo>
                    <a:pt x="4012323" y="2035529"/>
                  </a:moveTo>
                  <a:lnTo>
                    <a:pt x="4071673" y="1961159"/>
                  </a:lnTo>
                  <a:lnTo>
                    <a:pt x="4102447" y="2020508"/>
                  </a:lnTo>
                  <a:cubicBezTo>
                    <a:pt x="4106477" y="2028201"/>
                    <a:pt x="4110506" y="2035895"/>
                    <a:pt x="4114536" y="2043222"/>
                  </a:cubicBezTo>
                  <a:lnTo>
                    <a:pt x="4012690" y="2035895"/>
                  </a:lnTo>
                  <a:lnTo>
                    <a:pt x="4012690" y="2035895"/>
                  </a:lnTo>
                  <a:cubicBezTo>
                    <a:pt x="4012323" y="2035895"/>
                    <a:pt x="4011957" y="2035895"/>
                    <a:pt x="4012323" y="2035529"/>
                  </a:cubicBezTo>
                  <a:lnTo>
                    <a:pt x="4012323" y="2035529"/>
                  </a:lnTo>
                  <a:close/>
                  <a:moveTo>
                    <a:pt x="4073871" y="1735484"/>
                  </a:moveTo>
                  <a:cubicBezTo>
                    <a:pt x="4062880" y="1739514"/>
                    <a:pt x="4052256" y="1743543"/>
                    <a:pt x="4046028" y="1746108"/>
                  </a:cubicBezTo>
                  <a:cubicBezTo>
                    <a:pt x="4045662" y="1745742"/>
                    <a:pt x="4045662" y="1745375"/>
                    <a:pt x="4044929" y="1745009"/>
                  </a:cubicBezTo>
                  <a:cubicBezTo>
                    <a:pt x="4042364" y="1743910"/>
                    <a:pt x="4039800" y="1744642"/>
                    <a:pt x="4037968" y="1746474"/>
                  </a:cubicBezTo>
                  <a:lnTo>
                    <a:pt x="4006828" y="1736949"/>
                  </a:lnTo>
                  <a:lnTo>
                    <a:pt x="4028809" y="1724127"/>
                  </a:lnTo>
                  <a:lnTo>
                    <a:pt x="4091822" y="1728523"/>
                  </a:lnTo>
                  <a:lnTo>
                    <a:pt x="4073871" y="1735484"/>
                  </a:lnTo>
                  <a:close/>
                  <a:moveTo>
                    <a:pt x="4002065" y="1715334"/>
                  </a:moveTo>
                  <a:lnTo>
                    <a:pt x="4025878" y="1693353"/>
                  </a:lnTo>
                  <a:cubicBezTo>
                    <a:pt x="4026611" y="1693353"/>
                    <a:pt x="4026978" y="1694085"/>
                    <a:pt x="4027710" y="1694085"/>
                  </a:cubicBezTo>
                  <a:cubicBezTo>
                    <a:pt x="4029908" y="1694085"/>
                    <a:pt x="4031740" y="1693353"/>
                    <a:pt x="4032839" y="1691521"/>
                  </a:cubicBezTo>
                  <a:cubicBezTo>
                    <a:pt x="4033205" y="1691155"/>
                    <a:pt x="4033205" y="1690422"/>
                    <a:pt x="4033205" y="1690056"/>
                  </a:cubicBezTo>
                  <a:cubicBezTo>
                    <a:pt x="4039800" y="1689689"/>
                    <a:pt x="4051157" y="1688590"/>
                    <a:pt x="4062880" y="1687491"/>
                  </a:cubicBezTo>
                  <a:lnTo>
                    <a:pt x="4082297" y="1685659"/>
                  </a:lnTo>
                  <a:lnTo>
                    <a:pt x="4027710" y="1717532"/>
                  </a:lnTo>
                  <a:lnTo>
                    <a:pt x="4002065" y="1715334"/>
                  </a:lnTo>
                  <a:close/>
                  <a:moveTo>
                    <a:pt x="4212720" y="1585278"/>
                  </a:moveTo>
                  <a:cubicBezTo>
                    <a:pt x="4198066" y="1591506"/>
                    <a:pt x="4183777" y="1597734"/>
                    <a:pt x="4175352" y="1601398"/>
                  </a:cubicBezTo>
                  <a:cubicBezTo>
                    <a:pt x="4175352" y="1601398"/>
                    <a:pt x="4175352" y="1601031"/>
                    <a:pt x="4174985" y="1600665"/>
                  </a:cubicBezTo>
                  <a:cubicBezTo>
                    <a:pt x="4174619" y="1600299"/>
                    <a:pt x="4173520" y="1600299"/>
                    <a:pt x="4172421" y="1599932"/>
                  </a:cubicBezTo>
                  <a:lnTo>
                    <a:pt x="4173520" y="1490392"/>
                  </a:lnTo>
                  <a:lnTo>
                    <a:pt x="4252653" y="1567693"/>
                  </a:lnTo>
                  <a:lnTo>
                    <a:pt x="4212720" y="1585278"/>
                  </a:lnTo>
                  <a:close/>
                  <a:moveTo>
                    <a:pt x="3971291" y="1487095"/>
                  </a:moveTo>
                  <a:lnTo>
                    <a:pt x="4065078" y="1337988"/>
                  </a:lnTo>
                  <a:cubicBezTo>
                    <a:pt x="4065445" y="1337988"/>
                    <a:pt x="4065811" y="1338354"/>
                    <a:pt x="4066177" y="1338354"/>
                  </a:cubicBezTo>
                  <a:cubicBezTo>
                    <a:pt x="4066544" y="1338354"/>
                    <a:pt x="4066910" y="1337622"/>
                    <a:pt x="4067643" y="1337622"/>
                  </a:cubicBezTo>
                  <a:lnTo>
                    <a:pt x="4163994" y="1479768"/>
                  </a:lnTo>
                  <a:lnTo>
                    <a:pt x="3971291" y="1487095"/>
                  </a:lnTo>
                  <a:close/>
                  <a:moveTo>
                    <a:pt x="3968727" y="1478302"/>
                  </a:moveTo>
                  <a:lnTo>
                    <a:pt x="3971291" y="1388545"/>
                  </a:lnTo>
                  <a:lnTo>
                    <a:pt x="4056286" y="1339453"/>
                  </a:lnTo>
                  <a:lnTo>
                    <a:pt x="3968727" y="1478302"/>
                  </a:lnTo>
                  <a:close/>
                  <a:moveTo>
                    <a:pt x="3889961" y="1428112"/>
                  </a:moveTo>
                  <a:lnTo>
                    <a:pt x="3965430" y="1354840"/>
                  </a:lnTo>
                  <a:lnTo>
                    <a:pt x="3964697" y="1384881"/>
                  </a:lnTo>
                  <a:lnTo>
                    <a:pt x="3889961" y="1428112"/>
                  </a:lnTo>
                  <a:close/>
                  <a:moveTo>
                    <a:pt x="3860652" y="1446796"/>
                  </a:moveTo>
                  <a:lnTo>
                    <a:pt x="3755875" y="1544979"/>
                  </a:lnTo>
                  <a:lnTo>
                    <a:pt x="3735358" y="1366197"/>
                  </a:lnTo>
                  <a:lnTo>
                    <a:pt x="3860286" y="1443865"/>
                  </a:lnTo>
                  <a:cubicBezTo>
                    <a:pt x="3860286" y="1444964"/>
                    <a:pt x="3860286" y="1446063"/>
                    <a:pt x="3860652" y="1446796"/>
                  </a:cubicBezTo>
                  <a:lnTo>
                    <a:pt x="3860652" y="1446796"/>
                  </a:lnTo>
                  <a:close/>
                  <a:moveTo>
                    <a:pt x="3537160" y="1251894"/>
                  </a:moveTo>
                  <a:lnTo>
                    <a:pt x="3452166" y="1263984"/>
                  </a:lnTo>
                  <a:lnTo>
                    <a:pt x="3452898" y="1262152"/>
                  </a:lnTo>
                  <a:lnTo>
                    <a:pt x="3565003" y="1234676"/>
                  </a:lnTo>
                  <a:lnTo>
                    <a:pt x="3537160" y="1251894"/>
                  </a:lnTo>
                  <a:close/>
                  <a:moveTo>
                    <a:pt x="3439710" y="1258123"/>
                  </a:moveTo>
                  <a:lnTo>
                    <a:pt x="3449601" y="1252627"/>
                  </a:lnTo>
                  <a:lnTo>
                    <a:pt x="3448136" y="1255924"/>
                  </a:lnTo>
                  <a:lnTo>
                    <a:pt x="3439710" y="1258123"/>
                  </a:lnTo>
                  <a:close/>
                  <a:moveTo>
                    <a:pt x="3474147" y="1216358"/>
                  </a:moveTo>
                  <a:lnTo>
                    <a:pt x="3511515" y="1212694"/>
                  </a:lnTo>
                  <a:lnTo>
                    <a:pt x="3464622" y="1237607"/>
                  </a:lnTo>
                  <a:lnTo>
                    <a:pt x="3474147" y="1216358"/>
                  </a:lnTo>
                  <a:close/>
                  <a:moveTo>
                    <a:pt x="3446304" y="1212328"/>
                  </a:moveTo>
                  <a:lnTo>
                    <a:pt x="3485138" y="1176059"/>
                  </a:lnTo>
                  <a:lnTo>
                    <a:pt x="3469384" y="1210130"/>
                  </a:lnTo>
                  <a:lnTo>
                    <a:pt x="3446304" y="1212328"/>
                  </a:lnTo>
                  <a:close/>
                  <a:moveTo>
                    <a:pt x="3418461" y="1228814"/>
                  </a:moveTo>
                  <a:lnTo>
                    <a:pt x="3423224" y="1221487"/>
                  </a:lnTo>
                  <a:lnTo>
                    <a:pt x="3426887" y="1221121"/>
                  </a:lnTo>
                  <a:lnTo>
                    <a:pt x="3418461" y="1228814"/>
                  </a:lnTo>
                  <a:close/>
                  <a:moveTo>
                    <a:pt x="3417728" y="1215259"/>
                  </a:moveTo>
                  <a:lnTo>
                    <a:pt x="3456562" y="1139057"/>
                  </a:lnTo>
                  <a:lnTo>
                    <a:pt x="3481841" y="1117808"/>
                  </a:lnTo>
                  <a:lnTo>
                    <a:pt x="3419194" y="1214893"/>
                  </a:lnTo>
                  <a:lnTo>
                    <a:pt x="3417728" y="1214893"/>
                  </a:lnTo>
                  <a:close/>
                  <a:moveTo>
                    <a:pt x="3250304" y="836448"/>
                  </a:moveTo>
                  <a:lnTo>
                    <a:pt x="3377063" y="769404"/>
                  </a:lnTo>
                  <a:cubicBezTo>
                    <a:pt x="3377796" y="770137"/>
                    <a:pt x="3378895" y="770504"/>
                    <a:pt x="3379994" y="770504"/>
                  </a:cubicBezTo>
                  <a:lnTo>
                    <a:pt x="3412599" y="913748"/>
                  </a:lnTo>
                  <a:lnTo>
                    <a:pt x="3250304" y="836448"/>
                  </a:lnTo>
                  <a:close/>
                  <a:moveTo>
                    <a:pt x="3470117" y="691371"/>
                  </a:moveTo>
                  <a:lnTo>
                    <a:pt x="3498693" y="700530"/>
                  </a:lnTo>
                  <a:lnTo>
                    <a:pt x="3404906" y="748156"/>
                  </a:lnTo>
                  <a:lnTo>
                    <a:pt x="3470117" y="691371"/>
                  </a:lnTo>
                  <a:close/>
                  <a:moveTo>
                    <a:pt x="3382925" y="656933"/>
                  </a:moveTo>
                  <a:lnTo>
                    <a:pt x="3542655" y="619565"/>
                  </a:lnTo>
                  <a:lnTo>
                    <a:pt x="3468652" y="683677"/>
                  </a:lnTo>
                  <a:lnTo>
                    <a:pt x="3382925" y="656933"/>
                  </a:lnTo>
                  <a:close/>
                  <a:moveTo>
                    <a:pt x="3547418" y="611505"/>
                  </a:moveTo>
                  <a:lnTo>
                    <a:pt x="3375597" y="651804"/>
                  </a:lnTo>
                  <a:lnTo>
                    <a:pt x="3445205" y="471924"/>
                  </a:lnTo>
                  <a:lnTo>
                    <a:pt x="3547785" y="609307"/>
                  </a:lnTo>
                  <a:cubicBezTo>
                    <a:pt x="3547418" y="610040"/>
                    <a:pt x="3547418" y="610772"/>
                    <a:pt x="3547418" y="611505"/>
                  </a:cubicBezTo>
                  <a:close/>
                  <a:moveTo>
                    <a:pt x="3333833" y="424664"/>
                  </a:moveTo>
                  <a:cubicBezTo>
                    <a:pt x="3333833" y="423931"/>
                    <a:pt x="3334199" y="422832"/>
                    <a:pt x="3333833" y="422099"/>
                  </a:cubicBezTo>
                  <a:cubicBezTo>
                    <a:pt x="3333833" y="421733"/>
                    <a:pt x="3333467" y="421733"/>
                    <a:pt x="3333467" y="421733"/>
                  </a:cubicBezTo>
                  <a:cubicBezTo>
                    <a:pt x="3339694" y="415139"/>
                    <a:pt x="3350319" y="403782"/>
                    <a:pt x="3360943" y="391692"/>
                  </a:cubicBezTo>
                  <a:lnTo>
                    <a:pt x="3390252" y="359086"/>
                  </a:lnTo>
                  <a:lnTo>
                    <a:pt x="3437878" y="459101"/>
                  </a:lnTo>
                  <a:lnTo>
                    <a:pt x="3333833" y="424664"/>
                  </a:lnTo>
                  <a:close/>
                  <a:moveTo>
                    <a:pt x="3215867" y="500133"/>
                  </a:moveTo>
                  <a:cubicBezTo>
                    <a:pt x="3211104" y="510757"/>
                    <a:pt x="3206341" y="521382"/>
                    <a:pt x="3203777" y="527243"/>
                  </a:cubicBezTo>
                  <a:cubicBezTo>
                    <a:pt x="3203044" y="527243"/>
                    <a:pt x="3202678" y="526877"/>
                    <a:pt x="3202311" y="527243"/>
                  </a:cubicBezTo>
                  <a:cubicBezTo>
                    <a:pt x="3200479" y="527976"/>
                    <a:pt x="3199381" y="529075"/>
                    <a:pt x="3198648" y="530907"/>
                  </a:cubicBezTo>
                  <a:cubicBezTo>
                    <a:pt x="3198281" y="531640"/>
                    <a:pt x="3198648" y="532373"/>
                    <a:pt x="3198648" y="533105"/>
                  </a:cubicBezTo>
                  <a:lnTo>
                    <a:pt x="3169706" y="548492"/>
                  </a:lnTo>
                  <a:lnTo>
                    <a:pt x="3176300" y="523580"/>
                  </a:lnTo>
                  <a:lnTo>
                    <a:pt x="3223926" y="482182"/>
                  </a:lnTo>
                  <a:lnTo>
                    <a:pt x="3215867" y="500133"/>
                  </a:lnTo>
                  <a:close/>
                  <a:moveTo>
                    <a:pt x="3150655" y="536769"/>
                  </a:moveTo>
                  <a:lnTo>
                    <a:pt x="3151754" y="504163"/>
                  </a:lnTo>
                  <a:cubicBezTo>
                    <a:pt x="3153952" y="503064"/>
                    <a:pt x="3155418" y="500500"/>
                    <a:pt x="3155418" y="497935"/>
                  </a:cubicBezTo>
                  <a:cubicBezTo>
                    <a:pt x="3155418" y="497202"/>
                    <a:pt x="3154685" y="497202"/>
                    <a:pt x="3154685" y="496469"/>
                  </a:cubicBezTo>
                  <a:cubicBezTo>
                    <a:pt x="3159082" y="491707"/>
                    <a:pt x="3166409" y="482915"/>
                    <a:pt x="3173736" y="473756"/>
                  </a:cubicBezTo>
                  <a:lnTo>
                    <a:pt x="3186192" y="458735"/>
                  </a:lnTo>
                  <a:lnTo>
                    <a:pt x="3170072" y="519550"/>
                  </a:lnTo>
                  <a:lnTo>
                    <a:pt x="3150655" y="536769"/>
                  </a:lnTo>
                  <a:close/>
                  <a:moveTo>
                    <a:pt x="3223926" y="255408"/>
                  </a:moveTo>
                  <a:lnTo>
                    <a:pt x="3207807" y="296073"/>
                  </a:lnTo>
                  <a:cubicBezTo>
                    <a:pt x="3201945" y="310727"/>
                    <a:pt x="3196083" y="325382"/>
                    <a:pt x="3192786" y="333808"/>
                  </a:cubicBezTo>
                  <a:cubicBezTo>
                    <a:pt x="3192420" y="333808"/>
                    <a:pt x="3192420" y="333808"/>
                    <a:pt x="3192054" y="333808"/>
                  </a:cubicBezTo>
                  <a:lnTo>
                    <a:pt x="3192054" y="333808"/>
                  </a:lnTo>
                  <a:cubicBezTo>
                    <a:pt x="3191321" y="333808"/>
                    <a:pt x="3190588" y="334541"/>
                    <a:pt x="3189855" y="334907"/>
                  </a:cubicBezTo>
                  <a:lnTo>
                    <a:pt x="3113287" y="256507"/>
                  </a:lnTo>
                  <a:lnTo>
                    <a:pt x="3223926" y="255408"/>
                  </a:lnTo>
                  <a:close/>
                  <a:moveTo>
                    <a:pt x="2967477" y="396821"/>
                  </a:moveTo>
                  <a:lnTo>
                    <a:pt x="2928278" y="224634"/>
                  </a:lnTo>
                  <a:cubicBezTo>
                    <a:pt x="2929010" y="224267"/>
                    <a:pt x="2929743" y="223535"/>
                    <a:pt x="2930109" y="222802"/>
                  </a:cubicBezTo>
                  <a:lnTo>
                    <a:pt x="3098633" y="255041"/>
                  </a:lnTo>
                  <a:lnTo>
                    <a:pt x="2967477" y="396821"/>
                  </a:lnTo>
                  <a:close/>
                  <a:moveTo>
                    <a:pt x="2959418" y="392425"/>
                  </a:moveTo>
                  <a:lnTo>
                    <a:pt x="2897870" y="327213"/>
                  </a:lnTo>
                  <a:lnTo>
                    <a:pt x="2923149" y="232327"/>
                  </a:lnTo>
                  <a:lnTo>
                    <a:pt x="2959418" y="392425"/>
                  </a:lnTo>
                  <a:close/>
                  <a:moveTo>
                    <a:pt x="2860868" y="446645"/>
                  </a:moveTo>
                  <a:lnTo>
                    <a:pt x="2856105" y="590257"/>
                  </a:lnTo>
                  <a:lnTo>
                    <a:pt x="2715425" y="478152"/>
                  </a:lnTo>
                  <a:lnTo>
                    <a:pt x="2858670" y="444813"/>
                  </a:lnTo>
                  <a:cubicBezTo>
                    <a:pt x="2859036" y="445546"/>
                    <a:pt x="2860136" y="446279"/>
                    <a:pt x="2860868" y="446645"/>
                  </a:cubicBezTo>
                  <a:close/>
                  <a:moveTo>
                    <a:pt x="2494146" y="537501"/>
                  </a:moveTo>
                  <a:lnTo>
                    <a:pt x="2442857" y="606010"/>
                  </a:lnTo>
                  <a:lnTo>
                    <a:pt x="2442124" y="604178"/>
                  </a:lnTo>
                  <a:lnTo>
                    <a:pt x="2501840" y="505262"/>
                  </a:lnTo>
                  <a:lnTo>
                    <a:pt x="2494146" y="537501"/>
                  </a:lnTo>
                  <a:close/>
                  <a:moveTo>
                    <a:pt x="2430034" y="610772"/>
                  </a:moveTo>
                  <a:lnTo>
                    <a:pt x="2433332" y="600148"/>
                  </a:lnTo>
                  <a:lnTo>
                    <a:pt x="2434430" y="603445"/>
                  </a:lnTo>
                  <a:lnTo>
                    <a:pt x="2430034" y="610772"/>
                  </a:lnTo>
                  <a:close/>
                  <a:moveTo>
                    <a:pt x="2424539" y="556918"/>
                  </a:moveTo>
                  <a:lnTo>
                    <a:pt x="2448352" y="527976"/>
                  </a:lnTo>
                  <a:lnTo>
                    <a:pt x="2432599" y="578899"/>
                  </a:lnTo>
                  <a:lnTo>
                    <a:pt x="2424539" y="556918"/>
                  </a:lnTo>
                  <a:close/>
                  <a:moveTo>
                    <a:pt x="2402191" y="573771"/>
                  </a:moveTo>
                  <a:lnTo>
                    <a:pt x="2404023" y="520649"/>
                  </a:lnTo>
                  <a:lnTo>
                    <a:pt x="2417212" y="555819"/>
                  </a:lnTo>
                  <a:lnTo>
                    <a:pt x="2402191" y="573771"/>
                  </a:lnTo>
                  <a:close/>
                  <a:moveTo>
                    <a:pt x="2394131" y="604911"/>
                  </a:moveTo>
                  <a:lnTo>
                    <a:pt x="2392299" y="596118"/>
                  </a:lnTo>
                  <a:lnTo>
                    <a:pt x="2394497" y="593187"/>
                  </a:lnTo>
                  <a:lnTo>
                    <a:pt x="2394131" y="604911"/>
                  </a:lnTo>
                  <a:close/>
                  <a:moveTo>
                    <a:pt x="2383874" y="596118"/>
                  </a:moveTo>
                  <a:lnTo>
                    <a:pt x="2357496" y="514787"/>
                  </a:lnTo>
                  <a:lnTo>
                    <a:pt x="2360427" y="481815"/>
                  </a:lnTo>
                  <a:lnTo>
                    <a:pt x="2384972" y="594653"/>
                  </a:lnTo>
                  <a:lnTo>
                    <a:pt x="2383874" y="596118"/>
                  </a:lnTo>
                  <a:close/>
                  <a:moveTo>
                    <a:pt x="1998101" y="446645"/>
                  </a:moveTo>
                  <a:lnTo>
                    <a:pt x="2040232" y="309262"/>
                  </a:lnTo>
                  <a:cubicBezTo>
                    <a:pt x="2041331" y="309262"/>
                    <a:pt x="2042430" y="308896"/>
                    <a:pt x="2043163" y="308529"/>
                  </a:cubicBezTo>
                  <a:lnTo>
                    <a:pt x="2167357" y="386563"/>
                  </a:lnTo>
                  <a:lnTo>
                    <a:pt x="1998101" y="446645"/>
                  </a:lnTo>
                  <a:close/>
                  <a:moveTo>
                    <a:pt x="2050490" y="188731"/>
                  </a:moveTo>
                  <a:lnTo>
                    <a:pt x="2077234" y="174809"/>
                  </a:lnTo>
                  <a:lnTo>
                    <a:pt x="2044262" y="274824"/>
                  </a:lnTo>
                  <a:lnTo>
                    <a:pt x="2050490" y="188731"/>
                  </a:lnTo>
                  <a:close/>
                  <a:moveTo>
                    <a:pt x="1964397" y="226099"/>
                  </a:moveTo>
                  <a:lnTo>
                    <a:pt x="2051223" y="86518"/>
                  </a:lnTo>
                  <a:lnTo>
                    <a:pt x="2044262" y="184335"/>
                  </a:lnTo>
                  <a:lnTo>
                    <a:pt x="1964397" y="226099"/>
                  </a:lnTo>
                  <a:close/>
                  <a:moveTo>
                    <a:pt x="2048658" y="77359"/>
                  </a:moveTo>
                  <a:lnTo>
                    <a:pt x="1955604" y="227198"/>
                  </a:lnTo>
                  <a:lnTo>
                    <a:pt x="1877570" y="50615"/>
                  </a:lnTo>
                  <a:lnTo>
                    <a:pt x="2047193" y="75161"/>
                  </a:lnTo>
                  <a:cubicBezTo>
                    <a:pt x="2047193" y="75527"/>
                    <a:pt x="2047193" y="75893"/>
                    <a:pt x="2047193" y="75893"/>
                  </a:cubicBezTo>
                  <a:cubicBezTo>
                    <a:pt x="2047193" y="75893"/>
                    <a:pt x="2048292" y="76993"/>
                    <a:pt x="2048658" y="77359"/>
                  </a:cubicBezTo>
                  <a:lnTo>
                    <a:pt x="2048658" y="77359"/>
                  </a:lnTo>
                  <a:close/>
                  <a:moveTo>
                    <a:pt x="1765465" y="96043"/>
                  </a:moveTo>
                  <a:cubicBezTo>
                    <a:pt x="1764733" y="95310"/>
                    <a:pt x="1764366" y="94578"/>
                    <a:pt x="1763634" y="94211"/>
                  </a:cubicBezTo>
                  <a:cubicBezTo>
                    <a:pt x="1763267" y="94211"/>
                    <a:pt x="1763267" y="94211"/>
                    <a:pt x="1762901" y="94211"/>
                  </a:cubicBezTo>
                  <a:cubicBezTo>
                    <a:pt x="1762535" y="85052"/>
                    <a:pt x="1761802" y="69299"/>
                    <a:pt x="1761069" y="53546"/>
                  </a:cubicBezTo>
                  <a:lnTo>
                    <a:pt x="1758871" y="9950"/>
                  </a:lnTo>
                  <a:lnTo>
                    <a:pt x="1863282" y="47318"/>
                  </a:lnTo>
                  <a:lnTo>
                    <a:pt x="1765465" y="96043"/>
                  </a:lnTo>
                  <a:close/>
                  <a:moveTo>
                    <a:pt x="1735424" y="233060"/>
                  </a:moveTo>
                  <a:cubicBezTo>
                    <a:pt x="1739454" y="244051"/>
                    <a:pt x="1743850" y="254675"/>
                    <a:pt x="1746049" y="260903"/>
                  </a:cubicBezTo>
                  <a:cubicBezTo>
                    <a:pt x="1745682" y="261269"/>
                    <a:pt x="1745316" y="261636"/>
                    <a:pt x="1744950" y="262002"/>
                  </a:cubicBezTo>
                  <a:cubicBezTo>
                    <a:pt x="1744217" y="264567"/>
                    <a:pt x="1744583" y="267131"/>
                    <a:pt x="1746415" y="268963"/>
                  </a:cubicBezTo>
                  <a:lnTo>
                    <a:pt x="1736890" y="300103"/>
                  </a:lnTo>
                  <a:lnTo>
                    <a:pt x="1724067" y="278122"/>
                  </a:lnTo>
                  <a:lnTo>
                    <a:pt x="1728464" y="215109"/>
                  </a:lnTo>
                  <a:lnTo>
                    <a:pt x="1735424" y="233060"/>
                  </a:lnTo>
                  <a:close/>
                  <a:moveTo>
                    <a:pt x="1715275" y="304866"/>
                  </a:moveTo>
                  <a:lnTo>
                    <a:pt x="1692927" y="281053"/>
                  </a:lnTo>
                  <a:cubicBezTo>
                    <a:pt x="1692927" y="280320"/>
                    <a:pt x="1693660" y="279587"/>
                    <a:pt x="1693660" y="278854"/>
                  </a:cubicBezTo>
                  <a:cubicBezTo>
                    <a:pt x="1693660" y="277023"/>
                    <a:pt x="1692561" y="275191"/>
                    <a:pt x="1691095" y="274092"/>
                  </a:cubicBezTo>
                  <a:cubicBezTo>
                    <a:pt x="1690729" y="273725"/>
                    <a:pt x="1689996" y="273725"/>
                    <a:pt x="1689630" y="273725"/>
                  </a:cubicBezTo>
                  <a:cubicBezTo>
                    <a:pt x="1689263" y="267131"/>
                    <a:pt x="1688164" y="255774"/>
                    <a:pt x="1687065" y="244051"/>
                  </a:cubicBezTo>
                  <a:lnTo>
                    <a:pt x="1685233" y="224634"/>
                  </a:lnTo>
                  <a:lnTo>
                    <a:pt x="1717106" y="279221"/>
                  </a:lnTo>
                  <a:lnTo>
                    <a:pt x="1715275" y="304866"/>
                  </a:lnTo>
                  <a:close/>
                  <a:moveTo>
                    <a:pt x="1568000" y="53912"/>
                  </a:moveTo>
                  <a:lnTo>
                    <a:pt x="1585218" y="94211"/>
                  </a:lnTo>
                  <a:cubicBezTo>
                    <a:pt x="1591447" y="108865"/>
                    <a:pt x="1597675" y="123153"/>
                    <a:pt x="1601338" y="131580"/>
                  </a:cubicBezTo>
                  <a:cubicBezTo>
                    <a:pt x="1601338" y="131580"/>
                    <a:pt x="1600972" y="131580"/>
                    <a:pt x="1600605" y="131946"/>
                  </a:cubicBezTo>
                  <a:cubicBezTo>
                    <a:pt x="1600239" y="132312"/>
                    <a:pt x="1600239" y="133411"/>
                    <a:pt x="1599873" y="134510"/>
                  </a:cubicBezTo>
                  <a:lnTo>
                    <a:pt x="1490333" y="133411"/>
                  </a:lnTo>
                  <a:lnTo>
                    <a:pt x="1568000" y="53912"/>
                  </a:lnTo>
                  <a:close/>
                  <a:moveTo>
                    <a:pt x="1487035" y="335640"/>
                  </a:moveTo>
                  <a:lnTo>
                    <a:pt x="1337562" y="241486"/>
                  </a:lnTo>
                  <a:cubicBezTo>
                    <a:pt x="1337562" y="240753"/>
                    <a:pt x="1337562" y="239654"/>
                    <a:pt x="1337562" y="238922"/>
                  </a:cubicBezTo>
                  <a:lnTo>
                    <a:pt x="1479708" y="142570"/>
                  </a:lnTo>
                  <a:lnTo>
                    <a:pt x="1487035" y="335640"/>
                  </a:lnTo>
                  <a:close/>
                  <a:moveTo>
                    <a:pt x="1478243" y="338204"/>
                  </a:moveTo>
                  <a:lnTo>
                    <a:pt x="1388486" y="335640"/>
                  </a:lnTo>
                  <a:lnTo>
                    <a:pt x="1339394" y="250645"/>
                  </a:lnTo>
                  <a:lnTo>
                    <a:pt x="1478243" y="338204"/>
                  </a:lnTo>
                  <a:close/>
                  <a:moveTo>
                    <a:pt x="1428052" y="416971"/>
                  </a:moveTo>
                  <a:lnTo>
                    <a:pt x="1354781" y="341501"/>
                  </a:lnTo>
                  <a:lnTo>
                    <a:pt x="1384822" y="342234"/>
                  </a:lnTo>
                  <a:lnTo>
                    <a:pt x="1428052" y="416971"/>
                  </a:lnTo>
                  <a:close/>
                  <a:moveTo>
                    <a:pt x="1444538" y="447012"/>
                  </a:moveTo>
                  <a:lnTo>
                    <a:pt x="1444538" y="447012"/>
                  </a:lnTo>
                  <a:cubicBezTo>
                    <a:pt x="1445271" y="447012"/>
                    <a:pt x="1445637" y="446279"/>
                    <a:pt x="1446370" y="446279"/>
                  </a:cubicBezTo>
                  <a:lnTo>
                    <a:pt x="1544919" y="551423"/>
                  </a:lnTo>
                  <a:lnTo>
                    <a:pt x="1366138" y="571939"/>
                  </a:lnTo>
                  <a:lnTo>
                    <a:pt x="1443805" y="447012"/>
                  </a:lnTo>
                  <a:cubicBezTo>
                    <a:pt x="1444172" y="446645"/>
                    <a:pt x="1444172" y="447012"/>
                    <a:pt x="1444538" y="447012"/>
                  </a:cubicBezTo>
                  <a:lnTo>
                    <a:pt x="1444538" y="447012"/>
                  </a:lnTo>
                  <a:close/>
                  <a:moveTo>
                    <a:pt x="1251835" y="769771"/>
                  </a:moveTo>
                  <a:lnTo>
                    <a:pt x="1263925" y="854765"/>
                  </a:lnTo>
                  <a:lnTo>
                    <a:pt x="1262093" y="854033"/>
                  </a:lnTo>
                  <a:lnTo>
                    <a:pt x="1234616" y="741928"/>
                  </a:lnTo>
                  <a:lnTo>
                    <a:pt x="1251835" y="769771"/>
                  </a:lnTo>
                  <a:close/>
                  <a:moveTo>
                    <a:pt x="1258429" y="867221"/>
                  </a:moveTo>
                  <a:lnTo>
                    <a:pt x="1252934" y="856963"/>
                  </a:lnTo>
                  <a:lnTo>
                    <a:pt x="1256231" y="858429"/>
                  </a:lnTo>
                  <a:lnTo>
                    <a:pt x="1258429" y="867221"/>
                  </a:lnTo>
                  <a:close/>
                  <a:moveTo>
                    <a:pt x="1216298" y="832784"/>
                  </a:moveTo>
                  <a:lnTo>
                    <a:pt x="1212635" y="795416"/>
                  </a:lnTo>
                  <a:lnTo>
                    <a:pt x="1237547" y="842309"/>
                  </a:lnTo>
                  <a:lnTo>
                    <a:pt x="1216298" y="832784"/>
                  </a:lnTo>
                  <a:close/>
                  <a:moveTo>
                    <a:pt x="1212269" y="860627"/>
                  </a:moveTo>
                  <a:lnTo>
                    <a:pt x="1175999" y="821793"/>
                  </a:lnTo>
                  <a:lnTo>
                    <a:pt x="1210071" y="837547"/>
                  </a:lnTo>
                  <a:lnTo>
                    <a:pt x="1212269" y="860627"/>
                  </a:lnTo>
                  <a:close/>
                  <a:moveTo>
                    <a:pt x="1228755" y="888104"/>
                  </a:moveTo>
                  <a:lnTo>
                    <a:pt x="1221428" y="883341"/>
                  </a:lnTo>
                  <a:lnTo>
                    <a:pt x="1221061" y="879677"/>
                  </a:lnTo>
                  <a:lnTo>
                    <a:pt x="1228755" y="888104"/>
                  </a:lnTo>
                  <a:close/>
                  <a:moveTo>
                    <a:pt x="1215199" y="889203"/>
                  </a:moveTo>
                  <a:lnTo>
                    <a:pt x="1138998" y="850002"/>
                  </a:lnTo>
                  <a:lnTo>
                    <a:pt x="1117749" y="824724"/>
                  </a:lnTo>
                  <a:lnTo>
                    <a:pt x="1214833" y="887371"/>
                  </a:lnTo>
                  <a:lnTo>
                    <a:pt x="1215199" y="889203"/>
                  </a:lnTo>
                  <a:close/>
                  <a:moveTo>
                    <a:pt x="914055" y="893965"/>
                  </a:moveTo>
                  <a:lnTo>
                    <a:pt x="836388" y="1056261"/>
                  </a:lnTo>
                  <a:lnTo>
                    <a:pt x="769345" y="929135"/>
                  </a:lnTo>
                  <a:cubicBezTo>
                    <a:pt x="769711" y="928769"/>
                    <a:pt x="770444" y="928403"/>
                    <a:pt x="770444" y="928036"/>
                  </a:cubicBezTo>
                  <a:cubicBezTo>
                    <a:pt x="770444" y="927670"/>
                    <a:pt x="770444" y="926937"/>
                    <a:pt x="770444" y="926571"/>
                  </a:cubicBezTo>
                  <a:lnTo>
                    <a:pt x="914055" y="893965"/>
                  </a:lnTo>
                  <a:close/>
                  <a:moveTo>
                    <a:pt x="656874" y="924006"/>
                  </a:moveTo>
                  <a:lnTo>
                    <a:pt x="619506" y="764275"/>
                  </a:lnTo>
                  <a:lnTo>
                    <a:pt x="683618" y="838279"/>
                  </a:lnTo>
                  <a:lnTo>
                    <a:pt x="656874" y="924006"/>
                  </a:lnTo>
                  <a:close/>
                  <a:moveTo>
                    <a:pt x="608881" y="759146"/>
                  </a:moveTo>
                  <a:cubicBezTo>
                    <a:pt x="609614" y="759513"/>
                    <a:pt x="610713" y="759879"/>
                    <a:pt x="611446" y="759879"/>
                  </a:cubicBezTo>
                  <a:lnTo>
                    <a:pt x="651745" y="931333"/>
                  </a:lnTo>
                  <a:lnTo>
                    <a:pt x="471864" y="861726"/>
                  </a:lnTo>
                  <a:lnTo>
                    <a:pt x="608881" y="759146"/>
                  </a:lnTo>
                  <a:close/>
                  <a:moveTo>
                    <a:pt x="424604" y="973098"/>
                  </a:moveTo>
                  <a:cubicBezTo>
                    <a:pt x="423872" y="973098"/>
                    <a:pt x="422773" y="972732"/>
                    <a:pt x="422040" y="973098"/>
                  </a:cubicBezTo>
                  <a:cubicBezTo>
                    <a:pt x="421674" y="973098"/>
                    <a:pt x="421674" y="973464"/>
                    <a:pt x="421674" y="973464"/>
                  </a:cubicBezTo>
                  <a:cubicBezTo>
                    <a:pt x="415079" y="967236"/>
                    <a:pt x="403722" y="956978"/>
                    <a:pt x="391632" y="945988"/>
                  </a:cubicBezTo>
                  <a:lnTo>
                    <a:pt x="359027" y="916679"/>
                  </a:lnTo>
                  <a:lnTo>
                    <a:pt x="459042" y="869053"/>
                  </a:lnTo>
                  <a:lnTo>
                    <a:pt x="424604" y="973098"/>
                  </a:lnTo>
                  <a:close/>
                  <a:moveTo>
                    <a:pt x="500074" y="1091065"/>
                  </a:moveTo>
                  <a:cubicBezTo>
                    <a:pt x="510698" y="1095827"/>
                    <a:pt x="521322" y="1100590"/>
                    <a:pt x="527184" y="1103154"/>
                  </a:cubicBezTo>
                  <a:cubicBezTo>
                    <a:pt x="527184" y="1103521"/>
                    <a:pt x="526818" y="1104253"/>
                    <a:pt x="527184" y="1104620"/>
                  </a:cubicBezTo>
                  <a:cubicBezTo>
                    <a:pt x="528283" y="1107184"/>
                    <a:pt x="530481" y="1108650"/>
                    <a:pt x="533412" y="1109016"/>
                  </a:cubicBezTo>
                  <a:lnTo>
                    <a:pt x="548433" y="1137225"/>
                  </a:lnTo>
                  <a:lnTo>
                    <a:pt x="523520" y="1130631"/>
                  </a:lnTo>
                  <a:lnTo>
                    <a:pt x="482122" y="1083005"/>
                  </a:lnTo>
                  <a:lnTo>
                    <a:pt x="500074" y="1091065"/>
                  </a:lnTo>
                  <a:close/>
                  <a:moveTo>
                    <a:pt x="536709" y="1155909"/>
                  </a:moveTo>
                  <a:lnTo>
                    <a:pt x="504104" y="1154810"/>
                  </a:lnTo>
                  <a:cubicBezTo>
                    <a:pt x="503005" y="1152612"/>
                    <a:pt x="500440" y="1151147"/>
                    <a:pt x="497876" y="1151147"/>
                  </a:cubicBezTo>
                  <a:lnTo>
                    <a:pt x="497876" y="1151147"/>
                  </a:lnTo>
                  <a:cubicBezTo>
                    <a:pt x="497143" y="1151147"/>
                    <a:pt x="497143" y="1151879"/>
                    <a:pt x="496410" y="1151879"/>
                  </a:cubicBezTo>
                  <a:cubicBezTo>
                    <a:pt x="491647" y="1147483"/>
                    <a:pt x="482855" y="1140156"/>
                    <a:pt x="473696" y="1132829"/>
                  </a:cubicBezTo>
                  <a:lnTo>
                    <a:pt x="458675" y="1120373"/>
                  </a:lnTo>
                  <a:lnTo>
                    <a:pt x="519491" y="1136492"/>
                  </a:lnTo>
                  <a:lnTo>
                    <a:pt x="536709" y="1155909"/>
                  </a:lnTo>
                  <a:close/>
                  <a:moveTo>
                    <a:pt x="397128" y="1339087"/>
                  </a:moveTo>
                  <a:lnTo>
                    <a:pt x="224941" y="1378287"/>
                  </a:lnTo>
                  <a:cubicBezTo>
                    <a:pt x="224574" y="1377554"/>
                    <a:pt x="223842" y="1377188"/>
                    <a:pt x="223109" y="1376455"/>
                  </a:cubicBezTo>
                  <a:lnTo>
                    <a:pt x="255348" y="1207932"/>
                  </a:lnTo>
                  <a:lnTo>
                    <a:pt x="397128" y="1339087"/>
                  </a:lnTo>
                  <a:close/>
                  <a:moveTo>
                    <a:pt x="392731" y="1347147"/>
                  </a:moveTo>
                  <a:lnTo>
                    <a:pt x="327520" y="1408695"/>
                  </a:lnTo>
                  <a:lnTo>
                    <a:pt x="232634" y="1383416"/>
                  </a:lnTo>
                  <a:lnTo>
                    <a:pt x="392731" y="1347147"/>
                  </a:lnTo>
                  <a:close/>
                  <a:moveTo>
                    <a:pt x="412881" y="1438369"/>
                  </a:moveTo>
                  <a:lnTo>
                    <a:pt x="307371" y="1436904"/>
                  </a:lnTo>
                  <a:lnTo>
                    <a:pt x="329352" y="1416022"/>
                  </a:lnTo>
                  <a:lnTo>
                    <a:pt x="412881" y="1438369"/>
                  </a:lnTo>
                  <a:close/>
                  <a:moveTo>
                    <a:pt x="446952" y="1445697"/>
                  </a:moveTo>
                  <a:lnTo>
                    <a:pt x="590197" y="1450459"/>
                  </a:lnTo>
                  <a:lnTo>
                    <a:pt x="478459" y="1591506"/>
                  </a:lnTo>
                  <a:lnTo>
                    <a:pt x="445120" y="1448261"/>
                  </a:lnTo>
                  <a:cubicBezTo>
                    <a:pt x="445487" y="1447528"/>
                    <a:pt x="446220" y="1446796"/>
                    <a:pt x="446952" y="1445697"/>
                  </a:cubicBezTo>
                  <a:lnTo>
                    <a:pt x="446952" y="1445697"/>
                  </a:lnTo>
                  <a:close/>
                  <a:moveTo>
                    <a:pt x="537442" y="1812418"/>
                  </a:moveTo>
                  <a:lnTo>
                    <a:pt x="605950" y="1864074"/>
                  </a:lnTo>
                  <a:lnTo>
                    <a:pt x="604119" y="1864807"/>
                  </a:lnTo>
                  <a:lnTo>
                    <a:pt x="505203" y="1804725"/>
                  </a:lnTo>
                  <a:lnTo>
                    <a:pt x="537442" y="1812418"/>
                  </a:lnTo>
                  <a:close/>
                  <a:moveTo>
                    <a:pt x="611079" y="1876531"/>
                  </a:moveTo>
                  <a:lnTo>
                    <a:pt x="600455" y="1873233"/>
                  </a:lnTo>
                  <a:lnTo>
                    <a:pt x="603752" y="1872134"/>
                  </a:lnTo>
                  <a:lnTo>
                    <a:pt x="611079" y="1876531"/>
                  </a:lnTo>
                  <a:close/>
                  <a:moveTo>
                    <a:pt x="557225" y="1882026"/>
                  </a:moveTo>
                  <a:lnTo>
                    <a:pt x="528283" y="1858213"/>
                  </a:lnTo>
                  <a:lnTo>
                    <a:pt x="579206" y="1873966"/>
                  </a:lnTo>
                  <a:lnTo>
                    <a:pt x="557225" y="1882026"/>
                  </a:lnTo>
                  <a:close/>
                  <a:moveTo>
                    <a:pt x="574077" y="1904740"/>
                  </a:moveTo>
                  <a:lnTo>
                    <a:pt x="520956" y="1902908"/>
                  </a:lnTo>
                  <a:lnTo>
                    <a:pt x="556126" y="1889719"/>
                  </a:lnTo>
                  <a:lnTo>
                    <a:pt x="574077" y="1904740"/>
                  </a:lnTo>
                  <a:close/>
                  <a:moveTo>
                    <a:pt x="605218" y="1912433"/>
                  </a:moveTo>
                  <a:lnTo>
                    <a:pt x="596792" y="1914265"/>
                  </a:lnTo>
                  <a:lnTo>
                    <a:pt x="593861" y="1912067"/>
                  </a:lnTo>
                  <a:lnTo>
                    <a:pt x="605218" y="1912433"/>
                  </a:lnTo>
                  <a:close/>
                  <a:moveTo>
                    <a:pt x="596059" y="1923058"/>
                  </a:moveTo>
                  <a:lnTo>
                    <a:pt x="514728" y="1949435"/>
                  </a:lnTo>
                  <a:lnTo>
                    <a:pt x="481756" y="1946504"/>
                  </a:lnTo>
                  <a:lnTo>
                    <a:pt x="594593" y="1921958"/>
                  </a:lnTo>
                  <a:lnTo>
                    <a:pt x="596059" y="1923058"/>
                  </a:lnTo>
                  <a:close/>
                  <a:moveTo>
                    <a:pt x="188671" y="2256441"/>
                  </a:moveTo>
                  <a:lnTo>
                    <a:pt x="174750" y="2229697"/>
                  </a:lnTo>
                  <a:lnTo>
                    <a:pt x="274765" y="2262669"/>
                  </a:lnTo>
                  <a:lnTo>
                    <a:pt x="188671" y="2256441"/>
                  </a:lnTo>
                  <a:close/>
                  <a:moveTo>
                    <a:pt x="226040" y="2342168"/>
                  </a:moveTo>
                  <a:lnTo>
                    <a:pt x="86458" y="2255709"/>
                  </a:lnTo>
                  <a:lnTo>
                    <a:pt x="184275" y="2262669"/>
                  </a:lnTo>
                  <a:lnTo>
                    <a:pt x="226040" y="2342168"/>
                  </a:lnTo>
                  <a:close/>
                  <a:moveTo>
                    <a:pt x="75468" y="2259372"/>
                  </a:moveTo>
                  <a:cubicBezTo>
                    <a:pt x="76201" y="2259372"/>
                    <a:pt x="77300" y="2259005"/>
                    <a:pt x="78032" y="2258639"/>
                  </a:cubicBezTo>
                  <a:lnTo>
                    <a:pt x="227505" y="2351327"/>
                  </a:lnTo>
                  <a:lnTo>
                    <a:pt x="50922" y="2428994"/>
                  </a:lnTo>
                  <a:lnTo>
                    <a:pt x="75468" y="2259372"/>
                  </a:lnTo>
                  <a:close/>
                  <a:moveTo>
                    <a:pt x="96350" y="2541466"/>
                  </a:moveTo>
                  <a:cubicBezTo>
                    <a:pt x="95617" y="2542198"/>
                    <a:pt x="94885" y="2542198"/>
                    <a:pt x="94518" y="2543298"/>
                  </a:cubicBezTo>
                  <a:cubicBezTo>
                    <a:pt x="94518" y="2543664"/>
                    <a:pt x="94518" y="2543664"/>
                    <a:pt x="94518" y="2544030"/>
                  </a:cubicBezTo>
                  <a:cubicBezTo>
                    <a:pt x="85359" y="2544396"/>
                    <a:pt x="69606" y="2545129"/>
                    <a:pt x="53853" y="2545862"/>
                  </a:cubicBezTo>
                  <a:lnTo>
                    <a:pt x="10257" y="2548060"/>
                  </a:lnTo>
                  <a:lnTo>
                    <a:pt x="47258" y="2443282"/>
                  </a:lnTo>
                  <a:lnTo>
                    <a:pt x="96350" y="2541466"/>
                  </a:lnTo>
                  <a:close/>
                  <a:moveTo>
                    <a:pt x="233367" y="2571507"/>
                  </a:moveTo>
                  <a:cubicBezTo>
                    <a:pt x="244358" y="2567477"/>
                    <a:pt x="254982" y="2563447"/>
                    <a:pt x="261210" y="2560882"/>
                  </a:cubicBezTo>
                  <a:cubicBezTo>
                    <a:pt x="261576" y="2561249"/>
                    <a:pt x="261943" y="2561615"/>
                    <a:pt x="262309" y="2561982"/>
                  </a:cubicBezTo>
                  <a:cubicBezTo>
                    <a:pt x="263042" y="2562348"/>
                    <a:pt x="264141" y="2562714"/>
                    <a:pt x="265240" y="2562714"/>
                  </a:cubicBezTo>
                  <a:cubicBezTo>
                    <a:pt x="267072" y="2562714"/>
                    <a:pt x="268537" y="2561982"/>
                    <a:pt x="269636" y="2560882"/>
                  </a:cubicBezTo>
                  <a:lnTo>
                    <a:pt x="300410" y="2570408"/>
                  </a:lnTo>
                  <a:lnTo>
                    <a:pt x="278429" y="2583230"/>
                  </a:lnTo>
                  <a:lnTo>
                    <a:pt x="215416" y="2578834"/>
                  </a:lnTo>
                  <a:lnTo>
                    <a:pt x="233367" y="2571507"/>
                  </a:lnTo>
                  <a:close/>
                  <a:moveTo>
                    <a:pt x="305173" y="2591656"/>
                  </a:moveTo>
                  <a:lnTo>
                    <a:pt x="281360" y="2614004"/>
                  </a:lnTo>
                  <a:cubicBezTo>
                    <a:pt x="278795" y="2613271"/>
                    <a:pt x="276231" y="2614004"/>
                    <a:pt x="274399" y="2615836"/>
                  </a:cubicBezTo>
                  <a:cubicBezTo>
                    <a:pt x="274032" y="2616202"/>
                    <a:pt x="274032" y="2616935"/>
                    <a:pt x="274032" y="2617301"/>
                  </a:cubicBezTo>
                  <a:cubicBezTo>
                    <a:pt x="267438" y="2617667"/>
                    <a:pt x="256081" y="2618767"/>
                    <a:pt x="244358" y="2619866"/>
                  </a:cubicBezTo>
                  <a:lnTo>
                    <a:pt x="224941" y="2621697"/>
                  </a:lnTo>
                  <a:lnTo>
                    <a:pt x="279528" y="2589825"/>
                  </a:lnTo>
                  <a:lnTo>
                    <a:pt x="305173" y="2591656"/>
                  </a:lnTo>
                  <a:close/>
                  <a:moveTo>
                    <a:pt x="94518" y="2721713"/>
                  </a:moveTo>
                  <a:cubicBezTo>
                    <a:pt x="109173" y="2715485"/>
                    <a:pt x="123460" y="2709256"/>
                    <a:pt x="131886" y="2705593"/>
                  </a:cubicBezTo>
                  <a:cubicBezTo>
                    <a:pt x="131886" y="2705593"/>
                    <a:pt x="131886" y="2705959"/>
                    <a:pt x="132253" y="2706326"/>
                  </a:cubicBezTo>
                  <a:cubicBezTo>
                    <a:pt x="132619" y="2706692"/>
                    <a:pt x="133718" y="2706692"/>
                    <a:pt x="134817" y="2707058"/>
                  </a:cubicBezTo>
                  <a:lnTo>
                    <a:pt x="133718" y="2816599"/>
                  </a:lnTo>
                  <a:lnTo>
                    <a:pt x="54585" y="2739298"/>
                  </a:lnTo>
                  <a:lnTo>
                    <a:pt x="94518" y="2721713"/>
                  </a:lnTo>
                  <a:close/>
                  <a:moveTo>
                    <a:pt x="335946" y="2819896"/>
                  </a:moveTo>
                  <a:lnTo>
                    <a:pt x="241427" y="2969002"/>
                  </a:lnTo>
                  <a:cubicBezTo>
                    <a:pt x="240694" y="2969002"/>
                    <a:pt x="239961" y="2969002"/>
                    <a:pt x="238862" y="2969002"/>
                  </a:cubicBezTo>
                  <a:lnTo>
                    <a:pt x="142511" y="2826856"/>
                  </a:lnTo>
                  <a:lnTo>
                    <a:pt x="335946" y="2819896"/>
                  </a:lnTo>
                  <a:close/>
                  <a:moveTo>
                    <a:pt x="338511" y="2828688"/>
                  </a:moveTo>
                  <a:lnTo>
                    <a:pt x="335946" y="2918445"/>
                  </a:lnTo>
                  <a:lnTo>
                    <a:pt x="250952" y="2967171"/>
                  </a:lnTo>
                  <a:lnTo>
                    <a:pt x="338511" y="2828688"/>
                  </a:lnTo>
                  <a:close/>
                  <a:moveTo>
                    <a:pt x="416911" y="2879245"/>
                  </a:moveTo>
                  <a:lnTo>
                    <a:pt x="341442" y="2952516"/>
                  </a:lnTo>
                  <a:lnTo>
                    <a:pt x="342174" y="2922475"/>
                  </a:lnTo>
                  <a:lnTo>
                    <a:pt x="416911" y="2879245"/>
                  </a:lnTo>
                  <a:close/>
                  <a:moveTo>
                    <a:pt x="446220" y="2860195"/>
                  </a:moveTo>
                  <a:lnTo>
                    <a:pt x="550997" y="2762012"/>
                  </a:lnTo>
                  <a:lnTo>
                    <a:pt x="571513" y="2940793"/>
                  </a:lnTo>
                  <a:lnTo>
                    <a:pt x="446586" y="2862759"/>
                  </a:lnTo>
                  <a:cubicBezTo>
                    <a:pt x="446586" y="2862393"/>
                    <a:pt x="446952" y="2862027"/>
                    <a:pt x="446952" y="2861294"/>
                  </a:cubicBezTo>
                  <a:cubicBezTo>
                    <a:pt x="446952" y="2860561"/>
                    <a:pt x="446220" y="2860561"/>
                    <a:pt x="446220" y="2860195"/>
                  </a:cubicBezTo>
                  <a:lnTo>
                    <a:pt x="446220" y="2860195"/>
                  </a:lnTo>
                  <a:close/>
                  <a:moveTo>
                    <a:pt x="769711" y="3055096"/>
                  </a:moveTo>
                  <a:lnTo>
                    <a:pt x="854339" y="3043006"/>
                  </a:lnTo>
                  <a:lnTo>
                    <a:pt x="853607" y="3044838"/>
                  </a:lnTo>
                  <a:lnTo>
                    <a:pt x="741502" y="3072314"/>
                  </a:lnTo>
                  <a:lnTo>
                    <a:pt x="769711" y="3055096"/>
                  </a:lnTo>
                  <a:close/>
                  <a:moveTo>
                    <a:pt x="867162" y="3048501"/>
                  </a:moveTo>
                  <a:lnTo>
                    <a:pt x="857270" y="3053630"/>
                  </a:lnTo>
                  <a:lnTo>
                    <a:pt x="858736" y="3050333"/>
                  </a:lnTo>
                  <a:lnTo>
                    <a:pt x="867162" y="3048501"/>
                  </a:lnTo>
                  <a:close/>
                  <a:moveTo>
                    <a:pt x="832724" y="3090266"/>
                  </a:moveTo>
                  <a:lnTo>
                    <a:pt x="795356" y="3093930"/>
                  </a:lnTo>
                  <a:lnTo>
                    <a:pt x="842250" y="3069018"/>
                  </a:lnTo>
                  <a:lnTo>
                    <a:pt x="832724" y="3090266"/>
                  </a:lnTo>
                  <a:close/>
                  <a:moveTo>
                    <a:pt x="860567" y="3094663"/>
                  </a:moveTo>
                  <a:lnTo>
                    <a:pt x="821734" y="3130931"/>
                  </a:lnTo>
                  <a:lnTo>
                    <a:pt x="837487" y="3096861"/>
                  </a:lnTo>
                  <a:lnTo>
                    <a:pt x="860567" y="3094663"/>
                  </a:lnTo>
                  <a:close/>
                  <a:moveTo>
                    <a:pt x="888044" y="3077810"/>
                  </a:moveTo>
                  <a:lnTo>
                    <a:pt x="883281" y="3085137"/>
                  </a:lnTo>
                  <a:lnTo>
                    <a:pt x="879618" y="3085504"/>
                  </a:lnTo>
                  <a:lnTo>
                    <a:pt x="888044" y="3077810"/>
                  </a:lnTo>
                  <a:close/>
                  <a:moveTo>
                    <a:pt x="889143" y="3091731"/>
                  </a:moveTo>
                  <a:lnTo>
                    <a:pt x="849943" y="3167934"/>
                  </a:lnTo>
                  <a:lnTo>
                    <a:pt x="824665" y="3189182"/>
                  </a:lnTo>
                  <a:lnTo>
                    <a:pt x="886945" y="3092098"/>
                  </a:lnTo>
                  <a:lnTo>
                    <a:pt x="889143" y="3091731"/>
                  </a:lnTo>
                  <a:close/>
                  <a:moveTo>
                    <a:pt x="1056201" y="3470177"/>
                  </a:moveTo>
                  <a:lnTo>
                    <a:pt x="929076" y="3537220"/>
                  </a:lnTo>
                  <a:cubicBezTo>
                    <a:pt x="928343" y="3536853"/>
                    <a:pt x="927610" y="3536121"/>
                    <a:pt x="926511" y="3536121"/>
                  </a:cubicBezTo>
                  <a:lnTo>
                    <a:pt x="893906" y="3392509"/>
                  </a:lnTo>
                  <a:lnTo>
                    <a:pt x="1056201" y="3470177"/>
                  </a:lnTo>
                  <a:close/>
                  <a:moveTo>
                    <a:pt x="836754" y="3615253"/>
                  </a:moveTo>
                  <a:lnTo>
                    <a:pt x="808179" y="3606095"/>
                  </a:lnTo>
                  <a:lnTo>
                    <a:pt x="902332" y="3558468"/>
                  </a:lnTo>
                  <a:lnTo>
                    <a:pt x="836754" y="3615253"/>
                  </a:lnTo>
                  <a:close/>
                  <a:moveTo>
                    <a:pt x="923947" y="3649691"/>
                  </a:moveTo>
                  <a:lnTo>
                    <a:pt x="764216" y="3687059"/>
                  </a:lnTo>
                  <a:lnTo>
                    <a:pt x="838220" y="3622947"/>
                  </a:lnTo>
                  <a:lnTo>
                    <a:pt x="923947" y="3649691"/>
                  </a:lnTo>
                  <a:close/>
                  <a:moveTo>
                    <a:pt x="759453" y="3697317"/>
                  </a:moveTo>
                  <a:cubicBezTo>
                    <a:pt x="759820" y="3696584"/>
                    <a:pt x="759453" y="3696218"/>
                    <a:pt x="759453" y="3695485"/>
                  </a:cubicBezTo>
                  <a:lnTo>
                    <a:pt x="931274" y="3655186"/>
                  </a:lnTo>
                  <a:lnTo>
                    <a:pt x="861666" y="3835067"/>
                  </a:lnTo>
                  <a:lnTo>
                    <a:pt x="759087" y="3697683"/>
                  </a:lnTo>
                  <a:cubicBezTo>
                    <a:pt x="759087" y="3697683"/>
                    <a:pt x="759087" y="3697317"/>
                    <a:pt x="759453" y="3697317"/>
                  </a:cubicBezTo>
                  <a:lnTo>
                    <a:pt x="759453" y="3697317"/>
                  </a:lnTo>
                  <a:close/>
                  <a:moveTo>
                    <a:pt x="973039" y="3882327"/>
                  </a:moveTo>
                  <a:cubicBezTo>
                    <a:pt x="973039" y="3883059"/>
                    <a:pt x="972672" y="3884158"/>
                    <a:pt x="973039" y="3884891"/>
                  </a:cubicBezTo>
                  <a:cubicBezTo>
                    <a:pt x="973039" y="3885257"/>
                    <a:pt x="973405" y="3885257"/>
                    <a:pt x="973405" y="3885257"/>
                  </a:cubicBezTo>
                  <a:cubicBezTo>
                    <a:pt x="967177" y="3891852"/>
                    <a:pt x="956919" y="3903209"/>
                    <a:pt x="945928" y="3915299"/>
                  </a:cubicBezTo>
                  <a:lnTo>
                    <a:pt x="916620" y="3947904"/>
                  </a:lnTo>
                  <a:lnTo>
                    <a:pt x="868994" y="3847889"/>
                  </a:lnTo>
                  <a:lnTo>
                    <a:pt x="973039" y="3882327"/>
                  </a:lnTo>
                  <a:close/>
                  <a:moveTo>
                    <a:pt x="1091005" y="3806857"/>
                  </a:moveTo>
                  <a:cubicBezTo>
                    <a:pt x="1095768" y="3796233"/>
                    <a:pt x="1100164" y="3785975"/>
                    <a:pt x="1102728" y="3780113"/>
                  </a:cubicBezTo>
                  <a:cubicBezTo>
                    <a:pt x="1105293" y="3780113"/>
                    <a:pt x="1107491" y="3778282"/>
                    <a:pt x="1108224" y="3776084"/>
                  </a:cubicBezTo>
                  <a:cubicBezTo>
                    <a:pt x="1108590" y="3775351"/>
                    <a:pt x="1108224" y="3774618"/>
                    <a:pt x="1108224" y="3773885"/>
                  </a:cubicBezTo>
                  <a:lnTo>
                    <a:pt x="1137166" y="3758498"/>
                  </a:lnTo>
                  <a:lnTo>
                    <a:pt x="1130571" y="3783411"/>
                  </a:lnTo>
                  <a:lnTo>
                    <a:pt x="1082945" y="3824809"/>
                  </a:lnTo>
                  <a:lnTo>
                    <a:pt x="1091005" y="3806857"/>
                  </a:lnTo>
                  <a:close/>
                  <a:moveTo>
                    <a:pt x="1155850" y="3770222"/>
                  </a:moveTo>
                  <a:lnTo>
                    <a:pt x="1154751" y="3802827"/>
                  </a:lnTo>
                  <a:cubicBezTo>
                    <a:pt x="1154018" y="3803194"/>
                    <a:pt x="1153286" y="3803194"/>
                    <a:pt x="1152919" y="3803927"/>
                  </a:cubicBezTo>
                  <a:cubicBezTo>
                    <a:pt x="1151820" y="3805392"/>
                    <a:pt x="1151087" y="3807224"/>
                    <a:pt x="1151454" y="3809056"/>
                  </a:cubicBezTo>
                  <a:cubicBezTo>
                    <a:pt x="1151454" y="3809788"/>
                    <a:pt x="1151820" y="3809788"/>
                    <a:pt x="1152186" y="3810521"/>
                  </a:cubicBezTo>
                  <a:cubicBezTo>
                    <a:pt x="1147790" y="3815283"/>
                    <a:pt x="1140463" y="3824076"/>
                    <a:pt x="1133136" y="3833235"/>
                  </a:cubicBezTo>
                  <a:lnTo>
                    <a:pt x="1120680" y="3848255"/>
                  </a:lnTo>
                  <a:lnTo>
                    <a:pt x="1136800" y="3787074"/>
                  </a:lnTo>
                  <a:lnTo>
                    <a:pt x="1155850" y="3770222"/>
                  </a:lnTo>
                  <a:close/>
                  <a:moveTo>
                    <a:pt x="1082579" y="4051583"/>
                  </a:moveTo>
                  <a:lnTo>
                    <a:pt x="1099065" y="4010917"/>
                  </a:lnTo>
                  <a:cubicBezTo>
                    <a:pt x="1104927" y="3996263"/>
                    <a:pt x="1110422" y="3981975"/>
                    <a:pt x="1113719" y="3973183"/>
                  </a:cubicBezTo>
                  <a:lnTo>
                    <a:pt x="1114452" y="3973183"/>
                  </a:lnTo>
                  <a:cubicBezTo>
                    <a:pt x="1115184" y="3973183"/>
                    <a:pt x="1115917" y="3972450"/>
                    <a:pt x="1116650" y="3972084"/>
                  </a:cubicBezTo>
                  <a:lnTo>
                    <a:pt x="1193218" y="4050483"/>
                  </a:lnTo>
                  <a:lnTo>
                    <a:pt x="1082579" y="4051583"/>
                  </a:lnTo>
                  <a:close/>
                  <a:moveTo>
                    <a:pt x="1339028" y="3909803"/>
                  </a:moveTo>
                  <a:lnTo>
                    <a:pt x="1378228" y="4081990"/>
                  </a:lnTo>
                  <a:cubicBezTo>
                    <a:pt x="1377495" y="4082357"/>
                    <a:pt x="1376762" y="4083089"/>
                    <a:pt x="1376396" y="4083455"/>
                  </a:cubicBezTo>
                  <a:lnTo>
                    <a:pt x="1207872" y="4051216"/>
                  </a:lnTo>
                  <a:lnTo>
                    <a:pt x="1339028" y="3909803"/>
                  </a:lnTo>
                  <a:close/>
                  <a:moveTo>
                    <a:pt x="1347087" y="3914199"/>
                  </a:moveTo>
                  <a:lnTo>
                    <a:pt x="1408635" y="3979411"/>
                  </a:lnTo>
                  <a:lnTo>
                    <a:pt x="1383357" y="4074297"/>
                  </a:lnTo>
                  <a:lnTo>
                    <a:pt x="1347087" y="3914199"/>
                  </a:lnTo>
                  <a:close/>
                  <a:moveTo>
                    <a:pt x="1446003" y="3860345"/>
                  </a:moveTo>
                  <a:lnTo>
                    <a:pt x="1450766" y="3716734"/>
                  </a:lnTo>
                  <a:lnTo>
                    <a:pt x="1591813" y="3828838"/>
                  </a:lnTo>
                  <a:lnTo>
                    <a:pt x="1448568" y="3862177"/>
                  </a:lnTo>
                  <a:cubicBezTo>
                    <a:pt x="1447469" y="3861078"/>
                    <a:pt x="1446736" y="3860712"/>
                    <a:pt x="1446003" y="3860345"/>
                  </a:cubicBezTo>
                  <a:lnTo>
                    <a:pt x="1446003" y="3860345"/>
                  </a:lnTo>
                  <a:close/>
                  <a:moveTo>
                    <a:pt x="1812725" y="3769489"/>
                  </a:moveTo>
                  <a:lnTo>
                    <a:pt x="1864015" y="3700981"/>
                  </a:lnTo>
                  <a:lnTo>
                    <a:pt x="1864748" y="3702813"/>
                  </a:lnTo>
                  <a:lnTo>
                    <a:pt x="1804665" y="3801728"/>
                  </a:lnTo>
                  <a:lnTo>
                    <a:pt x="1812725" y="3769489"/>
                  </a:lnTo>
                  <a:close/>
                  <a:moveTo>
                    <a:pt x="1876837" y="3695852"/>
                  </a:moveTo>
                  <a:lnTo>
                    <a:pt x="1873540" y="3706842"/>
                  </a:lnTo>
                  <a:lnTo>
                    <a:pt x="1872441" y="3703545"/>
                  </a:lnTo>
                  <a:lnTo>
                    <a:pt x="1876837" y="3695852"/>
                  </a:lnTo>
                  <a:close/>
                  <a:moveTo>
                    <a:pt x="1882333" y="3749706"/>
                  </a:moveTo>
                  <a:lnTo>
                    <a:pt x="1858520" y="3778648"/>
                  </a:lnTo>
                  <a:lnTo>
                    <a:pt x="1874273" y="3727724"/>
                  </a:lnTo>
                  <a:lnTo>
                    <a:pt x="1882333" y="3749706"/>
                  </a:lnTo>
                  <a:close/>
                  <a:moveTo>
                    <a:pt x="1904680" y="3732853"/>
                  </a:moveTo>
                  <a:lnTo>
                    <a:pt x="1902849" y="3785975"/>
                  </a:lnTo>
                  <a:lnTo>
                    <a:pt x="1890026" y="3750805"/>
                  </a:lnTo>
                  <a:lnTo>
                    <a:pt x="1904680" y="3732853"/>
                  </a:lnTo>
                  <a:close/>
                  <a:moveTo>
                    <a:pt x="1912740" y="3701713"/>
                  </a:moveTo>
                  <a:lnTo>
                    <a:pt x="1914572" y="3710140"/>
                  </a:lnTo>
                  <a:lnTo>
                    <a:pt x="1912374" y="3713070"/>
                  </a:lnTo>
                  <a:lnTo>
                    <a:pt x="1912740" y="3701713"/>
                  </a:lnTo>
                  <a:close/>
                  <a:moveTo>
                    <a:pt x="1922998" y="3710872"/>
                  </a:moveTo>
                  <a:lnTo>
                    <a:pt x="1949376" y="3792203"/>
                  </a:lnTo>
                  <a:lnTo>
                    <a:pt x="1946445" y="3825175"/>
                  </a:lnTo>
                  <a:lnTo>
                    <a:pt x="1921899" y="3712338"/>
                  </a:lnTo>
                  <a:lnTo>
                    <a:pt x="1922998" y="3710872"/>
                  </a:lnTo>
                  <a:close/>
                  <a:moveTo>
                    <a:pt x="2308771" y="3860345"/>
                  </a:moveTo>
                  <a:lnTo>
                    <a:pt x="2266273" y="3997729"/>
                  </a:lnTo>
                  <a:cubicBezTo>
                    <a:pt x="2265174" y="3997729"/>
                    <a:pt x="2264441" y="3998095"/>
                    <a:pt x="2263709" y="3998461"/>
                  </a:cubicBezTo>
                  <a:lnTo>
                    <a:pt x="2139148" y="3920061"/>
                  </a:lnTo>
                  <a:lnTo>
                    <a:pt x="2308771" y="3860345"/>
                  </a:lnTo>
                  <a:close/>
                  <a:moveTo>
                    <a:pt x="2256382" y="4118259"/>
                  </a:moveTo>
                  <a:lnTo>
                    <a:pt x="2229638" y="4132181"/>
                  </a:lnTo>
                  <a:lnTo>
                    <a:pt x="2262610" y="4032166"/>
                  </a:lnTo>
                  <a:lnTo>
                    <a:pt x="2256382" y="4118259"/>
                  </a:lnTo>
                  <a:close/>
                  <a:moveTo>
                    <a:pt x="2342109" y="4080891"/>
                  </a:moveTo>
                  <a:lnTo>
                    <a:pt x="2298513" y="4151231"/>
                  </a:lnTo>
                  <a:lnTo>
                    <a:pt x="2255649" y="4220473"/>
                  </a:lnTo>
                  <a:lnTo>
                    <a:pt x="2262610" y="4122656"/>
                  </a:lnTo>
                  <a:lnTo>
                    <a:pt x="2342109" y="4080891"/>
                  </a:lnTo>
                  <a:close/>
                  <a:moveTo>
                    <a:pt x="2258213" y="4229631"/>
                  </a:moveTo>
                  <a:lnTo>
                    <a:pt x="2351268" y="4079792"/>
                  </a:lnTo>
                  <a:lnTo>
                    <a:pt x="2429301" y="4256376"/>
                  </a:lnTo>
                  <a:lnTo>
                    <a:pt x="2259679" y="4231830"/>
                  </a:lnTo>
                  <a:cubicBezTo>
                    <a:pt x="2259679" y="4231463"/>
                    <a:pt x="2259679" y="4231097"/>
                    <a:pt x="2259679" y="4231097"/>
                  </a:cubicBezTo>
                  <a:cubicBezTo>
                    <a:pt x="2259679" y="4231097"/>
                    <a:pt x="2258580" y="4229998"/>
                    <a:pt x="2258213" y="4229631"/>
                  </a:cubicBezTo>
                  <a:lnTo>
                    <a:pt x="2258213" y="4229631"/>
                  </a:lnTo>
                  <a:close/>
                  <a:moveTo>
                    <a:pt x="2541406" y="4210581"/>
                  </a:moveTo>
                  <a:cubicBezTo>
                    <a:pt x="2542139" y="4211314"/>
                    <a:pt x="2542139" y="4212047"/>
                    <a:pt x="2543238" y="4212413"/>
                  </a:cubicBezTo>
                  <a:cubicBezTo>
                    <a:pt x="2543604" y="4212413"/>
                    <a:pt x="2543604" y="4212413"/>
                    <a:pt x="2543971" y="4212413"/>
                  </a:cubicBezTo>
                  <a:cubicBezTo>
                    <a:pt x="2544337" y="4221572"/>
                    <a:pt x="2545070" y="4237325"/>
                    <a:pt x="2545802" y="4253078"/>
                  </a:cubicBezTo>
                  <a:lnTo>
                    <a:pt x="2548000" y="4297041"/>
                  </a:lnTo>
                  <a:lnTo>
                    <a:pt x="2443589" y="4259673"/>
                  </a:lnTo>
                  <a:lnTo>
                    <a:pt x="2541406" y="4210581"/>
                  </a:lnTo>
                  <a:close/>
                  <a:moveTo>
                    <a:pt x="2571081" y="4073930"/>
                  </a:moveTo>
                  <a:cubicBezTo>
                    <a:pt x="2567051" y="4062940"/>
                    <a:pt x="2563021" y="4052682"/>
                    <a:pt x="2560457" y="4046454"/>
                  </a:cubicBezTo>
                  <a:cubicBezTo>
                    <a:pt x="2560823" y="4046087"/>
                    <a:pt x="2561189" y="4045721"/>
                    <a:pt x="2561556" y="4045355"/>
                  </a:cubicBezTo>
                  <a:cubicBezTo>
                    <a:pt x="2562288" y="4042790"/>
                    <a:pt x="2561922" y="4040226"/>
                    <a:pt x="2560090" y="4038394"/>
                  </a:cubicBezTo>
                  <a:lnTo>
                    <a:pt x="2569616" y="4007254"/>
                  </a:lnTo>
                  <a:lnTo>
                    <a:pt x="2582438" y="4029235"/>
                  </a:lnTo>
                  <a:lnTo>
                    <a:pt x="2578042" y="4092248"/>
                  </a:lnTo>
                  <a:lnTo>
                    <a:pt x="2571081" y="4073930"/>
                  </a:lnTo>
                  <a:close/>
                  <a:moveTo>
                    <a:pt x="2591597" y="4002125"/>
                  </a:moveTo>
                  <a:lnTo>
                    <a:pt x="2613944" y="4025938"/>
                  </a:lnTo>
                  <a:cubicBezTo>
                    <a:pt x="2613578" y="4026670"/>
                    <a:pt x="2613212" y="4027403"/>
                    <a:pt x="2613212" y="4028136"/>
                  </a:cubicBezTo>
                  <a:cubicBezTo>
                    <a:pt x="2613212" y="4029968"/>
                    <a:pt x="2614311" y="4031799"/>
                    <a:pt x="2615776" y="4032899"/>
                  </a:cubicBezTo>
                  <a:cubicBezTo>
                    <a:pt x="2616143" y="4033265"/>
                    <a:pt x="2616875" y="4033265"/>
                    <a:pt x="2617242" y="4033265"/>
                  </a:cubicBezTo>
                  <a:cubicBezTo>
                    <a:pt x="2617608" y="4039859"/>
                    <a:pt x="2618707" y="4050850"/>
                    <a:pt x="2619806" y="4062573"/>
                  </a:cubicBezTo>
                  <a:lnTo>
                    <a:pt x="2621638" y="4081990"/>
                  </a:lnTo>
                  <a:lnTo>
                    <a:pt x="2589765" y="4027403"/>
                  </a:lnTo>
                  <a:lnTo>
                    <a:pt x="2591597" y="4002125"/>
                  </a:lnTo>
                  <a:close/>
                  <a:moveTo>
                    <a:pt x="2738505" y="4252712"/>
                  </a:moveTo>
                  <a:lnTo>
                    <a:pt x="2721287" y="4212413"/>
                  </a:lnTo>
                  <a:cubicBezTo>
                    <a:pt x="2715058" y="4197759"/>
                    <a:pt x="2708831" y="4183471"/>
                    <a:pt x="2705167" y="4175044"/>
                  </a:cubicBezTo>
                  <a:cubicBezTo>
                    <a:pt x="2705167" y="4175044"/>
                    <a:pt x="2705533" y="4175044"/>
                    <a:pt x="2705900" y="4174678"/>
                  </a:cubicBezTo>
                  <a:cubicBezTo>
                    <a:pt x="2706266" y="4174312"/>
                    <a:pt x="2706266" y="4173213"/>
                    <a:pt x="2706633" y="4172114"/>
                  </a:cubicBezTo>
                  <a:lnTo>
                    <a:pt x="2816173" y="4173213"/>
                  </a:lnTo>
                  <a:lnTo>
                    <a:pt x="2738505" y="4252712"/>
                  </a:lnTo>
                  <a:close/>
                  <a:moveTo>
                    <a:pt x="2819836" y="3971351"/>
                  </a:moveTo>
                  <a:lnTo>
                    <a:pt x="2969309" y="4065504"/>
                  </a:lnTo>
                  <a:cubicBezTo>
                    <a:pt x="2969309" y="4066237"/>
                    <a:pt x="2968577" y="4066603"/>
                    <a:pt x="2968577" y="4067336"/>
                  </a:cubicBezTo>
                  <a:cubicBezTo>
                    <a:pt x="2968577" y="4068069"/>
                    <a:pt x="2968943" y="4067702"/>
                    <a:pt x="2968943" y="4068069"/>
                  </a:cubicBezTo>
                  <a:lnTo>
                    <a:pt x="2827164" y="4164420"/>
                  </a:lnTo>
                  <a:lnTo>
                    <a:pt x="2819836" y="3971351"/>
                  </a:lnTo>
                  <a:close/>
                  <a:moveTo>
                    <a:pt x="2898603" y="4012749"/>
                  </a:moveTo>
                  <a:lnTo>
                    <a:pt x="2828629" y="3968786"/>
                  </a:lnTo>
                  <a:lnTo>
                    <a:pt x="2918386" y="3971351"/>
                  </a:lnTo>
                  <a:lnTo>
                    <a:pt x="2967477" y="4056345"/>
                  </a:lnTo>
                  <a:lnTo>
                    <a:pt x="2898603" y="4012749"/>
                  </a:lnTo>
                  <a:close/>
                  <a:moveTo>
                    <a:pt x="2878820" y="3890020"/>
                  </a:moveTo>
                  <a:lnTo>
                    <a:pt x="2952091" y="3965489"/>
                  </a:lnTo>
                  <a:lnTo>
                    <a:pt x="2922049" y="3964757"/>
                  </a:lnTo>
                  <a:lnTo>
                    <a:pt x="2878820" y="3890020"/>
                  </a:lnTo>
                  <a:close/>
                  <a:moveTo>
                    <a:pt x="2862700" y="3860345"/>
                  </a:moveTo>
                  <a:cubicBezTo>
                    <a:pt x="2861601" y="3860345"/>
                    <a:pt x="2860868" y="3860345"/>
                    <a:pt x="2859769" y="3860712"/>
                  </a:cubicBezTo>
                  <a:lnTo>
                    <a:pt x="2761586" y="3755934"/>
                  </a:lnTo>
                  <a:lnTo>
                    <a:pt x="2940367" y="3735418"/>
                  </a:lnTo>
                  <a:lnTo>
                    <a:pt x="2901533" y="3797698"/>
                  </a:lnTo>
                  <a:lnTo>
                    <a:pt x="2862700" y="3860345"/>
                  </a:lnTo>
                  <a:close/>
                  <a:moveTo>
                    <a:pt x="3055403" y="3537220"/>
                  </a:moveTo>
                  <a:lnTo>
                    <a:pt x="3043313" y="3452225"/>
                  </a:lnTo>
                  <a:lnTo>
                    <a:pt x="3045145" y="3452958"/>
                  </a:lnTo>
                  <a:lnTo>
                    <a:pt x="3072622" y="3565063"/>
                  </a:lnTo>
                  <a:lnTo>
                    <a:pt x="3055403" y="3537220"/>
                  </a:lnTo>
                  <a:close/>
                  <a:moveTo>
                    <a:pt x="3048442" y="3439769"/>
                  </a:moveTo>
                  <a:lnTo>
                    <a:pt x="3053937" y="3449661"/>
                  </a:lnTo>
                  <a:lnTo>
                    <a:pt x="3050640" y="3448195"/>
                  </a:lnTo>
                  <a:lnTo>
                    <a:pt x="3048442" y="3439769"/>
                  </a:lnTo>
                  <a:close/>
                  <a:moveTo>
                    <a:pt x="3090573" y="3474207"/>
                  </a:moveTo>
                  <a:lnTo>
                    <a:pt x="3094236" y="3511575"/>
                  </a:lnTo>
                  <a:lnTo>
                    <a:pt x="3069324" y="3464681"/>
                  </a:lnTo>
                  <a:lnTo>
                    <a:pt x="3090573" y="3474207"/>
                  </a:lnTo>
                  <a:close/>
                  <a:moveTo>
                    <a:pt x="3094603" y="3446364"/>
                  </a:moveTo>
                  <a:lnTo>
                    <a:pt x="3130872" y="3485197"/>
                  </a:lnTo>
                  <a:lnTo>
                    <a:pt x="3096801" y="3469444"/>
                  </a:lnTo>
                  <a:lnTo>
                    <a:pt x="3094603" y="3446364"/>
                  </a:lnTo>
                  <a:close/>
                  <a:moveTo>
                    <a:pt x="3078117" y="3418520"/>
                  </a:moveTo>
                  <a:lnTo>
                    <a:pt x="3085444" y="3423283"/>
                  </a:lnTo>
                  <a:lnTo>
                    <a:pt x="3085810" y="3426947"/>
                  </a:lnTo>
                  <a:lnTo>
                    <a:pt x="3078117" y="3418520"/>
                  </a:lnTo>
                  <a:close/>
                  <a:moveTo>
                    <a:pt x="3091672" y="3417788"/>
                  </a:moveTo>
                  <a:lnTo>
                    <a:pt x="3167874" y="3456621"/>
                  </a:lnTo>
                  <a:lnTo>
                    <a:pt x="3189122" y="3481900"/>
                  </a:lnTo>
                  <a:lnTo>
                    <a:pt x="3092038" y="3419620"/>
                  </a:lnTo>
                  <a:lnTo>
                    <a:pt x="3091672" y="3417788"/>
                  </a:lnTo>
                  <a:close/>
                  <a:moveTo>
                    <a:pt x="3392450" y="3413025"/>
                  </a:moveTo>
                  <a:lnTo>
                    <a:pt x="3470117" y="3250730"/>
                  </a:lnTo>
                  <a:lnTo>
                    <a:pt x="3470117" y="3250730"/>
                  </a:lnTo>
                  <a:lnTo>
                    <a:pt x="3537160" y="3377855"/>
                  </a:lnTo>
                  <a:cubicBezTo>
                    <a:pt x="3536428" y="3378588"/>
                    <a:pt x="3536061" y="3379320"/>
                    <a:pt x="3536061" y="3380420"/>
                  </a:cubicBezTo>
                  <a:lnTo>
                    <a:pt x="3392450" y="3413025"/>
                  </a:lnTo>
                  <a:close/>
                  <a:moveTo>
                    <a:pt x="3649632" y="3382984"/>
                  </a:moveTo>
                  <a:lnTo>
                    <a:pt x="3687000" y="3542715"/>
                  </a:lnTo>
                  <a:lnTo>
                    <a:pt x="3622521" y="3468345"/>
                  </a:lnTo>
                  <a:lnTo>
                    <a:pt x="3649632" y="3382984"/>
                  </a:lnTo>
                  <a:close/>
                  <a:moveTo>
                    <a:pt x="3697624" y="3547844"/>
                  </a:moveTo>
                  <a:cubicBezTo>
                    <a:pt x="3696891" y="3547478"/>
                    <a:pt x="3696158" y="3547478"/>
                    <a:pt x="3695059" y="3547111"/>
                  </a:cubicBezTo>
                  <a:lnTo>
                    <a:pt x="3654760" y="3375291"/>
                  </a:lnTo>
                  <a:lnTo>
                    <a:pt x="3834641" y="3444898"/>
                  </a:lnTo>
                  <a:lnTo>
                    <a:pt x="3765400" y="3496920"/>
                  </a:lnTo>
                  <a:lnTo>
                    <a:pt x="3697624" y="3547844"/>
                  </a:lnTo>
                  <a:close/>
                  <a:moveTo>
                    <a:pt x="3847830" y="3437571"/>
                  </a:moveTo>
                  <a:lnTo>
                    <a:pt x="3882267" y="3334259"/>
                  </a:lnTo>
                  <a:cubicBezTo>
                    <a:pt x="3883366" y="3334259"/>
                    <a:pt x="3884099" y="3333892"/>
                    <a:pt x="3884832" y="3333892"/>
                  </a:cubicBezTo>
                  <a:cubicBezTo>
                    <a:pt x="3885198" y="3333892"/>
                    <a:pt x="3885198" y="3333526"/>
                    <a:pt x="3885198" y="3333526"/>
                  </a:cubicBezTo>
                  <a:cubicBezTo>
                    <a:pt x="3891792" y="3339754"/>
                    <a:pt x="3903149" y="3350378"/>
                    <a:pt x="3915239" y="3361003"/>
                  </a:cubicBezTo>
                  <a:lnTo>
                    <a:pt x="3947844" y="3390311"/>
                  </a:lnTo>
                  <a:lnTo>
                    <a:pt x="3896555" y="3414491"/>
                  </a:lnTo>
                  <a:lnTo>
                    <a:pt x="3847830" y="3437571"/>
                  </a:lnTo>
                  <a:close/>
                  <a:moveTo>
                    <a:pt x="3806798" y="3215926"/>
                  </a:moveTo>
                  <a:cubicBezTo>
                    <a:pt x="3796174" y="3211163"/>
                    <a:pt x="3785549" y="3206401"/>
                    <a:pt x="3779688" y="3203836"/>
                  </a:cubicBezTo>
                  <a:cubicBezTo>
                    <a:pt x="3779688" y="3203470"/>
                    <a:pt x="3780054" y="3202737"/>
                    <a:pt x="3779688" y="3202371"/>
                  </a:cubicBezTo>
                  <a:cubicBezTo>
                    <a:pt x="3778588" y="3200173"/>
                    <a:pt x="3776390" y="3198707"/>
                    <a:pt x="3773826" y="3198707"/>
                  </a:cubicBezTo>
                  <a:lnTo>
                    <a:pt x="3758439" y="3169765"/>
                  </a:lnTo>
                  <a:lnTo>
                    <a:pt x="3783351" y="3176359"/>
                  </a:lnTo>
                  <a:lnTo>
                    <a:pt x="3824749" y="3223986"/>
                  </a:lnTo>
                  <a:lnTo>
                    <a:pt x="3806798" y="3215926"/>
                  </a:lnTo>
                  <a:close/>
                  <a:moveTo>
                    <a:pt x="3770162" y="3150715"/>
                  </a:moveTo>
                  <a:lnTo>
                    <a:pt x="3802768" y="3151814"/>
                  </a:lnTo>
                  <a:cubicBezTo>
                    <a:pt x="3803867" y="3154012"/>
                    <a:pt x="3806065" y="3155477"/>
                    <a:pt x="3808263" y="3155477"/>
                  </a:cubicBezTo>
                  <a:lnTo>
                    <a:pt x="3808996" y="3155477"/>
                  </a:lnTo>
                  <a:cubicBezTo>
                    <a:pt x="3809362" y="3155477"/>
                    <a:pt x="3809729" y="3154744"/>
                    <a:pt x="3810461" y="3154744"/>
                  </a:cubicBezTo>
                  <a:cubicBezTo>
                    <a:pt x="3815224" y="3159141"/>
                    <a:pt x="3824017" y="3166468"/>
                    <a:pt x="3833175" y="3173795"/>
                  </a:cubicBezTo>
                  <a:lnTo>
                    <a:pt x="3848196" y="3186251"/>
                  </a:lnTo>
                  <a:lnTo>
                    <a:pt x="3787015" y="3170132"/>
                  </a:lnTo>
                  <a:lnTo>
                    <a:pt x="3770162" y="3150715"/>
                  </a:lnTo>
                  <a:close/>
                  <a:moveTo>
                    <a:pt x="4010858" y="3207866"/>
                  </a:moveTo>
                  <a:cubicBezTo>
                    <a:pt x="3996204" y="3202004"/>
                    <a:pt x="3981549" y="3196143"/>
                    <a:pt x="3973123" y="3192845"/>
                  </a:cubicBezTo>
                  <a:cubicBezTo>
                    <a:pt x="3973123" y="3192479"/>
                    <a:pt x="3973489" y="3192479"/>
                    <a:pt x="3973489" y="3192113"/>
                  </a:cubicBezTo>
                  <a:cubicBezTo>
                    <a:pt x="3973489" y="3191380"/>
                    <a:pt x="3972757" y="3190647"/>
                    <a:pt x="3972391" y="3189915"/>
                  </a:cubicBezTo>
                  <a:lnTo>
                    <a:pt x="4050791" y="3113347"/>
                  </a:lnTo>
                  <a:lnTo>
                    <a:pt x="4051889" y="3223986"/>
                  </a:lnTo>
                  <a:lnTo>
                    <a:pt x="4010858" y="3207866"/>
                  </a:lnTo>
                  <a:close/>
                  <a:moveTo>
                    <a:pt x="3909744" y="2967537"/>
                  </a:moveTo>
                  <a:lnTo>
                    <a:pt x="4081931" y="2928337"/>
                  </a:lnTo>
                  <a:cubicBezTo>
                    <a:pt x="4082297" y="2929070"/>
                    <a:pt x="4083030" y="2929803"/>
                    <a:pt x="4083763" y="2930169"/>
                  </a:cubicBezTo>
                  <a:lnTo>
                    <a:pt x="4051523" y="3098692"/>
                  </a:lnTo>
                  <a:lnTo>
                    <a:pt x="3909744" y="2967537"/>
                  </a:lnTo>
                  <a:close/>
                  <a:moveTo>
                    <a:pt x="3914140" y="2959477"/>
                  </a:moveTo>
                  <a:cubicBezTo>
                    <a:pt x="3924031" y="2949952"/>
                    <a:pt x="3940884" y="2934565"/>
                    <a:pt x="3957736" y="2918445"/>
                  </a:cubicBezTo>
                  <a:lnTo>
                    <a:pt x="3979351" y="2897929"/>
                  </a:lnTo>
                  <a:lnTo>
                    <a:pt x="4074237" y="2923208"/>
                  </a:lnTo>
                  <a:lnTo>
                    <a:pt x="3914140" y="2959477"/>
                  </a:lnTo>
                  <a:close/>
                  <a:moveTo>
                    <a:pt x="3894357" y="2868255"/>
                  </a:moveTo>
                  <a:lnTo>
                    <a:pt x="3999501" y="2869720"/>
                  </a:lnTo>
                  <a:lnTo>
                    <a:pt x="3977520" y="2890236"/>
                  </a:lnTo>
                  <a:lnTo>
                    <a:pt x="3894357" y="2868255"/>
                  </a:lnTo>
                  <a:close/>
                  <a:moveTo>
                    <a:pt x="3860652" y="2859096"/>
                  </a:moveTo>
                  <a:cubicBezTo>
                    <a:pt x="3860286" y="2859462"/>
                    <a:pt x="3860286" y="2860195"/>
                    <a:pt x="3860286" y="2860561"/>
                  </a:cubicBezTo>
                  <a:lnTo>
                    <a:pt x="3716674" y="2855799"/>
                  </a:lnTo>
                  <a:lnTo>
                    <a:pt x="3828779" y="2715118"/>
                  </a:lnTo>
                  <a:lnTo>
                    <a:pt x="3862118" y="2858363"/>
                  </a:lnTo>
                  <a:cubicBezTo>
                    <a:pt x="3861751" y="2859096"/>
                    <a:pt x="3861018" y="2859096"/>
                    <a:pt x="3860652" y="2859096"/>
                  </a:cubicBezTo>
                  <a:lnTo>
                    <a:pt x="3860652" y="2859096"/>
                  </a:lnTo>
                  <a:close/>
                  <a:moveTo>
                    <a:pt x="3769430" y="2494206"/>
                  </a:moveTo>
                  <a:lnTo>
                    <a:pt x="3700921" y="2442916"/>
                  </a:lnTo>
                  <a:lnTo>
                    <a:pt x="3702753" y="2442183"/>
                  </a:lnTo>
                  <a:lnTo>
                    <a:pt x="3801669" y="2502266"/>
                  </a:lnTo>
                  <a:lnTo>
                    <a:pt x="3769430" y="2494206"/>
                  </a:lnTo>
                  <a:close/>
                  <a:moveTo>
                    <a:pt x="3695792" y="2430094"/>
                  </a:moveTo>
                  <a:lnTo>
                    <a:pt x="3706783" y="2433391"/>
                  </a:lnTo>
                  <a:lnTo>
                    <a:pt x="3703486" y="2434490"/>
                  </a:lnTo>
                  <a:lnTo>
                    <a:pt x="3695792" y="2430094"/>
                  </a:lnTo>
                  <a:close/>
                  <a:moveTo>
                    <a:pt x="3749646" y="2424598"/>
                  </a:moveTo>
                  <a:lnTo>
                    <a:pt x="3778588" y="2448411"/>
                  </a:lnTo>
                  <a:lnTo>
                    <a:pt x="3727665" y="2432658"/>
                  </a:lnTo>
                  <a:lnTo>
                    <a:pt x="3749646" y="2424598"/>
                  </a:lnTo>
                  <a:close/>
                  <a:moveTo>
                    <a:pt x="3733160" y="2402251"/>
                  </a:moveTo>
                  <a:lnTo>
                    <a:pt x="3786648" y="2404083"/>
                  </a:lnTo>
                  <a:lnTo>
                    <a:pt x="3751478" y="2417271"/>
                  </a:lnTo>
                  <a:lnTo>
                    <a:pt x="3733160" y="2402251"/>
                  </a:lnTo>
                  <a:close/>
                  <a:moveTo>
                    <a:pt x="3701654" y="2394191"/>
                  </a:moveTo>
                  <a:lnTo>
                    <a:pt x="3710446" y="2392359"/>
                  </a:lnTo>
                  <a:lnTo>
                    <a:pt x="3713377" y="2394557"/>
                  </a:lnTo>
                  <a:lnTo>
                    <a:pt x="3701654" y="2394191"/>
                  </a:lnTo>
                  <a:close/>
                  <a:moveTo>
                    <a:pt x="3710813" y="2383933"/>
                  </a:moveTo>
                  <a:lnTo>
                    <a:pt x="3792143" y="2357555"/>
                  </a:lnTo>
                  <a:lnTo>
                    <a:pt x="3825115" y="2360486"/>
                  </a:lnTo>
                  <a:lnTo>
                    <a:pt x="3712278" y="2385032"/>
                  </a:lnTo>
                  <a:lnTo>
                    <a:pt x="3710813" y="2383933"/>
                  </a:lnTo>
                  <a:close/>
                  <a:moveTo>
                    <a:pt x="3920368" y="2167783"/>
                  </a:moveTo>
                  <a:lnTo>
                    <a:pt x="3860286" y="1998160"/>
                  </a:lnTo>
                  <a:lnTo>
                    <a:pt x="3997669" y="2040658"/>
                  </a:lnTo>
                  <a:cubicBezTo>
                    <a:pt x="3997669" y="2041757"/>
                    <a:pt x="3998035" y="2042489"/>
                    <a:pt x="3998768" y="2043222"/>
                  </a:cubicBezTo>
                  <a:cubicBezTo>
                    <a:pt x="3991807" y="2054213"/>
                    <a:pt x="3975688" y="2079858"/>
                    <a:pt x="3959568" y="2105503"/>
                  </a:cubicBezTo>
                  <a:lnTo>
                    <a:pt x="3920368" y="2167783"/>
                  </a:lnTo>
                  <a:close/>
                  <a:moveTo>
                    <a:pt x="4118200" y="2050549"/>
                  </a:moveTo>
                  <a:lnTo>
                    <a:pt x="4132121" y="2077293"/>
                  </a:lnTo>
                  <a:lnTo>
                    <a:pt x="4032106" y="2044321"/>
                  </a:lnTo>
                  <a:lnTo>
                    <a:pt x="4118200" y="2050549"/>
                  </a:lnTo>
                  <a:close/>
                  <a:moveTo>
                    <a:pt x="4108675" y="2017578"/>
                  </a:moveTo>
                  <a:lnTo>
                    <a:pt x="4080832" y="1964822"/>
                  </a:lnTo>
                  <a:lnTo>
                    <a:pt x="4150805" y="2008419"/>
                  </a:lnTo>
                  <a:lnTo>
                    <a:pt x="4220047" y="2051282"/>
                  </a:lnTo>
                  <a:lnTo>
                    <a:pt x="4122230" y="2044321"/>
                  </a:lnTo>
                  <a:lnTo>
                    <a:pt x="4108675" y="2017578"/>
                  </a:lnTo>
                  <a:close/>
                  <a:moveTo>
                    <a:pt x="4229206" y="2049084"/>
                  </a:moveTo>
                  <a:lnTo>
                    <a:pt x="4079366" y="1956030"/>
                  </a:lnTo>
                  <a:lnTo>
                    <a:pt x="4255950" y="1877996"/>
                  </a:lnTo>
                  <a:lnTo>
                    <a:pt x="4231404" y="2047618"/>
                  </a:lnTo>
                  <a:cubicBezTo>
                    <a:pt x="4230671" y="2047985"/>
                    <a:pt x="4229938" y="2048351"/>
                    <a:pt x="4229206" y="2049084"/>
                  </a:cubicBezTo>
                  <a:lnTo>
                    <a:pt x="4229206" y="2049084"/>
                  </a:lnTo>
                  <a:close/>
                  <a:moveTo>
                    <a:pt x="4210522" y="1766258"/>
                  </a:moveTo>
                  <a:cubicBezTo>
                    <a:pt x="4211254" y="1765525"/>
                    <a:pt x="4211620" y="1765159"/>
                    <a:pt x="4212353" y="1764426"/>
                  </a:cubicBezTo>
                  <a:cubicBezTo>
                    <a:pt x="4212353" y="1764426"/>
                    <a:pt x="4212353" y="1764059"/>
                    <a:pt x="4212353" y="1763693"/>
                  </a:cubicBezTo>
                  <a:cubicBezTo>
                    <a:pt x="4221512" y="1763327"/>
                    <a:pt x="4237265" y="1762594"/>
                    <a:pt x="4253019" y="1761861"/>
                  </a:cubicBezTo>
                  <a:lnTo>
                    <a:pt x="4296981" y="1759663"/>
                  </a:lnTo>
                  <a:lnTo>
                    <a:pt x="4259980" y="1863708"/>
                  </a:lnTo>
                  <a:lnTo>
                    <a:pt x="4210522" y="1766258"/>
                  </a:lnTo>
                  <a:close/>
                </a:path>
              </a:pathLst>
            </a:custGeom>
            <a:grpFill/>
            <a:ln w="3661"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D9DCA48C-B586-B848-B9DB-3C5E50E88985}"/>
                </a:ext>
              </a:extLst>
            </p:cNvPr>
            <p:cNvSpPr/>
            <p:nvPr/>
          </p:nvSpPr>
          <p:spPr>
            <a:xfrm>
              <a:off x="1839644" y="-793035"/>
              <a:ext cx="8176660" cy="8173795"/>
            </a:xfrm>
            <a:custGeom>
              <a:avLst/>
              <a:gdLst>
                <a:gd name="connsiteX0" fmla="*/ 1950980 w 8176660"/>
                <a:gd name="connsiteY0" fmla="*/ 2320535 h 8173795"/>
                <a:gd name="connsiteX1" fmla="*/ 1950980 w 8176660"/>
                <a:gd name="connsiteY1" fmla="*/ 2320535 h 8173795"/>
                <a:gd name="connsiteX2" fmla="*/ 1950980 w 8176660"/>
                <a:gd name="connsiteY2" fmla="*/ 2320535 h 8173795"/>
                <a:gd name="connsiteX3" fmla="*/ 1950980 w 8176660"/>
                <a:gd name="connsiteY3" fmla="*/ 2320535 h 8173795"/>
                <a:gd name="connsiteX4" fmla="*/ 1950980 w 8176660"/>
                <a:gd name="connsiteY4" fmla="*/ 2322367 h 8173795"/>
                <a:gd name="connsiteX5" fmla="*/ 1952079 w 8176660"/>
                <a:gd name="connsiteY5" fmla="*/ 2322367 h 8173795"/>
                <a:gd name="connsiteX6" fmla="*/ 2101552 w 8176660"/>
                <a:gd name="connsiteY6" fmla="*/ 2423481 h 8173795"/>
                <a:gd name="connsiteX7" fmla="*/ 2250659 w 8176660"/>
                <a:gd name="connsiteY7" fmla="*/ 2523496 h 8173795"/>
                <a:gd name="connsiteX8" fmla="*/ 2250659 w 8176660"/>
                <a:gd name="connsiteY8" fmla="*/ 2524961 h 8173795"/>
                <a:gd name="connsiteX9" fmla="*/ 2254322 w 8176660"/>
                <a:gd name="connsiteY9" fmla="*/ 2524595 h 8173795"/>
                <a:gd name="connsiteX10" fmla="*/ 2441530 w 8176660"/>
                <a:gd name="connsiteY10" fmla="*/ 2554636 h 8173795"/>
                <a:gd name="connsiteX11" fmla="*/ 2619945 w 8176660"/>
                <a:gd name="connsiteY11" fmla="*/ 2582846 h 8173795"/>
                <a:gd name="connsiteX12" fmla="*/ 2623609 w 8176660"/>
                <a:gd name="connsiteY12" fmla="*/ 2591272 h 8173795"/>
                <a:gd name="connsiteX13" fmla="*/ 2638996 w 8176660"/>
                <a:gd name="connsiteY13" fmla="*/ 2590539 h 8173795"/>
                <a:gd name="connsiteX14" fmla="*/ 2641926 w 8176660"/>
                <a:gd name="connsiteY14" fmla="*/ 2582479 h 8173795"/>
                <a:gd name="connsiteX15" fmla="*/ 2794330 w 8176660"/>
                <a:gd name="connsiteY15" fmla="*/ 2554636 h 8173795"/>
                <a:gd name="connsiteX16" fmla="*/ 2951863 w 8176660"/>
                <a:gd name="connsiteY16" fmla="*/ 2525328 h 8173795"/>
                <a:gd name="connsiteX17" fmla="*/ 2952962 w 8176660"/>
                <a:gd name="connsiteY17" fmla="*/ 2527526 h 8173795"/>
                <a:gd name="connsiteX18" fmla="*/ 2961755 w 8176660"/>
                <a:gd name="connsiteY18" fmla="*/ 2526793 h 8173795"/>
                <a:gd name="connsiteX19" fmla="*/ 2961755 w 8176660"/>
                <a:gd name="connsiteY19" fmla="*/ 2526793 h 8173795"/>
                <a:gd name="connsiteX20" fmla="*/ 2961022 w 8176660"/>
                <a:gd name="connsiteY20" fmla="*/ 2517634 h 8173795"/>
                <a:gd name="connsiteX21" fmla="*/ 2961022 w 8176660"/>
                <a:gd name="connsiteY21" fmla="*/ 2517634 h 8173795"/>
                <a:gd name="connsiteX22" fmla="*/ 2957359 w 8176660"/>
                <a:gd name="connsiteY22" fmla="*/ 2516535 h 8173795"/>
                <a:gd name="connsiteX23" fmla="*/ 2936110 w 8176660"/>
                <a:gd name="connsiteY23" fmla="*/ 2431175 h 8173795"/>
                <a:gd name="connsiteX24" fmla="*/ 2914861 w 8176660"/>
                <a:gd name="connsiteY24" fmla="*/ 2346913 h 8173795"/>
                <a:gd name="connsiteX25" fmla="*/ 2917426 w 8176660"/>
                <a:gd name="connsiteY25" fmla="*/ 2345814 h 8173795"/>
                <a:gd name="connsiteX26" fmla="*/ 2919257 w 8176660"/>
                <a:gd name="connsiteY26" fmla="*/ 2339952 h 8173795"/>
                <a:gd name="connsiteX27" fmla="*/ 2916327 w 8176660"/>
                <a:gd name="connsiteY27" fmla="*/ 2334457 h 8173795"/>
                <a:gd name="connsiteX28" fmla="*/ 2913396 w 8176660"/>
                <a:gd name="connsiteY28" fmla="*/ 2333724 h 8173795"/>
                <a:gd name="connsiteX29" fmla="*/ 2927684 w 8176660"/>
                <a:gd name="connsiteY29" fmla="*/ 2141754 h 8173795"/>
                <a:gd name="connsiteX30" fmla="*/ 2941972 w 8176660"/>
                <a:gd name="connsiteY30" fmla="*/ 1944655 h 8173795"/>
                <a:gd name="connsiteX31" fmla="*/ 2942338 w 8176660"/>
                <a:gd name="connsiteY31" fmla="*/ 1944655 h 8173795"/>
                <a:gd name="connsiteX32" fmla="*/ 2941972 w 8176660"/>
                <a:gd name="connsiteY32" fmla="*/ 1940991 h 8173795"/>
                <a:gd name="connsiteX33" fmla="*/ 2941972 w 8176660"/>
                <a:gd name="connsiteY33" fmla="*/ 1940991 h 8173795"/>
                <a:gd name="connsiteX34" fmla="*/ 2940873 w 8176660"/>
                <a:gd name="connsiteY34" fmla="*/ 1940991 h 8173795"/>
                <a:gd name="connsiteX35" fmla="*/ 2802024 w 8176660"/>
                <a:gd name="connsiteY35" fmla="*/ 1832916 h 8173795"/>
                <a:gd name="connsiteX36" fmla="*/ 2669403 w 8176660"/>
                <a:gd name="connsiteY36" fmla="*/ 1730336 h 8173795"/>
                <a:gd name="connsiteX37" fmla="*/ 2667571 w 8176660"/>
                <a:gd name="connsiteY37" fmla="*/ 1718247 h 8173795"/>
                <a:gd name="connsiteX38" fmla="*/ 2656214 w 8176660"/>
                <a:gd name="connsiteY38" fmla="*/ 1717880 h 8173795"/>
                <a:gd name="connsiteX39" fmla="*/ 2567190 w 8176660"/>
                <a:gd name="connsiteY39" fmla="*/ 1616400 h 8173795"/>
                <a:gd name="connsiteX40" fmla="*/ 2477799 w 8176660"/>
                <a:gd name="connsiteY40" fmla="*/ 1515652 h 8173795"/>
                <a:gd name="connsiteX41" fmla="*/ 2476700 w 8176660"/>
                <a:gd name="connsiteY41" fmla="*/ 1501731 h 8173795"/>
                <a:gd name="connsiteX42" fmla="*/ 2462412 w 8176660"/>
                <a:gd name="connsiteY42" fmla="*/ 1502830 h 8173795"/>
                <a:gd name="connsiteX43" fmla="*/ 2463145 w 8176660"/>
                <a:gd name="connsiteY43" fmla="*/ 1516385 h 8173795"/>
                <a:gd name="connsiteX44" fmla="*/ 2390240 w 8176660"/>
                <a:gd name="connsiteY44" fmla="*/ 1625559 h 8173795"/>
                <a:gd name="connsiteX45" fmla="*/ 2316969 w 8176660"/>
                <a:gd name="connsiteY45" fmla="*/ 1736198 h 8173795"/>
                <a:gd name="connsiteX46" fmla="*/ 2305246 w 8176660"/>
                <a:gd name="connsiteY46" fmla="*/ 1740228 h 8173795"/>
                <a:gd name="connsiteX47" fmla="*/ 2307078 w 8176660"/>
                <a:gd name="connsiteY47" fmla="*/ 1750486 h 8173795"/>
                <a:gd name="connsiteX48" fmla="*/ 2240035 w 8176660"/>
                <a:gd name="connsiteY48" fmla="*/ 1847204 h 8173795"/>
                <a:gd name="connsiteX49" fmla="*/ 2172625 w 8176660"/>
                <a:gd name="connsiteY49" fmla="*/ 1945021 h 8173795"/>
                <a:gd name="connsiteX50" fmla="*/ 2161634 w 8176660"/>
                <a:gd name="connsiteY50" fmla="*/ 1948318 h 8173795"/>
                <a:gd name="connsiteX51" fmla="*/ 2163466 w 8176660"/>
                <a:gd name="connsiteY51" fmla="*/ 1958210 h 8173795"/>
                <a:gd name="connsiteX52" fmla="*/ 2102285 w 8176660"/>
                <a:gd name="connsiteY52" fmla="*/ 2042105 h 8173795"/>
                <a:gd name="connsiteX53" fmla="*/ 2037074 w 8176660"/>
                <a:gd name="connsiteY53" fmla="*/ 2132595 h 8173795"/>
                <a:gd name="connsiteX54" fmla="*/ 2036341 w 8176660"/>
                <a:gd name="connsiteY54" fmla="*/ 2132595 h 8173795"/>
                <a:gd name="connsiteX55" fmla="*/ 2036341 w 8176660"/>
                <a:gd name="connsiteY55" fmla="*/ 2133328 h 8173795"/>
                <a:gd name="connsiteX56" fmla="*/ 1993477 w 8176660"/>
                <a:gd name="connsiteY56" fmla="*/ 2226382 h 8173795"/>
                <a:gd name="connsiteX57" fmla="*/ 1951346 w 8176660"/>
                <a:gd name="connsiteY57" fmla="*/ 2318703 h 8173795"/>
                <a:gd name="connsiteX58" fmla="*/ 1950614 w 8176660"/>
                <a:gd name="connsiteY58" fmla="*/ 2318703 h 8173795"/>
                <a:gd name="connsiteX59" fmla="*/ 1950980 w 8176660"/>
                <a:gd name="connsiteY59" fmla="*/ 2320535 h 8173795"/>
                <a:gd name="connsiteX60" fmla="*/ 2466442 w 8176660"/>
                <a:gd name="connsiteY60" fmla="*/ 1518217 h 8173795"/>
                <a:gd name="connsiteX61" fmla="*/ 2475235 w 8176660"/>
                <a:gd name="connsiteY61" fmla="*/ 1517850 h 8173795"/>
                <a:gd name="connsiteX62" fmla="*/ 2564259 w 8176660"/>
                <a:gd name="connsiteY62" fmla="*/ 1618964 h 8173795"/>
                <a:gd name="connsiteX63" fmla="*/ 2653284 w 8176660"/>
                <a:gd name="connsiteY63" fmla="*/ 1719712 h 8173795"/>
                <a:gd name="connsiteX64" fmla="*/ 2651452 w 8176660"/>
                <a:gd name="connsiteY64" fmla="*/ 1724841 h 8173795"/>
                <a:gd name="connsiteX65" fmla="*/ 2487325 w 8176660"/>
                <a:gd name="connsiteY65" fmla="*/ 1733267 h 8173795"/>
                <a:gd name="connsiteX66" fmla="*/ 2322465 w 8176660"/>
                <a:gd name="connsiteY66" fmla="*/ 1742060 h 8173795"/>
                <a:gd name="connsiteX67" fmla="*/ 2320266 w 8176660"/>
                <a:gd name="connsiteY67" fmla="*/ 1737664 h 8173795"/>
                <a:gd name="connsiteX68" fmla="*/ 2393537 w 8176660"/>
                <a:gd name="connsiteY68" fmla="*/ 1627757 h 8173795"/>
                <a:gd name="connsiteX69" fmla="*/ 2466442 w 8176660"/>
                <a:gd name="connsiteY69" fmla="*/ 1518217 h 8173795"/>
                <a:gd name="connsiteX70" fmla="*/ 2939041 w 8176660"/>
                <a:gd name="connsiteY70" fmla="*/ 1944288 h 8173795"/>
                <a:gd name="connsiteX71" fmla="*/ 2924387 w 8176660"/>
                <a:gd name="connsiteY71" fmla="*/ 2142120 h 8173795"/>
                <a:gd name="connsiteX72" fmla="*/ 2912663 w 8176660"/>
                <a:gd name="connsiteY72" fmla="*/ 2305148 h 8173795"/>
                <a:gd name="connsiteX73" fmla="*/ 2909000 w 8176660"/>
                <a:gd name="connsiteY73" fmla="*/ 2149447 h 8173795"/>
                <a:gd name="connsiteX74" fmla="*/ 2904237 w 8176660"/>
                <a:gd name="connsiteY74" fmla="*/ 1964071 h 8173795"/>
                <a:gd name="connsiteX75" fmla="*/ 2907901 w 8176660"/>
                <a:gd name="connsiteY75" fmla="*/ 1962240 h 8173795"/>
                <a:gd name="connsiteX76" fmla="*/ 2907168 w 8176660"/>
                <a:gd name="connsiteY76" fmla="*/ 1951982 h 8173795"/>
                <a:gd name="connsiteX77" fmla="*/ 2907168 w 8176660"/>
                <a:gd name="connsiteY77" fmla="*/ 1951982 h 8173795"/>
                <a:gd name="connsiteX78" fmla="*/ 2898742 w 8176660"/>
                <a:gd name="connsiteY78" fmla="*/ 1951982 h 8173795"/>
                <a:gd name="connsiteX79" fmla="*/ 2783340 w 8176660"/>
                <a:gd name="connsiteY79" fmla="*/ 1840610 h 8173795"/>
                <a:gd name="connsiteX80" fmla="*/ 2686988 w 8176660"/>
                <a:gd name="connsiteY80" fmla="*/ 1748288 h 8173795"/>
                <a:gd name="connsiteX81" fmla="*/ 2800192 w 8176660"/>
                <a:gd name="connsiteY81" fmla="*/ 1836213 h 8173795"/>
                <a:gd name="connsiteX82" fmla="*/ 2939041 w 8176660"/>
                <a:gd name="connsiteY82" fmla="*/ 1944288 h 8173795"/>
                <a:gd name="connsiteX83" fmla="*/ 2939041 w 8176660"/>
                <a:gd name="connsiteY83" fmla="*/ 1944288 h 8173795"/>
                <a:gd name="connsiteX84" fmla="*/ 2170061 w 8176660"/>
                <a:gd name="connsiteY84" fmla="*/ 1961507 h 8173795"/>
                <a:gd name="connsiteX85" fmla="*/ 2176655 w 8176660"/>
                <a:gd name="connsiteY85" fmla="*/ 1958576 h 8173795"/>
                <a:gd name="connsiteX86" fmla="*/ 2177754 w 8176660"/>
                <a:gd name="connsiteY86" fmla="*/ 1955279 h 8173795"/>
                <a:gd name="connsiteX87" fmla="*/ 2294988 w 8176660"/>
                <a:gd name="connsiteY87" fmla="*/ 1963705 h 8173795"/>
                <a:gd name="connsiteX88" fmla="*/ 2407093 w 8176660"/>
                <a:gd name="connsiteY88" fmla="*/ 1971398 h 8173795"/>
                <a:gd name="connsiteX89" fmla="*/ 2407093 w 8176660"/>
                <a:gd name="connsiteY89" fmla="*/ 1971765 h 8173795"/>
                <a:gd name="connsiteX90" fmla="*/ 2407825 w 8176660"/>
                <a:gd name="connsiteY90" fmla="*/ 1974695 h 8173795"/>
                <a:gd name="connsiteX91" fmla="*/ 2251392 w 8176660"/>
                <a:gd name="connsiteY91" fmla="*/ 2053096 h 8173795"/>
                <a:gd name="connsiteX92" fmla="*/ 2087997 w 8176660"/>
                <a:gd name="connsiteY92" fmla="*/ 2135526 h 8173795"/>
                <a:gd name="connsiteX93" fmla="*/ 2129029 w 8176660"/>
                <a:gd name="connsiteY93" fmla="*/ 2046868 h 8173795"/>
                <a:gd name="connsiteX94" fmla="*/ 2168229 w 8176660"/>
                <a:gd name="connsiteY94" fmla="*/ 1960774 h 8173795"/>
                <a:gd name="connsiteX95" fmla="*/ 2170061 w 8176660"/>
                <a:gd name="connsiteY95" fmla="*/ 1961507 h 8173795"/>
                <a:gd name="connsiteX96" fmla="*/ 2320999 w 8176660"/>
                <a:gd name="connsiteY96" fmla="*/ 1750486 h 8173795"/>
                <a:gd name="connsiteX97" fmla="*/ 2322465 w 8176660"/>
                <a:gd name="connsiteY97" fmla="*/ 1745723 h 8173795"/>
                <a:gd name="connsiteX98" fmla="*/ 2487325 w 8176660"/>
                <a:gd name="connsiteY98" fmla="*/ 1737297 h 8173795"/>
                <a:gd name="connsiteX99" fmla="*/ 2651452 w 8176660"/>
                <a:gd name="connsiteY99" fmla="*/ 1728505 h 8173795"/>
                <a:gd name="connsiteX100" fmla="*/ 2653284 w 8176660"/>
                <a:gd name="connsiteY100" fmla="*/ 1731802 h 8173795"/>
                <a:gd name="connsiteX101" fmla="*/ 2538981 w 8176660"/>
                <a:gd name="connsiteY101" fmla="*/ 1846838 h 8173795"/>
                <a:gd name="connsiteX102" fmla="*/ 2427608 w 8176660"/>
                <a:gd name="connsiteY102" fmla="*/ 1960041 h 8173795"/>
                <a:gd name="connsiteX103" fmla="*/ 2415885 w 8176660"/>
                <a:gd name="connsiteY103" fmla="*/ 1958210 h 8173795"/>
                <a:gd name="connsiteX104" fmla="*/ 2368625 w 8176660"/>
                <a:gd name="connsiteY104" fmla="*/ 1856363 h 8173795"/>
                <a:gd name="connsiteX105" fmla="*/ 2319167 w 8176660"/>
                <a:gd name="connsiteY105" fmla="*/ 1751219 h 8173795"/>
                <a:gd name="connsiteX106" fmla="*/ 2320999 w 8176660"/>
                <a:gd name="connsiteY106" fmla="*/ 1750486 h 8173795"/>
                <a:gd name="connsiteX107" fmla="*/ 2320999 w 8176660"/>
                <a:gd name="connsiteY107" fmla="*/ 1750486 h 8173795"/>
                <a:gd name="connsiteX108" fmla="*/ 2896910 w 8176660"/>
                <a:gd name="connsiteY108" fmla="*/ 1963339 h 8173795"/>
                <a:gd name="connsiteX109" fmla="*/ 2900207 w 8176660"/>
                <a:gd name="connsiteY109" fmla="*/ 1964438 h 8173795"/>
                <a:gd name="connsiteX110" fmla="*/ 2904603 w 8176660"/>
                <a:gd name="connsiteY110" fmla="*/ 2149447 h 8173795"/>
                <a:gd name="connsiteX111" fmla="*/ 2909000 w 8176660"/>
                <a:gd name="connsiteY111" fmla="*/ 2322367 h 8173795"/>
                <a:gd name="connsiteX112" fmla="*/ 2874196 w 8176660"/>
                <a:gd name="connsiteY112" fmla="*/ 2161171 h 8173795"/>
                <a:gd name="connsiteX113" fmla="*/ 2834996 w 8176660"/>
                <a:gd name="connsiteY113" fmla="*/ 1982389 h 8173795"/>
                <a:gd name="connsiteX114" fmla="*/ 2834996 w 8176660"/>
                <a:gd name="connsiteY114" fmla="*/ 1980557 h 8173795"/>
                <a:gd name="connsiteX115" fmla="*/ 2834263 w 8176660"/>
                <a:gd name="connsiteY115" fmla="*/ 1980557 h 8173795"/>
                <a:gd name="connsiteX116" fmla="*/ 2748902 w 8176660"/>
                <a:gd name="connsiteY116" fmla="*/ 1853432 h 8173795"/>
                <a:gd name="connsiteX117" fmla="*/ 2671968 w 8176660"/>
                <a:gd name="connsiteY117" fmla="*/ 1739129 h 8173795"/>
                <a:gd name="connsiteX118" fmla="*/ 2780042 w 8176660"/>
                <a:gd name="connsiteY118" fmla="*/ 1843540 h 8173795"/>
                <a:gd name="connsiteX119" fmla="*/ 2895811 w 8176660"/>
                <a:gd name="connsiteY119" fmla="*/ 1954546 h 8173795"/>
                <a:gd name="connsiteX120" fmla="*/ 2894712 w 8176660"/>
                <a:gd name="connsiteY120" fmla="*/ 1958576 h 8173795"/>
                <a:gd name="connsiteX121" fmla="*/ 2896910 w 8176660"/>
                <a:gd name="connsiteY121" fmla="*/ 1963339 h 8173795"/>
                <a:gd name="connsiteX122" fmla="*/ 2769784 w 8176660"/>
                <a:gd name="connsiteY122" fmla="*/ 2460849 h 8173795"/>
                <a:gd name="connsiteX123" fmla="*/ 2725822 w 8176660"/>
                <a:gd name="connsiteY123" fmla="*/ 2498950 h 8173795"/>
                <a:gd name="connsiteX124" fmla="*/ 2686622 w 8176660"/>
                <a:gd name="connsiteY124" fmla="*/ 2495287 h 8173795"/>
                <a:gd name="connsiteX125" fmla="*/ 2727654 w 8176660"/>
                <a:gd name="connsiteY125" fmla="*/ 2427511 h 8173795"/>
                <a:gd name="connsiteX126" fmla="*/ 2730218 w 8176660"/>
                <a:gd name="connsiteY126" fmla="*/ 2428610 h 8173795"/>
                <a:gd name="connsiteX127" fmla="*/ 2736813 w 8176660"/>
                <a:gd name="connsiteY127" fmla="*/ 2425679 h 8173795"/>
                <a:gd name="connsiteX128" fmla="*/ 2737179 w 8176660"/>
                <a:gd name="connsiteY128" fmla="*/ 2424946 h 8173795"/>
                <a:gd name="connsiteX129" fmla="*/ 2785904 w 8176660"/>
                <a:gd name="connsiteY129" fmla="*/ 2447294 h 8173795"/>
                <a:gd name="connsiteX130" fmla="*/ 2769784 w 8176660"/>
                <a:gd name="connsiteY130" fmla="*/ 2460849 h 8173795"/>
                <a:gd name="connsiteX131" fmla="*/ 2655482 w 8176660"/>
                <a:gd name="connsiteY131" fmla="*/ 1734366 h 8173795"/>
                <a:gd name="connsiteX132" fmla="*/ 2660977 w 8176660"/>
                <a:gd name="connsiteY132" fmla="*/ 1736565 h 8173795"/>
                <a:gd name="connsiteX133" fmla="*/ 2665007 w 8176660"/>
                <a:gd name="connsiteY133" fmla="*/ 1735832 h 8173795"/>
                <a:gd name="connsiteX134" fmla="*/ 2745605 w 8176660"/>
                <a:gd name="connsiteY134" fmla="*/ 1855996 h 8173795"/>
                <a:gd name="connsiteX135" fmla="*/ 2830233 w 8176660"/>
                <a:gd name="connsiteY135" fmla="*/ 1981290 h 8173795"/>
                <a:gd name="connsiteX136" fmla="*/ 2626540 w 8176660"/>
                <a:gd name="connsiteY136" fmla="*/ 1975062 h 8173795"/>
                <a:gd name="connsiteX137" fmla="*/ 2432738 w 8176660"/>
                <a:gd name="connsiteY137" fmla="*/ 1969567 h 8173795"/>
                <a:gd name="connsiteX138" fmla="*/ 2429807 w 8176660"/>
                <a:gd name="connsiteY138" fmla="*/ 1962972 h 8173795"/>
                <a:gd name="connsiteX139" fmla="*/ 2541545 w 8176660"/>
                <a:gd name="connsiteY139" fmla="*/ 1850135 h 8173795"/>
                <a:gd name="connsiteX140" fmla="*/ 2655482 w 8176660"/>
                <a:gd name="connsiteY140" fmla="*/ 1734366 h 8173795"/>
                <a:gd name="connsiteX141" fmla="*/ 2424678 w 8176660"/>
                <a:gd name="connsiteY141" fmla="*/ 2376221 h 8173795"/>
                <a:gd name="connsiteX142" fmla="*/ 2548872 w 8176660"/>
                <a:gd name="connsiteY142" fmla="*/ 2394539 h 8173795"/>
                <a:gd name="connsiteX143" fmla="*/ 2713366 w 8176660"/>
                <a:gd name="connsiteY143" fmla="*/ 2418718 h 8173795"/>
                <a:gd name="connsiteX144" fmla="*/ 2563160 w 8176660"/>
                <a:gd name="connsiteY144" fmla="*/ 2479534 h 8173795"/>
                <a:gd name="connsiteX145" fmla="*/ 2561695 w 8176660"/>
                <a:gd name="connsiteY145" fmla="*/ 2476602 h 8173795"/>
                <a:gd name="connsiteX146" fmla="*/ 2548506 w 8176660"/>
                <a:gd name="connsiteY146" fmla="*/ 2476969 h 8173795"/>
                <a:gd name="connsiteX147" fmla="*/ 2485493 w 8176660"/>
                <a:gd name="connsiteY147" fmla="*/ 2426045 h 8173795"/>
                <a:gd name="connsiteX148" fmla="*/ 2423945 w 8176660"/>
                <a:gd name="connsiteY148" fmla="*/ 2376954 h 8173795"/>
                <a:gd name="connsiteX149" fmla="*/ 2424678 w 8176660"/>
                <a:gd name="connsiteY149" fmla="*/ 2376221 h 8173795"/>
                <a:gd name="connsiteX150" fmla="*/ 2424678 w 8176660"/>
                <a:gd name="connsiteY150" fmla="*/ 2376221 h 8173795"/>
                <a:gd name="connsiteX151" fmla="*/ 2721426 w 8176660"/>
                <a:gd name="connsiteY151" fmla="*/ 2419817 h 8173795"/>
                <a:gd name="connsiteX152" fmla="*/ 2721792 w 8176660"/>
                <a:gd name="connsiteY152" fmla="*/ 2419817 h 8173795"/>
                <a:gd name="connsiteX153" fmla="*/ 2721792 w 8176660"/>
                <a:gd name="connsiteY153" fmla="*/ 2420184 h 8173795"/>
                <a:gd name="connsiteX154" fmla="*/ 2722158 w 8176660"/>
                <a:gd name="connsiteY154" fmla="*/ 2420550 h 8173795"/>
                <a:gd name="connsiteX155" fmla="*/ 2691751 w 8176660"/>
                <a:gd name="connsiteY155" fmla="*/ 2431541 h 8173795"/>
                <a:gd name="connsiteX156" fmla="*/ 2721426 w 8176660"/>
                <a:gd name="connsiteY156" fmla="*/ 2419817 h 8173795"/>
                <a:gd name="connsiteX157" fmla="*/ 2412588 w 8176660"/>
                <a:gd name="connsiteY157" fmla="*/ 2359369 h 8173795"/>
                <a:gd name="connsiteX158" fmla="*/ 2405627 w 8176660"/>
                <a:gd name="connsiteY158" fmla="*/ 2363032 h 8173795"/>
                <a:gd name="connsiteX159" fmla="*/ 2373388 w 8176660"/>
                <a:gd name="connsiteY159" fmla="*/ 2340318 h 8173795"/>
                <a:gd name="connsiteX160" fmla="*/ 2396102 w 8176660"/>
                <a:gd name="connsiteY160" fmla="*/ 2168864 h 8173795"/>
                <a:gd name="connsiteX161" fmla="*/ 2418083 w 8176660"/>
                <a:gd name="connsiteY161" fmla="*/ 2001073 h 8173795"/>
                <a:gd name="connsiteX162" fmla="*/ 2415152 w 8176660"/>
                <a:gd name="connsiteY162" fmla="*/ 2171062 h 8173795"/>
                <a:gd name="connsiteX163" fmla="*/ 2412588 w 8176660"/>
                <a:gd name="connsiteY163" fmla="*/ 2359369 h 8173795"/>
                <a:gd name="connsiteX164" fmla="*/ 2403429 w 8176660"/>
                <a:gd name="connsiteY164" fmla="*/ 2365597 h 8173795"/>
                <a:gd name="connsiteX165" fmla="*/ 2402330 w 8176660"/>
                <a:gd name="connsiteY165" fmla="*/ 2367795 h 8173795"/>
                <a:gd name="connsiteX166" fmla="*/ 2391339 w 8176660"/>
                <a:gd name="connsiteY166" fmla="*/ 2366330 h 8173795"/>
                <a:gd name="connsiteX167" fmla="*/ 2376685 w 8176660"/>
                <a:gd name="connsiteY167" fmla="*/ 2364864 h 8173795"/>
                <a:gd name="connsiteX168" fmla="*/ 2373754 w 8176660"/>
                <a:gd name="connsiteY168" fmla="*/ 2359002 h 8173795"/>
                <a:gd name="connsiteX169" fmla="*/ 2370823 w 8176660"/>
                <a:gd name="connsiteY169" fmla="*/ 2358270 h 8173795"/>
                <a:gd name="connsiteX170" fmla="*/ 2372655 w 8176660"/>
                <a:gd name="connsiteY170" fmla="*/ 2343982 h 8173795"/>
                <a:gd name="connsiteX171" fmla="*/ 2403429 w 8176660"/>
                <a:gd name="connsiteY171" fmla="*/ 2365597 h 8173795"/>
                <a:gd name="connsiteX172" fmla="*/ 2403429 w 8176660"/>
                <a:gd name="connsiteY172" fmla="*/ 2365597 h 8173795"/>
                <a:gd name="connsiteX173" fmla="*/ 2375952 w 8176660"/>
                <a:gd name="connsiteY173" fmla="*/ 2368894 h 8173795"/>
                <a:gd name="connsiteX174" fmla="*/ 2402330 w 8176660"/>
                <a:gd name="connsiteY174" fmla="*/ 2372924 h 8173795"/>
                <a:gd name="connsiteX175" fmla="*/ 2404528 w 8176660"/>
                <a:gd name="connsiteY175" fmla="*/ 2377320 h 8173795"/>
                <a:gd name="connsiteX176" fmla="*/ 2398300 w 8176660"/>
                <a:gd name="connsiteY176" fmla="*/ 2382816 h 8173795"/>
                <a:gd name="connsiteX177" fmla="*/ 2375952 w 8176660"/>
                <a:gd name="connsiteY177" fmla="*/ 2368894 h 8173795"/>
                <a:gd name="connsiteX178" fmla="*/ 2406726 w 8176660"/>
                <a:gd name="connsiteY178" fmla="*/ 2380251 h 8173795"/>
                <a:gd name="connsiteX179" fmla="*/ 2421381 w 8176660"/>
                <a:gd name="connsiteY179" fmla="*/ 2380251 h 8173795"/>
                <a:gd name="connsiteX180" fmla="*/ 2468274 w 8176660"/>
                <a:gd name="connsiteY180" fmla="*/ 2426778 h 8173795"/>
                <a:gd name="connsiteX181" fmla="*/ 2462779 w 8176660"/>
                <a:gd name="connsiteY181" fmla="*/ 2423481 h 8173795"/>
                <a:gd name="connsiteX182" fmla="*/ 2401597 w 8176660"/>
                <a:gd name="connsiteY182" fmla="*/ 2385014 h 8173795"/>
                <a:gd name="connsiteX183" fmla="*/ 2406726 w 8176660"/>
                <a:gd name="connsiteY183" fmla="*/ 2380251 h 8173795"/>
                <a:gd name="connsiteX184" fmla="*/ 2443728 w 8176660"/>
                <a:gd name="connsiteY184" fmla="*/ 2397104 h 8173795"/>
                <a:gd name="connsiteX185" fmla="*/ 2483661 w 8176660"/>
                <a:gd name="connsiteY185" fmla="*/ 2428976 h 8173795"/>
                <a:gd name="connsiteX186" fmla="*/ 2529455 w 8176660"/>
                <a:gd name="connsiteY186" fmla="*/ 2465246 h 8173795"/>
                <a:gd name="connsiteX187" fmla="*/ 2484760 w 8176660"/>
                <a:gd name="connsiteY187" fmla="*/ 2437036 h 8173795"/>
                <a:gd name="connsiteX188" fmla="*/ 2443728 w 8176660"/>
                <a:gd name="connsiteY188" fmla="*/ 2397104 h 8173795"/>
                <a:gd name="connsiteX189" fmla="*/ 2443728 w 8176660"/>
                <a:gd name="connsiteY189" fmla="*/ 2397104 h 8173795"/>
                <a:gd name="connsiteX190" fmla="*/ 2546674 w 8176660"/>
                <a:gd name="connsiteY190" fmla="*/ 2480633 h 8173795"/>
                <a:gd name="connsiteX191" fmla="*/ 2545575 w 8176660"/>
                <a:gd name="connsiteY191" fmla="*/ 2483563 h 8173795"/>
                <a:gd name="connsiteX192" fmla="*/ 2533485 w 8176660"/>
                <a:gd name="connsiteY192" fmla="*/ 2485029 h 8173795"/>
                <a:gd name="connsiteX193" fmla="*/ 2523594 w 8176660"/>
                <a:gd name="connsiteY193" fmla="*/ 2475503 h 8173795"/>
                <a:gd name="connsiteX194" fmla="*/ 2497216 w 8176660"/>
                <a:gd name="connsiteY194" fmla="*/ 2449859 h 8173795"/>
                <a:gd name="connsiteX195" fmla="*/ 2546674 w 8176660"/>
                <a:gd name="connsiteY195" fmla="*/ 2480633 h 8173795"/>
                <a:gd name="connsiteX196" fmla="*/ 2626540 w 8176660"/>
                <a:gd name="connsiteY196" fmla="*/ 2574053 h 8173795"/>
                <a:gd name="connsiteX197" fmla="*/ 2595033 w 8176660"/>
                <a:gd name="connsiteY197" fmla="*/ 2532655 h 8173795"/>
                <a:gd name="connsiteX198" fmla="*/ 2563160 w 8176660"/>
                <a:gd name="connsiteY198" fmla="*/ 2491257 h 8173795"/>
                <a:gd name="connsiteX199" fmla="*/ 2563526 w 8176660"/>
                <a:gd name="connsiteY199" fmla="*/ 2490890 h 8173795"/>
                <a:gd name="connsiteX200" fmla="*/ 2564992 w 8176660"/>
                <a:gd name="connsiteY200" fmla="*/ 2486861 h 8173795"/>
                <a:gd name="connsiteX201" fmla="*/ 2680394 w 8176660"/>
                <a:gd name="connsiteY201" fmla="*/ 2498218 h 8173795"/>
                <a:gd name="connsiteX202" fmla="*/ 2679295 w 8176660"/>
                <a:gd name="connsiteY202" fmla="*/ 2500416 h 8173795"/>
                <a:gd name="connsiteX203" fmla="*/ 2634966 w 8176660"/>
                <a:gd name="connsiteY203" fmla="*/ 2573687 h 8173795"/>
                <a:gd name="connsiteX204" fmla="*/ 2626540 w 8176660"/>
                <a:gd name="connsiteY204" fmla="*/ 2574053 h 8173795"/>
                <a:gd name="connsiteX205" fmla="*/ 2626540 w 8176660"/>
                <a:gd name="connsiteY205" fmla="*/ 2574053 h 8173795"/>
                <a:gd name="connsiteX206" fmla="*/ 2565724 w 8176660"/>
                <a:gd name="connsiteY206" fmla="*/ 2483563 h 8173795"/>
                <a:gd name="connsiteX207" fmla="*/ 2565724 w 8176660"/>
                <a:gd name="connsiteY207" fmla="*/ 2483563 h 8173795"/>
                <a:gd name="connsiteX208" fmla="*/ 2565358 w 8176660"/>
                <a:gd name="connsiteY208" fmla="*/ 2482831 h 8173795"/>
                <a:gd name="connsiteX209" fmla="*/ 2643758 w 8176660"/>
                <a:gd name="connsiteY209" fmla="*/ 2453889 h 8173795"/>
                <a:gd name="connsiteX210" fmla="*/ 2723624 w 8176660"/>
                <a:gd name="connsiteY210" fmla="*/ 2423847 h 8173795"/>
                <a:gd name="connsiteX211" fmla="*/ 2724723 w 8176660"/>
                <a:gd name="connsiteY211" fmla="*/ 2425679 h 8173795"/>
                <a:gd name="connsiteX212" fmla="*/ 2682225 w 8176660"/>
                <a:gd name="connsiteY212" fmla="*/ 2494554 h 8173795"/>
                <a:gd name="connsiteX213" fmla="*/ 2565724 w 8176660"/>
                <a:gd name="connsiteY213" fmla="*/ 2483563 h 8173795"/>
                <a:gd name="connsiteX214" fmla="*/ 2736446 w 8176660"/>
                <a:gd name="connsiteY214" fmla="*/ 2413590 h 8173795"/>
                <a:gd name="connsiteX215" fmla="*/ 2774181 w 8176660"/>
                <a:gd name="connsiteY215" fmla="*/ 2398203 h 8173795"/>
                <a:gd name="connsiteX216" fmla="*/ 2736813 w 8176660"/>
                <a:gd name="connsiteY216" fmla="*/ 2414322 h 8173795"/>
                <a:gd name="connsiteX217" fmla="*/ 2736446 w 8176660"/>
                <a:gd name="connsiteY217" fmla="*/ 2413590 h 8173795"/>
                <a:gd name="connsiteX218" fmla="*/ 2736446 w 8176660"/>
                <a:gd name="connsiteY218" fmla="*/ 2413590 h 8173795"/>
                <a:gd name="connsiteX219" fmla="*/ 2905336 w 8176660"/>
                <a:gd name="connsiteY219" fmla="*/ 2335922 h 8173795"/>
                <a:gd name="connsiteX220" fmla="*/ 2903870 w 8176660"/>
                <a:gd name="connsiteY220" fmla="*/ 2342150 h 8173795"/>
                <a:gd name="connsiteX221" fmla="*/ 2732783 w 8176660"/>
                <a:gd name="connsiteY221" fmla="*/ 2410659 h 8173795"/>
                <a:gd name="connsiteX222" fmla="*/ 2731683 w 8176660"/>
                <a:gd name="connsiteY222" fmla="*/ 2411025 h 8173795"/>
                <a:gd name="connsiteX223" fmla="*/ 2723624 w 8176660"/>
                <a:gd name="connsiteY223" fmla="*/ 2413590 h 8173795"/>
                <a:gd name="connsiteX224" fmla="*/ 2723257 w 8176660"/>
                <a:gd name="connsiteY224" fmla="*/ 2414689 h 8173795"/>
                <a:gd name="connsiteX225" fmla="*/ 2719960 w 8176660"/>
                <a:gd name="connsiteY225" fmla="*/ 2416154 h 8173795"/>
                <a:gd name="connsiteX226" fmla="*/ 2572319 w 8176660"/>
                <a:gd name="connsiteY226" fmla="*/ 2393440 h 8173795"/>
                <a:gd name="connsiteX227" fmla="*/ 2425777 w 8176660"/>
                <a:gd name="connsiteY227" fmla="*/ 2371092 h 8173795"/>
                <a:gd name="connsiteX228" fmla="*/ 2425777 w 8176660"/>
                <a:gd name="connsiteY228" fmla="*/ 2369993 h 8173795"/>
                <a:gd name="connsiteX229" fmla="*/ 2421381 w 8176660"/>
                <a:gd name="connsiteY229" fmla="*/ 2361567 h 8173795"/>
                <a:gd name="connsiteX230" fmla="*/ 2415519 w 8176660"/>
                <a:gd name="connsiteY230" fmla="*/ 2359735 h 8173795"/>
                <a:gd name="connsiteX231" fmla="*/ 2418816 w 8176660"/>
                <a:gd name="connsiteY231" fmla="*/ 2170696 h 8173795"/>
                <a:gd name="connsiteX232" fmla="*/ 2421381 w 8176660"/>
                <a:gd name="connsiteY232" fmla="*/ 1983122 h 8173795"/>
                <a:gd name="connsiteX233" fmla="*/ 2429807 w 8176660"/>
                <a:gd name="connsiteY233" fmla="*/ 1978726 h 8173795"/>
                <a:gd name="connsiteX234" fmla="*/ 2432738 w 8176660"/>
                <a:gd name="connsiteY234" fmla="*/ 1972131 h 8173795"/>
                <a:gd name="connsiteX235" fmla="*/ 2626906 w 8176660"/>
                <a:gd name="connsiteY235" fmla="*/ 1978359 h 8173795"/>
                <a:gd name="connsiteX236" fmla="*/ 2832065 w 8176660"/>
                <a:gd name="connsiteY236" fmla="*/ 1984221 h 8173795"/>
                <a:gd name="connsiteX237" fmla="*/ 2832065 w 8176660"/>
                <a:gd name="connsiteY237" fmla="*/ 1984587 h 8173795"/>
                <a:gd name="connsiteX238" fmla="*/ 2832431 w 8176660"/>
                <a:gd name="connsiteY238" fmla="*/ 1984587 h 8173795"/>
                <a:gd name="connsiteX239" fmla="*/ 2870532 w 8176660"/>
                <a:gd name="connsiteY239" fmla="*/ 2162270 h 8173795"/>
                <a:gd name="connsiteX240" fmla="*/ 2908267 w 8176660"/>
                <a:gd name="connsiteY240" fmla="*/ 2334457 h 8173795"/>
                <a:gd name="connsiteX241" fmla="*/ 2905336 w 8176660"/>
                <a:gd name="connsiteY241" fmla="*/ 2335922 h 8173795"/>
                <a:gd name="connsiteX242" fmla="*/ 2411489 w 8176660"/>
                <a:gd name="connsiteY242" fmla="*/ 1980557 h 8173795"/>
                <a:gd name="connsiteX243" fmla="*/ 2416618 w 8176660"/>
                <a:gd name="connsiteY243" fmla="*/ 1982389 h 8173795"/>
                <a:gd name="connsiteX244" fmla="*/ 2391706 w 8176660"/>
                <a:gd name="connsiteY244" fmla="*/ 2168131 h 8173795"/>
                <a:gd name="connsiteX245" fmla="*/ 2369358 w 8176660"/>
                <a:gd name="connsiteY245" fmla="*/ 2337754 h 8173795"/>
                <a:gd name="connsiteX246" fmla="*/ 2249926 w 8176660"/>
                <a:gd name="connsiteY246" fmla="*/ 2253492 h 8173795"/>
                <a:gd name="connsiteX247" fmla="*/ 2087631 w 8176660"/>
                <a:gd name="connsiteY247" fmla="*/ 2139555 h 8173795"/>
                <a:gd name="connsiteX248" fmla="*/ 2253223 w 8176660"/>
                <a:gd name="connsiteY248" fmla="*/ 2056759 h 8173795"/>
                <a:gd name="connsiteX249" fmla="*/ 2409291 w 8176660"/>
                <a:gd name="connsiteY249" fmla="*/ 1977993 h 8173795"/>
                <a:gd name="connsiteX250" fmla="*/ 2411489 w 8176660"/>
                <a:gd name="connsiteY250" fmla="*/ 1980557 h 8173795"/>
                <a:gd name="connsiteX251" fmla="*/ 2411489 w 8176660"/>
                <a:gd name="connsiteY251" fmla="*/ 1980557 h 8173795"/>
                <a:gd name="connsiteX252" fmla="*/ 2247728 w 8176660"/>
                <a:gd name="connsiteY252" fmla="*/ 2256789 h 8173795"/>
                <a:gd name="connsiteX253" fmla="*/ 2368992 w 8176660"/>
                <a:gd name="connsiteY253" fmla="*/ 2341784 h 8173795"/>
                <a:gd name="connsiteX254" fmla="*/ 2367160 w 8176660"/>
                <a:gd name="connsiteY254" fmla="*/ 2357171 h 8173795"/>
                <a:gd name="connsiteX255" fmla="*/ 2362397 w 8176660"/>
                <a:gd name="connsiteY255" fmla="*/ 2359369 h 8173795"/>
                <a:gd name="connsiteX256" fmla="*/ 2227578 w 8176660"/>
                <a:gd name="connsiteY256" fmla="*/ 2250928 h 8173795"/>
                <a:gd name="connsiteX257" fmla="*/ 2131227 w 8176660"/>
                <a:gd name="connsiteY257" fmla="*/ 2173993 h 8173795"/>
                <a:gd name="connsiteX258" fmla="*/ 2247728 w 8176660"/>
                <a:gd name="connsiteY258" fmla="*/ 2256789 h 8173795"/>
                <a:gd name="connsiteX259" fmla="*/ 2390973 w 8176660"/>
                <a:gd name="connsiteY259" fmla="*/ 2383182 h 8173795"/>
                <a:gd name="connsiteX260" fmla="*/ 2395369 w 8176660"/>
                <a:gd name="connsiteY260" fmla="*/ 2386113 h 8173795"/>
                <a:gd name="connsiteX261" fmla="*/ 2395003 w 8176660"/>
                <a:gd name="connsiteY261" fmla="*/ 2386479 h 8173795"/>
                <a:gd name="connsiteX262" fmla="*/ 2390973 w 8176660"/>
                <a:gd name="connsiteY262" fmla="*/ 2383182 h 8173795"/>
                <a:gd name="connsiteX263" fmla="*/ 2546308 w 8176660"/>
                <a:gd name="connsiteY263" fmla="*/ 2487227 h 8173795"/>
                <a:gd name="connsiteX264" fmla="*/ 2555467 w 8176660"/>
                <a:gd name="connsiteY264" fmla="*/ 2494554 h 8173795"/>
                <a:gd name="connsiteX265" fmla="*/ 2560229 w 8176660"/>
                <a:gd name="connsiteY265" fmla="*/ 2493455 h 8173795"/>
                <a:gd name="connsiteX266" fmla="*/ 2591736 w 8176660"/>
                <a:gd name="connsiteY266" fmla="*/ 2535219 h 8173795"/>
                <a:gd name="connsiteX267" fmla="*/ 2613717 w 8176660"/>
                <a:gd name="connsiteY267" fmla="*/ 2564162 h 8173795"/>
                <a:gd name="connsiteX268" fmla="*/ 2536783 w 8176660"/>
                <a:gd name="connsiteY268" fmla="*/ 2488692 h 8173795"/>
                <a:gd name="connsiteX269" fmla="*/ 2546308 w 8176660"/>
                <a:gd name="connsiteY269" fmla="*/ 2487227 h 8173795"/>
                <a:gd name="connsiteX270" fmla="*/ 2367893 w 8176660"/>
                <a:gd name="connsiteY270" fmla="*/ 2374756 h 8173795"/>
                <a:gd name="connsiteX271" fmla="*/ 2373022 w 8176660"/>
                <a:gd name="connsiteY271" fmla="*/ 2372191 h 8173795"/>
                <a:gd name="connsiteX272" fmla="*/ 2392438 w 8176660"/>
                <a:gd name="connsiteY272" fmla="*/ 2388311 h 8173795"/>
                <a:gd name="connsiteX273" fmla="*/ 2331990 w 8176660"/>
                <a:gd name="connsiteY273" fmla="*/ 2445096 h 8173795"/>
                <a:gd name="connsiteX274" fmla="*/ 2266046 w 8176660"/>
                <a:gd name="connsiteY274" fmla="*/ 2507376 h 8173795"/>
                <a:gd name="connsiteX275" fmla="*/ 2311840 w 8176660"/>
                <a:gd name="connsiteY275" fmla="*/ 2445096 h 8173795"/>
                <a:gd name="connsiteX276" fmla="*/ 2364229 w 8176660"/>
                <a:gd name="connsiteY276" fmla="*/ 2372924 h 8173795"/>
                <a:gd name="connsiteX277" fmla="*/ 2367893 w 8176660"/>
                <a:gd name="connsiteY277" fmla="*/ 2374756 h 8173795"/>
                <a:gd name="connsiteX278" fmla="*/ 2367893 w 8176660"/>
                <a:gd name="connsiteY278" fmla="*/ 2374756 h 8173795"/>
                <a:gd name="connsiteX279" fmla="*/ 2500880 w 8176660"/>
                <a:gd name="connsiteY279" fmla="*/ 2473305 h 8173795"/>
                <a:gd name="connsiteX280" fmla="*/ 2398300 w 8176660"/>
                <a:gd name="connsiteY280" fmla="*/ 2388677 h 8173795"/>
                <a:gd name="connsiteX281" fmla="*/ 2399033 w 8176660"/>
                <a:gd name="connsiteY281" fmla="*/ 2387945 h 8173795"/>
                <a:gd name="connsiteX282" fmla="*/ 2460947 w 8176660"/>
                <a:gd name="connsiteY282" fmla="*/ 2427145 h 8173795"/>
                <a:gd name="connsiteX283" fmla="*/ 2481463 w 8176660"/>
                <a:gd name="connsiteY283" fmla="*/ 2439967 h 8173795"/>
                <a:gd name="connsiteX284" fmla="*/ 2521396 w 8176660"/>
                <a:gd name="connsiteY284" fmla="*/ 2478801 h 8173795"/>
                <a:gd name="connsiteX285" fmla="*/ 2528723 w 8176660"/>
                <a:gd name="connsiteY285" fmla="*/ 2486128 h 8173795"/>
                <a:gd name="connsiteX286" fmla="*/ 2517732 w 8176660"/>
                <a:gd name="connsiteY286" fmla="*/ 2487593 h 8173795"/>
                <a:gd name="connsiteX287" fmla="*/ 2500880 w 8176660"/>
                <a:gd name="connsiteY287" fmla="*/ 2473305 h 8173795"/>
                <a:gd name="connsiteX288" fmla="*/ 2500880 w 8176660"/>
                <a:gd name="connsiteY288" fmla="*/ 2473305 h 8173795"/>
                <a:gd name="connsiteX289" fmla="*/ 2532020 w 8176660"/>
                <a:gd name="connsiteY289" fmla="*/ 2489059 h 8173795"/>
                <a:gd name="connsiteX290" fmla="*/ 2599429 w 8176660"/>
                <a:gd name="connsiteY290" fmla="*/ 2554636 h 8173795"/>
                <a:gd name="connsiteX291" fmla="*/ 2521762 w 8176660"/>
                <a:gd name="connsiteY291" fmla="*/ 2490158 h 8173795"/>
                <a:gd name="connsiteX292" fmla="*/ 2532020 w 8176660"/>
                <a:gd name="connsiteY292" fmla="*/ 2489059 h 8173795"/>
                <a:gd name="connsiteX293" fmla="*/ 2682592 w 8176660"/>
                <a:gd name="connsiteY293" fmla="*/ 2502614 h 8173795"/>
                <a:gd name="connsiteX294" fmla="*/ 2684790 w 8176660"/>
                <a:gd name="connsiteY294" fmla="*/ 2498950 h 8173795"/>
                <a:gd name="connsiteX295" fmla="*/ 2722158 w 8176660"/>
                <a:gd name="connsiteY295" fmla="*/ 2502614 h 8173795"/>
                <a:gd name="connsiteX296" fmla="*/ 2638629 w 8176660"/>
                <a:gd name="connsiteY296" fmla="*/ 2574786 h 8173795"/>
                <a:gd name="connsiteX297" fmla="*/ 2682592 w 8176660"/>
                <a:gd name="connsiteY297" fmla="*/ 2502614 h 8173795"/>
                <a:gd name="connsiteX298" fmla="*/ 2682592 w 8176660"/>
                <a:gd name="connsiteY298" fmla="*/ 2502614 h 8173795"/>
                <a:gd name="connsiteX299" fmla="*/ 2738278 w 8176660"/>
                <a:gd name="connsiteY299" fmla="*/ 2421283 h 8173795"/>
                <a:gd name="connsiteX300" fmla="*/ 2739011 w 8176660"/>
                <a:gd name="connsiteY300" fmla="*/ 2418718 h 8173795"/>
                <a:gd name="connsiteX301" fmla="*/ 2738644 w 8176660"/>
                <a:gd name="connsiteY301" fmla="*/ 2417619 h 8173795"/>
                <a:gd name="connsiteX302" fmla="*/ 2821807 w 8176660"/>
                <a:gd name="connsiteY302" fmla="*/ 2382083 h 8173795"/>
                <a:gd name="connsiteX303" fmla="*/ 2901672 w 8176660"/>
                <a:gd name="connsiteY303" fmla="*/ 2347279 h 8173795"/>
                <a:gd name="connsiteX304" fmla="*/ 2789201 w 8176660"/>
                <a:gd name="connsiteY304" fmla="*/ 2443997 h 8173795"/>
                <a:gd name="connsiteX305" fmla="*/ 2738278 w 8176660"/>
                <a:gd name="connsiteY305" fmla="*/ 2421283 h 8173795"/>
                <a:gd name="connsiteX306" fmla="*/ 2081403 w 8176660"/>
                <a:gd name="connsiteY306" fmla="*/ 2140655 h 8173795"/>
                <a:gd name="connsiteX307" fmla="*/ 2070778 w 8176660"/>
                <a:gd name="connsiteY307" fmla="*/ 2154942 h 8173795"/>
                <a:gd name="connsiteX308" fmla="*/ 2045133 w 8176660"/>
                <a:gd name="connsiteY308" fmla="*/ 2136991 h 8173795"/>
                <a:gd name="connsiteX309" fmla="*/ 2061253 w 8176660"/>
                <a:gd name="connsiteY309" fmla="*/ 2138823 h 8173795"/>
                <a:gd name="connsiteX310" fmla="*/ 2081403 w 8176660"/>
                <a:gd name="connsiteY310" fmla="*/ 2140655 h 8173795"/>
                <a:gd name="connsiteX311" fmla="*/ 2084334 w 8176660"/>
                <a:gd name="connsiteY311" fmla="*/ 2142487 h 8173795"/>
                <a:gd name="connsiteX312" fmla="*/ 2085433 w 8176660"/>
                <a:gd name="connsiteY312" fmla="*/ 2142487 h 8173795"/>
                <a:gd name="connsiteX313" fmla="*/ 2225014 w 8176660"/>
                <a:gd name="connsiteY313" fmla="*/ 2254591 h 8173795"/>
                <a:gd name="connsiteX314" fmla="*/ 2320999 w 8176660"/>
                <a:gd name="connsiteY314" fmla="*/ 2331160 h 8173795"/>
                <a:gd name="connsiteX315" fmla="*/ 2204132 w 8176660"/>
                <a:gd name="connsiteY315" fmla="*/ 2248730 h 8173795"/>
                <a:gd name="connsiteX316" fmla="*/ 2073709 w 8176660"/>
                <a:gd name="connsiteY316" fmla="*/ 2157141 h 8173795"/>
                <a:gd name="connsiteX317" fmla="*/ 2084334 w 8176660"/>
                <a:gd name="connsiteY317" fmla="*/ 2142487 h 8173795"/>
                <a:gd name="connsiteX318" fmla="*/ 2334554 w 8176660"/>
                <a:gd name="connsiteY318" fmla="*/ 2448393 h 8173795"/>
                <a:gd name="connsiteX319" fmla="*/ 2395003 w 8176660"/>
                <a:gd name="connsiteY319" fmla="*/ 2390875 h 8173795"/>
                <a:gd name="connsiteX320" fmla="*/ 2497949 w 8176660"/>
                <a:gd name="connsiteY320" fmla="*/ 2476236 h 8173795"/>
                <a:gd name="connsiteX321" fmla="*/ 2512237 w 8176660"/>
                <a:gd name="connsiteY321" fmla="*/ 2487960 h 8173795"/>
                <a:gd name="connsiteX322" fmla="*/ 2403795 w 8176660"/>
                <a:gd name="connsiteY322" fmla="*/ 2501515 h 8173795"/>
                <a:gd name="connsiteX323" fmla="*/ 2257986 w 8176660"/>
                <a:gd name="connsiteY323" fmla="*/ 2520565 h 8173795"/>
                <a:gd name="connsiteX324" fmla="*/ 2334554 w 8176660"/>
                <a:gd name="connsiteY324" fmla="*/ 2448393 h 8173795"/>
                <a:gd name="connsiteX325" fmla="*/ 2334554 w 8176660"/>
                <a:gd name="connsiteY325" fmla="*/ 2448393 h 8173795"/>
                <a:gd name="connsiteX326" fmla="*/ 2772349 w 8176660"/>
                <a:gd name="connsiteY326" fmla="*/ 2463780 h 8173795"/>
                <a:gd name="connsiteX327" fmla="*/ 2789934 w 8176660"/>
                <a:gd name="connsiteY327" fmla="*/ 2448760 h 8173795"/>
                <a:gd name="connsiteX328" fmla="*/ 2843056 w 8176660"/>
                <a:gd name="connsiteY328" fmla="*/ 2473305 h 8173795"/>
                <a:gd name="connsiteX329" fmla="*/ 2946734 w 8176660"/>
                <a:gd name="connsiteY329" fmla="*/ 2520565 h 8173795"/>
                <a:gd name="connsiteX330" fmla="*/ 2756596 w 8176660"/>
                <a:gd name="connsiteY330" fmla="*/ 2501881 h 8173795"/>
                <a:gd name="connsiteX331" fmla="*/ 2731317 w 8176660"/>
                <a:gd name="connsiteY331" fmla="*/ 2499317 h 8173795"/>
                <a:gd name="connsiteX332" fmla="*/ 2772349 w 8176660"/>
                <a:gd name="connsiteY332" fmla="*/ 2463780 h 8173795"/>
                <a:gd name="connsiteX333" fmla="*/ 2020221 w 8176660"/>
                <a:gd name="connsiteY333" fmla="*/ 2231144 h 8173795"/>
                <a:gd name="connsiteX334" fmla="*/ 2071877 w 8176660"/>
                <a:gd name="connsiteY334" fmla="*/ 2159705 h 8173795"/>
                <a:gd name="connsiteX335" fmla="*/ 2201934 w 8176660"/>
                <a:gd name="connsiteY335" fmla="*/ 2251294 h 8173795"/>
                <a:gd name="connsiteX336" fmla="*/ 2360199 w 8176660"/>
                <a:gd name="connsiteY336" fmla="*/ 2362300 h 8173795"/>
                <a:gd name="connsiteX337" fmla="*/ 2361298 w 8176660"/>
                <a:gd name="connsiteY337" fmla="*/ 2371092 h 8173795"/>
                <a:gd name="connsiteX338" fmla="*/ 2361298 w 8176660"/>
                <a:gd name="connsiteY338" fmla="*/ 2371092 h 8173795"/>
                <a:gd name="connsiteX339" fmla="*/ 2308543 w 8176660"/>
                <a:gd name="connsiteY339" fmla="*/ 2442898 h 8173795"/>
                <a:gd name="connsiteX340" fmla="*/ 2252124 w 8176660"/>
                <a:gd name="connsiteY340" fmla="*/ 2520199 h 8173795"/>
                <a:gd name="connsiteX341" fmla="*/ 2103750 w 8176660"/>
                <a:gd name="connsiteY341" fmla="*/ 2419817 h 8173795"/>
                <a:gd name="connsiteX342" fmla="*/ 1955010 w 8176660"/>
                <a:gd name="connsiteY342" fmla="*/ 2320169 h 8173795"/>
                <a:gd name="connsiteX343" fmla="*/ 2020221 w 8176660"/>
                <a:gd name="connsiteY343" fmla="*/ 2231144 h 8173795"/>
                <a:gd name="connsiteX344" fmla="*/ 2404162 w 8176660"/>
                <a:gd name="connsiteY344" fmla="*/ 2505545 h 8173795"/>
                <a:gd name="connsiteX345" fmla="*/ 2515900 w 8176660"/>
                <a:gd name="connsiteY345" fmla="*/ 2490890 h 8173795"/>
                <a:gd name="connsiteX346" fmla="*/ 2621411 w 8176660"/>
                <a:gd name="connsiteY346" fmla="*/ 2577717 h 8173795"/>
                <a:gd name="connsiteX347" fmla="*/ 2620678 w 8176660"/>
                <a:gd name="connsiteY347" fmla="*/ 2579915 h 8173795"/>
                <a:gd name="connsiteX348" fmla="*/ 2441896 w 8176660"/>
                <a:gd name="connsiteY348" fmla="*/ 2550973 h 8173795"/>
                <a:gd name="connsiteX349" fmla="*/ 2264947 w 8176660"/>
                <a:gd name="connsiteY349" fmla="*/ 2522763 h 8173795"/>
                <a:gd name="connsiteX350" fmla="*/ 2404162 w 8176660"/>
                <a:gd name="connsiteY350" fmla="*/ 2505545 h 8173795"/>
                <a:gd name="connsiteX351" fmla="*/ 2640827 w 8176660"/>
                <a:gd name="connsiteY351" fmla="*/ 2579915 h 8173795"/>
                <a:gd name="connsiteX352" fmla="*/ 2639728 w 8176660"/>
                <a:gd name="connsiteY352" fmla="*/ 2578083 h 8173795"/>
                <a:gd name="connsiteX353" fmla="*/ 2726921 w 8176660"/>
                <a:gd name="connsiteY353" fmla="*/ 2502980 h 8173795"/>
                <a:gd name="connsiteX354" fmla="*/ 2755863 w 8176660"/>
                <a:gd name="connsiteY354" fmla="*/ 2505911 h 8173795"/>
                <a:gd name="connsiteX355" fmla="*/ 2944170 w 8176660"/>
                <a:gd name="connsiteY355" fmla="*/ 2523862 h 8173795"/>
                <a:gd name="connsiteX356" fmla="*/ 2793598 w 8176660"/>
                <a:gd name="connsiteY356" fmla="*/ 2551339 h 8173795"/>
                <a:gd name="connsiteX357" fmla="*/ 2640827 w 8176660"/>
                <a:gd name="connsiteY357" fmla="*/ 2579915 h 8173795"/>
                <a:gd name="connsiteX358" fmla="*/ 2952229 w 8176660"/>
                <a:gd name="connsiteY358" fmla="*/ 2519100 h 8173795"/>
                <a:gd name="connsiteX359" fmla="*/ 2844521 w 8176660"/>
                <a:gd name="connsiteY359" fmla="*/ 2469642 h 8173795"/>
                <a:gd name="connsiteX360" fmla="*/ 2792865 w 8176660"/>
                <a:gd name="connsiteY360" fmla="*/ 2446195 h 8173795"/>
                <a:gd name="connsiteX361" fmla="*/ 2906802 w 8176660"/>
                <a:gd name="connsiteY361" fmla="*/ 2347646 h 8173795"/>
                <a:gd name="connsiteX362" fmla="*/ 2911198 w 8176660"/>
                <a:gd name="connsiteY362" fmla="*/ 2349477 h 8173795"/>
                <a:gd name="connsiteX363" fmla="*/ 2911198 w 8176660"/>
                <a:gd name="connsiteY363" fmla="*/ 2349477 h 8173795"/>
                <a:gd name="connsiteX364" fmla="*/ 2931714 w 8176660"/>
                <a:gd name="connsiteY364" fmla="*/ 2433373 h 8173795"/>
                <a:gd name="connsiteX365" fmla="*/ 2953328 w 8176660"/>
                <a:gd name="connsiteY365" fmla="*/ 2518733 h 8173795"/>
                <a:gd name="connsiteX366" fmla="*/ 2952229 w 8176660"/>
                <a:gd name="connsiteY366" fmla="*/ 2519100 h 8173795"/>
                <a:gd name="connsiteX367" fmla="*/ 2952229 w 8176660"/>
                <a:gd name="connsiteY367" fmla="*/ 2519100 h 8173795"/>
                <a:gd name="connsiteX368" fmla="*/ 2310375 w 8176660"/>
                <a:gd name="connsiteY368" fmla="*/ 1752684 h 8173795"/>
                <a:gd name="connsiteX369" fmla="*/ 2314038 w 8176660"/>
                <a:gd name="connsiteY369" fmla="*/ 1754150 h 8173795"/>
                <a:gd name="connsiteX370" fmla="*/ 2315870 w 8176660"/>
                <a:gd name="connsiteY370" fmla="*/ 1753417 h 8173795"/>
                <a:gd name="connsiteX371" fmla="*/ 2364962 w 8176660"/>
                <a:gd name="connsiteY371" fmla="*/ 1858927 h 8173795"/>
                <a:gd name="connsiteX372" fmla="*/ 2412588 w 8176660"/>
                <a:gd name="connsiteY372" fmla="*/ 1960041 h 8173795"/>
                <a:gd name="connsiteX373" fmla="*/ 2409657 w 8176660"/>
                <a:gd name="connsiteY373" fmla="*/ 1962240 h 8173795"/>
                <a:gd name="connsiteX374" fmla="*/ 2407093 w 8176660"/>
                <a:gd name="connsiteY374" fmla="*/ 1968101 h 8173795"/>
                <a:gd name="connsiteX375" fmla="*/ 2294988 w 8176660"/>
                <a:gd name="connsiteY375" fmla="*/ 1960041 h 8173795"/>
                <a:gd name="connsiteX376" fmla="*/ 2178487 w 8176660"/>
                <a:gd name="connsiteY376" fmla="*/ 1951982 h 8173795"/>
                <a:gd name="connsiteX377" fmla="*/ 2176289 w 8176660"/>
                <a:gd name="connsiteY377" fmla="*/ 1947585 h 8173795"/>
                <a:gd name="connsiteX378" fmla="*/ 2243698 w 8176660"/>
                <a:gd name="connsiteY378" fmla="*/ 1850501 h 8173795"/>
                <a:gd name="connsiteX379" fmla="*/ 2310375 w 8176660"/>
                <a:gd name="connsiteY379" fmla="*/ 1752684 h 8173795"/>
                <a:gd name="connsiteX380" fmla="*/ 2160535 w 8176660"/>
                <a:gd name="connsiteY380" fmla="*/ 1968834 h 8173795"/>
                <a:gd name="connsiteX381" fmla="*/ 2125365 w 8176660"/>
                <a:gd name="connsiteY381" fmla="*/ 2045036 h 8173795"/>
                <a:gd name="connsiteX382" fmla="*/ 2083967 w 8176660"/>
                <a:gd name="connsiteY382" fmla="*/ 2135892 h 8173795"/>
                <a:gd name="connsiteX383" fmla="*/ 2082135 w 8176660"/>
                <a:gd name="connsiteY383" fmla="*/ 2136991 h 8173795"/>
                <a:gd name="connsiteX384" fmla="*/ 2082135 w 8176660"/>
                <a:gd name="connsiteY384" fmla="*/ 2136991 h 8173795"/>
                <a:gd name="connsiteX385" fmla="*/ 2061986 w 8176660"/>
                <a:gd name="connsiteY385" fmla="*/ 2134427 h 8173795"/>
                <a:gd name="connsiteX386" fmla="*/ 2041836 w 8176660"/>
                <a:gd name="connsiteY386" fmla="*/ 2132595 h 8173795"/>
                <a:gd name="connsiteX387" fmla="*/ 2105948 w 8176660"/>
                <a:gd name="connsiteY387" fmla="*/ 2044670 h 8173795"/>
                <a:gd name="connsiteX388" fmla="*/ 2160535 w 8176660"/>
                <a:gd name="connsiteY388" fmla="*/ 1968834 h 8173795"/>
                <a:gd name="connsiteX389" fmla="*/ 2038905 w 8176660"/>
                <a:gd name="connsiteY389" fmla="*/ 2136991 h 8173795"/>
                <a:gd name="connsiteX390" fmla="*/ 2068580 w 8176660"/>
                <a:gd name="connsiteY390" fmla="*/ 2157873 h 8173795"/>
                <a:gd name="connsiteX391" fmla="*/ 2016924 w 8176660"/>
                <a:gd name="connsiteY391" fmla="*/ 2228946 h 8173795"/>
                <a:gd name="connsiteX392" fmla="*/ 1961971 w 8176660"/>
                <a:gd name="connsiteY392" fmla="*/ 2305515 h 8173795"/>
                <a:gd name="connsiteX393" fmla="*/ 1997507 w 8176660"/>
                <a:gd name="connsiteY393" fmla="*/ 2228580 h 8173795"/>
                <a:gd name="connsiteX394" fmla="*/ 2038905 w 8176660"/>
                <a:gd name="connsiteY394" fmla="*/ 2136991 h 8173795"/>
                <a:gd name="connsiteX395" fmla="*/ 2038905 w 8176660"/>
                <a:gd name="connsiteY395" fmla="*/ 2136991 h 8173795"/>
                <a:gd name="connsiteX396" fmla="*/ 1950980 w 8176660"/>
                <a:gd name="connsiteY396" fmla="*/ 2879593 h 8173795"/>
                <a:gd name="connsiteX397" fmla="*/ 1953911 w 8176660"/>
                <a:gd name="connsiteY397" fmla="*/ 2878128 h 8173795"/>
                <a:gd name="connsiteX398" fmla="*/ 2017290 w 8176660"/>
                <a:gd name="connsiteY398" fmla="*/ 2940775 h 8173795"/>
                <a:gd name="connsiteX399" fmla="*/ 2084700 w 8176660"/>
                <a:gd name="connsiteY399" fmla="*/ 3007085 h 8173795"/>
                <a:gd name="connsiteX400" fmla="*/ 2084700 w 8176660"/>
                <a:gd name="connsiteY400" fmla="*/ 3008184 h 8173795"/>
                <a:gd name="connsiteX401" fmla="*/ 2086532 w 8176660"/>
                <a:gd name="connsiteY401" fmla="*/ 3007818 h 8173795"/>
                <a:gd name="connsiteX402" fmla="*/ 2300850 w 8176660"/>
                <a:gd name="connsiteY402" fmla="*/ 3018809 h 8173795"/>
                <a:gd name="connsiteX403" fmla="*/ 2302681 w 8176660"/>
                <a:gd name="connsiteY403" fmla="*/ 3022106 h 8173795"/>
                <a:gd name="connsiteX404" fmla="*/ 2309642 w 8176660"/>
                <a:gd name="connsiteY404" fmla="*/ 3021740 h 8173795"/>
                <a:gd name="connsiteX405" fmla="*/ 2310008 w 8176660"/>
                <a:gd name="connsiteY405" fmla="*/ 3021373 h 8173795"/>
                <a:gd name="connsiteX406" fmla="*/ 2366794 w 8176660"/>
                <a:gd name="connsiteY406" fmla="*/ 3055078 h 8173795"/>
                <a:gd name="connsiteX407" fmla="*/ 2423212 w 8176660"/>
                <a:gd name="connsiteY407" fmla="*/ 3088783 h 8173795"/>
                <a:gd name="connsiteX408" fmla="*/ 2425044 w 8176660"/>
                <a:gd name="connsiteY408" fmla="*/ 3094278 h 8173795"/>
                <a:gd name="connsiteX409" fmla="*/ 2431638 w 8176660"/>
                <a:gd name="connsiteY409" fmla="*/ 3093911 h 8173795"/>
                <a:gd name="connsiteX410" fmla="*/ 2431638 w 8176660"/>
                <a:gd name="connsiteY410" fmla="*/ 3093911 h 8173795"/>
                <a:gd name="connsiteX411" fmla="*/ 2480364 w 8176660"/>
                <a:gd name="connsiteY411" fmla="*/ 3124685 h 8173795"/>
                <a:gd name="connsiteX412" fmla="*/ 2533485 w 8176660"/>
                <a:gd name="connsiteY412" fmla="*/ 3157657 h 8173795"/>
                <a:gd name="connsiteX413" fmla="*/ 2533852 w 8176660"/>
                <a:gd name="connsiteY413" fmla="*/ 3157657 h 8173795"/>
                <a:gd name="connsiteX414" fmla="*/ 2533852 w 8176660"/>
                <a:gd name="connsiteY414" fmla="*/ 3157657 h 8173795"/>
                <a:gd name="connsiteX415" fmla="*/ 2587340 w 8176660"/>
                <a:gd name="connsiteY415" fmla="*/ 3178173 h 8173795"/>
                <a:gd name="connsiteX416" fmla="*/ 2640827 w 8176660"/>
                <a:gd name="connsiteY416" fmla="*/ 3198323 h 8173795"/>
                <a:gd name="connsiteX417" fmla="*/ 2641560 w 8176660"/>
                <a:gd name="connsiteY417" fmla="*/ 3198323 h 8173795"/>
                <a:gd name="connsiteX418" fmla="*/ 2641926 w 8176660"/>
                <a:gd name="connsiteY418" fmla="*/ 3198323 h 8173795"/>
                <a:gd name="connsiteX419" fmla="*/ 2642293 w 8176660"/>
                <a:gd name="connsiteY419" fmla="*/ 3198323 h 8173795"/>
                <a:gd name="connsiteX420" fmla="*/ 2642659 w 8176660"/>
                <a:gd name="connsiteY420" fmla="*/ 3198323 h 8173795"/>
                <a:gd name="connsiteX421" fmla="*/ 2643026 w 8176660"/>
                <a:gd name="connsiteY421" fmla="*/ 3197956 h 8173795"/>
                <a:gd name="connsiteX422" fmla="*/ 2643026 w 8176660"/>
                <a:gd name="connsiteY422" fmla="*/ 3197956 h 8173795"/>
                <a:gd name="connsiteX423" fmla="*/ 2643392 w 8176660"/>
                <a:gd name="connsiteY423" fmla="*/ 3197956 h 8173795"/>
                <a:gd name="connsiteX424" fmla="*/ 2743041 w 8176660"/>
                <a:gd name="connsiteY424" fmla="*/ 3026502 h 8173795"/>
                <a:gd name="connsiteX425" fmla="*/ 2839392 w 8176660"/>
                <a:gd name="connsiteY425" fmla="*/ 3218472 h 8173795"/>
                <a:gd name="connsiteX426" fmla="*/ 2839392 w 8176660"/>
                <a:gd name="connsiteY426" fmla="*/ 3218472 h 8173795"/>
                <a:gd name="connsiteX427" fmla="*/ 2839392 w 8176660"/>
                <a:gd name="connsiteY427" fmla="*/ 3218472 h 8173795"/>
                <a:gd name="connsiteX428" fmla="*/ 2840858 w 8176660"/>
                <a:gd name="connsiteY428" fmla="*/ 3219205 h 8173795"/>
                <a:gd name="connsiteX429" fmla="*/ 2840858 w 8176660"/>
                <a:gd name="connsiteY429" fmla="*/ 3219205 h 8173795"/>
                <a:gd name="connsiteX430" fmla="*/ 2842323 w 8176660"/>
                <a:gd name="connsiteY430" fmla="*/ 3218472 h 8173795"/>
                <a:gd name="connsiteX431" fmla="*/ 2842323 w 8176660"/>
                <a:gd name="connsiteY431" fmla="*/ 3218472 h 8173795"/>
                <a:gd name="connsiteX432" fmla="*/ 2842323 w 8176660"/>
                <a:gd name="connsiteY432" fmla="*/ 3218472 h 8173795"/>
                <a:gd name="connsiteX433" fmla="*/ 2935743 w 8176660"/>
                <a:gd name="connsiteY433" fmla="*/ 3044087 h 8173795"/>
                <a:gd name="connsiteX434" fmla="*/ 2937575 w 8176660"/>
                <a:gd name="connsiteY434" fmla="*/ 3044820 h 8173795"/>
                <a:gd name="connsiteX435" fmla="*/ 2943437 w 8176660"/>
                <a:gd name="connsiteY435" fmla="*/ 3041889 h 8173795"/>
                <a:gd name="connsiteX436" fmla="*/ 2943803 w 8176660"/>
                <a:gd name="connsiteY436" fmla="*/ 3040057 h 8173795"/>
                <a:gd name="connsiteX437" fmla="*/ 3135041 w 8176660"/>
                <a:gd name="connsiteY437" fmla="*/ 3059474 h 8173795"/>
                <a:gd name="connsiteX438" fmla="*/ 3137239 w 8176660"/>
                <a:gd name="connsiteY438" fmla="*/ 3063138 h 8173795"/>
                <a:gd name="connsiteX439" fmla="*/ 3140902 w 8176660"/>
                <a:gd name="connsiteY439" fmla="*/ 3064237 h 8173795"/>
                <a:gd name="connsiteX440" fmla="*/ 3147131 w 8176660"/>
                <a:gd name="connsiteY440" fmla="*/ 3058375 h 8173795"/>
                <a:gd name="connsiteX441" fmla="*/ 3144566 w 8176660"/>
                <a:gd name="connsiteY441" fmla="*/ 3053612 h 8173795"/>
                <a:gd name="connsiteX442" fmla="*/ 3138704 w 8176660"/>
                <a:gd name="connsiteY442" fmla="*/ 3053246 h 8173795"/>
                <a:gd name="connsiteX443" fmla="*/ 3077889 w 8176660"/>
                <a:gd name="connsiteY443" fmla="*/ 2988401 h 8173795"/>
                <a:gd name="connsiteX444" fmla="*/ 3015975 w 8176660"/>
                <a:gd name="connsiteY444" fmla="*/ 2923190 h 8173795"/>
                <a:gd name="connsiteX445" fmla="*/ 3014510 w 8176660"/>
                <a:gd name="connsiteY445" fmla="*/ 2915863 h 8173795"/>
                <a:gd name="connsiteX446" fmla="*/ 3006450 w 8176660"/>
                <a:gd name="connsiteY446" fmla="*/ 2916962 h 8173795"/>
                <a:gd name="connsiteX447" fmla="*/ 3006450 w 8176660"/>
                <a:gd name="connsiteY447" fmla="*/ 2923556 h 8173795"/>
                <a:gd name="connsiteX448" fmla="*/ 2951863 w 8176660"/>
                <a:gd name="connsiteY448" fmla="*/ 2992797 h 8173795"/>
                <a:gd name="connsiteX449" fmla="*/ 2919257 w 8176660"/>
                <a:gd name="connsiteY449" fmla="*/ 3034562 h 8173795"/>
                <a:gd name="connsiteX450" fmla="*/ 2744140 w 8176660"/>
                <a:gd name="connsiteY450" fmla="*/ 3021740 h 8173795"/>
                <a:gd name="connsiteX451" fmla="*/ 2763190 w 8176660"/>
                <a:gd name="connsiteY451" fmla="*/ 2817313 h 8173795"/>
                <a:gd name="connsiteX452" fmla="*/ 2767586 w 8176660"/>
                <a:gd name="connsiteY452" fmla="*/ 2815115 h 8173795"/>
                <a:gd name="connsiteX453" fmla="*/ 2766121 w 8176660"/>
                <a:gd name="connsiteY453" fmla="*/ 2805223 h 8173795"/>
                <a:gd name="connsiteX454" fmla="*/ 2762091 w 8176660"/>
                <a:gd name="connsiteY454" fmla="*/ 2804124 h 8173795"/>
                <a:gd name="connsiteX455" fmla="*/ 2741209 w 8176660"/>
                <a:gd name="connsiteY455" fmla="*/ 2720962 h 8173795"/>
                <a:gd name="connsiteX456" fmla="*/ 2718861 w 8176660"/>
                <a:gd name="connsiteY456" fmla="*/ 2633036 h 8173795"/>
                <a:gd name="connsiteX457" fmla="*/ 2718495 w 8176660"/>
                <a:gd name="connsiteY457" fmla="*/ 2629739 h 8173795"/>
                <a:gd name="connsiteX458" fmla="*/ 2714831 w 8176660"/>
                <a:gd name="connsiteY458" fmla="*/ 2630472 h 8173795"/>
                <a:gd name="connsiteX459" fmla="*/ 2714831 w 8176660"/>
                <a:gd name="connsiteY459" fmla="*/ 2630838 h 8173795"/>
                <a:gd name="connsiteX460" fmla="*/ 2666472 w 8176660"/>
                <a:gd name="connsiteY460" fmla="*/ 2646225 h 8173795"/>
                <a:gd name="connsiteX461" fmla="*/ 2621044 w 8176660"/>
                <a:gd name="connsiteY461" fmla="*/ 2660879 h 8173795"/>
                <a:gd name="connsiteX462" fmla="*/ 2620312 w 8176660"/>
                <a:gd name="connsiteY462" fmla="*/ 2659780 h 8173795"/>
                <a:gd name="connsiteX463" fmla="*/ 2612984 w 8176660"/>
                <a:gd name="connsiteY463" fmla="*/ 2660513 h 8173795"/>
                <a:gd name="connsiteX464" fmla="*/ 2612984 w 8176660"/>
                <a:gd name="connsiteY464" fmla="*/ 2660513 h 8173795"/>
                <a:gd name="connsiteX465" fmla="*/ 2611885 w 8176660"/>
                <a:gd name="connsiteY465" fmla="*/ 2664177 h 8173795"/>
                <a:gd name="connsiteX466" fmla="*/ 2612984 w 8176660"/>
                <a:gd name="connsiteY466" fmla="*/ 2666008 h 8173795"/>
                <a:gd name="connsiteX467" fmla="*/ 2596498 w 8176660"/>
                <a:gd name="connsiteY467" fmla="*/ 2691287 h 8173795"/>
                <a:gd name="connsiteX468" fmla="*/ 2580379 w 8176660"/>
                <a:gd name="connsiteY468" fmla="*/ 2716199 h 8173795"/>
                <a:gd name="connsiteX469" fmla="*/ 2574883 w 8176660"/>
                <a:gd name="connsiteY469" fmla="*/ 2718031 h 8173795"/>
                <a:gd name="connsiteX470" fmla="*/ 2573784 w 8176660"/>
                <a:gd name="connsiteY470" fmla="*/ 2722061 h 8173795"/>
                <a:gd name="connsiteX471" fmla="*/ 2575982 w 8176660"/>
                <a:gd name="connsiteY471" fmla="*/ 2725724 h 8173795"/>
                <a:gd name="connsiteX472" fmla="*/ 2579280 w 8176660"/>
                <a:gd name="connsiteY472" fmla="*/ 2726823 h 8173795"/>
                <a:gd name="connsiteX473" fmla="*/ 2579280 w 8176660"/>
                <a:gd name="connsiteY473" fmla="*/ 2726823 h 8173795"/>
                <a:gd name="connsiteX474" fmla="*/ 2647788 w 8176660"/>
                <a:gd name="connsiteY474" fmla="*/ 2933081 h 8173795"/>
                <a:gd name="connsiteX475" fmla="*/ 2645590 w 8176660"/>
                <a:gd name="connsiteY475" fmla="*/ 2934547 h 8173795"/>
                <a:gd name="connsiteX476" fmla="*/ 2644857 w 8176660"/>
                <a:gd name="connsiteY476" fmla="*/ 2937844 h 8173795"/>
                <a:gd name="connsiteX477" fmla="*/ 2436035 w 8176660"/>
                <a:gd name="connsiteY477" fmla="*/ 2948102 h 8173795"/>
                <a:gd name="connsiteX478" fmla="*/ 2433470 w 8176660"/>
                <a:gd name="connsiteY478" fmla="*/ 2943706 h 8173795"/>
                <a:gd name="connsiteX479" fmla="*/ 2424311 w 8176660"/>
                <a:gd name="connsiteY479" fmla="*/ 2944072 h 8173795"/>
                <a:gd name="connsiteX480" fmla="*/ 2357635 w 8176660"/>
                <a:gd name="connsiteY480" fmla="*/ 2886188 h 8173795"/>
                <a:gd name="connsiteX481" fmla="*/ 2289493 w 8176660"/>
                <a:gd name="connsiteY481" fmla="*/ 2827571 h 8173795"/>
                <a:gd name="connsiteX482" fmla="*/ 2287661 w 8176660"/>
                <a:gd name="connsiteY482" fmla="*/ 2819878 h 8173795"/>
                <a:gd name="connsiteX483" fmla="*/ 2278502 w 8176660"/>
                <a:gd name="connsiteY483" fmla="*/ 2821343 h 8173795"/>
                <a:gd name="connsiteX484" fmla="*/ 2278502 w 8176660"/>
                <a:gd name="connsiteY484" fmla="*/ 2827937 h 8173795"/>
                <a:gd name="connsiteX485" fmla="*/ 2225747 w 8176660"/>
                <a:gd name="connsiteY485" fmla="*/ 2881059 h 8173795"/>
                <a:gd name="connsiteX486" fmla="*/ 2173724 w 8176660"/>
                <a:gd name="connsiteY486" fmla="*/ 2934180 h 8173795"/>
                <a:gd name="connsiteX487" fmla="*/ 2166764 w 8176660"/>
                <a:gd name="connsiteY487" fmla="*/ 2934913 h 8173795"/>
                <a:gd name="connsiteX488" fmla="*/ 2111077 w 8176660"/>
                <a:gd name="connsiteY488" fmla="*/ 2901575 h 8173795"/>
                <a:gd name="connsiteX489" fmla="*/ 2050995 w 8176660"/>
                <a:gd name="connsiteY489" fmla="*/ 2865672 h 8173795"/>
                <a:gd name="connsiteX490" fmla="*/ 2050995 w 8176660"/>
                <a:gd name="connsiteY490" fmla="*/ 2864939 h 8173795"/>
                <a:gd name="connsiteX491" fmla="*/ 2049896 w 8176660"/>
                <a:gd name="connsiteY491" fmla="*/ 2864939 h 8173795"/>
                <a:gd name="connsiteX492" fmla="*/ 2049530 w 8176660"/>
                <a:gd name="connsiteY492" fmla="*/ 2864939 h 8173795"/>
                <a:gd name="connsiteX493" fmla="*/ 2049163 w 8176660"/>
                <a:gd name="connsiteY493" fmla="*/ 2864939 h 8173795"/>
                <a:gd name="connsiteX494" fmla="*/ 2048064 w 8176660"/>
                <a:gd name="connsiteY494" fmla="*/ 2864939 h 8173795"/>
                <a:gd name="connsiteX495" fmla="*/ 2048064 w 8176660"/>
                <a:gd name="connsiteY495" fmla="*/ 2866405 h 8173795"/>
                <a:gd name="connsiteX496" fmla="*/ 2048064 w 8176660"/>
                <a:gd name="connsiteY496" fmla="*/ 2866771 h 8173795"/>
                <a:gd name="connsiteX497" fmla="*/ 2048431 w 8176660"/>
                <a:gd name="connsiteY497" fmla="*/ 2867870 h 8173795"/>
                <a:gd name="connsiteX498" fmla="*/ 2048431 w 8176660"/>
                <a:gd name="connsiteY498" fmla="*/ 2867870 h 8173795"/>
                <a:gd name="connsiteX499" fmla="*/ 2048431 w 8176660"/>
                <a:gd name="connsiteY499" fmla="*/ 2867870 h 8173795"/>
                <a:gd name="connsiteX500" fmla="*/ 2057589 w 8176660"/>
                <a:gd name="connsiteY500" fmla="*/ 2902674 h 8173795"/>
                <a:gd name="connsiteX501" fmla="*/ 1957941 w 8176660"/>
                <a:gd name="connsiteY501" fmla="*/ 2872633 h 8173795"/>
                <a:gd name="connsiteX502" fmla="*/ 1955376 w 8176660"/>
                <a:gd name="connsiteY502" fmla="*/ 2866771 h 8173795"/>
                <a:gd name="connsiteX503" fmla="*/ 1945485 w 8176660"/>
                <a:gd name="connsiteY503" fmla="*/ 2868237 h 8173795"/>
                <a:gd name="connsiteX504" fmla="*/ 1944386 w 8176660"/>
                <a:gd name="connsiteY504" fmla="*/ 2873366 h 8173795"/>
                <a:gd name="connsiteX505" fmla="*/ 1946950 w 8176660"/>
                <a:gd name="connsiteY505" fmla="*/ 2877762 h 8173795"/>
                <a:gd name="connsiteX506" fmla="*/ 1950980 w 8176660"/>
                <a:gd name="connsiteY506" fmla="*/ 2879593 h 8173795"/>
                <a:gd name="connsiteX507" fmla="*/ 1950980 w 8176660"/>
                <a:gd name="connsiteY507" fmla="*/ 2879593 h 8173795"/>
                <a:gd name="connsiteX508" fmla="*/ 2109246 w 8176660"/>
                <a:gd name="connsiteY508" fmla="*/ 2904139 h 8173795"/>
                <a:gd name="connsiteX509" fmla="*/ 2157971 w 8176660"/>
                <a:gd name="connsiteY509" fmla="*/ 2933081 h 8173795"/>
                <a:gd name="connsiteX510" fmla="*/ 2061619 w 8176660"/>
                <a:gd name="connsiteY510" fmla="*/ 2904139 h 8173795"/>
                <a:gd name="connsiteX511" fmla="*/ 2052461 w 8176660"/>
                <a:gd name="connsiteY511" fmla="*/ 2870068 h 8173795"/>
                <a:gd name="connsiteX512" fmla="*/ 2109246 w 8176660"/>
                <a:gd name="connsiteY512" fmla="*/ 2904139 h 8173795"/>
                <a:gd name="connsiteX513" fmla="*/ 2281433 w 8176660"/>
                <a:gd name="connsiteY513" fmla="*/ 2830135 h 8173795"/>
                <a:gd name="connsiteX514" fmla="*/ 2283265 w 8176660"/>
                <a:gd name="connsiteY514" fmla="*/ 2830868 h 8173795"/>
                <a:gd name="connsiteX515" fmla="*/ 2304879 w 8176660"/>
                <a:gd name="connsiteY515" fmla="*/ 3012214 h 8173795"/>
                <a:gd name="connsiteX516" fmla="*/ 2303414 w 8176660"/>
                <a:gd name="connsiteY516" fmla="*/ 3012947 h 8173795"/>
                <a:gd name="connsiteX517" fmla="*/ 2240035 w 8176660"/>
                <a:gd name="connsiteY517" fmla="*/ 2976311 h 8173795"/>
                <a:gd name="connsiteX518" fmla="*/ 2176655 w 8176660"/>
                <a:gd name="connsiteY518" fmla="*/ 2940042 h 8173795"/>
                <a:gd name="connsiteX519" fmla="*/ 2177388 w 8176660"/>
                <a:gd name="connsiteY519" fmla="*/ 2937844 h 8173795"/>
                <a:gd name="connsiteX520" fmla="*/ 2176289 w 8176660"/>
                <a:gd name="connsiteY520" fmla="*/ 2936012 h 8173795"/>
                <a:gd name="connsiteX521" fmla="*/ 2229044 w 8176660"/>
                <a:gd name="connsiteY521" fmla="*/ 2882891 h 8173795"/>
                <a:gd name="connsiteX522" fmla="*/ 2281433 w 8176660"/>
                <a:gd name="connsiteY522" fmla="*/ 2830135 h 8173795"/>
                <a:gd name="connsiteX523" fmla="*/ 2645224 w 8176660"/>
                <a:gd name="connsiteY523" fmla="*/ 2940775 h 8173795"/>
                <a:gd name="connsiteX524" fmla="*/ 2647055 w 8176660"/>
                <a:gd name="connsiteY524" fmla="*/ 2943706 h 8173795"/>
                <a:gd name="connsiteX525" fmla="*/ 2636065 w 8176660"/>
                <a:gd name="connsiteY525" fmla="*/ 2961657 h 8173795"/>
                <a:gd name="connsiteX526" fmla="*/ 2458382 w 8176660"/>
                <a:gd name="connsiteY526" fmla="*/ 2949934 h 8173795"/>
                <a:gd name="connsiteX527" fmla="*/ 2645224 w 8176660"/>
                <a:gd name="connsiteY527" fmla="*/ 2940775 h 8173795"/>
                <a:gd name="connsiteX528" fmla="*/ 2667571 w 8176660"/>
                <a:gd name="connsiteY528" fmla="*/ 2648790 h 8173795"/>
                <a:gd name="connsiteX529" fmla="*/ 2705306 w 8176660"/>
                <a:gd name="connsiteY529" fmla="*/ 2636700 h 8173795"/>
                <a:gd name="connsiteX530" fmla="*/ 2647422 w 8176660"/>
                <a:gd name="connsiteY530" fmla="*/ 2674434 h 8173795"/>
                <a:gd name="connsiteX531" fmla="*/ 2637530 w 8176660"/>
                <a:gd name="connsiteY531" fmla="*/ 2681029 h 8173795"/>
                <a:gd name="connsiteX532" fmla="*/ 2621777 w 8176660"/>
                <a:gd name="connsiteY532" fmla="*/ 2664909 h 8173795"/>
                <a:gd name="connsiteX533" fmla="*/ 2622143 w 8176660"/>
                <a:gd name="connsiteY533" fmla="*/ 2663077 h 8173795"/>
                <a:gd name="connsiteX534" fmla="*/ 2667571 w 8176660"/>
                <a:gd name="connsiteY534" fmla="*/ 2648790 h 8173795"/>
                <a:gd name="connsiteX535" fmla="*/ 3135041 w 8176660"/>
                <a:gd name="connsiteY535" fmla="*/ 3055444 h 8173795"/>
                <a:gd name="connsiteX536" fmla="*/ 2943803 w 8176660"/>
                <a:gd name="connsiteY536" fmla="*/ 3036027 h 8173795"/>
                <a:gd name="connsiteX537" fmla="*/ 2941605 w 8176660"/>
                <a:gd name="connsiteY537" fmla="*/ 3032364 h 8173795"/>
                <a:gd name="connsiteX538" fmla="*/ 2975310 w 8176660"/>
                <a:gd name="connsiteY538" fmla="*/ 2979609 h 8173795"/>
                <a:gd name="connsiteX539" fmla="*/ 3009381 w 8176660"/>
                <a:gd name="connsiteY539" fmla="*/ 2925754 h 8173795"/>
                <a:gd name="connsiteX540" fmla="*/ 3010846 w 8176660"/>
                <a:gd name="connsiteY540" fmla="*/ 2926121 h 8173795"/>
                <a:gd name="connsiteX541" fmla="*/ 3013045 w 8176660"/>
                <a:gd name="connsiteY541" fmla="*/ 2925022 h 8173795"/>
                <a:gd name="connsiteX542" fmla="*/ 3074226 w 8176660"/>
                <a:gd name="connsiteY542" fmla="*/ 2990233 h 8173795"/>
                <a:gd name="connsiteX543" fmla="*/ 3135041 w 8176660"/>
                <a:gd name="connsiteY543" fmla="*/ 3054712 h 8173795"/>
                <a:gd name="connsiteX544" fmla="*/ 3135041 w 8176660"/>
                <a:gd name="connsiteY544" fmla="*/ 3055444 h 8173795"/>
                <a:gd name="connsiteX545" fmla="*/ 3135041 w 8176660"/>
                <a:gd name="connsiteY545" fmla="*/ 3055444 h 8173795"/>
                <a:gd name="connsiteX546" fmla="*/ 2368992 w 8176660"/>
                <a:gd name="connsiteY546" fmla="*/ 3051780 h 8173795"/>
                <a:gd name="connsiteX547" fmla="*/ 2312939 w 8176660"/>
                <a:gd name="connsiteY547" fmla="*/ 3018442 h 8173795"/>
                <a:gd name="connsiteX548" fmla="*/ 2313306 w 8176660"/>
                <a:gd name="connsiteY548" fmla="*/ 3015878 h 8173795"/>
                <a:gd name="connsiteX549" fmla="*/ 2369358 w 8176660"/>
                <a:gd name="connsiteY549" fmla="*/ 2985104 h 8173795"/>
                <a:gd name="connsiteX550" fmla="*/ 2423579 w 8176660"/>
                <a:gd name="connsiteY550" fmla="*/ 2955063 h 8173795"/>
                <a:gd name="connsiteX551" fmla="*/ 2424311 w 8176660"/>
                <a:gd name="connsiteY551" fmla="*/ 2956528 h 8173795"/>
                <a:gd name="connsiteX552" fmla="*/ 2427242 w 8176660"/>
                <a:gd name="connsiteY552" fmla="*/ 2957627 h 8173795"/>
                <a:gd name="connsiteX553" fmla="*/ 2426876 w 8176660"/>
                <a:gd name="connsiteY553" fmla="*/ 3019908 h 8173795"/>
                <a:gd name="connsiteX554" fmla="*/ 2426509 w 8176660"/>
                <a:gd name="connsiteY554" fmla="*/ 3084752 h 8173795"/>
                <a:gd name="connsiteX555" fmla="*/ 2424678 w 8176660"/>
                <a:gd name="connsiteY555" fmla="*/ 3085852 h 8173795"/>
                <a:gd name="connsiteX556" fmla="*/ 2368992 w 8176660"/>
                <a:gd name="connsiteY556" fmla="*/ 3051780 h 8173795"/>
                <a:gd name="connsiteX557" fmla="*/ 2929515 w 8176660"/>
                <a:gd name="connsiteY557" fmla="*/ 3038592 h 8173795"/>
                <a:gd name="connsiteX558" fmla="*/ 2930248 w 8176660"/>
                <a:gd name="connsiteY558" fmla="*/ 3040057 h 8173795"/>
                <a:gd name="connsiteX559" fmla="*/ 2915228 w 8176660"/>
                <a:gd name="connsiteY559" fmla="*/ 3051048 h 8173795"/>
                <a:gd name="connsiteX560" fmla="*/ 2905702 w 8176660"/>
                <a:gd name="connsiteY560" fmla="*/ 3058009 h 8173795"/>
                <a:gd name="connsiteX561" fmla="*/ 2921089 w 8176660"/>
                <a:gd name="connsiteY561" fmla="*/ 3038226 h 8173795"/>
                <a:gd name="connsiteX562" fmla="*/ 2929515 w 8176660"/>
                <a:gd name="connsiteY562" fmla="*/ 3038592 h 8173795"/>
                <a:gd name="connsiteX563" fmla="*/ 2130128 w 8176660"/>
                <a:gd name="connsiteY563" fmla="*/ 2974113 h 8173795"/>
                <a:gd name="connsiteX564" fmla="*/ 2167130 w 8176660"/>
                <a:gd name="connsiteY564" fmla="*/ 2944072 h 8173795"/>
                <a:gd name="connsiteX565" fmla="*/ 2170793 w 8176660"/>
                <a:gd name="connsiteY565" fmla="*/ 2945171 h 8173795"/>
                <a:gd name="connsiteX566" fmla="*/ 2174823 w 8176660"/>
                <a:gd name="connsiteY566" fmla="*/ 2942973 h 8173795"/>
                <a:gd name="connsiteX567" fmla="*/ 2237836 w 8176660"/>
                <a:gd name="connsiteY567" fmla="*/ 2979609 h 8173795"/>
                <a:gd name="connsiteX568" fmla="*/ 2299751 w 8176660"/>
                <a:gd name="connsiteY568" fmla="*/ 3015145 h 8173795"/>
                <a:gd name="connsiteX569" fmla="*/ 2091294 w 8176660"/>
                <a:gd name="connsiteY569" fmla="*/ 3004521 h 8173795"/>
                <a:gd name="connsiteX570" fmla="*/ 2130128 w 8176660"/>
                <a:gd name="connsiteY570" fmla="*/ 2974113 h 8173795"/>
                <a:gd name="connsiteX571" fmla="*/ 2655482 w 8176660"/>
                <a:gd name="connsiteY571" fmla="*/ 2944805 h 8173795"/>
                <a:gd name="connsiteX572" fmla="*/ 2658412 w 8176660"/>
                <a:gd name="connsiteY572" fmla="*/ 2947369 h 8173795"/>
                <a:gd name="connsiteX573" fmla="*/ 2653284 w 8176660"/>
                <a:gd name="connsiteY573" fmla="*/ 2956895 h 8173795"/>
                <a:gd name="connsiteX574" fmla="*/ 2654016 w 8176660"/>
                <a:gd name="connsiteY574" fmla="*/ 2945537 h 8173795"/>
                <a:gd name="connsiteX575" fmla="*/ 2655482 w 8176660"/>
                <a:gd name="connsiteY575" fmla="*/ 2944805 h 8173795"/>
                <a:gd name="connsiteX576" fmla="*/ 2655482 w 8176660"/>
                <a:gd name="connsiteY576" fmla="*/ 2944805 h 8173795"/>
                <a:gd name="connsiteX577" fmla="*/ 2734981 w 8176660"/>
                <a:gd name="connsiteY577" fmla="*/ 2831601 h 8173795"/>
                <a:gd name="connsiteX578" fmla="*/ 2713366 w 8176660"/>
                <a:gd name="connsiteY578" fmla="*/ 2850652 h 8173795"/>
                <a:gd name="connsiteX579" fmla="*/ 2711900 w 8176660"/>
                <a:gd name="connsiteY579" fmla="*/ 2850285 h 8173795"/>
                <a:gd name="connsiteX580" fmla="*/ 2713732 w 8176660"/>
                <a:gd name="connsiteY580" fmla="*/ 2788371 h 8173795"/>
                <a:gd name="connsiteX581" fmla="*/ 2755863 w 8176660"/>
                <a:gd name="connsiteY581" fmla="*/ 2808887 h 8173795"/>
                <a:gd name="connsiteX582" fmla="*/ 2756229 w 8176660"/>
                <a:gd name="connsiteY582" fmla="*/ 2812917 h 8173795"/>
                <a:gd name="connsiteX583" fmla="*/ 2734981 w 8176660"/>
                <a:gd name="connsiteY583" fmla="*/ 2831601 h 8173795"/>
                <a:gd name="connsiteX584" fmla="*/ 2708237 w 8176660"/>
                <a:gd name="connsiteY584" fmla="*/ 2848087 h 8173795"/>
                <a:gd name="connsiteX585" fmla="*/ 2690285 w 8176660"/>
                <a:gd name="connsiteY585" fmla="*/ 2807422 h 8173795"/>
                <a:gd name="connsiteX586" fmla="*/ 2672334 w 8176660"/>
                <a:gd name="connsiteY586" fmla="*/ 2767855 h 8173795"/>
                <a:gd name="connsiteX587" fmla="*/ 2710069 w 8176660"/>
                <a:gd name="connsiteY587" fmla="*/ 2786173 h 8173795"/>
                <a:gd name="connsiteX588" fmla="*/ 2708237 w 8176660"/>
                <a:gd name="connsiteY588" fmla="*/ 2848087 h 8173795"/>
                <a:gd name="connsiteX589" fmla="*/ 2658412 w 8176660"/>
                <a:gd name="connsiteY589" fmla="*/ 2942240 h 8173795"/>
                <a:gd name="connsiteX590" fmla="*/ 2657680 w 8176660"/>
                <a:gd name="connsiteY590" fmla="*/ 2934913 h 8173795"/>
                <a:gd name="connsiteX591" fmla="*/ 2657680 w 8176660"/>
                <a:gd name="connsiteY591" fmla="*/ 2934913 h 8173795"/>
                <a:gd name="connsiteX592" fmla="*/ 2677097 w 8176660"/>
                <a:gd name="connsiteY592" fmla="*/ 2912199 h 8173795"/>
                <a:gd name="connsiteX593" fmla="*/ 2659878 w 8176660"/>
                <a:gd name="connsiteY593" fmla="*/ 2944072 h 8173795"/>
                <a:gd name="connsiteX594" fmla="*/ 2658412 w 8176660"/>
                <a:gd name="connsiteY594" fmla="*/ 2942240 h 8173795"/>
                <a:gd name="connsiteX595" fmla="*/ 2674532 w 8176660"/>
                <a:gd name="connsiteY595" fmla="*/ 2909635 h 8173795"/>
                <a:gd name="connsiteX596" fmla="*/ 2682592 w 8176660"/>
                <a:gd name="connsiteY596" fmla="*/ 2898278 h 8173795"/>
                <a:gd name="connsiteX597" fmla="*/ 2693216 w 8176660"/>
                <a:gd name="connsiteY597" fmla="*/ 2882891 h 8173795"/>
                <a:gd name="connsiteX598" fmla="*/ 2685523 w 8176660"/>
                <a:gd name="connsiteY598" fmla="*/ 2896812 h 8173795"/>
                <a:gd name="connsiteX599" fmla="*/ 2674532 w 8176660"/>
                <a:gd name="connsiteY599" fmla="*/ 2909635 h 8173795"/>
                <a:gd name="connsiteX600" fmla="*/ 2708603 w 8176660"/>
                <a:gd name="connsiteY600" fmla="*/ 2861642 h 8173795"/>
                <a:gd name="connsiteX601" fmla="*/ 2709336 w 8176660"/>
                <a:gd name="connsiteY601" fmla="*/ 2862008 h 8173795"/>
                <a:gd name="connsiteX602" fmla="*/ 2710435 w 8176660"/>
                <a:gd name="connsiteY602" fmla="*/ 2867504 h 8173795"/>
                <a:gd name="connsiteX603" fmla="*/ 2705672 w 8176660"/>
                <a:gd name="connsiteY603" fmla="*/ 2872999 h 8173795"/>
                <a:gd name="connsiteX604" fmla="*/ 2696513 w 8176660"/>
                <a:gd name="connsiteY604" fmla="*/ 2883623 h 8173795"/>
                <a:gd name="connsiteX605" fmla="*/ 2708603 w 8176660"/>
                <a:gd name="connsiteY605" fmla="*/ 2861642 h 8173795"/>
                <a:gd name="connsiteX606" fmla="*/ 2703841 w 8176660"/>
                <a:gd name="connsiteY606" fmla="*/ 2846988 h 8173795"/>
                <a:gd name="connsiteX607" fmla="*/ 2665373 w 8176660"/>
                <a:gd name="connsiteY607" fmla="*/ 2807055 h 8173795"/>
                <a:gd name="connsiteX608" fmla="*/ 2668304 w 8176660"/>
                <a:gd name="connsiteY608" fmla="*/ 2772984 h 8173795"/>
                <a:gd name="connsiteX609" fmla="*/ 2703841 w 8176660"/>
                <a:gd name="connsiteY609" fmla="*/ 2846988 h 8173795"/>
                <a:gd name="connsiteX610" fmla="*/ 2704573 w 8176660"/>
                <a:gd name="connsiteY610" fmla="*/ 2852850 h 8173795"/>
                <a:gd name="connsiteX611" fmla="*/ 2705306 w 8176660"/>
                <a:gd name="connsiteY611" fmla="*/ 2859810 h 8173795"/>
                <a:gd name="connsiteX612" fmla="*/ 2679661 w 8176660"/>
                <a:gd name="connsiteY612" fmla="*/ 2896446 h 8173795"/>
                <a:gd name="connsiteX613" fmla="*/ 2655482 w 8176660"/>
                <a:gd name="connsiteY613" fmla="*/ 2931250 h 8173795"/>
                <a:gd name="connsiteX614" fmla="*/ 2665007 w 8176660"/>
                <a:gd name="connsiteY614" fmla="*/ 2812184 h 8173795"/>
                <a:gd name="connsiteX615" fmla="*/ 2704573 w 8176660"/>
                <a:gd name="connsiteY615" fmla="*/ 2852850 h 8173795"/>
                <a:gd name="connsiteX616" fmla="*/ 2712633 w 8176660"/>
                <a:gd name="connsiteY616" fmla="*/ 2860909 h 8173795"/>
                <a:gd name="connsiteX617" fmla="*/ 2715197 w 8176660"/>
                <a:gd name="connsiteY617" fmla="*/ 2859810 h 8173795"/>
                <a:gd name="connsiteX618" fmla="*/ 2716297 w 8176660"/>
                <a:gd name="connsiteY618" fmla="*/ 2855048 h 8173795"/>
                <a:gd name="connsiteX619" fmla="*/ 2715564 w 8176660"/>
                <a:gd name="connsiteY619" fmla="*/ 2853582 h 8173795"/>
                <a:gd name="connsiteX620" fmla="*/ 2737545 w 8176660"/>
                <a:gd name="connsiteY620" fmla="*/ 2834532 h 8173795"/>
                <a:gd name="connsiteX621" fmla="*/ 2744872 w 8176660"/>
                <a:gd name="connsiteY621" fmla="*/ 2828304 h 8173795"/>
                <a:gd name="connsiteX622" fmla="*/ 2713366 w 8176660"/>
                <a:gd name="connsiteY622" fmla="*/ 2864939 h 8173795"/>
                <a:gd name="connsiteX623" fmla="*/ 2712633 w 8176660"/>
                <a:gd name="connsiteY623" fmla="*/ 2860909 h 8173795"/>
                <a:gd name="connsiteX624" fmla="*/ 2704940 w 8176660"/>
                <a:gd name="connsiteY624" fmla="*/ 2886554 h 8173795"/>
                <a:gd name="connsiteX625" fmla="*/ 2665373 w 8176660"/>
                <a:gd name="connsiteY625" fmla="*/ 2941508 h 8173795"/>
                <a:gd name="connsiteX626" fmla="*/ 2681859 w 8176660"/>
                <a:gd name="connsiteY626" fmla="*/ 2911466 h 8173795"/>
                <a:gd name="connsiteX627" fmla="*/ 2688454 w 8176660"/>
                <a:gd name="connsiteY627" fmla="*/ 2899377 h 8173795"/>
                <a:gd name="connsiteX628" fmla="*/ 2708237 w 8176660"/>
                <a:gd name="connsiteY628" fmla="*/ 2876296 h 8173795"/>
                <a:gd name="connsiteX629" fmla="*/ 2711168 w 8176660"/>
                <a:gd name="connsiteY629" fmla="*/ 2872999 h 8173795"/>
                <a:gd name="connsiteX630" fmla="*/ 2711900 w 8176660"/>
                <a:gd name="connsiteY630" fmla="*/ 2877029 h 8173795"/>
                <a:gd name="connsiteX631" fmla="*/ 2704940 w 8176660"/>
                <a:gd name="connsiteY631" fmla="*/ 2886554 h 8173795"/>
                <a:gd name="connsiteX632" fmla="*/ 2714098 w 8176660"/>
                <a:gd name="connsiteY632" fmla="*/ 2869336 h 8173795"/>
                <a:gd name="connsiteX633" fmla="*/ 2736080 w 8176660"/>
                <a:gd name="connsiteY633" fmla="*/ 2843691 h 8173795"/>
                <a:gd name="connsiteX634" fmla="*/ 2714831 w 8176660"/>
                <a:gd name="connsiteY634" fmla="*/ 2872999 h 8173795"/>
                <a:gd name="connsiteX635" fmla="*/ 2714098 w 8176660"/>
                <a:gd name="connsiteY635" fmla="*/ 2869336 h 8173795"/>
                <a:gd name="connsiteX636" fmla="*/ 2536783 w 8176660"/>
                <a:gd name="connsiteY636" fmla="*/ 3133478 h 8173795"/>
                <a:gd name="connsiteX637" fmla="*/ 2543377 w 8176660"/>
                <a:gd name="connsiteY637" fmla="*/ 3137874 h 8173795"/>
                <a:gd name="connsiteX638" fmla="*/ 2536050 w 8176660"/>
                <a:gd name="connsiteY638" fmla="*/ 3149597 h 8173795"/>
                <a:gd name="connsiteX639" fmla="*/ 2536416 w 8176660"/>
                <a:gd name="connsiteY639" fmla="*/ 3143736 h 8173795"/>
                <a:gd name="connsiteX640" fmla="*/ 2536783 w 8176660"/>
                <a:gd name="connsiteY640" fmla="*/ 3133478 h 8173795"/>
                <a:gd name="connsiteX641" fmla="*/ 2537515 w 8176660"/>
                <a:gd name="connsiteY641" fmla="*/ 3129814 h 8173795"/>
                <a:gd name="connsiteX642" fmla="*/ 2620678 w 8176660"/>
                <a:gd name="connsiteY642" fmla="*/ 3010749 h 8173795"/>
                <a:gd name="connsiteX643" fmla="*/ 2545209 w 8176660"/>
                <a:gd name="connsiteY643" fmla="*/ 3134577 h 8173795"/>
                <a:gd name="connsiteX644" fmla="*/ 2537515 w 8176660"/>
                <a:gd name="connsiteY644" fmla="*/ 3129814 h 8173795"/>
                <a:gd name="connsiteX645" fmla="*/ 2655115 w 8176660"/>
                <a:gd name="connsiteY645" fmla="*/ 2961657 h 8173795"/>
                <a:gd name="connsiteX646" fmla="*/ 2662442 w 8176660"/>
                <a:gd name="connsiteY646" fmla="*/ 2951399 h 8173795"/>
                <a:gd name="connsiteX647" fmla="*/ 2695781 w 8176660"/>
                <a:gd name="connsiteY647" fmla="*/ 2982539 h 8173795"/>
                <a:gd name="connsiteX648" fmla="*/ 2726921 w 8176660"/>
                <a:gd name="connsiteY648" fmla="*/ 3011115 h 8173795"/>
                <a:gd name="connsiteX649" fmla="*/ 2697612 w 8176660"/>
                <a:gd name="connsiteY649" fmla="*/ 2992431 h 8173795"/>
                <a:gd name="connsiteX650" fmla="*/ 2656214 w 8176660"/>
                <a:gd name="connsiteY650" fmla="*/ 2966053 h 8173795"/>
                <a:gd name="connsiteX651" fmla="*/ 2655115 w 8176660"/>
                <a:gd name="connsiteY651" fmla="*/ 2961657 h 8173795"/>
                <a:gd name="connsiteX652" fmla="*/ 2655115 w 8176660"/>
                <a:gd name="connsiteY652" fmla="*/ 2961657 h 8173795"/>
                <a:gd name="connsiteX653" fmla="*/ 2698345 w 8176660"/>
                <a:gd name="connsiteY653" fmla="*/ 2979609 h 8173795"/>
                <a:gd name="connsiteX654" fmla="*/ 2664640 w 8176660"/>
                <a:gd name="connsiteY654" fmla="*/ 2948468 h 8173795"/>
                <a:gd name="connsiteX655" fmla="*/ 2707870 w 8176660"/>
                <a:gd name="connsiteY655" fmla="*/ 2888752 h 8173795"/>
                <a:gd name="connsiteX656" fmla="*/ 2712999 w 8176660"/>
                <a:gd name="connsiteY656" fmla="*/ 2881792 h 8173795"/>
                <a:gd name="connsiteX657" fmla="*/ 2724356 w 8176660"/>
                <a:gd name="connsiteY657" fmla="*/ 2940042 h 8173795"/>
                <a:gd name="connsiteX658" fmla="*/ 2739743 w 8176660"/>
                <a:gd name="connsiteY658" fmla="*/ 3018442 h 8173795"/>
                <a:gd name="connsiteX659" fmla="*/ 2698345 w 8176660"/>
                <a:gd name="connsiteY659" fmla="*/ 2979609 h 8173795"/>
                <a:gd name="connsiteX660" fmla="*/ 2715564 w 8176660"/>
                <a:gd name="connsiteY660" fmla="*/ 2783975 h 8173795"/>
                <a:gd name="connsiteX661" fmla="*/ 2713732 w 8176660"/>
                <a:gd name="connsiteY661" fmla="*/ 2782876 h 8173795"/>
                <a:gd name="connsiteX662" fmla="*/ 2714465 w 8176660"/>
                <a:gd name="connsiteY662" fmla="*/ 2764191 h 8173795"/>
                <a:gd name="connsiteX663" fmla="*/ 2753298 w 8176660"/>
                <a:gd name="connsiteY663" fmla="*/ 2803758 h 8173795"/>
                <a:gd name="connsiteX664" fmla="*/ 2715564 w 8176660"/>
                <a:gd name="connsiteY664" fmla="*/ 2783975 h 8173795"/>
                <a:gd name="connsiteX665" fmla="*/ 2710435 w 8176660"/>
                <a:gd name="connsiteY665" fmla="*/ 2781410 h 8173795"/>
                <a:gd name="connsiteX666" fmla="*/ 2672334 w 8176660"/>
                <a:gd name="connsiteY666" fmla="*/ 2761993 h 8173795"/>
                <a:gd name="connsiteX667" fmla="*/ 2672700 w 8176660"/>
                <a:gd name="connsiteY667" fmla="*/ 2760528 h 8173795"/>
                <a:gd name="connsiteX668" fmla="*/ 2670502 w 8176660"/>
                <a:gd name="connsiteY668" fmla="*/ 2756864 h 8173795"/>
                <a:gd name="connsiteX669" fmla="*/ 2680760 w 8176660"/>
                <a:gd name="connsiteY669" fmla="*/ 2730487 h 8173795"/>
                <a:gd name="connsiteX670" fmla="*/ 2710801 w 8176660"/>
                <a:gd name="connsiteY670" fmla="*/ 2760894 h 8173795"/>
                <a:gd name="connsiteX671" fmla="*/ 2710435 w 8176660"/>
                <a:gd name="connsiteY671" fmla="*/ 2781410 h 8173795"/>
                <a:gd name="connsiteX672" fmla="*/ 2682225 w 8176660"/>
                <a:gd name="connsiteY672" fmla="*/ 2726823 h 8173795"/>
                <a:gd name="connsiteX673" fmla="*/ 2693949 w 8176660"/>
                <a:gd name="connsiteY673" fmla="*/ 2696782 h 8173795"/>
                <a:gd name="connsiteX674" fmla="*/ 2714831 w 8176660"/>
                <a:gd name="connsiteY674" fmla="*/ 2641462 h 8173795"/>
                <a:gd name="connsiteX675" fmla="*/ 2711168 w 8176660"/>
                <a:gd name="connsiteY675" fmla="*/ 2756132 h 8173795"/>
                <a:gd name="connsiteX676" fmla="*/ 2682225 w 8176660"/>
                <a:gd name="connsiteY676" fmla="*/ 2726823 h 8173795"/>
                <a:gd name="connsiteX677" fmla="*/ 2690285 w 8176660"/>
                <a:gd name="connsiteY677" fmla="*/ 2695317 h 8173795"/>
                <a:gd name="connsiteX678" fmla="*/ 2679295 w 8176660"/>
                <a:gd name="connsiteY678" fmla="*/ 2723892 h 8173795"/>
                <a:gd name="connsiteX679" fmla="*/ 2639728 w 8176660"/>
                <a:gd name="connsiteY679" fmla="*/ 2683593 h 8173795"/>
                <a:gd name="connsiteX680" fmla="*/ 2649253 w 8176660"/>
                <a:gd name="connsiteY680" fmla="*/ 2677365 h 8173795"/>
                <a:gd name="connsiteX681" fmla="*/ 2713366 w 8176660"/>
                <a:gd name="connsiteY681" fmla="*/ 2635235 h 8173795"/>
                <a:gd name="connsiteX682" fmla="*/ 2690285 w 8176660"/>
                <a:gd name="connsiteY682" fmla="*/ 2695317 h 8173795"/>
                <a:gd name="connsiteX683" fmla="*/ 2678196 w 8176660"/>
                <a:gd name="connsiteY683" fmla="*/ 2727556 h 8173795"/>
                <a:gd name="connsiteX684" fmla="*/ 2667571 w 8176660"/>
                <a:gd name="connsiteY684" fmla="*/ 2755765 h 8173795"/>
                <a:gd name="connsiteX685" fmla="*/ 2666472 w 8176660"/>
                <a:gd name="connsiteY685" fmla="*/ 2755399 h 8173795"/>
                <a:gd name="connsiteX686" fmla="*/ 2643758 w 8176660"/>
                <a:gd name="connsiteY686" fmla="*/ 2711070 h 8173795"/>
                <a:gd name="connsiteX687" fmla="*/ 2632035 w 8176660"/>
                <a:gd name="connsiteY687" fmla="*/ 2688722 h 8173795"/>
                <a:gd name="connsiteX688" fmla="*/ 2636798 w 8176660"/>
                <a:gd name="connsiteY688" fmla="*/ 2685792 h 8173795"/>
                <a:gd name="connsiteX689" fmla="*/ 2678196 w 8176660"/>
                <a:gd name="connsiteY689" fmla="*/ 2727556 h 8173795"/>
                <a:gd name="connsiteX690" fmla="*/ 2630569 w 8176660"/>
                <a:gd name="connsiteY690" fmla="*/ 2685425 h 8173795"/>
                <a:gd name="connsiteX691" fmla="*/ 2623975 w 8176660"/>
                <a:gd name="connsiteY691" fmla="*/ 2672236 h 8173795"/>
                <a:gd name="connsiteX692" fmla="*/ 2634599 w 8176660"/>
                <a:gd name="connsiteY692" fmla="*/ 2682861 h 8173795"/>
                <a:gd name="connsiteX693" fmla="*/ 2630569 w 8176660"/>
                <a:gd name="connsiteY693" fmla="*/ 2685425 h 8173795"/>
                <a:gd name="connsiteX694" fmla="*/ 2662809 w 8176660"/>
                <a:gd name="connsiteY694" fmla="*/ 2763459 h 8173795"/>
                <a:gd name="connsiteX695" fmla="*/ 2663908 w 8176660"/>
                <a:gd name="connsiteY695" fmla="*/ 2765291 h 8173795"/>
                <a:gd name="connsiteX696" fmla="*/ 2664640 w 8176660"/>
                <a:gd name="connsiteY696" fmla="*/ 2765657 h 8173795"/>
                <a:gd name="connsiteX697" fmla="*/ 2665007 w 8176660"/>
                <a:gd name="connsiteY697" fmla="*/ 2766756 h 8173795"/>
                <a:gd name="connsiteX698" fmla="*/ 2661710 w 8176660"/>
                <a:gd name="connsiteY698" fmla="*/ 2803392 h 8173795"/>
                <a:gd name="connsiteX699" fmla="*/ 2645956 w 8176660"/>
                <a:gd name="connsiteY699" fmla="*/ 2786906 h 8173795"/>
                <a:gd name="connsiteX700" fmla="*/ 2587706 w 8176660"/>
                <a:gd name="connsiteY700" fmla="*/ 2726457 h 8173795"/>
                <a:gd name="connsiteX701" fmla="*/ 2662809 w 8176660"/>
                <a:gd name="connsiteY701" fmla="*/ 2763459 h 8173795"/>
                <a:gd name="connsiteX702" fmla="*/ 2649986 w 8176660"/>
                <a:gd name="connsiteY702" fmla="*/ 2945537 h 8173795"/>
                <a:gd name="connsiteX703" fmla="*/ 2649620 w 8176660"/>
                <a:gd name="connsiteY703" fmla="*/ 2951399 h 8173795"/>
                <a:gd name="connsiteX704" fmla="*/ 2649253 w 8176660"/>
                <a:gd name="connsiteY704" fmla="*/ 2959459 h 8173795"/>
                <a:gd name="connsiteX705" fmla="*/ 2646323 w 8176660"/>
                <a:gd name="connsiteY705" fmla="*/ 2961291 h 8173795"/>
                <a:gd name="connsiteX706" fmla="*/ 2645956 w 8176660"/>
                <a:gd name="connsiteY706" fmla="*/ 2962756 h 8173795"/>
                <a:gd name="connsiteX707" fmla="*/ 2639728 w 8176660"/>
                <a:gd name="connsiteY707" fmla="*/ 2962390 h 8173795"/>
                <a:gd name="connsiteX708" fmla="*/ 2649986 w 8176660"/>
                <a:gd name="connsiteY708" fmla="*/ 2945537 h 8173795"/>
                <a:gd name="connsiteX709" fmla="*/ 2649986 w 8176660"/>
                <a:gd name="connsiteY709" fmla="*/ 2945537 h 8173795"/>
                <a:gd name="connsiteX710" fmla="*/ 2645590 w 8176660"/>
                <a:gd name="connsiteY710" fmla="*/ 2966053 h 8173795"/>
                <a:gd name="connsiteX711" fmla="*/ 2646689 w 8176660"/>
                <a:gd name="connsiteY711" fmla="*/ 2967885 h 8173795"/>
                <a:gd name="connsiteX712" fmla="*/ 2565358 w 8176660"/>
                <a:gd name="connsiteY712" fmla="*/ 3084386 h 8173795"/>
                <a:gd name="connsiteX713" fmla="*/ 2637897 w 8176660"/>
                <a:gd name="connsiteY713" fmla="*/ 2965687 h 8173795"/>
                <a:gd name="connsiteX714" fmla="*/ 2645590 w 8176660"/>
                <a:gd name="connsiteY714" fmla="*/ 2966053 h 8173795"/>
                <a:gd name="connsiteX715" fmla="*/ 2431638 w 8176660"/>
                <a:gd name="connsiteY715" fmla="*/ 3085119 h 8173795"/>
                <a:gd name="connsiteX716" fmla="*/ 2430173 w 8176660"/>
                <a:gd name="connsiteY716" fmla="*/ 3084752 h 8173795"/>
                <a:gd name="connsiteX717" fmla="*/ 2430539 w 8176660"/>
                <a:gd name="connsiteY717" fmla="*/ 3019908 h 8173795"/>
                <a:gd name="connsiteX718" fmla="*/ 2430539 w 8176660"/>
                <a:gd name="connsiteY718" fmla="*/ 2957261 h 8173795"/>
                <a:gd name="connsiteX719" fmla="*/ 2430906 w 8176660"/>
                <a:gd name="connsiteY719" fmla="*/ 2956895 h 8173795"/>
                <a:gd name="connsiteX720" fmla="*/ 2530921 w 8176660"/>
                <a:gd name="connsiteY720" fmla="*/ 3126883 h 8173795"/>
                <a:gd name="connsiteX721" fmla="*/ 2482195 w 8176660"/>
                <a:gd name="connsiteY721" fmla="*/ 3108199 h 8173795"/>
                <a:gd name="connsiteX722" fmla="*/ 2433470 w 8176660"/>
                <a:gd name="connsiteY722" fmla="*/ 3089882 h 8173795"/>
                <a:gd name="connsiteX723" fmla="*/ 2433837 w 8176660"/>
                <a:gd name="connsiteY723" fmla="*/ 3088783 h 8173795"/>
                <a:gd name="connsiteX724" fmla="*/ 2431638 w 8176660"/>
                <a:gd name="connsiteY724" fmla="*/ 3085119 h 8173795"/>
                <a:gd name="connsiteX725" fmla="*/ 2431638 w 8176660"/>
                <a:gd name="connsiteY725" fmla="*/ 3085119 h 8173795"/>
                <a:gd name="connsiteX726" fmla="*/ 2659512 w 8176660"/>
                <a:gd name="connsiteY726" fmla="*/ 2755399 h 8173795"/>
                <a:gd name="connsiteX727" fmla="*/ 2623975 w 8176660"/>
                <a:gd name="connsiteY727" fmla="*/ 2739279 h 8173795"/>
                <a:gd name="connsiteX728" fmla="*/ 2584409 w 8176660"/>
                <a:gd name="connsiteY728" fmla="*/ 2721328 h 8173795"/>
                <a:gd name="connsiteX729" fmla="*/ 2584409 w 8176660"/>
                <a:gd name="connsiteY729" fmla="*/ 2719496 h 8173795"/>
                <a:gd name="connsiteX730" fmla="*/ 2628371 w 8176660"/>
                <a:gd name="connsiteY730" fmla="*/ 2690920 h 8173795"/>
                <a:gd name="connsiteX731" fmla="*/ 2659512 w 8176660"/>
                <a:gd name="connsiteY731" fmla="*/ 2755399 h 8173795"/>
                <a:gd name="connsiteX732" fmla="*/ 2535317 w 8176660"/>
                <a:gd name="connsiteY732" fmla="*/ 3127250 h 8173795"/>
                <a:gd name="connsiteX733" fmla="*/ 2434203 w 8176660"/>
                <a:gd name="connsiteY733" fmla="*/ 2955429 h 8173795"/>
                <a:gd name="connsiteX734" fmla="*/ 2435302 w 8176660"/>
                <a:gd name="connsiteY734" fmla="*/ 2954696 h 8173795"/>
                <a:gd name="connsiteX735" fmla="*/ 2436035 w 8176660"/>
                <a:gd name="connsiteY735" fmla="*/ 2952132 h 8173795"/>
                <a:gd name="connsiteX736" fmla="*/ 2633867 w 8176660"/>
                <a:gd name="connsiteY736" fmla="*/ 2965321 h 8173795"/>
                <a:gd name="connsiteX737" fmla="*/ 2535317 w 8176660"/>
                <a:gd name="connsiteY737" fmla="*/ 3127250 h 8173795"/>
                <a:gd name="connsiteX738" fmla="*/ 2728020 w 8176660"/>
                <a:gd name="connsiteY738" fmla="*/ 2938943 h 8173795"/>
                <a:gd name="connsiteX739" fmla="*/ 2715930 w 8176660"/>
                <a:gd name="connsiteY739" fmla="*/ 2877762 h 8173795"/>
                <a:gd name="connsiteX740" fmla="*/ 2759893 w 8176660"/>
                <a:gd name="connsiteY740" fmla="*/ 2816580 h 8173795"/>
                <a:gd name="connsiteX741" fmla="*/ 2759893 w 8176660"/>
                <a:gd name="connsiteY741" fmla="*/ 2816580 h 8173795"/>
                <a:gd name="connsiteX742" fmla="*/ 2741942 w 8176660"/>
                <a:gd name="connsiteY742" fmla="*/ 3010749 h 8173795"/>
                <a:gd name="connsiteX743" fmla="*/ 2728020 w 8176660"/>
                <a:gd name="connsiteY743" fmla="*/ 2938943 h 8173795"/>
                <a:gd name="connsiteX744" fmla="*/ 2728020 w 8176660"/>
                <a:gd name="connsiteY744" fmla="*/ 2938943 h 8173795"/>
                <a:gd name="connsiteX745" fmla="*/ 2165298 w 8176660"/>
                <a:gd name="connsiteY745" fmla="*/ 2941141 h 8173795"/>
                <a:gd name="connsiteX746" fmla="*/ 2127563 w 8176660"/>
                <a:gd name="connsiteY746" fmla="*/ 2971182 h 8173795"/>
                <a:gd name="connsiteX747" fmla="*/ 2087631 w 8176660"/>
                <a:gd name="connsiteY747" fmla="*/ 3003422 h 8173795"/>
                <a:gd name="connsiteX748" fmla="*/ 2070046 w 8176660"/>
                <a:gd name="connsiteY748" fmla="*/ 2936012 h 8173795"/>
                <a:gd name="connsiteX749" fmla="*/ 2062718 w 8176660"/>
                <a:gd name="connsiteY749" fmla="*/ 2908169 h 8173795"/>
                <a:gd name="connsiteX750" fmla="*/ 2164932 w 8176660"/>
                <a:gd name="connsiteY750" fmla="*/ 2938943 h 8173795"/>
                <a:gd name="connsiteX751" fmla="*/ 2165298 w 8176660"/>
                <a:gd name="connsiteY751" fmla="*/ 2941141 h 8173795"/>
                <a:gd name="connsiteX752" fmla="*/ 2481096 w 8176660"/>
                <a:gd name="connsiteY752" fmla="*/ 3111863 h 8173795"/>
                <a:gd name="connsiteX753" fmla="*/ 2533485 w 8176660"/>
                <a:gd name="connsiteY753" fmla="*/ 3131646 h 8173795"/>
                <a:gd name="connsiteX754" fmla="*/ 2532752 w 8176660"/>
                <a:gd name="connsiteY754" fmla="*/ 3143369 h 8173795"/>
                <a:gd name="connsiteX755" fmla="*/ 2532386 w 8176660"/>
                <a:gd name="connsiteY755" fmla="*/ 3153261 h 8173795"/>
                <a:gd name="connsiteX756" fmla="*/ 2482195 w 8176660"/>
                <a:gd name="connsiteY756" fmla="*/ 3121388 h 8173795"/>
                <a:gd name="connsiteX757" fmla="*/ 2444461 w 8176660"/>
                <a:gd name="connsiteY757" fmla="*/ 3097575 h 8173795"/>
                <a:gd name="connsiteX758" fmla="*/ 2481096 w 8176660"/>
                <a:gd name="connsiteY758" fmla="*/ 3111863 h 8173795"/>
                <a:gd name="connsiteX759" fmla="*/ 2546308 w 8176660"/>
                <a:gd name="connsiteY759" fmla="*/ 3139340 h 8173795"/>
                <a:gd name="connsiteX760" fmla="*/ 2586973 w 8176660"/>
                <a:gd name="connsiteY760" fmla="*/ 3164984 h 8173795"/>
                <a:gd name="connsiteX761" fmla="*/ 2625074 w 8176660"/>
                <a:gd name="connsiteY761" fmla="*/ 3188798 h 8173795"/>
                <a:gd name="connsiteX762" fmla="*/ 2588072 w 8176660"/>
                <a:gd name="connsiteY762" fmla="*/ 3174510 h 8173795"/>
                <a:gd name="connsiteX763" fmla="*/ 2536416 w 8176660"/>
                <a:gd name="connsiteY763" fmla="*/ 3155093 h 8173795"/>
                <a:gd name="connsiteX764" fmla="*/ 2546308 w 8176660"/>
                <a:gd name="connsiteY764" fmla="*/ 3139340 h 8173795"/>
                <a:gd name="connsiteX765" fmla="*/ 2589171 w 8176660"/>
                <a:gd name="connsiteY765" fmla="*/ 3162054 h 8173795"/>
                <a:gd name="connsiteX766" fmla="*/ 2548139 w 8176660"/>
                <a:gd name="connsiteY766" fmla="*/ 3136409 h 8173795"/>
                <a:gd name="connsiteX767" fmla="*/ 2649620 w 8176660"/>
                <a:gd name="connsiteY767" fmla="*/ 2969717 h 8173795"/>
                <a:gd name="connsiteX768" fmla="*/ 2650719 w 8176660"/>
                <a:gd name="connsiteY768" fmla="*/ 2970083 h 8173795"/>
                <a:gd name="connsiteX769" fmla="*/ 2654016 w 8176660"/>
                <a:gd name="connsiteY769" fmla="*/ 2968618 h 8173795"/>
                <a:gd name="connsiteX770" fmla="*/ 2695414 w 8176660"/>
                <a:gd name="connsiteY770" fmla="*/ 2994995 h 8173795"/>
                <a:gd name="connsiteX771" fmla="*/ 2739743 w 8176660"/>
                <a:gd name="connsiteY771" fmla="*/ 3023205 h 8173795"/>
                <a:gd name="connsiteX772" fmla="*/ 2640095 w 8176660"/>
                <a:gd name="connsiteY772" fmla="*/ 3194293 h 8173795"/>
                <a:gd name="connsiteX773" fmla="*/ 2589171 w 8176660"/>
                <a:gd name="connsiteY773" fmla="*/ 3162054 h 8173795"/>
                <a:gd name="connsiteX774" fmla="*/ 2745605 w 8176660"/>
                <a:gd name="connsiteY774" fmla="*/ 3025403 h 8173795"/>
                <a:gd name="connsiteX775" fmla="*/ 2818876 w 8176660"/>
                <a:gd name="connsiteY775" fmla="*/ 3046652 h 8173795"/>
                <a:gd name="connsiteX776" fmla="*/ 2889949 w 8176660"/>
                <a:gd name="connsiteY776" fmla="*/ 3066801 h 8173795"/>
                <a:gd name="connsiteX777" fmla="*/ 2889583 w 8176660"/>
                <a:gd name="connsiteY777" fmla="*/ 3067900 h 8173795"/>
                <a:gd name="connsiteX778" fmla="*/ 2892147 w 8176660"/>
                <a:gd name="connsiteY778" fmla="*/ 3072297 h 8173795"/>
                <a:gd name="connsiteX779" fmla="*/ 2896177 w 8176660"/>
                <a:gd name="connsiteY779" fmla="*/ 3073762 h 8173795"/>
                <a:gd name="connsiteX780" fmla="*/ 2901672 w 8176660"/>
                <a:gd name="connsiteY780" fmla="*/ 3071198 h 8173795"/>
                <a:gd name="connsiteX781" fmla="*/ 2902405 w 8176660"/>
                <a:gd name="connsiteY781" fmla="*/ 3064969 h 8173795"/>
                <a:gd name="connsiteX782" fmla="*/ 2917792 w 8176660"/>
                <a:gd name="connsiteY782" fmla="*/ 3053612 h 8173795"/>
                <a:gd name="connsiteX783" fmla="*/ 2931714 w 8176660"/>
                <a:gd name="connsiteY783" fmla="*/ 3042988 h 8173795"/>
                <a:gd name="connsiteX784" fmla="*/ 2840491 w 8176660"/>
                <a:gd name="connsiteY784" fmla="*/ 3213710 h 8173795"/>
                <a:gd name="connsiteX785" fmla="*/ 2745605 w 8176660"/>
                <a:gd name="connsiteY785" fmla="*/ 3025403 h 8173795"/>
                <a:gd name="connsiteX786" fmla="*/ 2989964 w 8176660"/>
                <a:gd name="connsiteY786" fmla="*/ 2950300 h 8173795"/>
                <a:gd name="connsiteX787" fmla="*/ 2972379 w 8176660"/>
                <a:gd name="connsiteY787" fmla="*/ 2977777 h 8173795"/>
                <a:gd name="connsiteX788" fmla="*/ 2938674 w 8176660"/>
                <a:gd name="connsiteY788" fmla="*/ 3030532 h 8173795"/>
                <a:gd name="connsiteX789" fmla="*/ 2930615 w 8176660"/>
                <a:gd name="connsiteY789" fmla="*/ 3032730 h 8173795"/>
                <a:gd name="connsiteX790" fmla="*/ 2929882 w 8176660"/>
                <a:gd name="connsiteY790" fmla="*/ 3034928 h 8173795"/>
                <a:gd name="connsiteX791" fmla="*/ 2923654 w 8176660"/>
                <a:gd name="connsiteY791" fmla="*/ 3034562 h 8173795"/>
                <a:gd name="connsiteX792" fmla="*/ 2954794 w 8176660"/>
                <a:gd name="connsiteY792" fmla="*/ 2994995 h 8173795"/>
                <a:gd name="connsiteX793" fmla="*/ 2989964 w 8176660"/>
                <a:gd name="connsiteY793" fmla="*/ 2950300 h 8173795"/>
                <a:gd name="connsiteX794" fmla="*/ 2898375 w 8176660"/>
                <a:gd name="connsiteY794" fmla="*/ 3060939 h 8173795"/>
                <a:gd name="connsiteX795" fmla="*/ 2890682 w 8176660"/>
                <a:gd name="connsiteY795" fmla="*/ 3062771 h 8173795"/>
                <a:gd name="connsiteX796" fmla="*/ 2890682 w 8176660"/>
                <a:gd name="connsiteY796" fmla="*/ 3063504 h 8173795"/>
                <a:gd name="connsiteX797" fmla="*/ 2819975 w 8176660"/>
                <a:gd name="connsiteY797" fmla="*/ 3042988 h 8173795"/>
                <a:gd name="connsiteX798" fmla="*/ 2759160 w 8176660"/>
                <a:gd name="connsiteY798" fmla="*/ 3025769 h 8173795"/>
                <a:gd name="connsiteX799" fmla="*/ 2917059 w 8176660"/>
                <a:gd name="connsiteY799" fmla="*/ 3037493 h 8173795"/>
                <a:gd name="connsiteX800" fmla="*/ 2898375 w 8176660"/>
                <a:gd name="connsiteY800" fmla="*/ 3060939 h 8173795"/>
                <a:gd name="connsiteX801" fmla="*/ 2714465 w 8176660"/>
                <a:gd name="connsiteY801" fmla="*/ 2759429 h 8173795"/>
                <a:gd name="connsiteX802" fmla="*/ 2718128 w 8176660"/>
                <a:gd name="connsiteY802" fmla="*/ 2643294 h 8173795"/>
                <a:gd name="connsiteX803" fmla="*/ 2737545 w 8176660"/>
                <a:gd name="connsiteY803" fmla="*/ 2720962 h 8173795"/>
                <a:gd name="connsiteX804" fmla="*/ 2758794 w 8176660"/>
                <a:gd name="connsiteY804" fmla="*/ 2804491 h 8173795"/>
                <a:gd name="connsiteX805" fmla="*/ 2714465 w 8176660"/>
                <a:gd name="connsiteY805" fmla="*/ 2759429 h 8173795"/>
                <a:gd name="connsiteX806" fmla="*/ 2615915 w 8176660"/>
                <a:gd name="connsiteY806" fmla="*/ 2667840 h 8173795"/>
                <a:gd name="connsiteX807" fmla="*/ 2617014 w 8176660"/>
                <a:gd name="connsiteY807" fmla="*/ 2668207 h 8173795"/>
                <a:gd name="connsiteX808" fmla="*/ 2617381 w 8176660"/>
                <a:gd name="connsiteY808" fmla="*/ 2667840 h 8173795"/>
                <a:gd name="connsiteX809" fmla="*/ 2626906 w 8176660"/>
                <a:gd name="connsiteY809" fmla="*/ 2687623 h 8173795"/>
                <a:gd name="connsiteX810" fmla="*/ 2585508 w 8176660"/>
                <a:gd name="connsiteY810" fmla="*/ 2714734 h 8173795"/>
                <a:gd name="connsiteX811" fmla="*/ 2599795 w 8176660"/>
                <a:gd name="connsiteY811" fmla="*/ 2692752 h 8173795"/>
                <a:gd name="connsiteX812" fmla="*/ 2615915 w 8176660"/>
                <a:gd name="connsiteY812" fmla="*/ 2667840 h 8173795"/>
                <a:gd name="connsiteX813" fmla="*/ 2643392 w 8176660"/>
                <a:gd name="connsiteY813" fmla="*/ 2789836 h 8173795"/>
                <a:gd name="connsiteX814" fmla="*/ 2661343 w 8176660"/>
                <a:gd name="connsiteY814" fmla="*/ 2808521 h 8173795"/>
                <a:gd name="connsiteX815" fmla="*/ 2657680 w 8176660"/>
                <a:gd name="connsiteY815" fmla="*/ 2849919 h 8173795"/>
                <a:gd name="connsiteX816" fmla="*/ 2650719 w 8176660"/>
                <a:gd name="connsiteY816" fmla="*/ 2930517 h 8173795"/>
                <a:gd name="connsiteX817" fmla="*/ 2583676 w 8176660"/>
                <a:gd name="connsiteY817" fmla="*/ 2727922 h 8173795"/>
                <a:gd name="connsiteX818" fmla="*/ 2643392 w 8176660"/>
                <a:gd name="connsiteY818" fmla="*/ 2789836 h 8173795"/>
                <a:gd name="connsiteX819" fmla="*/ 2421747 w 8176660"/>
                <a:gd name="connsiteY819" fmla="*/ 2952132 h 8173795"/>
                <a:gd name="connsiteX820" fmla="*/ 2367160 w 8176660"/>
                <a:gd name="connsiteY820" fmla="*/ 2981807 h 8173795"/>
                <a:gd name="connsiteX821" fmla="*/ 2311107 w 8176660"/>
                <a:gd name="connsiteY821" fmla="*/ 3012947 h 8173795"/>
                <a:gd name="connsiteX822" fmla="*/ 2310741 w 8176660"/>
                <a:gd name="connsiteY822" fmla="*/ 3012214 h 8173795"/>
                <a:gd name="connsiteX823" fmla="*/ 2308177 w 8176660"/>
                <a:gd name="connsiteY823" fmla="*/ 3011481 h 8173795"/>
                <a:gd name="connsiteX824" fmla="*/ 2286562 w 8176660"/>
                <a:gd name="connsiteY824" fmla="*/ 2829769 h 8173795"/>
                <a:gd name="connsiteX825" fmla="*/ 2287294 w 8176660"/>
                <a:gd name="connsiteY825" fmla="*/ 2829403 h 8173795"/>
                <a:gd name="connsiteX826" fmla="*/ 2355437 w 8176660"/>
                <a:gd name="connsiteY826" fmla="*/ 2888386 h 8173795"/>
                <a:gd name="connsiteX827" fmla="*/ 2422113 w 8176660"/>
                <a:gd name="connsiteY827" fmla="*/ 2945904 h 8173795"/>
                <a:gd name="connsiteX828" fmla="*/ 2421747 w 8176660"/>
                <a:gd name="connsiteY828" fmla="*/ 2952132 h 8173795"/>
                <a:gd name="connsiteX829" fmla="*/ 2066748 w 8176660"/>
                <a:gd name="connsiteY829" fmla="*/ 2936745 h 8173795"/>
                <a:gd name="connsiteX830" fmla="*/ 2083967 w 8176660"/>
                <a:gd name="connsiteY830" fmla="*/ 3000491 h 8173795"/>
                <a:gd name="connsiteX831" fmla="*/ 2020588 w 8176660"/>
                <a:gd name="connsiteY831" fmla="*/ 2938210 h 8173795"/>
                <a:gd name="connsiteX832" fmla="*/ 1957574 w 8176660"/>
                <a:gd name="connsiteY832" fmla="*/ 2876663 h 8173795"/>
                <a:gd name="connsiteX833" fmla="*/ 2058689 w 8176660"/>
                <a:gd name="connsiteY833" fmla="*/ 2907070 h 8173795"/>
                <a:gd name="connsiteX834" fmla="*/ 2066748 w 8176660"/>
                <a:gd name="connsiteY834" fmla="*/ 2936745 h 8173795"/>
                <a:gd name="connsiteX835" fmla="*/ 1162950 w 8176660"/>
                <a:gd name="connsiteY835" fmla="*/ 1246381 h 8173795"/>
                <a:gd name="connsiteX836" fmla="*/ 1164049 w 8176660"/>
                <a:gd name="connsiteY836" fmla="*/ 1246015 h 8173795"/>
                <a:gd name="connsiteX837" fmla="*/ 1239152 w 8176660"/>
                <a:gd name="connsiteY837" fmla="*/ 1383032 h 8173795"/>
                <a:gd name="connsiteX838" fmla="*/ 1312789 w 8176660"/>
                <a:gd name="connsiteY838" fmla="*/ 1516751 h 8173795"/>
                <a:gd name="connsiteX839" fmla="*/ 1310957 w 8176660"/>
                <a:gd name="connsiteY839" fmla="*/ 1517850 h 8173795"/>
                <a:gd name="connsiteX840" fmla="*/ 1312789 w 8176660"/>
                <a:gd name="connsiteY840" fmla="*/ 1531406 h 8173795"/>
                <a:gd name="connsiteX841" fmla="*/ 1318651 w 8176660"/>
                <a:gd name="connsiteY841" fmla="*/ 1533237 h 8173795"/>
                <a:gd name="connsiteX842" fmla="*/ 1326344 w 8176660"/>
                <a:gd name="connsiteY842" fmla="*/ 1529207 h 8173795"/>
                <a:gd name="connsiteX843" fmla="*/ 1327077 w 8176660"/>
                <a:gd name="connsiteY843" fmla="*/ 1525910 h 8173795"/>
                <a:gd name="connsiteX844" fmla="*/ 1478382 w 8176660"/>
                <a:gd name="connsiteY844" fmla="*/ 1539832 h 8173795"/>
                <a:gd name="connsiteX845" fmla="*/ 1634815 w 8176660"/>
                <a:gd name="connsiteY845" fmla="*/ 1554120 h 8173795"/>
                <a:gd name="connsiteX846" fmla="*/ 1574000 w 8176660"/>
                <a:gd name="connsiteY846" fmla="*/ 1619697 h 8173795"/>
                <a:gd name="connsiteX847" fmla="*/ 1517948 w 8176660"/>
                <a:gd name="connsiteY847" fmla="*/ 1680512 h 8173795"/>
                <a:gd name="connsiteX848" fmla="*/ 1504026 w 8176660"/>
                <a:gd name="connsiteY848" fmla="*/ 1682710 h 8173795"/>
                <a:gd name="connsiteX849" fmla="*/ 1505492 w 8176660"/>
                <a:gd name="connsiteY849" fmla="*/ 1696632 h 8173795"/>
                <a:gd name="connsiteX850" fmla="*/ 1511354 w 8176660"/>
                <a:gd name="connsiteY850" fmla="*/ 1698830 h 8173795"/>
                <a:gd name="connsiteX851" fmla="*/ 1519413 w 8176660"/>
                <a:gd name="connsiteY851" fmla="*/ 1856729 h 8173795"/>
                <a:gd name="connsiteX852" fmla="*/ 1527840 w 8176660"/>
                <a:gd name="connsiteY852" fmla="*/ 2013896 h 8173795"/>
                <a:gd name="connsiteX853" fmla="*/ 1519047 w 8176660"/>
                <a:gd name="connsiteY853" fmla="*/ 2026352 h 8173795"/>
                <a:gd name="connsiteX854" fmla="*/ 1519047 w 8176660"/>
                <a:gd name="connsiteY854" fmla="*/ 2026352 h 8173795"/>
                <a:gd name="connsiteX855" fmla="*/ 1521978 w 8176660"/>
                <a:gd name="connsiteY855" fmla="*/ 2031481 h 8173795"/>
                <a:gd name="connsiteX856" fmla="*/ 1434419 w 8176660"/>
                <a:gd name="connsiteY856" fmla="*/ 2132595 h 8173795"/>
                <a:gd name="connsiteX857" fmla="*/ 1346127 w 8176660"/>
                <a:gd name="connsiteY857" fmla="*/ 2235541 h 8173795"/>
                <a:gd name="connsiteX858" fmla="*/ 1334038 w 8176660"/>
                <a:gd name="connsiteY858" fmla="*/ 2238105 h 8173795"/>
                <a:gd name="connsiteX859" fmla="*/ 1336602 w 8176660"/>
                <a:gd name="connsiteY859" fmla="*/ 2250195 h 8173795"/>
                <a:gd name="connsiteX860" fmla="*/ 1341731 w 8176660"/>
                <a:gd name="connsiteY860" fmla="*/ 2252027 h 8173795"/>
                <a:gd name="connsiteX861" fmla="*/ 1346494 w 8176660"/>
                <a:gd name="connsiteY861" fmla="*/ 2250195 h 8173795"/>
                <a:gd name="connsiteX862" fmla="*/ 1426359 w 8176660"/>
                <a:gd name="connsiteY862" fmla="*/ 2329694 h 8173795"/>
                <a:gd name="connsiteX863" fmla="*/ 1506591 w 8176660"/>
                <a:gd name="connsiteY863" fmla="*/ 2409193 h 8173795"/>
                <a:gd name="connsiteX864" fmla="*/ 1508056 w 8176660"/>
                <a:gd name="connsiteY864" fmla="*/ 2419817 h 8173795"/>
                <a:gd name="connsiteX865" fmla="*/ 1457499 w 8176660"/>
                <a:gd name="connsiteY865" fmla="*/ 2504079 h 8173795"/>
                <a:gd name="connsiteX866" fmla="*/ 1405477 w 8176660"/>
                <a:gd name="connsiteY866" fmla="*/ 2591638 h 8173795"/>
                <a:gd name="connsiteX867" fmla="*/ 1400714 w 8176660"/>
                <a:gd name="connsiteY867" fmla="*/ 2593104 h 8173795"/>
                <a:gd name="connsiteX868" fmla="*/ 1399615 w 8176660"/>
                <a:gd name="connsiteY868" fmla="*/ 2596767 h 8173795"/>
                <a:gd name="connsiteX869" fmla="*/ 1401447 w 8176660"/>
                <a:gd name="connsiteY869" fmla="*/ 2600064 h 8173795"/>
                <a:gd name="connsiteX870" fmla="*/ 1404378 w 8176660"/>
                <a:gd name="connsiteY870" fmla="*/ 2601163 h 8173795"/>
                <a:gd name="connsiteX871" fmla="*/ 1408408 w 8176660"/>
                <a:gd name="connsiteY871" fmla="*/ 2599332 h 8173795"/>
                <a:gd name="connsiteX872" fmla="*/ 1409140 w 8176660"/>
                <a:gd name="connsiteY872" fmla="*/ 2596767 h 8173795"/>
                <a:gd name="connsiteX873" fmla="*/ 1460430 w 8176660"/>
                <a:gd name="connsiteY873" fmla="*/ 2583212 h 8173795"/>
                <a:gd name="connsiteX874" fmla="*/ 1415002 w 8176660"/>
                <a:gd name="connsiteY874" fmla="*/ 2735616 h 8173795"/>
                <a:gd name="connsiteX875" fmla="*/ 1406576 w 8176660"/>
                <a:gd name="connsiteY875" fmla="*/ 2738913 h 8173795"/>
                <a:gd name="connsiteX876" fmla="*/ 1408408 w 8176660"/>
                <a:gd name="connsiteY876" fmla="*/ 2752468 h 8173795"/>
                <a:gd name="connsiteX877" fmla="*/ 1408408 w 8176660"/>
                <a:gd name="connsiteY877" fmla="*/ 2752468 h 8173795"/>
                <a:gd name="connsiteX878" fmla="*/ 1414269 w 8176660"/>
                <a:gd name="connsiteY878" fmla="*/ 2754300 h 8173795"/>
                <a:gd name="connsiteX879" fmla="*/ 1421963 w 8176660"/>
                <a:gd name="connsiteY879" fmla="*/ 2750270 h 8173795"/>
                <a:gd name="connsiteX880" fmla="*/ 1422329 w 8176660"/>
                <a:gd name="connsiteY880" fmla="*/ 2749537 h 8173795"/>
                <a:gd name="connsiteX881" fmla="*/ 1543959 w 8176660"/>
                <a:gd name="connsiteY881" fmla="*/ 2796064 h 8173795"/>
                <a:gd name="connsiteX882" fmla="*/ 1673649 w 8176660"/>
                <a:gd name="connsiteY882" fmla="*/ 2845156 h 8173795"/>
                <a:gd name="connsiteX883" fmla="*/ 1673649 w 8176660"/>
                <a:gd name="connsiteY883" fmla="*/ 2845522 h 8173795"/>
                <a:gd name="connsiteX884" fmla="*/ 1674382 w 8176660"/>
                <a:gd name="connsiteY884" fmla="*/ 2845522 h 8173795"/>
                <a:gd name="connsiteX885" fmla="*/ 1752782 w 8176660"/>
                <a:gd name="connsiteY885" fmla="*/ 2894980 h 8173795"/>
                <a:gd name="connsiteX886" fmla="*/ 1829716 w 8176660"/>
                <a:gd name="connsiteY886" fmla="*/ 2942973 h 8173795"/>
                <a:gd name="connsiteX887" fmla="*/ 1830816 w 8176660"/>
                <a:gd name="connsiteY887" fmla="*/ 2945537 h 8173795"/>
                <a:gd name="connsiteX888" fmla="*/ 1835212 w 8176660"/>
                <a:gd name="connsiteY888" fmla="*/ 2944805 h 8173795"/>
                <a:gd name="connsiteX889" fmla="*/ 1834845 w 8176660"/>
                <a:gd name="connsiteY889" fmla="*/ 2940775 h 8173795"/>
                <a:gd name="connsiteX890" fmla="*/ 1847302 w 8176660"/>
                <a:gd name="connsiteY890" fmla="*/ 2870801 h 8173795"/>
                <a:gd name="connsiteX891" fmla="*/ 1858292 w 8176660"/>
                <a:gd name="connsiteY891" fmla="*/ 2808154 h 8173795"/>
                <a:gd name="connsiteX892" fmla="*/ 1866718 w 8176660"/>
                <a:gd name="connsiteY892" fmla="*/ 2804124 h 8173795"/>
                <a:gd name="connsiteX893" fmla="*/ 1868550 w 8176660"/>
                <a:gd name="connsiteY893" fmla="*/ 2796431 h 8173795"/>
                <a:gd name="connsiteX894" fmla="*/ 1864520 w 8176660"/>
                <a:gd name="connsiteY894" fmla="*/ 2789470 h 8173795"/>
                <a:gd name="connsiteX895" fmla="*/ 1849866 w 8176660"/>
                <a:gd name="connsiteY895" fmla="*/ 2791668 h 8173795"/>
                <a:gd name="connsiteX896" fmla="*/ 1848034 w 8176660"/>
                <a:gd name="connsiteY896" fmla="*/ 2798629 h 8173795"/>
                <a:gd name="connsiteX897" fmla="*/ 1765971 w 8176660"/>
                <a:gd name="connsiteY897" fmla="*/ 2818779 h 8173795"/>
                <a:gd name="connsiteX898" fmla="*/ 1676213 w 8176660"/>
                <a:gd name="connsiteY898" fmla="*/ 2841493 h 8173795"/>
                <a:gd name="connsiteX899" fmla="*/ 1646539 w 8176660"/>
                <a:gd name="connsiteY899" fmla="*/ 2691287 h 8173795"/>
                <a:gd name="connsiteX900" fmla="*/ 1616864 w 8176660"/>
                <a:gd name="connsiteY900" fmla="*/ 2544012 h 8173795"/>
                <a:gd name="connsiteX901" fmla="*/ 1618696 w 8176660"/>
                <a:gd name="connsiteY901" fmla="*/ 2543279 h 8173795"/>
                <a:gd name="connsiteX902" fmla="*/ 1617597 w 8176660"/>
                <a:gd name="connsiteY902" fmla="*/ 2535952 h 8173795"/>
                <a:gd name="connsiteX903" fmla="*/ 1616498 w 8176660"/>
                <a:gd name="connsiteY903" fmla="*/ 2535586 h 8173795"/>
                <a:gd name="connsiteX904" fmla="*/ 1624557 w 8176660"/>
                <a:gd name="connsiteY904" fmla="*/ 2374389 h 8173795"/>
                <a:gd name="connsiteX905" fmla="*/ 1631884 w 8176660"/>
                <a:gd name="connsiteY905" fmla="*/ 2215758 h 8173795"/>
                <a:gd name="connsiteX906" fmla="*/ 1637013 w 8176660"/>
                <a:gd name="connsiteY906" fmla="*/ 2213193 h 8173795"/>
                <a:gd name="connsiteX907" fmla="*/ 1635914 w 8176660"/>
                <a:gd name="connsiteY907" fmla="*/ 2202569 h 8173795"/>
                <a:gd name="connsiteX908" fmla="*/ 1686471 w 8176660"/>
                <a:gd name="connsiteY908" fmla="*/ 2117941 h 8173795"/>
                <a:gd name="connsiteX909" fmla="*/ 1737029 w 8176660"/>
                <a:gd name="connsiteY909" fmla="*/ 2032580 h 8173795"/>
                <a:gd name="connsiteX910" fmla="*/ 1739227 w 8176660"/>
                <a:gd name="connsiteY910" fmla="*/ 2033312 h 8173795"/>
                <a:gd name="connsiteX911" fmla="*/ 1745455 w 8176660"/>
                <a:gd name="connsiteY911" fmla="*/ 2030382 h 8173795"/>
                <a:gd name="connsiteX912" fmla="*/ 1744722 w 8176660"/>
                <a:gd name="connsiteY912" fmla="*/ 2020856 h 8173795"/>
                <a:gd name="connsiteX913" fmla="*/ 1791249 w 8176660"/>
                <a:gd name="connsiteY913" fmla="*/ 1947219 h 8173795"/>
                <a:gd name="connsiteX914" fmla="*/ 1840707 w 8176660"/>
                <a:gd name="connsiteY914" fmla="*/ 1867720 h 8173795"/>
                <a:gd name="connsiteX915" fmla="*/ 1840707 w 8176660"/>
                <a:gd name="connsiteY915" fmla="*/ 1867720 h 8173795"/>
                <a:gd name="connsiteX916" fmla="*/ 1841073 w 8176660"/>
                <a:gd name="connsiteY916" fmla="*/ 1867720 h 8173795"/>
                <a:gd name="connsiteX917" fmla="*/ 1841073 w 8176660"/>
                <a:gd name="connsiteY917" fmla="*/ 1867353 h 8173795"/>
                <a:gd name="connsiteX918" fmla="*/ 1841073 w 8176660"/>
                <a:gd name="connsiteY918" fmla="*/ 1867353 h 8173795"/>
                <a:gd name="connsiteX919" fmla="*/ 1871847 w 8176660"/>
                <a:gd name="connsiteY919" fmla="*/ 1786755 h 8173795"/>
                <a:gd name="connsiteX920" fmla="*/ 1901888 w 8176660"/>
                <a:gd name="connsiteY920" fmla="*/ 1706523 h 8173795"/>
                <a:gd name="connsiteX921" fmla="*/ 1902255 w 8176660"/>
                <a:gd name="connsiteY921" fmla="*/ 1706523 h 8173795"/>
                <a:gd name="connsiteX922" fmla="*/ 1902255 w 8176660"/>
                <a:gd name="connsiteY922" fmla="*/ 1706157 h 8173795"/>
                <a:gd name="connsiteX923" fmla="*/ 1902255 w 8176660"/>
                <a:gd name="connsiteY923" fmla="*/ 1706157 h 8173795"/>
                <a:gd name="connsiteX924" fmla="*/ 1902255 w 8176660"/>
                <a:gd name="connsiteY924" fmla="*/ 1705424 h 8173795"/>
                <a:gd name="connsiteX925" fmla="*/ 1901888 w 8176660"/>
                <a:gd name="connsiteY925" fmla="*/ 1704325 h 8173795"/>
                <a:gd name="connsiteX926" fmla="*/ 1901888 w 8176660"/>
                <a:gd name="connsiteY926" fmla="*/ 1703959 h 8173795"/>
                <a:gd name="connsiteX927" fmla="*/ 1901522 w 8176660"/>
                <a:gd name="connsiteY927" fmla="*/ 1703959 h 8173795"/>
                <a:gd name="connsiteX928" fmla="*/ 1770367 w 8176660"/>
                <a:gd name="connsiteY928" fmla="*/ 1627757 h 8173795"/>
                <a:gd name="connsiteX929" fmla="*/ 1641776 w 8176660"/>
                <a:gd name="connsiteY929" fmla="*/ 1553387 h 8173795"/>
                <a:gd name="connsiteX930" fmla="*/ 1785387 w 8176660"/>
                <a:gd name="connsiteY930" fmla="*/ 1481215 h 8173795"/>
                <a:gd name="connsiteX931" fmla="*/ 1931930 w 8176660"/>
                <a:gd name="connsiteY931" fmla="*/ 1407211 h 8173795"/>
                <a:gd name="connsiteX932" fmla="*/ 1932296 w 8176660"/>
                <a:gd name="connsiteY932" fmla="*/ 1406845 h 8173795"/>
                <a:gd name="connsiteX933" fmla="*/ 1932296 w 8176660"/>
                <a:gd name="connsiteY933" fmla="*/ 1406845 h 8173795"/>
                <a:gd name="connsiteX934" fmla="*/ 1932662 w 8176660"/>
                <a:gd name="connsiteY934" fmla="*/ 1406478 h 8173795"/>
                <a:gd name="connsiteX935" fmla="*/ 1933029 w 8176660"/>
                <a:gd name="connsiteY935" fmla="*/ 1405746 h 8173795"/>
                <a:gd name="connsiteX936" fmla="*/ 1933029 w 8176660"/>
                <a:gd name="connsiteY936" fmla="*/ 1405746 h 8173795"/>
                <a:gd name="connsiteX937" fmla="*/ 1932662 w 8176660"/>
                <a:gd name="connsiteY937" fmla="*/ 1404647 h 8173795"/>
                <a:gd name="connsiteX938" fmla="*/ 1932662 w 8176660"/>
                <a:gd name="connsiteY938" fmla="*/ 1404647 h 8173795"/>
                <a:gd name="connsiteX939" fmla="*/ 1932296 w 8176660"/>
                <a:gd name="connsiteY939" fmla="*/ 1404280 h 8173795"/>
                <a:gd name="connsiteX940" fmla="*/ 1796378 w 8176660"/>
                <a:gd name="connsiteY940" fmla="*/ 1331742 h 8173795"/>
                <a:gd name="connsiteX941" fmla="*/ 1668520 w 8176660"/>
                <a:gd name="connsiteY941" fmla="*/ 1263966 h 8173795"/>
                <a:gd name="connsiteX942" fmla="*/ 1665589 w 8176660"/>
                <a:gd name="connsiteY942" fmla="*/ 1252975 h 8173795"/>
                <a:gd name="connsiteX943" fmla="*/ 1662292 w 8176660"/>
                <a:gd name="connsiteY943" fmla="*/ 1252243 h 8173795"/>
                <a:gd name="connsiteX944" fmla="*/ 1676946 w 8176660"/>
                <a:gd name="connsiteY944" fmla="*/ 1108265 h 8173795"/>
                <a:gd name="connsiteX945" fmla="*/ 1691234 w 8176660"/>
                <a:gd name="connsiteY945" fmla="*/ 962455 h 8173795"/>
                <a:gd name="connsiteX946" fmla="*/ 1698561 w 8176660"/>
                <a:gd name="connsiteY946" fmla="*/ 954029 h 8173795"/>
                <a:gd name="connsiteX947" fmla="*/ 1695264 w 8176660"/>
                <a:gd name="connsiteY947" fmla="*/ 948168 h 8173795"/>
                <a:gd name="connsiteX948" fmla="*/ 1683907 w 8176660"/>
                <a:gd name="connsiteY948" fmla="*/ 949999 h 8173795"/>
                <a:gd name="connsiteX949" fmla="*/ 1682442 w 8176660"/>
                <a:gd name="connsiteY949" fmla="*/ 955861 h 8173795"/>
                <a:gd name="connsiteX950" fmla="*/ 1683907 w 8176660"/>
                <a:gd name="connsiteY950" fmla="*/ 958426 h 8173795"/>
                <a:gd name="connsiteX951" fmla="*/ 1586456 w 8176660"/>
                <a:gd name="connsiteY951" fmla="*/ 1049282 h 8173795"/>
                <a:gd name="connsiteX952" fmla="*/ 1488639 w 8176660"/>
                <a:gd name="connsiteY952" fmla="*/ 1141603 h 8173795"/>
                <a:gd name="connsiteX953" fmla="*/ 1478015 w 8176660"/>
                <a:gd name="connsiteY953" fmla="*/ 1143435 h 8173795"/>
                <a:gd name="connsiteX954" fmla="*/ 1476916 w 8176660"/>
                <a:gd name="connsiteY954" fmla="*/ 1148564 h 8173795"/>
                <a:gd name="connsiteX955" fmla="*/ 1325245 w 8176660"/>
                <a:gd name="connsiteY955" fmla="*/ 1191428 h 8173795"/>
                <a:gd name="connsiteX956" fmla="*/ 1167712 w 8176660"/>
                <a:gd name="connsiteY956" fmla="*/ 1236489 h 8173795"/>
                <a:gd name="connsiteX957" fmla="*/ 1166979 w 8176660"/>
                <a:gd name="connsiteY957" fmla="*/ 1235390 h 8173795"/>
                <a:gd name="connsiteX958" fmla="*/ 1158187 w 8176660"/>
                <a:gd name="connsiteY958" fmla="*/ 1236856 h 8173795"/>
                <a:gd name="connsiteX959" fmla="*/ 1159652 w 8176660"/>
                <a:gd name="connsiteY959" fmla="*/ 1245648 h 8173795"/>
                <a:gd name="connsiteX960" fmla="*/ 1162950 w 8176660"/>
                <a:gd name="connsiteY960" fmla="*/ 1246381 h 8173795"/>
                <a:gd name="connsiteX961" fmla="*/ 1686471 w 8176660"/>
                <a:gd name="connsiteY961" fmla="*/ 959891 h 8173795"/>
                <a:gd name="connsiteX962" fmla="*/ 1688303 w 8176660"/>
                <a:gd name="connsiteY962" fmla="*/ 960624 h 8173795"/>
                <a:gd name="connsiteX963" fmla="*/ 1673649 w 8176660"/>
                <a:gd name="connsiteY963" fmla="*/ 1106433 h 8173795"/>
                <a:gd name="connsiteX964" fmla="*/ 1659361 w 8176660"/>
                <a:gd name="connsiteY964" fmla="*/ 1250045 h 8173795"/>
                <a:gd name="connsiteX965" fmla="*/ 1652767 w 8176660"/>
                <a:gd name="connsiteY965" fmla="*/ 1253342 h 8173795"/>
                <a:gd name="connsiteX966" fmla="*/ 1572901 w 8176660"/>
                <a:gd name="connsiteY966" fmla="*/ 1202418 h 8173795"/>
                <a:gd name="connsiteX967" fmla="*/ 1490838 w 8176660"/>
                <a:gd name="connsiteY967" fmla="*/ 1150396 h 8173795"/>
                <a:gd name="connsiteX968" fmla="*/ 1490105 w 8176660"/>
                <a:gd name="connsiteY968" fmla="*/ 1144534 h 8173795"/>
                <a:gd name="connsiteX969" fmla="*/ 1588288 w 8176660"/>
                <a:gd name="connsiteY969" fmla="*/ 1052213 h 8173795"/>
                <a:gd name="connsiteX970" fmla="*/ 1686471 w 8176660"/>
                <a:gd name="connsiteY970" fmla="*/ 959891 h 8173795"/>
                <a:gd name="connsiteX971" fmla="*/ 1795279 w 8176660"/>
                <a:gd name="connsiteY971" fmla="*/ 1333940 h 8173795"/>
                <a:gd name="connsiteX972" fmla="*/ 1928266 w 8176660"/>
                <a:gd name="connsiteY972" fmla="*/ 1404647 h 8173795"/>
                <a:gd name="connsiteX973" fmla="*/ 1784655 w 8176660"/>
                <a:gd name="connsiteY973" fmla="*/ 1476819 h 8173795"/>
                <a:gd name="connsiteX974" fmla="*/ 1641776 w 8176660"/>
                <a:gd name="connsiteY974" fmla="*/ 1548991 h 8173795"/>
                <a:gd name="connsiteX975" fmla="*/ 1674015 w 8176660"/>
                <a:gd name="connsiteY975" fmla="*/ 1436886 h 8173795"/>
                <a:gd name="connsiteX976" fmla="*/ 1704423 w 8176660"/>
                <a:gd name="connsiteY976" fmla="*/ 1329544 h 8173795"/>
                <a:gd name="connsiteX977" fmla="*/ 1705156 w 8176660"/>
                <a:gd name="connsiteY977" fmla="*/ 1329910 h 8173795"/>
                <a:gd name="connsiteX978" fmla="*/ 1714681 w 8176660"/>
                <a:gd name="connsiteY978" fmla="*/ 1320751 h 8173795"/>
                <a:gd name="connsiteX979" fmla="*/ 1711017 w 8176660"/>
                <a:gd name="connsiteY979" fmla="*/ 1313058 h 8173795"/>
                <a:gd name="connsiteX980" fmla="*/ 1701858 w 8176660"/>
                <a:gd name="connsiteY980" fmla="*/ 1312691 h 8173795"/>
                <a:gd name="connsiteX981" fmla="*/ 1684273 w 8176660"/>
                <a:gd name="connsiteY981" fmla="*/ 1288878 h 8173795"/>
                <a:gd name="connsiteX982" fmla="*/ 1667421 w 8176660"/>
                <a:gd name="connsiteY982" fmla="*/ 1266531 h 8173795"/>
                <a:gd name="connsiteX983" fmla="*/ 1668154 w 8176660"/>
                <a:gd name="connsiteY983" fmla="*/ 1265798 h 8173795"/>
                <a:gd name="connsiteX984" fmla="*/ 1795279 w 8176660"/>
                <a:gd name="connsiteY984" fmla="*/ 1333940 h 8173795"/>
                <a:gd name="connsiteX985" fmla="*/ 1546157 w 8176660"/>
                <a:gd name="connsiteY985" fmla="*/ 2792035 h 8173795"/>
                <a:gd name="connsiteX986" fmla="*/ 1423795 w 8176660"/>
                <a:gd name="connsiteY986" fmla="*/ 2745874 h 8173795"/>
                <a:gd name="connsiteX987" fmla="*/ 1424527 w 8176660"/>
                <a:gd name="connsiteY987" fmla="*/ 2742943 h 8173795"/>
                <a:gd name="connsiteX988" fmla="*/ 1422329 w 8176660"/>
                <a:gd name="connsiteY988" fmla="*/ 2739279 h 8173795"/>
                <a:gd name="connsiteX989" fmla="*/ 1516849 w 8176660"/>
                <a:gd name="connsiteY989" fmla="*/ 2643294 h 8173795"/>
                <a:gd name="connsiteX990" fmla="*/ 1613567 w 8176660"/>
                <a:gd name="connsiteY990" fmla="*/ 2544378 h 8173795"/>
                <a:gd name="connsiteX991" fmla="*/ 1615032 w 8176660"/>
                <a:gd name="connsiteY991" fmla="*/ 2544745 h 8173795"/>
                <a:gd name="connsiteX992" fmla="*/ 1643974 w 8176660"/>
                <a:gd name="connsiteY992" fmla="*/ 2692020 h 8173795"/>
                <a:gd name="connsiteX993" fmla="*/ 1673649 w 8176660"/>
                <a:gd name="connsiteY993" fmla="*/ 2840760 h 8173795"/>
                <a:gd name="connsiteX994" fmla="*/ 1546157 w 8176660"/>
                <a:gd name="connsiteY994" fmla="*/ 2792035 h 8173795"/>
                <a:gd name="connsiteX995" fmla="*/ 1409507 w 8176660"/>
                <a:gd name="connsiteY995" fmla="*/ 2593470 h 8173795"/>
                <a:gd name="connsiteX996" fmla="*/ 1461896 w 8176660"/>
                <a:gd name="connsiteY996" fmla="*/ 2505911 h 8173795"/>
                <a:gd name="connsiteX997" fmla="*/ 1508789 w 8176660"/>
                <a:gd name="connsiteY997" fmla="*/ 2426778 h 8173795"/>
                <a:gd name="connsiteX998" fmla="*/ 1462995 w 8176660"/>
                <a:gd name="connsiteY998" fmla="*/ 2578449 h 8173795"/>
                <a:gd name="connsiteX999" fmla="*/ 1462995 w 8176660"/>
                <a:gd name="connsiteY999" fmla="*/ 2578816 h 8173795"/>
                <a:gd name="connsiteX1000" fmla="*/ 1409507 w 8176660"/>
                <a:gd name="connsiteY1000" fmla="*/ 2593470 h 8173795"/>
                <a:gd name="connsiteX1001" fmla="*/ 1409507 w 8176660"/>
                <a:gd name="connsiteY1001" fmla="*/ 2593470 h 8173795"/>
                <a:gd name="connsiteX1002" fmla="*/ 1524542 w 8176660"/>
                <a:gd name="connsiteY1002" fmla="*/ 2034045 h 8173795"/>
                <a:gd name="connsiteX1003" fmla="*/ 1530404 w 8176660"/>
                <a:gd name="connsiteY1003" fmla="*/ 2035877 h 8173795"/>
                <a:gd name="connsiteX1004" fmla="*/ 1534068 w 8176660"/>
                <a:gd name="connsiteY1004" fmla="*/ 2035144 h 8173795"/>
                <a:gd name="connsiteX1005" fmla="*/ 1579496 w 8176660"/>
                <a:gd name="connsiteY1005" fmla="*/ 2117208 h 8173795"/>
                <a:gd name="connsiteX1006" fmla="*/ 1626756 w 8176660"/>
                <a:gd name="connsiteY1006" fmla="*/ 2202202 h 8173795"/>
                <a:gd name="connsiteX1007" fmla="*/ 1625290 w 8176660"/>
                <a:gd name="connsiteY1007" fmla="*/ 2202935 h 8173795"/>
                <a:gd name="connsiteX1008" fmla="*/ 1624191 w 8176660"/>
                <a:gd name="connsiteY1008" fmla="*/ 2206965 h 8173795"/>
                <a:gd name="connsiteX1009" fmla="*/ 1486808 w 8176660"/>
                <a:gd name="connsiteY1009" fmla="*/ 2223451 h 8173795"/>
                <a:gd name="connsiteX1010" fmla="*/ 1350157 w 8176660"/>
                <a:gd name="connsiteY1010" fmla="*/ 2240303 h 8173795"/>
                <a:gd name="connsiteX1011" fmla="*/ 1348692 w 8176660"/>
                <a:gd name="connsiteY1011" fmla="*/ 2238105 h 8173795"/>
                <a:gd name="connsiteX1012" fmla="*/ 1437716 w 8176660"/>
                <a:gd name="connsiteY1012" fmla="*/ 2135159 h 8173795"/>
                <a:gd name="connsiteX1013" fmla="*/ 1524542 w 8176660"/>
                <a:gd name="connsiteY1013" fmla="*/ 2034045 h 8173795"/>
                <a:gd name="connsiteX1014" fmla="*/ 1324879 w 8176660"/>
                <a:gd name="connsiteY1014" fmla="*/ 1515286 h 8173795"/>
                <a:gd name="connsiteX1015" fmla="*/ 1316086 w 8176660"/>
                <a:gd name="connsiteY1015" fmla="*/ 1514553 h 8173795"/>
                <a:gd name="connsiteX1016" fmla="*/ 1242815 w 8176660"/>
                <a:gd name="connsiteY1016" fmla="*/ 1380833 h 8173795"/>
                <a:gd name="connsiteX1017" fmla="*/ 1167346 w 8176660"/>
                <a:gd name="connsiteY1017" fmla="*/ 1244183 h 8173795"/>
                <a:gd name="connsiteX1018" fmla="*/ 1168078 w 8176660"/>
                <a:gd name="connsiteY1018" fmla="*/ 1243817 h 8173795"/>
                <a:gd name="connsiteX1019" fmla="*/ 1168811 w 8176660"/>
                <a:gd name="connsiteY1019" fmla="*/ 1240153 h 8173795"/>
                <a:gd name="connsiteX1020" fmla="*/ 1324146 w 8176660"/>
                <a:gd name="connsiteY1020" fmla="*/ 1195824 h 8173795"/>
                <a:gd name="connsiteX1021" fmla="*/ 1478015 w 8176660"/>
                <a:gd name="connsiteY1021" fmla="*/ 1151495 h 8173795"/>
                <a:gd name="connsiteX1022" fmla="*/ 1479481 w 8176660"/>
                <a:gd name="connsiteY1022" fmla="*/ 1154426 h 8173795"/>
                <a:gd name="connsiteX1023" fmla="*/ 1484243 w 8176660"/>
                <a:gd name="connsiteY1023" fmla="*/ 1155891 h 8173795"/>
                <a:gd name="connsiteX1024" fmla="*/ 1488639 w 8176660"/>
                <a:gd name="connsiteY1024" fmla="*/ 1153693 h 8173795"/>
                <a:gd name="connsiteX1025" fmla="*/ 1593417 w 8176660"/>
                <a:gd name="connsiteY1025" fmla="*/ 1235757 h 8173795"/>
                <a:gd name="connsiteX1026" fmla="*/ 1656430 w 8176660"/>
                <a:gd name="connsiteY1026" fmla="*/ 1284848 h 8173795"/>
                <a:gd name="connsiteX1027" fmla="*/ 1647638 w 8176660"/>
                <a:gd name="connsiteY1027" fmla="*/ 1405746 h 8173795"/>
                <a:gd name="connsiteX1028" fmla="*/ 1637380 w 8176660"/>
                <a:gd name="connsiteY1028" fmla="*/ 1550090 h 8173795"/>
                <a:gd name="connsiteX1029" fmla="*/ 1479114 w 8176660"/>
                <a:gd name="connsiteY1029" fmla="*/ 1535435 h 8173795"/>
                <a:gd name="connsiteX1030" fmla="*/ 1328542 w 8176660"/>
                <a:gd name="connsiteY1030" fmla="*/ 1521880 h 8173795"/>
                <a:gd name="connsiteX1031" fmla="*/ 1324879 w 8176660"/>
                <a:gd name="connsiteY1031" fmla="*/ 1515286 h 8173795"/>
                <a:gd name="connsiteX1032" fmla="*/ 1697462 w 8176660"/>
                <a:gd name="connsiteY1032" fmla="*/ 1316721 h 8173795"/>
                <a:gd name="connsiteX1033" fmla="*/ 1695997 w 8176660"/>
                <a:gd name="connsiteY1033" fmla="*/ 1322217 h 8173795"/>
                <a:gd name="connsiteX1034" fmla="*/ 1699660 w 8176660"/>
                <a:gd name="connsiteY1034" fmla="*/ 1328445 h 8173795"/>
                <a:gd name="connsiteX1035" fmla="*/ 1701126 w 8176660"/>
                <a:gd name="connsiteY1035" fmla="*/ 1328811 h 8173795"/>
                <a:gd name="connsiteX1036" fmla="*/ 1670352 w 8176660"/>
                <a:gd name="connsiteY1036" fmla="*/ 1436153 h 8173795"/>
                <a:gd name="connsiteX1037" fmla="*/ 1642142 w 8176660"/>
                <a:gd name="connsiteY1037" fmla="*/ 1535802 h 8173795"/>
                <a:gd name="connsiteX1038" fmla="*/ 1651668 w 8176660"/>
                <a:gd name="connsiteY1038" fmla="*/ 1406478 h 8173795"/>
                <a:gd name="connsiteX1039" fmla="*/ 1660094 w 8176660"/>
                <a:gd name="connsiteY1039" fmla="*/ 1287779 h 8173795"/>
                <a:gd name="connsiteX1040" fmla="*/ 1697462 w 8176660"/>
                <a:gd name="connsiteY1040" fmla="*/ 1316721 h 8173795"/>
                <a:gd name="connsiteX1041" fmla="*/ 1660460 w 8176660"/>
                <a:gd name="connsiteY1041" fmla="*/ 1283383 h 8173795"/>
                <a:gd name="connsiteX1042" fmla="*/ 1661559 w 8176660"/>
                <a:gd name="connsiteY1042" fmla="*/ 1269828 h 8173795"/>
                <a:gd name="connsiteX1043" fmla="*/ 1665223 w 8176660"/>
                <a:gd name="connsiteY1043" fmla="*/ 1269095 h 8173795"/>
                <a:gd name="connsiteX1044" fmla="*/ 1681709 w 8176660"/>
                <a:gd name="connsiteY1044" fmla="*/ 1291443 h 8173795"/>
                <a:gd name="connsiteX1045" fmla="*/ 1696363 w 8176660"/>
                <a:gd name="connsiteY1045" fmla="*/ 1311226 h 8173795"/>
                <a:gd name="connsiteX1046" fmla="*/ 1660460 w 8176660"/>
                <a:gd name="connsiteY1046" fmla="*/ 1283383 h 8173795"/>
                <a:gd name="connsiteX1047" fmla="*/ 1654232 w 8176660"/>
                <a:gd name="connsiteY1047" fmla="*/ 1267996 h 8173795"/>
                <a:gd name="connsiteX1048" fmla="*/ 1657896 w 8176660"/>
                <a:gd name="connsiteY1048" fmla="*/ 1269095 h 8173795"/>
                <a:gd name="connsiteX1049" fmla="*/ 1657163 w 8176660"/>
                <a:gd name="connsiteY1049" fmla="*/ 1280452 h 8173795"/>
                <a:gd name="connsiteX1050" fmla="*/ 1595982 w 8176660"/>
                <a:gd name="connsiteY1050" fmla="*/ 1232460 h 8173795"/>
                <a:gd name="connsiteX1051" fmla="*/ 1515383 w 8176660"/>
                <a:gd name="connsiteY1051" fmla="*/ 1169813 h 8173795"/>
                <a:gd name="connsiteX1052" fmla="*/ 1571436 w 8176660"/>
                <a:gd name="connsiteY1052" fmla="*/ 1205349 h 8173795"/>
                <a:gd name="connsiteX1053" fmla="*/ 1651668 w 8176660"/>
                <a:gd name="connsiteY1053" fmla="*/ 1255906 h 8173795"/>
                <a:gd name="connsiteX1054" fmla="*/ 1654232 w 8176660"/>
                <a:gd name="connsiteY1054" fmla="*/ 1267996 h 8173795"/>
                <a:gd name="connsiteX1055" fmla="*/ 1734464 w 8176660"/>
                <a:gd name="connsiteY1055" fmla="*/ 2020856 h 8173795"/>
                <a:gd name="connsiteX1056" fmla="*/ 1733731 w 8176660"/>
                <a:gd name="connsiteY1056" fmla="*/ 2023787 h 8173795"/>
                <a:gd name="connsiteX1057" fmla="*/ 1635182 w 8176660"/>
                <a:gd name="connsiteY1057" fmla="*/ 2023054 h 8173795"/>
                <a:gd name="connsiteX1058" fmla="*/ 1541028 w 8176660"/>
                <a:gd name="connsiteY1058" fmla="*/ 2023054 h 8173795"/>
                <a:gd name="connsiteX1059" fmla="*/ 1539929 w 8176660"/>
                <a:gd name="connsiteY1059" fmla="*/ 2020856 h 8173795"/>
                <a:gd name="connsiteX1060" fmla="*/ 1666688 w 8176660"/>
                <a:gd name="connsiteY1060" fmla="*/ 1946120 h 8173795"/>
                <a:gd name="connsiteX1061" fmla="*/ 1798210 w 8176660"/>
                <a:gd name="connsiteY1061" fmla="*/ 1868453 h 8173795"/>
                <a:gd name="connsiteX1062" fmla="*/ 1769268 w 8176660"/>
                <a:gd name="connsiteY1062" fmla="*/ 1944288 h 8173795"/>
                <a:gd name="connsiteX1063" fmla="*/ 1741425 w 8176660"/>
                <a:gd name="connsiteY1063" fmla="*/ 2018658 h 8173795"/>
                <a:gd name="connsiteX1064" fmla="*/ 1734464 w 8176660"/>
                <a:gd name="connsiteY1064" fmla="*/ 2020856 h 8173795"/>
                <a:gd name="connsiteX1065" fmla="*/ 1522344 w 8176660"/>
                <a:gd name="connsiteY1065" fmla="*/ 1691137 h 8173795"/>
                <a:gd name="connsiteX1066" fmla="*/ 1532236 w 8176660"/>
                <a:gd name="connsiteY1066" fmla="*/ 1691503 h 8173795"/>
                <a:gd name="connsiteX1067" fmla="*/ 1544326 w 8176660"/>
                <a:gd name="connsiteY1067" fmla="*/ 1691869 h 8173795"/>
                <a:gd name="connsiteX1068" fmla="*/ 1547256 w 8176660"/>
                <a:gd name="connsiteY1068" fmla="*/ 1696632 h 8173795"/>
                <a:gd name="connsiteX1069" fmla="*/ 1549821 w 8176660"/>
                <a:gd name="connsiteY1069" fmla="*/ 1697365 h 8173795"/>
                <a:gd name="connsiteX1070" fmla="*/ 1549088 w 8176660"/>
                <a:gd name="connsiteY1070" fmla="*/ 1708355 h 8173795"/>
                <a:gd name="connsiteX1071" fmla="*/ 1522344 w 8176660"/>
                <a:gd name="connsiteY1071" fmla="*/ 1691869 h 8173795"/>
                <a:gd name="connsiteX1072" fmla="*/ 1522344 w 8176660"/>
                <a:gd name="connsiteY1072" fmla="*/ 1691137 h 8173795"/>
                <a:gd name="connsiteX1073" fmla="*/ 1522344 w 8176660"/>
                <a:gd name="connsiteY1073" fmla="*/ 1691137 h 8173795"/>
                <a:gd name="connsiteX1074" fmla="*/ 1553118 w 8176660"/>
                <a:gd name="connsiteY1074" fmla="*/ 1697731 h 8173795"/>
                <a:gd name="connsiteX1075" fmla="*/ 1556415 w 8176660"/>
                <a:gd name="connsiteY1075" fmla="*/ 1695899 h 8173795"/>
                <a:gd name="connsiteX1076" fmla="*/ 1675481 w 8176660"/>
                <a:gd name="connsiteY1076" fmla="*/ 1779062 h 8173795"/>
                <a:gd name="connsiteX1077" fmla="*/ 1753148 w 8176660"/>
                <a:gd name="connsiteY1077" fmla="*/ 1832916 h 8173795"/>
                <a:gd name="connsiteX1078" fmla="*/ 1658262 w 8176660"/>
                <a:gd name="connsiteY1078" fmla="*/ 1775032 h 8173795"/>
                <a:gd name="connsiteX1079" fmla="*/ 1552019 w 8176660"/>
                <a:gd name="connsiteY1079" fmla="*/ 1710920 h 8173795"/>
                <a:gd name="connsiteX1080" fmla="*/ 1553118 w 8176660"/>
                <a:gd name="connsiteY1080" fmla="*/ 1697731 h 8173795"/>
                <a:gd name="connsiteX1081" fmla="*/ 1656430 w 8176660"/>
                <a:gd name="connsiteY1081" fmla="*/ 1778329 h 8173795"/>
                <a:gd name="connsiteX1082" fmla="*/ 1798576 w 8176660"/>
                <a:gd name="connsiteY1082" fmla="*/ 1864423 h 8173795"/>
                <a:gd name="connsiteX1083" fmla="*/ 1665223 w 8176660"/>
                <a:gd name="connsiteY1083" fmla="*/ 1942823 h 8173795"/>
                <a:gd name="connsiteX1084" fmla="*/ 1538464 w 8176660"/>
                <a:gd name="connsiteY1084" fmla="*/ 2017926 h 8173795"/>
                <a:gd name="connsiteX1085" fmla="*/ 1536998 w 8176660"/>
                <a:gd name="connsiteY1085" fmla="*/ 2015727 h 8173795"/>
                <a:gd name="connsiteX1086" fmla="*/ 1532602 w 8176660"/>
                <a:gd name="connsiteY1086" fmla="*/ 2014628 h 8173795"/>
                <a:gd name="connsiteX1087" fmla="*/ 1542860 w 8176660"/>
                <a:gd name="connsiteY1087" fmla="*/ 1857828 h 8173795"/>
                <a:gd name="connsiteX1088" fmla="*/ 1552019 w 8176660"/>
                <a:gd name="connsiteY1088" fmla="*/ 1714950 h 8173795"/>
                <a:gd name="connsiteX1089" fmla="*/ 1656430 w 8176660"/>
                <a:gd name="connsiteY1089" fmla="*/ 1778329 h 8173795"/>
                <a:gd name="connsiteX1090" fmla="*/ 1812498 w 8176660"/>
                <a:gd name="connsiteY1090" fmla="*/ 1850867 h 8173795"/>
                <a:gd name="connsiteX1091" fmla="*/ 1833746 w 8176660"/>
                <a:gd name="connsiteY1091" fmla="*/ 1863690 h 8173795"/>
                <a:gd name="connsiteX1092" fmla="*/ 1821290 w 8176660"/>
                <a:gd name="connsiteY1092" fmla="*/ 1863324 h 8173795"/>
                <a:gd name="connsiteX1093" fmla="*/ 1804804 w 8176660"/>
                <a:gd name="connsiteY1093" fmla="*/ 1862957 h 8173795"/>
                <a:gd name="connsiteX1094" fmla="*/ 1812498 w 8176660"/>
                <a:gd name="connsiteY1094" fmla="*/ 1850867 h 8173795"/>
                <a:gd name="connsiteX1095" fmla="*/ 1801507 w 8176660"/>
                <a:gd name="connsiteY1095" fmla="*/ 1861858 h 8173795"/>
                <a:gd name="connsiteX1096" fmla="*/ 1678045 w 8176660"/>
                <a:gd name="connsiteY1096" fmla="*/ 1775765 h 8173795"/>
                <a:gd name="connsiteX1097" fmla="*/ 1600744 w 8176660"/>
                <a:gd name="connsiteY1097" fmla="*/ 1722277 h 8173795"/>
                <a:gd name="connsiteX1098" fmla="*/ 1695264 w 8176660"/>
                <a:gd name="connsiteY1098" fmla="*/ 1779794 h 8173795"/>
                <a:gd name="connsiteX1099" fmla="*/ 1809200 w 8176660"/>
                <a:gd name="connsiteY1099" fmla="*/ 1849036 h 8173795"/>
                <a:gd name="connsiteX1100" fmla="*/ 1801507 w 8176660"/>
                <a:gd name="connsiteY1100" fmla="*/ 1861858 h 8173795"/>
                <a:gd name="connsiteX1101" fmla="*/ 1801507 w 8176660"/>
                <a:gd name="connsiteY1101" fmla="*/ 1861858 h 8173795"/>
                <a:gd name="connsiteX1102" fmla="*/ 1513552 w 8176660"/>
                <a:gd name="connsiteY1102" fmla="*/ 2422016 h 8173795"/>
                <a:gd name="connsiteX1103" fmla="*/ 1514284 w 8176660"/>
                <a:gd name="connsiteY1103" fmla="*/ 2422382 h 8173795"/>
                <a:gd name="connsiteX1104" fmla="*/ 1518314 w 8176660"/>
                <a:gd name="connsiteY1104" fmla="*/ 2421283 h 8173795"/>
                <a:gd name="connsiteX1105" fmla="*/ 1563376 w 8176660"/>
                <a:gd name="connsiteY1105" fmla="*/ 2478068 h 8173795"/>
                <a:gd name="connsiteX1106" fmla="*/ 1611002 w 8176660"/>
                <a:gd name="connsiteY1106" fmla="*/ 2537051 h 8173795"/>
                <a:gd name="connsiteX1107" fmla="*/ 1610270 w 8176660"/>
                <a:gd name="connsiteY1107" fmla="*/ 2539249 h 8173795"/>
                <a:gd name="connsiteX1108" fmla="*/ 1509888 w 8176660"/>
                <a:gd name="connsiteY1108" fmla="*/ 2565993 h 8173795"/>
                <a:gd name="connsiteX1109" fmla="*/ 1467025 w 8176660"/>
                <a:gd name="connsiteY1109" fmla="*/ 2577350 h 8173795"/>
                <a:gd name="connsiteX1110" fmla="*/ 1513552 w 8176660"/>
                <a:gd name="connsiteY1110" fmla="*/ 2422016 h 8173795"/>
                <a:gd name="connsiteX1111" fmla="*/ 1627122 w 8176660"/>
                <a:gd name="connsiteY1111" fmla="*/ 1568407 h 8173795"/>
                <a:gd name="connsiteX1112" fmla="*/ 1593784 w 8176660"/>
                <a:gd name="connsiteY1112" fmla="*/ 1620430 h 8173795"/>
                <a:gd name="connsiteX1113" fmla="*/ 1553851 w 8176660"/>
                <a:gd name="connsiteY1113" fmla="*/ 1683809 h 8173795"/>
                <a:gd name="connsiteX1114" fmla="*/ 1545425 w 8176660"/>
                <a:gd name="connsiteY1114" fmla="*/ 1686007 h 8173795"/>
                <a:gd name="connsiteX1115" fmla="*/ 1544692 w 8176660"/>
                <a:gd name="connsiteY1115" fmla="*/ 1688572 h 8173795"/>
                <a:gd name="connsiteX1116" fmla="*/ 1532236 w 8176660"/>
                <a:gd name="connsiteY1116" fmla="*/ 1688206 h 8173795"/>
                <a:gd name="connsiteX1117" fmla="*/ 1523077 w 8176660"/>
                <a:gd name="connsiteY1117" fmla="*/ 1687839 h 8173795"/>
                <a:gd name="connsiteX1118" fmla="*/ 1523077 w 8176660"/>
                <a:gd name="connsiteY1118" fmla="*/ 1687839 h 8173795"/>
                <a:gd name="connsiteX1119" fmla="*/ 1520512 w 8176660"/>
                <a:gd name="connsiteY1119" fmla="*/ 1683443 h 8173795"/>
                <a:gd name="connsiteX1120" fmla="*/ 1577298 w 8176660"/>
                <a:gd name="connsiteY1120" fmla="*/ 1622262 h 8173795"/>
                <a:gd name="connsiteX1121" fmla="*/ 1627122 w 8176660"/>
                <a:gd name="connsiteY1121" fmla="*/ 1568407 h 8173795"/>
                <a:gd name="connsiteX1122" fmla="*/ 1627122 w 8176660"/>
                <a:gd name="connsiteY1122" fmla="*/ 1568407 h 8173795"/>
                <a:gd name="connsiteX1123" fmla="*/ 1520879 w 8176660"/>
                <a:gd name="connsiteY1123" fmla="*/ 1695899 h 8173795"/>
                <a:gd name="connsiteX1124" fmla="*/ 1548722 w 8176660"/>
                <a:gd name="connsiteY1124" fmla="*/ 1712751 h 8173795"/>
                <a:gd name="connsiteX1125" fmla="*/ 1539197 w 8176660"/>
                <a:gd name="connsiteY1125" fmla="*/ 1857462 h 8173795"/>
                <a:gd name="connsiteX1126" fmla="*/ 1530404 w 8176660"/>
                <a:gd name="connsiteY1126" fmla="*/ 1994479 h 8173795"/>
                <a:gd name="connsiteX1127" fmla="*/ 1523443 w 8176660"/>
                <a:gd name="connsiteY1127" fmla="*/ 1856729 h 8173795"/>
                <a:gd name="connsiteX1128" fmla="*/ 1515017 w 8176660"/>
                <a:gd name="connsiteY1128" fmla="*/ 1698830 h 8173795"/>
                <a:gd name="connsiteX1129" fmla="*/ 1520879 w 8176660"/>
                <a:gd name="connsiteY1129" fmla="*/ 1695899 h 8173795"/>
                <a:gd name="connsiteX1130" fmla="*/ 1520879 w 8176660"/>
                <a:gd name="connsiteY1130" fmla="*/ 1695899 h 8173795"/>
                <a:gd name="connsiteX1131" fmla="*/ 1350524 w 8176660"/>
                <a:gd name="connsiteY1131" fmla="*/ 2243601 h 8173795"/>
                <a:gd name="connsiteX1132" fmla="*/ 1487540 w 8176660"/>
                <a:gd name="connsiteY1132" fmla="*/ 2227481 h 8173795"/>
                <a:gd name="connsiteX1133" fmla="*/ 1624924 w 8176660"/>
                <a:gd name="connsiteY1133" fmla="*/ 2210629 h 8173795"/>
                <a:gd name="connsiteX1134" fmla="*/ 1626756 w 8176660"/>
                <a:gd name="connsiteY1134" fmla="*/ 2213926 h 8173795"/>
                <a:gd name="connsiteX1135" fmla="*/ 1571802 w 8176660"/>
                <a:gd name="connsiteY1135" fmla="*/ 2309911 h 8173795"/>
                <a:gd name="connsiteX1136" fmla="*/ 1517215 w 8176660"/>
                <a:gd name="connsiteY1136" fmla="*/ 2405896 h 8173795"/>
                <a:gd name="connsiteX1137" fmla="*/ 1510621 w 8176660"/>
                <a:gd name="connsiteY1137" fmla="*/ 2406629 h 8173795"/>
                <a:gd name="connsiteX1138" fmla="*/ 1430023 w 8176660"/>
                <a:gd name="connsiteY1138" fmla="*/ 2326763 h 8173795"/>
                <a:gd name="connsiteX1139" fmla="*/ 1349791 w 8176660"/>
                <a:gd name="connsiteY1139" fmla="*/ 2247630 h 8173795"/>
                <a:gd name="connsiteX1140" fmla="*/ 1350524 w 8176660"/>
                <a:gd name="connsiteY1140" fmla="*/ 2243601 h 8173795"/>
                <a:gd name="connsiteX1141" fmla="*/ 1511354 w 8176660"/>
                <a:gd name="connsiteY1141" fmla="*/ 2569657 h 8173795"/>
                <a:gd name="connsiteX1142" fmla="*/ 1610270 w 8176660"/>
                <a:gd name="connsiteY1142" fmla="*/ 2542913 h 8173795"/>
                <a:gd name="connsiteX1143" fmla="*/ 1514284 w 8176660"/>
                <a:gd name="connsiteY1143" fmla="*/ 2640730 h 8173795"/>
                <a:gd name="connsiteX1144" fmla="*/ 1420497 w 8176660"/>
                <a:gd name="connsiteY1144" fmla="*/ 2736715 h 8173795"/>
                <a:gd name="connsiteX1145" fmla="*/ 1419398 w 8176660"/>
                <a:gd name="connsiteY1145" fmla="*/ 2736349 h 8173795"/>
                <a:gd name="connsiteX1146" fmla="*/ 1465926 w 8176660"/>
                <a:gd name="connsiteY1146" fmla="*/ 2581747 h 8173795"/>
                <a:gd name="connsiteX1147" fmla="*/ 1511354 w 8176660"/>
                <a:gd name="connsiteY1147" fmla="*/ 2569657 h 8173795"/>
                <a:gd name="connsiteX1148" fmla="*/ 1511354 w 8176660"/>
                <a:gd name="connsiteY1148" fmla="*/ 2569657 h 8173795"/>
                <a:gd name="connsiteX1149" fmla="*/ 1614299 w 8176660"/>
                <a:gd name="connsiteY1149" fmla="*/ 2534853 h 8173795"/>
                <a:gd name="connsiteX1150" fmla="*/ 1614299 w 8176660"/>
                <a:gd name="connsiteY1150" fmla="*/ 2534853 h 8173795"/>
                <a:gd name="connsiteX1151" fmla="*/ 1566673 w 8176660"/>
                <a:gd name="connsiteY1151" fmla="*/ 2475137 h 8173795"/>
                <a:gd name="connsiteX1152" fmla="*/ 1521245 w 8176660"/>
                <a:gd name="connsiteY1152" fmla="*/ 2418718 h 8173795"/>
                <a:gd name="connsiteX1153" fmla="*/ 1521611 w 8176660"/>
                <a:gd name="connsiteY1153" fmla="*/ 2418352 h 8173795"/>
                <a:gd name="connsiteX1154" fmla="*/ 1520146 w 8176660"/>
                <a:gd name="connsiteY1154" fmla="*/ 2406995 h 8173795"/>
                <a:gd name="connsiteX1155" fmla="*/ 1575099 w 8176660"/>
                <a:gd name="connsiteY1155" fmla="*/ 2311376 h 8173795"/>
                <a:gd name="connsiteX1156" fmla="*/ 1630053 w 8176660"/>
                <a:gd name="connsiteY1156" fmla="*/ 2215025 h 8173795"/>
                <a:gd name="connsiteX1157" fmla="*/ 1630053 w 8176660"/>
                <a:gd name="connsiteY1157" fmla="*/ 2215025 h 8173795"/>
                <a:gd name="connsiteX1158" fmla="*/ 1621993 w 8176660"/>
                <a:gd name="connsiteY1158" fmla="*/ 2373290 h 8173795"/>
                <a:gd name="connsiteX1159" fmla="*/ 1614299 w 8176660"/>
                <a:gd name="connsiteY1159" fmla="*/ 2534853 h 8173795"/>
                <a:gd name="connsiteX1160" fmla="*/ 1634083 w 8176660"/>
                <a:gd name="connsiteY1160" fmla="*/ 2200737 h 8173795"/>
                <a:gd name="connsiteX1161" fmla="*/ 1629686 w 8176660"/>
                <a:gd name="connsiteY1161" fmla="*/ 2200371 h 8173795"/>
                <a:gd name="connsiteX1162" fmla="*/ 1582793 w 8176660"/>
                <a:gd name="connsiteY1162" fmla="*/ 2115010 h 8173795"/>
                <a:gd name="connsiteX1163" fmla="*/ 1536998 w 8176660"/>
                <a:gd name="connsiteY1163" fmla="*/ 2032946 h 8173795"/>
                <a:gd name="connsiteX1164" fmla="*/ 1539197 w 8176660"/>
                <a:gd name="connsiteY1164" fmla="*/ 2031114 h 8173795"/>
                <a:gd name="connsiteX1165" fmla="*/ 1540296 w 8176660"/>
                <a:gd name="connsiteY1165" fmla="*/ 2026352 h 8173795"/>
                <a:gd name="connsiteX1166" fmla="*/ 1635182 w 8176660"/>
                <a:gd name="connsiteY1166" fmla="*/ 2027085 h 8173795"/>
                <a:gd name="connsiteX1167" fmla="*/ 1701858 w 8176660"/>
                <a:gd name="connsiteY1167" fmla="*/ 2027451 h 8173795"/>
                <a:gd name="connsiteX1168" fmla="*/ 1732999 w 8176660"/>
                <a:gd name="connsiteY1168" fmla="*/ 2027451 h 8173795"/>
                <a:gd name="connsiteX1169" fmla="*/ 1735197 w 8176660"/>
                <a:gd name="connsiteY1169" fmla="*/ 2030748 h 8173795"/>
                <a:gd name="connsiteX1170" fmla="*/ 1684273 w 8176660"/>
                <a:gd name="connsiteY1170" fmla="*/ 2115742 h 8173795"/>
                <a:gd name="connsiteX1171" fmla="*/ 1634083 w 8176660"/>
                <a:gd name="connsiteY1171" fmla="*/ 2200737 h 8173795"/>
                <a:gd name="connsiteX1172" fmla="*/ 1748752 w 8176660"/>
                <a:gd name="connsiteY1172" fmla="*/ 2008767 h 8173795"/>
                <a:gd name="connsiteX1173" fmla="*/ 1772931 w 8176660"/>
                <a:gd name="connsiteY1173" fmla="*/ 1945387 h 8173795"/>
                <a:gd name="connsiteX1174" fmla="*/ 1802972 w 8176660"/>
                <a:gd name="connsiteY1174" fmla="*/ 1865888 h 8173795"/>
                <a:gd name="connsiteX1175" fmla="*/ 1821290 w 8176660"/>
                <a:gd name="connsiteY1175" fmla="*/ 1866987 h 8173795"/>
                <a:gd name="connsiteX1176" fmla="*/ 1837776 w 8176660"/>
                <a:gd name="connsiteY1176" fmla="*/ 1867353 h 8173795"/>
                <a:gd name="connsiteX1177" fmla="*/ 1789051 w 8176660"/>
                <a:gd name="connsiteY1177" fmla="*/ 1944288 h 8173795"/>
                <a:gd name="connsiteX1178" fmla="*/ 1748752 w 8176660"/>
                <a:gd name="connsiteY1178" fmla="*/ 2008767 h 8173795"/>
                <a:gd name="connsiteX1179" fmla="*/ 1839608 w 8176660"/>
                <a:gd name="connsiteY1179" fmla="*/ 1863324 h 8173795"/>
                <a:gd name="connsiteX1180" fmla="*/ 1813963 w 8176660"/>
                <a:gd name="connsiteY1180" fmla="*/ 1847937 h 8173795"/>
                <a:gd name="connsiteX1181" fmla="*/ 1853163 w 8176660"/>
                <a:gd name="connsiteY1181" fmla="*/ 1785656 h 8173795"/>
                <a:gd name="connsiteX1182" fmla="*/ 1893462 w 8176660"/>
                <a:gd name="connsiteY1182" fmla="*/ 1720811 h 8173795"/>
                <a:gd name="connsiteX1183" fmla="*/ 1868916 w 8176660"/>
                <a:gd name="connsiteY1183" fmla="*/ 1784557 h 8173795"/>
                <a:gd name="connsiteX1184" fmla="*/ 1839608 w 8176660"/>
                <a:gd name="connsiteY1184" fmla="*/ 1863324 h 8173795"/>
                <a:gd name="connsiteX1185" fmla="*/ 1839608 w 8176660"/>
                <a:gd name="connsiteY1185" fmla="*/ 1863324 h 8173795"/>
                <a:gd name="connsiteX1186" fmla="*/ 1850232 w 8176660"/>
                <a:gd name="connsiteY1186" fmla="*/ 1783458 h 8173795"/>
                <a:gd name="connsiteX1187" fmla="*/ 1811399 w 8176660"/>
                <a:gd name="connsiteY1187" fmla="*/ 1845738 h 8173795"/>
                <a:gd name="connsiteX1188" fmla="*/ 1697096 w 8176660"/>
                <a:gd name="connsiteY1188" fmla="*/ 1776497 h 8173795"/>
                <a:gd name="connsiteX1189" fmla="*/ 1558613 w 8176660"/>
                <a:gd name="connsiteY1189" fmla="*/ 1692602 h 8173795"/>
                <a:gd name="connsiteX1190" fmla="*/ 1557148 w 8176660"/>
                <a:gd name="connsiteY1190" fmla="*/ 1685275 h 8173795"/>
                <a:gd name="connsiteX1191" fmla="*/ 1557148 w 8176660"/>
                <a:gd name="connsiteY1191" fmla="*/ 1685275 h 8173795"/>
                <a:gd name="connsiteX1192" fmla="*/ 1597081 w 8176660"/>
                <a:gd name="connsiteY1192" fmla="*/ 1622628 h 8173795"/>
                <a:gd name="connsiteX1193" fmla="*/ 1639578 w 8176660"/>
                <a:gd name="connsiteY1193" fmla="*/ 1554852 h 8173795"/>
                <a:gd name="connsiteX1194" fmla="*/ 1769268 w 8176660"/>
                <a:gd name="connsiteY1194" fmla="*/ 1630322 h 8173795"/>
                <a:gd name="connsiteX1195" fmla="*/ 1898958 w 8176660"/>
                <a:gd name="connsiteY1195" fmla="*/ 1705424 h 8173795"/>
                <a:gd name="connsiteX1196" fmla="*/ 1850232 w 8176660"/>
                <a:gd name="connsiteY1196" fmla="*/ 1783458 h 8173795"/>
                <a:gd name="connsiteX1197" fmla="*/ 1850599 w 8176660"/>
                <a:gd name="connsiteY1197" fmla="*/ 2801926 h 8173795"/>
                <a:gd name="connsiteX1198" fmla="*/ 1853163 w 8176660"/>
                <a:gd name="connsiteY1198" fmla="*/ 2806322 h 8173795"/>
                <a:gd name="connsiteX1199" fmla="*/ 1855728 w 8176660"/>
                <a:gd name="connsiteY1199" fmla="*/ 2807055 h 8173795"/>
                <a:gd name="connsiteX1200" fmla="*/ 1844737 w 8176660"/>
                <a:gd name="connsiteY1200" fmla="*/ 2870068 h 8173795"/>
                <a:gd name="connsiteX1201" fmla="*/ 1832647 w 8176660"/>
                <a:gd name="connsiteY1201" fmla="*/ 2940042 h 8173795"/>
                <a:gd name="connsiteX1202" fmla="*/ 1756079 w 8176660"/>
                <a:gd name="connsiteY1202" fmla="*/ 2891683 h 8173795"/>
                <a:gd name="connsiteX1203" fmla="*/ 1680610 w 8176660"/>
                <a:gd name="connsiteY1203" fmla="*/ 2844423 h 8173795"/>
                <a:gd name="connsiteX1204" fmla="*/ 1768169 w 8176660"/>
                <a:gd name="connsiteY1204" fmla="*/ 2822808 h 8173795"/>
                <a:gd name="connsiteX1205" fmla="*/ 1850599 w 8176660"/>
                <a:gd name="connsiteY1205" fmla="*/ 2801926 h 8173795"/>
                <a:gd name="connsiteX1206" fmla="*/ 1850599 w 8176660"/>
                <a:gd name="connsiteY1206" fmla="*/ 2801926 h 8173795"/>
                <a:gd name="connsiteX1207" fmla="*/ 1120819 w 8176660"/>
                <a:gd name="connsiteY1207" fmla="*/ 3418869 h 8173795"/>
                <a:gd name="connsiteX1208" fmla="*/ 1120819 w 8176660"/>
                <a:gd name="connsiteY1208" fmla="*/ 3418869 h 8173795"/>
                <a:gd name="connsiteX1209" fmla="*/ 1146830 w 8176660"/>
                <a:gd name="connsiteY1209" fmla="*/ 3547460 h 8173795"/>
                <a:gd name="connsiteX1210" fmla="*/ 1173208 w 8176660"/>
                <a:gd name="connsiteY1210" fmla="*/ 3677149 h 8173795"/>
                <a:gd name="connsiteX1211" fmla="*/ 1167346 w 8176660"/>
                <a:gd name="connsiteY1211" fmla="*/ 3685942 h 8173795"/>
                <a:gd name="connsiteX1212" fmla="*/ 1176505 w 8176660"/>
                <a:gd name="connsiteY1212" fmla="*/ 3694368 h 8173795"/>
                <a:gd name="connsiteX1213" fmla="*/ 1197387 w 8176660"/>
                <a:gd name="connsiteY1213" fmla="*/ 3809770 h 8173795"/>
                <a:gd name="connsiteX1214" fmla="*/ 1219002 w 8176660"/>
                <a:gd name="connsiteY1214" fmla="*/ 3926271 h 8173795"/>
                <a:gd name="connsiteX1215" fmla="*/ 1213507 w 8176660"/>
                <a:gd name="connsiteY1215" fmla="*/ 3934331 h 8173795"/>
                <a:gd name="connsiteX1216" fmla="*/ 1221933 w 8176660"/>
                <a:gd name="connsiteY1216" fmla="*/ 3942390 h 8173795"/>
                <a:gd name="connsiteX1217" fmla="*/ 1238052 w 8176660"/>
                <a:gd name="connsiteY1217" fmla="*/ 4044970 h 8173795"/>
                <a:gd name="connsiteX1218" fmla="*/ 1256004 w 8176660"/>
                <a:gd name="connsiteY1218" fmla="*/ 4155243 h 8173795"/>
                <a:gd name="connsiteX1219" fmla="*/ 1255638 w 8176660"/>
                <a:gd name="connsiteY1219" fmla="*/ 4155610 h 8173795"/>
                <a:gd name="connsiteX1220" fmla="*/ 1256370 w 8176660"/>
                <a:gd name="connsiteY1220" fmla="*/ 4155976 h 8173795"/>
                <a:gd name="connsiteX1221" fmla="*/ 1291907 w 8176660"/>
                <a:gd name="connsiteY1221" fmla="*/ 4252328 h 8173795"/>
                <a:gd name="connsiteX1222" fmla="*/ 1327443 w 8176660"/>
                <a:gd name="connsiteY1222" fmla="*/ 4347580 h 8173795"/>
                <a:gd name="connsiteX1223" fmla="*/ 1327077 w 8176660"/>
                <a:gd name="connsiteY1223" fmla="*/ 4347946 h 8173795"/>
                <a:gd name="connsiteX1224" fmla="*/ 1329641 w 8176660"/>
                <a:gd name="connsiteY1224" fmla="*/ 4350144 h 8173795"/>
                <a:gd name="connsiteX1225" fmla="*/ 1330374 w 8176660"/>
                <a:gd name="connsiteY1225" fmla="*/ 4349412 h 8173795"/>
                <a:gd name="connsiteX1226" fmla="*/ 1507324 w 8176660"/>
                <a:gd name="connsiteY1226" fmla="*/ 4315341 h 8173795"/>
                <a:gd name="connsiteX1227" fmla="*/ 1682442 w 8176660"/>
                <a:gd name="connsiteY1227" fmla="*/ 4280903 h 8173795"/>
                <a:gd name="connsiteX1228" fmla="*/ 1684640 w 8176660"/>
                <a:gd name="connsiteY1228" fmla="*/ 4281636 h 8173795"/>
                <a:gd name="connsiteX1229" fmla="*/ 1687204 w 8176660"/>
                <a:gd name="connsiteY1229" fmla="*/ 4278705 h 8173795"/>
                <a:gd name="connsiteX1230" fmla="*/ 1840707 w 8176660"/>
                <a:gd name="connsiteY1230" fmla="*/ 4168066 h 8173795"/>
                <a:gd name="connsiteX1231" fmla="*/ 1986517 w 8176660"/>
                <a:gd name="connsiteY1231" fmla="*/ 4061823 h 8173795"/>
                <a:gd name="connsiteX1232" fmla="*/ 1994576 w 8176660"/>
                <a:gd name="connsiteY1232" fmla="*/ 4065486 h 8173795"/>
                <a:gd name="connsiteX1233" fmla="*/ 1995675 w 8176660"/>
                <a:gd name="connsiteY1233" fmla="*/ 4065486 h 8173795"/>
                <a:gd name="connsiteX1234" fmla="*/ 2005933 w 8176660"/>
                <a:gd name="connsiteY1234" fmla="*/ 4053396 h 8173795"/>
                <a:gd name="connsiteX1235" fmla="*/ 2002270 w 8176660"/>
                <a:gd name="connsiteY1235" fmla="*/ 4046069 h 8173795"/>
                <a:gd name="connsiteX1236" fmla="*/ 2090195 w 8176660"/>
                <a:gd name="connsiteY1236" fmla="*/ 3918944 h 8173795"/>
                <a:gd name="connsiteX1237" fmla="*/ 2180685 w 8176660"/>
                <a:gd name="connsiteY1237" fmla="*/ 3787056 h 8173795"/>
                <a:gd name="connsiteX1238" fmla="*/ 2182517 w 8176660"/>
                <a:gd name="connsiteY1238" fmla="*/ 3787789 h 8173795"/>
                <a:gd name="connsiteX1239" fmla="*/ 2182883 w 8176660"/>
                <a:gd name="connsiteY1239" fmla="*/ 3787789 h 8173795"/>
                <a:gd name="connsiteX1240" fmla="*/ 2189111 w 8176660"/>
                <a:gd name="connsiteY1240" fmla="*/ 3781194 h 8173795"/>
                <a:gd name="connsiteX1241" fmla="*/ 2182517 w 8176660"/>
                <a:gd name="connsiteY1241" fmla="*/ 3774966 h 8173795"/>
                <a:gd name="connsiteX1242" fmla="*/ 2181784 w 8176660"/>
                <a:gd name="connsiteY1242" fmla="*/ 3774966 h 8173795"/>
                <a:gd name="connsiteX1243" fmla="*/ 2178120 w 8176660"/>
                <a:gd name="connsiteY1243" fmla="*/ 3776798 h 8173795"/>
                <a:gd name="connsiteX1244" fmla="*/ 2102651 w 8176660"/>
                <a:gd name="connsiteY1244" fmla="*/ 3731370 h 8173795"/>
                <a:gd name="connsiteX1245" fmla="*/ 2028281 w 8176660"/>
                <a:gd name="connsiteY1245" fmla="*/ 3687041 h 8173795"/>
                <a:gd name="connsiteX1246" fmla="*/ 2029014 w 8176660"/>
                <a:gd name="connsiteY1246" fmla="*/ 3684110 h 8173795"/>
                <a:gd name="connsiteX1247" fmla="*/ 2020588 w 8176660"/>
                <a:gd name="connsiteY1247" fmla="*/ 3676783 h 8173795"/>
                <a:gd name="connsiteX1248" fmla="*/ 2020588 w 8176660"/>
                <a:gd name="connsiteY1248" fmla="*/ 3676783 h 8173795"/>
                <a:gd name="connsiteX1249" fmla="*/ 2018023 w 8176660"/>
                <a:gd name="connsiteY1249" fmla="*/ 3678248 h 8173795"/>
                <a:gd name="connsiteX1250" fmla="*/ 1892363 w 8176660"/>
                <a:gd name="connsiteY1250" fmla="*/ 3532439 h 8173795"/>
                <a:gd name="connsiteX1251" fmla="*/ 1762673 w 8176660"/>
                <a:gd name="connsiteY1251" fmla="*/ 3382966 h 8173795"/>
                <a:gd name="connsiteX1252" fmla="*/ 1763040 w 8176660"/>
                <a:gd name="connsiteY1252" fmla="*/ 3382600 h 8173795"/>
                <a:gd name="connsiteX1253" fmla="*/ 1760109 w 8176660"/>
                <a:gd name="connsiteY1253" fmla="*/ 3380035 h 8173795"/>
                <a:gd name="connsiteX1254" fmla="*/ 1760109 w 8176660"/>
                <a:gd name="connsiteY1254" fmla="*/ 3380035 h 8173795"/>
                <a:gd name="connsiteX1255" fmla="*/ 1759376 w 8176660"/>
                <a:gd name="connsiteY1255" fmla="*/ 3381134 h 8173795"/>
                <a:gd name="connsiteX1256" fmla="*/ 1584625 w 8176660"/>
                <a:gd name="connsiteY1256" fmla="*/ 3402749 h 8173795"/>
                <a:gd name="connsiteX1257" fmla="*/ 1418666 w 8176660"/>
                <a:gd name="connsiteY1257" fmla="*/ 3423998 h 8173795"/>
                <a:gd name="connsiteX1258" fmla="*/ 1409507 w 8176660"/>
                <a:gd name="connsiteY1258" fmla="*/ 3416671 h 8173795"/>
                <a:gd name="connsiteX1259" fmla="*/ 1408774 w 8176660"/>
                <a:gd name="connsiteY1259" fmla="*/ 3416671 h 8173795"/>
                <a:gd name="connsiteX1260" fmla="*/ 1401813 w 8176660"/>
                <a:gd name="connsiteY1260" fmla="*/ 3420334 h 8173795"/>
                <a:gd name="connsiteX1261" fmla="*/ 1400348 w 8176660"/>
                <a:gd name="connsiteY1261" fmla="*/ 3424730 h 8173795"/>
                <a:gd name="connsiteX1262" fmla="*/ 1265529 w 8176660"/>
                <a:gd name="connsiteY1262" fmla="*/ 3415938 h 8173795"/>
                <a:gd name="connsiteX1263" fmla="*/ 1131077 w 8176660"/>
                <a:gd name="connsiteY1263" fmla="*/ 3407512 h 8173795"/>
                <a:gd name="connsiteX1264" fmla="*/ 1121185 w 8176660"/>
                <a:gd name="connsiteY1264" fmla="*/ 3398719 h 8173795"/>
                <a:gd name="connsiteX1265" fmla="*/ 1120452 w 8176660"/>
                <a:gd name="connsiteY1265" fmla="*/ 3398719 h 8173795"/>
                <a:gd name="connsiteX1266" fmla="*/ 1111293 w 8176660"/>
                <a:gd name="connsiteY1266" fmla="*/ 3409710 h 8173795"/>
                <a:gd name="connsiteX1267" fmla="*/ 1120819 w 8176660"/>
                <a:gd name="connsiteY1267" fmla="*/ 3418869 h 8173795"/>
                <a:gd name="connsiteX1268" fmla="*/ 1120819 w 8176660"/>
                <a:gd name="connsiteY1268" fmla="*/ 3418869 h 8173795"/>
                <a:gd name="connsiteX1269" fmla="*/ 1399249 w 8176660"/>
                <a:gd name="connsiteY1269" fmla="*/ 3428028 h 8173795"/>
                <a:gd name="connsiteX1270" fmla="*/ 1401447 w 8176660"/>
                <a:gd name="connsiteY1270" fmla="*/ 3432790 h 8173795"/>
                <a:gd name="connsiteX1271" fmla="*/ 1291540 w 8176660"/>
                <a:gd name="connsiteY1271" fmla="*/ 3554787 h 8173795"/>
                <a:gd name="connsiteX1272" fmla="*/ 1181267 w 8176660"/>
                <a:gd name="connsiteY1272" fmla="*/ 3677882 h 8173795"/>
                <a:gd name="connsiteX1273" fmla="*/ 1176871 w 8176660"/>
                <a:gd name="connsiteY1273" fmla="*/ 3676050 h 8173795"/>
                <a:gd name="connsiteX1274" fmla="*/ 1176871 w 8176660"/>
                <a:gd name="connsiteY1274" fmla="*/ 3676050 h 8173795"/>
                <a:gd name="connsiteX1275" fmla="*/ 1151226 w 8176660"/>
                <a:gd name="connsiteY1275" fmla="*/ 3546727 h 8173795"/>
                <a:gd name="connsiteX1276" fmla="*/ 1124849 w 8176660"/>
                <a:gd name="connsiteY1276" fmla="*/ 3417403 h 8173795"/>
                <a:gd name="connsiteX1277" fmla="*/ 1128879 w 8176660"/>
                <a:gd name="connsiteY1277" fmla="*/ 3415205 h 8173795"/>
                <a:gd name="connsiteX1278" fmla="*/ 1130344 w 8176660"/>
                <a:gd name="connsiteY1278" fmla="*/ 3411175 h 8173795"/>
                <a:gd name="connsiteX1279" fmla="*/ 1265529 w 8176660"/>
                <a:gd name="connsiteY1279" fmla="*/ 3419968 h 8173795"/>
                <a:gd name="connsiteX1280" fmla="*/ 1399249 w 8176660"/>
                <a:gd name="connsiteY1280" fmla="*/ 3428028 h 8173795"/>
                <a:gd name="connsiteX1281" fmla="*/ 1759742 w 8176660"/>
                <a:gd name="connsiteY1281" fmla="*/ 3384798 h 8173795"/>
                <a:gd name="connsiteX1282" fmla="*/ 1759742 w 8176660"/>
                <a:gd name="connsiteY1282" fmla="*/ 3384798 h 8173795"/>
                <a:gd name="connsiteX1283" fmla="*/ 1889432 w 8176660"/>
                <a:gd name="connsiteY1283" fmla="*/ 3535003 h 8173795"/>
                <a:gd name="connsiteX1284" fmla="*/ 1996408 w 8176660"/>
                <a:gd name="connsiteY1284" fmla="*/ 3658465 h 8173795"/>
                <a:gd name="connsiteX1285" fmla="*/ 1883204 w 8176660"/>
                <a:gd name="connsiteY1285" fmla="*/ 3551123 h 8173795"/>
                <a:gd name="connsiteX1286" fmla="*/ 1748752 w 8176660"/>
                <a:gd name="connsiteY1286" fmla="*/ 3423631 h 8173795"/>
                <a:gd name="connsiteX1287" fmla="*/ 1750217 w 8176660"/>
                <a:gd name="connsiteY1287" fmla="*/ 3419601 h 8173795"/>
                <a:gd name="connsiteX1288" fmla="*/ 1742890 w 8176660"/>
                <a:gd name="connsiteY1288" fmla="*/ 3413007 h 8173795"/>
                <a:gd name="connsiteX1289" fmla="*/ 1742524 w 8176660"/>
                <a:gd name="connsiteY1289" fmla="*/ 3413007 h 8173795"/>
                <a:gd name="connsiteX1290" fmla="*/ 1736662 w 8176660"/>
                <a:gd name="connsiteY1290" fmla="*/ 3418869 h 8173795"/>
                <a:gd name="connsiteX1291" fmla="*/ 1576199 w 8176660"/>
                <a:gd name="connsiteY1291" fmla="*/ 3421799 h 8173795"/>
                <a:gd name="connsiteX1292" fmla="*/ 1442845 w 8176660"/>
                <a:gd name="connsiteY1292" fmla="*/ 3424730 h 8173795"/>
                <a:gd name="connsiteX1293" fmla="*/ 1584991 w 8176660"/>
                <a:gd name="connsiteY1293" fmla="*/ 3407145 h 8173795"/>
                <a:gd name="connsiteX1294" fmla="*/ 1759742 w 8176660"/>
                <a:gd name="connsiteY1294" fmla="*/ 3384798 h 8173795"/>
                <a:gd name="connsiteX1295" fmla="*/ 2100453 w 8176660"/>
                <a:gd name="connsiteY1295" fmla="*/ 3735033 h 8173795"/>
                <a:gd name="connsiteX1296" fmla="*/ 2176289 w 8176660"/>
                <a:gd name="connsiteY1296" fmla="*/ 3780095 h 8173795"/>
                <a:gd name="connsiteX1297" fmla="*/ 2175556 w 8176660"/>
                <a:gd name="connsiteY1297" fmla="*/ 3781927 h 8173795"/>
                <a:gd name="connsiteX1298" fmla="*/ 2064550 w 8176660"/>
                <a:gd name="connsiteY1298" fmla="*/ 3822959 h 8173795"/>
                <a:gd name="connsiteX1299" fmla="*/ 2011429 w 8176660"/>
                <a:gd name="connsiteY1299" fmla="*/ 3842742 h 8173795"/>
                <a:gd name="connsiteX1300" fmla="*/ 2022053 w 8176660"/>
                <a:gd name="connsiteY1300" fmla="*/ 3692536 h 8173795"/>
                <a:gd name="connsiteX1301" fmla="*/ 2026449 w 8176660"/>
                <a:gd name="connsiteY1301" fmla="*/ 3690338 h 8173795"/>
                <a:gd name="connsiteX1302" fmla="*/ 2100453 w 8176660"/>
                <a:gd name="connsiteY1302" fmla="*/ 3735033 h 8173795"/>
                <a:gd name="connsiteX1303" fmla="*/ 1505858 w 8176660"/>
                <a:gd name="connsiteY1303" fmla="*/ 4311677 h 8173795"/>
                <a:gd name="connsiteX1304" fmla="*/ 1330008 w 8176660"/>
                <a:gd name="connsiteY1304" fmla="*/ 4346115 h 8173795"/>
                <a:gd name="connsiteX1305" fmla="*/ 1312789 w 8176660"/>
                <a:gd name="connsiteY1305" fmla="*/ 4236940 h 8173795"/>
                <a:gd name="connsiteX1306" fmla="*/ 1298867 w 8176660"/>
                <a:gd name="connsiteY1306" fmla="*/ 4150114 h 8173795"/>
                <a:gd name="connsiteX1307" fmla="*/ 1455667 w 8176660"/>
                <a:gd name="connsiteY1307" fmla="*/ 4123004 h 8173795"/>
                <a:gd name="connsiteX1308" fmla="*/ 1645806 w 8176660"/>
                <a:gd name="connsiteY1308" fmla="*/ 4089666 h 8173795"/>
                <a:gd name="connsiteX1309" fmla="*/ 1653133 w 8176660"/>
                <a:gd name="connsiteY1309" fmla="*/ 4095527 h 8173795"/>
                <a:gd name="connsiteX1310" fmla="*/ 1666322 w 8176660"/>
                <a:gd name="connsiteY1310" fmla="*/ 4183086 h 8173795"/>
                <a:gd name="connsiteX1311" fmla="*/ 1680976 w 8176660"/>
                <a:gd name="connsiteY1311" fmla="*/ 4276873 h 8173795"/>
                <a:gd name="connsiteX1312" fmla="*/ 1680610 w 8176660"/>
                <a:gd name="connsiteY1312" fmla="*/ 4277606 h 8173795"/>
                <a:gd name="connsiteX1313" fmla="*/ 1505858 w 8176660"/>
                <a:gd name="connsiteY1313" fmla="*/ 4311677 h 8173795"/>
                <a:gd name="connsiteX1314" fmla="*/ 1736296 w 8176660"/>
                <a:gd name="connsiteY1314" fmla="*/ 3422166 h 8173795"/>
                <a:gd name="connsiteX1315" fmla="*/ 1742890 w 8176660"/>
                <a:gd name="connsiteY1315" fmla="*/ 3427661 h 8173795"/>
                <a:gd name="connsiteX1316" fmla="*/ 1743623 w 8176660"/>
                <a:gd name="connsiteY1316" fmla="*/ 3427661 h 8173795"/>
                <a:gd name="connsiteX1317" fmla="*/ 1746554 w 8176660"/>
                <a:gd name="connsiteY1317" fmla="*/ 3426196 h 8173795"/>
                <a:gd name="connsiteX1318" fmla="*/ 1880640 w 8176660"/>
                <a:gd name="connsiteY1318" fmla="*/ 3554054 h 8173795"/>
                <a:gd name="connsiteX1319" fmla="*/ 2006300 w 8176660"/>
                <a:gd name="connsiteY1319" fmla="*/ 3673119 h 8173795"/>
                <a:gd name="connsiteX1320" fmla="*/ 1867817 w 8176660"/>
                <a:gd name="connsiteY1320" fmla="*/ 3583729 h 8173795"/>
                <a:gd name="connsiteX1321" fmla="*/ 1713948 w 8176660"/>
                <a:gd name="connsiteY1321" fmla="*/ 3484813 h 8173795"/>
                <a:gd name="connsiteX1322" fmla="*/ 1712483 w 8176660"/>
                <a:gd name="connsiteY1322" fmla="*/ 3483714 h 8173795"/>
                <a:gd name="connsiteX1323" fmla="*/ 1712116 w 8176660"/>
                <a:gd name="connsiteY1323" fmla="*/ 3484446 h 8173795"/>
                <a:gd name="connsiteX1324" fmla="*/ 1561544 w 8176660"/>
                <a:gd name="connsiteY1324" fmla="*/ 3454771 h 8173795"/>
                <a:gd name="connsiteX1325" fmla="*/ 1425993 w 8176660"/>
                <a:gd name="connsiteY1325" fmla="*/ 3428394 h 8173795"/>
                <a:gd name="connsiteX1326" fmla="*/ 1576199 w 8176660"/>
                <a:gd name="connsiteY1326" fmla="*/ 3425830 h 8173795"/>
                <a:gd name="connsiteX1327" fmla="*/ 1736296 w 8176660"/>
                <a:gd name="connsiteY1327" fmla="*/ 3422166 h 8173795"/>
                <a:gd name="connsiteX1328" fmla="*/ 2009231 w 8176660"/>
                <a:gd name="connsiteY1328" fmla="*/ 3869852 h 8173795"/>
                <a:gd name="connsiteX1329" fmla="*/ 2011062 w 8176660"/>
                <a:gd name="connsiteY1329" fmla="*/ 3846772 h 8173795"/>
                <a:gd name="connsiteX1330" fmla="*/ 2065649 w 8176660"/>
                <a:gd name="connsiteY1330" fmla="*/ 3826622 h 8173795"/>
                <a:gd name="connsiteX1331" fmla="*/ 2172625 w 8176660"/>
                <a:gd name="connsiteY1331" fmla="*/ 3786689 h 8173795"/>
                <a:gd name="connsiteX1332" fmla="*/ 2024984 w 8176660"/>
                <a:gd name="connsiteY1332" fmla="*/ 3907953 h 8173795"/>
                <a:gd name="connsiteX1333" fmla="*/ 2005567 w 8176660"/>
                <a:gd name="connsiteY1333" fmla="*/ 3924073 h 8173795"/>
                <a:gd name="connsiteX1334" fmla="*/ 2009231 w 8176660"/>
                <a:gd name="connsiteY1334" fmla="*/ 3869852 h 8173795"/>
                <a:gd name="connsiteX1335" fmla="*/ 2005201 w 8176660"/>
                <a:gd name="connsiteY1335" fmla="*/ 3869486 h 8173795"/>
                <a:gd name="connsiteX1336" fmla="*/ 2001171 w 8176660"/>
                <a:gd name="connsiteY1336" fmla="*/ 3927370 h 8173795"/>
                <a:gd name="connsiteX1337" fmla="*/ 1971130 w 8176660"/>
                <a:gd name="connsiteY1337" fmla="*/ 3952649 h 8173795"/>
                <a:gd name="connsiteX1338" fmla="*/ 1952079 w 8176660"/>
                <a:gd name="connsiteY1338" fmla="*/ 3875714 h 8173795"/>
                <a:gd name="connsiteX1339" fmla="*/ 1957208 w 8176660"/>
                <a:gd name="connsiteY1339" fmla="*/ 3867654 h 8173795"/>
                <a:gd name="connsiteX1340" fmla="*/ 1956842 w 8176660"/>
                <a:gd name="connsiteY1340" fmla="*/ 3866921 h 8173795"/>
                <a:gd name="connsiteX1341" fmla="*/ 2007032 w 8176660"/>
                <a:gd name="connsiteY1341" fmla="*/ 3848237 h 8173795"/>
                <a:gd name="connsiteX1342" fmla="*/ 2005201 w 8176660"/>
                <a:gd name="connsiteY1342" fmla="*/ 3869486 h 8173795"/>
                <a:gd name="connsiteX1343" fmla="*/ 1968932 w 8176660"/>
                <a:gd name="connsiteY1343" fmla="*/ 3961807 h 8173795"/>
                <a:gd name="connsiteX1344" fmla="*/ 1989447 w 8176660"/>
                <a:gd name="connsiteY1344" fmla="*/ 4044237 h 8173795"/>
                <a:gd name="connsiteX1345" fmla="*/ 1982853 w 8176660"/>
                <a:gd name="connsiteY1345" fmla="*/ 4051198 h 8173795"/>
                <a:gd name="connsiteX1346" fmla="*/ 1932296 w 8176660"/>
                <a:gd name="connsiteY1346" fmla="*/ 4044237 h 8173795"/>
                <a:gd name="connsiteX1347" fmla="*/ 1880274 w 8176660"/>
                <a:gd name="connsiteY1347" fmla="*/ 4037643 h 8173795"/>
                <a:gd name="connsiteX1348" fmla="*/ 1880274 w 8176660"/>
                <a:gd name="connsiteY1348" fmla="*/ 4037277 h 8173795"/>
                <a:gd name="connsiteX1349" fmla="*/ 1878442 w 8176660"/>
                <a:gd name="connsiteY1349" fmla="*/ 4033613 h 8173795"/>
                <a:gd name="connsiteX1350" fmla="*/ 1968199 w 8176660"/>
                <a:gd name="connsiteY1350" fmla="*/ 3959976 h 8173795"/>
                <a:gd name="connsiteX1351" fmla="*/ 1968932 w 8176660"/>
                <a:gd name="connsiteY1351" fmla="*/ 3961807 h 8173795"/>
                <a:gd name="connsiteX1352" fmla="*/ 1700759 w 8176660"/>
                <a:gd name="connsiteY1352" fmla="*/ 4054129 h 8173795"/>
                <a:gd name="connsiteX1353" fmla="*/ 1802240 w 8176660"/>
                <a:gd name="connsiteY1353" fmla="*/ 3979026 h 8173795"/>
                <a:gd name="connsiteX1354" fmla="*/ 1935593 w 8176660"/>
                <a:gd name="connsiteY1354" fmla="*/ 3879377 h 8173795"/>
                <a:gd name="connsiteX1355" fmla="*/ 1872580 w 8176660"/>
                <a:gd name="connsiteY1355" fmla="*/ 4028118 h 8173795"/>
                <a:gd name="connsiteX1356" fmla="*/ 1870382 w 8176660"/>
                <a:gd name="connsiteY1356" fmla="*/ 4027385 h 8173795"/>
                <a:gd name="connsiteX1357" fmla="*/ 1869649 w 8176660"/>
                <a:gd name="connsiteY1357" fmla="*/ 4027385 h 8173795"/>
                <a:gd name="connsiteX1358" fmla="*/ 1860490 w 8176660"/>
                <a:gd name="connsiteY1358" fmla="*/ 4036910 h 8173795"/>
                <a:gd name="connsiteX1359" fmla="*/ 1779892 w 8176660"/>
                <a:gd name="connsiteY1359" fmla="*/ 4045703 h 8173795"/>
                <a:gd name="connsiteX1360" fmla="*/ 1701126 w 8176660"/>
                <a:gd name="connsiteY1360" fmla="*/ 4054496 h 8173795"/>
                <a:gd name="connsiteX1361" fmla="*/ 1700759 w 8176660"/>
                <a:gd name="connsiteY1361" fmla="*/ 4054129 h 8173795"/>
                <a:gd name="connsiteX1362" fmla="*/ 1700759 w 8176660"/>
                <a:gd name="connsiteY1362" fmla="*/ 4054129 h 8173795"/>
                <a:gd name="connsiteX1363" fmla="*/ 1941821 w 8176660"/>
                <a:gd name="connsiteY1363" fmla="*/ 3874981 h 8173795"/>
                <a:gd name="connsiteX1364" fmla="*/ 1942187 w 8176660"/>
                <a:gd name="connsiteY1364" fmla="*/ 3874615 h 8173795"/>
                <a:gd name="connsiteX1365" fmla="*/ 1942920 w 8176660"/>
                <a:gd name="connsiteY1365" fmla="*/ 3874981 h 8173795"/>
                <a:gd name="connsiteX1366" fmla="*/ 1929365 w 8176660"/>
                <a:gd name="connsiteY1366" fmla="*/ 3904290 h 8173795"/>
                <a:gd name="connsiteX1367" fmla="*/ 1941821 w 8176660"/>
                <a:gd name="connsiteY1367" fmla="*/ 3874981 h 8173795"/>
                <a:gd name="connsiteX1368" fmla="*/ 1679144 w 8176660"/>
                <a:gd name="connsiteY1368" fmla="*/ 4061456 h 8173795"/>
                <a:gd name="connsiteX1369" fmla="*/ 1679877 w 8176660"/>
                <a:gd name="connsiteY1369" fmla="*/ 4063288 h 8173795"/>
                <a:gd name="connsiteX1370" fmla="*/ 1670352 w 8176660"/>
                <a:gd name="connsiteY1370" fmla="*/ 4070615 h 8173795"/>
                <a:gd name="connsiteX1371" fmla="*/ 1658995 w 8176660"/>
                <a:gd name="connsiteY1371" fmla="*/ 4079774 h 8173795"/>
                <a:gd name="connsiteX1372" fmla="*/ 1653499 w 8176660"/>
                <a:gd name="connsiteY1372" fmla="*/ 4077576 h 8173795"/>
                <a:gd name="connsiteX1373" fmla="*/ 1652767 w 8176660"/>
                <a:gd name="connsiteY1373" fmla="*/ 4077576 h 8173795"/>
                <a:gd name="connsiteX1374" fmla="*/ 1649836 w 8176660"/>
                <a:gd name="connsiteY1374" fmla="*/ 4079041 h 8173795"/>
                <a:gd name="connsiteX1375" fmla="*/ 1641043 w 8176660"/>
                <a:gd name="connsiteY1375" fmla="*/ 4067684 h 8173795"/>
                <a:gd name="connsiteX1376" fmla="*/ 1679144 w 8176660"/>
                <a:gd name="connsiteY1376" fmla="*/ 4061456 h 8173795"/>
                <a:gd name="connsiteX1377" fmla="*/ 1678045 w 8176660"/>
                <a:gd name="connsiteY1377" fmla="*/ 4058159 h 8173795"/>
                <a:gd name="connsiteX1378" fmla="*/ 1639212 w 8176660"/>
                <a:gd name="connsiteY1378" fmla="*/ 4064753 h 8173795"/>
                <a:gd name="connsiteX1379" fmla="*/ 1534068 w 8176660"/>
                <a:gd name="connsiteY1379" fmla="*/ 3927370 h 8173795"/>
                <a:gd name="connsiteX1380" fmla="*/ 1431122 w 8176660"/>
                <a:gd name="connsiteY1380" fmla="*/ 3793650 h 8173795"/>
                <a:gd name="connsiteX1381" fmla="*/ 1549088 w 8176660"/>
                <a:gd name="connsiteY1381" fmla="*/ 3915647 h 8173795"/>
                <a:gd name="connsiteX1382" fmla="*/ 1680243 w 8176660"/>
                <a:gd name="connsiteY1382" fmla="*/ 4050832 h 8173795"/>
                <a:gd name="connsiteX1383" fmla="*/ 1678045 w 8176660"/>
                <a:gd name="connsiteY1383" fmla="*/ 4058159 h 8173795"/>
                <a:gd name="connsiteX1384" fmla="*/ 1678045 w 8176660"/>
                <a:gd name="connsiteY1384" fmla="*/ 4058159 h 8173795"/>
                <a:gd name="connsiteX1385" fmla="*/ 1687571 w 8176660"/>
                <a:gd name="connsiteY1385" fmla="*/ 4081239 h 8173795"/>
                <a:gd name="connsiteX1386" fmla="*/ 1687571 w 8176660"/>
                <a:gd name="connsiteY1386" fmla="*/ 4081972 h 8173795"/>
                <a:gd name="connsiteX1387" fmla="*/ 1682442 w 8176660"/>
                <a:gd name="connsiteY1387" fmla="*/ 4082338 h 8173795"/>
                <a:gd name="connsiteX1388" fmla="*/ 1687571 w 8176660"/>
                <a:gd name="connsiteY1388" fmla="*/ 4081239 h 8173795"/>
                <a:gd name="connsiteX1389" fmla="*/ 1661559 w 8176660"/>
                <a:gd name="connsiteY1389" fmla="*/ 4083071 h 8173795"/>
                <a:gd name="connsiteX1390" fmla="*/ 1683174 w 8176660"/>
                <a:gd name="connsiteY1390" fmla="*/ 4066951 h 8173795"/>
                <a:gd name="connsiteX1391" fmla="*/ 1687937 w 8176660"/>
                <a:gd name="connsiteY1391" fmla="*/ 4068783 h 8173795"/>
                <a:gd name="connsiteX1392" fmla="*/ 1687571 w 8176660"/>
                <a:gd name="connsiteY1392" fmla="*/ 4076843 h 8173795"/>
                <a:gd name="connsiteX1393" fmla="*/ 1661559 w 8176660"/>
                <a:gd name="connsiteY1393" fmla="*/ 4083071 h 8173795"/>
                <a:gd name="connsiteX1394" fmla="*/ 1661559 w 8176660"/>
                <a:gd name="connsiteY1394" fmla="*/ 4083071 h 8173795"/>
                <a:gd name="connsiteX1395" fmla="*/ 1691600 w 8176660"/>
                <a:gd name="connsiteY1395" fmla="*/ 4069516 h 8173795"/>
                <a:gd name="connsiteX1396" fmla="*/ 1699294 w 8176660"/>
                <a:gd name="connsiteY1396" fmla="*/ 4065486 h 8173795"/>
                <a:gd name="connsiteX1397" fmla="*/ 1701858 w 8176660"/>
                <a:gd name="connsiteY1397" fmla="*/ 4059258 h 8173795"/>
                <a:gd name="connsiteX1398" fmla="*/ 1767802 w 8176660"/>
                <a:gd name="connsiteY1398" fmla="*/ 4058892 h 8173795"/>
                <a:gd name="connsiteX1399" fmla="*/ 1761574 w 8176660"/>
                <a:gd name="connsiteY1399" fmla="*/ 4060357 h 8173795"/>
                <a:gd name="connsiteX1400" fmla="*/ 1691234 w 8176660"/>
                <a:gd name="connsiteY1400" fmla="*/ 4076477 h 8173795"/>
                <a:gd name="connsiteX1401" fmla="*/ 1691600 w 8176660"/>
                <a:gd name="connsiteY1401" fmla="*/ 4069516 h 8173795"/>
                <a:gd name="connsiteX1402" fmla="*/ 1729335 w 8176660"/>
                <a:gd name="connsiteY1402" fmla="*/ 4055228 h 8173795"/>
                <a:gd name="connsiteX1403" fmla="*/ 1780258 w 8176660"/>
                <a:gd name="connsiteY1403" fmla="*/ 4049733 h 8173795"/>
                <a:gd name="connsiteX1404" fmla="*/ 1838143 w 8176660"/>
                <a:gd name="connsiteY1404" fmla="*/ 4043138 h 8173795"/>
                <a:gd name="connsiteX1405" fmla="*/ 1786853 w 8176660"/>
                <a:gd name="connsiteY1405" fmla="*/ 4054496 h 8173795"/>
                <a:gd name="connsiteX1406" fmla="*/ 1729335 w 8176660"/>
                <a:gd name="connsiteY1406" fmla="*/ 4055228 h 8173795"/>
                <a:gd name="connsiteX1407" fmla="*/ 1861589 w 8176660"/>
                <a:gd name="connsiteY1407" fmla="*/ 4041306 h 8173795"/>
                <a:gd name="connsiteX1408" fmla="*/ 1863055 w 8176660"/>
                <a:gd name="connsiteY1408" fmla="*/ 4044237 h 8173795"/>
                <a:gd name="connsiteX1409" fmla="*/ 1855728 w 8176660"/>
                <a:gd name="connsiteY1409" fmla="*/ 4053763 h 8173795"/>
                <a:gd name="connsiteX1410" fmla="*/ 1842172 w 8176660"/>
                <a:gd name="connsiteY1410" fmla="*/ 4053763 h 8173795"/>
                <a:gd name="connsiteX1411" fmla="*/ 1805537 w 8176660"/>
                <a:gd name="connsiteY1411" fmla="*/ 4054129 h 8173795"/>
                <a:gd name="connsiteX1412" fmla="*/ 1861589 w 8176660"/>
                <a:gd name="connsiteY1412" fmla="*/ 4041306 h 8173795"/>
                <a:gd name="connsiteX1413" fmla="*/ 1876976 w 8176660"/>
                <a:gd name="connsiteY1413" fmla="*/ 4029949 h 8173795"/>
                <a:gd name="connsiteX1414" fmla="*/ 1875877 w 8176660"/>
                <a:gd name="connsiteY1414" fmla="*/ 4029583 h 8173795"/>
                <a:gd name="connsiteX1415" fmla="*/ 1911047 w 8176660"/>
                <a:gd name="connsiteY1415" fmla="*/ 3953748 h 8173795"/>
                <a:gd name="connsiteX1416" fmla="*/ 1946584 w 8176660"/>
                <a:gd name="connsiteY1416" fmla="*/ 3876080 h 8173795"/>
                <a:gd name="connsiteX1417" fmla="*/ 1948416 w 8176660"/>
                <a:gd name="connsiteY1417" fmla="*/ 3876813 h 8173795"/>
                <a:gd name="connsiteX1418" fmla="*/ 1948782 w 8176660"/>
                <a:gd name="connsiteY1418" fmla="*/ 3876813 h 8173795"/>
                <a:gd name="connsiteX1419" fmla="*/ 1967832 w 8176660"/>
                <a:gd name="connsiteY1419" fmla="*/ 3955213 h 8173795"/>
                <a:gd name="connsiteX1420" fmla="*/ 1876976 w 8176660"/>
                <a:gd name="connsiteY1420" fmla="*/ 4029949 h 8173795"/>
                <a:gd name="connsiteX1421" fmla="*/ 1948416 w 8176660"/>
                <a:gd name="connsiteY1421" fmla="*/ 3859594 h 8173795"/>
                <a:gd name="connsiteX1422" fmla="*/ 1964169 w 8176660"/>
                <a:gd name="connsiteY1422" fmla="*/ 3822226 h 8173795"/>
                <a:gd name="connsiteX1423" fmla="*/ 1949515 w 8176660"/>
                <a:gd name="connsiteY1423" fmla="*/ 3859960 h 8173795"/>
                <a:gd name="connsiteX1424" fmla="*/ 1948416 w 8176660"/>
                <a:gd name="connsiteY1424" fmla="*/ 3859594 h 8173795"/>
                <a:gd name="connsiteX1425" fmla="*/ 1948416 w 8176660"/>
                <a:gd name="connsiteY1425" fmla="*/ 3859594 h 8173795"/>
                <a:gd name="connsiteX1426" fmla="*/ 1411339 w 8176660"/>
                <a:gd name="connsiteY1426" fmla="*/ 3783393 h 8173795"/>
                <a:gd name="connsiteX1427" fmla="*/ 1412438 w 8176660"/>
                <a:gd name="connsiteY1427" fmla="*/ 3783393 h 8173795"/>
                <a:gd name="connsiteX1428" fmla="*/ 1417933 w 8176660"/>
                <a:gd name="connsiteY1428" fmla="*/ 3781561 h 8173795"/>
                <a:gd name="connsiteX1429" fmla="*/ 1531137 w 8176660"/>
                <a:gd name="connsiteY1429" fmla="*/ 3929935 h 8173795"/>
                <a:gd name="connsiteX1430" fmla="*/ 1635548 w 8176660"/>
                <a:gd name="connsiteY1430" fmla="*/ 4065486 h 8173795"/>
                <a:gd name="connsiteX1431" fmla="*/ 1491570 w 8176660"/>
                <a:gd name="connsiteY1431" fmla="*/ 4090398 h 8173795"/>
                <a:gd name="connsiteX1432" fmla="*/ 1296303 w 8176660"/>
                <a:gd name="connsiteY1432" fmla="*/ 4125202 h 8173795"/>
                <a:gd name="connsiteX1433" fmla="*/ 1354553 w 8176660"/>
                <a:gd name="connsiteY1433" fmla="*/ 3949718 h 8173795"/>
                <a:gd name="connsiteX1434" fmla="*/ 1409140 w 8176660"/>
                <a:gd name="connsiteY1434" fmla="*/ 3783393 h 8173795"/>
                <a:gd name="connsiteX1435" fmla="*/ 1411339 w 8176660"/>
                <a:gd name="connsiteY1435" fmla="*/ 3783393 h 8173795"/>
                <a:gd name="connsiteX1436" fmla="*/ 1411339 w 8176660"/>
                <a:gd name="connsiteY1436" fmla="*/ 3783393 h 8173795"/>
                <a:gd name="connsiteX1437" fmla="*/ 1350890 w 8176660"/>
                <a:gd name="connsiteY1437" fmla="*/ 4118608 h 8173795"/>
                <a:gd name="connsiteX1438" fmla="*/ 1492303 w 8176660"/>
                <a:gd name="connsiteY1438" fmla="*/ 4094062 h 8173795"/>
                <a:gd name="connsiteX1439" fmla="*/ 1638113 w 8176660"/>
                <a:gd name="connsiteY1439" fmla="*/ 4068417 h 8173795"/>
                <a:gd name="connsiteX1440" fmla="*/ 1647638 w 8176660"/>
                <a:gd name="connsiteY1440" fmla="*/ 4080507 h 8173795"/>
                <a:gd name="connsiteX1441" fmla="*/ 1645806 w 8176660"/>
                <a:gd name="connsiteY1441" fmla="*/ 4085636 h 8173795"/>
                <a:gd name="connsiteX1442" fmla="*/ 1473619 w 8176660"/>
                <a:gd name="connsiteY1442" fmla="*/ 4104320 h 8173795"/>
                <a:gd name="connsiteX1443" fmla="*/ 1350890 w 8176660"/>
                <a:gd name="connsiteY1443" fmla="*/ 4118608 h 8173795"/>
                <a:gd name="connsiteX1444" fmla="*/ 1865986 w 8176660"/>
                <a:gd name="connsiteY1444" fmla="*/ 4046435 h 8173795"/>
                <a:gd name="connsiteX1445" fmla="*/ 1870382 w 8176660"/>
                <a:gd name="connsiteY1445" fmla="*/ 4048267 h 8173795"/>
                <a:gd name="connsiteX1446" fmla="*/ 1871115 w 8176660"/>
                <a:gd name="connsiteY1446" fmla="*/ 4048267 h 8173795"/>
                <a:gd name="connsiteX1447" fmla="*/ 1879174 w 8176660"/>
                <a:gd name="connsiteY1447" fmla="*/ 4040940 h 8173795"/>
                <a:gd name="connsiteX1448" fmla="*/ 1931563 w 8176660"/>
                <a:gd name="connsiteY1448" fmla="*/ 4048267 h 8173795"/>
                <a:gd name="connsiteX1449" fmla="*/ 1967832 w 8176660"/>
                <a:gd name="connsiteY1449" fmla="*/ 4053030 h 8173795"/>
                <a:gd name="connsiteX1450" fmla="*/ 1859758 w 8176660"/>
                <a:gd name="connsiteY1450" fmla="*/ 4054129 h 8173795"/>
                <a:gd name="connsiteX1451" fmla="*/ 1865986 w 8176660"/>
                <a:gd name="connsiteY1451" fmla="*/ 4046435 h 8173795"/>
                <a:gd name="connsiteX1452" fmla="*/ 2016558 w 8176660"/>
                <a:gd name="connsiteY1452" fmla="*/ 3691071 h 8173795"/>
                <a:gd name="connsiteX1453" fmla="*/ 1944019 w 8176660"/>
                <a:gd name="connsiteY1453" fmla="*/ 3860693 h 8173795"/>
                <a:gd name="connsiteX1454" fmla="*/ 1943653 w 8176660"/>
                <a:gd name="connsiteY1454" fmla="*/ 3861792 h 8173795"/>
                <a:gd name="connsiteX1455" fmla="*/ 1941821 w 8176660"/>
                <a:gd name="connsiteY1455" fmla="*/ 3862891 h 8173795"/>
                <a:gd name="connsiteX1456" fmla="*/ 1939623 w 8176660"/>
                <a:gd name="connsiteY1456" fmla="*/ 3869486 h 8173795"/>
                <a:gd name="connsiteX1457" fmla="*/ 1939989 w 8176660"/>
                <a:gd name="connsiteY1457" fmla="*/ 3870219 h 8173795"/>
                <a:gd name="connsiteX1458" fmla="*/ 1938524 w 8176660"/>
                <a:gd name="connsiteY1458" fmla="*/ 3873516 h 8173795"/>
                <a:gd name="connsiteX1459" fmla="*/ 1817993 w 8176660"/>
                <a:gd name="connsiteY1459" fmla="*/ 3961807 h 8173795"/>
                <a:gd name="connsiteX1460" fmla="*/ 1698561 w 8176660"/>
                <a:gd name="connsiteY1460" fmla="*/ 4049733 h 8173795"/>
                <a:gd name="connsiteX1461" fmla="*/ 1690135 w 8176660"/>
                <a:gd name="connsiteY1461" fmla="*/ 4046069 h 8173795"/>
                <a:gd name="connsiteX1462" fmla="*/ 1689036 w 8176660"/>
                <a:gd name="connsiteY1462" fmla="*/ 4046069 h 8173795"/>
                <a:gd name="connsiteX1463" fmla="*/ 1683541 w 8176660"/>
                <a:gd name="connsiteY1463" fmla="*/ 4049000 h 8173795"/>
                <a:gd name="connsiteX1464" fmla="*/ 1552019 w 8176660"/>
                <a:gd name="connsiteY1464" fmla="*/ 3913082 h 8173795"/>
                <a:gd name="connsiteX1465" fmla="*/ 1421230 w 8176660"/>
                <a:gd name="connsiteY1465" fmla="*/ 3778630 h 8173795"/>
                <a:gd name="connsiteX1466" fmla="*/ 1421596 w 8176660"/>
                <a:gd name="connsiteY1466" fmla="*/ 3763243 h 8173795"/>
                <a:gd name="connsiteX1467" fmla="*/ 1563010 w 8176660"/>
                <a:gd name="connsiteY1467" fmla="*/ 3630256 h 8173795"/>
                <a:gd name="connsiteX1468" fmla="*/ 1712483 w 8176660"/>
                <a:gd name="connsiteY1468" fmla="*/ 3489209 h 8173795"/>
                <a:gd name="connsiteX1469" fmla="*/ 1712483 w 8176660"/>
                <a:gd name="connsiteY1469" fmla="*/ 3489209 h 8173795"/>
                <a:gd name="connsiteX1470" fmla="*/ 1712483 w 8176660"/>
                <a:gd name="connsiteY1470" fmla="*/ 3489209 h 8173795"/>
                <a:gd name="connsiteX1471" fmla="*/ 1865253 w 8176660"/>
                <a:gd name="connsiteY1471" fmla="*/ 3587759 h 8173795"/>
                <a:gd name="connsiteX1472" fmla="*/ 2013627 w 8176660"/>
                <a:gd name="connsiteY1472" fmla="*/ 3683011 h 8173795"/>
                <a:gd name="connsiteX1473" fmla="*/ 2012528 w 8176660"/>
                <a:gd name="connsiteY1473" fmla="*/ 3685942 h 8173795"/>
                <a:gd name="connsiteX1474" fmla="*/ 2016558 w 8176660"/>
                <a:gd name="connsiteY1474" fmla="*/ 3691071 h 8173795"/>
                <a:gd name="connsiteX1475" fmla="*/ 2016558 w 8176660"/>
                <a:gd name="connsiteY1475" fmla="*/ 3691071 h 8173795"/>
                <a:gd name="connsiteX1476" fmla="*/ 1560812 w 8176660"/>
                <a:gd name="connsiteY1476" fmla="*/ 3626959 h 8173795"/>
                <a:gd name="connsiteX1477" fmla="*/ 1419765 w 8176660"/>
                <a:gd name="connsiteY1477" fmla="*/ 3760312 h 8173795"/>
                <a:gd name="connsiteX1478" fmla="*/ 1413170 w 8176660"/>
                <a:gd name="connsiteY1478" fmla="*/ 3757748 h 8173795"/>
                <a:gd name="connsiteX1479" fmla="*/ 1412438 w 8176660"/>
                <a:gd name="connsiteY1479" fmla="*/ 3598749 h 8173795"/>
                <a:gd name="connsiteX1480" fmla="*/ 1410972 w 8176660"/>
                <a:gd name="connsiteY1480" fmla="*/ 3436820 h 8173795"/>
                <a:gd name="connsiteX1481" fmla="*/ 1416834 w 8176660"/>
                <a:gd name="connsiteY1481" fmla="*/ 3433889 h 8173795"/>
                <a:gd name="connsiteX1482" fmla="*/ 1417933 w 8176660"/>
                <a:gd name="connsiteY1482" fmla="*/ 3430592 h 8173795"/>
                <a:gd name="connsiteX1483" fmla="*/ 1560445 w 8176660"/>
                <a:gd name="connsiteY1483" fmla="*/ 3458802 h 8173795"/>
                <a:gd name="connsiteX1484" fmla="*/ 1708819 w 8176660"/>
                <a:gd name="connsiteY1484" fmla="*/ 3487377 h 8173795"/>
                <a:gd name="connsiteX1485" fmla="*/ 1560812 w 8176660"/>
                <a:gd name="connsiteY1485" fmla="*/ 3626959 h 8173795"/>
                <a:gd name="connsiteX1486" fmla="*/ 1292273 w 8176660"/>
                <a:gd name="connsiteY1486" fmla="*/ 4129965 h 8173795"/>
                <a:gd name="connsiteX1487" fmla="*/ 1294837 w 8176660"/>
                <a:gd name="connsiteY1487" fmla="*/ 4147549 h 8173795"/>
                <a:gd name="connsiteX1488" fmla="*/ 1264064 w 8176660"/>
                <a:gd name="connsiteY1488" fmla="*/ 4153045 h 8173795"/>
                <a:gd name="connsiteX1489" fmla="*/ 1276520 w 8176660"/>
                <a:gd name="connsiteY1489" fmla="*/ 4143153 h 8173795"/>
                <a:gd name="connsiteX1490" fmla="*/ 1292273 w 8176660"/>
                <a:gd name="connsiteY1490" fmla="*/ 4129965 h 8173795"/>
                <a:gd name="connsiteX1491" fmla="*/ 1295937 w 8176660"/>
                <a:gd name="connsiteY1491" fmla="*/ 4129232 h 8173795"/>
                <a:gd name="connsiteX1492" fmla="*/ 1296303 w 8176660"/>
                <a:gd name="connsiteY1492" fmla="*/ 4128499 h 8173795"/>
                <a:gd name="connsiteX1493" fmla="*/ 1473985 w 8176660"/>
                <a:gd name="connsiteY1493" fmla="*/ 4109082 h 8173795"/>
                <a:gd name="connsiteX1494" fmla="*/ 1596348 w 8176660"/>
                <a:gd name="connsiteY1494" fmla="*/ 4095161 h 8173795"/>
                <a:gd name="connsiteX1495" fmla="*/ 1455301 w 8176660"/>
                <a:gd name="connsiteY1495" fmla="*/ 4119340 h 8173795"/>
                <a:gd name="connsiteX1496" fmla="*/ 1298501 w 8176660"/>
                <a:gd name="connsiteY1496" fmla="*/ 4146817 h 8173795"/>
                <a:gd name="connsiteX1497" fmla="*/ 1295937 w 8176660"/>
                <a:gd name="connsiteY1497" fmla="*/ 4129232 h 8173795"/>
                <a:gd name="connsiteX1498" fmla="*/ 1295937 w 8176660"/>
                <a:gd name="connsiteY1498" fmla="*/ 4129232 h 8173795"/>
                <a:gd name="connsiteX1499" fmla="*/ 1660827 w 8176660"/>
                <a:gd name="connsiteY1499" fmla="*/ 4092596 h 8173795"/>
                <a:gd name="connsiteX1500" fmla="*/ 1662292 w 8176660"/>
                <a:gd name="connsiteY1500" fmla="*/ 4087834 h 8173795"/>
                <a:gd name="connsiteX1501" fmla="*/ 1687571 w 8176660"/>
                <a:gd name="connsiteY1501" fmla="*/ 4085636 h 8173795"/>
                <a:gd name="connsiteX1502" fmla="*/ 1685006 w 8176660"/>
                <a:gd name="connsiteY1502" fmla="*/ 4168432 h 8173795"/>
                <a:gd name="connsiteX1503" fmla="*/ 1682442 w 8176660"/>
                <a:gd name="connsiteY1503" fmla="*/ 4259288 h 8173795"/>
                <a:gd name="connsiteX1504" fmla="*/ 1670718 w 8176660"/>
                <a:gd name="connsiteY1504" fmla="*/ 4183086 h 8173795"/>
                <a:gd name="connsiteX1505" fmla="*/ 1656797 w 8176660"/>
                <a:gd name="connsiteY1505" fmla="*/ 4095161 h 8173795"/>
                <a:gd name="connsiteX1506" fmla="*/ 1660827 w 8176660"/>
                <a:gd name="connsiteY1506" fmla="*/ 4092596 h 8173795"/>
                <a:gd name="connsiteX1507" fmla="*/ 1660827 w 8176660"/>
                <a:gd name="connsiteY1507" fmla="*/ 4092596 h 8173795"/>
                <a:gd name="connsiteX1508" fmla="*/ 1689036 w 8176660"/>
                <a:gd name="connsiteY1508" fmla="*/ 4168432 h 8173795"/>
                <a:gd name="connsiteX1509" fmla="*/ 1691234 w 8176660"/>
                <a:gd name="connsiteY1509" fmla="*/ 4084903 h 8173795"/>
                <a:gd name="connsiteX1510" fmla="*/ 1824221 w 8176660"/>
                <a:gd name="connsiteY1510" fmla="*/ 4072447 h 8173795"/>
                <a:gd name="connsiteX1511" fmla="*/ 1842539 w 8176660"/>
                <a:gd name="connsiteY1511" fmla="*/ 4070615 h 8173795"/>
                <a:gd name="connsiteX1512" fmla="*/ 1775496 w 8176660"/>
                <a:gd name="connsiteY1512" fmla="*/ 4157075 h 8173795"/>
                <a:gd name="connsiteX1513" fmla="*/ 1685739 w 8176660"/>
                <a:gd name="connsiteY1513" fmla="*/ 4273576 h 8173795"/>
                <a:gd name="connsiteX1514" fmla="*/ 1689036 w 8176660"/>
                <a:gd name="connsiteY1514" fmla="*/ 4168432 h 8173795"/>
                <a:gd name="connsiteX1515" fmla="*/ 1689036 w 8176660"/>
                <a:gd name="connsiteY1515" fmla="*/ 4168432 h 8173795"/>
                <a:gd name="connsiteX1516" fmla="*/ 1823855 w 8176660"/>
                <a:gd name="connsiteY1516" fmla="*/ 4068783 h 8173795"/>
                <a:gd name="connsiteX1517" fmla="*/ 1691234 w 8176660"/>
                <a:gd name="connsiteY1517" fmla="*/ 4081605 h 8173795"/>
                <a:gd name="connsiteX1518" fmla="*/ 1691234 w 8176660"/>
                <a:gd name="connsiteY1518" fmla="*/ 4080507 h 8173795"/>
                <a:gd name="connsiteX1519" fmla="*/ 1762673 w 8176660"/>
                <a:gd name="connsiteY1519" fmla="*/ 4064387 h 8173795"/>
                <a:gd name="connsiteX1520" fmla="*/ 1786487 w 8176660"/>
                <a:gd name="connsiteY1520" fmla="*/ 4058892 h 8173795"/>
                <a:gd name="connsiteX1521" fmla="*/ 1842172 w 8176660"/>
                <a:gd name="connsiteY1521" fmla="*/ 4058159 h 8173795"/>
                <a:gd name="connsiteX1522" fmla="*/ 1852797 w 8176660"/>
                <a:gd name="connsiteY1522" fmla="*/ 4058159 h 8173795"/>
                <a:gd name="connsiteX1523" fmla="*/ 1846202 w 8176660"/>
                <a:gd name="connsiteY1523" fmla="*/ 4066585 h 8173795"/>
                <a:gd name="connsiteX1524" fmla="*/ 1823855 w 8176660"/>
                <a:gd name="connsiteY1524" fmla="*/ 4068783 h 8173795"/>
                <a:gd name="connsiteX1525" fmla="*/ 1857193 w 8176660"/>
                <a:gd name="connsiteY1525" fmla="*/ 4058159 h 8173795"/>
                <a:gd name="connsiteX1526" fmla="*/ 1951346 w 8176660"/>
                <a:gd name="connsiteY1526" fmla="*/ 4057060 h 8173795"/>
                <a:gd name="connsiteX1527" fmla="*/ 1850599 w 8176660"/>
                <a:gd name="connsiteY1527" fmla="*/ 4066585 h 8173795"/>
                <a:gd name="connsiteX1528" fmla="*/ 1857193 w 8176660"/>
                <a:gd name="connsiteY1528" fmla="*/ 4058159 h 8173795"/>
                <a:gd name="connsiteX1529" fmla="*/ 1972961 w 8176660"/>
                <a:gd name="connsiteY1529" fmla="*/ 3961075 h 8173795"/>
                <a:gd name="connsiteX1530" fmla="*/ 1971862 w 8176660"/>
                <a:gd name="connsiteY1530" fmla="*/ 3957045 h 8173795"/>
                <a:gd name="connsiteX1531" fmla="*/ 2000804 w 8176660"/>
                <a:gd name="connsiteY1531" fmla="*/ 3933232 h 8173795"/>
                <a:gd name="connsiteX1532" fmla="*/ 1993111 w 8176660"/>
                <a:gd name="connsiteY1532" fmla="*/ 4043505 h 8173795"/>
                <a:gd name="connsiteX1533" fmla="*/ 1972961 w 8176660"/>
                <a:gd name="connsiteY1533" fmla="*/ 3961075 h 8173795"/>
                <a:gd name="connsiteX1534" fmla="*/ 1972961 w 8176660"/>
                <a:gd name="connsiteY1534" fmla="*/ 3961075 h 8173795"/>
                <a:gd name="connsiteX1535" fmla="*/ 1955376 w 8176660"/>
                <a:gd name="connsiteY1535" fmla="*/ 3863991 h 8173795"/>
                <a:gd name="connsiteX1536" fmla="*/ 1953178 w 8176660"/>
                <a:gd name="connsiteY1536" fmla="*/ 3861426 h 8173795"/>
                <a:gd name="connsiteX1537" fmla="*/ 1986883 w 8176660"/>
                <a:gd name="connsiteY1537" fmla="*/ 3777530 h 8173795"/>
                <a:gd name="connsiteX1538" fmla="*/ 2018756 w 8176660"/>
                <a:gd name="connsiteY1538" fmla="*/ 3696566 h 8173795"/>
                <a:gd name="connsiteX1539" fmla="*/ 2007765 w 8176660"/>
                <a:gd name="connsiteY1539" fmla="*/ 3844574 h 8173795"/>
                <a:gd name="connsiteX1540" fmla="*/ 1955376 w 8176660"/>
                <a:gd name="connsiteY1540" fmla="*/ 3863991 h 8173795"/>
                <a:gd name="connsiteX1541" fmla="*/ 1407675 w 8176660"/>
                <a:gd name="connsiteY1541" fmla="*/ 3436820 h 8173795"/>
                <a:gd name="connsiteX1542" fmla="*/ 1408408 w 8176660"/>
                <a:gd name="connsiteY1542" fmla="*/ 3598749 h 8173795"/>
                <a:gd name="connsiteX1543" fmla="*/ 1409873 w 8176660"/>
                <a:gd name="connsiteY1543" fmla="*/ 3757381 h 8173795"/>
                <a:gd name="connsiteX1544" fmla="*/ 1400348 w 8176660"/>
                <a:gd name="connsiteY1544" fmla="*/ 3764342 h 8173795"/>
                <a:gd name="connsiteX1545" fmla="*/ 1294837 w 8176660"/>
                <a:gd name="connsiteY1545" fmla="*/ 3725874 h 8173795"/>
                <a:gd name="connsiteX1546" fmla="*/ 1185297 w 8176660"/>
                <a:gd name="connsiteY1546" fmla="*/ 3686675 h 8173795"/>
                <a:gd name="connsiteX1547" fmla="*/ 1186030 w 8176660"/>
                <a:gd name="connsiteY1547" fmla="*/ 3684843 h 8173795"/>
                <a:gd name="connsiteX1548" fmla="*/ 1183832 w 8176660"/>
                <a:gd name="connsiteY1548" fmla="*/ 3680447 h 8173795"/>
                <a:gd name="connsiteX1549" fmla="*/ 1294471 w 8176660"/>
                <a:gd name="connsiteY1549" fmla="*/ 3558084 h 8173795"/>
                <a:gd name="connsiteX1550" fmla="*/ 1404378 w 8176660"/>
                <a:gd name="connsiteY1550" fmla="*/ 3435721 h 8173795"/>
                <a:gd name="connsiteX1551" fmla="*/ 1407675 w 8176660"/>
                <a:gd name="connsiteY1551" fmla="*/ 3436820 h 8173795"/>
                <a:gd name="connsiteX1552" fmla="*/ 1228894 w 8176660"/>
                <a:gd name="connsiteY1552" fmla="*/ 3940192 h 8173795"/>
                <a:gd name="connsiteX1553" fmla="*/ 1231092 w 8176660"/>
                <a:gd name="connsiteY1553" fmla="*/ 3933965 h 8173795"/>
                <a:gd name="connsiteX1554" fmla="*/ 1229626 w 8176660"/>
                <a:gd name="connsiteY1554" fmla="*/ 3930667 h 8173795"/>
                <a:gd name="connsiteX1555" fmla="*/ 1318284 w 8176660"/>
                <a:gd name="connsiteY1555" fmla="*/ 3854099 h 8173795"/>
                <a:gd name="connsiteX1556" fmla="*/ 1402912 w 8176660"/>
                <a:gd name="connsiteY1556" fmla="*/ 3780462 h 8173795"/>
                <a:gd name="connsiteX1557" fmla="*/ 1405843 w 8176660"/>
                <a:gd name="connsiteY1557" fmla="*/ 3782293 h 8173795"/>
                <a:gd name="connsiteX1558" fmla="*/ 1350524 w 8176660"/>
                <a:gd name="connsiteY1558" fmla="*/ 3948252 h 8173795"/>
                <a:gd name="connsiteX1559" fmla="*/ 1293372 w 8176660"/>
                <a:gd name="connsiteY1559" fmla="*/ 4121905 h 8173795"/>
                <a:gd name="connsiteX1560" fmla="*/ 1259667 w 8176660"/>
                <a:gd name="connsiteY1560" fmla="*/ 4030316 h 8173795"/>
                <a:gd name="connsiteX1561" fmla="*/ 1226695 w 8176660"/>
                <a:gd name="connsiteY1561" fmla="*/ 3941658 h 8173795"/>
                <a:gd name="connsiteX1562" fmla="*/ 1228894 w 8176660"/>
                <a:gd name="connsiteY1562" fmla="*/ 3940192 h 8173795"/>
                <a:gd name="connsiteX1563" fmla="*/ 1228894 w 8176660"/>
                <a:gd name="connsiteY1563" fmla="*/ 3940192 h 8173795"/>
                <a:gd name="connsiteX1564" fmla="*/ 1183832 w 8176660"/>
                <a:gd name="connsiteY1564" fmla="*/ 3691437 h 8173795"/>
                <a:gd name="connsiteX1565" fmla="*/ 1184198 w 8176660"/>
                <a:gd name="connsiteY1565" fmla="*/ 3689972 h 8173795"/>
                <a:gd name="connsiteX1566" fmla="*/ 1293372 w 8176660"/>
                <a:gd name="connsiteY1566" fmla="*/ 3729538 h 8173795"/>
                <a:gd name="connsiteX1567" fmla="*/ 1398882 w 8176660"/>
                <a:gd name="connsiteY1567" fmla="*/ 3767273 h 8173795"/>
                <a:gd name="connsiteX1568" fmla="*/ 1398516 w 8176660"/>
                <a:gd name="connsiteY1568" fmla="*/ 3770936 h 8173795"/>
                <a:gd name="connsiteX1569" fmla="*/ 1400714 w 8176660"/>
                <a:gd name="connsiteY1569" fmla="*/ 3776798 h 8173795"/>
                <a:gd name="connsiteX1570" fmla="*/ 1315720 w 8176660"/>
                <a:gd name="connsiteY1570" fmla="*/ 3850435 h 8173795"/>
                <a:gd name="connsiteX1571" fmla="*/ 1227428 w 8176660"/>
                <a:gd name="connsiteY1571" fmla="*/ 3927370 h 8173795"/>
                <a:gd name="connsiteX1572" fmla="*/ 1222666 w 8176660"/>
                <a:gd name="connsiteY1572" fmla="*/ 3925538 h 8173795"/>
                <a:gd name="connsiteX1573" fmla="*/ 1201783 w 8176660"/>
                <a:gd name="connsiteY1573" fmla="*/ 3809404 h 8173795"/>
                <a:gd name="connsiteX1574" fmla="*/ 1180168 w 8176660"/>
                <a:gd name="connsiteY1574" fmla="*/ 3693269 h 8173795"/>
                <a:gd name="connsiteX1575" fmla="*/ 1183832 w 8176660"/>
                <a:gd name="connsiteY1575" fmla="*/ 3691437 h 8173795"/>
                <a:gd name="connsiteX1576" fmla="*/ 1183832 w 8176660"/>
                <a:gd name="connsiteY1576" fmla="*/ 3691437 h 8173795"/>
                <a:gd name="connsiteX1577" fmla="*/ 1256004 w 8176660"/>
                <a:gd name="connsiteY1577" fmla="*/ 4031415 h 8173795"/>
                <a:gd name="connsiteX1578" fmla="*/ 1291174 w 8176660"/>
                <a:gd name="connsiteY1578" fmla="*/ 4125202 h 8173795"/>
                <a:gd name="connsiteX1579" fmla="*/ 1290441 w 8176660"/>
                <a:gd name="connsiteY1579" fmla="*/ 4127400 h 8173795"/>
                <a:gd name="connsiteX1580" fmla="*/ 1290441 w 8176660"/>
                <a:gd name="connsiteY1580" fmla="*/ 4127400 h 8173795"/>
                <a:gd name="connsiteX1581" fmla="*/ 1274322 w 8176660"/>
                <a:gd name="connsiteY1581" fmla="*/ 4139856 h 8173795"/>
                <a:gd name="connsiteX1582" fmla="*/ 1258568 w 8176660"/>
                <a:gd name="connsiteY1582" fmla="*/ 4152679 h 8173795"/>
                <a:gd name="connsiteX1583" fmla="*/ 1241716 w 8176660"/>
                <a:gd name="connsiteY1583" fmla="*/ 4044970 h 8173795"/>
                <a:gd name="connsiteX1584" fmla="*/ 1226695 w 8176660"/>
                <a:gd name="connsiteY1584" fmla="*/ 3952282 h 8173795"/>
                <a:gd name="connsiteX1585" fmla="*/ 1256004 w 8176660"/>
                <a:gd name="connsiteY1585" fmla="*/ 4031415 h 8173795"/>
                <a:gd name="connsiteX1586" fmla="*/ 1256004 w 8176660"/>
                <a:gd name="connsiteY1586" fmla="*/ 4031415 h 8173795"/>
                <a:gd name="connsiteX1587" fmla="*/ 1295570 w 8176660"/>
                <a:gd name="connsiteY1587" fmla="*/ 4151213 h 8173795"/>
                <a:gd name="connsiteX1588" fmla="*/ 1309125 w 8176660"/>
                <a:gd name="connsiteY1588" fmla="*/ 4238040 h 8173795"/>
                <a:gd name="connsiteX1589" fmla="*/ 1324146 w 8176660"/>
                <a:gd name="connsiteY1589" fmla="*/ 4331094 h 8173795"/>
                <a:gd name="connsiteX1590" fmla="*/ 1294837 w 8176660"/>
                <a:gd name="connsiteY1590" fmla="*/ 4251595 h 8173795"/>
                <a:gd name="connsiteX1591" fmla="*/ 1259667 w 8176660"/>
                <a:gd name="connsiteY1591" fmla="*/ 4157441 h 8173795"/>
                <a:gd name="connsiteX1592" fmla="*/ 1295570 w 8176660"/>
                <a:gd name="connsiteY1592" fmla="*/ 4151213 h 8173795"/>
                <a:gd name="connsiteX1593" fmla="*/ 1692699 w 8176660"/>
                <a:gd name="connsiteY1593" fmla="*/ 4270645 h 8173795"/>
                <a:gd name="connsiteX1594" fmla="*/ 1778793 w 8176660"/>
                <a:gd name="connsiteY1594" fmla="*/ 4160006 h 8173795"/>
                <a:gd name="connsiteX1595" fmla="*/ 1847668 w 8176660"/>
                <a:gd name="connsiteY1595" fmla="*/ 4070615 h 8173795"/>
                <a:gd name="connsiteX1596" fmla="*/ 1983586 w 8176660"/>
                <a:gd name="connsiteY1596" fmla="*/ 4057426 h 8173795"/>
                <a:gd name="connsiteX1597" fmla="*/ 1984685 w 8176660"/>
                <a:gd name="connsiteY1597" fmla="*/ 4059258 h 8173795"/>
                <a:gd name="connsiteX1598" fmla="*/ 1838143 w 8176660"/>
                <a:gd name="connsiteY1598" fmla="*/ 4165135 h 8173795"/>
                <a:gd name="connsiteX1599" fmla="*/ 1692699 w 8176660"/>
                <a:gd name="connsiteY1599" fmla="*/ 4270645 h 8173795"/>
                <a:gd name="connsiteX1600" fmla="*/ 1998606 w 8176660"/>
                <a:gd name="connsiteY1600" fmla="*/ 4044604 h 8173795"/>
                <a:gd name="connsiteX1601" fmla="*/ 1996408 w 8176660"/>
                <a:gd name="connsiteY1601" fmla="*/ 4043871 h 8173795"/>
                <a:gd name="connsiteX1602" fmla="*/ 2004834 w 8176660"/>
                <a:gd name="connsiteY1602" fmla="*/ 3929935 h 8173795"/>
                <a:gd name="connsiteX1603" fmla="*/ 2027182 w 8176660"/>
                <a:gd name="connsiteY1603" fmla="*/ 3911617 h 8173795"/>
                <a:gd name="connsiteX1604" fmla="*/ 2172991 w 8176660"/>
                <a:gd name="connsiteY1604" fmla="*/ 3791452 h 8173795"/>
                <a:gd name="connsiteX1605" fmla="*/ 2086165 w 8176660"/>
                <a:gd name="connsiteY1605" fmla="*/ 3917479 h 8173795"/>
                <a:gd name="connsiteX1606" fmla="*/ 1998606 w 8176660"/>
                <a:gd name="connsiteY1606" fmla="*/ 4044604 h 8173795"/>
                <a:gd name="connsiteX1607" fmla="*/ 2689553 w 8176660"/>
                <a:gd name="connsiteY1607" fmla="*/ 4035811 h 8173795"/>
                <a:gd name="connsiteX1608" fmla="*/ 2690285 w 8176660"/>
                <a:gd name="connsiteY1608" fmla="*/ 4035811 h 8173795"/>
                <a:gd name="connsiteX1609" fmla="*/ 2695414 w 8176660"/>
                <a:gd name="connsiteY1609" fmla="*/ 4028851 h 8173795"/>
                <a:gd name="connsiteX1610" fmla="*/ 2688454 w 8176660"/>
                <a:gd name="connsiteY1610" fmla="*/ 4023722 h 8173795"/>
                <a:gd name="connsiteX1611" fmla="*/ 2688454 w 8176660"/>
                <a:gd name="connsiteY1611" fmla="*/ 4023722 h 8173795"/>
                <a:gd name="connsiteX1612" fmla="*/ 2684057 w 8176660"/>
                <a:gd name="connsiteY1612" fmla="*/ 4027751 h 8173795"/>
                <a:gd name="connsiteX1613" fmla="*/ 2595033 w 8176660"/>
                <a:gd name="connsiteY1613" fmla="*/ 4024820 h 8173795"/>
                <a:gd name="connsiteX1614" fmla="*/ 2506009 w 8176660"/>
                <a:gd name="connsiteY1614" fmla="*/ 4022256 h 8173795"/>
                <a:gd name="connsiteX1615" fmla="*/ 2499781 w 8176660"/>
                <a:gd name="connsiteY1615" fmla="*/ 4017860 h 8173795"/>
                <a:gd name="connsiteX1616" fmla="*/ 2495018 w 8176660"/>
                <a:gd name="connsiteY1616" fmla="*/ 4024454 h 8173795"/>
                <a:gd name="connsiteX1617" fmla="*/ 2495018 w 8176660"/>
                <a:gd name="connsiteY1617" fmla="*/ 4024454 h 8173795"/>
                <a:gd name="connsiteX1618" fmla="*/ 2499781 w 8176660"/>
                <a:gd name="connsiteY1618" fmla="*/ 4028851 h 8173795"/>
                <a:gd name="connsiteX1619" fmla="*/ 2510038 w 8176660"/>
                <a:gd name="connsiteY1619" fmla="*/ 4116043 h 8173795"/>
                <a:gd name="connsiteX1620" fmla="*/ 2516633 w 8176660"/>
                <a:gd name="connsiteY1620" fmla="*/ 4168432 h 8173795"/>
                <a:gd name="connsiteX1621" fmla="*/ 2383646 w 8176660"/>
                <a:gd name="connsiteY1621" fmla="*/ 4283101 h 8173795"/>
                <a:gd name="connsiteX1622" fmla="*/ 2252857 w 8176660"/>
                <a:gd name="connsiteY1622" fmla="*/ 4125202 h 8173795"/>
                <a:gd name="connsiteX1623" fmla="*/ 2253956 w 8176660"/>
                <a:gd name="connsiteY1623" fmla="*/ 4120073 h 8173795"/>
                <a:gd name="connsiteX1624" fmla="*/ 2245896 w 8176660"/>
                <a:gd name="connsiteY1624" fmla="*/ 4114211 h 8173795"/>
                <a:gd name="connsiteX1625" fmla="*/ 2242233 w 8176660"/>
                <a:gd name="connsiteY1625" fmla="*/ 4116409 h 8173795"/>
                <a:gd name="connsiteX1626" fmla="*/ 2168595 w 8176660"/>
                <a:gd name="connsiteY1626" fmla="*/ 4072447 h 8173795"/>
                <a:gd name="connsiteX1627" fmla="*/ 2090195 w 8176660"/>
                <a:gd name="connsiteY1627" fmla="*/ 4025920 h 8173795"/>
                <a:gd name="connsiteX1628" fmla="*/ 2087631 w 8176660"/>
                <a:gd name="connsiteY1628" fmla="*/ 4024088 h 8173795"/>
                <a:gd name="connsiteX1629" fmla="*/ 2085433 w 8176660"/>
                <a:gd name="connsiteY1629" fmla="*/ 4027019 h 8173795"/>
                <a:gd name="connsiteX1630" fmla="*/ 2085433 w 8176660"/>
                <a:gd name="connsiteY1630" fmla="*/ 4027019 h 8173795"/>
                <a:gd name="connsiteX1631" fmla="*/ 2085799 w 8176660"/>
                <a:gd name="connsiteY1631" fmla="*/ 4027385 h 8173795"/>
                <a:gd name="connsiteX1632" fmla="*/ 2062352 w 8176660"/>
                <a:gd name="connsiteY1632" fmla="*/ 4072447 h 8173795"/>
                <a:gd name="connsiteX1633" fmla="*/ 2040737 w 8176660"/>
                <a:gd name="connsiteY1633" fmla="*/ 4114944 h 8173795"/>
                <a:gd name="connsiteX1634" fmla="*/ 2040004 w 8176660"/>
                <a:gd name="connsiteY1634" fmla="*/ 4114577 h 8173795"/>
                <a:gd name="connsiteX1635" fmla="*/ 2039272 w 8176660"/>
                <a:gd name="connsiteY1635" fmla="*/ 4114577 h 8173795"/>
                <a:gd name="connsiteX1636" fmla="*/ 2035975 w 8176660"/>
                <a:gd name="connsiteY1636" fmla="*/ 4116776 h 8173795"/>
                <a:gd name="connsiteX1637" fmla="*/ 2034876 w 8176660"/>
                <a:gd name="connsiteY1637" fmla="*/ 4120440 h 8173795"/>
                <a:gd name="connsiteX1638" fmla="*/ 2039272 w 8176660"/>
                <a:gd name="connsiteY1638" fmla="*/ 4124469 h 8173795"/>
                <a:gd name="connsiteX1639" fmla="*/ 2045500 w 8176660"/>
                <a:gd name="connsiteY1639" fmla="*/ 4153778 h 8173795"/>
                <a:gd name="connsiteX1640" fmla="*/ 2051728 w 8176660"/>
                <a:gd name="connsiteY1640" fmla="*/ 4182720 h 8173795"/>
                <a:gd name="connsiteX1641" fmla="*/ 2049896 w 8176660"/>
                <a:gd name="connsiteY1641" fmla="*/ 4183819 h 8173795"/>
                <a:gd name="connsiteX1642" fmla="*/ 2048797 w 8176660"/>
                <a:gd name="connsiteY1642" fmla="*/ 4187849 h 8173795"/>
                <a:gd name="connsiteX1643" fmla="*/ 2054292 w 8176660"/>
                <a:gd name="connsiteY1643" fmla="*/ 4192611 h 8173795"/>
                <a:gd name="connsiteX1644" fmla="*/ 2055025 w 8176660"/>
                <a:gd name="connsiteY1644" fmla="*/ 4192611 h 8173795"/>
                <a:gd name="connsiteX1645" fmla="*/ 2057956 w 8176660"/>
                <a:gd name="connsiteY1645" fmla="*/ 4190780 h 8173795"/>
                <a:gd name="connsiteX1646" fmla="*/ 2253223 w 8176660"/>
                <a:gd name="connsiteY1646" fmla="*/ 4289696 h 8173795"/>
                <a:gd name="connsiteX1647" fmla="*/ 2252491 w 8176660"/>
                <a:gd name="connsiteY1647" fmla="*/ 4292260 h 8173795"/>
                <a:gd name="connsiteX1648" fmla="*/ 2253956 w 8176660"/>
                <a:gd name="connsiteY1648" fmla="*/ 4295191 h 8173795"/>
                <a:gd name="connsiteX1649" fmla="*/ 2114008 w 8176660"/>
                <a:gd name="connsiteY1649" fmla="*/ 4450160 h 8173795"/>
                <a:gd name="connsiteX1650" fmla="*/ 2110345 w 8176660"/>
                <a:gd name="connsiteY1650" fmla="*/ 4448694 h 8173795"/>
                <a:gd name="connsiteX1651" fmla="*/ 2109246 w 8176660"/>
                <a:gd name="connsiteY1651" fmla="*/ 4448694 h 8173795"/>
                <a:gd name="connsiteX1652" fmla="*/ 2103018 w 8176660"/>
                <a:gd name="connsiteY1652" fmla="*/ 4455655 h 8173795"/>
                <a:gd name="connsiteX1653" fmla="*/ 2014726 w 8176660"/>
                <a:gd name="connsiteY1653" fmla="*/ 4461883 h 8173795"/>
                <a:gd name="connsiteX1654" fmla="*/ 1925335 w 8176660"/>
                <a:gd name="connsiteY1654" fmla="*/ 4468477 h 8173795"/>
                <a:gd name="connsiteX1655" fmla="*/ 1919840 w 8176660"/>
                <a:gd name="connsiteY1655" fmla="*/ 4464081 h 8173795"/>
                <a:gd name="connsiteX1656" fmla="*/ 1918741 w 8176660"/>
                <a:gd name="connsiteY1656" fmla="*/ 4464081 h 8173795"/>
                <a:gd name="connsiteX1657" fmla="*/ 1913245 w 8176660"/>
                <a:gd name="connsiteY1657" fmla="*/ 4471408 h 8173795"/>
                <a:gd name="connsiteX1658" fmla="*/ 1913245 w 8176660"/>
                <a:gd name="connsiteY1658" fmla="*/ 4471408 h 8173795"/>
                <a:gd name="connsiteX1659" fmla="*/ 1918008 w 8176660"/>
                <a:gd name="connsiteY1659" fmla="*/ 4476171 h 8173795"/>
                <a:gd name="connsiteX1660" fmla="*/ 1918008 w 8176660"/>
                <a:gd name="connsiteY1660" fmla="*/ 4550907 h 8173795"/>
                <a:gd name="connsiteX1661" fmla="*/ 1918374 w 8176660"/>
                <a:gd name="connsiteY1661" fmla="*/ 4625643 h 8173795"/>
                <a:gd name="connsiteX1662" fmla="*/ 1915077 w 8176660"/>
                <a:gd name="connsiteY1662" fmla="*/ 4627475 h 8173795"/>
                <a:gd name="connsiteX1663" fmla="*/ 1914345 w 8176660"/>
                <a:gd name="connsiteY1663" fmla="*/ 4631139 h 8173795"/>
                <a:gd name="connsiteX1664" fmla="*/ 1851331 w 8176660"/>
                <a:gd name="connsiteY1664" fmla="*/ 4646892 h 8173795"/>
                <a:gd name="connsiteX1665" fmla="*/ 1783556 w 8176660"/>
                <a:gd name="connsiteY1665" fmla="*/ 4664111 h 8173795"/>
                <a:gd name="connsiteX1666" fmla="*/ 1783189 w 8176660"/>
                <a:gd name="connsiteY1666" fmla="*/ 4663744 h 8173795"/>
                <a:gd name="connsiteX1667" fmla="*/ 1782457 w 8176660"/>
                <a:gd name="connsiteY1667" fmla="*/ 4664844 h 8173795"/>
                <a:gd name="connsiteX1668" fmla="*/ 1782090 w 8176660"/>
                <a:gd name="connsiteY1668" fmla="*/ 4665210 h 8173795"/>
                <a:gd name="connsiteX1669" fmla="*/ 1782090 w 8176660"/>
                <a:gd name="connsiteY1669" fmla="*/ 4665210 h 8173795"/>
                <a:gd name="connsiteX1670" fmla="*/ 1782090 w 8176660"/>
                <a:gd name="connsiteY1670" fmla="*/ 4665210 h 8173795"/>
                <a:gd name="connsiteX1671" fmla="*/ 1781358 w 8176660"/>
                <a:gd name="connsiteY1671" fmla="*/ 4665943 h 8173795"/>
                <a:gd name="connsiteX1672" fmla="*/ 1782823 w 8176660"/>
                <a:gd name="connsiteY1672" fmla="*/ 4667042 h 8173795"/>
                <a:gd name="connsiteX1673" fmla="*/ 1782823 w 8176660"/>
                <a:gd name="connsiteY1673" fmla="*/ 4667042 h 8173795"/>
                <a:gd name="connsiteX1674" fmla="*/ 1783922 w 8176660"/>
                <a:gd name="connsiteY1674" fmla="*/ 4667774 h 8173795"/>
                <a:gd name="connsiteX1675" fmla="*/ 1784288 w 8176660"/>
                <a:gd name="connsiteY1675" fmla="*/ 4667774 h 8173795"/>
                <a:gd name="connsiteX1676" fmla="*/ 1784288 w 8176660"/>
                <a:gd name="connsiteY1676" fmla="*/ 4667774 h 8173795"/>
                <a:gd name="connsiteX1677" fmla="*/ 1815429 w 8176660"/>
                <a:gd name="connsiteY1677" fmla="*/ 4685726 h 8173795"/>
                <a:gd name="connsiteX1678" fmla="*/ 1723473 w 8176660"/>
                <a:gd name="connsiteY1678" fmla="*/ 4734818 h 8173795"/>
                <a:gd name="connsiteX1679" fmla="*/ 1718344 w 8176660"/>
                <a:gd name="connsiteY1679" fmla="*/ 4732253 h 8173795"/>
                <a:gd name="connsiteX1680" fmla="*/ 1717245 w 8176660"/>
                <a:gd name="connsiteY1680" fmla="*/ 4732253 h 8173795"/>
                <a:gd name="connsiteX1681" fmla="*/ 1711384 w 8176660"/>
                <a:gd name="connsiteY1681" fmla="*/ 4740313 h 8173795"/>
                <a:gd name="connsiteX1682" fmla="*/ 1718344 w 8176660"/>
                <a:gd name="connsiteY1682" fmla="*/ 4746174 h 8173795"/>
                <a:gd name="connsiteX1683" fmla="*/ 1719443 w 8176660"/>
                <a:gd name="connsiteY1683" fmla="*/ 4746174 h 8173795"/>
                <a:gd name="connsiteX1684" fmla="*/ 1724206 w 8176660"/>
                <a:gd name="connsiteY1684" fmla="*/ 4743610 h 8173795"/>
                <a:gd name="connsiteX1685" fmla="*/ 1724939 w 8176660"/>
                <a:gd name="connsiteY1685" fmla="*/ 4741045 h 8173795"/>
                <a:gd name="connsiteX1686" fmla="*/ 1813963 w 8176660"/>
                <a:gd name="connsiteY1686" fmla="*/ 4740313 h 8173795"/>
                <a:gd name="connsiteX1687" fmla="*/ 1908483 w 8176660"/>
                <a:gd name="connsiteY1687" fmla="*/ 4739214 h 8173795"/>
                <a:gd name="connsiteX1688" fmla="*/ 1909582 w 8176660"/>
                <a:gd name="connsiteY1688" fmla="*/ 4739947 h 8173795"/>
                <a:gd name="connsiteX1689" fmla="*/ 1910681 w 8176660"/>
                <a:gd name="connsiteY1689" fmla="*/ 4738847 h 8173795"/>
                <a:gd name="connsiteX1690" fmla="*/ 2070046 w 8176660"/>
                <a:gd name="connsiteY1690" fmla="*/ 4594870 h 8173795"/>
                <a:gd name="connsiteX1691" fmla="*/ 2072976 w 8176660"/>
                <a:gd name="connsiteY1691" fmla="*/ 4595969 h 8173795"/>
                <a:gd name="connsiteX1692" fmla="*/ 2073709 w 8176660"/>
                <a:gd name="connsiteY1692" fmla="*/ 4595969 h 8173795"/>
                <a:gd name="connsiteX1693" fmla="*/ 2077739 w 8176660"/>
                <a:gd name="connsiteY1693" fmla="*/ 4593771 h 8173795"/>
                <a:gd name="connsiteX1694" fmla="*/ 2078472 w 8176660"/>
                <a:gd name="connsiteY1694" fmla="*/ 4590473 h 8173795"/>
                <a:gd name="connsiteX1695" fmla="*/ 2141851 w 8176660"/>
                <a:gd name="connsiteY1695" fmla="*/ 4574720 h 8173795"/>
                <a:gd name="connsiteX1696" fmla="*/ 2205231 w 8176660"/>
                <a:gd name="connsiteY1696" fmla="*/ 4558601 h 8173795"/>
                <a:gd name="connsiteX1697" fmla="*/ 2209627 w 8176660"/>
                <a:gd name="connsiteY1697" fmla="*/ 4561531 h 8173795"/>
                <a:gd name="connsiteX1698" fmla="*/ 2210360 w 8176660"/>
                <a:gd name="connsiteY1698" fmla="*/ 4561531 h 8173795"/>
                <a:gd name="connsiteX1699" fmla="*/ 2214023 w 8176660"/>
                <a:gd name="connsiteY1699" fmla="*/ 4559333 h 8173795"/>
                <a:gd name="connsiteX1700" fmla="*/ 2214756 w 8176660"/>
                <a:gd name="connsiteY1700" fmla="*/ 4556403 h 8173795"/>
                <a:gd name="connsiteX1701" fmla="*/ 2270808 w 8176660"/>
                <a:gd name="connsiteY1701" fmla="*/ 4543946 h 8173795"/>
                <a:gd name="connsiteX1702" fmla="*/ 2331623 w 8176660"/>
                <a:gd name="connsiteY1702" fmla="*/ 4530025 h 8173795"/>
                <a:gd name="connsiteX1703" fmla="*/ 2331623 w 8176660"/>
                <a:gd name="connsiteY1703" fmla="*/ 4530025 h 8173795"/>
                <a:gd name="connsiteX1704" fmla="*/ 2331990 w 8176660"/>
                <a:gd name="connsiteY1704" fmla="*/ 4530025 h 8173795"/>
                <a:gd name="connsiteX1705" fmla="*/ 2384379 w 8176660"/>
                <a:gd name="connsiteY1705" fmla="*/ 4506945 h 8173795"/>
                <a:gd name="connsiteX1706" fmla="*/ 2436401 w 8176660"/>
                <a:gd name="connsiteY1706" fmla="*/ 4483498 h 8173795"/>
                <a:gd name="connsiteX1707" fmla="*/ 2436767 w 8176660"/>
                <a:gd name="connsiteY1707" fmla="*/ 4483132 h 8173795"/>
                <a:gd name="connsiteX1708" fmla="*/ 2437134 w 8176660"/>
                <a:gd name="connsiteY1708" fmla="*/ 4483132 h 8173795"/>
                <a:gd name="connsiteX1709" fmla="*/ 2437134 w 8176660"/>
                <a:gd name="connsiteY1709" fmla="*/ 4482765 h 8173795"/>
                <a:gd name="connsiteX1710" fmla="*/ 2437500 w 8176660"/>
                <a:gd name="connsiteY1710" fmla="*/ 4482399 h 8173795"/>
                <a:gd name="connsiteX1711" fmla="*/ 2437500 w 8176660"/>
                <a:gd name="connsiteY1711" fmla="*/ 4482032 h 8173795"/>
                <a:gd name="connsiteX1712" fmla="*/ 2437500 w 8176660"/>
                <a:gd name="connsiteY1712" fmla="*/ 4482032 h 8173795"/>
                <a:gd name="connsiteX1713" fmla="*/ 2437500 w 8176660"/>
                <a:gd name="connsiteY1713" fmla="*/ 4482032 h 8173795"/>
                <a:gd name="connsiteX1714" fmla="*/ 2437500 w 8176660"/>
                <a:gd name="connsiteY1714" fmla="*/ 4481666 h 8173795"/>
                <a:gd name="connsiteX1715" fmla="*/ 2386943 w 8176660"/>
                <a:gd name="connsiteY1715" fmla="*/ 4289696 h 8173795"/>
                <a:gd name="connsiteX1716" fmla="*/ 2590637 w 8176660"/>
                <a:gd name="connsiteY1716" fmla="*/ 4357105 h 8173795"/>
                <a:gd name="connsiteX1717" fmla="*/ 2591003 w 8176660"/>
                <a:gd name="connsiteY1717" fmla="*/ 4357105 h 8173795"/>
                <a:gd name="connsiteX1718" fmla="*/ 2592102 w 8176660"/>
                <a:gd name="connsiteY1718" fmla="*/ 4356739 h 8173795"/>
                <a:gd name="connsiteX1719" fmla="*/ 2592102 w 8176660"/>
                <a:gd name="connsiteY1719" fmla="*/ 4356372 h 8173795"/>
                <a:gd name="connsiteX1720" fmla="*/ 2592468 w 8176660"/>
                <a:gd name="connsiteY1720" fmla="*/ 4356006 h 8173795"/>
                <a:gd name="connsiteX1721" fmla="*/ 2592468 w 8176660"/>
                <a:gd name="connsiteY1721" fmla="*/ 4354907 h 8173795"/>
                <a:gd name="connsiteX1722" fmla="*/ 2592468 w 8176660"/>
                <a:gd name="connsiteY1722" fmla="*/ 4354540 h 8173795"/>
                <a:gd name="connsiteX1723" fmla="*/ 2534951 w 8176660"/>
                <a:gd name="connsiteY1723" fmla="*/ 4165135 h 8173795"/>
                <a:gd name="connsiteX1724" fmla="*/ 2538614 w 8176660"/>
                <a:gd name="connsiteY1724" fmla="*/ 4158174 h 8173795"/>
                <a:gd name="connsiteX1725" fmla="*/ 2537515 w 8176660"/>
                <a:gd name="connsiteY1725" fmla="*/ 4156342 h 8173795"/>
                <a:gd name="connsiteX1726" fmla="*/ 2686622 w 8176660"/>
                <a:gd name="connsiteY1726" fmla="*/ 4034712 h 8173795"/>
                <a:gd name="connsiteX1727" fmla="*/ 2689553 w 8176660"/>
                <a:gd name="connsiteY1727" fmla="*/ 4035811 h 8173795"/>
                <a:gd name="connsiteX1728" fmla="*/ 2689553 w 8176660"/>
                <a:gd name="connsiteY1728" fmla="*/ 4035811 h 8173795"/>
                <a:gd name="connsiteX1729" fmla="*/ 2535317 w 8176660"/>
                <a:gd name="connsiteY1729" fmla="*/ 4153412 h 8173795"/>
                <a:gd name="connsiteX1730" fmla="*/ 2531287 w 8176660"/>
                <a:gd name="connsiteY1730" fmla="*/ 4151946 h 8173795"/>
                <a:gd name="connsiteX1731" fmla="*/ 2518098 w 8176660"/>
                <a:gd name="connsiteY1731" fmla="*/ 4091131 h 8173795"/>
                <a:gd name="connsiteX1732" fmla="*/ 2504177 w 8176660"/>
                <a:gd name="connsiteY1732" fmla="*/ 4028484 h 8173795"/>
                <a:gd name="connsiteX1733" fmla="*/ 2506009 w 8176660"/>
                <a:gd name="connsiteY1733" fmla="*/ 4027385 h 8173795"/>
                <a:gd name="connsiteX1734" fmla="*/ 2506375 w 8176660"/>
                <a:gd name="connsiteY1734" fmla="*/ 4025920 h 8173795"/>
                <a:gd name="connsiteX1735" fmla="*/ 2595399 w 8176660"/>
                <a:gd name="connsiteY1735" fmla="*/ 4028851 h 8173795"/>
                <a:gd name="connsiteX1736" fmla="*/ 2684057 w 8176660"/>
                <a:gd name="connsiteY1736" fmla="*/ 4031415 h 8173795"/>
                <a:gd name="connsiteX1737" fmla="*/ 2684424 w 8176660"/>
                <a:gd name="connsiteY1737" fmla="*/ 4031781 h 8173795"/>
                <a:gd name="connsiteX1738" fmla="*/ 2535317 w 8176660"/>
                <a:gd name="connsiteY1738" fmla="*/ 4153412 h 8173795"/>
                <a:gd name="connsiteX1739" fmla="*/ 2139653 w 8176660"/>
                <a:gd name="connsiteY1739" fmla="*/ 4571057 h 8173795"/>
                <a:gd name="connsiteX1740" fmla="*/ 2076274 w 8176660"/>
                <a:gd name="connsiteY1740" fmla="*/ 4587176 h 8173795"/>
                <a:gd name="connsiteX1741" fmla="*/ 2074808 w 8176660"/>
                <a:gd name="connsiteY1741" fmla="*/ 4585344 h 8173795"/>
                <a:gd name="connsiteX1742" fmla="*/ 2092760 w 8176660"/>
                <a:gd name="connsiteY1742" fmla="*/ 4523797 h 8173795"/>
                <a:gd name="connsiteX1743" fmla="*/ 2109978 w 8176660"/>
                <a:gd name="connsiteY1743" fmla="*/ 4464447 h 8173795"/>
                <a:gd name="connsiteX1744" fmla="*/ 2110345 w 8176660"/>
                <a:gd name="connsiteY1744" fmla="*/ 4464447 h 8173795"/>
                <a:gd name="connsiteX1745" fmla="*/ 2111444 w 8176660"/>
                <a:gd name="connsiteY1745" fmla="*/ 4464447 h 8173795"/>
                <a:gd name="connsiteX1746" fmla="*/ 2114008 w 8176660"/>
                <a:gd name="connsiteY1746" fmla="*/ 4462982 h 8173795"/>
                <a:gd name="connsiteX1747" fmla="*/ 2157971 w 8176660"/>
                <a:gd name="connsiteY1747" fmla="*/ 4507677 h 8173795"/>
                <a:gd name="connsiteX1748" fmla="*/ 2203765 w 8176660"/>
                <a:gd name="connsiteY1748" fmla="*/ 4553838 h 8173795"/>
                <a:gd name="connsiteX1749" fmla="*/ 2203399 w 8176660"/>
                <a:gd name="connsiteY1749" fmla="*/ 4555670 h 8173795"/>
                <a:gd name="connsiteX1750" fmla="*/ 2139653 w 8176660"/>
                <a:gd name="connsiteY1750" fmla="*/ 4571057 h 8173795"/>
                <a:gd name="connsiteX1751" fmla="*/ 2103018 w 8176660"/>
                <a:gd name="connsiteY1751" fmla="*/ 4458585 h 8173795"/>
                <a:gd name="connsiteX1752" fmla="*/ 2106681 w 8176660"/>
                <a:gd name="connsiteY1752" fmla="*/ 4462982 h 8173795"/>
                <a:gd name="connsiteX1753" fmla="*/ 2089462 w 8176660"/>
                <a:gd name="connsiteY1753" fmla="*/ 4522698 h 8173795"/>
                <a:gd name="connsiteX1754" fmla="*/ 2071877 w 8176660"/>
                <a:gd name="connsiteY1754" fmla="*/ 4584246 h 8173795"/>
                <a:gd name="connsiteX1755" fmla="*/ 2071145 w 8176660"/>
                <a:gd name="connsiteY1755" fmla="*/ 4584246 h 8173795"/>
                <a:gd name="connsiteX1756" fmla="*/ 2068947 w 8176660"/>
                <a:gd name="connsiteY1756" fmla="*/ 4585711 h 8173795"/>
                <a:gd name="connsiteX1757" fmla="*/ 1925335 w 8176660"/>
                <a:gd name="connsiteY1757" fmla="*/ 4472507 h 8173795"/>
                <a:gd name="connsiteX1758" fmla="*/ 1925701 w 8176660"/>
                <a:gd name="connsiteY1758" fmla="*/ 4471774 h 8173795"/>
                <a:gd name="connsiteX1759" fmla="*/ 2015459 w 8176660"/>
                <a:gd name="connsiteY1759" fmla="*/ 4465546 h 8173795"/>
                <a:gd name="connsiteX1760" fmla="*/ 2103018 w 8176660"/>
                <a:gd name="connsiteY1760" fmla="*/ 4458585 h 8173795"/>
                <a:gd name="connsiteX1761" fmla="*/ 1921672 w 8176660"/>
                <a:gd name="connsiteY1761" fmla="*/ 4550541 h 8173795"/>
                <a:gd name="connsiteX1762" fmla="*/ 1921305 w 8176660"/>
                <a:gd name="connsiteY1762" fmla="*/ 4476171 h 8173795"/>
                <a:gd name="connsiteX1763" fmla="*/ 1923137 w 8176660"/>
                <a:gd name="connsiteY1763" fmla="*/ 4475071 h 8173795"/>
                <a:gd name="connsiteX1764" fmla="*/ 2066748 w 8176660"/>
                <a:gd name="connsiteY1764" fmla="*/ 4588275 h 8173795"/>
                <a:gd name="connsiteX1765" fmla="*/ 2066382 w 8176660"/>
                <a:gd name="connsiteY1765" fmla="*/ 4590107 h 8173795"/>
                <a:gd name="connsiteX1766" fmla="*/ 1995675 w 8176660"/>
                <a:gd name="connsiteY1766" fmla="*/ 4609157 h 8173795"/>
                <a:gd name="connsiteX1767" fmla="*/ 1925335 w 8176660"/>
                <a:gd name="connsiteY1767" fmla="*/ 4628208 h 8173795"/>
                <a:gd name="connsiteX1768" fmla="*/ 1922038 w 8176660"/>
                <a:gd name="connsiteY1768" fmla="*/ 4625643 h 8173795"/>
                <a:gd name="connsiteX1769" fmla="*/ 1921672 w 8176660"/>
                <a:gd name="connsiteY1769" fmla="*/ 4550541 h 8173795"/>
                <a:gd name="connsiteX1770" fmla="*/ 2208528 w 8176660"/>
                <a:gd name="connsiteY1770" fmla="*/ 4550174 h 8173795"/>
                <a:gd name="connsiteX1771" fmla="*/ 2207795 w 8176660"/>
                <a:gd name="connsiteY1771" fmla="*/ 4550174 h 8173795"/>
                <a:gd name="connsiteX1772" fmla="*/ 2206330 w 8176660"/>
                <a:gd name="connsiteY1772" fmla="*/ 4550907 h 8173795"/>
                <a:gd name="connsiteX1773" fmla="*/ 2160902 w 8176660"/>
                <a:gd name="connsiteY1773" fmla="*/ 4504746 h 8173795"/>
                <a:gd name="connsiteX1774" fmla="*/ 2116939 w 8176660"/>
                <a:gd name="connsiteY1774" fmla="*/ 4460783 h 8173795"/>
                <a:gd name="connsiteX1775" fmla="*/ 2116939 w 8176660"/>
                <a:gd name="connsiteY1775" fmla="*/ 4460051 h 8173795"/>
                <a:gd name="connsiteX1776" fmla="*/ 2307444 w 8176660"/>
                <a:gd name="connsiteY1776" fmla="*/ 4509509 h 8173795"/>
                <a:gd name="connsiteX1777" fmla="*/ 2259818 w 8176660"/>
                <a:gd name="connsiteY1777" fmla="*/ 4530758 h 8173795"/>
                <a:gd name="connsiteX1778" fmla="*/ 2212191 w 8176660"/>
                <a:gd name="connsiteY1778" fmla="*/ 4552006 h 8173795"/>
                <a:gd name="connsiteX1779" fmla="*/ 2208528 w 8176660"/>
                <a:gd name="connsiteY1779" fmla="*/ 4550174 h 8173795"/>
                <a:gd name="connsiteX1780" fmla="*/ 2208528 w 8176660"/>
                <a:gd name="connsiteY1780" fmla="*/ 4550174 h 8173795"/>
                <a:gd name="connsiteX1781" fmla="*/ 2251758 w 8176660"/>
                <a:gd name="connsiteY1781" fmla="*/ 4206533 h 8173795"/>
                <a:gd name="connsiteX1782" fmla="*/ 2252857 w 8176660"/>
                <a:gd name="connsiteY1782" fmla="*/ 4220088 h 8173795"/>
                <a:gd name="connsiteX1783" fmla="*/ 2245530 w 8176660"/>
                <a:gd name="connsiteY1783" fmla="*/ 4196275 h 8173795"/>
                <a:gd name="connsiteX1784" fmla="*/ 2246263 w 8176660"/>
                <a:gd name="connsiteY1784" fmla="*/ 4195909 h 8173795"/>
                <a:gd name="connsiteX1785" fmla="*/ 2251392 w 8176660"/>
                <a:gd name="connsiteY1785" fmla="*/ 4199206 h 8173795"/>
                <a:gd name="connsiteX1786" fmla="*/ 2251758 w 8176660"/>
                <a:gd name="connsiteY1786" fmla="*/ 4206533 h 8173795"/>
                <a:gd name="connsiteX1787" fmla="*/ 2242965 w 8176660"/>
                <a:gd name="connsiteY1787" fmla="*/ 4156708 h 8173795"/>
                <a:gd name="connsiteX1788" fmla="*/ 2241134 w 8176660"/>
                <a:gd name="connsiteY1788" fmla="*/ 4185284 h 8173795"/>
                <a:gd name="connsiteX1789" fmla="*/ 2239668 w 8176660"/>
                <a:gd name="connsiteY1789" fmla="*/ 4186017 h 8173795"/>
                <a:gd name="connsiteX1790" fmla="*/ 2197537 w 8176660"/>
                <a:gd name="connsiteY1790" fmla="*/ 4140955 h 8173795"/>
                <a:gd name="connsiteX1791" fmla="*/ 2241866 w 8176660"/>
                <a:gd name="connsiteY1791" fmla="*/ 4125568 h 8173795"/>
                <a:gd name="connsiteX1792" fmla="*/ 2245163 w 8176660"/>
                <a:gd name="connsiteY1792" fmla="*/ 4128133 h 8173795"/>
                <a:gd name="connsiteX1793" fmla="*/ 2242965 w 8176660"/>
                <a:gd name="connsiteY1793" fmla="*/ 4156708 h 8173795"/>
                <a:gd name="connsiteX1794" fmla="*/ 2242965 w 8176660"/>
                <a:gd name="connsiteY1794" fmla="*/ 4156708 h 8173795"/>
                <a:gd name="connsiteX1795" fmla="*/ 2236005 w 8176660"/>
                <a:gd name="connsiteY1795" fmla="*/ 4187116 h 8173795"/>
                <a:gd name="connsiteX1796" fmla="*/ 2194606 w 8176660"/>
                <a:gd name="connsiteY1796" fmla="*/ 4171363 h 8173795"/>
                <a:gd name="connsiteX1797" fmla="*/ 2154307 w 8176660"/>
                <a:gd name="connsiteY1797" fmla="*/ 4155976 h 8173795"/>
                <a:gd name="connsiteX1798" fmla="*/ 2194240 w 8176660"/>
                <a:gd name="connsiteY1798" fmla="*/ 4142421 h 8173795"/>
                <a:gd name="connsiteX1799" fmla="*/ 2236005 w 8176660"/>
                <a:gd name="connsiteY1799" fmla="*/ 4187116 h 8173795"/>
                <a:gd name="connsiteX1800" fmla="*/ 2266412 w 8176660"/>
                <a:gd name="connsiteY1800" fmla="*/ 4294092 h 8173795"/>
                <a:gd name="connsiteX1801" fmla="*/ 2266779 w 8176660"/>
                <a:gd name="connsiteY1801" fmla="*/ 4292260 h 8173795"/>
                <a:gd name="connsiteX1802" fmla="*/ 2270442 w 8176660"/>
                <a:gd name="connsiteY1802" fmla="*/ 4292260 h 8173795"/>
                <a:gd name="connsiteX1803" fmla="*/ 2273373 w 8176660"/>
                <a:gd name="connsiteY1803" fmla="*/ 4302518 h 8173795"/>
                <a:gd name="connsiteX1804" fmla="*/ 2266412 w 8176660"/>
                <a:gd name="connsiteY1804" fmla="*/ 4294092 h 8173795"/>
                <a:gd name="connsiteX1805" fmla="*/ 2267145 w 8176660"/>
                <a:gd name="connsiteY1805" fmla="*/ 4288963 h 8173795"/>
                <a:gd name="connsiteX1806" fmla="*/ 2261283 w 8176660"/>
                <a:gd name="connsiteY1806" fmla="*/ 4284200 h 8173795"/>
                <a:gd name="connsiteX1807" fmla="*/ 2259085 w 8176660"/>
                <a:gd name="connsiteY1807" fmla="*/ 4254159 h 8173795"/>
                <a:gd name="connsiteX1808" fmla="*/ 2269343 w 8176660"/>
                <a:gd name="connsiteY1808" fmla="*/ 4288963 h 8173795"/>
                <a:gd name="connsiteX1809" fmla="*/ 2267145 w 8176660"/>
                <a:gd name="connsiteY1809" fmla="*/ 4288963 h 8173795"/>
                <a:gd name="connsiteX1810" fmla="*/ 2255421 w 8176660"/>
                <a:gd name="connsiteY1810" fmla="*/ 4254159 h 8173795"/>
                <a:gd name="connsiteX1811" fmla="*/ 2252857 w 8176660"/>
                <a:gd name="connsiteY1811" fmla="*/ 4240604 h 8173795"/>
                <a:gd name="connsiteX1812" fmla="*/ 2249560 w 8176660"/>
                <a:gd name="connsiteY1812" fmla="*/ 4222286 h 8173795"/>
                <a:gd name="connsiteX1813" fmla="*/ 2253956 w 8176660"/>
                <a:gd name="connsiteY1813" fmla="*/ 4237307 h 8173795"/>
                <a:gd name="connsiteX1814" fmla="*/ 2255421 w 8176660"/>
                <a:gd name="connsiteY1814" fmla="*/ 4254159 h 8173795"/>
                <a:gd name="connsiteX1815" fmla="*/ 2231608 w 8176660"/>
                <a:gd name="connsiteY1815" fmla="*/ 4189314 h 8173795"/>
                <a:gd name="connsiteX1816" fmla="*/ 2176289 w 8176660"/>
                <a:gd name="connsiteY1816" fmla="*/ 4188215 h 8173795"/>
                <a:gd name="connsiteX1817" fmla="*/ 2153941 w 8176660"/>
                <a:gd name="connsiteY1817" fmla="*/ 4162204 h 8173795"/>
                <a:gd name="connsiteX1818" fmla="*/ 2231608 w 8176660"/>
                <a:gd name="connsiteY1818" fmla="*/ 4189314 h 8173795"/>
                <a:gd name="connsiteX1819" fmla="*/ 2236371 w 8176660"/>
                <a:gd name="connsiteY1819" fmla="*/ 4192978 h 8173795"/>
                <a:gd name="connsiteX1820" fmla="*/ 2241866 w 8176660"/>
                <a:gd name="connsiteY1820" fmla="*/ 4197741 h 8173795"/>
                <a:gd name="connsiteX1821" fmla="*/ 2249560 w 8176660"/>
                <a:gd name="connsiteY1821" fmla="*/ 4241703 h 8173795"/>
                <a:gd name="connsiteX1822" fmla="*/ 2256887 w 8176660"/>
                <a:gd name="connsiteY1822" fmla="*/ 4283101 h 8173795"/>
                <a:gd name="connsiteX1823" fmla="*/ 2179586 w 8176660"/>
                <a:gd name="connsiteY1823" fmla="*/ 4192245 h 8173795"/>
                <a:gd name="connsiteX1824" fmla="*/ 2236371 w 8176660"/>
                <a:gd name="connsiteY1824" fmla="*/ 4192978 h 8173795"/>
                <a:gd name="connsiteX1825" fmla="*/ 2248094 w 8176660"/>
                <a:gd name="connsiteY1825" fmla="*/ 4193344 h 8173795"/>
                <a:gd name="connsiteX1826" fmla="*/ 2248827 w 8176660"/>
                <a:gd name="connsiteY1826" fmla="*/ 4190780 h 8173795"/>
                <a:gd name="connsiteX1827" fmla="*/ 2244431 w 8176660"/>
                <a:gd name="connsiteY1827" fmla="*/ 4186017 h 8173795"/>
                <a:gd name="connsiteX1828" fmla="*/ 2246629 w 8176660"/>
                <a:gd name="connsiteY1828" fmla="*/ 4157075 h 8173795"/>
                <a:gd name="connsiteX1829" fmla="*/ 2247362 w 8176660"/>
                <a:gd name="connsiteY1829" fmla="*/ 4147549 h 8173795"/>
                <a:gd name="connsiteX1830" fmla="*/ 2251025 w 8176660"/>
                <a:gd name="connsiteY1830" fmla="*/ 4195543 h 8173795"/>
                <a:gd name="connsiteX1831" fmla="*/ 2248094 w 8176660"/>
                <a:gd name="connsiteY1831" fmla="*/ 4193344 h 8173795"/>
                <a:gd name="connsiteX1832" fmla="*/ 2260550 w 8176660"/>
                <a:gd name="connsiteY1832" fmla="*/ 4216425 h 8173795"/>
                <a:gd name="connsiteX1833" fmla="*/ 2271541 w 8176660"/>
                <a:gd name="connsiteY1833" fmla="*/ 4283101 h 8173795"/>
                <a:gd name="connsiteX1834" fmla="*/ 2262016 w 8176660"/>
                <a:gd name="connsiteY1834" fmla="*/ 4250129 h 8173795"/>
                <a:gd name="connsiteX1835" fmla="*/ 2257986 w 8176660"/>
                <a:gd name="connsiteY1835" fmla="*/ 4236574 h 8173795"/>
                <a:gd name="connsiteX1836" fmla="*/ 2255788 w 8176660"/>
                <a:gd name="connsiteY1836" fmla="*/ 4206166 h 8173795"/>
                <a:gd name="connsiteX1837" fmla="*/ 2255421 w 8176660"/>
                <a:gd name="connsiteY1837" fmla="*/ 4201770 h 8173795"/>
                <a:gd name="connsiteX1838" fmla="*/ 2259085 w 8176660"/>
                <a:gd name="connsiteY1838" fmla="*/ 4203968 h 8173795"/>
                <a:gd name="connsiteX1839" fmla="*/ 2260550 w 8176660"/>
                <a:gd name="connsiteY1839" fmla="*/ 4216425 h 8173795"/>
                <a:gd name="connsiteX1840" fmla="*/ 2254689 w 8176660"/>
                <a:gd name="connsiteY1840" fmla="*/ 4197741 h 8173795"/>
                <a:gd name="connsiteX1841" fmla="*/ 2252124 w 8176660"/>
                <a:gd name="connsiteY1841" fmla="*/ 4164402 h 8173795"/>
                <a:gd name="connsiteX1842" fmla="*/ 2257986 w 8176660"/>
                <a:gd name="connsiteY1842" fmla="*/ 4199939 h 8173795"/>
                <a:gd name="connsiteX1843" fmla="*/ 2254689 w 8176660"/>
                <a:gd name="connsiteY1843" fmla="*/ 4197741 h 8173795"/>
                <a:gd name="connsiteX1844" fmla="*/ 2321732 w 8176660"/>
                <a:gd name="connsiteY1844" fmla="*/ 4286765 h 8173795"/>
                <a:gd name="connsiteX1845" fmla="*/ 2275937 w 8176660"/>
                <a:gd name="connsiteY1845" fmla="*/ 4288596 h 8173795"/>
                <a:gd name="connsiteX1846" fmla="*/ 2264214 w 8176660"/>
                <a:gd name="connsiteY1846" fmla="*/ 4215692 h 8173795"/>
                <a:gd name="connsiteX1847" fmla="*/ 2262748 w 8176660"/>
                <a:gd name="connsiteY1847" fmla="*/ 4207266 h 8173795"/>
                <a:gd name="connsiteX1848" fmla="*/ 2311840 w 8176660"/>
                <a:gd name="connsiteY1848" fmla="*/ 4240604 h 8173795"/>
                <a:gd name="connsiteX1849" fmla="*/ 2378150 w 8176660"/>
                <a:gd name="connsiteY1849" fmla="*/ 4284933 h 8173795"/>
                <a:gd name="connsiteX1850" fmla="*/ 2321732 w 8176660"/>
                <a:gd name="connsiteY1850" fmla="*/ 4286765 h 8173795"/>
                <a:gd name="connsiteX1851" fmla="*/ 2195706 w 8176660"/>
                <a:gd name="connsiteY1851" fmla="*/ 4136559 h 8173795"/>
                <a:gd name="connsiteX1852" fmla="*/ 2193874 w 8176660"/>
                <a:gd name="connsiteY1852" fmla="*/ 4137292 h 8173795"/>
                <a:gd name="connsiteX1853" fmla="*/ 2181051 w 8176660"/>
                <a:gd name="connsiteY1853" fmla="*/ 4123370 h 8173795"/>
                <a:gd name="connsiteX1854" fmla="*/ 2236737 w 8176660"/>
                <a:gd name="connsiteY1854" fmla="*/ 4123736 h 8173795"/>
                <a:gd name="connsiteX1855" fmla="*/ 2195706 w 8176660"/>
                <a:gd name="connsiteY1855" fmla="*/ 4136559 h 8173795"/>
                <a:gd name="connsiteX1856" fmla="*/ 2190210 w 8176660"/>
                <a:gd name="connsiteY1856" fmla="*/ 4138391 h 8173795"/>
                <a:gd name="connsiteX1857" fmla="*/ 2149545 w 8176660"/>
                <a:gd name="connsiteY1857" fmla="*/ 4151580 h 8173795"/>
                <a:gd name="connsiteX1858" fmla="*/ 2144782 w 8176660"/>
                <a:gd name="connsiteY1858" fmla="*/ 4149015 h 8173795"/>
                <a:gd name="connsiteX1859" fmla="*/ 2133425 w 8176660"/>
                <a:gd name="connsiteY1859" fmla="*/ 4123370 h 8173795"/>
                <a:gd name="connsiteX1860" fmla="*/ 2176289 w 8176660"/>
                <a:gd name="connsiteY1860" fmla="*/ 4123736 h 8173795"/>
                <a:gd name="connsiteX1861" fmla="*/ 2190210 w 8176660"/>
                <a:gd name="connsiteY1861" fmla="*/ 4138391 h 8173795"/>
                <a:gd name="connsiteX1862" fmla="*/ 2131593 w 8176660"/>
                <a:gd name="connsiteY1862" fmla="*/ 4119707 h 8173795"/>
                <a:gd name="connsiteX1863" fmla="*/ 2118405 w 8176660"/>
                <a:gd name="connsiteY1863" fmla="*/ 4090398 h 8173795"/>
                <a:gd name="connsiteX1864" fmla="*/ 2094225 w 8176660"/>
                <a:gd name="connsiteY1864" fmla="*/ 4036178 h 8173795"/>
                <a:gd name="connsiteX1865" fmla="*/ 2172991 w 8176660"/>
                <a:gd name="connsiteY1865" fmla="*/ 4120073 h 8173795"/>
                <a:gd name="connsiteX1866" fmla="*/ 2131593 w 8176660"/>
                <a:gd name="connsiteY1866" fmla="*/ 4119707 h 8173795"/>
                <a:gd name="connsiteX1867" fmla="*/ 2115107 w 8176660"/>
                <a:gd name="connsiteY1867" fmla="*/ 4091864 h 8173795"/>
                <a:gd name="connsiteX1868" fmla="*/ 2127563 w 8176660"/>
                <a:gd name="connsiteY1868" fmla="*/ 4119707 h 8173795"/>
                <a:gd name="connsiteX1869" fmla="*/ 2071145 w 8176660"/>
                <a:gd name="connsiteY1869" fmla="*/ 4119340 h 8173795"/>
                <a:gd name="connsiteX1870" fmla="*/ 2073343 w 8176660"/>
                <a:gd name="connsiteY1870" fmla="*/ 4108350 h 8173795"/>
                <a:gd name="connsiteX1871" fmla="*/ 2088730 w 8176660"/>
                <a:gd name="connsiteY1871" fmla="*/ 4033247 h 8173795"/>
                <a:gd name="connsiteX1872" fmla="*/ 2115107 w 8176660"/>
                <a:gd name="connsiteY1872" fmla="*/ 4091864 h 8173795"/>
                <a:gd name="connsiteX1873" fmla="*/ 2129029 w 8176660"/>
                <a:gd name="connsiteY1873" fmla="*/ 4123370 h 8173795"/>
                <a:gd name="connsiteX1874" fmla="*/ 2141485 w 8176660"/>
                <a:gd name="connsiteY1874" fmla="*/ 4150847 h 8173795"/>
                <a:gd name="connsiteX1875" fmla="*/ 2140752 w 8176660"/>
                <a:gd name="connsiteY1875" fmla="*/ 4151580 h 8173795"/>
                <a:gd name="connsiteX1876" fmla="*/ 2093859 w 8176660"/>
                <a:gd name="connsiteY1876" fmla="*/ 4136193 h 8173795"/>
                <a:gd name="connsiteX1877" fmla="*/ 2069679 w 8176660"/>
                <a:gd name="connsiteY1877" fmla="*/ 4128499 h 8173795"/>
                <a:gd name="connsiteX1878" fmla="*/ 2070778 w 8176660"/>
                <a:gd name="connsiteY1878" fmla="*/ 4123004 h 8173795"/>
                <a:gd name="connsiteX1879" fmla="*/ 2129029 w 8176660"/>
                <a:gd name="connsiteY1879" fmla="*/ 4123370 h 8173795"/>
                <a:gd name="connsiteX1880" fmla="*/ 2065649 w 8176660"/>
                <a:gd name="connsiteY1880" fmla="*/ 4127034 h 8173795"/>
                <a:gd name="connsiteX1881" fmla="*/ 2051362 w 8176660"/>
                <a:gd name="connsiteY1881" fmla="*/ 4122638 h 8173795"/>
                <a:gd name="connsiteX1882" fmla="*/ 2066382 w 8176660"/>
                <a:gd name="connsiteY1882" fmla="*/ 4122638 h 8173795"/>
                <a:gd name="connsiteX1883" fmla="*/ 2065649 w 8176660"/>
                <a:gd name="connsiteY1883" fmla="*/ 4127034 h 8173795"/>
                <a:gd name="connsiteX1884" fmla="*/ 2135990 w 8176660"/>
                <a:gd name="connsiteY1884" fmla="*/ 4155976 h 8173795"/>
                <a:gd name="connsiteX1885" fmla="*/ 2099354 w 8176660"/>
                <a:gd name="connsiteY1885" fmla="*/ 4169531 h 8173795"/>
                <a:gd name="connsiteX1886" fmla="*/ 2059055 w 8176660"/>
                <a:gd name="connsiteY1886" fmla="*/ 4184918 h 8173795"/>
                <a:gd name="connsiteX1887" fmla="*/ 2057589 w 8176660"/>
                <a:gd name="connsiteY1887" fmla="*/ 4183819 h 8173795"/>
                <a:gd name="connsiteX1888" fmla="*/ 2068214 w 8176660"/>
                <a:gd name="connsiteY1888" fmla="*/ 4132529 h 8173795"/>
                <a:gd name="connsiteX1889" fmla="*/ 2135990 w 8176660"/>
                <a:gd name="connsiteY1889" fmla="*/ 4155976 h 8173795"/>
                <a:gd name="connsiteX1890" fmla="*/ 2143683 w 8176660"/>
                <a:gd name="connsiteY1890" fmla="*/ 4159639 h 8173795"/>
                <a:gd name="connsiteX1891" fmla="*/ 2145148 w 8176660"/>
                <a:gd name="connsiteY1891" fmla="*/ 4160372 h 8173795"/>
                <a:gd name="connsiteX1892" fmla="*/ 2145881 w 8176660"/>
                <a:gd name="connsiteY1892" fmla="*/ 4160372 h 8173795"/>
                <a:gd name="connsiteX1893" fmla="*/ 2146614 w 8176660"/>
                <a:gd name="connsiteY1893" fmla="*/ 4160006 h 8173795"/>
                <a:gd name="connsiteX1894" fmla="*/ 2147713 w 8176660"/>
                <a:gd name="connsiteY1894" fmla="*/ 4160372 h 8173795"/>
                <a:gd name="connsiteX1895" fmla="*/ 2171526 w 8176660"/>
                <a:gd name="connsiteY1895" fmla="*/ 4188582 h 8173795"/>
                <a:gd name="connsiteX1896" fmla="*/ 2148812 w 8176660"/>
                <a:gd name="connsiteY1896" fmla="*/ 4188215 h 8173795"/>
                <a:gd name="connsiteX1897" fmla="*/ 2064917 w 8176660"/>
                <a:gd name="connsiteY1897" fmla="*/ 4186750 h 8173795"/>
                <a:gd name="connsiteX1898" fmla="*/ 2143683 w 8176660"/>
                <a:gd name="connsiteY1898" fmla="*/ 4159639 h 8173795"/>
                <a:gd name="connsiteX1899" fmla="*/ 2267511 w 8176660"/>
                <a:gd name="connsiteY1899" fmla="*/ 4302152 h 8173795"/>
                <a:gd name="connsiteX1900" fmla="*/ 2273007 w 8176660"/>
                <a:gd name="connsiteY1900" fmla="*/ 4308013 h 8173795"/>
                <a:gd name="connsiteX1901" fmla="*/ 2272274 w 8176660"/>
                <a:gd name="connsiteY1901" fmla="*/ 4311311 h 8173795"/>
                <a:gd name="connsiteX1902" fmla="*/ 2273007 w 8176660"/>
                <a:gd name="connsiteY1902" fmla="*/ 4312410 h 8173795"/>
                <a:gd name="connsiteX1903" fmla="*/ 2268244 w 8176660"/>
                <a:gd name="connsiteY1903" fmla="*/ 4316440 h 8173795"/>
                <a:gd name="connsiteX1904" fmla="*/ 2263848 w 8176660"/>
                <a:gd name="connsiteY1904" fmla="*/ 4297389 h 8173795"/>
                <a:gd name="connsiteX1905" fmla="*/ 2267511 w 8176660"/>
                <a:gd name="connsiteY1905" fmla="*/ 4302152 h 8173795"/>
                <a:gd name="connsiteX1906" fmla="*/ 2274838 w 8176660"/>
                <a:gd name="connsiteY1906" fmla="*/ 4314974 h 8173795"/>
                <a:gd name="connsiteX1907" fmla="*/ 2276670 w 8176660"/>
                <a:gd name="connsiteY1907" fmla="*/ 4315707 h 8173795"/>
                <a:gd name="connsiteX1908" fmla="*/ 2301582 w 8176660"/>
                <a:gd name="connsiteY1908" fmla="*/ 4454922 h 8173795"/>
                <a:gd name="connsiteX1909" fmla="*/ 2268977 w 8176660"/>
                <a:gd name="connsiteY1909" fmla="*/ 4320103 h 8173795"/>
                <a:gd name="connsiteX1910" fmla="*/ 2274838 w 8176660"/>
                <a:gd name="connsiteY1910" fmla="*/ 4314974 h 8173795"/>
                <a:gd name="connsiteX1911" fmla="*/ 2323930 w 8176660"/>
                <a:gd name="connsiteY1911" fmla="*/ 4508776 h 8173795"/>
                <a:gd name="connsiteX1912" fmla="*/ 2327227 w 8176660"/>
                <a:gd name="connsiteY1912" fmla="*/ 4522331 h 8173795"/>
                <a:gd name="connsiteX1913" fmla="*/ 2323197 w 8176660"/>
                <a:gd name="connsiteY1913" fmla="*/ 4517935 h 8173795"/>
                <a:gd name="connsiteX1914" fmla="*/ 2316237 w 8176660"/>
                <a:gd name="connsiteY1914" fmla="*/ 4510608 h 8173795"/>
                <a:gd name="connsiteX1915" fmla="*/ 2323930 w 8176660"/>
                <a:gd name="connsiteY1915" fmla="*/ 4508776 h 8173795"/>
                <a:gd name="connsiteX1916" fmla="*/ 2314038 w 8176660"/>
                <a:gd name="connsiteY1916" fmla="*/ 4507311 h 8173795"/>
                <a:gd name="connsiteX1917" fmla="*/ 2288760 w 8176660"/>
                <a:gd name="connsiteY1917" fmla="*/ 4364432 h 8173795"/>
                <a:gd name="connsiteX1918" fmla="*/ 2322831 w 8176660"/>
                <a:gd name="connsiteY1918" fmla="*/ 4505113 h 8173795"/>
                <a:gd name="connsiteX1919" fmla="*/ 2314038 w 8176660"/>
                <a:gd name="connsiteY1919" fmla="*/ 4507311 h 8173795"/>
                <a:gd name="connsiteX1920" fmla="*/ 2278502 w 8176660"/>
                <a:gd name="connsiteY1920" fmla="*/ 4305082 h 8173795"/>
                <a:gd name="connsiteX1921" fmla="*/ 2276304 w 8176660"/>
                <a:gd name="connsiteY1921" fmla="*/ 4292260 h 8173795"/>
                <a:gd name="connsiteX1922" fmla="*/ 2321732 w 8176660"/>
                <a:gd name="connsiteY1922" fmla="*/ 4290795 h 8173795"/>
                <a:gd name="connsiteX1923" fmla="*/ 2364229 w 8176660"/>
                <a:gd name="connsiteY1923" fmla="*/ 4289329 h 8173795"/>
                <a:gd name="connsiteX1924" fmla="*/ 2330158 w 8176660"/>
                <a:gd name="connsiteY1924" fmla="*/ 4296657 h 8173795"/>
                <a:gd name="connsiteX1925" fmla="*/ 2282166 w 8176660"/>
                <a:gd name="connsiteY1925" fmla="*/ 4307647 h 8173795"/>
                <a:gd name="connsiteX1926" fmla="*/ 2278868 w 8176660"/>
                <a:gd name="connsiteY1926" fmla="*/ 4304716 h 8173795"/>
                <a:gd name="connsiteX1927" fmla="*/ 2278502 w 8176660"/>
                <a:gd name="connsiteY1927" fmla="*/ 4305082 h 8173795"/>
                <a:gd name="connsiteX1928" fmla="*/ 2310375 w 8176660"/>
                <a:gd name="connsiteY1928" fmla="*/ 4506945 h 8173795"/>
                <a:gd name="connsiteX1929" fmla="*/ 2117672 w 8176660"/>
                <a:gd name="connsiteY1929" fmla="*/ 4457120 h 8173795"/>
                <a:gd name="connsiteX1930" fmla="*/ 2118038 w 8176660"/>
                <a:gd name="connsiteY1930" fmla="*/ 4455655 h 8173795"/>
                <a:gd name="connsiteX1931" fmla="*/ 2116573 w 8176660"/>
                <a:gd name="connsiteY1931" fmla="*/ 4453090 h 8173795"/>
                <a:gd name="connsiteX1932" fmla="*/ 2265680 w 8176660"/>
                <a:gd name="connsiteY1932" fmla="*/ 4322668 h 8173795"/>
                <a:gd name="connsiteX1933" fmla="*/ 2310375 w 8176660"/>
                <a:gd name="connsiteY1933" fmla="*/ 4506945 h 8173795"/>
                <a:gd name="connsiteX1934" fmla="*/ 2313672 w 8176660"/>
                <a:gd name="connsiteY1934" fmla="*/ 4237673 h 8173795"/>
                <a:gd name="connsiteX1935" fmla="*/ 2261649 w 8176660"/>
                <a:gd name="connsiteY1935" fmla="*/ 4202870 h 8173795"/>
                <a:gd name="connsiteX1936" fmla="*/ 2249560 w 8176660"/>
                <a:gd name="connsiteY1936" fmla="*/ 4128499 h 8173795"/>
                <a:gd name="connsiteX1937" fmla="*/ 2249560 w 8176660"/>
                <a:gd name="connsiteY1937" fmla="*/ 4128499 h 8173795"/>
                <a:gd name="connsiteX1938" fmla="*/ 2374121 w 8176660"/>
                <a:gd name="connsiteY1938" fmla="*/ 4278705 h 8173795"/>
                <a:gd name="connsiteX1939" fmla="*/ 2313672 w 8176660"/>
                <a:gd name="connsiteY1939" fmla="*/ 4237673 h 8173795"/>
                <a:gd name="connsiteX1940" fmla="*/ 1917642 w 8176660"/>
                <a:gd name="connsiteY1940" fmla="*/ 4637001 h 8173795"/>
                <a:gd name="connsiteX1941" fmla="*/ 1912146 w 8176660"/>
                <a:gd name="connsiteY1941" fmla="*/ 4684627 h 8173795"/>
                <a:gd name="connsiteX1942" fmla="*/ 1906651 w 8176660"/>
                <a:gd name="connsiteY1942" fmla="*/ 4735550 h 8173795"/>
                <a:gd name="connsiteX1943" fmla="*/ 1846569 w 8176660"/>
                <a:gd name="connsiteY1943" fmla="*/ 4700380 h 8173795"/>
                <a:gd name="connsiteX1944" fmla="*/ 1821657 w 8176660"/>
                <a:gd name="connsiteY1944" fmla="*/ 4686092 h 8173795"/>
                <a:gd name="connsiteX1945" fmla="*/ 1915444 w 8176660"/>
                <a:gd name="connsiteY1945" fmla="*/ 4635902 h 8173795"/>
                <a:gd name="connsiteX1946" fmla="*/ 1917642 w 8176660"/>
                <a:gd name="connsiteY1946" fmla="*/ 4636634 h 8173795"/>
                <a:gd name="connsiteX1947" fmla="*/ 1917642 w 8176660"/>
                <a:gd name="connsiteY1947" fmla="*/ 4637001 h 8173795"/>
                <a:gd name="connsiteX1948" fmla="*/ 1915810 w 8176660"/>
                <a:gd name="connsiteY1948" fmla="*/ 4685360 h 8173795"/>
                <a:gd name="connsiteX1949" fmla="*/ 1920939 w 8176660"/>
                <a:gd name="connsiteY1949" fmla="*/ 4638100 h 8173795"/>
                <a:gd name="connsiteX1950" fmla="*/ 1924969 w 8176660"/>
                <a:gd name="connsiteY1950" fmla="*/ 4635535 h 8173795"/>
                <a:gd name="connsiteX1951" fmla="*/ 1925701 w 8176660"/>
                <a:gd name="connsiteY1951" fmla="*/ 4631872 h 8173795"/>
                <a:gd name="connsiteX1952" fmla="*/ 1996042 w 8176660"/>
                <a:gd name="connsiteY1952" fmla="*/ 4612821 h 8173795"/>
                <a:gd name="connsiteX1953" fmla="*/ 2064917 w 8176660"/>
                <a:gd name="connsiteY1953" fmla="*/ 4594137 h 8173795"/>
                <a:gd name="connsiteX1954" fmla="*/ 1909948 w 8176660"/>
                <a:gd name="connsiteY1954" fmla="*/ 4734085 h 8173795"/>
                <a:gd name="connsiteX1955" fmla="*/ 1915810 w 8176660"/>
                <a:gd name="connsiteY1955" fmla="*/ 4685360 h 8173795"/>
                <a:gd name="connsiteX1956" fmla="*/ 2526524 w 8176660"/>
                <a:gd name="connsiteY1956" fmla="*/ 4165501 h 8173795"/>
                <a:gd name="connsiteX1957" fmla="*/ 2527990 w 8176660"/>
                <a:gd name="connsiteY1957" fmla="*/ 4165867 h 8173795"/>
                <a:gd name="connsiteX1958" fmla="*/ 2525059 w 8176660"/>
                <a:gd name="connsiteY1958" fmla="*/ 4184185 h 8173795"/>
                <a:gd name="connsiteX1959" fmla="*/ 2523227 w 8176660"/>
                <a:gd name="connsiteY1959" fmla="*/ 4195909 h 8173795"/>
                <a:gd name="connsiteX1960" fmla="*/ 2520297 w 8176660"/>
                <a:gd name="connsiteY1960" fmla="*/ 4170996 h 8173795"/>
                <a:gd name="connsiteX1961" fmla="*/ 2526524 w 8176660"/>
                <a:gd name="connsiteY1961" fmla="*/ 4165501 h 8173795"/>
                <a:gd name="connsiteX1962" fmla="*/ 2514068 w 8176660"/>
                <a:gd name="connsiteY1962" fmla="*/ 4092596 h 8173795"/>
                <a:gd name="connsiteX1963" fmla="*/ 2527624 w 8176660"/>
                <a:gd name="connsiteY1963" fmla="*/ 4153778 h 8173795"/>
                <a:gd name="connsiteX1964" fmla="*/ 2524693 w 8176660"/>
                <a:gd name="connsiteY1964" fmla="*/ 4155243 h 8173795"/>
                <a:gd name="connsiteX1965" fmla="*/ 2523227 w 8176660"/>
                <a:gd name="connsiteY1965" fmla="*/ 4160739 h 8173795"/>
                <a:gd name="connsiteX1966" fmla="*/ 2524326 w 8176660"/>
                <a:gd name="connsiteY1966" fmla="*/ 4162570 h 8173795"/>
                <a:gd name="connsiteX1967" fmla="*/ 2519564 w 8176660"/>
                <a:gd name="connsiteY1967" fmla="*/ 4166600 h 8173795"/>
                <a:gd name="connsiteX1968" fmla="*/ 2513702 w 8176660"/>
                <a:gd name="connsiteY1968" fmla="*/ 4116409 h 8173795"/>
                <a:gd name="connsiteX1969" fmla="*/ 2506741 w 8176660"/>
                <a:gd name="connsiteY1969" fmla="*/ 4060357 h 8173795"/>
                <a:gd name="connsiteX1970" fmla="*/ 2514068 w 8176660"/>
                <a:gd name="connsiteY1970" fmla="*/ 4092596 h 8173795"/>
                <a:gd name="connsiteX1971" fmla="*/ 2520663 w 8176660"/>
                <a:gd name="connsiteY1971" fmla="*/ 4203236 h 8173795"/>
                <a:gd name="connsiteX1972" fmla="*/ 2516266 w 8176660"/>
                <a:gd name="connsiteY1972" fmla="*/ 4209830 h 8173795"/>
                <a:gd name="connsiteX1973" fmla="*/ 2516633 w 8176660"/>
                <a:gd name="connsiteY1973" fmla="*/ 4210563 h 8173795"/>
                <a:gd name="connsiteX1974" fmla="*/ 2452154 w 8176660"/>
                <a:gd name="connsiteY1974" fmla="*/ 4246099 h 8173795"/>
                <a:gd name="connsiteX1975" fmla="*/ 2396835 w 8176660"/>
                <a:gd name="connsiteY1975" fmla="*/ 4276873 h 8173795"/>
                <a:gd name="connsiteX1976" fmla="*/ 2516633 w 8176660"/>
                <a:gd name="connsiteY1976" fmla="*/ 4173561 h 8173795"/>
                <a:gd name="connsiteX1977" fmla="*/ 2520663 w 8176660"/>
                <a:gd name="connsiteY1977" fmla="*/ 4203236 h 8173795"/>
                <a:gd name="connsiteX1978" fmla="*/ 2240767 w 8176660"/>
                <a:gd name="connsiteY1978" fmla="*/ 4120806 h 8173795"/>
                <a:gd name="connsiteX1979" fmla="*/ 2177388 w 8176660"/>
                <a:gd name="connsiteY1979" fmla="*/ 4120440 h 8173795"/>
                <a:gd name="connsiteX1980" fmla="*/ 2097889 w 8176660"/>
                <a:gd name="connsiteY1980" fmla="*/ 4035811 h 8173795"/>
                <a:gd name="connsiteX1981" fmla="*/ 2166764 w 8176660"/>
                <a:gd name="connsiteY1981" fmla="*/ 4076843 h 8173795"/>
                <a:gd name="connsiteX1982" fmla="*/ 2240767 w 8176660"/>
                <a:gd name="connsiteY1982" fmla="*/ 4120806 h 8173795"/>
                <a:gd name="connsiteX1983" fmla="*/ 2240767 w 8176660"/>
                <a:gd name="connsiteY1983" fmla="*/ 4120806 h 8173795"/>
                <a:gd name="connsiteX1984" fmla="*/ 2083967 w 8176660"/>
                <a:gd name="connsiteY1984" fmla="*/ 4040208 h 8173795"/>
                <a:gd name="connsiteX1985" fmla="*/ 2069679 w 8176660"/>
                <a:gd name="connsiteY1985" fmla="*/ 4107983 h 8173795"/>
                <a:gd name="connsiteX1986" fmla="*/ 2067115 w 8176660"/>
                <a:gd name="connsiteY1986" fmla="*/ 4119707 h 8173795"/>
                <a:gd name="connsiteX1987" fmla="*/ 2044767 w 8176660"/>
                <a:gd name="connsiteY1987" fmla="*/ 4119707 h 8173795"/>
                <a:gd name="connsiteX1988" fmla="*/ 2044034 w 8176660"/>
                <a:gd name="connsiteY1988" fmla="*/ 4117875 h 8173795"/>
                <a:gd name="connsiteX1989" fmla="*/ 2066016 w 8176660"/>
                <a:gd name="connsiteY1989" fmla="*/ 4075378 h 8173795"/>
                <a:gd name="connsiteX1990" fmla="*/ 2083967 w 8176660"/>
                <a:gd name="connsiteY1990" fmla="*/ 4040208 h 8173795"/>
                <a:gd name="connsiteX1991" fmla="*/ 2044401 w 8176660"/>
                <a:gd name="connsiteY1991" fmla="*/ 4124469 h 8173795"/>
                <a:gd name="connsiteX1992" fmla="*/ 2064917 w 8176660"/>
                <a:gd name="connsiteY1992" fmla="*/ 4131796 h 8173795"/>
                <a:gd name="connsiteX1993" fmla="*/ 2055391 w 8176660"/>
                <a:gd name="connsiteY1993" fmla="*/ 4179423 h 8173795"/>
                <a:gd name="connsiteX1994" fmla="*/ 2049896 w 8176660"/>
                <a:gd name="connsiteY1994" fmla="*/ 4153778 h 8173795"/>
                <a:gd name="connsiteX1995" fmla="*/ 2043302 w 8176660"/>
                <a:gd name="connsiteY1995" fmla="*/ 4124469 h 8173795"/>
                <a:gd name="connsiteX1996" fmla="*/ 2044401 w 8176660"/>
                <a:gd name="connsiteY1996" fmla="*/ 4123736 h 8173795"/>
                <a:gd name="connsiteX1997" fmla="*/ 2044401 w 8176660"/>
                <a:gd name="connsiteY1997" fmla="*/ 4124469 h 8173795"/>
                <a:gd name="connsiteX1998" fmla="*/ 2148446 w 8176660"/>
                <a:gd name="connsiteY1998" fmla="*/ 4192245 h 8173795"/>
                <a:gd name="connsiteX1999" fmla="*/ 2174457 w 8176660"/>
                <a:gd name="connsiteY1999" fmla="*/ 4192611 h 8173795"/>
                <a:gd name="connsiteX2000" fmla="*/ 2201201 w 8176660"/>
                <a:gd name="connsiteY2000" fmla="*/ 4224484 h 8173795"/>
                <a:gd name="connsiteX2001" fmla="*/ 2253223 w 8176660"/>
                <a:gd name="connsiteY2001" fmla="*/ 4286032 h 8173795"/>
                <a:gd name="connsiteX2002" fmla="*/ 2062718 w 8176660"/>
                <a:gd name="connsiteY2002" fmla="*/ 4189680 h 8173795"/>
                <a:gd name="connsiteX2003" fmla="*/ 2148446 w 8176660"/>
                <a:gd name="connsiteY2003" fmla="*/ 4192245 h 8173795"/>
                <a:gd name="connsiteX2004" fmla="*/ 2256887 w 8176660"/>
                <a:gd name="connsiteY2004" fmla="*/ 4297023 h 8173795"/>
                <a:gd name="connsiteX2005" fmla="*/ 2260184 w 8176660"/>
                <a:gd name="connsiteY2005" fmla="*/ 4298122 h 8173795"/>
                <a:gd name="connsiteX2006" fmla="*/ 2260184 w 8176660"/>
                <a:gd name="connsiteY2006" fmla="*/ 4298122 h 8173795"/>
                <a:gd name="connsiteX2007" fmla="*/ 2264947 w 8176660"/>
                <a:gd name="connsiteY2007" fmla="*/ 4318272 h 8173795"/>
                <a:gd name="connsiteX2008" fmla="*/ 2131227 w 8176660"/>
                <a:gd name="connsiteY2008" fmla="*/ 4435505 h 8173795"/>
                <a:gd name="connsiteX2009" fmla="*/ 2256887 w 8176660"/>
                <a:gd name="connsiteY2009" fmla="*/ 4297023 h 8173795"/>
                <a:gd name="connsiteX2010" fmla="*/ 1907017 w 8176660"/>
                <a:gd name="connsiteY2010" fmla="*/ 4636268 h 8173795"/>
                <a:gd name="connsiteX2011" fmla="*/ 1818359 w 8176660"/>
                <a:gd name="connsiteY2011" fmla="*/ 4683894 h 8173795"/>
                <a:gd name="connsiteX2012" fmla="*/ 1787952 w 8176660"/>
                <a:gd name="connsiteY2012" fmla="*/ 4666309 h 8173795"/>
                <a:gd name="connsiteX2013" fmla="*/ 1852430 w 8176660"/>
                <a:gd name="connsiteY2013" fmla="*/ 4650190 h 8173795"/>
                <a:gd name="connsiteX2014" fmla="*/ 1907017 w 8176660"/>
                <a:gd name="connsiteY2014" fmla="*/ 4636268 h 8173795"/>
                <a:gd name="connsiteX2015" fmla="*/ 1844737 w 8176660"/>
                <a:gd name="connsiteY2015" fmla="*/ 4703311 h 8173795"/>
                <a:gd name="connsiteX2016" fmla="*/ 1901888 w 8176660"/>
                <a:gd name="connsiteY2016" fmla="*/ 4736283 h 8173795"/>
                <a:gd name="connsiteX2017" fmla="*/ 1812864 w 8176660"/>
                <a:gd name="connsiteY2017" fmla="*/ 4737016 h 8173795"/>
                <a:gd name="connsiteX2018" fmla="*/ 1724572 w 8176660"/>
                <a:gd name="connsiteY2018" fmla="*/ 4737749 h 8173795"/>
                <a:gd name="connsiteX2019" fmla="*/ 1817993 w 8176660"/>
                <a:gd name="connsiteY2019" fmla="*/ 4687558 h 8173795"/>
                <a:gd name="connsiteX2020" fmla="*/ 1844737 w 8176660"/>
                <a:gd name="connsiteY2020" fmla="*/ 4703311 h 8173795"/>
                <a:gd name="connsiteX2021" fmla="*/ 2225747 w 8176660"/>
                <a:gd name="connsiteY2021" fmla="*/ 4549808 h 8173795"/>
                <a:gd name="connsiteX2022" fmla="*/ 2261649 w 8176660"/>
                <a:gd name="connsiteY2022" fmla="*/ 4533688 h 8173795"/>
                <a:gd name="connsiteX2023" fmla="*/ 2312573 w 8176660"/>
                <a:gd name="connsiteY2023" fmla="*/ 4510608 h 8173795"/>
                <a:gd name="connsiteX2024" fmla="*/ 2320266 w 8176660"/>
                <a:gd name="connsiteY2024" fmla="*/ 4519400 h 8173795"/>
                <a:gd name="connsiteX2025" fmla="*/ 2326861 w 8176660"/>
                <a:gd name="connsiteY2025" fmla="*/ 4526727 h 8173795"/>
                <a:gd name="connsiteX2026" fmla="*/ 2268977 w 8176660"/>
                <a:gd name="connsiteY2026" fmla="*/ 4539917 h 8173795"/>
                <a:gd name="connsiteX2027" fmla="*/ 2225747 w 8176660"/>
                <a:gd name="connsiteY2027" fmla="*/ 4549808 h 8173795"/>
                <a:gd name="connsiteX2028" fmla="*/ 2331990 w 8176660"/>
                <a:gd name="connsiteY2028" fmla="*/ 4525262 h 8173795"/>
                <a:gd name="connsiteX2029" fmla="*/ 2327593 w 8176660"/>
                <a:gd name="connsiteY2029" fmla="*/ 4507311 h 8173795"/>
                <a:gd name="connsiteX2030" fmla="*/ 2374853 w 8176660"/>
                <a:gd name="connsiteY2030" fmla="*/ 4496686 h 8173795"/>
                <a:gd name="connsiteX2031" fmla="*/ 2418450 w 8176660"/>
                <a:gd name="connsiteY2031" fmla="*/ 4486795 h 8173795"/>
                <a:gd name="connsiteX2032" fmla="*/ 2382547 w 8176660"/>
                <a:gd name="connsiteY2032" fmla="*/ 4502914 h 8173795"/>
                <a:gd name="connsiteX2033" fmla="*/ 2331990 w 8176660"/>
                <a:gd name="connsiteY2033" fmla="*/ 4525262 h 8173795"/>
                <a:gd name="connsiteX2034" fmla="*/ 2374121 w 8176660"/>
                <a:gd name="connsiteY2034" fmla="*/ 4493023 h 8173795"/>
                <a:gd name="connsiteX2035" fmla="*/ 2327227 w 8176660"/>
                <a:gd name="connsiteY2035" fmla="*/ 4504014 h 8173795"/>
                <a:gd name="connsiteX2036" fmla="*/ 2281066 w 8176660"/>
                <a:gd name="connsiteY2036" fmla="*/ 4314241 h 8173795"/>
                <a:gd name="connsiteX2037" fmla="*/ 2282898 w 8176660"/>
                <a:gd name="connsiteY2037" fmla="*/ 4313143 h 8173795"/>
                <a:gd name="connsiteX2038" fmla="*/ 2283631 w 8176660"/>
                <a:gd name="connsiteY2038" fmla="*/ 4310211 h 8173795"/>
                <a:gd name="connsiteX2039" fmla="*/ 2331623 w 8176660"/>
                <a:gd name="connsiteY2039" fmla="*/ 4299587 h 8173795"/>
                <a:gd name="connsiteX2040" fmla="*/ 2382913 w 8176660"/>
                <a:gd name="connsiteY2040" fmla="*/ 4287864 h 8173795"/>
                <a:gd name="connsiteX2041" fmla="*/ 2433470 w 8176660"/>
                <a:gd name="connsiteY2041" fmla="*/ 4479468 h 8173795"/>
                <a:gd name="connsiteX2042" fmla="*/ 2374121 w 8176660"/>
                <a:gd name="connsiteY2042" fmla="*/ 4493023 h 8173795"/>
                <a:gd name="connsiteX2043" fmla="*/ 2388042 w 8176660"/>
                <a:gd name="connsiteY2043" fmla="*/ 4285666 h 8173795"/>
                <a:gd name="connsiteX2044" fmla="*/ 2454719 w 8176660"/>
                <a:gd name="connsiteY2044" fmla="*/ 4249030 h 8173795"/>
                <a:gd name="connsiteX2045" fmla="*/ 2518831 w 8176660"/>
                <a:gd name="connsiteY2045" fmla="*/ 4213127 h 8173795"/>
                <a:gd name="connsiteX2046" fmla="*/ 2523594 w 8176660"/>
                <a:gd name="connsiteY2046" fmla="*/ 4215325 h 8173795"/>
                <a:gd name="connsiteX2047" fmla="*/ 2524693 w 8176660"/>
                <a:gd name="connsiteY2047" fmla="*/ 4215325 h 8173795"/>
                <a:gd name="connsiteX2048" fmla="*/ 2529089 w 8176660"/>
                <a:gd name="connsiteY2048" fmla="*/ 4212761 h 8173795"/>
                <a:gd name="connsiteX2049" fmla="*/ 2527990 w 8176660"/>
                <a:gd name="connsiteY2049" fmla="*/ 4203968 h 8173795"/>
                <a:gd name="connsiteX2050" fmla="*/ 2526158 w 8176660"/>
                <a:gd name="connsiteY2050" fmla="*/ 4202870 h 8173795"/>
                <a:gd name="connsiteX2051" fmla="*/ 2529089 w 8176660"/>
                <a:gd name="connsiteY2051" fmla="*/ 4184185 h 8173795"/>
                <a:gd name="connsiteX2052" fmla="*/ 2531653 w 8176660"/>
                <a:gd name="connsiteY2052" fmla="*/ 4166966 h 8173795"/>
                <a:gd name="connsiteX2053" fmla="*/ 2587706 w 8176660"/>
                <a:gd name="connsiteY2053" fmla="*/ 4352342 h 8173795"/>
                <a:gd name="connsiteX2054" fmla="*/ 2388042 w 8176660"/>
                <a:gd name="connsiteY2054" fmla="*/ 4285666 h 8173795"/>
                <a:gd name="connsiteX2055" fmla="*/ 963286 w 8176660"/>
                <a:gd name="connsiteY2055" fmla="*/ 4726391 h 8173795"/>
                <a:gd name="connsiteX2056" fmla="*/ 1076123 w 8176660"/>
                <a:gd name="connsiteY2056" fmla="*/ 4725659 h 8173795"/>
                <a:gd name="connsiteX2057" fmla="*/ 1084183 w 8176660"/>
                <a:gd name="connsiteY2057" fmla="*/ 4732619 h 8173795"/>
                <a:gd name="connsiteX2058" fmla="*/ 1084549 w 8176660"/>
                <a:gd name="connsiteY2058" fmla="*/ 4732619 h 8173795"/>
                <a:gd name="connsiteX2059" fmla="*/ 1108363 w 8176660"/>
                <a:gd name="connsiteY2059" fmla="*/ 4827506 h 8173795"/>
                <a:gd name="connsiteX2060" fmla="*/ 1133641 w 8176660"/>
                <a:gd name="connsiteY2060" fmla="*/ 4926422 h 8173795"/>
                <a:gd name="connsiteX2061" fmla="*/ 1132176 w 8176660"/>
                <a:gd name="connsiteY2061" fmla="*/ 4927154 h 8173795"/>
                <a:gd name="connsiteX2062" fmla="*/ 1131443 w 8176660"/>
                <a:gd name="connsiteY2062" fmla="*/ 4930818 h 8173795"/>
                <a:gd name="connsiteX2063" fmla="*/ 1136572 w 8176660"/>
                <a:gd name="connsiteY2063" fmla="*/ 4935214 h 8173795"/>
                <a:gd name="connsiteX2064" fmla="*/ 1137305 w 8176660"/>
                <a:gd name="connsiteY2064" fmla="*/ 4935214 h 8173795"/>
                <a:gd name="connsiteX2065" fmla="*/ 1141701 w 8176660"/>
                <a:gd name="connsiteY2065" fmla="*/ 4929352 h 8173795"/>
                <a:gd name="connsiteX2066" fmla="*/ 1140602 w 8176660"/>
                <a:gd name="connsiteY2066" fmla="*/ 4927154 h 8173795"/>
                <a:gd name="connsiteX2067" fmla="*/ 1167346 w 8176660"/>
                <a:gd name="connsiteY2067" fmla="*/ 4881360 h 8173795"/>
                <a:gd name="connsiteX2068" fmla="*/ 1242815 w 8176660"/>
                <a:gd name="connsiteY2068" fmla="*/ 5021307 h 8173795"/>
                <a:gd name="connsiteX2069" fmla="*/ 1239152 w 8176660"/>
                <a:gd name="connsiteY2069" fmla="*/ 5029734 h 8173795"/>
                <a:gd name="connsiteX2070" fmla="*/ 1248677 w 8176660"/>
                <a:gd name="connsiteY2070" fmla="*/ 5037793 h 8173795"/>
                <a:gd name="connsiteX2071" fmla="*/ 1250142 w 8176660"/>
                <a:gd name="connsiteY2071" fmla="*/ 5037793 h 8173795"/>
                <a:gd name="connsiteX2072" fmla="*/ 1258202 w 8176660"/>
                <a:gd name="connsiteY2072" fmla="*/ 5026803 h 8173795"/>
                <a:gd name="connsiteX2073" fmla="*/ 1258202 w 8176660"/>
                <a:gd name="connsiteY2073" fmla="*/ 5026803 h 8173795"/>
                <a:gd name="connsiteX2074" fmla="*/ 1257836 w 8176660"/>
                <a:gd name="connsiteY2074" fmla="*/ 5026070 h 8173795"/>
                <a:gd name="connsiteX2075" fmla="*/ 1376901 w 8176660"/>
                <a:gd name="connsiteY2075" fmla="*/ 4972949 h 8173795"/>
                <a:gd name="connsiteX2076" fmla="*/ 1503294 w 8176660"/>
                <a:gd name="connsiteY2076" fmla="*/ 4915797 h 8173795"/>
                <a:gd name="connsiteX2077" fmla="*/ 1503660 w 8176660"/>
                <a:gd name="connsiteY2077" fmla="*/ 4916163 h 8173795"/>
                <a:gd name="connsiteX2078" fmla="*/ 1504026 w 8176660"/>
                <a:gd name="connsiteY2078" fmla="*/ 4915431 h 8173795"/>
                <a:gd name="connsiteX2079" fmla="*/ 1594516 w 8176660"/>
                <a:gd name="connsiteY2079" fmla="*/ 4895281 h 8173795"/>
                <a:gd name="connsiteX2080" fmla="*/ 1682808 w 8176660"/>
                <a:gd name="connsiteY2080" fmla="*/ 4874765 h 8173795"/>
                <a:gd name="connsiteX2081" fmla="*/ 1685372 w 8176660"/>
                <a:gd name="connsiteY2081" fmla="*/ 4875498 h 8173795"/>
                <a:gd name="connsiteX2082" fmla="*/ 1687937 w 8176660"/>
                <a:gd name="connsiteY2082" fmla="*/ 4871835 h 8173795"/>
                <a:gd name="connsiteX2083" fmla="*/ 1687937 w 8176660"/>
                <a:gd name="connsiteY2083" fmla="*/ 4871835 h 8173795"/>
                <a:gd name="connsiteX2084" fmla="*/ 1685006 w 8176660"/>
                <a:gd name="connsiteY2084" fmla="*/ 4869270 h 8173795"/>
                <a:gd name="connsiteX2085" fmla="*/ 1644341 w 8176660"/>
                <a:gd name="connsiteY2085" fmla="*/ 4811020 h 8173795"/>
                <a:gd name="connsiteX2086" fmla="*/ 1607705 w 8176660"/>
                <a:gd name="connsiteY2086" fmla="*/ 4758631 h 8173795"/>
                <a:gd name="connsiteX2087" fmla="*/ 1611002 w 8176660"/>
                <a:gd name="connsiteY2087" fmla="*/ 4750204 h 8173795"/>
                <a:gd name="connsiteX2088" fmla="*/ 1599279 w 8176660"/>
                <a:gd name="connsiteY2088" fmla="*/ 4741412 h 8173795"/>
                <a:gd name="connsiteX2089" fmla="*/ 1590486 w 8176660"/>
                <a:gd name="connsiteY2089" fmla="*/ 4753135 h 8173795"/>
                <a:gd name="connsiteX2090" fmla="*/ 1593784 w 8176660"/>
                <a:gd name="connsiteY2090" fmla="*/ 4759363 h 8173795"/>
                <a:gd name="connsiteX2091" fmla="*/ 1550187 w 8176660"/>
                <a:gd name="connsiteY2091" fmla="*/ 4831535 h 8173795"/>
                <a:gd name="connsiteX2092" fmla="*/ 1502561 w 8176660"/>
                <a:gd name="connsiteY2092" fmla="*/ 4910668 h 8173795"/>
                <a:gd name="connsiteX2093" fmla="*/ 1375436 w 8176660"/>
                <a:gd name="connsiteY2093" fmla="*/ 4825307 h 8173795"/>
                <a:gd name="connsiteX2094" fmla="*/ 1250508 w 8176660"/>
                <a:gd name="connsiteY2094" fmla="*/ 4742145 h 8173795"/>
                <a:gd name="connsiteX2095" fmla="*/ 1250875 w 8176660"/>
                <a:gd name="connsiteY2095" fmla="*/ 4740313 h 8173795"/>
                <a:gd name="connsiteX2096" fmla="*/ 1244647 w 8176660"/>
                <a:gd name="connsiteY2096" fmla="*/ 4735917 h 8173795"/>
                <a:gd name="connsiteX2097" fmla="*/ 1243548 w 8176660"/>
                <a:gd name="connsiteY2097" fmla="*/ 4736649 h 8173795"/>
                <a:gd name="connsiteX2098" fmla="*/ 1135473 w 8176660"/>
                <a:gd name="connsiteY2098" fmla="*/ 4616851 h 8173795"/>
                <a:gd name="connsiteX2099" fmla="*/ 1028863 w 8176660"/>
                <a:gd name="connsiteY2099" fmla="*/ 4499984 h 8173795"/>
                <a:gd name="connsiteX2100" fmla="*/ 1027398 w 8176660"/>
                <a:gd name="connsiteY2100" fmla="*/ 4488993 h 8173795"/>
                <a:gd name="connsiteX2101" fmla="*/ 1022269 w 8176660"/>
                <a:gd name="connsiteY2101" fmla="*/ 4487528 h 8173795"/>
                <a:gd name="connsiteX2102" fmla="*/ 998456 w 8176660"/>
                <a:gd name="connsiteY2102" fmla="*/ 4391909 h 8173795"/>
                <a:gd name="connsiteX2103" fmla="*/ 973910 w 8176660"/>
                <a:gd name="connsiteY2103" fmla="*/ 4295557 h 8173795"/>
                <a:gd name="connsiteX2104" fmla="*/ 977940 w 8176660"/>
                <a:gd name="connsiteY2104" fmla="*/ 4288230 h 8173795"/>
                <a:gd name="connsiteX2105" fmla="*/ 970613 w 8176660"/>
                <a:gd name="connsiteY2105" fmla="*/ 4281636 h 8173795"/>
                <a:gd name="connsiteX2106" fmla="*/ 951562 w 8176660"/>
                <a:gd name="connsiteY2106" fmla="*/ 4197008 h 8173795"/>
                <a:gd name="connsiteX2107" fmla="*/ 930314 w 8176660"/>
                <a:gd name="connsiteY2107" fmla="*/ 4105419 h 8173795"/>
                <a:gd name="connsiteX2108" fmla="*/ 930314 w 8176660"/>
                <a:gd name="connsiteY2108" fmla="*/ 4105419 h 8173795"/>
                <a:gd name="connsiteX2109" fmla="*/ 929947 w 8176660"/>
                <a:gd name="connsiteY2109" fmla="*/ 4105419 h 8173795"/>
                <a:gd name="connsiteX2110" fmla="*/ 929947 w 8176660"/>
                <a:gd name="connsiteY2110" fmla="*/ 4105052 h 8173795"/>
                <a:gd name="connsiteX2111" fmla="*/ 894777 w 8176660"/>
                <a:gd name="connsiteY2111" fmla="*/ 4026286 h 8173795"/>
                <a:gd name="connsiteX2112" fmla="*/ 859607 w 8176660"/>
                <a:gd name="connsiteY2112" fmla="*/ 3948252 h 8173795"/>
                <a:gd name="connsiteX2113" fmla="*/ 859607 w 8176660"/>
                <a:gd name="connsiteY2113" fmla="*/ 3947886 h 8173795"/>
                <a:gd name="connsiteX2114" fmla="*/ 859241 w 8176660"/>
                <a:gd name="connsiteY2114" fmla="*/ 3947520 h 8173795"/>
                <a:gd name="connsiteX2115" fmla="*/ 859241 w 8176660"/>
                <a:gd name="connsiteY2115" fmla="*/ 3947520 h 8173795"/>
                <a:gd name="connsiteX2116" fmla="*/ 859241 w 8176660"/>
                <a:gd name="connsiteY2116" fmla="*/ 3947520 h 8173795"/>
                <a:gd name="connsiteX2117" fmla="*/ 859241 w 8176660"/>
                <a:gd name="connsiteY2117" fmla="*/ 3947153 h 8173795"/>
                <a:gd name="connsiteX2118" fmla="*/ 859241 w 8176660"/>
                <a:gd name="connsiteY2118" fmla="*/ 3947153 h 8173795"/>
                <a:gd name="connsiteX2119" fmla="*/ 858508 w 8176660"/>
                <a:gd name="connsiteY2119" fmla="*/ 3946787 h 8173795"/>
                <a:gd name="connsiteX2120" fmla="*/ 858508 w 8176660"/>
                <a:gd name="connsiteY2120" fmla="*/ 3946787 h 8173795"/>
                <a:gd name="connsiteX2121" fmla="*/ 857775 w 8176660"/>
                <a:gd name="connsiteY2121" fmla="*/ 3946421 h 8173795"/>
                <a:gd name="connsiteX2122" fmla="*/ 857409 w 8176660"/>
                <a:gd name="connsiteY2122" fmla="*/ 3946787 h 8173795"/>
                <a:gd name="connsiteX2123" fmla="*/ 710867 w 8176660"/>
                <a:gd name="connsiteY2123" fmla="*/ 3985621 h 8173795"/>
                <a:gd name="connsiteX2124" fmla="*/ 567256 w 8176660"/>
                <a:gd name="connsiteY2124" fmla="*/ 4024088 h 8173795"/>
                <a:gd name="connsiteX2125" fmla="*/ 617813 w 8176660"/>
                <a:gd name="connsiteY2125" fmla="*/ 3871318 h 8173795"/>
                <a:gd name="connsiteX2126" fmla="*/ 668736 w 8176660"/>
                <a:gd name="connsiteY2126" fmla="*/ 3715617 h 8173795"/>
                <a:gd name="connsiteX2127" fmla="*/ 668736 w 8176660"/>
                <a:gd name="connsiteY2127" fmla="*/ 3714884 h 8173795"/>
                <a:gd name="connsiteX2128" fmla="*/ 668736 w 8176660"/>
                <a:gd name="connsiteY2128" fmla="*/ 3714884 h 8173795"/>
                <a:gd name="connsiteX2129" fmla="*/ 668736 w 8176660"/>
                <a:gd name="connsiteY2129" fmla="*/ 3714884 h 8173795"/>
                <a:gd name="connsiteX2130" fmla="*/ 668736 w 8176660"/>
                <a:gd name="connsiteY2130" fmla="*/ 3714884 h 8173795"/>
                <a:gd name="connsiteX2131" fmla="*/ 668736 w 8176660"/>
                <a:gd name="connsiteY2131" fmla="*/ 3714518 h 8173795"/>
                <a:gd name="connsiteX2132" fmla="*/ 668736 w 8176660"/>
                <a:gd name="connsiteY2132" fmla="*/ 3714518 h 8173795"/>
                <a:gd name="connsiteX2133" fmla="*/ 666904 w 8176660"/>
                <a:gd name="connsiteY2133" fmla="*/ 3713785 h 8173795"/>
                <a:gd name="connsiteX2134" fmla="*/ 666904 w 8176660"/>
                <a:gd name="connsiteY2134" fmla="*/ 3713785 h 8173795"/>
                <a:gd name="connsiteX2135" fmla="*/ 666904 w 8176660"/>
                <a:gd name="connsiteY2135" fmla="*/ 3713785 h 8173795"/>
                <a:gd name="connsiteX2136" fmla="*/ 666538 w 8176660"/>
                <a:gd name="connsiteY2136" fmla="*/ 3713785 h 8173795"/>
                <a:gd name="connsiteX2137" fmla="*/ 519263 w 8176660"/>
                <a:gd name="connsiteY2137" fmla="*/ 3758480 h 8173795"/>
                <a:gd name="connsiteX2138" fmla="*/ 380781 w 8176660"/>
                <a:gd name="connsiteY2138" fmla="*/ 3800977 h 8173795"/>
                <a:gd name="connsiteX2139" fmla="*/ 370889 w 8176660"/>
                <a:gd name="connsiteY2139" fmla="*/ 3795116 h 8173795"/>
                <a:gd name="connsiteX2140" fmla="*/ 367958 w 8176660"/>
                <a:gd name="connsiteY2140" fmla="*/ 3796948 h 8173795"/>
                <a:gd name="connsiteX2141" fmla="*/ 276369 w 8176660"/>
                <a:gd name="connsiteY2141" fmla="*/ 3684843 h 8173795"/>
                <a:gd name="connsiteX2142" fmla="*/ 183315 w 8176660"/>
                <a:gd name="connsiteY2142" fmla="*/ 3570906 h 8173795"/>
                <a:gd name="connsiteX2143" fmla="*/ 182216 w 8176660"/>
                <a:gd name="connsiteY2143" fmla="*/ 3559549 h 8173795"/>
                <a:gd name="connsiteX2144" fmla="*/ 177087 w 8176660"/>
                <a:gd name="connsiteY2144" fmla="*/ 3557717 h 8173795"/>
                <a:gd name="connsiteX2145" fmla="*/ 175988 w 8176660"/>
                <a:gd name="connsiteY2145" fmla="*/ 3557717 h 8173795"/>
                <a:gd name="connsiteX2146" fmla="*/ 169027 w 8176660"/>
                <a:gd name="connsiteY2146" fmla="*/ 3566876 h 8173795"/>
                <a:gd name="connsiteX2147" fmla="*/ 169027 w 8176660"/>
                <a:gd name="connsiteY2147" fmla="*/ 3566876 h 8173795"/>
                <a:gd name="connsiteX2148" fmla="*/ 175255 w 8176660"/>
                <a:gd name="connsiteY2148" fmla="*/ 3573104 h 8173795"/>
                <a:gd name="connsiteX2149" fmla="*/ 171225 w 8176660"/>
                <a:gd name="connsiteY2149" fmla="*/ 3707557 h 8173795"/>
                <a:gd name="connsiteX2150" fmla="*/ 167562 w 8176660"/>
                <a:gd name="connsiteY2150" fmla="*/ 3842009 h 8173795"/>
                <a:gd name="connsiteX2151" fmla="*/ 161334 w 8176660"/>
                <a:gd name="connsiteY2151" fmla="*/ 3850802 h 8173795"/>
                <a:gd name="connsiteX2152" fmla="*/ 163898 w 8176660"/>
                <a:gd name="connsiteY2152" fmla="*/ 3855564 h 8173795"/>
                <a:gd name="connsiteX2153" fmla="*/ 86964 w 8176660"/>
                <a:gd name="connsiteY2153" fmla="*/ 3992948 h 8173795"/>
                <a:gd name="connsiteX2154" fmla="*/ 6732 w 8176660"/>
                <a:gd name="connsiteY2154" fmla="*/ 4136926 h 8173795"/>
                <a:gd name="connsiteX2155" fmla="*/ 5266 w 8176660"/>
                <a:gd name="connsiteY2155" fmla="*/ 4136559 h 8173795"/>
                <a:gd name="connsiteX2156" fmla="*/ 1236 w 8176660"/>
                <a:gd name="connsiteY2156" fmla="*/ 4139124 h 8173795"/>
                <a:gd name="connsiteX2157" fmla="*/ 137 w 8176660"/>
                <a:gd name="connsiteY2157" fmla="*/ 4143520 h 8173795"/>
                <a:gd name="connsiteX2158" fmla="*/ 6365 w 8176660"/>
                <a:gd name="connsiteY2158" fmla="*/ 4148649 h 8173795"/>
                <a:gd name="connsiteX2159" fmla="*/ 7098 w 8176660"/>
                <a:gd name="connsiteY2159" fmla="*/ 4148649 h 8173795"/>
                <a:gd name="connsiteX2160" fmla="*/ 11128 w 8176660"/>
                <a:gd name="connsiteY2160" fmla="*/ 4145718 h 8173795"/>
                <a:gd name="connsiteX2161" fmla="*/ 160601 w 8176660"/>
                <a:gd name="connsiteY2161" fmla="*/ 4189314 h 8173795"/>
                <a:gd name="connsiteX2162" fmla="*/ 307143 w 8176660"/>
                <a:gd name="connsiteY2162" fmla="*/ 4231445 h 8173795"/>
                <a:gd name="connsiteX2163" fmla="*/ 306411 w 8176660"/>
                <a:gd name="connsiteY2163" fmla="*/ 4233643 h 8173795"/>
                <a:gd name="connsiteX2164" fmla="*/ 317401 w 8176660"/>
                <a:gd name="connsiteY2164" fmla="*/ 4242069 h 8173795"/>
                <a:gd name="connsiteX2165" fmla="*/ 325827 w 8176660"/>
                <a:gd name="connsiteY2165" fmla="*/ 4231079 h 8173795"/>
                <a:gd name="connsiteX2166" fmla="*/ 323996 w 8176660"/>
                <a:gd name="connsiteY2166" fmla="*/ 4228148 h 8173795"/>
                <a:gd name="connsiteX2167" fmla="*/ 440863 w 8176660"/>
                <a:gd name="connsiteY2167" fmla="*/ 4131063 h 8173795"/>
                <a:gd name="connsiteX2168" fmla="*/ 561760 w 8176660"/>
                <a:gd name="connsiteY2168" fmla="*/ 4030316 h 8173795"/>
                <a:gd name="connsiteX2169" fmla="*/ 565057 w 8176660"/>
                <a:gd name="connsiteY2169" fmla="*/ 4119707 h 8173795"/>
                <a:gd name="connsiteX2170" fmla="*/ 568355 w 8176660"/>
                <a:gd name="connsiteY2170" fmla="*/ 4202503 h 8173795"/>
                <a:gd name="connsiteX2171" fmla="*/ 560295 w 8176660"/>
                <a:gd name="connsiteY2171" fmla="*/ 4214227 h 8173795"/>
                <a:gd name="connsiteX2172" fmla="*/ 570553 w 8176660"/>
                <a:gd name="connsiteY2172" fmla="*/ 4223019 h 8173795"/>
                <a:gd name="connsiteX2173" fmla="*/ 572018 w 8176660"/>
                <a:gd name="connsiteY2173" fmla="*/ 4223019 h 8173795"/>
                <a:gd name="connsiteX2174" fmla="*/ 576415 w 8176660"/>
                <a:gd name="connsiteY2174" fmla="*/ 4220454 h 8173795"/>
                <a:gd name="connsiteX2175" fmla="*/ 694015 w 8176660"/>
                <a:gd name="connsiteY2175" fmla="*/ 4326697 h 8173795"/>
                <a:gd name="connsiteX2176" fmla="*/ 810882 w 8176660"/>
                <a:gd name="connsiteY2176" fmla="*/ 4431842 h 8173795"/>
                <a:gd name="connsiteX2177" fmla="*/ 809050 w 8176660"/>
                <a:gd name="connsiteY2177" fmla="*/ 4439535 h 8173795"/>
                <a:gd name="connsiteX2178" fmla="*/ 819308 w 8176660"/>
                <a:gd name="connsiteY2178" fmla="*/ 4448694 h 8173795"/>
                <a:gd name="connsiteX2179" fmla="*/ 828833 w 8176660"/>
                <a:gd name="connsiteY2179" fmla="*/ 4581681 h 8173795"/>
                <a:gd name="connsiteX2180" fmla="*/ 839091 w 8176660"/>
                <a:gd name="connsiteY2180" fmla="*/ 4716866 h 8173795"/>
                <a:gd name="connsiteX2181" fmla="*/ 832497 w 8176660"/>
                <a:gd name="connsiteY2181" fmla="*/ 4726391 h 8173795"/>
                <a:gd name="connsiteX2182" fmla="*/ 841289 w 8176660"/>
                <a:gd name="connsiteY2182" fmla="*/ 4734085 h 8173795"/>
                <a:gd name="connsiteX2183" fmla="*/ 842755 w 8176660"/>
                <a:gd name="connsiteY2183" fmla="*/ 4734085 h 8173795"/>
                <a:gd name="connsiteX2184" fmla="*/ 848617 w 8176660"/>
                <a:gd name="connsiteY2184" fmla="*/ 4730421 h 8173795"/>
                <a:gd name="connsiteX2185" fmla="*/ 849349 w 8176660"/>
                <a:gd name="connsiteY2185" fmla="*/ 4726758 h 8173795"/>
                <a:gd name="connsiteX2186" fmla="*/ 963286 w 8176660"/>
                <a:gd name="connsiteY2186" fmla="*/ 4726391 h 8173795"/>
                <a:gd name="connsiteX2187" fmla="*/ 315203 w 8176660"/>
                <a:gd name="connsiteY2187" fmla="*/ 4222652 h 8173795"/>
                <a:gd name="connsiteX2188" fmla="*/ 308609 w 8176660"/>
                <a:gd name="connsiteY2188" fmla="*/ 4226316 h 8173795"/>
                <a:gd name="connsiteX2189" fmla="*/ 308242 w 8176660"/>
                <a:gd name="connsiteY2189" fmla="*/ 4227782 h 8173795"/>
                <a:gd name="connsiteX2190" fmla="*/ 161700 w 8176660"/>
                <a:gd name="connsiteY2190" fmla="*/ 4185284 h 8173795"/>
                <a:gd name="connsiteX2191" fmla="*/ 11861 w 8176660"/>
                <a:gd name="connsiteY2191" fmla="*/ 4142421 h 8173795"/>
                <a:gd name="connsiteX2192" fmla="*/ 11861 w 8176660"/>
                <a:gd name="connsiteY2192" fmla="*/ 4141688 h 8173795"/>
                <a:gd name="connsiteX2193" fmla="*/ 10029 w 8176660"/>
                <a:gd name="connsiteY2193" fmla="*/ 4138391 h 8173795"/>
                <a:gd name="connsiteX2194" fmla="*/ 88795 w 8176660"/>
                <a:gd name="connsiteY2194" fmla="*/ 3997344 h 8173795"/>
                <a:gd name="connsiteX2195" fmla="*/ 166096 w 8176660"/>
                <a:gd name="connsiteY2195" fmla="*/ 3857396 h 8173795"/>
                <a:gd name="connsiteX2196" fmla="*/ 167928 w 8176660"/>
                <a:gd name="connsiteY2196" fmla="*/ 3858129 h 8173795"/>
                <a:gd name="connsiteX2197" fmla="*/ 169027 w 8176660"/>
                <a:gd name="connsiteY2197" fmla="*/ 3858129 h 8173795"/>
                <a:gd name="connsiteX2198" fmla="*/ 174156 w 8176660"/>
                <a:gd name="connsiteY2198" fmla="*/ 3855198 h 8173795"/>
                <a:gd name="connsiteX2199" fmla="*/ 175255 w 8176660"/>
                <a:gd name="connsiteY2199" fmla="*/ 3851535 h 8173795"/>
                <a:gd name="connsiteX2200" fmla="*/ 307510 w 8176660"/>
                <a:gd name="connsiteY2200" fmla="*/ 3835415 h 8173795"/>
                <a:gd name="connsiteX2201" fmla="*/ 387009 w 8176660"/>
                <a:gd name="connsiteY2201" fmla="*/ 3825523 h 8173795"/>
                <a:gd name="connsiteX2202" fmla="*/ 466141 w 8176660"/>
                <a:gd name="connsiteY2202" fmla="*/ 3917112 h 8173795"/>
                <a:gd name="connsiteX2203" fmla="*/ 561028 w 8176660"/>
                <a:gd name="connsiteY2203" fmla="*/ 4026652 h 8173795"/>
                <a:gd name="connsiteX2204" fmla="*/ 438665 w 8176660"/>
                <a:gd name="connsiteY2204" fmla="*/ 4128133 h 8173795"/>
                <a:gd name="connsiteX2205" fmla="*/ 322530 w 8176660"/>
                <a:gd name="connsiteY2205" fmla="*/ 4225217 h 8173795"/>
                <a:gd name="connsiteX2206" fmla="*/ 315203 w 8176660"/>
                <a:gd name="connsiteY2206" fmla="*/ 4222652 h 8173795"/>
                <a:gd name="connsiteX2207" fmla="*/ 178186 w 8176660"/>
                <a:gd name="connsiteY2207" fmla="*/ 3574203 h 8173795"/>
                <a:gd name="connsiteX2208" fmla="*/ 180018 w 8176660"/>
                <a:gd name="connsiteY2208" fmla="*/ 3573104 h 8173795"/>
                <a:gd name="connsiteX2209" fmla="*/ 272706 w 8176660"/>
                <a:gd name="connsiteY2209" fmla="*/ 3686675 h 8173795"/>
                <a:gd name="connsiteX2210" fmla="*/ 364295 w 8176660"/>
                <a:gd name="connsiteY2210" fmla="*/ 3798413 h 8173795"/>
                <a:gd name="connsiteX2211" fmla="*/ 362097 w 8176660"/>
                <a:gd name="connsiteY2211" fmla="*/ 3805374 h 8173795"/>
                <a:gd name="connsiteX2212" fmla="*/ 269775 w 8176660"/>
                <a:gd name="connsiteY2212" fmla="*/ 3825890 h 8173795"/>
                <a:gd name="connsiteX2213" fmla="*/ 175255 w 8176660"/>
                <a:gd name="connsiteY2213" fmla="*/ 3847138 h 8173795"/>
                <a:gd name="connsiteX2214" fmla="*/ 170493 w 8176660"/>
                <a:gd name="connsiteY2214" fmla="*/ 3843108 h 8173795"/>
                <a:gd name="connsiteX2215" fmla="*/ 174523 w 8176660"/>
                <a:gd name="connsiteY2215" fmla="*/ 3708289 h 8173795"/>
                <a:gd name="connsiteX2216" fmla="*/ 178186 w 8176660"/>
                <a:gd name="connsiteY2216" fmla="*/ 3574203 h 8173795"/>
                <a:gd name="connsiteX2217" fmla="*/ 519629 w 8176660"/>
                <a:gd name="connsiteY2217" fmla="*/ 3761777 h 8173795"/>
                <a:gd name="connsiteX2218" fmla="*/ 663607 w 8176660"/>
                <a:gd name="connsiteY2218" fmla="*/ 3717448 h 8173795"/>
                <a:gd name="connsiteX2219" fmla="*/ 613050 w 8176660"/>
                <a:gd name="connsiteY2219" fmla="*/ 3870219 h 8173795"/>
                <a:gd name="connsiteX2220" fmla="*/ 563226 w 8176660"/>
                <a:gd name="connsiteY2220" fmla="*/ 4022256 h 8173795"/>
                <a:gd name="connsiteX2221" fmla="*/ 506807 w 8176660"/>
                <a:gd name="connsiteY2221" fmla="*/ 3920409 h 8173795"/>
                <a:gd name="connsiteX2222" fmla="*/ 452220 w 8176660"/>
                <a:gd name="connsiteY2222" fmla="*/ 3822592 h 8173795"/>
                <a:gd name="connsiteX2223" fmla="*/ 455884 w 8176660"/>
                <a:gd name="connsiteY2223" fmla="*/ 3814533 h 8173795"/>
                <a:gd name="connsiteX2224" fmla="*/ 445259 w 8176660"/>
                <a:gd name="connsiteY2224" fmla="*/ 3806839 h 8173795"/>
                <a:gd name="connsiteX2225" fmla="*/ 439031 w 8176660"/>
                <a:gd name="connsiteY2225" fmla="*/ 3810502 h 8173795"/>
                <a:gd name="connsiteX2226" fmla="*/ 438298 w 8176660"/>
                <a:gd name="connsiteY2226" fmla="*/ 3813067 h 8173795"/>
                <a:gd name="connsiteX2227" fmla="*/ 409356 w 8176660"/>
                <a:gd name="connsiteY2227" fmla="*/ 3808671 h 8173795"/>
                <a:gd name="connsiteX2228" fmla="*/ 381513 w 8176660"/>
                <a:gd name="connsiteY2228" fmla="*/ 3804641 h 8173795"/>
                <a:gd name="connsiteX2229" fmla="*/ 381880 w 8176660"/>
                <a:gd name="connsiteY2229" fmla="*/ 3803908 h 8173795"/>
                <a:gd name="connsiteX2230" fmla="*/ 519629 w 8176660"/>
                <a:gd name="connsiteY2230" fmla="*/ 3761777 h 8173795"/>
                <a:gd name="connsiteX2231" fmla="*/ 1372871 w 8176660"/>
                <a:gd name="connsiteY2231" fmla="*/ 4828971 h 8173795"/>
                <a:gd name="connsiteX2232" fmla="*/ 1499264 w 8176660"/>
                <a:gd name="connsiteY2232" fmla="*/ 4913232 h 8173795"/>
                <a:gd name="connsiteX2233" fmla="*/ 1374703 w 8176660"/>
                <a:gd name="connsiteY2233" fmla="*/ 4968919 h 8173795"/>
                <a:gd name="connsiteX2234" fmla="*/ 1255638 w 8176660"/>
                <a:gd name="connsiteY2234" fmla="*/ 5022773 h 8173795"/>
                <a:gd name="connsiteX2235" fmla="*/ 1250142 w 8176660"/>
                <a:gd name="connsiteY2235" fmla="*/ 5019109 h 8173795"/>
                <a:gd name="connsiteX2236" fmla="*/ 1249043 w 8176660"/>
                <a:gd name="connsiteY2236" fmla="*/ 4884657 h 8173795"/>
                <a:gd name="connsiteX2237" fmla="*/ 1247211 w 8176660"/>
                <a:gd name="connsiteY2237" fmla="*/ 4746174 h 8173795"/>
                <a:gd name="connsiteX2238" fmla="*/ 1248310 w 8176660"/>
                <a:gd name="connsiteY2238" fmla="*/ 4745442 h 8173795"/>
                <a:gd name="connsiteX2239" fmla="*/ 1372871 w 8176660"/>
                <a:gd name="connsiteY2239" fmla="*/ 4828971 h 8173795"/>
                <a:gd name="connsiteX2240" fmla="*/ 1596348 w 8176660"/>
                <a:gd name="connsiteY2240" fmla="*/ 4760829 h 8173795"/>
                <a:gd name="connsiteX2241" fmla="*/ 1599645 w 8176660"/>
                <a:gd name="connsiteY2241" fmla="*/ 4761928 h 8173795"/>
                <a:gd name="connsiteX2242" fmla="*/ 1601111 w 8176660"/>
                <a:gd name="connsiteY2242" fmla="*/ 4761928 h 8173795"/>
                <a:gd name="connsiteX2243" fmla="*/ 1603675 w 8176660"/>
                <a:gd name="connsiteY2243" fmla="*/ 4760462 h 8173795"/>
                <a:gd name="connsiteX2244" fmla="*/ 1640311 w 8176660"/>
                <a:gd name="connsiteY2244" fmla="*/ 4813218 h 8173795"/>
                <a:gd name="connsiteX2245" fmla="*/ 1681709 w 8176660"/>
                <a:gd name="connsiteY2245" fmla="*/ 4871102 h 8173795"/>
                <a:gd name="connsiteX2246" fmla="*/ 1593417 w 8176660"/>
                <a:gd name="connsiteY2246" fmla="*/ 4890885 h 8173795"/>
                <a:gd name="connsiteX2247" fmla="*/ 1506591 w 8176660"/>
                <a:gd name="connsiteY2247" fmla="*/ 4911034 h 8173795"/>
                <a:gd name="connsiteX2248" fmla="*/ 1553118 w 8176660"/>
                <a:gd name="connsiteY2248" fmla="*/ 4833733 h 8173795"/>
                <a:gd name="connsiteX2249" fmla="*/ 1596348 w 8176660"/>
                <a:gd name="connsiteY2249" fmla="*/ 4760829 h 8173795"/>
                <a:gd name="connsiteX2250" fmla="*/ 1596348 w 8176660"/>
                <a:gd name="connsiteY2250" fmla="*/ 4760829 h 8173795"/>
                <a:gd name="connsiteX2251" fmla="*/ 1137305 w 8176660"/>
                <a:gd name="connsiteY2251" fmla="*/ 4924956 h 8173795"/>
                <a:gd name="connsiteX2252" fmla="*/ 1112393 w 8176660"/>
                <a:gd name="connsiteY2252" fmla="*/ 4826406 h 8173795"/>
                <a:gd name="connsiteX2253" fmla="*/ 1089678 w 8176660"/>
                <a:gd name="connsiteY2253" fmla="*/ 4737382 h 8173795"/>
                <a:gd name="connsiteX2254" fmla="*/ 1164781 w 8176660"/>
                <a:gd name="connsiteY2254" fmla="*/ 4876964 h 8173795"/>
                <a:gd name="connsiteX2255" fmla="*/ 1164781 w 8176660"/>
                <a:gd name="connsiteY2255" fmla="*/ 4877330 h 8173795"/>
                <a:gd name="connsiteX2256" fmla="*/ 1137305 w 8176660"/>
                <a:gd name="connsiteY2256" fmla="*/ 4924956 h 8173795"/>
                <a:gd name="connsiteX2257" fmla="*/ 1137305 w 8176660"/>
                <a:gd name="connsiteY2257" fmla="*/ 4924956 h 8173795"/>
                <a:gd name="connsiteX2258" fmla="*/ 850448 w 8176660"/>
                <a:gd name="connsiteY2258" fmla="*/ 4723094 h 8173795"/>
                <a:gd name="connsiteX2259" fmla="*/ 848250 w 8176660"/>
                <a:gd name="connsiteY2259" fmla="*/ 4719431 h 8173795"/>
                <a:gd name="connsiteX2260" fmla="*/ 933611 w 8176660"/>
                <a:gd name="connsiteY2260" fmla="*/ 4610989 h 8173795"/>
                <a:gd name="connsiteX2261" fmla="*/ 1018972 w 8176660"/>
                <a:gd name="connsiteY2261" fmla="*/ 4502182 h 8173795"/>
                <a:gd name="connsiteX2262" fmla="*/ 1022269 w 8176660"/>
                <a:gd name="connsiteY2262" fmla="*/ 4503281 h 8173795"/>
                <a:gd name="connsiteX2263" fmla="*/ 1022635 w 8176660"/>
                <a:gd name="connsiteY2263" fmla="*/ 4503281 h 8173795"/>
                <a:gd name="connsiteX2264" fmla="*/ 1051578 w 8176660"/>
                <a:gd name="connsiteY2264" fmla="*/ 4609890 h 8173795"/>
                <a:gd name="connsiteX2265" fmla="*/ 1080886 w 8176660"/>
                <a:gd name="connsiteY2265" fmla="*/ 4716500 h 8173795"/>
                <a:gd name="connsiteX2266" fmla="*/ 1077589 w 8176660"/>
                <a:gd name="connsiteY2266" fmla="*/ 4718332 h 8173795"/>
                <a:gd name="connsiteX2267" fmla="*/ 1076856 w 8176660"/>
                <a:gd name="connsiteY2267" fmla="*/ 4721995 h 8173795"/>
                <a:gd name="connsiteX2268" fmla="*/ 963286 w 8176660"/>
                <a:gd name="connsiteY2268" fmla="*/ 4722361 h 8173795"/>
                <a:gd name="connsiteX2269" fmla="*/ 850448 w 8176660"/>
                <a:gd name="connsiteY2269" fmla="*/ 4723094 h 8173795"/>
                <a:gd name="connsiteX2270" fmla="*/ 371622 w 8176660"/>
                <a:gd name="connsiteY2270" fmla="*/ 3814899 h 8173795"/>
                <a:gd name="connsiteX2271" fmla="*/ 373087 w 8176660"/>
                <a:gd name="connsiteY2271" fmla="*/ 3814899 h 8173795"/>
                <a:gd name="connsiteX2272" fmla="*/ 376384 w 8176660"/>
                <a:gd name="connsiteY2272" fmla="*/ 3813067 h 8173795"/>
                <a:gd name="connsiteX2273" fmla="*/ 384078 w 8176660"/>
                <a:gd name="connsiteY2273" fmla="*/ 3821860 h 8173795"/>
                <a:gd name="connsiteX2274" fmla="*/ 307143 w 8176660"/>
                <a:gd name="connsiteY2274" fmla="*/ 3831019 h 8173795"/>
                <a:gd name="connsiteX2275" fmla="*/ 205663 w 8176660"/>
                <a:gd name="connsiteY2275" fmla="*/ 3843474 h 8173795"/>
                <a:gd name="connsiteX2276" fmla="*/ 270141 w 8176660"/>
                <a:gd name="connsiteY2276" fmla="*/ 3829187 h 8173795"/>
                <a:gd name="connsiteX2277" fmla="*/ 362463 w 8176660"/>
                <a:gd name="connsiteY2277" fmla="*/ 3808304 h 8173795"/>
                <a:gd name="connsiteX2278" fmla="*/ 371622 w 8176660"/>
                <a:gd name="connsiteY2278" fmla="*/ 3814899 h 8173795"/>
                <a:gd name="connsiteX2279" fmla="*/ 379682 w 8176660"/>
                <a:gd name="connsiteY2279" fmla="*/ 3811235 h 8173795"/>
                <a:gd name="connsiteX2280" fmla="*/ 380048 w 8176660"/>
                <a:gd name="connsiteY2280" fmla="*/ 3810869 h 8173795"/>
                <a:gd name="connsiteX2281" fmla="*/ 380781 w 8176660"/>
                <a:gd name="connsiteY2281" fmla="*/ 3807938 h 8173795"/>
                <a:gd name="connsiteX2282" fmla="*/ 408990 w 8176660"/>
                <a:gd name="connsiteY2282" fmla="*/ 3812334 h 8173795"/>
                <a:gd name="connsiteX2283" fmla="*/ 433169 w 8176660"/>
                <a:gd name="connsiteY2283" fmla="*/ 3815998 h 8173795"/>
                <a:gd name="connsiteX2284" fmla="*/ 388840 w 8176660"/>
                <a:gd name="connsiteY2284" fmla="*/ 3821127 h 8173795"/>
                <a:gd name="connsiteX2285" fmla="*/ 379682 w 8176660"/>
                <a:gd name="connsiteY2285" fmla="*/ 3811235 h 8173795"/>
                <a:gd name="connsiteX2286" fmla="*/ 438298 w 8176660"/>
                <a:gd name="connsiteY2286" fmla="*/ 3819295 h 8173795"/>
                <a:gd name="connsiteX2287" fmla="*/ 448190 w 8176660"/>
                <a:gd name="connsiteY2287" fmla="*/ 3825890 h 8173795"/>
                <a:gd name="connsiteX2288" fmla="*/ 449655 w 8176660"/>
                <a:gd name="connsiteY2288" fmla="*/ 3825157 h 8173795"/>
                <a:gd name="connsiteX2289" fmla="*/ 503876 w 8176660"/>
                <a:gd name="connsiteY2289" fmla="*/ 3922974 h 8173795"/>
                <a:gd name="connsiteX2290" fmla="*/ 554433 w 8176660"/>
                <a:gd name="connsiteY2290" fmla="*/ 4013463 h 8173795"/>
                <a:gd name="connsiteX2291" fmla="*/ 469805 w 8176660"/>
                <a:gd name="connsiteY2291" fmla="*/ 3915280 h 8173795"/>
                <a:gd name="connsiteX2292" fmla="*/ 391771 w 8176660"/>
                <a:gd name="connsiteY2292" fmla="*/ 3825523 h 8173795"/>
                <a:gd name="connsiteX2293" fmla="*/ 438298 w 8176660"/>
                <a:gd name="connsiteY2293" fmla="*/ 3819295 h 8173795"/>
                <a:gd name="connsiteX2294" fmla="*/ 1089678 w 8176660"/>
                <a:gd name="connsiteY2294" fmla="*/ 4730055 h 8173795"/>
                <a:gd name="connsiteX2295" fmla="*/ 1091510 w 8176660"/>
                <a:gd name="connsiteY2295" fmla="*/ 4728956 h 8173795"/>
                <a:gd name="connsiteX2296" fmla="*/ 1092243 w 8176660"/>
                <a:gd name="connsiteY2296" fmla="*/ 4726391 h 8173795"/>
                <a:gd name="connsiteX2297" fmla="*/ 1164781 w 8176660"/>
                <a:gd name="connsiteY2297" fmla="*/ 4734451 h 8173795"/>
                <a:gd name="connsiteX2298" fmla="*/ 1240251 w 8176660"/>
                <a:gd name="connsiteY2298" fmla="*/ 4742511 h 8173795"/>
                <a:gd name="connsiteX2299" fmla="*/ 1241350 w 8176660"/>
                <a:gd name="connsiteY2299" fmla="*/ 4744709 h 8173795"/>
                <a:gd name="connsiteX2300" fmla="*/ 1189327 w 8176660"/>
                <a:gd name="connsiteY2300" fmla="*/ 4834466 h 8173795"/>
                <a:gd name="connsiteX2301" fmla="*/ 1166979 w 8176660"/>
                <a:gd name="connsiteY2301" fmla="*/ 4872933 h 8173795"/>
                <a:gd name="connsiteX2302" fmla="*/ 1089678 w 8176660"/>
                <a:gd name="connsiteY2302" fmla="*/ 4730055 h 8173795"/>
                <a:gd name="connsiteX2303" fmla="*/ 579345 w 8176660"/>
                <a:gd name="connsiteY2303" fmla="*/ 4207266 h 8173795"/>
                <a:gd name="connsiteX2304" fmla="*/ 586672 w 8176660"/>
                <a:gd name="connsiteY2304" fmla="*/ 4200671 h 8173795"/>
                <a:gd name="connsiteX2305" fmla="*/ 595831 w 8176660"/>
                <a:gd name="connsiteY2305" fmla="*/ 4192245 h 8173795"/>
                <a:gd name="connsiteX2306" fmla="*/ 599861 w 8176660"/>
                <a:gd name="connsiteY2306" fmla="*/ 4193711 h 8173795"/>
                <a:gd name="connsiteX2307" fmla="*/ 600960 w 8176660"/>
                <a:gd name="connsiteY2307" fmla="*/ 4193711 h 8173795"/>
                <a:gd name="connsiteX2308" fmla="*/ 603158 w 8176660"/>
                <a:gd name="connsiteY2308" fmla="*/ 4192245 h 8173795"/>
                <a:gd name="connsiteX2309" fmla="*/ 610486 w 8176660"/>
                <a:gd name="connsiteY2309" fmla="*/ 4200671 h 8173795"/>
                <a:gd name="connsiteX2310" fmla="*/ 580078 w 8176660"/>
                <a:gd name="connsiteY2310" fmla="*/ 4207998 h 8173795"/>
                <a:gd name="connsiteX2311" fmla="*/ 579345 w 8176660"/>
                <a:gd name="connsiteY2311" fmla="*/ 4207266 h 8173795"/>
                <a:gd name="connsiteX2312" fmla="*/ 897342 w 8176660"/>
                <a:gd name="connsiteY2312" fmla="*/ 4114944 h 8173795"/>
                <a:gd name="connsiteX2313" fmla="*/ 921521 w 8176660"/>
                <a:gd name="connsiteY2313" fmla="*/ 4109082 h 8173795"/>
                <a:gd name="connsiteX2314" fmla="*/ 912362 w 8176660"/>
                <a:gd name="connsiteY2314" fmla="*/ 4117509 h 8173795"/>
                <a:gd name="connsiteX2315" fmla="*/ 900273 w 8176660"/>
                <a:gd name="connsiteY2315" fmla="*/ 4128865 h 8173795"/>
                <a:gd name="connsiteX2316" fmla="*/ 897342 w 8176660"/>
                <a:gd name="connsiteY2316" fmla="*/ 4114944 h 8173795"/>
                <a:gd name="connsiteX2317" fmla="*/ 897342 w 8176660"/>
                <a:gd name="connsiteY2317" fmla="*/ 4131063 h 8173795"/>
                <a:gd name="connsiteX2318" fmla="*/ 749334 w 8176660"/>
                <a:gd name="connsiteY2318" fmla="*/ 4157441 h 8173795"/>
                <a:gd name="connsiteX2319" fmla="*/ 656646 w 8176660"/>
                <a:gd name="connsiteY2319" fmla="*/ 4174294 h 8173795"/>
                <a:gd name="connsiteX2320" fmla="*/ 764355 w 8176660"/>
                <a:gd name="connsiteY2320" fmla="*/ 4148282 h 8173795"/>
                <a:gd name="connsiteX2321" fmla="*/ 894045 w 8176660"/>
                <a:gd name="connsiteY2321" fmla="*/ 4116409 h 8173795"/>
                <a:gd name="connsiteX2322" fmla="*/ 897342 w 8176660"/>
                <a:gd name="connsiteY2322" fmla="*/ 4131063 h 8173795"/>
                <a:gd name="connsiteX2323" fmla="*/ 605723 w 8176660"/>
                <a:gd name="connsiteY2323" fmla="*/ 4190780 h 8173795"/>
                <a:gd name="connsiteX2324" fmla="*/ 606822 w 8176660"/>
                <a:gd name="connsiteY2324" fmla="*/ 4186750 h 8173795"/>
                <a:gd name="connsiteX2325" fmla="*/ 749701 w 8176660"/>
                <a:gd name="connsiteY2325" fmla="*/ 4161471 h 8173795"/>
                <a:gd name="connsiteX2326" fmla="*/ 842389 w 8176660"/>
                <a:gd name="connsiteY2326" fmla="*/ 4144619 h 8173795"/>
                <a:gd name="connsiteX2327" fmla="*/ 734680 w 8176660"/>
                <a:gd name="connsiteY2327" fmla="*/ 4170996 h 8173795"/>
                <a:gd name="connsiteX2328" fmla="*/ 614149 w 8176660"/>
                <a:gd name="connsiteY2328" fmla="*/ 4200671 h 8173795"/>
                <a:gd name="connsiteX2329" fmla="*/ 605723 w 8176660"/>
                <a:gd name="connsiteY2329" fmla="*/ 4190780 h 8173795"/>
                <a:gd name="connsiteX2330" fmla="*/ 735413 w 8176660"/>
                <a:gd name="connsiteY2330" fmla="*/ 4174294 h 8173795"/>
                <a:gd name="connsiteX2331" fmla="*/ 896609 w 8176660"/>
                <a:gd name="connsiteY2331" fmla="*/ 4134727 h 8173795"/>
                <a:gd name="connsiteX2332" fmla="*/ 857775 w 8176660"/>
                <a:gd name="connsiteY2332" fmla="*/ 4284567 h 8173795"/>
                <a:gd name="connsiteX2333" fmla="*/ 821140 w 8176660"/>
                <a:gd name="connsiteY2333" fmla="*/ 4427079 h 8173795"/>
                <a:gd name="connsiteX2334" fmla="*/ 818575 w 8176660"/>
                <a:gd name="connsiteY2334" fmla="*/ 4426346 h 8173795"/>
                <a:gd name="connsiteX2335" fmla="*/ 814179 w 8176660"/>
                <a:gd name="connsiteY2335" fmla="*/ 4428178 h 8173795"/>
                <a:gd name="connsiteX2336" fmla="*/ 711233 w 8176660"/>
                <a:gd name="connsiteY2336" fmla="*/ 4310578 h 8173795"/>
                <a:gd name="connsiteX2337" fmla="*/ 616347 w 8176660"/>
                <a:gd name="connsiteY2337" fmla="*/ 4203236 h 8173795"/>
                <a:gd name="connsiteX2338" fmla="*/ 735413 w 8176660"/>
                <a:gd name="connsiteY2338" fmla="*/ 4174294 h 8173795"/>
                <a:gd name="connsiteX2339" fmla="*/ 962553 w 8176660"/>
                <a:gd name="connsiteY2339" fmla="*/ 4290795 h 8173795"/>
                <a:gd name="connsiteX2340" fmla="*/ 964019 w 8176660"/>
                <a:gd name="connsiteY2340" fmla="*/ 4293359 h 8173795"/>
                <a:gd name="connsiteX2341" fmla="*/ 894045 w 8176660"/>
                <a:gd name="connsiteY2341" fmla="*/ 4362234 h 8173795"/>
                <a:gd name="connsiteX2342" fmla="*/ 827368 w 8176660"/>
                <a:gd name="connsiteY2342" fmla="*/ 4428911 h 8173795"/>
                <a:gd name="connsiteX2343" fmla="*/ 825170 w 8176660"/>
                <a:gd name="connsiteY2343" fmla="*/ 4428178 h 8173795"/>
                <a:gd name="connsiteX2344" fmla="*/ 862172 w 8176660"/>
                <a:gd name="connsiteY2344" fmla="*/ 4285666 h 8173795"/>
                <a:gd name="connsiteX2345" fmla="*/ 899906 w 8176660"/>
                <a:gd name="connsiteY2345" fmla="*/ 4137658 h 8173795"/>
                <a:gd name="connsiteX2346" fmla="*/ 933245 w 8176660"/>
                <a:gd name="connsiteY2346" fmla="*/ 4212029 h 8173795"/>
                <a:gd name="connsiteX2347" fmla="*/ 965850 w 8176660"/>
                <a:gd name="connsiteY2347" fmla="*/ 4284200 h 8173795"/>
                <a:gd name="connsiteX2348" fmla="*/ 962553 w 8176660"/>
                <a:gd name="connsiteY2348" fmla="*/ 4290795 h 8173795"/>
                <a:gd name="connsiteX2349" fmla="*/ 962553 w 8176660"/>
                <a:gd name="connsiteY2349" fmla="*/ 4290795 h 8173795"/>
                <a:gd name="connsiteX2350" fmla="*/ 1192624 w 8176660"/>
                <a:gd name="connsiteY2350" fmla="*/ 4836665 h 8173795"/>
                <a:gd name="connsiteX2351" fmla="*/ 1243548 w 8176660"/>
                <a:gd name="connsiteY2351" fmla="*/ 4747640 h 8173795"/>
                <a:gd name="connsiteX2352" fmla="*/ 1244647 w 8176660"/>
                <a:gd name="connsiteY2352" fmla="*/ 4884657 h 8173795"/>
                <a:gd name="connsiteX2353" fmla="*/ 1246112 w 8176660"/>
                <a:gd name="connsiteY2353" fmla="*/ 5018743 h 8173795"/>
                <a:gd name="connsiteX2354" fmla="*/ 1245379 w 8176660"/>
                <a:gd name="connsiteY2354" fmla="*/ 5019475 h 8173795"/>
                <a:gd name="connsiteX2355" fmla="*/ 1169178 w 8176660"/>
                <a:gd name="connsiteY2355" fmla="*/ 4877330 h 8173795"/>
                <a:gd name="connsiteX2356" fmla="*/ 1192624 w 8176660"/>
                <a:gd name="connsiteY2356" fmla="*/ 4836665 h 8173795"/>
                <a:gd name="connsiteX2357" fmla="*/ 1192624 w 8176660"/>
                <a:gd name="connsiteY2357" fmla="*/ 4836665 h 8173795"/>
                <a:gd name="connsiteX2358" fmla="*/ 1240983 w 8176660"/>
                <a:gd name="connsiteY2358" fmla="*/ 4739580 h 8173795"/>
                <a:gd name="connsiteX2359" fmla="*/ 1165148 w 8176660"/>
                <a:gd name="connsiteY2359" fmla="*/ 4730788 h 8173795"/>
                <a:gd name="connsiteX2360" fmla="*/ 1092976 w 8176660"/>
                <a:gd name="connsiteY2360" fmla="*/ 4723094 h 8173795"/>
                <a:gd name="connsiteX2361" fmla="*/ 1092976 w 8176660"/>
                <a:gd name="connsiteY2361" fmla="*/ 4722728 h 8173795"/>
                <a:gd name="connsiteX2362" fmla="*/ 1083817 w 8176660"/>
                <a:gd name="connsiteY2362" fmla="*/ 4715767 h 8173795"/>
                <a:gd name="connsiteX2363" fmla="*/ 1054875 w 8176660"/>
                <a:gd name="connsiteY2363" fmla="*/ 4609524 h 8173795"/>
                <a:gd name="connsiteX2364" fmla="*/ 1025566 w 8176660"/>
                <a:gd name="connsiteY2364" fmla="*/ 4502548 h 8173795"/>
                <a:gd name="connsiteX2365" fmla="*/ 1025566 w 8176660"/>
                <a:gd name="connsiteY2365" fmla="*/ 4502548 h 8173795"/>
                <a:gd name="connsiteX2366" fmla="*/ 1132176 w 8176660"/>
                <a:gd name="connsiteY2366" fmla="*/ 4620148 h 8173795"/>
                <a:gd name="connsiteX2367" fmla="*/ 1240983 w 8176660"/>
                <a:gd name="connsiteY2367" fmla="*/ 4739580 h 8173795"/>
                <a:gd name="connsiteX2368" fmla="*/ 1240983 w 8176660"/>
                <a:gd name="connsiteY2368" fmla="*/ 4739580 h 8173795"/>
                <a:gd name="connsiteX2369" fmla="*/ 1240983 w 8176660"/>
                <a:gd name="connsiteY2369" fmla="*/ 4739580 h 8173795"/>
                <a:gd name="connsiteX2370" fmla="*/ 1015308 w 8176660"/>
                <a:gd name="connsiteY2370" fmla="*/ 4491924 h 8173795"/>
                <a:gd name="connsiteX2371" fmla="*/ 921888 w 8176660"/>
                <a:gd name="connsiteY2371" fmla="*/ 4464814 h 8173795"/>
                <a:gd name="connsiteX2372" fmla="*/ 831764 w 8176660"/>
                <a:gd name="connsiteY2372" fmla="*/ 4439169 h 8173795"/>
                <a:gd name="connsiteX2373" fmla="*/ 831764 w 8176660"/>
                <a:gd name="connsiteY2373" fmla="*/ 4436238 h 8173795"/>
                <a:gd name="connsiteX2374" fmla="*/ 829200 w 8176660"/>
                <a:gd name="connsiteY2374" fmla="*/ 4431842 h 8173795"/>
                <a:gd name="connsiteX2375" fmla="*/ 896609 w 8176660"/>
                <a:gd name="connsiteY2375" fmla="*/ 4365165 h 8173795"/>
                <a:gd name="connsiteX2376" fmla="*/ 966217 w 8176660"/>
                <a:gd name="connsiteY2376" fmla="*/ 4295924 h 8173795"/>
                <a:gd name="connsiteX2377" fmla="*/ 969880 w 8176660"/>
                <a:gd name="connsiteY2377" fmla="*/ 4297389 h 8173795"/>
                <a:gd name="connsiteX2378" fmla="*/ 969880 w 8176660"/>
                <a:gd name="connsiteY2378" fmla="*/ 4297389 h 8173795"/>
                <a:gd name="connsiteX2379" fmla="*/ 994060 w 8176660"/>
                <a:gd name="connsiteY2379" fmla="*/ 4393374 h 8173795"/>
                <a:gd name="connsiteX2380" fmla="*/ 1018605 w 8176660"/>
                <a:gd name="connsiteY2380" fmla="*/ 4489359 h 8173795"/>
                <a:gd name="connsiteX2381" fmla="*/ 1015308 w 8176660"/>
                <a:gd name="connsiteY2381" fmla="*/ 4491924 h 8173795"/>
                <a:gd name="connsiteX2382" fmla="*/ 1015308 w 8176660"/>
                <a:gd name="connsiteY2382" fmla="*/ 4491924 h 8173795"/>
                <a:gd name="connsiteX2383" fmla="*/ 936542 w 8176660"/>
                <a:gd name="connsiteY2383" fmla="*/ 4210197 h 8173795"/>
                <a:gd name="connsiteX2384" fmla="*/ 901372 w 8176660"/>
                <a:gd name="connsiteY2384" fmla="*/ 4132529 h 8173795"/>
                <a:gd name="connsiteX2385" fmla="*/ 914927 w 8176660"/>
                <a:gd name="connsiteY2385" fmla="*/ 4120440 h 8173795"/>
                <a:gd name="connsiteX2386" fmla="*/ 927017 w 8176660"/>
                <a:gd name="connsiteY2386" fmla="*/ 4109082 h 8173795"/>
                <a:gd name="connsiteX2387" fmla="*/ 947166 w 8176660"/>
                <a:gd name="connsiteY2387" fmla="*/ 4197741 h 8173795"/>
                <a:gd name="connsiteX2388" fmla="*/ 964385 w 8176660"/>
                <a:gd name="connsiteY2388" fmla="*/ 4271744 h 8173795"/>
                <a:gd name="connsiteX2389" fmla="*/ 936542 w 8176660"/>
                <a:gd name="connsiteY2389" fmla="*/ 4210197 h 8173795"/>
                <a:gd name="connsiteX2390" fmla="*/ 936542 w 8176660"/>
                <a:gd name="connsiteY2390" fmla="*/ 4210197 h 8173795"/>
                <a:gd name="connsiteX2391" fmla="*/ 896609 w 8176660"/>
                <a:gd name="connsiteY2391" fmla="*/ 4112013 h 8173795"/>
                <a:gd name="connsiteX2392" fmla="*/ 880123 w 8176660"/>
                <a:gd name="connsiteY2392" fmla="*/ 4040208 h 8173795"/>
                <a:gd name="connsiteX2393" fmla="*/ 862904 w 8176660"/>
                <a:gd name="connsiteY2393" fmla="*/ 3965837 h 8173795"/>
                <a:gd name="connsiteX2394" fmla="*/ 890747 w 8176660"/>
                <a:gd name="connsiteY2394" fmla="*/ 4028484 h 8173795"/>
                <a:gd name="connsiteX2395" fmla="*/ 925551 w 8176660"/>
                <a:gd name="connsiteY2395" fmla="*/ 4105052 h 8173795"/>
                <a:gd name="connsiteX2396" fmla="*/ 896609 w 8176660"/>
                <a:gd name="connsiteY2396" fmla="*/ 4112013 h 8173795"/>
                <a:gd name="connsiteX2397" fmla="*/ 855944 w 8176660"/>
                <a:gd name="connsiteY2397" fmla="*/ 3951183 h 8173795"/>
                <a:gd name="connsiteX2398" fmla="*/ 876460 w 8176660"/>
                <a:gd name="connsiteY2398" fmla="*/ 4041306 h 8173795"/>
                <a:gd name="connsiteX2399" fmla="*/ 892946 w 8176660"/>
                <a:gd name="connsiteY2399" fmla="*/ 4113112 h 8173795"/>
                <a:gd name="connsiteX2400" fmla="*/ 763256 w 8176660"/>
                <a:gd name="connsiteY2400" fmla="*/ 4144619 h 8173795"/>
                <a:gd name="connsiteX2401" fmla="*/ 606089 w 8176660"/>
                <a:gd name="connsiteY2401" fmla="*/ 4183452 h 8173795"/>
                <a:gd name="connsiteX2402" fmla="*/ 599861 w 8176660"/>
                <a:gd name="connsiteY2402" fmla="*/ 4179423 h 8173795"/>
                <a:gd name="connsiteX2403" fmla="*/ 583742 w 8176660"/>
                <a:gd name="connsiteY2403" fmla="*/ 4106518 h 8173795"/>
                <a:gd name="connsiteX2404" fmla="*/ 565790 w 8176660"/>
                <a:gd name="connsiteY2404" fmla="*/ 4028484 h 8173795"/>
                <a:gd name="connsiteX2405" fmla="*/ 710867 w 8176660"/>
                <a:gd name="connsiteY2405" fmla="*/ 3990017 h 8173795"/>
                <a:gd name="connsiteX2406" fmla="*/ 855944 w 8176660"/>
                <a:gd name="connsiteY2406" fmla="*/ 3951183 h 8173795"/>
                <a:gd name="connsiteX2407" fmla="*/ 579712 w 8176660"/>
                <a:gd name="connsiteY2407" fmla="*/ 4106884 h 8173795"/>
                <a:gd name="connsiteX2408" fmla="*/ 596198 w 8176660"/>
                <a:gd name="connsiteY2408" fmla="*/ 4179789 h 8173795"/>
                <a:gd name="connsiteX2409" fmla="*/ 593267 w 8176660"/>
                <a:gd name="connsiteY2409" fmla="*/ 4181621 h 8173795"/>
                <a:gd name="connsiteX2410" fmla="*/ 591801 w 8176660"/>
                <a:gd name="connsiteY2410" fmla="*/ 4187482 h 8173795"/>
                <a:gd name="connsiteX2411" fmla="*/ 592900 w 8176660"/>
                <a:gd name="connsiteY2411" fmla="*/ 4189680 h 8173795"/>
                <a:gd name="connsiteX2412" fmla="*/ 583742 w 8176660"/>
                <a:gd name="connsiteY2412" fmla="*/ 4198107 h 8173795"/>
                <a:gd name="connsiteX2413" fmla="*/ 577147 w 8176660"/>
                <a:gd name="connsiteY2413" fmla="*/ 4204335 h 8173795"/>
                <a:gd name="connsiteX2414" fmla="*/ 572018 w 8176660"/>
                <a:gd name="connsiteY2414" fmla="*/ 4202870 h 8173795"/>
                <a:gd name="connsiteX2415" fmla="*/ 569087 w 8176660"/>
                <a:gd name="connsiteY2415" fmla="*/ 4119340 h 8173795"/>
                <a:gd name="connsiteX2416" fmla="*/ 566157 w 8176660"/>
                <a:gd name="connsiteY2416" fmla="*/ 4046435 h 8173795"/>
                <a:gd name="connsiteX2417" fmla="*/ 579712 w 8176660"/>
                <a:gd name="connsiteY2417" fmla="*/ 4106884 h 8173795"/>
                <a:gd name="connsiteX2418" fmla="*/ 581177 w 8176660"/>
                <a:gd name="connsiteY2418" fmla="*/ 4212029 h 8173795"/>
                <a:gd name="connsiteX2419" fmla="*/ 613050 w 8176660"/>
                <a:gd name="connsiteY2419" fmla="*/ 4204335 h 8173795"/>
                <a:gd name="connsiteX2420" fmla="*/ 708669 w 8176660"/>
                <a:gd name="connsiteY2420" fmla="*/ 4313509 h 8173795"/>
                <a:gd name="connsiteX2421" fmla="*/ 799525 w 8176660"/>
                <a:gd name="connsiteY2421" fmla="*/ 4416455 h 8173795"/>
                <a:gd name="connsiteX2422" fmla="*/ 697312 w 8176660"/>
                <a:gd name="connsiteY2422" fmla="*/ 4324133 h 8173795"/>
                <a:gd name="connsiteX2423" fmla="*/ 579712 w 8176660"/>
                <a:gd name="connsiteY2423" fmla="*/ 4218623 h 8173795"/>
                <a:gd name="connsiteX2424" fmla="*/ 581177 w 8176660"/>
                <a:gd name="connsiteY2424" fmla="*/ 4212029 h 8173795"/>
                <a:gd name="connsiteX2425" fmla="*/ 581177 w 8176660"/>
                <a:gd name="connsiteY2425" fmla="*/ 4212029 h 8173795"/>
                <a:gd name="connsiteX2426" fmla="*/ 830665 w 8176660"/>
                <a:gd name="connsiteY2426" fmla="*/ 4442466 h 8173795"/>
                <a:gd name="connsiteX2427" fmla="*/ 920789 w 8176660"/>
                <a:gd name="connsiteY2427" fmla="*/ 4468477 h 8173795"/>
                <a:gd name="connsiteX2428" fmla="*/ 1014576 w 8176660"/>
                <a:gd name="connsiteY2428" fmla="*/ 4495221 h 8173795"/>
                <a:gd name="connsiteX2429" fmla="*/ 1014209 w 8176660"/>
                <a:gd name="connsiteY2429" fmla="*/ 4496686 h 8173795"/>
                <a:gd name="connsiteX2430" fmla="*/ 1016041 w 8176660"/>
                <a:gd name="connsiteY2430" fmla="*/ 4500350 h 8173795"/>
                <a:gd name="connsiteX2431" fmla="*/ 930314 w 8176660"/>
                <a:gd name="connsiteY2431" fmla="*/ 4609157 h 8173795"/>
                <a:gd name="connsiteX2432" fmla="*/ 845319 w 8176660"/>
                <a:gd name="connsiteY2432" fmla="*/ 4717599 h 8173795"/>
                <a:gd name="connsiteX2433" fmla="*/ 842755 w 8176660"/>
                <a:gd name="connsiteY2433" fmla="*/ 4716866 h 8173795"/>
                <a:gd name="connsiteX2434" fmla="*/ 832863 w 8176660"/>
                <a:gd name="connsiteY2434" fmla="*/ 4581315 h 8173795"/>
                <a:gd name="connsiteX2435" fmla="*/ 822972 w 8176660"/>
                <a:gd name="connsiteY2435" fmla="*/ 4448694 h 8173795"/>
                <a:gd name="connsiteX2436" fmla="*/ 830665 w 8176660"/>
                <a:gd name="connsiteY2436" fmla="*/ 4442466 h 8173795"/>
                <a:gd name="connsiteX2437" fmla="*/ 830665 w 8176660"/>
                <a:gd name="connsiteY2437" fmla="*/ 4442466 h 8173795"/>
                <a:gd name="connsiteX2438" fmla="*/ 2583676 w 8176660"/>
                <a:gd name="connsiteY2438" fmla="*/ 5556553 h 8173795"/>
                <a:gd name="connsiteX2439" fmla="*/ 2583676 w 8176660"/>
                <a:gd name="connsiteY2439" fmla="*/ 5556553 h 8173795"/>
                <a:gd name="connsiteX2440" fmla="*/ 2595399 w 8176660"/>
                <a:gd name="connsiteY2440" fmla="*/ 5545929 h 8173795"/>
                <a:gd name="connsiteX2441" fmla="*/ 2584775 w 8176660"/>
                <a:gd name="connsiteY2441" fmla="*/ 5534205 h 8173795"/>
                <a:gd name="connsiteX2442" fmla="*/ 2583676 w 8176660"/>
                <a:gd name="connsiteY2442" fmla="*/ 5534205 h 8173795"/>
                <a:gd name="connsiteX2443" fmla="*/ 2555833 w 8176660"/>
                <a:gd name="connsiteY2443" fmla="*/ 5381801 h 8173795"/>
                <a:gd name="connsiteX2444" fmla="*/ 2526524 w 8176660"/>
                <a:gd name="connsiteY2444" fmla="*/ 5224268 h 8173795"/>
                <a:gd name="connsiteX2445" fmla="*/ 2528723 w 8176660"/>
                <a:gd name="connsiteY2445" fmla="*/ 5223169 h 8173795"/>
                <a:gd name="connsiteX2446" fmla="*/ 2530188 w 8176660"/>
                <a:gd name="connsiteY2446" fmla="*/ 5218407 h 8173795"/>
                <a:gd name="connsiteX2447" fmla="*/ 2527990 w 8176660"/>
                <a:gd name="connsiteY2447" fmla="*/ 5214011 h 8173795"/>
                <a:gd name="connsiteX2448" fmla="*/ 2518831 w 8176660"/>
                <a:gd name="connsiteY2448" fmla="*/ 5214743 h 8173795"/>
                <a:gd name="connsiteX2449" fmla="*/ 2517732 w 8176660"/>
                <a:gd name="connsiteY2449" fmla="*/ 5218407 h 8173795"/>
                <a:gd name="connsiteX2450" fmla="*/ 2432371 w 8176660"/>
                <a:gd name="connsiteY2450" fmla="*/ 5239655 h 8173795"/>
                <a:gd name="connsiteX2451" fmla="*/ 2348109 w 8176660"/>
                <a:gd name="connsiteY2451" fmla="*/ 5260904 h 8173795"/>
                <a:gd name="connsiteX2452" fmla="*/ 2346644 w 8176660"/>
                <a:gd name="connsiteY2452" fmla="*/ 5258340 h 8173795"/>
                <a:gd name="connsiteX2453" fmla="*/ 2335653 w 8176660"/>
                <a:gd name="connsiteY2453" fmla="*/ 5259072 h 8173795"/>
                <a:gd name="connsiteX2454" fmla="*/ 2334921 w 8176660"/>
                <a:gd name="connsiteY2454" fmla="*/ 5262003 h 8173795"/>
                <a:gd name="connsiteX2455" fmla="*/ 2142950 w 8176660"/>
                <a:gd name="connsiteY2455" fmla="*/ 5247715 h 8173795"/>
                <a:gd name="connsiteX2456" fmla="*/ 1945851 w 8176660"/>
                <a:gd name="connsiteY2456" fmla="*/ 5233427 h 8173795"/>
                <a:gd name="connsiteX2457" fmla="*/ 1945851 w 8176660"/>
                <a:gd name="connsiteY2457" fmla="*/ 5233061 h 8173795"/>
                <a:gd name="connsiteX2458" fmla="*/ 1942187 w 8176660"/>
                <a:gd name="connsiteY2458" fmla="*/ 5233427 h 8173795"/>
                <a:gd name="connsiteX2459" fmla="*/ 1942187 w 8176660"/>
                <a:gd name="connsiteY2459" fmla="*/ 5234893 h 8173795"/>
                <a:gd name="connsiteX2460" fmla="*/ 1834113 w 8176660"/>
                <a:gd name="connsiteY2460" fmla="*/ 5374108 h 8173795"/>
                <a:gd name="connsiteX2461" fmla="*/ 1731533 w 8176660"/>
                <a:gd name="connsiteY2461" fmla="*/ 5506728 h 8173795"/>
                <a:gd name="connsiteX2462" fmla="*/ 1718344 w 8176660"/>
                <a:gd name="connsiteY2462" fmla="*/ 5509659 h 8173795"/>
                <a:gd name="connsiteX2463" fmla="*/ 1716879 w 8176660"/>
                <a:gd name="connsiteY2463" fmla="*/ 5515887 h 8173795"/>
                <a:gd name="connsiteX2464" fmla="*/ 1719077 w 8176660"/>
                <a:gd name="connsiteY2464" fmla="*/ 5519917 h 8173795"/>
                <a:gd name="connsiteX2465" fmla="*/ 1617597 w 8176660"/>
                <a:gd name="connsiteY2465" fmla="*/ 5608941 h 8173795"/>
                <a:gd name="connsiteX2466" fmla="*/ 1516849 w 8176660"/>
                <a:gd name="connsiteY2466" fmla="*/ 5698332 h 8173795"/>
                <a:gd name="connsiteX2467" fmla="*/ 1503294 w 8176660"/>
                <a:gd name="connsiteY2467" fmla="*/ 5699432 h 8173795"/>
                <a:gd name="connsiteX2468" fmla="*/ 1504393 w 8176660"/>
                <a:gd name="connsiteY2468" fmla="*/ 5713353 h 8173795"/>
                <a:gd name="connsiteX2469" fmla="*/ 1510987 w 8176660"/>
                <a:gd name="connsiteY2469" fmla="*/ 5715918 h 8173795"/>
                <a:gd name="connsiteX2470" fmla="*/ 1517948 w 8176660"/>
                <a:gd name="connsiteY2470" fmla="*/ 5712620 h 8173795"/>
                <a:gd name="connsiteX2471" fmla="*/ 1627122 w 8176660"/>
                <a:gd name="connsiteY2471" fmla="*/ 5785525 h 8173795"/>
                <a:gd name="connsiteX2472" fmla="*/ 1737761 w 8176660"/>
                <a:gd name="connsiteY2472" fmla="*/ 5858796 h 8173795"/>
                <a:gd name="connsiteX2473" fmla="*/ 1736296 w 8176660"/>
                <a:gd name="connsiteY2473" fmla="*/ 5862826 h 8173795"/>
                <a:gd name="connsiteX2474" fmla="*/ 1739593 w 8176660"/>
                <a:gd name="connsiteY2474" fmla="*/ 5869420 h 8173795"/>
                <a:gd name="connsiteX2475" fmla="*/ 1745821 w 8176660"/>
                <a:gd name="connsiteY2475" fmla="*/ 5871619 h 8173795"/>
                <a:gd name="connsiteX2476" fmla="*/ 1752415 w 8176660"/>
                <a:gd name="connsiteY2476" fmla="*/ 5868688 h 8173795"/>
                <a:gd name="connsiteX2477" fmla="*/ 1849133 w 8176660"/>
                <a:gd name="connsiteY2477" fmla="*/ 5935731 h 8173795"/>
                <a:gd name="connsiteX2478" fmla="*/ 1946950 w 8176660"/>
                <a:gd name="connsiteY2478" fmla="*/ 6003140 h 8173795"/>
                <a:gd name="connsiteX2479" fmla="*/ 1948782 w 8176660"/>
                <a:gd name="connsiteY2479" fmla="*/ 6013032 h 8173795"/>
                <a:gd name="connsiteX2480" fmla="*/ 1954277 w 8176660"/>
                <a:gd name="connsiteY2480" fmla="*/ 6015230 h 8173795"/>
                <a:gd name="connsiteX2481" fmla="*/ 1959773 w 8176660"/>
                <a:gd name="connsiteY2481" fmla="*/ 6012665 h 8173795"/>
                <a:gd name="connsiteX2482" fmla="*/ 2044034 w 8176660"/>
                <a:gd name="connsiteY2482" fmla="*/ 6073847 h 8173795"/>
                <a:gd name="connsiteX2483" fmla="*/ 2134524 w 8176660"/>
                <a:gd name="connsiteY2483" fmla="*/ 6139058 h 8173795"/>
                <a:gd name="connsiteX2484" fmla="*/ 2134524 w 8176660"/>
                <a:gd name="connsiteY2484" fmla="*/ 6139791 h 8173795"/>
                <a:gd name="connsiteX2485" fmla="*/ 2135257 w 8176660"/>
                <a:gd name="connsiteY2485" fmla="*/ 6139791 h 8173795"/>
                <a:gd name="connsiteX2486" fmla="*/ 2228311 w 8176660"/>
                <a:gd name="connsiteY2486" fmla="*/ 6182654 h 8173795"/>
                <a:gd name="connsiteX2487" fmla="*/ 2320999 w 8176660"/>
                <a:gd name="connsiteY2487" fmla="*/ 6224785 h 8173795"/>
                <a:gd name="connsiteX2488" fmla="*/ 2320999 w 8176660"/>
                <a:gd name="connsiteY2488" fmla="*/ 6225518 h 8173795"/>
                <a:gd name="connsiteX2489" fmla="*/ 2322465 w 8176660"/>
                <a:gd name="connsiteY2489" fmla="*/ 6225518 h 8173795"/>
                <a:gd name="connsiteX2490" fmla="*/ 2322465 w 8176660"/>
                <a:gd name="connsiteY2490" fmla="*/ 6225518 h 8173795"/>
                <a:gd name="connsiteX2491" fmla="*/ 2322465 w 8176660"/>
                <a:gd name="connsiteY2491" fmla="*/ 6225518 h 8173795"/>
                <a:gd name="connsiteX2492" fmla="*/ 2322465 w 8176660"/>
                <a:gd name="connsiteY2492" fmla="*/ 6225518 h 8173795"/>
                <a:gd name="connsiteX2493" fmla="*/ 2324296 w 8176660"/>
                <a:gd name="connsiteY2493" fmla="*/ 6225518 h 8173795"/>
                <a:gd name="connsiteX2494" fmla="*/ 2324296 w 8176660"/>
                <a:gd name="connsiteY2494" fmla="*/ 6224419 h 8173795"/>
                <a:gd name="connsiteX2495" fmla="*/ 2425410 w 8176660"/>
                <a:gd name="connsiteY2495" fmla="*/ 6074946 h 8173795"/>
                <a:gd name="connsiteX2496" fmla="*/ 2525792 w 8176660"/>
                <a:gd name="connsiteY2496" fmla="*/ 5925473 h 8173795"/>
                <a:gd name="connsiteX2497" fmla="*/ 2527257 w 8176660"/>
                <a:gd name="connsiteY2497" fmla="*/ 5925473 h 8173795"/>
                <a:gd name="connsiteX2498" fmla="*/ 2526891 w 8176660"/>
                <a:gd name="connsiteY2498" fmla="*/ 5921809 h 8173795"/>
                <a:gd name="connsiteX2499" fmla="*/ 2556932 w 8176660"/>
                <a:gd name="connsiteY2499" fmla="*/ 5734602 h 8173795"/>
                <a:gd name="connsiteX2500" fmla="*/ 2583676 w 8176660"/>
                <a:gd name="connsiteY2500" fmla="*/ 5556553 h 8173795"/>
                <a:gd name="connsiteX2501" fmla="*/ 1850232 w 8176660"/>
                <a:gd name="connsiteY2501" fmla="*/ 5932433 h 8173795"/>
                <a:gd name="connsiteX2502" fmla="*/ 1753148 w 8176660"/>
                <a:gd name="connsiteY2502" fmla="*/ 5865390 h 8173795"/>
                <a:gd name="connsiteX2503" fmla="*/ 1753881 w 8176660"/>
                <a:gd name="connsiteY2503" fmla="*/ 5859895 h 8173795"/>
                <a:gd name="connsiteX2504" fmla="*/ 1859025 w 8176660"/>
                <a:gd name="connsiteY2504" fmla="*/ 5810803 h 8173795"/>
                <a:gd name="connsiteX2505" fmla="*/ 1960505 w 8176660"/>
                <a:gd name="connsiteY2505" fmla="*/ 5763177 h 8173795"/>
                <a:gd name="connsiteX2506" fmla="*/ 1962703 w 8176660"/>
                <a:gd name="connsiteY2506" fmla="*/ 5766108 h 8173795"/>
                <a:gd name="connsiteX2507" fmla="*/ 1968565 w 8176660"/>
                <a:gd name="connsiteY2507" fmla="*/ 5768306 h 8173795"/>
                <a:gd name="connsiteX2508" fmla="*/ 1960139 w 8176660"/>
                <a:gd name="connsiteY2508" fmla="*/ 5880777 h 8173795"/>
                <a:gd name="connsiteX2509" fmla="*/ 1952079 w 8176660"/>
                <a:gd name="connsiteY2509" fmla="*/ 5997278 h 8173795"/>
                <a:gd name="connsiteX2510" fmla="*/ 1947683 w 8176660"/>
                <a:gd name="connsiteY2510" fmla="*/ 5999476 h 8173795"/>
                <a:gd name="connsiteX2511" fmla="*/ 1850232 w 8176660"/>
                <a:gd name="connsiteY2511" fmla="*/ 5932433 h 8173795"/>
                <a:gd name="connsiteX2512" fmla="*/ 1628587 w 8176660"/>
                <a:gd name="connsiteY2512" fmla="*/ 5782228 h 8173795"/>
                <a:gd name="connsiteX2513" fmla="*/ 1518681 w 8176660"/>
                <a:gd name="connsiteY2513" fmla="*/ 5709323 h 8173795"/>
                <a:gd name="connsiteX2514" fmla="*/ 1518314 w 8176660"/>
                <a:gd name="connsiteY2514" fmla="*/ 5700897 h 8173795"/>
                <a:gd name="connsiteX2515" fmla="*/ 1620161 w 8176660"/>
                <a:gd name="connsiteY2515" fmla="*/ 5611506 h 8173795"/>
                <a:gd name="connsiteX2516" fmla="*/ 1720909 w 8176660"/>
                <a:gd name="connsiteY2516" fmla="*/ 5522482 h 8173795"/>
                <a:gd name="connsiteX2517" fmla="*/ 1726038 w 8176660"/>
                <a:gd name="connsiteY2517" fmla="*/ 5524313 h 8173795"/>
                <a:gd name="connsiteX2518" fmla="*/ 1734464 w 8176660"/>
                <a:gd name="connsiteY2518" fmla="*/ 5688074 h 8173795"/>
                <a:gd name="connsiteX2519" fmla="*/ 1743256 w 8176660"/>
                <a:gd name="connsiteY2519" fmla="*/ 5852934 h 8173795"/>
                <a:gd name="connsiteX2520" fmla="*/ 1738860 w 8176660"/>
                <a:gd name="connsiteY2520" fmla="*/ 5855133 h 8173795"/>
                <a:gd name="connsiteX2521" fmla="*/ 1628587 w 8176660"/>
                <a:gd name="connsiteY2521" fmla="*/ 5782228 h 8173795"/>
                <a:gd name="connsiteX2522" fmla="*/ 1628587 w 8176660"/>
                <a:gd name="connsiteY2522" fmla="*/ 5782228 h 8173795"/>
                <a:gd name="connsiteX2523" fmla="*/ 1944386 w 8176660"/>
                <a:gd name="connsiteY2523" fmla="*/ 5237091 h 8173795"/>
                <a:gd name="connsiteX2524" fmla="*/ 2142218 w 8176660"/>
                <a:gd name="connsiteY2524" fmla="*/ 5252111 h 8173795"/>
                <a:gd name="connsiteX2525" fmla="*/ 2305246 w 8176660"/>
                <a:gd name="connsiteY2525" fmla="*/ 5263835 h 8173795"/>
                <a:gd name="connsiteX2526" fmla="*/ 2149545 w 8176660"/>
                <a:gd name="connsiteY2526" fmla="*/ 5267498 h 8173795"/>
                <a:gd name="connsiteX2527" fmla="*/ 1964535 w 8176660"/>
                <a:gd name="connsiteY2527" fmla="*/ 5272261 h 8173795"/>
                <a:gd name="connsiteX2528" fmla="*/ 1962703 w 8176660"/>
                <a:gd name="connsiteY2528" fmla="*/ 5268597 h 8173795"/>
                <a:gd name="connsiteX2529" fmla="*/ 1952446 w 8176660"/>
                <a:gd name="connsiteY2529" fmla="*/ 5269330 h 8173795"/>
                <a:gd name="connsiteX2530" fmla="*/ 1952446 w 8176660"/>
                <a:gd name="connsiteY2530" fmla="*/ 5269330 h 8173795"/>
                <a:gd name="connsiteX2531" fmla="*/ 1950614 w 8176660"/>
                <a:gd name="connsiteY2531" fmla="*/ 5274825 h 8173795"/>
                <a:gd name="connsiteX2532" fmla="*/ 1952079 w 8176660"/>
                <a:gd name="connsiteY2532" fmla="*/ 5277756 h 8173795"/>
                <a:gd name="connsiteX2533" fmla="*/ 1840707 w 8176660"/>
                <a:gd name="connsiteY2533" fmla="*/ 5393158 h 8173795"/>
                <a:gd name="connsiteX2534" fmla="*/ 1748386 w 8176660"/>
                <a:gd name="connsiteY2534" fmla="*/ 5489510 h 8173795"/>
                <a:gd name="connsiteX2535" fmla="*/ 1836311 w 8176660"/>
                <a:gd name="connsiteY2535" fmla="*/ 5376306 h 8173795"/>
                <a:gd name="connsiteX2536" fmla="*/ 1944386 w 8176660"/>
                <a:gd name="connsiteY2536" fmla="*/ 5237091 h 8173795"/>
                <a:gd name="connsiteX2537" fmla="*/ 2433104 w 8176660"/>
                <a:gd name="connsiteY2537" fmla="*/ 5243685 h 8173795"/>
                <a:gd name="connsiteX2538" fmla="*/ 2518831 w 8176660"/>
                <a:gd name="connsiteY2538" fmla="*/ 5222070 h 8173795"/>
                <a:gd name="connsiteX2539" fmla="*/ 2519564 w 8176660"/>
                <a:gd name="connsiteY2539" fmla="*/ 5223902 h 8173795"/>
                <a:gd name="connsiteX2540" fmla="*/ 2470106 w 8176660"/>
                <a:gd name="connsiteY2540" fmla="*/ 5331611 h 8173795"/>
                <a:gd name="connsiteX2541" fmla="*/ 2446659 w 8176660"/>
                <a:gd name="connsiteY2541" fmla="*/ 5382900 h 8173795"/>
                <a:gd name="connsiteX2542" fmla="*/ 2347743 w 8176660"/>
                <a:gd name="connsiteY2542" fmla="*/ 5268964 h 8173795"/>
                <a:gd name="connsiteX2543" fmla="*/ 2349209 w 8176660"/>
                <a:gd name="connsiteY2543" fmla="*/ 5264201 h 8173795"/>
                <a:gd name="connsiteX2544" fmla="*/ 2433104 w 8176660"/>
                <a:gd name="connsiteY2544" fmla="*/ 5243685 h 8173795"/>
                <a:gd name="connsiteX2545" fmla="*/ 1954644 w 8176660"/>
                <a:gd name="connsiteY2545" fmla="*/ 5280321 h 8173795"/>
                <a:gd name="connsiteX2546" fmla="*/ 1963803 w 8176660"/>
                <a:gd name="connsiteY2546" fmla="*/ 5278855 h 8173795"/>
                <a:gd name="connsiteX2547" fmla="*/ 1963803 w 8176660"/>
                <a:gd name="connsiteY2547" fmla="*/ 5278855 h 8173795"/>
                <a:gd name="connsiteX2548" fmla="*/ 1964902 w 8176660"/>
                <a:gd name="connsiteY2548" fmla="*/ 5275558 h 8173795"/>
                <a:gd name="connsiteX2549" fmla="*/ 2149911 w 8176660"/>
                <a:gd name="connsiteY2549" fmla="*/ 5271162 h 8173795"/>
                <a:gd name="connsiteX2550" fmla="*/ 2323197 w 8176660"/>
                <a:gd name="connsiteY2550" fmla="*/ 5266765 h 8173795"/>
                <a:gd name="connsiteX2551" fmla="*/ 2162367 w 8176660"/>
                <a:gd name="connsiteY2551" fmla="*/ 5301569 h 8173795"/>
                <a:gd name="connsiteX2552" fmla="*/ 1983952 w 8176660"/>
                <a:gd name="connsiteY2552" fmla="*/ 5340403 h 8173795"/>
                <a:gd name="connsiteX2553" fmla="*/ 1981754 w 8176660"/>
                <a:gd name="connsiteY2553" fmla="*/ 5340403 h 8173795"/>
                <a:gd name="connsiteX2554" fmla="*/ 1981754 w 8176660"/>
                <a:gd name="connsiteY2554" fmla="*/ 5341136 h 8173795"/>
                <a:gd name="connsiteX2555" fmla="*/ 1853896 w 8176660"/>
                <a:gd name="connsiteY2555" fmla="*/ 5426863 h 8173795"/>
                <a:gd name="connsiteX2556" fmla="*/ 1739593 w 8176660"/>
                <a:gd name="connsiteY2556" fmla="*/ 5503798 h 8173795"/>
                <a:gd name="connsiteX2557" fmla="*/ 1843638 w 8176660"/>
                <a:gd name="connsiteY2557" fmla="*/ 5395723 h 8173795"/>
                <a:gd name="connsiteX2558" fmla="*/ 1954644 w 8176660"/>
                <a:gd name="connsiteY2558" fmla="*/ 5280321 h 8173795"/>
                <a:gd name="connsiteX2559" fmla="*/ 1750950 w 8176660"/>
                <a:gd name="connsiteY2559" fmla="*/ 5854766 h 8173795"/>
                <a:gd name="connsiteX2560" fmla="*/ 1746187 w 8176660"/>
                <a:gd name="connsiteY2560" fmla="*/ 5853301 h 8173795"/>
                <a:gd name="connsiteX2561" fmla="*/ 1737761 w 8176660"/>
                <a:gd name="connsiteY2561" fmla="*/ 5688441 h 8173795"/>
                <a:gd name="connsiteX2562" fmla="*/ 1728969 w 8176660"/>
                <a:gd name="connsiteY2562" fmla="*/ 5524680 h 8173795"/>
                <a:gd name="connsiteX2563" fmla="*/ 1732632 w 8176660"/>
                <a:gd name="connsiteY2563" fmla="*/ 5523214 h 8173795"/>
                <a:gd name="connsiteX2564" fmla="*/ 1847668 w 8176660"/>
                <a:gd name="connsiteY2564" fmla="*/ 5637151 h 8173795"/>
                <a:gd name="connsiteX2565" fmla="*/ 1960872 w 8176660"/>
                <a:gd name="connsiteY2565" fmla="*/ 5748523 h 8173795"/>
                <a:gd name="connsiteX2566" fmla="*/ 1959040 w 8176660"/>
                <a:gd name="connsiteY2566" fmla="*/ 5760246 h 8173795"/>
                <a:gd name="connsiteX2567" fmla="*/ 1857559 w 8176660"/>
                <a:gd name="connsiteY2567" fmla="*/ 5807506 h 8173795"/>
                <a:gd name="connsiteX2568" fmla="*/ 1752415 w 8176660"/>
                <a:gd name="connsiteY2568" fmla="*/ 5856964 h 8173795"/>
                <a:gd name="connsiteX2569" fmla="*/ 1750950 w 8176660"/>
                <a:gd name="connsiteY2569" fmla="*/ 5854766 h 8173795"/>
                <a:gd name="connsiteX2570" fmla="*/ 1750950 w 8176660"/>
                <a:gd name="connsiteY2570" fmla="*/ 5854766 h 8173795"/>
                <a:gd name="connsiteX2571" fmla="*/ 2464244 w 8176660"/>
                <a:gd name="connsiteY2571" fmla="*/ 5403416 h 8173795"/>
                <a:gd name="connsiteX2572" fmla="*/ 2449223 w 8176660"/>
                <a:gd name="connsiteY2572" fmla="*/ 5386198 h 8173795"/>
                <a:gd name="connsiteX2573" fmla="*/ 2473769 w 8176660"/>
                <a:gd name="connsiteY2573" fmla="*/ 5333442 h 8173795"/>
                <a:gd name="connsiteX2574" fmla="*/ 2521029 w 8176660"/>
                <a:gd name="connsiteY2574" fmla="*/ 5229764 h 8173795"/>
                <a:gd name="connsiteX2575" fmla="*/ 2502345 w 8176660"/>
                <a:gd name="connsiteY2575" fmla="*/ 5420268 h 8173795"/>
                <a:gd name="connsiteX2576" fmla="*/ 2499781 w 8176660"/>
                <a:gd name="connsiteY2576" fmla="*/ 5445547 h 8173795"/>
                <a:gd name="connsiteX2577" fmla="*/ 2464244 w 8176660"/>
                <a:gd name="connsiteY2577" fmla="*/ 5403416 h 8173795"/>
                <a:gd name="connsiteX2578" fmla="*/ 2461313 w 8176660"/>
                <a:gd name="connsiteY2578" fmla="*/ 5405980 h 8173795"/>
                <a:gd name="connsiteX2579" fmla="*/ 2499414 w 8176660"/>
                <a:gd name="connsiteY2579" fmla="*/ 5449943 h 8173795"/>
                <a:gd name="connsiteX2580" fmla="*/ 2495751 w 8176660"/>
                <a:gd name="connsiteY2580" fmla="*/ 5489143 h 8173795"/>
                <a:gd name="connsiteX2581" fmla="*/ 2427608 w 8176660"/>
                <a:gd name="connsiteY2581" fmla="*/ 5448111 h 8173795"/>
                <a:gd name="connsiteX2582" fmla="*/ 2425777 w 8176660"/>
                <a:gd name="connsiteY2582" fmla="*/ 5438952 h 8173795"/>
                <a:gd name="connsiteX2583" fmla="*/ 2425044 w 8176660"/>
                <a:gd name="connsiteY2583" fmla="*/ 5438586 h 8173795"/>
                <a:gd name="connsiteX2584" fmla="*/ 2447392 w 8176660"/>
                <a:gd name="connsiteY2584" fmla="*/ 5389861 h 8173795"/>
                <a:gd name="connsiteX2585" fmla="*/ 2461313 w 8176660"/>
                <a:gd name="connsiteY2585" fmla="*/ 5405980 h 8173795"/>
                <a:gd name="connsiteX2586" fmla="*/ 2495018 w 8176660"/>
                <a:gd name="connsiteY2586" fmla="*/ 5493540 h 8173795"/>
                <a:gd name="connsiteX2587" fmla="*/ 2484027 w 8176660"/>
                <a:gd name="connsiteY2587" fmla="*/ 5610407 h 8173795"/>
                <a:gd name="connsiteX2588" fmla="*/ 2482928 w 8176660"/>
                <a:gd name="connsiteY2588" fmla="*/ 5610773 h 8173795"/>
                <a:gd name="connsiteX2589" fmla="*/ 2453986 w 8176660"/>
                <a:gd name="connsiteY2589" fmla="*/ 5532373 h 8173795"/>
                <a:gd name="connsiteX2590" fmla="*/ 2423945 w 8176660"/>
                <a:gd name="connsiteY2590" fmla="*/ 5452508 h 8173795"/>
                <a:gd name="connsiteX2591" fmla="*/ 2425777 w 8176660"/>
                <a:gd name="connsiteY2591" fmla="*/ 5451775 h 8173795"/>
                <a:gd name="connsiteX2592" fmla="*/ 2495018 w 8176660"/>
                <a:gd name="connsiteY2592" fmla="*/ 5493540 h 8173795"/>
                <a:gd name="connsiteX2593" fmla="*/ 2359466 w 8176660"/>
                <a:gd name="connsiteY2593" fmla="*/ 5763544 h 8173795"/>
                <a:gd name="connsiteX2594" fmla="*/ 2363130 w 8176660"/>
                <a:gd name="connsiteY2594" fmla="*/ 5770504 h 8173795"/>
                <a:gd name="connsiteX2595" fmla="*/ 2340416 w 8176660"/>
                <a:gd name="connsiteY2595" fmla="*/ 5802744 h 8173795"/>
                <a:gd name="connsiteX2596" fmla="*/ 2168962 w 8176660"/>
                <a:gd name="connsiteY2596" fmla="*/ 5780030 h 8173795"/>
                <a:gd name="connsiteX2597" fmla="*/ 2001171 w 8176660"/>
                <a:gd name="connsiteY2597" fmla="*/ 5758048 h 8173795"/>
                <a:gd name="connsiteX2598" fmla="*/ 2171160 w 8176660"/>
                <a:gd name="connsiteY2598" fmla="*/ 5760979 h 8173795"/>
                <a:gd name="connsiteX2599" fmla="*/ 2359466 w 8176660"/>
                <a:gd name="connsiteY2599" fmla="*/ 5763544 h 8173795"/>
                <a:gd name="connsiteX2600" fmla="*/ 2420281 w 8176660"/>
                <a:gd name="connsiteY2600" fmla="*/ 5454706 h 8173795"/>
                <a:gd name="connsiteX2601" fmla="*/ 2420281 w 8176660"/>
                <a:gd name="connsiteY2601" fmla="*/ 5453973 h 8173795"/>
                <a:gd name="connsiteX2602" fmla="*/ 2421014 w 8176660"/>
                <a:gd name="connsiteY2602" fmla="*/ 5453607 h 8173795"/>
                <a:gd name="connsiteX2603" fmla="*/ 2432005 w 8176660"/>
                <a:gd name="connsiteY2603" fmla="*/ 5484014 h 8173795"/>
                <a:gd name="connsiteX2604" fmla="*/ 2420281 w 8176660"/>
                <a:gd name="connsiteY2604" fmla="*/ 5454706 h 8173795"/>
                <a:gd name="connsiteX2605" fmla="*/ 2376685 w 8176660"/>
                <a:gd name="connsiteY2605" fmla="*/ 5751820 h 8173795"/>
                <a:gd name="connsiteX2606" fmla="*/ 2395369 w 8176660"/>
                <a:gd name="connsiteY2606" fmla="*/ 5626893 h 8173795"/>
                <a:gd name="connsiteX2607" fmla="*/ 2419182 w 8176660"/>
                <a:gd name="connsiteY2607" fmla="*/ 5462399 h 8173795"/>
                <a:gd name="connsiteX2608" fmla="*/ 2479631 w 8176660"/>
                <a:gd name="connsiteY2608" fmla="*/ 5612239 h 8173795"/>
                <a:gd name="connsiteX2609" fmla="*/ 2476700 w 8176660"/>
                <a:gd name="connsiteY2609" fmla="*/ 5613704 h 8173795"/>
                <a:gd name="connsiteX2610" fmla="*/ 2474136 w 8176660"/>
                <a:gd name="connsiteY2610" fmla="*/ 5621031 h 8173795"/>
                <a:gd name="connsiteX2611" fmla="*/ 2477066 w 8176660"/>
                <a:gd name="connsiteY2611" fmla="*/ 5626527 h 8173795"/>
                <a:gd name="connsiteX2612" fmla="*/ 2426143 w 8176660"/>
                <a:gd name="connsiteY2612" fmla="*/ 5689540 h 8173795"/>
                <a:gd name="connsiteX2613" fmla="*/ 2376685 w 8176660"/>
                <a:gd name="connsiteY2613" fmla="*/ 5751820 h 8173795"/>
                <a:gd name="connsiteX2614" fmla="*/ 2376685 w 8176660"/>
                <a:gd name="connsiteY2614" fmla="*/ 5751820 h 8173795"/>
                <a:gd name="connsiteX2615" fmla="*/ 2376685 w 8176660"/>
                <a:gd name="connsiteY2615" fmla="*/ 5751820 h 8173795"/>
                <a:gd name="connsiteX2616" fmla="*/ 2366427 w 8176660"/>
                <a:gd name="connsiteY2616" fmla="*/ 5772336 h 8173795"/>
                <a:gd name="connsiteX2617" fmla="*/ 2368625 w 8176660"/>
                <a:gd name="connsiteY2617" fmla="*/ 5773069 h 8173795"/>
                <a:gd name="connsiteX2618" fmla="*/ 2367160 w 8176660"/>
                <a:gd name="connsiteY2618" fmla="*/ 5784792 h 8173795"/>
                <a:gd name="connsiteX2619" fmla="*/ 2365695 w 8176660"/>
                <a:gd name="connsiteY2619" fmla="*/ 5799446 h 8173795"/>
                <a:gd name="connsiteX2620" fmla="*/ 2359833 w 8176660"/>
                <a:gd name="connsiteY2620" fmla="*/ 5802377 h 8173795"/>
                <a:gd name="connsiteX2621" fmla="*/ 2358734 w 8176660"/>
                <a:gd name="connsiteY2621" fmla="*/ 5805308 h 8173795"/>
                <a:gd name="connsiteX2622" fmla="*/ 2344446 w 8176660"/>
                <a:gd name="connsiteY2622" fmla="*/ 5803476 h 8173795"/>
                <a:gd name="connsiteX2623" fmla="*/ 2366427 w 8176660"/>
                <a:gd name="connsiteY2623" fmla="*/ 5772336 h 8173795"/>
                <a:gd name="connsiteX2624" fmla="*/ 2574517 w 8176660"/>
                <a:gd name="connsiteY2624" fmla="*/ 5549958 h 8173795"/>
                <a:gd name="connsiteX2625" fmla="*/ 2533119 w 8176660"/>
                <a:gd name="connsiteY2625" fmla="*/ 5581465 h 8173795"/>
                <a:gd name="connsiteX2626" fmla="*/ 2491721 w 8176660"/>
                <a:gd name="connsiteY2626" fmla="*/ 5613338 h 8173795"/>
                <a:gd name="connsiteX2627" fmla="*/ 2491721 w 8176660"/>
                <a:gd name="connsiteY2627" fmla="*/ 5612971 h 8173795"/>
                <a:gd name="connsiteX2628" fmla="*/ 2487691 w 8176660"/>
                <a:gd name="connsiteY2628" fmla="*/ 5611872 h 8173795"/>
                <a:gd name="connsiteX2629" fmla="*/ 2499048 w 8176660"/>
                <a:gd name="connsiteY2629" fmla="*/ 5496104 h 8173795"/>
                <a:gd name="connsiteX2630" fmla="*/ 2501246 w 8176660"/>
                <a:gd name="connsiteY2630" fmla="*/ 5497203 h 8173795"/>
                <a:gd name="connsiteX2631" fmla="*/ 2574517 w 8176660"/>
                <a:gd name="connsiteY2631" fmla="*/ 5541532 h 8173795"/>
                <a:gd name="connsiteX2632" fmla="*/ 2574517 w 8176660"/>
                <a:gd name="connsiteY2632" fmla="*/ 5549958 h 8173795"/>
                <a:gd name="connsiteX2633" fmla="*/ 2414053 w 8176660"/>
                <a:gd name="connsiteY2633" fmla="*/ 5439685 h 8173795"/>
                <a:gd name="connsiteX2634" fmla="*/ 2398666 w 8176660"/>
                <a:gd name="connsiteY2634" fmla="*/ 5401951 h 8173795"/>
                <a:gd name="connsiteX2635" fmla="*/ 2414786 w 8176660"/>
                <a:gd name="connsiteY2635" fmla="*/ 5438952 h 8173795"/>
                <a:gd name="connsiteX2636" fmla="*/ 2414053 w 8176660"/>
                <a:gd name="connsiteY2636" fmla="*/ 5439685 h 8173795"/>
                <a:gd name="connsiteX2637" fmla="*/ 2414053 w 8176660"/>
                <a:gd name="connsiteY2637" fmla="*/ 5439685 h 8173795"/>
                <a:gd name="connsiteX2638" fmla="*/ 2386210 w 8176660"/>
                <a:gd name="connsiteY2638" fmla="*/ 5780396 h 8173795"/>
                <a:gd name="connsiteX2639" fmla="*/ 2386577 w 8176660"/>
                <a:gd name="connsiteY2639" fmla="*/ 5780762 h 8173795"/>
                <a:gd name="connsiteX2640" fmla="*/ 2383280 w 8176660"/>
                <a:gd name="connsiteY2640" fmla="*/ 5784792 h 8173795"/>
                <a:gd name="connsiteX2641" fmla="*/ 2386210 w 8176660"/>
                <a:gd name="connsiteY2641" fmla="*/ 5780396 h 8173795"/>
                <a:gd name="connsiteX2642" fmla="*/ 2369358 w 8176660"/>
                <a:gd name="connsiteY2642" fmla="*/ 5800179 h 8173795"/>
                <a:gd name="connsiteX2643" fmla="*/ 2373388 w 8176660"/>
                <a:gd name="connsiteY2643" fmla="*/ 5773801 h 8173795"/>
                <a:gd name="connsiteX2644" fmla="*/ 2378150 w 8176660"/>
                <a:gd name="connsiteY2644" fmla="*/ 5771603 h 8173795"/>
                <a:gd name="connsiteX2645" fmla="*/ 2383280 w 8176660"/>
                <a:gd name="connsiteY2645" fmla="*/ 5777099 h 8173795"/>
                <a:gd name="connsiteX2646" fmla="*/ 2369358 w 8176660"/>
                <a:gd name="connsiteY2646" fmla="*/ 5800179 h 8173795"/>
                <a:gd name="connsiteX2647" fmla="*/ 2381081 w 8176660"/>
                <a:gd name="connsiteY2647" fmla="*/ 5769772 h 8173795"/>
                <a:gd name="connsiteX2648" fmla="*/ 2383646 w 8176660"/>
                <a:gd name="connsiteY2648" fmla="*/ 5761345 h 8173795"/>
                <a:gd name="connsiteX2649" fmla="*/ 2380715 w 8176660"/>
                <a:gd name="connsiteY2649" fmla="*/ 5755484 h 8173795"/>
                <a:gd name="connsiteX2650" fmla="*/ 2427608 w 8176660"/>
                <a:gd name="connsiteY2650" fmla="*/ 5708224 h 8173795"/>
                <a:gd name="connsiteX2651" fmla="*/ 2424311 w 8176660"/>
                <a:gd name="connsiteY2651" fmla="*/ 5713353 h 8173795"/>
                <a:gd name="connsiteX2652" fmla="*/ 2385844 w 8176660"/>
                <a:gd name="connsiteY2652" fmla="*/ 5774534 h 8173795"/>
                <a:gd name="connsiteX2653" fmla="*/ 2381081 w 8176660"/>
                <a:gd name="connsiteY2653" fmla="*/ 5769772 h 8173795"/>
                <a:gd name="connsiteX2654" fmla="*/ 2397934 w 8176660"/>
                <a:gd name="connsiteY2654" fmla="*/ 5732770 h 8173795"/>
                <a:gd name="connsiteX2655" fmla="*/ 2429807 w 8176660"/>
                <a:gd name="connsiteY2655" fmla="*/ 5692837 h 8173795"/>
                <a:gd name="connsiteX2656" fmla="*/ 2466076 w 8176660"/>
                <a:gd name="connsiteY2656" fmla="*/ 5647043 h 8173795"/>
                <a:gd name="connsiteX2657" fmla="*/ 2437867 w 8176660"/>
                <a:gd name="connsiteY2657" fmla="*/ 5691371 h 8173795"/>
                <a:gd name="connsiteX2658" fmla="*/ 2397934 w 8176660"/>
                <a:gd name="connsiteY2658" fmla="*/ 5732770 h 8173795"/>
                <a:gd name="connsiteX2659" fmla="*/ 2481096 w 8176660"/>
                <a:gd name="connsiteY2659" fmla="*/ 5629824 h 8173795"/>
                <a:gd name="connsiteX2660" fmla="*/ 2484027 w 8176660"/>
                <a:gd name="connsiteY2660" fmla="*/ 5630923 h 8173795"/>
                <a:gd name="connsiteX2661" fmla="*/ 2485493 w 8176660"/>
                <a:gd name="connsiteY2661" fmla="*/ 5642646 h 8173795"/>
                <a:gd name="connsiteX2662" fmla="*/ 2475967 w 8176660"/>
                <a:gd name="connsiteY2662" fmla="*/ 5652538 h 8173795"/>
                <a:gd name="connsiteX2663" fmla="*/ 2450323 w 8176660"/>
                <a:gd name="connsiteY2663" fmla="*/ 5678549 h 8173795"/>
                <a:gd name="connsiteX2664" fmla="*/ 2481096 w 8176660"/>
                <a:gd name="connsiteY2664" fmla="*/ 5629824 h 8173795"/>
                <a:gd name="connsiteX2665" fmla="*/ 2336386 w 8176660"/>
                <a:gd name="connsiteY2665" fmla="*/ 5270796 h 8173795"/>
                <a:gd name="connsiteX2666" fmla="*/ 2341515 w 8176660"/>
                <a:gd name="connsiteY2666" fmla="*/ 5272627 h 8173795"/>
                <a:gd name="connsiteX2667" fmla="*/ 2342614 w 8176660"/>
                <a:gd name="connsiteY2667" fmla="*/ 5272261 h 8173795"/>
                <a:gd name="connsiteX2668" fmla="*/ 2411122 w 8176660"/>
                <a:gd name="connsiteY2668" fmla="*/ 5443715 h 8173795"/>
                <a:gd name="connsiteX2669" fmla="*/ 2411489 w 8176660"/>
                <a:gd name="connsiteY2669" fmla="*/ 5444815 h 8173795"/>
                <a:gd name="connsiteX2670" fmla="*/ 2414053 w 8176660"/>
                <a:gd name="connsiteY2670" fmla="*/ 5452874 h 8173795"/>
                <a:gd name="connsiteX2671" fmla="*/ 2415152 w 8176660"/>
                <a:gd name="connsiteY2671" fmla="*/ 5453240 h 8173795"/>
                <a:gd name="connsiteX2672" fmla="*/ 2416618 w 8176660"/>
                <a:gd name="connsiteY2672" fmla="*/ 5456538 h 8173795"/>
                <a:gd name="connsiteX2673" fmla="*/ 2393904 w 8176660"/>
                <a:gd name="connsiteY2673" fmla="*/ 5604179 h 8173795"/>
                <a:gd name="connsiteX2674" fmla="*/ 2371556 w 8176660"/>
                <a:gd name="connsiteY2674" fmla="*/ 5751088 h 8173795"/>
                <a:gd name="connsiteX2675" fmla="*/ 2362397 w 8176660"/>
                <a:gd name="connsiteY2675" fmla="*/ 5754751 h 8173795"/>
                <a:gd name="connsiteX2676" fmla="*/ 2360565 w 8176660"/>
                <a:gd name="connsiteY2676" fmla="*/ 5760613 h 8173795"/>
                <a:gd name="connsiteX2677" fmla="*/ 2171526 w 8176660"/>
                <a:gd name="connsiteY2677" fmla="*/ 5757315 h 8173795"/>
                <a:gd name="connsiteX2678" fmla="*/ 1984318 w 8176660"/>
                <a:gd name="connsiteY2678" fmla="*/ 5754751 h 8173795"/>
                <a:gd name="connsiteX2679" fmla="*/ 1973328 w 8176660"/>
                <a:gd name="connsiteY2679" fmla="*/ 5743760 h 8173795"/>
                <a:gd name="connsiteX2680" fmla="*/ 1979556 w 8176660"/>
                <a:gd name="connsiteY2680" fmla="*/ 5549226 h 8173795"/>
                <a:gd name="connsiteX2681" fmla="*/ 1985418 w 8176660"/>
                <a:gd name="connsiteY2681" fmla="*/ 5344067 h 8173795"/>
                <a:gd name="connsiteX2682" fmla="*/ 1985784 w 8176660"/>
                <a:gd name="connsiteY2682" fmla="*/ 5344067 h 8173795"/>
                <a:gd name="connsiteX2683" fmla="*/ 1985784 w 8176660"/>
                <a:gd name="connsiteY2683" fmla="*/ 5343700 h 8173795"/>
                <a:gd name="connsiteX2684" fmla="*/ 2163466 w 8176660"/>
                <a:gd name="connsiteY2684" fmla="*/ 5305599 h 8173795"/>
                <a:gd name="connsiteX2685" fmla="*/ 2335653 w 8176660"/>
                <a:gd name="connsiteY2685" fmla="*/ 5267865 h 8173795"/>
                <a:gd name="connsiteX2686" fmla="*/ 2336386 w 8176660"/>
                <a:gd name="connsiteY2686" fmla="*/ 5270796 h 8173795"/>
                <a:gd name="connsiteX2687" fmla="*/ 2336386 w 8176660"/>
                <a:gd name="connsiteY2687" fmla="*/ 5270796 h 8173795"/>
                <a:gd name="connsiteX2688" fmla="*/ 1975159 w 8176660"/>
                <a:gd name="connsiteY2688" fmla="*/ 5549226 h 8173795"/>
                <a:gd name="connsiteX2689" fmla="*/ 1969664 w 8176660"/>
                <a:gd name="connsiteY2689" fmla="*/ 5743394 h 8173795"/>
                <a:gd name="connsiteX2690" fmla="*/ 1963070 w 8176660"/>
                <a:gd name="connsiteY2690" fmla="*/ 5745958 h 8173795"/>
                <a:gd name="connsiteX2691" fmla="*/ 1850232 w 8176660"/>
                <a:gd name="connsiteY2691" fmla="*/ 5634220 h 8173795"/>
                <a:gd name="connsiteX2692" fmla="*/ 1734830 w 8176660"/>
                <a:gd name="connsiteY2692" fmla="*/ 5520650 h 8173795"/>
                <a:gd name="connsiteX2693" fmla="*/ 1737029 w 8176660"/>
                <a:gd name="connsiteY2693" fmla="*/ 5514055 h 8173795"/>
                <a:gd name="connsiteX2694" fmla="*/ 1735563 w 8176660"/>
                <a:gd name="connsiteY2694" fmla="*/ 5511125 h 8173795"/>
                <a:gd name="connsiteX2695" fmla="*/ 1856460 w 8176660"/>
                <a:gd name="connsiteY2695" fmla="*/ 5430160 h 8173795"/>
                <a:gd name="connsiteX2696" fmla="*/ 1981754 w 8176660"/>
                <a:gd name="connsiteY2696" fmla="*/ 5345532 h 8173795"/>
                <a:gd name="connsiteX2697" fmla="*/ 1975159 w 8176660"/>
                <a:gd name="connsiteY2697" fmla="*/ 5549226 h 8173795"/>
                <a:gd name="connsiteX2698" fmla="*/ 1981021 w 8176660"/>
                <a:gd name="connsiteY2698" fmla="*/ 5764643 h 8173795"/>
                <a:gd name="connsiteX2699" fmla="*/ 1983586 w 8176660"/>
                <a:gd name="connsiteY2699" fmla="*/ 5759513 h 8173795"/>
                <a:gd name="connsiteX2700" fmla="*/ 2168595 w 8176660"/>
                <a:gd name="connsiteY2700" fmla="*/ 5784426 h 8173795"/>
                <a:gd name="connsiteX2701" fmla="*/ 2338218 w 8176660"/>
                <a:gd name="connsiteY2701" fmla="*/ 5806773 h 8173795"/>
                <a:gd name="connsiteX2702" fmla="*/ 2253956 w 8176660"/>
                <a:gd name="connsiteY2702" fmla="*/ 5926205 h 8173795"/>
                <a:gd name="connsiteX2703" fmla="*/ 2140752 w 8176660"/>
                <a:gd name="connsiteY2703" fmla="*/ 6087402 h 8173795"/>
                <a:gd name="connsiteX2704" fmla="*/ 2139287 w 8176660"/>
                <a:gd name="connsiteY2704" fmla="*/ 6087035 h 8173795"/>
                <a:gd name="connsiteX2705" fmla="*/ 2057223 w 8176660"/>
                <a:gd name="connsiteY2705" fmla="*/ 5923275 h 8173795"/>
                <a:gd name="connsiteX2706" fmla="*/ 1978457 w 8176660"/>
                <a:gd name="connsiteY2706" fmla="*/ 5767207 h 8173795"/>
                <a:gd name="connsiteX2707" fmla="*/ 1981021 w 8176660"/>
                <a:gd name="connsiteY2707" fmla="*/ 5764643 h 8173795"/>
                <a:gd name="connsiteX2708" fmla="*/ 1981021 w 8176660"/>
                <a:gd name="connsiteY2708" fmla="*/ 5764643 h 8173795"/>
                <a:gd name="connsiteX2709" fmla="*/ 2174823 w 8176660"/>
                <a:gd name="connsiteY2709" fmla="*/ 6044538 h 8173795"/>
                <a:gd name="connsiteX2710" fmla="*/ 2257253 w 8176660"/>
                <a:gd name="connsiteY2710" fmla="*/ 5927671 h 8173795"/>
                <a:gd name="connsiteX2711" fmla="*/ 2342248 w 8176660"/>
                <a:gd name="connsiteY2711" fmla="*/ 5806773 h 8173795"/>
                <a:gd name="connsiteX2712" fmla="*/ 2357635 w 8176660"/>
                <a:gd name="connsiteY2712" fmla="*/ 5808971 h 8173795"/>
                <a:gd name="connsiteX2713" fmla="*/ 2359833 w 8176660"/>
                <a:gd name="connsiteY2713" fmla="*/ 5813734 h 8173795"/>
                <a:gd name="connsiteX2714" fmla="*/ 2251392 w 8176660"/>
                <a:gd name="connsiteY2714" fmla="*/ 5948553 h 8173795"/>
                <a:gd name="connsiteX2715" fmla="*/ 2174823 w 8176660"/>
                <a:gd name="connsiteY2715" fmla="*/ 6044538 h 8173795"/>
                <a:gd name="connsiteX2716" fmla="*/ 2487691 w 8176660"/>
                <a:gd name="connsiteY2716" fmla="*/ 5630190 h 8173795"/>
                <a:gd name="connsiteX2717" fmla="*/ 2492453 w 8176660"/>
                <a:gd name="connsiteY2717" fmla="*/ 5627259 h 8173795"/>
                <a:gd name="connsiteX2718" fmla="*/ 2495018 w 8176660"/>
                <a:gd name="connsiteY2718" fmla="*/ 5619566 h 8173795"/>
                <a:gd name="connsiteX2719" fmla="*/ 2493186 w 8176660"/>
                <a:gd name="connsiteY2719" fmla="*/ 5616269 h 8173795"/>
                <a:gd name="connsiteX2720" fmla="*/ 2535317 w 8176660"/>
                <a:gd name="connsiteY2720" fmla="*/ 5584396 h 8173795"/>
                <a:gd name="connsiteX2721" fmla="*/ 2564259 w 8176660"/>
                <a:gd name="connsiteY2721" fmla="*/ 5562415 h 8173795"/>
                <a:gd name="connsiteX2722" fmla="*/ 2488790 w 8176660"/>
                <a:gd name="connsiteY2722" fmla="*/ 5639349 h 8173795"/>
                <a:gd name="connsiteX2723" fmla="*/ 2487691 w 8176660"/>
                <a:gd name="connsiteY2723" fmla="*/ 5630190 h 8173795"/>
                <a:gd name="connsiteX2724" fmla="*/ 2503078 w 8176660"/>
                <a:gd name="connsiteY2724" fmla="*/ 5493540 h 8173795"/>
                <a:gd name="connsiteX2725" fmla="*/ 2499414 w 8176660"/>
                <a:gd name="connsiteY2725" fmla="*/ 5491341 h 8173795"/>
                <a:gd name="connsiteX2726" fmla="*/ 2503078 w 8176660"/>
                <a:gd name="connsiteY2726" fmla="*/ 5453973 h 8173795"/>
                <a:gd name="connsiteX2727" fmla="*/ 2575250 w 8176660"/>
                <a:gd name="connsiteY2727" fmla="*/ 5537502 h 8173795"/>
                <a:gd name="connsiteX2728" fmla="*/ 2503078 w 8176660"/>
                <a:gd name="connsiteY2728" fmla="*/ 5493540 h 8173795"/>
                <a:gd name="connsiteX2729" fmla="*/ 2503078 w 8176660"/>
                <a:gd name="connsiteY2729" fmla="*/ 5493540 h 8173795"/>
                <a:gd name="connsiteX2730" fmla="*/ 2421747 w 8176660"/>
                <a:gd name="connsiteY2730" fmla="*/ 5437854 h 8173795"/>
                <a:gd name="connsiteX2731" fmla="*/ 2418450 w 8176660"/>
                <a:gd name="connsiteY2731" fmla="*/ 5437487 h 8173795"/>
                <a:gd name="connsiteX2732" fmla="*/ 2382913 w 8176660"/>
                <a:gd name="connsiteY2732" fmla="*/ 5354324 h 8173795"/>
                <a:gd name="connsiteX2733" fmla="*/ 2348109 w 8176660"/>
                <a:gd name="connsiteY2733" fmla="*/ 5274459 h 8173795"/>
                <a:gd name="connsiteX2734" fmla="*/ 2444827 w 8176660"/>
                <a:gd name="connsiteY2734" fmla="*/ 5386930 h 8173795"/>
                <a:gd name="connsiteX2735" fmla="*/ 2421747 w 8176660"/>
                <a:gd name="connsiteY2735" fmla="*/ 5437854 h 8173795"/>
                <a:gd name="connsiteX2736" fmla="*/ 2141119 w 8176660"/>
                <a:gd name="connsiteY2736" fmla="*/ 6095828 h 8173795"/>
                <a:gd name="connsiteX2737" fmla="*/ 2142218 w 8176660"/>
                <a:gd name="connsiteY2737" fmla="*/ 6095462 h 8173795"/>
                <a:gd name="connsiteX2738" fmla="*/ 2155406 w 8176660"/>
                <a:gd name="connsiteY2738" fmla="*/ 6105353 h 8173795"/>
                <a:gd name="connsiteX2739" fmla="*/ 2137455 w 8176660"/>
                <a:gd name="connsiteY2739" fmla="*/ 6130998 h 8173795"/>
                <a:gd name="connsiteX2740" fmla="*/ 2139287 w 8176660"/>
                <a:gd name="connsiteY2740" fmla="*/ 6114878 h 8173795"/>
                <a:gd name="connsiteX2741" fmla="*/ 2141119 w 8176660"/>
                <a:gd name="connsiteY2741" fmla="*/ 6095828 h 8173795"/>
                <a:gd name="connsiteX2742" fmla="*/ 2144049 w 8176660"/>
                <a:gd name="connsiteY2742" fmla="*/ 6092531 h 8173795"/>
                <a:gd name="connsiteX2743" fmla="*/ 2144416 w 8176660"/>
                <a:gd name="connsiteY2743" fmla="*/ 6091065 h 8173795"/>
                <a:gd name="connsiteX2744" fmla="*/ 2143683 w 8176660"/>
                <a:gd name="connsiteY2744" fmla="*/ 6089233 h 8173795"/>
                <a:gd name="connsiteX2745" fmla="*/ 2254689 w 8176660"/>
                <a:gd name="connsiteY2745" fmla="*/ 5951118 h 8173795"/>
                <a:gd name="connsiteX2746" fmla="*/ 2331257 w 8176660"/>
                <a:gd name="connsiteY2746" fmla="*/ 5855133 h 8173795"/>
                <a:gd name="connsiteX2747" fmla="*/ 2248827 w 8176660"/>
                <a:gd name="connsiteY2747" fmla="*/ 5971633 h 8173795"/>
                <a:gd name="connsiteX2748" fmla="*/ 2157238 w 8176660"/>
                <a:gd name="connsiteY2748" fmla="*/ 6102056 h 8173795"/>
                <a:gd name="connsiteX2749" fmla="*/ 2144049 w 8176660"/>
                <a:gd name="connsiteY2749" fmla="*/ 6092531 h 8173795"/>
                <a:gd name="connsiteX2750" fmla="*/ 2373022 w 8176660"/>
                <a:gd name="connsiteY2750" fmla="*/ 5803110 h 8173795"/>
                <a:gd name="connsiteX2751" fmla="*/ 2389141 w 8176660"/>
                <a:gd name="connsiteY2751" fmla="*/ 5783693 h 8173795"/>
                <a:gd name="connsiteX2752" fmla="*/ 2445926 w 8176660"/>
                <a:gd name="connsiteY2752" fmla="*/ 5844142 h 8173795"/>
                <a:gd name="connsiteX2753" fmla="*/ 2508207 w 8176660"/>
                <a:gd name="connsiteY2753" fmla="*/ 5910086 h 8173795"/>
                <a:gd name="connsiteX2754" fmla="*/ 2445926 w 8176660"/>
                <a:gd name="connsiteY2754" fmla="*/ 5864291 h 8173795"/>
                <a:gd name="connsiteX2755" fmla="*/ 2373754 w 8176660"/>
                <a:gd name="connsiteY2755" fmla="*/ 5811902 h 8173795"/>
                <a:gd name="connsiteX2756" fmla="*/ 2375220 w 8176660"/>
                <a:gd name="connsiteY2756" fmla="*/ 5807873 h 8173795"/>
                <a:gd name="connsiteX2757" fmla="*/ 2373022 w 8176660"/>
                <a:gd name="connsiteY2757" fmla="*/ 5803110 h 8173795"/>
                <a:gd name="connsiteX2758" fmla="*/ 2373022 w 8176660"/>
                <a:gd name="connsiteY2758" fmla="*/ 5803110 h 8173795"/>
                <a:gd name="connsiteX2759" fmla="*/ 2448857 w 8176660"/>
                <a:gd name="connsiteY2759" fmla="*/ 5841577 h 8173795"/>
                <a:gd name="connsiteX2760" fmla="*/ 2391339 w 8176660"/>
                <a:gd name="connsiteY2760" fmla="*/ 5780762 h 8173795"/>
                <a:gd name="connsiteX2761" fmla="*/ 2476700 w 8176660"/>
                <a:gd name="connsiteY2761" fmla="*/ 5678183 h 8173795"/>
                <a:gd name="connsiteX2762" fmla="*/ 2488424 w 8176660"/>
                <a:gd name="connsiteY2762" fmla="*/ 5663895 h 8173795"/>
                <a:gd name="connsiteX2763" fmla="*/ 2501979 w 8176660"/>
                <a:gd name="connsiteY2763" fmla="*/ 5772336 h 8173795"/>
                <a:gd name="connsiteX2764" fmla="*/ 2521029 w 8176660"/>
                <a:gd name="connsiteY2764" fmla="*/ 5918146 h 8173795"/>
                <a:gd name="connsiteX2765" fmla="*/ 2448857 w 8176660"/>
                <a:gd name="connsiteY2765" fmla="*/ 5841577 h 8173795"/>
                <a:gd name="connsiteX2766" fmla="*/ 2448857 w 8176660"/>
                <a:gd name="connsiteY2766" fmla="*/ 5841577 h 8173795"/>
                <a:gd name="connsiteX2767" fmla="*/ 2473769 w 8176660"/>
                <a:gd name="connsiteY2767" fmla="*/ 5675618 h 8173795"/>
                <a:gd name="connsiteX2768" fmla="*/ 2389141 w 8176660"/>
                <a:gd name="connsiteY2768" fmla="*/ 5778564 h 8173795"/>
                <a:gd name="connsiteX2769" fmla="*/ 2388409 w 8176660"/>
                <a:gd name="connsiteY2769" fmla="*/ 5777831 h 8173795"/>
                <a:gd name="connsiteX2770" fmla="*/ 2427608 w 8176660"/>
                <a:gd name="connsiteY2770" fmla="*/ 5715918 h 8173795"/>
                <a:gd name="connsiteX2771" fmla="*/ 2440431 w 8176660"/>
                <a:gd name="connsiteY2771" fmla="*/ 5695035 h 8173795"/>
                <a:gd name="connsiteX2772" fmla="*/ 2479265 w 8176660"/>
                <a:gd name="connsiteY2772" fmla="*/ 5655469 h 8173795"/>
                <a:gd name="connsiteX2773" fmla="*/ 2486592 w 8176660"/>
                <a:gd name="connsiteY2773" fmla="*/ 5648142 h 8173795"/>
                <a:gd name="connsiteX2774" fmla="*/ 2488057 w 8176660"/>
                <a:gd name="connsiteY2774" fmla="*/ 5658766 h 8173795"/>
                <a:gd name="connsiteX2775" fmla="*/ 2473769 w 8176660"/>
                <a:gd name="connsiteY2775" fmla="*/ 5675618 h 8173795"/>
                <a:gd name="connsiteX2776" fmla="*/ 2489523 w 8176660"/>
                <a:gd name="connsiteY2776" fmla="*/ 5644478 h 8173795"/>
                <a:gd name="connsiteX2777" fmla="*/ 2555100 w 8176660"/>
                <a:gd name="connsiteY2777" fmla="*/ 5577069 h 8173795"/>
                <a:gd name="connsiteX2778" fmla="*/ 2490622 w 8176660"/>
                <a:gd name="connsiteY2778" fmla="*/ 5654736 h 8173795"/>
                <a:gd name="connsiteX2779" fmla="*/ 2489523 w 8176660"/>
                <a:gd name="connsiteY2779" fmla="*/ 5644478 h 8173795"/>
                <a:gd name="connsiteX2780" fmla="*/ 1959040 w 8176660"/>
                <a:gd name="connsiteY2780" fmla="*/ 5999476 h 8173795"/>
                <a:gd name="connsiteX2781" fmla="*/ 1955743 w 8176660"/>
                <a:gd name="connsiteY2781" fmla="*/ 5998377 h 8173795"/>
                <a:gd name="connsiteX2782" fmla="*/ 1964169 w 8176660"/>
                <a:gd name="connsiteY2782" fmla="*/ 5881144 h 8173795"/>
                <a:gd name="connsiteX2783" fmla="*/ 1971862 w 8176660"/>
                <a:gd name="connsiteY2783" fmla="*/ 5769039 h 8173795"/>
                <a:gd name="connsiteX2784" fmla="*/ 1975159 w 8176660"/>
                <a:gd name="connsiteY2784" fmla="*/ 5768306 h 8173795"/>
                <a:gd name="connsiteX2785" fmla="*/ 2053560 w 8176660"/>
                <a:gd name="connsiteY2785" fmla="*/ 5924740 h 8173795"/>
                <a:gd name="connsiteX2786" fmla="*/ 2135990 w 8176660"/>
                <a:gd name="connsiteY2786" fmla="*/ 6088135 h 8173795"/>
                <a:gd name="connsiteX2787" fmla="*/ 2047331 w 8176660"/>
                <a:gd name="connsiteY2787" fmla="*/ 6047102 h 8173795"/>
                <a:gd name="connsiteX2788" fmla="*/ 1961238 w 8176660"/>
                <a:gd name="connsiteY2788" fmla="*/ 6007903 h 8173795"/>
                <a:gd name="connsiteX2789" fmla="*/ 1961971 w 8176660"/>
                <a:gd name="connsiteY2789" fmla="*/ 6005338 h 8173795"/>
                <a:gd name="connsiteX2790" fmla="*/ 1959040 w 8176660"/>
                <a:gd name="connsiteY2790" fmla="*/ 5999476 h 8173795"/>
                <a:gd name="connsiteX2791" fmla="*/ 1959040 w 8176660"/>
                <a:gd name="connsiteY2791" fmla="*/ 5999476 h 8173795"/>
                <a:gd name="connsiteX2792" fmla="*/ 2578547 w 8176660"/>
                <a:gd name="connsiteY2792" fmla="*/ 5536403 h 8173795"/>
                <a:gd name="connsiteX2793" fmla="*/ 2503444 w 8176660"/>
                <a:gd name="connsiteY2793" fmla="*/ 5449211 h 8173795"/>
                <a:gd name="connsiteX2794" fmla="*/ 2506375 w 8176660"/>
                <a:gd name="connsiteY2794" fmla="*/ 5420268 h 8173795"/>
                <a:gd name="connsiteX2795" fmla="*/ 2524326 w 8176660"/>
                <a:gd name="connsiteY2795" fmla="*/ 5231962 h 8173795"/>
                <a:gd name="connsiteX2796" fmla="*/ 2551803 w 8176660"/>
                <a:gd name="connsiteY2796" fmla="*/ 5382534 h 8173795"/>
                <a:gd name="connsiteX2797" fmla="*/ 2580379 w 8176660"/>
                <a:gd name="connsiteY2797" fmla="*/ 5535304 h 8173795"/>
                <a:gd name="connsiteX2798" fmla="*/ 2578547 w 8176660"/>
                <a:gd name="connsiteY2798" fmla="*/ 5536403 h 8173795"/>
                <a:gd name="connsiteX2799" fmla="*/ 2578547 w 8176660"/>
                <a:gd name="connsiteY2799" fmla="*/ 5536403 h 8173795"/>
                <a:gd name="connsiteX2800" fmla="*/ 2045500 w 8176660"/>
                <a:gd name="connsiteY2800" fmla="*/ 6050400 h 8173795"/>
                <a:gd name="connsiteX2801" fmla="*/ 2134891 w 8176660"/>
                <a:gd name="connsiteY2801" fmla="*/ 6091065 h 8173795"/>
                <a:gd name="connsiteX2802" fmla="*/ 2136356 w 8176660"/>
                <a:gd name="connsiteY2802" fmla="*/ 6095095 h 8173795"/>
                <a:gd name="connsiteX2803" fmla="*/ 2137455 w 8176660"/>
                <a:gd name="connsiteY2803" fmla="*/ 6095462 h 8173795"/>
                <a:gd name="connsiteX2804" fmla="*/ 2135257 w 8176660"/>
                <a:gd name="connsiteY2804" fmla="*/ 6114146 h 8173795"/>
                <a:gd name="connsiteX2805" fmla="*/ 2133425 w 8176660"/>
                <a:gd name="connsiteY2805" fmla="*/ 6134295 h 8173795"/>
                <a:gd name="connsiteX2806" fmla="*/ 2045500 w 8176660"/>
                <a:gd name="connsiteY2806" fmla="*/ 6070183 h 8173795"/>
                <a:gd name="connsiteX2807" fmla="*/ 1969298 w 8176660"/>
                <a:gd name="connsiteY2807" fmla="*/ 6015230 h 8173795"/>
                <a:gd name="connsiteX2808" fmla="*/ 2045500 w 8176660"/>
                <a:gd name="connsiteY2808" fmla="*/ 6050400 h 8173795"/>
                <a:gd name="connsiteX2809" fmla="*/ 2158337 w 8176660"/>
                <a:gd name="connsiteY2809" fmla="*/ 6107185 h 8173795"/>
                <a:gd name="connsiteX2810" fmla="*/ 2229410 w 8176660"/>
                <a:gd name="connsiteY2810" fmla="*/ 6158841 h 8173795"/>
                <a:gd name="connsiteX2811" fmla="*/ 2305979 w 8176660"/>
                <a:gd name="connsiteY2811" fmla="*/ 6213794 h 8173795"/>
                <a:gd name="connsiteX2812" fmla="*/ 2229044 w 8176660"/>
                <a:gd name="connsiteY2812" fmla="*/ 6178258 h 8173795"/>
                <a:gd name="connsiteX2813" fmla="*/ 2137455 w 8176660"/>
                <a:gd name="connsiteY2813" fmla="*/ 6136493 h 8173795"/>
                <a:gd name="connsiteX2814" fmla="*/ 2158337 w 8176660"/>
                <a:gd name="connsiteY2814" fmla="*/ 6107185 h 8173795"/>
                <a:gd name="connsiteX2815" fmla="*/ 2320999 w 8176660"/>
                <a:gd name="connsiteY2815" fmla="*/ 6220755 h 8173795"/>
                <a:gd name="connsiteX2816" fmla="*/ 2231975 w 8176660"/>
                <a:gd name="connsiteY2816" fmla="*/ 6155910 h 8173795"/>
                <a:gd name="connsiteX2817" fmla="*/ 2160535 w 8176660"/>
                <a:gd name="connsiteY2817" fmla="*/ 6104254 h 8173795"/>
                <a:gd name="connsiteX2818" fmla="*/ 2252124 w 8176660"/>
                <a:gd name="connsiteY2818" fmla="*/ 5974198 h 8173795"/>
                <a:gd name="connsiteX2819" fmla="*/ 2363130 w 8176660"/>
                <a:gd name="connsiteY2819" fmla="*/ 5815932 h 8173795"/>
                <a:gd name="connsiteX2820" fmla="*/ 2371923 w 8176660"/>
                <a:gd name="connsiteY2820" fmla="*/ 5814833 h 8173795"/>
                <a:gd name="connsiteX2821" fmla="*/ 2371923 w 8176660"/>
                <a:gd name="connsiteY2821" fmla="*/ 5814833 h 8173795"/>
                <a:gd name="connsiteX2822" fmla="*/ 2443728 w 8176660"/>
                <a:gd name="connsiteY2822" fmla="*/ 5867588 h 8173795"/>
                <a:gd name="connsiteX2823" fmla="*/ 2521029 w 8176660"/>
                <a:gd name="connsiteY2823" fmla="*/ 5924007 h 8173795"/>
                <a:gd name="connsiteX2824" fmla="*/ 2420648 w 8176660"/>
                <a:gd name="connsiteY2824" fmla="*/ 6072381 h 8173795"/>
                <a:gd name="connsiteX2825" fmla="*/ 2320999 w 8176660"/>
                <a:gd name="connsiteY2825" fmla="*/ 6220755 h 8173795"/>
                <a:gd name="connsiteX2826" fmla="*/ 2523594 w 8176660"/>
                <a:gd name="connsiteY2826" fmla="*/ 5910818 h 8173795"/>
                <a:gd name="connsiteX2827" fmla="*/ 2506009 w 8176660"/>
                <a:gd name="connsiteY2827" fmla="*/ 5771603 h 8173795"/>
                <a:gd name="connsiteX2828" fmla="*/ 2491354 w 8176660"/>
                <a:gd name="connsiteY2828" fmla="*/ 5659865 h 8173795"/>
                <a:gd name="connsiteX2829" fmla="*/ 2578181 w 8176660"/>
                <a:gd name="connsiteY2829" fmla="*/ 5554354 h 8173795"/>
                <a:gd name="connsiteX2830" fmla="*/ 2580379 w 8176660"/>
                <a:gd name="connsiteY2830" fmla="*/ 5555087 h 8173795"/>
                <a:gd name="connsiteX2831" fmla="*/ 2551437 w 8176660"/>
                <a:gd name="connsiteY2831" fmla="*/ 5733869 h 8173795"/>
                <a:gd name="connsiteX2832" fmla="*/ 2523594 w 8176660"/>
                <a:gd name="connsiteY2832" fmla="*/ 5910818 h 8173795"/>
                <a:gd name="connsiteX2833" fmla="*/ 3219303 w 8176660"/>
                <a:gd name="connsiteY2833" fmla="*/ 5335640 h 8173795"/>
                <a:gd name="connsiteX2834" fmla="*/ 3219303 w 8176660"/>
                <a:gd name="connsiteY2834" fmla="*/ 5335640 h 8173795"/>
                <a:gd name="connsiteX2835" fmla="*/ 3218570 w 8176660"/>
                <a:gd name="connsiteY2835" fmla="*/ 5334175 h 8173795"/>
                <a:gd name="connsiteX2836" fmla="*/ 3218570 w 8176660"/>
                <a:gd name="connsiteY2836" fmla="*/ 5334175 h 8173795"/>
                <a:gd name="connsiteX2837" fmla="*/ 3218570 w 8176660"/>
                <a:gd name="connsiteY2837" fmla="*/ 5334175 h 8173795"/>
                <a:gd name="connsiteX2838" fmla="*/ 3044185 w 8176660"/>
                <a:gd name="connsiteY2838" fmla="*/ 5240754 h 8173795"/>
                <a:gd name="connsiteX2839" fmla="*/ 3041987 w 8176660"/>
                <a:gd name="connsiteY2839" fmla="*/ 5233427 h 8173795"/>
                <a:gd name="connsiteX2840" fmla="*/ 3040155 w 8176660"/>
                <a:gd name="connsiteY2840" fmla="*/ 5233061 h 8173795"/>
                <a:gd name="connsiteX2841" fmla="*/ 3059572 w 8176660"/>
                <a:gd name="connsiteY2841" fmla="*/ 5041457 h 8173795"/>
                <a:gd name="connsiteX2842" fmla="*/ 3064334 w 8176660"/>
                <a:gd name="connsiteY2842" fmla="*/ 5035229 h 8173795"/>
                <a:gd name="connsiteX2843" fmla="*/ 3062136 w 8176660"/>
                <a:gd name="connsiteY2843" fmla="*/ 5031565 h 8173795"/>
                <a:gd name="connsiteX2844" fmla="*/ 3053710 w 8176660"/>
                <a:gd name="connsiteY2844" fmla="*/ 5032665 h 8173795"/>
                <a:gd name="connsiteX2845" fmla="*/ 3053344 w 8176660"/>
                <a:gd name="connsiteY2845" fmla="*/ 5038526 h 8173795"/>
                <a:gd name="connsiteX2846" fmla="*/ 2988499 w 8176660"/>
                <a:gd name="connsiteY2846" fmla="*/ 5099341 h 8173795"/>
                <a:gd name="connsiteX2847" fmla="*/ 2923654 w 8176660"/>
                <a:gd name="connsiteY2847" fmla="*/ 5160156 h 8173795"/>
                <a:gd name="connsiteX2848" fmla="*/ 2916327 w 8176660"/>
                <a:gd name="connsiteY2848" fmla="*/ 5161622 h 8173795"/>
                <a:gd name="connsiteX2849" fmla="*/ 2917426 w 8176660"/>
                <a:gd name="connsiteY2849" fmla="*/ 5169681 h 8173795"/>
                <a:gd name="connsiteX2850" fmla="*/ 2920723 w 8176660"/>
                <a:gd name="connsiteY2850" fmla="*/ 5170780 h 8173795"/>
                <a:gd name="connsiteX2851" fmla="*/ 2923654 w 8176660"/>
                <a:gd name="connsiteY2851" fmla="*/ 5169315 h 8173795"/>
                <a:gd name="connsiteX2852" fmla="*/ 2992895 w 8176660"/>
                <a:gd name="connsiteY2852" fmla="*/ 5223902 h 8173795"/>
                <a:gd name="connsiteX2853" fmla="*/ 3034659 w 8176660"/>
                <a:gd name="connsiteY2853" fmla="*/ 5256508 h 8173795"/>
                <a:gd name="connsiteX2854" fmla="*/ 3021837 w 8176660"/>
                <a:gd name="connsiteY2854" fmla="*/ 5431625 h 8173795"/>
                <a:gd name="connsiteX2855" fmla="*/ 2817777 w 8176660"/>
                <a:gd name="connsiteY2855" fmla="*/ 5412575 h 8173795"/>
                <a:gd name="connsiteX2856" fmla="*/ 2809717 w 8176660"/>
                <a:gd name="connsiteY2856" fmla="*/ 5406713 h 8173795"/>
                <a:gd name="connsiteX2857" fmla="*/ 2804955 w 8176660"/>
                <a:gd name="connsiteY2857" fmla="*/ 5409644 h 8173795"/>
                <a:gd name="connsiteX2858" fmla="*/ 2803856 w 8176660"/>
                <a:gd name="connsiteY2858" fmla="*/ 5413674 h 8173795"/>
                <a:gd name="connsiteX2859" fmla="*/ 2720693 w 8176660"/>
                <a:gd name="connsiteY2859" fmla="*/ 5434556 h 8173795"/>
                <a:gd name="connsiteX2860" fmla="*/ 2632401 w 8176660"/>
                <a:gd name="connsiteY2860" fmla="*/ 5457270 h 8173795"/>
                <a:gd name="connsiteX2861" fmla="*/ 2629470 w 8176660"/>
                <a:gd name="connsiteY2861" fmla="*/ 5457637 h 8173795"/>
                <a:gd name="connsiteX2862" fmla="*/ 2629837 w 8176660"/>
                <a:gd name="connsiteY2862" fmla="*/ 5461300 h 8173795"/>
                <a:gd name="connsiteX2863" fmla="*/ 2629837 w 8176660"/>
                <a:gd name="connsiteY2863" fmla="*/ 5461300 h 8173795"/>
                <a:gd name="connsiteX2864" fmla="*/ 2630203 w 8176660"/>
                <a:gd name="connsiteY2864" fmla="*/ 5461300 h 8173795"/>
                <a:gd name="connsiteX2865" fmla="*/ 2645590 w 8176660"/>
                <a:gd name="connsiteY2865" fmla="*/ 5509659 h 8173795"/>
                <a:gd name="connsiteX2866" fmla="*/ 2660244 w 8176660"/>
                <a:gd name="connsiteY2866" fmla="*/ 5555087 h 8173795"/>
                <a:gd name="connsiteX2867" fmla="*/ 2659145 w 8176660"/>
                <a:gd name="connsiteY2867" fmla="*/ 5555820 h 8173795"/>
                <a:gd name="connsiteX2868" fmla="*/ 2660244 w 8176660"/>
                <a:gd name="connsiteY2868" fmla="*/ 5563147 h 8173795"/>
                <a:gd name="connsiteX2869" fmla="*/ 2663175 w 8176660"/>
                <a:gd name="connsiteY2869" fmla="*/ 5564246 h 8173795"/>
                <a:gd name="connsiteX2870" fmla="*/ 2665739 w 8176660"/>
                <a:gd name="connsiteY2870" fmla="*/ 5562781 h 8173795"/>
                <a:gd name="connsiteX2871" fmla="*/ 2691018 w 8176660"/>
                <a:gd name="connsiteY2871" fmla="*/ 5579267 h 8173795"/>
                <a:gd name="connsiteX2872" fmla="*/ 2715930 w 8176660"/>
                <a:gd name="connsiteY2872" fmla="*/ 5595386 h 8173795"/>
                <a:gd name="connsiteX2873" fmla="*/ 2717762 w 8176660"/>
                <a:gd name="connsiteY2873" fmla="*/ 5600882 h 8173795"/>
                <a:gd name="connsiteX2874" fmla="*/ 2721059 w 8176660"/>
                <a:gd name="connsiteY2874" fmla="*/ 5601981 h 8173795"/>
                <a:gd name="connsiteX2875" fmla="*/ 2726188 w 8176660"/>
                <a:gd name="connsiteY2875" fmla="*/ 5597218 h 8173795"/>
                <a:gd name="connsiteX2876" fmla="*/ 2726188 w 8176660"/>
                <a:gd name="connsiteY2876" fmla="*/ 5596485 h 8173795"/>
                <a:gd name="connsiteX2877" fmla="*/ 2932813 w 8176660"/>
                <a:gd name="connsiteY2877" fmla="*/ 5527977 h 8173795"/>
                <a:gd name="connsiteX2878" fmla="*/ 2934278 w 8176660"/>
                <a:gd name="connsiteY2878" fmla="*/ 5530175 h 8173795"/>
                <a:gd name="connsiteX2879" fmla="*/ 2937575 w 8176660"/>
                <a:gd name="connsiteY2879" fmla="*/ 5531274 h 8173795"/>
                <a:gd name="connsiteX2880" fmla="*/ 2948200 w 8176660"/>
                <a:gd name="connsiteY2880" fmla="*/ 5739731 h 8173795"/>
                <a:gd name="connsiteX2881" fmla="*/ 2943803 w 8176660"/>
                <a:gd name="connsiteY2881" fmla="*/ 5742295 h 8173795"/>
                <a:gd name="connsiteX2882" fmla="*/ 2944170 w 8176660"/>
                <a:gd name="connsiteY2882" fmla="*/ 5751454 h 8173795"/>
                <a:gd name="connsiteX2883" fmla="*/ 2886285 w 8176660"/>
                <a:gd name="connsiteY2883" fmla="*/ 5818130 h 8173795"/>
                <a:gd name="connsiteX2884" fmla="*/ 2827669 w 8176660"/>
                <a:gd name="connsiteY2884" fmla="*/ 5886273 h 8173795"/>
                <a:gd name="connsiteX2885" fmla="*/ 2819242 w 8176660"/>
                <a:gd name="connsiteY2885" fmla="*/ 5889203 h 8173795"/>
                <a:gd name="connsiteX2886" fmla="*/ 2821074 w 8176660"/>
                <a:gd name="connsiteY2886" fmla="*/ 5896897 h 8173795"/>
                <a:gd name="connsiteX2887" fmla="*/ 2824738 w 8176660"/>
                <a:gd name="connsiteY2887" fmla="*/ 5897996 h 8173795"/>
                <a:gd name="connsiteX2888" fmla="*/ 2827302 w 8176660"/>
                <a:gd name="connsiteY2888" fmla="*/ 5896530 h 8173795"/>
                <a:gd name="connsiteX2889" fmla="*/ 2880424 w 8176660"/>
                <a:gd name="connsiteY2889" fmla="*/ 5949286 h 8173795"/>
                <a:gd name="connsiteX2890" fmla="*/ 2933545 w 8176660"/>
                <a:gd name="connsiteY2890" fmla="*/ 6002041 h 8173795"/>
                <a:gd name="connsiteX2891" fmla="*/ 2932446 w 8176660"/>
                <a:gd name="connsiteY2891" fmla="*/ 6005705 h 8173795"/>
                <a:gd name="connsiteX2892" fmla="*/ 2934278 w 8176660"/>
                <a:gd name="connsiteY2892" fmla="*/ 6008635 h 8173795"/>
                <a:gd name="connsiteX2893" fmla="*/ 2901306 w 8176660"/>
                <a:gd name="connsiteY2893" fmla="*/ 6064321 h 8173795"/>
                <a:gd name="connsiteX2894" fmla="*/ 2865403 w 8176660"/>
                <a:gd name="connsiteY2894" fmla="*/ 6124404 h 8173795"/>
                <a:gd name="connsiteX2895" fmla="*/ 2864671 w 8176660"/>
                <a:gd name="connsiteY2895" fmla="*/ 6124404 h 8173795"/>
                <a:gd name="connsiteX2896" fmla="*/ 2865037 w 8176660"/>
                <a:gd name="connsiteY2896" fmla="*/ 6125869 h 8173795"/>
                <a:gd name="connsiteX2897" fmla="*/ 2865037 w 8176660"/>
                <a:gd name="connsiteY2897" fmla="*/ 6125869 h 8173795"/>
                <a:gd name="connsiteX2898" fmla="*/ 2865037 w 8176660"/>
                <a:gd name="connsiteY2898" fmla="*/ 6125869 h 8173795"/>
                <a:gd name="connsiteX2899" fmla="*/ 2865037 w 8176660"/>
                <a:gd name="connsiteY2899" fmla="*/ 6125869 h 8173795"/>
                <a:gd name="connsiteX2900" fmla="*/ 2865037 w 8176660"/>
                <a:gd name="connsiteY2900" fmla="*/ 6125869 h 8173795"/>
                <a:gd name="connsiteX2901" fmla="*/ 2865037 w 8176660"/>
                <a:gd name="connsiteY2901" fmla="*/ 6125869 h 8173795"/>
                <a:gd name="connsiteX2902" fmla="*/ 2865037 w 8176660"/>
                <a:gd name="connsiteY2902" fmla="*/ 6125869 h 8173795"/>
                <a:gd name="connsiteX2903" fmla="*/ 2865037 w 8176660"/>
                <a:gd name="connsiteY2903" fmla="*/ 6126602 h 8173795"/>
                <a:gd name="connsiteX2904" fmla="*/ 2866136 w 8176660"/>
                <a:gd name="connsiteY2904" fmla="*/ 6126602 h 8173795"/>
                <a:gd name="connsiteX2905" fmla="*/ 2866502 w 8176660"/>
                <a:gd name="connsiteY2905" fmla="*/ 6126602 h 8173795"/>
                <a:gd name="connsiteX2906" fmla="*/ 2866869 w 8176660"/>
                <a:gd name="connsiteY2906" fmla="*/ 6126602 h 8173795"/>
                <a:gd name="connsiteX2907" fmla="*/ 2902771 w 8176660"/>
                <a:gd name="connsiteY2907" fmla="*/ 6117077 h 8173795"/>
                <a:gd name="connsiteX2908" fmla="*/ 2872730 w 8176660"/>
                <a:gd name="connsiteY2908" fmla="*/ 6217091 h 8173795"/>
                <a:gd name="connsiteX2909" fmla="*/ 2866869 w 8176660"/>
                <a:gd name="connsiteY2909" fmla="*/ 6219290 h 8173795"/>
                <a:gd name="connsiteX2910" fmla="*/ 2868334 w 8176660"/>
                <a:gd name="connsiteY2910" fmla="*/ 6229181 h 8173795"/>
                <a:gd name="connsiteX2911" fmla="*/ 2868334 w 8176660"/>
                <a:gd name="connsiteY2911" fmla="*/ 6229181 h 8173795"/>
                <a:gd name="connsiteX2912" fmla="*/ 2877859 w 8176660"/>
                <a:gd name="connsiteY2912" fmla="*/ 6227716 h 8173795"/>
                <a:gd name="connsiteX2913" fmla="*/ 2877859 w 8176660"/>
                <a:gd name="connsiteY2913" fmla="*/ 6227716 h 8173795"/>
                <a:gd name="connsiteX2914" fmla="*/ 2878958 w 8176660"/>
                <a:gd name="connsiteY2914" fmla="*/ 6222587 h 8173795"/>
                <a:gd name="connsiteX2915" fmla="*/ 2877493 w 8176660"/>
                <a:gd name="connsiteY2915" fmla="*/ 6220389 h 8173795"/>
                <a:gd name="connsiteX2916" fmla="*/ 2939773 w 8176660"/>
                <a:gd name="connsiteY2916" fmla="*/ 6157009 h 8173795"/>
                <a:gd name="connsiteX2917" fmla="*/ 3006084 w 8176660"/>
                <a:gd name="connsiteY2917" fmla="*/ 6089600 h 8173795"/>
                <a:gd name="connsiteX2918" fmla="*/ 3007183 w 8176660"/>
                <a:gd name="connsiteY2918" fmla="*/ 6089600 h 8173795"/>
                <a:gd name="connsiteX2919" fmla="*/ 3006816 w 8176660"/>
                <a:gd name="connsiteY2919" fmla="*/ 6088135 h 8173795"/>
                <a:gd name="connsiteX2920" fmla="*/ 3017807 w 8176660"/>
                <a:gd name="connsiteY2920" fmla="*/ 5873084 h 8173795"/>
                <a:gd name="connsiteX2921" fmla="*/ 3021104 w 8176660"/>
                <a:gd name="connsiteY2921" fmla="*/ 5871252 h 8173795"/>
                <a:gd name="connsiteX2922" fmla="*/ 3020372 w 8176660"/>
                <a:gd name="connsiteY2922" fmla="*/ 5863925 h 8173795"/>
                <a:gd name="connsiteX2923" fmla="*/ 3054076 w 8176660"/>
                <a:gd name="connsiteY2923" fmla="*/ 5807873 h 8173795"/>
                <a:gd name="connsiteX2924" fmla="*/ 3087415 w 8176660"/>
                <a:gd name="connsiteY2924" fmla="*/ 5751820 h 8173795"/>
                <a:gd name="connsiteX2925" fmla="*/ 3088514 w 8176660"/>
                <a:gd name="connsiteY2925" fmla="*/ 5752186 h 8173795"/>
                <a:gd name="connsiteX2926" fmla="*/ 3092910 w 8176660"/>
                <a:gd name="connsiteY2926" fmla="*/ 5749988 h 8173795"/>
                <a:gd name="connsiteX2927" fmla="*/ 3094009 w 8176660"/>
                <a:gd name="connsiteY2927" fmla="*/ 5745592 h 8173795"/>
                <a:gd name="connsiteX2928" fmla="*/ 3092544 w 8176660"/>
                <a:gd name="connsiteY2928" fmla="*/ 5743027 h 8173795"/>
                <a:gd name="connsiteX2929" fmla="*/ 3123317 w 8176660"/>
                <a:gd name="connsiteY2929" fmla="*/ 5694302 h 8173795"/>
                <a:gd name="connsiteX2930" fmla="*/ 3156289 w 8176660"/>
                <a:gd name="connsiteY2930" fmla="*/ 5641181 h 8173795"/>
                <a:gd name="connsiteX2931" fmla="*/ 3156289 w 8176660"/>
                <a:gd name="connsiteY2931" fmla="*/ 5641181 h 8173795"/>
                <a:gd name="connsiteX2932" fmla="*/ 3156289 w 8176660"/>
                <a:gd name="connsiteY2932" fmla="*/ 5641181 h 8173795"/>
                <a:gd name="connsiteX2933" fmla="*/ 3156289 w 8176660"/>
                <a:gd name="connsiteY2933" fmla="*/ 5641181 h 8173795"/>
                <a:gd name="connsiteX2934" fmla="*/ 3156289 w 8176660"/>
                <a:gd name="connsiteY2934" fmla="*/ 5641181 h 8173795"/>
                <a:gd name="connsiteX2935" fmla="*/ 3176805 w 8176660"/>
                <a:gd name="connsiteY2935" fmla="*/ 5587693 h 8173795"/>
                <a:gd name="connsiteX2936" fmla="*/ 3196955 w 8176660"/>
                <a:gd name="connsiteY2936" fmla="*/ 5534205 h 8173795"/>
                <a:gd name="connsiteX2937" fmla="*/ 3196955 w 8176660"/>
                <a:gd name="connsiteY2937" fmla="*/ 5532740 h 8173795"/>
                <a:gd name="connsiteX2938" fmla="*/ 3196589 w 8176660"/>
                <a:gd name="connsiteY2938" fmla="*/ 5532740 h 8173795"/>
                <a:gd name="connsiteX2939" fmla="*/ 3196589 w 8176660"/>
                <a:gd name="connsiteY2939" fmla="*/ 5532740 h 8173795"/>
                <a:gd name="connsiteX2940" fmla="*/ 3196222 w 8176660"/>
                <a:gd name="connsiteY2940" fmla="*/ 5532740 h 8173795"/>
                <a:gd name="connsiteX2941" fmla="*/ 3196222 w 8176660"/>
                <a:gd name="connsiteY2941" fmla="*/ 5532740 h 8173795"/>
                <a:gd name="connsiteX2942" fmla="*/ 3024768 w 8176660"/>
                <a:gd name="connsiteY2942" fmla="*/ 5433091 h 8173795"/>
                <a:gd name="connsiteX2943" fmla="*/ 3216738 w 8176660"/>
                <a:gd name="connsiteY2943" fmla="*/ 5336740 h 8173795"/>
                <a:gd name="connsiteX2944" fmla="*/ 3216738 w 8176660"/>
                <a:gd name="connsiteY2944" fmla="*/ 5336373 h 8173795"/>
                <a:gd name="connsiteX2945" fmla="*/ 3217471 w 8176660"/>
                <a:gd name="connsiteY2945" fmla="*/ 5335274 h 8173795"/>
                <a:gd name="connsiteX2946" fmla="*/ 3219303 w 8176660"/>
                <a:gd name="connsiteY2946" fmla="*/ 5335640 h 8173795"/>
                <a:gd name="connsiteX2947" fmla="*/ 3219303 w 8176660"/>
                <a:gd name="connsiteY2947" fmla="*/ 5335640 h 8173795"/>
                <a:gd name="connsiteX2948" fmla="*/ 2876760 w 8176660"/>
                <a:gd name="connsiteY2948" fmla="*/ 6218557 h 8173795"/>
                <a:gd name="connsiteX2949" fmla="*/ 2907168 w 8176660"/>
                <a:gd name="connsiteY2949" fmla="*/ 6117443 h 8173795"/>
                <a:gd name="connsiteX2950" fmla="*/ 2937209 w 8176660"/>
                <a:gd name="connsiteY2950" fmla="*/ 6109383 h 8173795"/>
                <a:gd name="connsiteX2951" fmla="*/ 3000955 w 8176660"/>
                <a:gd name="connsiteY2951" fmla="*/ 6092164 h 8173795"/>
                <a:gd name="connsiteX2952" fmla="*/ 2938674 w 8176660"/>
                <a:gd name="connsiteY2952" fmla="*/ 6155544 h 8173795"/>
                <a:gd name="connsiteX2953" fmla="*/ 2876760 w 8176660"/>
                <a:gd name="connsiteY2953" fmla="*/ 6218557 h 8173795"/>
                <a:gd name="connsiteX2954" fmla="*/ 3055542 w 8176660"/>
                <a:gd name="connsiteY2954" fmla="*/ 5040724 h 8173795"/>
                <a:gd name="connsiteX2955" fmla="*/ 3056274 w 8176660"/>
                <a:gd name="connsiteY2955" fmla="*/ 5041091 h 8173795"/>
                <a:gd name="connsiteX2956" fmla="*/ 3036858 w 8176660"/>
                <a:gd name="connsiteY2956" fmla="*/ 5232328 h 8173795"/>
                <a:gd name="connsiteX2957" fmla="*/ 3033194 w 8176660"/>
                <a:gd name="connsiteY2957" fmla="*/ 5234526 h 8173795"/>
                <a:gd name="connsiteX2958" fmla="*/ 2980805 w 8176660"/>
                <a:gd name="connsiteY2958" fmla="*/ 5200821 h 8173795"/>
                <a:gd name="connsiteX2959" fmla="*/ 2926585 w 8176660"/>
                <a:gd name="connsiteY2959" fmla="*/ 5166384 h 8173795"/>
                <a:gd name="connsiteX2960" fmla="*/ 2927317 w 8176660"/>
                <a:gd name="connsiteY2960" fmla="*/ 5164186 h 8173795"/>
                <a:gd name="connsiteX2961" fmla="*/ 2926585 w 8176660"/>
                <a:gd name="connsiteY2961" fmla="*/ 5162721 h 8173795"/>
                <a:gd name="connsiteX2962" fmla="*/ 2991796 w 8176660"/>
                <a:gd name="connsiteY2962" fmla="*/ 5101905 h 8173795"/>
                <a:gd name="connsiteX2963" fmla="*/ 3055542 w 8176660"/>
                <a:gd name="connsiteY2963" fmla="*/ 5040724 h 8173795"/>
                <a:gd name="connsiteX2964" fmla="*/ 3039056 w 8176660"/>
                <a:gd name="connsiteY2964" fmla="*/ 5245883 h 8173795"/>
                <a:gd name="connsiteX2965" fmla="*/ 3040155 w 8176660"/>
                <a:gd name="connsiteY2965" fmla="*/ 5245151 h 8173795"/>
                <a:gd name="connsiteX2966" fmla="*/ 3051145 w 8176660"/>
                <a:gd name="connsiteY2966" fmla="*/ 5260538 h 8173795"/>
                <a:gd name="connsiteX2967" fmla="*/ 3058106 w 8176660"/>
                <a:gd name="connsiteY2967" fmla="*/ 5270063 h 8173795"/>
                <a:gd name="connsiteX2968" fmla="*/ 3038323 w 8176660"/>
                <a:gd name="connsiteY2968" fmla="*/ 5254310 h 8173795"/>
                <a:gd name="connsiteX2969" fmla="*/ 3039056 w 8176660"/>
                <a:gd name="connsiteY2969" fmla="*/ 5245883 h 8173795"/>
                <a:gd name="connsiteX2970" fmla="*/ 3085583 w 8176660"/>
                <a:gd name="connsiteY2970" fmla="*/ 5744127 h 8173795"/>
                <a:gd name="connsiteX2971" fmla="*/ 3085216 w 8176660"/>
                <a:gd name="connsiteY2971" fmla="*/ 5745592 h 8173795"/>
                <a:gd name="connsiteX2972" fmla="*/ 3020372 w 8176660"/>
                <a:gd name="connsiteY2972" fmla="*/ 5745226 h 8173795"/>
                <a:gd name="connsiteX2973" fmla="*/ 2958091 w 8176660"/>
                <a:gd name="connsiteY2973" fmla="*/ 5745226 h 8173795"/>
                <a:gd name="connsiteX2974" fmla="*/ 2957725 w 8176660"/>
                <a:gd name="connsiteY2974" fmla="*/ 5744493 h 8173795"/>
                <a:gd name="connsiteX2975" fmla="*/ 3127347 w 8176660"/>
                <a:gd name="connsiteY2975" fmla="*/ 5644844 h 8173795"/>
                <a:gd name="connsiteX2976" fmla="*/ 3108663 w 8176660"/>
                <a:gd name="connsiteY2976" fmla="*/ 5693569 h 8173795"/>
                <a:gd name="connsiteX2977" fmla="*/ 3090345 w 8176660"/>
                <a:gd name="connsiteY2977" fmla="*/ 5742295 h 8173795"/>
                <a:gd name="connsiteX2978" fmla="*/ 3085583 w 8176660"/>
                <a:gd name="connsiteY2978" fmla="*/ 5744127 h 8173795"/>
                <a:gd name="connsiteX2979" fmla="*/ 3085583 w 8176660"/>
                <a:gd name="connsiteY2979" fmla="*/ 5744127 h 8173795"/>
                <a:gd name="connsiteX2980" fmla="*/ 2851115 w 8176660"/>
                <a:gd name="connsiteY2980" fmla="*/ 5462399 h 8173795"/>
                <a:gd name="connsiteX2981" fmla="*/ 2850749 w 8176660"/>
                <a:gd name="connsiteY2981" fmla="*/ 5463865 h 8173795"/>
                <a:gd name="connsiteX2982" fmla="*/ 2788835 w 8176660"/>
                <a:gd name="connsiteY2982" fmla="*/ 5462033 h 8173795"/>
                <a:gd name="connsiteX2983" fmla="*/ 2809351 w 8176660"/>
                <a:gd name="connsiteY2983" fmla="*/ 5420268 h 8173795"/>
                <a:gd name="connsiteX2984" fmla="*/ 2810816 w 8176660"/>
                <a:gd name="connsiteY2984" fmla="*/ 5420635 h 8173795"/>
                <a:gd name="connsiteX2985" fmla="*/ 2813381 w 8176660"/>
                <a:gd name="connsiteY2985" fmla="*/ 5419170 h 8173795"/>
                <a:gd name="connsiteX2986" fmla="*/ 2832065 w 8176660"/>
                <a:gd name="connsiteY2986" fmla="*/ 5440784 h 8173795"/>
                <a:gd name="connsiteX2987" fmla="*/ 2851115 w 8176660"/>
                <a:gd name="connsiteY2987" fmla="*/ 5462399 h 8173795"/>
                <a:gd name="connsiteX2988" fmla="*/ 2848917 w 8176660"/>
                <a:gd name="connsiteY2988" fmla="*/ 5467528 h 8173795"/>
                <a:gd name="connsiteX2989" fmla="*/ 2808252 w 8176660"/>
                <a:gd name="connsiteY2989" fmla="*/ 5485480 h 8173795"/>
                <a:gd name="connsiteX2990" fmla="*/ 2768685 w 8176660"/>
                <a:gd name="connsiteY2990" fmla="*/ 5503065 h 8173795"/>
                <a:gd name="connsiteX2991" fmla="*/ 2787003 w 8176660"/>
                <a:gd name="connsiteY2991" fmla="*/ 5465330 h 8173795"/>
                <a:gd name="connsiteX2992" fmla="*/ 2848917 w 8176660"/>
                <a:gd name="connsiteY2992" fmla="*/ 5467528 h 8173795"/>
                <a:gd name="connsiteX2993" fmla="*/ 2946368 w 8176660"/>
                <a:gd name="connsiteY2993" fmla="*/ 5521749 h 8173795"/>
                <a:gd name="connsiteX2994" fmla="*/ 2945269 w 8176660"/>
                <a:gd name="connsiteY2994" fmla="*/ 5520284 h 8173795"/>
                <a:gd name="connsiteX2995" fmla="*/ 2947833 w 8176660"/>
                <a:gd name="connsiteY2995" fmla="*/ 5517719 h 8173795"/>
                <a:gd name="connsiteX2996" fmla="*/ 2957359 w 8176660"/>
                <a:gd name="connsiteY2996" fmla="*/ 5522848 h 8173795"/>
                <a:gd name="connsiteX2997" fmla="*/ 2946368 w 8176660"/>
                <a:gd name="connsiteY2997" fmla="*/ 5521749 h 8173795"/>
                <a:gd name="connsiteX2998" fmla="*/ 2942704 w 8176660"/>
                <a:gd name="connsiteY2998" fmla="*/ 5517353 h 8173795"/>
                <a:gd name="connsiteX2999" fmla="*/ 2935377 w 8176660"/>
                <a:gd name="connsiteY2999" fmla="*/ 5518086 h 8173795"/>
                <a:gd name="connsiteX3000" fmla="*/ 2912663 w 8176660"/>
                <a:gd name="connsiteY3000" fmla="*/ 5498669 h 8173795"/>
                <a:gd name="connsiteX3001" fmla="*/ 2944536 w 8176660"/>
                <a:gd name="connsiteY3001" fmla="*/ 5515887 h 8173795"/>
                <a:gd name="connsiteX3002" fmla="*/ 2942704 w 8176660"/>
                <a:gd name="connsiteY3002" fmla="*/ 5517353 h 8173795"/>
                <a:gd name="connsiteX3003" fmla="*/ 2910099 w 8176660"/>
                <a:gd name="connsiteY3003" fmla="*/ 5501233 h 8173795"/>
                <a:gd name="connsiteX3004" fmla="*/ 2898742 w 8176660"/>
                <a:gd name="connsiteY3004" fmla="*/ 5493540 h 8173795"/>
                <a:gd name="connsiteX3005" fmla="*/ 2883355 w 8176660"/>
                <a:gd name="connsiteY3005" fmla="*/ 5482915 h 8173795"/>
                <a:gd name="connsiteX3006" fmla="*/ 2897276 w 8176660"/>
                <a:gd name="connsiteY3006" fmla="*/ 5490242 h 8173795"/>
                <a:gd name="connsiteX3007" fmla="*/ 2910099 w 8176660"/>
                <a:gd name="connsiteY3007" fmla="*/ 5501233 h 8173795"/>
                <a:gd name="connsiteX3008" fmla="*/ 2910099 w 8176660"/>
                <a:gd name="connsiteY3008" fmla="*/ 5501233 h 8173795"/>
                <a:gd name="connsiteX3009" fmla="*/ 2862472 w 8176660"/>
                <a:gd name="connsiteY3009" fmla="*/ 5467162 h 8173795"/>
                <a:gd name="connsiteX3010" fmla="*/ 2862472 w 8176660"/>
                <a:gd name="connsiteY3010" fmla="*/ 5466429 h 8173795"/>
                <a:gd name="connsiteX3011" fmla="*/ 2868334 w 8176660"/>
                <a:gd name="connsiteY3011" fmla="*/ 5465330 h 8173795"/>
                <a:gd name="connsiteX3012" fmla="*/ 2873830 w 8176660"/>
                <a:gd name="connsiteY3012" fmla="*/ 5470093 h 8173795"/>
                <a:gd name="connsiteX3013" fmla="*/ 2884454 w 8176660"/>
                <a:gd name="connsiteY3013" fmla="*/ 5478885 h 8173795"/>
                <a:gd name="connsiteX3014" fmla="*/ 2862472 w 8176660"/>
                <a:gd name="connsiteY3014" fmla="*/ 5467162 h 8173795"/>
                <a:gd name="connsiteX3015" fmla="*/ 2847818 w 8176660"/>
                <a:gd name="connsiteY3015" fmla="*/ 5472291 h 8173795"/>
                <a:gd name="connsiteX3016" fmla="*/ 2807886 w 8176660"/>
                <a:gd name="connsiteY3016" fmla="*/ 5510758 h 8173795"/>
                <a:gd name="connsiteX3017" fmla="*/ 2773814 w 8176660"/>
                <a:gd name="connsiteY3017" fmla="*/ 5507827 h 8173795"/>
                <a:gd name="connsiteX3018" fmla="*/ 2847818 w 8176660"/>
                <a:gd name="connsiteY3018" fmla="*/ 5472291 h 8173795"/>
                <a:gd name="connsiteX3019" fmla="*/ 2853313 w 8176660"/>
                <a:gd name="connsiteY3019" fmla="*/ 5471558 h 8173795"/>
                <a:gd name="connsiteX3020" fmla="*/ 2856611 w 8176660"/>
                <a:gd name="connsiteY3020" fmla="*/ 5472657 h 8173795"/>
                <a:gd name="connsiteX3021" fmla="*/ 2860274 w 8176660"/>
                <a:gd name="connsiteY3021" fmla="*/ 5470826 h 8173795"/>
                <a:gd name="connsiteX3022" fmla="*/ 2896910 w 8176660"/>
                <a:gd name="connsiteY3022" fmla="*/ 5496471 h 8173795"/>
                <a:gd name="connsiteX3023" fmla="*/ 2931714 w 8176660"/>
                <a:gd name="connsiteY3023" fmla="*/ 5520650 h 8173795"/>
                <a:gd name="connsiteX3024" fmla="*/ 2812648 w 8176660"/>
                <a:gd name="connsiteY3024" fmla="*/ 5511125 h 8173795"/>
                <a:gd name="connsiteX3025" fmla="*/ 2853313 w 8176660"/>
                <a:gd name="connsiteY3025" fmla="*/ 5471558 h 8173795"/>
                <a:gd name="connsiteX3026" fmla="*/ 2862106 w 8176660"/>
                <a:gd name="connsiteY3026" fmla="*/ 5463132 h 8173795"/>
                <a:gd name="connsiteX3027" fmla="*/ 2860641 w 8176660"/>
                <a:gd name="connsiteY3027" fmla="*/ 5460568 h 8173795"/>
                <a:gd name="connsiteX3028" fmla="*/ 2854413 w 8176660"/>
                <a:gd name="connsiteY3028" fmla="*/ 5460201 h 8173795"/>
                <a:gd name="connsiteX3029" fmla="*/ 2835362 w 8176660"/>
                <a:gd name="connsiteY3029" fmla="*/ 5438220 h 8173795"/>
                <a:gd name="connsiteX3030" fmla="*/ 2828768 w 8176660"/>
                <a:gd name="connsiteY3030" fmla="*/ 5430893 h 8173795"/>
                <a:gd name="connsiteX3031" fmla="*/ 2865037 w 8176660"/>
                <a:gd name="connsiteY3031" fmla="*/ 5462399 h 8173795"/>
                <a:gd name="connsiteX3032" fmla="*/ 2862106 w 8176660"/>
                <a:gd name="connsiteY3032" fmla="*/ 5463132 h 8173795"/>
                <a:gd name="connsiteX3033" fmla="*/ 2887018 w 8176660"/>
                <a:gd name="connsiteY3033" fmla="*/ 5470826 h 8173795"/>
                <a:gd name="connsiteX3034" fmla="*/ 2941972 w 8176660"/>
                <a:gd name="connsiteY3034" fmla="*/ 5510392 h 8173795"/>
                <a:gd name="connsiteX3035" fmla="*/ 2911930 w 8176660"/>
                <a:gd name="connsiteY3035" fmla="*/ 5493906 h 8173795"/>
                <a:gd name="connsiteX3036" fmla="*/ 2899841 w 8176660"/>
                <a:gd name="connsiteY3036" fmla="*/ 5487312 h 8173795"/>
                <a:gd name="connsiteX3037" fmla="*/ 2876760 w 8176660"/>
                <a:gd name="connsiteY3037" fmla="*/ 5467528 h 8173795"/>
                <a:gd name="connsiteX3038" fmla="*/ 2873463 w 8176660"/>
                <a:gd name="connsiteY3038" fmla="*/ 5464597 h 8173795"/>
                <a:gd name="connsiteX3039" fmla="*/ 2877493 w 8176660"/>
                <a:gd name="connsiteY3039" fmla="*/ 5463865 h 8173795"/>
                <a:gd name="connsiteX3040" fmla="*/ 2887018 w 8176660"/>
                <a:gd name="connsiteY3040" fmla="*/ 5470826 h 8173795"/>
                <a:gd name="connsiteX3041" fmla="*/ 2869799 w 8176660"/>
                <a:gd name="connsiteY3041" fmla="*/ 5461667 h 8173795"/>
                <a:gd name="connsiteX3042" fmla="*/ 2844521 w 8176660"/>
                <a:gd name="connsiteY3042" fmla="*/ 5440052 h 8173795"/>
                <a:gd name="connsiteX3043" fmla="*/ 2873463 w 8176660"/>
                <a:gd name="connsiteY3043" fmla="*/ 5460934 h 8173795"/>
                <a:gd name="connsiteX3044" fmla="*/ 2869799 w 8176660"/>
                <a:gd name="connsiteY3044" fmla="*/ 5461667 h 8173795"/>
                <a:gd name="connsiteX3045" fmla="*/ 2952229 w 8176660"/>
                <a:gd name="connsiteY3045" fmla="*/ 5526145 h 8173795"/>
                <a:gd name="connsiteX3046" fmla="*/ 2959923 w 8176660"/>
                <a:gd name="connsiteY3046" fmla="*/ 5526511 h 8173795"/>
                <a:gd name="connsiteX3047" fmla="*/ 2961755 w 8176660"/>
                <a:gd name="connsiteY3047" fmla="*/ 5529443 h 8173795"/>
                <a:gd name="connsiteX3048" fmla="*/ 2963220 w 8176660"/>
                <a:gd name="connsiteY3048" fmla="*/ 5529809 h 8173795"/>
                <a:gd name="connsiteX3049" fmla="*/ 2962854 w 8176660"/>
                <a:gd name="connsiteY3049" fmla="*/ 5536037 h 8173795"/>
                <a:gd name="connsiteX3050" fmla="*/ 2946001 w 8176660"/>
                <a:gd name="connsiteY3050" fmla="*/ 5525779 h 8173795"/>
                <a:gd name="connsiteX3051" fmla="*/ 2952229 w 8176660"/>
                <a:gd name="connsiteY3051" fmla="*/ 5526145 h 8173795"/>
                <a:gd name="connsiteX3052" fmla="*/ 2966517 w 8176660"/>
                <a:gd name="connsiteY3052" fmla="*/ 5529809 h 8173795"/>
                <a:gd name="connsiteX3053" fmla="*/ 2968349 w 8176660"/>
                <a:gd name="connsiteY3053" fmla="*/ 5529076 h 8173795"/>
                <a:gd name="connsiteX3054" fmla="*/ 3084850 w 8176660"/>
                <a:gd name="connsiteY3054" fmla="*/ 5610407 h 8173795"/>
                <a:gd name="connsiteX3055" fmla="*/ 2966151 w 8176660"/>
                <a:gd name="connsiteY3055" fmla="*/ 5538235 h 8173795"/>
                <a:gd name="connsiteX3056" fmla="*/ 2966517 w 8176660"/>
                <a:gd name="connsiteY3056" fmla="*/ 5529809 h 8173795"/>
                <a:gd name="connsiteX3057" fmla="*/ 2980073 w 8176660"/>
                <a:gd name="connsiteY3057" fmla="*/ 5477420 h 8173795"/>
                <a:gd name="connsiteX3058" fmla="*/ 2948932 w 8176660"/>
                <a:gd name="connsiteY3058" fmla="*/ 5511125 h 8173795"/>
                <a:gd name="connsiteX3059" fmla="*/ 2889216 w 8176660"/>
                <a:gd name="connsiteY3059" fmla="*/ 5467895 h 8173795"/>
                <a:gd name="connsiteX3060" fmla="*/ 2882256 w 8176660"/>
                <a:gd name="connsiteY3060" fmla="*/ 5462766 h 8173795"/>
                <a:gd name="connsiteX3061" fmla="*/ 2940506 w 8176660"/>
                <a:gd name="connsiteY3061" fmla="*/ 5451409 h 8173795"/>
                <a:gd name="connsiteX3062" fmla="*/ 3018540 w 8176660"/>
                <a:gd name="connsiteY3062" fmla="*/ 5436022 h 8173795"/>
                <a:gd name="connsiteX3063" fmla="*/ 2980073 w 8176660"/>
                <a:gd name="connsiteY3063" fmla="*/ 5477420 h 8173795"/>
                <a:gd name="connsiteX3064" fmla="*/ 2784439 w 8176660"/>
                <a:gd name="connsiteY3064" fmla="*/ 5460201 h 8173795"/>
                <a:gd name="connsiteX3065" fmla="*/ 2783706 w 8176660"/>
                <a:gd name="connsiteY3065" fmla="*/ 5462033 h 8173795"/>
                <a:gd name="connsiteX3066" fmla="*/ 2764655 w 8176660"/>
                <a:gd name="connsiteY3066" fmla="*/ 5461300 h 8173795"/>
                <a:gd name="connsiteX3067" fmla="*/ 2804222 w 8176660"/>
                <a:gd name="connsiteY3067" fmla="*/ 5422100 h 8173795"/>
                <a:gd name="connsiteX3068" fmla="*/ 2784439 w 8176660"/>
                <a:gd name="connsiteY3068" fmla="*/ 5460201 h 8173795"/>
                <a:gd name="connsiteX3069" fmla="*/ 2781874 w 8176660"/>
                <a:gd name="connsiteY3069" fmla="*/ 5465697 h 8173795"/>
                <a:gd name="connsiteX3070" fmla="*/ 2762457 w 8176660"/>
                <a:gd name="connsiteY3070" fmla="*/ 5503798 h 8173795"/>
                <a:gd name="connsiteX3071" fmla="*/ 2757328 w 8176660"/>
                <a:gd name="connsiteY3071" fmla="*/ 5505263 h 8173795"/>
                <a:gd name="connsiteX3072" fmla="*/ 2730951 w 8176660"/>
                <a:gd name="connsiteY3072" fmla="*/ 5495005 h 8173795"/>
                <a:gd name="connsiteX3073" fmla="*/ 2761358 w 8176660"/>
                <a:gd name="connsiteY3073" fmla="*/ 5464964 h 8173795"/>
                <a:gd name="connsiteX3074" fmla="*/ 2781874 w 8176660"/>
                <a:gd name="connsiteY3074" fmla="*/ 5465697 h 8173795"/>
                <a:gd name="connsiteX3075" fmla="*/ 2728020 w 8176660"/>
                <a:gd name="connsiteY3075" fmla="*/ 5497936 h 8173795"/>
                <a:gd name="connsiteX3076" fmla="*/ 2756229 w 8176660"/>
                <a:gd name="connsiteY3076" fmla="*/ 5508560 h 8173795"/>
                <a:gd name="connsiteX3077" fmla="*/ 2755863 w 8176660"/>
                <a:gd name="connsiteY3077" fmla="*/ 5509659 h 8173795"/>
                <a:gd name="connsiteX3078" fmla="*/ 2755863 w 8176660"/>
                <a:gd name="connsiteY3078" fmla="*/ 5509659 h 8173795"/>
                <a:gd name="connsiteX3079" fmla="*/ 2711534 w 8176660"/>
                <a:gd name="connsiteY3079" fmla="*/ 5532373 h 8173795"/>
                <a:gd name="connsiteX3080" fmla="*/ 2689186 w 8176660"/>
                <a:gd name="connsiteY3080" fmla="*/ 5544097 h 8173795"/>
                <a:gd name="connsiteX3081" fmla="*/ 2686256 w 8176660"/>
                <a:gd name="connsiteY3081" fmla="*/ 5539334 h 8173795"/>
                <a:gd name="connsiteX3082" fmla="*/ 2728020 w 8176660"/>
                <a:gd name="connsiteY3082" fmla="*/ 5497936 h 8173795"/>
                <a:gd name="connsiteX3083" fmla="*/ 2685889 w 8176660"/>
                <a:gd name="connsiteY3083" fmla="*/ 5545562 h 8173795"/>
                <a:gd name="connsiteX3084" fmla="*/ 2672700 w 8176660"/>
                <a:gd name="connsiteY3084" fmla="*/ 5552156 h 8173795"/>
                <a:gd name="connsiteX3085" fmla="*/ 2683325 w 8176660"/>
                <a:gd name="connsiteY3085" fmla="*/ 5541532 h 8173795"/>
                <a:gd name="connsiteX3086" fmla="*/ 2685889 w 8176660"/>
                <a:gd name="connsiteY3086" fmla="*/ 5545562 h 8173795"/>
                <a:gd name="connsiteX3087" fmla="*/ 2755863 w 8176660"/>
                <a:gd name="connsiteY3087" fmla="*/ 5516254 h 8173795"/>
                <a:gd name="connsiteX3088" fmla="*/ 2739743 w 8176660"/>
                <a:gd name="connsiteY3088" fmla="*/ 5551424 h 8173795"/>
                <a:gd name="connsiteX3089" fmla="*/ 2721792 w 8176660"/>
                <a:gd name="connsiteY3089" fmla="*/ 5590990 h 8173795"/>
                <a:gd name="connsiteX3090" fmla="*/ 2719960 w 8176660"/>
                <a:gd name="connsiteY3090" fmla="*/ 5590990 h 8173795"/>
                <a:gd name="connsiteX3091" fmla="*/ 2691384 w 8176660"/>
                <a:gd name="connsiteY3091" fmla="*/ 5547027 h 8173795"/>
                <a:gd name="connsiteX3092" fmla="*/ 2755863 w 8176660"/>
                <a:gd name="connsiteY3092" fmla="*/ 5516254 h 8173795"/>
                <a:gd name="connsiteX3093" fmla="*/ 2764289 w 8176660"/>
                <a:gd name="connsiteY3093" fmla="*/ 5512957 h 8173795"/>
                <a:gd name="connsiteX3094" fmla="*/ 2766121 w 8176660"/>
                <a:gd name="connsiteY3094" fmla="*/ 5512224 h 8173795"/>
                <a:gd name="connsiteX3095" fmla="*/ 2766121 w 8176660"/>
                <a:gd name="connsiteY3095" fmla="*/ 5511491 h 8173795"/>
                <a:gd name="connsiteX3096" fmla="*/ 2767220 w 8176660"/>
                <a:gd name="connsiteY3096" fmla="*/ 5510758 h 8173795"/>
                <a:gd name="connsiteX3097" fmla="*/ 2803856 w 8176660"/>
                <a:gd name="connsiteY3097" fmla="*/ 5514055 h 8173795"/>
                <a:gd name="connsiteX3098" fmla="*/ 2787370 w 8176660"/>
                <a:gd name="connsiteY3098" fmla="*/ 5529809 h 8173795"/>
                <a:gd name="connsiteX3099" fmla="*/ 2726921 w 8176660"/>
                <a:gd name="connsiteY3099" fmla="*/ 5588059 h 8173795"/>
                <a:gd name="connsiteX3100" fmla="*/ 2764289 w 8176660"/>
                <a:gd name="connsiteY3100" fmla="*/ 5512957 h 8173795"/>
                <a:gd name="connsiteX3101" fmla="*/ 3127714 w 8176660"/>
                <a:gd name="connsiteY3101" fmla="*/ 5640815 h 8173795"/>
                <a:gd name="connsiteX3102" fmla="*/ 2956259 w 8176660"/>
                <a:gd name="connsiteY3102" fmla="*/ 5741562 h 8173795"/>
                <a:gd name="connsiteX3103" fmla="*/ 2955527 w 8176660"/>
                <a:gd name="connsiteY3103" fmla="*/ 5740463 h 8173795"/>
                <a:gd name="connsiteX3104" fmla="*/ 2952962 w 8176660"/>
                <a:gd name="connsiteY3104" fmla="*/ 5739731 h 8173795"/>
                <a:gd name="connsiteX3105" fmla="*/ 2966151 w 8176660"/>
                <a:gd name="connsiteY3105" fmla="*/ 5541899 h 8173795"/>
                <a:gd name="connsiteX3106" fmla="*/ 3127714 w 8176660"/>
                <a:gd name="connsiteY3106" fmla="*/ 5640815 h 8173795"/>
                <a:gd name="connsiteX3107" fmla="*/ 3137972 w 8176660"/>
                <a:gd name="connsiteY3107" fmla="*/ 5632755 h 8173795"/>
                <a:gd name="connsiteX3108" fmla="*/ 3149695 w 8176660"/>
                <a:gd name="connsiteY3108" fmla="*/ 5640082 h 8173795"/>
                <a:gd name="connsiteX3109" fmla="*/ 3143833 w 8176660"/>
                <a:gd name="connsiteY3109" fmla="*/ 5639715 h 8173795"/>
                <a:gd name="connsiteX3110" fmla="*/ 3133942 w 8176660"/>
                <a:gd name="connsiteY3110" fmla="*/ 5639349 h 8173795"/>
                <a:gd name="connsiteX3111" fmla="*/ 3137972 w 8176660"/>
                <a:gd name="connsiteY3111" fmla="*/ 5632755 h 8173795"/>
                <a:gd name="connsiteX3112" fmla="*/ 3130278 w 8176660"/>
                <a:gd name="connsiteY3112" fmla="*/ 5638250 h 8173795"/>
                <a:gd name="connsiteX3113" fmla="*/ 3011579 w 8176660"/>
                <a:gd name="connsiteY3113" fmla="*/ 5555087 h 8173795"/>
                <a:gd name="connsiteX3114" fmla="*/ 3135041 w 8176660"/>
                <a:gd name="connsiteY3114" fmla="*/ 5630557 h 8173795"/>
                <a:gd name="connsiteX3115" fmla="*/ 3130278 w 8176660"/>
                <a:gd name="connsiteY3115" fmla="*/ 5638250 h 8173795"/>
                <a:gd name="connsiteX3116" fmla="*/ 2962121 w 8176660"/>
                <a:gd name="connsiteY3116" fmla="*/ 5520650 h 8173795"/>
                <a:gd name="connsiteX3117" fmla="*/ 2951863 w 8176660"/>
                <a:gd name="connsiteY3117" fmla="*/ 5512957 h 8173795"/>
                <a:gd name="connsiteX3118" fmla="*/ 2983003 w 8176660"/>
                <a:gd name="connsiteY3118" fmla="*/ 5479618 h 8173795"/>
                <a:gd name="connsiteX3119" fmla="*/ 3011945 w 8176660"/>
                <a:gd name="connsiteY3119" fmla="*/ 5448478 h 8173795"/>
                <a:gd name="connsiteX3120" fmla="*/ 2992895 w 8176660"/>
                <a:gd name="connsiteY3120" fmla="*/ 5477786 h 8173795"/>
                <a:gd name="connsiteX3121" fmla="*/ 2966517 w 8176660"/>
                <a:gd name="connsiteY3121" fmla="*/ 5519551 h 8173795"/>
                <a:gd name="connsiteX3122" fmla="*/ 2962121 w 8176660"/>
                <a:gd name="connsiteY3122" fmla="*/ 5520650 h 8173795"/>
                <a:gd name="connsiteX3123" fmla="*/ 2727287 w 8176660"/>
                <a:gd name="connsiteY3123" fmla="*/ 5493540 h 8173795"/>
                <a:gd name="connsiteX3124" fmla="*/ 2697246 w 8176660"/>
                <a:gd name="connsiteY3124" fmla="*/ 5482183 h 8173795"/>
                <a:gd name="connsiteX3125" fmla="*/ 2641926 w 8176660"/>
                <a:gd name="connsiteY3125" fmla="*/ 5461300 h 8173795"/>
                <a:gd name="connsiteX3126" fmla="*/ 2756596 w 8176660"/>
                <a:gd name="connsiteY3126" fmla="*/ 5464964 h 8173795"/>
                <a:gd name="connsiteX3127" fmla="*/ 2727287 w 8176660"/>
                <a:gd name="connsiteY3127" fmla="*/ 5493540 h 8173795"/>
                <a:gd name="connsiteX3128" fmla="*/ 2695781 w 8176660"/>
                <a:gd name="connsiteY3128" fmla="*/ 5485480 h 8173795"/>
                <a:gd name="connsiteX3129" fmla="*/ 2724356 w 8176660"/>
                <a:gd name="connsiteY3129" fmla="*/ 5496471 h 8173795"/>
                <a:gd name="connsiteX3130" fmla="*/ 2684057 w 8176660"/>
                <a:gd name="connsiteY3130" fmla="*/ 5536037 h 8173795"/>
                <a:gd name="connsiteX3131" fmla="*/ 2677829 w 8176660"/>
                <a:gd name="connsiteY3131" fmla="*/ 5526511 h 8173795"/>
                <a:gd name="connsiteX3132" fmla="*/ 2635698 w 8176660"/>
                <a:gd name="connsiteY3132" fmla="*/ 5462399 h 8173795"/>
                <a:gd name="connsiteX3133" fmla="*/ 2695781 w 8176660"/>
                <a:gd name="connsiteY3133" fmla="*/ 5485480 h 8173795"/>
                <a:gd name="connsiteX3134" fmla="*/ 2939407 w 8176660"/>
                <a:gd name="connsiteY3134" fmla="*/ 5447745 h 8173795"/>
                <a:gd name="connsiteX3135" fmla="*/ 2878226 w 8176660"/>
                <a:gd name="connsiteY3135" fmla="*/ 5459835 h 8173795"/>
                <a:gd name="connsiteX3136" fmla="*/ 2817044 w 8176660"/>
                <a:gd name="connsiteY3136" fmla="*/ 5415872 h 8173795"/>
                <a:gd name="connsiteX3137" fmla="*/ 3011213 w 8176660"/>
                <a:gd name="connsiteY3137" fmla="*/ 5434190 h 8173795"/>
                <a:gd name="connsiteX3138" fmla="*/ 2939407 w 8176660"/>
                <a:gd name="connsiteY3138" fmla="*/ 5447745 h 8173795"/>
                <a:gd name="connsiteX3139" fmla="*/ 2944170 w 8176660"/>
                <a:gd name="connsiteY3139" fmla="*/ 5528710 h 8173795"/>
                <a:gd name="connsiteX3140" fmla="*/ 2962487 w 8176660"/>
                <a:gd name="connsiteY3140" fmla="*/ 5539700 h 8173795"/>
                <a:gd name="connsiteX3141" fmla="*/ 2950764 w 8176660"/>
                <a:gd name="connsiteY3141" fmla="*/ 5717016 h 8173795"/>
                <a:gd name="connsiteX3142" fmla="*/ 2941239 w 8176660"/>
                <a:gd name="connsiteY3142" fmla="*/ 5529809 h 8173795"/>
                <a:gd name="connsiteX3143" fmla="*/ 2944170 w 8176660"/>
                <a:gd name="connsiteY3143" fmla="*/ 5528710 h 8173795"/>
                <a:gd name="connsiteX3144" fmla="*/ 2944170 w 8176660"/>
                <a:gd name="connsiteY3144" fmla="*/ 5528710 h 8173795"/>
                <a:gd name="connsiteX3145" fmla="*/ 2939407 w 8176660"/>
                <a:gd name="connsiteY3145" fmla="*/ 6011566 h 8173795"/>
                <a:gd name="connsiteX3146" fmla="*/ 2941239 w 8176660"/>
                <a:gd name="connsiteY3146" fmla="*/ 6010467 h 8173795"/>
                <a:gd name="connsiteX3147" fmla="*/ 2971280 w 8176660"/>
                <a:gd name="connsiteY3147" fmla="*/ 6048202 h 8173795"/>
                <a:gd name="connsiteX3148" fmla="*/ 3003153 w 8176660"/>
                <a:gd name="connsiteY3148" fmla="*/ 6088135 h 8173795"/>
                <a:gd name="connsiteX3149" fmla="*/ 2935743 w 8176660"/>
                <a:gd name="connsiteY3149" fmla="*/ 6105719 h 8173795"/>
                <a:gd name="connsiteX3150" fmla="*/ 2907901 w 8176660"/>
                <a:gd name="connsiteY3150" fmla="*/ 6113046 h 8173795"/>
                <a:gd name="connsiteX3151" fmla="*/ 2939407 w 8176660"/>
                <a:gd name="connsiteY3151" fmla="*/ 6011566 h 8173795"/>
                <a:gd name="connsiteX3152" fmla="*/ 2939407 w 8176660"/>
                <a:gd name="connsiteY3152" fmla="*/ 6011566 h 8173795"/>
                <a:gd name="connsiteX3153" fmla="*/ 2974577 w 8176660"/>
                <a:gd name="connsiteY3153" fmla="*/ 6046004 h 8173795"/>
                <a:gd name="connsiteX3154" fmla="*/ 2944536 w 8176660"/>
                <a:gd name="connsiteY3154" fmla="*/ 6008635 h 8173795"/>
                <a:gd name="connsiteX3155" fmla="*/ 2943803 w 8176660"/>
                <a:gd name="connsiteY3155" fmla="*/ 6000942 h 8173795"/>
                <a:gd name="connsiteX3156" fmla="*/ 2980073 w 8176660"/>
                <a:gd name="connsiteY3156" fmla="*/ 5937929 h 8173795"/>
                <a:gd name="connsiteX3157" fmla="*/ 3015609 w 8176660"/>
                <a:gd name="connsiteY3157" fmla="*/ 5876015 h 8173795"/>
                <a:gd name="connsiteX3158" fmla="*/ 3004985 w 8176660"/>
                <a:gd name="connsiteY3158" fmla="*/ 6084471 h 8173795"/>
                <a:gd name="connsiteX3159" fmla="*/ 2974577 w 8176660"/>
                <a:gd name="connsiteY3159" fmla="*/ 6046004 h 8173795"/>
                <a:gd name="connsiteX3160" fmla="*/ 3047116 w 8176660"/>
                <a:gd name="connsiteY3160" fmla="*/ 5357255 h 8173795"/>
                <a:gd name="connsiteX3161" fmla="*/ 3067265 w 8176660"/>
                <a:gd name="connsiteY3161" fmla="*/ 5286549 h 8173795"/>
                <a:gd name="connsiteX3162" fmla="*/ 3067265 w 8176660"/>
                <a:gd name="connsiteY3162" fmla="*/ 5286549 h 8173795"/>
                <a:gd name="connsiteX3163" fmla="*/ 3073859 w 8176660"/>
                <a:gd name="connsiteY3163" fmla="*/ 5279588 h 8173795"/>
                <a:gd name="connsiteX3164" fmla="*/ 3071295 w 8176660"/>
                <a:gd name="connsiteY3164" fmla="*/ 5274093 h 8173795"/>
                <a:gd name="connsiteX3165" fmla="*/ 3065067 w 8176660"/>
                <a:gd name="connsiteY3165" fmla="*/ 5273360 h 8173795"/>
                <a:gd name="connsiteX3166" fmla="*/ 3053710 w 8176660"/>
                <a:gd name="connsiteY3166" fmla="*/ 5257973 h 8173795"/>
                <a:gd name="connsiteX3167" fmla="*/ 3043452 w 8176660"/>
                <a:gd name="connsiteY3167" fmla="*/ 5244052 h 8173795"/>
                <a:gd name="connsiteX3168" fmla="*/ 3214174 w 8176660"/>
                <a:gd name="connsiteY3168" fmla="*/ 5335274 h 8173795"/>
                <a:gd name="connsiteX3169" fmla="*/ 3025867 w 8176660"/>
                <a:gd name="connsiteY3169" fmla="*/ 5429794 h 8173795"/>
                <a:gd name="connsiteX3170" fmla="*/ 3047116 w 8176660"/>
                <a:gd name="connsiteY3170" fmla="*/ 5357255 h 8173795"/>
                <a:gd name="connsiteX3171" fmla="*/ 2978241 w 8176660"/>
                <a:gd name="connsiteY3171" fmla="*/ 5203752 h 8173795"/>
                <a:gd name="connsiteX3172" fmla="*/ 3030996 w 8176660"/>
                <a:gd name="connsiteY3172" fmla="*/ 5237457 h 8173795"/>
                <a:gd name="connsiteX3173" fmla="*/ 3030263 w 8176660"/>
                <a:gd name="connsiteY3173" fmla="*/ 5240754 h 8173795"/>
                <a:gd name="connsiteX3174" fmla="*/ 3033194 w 8176660"/>
                <a:gd name="connsiteY3174" fmla="*/ 5245517 h 8173795"/>
                <a:gd name="connsiteX3175" fmla="*/ 3035392 w 8176660"/>
                <a:gd name="connsiteY3175" fmla="*/ 5246250 h 8173795"/>
                <a:gd name="connsiteX3176" fmla="*/ 3035026 w 8176660"/>
                <a:gd name="connsiteY3176" fmla="*/ 5252478 h 8173795"/>
                <a:gd name="connsiteX3177" fmla="*/ 2995459 w 8176660"/>
                <a:gd name="connsiteY3177" fmla="*/ 5221338 h 8173795"/>
                <a:gd name="connsiteX3178" fmla="*/ 2950764 w 8176660"/>
                <a:gd name="connsiteY3178" fmla="*/ 5186167 h 8173795"/>
                <a:gd name="connsiteX3179" fmla="*/ 2978241 w 8176660"/>
                <a:gd name="connsiteY3179" fmla="*/ 5203752 h 8173795"/>
                <a:gd name="connsiteX3180" fmla="*/ 3061403 w 8176660"/>
                <a:gd name="connsiteY3180" fmla="*/ 5277390 h 8173795"/>
                <a:gd name="connsiteX3181" fmla="*/ 3060671 w 8176660"/>
                <a:gd name="connsiteY3181" fmla="*/ 5280687 h 8173795"/>
                <a:gd name="connsiteX3182" fmla="*/ 3063235 w 8176660"/>
                <a:gd name="connsiteY3182" fmla="*/ 5285083 h 8173795"/>
                <a:gd name="connsiteX3183" fmla="*/ 3063968 w 8176660"/>
                <a:gd name="connsiteY3183" fmla="*/ 5285450 h 8173795"/>
                <a:gd name="connsiteX3184" fmla="*/ 3043452 w 8176660"/>
                <a:gd name="connsiteY3184" fmla="*/ 5356156 h 8173795"/>
                <a:gd name="connsiteX3185" fmla="*/ 3026233 w 8176660"/>
                <a:gd name="connsiteY3185" fmla="*/ 5416971 h 8173795"/>
                <a:gd name="connsiteX3186" fmla="*/ 3037957 w 8176660"/>
                <a:gd name="connsiteY3186" fmla="*/ 5258706 h 8173795"/>
                <a:gd name="connsiteX3187" fmla="*/ 3061403 w 8176660"/>
                <a:gd name="connsiteY3187" fmla="*/ 5277390 h 8173795"/>
                <a:gd name="connsiteX3188" fmla="*/ 2804955 w 8176660"/>
                <a:gd name="connsiteY3188" fmla="*/ 5416971 h 8173795"/>
                <a:gd name="connsiteX3189" fmla="*/ 2759893 w 8176660"/>
                <a:gd name="connsiteY3189" fmla="*/ 5461300 h 8173795"/>
                <a:gd name="connsiteX3190" fmla="*/ 2643758 w 8176660"/>
                <a:gd name="connsiteY3190" fmla="*/ 5457637 h 8173795"/>
                <a:gd name="connsiteX3191" fmla="*/ 2721426 w 8176660"/>
                <a:gd name="connsiteY3191" fmla="*/ 5438220 h 8173795"/>
                <a:gd name="connsiteX3192" fmla="*/ 2804955 w 8176660"/>
                <a:gd name="connsiteY3192" fmla="*/ 5416971 h 8173795"/>
                <a:gd name="connsiteX3193" fmla="*/ 2674898 w 8176660"/>
                <a:gd name="connsiteY3193" fmla="*/ 5528710 h 8173795"/>
                <a:gd name="connsiteX3194" fmla="*/ 2681493 w 8176660"/>
                <a:gd name="connsiteY3194" fmla="*/ 5538601 h 8173795"/>
                <a:gd name="connsiteX3195" fmla="*/ 2665373 w 8176660"/>
                <a:gd name="connsiteY3195" fmla="*/ 5554354 h 8173795"/>
                <a:gd name="connsiteX3196" fmla="*/ 2663541 w 8176660"/>
                <a:gd name="connsiteY3196" fmla="*/ 5553988 h 8173795"/>
                <a:gd name="connsiteX3197" fmla="*/ 2648887 w 8176660"/>
                <a:gd name="connsiteY3197" fmla="*/ 5508560 h 8173795"/>
                <a:gd name="connsiteX3198" fmla="*/ 2636798 w 8176660"/>
                <a:gd name="connsiteY3198" fmla="*/ 5470826 h 8173795"/>
                <a:gd name="connsiteX3199" fmla="*/ 2674898 w 8176660"/>
                <a:gd name="connsiteY3199" fmla="*/ 5528710 h 8173795"/>
                <a:gd name="connsiteX3200" fmla="*/ 2668670 w 8176660"/>
                <a:gd name="connsiteY3200" fmla="*/ 5558385 h 8173795"/>
                <a:gd name="connsiteX3201" fmla="*/ 2688454 w 8176660"/>
                <a:gd name="connsiteY3201" fmla="*/ 5548859 h 8173795"/>
                <a:gd name="connsiteX3202" fmla="*/ 2715564 w 8176660"/>
                <a:gd name="connsiteY3202" fmla="*/ 5590257 h 8173795"/>
                <a:gd name="connsiteX3203" fmla="*/ 2693583 w 8176660"/>
                <a:gd name="connsiteY3203" fmla="*/ 5575969 h 8173795"/>
                <a:gd name="connsiteX3204" fmla="*/ 2668304 w 8176660"/>
                <a:gd name="connsiteY3204" fmla="*/ 5559850 h 8173795"/>
                <a:gd name="connsiteX3205" fmla="*/ 2668670 w 8176660"/>
                <a:gd name="connsiteY3205" fmla="*/ 5558385 h 8173795"/>
                <a:gd name="connsiteX3206" fmla="*/ 2668670 w 8176660"/>
                <a:gd name="connsiteY3206" fmla="*/ 5558385 h 8173795"/>
                <a:gd name="connsiteX3207" fmla="*/ 2790300 w 8176660"/>
                <a:gd name="connsiteY3207" fmla="*/ 5532740 h 8173795"/>
                <a:gd name="connsiteX3208" fmla="*/ 2808985 w 8176660"/>
                <a:gd name="connsiteY3208" fmla="*/ 5514788 h 8173795"/>
                <a:gd name="connsiteX3209" fmla="*/ 2850383 w 8176660"/>
                <a:gd name="connsiteY3209" fmla="*/ 5518452 h 8173795"/>
                <a:gd name="connsiteX3210" fmla="*/ 2930981 w 8176660"/>
                <a:gd name="connsiteY3210" fmla="*/ 5525413 h 8173795"/>
                <a:gd name="connsiteX3211" fmla="*/ 2728386 w 8176660"/>
                <a:gd name="connsiteY3211" fmla="*/ 5592455 h 8173795"/>
                <a:gd name="connsiteX3212" fmla="*/ 2790300 w 8176660"/>
                <a:gd name="connsiteY3212" fmla="*/ 5532740 h 8173795"/>
                <a:gd name="connsiteX3213" fmla="*/ 2946734 w 8176660"/>
                <a:gd name="connsiteY3213" fmla="*/ 5754018 h 8173795"/>
                <a:gd name="connsiteX3214" fmla="*/ 2950398 w 8176660"/>
                <a:gd name="connsiteY3214" fmla="*/ 5755117 h 8173795"/>
                <a:gd name="connsiteX3215" fmla="*/ 2952229 w 8176660"/>
                <a:gd name="connsiteY3215" fmla="*/ 5754018 h 8173795"/>
                <a:gd name="connsiteX3216" fmla="*/ 2982271 w 8176660"/>
                <a:gd name="connsiteY3216" fmla="*/ 5808971 h 8173795"/>
                <a:gd name="connsiteX3217" fmla="*/ 3013411 w 8176660"/>
                <a:gd name="connsiteY3217" fmla="*/ 5865024 h 8173795"/>
                <a:gd name="connsiteX3218" fmla="*/ 3012678 w 8176660"/>
                <a:gd name="connsiteY3218" fmla="*/ 5865390 h 8173795"/>
                <a:gd name="connsiteX3219" fmla="*/ 3011945 w 8176660"/>
                <a:gd name="connsiteY3219" fmla="*/ 5867955 h 8173795"/>
                <a:gd name="connsiteX3220" fmla="*/ 2830599 w 8176660"/>
                <a:gd name="connsiteY3220" fmla="*/ 5889570 h 8173795"/>
                <a:gd name="connsiteX3221" fmla="*/ 2830233 w 8176660"/>
                <a:gd name="connsiteY3221" fmla="*/ 5888837 h 8173795"/>
                <a:gd name="connsiteX3222" fmla="*/ 2889216 w 8176660"/>
                <a:gd name="connsiteY3222" fmla="*/ 5820695 h 8173795"/>
                <a:gd name="connsiteX3223" fmla="*/ 2946734 w 8176660"/>
                <a:gd name="connsiteY3223" fmla="*/ 5754018 h 8173795"/>
                <a:gd name="connsiteX3224" fmla="*/ 2831332 w 8176660"/>
                <a:gd name="connsiteY3224" fmla="*/ 5892867 h 8173795"/>
                <a:gd name="connsiteX3225" fmla="*/ 3012678 w 8176660"/>
                <a:gd name="connsiteY3225" fmla="*/ 5871252 h 8173795"/>
                <a:gd name="connsiteX3226" fmla="*/ 3013411 w 8176660"/>
                <a:gd name="connsiteY3226" fmla="*/ 5872717 h 8173795"/>
                <a:gd name="connsiteX3227" fmla="*/ 2976775 w 8176660"/>
                <a:gd name="connsiteY3227" fmla="*/ 5936097 h 8173795"/>
                <a:gd name="connsiteX3228" fmla="*/ 2940506 w 8176660"/>
                <a:gd name="connsiteY3228" fmla="*/ 5999476 h 8173795"/>
                <a:gd name="connsiteX3229" fmla="*/ 2936476 w 8176660"/>
                <a:gd name="connsiteY3229" fmla="*/ 5999843 h 8173795"/>
                <a:gd name="connsiteX3230" fmla="*/ 2883355 w 8176660"/>
                <a:gd name="connsiteY3230" fmla="*/ 5947088 h 8173795"/>
                <a:gd name="connsiteX3231" fmla="*/ 2830233 w 8176660"/>
                <a:gd name="connsiteY3231" fmla="*/ 5894699 h 8173795"/>
                <a:gd name="connsiteX3232" fmla="*/ 2831332 w 8176660"/>
                <a:gd name="connsiteY3232" fmla="*/ 5892867 h 8173795"/>
                <a:gd name="connsiteX3233" fmla="*/ 2831332 w 8176660"/>
                <a:gd name="connsiteY3233" fmla="*/ 5892867 h 8173795"/>
                <a:gd name="connsiteX3234" fmla="*/ 2933912 w 8176660"/>
                <a:gd name="connsiteY3234" fmla="*/ 6018161 h 8173795"/>
                <a:gd name="connsiteX3235" fmla="*/ 2904970 w 8176660"/>
                <a:gd name="connsiteY3235" fmla="*/ 6114146 h 8173795"/>
                <a:gd name="connsiteX3236" fmla="*/ 2870898 w 8176660"/>
                <a:gd name="connsiteY3236" fmla="*/ 6123305 h 8173795"/>
                <a:gd name="connsiteX3237" fmla="*/ 2904970 w 8176660"/>
                <a:gd name="connsiteY3237" fmla="*/ 6066519 h 8173795"/>
                <a:gd name="connsiteX3238" fmla="*/ 2933912 w 8176660"/>
                <a:gd name="connsiteY3238" fmla="*/ 6018161 h 8173795"/>
                <a:gd name="connsiteX3239" fmla="*/ 3018906 w 8176660"/>
                <a:gd name="connsiteY3239" fmla="*/ 5863558 h 8173795"/>
                <a:gd name="connsiteX3240" fmla="*/ 3016708 w 8176660"/>
                <a:gd name="connsiteY3240" fmla="*/ 5863192 h 8173795"/>
                <a:gd name="connsiteX3241" fmla="*/ 2985934 w 8176660"/>
                <a:gd name="connsiteY3241" fmla="*/ 5807140 h 8173795"/>
                <a:gd name="connsiteX3242" fmla="*/ 2955893 w 8176660"/>
                <a:gd name="connsiteY3242" fmla="*/ 5752553 h 8173795"/>
                <a:gd name="connsiteX3243" fmla="*/ 2957359 w 8176660"/>
                <a:gd name="connsiteY3243" fmla="*/ 5751820 h 8173795"/>
                <a:gd name="connsiteX3244" fmla="*/ 2958091 w 8176660"/>
                <a:gd name="connsiteY3244" fmla="*/ 5748890 h 8173795"/>
                <a:gd name="connsiteX3245" fmla="*/ 3020738 w 8176660"/>
                <a:gd name="connsiteY3245" fmla="*/ 5749256 h 8173795"/>
                <a:gd name="connsiteX3246" fmla="*/ 3085583 w 8176660"/>
                <a:gd name="connsiteY3246" fmla="*/ 5749622 h 8173795"/>
                <a:gd name="connsiteX3247" fmla="*/ 3086682 w 8176660"/>
                <a:gd name="connsiteY3247" fmla="*/ 5751454 h 8173795"/>
                <a:gd name="connsiteX3248" fmla="*/ 3052977 w 8176660"/>
                <a:gd name="connsiteY3248" fmla="*/ 5807506 h 8173795"/>
                <a:gd name="connsiteX3249" fmla="*/ 3018906 w 8176660"/>
                <a:gd name="connsiteY3249" fmla="*/ 5863558 h 8173795"/>
                <a:gd name="connsiteX3250" fmla="*/ 3098039 w 8176660"/>
                <a:gd name="connsiteY3250" fmla="*/ 5731671 h 8173795"/>
                <a:gd name="connsiteX3251" fmla="*/ 3112327 w 8176660"/>
                <a:gd name="connsiteY3251" fmla="*/ 5695035 h 8173795"/>
                <a:gd name="connsiteX3252" fmla="*/ 3132110 w 8176660"/>
                <a:gd name="connsiteY3252" fmla="*/ 5642646 h 8173795"/>
                <a:gd name="connsiteX3253" fmla="*/ 3143833 w 8176660"/>
                <a:gd name="connsiteY3253" fmla="*/ 5643379 h 8173795"/>
                <a:gd name="connsiteX3254" fmla="*/ 3153725 w 8176660"/>
                <a:gd name="connsiteY3254" fmla="*/ 5643745 h 8173795"/>
                <a:gd name="connsiteX3255" fmla="*/ 3121852 w 8176660"/>
                <a:gd name="connsiteY3255" fmla="*/ 5693936 h 8173795"/>
                <a:gd name="connsiteX3256" fmla="*/ 3098039 w 8176660"/>
                <a:gd name="connsiteY3256" fmla="*/ 5731671 h 8173795"/>
                <a:gd name="connsiteX3257" fmla="*/ 3155923 w 8176660"/>
                <a:gd name="connsiteY3257" fmla="*/ 5639349 h 8173795"/>
                <a:gd name="connsiteX3258" fmla="*/ 3140170 w 8176660"/>
                <a:gd name="connsiteY3258" fmla="*/ 5629824 h 8173795"/>
                <a:gd name="connsiteX3259" fmla="*/ 3165815 w 8176660"/>
                <a:gd name="connsiteY3259" fmla="*/ 5589158 h 8173795"/>
                <a:gd name="connsiteX3260" fmla="*/ 3189628 w 8176660"/>
                <a:gd name="connsiteY3260" fmla="*/ 5551058 h 8173795"/>
                <a:gd name="connsiteX3261" fmla="*/ 3175340 w 8176660"/>
                <a:gd name="connsiteY3261" fmla="*/ 5588059 h 8173795"/>
                <a:gd name="connsiteX3262" fmla="*/ 3155923 w 8176660"/>
                <a:gd name="connsiteY3262" fmla="*/ 5639349 h 8173795"/>
                <a:gd name="connsiteX3263" fmla="*/ 3155923 w 8176660"/>
                <a:gd name="connsiteY3263" fmla="*/ 5639349 h 8173795"/>
                <a:gd name="connsiteX3264" fmla="*/ 3162518 w 8176660"/>
                <a:gd name="connsiteY3264" fmla="*/ 5586960 h 8173795"/>
                <a:gd name="connsiteX3265" fmla="*/ 3136873 w 8176660"/>
                <a:gd name="connsiteY3265" fmla="*/ 5627992 h 8173795"/>
                <a:gd name="connsiteX3266" fmla="*/ 2970181 w 8176660"/>
                <a:gd name="connsiteY3266" fmla="*/ 5526511 h 8173795"/>
                <a:gd name="connsiteX3267" fmla="*/ 2969082 w 8176660"/>
                <a:gd name="connsiteY3267" fmla="*/ 5522115 h 8173795"/>
                <a:gd name="connsiteX3268" fmla="*/ 2995459 w 8176660"/>
                <a:gd name="connsiteY3268" fmla="*/ 5480717 h 8173795"/>
                <a:gd name="connsiteX3269" fmla="*/ 3023669 w 8176660"/>
                <a:gd name="connsiteY3269" fmla="*/ 5436388 h 8173795"/>
                <a:gd name="connsiteX3270" fmla="*/ 3194757 w 8176660"/>
                <a:gd name="connsiteY3270" fmla="*/ 5536037 h 8173795"/>
                <a:gd name="connsiteX3271" fmla="*/ 3162518 w 8176660"/>
                <a:gd name="connsiteY3271" fmla="*/ 5586960 h 8173795"/>
                <a:gd name="connsiteX3272" fmla="*/ 2941239 w 8176660"/>
                <a:gd name="connsiteY3272" fmla="*/ 6340187 h 8173795"/>
                <a:gd name="connsiteX3273" fmla="*/ 2871265 w 8176660"/>
                <a:gd name="connsiteY3273" fmla="*/ 6327731 h 8173795"/>
                <a:gd name="connsiteX3274" fmla="*/ 2808252 w 8176660"/>
                <a:gd name="connsiteY3274" fmla="*/ 6316740 h 8173795"/>
                <a:gd name="connsiteX3275" fmla="*/ 2804588 w 8176660"/>
                <a:gd name="connsiteY3275" fmla="*/ 6308680 h 8173795"/>
                <a:gd name="connsiteX3276" fmla="*/ 2789934 w 8176660"/>
                <a:gd name="connsiteY3276" fmla="*/ 6310878 h 8173795"/>
                <a:gd name="connsiteX3277" fmla="*/ 2792132 w 8176660"/>
                <a:gd name="connsiteY3277" fmla="*/ 6325533 h 8173795"/>
                <a:gd name="connsiteX3278" fmla="*/ 2798360 w 8176660"/>
                <a:gd name="connsiteY3278" fmla="*/ 6327364 h 8173795"/>
                <a:gd name="connsiteX3279" fmla="*/ 2799093 w 8176660"/>
                <a:gd name="connsiteY3279" fmla="*/ 6326998 h 8173795"/>
                <a:gd name="connsiteX3280" fmla="*/ 2819242 w 8176660"/>
                <a:gd name="connsiteY3280" fmla="*/ 6408696 h 8173795"/>
                <a:gd name="connsiteX3281" fmla="*/ 2841957 w 8176660"/>
                <a:gd name="connsiteY3281" fmla="*/ 6498453 h 8173795"/>
                <a:gd name="connsiteX3282" fmla="*/ 2691751 w 8176660"/>
                <a:gd name="connsiteY3282" fmla="*/ 6528127 h 8173795"/>
                <a:gd name="connsiteX3283" fmla="*/ 2544476 w 8176660"/>
                <a:gd name="connsiteY3283" fmla="*/ 6557436 h 8173795"/>
                <a:gd name="connsiteX3284" fmla="*/ 2543377 w 8176660"/>
                <a:gd name="connsiteY3284" fmla="*/ 6555604 h 8173795"/>
                <a:gd name="connsiteX3285" fmla="*/ 2536050 w 8176660"/>
                <a:gd name="connsiteY3285" fmla="*/ 6556703 h 8173795"/>
                <a:gd name="connsiteX3286" fmla="*/ 2535683 w 8176660"/>
                <a:gd name="connsiteY3286" fmla="*/ 6557802 h 8173795"/>
                <a:gd name="connsiteX3287" fmla="*/ 2374487 w 8176660"/>
                <a:gd name="connsiteY3287" fmla="*/ 6549742 h 8173795"/>
                <a:gd name="connsiteX3288" fmla="*/ 2216588 w 8176660"/>
                <a:gd name="connsiteY3288" fmla="*/ 6542415 h 8173795"/>
                <a:gd name="connsiteX3289" fmla="*/ 2213657 w 8176660"/>
                <a:gd name="connsiteY3289" fmla="*/ 6537286 h 8173795"/>
                <a:gd name="connsiteX3290" fmla="*/ 2203033 w 8176660"/>
                <a:gd name="connsiteY3290" fmla="*/ 6538385 h 8173795"/>
                <a:gd name="connsiteX3291" fmla="*/ 2118038 w 8176660"/>
                <a:gd name="connsiteY3291" fmla="*/ 6487462 h 8173795"/>
                <a:gd name="connsiteX3292" fmla="*/ 2032677 w 8176660"/>
                <a:gd name="connsiteY3292" fmla="*/ 6436905 h 8173795"/>
                <a:gd name="connsiteX3293" fmla="*/ 2033410 w 8176660"/>
                <a:gd name="connsiteY3293" fmla="*/ 6433974 h 8173795"/>
                <a:gd name="connsiteX3294" fmla="*/ 2024984 w 8176660"/>
                <a:gd name="connsiteY3294" fmla="*/ 6427746 h 8173795"/>
                <a:gd name="connsiteX3295" fmla="*/ 2020588 w 8176660"/>
                <a:gd name="connsiteY3295" fmla="*/ 6429944 h 8173795"/>
                <a:gd name="connsiteX3296" fmla="*/ 1946950 w 8176660"/>
                <a:gd name="connsiteY3296" fmla="*/ 6383417 h 8173795"/>
                <a:gd name="connsiteX3297" fmla="*/ 1867085 w 8176660"/>
                <a:gd name="connsiteY3297" fmla="*/ 6333593 h 8173795"/>
                <a:gd name="connsiteX3298" fmla="*/ 1867085 w 8176660"/>
                <a:gd name="connsiteY3298" fmla="*/ 6333593 h 8173795"/>
                <a:gd name="connsiteX3299" fmla="*/ 1867085 w 8176660"/>
                <a:gd name="connsiteY3299" fmla="*/ 6333593 h 8173795"/>
                <a:gd name="connsiteX3300" fmla="*/ 1867085 w 8176660"/>
                <a:gd name="connsiteY3300" fmla="*/ 6333593 h 8173795"/>
                <a:gd name="connsiteX3301" fmla="*/ 1867085 w 8176660"/>
                <a:gd name="connsiteY3301" fmla="*/ 6333593 h 8173795"/>
                <a:gd name="connsiteX3302" fmla="*/ 1867085 w 8176660"/>
                <a:gd name="connsiteY3302" fmla="*/ 6333593 h 8173795"/>
                <a:gd name="connsiteX3303" fmla="*/ 1786487 w 8176660"/>
                <a:gd name="connsiteY3303" fmla="*/ 6302819 h 8173795"/>
                <a:gd name="connsiteX3304" fmla="*/ 1706621 w 8176660"/>
                <a:gd name="connsiteY3304" fmla="*/ 6272778 h 8173795"/>
                <a:gd name="connsiteX3305" fmla="*/ 1706621 w 8176660"/>
                <a:gd name="connsiteY3305" fmla="*/ 6272411 h 8173795"/>
                <a:gd name="connsiteX3306" fmla="*/ 1706255 w 8176660"/>
                <a:gd name="connsiteY3306" fmla="*/ 6272411 h 8173795"/>
                <a:gd name="connsiteX3307" fmla="*/ 1706255 w 8176660"/>
                <a:gd name="connsiteY3307" fmla="*/ 6272411 h 8173795"/>
                <a:gd name="connsiteX3308" fmla="*/ 1706255 w 8176660"/>
                <a:gd name="connsiteY3308" fmla="*/ 6272411 h 8173795"/>
                <a:gd name="connsiteX3309" fmla="*/ 1705888 w 8176660"/>
                <a:gd name="connsiteY3309" fmla="*/ 6272411 h 8173795"/>
                <a:gd name="connsiteX3310" fmla="*/ 1704057 w 8176660"/>
                <a:gd name="connsiteY3310" fmla="*/ 6272778 h 8173795"/>
                <a:gd name="connsiteX3311" fmla="*/ 1704057 w 8176660"/>
                <a:gd name="connsiteY3311" fmla="*/ 6273144 h 8173795"/>
                <a:gd name="connsiteX3312" fmla="*/ 1704057 w 8176660"/>
                <a:gd name="connsiteY3312" fmla="*/ 6273144 h 8173795"/>
                <a:gd name="connsiteX3313" fmla="*/ 1627855 w 8176660"/>
                <a:gd name="connsiteY3313" fmla="*/ 6404299 h 8173795"/>
                <a:gd name="connsiteX3314" fmla="*/ 1553484 w 8176660"/>
                <a:gd name="connsiteY3314" fmla="*/ 6532890 h 8173795"/>
                <a:gd name="connsiteX3315" fmla="*/ 1481312 w 8176660"/>
                <a:gd name="connsiteY3315" fmla="*/ 6389279 h 8173795"/>
                <a:gd name="connsiteX3316" fmla="*/ 1407309 w 8176660"/>
                <a:gd name="connsiteY3316" fmla="*/ 6242736 h 8173795"/>
                <a:gd name="connsiteX3317" fmla="*/ 1406942 w 8176660"/>
                <a:gd name="connsiteY3317" fmla="*/ 6242004 h 8173795"/>
                <a:gd name="connsiteX3318" fmla="*/ 1406942 w 8176660"/>
                <a:gd name="connsiteY3318" fmla="*/ 6242004 h 8173795"/>
                <a:gd name="connsiteX3319" fmla="*/ 1406576 w 8176660"/>
                <a:gd name="connsiteY3319" fmla="*/ 6241638 h 8173795"/>
                <a:gd name="connsiteX3320" fmla="*/ 1405843 w 8176660"/>
                <a:gd name="connsiteY3320" fmla="*/ 6242004 h 8173795"/>
                <a:gd name="connsiteX3321" fmla="*/ 1405110 w 8176660"/>
                <a:gd name="connsiteY3321" fmla="*/ 6241638 h 8173795"/>
                <a:gd name="connsiteX3322" fmla="*/ 1404378 w 8176660"/>
                <a:gd name="connsiteY3322" fmla="*/ 6242370 h 8173795"/>
                <a:gd name="connsiteX3323" fmla="*/ 1331839 w 8176660"/>
                <a:gd name="connsiteY3323" fmla="*/ 6378288 h 8173795"/>
                <a:gd name="connsiteX3324" fmla="*/ 1264064 w 8176660"/>
                <a:gd name="connsiteY3324" fmla="*/ 6506146 h 8173795"/>
                <a:gd name="connsiteX3325" fmla="*/ 1253073 w 8176660"/>
                <a:gd name="connsiteY3325" fmla="*/ 6509077 h 8173795"/>
                <a:gd name="connsiteX3326" fmla="*/ 1252340 w 8176660"/>
                <a:gd name="connsiteY3326" fmla="*/ 6512374 h 8173795"/>
                <a:gd name="connsiteX3327" fmla="*/ 1108363 w 8176660"/>
                <a:gd name="connsiteY3327" fmla="*/ 6497720 h 8173795"/>
                <a:gd name="connsiteX3328" fmla="*/ 962553 w 8176660"/>
                <a:gd name="connsiteY3328" fmla="*/ 6483798 h 8173795"/>
                <a:gd name="connsiteX3329" fmla="*/ 959256 w 8176660"/>
                <a:gd name="connsiteY3329" fmla="*/ 6478303 h 8173795"/>
                <a:gd name="connsiteX3330" fmla="*/ 947899 w 8176660"/>
                <a:gd name="connsiteY3330" fmla="*/ 6480135 h 8173795"/>
                <a:gd name="connsiteX3331" fmla="*/ 949731 w 8176660"/>
                <a:gd name="connsiteY3331" fmla="*/ 6491492 h 8173795"/>
                <a:gd name="connsiteX3332" fmla="*/ 954493 w 8176660"/>
                <a:gd name="connsiteY3332" fmla="*/ 6492957 h 8173795"/>
                <a:gd name="connsiteX3333" fmla="*/ 958157 w 8176660"/>
                <a:gd name="connsiteY3333" fmla="*/ 6491125 h 8173795"/>
                <a:gd name="connsiteX3334" fmla="*/ 1050478 w 8176660"/>
                <a:gd name="connsiteY3334" fmla="*/ 6589308 h 8173795"/>
                <a:gd name="connsiteX3335" fmla="*/ 1142800 w 8176660"/>
                <a:gd name="connsiteY3335" fmla="*/ 6687126 h 8173795"/>
                <a:gd name="connsiteX3336" fmla="*/ 1144632 w 8176660"/>
                <a:gd name="connsiteY3336" fmla="*/ 6697750 h 8173795"/>
                <a:gd name="connsiteX3337" fmla="*/ 1149028 w 8176660"/>
                <a:gd name="connsiteY3337" fmla="*/ 6699215 h 8173795"/>
                <a:gd name="connsiteX3338" fmla="*/ 1149394 w 8176660"/>
                <a:gd name="connsiteY3338" fmla="*/ 6698849 h 8173795"/>
                <a:gd name="connsiteX3339" fmla="*/ 1192258 w 8176660"/>
                <a:gd name="connsiteY3339" fmla="*/ 6850520 h 8173795"/>
                <a:gd name="connsiteX3340" fmla="*/ 1237320 w 8176660"/>
                <a:gd name="connsiteY3340" fmla="*/ 7008053 h 8173795"/>
                <a:gd name="connsiteX3341" fmla="*/ 1235854 w 8176660"/>
                <a:gd name="connsiteY3341" fmla="*/ 7008785 h 8173795"/>
                <a:gd name="connsiteX3342" fmla="*/ 1236953 w 8176660"/>
                <a:gd name="connsiteY3342" fmla="*/ 7017212 h 8173795"/>
                <a:gd name="connsiteX3343" fmla="*/ 1236953 w 8176660"/>
                <a:gd name="connsiteY3343" fmla="*/ 7017212 h 8173795"/>
                <a:gd name="connsiteX3344" fmla="*/ 1245379 w 8176660"/>
                <a:gd name="connsiteY3344" fmla="*/ 7016113 h 8173795"/>
                <a:gd name="connsiteX3345" fmla="*/ 1245379 w 8176660"/>
                <a:gd name="connsiteY3345" fmla="*/ 7016113 h 8173795"/>
                <a:gd name="connsiteX3346" fmla="*/ 1246112 w 8176660"/>
                <a:gd name="connsiteY3346" fmla="*/ 7011350 h 8173795"/>
                <a:gd name="connsiteX3347" fmla="*/ 1382763 w 8176660"/>
                <a:gd name="connsiteY3347" fmla="*/ 6936247 h 8173795"/>
                <a:gd name="connsiteX3348" fmla="*/ 1516116 w 8176660"/>
                <a:gd name="connsiteY3348" fmla="*/ 6862243 h 8173795"/>
                <a:gd name="connsiteX3349" fmla="*/ 1517215 w 8176660"/>
                <a:gd name="connsiteY3349" fmla="*/ 6864075 h 8173795"/>
                <a:gd name="connsiteX3350" fmla="*/ 1523077 w 8176660"/>
                <a:gd name="connsiteY3350" fmla="*/ 6865907 h 8173795"/>
                <a:gd name="connsiteX3351" fmla="*/ 1530770 w 8176660"/>
                <a:gd name="connsiteY3351" fmla="*/ 6861877 h 8173795"/>
                <a:gd name="connsiteX3352" fmla="*/ 1528939 w 8176660"/>
                <a:gd name="connsiteY3352" fmla="*/ 6848322 h 8173795"/>
                <a:gd name="connsiteX3353" fmla="*/ 1525641 w 8176660"/>
                <a:gd name="connsiteY3353" fmla="*/ 6847589 h 8173795"/>
                <a:gd name="connsiteX3354" fmla="*/ 1539563 w 8176660"/>
                <a:gd name="connsiteY3354" fmla="*/ 6696285 h 8173795"/>
                <a:gd name="connsiteX3355" fmla="*/ 1553851 w 8176660"/>
                <a:gd name="connsiteY3355" fmla="*/ 6539850 h 8173795"/>
                <a:gd name="connsiteX3356" fmla="*/ 1619428 w 8176660"/>
                <a:gd name="connsiteY3356" fmla="*/ 6600666 h 8173795"/>
                <a:gd name="connsiteX3357" fmla="*/ 1680243 w 8176660"/>
                <a:gd name="connsiteY3357" fmla="*/ 6656718 h 8173795"/>
                <a:gd name="connsiteX3358" fmla="*/ 1682442 w 8176660"/>
                <a:gd name="connsiteY3358" fmla="*/ 6670640 h 8173795"/>
                <a:gd name="connsiteX3359" fmla="*/ 1697096 w 8176660"/>
                <a:gd name="connsiteY3359" fmla="*/ 6668442 h 8173795"/>
                <a:gd name="connsiteX3360" fmla="*/ 1697096 w 8176660"/>
                <a:gd name="connsiteY3360" fmla="*/ 6668442 h 8173795"/>
                <a:gd name="connsiteX3361" fmla="*/ 1698561 w 8176660"/>
                <a:gd name="connsiteY3361" fmla="*/ 6663313 h 8173795"/>
                <a:gd name="connsiteX3362" fmla="*/ 1856827 w 8176660"/>
                <a:gd name="connsiteY3362" fmla="*/ 6655252 h 8173795"/>
                <a:gd name="connsiteX3363" fmla="*/ 2013627 w 8176660"/>
                <a:gd name="connsiteY3363" fmla="*/ 6646827 h 8173795"/>
                <a:gd name="connsiteX3364" fmla="*/ 2025717 w 8176660"/>
                <a:gd name="connsiteY3364" fmla="*/ 6655619 h 8173795"/>
                <a:gd name="connsiteX3365" fmla="*/ 2031212 w 8176660"/>
                <a:gd name="connsiteY3365" fmla="*/ 6652688 h 8173795"/>
                <a:gd name="connsiteX3366" fmla="*/ 2131960 w 8176660"/>
                <a:gd name="connsiteY3366" fmla="*/ 6739881 h 8173795"/>
                <a:gd name="connsiteX3367" fmla="*/ 2234906 w 8176660"/>
                <a:gd name="connsiteY3367" fmla="*/ 6828539 h 8173795"/>
                <a:gd name="connsiteX3368" fmla="*/ 2237836 w 8176660"/>
                <a:gd name="connsiteY3368" fmla="*/ 6840262 h 8173795"/>
                <a:gd name="connsiteX3369" fmla="*/ 2242233 w 8176660"/>
                <a:gd name="connsiteY3369" fmla="*/ 6841361 h 8173795"/>
                <a:gd name="connsiteX3370" fmla="*/ 2249194 w 8176660"/>
                <a:gd name="connsiteY3370" fmla="*/ 6837698 h 8173795"/>
                <a:gd name="connsiteX3371" fmla="*/ 2248827 w 8176660"/>
                <a:gd name="connsiteY3371" fmla="*/ 6827806 h 8173795"/>
                <a:gd name="connsiteX3372" fmla="*/ 2328692 w 8176660"/>
                <a:gd name="connsiteY3372" fmla="*/ 6747574 h 8173795"/>
                <a:gd name="connsiteX3373" fmla="*/ 2408192 w 8176660"/>
                <a:gd name="connsiteY3373" fmla="*/ 6667342 h 8173795"/>
                <a:gd name="connsiteX3374" fmla="*/ 2412954 w 8176660"/>
                <a:gd name="connsiteY3374" fmla="*/ 6668808 h 8173795"/>
                <a:gd name="connsiteX3375" fmla="*/ 2419182 w 8176660"/>
                <a:gd name="connsiteY3375" fmla="*/ 6665877 h 8173795"/>
                <a:gd name="connsiteX3376" fmla="*/ 2503078 w 8176660"/>
                <a:gd name="connsiteY3376" fmla="*/ 6716068 h 8173795"/>
                <a:gd name="connsiteX3377" fmla="*/ 2590637 w 8176660"/>
                <a:gd name="connsiteY3377" fmla="*/ 6768090 h 8173795"/>
                <a:gd name="connsiteX3378" fmla="*/ 2590270 w 8176660"/>
                <a:gd name="connsiteY3378" fmla="*/ 6769556 h 8173795"/>
                <a:gd name="connsiteX3379" fmla="*/ 2592102 w 8176660"/>
                <a:gd name="connsiteY3379" fmla="*/ 6772853 h 8173795"/>
                <a:gd name="connsiteX3380" fmla="*/ 2595033 w 8176660"/>
                <a:gd name="connsiteY3380" fmla="*/ 6773952 h 8173795"/>
                <a:gd name="connsiteX3381" fmla="*/ 2599063 w 8176660"/>
                <a:gd name="connsiteY3381" fmla="*/ 6772120 h 8173795"/>
                <a:gd name="connsiteX3382" fmla="*/ 2600162 w 8176660"/>
                <a:gd name="connsiteY3382" fmla="*/ 6768456 h 8173795"/>
                <a:gd name="connsiteX3383" fmla="*/ 2598330 w 8176660"/>
                <a:gd name="connsiteY3383" fmla="*/ 6765159 h 8173795"/>
                <a:gd name="connsiteX3384" fmla="*/ 2595766 w 8176660"/>
                <a:gd name="connsiteY3384" fmla="*/ 6764427 h 8173795"/>
                <a:gd name="connsiteX3385" fmla="*/ 2582210 w 8176660"/>
                <a:gd name="connsiteY3385" fmla="*/ 6713137 h 8173795"/>
                <a:gd name="connsiteX3386" fmla="*/ 2734614 w 8176660"/>
                <a:gd name="connsiteY3386" fmla="*/ 6758565 h 8173795"/>
                <a:gd name="connsiteX3387" fmla="*/ 2733882 w 8176660"/>
                <a:gd name="connsiteY3387" fmla="*/ 6760763 h 8173795"/>
                <a:gd name="connsiteX3388" fmla="*/ 2737545 w 8176660"/>
                <a:gd name="connsiteY3388" fmla="*/ 6766991 h 8173795"/>
                <a:gd name="connsiteX3389" fmla="*/ 2743407 w 8176660"/>
                <a:gd name="connsiteY3389" fmla="*/ 6768823 h 8173795"/>
                <a:gd name="connsiteX3390" fmla="*/ 2751100 w 8176660"/>
                <a:gd name="connsiteY3390" fmla="*/ 6764793 h 8173795"/>
                <a:gd name="connsiteX3391" fmla="*/ 2749269 w 8176660"/>
                <a:gd name="connsiteY3391" fmla="*/ 6751238 h 8173795"/>
                <a:gd name="connsiteX3392" fmla="*/ 2748536 w 8176660"/>
                <a:gd name="connsiteY3392" fmla="*/ 6750872 h 8173795"/>
                <a:gd name="connsiteX3393" fmla="*/ 2795063 w 8176660"/>
                <a:gd name="connsiteY3393" fmla="*/ 6629241 h 8173795"/>
                <a:gd name="connsiteX3394" fmla="*/ 2844155 w 8176660"/>
                <a:gd name="connsiteY3394" fmla="*/ 6499551 h 8173795"/>
                <a:gd name="connsiteX3395" fmla="*/ 2844521 w 8176660"/>
                <a:gd name="connsiteY3395" fmla="*/ 6499551 h 8173795"/>
                <a:gd name="connsiteX3396" fmla="*/ 2844521 w 8176660"/>
                <a:gd name="connsiteY3396" fmla="*/ 6498819 h 8173795"/>
                <a:gd name="connsiteX3397" fmla="*/ 2893979 w 8176660"/>
                <a:gd name="connsiteY3397" fmla="*/ 6420419 h 8173795"/>
                <a:gd name="connsiteX3398" fmla="*/ 2941972 w 8176660"/>
                <a:gd name="connsiteY3398" fmla="*/ 6343484 h 8173795"/>
                <a:gd name="connsiteX3399" fmla="*/ 2944536 w 8176660"/>
                <a:gd name="connsiteY3399" fmla="*/ 6342385 h 8173795"/>
                <a:gd name="connsiteX3400" fmla="*/ 2943803 w 8176660"/>
                <a:gd name="connsiteY3400" fmla="*/ 6337989 h 8173795"/>
                <a:gd name="connsiteX3401" fmla="*/ 2943803 w 8176660"/>
                <a:gd name="connsiteY3401" fmla="*/ 6337989 h 8173795"/>
                <a:gd name="connsiteX3402" fmla="*/ 2941239 w 8176660"/>
                <a:gd name="connsiteY3402" fmla="*/ 6340187 h 8173795"/>
                <a:gd name="connsiteX3403" fmla="*/ 2941239 w 8176660"/>
                <a:gd name="connsiteY3403" fmla="*/ 6340187 h 8173795"/>
                <a:gd name="connsiteX3404" fmla="*/ 2593934 w 8176660"/>
                <a:gd name="connsiteY3404" fmla="*/ 6766625 h 8173795"/>
                <a:gd name="connsiteX3405" fmla="*/ 2506375 w 8176660"/>
                <a:gd name="connsiteY3405" fmla="*/ 6714236 h 8173795"/>
                <a:gd name="connsiteX3406" fmla="*/ 2427608 w 8176660"/>
                <a:gd name="connsiteY3406" fmla="*/ 6667342 h 8173795"/>
                <a:gd name="connsiteX3407" fmla="*/ 2579280 w 8176660"/>
                <a:gd name="connsiteY3407" fmla="*/ 6713137 h 8173795"/>
                <a:gd name="connsiteX3408" fmla="*/ 2579280 w 8176660"/>
                <a:gd name="connsiteY3408" fmla="*/ 6713137 h 8173795"/>
                <a:gd name="connsiteX3409" fmla="*/ 2593934 w 8176660"/>
                <a:gd name="connsiteY3409" fmla="*/ 6766625 h 8173795"/>
                <a:gd name="connsiteX3410" fmla="*/ 2593934 w 8176660"/>
                <a:gd name="connsiteY3410" fmla="*/ 6766625 h 8173795"/>
                <a:gd name="connsiteX3411" fmla="*/ 2248094 w 8176660"/>
                <a:gd name="connsiteY3411" fmla="*/ 6826341 h 8173795"/>
                <a:gd name="connsiteX3412" fmla="*/ 2244064 w 8176660"/>
                <a:gd name="connsiteY3412" fmla="*/ 6825241 h 8173795"/>
                <a:gd name="connsiteX3413" fmla="*/ 2227578 w 8176660"/>
                <a:gd name="connsiteY3413" fmla="*/ 6688224 h 8173795"/>
                <a:gd name="connsiteX3414" fmla="*/ 2210726 w 8176660"/>
                <a:gd name="connsiteY3414" fmla="*/ 6550475 h 8173795"/>
                <a:gd name="connsiteX3415" fmla="*/ 2214023 w 8176660"/>
                <a:gd name="connsiteY3415" fmla="*/ 6549009 h 8173795"/>
                <a:gd name="connsiteX3416" fmla="*/ 2310008 w 8176660"/>
                <a:gd name="connsiteY3416" fmla="*/ 6604329 h 8173795"/>
                <a:gd name="connsiteX3417" fmla="*/ 2405994 w 8176660"/>
                <a:gd name="connsiteY3417" fmla="*/ 6658916 h 8173795"/>
                <a:gd name="connsiteX3418" fmla="*/ 2406726 w 8176660"/>
                <a:gd name="connsiteY3418" fmla="*/ 6665511 h 8173795"/>
                <a:gd name="connsiteX3419" fmla="*/ 2326861 w 8176660"/>
                <a:gd name="connsiteY3419" fmla="*/ 6746109 h 8173795"/>
                <a:gd name="connsiteX3420" fmla="*/ 2248094 w 8176660"/>
                <a:gd name="connsiteY3420" fmla="*/ 6826341 h 8173795"/>
                <a:gd name="connsiteX3421" fmla="*/ 1699294 w 8176660"/>
                <a:gd name="connsiteY3421" fmla="*/ 6660748 h 8173795"/>
                <a:gd name="connsiteX3422" fmla="*/ 1695997 w 8176660"/>
                <a:gd name="connsiteY3422" fmla="*/ 6655252 h 8173795"/>
                <a:gd name="connsiteX3423" fmla="*/ 1713215 w 8176660"/>
                <a:gd name="connsiteY3423" fmla="*/ 6627043 h 8173795"/>
                <a:gd name="connsiteX3424" fmla="*/ 1857926 w 8176660"/>
                <a:gd name="connsiteY3424" fmla="*/ 6636568 h 8173795"/>
                <a:gd name="connsiteX3425" fmla="*/ 1994576 w 8176660"/>
                <a:gd name="connsiteY3425" fmla="*/ 6644995 h 8173795"/>
                <a:gd name="connsiteX3426" fmla="*/ 1856827 w 8176660"/>
                <a:gd name="connsiteY3426" fmla="*/ 6651956 h 8173795"/>
                <a:gd name="connsiteX3427" fmla="*/ 1699294 w 8176660"/>
                <a:gd name="connsiteY3427" fmla="*/ 6660748 h 8173795"/>
                <a:gd name="connsiteX3428" fmla="*/ 1515750 w 8176660"/>
                <a:gd name="connsiteY3428" fmla="*/ 6851253 h 8173795"/>
                <a:gd name="connsiteX3429" fmla="*/ 1513918 w 8176660"/>
                <a:gd name="connsiteY3429" fmla="*/ 6858580 h 8173795"/>
                <a:gd name="connsiteX3430" fmla="*/ 1514651 w 8176660"/>
                <a:gd name="connsiteY3430" fmla="*/ 6860045 h 8173795"/>
                <a:gd name="connsiteX3431" fmla="*/ 1380931 w 8176660"/>
                <a:gd name="connsiteY3431" fmla="*/ 6933316 h 8173795"/>
                <a:gd name="connsiteX3432" fmla="*/ 1244647 w 8176660"/>
                <a:gd name="connsiteY3432" fmla="*/ 7008785 h 8173795"/>
                <a:gd name="connsiteX3433" fmla="*/ 1244280 w 8176660"/>
                <a:gd name="connsiteY3433" fmla="*/ 7008053 h 8173795"/>
                <a:gd name="connsiteX3434" fmla="*/ 1240617 w 8176660"/>
                <a:gd name="connsiteY3434" fmla="*/ 7007320 h 8173795"/>
                <a:gd name="connsiteX3435" fmla="*/ 1196288 w 8176660"/>
                <a:gd name="connsiteY3435" fmla="*/ 6851986 h 8173795"/>
                <a:gd name="connsiteX3436" fmla="*/ 1151959 w 8176660"/>
                <a:gd name="connsiteY3436" fmla="*/ 6698116 h 8173795"/>
                <a:gd name="connsiteX3437" fmla="*/ 1154890 w 8176660"/>
                <a:gd name="connsiteY3437" fmla="*/ 6696651 h 8173795"/>
                <a:gd name="connsiteX3438" fmla="*/ 1154523 w 8176660"/>
                <a:gd name="connsiteY3438" fmla="*/ 6687492 h 8173795"/>
                <a:gd name="connsiteX3439" fmla="*/ 1236587 w 8176660"/>
                <a:gd name="connsiteY3439" fmla="*/ 6582714 h 8173795"/>
                <a:gd name="connsiteX3440" fmla="*/ 1285679 w 8176660"/>
                <a:gd name="connsiteY3440" fmla="*/ 6519701 h 8173795"/>
                <a:gd name="connsiteX3441" fmla="*/ 1406576 w 8176660"/>
                <a:gd name="connsiteY3441" fmla="*/ 6528494 h 8173795"/>
                <a:gd name="connsiteX3442" fmla="*/ 1551286 w 8176660"/>
                <a:gd name="connsiteY3442" fmla="*/ 6538752 h 8173795"/>
                <a:gd name="connsiteX3443" fmla="*/ 1536632 w 8176660"/>
                <a:gd name="connsiteY3443" fmla="*/ 6697017 h 8173795"/>
                <a:gd name="connsiteX3444" fmla="*/ 1523077 w 8176660"/>
                <a:gd name="connsiteY3444" fmla="*/ 6847956 h 8173795"/>
                <a:gd name="connsiteX3445" fmla="*/ 1515750 w 8176660"/>
                <a:gd name="connsiteY3445" fmla="*/ 6851253 h 8173795"/>
                <a:gd name="connsiteX3446" fmla="*/ 1515750 w 8176660"/>
                <a:gd name="connsiteY3446" fmla="*/ 6851253 h 8173795"/>
                <a:gd name="connsiteX3447" fmla="*/ 961088 w 8176660"/>
                <a:gd name="connsiteY3447" fmla="*/ 6487462 h 8173795"/>
                <a:gd name="connsiteX3448" fmla="*/ 1106897 w 8176660"/>
                <a:gd name="connsiteY3448" fmla="*/ 6502116 h 8173795"/>
                <a:gd name="connsiteX3449" fmla="*/ 1250508 w 8176660"/>
                <a:gd name="connsiteY3449" fmla="*/ 6516404 h 8173795"/>
                <a:gd name="connsiteX3450" fmla="*/ 1253806 w 8176660"/>
                <a:gd name="connsiteY3450" fmla="*/ 6522998 h 8173795"/>
                <a:gd name="connsiteX3451" fmla="*/ 1202882 w 8176660"/>
                <a:gd name="connsiteY3451" fmla="*/ 6602864 h 8173795"/>
                <a:gd name="connsiteX3452" fmla="*/ 1150860 w 8176660"/>
                <a:gd name="connsiteY3452" fmla="*/ 6684928 h 8173795"/>
                <a:gd name="connsiteX3453" fmla="*/ 1144998 w 8176660"/>
                <a:gd name="connsiteY3453" fmla="*/ 6685660 h 8173795"/>
                <a:gd name="connsiteX3454" fmla="*/ 1052677 w 8176660"/>
                <a:gd name="connsiteY3454" fmla="*/ 6587477 h 8173795"/>
                <a:gd name="connsiteX3455" fmla="*/ 960355 w 8176660"/>
                <a:gd name="connsiteY3455" fmla="*/ 6490026 h 8173795"/>
                <a:gd name="connsiteX3456" fmla="*/ 961088 w 8176660"/>
                <a:gd name="connsiteY3456" fmla="*/ 6487462 h 8173795"/>
                <a:gd name="connsiteX3457" fmla="*/ 961088 w 8176660"/>
                <a:gd name="connsiteY3457" fmla="*/ 6487462 h 8173795"/>
                <a:gd name="connsiteX3458" fmla="*/ 1405477 w 8176660"/>
                <a:gd name="connsiteY3458" fmla="*/ 6247499 h 8173795"/>
                <a:gd name="connsiteX3459" fmla="*/ 1477649 w 8176660"/>
                <a:gd name="connsiteY3459" fmla="*/ 6391110 h 8173795"/>
                <a:gd name="connsiteX3460" fmla="*/ 1549821 w 8176660"/>
                <a:gd name="connsiteY3460" fmla="*/ 6533989 h 8173795"/>
                <a:gd name="connsiteX3461" fmla="*/ 1437716 w 8176660"/>
                <a:gd name="connsiteY3461" fmla="*/ 6501750 h 8173795"/>
                <a:gd name="connsiteX3462" fmla="*/ 1330008 w 8176660"/>
                <a:gd name="connsiteY3462" fmla="*/ 6471342 h 8173795"/>
                <a:gd name="connsiteX3463" fmla="*/ 1330374 w 8176660"/>
                <a:gd name="connsiteY3463" fmla="*/ 6469144 h 8173795"/>
                <a:gd name="connsiteX3464" fmla="*/ 1326710 w 8176660"/>
                <a:gd name="connsiteY3464" fmla="*/ 6462916 h 8173795"/>
                <a:gd name="connsiteX3465" fmla="*/ 1313522 w 8176660"/>
                <a:gd name="connsiteY3465" fmla="*/ 6464748 h 8173795"/>
                <a:gd name="connsiteX3466" fmla="*/ 1313155 w 8176660"/>
                <a:gd name="connsiteY3466" fmla="*/ 6473907 h 8173795"/>
                <a:gd name="connsiteX3467" fmla="*/ 1289342 w 8176660"/>
                <a:gd name="connsiteY3467" fmla="*/ 6491125 h 8173795"/>
                <a:gd name="connsiteX3468" fmla="*/ 1266628 w 8176660"/>
                <a:gd name="connsiteY3468" fmla="*/ 6507978 h 8173795"/>
                <a:gd name="connsiteX3469" fmla="*/ 1266262 w 8176660"/>
                <a:gd name="connsiteY3469" fmla="*/ 6507245 h 8173795"/>
                <a:gd name="connsiteX3470" fmla="*/ 1334404 w 8176660"/>
                <a:gd name="connsiteY3470" fmla="*/ 6380120 h 8173795"/>
                <a:gd name="connsiteX3471" fmla="*/ 1405477 w 8176660"/>
                <a:gd name="connsiteY3471" fmla="*/ 6247499 h 8173795"/>
                <a:gd name="connsiteX3472" fmla="*/ 1405477 w 8176660"/>
                <a:gd name="connsiteY3472" fmla="*/ 6247499 h 8173795"/>
                <a:gd name="connsiteX3473" fmla="*/ 2116206 w 8176660"/>
                <a:gd name="connsiteY3473" fmla="*/ 6491492 h 8173795"/>
                <a:gd name="connsiteX3474" fmla="*/ 2201201 w 8176660"/>
                <a:gd name="connsiteY3474" fmla="*/ 6542049 h 8173795"/>
                <a:gd name="connsiteX3475" fmla="*/ 2200835 w 8176660"/>
                <a:gd name="connsiteY3475" fmla="*/ 6546445 h 8173795"/>
                <a:gd name="connsiteX3476" fmla="*/ 2115840 w 8176660"/>
                <a:gd name="connsiteY3476" fmla="*/ 6593339 h 8173795"/>
                <a:gd name="connsiteX3477" fmla="*/ 2033410 w 8176660"/>
                <a:gd name="connsiteY3477" fmla="*/ 6639133 h 8173795"/>
                <a:gd name="connsiteX3478" fmla="*/ 2031945 w 8176660"/>
                <a:gd name="connsiteY3478" fmla="*/ 6636568 h 8173795"/>
                <a:gd name="connsiteX3479" fmla="*/ 2027182 w 8176660"/>
                <a:gd name="connsiteY3479" fmla="*/ 6635470 h 8173795"/>
                <a:gd name="connsiteX3480" fmla="*/ 2027915 w 8176660"/>
                <a:gd name="connsiteY3480" fmla="*/ 6540583 h 8173795"/>
                <a:gd name="connsiteX3481" fmla="*/ 2027915 w 8176660"/>
                <a:gd name="connsiteY3481" fmla="*/ 6442034 h 8173795"/>
                <a:gd name="connsiteX3482" fmla="*/ 2031212 w 8176660"/>
                <a:gd name="connsiteY3482" fmla="*/ 6440202 h 8173795"/>
                <a:gd name="connsiteX3483" fmla="*/ 2116206 w 8176660"/>
                <a:gd name="connsiteY3483" fmla="*/ 6491492 h 8173795"/>
                <a:gd name="connsiteX3484" fmla="*/ 2535317 w 8176660"/>
                <a:gd name="connsiteY3484" fmla="*/ 6561832 h 8173795"/>
                <a:gd name="connsiteX3485" fmla="*/ 2535317 w 8176660"/>
                <a:gd name="connsiteY3485" fmla="*/ 6561832 h 8173795"/>
                <a:gd name="connsiteX3486" fmla="*/ 2475967 w 8176660"/>
                <a:gd name="connsiteY3486" fmla="*/ 6609458 h 8173795"/>
                <a:gd name="connsiteX3487" fmla="*/ 2419549 w 8176660"/>
                <a:gd name="connsiteY3487" fmla="*/ 6654886 h 8173795"/>
                <a:gd name="connsiteX3488" fmla="*/ 2419549 w 8176660"/>
                <a:gd name="connsiteY3488" fmla="*/ 6654520 h 8173795"/>
                <a:gd name="connsiteX3489" fmla="*/ 2408192 w 8176660"/>
                <a:gd name="connsiteY3489" fmla="*/ 6655985 h 8173795"/>
                <a:gd name="connsiteX3490" fmla="*/ 2312573 w 8176660"/>
                <a:gd name="connsiteY3490" fmla="*/ 6601032 h 8173795"/>
                <a:gd name="connsiteX3491" fmla="*/ 2215855 w 8176660"/>
                <a:gd name="connsiteY3491" fmla="*/ 6546079 h 8173795"/>
                <a:gd name="connsiteX3492" fmla="*/ 2215855 w 8176660"/>
                <a:gd name="connsiteY3492" fmla="*/ 6546079 h 8173795"/>
                <a:gd name="connsiteX3493" fmla="*/ 2374487 w 8176660"/>
                <a:gd name="connsiteY3493" fmla="*/ 6554138 h 8173795"/>
                <a:gd name="connsiteX3494" fmla="*/ 2535317 w 8176660"/>
                <a:gd name="connsiteY3494" fmla="*/ 6561832 h 8173795"/>
                <a:gd name="connsiteX3495" fmla="*/ 1260400 w 8176660"/>
                <a:gd name="connsiteY3495" fmla="*/ 6525929 h 8173795"/>
                <a:gd name="connsiteX3496" fmla="*/ 1268460 w 8176660"/>
                <a:gd name="connsiteY3496" fmla="*/ 6521899 h 8173795"/>
                <a:gd name="connsiteX3497" fmla="*/ 1269193 w 8176660"/>
                <a:gd name="connsiteY3497" fmla="*/ 6518236 h 8173795"/>
                <a:gd name="connsiteX3498" fmla="*/ 1280916 w 8176660"/>
                <a:gd name="connsiteY3498" fmla="*/ 6518968 h 8173795"/>
                <a:gd name="connsiteX3499" fmla="*/ 1232923 w 8176660"/>
                <a:gd name="connsiteY3499" fmla="*/ 6580150 h 8173795"/>
                <a:gd name="connsiteX3500" fmla="*/ 1170277 w 8176660"/>
                <a:gd name="connsiteY3500" fmla="*/ 6660748 h 8173795"/>
                <a:gd name="connsiteX3501" fmla="*/ 1205813 w 8176660"/>
                <a:gd name="connsiteY3501" fmla="*/ 6605062 h 8173795"/>
                <a:gd name="connsiteX3502" fmla="*/ 1256370 w 8176660"/>
                <a:gd name="connsiteY3502" fmla="*/ 6525196 h 8173795"/>
                <a:gd name="connsiteX3503" fmla="*/ 1260400 w 8176660"/>
                <a:gd name="connsiteY3503" fmla="*/ 6525929 h 8173795"/>
                <a:gd name="connsiteX3504" fmla="*/ 1270292 w 8176660"/>
                <a:gd name="connsiteY3504" fmla="*/ 6514572 h 8173795"/>
                <a:gd name="connsiteX3505" fmla="*/ 1268826 w 8176660"/>
                <a:gd name="connsiteY3505" fmla="*/ 6511641 h 8173795"/>
                <a:gd name="connsiteX3506" fmla="*/ 1291907 w 8176660"/>
                <a:gd name="connsiteY3506" fmla="*/ 6494789 h 8173795"/>
                <a:gd name="connsiteX3507" fmla="*/ 1311690 w 8176660"/>
                <a:gd name="connsiteY3507" fmla="*/ 6480135 h 8173795"/>
                <a:gd name="connsiteX3508" fmla="*/ 1284213 w 8176660"/>
                <a:gd name="connsiteY3508" fmla="*/ 6515305 h 8173795"/>
                <a:gd name="connsiteX3509" fmla="*/ 1270292 w 8176660"/>
                <a:gd name="connsiteY3509" fmla="*/ 6514572 h 8173795"/>
                <a:gd name="connsiteX3510" fmla="*/ 1317185 w 8176660"/>
                <a:gd name="connsiteY3510" fmla="*/ 6478669 h 8173795"/>
                <a:gd name="connsiteX3511" fmla="*/ 1321215 w 8176660"/>
                <a:gd name="connsiteY3511" fmla="*/ 6480135 h 8173795"/>
                <a:gd name="connsiteX3512" fmla="*/ 1328542 w 8176660"/>
                <a:gd name="connsiteY3512" fmla="*/ 6476471 h 8173795"/>
                <a:gd name="connsiteX3513" fmla="*/ 1328909 w 8176660"/>
                <a:gd name="connsiteY3513" fmla="*/ 6475006 h 8173795"/>
                <a:gd name="connsiteX3514" fmla="*/ 1436251 w 8176660"/>
                <a:gd name="connsiteY3514" fmla="*/ 6505780 h 8173795"/>
                <a:gd name="connsiteX3515" fmla="*/ 1535899 w 8176660"/>
                <a:gd name="connsiteY3515" fmla="*/ 6533989 h 8173795"/>
                <a:gd name="connsiteX3516" fmla="*/ 1406576 w 8176660"/>
                <a:gd name="connsiteY3516" fmla="*/ 6524464 h 8173795"/>
                <a:gd name="connsiteX3517" fmla="*/ 1287877 w 8176660"/>
                <a:gd name="connsiteY3517" fmla="*/ 6516037 h 8173795"/>
                <a:gd name="connsiteX3518" fmla="*/ 1317185 w 8176660"/>
                <a:gd name="connsiteY3518" fmla="*/ 6478669 h 8173795"/>
                <a:gd name="connsiteX3519" fmla="*/ 1691600 w 8176660"/>
                <a:gd name="connsiteY3519" fmla="*/ 6653787 h 8173795"/>
                <a:gd name="connsiteX3520" fmla="*/ 1691967 w 8176660"/>
                <a:gd name="connsiteY3520" fmla="*/ 6643896 h 8173795"/>
                <a:gd name="connsiteX3521" fmla="*/ 1692333 w 8176660"/>
                <a:gd name="connsiteY3521" fmla="*/ 6631439 h 8173795"/>
                <a:gd name="connsiteX3522" fmla="*/ 1696729 w 8176660"/>
                <a:gd name="connsiteY3522" fmla="*/ 6629241 h 8173795"/>
                <a:gd name="connsiteX3523" fmla="*/ 1697462 w 8176660"/>
                <a:gd name="connsiteY3523" fmla="*/ 6626677 h 8173795"/>
                <a:gd name="connsiteX3524" fmla="*/ 1708819 w 8176660"/>
                <a:gd name="connsiteY3524" fmla="*/ 6627410 h 8173795"/>
                <a:gd name="connsiteX3525" fmla="*/ 1692333 w 8176660"/>
                <a:gd name="connsiteY3525" fmla="*/ 6654154 h 8173795"/>
                <a:gd name="connsiteX3526" fmla="*/ 1691600 w 8176660"/>
                <a:gd name="connsiteY3526" fmla="*/ 6653787 h 8173795"/>
                <a:gd name="connsiteX3527" fmla="*/ 1691600 w 8176660"/>
                <a:gd name="connsiteY3527" fmla="*/ 6653787 h 8173795"/>
                <a:gd name="connsiteX3528" fmla="*/ 1863055 w 8176660"/>
                <a:gd name="connsiteY3528" fmla="*/ 6370961 h 8173795"/>
                <a:gd name="connsiteX3529" fmla="*/ 1851331 w 8176660"/>
                <a:gd name="connsiteY3529" fmla="*/ 6363267 h 8173795"/>
                <a:gd name="connsiteX3530" fmla="*/ 1864154 w 8176660"/>
                <a:gd name="connsiteY3530" fmla="*/ 6342019 h 8173795"/>
                <a:gd name="connsiteX3531" fmla="*/ 1863788 w 8176660"/>
                <a:gd name="connsiteY3531" fmla="*/ 6354475 h 8173795"/>
                <a:gd name="connsiteX3532" fmla="*/ 1863055 w 8176660"/>
                <a:gd name="connsiteY3532" fmla="*/ 6370961 h 8173795"/>
                <a:gd name="connsiteX3533" fmla="*/ 1862322 w 8176660"/>
                <a:gd name="connsiteY3533" fmla="*/ 6374624 h 8173795"/>
                <a:gd name="connsiteX3534" fmla="*/ 1776228 w 8176660"/>
                <a:gd name="connsiteY3534" fmla="*/ 6498086 h 8173795"/>
                <a:gd name="connsiteX3535" fmla="*/ 1722741 w 8176660"/>
                <a:gd name="connsiteY3535" fmla="*/ 6575021 h 8173795"/>
                <a:gd name="connsiteX3536" fmla="*/ 1780258 w 8176660"/>
                <a:gd name="connsiteY3536" fmla="*/ 6480501 h 8173795"/>
                <a:gd name="connsiteX3537" fmla="*/ 1849500 w 8176660"/>
                <a:gd name="connsiteY3537" fmla="*/ 6366565 h 8173795"/>
                <a:gd name="connsiteX3538" fmla="*/ 1862322 w 8176660"/>
                <a:gd name="connsiteY3538" fmla="*/ 6374624 h 8173795"/>
                <a:gd name="connsiteX3539" fmla="*/ 1698561 w 8176660"/>
                <a:gd name="connsiteY3539" fmla="*/ 6623013 h 8173795"/>
                <a:gd name="connsiteX3540" fmla="*/ 1696363 w 8176660"/>
                <a:gd name="connsiteY3540" fmla="*/ 6619350 h 8173795"/>
                <a:gd name="connsiteX3541" fmla="*/ 1779526 w 8176660"/>
                <a:gd name="connsiteY3541" fmla="*/ 6500284 h 8173795"/>
                <a:gd name="connsiteX3542" fmla="*/ 1833014 w 8176660"/>
                <a:gd name="connsiteY3542" fmla="*/ 6422983 h 8173795"/>
                <a:gd name="connsiteX3543" fmla="*/ 1775496 w 8176660"/>
                <a:gd name="connsiteY3543" fmla="*/ 6517503 h 8173795"/>
                <a:gd name="connsiteX3544" fmla="*/ 1711384 w 8176660"/>
                <a:gd name="connsiteY3544" fmla="*/ 6623746 h 8173795"/>
                <a:gd name="connsiteX3545" fmla="*/ 1698561 w 8176660"/>
                <a:gd name="connsiteY3545" fmla="*/ 6623013 h 8173795"/>
                <a:gd name="connsiteX3546" fmla="*/ 2021320 w 8176660"/>
                <a:gd name="connsiteY3546" fmla="*/ 6441301 h 8173795"/>
                <a:gd name="connsiteX3547" fmla="*/ 2024251 w 8176660"/>
                <a:gd name="connsiteY3547" fmla="*/ 6442034 h 8173795"/>
                <a:gd name="connsiteX3548" fmla="*/ 2023518 w 8176660"/>
                <a:gd name="connsiteY3548" fmla="*/ 6540217 h 8173795"/>
                <a:gd name="connsiteX3549" fmla="*/ 2023518 w 8176660"/>
                <a:gd name="connsiteY3549" fmla="*/ 6634370 h 8173795"/>
                <a:gd name="connsiteX3550" fmla="*/ 2021320 w 8176660"/>
                <a:gd name="connsiteY3550" fmla="*/ 6635470 h 8173795"/>
                <a:gd name="connsiteX3551" fmla="*/ 1946584 w 8176660"/>
                <a:gd name="connsiteY3551" fmla="*/ 6508710 h 8173795"/>
                <a:gd name="connsiteX3552" fmla="*/ 1868916 w 8176660"/>
                <a:gd name="connsiteY3552" fmla="*/ 6377189 h 8173795"/>
                <a:gd name="connsiteX3553" fmla="*/ 1944752 w 8176660"/>
                <a:gd name="connsiteY3553" fmla="*/ 6406131 h 8173795"/>
                <a:gd name="connsiteX3554" fmla="*/ 2019122 w 8176660"/>
                <a:gd name="connsiteY3554" fmla="*/ 6433974 h 8173795"/>
                <a:gd name="connsiteX3555" fmla="*/ 2018756 w 8176660"/>
                <a:gd name="connsiteY3555" fmla="*/ 6435806 h 8173795"/>
                <a:gd name="connsiteX3556" fmla="*/ 2021320 w 8176660"/>
                <a:gd name="connsiteY3556" fmla="*/ 6441301 h 8173795"/>
                <a:gd name="connsiteX3557" fmla="*/ 2021320 w 8176660"/>
                <a:gd name="connsiteY3557" fmla="*/ 6441301 h 8173795"/>
                <a:gd name="connsiteX3558" fmla="*/ 1778793 w 8176660"/>
                <a:gd name="connsiteY3558" fmla="*/ 6519701 h 8173795"/>
                <a:gd name="connsiteX3559" fmla="*/ 1864887 w 8176660"/>
                <a:gd name="connsiteY3559" fmla="*/ 6377555 h 8173795"/>
                <a:gd name="connsiteX3560" fmla="*/ 1943287 w 8176660"/>
                <a:gd name="connsiteY3560" fmla="*/ 6510909 h 8173795"/>
                <a:gd name="connsiteX3561" fmla="*/ 2018390 w 8176660"/>
                <a:gd name="connsiteY3561" fmla="*/ 6637668 h 8173795"/>
                <a:gd name="connsiteX3562" fmla="*/ 2016191 w 8176660"/>
                <a:gd name="connsiteY3562" fmla="*/ 6639133 h 8173795"/>
                <a:gd name="connsiteX3563" fmla="*/ 2015092 w 8176660"/>
                <a:gd name="connsiteY3563" fmla="*/ 6643529 h 8173795"/>
                <a:gd name="connsiteX3564" fmla="*/ 1858292 w 8176660"/>
                <a:gd name="connsiteY3564" fmla="*/ 6633271 h 8173795"/>
                <a:gd name="connsiteX3565" fmla="*/ 1715414 w 8176660"/>
                <a:gd name="connsiteY3565" fmla="*/ 6624479 h 8173795"/>
                <a:gd name="connsiteX3566" fmla="*/ 1778793 w 8176660"/>
                <a:gd name="connsiteY3566" fmla="*/ 6519701 h 8173795"/>
                <a:gd name="connsiteX3567" fmla="*/ 2422113 w 8176660"/>
                <a:gd name="connsiteY3567" fmla="*/ 6662213 h 8173795"/>
                <a:gd name="connsiteX3568" fmla="*/ 2422480 w 8176660"/>
                <a:gd name="connsiteY3568" fmla="*/ 6660382 h 8173795"/>
                <a:gd name="connsiteX3569" fmla="*/ 2421014 w 8176660"/>
                <a:gd name="connsiteY3569" fmla="*/ 6658183 h 8173795"/>
                <a:gd name="connsiteX3570" fmla="*/ 2478166 w 8176660"/>
                <a:gd name="connsiteY3570" fmla="*/ 6612755 h 8173795"/>
                <a:gd name="connsiteX3571" fmla="*/ 2537149 w 8176660"/>
                <a:gd name="connsiteY3571" fmla="*/ 6565129 h 8173795"/>
                <a:gd name="connsiteX3572" fmla="*/ 2539713 w 8176660"/>
                <a:gd name="connsiteY3572" fmla="*/ 6565862 h 8173795"/>
                <a:gd name="connsiteX3573" fmla="*/ 2566457 w 8176660"/>
                <a:gd name="connsiteY3573" fmla="*/ 6666243 h 8173795"/>
                <a:gd name="connsiteX3574" fmla="*/ 2577814 w 8176660"/>
                <a:gd name="connsiteY3574" fmla="*/ 6709107 h 8173795"/>
                <a:gd name="connsiteX3575" fmla="*/ 2422113 w 8176660"/>
                <a:gd name="connsiteY3575" fmla="*/ 6662213 h 8173795"/>
                <a:gd name="connsiteX3576" fmla="*/ 1945851 w 8176660"/>
                <a:gd name="connsiteY3576" fmla="*/ 6402834 h 8173795"/>
                <a:gd name="connsiteX3577" fmla="*/ 1866352 w 8176660"/>
                <a:gd name="connsiteY3577" fmla="*/ 6372793 h 8173795"/>
                <a:gd name="connsiteX3578" fmla="*/ 1867451 w 8176660"/>
                <a:gd name="connsiteY3578" fmla="*/ 6354475 h 8173795"/>
                <a:gd name="connsiteX3579" fmla="*/ 1867817 w 8176660"/>
                <a:gd name="connsiteY3579" fmla="*/ 6337989 h 8173795"/>
                <a:gd name="connsiteX3580" fmla="*/ 1944752 w 8176660"/>
                <a:gd name="connsiteY3580" fmla="*/ 6386348 h 8173795"/>
                <a:gd name="connsiteX3581" fmla="*/ 2008864 w 8176660"/>
                <a:gd name="connsiteY3581" fmla="*/ 6426647 h 8173795"/>
                <a:gd name="connsiteX3582" fmla="*/ 1945851 w 8176660"/>
                <a:gd name="connsiteY3582" fmla="*/ 6402834 h 8173795"/>
                <a:gd name="connsiteX3583" fmla="*/ 1945851 w 8176660"/>
                <a:gd name="connsiteY3583" fmla="*/ 6402834 h 8173795"/>
                <a:gd name="connsiteX3584" fmla="*/ 1848401 w 8176660"/>
                <a:gd name="connsiteY3584" fmla="*/ 6361802 h 8173795"/>
                <a:gd name="connsiteX3585" fmla="*/ 1786120 w 8176660"/>
                <a:gd name="connsiteY3585" fmla="*/ 6322602 h 8173795"/>
                <a:gd name="connsiteX3586" fmla="*/ 1721275 w 8176660"/>
                <a:gd name="connsiteY3586" fmla="*/ 6282303 h 8173795"/>
                <a:gd name="connsiteX3587" fmla="*/ 1785021 w 8176660"/>
                <a:gd name="connsiteY3587" fmla="*/ 6306849 h 8173795"/>
                <a:gd name="connsiteX3588" fmla="*/ 1863788 w 8176660"/>
                <a:gd name="connsiteY3588" fmla="*/ 6336523 h 8173795"/>
                <a:gd name="connsiteX3589" fmla="*/ 1848401 w 8176660"/>
                <a:gd name="connsiteY3589" fmla="*/ 6361802 h 8173795"/>
                <a:gd name="connsiteX3590" fmla="*/ 1705888 w 8176660"/>
                <a:gd name="connsiteY3590" fmla="*/ 6276441 h 8173795"/>
                <a:gd name="connsiteX3591" fmla="*/ 1783922 w 8176660"/>
                <a:gd name="connsiteY3591" fmla="*/ 6325533 h 8173795"/>
                <a:gd name="connsiteX3592" fmla="*/ 1846202 w 8176660"/>
                <a:gd name="connsiteY3592" fmla="*/ 6364733 h 8173795"/>
                <a:gd name="connsiteX3593" fmla="*/ 1776961 w 8176660"/>
                <a:gd name="connsiteY3593" fmla="*/ 6478669 h 8173795"/>
                <a:gd name="connsiteX3594" fmla="*/ 1693066 w 8176660"/>
                <a:gd name="connsiteY3594" fmla="*/ 6617152 h 8173795"/>
                <a:gd name="connsiteX3595" fmla="*/ 1686105 w 8176660"/>
                <a:gd name="connsiteY3595" fmla="*/ 6618617 h 8173795"/>
                <a:gd name="connsiteX3596" fmla="*/ 1623092 w 8176660"/>
                <a:gd name="connsiteY3596" fmla="*/ 6578685 h 8173795"/>
                <a:gd name="connsiteX3597" fmla="*/ 1555316 w 8176660"/>
                <a:gd name="connsiteY3597" fmla="*/ 6536187 h 8173795"/>
                <a:gd name="connsiteX3598" fmla="*/ 1630785 w 8176660"/>
                <a:gd name="connsiteY3598" fmla="*/ 6406497 h 8173795"/>
                <a:gd name="connsiteX3599" fmla="*/ 1705888 w 8176660"/>
                <a:gd name="connsiteY3599" fmla="*/ 6276441 h 8173795"/>
                <a:gd name="connsiteX3600" fmla="*/ 1620894 w 8176660"/>
                <a:gd name="connsiteY3600" fmla="*/ 6582348 h 8173795"/>
                <a:gd name="connsiteX3601" fmla="*/ 1683907 w 8176660"/>
                <a:gd name="connsiteY3601" fmla="*/ 6622280 h 8173795"/>
                <a:gd name="connsiteX3602" fmla="*/ 1686105 w 8176660"/>
                <a:gd name="connsiteY3602" fmla="*/ 6630707 h 8173795"/>
                <a:gd name="connsiteX3603" fmla="*/ 1688670 w 8176660"/>
                <a:gd name="connsiteY3603" fmla="*/ 6631439 h 8173795"/>
                <a:gd name="connsiteX3604" fmla="*/ 1688303 w 8176660"/>
                <a:gd name="connsiteY3604" fmla="*/ 6643896 h 8173795"/>
                <a:gd name="connsiteX3605" fmla="*/ 1687937 w 8176660"/>
                <a:gd name="connsiteY3605" fmla="*/ 6653054 h 8173795"/>
                <a:gd name="connsiteX3606" fmla="*/ 1683541 w 8176660"/>
                <a:gd name="connsiteY3606" fmla="*/ 6655619 h 8173795"/>
                <a:gd name="connsiteX3607" fmla="*/ 1622359 w 8176660"/>
                <a:gd name="connsiteY3607" fmla="*/ 6598834 h 8173795"/>
                <a:gd name="connsiteX3608" fmla="*/ 1568505 w 8176660"/>
                <a:gd name="connsiteY3608" fmla="*/ 6549009 h 8173795"/>
                <a:gd name="connsiteX3609" fmla="*/ 1620894 w 8176660"/>
                <a:gd name="connsiteY3609" fmla="*/ 6582348 h 8173795"/>
                <a:gd name="connsiteX3610" fmla="*/ 2036341 w 8176660"/>
                <a:gd name="connsiteY3610" fmla="*/ 6643896 h 8173795"/>
                <a:gd name="connsiteX3611" fmla="*/ 2035242 w 8176660"/>
                <a:gd name="connsiteY3611" fmla="*/ 6642064 h 8173795"/>
                <a:gd name="connsiteX3612" fmla="*/ 2117672 w 8176660"/>
                <a:gd name="connsiteY3612" fmla="*/ 6596636 h 8173795"/>
                <a:gd name="connsiteX3613" fmla="*/ 2202666 w 8176660"/>
                <a:gd name="connsiteY3613" fmla="*/ 6549376 h 8173795"/>
                <a:gd name="connsiteX3614" fmla="*/ 2203399 w 8176660"/>
                <a:gd name="connsiteY3614" fmla="*/ 6550841 h 8173795"/>
                <a:gd name="connsiteX3615" fmla="*/ 2207429 w 8176660"/>
                <a:gd name="connsiteY3615" fmla="*/ 6552307 h 8173795"/>
                <a:gd name="connsiteX3616" fmla="*/ 2223915 w 8176660"/>
                <a:gd name="connsiteY3616" fmla="*/ 6689324 h 8173795"/>
                <a:gd name="connsiteX3617" fmla="*/ 2240767 w 8176660"/>
                <a:gd name="connsiteY3617" fmla="*/ 6825974 h 8173795"/>
                <a:gd name="connsiteX3618" fmla="*/ 2238569 w 8176660"/>
                <a:gd name="connsiteY3618" fmla="*/ 6827440 h 8173795"/>
                <a:gd name="connsiteX3619" fmla="*/ 2135623 w 8176660"/>
                <a:gd name="connsiteY3619" fmla="*/ 6738415 h 8173795"/>
                <a:gd name="connsiteX3620" fmla="*/ 2034509 w 8176660"/>
                <a:gd name="connsiteY3620" fmla="*/ 6651589 h 8173795"/>
                <a:gd name="connsiteX3621" fmla="*/ 2036341 w 8176660"/>
                <a:gd name="connsiteY3621" fmla="*/ 6643896 h 8173795"/>
                <a:gd name="connsiteX3622" fmla="*/ 2036341 w 8176660"/>
                <a:gd name="connsiteY3622" fmla="*/ 6643896 h 8173795"/>
                <a:gd name="connsiteX3623" fmla="*/ 2570487 w 8176660"/>
                <a:gd name="connsiteY3623" fmla="*/ 6664778 h 8173795"/>
                <a:gd name="connsiteX3624" fmla="*/ 2543743 w 8176660"/>
                <a:gd name="connsiteY3624" fmla="*/ 6565862 h 8173795"/>
                <a:gd name="connsiteX3625" fmla="*/ 2641560 w 8176660"/>
                <a:gd name="connsiteY3625" fmla="*/ 6661847 h 8173795"/>
                <a:gd name="connsiteX3626" fmla="*/ 2737545 w 8176660"/>
                <a:gd name="connsiteY3626" fmla="*/ 6755634 h 8173795"/>
                <a:gd name="connsiteX3627" fmla="*/ 2737179 w 8176660"/>
                <a:gd name="connsiteY3627" fmla="*/ 6756733 h 8173795"/>
                <a:gd name="connsiteX3628" fmla="*/ 2582577 w 8176660"/>
                <a:gd name="connsiteY3628" fmla="*/ 6710206 h 8173795"/>
                <a:gd name="connsiteX3629" fmla="*/ 2570487 w 8176660"/>
                <a:gd name="connsiteY3629" fmla="*/ 6664778 h 8173795"/>
                <a:gd name="connsiteX3630" fmla="*/ 2570487 w 8176660"/>
                <a:gd name="connsiteY3630" fmla="*/ 6664778 h 8173795"/>
                <a:gd name="connsiteX3631" fmla="*/ 2740110 w 8176660"/>
                <a:gd name="connsiteY3631" fmla="*/ 6753436 h 8173795"/>
                <a:gd name="connsiteX3632" fmla="*/ 2644125 w 8176660"/>
                <a:gd name="connsiteY3632" fmla="*/ 6658916 h 8173795"/>
                <a:gd name="connsiteX3633" fmla="*/ 2544842 w 8176660"/>
                <a:gd name="connsiteY3633" fmla="*/ 6562199 h 8173795"/>
                <a:gd name="connsiteX3634" fmla="*/ 2545209 w 8176660"/>
                <a:gd name="connsiteY3634" fmla="*/ 6560733 h 8173795"/>
                <a:gd name="connsiteX3635" fmla="*/ 2692484 w 8176660"/>
                <a:gd name="connsiteY3635" fmla="*/ 6531791 h 8173795"/>
                <a:gd name="connsiteX3636" fmla="*/ 2841224 w 8176660"/>
                <a:gd name="connsiteY3636" fmla="*/ 6502116 h 8173795"/>
                <a:gd name="connsiteX3637" fmla="*/ 2792499 w 8176660"/>
                <a:gd name="connsiteY3637" fmla="*/ 6629608 h 8173795"/>
                <a:gd name="connsiteX3638" fmla="*/ 2746338 w 8176660"/>
                <a:gd name="connsiteY3638" fmla="*/ 6751970 h 8173795"/>
                <a:gd name="connsiteX3639" fmla="*/ 2740110 w 8176660"/>
                <a:gd name="connsiteY3639" fmla="*/ 6753436 h 8173795"/>
                <a:gd name="connsiteX3640" fmla="*/ 2740110 w 8176660"/>
                <a:gd name="connsiteY3640" fmla="*/ 6753436 h 8173795"/>
                <a:gd name="connsiteX3641" fmla="*/ 2844887 w 8176660"/>
                <a:gd name="connsiteY3641" fmla="*/ 6495522 h 8173795"/>
                <a:gd name="connsiteX3642" fmla="*/ 2823272 w 8176660"/>
                <a:gd name="connsiteY3642" fmla="*/ 6407963 h 8173795"/>
                <a:gd name="connsiteX3643" fmla="*/ 2802756 w 8176660"/>
                <a:gd name="connsiteY3643" fmla="*/ 6326266 h 8173795"/>
                <a:gd name="connsiteX3644" fmla="*/ 2806786 w 8176660"/>
                <a:gd name="connsiteY3644" fmla="*/ 6322968 h 8173795"/>
                <a:gd name="connsiteX3645" fmla="*/ 2807519 w 8176660"/>
                <a:gd name="connsiteY3645" fmla="*/ 6320037 h 8173795"/>
                <a:gd name="connsiteX3646" fmla="*/ 2870532 w 8176660"/>
                <a:gd name="connsiteY3646" fmla="*/ 6331395 h 8173795"/>
                <a:gd name="connsiteX3647" fmla="*/ 2940506 w 8176660"/>
                <a:gd name="connsiteY3647" fmla="*/ 6343484 h 8173795"/>
                <a:gd name="connsiteX3648" fmla="*/ 2892147 w 8176660"/>
                <a:gd name="connsiteY3648" fmla="*/ 6420052 h 8173795"/>
                <a:gd name="connsiteX3649" fmla="*/ 2844887 w 8176660"/>
                <a:gd name="connsiteY3649" fmla="*/ 6495522 h 8173795"/>
                <a:gd name="connsiteX3650" fmla="*/ 3677980 w 8176660"/>
                <a:gd name="connsiteY3650" fmla="*/ 7002924 h 8173795"/>
                <a:gd name="connsiteX3651" fmla="*/ 3686039 w 8176660"/>
                <a:gd name="connsiteY3651" fmla="*/ 7008785 h 8173795"/>
                <a:gd name="connsiteX3652" fmla="*/ 3686772 w 8176660"/>
                <a:gd name="connsiteY3652" fmla="*/ 7008785 h 8173795"/>
                <a:gd name="connsiteX3653" fmla="*/ 3695198 w 8176660"/>
                <a:gd name="connsiteY3653" fmla="*/ 6999627 h 8173795"/>
                <a:gd name="connsiteX3654" fmla="*/ 3810966 w 8176660"/>
                <a:gd name="connsiteY3654" fmla="*/ 6978744 h 8173795"/>
                <a:gd name="connsiteX3655" fmla="*/ 3927468 w 8176660"/>
                <a:gd name="connsiteY3655" fmla="*/ 6957129 h 8173795"/>
                <a:gd name="connsiteX3656" fmla="*/ 3935161 w 8176660"/>
                <a:gd name="connsiteY3656" fmla="*/ 6962625 h 8173795"/>
                <a:gd name="connsiteX3657" fmla="*/ 3935894 w 8176660"/>
                <a:gd name="connsiteY3657" fmla="*/ 6962625 h 8173795"/>
                <a:gd name="connsiteX3658" fmla="*/ 3941756 w 8176660"/>
                <a:gd name="connsiteY3658" fmla="*/ 6959694 h 8173795"/>
                <a:gd name="connsiteX3659" fmla="*/ 3943587 w 8176660"/>
                <a:gd name="connsiteY3659" fmla="*/ 6954565 h 8173795"/>
                <a:gd name="connsiteX3660" fmla="*/ 4046167 w 8176660"/>
                <a:gd name="connsiteY3660" fmla="*/ 6938445 h 8173795"/>
                <a:gd name="connsiteX3661" fmla="*/ 4156440 w 8176660"/>
                <a:gd name="connsiteY3661" fmla="*/ 6920494 h 8173795"/>
                <a:gd name="connsiteX3662" fmla="*/ 4156806 w 8176660"/>
                <a:gd name="connsiteY3662" fmla="*/ 6920860 h 8173795"/>
                <a:gd name="connsiteX3663" fmla="*/ 4157172 w 8176660"/>
                <a:gd name="connsiteY3663" fmla="*/ 6920128 h 8173795"/>
                <a:gd name="connsiteX3664" fmla="*/ 4253524 w 8176660"/>
                <a:gd name="connsiteY3664" fmla="*/ 6884591 h 8173795"/>
                <a:gd name="connsiteX3665" fmla="*/ 4348776 w 8176660"/>
                <a:gd name="connsiteY3665" fmla="*/ 6849055 h 8173795"/>
                <a:gd name="connsiteX3666" fmla="*/ 4349143 w 8176660"/>
                <a:gd name="connsiteY3666" fmla="*/ 6849421 h 8173795"/>
                <a:gd name="connsiteX3667" fmla="*/ 4350242 w 8176660"/>
                <a:gd name="connsiteY3667" fmla="*/ 6848322 h 8173795"/>
                <a:gd name="connsiteX3668" fmla="*/ 4350242 w 8176660"/>
                <a:gd name="connsiteY3668" fmla="*/ 6848322 h 8173795"/>
                <a:gd name="connsiteX3669" fmla="*/ 4350242 w 8176660"/>
                <a:gd name="connsiteY3669" fmla="*/ 6848322 h 8173795"/>
                <a:gd name="connsiteX3670" fmla="*/ 4351341 w 8176660"/>
                <a:gd name="connsiteY3670" fmla="*/ 6847223 h 8173795"/>
                <a:gd name="connsiteX3671" fmla="*/ 4350608 w 8176660"/>
                <a:gd name="connsiteY3671" fmla="*/ 6846490 h 8173795"/>
                <a:gd name="connsiteX3672" fmla="*/ 4316537 w 8176660"/>
                <a:gd name="connsiteY3672" fmla="*/ 6669540 h 8173795"/>
                <a:gd name="connsiteX3673" fmla="*/ 4282100 w 8176660"/>
                <a:gd name="connsiteY3673" fmla="*/ 6494423 h 8173795"/>
                <a:gd name="connsiteX3674" fmla="*/ 4282833 w 8176660"/>
                <a:gd name="connsiteY3674" fmla="*/ 6492224 h 8173795"/>
                <a:gd name="connsiteX3675" fmla="*/ 4279901 w 8176660"/>
                <a:gd name="connsiteY3675" fmla="*/ 6489660 h 8173795"/>
                <a:gd name="connsiteX3676" fmla="*/ 4169262 w 8176660"/>
                <a:gd name="connsiteY3676" fmla="*/ 6336157 h 8173795"/>
                <a:gd name="connsiteX3677" fmla="*/ 4063385 w 8176660"/>
                <a:gd name="connsiteY3677" fmla="*/ 6189981 h 8173795"/>
                <a:gd name="connsiteX3678" fmla="*/ 4066683 w 8176660"/>
                <a:gd name="connsiteY3678" fmla="*/ 6181189 h 8173795"/>
                <a:gd name="connsiteX3679" fmla="*/ 4055326 w 8176660"/>
                <a:gd name="connsiteY3679" fmla="*/ 6170931 h 8173795"/>
                <a:gd name="connsiteX3680" fmla="*/ 4054593 w 8176660"/>
                <a:gd name="connsiteY3680" fmla="*/ 6170931 h 8173795"/>
                <a:gd name="connsiteX3681" fmla="*/ 4047266 w 8176660"/>
                <a:gd name="connsiteY3681" fmla="*/ 6174594 h 8173795"/>
                <a:gd name="connsiteX3682" fmla="*/ 3919774 w 8176660"/>
                <a:gd name="connsiteY3682" fmla="*/ 6086669 h 8173795"/>
                <a:gd name="connsiteX3683" fmla="*/ 3787886 w 8176660"/>
                <a:gd name="connsiteY3683" fmla="*/ 5996179 h 8173795"/>
                <a:gd name="connsiteX3684" fmla="*/ 3788619 w 8176660"/>
                <a:gd name="connsiteY3684" fmla="*/ 5993981 h 8173795"/>
                <a:gd name="connsiteX3685" fmla="*/ 3782391 w 8176660"/>
                <a:gd name="connsiteY3685" fmla="*/ 5988119 h 8173795"/>
                <a:gd name="connsiteX3686" fmla="*/ 3781658 w 8176660"/>
                <a:gd name="connsiteY3686" fmla="*/ 5988119 h 8173795"/>
                <a:gd name="connsiteX3687" fmla="*/ 3775796 w 8176660"/>
                <a:gd name="connsiteY3687" fmla="*/ 5995080 h 8173795"/>
                <a:gd name="connsiteX3688" fmla="*/ 3777628 w 8176660"/>
                <a:gd name="connsiteY3688" fmla="*/ 5998744 h 8173795"/>
                <a:gd name="connsiteX3689" fmla="*/ 3732200 w 8176660"/>
                <a:gd name="connsiteY3689" fmla="*/ 6074213 h 8173795"/>
                <a:gd name="connsiteX3690" fmla="*/ 3687871 w 8176660"/>
                <a:gd name="connsiteY3690" fmla="*/ 6148583 h 8173795"/>
                <a:gd name="connsiteX3691" fmla="*/ 3685673 w 8176660"/>
                <a:gd name="connsiteY3691" fmla="*/ 6147850 h 8173795"/>
                <a:gd name="connsiteX3692" fmla="*/ 3684940 w 8176660"/>
                <a:gd name="connsiteY3692" fmla="*/ 6147850 h 8173795"/>
                <a:gd name="connsiteX3693" fmla="*/ 3677613 w 8176660"/>
                <a:gd name="connsiteY3693" fmla="*/ 6156277 h 8173795"/>
                <a:gd name="connsiteX3694" fmla="*/ 3677613 w 8176660"/>
                <a:gd name="connsiteY3694" fmla="*/ 6156277 h 8173795"/>
                <a:gd name="connsiteX3695" fmla="*/ 3679079 w 8176660"/>
                <a:gd name="connsiteY3695" fmla="*/ 6158841 h 8173795"/>
                <a:gd name="connsiteX3696" fmla="*/ 3533269 w 8176660"/>
                <a:gd name="connsiteY3696" fmla="*/ 6284135 h 8173795"/>
                <a:gd name="connsiteX3697" fmla="*/ 3383796 w 8176660"/>
                <a:gd name="connsiteY3697" fmla="*/ 6413458 h 8173795"/>
                <a:gd name="connsiteX3698" fmla="*/ 3383430 w 8176660"/>
                <a:gd name="connsiteY3698" fmla="*/ 6413092 h 8173795"/>
                <a:gd name="connsiteX3699" fmla="*/ 3380865 w 8176660"/>
                <a:gd name="connsiteY3699" fmla="*/ 6416023 h 8173795"/>
                <a:gd name="connsiteX3700" fmla="*/ 3380865 w 8176660"/>
                <a:gd name="connsiteY3700" fmla="*/ 6416023 h 8173795"/>
                <a:gd name="connsiteX3701" fmla="*/ 3381964 w 8176660"/>
                <a:gd name="connsiteY3701" fmla="*/ 6416755 h 8173795"/>
                <a:gd name="connsiteX3702" fmla="*/ 3403579 w 8176660"/>
                <a:gd name="connsiteY3702" fmla="*/ 6591507 h 8173795"/>
                <a:gd name="connsiteX3703" fmla="*/ 3424828 w 8176660"/>
                <a:gd name="connsiteY3703" fmla="*/ 6757832 h 8173795"/>
                <a:gd name="connsiteX3704" fmla="*/ 3420065 w 8176660"/>
                <a:gd name="connsiteY3704" fmla="*/ 6760397 h 8173795"/>
                <a:gd name="connsiteX3705" fmla="*/ 3417501 w 8176660"/>
                <a:gd name="connsiteY3705" fmla="*/ 6767724 h 8173795"/>
                <a:gd name="connsiteX3706" fmla="*/ 3425194 w 8176660"/>
                <a:gd name="connsiteY3706" fmla="*/ 6776150 h 8173795"/>
                <a:gd name="connsiteX3707" fmla="*/ 3416402 w 8176660"/>
                <a:gd name="connsiteY3707" fmla="*/ 6910969 h 8173795"/>
                <a:gd name="connsiteX3708" fmla="*/ 3408342 w 8176660"/>
                <a:gd name="connsiteY3708" fmla="*/ 7045421 h 8173795"/>
                <a:gd name="connsiteX3709" fmla="*/ 3399183 w 8176660"/>
                <a:gd name="connsiteY3709" fmla="*/ 7056045 h 8173795"/>
                <a:gd name="connsiteX3710" fmla="*/ 3409441 w 8176660"/>
                <a:gd name="connsiteY3710" fmla="*/ 7065204 h 8173795"/>
                <a:gd name="connsiteX3711" fmla="*/ 3410174 w 8176660"/>
                <a:gd name="connsiteY3711" fmla="*/ 7065204 h 8173795"/>
                <a:gd name="connsiteX3712" fmla="*/ 3417135 w 8176660"/>
                <a:gd name="connsiteY3712" fmla="*/ 7061541 h 8173795"/>
                <a:gd name="connsiteX3713" fmla="*/ 3419333 w 8176660"/>
                <a:gd name="connsiteY3713" fmla="*/ 7054947 h 8173795"/>
                <a:gd name="connsiteX3714" fmla="*/ 3548290 w 8176660"/>
                <a:gd name="connsiteY3714" fmla="*/ 7029302 h 8173795"/>
                <a:gd name="connsiteX3715" fmla="*/ 3677980 w 8176660"/>
                <a:gd name="connsiteY3715" fmla="*/ 7002924 h 8173795"/>
                <a:gd name="connsiteX3716" fmla="*/ 3677980 w 8176660"/>
                <a:gd name="connsiteY3716" fmla="*/ 7002924 h 8173795"/>
                <a:gd name="connsiteX3717" fmla="*/ 3547191 w 8176660"/>
                <a:gd name="connsiteY3717" fmla="*/ 7025271 h 8173795"/>
                <a:gd name="connsiteX3718" fmla="*/ 3417867 w 8176660"/>
                <a:gd name="connsiteY3718" fmla="*/ 7051649 h 8173795"/>
                <a:gd name="connsiteX3719" fmla="*/ 3411639 w 8176660"/>
                <a:gd name="connsiteY3719" fmla="*/ 7046154 h 8173795"/>
                <a:gd name="connsiteX3720" fmla="*/ 3420432 w 8176660"/>
                <a:gd name="connsiteY3720" fmla="*/ 6911335 h 8173795"/>
                <a:gd name="connsiteX3721" fmla="*/ 3428491 w 8176660"/>
                <a:gd name="connsiteY3721" fmla="*/ 6777249 h 8173795"/>
                <a:gd name="connsiteX3722" fmla="*/ 3433254 w 8176660"/>
                <a:gd name="connsiteY3722" fmla="*/ 6774685 h 8173795"/>
                <a:gd name="connsiteX3723" fmla="*/ 3555251 w 8176660"/>
                <a:gd name="connsiteY3723" fmla="*/ 6884958 h 8173795"/>
                <a:gd name="connsiteX3724" fmla="*/ 3677980 w 8176660"/>
                <a:gd name="connsiteY3724" fmla="*/ 6995230 h 8173795"/>
                <a:gd name="connsiteX3725" fmla="*/ 3676514 w 8176660"/>
                <a:gd name="connsiteY3725" fmla="*/ 6999627 h 8173795"/>
                <a:gd name="connsiteX3726" fmla="*/ 3547191 w 8176660"/>
                <a:gd name="connsiteY3726" fmla="*/ 7025271 h 8173795"/>
                <a:gd name="connsiteX3727" fmla="*/ 3547191 w 8176660"/>
                <a:gd name="connsiteY3727" fmla="*/ 7025271 h 8173795"/>
                <a:gd name="connsiteX3728" fmla="*/ 3385262 w 8176660"/>
                <a:gd name="connsiteY3728" fmla="*/ 6416389 h 8173795"/>
                <a:gd name="connsiteX3729" fmla="*/ 3535467 w 8176660"/>
                <a:gd name="connsiteY3729" fmla="*/ 6287065 h 8173795"/>
                <a:gd name="connsiteX3730" fmla="*/ 3659295 w 8176660"/>
                <a:gd name="connsiteY3730" fmla="*/ 6180456 h 8173795"/>
                <a:gd name="connsiteX3731" fmla="*/ 3551953 w 8176660"/>
                <a:gd name="connsiteY3731" fmla="*/ 6293294 h 8173795"/>
                <a:gd name="connsiteX3732" fmla="*/ 3424462 w 8176660"/>
                <a:gd name="connsiteY3732" fmla="*/ 6427746 h 8173795"/>
                <a:gd name="connsiteX3733" fmla="*/ 3421164 w 8176660"/>
                <a:gd name="connsiteY3733" fmla="*/ 6426280 h 8173795"/>
                <a:gd name="connsiteX3734" fmla="*/ 3420432 w 8176660"/>
                <a:gd name="connsiteY3734" fmla="*/ 6426280 h 8173795"/>
                <a:gd name="connsiteX3735" fmla="*/ 3413837 w 8176660"/>
                <a:gd name="connsiteY3735" fmla="*/ 6434340 h 8173795"/>
                <a:gd name="connsiteX3736" fmla="*/ 3413837 w 8176660"/>
                <a:gd name="connsiteY3736" fmla="*/ 6434340 h 8173795"/>
                <a:gd name="connsiteX3737" fmla="*/ 3419333 w 8176660"/>
                <a:gd name="connsiteY3737" fmla="*/ 6440568 h 8173795"/>
                <a:gd name="connsiteX3738" fmla="*/ 3422263 w 8176660"/>
                <a:gd name="connsiteY3738" fmla="*/ 6600666 h 8173795"/>
                <a:gd name="connsiteX3739" fmla="*/ 3425194 w 8176660"/>
                <a:gd name="connsiteY3739" fmla="*/ 6734019 h 8173795"/>
                <a:gd name="connsiteX3740" fmla="*/ 3407243 w 8176660"/>
                <a:gd name="connsiteY3740" fmla="*/ 6591873 h 8173795"/>
                <a:gd name="connsiteX3741" fmla="*/ 3385262 w 8176660"/>
                <a:gd name="connsiteY3741" fmla="*/ 6416389 h 8173795"/>
                <a:gd name="connsiteX3742" fmla="*/ 3385262 w 8176660"/>
                <a:gd name="connsiteY3742" fmla="*/ 6416389 h 8173795"/>
                <a:gd name="connsiteX3743" fmla="*/ 3810234 w 8176660"/>
                <a:gd name="connsiteY3743" fmla="*/ 6974715 h 8173795"/>
                <a:gd name="connsiteX3744" fmla="*/ 3694099 w 8176660"/>
                <a:gd name="connsiteY3744" fmla="*/ 6996330 h 8173795"/>
                <a:gd name="connsiteX3745" fmla="*/ 3690436 w 8176660"/>
                <a:gd name="connsiteY3745" fmla="*/ 6991933 h 8173795"/>
                <a:gd name="connsiteX3746" fmla="*/ 3730002 w 8176660"/>
                <a:gd name="connsiteY3746" fmla="*/ 6882760 h 8173795"/>
                <a:gd name="connsiteX3747" fmla="*/ 3767737 w 8176660"/>
                <a:gd name="connsiteY3747" fmla="*/ 6777249 h 8173795"/>
                <a:gd name="connsiteX3748" fmla="*/ 3770301 w 8176660"/>
                <a:gd name="connsiteY3748" fmla="*/ 6777615 h 8173795"/>
                <a:gd name="connsiteX3749" fmla="*/ 3771400 w 8176660"/>
                <a:gd name="connsiteY3749" fmla="*/ 6777615 h 8173795"/>
                <a:gd name="connsiteX3750" fmla="*/ 3777262 w 8176660"/>
                <a:gd name="connsiteY3750" fmla="*/ 6775417 h 8173795"/>
                <a:gd name="connsiteX3751" fmla="*/ 3850533 w 8176660"/>
                <a:gd name="connsiteY3751" fmla="*/ 6860411 h 8173795"/>
                <a:gd name="connsiteX3752" fmla="*/ 3927101 w 8176660"/>
                <a:gd name="connsiteY3752" fmla="*/ 6948704 h 8173795"/>
                <a:gd name="connsiteX3753" fmla="*/ 3925636 w 8176660"/>
                <a:gd name="connsiteY3753" fmla="*/ 6953466 h 8173795"/>
                <a:gd name="connsiteX3754" fmla="*/ 3810234 w 8176660"/>
                <a:gd name="connsiteY3754" fmla="*/ 6974715 h 8173795"/>
                <a:gd name="connsiteX3755" fmla="*/ 3810234 w 8176660"/>
                <a:gd name="connsiteY3755" fmla="*/ 6974715 h 8173795"/>
                <a:gd name="connsiteX3756" fmla="*/ 3428491 w 8176660"/>
                <a:gd name="connsiteY3756" fmla="*/ 6432509 h 8173795"/>
                <a:gd name="connsiteX3757" fmla="*/ 3427026 w 8176660"/>
                <a:gd name="connsiteY3757" fmla="*/ 6429578 h 8173795"/>
                <a:gd name="connsiteX3758" fmla="*/ 3554884 w 8176660"/>
                <a:gd name="connsiteY3758" fmla="*/ 6295492 h 8173795"/>
                <a:gd name="connsiteX3759" fmla="*/ 3673950 w 8176660"/>
                <a:gd name="connsiteY3759" fmla="*/ 6169832 h 8173795"/>
                <a:gd name="connsiteX3760" fmla="*/ 3584559 w 8176660"/>
                <a:gd name="connsiteY3760" fmla="*/ 6308314 h 8173795"/>
                <a:gd name="connsiteX3761" fmla="*/ 3485643 w 8176660"/>
                <a:gd name="connsiteY3761" fmla="*/ 6462183 h 8173795"/>
                <a:gd name="connsiteX3762" fmla="*/ 3484544 w 8176660"/>
                <a:gd name="connsiteY3762" fmla="*/ 6463649 h 8173795"/>
                <a:gd name="connsiteX3763" fmla="*/ 3485277 w 8176660"/>
                <a:gd name="connsiteY3763" fmla="*/ 6464015 h 8173795"/>
                <a:gd name="connsiteX3764" fmla="*/ 3455602 w 8176660"/>
                <a:gd name="connsiteY3764" fmla="*/ 6614587 h 8173795"/>
                <a:gd name="connsiteX3765" fmla="*/ 3429224 w 8176660"/>
                <a:gd name="connsiteY3765" fmla="*/ 6750139 h 8173795"/>
                <a:gd name="connsiteX3766" fmla="*/ 3426660 w 8176660"/>
                <a:gd name="connsiteY3766" fmla="*/ 6599933 h 8173795"/>
                <a:gd name="connsiteX3767" fmla="*/ 3423363 w 8176660"/>
                <a:gd name="connsiteY3767" fmla="*/ 6439836 h 8173795"/>
                <a:gd name="connsiteX3768" fmla="*/ 3428491 w 8176660"/>
                <a:gd name="connsiteY3768" fmla="*/ 6432509 h 8173795"/>
                <a:gd name="connsiteX3769" fmla="*/ 3428491 w 8176660"/>
                <a:gd name="connsiteY3769" fmla="*/ 6432509 h 8173795"/>
                <a:gd name="connsiteX3770" fmla="*/ 3870316 w 8176660"/>
                <a:gd name="connsiteY3770" fmla="*/ 6170565 h 8173795"/>
                <a:gd name="connsiteX3771" fmla="*/ 3928200 w 8176660"/>
                <a:gd name="connsiteY3771" fmla="*/ 6174594 h 8173795"/>
                <a:gd name="connsiteX3772" fmla="*/ 3953113 w 8176660"/>
                <a:gd name="connsiteY3772" fmla="*/ 6205002 h 8173795"/>
                <a:gd name="connsiteX3773" fmla="*/ 3876178 w 8176660"/>
                <a:gd name="connsiteY3773" fmla="*/ 6224052 h 8173795"/>
                <a:gd name="connsiteX3774" fmla="*/ 3868851 w 8176660"/>
                <a:gd name="connsiteY3774" fmla="*/ 6218923 h 8173795"/>
                <a:gd name="connsiteX3775" fmla="*/ 3868118 w 8176660"/>
                <a:gd name="connsiteY3775" fmla="*/ 6218923 h 8173795"/>
                <a:gd name="connsiteX3776" fmla="*/ 3867385 w 8176660"/>
                <a:gd name="connsiteY3776" fmla="*/ 6219290 h 8173795"/>
                <a:gd name="connsiteX3777" fmla="*/ 3849067 w 8176660"/>
                <a:gd name="connsiteY3777" fmla="*/ 6169099 h 8173795"/>
                <a:gd name="connsiteX3778" fmla="*/ 3870316 w 8176660"/>
                <a:gd name="connsiteY3778" fmla="*/ 6170565 h 8173795"/>
                <a:gd name="connsiteX3779" fmla="*/ 3934795 w 8176660"/>
                <a:gd name="connsiteY3779" fmla="*/ 6945040 h 8173795"/>
                <a:gd name="connsiteX3780" fmla="*/ 3934062 w 8176660"/>
                <a:gd name="connsiteY3780" fmla="*/ 6945040 h 8173795"/>
                <a:gd name="connsiteX3781" fmla="*/ 3931131 w 8176660"/>
                <a:gd name="connsiteY3781" fmla="*/ 6946505 h 8173795"/>
                <a:gd name="connsiteX3782" fmla="*/ 3854197 w 8176660"/>
                <a:gd name="connsiteY3782" fmla="*/ 6857481 h 8173795"/>
                <a:gd name="connsiteX3783" fmla="*/ 3780559 w 8176660"/>
                <a:gd name="connsiteY3783" fmla="*/ 6772853 h 8173795"/>
                <a:gd name="connsiteX3784" fmla="*/ 3782391 w 8176660"/>
                <a:gd name="connsiteY3784" fmla="*/ 6769922 h 8173795"/>
                <a:gd name="connsiteX3785" fmla="*/ 3948350 w 8176660"/>
                <a:gd name="connsiteY3785" fmla="*/ 6825241 h 8173795"/>
                <a:gd name="connsiteX3786" fmla="*/ 4122002 w 8176660"/>
                <a:gd name="connsiteY3786" fmla="*/ 6882393 h 8173795"/>
                <a:gd name="connsiteX3787" fmla="*/ 4030413 w 8176660"/>
                <a:gd name="connsiteY3787" fmla="*/ 6916098 h 8173795"/>
                <a:gd name="connsiteX3788" fmla="*/ 3941756 w 8176660"/>
                <a:gd name="connsiteY3788" fmla="*/ 6949070 h 8173795"/>
                <a:gd name="connsiteX3789" fmla="*/ 3934795 w 8176660"/>
                <a:gd name="connsiteY3789" fmla="*/ 6945040 h 8173795"/>
                <a:gd name="connsiteX3790" fmla="*/ 3437284 w 8176660"/>
                <a:gd name="connsiteY3790" fmla="*/ 6764793 h 8173795"/>
                <a:gd name="connsiteX3791" fmla="*/ 3431056 w 8176660"/>
                <a:gd name="connsiteY3791" fmla="*/ 6757832 h 8173795"/>
                <a:gd name="connsiteX3792" fmla="*/ 3459265 w 8176660"/>
                <a:gd name="connsiteY3792" fmla="*/ 6615320 h 8173795"/>
                <a:gd name="connsiteX3793" fmla="*/ 3488207 w 8176660"/>
                <a:gd name="connsiteY3793" fmla="*/ 6466946 h 8173795"/>
                <a:gd name="connsiteX3794" fmla="*/ 3627422 w 8176660"/>
                <a:gd name="connsiteY3794" fmla="*/ 6615320 h 8173795"/>
                <a:gd name="connsiteX3795" fmla="*/ 3760776 w 8176660"/>
                <a:gd name="connsiteY3795" fmla="*/ 6756367 h 8173795"/>
                <a:gd name="connsiteX3796" fmla="*/ 3758212 w 8176660"/>
                <a:gd name="connsiteY3796" fmla="*/ 6762961 h 8173795"/>
                <a:gd name="connsiteX3797" fmla="*/ 3599213 w 8176660"/>
                <a:gd name="connsiteY3797" fmla="*/ 6763694 h 8173795"/>
                <a:gd name="connsiteX3798" fmla="*/ 3437284 w 8176660"/>
                <a:gd name="connsiteY3798" fmla="*/ 6764793 h 8173795"/>
                <a:gd name="connsiteX3799" fmla="*/ 3955677 w 8176660"/>
                <a:gd name="connsiteY3799" fmla="*/ 6208299 h 8173795"/>
                <a:gd name="connsiteX3800" fmla="*/ 4030413 w 8176660"/>
                <a:gd name="connsiteY3800" fmla="*/ 6298789 h 8173795"/>
                <a:gd name="connsiteX3801" fmla="*/ 4030047 w 8176660"/>
                <a:gd name="connsiteY3801" fmla="*/ 6299888 h 8173795"/>
                <a:gd name="connsiteX3802" fmla="*/ 3954212 w 8176660"/>
                <a:gd name="connsiteY3802" fmla="*/ 6264718 h 8173795"/>
                <a:gd name="connsiteX3803" fmla="*/ 3876544 w 8176660"/>
                <a:gd name="connsiteY3803" fmla="*/ 6229181 h 8173795"/>
                <a:gd name="connsiteX3804" fmla="*/ 3877277 w 8176660"/>
                <a:gd name="connsiteY3804" fmla="*/ 6227350 h 8173795"/>
                <a:gd name="connsiteX3805" fmla="*/ 3955677 w 8176660"/>
                <a:gd name="connsiteY3805" fmla="*/ 6208299 h 8173795"/>
                <a:gd name="connsiteX3806" fmla="*/ 4054593 w 8176660"/>
                <a:gd name="connsiteY3806" fmla="*/ 6333959 h 8173795"/>
                <a:gd name="connsiteX3807" fmla="*/ 4054959 w 8176660"/>
                <a:gd name="connsiteY3807" fmla="*/ 6370594 h 8173795"/>
                <a:gd name="connsiteX3808" fmla="*/ 4042137 w 8176660"/>
                <a:gd name="connsiteY3808" fmla="*/ 6314176 h 8173795"/>
                <a:gd name="connsiteX3809" fmla="*/ 4045068 w 8176660"/>
                <a:gd name="connsiteY3809" fmla="*/ 6312710 h 8173795"/>
                <a:gd name="connsiteX3810" fmla="*/ 4054593 w 8176660"/>
                <a:gd name="connsiteY3810" fmla="*/ 6320037 h 8173795"/>
                <a:gd name="connsiteX3811" fmla="*/ 4054593 w 8176660"/>
                <a:gd name="connsiteY3811" fmla="*/ 6333959 h 8173795"/>
                <a:gd name="connsiteX3812" fmla="*/ 4050929 w 8176660"/>
                <a:gd name="connsiteY3812" fmla="*/ 6495155 h 8173795"/>
                <a:gd name="connsiteX3813" fmla="*/ 4057890 w 8176660"/>
                <a:gd name="connsiteY3813" fmla="*/ 6498086 h 8173795"/>
                <a:gd name="connsiteX3814" fmla="*/ 4058256 w 8176660"/>
                <a:gd name="connsiteY3814" fmla="*/ 6498086 h 8173795"/>
                <a:gd name="connsiteX3815" fmla="*/ 4064851 w 8176660"/>
                <a:gd name="connsiteY3815" fmla="*/ 6536920 h 8173795"/>
                <a:gd name="connsiteX3816" fmla="*/ 3927468 w 8176660"/>
                <a:gd name="connsiteY3816" fmla="*/ 6642064 h 8173795"/>
                <a:gd name="connsiteX3817" fmla="*/ 3793382 w 8176660"/>
                <a:gd name="connsiteY3817" fmla="*/ 6745010 h 8173795"/>
                <a:gd name="connsiteX3818" fmla="*/ 3915378 w 8176660"/>
                <a:gd name="connsiteY3818" fmla="*/ 6627043 h 8173795"/>
                <a:gd name="connsiteX3819" fmla="*/ 4050929 w 8176660"/>
                <a:gd name="connsiteY3819" fmla="*/ 6495155 h 8173795"/>
                <a:gd name="connsiteX3820" fmla="*/ 4054593 w 8176660"/>
                <a:gd name="connsiteY3820" fmla="*/ 6475006 h 8173795"/>
                <a:gd name="connsiteX3821" fmla="*/ 3979490 w 8176660"/>
                <a:gd name="connsiteY3821" fmla="*/ 6373525 h 8173795"/>
                <a:gd name="connsiteX3822" fmla="*/ 3880208 w 8176660"/>
                <a:gd name="connsiteY3822" fmla="*/ 6240172 h 8173795"/>
                <a:gd name="connsiteX3823" fmla="*/ 4028948 w 8176660"/>
                <a:gd name="connsiteY3823" fmla="*/ 6303185 h 8173795"/>
                <a:gd name="connsiteX3824" fmla="*/ 4027849 w 8176660"/>
                <a:gd name="connsiteY3824" fmla="*/ 6306116 h 8173795"/>
                <a:gd name="connsiteX3825" fmla="*/ 4037374 w 8176660"/>
                <a:gd name="connsiteY3825" fmla="*/ 6315275 h 8173795"/>
                <a:gd name="connsiteX3826" fmla="*/ 4045801 w 8176660"/>
                <a:gd name="connsiteY3826" fmla="*/ 6395507 h 8173795"/>
                <a:gd name="connsiteX3827" fmla="*/ 4054593 w 8176660"/>
                <a:gd name="connsiteY3827" fmla="*/ 6474273 h 8173795"/>
                <a:gd name="connsiteX3828" fmla="*/ 4054593 w 8176660"/>
                <a:gd name="connsiteY3828" fmla="*/ 6475006 h 8173795"/>
                <a:gd name="connsiteX3829" fmla="*/ 4054593 w 8176660"/>
                <a:gd name="connsiteY3829" fmla="*/ 6475006 h 8173795"/>
                <a:gd name="connsiteX3830" fmla="*/ 3875445 w 8176660"/>
                <a:gd name="connsiteY3830" fmla="*/ 6233944 h 8173795"/>
                <a:gd name="connsiteX3831" fmla="*/ 3875079 w 8176660"/>
                <a:gd name="connsiteY3831" fmla="*/ 6233577 h 8173795"/>
                <a:gd name="connsiteX3832" fmla="*/ 3875079 w 8176660"/>
                <a:gd name="connsiteY3832" fmla="*/ 6233577 h 8173795"/>
                <a:gd name="connsiteX3833" fmla="*/ 3875445 w 8176660"/>
                <a:gd name="connsiteY3833" fmla="*/ 6232845 h 8173795"/>
                <a:gd name="connsiteX3834" fmla="*/ 3904754 w 8176660"/>
                <a:gd name="connsiteY3834" fmla="*/ 6246766 h 8173795"/>
                <a:gd name="connsiteX3835" fmla="*/ 3875445 w 8176660"/>
                <a:gd name="connsiteY3835" fmla="*/ 6233944 h 8173795"/>
                <a:gd name="connsiteX3836" fmla="*/ 4061920 w 8176660"/>
                <a:gd name="connsiteY3836" fmla="*/ 6496987 h 8173795"/>
                <a:gd name="connsiteX3837" fmla="*/ 4064118 w 8176660"/>
                <a:gd name="connsiteY3837" fmla="*/ 6496255 h 8173795"/>
                <a:gd name="connsiteX3838" fmla="*/ 4071079 w 8176660"/>
                <a:gd name="connsiteY3838" fmla="*/ 6505047 h 8173795"/>
                <a:gd name="connsiteX3839" fmla="*/ 4080238 w 8176660"/>
                <a:gd name="connsiteY3839" fmla="*/ 6516404 h 8173795"/>
                <a:gd name="connsiteX3840" fmla="*/ 4078040 w 8176660"/>
                <a:gd name="connsiteY3840" fmla="*/ 6522632 h 8173795"/>
                <a:gd name="connsiteX3841" fmla="*/ 4079505 w 8176660"/>
                <a:gd name="connsiteY3841" fmla="*/ 6525563 h 8173795"/>
                <a:gd name="connsiteX3842" fmla="*/ 4068148 w 8176660"/>
                <a:gd name="connsiteY3842" fmla="*/ 6533989 h 8173795"/>
                <a:gd name="connsiteX3843" fmla="*/ 4061920 w 8176660"/>
                <a:gd name="connsiteY3843" fmla="*/ 6496987 h 8173795"/>
                <a:gd name="connsiteX3844" fmla="*/ 4061920 w 8176660"/>
                <a:gd name="connsiteY3844" fmla="*/ 6496987 h 8173795"/>
                <a:gd name="connsiteX3845" fmla="*/ 4083901 w 8176660"/>
                <a:gd name="connsiteY3845" fmla="*/ 6514206 h 8173795"/>
                <a:gd name="connsiteX3846" fmla="*/ 4068148 w 8176660"/>
                <a:gd name="connsiteY3846" fmla="*/ 6492957 h 8173795"/>
                <a:gd name="connsiteX3847" fmla="*/ 4070346 w 8176660"/>
                <a:gd name="connsiteY3847" fmla="*/ 6487828 h 8173795"/>
                <a:gd name="connsiteX3848" fmla="*/ 4078040 w 8176660"/>
                <a:gd name="connsiteY3848" fmla="*/ 6488194 h 8173795"/>
                <a:gd name="connsiteX3849" fmla="*/ 4083901 w 8176660"/>
                <a:gd name="connsiteY3849" fmla="*/ 6514206 h 8173795"/>
                <a:gd name="connsiteX3850" fmla="*/ 4083901 w 8176660"/>
                <a:gd name="connsiteY3850" fmla="*/ 6514206 h 8173795"/>
                <a:gd name="connsiteX3851" fmla="*/ 4070346 w 8176660"/>
                <a:gd name="connsiteY3851" fmla="*/ 6484165 h 8173795"/>
                <a:gd name="connsiteX3852" fmla="*/ 4060088 w 8176660"/>
                <a:gd name="connsiteY3852" fmla="*/ 6473907 h 8173795"/>
                <a:gd name="connsiteX3853" fmla="*/ 4059722 w 8176660"/>
                <a:gd name="connsiteY3853" fmla="*/ 6407596 h 8173795"/>
                <a:gd name="connsiteX3854" fmla="*/ 4061187 w 8176660"/>
                <a:gd name="connsiteY3854" fmla="*/ 6413825 h 8173795"/>
                <a:gd name="connsiteX3855" fmla="*/ 4077307 w 8176660"/>
                <a:gd name="connsiteY3855" fmla="*/ 6484165 h 8173795"/>
                <a:gd name="connsiteX3856" fmla="*/ 4070346 w 8176660"/>
                <a:gd name="connsiteY3856" fmla="*/ 6484165 h 8173795"/>
                <a:gd name="connsiteX3857" fmla="*/ 4056058 w 8176660"/>
                <a:gd name="connsiteY3857" fmla="*/ 6446064 h 8173795"/>
                <a:gd name="connsiteX3858" fmla="*/ 4050563 w 8176660"/>
                <a:gd name="connsiteY3858" fmla="*/ 6395140 h 8173795"/>
                <a:gd name="connsiteX3859" fmla="*/ 4043969 w 8176660"/>
                <a:gd name="connsiteY3859" fmla="*/ 6336890 h 8173795"/>
                <a:gd name="connsiteX3860" fmla="*/ 4055692 w 8176660"/>
                <a:gd name="connsiteY3860" fmla="*/ 6388546 h 8173795"/>
                <a:gd name="connsiteX3861" fmla="*/ 4056058 w 8176660"/>
                <a:gd name="connsiteY3861" fmla="*/ 6446064 h 8173795"/>
                <a:gd name="connsiteX3862" fmla="*/ 4056058 w 8176660"/>
                <a:gd name="connsiteY3862" fmla="*/ 6446064 h 8173795"/>
                <a:gd name="connsiteX3863" fmla="*/ 4051662 w 8176660"/>
                <a:gd name="connsiteY3863" fmla="*/ 6192180 h 8173795"/>
                <a:gd name="connsiteX3864" fmla="*/ 4044701 w 8176660"/>
                <a:gd name="connsiteY3864" fmla="*/ 6243469 h 8173795"/>
                <a:gd name="connsiteX3865" fmla="*/ 4038107 w 8176660"/>
                <a:gd name="connsiteY3865" fmla="*/ 6295125 h 8173795"/>
                <a:gd name="connsiteX3866" fmla="*/ 4037374 w 8176660"/>
                <a:gd name="connsiteY3866" fmla="*/ 6295125 h 8173795"/>
                <a:gd name="connsiteX3867" fmla="*/ 4033711 w 8176660"/>
                <a:gd name="connsiteY3867" fmla="*/ 6296957 h 8173795"/>
                <a:gd name="connsiteX3868" fmla="*/ 3960073 w 8176660"/>
                <a:gd name="connsiteY3868" fmla="*/ 6207200 h 8173795"/>
                <a:gd name="connsiteX3869" fmla="*/ 3962271 w 8176660"/>
                <a:gd name="connsiteY3869" fmla="*/ 6206467 h 8173795"/>
                <a:gd name="connsiteX3870" fmla="*/ 4045434 w 8176660"/>
                <a:gd name="connsiteY3870" fmla="*/ 6185951 h 8173795"/>
                <a:gd name="connsiteX3871" fmla="*/ 4051662 w 8176660"/>
                <a:gd name="connsiteY3871" fmla="*/ 6192180 h 8173795"/>
                <a:gd name="connsiteX3872" fmla="*/ 4051662 w 8176660"/>
                <a:gd name="connsiteY3872" fmla="*/ 6192180 h 8173795"/>
                <a:gd name="connsiteX3873" fmla="*/ 3860424 w 8176660"/>
                <a:gd name="connsiteY3873" fmla="*/ 6227350 h 8173795"/>
                <a:gd name="connsiteX3874" fmla="*/ 3823056 w 8176660"/>
                <a:gd name="connsiteY3874" fmla="*/ 6211596 h 8173795"/>
                <a:gd name="connsiteX3875" fmla="*/ 3860424 w 8176660"/>
                <a:gd name="connsiteY3875" fmla="*/ 6226250 h 8173795"/>
                <a:gd name="connsiteX3876" fmla="*/ 3860424 w 8176660"/>
                <a:gd name="connsiteY3876" fmla="*/ 6227350 h 8173795"/>
                <a:gd name="connsiteX3877" fmla="*/ 3860424 w 8176660"/>
                <a:gd name="connsiteY3877" fmla="*/ 6227350 h 8173795"/>
                <a:gd name="connsiteX3878" fmla="*/ 3685307 w 8176660"/>
                <a:gd name="connsiteY3878" fmla="*/ 6162871 h 8173795"/>
                <a:gd name="connsiteX3879" fmla="*/ 3686039 w 8176660"/>
                <a:gd name="connsiteY3879" fmla="*/ 6162871 h 8173795"/>
                <a:gd name="connsiteX3880" fmla="*/ 3691535 w 8176660"/>
                <a:gd name="connsiteY3880" fmla="*/ 6160306 h 8173795"/>
                <a:gd name="connsiteX3881" fmla="*/ 3691535 w 8176660"/>
                <a:gd name="connsiteY3881" fmla="*/ 6159574 h 8173795"/>
                <a:gd name="connsiteX3882" fmla="*/ 3861157 w 8176660"/>
                <a:gd name="connsiteY3882" fmla="*/ 6232112 h 8173795"/>
                <a:gd name="connsiteX3883" fmla="*/ 3861890 w 8176660"/>
                <a:gd name="connsiteY3883" fmla="*/ 6232479 h 8173795"/>
                <a:gd name="connsiteX3884" fmla="*/ 3868484 w 8176660"/>
                <a:gd name="connsiteY3884" fmla="*/ 6236508 h 8173795"/>
                <a:gd name="connsiteX3885" fmla="*/ 3869217 w 8176660"/>
                <a:gd name="connsiteY3885" fmla="*/ 6236508 h 8173795"/>
                <a:gd name="connsiteX3886" fmla="*/ 3869950 w 8176660"/>
                <a:gd name="connsiteY3886" fmla="*/ 6236142 h 8173795"/>
                <a:gd name="connsiteX3887" fmla="*/ 3873247 w 8176660"/>
                <a:gd name="connsiteY3887" fmla="*/ 6237607 h 8173795"/>
                <a:gd name="connsiteX3888" fmla="*/ 3961539 w 8176660"/>
                <a:gd name="connsiteY3888" fmla="*/ 6358138 h 8173795"/>
                <a:gd name="connsiteX3889" fmla="*/ 4049464 w 8176660"/>
                <a:gd name="connsiteY3889" fmla="*/ 6477570 h 8173795"/>
                <a:gd name="connsiteX3890" fmla="*/ 4048731 w 8176660"/>
                <a:gd name="connsiteY3890" fmla="*/ 6477937 h 8173795"/>
                <a:gd name="connsiteX3891" fmla="*/ 4045801 w 8176660"/>
                <a:gd name="connsiteY3891" fmla="*/ 6486729 h 8173795"/>
                <a:gd name="connsiteX3892" fmla="*/ 4048731 w 8176660"/>
                <a:gd name="connsiteY3892" fmla="*/ 6492224 h 8173795"/>
                <a:gd name="connsiteX3893" fmla="*/ 3912813 w 8176660"/>
                <a:gd name="connsiteY3893" fmla="*/ 6623380 h 8173795"/>
                <a:gd name="connsiteX3894" fmla="*/ 3778361 w 8176660"/>
                <a:gd name="connsiteY3894" fmla="*/ 6754168 h 8173795"/>
                <a:gd name="connsiteX3895" fmla="*/ 3770301 w 8176660"/>
                <a:gd name="connsiteY3895" fmla="*/ 6751238 h 8173795"/>
                <a:gd name="connsiteX3896" fmla="*/ 3769569 w 8176660"/>
                <a:gd name="connsiteY3896" fmla="*/ 6751238 h 8173795"/>
                <a:gd name="connsiteX3897" fmla="*/ 3762974 w 8176660"/>
                <a:gd name="connsiteY3897" fmla="*/ 6753802 h 8173795"/>
                <a:gd name="connsiteX3898" fmla="*/ 3629987 w 8176660"/>
                <a:gd name="connsiteY3898" fmla="*/ 6612389 h 8173795"/>
                <a:gd name="connsiteX3899" fmla="*/ 3488940 w 8176660"/>
                <a:gd name="connsiteY3899" fmla="*/ 6462916 h 8173795"/>
                <a:gd name="connsiteX3900" fmla="*/ 3488940 w 8176660"/>
                <a:gd name="connsiteY3900" fmla="*/ 6462916 h 8173795"/>
                <a:gd name="connsiteX3901" fmla="*/ 3488940 w 8176660"/>
                <a:gd name="connsiteY3901" fmla="*/ 6462916 h 8173795"/>
                <a:gd name="connsiteX3902" fmla="*/ 3587490 w 8176660"/>
                <a:gd name="connsiteY3902" fmla="*/ 6310146 h 8173795"/>
                <a:gd name="connsiteX3903" fmla="*/ 3682742 w 8176660"/>
                <a:gd name="connsiteY3903" fmla="*/ 6161772 h 8173795"/>
                <a:gd name="connsiteX3904" fmla="*/ 3685307 w 8176660"/>
                <a:gd name="connsiteY3904" fmla="*/ 6162871 h 8173795"/>
                <a:gd name="connsiteX3905" fmla="*/ 3685307 w 8176660"/>
                <a:gd name="connsiteY3905" fmla="*/ 6162871 h 8173795"/>
                <a:gd name="connsiteX3906" fmla="*/ 3783490 w 8176660"/>
                <a:gd name="connsiteY3906" fmla="*/ 6766625 h 8173795"/>
                <a:gd name="connsiteX3907" fmla="*/ 3783856 w 8176660"/>
                <a:gd name="connsiteY3907" fmla="*/ 6763327 h 8173795"/>
                <a:gd name="connsiteX3908" fmla="*/ 3782025 w 8176660"/>
                <a:gd name="connsiteY3908" fmla="*/ 6757832 h 8173795"/>
                <a:gd name="connsiteX3909" fmla="*/ 3930399 w 8176660"/>
                <a:gd name="connsiteY3909" fmla="*/ 6644629 h 8173795"/>
                <a:gd name="connsiteX3910" fmla="*/ 4065950 w 8176660"/>
                <a:gd name="connsiteY3910" fmla="*/ 6540217 h 8173795"/>
                <a:gd name="connsiteX3911" fmla="*/ 4090862 w 8176660"/>
                <a:gd name="connsiteY3911" fmla="*/ 6684195 h 8173795"/>
                <a:gd name="connsiteX3912" fmla="*/ 4125300 w 8176660"/>
                <a:gd name="connsiteY3912" fmla="*/ 6879462 h 8173795"/>
                <a:gd name="connsiteX3913" fmla="*/ 3949815 w 8176660"/>
                <a:gd name="connsiteY3913" fmla="*/ 6821212 h 8173795"/>
                <a:gd name="connsiteX3914" fmla="*/ 3783490 w 8176660"/>
                <a:gd name="connsiteY3914" fmla="*/ 6766625 h 8173795"/>
                <a:gd name="connsiteX3915" fmla="*/ 4094892 w 8176660"/>
                <a:gd name="connsiteY3915" fmla="*/ 6683828 h 8173795"/>
                <a:gd name="connsiteX3916" fmla="*/ 4069247 w 8176660"/>
                <a:gd name="connsiteY3916" fmla="*/ 6538019 h 8173795"/>
                <a:gd name="connsiteX3917" fmla="*/ 4081703 w 8176660"/>
                <a:gd name="connsiteY3917" fmla="*/ 6528494 h 8173795"/>
                <a:gd name="connsiteX3918" fmla="*/ 4086832 w 8176660"/>
                <a:gd name="connsiteY3918" fmla="*/ 6530325 h 8173795"/>
                <a:gd name="connsiteX3919" fmla="*/ 4105516 w 8176660"/>
                <a:gd name="connsiteY3919" fmla="*/ 6702146 h 8173795"/>
                <a:gd name="connsiteX3920" fmla="*/ 4119072 w 8176660"/>
                <a:gd name="connsiteY3920" fmla="*/ 6824143 h 8173795"/>
                <a:gd name="connsiteX3921" fmla="*/ 4094892 w 8176660"/>
                <a:gd name="connsiteY3921" fmla="*/ 6683828 h 8173795"/>
                <a:gd name="connsiteX3922" fmla="*/ 4082802 w 8176660"/>
                <a:gd name="connsiteY3922" fmla="*/ 6493324 h 8173795"/>
                <a:gd name="connsiteX3923" fmla="*/ 4081703 w 8176660"/>
                <a:gd name="connsiteY3923" fmla="*/ 6488194 h 8173795"/>
                <a:gd name="connsiteX3924" fmla="*/ 4082436 w 8176660"/>
                <a:gd name="connsiteY3924" fmla="*/ 6488194 h 8173795"/>
                <a:gd name="connsiteX3925" fmla="*/ 4082802 w 8176660"/>
                <a:gd name="connsiteY3925" fmla="*/ 6493324 h 8173795"/>
                <a:gd name="connsiteX3926" fmla="*/ 4046899 w 8176660"/>
                <a:gd name="connsiteY3926" fmla="*/ 6309780 h 8173795"/>
                <a:gd name="connsiteX3927" fmla="*/ 4045068 w 8176660"/>
                <a:gd name="connsiteY3927" fmla="*/ 6297690 h 8173795"/>
                <a:gd name="connsiteX3928" fmla="*/ 4041038 w 8176660"/>
                <a:gd name="connsiteY3928" fmla="*/ 6296224 h 8173795"/>
                <a:gd name="connsiteX3929" fmla="*/ 4048365 w 8176660"/>
                <a:gd name="connsiteY3929" fmla="*/ 6243836 h 8173795"/>
                <a:gd name="connsiteX3930" fmla="*/ 4053128 w 8176660"/>
                <a:gd name="connsiteY3930" fmla="*/ 6207566 h 8173795"/>
                <a:gd name="connsiteX3931" fmla="*/ 4054227 w 8176660"/>
                <a:gd name="connsiteY3931" fmla="*/ 6315275 h 8173795"/>
                <a:gd name="connsiteX3932" fmla="*/ 4046899 w 8176660"/>
                <a:gd name="connsiteY3932" fmla="*/ 6309780 h 8173795"/>
                <a:gd name="connsiteX3933" fmla="*/ 4148013 w 8176660"/>
                <a:gd name="connsiteY3933" fmla="*/ 6880928 h 8173795"/>
                <a:gd name="connsiteX3934" fmla="*/ 4153509 w 8176660"/>
                <a:gd name="connsiteY3934" fmla="*/ 6911701 h 8173795"/>
                <a:gd name="connsiteX3935" fmla="*/ 4143617 w 8176660"/>
                <a:gd name="connsiteY3935" fmla="*/ 6899246 h 8173795"/>
                <a:gd name="connsiteX3936" fmla="*/ 4130795 w 8176660"/>
                <a:gd name="connsiteY3936" fmla="*/ 6883858 h 8173795"/>
                <a:gd name="connsiteX3937" fmla="*/ 4148013 w 8176660"/>
                <a:gd name="connsiteY3937" fmla="*/ 6880928 h 8173795"/>
                <a:gd name="connsiteX3938" fmla="*/ 4129696 w 8176660"/>
                <a:gd name="connsiteY3938" fmla="*/ 6880195 h 8173795"/>
                <a:gd name="connsiteX3939" fmla="*/ 4128963 w 8176660"/>
                <a:gd name="connsiteY3939" fmla="*/ 6879462 h 8173795"/>
                <a:gd name="connsiteX3940" fmla="*/ 4109546 w 8176660"/>
                <a:gd name="connsiteY3940" fmla="*/ 6701780 h 8173795"/>
                <a:gd name="connsiteX3941" fmla="*/ 4095625 w 8176660"/>
                <a:gd name="connsiteY3941" fmla="*/ 6579783 h 8173795"/>
                <a:gd name="connsiteX3942" fmla="*/ 4119804 w 8176660"/>
                <a:gd name="connsiteY3942" fmla="*/ 6720464 h 8173795"/>
                <a:gd name="connsiteX3943" fmla="*/ 4147281 w 8176660"/>
                <a:gd name="connsiteY3943" fmla="*/ 6877264 h 8173795"/>
                <a:gd name="connsiteX3944" fmla="*/ 4129696 w 8176660"/>
                <a:gd name="connsiteY3944" fmla="*/ 6880195 h 8173795"/>
                <a:gd name="connsiteX3945" fmla="*/ 4088298 w 8176660"/>
                <a:gd name="connsiteY3945" fmla="*/ 6513473 h 8173795"/>
                <a:gd name="connsiteX3946" fmla="*/ 4086100 w 8176660"/>
                <a:gd name="connsiteY3946" fmla="*/ 6488194 h 8173795"/>
                <a:gd name="connsiteX3947" fmla="*/ 4168896 w 8176660"/>
                <a:gd name="connsiteY3947" fmla="*/ 6490759 h 8173795"/>
                <a:gd name="connsiteX3948" fmla="*/ 4259386 w 8176660"/>
                <a:gd name="connsiteY3948" fmla="*/ 6493324 h 8173795"/>
                <a:gd name="connsiteX3949" fmla="*/ 4183184 w 8176660"/>
                <a:gd name="connsiteY3949" fmla="*/ 6505047 h 8173795"/>
                <a:gd name="connsiteX3950" fmla="*/ 4094892 w 8176660"/>
                <a:gd name="connsiteY3950" fmla="*/ 6518968 h 8173795"/>
                <a:gd name="connsiteX3951" fmla="*/ 4088298 w 8176660"/>
                <a:gd name="connsiteY3951" fmla="*/ 6513473 h 8173795"/>
                <a:gd name="connsiteX3952" fmla="*/ 4069247 w 8176660"/>
                <a:gd name="connsiteY3952" fmla="*/ 6351910 h 8173795"/>
                <a:gd name="connsiteX3953" fmla="*/ 4082069 w 8176660"/>
                <a:gd name="connsiteY3953" fmla="*/ 6484531 h 8173795"/>
                <a:gd name="connsiteX3954" fmla="*/ 4080971 w 8176660"/>
                <a:gd name="connsiteY3954" fmla="*/ 6484531 h 8173795"/>
                <a:gd name="connsiteX3955" fmla="*/ 4064851 w 8176660"/>
                <a:gd name="connsiteY3955" fmla="*/ 6413092 h 8173795"/>
                <a:gd name="connsiteX3956" fmla="*/ 4059356 w 8176660"/>
                <a:gd name="connsiteY3956" fmla="*/ 6389279 h 8173795"/>
                <a:gd name="connsiteX3957" fmla="*/ 4058623 w 8176660"/>
                <a:gd name="connsiteY3957" fmla="*/ 6333593 h 8173795"/>
                <a:gd name="connsiteX3958" fmla="*/ 4058623 w 8176660"/>
                <a:gd name="connsiteY3958" fmla="*/ 6322968 h 8173795"/>
                <a:gd name="connsiteX3959" fmla="*/ 4067049 w 8176660"/>
                <a:gd name="connsiteY3959" fmla="*/ 6329563 h 8173795"/>
                <a:gd name="connsiteX3960" fmla="*/ 4069247 w 8176660"/>
                <a:gd name="connsiteY3960" fmla="*/ 6351910 h 8173795"/>
                <a:gd name="connsiteX3961" fmla="*/ 4058623 w 8176660"/>
                <a:gd name="connsiteY3961" fmla="*/ 6318572 h 8173795"/>
                <a:gd name="connsiteX3962" fmla="*/ 4057524 w 8176660"/>
                <a:gd name="connsiteY3962" fmla="*/ 6224419 h 8173795"/>
                <a:gd name="connsiteX3963" fmla="*/ 4067049 w 8176660"/>
                <a:gd name="connsiteY3963" fmla="*/ 6324800 h 8173795"/>
                <a:gd name="connsiteX3964" fmla="*/ 4058623 w 8176660"/>
                <a:gd name="connsiteY3964" fmla="*/ 6318572 h 8173795"/>
                <a:gd name="connsiteX3965" fmla="*/ 3961539 w 8176660"/>
                <a:gd name="connsiteY3965" fmla="*/ 6202804 h 8173795"/>
                <a:gd name="connsiteX3966" fmla="*/ 3957509 w 8176660"/>
                <a:gd name="connsiteY3966" fmla="*/ 6203903 h 8173795"/>
                <a:gd name="connsiteX3967" fmla="*/ 3933695 w 8176660"/>
                <a:gd name="connsiteY3967" fmla="*/ 6174961 h 8173795"/>
                <a:gd name="connsiteX3968" fmla="*/ 4043969 w 8176660"/>
                <a:gd name="connsiteY3968" fmla="*/ 6183021 h 8173795"/>
                <a:gd name="connsiteX3969" fmla="*/ 3961539 w 8176660"/>
                <a:gd name="connsiteY3969" fmla="*/ 6202804 h 8173795"/>
                <a:gd name="connsiteX3970" fmla="*/ 3961539 w 8176660"/>
                <a:gd name="connsiteY3970" fmla="*/ 6202804 h 8173795"/>
                <a:gd name="connsiteX3971" fmla="*/ 3864455 w 8176660"/>
                <a:gd name="connsiteY3971" fmla="*/ 6220755 h 8173795"/>
                <a:gd name="connsiteX3972" fmla="*/ 3861890 w 8176660"/>
                <a:gd name="connsiteY3972" fmla="*/ 6222953 h 8173795"/>
                <a:gd name="connsiteX3973" fmla="*/ 3777994 w 8176660"/>
                <a:gd name="connsiteY3973" fmla="*/ 6189249 h 8173795"/>
                <a:gd name="connsiteX3974" fmla="*/ 3697030 w 8176660"/>
                <a:gd name="connsiteY3974" fmla="*/ 6157376 h 8173795"/>
                <a:gd name="connsiteX3975" fmla="*/ 3845038 w 8176660"/>
                <a:gd name="connsiteY3975" fmla="*/ 6168366 h 8173795"/>
                <a:gd name="connsiteX3976" fmla="*/ 3864455 w 8176660"/>
                <a:gd name="connsiteY3976" fmla="*/ 6220755 h 8173795"/>
                <a:gd name="connsiteX3977" fmla="*/ 3436918 w 8176660"/>
                <a:gd name="connsiteY3977" fmla="*/ 6768456 h 8173795"/>
                <a:gd name="connsiteX3978" fmla="*/ 3599213 w 8176660"/>
                <a:gd name="connsiteY3978" fmla="*/ 6767724 h 8173795"/>
                <a:gd name="connsiteX3979" fmla="*/ 3757845 w 8176660"/>
                <a:gd name="connsiteY3979" fmla="*/ 6766625 h 8173795"/>
                <a:gd name="connsiteX3980" fmla="*/ 3764806 w 8176660"/>
                <a:gd name="connsiteY3980" fmla="*/ 6776150 h 8173795"/>
                <a:gd name="connsiteX3981" fmla="*/ 3726338 w 8176660"/>
                <a:gd name="connsiteY3981" fmla="*/ 6881294 h 8173795"/>
                <a:gd name="connsiteX3982" fmla="*/ 3687139 w 8176660"/>
                <a:gd name="connsiteY3982" fmla="*/ 6990468 h 8173795"/>
                <a:gd name="connsiteX3983" fmla="*/ 3686039 w 8176660"/>
                <a:gd name="connsiteY3983" fmla="*/ 6990101 h 8173795"/>
                <a:gd name="connsiteX3984" fmla="*/ 3685307 w 8176660"/>
                <a:gd name="connsiteY3984" fmla="*/ 6990101 h 8173795"/>
                <a:gd name="connsiteX3985" fmla="*/ 3680910 w 8176660"/>
                <a:gd name="connsiteY3985" fmla="*/ 6992299 h 8173795"/>
                <a:gd name="connsiteX3986" fmla="*/ 3558181 w 8176660"/>
                <a:gd name="connsiteY3986" fmla="*/ 6881660 h 8173795"/>
                <a:gd name="connsiteX3987" fmla="*/ 3435819 w 8176660"/>
                <a:gd name="connsiteY3987" fmla="*/ 6772120 h 8173795"/>
                <a:gd name="connsiteX3988" fmla="*/ 3436918 w 8176660"/>
                <a:gd name="connsiteY3988" fmla="*/ 6768456 h 8173795"/>
                <a:gd name="connsiteX3989" fmla="*/ 4168896 w 8176660"/>
                <a:gd name="connsiteY3989" fmla="*/ 6487096 h 8173795"/>
                <a:gd name="connsiteX3990" fmla="*/ 4085367 w 8176660"/>
                <a:gd name="connsiteY3990" fmla="*/ 6484897 h 8173795"/>
                <a:gd name="connsiteX3991" fmla="*/ 4072911 w 8176660"/>
                <a:gd name="connsiteY3991" fmla="*/ 6351910 h 8173795"/>
                <a:gd name="connsiteX3992" fmla="*/ 4071079 w 8176660"/>
                <a:gd name="connsiteY3992" fmla="*/ 6333593 h 8173795"/>
                <a:gd name="connsiteX3993" fmla="*/ 4157539 w 8176660"/>
                <a:gd name="connsiteY3993" fmla="*/ 6400635 h 8173795"/>
                <a:gd name="connsiteX3994" fmla="*/ 4274040 w 8176660"/>
                <a:gd name="connsiteY3994" fmla="*/ 6490393 h 8173795"/>
                <a:gd name="connsiteX3995" fmla="*/ 4168896 w 8176660"/>
                <a:gd name="connsiteY3995" fmla="*/ 6487096 h 8173795"/>
                <a:gd name="connsiteX3996" fmla="*/ 3870316 w 8176660"/>
                <a:gd name="connsiteY3996" fmla="*/ 6166535 h 8173795"/>
                <a:gd name="connsiteX3997" fmla="*/ 3847236 w 8176660"/>
                <a:gd name="connsiteY3997" fmla="*/ 6165069 h 8173795"/>
                <a:gd name="connsiteX3998" fmla="*/ 3827086 w 8176660"/>
                <a:gd name="connsiteY3998" fmla="*/ 6110482 h 8173795"/>
                <a:gd name="connsiteX3999" fmla="*/ 3787153 w 8176660"/>
                <a:gd name="connsiteY3999" fmla="*/ 6003507 h 8173795"/>
                <a:gd name="connsiteX4000" fmla="*/ 3908417 w 8176660"/>
                <a:gd name="connsiteY4000" fmla="*/ 6151147 h 8173795"/>
                <a:gd name="connsiteX4001" fmla="*/ 3924537 w 8176660"/>
                <a:gd name="connsiteY4001" fmla="*/ 6170565 h 8173795"/>
                <a:gd name="connsiteX4002" fmla="*/ 3870316 w 8176660"/>
                <a:gd name="connsiteY4002" fmla="*/ 6166535 h 8173795"/>
                <a:gd name="connsiteX4003" fmla="*/ 3952746 w 8176660"/>
                <a:gd name="connsiteY4003" fmla="*/ 6949070 h 8173795"/>
                <a:gd name="connsiteX4004" fmla="*/ 4031879 w 8176660"/>
                <a:gd name="connsiteY4004" fmla="*/ 6919761 h 8173795"/>
                <a:gd name="connsiteX4005" fmla="*/ 4125666 w 8176660"/>
                <a:gd name="connsiteY4005" fmla="*/ 6884591 h 8173795"/>
                <a:gd name="connsiteX4006" fmla="*/ 4127864 w 8176660"/>
                <a:gd name="connsiteY4006" fmla="*/ 6885324 h 8173795"/>
                <a:gd name="connsiteX4007" fmla="*/ 4127864 w 8176660"/>
                <a:gd name="connsiteY4007" fmla="*/ 6885324 h 8173795"/>
                <a:gd name="connsiteX4008" fmla="*/ 4140320 w 8176660"/>
                <a:gd name="connsiteY4008" fmla="*/ 6901444 h 8173795"/>
                <a:gd name="connsiteX4009" fmla="*/ 4153142 w 8176660"/>
                <a:gd name="connsiteY4009" fmla="*/ 6917197 h 8173795"/>
                <a:gd name="connsiteX4010" fmla="*/ 4045434 w 8176660"/>
                <a:gd name="connsiteY4010" fmla="*/ 6934049 h 8173795"/>
                <a:gd name="connsiteX4011" fmla="*/ 3952746 w 8176660"/>
                <a:gd name="connsiteY4011" fmla="*/ 6949070 h 8173795"/>
                <a:gd name="connsiteX4012" fmla="*/ 4157905 w 8176660"/>
                <a:gd name="connsiteY4012" fmla="*/ 6916098 h 8173795"/>
                <a:gd name="connsiteX4013" fmla="*/ 4151677 w 8176660"/>
                <a:gd name="connsiteY4013" fmla="*/ 6880561 h 8173795"/>
                <a:gd name="connsiteX4014" fmla="*/ 4238504 w 8176660"/>
                <a:gd name="connsiteY4014" fmla="*/ 6866640 h 8173795"/>
                <a:gd name="connsiteX4015" fmla="*/ 4331558 w 8176660"/>
                <a:gd name="connsiteY4015" fmla="*/ 6851619 h 8173795"/>
                <a:gd name="connsiteX4016" fmla="*/ 4252059 w 8176660"/>
                <a:gd name="connsiteY4016" fmla="*/ 6880928 h 8173795"/>
                <a:gd name="connsiteX4017" fmla="*/ 4157905 w 8176660"/>
                <a:gd name="connsiteY4017" fmla="*/ 6916098 h 8173795"/>
                <a:gd name="connsiteX4018" fmla="*/ 4157905 w 8176660"/>
                <a:gd name="connsiteY4018" fmla="*/ 6916098 h 8173795"/>
                <a:gd name="connsiteX4019" fmla="*/ 4237771 w 8176660"/>
                <a:gd name="connsiteY4019" fmla="*/ 6862976 h 8173795"/>
                <a:gd name="connsiteX4020" fmla="*/ 4150944 w 8176660"/>
                <a:gd name="connsiteY4020" fmla="*/ 6876897 h 8173795"/>
                <a:gd name="connsiteX4021" fmla="*/ 4123834 w 8176660"/>
                <a:gd name="connsiteY4021" fmla="*/ 6720098 h 8173795"/>
                <a:gd name="connsiteX4022" fmla="*/ 4090496 w 8176660"/>
                <a:gd name="connsiteY4022" fmla="*/ 6529959 h 8173795"/>
                <a:gd name="connsiteX4023" fmla="*/ 4095991 w 8176660"/>
                <a:gd name="connsiteY4023" fmla="*/ 6522632 h 8173795"/>
                <a:gd name="connsiteX4024" fmla="*/ 4183916 w 8176660"/>
                <a:gd name="connsiteY4024" fmla="*/ 6509077 h 8173795"/>
                <a:gd name="connsiteX4025" fmla="*/ 4277703 w 8176660"/>
                <a:gd name="connsiteY4025" fmla="*/ 6494423 h 8173795"/>
                <a:gd name="connsiteX4026" fmla="*/ 4278436 w 8176660"/>
                <a:gd name="connsiteY4026" fmla="*/ 6494789 h 8173795"/>
                <a:gd name="connsiteX4027" fmla="*/ 4312141 w 8176660"/>
                <a:gd name="connsiteY4027" fmla="*/ 6670273 h 8173795"/>
                <a:gd name="connsiteX4028" fmla="*/ 4346578 w 8176660"/>
                <a:gd name="connsiteY4028" fmla="*/ 6846124 h 8173795"/>
                <a:gd name="connsiteX4029" fmla="*/ 4237771 w 8176660"/>
                <a:gd name="connsiteY4029" fmla="*/ 6862976 h 8173795"/>
                <a:gd name="connsiteX4030" fmla="*/ 4160470 w 8176660"/>
                <a:gd name="connsiteY4030" fmla="*/ 6397339 h 8173795"/>
                <a:gd name="connsiteX4031" fmla="*/ 4071079 w 8176660"/>
                <a:gd name="connsiteY4031" fmla="*/ 6328464 h 8173795"/>
                <a:gd name="connsiteX4032" fmla="*/ 4057890 w 8176660"/>
                <a:gd name="connsiteY4032" fmla="*/ 6192912 h 8173795"/>
                <a:gd name="connsiteX4033" fmla="*/ 4060455 w 8176660"/>
                <a:gd name="connsiteY4033" fmla="*/ 6192180 h 8173795"/>
                <a:gd name="connsiteX4034" fmla="*/ 4165965 w 8176660"/>
                <a:gd name="connsiteY4034" fmla="*/ 6338355 h 8173795"/>
                <a:gd name="connsiteX4035" fmla="*/ 4271109 w 8176660"/>
                <a:gd name="connsiteY4035" fmla="*/ 6483432 h 8173795"/>
                <a:gd name="connsiteX4036" fmla="*/ 4160470 w 8176660"/>
                <a:gd name="connsiteY4036" fmla="*/ 6397339 h 8173795"/>
                <a:gd name="connsiteX4037" fmla="*/ 4160470 w 8176660"/>
                <a:gd name="connsiteY4037" fmla="*/ 6397339 h 8173795"/>
                <a:gd name="connsiteX4038" fmla="*/ 4044701 w 8176660"/>
                <a:gd name="connsiteY4038" fmla="*/ 6179357 h 8173795"/>
                <a:gd name="connsiteX4039" fmla="*/ 3930032 w 8176660"/>
                <a:gd name="connsiteY4039" fmla="*/ 6170931 h 8173795"/>
                <a:gd name="connsiteX4040" fmla="*/ 3911714 w 8176660"/>
                <a:gd name="connsiteY4040" fmla="*/ 6148583 h 8173795"/>
                <a:gd name="connsiteX4041" fmla="*/ 3791550 w 8176660"/>
                <a:gd name="connsiteY4041" fmla="*/ 6002774 h 8173795"/>
                <a:gd name="connsiteX4042" fmla="*/ 3917576 w 8176660"/>
                <a:gd name="connsiteY4042" fmla="*/ 6089966 h 8173795"/>
                <a:gd name="connsiteX4043" fmla="*/ 4045801 w 8176660"/>
                <a:gd name="connsiteY4043" fmla="*/ 6177892 h 8173795"/>
                <a:gd name="connsiteX4044" fmla="*/ 4044701 w 8176660"/>
                <a:gd name="connsiteY4044" fmla="*/ 6179357 h 8173795"/>
                <a:gd name="connsiteX4045" fmla="*/ 3780559 w 8176660"/>
                <a:gd name="connsiteY4045" fmla="*/ 5999843 h 8173795"/>
                <a:gd name="connsiteX4046" fmla="*/ 3782025 w 8176660"/>
                <a:gd name="connsiteY4046" fmla="*/ 6000575 h 8173795"/>
                <a:gd name="connsiteX4047" fmla="*/ 3782391 w 8176660"/>
                <a:gd name="connsiteY4047" fmla="*/ 6000575 h 8173795"/>
                <a:gd name="connsiteX4048" fmla="*/ 3823423 w 8176660"/>
                <a:gd name="connsiteY4048" fmla="*/ 6111581 h 8173795"/>
                <a:gd name="connsiteX4049" fmla="*/ 3843206 w 8176660"/>
                <a:gd name="connsiteY4049" fmla="*/ 6164703 h 8173795"/>
                <a:gd name="connsiteX4050" fmla="*/ 3693000 w 8176660"/>
                <a:gd name="connsiteY4050" fmla="*/ 6154079 h 8173795"/>
                <a:gd name="connsiteX4051" fmla="*/ 3690802 w 8176660"/>
                <a:gd name="connsiteY4051" fmla="*/ 6149682 h 8173795"/>
                <a:gd name="connsiteX4052" fmla="*/ 3735497 w 8176660"/>
                <a:gd name="connsiteY4052" fmla="*/ 6076045 h 8173795"/>
                <a:gd name="connsiteX4053" fmla="*/ 3780559 w 8176660"/>
                <a:gd name="connsiteY4053" fmla="*/ 5999843 h 8173795"/>
                <a:gd name="connsiteX4054" fmla="*/ 3780559 w 8176660"/>
                <a:gd name="connsiteY4054" fmla="*/ 5999843 h 8173795"/>
                <a:gd name="connsiteX4055" fmla="*/ 4733083 w 8176660"/>
                <a:gd name="connsiteY4055" fmla="*/ 6459252 h 8173795"/>
                <a:gd name="connsiteX4056" fmla="*/ 4740044 w 8176660"/>
                <a:gd name="connsiteY4056" fmla="*/ 6465114 h 8173795"/>
                <a:gd name="connsiteX4057" fmla="*/ 4741143 w 8176660"/>
                <a:gd name="connsiteY4057" fmla="*/ 6465114 h 8173795"/>
                <a:gd name="connsiteX4058" fmla="*/ 4747005 w 8176660"/>
                <a:gd name="connsiteY4058" fmla="*/ 6457054 h 8173795"/>
                <a:gd name="connsiteX4059" fmla="*/ 4741876 w 8176660"/>
                <a:gd name="connsiteY4059" fmla="*/ 6451925 h 8173795"/>
                <a:gd name="connsiteX4060" fmla="*/ 4741143 w 8176660"/>
                <a:gd name="connsiteY4060" fmla="*/ 6362901 h 8173795"/>
                <a:gd name="connsiteX4061" fmla="*/ 4740044 w 8176660"/>
                <a:gd name="connsiteY4061" fmla="*/ 6268381 h 8173795"/>
                <a:gd name="connsiteX4062" fmla="*/ 4740777 w 8176660"/>
                <a:gd name="connsiteY4062" fmla="*/ 6267649 h 8173795"/>
                <a:gd name="connsiteX4063" fmla="*/ 4739311 w 8176660"/>
                <a:gd name="connsiteY4063" fmla="*/ 6266549 h 8173795"/>
                <a:gd name="connsiteX4064" fmla="*/ 4595334 w 8176660"/>
                <a:gd name="connsiteY4064" fmla="*/ 6107185 h 8173795"/>
                <a:gd name="connsiteX4065" fmla="*/ 4596433 w 8176660"/>
                <a:gd name="connsiteY4065" fmla="*/ 6103155 h 8173795"/>
                <a:gd name="connsiteX4066" fmla="*/ 4590937 w 8176660"/>
                <a:gd name="connsiteY4066" fmla="*/ 6098392 h 8173795"/>
                <a:gd name="connsiteX4067" fmla="*/ 4575184 w 8176660"/>
                <a:gd name="connsiteY4067" fmla="*/ 6035379 h 8173795"/>
                <a:gd name="connsiteX4068" fmla="*/ 4559065 w 8176660"/>
                <a:gd name="connsiteY4068" fmla="*/ 5971633 h 8173795"/>
                <a:gd name="connsiteX4069" fmla="*/ 4561629 w 8176660"/>
                <a:gd name="connsiteY4069" fmla="*/ 5966504 h 8173795"/>
                <a:gd name="connsiteX4070" fmla="*/ 4556500 w 8176660"/>
                <a:gd name="connsiteY4070" fmla="*/ 5962108 h 8173795"/>
                <a:gd name="connsiteX4071" fmla="*/ 4544044 w 8176660"/>
                <a:gd name="connsiteY4071" fmla="*/ 5906056 h 8173795"/>
                <a:gd name="connsiteX4072" fmla="*/ 4530122 w 8176660"/>
                <a:gd name="connsiteY4072" fmla="*/ 5845241 h 8173795"/>
                <a:gd name="connsiteX4073" fmla="*/ 4530122 w 8176660"/>
                <a:gd name="connsiteY4073" fmla="*/ 5845241 h 8173795"/>
                <a:gd name="connsiteX4074" fmla="*/ 4530122 w 8176660"/>
                <a:gd name="connsiteY4074" fmla="*/ 5844874 h 8173795"/>
                <a:gd name="connsiteX4075" fmla="*/ 4507042 w 8176660"/>
                <a:gd name="connsiteY4075" fmla="*/ 5792485 h 8173795"/>
                <a:gd name="connsiteX4076" fmla="*/ 4483595 w 8176660"/>
                <a:gd name="connsiteY4076" fmla="*/ 5740463 h 8173795"/>
                <a:gd name="connsiteX4077" fmla="*/ 4483229 w 8176660"/>
                <a:gd name="connsiteY4077" fmla="*/ 5740463 h 8173795"/>
                <a:gd name="connsiteX4078" fmla="*/ 4482862 w 8176660"/>
                <a:gd name="connsiteY4078" fmla="*/ 5739731 h 8173795"/>
                <a:gd name="connsiteX4079" fmla="*/ 4482130 w 8176660"/>
                <a:gd name="connsiteY4079" fmla="*/ 5739731 h 8173795"/>
                <a:gd name="connsiteX4080" fmla="*/ 4481764 w 8176660"/>
                <a:gd name="connsiteY4080" fmla="*/ 5739731 h 8173795"/>
                <a:gd name="connsiteX4081" fmla="*/ 4481031 w 8176660"/>
                <a:gd name="connsiteY4081" fmla="*/ 5739731 h 8173795"/>
                <a:gd name="connsiteX4082" fmla="*/ 4289060 w 8176660"/>
                <a:gd name="connsiteY4082" fmla="*/ 5790287 h 8173795"/>
                <a:gd name="connsiteX4083" fmla="*/ 4356470 w 8176660"/>
                <a:gd name="connsiteY4083" fmla="*/ 5586594 h 8173795"/>
                <a:gd name="connsiteX4084" fmla="*/ 4356470 w 8176660"/>
                <a:gd name="connsiteY4084" fmla="*/ 5586594 h 8173795"/>
                <a:gd name="connsiteX4085" fmla="*/ 4356470 w 8176660"/>
                <a:gd name="connsiteY4085" fmla="*/ 5586594 h 8173795"/>
                <a:gd name="connsiteX4086" fmla="*/ 4356470 w 8176660"/>
                <a:gd name="connsiteY4086" fmla="*/ 5586228 h 8173795"/>
                <a:gd name="connsiteX4087" fmla="*/ 4356104 w 8176660"/>
                <a:gd name="connsiteY4087" fmla="*/ 5585128 h 8173795"/>
                <a:gd name="connsiteX4088" fmla="*/ 4356104 w 8176660"/>
                <a:gd name="connsiteY4088" fmla="*/ 5585128 h 8173795"/>
                <a:gd name="connsiteX4089" fmla="*/ 4356104 w 8176660"/>
                <a:gd name="connsiteY4089" fmla="*/ 5585128 h 8173795"/>
                <a:gd name="connsiteX4090" fmla="*/ 4354638 w 8176660"/>
                <a:gd name="connsiteY4090" fmla="*/ 5584762 h 8173795"/>
                <a:gd name="connsiteX4091" fmla="*/ 4354638 w 8176660"/>
                <a:gd name="connsiteY4091" fmla="*/ 5584762 h 8173795"/>
                <a:gd name="connsiteX4092" fmla="*/ 4354272 w 8176660"/>
                <a:gd name="connsiteY4092" fmla="*/ 5584762 h 8173795"/>
                <a:gd name="connsiteX4093" fmla="*/ 4164866 w 8176660"/>
                <a:gd name="connsiteY4093" fmla="*/ 5641181 h 8173795"/>
                <a:gd name="connsiteX4094" fmla="*/ 4157905 w 8176660"/>
                <a:gd name="connsiteY4094" fmla="*/ 5637517 h 8173795"/>
                <a:gd name="connsiteX4095" fmla="*/ 4156073 w 8176660"/>
                <a:gd name="connsiteY4095" fmla="*/ 5638616 h 8173795"/>
                <a:gd name="connsiteX4096" fmla="*/ 4034443 w 8176660"/>
                <a:gd name="connsiteY4096" fmla="*/ 5489510 h 8173795"/>
                <a:gd name="connsiteX4097" fmla="*/ 4035542 w 8176660"/>
                <a:gd name="connsiteY4097" fmla="*/ 5485480 h 8173795"/>
                <a:gd name="connsiteX4098" fmla="*/ 4028948 w 8176660"/>
                <a:gd name="connsiteY4098" fmla="*/ 5480351 h 8173795"/>
                <a:gd name="connsiteX4099" fmla="*/ 4023819 w 8176660"/>
                <a:gd name="connsiteY4099" fmla="*/ 5486945 h 8173795"/>
                <a:gd name="connsiteX4100" fmla="*/ 4023819 w 8176660"/>
                <a:gd name="connsiteY4100" fmla="*/ 5486945 h 8173795"/>
                <a:gd name="connsiteX4101" fmla="*/ 4027849 w 8176660"/>
                <a:gd name="connsiteY4101" fmla="*/ 5491341 h 8173795"/>
                <a:gd name="connsiteX4102" fmla="*/ 4024918 w 8176660"/>
                <a:gd name="connsiteY4102" fmla="*/ 5580366 h 8173795"/>
                <a:gd name="connsiteX4103" fmla="*/ 4022354 w 8176660"/>
                <a:gd name="connsiteY4103" fmla="*/ 5669390 h 8173795"/>
                <a:gd name="connsiteX4104" fmla="*/ 4018324 w 8176660"/>
                <a:gd name="connsiteY4104" fmla="*/ 5675618 h 8173795"/>
                <a:gd name="connsiteX4105" fmla="*/ 4024186 w 8176660"/>
                <a:gd name="connsiteY4105" fmla="*/ 5680747 h 8173795"/>
                <a:gd name="connsiteX4106" fmla="*/ 4024918 w 8176660"/>
                <a:gd name="connsiteY4106" fmla="*/ 5680747 h 8173795"/>
                <a:gd name="connsiteX4107" fmla="*/ 4028582 w 8176660"/>
                <a:gd name="connsiteY4107" fmla="*/ 5678549 h 8173795"/>
                <a:gd name="connsiteX4108" fmla="*/ 4029315 w 8176660"/>
                <a:gd name="connsiteY4108" fmla="*/ 5675985 h 8173795"/>
                <a:gd name="connsiteX4109" fmla="*/ 4116507 w 8176660"/>
                <a:gd name="connsiteY4109" fmla="*/ 5665727 h 8173795"/>
                <a:gd name="connsiteX4110" fmla="*/ 4168896 w 8176660"/>
                <a:gd name="connsiteY4110" fmla="*/ 5659132 h 8173795"/>
                <a:gd name="connsiteX4111" fmla="*/ 4283565 w 8176660"/>
                <a:gd name="connsiteY4111" fmla="*/ 5792119 h 8173795"/>
                <a:gd name="connsiteX4112" fmla="*/ 4125666 w 8176660"/>
                <a:gd name="connsiteY4112" fmla="*/ 5922908 h 8173795"/>
                <a:gd name="connsiteX4113" fmla="*/ 4121636 w 8176660"/>
                <a:gd name="connsiteY4113" fmla="*/ 5921443 h 8173795"/>
                <a:gd name="connsiteX4114" fmla="*/ 4120537 w 8176660"/>
                <a:gd name="connsiteY4114" fmla="*/ 5921443 h 8173795"/>
                <a:gd name="connsiteX4115" fmla="*/ 4115774 w 8176660"/>
                <a:gd name="connsiteY4115" fmla="*/ 5924373 h 8173795"/>
                <a:gd name="connsiteX4116" fmla="*/ 4114309 w 8176660"/>
                <a:gd name="connsiteY4116" fmla="*/ 5929502 h 8173795"/>
                <a:gd name="connsiteX4117" fmla="*/ 4116507 w 8176660"/>
                <a:gd name="connsiteY4117" fmla="*/ 5933166 h 8173795"/>
                <a:gd name="connsiteX4118" fmla="*/ 4072544 w 8176660"/>
                <a:gd name="connsiteY4118" fmla="*/ 6006803 h 8173795"/>
                <a:gd name="connsiteX4119" fmla="*/ 4026017 w 8176660"/>
                <a:gd name="connsiteY4119" fmla="*/ 6084837 h 8173795"/>
                <a:gd name="connsiteX4120" fmla="*/ 4024186 w 8176660"/>
                <a:gd name="connsiteY4120" fmla="*/ 6087402 h 8173795"/>
                <a:gd name="connsiteX4121" fmla="*/ 4027116 w 8176660"/>
                <a:gd name="connsiteY4121" fmla="*/ 6089600 h 8173795"/>
                <a:gd name="connsiteX4122" fmla="*/ 4027116 w 8176660"/>
                <a:gd name="connsiteY4122" fmla="*/ 6089600 h 8173795"/>
                <a:gd name="connsiteX4123" fmla="*/ 4027483 w 8176660"/>
                <a:gd name="connsiteY4123" fmla="*/ 6089233 h 8173795"/>
                <a:gd name="connsiteX4124" fmla="*/ 4072544 w 8176660"/>
                <a:gd name="connsiteY4124" fmla="*/ 6112680 h 8173795"/>
                <a:gd name="connsiteX4125" fmla="*/ 4115041 w 8176660"/>
                <a:gd name="connsiteY4125" fmla="*/ 6134295 h 8173795"/>
                <a:gd name="connsiteX4126" fmla="*/ 4114675 w 8176660"/>
                <a:gd name="connsiteY4126" fmla="*/ 6135394 h 8173795"/>
                <a:gd name="connsiteX4127" fmla="*/ 4119804 w 8176660"/>
                <a:gd name="connsiteY4127" fmla="*/ 6139791 h 8173795"/>
                <a:gd name="connsiteX4128" fmla="*/ 4120537 w 8176660"/>
                <a:gd name="connsiteY4128" fmla="*/ 6139791 h 8173795"/>
                <a:gd name="connsiteX4129" fmla="*/ 4124567 w 8176660"/>
                <a:gd name="connsiteY4129" fmla="*/ 6135394 h 8173795"/>
                <a:gd name="connsiteX4130" fmla="*/ 4153875 w 8176660"/>
                <a:gd name="connsiteY4130" fmla="*/ 6129166 h 8173795"/>
                <a:gd name="connsiteX4131" fmla="*/ 4182817 w 8176660"/>
                <a:gd name="connsiteY4131" fmla="*/ 6122938 h 8173795"/>
                <a:gd name="connsiteX4132" fmla="*/ 4187214 w 8176660"/>
                <a:gd name="connsiteY4132" fmla="*/ 6125869 h 8173795"/>
                <a:gd name="connsiteX4133" fmla="*/ 4187946 w 8176660"/>
                <a:gd name="connsiteY4133" fmla="*/ 6125869 h 8173795"/>
                <a:gd name="connsiteX4134" fmla="*/ 4192709 w 8176660"/>
                <a:gd name="connsiteY4134" fmla="*/ 6119641 h 8173795"/>
                <a:gd name="connsiteX4135" fmla="*/ 4191244 w 8176660"/>
                <a:gd name="connsiteY4135" fmla="*/ 6116710 h 8173795"/>
                <a:gd name="connsiteX4136" fmla="*/ 4288694 w 8176660"/>
                <a:gd name="connsiteY4136" fmla="*/ 5922542 h 8173795"/>
                <a:gd name="connsiteX4137" fmla="*/ 4290160 w 8176660"/>
                <a:gd name="connsiteY4137" fmla="*/ 5923275 h 8173795"/>
                <a:gd name="connsiteX4138" fmla="*/ 4291259 w 8176660"/>
                <a:gd name="connsiteY4138" fmla="*/ 5923275 h 8173795"/>
                <a:gd name="connsiteX4139" fmla="*/ 4294189 w 8176660"/>
                <a:gd name="connsiteY4139" fmla="*/ 5921809 h 8173795"/>
                <a:gd name="connsiteX4140" fmla="*/ 4449158 w 8176660"/>
                <a:gd name="connsiteY4140" fmla="*/ 6061757 h 8173795"/>
                <a:gd name="connsiteX4141" fmla="*/ 4450990 w 8176660"/>
                <a:gd name="connsiteY4141" fmla="*/ 6072015 h 8173795"/>
                <a:gd name="connsiteX4142" fmla="*/ 4454653 w 8176660"/>
                <a:gd name="connsiteY4142" fmla="*/ 6073114 h 8173795"/>
                <a:gd name="connsiteX4143" fmla="*/ 4460881 w 8176660"/>
                <a:gd name="connsiteY4143" fmla="*/ 6161039 h 8173795"/>
                <a:gd name="connsiteX4144" fmla="*/ 4467476 w 8176660"/>
                <a:gd name="connsiteY4144" fmla="*/ 6250430 h 8173795"/>
                <a:gd name="connsiteX4145" fmla="*/ 4464545 w 8176660"/>
                <a:gd name="connsiteY4145" fmla="*/ 6252261 h 8173795"/>
                <a:gd name="connsiteX4146" fmla="*/ 4465644 w 8176660"/>
                <a:gd name="connsiteY4146" fmla="*/ 6261420 h 8173795"/>
                <a:gd name="connsiteX4147" fmla="*/ 4469674 w 8176660"/>
                <a:gd name="connsiteY4147" fmla="*/ 6262886 h 8173795"/>
                <a:gd name="connsiteX4148" fmla="*/ 4470773 w 8176660"/>
                <a:gd name="connsiteY4148" fmla="*/ 6262886 h 8173795"/>
                <a:gd name="connsiteX4149" fmla="*/ 4475169 w 8176660"/>
                <a:gd name="connsiteY4149" fmla="*/ 6260322 h 8173795"/>
                <a:gd name="connsiteX4150" fmla="*/ 4475902 w 8176660"/>
                <a:gd name="connsiteY4150" fmla="*/ 6258124 h 8173795"/>
                <a:gd name="connsiteX4151" fmla="*/ 4550638 w 8176660"/>
                <a:gd name="connsiteY4151" fmla="*/ 6258124 h 8173795"/>
                <a:gd name="connsiteX4152" fmla="*/ 4625375 w 8176660"/>
                <a:gd name="connsiteY4152" fmla="*/ 6257757 h 8173795"/>
                <a:gd name="connsiteX4153" fmla="*/ 4630870 w 8176660"/>
                <a:gd name="connsiteY4153" fmla="*/ 6262153 h 8173795"/>
                <a:gd name="connsiteX4154" fmla="*/ 4646624 w 8176660"/>
                <a:gd name="connsiteY4154" fmla="*/ 6324800 h 8173795"/>
                <a:gd name="connsiteX4155" fmla="*/ 4663842 w 8176660"/>
                <a:gd name="connsiteY4155" fmla="*/ 6392576 h 8173795"/>
                <a:gd name="connsiteX4156" fmla="*/ 4663476 w 8176660"/>
                <a:gd name="connsiteY4156" fmla="*/ 6392942 h 8173795"/>
                <a:gd name="connsiteX4157" fmla="*/ 4664575 w 8176660"/>
                <a:gd name="connsiteY4157" fmla="*/ 6393675 h 8173795"/>
                <a:gd name="connsiteX4158" fmla="*/ 4664941 w 8176660"/>
                <a:gd name="connsiteY4158" fmla="*/ 6394041 h 8173795"/>
                <a:gd name="connsiteX4159" fmla="*/ 4665308 w 8176660"/>
                <a:gd name="connsiteY4159" fmla="*/ 6394041 h 8173795"/>
                <a:gd name="connsiteX4160" fmla="*/ 4666040 w 8176660"/>
                <a:gd name="connsiteY4160" fmla="*/ 6394774 h 8173795"/>
                <a:gd name="connsiteX4161" fmla="*/ 4666773 w 8176660"/>
                <a:gd name="connsiteY4161" fmla="*/ 6393675 h 8173795"/>
                <a:gd name="connsiteX4162" fmla="*/ 4667139 w 8176660"/>
                <a:gd name="connsiteY4162" fmla="*/ 6393675 h 8173795"/>
                <a:gd name="connsiteX4163" fmla="*/ 4667139 w 8176660"/>
                <a:gd name="connsiteY4163" fmla="*/ 6393675 h 8173795"/>
                <a:gd name="connsiteX4164" fmla="*/ 4667139 w 8176660"/>
                <a:gd name="connsiteY4164" fmla="*/ 6393675 h 8173795"/>
                <a:gd name="connsiteX4165" fmla="*/ 4667872 w 8176660"/>
                <a:gd name="connsiteY4165" fmla="*/ 6392576 h 8173795"/>
                <a:gd name="connsiteX4166" fmla="*/ 4667872 w 8176660"/>
                <a:gd name="connsiteY4166" fmla="*/ 6392576 h 8173795"/>
                <a:gd name="connsiteX4167" fmla="*/ 4685823 w 8176660"/>
                <a:gd name="connsiteY4167" fmla="*/ 6361436 h 8173795"/>
                <a:gd name="connsiteX4168" fmla="*/ 4734915 w 8176660"/>
                <a:gd name="connsiteY4168" fmla="*/ 6453391 h 8173795"/>
                <a:gd name="connsiteX4169" fmla="*/ 4733083 w 8176660"/>
                <a:gd name="connsiteY4169" fmla="*/ 6459252 h 8173795"/>
                <a:gd name="connsiteX4170" fmla="*/ 4733083 w 8176660"/>
                <a:gd name="connsiteY4170" fmla="*/ 6459252 h 8173795"/>
                <a:gd name="connsiteX4171" fmla="*/ 4650287 w 8176660"/>
                <a:gd name="connsiteY4171" fmla="*/ 6323701 h 8173795"/>
                <a:gd name="connsiteX4172" fmla="*/ 4636365 w 8176660"/>
                <a:gd name="connsiteY4172" fmla="*/ 6268747 h 8173795"/>
                <a:gd name="connsiteX4173" fmla="*/ 4683992 w 8176660"/>
                <a:gd name="connsiteY4173" fmla="*/ 6357406 h 8173795"/>
                <a:gd name="connsiteX4174" fmla="*/ 4666406 w 8176660"/>
                <a:gd name="connsiteY4174" fmla="*/ 6387813 h 8173795"/>
                <a:gd name="connsiteX4175" fmla="*/ 4650287 w 8176660"/>
                <a:gd name="connsiteY4175" fmla="*/ 6323701 h 8173795"/>
                <a:gd name="connsiteX4176" fmla="*/ 4476268 w 8176660"/>
                <a:gd name="connsiteY4176" fmla="*/ 6254826 h 8173795"/>
                <a:gd name="connsiteX4177" fmla="*/ 4475169 w 8176660"/>
                <a:gd name="connsiteY4177" fmla="*/ 6252994 h 8173795"/>
                <a:gd name="connsiteX4178" fmla="*/ 4588007 w 8176660"/>
                <a:gd name="connsiteY4178" fmla="*/ 6109383 h 8173795"/>
                <a:gd name="connsiteX4179" fmla="*/ 4589839 w 8176660"/>
                <a:gd name="connsiteY4179" fmla="*/ 6110116 h 8173795"/>
                <a:gd name="connsiteX4180" fmla="*/ 4608889 w 8176660"/>
                <a:gd name="connsiteY4180" fmla="*/ 6180456 h 8173795"/>
                <a:gd name="connsiteX4181" fmla="*/ 4627939 w 8176660"/>
                <a:gd name="connsiteY4181" fmla="*/ 6250796 h 8173795"/>
                <a:gd name="connsiteX4182" fmla="*/ 4626107 w 8176660"/>
                <a:gd name="connsiteY4182" fmla="*/ 6251895 h 8173795"/>
                <a:gd name="connsiteX4183" fmla="*/ 4625375 w 8176660"/>
                <a:gd name="connsiteY4183" fmla="*/ 6254093 h 8173795"/>
                <a:gd name="connsiteX4184" fmla="*/ 4550638 w 8176660"/>
                <a:gd name="connsiteY4184" fmla="*/ 6254093 h 8173795"/>
                <a:gd name="connsiteX4185" fmla="*/ 4476268 w 8176660"/>
                <a:gd name="connsiteY4185" fmla="*/ 6254826 h 8173795"/>
                <a:gd name="connsiteX4186" fmla="*/ 4075109 w 8176660"/>
                <a:gd name="connsiteY4186" fmla="*/ 6109750 h 8173795"/>
                <a:gd name="connsiteX4187" fmla="*/ 4039939 w 8176660"/>
                <a:gd name="connsiteY4187" fmla="*/ 6091798 h 8173795"/>
                <a:gd name="connsiteX4188" fmla="*/ 4107348 w 8176660"/>
                <a:gd name="connsiteY4188" fmla="*/ 6106086 h 8173795"/>
                <a:gd name="connsiteX4189" fmla="*/ 4119072 w 8176660"/>
                <a:gd name="connsiteY4189" fmla="*/ 6108650 h 8173795"/>
                <a:gd name="connsiteX4190" fmla="*/ 4119072 w 8176660"/>
                <a:gd name="connsiteY4190" fmla="*/ 6130998 h 8173795"/>
                <a:gd name="connsiteX4191" fmla="*/ 4117606 w 8176660"/>
                <a:gd name="connsiteY4191" fmla="*/ 6131731 h 8173795"/>
                <a:gd name="connsiteX4192" fmla="*/ 4075109 w 8176660"/>
                <a:gd name="connsiteY4192" fmla="*/ 6109750 h 8173795"/>
                <a:gd name="connsiteX4193" fmla="*/ 4031513 w 8176660"/>
                <a:gd name="connsiteY4193" fmla="*/ 5492074 h 8173795"/>
                <a:gd name="connsiteX4194" fmla="*/ 4031879 w 8176660"/>
                <a:gd name="connsiteY4194" fmla="*/ 5491708 h 8173795"/>
                <a:gd name="connsiteX4195" fmla="*/ 4153142 w 8176660"/>
                <a:gd name="connsiteY4195" fmla="*/ 5640815 h 8173795"/>
                <a:gd name="connsiteX4196" fmla="*/ 4152044 w 8176660"/>
                <a:gd name="connsiteY4196" fmla="*/ 5644844 h 8173795"/>
                <a:gd name="connsiteX4197" fmla="*/ 4090862 w 8176660"/>
                <a:gd name="connsiteY4197" fmla="*/ 5658399 h 8173795"/>
                <a:gd name="connsiteX4198" fmla="*/ 4028215 w 8176660"/>
                <a:gd name="connsiteY4198" fmla="*/ 5672321 h 8173795"/>
                <a:gd name="connsiteX4199" fmla="*/ 4025651 w 8176660"/>
                <a:gd name="connsiteY4199" fmla="*/ 5670123 h 8173795"/>
                <a:gd name="connsiteX4200" fmla="*/ 4028582 w 8176660"/>
                <a:gd name="connsiteY4200" fmla="*/ 5581099 h 8173795"/>
                <a:gd name="connsiteX4201" fmla="*/ 4031513 w 8176660"/>
                <a:gd name="connsiteY4201" fmla="*/ 5492074 h 8173795"/>
                <a:gd name="connsiteX4202" fmla="*/ 4165599 w 8176660"/>
                <a:gd name="connsiteY4202" fmla="*/ 5647775 h 8173795"/>
                <a:gd name="connsiteX4203" fmla="*/ 4183916 w 8176660"/>
                <a:gd name="connsiteY4203" fmla="*/ 5650706 h 8173795"/>
                <a:gd name="connsiteX4204" fmla="*/ 4195640 w 8176660"/>
                <a:gd name="connsiteY4204" fmla="*/ 5652538 h 8173795"/>
                <a:gd name="connsiteX4205" fmla="*/ 4170728 w 8176660"/>
                <a:gd name="connsiteY4205" fmla="*/ 5655469 h 8173795"/>
                <a:gd name="connsiteX4206" fmla="*/ 4165232 w 8176660"/>
                <a:gd name="connsiteY4206" fmla="*/ 5649241 h 8173795"/>
                <a:gd name="connsiteX4207" fmla="*/ 4165599 w 8176660"/>
                <a:gd name="connsiteY4207" fmla="*/ 5647775 h 8173795"/>
                <a:gd name="connsiteX4208" fmla="*/ 4165599 w 8176660"/>
                <a:gd name="connsiteY4208" fmla="*/ 5647775 h 8173795"/>
                <a:gd name="connsiteX4209" fmla="*/ 4685091 w 8176660"/>
                <a:gd name="connsiteY4209" fmla="*/ 6259955 h 8173795"/>
                <a:gd name="connsiteX4210" fmla="*/ 4637831 w 8176660"/>
                <a:gd name="connsiteY4210" fmla="*/ 6254826 h 8173795"/>
                <a:gd name="connsiteX4211" fmla="*/ 4631603 w 8176660"/>
                <a:gd name="connsiteY4211" fmla="*/ 6250063 h 8173795"/>
                <a:gd name="connsiteX4212" fmla="*/ 4612552 w 8176660"/>
                <a:gd name="connsiteY4212" fmla="*/ 6179723 h 8173795"/>
                <a:gd name="connsiteX4213" fmla="*/ 4593868 w 8176660"/>
                <a:gd name="connsiteY4213" fmla="*/ 6110848 h 8173795"/>
                <a:gd name="connsiteX4214" fmla="*/ 4733816 w 8176660"/>
                <a:gd name="connsiteY4214" fmla="*/ 6265817 h 8173795"/>
                <a:gd name="connsiteX4215" fmla="*/ 4685091 w 8176660"/>
                <a:gd name="connsiteY4215" fmla="*/ 6259955 h 8173795"/>
                <a:gd name="connsiteX4216" fmla="*/ 4292724 w 8176660"/>
                <a:gd name="connsiteY4216" fmla="*/ 5908987 h 8173795"/>
                <a:gd name="connsiteX4217" fmla="*/ 4292724 w 8176660"/>
                <a:gd name="connsiteY4217" fmla="*/ 5905323 h 8173795"/>
                <a:gd name="connsiteX4218" fmla="*/ 4302982 w 8176660"/>
                <a:gd name="connsiteY4218" fmla="*/ 5902392 h 8173795"/>
                <a:gd name="connsiteX4219" fmla="*/ 4294556 w 8176660"/>
                <a:gd name="connsiteY4219" fmla="*/ 5909719 h 8173795"/>
                <a:gd name="connsiteX4220" fmla="*/ 4292724 w 8176660"/>
                <a:gd name="connsiteY4220" fmla="*/ 5908987 h 8173795"/>
                <a:gd name="connsiteX4221" fmla="*/ 4185748 w 8176660"/>
                <a:gd name="connsiteY4221" fmla="*/ 5934632 h 8173795"/>
                <a:gd name="connsiteX4222" fmla="*/ 4186481 w 8176660"/>
                <a:gd name="connsiteY4222" fmla="*/ 5936097 h 8173795"/>
                <a:gd name="connsiteX4223" fmla="*/ 4141419 w 8176660"/>
                <a:gd name="connsiteY4223" fmla="*/ 5978594 h 8173795"/>
                <a:gd name="connsiteX4224" fmla="*/ 4126032 w 8176660"/>
                <a:gd name="connsiteY4224" fmla="*/ 5934265 h 8173795"/>
                <a:gd name="connsiteX4225" fmla="*/ 4128231 w 8176660"/>
                <a:gd name="connsiteY4225" fmla="*/ 5933166 h 8173795"/>
                <a:gd name="connsiteX4226" fmla="*/ 4128597 w 8176660"/>
                <a:gd name="connsiteY4226" fmla="*/ 5930968 h 8173795"/>
                <a:gd name="connsiteX4227" fmla="*/ 4156806 w 8176660"/>
                <a:gd name="connsiteY4227" fmla="*/ 5933166 h 8173795"/>
                <a:gd name="connsiteX4228" fmla="*/ 4185748 w 8176660"/>
                <a:gd name="connsiteY4228" fmla="*/ 5934632 h 8173795"/>
                <a:gd name="connsiteX4229" fmla="*/ 4187580 w 8176660"/>
                <a:gd name="connsiteY4229" fmla="*/ 5939761 h 8173795"/>
                <a:gd name="connsiteX4230" fmla="*/ 4171460 w 8176660"/>
                <a:gd name="connsiteY4230" fmla="*/ 5981158 h 8173795"/>
                <a:gd name="connsiteX4231" fmla="*/ 4156073 w 8176660"/>
                <a:gd name="connsiteY4231" fmla="*/ 6021458 h 8173795"/>
                <a:gd name="connsiteX4232" fmla="*/ 4142518 w 8176660"/>
                <a:gd name="connsiteY4232" fmla="*/ 5981891 h 8173795"/>
                <a:gd name="connsiteX4233" fmla="*/ 4187580 w 8176660"/>
                <a:gd name="connsiteY4233" fmla="*/ 5939761 h 8173795"/>
                <a:gd name="connsiteX4234" fmla="*/ 4289427 w 8176660"/>
                <a:gd name="connsiteY4234" fmla="*/ 5908620 h 8173795"/>
                <a:gd name="connsiteX4235" fmla="*/ 4285397 w 8176660"/>
                <a:gd name="connsiteY4235" fmla="*/ 5911185 h 8173795"/>
                <a:gd name="connsiteX4236" fmla="*/ 4284664 w 8176660"/>
                <a:gd name="connsiteY4236" fmla="*/ 5914482 h 8173795"/>
                <a:gd name="connsiteX4237" fmla="*/ 4254623 w 8176660"/>
                <a:gd name="connsiteY4237" fmla="*/ 5916680 h 8173795"/>
                <a:gd name="connsiteX4238" fmla="*/ 4289427 w 8176660"/>
                <a:gd name="connsiteY4238" fmla="*/ 5906422 h 8173795"/>
                <a:gd name="connsiteX4239" fmla="*/ 4289427 w 8176660"/>
                <a:gd name="connsiteY4239" fmla="*/ 5908620 h 8173795"/>
                <a:gd name="connsiteX4240" fmla="*/ 4254990 w 8176660"/>
                <a:gd name="connsiteY4240" fmla="*/ 5920344 h 8173795"/>
                <a:gd name="connsiteX4241" fmla="*/ 4241434 w 8176660"/>
                <a:gd name="connsiteY4241" fmla="*/ 5922908 h 8173795"/>
                <a:gd name="connsiteX4242" fmla="*/ 4222750 w 8176660"/>
                <a:gd name="connsiteY4242" fmla="*/ 5926205 h 8173795"/>
                <a:gd name="connsiteX4243" fmla="*/ 4238137 w 8176660"/>
                <a:gd name="connsiteY4243" fmla="*/ 5921809 h 8173795"/>
                <a:gd name="connsiteX4244" fmla="*/ 4254990 w 8176660"/>
                <a:gd name="connsiteY4244" fmla="*/ 5920344 h 8173795"/>
                <a:gd name="connsiteX4245" fmla="*/ 4197105 w 8176660"/>
                <a:gd name="connsiteY4245" fmla="*/ 5929869 h 8173795"/>
                <a:gd name="connsiteX4246" fmla="*/ 4196739 w 8176660"/>
                <a:gd name="connsiteY4246" fmla="*/ 5929136 h 8173795"/>
                <a:gd name="connsiteX4247" fmla="*/ 4200036 w 8176660"/>
                <a:gd name="connsiteY4247" fmla="*/ 5924373 h 8173795"/>
                <a:gd name="connsiteX4248" fmla="*/ 4207363 w 8176660"/>
                <a:gd name="connsiteY4248" fmla="*/ 5923641 h 8173795"/>
                <a:gd name="connsiteX4249" fmla="*/ 4221285 w 8176660"/>
                <a:gd name="connsiteY4249" fmla="*/ 5922542 h 8173795"/>
                <a:gd name="connsiteX4250" fmla="*/ 4197105 w 8176660"/>
                <a:gd name="connsiteY4250" fmla="*/ 5929869 h 8173795"/>
                <a:gd name="connsiteX4251" fmla="*/ 4189778 w 8176660"/>
                <a:gd name="connsiteY4251" fmla="*/ 5944157 h 8173795"/>
                <a:gd name="connsiteX4252" fmla="*/ 4188679 w 8176660"/>
                <a:gd name="connsiteY4252" fmla="*/ 5999476 h 8173795"/>
                <a:gd name="connsiteX4253" fmla="*/ 4162668 w 8176660"/>
                <a:gd name="connsiteY4253" fmla="*/ 6021824 h 8173795"/>
                <a:gd name="connsiteX4254" fmla="*/ 4189778 w 8176660"/>
                <a:gd name="connsiteY4254" fmla="*/ 5944157 h 8173795"/>
                <a:gd name="connsiteX4255" fmla="*/ 4193442 w 8176660"/>
                <a:gd name="connsiteY4255" fmla="*/ 5939394 h 8173795"/>
                <a:gd name="connsiteX4256" fmla="*/ 4197838 w 8176660"/>
                <a:gd name="connsiteY4256" fmla="*/ 5933899 h 8173795"/>
                <a:gd name="connsiteX4257" fmla="*/ 4241801 w 8176660"/>
                <a:gd name="connsiteY4257" fmla="*/ 5926205 h 8173795"/>
                <a:gd name="connsiteX4258" fmla="*/ 4283199 w 8176660"/>
                <a:gd name="connsiteY4258" fmla="*/ 5918878 h 8173795"/>
                <a:gd name="connsiteX4259" fmla="*/ 4192343 w 8176660"/>
                <a:gd name="connsiteY4259" fmla="*/ 5996179 h 8173795"/>
                <a:gd name="connsiteX4260" fmla="*/ 4193442 w 8176660"/>
                <a:gd name="connsiteY4260" fmla="*/ 5939394 h 8173795"/>
                <a:gd name="connsiteX4261" fmla="*/ 4193442 w 8176660"/>
                <a:gd name="connsiteY4261" fmla="*/ 5939394 h 8173795"/>
                <a:gd name="connsiteX4262" fmla="*/ 4193808 w 8176660"/>
                <a:gd name="connsiteY4262" fmla="*/ 5927671 h 8173795"/>
                <a:gd name="connsiteX4263" fmla="*/ 4191976 w 8176660"/>
                <a:gd name="connsiteY4263" fmla="*/ 5926938 h 8173795"/>
                <a:gd name="connsiteX4264" fmla="*/ 4190877 w 8176660"/>
                <a:gd name="connsiteY4264" fmla="*/ 5926938 h 8173795"/>
                <a:gd name="connsiteX4265" fmla="*/ 4186481 w 8176660"/>
                <a:gd name="connsiteY4265" fmla="*/ 5929502 h 8173795"/>
                <a:gd name="connsiteX4266" fmla="*/ 4186114 w 8176660"/>
                <a:gd name="connsiteY4266" fmla="*/ 5931334 h 8173795"/>
                <a:gd name="connsiteX4267" fmla="*/ 4157172 w 8176660"/>
                <a:gd name="connsiteY4267" fmla="*/ 5929136 h 8173795"/>
                <a:gd name="connsiteX4268" fmla="*/ 4147647 w 8176660"/>
                <a:gd name="connsiteY4268" fmla="*/ 5928404 h 8173795"/>
                <a:gd name="connsiteX4269" fmla="*/ 4195273 w 8176660"/>
                <a:gd name="connsiteY4269" fmla="*/ 5924740 h 8173795"/>
                <a:gd name="connsiteX4270" fmla="*/ 4193808 w 8176660"/>
                <a:gd name="connsiteY4270" fmla="*/ 5927671 h 8173795"/>
                <a:gd name="connsiteX4271" fmla="*/ 4216889 w 8176660"/>
                <a:gd name="connsiteY4271" fmla="*/ 5915215 h 8173795"/>
                <a:gd name="connsiteX4272" fmla="*/ 4283565 w 8176660"/>
                <a:gd name="connsiteY4272" fmla="*/ 5904224 h 8173795"/>
                <a:gd name="connsiteX4273" fmla="*/ 4250593 w 8176660"/>
                <a:gd name="connsiteY4273" fmla="*/ 5913749 h 8173795"/>
                <a:gd name="connsiteX4274" fmla="*/ 4237404 w 8176660"/>
                <a:gd name="connsiteY4274" fmla="*/ 5917779 h 8173795"/>
                <a:gd name="connsiteX4275" fmla="*/ 4206997 w 8176660"/>
                <a:gd name="connsiteY4275" fmla="*/ 5919977 h 8173795"/>
                <a:gd name="connsiteX4276" fmla="*/ 4202601 w 8176660"/>
                <a:gd name="connsiteY4276" fmla="*/ 5920344 h 8173795"/>
                <a:gd name="connsiteX4277" fmla="*/ 4204799 w 8176660"/>
                <a:gd name="connsiteY4277" fmla="*/ 5917046 h 8173795"/>
                <a:gd name="connsiteX4278" fmla="*/ 4216889 w 8176660"/>
                <a:gd name="connsiteY4278" fmla="*/ 5915215 h 8173795"/>
                <a:gd name="connsiteX4279" fmla="*/ 4198204 w 8176660"/>
                <a:gd name="connsiteY4279" fmla="*/ 5921077 h 8173795"/>
                <a:gd name="connsiteX4280" fmla="*/ 4164866 w 8176660"/>
                <a:gd name="connsiteY4280" fmla="*/ 5923641 h 8173795"/>
                <a:gd name="connsiteX4281" fmla="*/ 4200036 w 8176660"/>
                <a:gd name="connsiteY4281" fmla="*/ 5917779 h 8173795"/>
                <a:gd name="connsiteX4282" fmla="*/ 4198204 w 8176660"/>
                <a:gd name="connsiteY4282" fmla="*/ 5921077 h 8173795"/>
                <a:gd name="connsiteX4283" fmla="*/ 4508874 w 8176660"/>
                <a:gd name="connsiteY4283" fmla="*/ 5851835 h 8173795"/>
                <a:gd name="connsiteX4284" fmla="*/ 4522429 w 8176660"/>
                <a:gd name="connsiteY4284" fmla="*/ 5848538 h 8173795"/>
                <a:gd name="connsiteX4285" fmla="*/ 4518033 w 8176660"/>
                <a:gd name="connsiteY4285" fmla="*/ 5852568 h 8173795"/>
                <a:gd name="connsiteX4286" fmla="*/ 4510705 w 8176660"/>
                <a:gd name="connsiteY4286" fmla="*/ 5859162 h 8173795"/>
                <a:gd name="connsiteX4287" fmla="*/ 4508874 w 8176660"/>
                <a:gd name="connsiteY4287" fmla="*/ 5851835 h 8173795"/>
                <a:gd name="connsiteX4288" fmla="*/ 4507409 w 8176660"/>
                <a:gd name="connsiteY4288" fmla="*/ 5861360 h 8173795"/>
                <a:gd name="connsiteX4289" fmla="*/ 4364530 w 8176660"/>
                <a:gd name="connsiteY4289" fmla="*/ 5886639 h 8173795"/>
                <a:gd name="connsiteX4290" fmla="*/ 4505210 w 8176660"/>
                <a:gd name="connsiteY4290" fmla="*/ 5852568 h 8173795"/>
                <a:gd name="connsiteX4291" fmla="*/ 4507409 w 8176660"/>
                <a:gd name="connsiteY4291" fmla="*/ 5861360 h 8173795"/>
                <a:gd name="connsiteX4292" fmla="*/ 4507409 w 8176660"/>
                <a:gd name="connsiteY4292" fmla="*/ 5861360 h 8173795"/>
                <a:gd name="connsiteX4293" fmla="*/ 4305180 w 8176660"/>
                <a:gd name="connsiteY4293" fmla="*/ 5897263 h 8173795"/>
                <a:gd name="connsiteX4294" fmla="*/ 4292724 w 8176660"/>
                <a:gd name="connsiteY4294" fmla="*/ 5899461 h 8173795"/>
                <a:gd name="connsiteX4295" fmla="*/ 4291259 w 8176660"/>
                <a:gd name="connsiteY4295" fmla="*/ 5854033 h 8173795"/>
                <a:gd name="connsiteX4296" fmla="*/ 4289427 w 8176660"/>
                <a:gd name="connsiteY4296" fmla="*/ 5811536 h 8173795"/>
                <a:gd name="connsiteX4297" fmla="*/ 4296754 w 8176660"/>
                <a:gd name="connsiteY4297" fmla="*/ 5845607 h 8173795"/>
                <a:gd name="connsiteX4298" fmla="*/ 4307745 w 8176660"/>
                <a:gd name="connsiteY4298" fmla="*/ 5893600 h 8173795"/>
                <a:gd name="connsiteX4299" fmla="*/ 4305180 w 8176660"/>
                <a:gd name="connsiteY4299" fmla="*/ 5897263 h 8173795"/>
                <a:gd name="connsiteX4300" fmla="*/ 4305180 w 8176660"/>
                <a:gd name="connsiteY4300" fmla="*/ 5897263 h 8173795"/>
                <a:gd name="connsiteX4301" fmla="*/ 4287229 w 8176660"/>
                <a:gd name="connsiteY4301" fmla="*/ 5854033 h 8173795"/>
                <a:gd name="connsiteX4302" fmla="*/ 4289060 w 8176660"/>
                <a:gd name="connsiteY4302" fmla="*/ 5899828 h 8173795"/>
                <a:gd name="connsiteX4303" fmla="*/ 4216156 w 8176660"/>
                <a:gd name="connsiteY4303" fmla="*/ 5911551 h 8173795"/>
                <a:gd name="connsiteX4304" fmla="*/ 4207730 w 8176660"/>
                <a:gd name="connsiteY4304" fmla="*/ 5913016 h 8173795"/>
                <a:gd name="connsiteX4305" fmla="*/ 4240702 w 8176660"/>
                <a:gd name="connsiteY4305" fmla="*/ 5863925 h 8173795"/>
                <a:gd name="connsiteX4306" fmla="*/ 4285031 w 8176660"/>
                <a:gd name="connsiteY4306" fmla="*/ 5797615 h 8173795"/>
                <a:gd name="connsiteX4307" fmla="*/ 4287229 w 8176660"/>
                <a:gd name="connsiteY4307" fmla="*/ 5854033 h 8173795"/>
                <a:gd name="connsiteX4308" fmla="*/ 4124200 w 8176660"/>
                <a:gd name="connsiteY4308" fmla="*/ 5939394 h 8173795"/>
                <a:gd name="connsiteX4309" fmla="*/ 4137023 w 8176660"/>
                <a:gd name="connsiteY4309" fmla="*/ 5980060 h 8173795"/>
                <a:gd name="connsiteX4310" fmla="*/ 4137756 w 8176660"/>
                <a:gd name="connsiteY4310" fmla="*/ 5981891 h 8173795"/>
                <a:gd name="connsiteX4311" fmla="*/ 4123834 w 8176660"/>
                <a:gd name="connsiteY4311" fmla="*/ 5994714 h 8173795"/>
                <a:gd name="connsiteX4312" fmla="*/ 4124200 w 8176660"/>
                <a:gd name="connsiteY4312" fmla="*/ 5939394 h 8173795"/>
                <a:gd name="connsiteX4313" fmla="*/ 4138855 w 8176660"/>
                <a:gd name="connsiteY4313" fmla="*/ 5985555 h 8173795"/>
                <a:gd name="connsiteX4314" fmla="*/ 4151677 w 8176660"/>
                <a:gd name="connsiteY4314" fmla="*/ 6026220 h 8173795"/>
                <a:gd name="connsiteX4315" fmla="*/ 4150212 w 8176660"/>
                <a:gd name="connsiteY4315" fmla="*/ 6026953 h 8173795"/>
                <a:gd name="connsiteX4316" fmla="*/ 4149113 w 8176660"/>
                <a:gd name="connsiteY4316" fmla="*/ 6030983 h 8173795"/>
                <a:gd name="connsiteX4317" fmla="*/ 4123468 w 8176660"/>
                <a:gd name="connsiteY4317" fmla="*/ 6042340 h 8173795"/>
                <a:gd name="connsiteX4318" fmla="*/ 4123834 w 8176660"/>
                <a:gd name="connsiteY4318" fmla="*/ 5999476 h 8173795"/>
                <a:gd name="connsiteX4319" fmla="*/ 4138855 w 8176660"/>
                <a:gd name="connsiteY4319" fmla="*/ 5985555 h 8173795"/>
                <a:gd name="connsiteX4320" fmla="*/ 4123468 w 8176660"/>
                <a:gd name="connsiteY4320" fmla="*/ 6046370 h 8173795"/>
                <a:gd name="connsiteX4321" fmla="*/ 4150944 w 8176660"/>
                <a:gd name="connsiteY4321" fmla="*/ 6033914 h 8173795"/>
                <a:gd name="connsiteX4322" fmla="*/ 4151677 w 8176660"/>
                <a:gd name="connsiteY4322" fmla="*/ 6034647 h 8173795"/>
                <a:gd name="connsiteX4323" fmla="*/ 4136290 w 8176660"/>
                <a:gd name="connsiteY4323" fmla="*/ 6081906 h 8173795"/>
                <a:gd name="connsiteX4324" fmla="*/ 4128597 w 8176660"/>
                <a:gd name="connsiteY4324" fmla="*/ 6106086 h 8173795"/>
                <a:gd name="connsiteX4325" fmla="*/ 4123102 w 8176660"/>
                <a:gd name="connsiteY4325" fmla="*/ 6104987 h 8173795"/>
                <a:gd name="connsiteX4326" fmla="*/ 4123468 w 8176660"/>
                <a:gd name="connsiteY4326" fmla="*/ 6046370 h 8173795"/>
                <a:gd name="connsiteX4327" fmla="*/ 4127498 w 8176660"/>
                <a:gd name="connsiteY4327" fmla="*/ 6109750 h 8173795"/>
                <a:gd name="connsiteX4328" fmla="*/ 4123102 w 8176660"/>
                <a:gd name="connsiteY4328" fmla="*/ 6124037 h 8173795"/>
                <a:gd name="connsiteX4329" fmla="*/ 4123102 w 8176660"/>
                <a:gd name="connsiteY4329" fmla="*/ 6109017 h 8173795"/>
                <a:gd name="connsiteX4330" fmla="*/ 4127498 w 8176660"/>
                <a:gd name="connsiteY4330" fmla="*/ 6109750 h 8173795"/>
                <a:gd name="connsiteX4331" fmla="*/ 4188679 w 8176660"/>
                <a:gd name="connsiteY4331" fmla="*/ 6026953 h 8173795"/>
                <a:gd name="connsiteX4332" fmla="*/ 4187214 w 8176660"/>
                <a:gd name="connsiteY4332" fmla="*/ 6110848 h 8173795"/>
                <a:gd name="connsiteX4333" fmla="*/ 4160103 w 8176660"/>
                <a:gd name="connsiteY4333" fmla="*/ 6031716 h 8173795"/>
                <a:gd name="connsiteX4334" fmla="*/ 4160836 w 8176660"/>
                <a:gd name="connsiteY4334" fmla="*/ 6029518 h 8173795"/>
                <a:gd name="connsiteX4335" fmla="*/ 4160470 w 8176660"/>
                <a:gd name="connsiteY4335" fmla="*/ 6028785 h 8173795"/>
                <a:gd name="connsiteX4336" fmla="*/ 4160836 w 8176660"/>
                <a:gd name="connsiteY4336" fmla="*/ 6027686 h 8173795"/>
                <a:gd name="connsiteX4337" fmla="*/ 4189045 w 8176660"/>
                <a:gd name="connsiteY4337" fmla="*/ 6003873 h 8173795"/>
                <a:gd name="connsiteX4338" fmla="*/ 4188679 w 8176660"/>
                <a:gd name="connsiteY4338" fmla="*/ 6026953 h 8173795"/>
                <a:gd name="connsiteX4339" fmla="*/ 4302250 w 8176660"/>
                <a:gd name="connsiteY4339" fmla="*/ 5908254 h 8173795"/>
                <a:gd name="connsiteX4340" fmla="*/ 4308111 w 8176660"/>
                <a:gd name="connsiteY4340" fmla="*/ 5903125 h 8173795"/>
                <a:gd name="connsiteX4341" fmla="*/ 4310675 w 8176660"/>
                <a:gd name="connsiteY4341" fmla="*/ 5903858 h 8173795"/>
                <a:gd name="connsiteX4342" fmla="*/ 4311408 w 8176660"/>
                <a:gd name="connsiteY4342" fmla="*/ 5903858 h 8173795"/>
                <a:gd name="connsiteX4343" fmla="*/ 4312507 w 8176660"/>
                <a:gd name="connsiteY4343" fmla="*/ 5903125 h 8173795"/>
                <a:gd name="connsiteX4344" fmla="*/ 4316537 w 8176660"/>
                <a:gd name="connsiteY4344" fmla="*/ 5907887 h 8173795"/>
                <a:gd name="connsiteX4345" fmla="*/ 4297120 w 8176660"/>
                <a:gd name="connsiteY4345" fmla="*/ 5912650 h 8173795"/>
                <a:gd name="connsiteX4346" fmla="*/ 4302250 w 8176660"/>
                <a:gd name="connsiteY4346" fmla="*/ 5908254 h 8173795"/>
                <a:gd name="connsiteX4347" fmla="*/ 4315438 w 8176660"/>
                <a:gd name="connsiteY4347" fmla="*/ 5900927 h 8173795"/>
                <a:gd name="connsiteX4348" fmla="*/ 4315804 w 8176660"/>
                <a:gd name="connsiteY4348" fmla="*/ 5898729 h 8173795"/>
                <a:gd name="connsiteX4349" fmla="*/ 4455386 w 8176660"/>
                <a:gd name="connsiteY4349" fmla="*/ 5873817 h 8173795"/>
                <a:gd name="connsiteX4350" fmla="*/ 4320567 w 8176660"/>
                <a:gd name="connsiteY4350" fmla="*/ 5906422 h 8173795"/>
                <a:gd name="connsiteX4351" fmla="*/ 4315438 w 8176660"/>
                <a:gd name="connsiteY4351" fmla="*/ 5900927 h 8173795"/>
                <a:gd name="connsiteX4352" fmla="*/ 4552104 w 8176660"/>
                <a:gd name="connsiteY4352" fmla="*/ 5963940 h 8173795"/>
                <a:gd name="connsiteX4353" fmla="*/ 4551004 w 8176660"/>
                <a:gd name="connsiteY4353" fmla="*/ 5967970 h 8173795"/>
                <a:gd name="connsiteX4354" fmla="*/ 4551737 w 8176660"/>
                <a:gd name="connsiteY4354" fmla="*/ 5969435 h 8173795"/>
                <a:gd name="connsiteX4355" fmla="*/ 4505210 w 8176660"/>
                <a:gd name="connsiteY4355" fmla="*/ 6015230 h 8173795"/>
                <a:gd name="connsiteX4356" fmla="*/ 4460881 w 8176660"/>
                <a:gd name="connsiteY4356" fmla="*/ 6059192 h 8173795"/>
                <a:gd name="connsiteX4357" fmla="*/ 4460149 w 8176660"/>
                <a:gd name="connsiteY4357" fmla="*/ 6058826 h 8173795"/>
                <a:gd name="connsiteX4358" fmla="*/ 4509607 w 8176660"/>
                <a:gd name="connsiteY4358" fmla="*/ 5868321 h 8173795"/>
                <a:gd name="connsiteX4359" fmla="*/ 4530855 w 8176660"/>
                <a:gd name="connsiteY4359" fmla="*/ 5915947 h 8173795"/>
                <a:gd name="connsiteX4360" fmla="*/ 4552470 w 8176660"/>
                <a:gd name="connsiteY4360" fmla="*/ 5963574 h 8173795"/>
                <a:gd name="connsiteX4361" fmla="*/ 4552104 w 8176660"/>
                <a:gd name="connsiteY4361" fmla="*/ 5963940 h 8173795"/>
                <a:gd name="connsiteX4362" fmla="*/ 4552104 w 8176660"/>
                <a:gd name="connsiteY4362" fmla="*/ 5963940 h 8173795"/>
                <a:gd name="connsiteX4363" fmla="*/ 4120170 w 8176660"/>
                <a:gd name="connsiteY4363" fmla="*/ 6044172 h 8173795"/>
                <a:gd name="connsiteX4364" fmla="*/ 4090862 w 8176660"/>
                <a:gd name="connsiteY4364" fmla="*/ 6057361 h 8173795"/>
                <a:gd name="connsiteX4365" fmla="*/ 4037008 w 8176660"/>
                <a:gd name="connsiteY4365" fmla="*/ 6081540 h 8173795"/>
                <a:gd name="connsiteX4366" fmla="*/ 4120537 w 8176660"/>
                <a:gd name="connsiteY4366" fmla="*/ 6003140 h 8173795"/>
                <a:gd name="connsiteX4367" fmla="*/ 4120170 w 8176660"/>
                <a:gd name="connsiteY4367" fmla="*/ 6044172 h 8173795"/>
                <a:gd name="connsiteX4368" fmla="*/ 4092328 w 8176660"/>
                <a:gd name="connsiteY4368" fmla="*/ 6060658 h 8173795"/>
                <a:gd name="connsiteX4369" fmla="*/ 4120170 w 8176660"/>
                <a:gd name="connsiteY4369" fmla="*/ 6048202 h 8173795"/>
                <a:gd name="connsiteX4370" fmla="*/ 4119804 w 8176660"/>
                <a:gd name="connsiteY4370" fmla="*/ 6104621 h 8173795"/>
                <a:gd name="connsiteX4371" fmla="*/ 4108814 w 8176660"/>
                <a:gd name="connsiteY4371" fmla="*/ 6102422 h 8173795"/>
                <a:gd name="connsiteX4372" fmla="*/ 4033711 w 8176660"/>
                <a:gd name="connsiteY4372" fmla="*/ 6087035 h 8173795"/>
                <a:gd name="connsiteX4373" fmla="*/ 4092328 w 8176660"/>
                <a:gd name="connsiteY4373" fmla="*/ 6060658 h 8173795"/>
                <a:gd name="connsiteX4374" fmla="*/ 4156440 w 8176660"/>
                <a:gd name="connsiteY4374" fmla="*/ 6039775 h 8173795"/>
                <a:gd name="connsiteX4375" fmla="*/ 4169995 w 8176660"/>
                <a:gd name="connsiteY4375" fmla="*/ 6076411 h 8173795"/>
                <a:gd name="connsiteX4376" fmla="*/ 4185382 w 8176660"/>
                <a:gd name="connsiteY4376" fmla="*/ 6116710 h 8173795"/>
                <a:gd name="connsiteX4377" fmla="*/ 4184283 w 8176660"/>
                <a:gd name="connsiteY4377" fmla="*/ 6117443 h 8173795"/>
                <a:gd name="connsiteX4378" fmla="*/ 4184283 w 8176660"/>
                <a:gd name="connsiteY4378" fmla="*/ 6118175 h 8173795"/>
                <a:gd name="connsiteX4379" fmla="*/ 4132993 w 8176660"/>
                <a:gd name="connsiteY4379" fmla="*/ 6107551 h 8173795"/>
                <a:gd name="connsiteX4380" fmla="*/ 4156440 w 8176660"/>
                <a:gd name="connsiteY4380" fmla="*/ 6039775 h 8173795"/>
                <a:gd name="connsiteX4381" fmla="*/ 4507409 w 8176660"/>
                <a:gd name="connsiteY4381" fmla="*/ 5865024 h 8173795"/>
                <a:gd name="connsiteX4382" fmla="*/ 4457584 w 8176660"/>
                <a:gd name="connsiteY4382" fmla="*/ 6057361 h 8173795"/>
                <a:gd name="connsiteX4383" fmla="*/ 4457218 w 8176660"/>
                <a:gd name="connsiteY4383" fmla="*/ 6057361 h 8173795"/>
                <a:gd name="connsiteX4384" fmla="*/ 4456119 w 8176660"/>
                <a:gd name="connsiteY4384" fmla="*/ 6057361 h 8173795"/>
                <a:gd name="connsiteX4385" fmla="*/ 4453920 w 8176660"/>
                <a:gd name="connsiteY4385" fmla="*/ 6058826 h 8173795"/>
                <a:gd name="connsiteX4386" fmla="*/ 4323498 w 8176660"/>
                <a:gd name="connsiteY4386" fmla="*/ 5909719 h 8173795"/>
                <a:gd name="connsiteX4387" fmla="*/ 4507409 w 8176660"/>
                <a:gd name="connsiteY4387" fmla="*/ 5865024 h 8173795"/>
                <a:gd name="connsiteX4388" fmla="*/ 4238137 w 8176660"/>
                <a:gd name="connsiteY4388" fmla="*/ 5861727 h 8173795"/>
                <a:gd name="connsiteX4389" fmla="*/ 4203334 w 8176660"/>
                <a:gd name="connsiteY4389" fmla="*/ 5913749 h 8173795"/>
                <a:gd name="connsiteX4390" fmla="*/ 4128963 w 8176660"/>
                <a:gd name="connsiteY4390" fmla="*/ 5925839 h 8173795"/>
                <a:gd name="connsiteX4391" fmla="*/ 4128963 w 8176660"/>
                <a:gd name="connsiteY4391" fmla="*/ 5925839 h 8173795"/>
                <a:gd name="connsiteX4392" fmla="*/ 4279169 w 8176660"/>
                <a:gd name="connsiteY4392" fmla="*/ 5801278 h 8173795"/>
                <a:gd name="connsiteX4393" fmla="*/ 4238137 w 8176660"/>
                <a:gd name="connsiteY4393" fmla="*/ 5861727 h 8173795"/>
                <a:gd name="connsiteX4394" fmla="*/ 4637098 w 8176660"/>
                <a:gd name="connsiteY4394" fmla="*/ 6259589 h 8173795"/>
                <a:gd name="connsiteX4395" fmla="*/ 4637465 w 8176660"/>
                <a:gd name="connsiteY4395" fmla="*/ 6258124 h 8173795"/>
                <a:gd name="connsiteX4396" fmla="*/ 4685091 w 8176660"/>
                <a:gd name="connsiteY4396" fmla="*/ 6263619 h 8173795"/>
                <a:gd name="connsiteX4397" fmla="*/ 4736014 w 8176660"/>
                <a:gd name="connsiteY4397" fmla="*/ 6269114 h 8173795"/>
                <a:gd name="connsiteX4398" fmla="*/ 4700844 w 8176660"/>
                <a:gd name="connsiteY4398" fmla="*/ 6329196 h 8173795"/>
                <a:gd name="connsiteX4399" fmla="*/ 4686556 w 8176660"/>
                <a:gd name="connsiteY4399" fmla="*/ 6354108 h 8173795"/>
                <a:gd name="connsiteX4400" fmla="*/ 4635999 w 8176660"/>
                <a:gd name="connsiteY4400" fmla="*/ 6259955 h 8173795"/>
                <a:gd name="connsiteX4401" fmla="*/ 4637098 w 8176660"/>
                <a:gd name="connsiteY4401" fmla="*/ 6259589 h 8173795"/>
                <a:gd name="connsiteX4402" fmla="*/ 4637098 w 8176660"/>
                <a:gd name="connsiteY4402" fmla="*/ 6259589 h 8173795"/>
                <a:gd name="connsiteX4403" fmla="*/ 4585808 w 8176660"/>
                <a:gd name="connsiteY4403" fmla="*/ 6100591 h 8173795"/>
                <a:gd name="connsiteX4404" fmla="*/ 4524261 w 8176660"/>
                <a:gd name="connsiteY4404" fmla="*/ 6082639 h 8173795"/>
                <a:gd name="connsiteX4405" fmla="*/ 4464545 w 8176660"/>
                <a:gd name="connsiteY4405" fmla="*/ 6065420 h 8173795"/>
                <a:gd name="connsiteX4406" fmla="*/ 4464911 w 8176660"/>
                <a:gd name="connsiteY4406" fmla="*/ 6063955 h 8173795"/>
                <a:gd name="connsiteX4407" fmla="*/ 4463446 w 8176660"/>
                <a:gd name="connsiteY4407" fmla="*/ 6061024 h 8173795"/>
                <a:gd name="connsiteX4408" fmla="*/ 4508141 w 8176660"/>
                <a:gd name="connsiteY4408" fmla="*/ 6017061 h 8173795"/>
                <a:gd name="connsiteX4409" fmla="*/ 4553936 w 8176660"/>
                <a:gd name="connsiteY4409" fmla="*/ 5971267 h 8173795"/>
                <a:gd name="connsiteX4410" fmla="*/ 4556134 w 8176660"/>
                <a:gd name="connsiteY4410" fmla="*/ 5972000 h 8173795"/>
                <a:gd name="connsiteX4411" fmla="*/ 4571887 w 8176660"/>
                <a:gd name="connsiteY4411" fmla="*/ 6035379 h 8173795"/>
                <a:gd name="connsiteX4412" fmla="*/ 4588007 w 8176660"/>
                <a:gd name="connsiteY4412" fmla="*/ 6098759 h 8173795"/>
                <a:gd name="connsiteX4413" fmla="*/ 4585808 w 8176660"/>
                <a:gd name="connsiteY4413" fmla="*/ 6100591 h 8173795"/>
                <a:gd name="connsiteX4414" fmla="*/ 4585808 w 8176660"/>
                <a:gd name="connsiteY4414" fmla="*/ 6100591 h 8173795"/>
                <a:gd name="connsiteX4415" fmla="*/ 4534519 w 8176660"/>
                <a:gd name="connsiteY4415" fmla="*/ 5914116 h 8173795"/>
                <a:gd name="connsiteX4416" fmla="*/ 4511438 w 8176660"/>
                <a:gd name="connsiteY4416" fmla="*/ 5863192 h 8173795"/>
                <a:gd name="connsiteX4417" fmla="*/ 4520231 w 8176660"/>
                <a:gd name="connsiteY4417" fmla="*/ 5855499 h 8173795"/>
                <a:gd name="connsiteX4418" fmla="*/ 4527558 w 8176660"/>
                <a:gd name="connsiteY4418" fmla="*/ 5848904 h 8173795"/>
                <a:gd name="connsiteX4419" fmla="*/ 4540747 w 8176660"/>
                <a:gd name="connsiteY4419" fmla="*/ 5906789 h 8173795"/>
                <a:gd name="connsiteX4420" fmla="*/ 4550638 w 8176660"/>
                <a:gd name="connsiteY4420" fmla="*/ 5950385 h 8173795"/>
                <a:gd name="connsiteX4421" fmla="*/ 4534519 w 8176660"/>
                <a:gd name="connsiteY4421" fmla="*/ 5914116 h 8173795"/>
                <a:gd name="connsiteX4422" fmla="*/ 4508141 w 8176660"/>
                <a:gd name="connsiteY4422" fmla="*/ 5848172 h 8173795"/>
                <a:gd name="connsiteX4423" fmla="*/ 4497517 w 8176660"/>
                <a:gd name="connsiteY4423" fmla="*/ 5801278 h 8173795"/>
                <a:gd name="connsiteX4424" fmla="*/ 4487259 w 8176660"/>
                <a:gd name="connsiteY4424" fmla="*/ 5757682 h 8173795"/>
                <a:gd name="connsiteX4425" fmla="*/ 4503378 w 8176660"/>
                <a:gd name="connsiteY4425" fmla="*/ 5793585 h 8173795"/>
                <a:gd name="connsiteX4426" fmla="*/ 4526093 w 8176660"/>
                <a:gd name="connsiteY4426" fmla="*/ 5843775 h 8173795"/>
                <a:gd name="connsiteX4427" fmla="*/ 4508141 w 8176660"/>
                <a:gd name="connsiteY4427" fmla="*/ 5848172 h 8173795"/>
                <a:gd name="connsiteX4428" fmla="*/ 4493853 w 8176660"/>
                <a:gd name="connsiteY4428" fmla="*/ 5802011 h 8173795"/>
                <a:gd name="connsiteX4429" fmla="*/ 4504844 w 8176660"/>
                <a:gd name="connsiteY4429" fmla="*/ 5848904 h 8173795"/>
                <a:gd name="connsiteX4430" fmla="*/ 4315072 w 8176660"/>
                <a:gd name="connsiteY4430" fmla="*/ 5895065 h 8173795"/>
                <a:gd name="connsiteX4431" fmla="*/ 4311042 w 8176660"/>
                <a:gd name="connsiteY4431" fmla="*/ 5892501 h 8173795"/>
                <a:gd name="connsiteX4432" fmla="*/ 4300418 w 8176660"/>
                <a:gd name="connsiteY4432" fmla="*/ 5844508 h 8173795"/>
                <a:gd name="connsiteX4433" fmla="*/ 4288694 w 8176660"/>
                <a:gd name="connsiteY4433" fmla="*/ 5793218 h 8173795"/>
                <a:gd name="connsiteX4434" fmla="*/ 4480298 w 8176660"/>
                <a:gd name="connsiteY4434" fmla="*/ 5742661 h 8173795"/>
                <a:gd name="connsiteX4435" fmla="*/ 4493853 w 8176660"/>
                <a:gd name="connsiteY4435" fmla="*/ 5802011 h 8173795"/>
                <a:gd name="connsiteX4436" fmla="*/ 4286496 w 8176660"/>
                <a:gd name="connsiteY4436" fmla="*/ 5788089 h 8173795"/>
                <a:gd name="connsiteX4437" fmla="*/ 4249861 w 8176660"/>
                <a:gd name="connsiteY4437" fmla="*/ 5721413 h 8173795"/>
                <a:gd name="connsiteX4438" fmla="*/ 4213958 w 8176660"/>
                <a:gd name="connsiteY4438" fmla="*/ 5656934 h 8173795"/>
                <a:gd name="connsiteX4439" fmla="*/ 4216156 w 8176660"/>
                <a:gd name="connsiteY4439" fmla="*/ 5651439 h 8173795"/>
                <a:gd name="connsiteX4440" fmla="*/ 4209561 w 8176660"/>
                <a:gd name="connsiteY4440" fmla="*/ 5645577 h 8173795"/>
                <a:gd name="connsiteX4441" fmla="*/ 4208462 w 8176660"/>
                <a:gd name="connsiteY4441" fmla="*/ 5645577 h 8173795"/>
                <a:gd name="connsiteX4442" fmla="*/ 4204066 w 8176660"/>
                <a:gd name="connsiteY4442" fmla="*/ 5648142 h 8173795"/>
                <a:gd name="connsiteX4443" fmla="*/ 4203700 w 8176660"/>
                <a:gd name="connsiteY4443" fmla="*/ 5649607 h 8173795"/>
                <a:gd name="connsiteX4444" fmla="*/ 4185016 w 8176660"/>
                <a:gd name="connsiteY4444" fmla="*/ 5646676 h 8173795"/>
                <a:gd name="connsiteX4445" fmla="*/ 4167797 w 8176660"/>
                <a:gd name="connsiteY4445" fmla="*/ 5644111 h 8173795"/>
                <a:gd name="connsiteX4446" fmla="*/ 4353173 w 8176660"/>
                <a:gd name="connsiteY4446" fmla="*/ 5588059 h 8173795"/>
                <a:gd name="connsiteX4447" fmla="*/ 4286496 w 8176660"/>
                <a:gd name="connsiteY4447" fmla="*/ 5788089 h 8173795"/>
                <a:gd name="connsiteX4448" fmla="*/ 4060455 w 8176660"/>
                <a:gd name="connsiteY4448" fmla="*/ 5668658 h 8173795"/>
                <a:gd name="connsiteX4449" fmla="*/ 4092328 w 8176660"/>
                <a:gd name="connsiteY4449" fmla="*/ 5661697 h 8173795"/>
                <a:gd name="connsiteX4450" fmla="*/ 4153509 w 8176660"/>
                <a:gd name="connsiteY4450" fmla="*/ 5648142 h 8173795"/>
                <a:gd name="connsiteX4451" fmla="*/ 4159737 w 8176660"/>
                <a:gd name="connsiteY4451" fmla="*/ 5652172 h 8173795"/>
                <a:gd name="connsiteX4452" fmla="*/ 4160836 w 8176660"/>
                <a:gd name="connsiteY4452" fmla="*/ 5652172 h 8173795"/>
                <a:gd name="connsiteX4453" fmla="*/ 4162668 w 8176660"/>
                <a:gd name="connsiteY4453" fmla="*/ 5651072 h 8173795"/>
                <a:gd name="connsiteX4454" fmla="*/ 4166698 w 8176660"/>
                <a:gd name="connsiteY4454" fmla="*/ 5655835 h 8173795"/>
                <a:gd name="connsiteX4455" fmla="*/ 4116507 w 8176660"/>
                <a:gd name="connsiteY4455" fmla="*/ 5661697 h 8173795"/>
                <a:gd name="connsiteX4456" fmla="*/ 4060455 w 8176660"/>
                <a:gd name="connsiteY4456" fmla="*/ 5668658 h 8173795"/>
                <a:gd name="connsiteX4457" fmla="*/ 4203334 w 8176660"/>
                <a:gd name="connsiteY4457" fmla="*/ 5655102 h 8173795"/>
                <a:gd name="connsiteX4458" fmla="*/ 4209195 w 8176660"/>
                <a:gd name="connsiteY4458" fmla="*/ 5659499 h 8173795"/>
                <a:gd name="connsiteX4459" fmla="*/ 4210294 w 8176660"/>
                <a:gd name="connsiteY4459" fmla="*/ 5659499 h 8173795"/>
                <a:gd name="connsiteX4460" fmla="*/ 4211027 w 8176660"/>
                <a:gd name="connsiteY4460" fmla="*/ 5659132 h 8173795"/>
                <a:gd name="connsiteX4461" fmla="*/ 4246563 w 8176660"/>
                <a:gd name="connsiteY4461" fmla="*/ 5723611 h 8173795"/>
                <a:gd name="connsiteX4462" fmla="*/ 4277337 w 8176660"/>
                <a:gd name="connsiteY4462" fmla="*/ 5778930 h 8173795"/>
                <a:gd name="connsiteX4463" fmla="*/ 4174025 w 8176660"/>
                <a:gd name="connsiteY4463" fmla="*/ 5658766 h 8173795"/>
                <a:gd name="connsiteX4464" fmla="*/ 4203334 w 8176660"/>
                <a:gd name="connsiteY4464" fmla="*/ 5655102 h 8173795"/>
                <a:gd name="connsiteX4465" fmla="*/ 4120903 w 8176660"/>
                <a:gd name="connsiteY4465" fmla="*/ 5934998 h 8173795"/>
                <a:gd name="connsiteX4466" fmla="*/ 4120903 w 8176660"/>
                <a:gd name="connsiteY4466" fmla="*/ 5934998 h 8173795"/>
                <a:gd name="connsiteX4467" fmla="*/ 4120537 w 8176660"/>
                <a:gd name="connsiteY4467" fmla="*/ 5998011 h 8173795"/>
                <a:gd name="connsiteX4468" fmla="*/ 4035909 w 8176660"/>
                <a:gd name="connsiteY4468" fmla="*/ 6077510 h 8173795"/>
                <a:gd name="connsiteX4469" fmla="*/ 4076941 w 8176660"/>
                <a:gd name="connsiteY4469" fmla="*/ 6008635 h 8173795"/>
                <a:gd name="connsiteX4470" fmla="*/ 4120903 w 8176660"/>
                <a:gd name="connsiteY4470" fmla="*/ 5934998 h 8173795"/>
                <a:gd name="connsiteX4471" fmla="*/ 4125300 w 8176660"/>
                <a:gd name="connsiteY4471" fmla="*/ 6132463 h 8173795"/>
                <a:gd name="connsiteX4472" fmla="*/ 4124567 w 8176660"/>
                <a:gd name="connsiteY4472" fmla="*/ 6131364 h 8173795"/>
                <a:gd name="connsiteX4473" fmla="*/ 4131894 w 8176660"/>
                <a:gd name="connsiteY4473" fmla="*/ 6110848 h 8173795"/>
                <a:gd name="connsiteX4474" fmla="*/ 4180253 w 8176660"/>
                <a:gd name="connsiteY4474" fmla="*/ 6120740 h 8173795"/>
                <a:gd name="connsiteX4475" fmla="*/ 4154608 w 8176660"/>
                <a:gd name="connsiteY4475" fmla="*/ 6126236 h 8173795"/>
                <a:gd name="connsiteX4476" fmla="*/ 4125300 w 8176660"/>
                <a:gd name="connsiteY4476" fmla="*/ 6132463 h 8173795"/>
                <a:gd name="connsiteX4477" fmla="*/ 4191976 w 8176660"/>
                <a:gd name="connsiteY4477" fmla="*/ 6026953 h 8173795"/>
                <a:gd name="connsiteX4478" fmla="*/ 4192343 w 8176660"/>
                <a:gd name="connsiteY4478" fmla="*/ 6000942 h 8173795"/>
                <a:gd name="connsiteX4479" fmla="*/ 4224216 w 8176660"/>
                <a:gd name="connsiteY4479" fmla="*/ 5974198 h 8173795"/>
                <a:gd name="connsiteX4480" fmla="*/ 4286130 w 8176660"/>
                <a:gd name="connsiteY4480" fmla="*/ 5922175 h 8173795"/>
                <a:gd name="connsiteX4481" fmla="*/ 4190144 w 8176660"/>
                <a:gd name="connsiteY4481" fmla="*/ 6113046 h 8173795"/>
                <a:gd name="connsiteX4482" fmla="*/ 4191976 w 8176660"/>
                <a:gd name="connsiteY4482" fmla="*/ 6026953 h 8173795"/>
                <a:gd name="connsiteX4483" fmla="*/ 4191976 w 8176660"/>
                <a:gd name="connsiteY4483" fmla="*/ 6026953 h 8173795"/>
                <a:gd name="connsiteX4484" fmla="*/ 4298586 w 8176660"/>
                <a:gd name="connsiteY4484" fmla="*/ 5915581 h 8173795"/>
                <a:gd name="connsiteX4485" fmla="*/ 4319102 w 8176660"/>
                <a:gd name="connsiteY4485" fmla="*/ 5910818 h 8173795"/>
                <a:gd name="connsiteX4486" fmla="*/ 4436336 w 8176660"/>
                <a:gd name="connsiteY4486" fmla="*/ 6044538 h 8173795"/>
                <a:gd name="connsiteX4487" fmla="*/ 4297853 w 8176660"/>
                <a:gd name="connsiteY4487" fmla="*/ 5919245 h 8173795"/>
                <a:gd name="connsiteX4488" fmla="*/ 4298586 w 8176660"/>
                <a:gd name="connsiteY4488" fmla="*/ 5915581 h 8173795"/>
                <a:gd name="connsiteX4489" fmla="*/ 4298586 w 8176660"/>
                <a:gd name="connsiteY4489" fmla="*/ 5915581 h 8173795"/>
                <a:gd name="connsiteX4490" fmla="*/ 4463446 w 8176660"/>
                <a:gd name="connsiteY4490" fmla="*/ 6070183 h 8173795"/>
                <a:gd name="connsiteX4491" fmla="*/ 4463812 w 8176660"/>
                <a:gd name="connsiteY4491" fmla="*/ 6069084 h 8173795"/>
                <a:gd name="connsiteX4492" fmla="*/ 4523528 w 8176660"/>
                <a:gd name="connsiteY4492" fmla="*/ 6086303 h 8173795"/>
                <a:gd name="connsiteX4493" fmla="*/ 4585076 w 8176660"/>
                <a:gd name="connsiteY4493" fmla="*/ 6103888 h 8173795"/>
                <a:gd name="connsiteX4494" fmla="*/ 4584709 w 8176660"/>
                <a:gd name="connsiteY4494" fmla="*/ 6104621 h 8173795"/>
                <a:gd name="connsiteX4495" fmla="*/ 4585808 w 8176660"/>
                <a:gd name="connsiteY4495" fmla="*/ 6106819 h 8173795"/>
                <a:gd name="connsiteX4496" fmla="*/ 4472971 w 8176660"/>
                <a:gd name="connsiteY4496" fmla="*/ 6250430 h 8173795"/>
                <a:gd name="connsiteX4497" fmla="*/ 4471872 w 8176660"/>
                <a:gd name="connsiteY4497" fmla="*/ 6250063 h 8173795"/>
                <a:gd name="connsiteX4498" fmla="*/ 4465644 w 8176660"/>
                <a:gd name="connsiteY4498" fmla="*/ 6160673 h 8173795"/>
                <a:gd name="connsiteX4499" fmla="*/ 4459049 w 8176660"/>
                <a:gd name="connsiteY4499" fmla="*/ 6072747 h 8173795"/>
                <a:gd name="connsiteX4500" fmla="*/ 4463446 w 8176660"/>
                <a:gd name="connsiteY4500" fmla="*/ 6070183 h 8173795"/>
                <a:gd name="connsiteX4501" fmla="*/ 4463446 w 8176660"/>
                <a:gd name="connsiteY4501" fmla="*/ 6070183 h 8173795"/>
                <a:gd name="connsiteX4502" fmla="*/ 4704141 w 8176660"/>
                <a:gd name="connsiteY4502" fmla="*/ 6331028 h 8173795"/>
                <a:gd name="connsiteX4503" fmla="*/ 4737113 w 8176660"/>
                <a:gd name="connsiteY4503" fmla="*/ 6273877 h 8173795"/>
                <a:gd name="connsiteX4504" fmla="*/ 4737846 w 8176660"/>
                <a:gd name="connsiteY4504" fmla="*/ 6362901 h 8173795"/>
                <a:gd name="connsiteX4505" fmla="*/ 4738579 w 8176660"/>
                <a:gd name="connsiteY4505" fmla="*/ 6451193 h 8173795"/>
                <a:gd name="connsiteX4506" fmla="*/ 4688388 w 8176660"/>
                <a:gd name="connsiteY4506" fmla="*/ 6358138 h 8173795"/>
                <a:gd name="connsiteX4507" fmla="*/ 4704141 w 8176660"/>
                <a:gd name="connsiteY4507" fmla="*/ 6331028 h 8173795"/>
                <a:gd name="connsiteX4508" fmla="*/ 5027267 w 8176660"/>
                <a:gd name="connsiteY4508" fmla="*/ 6917930 h 8173795"/>
                <a:gd name="connsiteX4509" fmla="*/ 5026534 w 8176660"/>
                <a:gd name="connsiteY4509" fmla="*/ 6918296 h 8173795"/>
                <a:gd name="connsiteX4510" fmla="*/ 4973046 w 8176660"/>
                <a:gd name="connsiteY4510" fmla="*/ 6799230 h 8173795"/>
                <a:gd name="connsiteX4511" fmla="*/ 4915895 w 8176660"/>
                <a:gd name="connsiteY4511" fmla="*/ 6672838 h 8173795"/>
                <a:gd name="connsiteX4512" fmla="*/ 4916261 w 8176660"/>
                <a:gd name="connsiteY4512" fmla="*/ 6672471 h 8173795"/>
                <a:gd name="connsiteX4513" fmla="*/ 4915528 w 8176660"/>
                <a:gd name="connsiteY4513" fmla="*/ 6672105 h 8173795"/>
                <a:gd name="connsiteX4514" fmla="*/ 4895379 w 8176660"/>
                <a:gd name="connsiteY4514" fmla="*/ 6581615 h 8173795"/>
                <a:gd name="connsiteX4515" fmla="*/ 4874863 w 8176660"/>
                <a:gd name="connsiteY4515" fmla="*/ 6493324 h 8173795"/>
                <a:gd name="connsiteX4516" fmla="*/ 4875596 w 8176660"/>
                <a:gd name="connsiteY4516" fmla="*/ 6490759 h 8173795"/>
                <a:gd name="connsiteX4517" fmla="*/ 4871932 w 8176660"/>
                <a:gd name="connsiteY4517" fmla="*/ 6488194 h 8173795"/>
                <a:gd name="connsiteX4518" fmla="*/ 4871932 w 8176660"/>
                <a:gd name="connsiteY4518" fmla="*/ 6488194 h 8173795"/>
                <a:gd name="connsiteX4519" fmla="*/ 4869367 w 8176660"/>
                <a:gd name="connsiteY4519" fmla="*/ 6491125 h 8173795"/>
                <a:gd name="connsiteX4520" fmla="*/ 4811117 w 8176660"/>
                <a:gd name="connsiteY4520" fmla="*/ 6531791 h 8173795"/>
                <a:gd name="connsiteX4521" fmla="*/ 4759095 w 8176660"/>
                <a:gd name="connsiteY4521" fmla="*/ 6568426 h 8173795"/>
                <a:gd name="connsiteX4522" fmla="*/ 4752134 w 8176660"/>
                <a:gd name="connsiteY4522" fmla="*/ 6565129 h 8173795"/>
                <a:gd name="connsiteX4523" fmla="*/ 4750668 w 8176660"/>
                <a:gd name="connsiteY4523" fmla="*/ 6565129 h 8173795"/>
                <a:gd name="connsiteX4524" fmla="*/ 4741876 w 8176660"/>
                <a:gd name="connsiteY4524" fmla="*/ 6576853 h 8173795"/>
                <a:gd name="connsiteX4525" fmla="*/ 4752134 w 8176660"/>
                <a:gd name="connsiteY4525" fmla="*/ 6585645 h 8173795"/>
                <a:gd name="connsiteX4526" fmla="*/ 4753599 w 8176660"/>
                <a:gd name="connsiteY4526" fmla="*/ 6585645 h 8173795"/>
                <a:gd name="connsiteX4527" fmla="*/ 4759827 w 8176660"/>
                <a:gd name="connsiteY4527" fmla="*/ 6581981 h 8173795"/>
                <a:gd name="connsiteX4528" fmla="*/ 4832366 w 8176660"/>
                <a:gd name="connsiteY4528" fmla="*/ 6625578 h 8173795"/>
                <a:gd name="connsiteX4529" fmla="*/ 4911865 w 8176660"/>
                <a:gd name="connsiteY4529" fmla="*/ 6672838 h 8173795"/>
                <a:gd name="connsiteX4530" fmla="*/ 4826504 w 8176660"/>
                <a:gd name="connsiteY4530" fmla="*/ 6799963 h 8173795"/>
                <a:gd name="connsiteX4531" fmla="*/ 4743341 w 8176660"/>
                <a:gd name="connsiteY4531" fmla="*/ 6924890 h 8173795"/>
                <a:gd name="connsiteX4532" fmla="*/ 4741509 w 8176660"/>
                <a:gd name="connsiteY4532" fmla="*/ 6924524 h 8173795"/>
                <a:gd name="connsiteX4533" fmla="*/ 4737113 w 8176660"/>
                <a:gd name="connsiteY4533" fmla="*/ 6930752 h 8173795"/>
                <a:gd name="connsiteX4534" fmla="*/ 4737846 w 8176660"/>
                <a:gd name="connsiteY4534" fmla="*/ 6931851 h 8173795"/>
                <a:gd name="connsiteX4535" fmla="*/ 4618048 w 8176660"/>
                <a:gd name="connsiteY4535" fmla="*/ 7039926 h 8173795"/>
                <a:gd name="connsiteX4536" fmla="*/ 4500814 w 8176660"/>
                <a:gd name="connsiteY4536" fmla="*/ 7146535 h 8173795"/>
                <a:gd name="connsiteX4537" fmla="*/ 4496418 w 8176660"/>
                <a:gd name="connsiteY4537" fmla="*/ 7144704 h 8173795"/>
                <a:gd name="connsiteX4538" fmla="*/ 4495319 w 8176660"/>
                <a:gd name="connsiteY4538" fmla="*/ 7144704 h 8173795"/>
                <a:gd name="connsiteX4539" fmla="*/ 4488724 w 8176660"/>
                <a:gd name="connsiteY4539" fmla="*/ 7153130 h 8173795"/>
                <a:gd name="connsiteX4540" fmla="*/ 4393105 w 8176660"/>
                <a:gd name="connsiteY4540" fmla="*/ 7177309 h 8173795"/>
                <a:gd name="connsiteX4541" fmla="*/ 4296754 w 8176660"/>
                <a:gd name="connsiteY4541" fmla="*/ 7201855 h 8173795"/>
                <a:gd name="connsiteX4542" fmla="*/ 4290526 w 8176660"/>
                <a:gd name="connsiteY4542" fmla="*/ 7197825 h 8173795"/>
                <a:gd name="connsiteX4543" fmla="*/ 4289427 w 8176660"/>
                <a:gd name="connsiteY4543" fmla="*/ 7197825 h 8173795"/>
                <a:gd name="connsiteX4544" fmla="*/ 4284298 w 8176660"/>
                <a:gd name="connsiteY4544" fmla="*/ 7200756 h 8173795"/>
                <a:gd name="connsiteX4545" fmla="*/ 4283199 w 8176660"/>
                <a:gd name="connsiteY4545" fmla="*/ 7205152 h 8173795"/>
                <a:gd name="connsiteX4546" fmla="*/ 4198204 w 8176660"/>
                <a:gd name="connsiteY4546" fmla="*/ 7224203 h 8173795"/>
                <a:gd name="connsiteX4547" fmla="*/ 4106982 w 8176660"/>
                <a:gd name="connsiteY4547" fmla="*/ 7245451 h 8173795"/>
                <a:gd name="connsiteX4548" fmla="*/ 4106982 w 8176660"/>
                <a:gd name="connsiteY4548" fmla="*/ 7245451 h 8173795"/>
                <a:gd name="connsiteX4549" fmla="*/ 4106616 w 8176660"/>
                <a:gd name="connsiteY4549" fmla="*/ 7245451 h 8173795"/>
                <a:gd name="connsiteX4550" fmla="*/ 4106249 w 8176660"/>
                <a:gd name="connsiteY4550" fmla="*/ 7245818 h 8173795"/>
                <a:gd name="connsiteX4551" fmla="*/ 4105883 w 8176660"/>
                <a:gd name="connsiteY4551" fmla="*/ 7245818 h 8173795"/>
                <a:gd name="connsiteX4552" fmla="*/ 4027116 w 8176660"/>
                <a:gd name="connsiteY4552" fmla="*/ 7280988 h 8173795"/>
                <a:gd name="connsiteX4553" fmla="*/ 3949083 w 8176660"/>
                <a:gd name="connsiteY4553" fmla="*/ 7316158 h 8173795"/>
                <a:gd name="connsiteX4554" fmla="*/ 3949083 w 8176660"/>
                <a:gd name="connsiteY4554" fmla="*/ 7316158 h 8173795"/>
                <a:gd name="connsiteX4555" fmla="*/ 3948716 w 8176660"/>
                <a:gd name="connsiteY4555" fmla="*/ 7316524 h 8173795"/>
                <a:gd name="connsiteX4556" fmla="*/ 3948350 w 8176660"/>
                <a:gd name="connsiteY4556" fmla="*/ 7316524 h 8173795"/>
                <a:gd name="connsiteX4557" fmla="*/ 3947983 w 8176660"/>
                <a:gd name="connsiteY4557" fmla="*/ 7316891 h 8173795"/>
                <a:gd name="connsiteX4558" fmla="*/ 3947251 w 8176660"/>
                <a:gd name="connsiteY4558" fmla="*/ 7317257 h 8173795"/>
                <a:gd name="connsiteX4559" fmla="*/ 3947251 w 8176660"/>
                <a:gd name="connsiteY4559" fmla="*/ 7317990 h 8173795"/>
                <a:gd name="connsiteX4560" fmla="*/ 3946885 w 8176660"/>
                <a:gd name="connsiteY4560" fmla="*/ 7318356 h 8173795"/>
                <a:gd name="connsiteX4561" fmla="*/ 3947251 w 8176660"/>
                <a:gd name="connsiteY4561" fmla="*/ 7318722 h 8173795"/>
                <a:gd name="connsiteX4562" fmla="*/ 3986084 w 8176660"/>
                <a:gd name="connsiteY4562" fmla="*/ 7465265 h 8173795"/>
                <a:gd name="connsiteX4563" fmla="*/ 4024552 w 8176660"/>
                <a:gd name="connsiteY4563" fmla="*/ 7608876 h 8173795"/>
                <a:gd name="connsiteX4564" fmla="*/ 3871782 w 8176660"/>
                <a:gd name="connsiteY4564" fmla="*/ 7558319 h 8173795"/>
                <a:gd name="connsiteX4565" fmla="*/ 3716081 w 8176660"/>
                <a:gd name="connsiteY4565" fmla="*/ 7507029 h 8173795"/>
                <a:gd name="connsiteX4566" fmla="*/ 3715714 w 8176660"/>
                <a:gd name="connsiteY4566" fmla="*/ 7507029 h 8173795"/>
                <a:gd name="connsiteX4567" fmla="*/ 3714981 w 8176660"/>
                <a:gd name="connsiteY4567" fmla="*/ 7507029 h 8173795"/>
                <a:gd name="connsiteX4568" fmla="*/ 3714981 w 8176660"/>
                <a:gd name="connsiteY4568" fmla="*/ 7507029 h 8173795"/>
                <a:gd name="connsiteX4569" fmla="*/ 3713882 w 8176660"/>
                <a:gd name="connsiteY4569" fmla="*/ 7507396 h 8173795"/>
                <a:gd name="connsiteX4570" fmla="*/ 3713882 w 8176660"/>
                <a:gd name="connsiteY4570" fmla="*/ 7507396 h 8173795"/>
                <a:gd name="connsiteX4571" fmla="*/ 3713882 w 8176660"/>
                <a:gd name="connsiteY4571" fmla="*/ 7507396 h 8173795"/>
                <a:gd name="connsiteX4572" fmla="*/ 3713882 w 8176660"/>
                <a:gd name="connsiteY4572" fmla="*/ 7507761 h 8173795"/>
                <a:gd name="connsiteX4573" fmla="*/ 3713882 w 8176660"/>
                <a:gd name="connsiteY4573" fmla="*/ 7508128 h 8173795"/>
                <a:gd name="connsiteX4574" fmla="*/ 3713882 w 8176660"/>
                <a:gd name="connsiteY4574" fmla="*/ 7508128 h 8173795"/>
                <a:gd name="connsiteX4575" fmla="*/ 3713882 w 8176660"/>
                <a:gd name="connsiteY4575" fmla="*/ 7508128 h 8173795"/>
                <a:gd name="connsiteX4576" fmla="*/ 3713882 w 8176660"/>
                <a:gd name="connsiteY4576" fmla="*/ 7508495 h 8173795"/>
                <a:gd name="connsiteX4577" fmla="*/ 3758578 w 8176660"/>
                <a:gd name="connsiteY4577" fmla="*/ 7655769 h 8173795"/>
                <a:gd name="connsiteX4578" fmla="*/ 3801075 w 8176660"/>
                <a:gd name="connsiteY4578" fmla="*/ 7794252 h 8173795"/>
                <a:gd name="connsiteX4579" fmla="*/ 3797411 w 8176660"/>
                <a:gd name="connsiteY4579" fmla="*/ 7796450 h 8173795"/>
                <a:gd name="connsiteX4580" fmla="*/ 3795580 w 8176660"/>
                <a:gd name="connsiteY4580" fmla="*/ 7804143 h 8173795"/>
                <a:gd name="connsiteX4581" fmla="*/ 3797411 w 8176660"/>
                <a:gd name="connsiteY4581" fmla="*/ 7807074 h 8173795"/>
                <a:gd name="connsiteX4582" fmla="*/ 3685307 w 8176660"/>
                <a:gd name="connsiteY4582" fmla="*/ 7898297 h 8173795"/>
                <a:gd name="connsiteX4583" fmla="*/ 3572103 w 8176660"/>
                <a:gd name="connsiteY4583" fmla="*/ 7990985 h 8173795"/>
                <a:gd name="connsiteX4584" fmla="*/ 3567340 w 8176660"/>
                <a:gd name="connsiteY4584" fmla="*/ 7989153 h 8173795"/>
                <a:gd name="connsiteX4585" fmla="*/ 3566241 w 8176660"/>
                <a:gd name="connsiteY4585" fmla="*/ 7989153 h 8173795"/>
                <a:gd name="connsiteX4586" fmla="*/ 3559647 w 8176660"/>
                <a:gd name="connsiteY4586" fmla="*/ 7998678 h 8173795"/>
                <a:gd name="connsiteX4587" fmla="*/ 3567340 w 8176660"/>
                <a:gd name="connsiteY4587" fmla="*/ 8005639 h 8173795"/>
                <a:gd name="connsiteX4588" fmla="*/ 3568439 w 8176660"/>
                <a:gd name="connsiteY4588" fmla="*/ 8005639 h 8173795"/>
                <a:gd name="connsiteX4589" fmla="*/ 3574667 w 8176660"/>
                <a:gd name="connsiteY4589" fmla="*/ 7999411 h 8173795"/>
                <a:gd name="connsiteX4590" fmla="*/ 3709486 w 8176660"/>
                <a:gd name="connsiteY4590" fmla="*/ 8003440 h 8173795"/>
                <a:gd name="connsiteX4591" fmla="*/ 3843938 w 8176660"/>
                <a:gd name="connsiteY4591" fmla="*/ 8007104 h 8173795"/>
                <a:gd name="connsiteX4592" fmla="*/ 3851632 w 8176660"/>
                <a:gd name="connsiteY4592" fmla="*/ 8013332 h 8173795"/>
                <a:gd name="connsiteX4593" fmla="*/ 3852731 w 8176660"/>
                <a:gd name="connsiteY4593" fmla="*/ 8013332 h 8173795"/>
                <a:gd name="connsiteX4594" fmla="*/ 3857128 w 8176660"/>
                <a:gd name="connsiteY4594" fmla="*/ 8010768 h 8173795"/>
                <a:gd name="connsiteX4595" fmla="*/ 3994877 w 8176660"/>
                <a:gd name="connsiteY4595" fmla="*/ 8087702 h 8173795"/>
                <a:gd name="connsiteX4596" fmla="*/ 4138122 w 8176660"/>
                <a:gd name="connsiteY4596" fmla="*/ 8167201 h 8173795"/>
                <a:gd name="connsiteX4597" fmla="*/ 4137756 w 8176660"/>
                <a:gd name="connsiteY4597" fmla="*/ 8168667 h 8173795"/>
                <a:gd name="connsiteX4598" fmla="*/ 4143984 w 8176660"/>
                <a:gd name="connsiteY4598" fmla="*/ 8173796 h 8173795"/>
                <a:gd name="connsiteX4599" fmla="*/ 4144717 w 8176660"/>
                <a:gd name="connsiteY4599" fmla="*/ 8173796 h 8173795"/>
                <a:gd name="connsiteX4600" fmla="*/ 4148746 w 8176660"/>
                <a:gd name="connsiteY4600" fmla="*/ 8171231 h 8173795"/>
                <a:gd name="connsiteX4601" fmla="*/ 4149845 w 8176660"/>
                <a:gd name="connsiteY4601" fmla="*/ 8166835 h 8173795"/>
                <a:gd name="connsiteX4602" fmla="*/ 4146915 w 8176660"/>
                <a:gd name="connsiteY4602" fmla="*/ 8162805 h 8173795"/>
                <a:gd name="connsiteX4603" fmla="*/ 4190511 w 8176660"/>
                <a:gd name="connsiteY4603" fmla="*/ 8012966 h 8173795"/>
                <a:gd name="connsiteX4604" fmla="*/ 4232642 w 8176660"/>
                <a:gd name="connsiteY4604" fmla="*/ 7866790 h 8173795"/>
                <a:gd name="connsiteX4605" fmla="*/ 4233741 w 8176660"/>
                <a:gd name="connsiteY4605" fmla="*/ 7867156 h 8173795"/>
                <a:gd name="connsiteX4606" fmla="*/ 4235206 w 8176660"/>
                <a:gd name="connsiteY4606" fmla="*/ 7867156 h 8173795"/>
                <a:gd name="connsiteX4607" fmla="*/ 4243633 w 8176660"/>
                <a:gd name="connsiteY4607" fmla="*/ 7856166 h 8173795"/>
                <a:gd name="connsiteX4608" fmla="*/ 4233741 w 8176660"/>
                <a:gd name="connsiteY4608" fmla="*/ 7847374 h 8173795"/>
                <a:gd name="connsiteX4609" fmla="*/ 4232275 w 8176660"/>
                <a:gd name="connsiteY4609" fmla="*/ 7847374 h 8173795"/>
                <a:gd name="connsiteX4610" fmla="*/ 4229345 w 8176660"/>
                <a:gd name="connsiteY4610" fmla="*/ 7849205 h 8173795"/>
                <a:gd name="connsiteX4611" fmla="*/ 4132260 w 8176660"/>
                <a:gd name="connsiteY4611" fmla="*/ 7732337 h 8173795"/>
                <a:gd name="connsiteX4612" fmla="*/ 4031513 w 8176660"/>
                <a:gd name="connsiteY4612" fmla="*/ 7611807 h 8173795"/>
                <a:gd name="connsiteX4613" fmla="*/ 4120903 w 8176660"/>
                <a:gd name="connsiteY4613" fmla="*/ 7608509 h 8173795"/>
                <a:gd name="connsiteX4614" fmla="*/ 4203700 w 8176660"/>
                <a:gd name="connsiteY4614" fmla="*/ 7605212 h 8173795"/>
                <a:gd name="connsiteX4615" fmla="*/ 4213958 w 8176660"/>
                <a:gd name="connsiteY4615" fmla="*/ 7613639 h 8173795"/>
                <a:gd name="connsiteX4616" fmla="*/ 4215423 w 8176660"/>
                <a:gd name="connsiteY4616" fmla="*/ 7613639 h 8173795"/>
                <a:gd name="connsiteX4617" fmla="*/ 4224216 w 8176660"/>
                <a:gd name="connsiteY4617" fmla="*/ 7601915 h 8173795"/>
                <a:gd name="connsiteX4618" fmla="*/ 4221651 w 8176660"/>
                <a:gd name="connsiteY4618" fmla="*/ 7597518 h 8173795"/>
                <a:gd name="connsiteX4619" fmla="*/ 4327894 w 8176660"/>
                <a:gd name="connsiteY4619" fmla="*/ 7479919 h 8173795"/>
                <a:gd name="connsiteX4620" fmla="*/ 4433038 w 8176660"/>
                <a:gd name="connsiteY4620" fmla="*/ 7362685 h 8173795"/>
                <a:gd name="connsiteX4621" fmla="*/ 4438900 w 8176660"/>
                <a:gd name="connsiteY4621" fmla="*/ 7364883 h 8173795"/>
                <a:gd name="connsiteX4622" fmla="*/ 4440732 w 8176660"/>
                <a:gd name="connsiteY4622" fmla="*/ 7364883 h 8173795"/>
                <a:gd name="connsiteX4623" fmla="*/ 4448059 w 8176660"/>
                <a:gd name="connsiteY4623" fmla="*/ 7360487 h 8173795"/>
                <a:gd name="connsiteX4624" fmla="*/ 4449524 w 8176660"/>
                <a:gd name="connsiteY4624" fmla="*/ 7354625 h 8173795"/>
                <a:gd name="connsiteX4625" fmla="*/ 4582878 w 8176660"/>
                <a:gd name="connsiteY4625" fmla="*/ 7345100 h 8173795"/>
                <a:gd name="connsiteX4626" fmla="*/ 4718063 w 8176660"/>
                <a:gd name="connsiteY4626" fmla="*/ 7334842 h 8173795"/>
                <a:gd name="connsiteX4627" fmla="*/ 4726123 w 8176660"/>
                <a:gd name="connsiteY4627" fmla="*/ 7341436 h 8173795"/>
                <a:gd name="connsiteX4628" fmla="*/ 4727222 w 8176660"/>
                <a:gd name="connsiteY4628" fmla="*/ 7341436 h 8173795"/>
                <a:gd name="connsiteX4629" fmla="*/ 4734549 w 8176660"/>
                <a:gd name="connsiteY4629" fmla="*/ 7331178 h 8173795"/>
                <a:gd name="connsiteX4630" fmla="*/ 4727588 w 8176660"/>
                <a:gd name="connsiteY4630" fmla="*/ 7324218 h 8173795"/>
                <a:gd name="connsiteX4631" fmla="*/ 4727222 w 8176660"/>
                <a:gd name="connsiteY4631" fmla="*/ 7211380 h 8173795"/>
                <a:gd name="connsiteX4632" fmla="*/ 4726489 w 8176660"/>
                <a:gd name="connsiteY4632" fmla="*/ 7098543 h 8173795"/>
                <a:gd name="connsiteX4633" fmla="*/ 4733083 w 8176660"/>
                <a:gd name="connsiteY4633" fmla="*/ 7090117 h 8173795"/>
                <a:gd name="connsiteX4634" fmla="*/ 4828336 w 8176660"/>
                <a:gd name="connsiteY4634" fmla="*/ 7066304 h 8173795"/>
                <a:gd name="connsiteX4635" fmla="*/ 4926886 w 8176660"/>
                <a:gd name="connsiteY4635" fmla="*/ 7041025 h 8173795"/>
                <a:gd name="connsiteX4636" fmla="*/ 4930915 w 8176660"/>
                <a:gd name="connsiteY4636" fmla="*/ 7043223 h 8173795"/>
                <a:gd name="connsiteX4637" fmla="*/ 4931648 w 8176660"/>
                <a:gd name="connsiteY4637" fmla="*/ 7043223 h 8173795"/>
                <a:gd name="connsiteX4638" fmla="*/ 4936044 w 8176660"/>
                <a:gd name="connsiteY4638" fmla="*/ 7037728 h 8173795"/>
                <a:gd name="connsiteX4639" fmla="*/ 4930915 w 8176660"/>
                <a:gd name="connsiteY4639" fmla="*/ 7033332 h 8173795"/>
                <a:gd name="connsiteX4640" fmla="*/ 4930182 w 8176660"/>
                <a:gd name="connsiteY4640" fmla="*/ 7033332 h 8173795"/>
                <a:gd name="connsiteX4641" fmla="*/ 4927984 w 8176660"/>
                <a:gd name="connsiteY4641" fmla="*/ 7034430 h 8173795"/>
                <a:gd name="connsiteX4642" fmla="*/ 4882190 w 8176660"/>
                <a:gd name="connsiteY4642" fmla="*/ 7007687 h 8173795"/>
                <a:gd name="connsiteX4643" fmla="*/ 5022138 w 8176660"/>
                <a:gd name="connsiteY4643" fmla="*/ 6932218 h 8173795"/>
                <a:gd name="connsiteX4644" fmla="*/ 5029098 w 8176660"/>
                <a:gd name="connsiteY4644" fmla="*/ 6935881 h 8173795"/>
                <a:gd name="connsiteX4645" fmla="*/ 5030564 w 8176660"/>
                <a:gd name="connsiteY4645" fmla="*/ 6935881 h 8173795"/>
                <a:gd name="connsiteX4646" fmla="*/ 5038624 w 8176660"/>
                <a:gd name="connsiteY4646" fmla="*/ 6924890 h 8173795"/>
                <a:gd name="connsiteX4647" fmla="*/ 5027267 w 8176660"/>
                <a:gd name="connsiteY4647" fmla="*/ 6917930 h 8173795"/>
                <a:gd name="connsiteX4648" fmla="*/ 5027267 w 8176660"/>
                <a:gd name="connsiteY4648" fmla="*/ 6917930 h 8173795"/>
                <a:gd name="connsiteX4649" fmla="*/ 4925786 w 8176660"/>
                <a:gd name="connsiteY4649" fmla="*/ 7038827 h 8173795"/>
                <a:gd name="connsiteX4650" fmla="*/ 4826870 w 8176660"/>
                <a:gd name="connsiteY4650" fmla="*/ 7063739 h 8173795"/>
                <a:gd name="connsiteX4651" fmla="*/ 4737846 w 8176660"/>
                <a:gd name="connsiteY4651" fmla="*/ 7086453 h 8173795"/>
                <a:gd name="connsiteX4652" fmla="*/ 4877428 w 8176660"/>
                <a:gd name="connsiteY4652" fmla="*/ 7011716 h 8173795"/>
                <a:gd name="connsiteX4653" fmla="*/ 4877794 w 8176660"/>
                <a:gd name="connsiteY4653" fmla="*/ 7011716 h 8173795"/>
                <a:gd name="connsiteX4654" fmla="*/ 4925786 w 8176660"/>
                <a:gd name="connsiteY4654" fmla="*/ 7038827 h 8173795"/>
                <a:gd name="connsiteX4655" fmla="*/ 4925786 w 8176660"/>
                <a:gd name="connsiteY4655" fmla="*/ 7038827 h 8173795"/>
                <a:gd name="connsiteX4656" fmla="*/ 4448792 w 8176660"/>
                <a:gd name="connsiteY4656" fmla="*/ 7352793 h 8173795"/>
                <a:gd name="connsiteX4657" fmla="*/ 4442563 w 8176660"/>
                <a:gd name="connsiteY4657" fmla="*/ 7345832 h 8173795"/>
                <a:gd name="connsiteX4658" fmla="*/ 4468941 w 8176660"/>
                <a:gd name="connsiteY4658" fmla="*/ 7255343 h 8173795"/>
                <a:gd name="connsiteX4659" fmla="*/ 4495685 w 8176660"/>
                <a:gd name="connsiteY4659" fmla="*/ 7161922 h 8173795"/>
                <a:gd name="connsiteX4660" fmla="*/ 4496051 w 8176660"/>
                <a:gd name="connsiteY4660" fmla="*/ 7161922 h 8173795"/>
                <a:gd name="connsiteX4661" fmla="*/ 4497150 w 8176660"/>
                <a:gd name="connsiteY4661" fmla="*/ 7161922 h 8173795"/>
                <a:gd name="connsiteX4662" fmla="*/ 4500814 w 8176660"/>
                <a:gd name="connsiteY4662" fmla="*/ 7159724 h 8173795"/>
                <a:gd name="connsiteX4663" fmla="*/ 4609621 w 8176660"/>
                <a:gd name="connsiteY4663" fmla="*/ 7245451 h 8173795"/>
                <a:gd name="connsiteX4664" fmla="*/ 4718063 w 8176660"/>
                <a:gd name="connsiteY4664" fmla="*/ 7330446 h 8173795"/>
                <a:gd name="connsiteX4665" fmla="*/ 4717330 w 8176660"/>
                <a:gd name="connsiteY4665" fmla="*/ 7333010 h 8173795"/>
                <a:gd name="connsiteX4666" fmla="*/ 4581778 w 8176660"/>
                <a:gd name="connsiteY4666" fmla="*/ 7342902 h 8173795"/>
                <a:gd name="connsiteX4667" fmla="*/ 4448792 w 8176660"/>
                <a:gd name="connsiteY4667" fmla="*/ 7352793 h 8173795"/>
                <a:gd name="connsiteX4668" fmla="*/ 4218354 w 8176660"/>
                <a:gd name="connsiteY4668" fmla="*/ 7596420 h 8173795"/>
                <a:gd name="connsiteX4669" fmla="*/ 4212126 w 8176660"/>
                <a:gd name="connsiteY4669" fmla="*/ 7594954 h 8173795"/>
                <a:gd name="connsiteX4670" fmla="*/ 4204432 w 8176660"/>
                <a:gd name="connsiteY4670" fmla="*/ 7563081 h 8173795"/>
                <a:gd name="connsiteX4671" fmla="*/ 4313606 w 8176660"/>
                <a:gd name="connsiteY4671" fmla="*/ 7467463 h 8173795"/>
                <a:gd name="connsiteX4672" fmla="*/ 4416552 w 8176660"/>
                <a:gd name="connsiteY4672" fmla="*/ 7376606 h 8173795"/>
                <a:gd name="connsiteX4673" fmla="*/ 4324231 w 8176660"/>
                <a:gd name="connsiteY4673" fmla="*/ 7478820 h 8173795"/>
                <a:gd name="connsiteX4674" fmla="*/ 4218354 w 8176660"/>
                <a:gd name="connsiteY4674" fmla="*/ 7596420 h 8173795"/>
                <a:gd name="connsiteX4675" fmla="*/ 4224948 w 8176660"/>
                <a:gd name="connsiteY4675" fmla="*/ 7853235 h 8173795"/>
                <a:gd name="connsiteX4676" fmla="*/ 4223116 w 8176660"/>
                <a:gd name="connsiteY4676" fmla="*/ 7860562 h 8173795"/>
                <a:gd name="connsiteX4677" fmla="*/ 4228612 w 8176660"/>
                <a:gd name="connsiteY4677" fmla="*/ 7867523 h 8173795"/>
                <a:gd name="connsiteX4678" fmla="*/ 4186114 w 8176660"/>
                <a:gd name="connsiteY4678" fmla="*/ 8014065 h 8173795"/>
                <a:gd name="connsiteX4679" fmla="*/ 4142885 w 8176660"/>
                <a:gd name="connsiteY4679" fmla="*/ 8163904 h 8173795"/>
                <a:gd name="connsiteX4680" fmla="*/ 4142152 w 8176660"/>
                <a:gd name="connsiteY4680" fmla="*/ 8163538 h 8173795"/>
                <a:gd name="connsiteX4681" fmla="*/ 4139221 w 8176660"/>
                <a:gd name="connsiteY4681" fmla="*/ 8165369 h 8173795"/>
                <a:gd name="connsiteX4682" fmla="*/ 3998174 w 8176660"/>
                <a:gd name="connsiteY4682" fmla="*/ 8086970 h 8173795"/>
                <a:gd name="connsiteX4683" fmla="*/ 3858226 w 8176660"/>
                <a:gd name="connsiteY4683" fmla="*/ 8009302 h 8173795"/>
                <a:gd name="connsiteX4684" fmla="*/ 3858959 w 8176660"/>
                <a:gd name="connsiteY4684" fmla="*/ 8006371 h 8173795"/>
                <a:gd name="connsiteX4685" fmla="*/ 3851998 w 8176660"/>
                <a:gd name="connsiteY4685" fmla="*/ 7999777 h 8173795"/>
                <a:gd name="connsiteX4686" fmla="*/ 3836245 w 8176660"/>
                <a:gd name="connsiteY4686" fmla="*/ 7867889 h 8173795"/>
                <a:gd name="connsiteX4687" fmla="*/ 3826354 w 8176660"/>
                <a:gd name="connsiteY4687" fmla="*/ 7788390 h 8173795"/>
                <a:gd name="connsiteX4688" fmla="*/ 3917942 w 8176660"/>
                <a:gd name="connsiteY4688" fmla="*/ 7709257 h 8173795"/>
                <a:gd name="connsiteX4689" fmla="*/ 4027483 w 8176660"/>
                <a:gd name="connsiteY4689" fmla="*/ 7614371 h 8173795"/>
                <a:gd name="connsiteX4690" fmla="*/ 4128963 w 8176660"/>
                <a:gd name="connsiteY4690" fmla="*/ 7736733 h 8173795"/>
                <a:gd name="connsiteX4691" fmla="*/ 4224948 w 8176660"/>
                <a:gd name="connsiteY4691" fmla="*/ 7853235 h 8173795"/>
                <a:gd name="connsiteX4692" fmla="*/ 4224948 w 8176660"/>
                <a:gd name="connsiteY4692" fmla="*/ 7853235 h 8173795"/>
                <a:gd name="connsiteX4693" fmla="*/ 4224948 w 8176660"/>
                <a:gd name="connsiteY4693" fmla="*/ 7853235 h 8173795"/>
                <a:gd name="connsiteX4694" fmla="*/ 3575034 w 8176660"/>
                <a:gd name="connsiteY4694" fmla="*/ 7997579 h 8173795"/>
                <a:gd name="connsiteX4695" fmla="*/ 3573935 w 8176660"/>
                <a:gd name="connsiteY4695" fmla="*/ 7995747 h 8173795"/>
                <a:gd name="connsiteX4696" fmla="*/ 3687505 w 8176660"/>
                <a:gd name="connsiteY4696" fmla="*/ 7903059 h 8173795"/>
                <a:gd name="connsiteX4697" fmla="*/ 3798877 w 8176660"/>
                <a:gd name="connsiteY4697" fmla="*/ 7811836 h 8173795"/>
                <a:gd name="connsiteX4698" fmla="*/ 3805471 w 8176660"/>
                <a:gd name="connsiteY4698" fmla="*/ 7814402 h 8173795"/>
                <a:gd name="connsiteX4699" fmla="*/ 3805838 w 8176660"/>
                <a:gd name="connsiteY4699" fmla="*/ 7814402 h 8173795"/>
                <a:gd name="connsiteX4700" fmla="*/ 3825987 w 8176660"/>
                <a:gd name="connsiteY4700" fmla="*/ 7906356 h 8173795"/>
                <a:gd name="connsiteX4701" fmla="*/ 3847236 w 8176660"/>
                <a:gd name="connsiteY4701" fmla="*/ 8001243 h 8173795"/>
                <a:gd name="connsiteX4702" fmla="*/ 3844305 w 8176660"/>
                <a:gd name="connsiteY4702" fmla="*/ 8003075 h 8173795"/>
                <a:gd name="connsiteX4703" fmla="*/ 3843572 w 8176660"/>
                <a:gd name="connsiteY4703" fmla="*/ 8006005 h 8173795"/>
                <a:gd name="connsiteX4704" fmla="*/ 3708753 w 8176660"/>
                <a:gd name="connsiteY4704" fmla="*/ 8001975 h 8173795"/>
                <a:gd name="connsiteX4705" fmla="*/ 3575034 w 8176660"/>
                <a:gd name="connsiteY4705" fmla="*/ 7997579 h 8173795"/>
                <a:gd name="connsiteX4706" fmla="*/ 3871049 w 8176660"/>
                <a:gd name="connsiteY4706" fmla="*/ 7562715 h 8173795"/>
                <a:gd name="connsiteX4707" fmla="*/ 4022720 w 8176660"/>
                <a:gd name="connsiteY4707" fmla="*/ 7612539 h 8173795"/>
                <a:gd name="connsiteX4708" fmla="*/ 3920873 w 8176660"/>
                <a:gd name="connsiteY4708" fmla="*/ 7668958 h 8173795"/>
                <a:gd name="connsiteX4709" fmla="*/ 3823056 w 8176660"/>
                <a:gd name="connsiteY4709" fmla="*/ 7723545 h 8173795"/>
                <a:gd name="connsiteX4710" fmla="*/ 3814997 w 8176660"/>
                <a:gd name="connsiteY4710" fmla="*/ 7719882 h 8173795"/>
                <a:gd name="connsiteX4711" fmla="*/ 3806937 w 8176660"/>
                <a:gd name="connsiteY4711" fmla="*/ 7730506 h 8173795"/>
                <a:gd name="connsiteX4712" fmla="*/ 3813165 w 8176660"/>
                <a:gd name="connsiteY4712" fmla="*/ 7737467 h 8173795"/>
                <a:gd name="connsiteX4713" fmla="*/ 3808768 w 8176660"/>
                <a:gd name="connsiteY4713" fmla="*/ 7766409 h 8173795"/>
                <a:gd name="connsiteX4714" fmla="*/ 3804739 w 8176660"/>
                <a:gd name="connsiteY4714" fmla="*/ 7794252 h 8173795"/>
                <a:gd name="connsiteX4715" fmla="*/ 3804006 w 8176660"/>
                <a:gd name="connsiteY4715" fmla="*/ 7793885 h 8173795"/>
                <a:gd name="connsiteX4716" fmla="*/ 3762241 w 8176660"/>
                <a:gd name="connsiteY4716" fmla="*/ 7655769 h 8173795"/>
                <a:gd name="connsiteX4717" fmla="*/ 3717912 w 8176660"/>
                <a:gd name="connsiteY4717" fmla="*/ 7511792 h 8173795"/>
                <a:gd name="connsiteX4718" fmla="*/ 3871049 w 8176660"/>
                <a:gd name="connsiteY4718" fmla="*/ 7562715 h 8173795"/>
                <a:gd name="connsiteX4719" fmla="*/ 4393472 w 8176660"/>
                <a:gd name="connsiteY4719" fmla="*/ 7181705 h 8173795"/>
                <a:gd name="connsiteX4720" fmla="*/ 4489091 w 8176660"/>
                <a:gd name="connsiteY4720" fmla="*/ 7157159 h 8173795"/>
                <a:gd name="connsiteX4721" fmla="*/ 4492021 w 8176660"/>
                <a:gd name="connsiteY4721" fmla="*/ 7160457 h 8173795"/>
                <a:gd name="connsiteX4722" fmla="*/ 4464911 w 8176660"/>
                <a:gd name="connsiteY4722" fmla="*/ 7253877 h 8173795"/>
                <a:gd name="connsiteX4723" fmla="*/ 4439266 w 8176660"/>
                <a:gd name="connsiteY4723" fmla="*/ 7344367 h 8173795"/>
                <a:gd name="connsiteX4724" fmla="*/ 4438167 w 8176660"/>
                <a:gd name="connsiteY4724" fmla="*/ 7344001 h 8173795"/>
                <a:gd name="connsiteX4725" fmla="*/ 4436336 w 8176660"/>
                <a:gd name="connsiteY4725" fmla="*/ 7344001 h 8173795"/>
                <a:gd name="connsiteX4726" fmla="*/ 4431939 w 8176660"/>
                <a:gd name="connsiteY4726" fmla="*/ 7346565 h 8173795"/>
                <a:gd name="connsiteX4727" fmla="*/ 4365262 w 8176660"/>
                <a:gd name="connsiteY4727" fmla="*/ 7279156 h 8173795"/>
                <a:gd name="connsiteX4728" fmla="*/ 4296021 w 8176660"/>
                <a:gd name="connsiteY4728" fmla="*/ 7209548 h 8173795"/>
                <a:gd name="connsiteX4729" fmla="*/ 4297120 w 8176660"/>
                <a:gd name="connsiteY4729" fmla="*/ 7205885 h 8173795"/>
                <a:gd name="connsiteX4730" fmla="*/ 4393472 w 8176660"/>
                <a:gd name="connsiteY4730" fmla="*/ 7181705 h 8173795"/>
                <a:gd name="connsiteX4731" fmla="*/ 4393472 w 8176660"/>
                <a:gd name="connsiteY4731" fmla="*/ 7181705 h 8173795"/>
                <a:gd name="connsiteX4732" fmla="*/ 4739678 w 8176660"/>
                <a:gd name="connsiteY4732" fmla="*/ 6934782 h 8173795"/>
                <a:gd name="connsiteX4733" fmla="*/ 4739678 w 8176660"/>
                <a:gd name="connsiteY4733" fmla="*/ 6934782 h 8173795"/>
                <a:gd name="connsiteX4734" fmla="*/ 4731252 w 8176660"/>
                <a:gd name="connsiteY4734" fmla="*/ 7010617 h 8173795"/>
                <a:gd name="connsiteX4735" fmla="*/ 4723558 w 8176660"/>
                <a:gd name="connsiteY4735" fmla="*/ 7082789 h 8173795"/>
                <a:gd name="connsiteX4736" fmla="*/ 4723192 w 8176660"/>
                <a:gd name="connsiteY4736" fmla="*/ 7082789 h 8173795"/>
                <a:gd name="connsiteX4737" fmla="*/ 4717330 w 8176660"/>
                <a:gd name="connsiteY4737" fmla="*/ 7086087 h 8173795"/>
                <a:gd name="connsiteX4738" fmla="*/ 4715864 w 8176660"/>
                <a:gd name="connsiteY4738" fmla="*/ 7091948 h 8173795"/>
                <a:gd name="connsiteX4739" fmla="*/ 4609621 w 8176660"/>
                <a:gd name="connsiteY4739" fmla="*/ 7120524 h 8173795"/>
                <a:gd name="connsiteX4740" fmla="*/ 4502646 w 8176660"/>
                <a:gd name="connsiteY4740" fmla="*/ 7149832 h 8173795"/>
                <a:gd name="connsiteX4741" fmla="*/ 4502646 w 8176660"/>
                <a:gd name="connsiteY4741" fmla="*/ 7149832 h 8173795"/>
                <a:gd name="connsiteX4742" fmla="*/ 4620246 w 8176660"/>
                <a:gd name="connsiteY4742" fmla="*/ 7043589 h 8173795"/>
                <a:gd name="connsiteX4743" fmla="*/ 4739678 w 8176660"/>
                <a:gd name="connsiteY4743" fmla="*/ 6934782 h 8173795"/>
                <a:gd name="connsiteX4744" fmla="*/ 4761293 w 8176660"/>
                <a:gd name="connsiteY4744" fmla="*/ 6572090 h 8173795"/>
                <a:gd name="connsiteX4745" fmla="*/ 4813682 w 8176660"/>
                <a:gd name="connsiteY4745" fmla="*/ 6535454 h 8173795"/>
                <a:gd name="connsiteX4746" fmla="*/ 4871565 w 8176660"/>
                <a:gd name="connsiteY4746" fmla="*/ 6494423 h 8173795"/>
                <a:gd name="connsiteX4747" fmla="*/ 4891349 w 8176660"/>
                <a:gd name="connsiteY4747" fmla="*/ 6582714 h 8173795"/>
                <a:gd name="connsiteX4748" fmla="*/ 4911132 w 8176660"/>
                <a:gd name="connsiteY4748" fmla="*/ 6669540 h 8173795"/>
                <a:gd name="connsiteX4749" fmla="*/ 4833831 w 8176660"/>
                <a:gd name="connsiteY4749" fmla="*/ 6623013 h 8173795"/>
                <a:gd name="connsiteX4750" fmla="*/ 4760926 w 8176660"/>
                <a:gd name="connsiteY4750" fmla="*/ 6579417 h 8173795"/>
                <a:gd name="connsiteX4751" fmla="*/ 4762026 w 8176660"/>
                <a:gd name="connsiteY4751" fmla="*/ 6574654 h 8173795"/>
                <a:gd name="connsiteX4752" fmla="*/ 4761293 w 8176660"/>
                <a:gd name="connsiteY4752" fmla="*/ 6572090 h 8173795"/>
                <a:gd name="connsiteX4753" fmla="*/ 4761293 w 8176660"/>
                <a:gd name="connsiteY4753" fmla="*/ 6572090 h 8173795"/>
                <a:gd name="connsiteX4754" fmla="*/ 4914063 w 8176660"/>
                <a:gd name="connsiteY4754" fmla="*/ 6676501 h 8173795"/>
                <a:gd name="connsiteX4755" fmla="*/ 4969749 w 8176660"/>
                <a:gd name="connsiteY4755" fmla="*/ 6801062 h 8173795"/>
                <a:gd name="connsiteX4756" fmla="*/ 5023603 w 8176660"/>
                <a:gd name="connsiteY4756" fmla="*/ 6920128 h 8173795"/>
                <a:gd name="connsiteX4757" fmla="*/ 5021039 w 8176660"/>
                <a:gd name="connsiteY4757" fmla="*/ 6921593 h 8173795"/>
                <a:gd name="connsiteX4758" fmla="*/ 5019939 w 8176660"/>
                <a:gd name="connsiteY4758" fmla="*/ 6925623 h 8173795"/>
                <a:gd name="connsiteX4759" fmla="*/ 4885487 w 8176660"/>
                <a:gd name="connsiteY4759" fmla="*/ 6926722 h 8173795"/>
                <a:gd name="connsiteX4760" fmla="*/ 4747005 w 8176660"/>
                <a:gd name="connsiteY4760" fmla="*/ 6928187 h 8173795"/>
                <a:gd name="connsiteX4761" fmla="*/ 4746272 w 8176660"/>
                <a:gd name="connsiteY4761" fmla="*/ 6927088 h 8173795"/>
                <a:gd name="connsiteX4762" fmla="*/ 4829801 w 8176660"/>
                <a:gd name="connsiteY4762" fmla="*/ 6802528 h 8173795"/>
                <a:gd name="connsiteX4763" fmla="*/ 4914063 w 8176660"/>
                <a:gd name="connsiteY4763" fmla="*/ 6676501 h 8173795"/>
                <a:gd name="connsiteX4764" fmla="*/ 4723192 w 8176660"/>
                <a:gd name="connsiteY4764" fmla="*/ 7212479 h 8173795"/>
                <a:gd name="connsiteX4765" fmla="*/ 4723925 w 8176660"/>
                <a:gd name="connsiteY4765" fmla="*/ 7325317 h 8173795"/>
                <a:gd name="connsiteX4766" fmla="*/ 4720261 w 8176660"/>
                <a:gd name="connsiteY4766" fmla="*/ 7327515 h 8173795"/>
                <a:gd name="connsiteX4767" fmla="*/ 4612186 w 8176660"/>
                <a:gd name="connsiteY4767" fmla="*/ 7242154 h 8173795"/>
                <a:gd name="connsiteX4768" fmla="*/ 4503012 w 8176660"/>
                <a:gd name="connsiteY4768" fmla="*/ 7156793 h 8173795"/>
                <a:gd name="connsiteX4769" fmla="*/ 4503745 w 8176660"/>
                <a:gd name="connsiteY4769" fmla="*/ 7153130 h 8173795"/>
                <a:gd name="connsiteX4770" fmla="*/ 4610721 w 8176660"/>
                <a:gd name="connsiteY4770" fmla="*/ 7124187 h 8173795"/>
                <a:gd name="connsiteX4771" fmla="*/ 4717330 w 8176660"/>
                <a:gd name="connsiteY4771" fmla="*/ 7094879 h 8173795"/>
                <a:gd name="connsiteX4772" fmla="*/ 4722825 w 8176660"/>
                <a:gd name="connsiteY4772" fmla="*/ 7099275 h 8173795"/>
                <a:gd name="connsiteX4773" fmla="*/ 4723192 w 8176660"/>
                <a:gd name="connsiteY4773" fmla="*/ 7212479 h 8173795"/>
                <a:gd name="connsiteX4774" fmla="*/ 4208096 w 8176660"/>
                <a:gd name="connsiteY4774" fmla="*/ 7596786 h 8173795"/>
                <a:gd name="connsiteX4775" fmla="*/ 4201502 w 8176660"/>
                <a:gd name="connsiteY4775" fmla="*/ 7589459 h 8173795"/>
                <a:gd name="connsiteX4776" fmla="*/ 4193075 w 8176660"/>
                <a:gd name="connsiteY4776" fmla="*/ 7580667 h 8173795"/>
                <a:gd name="connsiteX4777" fmla="*/ 4194541 w 8176660"/>
                <a:gd name="connsiteY4777" fmla="*/ 7575537 h 8173795"/>
                <a:gd name="connsiteX4778" fmla="*/ 4193442 w 8176660"/>
                <a:gd name="connsiteY4778" fmla="*/ 7573339 h 8173795"/>
                <a:gd name="connsiteX4779" fmla="*/ 4201868 w 8176660"/>
                <a:gd name="connsiteY4779" fmla="*/ 7566012 h 8173795"/>
                <a:gd name="connsiteX4780" fmla="*/ 4209195 w 8176660"/>
                <a:gd name="connsiteY4780" fmla="*/ 7596420 h 8173795"/>
                <a:gd name="connsiteX4781" fmla="*/ 4208096 w 8176660"/>
                <a:gd name="connsiteY4781" fmla="*/ 7596786 h 8173795"/>
                <a:gd name="connsiteX4782" fmla="*/ 4208096 w 8176660"/>
                <a:gd name="connsiteY4782" fmla="*/ 7596786 h 8173795"/>
                <a:gd name="connsiteX4783" fmla="*/ 4289793 w 8176660"/>
                <a:gd name="connsiteY4783" fmla="*/ 7213578 h 8173795"/>
                <a:gd name="connsiteX4784" fmla="*/ 4290892 w 8176660"/>
                <a:gd name="connsiteY4784" fmla="*/ 7213578 h 8173795"/>
                <a:gd name="connsiteX4785" fmla="*/ 4293457 w 8176660"/>
                <a:gd name="connsiteY4785" fmla="*/ 7212113 h 8173795"/>
                <a:gd name="connsiteX4786" fmla="*/ 4362698 w 8176660"/>
                <a:gd name="connsiteY4786" fmla="*/ 7282087 h 8173795"/>
                <a:gd name="connsiteX4787" fmla="*/ 4429008 w 8176660"/>
                <a:gd name="connsiteY4787" fmla="*/ 7348763 h 8173795"/>
                <a:gd name="connsiteX4788" fmla="*/ 4428275 w 8176660"/>
                <a:gd name="connsiteY4788" fmla="*/ 7351328 h 8173795"/>
                <a:gd name="connsiteX4789" fmla="*/ 4285764 w 8176660"/>
                <a:gd name="connsiteY4789" fmla="*/ 7314326 h 8173795"/>
                <a:gd name="connsiteX4790" fmla="*/ 4137756 w 8176660"/>
                <a:gd name="connsiteY4790" fmla="*/ 7276592 h 8173795"/>
                <a:gd name="connsiteX4791" fmla="*/ 4211759 w 8176660"/>
                <a:gd name="connsiteY4791" fmla="*/ 7243620 h 8173795"/>
                <a:gd name="connsiteX4792" fmla="*/ 4283932 w 8176660"/>
                <a:gd name="connsiteY4792" fmla="*/ 7211014 h 8173795"/>
                <a:gd name="connsiteX4793" fmla="*/ 4289793 w 8176660"/>
                <a:gd name="connsiteY4793" fmla="*/ 7213578 h 8173795"/>
                <a:gd name="connsiteX4794" fmla="*/ 4289793 w 8176660"/>
                <a:gd name="connsiteY4794" fmla="*/ 7213578 h 8173795"/>
                <a:gd name="connsiteX4795" fmla="*/ 4115774 w 8176660"/>
                <a:gd name="connsiteY4795" fmla="*/ 7278423 h 8173795"/>
                <a:gd name="connsiteX4796" fmla="*/ 4109913 w 8176660"/>
                <a:gd name="connsiteY4796" fmla="*/ 7254244 h 8173795"/>
                <a:gd name="connsiteX4797" fmla="*/ 4118339 w 8176660"/>
                <a:gd name="connsiteY4797" fmla="*/ 7263402 h 8173795"/>
                <a:gd name="connsiteX4798" fmla="*/ 4129696 w 8176660"/>
                <a:gd name="connsiteY4798" fmla="*/ 7275492 h 8173795"/>
                <a:gd name="connsiteX4799" fmla="*/ 4115774 w 8176660"/>
                <a:gd name="connsiteY4799" fmla="*/ 7278423 h 8173795"/>
                <a:gd name="connsiteX4800" fmla="*/ 4131527 w 8176660"/>
                <a:gd name="connsiteY4800" fmla="*/ 7278423 h 8173795"/>
                <a:gd name="connsiteX4801" fmla="*/ 4157905 w 8176660"/>
                <a:gd name="connsiteY4801" fmla="*/ 7426431 h 8173795"/>
                <a:gd name="connsiteX4802" fmla="*/ 4174758 w 8176660"/>
                <a:gd name="connsiteY4802" fmla="*/ 7519485 h 8173795"/>
                <a:gd name="connsiteX4803" fmla="*/ 4148380 w 8176660"/>
                <a:gd name="connsiteY4803" fmla="*/ 7411410 h 8173795"/>
                <a:gd name="connsiteX4804" fmla="*/ 4116507 w 8176660"/>
                <a:gd name="connsiteY4804" fmla="*/ 7282087 h 8173795"/>
                <a:gd name="connsiteX4805" fmla="*/ 4131527 w 8176660"/>
                <a:gd name="connsiteY4805" fmla="*/ 7278423 h 8173795"/>
                <a:gd name="connsiteX4806" fmla="*/ 4191244 w 8176660"/>
                <a:gd name="connsiteY4806" fmla="*/ 7570042 h 8173795"/>
                <a:gd name="connsiteX4807" fmla="*/ 4187214 w 8176660"/>
                <a:gd name="connsiteY4807" fmla="*/ 7568577 h 8173795"/>
                <a:gd name="connsiteX4808" fmla="*/ 4161935 w 8176660"/>
                <a:gd name="connsiteY4808" fmla="*/ 7426064 h 8173795"/>
                <a:gd name="connsiteX4809" fmla="*/ 4145083 w 8176660"/>
                <a:gd name="connsiteY4809" fmla="*/ 7333010 h 8173795"/>
                <a:gd name="connsiteX4810" fmla="*/ 4171460 w 8176660"/>
                <a:gd name="connsiteY4810" fmla="*/ 7441085 h 8173795"/>
                <a:gd name="connsiteX4811" fmla="*/ 4201135 w 8176660"/>
                <a:gd name="connsiteY4811" fmla="*/ 7561616 h 8173795"/>
                <a:gd name="connsiteX4812" fmla="*/ 4191244 w 8176660"/>
                <a:gd name="connsiteY4812" fmla="*/ 7570042 h 8173795"/>
                <a:gd name="connsiteX4813" fmla="*/ 4203700 w 8176660"/>
                <a:gd name="connsiteY4813" fmla="*/ 7559051 h 8173795"/>
                <a:gd name="connsiteX4814" fmla="*/ 4174758 w 8176660"/>
                <a:gd name="connsiteY4814" fmla="*/ 7440352 h 8173795"/>
                <a:gd name="connsiteX4815" fmla="*/ 4135191 w 8176660"/>
                <a:gd name="connsiteY4815" fmla="*/ 7279156 h 8173795"/>
                <a:gd name="connsiteX4816" fmla="*/ 4285031 w 8176660"/>
                <a:gd name="connsiteY4816" fmla="*/ 7317990 h 8173795"/>
                <a:gd name="connsiteX4817" fmla="*/ 4427543 w 8176660"/>
                <a:gd name="connsiteY4817" fmla="*/ 7354625 h 8173795"/>
                <a:gd name="connsiteX4818" fmla="*/ 4426810 w 8176660"/>
                <a:gd name="connsiteY4818" fmla="*/ 7357190 h 8173795"/>
                <a:gd name="connsiteX4819" fmla="*/ 4429008 w 8176660"/>
                <a:gd name="connsiteY4819" fmla="*/ 7361220 h 8173795"/>
                <a:gd name="connsiteX4820" fmla="*/ 4311042 w 8176660"/>
                <a:gd name="connsiteY4820" fmla="*/ 7464898 h 8173795"/>
                <a:gd name="connsiteX4821" fmla="*/ 4203700 w 8176660"/>
                <a:gd name="connsiteY4821" fmla="*/ 7559051 h 8173795"/>
                <a:gd name="connsiteX4822" fmla="*/ 3813531 w 8176660"/>
                <a:gd name="connsiteY4822" fmla="*/ 7810371 h 8173795"/>
                <a:gd name="connsiteX4823" fmla="*/ 3815363 w 8176660"/>
                <a:gd name="connsiteY4823" fmla="*/ 7802677 h 8173795"/>
                <a:gd name="connsiteX4824" fmla="*/ 3813531 w 8176660"/>
                <a:gd name="connsiteY4824" fmla="*/ 7799381 h 8173795"/>
                <a:gd name="connsiteX4825" fmla="*/ 3822690 w 8176660"/>
                <a:gd name="connsiteY4825" fmla="*/ 7791687 h 8173795"/>
                <a:gd name="connsiteX4826" fmla="*/ 3831849 w 8176660"/>
                <a:gd name="connsiteY4826" fmla="*/ 7868621 h 8173795"/>
                <a:gd name="connsiteX4827" fmla="*/ 3844305 w 8176660"/>
                <a:gd name="connsiteY4827" fmla="*/ 7970103 h 8173795"/>
                <a:gd name="connsiteX4828" fmla="*/ 3830017 w 8176660"/>
                <a:gd name="connsiteY4828" fmla="*/ 7905624 h 8173795"/>
                <a:gd name="connsiteX4829" fmla="*/ 3809135 w 8176660"/>
                <a:gd name="connsiteY4829" fmla="*/ 7812936 h 8173795"/>
                <a:gd name="connsiteX4830" fmla="*/ 3813531 w 8176660"/>
                <a:gd name="connsiteY4830" fmla="*/ 7810371 h 8173795"/>
                <a:gd name="connsiteX4831" fmla="*/ 3811699 w 8176660"/>
                <a:gd name="connsiteY4831" fmla="*/ 7796450 h 8173795"/>
                <a:gd name="connsiteX4832" fmla="*/ 3808768 w 8176660"/>
                <a:gd name="connsiteY4832" fmla="*/ 7795350 h 8173795"/>
                <a:gd name="connsiteX4833" fmla="*/ 3813165 w 8176660"/>
                <a:gd name="connsiteY4833" fmla="*/ 7767141 h 8173795"/>
                <a:gd name="connsiteX4834" fmla="*/ 3816828 w 8176660"/>
                <a:gd name="connsiteY4834" fmla="*/ 7742962 h 8173795"/>
                <a:gd name="connsiteX4835" fmla="*/ 3822324 w 8176660"/>
                <a:gd name="connsiteY4835" fmla="*/ 7787657 h 8173795"/>
                <a:gd name="connsiteX4836" fmla="*/ 3811699 w 8176660"/>
                <a:gd name="connsiteY4836" fmla="*/ 7796450 h 8173795"/>
                <a:gd name="connsiteX4837" fmla="*/ 3819393 w 8176660"/>
                <a:gd name="connsiteY4837" fmla="*/ 7737833 h 8173795"/>
                <a:gd name="connsiteX4838" fmla="*/ 3824156 w 8176660"/>
                <a:gd name="connsiteY4838" fmla="*/ 7734902 h 8173795"/>
                <a:gd name="connsiteX4839" fmla="*/ 3825987 w 8176660"/>
                <a:gd name="connsiteY4839" fmla="*/ 7727941 h 8173795"/>
                <a:gd name="connsiteX4840" fmla="*/ 3825254 w 8176660"/>
                <a:gd name="connsiteY4840" fmla="*/ 7726476 h 8173795"/>
                <a:gd name="connsiteX4841" fmla="*/ 3923072 w 8176660"/>
                <a:gd name="connsiteY4841" fmla="*/ 7672255 h 8173795"/>
                <a:gd name="connsiteX4842" fmla="*/ 4013195 w 8176660"/>
                <a:gd name="connsiteY4842" fmla="*/ 7621698 h 8173795"/>
                <a:gd name="connsiteX4843" fmla="*/ 3915011 w 8176660"/>
                <a:gd name="connsiteY4843" fmla="*/ 7706327 h 8173795"/>
                <a:gd name="connsiteX4844" fmla="*/ 3825254 w 8176660"/>
                <a:gd name="connsiteY4844" fmla="*/ 7783994 h 8173795"/>
                <a:gd name="connsiteX4845" fmla="*/ 3819393 w 8176660"/>
                <a:gd name="connsiteY4845" fmla="*/ 7737833 h 8173795"/>
                <a:gd name="connsiteX4846" fmla="*/ 4730519 w 8176660"/>
                <a:gd name="connsiteY4846" fmla="*/ 7086453 h 8173795"/>
                <a:gd name="connsiteX4847" fmla="*/ 4726855 w 8176660"/>
                <a:gd name="connsiteY4847" fmla="*/ 7084255 h 8173795"/>
                <a:gd name="connsiteX4848" fmla="*/ 4734915 w 8176660"/>
                <a:gd name="connsiteY4848" fmla="*/ 7011716 h 8173795"/>
                <a:gd name="connsiteX4849" fmla="*/ 4742975 w 8176660"/>
                <a:gd name="connsiteY4849" fmla="*/ 6936247 h 8173795"/>
                <a:gd name="connsiteX4850" fmla="*/ 4745173 w 8176660"/>
                <a:gd name="connsiteY4850" fmla="*/ 6935148 h 8173795"/>
                <a:gd name="connsiteX4851" fmla="*/ 4835297 w 8176660"/>
                <a:gd name="connsiteY4851" fmla="*/ 6987171 h 8173795"/>
                <a:gd name="connsiteX4852" fmla="*/ 4873764 w 8176660"/>
                <a:gd name="connsiteY4852" fmla="*/ 7009518 h 8173795"/>
                <a:gd name="connsiteX4853" fmla="*/ 4730519 w 8176660"/>
                <a:gd name="connsiteY4853" fmla="*/ 7086453 h 8173795"/>
                <a:gd name="connsiteX4854" fmla="*/ 4272574 w 8176660"/>
                <a:gd name="connsiteY4854" fmla="*/ 7212113 h 8173795"/>
                <a:gd name="connsiteX4855" fmla="*/ 4210661 w 8176660"/>
                <a:gd name="connsiteY4855" fmla="*/ 7239956 h 8173795"/>
                <a:gd name="connsiteX4856" fmla="*/ 4133359 w 8176660"/>
                <a:gd name="connsiteY4856" fmla="*/ 7275126 h 8173795"/>
                <a:gd name="connsiteX4857" fmla="*/ 4121270 w 8176660"/>
                <a:gd name="connsiteY4857" fmla="*/ 7261571 h 8173795"/>
                <a:gd name="connsiteX4858" fmla="*/ 4109913 w 8176660"/>
                <a:gd name="connsiteY4858" fmla="*/ 7249481 h 8173795"/>
                <a:gd name="connsiteX4859" fmla="*/ 4198571 w 8176660"/>
                <a:gd name="connsiteY4859" fmla="*/ 7229332 h 8173795"/>
                <a:gd name="connsiteX4860" fmla="*/ 4272574 w 8176660"/>
                <a:gd name="connsiteY4860" fmla="*/ 7212113 h 8173795"/>
                <a:gd name="connsiteX4861" fmla="*/ 4105150 w 8176660"/>
                <a:gd name="connsiteY4861" fmla="*/ 7250580 h 8173795"/>
                <a:gd name="connsiteX4862" fmla="*/ 4112111 w 8176660"/>
                <a:gd name="connsiteY4862" fmla="*/ 7279522 h 8173795"/>
                <a:gd name="connsiteX4863" fmla="*/ 4040305 w 8176660"/>
                <a:gd name="connsiteY4863" fmla="*/ 7296008 h 8173795"/>
                <a:gd name="connsiteX4864" fmla="*/ 3965935 w 8176660"/>
                <a:gd name="connsiteY4864" fmla="*/ 7313227 h 8173795"/>
                <a:gd name="connsiteX4865" fmla="*/ 4028215 w 8176660"/>
                <a:gd name="connsiteY4865" fmla="*/ 7285384 h 8173795"/>
                <a:gd name="connsiteX4866" fmla="*/ 4105150 w 8176660"/>
                <a:gd name="connsiteY4866" fmla="*/ 7250580 h 8173795"/>
                <a:gd name="connsiteX4867" fmla="*/ 4105150 w 8176660"/>
                <a:gd name="connsiteY4867" fmla="*/ 7250580 h 8173795"/>
                <a:gd name="connsiteX4868" fmla="*/ 4041404 w 8176660"/>
                <a:gd name="connsiteY4868" fmla="*/ 7299672 h 8173795"/>
                <a:gd name="connsiteX4869" fmla="*/ 4113210 w 8176660"/>
                <a:gd name="connsiteY4869" fmla="*/ 7283186 h 8173795"/>
                <a:gd name="connsiteX4870" fmla="*/ 4144717 w 8176660"/>
                <a:gd name="connsiteY4870" fmla="*/ 7412876 h 8173795"/>
                <a:gd name="connsiteX4871" fmla="*/ 4183550 w 8176660"/>
                <a:gd name="connsiteY4871" fmla="*/ 7570042 h 8173795"/>
                <a:gd name="connsiteX4872" fmla="*/ 4180619 w 8176660"/>
                <a:gd name="connsiteY4872" fmla="*/ 7571874 h 8173795"/>
                <a:gd name="connsiteX4873" fmla="*/ 4179520 w 8176660"/>
                <a:gd name="connsiteY4873" fmla="*/ 7576271 h 8173795"/>
                <a:gd name="connsiteX4874" fmla="*/ 4106616 w 8176660"/>
                <a:gd name="connsiteY4874" fmla="*/ 7592390 h 8173795"/>
                <a:gd name="connsiteX4875" fmla="*/ 4028582 w 8176660"/>
                <a:gd name="connsiteY4875" fmla="*/ 7610341 h 8173795"/>
                <a:gd name="connsiteX4876" fmla="*/ 3990114 w 8176660"/>
                <a:gd name="connsiteY4876" fmla="*/ 7465265 h 8173795"/>
                <a:gd name="connsiteX4877" fmla="*/ 3951281 w 8176660"/>
                <a:gd name="connsiteY4877" fmla="*/ 7320188 h 8173795"/>
                <a:gd name="connsiteX4878" fmla="*/ 4041404 w 8176660"/>
                <a:gd name="connsiteY4878" fmla="*/ 7299672 h 8173795"/>
                <a:gd name="connsiteX4879" fmla="*/ 4047266 w 8176660"/>
                <a:gd name="connsiteY4879" fmla="*/ 7609608 h 8173795"/>
                <a:gd name="connsiteX4880" fmla="*/ 4107348 w 8176660"/>
                <a:gd name="connsiteY4880" fmla="*/ 7596420 h 8173795"/>
                <a:gd name="connsiteX4881" fmla="*/ 4180253 w 8176660"/>
                <a:gd name="connsiteY4881" fmla="*/ 7579934 h 8173795"/>
                <a:gd name="connsiteX4882" fmla="*/ 4186847 w 8176660"/>
                <a:gd name="connsiteY4882" fmla="*/ 7584330 h 8173795"/>
                <a:gd name="connsiteX4883" fmla="*/ 4187946 w 8176660"/>
                <a:gd name="connsiteY4883" fmla="*/ 7584330 h 8173795"/>
                <a:gd name="connsiteX4884" fmla="*/ 4190144 w 8176660"/>
                <a:gd name="connsiteY4884" fmla="*/ 7582864 h 8173795"/>
                <a:gd name="connsiteX4885" fmla="*/ 4198571 w 8176660"/>
                <a:gd name="connsiteY4885" fmla="*/ 7592023 h 8173795"/>
                <a:gd name="connsiteX4886" fmla="*/ 4204799 w 8176660"/>
                <a:gd name="connsiteY4886" fmla="*/ 7598618 h 8173795"/>
                <a:gd name="connsiteX4887" fmla="*/ 4204799 w 8176660"/>
                <a:gd name="connsiteY4887" fmla="*/ 7598618 h 8173795"/>
                <a:gd name="connsiteX4888" fmla="*/ 4203700 w 8176660"/>
                <a:gd name="connsiteY4888" fmla="*/ 7603380 h 8173795"/>
                <a:gd name="connsiteX4889" fmla="*/ 4120537 w 8176660"/>
                <a:gd name="connsiteY4889" fmla="*/ 7606311 h 8173795"/>
                <a:gd name="connsiteX4890" fmla="*/ 4047266 w 8176660"/>
                <a:gd name="connsiteY4890" fmla="*/ 7609608 h 8173795"/>
                <a:gd name="connsiteX4891" fmla="*/ 4047266 w 8176660"/>
                <a:gd name="connsiteY4891" fmla="*/ 7609608 h 8173795"/>
                <a:gd name="connsiteX4892" fmla="*/ 4837128 w 8176660"/>
                <a:gd name="connsiteY4892" fmla="*/ 6983141 h 8173795"/>
                <a:gd name="connsiteX4893" fmla="*/ 4748470 w 8176660"/>
                <a:gd name="connsiteY4893" fmla="*/ 6932218 h 8173795"/>
                <a:gd name="connsiteX4894" fmla="*/ 4885487 w 8176660"/>
                <a:gd name="connsiteY4894" fmla="*/ 6931118 h 8173795"/>
                <a:gd name="connsiteX4895" fmla="*/ 5019573 w 8176660"/>
                <a:gd name="connsiteY4895" fmla="*/ 6929653 h 8173795"/>
                <a:gd name="connsiteX4896" fmla="*/ 5019939 w 8176660"/>
                <a:gd name="connsiteY4896" fmla="*/ 6930386 h 8173795"/>
                <a:gd name="connsiteX4897" fmla="*/ 4877794 w 8176660"/>
                <a:gd name="connsiteY4897" fmla="*/ 7006587 h 8173795"/>
                <a:gd name="connsiteX4898" fmla="*/ 4837128 w 8176660"/>
                <a:gd name="connsiteY4898" fmla="*/ 6983141 h 8173795"/>
                <a:gd name="connsiteX4899" fmla="*/ 4837128 w 8176660"/>
                <a:gd name="connsiteY4899" fmla="*/ 6983141 h 8173795"/>
                <a:gd name="connsiteX4900" fmla="*/ 6225249 w 8176660"/>
                <a:gd name="connsiteY4900" fmla="*/ 5854766 h 8173795"/>
                <a:gd name="connsiteX4901" fmla="*/ 6225249 w 8176660"/>
                <a:gd name="connsiteY4901" fmla="*/ 5854766 h 8173795"/>
                <a:gd name="connsiteX4902" fmla="*/ 6225249 w 8176660"/>
                <a:gd name="connsiteY4902" fmla="*/ 5854766 h 8173795"/>
                <a:gd name="connsiteX4903" fmla="*/ 6225249 w 8176660"/>
                <a:gd name="connsiteY4903" fmla="*/ 5853301 h 8173795"/>
                <a:gd name="connsiteX4904" fmla="*/ 6224150 w 8176660"/>
                <a:gd name="connsiteY4904" fmla="*/ 5853301 h 8173795"/>
                <a:gd name="connsiteX4905" fmla="*/ 6074677 w 8176660"/>
                <a:gd name="connsiteY4905" fmla="*/ 5752186 h 8173795"/>
                <a:gd name="connsiteX4906" fmla="*/ 5925570 w 8176660"/>
                <a:gd name="connsiteY4906" fmla="*/ 5652172 h 8173795"/>
                <a:gd name="connsiteX4907" fmla="*/ 5925570 w 8176660"/>
                <a:gd name="connsiteY4907" fmla="*/ 5650706 h 8173795"/>
                <a:gd name="connsiteX4908" fmla="*/ 5922273 w 8176660"/>
                <a:gd name="connsiteY4908" fmla="*/ 5651072 h 8173795"/>
                <a:gd name="connsiteX4909" fmla="*/ 5735065 w 8176660"/>
                <a:gd name="connsiteY4909" fmla="*/ 5621031 h 8173795"/>
                <a:gd name="connsiteX4910" fmla="*/ 5556650 w 8176660"/>
                <a:gd name="connsiteY4910" fmla="*/ 5592822 h 8173795"/>
                <a:gd name="connsiteX4911" fmla="*/ 5552987 w 8176660"/>
                <a:gd name="connsiteY4911" fmla="*/ 5584030 h 8173795"/>
                <a:gd name="connsiteX4912" fmla="*/ 5536867 w 8176660"/>
                <a:gd name="connsiteY4912" fmla="*/ 5585128 h 8173795"/>
                <a:gd name="connsiteX4913" fmla="*/ 5534303 w 8176660"/>
                <a:gd name="connsiteY4913" fmla="*/ 5592822 h 8173795"/>
                <a:gd name="connsiteX4914" fmla="*/ 5381899 w 8176660"/>
                <a:gd name="connsiteY4914" fmla="*/ 5620665 h 8173795"/>
                <a:gd name="connsiteX4915" fmla="*/ 5224366 w 8176660"/>
                <a:gd name="connsiteY4915" fmla="*/ 5649974 h 8173795"/>
                <a:gd name="connsiteX4916" fmla="*/ 5223267 w 8176660"/>
                <a:gd name="connsiteY4916" fmla="*/ 5647775 h 8173795"/>
                <a:gd name="connsiteX4917" fmla="*/ 5214108 w 8176660"/>
                <a:gd name="connsiteY4917" fmla="*/ 5648508 h 8173795"/>
                <a:gd name="connsiteX4918" fmla="*/ 5214841 w 8176660"/>
                <a:gd name="connsiteY4918" fmla="*/ 5657667 h 8173795"/>
                <a:gd name="connsiteX4919" fmla="*/ 5218504 w 8176660"/>
                <a:gd name="connsiteY4919" fmla="*/ 5659132 h 8173795"/>
                <a:gd name="connsiteX4920" fmla="*/ 5239753 w 8176660"/>
                <a:gd name="connsiteY4920" fmla="*/ 5744493 h 8173795"/>
                <a:gd name="connsiteX4921" fmla="*/ 5261001 w 8176660"/>
                <a:gd name="connsiteY4921" fmla="*/ 5828755 h 8173795"/>
                <a:gd name="connsiteX4922" fmla="*/ 5258437 w 8176660"/>
                <a:gd name="connsiteY4922" fmla="*/ 5829854 h 8173795"/>
                <a:gd name="connsiteX4923" fmla="*/ 5259170 w 8176660"/>
                <a:gd name="connsiteY4923" fmla="*/ 5840845 h 8173795"/>
                <a:gd name="connsiteX4924" fmla="*/ 5262101 w 8176660"/>
                <a:gd name="connsiteY4924" fmla="*/ 5841943 h 8173795"/>
                <a:gd name="connsiteX4925" fmla="*/ 5247813 w 8176660"/>
                <a:gd name="connsiteY4925" fmla="*/ 6033547 h 8173795"/>
                <a:gd name="connsiteX4926" fmla="*/ 5233525 w 8176660"/>
                <a:gd name="connsiteY4926" fmla="*/ 6231013 h 8173795"/>
                <a:gd name="connsiteX4927" fmla="*/ 5233159 w 8176660"/>
                <a:gd name="connsiteY4927" fmla="*/ 6231013 h 8173795"/>
                <a:gd name="connsiteX4928" fmla="*/ 5233525 w 8176660"/>
                <a:gd name="connsiteY4928" fmla="*/ 6234677 h 8173795"/>
                <a:gd name="connsiteX4929" fmla="*/ 5234990 w 8176660"/>
                <a:gd name="connsiteY4929" fmla="*/ 6234677 h 8173795"/>
                <a:gd name="connsiteX4930" fmla="*/ 5373839 w 8176660"/>
                <a:gd name="connsiteY4930" fmla="*/ 6342752 h 8173795"/>
                <a:gd name="connsiteX4931" fmla="*/ 5506460 w 8176660"/>
                <a:gd name="connsiteY4931" fmla="*/ 6445331 h 8173795"/>
                <a:gd name="connsiteX4932" fmla="*/ 5504628 w 8176660"/>
                <a:gd name="connsiteY4932" fmla="*/ 6450460 h 8173795"/>
                <a:gd name="connsiteX4933" fmla="*/ 5515252 w 8176660"/>
                <a:gd name="connsiteY4933" fmla="*/ 6459985 h 8173795"/>
                <a:gd name="connsiteX4934" fmla="*/ 5520015 w 8176660"/>
                <a:gd name="connsiteY4934" fmla="*/ 6458520 h 8173795"/>
                <a:gd name="connsiteX4935" fmla="*/ 5608673 w 8176660"/>
                <a:gd name="connsiteY4935" fmla="*/ 6559634 h 8173795"/>
                <a:gd name="connsiteX4936" fmla="*/ 5698064 w 8176660"/>
                <a:gd name="connsiteY4936" fmla="*/ 6660748 h 8173795"/>
                <a:gd name="connsiteX4937" fmla="*/ 5699162 w 8176660"/>
                <a:gd name="connsiteY4937" fmla="*/ 6674669 h 8173795"/>
                <a:gd name="connsiteX4938" fmla="*/ 5713084 w 8176660"/>
                <a:gd name="connsiteY4938" fmla="*/ 6673570 h 8173795"/>
                <a:gd name="connsiteX4939" fmla="*/ 5715648 w 8176660"/>
                <a:gd name="connsiteY4939" fmla="*/ 6666243 h 8173795"/>
                <a:gd name="connsiteX4940" fmla="*/ 5712351 w 8176660"/>
                <a:gd name="connsiteY4940" fmla="*/ 6660015 h 8173795"/>
                <a:gd name="connsiteX4941" fmla="*/ 5785256 w 8176660"/>
                <a:gd name="connsiteY4941" fmla="*/ 6550841 h 8173795"/>
                <a:gd name="connsiteX4942" fmla="*/ 5858527 w 8176660"/>
                <a:gd name="connsiteY4942" fmla="*/ 6440568 h 8173795"/>
                <a:gd name="connsiteX4943" fmla="*/ 5870617 w 8176660"/>
                <a:gd name="connsiteY4943" fmla="*/ 6437271 h 8173795"/>
                <a:gd name="connsiteX4944" fmla="*/ 5868419 w 8176660"/>
                <a:gd name="connsiteY4944" fmla="*/ 6425914 h 8173795"/>
                <a:gd name="connsiteX4945" fmla="*/ 5935462 w 8176660"/>
                <a:gd name="connsiteY4945" fmla="*/ 6329196 h 8173795"/>
                <a:gd name="connsiteX4946" fmla="*/ 6002505 w 8176660"/>
                <a:gd name="connsiteY4946" fmla="*/ 6231379 h 8173795"/>
                <a:gd name="connsiteX4947" fmla="*/ 6005436 w 8176660"/>
                <a:gd name="connsiteY4947" fmla="*/ 6232479 h 8173795"/>
                <a:gd name="connsiteX4948" fmla="*/ 6012030 w 8176660"/>
                <a:gd name="connsiteY4948" fmla="*/ 6229548 h 8173795"/>
                <a:gd name="connsiteX4949" fmla="*/ 6011664 w 8176660"/>
                <a:gd name="connsiteY4949" fmla="*/ 6218191 h 8173795"/>
                <a:gd name="connsiteX4950" fmla="*/ 6072845 w 8176660"/>
                <a:gd name="connsiteY4950" fmla="*/ 6134295 h 8173795"/>
                <a:gd name="connsiteX4951" fmla="*/ 6138056 w 8176660"/>
                <a:gd name="connsiteY4951" fmla="*/ 6043806 h 8173795"/>
                <a:gd name="connsiteX4952" fmla="*/ 6138789 w 8176660"/>
                <a:gd name="connsiteY4952" fmla="*/ 6043806 h 8173795"/>
                <a:gd name="connsiteX4953" fmla="*/ 6138789 w 8176660"/>
                <a:gd name="connsiteY4953" fmla="*/ 6043073 h 8173795"/>
                <a:gd name="connsiteX4954" fmla="*/ 6181653 w 8176660"/>
                <a:gd name="connsiteY4954" fmla="*/ 5950018 h 8173795"/>
                <a:gd name="connsiteX4955" fmla="*/ 6223784 w 8176660"/>
                <a:gd name="connsiteY4955" fmla="*/ 5857331 h 8173795"/>
                <a:gd name="connsiteX4956" fmla="*/ 6224516 w 8176660"/>
                <a:gd name="connsiteY4956" fmla="*/ 5857331 h 8173795"/>
                <a:gd name="connsiteX4957" fmla="*/ 6225249 w 8176660"/>
                <a:gd name="connsiteY4957" fmla="*/ 5854766 h 8173795"/>
                <a:gd name="connsiteX4958" fmla="*/ 6225249 w 8176660"/>
                <a:gd name="connsiteY4958" fmla="*/ 5854766 h 8173795"/>
                <a:gd name="connsiteX4959" fmla="*/ 5710153 w 8176660"/>
                <a:gd name="connsiteY4959" fmla="*/ 6657451 h 8173795"/>
                <a:gd name="connsiteX4960" fmla="*/ 5702093 w 8176660"/>
                <a:gd name="connsiteY4960" fmla="*/ 6658183 h 8173795"/>
                <a:gd name="connsiteX4961" fmla="*/ 5612703 w 8176660"/>
                <a:gd name="connsiteY4961" fmla="*/ 6556336 h 8173795"/>
                <a:gd name="connsiteX4962" fmla="*/ 5523678 w 8176660"/>
                <a:gd name="connsiteY4962" fmla="*/ 6455589 h 8173795"/>
                <a:gd name="connsiteX4963" fmla="*/ 5525144 w 8176660"/>
                <a:gd name="connsiteY4963" fmla="*/ 6450460 h 8173795"/>
                <a:gd name="connsiteX4964" fmla="*/ 5689271 w 8176660"/>
                <a:gd name="connsiteY4964" fmla="*/ 6442034 h 8173795"/>
                <a:gd name="connsiteX4965" fmla="*/ 5854131 w 8176660"/>
                <a:gd name="connsiteY4965" fmla="*/ 6433241 h 8173795"/>
                <a:gd name="connsiteX4966" fmla="*/ 5856329 w 8176660"/>
                <a:gd name="connsiteY4966" fmla="*/ 6437638 h 8173795"/>
                <a:gd name="connsiteX4967" fmla="*/ 5783058 w 8176660"/>
                <a:gd name="connsiteY4967" fmla="*/ 6547544 h 8173795"/>
                <a:gd name="connsiteX4968" fmla="*/ 5710153 w 8176660"/>
                <a:gd name="connsiteY4968" fmla="*/ 6657451 h 8173795"/>
                <a:gd name="connsiteX4969" fmla="*/ 5237555 w 8176660"/>
                <a:gd name="connsiteY4969" fmla="*/ 6231379 h 8173795"/>
                <a:gd name="connsiteX4970" fmla="*/ 5252209 w 8176660"/>
                <a:gd name="connsiteY4970" fmla="*/ 6033547 h 8173795"/>
                <a:gd name="connsiteX4971" fmla="*/ 5263933 w 8176660"/>
                <a:gd name="connsiteY4971" fmla="*/ 5870519 h 8173795"/>
                <a:gd name="connsiteX4972" fmla="*/ 5267596 w 8176660"/>
                <a:gd name="connsiteY4972" fmla="*/ 6026220 h 8173795"/>
                <a:gd name="connsiteX4973" fmla="*/ 5272358 w 8176660"/>
                <a:gd name="connsiteY4973" fmla="*/ 6211230 h 8173795"/>
                <a:gd name="connsiteX4974" fmla="*/ 5268695 w 8176660"/>
                <a:gd name="connsiteY4974" fmla="*/ 6213062 h 8173795"/>
                <a:gd name="connsiteX4975" fmla="*/ 5269428 w 8176660"/>
                <a:gd name="connsiteY4975" fmla="*/ 6223320 h 8173795"/>
                <a:gd name="connsiteX4976" fmla="*/ 5269428 w 8176660"/>
                <a:gd name="connsiteY4976" fmla="*/ 6223320 h 8173795"/>
                <a:gd name="connsiteX4977" fmla="*/ 5274190 w 8176660"/>
                <a:gd name="connsiteY4977" fmla="*/ 6225152 h 8173795"/>
                <a:gd name="connsiteX4978" fmla="*/ 5277487 w 8176660"/>
                <a:gd name="connsiteY4978" fmla="*/ 6223686 h 8173795"/>
                <a:gd name="connsiteX4979" fmla="*/ 5392889 w 8176660"/>
                <a:gd name="connsiteY4979" fmla="*/ 6335058 h 8173795"/>
                <a:gd name="connsiteX4980" fmla="*/ 5489241 w 8176660"/>
                <a:gd name="connsiteY4980" fmla="*/ 6427380 h 8173795"/>
                <a:gd name="connsiteX4981" fmla="*/ 5376037 w 8176660"/>
                <a:gd name="connsiteY4981" fmla="*/ 6339088 h 8173795"/>
                <a:gd name="connsiteX4982" fmla="*/ 5237555 w 8176660"/>
                <a:gd name="connsiteY4982" fmla="*/ 6231379 h 8173795"/>
                <a:gd name="connsiteX4983" fmla="*/ 5237555 w 8176660"/>
                <a:gd name="connsiteY4983" fmla="*/ 6231379 h 8173795"/>
                <a:gd name="connsiteX4984" fmla="*/ 6096292 w 8176660"/>
                <a:gd name="connsiteY4984" fmla="*/ 6035013 h 8173795"/>
                <a:gd name="connsiteX4985" fmla="*/ 6095559 w 8176660"/>
                <a:gd name="connsiteY4985" fmla="*/ 6033914 h 8173795"/>
                <a:gd name="connsiteX4986" fmla="*/ 6105451 w 8176660"/>
                <a:gd name="connsiteY4986" fmla="*/ 6020725 h 8173795"/>
                <a:gd name="connsiteX4987" fmla="*/ 6131096 w 8176660"/>
                <a:gd name="connsiteY4987" fmla="*/ 6038677 h 8173795"/>
                <a:gd name="connsiteX4988" fmla="*/ 6114976 w 8176660"/>
                <a:gd name="connsiteY4988" fmla="*/ 6036845 h 8173795"/>
                <a:gd name="connsiteX4989" fmla="*/ 6096292 w 8176660"/>
                <a:gd name="connsiteY4989" fmla="*/ 6035013 h 8173795"/>
                <a:gd name="connsiteX4990" fmla="*/ 5999574 w 8176660"/>
                <a:gd name="connsiteY4990" fmla="*/ 6217091 h 8173795"/>
                <a:gd name="connsiteX4991" fmla="*/ 5998475 w 8176660"/>
                <a:gd name="connsiteY4991" fmla="*/ 6220389 h 8173795"/>
                <a:gd name="connsiteX4992" fmla="*/ 5881608 w 8176660"/>
                <a:gd name="connsiteY4992" fmla="*/ 6211962 h 8173795"/>
                <a:gd name="connsiteX4993" fmla="*/ 5769503 w 8176660"/>
                <a:gd name="connsiteY4993" fmla="*/ 6204269 h 8173795"/>
                <a:gd name="connsiteX4994" fmla="*/ 5768770 w 8176660"/>
                <a:gd name="connsiteY4994" fmla="*/ 6200972 h 8173795"/>
                <a:gd name="connsiteX4995" fmla="*/ 5925204 w 8176660"/>
                <a:gd name="connsiteY4995" fmla="*/ 6122572 h 8173795"/>
                <a:gd name="connsiteX4996" fmla="*/ 6088598 w 8176660"/>
                <a:gd name="connsiteY4996" fmla="*/ 6040142 h 8173795"/>
                <a:gd name="connsiteX4997" fmla="*/ 6047566 w 8176660"/>
                <a:gd name="connsiteY4997" fmla="*/ 6128800 h 8173795"/>
                <a:gd name="connsiteX4998" fmla="*/ 6008367 w 8176660"/>
                <a:gd name="connsiteY4998" fmla="*/ 6214893 h 8173795"/>
                <a:gd name="connsiteX4999" fmla="*/ 5999574 w 8176660"/>
                <a:gd name="connsiteY4999" fmla="*/ 6217091 h 8173795"/>
                <a:gd name="connsiteX5000" fmla="*/ 5999574 w 8176660"/>
                <a:gd name="connsiteY5000" fmla="*/ 6217091 h 8173795"/>
                <a:gd name="connsiteX5001" fmla="*/ 5855230 w 8176660"/>
                <a:gd name="connsiteY5001" fmla="*/ 6424815 h 8173795"/>
                <a:gd name="connsiteX5002" fmla="*/ 5853765 w 8176660"/>
                <a:gd name="connsiteY5002" fmla="*/ 6429578 h 8173795"/>
                <a:gd name="connsiteX5003" fmla="*/ 5688905 w 8176660"/>
                <a:gd name="connsiteY5003" fmla="*/ 6438004 h 8173795"/>
                <a:gd name="connsiteX5004" fmla="*/ 5524777 w 8176660"/>
                <a:gd name="connsiteY5004" fmla="*/ 6446797 h 8173795"/>
                <a:gd name="connsiteX5005" fmla="*/ 5523312 w 8176660"/>
                <a:gd name="connsiteY5005" fmla="*/ 6443499 h 8173795"/>
                <a:gd name="connsiteX5006" fmla="*/ 5637615 w 8176660"/>
                <a:gd name="connsiteY5006" fmla="*/ 6328097 h 8173795"/>
                <a:gd name="connsiteX5007" fmla="*/ 5748987 w 8176660"/>
                <a:gd name="connsiteY5007" fmla="*/ 6214893 h 8173795"/>
                <a:gd name="connsiteX5008" fmla="*/ 5756681 w 8176660"/>
                <a:gd name="connsiteY5008" fmla="*/ 6217824 h 8173795"/>
                <a:gd name="connsiteX5009" fmla="*/ 5760344 w 8176660"/>
                <a:gd name="connsiteY5009" fmla="*/ 6217091 h 8173795"/>
                <a:gd name="connsiteX5010" fmla="*/ 5807604 w 8176660"/>
                <a:gd name="connsiteY5010" fmla="*/ 6318572 h 8173795"/>
                <a:gd name="connsiteX5011" fmla="*/ 5857062 w 8176660"/>
                <a:gd name="connsiteY5011" fmla="*/ 6423716 h 8173795"/>
                <a:gd name="connsiteX5012" fmla="*/ 5855230 w 8176660"/>
                <a:gd name="connsiteY5012" fmla="*/ 6424815 h 8173795"/>
                <a:gd name="connsiteX5013" fmla="*/ 5855230 w 8176660"/>
                <a:gd name="connsiteY5013" fmla="*/ 6424815 h 8173795"/>
                <a:gd name="connsiteX5014" fmla="*/ 5279319 w 8176660"/>
                <a:gd name="connsiteY5014" fmla="*/ 6212329 h 8173795"/>
                <a:gd name="connsiteX5015" fmla="*/ 5276022 w 8176660"/>
                <a:gd name="connsiteY5015" fmla="*/ 6211230 h 8173795"/>
                <a:gd name="connsiteX5016" fmla="*/ 5271992 w 8176660"/>
                <a:gd name="connsiteY5016" fmla="*/ 6025854 h 8173795"/>
                <a:gd name="connsiteX5017" fmla="*/ 5267596 w 8176660"/>
                <a:gd name="connsiteY5017" fmla="*/ 5852934 h 8173795"/>
                <a:gd name="connsiteX5018" fmla="*/ 5302400 w 8176660"/>
                <a:gd name="connsiteY5018" fmla="*/ 6013764 h 8173795"/>
                <a:gd name="connsiteX5019" fmla="*/ 5341233 w 8176660"/>
                <a:gd name="connsiteY5019" fmla="*/ 6192180 h 8173795"/>
                <a:gd name="connsiteX5020" fmla="*/ 5341233 w 8176660"/>
                <a:gd name="connsiteY5020" fmla="*/ 6194378 h 8173795"/>
                <a:gd name="connsiteX5021" fmla="*/ 5341966 w 8176660"/>
                <a:gd name="connsiteY5021" fmla="*/ 6194378 h 8173795"/>
                <a:gd name="connsiteX5022" fmla="*/ 5427327 w 8176660"/>
                <a:gd name="connsiteY5022" fmla="*/ 6321869 h 8173795"/>
                <a:gd name="connsiteX5023" fmla="*/ 5504262 w 8176660"/>
                <a:gd name="connsiteY5023" fmla="*/ 6436172 h 8173795"/>
                <a:gd name="connsiteX5024" fmla="*/ 5396553 w 8176660"/>
                <a:gd name="connsiteY5024" fmla="*/ 6331761 h 8173795"/>
                <a:gd name="connsiteX5025" fmla="*/ 5280785 w 8176660"/>
                <a:gd name="connsiteY5025" fmla="*/ 6221121 h 8173795"/>
                <a:gd name="connsiteX5026" fmla="*/ 5281884 w 8176660"/>
                <a:gd name="connsiteY5026" fmla="*/ 6217091 h 8173795"/>
                <a:gd name="connsiteX5027" fmla="*/ 5279319 w 8176660"/>
                <a:gd name="connsiteY5027" fmla="*/ 6212329 h 8173795"/>
                <a:gd name="connsiteX5028" fmla="*/ 5279319 w 8176660"/>
                <a:gd name="connsiteY5028" fmla="*/ 6212329 h 8173795"/>
                <a:gd name="connsiteX5029" fmla="*/ 5406811 w 8176660"/>
                <a:gd name="connsiteY5029" fmla="*/ 5714818 h 8173795"/>
                <a:gd name="connsiteX5030" fmla="*/ 5450774 w 8176660"/>
                <a:gd name="connsiteY5030" fmla="*/ 5676717 h 8173795"/>
                <a:gd name="connsiteX5031" fmla="*/ 5489974 w 8176660"/>
                <a:gd name="connsiteY5031" fmla="*/ 5680381 h 8173795"/>
                <a:gd name="connsiteX5032" fmla="*/ 5448942 w 8176660"/>
                <a:gd name="connsiteY5032" fmla="*/ 5748523 h 8173795"/>
                <a:gd name="connsiteX5033" fmla="*/ 5439783 w 8176660"/>
                <a:gd name="connsiteY5033" fmla="*/ 5750355 h 8173795"/>
                <a:gd name="connsiteX5034" fmla="*/ 5439416 w 8176660"/>
                <a:gd name="connsiteY5034" fmla="*/ 5751088 h 8173795"/>
                <a:gd name="connsiteX5035" fmla="*/ 5390691 w 8176660"/>
                <a:gd name="connsiteY5035" fmla="*/ 5728740 h 8173795"/>
                <a:gd name="connsiteX5036" fmla="*/ 5406811 w 8176660"/>
                <a:gd name="connsiteY5036" fmla="*/ 5714818 h 8173795"/>
                <a:gd name="connsiteX5037" fmla="*/ 5521114 w 8176660"/>
                <a:gd name="connsiteY5037" fmla="*/ 6441301 h 8173795"/>
                <a:gd name="connsiteX5038" fmla="*/ 5511955 w 8176660"/>
                <a:gd name="connsiteY5038" fmla="*/ 6440568 h 8173795"/>
                <a:gd name="connsiteX5039" fmla="*/ 5430990 w 8176660"/>
                <a:gd name="connsiteY5039" fmla="*/ 6319671 h 8173795"/>
                <a:gd name="connsiteX5040" fmla="*/ 5346362 w 8176660"/>
                <a:gd name="connsiteY5040" fmla="*/ 6194378 h 8173795"/>
                <a:gd name="connsiteX5041" fmla="*/ 5550056 w 8176660"/>
                <a:gd name="connsiteY5041" fmla="*/ 6200605 h 8173795"/>
                <a:gd name="connsiteX5042" fmla="*/ 5743858 w 8176660"/>
                <a:gd name="connsiteY5042" fmla="*/ 6206101 h 8173795"/>
                <a:gd name="connsiteX5043" fmla="*/ 5746789 w 8176660"/>
                <a:gd name="connsiteY5043" fmla="*/ 6212695 h 8173795"/>
                <a:gd name="connsiteX5044" fmla="*/ 5635050 w 8176660"/>
                <a:gd name="connsiteY5044" fmla="*/ 6325533 h 8173795"/>
                <a:gd name="connsiteX5045" fmla="*/ 5521114 w 8176660"/>
                <a:gd name="connsiteY5045" fmla="*/ 6441301 h 8173795"/>
                <a:gd name="connsiteX5046" fmla="*/ 5751918 w 8176660"/>
                <a:gd name="connsiteY5046" fmla="*/ 5799446 h 8173795"/>
                <a:gd name="connsiteX5047" fmla="*/ 5627723 w 8176660"/>
                <a:gd name="connsiteY5047" fmla="*/ 5781129 h 8173795"/>
                <a:gd name="connsiteX5048" fmla="*/ 5462863 w 8176660"/>
                <a:gd name="connsiteY5048" fmla="*/ 5757315 h 8173795"/>
                <a:gd name="connsiteX5049" fmla="*/ 5612703 w 8176660"/>
                <a:gd name="connsiteY5049" fmla="*/ 5696867 h 8173795"/>
                <a:gd name="connsiteX5050" fmla="*/ 5614168 w 8176660"/>
                <a:gd name="connsiteY5050" fmla="*/ 5699798 h 8173795"/>
                <a:gd name="connsiteX5051" fmla="*/ 5627723 w 8176660"/>
                <a:gd name="connsiteY5051" fmla="*/ 5699432 h 8173795"/>
                <a:gd name="connsiteX5052" fmla="*/ 5690737 w 8176660"/>
                <a:gd name="connsiteY5052" fmla="*/ 5749988 h 8173795"/>
                <a:gd name="connsiteX5053" fmla="*/ 5752284 w 8176660"/>
                <a:gd name="connsiteY5053" fmla="*/ 5799080 h 8173795"/>
                <a:gd name="connsiteX5054" fmla="*/ 5751918 w 8176660"/>
                <a:gd name="connsiteY5054" fmla="*/ 5799446 h 8173795"/>
                <a:gd name="connsiteX5055" fmla="*/ 5751918 w 8176660"/>
                <a:gd name="connsiteY5055" fmla="*/ 5799446 h 8173795"/>
                <a:gd name="connsiteX5056" fmla="*/ 5455170 w 8176660"/>
                <a:gd name="connsiteY5056" fmla="*/ 5755850 h 8173795"/>
                <a:gd name="connsiteX5057" fmla="*/ 5454804 w 8176660"/>
                <a:gd name="connsiteY5057" fmla="*/ 5755850 h 8173795"/>
                <a:gd name="connsiteX5058" fmla="*/ 5454804 w 8176660"/>
                <a:gd name="connsiteY5058" fmla="*/ 5755484 h 8173795"/>
                <a:gd name="connsiteX5059" fmla="*/ 5454437 w 8176660"/>
                <a:gd name="connsiteY5059" fmla="*/ 5754751 h 8173795"/>
                <a:gd name="connsiteX5060" fmla="*/ 5485578 w 8176660"/>
                <a:gd name="connsiteY5060" fmla="*/ 5743394 h 8173795"/>
                <a:gd name="connsiteX5061" fmla="*/ 5455170 w 8176660"/>
                <a:gd name="connsiteY5061" fmla="*/ 5755850 h 8173795"/>
                <a:gd name="connsiteX5062" fmla="*/ 5764008 w 8176660"/>
                <a:gd name="connsiteY5062" fmla="*/ 5816299 h 8173795"/>
                <a:gd name="connsiteX5063" fmla="*/ 5771335 w 8176660"/>
                <a:gd name="connsiteY5063" fmla="*/ 5812635 h 8173795"/>
                <a:gd name="connsiteX5064" fmla="*/ 5803574 w 8176660"/>
                <a:gd name="connsiteY5064" fmla="*/ 5835349 h 8173795"/>
                <a:gd name="connsiteX5065" fmla="*/ 5780494 w 8176660"/>
                <a:gd name="connsiteY5065" fmla="*/ 6006803 h 8173795"/>
                <a:gd name="connsiteX5066" fmla="*/ 5758512 w 8176660"/>
                <a:gd name="connsiteY5066" fmla="*/ 6174594 h 8173795"/>
                <a:gd name="connsiteX5067" fmla="*/ 5761443 w 8176660"/>
                <a:gd name="connsiteY5067" fmla="*/ 6004605 h 8173795"/>
                <a:gd name="connsiteX5068" fmla="*/ 5764008 w 8176660"/>
                <a:gd name="connsiteY5068" fmla="*/ 5816299 h 8173795"/>
                <a:gd name="connsiteX5069" fmla="*/ 5772434 w 8176660"/>
                <a:gd name="connsiteY5069" fmla="*/ 5809704 h 8173795"/>
                <a:gd name="connsiteX5070" fmla="*/ 5773167 w 8176660"/>
                <a:gd name="connsiteY5070" fmla="*/ 5807873 h 8173795"/>
                <a:gd name="connsiteX5071" fmla="*/ 5785256 w 8176660"/>
                <a:gd name="connsiteY5071" fmla="*/ 5809338 h 8173795"/>
                <a:gd name="connsiteX5072" fmla="*/ 5799910 w 8176660"/>
                <a:gd name="connsiteY5072" fmla="*/ 5810803 h 8173795"/>
                <a:gd name="connsiteX5073" fmla="*/ 5805772 w 8176660"/>
                <a:gd name="connsiteY5073" fmla="*/ 5817764 h 8173795"/>
                <a:gd name="connsiteX5074" fmla="*/ 5803940 w 8176660"/>
                <a:gd name="connsiteY5074" fmla="*/ 5831686 h 8173795"/>
                <a:gd name="connsiteX5075" fmla="*/ 5772434 w 8176660"/>
                <a:gd name="connsiteY5075" fmla="*/ 5809704 h 8173795"/>
                <a:gd name="connsiteX5076" fmla="*/ 5800276 w 8176660"/>
                <a:gd name="connsiteY5076" fmla="*/ 5806773 h 8173795"/>
                <a:gd name="connsiteX5077" fmla="*/ 5773899 w 8176660"/>
                <a:gd name="connsiteY5077" fmla="*/ 5802744 h 8173795"/>
                <a:gd name="connsiteX5078" fmla="*/ 5771701 w 8176660"/>
                <a:gd name="connsiteY5078" fmla="*/ 5798347 h 8173795"/>
                <a:gd name="connsiteX5079" fmla="*/ 5777563 w 8176660"/>
                <a:gd name="connsiteY5079" fmla="*/ 5792852 h 8173795"/>
                <a:gd name="connsiteX5080" fmla="*/ 5800276 w 8176660"/>
                <a:gd name="connsiteY5080" fmla="*/ 5806773 h 8173795"/>
                <a:gd name="connsiteX5081" fmla="*/ 5769869 w 8176660"/>
                <a:gd name="connsiteY5081" fmla="*/ 5795416 h 8173795"/>
                <a:gd name="connsiteX5082" fmla="*/ 5755581 w 8176660"/>
                <a:gd name="connsiteY5082" fmla="*/ 5795783 h 8173795"/>
                <a:gd name="connsiteX5083" fmla="*/ 5708321 w 8176660"/>
                <a:gd name="connsiteY5083" fmla="*/ 5748890 h 8173795"/>
                <a:gd name="connsiteX5084" fmla="*/ 5713450 w 8176660"/>
                <a:gd name="connsiteY5084" fmla="*/ 5752186 h 8173795"/>
                <a:gd name="connsiteX5085" fmla="*/ 5774632 w 8176660"/>
                <a:gd name="connsiteY5085" fmla="*/ 5790654 h 8173795"/>
                <a:gd name="connsiteX5086" fmla="*/ 5769869 w 8176660"/>
                <a:gd name="connsiteY5086" fmla="*/ 5795416 h 8173795"/>
                <a:gd name="connsiteX5087" fmla="*/ 5733234 w 8176660"/>
                <a:gd name="connsiteY5087" fmla="*/ 5778564 h 8173795"/>
                <a:gd name="connsiteX5088" fmla="*/ 5692935 w 8176660"/>
                <a:gd name="connsiteY5088" fmla="*/ 5746325 h 8173795"/>
                <a:gd name="connsiteX5089" fmla="*/ 5647140 w 8176660"/>
                <a:gd name="connsiteY5089" fmla="*/ 5710055 h 8173795"/>
                <a:gd name="connsiteX5090" fmla="*/ 5691835 w 8176660"/>
                <a:gd name="connsiteY5090" fmla="*/ 5738265 h 8173795"/>
                <a:gd name="connsiteX5091" fmla="*/ 5733234 w 8176660"/>
                <a:gd name="connsiteY5091" fmla="*/ 5778564 h 8173795"/>
                <a:gd name="connsiteX5092" fmla="*/ 5733234 w 8176660"/>
                <a:gd name="connsiteY5092" fmla="*/ 5778564 h 8173795"/>
                <a:gd name="connsiteX5093" fmla="*/ 5629555 w 8176660"/>
                <a:gd name="connsiteY5093" fmla="*/ 5695035 h 8173795"/>
                <a:gd name="connsiteX5094" fmla="*/ 5630654 w 8176660"/>
                <a:gd name="connsiteY5094" fmla="*/ 5692104 h 8173795"/>
                <a:gd name="connsiteX5095" fmla="*/ 5642744 w 8176660"/>
                <a:gd name="connsiteY5095" fmla="*/ 5690639 h 8173795"/>
                <a:gd name="connsiteX5096" fmla="*/ 5652269 w 8176660"/>
                <a:gd name="connsiteY5096" fmla="*/ 5700164 h 8173795"/>
                <a:gd name="connsiteX5097" fmla="*/ 5678647 w 8176660"/>
                <a:gd name="connsiteY5097" fmla="*/ 5725809 h 8173795"/>
                <a:gd name="connsiteX5098" fmla="*/ 5629555 w 8176660"/>
                <a:gd name="connsiteY5098" fmla="*/ 5695035 h 8173795"/>
                <a:gd name="connsiteX5099" fmla="*/ 5545293 w 8176660"/>
                <a:gd name="connsiteY5099" fmla="*/ 5603446 h 8173795"/>
                <a:gd name="connsiteX5100" fmla="*/ 5550422 w 8176660"/>
                <a:gd name="connsiteY5100" fmla="*/ 5601981 h 8173795"/>
                <a:gd name="connsiteX5101" fmla="*/ 5581196 w 8176660"/>
                <a:gd name="connsiteY5101" fmla="*/ 5643013 h 8173795"/>
                <a:gd name="connsiteX5102" fmla="*/ 5613069 w 8176660"/>
                <a:gd name="connsiteY5102" fmla="*/ 5684411 h 8173795"/>
                <a:gd name="connsiteX5103" fmla="*/ 5612703 w 8176660"/>
                <a:gd name="connsiteY5103" fmla="*/ 5684411 h 8173795"/>
                <a:gd name="connsiteX5104" fmla="*/ 5611603 w 8176660"/>
                <a:gd name="connsiteY5104" fmla="*/ 5688441 h 8173795"/>
                <a:gd name="connsiteX5105" fmla="*/ 5495835 w 8176660"/>
                <a:gd name="connsiteY5105" fmla="*/ 5677083 h 8173795"/>
                <a:gd name="connsiteX5106" fmla="*/ 5496934 w 8176660"/>
                <a:gd name="connsiteY5106" fmla="*/ 5674885 h 8173795"/>
                <a:gd name="connsiteX5107" fmla="*/ 5541263 w 8176660"/>
                <a:gd name="connsiteY5107" fmla="*/ 5601614 h 8173795"/>
                <a:gd name="connsiteX5108" fmla="*/ 5545293 w 8176660"/>
                <a:gd name="connsiteY5108" fmla="*/ 5603446 h 8173795"/>
                <a:gd name="connsiteX5109" fmla="*/ 5545293 w 8176660"/>
                <a:gd name="connsiteY5109" fmla="*/ 5603446 h 8173795"/>
                <a:gd name="connsiteX5110" fmla="*/ 5610871 w 8176660"/>
                <a:gd name="connsiteY5110" fmla="*/ 5692104 h 8173795"/>
                <a:gd name="connsiteX5111" fmla="*/ 5611237 w 8176660"/>
                <a:gd name="connsiteY5111" fmla="*/ 5693203 h 8173795"/>
                <a:gd name="connsiteX5112" fmla="*/ 5532837 w 8176660"/>
                <a:gd name="connsiteY5112" fmla="*/ 5722145 h 8173795"/>
                <a:gd name="connsiteX5113" fmla="*/ 5452972 w 8176660"/>
                <a:gd name="connsiteY5113" fmla="*/ 5752186 h 8173795"/>
                <a:gd name="connsiteX5114" fmla="*/ 5451873 w 8176660"/>
                <a:gd name="connsiteY5114" fmla="*/ 5750355 h 8173795"/>
                <a:gd name="connsiteX5115" fmla="*/ 5494003 w 8176660"/>
                <a:gd name="connsiteY5115" fmla="*/ 5681480 h 8173795"/>
                <a:gd name="connsiteX5116" fmla="*/ 5610871 w 8176660"/>
                <a:gd name="connsiteY5116" fmla="*/ 5692104 h 8173795"/>
                <a:gd name="connsiteX5117" fmla="*/ 5439783 w 8176660"/>
                <a:gd name="connsiteY5117" fmla="*/ 5762078 h 8173795"/>
                <a:gd name="connsiteX5118" fmla="*/ 5400949 w 8176660"/>
                <a:gd name="connsiteY5118" fmla="*/ 5777831 h 8173795"/>
                <a:gd name="connsiteX5119" fmla="*/ 5439050 w 8176660"/>
                <a:gd name="connsiteY5119" fmla="*/ 5761345 h 8173795"/>
                <a:gd name="connsiteX5120" fmla="*/ 5439783 w 8176660"/>
                <a:gd name="connsiteY5120" fmla="*/ 5762078 h 8173795"/>
                <a:gd name="connsiteX5121" fmla="*/ 5439783 w 8176660"/>
                <a:gd name="connsiteY5121" fmla="*/ 5762078 h 8173795"/>
                <a:gd name="connsiteX5122" fmla="*/ 5271260 w 8176660"/>
                <a:gd name="connsiteY5122" fmla="*/ 5839379 h 8173795"/>
                <a:gd name="connsiteX5123" fmla="*/ 5272725 w 8176660"/>
                <a:gd name="connsiteY5123" fmla="*/ 5833151 h 8173795"/>
                <a:gd name="connsiteX5124" fmla="*/ 5443813 w 8176660"/>
                <a:gd name="connsiteY5124" fmla="*/ 5764643 h 8173795"/>
                <a:gd name="connsiteX5125" fmla="*/ 5444545 w 8176660"/>
                <a:gd name="connsiteY5125" fmla="*/ 5764276 h 8173795"/>
                <a:gd name="connsiteX5126" fmla="*/ 5446011 w 8176660"/>
                <a:gd name="connsiteY5126" fmla="*/ 5765009 h 8173795"/>
                <a:gd name="connsiteX5127" fmla="*/ 5452606 w 8176660"/>
                <a:gd name="connsiteY5127" fmla="*/ 5762078 h 8173795"/>
                <a:gd name="connsiteX5128" fmla="*/ 5452972 w 8176660"/>
                <a:gd name="connsiteY5128" fmla="*/ 5760979 h 8173795"/>
                <a:gd name="connsiteX5129" fmla="*/ 5456269 w 8176660"/>
                <a:gd name="connsiteY5129" fmla="*/ 5759513 h 8173795"/>
                <a:gd name="connsiteX5130" fmla="*/ 5603910 w 8176660"/>
                <a:gd name="connsiteY5130" fmla="*/ 5782228 h 8173795"/>
                <a:gd name="connsiteX5131" fmla="*/ 5750452 w 8176660"/>
                <a:gd name="connsiteY5131" fmla="*/ 5804575 h 8173795"/>
                <a:gd name="connsiteX5132" fmla="*/ 5750452 w 8176660"/>
                <a:gd name="connsiteY5132" fmla="*/ 5805675 h 8173795"/>
                <a:gd name="connsiteX5133" fmla="*/ 5760710 w 8176660"/>
                <a:gd name="connsiteY5133" fmla="*/ 5815932 h 8173795"/>
                <a:gd name="connsiteX5134" fmla="*/ 5757413 w 8176660"/>
                <a:gd name="connsiteY5134" fmla="*/ 6004605 h 8173795"/>
                <a:gd name="connsiteX5135" fmla="*/ 5754849 w 8176660"/>
                <a:gd name="connsiteY5135" fmla="*/ 6192180 h 8173795"/>
                <a:gd name="connsiteX5136" fmla="*/ 5746422 w 8176660"/>
                <a:gd name="connsiteY5136" fmla="*/ 6196576 h 8173795"/>
                <a:gd name="connsiteX5137" fmla="*/ 5743858 w 8176660"/>
                <a:gd name="connsiteY5137" fmla="*/ 6202804 h 8173795"/>
                <a:gd name="connsiteX5138" fmla="*/ 5549690 w 8176660"/>
                <a:gd name="connsiteY5138" fmla="*/ 6196576 h 8173795"/>
                <a:gd name="connsiteX5139" fmla="*/ 5344531 w 8176660"/>
                <a:gd name="connsiteY5139" fmla="*/ 6190714 h 8173795"/>
                <a:gd name="connsiteX5140" fmla="*/ 5344531 w 8176660"/>
                <a:gd name="connsiteY5140" fmla="*/ 6190348 h 8173795"/>
                <a:gd name="connsiteX5141" fmla="*/ 5344164 w 8176660"/>
                <a:gd name="connsiteY5141" fmla="*/ 6190348 h 8173795"/>
                <a:gd name="connsiteX5142" fmla="*/ 5306063 w 8176660"/>
                <a:gd name="connsiteY5142" fmla="*/ 6012665 h 8173795"/>
                <a:gd name="connsiteX5143" fmla="*/ 5268329 w 8176660"/>
                <a:gd name="connsiteY5143" fmla="*/ 5840478 h 8173795"/>
                <a:gd name="connsiteX5144" fmla="*/ 5271260 w 8176660"/>
                <a:gd name="connsiteY5144" fmla="*/ 5839379 h 8173795"/>
                <a:gd name="connsiteX5145" fmla="*/ 5765106 w 8176660"/>
                <a:gd name="connsiteY5145" fmla="*/ 6194744 h 8173795"/>
                <a:gd name="connsiteX5146" fmla="*/ 5759977 w 8176660"/>
                <a:gd name="connsiteY5146" fmla="*/ 6192180 h 8173795"/>
                <a:gd name="connsiteX5147" fmla="*/ 5784890 w 8176660"/>
                <a:gd name="connsiteY5147" fmla="*/ 6007170 h 8173795"/>
                <a:gd name="connsiteX5148" fmla="*/ 5807237 w 8176660"/>
                <a:gd name="connsiteY5148" fmla="*/ 5837547 h 8173795"/>
                <a:gd name="connsiteX5149" fmla="*/ 5926669 w 8176660"/>
                <a:gd name="connsiteY5149" fmla="*/ 5921809 h 8173795"/>
                <a:gd name="connsiteX5150" fmla="*/ 6087865 w 8176660"/>
                <a:gd name="connsiteY5150" fmla="*/ 6035013 h 8173795"/>
                <a:gd name="connsiteX5151" fmla="*/ 6087499 w 8176660"/>
                <a:gd name="connsiteY5151" fmla="*/ 6036479 h 8173795"/>
                <a:gd name="connsiteX5152" fmla="*/ 6087499 w 8176660"/>
                <a:gd name="connsiteY5152" fmla="*/ 6036479 h 8173795"/>
                <a:gd name="connsiteX5153" fmla="*/ 5923739 w 8176660"/>
                <a:gd name="connsiteY5153" fmla="*/ 6118542 h 8173795"/>
                <a:gd name="connsiteX5154" fmla="*/ 5767671 w 8176660"/>
                <a:gd name="connsiteY5154" fmla="*/ 6197308 h 8173795"/>
                <a:gd name="connsiteX5155" fmla="*/ 5765106 w 8176660"/>
                <a:gd name="connsiteY5155" fmla="*/ 6194744 h 8173795"/>
                <a:gd name="connsiteX5156" fmla="*/ 5765106 w 8176660"/>
                <a:gd name="connsiteY5156" fmla="*/ 6194744 h 8173795"/>
                <a:gd name="connsiteX5157" fmla="*/ 5928501 w 8176660"/>
                <a:gd name="connsiteY5157" fmla="*/ 5918512 h 8173795"/>
                <a:gd name="connsiteX5158" fmla="*/ 5807604 w 8176660"/>
                <a:gd name="connsiteY5158" fmla="*/ 5833518 h 8173795"/>
                <a:gd name="connsiteX5159" fmla="*/ 5809802 w 8176660"/>
                <a:gd name="connsiteY5159" fmla="*/ 5818130 h 8173795"/>
                <a:gd name="connsiteX5160" fmla="*/ 5814564 w 8176660"/>
                <a:gd name="connsiteY5160" fmla="*/ 5815932 h 8173795"/>
                <a:gd name="connsiteX5161" fmla="*/ 5949750 w 8176660"/>
                <a:gd name="connsiteY5161" fmla="*/ 5924373 h 8173795"/>
                <a:gd name="connsiteX5162" fmla="*/ 6045735 w 8176660"/>
                <a:gd name="connsiteY5162" fmla="*/ 6000942 h 8173795"/>
                <a:gd name="connsiteX5163" fmla="*/ 5928501 w 8176660"/>
                <a:gd name="connsiteY5163" fmla="*/ 5918512 h 8173795"/>
                <a:gd name="connsiteX5164" fmla="*/ 5785256 w 8176660"/>
                <a:gd name="connsiteY5164" fmla="*/ 5792119 h 8173795"/>
                <a:gd name="connsiteX5165" fmla="*/ 5780860 w 8176660"/>
                <a:gd name="connsiteY5165" fmla="*/ 5789555 h 8173795"/>
                <a:gd name="connsiteX5166" fmla="*/ 5781226 w 8176660"/>
                <a:gd name="connsiteY5166" fmla="*/ 5789189 h 8173795"/>
                <a:gd name="connsiteX5167" fmla="*/ 5785256 w 8176660"/>
                <a:gd name="connsiteY5167" fmla="*/ 5792119 h 8173795"/>
                <a:gd name="connsiteX5168" fmla="*/ 5630288 w 8176660"/>
                <a:gd name="connsiteY5168" fmla="*/ 5688074 h 8173795"/>
                <a:gd name="connsiteX5169" fmla="*/ 5627723 w 8176660"/>
                <a:gd name="connsiteY5169" fmla="*/ 5683312 h 8173795"/>
                <a:gd name="connsiteX5170" fmla="*/ 5616733 w 8176660"/>
                <a:gd name="connsiteY5170" fmla="*/ 5682579 h 8173795"/>
                <a:gd name="connsiteX5171" fmla="*/ 5584860 w 8176660"/>
                <a:gd name="connsiteY5171" fmla="*/ 5640082 h 8173795"/>
                <a:gd name="connsiteX5172" fmla="*/ 5562878 w 8176660"/>
                <a:gd name="connsiteY5172" fmla="*/ 5611140 h 8173795"/>
                <a:gd name="connsiteX5173" fmla="*/ 5639813 w 8176660"/>
                <a:gd name="connsiteY5173" fmla="*/ 5686609 h 8173795"/>
                <a:gd name="connsiteX5174" fmla="*/ 5630288 w 8176660"/>
                <a:gd name="connsiteY5174" fmla="*/ 5688074 h 8173795"/>
                <a:gd name="connsiteX5175" fmla="*/ 5803574 w 8176660"/>
                <a:gd name="connsiteY5175" fmla="*/ 5802744 h 8173795"/>
                <a:gd name="connsiteX5176" fmla="*/ 5784157 w 8176660"/>
                <a:gd name="connsiteY5176" fmla="*/ 5786624 h 8173795"/>
                <a:gd name="connsiteX5177" fmla="*/ 5844606 w 8176660"/>
                <a:gd name="connsiteY5177" fmla="*/ 5729839 h 8173795"/>
                <a:gd name="connsiteX5178" fmla="*/ 5910550 w 8176660"/>
                <a:gd name="connsiteY5178" fmla="*/ 5667558 h 8173795"/>
                <a:gd name="connsiteX5179" fmla="*/ 5864755 w 8176660"/>
                <a:gd name="connsiteY5179" fmla="*/ 5729839 h 8173795"/>
                <a:gd name="connsiteX5180" fmla="*/ 5812366 w 8176660"/>
                <a:gd name="connsiteY5180" fmla="*/ 5802011 h 8173795"/>
                <a:gd name="connsiteX5181" fmla="*/ 5803574 w 8176660"/>
                <a:gd name="connsiteY5181" fmla="*/ 5802744 h 8173795"/>
                <a:gd name="connsiteX5182" fmla="*/ 5803574 w 8176660"/>
                <a:gd name="connsiteY5182" fmla="*/ 5802744 h 8173795"/>
                <a:gd name="connsiteX5183" fmla="*/ 5676082 w 8176660"/>
                <a:gd name="connsiteY5183" fmla="*/ 5701996 h 8173795"/>
                <a:gd name="connsiteX5184" fmla="*/ 5778662 w 8176660"/>
                <a:gd name="connsiteY5184" fmla="*/ 5786624 h 8173795"/>
                <a:gd name="connsiteX5185" fmla="*/ 5777929 w 8176660"/>
                <a:gd name="connsiteY5185" fmla="*/ 5787357 h 8173795"/>
                <a:gd name="connsiteX5186" fmla="*/ 5716015 w 8176660"/>
                <a:gd name="connsiteY5186" fmla="*/ 5748157 h 8173795"/>
                <a:gd name="connsiteX5187" fmla="*/ 5695499 w 8176660"/>
                <a:gd name="connsiteY5187" fmla="*/ 5735334 h 8173795"/>
                <a:gd name="connsiteX5188" fmla="*/ 5655566 w 8176660"/>
                <a:gd name="connsiteY5188" fmla="*/ 5696500 h 8173795"/>
                <a:gd name="connsiteX5189" fmla="*/ 5648239 w 8176660"/>
                <a:gd name="connsiteY5189" fmla="*/ 5689173 h 8173795"/>
                <a:gd name="connsiteX5190" fmla="*/ 5658863 w 8176660"/>
                <a:gd name="connsiteY5190" fmla="*/ 5687708 h 8173795"/>
                <a:gd name="connsiteX5191" fmla="*/ 5676082 w 8176660"/>
                <a:gd name="connsiteY5191" fmla="*/ 5701996 h 8173795"/>
                <a:gd name="connsiteX5192" fmla="*/ 5644942 w 8176660"/>
                <a:gd name="connsiteY5192" fmla="*/ 5686242 h 8173795"/>
                <a:gd name="connsiteX5193" fmla="*/ 5577533 w 8176660"/>
                <a:gd name="connsiteY5193" fmla="*/ 5620665 h 8173795"/>
                <a:gd name="connsiteX5194" fmla="*/ 5655200 w 8176660"/>
                <a:gd name="connsiteY5194" fmla="*/ 5685144 h 8173795"/>
                <a:gd name="connsiteX5195" fmla="*/ 5644942 w 8176660"/>
                <a:gd name="connsiteY5195" fmla="*/ 5686242 h 8173795"/>
                <a:gd name="connsiteX5196" fmla="*/ 5494003 w 8176660"/>
                <a:gd name="connsiteY5196" fmla="*/ 5672687 h 8173795"/>
                <a:gd name="connsiteX5197" fmla="*/ 5491805 w 8176660"/>
                <a:gd name="connsiteY5197" fmla="*/ 5676351 h 8173795"/>
                <a:gd name="connsiteX5198" fmla="*/ 5454804 w 8176660"/>
                <a:gd name="connsiteY5198" fmla="*/ 5672687 h 8173795"/>
                <a:gd name="connsiteX5199" fmla="*/ 5538332 w 8176660"/>
                <a:gd name="connsiteY5199" fmla="*/ 5600149 h 8173795"/>
                <a:gd name="connsiteX5200" fmla="*/ 5494003 w 8176660"/>
                <a:gd name="connsiteY5200" fmla="*/ 5672687 h 8173795"/>
                <a:gd name="connsiteX5201" fmla="*/ 5494003 w 8176660"/>
                <a:gd name="connsiteY5201" fmla="*/ 5672687 h 8173795"/>
                <a:gd name="connsiteX5202" fmla="*/ 5438318 w 8176660"/>
                <a:gd name="connsiteY5202" fmla="*/ 5754018 h 8173795"/>
                <a:gd name="connsiteX5203" fmla="*/ 5437951 w 8176660"/>
                <a:gd name="connsiteY5203" fmla="*/ 5757315 h 8173795"/>
                <a:gd name="connsiteX5204" fmla="*/ 5354788 w 8176660"/>
                <a:gd name="connsiteY5204" fmla="*/ 5792852 h 8173795"/>
                <a:gd name="connsiteX5205" fmla="*/ 5274923 w 8176660"/>
                <a:gd name="connsiteY5205" fmla="*/ 5827289 h 8173795"/>
                <a:gd name="connsiteX5206" fmla="*/ 5387394 w 8176660"/>
                <a:gd name="connsiteY5206" fmla="*/ 5730572 h 8173795"/>
                <a:gd name="connsiteX5207" fmla="*/ 5438318 w 8176660"/>
                <a:gd name="connsiteY5207" fmla="*/ 5754018 h 8173795"/>
                <a:gd name="connsiteX5208" fmla="*/ 6092995 w 8176660"/>
                <a:gd name="connsiteY5208" fmla="*/ 6031349 h 8173795"/>
                <a:gd name="connsiteX5209" fmla="*/ 6089697 w 8176660"/>
                <a:gd name="connsiteY5209" fmla="*/ 6031716 h 8173795"/>
                <a:gd name="connsiteX5210" fmla="*/ 5951581 w 8176660"/>
                <a:gd name="connsiteY5210" fmla="*/ 5920710 h 8173795"/>
                <a:gd name="connsiteX5211" fmla="*/ 5855597 w 8176660"/>
                <a:gd name="connsiteY5211" fmla="*/ 5844142 h 8173795"/>
                <a:gd name="connsiteX5212" fmla="*/ 5972097 w 8176660"/>
                <a:gd name="connsiteY5212" fmla="*/ 5926205 h 8173795"/>
                <a:gd name="connsiteX5213" fmla="*/ 6102520 w 8176660"/>
                <a:gd name="connsiteY5213" fmla="*/ 6017428 h 8173795"/>
                <a:gd name="connsiteX5214" fmla="*/ 6092995 w 8176660"/>
                <a:gd name="connsiteY5214" fmla="*/ 6031349 h 8173795"/>
                <a:gd name="connsiteX5215" fmla="*/ 6092995 w 8176660"/>
                <a:gd name="connsiteY5215" fmla="*/ 6031349 h 8173795"/>
                <a:gd name="connsiteX5216" fmla="*/ 5842041 w 8176660"/>
                <a:gd name="connsiteY5216" fmla="*/ 5726908 h 8173795"/>
                <a:gd name="connsiteX5217" fmla="*/ 5781226 w 8176660"/>
                <a:gd name="connsiteY5217" fmla="*/ 5784426 h 8173795"/>
                <a:gd name="connsiteX5218" fmla="*/ 5678647 w 8176660"/>
                <a:gd name="connsiteY5218" fmla="*/ 5699432 h 8173795"/>
                <a:gd name="connsiteX5219" fmla="*/ 5664359 w 8176660"/>
                <a:gd name="connsiteY5219" fmla="*/ 5687708 h 8173795"/>
                <a:gd name="connsiteX5220" fmla="*/ 5772800 w 8176660"/>
                <a:gd name="connsiteY5220" fmla="*/ 5674153 h 8173795"/>
                <a:gd name="connsiteX5221" fmla="*/ 5918609 w 8176660"/>
                <a:gd name="connsiteY5221" fmla="*/ 5655102 h 8173795"/>
                <a:gd name="connsiteX5222" fmla="*/ 5842041 w 8176660"/>
                <a:gd name="connsiteY5222" fmla="*/ 5726908 h 8173795"/>
                <a:gd name="connsiteX5223" fmla="*/ 5842041 w 8176660"/>
                <a:gd name="connsiteY5223" fmla="*/ 5726908 h 8173795"/>
                <a:gd name="connsiteX5224" fmla="*/ 5403880 w 8176660"/>
                <a:gd name="connsiteY5224" fmla="*/ 5711521 h 8173795"/>
                <a:gd name="connsiteX5225" fmla="*/ 5386662 w 8176660"/>
                <a:gd name="connsiteY5225" fmla="*/ 5726541 h 8173795"/>
                <a:gd name="connsiteX5226" fmla="*/ 5333906 w 8176660"/>
                <a:gd name="connsiteY5226" fmla="*/ 5701996 h 8173795"/>
                <a:gd name="connsiteX5227" fmla="*/ 5230228 w 8176660"/>
                <a:gd name="connsiteY5227" fmla="*/ 5654736 h 8173795"/>
                <a:gd name="connsiteX5228" fmla="*/ 5420366 w 8176660"/>
                <a:gd name="connsiteY5228" fmla="*/ 5673420 h 8173795"/>
                <a:gd name="connsiteX5229" fmla="*/ 5445645 w 8176660"/>
                <a:gd name="connsiteY5229" fmla="*/ 5675985 h 8173795"/>
                <a:gd name="connsiteX5230" fmla="*/ 5403880 w 8176660"/>
                <a:gd name="connsiteY5230" fmla="*/ 5711521 h 8173795"/>
                <a:gd name="connsiteX5231" fmla="*/ 6156374 w 8176660"/>
                <a:gd name="connsiteY5231" fmla="*/ 5944157 h 8173795"/>
                <a:gd name="connsiteX5232" fmla="*/ 6104718 w 8176660"/>
                <a:gd name="connsiteY5232" fmla="*/ 6015230 h 8173795"/>
                <a:gd name="connsiteX5233" fmla="*/ 5974662 w 8176660"/>
                <a:gd name="connsiteY5233" fmla="*/ 5923641 h 8173795"/>
                <a:gd name="connsiteX5234" fmla="*/ 5816396 w 8176660"/>
                <a:gd name="connsiteY5234" fmla="*/ 5812635 h 8173795"/>
                <a:gd name="connsiteX5235" fmla="*/ 5817495 w 8176660"/>
                <a:gd name="connsiteY5235" fmla="*/ 5808605 h 8173795"/>
                <a:gd name="connsiteX5236" fmla="*/ 5814931 w 8176660"/>
                <a:gd name="connsiteY5236" fmla="*/ 5803843 h 8173795"/>
                <a:gd name="connsiteX5237" fmla="*/ 5867686 w 8176660"/>
                <a:gd name="connsiteY5237" fmla="*/ 5732037 h 8173795"/>
                <a:gd name="connsiteX5238" fmla="*/ 5924105 w 8176660"/>
                <a:gd name="connsiteY5238" fmla="*/ 5654736 h 8173795"/>
                <a:gd name="connsiteX5239" fmla="*/ 6072479 w 8176660"/>
                <a:gd name="connsiteY5239" fmla="*/ 5755117 h 8173795"/>
                <a:gd name="connsiteX5240" fmla="*/ 6221219 w 8176660"/>
                <a:gd name="connsiteY5240" fmla="*/ 5855133 h 8173795"/>
                <a:gd name="connsiteX5241" fmla="*/ 6156374 w 8176660"/>
                <a:gd name="connsiteY5241" fmla="*/ 5944157 h 8173795"/>
                <a:gd name="connsiteX5242" fmla="*/ 5772067 w 8176660"/>
                <a:gd name="connsiteY5242" fmla="*/ 5669756 h 8173795"/>
                <a:gd name="connsiteX5243" fmla="*/ 5660329 w 8176660"/>
                <a:gd name="connsiteY5243" fmla="*/ 5684411 h 8173795"/>
                <a:gd name="connsiteX5244" fmla="*/ 5554818 w 8176660"/>
                <a:gd name="connsiteY5244" fmla="*/ 5597585 h 8173795"/>
                <a:gd name="connsiteX5245" fmla="*/ 5555551 w 8176660"/>
                <a:gd name="connsiteY5245" fmla="*/ 5595386 h 8173795"/>
                <a:gd name="connsiteX5246" fmla="*/ 5734333 w 8176660"/>
                <a:gd name="connsiteY5246" fmla="*/ 5624329 h 8173795"/>
                <a:gd name="connsiteX5247" fmla="*/ 5911282 w 8176660"/>
                <a:gd name="connsiteY5247" fmla="*/ 5652538 h 8173795"/>
                <a:gd name="connsiteX5248" fmla="*/ 5772067 w 8176660"/>
                <a:gd name="connsiteY5248" fmla="*/ 5669756 h 8173795"/>
                <a:gd name="connsiteX5249" fmla="*/ 5772067 w 8176660"/>
                <a:gd name="connsiteY5249" fmla="*/ 5669756 h 8173795"/>
                <a:gd name="connsiteX5250" fmla="*/ 5535768 w 8176660"/>
                <a:gd name="connsiteY5250" fmla="*/ 5595753 h 8173795"/>
                <a:gd name="connsiteX5251" fmla="*/ 5536867 w 8176660"/>
                <a:gd name="connsiteY5251" fmla="*/ 5597585 h 8173795"/>
                <a:gd name="connsiteX5252" fmla="*/ 5449675 w 8176660"/>
                <a:gd name="connsiteY5252" fmla="*/ 5672687 h 8173795"/>
                <a:gd name="connsiteX5253" fmla="*/ 5420732 w 8176660"/>
                <a:gd name="connsiteY5253" fmla="*/ 5669756 h 8173795"/>
                <a:gd name="connsiteX5254" fmla="*/ 5232426 w 8176660"/>
                <a:gd name="connsiteY5254" fmla="*/ 5651805 h 8173795"/>
                <a:gd name="connsiteX5255" fmla="*/ 5382998 w 8176660"/>
                <a:gd name="connsiteY5255" fmla="*/ 5624329 h 8173795"/>
                <a:gd name="connsiteX5256" fmla="*/ 5535768 w 8176660"/>
                <a:gd name="connsiteY5256" fmla="*/ 5595753 h 8173795"/>
                <a:gd name="connsiteX5257" fmla="*/ 5224366 w 8176660"/>
                <a:gd name="connsiteY5257" fmla="*/ 5656201 h 8173795"/>
                <a:gd name="connsiteX5258" fmla="*/ 5332075 w 8176660"/>
                <a:gd name="connsiteY5258" fmla="*/ 5706026 h 8173795"/>
                <a:gd name="connsiteX5259" fmla="*/ 5383364 w 8176660"/>
                <a:gd name="connsiteY5259" fmla="*/ 5729472 h 8173795"/>
                <a:gd name="connsiteX5260" fmla="*/ 5269428 w 8176660"/>
                <a:gd name="connsiteY5260" fmla="*/ 5828388 h 8173795"/>
                <a:gd name="connsiteX5261" fmla="*/ 5265031 w 8176660"/>
                <a:gd name="connsiteY5261" fmla="*/ 5826923 h 8173795"/>
                <a:gd name="connsiteX5262" fmla="*/ 5244149 w 8176660"/>
                <a:gd name="connsiteY5262" fmla="*/ 5743027 h 8173795"/>
                <a:gd name="connsiteX5263" fmla="*/ 5222534 w 8176660"/>
                <a:gd name="connsiteY5263" fmla="*/ 5657301 h 8173795"/>
                <a:gd name="connsiteX5264" fmla="*/ 5224366 w 8176660"/>
                <a:gd name="connsiteY5264" fmla="*/ 5656201 h 8173795"/>
                <a:gd name="connsiteX5265" fmla="*/ 5224366 w 8176660"/>
                <a:gd name="connsiteY5265" fmla="*/ 5656201 h 8173795"/>
                <a:gd name="connsiteX5266" fmla="*/ 5865854 w 8176660"/>
                <a:gd name="connsiteY5266" fmla="*/ 6422983 h 8173795"/>
                <a:gd name="connsiteX5267" fmla="*/ 5860359 w 8176660"/>
                <a:gd name="connsiteY5267" fmla="*/ 6422250 h 8173795"/>
                <a:gd name="connsiteX5268" fmla="*/ 5811267 w 8176660"/>
                <a:gd name="connsiteY5268" fmla="*/ 6317107 h 8173795"/>
                <a:gd name="connsiteX5269" fmla="*/ 5763641 w 8176660"/>
                <a:gd name="connsiteY5269" fmla="*/ 6215626 h 8173795"/>
                <a:gd name="connsiteX5270" fmla="*/ 5766572 w 8176660"/>
                <a:gd name="connsiteY5270" fmla="*/ 6213428 h 8173795"/>
                <a:gd name="connsiteX5271" fmla="*/ 5769136 w 8176660"/>
                <a:gd name="connsiteY5271" fmla="*/ 6207566 h 8173795"/>
                <a:gd name="connsiteX5272" fmla="*/ 5881241 w 8176660"/>
                <a:gd name="connsiteY5272" fmla="*/ 6215626 h 8173795"/>
                <a:gd name="connsiteX5273" fmla="*/ 5997742 w 8176660"/>
                <a:gd name="connsiteY5273" fmla="*/ 6223686 h 8173795"/>
                <a:gd name="connsiteX5274" fmla="*/ 5999940 w 8176660"/>
                <a:gd name="connsiteY5274" fmla="*/ 6228082 h 8173795"/>
                <a:gd name="connsiteX5275" fmla="*/ 5932531 w 8176660"/>
                <a:gd name="connsiteY5275" fmla="*/ 6325166 h 8173795"/>
                <a:gd name="connsiteX5276" fmla="*/ 5865854 w 8176660"/>
                <a:gd name="connsiteY5276" fmla="*/ 6422983 h 8173795"/>
                <a:gd name="connsiteX5277" fmla="*/ 6015694 w 8176660"/>
                <a:gd name="connsiteY5277" fmla="*/ 6206834 h 8173795"/>
                <a:gd name="connsiteX5278" fmla="*/ 6050864 w 8176660"/>
                <a:gd name="connsiteY5278" fmla="*/ 6130265 h 8173795"/>
                <a:gd name="connsiteX5279" fmla="*/ 6091529 w 8176660"/>
                <a:gd name="connsiteY5279" fmla="*/ 6040875 h 8173795"/>
                <a:gd name="connsiteX5280" fmla="*/ 6091896 w 8176660"/>
                <a:gd name="connsiteY5280" fmla="*/ 6040875 h 8173795"/>
                <a:gd name="connsiteX5281" fmla="*/ 6095559 w 8176660"/>
                <a:gd name="connsiteY5281" fmla="*/ 6039043 h 8173795"/>
                <a:gd name="connsiteX5282" fmla="*/ 6095926 w 8176660"/>
                <a:gd name="connsiteY5282" fmla="*/ 6037944 h 8173795"/>
                <a:gd name="connsiteX5283" fmla="*/ 6114610 w 8176660"/>
                <a:gd name="connsiteY5283" fmla="*/ 6040142 h 8173795"/>
                <a:gd name="connsiteX5284" fmla="*/ 6134759 w 8176660"/>
                <a:gd name="connsiteY5284" fmla="*/ 6042340 h 8173795"/>
                <a:gd name="connsiteX5285" fmla="*/ 6070647 w 8176660"/>
                <a:gd name="connsiteY5285" fmla="*/ 6130632 h 8173795"/>
                <a:gd name="connsiteX5286" fmla="*/ 6015694 w 8176660"/>
                <a:gd name="connsiteY5286" fmla="*/ 6206834 h 8173795"/>
                <a:gd name="connsiteX5287" fmla="*/ 6137323 w 8176660"/>
                <a:gd name="connsiteY5287" fmla="*/ 6038677 h 8173795"/>
                <a:gd name="connsiteX5288" fmla="*/ 6107649 w 8176660"/>
                <a:gd name="connsiteY5288" fmla="*/ 6017794 h 8173795"/>
                <a:gd name="connsiteX5289" fmla="*/ 6159305 w 8176660"/>
                <a:gd name="connsiteY5289" fmla="*/ 5946721 h 8173795"/>
                <a:gd name="connsiteX5290" fmla="*/ 6214625 w 8176660"/>
                <a:gd name="connsiteY5290" fmla="*/ 5870153 h 8173795"/>
                <a:gd name="connsiteX5291" fmla="*/ 6179088 w 8176660"/>
                <a:gd name="connsiteY5291" fmla="*/ 5947088 h 8173795"/>
                <a:gd name="connsiteX5292" fmla="*/ 6137323 w 8176660"/>
                <a:gd name="connsiteY5292" fmla="*/ 6038677 h 8173795"/>
                <a:gd name="connsiteX5293" fmla="*/ 6137323 w 8176660"/>
                <a:gd name="connsiteY5293" fmla="*/ 6038677 h 8173795"/>
                <a:gd name="connsiteX5294" fmla="*/ 6221952 w 8176660"/>
                <a:gd name="connsiteY5294" fmla="*/ 5297539 h 8173795"/>
                <a:gd name="connsiteX5295" fmla="*/ 6158572 w 8176660"/>
                <a:gd name="connsiteY5295" fmla="*/ 5234893 h 8173795"/>
                <a:gd name="connsiteX5296" fmla="*/ 6091163 w 8176660"/>
                <a:gd name="connsiteY5296" fmla="*/ 5168582 h 8173795"/>
                <a:gd name="connsiteX5297" fmla="*/ 6091163 w 8176660"/>
                <a:gd name="connsiteY5297" fmla="*/ 5167483 h 8173795"/>
                <a:gd name="connsiteX5298" fmla="*/ 6089697 w 8176660"/>
                <a:gd name="connsiteY5298" fmla="*/ 5167849 h 8173795"/>
                <a:gd name="connsiteX5299" fmla="*/ 5875013 w 8176660"/>
                <a:gd name="connsiteY5299" fmla="*/ 5156859 h 8173795"/>
                <a:gd name="connsiteX5300" fmla="*/ 5872815 w 8176660"/>
                <a:gd name="connsiteY5300" fmla="*/ 5153562 h 8173795"/>
                <a:gd name="connsiteX5301" fmla="*/ 5865488 w 8176660"/>
                <a:gd name="connsiteY5301" fmla="*/ 5154294 h 8173795"/>
                <a:gd name="connsiteX5302" fmla="*/ 5809435 w 8176660"/>
                <a:gd name="connsiteY5302" fmla="*/ 5120590 h 8173795"/>
                <a:gd name="connsiteX5303" fmla="*/ 5753017 w 8176660"/>
                <a:gd name="connsiteY5303" fmla="*/ 5086885 h 8173795"/>
                <a:gd name="connsiteX5304" fmla="*/ 5753383 w 8176660"/>
                <a:gd name="connsiteY5304" fmla="*/ 5085053 h 8173795"/>
                <a:gd name="connsiteX5305" fmla="*/ 5747522 w 8176660"/>
                <a:gd name="connsiteY5305" fmla="*/ 5080291 h 8173795"/>
                <a:gd name="connsiteX5306" fmla="*/ 5744591 w 8176660"/>
                <a:gd name="connsiteY5306" fmla="*/ 5081756 h 8173795"/>
                <a:gd name="connsiteX5307" fmla="*/ 5695865 w 8176660"/>
                <a:gd name="connsiteY5307" fmla="*/ 5050982 h 8173795"/>
                <a:gd name="connsiteX5308" fmla="*/ 5642744 w 8176660"/>
                <a:gd name="connsiteY5308" fmla="*/ 5018010 h 8173795"/>
                <a:gd name="connsiteX5309" fmla="*/ 5642744 w 8176660"/>
                <a:gd name="connsiteY5309" fmla="*/ 5018010 h 8173795"/>
                <a:gd name="connsiteX5310" fmla="*/ 5642744 w 8176660"/>
                <a:gd name="connsiteY5310" fmla="*/ 5017644 h 8173795"/>
                <a:gd name="connsiteX5311" fmla="*/ 5589256 w 8176660"/>
                <a:gd name="connsiteY5311" fmla="*/ 4997128 h 8173795"/>
                <a:gd name="connsiteX5312" fmla="*/ 5535768 w 8176660"/>
                <a:gd name="connsiteY5312" fmla="*/ 4976978 h 8173795"/>
                <a:gd name="connsiteX5313" fmla="*/ 5535402 w 8176660"/>
                <a:gd name="connsiteY5313" fmla="*/ 4976978 h 8173795"/>
                <a:gd name="connsiteX5314" fmla="*/ 5535036 w 8176660"/>
                <a:gd name="connsiteY5314" fmla="*/ 4976978 h 8173795"/>
                <a:gd name="connsiteX5315" fmla="*/ 5534303 w 8176660"/>
                <a:gd name="connsiteY5315" fmla="*/ 4977345 h 8173795"/>
                <a:gd name="connsiteX5316" fmla="*/ 5533936 w 8176660"/>
                <a:gd name="connsiteY5316" fmla="*/ 4977345 h 8173795"/>
                <a:gd name="connsiteX5317" fmla="*/ 5533936 w 8176660"/>
                <a:gd name="connsiteY5317" fmla="*/ 4977345 h 8173795"/>
                <a:gd name="connsiteX5318" fmla="*/ 5533570 w 8176660"/>
                <a:gd name="connsiteY5318" fmla="*/ 4977345 h 8173795"/>
                <a:gd name="connsiteX5319" fmla="*/ 5433921 w 8176660"/>
                <a:gd name="connsiteY5319" fmla="*/ 5148799 h 8173795"/>
                <a:gd name="connsiteX5320" fmla="*/ 5337204 w 8176660"/>
                <a:gd name="connsiteY5320" fmla="*/ 4957195 h 8173795"/>
                <a:gd name="connsiteX5321" fmla="*/ 5336837 w 8176660"/>
                <a:gd name="connsiteY5321" fmla="*/ 4956829 h 8173795"/>
                <a:gd name="connsiteX5322" fmla="*/ 5336837 w 8176660"/>
                <a:gd name="connsiteY5322" fmla="*/ 4956463 h 8173795"/>
                <a:gd name="connsiteX5323" fmla="*/ 5336471 w 8176660"/>
                <a:gd name="connsiteY5323" fmla="*/ 4956463 h 8173795"/>
                <a:gd name="connsiteX5324" fmla="*/ 5336104 w 8176660"/>
                <a:gd name="connsiteY5324" fmla="*/ 4956096 h 8173795"/>
                <a:gd name="connsiteX5325" fmla="*/ 5335738 w 8176660"/>
                <a:gd name="connsiteY5325" fmla="*/ 4956096 h 8173795"/>
                <a:gd name="connsiteX5326" fmla="*/ 5335372 w 8176660"/>
                <a:gd name="connsiteY5326" fmla="*/ 4956096 h 8173795"/>
                <a:gd name="connsiteX5327" fmla="*/ 5334639 w 8176660"/>
                <a:gd name="connsiteY5327" fmla="*/ 4956463 h 8173795"/>
                <a:gd name="connsiteX5328" fmla="*/ 5334273 w 8176660"/>
                <a:gd name="connsiteY5328" fmla="*/ 4956463 h 8173795"/>
                <a:gd name="connsiteX5329" fmla="*/ 5334273 w 8176660"/>
                <a:gd name="connsiteY5329" fmla="*/ 4956463 h 8173795"/>
                <a:gd name="connsiteX5330" fmla="*/ 5333906 w 8176660"/>
                <a:gd name="connsiteY5330" fmla="*/ 4956463 h 8173795"/>
                <a:gd name="connsiteX5331" fmla="*/ 5240486 w 8176660"/>
                <a:gd name="connsiteY5331" fmla="*/ 5131214 h 8173795"/>
                <a:gd name="connsiteX5332" fmla="*/ 5233159 w 8176660"/>
                <a:gd name="connsiteY5332" fmla="*/ 5133412 h 8173795"/>
                <a:gd name="connsiteX5333" fmla="*/ 5232792 w 8176660"/>
                <a:gd name="connsiteY5333" fmla="*/ 5135244 h 8173795"/>
                <a:gd name="connsiteX5334" fmla="*/ 5041554 w 8176660"/>
                <a:gd name="connsiteY5334" fmla="*/ 5115827 h 8173795"/>
                <a:gd name="connsiteX5335" fmla="*/ 5039356 w 8176660"/>
                <a:gd name="connsiteY5335" fmla="*/ 5112164 h 8173795"/>
                <a:gd name="connsiteX5336" fmla="*/ 5030930 w 8176660"/>
                <a:gd name="connsiteY5336" fmla="*/ 5113263 h 8173795"/>
                <a:gd name="connsiteX5337" fmla="*/ 5032029 w 8176660"/>
                <a:gd name="connsiteY5337" fmla="*/ 5121689 h 8173795"/>
                <a:gd name="connsiteX5338" fmla="*/ 5035693 w 8176660"/>
                <a:gd name="connsiteY5338" fmla="*/ 5122788 h 8173795"/>
                <a:gd name="connsiteX5339" fmla="*/ 5037891 w 8176660"/>
                <a:gd name="connsiteY5339" fmla="*/ 5121689 h 8173795"/>
                <a:gd name="connsiteX5340" fmla="*/ 5098706 w 8176660"/>
                <a:gd name="connsiteY5340" fmla="*/ 5186900 h 8173795"/>
                <a:gd name="connsiteX5341" fmla="*/ 5159887 w 8176660"/>
                <a:gd name="connsiteY5341" fmla="*/ 5251745 h 8173795"/>
                <a:gd name="connsiteX5342" fmla="*/ 5161353 w 8176660"/>
                <a:gd name="connsiteY5342" fmla="*/ 5259072 h 8173795"/>
                <a:gd name="connsiteX5343" fmla="*/ 5169413 w 8176660"/>
                <a:gd name="connsiteY5343" fmla="*/ 5257973 h 8173795"/>
                <a:gd name="connsiteX5344" fmla="*/ 5170512 w 8176660"/>
                <a:gd name="connsiteY5344" fmla="*/ 5253577 h 8173795"/>
                <a:gd name="connsiteX5345" fmla="*/ 5169413 w 8176660"/>
                <a:gd name="connsiteY5345" fmla="*/ 5251379 h 8173795"/>
                <a:gd name="connsiteX5346" fmla="*/ 5224000 w 8176660"/>
                <a:gd name="connsiteY5346" fmla="*/ 5182137 h 8173795"/>
                <a:gd name="connsiteX5347" fmla="*/ 5256605 w 8176660"/>
                <a:gd name="connsiteY5347" fmla="*/ 5140373 h 8173795"/>
                <a:gd name="connsiteX5348" fmla="*/ 5431723 w 8176660"/>
                <a:gd name="connsiteY5348" fmla="*/ 5153195 h 8173795"/>
                <a:gd name="connsiteX5349" fmla="*/ 5412673 w 8176660"/>
                <a:gd name="connsiteY5349" fmla="*/ 5357255 h 8173795"/>
                <a:gd name="connsiteX5350" fmla="*/ 5407910 w 8176660"/>
                <a:gd name="connsiteY5350" fmla="*/ 5359820 h 8173795"/>
                <a:gd name="connsiteX5351" fmla="*/ 5406444 w 8176660"/>
                <a:gd name="connsiteY5351" fmla="*/ 5364949 h 8173795"/>
                <a:gd name="connsiteX5352" fmla="*/ 5409375 w 8176660"/>
                <a:gd name="connsiteY5352" fmla="*/ 5369712 h 8173795"/>
                <a:gd name="connsiteX5353" fmla="*/ 5413772 w 8176660"/>
                <a:gd name="connsiteY5353" fmla="*/ 5371177 h 8173795"/>
                <a:gd name="connsiteX5354" fmla="*/ 5413772 w 8176660"/>
                <a:gd name="connsiteY5354" fmla="*/ 5371177 h 8173795"/>
                <a:gd name="connsiteX5355" fmla="*/ 5434654 w 8176660"/>
                <a:gd name="connsiteY5355" fmla="*/ 5453973 h 8173795"/>
                <a:gd name="connsiteX5356" fmla="*/ 5457368 w 8176660"/>
                <a:gd name="connsiteY5356" fmla="*/ 5542265 h 8173795"/>
                <a:gd name="connsiteX5357" fmla="*/ 5457734 w 8176660"/>
                <a:gd name="connsiteY5357" fmla="*/ 5545196 h 8173795"/>
                <a:gd name="connsiteX5358" fmla="*/ 5461398 w 8176660"/>
                <a:gd name="connsiteY5358" fmla="*/ 5544829 h 8173795"/>
                <a:gd name="connsiteX5359" fmla="*/ 5461398 w 8176660"/>
                <a:gd name="connsiteY5359" fmla="*/ 5544463 h 8173795"/>
                <a:gd name="connsiteX5360" fmla="*/ 5509757 w 8176660"/>
                <a:gd name="connsiteY5360" fmla="*/ 5529076 h 8173795"/>
                <a:gd name="connsiteX5361" fmla="*/ 5555185 w 8176660"/>
                <a:gd name="connsiteY5361" fmla="*/ 5514422 h 8173795"/>
                <a:gd name="connsiteX5362" fmla="*/ 5555918 w 8176660"/>
                <a:gd name="connsiteY5362" fmla="*/ 5515521 h 8173795"/>
                <a:gd name="connsiteX5363" fmla="*/ 5562878 w 8176660"/>
                <a:gd name="connsiteY5363" fmla="*/ 5514788 h 8173795"/>
                <a:gd name="connsiteX5364" fmla="*/ 5563245 w 8176660"/>
                <a:gd name="connsiteY5364" fmla="*/ 5514422 h 8173795"/>
                <a:gd name="connsiteX5365" fmla="*/ 5564344 w 8176660"/>
                <a:gd name="connsiteY5365" fmla="*/ 5510758 h 8173795"/>
                <a:gd name="connsiteX5366" fmla="*/ 5563245 w 8176660"/>
                <a:gd name="connsiteY5366" fmla="*/ 5508560 h 8173795"/>
                <a:gd name="connsiteX5367" fmla="*/ 5579731 w 8176660"/>
                <a:gd name="connsiteY5367" fmla="*/ 5483282 h 8173795"/>
                <a:gd name="connsiteX5368" fmla="*/ 5595484 w 8176660"/>
                <a:gd name="connsiteY5368" fmla="*/ 5458369 h 8173795"/>
                <a:gd name="connsiteX5369" fmla="*/ 5596583 w 8176660"/>
                <a:gd name="connsiteY5369" fmla="*/ 5458736 h 8173795"/>
                <a:gd name="connsiteX5370" fmla="*/ 5600979 w 8176660"/>
                <a:gd name="connsiteY5370" fmla="*/ 5456538 h 8173795"/>
                <a:gd name="connsiteX5371" fmla="*/ 5602078 w 8176660"/>
                <a:gd name="connsiteY5371" fmla="*/ 5452508 h 8173795"/>
                <a:gd name="connsiteX5372" fmla="*/ 5599880 w 8176660"/>
                <a:gd name="connsiteY5372" fmla="*/ 5448844 h 8173795"/>
                <a:gd name="connsiteX5373" fmla="*/ 5596583 w 8176660"/>
                <a:gd name="connsiteY5373" fmla="*/ 5448111 h 8173795"/>
                <a:gd name="connsiteX5374" fmla="*/ 5528075 w 8176660"/>
                <a:gd name="connsiteY5374" fmla="*/ 5241121 h 8173795"/>
                <a:gd name="connsiteX5375" fmla="*/ 5530273 w 8176660"/>
                <a:gd name="connsiteY5375" fmla="*/ 5240022 h 8173795"/>
                <a:gd name="connsiteX5376" fmla="*/ 5531005 w 8176660"/>
                <a:gd name="connsiteY5376" fmla="*/ 5236724 h 8173795"/>
                <a:gd name="connsiteX5377" fmla="*/ 5739828 w 8176660"/>
                <a:gd name="connsiteY5377" fmla="*/ 5226466 h 8173795"/>
                <a:gd name="connsiteX5378" fmla="*/ 5742393 w 8176660"/>
                <a:gd name="connsiteY5378" fmla="*/ 5230863 h 8173795"/>
                <a:gd name="connsiteX5379" fmla="*/ 5747155 w 8176660"/>
                <a:gd name="connsiteY5379" fmla="*/ 5232328 h 8173795"/>
                <a:gd name="connsiteX5380" fmla="*/ 5751551 w 8176660"/>
                <a:gd name="connsiteY5380" fmla="*/ 5230130 h 8173795"/>
                <a:gd name="connsiteX5381" fmla="*/ 5818594 w 8176660"/>
                <a:gd name="connsiteY5381" fmla="*/ 5288014 h 8173795"/>
                <a:gd name="connsiteX5382" fmla="*/ 5886737 w 8176660"/>
                <a:gd name="connsiteY5382" fmla="*/ 5346631 h 8173795"/>
                <a:gd name="connsiteX5383" fmla="*/ 5886004 w 8176660"/>
                <a:gd name="connsiteY5383" fmla="*/ 5349928 h 8173795"/>
                <a:gd name="connsiteX5384" fmla="*/ 5888568 w 8176660"/>
                <a:gd name="connsiteY5384" fmla="*/ 5354324 h 8173795"/>
                <a:gd name="connsiteX5385" fmla="*/ 5892232 w 8176660"/>
                <a:gd name="connsiteY5385" fmla="*/ 5355790 h 8173795"/>
                <a:gd name="connsiteX5386" fmla="*/ 5898826 w 8176660"/>
                <a:gd name="connsiteY5386" fmla="*/ 5349195 h 8173795"/>
                <a:gd name="connsiteX5387" fmla="*/ 5898826 w 8176660"/>
                <a:gd name="connsiteY5387" fmla="*/ 5348463 h 8173795"/>
                <a:gd name="connsiteX5388" fmla="*/ 5897727 w 8176660"/>
                <a:gd name="connsiteY5388" fmla="*/ 5346631 h 8173795"/>
                <a:gd name="connsiteX5389" fmla="*/ 5950482 w 8176660"/>
                <a:gd name="connsiteY5389" fmla="*/ 5293876 h 8173795"/>
                <a:gd name="connsiteX5390" fmla="*/ 6002871 w 8176660"/>
                <a:gd name="connsiteY5390" fmla="*/ 5240754 h 8173795"/>
                <a:gd name="connsiteX5391" fmla="*/ 6005802 w 8176660"/>
                <a:gd name="connsiteY5391" fmla="*/ 5241854 h 8173795"/>
                <a:gd name="connsiteX5392" fmla="*/ 6009832 w 8176660"/>
                <a:gd name="connsiteY5392" fmla="*/ 5240022 h 8173795"/>
                <a:gd name="connsiteX5393" fmla="*/ 6065518 w 8176660"/>
                <a:gd name="connsiteY5393" fmla="*/ 5273360 h 8173795"/>
                <a:gd name="connsiteX5394" fmla="*/ 6125600 w 8176660"/>
                <a:gd name="connsiteY5394" fmla="*/ 5309263 h 8173795"/>
                <a:gd name="connsiteX5395" fmla="*/ 6125600 w 8176660"/>
                <a:gd name="connsiteY5395" fmla="*/ 5309996 h 8173795"/>
                <a:gd name="connsiteX5396" fmla="*/ 6126700 w 8176660"/>
                <a:gd name="connsiteY5396" fmla="*/ 5309996 h 8173795"/>
                <a:gd name="connsiteX5397" fmla="*/ 6127066 w 8176660"/>
                <a:gd name="connsiteY5397" fmla="*/ 5309996 h 8173795"/>
                <a:gd name="connsiteX5398" fmla="*/ 6127066 w 8176660"/>
                <a:gd name="connsiteY5398" fmla="*/ 5309996 h 8173795"/>
                <a:gd name="connsiteX5399" fmla="*/ 6127432 w 8176660"/>
                <a:gd name="connsiteY5399" fmla="*/ 5309996 h 8173795"/>
                <a:gd name="connsiteX5400" fmla="*/ 6128898 w 8176660"/>
                <a:gd name="connsiteY5400" fmla="*/ 5309629 h 8173795"/>
                <a:gd name="connsiteX5401" fmla="*/ 6128898 w 8176660"/>
                <a:gd name="connsiteY5401" fmla="*/ 5308530 h 8173795"/>
                <a:gd name="connsiteX5402" fmla="*/ 6128898 w 8176660"/>
                <a:gd name="connsiteY5402" fmla="*/ 5308164 h 8173795"/>
                <a:gd name="connsiteX5403" fmla="*/ 6128898 w 8176660"/>
                <a:gd name="connsiteY5403" fmla="*/ 5308164 h 8173795"/>
                <a:gd name="connsiteX5404" fmla="*/ 6128898 w 8176660"/>
                <a:gd name="connsiteY5404" fmla="*/ 5308164 h 8173795"/>
                <a:gd name="connsiteX5405" fmla="*/ 6128531 w 8176660"/>
                <a:gd name="connsiteY5405" fmla="*/ 5307065 h 8173795"/>
                <a:gd name="connsiteX5406" fmla="*/ 6128531 w 8176660"/>
                <a:gd name="connsiteY5406" fmla="*/ 5306698 h 8173795"/>
                <a:gd name="connsiteX5407" fmla="*/ 6128531 w 8176660"/>
                <a:gd name="connsiteY5407" fmla="*/ 5306698 h 8173795"/>
                <a:gd name="connsiteX5408" fmla="*/ 6119372 w 8176660"/>
                <a:gd name="connsiteY5408" fmla="*/ 5271894 h 8173795"/>
                <a:gd name="connsiteX5409" fmla="*/ 6219387 w 8176660"/>
                <a:gd name="connsiteY5409" fmla="*/ 5301936 h 8173795"/>
                <a:gd name="connsiteX5410" fmla="*/ 6219021 w 8176660"/>
                <a:gd name="connsiteY5410" fmla="*/ 5303035 h 8173795"/>
                <a:gd name="connsiteX5411" fmla="*/ 6221952 w 8176660"/>
                <a:gd name="connsiteY5411" fmla="*/ 5307431 h 8173795"/>
                <a:gd name="connsiteX5412" fmla="*/ 6225982 w 8176660"/>
                <a:gd name="connsiteY5412" fmla="*/ 5308896 h 8173795"/>
                <a:gd name="connsiteX5413" fmla="*/ 6232943 w 8176660"/>
                <a:gd name="connsiteY5413" fmla="*/ 5301936 h 8173795"/>
                <a:gd name="connsiteX5414" fmla="*/ 6230012 w 8176660"/>
                <a:gd name="connsiteY5414" fmla="*/ 5296441 h 8173795"/>
                <a:gd name="connsiteX5415" fmla="*/ 6221952 w 8176660"/>
                <a:gd name="connsiteY5415" fmla="*/ 5297539 h 8173795"/>
                <a:gd name="connsiteX5416" fmla="*/ 6221952 w 8176660"/>
                <a:gd name="connsiteY5416" fmla="*/ 5297539 h 8173795"/>
                <a:gd name="connsiteX5417" fmla="*/ 6066983 w 8176660"/>
                <a:gd name="connsiteY5417" fmla="*/ 5271162 h 8173795"/>
                <a:gd name="connsiteX5418" fmla="*/ 6018258 w 8176660"/>
                <a:gd name="connsiteY5418" fmla="*/ 5242220 h 8173795"/>
                <a:gd name="connsiteX5419" fmla="*/ 6114610 w 8176660"/>
                <a:gd name="connsiteY5419" fmla="*/ 5271162 h 8173795"/>
                <a:gd name="connsiteX5420" fmla="*/ 6123768 w 8176660"/>
                <a:gd name="connsiteY5420" fmla="*/ 5305233 h 8173795"/>
                <a:gd name="connsiteX5421" fmla="*/ 6066983 w 8176660"/>
                <a:gd name="connsiteY5421" fmla="*/ 5271162 h 8173795"/>
                <a:gd name="connsiteX5422" fmla="*/ 5894796 w 8176660"/>
                <a:gd name="connsiteY5422" fmla="*/ 5345166 h 8173795"/>
                <a:gd name="connsiteX5423" fmla="*/ 5892965 w 8176660"/>
                <a:gd name="connsiteY5423" fmla="*/ 5344799 h 8173795"/>
                <a:gd name="connsiteX5424" fmla="*/ 5871350 w 8176660"/>
                <a:gd name="connsiteY5424" fmla="*/ 5163087 h 8173795"/>
                <a:gd name="connsiteX5425" fmla="*/ 5872815 w 8176660"/>
                <a:gd name="connsiteY5425" fmla="*/ 5162354 h 8173795"/>
                <a:gd name="connsiteX5426" fmla="*/ 5936195 w 8176660"/>
                <a:gd name="connsiteY5426" fmla="*/ 5198990 h 8173795"/>
                <a:gd name="connsiteX5427" fmla="*/ 5999574 w 8176660"/>
                <a:gd name="connsiteY5427" fmla="*/ 5235259 h 8173795"/>
                <a:gd name="connsiteX5428" fmla="*/ 5998841 w 8176660"/>
                <a:gd name="connsiteY5428" fmla="*/ 5237457 h 8173795"/>
                <a:gd name="connsiteX5429" fmla="*/ 5999940 w 8176660"/>
                <a:gd name="connsiteY5429" fmla="*/ 5239289 h 8173795"/>
                <a:gd name="connsiteX5430" fmla="*/ 5947185 w 8176660"/>
                <a:gd name="connsiteY5430" fmla="*/ 5292410 h 8173795"/>
                <a:gd name="connsiteX5431" fmla="*/ 5894796 w 8176660"/>
                <a:gd name="connsiteY5431" fmla="*/ 5345166 h 8173795"/>
                <a:gd name="connsiteX5432" fmla="*/ 5531005 w 8176660"/>
                <a:gd name="connsiteY5432" fmla="*/ 5234526 h 8173795"/>
                <a:gd name="connsiteX5433" fmla="*/ 5529173 w 8176660"/>
                <a:gd name="connsiteY5433" fmla="*/ 5231595 h 8173795"/>
                <a:gd name="connsiteX5434" fmla="*/ 5540164 w 8176660"/>
                <a:gd name="connsiteY5434" fmla="*/ 5213644 h 8173795"/>
                <a:gd name="connsiteX5435" fmla="*/ 5717480 w 8176660"/>
                <a:gd name="connsiteY5435" fmla="*/ 5225368 h 8173795"/>
                <a:gd name="connsiteX5436" fmla="*/ 5531005 w 8176660"/>
                <a:gd name="connsiteY5436" fmla="*/ 5234526 h 8173795"/>
                <a:gd name="connsiteX5437" fmla="*/ 5508658 w 8176660"/>
                <a:gd name="connsiteY5437" fmla="*/ 5526511 h 8173795"/>
                <a:gd name="connsiteX5438" fmla="*/ 5470923 w 8176660"/>
                <a:gd name="connsiteY5438" fmla="*/ 5538601 h 8173795"/>
                <a:gd name="connsiteX5439" fmla="*/ 5528807 w 8176660"/>
                <a:gd name="connsiteY5439" fmla="*/ 5500867 h 8173795"/>
                <a:gd name="connsiteX5440" fmla="*/ 5538699 w 8176660"/>
                <a:gd name="connsiteY5440" fmla="*/ 5494272 h 8173795"/>
                <a:gd name="connsiteX5441" fmla="*/ 5554452 w 8176660"/>
                <a:gd name="connsiteY5441" fmla="*/ 5510392 h 8173795"/>
                <a:gd name="connsiteX5442" fmla="*/ 5554086 w 8176660"/>
                <a:gd name="connsiteY5442" fmla="*/ 5512224 h 8173795"/>
                <a:gd name="connsiteX5443" fmla="*/ 5508658 w 8176660"/>
                <a:gd name="connsiteY5443" fmla="*/ 5526511 h 8173795"/>
                <a:gd name="connsiteX5444" fmla="*/ 5041188 w 8176660"/>
                <a:gd name="connsiteY5444" fmla="*/ 5119857 h 8173795"/>
                <a:gd name="connsiteX5445" fmla="*/ 5232426 w 8176660"/>
                <a:gd name="connsiteY5445" fmla="*/ 5139274 h 8173795"/>
                <a:gd name="connsiteX5446" fmla="*/ 5232426 w 8176660"/>
                <a:gd name="connsiteY5446" fmla="*/ 5139274 h 8173795"/>
                <a:gd name="connsiteX5447" fmla="*/ 5234624 w 8176660"/>
                <a:gd name="connsiteY5447" fmla="*/ 5142938 h 8173795"/>
                <a:gd name="connsiteX5448" fmla="*/ 5200919 w 8176660"/>
                <a:gd name="connsiteY5448" fmla="*/ 5195693 h 8173795"/>
                <a:gd name="connsiteX5449" fmla="*/ 5166482 w 8176660"/>
                <a:gd name="connsiteY5449" fmla="*/ 5249913 h 8173795"/>
                <a:gd name="connsiteX5450" fmla="*/ 5162818 w 8176660"/>
                <a:gd name="connsiteY5450" fmla="*/ 5250279 h 8173795"/>
                <a:gd name="connsiteX5451" fmla="*/ 5102003 w 8176660"/>
                <a:gd name="connsiteY5451" fmla="*/ 5185068 h 8173795"/>
                <a:gd name="connsiteX5452" fmla="*/ 5041188 w 8176660"/>
                <a:gd name="connsiteY5452" fmla="*/ 5120223 h 8173795"/>
                <a:gd name="connsiteX5453" fmla="*/ 5041188 w 8176660"/>
                <a:gd name="connsiteY5453" fmla="*/ 5119857 h 8173795"/>
                <a:gd name="connsiteX5454" fmla="*/ 5041188 w 8176660"/>
                <a:gd name="connsiteY5454" fmla="*/ 5119857 h 8173795"/>
                <a:gd name="connsiteX5455" fmla="*/ 5807604 w 8176660"/>
                <a:gd name="connsiteY5455" fmla="*/ 5123887 h 8173795"/>
                <a:gd name="connsiteX5456" fmla="*/ 5863656 w 8176660"/>
                <a:gd name="connsiteY5456" fmla="*/ 5157225 h 8173795"/>
                <a:gd name="connsiteX5457" fmla="*/ 5863290 w 8176660"/>
                <a:gd name="connsiteY5457" fmla="*/ 5159424 h 8173795"/>
                <a:gd name="connsiteX5458" fmla="*/ 5863656 w 8176660"/>
                <a:gd name="connsiteY5458" fmla="*/ 5159790 h 8173795"/>
                <a:gd name="connsiteX5459" fmla="*/ 5807604 w 8176660"/>
                <a:gd name="connsiteY5459" fmla="*/ 5190564 h 8173795"/>
                <a:gd name="connsiteX5460" fmla="*/ 5753383 w 8176660"/>
                <a:gd name="connsiteY5460" fmla="*/ 5220605 h 8173795"/>
                <a:gd name="connsiteX5461" fmla="*/ 5752650 w 8176660"/>
                <a:gd name="connsiteY5461" fmla="*/ 5219139 h 8173795"/>
                <a:gd name="connsiteX5462" fmla="*/ 5749720 w 8176660"/>
                <a:gd name="connsiteY5462" fmla="*/ 5218407 h 8173795"/>
                <a:gd name="connsiteX5463" fmla="*/ 5750086 w 8176660"/>
                <a:gd name="connsiteY5463" fmla="*/ 5155760 h 8173795"/>
                <a:gd name="connsiteX5464" fmla="*/ 5750452 w 8176660"/>
                <a:gd name="connsiteY5464" fmla="*/ 5090549 h 8173795"/>
                <a:gd name="connsiteX5465" fmla="*/ 5751918 w 8176660"/>
                <a:gd name="connsiteY5465" fmla="*/ 5089816 h 8173795"/>
                <a:gd name="connsiteX5466" fmla="*/ 5807604 w 8176660"/>
                <a:gd name="connsiteY5466" fmla="*/ 5123887 h 8173795"/>
                <a:gd name="connsiteX5467" fmla="*/ 5246714 w 8176660"/>
                <a:gd name="connsiteY5467" fmla="*/ 5137442 h 8173795"/>
                <a:gd name="connsiteX5468" fmla="*/ 5245981 w 8176660"/>
                <a:gd name="connsiteY5468" fmla="*/ 5135977 h 8173795"/>
                <a:gd name="connsiteX5469" fmla="*/ 5261001 w 8176660"/>
                <a:gd name="connsiteY5469" fmla="*/ 5124986 h 8173795"/>
                <a:gd name="connsiteX5470" fmla="*/ 5270527 w 8176660"/>
                <a:gd name="connsiteY5470" fmla="*/ 5118025 h 8173795"/>
                <a:gd name="connsiteX5471" fmla="*/ 5255140 w 8176660"/>
                <a:gd name="connsiteY5471" fmla="*/ 5137808 h 8173795"/>
                <a:gd name="connsiteX5472" fmla="*/ 5246714 w 8176660"/>
                <a:gd name="connsiteY5472" fmla="*/ 5137442 h 8173795"/>
                <a:gd name="connsiteX5473" fmla="*/ 6046101 w 8176660"/>
                <a:gd name="connsiteY5473" fmla="*/ 5201554 h 8173795"/>
                <a:gd name="connsiteX5474" fmla="*/ 6008733 w 8176660"/>
                <a:gd name="connsiteY5474" fmla="*/ 5231595 h 8173795"/>
                <a:gd name="connsiteX5475" fmla="*/ 6001039 w 8176660"/>
                <a:gd name="connsiteY5475" fmla="*/ 5232328 h 8173795"/>
                <a:gd name="connsiteX5476" fmla="*/ 5938026 w 8176660"/>
                <a:gd name="connsiteY5476" fmla="*/ 5196059 h 8173795"/>
                <a:gd name="connsiteX5477" fmla="*/ 5876112 w 8176660"/>
                <a:gd name="connsiteY5477" fmla="*/ 5160522 h 8173795"/>
                <a:gd name="connsiteX5478" fmla="*/ 6084935 w 8176660"/>
                <a:gd name="connsiteY5478" fmla="*/ 5171147 h 8173795"/>
                <a:gd name="connsiteX5479" fmla="*/ 6046101 w 8176660"/>
                <a:gd name="connsiteY5479" fmla="*/ 5201554 h 8173795"/>
                <a:gd name="connsiteX5480" fmla="*/ 5522213 w 8176660"/>
                <a:gd name="connsiteY5480" fmla="*/ 5230130 h 8173795"/>
                <a:gd name="connsiteX5481" fmla="*/ 5520748 w 8176660"/>
                <a:gd name="connsiteY5481" fmla="*/ 5231229 h 8173795"/>
                <a:gd name="connsiteX5482" fmla="*/ 5518183 w 8176660"/>
                <a:gd name="connsiteY5482" fmla="*/ 5228665 h 8173795"/>
                <a:gd name="connsiteX5483" fmla="*/ 5523312 w 8176660"/>
                <a:gd name="connsiteY5483" fmla="*/ 5219139 h 8173795"/>
                <a:gd name="connsiteX5484" fmla="*/ 5522213 w 8176660"/>
                <a:gd name="connsiteY5484" fmla="*/ 5230130 h 8173795"/>
                <a:gd name="connsiteX5485" fmla="*/ 5441615 w 8176660"/>
                <a:gd name="connsiteY5485" fmla="*/ 5344067 h 8173795"/>
                <a:gd name="connsiteX5486" fmla="*/ 5463229 w 8176660"/>
                <a:gd name="connsiteY5486" fmla="*/ 5325016 h 8173795"/>
                <a:gd name="connsiteX5487" fmla="*/ 5464695 w 8176660"/>
                <a:gd name="connsiteY5487" fmla="*/ 5325749 h 8173795"/>
                <a:gd name="connsiteX5488" fmla="*/ 5462863 w 8176660"/>
                <a:gd name="connsiteY5488" fmla="*/ 5387296 h 8173795"/>
                <a:gd name="connsiteX5489" fmla="*/ 5420732 w 8176660"/>
                <a:gd name="connsiteY5489" fmla="*/ 5366781 h 8173795"/>
                <a:gd name="connsiteX5490" fmla="*/ 5421465 w 8176660"/>
                <a:gd name="connsiteY5490" fmla="*/ 5364583 h 8173795"/>
                <a:gd name="connsiteX5491" fmla="*/ 5420366 w 8176660"/>
                <a:gd name="connsiteY5491" fmla="*/ 5362751 h 8173795"/>
                <a:gd name="connsiteX5492" fmla="*/ 5441615 w 8176660"/>
                <a:gd name="connsiteY5492" fmla="*/ 5344067 h 8173795"/>
                <a:gd name="connsiteX5493" fmla="*/ 5441615 w 8176660"/>
                <a:gd name="connsiteY5493" fmla="*/ 5344067 h 8173795"/>
                <a:gd name="connsiteX5494" fmla="*/ 5467992 w 8176660"/>
                <a:gd name="connsiteY5494" fmla="*/ 5327214 h 8173795"/>
                <a:gd name="connsiteX5495" fmla="*/ 5485944 w 8176660"/>
                <a:gd name="connsiteY5495" fmla="*/ 5367880 h 8173795"/>
                <a:gd name="connsiteX5496" fmla="*/ 5503529 w 8176660"/>
                <a:gd name="connsiteY5496" fmla="*/ 5407446 h 8173795"/>
                <a:gd name="connsiteX5497" fmla="*/ 5465794 w 8176660"/>
                <a:gd name="connsiteY5497" fmla="*/ 5389128 h 8173795"/>
                <a:gd name="connsiteX5498" fmla="*/ 5467992 w 8176660"/>
                <a:gd name="connsiteY5498" fmla="*/ 5327214 h 8173795"/>
                <a:gd name="connsiteX5499" fmla="*/ 5518183 w 8176660"/>
                <a:gd name="connsiteY5499" fmla="*/ 5233427 h 8173795"/>
                <a:gd name="connsiteX5500" fmla="*/ 5518916 w 8176660"/>
                <a:gd name="connsiteY5500" fmla="*/ 5240754 h 8173795"/>
                <a:gd name="connsiteX5501" fmla="*/ 5499133 w 8176660"/>
                <a:gd name="connsiteY5501" fmla="*/ 5263469 h 8173795"/>
                <a:gd name="connsiteX5502" fmla="*/ 5516351 w 8176660"/>
                <a:gd name="connsiteY5502" fmla="*/ 5231595 h 8173795"/>
                <a:gd name="connsiteX5503" fmla="*/ 5518183 w 8176660"/>
                <a:gd name="connsiteY5503" fmla="*/ 5233427 h 8173795"/>
                <a:gd name="connsiteX5504" fmla="*/ 5501697 w 8176660"/>
                <a:gd name="connsiteY5504" fmla="*/ 5266033 h 8173795"/>
                <a:gd name="connsiteX5505" fmla="*/ 5494003 w 8176660"/>
                <a:gd name="connsiteY5505" fmla="*/ 5277390 h 8173795"/>
                <a:gd name="connsiteX5506" fmla="*/ 5483379 w 8176660"/>
                <a:gd name="connsiteY5506" fmla="*/ 5292777 h 8173795"/>
                <a:gd name="connsiteX5507" fmla="*/ 5490706 w 8176660"/>
                <a:gd name="connsiteY5507" fmla="*/ 5278855 h 8173795"/>
                <a:gd name="connsiteX5508" fmla="*/ 5501697 w 8176660"/>
                <a:gd name="connsiteY5508" fmla="*/ 5266033 h 8173795"/>
                <a:gd name="connsiteX5509" fmla="*/ 5467992 w 8176660"/>
                <a:gd name="connsiteY5509" fmla="*/ 5314025 h 8173795"/>
                <a:gd name="connsiteX5510" fmla="*/ 5467260 w 8176660"/>
                <a:gd name="connsiteY5510" fmla="*/ 5314025 h 8173795"/>
                <a:gd name="connsiteX5511" fmla="*/ 5466161 w 8176660"/>
                <a:gd name="connsiteY5511" fmla="*/ 5308164 h 8173795"/>
                <a:gd name="connsiteX5512" fmla="*/ 5470923 w 8176660"/>
                <a:gd name="connsiteY5512" fmla="*/ 5302668 h 8173795"/>
                <a:gd name="connsiteX5513" fmla="*/ 5479715 w 8176660"/>
                <a:gd name="connsiteY5513" fmla="*/ 5292044 h 8173795"/>
                <a:gd name="connsiteX5514" fmla="*/ 5467992 w 8176660"/>
                <a:gd name="connsiteY5514" fmla="*/ 5314025 h 8173795"/>
                <a:gd name="connsiteX5515" fmla="*/ 5472755 w 8176660"/>
                <a:gd name="connsiteY5515" fmla="*/ 5328680 h 8173795"/>
                <a:gd name="connsiteX5516" fmla="*/ 5511222 w 8176660"/>
                <a:gd name="connsiteY5516" fmla="*/ 5368612 h 8173795"/>
                <a:gd name="connsiteX5517" fmla="*/ 5508291 w 8176660"/>
                <a:gd name="connsiteY5517" fmla="*/ 5402684 h 8173795"/>
                <a:gd name="connsiteX5518" fmla="*/ 5472755 w 8176660"/>
                <a:gd name="connsiteY5518" fmla="*/ 5328680 h 8173795"/>
                <a:gd name="connsiteX5519" fmla="*/ 5472022 w 8176660"/>
                <a:gd name="connsiteY5519" fmla="*/ 5322818 h 8173795"/>
                <a:gd name="connsiteX5520" fmla="*/ 5473121 w 8176660"/>
                <a:gd name="connsiteY5520" fmla="*/ 5318788 h 8173795"/>
                <a:gd name="connsiteX5521" fmla="*/ 5471290 w 8176660"/>
                <a:gd name="connsiteY5521" fmla="*/ 5315857 h 8173795"/>
                <a:gd name="connsiteX5522" fmla="*/ 5496934 w 8176660"/>
                <a:gd name="connsiteY5522" fmla="*/ 5279222 h 8173795"/>
                <a:gd name="connsiteX5523" fmla="*/ 5521114 w 8176660"/>
                <a:gd name="connsiteY5523" fmla="*/ 5244784 h 8173795"/>
                <a:gd name="connsiteX5524" fmla="*/ 5511589 w 8176660"/>
                <a:gd name="connsiteY5524" fmla="*/ 5363850 h 8173795"/>
                <a:gd name="connsiteX5525" fmla="*/ 5472022 w 8176660"/>
                <a:gd name="connsiteY5525" fmla="*/ 5322818 h 8173795"/>
                <a:gd name="connsiteX5526" fmla="*/ 5463962 w 8176660"/>
                <a:gd name="connsiteY5526" fmla="*/ 5314392 h 8173795"/>
                <a:gd name="connsiteX5527" fmla="*/ 5461398 w 8176660"/>
                <a:gd name="connsiteY5527" fmla="*/ 5315857 h 8173795"/>
                <a:gd name="connsiteX5528" fmla="*/ 5460299 w 8176660"/>
                <a:gd name="connsiteY5528" fmla="*/ 5320620 h 8173795"/>
                <a:gd name="connsiteX5529" fmla="*/ 5461031 w 8176660"/>
                <a:gd name="connsiteY5529" fmla="*/ 5322085 h 8173795"/>
                <a:gd name="connsiteX5530" fmla="*/ 5439050 w 8176660"/>
                <a:gd name="connsiteY5530" fmla="*/ 5341136 h 8173795"/>
                <a:gd name="connsiteX5531" fmla="*/ 5431723 w 8176660"/>
                <a:gd name="connsiteY5531" fmla="*/ 5347364 h 8173795"/>
                <a:gd name="connsiteX5532" fmla="*/ 5463229 w 8176660"/>
                <a:gd name="connsiteY5532" fmla="*/ 5311095 h 8173795"/>
                <a:gd name="connsiteX5533" fmla="*/ 5463962 w 8176660"/>
                <a:gd name="connsiteY5533" fmla="*/ 5314392 h 8173795"/>
                <a:gd name="connsiteX5534" fmla="*/ 5463962 w 8176660"/>
                <a:gd name="connsiteY5534" fmla="*/ 5314392 h 8173795"/>
                <a:gd name="connsiteX5535" fmla="*/ 5471656 w 8176660"/>
                <a:gd name="connsiteY5535" fmla="*/ 5289113 h 8173795"/>
                <a:gd name="connsiteX5536" fmla="*/ 5511222 w 8176660"/>
                <a:gd name="connsiteY5536" fmla="*/ 5234160 h 8173795"/>
                <a:gd name="connsiteX5537" fmla="*/ 5494736 w 8176660"/>
                <a:gd name="connsiteY5537" fmla="*/ 5264201 h 8173795"/>
                <a:gd name="connsiteX5538" fmla="*/ 5488142 w 8176660"/>
                <a:gd name="connsiteY5538" fmla="*/ 5276657 h 8173795"/>
                <a:gd name="connsiteX5539" fmla="*/ 5468359 w 8176660"/>
                <a:gd name="connsiteY5539" fmla="*/ 5299737 h 8173795"/>
                <a:gd name="connsiteX5540" fmla="*/ 5465428 w 8176660"/>
                <a:gd name="connsiteY5540" fmla="*/ 5303035 h 8173795"/>
                <a:gd name="connsiteX5541" fmla="*/ 5464695 w 8176660"/>
                <a:gd name="connsiteY5541" fmla="*/ 5299005 h 8173795"/>
                <a:gd name="connsiteX5542" fmla="*/ 5471656 w 8176660"/>
                <a:gd name="connsiteY5542" fmla="*/ 5289113 h 8173795"/>
                <a:gd name="connsiteX5543" fmla="*/ 5462497 w 8176660"/>
                <a:gd name="connsiteY5543" fmla="*/ 5306332 h 8173795"/>
                <a:gd name="connsiteX5544" fmla="*/ 5440516 w 8176660"/>
                <a:gd name="connsiteY5544" fmla="*/ 5331977 h 8173795"/>
                <a:gd name="connsiteX5545" fmla="*/ 5461764 w 8176660"/>
                <a:gd name="connsiteY5545" fmla="*/ 5302668 h 8173795"/>
                <a:gd name="connsiteX5546" fmla="*/ 5462497 w 8176660"/>
                <a:gd name="connsiteY5546" fmla="*/ 5306332 h 8173795"/>
                <a:gd name="connsiteX5547" fmla="*/ 5462497 w 8176660"/>
                <a:gd name="connsiteY5547" fmla="*/ 5306332 h 8173795"/>
                <a:gd name="connsiteX5548" fmla="*/ 5639813 w 8176660"/>
                <a:gd name="connsiteY5548" fmla="*/ 5042190 h 8173795"/>
                <a:gd name="connsiteX5549" fmla="*/ 5633218 w 8176660"/>
                <a:gd name="connsiteY5549" fmla="*/ 5038160 h 8173795"/>
                <a:gd name="connsiteX5550" fmla="*/ 5640546 w 8176660"/>
                <a:gd name="connsiteY5550" fmla="*/ 5026436 h 8173795"/>
                <a:gd name="connsiteX5551" fmla="*/ 5640179 w 8176660"/>
                <a:gd name="connsiteY5551" fmla="*/ 5032298 h 8173795"/>
                <a:gd name="connsiteX5552" fmla="*/ 5639813 w 8176660"/>
                <a:gd name="connsiteY5552" fmla="*/ 5042190 h 8173795"/>
                <a:gd name="connsiteX5553" fmla="*/ 5639080 w 8176660"/>
                <a:gd name="connsiteY5553" fmla="*/ 5045853 h 8173795"/>
                <a:gd name="connsiteX5554" fmla="*/ 5555918 w 8176660"/>
                <a:gd name="connsiteY5554" fmla="*/ 5164919 h 8173795"/>
                <a:gd name="connsiteX5555" fmla="*/ 5631387 w 8176660"/>
                <a:gd name="connsiteY5555" fmla="*/ 5041091 h 8173795"/>
                <a:gd name="connsiteX5556" fmla="*/ 5639080 w 8176660"/>
                <a:gd name="connsiteY5556" fmla="*/ 5045853 h 8173795"/>
                <a:gd name="connsiteX5557" fmla="*/ 5521480 w 8176660"/>
                <a:gd name="connsiteY5557" fmla="*/ 5214377 h 8173795"/>
                <a:gd name="connsiteX5558" fmla="*/ 5514153 w 8176660"/>
                <a:gd name="connsiteY5558" fmla="*/ 5224635 h 8173795"/>
                <a:gd name="connsiteX5559" fmla="*/ 5480815 w 8176660"/>
                <a:gd name="connsiteY5559" fmla="*/ 5193494 h 8173795"/>
                <a:gd name="connsiteX5560" fmla="*/ 5449675 w 8176660"/>
                <a:gd name="connsiteY5560" fmla="*/ 5164919 h 8173795"/>
                <a:gd name="connsiteX5561" fmla="*/ 5478983 w 8176660"/>
                <a:gd name="connsiteY5561" fmla="*/ 5183603 h 8173795"/>
                <a:gd name="connsiteX5562" fmla="*/ 5520381 w 8176660"/>
                <a:gd name="connsiteY5562" fmla="*/ 5209980 h 8173795"/>
                <a:gd name="connsiteX5563" fmla="*/ 5520015 w 8176660"/>
                <a:gd name="connsiteY5563" fmla="*/ 5212179 h 8173795"/>
                <a:gd name="connsiteX5564" fmla="*/ 5521480 w 8176660"/>
                <a:gd name="connsiteY5564" fmla="*/ 5214377 h 8173795"/>
                <a:gd name="connsiteX5565" fmla="*/ 5521480 w 8176660"/>
                <a:gd name="connsiteY5565" fmla="*/ 5214377 h 8173795"/>
                <a:gd name="connsiteX5566" fmla="*/ 5477884 w 8176660"/>
                <a:gd name="connsiteY5566" fmla="*/ 5196425 h 8173795"/>
                <a:gd name="connsiteX5567" fmla="*/ 5511589 w 8176660"/>
                <a:gd name="connsiteY5567" fmla="*/ 5227566 h 8173795"/>
                <a:gd name="connsiteX5568" fmla="*/ 5468359 w 8176660"/>
                <a:gd name="connsiteY5568" fmla="*/ 5287282 h 8173795"/>
                <a:gd name="connsiteX5569" fmla="*/ 5463229 w 8176660"/>
                <a:gd name="connsiteY5569" fmla="*/ 5294242 h 8173795"/>
                <a:gd name="connsiteX5570" fmla="*/ 5451873 w 8176660"/>
                <a:gd name="connsiteY5570" fmla="*/ 5235992 h 8173795"/>
                <a:gd name="connsiteX5571" fmla="*/ 5436486 w 8176660"/>
                <a:gd name="connsiteY5571" fmla="*/ 5157592 h 8173795"/>
                <a:gd name="connsiteX5572" fmla="*/ 5477884 w 8176660"/>
                <a:gd name="connsiteY5572" fmla="*/ 5196425 h 8173795"/>
                <a:gd name="connsiteX5573" fmla="*/ 5461031 w 8176660"/>
                <a:gd name="connsiteY5573" fmla="*/ 5391693 h 8173795"/>
                <a:gd name="connsiteX5574" fmla="*/ 5462863 w 8176660"/>
                <a:gd name="connsiteY5574" fmla="*/ 5392792 h 8173795"/>
                <a:gd name="connsiteX5575" fmla="*/ 5462131 w 8176660"/>
                <a:gd name="connsiteY5575" fmla="*/ 5411476 h 8173795"/>
                <a:gd name="connsiteX5576" fmla="*/ 5423297 w 8176660"/>
                <a:gd name="connsiteY5576" fmla="*/ 5371910 h 8173795"/>
                <a:gd name="connsiteX5577" fmla="*/ 5461031 w 8176660"/>
                <a:gd name="connsiteY5577" fmla="*/ 5391693 h 8173795"/>
                <a:gd name="connsiteX5578" fmla="*/ 5466161 w 8176660"/>
                <a:gd name="connsiteY5578" fmla="*/ 5394624 h 8173795"/>
                <a:gd name="connsiteX5579" fmla="*/ 5503895 w 8176660"/>
                <a:gd name="connsiteY5579" fmla="*/ 5414041 h 8173795"/>
                <a:gd name="connsiteX5580" fmla="*/ 5505727 w 8176660"/>
                <a:gd name="connsiteY5580" fmla="*/ 5419170 h 8173795"/>
                <a:gd name="connsiteX5581" fmla="*/ 5495469 w 8176660"/>
                <a:gd name="connsiteY5581" fmla="*/ 5445547 h 8173795"/>
                <a:gd name="connsiteX5582" fmla="*/ 5465428 w 8176660"/>
                <a:gd name="connsiteY5582" fmla="*/ 5415139 h 8173795"/>
                <a:gd name="connsiteX5583" fmla="*/ 5466161 w 8176660"/>
                <a:gd name="connsiteY5583" fmla="*/ 5394624 h 8173795"/>
                <a:gd name="connsiteX5584" fmla="*/ 5494370 w 8176660"/>
                <a:gd name="connsiteY5584" fmla="*/ 5449211 h 8173795"/>
                <a:gd name="connsiteX5585" fmla="*/ 5482647 w 8176660"/>
                <a:gd name="connsiteY5585" fmla="*/ 5479252 h 8173795"/>
                <a:gd name="connsiteX5586" fmla="*/ 5461764 w 8176660"/>
                <a:gd name="connsiteY5586" fmla="*/ 5534572 h 8173795"/>
                <a:gd name="connsiteX5587" fmla="*/ 5465428 w 8176660"/>
                <a:gd name="connsiteY5587" fmla="*/ 5419902 h 8173795"/>
                <a:gd name="connsiteX5588" fmla="*/ 5494370 w 8176660"/>
                <a:gd name="connsiteY5588" fmla="*/ 5449211 h 8173795"/>
                <a:gd name="connsiteX5589" fmla="*/ 5486310 w 8176660"/>
                <a:gd name="connsiteY5589" fmla="*/ 5480351 h 8173795"/>
                <a:gd name="connsiteX5590" fmla="*/ 5497301 w 8176660"/>
                <a:gd name="connsiteY5590" fmla="*/ 5451775 h 8173795"/>
                <a:gd name="connsiteX5591" fmla="*/ 5536867 w 8176660"/>
                <a:gd name="connsiteY5591" fmla="*/ 5492074 h 8173795"/>
                <a:gd name="connsiteX5592" fmla="*/ 5527342 w 8176660"/>
                <a:gd name="connsiteY5592" fmla="*/ 5498302 h 8173795"/>
                <a:gd name="connsiteX5593" fmla="*/ 5463229 w 8176660"/>
                <a:gd name="connsiteY5593" fmla="*/ 5540433 h 8173795"/>
                <a:gd name="connsiteX5594" fmla="*/ 5486310 w 8176660"/>
                <a:gd name="connsiteY5594" fmla="*/ 5480351 h 8173795"/>
                <a:gd name="connsiteX5595" fmla="*/ 5486310 w 8176660"/>
                <a:gd name="connsiteY5595" fmla="*/ 5480351 h 8173795"/>
                <a:gd name="connsiteX5596" fmla="*/ 5498400 w 8176660"/>
                <a:gd name="connsiteY5596" fmla="*/ 5448478 h 8173795"/>
                <a:gd name="connsiteX5597" fmla="*/ 5509024 w 8176660"/>
                <a:gd name="connsiteY5597" fmla="*/ 5420635 h 8173795"/>
                <a:gd name="connsiteX5598" fmla="*/ 5509391 w 8176660"/>
                <a:gd name="connsiteY5598" fmla="*/ 5420635 h 8173795"/>
                <a:gd name="connsiteX5599" fmla="*/ 5510123 w 8176660"/>
                <a:gd name="connsiteY5599" fmla="*/ 5420268 h 8173795"/>
                <a:gd name="connsiteX5600" fmla="*/ 5532837 w 8176660"/>
                <a:gd name="connsiteY5600" fmla="*/ 5464597 h 8173795"/>
                <a:gd name="connsiteX5601" fmla="*/ 5544561 w 8176660"/>
                <a:gd name="connsiteY5601" fmla="*/ 5486945 h 8173795"/>
                <a:gd name="connsiteX5602" fmla="*/ 5539798 w 8176660"/>
                <a:gd name="connsiteY5602" fmla="*/ 5489876 h 8173795"/>
                <a:gd name="connsiteX5603" fmla="*/ 5498400 w 8176660"/>
                <a:gd name="connsiteY5603" fmla="*/ 5448478 h 8173795"/>
                <a:gd name="connsiteX5604" fmla="*/ 5546026 w 8176660"/>
                <a:gd name="connsiteY5604" fmla="*/ 5490242 h 8173795"/>
                <a:gd name="connsiteX5605" fmla="*/ 5552620 w 8176660"/>
                <a:gd name="connsiteY5605" fmla="*/ 5503431 h 8173795"/>
                <a:gd name="connsiteX5606" fmla="*/ 5541996 w 8176660"/>
                <a:gd name="connsiteY5606" fmla="*/ 5492807 h 8173795"/>
                <a:gd name="connsiteX5607" fmla="*/ 5546026 w 8176660"/>
                <a:gd name="connsiteY5607" fmla="*/ 5490242 h 8173795"/>
                <a:gd name="connsiteX5608" fmla="*/ 5513787 w 8176660"/>
                <a:gd name="connsiteY5608" fmla="*/ 5412209 h 8173795"/>
                <a:gd name="connsiteX5609" fmla="*/ 5512687 w 8176660"/>
                <a:gd name="connsiteY5609" fmla="*/ 5410011 h 8173795"/>
                <a:gd name="connsiteX5610" fmla="*/ 5511955 w 8176660"/>
                <a:gd name="connsiteY5610" fmla="*/ 5410011 h 8173795"/>
                <a:gd name="connsiteX5611" fmla="*/ 5511589 w 8176660"/>
                <a:gd name="connsiteY5611" fmla="*/ 5408911 h 8173795"/>
                <a:gd name="connsiteX5612" fmla="*/ 5514886 w 8176660"/>
                <a:gd name="connsiteY5612" fmla="*/ 5372276 h 8173795"/>
                <a:gd name="connsiteX5613" fmla="*/ 5530639 w 8176660"/>
                <a:gd name="connsiteY5613" fmla="*/ 5388762 h 8173795"/>
                <a:gd name="connsiteX5614" fmla="*/ 5588890 w 8176660"/>
                <a:gd name="connsiteY5614" fmla="*/ 5448844 h 8173795"/>
                <a:gd name="connsiteX5615" fmla="*/ 5513787 w 8176660"/>
                <a:gd name="connsiteY5615" fmla="*/ 5412209 h 8173795"/>
                <a:gd name="connsiteX5616" fmla="*/ 5526975 w 8176660"/>
                <a:gd name="connsiteY5616" fmla="*/ 5224268 h 8173795"/>
                <a:gd name="connsiteX5617" fmla="*/ 5527342 w 8176660"/>
                <a:gd name="connsiteY5617" fmla="*/ 5216209 h 8173795"/>
                <a:gd name="connsiteX5618" fmla="*/ 5530273 w 8176660"/>
                <a:gd name="connsiteY5618" fmla="*/ 5214743 h 8173795"/>
                <a:gd name="connsiteX5619" fmla="*/ 5530639 w 8176660"/>
                <a:gd name="connsiteY5619" fmla="*/ 5213278 h 8173795"/>
                <a:gd name="connsiteX5620" fmla="*/ 5536867 w 8176660"/>
                <a:gd name="connsiteY5620" fmla="*/ 5213644 h 8173795"/>
                <a:gd name="connsiteX5621" fmla="*/ 5526609 w 8176660"/>
                <a:gd name="connsiteY5621" fmla="*/ 5230497 h 8173795"/>
                <a:gd name="connsiteX5622" fmla="*/ 5526975 w 8176660"/>
                <a:gd name="connsiteY5622" fmla="*/ 5224268 h 8173795"/>
                <a:gd name="connsiteX5623" fmla="*/ 5526975 w 8176660"/>
                <a:gd name="connsiteY5623" fmla="*/ 5224268 h 8173795"/>
                <a:gd name="connsiteX5624" fmla="*/ 5531005 w 8176660"/>
                <a:gd name="connsiteY5624" fmla="*/ 5209980 h 8173795"/>
                <a:gd name="connsiteX5625" fmla="*/ 5529906 w 8176660"/>
                <a:gd name="connsiteY5625" fmla="*/ 5208149 h 8173795"/>
                <a:gd name="connsiteX5626" fmla="*/ 5611237 w 8176660"/>
                <a:gd name="connsiteY5626" fmla="*/ 5092014 h 8173795"/>
                <a:gd name="connsiteX5627" fmla="*/ 5539065 w 8176660"/>
                <a:gd name="connsiteY5627" fmla="*/ 5210713 h 8173795"/>
                <a:gd name="connsiteX5628" fmla="*/ 5531005 w 8176660"/>
                <a:gd name="connsiteY5628" fmla="*/ 5209980 h 8173795"/>
                <a:gd name="connsiteX5629" fmla="*/ 5744957 w 8176660"/>
                <a:gd name="connsiteY5629" fmla="*/ 5090915 h 8173795"/>
                <a:gd name="connsiteX5630" fmla="*/ 5746422 w 8176660"/>
                <a:gd name="connsiteY5630" fmla="*/ 5091648 h 8173795"/>
                <a:gd name="connsiteX5631" fmla="*/ 5746056 w 8176660"/>
                <a:gd name="connsiteY5631" fmla="*/ 5156493 h 8173795"/>
                <a:gd name="connsiteX5632" fmla="*/ 5745690 w 8176660"/>
                <a:gd name="connsiteY5632" fmla="*/ 5218773 h 8173795"/>
                <a:gd name="connsiteX5633" fmla="*/ 5744957 w 8176660"/>
                <a:gd name="connsiteY5633" fmla="*/ 5219139 h 8173795"/>
                <a:gd name="connsiteX5634" fmla="*/ 5644942 w 8176660"/>
                <a:gd name="connsiteY5634" fmla="*/ 5049151 h 8173795"/>
                <a:gd name="connsiteX5635" fmla="*/ 5693667 w 8176660"/>
                <a:gd name="connsiteY5635" fmla="*/ 5067835 h 8173795"/>
                <a:gd name="connsiteX5636" fmla="*/ 5742393 w 8176660"/>
                <a:gd name="connsiteY5636" fmla="*/ 5086152 h 8173795"/>
                <a:gd name="connsiteX5637" fmla="*/ 5744957 w 8176660"/>
                <a:gd name="connsiteY5637" fmla="*/ 5090915 h 8173795"/>
                <a:gd name="connsiteX5638" fmla="*/ 5744957 w 8176660"/>
                <a:gd name="connsiteY5638" fmla="*/ 5090915 h 8173795"/>
                <a:gd name="connsiteX5639" fmla="*/ 5516718 w 8176660"/>
                <a:gd name="connsiteY5639" fmla="*/ 5420268 h 8173795"/>
                <a:gd name="connsiteX5640" fmla="*/ 5552254 w 8176660"/>
                <a:gd name="connsiteY5640" fmla="*/ 5436388 h 8173795"/>
                <a:gd name="connsiteX5641" fmla="*/ 5591821 w 8176660"/>
                <a:gd name="connsiteY5641" fmla="*/ 5454340 h 8173795"/>
                <a:gd name="connsiteX5642" fmla="*/ 5591454 w 8176660"/>
                <a:gd name="connsiteY5642" fmla="*/ 5455438 h 8173795"/>
                <a:gd name="connsiteX5643" fmla="*/ 5591821 w 8176660"/>
                <a:gd name="connsiteY5643" fmla="*/ 5456171 h 8173795"/>
                <a:gd name="connsiteX5644" fmla="*/ 5547858 w 8176660"/>
                <a:gd name="connsiteY5644" fmla="*/ 5484747 h 8173795"/>
                <a:gd name="connsiteX5645" fmla="*/ 5516718 w 8176660"/>
                <a:gd name="connsiteY5645" fmla="*/ 5420268 h 8173795"/>
                <a:gd name="connsiteX5646" fmla="*/ 5641279 w 8176660"/>
                <a:gd name="connsiteY5646" fmla="*/ 5048784 h 8173795"/>
                <a:gd name="connsiteX5647" fmla="*/ 5742393 w 8176660"/>
                <a:gd name="connsiteY5647" fmla="*/ 5220238 h 8173795"/>
                <a:gd name="connsiteX5648" fmla="*/ 5741293 w 8176660"/>
                <a:gd name="connsiteY5648" fmla="*/ 5220971 h 8173795"/>
                <a:gd name="connsiteX5649" fmla="*/ 5740561 w 8176660"/>
                <a:gd name="connsiteY5649" fmla="*/ 5223536 h 8173795"/>
                <a:gd name="connsiteX5650" fmla="*/ 5542729 w 8176660"/>
                <a:gd name="connsiteY5650" fmla="*/ 5210347 h 8173795"/>
                <a:gd name="connsiteX5651" fmla="*/ 5641279 w 8176660"/>
                <a:gd name="connsiteY5651" fmla="*/ 5048784 h 8173795"/>
                <a:gd name="connsiteX5652" fmla="*/ 5448575 w 8176660"/>
                <a:gd name="connsiteY5652" fmla="*/ 5236724 h 8173795"/>
                <a:gd name="connsiteX5653" fmla="*/ 5460665 w 8176660"/>
                <a:gd name="connsiteY5653" fmla="*/ 5297906 h 8173795"/>
                <a:gd name="connsiteX5654" fmla="*/ 5416703 w 8176660"/>
                <a:gd name="connsiteY5654" fmla="*/ 5359087 h 8173795"/>
                <a:gd name="connsiteX5655" fmla="*/ 5435020 w 8176660"/>
                <a:gd name="connsiteY5655" fmla="*/ 5164553 h 8173795"/>
                <a:gd name="connsiteX5656" fmla="*/ 5448575 w 8176660"/>
                <a:gd name="connsiteY5656" fmla="*/ 5236724 h 8173795"/>
                <a:gd name="connsiteX5657" fmla="*/ 5448575 w 8176660"/>
                <a:gd name="connsiteY5657" fmla="*/ 5236724 h 8173795"/>
                <a:gd name="connsiteX5658" fmla="*/ 6011298 w 8176660"/>
                <a:gd name="connsiteY5658" fmla="*/ 5234526 h 8173795"/>
                <a:gd name="connsiteX5659" fmla="*/ 6049032 w 8176660"/>
                <a:gd name="connsiteY5659" fmla="*/ 5204485 h 8173795"/>
                <a:gd name="connsiteX5660" fmla="*/ 6088965 w 8176660"/>
                <a:gd name="connsiteY5660" fmla="*/ 5172612 h 8173795"/>
                <a:gd name="connsiteX5661" fmla="*/ 6106916 w 8176660"/>
                <a:gd name="connsiteY5661" fmla="*/ 5240022 h 8173795"/>
                <a:gd name="connsiteX5662" fmla="*/ 6114243 w 8176660"/>
                <a:gd name="connsiteY5662" fmla="*/ 5267865 h 8173795"/>
                <a:gd name="connsiteX5663" fmla="*/ 6012030 w 8176660"/>
                <a:gd name="connsiteY5663" fmla="*/ 5237091 h 8173795"/>
                <a:gd name="connsiteX5664" fmla="*/ 6012396 w 8176660"/>
                <a:gd name="connsiteY5664" fmla="*/ 5235992 h 8173795"/>
                <a:gd name="connsiteX5665" fmla="*/ 6011298 w 8176660"/>
                <a:gd name="connsiteY5665" fmla="*/ 5234526 h 8173795"/>
                <a:gd name="connsiteX5666" fmla="*/ 6011298 w 8176660"/>
                <a:gd name="connsiteY5666" fmla="*/ 5234526 h 8173795"/>
                <a:gd name="connsiteX5667" fmla="*/ 5695499 w 8176660"/>
                <a:gd name="connsiteY5667" fmla="*/ 5064171 h 8173795"/>
                <a:gd name="connsiteX5668" fmla="*/ 5643110 w 8176660"/>
                <a:gd name="connsiteY5668" fmla="*/ 5044388 h 8173795"/>
                <a:gd name="connsiteX5669" fmla="*/ 5643843 w 8176660"/>
                <a:gd name="connsiteY5669" fmla="*/ 5032665 h 8173795"/>
                <a:gd name="connsiteX5670" fmla="*/ 5644209 w 8176660"/>
                <a:gd name="connsiteY5670" fmla="*/ 5022773 h 8173795"/>
                <a:gd name="connsiteX5671" fmla="*/ 5694400 w 8176660"/>
                <a:gd name="connsiteY5671" fmla="*/ 5054646 h 8173795"/>
                <a:gd name="connsiteX5672" fmla="*/ 5732501 w 8176660"/>
                <a:gd name="connsiteY5672" fmla="*/ 5078459 h 8173795"/>
                <a:gd name="connsiteX5673" fmla="*/ 5695499 w 8176660"/>
                <a:gd name="connsiteY5673" fmla="*/ 5064171 h 8173795"/>
                <a:gd name="connsiteX5674" fmla="*/ 5630288 w 8176660"/>
                <a:gd name="connsiteY5674" fmla="*/ 5036328 h 8173795"/>
                <a:gd name="connsiteX5675" fmla="*/ 5589622 w 8176660"/>
                <a:gd name="connsiteY5675" fmla="*/ 5010683 h 8173795"/>
                <a:gd name="connsiteX5676" fmla="*/ 5551522 w 8176660"/>
                <a:gd name="connsiteY5676" fmla="*/ 4986870 h 8173795"/>
                <a:gd name="connsiteX5677" fmla="*/ 5588523 w 8176660"/>
                <a:gd name="connsiteY5677" fmla="*/ 5001158 h 8173795"/>
                <a:gd name="connsiteX5678" fmla="*/ 5640179 w 8176660"/>
                <a:gd name="connsiteY5678" fmla="*/ 5020575 h 8173795"/>
                <a:gd name="connsiteX5679" fmla="*/ 5630288 w 8176660"/>
                <a:gd name="connsiteY5679" fmla="*/ 5036328 h 8173795"/>
                <a:gd name="connsiteX5680" fmla="*/ 5587424 w 8176660"/>
                <a:gd name="connsiteY5680" fmla="*/ 5013614 h 8173795"/>
                <a:gd name="connsiteX5681" fmla="*/ 5628456 w 8176660"/>
                <a:gd name="connsiteY5681" fmla="*/ 5039259 h 8173795"/>
                <a:gd name="connsiteX5682" fmla="*/ 5526609 w 8176660"/>
                <a:gd name="connsiteY5682" fmla="*/ 5205950 h 8173795"/>
                <a:gd name="connsiteX5683" fmla="*/ 5522213 w 8176660"/>
                <a:gd name="connsiteY5683" fmla="*/ 5207050 h 8173795"/>
                <a:gd name="connsiteX5684" fmla="*/ 5480815 w 8176660"/>
                <a:gd name="connsiteY5684" fmla="*/ 5180672 h 8173795"/>
                <a:gd name="connsiteX5685" fmla="*/ 5436486 w 8176660"/>
                <a:gd name="connsiteY5685" fmla="*/ 5152463 h 8173795"/>
                <a:gd name="connsiteX5686" fmla="*/ 5536134 w 8176660"/>
                <a:gd name="connsiteY5686" fmla="*/ 4981375 h 8173795"/>
                <a:gd name="connsiteX5687" fmla="*/ 5587424 w 8176660"/>
                <a:gd name="connsiteY5687" fmla="*/ 5013614 h 8173795"/>
                <a:gd name="connsiteX5688" fmla="*/ 5430990 w 8176660"/>
                <a:gd name="connsiteY5688" fmla="*/ 5150265 h 8173795"/>
                <a:gd name="connsiteX5689" fmla="*/ 5358086 w 8176660"/>
                <a:gd name="connsiteY5689" fmla="*/ 5129016 h 8173795"/>
                <a:gd name="connsiteX5690" fmla="*/ 5287013 w 8176660"/>
                <a:gd name="connsiteY5690" fmla="*/ 5108866 h 8173795"/>
                <a:gd name="connsiteX5691" fmla="*/ 5287379 w 8176660"/>
                <a:gd name="connsiteY5691" fmla="*/ 5107768 h 8173795"/>
                <a:gd name="connsiteX5692" fmla="*/ 5284815 w 8176660"/>
                <a:gd name="connsiteY5692" fmla="*/ 5103371 h 8173795"/>
                <a:gd name="connsiteX5693" fmla="*/ 5275289 w 8176660"/>
                <a:gd name="connsiteY5693" fmla="*/ 5104836 h 8173795"/>
                <a:gd name="connsiteX5694" fmla="*/ 5274556 w 8176660"/>
                <a:gd name="connsiteY5694" fmla="*/ 5111064 h 8173795"/>
                <a:gd name="connsiteX5695" fmla="*/ 5259170 w 8176660"/>
                <a:gd name="connsiteY5695" fmla="*/ 5122422 h 8173795"/>
                <a:gd name="connsiteX5696" fmla="*/ 5245248 w 8176660"/>
                <a:gd name="connsiteY5696" fmla="*/ 5133046 h 8173795"/>
                <a:gd name="connsiteX5697" fmla="*/ 5336471 w 8176660"/>
                <a:gd name="connsiteY5697" fmla="*/ 4962324 h 8173795"/>
                <a:gd name="connsiteX5698" fmla="*/ 5430990 w 8176660"/>
                <a:gd name="connsiteY5698" fmla="*/ 5150265 h 8173795"/>
                <a:gd name="connsiteX5699" fmla="*/ 5186631 w 8176660"/>
                <a:gd name="connsiteY5699" fmla="*/ 5225734 h 8173795"/>
                <a:gd name="connsiteX5700" fmla="*/ 5204216 w 8176660"/>
                <a:gd name="connsiteY5700" fmla="*/ 5198257 h 8173795"/>
                <a:gd name="connsiteX5701" fmla="*/ 5237555 w 8176660"/>
                <a:gd name="connsiteY5701" fmla="*/ 5145502 h 8173795"/>
                <a:gd name="connsiteX5702" fmla="*/ 5239753 w 8176660"/>
                <a:gd name="connsiteY5702" fmla="*/ 5146235 h 8173795"/>
                <a:gd name="connsiteX5703" fmla="*/ 5245615 w 8176660"/>
                <a:gd name="connsiteY5703" fmla="*/ 5143304 h 8173795"/>
                <a:gd name="connsiteX5704" fmla="*/ 5246347 w 8176660"/>
                <a:gd name="connsiteY5704" fmla="*/ 5141106 h 8173795"/>
                <a:gd name="connsiteX5705" fmla="*/ 5252575 w 8176660"/>
                <a:gd name="connsiteY5705" fmla="*/ 5141472 h 8173795"/>
                <a:gd name="connsiteX5706" fmla="*/ 5221435 w 8176660"/>
                <a:gd name="connsiteY5706" fmla="*/ 5181039 h 8173795"/>
                <a:gd name="connsiteX5707" fmla="*/ 5186631 w 8176660"/>
                <a:gd name="connsiteY5707" fmla="*/ 5225734 h 8173795"/>
                <a:gd name="connsiteX5708" fmla="*/ 5277854 w 8176660"/>
                <a:gd name="connsiteY5708" fmla="*/ 5115095 h 8173795"/>
                <a:gd name="connsiteX5709" fmla="*/ 5280418 w 8176660"/>
                <a:gd name="connsiteY5709" fmla="*/ 5115827 h 8173795"/>
                <a:gd name="connsiteX5710" fmla="*/ 5285914 w 8176660"/>
                <a:gd name="connsiteY5710" fmla="*/ 5112896 h 8173795"/>
                <a:gd name="connsiteX5711" fmla="*/ 5285914 w 8176660"/>
                <a:gd name="connsiteY5711" fmla="*/ 5112164 h 8173795"/>
                <a:gd name="connsiteX5712" fmla="*/ 5356620 w 8176660"/>
                <a:gd name="connsiteY5712" fmla="*/ 5132679 h 8173795"/>
                <a:gd name="connsiteX5713" fmla="*/ 5417435 w 8176660"/>
                <a:gd name="connsiteY5713" fmla="*/ 5149898 h 8173795"/>
                <a:gd name="connsiteX5714" fmla="*/ 5259170 w 8176660"/>
                <a:gd name="connsiteY5714" fmla="*/ 5138175 h 8173795"/>
                <a:gd name="connsiteX5715" fmla="*/ 5277854 w 8176660"/>
                <a:gd name="connsiteY5715" fmla="*/ 5115095 h 8173795"/>
                <a:gd name="connsiteX5716" fmla="*/ 5462131 w 8176660"/>
                <a:gd name="connsiteY5716" fmla="*/ 5416239 h 8173795"/>
                <a:gd name="connsiteX5717" fmla="*/ 5458467 w 8176660"/>
                <a:gd name="connsiteY5717" fmla="*/ 5532373 h 8173795"/>
                <a:gd name="connsiteX5718" fmla="*/ 5439050 w 8176660"/>
                <a:gd name="connsiteY5718" fmla="*/ 5454706 h 8173795"/>
                <a:gd name="connsiteX5719" fmla="*/ 5417802 w 8176660"/>
                <a:gd name="connsiteY5719" fmla="*/ 5371177 h 8173795"/>
                <a:gd name="connsiteX5720" fmla="*/ 5462131 w 8176660"/>
                <a:gd name="connsiteY5720" fmla="*/ 5416239 h 8173795"/>
                <a:gd name="connsiteX5721" fmla="*/ 5560314 w 8176660"/>
                <a:gd name="connsiteY5721" fmla="*/ 5507827 h 8173795"/>
                <a:gd name="connsiteX5722" fmla="*/ 5558849 w 8176660"/>
                <a:gd name="connsiteY5722" fmla="*/ 5507461 h 8173795"/>
                <a:gd name="connsiteX5723" fmla="*/ 5549323 w 8176660"/>
                <a:gd name="connsiteY5723" fmla="*/ 5487678 h 8173795"/>
                <a:gd name="connsiteX5724" fmla="*/ 5590721 w 8176660"/>
                <a:gd name="connsiteY5724" fmla="*/ 5460568 h 8173795"/>
                <a:gd name="connsiteX5725" fmla="*/ 5576433 w 8176660"/>
                <a:gd name="connsiteY5725" fmla="*/ 5482549 h 8173795"/>
                <a:gd name="connsiteX5726" fmla="*/ 5560314 w 8176660"/>
                <a:gd name="connsiteY5726" fmla="*/ 5507827 h 8173795"/>
                <a:gd name="connsiteX5727" fmla="*/ 5533204 w 8176660"/>
                <a:gd name="connsiteY5727" fmla="*/ 5385831 h 8173795"/>
                <a:gd name="connsiteX5728" fmla="*/ 5515252 w 8176660"/>
                <a:gd name="connsiteY5728" fmla="*/ 5367147 h 8173795"/>
                <a:gd name="connsiteX5729" fmla="*/ 5518916 w 8176660"/>
                <a:gd name="connsiteY5729" fmla="*/ 5325749 h 8173795"/>
                <a:gd name="connsiteX5730" fmla="*/ 5525877 w 8176660"/>
                <a:gd name="connsiteY5730" fmla="*/ 5245151 h 8173795"/>
                <a:gd name="connsiteX5731" fmla="*/ 5592919 w 8176660"/>
                <a:gd name="connsiteY5731" fmla="*/ 5447745 h 8173795"/>
                <a:gd name="connsiteX5732" fmla="*/ 5533204 w 8176660"/>
                <a:gd name="connsiteY5732" fmla="*/ 5385831 h 8173795"/>
                <a:gd name="connsiteX5733" fmla="*/ 5754849 w 8176660"/>
                <a:gd name="connsiteY5733" fmla="*/ 5223536 h 8173795"/>
                <a:gd name="connsiteX5734" fmla="*/ 5809435 w 8176660"/>
                <a:gd name="connsiteY5734" fmla="*/ 5193494 h 8173795"/>
                <a:gd name="connsiteX5735" fmla="*/ 5865488 w 8176660"/>
                <a:gd name="connsiteY5735" fmla="*/ 5162354 h 8173795"/>
                <a:gd name="connsiteX5736" fmla="*/ 5865854 w 8176660"/>
                <a:gd name="connsiteY5736" fmla="*/ 5163087 h 8173795"/>
                <a:gd name="connsiteX5737" fmla="*/ 5868419 w 8176660"/>
                <a:gd name="connsiteY5737" fmla="*/ 5163820 h 8173795"/>
                <a:gd name="connsiteX5738" fmla="*/ 5890034 w 8176660"/>
                <a:gd name="connsiteY5738" fmla="*/ 5345166 h 8173795"/>
                <a:gd name="connsiteX5739" fmla="*/ 5889301 w 8176660"/>
                <a:gd name="connsiteY5739" fmla="*/ 5345532 h 8173795"/>
                <a:gd name="connsiteX5740" fmla="*/ 5821159 w 8176660"/>
                <a:gd name="connsiteY5740" fmla="*/ 5286549 h 8173795"/>
                <a:gd name="connsiteX5741" fmla="*/ 5754482 w 8176660"/>
                <a:gd name="connsiteY5741" fmla="*/ 5229031 h 8173795"/>
                <a:gd name="connsiteX5742" fmla="*/ 5755581 w 8176660"/>
                <a:gd name="connsiteY5742" fmla="*/ 5224268 h 8173795"/>
                <a:gd name="connsiteX5743" fmla="*/ 5754849 w 8176660"/>
                <a:gd name="connsiteY5743" fmla="*/ 5223536 h 8173795"/>
                <a:gd name="connsiteX5744" fmla="*/ 5754849 w 8176660"/>
                <a:gd name="connsiteY5744" fmla="*/ 5223536 h 8173795"/>
                <a:gd name="connsiteX5745" fmla="*/ 6109847 w 8176660"/>
                <a:gd name="connsiteY5745" fmla="*/ 5238922 h 8173795"/>
                <a:gd name="connsiteX5746" fmla="*/ 6092628 w 8176660"/>
                <a:gd name="connsiteY5746" fmla="*/ 5175177 h 8173795"/>
                <a:gd name="connsiteX5747" fmla="*/ 6156008 w 8176660"/>
                <a:gd name="connsiteY5747" fmla="*/ 5237457 h 8173795"/>
                <a:gd name="connsiteX5748" fmla="*/ 6219021 w 8176660"/>
                <a:gd name="connsiteY5748" fmla="*/ 5299005 h 8173795"/>
                <a:gd name="connsiteX5749" fmla="*/ 6117907 w 8176660"/>
                <a:gd name="connsiteY5749" fmla="*/ 5268597 h 8173795"/>
                <a:gd name="connsiteX5750" fmla="*/ 6109847 w 8176660"/>
                <a:gd name="connsiteY5750" fmla="*/ 5238922 h 8173795"/>
                <a:gd name="connsiteX5751" fmla="*/ 7012180 w 8176660"/>
                <a:gd name="connsiteY5751" fmla="*/ 6929653 h 8173795"/>
                <a:gd name="connsiteX5752" fmla="*/ 6937078 w 8176660"/>
                <a:gd name="connsiteY5752" fmla="*/ 6793002 h 8173795"/>
                <a:gd name="connsiteX5753" fmla="*/ 6863440 w 8176660"/>
                <a:gd name="connsiteY5753" fmla="*/ 6660015 h 8173795"/>
                <a:gd name="connsiteX5754" fmla="*/ 6865272 w 8176660"/>
                <a:gd name="connsiteY5754" fmla="*/ 6658550 h 8173795"/>
                <a:gd name="connsiteX5755" fmla="*/ 6863074 w 8176660"/>
                <a:gd name="connsiteY5755" fmla="*/ 6644995 h 8173795"/>
                <a:gd name="connsiteX5756" fmla="*/ 6849518 w 8176660"/>
                <a:gd name="connsiteY5756" fmla="*/ 6647193 h 8173795"/>
                <a:gd name="connsiteX5757" fmla="*/ 6848786 w 8176660"/>
                <a:gd name="connsiteY5757" fmla="*/ 6650490 h 8173795"/>
                <a:gd name="connsiteX5758" fmla="*/ 6697481 w 8176660"/>
                <a:gd name="connsiteY5758" fmla="*/ 6636568 h 8173795"/>
                <a:gd name="connsiteX5759" fmla="*/ 6540681 w 8176660"/>
                <a:gd name="connsiteY5759" fmla="*/ 6622647 h 8173795"/>
                <a:gd name="connsiteX5760" fmla="*/ 6601496 w 8176660"/>
                <a:gd name="connsiteY5760" fmla="*/ 6557069 h 8173795"/>
                <a:gd name="connsiteX5761" fmla="*/ 6657548 w 8176660"/>
                <a:gd name="connsiteY5761" fmla="*/ 6496255 h 8173795"/>
                <a:gd name="connsiteX5762" fmla="*/ 6671470 w 8176660"/>
                <a:gd name="connsiteY5762" fmla="*/ 6493690 h 8173795"/>
                <a:gd name="connsiteX5763" fmla="*/ 6673302 w 8176660"/>
                <a:gd name="connsiteY5763" fmla="*/ 6485996 h 8173795"/>
                <a:gd name="connsiteX5764" fmla="*/ 6669272 w 8176660"/>
                <a:gd name="connsiteY5764" fmla="*/ 6479036 h 8173795"/>
                <a:gd name="connsiteX5765" fmla="*/ 6664143 w 8176660"/>
                <a:gd name="connsiteY5765" fmla="*/ 6477937 h 8173795"/>
                <a:gd name="connsiteX5766" fmla="*/ 6656083 w 8176660"/>
                <a:gd name="connsiteY5766" fmla="*/ 6319671 h 8173795"/>
                <a:gd name="connsiteX5767" fmla="*/ 6647657 w 8176660"/>
                <a:gd name="connsiteY5767" fmla="*/ 6162504 h 8173795"/>
                <a:gd name="connsiteX5768" fmla="*/ 6654251 w 8176660"/>
                <a:gd name="connsiteY5768" fmla="*/ 6158475 h 8173795"/>
                <a:gd name="connsiteX5769" fmla="*/ 6656449 w 8176660"/>
                <a:gd name="connsiteY5769" fmla="*/ 6150049 h 8173795"/>
                <a:gd name="connsiteX5770" fmla="*/ 6653518 w 8176660"/>
                <a:gd name="connsiteY5770" fmla="*/ 6144920 h 8173795"/>
                <a:gd name="connsiteX5771" fmla="*/ 6741077 w 8176660"/>
                <a:gd name="connsiteY5771" fmla="*/ 6043806 h 8173795"/>
                <a:gd name="connsiteX5772" fmla="*/ 6829369 w 8176660"/>
                <a:gd name="connsiteY5772" fmla="*/ 5940859 h 8173795"/>
                <a:gd name="connsiteX5773" fmla="*/ 6833399 w 8176660"/>
                <a:gd name="connsiteY5773" fmla="*/ 5942325 h 8173795"/>
                <a:gd name="connsiteX5774" fmla="*/ 6840360 w 8176660"/>
                <a:gd name="connsiteY5774" fmla="*/ 5938661 h 8173795"/>
                <a:gd name="connsiteX5775" fmla="*/ 6838528 w 8176660"/>
                <a:gd name="connsiteY5775" fmla="*/ 5926205 h 8173795"/>
                <a:gd name="connsiteX5776" fmla="*/ 6828636 w 8176660"/>
                <a:gd name="connsiteY5776" fmla="*/ 5926572 h 8173795"/>
                <a:gd name="connsiteX5777" fmla="*/ 6748404 w 8176660"/>
                <a:gd name="connsiteY5777" fmla="*/ 5846706 h 8173795"/>
                <a:gd name="connsiteX5778" fmla="*/ 6668173 w 8176660"/>
                <a:gd name="connsiteY5778" fmla="*/ 5767207 h 8173795"/>
                <a:gd name="connsiteX5779" fmla="*/ 6666707 w 8176660"/>
                <a:gd name="connsiteY5779" fmla="*/ 5756583 h 8173795"/>
                <a:gd name="connsiteX5780" fmla="*/ 6716898 w 8176660"/>
                <a:gd name="connsiteY5780" fmla="*/ 5672321 h 8173795"/>
                <a:gd name="connsiteX5781" fmla="*/ 6768920 w 8176660"/>
                <a:gd name="connsiteY5781" fmla="*/ 5584762 h 8173795"/>
                <a:gd name="connsiteX5782" fmla="*/ 6769653 w 8176660"/>
                <a:gd name="connsiteY5782" fmla="*/ 5585128 h 8173795"/>
                <a:gd name="connsiteX5783" fmla="*/ 6773683 w 8176660"/>
                <a:gd name="connsiteY5783" fmla="*/ 5582930 h 8173795"/>
                <a:gd name="connsiteX5784" fmla="*/ 6773317 w 8176660"/>
                <a:gd name="connsiteY5784" fmla="*/ 5575969 h 8173795"/>
                <a:gd name="connsiteX5785" fmla="*/ 6766356 w 8176660"/>
                <a:gd name="connsiteY5785" fmla="*/ 5576336 h 8173795"/>
                <a:gd name="connsiteX5786" fmla="*/ 6765990 w 8176660"/>
                <a:gd name="connsiteY5786" fmla="*/ 5577069 h 8173795"/>
                <a:gd name="connsiteX5787" fmla="*/ 6765257 w 8176660"/>
                <a:gd name="connsiteY5787" fmla="*/ 5579633 h 8173795"/>
                <a:gd name="connsiteX5788" fmla="*/ 6713967 w 8176660"/>
                <a:gd name="connsiteY5788" fmla="*/ 5593188 h 8173795"/>
                <a:gd name="connsiteX5789" fmla="*/ 6759395 w 8176660"/>
                <a:gd name="connsiteY5789" fmla="*/ 5441151 h 8173795"/>
                <a:gd name="connsiteX5790" fmla="*/ 6760494 w 8176660"/>
                <a:gd name="connsiteY5790" fmla="*/ 5441517 h 8173795"/>
                <a:gd name="connsiteX5791" fmla="*/ 6770020 w 8176660"/>
                <a:gd name="connsiteY5791" fmla="*/ 5431625 h 8173795"/>
                <a:gd name="connsiteX5792" fmla="*/ 6770020 w 8176660"/>
                <a:gd name="connsiteY5792" fmla="*/ 5430527 h 8173795"/>
                <a:gd name="connsiteX5793" fmla="*/ 6766356 w 8176660"/>
                <a:gd name="connsiteY5793" fmla="*/ 5424298 h 8173795"/>
                <a:gd name="connsiteX5794" fmla="*/ 6752801 w 8176660"/>
                <a:gd name="connsiteY5794" fmla="*/ 5426130 h 8173795"/>
                <a:gd name="connsiteX5795" fmla="*/ 6752434 w 8176660"/>
                <a:gd name="connsiteY5795" fmla="*/ 5426863 h 8173795"/>
                <a:gd name="connsiteX5796" fmla="*/ 6630804 w 8176660"/>
                <a:gd name="connsiteY5796" fmla="*/ 5380336 h 8173795"/>
                <a:gd name="connsiteX5797" fmla="*/ 6501115 w 8176660"/>
                <a:gd name="connsiteY5797" fmla="*/ 5331244 h 8173795"/>
                <a:gd name="connsiteX5798" fmla="*/ 6501115 w 8176660"/>
                <a:gd name="connsiteY5798" fmla="*/ 5330878 h 8173795"/>
                <a:gd name="connsiteX5799" fmla="*/ 6500382 w 8176660"/>
                <a:gd name="connsiteY5799" fmla="*/ 5330878 h 8173795"/>
                <a:gd name="connsiteX5800" fmla="*/ 6421982 w 8176660"/>
                <a:gd name="connsiteY5800" fmla="*/ 5281420 h 8173795"/>
                <a:gd name="connsiteX5801" fmla="*/ 6346513 w 8176660"/>
                <a:gd name="connsiteY5801" fmla="*/ 5234160 h 8173795"/>
                <a:gd name="connsiteX5802" fmla="*/ 6345047 w 8176660"/>
                <a:gd name="connsiteY5802" fmla="*/ 5229764 h 8173795"/>
                <a:gd name="connsiteX5803" fmla="*/ 6338453 w 8176660"/>
                <a:gd name="connsiteY5803" fmla="*/ 5230863 h 8173795"/>
                <a:gd name="connsiteX5804" fmla="*/ 6339552 w 8176660"/>
                <a:gd name="connsiteY5804" fmla="*/ 5237457 h 8173795"/>
                <a:gd name="connsiteX5805" fmla="*/ 6339918 w 8176660"/>
                <a:gd name="connsiteY5805" fmla="*/ 5237457 h 8173795"/>
                <a:gd name="connsiteX5806" fmla="*/ 6327828 w 8176660"/>
                <a:gd name="connsiteY5806" fmla="*/ 5305599 h 8173795"/>
                <a:gd name="connsiteX5807" fmla="*/ 6316838 w 8176660"/>
                <a:gd name="connsiteY5807" fmla="*/ 5368612 h 8173795"/>
                <a:gd name="connsiteX5808" fmla="*/ 6308778 w 8176660"/>
                <a:gd name="connsiteY5808" fmla="*/ 5372276 h 8173795"/>
                <a:gd name="connsiteX5809" fmla="*/ 6306946 w 8176660"/>
                <a:gd name="connsiteY5809" fmla="*/ 5379969 h 8173795"/>
                <a:gd name="connsiteX5810" fmla="*/ 6310976 w 8176660"/>
                <a:gd name="connsiteY5810" fmla="*/ 5386930 h 8173795"/>
                <a:gd name="connsiteX5811" fmla="*/ 6317204 w 8176660"/>
                <a:gd name="connsiteY5811" fmla="*/ 5389128 h 8173795"/>
                <a:gd name="connsiteX5812" fmla="*/ 6325630 w 8176660"/>
                <a:gd name="connsiteY5812" fmla="*/ 5385098 h 8173795"/>
                <a:gd name="connsiteX5813" fmla="*/ 6327462 w 8176660"/>
                <a:gd name="connsiteY5813" fmla="*/ 5378138 h 8173795"/>
                <a:gd name="connsiteX5814" fmla="*/ 6409526 w 8176660"/>
                <a:gd name="connsiteY5814" fmla="*/ 5357988 h 8173795"/>
                <a:gd name="connsiteX5815" fmla="*/ 6499283 w 8176660"/>
                <a:gd name="connsiteY5815" fmla="*/ 5335274 h 8173795"/>
                <a:gd name="connsiteX5816" fmla="*/ 6528958 w 8176660"/>
                <a:gd name="connsiteY5816" fmla="*/ 5485480 h 8173795"/>
                <a:gd name="connsiteX5817" fmla="*/ 6558266 w 8176660"/>
                <a:gd name="connsiteY5817" fmla="*/ 5632755 h 8173795"/>
                <a:gd name="connsiteX5818" fmla="*/ 6556434 w 8176660"/>
                <a:gd name="connsiteY5818" fmla="*/ 5633854 h 8173795"/>
                <a:gd name="connsiteX5819" fmla="*/ 6557533 w 8176660"/>
                <a:gd name="connsiteY5819" fmla="*/ 5641547 h 8173795"/>
                <a:gd name="connsiteX5820" fmla="*/ 6558632 w 8176660"/>
                <a:gd name="connsiteY5820" fmla="*/ 5641913 h 8173795"/>
                <a:gd name="connsiteX5821" fmla="*/ 6550573 w 8176660"/>
                <a:gd name="connsiteY5821" fmla="*/ 5803110 h 8173795"/>
                <a:gd name="connsiteX5822" fmla="*/ 6543245 w 8176660"/>
                <a:gd name="connsiteY5822" fmla="*/ 5961376 h 8173795"/>
                <a:gd name="connsiteX5823" fmla="*/ 6538116 w 8176660"/>
                <a:gd name="connsiteY5823" fmla="*/ 5964306 h 8173795"/>
                <a:gd name="connsiteX5824" fmla="*/ 6536651 w 8176660"/>
                <a:gd name="connsiteY5824" fmla="*/ 5970535 h 8173795"/>
                <a:gd name="connsiteX5825" fmla="*/ 6539216 w 8176660"/>
                <a:gd name="connsiteY5825" fmla="*/ 5974931 h 8173795"/>
                <a:gd name="connsiteX5826" fmla="*/ 6488658 w 8176660"/>
                <a:gd name="connsiteY5826" fmla="*/ 6059559 h 8173795"/>
                <a:gd name="connsiteX5827" fmla="*/ 6438102 w 8176660"/>
                <a:gd name="connsiteY5827" fmla="*/ 6144920 h 8173795"/>
                <a:gd name="connsiteX5828" fmla="*/ 6430042 w 8176660"/>
                <a:gd name="connsiteY5828" fmla="*/ 6147118 h 8173795"/>
                <a:gd name="connsiteX5829" fmla="*/ 6430775 w 8176660"/>
                <a:gd name="connsiteY5829" fmla="*/ 6156643 h 8173795"/>
                <a:gd name="connsiteX5830" fmla="*/ 6384247 w 8176660"/>
                <a:gd name="connsiteY5830" fmla="*/ 6230280 h 8173795"/>
                <a:gd name="connsiteX5831" fmla="*/ 6334423 w 8176660"/>
                <a:gd name="connsiteY5831" fmla="*/ 6309780 h 8173795"/>
                <a:gd name="connsiteX5832" fmla="*/ 6334423 w 8176660"/>
                <a:gd name="connsiteY5832" fmla="*/ 6309780 h 8173795"/>
                <a:gd name="connsiteX5833" fmla="*/ 6334057 w 8176660"/>
                <a:gd name="connsiteY5833" fmla="*/ 6309780 h 8173795"/>
                <a:gd name="connsiteX5834" fmla="*/ 6334057 w 8176660"/>
                <a:gd name="connsiteY5834" fmla="*/ 6310146 h 8173795"/>
                <a:gd name="connsiteX5835" fmla="*/ 6334057 w 8176660"/>
                <a:gd name="connsiteY5835" fmla="*/ 6310146 h 8173795"/>
                <a:gd name="connsiteX5836" fmla="*/ 6303283 w 8176660"/>
                <a:gd name="connsiteY5836" fmla="*/ 6390744 h 8173795"/>
                <a:gd name="connsiteX5837" fmla="*/ 6273242 w 8176660"/>
                <a:gd name="connsiteY5837" fmla="*/ 6470610 h 8173795"/>
                <a:gd name="connsiteX5838" fmla="*/ 6273242 w 8176660"/>
                <a:gd name="connsiteY5838" fmla="*/ 6470610 h 8173795"/>
                <a:gd name="connsiteX5839" fmla="*/ 6273242 w 8176660"/>
                <a:gd name="connsiteY5839" fmla="*/ 6470976 h 8173795"/>
                <a:gd name="connsiteX5840" fmla="*/ 6273242 w 8176660"/>
                <a:gd name="connsiteY5840" fmla="*/ 6471342 h 8173795"/>
                <a:gd name="connsiteX5841" fmla="*/ 6273242 w 8176660"/>
                <a:gd name="connsiteY5841" fmla="*/ 6471708 h 8173795"/>
                <a:gd name="connsiteX5842" fmla="*/ 6273242 w 8176660"/>
                <a:gd name="connsiteY5842" fmla="*/ 6471708 h 8173795"/>
                <a:gd name="connsiteX5843" fmla="*/ 6273608 w 8176660"/>
                <a:gd name="connsiteY5843" fmla="*/ 6472441 h 8173795"/>
                <a:gd name="connsiteX5844" fmla="*/ 6273608 w 8176660"/>
                <a:gd name="connsiteY5844" fmla="*/ 6473174 h 8173795"/>
                <a:gd name="connsiteX5845" fmla="*/ 6273974 w 8176660"/>
                <a:gd name="connsiteY5845" fmla="*/ 6473174 h 8173795"/>
                <a:gd name="connsiteX5846" fmla="*/ 6405130 w 8176660"/>
                <a:gd name="connsiteY5846" fmla="*/ 6549376 h 8173795"/>
                <a:gd name="connsiteX5847" fmla="*/ 6533720 w 8176660"/>
                <a:gd name="connsiteY5847" fmla="*/ 6623746 h 8173795"/>
                <a:gd name="connsiteX5848" fmla="*/ 6390109 w 8176660"/>
                <a:gd name="connsiteY5848" fmla="*/ 6695918 h 8173795"/>
                <a:gd name="connsiteX5849" fmla="*/ 6243567 w 8176660"/>
                <a:gd name="connsiteY5849" fmla="*/ 6769922 h 8173795"/>
                <a:gd name="connsiteX5850" fmla="*/ 6243200 w 8176660"/>
                <a:gd name="connsiteY5850" fmla="*/ 6770288 h 8173795"/>
                <a:gd name="connsiteX5851" fmla="*/ 6242834 w 8176660"/>
                <a:gd name="connsiteY5851" fmla="*/ 6770288 h 8173795"/>
                <a:gd name="connsiteX5852" fmla="*/ 6242834 w 8176660"/>
                <a:gd name="connsiteY5852" fmla="*/ 6770654 h 8173795"/>
                <a:gd name="connsiteX5853" fmla="*/ 6242468 w 8176660"/>
                <a:gd name="connsiteY5853" fmla="*/ 6771387 h 8173795"/>
                <a:gd name="connsiteX5854" fmla="*/ 6242834 w 8176660"/>
                <a:gd name="connsiteY5854" fmla="*/ 6772486 h 8173795"/>
                <a:gd name="connsiteX5855" fmla="*/ 6243200 w 8176660"/>
                <a:gd name="connsiteY5855" fmla="*/ 6772486 h 8173795"/>
                <a:gd name="connsiteX5856" fmla="*/ 6243200 w 8176660"/>
                <a:gd name="connsiteY5856" fmla="*/ 6772486 h 8173795"/>
                <a:gd name="connsiteX5857" fmla="*/ 6243200 w 8176660"/>
                <a:gd name="connsiteY5857" fmla="*/ 6772853 h 8173795"/>
                <a:gd name="connsiteX5858" fmla="*/ 6379118 w 8176660"/>
                <a:gd name="connsiteY5858" fmla="*/ 6845391 h 8173795"/>
                <a:gd name="connsiteX5859" fmla="*/ 6506976 w 8176660"/>
                <a:gd name="connsiteY5859" fmla="*/ 6913167 h 8173795"/>
                <a:gd name="connsiteX5860" fmla="*/ 6505877 w 8176660"/>
                <a:gd name="connsiteY5860" fmla="*/ 6917563 h 8173795"/>
                <a:gd name="connsiteX5861" fmla="*/ 6510273 w 8176660"/>
                <a:gd name="connsiteY5861" fmla="*/ 6924890 h 8173795"/>
                <a:gd name="connsiteX5862" fmla="*/ 6513571 w 8176660"/>
                <a:gd name="connsiteY5862" fmla="*/ 6925989 h 8173795"/>
                <a:gd name="connsiteX5863" fmla="*/ 6498917 w 8176660"/>
                <a:gd name="connsiteY5863" fmla="*/ 7069601 h 8173795"/>
                <a:gd name="connsiteX5864" fmla="*/ 6484629 w 8176660"/>
                <a:gd name="connsiteY5864" fmla="*/ 7215410 h 8173795"/>
                <a:gd name="connsiteX5865" fmla="*/ 6479133 w 8176660"/>
                <a:gd name="connsiteY5865" fmla="*/ 7218341 h 8173795"/>
                <a:gd name="connsiteX5866" fmla="*/ 6480599 w 8176660"/>
                <a:gd name="connsiteY5866" fmla="*/ 7229698 h 8173795"/>
                <a:gd name="connsiteX5867" fmla="*/ 6485361 w 8176660"/>
                <a:gd name="connsiteY5867" fmla="*/ 7231163 h 8173795"/>
                <a:gd name="connsiteX5868" fmla="*/ 6491956 w 8176660"/>
                <a:gd name="connsiteY5868" fmla="*/ 7227866 h 8173795"/>
                <a:gd name="connsiteX5869" fmla="*/ 6493421 w 8176660"/>
                <a:gd name="connsiteY5869" fmla="*/ 7221638 h 8173795"/>
                <a:gd name="connsiteX5870" fmla="*/ 6491956 w 8176660"/>
                <a:gd name="connsiteY5870" fmla="*/ 7219074 h 8173795"/>
                <a:gd name="connsiteX5871" fmla="*/ 6590139 w 8176660"/>
                <a:gd name="connsiteY5871" fmla="*/ 7126752 h 8173795"/>
                <a:gd name="connsiteX5872" fmla="*/ 6687956 w 8176660"/>
                <a:gd name="connsiteY5872" fmla="*/ 7034430 h 8173795"/>
                <a:gd name="connsiteX5873" fmla="*/ 6692352 w 8176660"/>
                <a:gd name="connsiteY5873" fmla="*/ 7035896 h 8173795"/>
                <a:gd name="connsiteX5874" fmla="*/ 6700046 w 8176660"/>
                <a:gd name="connsiteY5874" fmla="*/ 7028935 h 8173795"/>
                <a:gd name="connsiteX5875" fmla="*/ 6700046 w 8176660"/>
                <a:gd name="connsiteY5875" fmla="*/ 7027836 h 8173795"/>
                <a:gd name="connsiteX5876" fmla="*/ 6851717 w 8176660"/>
                <a:gd name="connsiteY5876" fmla="*/ 6984972 h 8173795"/>
                <a:gd name="connsiteX5877" fmla="*/ 7009249 w 8176660"/>
                <a:gd name="connsiteY5877" fmla="*/ 6939911 h 8173795"/>
                <a:gd name="connsiteX5878" fmla="*/ 7009982 w 8176660"/>
                <a:gd name="connsiteY5878" fmla="*/ 6941010 h 8173795"/>
                <a:gd name="connsiteX5879" fmla="*/ 7013646 w 8176660"/>
                <a:gd name="connsiteY5879" fmla="*/ 6942109 h 8173795"/>
                <a:gd name="connsiteX5880" fmla="*/ 7019874 w 8176660"/>
                <a:gd name="connsiteY5880" fmla="*/ 6935881 h 8173795"/>
                <a:gd name="connsiteX5881" fmla="*/ 7017309 w 8176660"/>
                <a:gd name="connsiteY5881" fmla="*/ 6931118 h 8173795"/>
                <a:gd name="connsiteX5882" fmla="*/ 7012180 w 8176660"/>
                <a:gd name="connsiteY5882" fmla="*/ 6929653 h 8173795"/>
                <a:gd name="connsiteX5883" fmla="*/ 6490124 w 8176660"/>
                <a:gd name="connsiteY5883" fmla="*/ 7215410 h 8173795"/>
                <a:gd name="connsiteX5884" fmla="*/ 6487926 w 8176660"/>
                <a:gd name="connsiteY5884" fmla="*/ 7215044 h 8173795"/>
                <a:gd name="connsiteX5885" fmla="*/ 6502580 w 8176660"/>
                <a:gd name="connsiteY5885" fmla="*/ 7069234 h 8173795"/>
                <a:gd name="connsiteX5886" fmla="*/ 6516868 w 8176660"/>
                <a:gd name="connsiteY5886" fmla="*/ 6925623 h 8173795"/>
                <a:gd name="connsiteX5887" fmla="*/ 6523462 w 8176660"/>
                <a:gd name="connsiteY5887" fmla="*/ 6922326 h 8173795"/>
                <a:gd name="connsiteX5888" fmla="*/ 6602962 w 8176660"/>
                <a:gd name="connsiteY5888" fmla="*/ 6973249 h 8173795"/>
                <a:gd name="connsiteX5889" fmla="*/ 6685025 w 8176660"/>
                <a:gd name="connsiteY5889" fmla="*/ 7025271 h 8173795"/>
                <a:gd name="connsiteX5890" fmla="*/ 6685758 w 8176660"/>
                <a:gd name="connsiteY5890" fmla="*/ 7031133 h 8173795"/>
                <a:gd name="connsiteX5891" fmla="*/ 6587574 w 8176660"/>
                <a:gd name="connsiteY5891" fmla="*/ 7123455 h 8173795"/>
                <a:gd name="connsiteX5892" fmla="*/ 6490124 w 8176660"/>
                <a:gd name="connsiteY5892" fmla="*/ 7215410 h 8173795"/>
                <a:gd name="connsiteX5893" fmla="*/ 6381317 w 8176660"/>
                <a:gd name="connsiteY5893" fmla="*/ 6841361 h 8173795"/>
                <a:gd name="connsiteX5894" fmla="*/ 6248329 w 8176660"/>
                <a:gd name="connsiteY5894" fmla="*/ 6770654 h 8173795"/>
                <a:gd name="connsiteX5895" fmla="*/ 6391940 w 8176660"/>
                <a:gd name="connsiteY5895" fmla="*/ 6698483 h 8173795"/>
                <a:gd name="connsiteX5896" fmla="*/ 6534819 w 8176660"/>
                <a:gd name="connsiteY5896" fmla="*/ 6626311 h 8173795"/>
                <a:gd name="connsiteX5897" fmla="*/ 6502580 w 8176660"/>
                <a:gd name="connsiteY5897" fmla="*/ 6738415 h 8173795"/>
                <a:gd name="connsiteX5898" fmla="*/ 6472172 w 8176660"/>
                <a:gd name="connsiteY5898" fmla="*/ 6846124 h 8173795"/>
                <a:gd name="connsiteX5899" fmla="*/ 6464113 w 8176660"/>
                <a:gd name="connsiteY5899" fmla="*/ 6849421 h 8173795"/>
                <a:gd name="connsiteX5900" fmla="*/ 6462281 w 8176660"/>
                <a:gd name="connsiteY5900" fmla="*/ 6856382 h 8173795"/>
                <a:gd name="connsiteX5901" fmla="*/ 6471440 w 8176660"/>
                <a:gd name="connsiteY5901" fmla="*/ 6864442 h 8173795"/>
                <a:gd name="connsiteX5902" fmla="*/ 6475470 w 8176660"/>
                <a:gd name="connsiteY5902" fmla="*/ 6863709 h 8173795"/>
                <a:gd name="connsiteX5903" fmla="*/ 6492688 w 8176660"/>
                <a:gd name="connsiteY5903" fmla="*/ 6886789 h 8173795"/>
                <a:gd name="connsiteX5904" fmla="*/ 6509541 w 8176660"/>
                <a:gd name="connsiteY5904" fmla="*/ 6909503 h 8173795"/>
                <a:gd name="connsiteX5905" fmla="*/ 6508808 w 8176660"/>
                <a:gd name="connsiteY5905" fmla="*/ 6909869 h 8173795"/>
                <a:gd name="connsiteX5906" fmla="*/ 6381317 w 8176660"/>
                <a:gd name="connsiteY5906" fmla="*/ 6841361 h 8173795"/>
                <a:gd name="connsiteX5907" fmla="*/ 6532621 w 8176660"/>
                <a:gd name="connsiteY5907" fmla="*/ 5483282 h 8173795"/>
                <a:gd name="connsiteX5908" fmla="*/ 6502946 w 8176660"/>
                <a:gd name="connsiteY5908" fmla="*/ 5334541 h 8173795"/>
                <a:gd name="connsiteX5909" fmla="*/ 6630438 w 8176660"/>
                <a:gd name="connsiteY5909" fmla="*/ 5383267 h 8173795"/>
                <a:gd name="connsiteX5910" fmla="*/ 6752801 w 8176660"/>
                <a:gd name="connsiteY5910" fmla="*/ 5429427 h 8173795"/>
                <a:gd name="connsiteX5911" fmla="*/ 6754266 w 8176660"/>
                <a:gd name="connsiteY5911" fmla="*/ 5436022 h 8173795"/>
                <a:gd name="connsiteX5912" fmla="*/ 6659747 w 8176660"/>
                <a:gd name="connsiteY5912" fmla="*/ 5532007 h 8173795"/>
                <a:gd name="connsiteX5913" fmla="*/ 6563029 w 8176660"/>
                <a:gd name="connsiteY5913" fmla="*/ 5631289 h 8173795"/>
                <a:gd name="connsiteX5914" fmla="*/ 6561929 w 8176660"/>
                <a:gd name="connsiteY5914" fmla="*/ 5630923 h 8173795"/>
                <a:gd name="connsiteX5915" fmla="*/ 6532621 w 8176660"/>
                <a:gd name="connsiteY5915" fmla="*/ 5483282 h 8173795"/>
                <a:gd name="connsiteX5916" fmla="*/ 6767089 w 8176660"/>
                <a:gd name="connsiteY5916" fmla="*/ 5582198 h 8173795"/>
                <a:gd name="connsiteX5917" fmla="*/ 6714700 w 8176660"/>
                <a:gd name="connsiteY5917" fmla="*/ 5669756 h 8173795"/>
                <a:gd name="connsiteX5918" fmla="*/ 6667806 w 8176660"/>
                <a:gd name="connsiteY5918" fmla="*/ 5748890 h 8173795"/>
                <a:gd name="connsiteX5919" fmla="*/ 6713601 w 8176660"/>
                <a:gd name="connsiteY5919" fmla="*/ 5597218 h 8173795"/>
                <a:gd name="connsiteX5920" fmla="*/ 6713601 w 8176660"/>
                <a:gd name="connsiteY5920" fmla="*/ 5596852 h 8173795"/>
                <a:gd name="connsiteX5921" fmla="*/ 6767089 w 8176660"/>
                <a:gd name="connsiteY5921" fmla="*/ 5582198 h 8173795"/>
                <a:gd name="connsiteX5922" fmla="*/ 6767089 w 8176660"/>
                <a:gd name="connsiteY5922" fmla="*/ 5582198 h 8173795"/>
                <a:gd name="connsiteX5923" fmla="*/ 6651687 w 8176660"/>
                <a:gd name="connsiteY5923" fmla="*/ 6141622 h 8173795"/>
                <a:gd name="connsiteX5924" fmla="*/ 6642528 w 8176660"/>
                <a:gd name="connsiteY5924" fmla="*/ 6140890 h 8173795"/>
                <a:gd name="connsiteX5925" fmla="*/ 6597100 w 8176660"/>
                <a:gd name="connsiteY5925" fmla="*/ 6058093 h 8173795"/>
                <a:gd name="connsiteX5926" fmla="*/ 6549840 w 8176660"/>
                <a:gd name="connsiteY5926" fmla="*/ 5973099 h 8173795"/>
                <a:gd name="connsiteX5927" fmla="*/ 6551305 w 8176660"/>
                <a:gd name="connsiteY5927" fmla="*/ 5972366 h 8173795"/>
                <a:gd name="connsiteX5928" fmla="*/ 6552404 w 8176660"/>
                <a:gd name="connsiteY5928" fmla="*/ 5968336 h 8173795"/>
                <a:gd name="connsiteX5929" fmla="*/ 6689788 w 8176660"/>
                <a:gd name="connsiteY5929" fmla="*/ 5951850 h 8173795"/>
                <a:gd name="connsiteX5930" fmla="*/ 6826438 w 8176660"/>
                <a:gd name="connsiteY5930" fmla="*/ 5934998 h 8173795"/>
                <a:gd name="connsiteX5931" fmla="*/ 6827903 w 8176660"/>
                <a:gd name="connsiteY5931" fmla="*/ 5937196 h 8173795"/>
                <a:gd name="connsiteX5932" fmla="*/ 6738879 w 8176660"/>
                <a:gd name="connsiteY5932" fmla="*/ 6040142 h 8173795"/>
                <a:gd name="connsiteX5933" fmla="*/ 6651687 w 8176660"/>
                <a:gd name="connsiteY5933" fmla="*/ 6141622 h 8173795"/>
                <a:gd name="connsiteX5934" fmla="*/ 6851350 w 8176660"/>
                <a:gd name="connsiteY5934" fmla="*/ 6660382 h 8173795"/>
                <a:gd name="connsiteX5935" fmla="*/ 6857212 w 8176660"/>
                <a:gd name="connsiteY5935" fmla="*/ 6662213 h 8173795"/>
                <a:gd name="connsiteX5936" fmla="*/ 6860143 w 8176660"/>
                <a:gd name="connsiteY5936" fmla="*/ 6661481 h 8173795"/>
                <a:gd name="connsiteX5937" fmla="*/ 6933414 w 8176660"/>
                <a:gd name="connsiteY5937" fmla="*/ 6794834 h 8173795"/>
                <a:gd name="connsiteX5938" fmla="*/ 7008883 w 8176660"/>
                <a:gd name="connsiteY5938" fmla="*/ 6931118 h 8173795"/>
                <a:gd name="connsiteX5939" fmla="*/ 7008151 w 8176660"/>
                <a:gd name="connsiteY5939" fmla="*/ 6931485 h 8173795"/>
                <a:gd name="connsiteX5940" fmla="*/ 7007418 w 8176660"/>
                <a:gd name="connsiteY5940" fmla="*/ 6935148 h 8173795"/>
                <a:gd name="connsiteX5941" fmla="*/ 6852083 w 8176660"/>
                <a:gd name="connsiteY5941" fmla="*/ 6979477 h 8173795"/>
                <a:gd name="connsiteX5942" fmla="*/ 6698214 w 8176660"/>
                <a:gd name="connsiteY5942" fmla="*/ 7023806 h 8173795"/>
                <a:gd name="connsiteX5943" fmla="*/ 6696748 w 8176660"/>
                <a:gd name="connsiteY5943" fmla="*/ 7021242 h 8173795"/>
                <a:gd name="connsiteX5944" fmla="*/ 6687590 w 8176660"/>
                <a:gd name="connsiteY5944" fmla="*/ 7021975 h 8173795"/>
                <a:gd name="connsiteX5945" fmla="*/ 6582812 w 8176660"/>
                <a:gd name="connsiteY5945" fmla="*/ 6939911 h 8173795"/>
                <a:gd name="connsiteX5946" fmla="*/ 6519799 w 8176660"/>
                <a:gd name="connsiteY5946" fmla="*/ 6890819 h 8173795"/>
                <a:gd name="connsiteX5947" fmla="*/ 6528591 w 8176660"/>
                <a:gd name="connsiteY5947" fmla="*/ 6769922 h 8173795"/>
                <a:gd name="connsiteX5948" fmla="*/ 6538849 w 8176660"/>
                <a:gd name="connsiteY5948" fmla="*/ 6625211 h 8173795"/>
                <a:gd name="connsiteX5949" fmla="*/ 6697115 w 8176660"/>
                <a:gd name="connsiteY5949" fmla="*/ 6639866 h 8173795"/>
                <a:gd name="connsiteX5950" fmla="*/ 6848053 w 8176660"/>
                <a:gd name="connsiteY5950" fmla="*/ 6653421 h 8173795"/>
                <a:gd name="connsiteX5951" fmla="*/ 6848053 w 8176660"/>
                <a:gd name="connsiteY5951" fmla="*/ 6654154 h 8173795"/>
                <a:gd name="connsiteX5952" fmla="*/ 6851350 w 8176660"/>
                <a:gd name="connsiteY5952" fmla="*/ 6660382 h 8173795"/>
                <a:gd name="connsiteX5953" fmla="*/ 6851350 w 8176660"/>
                <a:gd name="connsiteY5953" fmla="*/ 6660382 h 8173795"/>
                <a:gd name="connsiteX5954" fmla="*/ 6479133 w 8176660"/>
                <a:gd name="connsiteY5954" fmla="*/ 6858946 h 8173795"/>
                <a:gd name="connsiteX5955" fmla="*/ 6476935 w 8176660"/>
                <a:gd name="connsiteY5955" fmla="*/ 6847589 h 8173795"/>
                <a:gd name="connsiteX5956" fmla="*/ 6475470 w 8176660"/>
                <a:gd name="connsiteY5956" fmla="*/ 6847223 h 8173795"/>
                <a:gd name="connsiteX5957" fmla="*/ 6506244 w 8176660"/>
                <a:gd name="connsiteY5957" fmla="*/ 6739881 h 8173795"/>
                <a:gd name="connsiteX5958" fmla="*/ 6534453 w 8176660"/>
                <a:gd name="connsiteY5958" fmla="*/ 6640232 h 8173795"/>
                <a:gd name="connsiteX5959" fmla="*/ 6524928 w 8176660"/>
                <a:gd name="connsiteY5959" fmla="*/ 6769556 h 8173795"/>
                <a:gd name="connsiteX5960" fmla="*/ 6516501 w 8176660"/>
                <a:gd name="connsiteY5960" fmla="*/ 6888255 h 8173795"/>
                <a:gd name="connsiteX5961" fmla="*/ 6479133 w 8176660"/>
                <a:gd name="connsiteY5961" fmla="*/ 6858946 h 8173795"/>
                <a:gd name="connsiteX5962" fmla="*/ 6479133 w 8176660"/>
                <a:gd name="connsiteY5962" fmla="*/ 6858946 h 8173795"/>
                <a:gd name="connsiteX5963" fmla="*/ 6516135 w 8176660"/>
                <a:gd name="connsiteY5963" fmla="*/ 6892285 h 8173795"/>
                <a:gd name="connsiteX5964" fmla="*/ 6515036 w 8176660"/>
                <a:gd name="connsiteY5964" fmla="*/ 6905840 h 8173795"/>
                <a:gd name="connsiteX5965" fmla="*/ 6512105 w 8176660"/>
                <a:gd name="connsiteY5965" fmla="*/ 6907305 h 8173795"/>
                <a:gd name="connsiteX5966" fmla="*/ 6495253 w 8176660"/>
                <a:gd name="connsiteY5966" fmla="*/ 6884225 h 8173795"/>
                <a:gd name="connsiteX5967" fmla="*/ 6480599 w 8176660"/>
                <a:gd name="connsiteY5967" fmla="*/ 6864442 h 8173795"/>
                <a:gd name="connsiteX5968" fmla="*/ 6516135 w 8176660"/>
                <a:gd name="connsiteY5968" fmla="*/ 6892285 h 8173795"/>
                <a:gd name="connsiteX5969" fmla="*/ 6521997 w 8176660"/>
                <a:gd name="connsiteY5969" fmla="*/ 6907671 h 8173795"/>
                <a:gd name="connsiteX5970" fmla="*/ 6518333 w 8176660"/>
                <a:gd name="connsiteY5970" fmla="*/ 6906939 h 8173795"/>
                <a:gd name="connsiteX5971" fmla="*/ 6519066 w 8176660"/>
                <a:gd name="connsiteY5971" fmla="*/ 6895215 h 8173795"/>
                <a:gd name="connsiteX5972" fmla="*/ 6580247 w 8176660"/>
                <a:gd name="connsiteY5972" fmla="*/ 6943208 h 8173795"/>
                <a:gd name="connsiteX5973" fmla="*/ 6660845 w 8176660"/>
                <a:gd name="connsiteY5973" fmla="*/ 7006221 h 8173795"/>
                <a:gd name="connsiteX5974" fmla="*/ 6604793 w 8176660"/>
                <a:gd name="connsiteY5974" fmla="*/ 6970685 h 8173795"/>
                <a:gd name="connsiteX5975" fmla="*/ 6524561 w 8176660"/>
                <a:gd name="connsiteY5975" fmla="*/ 6919761 h 8173795"/>
                <a:gd name="connsiteX5976" fmla="*/ 6525660 w 8176660"/>
                <a:gd name="connsiteY5976" fmla="*/ 6914632 h 8173795"/>
                <a:gd name="connsiteX5977" fmla="*/ 6521997 w 8176660"/>
                <a:gd name="connsiteY5977" fmla="*/ 6907671 h 8173795"/>
                <a:gd name="connsiteX5978" fmla="*/ 6521997 w 8176660"/>
                <a:gd name="connsiteY5978" fmla="*/ 6907671 h 8173795"/>
                <a:gd name="connsiteX5979" fmla="*/ 6435537 w 8176660"/>
                <a:gd name="connsiteY5979" fmla="*/ 6157742 h 8173795"/>
                <a:gd name="connsiteX5980" fmla="*/ 6441765 w 8176660"/>
                <a:gd name="connsiteY5980" fmla="*/ 6154811 h 8173795"/>
                <a:gd name="connsiteX5981" fmla="*/ 6442498 w 8176660"/>
                <a:gd name="connsiteY5981" fmla="*/ 6151880 h 8173795"/>
                <a:gd name="connsiteX5982" fmla="*/ 6537018 w 8176660"/>
                <a:gd name="connsiteY5982" fmla="*/ 6152613 h 8173795"/>
                <a:gd name="connsiteX5983" fmla="*/ 6540681 w 8176660"/>
                <a:gd name="connsiteY5983" fmla="*/ 6152613 h 8173795"/>
                <a:gd name="connsiteX5984" fmla="*/ 6634834 w 8176660"/>
                <a:gd name="connsiteY5984" fmla="*/ 6152613 h 8173795"/>
                <a:gd name="connsiteX5985" fmla="*/ 6635934 w 8176660"/>
                <a:gd name="connsiteY5985" fmla="*/ 6154811 h 8173795"/>
                <a:gd name="connsiteX5986" fmla="*/ 6509174 w 8176660"/>
                <a:gd name="connsiteY5986" fmla="*/ 6229548 h 8173795"/>
                <a:gd name="connsiteX5987" fmla="*/ 6377653 w 8176660"/>
                <a:gd name="connsiteY5987" fmla="*/ 6307582 h 8173795"/>
                <a:gd name="connsiteX5988" fmla="*/ 6406595 w 8176660"/>
                <a:gd name="connsiteY5988" fmla="*/ 6231746 h 8173795"/>
                <a:gd name="connsiteX5989" fmla="*/ 6434438 w 8176660"/>
                <a:gd name="connsiteY5989" fmla="*/ 6157742 h 8173795"/>
                <a:gd name="connsiteX5990" fmla="*/ 6435537 w 8176660"/>
                <a:gd name="connsiteY5990" fmla="*/ 6157742 h 8173795"/>
                <a:gd name="connsiteX5991" fmla="*/ 6435537 w 8176660"/>
                <a:gd name="connsiteY5991" fmla="*/ 6157742 h 8173795"/>
                <a:gd name="connsiteX5992" fmla="*/ 6653885 w 8176660"/>
                <a:gd name="connsiteY5992" fmla="*/ 6484531 h 8173795"/>
                <a:gd name="connsiteX5993" fmla="*/ 6643993 w 8176660"/>
                <a:gd name="connsiteY5993" fmla="*/ 6483798 h 8173795"/>
                <a:gd name="connsiteX5994" fmla="*/ 6631903 w 8176660"/>
                <a:gd name="connsiteY5994" fmla="*/ 6483432 h 8173795"/>
                <a:gd name="connsiteX5995" fmla="*/ 6628973 w 8176660"/>
                <a:gd name="connsiteY5995" fmla="*/ 6479036 h 8173795"/>
                <a:gd name="connsiteX5996" fmla="*/ 6626408 w 8176660"/>
                <a:gd name="connsiteY5996" fmla="*/ 6478303 h 8173795"/>
                <a:gd name="connsiteX5997" fmla="*/ 6627141 w 8176660"/>
                <a:gd name="connsiteY5997" fmla="*/ 6466946 h 8173795"/>
                <a:gd name="connsiteX5998" fmla="*/ 6653885 w 8176660"/>
                <a:gd name="connsiteY5998" fmla="*/ 6483065 h 8173795"/>
                <a:gd name="connsiteX5999" fmla="*/ 6653885 w 8176660"/>
                <a:gd name="connsiteY5999" fmla="*/ 6484531 h 8173795"/>
                <a:gd name="connsiteX6000" fmla="*/ 6653885 w 8176660"/>
                <a:gd name="connsiteY6000" fmla="*/ 6484531 h 8173795"/>
                <a:gd name="connsiteX6001" fmla="*/ 6623477 w 8176660"/>
                <a:gd name="connsiteY6001" fmla="*/ 6477570 h 8173795"/>
                <a:gd name="connsiteX6002" fmla="*/ 6619814 w 8176660"/>
                <a:gd name="connsiteY6002" fmla="*/ 6479769 h 8173795"/>
                <a:gd name="connsiteX6003" fmla="*/ 6500748 w 8176660"/>
                <a:gd name="connsiteY6003" fmla="*/ 6396606 h 8173795"/>
                <a:gd name="connsiteX6004" fmla="*/ 6423814 w 8176660"/>
                <a:gd name="connsiteY6004" fmla="*/ 6343118 h 8173795"/>
                <a:gd name="connsiteX6005" fmla="*/ 6518333 w 8176660"/>
                <a:gd name="connsiteY6005" fmla="*/ 6400635 h 8173795"/>
                <a:gd name="connsiteX6006" fmla="*/ 6624576 w 8176660"/>
                <a:gd name="connsiteY6006" fmla="*/ 6464748 h 8173795"/>
                <a:gd name="connsiteX6007" fmla="*/ 6623477 w 8176660"/>
                <a:gd name="connsiteY6007" fmla="*/ 6477570 h 8173795"/>
                <a:gd name="connsiteX6008" fmla="*/ 6520165 w 8176660"/>
                <a:gd name="connsiteY6008" fmla="*/ 6397339 h 8173795"/>
                <a:gd name="connsiteX6009" fmla="*/ 6378019 w 8176660"/>
                <a:gd name="connsiteY6009" fmla="*/ 6311245 h 8173795"/>
                <a:gd name="connsiteX6010" fmla="*/ 6511373 w 8176660"/>
                <a:gd name="connsiteY6010" fmla="*/ 6232845 h 8173795"/>
                <a:gd name="connsiteX6011" fmla="*/ 6638132 w 8176660"/>
                <a:gd name="connsiteY6011" fmla="*/ 6157742 h 8173795"/>
                <a:gd name="connsiteX6012" fmla="*/ 6639597 w 8176660"/>
                <a:gd name="connsiteY6012" fmla="*/ 6159940 h 8173795"/>
                <a:gd name="connsiteX6013" fmla="*/ 6643993 w 8176660"/>
                <a:gd name="connsiteY6013" fmla="*/ 6161406 h 8173795"/>
                <a:gd name="connsiteX6014" fmla="*/ 6633735 w 8176660"/>
                <a:gd name="connsiteY6014" fmla="*/ 6317839 h 8173795"/>
                <a:gd name="connsiteX6015" fmla="*/ 6624943 w 8176660"/>
                <a:gd name="connsiteY6015" fmla="*/ 6460718 h 8173795"/>
                <a:gd name="connsiteX6016" fmla="*/ 6520165 w 8176660"/>
                <a:gd name="connsiteY6016" fmla="*/ 6397339 h 8173795"/>
                <a:gd name="connsiteX6017" fmla="*/ 6363731 w 8176660"/>
                <a:gd name="connsiteY6017" fmla="*/ 6324800 h 8173795"/>
                <a:gd name="connsiteX6018" fmla="*/ 6342483 w 8176660"/>
                <a:gd name="connsiteY6018" fmla="*/ 6311978 h 8173795"/>
                <a:gd name="connsiteX6019" fmla="*/ 6354939 w 8176660"/>
                <a:gd name="connsiteY6019" fmla="*/ 6312710 h 8173795"/>
                <a:gd name="connsiteX6020" fmla="*/ 6371425 w 8176660"/>
                <a:gd name="connsiteY6020" fmla="*/ 6313077 h 8173795"/>
                <a:gd name="connsiteX6021" fmla="*/ 6363731 w 8176660"/>
                <a:gd name="connsiteY6021" fmla="*/ 6324800 h 8173795"/>
                <a:gd name="connsiteX6022" fmla="*/ 6363731 w 8176660"/>
                <a:gd name="connsiteY6022" fmla="*/ 6324800 h 8173795"/>
                <a:gd name="connsiteX6023" fmla="*/ 6374722 w 8176660"/>
                <a:gd name="connsiteY6023" fmla="*/ 6313809 h 8173795"/>
                <a:gd name="connsiteX6024" fmla="*/ 6498184 w 8176660"/>
                <a:gd name="connsiteY6024" fmla="*/ 6399903 h 8173795"/>
                <a:gd name="connsiteX6025" fmla="*/ 6575118 w 8176660"/>
                <a:gd name="connsiteY6025" fmla="*/ 6453391 h 8173795"/>
                <a:gd name="connsiteX6026" fmla="*/ 6480599 w 8176660"/>
                <a:gd name="connsiteY6026" fmla="*/ 6395873 h 8173795"/>
                <a:gd name="connsiteX6027" fmla="*/ 6367029 w 8176660"/>
                <a:gd name="connsiteY6027" fmla="*/ 6326632 h 8173795"/>
                <a:gd name="connsiteX6028" fmla="*/ 6374722 w 8176660"/>
                <a:gd name="connsiteY6028" fmla="*/ 6313809 h 8173795"/>
                <a:gd name="connsiteX6029" fmla="*/ 6374722 w 8176660"/>
                <a:gd name="connsiteY6029" fmla="*/ 6313809 h 8173795"/>
                <a:gd name="connsiteX6030" fmla="*/ 6662311 w 8176660"/>
                <a:gd name="connsiteY6030" fmla="*/ 5754018 h 8173795"/>
                <a:gd name="connsiteX6031" fmla="*/ 6658281 w 8176660"/>
                <a:gd name="connsiteY6031" fmla="*/ 5754751 h 8173795"/>
                <a:gd name="connsiteX6032" fmla="*/ 6612487 w 8176660"/>
                <a:gd name="connsiteY6032" fmla="*/ 5697600 h 8173795"/>
                <a:gd name="connsiteX6033" fmla="*/ 6564861 w 8176660"/>
                <a:gd name="connsiteY6033" fmla="*/ 5638616 h 8173795"/>
                <a:gd name="connsiteX6034" fmla="*/ 6565593 w 8176660"/>
                <a:gd name="connsiteY6034" fmla="*/ 5636418 h 8173795"/>
                <a:gd name="connsiteX6035" fmla="*/ 6665975 w 8176660"/>
                <a:gd name="connsiteY6035" fmla="*/ 5609674 h 8173795"/>
                <a:gd name="connsiteX6036" fmla="*/ 6708838 w 8176660"/>
                <a:gd name="connsiteY6036" fmla="*/ 5598317 h 8173795"/>
                <a:gd name="connsiteX6037" fmla="*/ 6662311 w 8176660"/>
                <a:gd name="connsiteY6037" fmla="*/ 5754018 h 8173795"/>
                <a:gd name="connsiteX6038" fmla="*/ 6549107 w 8176660"/>
                <a:gd name="connsiteY6038" fmla="*/ 6607626 h 8173795"/>
                <a:gd name="connsiteX6039" fmla="*/ 6582445 w 8176660"/>
                <a:gd name="connsiteY6039" fmla="*/ 6555604 h 8173795"/>
                <a:gd name="connsiteX6040" fmla="*/ 6622012 w 8176660"/>
                <a:gd name="connsiteY6040" fmla="*/ 6492591 h 8173795"/>
                <a:gd name="connsiteX6041" fmla="*/ 6624210 w 8176660"/>
                <a:gd name="connsiteY6041" fmla="*/ 6493324 h 8173795"/>
                <a:gd name="connsiteX6042" fmla="*/ 6630438 w 8176660"/>
                <a:gd name="connsiteY6042" fmla="*/ 6490026 h 8173795"/>
                <a:gd name="connsiteX6043" fmla="*/ 6631171 w 8176660"/>
                <a:gd name="connsiteY6043" fmla="*/ 6487462 h 8173795"/>
                <a:gd name="connsiteX6044" fmla="*/ 6643627 w 8176660"/>
                <a:gd name="connsiteY6044" fmla="*/ 6488194 h 8173795"/>
                <a:gd name="connsiteX6045" fmla="*/ 6652786 w 8176660"/>
                <a:gd name="connsiteY6045" fmla="*/ 6488561 h 8173795"/>
                <a:gd name="connsiteX6046" fmla="*/ 6652786 w 8176660"/>
                <a:gd name="connsiteY6046" fmla="*/ 6488561 h 8173795"/>
                <a:gd name="connsiteX6047" fmla="*/ 6655350 w 8176660"/>
                <a:gd name="connsiteY6047" fmla="*/ 6492957 h 8173795"/>
                <a:gd name="connsiteX6048" fmla="*/ 6598565 w 8176660"/>
                <a:gd name="connsiteY6048" fmla="*/ 6554138 h 8173795"/>
                <a:gd name="connsiteX6049" fmla="*/ 6549107 w 8176660"/>
                <a:gd name="connsiteY6049" fmla="*/ 6607626 h 8173795"/>
                <a:gd name="connsiteX6050" fmla="*/ 6549107 w 8176660"/>
                <a:gd name="connsiteY6050" fmla="*/ 6607626 h 8173795"/>
                <a:gd name="connsiteX6051" fmla="*/ 6655716 w 8176660"/>
                <a:gd name="connsiteY6051" fmla="*/ 6480135 h 8173795"/>
                <a:gd name="connsiteX6052" fmla="*/ 6627507 w 8176660"/>
                <a:gd name="connsiteY6052" fmla="*/ 6462916 h 8173795"/>
                <a:gd name="connsiteX6053" fmla="*/ 6637032 w 8176660"/>
                <a:gd name="connsiteY6053" fmla="*/ 6318205 h 8173795"/>
                <a:gd name="connsiteX6054" fmla="*/ 6645825 w 8176660"/>
                <a:gd name="connsiteY6054" fmla="*/ 6181189 h 8173795"/>
                <a:gd name="connsiteX6055" fmla="*/ 6652786 w 8176660"/>
                <a:gd name="connsiteY6055" fmla="*/ 6318938 h 8173795"/>
                <a:gd name="connsiteX6056" fmla="*/ 6661212 w 8176660"/>
                <a:gd name="connsiteY6056" fmla="*/ 6476838 h 8173795"/>
                <a:gd name="connsiteX6057" fmla="*/ 6655716 w 8176660"/>
                <a:gd name="connsiteY6057" fmla="*/ 6480135 h 8173795"/>
                <a:gd name="connsiteX6058" fmla="*/ 6655716 w 8176660"/>
                <a:gd name="connsiteY6058" fmla="*/ 6480135 h 8173795"/>
                <a:gd name="connsiteX6059" fmla="*/ 6825705 w 8176660"/>
                <a:gd name="connsiteY6059" fmla="*/ 5932067 h 8173795"/>
                <a:gd name="connsiteX6060" fmla="*/ 6688688 w 8176660"/>
                <a:gd name="connsiteY6060" fmla="*/ 5948186 h 8173795"/>
                <a:gd name="connsiteX6061" fmla="*/ 6551305 w 8176660"/>
                <a:gd name="connsiteY6061" fmla="*/ 5965039 h 8173795"/>
                <a:gd name="connsiteX6062" fmla="*/ 6549473 w 8176660"/>
                <a:gd name="connsiteY6062" fmla="*/ 5961742 h 8173795"/>
                <a:gd name="connsiteX6063" fmla="*/ 6604793 w 8176660"/>
                <a:gd name="connsiteY6063" fmla="*/ 5865757 h 8173795"/>
                <a:gd name="connsiteX6064" fmla="*/ 6659380 w 8176660"/>
                <a:gd name="connsiteY6064" fmla="*/ 5769772 h 8173795"/>
                <a:gd name="connsiteX6065" fmla="*/ 6661945 w 8176660"/>
                <a:gd name="connsiteY6065" fmla="*/ 5770504 h 8173795"/>
                <a:gd name="connsiteX6066" fmla="*/ 6666707 w 8176660"/>
                <a:gd name="connsiteY6066" fmla="*/ 5769039 h 8173795"/>
                <a:gd name="connsiteX6067" fmla="*/ 6746573 w 8176660"/>
                <a:gd name="connsiteY6067" fmla="*/ 5848538 h 8173795"/>
                <a:gd name="connsiteX6068" fmla="*/ 6826805 w 8176660"/>
                <a:gd name="connsiteY6068" fmla="*/ 5927671 h 8173795"/>
                <a:gd name="connsiteX6069" fmla="*/ 6825705 w 8176660"/>
                <a:gd name="connsiteY6069" fmla="*/ 5932067 h 8173795"/>
                <a:gd name="connsiteX6070" fmla="*/ 6825705 w 8176660"/>
                <a:gd name="connsiteY6070" fmla="*/ 5932067 h 8173795"/>
                <a:gd name="connsiteX6071" fmla="*/ 6664875 w 8176660"/>
                <a:gd name="connsiteY6071" fmla="*/ 5606011 h 8173795"/>
                <a:gd name="connsiteX6072" fmla="*/ 6565959 w 8176660"/>
                <a:gd name="connsiteY6072" fmla="*/ 5632755 h 8173795"/>
                <a:gd name="connsiteX6073" fmla="*/ 6661945 w 8176660"/>
                <a:gd name="connsiteY6073" fmla="*/ 5534938 h 8173795"/>
                <a:gd name="connsiteX6074" fmla="*/ 6755732 w 8176660"/>
                <a:gd name="connsiteY6074" fmla="*/ 5438952 h 8173795"/>
                <a:gd name="connsiteX6075" fmla="*/ 6756831 w 8176660"/>
                <a:gd name="connsiteY6075" fmla="*/ 5439319 h 8173795"/>
                <a:gd name="connsiteX6076" fmla="*/ 6710303 w 8176660"/>
                <a:gd name="connsiteY6076" fmla="*/ 5593555 h 8173795"/>
                <a:gd name="connsiteX6077" fmla="*/ 6664875 w 8176660"/>
                <a:gd name="connsiteY6077" fmla="*/ 5606011 h 8173795"/>
                <a:gd name="connsiteX6078" fmla="*/ 6664875 w 8176660"/>
                <a:gd name="connsiteY6078" fmla="*/ 5606011 h 8173795"/>
                <a:gd name="connsiteX6079" fmla="*/ 6561929 w 8176660"/>
                <a:gd name="connsiteY6079" fmla="*/ 5640815 h 8173795"/>
                <a:gd name="connsiteX6080" fmla="*/ 6609556 w 8176660"/>
                <a:gd name="connsiteY6080" fmla="*/ 5700530 h 8173795"/>
                <a:gd name="connsiteX6081" fmla="*/ 6654984 w 8176660"/>
                <a:gd name="connsiteY6081" fmla="*/ 5756949 h 8173795"/>
                <a:gd name="connsiteX6082" fmla="*/ 6654618 w 8176660"/>
                <a:gd name="connsiteY6082" fmla="*/ 5757315 h 8173795"/>
                <a:gd name="connsiteX6083" fmla="*/ 6656083 w 8176660"/>
                <a:gd name="connsiteY6083" fmla="*/ 5768672 h 8173795"/>
                <a:gd name="connsiteX6084" fmla="*/ 6601130 w 8176660"/>
                <a:gd name="connsiteY6084" fmla="*/ 5864291 h 8173795"/>
                <a:gd name="connsiteX6085" fmla="*/ 6546176 w 8176660"/>
                <a:gd name="connsiteY6085" fmla="*/ 5961009 h 8173795"/>
                <a:gd name="connsiteX6086" fmla="*/ 6546176 w 8176660"/>
                <a:gd name="connsiteY6086" fmla="*/ 5961009 h 8173795"/>
                <a:gd name="connsiteX6087" fmla="*/ 6554236 w 8176660"/>
                <a:gd name="connsiteY6087" fmla="*/ 5802377 h 8173795"/>
                <a:gd name="connsiteX6088" fmla="*/ 6561929 w 8176660"/>
                <a:gd name="connsiteY6088" fmla="*/ 5640815 h 8173795"/>
                <a:gd name="connsiteX6089" fmla="*/ 6561929 w 8176660"/>
                <a:gd name="connsiteY6089" fmla="*/ 5640815 h 8173795"/>
                <a:gd name="connsiteX6090" fmla="*/ 6542146 w 8176660"/>
                <a:gd name="connsiteY6090" fmla="*/ 5974931 h 8173795"/>
                <a:gd name="connsiteX6091" fmla="*/ 6544345 w 8176660"/>
                <a:gd name="connsiteY6091" fmla="*/ 5975663 h 8173795"/>
                <a:gd name="connsiteX6092" fmla="*/ 6546176 w 8176660"/>
                <a:gd name="connsiteY6092" fmla="*/ 5974564 h 8173795"/>
                <a:gd name="connsiteX6093" fmla="*/ 6593436 w 8176660"/>
                <a:gd name="connsiteY6093" fmla="*/ 6059925 h 8173795"/>
                <a:gd name="connsiteX6094" fmla="*/ 6639597 w 8176660"/>
                <a:gd name="connsiteY6094" fmla="*/ 6142355 h 8173795"/>
                <a:gd name="connsiteX6095" fmla="*/ 6637032 w 8176660"/>
                <a:gd name="connsiteY6095" fmla="*/ 6143820 h 8173795"/>
                <a:gd name="connsiteX6096" fmla="*/ 6635934 w 8176660"/>
                <a:gd name="connsiteY6096" fmla="*/ 6148583 h 8173795"/>
                <a:gd name="connsiteX6097" fmla="*/ 6541047 w 8176660"/>
                <a:gd name="connsiteY6097" fmla="*/ 6147850 h 8173795"/>
                <a:gd name="connsiteX6098" fmla="*/ 6442864 w 8176660"/>
                <a:gd name="connsiteY6098" fmla="*/ 6147484 h 8173795"/>
                <a:gd name="connsiteX6099" fmla="*/ 6440666 w 8176660"/>
                <a:gd name="connsiteY6099" fmla="*/ 6144187 h 8173795"/>
                <a:gd name="connsiteX6100" fmla="*/ 6491589 w 8176660"/>
                <a:gd name="connsiteY6100" fmla="*/ 6058826 h 8173795"/>
                <a:gd name="connsiteX6101" fmla="*/ 6542146 w 8176660"/>
                <a:gd name="connsiteY6101" fmla="*/ 5974931 h 8173795"/>
                <a:gd name="connsiteX6102" fmla="*/ 6427477 w 8176660"/>
                <a:gd name="connsiteY6102" fmla="*/ 6166535 h 8173795"/>
                <a:gd name="connsiteX6103" fmla="*/ 6403298 w 8176660"/>
                <a:gd name="connsiteY6103" fmla="*/ 6229914 h 8173795"/>
                <a:gd name="connsiteX6104" fmla="*/ 6373256 w 8176660"/>
                <a:gd name="connsiteY6104" fmla="*/ 6309413 h 8173795"/>
                <a:gd name="connsiteX6105" fmla="*/ 6354939 w 8176660"/>
                <a:gd name="connsiteY6105" fmla="*/ 6308314 h 8173795"/>
                <a:gd name="connsiteX6106" fmla="*/ 6338453 w 8176660"/>
                <a:gd name="connsiteY6106" fmla="*/ 6307582 h 8173795"/>
                <a:gd name="connsiteX6107" fmla="*/ 6386812 w 8176660"/>
                <a:gd name="connsiteY6107" fmla="*/ 6230647 h 8173795"/>
                <a:gd name="connsiteX6108" fmla="*/ 6427477 w 8176660"/>
                <a:gd name="connsiteY6108" fmla="*/ 6166535 h 8173795"/>
                <a:gd name="connsiteX6109" fmla="*/ 6336621 w 8176660"/>
                <a:gd name="connsiteY6109" fmla="*/ 6312344 h 8173795"/>
                <a:gd name="connsiteX6110" fmla="*/ 6362266 w 8176660"/>
                <a:gd name="connsiteY6110" fmla="*/ 6327731 h 8173795"/>
                <a:gd name="connsiteX6111" fmla="*/ 6323066 w 8176660"/>
                <a:gd name="connsiteY6111" fmla="*/ 6390011 h 8173795"/>
                <a:gd name="connsiteX6112" fmla="*/ 6282767 w 8176660"/>
                <a:gd name="connsiteY6112" fmla="*/ 6454856 h 8173795"/>
                <a:gd name="connsiteX6113" fmla="*/ 6307312 w 8176660"/>
                <a:gd name="connsiteY6113" fmla="*/ 6391110 h 8173795"/>
                <a:gd name="connsiteX6114" fmla="*/ 6336621 w 8176660"/>
                <a:gd name="connsiteY6114" fmla="*/ 6312344 h 8173795"/>
                <a:gd name="connsiteX6115" fmla="*/ 6336621 w 8176660"/>
                <a:gd name="connsiteY6115" fmla="*/ 6312344 h 8173795"/>
                <a:gd name="connsiteX6116" fmla="*/ 6326363 w 8176660"/>
                <a:gd name="connsiteY6116" fmla="*/ 6392210 h 8173795"/>
                <a:gd name="connsiteX6117" fmla="*/ 6365563 w 8176660"/>
                <a:gd name="connsiteY6117" fmla="*/ 6329929 h 8173795"/>
                <a:gd name="connsiteX6118" fmla="*/ 6479500 w 8176660"/>
                <a:gd name="connsiteY6118" fmla="*/ 6399170 h 8173795"/>
                <a:gd name="connsiteX6119" fmla="*/ 6617982 w 8176660"/>
                <a:gd name="connsiteY6119" fmla="*/ 6483065 h 8173795"/>
                <a:gd name="connsiteX6120" fmla="*/ 6619448 w 8176660"/>
                <a:gd name="connsiteY6120" fmla="*/ 6490393 h 8173795"/>
                <a:gd name="connsiteX6121" fmla="*/ 6579515 w 8176660"/>
                <a:gd name="connsiteY6121" fmla="*/ 6553406 h 8173795"/>
                <a:gd name="connsiteX6122" fmla="*/ 6537018 w 8176660"/>
                <a:gd name="connsiteY6122" fmla="*/ 6621182 h 8173795"/>
                <a:gd name="connsiteX6123" fmla="*/ 6407328 w 8176660"/>
                <a:gd name="connsiteY6123" fmla="*/ 6545713 h 8173795"/>
                <a:gd name="connsiteX6124" fmla="*/ 6277272 w 8176660"/>
                <a:gd name="connsiteY6124" fmla="*/ 6470610 h 8173795"/>
                <a:gd name="connsiteX6125" fmla="*/ 6326363 w 8176660"/>
                <a:gd name="connsiteY6125" fmla="*/ 6392210 h 8173795"/>
                <a:gd name="connsiteX6126" fmla="*/ 6326363 w 8176660"/>
                <a:gd name="connsiteY6126" fmla="*/ 5373741 h 8173795"/>
                <a:gd name="connsiteX6127" fmla="*/ 6323798 w 8176660"/>
                <a:gd name="connsiteY6127" fmla="*/ 5369345 h 8173795"/>
                <a:gd name="connsiteX6128" fmla="*/ 6320868 w 8176660"/>
                <a:gd name="connsiteY6128" fmla="*/ 5368612 h 8173795"/>
                <a:gd name="connsiteX6129" fmla="*/ 6332225 w 8176660"/>
                <a:gd name="connsiteY6129" fmla="*/ 5305599 h 8173795"/>
                <a:gd name="connsiteX6130" fmla="*/ 6343948 w 8176660"/>
                <a:gd name="connsiteY6130" fmla="*/ 5237091 h 8173795"/>
                <a:gd name="connsiteX6131" fmla="*/ 6345414 w 8176660"/>
                <a:gd name="connsiteY6131" fmla="*/ 5236358 h 8173795"/>
                <a:gd name="connsiteX6132" fmla="*/ 6420883 w 8176660"/>
                <a:gd name="connsiteY6132" fmla="*/ 5283984 h 8173795"/>
                <a:gd name="connsiteX6133" fmla="*/ 6496352 w 8176660"/>
                <a:gd name="connsiteY6133" fmla="*/ 5331244 h 8173795"/>
                <a:gd name="connsiteX6134" fmla="*/ 6408426 w 8176660"/>
                <a:gd name="connsiteY6134" fmla="*/ 5352859 h 8173795"/>
                <a:gd name="connsiteX6135" fmla="*/ 6326363 w 8176660"/>
                <a:gd name="connsiteY6135" fmla="*/ 5373741 h 8173795"/>
                <a:gd name="connsiteX6136" fmla="*/ 6326363 w 8176660"/>
                <a:gd name="connsiteY6136" fmla="*/ 5373741 h 8173795"/>
                <a:gd name="connsiteX6137" fmla="*/ 7055777 w 8176660"/>
                <a:gd name="connsiteY6137" fmla="*/ 4756433 h 8173795"/>
                <a:gd name="connsiteX6138" fmla="*/ 7055777 w 8176660"/>
                <a:gd name="connsiteY6138" fmla="*/ 4756433 h 8173795"/>
                <a:gd name="connsiteX6139" fmla="*/ 7029766 w 8176660"/>
                <a:gd name="connsiteY6139" fmla="*/ 4627842 h 8173795"/>
                <a:gd name="connsiteX6140" fmla="*/ 7003388 w 8176660"/>
                <a:gd name="connsiteY6140" fmla="*/ 4498152 h 8173795"/>
                <a:gd name="connsiteX6141" fmla="*/ 7009249 w 8176660"/>
                <a:gd name="connsiteY6141" fmla="*/ 4489359 h 8173795"/>
                <a:gd name="connsiteX6142" fmla="*/ 7000090 w 8176660"/>
                <a:gd name="connsiteY6142" fmla="*/ 4480567 h 8173795"/>
                <a:gd name="connsiteX6143" fmla="*/ 6979208 w 8176660"/>
                <a:gd name="connsiteY6143" fmla="*/ 4365165 h 8173795"/>
                <a:gd name="connsiteX6144" fmla="*/ 6957593 w 8176660"/>
                <a:gd name="connsiteY6144" fmla="*/ 4248664 h 8173795"/>
                <a:gd name="connsiteX6145" fmla="*/ 6961257 w 8176660"/>
                <a:gd name="connsiteY6145" fmla="*/ 4246832 h 8173795"/>
                <a:gd name="connsiteX6146" fmla="*/ 6960524 w 8176660"/>
                <a:gd name="connsiteY6146" fmla="*/ 4234742 h 8173795"/>
                <a:gd name="connsiteX6147" fmla="*/ 6955029 w 8176660"/>
                <a:gd name="connsiteY6147" fmla="*/ 4232544 h 8173795"/>
                <a:gd name="connsiteX6148" fmla="*/ 6938909 w 8176660"/>
                <a:gd name="connsiteY6148" fmla="*/ 4129965 h 8173795"/>
                <a:gd name="connsiteX6149" fmla="*/ 6920958 w 8176660"/>
                <a:gd name="connsiteY6149" fmla="*/ 4019692 h 8173795"/>
                <a:gd name="connsiteX6150" fmla="*/ 6921324 w 8176660"/>
                <a:gd name="connsiteY6150" fmla="*/ 4019325 h 8173795"/>
                <a:gd name="connsiteX6151" fmla="*/ 6920592 w 8176660"/>
                <a:gd name="connsiteY6151" fmla="*/ 4018959 h 8173795"/>
                <a:gd name="connsiteX6152" fmla="*/ 6885055 w 8176660"/>
                <a:gd name="connsiteY6152" fmla="*/ 3922608 h 8173795"/>
                <a:gd name="connsiteX6153" fmla="*/ 6849518 w 8176660"/>
                <a:gd name="connsiteY6153" fmla="*/ 3827355 h 8173795"/>
                <a:gd name="connsiteX6154" fmla="*/ 6849885 w 8176660"/>
                <a:gd name="connsiteY6154" fmla="*/ 3826988 h 8173795"/>
                <a:gd name="connsiteX6155" fmla="*/ 6848786 w 8176660"/>
                <a:gd name="connsiteY6155" fmla="*/ 3825890 h 8173795"/>
                <a:gd name="connsiteX6156" fmla="*/ 6848786 w 8176660"/>
                <a:gd name="connsiteY6156" fmla="*/ 3825890 h 8173795"/>
                <a:gd name="connsiteX6157" fmla="*/ 6848786 w 8176660"/>
                <a:gd name="connsiteY6157" fmla="*/ 3825890 h 8173795"/>
                <a:gd name="connsiteX6158" fmla="*/ 6847687 w 8176660"/>
                <a:gd name="connsiteY6158" fmla="*/ 3824790 h 8173795"/>
                <a:gd name="connsiteX6159" fmla="*/ 6846954 w 8176660"/>
                <a:gd name="connsiteY6159" fmla="*/ 3825523 h 8173795"/>
                <a:gd name="connsiteX6160" fmla="*/ 6670004 w 8176660"/>
                <a:gd name="connsiteY6160" fmla="*/ 3859594 h 8173795"/>
                <a:gd name="connsiteX6161" fmla="*/ 6494887 w 8176660"/>
                <a:gd name="connsiteY6161" fmla="*/ 3894032 h 8173795"/>
                <a:gd name="connsiteX6162" fmla="*/ 6492688 w 8176660"/>
                <a:gd name="connsiteY6162" fmla="*/ 3893299 h 8173795"/>
                <a:gd name="connsiteX6163" fmla="*/ 6490124 w 8176660"/>
                <a:gd name="connsiteY6163" fmla="*/ 3896230 h 8173795"/>
                <a:gd name="connsiteX6164" fmla="*/ 6336621 w 8176660"/>
                <a:gd name="connsiteY6164" fmla="*/ 4006869 h 8173795"/>
                <a:gd name="connsiteX6165" fmla="*/ 6190812 w 8176660"/>
                <a:gd name="connsiteY6165" fmla="*/ 4112746 h 8173795"/>
                <a:gd name="connsiteX6166" fmla="*/ 6182019 w 8176660"/>
                <a:gd name="connsiteY6166" fmla="*/ 4109449 h 8173795"/>
                <a:gd name="connsiteX6167" fmla="*/ 6171761 w 8176660"/>
                <a:gd name="connsiteY6167" fmla="*/ 4121538 h 8173795"/>
                <a:gd name="connsiteX6168" fmla="*/ 6175425 w 8176660"/>
                <a:gd name="connsiteY6168" fmla="*/ 4128865 h 8173795"/>
                <a:gd name="connsiteX6169" fmla="*/ 6087499 w 8176660"/>
                <a:gd name="connsiteY6169" fmla="*/ 4255991 h 8173795"/>
                <a:gd name="connsiteX6170" fmla="*/ 5997010 w 8176660"/>
                <a:gd name="connsiteY6170" fmla="*/ 4387879 h 8173795"/>
                <a:gd name="connsiteX6171" fmla="*/ 5995178 w 8176660"/>
                <a:gd name="connsiteY6171" fmla="*/ 4387146 h 8173795"/>
                <a:gd name="connsiteX6172" fmla="*/ 5994445 w 8176660"/>
                <a:gd name="connsiteY6172" fmla="*/ 4387146 h 8173795"/>
                <a:gd name="connsiteX6173" fmla="*/ 5988583 w 8176660"/>
                <a:gd name="connsiteY6173" fmla="*/ 4394107 h 8173795"/>
                <a:gd name="connsiteX6174" fmla="*/ 5994812 w 8176660"/>
                <a:gd name="connsiteY6174" fmla="*/ 4399969 h 8173795"/>
                <a:gd name="connsiteX6175" fmla="*/ 5995178 w 8176660"/>
                <a:gd name="connsiteY6175" fmla="*/ 4399969 h 8173795"/>
                <a:gd name="connsiteX6176" fmla="*/ 5998841 w 8176660"/>
                <a:gd name="connsiteY6176" fmla="*/ 4398137 h 8173795"/>
                <a:gd name="connsiteX6177" fmla="*/ 6074311 w 8176660"/>
                <a:gd name="connsiteY6177" fmla="*/ 4443565 h 8173795"/>
                <a:gd name="connsiteX6178" fmla="*/ 6148681 w 8176660"/>
                <a:gd name="connsiteY6178" fmla="*/ 4487894 h 8173795"/>
                <a:gd name="connsiteX6179" fmla="*/ 6147948 w 8176660"/>
                <a:gd name="connsiteY6179" fmla="*/ 4490825 h 8173795"/>
                <a:gd name="connsiteX6180" fmla="*/ 6155641 w 8176660"/>
                <a:gd name="connsiteY6180" fmla="*/ 4498152 h 8173795"/>
                <a:gd name="connsiteX6181" fmla="*/ 6156374 w 8176660"/>
                <a:gd name="connsiteY6181" fmla="*/ 4498152 h 8173795"/>
                <a:gd name="connsiteX6182" fmla="*/ 6158939 w 8176660"/>
                <a:gd name="connsiteY6182" fmla="*/ 4496686 h 8173795"/>
                <a:gd name="connsiteX6183" fmla="*/ 6284599 w 8176660"/>
                <a:gd name="connsiteY6183" fmla="*/ 4642496 h 8173795"/>
                <a:gd name="connsiteX6184" fmla="*/ 6413922 w 8176660"/>
                <a:gd name="connsiteY6184" fmla="*/ 4791969 h 8173795"/>
                <a:gd name="connsiteX6185" fmla="*/ 6413556 w 8176660"/>
                <a:gd name="connsiteY6185" fmla="*/ 4792335 h 8173795"/>
                <a:gd name="connsiteX6186" fmla="*/ 6416487 w 8176660"/>
                <a:gd name="connsiteY6186" fmla="*/ 4794900 h 8173795"/>
                <a:gd name="connsiteX6187" fmla="*/ 6417219 w 8176660"/>
                <a:gd name="connsiteY6187" fmla="*/ 4793801 h 8173795"/>
                <a:gd name="connsiteX6188" fmla="*/ 6591971 w 8176660"/>
                <a:gd name="connsiteY6188" fmla="*/ 4772186 h 8173795"/>
                <a:gd name="connsiteX6189" fmla="*/ 6757930 w 8176660"/>
                <a:gd name="connsiteY6189" fmla="*/ 4750937 h 8173795"/>
                <a:gd name="connsiteX6190" fmla="*/ 6767089 w 8176660"/>
                <a:gd name="connsiteY6190" fmla="*/ 4758264 h 8173795"/>
                <a:gd name="connsiteX6191" fmla="*/ 6767822 w 8176660"/>
                <a:gd name="connsiteY6191" fmla="*/ 4758264 h 8173795"/>
                <a:gd name="connsiteX6192" fmla="*/ 6776247 w 8176660"/>
                <a:gd name="connsiteY6192" fmla="*/ 4750204 h 8173795"/>
                <a:gd name="connsiteX6193" fmla="*/ 6911066 w 8176660"/>
                <a:gd name="connsiteY6193" fmla="*/ 4758997 h 8173795"/>
                <a:gd name="connsiteX6194" fmla="*/ 7045519 w 8176660"/>
                <a:gd name="connsiteY6194" fmla="*/ 4767423 h 8173795"/>
                <a:gd name="connsiteX6195" fmla="*/ 7055411 w 8176660"/>
                <a:gd name="connsiteY6195" fmla="*/ 4776216 h 8173795"/>
                <a:gd name="connsiteX6196" fmla="*/ 7056143 w 8176660"/>
                <a:gd name="connsiteY6196" fmla="*/ 4776216 h 8173795"/>
                <a:gd name="connsiteX6197" fmla="*/ 7065302 w 8176660"/>
                <a:gd name="connsiteY6197" fmla="*/ 4765225 h 8173795"/>
                <a:gd name="connsiteX6198" fmla="*/ 7055411 w 8176660"/>
                <a:gd name="connsiteY6198" fmla="*/ 4756066 h 8173795"/>
                <a:gd name="connsiteX6199" fmla="*/ 7055777 w 8176660"/>
                <a:gd name="connsiteY6199" fmla="*/ 4756433 h 8173795"/>
                <a:gd name="connsiteX6200" fmla="*/ 6777347 w 8176660"/>
                <a:gd name="connsiteY6200" fmla="*/ 4747274 h 8173795"/>
                <a:gd name="connsiteX6201" fmla="*/ 6774782 w 8176660"/>
                <a:gd name="connsiteY6201" fmla="*/ 4742511 h 8173795"/>
                <a:gd name="connsiteX6202" fmla="*/ 6884689 w 8176660"/>
                <a:gd name="connsiteY6202" fmla="*/ 4620515 h 8173795"/>
                <a:gd name="connsiteX6203" fmla="*/ 6994962 w 8176660"/>
                <a:gd name="connsiteY6203" fmla="*/ 4497419 h 8173795"/>
                <a:gd name="connsiteX6204" fmla="*/ 6999358 w 8176660"/>
                <a:gd name="connsiteY6204" fmla="*/ 4499251 h 8173795"/>
                <a:gd name="connsiteX6205" fmla="*/ 6999358 w 8176660"/>
                <a:gd name="connsiteY6205" fmla="*/ 4499251 h 8173795"/>
                <a:gd name="connsiteX6206" fmla="*/ 7025003 w 8176660"/>
                <a:gd name="connsiteY6206" fmla="*/ 4628574 h 8173795"/>
                <a:gd name="connsiteX6207" fmla="*/ 7051380 w 8176660"/>
                <a:gd name="connsiteY6207" fmla="*/ 4757898 h 8173795"/>
                <a:gd name="connsiteX6208" fmla="*/ 7047350 w 8176660"/>
                <a:gd name="connsiteY6208" fmla="*/ 4760096 h 8173795"/>
                <a:gd name="connsiteX6209" fmla="*/ 7045885 w 8176660"/>
                <a:gd name="connsiteY6209" fmla="*/ 4764126 h 8173795"/>
                <a:gd name="connsiteX6210" fmla="*/ 6910700 w 8176660"/>
                <a:gd name="connsiteY6210" fmla="*/ 4755333 h 8173795"/>
                <a:gd name="connsiteX6211" fmla="*/ 6777347 w 8176660"/>
                <a:gd name="connsiteY6211" fmla="*/ 4747274 h 8173795"/>
                <a:gd name="connsiteX6212" fmla="*/ 6416853 w 8176660"/>
                <a:gd name="connsiteY6212" fmla="*/ 4790870 h 8173795"/>
                <a:gd name="connsiteX6213" fmla="*/ 6287163 w 8176660"/>
                <a:gd name="connsiteY6213" fmla="*/ 4640298 h 8173795"/>
                <a:gd name="connsiteX6214" fmla="*/ 6180554 w 8176660"/>
                <a:gd name="connsiteY6214" fmla="*/ 4516836 h 8173795"/>
                <a:gd name="connsiteX6215" fmla="*/ 6293391 w 8176660"/>
                <a:gd name="connsiteY6215" fmla="*/ 4624178 h 8173795"/>
                <a:gd name="connsiteX6216" fmla="*/ 6427843 w 8176660"/>
                <a:gd name="connsiteY6216" fmla="*/ 4751670 h 8173795"/>
                <a:gd name="connsiteX6217" fmla="*/ 6426744 w 8176660"/>
                <a:gd name="connsiteY6217" fmla="*/ 4755700 h 8173795"/>
                <a:gd name="connsiteX6218" fmla="*/ 6434071 w 8176660"/>
                <a:gd name="connsiteY6218" fmla="*/ 4762294 h 8173795"/>
                <a:gd name="connsiteX6219" fmla="*/ 6434804 w 8176660"/>
                <a:gd name="connsiteY6219" fmla="*/ 4762294 h 8173795"/>
                <a:gd name="connsiteX6220" fmla="*/ 6439933 w 8176660"/>
                <a:gd name="connsiteY6220" fmla="*/ 4759730 h 8173795"/>
                <a:gd name="connsiteX6221" fmla="*/ 6441032 w 8176660"/>
                <a:gd name="connsiteY6221" fmla="*/ 4756433 h 8173795"/>
                <a:gd name="connsiteX6222" fmla="*/ 6601496 w 8176660"/>
                <a:gd name="connsiteY6222" fmla="*/ 4753502 h 8173795"/>
                <a:gd name="connsiteX6223" fmla="*/ 6734483 w 8176660"/>
                <a:gd name="connsiteY6223" fmla="*/ 4750571 h 8173795"/>
                <a:gd name="connsiteX6224" fmla="*/ 6592337 w 8176660"/>
                <a:gd name="connsiteY6224" fmla="*/ 4768156 h 8173795"/>
                <a:gd name="connsiteX6225" fmla="*/ 6416853 w 8176660"/>
                <a:gd name="connsiteY6225" fmla="*/ 4790870 h 8173795"/>
                <a:gd name="connsiteX6226" fmla="*/ 6076142 w 8176660"/>
                <a:gd name="connsiteY6226" fmla="*/ 4440634 h 8173795"/>
                <a:gd name="connsiteX6227" fmla="*/ 6000307 w 8176660"/>
                <a:gd name="connsiteY6227" fmla="*/ 4395572 h 8173795"/>
                <a:gd name="connsiteX6228" fmla="*/ 6001039 w 8176660"/>
                <a:gd name="connsiteY6228" fmla="*/ 4393741 h 8173795"/>
                <a:gd name="connsiteX6229" fmla="*/ 6112045 w 8176660"/>
                <a:gd name="connsiteY6229" fmla="*/ 4352709 h 8173795"/>
                <a:gd name="connsiteX6230" fmla="*/ 6165167 w 8176660"/>
                <a:gd name="connsiteY6230" fmla="*/ 4332926 h 8173795"/>
                <a:gd name="connsiteX6231" fmla="*/ 6154542 w 8176660"/>
                <a:gd name="connsiteY6231" fmla="*/ 4483132 h 8173795"/>
                <a:gd name="connsiteX6232" fmla="*/ 6150146 w 8176660"/>
                <a:gd name="connsiteY6232" fmla="*/ 4485330 h 8173795"/>
                <a:gd name="connsiteX6233" fmla="*/ 6076142 w 8176660"/>
                <a:gd name="connsiteY6233" fmla="*/ 4440634 h 8173795"/>
                <a:gd name="connsiteX6234" fmla="*/ 6670737 w 8176660"/>
                <a:gd name="connsiteY6234" fmla="*/ 3863624 h 8173795"/>
                <a:gd name="connsiteX6235" fmla="*/ 6846588 w 8176660"/>
                <a:gd name="connsiteY6235" fmla="*/ 3829187 h 8173795"/>
                <a:gd name="connsiteX6236" fmla="*/ 6863806 w 8176660"/>
                <a:gd name="connsiteY6236" fmla="*/ 3938361 h 8173795"/>
                <a:gd name="connsiteX6237" fmla="*/ 6877728 w 8176660"/>
                <a:gd name="connsiteY6237" fmla="*/ 4025187 h 8173795"/>
                <a:gd name="connsiteX6238" fmla="*/ 6720928 w 8176660"/>
                <a:gd name="connsiteY6238" fmla="*/ 4052297 h 8173795"/>
                <a:gd name="connsiteX6239" fmla="*/ 6530789 w 8176660"/>
                <a:gd name="connsiteY6239" fmla="*/ 4085636 h 8173795"/>
                <a:gd name="connsiteX6240" fmla="*/ 6523462 w 8176660"/>
                <a:gd name="connsiteY6240" fmla="*/ 4080140 h 8173795"/>
                <a:gd name="connsiteX6241" fmla="*/ 6509907 w 8176660"/>
                <a:gd name="connsiteY6241" fmla="*/ 3992215 h 8173795"/>
                <a:gd name="connsiteX6242" fmla="*/ 6495253 w 8176660"/>
                <a:gd name="connsiteY6242" fmla="*/ 3898428 h 8173795"/>
                <a:gd name="connsiteX6243" fmla="*/ 6495619 w 8176660"/>
                <a:gd name="connsiteY6243" fmla="*/ 3897695 h 8173795"/>
                <a:gd name="connsiteX6244" fmla="*/ 6670737 w 8176660"/>
                <a:gd name="connsiteY6244" fmla="*/ 3863624 h 8173795"/>
                <a:gd name="connsiteX6245" fmla="*/ 6440300 w 8176660"/>
                <a:gd name="connsiteY6245" fmla="*/ 4753135 h 8173795"/>
                <a:gd name="connsiteX6246" fmla="*/ 6432973 w 8176660"/>
                <a:gd name="connsiteY6246" fmla="*/ 4747640 h 8173795"/>
                <a:gd name="connsiteX6247" fmla="*/ 6430042 w 8176660"/>
                <a:gd name="connsiteY6247" fmla="*/ 4749105 h 8173795"/>
                <a:gd name="connsiteX6248" fmla="*/ 6295956 w 8176660"/>
                <a:gd name="connsiteY6248" fmla="*/ 4621247 h 8173795"/>
                <a:gd name="connsiteX6249" fmla="*/ 6170295 w 8176660"/>
                <a:gd name="connsiteY6249" fmla="*/ 4502182 h 8173795"/>
                <a:gd name="connsiteX6250" fmla="*/ 6308778 w 8176660"/>
                <a:gd name="connsiteY6250" fmla="*/ 4591573 h 8173795"/>
                <a:gd name="connsiteX6251" fmla="*/ 6462281 w 8176660"/>
                <a:gd name="connsiteY6251" fmla="*/ 4690122 h 8173795"/>
                <a:gd name="connsiteX6252" fmla="*/ 6464113 w 8176660"/>
                <a:gd name="connsiteY6252" fmla="*/ 4691587 h 8173795"/>
                <a:gd name="connsiteX6253" fmla="*/ 6464479 w 8176660"/>
                <a:gd name="connsiteY6253" fmla="*/ 4690855 h 8173795"/>
                <a:gd name="connsiteX6254" fmla="*/ 6615051 w 8176660"/>
                <a:gd name="connsiteY6254" fmla="*/ 4720530 h 8173795"/>
                <a:gd name="connsiteX6255" fmla="*/ 6750603 w 8176660"/>
                <a:gd name="connsiteY6255" fmla="*/ 4746907 h 8173795"/>
                <a:gd name="connsiteX6256" fmla="*/ 6600397 w 8176660"/>
                <a:gd name="connsiteY6256" fmla="*/ 4749472 h 8173795"/>
                <a:gd name="connsiteX6257" fmla="*/ 6440300 w 8176660"/>
                <a:gd name="connsiteY6257" fmla="*/ 4753135 h 8173795"/>
                <a:gd name="connsiteX6258" fmla="*/ 6167365 w 8176660"/>
                <a:gd name="connsiteY6258" fmla="*/ 4305449 h 8173795"/>
                <a:gd name="connsiteX6259" fmla="*/ 6165899 w 8176660"/>
                <a:gd name="connsiteY6259" fmla="*/ 4328529 h 8173795"/>
                <a:gd name="connsiteX6260" fmla="*/ 6111312 w 8176660"/>
                <a:gd name="connsiteY6260" fmla="*/ 4348679 h 8173795"/>
                <a:gd name="connsiteX6261" fmla="*/ 6004337 w 8176660"/>
                <a:gd name="connsiteY6261" fmla="*/ 4388612 h 8173795"/>
                <a:gd name="connsiteX6262" fmla="*/ 6151978 w 8176660"/>
                <a:gd name="connsiteY6262" fmla="*/ 4267348 h 8173795"/>
                <a:gd name="connsiteX6263" fmla="*/ 6171395 w 8176660"/>
                <a:gd name="connsiteY6263" fmla="*/ 4251228 h 8173795"/>
                <a:gd name="connsiteX6264" fmla="*/ 6167365 w 8176660"/>
                <a:gd name="connsiteY6264" fmla="*/ 4305449 h 8173795"/>
                <a:gd name="connsiteX6265" fmla="*/ 6171395 w 8176660"/>
                <a:gd name="connsiteY6265" fmla="*/ 4305815 h 8173795"/>
                <a:gd name="connsiteX6266" fmla="*/ 6175425 w 8176660"/>
                <a:gd name="connsiteY6266" fmla="*/ 4247931 h 8173795"/>
                <a:gd name="connsiteX6267" fmla="*/ 6205832 w 8176660"/>
                <a:gd name="connsiteY6267" fmla="*/ 4223019 h 8173795"/>
                <a:gd name="connsiteX6268" fmla="*/ 6224883 w 8176660"/>
                <a:gd name="connsiteY6268" fmla="*/ 4299954 h 8173795"/>
                <a:gd name="connsiteX6269" fmla="*/ 6221585 w 8176660"/>
                <a:gd name="connsiteY6269" fmla="*/ 4301419 h 8173795"/>
                <a:gd name="connsiteX6270" fmla="*/ 6219387 w 8176660"/>
                <a:gd name="connsiteY6270" fmla="*/ 4308013 h 8173795"/>
                <a:gd name="connsiteX6271" fmla="*/ 6219753 w 8176660"/>
                <a:gd name="connsiteY6271" fmla="*/ 4308746 h 8173795"/>
                <a:gd name="connsiteX6272" fmla="*/ 6169563 w 8176660"/>
                <a:gd name="connsiteY6272" fmla="*/ 4327064 h 8173795"/>
                <a:gd name="connsiteX6273" fmla="*/ 6171395 w 8176660"/>
                <a:gd name="connsiteY6273" fmla="*/ 4305815 h 8173795"/>
                <a:gd name="connsiteX6274" fmla="*/ 6885422 w 8176660"/>
                <a:gd name="connsiteY6274" fmla="*/ 4044604 h 8173795"/>
                <a:gd name="connsiteX6275" fmla="*/ 6884322 w 8176660"/>
                <a:gd name="connsiteY6275" fmla="*/ 4044237 h 8173795"/>
                <a:gd name="connsiteX6276" fmla="*/ 6881758 w 8176660"/>
                <a:gd name="connsiteY6276" fmla="*/ 4028118 h 8173795"/>
                <a:gd name="connsiteX6277" fmla="*/ 6912532 w 8176660"/>
                <a:gd name="connsiteY6277" fmla="*/ 4022622 h 8173795"/>
                <a:gd name="connsiteX6278" fmla="*/ 6900076 w 8176660"/>
                <a:gd name="connsiteY6278" fmla="*/ 4032514 h 8173795"/>
                <a:gd name="connsiteX6279" fmla="*/ 6885422 w 8176660"/>
                <a:gd name="connsiteY6279" fmla="*/ 4044604 h 8173795"/>
                <a:gd name="connsiteX6280" fmla="*/ 6207664 w 8176660"/>
                <a:gd name="connsiteY6280" fmla="*/ 4213494 h 8173795"/>
                <a:gd name="connsiteX6281" fmla="*/ 6187148 w 8176660"/>
                <a:gd name="connsiteY6281" fmla="*/ 4131063 h 8173795"/>
                <a:gd name="connsiteX6282" fmla="*/ 6193742 w 8176660"/>
                <a:gd name="connsiteY6282" fmla="*/ 4124103 h 8173795"/>
                <a:gd name="connsiteX6283" fmla="*/ 6244300 w 8176660"/>
                <a:gd name="connsiteY6283" fmla="*/ 4131063 h 8173795"/>
                <a:gd name="connsiteX6284" fmla="*/ 6296322 w 8176660"/>
                <a:gd name="connsiteY6284" fmla="*/ 4137658 h 8173795"/>
                <a:gd name="connsiteX6285" fmla="*/ 6296322 w 8176660"/>
                <a:gd name="connsiteY6285" fmla="*/ 4138024 h 8173795"/>
                <a:gd name="connsiteX6286" fmla="*/ 6298154 w 8176660"/>
                <a:gd name="connsiteY6286" fmla="*/ 4141688 h 8173795"/>
                <a:gd name="connsiteX6287" fmla="*/ 6208397 w 8176660"/>
                <a:gd name="connsiteY6287" fmla="*/ 4215325 h 8173795"/>
                <a:gd name="connsiteX6288" fmla="*/ 6207664 w 8176660"/>
                <a:gd name="connsiteY6288" fmla="*/ 4213494 h 8173795"/>
                <a:gd name="connsiteX6289" fmla="*/ 6475836 w 8176660"/>
                <a:gd name="connsiteY6289" fmla="*/ 4121172 h 8173795"/>
                <a:gd name="connsiteX6290" fmla="*/ 6374356 w 8176660"/>
                <a:gd name="connsiteY6290" fmla="*/ 4196275 h 8173795"/>
                <a:gd name="connsiteX6291" fmla="*/ 6241002 w 8176660"/>
                <a:gd name="connsiteY6291" fmla="*/ 4295924 h 8173795"/>
                <a:gd name="connsiteX6292" fmla="*/ 6304015 w 8176660"/>
                <a:gd name="connsiteY6292" fmla="*/ 4147183 h 8173795"/>
                <a:gd name="connsiteX6293" fmla="*/ 6306214 w 8176660"/>
                <a:gd name="connsiteY6293" fmla="*/ 4147916 h 8173795"/>
                <a:gd name="connsiteX6294" fmla="*/ 6306946 w 8176660"/>
                <a:gd name="connsiteY6294" fmla="*/ 4147916 h 8173795"/>
                <a:gd name="connsiteX6295" fmla="*/ 6316105 w 8176660"/>
                <a:gd name="connsiteY6295" fmla="*/ 4138391 h 8173795"/>
                <a:gd name="connsiteX6296" fmla="*/ 6316105 w 8176660"/>
                <a:gd name="connsiteY6296" fmla="*/ 4138391 h 8173795"/>
                <a:gd name="connsiteX6297" fmla="*/ 6396703 w 8176660"/>
                <a:gd name="connsiteY6297" fmla="*/ 4129598 h 8173795"/>
                <a:gd name="connsiteX6298" fmla="*/ 6475470 w 8176660"/>
                <a:gd name="connsiteY6298" fmla="*/ 4120806 h 8173795"/>
                <a:gd name="connsiteX6299" fmla="*/ 6475836 w 8176660"/>
                <a:gd name="connsiteY6299" fmla="*/ 4121172 h 8173795"/>
                <a:gd name="connsiteX6300" fmla="*/ 6475836 w 8176660"/>
                <a:gd name="connsiteY6300" fmla="*/ 4121172 h 8173795"/>
                <a:gd name="connsiteX6301" fmla="*/ 6234774 w 8176660"/>
                <a:gd name="connsiteY6301" fmla="*/ 4300320 h 8173795"/>
                <a:gd name="connsiteX6302" fmla="*/ 6234774 w 8176660"/>
                <a:gd name="connsiteY6302" fmla="*/ 4300320 h 8173795"/>
                <a:gd name="connsiteX6303" fmla="*/ 6233675 w 8176660"/>
                <a:gd name="connsiteY6303" fmla="*/ 4300320 h 8173795"/>
                <a:gd name="connsiteX6304" fmla="*/ 6247230 w 8176660"/>
                <a:gd name="connsiteY6304" fmla="*/ 4271012 h 8173795"/>
                <a:gd name="connsiteX6305" fmla="*/ 6234774 w 8176660"/>
                <a:gd name="connsiteY6305" fmla="*/ 4300320 h 8173795"/>
                <a:gd name="connsiteX6306" fmla="*/ 6497817 w 8176660"/>
                <a:gd name="connsiteY6306" fmla="*/ 4113845 h 8173795"/>
                <a:gd name="connsiteX6307" fmla="*/ 6497085 w 8176660"/>
                <a:gd name="connsiteY6307" fmla="*/ 4111647 h 8173795"/>
                <a:gd name="connsiteX6308" fmla="*/ 6505877 w 8176660"/>
                <a:gd name="connsiteY6308" fmla="*/ 4104686 h 8173795"/>
                <a:gd name="connsiteX6309" fmla="*/ 6517234 w 8176660"/>
                <a:gd name="connsiteY6309" fmla="*/ 4095527 h 8173795"/>
                <a:gd name="connsiteX6310" fmla="*/ 6522730 w 8176660"/>
                <a:gd name="connsiteY6310" fmla="*/ 4097725 h 8173795"/>
                <a:gd name="connsiteX6311" fmla="*/ 6523462 w 8176660"/>
                <a:gd name="connsiteY6311" fmla="*/ 4097725 h 8173795"/>
                <a:gd name="connsiteX6312" fmla="*/ 6526393 w 8176660"/>
                <a:gd name="connsiteY6312" fmla="*/ 4096260 h 8173795"/>
                <a:gd name="connsiteX6313" fmla="*/ 6535186 w 8176660"/>
                <a:gd name="connsiteY6313" fmla="*/ 4107617 h 8173795"/>
                <a:gd name="connsiteX6314" fmla="*/ 6497817 w 8176660"/>
                <a:gd name="connsiteY6314" fmla="*/ 4113845 h 8173795"/>
                <a:gd name="connsiteX6315" fmla="*/ 6498550 w 8176660"/>
                <a:gd name="connsiteY6315" fmla="*/ 4117142 h 8173795"/>
                <a:gd name="connsiteX6316" fmla="*/ 6537384 w 8176660"/>
                <a:gd name="connsiteY6316" fmla="*/ 4110548 h 8173795"/>
                <a:gd name="connsiteX6317" fmla="*/ 6642528 w 8176660"/>
                <a:gd name="connsiteY6317" fmla="*/ 4247931 h 8173795"/>
                <a:gd name="connsiteX6318" fmla="*/ 6745473 w 8176660"/>
                <a:gd name="connsiteY6318" fmla="*/ 4382017 h 8173795"/>
                <a:gd name="connsiteX6319" fmla="*/ 6627507 w 8176660"/>
                <a:gd name="connsiteY6319" fmla="*/ 4260021 h 8173795"/>
                <a:gd name="connsiteX6320" fmla="*/ 6495619 w 8176660"/>
                <a:gd name="connsiteY6320" fmla="*/ 4125202 h 8173795"/>
                <a:gd name="connsiteX6321" fmla="*/ 6498550 w 8176660"/>
                <a:gd name="connsiteY6321" fmla="*/ 4117142 h 8173795"/>
                <a:gd name="connsiteX6322" fmla="*/ 6498550 w 8176660"/>
                <a:gd name="connsiteY6322" fmla="*/ 4117142 h 8173795"/>
                <a:gd name="connsiteX6323" fmla="*/ 6489025 w 8176660"/>
                <a:gd name="connsiteY6323" fmla="*/ 4094062 h 8173795"/>
                <a:gd name="connsiteX6324" fmla="*/ 6489025 w 8176660"/>
                <a:gd name="connsiteY6324" fmla="*/ 4093329 h 8173795"/>
                <a:gd name="connsiteX6325" fmla="*/ 6494154 w 8176660"/>
                <a:gd name="connsiteY6325" fmla="*/ 4092963 h 8173795"/>
                <a:gd name="connsiteX6326" fmla="*/ 6489025 w 8176660"/>
                <a:gd name="connsiteY6326" fmla="*/ 4094062 h 8173795"/>
                <a:gd name="connsiteX6327" fmla="*/ 6515036 w 8176660"/>
                <a:gd name="connsiteY6327" fmla="*/ 4092230 h 8173795"/>
                <a:gd name="connsiteX6328" fmla="*/ 6493787 w 8176660"/>
                <a:gd name="connsiteY6328" fmla="*/ 4107983 h 8173795"/>
                <a:gd name="connsiteX6329" fmla="*/ 6489025 w 8176660"/>
                <a:gd name="connsiteY6329" fmla="*/ 4105785 h 8173795"/>
                <a:gd name="connsiteX6330" fmla="*/ 6489391 w 8176660"/>
                <a:gd name="connsiteY6330" fmla="*/ 4098091 h 8173795"/>
                <a:gd name="connsiteX6331" fmla="*/ 6515036 w 8176660"/>
                <a:gd name="connsiteY6331" fmla="*/ 4092230 h 8173795"/>
                <a:gd name="connsiteX6332" fmla="*/ 6484995 w 8176660"/>
                <a:gd name="connsiteY6332" fmla="*/ 4105419 h 8173795"/>
                <a:gd name="connsiteX6333" fmla="*/ 6474737 w 8176660"/>
                <a:gd name="connsiteY6333" fmla="*/ 4115677 h 8173795"/>
                <a:gd name="connsiteX6334" fmla="*/ 6408793 w 8176660"/>
                <a:gd name="connsiteY6334" fmla="*/ 4116043 h 8173795"/>
                <a:gd name="connsiteX6335" fmla="*/ 6415021 w 8176660"/>
                <a:gd name="connsiteY6335" fmla="*/ 4114577 h 8173795"/>
                <a:gd name="connsiteX6336" fmla="*/ 6485361 w 8176660"/>
                <a:gd name="connsiteY6336" fmla="*/ 4098824 h 8173795"/>
                <a:gd name="connsiteX6337" fmla="*/ 6484995 w 8176660"/>
                <a:gd name="connsiteY6337" fmla="*/ 4105419 h 8173795"/>
                <a:gd name="connsiteX6338" fmla="*/ 6484995 w 8176660"/>
                <a:gd name="connsiteY6338" fmla="*/ 4105419 h 8173795"/>
                <a:gd name="connsiteX6339" fmla="*/ 6446894 w 8176660"/>
                <a:gd name="connsiteY6339" fmla="*/ 4120073 h 8173795"/>
                <a:gd name="connsiteX6340" fmla="*/ 6395971 w 8176660"/>
                <a:gd name="connsiteY6340" fmla="*/ 4125568 h 8173795"/>
                <a:gd name="connsiteX6341" fmla="*/ 6337720 w 8176660"/>
                <a:gd name="connsiteY6341" fmla="*/ 4132163 h 8173795"/>
                <a:gd name="connsiteX6342" fmla="*/ 6389010 w 8176660"/>
                <a:gd name="connsiteY6342" fmla="*/ 4120440 h 8173795"/>
                <a:gd name="connsiteX6343" fmla="*/ 6446894 w 8176660"/>
                <a:gd name="connsiteY6343" fmla="*/ 4120073 h 8173795"/>
                <a:gd name="connsiteX6344" fmla="*/ 6315006 w 8176660"/>
                <a:gd name="connsiteY6344" fmla="*/ 4133628 h 8173795"/>
                <a:gd name="connsiteX6345" fmla="*/ 6313541 w 8176660"/>
                <a:gd name="connsiteY6345" fmla="*/ 4130697 h 8173795"/>
                <a:gd name="connsiteX6346" fmla="*/ 6320868 w 8176660"/>
                <a:gd name="connsiteY6346" fmla="*/ 4121172 h 8173795"/>
                <a:gd name="connsiteX6347" fmla="*/ 6334423 w 8176660"/>
                <a:gd name="connsiteY6347" fmla="*/ 4121172 h 8173795"/>
                <a:gd name="connsiteX6348" fmla="*/ 6371058 w 8176660"/>
                <a:gd name="connsiteY6348" fmla="*/ 4120806 h 8173795"/>
                <a:gd name="connsiteX6349" fmla="*/ 6315006 w 8176660"/>
                <a:gd name="connsiteY6349" fmla="*/ 4133628 h 8173795"/>
                <a:gd name="connsiteX6350" fmla="*/ 6299619 w 8176660"/>
                <a:gd name="connsiteY6350" fmla="*/ 4145351 h 8173795"/>
                <a:gd name="connsiteX6351" fmla="*/ 6300718 w 8176660"/>
                <a:gd name="connsiteY6351" fmla="*/ 4145718 h 8173795"/>
                <a:gd name="connsiteX6352" fmla="*/ 6265548 w 8176660"/>
                <a:gd name="connsiteY6352" fmla="*/ 4221554 h 8173795"/>
                <a:gd name="connsiteX6353" fmla="*/ 6230012 w 8176660"/>
                <a:gd name="connsiteY6353" fmla="*/ 4299221 h 8173795"/>
                <a:gd name="connsiteX6354" fmla="*/ 6228180 w 8176660"/>
                <a:gd name="connsiteY6354" fmla="*/ 4298488 h 8173795"/>
                <a:gd name="connsiteX6355" fmla="*/ 6209129 w 8176660"/>
                <a:gd name="connsiteY6355" fmla="*/ 4220088 h 8173795"/>
                <a:gd name="connsiteX6356" fmla="*/ 6299619 w 8176660"/>
                <a:gd name="connsiteY6356" fmla="*/ 4145351 h 8173795"/>
                <a:gd name="connsiteX6357" fmla="*/ 6227814 w 8176660"/>
                <a:gd name="connsiteY6357" fmla="*/ 4315707 h 8173795"/>
                <a:gd name="connsiteX6358" fmla="*/ 6212060 w 8176660"/>
                <a:gd name="connsiteY6358" fmla="*/ 4352709 h 8173795"/>
                <a:gd name="connsiteX6359" fmla="*/ 6226714 w 8176660"/>
                <a:gd name="connsiteY6359" fmla="*/ 4315341 h 8173795"/>
                <a:gd name="connsiteX6360" fmla="*/ 6227814 w 8176660"/>
                <a:gd name="connsiteY6360" fmla="*/ 4315707 h 8173795"/>
                <a:gd name="connsiteX6361" fmla="*/ 6227814 w 8176660"/>
                <a:gd name="connsiteY6361" fmla="*/ 4315707 h 8173795"/>
                <a:gd name="connsiteX6362" fmla="*/ 6765257 w 8176660"/>
                <a:gd name="connsiteY6362" fmla="*/ 4391909 h 8173795"/>
                <a:gd name="connsiteX6363" fmla="*/ 6764158 w 8176660"/>
                <a:gd name="connsiteY6363" fmla="*/ 4391909 h 8173795"/>
                <a:gd name="connsiteX6364" fmla="*/ 6758663 w 8176660"/>
                <a:gd name="connsiteY6364" fmla="*/ 4393741 h 8173795"/>
                <a:gd name="connsiteX6365" fmla="*/ 6645092 w 8176660"/>
                <a:gd name="connsiteY6365" fmla="*/ 4245733 h 8173795"/>
                <a:gd name="connsiteX6366" fmla="*/ 6540681 w 8176660"/>
                <a:gd name="connsiteY6366" fmla="*/ 4110181 h 8173795"/>
                <a:gd name="connsiteX6367" fmla="*/ 6684659 w 8176660"/>
                <a:gd name="connsiteY6367" fmla="*/ 4085269 h 8173795"/>
                <a:gd name="connsiteX6368" fmla="*/ 6878461 w 8176660"/>
                <a:gd name="connsiteY6368" fmla="*/ 4051198 h 8173795"/>
                <a:gd name="connsiteX6369" fmla="*/ 6879193 w 8176660"/>
                <a:gd name="connsiteY6369" fmla="*/ 4052664 h 8173795"/>
                <a:gd name="connsiteX6370" fmla="*/ 6821309 w 8176660"/>
                <a:gd name="connsiteY6370" fmla="*/ 4226683 h 8173795"/>
                <a:gd name="connsiteX6371" fmla="*/ 6766722 w 8176660"/>
                <a:gd name="connsiteY6371" fmla="*/ 4393008 h 8173795"/>
                <a:gd name="connsiteX6372" fmla="*/ 6765257 w 8176660"/>
                <a:gd name="connsiteY6372" fmla="*/ 4391909 h 8173795"/>
                <a:gd name="connsiteX6373" fmla="*/ 6765257 w 8176660"/>
                <a:gd name="connsiteY6373" fmla="*/ 4391909 h 8173795"/>
                <a:gd name="connsiteX6374" fmla="*/ 6825339 w 8176660"/>
                <a:gd name="connsiteY6374" fmla="*/ 4056694 h 8173795"/>
                <a:gd name="connsiteX6375" fmla="*/ 6684292 w 8176660"/>
                <a:gd name="connsiteY6375" fmla="*/ 4080873 h 8173795"/>
                <a:gd name="connsiteX6376" fmla="*/ 6538483 w 8176660"/>
                <a:gd name="connsiteY6376" fmla="*/ 4106518 h 8173795"/>
                <a:gd name="connsiteX6377" fmla="*/ 6528958 w 8176660"/>
                <a:gd name="connsiteY6377" fmla="*/ 4094428 h 8173795"/>
                <a:gd name="connsiteX6378" fmla="*/ 6530789 w 8176660"/>
                <a:gd name="connsiteY6378" fmla="*/ 4089299 h 8173795"/>
                <a:gd name="connsiteX6379" fmla="*/ 6702976 w 8176660"/>
                <a:gd name="connsiteY6379" fmla="*/ 4070615 h 8173795"/>
                <a:gd name="connsiteX6380" fmla="*/ 6825339 w 8176660"/>
                <a:gd name="connsiteY6380" fmla="*/ 4056694 h 8173795"/>
                <a:gd name="connsiteX6381" fmla="*/ 6310610 w 8176660"/>
                <a:gd name="connsiteY6381" fmla="*/ 4128865 h 8173795"/>
                <a:gd name="connsiteX6382" fmla="*/ 6306214 w 8176660"/>
                <a:gd name="connsiteY6382" fmla="*/ 4127034 h 8173795"/>
                <a:gd name="connsiteX6383" fmla="*/ 6305114 w 8176660"/>
                <a:gd name="connsiteY6383" fmla="*/ 4127034 h 8173795"/>
                <a:gd name="connsiteX6384" fmla="*/ 6297055 w 8176660"/>
                <a:gd name="connsiteY6384" fmla="*/ 4134361 h 8173795"/>
                <a:gd name="connsiteX6385" fmla="*/ 6244666 w 8176660"/>
                <a:gd name="connsiteY6385" fmla="*/ 4127034 h 8173795"/>
                <a:gd name="connsiteX6386" fmla="*/ 6208763 w 8176660"/>
                <a:gd name="connsiteY6386" fmla="*/ 4122271 h 8173795"/>
                <a:gd name="connsiteX6387" fmla="*/ 6316471 w 8176660"/>
                <a:gd name="connsiteY6387" fmla="*/ 4121172 h 8173795"/>
                <a:gd name="connsiteX6388" fmla="*/ 6310610 w 8176660"/>
                <a:gd name="connsiteY6388" fmla="*/ 4128865 h 8173795"/>
                <a:gd name="connsiteX6389" fmla="*/ 6160404 w 8176660"/>
                <a:gd name="connsiteY6389" fmla="*/ 4484230 h 8173795"/>
                <a:gd name="connsiteX6390" fmla="*/ 6232943 w 8176660"/>
                <a:gd name="connsiteY6390" fmla="*/ 4314608 h 8173795"/>
                <a:gd name="connsiteX6391" fmla="*/ 6233309 w 8176660"/>
                <a:gd name="connsiteY6391" fmla="*/ 4313509 h 8173795"/>
                <a:gd name="connsiteX6392" fmla="*/ 6235141 w 8176660"/>
                <a:gd name="connsiteY6392" fmla="*/ 4312410 h 8173795"/>
                <a:gd name="connsiteX6393" fmla="*/ 6237339 w 8176660"/>
                <a:gd name="connsiteY6393" fmla="*/ 4305815 h 8173795"/>
                <a:gd name="connsiteX6394" fmla="*/ 6236972 w 8176660"/>
                <a:gd name="connsiteY6394" fmla="*/ 4305082 h 8173795"/>
                <a:gd name="connsiteX6395" fmla="*/ 6238438 w 8176660"/>
                <a:gd name="connsiteY6395" fmla="*/ 4301786 h 8173795"/>
                <a:gd name="connsiteX6396" fmla="*/ 6358968 w 8176660"/>
                <a:gd name="connsiteY6396" fmla="*/ 4213494 h 8173795"/>
                <a:gd name="connsiteX6397" fmla="*/ 6478401 w 8176660"/>
                <a:gd name="connsiteY6397" fmla="*/ 4125568 h 8173795"/>
                <a:gd name="connsiteX6398" fmla="*/ 6486827 w 8176660"/>
                <a:gd name="connsiteY6398" fmla="*/ 4129232 h 8173795"/>
                <a:gd name="connsiteX6399" fmla="*/ 6487926 w 8176660"/>
                <a:gd name="connsiteY6399" fmla="*/ 4129232 h 8173795"/>
                <a:gd name="connsiteX6400" fmla="*/ 6493421 w 8176660"/>
                <a:gd name="connsiteY6400" fmla="*/ 4126301 h 8173795"/>
                <a:gd name="connsiteX6401" fmla="*/ 6624943 w 8176660"/>
                <a:gd name="connsiteY6401" fmla="*/ 4262219 h 8173795"/>
                <a:gd name="connsiteX6402" fmla="*/ 6755365 w 8176660"/>
                <a:gd name="connsiteY6402" fmla="*/ 4396671 h 8173795"/>
                <a:gd name="connsiteX6403" fmla="*/ 6754999 w 8176660"/>
                <a:gd name="connsiteY6403" fmla="*/ 4412425 h 8173795"/>
                <a:gd name="connsiteX6404" fmla="*/ 6612853 w 8176660"/>
                <a:gd name="connsiteY6404" fmla="*/ 4545412 h 8173795"/>
                <a:gd name="connsiteX6405" fmla="*/ 6463380 w 8176660"/>
                <a:gd name="connsiteY6405" fmla="*/ 4686459 h 8173795"/>
                <a:gd name="connsiteX6406" fmla="*/ 6463380 w 8176660"/>
                <a:gd name="connsiteY6406" fmla="*/ 4686459 h 8173795"/>
                <a:gd name="connsiteX6407" fmla="*/ 6463380 w 8176660"/>
                <a:gd name="connsiteY6407" fmla="*/ 4686825 h 8173795"/>
                <a:gd name="connsiteX6408" fmla="*/ 6310610 w 8176660"/>
                <a:gd name="connsiteY6408" fmla="*/ 4588275 h 8173795"/>
                <a:gd name="connsiteX6409" fmla="*/ 6162236 w 8176660"/>
                <a:gd name="connsiteY6409" fmla="*/ 4493023 h 8173795"/>
                <a:gd name="connsiteX6410" fmla="*/ 6163335 w 8176660"/>
                <a:gd name="connsiteY6410" fmla="*/ 4490092 h 8173795"/>
                <a:gd name="connsiteX6411" fmla="*/ 6159672 w 8176660"/>
                <a:gd name="connsiteY6411" fmla="*/ 4484597 h 8173795"/>
                <a:gd name="connsiteX6412" fmla="*/ 6160404 w 8176660"/>
                <a:gd name="connsiteY6412" fmla="*/ 4484230 h 8173795"/>
                <a:gd name="connsiteX6413" fmla="*/ 6616150 w 8176660"/>
                <a:gd name="connsiteY6413" fmla="*/ 4548343 h 8173795"/>
                <a:gd name="connsiteX6414" fmla="*/ 6757197 w 8176660"/>
                <a:gd name="connsiteY6414" fmla="*/ 4414989 h 8173795"/>
                <a:gd name="connsiteX6415" fmla="*/ 6763791 w 8176660"/>
                <a:gd name="connsiteY6415" fmla="*/ 4417554 h 8173795"/>
                <a:gd name="connsiteX6416" fmla="*/ 6764524 w 8176660"/>
                <a:gd name="connsiteY6416" fmla="*/ 4576552 h 8173795"/>
                <a:gd name="connsiteX6417" fmla="*/ 6765623 w 8176660"/>
                <a:gd name="connsiteY6417" fmla="*/ 4738481 h 8173795"/>
                <a:gd name="connsiteX6418" fmla="*/ 6758663 w 8176660"/>
                <a:gd name="connsiteY6418" fmla="*/ 4744709 h 8173795"/>
                <a:gd name="connsiteX6419" fmla="*/ 6616150 w 8176660"/>
                <a:gd name="connsiteY6419" fmla="*/ 4716500 h 8173795"/>
                <a:gd name="connsiteX6420" fmla="*/ 6467410 w 8176660"/>
                <a:gd name="connsiteY6420" fmla="*/ 4687924 h 8173795"/>
                <a:gd name="connsiteX6421" fmla="*/ 6616150 w 8176660"/>
                <a:gd name="connsiteY6421" fmla="*/ 4548343 h 8173795"/>
                <a:gd name="connsiteX6422" fmla="*/ 6881025 w 8176660"/>
                <a:gd name="connsiteY6422" fmla="*/ 4044604 h 8173795"/>
                <a:gd name="connsiteX6423" fmla="*/ 6879193 w 8176660"/>
                <a:gd name="connsiteY6423" fmla="*/ 4047168 h 8173795"/>
                <a:gd name="connsiteX6424" fmla="*/ 6702976 w 8176660"/>
                <a:gd name="connsiteY6424" fmla="*/ 4066585 h 8173795"/>
                <a:gd name="connsiteX6425" fmla="*/ 6580614 w 8176660"/>
                <a:gd name="connsiteY6425" fmla="*/ 4080507 h 8173795"/>
                <a:gd name="connsiteX6426" fmla="*/ 6721660 w 8176660"/>
                <a:gd name="connsiteY6426" fmla="*/ 4056327 h 8173795"/>
                <a:gd name="connsiteX6427" fmla="*/ 6878461 w 8176660"/>
                <a:gd name="connsiteY6427" fmla="*/ 4028851 h 8173795"/>
                <a:gd name="connsiteX6428" fmla="*/ 6880659 w 8176660"/>
                <a:gd name="connsiteY6428" fmla="*/ 4045337 h 8173795"/>
                <a:gd name="connsiteX6429" fmla="*/ 6881025 w 8176660"/>
                <a:gd name="connsiteY6429" fmla="*/ 4044604 h 8173795"/>
                <a:gd name="connsiteX6430" fmla="*/ 6514670 w 8176660"/>
                <a:gd name="connsiteY6430" fmla="*/ 4087468 h 8173795"/>
                <a:gd name="connsiteX6431" fmla="*/ 6489391 w 8176660"/>
                <a:gd name="connsiteY6431" fmla="*/ 4089666 h 8173795"/>
                <a:gd name="connsiteX6432" fmla="*/ 6491956 w 8176660"/>
                <a:gd name="connsiteY6432" fmla="*/ 4006869 h 8173795"/>
                <a:gd name="connsiteX6433" fmla="*/ 6494520 w 8176660"/>
                <a:gd name="connsiteY6433" fmla="*/ 3916379 h 8173795"/>
                <a:gd name="connsiteX6434" fmla="*/ 6506244 w 8176660"/>
                <a:gd name="connsiteY6434" fmla="*/ 3992581 h 8173795"/>
                <a:gd name="connsiteX6435" fmla="*/ 6520165 w 8176660"/>
                <a:gd name="connsiteY6435" fmla="*/ 4080507 h 8173795"/>
                <a:gd name="connsiteX6436" fmla="*/ 6514303 w 8176660"/>
                <a:gd name="connsiteY6436" fmla="*/ 4087834 h 8173795"/>
                <a:gd name="connsiteX6437" fmla="*/ 6514670 w 8176660"/>
                <a:gd name="connsiteY6437" fmla="*/ 4087468 h 8173795"/>
                <a:gd name="connsiteX6438" fmla="*/ 6487926 w 8176660"/>
                <a:gd name="connsiteY6438" fmla="*/ 4006869 h 8173795"/>
                <a:gd name="connsiteX6439" fmla="*/ 6485728 w 8176660"/>
                <a:gd name="connsiteY6439" fmla="*/ 4090398 h 8173795"/>
                <a:gd name="connsiteX6440" fmla="*/ 6352741 w 8176660"/>
                <a:gd name="connsiteY6440" fmla="*/ 4102854 h 8173795"/>
                <a:gd name="connsiteX6441" fmla="*/ 6334423 w 8176660"/>
                <a:gd name="connsiteY6441" fmla="*/ 4104686 h 8173795"/>
                <a:gd name="connsiteX6442" fmla="*/ 6401466 w 8176660"/>
                <a:gd name="connsiteY6442" fmla="*/ 4018226 h 8173795"/>
                <a:gd name="connsiteX6443" fmla="*/ 6491223 w 8176660"/>
                <a:gd name="connsiteY6443" fmla="*/ 3901725 h 8173795"/>
                <a:gd name="connsiteX6444" fmla="*/ 6487193 w 8176660"/>
                <a:gd name="connsiteY6444" fmla="*/ 4007236 h 8173795"/>
                <a:gd name="connsiteX6445" fmla="*/ 6487926 w 8176660"/>
                <a:gd name="connsiteY6445" fmla="*/ 4006869 h 8173795"/>
                <a:gd name="connsiteX6446" fmla="*/ 6353107 w 8176660"/>
                <a:gd name="connsiteY6446" fmla="*/ 4106518 h 8173795"/>
                <a:gd name="connsiteX6447" fmla="*/ 6485728 w 8176660"/>
                <a:gd name="connsiteY6447" fmla="*/ 4093695 h 8173795"/>
                <a:gd name="connsiteX6448" fmla="*/ 6485728 w 8176660"/>
                <a:gd name="connsiteY6448" fmla="*/ 4094795 h 8173795"/>
                <a:gd name="connsiteX6449" fmla="*/ 6414289 w 8176660"/>
                <a:gd name="connsiteY6449" fmla="*/ 4110914 h 8173795"/>
                <a:gd name="connsiteX6450" fmla="*/ 6390475 w 8176660"/>
                <a:gd name="connsiteY6450" fmla="*/ 4116409 h 8173795"/>
                <a:gd name="connsiteX6451" fmla="*/ 6334789 w 8176660"/>
                <a:gd name="connsiteY6451" fmla="*/ 4117142 h 8173795"/>
                <a:gd name="connsiteX6452" fmla="*/ 6324165 w 8176660"/>
                <a:gd name="connsiteY6452" fmla="*/ 4117142 h 8173795"/>
                <a:gd name="connsiteX6453" fmla="*/ 6330759 w 8176660"/>
                <a:gd name="connsiteY6453" fmla="*/ 4108716 h 8173795"/>
                <a:gd name="connsiteX6454" fmla="*/ 6353107 w 8176660"/>
                <a:gd name="connsiteY6454" fmla="*/ 4106518 h 8173795"/>
                <a:gd name="connsiteX6455" fmla="*/ 6319769 w 8176660"/>
                <a:gd name="connsiteY6455" fmla="*/ 4117509 h 8173795"/>
                <a:gd name="connsiteX6456" fmla="*/ 6225982 w 8176660"/>
                <a:gd name="connsiteY6456" fmla="*/ 4118608 h 8173795"/>
                <a:gd name="connsiteX6457" fmla="*/ 6325997 w 8176660"/>
                <a:gd name="connsiteY6457" fmla="*/ 4109082 h 8173795"/>
                <a:gd name="connsiteX6458" fmla="*/ 6319036 w 8176660"/>
                <a:gd name="connsiteY6458" fmla="*/ 4117509 h 8173795"/>
                <a:gd name="connsiteX6459" fmla="*/ 6319769 w 8176660"/>
                <a:gd name="connsiteY6459" fmla="*/ 4117509 h 8173795"/>
                <a:gd name="connsiteX6460" fmla="*/ 6183851 w 8176660"/>
                <a:gd name="connsiteY6460" fmla="*/ 4132163 h 8173795"/>
                <a:gd name="connsiteX6461" fmla="*/ 6203634 w 8176660"/>
                <a:gd name="connsiteY6461" fmla="*/ 4214227 h 8173795"/>
                <a:gd name="connsiteX6462" fmla="*/ 6204733 w 8176660"/>
                <a:gd name="connsiteY6462" fmla="*/ 4218623 h 8173795"/>
                <a:gd name="connsiteX6463" fmla="*/ 6175791 w 8176660"/>
                <a:gd name="connsiteY6463" fmla="*/ 4242436 h 8173795"/>
                <a:gd name="connsiteX6464" fmla="*/ 6183118 w 8176660"/>
                <a:gd name="connsiteY6464" fmla="*/ 4132163 h 8173795"/>
                <a:gd name="connsiteX6465" fmla="*/ 6183851 w 8176660"/>
                <a:gd name="connsiteY6465" fmla="*/ 4132163 h 8173795"/>
                <a:gd name="connsiteX6466" fmla="*/ 6221585 w 8176660"/>
                <a:gd name="connsiteY6466" fmla="*/ 4311677 h 8173795"/>
                <a:gd name="connsiteX6467" fmla="*/ 6223784 w 8176660"/>
                <a:gd name="connsiteY6467" fmla="*/ 4314241 h 8173795"/>
                <a:gd name="connsiteX6468" fmla="*/ 6190079 w 8176660"/>
                <a:gd name="connsiteY6468" fmla="*/ 4398137 h 8173795"/>
                <a:gd name="connsiteX6469" fmla="*/ 6158206 w 8176660"/>
                <a:gd name="connsiteY6469" fmla="*/ 4479101 h 8173795"/>
                <a:gd name="connsiteX6470" fmla="*/ 6169197 w 8176660"/>
                <a:gd name="connsiteY6470" fmla="*/ 4331094 h 8173795"/>
                <a:gd name="connsiteX6471" fmla="*/ 6221585 w 8176660"/>
                <a:gd name="connsiteY6471" fmla="*/ 4311677 h 8173795"/>
                <a:gd name="connsiteX6472" fmla="*/ 6769287 w 8176660"/>
                <a:gd name="connsiteY6472" fmla="*/ 4738847 h 8173795"/>
                <a:gd name="connsiteX6473" fmla="*/ 6768554 w 8176660"/>
                <a:gd name="connsiteY6473" fmla="*/ 4576918 h 8173795"/>
                <a:gd name="connsiteX6474" fmla="*/ 6767089 w 8176660"/>
                <a:gd name="connsiteY6474" fmla="*/ 4418286 h 8173795"/>
                <a:gd name="connsiteX6475" fmla="*/ 6775149 w 8176660"/>
                <a:gd name="connsiteY6475" fmla="*/ 4413890 h 8173795"/>
                <a:gd name="connsiteX6476" fmla="*/ 6776614 w 8176660"/>
                <a:gd name="connsiteY6476" fmla="*/ 4411326 h 8173795"/>
                <a:gd name="connsiteX6477" fmla="*/ 6881758 w 8176660"/>
                <a:gd name="connsiteY6477" fmla="*/ 4449793 h 8173795"/>
                <a:gd name="connsiteX6478" fmla="*/ 6991298 w 8176660"/>
                <a:gd name="connsiteY6478" fmla="*/ 4488993 h 8173795"/>
                <a:gd name="connsiteX6479" fmla="*/ 6990565 w 8176660"/>
                <a:gd name="connsiteY6479" fmla="*/ 4490825 h 8173795"/>
                <a:gd name="connsiteX6480" fmla="*/ 6992763 w 8176660"/>
                <a:gd name="connsiteY6480" fmla="*/ 4495221 h 8173795"/>
                <a:gd name="connsiteX6481" fmla="*/ 6882124 w 8176660"/>
                <a:gd name="connsiteY6481" fmla="*/ 4617584 h 8173795"/>
                <a:gd name="connsiteX6482" fmla="*/ 6771851 w 8176660"/>
                <a:gd name="connsiteY6482" fmla="*/ 4739947 h 8173795"/>
                <a:gd name="connsiteX6483" fmla="*/ 6768554 w 8176660"/>
                <a:gd name="connsiteY6483" fmla="*/ 4738481 h 8173795"/>
                <a:gd name="connsiteX6484" fmla="*/ 6769287 w 8176660"/>
                <a:gd name="connsiteY6484" fmla="*/ 4738847 h 8173795"/>
                <a:gd name="connsiteX6485" fmla="*/ 6945870 w 8176660"/>
                <a:gd name="connsiteY6485" fmla="*/ 4241703 h 8173795"/>
                <a:gd name="connsiteX6486" fmla="*/ 6947336 w 8176660"/>
                <a:gd name="connsiteY6486" fmla="*/ 4245000 h 8173795"/>
                <a:gd name="connsiteX6487" fmla="*/ 6858677 w 8176660"/>
                <a:gd name="connsiteY6487" fmla="*/ 4321568 h 8173795"/>
                <a:gd name="connsiteX6488" fmla="*/ 6774049 w 8176660"/>
                <a:gd name="connsiteY6488" fmla="*/ 4395572 h 8173795"/>
                <a:gd name="connsiteX6489" fmla="*/ 6771118 w 8176660"/>
                <a:gd name="connsiteY6489" fmla="*/ 4393741 h 8173795"/>
                <a:gd name="connsiteX6490" fmla="*/ 6826438 w 8176660"/>
                <a:gd name="connsiteY6490" fmla="*/ 4227782 h 8173795"/>
                <a:gd name="connsiteX6491" fmla="*/ 6883590 w 8176660"/>
                <a:gd name="connsiteY6491" fmla="*/ 4054129 h 8173795"/>
                <a:gd name="connsiteX6492" fmla="*/ 6917294 w 8176660"/>
                <a:gd name="connsiteY6492" fmla="*/ 4145718 h 8173795"/>
                <a:gd name="connsiteX6493" fmla="*/ 6950266 w 8176660"/>
                <a:gd name="connsiteY6493" fmla="*/ 4234376 h 8173795"/>
                <a:gd name="connsiteX6494" fmla="*/ 6945504 w 8176660"/>
                <a:gd name="connsiteY6494" fmla="*/ 4242069 h 8173795"/>
                <a:gd name="connsiteX6495" fmla="*/ 6945870 w 8176660"/>
                <a:gd name="connsiteY6495" fmla="*/ 4241703 h 8173795"/>
                <a:gd name="connsiteX6496" fmla="*/ 6993130 w 8176660"/>
                <a:gd name="connsiteY6496" fmla="*/ 4483864 h 8173795"/>
                <a:gd name="connsiteX6497" fmla="*/ 6992763 w 8176660"/>
                <a:gd name="connsiteY6497" fmla="*/ 4485330 h 8173795"/>
                <a:gd name="connsiteX6498" fmla="*/ 6883590 w 8176660"/>
                <a:gd name="connsiteY6498" fmla="*/ 4445763 h 8173795"/>
                <a:gd name="connsiteX6499" fmla="*/ 6777713 w 8176660"/>
                <a:gd name="connsiteY6499" fmla="*/ 4408029 h 8173795"/>
                <a:gd name="connsiteX6500" fmla="*/ 6778079 w 8176660"/>
                <a:gd name="connsiteY6500" fmla="*/ 4404365 h 8173795"/>
                <a:gd name="connsiteX6501" fmla="*/ 6775881 w 8176660"/>
                <a:gd name="connsiteY6501" fmla="*/ 4398137 h 8173795"/>
                <a:gd name="connsiteX6502" fmla="*/ 6860875 w 8176660"/>
                <a:gd name="connsiteY6502" fmla="*/ 4324866 h 8173795"/>
                <a:gd name="connsiteX6503" fmla="*/ 6949167 w 8176660"/>
                <a:gd name="connsiteY6503" fmla="*/ 4247931 h 8173795"/>
                <a:gd name="connsiteX6504" fmla="*/ 6953930 w 8176660"/>
                <a:gd name="connsiteY6504" fmla="*/ 4249763 h 8173795"/>
                <a:gd name="connsiteX6505" fmla="*/ 6974812 w 8176660"/>
                <a:gd name="connsiteY6505" fmla="*/ 4365898 h 8173795"/>
                <a:gd name="connsiteX6506" fmla="*/ 6996427 w 8176660"/>
                <a:gd name="connsiteY6506" fmla="*/ 4482032 h 8173795"/>
                <a:gd name="connsiteX6507" fmla="*/ 6992397 w 8176660"/>
                <a:gd name="connsiteY6507" fmla="*/ 4483864 h 8173795"/>
                <a:gd name="connsiteX6508" fmla="*/ 6993130 w 8176660"/>
                <a:gd name="connsiteY6508" fmla="*/ 4483864 h 8173795"/>
                <a:gd name="connsiteX6509" fmla="*/ 6920958 w 8176660"/>
                <a:gd name="connsiteY6509" fmla="*/ 4143886 h 8173795"/>
                <a:gd name="connsiteX6510" fmla="*/ 6886520 w 8176660"/>
                <a:gd name="connsiteY6510" fmla="*/ 4051931 h 8173795"/>
                <a:gd name="connsiteX6511" fmla="*/ 6888352 w 8176660"/>
                <a:gd name="connsiteY6511" fmla="*/ 4047901 h 8173795"/>
                <a:gd name="connsiteX6512" fmla="*/ 6887986 w 8176660"/>
                <a:gd name="connsiteY6512" fmla="*/ 4047168 h 8173795"/>
                <a:gd name="connsiteX6513" fmla="*/ 6902640 w 8176660"/>
                <a:gd name="connsiteY6513" fmla="*/ 4035445 h 8173795"/>
                <a:gd name="connsiteX6514" fmla="*/ 6918393 w 8176660"/>
                <a:gd name="connsiteY6514" fmla="*/ 4022622 h 8173795"/>
                <a:gd name="connsiteX6515" fmla="*/ 6935246 w 8176660"/>
                <a:gd name="connsiteY6515" fmla="*/ 4130331 h 8173795"/>
                <a:gd name="connsiteX6516" fmla="*/ 6950266 w 8176660"/>
                <a:gd name="connsiteY6516" fmla="*/ 4223019 h 8173795"/>
                <a:gd name="connsiteX6517" fmla="*/ 6920958 w 8176660"/>
                <a:gd name="connsiteY6517" fmla="*/ 4143886 h 8173795"/>
                <a:gd name="connsiteX6518" fmla="*/ 6920958 w 8176660"/>
                <a:gd name="connsiteY6518" fmla="*/ 4143886 h 8173795"/>
                <a:gd name="connsiteX6519" fmla="*/ 6881392 w 8176660"/>
                <a:gd name="connsiteY6519" fmla="*/ 4024454 h 8173795"/>
                <a:gd name="connsiteX6520" fmla="*/ 6867470 w 8176660"/>
                <a:gd name="connsiteY6520" fmla="*/ 3937628 h 8173795"/>
                <a:gd name="connsiteX6521" fmla="*/ 6852450 w 8176660"/>
                <a:gd name="connsiteY6521" fmla="*/ 3844574 h 8173795"/>
                <a:gd name="connsiteX6522" fmla="*/ 6881758 w 8176660"/>
                <a:gd name="connsiteY6522" fmla="*/ 3924439 h 8173795"/>
                <a:gd name="connsiteX6523" fmla="*/ 6916928 w 8176660"/>
                <a:gd name="connsiteY6523" fmla="*/ 4018593 h 8173795"/>
                <a:gd name="connsiteX6524" fmla="*/ 6881392 w 8176660"/>
                <a:gd name="connsiteY6524" fmla="*/ 4024454 h 8173795"/>
                <a:gd name="connsiteX6525" fmla="*/ 6483896 w 8176660"/>
                <a:gd name="connsiteY6525" fmla="*/ 3905022 h 8173795"/>
                <a:gd name="connsiteX6526" fmla="*/ 6397803 w 8176660"/>
                <a:gd name="connsiteY6526" fmla="*/ 4016028 h 8173795"/>
                <a:gd name="connsiteX6527" fmla="*/ 6328928 w 8176660"/>
                <a:gd name="connsiteY6527" fmla="*/ 4105419 h 8173795"/>
                <a:gd name="connsiteX6528" fmla="*/ 6193376 w 8176660"/>
                <a:gd name="connsiteY6528" fmla="*/ 4118608 h 8173795"/>
                <a:gd name="connsiteX6529" fmla="*/ 6192643 w 8176660"/>
                <a:gd name="connsiteY6529" fmla="*/ 4116043 h 8173795"/>
                <a:gd name="connsiteX6530" fmla="*/ 6338819 w 8176660"/>
                <a:gd name="connsiteY6530" fmla="*/ 4010533 h 8173795"/>
                <a:gd name="connsiteX6531" fmla="*/ 6483896 w 8176660"/>
                <a:gd name="connsiteY6531" fmla="*/ 3905022 h 8173795"/>
                <a:gd name="connsiteX6532" fmla="*/ 6177989 w 8176660"/>
                <a:gd name="connsiteY6532" fmla="*/ 4130697 h 8173795"/>
                <a:gd name="connsiteX6533" fmla="*/ 6180187 w 8176660"/>
                <a:gd name="connsiteY6533" fmla="*/ 4131430 h 8173795"/>
                <a:gd name="connsiteX6534" fmla="*/ 6171761 w 8176660"/>
                <a:gd name="connsiteY6534" fmla="*/ 4246099 h 8173795"/>
                <a:gd name="connsiteX6535" fmla="*/ 6149413 w 8176660"/>
                <a:gd name="connsiteY6535" fmla="*/ 4264417 h 8173795"/>
                <a:gd name="connsiteX6536" fmla="*/ 6003604 w 8176660"/>
                <a:gd name="connsiteY6536" fmla="*/ 4384948 h 8173795"/>
                <a:gd name="connsiteX6537" fmla="*/ 6090797 w 8176660"/>
                <a:gd name="connsiteY6537" fmla="*/ 4258922 h 8173795"/>
                <a:gd name="connsiteX6538" fmla="*/ 6177989 w 8176660"/>
                <a:gd name="connsiteY6538" fmla="*/ 4130697 h 8173795"/>
                <a:gd name="connsiteX6539" fmla="*/ 6453488 w 8176660"/>
                <a:gd name="connsiteY6539" fmla="*/ 3440484 h 8173795"/>
                <a:gd name="connsiteX6540" fmla="*/ 6458251 w 8176660"/>
                <a:gd name="connsiteY6540" fmla="*/ 3443048 h 8173795"/>
                <a:gd name="connsiteX6541" fmla="*/ 6459350 w 8176660"/>
                <a:gd name="connsiteY6541" fmla="*/ 3443048 h 8173795"/>
                <a:gd name="connsiteX6542" fmla="*/ 6465212 w 8176660"/>
                <a:gd name="connsiteY6542" fmla="*/ 3434988 h 8173795"/>
                <a:gd name="connsiteX6543" fmla="*/ 6458251 w 8176660"/>
                <a:gd name="connsiteY6543" fmla="*/ 3429127 h 8173795"/>
                <a:gd name="connsiteX6544" fmla="*/ 6457152 w 8176660"/>
                <a:gd name="connsiteY6544" fmla="*/ 3429127 h 8173795"/>
                <a:gd name="connsiteX6545" fmla="*/ 6452023 w 8176660"/>
                <a:gd name="connsiteY6545" fmla="*/ 3434256 h 8173795"/>
                <a:gd name="connsiteX6546" fmla="*/ 6362999 w 8176660"/>
                <a:gd name="connsiteY6546" fmla="*/ 3434988 h 8173795"/>
                <a:gd name="connsiteX6547" fmla="*/ 6268479 w 8176660"/>
                <a:gd name="connsiteY6547" fmla="*/ 3436087 h 8173795"/>
                <a:gd name="connsiteX6548" fmla="*/ 6267380 w 8176660"/>
                <a:gd name="connsiteY6548" fmla="*/ 3435355 h 8173795"/>
                <a:gd name="connsiteX6549" fmla="*/ 6266281 w 8176660"/>
                <a:gd name="connsiteY6549" fmla="*/ 3436454 h 8173795"/>
                <a:gd name="connsiteX6550" fmla="*/ 6106550 w 8176660"/>
                <a:gd name="connsiteY6550" fmla="*/ 3580432 h 8173795"/>
                <a:gd name="connsiteX6551" fmla="*/ 6103619 w 8176660"/>
                <a:gd name="connsiteY6551" fmla="*/ 3579332 h 8173795"/>
                <a:gd name="connsiteX6552" fmla="*/ 6102886 w 8176660"/>
                <a:gd name="connsiteY6552" fmla="*/ 3579332 h 8173795"/>
                <a:gd name="connsiteX6553" fmla="*/ 6098124 w 8176660"/>
                <a:gd name="connsiteY6553" fmla="*/ 3584828 h 8173795"/>
                <a:gd name="connsiteX6554" fmla="*/ 6034744 w 8176660"/>
                <a:gd name="connsiteY6554" fmla="*/ 3600947 h 8173795"/>
                <a:gd name="connsiteX6555" fmla="*/ 5971365 w 8176660"/>
                <a:gd name="connsiteY6555" fmla="*/ 3617067 h 8173795"/>
                <a:gd name="connsiteX6556" fmla="*/ 5966968 w 8176660"/>
                <a:gd name="connsiteY6556" fmla="*/ 3614503 h 8173795"/>
                <a:gd name="connsiteX6557" fmla="*/ 5966236 w 8176660"/>
                <a:gd name="connsiteY6557" fmla="*/ 3614503 h 8173795"/>
                <a:gd name="connsiteX6558" fmla="*/ 5961840 w 8176660"/>
                <a:gd name="connsiteY6558" fmla="*/ 3619631 h 8173795"/>
                <a:gd name="connsiteX6559" fmla="*/ 5905787 w 8176660"/>
                <a:gd name="connsiteY6559" fmla="*/ 3632088 h 8173795"/>
                <a:gd name="connsiteX6560" fmla="*/ 5844972 w 8176660"/>
                <a:gd name="connsiteY6560" fmla="*/ 3646009 h 8173795"/>
                <a:gd name="connsiteX6561" fmla="*/ 5844972 w 8176660"/>
                <a:gd name="connsiteY6561" fmla="*/ 3646009 h 8173795"/>
                <a:gd name="connsiteX6562" fmla="*/ 5844606 w 8176660"/>
                <a:gd name="connsiteY6562" fmla="*/ 3646009 h 8173795"/>
                <a:gd name="connsiteX6563" fmla="*/ 5792217 w 8176660"/>
                <a:gd name="connsiteY6563" fmla="*/ 3669089 h 8173795"/>
                <a:gd name="connsiteX6564" fmla="*/ 5740195 w 8176660"/>
                <a:gd name="connsiteY6564" fmla="*/ 3692536 h 8173795"/>
                <a:gd name="connsiteX6565" fmla="*/ 5739828 w 8176660"/>
                <a:gd name="connsiteY6565" fmla="*/ 3692902 h 8173795"/>
                <a:gd name="connsiteX6566" fmla="*/ 5739462 w 8176660"/>
                <a:gd name="connsiteY6566" fmla="*/ 3692902 h 8173795"/>
                <a:gd name="connsiteX6567" fmla="*/ 5739462 w 8176660"/>
                <a:gd name="connsiteY6567" fmla="*/ 3693635 h 8173795"/>
                <a:gd name="connsiteX6568" fmla="*/ 5739462 w 8176660"/>
                <a:gd name="connsiteY6568" fmla="*/ 3694002 h 8173795"/>
                <a:gd name="connsiteX6569" fmla="*/ 5739462 w 8176660"/>
                <a:gd name="connsiteY6569" fmla="*/ 3694002 h 8173795"/>
                <a:gd name="connsiteX6570" fmla="*/ 5739462 w 8176660"/>
                <a:gd name="connsiteY6570" fmla="*/ 3694002 h 8173795"/>
                <a:gd name="connsiteX6571" fmla="*/ 5739462 w 8176660"/>
                <a:gd name="connsiteY6571" fmla="*/ 3694368 h 8173795"/>
                <a:gd name="connsiteX6572" fmla="*/ 5790019 w 8176660"/>
                <a:gd name="connsiteY6572" fmla="*/ 3886338 h 8173795"/>
                <a:gd name="connsiteX6573" fmla="*/ 5586325 w 8176660"/>
                <a:gd name="connsiteY6573" fmla="*/ 3818929 h 8173795"/>
                <a:gd name="connsiteX6574" fmla="*/ 5585959 w 8176660"/>
                <a:gd name="connsiteY6574" fmla="*/ 3818929 h 8173795"/>
                <a:gd name="connsiteX6575" fmla="*/ 5585959 w 8176660"/>
                <a:gd name="connsiteY6575" fmla="*/ 3818929 h 8173795"/>
                <a:gd name="connsiteX6576" fmla="*/ 5584860 w 8176660"/>
                <a:gd name="connsiteY6576" fmla="*/ 3819295 h 8173795"/>
                <a:gd name="connsiteX6577" fmla="*/ 5584860 w 8176660"/>
                <a:gd name="connsiteY6577" fmla="*/ 3819661 h 8173795"/>
                <a:gd name="connsiteX6578" fmla="*/ 5584493 w 8176660"/>
                <a:gd name="connsiteY6578" fmla="*/ 3819661 h 8173795"/>
                <a:gd name="connsiteX6579" fmla="*/ 5584493 w 8176660"/>
                <a:gd name="connsiteY6579" fmla="*/ 3820394 h 8173795"/>
                <a:gd name="connsiteX6580" fmla="*/ 5584493 w 8176660"/>
                <a:gd name="connsiteY6580" fmla="*/ 3820761 h 8173795"/>
                <a:gd name="connsiteX6581" fmla="*/ 5584493 w 8176660"/>
                <a:gd name="connsiteY6581" fmla="*/ 3820761 h 8173795"/>
                <a:gd name="connsiteX6582" fmla="*/ 5584493 w 8176660"/>
                <a:gd name="connsiteY6582" fmla="*/ 3821127 h 8173795"/>
                <a:gd name="connsiteX6583" fmla="*/ 5642011 w 8176660"/>
                <a:gd name="connsiteY6583" fmla="*/ 4010533 h 8173795"/>
                <a:gd name="connsiteX6584" fmla="*/ 5639813 w 8176660"/>
                <a:gd name="connsiteY6584" fmla="*/ 4011998 h 8173795"/>
                <a:gd name="connsiteX6585" fmla="*/ 5638348 w 8176660"/>
                <a:gd name="connsiteY6585" fmla="*/ 4017493 h 8173795"/>
                <a:gd name="connsiteX6586" fmla="*/ 5639447 w 8176660"/>
                <a:gd name="connsiteY6586" fmla="*/ 4019325 h 8173795"/>
                <a:gd name="connsiteX6587" fmla="*/ 5490340 w 8176660"/>
                <a:gd name="connsiteY6587" fmla="*/ 4140955 h 8173795"/>
                <a:gd name="connsiteX6588" fmla="*/ 5486310 w 8176660"/>
                <a:gd name="connsiteY6588" fmla="*/ 4139856 h 8173795"/>
                <a:gd name="connsiteX6589" fmla="*/ 5481181 w 8176660"/>
                <a:gd name="connsiteY6589" fmla="*/ 4146817 h 8173795"/>
                <a:gd name="connsiteX6590" fmla="*/ 5487043 w 8176660"/>
                <a:gd name="connsiteY6590" fmla="*/ 4151946 h 8173795"/>
                <a:gd name="connsiteX6591" fmla="*/ 5487776 w 8176660"/>
                <a:gd name="connsiteY6591" fmla="*/ 4151946 h 8173795"/>
                <a:gd name="connsiteX6592" fmla="*/ 5491805 w 8176660"/>
                <a:gd name="connsiteY6592" fmla="*/ 4149748 h 8173795"/>
                <a:gd name="connsiteX6593" fmla="*/ 5492172 w 8176660"/>
                <a:gd name="connsiteY6593" fmla="*/ 4147916 h 8173795"/>
                <a:gd name="connsiteX6594" fmla="*/ 5581196 w 8176660"/>
                <a:gd name="connsiteY6594" fmla="*/ 4150847 h 8173795"/>
                <a:gd name="connsiteX6595" fmla="*/ 5670220 w 8176660"/>
                <a:gd name="connsiteY6595" fmla="*/ 4153412 h 8173795"/>
                <a:gd name="connsiteX6596" fmla="*/ 5675716 w 8176660"/>
                <a:gd name="connsiteY6596" fmla="*/ 4157808 h 8173795"/>
                <a:gd name="connsiteX6597" fmla="*/ 5676449 w 8176660"/>
                <a:gd name="connsiteY6597" fmla="*/ 4157808 h 8173795"/>
                <a:gd name="connsiteX6598" fmla="*/ 5681211 w 8176660"/>
                <a:gd name="connsiteY6598" fmla="*/ 4151213 h 8173795"/>
                <a:gd name="connsiteX6599" fmla="*/ 5681211 w 8176660"/>
                <a:gd name="connsiteY6599" fmla="*/ 4151213 h 8173795"/>
                <a:gd name="connsiteX6600" fmla="*/ 5676449 w 8176660"/>
                <a:gd name="connsiteY6600" fmla="*/ 4146817 h 8173795"/>
                <a:gd name="connsiteX6601" fmla="*/ 5666190 w 8176660"/>
                <a:gd name="connsiteY6601" fmla="*/ 4059624 h 8173795"/>
                <a:gd name="connsiteX6602" fmla="*/ 5659596 w 8176660"/>
                <a:gd name="connsiteY6602" fmla="*/ 4007236 h 8173795"/>
                <a:gd name="connsiteX6603" fmla="*/ 5792583 w 8176660"/>
                <a:gd name="connsiteY6603" fmla="*/ 3892566 h 8173795"/>
                <a:gd name="connsiteX6604" fmla="*/ 5923372 w 8176660"/>
                <a:gd name="connsiteY6604" fmla="*/ 4050099 h 8173795"/>
                <a:gd name="connsiteX6605" fmla="*/ 5924837 w 8176660"/>
                <a:gd name="connsiteY6605" fmla="*/ 4059991 h 8173795"/>
                <a:gd name="connsiteX6606" fmla="*/ 5929234 w 8176660"/>
                <a:gd name="connsiteY6606" fmla="*/ 4061456 h 8173795"/>
                <a:gd name="connsiteX6607" fmla="*/ 5930333 w 8176660"/>
                <a:gd name="connsiteY6607" fmla="*/ 4061456 h 8173795"/>
                <a:gd name="connsiteX6608" fmla="*/ 5933996 w 8176660"/>
                <a:gd name="connsiteY6608" fmla="*/ 4059258 h 8173795"/>
                <a:gd name="connsiteX6609" fmla="*/ 6007634 w 8176660"/>
                <a:gd name="connsiteY6609" fmla="*/ 4103221 h 8173795"/>
                <a:gd name="connsiteX6610" fmla="*/ 6085667 w 8176660"/>
                <a:gd name="connsiteY6610" fmla="*/ 4149748 h 8173795"/>
                <a:gd name="connsiteX6611" fmla="*/ 6088232 w 8176660"/>
                <a:gd name="connsiteY6611" fmla="*/ 4151580 h 8173795"/>
                <a:gd name="connsiteX6612" fmla="*/ 6090430 w 8176660"/>
                <a:gd name="connsiteY6612" fmla="*/ 4148649 h 8173795"/>
                <a:gd name="connsiteX6613" fmla="*/ 6090064 w 8176660"/>
                <a:gd name="connsiteY6613" fmla="*/ 4148282 h 8173795"/>
                <a:gd name="connsiteX6614" fmla="*/ 6113510 w 8176660"/>
                <a:gd name="connsiteY6614" fmla="*/ 4103221 h 8173795"/>
                <a:gd name="connsiteX6615" fmla="*/ 6135125 w 8176660"/>
                <a:gd name="connsiteY6615" fmla="*/ 4060723 h 8173795"/>
                <a:gd name="connsiteX6616" fmla="*/ 6135858 w 8176660"/>
                <a:gd name="connsiteY6616" fmla="*/ 4061090 h 8173795"/>
                <a:gd name="connsiteX6617" fmla="*/ 6136591 w 8176660"/>
                <a:gd name="connsiteY6617" fmla="*/ 4061090 h 8173795"/>
                <a:gd name="connsiteX6618" fmla="*/ 6140987 w 8176660"/>
                <a:gd name="connsiteY6618" fmla="*/ 4055228 h 8173795"/>
                <a:gd name="connsiteX6619" fmla="*/ 6136591 w 8176660"/>
                <a:gd name="connsiteY6619" fmla="*/ 4051198 h 8173795"/>
                <a:gd name="connsiteX6620" fmla="*/ 6130363 w 8176660"/>
                <a:gd name="connsiteY6620" fmla="*/ 4021890 h 8173795"/>
                <a:gd name="connsiteX6621" fmla="*/ 6124135 w 8176660"/>
                <a:gd name="connsiteY6621" fmla="*/ 3992948 h 8173795"/>
                <a:gd name="connsiteX6622" fmla="*/ 6125967 w 8176660"/>
                <a:gd name="connsiteY6622" fmla="*/ 3991848 h 8173795"/>
                <a:gd name="connsiteX6623" fmla="*/ 6124868 w 8176660"/>
                <a:gd name="connsiteY6623" fmla="*/ 3984155 h 8173795"/>
                <a:gd name="connsiteX6624" fmla="*/ 6120837 w 8176660"/>
                <a:gd name="connsiteY6624" fmla="*/ 3983056 h 8173795"/>
                <a:gd name="connsiteX6625" fmla="*/ 6117907 w 8176660"/>
                <a:gd name="connsiteY6625" fmla="*/ 3984888 h 8173795"/>
                <a:gd name="connsiteX6626" fmla="*/ 5923372 w 8176660"/>
                <a:gd name="connsiteY6626" fmla="*/ 3887071 h 8173795"/>
                <a:gd name="connsiteX6627" fmla="*/ 5924105 w 8176660"/>
                <a:gd name="connsiteY6627" fmla="*/ 3884507 h 8173795"/>
                <a:gd name="connsiteX6628" fmla="*/ 5922639 w 8176660"/>
                <a:gd name="connsiteY6628" fmla="*/ 3881576 h 8173795"/>
                <a:gd name="connsiteX6629" fmla="*/ 6062587 w 8176660"/>
                <a:gd name="connsiteY6629" fmla="*/ 3726607 h 8173795"/>
                <a:gd name="connsiteX6630" fmla="*/ 6066251 w 8176660"/>
                <a:gd name="connsiteY6630" fmla="*/ 3728073 h 8173795"/>
                <a:gd name="connsiteX6631" fmla="*/ 6067350 w 8176660"/>
                <a:gd name="connsiteY6631" fmla="*/ 3728073 h 8173795"/>
                <a:gd name="connsiteX6632" fmla="*/ 6072479 w 8176660"/>
                <a:gd name="connsiteY6632" fmla="*/ 3724775 h 8173795"/>
                <a:gd name="connsiteX6633" fmla="*/ 6073211 w 8176660"/>
                <a:gd name="connsiteY6633" fmla="*/ 3721112 h 8173795"/>
                <a:gd name="connsiteX6634" fmla="*/ 6161503 w 8176660"/>
                <a:gd name="connsiteY6634" fmla="*/ 3714884 h 8173795"/>
                <a:gd name="connsiteX6635" fmla="*/ 6250894 w 8176660"/>
                <a:gd name="connsiteY6635" fmla="*/ 3708289 h 8173795"/>
                <a:gd name="connsiteX6636" fmla="*/ 6256756 w 8176660"/>
                <a:gd name="connsiteY6636" fmla="*/ 3712686 h 8173795"/>
                <a:gd name="connsiteX6637" fmla="*/ 6257488 w 8176660"/>
                <a:gd name="connsiteY6637" fmla="*/ 3712686 h 8173795"/>
                <a:gd name="connsiteX6638" fmla="*/ 6261884 w 8176660"/>
                <a:gd name="connsiteY6638" fmla="*/ 3710121 h 8173795"/>
                <a:gd name="connsiteX6639" fmla="*/ 6262984 w 8176660"/>
                <a:gd name="connsiteY6639" fmla="*/ 3705359 h 8173795"/>
                <a:gd name="connsiteX6640" fmla="*/ 6258221 w 8176660"/>
                <a:gd name="connsiteY6640" fmla="*/ 3700596 h 8173795"/>
                <a:gd name="connsiteX6641" fmla="*/ 6258221 w 8176660"/>
                <a:gd name="connsiteY6641" fmla="*/ 3625859 h 8173795"/>
                <a:gd name="connsiteX6642" fmla="*/ 6257854 w 8176660"/>
                <a:gd name="connsiteY6642" fmla="*/ 3551123 h 8173795"/>
                <a:gd name="connsiteX6643" fmla="*/ 6261152 w 8176660"/>
                <a:gd name="connsiteY6643" fmla="*/ 3549291 h 8173795"/>
                <a:gd name="connsiteX6644" fmla="*/ 6261884 w 8176660"/>
                <a:gd name="connsiteY6644" fmla="*/ 3545628 h 8173795"/>
                <a:gd name="connsiteX6645" fmla="*/ 6324898 w 8176660"/>
                <a:gd name="connsiteY6645" fmla="*/ 3529874 h 8173795"/>
                <a:gd name="connsiteX6646" fmla="*/ 6392673 w 8176660"/>
                <a:gd name="connsiteY6646" fmla="*/ 3512656 h 8173795"/>
                <a:gd name="connsiteX6647" fmla="*/ 6393040 w 8176660"/>
                <a:gd name="connsiteY6647" fmla="*/ 3513022 h 8173795"/>
                <a:gd name="connsiteX6648" fmla="*/ 6393772 w 8176660"/>
                <a:gd name="connsiteY6648" fmla="*/ 3511923 h 8173795"/>
                <a:gd name="connsiteX6649" fmla="*/ 6393772 w 8176660"/>
                <a:gd name="connsiteY6649" fmla="*/ 3511923 h 8173795"/>
                <a:gd name="connsiteX6650" fmla="*/ 6393772 w 8176660"/>
                <a:gd name="connsiteY6650" fmla="*/ 3511557 h 8173795"/>
                <a:gd name="connsiteX6651" fmla="*/ 6394505 w 8176660"/>
                <a:gd name="connsiteY6651" fmla="*/ 3510458 h 8173795"/>
                <a:gd name="connsiteX6652" fmla="*/ 6393406 w 8176660"/>
                <a:gd name="connsiteY6652" fmla="*/ 3509725 h 8173795"/>
                <a:gd name="connsiteX6653" fmla="*/ 6393406 w 8176660"/>
                <a:gd name="connsiteY6653" fmla="*/ 3509359 h 8173795"/>
                <a:gd name="connsiteX6654" fmla="*/ 6393406 w 8176660"/>
                <a:gd name="connsiteY6654" fmla="*/ 3509359 h 8173795"/>
                <a:gd name="connsiteX6655" fmla="*/ 6393406 w 8176660"/>
                <a:gd name="connsiteY6655" fmla="*/ 3509359 h 8173795"/>
                <a:gd name="connsiteX6656" fmla="*/ 6392307 w 8176660"/>
                <a:gd name="connsiteY6656" fmla="*/ 3508626 h 8173795"/>
                <a:gd name="connsiteX6657" fmla="*/ 6392307 w 8176660"/>
                <a:gd name="connsiteY6657" fmla="*/ 3508626 h 8173795"/>
                <a:gd name="connsiteX6658" fmla="*/ 6361167 w 8176660"/>
                <a:gd name="connsiteY6658" fmla="*/ 3490674 h 8173795"/>
                <a:gd name="connsiteX6659" fmla="*/ 6453488 w 8176660"/>
                <a:gd name="connsiteY6659" fmla="*/ 3440484 h 8173795"/>
                <a:gd name="connsiteX6660" fmla="*/ 6073211 w 8176660"/>
                <a:gd name="connsiteY6660" fmla="*/ 3717082 h 8173795"/>
                <a:gd name="connsiteX6661" fmla="*/ 6069548 w 8176660"/>
                <a:gd name="connsiteY6661" fmla="*/ 3712686 h 8173795"/>
                <a:gd name="connsiteX6662" fmla="*/ 6086767 w 8176660"/>
                <a:gd name="connsiteY6662" fmla="*/ 3652970 h 8173795"/>
                <a:gd name="connsiteX6663" fmla="*/ 6104351 w 8176660"/>
                <a:gd name="connsiteY6663" fmla="*/ 3591422 h 8173795"/>
                <a:gd name="connsiteX6664" fmla="*/ 6105084 w 8176660"/>
                <a:gd name="connsiteY6664" fmla="*/ 3591422 h 8173795"/>
                <a:gd name="connsiteX6665" fmla="*/ 6107283 w 8176660"/>
                <a:gd name="connsiteY6665" fmla="*/ 3589957 h 8173795"/>
                <a:gd name="connsiteX6666" fmla="*/ 6250894 w 8176660"/>
                <a:gd name="connsiteY6666" fmla="*/ 3703161 h 8173795"/>
                <a:gd name="connsiteX6667" fmla="*/ 6250527 w 8176660"/>
                <a:gd name="connsiteY6667" fmla="*/ 3703893 h 8173795"/>
                <a:gd name="connsiteX6668" fmla="*/ 6160770 w 8176660"/>
                <a:gd name="connsiteY6668" fmla="*/ 3710121 h 8173795"/>
                <a:gd name="connsiteX6669" fmla="*/ 6073211 w 8176660"/>
                <a:gd name="connsiteY6669" fmla="*/ 3717082 h 8173795"/>
                <a:gd name="connsiteX6670" fmla="*/ 5492538 w 8176660"/>
                <a:gd name="connsiteY6670" fmla="*/ 4144253 h 8173795"/>
                <a:gd name="connsiteX6671" fmla="*/ 5492172 w 8176660"/>
                <a:gd name="connsiteY6671" fmla="*/ 4143886 h 8173795"/>
                <a:gd name="connsiteX6672" fmla="*/ 5641279 w 8176660"/>
                <a:gd name="connsiteY6672" fmla="*/ 4022622 h 8173795"/>
                <a:gd name="connsiteX6673" fmla="*/ 5645308 w 8176660"/>
                <a:gd name="connsiteY6673" fmla="*/ 4024088 h 8173795"/>
                <a:gd name="connsiteX6674" fmla="*/ 5658497 w 8176660"/>
                <a:gd name="connsiteY6674" fmla="*/ 4084903 h 8173795"/>
                <a:gd name="connsiteX6675" fmla="*/ 5672419 w 8176660"/>
                <a:gd name="connsiteY6675" fmla="*/ 4147549 h 8173795"/>
                <a:gd name="connsiteX6676" fmla="*/ 5670220 w 8176660"/>
                <a:gd name="connsiteY6676" fmla="*/ 4150114 h 8173795"/>
                <a:gd name="connsiteX6677" fmla="*/ 5581196 w 8176660"/>
                <a:gd name="connsiteY6677" fmla="*/ 4147183 h 8173795"/>
                <a:gd name="connsiteX6678" fmla="*/ 5492538 w 8176660"/>
                <a:gd name="connsiteY6678" fmla="*/ 4144253 h 8173795"/>
                <a:gd name="connsiteX6679" fmla="*/ 6036576 w 8176660"/>
                <a:gd name="connsiteY6679" fmla="*/ 3604611 h 8173795"/>
                <a:gd name="connsiteX6680" fmla="*/ 6099589 w 8176660"/>
                <a:gd name="connsiteY6680" fmla="*/ 3588491 h 8173795"/>
                <a:gd name="connsiteX6681" fmla="*/ 6101055 w 8176660"/>
                <a:gd name="connsiteY6681" fmla="*/ 3590323 h 8173795"/>
                <a:gd name="connsiteX6682" fmla="*/ 6083103 w 8176660"/>
                <a:gd name="connsiteY6682" fmla="*/ 3651871 h 8173795"/>
                <a:gd name="connsiteX6683" fmla="*/ 6065884 w 8176660"/>
                <a:gd name="connsiteY6683" fmla="*/ 3711220 h 8173795"/>
                <a:gd name="connsiteX6684" fmla="*/ 6065518 w 8176660"/>
                <a:gd name="connsiteY6684" fmla="*/ 3711220 h 8173795"/>
                <a:gd name="connsiteX6685" fmla="*/ 6064419 w 8176660"/>
                <a:gd name="connsiteY6685" fmla="*/ 3711220 h 8173795"/>
                <a:gd name="connsiteX6686" fmla="*/ 6061854 w 8176660"/>
                <a:gd name="connsiteY6686" fmla="*/ 3713052 h 8173795"/>
                <a:gd name="connsiteX6687" fmla="*/ 6017892 w 8176660"/>
                <a:gd name="connsiteY6687" fmla="*/ 3668357 h 8173795"/>
                <a:gd name="connsiteX6688" fmla="*/ 5972464 w 8176660"/>
                <a:gd name="connsiteY6688" fmla="*/ 3622562 h 8173795"/>
                <a:gd name="connsiteX6689" fmla="*/ 5972830 w 8176660"/>
                <a:gd name="connsiteY6689" fmla="*/ 3620731 h 8173795"/>
                <a:gd name="connsiteX6690" fmla="*/ 6036576 w 8176660"/>
                <a:gd name="connsiteY6690" fmla="*/ 3604611 h 8173795"/>
                <a:gd name="connsiteX6691" fmla="*/ 5649338 w 8176660"/>
                <a:gd name="connsiteY6691" fmla="*/ 4010533 h 8173795"/>
                <a:gd name="connsiteX6692" fmla="*/ 5647873 w 8176660"/>
                <a:gd name="connsiteY6692" fmla="*/ 4010166 h 8173795"/>
                <a:gd name="connsiteX6693" fmla="*/ 5650804 w 8176660"/>
                <a:gd name="connsiteY6693" fmla="*/ 3991848 h 8173795"/>
                <a:gd name="connsiteX6694" fmla="*/ 5652636 w 8176660"/>
                <a:gd name="connsiteY6694" fmla="*/ 3980125 h 8173795"/>
                <a:gd name="connsiteX6695" fmla="*/ 5655566 w 8176660"/>
                <a:gd name="connsiteY6695" fmla="*/ 4005404 h 8173795"/>
                <a:gd name="connsiteX6696" fmla="*/ 5649338 w 8176660"/>
                <a:gd name="connsiteY6696" fmla="*/ 4010533 h 8173795"/>
                <a:gd name="connsiteX6697" fmla="*/ 6260419 w 8176660"/>
                <a:gd name="connsiteY6697" fmla="*/ 3490674 h 8173795"/>
                <a:gd name="connsiteX6698" fmla="*/ 6255290 w 8176660"/>
                <a:gd name="connsiteY6698" fmla="*/ 3538301 h 8173795"/>
                <a:gd name="connsiteX6699" fmla="*/ 6251260 w 8176660"/>
                <a:gd name="connsiteY6699" fmla="*/ 3540865 h 8173795"/>
                <a:gd name="connsiteX6700" fmla="*/ 6250527 w 8176660"/>
                <a:gd name="connsiteY6700" fmla="*/ 3544529 h 8173795"/>
                <a:gd name="connsiteX6701" fmla="*/ 6180187 w 8176660"/>
                <a:gd name="connsiteY6701" fmla="*/ 3563579 h 8173795"/>
                <a:gd name="connsiteX6702" fmla="*/ 6111312 w 8176660"/>
                <a:gd name="connsiteY6702" fmla="*/ 3582263 h 8173795"/>
                <a:gd name="connsiteX6703" fmla="*/ 6266281 w 8176660"/>
                <a:gd name="connsiteY6703" fmla="*/ 3442316 h 8173795"/>
                <a:gd name="connsiteX6704" fmla="*/ 6260419 w 8176660"/>
                <a:gd name="connsiteY6704" fmla="*/ 3490674 h 8173795"/>
                <a:gd name="connsiteX6705" fmla="*/ 5967701 w 8176660"/>
                <a:gd name="connsiteY6705" fmla="*/ 3625493 h 8173795"/>
                <a:gd name="connsiteX6706" fmla="*/ 5968434 w 8176660"/>
                <a:gd name="connsiteY6706" fmla="*/ 3625493 h 8173795"/>
                <a:gd name="connsiteX6707" fmla="*/ 5969899 w 8176660"/>
                <a:gd name="connsiteY6707" fmla="*/ 3624760 h 8173795"/>
                <a:gd name="connsiteX6708" fmla="*/ 6015327 w 8176660"/>
                <a:gd name="connsiteY6708" fmla="*/ 3670921 h 8173795"/>
                <a:gd name="connsiteX6709" fmla="*/ 6059290 w 8176660"/>
                <a:gd name="connsiteY6709" fmla="*/ 3714884 h 8173795"/>
                <a:gd name="connsiteX6710" fmla="*/ 6058924 w 8176660"/>
                <a:gd name="connsiteY6710" fmla="*/ 3715617 h 8173795"/>
                <a:gd name="connsiteX6711" fmla="*/ 5868419 w 8176660"/>
                <a:gd name="connsiteY6711" fmla="*/ 3666159 h 8173795"/>
                <a:gd name="connsiteX6712" fmla="*/ 5916045 w 8176660"/>
                <a:gd name="connsiteY6712" fmla="*/ 3644910 h 8173795"/>
                <a:gd name="connsiteX6713" fmla="*/ 5963671 w 8176660"/>
                <a:gd name="connsiteY6713" fmla="*/ 3623661 h 8173795"/>
                <a:gd name="connsiteX6714" fmla="*/ 5967701 w 8176660"/>
                <a:gd name="connsiteY6714" fmla="*/ 3625493 h 8173795"/>
                <a:gd name="connsiteX6715" fmla="*/ 5967701 w 8176660"/>
                <a:gd name="connsiteY6715" fmla="*/ 3625493 h 8173795"/>
                <a:gd name="connsiteX6716" fmla="*/ 5924471 w 8176660"/>
                <a:gd name="connsiteY6716" fmla="*/ 3968768 h 8173795"/>
                <a:gd name="connsiteX6717" fmla="*/ 5923372 w 8176660"/>
                <a:gd name="connsiteY6717" fmla="*/ 3954847 h 8173795"/>
                <a:gd name="connsiteX6718" fmla="*/ 5930699 w 8176660"/>
                <a:gd name="connsiteY6718" fmla="*/ 3978660 h 8173795"/>
                <a:gd name="connsiteX6719" fmla="*/ 5929966 w 8176660"/>
                <a:gd name="connsiteY6719" fmla="*/ 3979026 h 8173795"/>
                <a:gd name="connsiteX6720" fmla="*/ 5925204 w 8176660"/>
                <a:gd name="connsiteY6720" fmla="*/ 3975729 h 8173795"/>
                <a:gd name="connsiteX6721" fmla="*/ 5924471 w 8176660"/>
                <a:gd name="connsiteY6721" fmla="*/ 3968768 h 8173795"/>
                <a:gd name="connsiteX6722" fmla="*/ 5909451 w 8176660"/>
                <a:gd name="connsiteY6722" fmla="*/ 3883041 h 8173795"/>
                <a:gd name="connsiteX6723" fmla="*/ 5905787 w 8176660"/>
                <a:gd name="connsiteY6723" fmla="*/ 3883041 h 8173795"/>
                <a:gd name="connsiteX6724" fmla="*/ 5902856 w 8176660"/>
                <a:gd name="connsiteY6724" fmla="*/ 3872783 h 8173795"/>
                <a:gd name="connsiteX6725" fmla="*/ 5910183 w 8176660"/>
                <a:gd name="connsiteY6725" fmla="*/ 3881209 h 8173795"/>
                <a:gd name="connsiteX6726" fmla="*/ 5909451 w 8176660"/>
                <a:gd name="connsiteY6726" fmla="*/ 3883041 h 8173795"/>
                <a:gd name="connsiteX6727" fmla="*/ 5933264 w 8176660"/>
                <a:gd name="connsiteY6727" fmla="*/ 4018959 h 8173795"/>
                <a:gd name="connsiteX6728" fmla="*/ 5935095 w 8176660"/>
                <a:gd name="connsiteY6728" fmla="*/ 3990383 h 8173795"/>
                <a:gd name="connsiteX6729" fmla="*/ 5936561 w 8176660"/>
                <a:gd name="connsiteY6729" fmla="*/ 3989650 h 8173795"/>
                <a:gd name="connsiteX6730" fmla="*/ 5978692 w 8176660"/>
                <a:gd name="connsiteY6730" fmla="*/ 4034712 h 8173795"/>
                <a:gd name="connsiteX6731" fmla="*/ 5934363 w 8176660"/>
                <a:gd name="connsiteY6731" fmla="*/ 4050099 h 8173795"/>
                <a:gd name="connsiteX6732" fmla="*/ 5931066 w 8176660"/>
                <a:gd name="connsiteY6732" fmla="*/ 4047535 h 8173795"/>
                <a:gd name="connsiteX6733" fmla="*/ 5933264 w 8176660"/>
                <a:gd name="connsiteY6733" fmla="*/ 4018959 h 8173795"/>
                <a:gd name="connsiteX6734" fmla="*/ 5933264 w 8176660"/>
                <a:gd name="connsiteY6734" fmla="*/ 4018959 h 8173795"/>
                <a:gd name="connsiteX6735" fmla="*/ 5940225 w 8176660"/>
                <a:gd name="connsiteY6735" fmla="*/ 3988185 h 8173795"/>
                <a:gd name="connsiteX6736" fmla="*/ 5981622 w 8176660"/>
                <a:gd name="connsiteY6736" fmla="*/ 4004305 h 8173795"/>
                <a:gd name="connsiteX6737" fmla="*/ 6021922 w 8176660"/>
                <a:gd name="connsiteY6737" fmla="*/ 4019692 h 8173795"/>
                <a:gd name="connsiteX6738" fmla="*/ 5982355 w 8176660"/>
                <a:gd name="connsiteY6738" fmla="*/ 4033247 h 8173795"/>
                <a:gd name="connsiteX6739" fmla="*/ 5940225 w 8176660"/>
                <a:gd name="connsiteY6739" fmla="*/ 3988185 h 8173795"/>
                <a:gd name="connsiteX6740" fmla="*/ 5909451 w 8176660"/>
                <a:gd name="connsiteY6740" fmla="*/ 3886705 h 8173795"/>
                <a:gd name="connsiteX6741" fmla="*/ 5915312 w 8176660"/>
                <a:gd name="connsiteY6741" fmla="*/ 3891834 h 8173795"/>
                <a:gd name="connsiteX6742" fmla="*/ 5917510 w 8176660"/>
                <a:gd name="connsiteY6742" fmla="*/ 3921508 h 8173795"/>
                <a:gd name="connsiteX6743" fmla="*/ 5907253 w 8176660"/>
                <a:gd name="connsiteY6743" fmla="*/ 3886705 h 8173795"/>
                <a:gd name="connsiteX6744" fmla="*/ 5909451 w 8176660"/>
                <a:gd name="connsiteY6744" fmla="*/ 3886705 h 8173795"/>
                <a:gd name="connsiteX6745" fmla="*/ 5920808 w 8176660"/>
                <a:gd name="connsiteY6745" fmla="*/ 3921142 h 8173795"/>
                <a:gd name="connsiteX6746" fmla="*/ 5923372 w 8176660"/>
                <a:gd name="connsiteY6746" fmla="*/ 3934697 h 8173795"/>
                <a:gd name="connsiteX6747" fmla="*/ 5926669 w 8176660"/>
                <a:gd name="connsiteY6747" fmla="*/ 3953381 h 8173795"/>
                <a:gd name="connsiteX6748" fmla="*/ 5922273 w 8176660"/>
                <a:gd name="connsiteY6748" fmla="*/ 3937994 h 8173795"/>
                <a:gd name="connsiteX6749" fmla="*/ 5920808 w 8176660"/>
                <a:gd name="connsiteY6749" fmla="*/ 3921142 h 8173795"/>
                <a:gd name="connsiteX6750" fmla="*/ 5920808 w 8176660"/>
                <a:gd name="connsiteY6750" fmla="*/ 3921142 h 8173795"/>
                <a:gd name="connsiteX6751" fmla="*/ 5944621 w 8176660"/>
                <a:gd name="connsiteY6751" fmla="*/ 3986353 h 8173795"/>
                <a:gd name="connsiteX6752" fmla="*/ 5999940 w 8176660"/>
                <a:gd name="connsiteY6752" fmla="*/ 3987452 h 8173795"/>
                <a:gd name="connsiteX6753" fmla="*/ 6022288 w 8176660"/>
                <a:gd name="connsiteY6753" fmla="*/ 4013463 h 8173795"/>
                <a:gd name="connsiteX6754" fmla="*/ 5944621 w 8176660"/>
                <a:gd name="connsiteY6754" fmla="*/ 3986353 h 8173795"/>
                <a:gd name="connsiteX6755" fmla="*/ 5940225 w 8176660"/>
                <a:gd name="connsiteY6755" fmla="*/ 3982690 h 8173795"/>
                <a:gd name="connsiteX6756" fmla="*/ 5934729 w 8176660"/>
                <a:gd name="connsiteY6756" fmla="*/ 3978293 h 8173795"/>
                <a:gd name="connsiteX6757" fmla="*/ 5927036 w 8176660"/>
                <a:gd name="connsiteY6757" fmla="*/ 3934331 h 8173795"/>
                <a:gd name="connsiteX6758" fmla="*/ 5919709 w 8176660"/>
                <a:gd name="connsiteY6758" fmla="*/ 3892932 h 8173795"/>
                <a:gd name="connsiteX6759" fmla="*/ 5997010 w 8176660"/>
                <a:gd name="connsiteY6759" fmla="*/ 3983789 h 8173795"/>
                <a:gd name="connsiteX6760" fmla="*/ 5940225 w 8176660"/>
                <a:gd name="connsiteY6760" fmla="*/ 3982690 h 8173795"/>
                <a:gd name="connsiteX6761" fmla="*/ 5928501 w 8176660"/>
                <a:gd name="connsiteY6761" fmla="*/ 3982690 h 8173795"/>
                <a:gd name="connsiteX6762" fmla="*/ 5927768 w 8176660"/>
                <a:gd name="connsiteY6762" fmla="*/ 3985254 h 8173795"/>
                <a:gd name="connsiteX6763" fmla="*/ 5932164 w 8176660"/>
                <a:gd name="connsiteY6763" fmla="*/ 3990017 h 8173795"/>
                <a:gd name="connsiteX6764" fmla="*/ 5929966 w 8176660"/>
                <a:gd name="connsiteY6764" fmla="*/ 4018593 h 8173795"/>
                <a:gd name="connsiteX6765" fmla="*/ 5929234 w 8176660"/>
                <a:gd name="connsiteY6765" fmla="*/ 4028484 h 8173795"/>
                <a:gd name="connsiteX6766" fmla="*/ 5925570 w 8176660"/>
                <a:gd name="connsiteY6766" fmla="*/ 3980491 h 8173795"/>
                <a:gd name="connsiteX6767" fmla="*/ 5928501 w 8176660"/>
                <a:gd name="connsiteY6767" fmla="*/ 3982690 h 8173795"/>
                <a:gd name="connsiteX6768" fmla="*/ 5916045 w 8176660"/>
                <a:gd name="connsiteY6768" fmla="*/ 3959243 h 8173795"/>
                <a:gd name="connsiteX6769" fmla="*/ 5905054 w 8176660"/>
                <a:gd name="connsiteY6769" fmla="*/ 3892566 h 8173795"/>
                <a:gd name="connsiteX6770" fmla="*/ 5914580 w 8176660"/>
                <a:gd name="connsiteY6770" fmla="*/ 3925172 h 8173795"/>
                <a:gd name="connsiteX6771" fmla="*/ 5918609 w 8176660"/>
                <a:gd name="connsiteY6771" fmla="*/ 3938361 h 8173795"/>
                <a:gd name="connsiteX6772" fmla="*/ 5920808 w 8176660"/>
                <a:gd name="connsiteY6772" fmla="*/ 3968768 h 8173795"/>
                <a:gd name="connsiteX6773" fmla="*/ 5921174 w 8176660"/>
                <a:gd name="connsiteY6773" fmla="*/ 3973164 h 8173795"/>
                <a:gd name="connsiteX6774" fmla="*/ 5917877 w 8176660"/>
                <a:gd name="connsiteY6774" fmla="*/ 3970966 h 8173795"/>
                <a:gd name="connsiteX6775" fmla="*/ 5916045 w 8176660"/>
                <a:gd name="connsiteY6775" fmla="*/ 3959243 h 8173795"/>
                <a:gd name="connsiteX6776" fmla="*/ 5916045 w 8176660"/>
                <a:gd name="connsiteY6776" fmla="*/ 3959243 h 8173795"/>
                <a:gd name="connsiteX6777" fmla="*/ 5921540 w 8176660"/>
                <a:gd name="connsiteY6777" fmla="*/ 3977927 h 8173795"/>
                <a:gd name="connsiteX6778" fmla="*/ 5924105 w 8176660"/>
                <a:gd name="connsiteY6778" fmla="*/ 4011265 h 8173795"/>
                <a:gd name="connsiteX6779" fmla="*/ 5918243 w 8176660"/>
                <a:gd name="connsiteY6779" fmla="*/ 3976095 h 8173795"/>
                <a:gd name="connsiteX6780" fmla="*/ 5921540 w 8176660"/>
                <a:gd name="connsiteY6780" fmla="*/ 3977927 h 8173795"/>
                <a:gd name="connsiteX6781" fmla="*/ 5852665 w 8176660"/>
                <a:gd name="connsiteY6781" fmla="*/ 3667258 h 8173795"/>
                <a:gd name="connsiteX6782" fmla="*/ 5849368 w 8176660"/>
                <a:gd name="connsiteY6782" fmla="*/ 3653703 h 8173795"/>
                <a:gd name="connsiteX6783" fmla="*/ 5853398 w 8176660"/>
                <a:gd name="connsiteY6783" fmla="*/ 3658099 h 8173795"/>
                <a:gd name="connsiteX6784" fmla="*/ 5859993 w 8176660"/>
                <a:gd name="connsiteY6784" fmla="*/ 3665426 h 8173795"/>
                <a:gd name="connsiteX6785" fmla="*/ 5852665 w 8176660"/>
                <a:gd name="connsiteY6785" fmla="*/ 3667258 h 8173795"/>
                <a:gd name="connsiteX6786" fmla="*/ 5862191 w 8176660"/>
                <a:gd name="connsiteY6786" fmla="*/ 3668723 h 8173795"/>
                <a:gd name="connsiteX6787" fmla="*/ 5887469 w 8176660"/>
                <a:gd name="connsiteY6787" fmla="*/ 3811602 h 8173795"/>
                <a:gd name="connsiteX6788" fmla="*/ 5853398 w 8176660"/>
                <a:gd name="connsiteY6788" fmla="*/ 3670921 h 8173795"/>
                <a:gd name="connsiteX6789" fmla="*/ 5862191 w 8176660"/>
                <a:gd name="connsiteY6789" fmla="*/ 3668723 h 8173795"/>
                <a:gd name="connsiteX6790" fmla="*/ 5898094 w 8176660"/>
                <a:gd name="connsiteY6790" fmla="*/ 3870951 h 8173795"/>
                <a:gd name="connsiteX6791" fmla="*/ 5900292 w 8176660"/>
                <a:gd name="connsiteY6791" fmla="*/ 3883407 h 8173795"/>
                <a:gd name="connsiteX6792" fmla="*/ 5854864 w 8176660"/>
                <a:gd name="connsiteY6792" fmla="*/ 3884873 h 8173795"/>
                <a:gd name="connsiteX6793" fmla="*/ 5812366 w 8176660"/>
                <a:gd name="connsiteY6793" fmla="*/ 3886705 h 8173795"/>
                <a:gd name="connsiteX6794" fmla="*/ 5846438 w 8176660"/>
                <a:gd name="connsiteY6794" fmla="*/ 3879011 h 8173795"/>
                <a:gd name="connsiteX6795" fmla="*/ 5894430 w 8176660"/>
                <a:gd name="connsiteY6795" fmla="*/ 3868021 h 8173795"/>
                <a:gd name="connsiteX6796" fmla="*/ 5898094 w 8176660"/>
                <a:gd name="connsiteY6796" fmla="*/ 3870951 h 8173795"/>
                <a:gd name="connsiteX6797" fmla="*/ 5898094 w 8176660"/>
                <a:gd name="connsiteY6797" fmla="*/ 3870951 h 8173795"/>
                <a:gd name="connsiteX6798" fmla="*/ 5854864 w 8176660"/>
                <a:gd name="connsiteY6798" fmla="*/ 3888903 h 8173795"/>
                <a:gd name="connsiteX6799" fmla="*/ 5900658 w 8176660"/>
                <a:gd name="connsiteY6799" fmla="*/ 3887071 h 8173795"/>
                <a:gd name="connsiteX6800" fmla="*/ 5912382 w 8176660"/>
                <a:gd name="connsiteY6800" fmla="*/ 3959976 h 8173795"/>
                <a:gd name="connsiteX6801" fmla="*/ 5913847 w 8176660"/>
                <a:gd name="connsiteY6801" fmla="*/ 3968402 h 8173795"/>
                <a:gd name="connsiteX6802" fmla="*/ 5864755 w 8176660"/>
                <a:gd name="connsiteY6802" fmla="*/ 3935430 h 8173795"/>
                <a:gd name="connsiteX6803" fmla="*/ 5798445 w 8176660"/>
                <a:gd name="connsiteY6803" fmla="*/ 3891101 h 8173795"/>
                <a:gd name="connsiteX6804" fmla="*/ 5854864 w 8176660"/>
                <a:gd name="connsiteY6804" fmla="*/ 3888903 h 8173795"/>
                <a:gd name="connsiteX6805" fmla="*/ 5980890 w 8176660"/>
                <a:gd name="connsiteY6805" fmla="*/ 4039108 h 8173795"/>
                <a:gd name="connsiteX6806" fmla="*/ 5982722 w 8176660"/>
                <a:gd name="connsiteY6806" fmla="*/ 4038376 h 8173795"/>
                <a:gd name="connsiteX6807" fmla="*/ 5995544 w 8176660"/>
                <a:gd name="connsiteY6807" fmla="*/ 4052297 h 8173795"/>
                <a:gd name="connsiteX6808" fmla="*/ 5940225 w 8176660"/>
                <a:gd name="connsiteY6808" fmla="*/ 4051931 h 8173795"/>
                <a:gd name="connsiteX6809" fmla="*/ 5980890 w 8176660"/>
                <a:gd name="connsiteY6809" fmla="*/ 4039108 h 8173795"/>
                <a:gd name="connsiteX6810" fmla="*/ 5986385 w 8176660"/>
                <a:gd name="connsiteY6810" fmla="*/ 4037277 h 8173795"/>
                <a:gd name="connsiteX6811" fmla="*/ 6027051 w 8176660"/>
                <a:gd name="connsiteY6811" fmla="*/ 4024454 h 8173795"/>
                <a:gd name="connsiteX6812" fmla="*/ 6031447 w 8176660"/>
                <a:gd name="connsiteY6812" fmla="*/ 4027019 h 8173795"/>
                <a:gd name="connsiteX6813" fmla="*/ 6032180 w 8176660"/>
                <a:gd name="connsiteY6813" fmla="*/ 4027019 h 8173795"/>
                <a:gd name="connsiteX6814" fmla="*/ 6043537 w 8176660"/>
                <a:gd name="connsiteY6814" fmla="*/ 4052664 h 8173795"/>
                <a:gd name="connsiteX6815" fmla="*/ 6000673 w 8176660"/>
                <a:gd name="connsiteY6815" fmla="*/ 4052297 h 8173795"/>
                <a:gd name="connsiteX6816" fmla="*/ 5986385 w 8176660"/>
                <a:gd name="connsiteY6816" fmla="*/ 4037277 h 8173795"/>
                <a:gd name="connsiteX6817" fmla="*/ 6045002 w 8176660"/>
                <a:gd name="connsiteY6817" fmla="*/ 4055961 h 8173795"/>
                <a:gd name="connsiteX6818" fmla="*/ 6058191 w 8176660"/>
                <a:gd name="connsiteY6818" fmla="*/ 4085269 h 8173795"/>
                <a:gd name="connsiteX6819" fmla="*/ 6082370 w 8176660"/>
                <a:gd name="connsiteY6819" fmla="*/ 4139124 h 8173795"/>
                <a:gd name="connsiteX6820" fmla="*/ 6003970 w 8176660"/>
                <a:gd name="connsiteY6820" fmla="*/ 4055594 h 8173795"/>
                <a:gd name="connsiteX6821" fmla="*/ 6045002 w 8176660"/>
                <a:gd name="connsiteY6821" fmla="*/ 4055961 h 8173795"/>
                <a:gd name="connsiteX6822" fmla="*/ 6061488 w 8176660"/>
                <a:gd name="connsiteY6822" fmla="*/ 4083804 h 8173795"/>
                <a:gd name="connsiteX6823" fmla="*/ 6049032 w 8176660"/>
                <a:gd name="connsiteY6823" fmla="*/ 4055961 h 8173795"/>
                <a:gd name="connsiteX6824" fmla="*/ 6105451 w 8176660"/>
                <a:gd name="connsiteY6824" fmla="*/ 4056327 h 8173795"/>
                <a:gd name="connsiteX6825" fmla="*/ 6103253 w 8176660"/>
                <a:gd name="connsiteY6825" fmla="*/ 4067318 h 8173795"/>
                <a:gd name="connsiteX6826" fmla="*/ 6087865 w 8176660"/>
                <a:gd name="connsiteY6826" fmla="*/ 4142421 h 8173795"/>
                <a:gd name="connsiteX6827" fmla="*/ 6061488 w 8176660"/>
                <a:gd name="connsiteY6827" fmla="*/ 4083804 h 8173795"/>
                <a:gd name="connsiteX6828" fmla="*/ 6061488 w 8176660"/>
                <a:gd name="connsiteY6828" fmla="*/ 4083804 h 8173795"/>
                <a:gd name="connsiteX6829" fmla="*/ 6047566 w 8176660"/>
                <a:gd name="connsiteY6829" fmla="*/ 4052664 h 8173795"/>
                <a:gd name="connsiteX6830" fmla="*/ 6035111 w 8176660"/>
                <a:gd name="connsiteY6830" fmla="*/ 4025187 h 8173795"/>
                <a:gd name="connsiteX6831" fmla="*/ 6035843 w 8176660"/>
                <a:gd name="connsiteY6831" fmla="*/ 4024454 h 8173795"/>
                <a:gd name="connsiteX6832" fmla="*/ 6083103 w 8176660"/>
                <a:gd name="connsiteY6832" fmla="*/ 4039841 h 8173795"/>
                <a:gd name="connsiteX6833" fmla="*/ 6107283 w 8176660"/>
                <a:gd name="connsiteY6833" fmla="*/ 4047535 h 8173795"/>
                <a:gd name="connsiteX6834" fmla="*/ 6106183 w 8176660"/>
                <a:gd name="connsiteY6834" fmla="*/ 4053030 h 8173795"/>
                <a:gd name="connsiteX6835" fmla="*/ 6047566 w 8176660"/>
                <a:gd name="connsiteY6835" fmla="*/ 4052664 h 8173795"/>
                <a:gd name="connsiteX6836" fmla="*/ 6110580 w 8176660"/>
                <a:gd name="connsiteY6836" fmla="*/ 4048634 h 8173795"/>
                <a:gd name="connsiteX6837" fmla="*/ 6124868 w 8176660"/>
                <a:gd name="connsiteY6837" fmla="*/ 4053030 h 8173795"/>
                <a:gd name="connsiteX6838" fmla="*/ 6109847 w 8176660"/>
                <a:gd name="connsiteY6838" fmla="*/ 4053030 h 8173795"/>
                <a:gd name="connsiteX6839" fmla="*/ 6110580 w 8176660"/>
                <a:gd name="connsiteY6839" fmla="*/ 4048634 h 8173795"/>
                <a:gd name="connsiteX6840" fmla="*/ 6040606 w 8176660"/>
                <a:gd name="connsiteY6840" fmla="*/ 4019692 h 8173795"/>
                <a:gd name="connsiteX6841" fmla="*/ 6077242 w 8176660"/>
                <a:gd name="connsiteY6841" fmla="*/ 4006136 h 8173795"/>
                <a:gd name="connsiteX6842" fmla="*/ 6117541 w 8176660"/>
                <a:gd name="connsiteY6842" fmla="*/ 3991116 h 8173795"/>
                <a:gd name="connsiteX6843" fmla="*/ 6119006 w 8176660"/>
                <a:gd name="connsiteY6843" fmla="*/ 3992215 h 8173795"/>
                <a:gd name="connsiteX6844" fmla="*/ 6108382 w 8176660"/>
                <a:gd name="connsiteY6844" fmla="*/ 4043505 h 8173795"/>
                <a:gd name="connsiteX6845" fmla="*/ 6040606 w 8176660"/>
                <a:gd name="connsiteY6845" fmla="*/ 4019692 h 8173795"/>
                <a:gd name="connsiteX6846" fmla="*/ 6032912 w 8176660"/>
                <a:gd name="connsiteY6846" fmla="*/ 4016028 h 8173795"/>
                <a:gd name="connsiteX6847" fmla="*/ 6031447 w 8176660"/>
                <a:gd name="connsiteY6847" fmla="*/ 4015295 h 8173795"/>
                <a:gd name="connsiteX6848" fmla="*/ 6030348 w 8176660"/>
                <a:gd name="connsiteY6848" fmla="*/ 4015295 h 8173795"/>
                <a:gd name="connsiteX6849" fmla="*/ 6029615 w 8176660"/>
                <a:gd name="connsiteY6849" fmla="*/ 4015662 h 8173795"/>
                <a:gd name="connsiteX6850" fmla="*/ 6028516 w 8176660"/>
                <a:gd name="connsiteY6850" fmla="*/ 4015295 h 8173795"/>
                <a:gd name="connsiteX6851" fmla="*/ 6004703 w 8176660"/>
                <a:gd name="connsiteY6851" fmla="*/ 3987086 h 8173795"/>
                <a:gd name="connsiteX6852" fmla="*/ 6027417 w 8176660"/>
                <a:gd name="connsiteY6852" fmla="*/ 3987452 h 8173795"/>
                <a:gd name="connsiteX6853" fmla="*/ 6111312 w 8176660"/>
                <a:gd name="connsiteY6853" fmla="*/ 3988918 h 8173795"/>
                <a:gd name="connsiteX6854" fmla="*/ 6032912 w 8176660"/>
                <a:gd name="connsiteY6854" fmla="*/ 4016028 h 8173795"/>
                <a:gd name="connsiteX6855" fmla="*/ 5909084 w 8176660"/>
                <a:gd name="connsiteY6855" fmla="*/ 3873882 h 8173795"/>
                <a:gd name="connsiteX6856" fmla="*/ 5903955 w 8176660"/>
                <a:gd name="connsiteY6856" fmla="*/ 3868021 h 8173795"/>
                <a:gd name="connsiteX6857" fmla="*/ 5904688 w 8176660"/>
                <a:gd name="connsiteY6857" fmla="*/ 3864723 h 8173795"/>
                <a:gd name="connsiteX6858" fmla="*/ 5903955 w 8176660"/>
                <a:gd name="connsiteY6858" fmla="*/ 3863624 h 8173795"/>
                <a:gd name="connsiteX6859" fmla="*/ 5908718 w 8176660"/>
                <a:gd name="connsiteY6859" fmla="*/ 3859594 h 8173795"/>
                <a:gd name="connsiteX6860" fmla="*/ 5913480 w 8176660"/>
                <a:gd name="connsiteY6860" fmla="*/ 3878645 h 8173795"/>
                <a:gd name="connsiteX6861" fmla="*/ 5909084 w 8176660"/>
                <a:gd name="connsiteY6861" fmla="*/ 3873882 h 8173795"/>
                <a:gd name="connsiteX6862" fmla="*/ 5901757 w 8176660"/>
                <a:gd name="connsiteY6862" fmla="*/ 3860693 h 8173795"/>
                <a:gd name="connsiteX6863" fmla="*/ 5899559 w 8176660"/>
                <a:gd name="connsiteY6863" fmla="*/ 3860327 h 8173795"/>
                <a:gd name="connsiteX6864" fmla="*/ 5874647 w 8176660"/>
                <a:gd name="connsiteY6864" fmla="*/ 3720746 h 8173795"/>
                <a:gd name="connsiteX6865" fmla="*/ 5907253 w 8176660"/>
                <a:gd name="connsiteY6865" fmla="*/ 3855564 h 8173795"/>
                <a:gd name="connsiteX6866" fmla="*/ 5901757 w 8176660"/>
                <a:gd name="connsiteY6866" fmla="*/ 3860693 h 8173795"/>
                <a:gd name="connsiteX6867" fmla="*/ 5866220 w 8176660"/>
                <a:gd name="connsiteY6867" fmla="*/ 3668723 h 8173795"/>
                <a:gd name="connsiteX6868" fmla="*/ 6058924 w 8176660"/>
                <a:gd name="connsiteY6868" fmla="*/ 3718547 h 8173795"/>
                <a:gd name="connsiteX6869" fmla="*/ 6058557 w 8176660"/>
                <a:gd name="connsiteY6869" fmla="*/ 3720013 h 8173795"/>
                <a:gd name="connsiteX6870" fmla="*/ 6060023 w 8176660"/>
                <a:gd name="connsiteY6870" fmla="*/ 3722577 h 8173795"/>
                <a:gd name="connsiteX6871" fmla="*/ 5911282 w 8176660"/>
                <a:gd name="connsiteY6871" fmla="*/ 3853000 h 8173795"/>
                <a:gd name="connsiteX6872" fmla="*/ 5866220 w 8176660"/>
                <a:gd name="connsiteY6872" fmla="*/ 3668723 h 8173795"/>
                <a:gd name="connsiteX6873" fmla="*/ 5862557 w 8176660"/>
                <a:gd name="connsiteY6873" fmla="*/ 3937994 h 8173795"/>
                <a:gd name="connsiteX6874" fmla="*/ 5914580 w 8176660"/>
                <a:gd name="connsiteY6874" fmla="*/ 3972798 h 8173795"/>
                <a:gd name="connsiteX6875" fmla="*/ 5926669 w 8176660"/>
                <a:gd name="connsiteY6875" fmla="*/ 4047168 h 8173795"/>
                <a:gd name="connsiteX6876" fmla="*/ 5926669 w 8176660"/>
                <a:gd name="connsiteY6876" fmla="*/ 4047168 h 8173795"/>
                <a:gd name="connsiteX6877" fmla="*/ 5802108 w 8176660"/>
                <a:gd name="connsiteY6877" fmla="*/ 3896963 h 8173795"/>
                <a:gd name="connsiteX6878" fmla="*/ 5862557 w 8176660"/>
                <a:gd name="connsiteY6878" fmla="*/ 3937994 h 8173795"/>
                <a:gd name="connsiteX6879" fmla="*/ 6254924 w 8176660"/>
                <a:gd name="connsiteY6879" fmla="*/ 3624760 h 8173795"/>
                <a:gd name="connsiteX6880" fmla="*/ 6255290 w 8176660"/>
                <a:gd name="connsiteY6880" fmla="*/ 3699497 h 8173795"/>
                <a:gd name="connsiteX6881" fmla="*/ 6253458 w 8176660"/>
                <a:gd name="connsiteY6881" fmla="*/ 3700596 h 8173795"/>
                <a:gd name="connsiteX6882" fmla="*/ 6109847 w 8176660"/>
                <a:gd name="connsiteY6882" fmla="*/ 3587392 h 8173795"/>
                <a:gd name="connsiteX6883" fmla="*/ 6110214 w 8176660"/>
                <a:gd name="connsiteY6883" fmla="*/ 3585560 h 8173795"/>
                <a:gd name="connsiteX6884" fmla="*/ 6180920 w 8176660"/>
                <a:gd name="connsiteY6884" fmla="*/ 3566510 h 8173795"/>
                <a:gd name="connsiteX6885" fmla="*/ 6251260 w 8176660"/>
                <a:gd name="connsiteY6885" fmla="*/ 3547460 h 8173795"/>
                <a:gd name="connsiteX6886" fmla="*/ 6254557 w 8176660"/>
                <a:gd name="connsiteY6886" fmla="*/ 3550024 h 8173795"/>
                <a:gd name="connsiteX6887" fmla="*/ 6254924 w 8176660"/>
                <a:gd name="connsiteY6887" fmla="*/ 3624760 h 8173795"/>
                <a:gd name="connsiteX6888" fmla="*/ 6258954 w 8176660"/>
                <a:gd name="connsiteY6888" fmla="*/ 3538667 h 8173795"/>
                <a:gd name="connsiteX6889" fmla="*/ 6264083 w 8176660"/>
                <a:gd name="connsiteY6889" fmla="*/ 3491041 h 8173795"/>
                <a:gd name="connsiteX6890" fmla="*/ 6269578 w 8176660"/>
                <a:gd name="connsiteY6890" fmla="*/ 3440117 h 8173795"/>
                <a:gd name="connsiteX6891" fmla="*/ 6329660 w 8176660"/>
                <a:gd name="connsiteY6891" fmla="*/ 3474921 h 8173795"/>
                <a:gd name="connsiteX6892" fmla="*/ 6354572 w 8176660"/>
                <a:gd name="connsiteY6892" fmla="*/ 3489209 h 8173795"/>
                <a:gd name="connsiteX6893" fmla="*/ 6260419 w 8176660"/>
                <a:gd name="connsiteY6893" fmla="*/ 3539766 h 8173795"/>
                <a:gd name="connsiteX6894" fmla="*/ 6258954 w 8176660"/>
                <a:gd name="connsiteY6894" fmla="*/ 3538667 h 8173795"/>
                <a:gd name="connsiteX6895" fmla="*/ 6258954 w 8176660"/>
                <a:gd name="connsiteY6895" fmla="*/ 3538667 h 8173795"/>
                <a:gd name="connsiteX6896" fmla="*/ 6331859 w 8176660"/>
                <a:gd name="connsiteY6896" fmla="*/ 3471990 h 8173795"/>
                <a:gd name="connsiteX6897" fmla="*/ 6274707 w 8176660"/>
                <a:gd name="connsiteY6897" fmla="*/ 3439018 h 8173795"/>
                <a:gd name="connsiteX6898" fmla="*/ 6363365 w 8176660"/>
                <a:gd name="connsiteY6898" fmla="*/ 3438285 h 8173795"/>
                <a:gd name="connsiteX6899" fmla="*/ 6451290 w 8176660"/>
                <a:gd name="connsiteY6899" fmla="*/ 3437553 h 8173795"/>
                <a:gd name="connsiteX6900" fmla="*/ 6358236 w 8176660"/>
                <a:gd name="connsiteY6900" fmla="*/ 3487743 h 8173795"/>
                <a:gd name="connsiteX6901" fmla="*/ 6331859 w 8176660"/>
                <a:gd name="connsiteY6901" fmla="*/ 3471990 h 8173795"/>
                <a:gd name="connsiteX6902" fmla="*/ 5950849 w 8176660"/>
                <a:gd name="connsiteY6902" fmla="*/ 3625127 h 8173795"/>
                <a:gd name="connsiteX6903" fmla="*/ 5914946 w 8176660"/>
                <a:gd name="connsiteY6903" fmla="*/ 3641246 h 8173795"/>
                <a:gd name="connsiteX6904" fmla="*/ 5864022 w 8176660"/>
                <a:gd name="connsiteY6904" fmla="*/ 3664327 h 8173795"/>
                <a:gd name="connsiteX6905" fmla="*/ 5856329 w 8176660"/>
                <a:gd name="connsiteY6905" fmla="*/ 3655534 h 8173795"/>
                <a:gd name="connsiteX6906" fmla="*/ 5849734 w 8176660"/>
                <a:gd name="connsiteY6906" fmla="*/ 3648207 h 8173795"/>
                <a:gd name="connsiteX6907" fmla="*/ 5907619 w 8176660"/>
                <a:gd name="connsiteY6907" fmla="*/ 3635018 h 8173795"/>
                <a:gd name="connsiteX6908" fmla="*/ 5950849 w 8176660"/>
                <a:gd name="connsiteY6908" fmla="*/ 3625127 h 8173795"/>
                <a:gd name="connsiteX6909" fmla="*/ 5844606 w 8176660"/>
                <a:gd name="connsiteY6909" fmla="*/ 3649673 h 8173795"/>
                <a:gd name="connsiteX6910" fmla="*/ 5849002 w 8176660"/>
                <a:gd name="connsiteY6910" fmla="*/ 3667624 h 8173795"/>
                <a:gd name="connsiteX6911" fmla="*/ 5802108 w 8176660"/>
                <a:gd name="connsiteY6911" fmla="*/ 3678248 h 8173795"/>
                <a:gd name="connsiteX6912" fmla="*/ 5758512 w 8176660"/>
                <a:gd name="connsiteY6912" fmla="*/ 3688140 h 8173795"/>
                <a:gd name="connsiteX6913" fmla="*/ 5794415 w 8176660"/>
                <a:gd name="connsiteY6913" fmla="*/ 3672020 h 8173795"/>
                <a:gd name="connsiteX6914" fmla="*/ 5844606 w 8176660"/>
                <a:gd name="connsiteY6914" fmla="*/ 3649673 h 8173795"/>
                <a:gd name="connsiteX6915" fmla="*/ 5802841 w 8176660"/>
                <a:gd name="connsiteY6915" fmla="*/ 3681912 h 8173795"/>
                <a:gd name="connsiteX6916" fmla="*/ 5849734 w 8176660"/>
                <a:gd name="connsiteY6916" fmla="*/ 3670921 h 8173795"/>
                <a:gd name="connsiteX6917" fmla="*/ 5895896 w 8176660"/>
                <a:gd name="connsiteY6917" fmla="*/ 3861060 h 8173795"/>
                <a:gd name="connsiteX6918" fmla="*/ 5894064 w 8176660"/>
                <a:gd name="connsiteY6918" fmla="*/ 3862159 h 8173795"/>
                <a:gd name="connsiteX6919" fmla="*/ 5893331 w 8176660"/>
                <a:gd name="connsiteY6919" fmla="*/ 3865090 h 8173795"/>
                <a:gd name="connsiteX6920" fmla="*/ 5845338 w 8176660"/>
                <a:gd name="connsiteY6920" fmla="*/ 3875714 h 8173795"/>
                <a:gd name="connsiteX6921" fmla="*/ 5794049 w 8176660"/>
                <a:gd name="connsiteY6921" fmla="*/ 3887437 h 8173795"/>
                <a:gd name="connsiteX6922" fmla="*/ 5743491 w 8176660"/>
                <a:gd name="connsiteY6922" fmla="*/ 3695834 h 8173795"/>
                <a:gd name="connsiteX6923" fmla="*/ 5802841 w 8176660"/>
                <a:gd name="connsiteY6923" fmla="*/ 3681912 h 8173795"/>
                <a:gd name="connsiteX6924" fmla="*/ 5788553 w 8176660"/>
                <a:gd name="connsiteY6924" fmla="*/ 3889269 h 8173795"/>
                <a:gd name="connsiteX6925" fmla="*/ 5721877 w 8176660"/>
                <a:gd name="connsiteY6925" fmla="*/ 3925904 h 8173795"/>
                <a:gd name="connsiteX6926" fmla="*/ 5657398 w 8176660"/>
                <a:gd name="connsiteY6926" fmla="*/ 3961807 h 8173795"/>
                <a:gd name="connsiteX6927" fmla="*/ 5652636 w 8176660"/>
                <a:gd name="connsiteY6927" fmla="*/ 3959609 h 8173795"/>
                <a:gd name="connsiteX6928" fmla="*/ 5651536 w 8176660"/>
                <a:gd name="connsiteY6928" fmla="*/ 3959609 h 8173795"/>
                <a:gd name="connsiteX6929" fmla="*/ 5645675 w 8176660"/>
                <a:gd name="connsiteY6929" fmla="*/ 3967303 h 8173795"/>
                <a:gd name="connsiteX6930" fmla="*/ 5649704 w 8176660"/>
                <a:gd name="connsiteY6930" fmla="*/ 3972066 h 8173795"/>
                <a:gd name="connsiteX6931" fmla="*/ 5646774 w 8176660"/>
                <a:gd name="connsiteY6931" fmla="*/ 3990750 h 8173795"/>
                <a:gd name="connsiteX6932" fmla="*/ 5644209 w 8176660"/>
                <a:gd name="connsiteY6932" fmla="*/ 4007968 h 8173795"/>
                <a:gd name="connsiteX6933" fmla="*/ 5588157 w 8176660"/>
                <a:gd name="connsiteY6933" fmla="*/ 3822592 h 8173795"/>
                <a:gd name="connsiteX6934" fmla="*/ 5788553 w 8176660"/>
                <a:gd name="connsiteY6934" fmla="*/ 3889269 h 8173795"/>
                <a:gd name="connsiteX6935" fmla="*/ 5662161 w 8176660"/>
                <a:gd name="connsiteY6935" fmla="*/ 4083437 h 8173795"/>
                <a:gd name="connsiteX6936" fmla="*/ 5648606 w 8176660"/>
                <a:gd name="connsiteY6936" fmla="*/ 4022256 h 8173795"/>
                <a:gd name="connsiteX6937" fmla="*/ 5652636 w 8176660"/>
                <a:gd name="connsiteY6937" fmla="*/ 4015295 h 8173795"/>
                <a:gd name="connsiteX6938" fmla="*/ 5651536 w 8176660"/>
                <a:gd name="connsiteY6938" fmla="*/ 4013097 h 8173795"/>
                <a:gd name="connsiteX6939" fmla="*/ 5656299 w 8176660"/>
                <a:gd name="connsiteY6939" fmla="*/ 4009067 h 8173795"/>
                <a:gd name="connsiteX6940" fmla="*/ 5662161 w 8176660"/>
                <a:gd name="connsiteY6940" fmla="*/ 4059258 h 8173795"/>
                <a:gd name="connsiteX6941" fmla="*/ 5669122 w 8176660"/>
                <a:gd name="connsiteY6941" fmla="*/ 4115310 h 8173795"/>
                <a:gd name="connsiteX6942" fmla="*/ 5662161 w 8176660"/>
                <a:gd name="connsiteY6942" fmla="*/ 4083437 h 8173795"/>
                <a:gd name="connsiteX6943" fmla="*/ 5655566 w 8176660"/>
                <a:gd name="connsiteY6943" fmla="*/ 3972432 h 8173795"/>
                <a:gd name="connsiteX6944" fmla="*/ 5658497 w 8176660"/>
                <a:gd name="connsiteY6944" fmla="*/ 3970600 h 8173795"/>
                <a:gd name="connsiteX6945" fmla="*/ 5659596 w 8176660"/>
                <a:gd name="connsiteY6945" fmla="*/ 3965471 h 8173795"/>
                <a:gd name="connsiteX6946" fmla="*/ 5659230 w 8176660"/>
                <a:gd name="connsiteY6946" fmla="*/ 3964738 h 8173795"/>
                <a:gd name="connsiteX6947" fmla="*/ 5723709 w 8176660"/>
                <a:gd name="connsiteY6947" fmla="*/ 3929202 h 8173795"/>
                <a:gd name="connsiteX6948" fmla="*/ 5779028 w 8176660"/>
                <a:gd name="connsiteY6948" fmla="*/ 3898428 h 8173795"/>
                <a:gd name="connsiteX6949" fmla="*/ 5658863 w 8176660"/>
                <a:gd name="connsiteY6949" fmla="*/ 4001740 h 8173795"/>
                <a:gd name="connsiteX6950" fmla="*/ 5655566 w 8176660"/>
                <a:gd name="connsiteY6950" fmla="*/ 3972432 h 8173795"/>
                <a:gd name="connsiteX6951" fmla="*/ 5655566 w 8176660"/>
                <a:gd name="connsiteY6951" fmla="*/ 3972432 h 8173795"/>
                <a:gd name="connsiteX6952" fmla="*/ 5998841 w 8176660"/>
                <a:gd name="connsiteY6952" fmla="*/ 4055594 h 8173795"/>
                <a:gd name="connsiteX6953" fmla="*/ 6078340 w 8176660"/>
                <a:gd name="connsiteY6953" fmla="*/ 4140222 h 8173795"/>
                <a:gd name="connsiteX6954" fmla="*/ 6009466 w 8176660"/>
                <a:gd name="connsiteY6954" fmla="*/ 4099191 h 8173795"/>
                <a:gd name="connsiteX6955" fmla="*/ 5935462 w 8176660"/>
                <a:gd name="connsiteY6955" fmla="*/ 4055228 h 8173795"/>
                <a:gd name="connsiteX6956" fmla="*/ 5998841 w 8176660"/>
                <a:gd name="connsiteY6956" fmla="*/ 4055594 h 8173795"/>
                <a:gd name="connsiteX6957" fmla="*/ 6092262 w 8176660"/>
                <a:gd name="connsiteY6957" fmla="*/ 4135460 h 8173795"/>
                <a:gd name="connsiteX6958" fmla="*/ 6106550 w 8176660"/>
                <a:gd name="connsiteY6958" fmla="*/ 4067684 h 8173795"/>
                <a:gd name="connsiteX6959" fmla="*/ 6109114 w 8176660"/>
                <a:gd name="connsiteY6959" fmla="*/ 4055961 h 8173795"/>
                <a:gd name="connsiteX6960" fmla="*/ 6131462 w 8176660"/>
                <a:gd name="connsiteY6960" fmla="*/ 4055961 h 8173795"/>
                <a:gd name="connsiteX6961" fmla="*/ 6132195 w 8176660"/>
                <a:gd name="connsiteY6961" fmla="*/ 4057792 h 8173795"/>
                <a:gd name="connsiteX6962" fmla="*/ 6110214 w 8176660"/>
                <a:gd name="connsiteY6962" fmla="*/ 4100290 h 8173795"/>
                <a:gd name="connsiteX6963" fmla="*/ 6092262 w 8176660"/>
                <a:gd name="connsiteY6963" fmla="*/ 4135460 h 8173795"/>
                <a:gd name="connsiteX6964" fmla="*/ 6092262 w 8176660"/>
                <a:gd name="connsiteY6964" fmla="*/ 4135460 h 8173795"/>
                <a:gd name="connsiteX6965" fmla="*/ 6131828 w 8176660"/>
                <a:gd name="connsiteY6965" fmla="*/ 4051565 h 8173795"/>
                <a:gd name="connsiteX6966" fmla="*/ 6111312 w 8176660"/>
                <a:gd name="connsiteY6966" fmla="*/ 4044237 h 8173795"/>
                <a:gd name="connsiteX6967" fmla="*/ 6121204 w 8176660"/>
                <a:gd name="connsiteY6967" fmla="*/ 3995879 h 8173795"/>
                <a:gd name="connsiteX6968" fmla="*/ 6126700 w 8176660"/>
                <a:gd name="connsiteY6968" fmla="*/ 4021524 h 8173795"/>
                <a:gd name="connsiteX6969" fmla="*/ 6133294 w 8176660"/>
                <a:gd name="connsiteY6969" fmla="*/ 4050832 h 8173795"/>
                <a:gd name="connsiteX6970" fmla="*/ 6131828 w 8176660"/>
                <a:gd name="connsiteY6970" fmla="*/ 4051565 h 8173795"/>
                <a:gd name="connsiteX6971" fmla="*/ 6131828 w 8176660"/>
                <a:gd name="connsiteY6971" fmla="*/ 4051565 h 8173795"/>
                <a:gd name="connsiteX6972" fmla="*/ 6027784 w 8176660"/>
                <a:gd name="connsiteY6972" fmla="*/ 3983789 h 8173795"/>
                <a:gd name="connsiteX6973" fmla="*/ 6001772 w 8176660"/>
                <a:gd name="connsiteY6973" fmla="*/ 3983423 h 8173795"/>
                <a:gd name="connsiteX6974" fmla="*/ 5975028 w 8176660"/>
                <a:gd name="connsiteY6974" fmla="*/ 3951549 h 8173795"/>
                <a:gd name="connsiteX6975" fmla="*/ 5923006 w 8176660"/>
                <a:gd name="connsiteY6975" fmla="*/ 3889636 h 8173795"/>
                <a:gd name="connsiteX6976" fmla="*/ 6113877 w 8176660"/>
                <a:gd name="connsiteY6976" fmla="*/ 3985621 h 8173795"/>
                <a:gd name="connsiteX6977" fmla="*/ 6027784 w 8176660"/>
                <a:gd name="connsiteY6977" fmla="*/ 3983789 h 8173795"/>
                <a:gd name="connsiteX6978" fmla="*/ 5919709 w 8176660"/>
                <a:gd name="connsiteY6978" fmla="*/ 3878278 h 8173795"/>
                <a:gd name="connsiteX6979" fmla="*/ 5916411 w 8176660"/>
                <a:gd name="connsiteY6979" fmla="*/ 3877179 h 8173795"/>
                <a:gd name="connsiteX6980" fmla="*/ 5916411 w 8176660"/>
                <a:gd name="connsiteY6980" fmla="*/ 3877179 h 8173795"/>
                <a:gd name="connsiteX6981" fmla="*/ 5911649 w 8176660"/>
                <a:gd name="connsiteY6981" fmla="*/ 3857030 h 8173795"/>
                <a:gd name="connsiteX6982" fmla="*/ 6045368 w 8176660"/>
                <a:gd name="connsiteY6982" fmla="*/ 3739796 h 8173795"/>
                <a:gd name="connsiteX6983" fmla="*/ 5919709 w 8176660"/>
                <a:gd name="connsiteY6983" fmla="*/ 3878278 h 8173795"/>
                <a:gd name="connsiteX6984" fmla="*/ 6269211 w 8176660"/>
                <a:gd name="connsiteY6984" fmla="*/ 3539033 h 8173795"/>
                <a:gd name="connsiteX6985" fmla="*/ 6357870 w 8176660"/>
                <a:gd name="connsiteY6985" fmla="*/ 3491407 h 8173795"/>
                <a:gd name="connsiteX6986" fmla="*/ 6388277 w 8176660"/>
                <a:gd name="connsiteY6986" fmla="*/ 3508992 h 8173795"/>
                <a:gd name="connsiteX6987" fmla="*/ 6323798 w 8176660"/>
                <a:gd name="connsiteY6987" fmla="*/ 3525112 h 8173795"/>
                <a:gd name="connsiteX6988" fmla="*/ 6269211 w 8176660"/>
                <a:gd name="connsiteY6988" fmla="*/ 3539033 h 8173795"/>
                <a:gd name="connsiteX6989" fmla="*/ 8169131 w 8176660"/>
                <a:gd name="connsiteY6989" fmla="*/ 4026652 h 8173795"/>
                <a:gd name="connsiteX6990" fmla="*/ 8165101 w 8176660"/>
                <a:gd name="connsiteY6990" fmla="*/ 4029217 h 8173795"/>
                <a:gd name="connsiteX6991" fmla="*/ 8165101 w 8176660"/>
                <a:gd name="connsiteY6991" fmla="*/ 4029583 h 8173795"/>
                <a:gd name="connsiteX6992" fmla="*/ 8015628 w 8176660"/>
                <a:gd name="connsiteY6992" fmla="*/ 3985987 h 8173795"/>
                <a:gd name="connsiteX6993" fmla="*/ 7869085 w 8176660"/>
                <a:gd name="connsiteY6993" fmla="*/ 3943856 h 8173795"/>
                <a:gd name="connsiteX6994" fmla="*/ 7869819 w 8176660"/>
                <a:gd name="connsiteY6994" fmla="*/ 3941658 h 8173795"/>
                <a:gd name="connsiteX6995" fmla="*/ 7860293 w 8176660"/>
                <a:gd name="connsiteY6995" fmla="*/ 3933232 h 8173795"/>
                <a:gd name="connsiteX6996" fmla="*/ 7858828 w 8176660"/>
                <a:gd name="connsiteY6996" fmla="*/ 3933232 h 8173795"/>
                <a:gd name="connsiteX6997" fmla="*/ 7850768 w 8176660"/>
                <a:gd name="connsiteY6997" fmla="*/ 3944222 h 8173795"/>
                <a:gd name="connsiteX6998" fmla="*/ 7852599 w 8176660"/>
                <a:gd name="connsiteY6998" fmla="*/ 3947153 h 8173795"/>
                <a:gd name="connsiteX6999" fmla="*/ 7735732 w 8176660"/>
                <a:gd name="connsiteY6999" fmla="*/ 4044237 h 8173795"/>
                <a:gd name="connsiteX7000" fmla="*/ 7615202 w 8176660"/>
                <a:gd name="connsiteY7000" fmla="*/ 4144985 h 8173795"/>
                <a:gd name="connsiteX7001" fmla="*/ 7611904 w 8176660"/>
                <a:gd name="connsiteY7001" fmla="*/ 4055594 h 8173795"/>
                <a:gd name="connsiteX7002" fmla="*/ 7608607 w 8176660"/>
                <a:gd name="connsiteY7002" fmla="*/ 3972798 h 8173795"/>
                <a:gd name="connsiteX7003" fmla="*/ 7617034 w 8176660"/>
                <a:gd name="connsiteY7003" fmla="*/ 3960708 h 8173795"/>
                <a:gd name="connsiteX7004" fmla="*/ 7606775 w 8176660"/>
                <a:gd name="connsiteY7004" fmla="*/ 3952282 h 8173795"/>
                <a:gd name="connsiteX7005" fmla="*/ 7605309 w 8176660"/>
                <a:gd name="connsiteY7005" fmla="*/ 3952282 h 8173795"/>
                <a:gd name="connsiteX7006" fmla="*/ 7600913 w 8176660"/>
                <a:gd name="connsiteY7006" fmla="*/ 3954847 h 8173795"/>
                <a:gd name="connsiteX7007" fmla="*/ 7483313 w 8176660"/>
                <a:gd name="connsiteY7007" fmla="*/ 3848604 h 8173795"/>
                <a:gd name="connsiteX7008" fmla="*/ 7366080 w 8176660"/>
                <a:gd name="connsiteY7008" fmla="*/ 3743826 h 8173795"/>
                <a:gd name="connsiteX7009" fmla="*/ 7367911 w 8176660"/>
                <a:gd name="connsiteY7009" fmla="*/ 3736133 h 8173795"/>
                <a:gd name="connsiteX7010" fmla="*/ 7357654 w 8176660"/>
                <a:gd name="connsiteY7010" fmla="*/ 3727340 h 8173795"/>
                <a:gd name="connsiteX7011" fmla="*/ 7348128 w 8176660"/>
                <a:gd name="connsiteY7011" fmla="*/ 3593987 h 8173795"/>
                <a:gd name="connsiteX7012" fmla="*/ 7337870 w 8176660"/>
                <a:gd name="connsiteY7012" fmla="*/ 3458435 h 8173795"/>
                <a:gd name="connsiteX7013" fmla="*/ 7342633 w 8176660"/>
                <a:gd name="connsiteY7013" fmla="*/ 3455504 h 8173795"/>
                <a:gd name="connsiteX7014" fmla="*/ 7344465 w 8176660"/>
                <a:gd name="connsiteY7014" fmla="*/ 3448910 h 8173795"/>
                <a:gd name="connsiteX7015" fmla="*/ 7334207 w 8176660"/>
                <a:gd name="connsiteY7015" fmla="*/ 3441583 h 8173795"/>
                <a:gd name="connsiteX7016" fmla="*/ 7327612 w 8176660"/>
                <a:gd name="connsiteY7016" fmla="*/ 3448544 h 8173795"/>
                <a:gd name="connsiteX7017" fmla="*/ 7214408 w 8176660"/>
                <a:gd name="connsiteY7017" fmla="*/ 3448910 h 8173795"/>
                <a:gd name="connsiteX7018" fmla="*/ 7101571 w 8176660"/>
                <a:gd name="connsiteY7018" fmla="*/ 3449643 h 8173795"/>
                <a:gd name="connsiteX7019" fmla="*/ 7093145 w 8176660"/>
                <a:gd name="connsiteY7019" fmla="*/ 3443048 h 8173795"/>
                <a:gd name="connsiteX7020" fmla="*/ 7069332 w 8176660"/>
                <a:gd name="connsiteY7020" fmla="*/ 3347796 h 8173795"/>
                <a:gd name="connsiteX7021" fmla="*/ 7044053 w 8176660"/>
                <a:gd name="connsiteY7021" fmla="*/ 3249246 h 8173795"/>
                <a:gd name="connsiteX7022" fmla="*/ 7046252 w 8176660"/>
                <a:gd name="connsiteY7022" fmla="*/ 3244850 h 8173795"/>
                <a:gd name="connsiteX7023" fmla="*/ 7041123 w 8176660"/>
                <a:gd name="connsiteY7023" fmla="*/ 3240454 h 8173795"/>
                <a:gd name="connsiteX7024" fmla="*/ 7040390 w 8176660"/>
                <a:gd name="connsiteY7024" fmla="*/ 3240454 h 8173795"/>
                <a:gd name="connsiteX7025" fmla="*/ 7035993 w 8176660"/>
                <a:gd name="connsiteY7025" fmla="*/ 3246315 h 8173795"/>
                <a:gd name="connsiteX7026" fmla="*/ 7037093 w 8176660"/>
                <a:gd name="connsiteY7026" fmla="*/ 3248513 h 8173795"/>
                <a:gd name="connsiteX7027" fmla="*/ 7010349 w 8176660"/>
                <a:gd name="connsiteY7027" fmla="*/ 3294308 h 8173795"/>
                <a:gd name="connsiteX7028" fmla="*/ 6934879 w 8176660"/>
                <a:gd name="connsiteY7028" fmla="*/ 3154360 h 8173795"/>
                <a:gd name="connsiteX7029" fmla="*/ 6938909 w 8176660"/>
                <a:gd name="connsiteY7029" fmla="*/ 3145934 h 8173795"/>
                <a:gd name="connsiteX7030" fmla="*/ 6927552 w 8176660"/>
                <a:gd name="connsiteY7030" fmla="*/ 3138241 h 8173795"/>
                <a:gd name="connsiteX7031" fmla="*/ 6919859 w 8176660"/>
                <a:gd name="connsiteY7031" fmla="*/ 3148865 h 8173795"/>
                <a:gd name="connsiteX7032" fmla="*/ 6920225 w 8176660"/>
                <a:gd name="connsiteY7032" fmla="*/ 3149597 h 8173795"/>
                <a:gd name="connsiteX7033" fmla="*/ 6801160 w 8176660"/>
                <a:gd name="connsiteY7033" fmla="*/ 3202719 h 8173795"/>
                <a:gd name="connsiteX7034" fmla="*/ 6674767 w 8176660"/>
                <a:gd name="connsiteY7034" fmla="*/ 3259871 h 8173795"/>
                <a:gd name="connsiteX7035" fmla="*/ 6674401 w 8176660"/>
                <a:gd name="connsiteY7035" fmla="*/ 3259504 h 8173795"/>
                <a:gd name="connsiteX7036" fmla="*/ 6674034 w 8176660"/>
                <a:gd name="connsiteY7036" fmla="*/ 3260237 h 8173795"/>
                <a:gd name="connsiteX7037" fmla="*/ 6583545 w 8176660"/>
                <a:gd name="connsiteY7037" fmla="*/ 3280386 h 8173795"/>
                <a:gd name="connsiteX7038" fmla="*/ 6495253 w 8176660"/>
                <a:gd name="connsiteY7038" fmla="*/ 3300536 h 8173795"/>
                <a:gd name="connsiteX7039" fmla="*/ 6492688 w 8176660"/>
                <a:gd name="connsiteY7039" fmla="*/ 3299803 h 8173795"/>
                <a:gd name="connsiteX7040" fmla="*/ 6490124 w 8176660"/>
                <a:gd name="connsiteY7040" fmla="*/ 3303467 h 8173795"/>
                <a:gd name="connsiteX7041" fmla="*/ 6490124 w 8176660"/>
                <a:gd name="connsiteY7041" fmla="*/ 3303467 h 8173795"/>
                <a:gd name="connsiteX7042" fmla="*/ 6493055 w 8176660"/>
                <a:gd name="connsiteY7042" fmla="*/ 3306031 h 8173795"/>
                <a:gd name="connsiteX7043" fmla="*/ 6533720 w 8176660"/>
                <a:gd name="connsiteY7043" fmla="*/ 3364282 h 8173795"/>
                <a:gd name="connsiteX7044" fmla="*/ 6570722 w 8176660"/>
                <a:gd name="connsiteY7044" fmla="*/ 3416671 h 8173795"/>
                <a:gd name="connsiteX7045" fmla="*/ 6567425 w 8176660"/>
                <a:gd name="connsiteY7045" fmla="*/ 3425097 h 8173795"/>
                <a:gd name="connsiteX7046" fmla="*/ 6579148 w 8176660"/>
                <a:gd name="connsiteY7046" fmla="*/ 3433889 h 8173795"/>
                <a:gd name="connsiteX7047" fmla="*/ 6586109 w 8176660"/>
                <a:gd name="connsiteY7047" fmla="*/ 3429859 h 8173795"/>
                <a:gd name="connsiteX7048" fmla="*/ 6584277 w 8176660"/>
                <a:gd name="connsiteY7048" fmla="*/ 3416304 h 8173795"/>
                <a:gd name="connsiteX7049" fmla="*/ 6627873 w 8176660"/>
                <a:gd name="connsiteY7049" fmla="*/ 3343766 h 8173795"/>
                <a:gd name="connsiteX7050" fmla="*/ 6675133 w 8176660"/>
                <a:gd name="connsiteY7050" fmla="*/ 3264267 h 8173795"/>
                <a:gd name="connsiteX7051" fmla="*/ 6802259 w 8176660"/>
                <a:gd name="connsiteY7051" fmla="*/ 3349628 h 8173795"/>
                <a:gd name="connsiteX7052" fmla="*/ 6927186 w 8176660"/>
                <a:gd name="connsiteY7052" fmla="*/ 3432790 h 8173795"/>
                <a:gd name="connsiteX7053" fmla="*/ 6926819 w 8176660"/>
                <a:gd name="connsiteY7053" fmla="*/ 3434622 h 8173795"/>
                <a:gd name="connsiteX7054" fmla="*/ 6932315 w 8176660"/>
                <a:gd name="connsiteY7054" fmla="*/ 3439018 h 8173795"/>
                <a:gd name="connsiteX7055" fmla="*/ 6933048 w 8176660"/>
                <a:gd name="connsiteY7055" fmla="*/ 3439018 h 8173795"/>
                <a:gd name="connsiteX7056" fmla="*/ 6934147 w 8176660"/>
                <a:gd name="connsiteY7056" fmla="*/ 3438285 h 8173795"/>
                <a:gd name="connsiteX7057" fmla="*/ 7042221 w 8176660"/>
                <a:gd name="connsiteY7057" fmla="*/ 3558084 h 8173795"/>
                <a:gd name="connsiteX7058" fmla="*/ 7148831 w 8176660"/>
                <a:gd name="connsiteY7058" fmla="*/ 3675317 h 8173795"/>
                <a:gd name="connsiteX7059" fmla="*/ 7147366 w 8176660"/>
                <a:gd name="connsiteY7059" fmla="*/ 3681179 h 8173795"/>
                <a:gd name="connsiteX7060" fmla="*/ 7155425 w 8176660"/>
                <a:gd name="connsiteY7060" fmla="*/ 3688140 h 8173795"/>
                <a:gd name="connsiteX7061" fmla="*/ 7155792 w 8176660"/>
                <a:gd name="connsiteY7061" fmla="*/ 3688140 h 8173795"/>
                <a:gd name="connsiteX7062" fmla="*/ 7179605 w 8176660"/>
                <a:gd name="connsiteY7062" fmla="*/ 3783393 h 8173795"/>
                <a:gd name="connsiteX7063" fmla="*/ 7204151 w 8176660"/>
                <a:gd name="connsiteY7063" fmla="*/ 3879744 h 8173795"/>
                <a:gd name="connsiteX7064" fmla="*/ 7201586 w 8176660"/>
                <a:gd name="connsiteY7064" fmla="*/ 3881209 h 8173795"/>
                <a:gd name="connsiteX7065" fmla="*/ 7200121 w 8176660"/>
                <a:gd name="connsiteY7065" fmla="*/ 3886705 h 8173795"/>
                <a:gd name="connsiteX7066" fmla="*/ 7207448 w 8176660"/>
                <a:gd name="connsiteY7066" fmla="*/ 3893299 h 8173795"/>
                <a:gd name="connsiteX7067" fmla="*/ 7226498 w 8176660"/>
                <a:gd name="connsiteY7067" fmla="*/ 3977927 h 8173795"/>
                <a:gd name="connsiteX7068" fmla="*/ 7247747 w 8176660"/>
                <a:gd name="connsiteY7068" fmla="*/ 4069516 h 8173795"/>
                <a:gd name="connsiteX7069" fmla="*/ 7247747 w 8176660"/>
                <a:gd name="connsiteY7069" fmla="*/ 4069516 h 8173795"/>
                <a:gd name="connsiteX7070" fmla="*/ 7247747 w 8176660"/>
                <a:gd name="connsiteY7070" fmla="*/ 4069516 h 8173795"/>
                <a:gd name="connsiteX7071" fmla="*/ 7247747 w 8176660"/>
                <a:gd name="connsiteY7071" fmla="*/ 4069516 h 8173795"/>
                <a:gd name="connsiteX7072" fmla="*/ 7247747 w 8176660"/>
                <a:gd name="connsiteY7072" fmla="*/ 4069882 h 8173795"/>
                <a:gd name="connsiteX7073" fmla="*/ 7282917 w 8176660"/>
                <a:gd name="connsiteY7073" fmla="*/ 4148649 h 8173795"/>
                <a:gd name="connsiteX7074" fmla="*/ 7318087 w 8176660"/>
                <a:gd name="connsiteY7074" fmla="*/ 4226683 h 8173795"/>
                <a:gd name="connsiteX7075" fmla="*/ 7318087 w 8176660"/>
                <a:gd name="connsiteY7075" fmla="*/ 4227049 h 8173795"/>
                <a:gd name="connsiteX7076" fmla="*/ 7318453 w 8176660"/>
                <a:gd name="connsiteY7076" fmla="*/ 4227049 h 8173795"/>
                <a:gd name="connsiteX7077" fmla="*/ 7318453 w 8176660"/>
                <a:gd name="connsiteY7077" fmla="*/ 4227415 h 8173795"/>
                <a:gd name="connsiteX7078" fmla="*/ 7319919 w 8176660"/>
                <a:gd name="connsiteY7078" fmla="*/ 4228148 h 8173795"/>
                <a:gd name="connsiteX7079" fmla="*/ 7320285 w 8176660"/>
                <a:gd name="connsiteY7079" fmla="*/ 4228515 h 8173795"/>
                <a:gd name="connsiteX7080" fmla="*/ 7320651 w 8176660"/>
                <a:gd name="connsiteY7080" fmla="*/ 4228148 h 8173795"/>
                <a:gd name="connsiteX7081" fmla="*/ 7467194 w 8176660"/>
                <a:gd name="connsiteY7081" fmla="*/ 4189314 h 8173795"/>
                <a:gd name="connsiteX7082" fmla="*/ 7610805 w 8176660"/>
                <a:gd name="connsiteY7082" fmla="*/ 4150847 h 8173795"/>
                <a:gd name="connsiteX7083" fmla="*/ 7560248 w 8176660"/>
                <a:gd name="connsiteY7083" fmla="*/ 4303617 h 8173795"/>
                <a:gd name="connsiteX7084" fmla="*/ 7508959 w 8176660"/>
                <a:gd name="connsiteY7084" fmla="*/ 4459318 h 8173795"/>
                <a:gd name="connsiteX7085" fmla="*/ 7508959 w 8176660"/>
                <a:gd name="connsiteY7085" fmla="*/ 4459318 h 8173795"/>
                <a:gd name="connsiteX7086" fmla="*/ 7508959 w 8176660"/>
                <a:gd name="connsiteY7086" fmla="*/ 4460051 h 8173795"/>
                <a:gd name="connsiteX7087" fmla="*/ 7508959 w 8176660"/>
                <a:gd name="connsiteY7087" fmla="*/ 4460051 h 8173795"/>
                <a:gd name="connsiteX7088" fmla="*/ 7508959 w 8176660"/>
                <a:gd name="connsiteY7088" fmla="*/ 4460417 h 8173795"/>
                <a:gd name="connsiteX7089" fmla="*/ 7508959 w 8176660"/>
                <a:gd name="connsiteY7089" fmla="*/ 4460417 h 8173795"/>
                <a:gd name="connsiteX7090" fmla="*/ 7508959 w 8176660"/>
                <a:gd name="connsiteY7090" fmla="*/ 4460783 h 8173795"/>
                <a:gd name="connsiteX7091" fmla="*/ 7509325 w 8176660"/>
                <a:gd name="connsiteY7091" fmla="*/ 4461150 h 8173795"/>
                <a:gd name="connsiteX7092" fmla="*/ 7509325 w 8176660"/>
                <a:gd name="connsiteY7092" fmla="*/ 4461150 h 8173795"/>
                <a:gd name="connsiteX7093" fmla="*/ 7509325 w 8176660"/>
                <a:gd name="connsiteY7093" fmla="*/ 4461150 h 8173795"/>
                <a:gd name="connsiteX7094" fmla="*/ 7509325 w 8176660"/>
                <a:gd name="connsiteY7094" fmla="*/ 4461150 h 8173795"/>
                <a:gd name="connsiteX7095" fmla="*/ 7510057 w 8176660"/>
                <a:gd name="connsiteY7095" fmla="*/ 4461516 h 8173795"/>
                <a:gd name="connsiteX7096" fmla="*/ 7510424 w 8176660"/>
                <a:gd name="connsiteY7096" fmla="*/ 4461516 h 8173795"/>
                <a:gd name="connsiteX7097" fmla="*/ 7510424 w 8176660"/>
                <a:gd name="connsiteY7097" fmla="*/ 4461516 h 8173795"/>
                <a:gd name="connsiteX7098" fmla="*/ 7510790 w 8176660"/>
                <a:gd name="connsiteY7098" fmla="*/ 4461516 h 8173795"/>
                <a:gd name="connsiteX7099" fmla="*/ 7658065 w 8176660"/>
                <a:gd name="connsiteY7099" fmla="*/ 4416821 h 8173795"/>
                <a:gd name="connsiteX7100" fmla="*/ 7796548 w 8176660"/>
                <a:gd name="connsiteY7100" fmla="*/ 4374324 h 8173795"/>
                <a:gd name="connsiteX7101" fmla="*/ 7804973 w 8176660"/>
                <a:gd name="connsiteY7101" fmla="*/ 4380185 h 8173795"/>
                <a:gd name="connsiteX7102" fmla="*/ 7806439 w 8176660"/>
                <a:gd name="connsiteY7102" fmla="*/ 4380185 h 8173795"/>
                <a:gd name="connsiteX7103" fmla="*/ 7809370 w 8176660"/>
                <a:gd name="connsiteY7103" fmla="*/ 4378354 h 8173795"/>
                <a:gd name="connsiteX7104" fmla="*/ 7900959 w 8176660"/>
                <a:gd name="connsiteY7104" fmla="*/ 4490459 h 8173795"/>
                <a:gd name="connsiteX7105" fmla="*/ 7993646 w 8176660"/>
                <a:gd name="connsiteY7105" fmla="*/ 4603296 h 8173795"/>
                <a:gd name="connsiteX7106" fmla="*/ 7994745 w 8176660"/>
                <a:gd name="connsiteY7106" fmla="*/ 4614653 h 8173795"/>
                <a:gd name="connsiteX7107" fmla="*/ 7999875 w 8176660"/>
                <a:gd name="connsiteY7107" fmla="*/ 4616485 h 8173795"/>
                <a:gd name="connsiteX7108" fmla="*/ 8000973 w 8176660"/>
                <a:gd name="connsiteY7108" fmla="*/ 4616485 h 8173795"/>
                <a:gd name="connsiteX7109" fmla="*/ 8007935 w 8176660"/>
                <a:gd name="connsiteY7109" fmla="*/ 4607326 h 8173795"/>
                <a:gd name="connsiteX7110" fmla="*/ 8001707 w 8176660"/>
                <a:gd name="connsiteY7110" fmla="*/ 4601098 h 8173795"/>
                <a:gd name="connsiteX7111" fmla="*/ 8005736 w 8176660"/>
                <a:gd name="connsiteY7111" fmla="*/ 4466646 h 8173795"/>
                <a:gd name="connsiteX7112" fmla="*/ 8009400 w 8176660"/>
                <a:gd name="connsiteY7112" fmla="*/ 4332193 h 8173795"/>
                <a:gd name="connsiteX7113" fmla="*/ 8015628 w 8176660"/>
                <a:gd name="connsiteY7113" fmla="*/ 4323400 h 8173795"/>
                <a:gd name="connsiteX7114" fmla="*/ 8013063 w 8176660"/>
                <a:gd name="connsiteY7114" fmla="*/ 4319004 h 8173795"/>
                <a:gd name="connsiteX7115" fmla="*/ 8089998 w 8176660"/>
                <a:gd name="connsiteY7115" fmla="*/ 4181254 h 8173795"/>
                <a:gd name="connsiteX7116" fmla="*/ 8169497 w 8176660"/>
                <a:gd name="connsiteY7116" fmla="*/ 4038010 h 8173795"/>
                <a:gd name="connsiteX7117" fmla="*/ 8170230 w 8176660"/>
                <a:gd name="connsiteY7117" fmla="*/ 4038376 h 8173795"/>
                <a:gd name="connsiteX7118" fmla="*/ 8171329 w 8176660"/>
                <a:gd name="connsiteY7118" fmla="*/ 4038376 h 8173795"/>
                <a:gd name="connsiteX7119" fmla="*/ 8175359 w 8176660"/>
                <a:gd name="connsiteY7119" fmla="*/ 4035811 h 8173795"/>
                <a:gd name="connsiteX7120" fmla="*/ 8174260 w 8176660"/>
                <a:gd name="connsiteY7120" fmla="*/ 4027385 h 8173795"/>
                <a:gd name="connsiteX7121" fmla="*/ 8169497 w 8176660"/>
                <a:gd name="connsiteY7121" fmla="*/ 4026286 h 8173795"/>
                <a:gd name="connsiteX7122" fmla="*/ 8169131 w 8176660"/>
                <a:gd name="connsiteY7122" fmla="*/ 4026652 h 8173795"/>
                <a:gd name="connsiteX7123" fmla="*/ 7998043 w 8176660"/>
                <a:gd name="connsiteY7123" fmla="*/ 4601098 h 8173795"/>
                <a:gd name="connsiteX7124" fmla="*/ 7996211 w 8176660"/>
                <a:gd name="connsiteY7124" fmla="*/ 4602197 h 8173795"/>
                <a:gd name="connsiteX7125" fmla="*/ 7903523 w 8176660"/>
                <a:gd name="connsiteY7125" fmla="*/ 4488627 h 8173795"/>
                <a:gd name="connsiteX7126" fmla="*/ 7811934 w 8176660"/>
                <a:gd name="connsiteY7126" fmla="*/ 4377255 h 8173795"/>
                <a:gd name="connsiteX7127" fmla="*/ 7812667 w 8176660"/>
                <a:gd name="connsiteY7127" fmla="*/ 4376888 h 8173795"/>
                <a:gd name="connsiteX7128" fmla="*/ 7814132 w 8176660"/>
                <a:gd name="connsiteY7128" fmla="*/ 4370294 h 8173795"/>
                <a:gd name="connsiteX7129" fmla="*/ 7906454 w 8176660"/>
                <a:gd name="connsiteY7129" fmla="*/ 4349778 h 8173795"/>
                <a:gd name="connsiteX7130" fmla="*/ 8000973 w 8176660"/>
                <a:gd name="connsiteY7130" fmla="*/ 4328529 h 8173795"/>
                <a:gd name="connsiteX7131" fmla="*/ 8005736 w 8176660"/>
                <a:gd name="connsiteY7131" fmla="*/ 4332559 h 8173795"/>
                <a:gd name="connsiteX7132" fmla="*/ 8001707 w 8176660"/>
                <a:gd name="connsiteY7132" fmla="*/ 4467378 h 8173795"/>
                <a:gd name="connsiteX7133" fmla="*/ 7998043 w 8176660"/>
                <a:gd name="connsiteY7133" fmla="*/ 4601098 h 8173795"/>
                <a:gd name="connsiteX7134" fmla="*/ 7656599 w 8176660"/>
                <a:gd name="connsiteY7134" fmla="*/ 4413524 h 8173795"/>
                <a:gd name="connsiteX7135" fmla="*/ 7512622 w 8176660"/>
                <a:gd name="connsiteY7135" fmla="*/ 4457853 h 8173795"/>
                <a:gd name="connsiteX7136" fmla="*/ 7563179 w 8176660"/>
                <a:gd name="connsiteY7136" fmla="*/ 4305082 h 8173795"/>
                <a:gd name="connsiteX7137" fmla="*/ 7613003 w 8176660"/>
                <a:gd name="connsiteY7137" fmla="*/ 4153045 h 8173795"/>
                <a:gd name="connsiteX7138" fmla="*/ 7669422 w 8176660"/>
                <a:gd name="connsiteY7138" fmla="*/ 4254892 h 8173795"/>
                <a:gd name="connsiteX7139" fmla="*/ 7724009 w 8176660"/>
                <a:gd name="connsiteY7139" fmla="*/ 4352709 h 8173795"/>
                <a:gd name="connsiteX7140" fmla="*/ 7720346 w 8176660"/>
                <a:gd name="connsiteY7140" fmla="*/ 4360769 h 8173795"/>
                <a:gd name="connsiteX7141" fmla="*/ 7729504 w 8176660"/>
                <a:gd name="connsiteY7141" fmla="*/ 4368828 h 8173795"/>
                <a:gd name="connsiteX7142" fmla="*/ 7730970 w 8176660"/>
                <a:gd name="connsiteY7142" fmla="*/ 4368828 h 8173795"/>
                <a:gd name="connsiteX7143" fmla="*/ 7737197 w 8176660"/>
                <a:gd name="connsiteY7143" fmla="*/ 4365165 h 8173795"/>
                <a:gd name="connsiteX7144" fmla="*/ 7737931 w 8176660"/>
                <a:gd name="connsiteY7144" fmla="*/ 4362600 h 8173795"/>
                <a:gd name="connsiteX7145" fmla="*/ 7766873 w 8176660"/>
                <a:gd name="connsiteY7145" fmla="*/ 4366997 h 8173795"/>
                <a:gd name="connsiteX7146" fmla="*/ 7794716 w 8176660"/>
                <a:gd name="connsiteY7146" fmla="*/ 4371026 h 8173795"/>
                <a:gd name="connsiteX7147" fmla="*/ 7794349 w 8176660"/>
                <a:gd name="connsiteY7147" fmla="*/ 4371759 h 8173795"/>
                <a:gd name="connsiteX7148" fmla="*/ 7656599 w 8176660"/>
                <a:gd name="connsiteY7148" fmla="*/ 4413524 h 8173795"/>
                <a:gd name="connsiteX7149" fmla="*/ 6803358 w 8176660"/>
                <a:gd name="connsiteY7149" fmla="*/ 3346330 h 8173795"/>
                <a:gd name="connsiteX7150" fmla="*/ 6676965 w 8176660"/>
                <a:gd name="connsiteY7150" fmla="*/ 3262069 h 8173795"/>
                <a:gd name="connsiteX7151" fmla="*/ 6801526 w 8176660"/>
                <a:gd name="connsiteY7151" fmla="*/ 3206383 h 8173795"/>
                <a:gd name="connsiteX7152" fmla="*/ 6920592 w 8176660"/>
                <a:gd name="connsiteY7152" fmla="*/ 3152895 h 8173795"/>
                <a:gd name="connsiteX7153" fmla="*/ 6926453 w 8176660"/>
                <a:gd name="connsiteY7153" fmla="*/ 3156558 h 8173795"/>
                <a:gd name="connsiteX7154" fmla="*/ 6927552 w 8176660"/>
                <a:gd name="connsiteY7154" fmla="*/ 3291011 h 8173795"/>
                <a:gd name="connsiteX7155" fmla="*/ 6929018 w 8176660"/>
                <a:gd name="connsiteY7155" fmla="*/ 3429493 h 8173795"/>
                <a:gd name="connsiteX7156" fmla="*/ 6927919 w 8176660"/>
                <a:gd name="connsiteY7156" fmla="*/ 3430226 h 8173795"/>
                <a:gd name="connsiteX7157" fmla="*/ 6803358 w 8176660"/>
                <a:gd name="connsiteY7157" fmla="*/ 3346330 h 8173795"/>
                <a:gd name="connsiteX7158" fmla="*/ 6579881 w 8176660"/>
                <a:gd name="connsiteY7158" fmla="*/ 3414839 h 8173795"/>
                <a:gd name="connsiteX7159" fmla="*/ 6575118 w 8176660"/>
                <a:gd name="connsiteY7159" fmla="*/ 3413740 h 8173795"/>
                <a:gd name="connsiteX7160" fmla="*/ 6572554 w 8176660"/>
                <a:gd name="connsiteY7160" fmla="*/ 3415205 h 8173795"/>
                <a:gd name="connsiteX7161" fmla="*/ 6535918 w 8176660"/>
                <a:gd name="connsiteY7161" fmla="*/ 3362450 h 8173795"/>
                <a:gd name="connsiteX7162" fmla="*/ 6494887 w 8176660"/>
                <a:gd name="connsiteY7162" fmla="*/ 3304199 h 8173795"/>
                <a:gd name="connsiteX7163" fmla="*/ 6583178 w 8176660"/>
                <a:gd name="connsiteY7163" fmla="*/ 3284416 h 8173795"/>
                <a:gd name="connsiteX7164" fmla="*/ 6670004 w 8176660"/>
                <a:gd name="connsiteY7164" fmla="*/ 3264267 h 8173795"/>
                <a:gd name="connsiteX7165" fmla="*/ 6623111 w 8176660"/>
                <a:gd name="connsiteY7165" fmla="*/ 3341568 h 8173795"/>
                <a:gd name="connsiteX7166" fmla="*/ 6579881 w 8176660"/>
                <a:gd name="connsiteY7166" fmla="*/ 3414839 h 8173795"/>
                <a:gd name="connsiteX7167" fmla="*/ 7039291 w 8176660"/>
                <a:gd name="connsiteY7167" fmla="*/ 3250345 h 8173795"/>
                <a:gd name="connsiteX7168" fmla="*/ 7064203 w 8176660"/>
                <a:gd name="connsiteY7168" fmla="*/ 3348895 h 8173795"/>
                <a:gd name="connsiteX7169" fmla="*/ 7086917 w 8176660"/>
                <a:gd name="connsiteY7169" fmla="*/ 3437919 h 8173795"/>
                <a:gd name="connsiteX7170" fmla="*/ 7012180 w 8176660"/>
                <a:gd name="connsiteY7170" fmla="*/ 3298338 h 8173795"/>
                <a:gd name="connsiteX7171" fmla="*/ 7012180 w 8176660"/>
                <a:gd name="connsiteY7171" fmla="*/ 3298338 h 8173795"/>
                <a:gd name="connsiteX7172" fmla="*/ 7039291 w 8176660"/>
                <a:gd name="connsiteY7172" fmla="*/ 3250345 h 8173795"/>
                <a:gd name="connsiteX7173" fmla="*/ 7039291 w 8176660"/>
                <a:gd name="connsiteY7173" fmla="*/ 3250345 h 8173795"/>
                <a:gd name="connsiteX7174" fmla="*/ 7325781 w 8176660"/>
                <a:gd name="connsiteY7174" fmla="*/ 3452207 h 8173795"/>
                <a:gd name="connsiteX7175" fmla="*/ 7327979 w 8176660"/>
                <a:gd name="connsiteY7175" fmla="*/ 3455871 h 8173795"/>
                <a:gd name="connsiteX7176" fmla="*/ 7242984 w 8176660"/>
                <a:gd name="connsiteY7176" fmla="*/ 3563946 h 8173795"/>
                <a:gd name="connsiteX7177" fmla="*/ 7157623 w 8176660"/>
                <a:gd name="connsiteY7177" fmla="*/ 3673119 h 8173795"/>
                <a:gd name="connsiteX7178" fmla="*/ 7154326 w 8176660"/>
                <a:gd name="connsiteY7178" fmla="*/ 3672020 h 8173795"/>
                <a:gd name="connsiteX7179" fmla="*/ 7153960 w 8176660"/>
                <a:gd name="connsiteY7179" fmla="*/ 3672020 h 8173795"/>
                <a:gd name="connsiteX7180" fmla="*/ 7125018 w 8176660"/>
                <a:gd name="connsiteY7180" fmla="*/ 3565411 h 8173795"/>
                <a:gd name="connsiteX7181" fmla="*/ 7095710 w 8176660"/>
                <a:gd name="connsiteY7181" fmla="*/ 3458802 h 8173795"/>
                <a:gd name="connsiteX7182" fmla="*/ 7099006 w 8176660"/>
                <a:gd name="connsiteY7182" fmla="*/ 3456970 h 8173795"/>
                <a:gd name="connsiteX7183" fmla="*/ 7099739 w 8176660"/>
                <a:gd name="connsiteY7183" fmla="*/ 3453306 h 8173795"/>
                <a:gd name="connsiteX7184" fmla="*/ 7213310 w 8176660"/>
                <a:gd name="connsiteY7184" fmla="*/ 3452940 h 8173795"/>
                <a:gd name="connsiteX7185" fmla="*/ 7325781 w 8176660"/>
                <a:gd name="connsiteY7185" fmla="*/ 3452207 h 8173795"/>
                <a:gd name="connsiteX7186" fmla="*/ 7853333 w 8176660"/>
                <a:gd name="connsiteY7186" fmla="*/ 3950451 h 8173795"/>
                <a:gd name="connsiteX7187" fmla="*/ 7859561 w 8176660"/>
                <a:gd name="connsiteY7187" fmla="*/ 3952649 h 8173795"/>
                <a:gd name="connsiteX7188" fmla="*/ 7861026 w 8176660"/>
                <a:gd name="connsiteY7188" fmla="*/ 3952649 h 8173795"/>
                <a:gd name="connsiteX7189" fmla="*/ 7867987 w 8176660"/>
                <a:gd name="connsiteY7189" fmla="*/ 3947153 h 8173795"/>
                <a:gd name="connsiteX7190" fmla="*/ 8014529 w 8176660"/>
                <a:gd name="connsiteY7190" fmla="*/ 3989650 h 8173795"/>
                <a:gd name="connsiteX7191" fmla="*/ 8164368 w 8176660"/>
                <a:gd name="connsiteY7191" fmla="*/ 4032880 h 8173795"/>
                <a:gd name="connsiteX7192" fmla="*/ 8164001 w 8176660"/>
                <a:gd name="connsiteY7192" fmla="*/ 4033613 h 8173795"/>
                <a:gd name="connsiteX7193" fmla="*/ 8165833 w 8176660"/>
                <a:gd name="connsiteY7193" fmla="*/ 4036910 h 8173795"/>
                <a:gd name="connsiteX7194" fmla="*/ 8087434 w 8176660"/>
                <a:gd name="connsiteY7194" fmla="*/ 4177957 h 8173795"/>
                <a:gd name="connsiteX7195" fmla="*/ 8010132 w 8176660"/>
                <a:gd name="connsiteY7195" fmla="*/ 4317905 h 8173795"/>
                <a:gd name="connsiteX7196" fmla="*/ 8007202 w 8176660"/>
                <a:gd name="connsiteY7196" fmla="*/ 4317172 h 8173795"/>
                <a:gd name="connsiteX7197" fmla="*/ 8002073 w 8176660"/>
                <a:gd name="connsiteY7197" fmla="*/ 4320103 h 8173795"/>
                <a:gd name="connsiteX7198" fmla="*/ 8000973 w 8176660"/>
                <a:gd name="connsiteY7198" fmla="*/ 4323767 h 8173795"/>
                <a:gd name="connsiteX7199" fmla="*/ 7869085 w 8176660"/>
                <a:gd name="connsiteY7199" fmla="*/ 4339886 h 8173795"/>
                <a:gd name="connsiteX7200" fmla="*/ 7789586 w 8176660"/>
                <a:gd name="connsiteY7200" fmla="*/ 4349778 h 8173795"/>
                <a:gd name="connsiteX7201" fmla="*/ 7710454 w 8176660"/>
                <a:gd name="connsiteY7201" fmla="*/ 4258189 h 8173795"/>
                <a:gd name="connsiteX7202" fmla="*/ 7615568 w 8176660"/>
                <a:gd name="connsiteY7202" fmla="*/ 4148649 h 8173795"/>
                <a:gd name="connsiteX7203" fmla="*/ 7737931 w 8176660"/>
                <a:gd name="connsiteY7203" fmla="*/ 4047168 h 8173795"/>
                <a:gd name="connsiteX7204" fmla="*/ 7853333 w 8176660"/>
                <a:gd name="connsiteY7204" fmla="*/ 3950451 h 8173795"/>
                <a:gd name="connsiteX7205" fmla="*/ 7853333 w 8176660"/>
                <a:gd name="connsiteY7205" fmla="*/ 3950451 h 8173795"/>
                <a:gd name="connsiteX7206" fmla="*/ 7596884 w 8176660"/>
                <a:gd name="connsiteY7206" fmla="*/ 3968035 h 8173795"/>
                <a:gd name="connsiteX7207" fmla="*/ 7589557 w 8176660"/>
                <a:gd name="connsiteY7207" fmla="*/ 3974630 h 8173795"/>
                <a:gd name="connsiteX7208" fmla="*/ 7580398 w 8176660"/>
                <a:gd name="connsiteY7208" fmla="*/ 3983056 h 8173795"/>
                <a:gd name="connsiteX7209" fmla="*/ 7576368 w 8176660"/>
                <a:gd name="connsiteY7209" fmla="*/ 3981591 h 8173795"/>
                <a:gd name="connsiteX7210" fmla="*/ 7575268 w 8176660"/>
                <a:gd name="connsiteY7210" fmla="*/ 3981591 h 8173795"/>
                <a:gd name="connsiteX7211" fmla="*/ 7573071 w 8176660"/>
                <a:gd name="connsiteY7211" fmla="*/ 3982690 h 8173795"/>
                <a:gd name="connsiteX7212" fmla="*/ 7565744 w 8176660"/>
                <a:gd name="connsiteY7212" fmla="*/ 3974264 h 8173795"/>
                <a:gd name="connsiteX7213" fmla="*/ 7596151 w 8176660"/>
                <a:gd name="connsiteY7213" fmla="*/ 3966937 h 8173795"/>
                <a:gd name="connsiteX7214" fmla="*/ 7596884 w 8176660"/>
                <a:gd name="connsiteY7214" fmla="*/ 3968035 h 8173795"/>
                <a:gd name="connsiteX7215" fmla="*/ 7596884 w 8176660"/>
                <a:gd name="connsiteY7215" fmla="*/ 3968035 h 8173795"/>
                <a:gd name="connsiteX7216" fmla="*/ 7570506 w 8176660"/>
                <a:gd name="connsiteY7216" fmla="*/ 3984888 h 8173795"/>
                <a:gd name="connsiteX7217" fmla="*/ 7569407 w 8176660"/>
                <a:gd name="connsiteY7217" fmla="*/ 3988918 h 8173795"/>
                <a:gd name="connsiteX7218" fmla="*/ 7426528 w 8176660"/>
                <a:gd name="connsiteY7218" fmla="*/ 4014196 h 8173795"/>
                <a:gd name="connsiteX7219" fmla="*/ 7333841 w 8176660"/>
                <a:gd name="connsiteY7219" fmla="*/ 4031049 h 8173795"/>
                <a:gd name="connsiteX7220" fmla="*/ 7441549 w 8176660"/>
                <a:gd name="connsiteY7220" fmla="*/ 4004671 h 8173795"/>
                <a:gd name="connsiteX7221" fmla="*/ 7562080 w 8176660"/>
                <a:gd name="connsiteY7221" fmla="*/ 3974996 h 8173795"/>
                <a:gd name="connsiteX7222" fmla="*/ 7570506 w 8176660"/>
                <a:gd name="connsiteY7222" fmla="*/ 3984888 h 8173795"/>
                <a:gd name="connsiteX7223" fmla="*/ 7440816 w 8176660"/>
                <a:gd name="connsiteY7223" fmla="*/ 4001007 h 8173795"/>
                <a:gd name="connsiteX7224" fmla="*/ 7279620 w 8176660"/>
                <a:gd name="connsiteY7224" fmla="*/ 4040574 h 8173795"/>
                <a:gd name="connsiteX7225" fmla="*/ 7318453 w 8176660"/>
                <a:gd name="connsiteY7225" fmla="*/ 3890734 h 8173795"/>
                <a:gd name="connsiteX7226" fmla="*/ 7354723 w 8176660"/>
                <a:gd name="connsiteY7226" fmla="*/ 3748589 h 8173795"/>
                <a:gd name="connsiteX7227" fmla="*/ 7355822 w 8176660"/>
                <a:gd name="connsiteY7227" fmla="*/ 3748955 h 8173795"/>
                <a:gd name="connsiteX7228" fmla="*/ 7357654 w 8176660"/>
                <a:gd name="connsiteY7228" fmla="*/ 3748955 h 8173795"/>
                <a:gd name="connsiteX7229" fmla="*/ 7361684 w 8176660"/>
                <a:gd name="connsiteY7229" fmla="*/ 3746757 h 8173795"/>
                <a:gd name="connsiteX7230" fmla="*/ 7465362 w 8176660"/>
                <a:gd name="connsiteY7230" fmla="*/ 3865090 h 8173795"/>
                <a:gd name="connsiteX7231" fmla="*/ 7560248 w 8176660"/>
                <a:gd name="connsiteY7231" fmla="*/ 3972432 h 8173795"/>
                <a:gd name="connsiteX7232" fmla="*/ 7440816 w 8176660"/>
                <a:gd name="connsiteY7232" fmla="*/ 4001007 h 8173795"/>
                <a:gd name="connsiteX7233" fmla="*/ 7278887 w 8176660"/>
                <a:gd name="connsiteY7233" fmla="*/ 4060357 h 8173795"/>
                <a:gd name="connsiteX7234" fmla="*/ 7254708 w 8176660"/>
                <a:gd name="connsiteY7234" fmla="*/ 4066219 h 8173795"/>
                <a:gd name="connsiteX7235" fmla="*/ 7263866 w 8176660"/>
                <a:gd name="connsiteY7235" fmla="*/ 4057792 h 8173795"/>
                <a:gd name="connsiteX7236" fmla="*/ 7275956 w 8176660"/>
                <a:gd name="connsiteY7236" fmla="*/ 4046435 h 8173795"/>
                <a:gd name="connsiteX7237" fmla="*/ 7278887 w 8176660"/>
                <a:gd name="connsiteY7237" fmla="*/ 4060357 h 8173795"/>
                <a:gd name="connsiteX7238" fmla="*/ 7278887 w 8176660"/>
                <a:gd name="connsiteY7238" fmla="*/ 4044604 h 8173795"/>
                <a:gd name="connsiteX7239" fmla="*/ 7426895 w 8176660"/>
                <a:gd name="connsiteY7239" fmla="*/ 4018226 h 8173795"/>
                <a:gd name="connsiteX7240" fmla="*/ 7519583 w 8176660"/>
                <a:gd name="connsiteY7240" fmla="*/ 4001374 h 8173795"/>
                <a:gd name="connsiteX7241" fmla="*/ 7411874 w 8176660"/>
                <a:gd name="connsiteY7241" fmla="*/ 4027751 h 8173795"/>
                <a:gd name="connsiteX7242" fmla="*/ 7282551 w 8176660"/>
                <a:gd name="connsiteY7242" fmla="*/ 4059624 h 8173795"/>
                <a:gd name="connsiteX7243" fmla="*/ 7278887 w 8176660"/>
                <a:gd name="connsiteY7243" fmla="*/ 4044604 h 8173795"/>
                <a:gd name="connsiteX7244" fmla="*/ 7278887 w 8176660"/>
                <a:gd name="connsiteY7244" fmla="*/ 4044604 h 8173795"/>
                <a:gd name="connsiteX7245" fmla="*/ 7213676 w 8176660"/>
                <a:gd name="connsiteY7245" fmla="*/ 3884873 h 8173795"/>
                <a:gd name="connsiteX7246" fmla="*/ 7212210 w 8176660"/>
                <a:gd name="connsiteY7246" fmla="*/ 3882309 h 8173795"/>
                <a:gd name="connsiteX7247" fmla="*/ 7282184 w 8176660"/>
                <a:gd name="connsiteY7247" fmla="*/ 3813434 h 8173795"/>
                <a:gd name="connsiteX7248" fmla="*/ 7348861 w 8176660"/>
                <a:gd name="connsiteY7248" fmla="*/ 3746757 h 8173795"/>
                <a:gd name="connsiteX7249" fmla="*/ 7351059 w 8176660"/>
                <a:gd name="connsiteY7249" fmla="*/ 3747490 h 8173795"/>
                <a:gd name="connsiteX7250" fmla="*/ 7314057 w 8176660"/>
                <a:gd name="connsiteY7250" fmla="*/ 3890002 h 8173795"/>
                <a:gd name="connsiteX7251" fmla="*/ 7276323 w 8176660"/>
                <a:gd name="connsiteY7251" fmla="*/ 4038010 h 8173795"/>
                <a:gd name="connsiteX7252" fmla="*/ 7243351 w 8176660"/>
                <a:gd name="connsiteY7252" fmla="*/ 3964005 h 8173795"/>
                <a:gd name="connsiteX7253" fmla="*/ 7210745 w 8176660"/>
                <a:gd name="connsiteY7253" fmla="*/ 3891834 h 8173795"/>
                <a:gd name="connsiteX7254" fmla="*/ 7213676 w 8176660"/>
                <a:gd name="connsiteY7254" fmla="*/ 3884873 h 8173795"/>
                <a:gd name="connsiteX7255" fmla="*/ 7213676 w 8176660"/>
                <a:gd name="connsiteY7255" fmla="*/ 3884873 h 8173795"/>
                <a:gd name="connsiteX7256" fmla="*/ 7086551 w 8176660"/>
                <a:gd name="connsiteY7256" fmla="*/ 3445246 h 8173795"/>
                <a:gd name="connsiteX7257" fmla="*/ 7084719 w 8176660"/>
                <a:gd name="connsiteY7257" fmla="*/ 3446345 h 8173795"/>
                <a:gd name="connsiteX7258" fmla="*/ 7083986 w 8176660"/>
                <a:gd name="connsiteY7258" fmla="*/ 3448910 h 8173795"/>
                <a:gd name="connsiteX7259" fmla="*/ 7011448 w 8176660"/>
                <a:gd name="connsiteY7259" fmla="*/ 3440850 h 8173795"/>
                <a:gd name="connsiteX7260" fmla="*/ 6935978 w 8176660"/>
                <a:gd name="connsiteY7260" fmla="*/ 3432790 h 8173795"/>
                <a:gd name="connsiteX7261" fmla="*/ 6934879 w 8176660"/>
                <a:gd name="connsiteY7261" fmla="*/ 3430592 h 8173795"/>
                <a:gd name="connsiteX7262" fmla="*/ 6986902 w 8176660"/>
                <a:gd name="connsiteY7262" fmla="*/ 3340835 h 8173795"/>
                <a:gd name="connsiteX7263" fmla="*/ 7009249 w 8176660"/>
                <a:gd name="connsiteY7263" fmla="*/ 3302368 h 8173795"/>
                <a:gd name="connsiteX7264" fmla="*/ 7086551 w 8176660"/>
                <a:gd name="connsiteY7264" fmla="*/ 3445246 h 8173795"/>
                <a:gd name="connsiteX7265" fmla="*/ 7737931 w 8176660"/>
                <a:gd name="connsiteY7265" fmla="*/ 4356372 h 8173795"/>
                <a:gd name="connsiteX7266" fmla="*/ 7729504 w 8176660"/>
                <a:gd name="connsiteY7266" fmla="*/ 4349778 h 8173795"/>
                <a:gd name="connsiteX7267" fmla="*/ 7728039 w 8176660"/>
                <a:gd name="connsiteY7267" fmla="*/ 4349778 h 8173795"/>
                <a:gd name="connsiteX7268" fmla="*/ 7726573 w 8176660"/>
                <a:gd name="connsiteY7268" fmla="*/ 4350511 h 8173795"/>
                <a:gd name="connsiteX7269" fmla="*/ 7672353 w 8176660"/>
                <a:gd name="connsiteY7269" fmla="*/ 4252694 h 8173795"/>
                <a:gd name="connsiteX7270" fmla="*/ 7621795 w 8176660"/>
                <a:gd name="connsiteY7270" fmla="*/ 4162570 h 8173795"/>
                <a:gd name="connsiteX7271" fmla="*/ 7706424 w 8176660"/>
                <a:gd name="connsiteY7271" fmla="*/ 4260754 h 8173795"/>
                <a:gd name="connsiteX7272" fmla="*/ 7784458 w 8176660"/>
                <a:gd name="connsiteY7272" fmla="*/ 4350511 h 8173795"/>
                <a:gd name="connsiteX7273" fmla="*/ 7737931 w 8176660"/>
                <a:gd name="connsiteY7273" fmla="*/ 4356372 h 8173795"/>
                <a:gd name="connsiteX7274" fmla="*/ 7787755 w 8176660"/>
                <a:gd name="connsiteY7274" fmla="*/ 4353808 h 8173795"/>
                <a:gd name="connsiteX7275" fmla="*/ 7796548 w 8176660"/>
                <a:gd name="connsiteY7275" fmla="*/ 4364066 h 8173795"/>
                <a:gd name="connsiteX7276" fmla="*/ 7795448 w 8176660"/>
                <a:gd name="connsiteY7276" fmla="*/ 4367363 h 8173795"/>
                <a:gd name="connsiteX7277" fmla="*/ 7767239 w 8176660"/>
                <a:gd name="connsiteY7277" fmla="*/ 4362967 h 8173795"/>
                <a:gd name="connsiteX7278" fmla="*/ 7743059 w 8176660"/>
                <a:gd name="connsiteY7278" fmla="*/ 4359303 h 8173795"/>
                <a:gd name="connsiteX7279" fmla="*/ 7787755 w 8176660"/>
                <a:gd name="connsiteY7279" fmla="*/ 4353808 h 8173795"/>
                <a:gd name="connsiteX7280" fmla="*/ 7803141 w 8176660"/>
                <a:gd name="connsiteY7280" fmla="*/ 4360402 h 8173795"/>
                <a:gd name="connsiteX7281" fmla="*/ 7799845 w 8176660"/>
                <a:gd name="connsiteY7281" fmla="*/ 4362234 h 8173795"/>
                <a:gd name="connsiteX7282" fmla="*/ 7792151 w 8176660"/>
                <a:gd name="connsiteY7282" fmla="*/ 4353442 h 8173795"/>
                <a:gd name="connsiteX7283" fmla="*/ 7869085 w 8176660"/>
                <a:gd name="connsiteY7283" fmla="*/ 4344283 h 8173795"/>
                <a:gd name="connsiteX7284" fmla="*/ 7970567 w 8176660"/>
                <a:gd name="connsiteY7284" fmla="*/ 4331827 h 8173795"/>
                <a:gd name="connsiteX7285" fmla="*/ 7906088 w 8176660"/>
                <a:gd name="connsiteY7285" fmla="*/ 4346115 h 8173795"/>
                <a:gd name="connsiteX7286" fmla="*/ 7813400 w 8176660"/>
                <a:gd name="connsiteY7286" fmla="*/ 4366997 h 8173795"/>
                <a:gd name="connsiteX7287" fmla="*/ 7803141 w 8176660"/>
                <a:gd name="connsiteY7287" fmla="*/ 4360402 h 8173795"/>
                <a:gd name="connsiteX7288" fmla="*/ 7803141 w 8176660"/>
                <a:gd name="connsiteY7288" fmla="*/ 4360402 h 8173795"/>
                <a:gd name="connsiteX7289" fmla="*/ 7596517 w 8176660"/>
                <a:gd name="connsiteY7289" fmla="*/ 4068417 h 8173795"/>
                <a:gd name="connsiteX7290" fmla="*/ 7580031 w 8176660"/>
                <a:gd name="connsiteY7290" fmla="*/ 3995512 h 8173795"/>
                <a:gd name="connsiteX7291" fmla="*/ 7584427 w 8176660"/>
                <a:gd name="connsiteY7291" fmla="*/ 3987819 h 8173795"/>
                <a:gd name="connsiteX7292" fmla="*/ 7583328 w 8176660"/>
                <a:gd name="connsiteY7292" fmla="*/ 3985621 h 8173795"/>
                <a:gd name="connsiteX7293" fmla="*/ 7592487 w 8176660"/>
                <a:gd name="connsiteY7293" fmla="*/ 3977194 h 8173795"/>
                <a:gd name="connsiteX7294" fmla="*/ 7599448 w 8176660"/>
                <a:gd name="connsiteY7294" fmla="*/ 3970600 h 8173795"/>
                <a:gd name="connsiteX7295" fmla="*/ 7604211 w 8176660"/>
                <a:gd name="connsiteY7295" fmla="*/ 3972432 h 8173795"/>
                <a:gd name="connsiteX7296" fmla="*/ 7607141 w 8176660"/>
                <a:gd name="connsiteY7296" fmla="*/ 4055594 h 8173795"/>
                <a:gd name="connsiteX7297" fmla="*/ 7610072 w 8176660"/>
                <a:gd name="connsiteY7297" fmla="*/ 4128499 h 8173795"/>
                <a:gd name="connsiteX7298" fmla="*/ 7596517 w 8176660"/>
                <a:gd name="connsiteY7298" fmla="*/ 4068417 h 8173795"/>
                <a:gd name="connsiteX7299" fmla="*/ 7595052 w 8176660"/>
                <a:gd name="connsiteY7299" fmla="*/ 3963639 h 8173795"/>
                <a:gd name="connsiteX7300" fmla="*/ 7563179 w 8176660"/>
                <a:gd name="connsiteY7300" fmla="*/ 3971333 h 8173795"/>
                <a:gd name="connsiteX7301" fmla="*/ 7467560 w 8176660"/>
                <a:gd name="connsiteY7301" fmla="*/ 3862159 h 8173795"/>
                <a:gd name="connsiteX7302" fmla="*/ 7376704 w 8176660"/>
                <a:gd name="connsiteY7302" fmla="*/ 3759213 h 8173795"/>
                <a:gd name="connsiteX7303" fmla="*/ 7478917 w 8176660"/>
                <a:gd name="connsiteY7303" fmla="*/ 3851535 h 8173795"/>
                <a:gd name="connsiteX7304" fmla="*/ 7596517 w 8176660"/>
                <a:gd name="connsiteY7304" fmla="*/ 3957045 h 8173795"/>
                <a:gd name="connsiteX7305" fmla="*/ 7595052 w 8176660"/>
                <a:gd name="connsiteY7305" fmla="*/ 3963639 h 8173795"/>
                <a:gd name="connsiteX7306" fmla="*/ 7595052 w 8176660"/>
                <a:gd name="connsiteY7306" fmla="*/ 3963639 h 8173795"/>
                <a:gd name="connsiteX7307" fmla="*/ 7346296 w 8176660"/>
                <a:gd name="connsiteY7307" fmla="*/ 3731004 h 8173795"/>
                <a:gd name="connsiteX7308" fmla="*/ 7345564 w 8176660"/>
                <a:gd name="connsiteY7308" fmla="*/ 3733202 h 8173795"/>
                <a:gd name="connsiteX7309" fmla="*/ 7255074 w 8176660"/>
                <a:gd name="connsiteY7309" fmla="*/ 3706824 h 8173795"/>
                <a:gd name="connsiteX7310" fmla="*/ 7161287 w 8176660"/>
                <a:gd name="connsiteY7310" fmla="*/ 3680080 h 8173795"/>
                <a:gd name="connsiteX7311" fmla="*/ 7161654 w 8176660"/>
                <a:gd name="connsiteY7311" fmla="*/ 3678615 h 8173795"/>
                <a:gd name="connsiteX7312" fmla="*/ 7159455 w 8176660"/>
                <a:gd name="connsiteY7312" fmla="*/ 3674951 h 8173795"/>
                <a:gd name="connsiteX7313" fmla="*/ 7245182 w 8176660"/>
                <a:gd name="connsiteY7313" fmla="*/ 3566144 h 8173795"/>
                <a:gd name="connsiteX7314" fmla="*/ 7330177 w 8176660"/>
                <a:gd name="connsiteY7314" fmla="*/ 3457702 h 8173795"/>
                <a:gd name="connsiteX7315" fmla="*/ 7332741 w 8176660"/>
                <a:gd name="connsiteY7315" fmla="*/ 3458802 h 8173795"/>
                <a:gd name="connsiteX7316" fmla="*/ 7342633 w 8176660"/>
                <a:gd name="connsiteY7316" fmla="*/ 3594353 h 8173795"/>
                <a:gd name="connsiteX7317" fmla="*/ 7352891 w 8176660"/>
                <a:gd name="connsiteY7317" fmla="*/ 3727340 h 8173795"/>
                <a:gd name="connsiteX7318" fmla="*/ 7346296 w 8176660"/>
                <a:gd name="connsiteY7318" fmla="*/ 3731004 h 8173795"/>
                <a:gd name="connsiteX7319" fmla="*/ 7346296 w 8176660"/>
                <a:gd name="connsiteY7319" fmla="*/ 3731004 h 8173795"/>
                <a:gd name="connsiteX7320" fmla="*/ 6983604 w 8176660"/>
                <a:gd name="connsiteY7320" fmla="*/ 3338637 h 8173795"/>
                <a:gd name="connsiteX7321" fmla="*/ 6932681 w 8176660"/>
                <a:gd name="connsiteY7321" fmla="*/ 3427295 h 8173795"/>
                <a:gd name="connsiteX7322" fmla="*/ 6931582 w 8176660"/>
                <a:gd name="connsiteY7322" fmla="*/ 3290278 h 8173795"/>
                <a:gd name="connsiteX7323" fmla="*/ 6930117 w 8176660"/>
                <a:gd name="connsiteY7323" fmla="*/ 3156192 h 8173795"/>
                <a:gd name="connsiteX7324" fmla="*/ 6930850 w 8176660"/>
                <a:gd name="connsiteY7324" fmla="*/ 3155459 h 8173795"/>
                <a:gd name="connsiteX7325" fmla="*/ 7007051 w 8176660"/>
                <a:gd name="connsiteY7325" fmla="*/ 3297605 h 8173795"/>
                <a:gd name="connsiteX7326" fmla="*/ 6983604 w 8176660"/>
                <a:gd name="connsiteY7326" fmla="*/ 3338637 h 8173795"/>
                <a:gd name="connsiteX7327" fmla="*/ 6983604 w 8176660"/>
                <a:gd name="connsiteY7327" fmla="*/ 3338637 h 8173795"/>
                <a:gd name="connsiteX7328" fmla="*/ 6935246 w 8176660"/>
                <a:gd name="connsiteY7328" fmla="*/ 3436087 h 8173795"/>
                <a:gd name="connsiteX7329" fmla="*/ 7011081 w 8176660"/>
                <a:gd name="connsiteY7329" fmla="*/ 3444514 h 8173795"/>
                <a:gd name="connsiteX7330" fmla="*/ 7083253 w 8176660"/>
                <a:gd name="connsiteY7330" fmla="*/ 3452207 h 8173795"/>
                <a:gd name="connsiteX7331" fmla="*/ 7083253 w 8176660"/>
                <a:gd name="connsiteY7331" fmla="*/ 3452573 h 8173795"/>
                <a:gd name="connsiteX7332" fmla="*/ 7091679 w 8176660"/>
                <a:gd name="connsiteY7332" fmla="*/ 3459901 h 8173795"/>
                <a:gd name="connsiteX7333" fmla="*/ 7092412 w 8176660"/>
                <a:gd name="connsiteY7333" fmla="*/ 3459901 h 8173795"/>
                <a:gd name="connsiteX7334" fmla="*/ 7120988 w 8176660"/>
                <a:gd name="connsiteY7334" fmla="*/ 3566144 h 8173795"/>
                <a:gd name="connsiteX7335" fmla="*/ 7150296 w 8176660"/>
                <a:gd name="connsiteY7335" fmla="*/ 3673119 h 8173795"/>
                <a:gd name="connsiteX7336" fmla="*/ 7150296 w 8176660"/>
                <a:gd name="connsiteY7336" fmla="*/ 3673119 h 8173795"/>
                <a:gd name="connsiteX7337" fmla="*/ 7043687 w 8176660"/>
                <a:gd name="connsiteY7337" fmla="*/ 3555519 h 8173795"/>
                <a:gd name="connsiteX7338" fmla="*/ 6935246 w 8176660"/>
                <a:gd name="connsiteY7338" fmla="*/ 3436087 h 8173795"/>
                <a:gd name="connsiteX7339" fmla="*/ 6935246 w 8176660"/>
                <a:gd name="connsiteY7339" fmla="*/ 3436087 h 8173795"/>
                <a:gd name="connsiteX7340" fmla="*/ 6935246 w 8176660"/>
                <a:gd name="connsiteY7340" fmla="*/ 3436087 h 8173795"/>
                <a:gd name="connsiteX7341" fmla="*/ 7160554 w 8176660"/>
                <a:gd name="connsiteY7341" fmla="*/ 3684843 h 8173795"/>
                <a:gd name="connsiteX7342" fmla="*/ 7160921 w 8176660"/>
                <a:gd name="connsiteY7342" fmla="*/ 3683744 h 8173795"/>
                <a:gd name="connsiteX7343" fmla="*/ 7254341 w 8176660"/>
                <a:gd name="connsiteY7343" fmla="*/ 3710854 h 8173795"/>
                <a:gd name="connsiteX7344" fmla="*/ 7345198 w 8176660"/>
                <a:gd name="connsiteY7344" fmla="*/ 3736499 h 8173795"/>
                <a:gd name="connsiteX7345" fmla="*/ 7344465 w 8176660"/>
                <a:gd name="connsiteY7345" fmla="*/ 3739430 h 8173795"/>
                <a:gd name="connsiteX7346" fmla="*/ 7347029 w 8176660"/>
                <a:gd name="connsiteY7346" fmla="*/ 3743826 h 8173795"/>
                <a:gd name="connsiteX7347" fmla="*/ 7279620 w 8176660"/>
                <a:gd name="connsiteY7347" fmla="*/ 3810502 h 8173795"/>
                <a:gd name="connsiteX7348" fmla="*/ 7210012 w 8176660"/>
                <a:gd name="connsiteY7348" fmla="*/ 3879744 h 8173795"/>
                <a:gd name="connsiteX7349" fmla="*/ 7206349 w 8176660"/>
                <a:gd name="connsiteY7349" fmla="*/ 3878278 h 8173795"/>
                <a:gd name="connsiteX7350" fmla="*/ 7206349 w 8176660"/>
                <a:gd name="connsiteY7350" fmla="*/ 3878278 h 8173795"/>
                <a:gd name="connsiteX7351" fmla="*/ 7182169 w 8176660"/>
                <a:gd name="connsiteY7351" fmla="*/ 3782293 h 8173795"/>
                <a:gd name="connsiteX7352" fmla="*/ 7157623 w 8176660"/>
                <a:gd name="connsiteY7352" fmla="*/ 3686308 h 8173795"/>
                <a:gd name="connsiteX7353" fmla="*/ 7160554 w 8176660"/>
                <a:gd name="connsiteY7353" fmla="*/ 3684843 h 8173795"/>
                <a:gd name="connsiteX7354" fmla="*/ 7160554 w 8176660"/>
                <a:gd name="connsiteY7354" fmla="*/ 3684843 h 8173795"/>
                <a:gd name="connsiteX7355" fmla="*/ 7239687 w 8176660"/>
                <a:gd name="connsiteY7355" fmla="*/ 3965471 h 8173795"/>
                <a:gd name="connsiteX7356" fmla="*/ 7274857 w 8176660"/>
                <a:gd name="connsiteY7356" fmla="*/ 4042772 h 8173795"/>
                <a:gd name="connsiteX7357" fmla="*/ 7261302 w 8176660"/>
                <a:gd name="connsiteY7357" fmla="*/ 4054862 h 8173795"/>
                <a:gd name="connsiteX7358" fmla="*/ 7249212 w 8176660"/>
                <a:gd name="connsiteY7358" fmla="*/ 4066219 h 8173795"/>
                <a:gd name="connsiteX7359" fmla="*/ 7229063 w 8176660"/>
                <a:gd name="connsiteY7359" fmla="*/ 3977561 h 8173795"/>
                <a:gd name="connsiteX7360" fmla="*/ 7211844 w 8176660"/>
                <a:gd name="connsiteY7360" fmla="*/ 3903557 h 8173795"/>
                <a:gd name="connsiteX7361" fmla="*/ 7239687 w 8176660"/>
                <a:gd name="connsiteY7361" fmla="*/ 3965471 h 8173795"/>
                <a:gd name="connsiteX7362" fmla="*/ 7239687 w 8176660"/>
                <a:gd name="connsiteY7362" fmla="*/ 3965471 h 8173795"/>
                <a:gd name="connsiteX7363" fmla="*/ 7279620 w 8176660"/>
                <a:gd name="connsiteY7363" fmla="*/ 4063654 h 8173795"/>
                <a:gd name="connsiteX7364" fmla="*/ 7296106 w 8176660"/>
                <a:gd name="connsiteY7364" fmla="*/ 4135460 h 8173795"/>
                <a:gd name="connsiteX7365" fmla="*/ 7313324 w 8176660"/>
                <a:gd name="connsiteY7365" fmla="*/ 4209830 h 8173795"/>
                <a:gd name="connsiteX7366" fmla="*/ 7285481 w 8176660"/>
                <a:gd name="connsiteY7366" fmla="*/ 4147549 h 8173795"/>
                <a:gd name="connsiteX7367" fmla="*/ 7250678 w 8176660"/>
                <a:gd name="connsiteY7367" fmla="*/ 4070982 h 8173795"/>
                <a:gd name="connsiteX7368" fmla="*/ 7279620 w 8176660"/>
                <a:gd name="connsiteY7368" fmla="*/ 4063654 h 8173795"/>
                <a:gd name="connsiteX7369" fmla="*/ 7320285 w 8176660"/>
                <a:gd name="connsiteY7369" fmla="*/ 4224484 h 8173795"/>
                <a:gd name="connsiteX7370" fmla="*/ 7299769 w 8176660"/>
                <a:gd name="connsiteY7370" fmla="*/ 4134361 h 8173795"/>
                <a:gd name="connsiteX7371" fmla="*/ 7283283 w 8176660"/>
                <a:gd name="connsiteY7371" fmla="*/ 4062555 h 8173795"/>
                <a:gd name="connsiteX7372" fmla="*/ 7412973 w 8176660"/>
                <a:gd name="connsiteY7372" fmla="*/ 4031049 h 8173795"/>
                <a:gd name="connsiteX7373" fmla="*/ 7570140 w 8176660"/>
                <a:gd name="connsiteY7373" fmla="*/ 3992215 h 8173795"/>
                <a:gd name="connsiteX7374" fmla="*/ 7576368 w 8176660"/>
                <a:gd name="connsiteY7374" fmla="*/ 3996611 h 8173795"/>
                <a:gd name="connsiteX7375" fmla="*/ 7592487 w 8176660"/>
                <a:gd name="connsiteY7375" fmla="*/ 4069150 h 8173795"/>
                <a:gd name="connsiteX7376" fmla="*/ 7610439 w 8176660"/>
                <a:gd name="connsiteY7376" fmla="*/ 4147183 h 8173795"/>
                <a:gd name="connsiteX7377" fmla="*/ 7465362 w 8176660"/>
                <a:gd name="connsiteY7377" fmla="*/ 4185651 h 8173795"/>
                <a:gd name="connsiteX7378" fmla="*/ 7320285 w 8176660"/>
                <a:gd name="connsiteY7378" fmla="*/ 4224484 h 8173795"/>
                <a:gd name="connsiteX7379" fmla="*/ 6660479 w 8176660"/>
                <a:gd name="connsiteY7379" fmla="*/ 2477335 h 8173795"/>
                <a:gd name="connsiteX7380" fmla="*/ 6666707 w 8176660"/>
                <a:gd name="connsiteY7380" fmla="*/ 2479534 h 8173795"/>
                <a:gd name="connsiteX7381" fmla="*/ 6674401 w 8176660"/>
                <a:gd name="connsiteY7381" fmla="*/ 2475870 h 8173795"/>
                <a:gd name="connsiteX7382" fmla="*/ 6673668 w 8176660"/>
                <a:gd name="connsiteY7382" fmla="*/ 2461948 h 8173795"/>
                <a:gd name="connsiteX7383" fmla="*/ 6659747 w 8176660"/>
                <a:gd name="connsiteY7383" fmla="*/ 2462681 h 8173795"/>
                <a:gd name="connsiteX7384" fmla="*/ 6550573 w 8176660"/>
                <a:gd name="connsiteY7384" fmla="*/ 2389776 h 8173795"/>
                <a:gd name="connsiteX7385" fmla="*/ 6439933 w 8176660"/>
                <a:gd name="connsiteY7385" fmla="*/ 2316505 h 8173795"/>
                <a:gd name="connsiteX7386" fmla="*/ 6441032 w 8176660"/>
                <a:gd name="connsiteY7386" fmla="*/ 2312475 h 8173795"/>
                <a:gd name="connsiteX7387" fmla="*/ 6431141 w 8176660"/>
                <a:gd name="connsiteY7387" fmla="*/ 2304049 h 8173795"/>
                <a:gd name="connsiteX7388" fmla="*/ 6425279 w 8176660"/>
                <a:gd name="connsiteY7388" fmla="*/ 2306614 h 8173795"/>
                <a:gd name="connsiteX7389" fmla="*/ 6328561 w 8176660"/>
                <a:gd name="connsiteY7389" fmla="*/ 2239571 h 8173795"/>
                <a:gd name="connsiteX7390" fmla="*/ 6230744 w 8176660"/>
                <a:gd name="connsiteY7390" fmla="*/ 2172161 h 8173795"/>
                <a:gd name="connsiteX7391" fmla="*/ 6228912 w 8176660"/>
                <a:gd name="connsiteY7391" fmla="*/ 2162270 h 8173795"/>
                <a:gd name="connsiteX7392" fmla="*/ 6217555 w 8176660"/>
                <a:gd name="connsiteY7392" fmla="*/ 2162636 h 8173795"/>
                <a:gd name="connsiteX7393" fmla="*/ 6133660 w 8176660"/>
                <a:gd name="connsiteY7393" fmla="*/ 2101455 h 8173795"/>
                <a:gd name="connsiteX7394" fmla="*/ 6043170 w 8176660"/>
                <a:gd name="connsiteY7394" fmla="*/ 2036243 h 8173795"/>
                <a:gd name="connsiteX7395" fmla="*/ 6043170 w 8176660"/>
                <a:gd name="connsiteY7395" fmla="*/ 2035511 h 8173795"/>
                <a:gd name="connsiteX7396" fmla="*/ 6042438 w 8176660"/>
                <a:gd name="connsiteY7396" fmla="*/ 2035511 h 8173795"/>
                <a:gd name="connsiteX7397" fmla="*/ 5949383 w 8176660"/>
                <a:gd name="connsiteY7397" fmla="*/ 1992647 h 8173795"/>
                <a:gd name="connsiteX7398" fmla="*/ 5856695 w 8176660"/>
                <a:gd name="connsiteY7398" fmla="*/ 1950516 h 8173795"/>
                <a:gd name="connsiteX7399" fmla="*/ 5856695 w 8176660"/>
                <a:gd name="connsiteY7399" fmla="*/ 1949783 h 8173795"/>
                <a:gd name="connsiteX7400" fmla="*/ 5855230 w 8176660"/>
                <a:gd name="connsiteY7400" fmla="*/ 1949783 h 8173795"/>
                <a:gd name="connsiteX7401" fmla="*/ 5854864 w 8176660"/>
                <a:gd name="connsiteY7401" fmla="*/ 1949783 h 8173795"/>
                <a:gd name="connsiteX7402" fmla="*/ 5854497 w 8176660"/>
                <a:gd name="connsiteY7402" fmla="*/ 1949783 h 8173795"/>
                <a:gd name="connsiteX7403" fmla="*/ 5853032 w 8176660"/>
                <a:gd name="connsiteY7403" fmla="*/ 1949783 h 8173795"/>
                <a:gd name="connsiteX7404" fmla="*/ 5853032 w 8176660"/>
                <a:gd name="connsiteY7404" fmla="*/ 1950882 h 8173795"/>
                <a:gd name="connsiteX7405" fmla="*/ 5751918 w 8176660"/>
                <a:gd name="connsiteY7405" fmla="*/ 2100356 h 8173795"/>
                <a:gd name="connsiteX7406" fmla="*/ 5651903 w 8176660"/>
                <a:gd name="connsiteY7406" fmla="*/ 2249462 h 8173795"/>
                <a:gd name="connsiteX7407" fmla="*/ 5650437 w 8176660"/>
                <a:gd name="connsiteY7407" fmla="*/ 2249462 h 8173795"/>
                <a:gd name="connsiteX7408" fmla="*/ 5650804 w 8176660"/>
                <a:gd name="connsiteY7408" fmla="*/ 2252759 h 8173795"/>
                <a:gd name="connsiteX7409" fmla="*/ 5620762 w 8176660"/>
                <a:gd name="connsiteY7409" fmla="*/ 2439967 h 8173795"/>
                <a:gd name="connsiteX7410" fmla="*/ 5592553 w 8176660"/>
                <a:gd name="connsiteY7410" fmla="*/ 2618016 h 8173795"/>
                <a:gd name="connsiteX7411" fmla="*/ 5592553 w 8176660"/>
                <a:gd name="connsiteY7411" fmla="*/ 2618016 h 8173795"/>
                <a:gd name="connsiteX7412" fmla="*/ 5581196 w 8176660"/>
                <a:gd name="connsiteY7412" fmla="*/ 2629373 h 8173795"/>
                <a:gd name="connsiteX7413" fmla="*/ 5592553 w 8176660"/>
                <a:gd name="connsiteY7413" fmla="*/ 2640730 h 8173795"/>
                <a:gd name="connsiteX7414" fmla="*/ 5592919 w 8176660"/>
                <a:gd name="connsiteY7414" fmla="*/ 2640730 h 8173795"/>
                <a:gd name="connsiteX7415" fmla="*/ 5620762 w 8176660"/>
                <a:gd name="connsiteY7415" fmla="*/ 2792767 h 8173795"/>
                <a:gd name="connsiteX7416" fmla="*/ 5650071 w 8176660"/>
                <a:gd name="connsiteY7416" fmla="*/ 2950300 h 8173795"/>
                <a:gd name="connsiteX7417" fmla="*/ 5647873 w 8176660"/>
                <a:gd name="connsiteY7417" fmla="*/ 2951399 h 8173795"/>
                <a:gd name="connsiteX7418" fmla="*/ 5648606 w 8176660"/>
                <a:gd name="connsiteY7418" fmla="*/ 2960558 h 8173795"/>
                <a:gd name="connsiteX7419" fmla="*/ 5652636 w 8176660"/>
                <a:gd name="connsiteY7419" fmla="*/ 2962023 h 8173795"/>
                <a:gd name="connsiteX7420" fmla="*/ 5657398 w 8176660"/>
                <a:gd name="connsiteY7420" fmla="*/ 2959825 h 8173795"/>
                <a:gd name="connsiteX7421" fmla="*/ 5658497 w 8176660"/>
                <a:gd name="connsiteY7421" fmla="*/ 2956162 h 8173795"/>
                <a:gd name="connsiteX7422" fmla="*/ 5743858 w 8176660"/>
                <a:gd name="connsiteY7422" fmla="*/ 2934913 h 8173795"/>
                <a:gd name="connsiteX7423" fmla="*/ 5828120 w 8176660"/>
                <a:gd name="connsiteY7423" fmla="*/ 2913665 h 8173795"/>
                <a:gd name="connsiteX7424" fmla="*/ 5829585 w 8176660"/>
                <a:gd name="connsiteY7424" fmla="*/ 2916229 h 8173795"/>
                <a:gd name="connsiteX7425" fmla="*/ 5834714 w 8176660"/>
                <a:gd name="connsiteY7425" fmla="*/ 2918061 h 8173795"/>
                <a:gd name="connsiteX7426" fmla="*/ 5840576 w 8176660"/>
                <a:gd name="connsiteY7426" fmla="*/ 2915130 h 8173795"/>
                <a:gd name="connsiteX7427" fmla="*/ 5841309 w 8176660"/>
                <a:gd name="connsiteY7427" fmla="*/ 2912199 h 8173795"/>
                <a:gd name="connsiteX7428" fmla="*/ 6033279 w 8176660"/>
                <a:gd name="connsiteY7428" fmla="*/ 2926487 h 8173795"/>
                <a:gd name="connsiteX7429" fmla="*/ 6230744 w 8176660"/>
                <a:gd name="connsiteY7429" fmla="*/ 2940775 h 8173795"/>
                <a:gd name="connsiteX7430" fmla="*/ 6230744 w 8176660"/>
                <a:gd name="connsiteY7430" fmla="*/ 2941141 h 8173795"/>
                <a:gd name="connsiteX7431" fmla="*/ 6234408 w 8176660"/>
                <a:gd name="connsiteY7431" fmla="*/ 2940775 h 8173795"/>
                <a:gd name="connsiteX7432" fmla="*/ 6234408 w 8176660"/>
                <a:gd name="connsiteY7432" fmla="*/ 2939310 h 8173795"/>
                <a:gd name="connsiteX7433" fmla="*/ 6342483 w 8176660"/>
                <a:gd name="connsiteY7433" fmla="*/ 2800461 h 8173795"/>
                <a:gd name="connsiteX7434" fmla="*/ 6445062 w 8176660"/>
                <a:gd name="connsiteY7434" fmla="*/ 2668207 h 8173795"/>
                <a:gd name="connsiteX7435" fmla="*/ 6449459 w 8176660"/>
                <a:gd name="connsiteY7435" fmla="*/ 2670038 h 8173795"/>
                <a:gd name="connsiteX7436" fmla="*/ 6459716 w 8176660"/>
                <a:gd name="connsiteY7436" fmla="*/ 2659780 h 8173795"/>
                <a:gd name="connsiteX7437" fmla="*/ 6459716 w 8176660"/>
                <a:gd name="connsiteY7437" fmla="*/ 2659048 h 8173795"/>
                <a:gd name="connsiteX7438" fmla="*/ 6457518 w 8176660"/>
                <a:gd name="connsiteY7438" fmla="*/ 2655018 h 8173795"/>
                <a:gd name="connsiteX7439" fmla="*/ 6558999 w 8176660"/>
                <a:gd name="connsiteY7439" fmla="*/ 2565993 h 8173795"/>
                <a:gd name="connsiteX7440" fmla="*/ 6660479 w 8176660"/>
                <a:gd name="connsiteY7440" fmla="*/ 2477335 h 8173795"/>
                <a:gd name="connsiteX7441" fmla="*/ 6456053 w 8176660"/>
                <a:gd name="connsiteY7441" fmla="*/ 2652820 h 8173795"/>
                <a:gd name="connsiteX7442" fmla="*/ 6450924 w 8176660"/>
                <a:gd name="connsiteY7442" fmla="*/ 2651354 h 8173795"/>
                <a:gd name="connsiteX7443" fmla="*/ 6442498 w 8176660"/>
                <a:gd name="connsiteY7443" fmla="*/ 2487227 h 8173795"/>
                <a:gd name="connsiteX7444" fmla="*/ 6433705 w 8176660"/>
                <a:gd name="connsiteY7444" fmla="*/ 2322001 h 8173795"/>
                <a:gd name="connsiteX7445" fmla="*/ 6438102 w 8176660"/>
                <a:gd name="connsiteY7445" fmla="*/ 2320169 h 8173795"/>
                <a:gd name="connsiteX7446" fmla="*/ 6548008 w 8176660"/>
                <a:gd name="connsiteY7446" fmla="*/ 2393440 h 8173795"/>
                <a:gd name="connsiteX7447" fmla="*/ 6657915 w 8176660"/>
                <a:gd name="connsiteY7447" fmla="*/ 2466345 h 8173795"/>
                <a:gd name="connsiteX7448" fmla="*/ 6656449 w 8176660"/>
                <a:gd name="connsiteY7448" fmla="*/ 2470741 h 8173795"/>
                <a:gd name="connsiteX7449" fmla="*/ 6658281 w 8176660"/>
                <a:gd name="connsiteY7449" fmla="*/ 2474771 h 8173795"/>
                <a:gd name="connsiteX7450" fmla="*/ 6556800 w 8176660"/>
                <a:gd name="connsiteY7450" fmla="*/ 2564162 h 8173795"/>
                <a:gd name="connsiteX7451" fmla="*/ 6456053 w 8176660"/>
                <a:gd name="connsiteY7451" fmla="*/ 2652820 h 8173795"/>
                <a:gd name="connsiteX7452" fmla="*/ 6232210 w 8176660"/>
                <a:gd name="connsiteY7452" fmla="*/ 2938577 h 8173795"/>
                <a:gd name="connsiteX7453" fmla="*/ 6232210 w 8176660"/>
                <a:gd name="connsiteY7453" fmla="*/ 2938577 h 8173795"/>
                <a:gd name="connsiteX7454" fmla="*/ 6034378 w 8176660"/>
                <a:gd name="connsiteY7454" fmla="*/ 2923923 h 8173795"/>
                <a:gd name="connsiteX7455" fmla="*/ 5871350 w 8176660"/>
                <a:gd name="connsiteY7455" fmla="*/ 2912199 h 8173795"/>
                <a:gd name="connsiteX7456" fmla="*/ 6027051 w 8176660"/>
                <a:gd name="connsiteY7456" fmla="*/ 2908536 h 8173795"/>
                <a:gd name="connsiteX7457" fmla="*/ 6212060 w 8176660"/>
                <a:gd name="connsiteY7457" fmla="*/ 2903773 h 8173795"/>
                <a:gd name="connsiteX7458" fmla="*/ 6213892 w 8176660"/>
                <a:gd name="connsiteY7458" fmla="*/ 2907437 h 8173795"/>
                <a:gd name="connsiteX7459" fmla="*/ 6224150 w 8176660"/>
                <a:gd name="connsiteY7459" fmla="*/ 2906704 h 8173795"/>
                <a:gd name="connsiteX7460" fmla="*/ 6224150 w 8176660"/>
                <a:gd name="connsiteY7460" fmla="*/ 2906704 h 8173795"/>
                <a:gd name="connsiteX7461" fmla="*/ 6224516 w 8176660"/>
                <a:gd name="connsiteY7461" fmla="*/ 2898278 h 8173795"/>
                <a:gd name="connsiteX7462" fmla="*/ 6335888 w 8176660"/>
                <a:gd name="connsiteY7462" fmla="*/ 2782876 h 8173795"/>
                <a:gd name="connsiteX7463" fmla="*/ 6428210 w 8176660"/>
                <a:gd name="connsiteY7463" fmla="*/ 2686524 h 8173795"/>
                <a:gd name="connsiteX7464" fmla="*/ 6340284 w 8176660"/>
                <a:gd name="connsiteY7464" fmla="*/ 2799728 h 8173795"/>
                <a:gd name="connsiteX7465" fmla="*/ 6232210 w 8176660"/>
                <a:gd name="connsiteY7465" fmla="*/ 2938577 h 8173795"/>
                <a:gd name="connsiteX7466" fmla="*/ 5743491 w 8176660"/>
                <a:gd name="connsiteY7466" fmla="*/ 2931616 h 8173795"/>
                <a:gd name="connsiteX7467" fmla="*/ 5657765 w 8176660"/>
                <a:gd name="connsiteY7467" fmla="*/ 2953231 h 8173795"/>
                <a:gd name="connsiteX7468" fmla="*/ 5657032 w 8176660"/>
                <a:gd name="connsiteY7468" fmla="*/ 2951399 h 8173795"/>
                <a:gd name="connsiteX7469" fmla="*/ 5706856 w 8176660"/>
                <a:gd name="connsiteY7469" fmla="*/ 2843691 h 8173795"/>
                <a:gd name="connsiteX7470" fmla="*/ 5730303 w 8176660"/>
                <a:gd name="connsiteY7470" fmla="*/ 2792401 h 8173795"/>
                <a:gd name="connsiteX7471" fmla="*/ 5829219 w 8176660"/>
                <a:gd name="connsiteY7471" fmla="*/ 2906338 h 8173795"/>
                <a:gd name="connsiteX7472" fmla="*/ 5827753 w 8176660"/>
                <a:gd name="connsiteY7472" fmla="*/ 2911100 h 8173795"/>
                <a:gd name="connsiteX7473" fmla="*/ 5743491 w 8176660"/>
                <a:gd name="connsiteY7473" fmla="*/ 2931616 h 8173795"/>
                <a:gd name="connsiteX7474" fmla="*/ 6326363 w 8176660"/>
                <a:gd name="connsiteY7474" fmla="*/ 2243234 h 8173795"/>
                <a:gd name="connsiteX7475" fmla="*/ 6423447 w 8176660"/>
                <a:gd name="connsiteY7475" fmla="*/ 2310277 h 8173795"/>
                <a:gd name="connsiteX7476" fmla="*/ 6422714 w 8176660"/>
                <a:gd name="connsiteY7476" fmla="*/ 2315773 h 8173795"/>
                <a:gd name="connsiteX7477" fmla="*/ 6317571 w 8176660"/>
                <a:gd name="connsiteY7477" fmla="*/ 2364864 h 8173795"/>
                <a:gd name="connsiteX7478" fmla="*/ 6216090 w 8176660"/>
                <a:gd name="connsiteY7478" fmla="*/ 2412490 h 8173795"/>
                <a:gd name="connsiteX7479" fmla="*/ 6213892 w 8176660"/>
                <a:gd name="connsiteY7479" fmla="*/ 2409559 h 8173795"/>
                <a:gd name="connsiteX7480" fmla="*/ 6208030 w 8176660"/>
                <a:gd name="connsiteY7480" fmla="*/ 2407361 h 8173795"/>
                <a:gd name="connsiteX7481" fmla="*/ 6216457 w 8176660"/>
                <a:gd name="connsiteY7481" fmla="*/ 2294524 h 8173795"/>
                <a:gd name="connsiteX7482" fmla="*/ 6224516 w 8176660"/>
                <a:gd name="connsiteY7482" fmla="*/ 2177657 h 8173795"/>
                <a:gd name="connsiteX7483" fmla="*/ 6228912 w 8176660"/>
                <a:gd name="connsiteY7483" fmla="*/ 2175459 h 8173795"/>
                <a:gd name="connsiteX7484" fmla="*/ 6326363 w 8176660"/>
                <a:gd name="connsiteY7484" fmla="*/ 2243234 h 8173795"/>
                <a:gd name="connsiteX7485" fmla="*/ 6326363 w 8176660"/>
                <a:gd name="connsiteY7485" fmla="*/ 2243234 h 8173795"/>
                <a:gd name="connsiteX7486" fmla="*/ 6221952 w 8176660"/>
                <a:gd name="connsiteY7486" fmla="*/ 2895347 h 8173795"/>
                <a:gd name="connsiteX7487" fmla="*/ 6213159 w 8176660"/>
                <a:gd name="connsiteY7487" fmla="*/ 2896446 h 8173795"/>
                <a:gd name="connsiteX7488" fmla="*/ 6212060 w 8176660"/>
                <a:gd name="connsiteY7488" fmla="*/ 2899743 h 8173795"/>
                <a:gd name="connsiteX7489" fmla="*/ 6027051 w 8176660"/>
                <a:gd name="connsiteY7489" fmla="*/ 2904139 h 8173795"/>
                <a:gd name="connsiteX7490" fmla="*/ 5853765 w 8176660"/>
                <a:gd name="connsiteY7490" fmla="*/ 2908536 h 8173795"/>
                <a:gd name="connsiteX7491" fmla="*/ 6014961 w 8176660"/>
                <a:gd name="connsiteY7491" fmla="*/ 2873732 h 8173795"/>
                <a:gd name="connsiteX7492" fmla="*/ 6193742 w 8176660"/>
                <a:gd name="connsiteY7492" fmla="*/ 2834532 h 8173795"/>
                <a:gd name="connsiteX7493" fmla="*/ 6195574 w 8176660"/>
                <a:gd name="connsiteY7493" fmla="*/ 2834532 h 8173795"/>
                <a:gd name="connsiteX7494" fmla="*/ 6195574 w 8176660"/>
                <a:gd name="connsiteY7494" fmla="*/ 2833799 h 8173795"/>
                <a:gd name="connsiteX7495" fmla="*/ 6323066 w 8176660"/>
                <a:gd name="connsiteY7495" fmla="*/ 2748438 h 8173795"/>
                <a:gd name="connsiteX7496" fmla="*/ 6437369 w 8176660"/>
                <a:gd name="connsiteY7496" fmla="*/ 2671504 h 8173795"/>
                <a:gd name="connsiteX7497" fmla="*/ 6333324 w 8176660"/>
                <a:gd name="connsiteY7497" fmla="*/ 2779578 h 8173795"/>
                <a:gd name="connsiteX7498" fmla="*/ 6221952 w 8176660"/>
                <a:gd name="connsiteY7498" fmla="*/ 2895347 h 8173795"/>
                <a:gd name="connsiteX7499" fmla="*/ 5715282 w 8176660"/>
                <a:gd name="connsiteY7499" fmla="*/ 2769321 h 8173795"/>
                <a:gd name="connsiteX7500" fmla="*/ 5677181 w 8176660"/>
                <a:gd name="connsiteY7500" fmla="*/ 2725358 h 8173795"/>
                <a:gd name="connsiteX7501" fmla="*/ 5680845 w 8176660"/>
                <a:gd name="connsiteY7501" fmla="*/ 2686158 h 8173795"/>
                <a:gd name="connsiteX7502" fmla="*/ 5748987 w 8176660"/>
                <a:gd name="connsiteY7502" fmla="*/ 2727190 h 8173795"/>
                <a:gd name="connsiteX7503" fmla="*/ 5750819 w 8176660"/>
                <a:gd name="connsiteY7503" fmla="*/ 2736349 h 8173795"/>
                <a:gd name="connsiteX7504" fmla="*/ 5751551 w 8176660"/>
                <a:gd name="connsiteY7504" fmla="*/ 2736715 h 8173795"/>
                <a:gd name="connsiteX7505" fmla="*/ 5729204 w 8176660"/>
                <a:gd name="connsiteY7505" fmla="*/ 2785440 h 8173795"/>
                <a:gd name="connsiteX7506" fmla="*/ 5715282 w 8176660"/>
                <a:gd name="connsiteY7506" fmla="*/ 2769321 h 8173795"/>
                <a:gd name="connsiteX7507" fmla="*/ 5681211 w 8176660"/>
                <a:gd name="connsiteY7507" fmla="*/ 2681762 h 8173795"/>
                <a:gd name="connsiteX7508" fmla="*/ 5692202 w 8176660"/>
                <a:gd name="connsiteY7508" fmla="*/ 2564894 h 8173795"/>
                <a:gd name="connsiteX7509" fmla="*/ 5693301 w 8176660"/>
                <a:gd name="connsiteY7509" fmla="*/ 2564528 h 8173795"/>
                <a:gd name="connsiteX7510" fmla="*/ 5721877 w 8176660"/>
                <a:gd name="connsiteY7510" fmla="*/ 2642928 h 8173795"/>
                <a:gd name="connsiteX7511" fmla="*/ 5751918 w 8176660"/>
                <a:gd name="connsiteY7511" fmla="*/ 2722793 h 8173795"/>
                <a:gd name="connsiteX7512" fmla="*/ 5750086 w 8176660"/>
                <a:gd name="connsiteY7512" fmla="*/ 2723526 h 8173795"/>
                <a:gd name="connsiteX7513" fmla="*/ 5681211 w 8176660"/>
                <a:gd name="connsiteY7513" fmla="*/ 2681762 h 8173795"/>
                <a:gd name="connsiteX7514" fmla="*/ 5816762 w 8176660"/>
                <a:gd name="connsiteY7514" fmla="*/ 2411758 h 8173795"/>
                <a:gd name="connsiteX7515" fmla="*/ 5813099 w 8176660"/>
                <a:gd name="connsiteY7515" fmla="*/ 2404797 h 8173795"/>
                <a:gd name="connsiteX7516" fmla="*/ 5835813 w 8176660"/>
                <a:gd name="connsiteY7516" fmla="*/ 2372558 h 8173795"/>
                <a:gd name="connsiteX7517" fmla="*/ 6007267 w 8176660"/>
                <a:gd name="connsiteY7517" fmla="*/ 2395638 h 8173795"/>
                <a:gd name="connsiteX7518" fmla="*/ 6174692 w 8176660"/>
                <a:gd name="connsiteY7518" fmla="*/ 2417619 h 8173795"/>
                <a:gd name="connsiteX7519" fmla="*/ 6005069 w 8176660"/>
                <a:gd name="connsiteY7519" fmla="*/ 2414689 h 8173795"/>
                <a:gd name="connsiteX7520" fmla="*/ 5816762 w 8176660"/>
                <a:gd name="connsiteY7520" fmla="*/ 2411758 h 8173795"/>
                <a:gd name="connsiteX7521" fmla="*/ 5799910 w 8176660"/>
                <a:gd name="connsiteY7521" fmla="*/ 2423481 h 8173795"/>
                <a:gd name="connsiteX7522" fmla="*/ 5781226 w 8176660"/>
                <a:gd name="connsiteY7522" fmla="*/ 2548042 h 8173795"/>
                <a:gd name="connsiteX7523" fmla="*/ 5757413 w 8176660"/>
                <a:gd name="connsiteY7523" fmla="*/ 2712902 h 8173795"/>
                <a:gd name="connsiteX7524" fmla="*/ 5696964 w 8176660"/>
                <a:gd name="connsiteY7524" fmla="*/ 2563429 h 8173795"/>
                <a:gd name="connsiteX7525" fmla="*/ 5699529 w 8176660"/>
                <a:gd name="connsiteY7525" fmla="*/ 2561597 h 8173795"/>
                <a:gd name="connsiteX7526" fmla="*/ 5702093 w 8176660"/>
                <a:gd name="connsiteY7526" fmla="*/ 2554270 h 8173795"/>
                <a:gd name="connsiteX7527" fmla="*/ 5699162 w 8176660"/>
                <a:gd name="connsiteY7527" fmla="*/ 2548775 h 8173795"/>
                <a:gd name="connsiteX7528" fmla="*/ 5750086 w 8176660"/>
                <a:gd name="connsiteY7528" fmla="*/ 2485761 h 8173795"/>
                <a:gd name="connsiteX7529" fmla="*/ 5799544 w 8176660"/>
                <a:gd name="connsiteY7529" fmla="*/ 2423847 h 8173795"/>
                <a:gd name="connsiteX7530" fmla="*/ 5799910 w 8176660"/>
                <a:gd name="connsiteY7530" fmla="*/ 2423481 h 8173795"/>
                <a:gd name="connsiteX7531" fmla="*/ 5799910 w 8176660"/>
                <a:gd name="connsiteY7531" fmla="*/ 2423481 h 8173795"/>
                <a:gd name="connsiteX7532" fmla="*/ 5756314 w 8176660"/>
                <a:gd name="connsiteY7532" fmla="*/ 2720595 h 8173795"/>
                <a:gd name="connsiteX7533" fmla="*/ 5756314 w 8176660"/>
                <a:gd name="connsiteY7533" fmla="*/ 2721328 h 8173795"/>
                <a:gd name="connsiteX7534" fmla="*/ 5755581 w 8176660"/>
                <a:gd name="connsiteY7534" fmla="*/ 2721328 h 8173795"/>
                <a:gd name="connsiteX7535" fmla="*/ 5744224 w 8176660"/>
                <a:gd name="connsiteY7535" fmla="*/ 2690554 h 8173795"/>
                <a:gd name="connsiteX7536" fmla="*/ 5756314 w 8176660"/>
                <a:gd name="connsiteY7536" fmla="*/ 2720595 h 8173795"/>
                <a:gd name="connsiteX7537" fmla="*/ 5756314 w 8176660"/>
                <a:gd name="connsiteY7537" fmla="*/ 2720595 h 8173795"/>
                <a:gd name="connsiteX7538" fmla="*/ 5810168 w 8176660"/>
                <a:gd name="connsiteY7538" fmla="*/ 2402965 h 8173795"/>
                <a:gd name="connsiteX7539" fmla="*/ 5808337 w 8176660"/>
                <a:gd name="connsiteY7539" fmla="*/ 2402232 h 8173795"/>
                <a:gd name="connsiteX7540" fmla="*/ 5809802 w 8176660"/>
                <a:gd name="connsiteY7540" fmla="*/ 2390143 h 8173795"/>
                <a:gd name="connsiteX7541" fmla="*/ 5811267 w 8176660"/>
                <a:gd name="connsiteY7541" fmla="*/ 2375122 h 8173795"/>
                <a:gd name="connsiteX7542" fmla="*/ 5817129 w 8176660"/>
                <a:gd name="connsiteY7542" fmla="*/ 2372558 h 8173795"/>
                <a:gd name="connsiteX7543" fmla="*/ 5818228 w 8176660"/>
                <a:gd name="connsiteY7543" fmla="*/ 2369627 h 8173795"/>
                <a:gd name="connsiteX7544" fmla="*/ 5832516 w 8176660"/>
                <a:gd name="connsiteY7544" fmla="*/ 2371459 h 8173795"/>
                <a:gd name="connsiteX7545" fmla="*/ 5810168 w 8176660"/>
                <a:gd name="connsiteY7545" fmla="*/ 2402965 h 8173795"/>
                <a:gd name="connsiteX7546" fmla="*/ 5790019 w 8176660"/>
                <a:gd name="connsiteY7546" fmla="*/ 2394905 h 8173795"/>
                <a:gd name="connsiteX7547" fmla="*/ 5789653 w 8176660"/>
                <a:gd name="connsiteY7547" fmla="*/ 2394539 h 8173795"/>
                <a:gd name="connsiteX7548" fmla="*/ 5792949 w 8176660"/>
                <a:gd name="connsiteY7548" fmla="*/ 2390509 h 8173795"/>
                <a:gd name="connsiteX7549" fmla="*/ 5790019 w 8176660"/>
                <a:gd name="connsiteY7549" fmla="*/ 2394905 h 8173795"/>
                <a:gd name="connsiteX7550" fmla="*/ 5806871 w 8176660"/>
                <a:gd name="connsiteY7550" fmla="*/ 2375122 h 8173795"/>
                <a:gd name="connsiteX7551" fmla="*/ 5802841 w 8176660"/>
                <a:gd name="connsiteY7551" fmla="*/ 2401500 h 8173795"/>
                <a:gd name="connsiteX7552" fmla="*/ 5798445 w 8176660"/>
                <a:gd name="connsiteY7552" fmla="*/ 2403698 h 8173795"/>
                <a:gd name="connsiteX7553" fmla="*/ 5792583 w 8176660"/>
                <a:gd name="connsiteY7553" fmla="*/ 2397836 h 8173795"/>
                <a:gd name="connsiteX7554" fmla="*/ 5806871 w 8176660"/>
                <a:gd name="connsiteY7554" fmla="*/ 2375122 h 8173795"/>
                <a:gd name="connsiteX7555" fmla="*/ 5806871 w 8176660"/>
                <a:gd name="connsiteY7555" fmla="*/ 2375122 h 8173795"/>
                <a:gd name="connsiteX7556" fmla="*/ 5795514 w 8176660"/>
                <a:gd name="connsiteY7556" fmla="*/ 2405530 h 8173795"/>
                <a:gd name="connsiteX7557" fmla="*/ 5795880 w 8176660"/>
                <a:gd name="connsiteY7557" fmla="*/ 2419817 h 8173795"/>
                <a:gd name="connsiteX7558" fmla="*/ 5749353 w 8176660"/>
                <a:gd name="connsiteY7558" fmla="*/ 2467077 h 8173795"/>
                <a:gd name="connsiteX7559" fmla="*/ 5752650 w 8176660"/>
                <a:gd name="connsiteY7559" fmla="*/ 2461948 h 8173795"/>
                <a:gd name="connsiteX7560" fmla="*/ 5791118 w 8176660"/>
                <a:gd name="connsiteY7560" fmla="*/ 2400767 h 8173795"/>
                <a:gd name="connsiteX7561" fmla="*/ 5795514 w 8176660"/>
                <a:gd name="connsiteY7561" fmla="*/ 2405530 h 8173795"/>
                <a:gd name="connsiteX7562" fmla="*/ 5778662 w 8176660"/>
                <a:gd name="connsiteY7562" fmla="*/ 2442898 h 8173795"/>
                <a:gd name="connsiteX7563" fmla="*/ 5746789 w 8176660"/>
                <a:gd name="connsiteY7563" fmla="*/ 2482831 h 8173795"/>
                <a:gd name="connsiteX7564" fmla="*/ 5710519 w 8176660"/>
                <a:gd name="connsiteY7564" fmla="*/ 2528625 h 8173795"/>
                <a:gd name="connsiteX7565" fmla="*/ 5738729 w 8176660"/>
                <a:gd name="connsiteY7565" fmla="*/ 2483930 h 8173795"/>
                <a:gd name="connsiteX7566" fmla="*/ 5778662 w 8176660"/>
                <a:gd name="connsiteY7566" fmla="*/ 2442898 h 8173795"/>
                <a:gd name="connsiteX7567" fmla="*/ 5778662 w 8176660"/>
                <a:gd name="connsiteY7567" fmla="*/ 2442898 h 8173795"/>
                <a:gd name="connsiteX7568" fmla="*/ 5695133 w 8176660"/>
                <a:gd name="connsiteY7568" fmla="*/ 2545844 h 8173795"/>
                <a:gd name="connsiteX7569" fmla="*/ 5692202 w 8176660"/>
                <a:gd name="connsiteY7569" fmla="*/ 2544745 h 8173795"/>
                <a:gd name="connsiteX7570" fmla="*/ 5690737 w 8176660"/>
                <a:gd name="connsiteY7570" fmla="*/ 2532655 h 8173795"/>
                <a:gd name="connsiteX7571" fmla="*/ 5700262 w 8176660"/>
                <a:gd name="connsiteY7571" fmla="*/ 2523130 h 8173795"/>
                <a:gd name="connsiteX7572" fmla="*/ 5725907 w 8176660"/>
                <a:gd name="connsiteY7572" fmla="*/ 2496752 h 8173795"/>
                <a:gd name="connsiteX7573" fmla="*/ 5695133 w 8176660"/>
                <a:gd name="connsiteY7573" fmla="*/ 2545844 h 8173795"/>
                <a:gd name="connsiteX7574" fmla="*/ 5601712 w 8176660"/>
                <a:gd name="connsiteY7574" fmla="*/ 2625709 h 8173795"/>
                <a:gd name="connsiteX7575" fmla="*/ 5643110 w 8176660"/>
                <a:gd name="connsiteY7575" fmla="*/ 2594203 h 8173795"/>
                <a:gd name="connsiteX7576" fmla="*/ 5684508 w 8176660"/>
                <a:gd name="connsiteY7576" fmla="*/ 2562330 h 8173795"/>
                <a:gd name="connsiteX7577" fmla="*/ 5684508 w 8176660"/>
                <a:gd name="connsiteY7577" fmla="*/ 2562696 h 8173795"/>
                <a:gd name="connsiteX7578" fmla="*/ 5688538 w 8176660"/>
                <a:gd name="connsiteY7578" fmla="*/ 2564162 h 8173795"/>
                <a:gd name="connsiteX7579" fmla="*/ 5677181 w 8176660"/>
                <a:gd name="connsiteY7579" fmla="*/ 2679563 h 8173795"/>
                <a:gd name="connsiteX7580" fmla="*/ 5674983 w 8176660"/>
                <a:gd name="connsiteY7580" fmla="*/ 2678464 h 8173795"/>
                <a:gd name="connsiteX7581" fmla="*/ 5601712 w 8176660"/>
                <a:gd name="connsiteY7581" fmla="*/ 2634135 h 8173795"/>
                <a:gd name="connsiteX7582" fmla="*/ 5601712 w 8176660"/>
                <a:gd name="connsiteY7582" fmla="*/ 2625709 h 8173795"/>
                <a:gd name="connsiteX7583" fmla="*/ 5762176 w 8176660"/>
                <a:gd name="connsiteY7583" fmla="*/ 2735982 h 8173795"/>
                <a:gd name="connsiteX7584" fmla="*/ 5777563 w 8176660"/>
                <a:gd name="connsiteY7584" fmla="*/ 2774450 h 8173795"/>
                <a:gd name="connsiteX7585" fmla="*/ 5761077 w 8176660"/>
                <a:gd name="connsiteY7585" fmla="*/ 2736715 h 8173795"/>
                <a:gd name="connsiteX7586" fmla="*/ 5762176 w 8176660"/>
                <a:gd name="connsiteY7586" fmla="*/ 2735982 h 8173795"/>
                <a:gd name="connsiteX7587" fmla="*/ 5762176 w 8176660"/>
                <a:gd name="connsiteY7587" fmla="*/ 2735982 h 8173795"/>
                <a:gd name="connsiteX7588" fmla="*/ 6195208 w 8176660"/>
                <a:gd name="connsiteY7588" fmla="*/ 2411025 h 8173795"/>
                <a:gd name="connsiteX7589" fmla="*/ 6192643 w 8176660"/>
                <a:gd name="connsiteY7589" fmla="*/ 2416154 h 8173795"/>
                <a:gd name="connsiteX7590" fmla="*/ 6007634 w 8176660"/>
                <a:gd name="connsiteY7590" fmla="*/ 2391242 h 8173795"/>
                <a:gd name="connsiteX7591" fmla="*/ 5838011 w 8176660"/>
                <a:gd name="connsiteY7591" fmla="*/ 2369260 h 8173795"/>
                <a:gd name="connsiteX7592" fmla="*/ 5922273 w 8176660"/>
                <a:gd name="connsiteY7592" fmla="*/ 2249829 h 8173795"/>
                <a:gd name="connsiteX7593" fmla="*/ 6035477 w 8176660"/>
                <a:gd name="connsiteY7593" fmla="*/ 2088632 h 8173795"/>
                <a:gd name="connsiteX7594" fmla="*/ 6036576 w 8176660"/>
                <a:gd name="connsiteY7594" fmla="*/ 2088998 h 8173795"/>
                <a:gd name="connsiteX7595" fmla="*/ 6036942 w 8176660"/>
                <a:gd name="connsiteY7595" fmla="*/ 2088632 h 8173795"/>
                <a:gd name="connsiteX7596" fmla="*/ 6119006 w 8176660"/>
                <a:gd name="connsiteY7596" fmla="*/ 2252759 h 8173795"/>
                <a:gd name="connsiteX7597" fmla="*/ 6197772 w 8176660"/>
                <a:gd name="connsiteY7597" fmla="*/ 2409193 h 8173795"/>
                <a:gd name="connsiteX7598" fmla="*/ 6195208 w 8176660"/>
                <a:gd name="connsiteY7598" fmla="*/ 2411025 h 8173795"/>
                <a:gd name="connsiteX7599" fmla="*/ 6195208 w 8176660"/>
                <a:gd name="connsiteY7599" fmla="*/ 2411025 h 8173795"/>
                <a:gd name="connsiteX7600" fmla="*/ 6001039 w 8176660"/>
                <a:gd name="connsiteY7600" fmla="*/ 2130763 h 8173795"/>
                <a:gd name="connsiteX7601" fmla="*/ 5918609 w 8176660"/>
                <a:gd name="connsiteY7601" fmla="*/ 2247264 h 8173795"/>
                <a:gd name="connsiteX7602" fmla="*/ 5833615 w 8176660"/>
                <a:gd name="connsiteY7602" fmla="*/ 2368528 h 8173795"/>
                <a:gd name="connsiteX7603" fmla="*/ 5818228 w 8176660"/>
                <a:gd name="connsiteY7603" fmla="*/ 2366696 h 8173795"/>
                <a:gd name="connsiteX7604" fmla="*/ 5818228 w 8176660"/>
                <a:gd name="connsiteY7604" fmla="*/ 2366696 h 8173795"/>
                <a:gd name="connsiteX7605" fmla="*/ 5815664 w 8176660"/>
                <a:gd name="connsiteY7605" fmla="*/ 2361933 h 8173795"/>
                <a:gd name="connsiteX7606" fmla="*/ 5924105 w 8176660"/>
                <a:gd name="connsiteY7606" fmla="*/ 2227115 h 8173795"/>
                <a:gd name="connsiteX7607" fmla="*/ 6001039 w 8176660"/>
                <a:gd name="connsiteY7607" fmla="*/ 2130763 h 8173795"/>
                <a:gd name="connsiteX7608" fmla="*/ 5688905 w 8176660"/>
                <a:gd name="connsiteY7608" fmla="*/ 2545844 h 8173795"/>
                <a:gd name="connsiteX7609" fmla="*/ 5684142 w 8176660"/>
                <a:gd name="connsiteY7609" fmla="*/ 2548408 h 8173795"/>
                <a:gd name="connsiteX7610" fmla="*/ 5683409 w 8176660"/>
                <a:gd name="connsiteY7610" fmla="*/ 2559399 h 8173795"/>
                <a:gd name="connsiteX7611" fmla="*/ 5641279 w 8176660"/>
                <a:gd name="connsiteY7611" fmla="*/ 2591272 h 8173795"/>
                <a:gd name="connsiteX7612" fmla="*/ 5612336 w 8176660"/>
                <a:gd name="connsiteY7612" fmla="*/ 2613253 h 8173795"/>
                <a:gd name="connsiteX7613" fmla="*/ 5687806 w 8176660"/>
                <a:gd name="connsiteY7613" fmla="*/ 2536319 h 8173795"/>
                <a:gd name="connsiteX7614" fmla="*/ 5688905 w 8176660"/>
                <a:gd name="connsiteY7614" fmla="*/ 2545844 h 8173795"/>
                <a:gd name="connsiteX7615" fmla="*/ 5839843 w 8176660"/>
                <a:gd name="connsiteY7615" fmla="*/ 2904872 h 8173795"/>
                <a:gd name="connsiteX7616" fmla="*/ 5833615 w 8176660"/>
                <a:gd name="connsiteY7616" fmla="*/ 2903407 h 8173795"/>
                <a:gd name="connsiteX7617" fmla="*/ 5765106 w 8176660"/>
                <a:gd name="connsiteY7617" fmla="*/ 2731952 h 8173795"/>
                <a:gd name="connsiteX7618" fmla="*/ 5764740 w 8176660"/>
                <a:gd name="connsiteY7618" fmla="*/ 2730853 h 8173795"/>
                <a:gd name="connsiteX7619" fmla="*/ 5765473 w 8176660"/>
                <a:gd name="connsiteY7619" fmla="*/ 2729021 h 8173795"/>
                <a:gd name="connsiteX7620" fmla="*/ 5762542 w 8176660"/>
                <a:gd name="connsiteY7620" fmla="*/ 2723160 h 8173795"/>
                <a:gd name="connsiteX7621" fmla="*/ 5761443 w 8176660"/>
                <a:gd name="connsiteY7621" fmla="*/ 2722793 h 8173795"/>
                <a:gd name="connsiteX7622" fmla="*/ 5759977 w 8176660"/>
                <a:gd name="connsiteY7622" fmla="*/ 2719496 h 8173795"/>
                <a:gd name="connsiteX7623" fmla="*/ 5782692 w 8176660"/>
                <a:gd name="connsiteY7623" fmla="*/ 2571855 h 8173795"/>
                <a:gd name="connsiteX7624" fmla="*/ 5804673 w 8176660"/>
                <a:gd name="connsiteY7624" fmla="*/ 2425313 h 8173795"/>
                <a:gd name="connsiteX7625" fmla="*/ 5804673 w 8176660"/>
                <a:gd name="connsiteY7625" fmla="*/ 2425313 h 8173795"/>
                <a:gd name="connsiteX7626" fmla="*/ 5814198 w 8176660"/>
                <a:gd name="connsiteY7626" fmla="*/ 2421283 h 8173795"/>
                <a:gd name="connsiteX7627" fmla="*/ 5816030 w 8176660"/>
                <a:gd name="connsiteY7627" fmla="*/ 2415421 h 8173795"/>
                <a:gd name="connsiteX7628" fmla="*/ 6005069 w 8176660"/>
                <a:gd name="connsiteY7628" fmla="*/ 2418718 h 8173795"/>
                <a:gd name="connsiteX7629" fmla="*/ 6192277 w 8176660"/>
                <a:gd name="connsiteY7629" fmla="*/ 2421283 h 8173795"/>
                <a:gd name="connsiteX7630" fmla="*/ 6203267 w 8176660"/>
                <a:gd name="connsiteY7630" fmla="*/ 2432274 h 8173795"/>
                <a:gd name="connsiteX7631" fmla="*/ 6197040 w 8176660"/>
                <a:gd name="connsiteY7631" fmla="*/ 2626442 h 8173795"/>
                <a:gd name="connsiteX7632" fmla="*/ 6191178 w 8176660"/>
                <a:gd name="connsiteY7632" fmla="*/ 2831601 h 8173795"/>
                <a:gd name="connsiteX7633" fmla="*/ 6190812 w 8176660"/>
                <a:gd name="connsiteY7633" fmla="*/ 2831601 h 8173795"/>
                <a:gd name="connsiteX7634" fmla="*/ 6190812 w 8176660"/>
                <a:gd name="connsiteY7634" fmla="*/ 2831967 h 8173795"/>
                <a:gd name="connsiteX7635" fmla="*/ 6013129 w 8176660"/>
                <a:gd name="connsiteY7635" fmla="*/ 2870068 h 8173795"/>
                <a:gd name="connsiteX7636" fmla="*/ 5840942 w 8176660"/>
                <a:gd name="connsiteY7636" fmla="*/ 2907803 h 8173795"/>
                <a:gd name="connsiteX7637" fmla="*/ 5839843 w 8176660"/>
                <a:gd name="connsiteY7637" fmla="*/ 2904872 h 8173795"/>
                <a:gd name="connsiteX7638" fmla="*/ 6201069 w 8176660"/>
                <a:gd name="connsiteY7638" fmla="*/ 2626442 h 8173795"/>
                <a:gd name="connsiteX7639" fmla="*/ 6206565 w 8176660"/>
                <a:gd name="connsiteY7639" fmla="*/ 2432274 h 8173795"/>
                <a:gd name="connsiteX7640" fmla="*/ 6213159 w 8176660"/>
                <a:gd name="connsiteY7640" fmla="*/ 2429709 h 8173795"/>
                <a:gd name="connsiteX7641" fmla="*/ 6325997 w 8176660"/>
                <a:gd name="connsiteY7641" fmla="*/ 2541447 h 8173795"/>
                <a:gd name="connsiteX7642" fmla="*/ 6441398 w 8176660"/>
                <a:gd name="connsiteY7642" fmla="*/ 2655018 h 8173795"/>
                <a:gd name="connsiteX7643" fmla="*/ 6439200 w 8176660"/>
                <a:gd name="connsiteY7643" fmla="*/ 2661246 h 8173795"/>
                <a:gd name="connsiteX7644" fmla="*/ 6440666 w 8176660"/>
                <a:gd name="connsiteY7644" fmla="*/ 2664177 h 8173795"/>
                <a:gd name="connsiteX7645" fmla="*/ 6319769 w 8176660"/>
                <a:gd name="connsiteY7645" fmla="*/ 2745141 h 8173795"/>
                <a:gd name="connsiteX7646" fmla="*/ 6194475 w 8176660"/>
                <a:gd name="connsiteY7646" fmla="*/ 2829769 h 8173795"/>
                <a:gd name="connsiteX7647" fmla="*/ 6201069 w 8176660"/>
                <a:gd name="connsiteY7647" fmla="*/ 2626442 h 8173795"/>
                <a:gd name="connsiteX7648" fmla="*/ 6201069 w 8176660"/>
                <a:gd name="connsiteY7648" fmla="*/ 2626442 h 8173795"/>
                <a:gd name="connsiteX7649" fmla="*/ 6035111 w 8176660"/>
                <a:gd name="connsiteY7649" fmla="*/ 2079473 h 8173795"/>
                <a:gd name="connsiteX7650" fmla="*/ 6034011 w 8176660"/>
                <a:gd name="connsiteY7650" fmla="*/ 2079840 h 8173795"/>
                <a:gd name="connsiteX7651" fmla="*/ 6020823 w 8176660"/>
                <a:gd name="connsiteY7651" fmla="*/ 2069948 h 8173795"/>
                <a:gd name="connsiteX7652" fmla="*/ 6038774 w 8176660"/>
                <a:gd name="connsiteY7652" fmla="*/ 2044303 h 8173795"/>
                <a:gd name="connsiteX7653" fmla="*/ 6036942 w 8176660"/>
                <a:gd name="connsiteY7653" fmla="*/ 2060056 h 8173795"/>
                <a:gd name="connsiteX7654" fmla="*/ 6035111 w 8176660"/>
                <a:gd name="connsiteY7654" fmla="*/ 2079473 h 8173795"/>
                <a:gd name="connsiteX7655" fmla="*/ 6032180 w 8176660"/>
                <a:gd name="connsiteY7655" fmla="*/ 2083137 h 8173795"/>
                <a:gd name="connsiteX7656" fmla="*/ 6032546 w 8176660"/>
                <a:gd name="connsiteY7656" fmla="*/ 2086434 h 8173795"/>
                <a:gd name="connsiteX7657" fmla="*/ 5921540 w 8176660"/>
                <a:gd name="connsiteY7657" fmla="*/ 2224550 h 8173795"/>
                <a:gd name="connsiteX7658" fmla="*/ 5844972 w 8176660"/>
                <a:gd name="connsiteY7658" fmla="*/ 2320535 h 8173795"/>
                <a:gd name="connsiteX7659" fmla="*/ 5927402 w 8176660"/>
                <a:gd name="connsiteY7659" fmla="*/ 2203668 h 8173795"/>
                <a:gd name="connsiteX7660" fmla="*/ 6018625 w 8176660"/>
                <a:gd name="connsiteY7660" fmla="*/ 2073611 h 8173795"/>
                <a:gd name="connsiteX7661" fmla="*/ 6032180 w 8176660"/>
                <a:gd name="connsiteY7661" fmla="*/ 2083137 h 8173795"/>
                <a:gd name="connsiteX7662" fmla="*/ 5803208 w 8176660"/>
                <a:gd name="connsiteY7662" fmla="*/ 2372558 h 8173795"/>
                <a:gd name="connsiteX7663" fmla="*/ 5787088 w 8176660"/>
                <a:gd name="connsiteY7663" fmla="*/ 2391974 h 8173795"/>
                <a:gd name="connsiteX7664" fmla="*/ 5730303 w 8176660"/>
                <a:gd name="connsiteY7664" fmla="*/ 2331526 h 8173795"/>
                <a:gd name="connsiteX7665" fmla="*/ 5668022 w 8176660"/>
                <a:gd name="connsiteY7665" fmla="*/ 2265582 h 8173795"/>
                <a:gd name="connsiteX7666" fmla="*/ 5730303 w 8176660"/>
                <a:gd name="connsiteY7666" fmla="*/ 2311376 h 8173795"/>
                <a:gd name="connsiteX7667" fmla="*/ 5802475 w 8176660"/>
                <a:gd name="connsiteY7667" fmla="*/ 2363765 h 8173795"/>
                <a:gd name="connsiteX7668" fmla="*/ 5801009 w 8176660"/>
                <a:gd name="connsiteY7668" fmla="*/ 2367795 h 8173795"/>
                <a:gd name="connsiteX7669" fmla="*/ 5803208 w 8176660"/>
                <a:gd name="connsiteY7669" fmla="*/ 2372558 h 8173795"/>
                <a:gd name="connsiteX7670" fmla="*/ 5803208 w 8176660"/>
                <a:gd name="connsiteY7670" fmla="*/ 2372558 h 8173795"/>
                <a:gd name="connsiteX7671" fmla="*/ 5727372 w 8176660"/>
                <a:gd name="connsiteY7671" fmla="*/ 2334090 h 8173795"/>
                <a:gd name="connsiteX7672" fmla="*/ 5784890 w 8176660"/>
                <a:gd name="connsiteY7672" fmla="*/ 2394539 h 8173795"/>
                <a:gd name="connsiteX7673" fmla="*/ 5699529 w 8176660"/>
                <a:gd name="connsiteY7673" fmla="*/ 2497485 h 8173795"/>
                <a:gd name="connsiteX7674" fmla="*/ 5687806 w 8176660"/>
                <a:gd name="connsiteY7674" fmla="*/ 2511773 h 8173795"/>
                <a:gd name="connsiteX7675" fmla="*/ 5674251 w 8176660"/>
                <a:gd name="connsiteY7675" fmla="*/ 2403331 h 8173795"/>
                <a:gd name="connsiteX7676" fmla="*/ 5655200 w 8176660"/>
                <a:gd name="connsiteY7676" fmla="*/ 2257522 h 8173795"/>
                <a:gd name="connsiteX7677" fmla="*/ 5727372 w 8176660"/>
                <a:gd name="connsiteY7677" fmla="*/ 2334090 h 8173795"/>
                <a:gd name="connsiteX7678" fmla="*/ 5727372 w 8176660"/>
                <a:gd name="connsiteY7678" fmla="*/ 2334090 h 8173795"/>
                <a:gd name="connsiteX7679" fmla="*/ 5702826 w 8176660"/>
                <a:gd name="connsiteY7679" fmla="*/ 2500049 h 8173795"/>
                <a:gd name="connsiteX7680" fmla="*/ 5787454 w 8176660"/>
                <a:gd name="connsiteY7680" fmla="*/ 2397104 h 8173795"/>
                <a:gd name="connsiteX7681" fmla="*/ 5788187 w 8176660"/>
                <a:gd name="connsiteY7681" fmla="*/ 2397836 h 8173795"/>
                <a:gd name="connsiteX7682" fmla="*/ 5748987 w 8176660"/>
                <a:gd name="connsiteY7682" fmla="*/ 2459750 h 8173795"/>
                <a:gd name="connsiteX7683" fmla="*/ 5736164 w 8176660"/>
                <a:gd name="connsiteY7683" fmla="*/ 2480266 h 8173795"/>
                <a:gd name="connsiteX7684" fmla="*/ 5697331 w 8176660"/>
                <a:gd name="connsiteY7684" fmla="*/ 2520199 h 8173795"/>
                <a:gd name="connsiteX7685" fmla="*/ 5690004 w 8176660"/>
                <a:gd name="connsiteY7685" fmla="*/ 2527526 h 8173795"/>
                <a:gd name="connsiteX7686" fmla="*/ 5688538 w 8176660"/>
                <a:gd name="connsiteY7686" fmla="*/ 2516902 h 8173795"/>
                <a:gd name="connsiteX7687" fmla="*/ 5702826 w 8176660"/>
                <a:gd name="connsiteY7687" fmla="*/ 2500049 h 8173795"/>
                <a:gd name="connsiteX7688" fmla="*/ 5686706 w 8176660"/>
                <a:gd name="connsiteY7688" fmla="*/ 2531190 h 8173795"/>
                <a:gd name="connsiteX7689" fmla="*/ 5620762 w 8176660"/>
                <a:gd name="connsiteY7689" fmla="*/ 2598599 h 8173795"/>
                <a:gd name="connsiteX7690" fmla="*/ 5685241 w 8176660"/>
                <a:gd name="connsiteY7690" fmla="*/ 2520932 h 8173795"/>
                <a:gd name="connsiteX7691" fmla="*/ 5686706 w 8176660"/>
                <a:gd name="connsiteY7691" fmla="*/ 2531190 h 8173795"/>
                <a:gd name="connsiteX7692" fmla="*/ 5686706 w 8176660"/>
                <a:gd name="connsiteY7692" fmla="*/ 2531190 h 8173795"/>
                <a:gd name="connsiteX7693" fmla="*/ 5673518 w 8176660"/>
                <a:gd name="connsiteY7693" fmla="*/ 2681762 h 8173795"/>
                <a:gd name="connsiteX7694" fmla="*/ 5677181 w 8176660"/>
                <a:gd name="connsiteY7694" fmla="*/ 2683960 h 8173795"/>
                <a:gd name="connsiteX7695" fmla="*/ 5673518 w 8176660"/>
                <a:gd name="connsiteY7695" fmla="*/ 2721328 h 8173795"/>
                <a:gd name="connsiteX7696" fmla="*/ 5600979 w 8176660"/>
                <a:gd name="connsiteY7696" fmla="*/ 2637799 h 8173795"/>
                <a:gd name="connsiteX7697" fmla="*/ 5673518 w 8176660"/>
                <a:gd name="connsiteY7697" fmla="*/ 2681762 h 8173795"/>
                <a:gd name="connsiteX7698" fmla="*/ 5673518 w 8176660"/>
                <a:gd name="connsiteY7698" fmla="*/ 2681762 h 8173795"/>
                <a:gd name="connsiteX7699" fmla="*/ 5754849 w 8176660"/>
                <a:gd name="connsiteY7699" fmla="*/ 2737814 h 8173795"/>
                <a:gd name="connsiteX7700" fmla="*/ 5756681 w 8176660"/>
                <a:gd name="connsiteY7700" fmla="*/ 2738547 h 8173795"/>
                <a:gd name="connsiteX7701" fmla="*/ 5758146 w 8176660"/>
                <a:gd name="connsiteY7701" fmla="*/ 2737814 h 8173795"/>
                <a:gd name="connsiteX7702" fmla="*/ 5793682 w 8176660"/>
                <a:gd name="connsiteY7702" fmla="*/ 2820977 h 8173795"/>
                <a:gd name="connsiteX7703" fmla="*/ 5828486 w 8176660"/>
                <a:gd name="connsiteY7703" fmla="*/ 2900842 h 8173795"/>
                <a:gd name="connsiteX7704" fmla="*/ 5731768 w 8176660"/>
                <a:gd name="connsiteY7704" fmla="*/ 2788371 h 8173795"/>
                <a:gd name="connsiteX7705" fmla="*/ 5754849 w 8176660"/>
                <a:gd name="connsiteY7705" fmla="*/ 2737814 h 8173795"/>
                <a:gd name="connsiteX7706" fmla="*/ 6444329 w 8176660"/>
                <a:gd name="connsiteY7706" fmla="*/ 2652820 h 8173795"/>
                <a:gd name="connsiteX7707" fmla="*/ 6328928 w 8176660"/>
                <a:gd name="connsiteY7707" fmla="*/ 2538517 h 8173795"/>
                <a:gd name="connsiteX7708" fmla="*/ 6215724 w 8176660"/>
                <a:gd name="connsiteY7708" fmla="*/ 2427145 h 8173795"/>
                <a:gd name="connsiteX7709" fmla="*/ 6218288 w 8176660"/>
                <a:gd name="connsiteY7709" fmla="*/ 2418352 h 8173795"/>
                <a:gd name="connsiteX7710" fmla="*/ 6217555 w 8176660"/>
                <a:gd name="connsiteY7710" fmla="*/ 2415421 h 8173795"/>
                <a:gd name="connsiteX7711" fmla="*/ 6319036 w 8176660"/>
                <a:gd name="connsiteY7711" fmla="*/ 2368161 h 8173795"/>
                <a:gd name="connsiteX7712" fmla="*/ 6424180 w 8176660"/>
                <a:gd name="connsiteY7712" fmla="*/ 2318703 h 8173795"/>
                <a:gd name="connsiteX7713" fmla="*/ 6424912 w 8176660"/>
                <a:gd name="connsiteY7713" fmla="*/ 2320535 h 8173795"/>
                <a:gd name="connsiteX7714" fmla="*/ 6429675 w 8176660"/>
                <a:gd name="connsiteY7714" fmla="*/ 2322367 h 8173795"/>
                <a:gd name="connsiteX7715" fmla="*/ 6438102 w 8176660"/>
                <a:gd name="connsiteY7715" fmla="*/ 2487227 h 8173795"/>
                <a:gd name="connsiteX7716" fmla="*/ 6446894 w 8176660"/>
                <a:gd name="connsiteY7716" fmla="*/ 2651354 h 8173795"/>
                <a:gd name="connsiteX7717" fmla="*/ 6444329 w 8176660"/>
                <a:gd name="connsiteY7717" fmla="*/ 2652820 h 8173795"/>
                <a:gd name="connsiteX7718" fmla="*/ 6217555 w 8176660"/>
                <a:gd name="connsiteY7718" fmla="*/ 2176191 h 8173795"/>
                <a:gd name="connsiteX7719" fmla="*/ 6220853 w 8176660"/>
                <a:gd name="connsiteY7719" fmla="*/ 2177290 h 8173795"/>
                <a:gd name="connsiteX7720" fmla="*/ 6212426 w 8176660"/>
                <a:gd name="connsiteY7720" fmla="*/ 2294158 h 8173795"/>
                <a:gd name="connsiteX7721" fmla="*/ 6204733 w 8176660"/>
                <a:gd name="connsiteY7721" fmla="*/ 2406262 h 8173795"/>
                <a:gd name="connsiteX7722" fmla="*/ 6201436 w 8176660"/>
                <a:gd name="connsiteY7722" fmla="*/ 2406995 h 8173795"/>
                <a:gd name="connsiteX7723" fmla="*/ 6123036 w 8176660"/>
                <a:gd name="connsiteY7723" fmla="*/ 2250561 h 8173795"/>
                <a:gd name="connsiteX7724" fmla="*/ 6040606 w 8176660"/>
                <a:gd name="connsiteY7724" fmla="*/ 2087533 h 8173795"/>
                <a:gd name="connsiteX7725" fmla="*/ 6129264 w 8176660"/>
                <a:gd name="connsiteY7725" fmla="*/ 2128565 h 8173795"/>
                <a:gd name="connsiteX7726" fmla="*/ 6215357 w 8176660"/>
                <a:gd name="connsiteY7726" fmla="*/ 2167765 h 8173795"/>
                <a:gd name="connsiteX7727" fmla="*/ 6217555 w 8176660"/>
                <a:gd name="connsiteY7727" fmla="*/ 2176191 h 8173795"/>
                <a:gd name="connsiteX7728" fmla="*/ 5676449 w 8176660"/>
                <a:gd name="connsiteY7728" fmla="*/ 2730487 h 8173795"/>
                <a:gd name="connsiteX7729" fmla="*/ 5711985 w 8176660"/>
                <a:gd name="connsiteY7729" fmla="*/ 2771885 h 8173795"/>
                <a:gd name="connsiteX7730" fmla="*/ 5727005 w 8176660"/>
                <a:gd name="connsiteY7730" fmla="*/ 2789470 h 8173795"/>
                <a:gd name="connsiteX7731" fmla="*/ 5702460 w 8176660"/>
                <a:gd name="connsiteY7731" fmla="*/ 2842225 h 8173795"/>
                <a:gd name="connsiteX7732" fmla="*/ 5655200 w 8176660"/>
                <a:gd name="connsiteY7732" fmla="*/ 2945904 h 8173795"/>
                <a:gd name="connsiteX7733" fmla="*/ 5673884 w 8176660"/>
                <a:gd name="connsiteY7733" fmla="*/ 2755765 h 8173795"/>
                <a:gd name="connsiteX7734" fmla="*/ 5676449 w 8176660"/>
                <a:gd name="connsiteY7734" fmla="*/ 2730487 h 8173795"/>
                <a:gd name="connsiteX7735" fmla="*/ 6130729 w 8176660"/>
                <a:gd name="connsiteY7735" fmla="*/ 2124901 h 8173795"/>
                <a:gd name="connsiteX7736" fmla="*/ 6041339 w 8176660"/>
                <a:gd name="connsiteY7736" fmla="*/ 2084236 h 8173795"/>
                <a:gd name="connsiteX7737" fmla="*/ 6041339 w 8176660"/>
                <a:gd name="connsiteY7737" fmla="*/ 2083503 h 8173795"/>
                <a:gd name="connsiteX7738" fmla="*/ 6039507 w 8176660"/>
                <a:gd name="connsiteY7738" fmla="*/ 2080206 h 8173795"/>
                <a:gd name="connsiteX7739" fmla="*/ 6038408 w 8176660"/>
                <a:gd name="connsiteY7739" fmla="*/ 2079840 h 8173795"/>
                <a:gd name="connsiteX7740" fmla="*/ 6040606 w 8176660"/>
                <a:gd name="connsiteY7740" fmla="*/ 2061156 h 8173795"/>
                <a:gd name="connsiteX7741" fmla="*/ 6042438 w 8176660"/>
                <a:gd name="connsiteY7741" fmla="*/ 2041006 h 8173795"/>
                <a:gd name="connsiteX7742" fmla="*/ 6130729 w 8176660"/>
                <a:gd name="connsiteY7742" fmla="*/ 2105118 h 8173795"/>
                <a:gd name="connsiteX7743" fmla="*/ 6206931 w 8176660"/>
                <a:gd name="connsiteY7743" fmla="*/ 2160072 h 8173795"/>
                <a:gd name="connsiteX7744" fmla="*/ 6130729 w 8176660"/>
                <a:gd name="connsiteY7744" fmla="*/ 2124901 h 8173795"/>
                <a:gd name="connsiteX7745" fmla="*/ 6130729 w 8176660"/>
                <a:gd name="connsiteY7745" fmla="*/ 2124901 h 8173795"/>
                <a:gd name="connsiteX7746" fmla="*/ 6018258 w 8176660"/>
                <a:gd name="connsiteY7746" fmla="*/ 2068116 h 8173795"/>
                <a:gd name="connsiteX7747" fmla="*/ 5947185 w 8176660"/>
                <a:gd name="connsiteY7747" fmla="*/ 2016460 h 8173795"/>
                <a:gd name="connsiteX7748" fmla="*/ 5870617 w 8176660"/>
                <a:gd name="connsiteY7748" fmla="*/ 1961141 h 8173795"/>
                <a:gd name="connsiteX7749" fmla="*/ 5947552 w 8176660"/>
                <a:gd name="connsiteY7749" fmla="*/ 1996677 h 8173795"/>
                <a:gd name="connsiteX7750" fmla="*/ 6039140 w 8176660"/>
                <a:gd name="connsiteY7750" fmla="*/ 2038441 h 8173795"/>
                <a:gd name="connsiteX7751" fmla="*/ 6018258 w 8176660"/>
                <a:gd name="connsiteY7751" fmla="*/ 2068116 h 8173795"/>
                <a:gd name="connsiteX7752" fmla="*/ 5855597 w 8176660"/>
                <a:gd name="connsiteY7752" fmla="*/ 1954546 h 8173795"/>
                <a:gd name="connsiteX7753" fmla="*/ 5944621 w 8176660"/>
                <a:gd name="connsiteY7753" fmla="*/ 2019757 h 8173795"/>
                <a:gd name="connsiteX7754" fmla="*/ 6015694 w 8176660"/>
                <a:gd name="connsiteY7754" fmla="*/ 2071413 h 8173795"/>
                <a:gd name="connsiteX7755" fmla="*/ 5924105 w 8176660"/>
                <a:gd name="connsiteY7755" fmla="*/ 2201470 h 8173795"/>
                <a:gd name="connsiteX7756" fmla="*/ 5813099 w 8176660"/>
                <a:gd name="connsiteY7756" fmla="*/ 2359735 h 8173795"/>
                <a:gd name="connsiteX7757" fmla="*/ 5804307 w 8176660"/>
                <a:gd name="connsiteY7757" fmla="*/ 2360834 h 8173795"/>
                <a:gd name="connsiteX7758" fmla="*/ 5732501 w 8176660"/>
                <a:gd name="connsiteY7758" fmla="*/ 2308079 h 8173795"/>
                <a:gd name="connsiteX7759" fmla="*/ 5655200 w 8176660"/>
                <a:gd name="connsiteY7759" fmla="*/ 2251660 h 8173795"/>
                <a:gd name="connsiteX7760" fmla="*/ 5755581 w 8176660"/>
                <a:gd name="connsiteY7760" fmla="*/ 2103286 h 8173795"/>
                <a:gd name="connsiteX7761" fmla="*/ 5855597 w 8176660"/>
                <a:gd name="connsiteY7761" fmla="*/ 1954546 h 8173795"/>
                <a:gd name="connsiteX7762" fmla="*/ 5653002 w 8176660"/>
                <a:gd name="connsiteY7762" fmla="*/ 2264483 h 8173795"/>
                <a:gd name="connsiteX7763" fmla="*/ 5670587 w 8176660"/>
                <a:gd name="connsiteY7763" fmla="*/ 2403698 h 8173795"/>
                <a:gd name="connsiteX7764" fmla="*/ 5685241 w 8176660"/>
                <a:gd name="connsiteY7764" fmla="*/ 2515436 h 8173795"/>
                <a:gd name="connsiteX7765" fmla="*/ 5598048 w 8176660"/>
                <a:gd name="connsiteY7765" fmla="*/ 2620947 h 8173795"/>
                <a:gd name="connsiteX7766" fmla="*/ 5595850 w 8176660"/>
                <a:gd name="connsiteY7766" fmla="*/ 2620214 h 8173795"/>
                <a:gd name="connsiteX7767" fmla="*/ 5624793 w 8176660"/>
                <a:gd name="connsiteY7767" fmla="*/ 2441432 h 8173795"/>
                <a:gd name="connsiteX7768" fmla="*/ 5653002 w 8176660"/>
                <a:gd name="connsiteY7768" fmla="*/ 2264483 h 8173795"/>
                <a:gd name="connsiteX7769" fmla="*/ 5598415 w 8176660"/>
                <a:gd name="connsiteY7769" fmla="*/ 2639631 h 8173795"/>
                <a:gd name="connsiteX7770" fmla="*/ 5673151 w 8176660"/>
                <a:gd name="connsiteY7770" fmla="*/ 2726457 h 8173795"/>
                <a:gd name="connsiteX7771" fmla="*/ 5670220 w 8176660"/>
                <a:gd name="connsiteY7771" fmla="*/ 2755399 h 8173795"/>
                <a:gd name="connsiteX7772" fmla="*/ 5652269 w 8176660"/>
                <a:gd name="connsiteY7772" fmla="*/ 2943706 h 8173795"/>
                <a:gd name="connsiteX7773" fmla="*/ 5624793 w 8176660"/>
                <a:gd name="connsiteY7773" fmla="*/ 2793134 h 8173795"/>
                <a:gd name="connsiteX7774" fmla="*/ 5596583 w 8176660"/>
                <a:gd name="connsiteY7774" fmla="*/ 2641096 h 8173795"/>
                <a:gd name="connsiteX7775" fmla="*/ 5598415 w 8176660"/>
                <a:gd name="connsiteY7775" fmla="*/ 2639631 h 8173795"/>
                <a:gd name="connsiteX7776" fmla="*/ 5598415 w 8176660"/>
                <a:gd name="connsiteY7776" fmla="*/ 2639631 h 8173795"/>
                <a:gd name="connsiteX7777" fmla="*/ 4957293 w 8176660"/>
                <a:gd name="connsiteY7777" fmla="*/ 2840394 h 8173795"/>
                <a:gd name="connsiteX7778" fmla="*/ 4957293 w 8176660"/>
                <a:gd name="connsiteY7778" fmla="*/ 2840760 h 8173795"/>
                <a:gd name="connsiteX7779" fmla="*/ 4957293 w 8176660"/>
                <a:gd name="connsiteY7779" fmla="*/ 2840760 h 8173795"/>
                <a:gd name="connsiteX7780" fmla="*/ 4957659 w 8176660"/>
                <a:gd name="connsiteY7780" fmla="*/ 2840760 h 8173795"/>
                <a:gd name="connsiteX7781" fmla="*/ 4957659 w 8176660"/>
                <a:gd name="connsiteY7781" fmla="*/ 2841126 h 8173795"/>
                <a:gd name="connsiteX7782" fmla="*/ 5132411 w 8176660"/>
                <a:gd name="connsiteY7782" fmla="*/ 2934547 h 8173795"/>
                <a:gd name="connsiteX7783" fmla="*/ 5131678 w 8176660"/>
                <a:gd name="connsiteY7783" fmla="*/ 2937111 h 8173795"/>
                <a:gd name="connsiteX7784" fmla="*/ 5134609 w 8176660"/>
                <a:gd name="connsiteY7784" fmla="*/ 2941874 h 8173795"/>
                <a:gd name="connsiteX7785" fmla="*/ 5136441 w 8176660"/>
                <a:gd name="connsiteY7785" fmla="*/ 2942607 h 8173795"/>
                <a:gd name="connsiteX7786" fmla="*/ 5117024 w 8176660"/>
                <a:gd name="connsiteY7786" fmla="*/ 3133844 h 8173795"/>
                <a:gd name="connsiteX7787" fmla="*/ 5113360 w 8176660"/>
                <a:gd name="connsiteY7787" fmla="*/ 3136042 h 8173795"/>
                <a:gd name="connsiteX7788" fmla="*/ 5114459 w 8176660"/>
                <a:gd name="connsiteY7788" fmla="*/ 3144469 h 8173795"/>
                <a:gd name="connsiteX7789" fmla="*/ 5122886 w 8176660"/>
                <a:gd name="connsiteY7789" fmla="*/ 3143369 h 8173795"/>
                <a:gd name="connsiteX7790" fmla="*/ 5123984 w 8176660"/>
                <a:gd name="connsiteY7790" fmla="*/ 3138973 h 8173795"/>
                <a:gd name="connsiteX7791" fmla="*/ 5123252 w 8176660"/>
                <a:gd name="connsiteY7791" fmla="*/ 3137508 h 8173795"/>
                <a:gd name="connsiteX7792" fmla="*/ 5188097 w 8176660"/>
                <a:gd name="connsiteY7792" fmla="*/ 3076693 h 8173795"/>
                <a:gd name="connsiteX7793" fmla="*/ 5252942 w 8176660"/>
                <a:gd name="connsiteY7793" fmla="*/ 3015511 h 8173795"/>
                <a:gd name="connsiteX7794" fmla="*/ 5255872 w 8176660"/>
                <a:gd name="connsiteY7794" fmla="*/ 3016244 h 8173795"/>
                <a:gd name="connsiteX7795" fmla="*/ 5261734 w 8176660"/>
                <a:gd name="connsiteY7795" fmla="*/ 3010382 h 8173795"/>
                <a:gd name="connsiteX7796" fmla="*/ 5259536 w 8176660"/>
                <a:gd name="connsiteY7796" fmla="*/ 3005620 h 8173795"/>
                <a:gd name="connsiteX7797" fmla="*/ 5253308 w 8176660"/>
                <a:gd name="connsiteY7797" fmla="*/ 3005620 h 8173795"/>
                <a:gd name="connsiteX7798" fmla="*/ 5184067 w 8176660"/>
                <a:gd name="connsiteY7798" fmla="*/ 2951033 h 8173795"/>
                <a:gd name="connsiteX7799" fmla="*/ 5142302 w 8176660"/>
                <a:gd name="connsiteY7799" fmla="*/ 2918427 h 8173795"/>
                <a:gd name="connsiteX7800" fmla="*/ 5155491 w 8176660"/>
                <a:gd name="connsiteY7800" fmla="*/ 2743309 h 8173795"/>
                <a:gd name="connsiteX7801" fmla="*/ 5359551 w 8176660"/>
                <a:gd name="connsiteY7801" fmla="*/ 2762360 h 8173795"/>
                <a:gd name="connsiteX7802" fmla="*/ 5366512 w 8176660"/>
                <a:gd name="connsiteY7802" fmla="*/ 2768588 h 8173795"/>
                <a:gd name="connsiteX7803" fmla="*/ 5372374 w 8176660"/>
                <a:gd name="connsiteY7803" fmla="*/ 2765657 h 8173795"/>
                <a:gd name="connsiteX7804" fmla="*/ 5373472 w 8176660"/>
                <a:gd name="connsiteY7804" fmla="*/ 2761627 h 8173795"/>
                <a:gd name="connsiteX7805" fmla="*/ 5456635 w 8176660"/>
                <a:gd name="connsiteY7805" fmla="*/ 2740745 h 8173795"/>
                <a:gd name="connsiteX7806" fmla="*/ 5544561 w 8176660"/>
                <a:gd name="connsiteY7806" fmla="*/ 2718397 h 8173795"/>
                <a:gd name="connsiteX7807" fmla="*/ 5547858 w 8176660"/>
                <a:gd name="connsiteY7807" fmla="*/ 2718031 h 8173795"/>
                <a:gd name="connsiteX7808" fmla="*/ 5547491 w 8176660"/>
                <a:gd name="connsiteY7808" fmla="*/ 2714367 h 8173795"/>
                <a:gd name="connsiteX7809" fmla="*/ 5547491 w 8176660"/>
                <a:gd name="connsiteY7809" fmla="*/ 2714367 h 8173795"/>
                <a:gd name="connsiteX7810" fmla="*/ 5547125 w 8176660"/>
                <a:gd name="connsiteY7810" fmla="*/ 2714367 h 8173795"/>
                <a:gd name="connsiteX7811" fmla="*/ 5531738 w 8176660"/>
                <a:gd name="connsiteY7811" fmla="*/ 2666008 h 8173795"/>
                <a:gd name="connsiteX7812" fmla="*/ 5517084 w 8176660"/>
                <a:gd name="connsiteY7812" fmla="*/ 2620214 h 8173795"/>
                <a:gd name="connsiteX7813" fmla="*/ 5518183 w 8176660"/>
                <a:gd name="connsiteY7813" fmla="*/ 2619481 h 8173795"/>
                <a:gd name="connsiteX7814" fmla="*/ 5517084 w 8176660"/>
                <a:gd name="connsiteY7814" fmla="*/ 2612154 h 8173795"/>
                <a:gd name="connsiteX7815" fmla="*/ 5511222 w 8176660"/>
                <a:gd name="connsiteY7815" fmla="*/ 2612520 h 8173795"/>
                <a:gd name="connsiteX7816" fmla="*/ 5485944 w 8176660"/>
                <a:gd name="connsiteY7816" fmla="*/ 2596034 h 8173795"/>
                <a:gd name="connsiteX7817" fmla="*/ 5461031 w 8176660"/>
                <a:gd name="connsiteY7817" fmla="*/ 2579915 h 8173795"/>
                <a:gd name="connsiteX7818" fmla="*/ 5459200 w 8176660"/>
                <a:gd name="connsiteY7818" fmla="*/ 2574419 h 8173795"/>
                <a:gd name="connsiteX7819" fmla="*/ 5451873 w 8176660"/>
                <a:gd name="connsiteY7819" fmla="*/ 2575152 h 8173795"/>
                <a:gd name="connsiteX7820" fmla="*/ 5450774 w 8176660"/>
                <a:gd name="connsiteY7820" fmla="*/ 2578816 h 8173795"/>
                <a:gd name="connsiteX7821" fmla="*/ 5244149 w 8176660"/>
                <a:gd name="connsiteY7821" fmla="*/ 2647324 h 8173795"/>
                <a:gd name="connsiteX7822" fmla="*/ 5242684 w 8176660"/>
                <a:gd name="connsiteY7822" fmla="*/ 2645126 h 8173795"/>
                <a:gd name="connsiteX7823" fmla="*/ 5239753 w 8176660"/>
                <a:gd name="connsiteY7823" fmla="*/ 2644393 h 8173795"/>
                <a:gd name="connsiteX7824" fmla="*/ 5229129 w 8176660"/>
                <a:gd name="connsiteY7824" fmla="*/ 2435571 h 8173795"/>
                <a:gd name="connsiteX7825" fmla="*/ 5233525 w 8176660"/>
                <a:gd name="connsiteY7825" fmla="*/ 2433373 h 8173795"/>
                <a:gd name="connsiteX7826" fmla="*/ 5234990 w 8176660"/>
                <a:gd name="connsiteY7826" fmla="*/ 2427511 h 8173795"/>
                <a:gd name="connsiteX7827" fmla="*/ 5233159 w 8176660"/>
                <a:gd name="connsiteY7827" fmla="*/ 2424214 h 8173795"/>
                <a:gd name="connsiteX7828" fmla="*/ 5291042 w 8176660"/>
                <a:gd name="connsiteY7828" fmla="*/ 2357537 h 8173795"/>
                <a:gd name="connsiteX7829" fmla="*/ 5349659 w 8176660"/>
                <a:gd name="connsiteY7829" fmla="*/ 2289761 h 8173795"/>
                <a:gd name="connsiteX7830" fmla="*/ 5352224 w 8176660"/>
                <a:gd name="connsiteY7830" fmla="*/ 2290494 h 8173795"/>
                <a:gd name="connsiteX7831" fmla="*/ 5358818 w 8176660"/>
                <a:gd name="connsiteY7831" fmla="*/ 2283900 h 8173795"/>
                <a:gd name="connsiteX7832" fmla="*/ 5358818 w 8176660"/>
                <a:gd name="connsiteY7832" fmla="*/ 2283167 h 8173795"/>
                <a:gd name="connsiteX7833" fmla="*/ 5356254 w 8176660"/>
                <a:gd name="connsiteY7833" fmla="*/ 2278771 h 8173795"/>
                <a:gd name="connsiteX7834" fmla="*/ 5349659 w 8176660"/>
                <a:gd name="connsiteY7834" fmla="*/ 2278771 h 8173795"/>
                <a:gd name="connsiteX7835" fmla="*/ 5296904 w 8176660"/>
                <a:gd name="connsiteY7835" fmla="*/ 2226016 h 8173795"/>
                <a:gd name="connsiteX7836" fmla="*/ 5243783 w 8176660"/>
                <a:gd name="connsiteY7836" fmla="*/ 2173260 h 8173795"/>
                <a:gd name="connsiteX7837" fmla="*/ 5243050 w 8176660"/>
                <a:gd name="connsiteY7837" fmla="*/ 2166300 h 8173795"/>
                <a:gd name="connsiteX7838" fmla="*/ 5276388 w 8176660"/>
                <a:gd name="connsiteY7838" fmla="*/ 2110614 h 8173795"/>
                <a:gd name="connsiteX7839" fmla="*/ 5312291 w 8176660"/>
                <a:gd name="connsiteY7839" fmla="*/ 2050531 h 8173795"/>
                <a:gd name="connsiteX7840" fmla="*/ 5313024 w 8176660"/>
                <a:gd name="connsiteY7840" fmla="*/ 2050531 h 8173795"/>
                <a:gd name="connsiteX7841" fmla="*/ 5313024 w 8176660"/>
                <a:gd name="connsiteY7841" fmla="*/ 2049066 h 8173795"/>
                <a:gd name="connsiteX7842" fmla="*/ 5313024 w 8176660"/>
                <a:gd name="connsiteY7842" fmla="*/ 2048699 h 8173795"/>
                <a:gd name="connsiteX7843" fmla="*/ 5313024 w 8176660"/>
                <a:gd name="connsiteY7843" fmla="*/ 2048699 h 8173795"/>
                <a:gd name="connsiteX7844" fmla="*/ 5313024 w 8176660"/>
                <a:gd name="connsiteY7844" fmla="*/ 2047600 h 8173795"/>
                <a:gd name="connsiteX7845" fmla="*/ 5311559 w 8176660"/>
                <a:gd name="connsiteY7845" fmla="*/ 2047967 h 8173795"/>
                <a:gd name="connsiteX7846" fmla="*/ 5311192 w 8176660"/>
                <a:gd name="connsiteY7846" fmla="*/ 2047967 h 8173795"/>
                <a:gd name="connsiteX7847" fmla="*/ 5310093 w 8176660"/>
                <a:gd name="connsiteY7847" fmla="*/ 2048333 h 8173795"/>
                <a:gd name="connsiteX7848" fmla="*/ 5310093 w 8176660"/>
                <a:gd name="connsiteY7848" fmla="*/ 2048333 h 8173795"/>
                <a:gd name="connsiteX7849" fmla="*/ 5275289 w 8176660"/>
                <a:gd name="connsiteY7849" fmla="*/ 2057492 h 8173795"/>
                <a:gd name="connsiteX7850" fmla="*/ 5305330 w 8176660"/>
                <a:gd name="connsiteY7850" fmla="*/ 1957843 h 8173795"/>
                <a:gd name="connsiteX7851" fmla="*/ 5305697 w 8176660"/>
                <a:gd name="connsiteY7851" fmla="*/ 1957843 h 8173795"/>
                <a:gd name="connsiteX7852" fmla="*/ 5312658 w 8176660"/>
                <a:gd name="connsiteY7852" fmla="*/ 1950882 h 8173795"/>
                <a:gd name="connsiteX7853" fmla="*/ 5309727 w 8176660"/>
                <a:gd name="connsiteY7853" fmla="*/ 1945387 h 8173795"/>
                <a:gd name="connsiteX7854" fmla="*/ 5299835 w 8176660"/>
                <a:gd name="connsiteY7854" fmla="*/ 1946853 h 8173795"/>
                <a:gd name="connsiteX7855" fmla="*/ 5298370 w 8176660"/>
                <a:gd name="connsiteY7855" fmla="*/ 1951982 h 8173795"/>
                <a:gd name="connsiteX7856" fmla="*/ 5299835 w 8176660"/>
                <a:gd name="connsiteY7856" fmla="*/ 1954180 h 8173795"/>
                <a:gd name="connsiteX7857" fmla="*/ 5237555 w 8176660"/>
                <a:gd name="connsiteY7857" fmla="*/ 2017559 h 8173795"/>
                <a:gd name="connsiteX7858" fmla="*/ 5171244 w 8176660"/>
                <a:gd name="connsiteY7858" fmla="*/ 2084969 h 8173795"/>
                <a:gd name="connsiteX7859" fmla="*/ 5170145 w 8176660"/>
                <a:gd name="connsiteY7859" fmla="*/ 2084969 h 8173795"/>
                <a:gd name="connsiteX7860" fmla="*/ 5170512 w 8176660"/>
                <a:gd name="connsiteY7860" fmla="*/ 2086434 h 8173795"/>
                <a:gd name="connsiteX7861" fmla="*/ 5159521 w 8176660"/>
                <a:gd name="connsiteY7861" fmla="*/ 2301118 h 8173795"/>
                <a:gd name="connsiteX7862" fmla="*/ 5156224 w 8176660"/>
                <a:gd name="connsiteY7862" fmla="*/ 2302950 h 8173795"/>
                <a:gd name="connsiteX7863" fmla="*/ 5156590 w 8176660"/>
                <a:gd name="connsiteY7863" fmla="*/ 2310277 h 8173795"/>
                <a:gd name="connsiteX7864" fmla="*/ 5156590 w 8176660"/>
                <a:gd name="connsiteY7864" fmla="*/ 2310277 h 8173795"/>
                <a:gd name="connsiteX7865" fmla="*/ 5122886 w 8176660"/>
                <a:gd name="connsiteY7865" fmla="*/ 2365963 h 8173795"/>
                <a:gd name="connsiteX7866" fmla="*/ 5089181 w 8176660"/>
                <a:gd name="connsiteY7866" fmla="*/ 2422382 h 8173795"/>
                <a:gd name="connsiteX7867" fmla="*/ 5083685 w 8176660"/>
                <a:gd name="connsiteY7867" fmla="*/ 2424214 h 8173795"/>
                <a:gd name="connsiteX7868" fmla="*/ 5082587 w 8176660"/>
                <a:gd name="connsiteY7868" fmla="*/ 2428244 h 8173795"/>
                <a:gd name="connsiteX7869" fmla="*/ 5084052 w 8176660"/>
                <a:gd name="connsiteY7869" fmla="*/ 2430808 h 8173795"/>
                <a:gd name="connsiteX7870" fmla="*/ 5053278 w 8176660"/>
                <a:gd name="connsiteY7870" fmla="*/ 2479534 h 8173795"/>
                <a:gd name="connsiteX7871" fmla="*/ 5020306 w 8176660"/>
                <a:gd name="connsiteY7871" fmla="*/ 2532655 h 8173795"/>
                <a:gd name="connsiteX7872" fmla="*/ 5020306 w 8176660"/>
                <a:gd name="connsiteY7872" fmla="*/ 2532655 h 8173795"/>
                <a:gd name="connsiteX7873" fmla="*/ 5020306 w 8176660"/>
                <a:gd name="connsiteY7873" fmla="*/ 2532655 h 8173795"/>
                <a:gd name="connsiteX7874" fmla="*/ 5020306 w 8176660"/>
                <a:gd name="connsiteY7874" fmla="*/ 2532655 h 8173795"/>
                <a:gd name="connsiteX7875" fmla="*/ 4999790 w 8176660"/>
                <a:gd name="connsiteY7875" fmla="*/ 2586143 h 8173795"/>
                <a:gd name="connsiteX7876" fmla="*/ 4979640 w 8176660"/>
                <a:gd name="connsiteY7876" fmla="*/ 2639631 h 8173795"/>
                <a:gd name="connsiteX7877" fmla="*/ 4979640 w 8176660"/>
                <a:gd name="connsiteY7877" fmla="*/ 2639997 h 8173795"/>
                <a:gd name="connsiteX7878" fmla="*/ 4979640 w 8176660"/>
                <a:gd name="connsiteY7878" fmla="*/ 2640730 h 8173795"/>
                <a:gd name="connsiteX7879" fmla="*/ 4980007 w 8176660"/>
                <a:gd name="connsiteY7879" fmla="*/ 2641462 h 8173795"/>
                <a:gd name="connsiteX7880" fmla="*/ 4980007 w 8176660"/>
                <a:gd name="connsiteY7880" fmla="*/ 2641829 h 8173795"/>
                <a:gd name="connsiteX7881" fmla="*/ 4980007 w 8176660"/>
                <a:gd name="connsiteY7881" fmla="*/ 2641829 h 8173795"/>
                <a:gd name="connsiteX7882" fmla="*/ 4980007 w 8176660"/>
                <a:gd name="connsiteY7882" fmla="*/ 2641829 h 8173795"/>
                <a:gd name="connsiteX7883" fmla="*/ 4980007 w 8176660"/>
                <a:gd name="connsiteY7883" fmla="*/ 2641829 h 8173795"/>
                <a:gd name="connsiteX7884" fmla="*/ 5151461 w 8176660"/>
                <a:gd name="connsiteY7884" fmla="*/ 2741478 h 8173795"/>
                <a:gd name="connsiteX7885" fmla="*/ 4959491 w 8176660"/>
                <a:gd name="connsiteY7885" fmla="*/ 2837829 h 8173795"/>
                <a:gd name="connsiteX7886" fmla="*/ 4959125 w 8176660"/>
                <a:gd name="connsiteY7886" fmla="*/ 2838195 h 8173795"/>
                <a:gd name="connsiteX7887" fmla="*/ 4958758 w 8176660"/>
                <a:gd name="connsiteY7887" fmla="*/ 2838195 h 8173795"/>
                <a:gd name="connsiteX7888" fmla="*/ 4958758 w 8176660"/>
                <a:gd name="connsiteY7888" fmla="*/ 2838562 h 8173795"/>
                <a:gd name="connsiteX7889" fmla="*/ 4958392 w 8176660"/>
                <a:gd name="connsiteY7889" fmla="*/ 2838928 h 8173795"/>
                <a:gd name="connsiteX7890" fmla="*/ 4958392 w 8176660"/>
                <a:gd name="connsiteY7890" fmla="*/ 2839294 h 8173795"/>
                <a:gd name="connsiteX7891" fmla="*/ 4958392 w 8176660"/>
                <a:gd name="connsiteY7891" fmla="*/ 2839661 h 8173795"/>
                <a:gd name="connsiteX7892" fmla="*/ 4957293 w 8176660"/>
                <a:gd name="connsiteY7892" fmla="*/ 2840394 h 8173795"/>
                <a:gd name="connsiteX7893" fmla="*/ 4957293 w 8176660"/>
                <a:gd name="connsiteY7893" fmla="*/ 2840394 h 8173795"/>
                <a:gd name="connsiteX7894" fmla="*/ 5299835 w 8176660"/>
                <a:gd name="connsiteY7894" fmla="*/ 1956744 h 8173795"/>
                <a:gd name="connsiteX7895" fmla="*/ 5269428 w 8176660"/>
                <a:gd name="connsiteY7895" fmla="*/ 2057858 h 8173795"/>
                <a:gd name="connsiteX7896" fmla="*/ 5239386 w 8176660"/>
                <a:gd name="connsiteY7896" fmla="*/ 2065918 h 8173795"/>
                <a:gd name="connsiteX7897" fmla="*/ 5175640 w 8176660"/>
                <a:gd name="connsiteY7897" fmla="*/ 2083137 h 8173795"/>
                <a:gd name="connsiteX7898" fmla="*/ 5237921 w 8176660"/>
                <a:gd name="connsiteY7898" fmla="*/ 2019757 h 8173795"/>
                <a:gd name="connsiteX7899" fmla="*/ 5299835 w 8176660"/>
                <a:gd name="connsiteY7899" fmla="*/ 1956744 h 8173795"/>
                <a:gd name="connsiteX7900" fmla="*/ 5121054 w 8176660"/>
                <a:gd name="connsiteY7900" fmla="*/ 3134577 h 8173795"/>
                <a:gd name="connsiteX7901" fmla="*/ 5120321 w 8176660"/>
                <a:gd name="connsiteY7901" fmla="*/ 3134577 h 8173795"/>
                <a:gd name="connsiteX7902" fmla="*/ 5139738 w 8176660"/>
                <a:gd name="connsiteY7902" fmla="*/ 2942973 h 8173795"/>
                <a:gd name="connsiteX7903" fmla="*/ 5143401 w 8176660"/>
                <a:gd name="connsiteY7903" fmla="*/ 2941141 h 8173795"/>
                <a:gd name="connsiteX7904" fmla="*/ 5196157 w 8176660"/>
                <a:gd name="connsiteY7904" fmla="*/ 2974846 h 8173795"/>
                <a:gd name="connsiteX7905" fmla="*/ 5250377 w 8176660"/>
                <a:gd name="connsiteY7905" fmla="*/ 3009283 h 8173795"/>
                <a:gd name="connsiteX7906" fmla="*/ 5250743 w 8176660"/>
                <a:gd name="connsiteY7906" fmla="*/ 3012947 h 8173795"/>
                <a:gd name="connsiteX7907" fmla="*/ 5185532 w 8176660"/>
                <a:gd name="connsiteY7907" fmla="*/ 3073762 h 8173795"/>
                <a:gd name="connsiteX7908" fmla="*/ 5121054 w 8176660"/>
                <a:gd name="connsiteY7908" fmla="*/ 3134577 h 8173795"/>
                <a:gd name="connsiteX7909" fmla="*/ 5137906 w 8176660"/>
                <a:gd name="connsiteY7909" fmla="*/ 2929051 h 8173795"/>
                <a:gd name="connsiteX7910" fmla="*/ 5136441 w 8176660"/>
                <a:gd name="connsiteY7910" fmla="*/ 2929784 h 8173795"/>
                <a:gd name="connsiteX7911" fmla="*/ 5125450 w 8176660"/>
                <a:gd name="connsiteY7911" fmla="*/ 2914764 h 8173795"/>
                <a:gd name="connsiteX7912" fmla="*/ 5118489 w 8176660"/>
                <a:gd name="connsiteY7912" fmla="*/ 2905238 h 8173795"/>
                <a:gd name="connsiteX7913" fmla="*/ 5138272 w 8176660"/>
                <a:gd name="connsiteY7913" fmla="*/ 2920992 h 8173795"/>
                <a:gd name="connsiteX7914" fmla="*/ 5137906 w 8176660"/>
                <a:gd name="connsiteY7914" fmla="*/ 2929051 h 8173795"/>
                <a:gd name="connsiteX7915" fmla="*/ 5086616 w 8176660"/>
                <a:gd name="connsiteY7915" fmla="*/ 2433373 h 8173795"/>
                <a:gd name="connsiteX7916" fmla="*/ 5091012 w 8176660"/>
                <a:gd name="connsiteY7916" fmla="*/ 2431175 h 8173795"/>
                <a:gd name="connsiteX7917" fmla="*/ 5091379 w 8176660"/>
                <a:gd name="connsiteY7917" fmla="*/ 2429343 h 8173795"/>
                <a:gd name="connsiteX7918" fmla="*/ 5156224 w 8176660"/>
                <a:gd name="connsiteY7918" fmla="*/ 2429709 h 8173795"/>
                <a:gd name="connsiteX7919" fmla="*/ 5218504 w 8176660"/>
                <a:gd name="connsiteY7919" fmla="*/ 2430076 h 8173795"/>
                <a:gd name="connsiteX7920" fmla="*/ 5218871 w 8176660"/>
                <a:gd name="connsiteY7920" fmla="*/ 2430808 h 8173795"/>
                <a:gd name="connsiteX7921" fmla="*/ 5049248 w 8176660"/>
                <a:gd name="connsiteY7921" fmla="*/ 2530457 h 8173795"/>
                <a:gd name="connsiteX7922" fmla="*/ 5067932 w 8176660"/>
                <a:gd name="connsiteY7922" fmla="*/ 2481732 h 8173795"/>
                <a:gd name="connsiteX7923" fmla="*/ 5086616 w 8176660"/>
                <a:gd name="connsiteY7923" fmla="*/ 2433373 h 8173795"/>
                <a:gd name="connsiteX7924" fmla="*/ 5086616 w 8176660"/>
                <a:gd name="connsiteY7924" fmla="*/ 2433373 h 8173795"/>
                <a:gd name="connsiteX7925" fmla="*/ 5325480 w 8176660"/>
                <a:gd name="connsiteY7925" fmla="*/ 2712902 h 8173795"/>
                <a:gd name="connsiteX7926" fmla="*/ 5325846 w 8176660"/>
                <a:gd name="connsiteY7926" fmla="*/ 2711436 h 8173795"/>
                <a:gd name="connsiteX7927" fmla="*/ 5387760 w 8176660"/>
                <a:gd name="connsiteY7927" fmla="*/ 2713268 h 8173795"/>
                <a:gd name="connsiteX7928" fmla="*/ 5367245 w 8176660"/>
                <a:gd name="connsiteY7928" fmla="*/ 2755399 h 8173795"/>
                <a:gd name="connsiteX7929" fmla="*/ 5363215 w 8176660"/>
                <a:gd name="connsiteY7929" fmla="*/ 2755765 h 8173795"/>
                <a:gd name="connsiteX7930" fmla="*/ 5344531 w 8176660"/>
                <a:gd name="connsiteY7930" fmla="*/ 2734151 h 8173795"/>
                <a:gd name="connsiteX7931" fmla="*/ 5325480 w 8176660"/>
                <a:gd name="connsiteY7931" fmla="*/ 2712902 h 8173795"/>
                <a:gd name="connsiteX7932" fmla="*/ 5327678 w 8176660"/>
                <a:gd name="connsiteY7932" fmla="*/ 2707773 h 8173795"/>
                <a:gd name="connsiteX7933" fmla="*/ 5368344 w 8176660"/>
                <a:gd name="connsiteY7933" fmla="*/ 2689821 h 8173795"/>
                <a:gd name="connsiteX7934" fmla="*/ 5407910 w 8176660"/>
                <a:gd name="connsiteY7934" fmla="*/ 2672236 h 8173795"/>
                <a:gd name="connsiteX7935" fmla="*/ 5389592 w 8176660"/>
                <a:gd name="connsiteY7935" fmla="*/ 2709971 h 8173795"/>
                <a:gd name="connsiteX7936" fmla="*/ 5327678 w 8176660"/>
                <a:gd name="connsiteY7936" fmla="*/ 2707773 h 8173795"/>
                <a:gd name="connsiteX7937" fmla="*/ 5230594 w 8176660"/>
                <a:gd name="connsiteY7937" fmla="*/ 2653552 h 8173795"/>
                <a:gd name="connsiteX7938" fmla="*/ 5231693 w 8176660"/>
                <a:gd name="connsiteY7938" fmla="*/ 2655018 h 8173795"/>
                <a:gd name="connsiteX7939" fmla="*/ 5229129 w 8176660"/>
                <a:gd name="connsiteY7939" fmla="*/ 2657582 h 8173795"/>
                <a:gd name="connsiteX7940" fmla="*/ 5219603 w 8176660"/>
                <a:gd name="connsiteY7940" fmla="*/ 2652453 h 8173795"/>
                <a:gd name="connsiteX7941" fmla="*/ 5230594 w 8176660"/>
                <a:gd name="connsiteY7941" fmla="*/ 2653552 h 8173795"/>
                <a:gd name="connsiteX7942" fmla="*/ 5233891 w 8176660"/>
                <a:gd name="connsiteY7942" fmla="*/ 2657948 h 8173795"/>
                <a:gd name="connsiteX7943" fmla="*/ 5237555 w 8176660"/>
                <a:gd name="connsiteY7943" fmla="*/ 2659048 h 8173795"/>
                <a:gd name="connsiteX7944" fmla="*/ 5241584 w 8176660"/>
                <a:gd name="connsiteY7944" fmla="*/ 2657216 h 8173795"/>
                <a:gd name="connsiteX7945" fmla="*/ 5264665 w 8176660"/>
                <a:gd name="connsiteY7945" fmla="*/ 2676999 h 8173795"/>
                <a:gd name="connsiteX7946" fmla="*/ 5232792 w 8176660"/>
                <a:gd name="connsiteY7946" fmla="*/ 2659780 h 8173795"/>
                <a:gd name="connsiteX7947" fmla="*/ 5233891 w 8176660"/>
                <a:gd name="connsiteY7947" fmla="*/ 2657948 h 8173795"/>
                <a:gd name="connsiteX7948" fmla="*/ 5233891 w 8176660"/>
                <a:gd name="connsiteY7948" fmla="*/ 2657948 h 8173795"/>
                <a:gd name="connsiteX7949" fmla="*/ 5266497 w 8176660"/>
                <a:gd name="connsiteY7949" fmla="*/ 2674068 h 8173795"/>
                <a:gd name="connsiteX7950" fmla="*/ 5277854 w 8176660"/>
                <a:gd name="connsiteY7950" fmla="*/ 2681762 h 8173795"/>
                <a:gd name="connsiteX7951" fmla="*/ 5293241 w 8176660"/>
                <a:gd name="connsiteY7951" fmla="*/ 2692386 h 8173795"/>
                <a:gd name="connsiteX7952" fmla="*/ 5279319 w 8176660"/>
                <a:gd name="connsiteY7952" fmla="*/ 2685059 h 8173795"/>
                <a:gd name="connsiteX7953" fmla="*/ 5266497 w 8176660"/>
                <a:gd name="connsiteY7953" fmla="*/ 2674068 h 8173795"/>
                <a:gd name="connsiteX7954" fmla="*/ 5314489 w 8176660"/>
                <a:gd name="connsiteY7954" fmla="*/ 2708139 h 8173795"/>
                <a:gd name="connsiteX7955" fmla="*/ 5314489 w 8176660"/>
                <a:gd name="connsiteY7955" fmla="*/ 2708872 h 8173795"/>
                <a:gd name="connsiteX7956" fmla="*/ 5308628 w 8176660"/>
                <a:gd name="connsiteY7956" fmla="*/ 2709971 h 8173795"/>
                <a:gd name="connsiteX7957" fmla="*/ 5303132 w 8176660"/>
                <a:gd name="connsiteY7957" fmla="*/ 2705208 h 8173795"/>
                <a:gd name="connsiteX7958" fmla="*/ 5292508 w 8176660"/>
                <a:gd name="connsiteY7958" fmla="*/ 2696416 h 8173795"/>
                <a:gd name="connsiteX7959" fmla="*/ 5314489 w 8176660"/>
                <a:gd name="connsiteY7959" fmla="*/ 2708139 h 8173795"/>
                <a:gd name="connsiteX7960" fmla="*/ 5329143 w 8176660"/>
                <a:gd name="connsiteY7960" fmla="*/ 2703010 h 8173795"/>
                <a:gd name="connsiteX7961" fmla="*/ 5369076 w 8176660"/>
                <a:gd name="connsiteY7961" fmla="*/ 2664543 h 8173795"/>
                <a:gd name="connsiteX7962" fmla="*/ 5403148 w 8176660"/>
                <a:gd name="connsiteY7962" fmla="*/ 2667474 h 8173795"/>
                <a:gd name="connsiteX7963" fmla="*/ 5329143 w 8176660"/>
                <a:gd name="connsiteY7963" fmla="*/ 2703010 h 8173795"/>
                <a:gd name="connsiteX7964" fmla="*/ 5323282 w 8176660"/>
                <a:gd name="connsiteY7964" fmla="*/ 2704109 h 8173795"/>
                <a:gd name="connsiteX7965" fmla="*/ 5316321 w 8176660"/>
                <a:gd name="connsiteY7965" fmla="*/ 2704842 h 8173795"/>
                <a:gd name="connsiteX7966" fmla="*/ 5279686 w 8176660"/>
                <a:gd name="connsiteY7966" fmla="*/ 2679197 h 8173795"/>
                <a:gd name="connsiteX7967" fmla="*/ 5245248 w 8176660"/>
                <a:gd name="connsiteY7967" fmla="*/ 2655018 h 8173795"/>
                <a:gd name="connsiteX7968" fmla="*/ 5364314 w 8176660"/>
                <a:gd name="connsiteY7968" fmla="*/ 2664543 h 8173795"/>
                <a:gd name="connsiteX7969" fmla="*/ 5323282 w 8176660"/>
                <a:gd name="connsiteY7969" fmla="*/ 2704109 h 8173795"/>
                <a:gd name="connsiteX7970" fmla="*/ 5314856 w 8176660"/>
                <a:gd name="connsiteY7970" fmla="*/ 2712169 h 8173795"/>
                <a:gd name="connsiteX7971" fmla="*/ 5316321 w 8176660"/>
                <a:gd name="connsiteY7971" fmla="*/ 2714734 h 8173795"/>
                <a:gd name="connsiteX7972" fmla="*/ 5320351 w 8176660"/>
                <a:gd name="connsiteY7972" fmla="*/ 2715833 h 8173795"/>
                <a:gd name="connsiteX7973" fmla="*/ 5322549 w 8176660"/>
                <a:gd name="connsiteY7973" fmla="*/ 2714734 h 8173795"/>
                <a:gd name="connsiteX7974" fmla="*/ 5341600 w 8176660"/>
                <a:gd name="connsiteY7974" fmla="*/ 2736715 h 8173795"/>
                <a:gd name="connsiteX7975" fmla="*/ 5347828 w 8176660"/>
                <a:gd name="connsiteY7975" fmla="*/ 2744042 h 8173795"/>
                <a:gd name="connsiteX7976" fmla="*/ 5311559 w 8176660"/>
                <a:gd name="connsiteY7976" fmla="*/ 2712902 h 8173795"/>
                <a:gd name="connsiteX7977" fmla="*/ 5314856 w 8176660"/>
                <a:gd name="connsiteY7977" fmla="*/ 2712169 h 8173795"/>
                <a:gd name="connsiteX7978" fmla="*/ 5289944 w 8176660"/>
                <a:gd name="connsiteY7978" fmla="*/ 2704476 h 8173795"/>
                <a:gd name="connsiteX7979" fmla="*/ 5234990 w 8176660"/>
                <a:gd name="connsiteY7979" fmla="*/ 2664909 h 8173795"/>
                <a:gd name="connsiteX7980" fmla="*/ 5265031 w 8176660"/>
                <a:gd name="connsiteY7980" fmla="*/ 2681395 h 8173795"/>
                <a:gd name="connsiteX7981" fmla="*/ 5277487 w 8176660"/>
                <a:gd name="connsiteY7981" fmla="*/ 2687990 h 8173795"/>
                <a:gd name="connsiteX7982" fmla="*/ 5300568 w 8176660"/>
                <a:gd name="connsiteY7982" fmla="*/ 2707773 h 8173795"/>
                <a:gd name="connsiteX7983" fmla="*/ 5303865 w 8176660"/>
                <a:gd name="connsiteY7983" fmla="*/ 2710704 h 8173795"/>
                <a:gd name="connsiteX7984" fmla="*/ 5299835 w 8176660"/>
                <a:gd name="connsiteY7984" fmla="*/ 2711436 h 8173795"/>
                <a:gd name="connsiteX7985" fmla="*/ 5289944 w 8176660"/>
                <a:gd name="connsiteY7985" fmla="*/ 2704476 h 8173795"/>
                <a:gd name="connsiteX7986" fmla="*/ 5307162 w 8176660"/>
                <a:gd name="connsiteY7986" fmla="*/ 2713634 h 8173795"/>
                <a:gd name="connsiteX7987" fmla="*/ 5332807 w 8176660"/>
                <a:gd name="connsiteY7987" fmla="*/ 2735616 h 8173795"/>
                <a:gd name="connsiteX7988" fmla="*/ 5303499 w 8176660"/>
                <a:gd name="connsiteY7988" fmla="*/ 2714367 h 8173795"/>
                <a:gd name="connsiteX7989" fmla="*/ 5307162 w 8176660"/>
                <a:gd name="connsiteY7989" fmla="*/ 2713634 h 8173795"/>
                <a:gd name="connsiteX7990" fmla="*/ 5196889 w 8176660"/>
                <a:gd name="connsiteY7990" fmla="*/ 2697881 h 8173795"/>
                <a:gd name="connsiteX7991" fmla="*/ 5228029 w 8176660"/>
                <a:gd name="connsiteY7991" fmla="*/ 2664177 h 8173795"/>
                <a:gd name="connsiteX7992" fmla="*/ 5287746 w 8176660"/>
                <a:gd name="connsiteY7992" fmla="*/ 2707406 h 8173795"/>
                <a:gd name="connsiteX7993" fmla="*/ 5294706 w 8176660"/>
                <a:gd name="connsiteY7993" fmla="*/ 2712535 h 8173795"/>
                <a:gd name="connsiteX7994" fmla="*/ 5236456 w 8176660"/>
                <a:gd name="connsiteY7994" fmla="*/ 2723892 h 8173795"/>
                <a:gd name="connsiteX7995" fmla="*/ 5158422 w 8176660"/>
                <a:gd name="connsiteY7995" fmla="*/ 2739279 h 8173795"/>
                <a:gd name="connsiteX7996" fmla="*/ 5196889 w 8176660"/>
                <a:gd name="connsiteY7996" fmla="*/ 2697881 h 8173795"/>
                <a:gd name="connsiteX7997" fmla="*/ 5392157 w 8176660"/>
                <a:gd name="connsiteY7997" fmla="*/ 2715100 h 8173795"/>
                <a:gd name="connsiteX7998" fmla="*/ 5393256 w 8176660"/>
                <a:gd name="connsiteY7998" fmla="*/ 2713268 h 8173795"/>
                <a:gd name="connsiteX7999" fmla="*/ 5411940 w 8176660"/>
                <a:gd name="connsiteY7999" fmla="*/ 2714001 h 8173795"/>
                <a:gd name="connsiteX8000" fmla="*/ 5372374 w 8176660"/>
                <a:gd name="connsiteY8000" fmla="*/ 2752835 h 8173795"/>
                <a:gd name="connsiteX8001" fmla="*/ 5392157 w 8176660"/>
                <a:gd name="connsiteY8001" fmla="*/ 2715100 h 8173795"/>
                <a:gd name="connsiteX8002" fmla="*/ 5394721 w 8176660"/>
                <a:gd name="connsiteY8002" fmla="*/ 2709971 h 8173795"/>
                <a:gd name="connsiteX8003" fmla="*/ 5414138 w 8176660"/>
                <a:gd name="connsiteY8003" fmla="*/ 2672236 h 8173795"/>
                <a:gd name="connsiteX8004" fmla="*/ 5414871 w 8176660"/>
                <a:gd name="connsiteY8004" fmla="*/ 2672603 h 8173795"/>
                <a:gd name="connsiteX8005" fmla="*/ 5419267 w 8176660"/>
                <a:gd name="connsiteY8005" fmla="*/ 2670405 h 8173795"/>
                <a:gd name="connsiteX8006" fmla="*/ 5445645 w 8176660"/>
                <a:gd name="connsiteY8006" fmla="*/ 2680663 h 8173795"/>
                <a:gd name="connsiteX8007" fmla="*/ 5415237 w 8176660"/>
                <a:gd name="connsiteY8007" fmla="*/ 2710704 h 8173795"/>
                <a:gd name="connsiteX8008" fmla="*/ 5394721 w 8176660"/>
                <a:gd name="connsiteY8008" fmla="*/ 2709971 h 8173795"/>
                <a:gd name="connsiteX8009" fmla="*/ 5448575 w 8176660"/>
                <a:gd name="connsiteY8009" fmla="*/ 2677732 h 8173795"/>
                <a:gd name="connsiteX8010" fmla="*/ 5420366 w 8176660"/>
                <a:gd name="connsiteY8010" fmla="*/ 2667107 h 8173795"/>
                <a:gd name="connsiteX8011" fmla="*/ 5420732 w 8176660"/>
                <a:gd name="connsiteY8011" fmla="*/ 2666008 h 8173795"/>
                <a:gd name="connsiteX8012" fmla="*/ 5420732 w 8176660"/>
                <a:gd name="connsiteY8012" fmla="*/ 2666008 h 8173795"/>
                <a:gd name="connsiteX8013" fmla="*/ 5465061 w 8176660"/>
                <a:gd name="connsiteY8013" fmla="*/ 2643661 h 8173795"/>
                <a:gd name="connsiteX8014" fmla="*/ 5487409 w 8176660"/>
                <a:gd name="connsiteY8014" fmla="*/ 2631937 h 8173795"/>
                <a:gd name="connsiteX8015" fmla="*/ 5490340 w 8176660"/>
                <a:gd name="connsiteY8015" fmla="*/ 2636700 h 8173795"/>
                <a:gd name="connsiteX8016" fmla="*/ 5448575 w 8176660"/>
                <a:gd name="connsiteY8016" fmla="*/ 2677732 h 8173795"/>
                <a:gd name="connsiteX8017" fmla="*/ 5490706 w 8176660"/>
                <a:gd name="connsiteY8017" fmla="*/ 2630105 h 8173795"/>
                <a:gd name="connsiteX8018" fmla="*/ 5503895 w 8176660"/>
                <a:gd name="connsiteY8018" fmla="*/ 2623511 h 8173795"/>
                <a:gd name="connsiteX8019" fmla="*/ 5493271 w 8176660"/>
                <a:gd name="connsiteY8019" fmla="*/ 2634135 h 8173795"/>
                <a:gd name="connsiteX8020" fmla="*/ 5490706 w 8176660"/>
                <a:gd name="connsiteY8020" fmla="*/ 2630105 h 8173795"/>
                <a:gd name="connsiteX8021" fmla="*/ 5490706 w 8176660"/>
                <a:gd name="connsiteY8021" fmla="*/ 2630105 h 8173795"/>
                <a:gd name="connsiteX8022" fmla="*/ 5420366 w 8176660"/>
                <a:gd name="connsiteY8022" fmla="*/ 2659414 h 8173795"/>
                <a:gd name="connsiteX8023" fmla="*/ 5436486 w 8176660"/>
                <a:gd name="connsiteY8023" fmla="*/ 2623877 h 8173795"/>
                <a:gd name="connsiteX8024" fmla="*/ 5454437 w 8176660"/>
                <a:gd name="connsiteY8024" fmla="*/ 2584677 h 8173795"/>
                <a:gd name="connsiteX8025" fmla="*/ 5454804 w 8176660"/>
                <a:gd name="connsiteY8025" fmla="*/ 2584677 h 8173795"/>
                <a:gd name="connsiteX8026" fmla="*/ 5455902 w 8176660"/>
                <a:gd name="connsiteY8026" fmla="*/ 2583945 h 8173795"/>
                <a:gd name="connsiteX8027" fmla="*/ 5484478 w 8176660"/>
                <a:gd name="connsiteY8027" fmla="*/ 2627907 h 8173795"/>
                <a:gd name="connsiteX8028" fmla="*/ 5420366 w 8176660"/>
                <a:gd name="connsiteY8028" fmla="*/ 2659414 h 8173795"/>
                <a:gd name="connsiteX8029" fmla="*/ 5412306 w 8176660"/>
                <a:gd name="connsiteY8029" fmla="*/ 2662345 h 8173795"/>
                <a:gd name="connsiteX8030" fmla="*/ 5410475 w 8176660"/>
                <a:gd name="connsiteY8030" fmla="*/ 2663444 h 8173795"/>
                <a:gd name="connsiteX8031" fmla="*/ 5410475 w 8176660"/>
                <a:gd name="connsiteY8031" fmla="*/ 2664177 h 8173795"/>
                <a:gd name="connsiteX8032" fmla="*/ 5409375 w 8176660"/>
                <a:gd name="connsiteY8032" fmla="*/ 2664909 h 8173795"/>
                <a:gd name="connsiteX8033" fmla="*/ 5372740 w 8176660"/>
                <a:gd name="connsiteY8033" fmla="*/ 2661612 h 8173795"/>
                <a:gd name="connsiteX8034" fmla="*/ 5389226 w 8176660"/>
                <a:gd name="connsiteY8034" fmla="*/ 2645859 h 8173795"/>
                <a:gd name="connsiteX8035" fmla="*/ 5449675 w 8176660"/>
                <a:gd name="connsiteY8035" fmla="*/ 2587608 h 8173795"/>
                <a:gd name="connsiteX8036" fmla="*/ 5412306 w 8176660"/>
                <a:gd name="connsiteY8036" fmla="*/ 2662345 h 8173795"/>
                <a:gd name="connsiteX8037" fmla="*/ 5224366 w 8176660"/>
                <a:gd name="connsiteY8037" fmla="*/ 2649156 h 8173795"/>
                <a:gd name="connsiteX8038" fmla="*/ 5216306 w 8176660"/>
                <a:gd name="connsiteY8038" fmla="*/ 2648790 h 8173795"/>
                <a:gd name="connsiteX8039" fmla="*/ 5214475 w 8176660"/>
                <a:gd name="connsiteY8039" fmla="*/ 2645859 h 8173795"/>
                <a:gd name="connsiteX8040" fmla="*/ 5213009 w 8176660"/>
                <a:gd name="connsiteY8040" fmla="*/ 2645492 h 8173795"/>
                <a:gd name="connsiteX8041" fmla="*/ 5213375 w 8176660"/>
                <a:gd name="connsiteY8041" fmla="*/ 2639264 h 8173795"/>
                <a:gd name="connsiteX8042" fmla="*/ 5230228 w 8176660"/>
                <a:gd name="connsiteY8042" fmla="*/ 2649522 h 8173795"/>
                <a:gd name="connsiteX8043" fmla="*/ 5224366 w 8176660"/>
                <a:gd name="connsiteY8043" fmla="*/ 2649156 h 8173795"/>
                <a:gd name="connsiteX8044" fmla="*/ 5210078 w 8176660"/>
                <a:gd name="connsiteY8044" fmla="*/ 2645126 h 8173795"/>
                <a:gd name="connsiteX8045" fmla="*/ 5208246 w 8176660"/>
                <a:gd name="connsiteY8045" fmla="*/ 2646225 h 8173795"/>
                <a:gd name="connsiteX8046" fmla="*/ 5091745 w 8176660"/>
                <a:gd name="connsiteY8046" fmla="*/ 2564894 h 8173795"/>
                <a:gd name="connsiteX8047" fmla="*/ 5210444 w 8176660"/>
                <a:gd name="connsiteY8047" fmla="*/ 2637433 h 8173795"/>
                <a:gd name="connsiteX8048" fmla="*/ 5210078 w 8176660"/>
                <a:gd name="connsiteY8048" fmla="*/ 2645126 h 8173795"/>
                <a:gd name="connsiteX8049" fmla="*/ 5048882 w 8176660"/>
                <a:gd name="connsiteY8049" fmla="*/ 2534853 h 8173795"/>
                <a:gd name="connsiteX8050" fmla="*/ 5220336 w 8176660"/>
                <a:gd name="connsiteY8050" fmla="*/ 2434105 h 8173795"/>
                <a:gd name="connsiteX8051" fmla="*/ 5221069 w 8176660"/>
                <a:gd name="connsiteY8051" fmla="*/ 2435204 h 8173795"/>
                <a:gd name="connsiteX8052" fmla="*/ 5223633 w 8176660"/>
                <a:gd name="connsiteY8052" fmla="*/ 2435937 h 8173795"/>
                <a:gd name="connsiteX8053" fmla="*/ 5210444 w 8176660"/>
                <a:gd name="connsiteY8053" fmla="*/ 2633403 h 8173795"/>
                <a:gd name="connsiteX8054" fmla="*/ 5048882 w 8176660"/>
                <a:gd name="connsiteY8054" fmla="*/ 2534853 h 8173795"/>
                <a:gd name="connsiteX8055" fmla="*/ 5038257 w 8176660"/>
                <a:gd name="connsiteY8055" fmla="*/ 2542913 h 8173795"/>
                <a:gd name="connsiteX8056" fmla="*/ 5026534 w 8176660"/>
                <a:gd name="connsiteY8056" fmla="*/ 2535586 h 8173795"/>
                <a:gd name="connsiteX8057" fmla="*/ 5032396 w 8176660"/>
                <a:gd name="connsiteY8057" fmla="*/ 2535952 h 8173795"/>
                <a:gd name="connsiteX8058" fmla="*/ 5042287 w 8176660"/>
                <a:gd name="connsiteY8058" fmla="*/ 2536319 h 8173795"/>
                <a:gd name="connsiteX8059" fmla="*/ 5038257 w 8176660"/>
                <a:gd name="connsiteY8059" fmla="*/ 2542913 h 8173795"/>
                <a:gd name="connsiteX8060" fmla="*/ 5045951 w 8176660"/>
                <a:gd name="connsiteY8060" fmla="*/ 2537051 h 8173795"/>
                <a:gd name="connsiteX8061" fmla="*/ 5165017 w 8176660"/>
                <a:gd name="connsiteY8061" fmla="*/ 2620214 h 8173795"/>
                <a:gd name="connsiteX8062" fmla="*/ 5041188 w 8176660"/>
                <a:gd name="connsiteY8062" fmla="*/ 2544745 h 8173795"/>
                <a:gd name="connsiteX8063" fmla="*/ 5045951 w 8176660"/>
                <a:gd name="connsiteY8063" fmla="*/ 2537051 h 8173795"/>
                <a:gd name="connsiteX8064" fmla="*/ 5211177 w 8176660"/>
                <a:gd name="connsiteY8064" fmla="*/ 2656117 h 8173795"/>
                <a:gd name="connsiteX8065" fmla="*/ 5214108 w 8176660"/>
                <a:gd name="connsiteY8065" fmla="*/ 2654651 h 8173795"/>
                <a:gd name="connsiteX8066" fmla="*/ 5224732 w 8176660"/>
                <a:gd name="connsiteY8066" fmla="*/ 2662345 h 8173795"/>
                <a:gd name="connsiteX8067" fmla="*/ 5193592 w 8176660"/>
                <a:gd name="connsiteY8067" fmla="*/ 2695683 h 8173795"/>
                <a:gd name="connsiteX8068" fmla="*/ 5164650 w 8176660"/>
                <a:gd name="connsiteY8068" fmla="*/ 2726823 h 8173795"/>
                <a:gd name="connsiteX8069" fmla="*/ 5183701 w 8176660"/>
                <a:gd name="connsiteY8069" fmla="*/ 2697515 h 8173795"/>
                <a:gd name="connsiteX8070" fmla="*/ 5210078 w 8176660"/>
                <a:gd name="connsiteY8070" fmla="*/ 2656117 h 8173795"/>
                <a:gd name="connsiteX8071" fmla="*/ 5211177 w 8176660"/>
                <a:gd name="connsiteY8071" fmla="*/ 2656117 h 8173795"/>
                <a:gd name="connsiteX8072" fmla="*/ 5211177 w 8176660"/>
                <a:gd name="connsiteY8072" fmla="*/ 2656117 h 8173795"/>
                <a:gd name="connsiteX8073" fmla="*/ 5448942 w 8176660"/>
                <a:gd name="connsiteY8073" fmla="*/ 2681762 h 8173795"/>
                <a:gd name="connsiteX8074" fmla="*/ 5478983 w 8176660"/>
                <a:gd name="connsiteY8074" fmla="*/ 2693485 h 8173795"/>
                <a:gd name="connsiteX8075" fmla="*/ 5534303 w 8176660"/>
                <a:gd name="connsiteY8075" fmla="*/ 2714367 h 8173795"/>
                <a:gd name="connsiteX8076" fmla="*/ 5419634 w 8176660"/>
                <a:gd name="connsiteY8076" fmla="*/ 2710704 h 8173795"/>
                <a:gd name="connsiteX8077" fmla="*/ 5448942 w 8176660"/>
                <a:gd name="connsiteY8077" fmla="*/ 2681762 h 8173795"/>
                <a:gd name="connsiteX8078" fmla="*/ 5480448 w 8176660"/>
                <a:gd name="connsiteY8078" fmla="*/ 2689821 h 8173795"/>
                <a:gd name="connsiteX8079" fmla="*/ 5451873 w 8176660"/>
                <a:gd name="connsiteY8079" fmla="*/ 2678831 h 8173795"/>
                <a:gd name="connsiteX8080" fmla="*/ 5492172 w 8176660"/>
                <a:gd name="connsiteY8080" fmla="*/ 2639264 h 8173795"/>
                <a:gd name="connsiteX8081" fmla="*/ 5498400 w 8176660"/>
                <a:gd name="connsiteY8081" fmla="*/ 2648790 h 8173795"/>
                <a:gd name="connsiteX8082" fmla="*/ 5540531 w 8176660"/>
                <a:gd name="connsiteY8082" fmla="*/ 2712902 h 8173795"/>
                <a:gd name="connsiteX8083" fmla="*/ 5480448 w 8176660"/>
                <a:gd name="connsiteY8083" fmla="*/ 2689821 h 8173795"/>
                <a:gd name="connsiteX8084" fmla="*/ 5236822 w 8176660"/>
                <a:gd name="connsiteY8084" fmla="*/ 2727556 h 8173795"/>
                <a:gd name="connsiteX8085" fmla="*/ 5298003 w 8176660"/>
                <a:gd name="connsiteY8085" fmla="*/ 2715466 h 8173795"/>
                <a:gd name="connsiteX8086" fmla="*/ 5359185 w 8176660"/>
                <a:gd name="connsiteY8086" fmla="*/ 2759429 h 8173795"/>
                <a:gd name="connsiteX8087" fmla="*/ 5359185 w 8176660"/>
                <a:gd name="connsiteY8087" fmla="*/ 2759429 h 8173795"/>
                <a:gd name="connsiteX8088" fmla="*/ 5165017 w 8176660"/>
                <a:gd name="connsiteY8088" fmla="*/ 2741478 h 8173795"/>
                <a:gd name="connsiteX8089" fmla="*/ 5236822 w 8176660"/>
                <a:gd name="connsiteY8089" fmla="*/ 2727556 h 8173795"/>
                <a:gd name="connsiteX8090" fmla="*/ 5234990 w 8176660"/>
                <a:gd name="connsiteY8090" fmla="*/ 2164834 h 8173795"/>
                <a:gd name="connsiteX8091" fmla="*/ 5204949 w 8176660"/>
                <a:gd name="connsiteY8091" fmla="*/ 2127100 h 8173795"/>
                <a:gd name="connsiteX8092" fmla="*/ 5172710 w 8176660"/>
                <a:gd name="connsiteY8092" fmla="*/ 2087167 h 8173795"/>
                <a:gd name="connsiteX8093" fmla="*/ 5240119 w 8176660"/>
                <a:gd name="connsiteY8093" fmla="*/ 2069582 h 8173795"/>
                <a:gd name="connsiteX8094" fmla="*/ 5267962 w 8176660"/>
                <a:gd name="connsiteY8094" fmla="*/ 2062255 h 8173795"/>
                <a:gd name="connsiteX8095" fmla="*/ 5237188 w 8176660"/>
                <a:gd name="connsiteY8095" fmla="*/ 2164468 h 8173795"/>
                <a:gd name="connsiteX8096" fmla="*/ 5234990 w 8176660"/>
                <a:gd name="connsiteY8096" fmla="*/ 2164834 h 8173795"/>
                <a:gd name="connsiteX8097" fmla="*/ 5202018 w 8176660"/>
                <a:gd name="connsiteY8097" fmla="*/ 2129664 h 8173795"/>
                <a:gd name="connsiteX8098" fmla="*/ 5232059 w 8176660"/>
                <a:gd name="connsiteY8098" fmla="*/ 2167032 h 8173795"/>
                <a:gd name="connsiteX8099" fmla="*/ 5230961 w 8176660"/>
                <a:gd name="connsiteY8099" fmla="*/ 2171428 h 8173795"/>
                <a:gd name="connsiteX8100" fmla="*/ 5232792 w 8176660"/>
                <a:gd name="connsiteY8100" fmla="*/ 2174726 h 8173795"/>
                <a:gd name="connsiteX8101" fmla="*/ 5196523 w 8176660"/>
                <a:gd name="connsiteY8101" fmla="*/ 2237739 h 8173795"/>
                <a:gd name="connsiteX8102" fmla="*/ 5160986 w 8176660"/>
                <a:gd name="connsiteY8102" fmla="*/ 2299653 h 8173795"/>
                <a:gd name="connsiteX8103" fmla="*/ 5171611 w 8176660"/>
                <a:gd name="connsiteY8103" fmla="*/ 2091197 h 8173795"/>
                <a:gd name="connsiteX8104" fmla="*/ 5202018 w 8176660"/>
                <a:gd name="connsiteY8104" fmla="*/ 2129664 h 8173795"/>
                <a:gd name="connsiteX8105" fmla="*/ 5129114 w 8176660"/>
                <a:gd name="connsiteY8105" fmla="*/ 2818412 h 8173795"/>
                <a:gd name="connsiteX8106" fmla="*/ 5108964 w 8176660"/>
                <a:gd name="connsiteY8106" fmla="*/ 2889485 h 8173795"/>
                <a:gd name="connsiteX8107" fmla="*/ 5103469 w 8176660"/>
                <a:gd name="connsiteY8107" fmla="*/ 2892050 h 8173795"/>
                <a:gd name="connsiteX8108" fmla="*/ 5104934 w 8176660"/>
                <a:gd name="connsiteY8108" fmla="*/ 2901575 h 8173795"/>
                <a:gd name="connsiteX8109" fmla="*/ 5104934 w 8176660"/>
                <a:gd name="connsiteY8109" fmla="*/ 2901575 h 8173795"/>
                <a:gd name="connsiteX8110" fmla="*/ 5108964 w 8176660"/>
                <a:gd name="connsiteY8110" fmla="*/ 2903040 h 8173795"/>
                <a:gd name="connsiteX8111" fmla="*/ 5111162 w 8176660"/>
                <a:gd name="connsiteY8111" fmla="*/ 2901941 h 8173795"/>
                <a:gd name="connsiteX8112" fmla="*/ 5122519 w 8176660"/>
                <a:gd name="connsiteY8112" fmla="*/ 2917695 h 8173795"/>
                <a:gd name="connsiteX8113" fmla="*/ 5133143 w 8176660"/>
                <a:gd name="connsiteY8113" fmla="*/ 2931616 h 8173795"/>
                <a:gd name="connsiteX8114" fmla="*/ 4962422 w 8176660"/>
                <a:gd name="connsiteY8114" fmla="*/ 2840394 h 8173795"/>
                <a:gd name="connsiteX8115" fmla="*/ 5150729 w 8176660"/>
                <a:gd name="connsiteY8115" fmla="*/ 2745874 h 8173795"/>
                <a:gd name="connsiteX8116" fmla="*/ 5129114 w 8176660"/>
                <a:gd name="connsiteY8116" fmla="*/ 2818412 h 8173795"/>
                <a:gd name="connsiteX8117" fmla="*/ 5129114 w 8176660"/>
                <a:gd name="connsiteY8117" fmla="*/ 2818412 h 8173795"/>
                <a:gd name="connsiteX8118" fmla="*/ 5197989 w 8176660"/>
                <a:gd name="connsiteY8118" fmla="*/ 2971549 h 8173795"/>
                <a:gd name="connsiteX8119" fmla="*/ 5145233 w 8176660"/>
                <a:gd name="connsiteY8119" fmla="*/ 2937844 h 8173795"/>
                <a:gd name="connsiteX8120" fmla="*/ 5143035 w 8176660"/>
                <a:gd name="connsiteY8120" fmla="*/ 2929784 h 8173795"/>
                <a:gd name="connsiteX8121" fmla="*/ 5140837 w 8176660"/>
                <a:gd name="connsiteY8121" fmla="*/ 2929418 h 8173795"/>
                <a:gd name="connsiteX8122" fmla="*/ 5141203 w 8176660"/>
                <a:gd name="connsiteY8122" fmla="*/ 2922824 h 8173795"/>
                <a:gd name="connsiteX8123" fmla="*/ 5180770 w 8176660"/>
                <a:gd name="connsiteY8123" fmla="*/ 2953964 h 8173795"/>
                <a:gd name="connsiteX8124" fmla="*/ 5225098 w 8176660"/>
                <a:gd name="connsiteY8124" fmla="*/ 2988768 h 8173795"/>
                <a:gd name="connsiteX8125" fmla="*/ 5197989 w 8176660"/>
                <a:gd name="connsiteY8125" fmla="*/ 2971549 h 8173795"/>
                <a:gd name="connsiteX8126" fmla="*/ 5114826 w 8176660"/>
                <a:gd name="connsiteY8126" fmla="*/ 2897911 h 8173795"/>
                <a:gd name="connsiteX8127" fmla="*/ 5112994 w 8176660"/>
                <a:gd name="connsiteY8127" fmla="*/ 2890218 h 8173795"/>
                <a:gd name="connsiteX8128" fmla="*/ 5112261 w 8176660"/>
                <a:gd name="connsiteY8128" fmla="*/ 2890218 h 8173795"/>
                <a:gd name="connsiteX8129" fmla="*/ 5132777 w 8176660"/>
                <a:gd name="connsiteY8129" fmla="*/ 2819511 h 8173795"/>
                <a:gd name="connsiteX8130" fmla="*/ 5149996 w 8176660"/>
                <a:gd name="connsiteY8130" fmla="*/ 2758696 h 8173795"/>
                <a:gd name="connsiteX8131" fmla="*/ 5138272 w 8176660"/>
                <a:gd name="connsiteY8131" fmla="*/ 2916962 h 8173795"/>
                <a:gd name="connsiteX8132" fmla="*/ 5114826 w 8176660"/>
                <a:gd name="connsiteY8132" fmla="*/ 2897911 h 8173795"/>
                <a:gd name="connsiteX8133" fmla="*/ 5371274 w 8176660"/>
                <a:gd name="connsiteY8133" fmla="*/ 2758330 h 8173795"/>
                <a:gd name="connsiteX8134" fmla="*/ 5416336 w 8176660"/>
                <a:gd name="connsiteY8134" fmla="*/ 2714001 h 8173795"/>
                <a:gd name="connsiteX8135" fmla="*/ 5532471 w 8176660"/>
                <a:gd name="connsiteY8135" fmla="*/ 2717665 h 8173795"/>
                <a:gd name="connsiteX8136" fmla="*/ 5454804 w 8176660"/>
                <a:gd name="connsiteY8136" fmla="*/ 2737081 h 8173795"/>
                <a:gd name="connsiteX8137" fmla="*/ 5371274 w 8176660"/>
                <a:gd name="connsiteY8137" fmla="*/ 2758330 h 8173795"/>
                <a:gd name="connsiteX8138" fmla="*/ 5501331 w 8176660"/>
                <a:gd name="connsiteY8138" fmla="*/ 2646591 h 8173795"/>
                <a:gd name="connsiteX8139" fmla="*/ 5494736 w 8176660"/>
                <a:gd name="connsiteY8139" fmla="*/ 2636700 h 8173795"/>
                <a:gd name="connsiteX8140" fmla="*/ 5510489 w 8176660"/>
                <a:gd name="connsiteY8140" fmla="*/ 2620947 h 8173795"/>
                <a:gd name="connsiteX8141" fmla="*/ 5512321 w 8176660"/>
                <a:gd name="connsiteY8141" fmla="*/ 2621679 h 8173795"/>
                <a:gd name="connsiteX8142" fmla="*/ 5526609 w 8176660"/>
                <a:gd name="connsiteY8142" fmla="*/ 2667107 h 8173795"/>
                <a:gd name="connsiteX8143" fmla="*/ 5538699 w 8176660"/>
                <a:gd name="connsiteY8143" fmla="*/ 2704476 h 8173795"/>
                <a:gd name="connsiteX8144" fmla="*/ 5501331 w 8176660"/>
                <a:gd name="connsiteY8144" fmla="*/ 2646591 h 8173795"/>
                <a:gd name="connsiteX8145" fmla="*/ 5507559 w 8176660"/>
                <a:gd name="connsiteY8145" fmla="*/ 2617283 h 8173795"/>
                <a:gd name="connsiteX8146" fmla="*/ 5488142 w 8176660"/>
                <a:gd name="connsiteY8146" fmla="*/ 2626808 h 8173795"/>
                <a:gd name="connsiteX8147" fmla="*/ 5461031 w 8176660"/>
                <a:gd name="connsiteY8147" fmla="*/ 2585410 h 8173795"/>
                <a:gd name="connsiteX8148" fmla="*/ 5483013 w 8176660"/>
                <a:gd name="connsiteY8148" fmla="*/ 2599698 h 8173795"/>
                <a:gd name="connsiteX8149" fmla="*/ 5508291 w 8176660"/>
                <a:gd name="connsiteY8149" fmla="*/ 2615818 h 8173795"/>
                <a:gd name="connsiteX8150" fmla="*/ 5507559 w 8176660"/>
                <a:gd name="connsiteY8150" fmla="*/ 2617283 h 8173795"/>
                <a:gd name="connsiteX8151" fmla="*/ 5507559 w 8176660"/>
                <a:gd name="connsiteY8151" fmla="*/ 2617283 h 8173795"/>
                <a:gd name="connsiteX8152" fmla="*/ 5385929 w 8176660"/>
                <a:gd name="connsiteY8152" fmla="*/ 2642928 h 8173795"/>
                <a:gd name="connsiteX8153" fmla="*/ 5367245 w 8176660"/>
                <a:gd name="connsiteY8153" fmla="*/ 2660879 h 8173795"/>
                <a:gd name="connsiteX8154" fmla="*/ 5325846 w 8176660"/>
                <a:gd name="connsiteY8154" fmla="*/ 2657216 h 8173795"/>
                <a:gd name="connsiteX8155" fmla="*/ 5245248 w 8176660"/>
                <a:gd name="connsiteY8155" fmla="*/ 2650255 h 8173795"/>
                <a:gd name="connsiteX8156" fmla="*/ 5447843 w 8176660"/>
                <a:gd name="connsiteY8156" fmla="*/ 2583212 h 8173795"/>
                <a:gd name="connsiteX8157" fmla="*/ 5385929 w 8176660"/>
                <a:gd name="connsiteY8157" fmla="*/ 2642928 h 8173795"/>
                <a:gd name="connsiteX8158" fmla="*/ 5232059 w 8176660"/>
                <a:gd name="connsiteY8158" fmla="*/ 2646225 h 8173795"/>
                <a:gd name="connsiteX8159" fmla="*/ 5214108 w 8176660"/>
                <a:gd name="connsiteY8159" fmla="*/ 2635235 h 8173795"/>
                <a:gd name="connsiteX8160" fmla="*/ 5225831 w 8176660"/>
                <a:gd name="connsiteY8160" fmla="*/ 2457918 h 8173795"/>
                <a:gd name="connsiteX8161" fmla="*/ 5235357 w 8176660"/>
                <a:gd name="connsiteY8161" fmla="*/ 2644760 h 8173795"/>
                <a:gd name="connsiteX8162" fmla="*/ 5232059 w 8176660"/>
                <a:gd name="connsiteY8162" fmla="*/ 2646225 h 8173795"/>
                <a:gd name="connsiteX8163" fmla="*/ 5232059 w 8176660"/>
                <a:gd name="connsiteY8163" fmla="*/ 2646225 h 8173795"/>
                <a:gd name="connsiteX8164" fmla="*/ 5229495 w 8176660"/>
                <a:gd name="connsiteY8164" fmla="*/ 2421649 h 8173795"/>
                <a:gd name="connsiteX8165" fmla="*/ 5224000 w 8176660"/>
                <a:gd name="connsiteY8165" fmla="*/ 2420917 h 8173795"/>
                <a:gd name="connsiteX8166" fmla="*/ 5193958 w 8176660"/>
                <a:gd name="connsiteY8166" fmla="*/ 2366330 h 8173795"/>
                <a:gd name="connsiteX8167" fmla="*/ 5162818 w 8176660"/>
                <a:gd name="connsiteY8167" fmla="*/ 2310277 h 8173795"/>
                <a:gd name="connsiteX8168" fmla="*/ 5163551 w 8176660"/>
                <a:gd name="connsiteY8168" fmla="*/ 2309911 h 8173795"/>
                <a:gd name="connsiteX8169" fmla="*/ 5164284 w 8176660"/>
                <a:gd name="connsiteY8169" fmla="*/ 2307346 h 8173795"/>
                <a:gd name="connsiteX8170" fmla="*/ 5345629 w 8176660"/>
                <a:gd name="connsiteY8170" fmla="*/ 2285731 h 8173795"/>
                <a:gd name="connsiteX8171" fmla="*/ 5345996 w 8176660"/>
                <a:gd name="connsiteY8171" fmla="*/ 2286464 h 8173795"/>
                <a:gd name="connsiteX8172" fmla="*/ 5287013 w 8176660"/>
                <a:gd name="connsiteY8172" fmla="*/ 2354240 h 8173795"/>
                <a:gd name="connsiteX8173" fmla="*/ 5229495 w 8176660"/>
                <a:gd name="connsiteY8173" fmla="*/ 2421649 h 8173795"/>
                <a:gd name="connsiteX8174" fmla="*/ 5345263 w 8176660"/>
                <a:gd name="connsiteY8174" fmla="*/ 2282801 h 8173795"/>
                <a:gd name="connsiteX8175" fmla="*/ 5163917 w 8176660"/>
                <a:gd name="connsiteY8175" fmla="*/ 2304415 h 8173795"/>
                <a:gd name="connsiteX8176" fmla="*/ 5163185 w 8176660"/>
                <a:gd name="connsiteY8176" fmla="*/ 2302950 h 8173795"/>
                <a:gd name="connsiteX8177" fmla="*/ 5199820 w 8176660"/>
                <a:gd name="connsiteY8177" fmla="*/ 2239571 h 8173795"/>
                <a:gd name="connsiteX8178" fmla="*/ 5236089 w 8176660"/>
                <a:gd name="connsiteY8178" fmla="*/ 2176191 h 8173795"/>
                <a:gd name="connsiteX8179" fmla="*/ 5237555 w 8176660"/>
                <a:gd name="connsiteY8179" fmla="*/ 2176558 h 8173795"/>
                <a:gd name="connsiteX8180" fmla="*/ 5240119 w 8176660"/>
                <a:gd name="connsiteY8180" fmla="*/ 2175459 h 8173795"/>
                <a:gd name="connsiteX8181" fmla="*/ 5293241 w 8176660"/>
                <a:gd name="connsiteY8181" fmla="*/ 2228580 h 8173795"/>
                <a:gd name="connsiteX8182" fmla="*/ 5346362 w 8176660"/>
                <a:gd name="connsiteY8182" fmla="*/ 2280969 h 8173795"/>
                <a:gd name="connsiteX8183" fmla="*/ 5345263 w 8176660"/>
                <a:gd name="connsiteY8183" fmla="*/ 2282801 h 8173795"/>
                <a:gd name="connsiteX8184" fmla="*/ 5242684 w 8176660"/>
                <a:gd name="connsiteY8184" fmla="*/ 2157507 h 8173795"/>
                <a:gd name="connsiteX8185" fmla="*/ 5271626 w 8176660"/>
                <a:gd name="connsiteY8185" fmla="*/ 2061156 h 8173795"/>
                <a:gd name="connsiteX8186" fmla="*/ 5305697 w 8176660"/>
                <a:gd name="connsiteY8186" fmla="*/ 2051997 h 8173795"/>
                <a:gd name="connsiteX8187" fmla="*/ 5271626 w 8176660"/>
                <a:gd name="connsiteY8187" fmla="*/ 2108782 h 8173795"/>
                <a:gd name="connsiteX8188" fmla="*/ 5242684 w 8176660"/>
                <a:gd name="connsiteY8188" fmla="*/ 2157507 h 8173795"/>
                <a:gd name="connsiteX8189" fmla="*/ 5157689 w 8176660"/>
                <a:gd name="connsiteY8189" fmla="*/ 2312109 h 8173795"/>
                <a:gd name="connsiteX8190" fmla="*/ 5158788 w 8176660"/>
                <a:gd name="connsiteY8190" fmla="*/ 2312475 h 8173795"/>
                <a:gd name="connsiteX8191" fmla="*/ 5159887 w 8176660"/>
                <a:gd name="connsiteY8191" fmla="*/ 2311743 h 8173795"/>
                <a:gd name="connsiteX8192" fmla="*/ 5190661 w 8176660"/>
                <a:gd name="connsiteY8192" fmla="*/ 2368161 h 8173795"/>
                <a:gd name="connsiteX8193" fmla="*/ 5220702 w 8176660"/>
                <a:gd name="connsiteY8193" fmla="*/ 2422382 h 8173795"/>
                <a:gd name="connsiteX8194" fmla="*/ 5219237 w 8176660"/>
                <a:gd name="connsiteY8194" fmla="*/ 2423115 h 8173795"/>
                <a:gd name="connsiteX8195" fmla="*/ 5218504 w 8176660"/>
                <a:gd name="connsiteY8195" fmla="*/ 2426045 h 8173795"/>
                <a:gd name="connsiteX8196" fmla="*/ 5155858 w 8176660"/>
                <a:gd name="connsiteY8196" fmla="*/ 2425679 h 8173795"/>
                <a:gd name="connsiteX8197" fmla="*/ 5091012 w 8176660"/>
                <a:gd name="connsiteY8197" fmla="*/ 2425313 h 8173795"/>
                <a:gd name="connsiteX8198" fmla="*/ 5089914 w 8176660"/>
                <a:gd name="connsiteY8198" fmla="*/ 2423481 h 8173795"/>
                <a:gd name="connsiteX8199" fmla="*/ 5123618 w 8176660"/>
                <a:gd name="connsiteY8199" fmla="*/ 2367429 h 8173795"/>
                <a:gd name="connsiteX8200" fmla="*/ 5157689 w 8176660"/>
                <a:gd name="connsiteY8200" fmla="*/ 2312109 h 8173795"/>
                <a:gd name="connsiteX8201" fmla="*/ 5078556 w 8176660"/>
                <a:gd name="connsiteY8201" fmla="*/ 2443630 h 8173795"/>
                <a:gd name="connsiteX8202" fmla="*/ 5064269 w 8176660"/>
                <a:gd name="connsiteY8202" fmla="*/ 2480633 h 8173795"/>
                <a:gd name="connsiteX8203" fmla="*/ 5044486 w 8176660"/>
                <a:gd name="connsiteY8203" fmla="*/ 2533021 h 8173795"/>
                <a:gd name="connsiteX8204" fmla="*/ 5032762 w 8176660"/>
                <a:gd name="connsiteY8204" fmla="*/ 2532289 h 8173795"/>
                <a:gd name="connsiteX8205" fmla="*/ 5022870 w 8176660"/>
                <a:gd name="connsiteY8205" fmla="*/ 2531922 h 8173795"/>
                <a:gd name="connsiteX8206" fmla="*/ 5054743 w 8176660"/>
                <a:gd name="connsiteY8206" fmla="*/ 2481732 h 8173795"/>
                <a:gd name="connsiteX8207" fmla="*/ 5078556 w 8176660"/>
                <a:gd name="connsiteY8207" fmla="*/ 2443630 h 8173795"/>
                <a:gd name="connsiteX8208" fmla="*/ 5020672 w 8176660"/>
                <a:gd name="connsiteY8208" fmla="*/ 2535952 h 8173795"/>
                <a:gd name="connsiteX8209" fmla="*/ 5036425 w 8176660"/>
                <a:gd name="connsiteY8209" fmla="*/ 2545477 h 8173795"/>
                <a:gd name="connsiteX8210" fmla="*/ 5010781 w 8176660"/>
                <a:gd name="connsiteY8210" fmla="*/ 2586143 h 8173795"/>
                <a:gd name="connsiteX8211" fmla="*/ 4986967 w 8176660"/>
                <a:gd name="connsiteY8211" fmla="*/ 2624244 h 8173795"/>
                <a:gd name="connsiteX8212" fmla="*/ 5001255 w 8176660"/>
                <a:gd name="connsiteY8212" fmla="*/ 2587242 h 8173795"/>
                <a:gd name="connsiteX8213" fmla="*/ 5020672 w 8176660"/>
                <a:gd name="connsiteY8213" fmla="*/ 2535952 h 8173795"/>
                <a:gd name="connsiteX8214" fmla="*/ 5014078 w 8176660"/>
                <a:gd name="connsiteY8214" fmla="*/ 2588341 h 8173795"/>
                <a:gd name="connsiteX8215" fmla="*/ 5039723 w 8176660"/>
                <a:gd name="connsiteY8215" fmla="*/ 2547309 h 8173795"/>
                <a:gd name="connsiteX8216" fmla="*/ 5206048 w 8176660"/>
                <a:gd name="connsiteY8216" fmla="*/ 2649156 h 8173795"/>
                <a:gd name="connsiteX8217" fmla="*/ 5205682 w 8176660"/>
                <a:gd name="connsiteY8217" fmla="*/ 2650988 h 8173795"/>
                <a:gd name="connsiteX8218" fmla="*/ 5207147 w 8176660"/>
                <a:gd name="connsiteY8218" fmla="*/ 2653552 h 8173795"/>
                <a:gd name="connsiteX8219" fmla="*/ 5180770 w 8176660"/>
                <a:gd name="connsiteY8219" fmla="*/ 2694950 h 8173795"/>
                <a:gd name="connsiteX8220" fmla="*/ 5152560 w 8176660"/>
                <a:gd name="connsiteY8220" fmla="*/ 2739279 h 8173795"/>
                <a:gd name="connsiteX8221" fmla="*/ 4981106 w 8176660"/>
                <a:gd name="connsiteY8221" fmla="*/ 2639631 h 8173795"/>
                <a:gd name="connsiteX8222" fmla="*/ 5014078 w 8176660"/>
                <a:gd name="connsiteY8222" fmla="*/ 2588341 h 8173795"/>
                <a:gd name="connsiteX8223" fmla="*/ 5235357 w 8176660"/>
                <a:gd name="connsiteY8223" fmla="*/ 1835481 h 8173795"/>
                <a:gd name="connsiteX8224" fmla="*/ 5305330 w 8176660"/>
                <a:gd name="connsiteY8224" fmla="*/ 1847937 h 8173795"/>
                <a:gd name="connsiteX8225" fmla="*/ 5368344 w 8176660"/>
                <a:gd name="connsiteY8225" fmla="*/ 1858927 h 8173795"/>
                <a:gd name="connsiteX8226" fmla="*/ 5372007 w 8176660"/>
                <a:gd name="connsiteY8226" fmla="*/ 1866987 h 8173795"/>
                <a:gd name="connsiteX8227" fmla="*/ 5378235 w 8176660"/>
                <a:gd name="connsiteY8227" fmla="*/ 1869185 h 8173795"/>
                <a:gd name="connsiteX8228" fmla="*/ 5388493 w 8176660"/>
                <a:gd name="connsiteY8228" fmla="*/ 1858927 h 8173795"/>
                <a:gd name="connsiteX8229" fmla="*/ 5384097 w 8176660"/>
                <a:gd name="connsiteY8229" fmla="*/ 1850501 h 8173795"/>
                <a:gd name="connsiteX8230" fmla="*/ 5377503 w 8176660"/>
                <a:gd name="connsiteY8230" fmla="*/ 1848669 h 8173795"/>
                <a:gd name="connsiteX8231" fmla="*/ 5356986 w 8176660"/>
                <a:gd name="connsiteY8231" fmla="*/ 1766606 h 8173795"/>
                <a:gd name="connsiteX8232" fmla="*/ 5334273 w 8176660"/>
                <a:gd name="connsiteY8232" fmla="*/ 1676849 h 8173795"/>
                <a:gd name="connsiteX8233" fmla="*/ 5484478 w 8176660"/>
                <a:gd name="connsiteY8233" fmla="*/ 1647174 h 8173795"/>
                <a:gd name="connsiteX8234" fmla="*/ 5631753 w 8176660"/>
                <a:gd name="connsiteY8234" fmla="*/ 1617865 h 8173795"/>
                <a:gd name="connsiteX8235" fmla="*/ 5632852 w 8176660"/>
                <a:gd name="connsiteY8235" fmla="*/ 1619697 h 8173795"/>
                <a:gd name="connsiteX8236" fmla="*/ 5640546 w 8176660"/>
                <a:gd name="connsiteY8236" fmla="*/ 1618598 h 8173795"/>
                <a:gd name="connsiteX8237" fmla="*/ 5640912 w 8176660"/>
                <a:gd name="connsiteY8237" fmla="*/ 1617499 h 8173795"/>
                <a:gd name="connsiteX8238" fmla="*/ 5802108 w 8176660"/>
                <a:gd name="connsiteY8238" fmla="*/ 1625559 h 8173795"/>
                <a:gd name="connsiteX8239" fmla="*/ 5960008 w 8176660"/>
                <a:gd name="connsiteY8239" fmla="*/ 1632886 h 8173795"/>
                <a:gd name="connsiteX8240" fmla="*/ 5968067 w 8176660"/>
                <a:gd name="connsiteY8240" fmla="*/ 1639847 h 8173795"/>
                <a:gd name="connsiteX8241" fmla="*/ 5973563 w 8176660"/>
                <a:gd name="connsiteY8241" fmla="*/ 1636916 h 8173795"/>
                <a:gd name="connsiteX8242" fmla="*/ 6058191 w 8176660"/>
                <a:gd name="connsiteY8242" fmla="*/ 1687473 h 8173795"/>
                <a:gd name="connsiteX8243" fmla="*/ 6143552 w 8176660"/>
                <a:gd name="connsiteY8243" fmla="*/ 1738396 h 8173795"/>
                <a:gd name="connsiteX8244" fmla="*/ 6145750 w 8176660"/>
                <a:gd name="connsiteY8244" fmla="*/ 1746456 h 8173795"/>
                <a:gd name="connsiteX8245" fmla="*/ 6150146 w 8176660"/>
                <a:gd name="connsiteY8245" fmla="*/ 1747922 h 8173795"/>
                <a:gd name="connsiteX8246" fmla="*/ 6154909 w 8176660"/>
                <a:gd name="connsiteY8246" fmla="*/ 1745357 h 8173795"/>
                <a:gd name="connsiteX8247" fmla="*/ 6228912 w 8176660"/>
                <a:gd name="connsiteY8247" fmla="*/ 1791884 h 8173795"/>
                <a:gd name="connsiteX8248" fmla="*/ 6308412 w 8176660"/>
                <a:gd name="connsiteY8248" fmla="*/ 1841709 h 8173795"/>
                <a:gd name="connsiteX8249" fmla="*/ 6308412 w 8176660"/>
                <a:gd name="connsiteY8249" fmla="*/ 1841709 h 8173795"/>
                <a:gd name="connsiteX8250" fmla="*/ 6308412 w 8176660"/>
                <a:gd name="connsiteY8250" fmla="*/ 1841709 h 8173795"/>
                <a:gd name="connsiteX8251" fmla="*/ 6308412 w 8176660"/>
                <a:gd name="connsiteY8251" fmla="*/ 1841709 h 8173795"/>
                <a:gd name="connsiteX8252" fmla="*/ 6308412 w 8176660"/>
                <a:gd name="connsiteY8252" fmla="*/ 1841709 h 8173795"/>
                <a:gd name="connsiteX8253" fmla="*/ 6389010 w 8176660"/>
                <a:gd name="connsiteY8253" fmla="*/ 1872482 h 8173795"/>
                <a:gd name="connsiteX8254" fmla="*/ 6468875 w 8176660"/>
                <a:gd name="connsiteY8254" fmla="*/ 1902524 h 8173795"/>
                <a:gd name="connsiteX8255" fmla="*/ 6468875 w 8176660"/>
                <a:gd name="connsiteY8255" fmla="*/ 1902890 h 8173795"/>
                <a:gd name="connsiteX8256" fmla="*/ 6469242 w 8176660"/>
                <a:gd name="connsiteY8256" fmla="*/ 1902890 h 8173795"/>
                <a:gd name="connsiteX8257" fmla="*/ 6469242 w 8176660"/>
                <a:gd name="connsiteY8257" fmla="*/ 1902890 h 8173795"/>
                <a:gd name="connsiteX8258" fmla="*/ 6469974 w 8176660"/>
                <a:gd name="connsiteY8258" fmla="*/ 1902890 h 8173795"/>
                <a:gd name="connsiteX8259" fmla="*/ 6469974 w 8176660"/>
                <a:gd name="connsiteY8259" fmla="*/ 1902890 h 8173795"/>
                <a:gd name="connsiteX8260" fmla="*/ 6470707 w 8176660"/>
                <a:gd name="connsiteY8260" fmla="*/ 1902524 h 8173795"/>
                <a:gd name="connsiteX8261" fmla="*/ 6471074 w 8176660"/>
                <a:gd name="connsiteY8261" fmla="*/ 1902157 h 8173795"/>
                <a:gd name="connsiteX8262" fmla="*/ 6471074 w 8176660"/>
                <a:gd name="connsiteY8262" fmla="*/ 1902157 h 8173795"/>
                <a:gd name="connsiteX8263" fmla="*/ 6471440 w 8176660"/>
                <a:gd name="connsiteY8263" fmla="*/ 1902157 h 8173795"/>
                <a:gd name="connsiteX8264" fmla="*/ 6471440 w 8176660"/>
                <a:gd name="connsiteY8264" fmla="*/ 1901791 h 8173795"/>
                <a:gd name="connsiteX8265" fmla="*/ 6547642 w 8176660"/>
                <a:gd name="connsiteY8265" fmla="*/ 1770636 h 8173795"/>
                <a:gd name="connsiteX8266" fmla="*/ 6622012 w 8176660"/>
                <a:gd name="connsiteY8266" fmla="*/ 1642045 h 8173795"/>
                <a:gd name="connsiteX8267" fmla="*/ 6694184 w 8176660"/>
                <a:gd name="connsiteY8267" fmla="*/ 1785656 h 8173795"/>
                <a:gd name="connsiteX8268" fmla="*/ 6768188 w 8176660"/>
                <a:gd name="connsiteY8268" fmla="*/ 1932198 h 8173795"/>
                <a:gd name="connsiteX8269" fmla="*/ 6768554 w 8176660"/>
                <a:gd name="connsiteY8269" fmla="*/ 1932565 h 8173795"/>
                <a:gd name="connsiteX8270" fmla="*/ 6768554 w 8176660"/>
                <a:gd name="connsiteY8270" fmla="*/ 1932565 h 8173795"/>
                <a:gd name="connsiteX8271" fmla="*/ 6768554 w 8176660"/>
                <a:gd name="connsiteY8271" fmla="*/ 1932565 h 8173795"/>
                <a:gd name="connsiteX8272" fmla="*/ 6768920 w 8176660"/>
                <a:gd name="connsiteY8272" fmla="*/ 1932931 h 8173795"/>
                <a:gd name="connsiteX8273" fmla="*/ 6769653 w 8176660"/>
                <a:gd name="connsiteY8273" fmla="*/ 1932931 h 8173795"/>
                <a:gd name="connsiteX8274" fmla="*/ 6769653 w 8176660"/>
                <a:gd name="connsiteY8274" fmla="*/ 1932931 h 8173795"/>
                <a:gd name="connsiteX8275" fmla="*/ 6770386 w 8176660"/>
                <a:gd name="connsiteY8275" fmla="*/ 1932931 h 8173795"/>
                <a:gd name="connsiteX8276" fmla="*/ 6770752 w 8176660"/>
                <a:gd name="connsiteY8276" fmla="*/ 1932565 h 8173795"/>
                <a:gd name="connsiteX8277" fmla="*/ 6770752 w 8176660"/>
                <a:gd name="connsiteY8277" fmla="*/ 1932565 h 8173795"/>
                <a:gd name="connsiteX8278" fmla="*/ 6770752 w 8176660"/>
                <a:gd name="connsiteY8278" fmla="*/ 1932565 h 8173795"/>
                <a:gd name="connsiteX8279" fmla="*/ 6770752 w 8176660"/>
                <a:gd name="connsiteY8279" fmla="*/ 1932565 h 8173795"/>
                <a:gd name="connsiteX8280" fmla="*/ 6771118 w 8176660"/>
                <a:gd name="connsiteY8280" fmla="*/ 1932565 h 8173795"/>
                <a:gd name="connsiteX8281" fmla="*/ 6843657 w 8176660"/>
                <a:gd name="connsiteY8281" fmla="*/ 1796647 h 8173795"/>
                <a:gd name="connsiteX8282" fmla="*/ 6911433 w 8176660"/>
                <a:gd name="connsiteY8282" fmla="*/ 1668789 h 8173795"/>
                <a:gd name="connsiteX8283" fmla="*/ 6914364 w 8176660"/>
                <a:gd name="connsiteY8283" fmla="*/ 1669888 h 8173795"/>
                <a:gd name="connsiteX8284" fmla="*/ 6922423 w 8176660"/>
                <a:gd name="connsiteY8284" fmla="*/ 1665858 h 8173795"/>
                <a:gd name="connsiteX8285" fmla="*/ 6923156 w 8176660"/>
                <a:gd name="connsiteY8285" fmla="*/ 1662561 h 8173795"/>
                <a:gd name="connsiteX8286" fmla="*/ 7067134 w 8176660"/>
                <a:gd name="connsiteY8286" fmla="*/ 1677215 h 8173795"/>
                <a:gd name="connsiteX8287" fmla="*/ 7212577 w 8176660"/>
                <a:gd name="connsiteY8287" fmla="*/ 1691503 h 8173795"/>
                <a:gd name="connsiteX8288" fmla="*/ 7215874 w 8176660"/>
                <a:gd name="connsiteY8288" fmla="*/ 1696998 h 8173795"/>
                <a:gd name="connsiteX8289" fmla="*/ 7220637 w 8176660"/>
                <a:gd name="connsiteY8289" fmla="*/ 1698464 h 8173795"/>
                <a:gd name="connsiteX8290" fmla="*/ 7228696 w 8176660"/>
                <a:gd name="connsiteY8290" fmla="*/ 1690404 h 8173795"/>
                <a:gd name="connsiteX8291" fmla="*/ 7225399 w 8176660"/>
                <a:gd name="connsiteY8291" fmla="*/ 1683809 h 8173795"/>
                <a:gd name="connsiteX8292" fmla="*/ 7216973 w 8176660"/>
                <a:gd name="connsiteY8292" fmla="*/ 1683809 h 8173795"/>
                <a:gd name="connsiteX8293" fmla="*/ 7125751 w 8176660"/>
                <a:gd name="connsiteY8293" fmla="*/ 1585626 h 8173795"/>
                <a:gd name="connsiteX8294" fmla="*/ 7033062 w 8176660"/>
                <a:gd name="connsiteY8294" fmla="*/ 1487809 h 8173795"/>
                <a:gd name="connsiteX8295" fmla="*/ 7031231 w 8176660"/>
                <a:gd name="connsiteY8295" fmla="*/ 1477185 h 8173795"/>
                <a:gd name="connsiteX8296" fmla="*/ 7026102 w 8176660"/>
                <a:gd name="connsiteY8296" fmla="*/ 1476086 h 8173795"/>
                <a:gd name="connsiteX8297" fmla="*/ 6983238 w 8176660"/>
                <a:gd name="connsiteY8297" fmla="*/ 1324415 h 8173795"/>
                <a:gd name="connsiteX8298" fmla="*/ 6938177 w 8176660"/>
                <a:gd name="connsiteY8298" fmla="*/ 1166516 h 8173795"/>
                <a:gd name="connsiteX8299" fmla="*/ 6939276 w 8176660"/>
                <a:gd name="connsiteY8299" fmla="*/ 1165783 h 8173795"/>
                <a:gd name="connsiteX8300" fmla="*/ 6940375 w 8176660"/>
                <a:gd name="connsiteY8300" fmla="*/ 1161387 h 8173795"/>
                <a:gd name="connsiteX8301" fmla="*/ 6937810 w 8176660"/>
                <a:gd name="connsiteY8301" fmla="*/ 1157357 h 8173795"/>
                <a:gd name="connsiteX8302" fmla="*/ 6929384 w 8176660"/>
                <a:gd name="connsiteY8302" fmla="*/ 1158822 h 8173795"/>
                <a:gd name="connsiteX8303" fmla="*/ 6928285 w 8176660"/>
                <a:gd name="connsiteY8303" fmla="*/ 1163218 h 8173795"/>
                <a:gd name="connsiteX8304" fmla="*/ 6928651 w 8176660"/>
                <a:gd name="connsiteY8304" fmla="*/ 1163585 h 8173795"/>
                <a:gd name="connsiteX8305" fmla="*/ 6792001 w 8176660"/>
                <a:gd name="connsiteY8305" fmla="*/ 1238688 h 8173795"/>
                <a:gd name="connsiteX8306" fmla="*/ 6658647 w 8176660"/>
                <a:gd name="connsiteY8306" fmla="*/ 1312325 h 8173795"/>
                <a:gd name="connsiteX8307" fmla="*/ 6657548 w 8176660"/>
                <a:gd name="connsiteY8307" fmla="*/ 1310493 h 8173795"/>
                <a:gd name="connsiteX8308" fmla="*/ 6643993 w 8176660"/>
                <a:gd name="connsiteY8308" fmla="*/ 1312325 h 8173795"/>
                <a:gd name="connsiteX8309" fmla="*/ 6646191 w 8176660"/>
                <a:gd name="connsiteY8309" fmla="*/ 1325880 h 8173795"/>
                <a:gd name="connsiteX8310" fmla="*/ 6649489 w 8176660"/>
                <a:gd name="connsiteY8310" fmla="*/ 1326979 h 8173795"/>
                <a:gd name="connsiteX8311" fmla="*/ 6635567 w 8176660"/>
                <a:gd name="connsiteY8311" fmla="*/ 1477918 h 8173795"/>
                <a:gd name="connsiteX8312" fmla="*/ 6621646 w 8176660"/>
                <a:gd name="connsiteY8312" fmla="*/ 1634718 h 8173795"/>
                <a:gd name="connsiteX8313" fmla="*/ 6556068 w 8176660"/>
                <a:gd name="connsiteY8313" fmla="*/ 1573903 h 8173795"/>
                <a:gd name="connsiteX8314" fmla="*/ 6495253 w 8176660"/>
                <a:gd name="connsiteY8314" fmla="*/ 1517850 h 8173795"/>
                <a:gd name="connsiteX8315" fmla="*/ 6493055 w 8176660"/>
                <a:gd name="connsiteY8315" fmla="*/ 1503929 h 8173795"/>
                <a:gd name="connsiteX8316" fmla="*/ 6478401 w 8176660"/>
                <a:gd name="connsiteY8316" fmla="*/ 1506127 h 8173795"/>
                <a:gd name="connsiteX8317" fmla="*/ 6477301 w 8176660"/>
                <a:gd name="connsiteY8317" fmla="*/ 1511256 h 8173795"/>
                <a:gd name="connsiteX8318" fmla="*/ 6319036 w 8176660"/>
                <a:gd name="connsiteY8318" fmla="*/ 1519316 h 8173795"/>
                <a:gd name="connsiteX8319" fmla="*/ 6162236 w 8176660"/>
                <a:gd name="connsiteY8319" fmla="*/ 1527742 h 8173795"/>
                <a:gd name="connsiteX8320" fmla="*/ 6158206 w 8176660"/>
                <a:gd name="connsiteY8320" fmla="*/ 1520781 h 8173795"/>
                <a:gd name="connsiteX8321" fmla="*/ 6144651 w 8176660"/>
                <a:gd name="connsiteY8321" fmla="*/ 1521880 h 8173795"/>
                <a:gd name="connsiteX8322" fmla="*/ 6043537 w 8176660"/>
                <a:gd name="connsiteY8322" fmla="*/ 1434321 h 8173795"/>
                <a:gd name="connsiteX8323" fmla="*/ 5940591 w 8176660"/>
                <a:gd name="connsiteY8323" fmla="*/ 1346030 h 8173795"/>
                <a:gd name="connsiteX8324" fmla="*/ 5942056 w 8176660"/>
                <a:gd name="connsiteY8324" fmla="*/ 1340534 h 8173795"/>
                <a:gd name="connsiteX8325" fmla="*/ 5938759 w 8176660"/>
                <a:gd name="connsiteY8325" fmla="*/ 1334673 h 8173795"/>
                <a:gd name="connsiteX8326" fmla="*/ 5926303 w 8176660"/>
                <a:gd name="connsiteY8326" fmla="*/ 1336504 h 8173795"/>
                <a:gd name="connsiteX8327" fmla="*/ 5924837 w 8176660"/>
                <a:gd name="connsiteY8327" fmla="*/ 1343099 h 8173795"/>
                <a:gd name="connsiteX8328" fmla="*/ 5926669 w 8176660"/>
                <a:gd name="connsiteY8328" fmla="*/ 1346396 h 8173795"/>
                <a:gd name="connsiteX8329" fmla="*/ 5846804 w 8176660"/>
                <a:gd name="connsiteY8329" fmla="*/ 1426628 h 8173795"/>
                <a:gd name="connsiteX8330" fmla="*/ 5767304 w 8176660"/>
                <a:gd name="connsiteY8330" fmla="*/ 1506860 h 8173795"/>
                <a:gd name="connsiteX8331" fmla="*/ 5756681 w 8176660"/>
                <a:gd name="connsiteY8331" fmla="*/ 1508325 h 8173795"/>
                <a:gd name="connsiteX8332" fmla="*/ 5672419 w 8176660"/>
                <a:gd name="connsiteY8332" fmla="*/ 1458134 h 8173795"/>
                <a:gd name="connsiteX8333" fmla="*/ 5584860 w 8176660"/>
                <a:gd name="connsiteY8333" fmla="*/ 1406112 h 8173795"/>
                <a:gd name="connsiteX8334" fmla="*/ 5585226 w 8176660"/>
                <a:gd name="connsiteY8334" fmla="*/ 1404647 h 8173795"/>
                <a:gd name="connsiteX8335" fmla="*/ 5583394 w 8176660"/>
                <a:gd name="connsiteY8335" fmla="*/ 1401349 h 8173795"/>
                <a:gd name="connsiteX8336" fmla="*/ 5576433 w 8176660"/>
                <a:gd name="connsiteY8336" fmla="*/ 1402448 h 8173795"/>
                <a:gd name="connsiteX8337" fmla="*/ 5577533 w 8176660"/>
                <a:gd name="connsiteY8337" fmla="*/ 1409409 h 8173795"/>
                <a:gd name="connsiteX8338" fmla="*/ 5577533 w 8176660"/>
                <a:gd name="connsiteY8338" fmla="*/ 1409409 h 8173795"/>
                <a:gd name="connsiteX8339" fmla="*/ 5580097 w 8176660"/>
                <a:gd name="connsiteY8339" fmla="*/ 1410142 h 8173795"/>
                <a:gd name="connsiteX8340" fmla="*/ 5593652 w 8176660"/>
                <a:gd name="connsiteY8340" fmla="*/ 1461065 h 8173795"/>
                <a:gd name="connsiteX8341" fmla="*/ 5441248 w 8176660"/>
                <a:gd name="connsiteY8341" fmla="*/ 1415637 h 8173795"/>
                <a:gd name="connsiteX8342" fmla="*/ 5441981 w 8176660"/>
                <a:gd name="connsiteY8342" fmla="*/ 1413439 h 8173795"/>
                <a:gd name="connsiteX8343" fmla="*/ 5438318 w 8176660"/>
                <a:gd name="connsiteY8343" fmla="*/ 1407211 h 8173795"/>
                <a:gd name="connsiteX8344" fmla="*/ 5424762 w 8176660"/>
                <a:gd name="connsiteY8344" fmla="*/ 1409043 h 8173795"/>
                <a:gd name="connsiteX8345" fmla="*/ 5426594 w 8176660"/>
                <a:gd name="connsiteY8345" fmla="*/ 1422598 h 8173795"/>
                <a:gd name="connsiteX8346" fmla="*/ 5426594 w 8176660"/>
                <a:gd name="connsiteY8346" fmla="*/ 1422598 h 8173795"/>
                <a:gd name="connsiteX8347" fmla="*/ 5427327 w 8176660"/>
                <a:gd name="connsiteY8347" fmla="*/ 1422964 h 8173795"/>
                <a:gd name="connsiteX8348" fmla="*/ 5380800 w 8176660"/>
                <a:gd name="connsiteY8348" fmla="*/ 1544594 h 8173795"/>
                <a:gd name="connsiteX8349" fmla="*/ 5331708 w 8176660"/>
                <a:gd name="connsiteY8349" fmla="*/ 1674284 h 8173795"/>
                <a:gd name="connsiteX8350" fmla="*/ 5331342 w 8176660"/>
                <a:gd name="connsiteY8350" fmla="*/ 1674284 h 8173795"/>
                <a:gd name="connsiteX8351" fmla="*/ 5331342 w 8176660"/>
                <a:gd name="connsiteY8351" fmla="*/ 1675017 h 8173795"/>
                <a:gd name="connsiteX8352" fmla="*/ 5281884 w 8176660"/>
                <a:gd name="connsiteY8352" fmla="*/ 1753417 h 8173795"/>
                <a:gd name="connsiteX8353" fmla="*/ 5233525 w 8176660"/>
                <a:gd name="connsiteY8353" fmla="*/ 1830352 h 8173795"/>
                <a:gd name="connsiteX8354" fmla="*/ 5231327 w 8176660"/>
                <a:gd name="connsiteY8354" fmla="*/ 1831451 h 8173795"/>
                <a:gd name="connsiteX8355" fmla="*/ 5232059 w 8176660"/>
                <a:gd name="connsiteY8355" fmla="*/ 1835847 h 8173795"/>
                <a:gd name="connsiteX8356" fmla="*/ 5235357 w 8176660"/>
                <a:gd name="connsiteY8356" fmla="*/ 1835481 h 8173795"/>
                <a:gd name="connsiteX8357" fmla="*/ 5670220 w 8176660"/>
                <a:gd name="connsiteY8357" fmla="*/ 1461432 h 8173795"/>
                <a:gd name="connsiteX8358" fmla="*/ 5749353 w 8176660"/>
                <a:gd name="connsiteY8358" fmla="*/ 1508325 h 8173795"/>
                <a:gd name="connsiteX8359" fmla="*/ 5597682 w 8176660"/>
                <a:gd name="connsiteY8359" fmla="*/ 1462531 h 8173795"/>
                <a:gd name="connsiteX8360" fmla="*/ 5597316 w 8176660"/>
                <a:gd name="connsiteY8360" fmla="*/ 1462531 h 8173795"/>
                <a:gd name="connsiteX8361" fmla="*/ 5582662 w 8176660"/>
                <a:gd name="connsiteY8361" fmla="*/ 1409043 h 8173795"/>
                <a:gd name="connsiteX8362" fmla="*/ 5670220 w 8176660"/>
                <a:gd name="connsiteY8362" fmla="*/ 1461432 h 8173795"/>
                <a:gd name="connsiteX8363" fmla="*/ 5928135 w 8176660"/>
                <a:gd name="connsiteY8363" fmla="*/ 1349327 h 8173795"/>
                <a:gd name="connsiteX8364" fmla="*/ 5932164 w 8176660"/>
                <a:gd name="connsiteY8364" fmla="*/ 1350792 h 8173795"/>
                <a:gd name="connsiteX8365" fmla="*/ 5948284 w 8176660"/>
                <a:gd name="connsiteY8365" fmla="*/ 1487077 h 8173795"/>
                <a:gd name="connsiteX8366" fmla="*/ 5965136 w 8176660"/>
                <a:gd name="connsiteY8366" fmla="*/ 1624460 h 8173795"/>
                <a:gd name="connsiteX8367" fmla="*/ 5961840 w 8176660"/>
                <a:gd name="connsiteY8367" fmla="*/ 1626292 h 8173795"/>
                <a:gd name="connsiteX8368" fmla="*/ 5865854 w 8176660"/>
                <a:gd name="connsiteY8368" fmla="*/ 1571338 h 8173795"/>
                <a:gd name="connsiteX8369" fmla="*/ 5769869 w 8176660"/>
                <a:gd name="connsiteY8369" fmla="*/ 1516385 h 8173795"/>
                <a:gd name="connsiteX8370" fmla="*/ 5768770 w 8176660"/>
                <a:gd name="connsiteY8370" fmla="*/ 1509791 h 8173795"/>
                <a:gd name="connsiteX8371" fmla="*/ 5848636 w 8176660"/>
                <a:gd name="connsiteY8371" fmla="*/ 1429192 h 8173795"/>
                <a:gd name="connsiteX8372" fmla="*/ 5928135 w 8176660"/>
                <a:gd name="connsiteY8372" fmla="*/ 1349327 h 8173795"/>
                <a:gd name="connsiteX8373" fmla="*/ 6477301 w 8176660"/>
                <a:gd name="connsiteY8373" fmla="*/ 1514553 h 8173795"/>
                <a:gd name="connsiteX8374" fmla="*/ 6480599 w 8176660"/>
                <a:gd name="connsiteY8374" fmla="*/ 1520049 h 8173795"/>
                <a:gd name="connsiteX8375" fmla="*/ 6463380 w 8176660"/>
                <a:gd name="connsiteY8375" fmla="*/ 1548258 h 8173795"/>
                <a:gd name="connsiteX8376" fmla="*/ 6318669 w 8176660"/>
                <a:gd name="connsiteY8376" fmla="*/ 1538733 h 8173795"/>
                <a:gd name="connsiteX8377" fmla="*/ 6182019 w 8176660"/>
                <a:gd name="connsiteY8377" fmla="*/ 1529940 h 8173795"/>
                <a:gd name="connsiteX8378" fmla="*/ 6319769 w 8176660"/>
                <a:gd name="connsiteY8378" fmla="*/ 1522979 h 8173795"/>
                <a:gd name="connsiteX8379" fmla="*/ 6477301 w 8176660"/>
                <a:gd name="connsiteY8379" fmla="*/ 1514553 h 8173795"/>
                <a:gd name="connsiteX8380" fmla="*/ 6653885 w 8176660"/>
                <a:gd name="connsiteY8380" fmla="*/ 1328078 h 8173795"/>
                <a:gd name="connsiteX8381" fmla="*/ 6660845 w 8176660"/>
                <a:gd name="connsiteY8381" fmla="*/ 1324415 h 8173795"/>
                <a:gd name="connsiteX8382" fmla="*/ 6662677 w 8176660"/>
                <a:gd name="connsiteY8382" fmla="*/ 1317088 h 8173795"/>
                <a:gd name="connsiteX8383" fmla="*/ 6661945 w 8176660"/>
                <a:gd name="connsiteY8383" fmla="*/ 1315622 h 8173795"/>
                <a:gd name="connsiteX8384" fmla="*/ 6795664 w 8176660"/>
                <a:gd name="connsiteY8384" fmla="*/ 1242351 h 8173795"/>
                <a:gd name="connsiteX8385" fmla="*/ 6931948 w 8176660"/>
                <a:gd name="connsiteY8385" fmla="*/ 1166882 h 8173795"/>
                <a:gd name="connsiteX8386" fmla="*/ 6932315 w 8176660"/>
                <a:gd name="connsiteY8386" fmla="*/ 1167615 h 8173795"/>
                <a:gd name="connsiteX8387" fmla="*/ 6935978 w 8176660"/>
                <a:gd name="connsiteY8387" fmla="*/ 1168714 h 8173795"/>
                <a:gd name="connsiteX8388" fmla="*/ 6980308 w 8176660"/>
                <a:gd name="connsiteY8388" fmla="*/ 1323682 h 8173795"/>
                <a:gd name="connsiteX8389" fmla="*/ 7024637 w 8176660"/>
                <a:gd name="connsiteY8389" fmla="*/ 1477551 h 8173795"/>
                <a:gd name="connsiteX8390" fmla="*/ 7021706 w 8176660"/>
                <a:gd name="connsiteY8390" fmla="*/ 1479017 h 8173795"/>
                <a:gd name="connsiteX8391" fmla="*/ 7022439 w 8176660"/>
                <a:gd name="connsiteY8391" fmla="*/ 1488176 h 8173795"/>
                <a:gd name="connsiteX8392" fmla="*/ 6940375 w 8176660"/>
                <a:gd name="connsiteY8392" fmla="*/ 1592953 h 8173795"/>
                <a:gd name="connsiteX8393" fmla="*/ 6891283 w 8176660"/>
                <a:gd name="connsiteY8393" fmla="*/ 1655966 h 8173795"/>
                <a:gd name="connsiteX8394" fmla="*/ 6770386 w 8176660"/>
                <a:gd name="connsiteY8394" fmla="*/ 1647174 h 8173795"/>
                <a:gd name="connsiteX8395" fmla="*/ 6626042 w 8176660"/>
                <a:gd name="connsiteY8395" fmla="*/ 1636916 h 8173795"/>
                <a:gd name="connsiteX8396" fmla="*/ 6640696 w 8176660"/>
                <a:gd name="connsiteY8396" fmla="*/ 1478650 h 8173795"/>
                <a:gd name="connsiteX8397" fmla="*/ 6653885 w 8176660"/>
                <a:gd name="connsiteY8397" fmla="*/ 1328078 h 8173795"/>
                <a:gd name="connsiteX8398" fmla="*/ 6653885 w 8176660"/>
                <a:gd name="connsiteY8398" fmla="*/ 1328078 h 8173795"/>
                <a:gd name="connsiteX8399" fmla="*/ 7215508 w 8176660"/>
                <a:gd name="connsiteY8399" fmla="*/ 1688206 h 8173795"/>
                <a:gd name="connsiteX8400" fmla="*/ 7069698 w 8176660"/>
                <a:gd name="connsiteY8400" fmla="*/ 1673551 h 8173795"/>
                <a:gd name="connsiteX8401" fmla="*/ 6926087 w 8176660"/>
                <a:gd name="connsiteY8401" fmla="*/ 1659264 h 8173795"/>
                <a:gd name="connsiteX8402" fmla="*/ 6922790 w 8176660"/>
                <a:gd name="connsiteY8402" fmla="*/ 1652669 h 8173795"/>
                <a:gd name="connsiteX8403" fmla="*/ 6973713 w 8176660"/>
                <a:gd name="connsiteY8403" fmla="*/ 1572804 h 8173795"/>
                <a:gd name="connsiteX8404" fmla="*/ 7025369 w 8176660"/>
                <a:gd name="connsiteY8404" fmla="*/ 1490740 h 8173795"/>
                <a:gd name="connsiteX8405" fmla="*/ 7027934 w 8176660"/>
                <a:gd name="connsiteY8405" fmla="*/ 1491473 h 8173795"/>
                <a:gd name="connsiteX8406" fmla="*/ 7031231 w 8176660"/>
                <a:gd name="connsiteY8406" fmla="*/ 1489641 h 8173795"/>
                <a:gd name="connsiteX8407" fmla="*/ 7123919 w 8176660"/>
                <a:gd name="connsiteY8407" fmla="*/ 1588191 h 8173795"/>
                <a:gd name="connsiteX8408" fmla="*/ 7216240 w 8176660"/>
                <a:gd name="connsiteY8408" fmla="*/ 1685641 h 8173795"/>
                <a:gd name="connsiteX8409" fmla="*/ 7215508 w 8176660"/>
                <a:gd name="connsiteY8409" fmla="*/ 1688206 h 8173795"/>
                <a:gd name="connsiteX8410" fmla="*/ 7215508 w 8176660"/>
                <a:gd name="connsiteY8410" fmla="*/ 1688206 h 8173795"/>
                <a:gd name="connsiteX8411" fmla="*/ 6771485 w 8176660"/>
                <a:gd name="connsiteY8411" fmla="*/ 1928169 h 8173795"/>
                <a:gd name="connsiteX8412" fmla="*/ 6699313 w 8176660"/>
                <a:gd name="connsiteY8412" fmla="*/ 1784557 h 8173795"/>
                <a:gd name="connsiteX8413" fmla="*/ 6627141 w 8176660"/>
                <a:gd name="connsiteY8413" fmla="*/ 1641679 h 8173795"/>
                <a:gd name="connsiteX8414" fmla="*/ 6739246 w 8176660"/>
                <a:gd name="connsiteY8414" fmla="*/ 1673918 h 8173795"/>
                <a:gd name="connsiteX8415" fmla="*/ 6846954 w 8176660"/>
                <a:gd name="connsiteY8415" fmla="*/ 1704325 h 8173795"/>
                <a:gd name="connsiteX8416" fmla="*/ 6850251 w 8176660"/>
                <a:gd name="connsiteY8416" fmla="*/ 1712385 h 8173795"/>
                <a:gd name="connsiteX8417" fmla="*/ 6855747 w 8176660"/>
                <a:gd name="connsiteY8417" fmla="*/ 1714217 h 8173795"/>
                <a:gd name="connsiteX8418" fmla="*/ 6863074 w 8176660"/>
                <a:gd name="connsiteY8418" fmla="*/ 1710553 h 8173795"/>
                <a:gd name="connsiteX8419" fmla="*/ 6863440 w 8176660"/>
                <a:gd name="connsiteY8419" fmla="*/ 1701394 h 8173795"/>
                <a:gd name="connsiteX8420" fmla="*/ 6887253 w 8176660"/>
                <a:gd name="connsiteY8420" fmla="*/ 1684176 h 8173795"/>
                <a:gd name="connsiteX8421" fmla="*/ 6909967 w 8176660"/>
                <a:gd name="connsiteY8421" fmla="*/ 1667323 h 8173795"/>
                <a:gd name="connsiteX8422" fmla="*/ 6910333 w 8176660"/>
                <a:gd name="connsiteY8422" fmla="*/ 1668056 h 8173795"/>
                <a:gd name="connsiteX8423" fmla="*/ 6842558 w 8176660"/>
                <a:gd name="connsiteY8423" fmla="*/ 1794815 h 8173795"/>
                <a:gd name="connsiteX8424" fmla="*/ 6771485 w 8176660"/>
                <a:gd name="connsiteY8424" fmla="*/ 1928169 h 8173795"/>
                <a:gd name="connsiteX8425" fmla="*/ 6060389 w 8176660"/>
                <a:gd name="connsiteY8425" fmla="*/ 1684176 h 8173795"/>
                <a:gd name="connsiteX8426" fmla="*/ 5975395 w 8176660"/>
                <a:gd name="connsiteY8426" fmla="*/ 1633619 h 8173795"/>
                <a:gd name="connsiteX8427" fmla="*/ 5976127 w 8176660"/>
                <a:gd name="connsiteY8427" fmla="*/ 1630322 h 8173795"/>
                <a:gd name="connsiteX8428" fmla="*/ 5975395 w 8176660"/>
                <a:gd name="connsiteY8428" fmla="*/ 1629222 h 8173795"/>
                <a:gd name="connsiteX8429" fmla="*/ 6060389 w 8176660"/>
                <a:gd name="connsiteY8429" fmla="*/ 1582329 h 8173795"/>
                <a:gd name="connsiteX8430" fmla="*/ 6142819 w 8176660"/>
                <a:gd name="connsiteY8430" fmla="*/ 1536535 h 8173795"/>
                <a:gd name="connsiteX8431" fmla="*/ 6144284 w 8176660"/>
                <a:gd name="connsiteY8431" fmla="*/ 1539099 h 8173795"/>
                <a:gd name="connsiteX8432" fmla="*/ 6149047 w 8176660"/>
                <a:gd name="connsiteY8432" fmla="*/ 1540564 h 8173795"/>
                <a:gd name="connsiteX8433" fmla="*/ 6148314 w 8176660"/>
                <a:gd name="connsiteY8433" fmla="*/ 1635084 h 8173795"/>
                <a:gd name="connsiteX8434" fmla="*/ 6147948 w 8176660"/>
                <a:gd name="connsiteY8434" fmla="*/ 1733267 h 8173795"/>
                <a:gd name="connsiteX8435" fmla="*/ 6144651 w 8176660"/>
                <a:gd name="connsiteY8435" fmla="*/ 1735099 h 8173795"/>
                <a:gd name="connsiteX8436" fmla="*/ 6060389 w 8176660"/>
                <a:gd name="connsiteY8436" fmla="*/ 1684176 h 8173795"/>
                <a:gd name="connsiteX8437" fmla="*/ 5640912 w 8176660"/>
                <a:gd name="connsiteY8437" fmla="*/ 1613836 h 8173795"/>
                <a:gd name="connsiteX8438" fmla="*/ 5640912 w 8176660"/>
                <a:gd name="connsiteY8438" fmla="*/ 1613836 h 8173795"/>
                <a:gd name="connsiteX8439" fmla="*/ 5700262 w 8176660"/>
                <a:gd name="connsiteY8439" fmla="*/ 1566209 h 8173795"/>
                <a:gd name="connsiteX8440" fmla="*/ 5756681 w 8176660"/>
                <a:gd name="connsiteY8440" fmla="*/ 1520781 h 8173795"/>
                <a:gd name="connsiteX8441" fmla="*/ 5757047 w 8176660"/>
                <a:gd name="connsiteY8441" fmla="*/ 1521148 h 8173795"/>
                <a:gd name="connsiteX8442" fmla="*/ 5762176 w 8176660"/>
                <a:gd name="connsiteY8442" fmla="*/ 1522979 h 8173795"/>
                <a:gd name="connsiteX8443" fmla="*/ 5768770 w 8176660"/>
                <a:gd name="connsiteY8443" fmla="*/ 1520049 h 8173795"/>
                <a:gd name="connsiteX8444" fmla="*/ 5864022 w 8176660"/>
                <a:gd name="connsiteY8444" fmla="*/ 1575002 h 8173795"/>
                <a:gd name="connsiteX8445" fmla="*/ 5960374 w 8176660"/>
                <a:gd name="connsiteY8445" fmla="*/ 1629955 h 8173795"/>
                <a:gd name="connsiteX8446" fmla="*/ 5960374 w 8176660"/>
                <a:gd name="connsiteY8446" fmla="*/ 1629955 h 8173795"/>
                <a:gd name="connsiteX8447" fmla="*/ 5801742 w 8176660"/>
                <a:gd name="connsiteY8447" fmla="*/ 1621895 h 8173795"/>
                <a:gd name="connsiteX8448" fmla="*/ 5640912 w 8176660"/>
                <a:gd name="connsiteY8448" fmla="*/ 1613836 h 8173795"/>
                <a:gd name="connsiteX8449" fmla="*/ 6908135 w 8176660"/>
                <a:gd name="connsiteY8449" fmla="*/ 1653768 h 8173795"/>
                <a:gd name="connsiteX8450" fmla="*/ 6907403 w 8176660"/>
                <a:gd name="connsiteY8450" fmla="*/ 1657432 h 8173795"/>
                <a:gd name="connsiteX8451" fmla="*/ 6895679 w 8176660"/>
                <a:gd name="connsiteY8451" fmla="*/ 1656699 h 8173795"/>
                <a:gd name="connsiteX8452" fmla="*/ 6943672 w 8176660"/>
                <a:gd name="connsiteY8452" fmla="*/ 1595518 h 8173795"/>
                <a:gd name="connsiteX8453" fmla="*/ 7006319 w 8176660"/>
                <a:gd name="connsiteY8453" fmla="*/ 1514920 h 8173795"/>
                <a:gd name="connsiteX8454" fmla="*/ 6970782 w 8176660"/>
                <a:gd name="connsiteY8454" fmla="*/ 1570606 h 8173795"/>
                <a:gd name="connsiteX8455" fmla="*/ 6920225 w 8176660"/>
                <a:gd name="connsiteY8455" fmla="*/ 1650837 h 8173795"/>
                <a:gd name="connsiteX8456" fmla="*/ 6908135 w 8176660"/>
                <a:gd name="connsiteY8456" fmla="*/ 1653768 h 8173795"/>
                <a:gd name="connsiteX8457" fmla="*/ 6906304 w 8176660"/>
                <a:gd name="connsiteY8457" fmla="*/ 1660729 h 8173795"/>
                <a:gd name="connsiteX8458" fmla="*/ 6906304 w 8176660"/>
                <a:gd name="connsiteY8458" fmla="*/ 1661095 h 8173795"/>
                <a:gd name="connsiteX8459" fmla="*/ 6907769 w 8176660"/>
                <a:gd name="connsiteY8459" fmla="*/ 1663660 h 8173795"/>
                <a:gd name="connsiteX8460" fmla="*/ 6884689 w 8176660"/>
                <a:gd name="connsiteY8460" fmla="*/ 1680512 h 8173795"/>
                <a:gd name="connsiteX8461" fmla="*/ 6864906 w 8176660"/>
                <a:gd name="connsiteY8461" fmla="*/ 1695166 h 8173795"/>
                <a:gd name="connsiteX8462" fmla="*/ 6892749 w 8176660"/>
                <a:gd name="connsiteY8462" fmla="*/ 1659630 h 8173795"/>
                <a:gd name="connsiteX8463" fmla="*/ 6906304 w 8176660"/>
                <a:gd name="connsiteY8463" fmla="*/ 1660729 h 8173795"/>
                <a:gd name="connsiteX8464" fmla="*/ 6859044 w 8176660"/>
                <a:gd name="connsiteY8464" fmla="*/ 1696998 h 8173795"/>
                <a:gd name="connsiteX8465" fmla="*/ 6847687 w 8176660"/>
                <a:gd name="connsiteY8465" fmla="*/ 1699196 h 8173795"/>
                <a:gd name="connsiteX8466" fmla="*/ 6847320 w 8176660"/>
                <a:gd name="connsiteY8466" fmla="*/ 1700662 h 8173795"/>
                <a:gd name="connsiteX8467" fmla="*/ 6739978 w 8176660"/>
                <a:gd name="connsiteY8467" fmla="*/ 1669888 h 8173795"/>
                <a:gd name="connsiteX8468" fmla="*/ 6640330 w 8176660"/>
                <a:gd name="connsiteY8468" fmla="*/ 1641679 h 8173795"/>
                <a:gd name="connsiteX8469" fmla="*/ 6769653 w 8176660"/>
                <a:gd name="connsiteY8469" fmla="*/ 1651204 h 8173795"/>
                <a:gd name="connsiteX8470" fmla="*/ 6887986 w 8176660"/>
                <a:gd name="connsiteY8470" fmla="*/ 1659630 h 8173795"/>
                <a:gd name="connsiteX8471" fmla="*/ 6859044 w 8176660"/>
                <a:gd name="connsiteY8471" fmla="*/ 1696998 h 8173795"/>
                <a:gd name="connsiteX8472" fmla="*/ 6484995 w 8176660"/>
                <a:gd name="connsiteY8472" fmla="*/ 1522247 h 8173795"/>
                <a:gd name="connsiteX8473" fmla="*/ 6484629 w 8176660"/>
                <a:gd name="connsiteY8473" fmla="*/ 1531772 h 8173795"/>
                <a:gd name="connsiteX8474" fmla="*/ 6484262 w 8176660"/>
                <a:gd name="connsiteY8474" fmla="*/ 1543862 h 8173795"/>
                <a:gd name="connsiteX8475" fmla="*/ 6479500 w 8176660"/>
                <a:gd name="connsiteY8475" fmla="*/ 1546426 h 8173795"/>
                <a:gd name="connsiteX8476" fmla="*/ 6478767 w 8176660"/>
                <a:gd name="connsiteY8476" fmla="*/ 1548991 h 8173795"/>
                <a:gd name="connsiteX8477" fmla="*/ 6467410 w 8176660"/>
                <a:gd name="connsiteY8477" fmla="*/ 1548258 h 8173795"/>
                <a:gd name="connsiteX8478" fmla="*/ 6483529 w 8176660"/>
                <a:gd name="connsiteY8478" fmla="*/ 1521514 h 8173795"/>
                <a:gd name="connsiteX8479" fmla="*/ 6484995 w 8176660"/>
                <a:gd name="connsiteY8479" fmla="*/ 1522247 h 8173795"/>
                <a:gd name="connsiteX8480" fmla="*/ 6484995 w 8176660"/>
                <a:gd name="connsiteY8480" fmla="*/ 1522247 h 8173795"/>
                <a:gd name="connsiteX8481" fmla="*/ 6313174 w 8176660"/>
                <a:gd name="connsiteY8481" fmla="*/ 1804340 h 8173795"/>
                <a:gd name="connsiteX8482" fmla="*/ 6324898 w 8176660"/>
                <a:gd name="connsiteY8482" fmla="*/ 1812034 h 8173795"/>
                <a:gd name="connsiteX8483" fmla="*/ 6312075 w 8176660"/>
                <a:gd name="connsiteY8483" fmla="*/ 1833282 h 8173795"/>
                <a:gd name="connsiteX8484" fmla="*/ 6312808 w 8176660"/>
                <a:gd name="connsiteY8484" fmla="*/ 1820826 h 8173795"/>
                <a:gd name="connsiteX8485" fmla="*/ 6313174 w 8176660"/>
                <a:gd name="connsiteY8485" fmla="*/ 1804340 h 8173795"/>
                <a:gd name="connsiteX8486" fmla="*/ 6313174 w 8176660"/>
                <a:gd name="connsiteY8486" fmla="*/ 1804340 h 8173795"/>
                <a:gd name="connsiteX8487" fmla="*/ 6314273 w 8176660"/>
                <a:gd name="connsiteY8487" fmla="*/ 1800677 h 8173795"/>
                <a:gd name="connsiteX8488" fmla="*/ 6400367 w 8176660"/>
                <a:gd name="connsiteY8488" fmla="*/ 1677581 h 8173795"/>
                <a:gd name="connsiteX8489" fmla="*/ 6453855 w 8176660"/>
                <a:gd name="connsiteY8489" fmla="*/ 1600280 h 8173795"/>
                <a:gd name="connsiteX8490" fmla="*/ 6396337 w 8176660"/>
                <a:gd name="connsiteY8490" fmla="*/ 1695166 h 8173795"/>
                <a:gd name="connsiteX8491" fmla="*/ 6327462 w 8176660"/>
                <a:gd name="connsiteY8491" fmla="*/ 1809103 h 8173795"/>
                <a:gd name="connsiteX8492" fmla="*/ 6314273 w 8176660"/>
                <a:gd name="connsiteY8492" fmla="*/ 1800677 h 8173795"/>
                <a:gd name="connsiteX8493" fmla="*/ 6478034 w 8176660"/>
                <a:gd name="connsiteY8493" fmla="*/ 1552654 h 8173795"/>
                <a:gd name="connsiteX8494" fmla="*/ 6480233 w 8176660"/>
                <a:gd name="connsiteY8494" fmla="*/ 1556318 h 8173795"/>
                <a:gd name="connsiteX8495" fmla="*/ 6397070 w 8176660"/>
                <a:gd name="connsiteY8495" fmla="*/ 1675383 h 8173795"/>
                <a:gd name="connsiteX8496" fmla="*/ 6343582 w 8176660"/>
                <a:gd name="connsiteY8496" fmla="*/ 1752684 h 8173795"/>
                <a:gd name="connsiteX8497" fmla="*/ 6401099 w 8176660"/>
                <a:gd name="connsiteY8497" fmla="*/ 1658165 h 8173795"/>
                <a:gd name="connsiteX8498" fmla="*/ 6465212 w 8176660"/>
                <a:gd name="connsiteY8498" fmla="*/ 1551921 h 8173795"/>
                <a:gd name="connsiteX8499" fmla="*/ 6478034 w 8176660"/>
                <a:gd name="connsiteY8499" fmla="*/ 1552654 h 8173795"/>
                <a:gd name="connsiteX8500" fmla="*/ 6155275 w 8176660"/>
                <a:gd name="connsiteY8500" fmla="*/ 1734000 h 8173795"/>
                <a:gd name="connsiteX8501" fmla="*/ 6152344 w 8176660"/>
                <a:gd name="connsiteY8501" fmla="*/ 1733267 h 8173795"/>
                <a:gd name="connsiteX8502" fmla="*/ 6153077 w 8176660"/>
                <a:gd name="connsiteY8502" fmla="*/ 1634718 h 8173795"/>
                <a:gd name="connsiteX8503" fmla="*/ 6153077 w 8176660"/>
                <a:gd name="connsiteY8503" fmla="*/ 1540564 h 8173795"/>
                <a:gd name="connsiteX8504" fmla="*/ 6155641 w 8176660"/>
                <a:gd name="connsiteY8504" fmla="*/ 1540198 h 8173795"/>
                <a:gd name="connsiteX8505" fmla="*/ 6230012 w 8176660"/>
                <a:gd name="connsiteY8505" fmla="*/ 1666591 h 8173795"/>
                <a:gd name="connsiteX8506" fmla="*/ 6307679 w 8176660"/>
                <a:gd name="connsiteY8506" fmla="*/ 1798112 h 8173795"/>
                <a:gd name="connsiteX8507" fmla="*/ 6231843 w 8176660"/>
                <a:gd name="connsiteY8507" fmla="*/ 1769170 h 8173795"/>
                <a:gd name="connsiteX8508" fmla="*/ 6157840 w 8176660"/>
                <a:gd name="connsiteY8508" fmla="*/ 1741327 h 8173795"/>
                <a:gd name="connsiteX8509" fmla="*/ 6158206 w 8176660"/>
                <a:gd name="connsiteY8509" fmla="*/ 1739495 h 8173795"/>
                <a:gd name="connsiteX8510" fmla="*/ 6155275 w 8176660"/>
                <a:gd name="connsiteY8510" fmla="*/ 1734000 h 8173795"/>
                <a:gd name="connsiteX8511" fmla="*/ 6155275 w 8176660"/>
                <a:gd name="connsiteY8511" fmla="*/ 1734000 h 8173795"/>
                <a:gd name="connsiteX8512" fmla="*/ 6397803 w 8176660"/>
                <a:gd name="connsiteY8512" fmla="*/ 1655966 h 8173795"/>
                <a:gd name="connsiteX8513" fmla="*/ 6311709 w 8176660"/>
                <a:gd name="connsiteY8513" fmla="*/ 1798112 h 8173795"/>
                <a:gd name="connsiteX8514" fmla="*/ 6233309 w 8176660"/>
                <a:gd name="connsiteY8514" fmla="*/ 1664759 h 8173795"/>
                <a:gd name="connsiteX8515" fmla="*/ 6158572 w 8176660"/>
                <a:gd name="connsiteY8515" fmla="*/ 1538733 h 8173795"/>
                <a:gd name="connsiteX8516" fmla="*/ 6160770 w 8176660"/>
                <a:gd name="connsiteY8516" fmla="*/ 1536901 h 8173795"/>
                <a:gd name="connsiteX8517" fmla="*/ 6161870 w 8176660"/>
                <a:gd name="connsiteY8517" fmla="*/ 1532505 h 8173795"/>
                <a:gd name="connsiteX8518" fmla="*/ 6318669 w 8176660"/>
                <a:gd name="connsiteY8518" fmla="*/ 1542763 h 8173795"/>
                <a:gd name="connsiteX8519" fmla="*/ 6461548 w 8176660"/>
                <a:gd name="connsiteY8519" fmla="*/ 1551921 h 8173795"/>
                <a:gd name="connsiteX8520" fmla="*/ 6397803 w 8176660"/>
                <a:gd name="connsiteY8520" fmla="*/ 1655966 h 8173795"/>
                <a:gd name="connsiteX8521" fmla="*/ 6397803 w 8176660"/>
                <a:gd name="connsiteY8521" fmla="*/ 1655966 h 8173795"/>
                <a:gd name="connsiteX8522" fmla="*/ 5754482 w 8176660"/>
                <a:gd name="connsiteY8522" fmla="*/ 1513454 h 8173795"/>
                <a:gd name="connsiteX8523" fmla="*/ 5755215 w 8176660"/>
                <a:gd name="connsiteY8523" fmla="*/ 1517484 h 8173795"/>
                <a:gd name="connsiteX8524" fmla="*/ 5698064 w 8176660"/>
                <a:gd name="connsiteY8524" fmla="*/ 1563278 h 8173795"/>
                <a:gd name="connsiteX8525" fmla="*/ 5639080 w 8176660"/>
                <a:gd name="connsiteY8525" fmla="*/ 1610905 h 8173795"/>
                <a:gd name="connsiteX8526" fmla="*/ 5636882 w 8176660"/>
                <a:gd name="connsiteY8526" fmla="*/ 1610538 h 8173795"/>
                <a:gd name="connsiteX8527" fmla="*/ 5610138 w 8176660"/>
                <a:gd name="connsiteY8527" fmla="*/ 1509791 h 8173795"/>
                <a:gd name="connsiteX8528" fmla="*/ 5598781 w 8176660"/>
                <a:gd name="connsiteY8528" fmla="*/ 1466927 h 8173795"/>
                <a:gd name="connsiteX8529" fmla="*/ 5754482 w 8176660"/>
                <a:gd name="connsiteY8529" fmla="*/ 1513454 h 8173795"/>
                <a:gd name="connsiteX8530" fmla="*/ 6230744 w 8176660"/>
                <a:gd name="connsiteY8530" fmla="*/ 1772467 h 8173795"/>
                <a:gd name="connsiteX8531" fmla="*/ 6310243 w 8176660"/>
                <a:gd name="connsiteY8531" fmla="*/ 1802509 h 8173795"/>
                <a:gd name="connsiteX8532" fmla="*/ 6309144 w 8176660"/>
                <a:gd name="connsiteY8532" fmla="*/ 1820826 h 8173795"/>
                <a:gd name="connsiteX8533" fmla="*/ 6308412 w 8176660"/>
                <a:gd name="connsiteY8533" fmla="*/ 1837312 h 8173795"/>
                <a:gd name="connsiteX8534" fmla="*/ 6231477 w 8176660"/>
                <a:gd name="connsiteY8534" fmla="*/ 1788953 h 8173795"/>
                <a:gd name="connsiteX8535" fmla="*/ 6166999 w 8176660"/>
                <a:gd name="connsiteY8535" fmla="*/ 1748654 h 8173795"/>
                <a:gd name="connsiteX8536" fmla="*/ 6230744 w 8176660"/>
                <a:gd name="connsiteY8536" fmla="*/ 1772467 h 8173795"/>
                <a:gd name="connsiteX8537" fmla="*/ 6230744 w 8176660"/>
                <a:gd name="connsiteY8537" fmla="*/ 1772467 h 8173795"/>
                <a:gd name="connsiteX8538" fmla="*/ 6328195 w 8176660"/>
                <a:gd name="connsiteY8538" fmla="*/ 1813866 h 8173795"/>
                <a:gd name="connsiteX8539" fmla="*/ 6390475 w 8176660"/>
                <a:gd name="connsiteY8539" fmla="*/ 1853066 h 8173795"/>
                <a:gd name="connsiteX8540" fmla="*/ 6455320 w 8176660"/>
                <a:gd name="connsiteY8540" fmla="*/ 1893365 h 8173795"/>
                <a:gd name="connsiteX8541" fmla="*/ 6391574 w 8176660"/>
                <a:gd name="connsiteY8541" fmla="*/ 1868819 h 8173795"/>
                <a:gd name="connsiteX8542" fmla="*/ 6312808 w 8176660"/>
                <a:gd name="connsiteY8542" fmla="*/ 1839144 h 8173795"/>
                <a:gd name="connsiteX8543" fmla="*/ 6328195 w 8176660"/>
                <a:gd name="connsiteY8543" fmla="*/ 1813866 h 8173795"/>
                <a:gd name="connsiteX8544" fmla="*/ 6470707 w 8176660"/>
                <a:gd name="connsiteY8544" fmla="*/ 1898860 h 8173795"/>
                <a:gd name="connsiteX8545" fmla="*/ 6392307 w 8176660"/>
                <a:gd name="connsiteY8545" fmla="*/ 1849768 h 8173795"/>
                <a:gd name="connsiteX8546" fmla="*/ 6330027 w 8176660"/>
                <a:gd name="connsiteY8546" fmla="*/ 1810935 h 8173795"/>
                <a:gd name="connsiteX8547" fmla="*/ 6399268 w 8176660"/>
                <a:gd name="connsiteY8547" fmla="*/ 1696998 h 8173795"/>
                <a:gd name="connsiteX8548" fmla="*/ 6483163 w 8176660"/>
                <a:gd name="connsiteY8548" fmla="*/ 1558516 h 8173795"/>
                <a:gd name="connsiteX8549" fmla="*/ 6485361 w 8176660"/>
                <a:gd name="connsiteY8549" fmla="*/ 1559249 h 8173795"/>
                <a:gd name="connsiteX8550" fmla="*/ 6490124 w 8176660"/>
                <a:gd name="connsiteY8550" fmla="*/ 1556684 h 8173795"/>
                <a:gd name="connsiteX8551" fmla="*/ 6553137 w 8176660"/>
                <a:gd name="connsiteY8551" fmla="*/ 1596983 h 8173795"/>
                <a:gd name="connsiteX8552" fmla="*/ 6620913 w 8176660"/>
                <a:gd name="connsiteY8552" fmla="*/ 1639480 h 8173795"/>
                <a:gd name="connsiteX8553" fmla="*/ 6545443 w 8176660"/>
                <a:gd name="connsiteY8553" fmla="*/ 1769170 h 8173795"/>
                <a:gd name="connsiteX8554" fmla="*/ 6470707 w 8176660"/>
                <a:gd name="connsiteY8554" fmla="*/ 1898860 h 8173795"/>
                <a:gd name="connsiteX8555" fmla="*/ 6555702 w 8176660"/>
                <a:gd name="connsiteY8555" fmla="*/ 1593320 h 8173795"/>
                <a:gd name="connsiteX8556" fmla="*/ 6492322 w 8176660"/>
                <a:gd name="connsiteY8556" fmla="*/ 1553387 h 8173795"/>
                <a:gd name="connsiteX8557" fmla="*/ 6490124 w 8176660"/>
                <a:gd name="connsiteY8557" fmla="*/ 1544961 h 8173795"/>
                <a:gd name="connsiteX8558" fmla="*/ 6487560 w 8176660"/>
                <a:gd name="connsiteY8558" fmla="*/ 1544228 h 8173795"/>
                <a:gd name="connsiteX8559" fmla="*/ 6487926 w 8176660"/>
                <a:gd name="connsiteY8559" fmla="*/ 1531772 h 8173795"/>
                <a:gd name="connsiteX8560" fmla="*/ 6488292 w 8176660"/>
                <a:gd name="connsiteY8560" fmla="*/ 1522247 h 8173795"/>
                <a:gd name="connsiteX8561" fmla="*/ 6493055 w 8176660"/>
                <a:gd name="connsiteY8561" fmla="*/ 1520049 h 8173795"/>
                <a:gd name="connsiteX8562" fmla="*/ 6553870 w 8176660"/>
                <a:gd name="connsiteY8562" fmla="*/ 1576467 h 8173795"/>
                <a:gd name="connsiteX8563" fmla="*/ 6607724 w 8176660"/>
                <a:gd name="connsiteY8563" fmla="*/ 1625925 h 8173795"/>
                <a:gd name="connsiteX8564" fmla="*/ 6555702 w 8176660"/>
                <a:gd name="connsiteY8564" fmla="*/ 1593320 h 8173795"/>
                <a:gd name="connsiteX8565" fmla="*/ 6140254 w 8176660"/>
                <a:gd name="connsiteY8565" fmla="*/ 1531406 h 8173795"/>
                <a:gd name="connsiteX8566" fmla="*/ 6141354 w 8176660"/>
                <a:gd name="connsiteY8566" fmla="*/ 1533237 h 8173795"/>
                <a:gd name="connsiteX8567" fmla="*/ 6058557 w 8176660"/>
                <a:gd name="connsiteY8567" fmla="*/ 1578665 h 8173795"/>
                <a:gd name="connsiteX8568" fmla="*/ 5973563 w 8176660"/>
                <a:gd name="connsiteY8568" fmla="*/ 1625925 h 8173795"/>
                <a:gd name="connsiteX8569" fmla="*/ 5972830 w 8176660"/>
                <a:gd name="connsiteY8569" fmla="*/ 1624460 h 8173795"/>
                <a:gd name="connsiteX8570" fmla="*/ 5968800 w 8176660"/>
                <a:gd name="connsiteY8570" fmla="*/ 1623361 h 8173795"/>
                <a:gd name="connsiteX8571" fmla="*/ 5952314 w 8176660"/>
                <a:gd name="connsiteY8571" fmla="*/ 1485611 h 8173795"/>
                <a:gd name="connsiteX8572" fmla="*/ 5935828 w 8176660"/>
                <a:gd name="connsiteY8572" fmla="*/ 1349327 h 8173795"/>
                <a:gd name="connsiteX8573" fmla="*/ 5938393 w 8176660"/>
                <a:gd name="connsiteY8573" fmla="*/ 1347861 h 8173795"/>
                <a:gd name="connsiteX8574" fmla="*/ 6040972 w 8176660"/>
                <a:gd name="connsiteY8574" fmla="*/ 1436520 h 8173795"/>
                <a:gd name="connsiteX8575" fmla="*/ 6142086 w 8176660"/>
                <a:gd name="connsiteY8575" fmla="*/ 1523346 h 8173795"/>
                <a:gd name="connsiteX8576" fmla="*/ 6140254 w 8176660"/>
                <a:gd name="connsiteY8576" fmla="*/ 1531406 h 8173795"/>
                <a:gd name="connsiteX8577" fmla="*/ 5606108 w 8176660"/>
                <a:gd name="connsiteY8577" fmla="*/ 1510890 h 8173795"/>
                <a:gd name="connsiteX8578" fmla="*/ 5632852 w 8176660"/>
                <a:gd name="connsiteY8578" fmla="*/ 1609806 h 8173795"/>
                <a:gd name="connsiteX8579" fmla="*/ 5535036 w 8176660"/>
                <a:gd name="connsiteY8579" fmla="*/ 1513820 h 8173795"/>
                <a:gd name="connsiteX8580" fmla="*/ 5439050 w 8176660"/>
                <a:gd name="connsiteY8580" fmla="*/ 1420034 h 8173795"/>
                <a:gd name="connsiteX8581" fmla="*/ 5439416 w 8176660"/>
                <a:gd name="connsiteY8581" fmla="*/ 1418934 h 8173795"/>
                <a:gd name="connsiteX8582" fmla="*/ 5594019 w 8176660"/>
                <a:gd name="connsiteY8582" fmla="*/ 1465462 h 8173795"/>
                <a:gd name="connsiteX8583" fmla="*/ 5606108 w 8176660"/>
                <a:gd name="connsiteY8583" fmla="*/ 1510890 h 8173795"/>
                <a:gd name="connsiteX8584" fmla="*/ 5606108 w 8176660"/>
                <a:gd name="connsiteY8584" fmla="*/ 1510890 h 8173795"/>
                <a:gd name="connsiteX8585" fmla="*/ 5431357 w 8176660"/>
                <a:gd name="connsiteY8585" fmla="*/ 1424430 h 8173795"/>
                <a:gd name="connsiteX8586" fmla="*/ 5436852 w 8176660"/>
                <a:gd name="connsiteY8586" fmla="*/ 1422598 h 8173795"/>
                <a:gd name="connsiteX8587" fmla="*/ 5532471 w 8176660"/>
                <a:gd name="connsiteY8587" fmla="*/ 1516385 h 8173795"/>
                <a:gd name="connsiteX8588" fmla="*/ 5631753 w 8176660"/>
                <a:gd name="connsiteY8588" fmla="*/ 1613103 h 8173795"/>
                <a:gd name="connsiteX8589" fmla="*/ 5631387 w 8176660"/>
                <a:gd name="connsiteY8589" fmla="*/ 1614568 h 8173795"/>
                <a:gd name="connsiteX8590" fmla="*/ 5484112 w 8176660"/>
                <a:gd name="connsiteY8590" fmla="*/ 1643510 h 8173795"/>
                <a:gd name="connsiteX8591" fmla="*/ 5335372 w 8176660"/>
                <a:gd name="connsiteY8591" fmla="*/ 1673185 h 8173795"/>
                <a:gd name="connsiteX8592" fmla="*/ 5384097 w 8176660"/>
                <a:gd name="connsiteY8592" fmla="*/ 1545693 h 8173795"/>
                <a:gd name="connsiteX8593" fmla="*/ 5430258 w 8176660"/>
                <a:gd name="connsiteY8593" fmla="*/ 1423697 h 8173795"/>
                <a:gd name="connsiteX8594" fmla="*/ 5431357 w 8176660"/>
                <a:gd name="connsiteY8594" fmla="*/ 1424430 h 8173795"/>
                <a:gd name="connsiteX8595" fmla="*/ 5431357 w 8176660"/>
                <a:gd name="connsiteY8595" fmla="*/ 1424430 h 8173795"/>
                <a:gd name="connsiteX8596" fmla="*/ 5331708 w 8176660"/>
                <a:gd name="connsiteY8596" fmla="*/ 1679779 h 8173795"/>
                <a:gd name="connsiteX8597" fmla="*/ 5353323 w 8176660"/>
                <a:gd name="connsiteY8597" fmla="*/ 1767338 h 8173795"/>
                <a:gd name="connsiteX8598" fmla="*/ 5374205 w 8176660"/>
                <a:gd name="connsiteY8598" fmla="*/ 1849768 h 8173795"/>
                <a:gd name="connsiteX8599" fmla="*/ 5369809 w 8176660"/>
                <a:gd name="connsiteY8599" fmla="*/ 1852333 h 8173795"/>
                <a:gd name="connsiteX8600" fmla="*/ 5369076 w 8176660"/>
                <a:gd name="connsiteY8600" fmla="*/ 1854897 h 8173795"/>
                <a:gd name="connsiteX8601" fmla="*/ 5305697 w 8176660"/>
                <a:gd name="connsiteY8601" fmla="*/ 1843907 h 8173795"/>
                <a:gd name="connsiteX8602" fmla="*/ 5235723 w 8176660"/>
                <a:gd name="connsiteY8602" fmla="*/ 1831817 h 8173795"/>
                <a:gd name="connsiteX8603" fmla="*/ 5284082 w 8176660"/>
                <a:gd name="connsiteY8603" fmla="*/ 1755249 h 8173795"/>
                <a:gd name="connsiteX8604" fmla="*/ 5331708 w 8176660"/>
                <a:gd name="connsiteY8604" fmla="*/ 1679779 h 8173795"/>
                <a:gd name="connsiteX8605" fmla="*/ 4498616 w 8176660"/>
                <a:gd name="connsiteY8605" fmla="*/ 1172744 h 8173795"/>
                <a:gd name="connsiteX8606" fmla="*/ 4489823 w 8176660"/>
                <a:gd name="connsiteY8606" fmla="*/ 1166882 h 8173795"/>
                <a:gd name="connsiteX8607" fmla="*/ 4481397 w 8176660"/>
                <a:gd name="connsiteY8607" fmla="*/ 1176041 h 8173795"/>
                <a:gd name="connsiteX8608" fmla="*/ 4481397 w 8176660"/>
                <a:gd name="connsiteY8608" fmla="*/ 1176041 h 8173795"/>
                <a:gd name="connsiteX8609" fmla="*/ 4365629 w 8176660"/>
                <a:gd name="connsiteY8609" fmla="*/ 1196923 h 8173795"/>
                <a:gd name="connsiteX8610" fmla="*/ 4249128 w 8176660"/>
                <a:gd name="connsiteY8610" fmla="*/ 1218538 h 8173795"/>
                <a:gd name="connsiteX8611" fmla="*/ 4241068 w 8176660"/>
                <a:gd name="connsiteY8611" fmla="*/ 1213043 h 8173795"/>
                <a:gd name="connsiteX8612" fmla="*/ 4233375 w 8176660"/>
                <a:gd name="connsiteY8612" fmla="*/ 1221469 h 8173795"/>
                <a:gd name="connsiteX8613" fmla="*/ 4130795 w 8176660"/>
                <a:gd name="connsiteY8613" fmla="*/ 1237588 h 8173795"/>
                <a:gd name="connsiteX8614" fmla="*/ 4020522 w 8176660"/>
                <a:gd name="connsiteY8614" fmla="*/ 1255540 h 8173795"/>
                <a:gd name="connsiteX8615" fmla="*/ 4020156 w 8176660"/>
                <a:gd name="connsiteY8615" fmla="*/ 1255174 h 8173795"/>
                <a:gd name="connsiteX8616" fmla="*/ 4019789 w 8176660"/>
                <a:gd name="connsiteY8616" fmla="*/ 1255906 h 8173795"/>
                <a:gd name="connsiteX8617" fmla="*/ 3923438 w 8176660"/>
                <a:gd name="connsiteY8617" fmla="*/ 1291443 h 8173795"/>
                <a:gd name="connsiteX8618" fmla="*/ 3828185 w 8176660"/>
                <a:gd name="connsiteY8618" fmla="*/ 1326979 h 8173795"/>
                <a:gd name="connsiteX8619" fmla="*/ 3827819 w 8176660"/>
                <a:gd name="connsiteY8619" fmla="*/ 1326613 h 8173795"/>
                <a:gd name="connsiteX8620" fmla="*/ 3826720 w 8176660"/>
                <a:gd name="connsiteY8620" fmla="*/ 1327712 h 8173795"/>
                <a:gd name="connsiteX8621" fmla="*/ 3826720 w 8176660"/>
                <a:gd name="connsiteY8621" fmla="*/ 1327712 h 8173795"/>
                <a:gd name="connsiteX8622" fmla="*/ 3826720 w 8176660"/>
                <a:gd name="connsiteY8622" fmla="*/ 1327712 h 8173795"/>
                <a:gd name="connsiteX8623" fmla="*/ 3826720 w 8176660"/>
                <a:gd name="connsiteY8623" fmla="*/ 1327712 h 8173795"/>
                <a:gd name="connsiteX8624" fmla="*/ 3825621 w 8176660"/>
                <a:gd name="connsiteY8624" fmla="*/ 1328811 h 8173795"/>
                <a:gd name="connsiteX8625" fmla="*/ 3826354 w 8176660"/>
                <a:gd name="connsiteY8625" fmla="*/ 1329544 h 8173795"/>
                <a:gd name="connsiteX8626" fmla="*/ 3860424 w 8176660"/>
                <a:gd name="connsiteY8626" fmla="*/ 1506493 h 8173795"/>
                <a:gd name="connsiteX8627" fmla="*/ 3894496 w 8176660"/>
                <a:gd name="connsiteY8627" fmla="*/ 1681611 h 8173795"/>
                <a:gd name="connsiteX8628" fmla="*/ 3893763 w 8176660"/>
                <a:gd name="connsiteY8628" fmla="*/ 1683809 h 8173795"/>
                <a:gd name="connsiteX8629" fmla="*/ 3896694 w 8176660"/>
                <a:gd name="connsiteY8629" fmla="*/ 1686374 h 8173795"/>
                <a:gd name="connsiteX8630" fmla="*/ 4007333 w 8176660"/>
                <a:gd name="connsiteY8630" fmla="*/ 1839877 h 8173795"/>
                <a:gd name="connsiteX8631" fmla="*/ 4113576 w 8176660"/>
                <a:gd name="connsiteY8631" fmla="*/ 1985686 h 8173795"/>
                <a:gd name="connsiteX8632" fmla="*/ 4110279 w 8176660"/>
                <a:gd name="connsiteY8632" fmla="*/ 1994479 h 8173795"/>
                <a:gd name="connsiteX8633" fmla="*/ 4121636 w 8176660"/>
                <a:gd name="connsiteY8633" fmla="*/ 2004737 h 8173795"/>
                <a:gd name="connsiteX8634" fmla="*/ 4122369 w 8176660"/>
                <a:gd name="connsiteY8634" fmla="*/ 2004737 h 8173795"/>
                <a:gd name="connsiteX8635" fmla="*/ 4129696 w 8176660"/>
                <a:gd name="connsiteY8635" fmla="*/ 2001073 h 8173795"/>
                <a:gd name="connsiteX8636" fmla="*/ 4256821 w 8176660"/>
                <a:gd name="connsiteY8636" fmla="*/ 2088998 h 8173795"/>
                <a:gd name="connsiteX8637" fmla="*/ 4388709 w 8176660"/>
                <a:gd name="connsiteY8637" fmla="*/ 2179488 h 8173795"/>
                <a:gd name="connsiteX8638" fmla="*/ 4387976 w 8176660"/>
                <a:gd name="connsiteY8638" fmla="*/ 2181686 h 8173795"/>
                <a:gd name="connsiteX8639" fmla="*/ 4394205 w 8176660"/>
                <a:gd name="connsiteY8639" fmla="*/ 2187548 h 8173795"/>
                <a:gd name="connsiteX8640" fmla="*/ 4394571 w 8176660"/>
                <a:gd name="connsiteY8640" fmla="*/ 2187548 h 8173795"/>
                <a:gd name="connsiteX8641" fmla="*/ 4400433 w 8176660"/>
                <a:gd name="connsiteY8641" fmla="*/ 2180587 h 8173795"/>
                <a:gd name="connsiteX8642" fmla="*/ 4398601 w 8176660"/>
                <a:gd name="connsiteY8642" fmla="*/ 2176924 h 8173795"/>
                <a:gd name="connsiteX8643" fmla="*/ 4444029 w 8176660"/>
                <a:gd name="connsiteY8643" fmla="*/ 2101455 h 8173795"/>
                <a:gd name="connsiteX8644" fmla="*/ 4488358 w 8176660"/>
                <a:gd name="connsiteY8644" fmla="*/ 2027085 h 8173795"/>
                <a:gd name="connsiteX8645" fmla="*/ 4490556 w 8176660"/>
                <a:gd name="connsiteY8645" fmla="*/ 2027817 h 8173795"/>
                <a:gd name="connsiteX8646" fmla="*/ 4491289 w 8176660"/>
                <a:gd name="connsiteY8646" fmla="*/ 2027817 h 8173795"/>
                <a:gd name="connsiteX8647" fmla="*/ 4496784 w 8176660"/>
                <a:gd name="connsiteY8647" fmla="*/ 2025253 h 8173795"/>
                <a:gd name="connsiteX8648" fmla="*/ 4498616 w 8176660"/>
                <a:gd name="connsiteY8648" fmla="*/ 2019391 h 8173795"/>
                <a:gd name="connsiteX8649" fmla="*/ 4497150 w 8176660"/>
                <a:gd name="connsiteY8649" fmla="*/ 2016826 h 8173795"/>
                <a:gd name="connsiteX8650" fmla="*/ 4642960 w 8176660"/>
                <a:gd name="connsiteY8650" fmla="*/ 1891167 h 8173795"/>
                <a:gd name="connsiteX8651" fmla="*/ 4792433 w 8176660"/>
                <a:gd name="connsiteY8651" fmla="*/ 1761843 h 8173795"/>
                <a:gd name="connsiteX8652" fmla="*/ 4792799 w 8176660"/>
                <a:gd name="connsiteY8652" fmla="*/ 1762209 h 8173795"/>
                <a:gd name="connsiteX8653" fmla="*/ 4795364 w 8176660"/>
                <a:gd name="connsiteY8653" fmla="*/ 1759279 h 8173795"/>
                <a:gd name="connsiteX8654" fmla="*/ 4795364 w 8176660"/>
                <a:gd name="connsiteY8654" fmla="*/ 1759279 h 8173795"/>
                <a:gd name="connsiteX8655" fmla="*/ 4794265 w 8176660"/>
                <a:gd name="connsiteY8655" fmla="*/ 1758546 h 8173795"/>
                <a:gd name="connsiteX8656" fmla="*/ 4772650 w 8176660"/>
                <a:gd name="connsiteY8656" fmla="*/ 1583794 h 8173795"/>
                <a:gd name="connsiteX8657" fmla="*/ 4751401 w 8176660"/>
                <a:gd name="connsiteY8657" fmla="*/ 1417469 h 8173795"/>
                <a:gd name="connsiteX8658" fmla="*/ 4758728 w 8176660"/>
                <a:gd name="connsiteY8658" fmla="*/ 1406845 h 8173795"/>
                <a:gd name="connsiteX8659" fmla="*/ 4750668 w 8176660"/>
                <a:gd name="connsiteY8659" fmla="*/ 1399151 h 8173795"/>
                <a:gd name="connsiteX8660" fmla="*/ 4759461 w 8176660"/>
                <a:gd name="connsiteY8660" fmla="*/ 1264332 h 8173795"/>
                <a:gd name="connsiteX8661" fmla="*/ 4767887 w 8176660"/>
                <a:gd name="connsiteY8661" fmla="*/ 1129880 h 8173795"/>
                <a:gd name="connsiteX8662" fmla="*/ 4777046 w 8176660"/>
                <a:gd name="connsiteY8662" fmla="*/ 1119256 h 8173795"/>
                <a:gd name="connsiteX8663" fmla="*/ 4766788 w 8176660"/>
                <a:gd name="connsiteY8663" fmla="*/ 1110097 h 8173795"/>
                <a:gd name="connsiteX8664" fmla="*/ 4766055 w 8176660"/>
                <a:gd name="connsiteY8664" fmla="*/ 1110097 h 8173795"/>
                <a:gd name="connsiteX8665" fmla="*/ 4759095 w 8176660"/>
                <a:gd name="connsiteY8665" fmla="*/ 1113760 h 8173795"/>
                <a:gd name="connsiteX8666" fmla="*/ 4756897 w 8176660"/>
                <a:gd name="connsiteY8666" fmla="*/ 1120355 h 8173795"/>
                <a:gd name="connsiteX8667" fmla="*/ 4627939 w 8176660"/>
                <a:gd name="connsiteY8667" fmla="*/ 1146000 h 8173795"/>
                <a:gd name="connsiteX8668" fmla="*/ 4498616 w 8176660"/>
                <a:gd name="connsiteY8668" fmla="*/ 1172744 h 8173795"/>
                <a:gd name="connsiteX8669" fmla="*/ 4629038 w 8176660"/>
                <a:gd name="connsiteY8669" fmla="*/ 1150396 h 8173795"/>
                <a:gd name="connsiteX8670" fmla="*/ 4758362 w 8176660"/>
                <a:gd name="connsiteY8670" fmla="*/ 1124018 h 8173795"/>
                <a:gd name="connsiteX8671" fmla="*/ 4764590 w 8176660"/>
                <a:gd name="connsiteY8671" fmla="*/ 1129514 h 8173795"/>
                <a:gd name="connsiteX8672" fmla="*/ 4755797 w 8176660"/>
                <a:gd name="connsiteY8672" fmla="*/ 1264332 h 8173795"/>
                <a:gd name="connsiteX8673" fmla="*/ 4747738 w 8176660"/>
                <a:gd name="connsiteY8673" fmla="*/ 1398418 h 8173795"/>
                <a:gd name="connsiteX8674" fmla="*/ 4742975 w 8176660"/>
                <a:gd name="connsiteY8674" fmla="*/ 1400983 h 8173795"/>
                <a:gd name="connsiteX8675" fmla="*/ 4620979 w 8176660"/>
                <a:gd name="connsiteY8675" fmla="*/ 1290710 h 8173795"/>
                <a:gd name="connsiteX8676" fmla="*/ 4498250 w 8176660"/>
                <a:gd name="connsiteY8676" fmla="*/ 1180437 h 8173795"/>
                <a:gd name="connsiteX8677" fmla="*/ 4499715 w 8176660"/>
                <a:gd name="connsiteY8677" fmla="*/ 1176041 h 8173795"/>
                <a:gd name="connsiteX8678" fmla="*/ 4629038 w 8176660"/>
                <a:gd name="connsiteY8678" fmla="*/ 1150396 h 8173795"/>
                <a:gd name="connsiteX8679" fmla="*/ 4791334 w 8176660"/>
                <a:gd name="connsiteY8679" fmla="*/ 1759279 h 8173795"/>
                <a:gd name="connsiteX8680" fmla="*/ 4640762 w 8176660"/>
                <a:gd name="connsiteY8680" fmla="*/ 1888602 h 8173795"/>
                <a:gd name="connsiteX8681" fmla="*/ 4516934 w 8176660"/>
                <a:gd name="connsiteY8681" fmla="*/ 1995944 h 8173795"/>
                <a:gd name="connsiteX8682" fmla="*/ 4624642 w 8176660"/>
                <a:gd name="connsiteY8682" fmla="*/ 1882740 h 8173795"/>
                <a:gd name="connsiteX8683" fmla="*/ 4752134 w 8176660"/>
                <a:gd name="connsiteY8683" fmla="*/ 1748288 h 8173795"/>
                <a:gd name="connsiteX8684" fmla="*/ 4755431 w 8176660"/>
                <a:gd name="connsiteY8684" fmla="*/ 1749753 h 8173795"/>
                <a:gd name="connsiteX8685" fmla="*/ 4756164 w 8176660"/>
                <a:gd name="connsiteY8685" fmla="*/ 1749753 h 8173795"/>
                <a:gd name="connsiteX8686" fmla="*/ 4762758 w 8176660"/>
                <a:gd name="connsiteY8686" fmla="*/ 1742060 h 8173795"/>
                <a:gd name="connsiteX8687" fmla="*/ 4762758 w 8176660"/>
                <a:gd name="connsiteY8687" fmla="*/ 1742060 h 8173795"/>
                <a:gd name="connsiteX8688" fmla="*/ 4756897 w 8176660"/>
                <a:gd name="connsiteY8688" fmla="*/ 1736198 h 8173795"/>
                <a:gd name="connsiteX8689" fmla="*/ 4753965 w 8176660"/>
                <a:gd name="connsiteY8689" fmla="*/ 1575735 h 8173795"/>
                <a:gd name="connsiteX8690" fmla="*/ 4751035 w 8176660"/>
                <a:gd name="connsiteY8690" fmla="*/ 1442747 h 8173795"/>
                <a:gd name="connsiteX8691" fmla="*/ 4768620 w 8176660"/>
                <a:gd name="connsiteY8691" fmla="*/ 1584893 h 8173795"/>
                <a:gd name="connsiteX8692" fmla="*/ 4791334 w 8176660"/>
                <a:gd name="connsiteY8692" fmla="*/ 1759279 h 8173795"/>
                <a:gd name="connsiteX8693" fmla="*/ 4791334 w 8176660"/>
                <a:gd name="connsiteY8693" fmla="*/ 1759279 h 8173795"/>
                <a:gd name="connsiteX8694" fmla="*/ 4366362 w 8176660"/>
                <a:gd name="connsiteY8694" fmla="*/ 1200953 h 8173795"/>
                <a:gd name="connsiteX8695" fmla="*/ 4482496 w 8176660"/>
                <a:gd name="connsiteY8695" fmla="*/ 1179338 h 8173795"/>
                <a:gd name="connsiteX8696" fmla="*/ 4486160 w 8176660"/>
                <a:gd name="connsiteY8696" fmla="*/ 1183734 h 8173795"/>
                <a:gd name="connsiteX8697" fmla="*/ 4446593 w 8176660"/>
                <a:gd name="connsiteY8697" fmla="*/ 1292908 h 8173795"/>
                <a:gd name="connsiteX8698" fmla="*/ 4408859 w 8176660"/>
                <a:gd name="connsiteY8698" fmla="*/ 1398418 h 8173795"/>
                <a:gd name="connsiteX8699" fmla="*/ 4406294 w 8176660"/>
                <a:gd name="connsiteY8699" fmla="*/ 1398052 h 8173795"/>
                <a:gd name="connsiteX8700" fmla="*/ 4405195 w 8176660"/>
                <a:gd name="connsiteY8700" fmla="*/ 1398052 h 8173795"/>
                <a:gd name="connsiteX8701" fmla="*/ 4398967 w 8176660"/>
                <a:gd name="connsiteY8701" fmla="*/ 1400250 h 8173795"/>
                <a:gd name="connsiteX8702" fmla="*/ 4325330 w 8176660"/>
                <a:gd name="connsiteY8702" fmla="*/ 1314889 h 8173795"/>
                <a:gd name="connsiteX8703" fmla="*/ 4248761 w 8176660"/>
                <a:gd name="connsiteY8703" fmla="*/ 1226598 h 8173795"/>
                <a:gd name="connsiteX8704" fmla="*/ 4250227 w 8176660"/>
                <a:gd name="connsiteY8704" fmla="*/ 1221835 h 8173795"/>
                <a:gd name="connsiteX8705" fmla="*/ 4366362 w 8176660"/>
                <a:gd name="connsiteY8705" fmla="*/ 1200953 h 8173795"/>
                <a:gd name="connsiteX8706" fmla="*/ 4366362 w 8176660"/>
                <a:gd name="connsiteY8706" fmla="*/ 1200953 h 8173795"/>
                <a:gd name="connsiteX8707" fmla="*/ 4749936 w 8176660"/>
                <a:gd name="connsiteY8707" fmla="*/ 1737664 h 8173795"/>
                <a:gd name="connsiteX8708" fmla="*/ 4748104 w 8176660"/>
                <a:gd name="connsiteY8708" fmla="*/ 1743159 h 8173795"/>
                <a:gd name="connsiteX8709" fmla="*/ 4749569 w 8176660"/>
                <a:gd name="connsiteY8709" fmla="*/ 1746090 h 8173795"/>
                <a:gd name="connsiteX8710" fmla="*/ 4621711 w 8176660"/>
                <a:gd name="connsiteY8710" fmla="*/ 1880176 h 8173795"/>
                <a:gd name="connsiteX8711" fmla="*/ 4502279 w 8176660"/>
                <a:gd name="connsiteY8711" fmla="*/ 2005836 h 8173795"/>
                <a:gd name="connsiteX8712" fmla="*/ 4591670 w 8176660"/>
                <a:gd name="connsiteY8712" fmla="*/ 1867353 h 8173795"/>
                <a:gd name="connsiteX8713" fmla="*/ 4690220 w 8176660"/>
                <a:gd name="connsiteY8713" fmla="*/ 1713484 h 8173795"/>
                <a:gd name="connsiteX8714" fmla="*/ 4691319 w 8176660"/>
                <a:gd name="connsiteY8714" fmla="*/ 1712019 h 8173795"/>
                <a:gd name="connsiteX8715" fmla="*/ 4690586 w 8176660"/>
                <a:gd name="connsiteY8715" fmla="*/ 1711652 h 8173795"/>
                <a:gd name="connsiteX8716" fmla="*/ 4720261 w 8176660"/>
                <a:gd name="connsiteY8716" fmla="*/ 1561080 h 8173795"/>
                <a:gd name="connsiteX8717" fmla="*/ 4746638 w 8176660"/>
                <a:gd name="connsiteY8717" fmla="*/ 1425529 h 8173795"/>
                <a:gd name="connsiteX8718" fmla="*/ 4749203 w 8176660"/>
                <a:gd name="connsiteY8718" fmla="*/ 1575735 h 8173795"/>
                <a:gd name="connsiteX8719" fmla="*/ 4752500 w 8176660"/>
                <a:gd name="connsiteY8719" fmla="*/ 1735832 h 8173795"/>
                <a:gd name="connsiteX8720" fmla="*/ 4749936 w 8176660"/>
                <a:gd name="connsiteY8720" fmla="*/ 1737664 h 8173795"/>
                <a:gd name="connsiteX8721" fmla="*/ 4749936 w 8176660"/>
                <a:gd name="connsiteY8721" fmla="*/ 1737664 h 8173795"/>
                <a:gd name="connsiteX8722" fmla="*/ 4306279 w 8176660"/>
                <a:gd name="connsiteY8722" fmla="*/ 2005103 h 8173795"/>
                <a:gd name="connsiteX8723" fmla="*/ 4248029 w 8176660"/>
                <a:gd name="connsiteY8723" fmla="*/ 2001073 h 8173795"/>
                <a:gd name="connsiteX8724" fmla="*/ 4223116 w 8176660"/>
                <a:gd name="connsiteY8724" fmla="*/ 1970666 h 8173795"/>
                <a:gd name="connsiteX8725" fmla="*/ 4300051 w 8176660"/>
                <a:gd name="connsiteY8725" fmla="*/ 1951615 h 8173795"/>
                <a:gd name="connsiteX8726" fmla="*/ 4307378 w 8176660"/>
                <a:gd name="connsiteY8726" fmla="*/ 1956744 h 8173795"/>
                <a:gd name="connsiteX8727" fmla="*/ 4308111 w 8176660"/>
                <a:gd name="connsiteY8727" fmla="*/ 1956744 h 8173795"/>
                <a:gd name="connsiteX8728" fmla="*/ 4308844 w 8176660"/>
                <a:gd name="connsiteY8728" fmla="*/ 1956378 h 8173795"/>
                <a:gd name="connsiteX8729" fmla="*/ 4327528 w 8176660"/>
                <a:gd name="connsiteY8729" fmla="*/ 2006568 h 8173795"/>
                <a:gd name="connsiteX8730" fmla="*/ 4306279 w 8176660"/>
                <a:gd name="connsiteY8730" fmla="*/ 2005103 h 8173795"/>
                <a:gd name="connsiteX8731" fmla="*/ 4241434 w 8176660"/>
                <a:gd name="connsiteY8731" fmla="*/ 1230628 h 8173795"/>
                <a:gd name="connsiteX8732" fmla="*/ 4242167 w 8176660"/>
                <a:gd name="connsiteY8732" fmla="*/ 1230628 h 8173795"/>
                <a:gd name="connsiteX8733" fmla="*/ 4245464 w 8176660"/>
                <a:gd name="connsiteY8733" fmla="*/ 1229162 h 8173795"/>
                <a:gd name="connsiteX8734" fmla="*/ 4322032 w 8176660"/>
                <a:gd name="connsiteY8734" fmla="*/ 1317820 h 8173795"/>
                <a:gd name="connsiteX8735" fmla="*/ 4395670 w 8176660"/>
                <a:gd name="connsiteY8735" fmla="*/ 1402448 h 8173795"/>
                <a:gd name="connsiteX8736" fmla="*/ 4395670 w 8176660"/>
                <a:gd name="connsiteY8736" fmla="*/ 1402448 h 8173795"/>
                <a:gd name="connsiteX8737" fmla="*/ 4394205 w 8176660"/>
                <a:gd name="connsiteY8737" fmla="*/ 1405379 h 8173795"/>
                <a:gd name="connsiteX8738" fmla="*/ 4227879 w 8176660"/>
                <a:gd name="connsiteY8738" fmla="*/ 1350060 h 8173795"/>
                <a:gd name="connsiteX8739" fmla="*/ 4054227 w 8176660"/>
                <a:gd name="connsiteY8739" fmla="*/ 1292908 h 8173795"/>
                <a:gd name="connsiteX8740" fmla="*/ 4145815 w 8176660"/>
                <a:gd name="connsiteY8740" fmla="*/ 1259203 h 8173795"/>
                <a:gd name="connsiteX8741" fmla="*/ 4234474 w 8176660"/>
                <a:gd name="connsiteY8741" fmla="*/ 1226231 h 8173795"/>
                <a:gd name="connsiteX8742" fmla="*/ 4241434 w 8176660"/>
                <a:gd name="connsiteY8742" fmla="*/ 1230628 h 8173795"/>
                <a:gd name="connsiteX8743" fmla="*/ 4739311 w 8176660"/>
                <a:gd name="connsiteY8743" fmla="*/ 1410508 h 8173795"/>
                <a:gd name="connsiteX8744" fmla="*/ 4745540 w 8176660"/>
                <a:gd name="connsiteY8744" fmla="*/ 1417469 h 8173795"/>
                <a:gd name="connsiteX8745" fmla="*/ 4717330 w 8176660"/>
                <a:gd name="connsiteY8745" fmla="*/ 1559981 h 8173795"/>
                <a:gd name="connsiteX8746" fmla="*/ 4688754 w 8176660"/>
                <a:gd name="connsiteY8746" fmla="*/ 1708355 h 8173795"/>
                <a:gd name="connsiteX8747" fmla="*/ 4549173 w 8176660"/>
                <a:gd name="connsiteY8747" fmla="*/ 1559981 h 8173795"/>
                <a:gd name="connsiteX8748" fmla="*/ 4415820 w 8176660"/>
                <a:gd name="connsiteY8748" fmla="*/ 1418934 h 8173795"/>
                <a:gd name="connsiteX8749" fmla="*/ 4418384 w 8176660"/>
                <a:gd name="connsiteY8749" fmla="*/ 1412340 h 8173795"/>
                <a:gd name="connsiteX8750" fmla="*/ 4577382 w 8176660"/>
                <a:gd name="connsiteY8750" fmla="*/ 1411607 h 8173795"/>
                <a:gd name="connsiteX8751" fmla="*/ 4739311 w 8176660"/>
                <a:gd name="connsiteY8751" fmla="*/ 1410508 h 8173795"/>
                <a:gd name="connsiteX8752" fmla="*/ 4220552 w 8176660"/>
                <a:gd name="connsiteY8752" fmla="*/ 1967002 h 8173795"/>
                <a:gd name="connsiteX8753" fmla="*/ 4145815 w 8176660"/>
                <a:gd name="connsiteY8753" fmla="*/ 1876512 h 8173795"/>
                <a:gd name="connsiteX8754" fmla="*/ 4146182 w 8176660"/>
                <a:gd name="connsiteY8754" fmla="*/ 1875413 h 8173795"/>
                <a:gd name="connsiteX8755" fmla="*/ 4222018 w 8176660"/>
                <a:gd name="connsiteY8755" fmla="*/ 1910583 h 8173795"/>
                <a:gd name="connsiteX8756" fmla="*/ 4299685 w 8176660"/>
                <a:gd name="connsiteY8756" fmla="*/ 1946120 h 8173795"/>
                <a:gd name="connsiteX8757" fmla="*/ 4298952 w 8176660"/>
                <a:gd name="connsiteY8757" fmla="*/ 1947952 h 8173795"/>
                <a:gd name="connsiteX8758" fmla="*/ 4220552 w 8176660"/>
                <a:gd name="connsiteY8758" fmla="*/ 1967002 h 8173795"/>
                <a:gd name="connsiteX8759" fmla="*/ 4121636 w 8176660"/>
                <a:gd name="connsiteY8759" fmla="*/ 1841709 h 8173795"/>
                <a:gd name="connsiteX8760" fmla="*/ 4121270 w 8176660"/>
                <a:gd name="connsiteY8760" fmla="*/ 1805073 h 8173795"/>
                <a:gd name="connsiteX8761" fmla="*/ 4134092 w 8176660"/>
                <a:gd name="connsiteY8761" fmla="*/ 1861492 h 8173795"/>
                <a:gd name="connsiteX8762" fmla="*/ 4131161 w 8176660"/>
                <a:gd name="connsiteY8762" fmla="*/ 1862957 h 8173795"/>
                <a:gd name="connsiteX8763" fmla="*/ 4121636 w 8176660"/>
                <a:gd name="connsiteY8763" fmla="*/ 1855630 h 8173795"/>
                <a:gd name="connsiteX8764" fmla="*/ 4121636 w 8176660"/>
                <a:gd name="connsiteY8764" fmla="*/ 1841709 h 8173795"/>
                <a:gd name="connsiteX8765" fmla="*/ 4125300 w 8176660"/>
                <a:gd name="connsiteY8765" fmla="*/ 1680512 h 8173795"/>
                <a:gd name="connsiteX8766" fmla="*/ 4117972 w 8176660"/>
                <a:gd name="connsiteY8766" fmla="*/ 1677581 h 8173795"/>
                <a:gd name="connsiteX8767" fmla="*/ 4117972 w 8176660"/>
                <a:gd name="connsiteY8767" fmla="*/ 1677581 h 8173795"/>
                <a:gd name="connsiteX8768" fmla="*/ 4111378 w 8176660"/>
                <a:gd name="connsiteY8768" fmla="*/ 1638748 h 8173795"/>
                <a:gd name="connsiteX8769" fmla="*/ 4248761 w 8176660"/>
                <a:gd name="connsiteY8769" fmla="*/ 1533604 h 8173795"/>
                <a:gd name="connsiteX8770" fmla="*/ 4382481 w 8176660"/>
                <a:gd name="connsiteY8770" fmla="*/ 1430658 h 8173795"/>
                <a:gd name="connsiteX8771" fmla="*/ 4260485 w 8176660"/>
                <a:gd name="connsiteY8771" fmla="*/ 1548624 h 8173795"/>
                <a:gd name="connsiteX8772" fmla="*/ 4125300 w 8176660"/>
                <a:gd name="connsiteY8772" fmla="*/ 1680512 h 8173795"/>
                <a:gd name="connsiteX8773" fmla="*/ 4122002 w 8176660"/>
                <a:gd name="connsiteY8773" fmla="*/ 1701028 h 8173795"/>
                <a:gd name="connsiteX8774" fmla="*/ 4196739 w 8176660"/>
                <a:gd name="connsiteY8774" fmla="*/ 1801776 h 8173795"/>
                <a:gd name="connsiteX8775" fmla="*/ 4296387 w 8176660"/>
                <a:gd name="connsiteY8775" fmla="*/ 1935129 h 8173795"/>
                <a:gd name="connsiteX8776" fmla="*/ 4147647 w 8176660"/>
                <a:gd name="connsiteY8776" fmla="*/ 1872116 h 8173795"/>
                <a:gd name="connsiteX8777" fmla="*/ 4148380 w 8176660"/>
                <a:gd name="connsiteY8777" fmla="*/ 1869185 h 8173795"/>
                <a:gd name="connsiteX8778" fmla="*/ 4138855 w 8176660"/>
                <a:gd name="connsiteY8778" fmla="*/ 1860026 h 8173795"/>
                <a:gd name="connsiteX8779" fmla="*/ 4130062 w 8176660"/>
                <a:gd name="connsiteY8779" fmla="*/ 1779428 h 8173795"/>
                <a:gd name="connsiteX8780" fmla="*/ 4121270 w 8176660"/>
                <a:gd name="connsiteY8780" fmla="*/ 1701028 h 8173795"/>
                <a:gd name="connsiteX8781" fmla="*/ 4122002 w 8176660"/>
                <a:gd name="connsiteY8781" fmla="*/ 1701028 h 8173795"/>
                <a:gd name="connsiteX8782" fmla="*/ 4301150 w 8176660"/>
                <a:gd name="connsiteY8782" fmla="*/ 1941724 h 8173795"/>
                <a:gd name="connsiteX8783" fmla="*/ 4301517 w 8176660"/>
                <a:gd name="connsiteY8783" fmla="*/ 1942090 h 8173795"/>
                <a:gd name="connsiteX8784" fmla="*/ 4301150 w 8176660"/>
                <a:gd name="connsiteY8784" fmla="*/ 1942090 h 8173795"/>
                <a:gd name="connsiteX8785" fmla="*/ 4301150 w 8176660"/>
                <a:gd name="connsiteY8785" fmla="*/ 1942456 h 8173795"/>
                <a:gd name="connsiteX8786" fmla="*/ 4272208 w 8176660"/>
                <a:gd name="connsiteY8786" fmla="*/ 1928901 h 8173795"/>
                <a:gd name="connsiteX8787" fmla="*/ 4301150 w 8176660"/>
                <a:gd name="connsiteY8787" fmla="*/ 1941724 h 8173795"/>
                <a:gd name="connsiteX8788" fmla="*/ 4114675 w 8176660"/>
                <a:gd name="connsiteY8788" fmla="*/ 1679047 h 8173795"/>
                <a:gd name="connsiteX8789" fmla="*/ 4112843 w 8176660"/>
                <a:gd name="connsiteY8789" fmla="*/ 1680146 h 8173795"/>
                <a:gd name="connsiteX8790" fmla="*/ 4105516 w 8176660"/>
                <a:gd name="connsiteY8790" fmla="*/ 1670621 h 8173795"/>
                <a:gd name="connsiteX8791" fmla="*/ 4096357 w 8176660"/>
                <a:gd name="connsiteY8791" fmla="*/ 1659264 h 8173795"/>
                <a:gd name="connsiteX8792" fmla="*/ 4098555 w 8176660"/>
                <a:gd name="connsiteY8792" fmla="*/ 1653035 h 8173795"/>
                <a:gd name="connsiteX8793" fmla="*/ 4097090 w 8176660"/>
                <a:gd name="connsiteY8793" fmla="*/ 1650105 h 8173795"/>
                <a:gd name="connsiteX8794" fmla="*/ 4108447 w 8176660"/>
                <a:gd name="connsiteY8794" fmla="*/ 1641312 h 8173795"/>
                <a:gd name="connsiteX8795" fmla="*/ 4114675 w 8176660"/>
                <a:gd name="connsiteY8795" fmla="*/ 1679047 h 8173795"/>
                <a:gd name="connsiteX8796" fmla="*/ 4092694 w 8176660"/>
                <a:gd name="connsiteY8796" fmla="*/ 1661462 h 8173795"/>
                <a:gd name="connsiteX8797" fmla="*/ 4108447 w 8176660"/>
                <a:gd name="connsiteY8797" fmla="*/ 1682710 h 8173795"/>
                <a:gd name="connsiteX8798" fmla="*/ 4106249 w 8176660"/>
                <a:gd name="connsiteY8798" fmla="*/ 1687839 h 8173795"/>
                <a:gd name="connsiteX8799" fmla="*/ 4098555 w 8176660"/>
                <a:gd name="connsiteY8799" fmla="*/ 1687473 h 8173795"/>
                <a:gd name="connsiteX8800" fmla="*/ 4092694 w 8176660"/>
                <a:gd name="connsiteY8800" fmla="*/ 1661462 h 8173795"/>
                <a:gd name="connsiteX8801" fmla="*/ 4092694 w 8176660"/>
                <a:gd name="connsiteY8801" fmla="*/ 1661462 h 8173795"/>
                <a:gd name="connsiteX8802" fmla="*/ 4106249 w 8176660"/>
                <a:gd name="connsiteY8802" fmla="*/ 1691137 h 8173795"/>
                <a:gd name="connsiteX8803" fmla="*/ 4116507 w 8176660"/>
                <a:gd name="connsiteY8803" fmla="*/ 1701394 h 8173795"/>
                <a:gd name="connsiteX8804" fmla="*/ 4116873 w 8176660"/>
                <a:gd name="connsiteY8804" fmla="*/ 1767705 h 8173795"/>
                <a:gd name="connsiteX8805" fmla="*/ 4115408 w 8176660"/>
                <a:gd name="connsiteY8805" fmla="*/ 1761477 h 8173795"/>
                <a:gd name="connsiteX8806" fmla="*/ 4099288 w 8176660"/>
                <a:gd name="connsiteY8806" fmla="*/ 1691137 h 8173795"/>
                <a:gd name="connsiteX8807" fmla="*/ 4106249 w 8176660"/>
                <a:gd name="connsiteY8807" fmla="*/ 1691137 h 8173795"/>
                <a:gd name="connsiteX8808" fmla="*/ 4120537 w 8176660"/>
                <a:gd name="connsiteY8808" fmla="*/ 1729237 h 8173795"/>
                <a:gd name="connsiteX8809" fmla="*/ 4126032 w 8176660"/>
                <a:gd name="connsiteY8809" fmla="*/ 1780161 h 8173795"/>
                <a:gd name="connsiteX8810" fmla="*/ 4132627 w 8176660"/>
                <a:gd name="connsiteY8810" fmla="*/ 1838045 h 8173795"/>
                <a:gd name="connsiteX8811" fmla="*/ 4121270 w 8176660"/>
                <a:gd name="connsiteY8811" fmla="*/ 1786755 h 8173795"/>
                <a:gd name="connsiteX8812" fmla="*/ 4120537 w 8176660"/>
                <a:gd name="connsiteY8812" fmla="*/ 1729237 h 8173795"/>
                <a:gd name="connsiteX8813" fmla="*/ 4120537 w 8176660"/>
                <a:gd name="connsiteY8813" fmla="*/ 1729237 h 8173795"/>
                <a:gd name="connsiteX8814" fmla="*/ 4124933 w 8176660"/>
                <a:gd name="connsiteY8814" fmla="*/ 1982755 h 8173795"/>
                <a:gd name="connsiteX8815" fmla="*/ 4131894 w 8176660"/>
                <a:gd name="connsiteY8815" fmla="*/ 1932198 h 8173795"/>
                <a:gd name="connsiteX8816" fmla="*/ 4138488 w 8176660"/>
                <a:gd name="connsiteY8816" fmla="*/ 1880542 h 8173795"/>
                <a:gd name="connsiteX8817" fmla="*/ 4138855 w 8176660"/>
                <a:gd name="connsiteY8817" fmla="*/ 1880542 h 8173795"/>
                <a:gd name="connsiteX8818" fmla="*/ 4142518 w 8176660"/>
                <a:gd name="connsiteY8818" fmla="*/ 1878711 h 8173795"/>
                <a:gd name="connsiteX8819" fmla="*/ 4216156 w 8176660"/>
                <a:gd name="connsiteY8819" fmla="*/ 1968468 h 8173795"/>
                <a:gd name="connsiteX8820" fmla="*/ 4213958 w 8176660"/>
                <a:gd name="connsiteY8820" fmla="*/ 1969200 h 8173795"/>
                <a:gd name="connsiteX8821" fmla="*/ 4131527 w 8176660"/>
                <a:gd name="connsiteY8821" fmla="*/ 1989716 h 8173795"/>
                <a:gd name="connsiteX8822" fmla="*/ 4124933 w 8176660"/>
                <a:gd name="connsiteY8822" fmla="*/ 1982755 h 8173795"/>
                <a:gd name="connsiteX8823" fmla="*/ 4124933 w 8176660"/>
                <a:gd name="connsiteY8823" fmla="*/ 1982755 h 8173795"/>
                <a:gd name="connsiteX8824" fmla="*/ 4316171 w 8176660"/>
                <a:gd name="connsiteY8824" fmla="*/ 1948318 h 8173795"/>
                <a:gd name="connsiteX8825" fmla="*/ 4353173 w 8176660"/>
                <a:gd name="connsiteY8825" fmla="*/ 1964071 h 8173795"/>
                <a:gd name="connsiteX8826" fmla="*/ 4315804 w 8176660"/>
                <a:gd name="connsiteY8826" fmla="*/ 1949417 h 8173795"/>
                <a:gd name="connsiteX8827" fmla="*/ 4316171 w 8176660"/>
                <a:gd name="connsiteY8827" fmla="*/ 1948318 h 8173795"/>
                <a:gd name="connsiteX8828" fmla="*/ 4316171 w 8176660"/>
                <a:gd name="connsiteY8828" fmla="*/ 1948318 h 8173795"/>
                <a:gd name="connsiteX8829" fmla="*/ 4490556 w 8176660"/>
                <a:gd name="connsiteY8829" fmla="*/ 2012797 h 8173795"/>
                <a:gd name="connsiteX8830" fmla="*/ 4485061 w 8176660"/>
                <a:gd name="connsiteY8830" fmla="*/ 2016094 h 8173795"/>
                <a:gd name="connsiteX8831" fmla="*/ 4315438 w 8176660"/>
                <a:gd name="connsiteY8831" fmla="*/ 1943555 h 8173795"/>
                <a:gd name="connsiteX8832" fmla="*/ 4314705 w 8176660"/>
                <a:gd name="connsiteY8832" fmla="*/ 1943189 h 8173795"/>
                <a:gd name="connsiteX8833" fmla="*/ 4307745 w 8176660"/>
                <a:gd name="connsiteY8833" fmla="*/ 1939159 h 8173795"/>
                <a:gd name="connsiteX8834" fmla="*/ 4307012 w 8176660"/>
                <a:gd name="connsiteY8834" fmla="*/ 1939159 h 8173795"/>
                <a:gd name="connsiteX8835" fmla="*/ 4306279 w 8176660"/>
                <a:gd name="connsiteY8835" fmla="*/ 1939525 h 8173795"/>
                <a:gd name="connsiteX8836" fmla="*/ 4302982 w 8176660"/>
                <a:gd name="connsiteY8836" fmla="*/ 1938060 h 8173795"/>
                <a:gd name="connsiteX8837" fmla="*/ 4214690 w 8176660"/>
                <a:gd name="connsiteY8837" fmla="*/ 1817529 h 8173795"/>
                <a:gd name="connsiteX8838" fmla="*/ 4126765 w 8176660"/>
                <a:gd name="connsiteY8838" fmla="*/ 1698097 h 8173795"/>
                <a:gd name="connsiteX8839" fmla="*/ 4130429 w 8176660"/>
                <a:gd name="connsiteY8839" fmla="*/ 1688572 h 8173795"/>
                <a:gd name="connsiteX8840" fmla="*/ 4127498 w 8176660"/>
                <a:gd name="connsiteY8840" fmla="*/ 1683077 h 8173795"/>
                <a:gd name="connsiteX8841" fmla="*/ 4263415 w 8176660"/>
                <a:gd name="connsiteY8841" fmla="*/ 1551921 h 8173795"/>
                <a:gd name="connsiteX8842" fmla="*/ 4397868 w 8176660"/>
                <a:gd name="connsiteY8842" fmla="*/ 1421133 h 8173795"/>
                <a:gd name="connsiteX8843" fmla="*/ 4405928 w 8176660"/>
                <a:gd name="connsiteY8843" fmla="*/ 1424063 h 8173795"/>
                <a:gd name="connsiteX8844" fmla="*/ 4407027 w 8176660"/>
                <a:gd name="connsiteY8844" fmla="*/ 1424063 h 8173795"/>
                <a:gd name="connsiteX8845" fmla="*/ 4413621 w 8176660"/>
                <a:gd name="connsiteY8845" fmla="*/ 1421499 h 8173795"/>
                <a:gd name="connsiteX8846" fmla="*/ 4546608 w 8176660"/>
                <a:gd name="connsiteY8846" fmla="*/ 1562912 h 8173795"/>
                <a:gd name="connsiteX8847" fmla="*/ 4687655 w 8176660"/>
                <a:gd name="connsiteY8847" fmla="*/ 1712385 h 8173795"/>
                <a:gd name="connsiteX8848" fmla="*/ 4687655 w 8176660"/>
                <a:gd name="connsiteY8848" fmla="*/ 1712385 h 8173795"/>
                <a:gd name="connsiteX8849" fmla="*/ 4688022 w 8176660"/>
                <a:gd name="connsiteY8849" fmla="*/ 1712385 h 8173795"/>
                <a:gd name="connsiteX8850" fmla="*/ 4589472 w 8176660"/>
                <a:gd name="connsiteY8850" fmla="*/ 1865155 h 8173795"/>
                <a:gd name="connsiteX8851" fmla="*/ 4494219 w 8176660"/>
                <a:gd name="connsiteY8851" fmla="*/ 2013529 h 8173795"/>
                <a:gd name="connsiteX8852" fmla="*/ 4490556 w 8176660"/>
                <a:gd name="connsiteY8852" fmla="*/ 2012797 h 8173795"/>
                <a:gd name="connsiteX8853" fmla="*/ 4490556 w 8176660"/>
                <a:gd name="connsiteY8853" fmla="*/ 2012797 h 8173795"/>
                <a:gd name="connsiteX8854" fmla="*/ 4393105 w 8176660"/>
                <a:gd name="connsiteY8854" fmla="*/ 1408676 h 8173795"/>
                <a:gd name="connsiteX8855" fmla="*/ 4392739 w 8176660"/>
                <a:gd name="connsiteY8855" fmla="*/ 1411974 h 8173795"/>
                <a:gd name="connsiteX8856" fmla="*/ 4394571 w 8176660"/>
                <a:gd name="connsiteY8856" fmla="*/ 1417469 h 8173795"/>
                <a:gd name="connsiteX8857" fmla="*/ 4246197 w 8176660"/>
                <a:gd name="connsiteY8857" fmla="*/ 1530673 h 8173795"/>
                <a:gd name="connsiteX8858" fmla="*/ 4110645 w 8176660"/>
                <a:gd name="connsiteY8858" fmla="*/ 1635084 h 8173795"/>
                <a:gd name="connsiteX8859" fmla="*/ 4085733 w 8176660"/>
                <a:gd name="connsiteY8859" fmla="*/ 1491106 h 8173795"/>
                <a:gd name="connsiteX8860" fmla="*/ 4051296 w 8176660"/>
                <a:gd name="connsiteY8860" fmla="*/ 1295473 h 8173795"/>
                <a:gd name="connsiteX8861" fmla="*/ 4226780 w 8176660"/>
                <a:gd name="connsiteY8861" fmla="*/ 1353723 h 8173795"/>
                <a:gd name="connsiteX8862" fmla="*/ 4393105 w 8176660"/>
                <a:gd name="connsiteY8862" fmla="*/ 1408676 h 8173795"/>
                <a:gd name="connsiteX8863" fmla="*/ 4081703 w 8176660"/>
                <a:gd name="connsiteY8863" fmla="*/ 1491839 h 8173795"/>
                <a:gd name="connsiteX8864" fmla="*/ 4107348 w 8176660"/>
                <a:gd name="connsiteY8864" fmla="*/ 1637649 h 8173795"/>
                <a:gd name="connsiteX8865" fmla="*/ 4094892 w 8176660"/>
                <a:gd name="connsiteY8865" fmla="*/ 1647174 h 8173795"/>
                <a:gd name="connsiteX8866" fmla="*/ 4089763 w 8176660"/>
                <a:gd name="connsiteY8866" fmla="*/ 1645342 h 8173795"/>
                <a:gd name="connsiteX8867" fmla="*/ 4071079 w 8176660"/>
                <a:gd name="connsiteY8867" fmla="*/ 1473155 h 8173795"/>
                <a:gd name="connsiteX8868" fmla="*/ 4057158 w 8176660"/>
                <a:gd name="connsiteY8868" fmla="*/ 1350792 h 8173795"/>
                <a:gd name="connsiteX8869" fmla="*/ 4081703 w 8176660"/>
                <a:gd name="connsiteY8869" fmla="*/ 1491839 h 8173795"/>
                <a:gd name="connsiteX8870" fmla="*/ 4093427 w 8176660"/>
                <a:gd name="connsiteY8870" fmla="*/ 1682344 h 8173795"/>
                <a:gd name="connsiteX8871" fmla="*/ 4094526 w 8176660"/>
                <a:gd name="connsiteY8871" fmla="*/ 1687473 h 8173795"/>
                <a:gd name="connsiteX8872" fmla="*/ 4093793 w 8176660"/>
                <a:gd name="connsiteY8872" fmla="*/ 1687473 h 8173795"/>
                <a:gd name="connsiteX8873" fmla="*/ 4093427 w 8176660"/>
                <a:gd name="connsiteY8873" fmla="*/ 1682344 h 8173795"/>
                <a:gd name="connsiteX8874" fmla="*/ 4129696 w 8176660"/>
                <a:gd name="connsiteY8874" fmla="*/ 1865888 h 8173795"/>
                <a:gd name="connsiteX8875" fmla="*/ 4127864 w 8176660"/>
                <a:gd name="connsiteY8875" fmla="*/ 1871017 h 8173795"/>
                <a:gd name="connsiteX8876" fmla="*/ 4135191 w 8176660"/>
                <a:gd name="connsiteY8876" fmla="*/ 1879443 h 8173795"/>
                <a:gd name="connsiteX8877" fmla="*/ 4127864 w 8176660"/>
                <a:gd name="connsiteY8877" fmla="*/ 1931832 h 8173795"/>
                <a:gd name="connsiteX8878" fmla="*/ 4123102 w 8176660"/>
                <a:gd name="connsiteY8878" fmla="*/ 1968101 h 8173795"/>
                <a:gd name="connsiteX8879" fmla="*/ 4122002 w 8176660"/>
                <a:gd name="connsiteY8879" fmla="*/ 1860026 h 8173795"/>
                <a:gd name="connsiteX8880" fmla="*/ 4129696 w 8176660"/>
                <a:gd name="connsiteY8880" fmla="*/ 1865888 h 8173795"/>
                <a:gd name="connsiteX8881" fmla="*/ 4028582 w 8176660"/>
                <a:gd name="connsiteY8881" fmla="*/ 1294740 h 8173795"/>
                <a:gd name="connsiteX8882" fmla="*/ 4023086 w 8176660"/>
                <a:gd name="connsiteY8882" fmla="*/ 1263966 h 8173795"/>
                <a:gd name="connsiteX8883" fmla="*/ 4032978 w 8176660"/>
                <a:gd name="connsiteY8883" fmla="*/ 1276422 h 8173795"/>
                <a:gd name="connsiteX8884" fmla="*/ 4045801 w 8176660"/>
                <a:gd name="connsiteY8884" fmla="*/ 1291809 h 8173795"/>
                <a:gd name="connsiteX8885" fmla="*/ 4028582 w 8176660"/>
                <a:gd name="connsiteY8885" fmla="*/ 1294740 h 8173795"/>
                <a:gd name="connsiteX8886" fmla="*/ 4046899 w 8176660"/>
                <a:gd name="connsiteY8886" fmla="*/ 1295473 h 8173795"/>
                <a:gd name="connsiteX8887" fmla="*/ 4047632 w 8176660"/>
                <a:gd name="connsiteY8887" fmla="*/ 1296205 h 8173795"/>
                <a:gd name="connsiteX8888" fmla="*/ 4067049 w 8176660"/>
                <a:gd name="connsiteY8888" fmla="*/ 1473888 h 8173795"/>
                <a:gd name="connsiteX8889" fmla="*/ 4080971 w 8176660"/>
                <a:gd name="connsiteY8889" fmla="*/ 1595884 h 8173795"/>
                <a:gd name="connsiteX8890" fmla="*/ 4056791 w 8176660"/>
                <a:gd name="connsiteY8890" fmla="*/ 1455204 h 8173795"/>
                <a:gd name="connsiteX8891" fmla="*/ 4029315 w 8176660"/>
                <a:gd name="connsiteY8891" fmla="*/ 1298403 h 8173795"/>
                <a:gd name="connsiteX8892" fmla="*/ 4046899 w 8176660"/>
                <a:gd name="connsiteY8892" fmla="*/ 1295473 h 8173795"/>
                <a:gd name="connsiteX8893" fmla="*/ 4087931 w 8176660"/>
                <a:gd name="connsiteY8893" fmla="*/ 1662194 h 8173795"/>
                <a:gd name="connsiteX8894" fmla="*/ 4090130 w 8176660"/>
                <a:gd name="connsiteY8894" fmla="*/ 1687107 h 8173795"/>
                <a:gd name="connsiteX8895" fmla="*/ 4006967 w 8176660"/>
                <a:gd name="connsiteY8895" fmla="*/ 1684542 h 8173795"/>
                <a:gd name="connsiteX8896" fmla="*/ 3916111 w 8176660"/>
                <a:gd name="connsiteY8896" fmla="*/ 1681978 h 8173795"/>
                <a:gd name="connsiteX8897" fmla="*/ 3992679 w 8176660"/>
                <a:gd name="connsiteY8897" fmla="*/ 1670254 h 8173795"/>
                <a:gd name="connsiteX8898" fmla="*/ 4080604 w 8176660"/>
                <a:gd name="connsiteY8898" fmla="*/ 1656333 h 8173795"/>
                <a:gd name="connsiteX8899" fmla="*/ 4087931 w 8176660"/>
                <a:gd name="connsiteY8899" fmla="*/ 1662194 h 8173795"/>
                <a:gd name="connsiteX8900" fmla="*/ 4087931 w 8176660"/>
                <a:gd name="connsiteY8900" fmla="*/ 1662194 h 8173795"/>
                <a:gd name="connsiteX8901" fmla="*/ 4106982 w 8176660"/>
                <a:gd name="connsiteY8901" fmla="*/ 1823391 h 8173795"/>
                <a:gd name="connsiteX8902" fmla="*/ 4094159 w 8176660"/>
                <a:gd name="connsiteY8902" fmla="*/ 1690770 h 8173795"/>
                <a:gd name="connsiteX8903" fmla="*/ 4095259 w 8176660"/>
                <a:gd name="connsiteY8903" fmla="*/ 1690770 h 8173795"/>
                <a:gd name="connsiteX8904" fmla="*/ 4111378 w 8176660"/>
                <a:gd name="connsiteY8904" fmla="*/ 1762209 h 8173795"/>
                <a:gd name="connsiteX8905" fmla="*/ 4116873 w 8176660"/>
                <a:gd name="connsiteY8905" fmla="*/ 1786023 h 8173795"/>
                <a:gd name="connsiteX8906" fmla="*/ 4117606 w 8176660"/>
                <a:gd name="connsiteY8906" fmla="*/ 1841709 h 8173795"/>
                <a:gd name="connsiteX8907" fmla="*/ 4117606 w 8176660"/>
                <a:gd name="connsiteY8907" fmla="*/ 1852333 h 8173795"/>
                <a:gd name="connsiteX8908" fmla="*/ 4109180 w 8176660"/>
                <a:gd name="connsiteY8908" fmla="*/ 1845738 h 8173795"/>
                <a:gd name="connsiteX8909" fmla="*/ 4106982 w 8176660"/>
                <a:gd name="connsiteY8909" fmla="*/ 1823391 h 8173795"/>
                <a:gd name="connsiteX8910" fmla="*/ 4117972 w 8176660"/>
                <a:gd name="connsiteY8910" fmla="*/ 1856729 h 8173795"/>
                <a:gd name="connsiteX8911" fmla="*/ 4119072 w 8176660"/>
                <a:gd name="connsiteY8911" fmla="*/ 1950882 h 8173795"/>
                <a:gd name="connsiteX8912" fmla="*/ 4109546 w 8176660"/>
                <a:gd name="connsiteY8912" fmla="*/ 1850501 h 8173795"/>
                <a:gd name="connsiteX8913" fmla="*/ 4117972 w 8176660"/>
                <a:gd name="connsiteY8913" fmla="*/ 1856729 h 8173795"/>
                <a:gd name="connsiteX8914" fmla="*/ 4215057 w 8176660"/>
                <a:gd name="connsiteY8914" fmla="*/ 1972864 h 8173795"/>
                <a:gd name="connsiteX8915" fmla="*/ 4219453 w 8176660"/>
                <a:gd name="connsiteY8915" fmla="*/ 1971765 h 8173795"/>
                <a:gd name="connsiteX8916" fmla="*/ 4243266 w 8176660"/>
                <a:gd name="connsiteY8916" fmla="*/ 2000707 h 8173795"/>
                <a:gd name="connsiteX8917" fmla="*/ 4132627 w 8176660"/>
                <a:gd name="connsiteY8917" fmla="*/ 1992647 h 8173795"/>
                <a:gd name="connsiteX8918" fmla="*/ 4215057 w 8176660"/>
                <a:gd name="connsiteY8918" fmla="*/ 1972864 h 8173795"/>
                <a:gd name="connsiteX8919" fmla="*/ 4215057 w 8176660"/>
                <a:gd name="connsiteY8919" fmla="*/ 1972864 h 8173795"/>
                <a:gd name="connsiteX8920" fmla="*/ 4312141 w 8176660"/>
                <a:gd name="connsiteY8920" fmla="*/ 1954912 h 8173795"/>
                <a:gd name="connsiteX8921" fmla="*/ 4314705 w 8176660"/>
                <a:gd name="connsiteY8921" fmla="*/ 1952714 h 8173795"/>
                <a:gd name="connsiteX8922" fmla="*/ 4398601 w 8176660"/>
                <a:gd name="connsiteY8922" fmla="*/ 1986419 h 8173795"/>
                <a:gd name="connsiteX8923" fmla="*/ 4479565 w 8176660"/>
                <a:gd name="connsiteY8923" fmla="*/ 2018292 h 8173795"/>
                <a:gd name="connsiteX8924" fmla="*/ 4331558 w 8176660"/>
                <a:gd name="connsiteY8924" fmla="*/ 2007301 h 8173795"/>
                <a:gd name="connsiteX8925" fmla="*/ 4312141 w 8176660"/>
                <a:gd name="connsiteY8925" fmla="*/ 1954912 h 8173795"/>
                <a:gd name="connsiteX8926" fmla="*/ 4739311 w 8176660"/>
                <a:gd name="connsiteY8926" fmla="*/ 1407211 h 8173795"/>
                <a:gd name="connsiteX8927" fmla="*/ 4577016 w 8176660"/>
                <a:gd name="connsiteY8927" fmla="*/ 1407944 h 8173795"/>
                <a:gd name="connsiteX8928" fmla="*/ 4418384 w 8176660"/>
                <a:gd name="connsiteY8928" fmla="*/ 1409409 h 8173795"/>
                <a:gd name="connsiteX8929" fmla="*/ 4411423 w 8176660"/>
                <a:gd name="connsiteY8929" fmla="*/ 1399884 h 8173795"/>
                <a:gd name="connsiteX8930" fmla="*/ 4449890 w 8176660"/>
                <a:gd name="connsiteY8930" fmla="*/ 1294740 h 8173795"/>
                <a:gd name="connsiteX8931" fmla="*/ 4489091 w 8176660"/>
                <a:gd name="connsiteY8931" fmla="*/ 1185566 h 8173795"/>
                <a:gd name="connsiteX8932" fmla="*/ 4490190 w 8176660"/>
                <a:gd name="connsiteY8932" fmla="*/ 1185932 h 8173795"/>
                <a:gd name="connsiteX8933" fmla="*/ 4490923 w 8176660"/>
                <a:gd name="connsiteY8933" fmla="*/ 1185932 h 8173795"/>
                <a:gd name="connsiteX8934" fmla="*/ 4495319 w 8176660"/>
                <a:gd name="connsiteY8934" fmla="*/ 1183734 h 8173795"/>
                <a:gd name="connsiteX8935" fmla="*/ 4618048 w 8176660"/>
                <a:gd name="connsiteY8935" fmla="*/ 1294374 h 8173795"/>
                <a:gd name="connsiteX8936" fmla="*/ 4740411 w 8176660"/>
                <a:gd name="connsiteY8936" fmla="*/ 1403914 h 8173795"/>
                <a:gd name="connsiteX8937" fmla="*/ 4739311 w 8176660"/>
                <a:gd name="connsiteY8937" fmla="*/ 1407211 h 8173795"/>
                <a:gd name="connsiteX8938" fmla="*/ 4739311 w 8176660"/>
                <a:gd name="connsiteY8938" fmla="*/ 1407211 h 8173795"/>
                <a:gd name="connsiteX8939" fmla="*/ 4007333 w 8176660"/>
                <a:gd name="connsiteY8939" fmla="*/ 1688572 h 8173795"/>
                <a:gd name="connsiteX8940" fmla="*/ 4090862 w 8176660"/>
                <a:gd name="connsiteY8940" fmla="*/ 1690770 h 8173795"/>
                <a:gd name="connsiteX8941" fmla="*/ 4103318 w 8176660"/>
                <a:gd name="connsiteY8941" fmla="*/ 1823757 h 8173795"/>
                <a:gd name="connsiteX8942" fmla="*/ 4105150 w 8176660"/>
                <a:gd name="connsiteY8942" fmla="*/ 1842075 h 8173795"/>
                <a:gd name="connsiteX8943" fmla="*/ 4018690 w 8176660"/>
                <a:gd name="connsiteY8943" fmla="*/ 1775032 h 8173795"/>
                <a:gd name="connsiteX8944" fmla="*/ 3902189 w 8176660"/>
                <a:gd name="connsiteY8944" fmla="*/ 1685275 h 8173795"/>
                <a:gd name="connsiteX8945" fmla="*/ 4007333 w 8176660"/>
                <a:gd name="connsiteY8945" fmla="*/ 1688572 h 8173795"/>
                <a:gd name="connsiteX8946" fmla="*/ 4306279 w 8176660"/>
                <a:gd name="connsiteY8946" fmla="*/ 2009133 h 8173795"/>
                <a:gd name="connsiteX8947" fmla="*/ 4329359 w 8176660"/>
                <a:gd name="connsiteY8947" fmla="*/ 2010965 h 8173795"/>
                <a:gd name="connsiteX8948" fmla="*/ 4349509 w 8176660"/>
                <a:gd name="connsiteY8948" fmla="*/ 2065552 h 8173795"/>
                <a:gd name="connsiteX8949" fmla="*/ 4389442 w 8176660"/>
                <a:gd name="connsiteY8949" fmla="*/ 2172527 h 8173795"/>
                <a:gd name="connsiteX8950" fmla="*/ 4268178 w 8176660"/>
                <a:gd name="connsiteY8950" fmla="*/ 2024886 h 8173795"/>
                <a:gd name="connsiteX8951" fmla="*/ 4252059 w 8176660"/>
                <a:gd name="connsiteY8951" fmla="*/ 2005469 h 8173795"/>
                <a:gd name="connsiteX8952" fmla="*/ 4306279 w 8176660"/>
                <a:gd name="connsiteY8952" fmla="*/ 2009133 h 8173795"/>
                <a:gd name="connsiteX8953" fmla="*/ 4223849 w 8176660"/>
                <a:gd name="connsiteY8953" fmla="*/ 1226231 h 8173795"/>
                <a:gd name="connsiteX8954" fmla="*/ 4144717 w 8176660"/>
                <a:gd name="connsiteY8954" fmla="*/ 1255540 h 8173795"/>
                <a:gd name="connsiteX8955" fmla="*/ 4050929 w 8176660"/>
                <a:gd name="connsiteY8955" fmla="*/ 1290710 h 8173795"/>
                <a:gd name="connsiteX8956" fmla="*/ 4048731 w 8176660"/>
                <a:gd name="connsiteY8956" fmla="*/ 1289977 h 8173795"/>
                <a:gd name="connsiteX8957" fmla="*/ 4048731 w 8176660"/>
                <a:gd name="connsiteY8957" fmla="*/ 1289977 h 8173795"/>
                <a:gd name="connsiteX8958" fmla="*/ 4036275 w 8176660"/>
                <a:gd name="connsiteY8958" fmla="*/ 1273858 h 8173795"/>
                <a:gd name="connsiteX8959" fmla="*/ 4023453 w 8176660"/>
                <a:gd name="connsiteY8959" fmla="*/ 1258104 h 8173795"/>
                <a:gd name="connsiteX8960" fmla="*/ 4131161 w 8176660"/>
                <a:gd name="connsiteY8960" fmla="*/ 1241252 h 8173795"/>
                <a:gd name="connsiteX8961" fmla="*/ 4223849 w 8176660"/>
                <a:gd name="connsiteY8961" fmla="*/ 1226231 h 8173795"/>
                <a:gd name="connsiteX8962" fmla="*/ 4018690 w 8176660"/>
                <a:gd name="connsiteY8962" fmla="*/ 1259203 h 8173795"/>
                <a:gd name="connsiteX8963" fmla="*/ 4024918 w 8176660"/>
                <a:gd name="connsiteY8963" fmla="*/ 1295106 h 8173795"/>
                <a:gd name="connsiteX8964" fmla="*/ 3938092 w 8176660"/>
                <a:gd name="connsiteY8964" fmla="*/ 1308661 h 8173795"/>
                <a:gd name="connsiteX8965" fmla="*/ 3845038 w 8176660"/>
                <a:gd name="connsiteY8965" fmla="*/ 1323682 h 8173795"/>
                <a:gd name="connsiteX8966" fmla="*/ 3924903 w 8176660"/>
                <a:gd name="connsiteY8966" fmla="*/ 1294374 h 8173795"/>
                <a:gd name="connsiteX8967" fmla="*/ 4018690 w 8176660"/>
                <a:gd name="connsiteY8967" fmla="*/ 1259203 h 8173795"/>
                <a:gd name="connsiteX8968" fmla="*/ 4018690 w 8176660"/>
                <a:gd name="connsiteY8968" fmla="*/ 1259203 h 8173795"/>
                <a:gd name="connsiteX8969" fmla="*/ 3938458 w 8176660"/>
                <a:gd name="connsiteY8969" fmla="*/ 1312691 h 8173795"/>
                <a:gd name="connsiteX8970" fmla="*/ 4025284 w 8176660"/>
                <a:gd name="connsiteY8970" fmla="*/ 1298770 h 8173795"/>
                <a:gd name="connsiteX8971" fmla="*/ 4052395 w 8176660"/>
                <a:gd name="connsiteY8971" fmla="*/ 1455570 h 8173795"/>
                <a:gd name="connsiteX8972" fmla="*/ 4085733 w 8176660"/>
                <a:gd name="connsiteY8972" fmla="*/ 1645708 h 8173795"/>
                <a:gd name="connsiteX8973" fmla="*/ 4082069 w 8176660"/>
                <a:gd name="connsiteY8973" fmla="*/ 1647540 h 8173795"/>
                <a:gd name="connsiteX8974" fmla="*/ 4080238 w 8176660"/>
                <a:gd name="connsiteY8974" fmla="*/ 1652669 h 8173795"/>
                <a:gd name="connsiteX8975" fmla="*/ 3992312 w 8176660"/>
                <a:gd name="connsiteY8975" fmla="*/ 1666224 h 8173795"/>
                <a:gd name="connsiteX8976" fmla="*/ 3898525 w 8176660"/>
                <a:gd name="connsiteY8976" fmla="*/ 1680879 h 8173795"/>
                <a:gd name="connsiteX8977" fmla="*/ 3897793 w 8176660"/>
                <a:gd name="connsiteY8977" fmla="*/ 1680512 h 8173795"/>
                <a:gd name="connsiteX8978" fmla="*/ 3863722 w 8176660"/>
                <a:gd name="connsiteY8978" fmla="*/ 1505394 h 8173795"/>
                <a:gd name="connsiteX8979" fmla="*/ 3829284 w 8176660"/>
                <a:gd name="connsiteY8979" fmla="*/ 1329544 h 8173795"/>
                <a:gd name="connsiteX8980" fmla="*/ 3938458 w 8176660"/>
                <a:gd name="connsiteY8980" fmla="*/ 1312691 h 8173795"/>
                <a:gd name="connsiteX8981" fmla="*/ 4016125 w 8176660"/>
                <a:gd name="connsiteY8981" fmla="*/ 1778329 h 8173795"/>
                <a:gd name="connsiteX8982" fmla="*/ 4105516 w 8176660"/>
                <a:gd name="connsiteY8982" fmla="*/ 1847204 h 8173795"/>
                <a:gd name="connsiteX8983" fmla="*/ 4118705 w 8176660"/>
                <a:gd name="connsiteY8983" fmla="*/ 1982755 h 8173795"/>
                <a:gd name="connsiteX8984" fmla="*/ 4116141 w 8176660"/>
                <a:gd name="connsiteY8984" fmla="*/ 1983488 h 8173795"/>
                <a:gd name="connsiteX8985" fmla="*/ 4010630 w 8176660"/>
                <a:gd name="connsiteY8985" fmla="*/ 1837312 h 8173795"/>
                <a:gd name="connsiteX8986" fmla="*/ 3905486 w 8176660"/>
                <a:gd name="connsiteY8986" fmla="*/ 1692236 h 8173795"/>
                <a:gd name="connsiteX8987" fmla="*/ 4016125 w 8176660"/>
                <a:gd name="connsiteY8987" fmla="*/ 1778329 h 8173795"/>
                <a:gd name="connsiteX8988" fmla="*/ 4016125 w 8176660"/>
                <a:gd name="connsiteY8988" fmla="*/ 1778329 h 8173795"/>
                <a:gd name="connsiteX8989" fmla="*/ 4132260 w 8176660"/>
                <a:gd name="connsiteY8989" fmla="*/ 1995944 h 8173795"/>
                <a:gd name="connsiteX8990" fmla="*/ 4246197 w 8176660"/>
                <a:gd name="connsiteY8990" fmla="*/ 2004370 h 8173795"/>
                <a:gd name="connsiteX8991" fmla="*/ 4264515 w 8176660"/>
                <a:gd name="connsiteY8991" fmla="*/ 2026718 h 8173795"/>
                <a:gd name="connsiteX8992" fmla="*/ 4385046 w 8176660"/>
                <a:gd name="connsiteY8992" fmla="*/ 2172527 h 8173795"/>
                <a:gd name="connsiteX8993" fmla="*/ 4259019 w 8176660"/>
                <a:gd name="connsiteY8993" fmla="*/ 2085335 h 8173795"/>
                <a:gd name="connsiteX8994" fmla="*/ 4131527 w 8176660"/>
                <a:gd name="connsiteY8994" fmla="*/ 1997776 h 8173795"/>
                <a:gd name="connsiteX8995" fmla="*/ 4132260 w 8176660"/>
                <a:gd name="connsiteY8995" fmla="*/ 1995944 h 8173795"/>
                <a:gd name="connsiteX8996" fmla="*/ 4132260 w 8176660"/>
                <a:gd name="connsiteY8996" fmla="*/ 1995944 h 8173795"/>
                <a:gd name="connsiteX8997" fmla="*/ 4396036 w 8176660"/>
                <a:gd name="connsiteY8997" fmla="*/ 2175459 h 8173795"/>
                <a:gd name="connsiteX8998" fmla="*/ 4394571 w 8176660"/>
                <a:gd name="connsiteY8998" fmla="*/ 2174726 h 8173795"/>
                <a:gd name="connsiteX8999" fmla="*/ 4394205 w 8176660"/>
                <a:gd name="connsiteY8999" fmla="*/ 2174726 h 8173795"/>
                <a:gd name="connsiteX9000" fmla="*/ 4353173 w 8176660"/>
                <a:gd name="connsiteY9000" fmla="*/ 2063720 h 8173795"/>
                <a:gd name="connsiteX9001" fmla="*/ 4333390 w 8176660"/>
                <a:gd name="connsiteY9001" fmla="*/ 2010599 h 8173795"/>
                <a:gd name="connsiteX9002" fmla="*/ 4483595 w 8176660"/>
                <a:gd name="connsiteY9002" fmla="*/ 2021223 h 8173795"/>
                <a:gd name="connsiteX9003" fmla="*/ 4485793 w 8176660"/>
                <a:gd name="connsiteY9003" fmla="*/ 2025619 h 8173795"/>
                <a:gd name="connsiteX9004" fmla="*/ 4441098 w 8176660"/>
                <a:gd name="connsiteY9004" fmla="*/ 2099623 h 8173795"/>
                <a:gd name="connsiteX9005" fmla="*/ 4396036 w 8176660"/>
                <a:gd name="connsiteY9005" fmla="*/ 2175825 h 8173795"/>
                <a:gd name="connsiteX9006" fmla="*/ 4396036 w 8176660"/>
                <a:gd name="connsiteY9006" fmla="*/ 2175459 h 8173795"/>
                <a:gd name="connsiteX9007" fmla="*/ 3819393 w 8176660"/>
                <a:gd name="connsiteY9007" fmla="*/ 2590539 h 8173795"/>
                <a:gd name="connsiteX9008" fmla="*/ 3820125 w 8176660"/>
                <a:gd name="connsiteY9008" fmla="*/ 2591272 h 8173795"/>
                <a:gd name="connsiteX9009" fmla="*/ 3820492 w 8176660"/>
                <a:gd name="connsiteY9009" fmla="*/ 2591638 h 8173795"/>
                <a:gd name="connsiteX9010" fmla="*/ 3820492 w 8176660"/>
                <a:gd name="connsiteY9010" fmla="*/ 2591638 h 8173795"/>
                <a:gd name="connsiteX9011" fmla="*/ 3820858 w 8176660"/>
                <a:gd name="connsiteY9011" fmla="*/ 2591638 h 8173795"/>
                <a:gd name="connsiteX9012" fmla="*/ 3820858 w 8176660"/>
                <a:gd name="connsiteY9012" fmla="*/ 2591638 h 8173795"/>
                <a:gd name="connsiteX9013" fmla="*/ 3821225 w 8176660"/>
                <a:gd name="connsiteY9013" fmla="*/ 2591638 h 8173795"/>
                <a:gd name="connsiteX9014" fmla="*/ 4010630 w 8176660"/>
                <a:gd name="connsiteY9014" fmla="*/ 2534120 h 8173795"/>
                <a:gd name="connsiteX9015" fmla="*/ 4016492 w 8176660"/>
                <a:gd name="connsiteY9015" fmla="*/ 2537784 h 8173795"/>
                <a:gd name="connsiteX9016" fmla="*/ 4017591 w 8176660"/>
                <a:gd name="connsiteY9016" fmla="*/ 2537784 h 8173795"/>
                <a:gd name="connsiteX9017" fmla="*/ 4019423 w 8176660"/>
                <a:gd name="connsiteY9017" fmla="*/ 2536685 h 8173795"/>
                <a:gd name="connsiteX9018" fmla="*/ 4141053 w 8176660"/>
                <a:gd name="connsiteY9018" fmla="*/ 2685792 h 8173795"/>
                <a:gd name="connsiteX9019" fmla="*/ 4139954 w 8176660"/>
                <a:gd name="connsiteY9019" fmla="*/ 2689821 h 8173795"/>
                <a:gd name="connsiteX9020" fmla="*/ 4145815 w 8176660"/>
                <a:gd name="connsiteY9020" fmla="*/ 2694950 h 8173795"/>
                <a:gd name="connsiteX9021" fmla="*/ 4146548 w 8176660"/>
                <a:gd name="connsiteY9021" fmla="*/ 2694950 h 8173795"/>
                <a:gd name="connsiteX9022" fmla="*/ 4150578 w 8176660"/>
                <a:gd name="connsiteY9022" fmla="*/ 2692386 h 8173795"/>
                <a:gd name="connsiteX9023" fmla="*/ 4151677 w 8176660"/>
                <a:gd name="connsiteY9023" fmla="*/ 2687990 h 8173795"/>
                <a:gd name="connsiteX9024" fmla="*/ 4147647 w 8176660"/>
                <a:gd name="connsiteY9024" fmla="*/ 2683593 h 8173795"/>
                <a:gd name="connsiteX9025" fmla="*/ 4150578 w 8176660"/>
                <a:gd name="connsiteY9025" fmla="*/ 2594569 h 8173795"/>
                <a:gd name="connsiteX9026" fmla="*/ 4153142 w 8176660"/>
                <a:gd name="connsiteY9026" fmla="*/ 2505545 h 8173795"/>
                <a:gd name="connsiteX9027" fmla="*/ 4157539 w 8176660"/>
                <a:gd name="connsiteY9027" fmla="*/ 2499317 h 8173795"/>
                <a:gd name="connsiteX9028" fmla="*/ 4151677 w 8176660"/>
                <a:gd name="connsiteY9028" fmla="*/ 2494554 h 8173795"/>
                <a:gd name="connsiteX9029" fmla="*/ 4150944 w 8176660"/>
                <a:gd name="connsiteY9029" fmla="*/ 2494554 h 8173795"/>
                <a:gd name="connsiteX9030" fmla="*/ 4146548 w 8176660"/>
                <a:gd name="connsiteY9030" fmla="*/ 2499317 h 8173795"/>
                <a:gd name="connsiteX9031" fmla="*/ 4059356 w 8176660"/>
                <a:gd name="connsiteY9031" fmla="*/ 2509941 h 8173795"/>
                <a:gd name="connsiteX9032" fmla="*/ 4006967 w 8176660"/>
                <a:gd name="connsiteY9032" fmla="*/ 2516535 h 8173795"/>
                <a:gd name="connsiteX9033" fmla="*/ 3892298 w 8176660"/>
                <a:gd name="connsiteY9033" fmla="*/ 2383548 h 8173795"/>
                <a:gd name="connsiteX9034" fmla="*/ 4050197 w 8176660"/>
                <a:gd name="connsiteY9034" fmla="*/ 2252759 h 8173795"/>
                <a:gd name="connsiteX9035" fmla="*/ 4054227 w 8176660"/>
                <a:gd name="connsiteY9035" fmla="*/ 2254225 h 8173795"/>
                <a:gd name="connsiteX9036" fmla="*/ 4055326 w 8176660"/>
                <a:gd name="connsiteY9036" fmla="*/ 2254225 h 8173795"/>
                <a:gd name="connsiteX9037" fmla="*/ 4061187 w 8176660"/>
                <a:gd name="connsiteY9037" fmla="*/ 2246165 h 8173795"/>
                <a:gd name="connsiteX9038" fmla="*/ 4061187 w 8176660"/>
                <a:gd name="connsiteY9038" fmla="*/ 2246165 h 8173795"/>
                <a:gd name="connsiteX9039" fmla="*/ 4058989 w 8176660"/>
                <a:gd name="connsiteY9039" fmla="*/ 2242502 h 8173795"/>
                <a:gd name="connsiteX9040" fmla="*/ 4102952 w 8176660"/>
                <a:gd name="connsiteY9040" fmla="*/ 2168864 h 8173795"/>
                <a:gd name="connsiteX9041" fmla="*/ 4149479 w 8176660"/>
                <a:gd name="connsiteY9041" fmla="*/ 2090830 h 8173795"/>
                <a:gd name="connsiteX9042" fmla="*/ 4151311 w 8176660"/>
                <a:gd name="connsiteY9042" fmla="*/ 2088266 h 8173795"/>
                <a:gd name="connsiteX9043" fmla="*/ 4148380 w 8176660"/>
                <a:gd name="connsiteY9043" fmla="*/ 2086068 h 8173795"/>
                <a:gd name="connsiteX9044" fmla="*/ 4148013 w 8176660"/>
                <a:gd name="connsiteY9044" fmla="*/ 2086434 h 8173795"/>
                <a:gd name="connsiteX9045" fmla="*/ 4102952 w 8176660"/>
                <a:gd name="connsiteY9045" fmla="*/ 2062987 h 8173795"/>
                <a:gd name="connsiteX9046" fmla="*/ 4060455 w 8176660"/>
                <a:gd name="connsiteY9046" fmla="*/ 2041372 h 8173795"/>
                <a:gd name="connsiteX9047" fmla="*/ 4060821 w 8176660"/>
                <a:gd name="connsiteY9047" fmla="*/ 2040273 h 8173795"/>
                <a:gd name="connsiteX9048" fmla="*/ 4055692 w 8176660"/>
                <a:gd name="connsiteY9048" fmla="*/ 2035877 h 8173795"/>
                <a:gd name="connsiteX9049" fmla="*/ 4054959 w 8176660"/>
                <a:gd name="connsiteY9049" fmla="*/ 2035877 h 8173795"/>
                <a:gd name="connsiteX9050" fmla="*/ 4051662 w 8176660"/>
                <a:gd name="connsiteY9050" fmla="*/ 2037709 h 8173795"/>
                <a:gd name="connsiteX9051" fmla="*/ 4050929 w 8176660"/>
                <a:gd name="connsiteY9051" fmla="*/ 2039907 h 8173795"/>
                <a:gd name="connsiteX9052" fmla="*/ 4021621 w 8176660"/>
                <a:gd name="connsiteY9052" fmla="*/ 2046135 h 8173795"/>
                <a:gd name="connsiteX9053" fmla="*/ 3992679 w 8176660"/>
                <a:gd name="connsiteY9053" fmla="*/ 2052363 h 8173795"/>
                <a:gd name="connsiteX9054" fmla="*/ 3987550 w 8176660"/>
                <a:gd name="connsiteY9054" fmla="*/ 2049432 h 8173795"/>
                <a:gd name="connsiteX9055" fmla="*/ 3983886 w 8176660"/>
                <a:gd name="connsiteY9055" fmla="*/ 2051630 h 8173795"/>
                <a:gd name="connsiteX9056" fmla="*/ 3982787 w 8176660"/>
                <a:gd name="connsiteY9056" fmla="*/ 2055660 h 8173795"/>
                <a:gd name="connsiteX9057" fmla="*/ 3984253 w 8176660"/>
                <a:gd name="connsiteY9057" fmla="*/ 2058591 h 8173795"/>
                <a:gd name="connsiteX9058" fmla="*/ 3886436 w 8176660"/>
                <a:gd name="connsiteY9058" fmla="*/ 2253126 h 8173795"/>
                <a:gd name="connsiteX9059" fmla="*/ 3883871 w 8176660"/>
                <a:gd name="connsiteY9059" fmla="*/ 2252393 h 8173795"/>
                <a:gd name="connsiteX9060" fmla="*/ 3880941 w 8176660"/>
                <a:gd name="connsiteY9060" fmla="*/ 2254225 h 8173795"/>
                <a:gd name="connsiteX9061" fmla="*/ 3725972 w 8176660"/>
                <a:gd name="connsiteY9061" fmla="*/ 2114277 h 8173795"/>
                <a:gd name="connsiteX9062" fmla="*/ 3724140 w 8176660"/>
                <a:gd name="connsiteY9062" fmla="*/ 2104385 h 8173795"/>
                <a:gd name="connsiteX9063" fmla="*/ 3720477 w 8176660"/>
                <a:gd name="connsiteY9063" fmla="*/ 2103286 h 8173795"/>
                <a:gd name="connsiteX9064" fmla="*/ 3714249 w 8176660"/>
                <a:gd name="connsiteY9064" fmla="*/ 2014995 h 8173795"/>
                <a:gd name="connsiteX9065" fmla="*/ 3707654 w 8176660"/>
                <a:gd name="connsiteY9065" fmla="*/ 1925238 h 8173795"/>
                <a:gd name="connsiteX9066" fmla="*/ 3712051 w 8176660"/>
                <a:gd name="connsiteY9066" fmla="*/ 1918643 h 8173795"/>
                <a:gd name="connsiteX9067" fmla="*/ 3704724 w 8176660"/>
                <a:gd name="connsiteY9067" fmla="*/ 1913148 h 8173795"/>
                <a:gd name="connsiteX9068" fmla="*/ 3699961 w 8176660"/>
                <a:gd name="connsiteY9068" fmla="*/ 1917910 h 8173795"/>
                <a:gd name="connsiteX9069" fmla="*/ 3625224 w 8176660"/>
                <a:gd name="connsiteY9069" fmla="*/ 1917910 h 8173795"/>
                <a:gd name="connsiteX9070" fmla="*/ 3550488 w 8176660"/>
                <a:gd name="connsiteY9070" fmla="*/ 1918277 h 8173795"/>
                <a:gd name="connsiteX9071" fmla="*/ 3544992 w 8176660"/>
                <a:gd name="connsiteY9071" fmla="*/ 1913881 h 8173795"/>
                <a:gd name="connsiteX9072" fmla="*/ 3529239 w 8176660"/>
                <a:gd name="connsiteY9072" fmla="*/ 1850867 h 8173795"/>
                <a:gd name="connsiteX9073" fmla="*/ 3512020 w 8176660"/>
                <a:gd name="connsiteY9073" fmla="*/ 1783092 h 8173795"/>
                <a:gd name="connsiteX9074" fmla="*/ 3512387 w 8176660"/>
                <a:gd name="connsiteY9074" fmla="*/ 1782725 h 8173795"/>
                <a:gd name="connsiteX9075" fmla="*/ 3511288 w 8176660"/>
                <a:gd name="connsiteY9075" fmla="*/ 1781993 h 8173795"/>
                <a:gd name="connsiteX9076" fmla="*/ 3510921 w 8176660"/>
                <a:gd name="connsiteY9076" fmla="*/ 1781626 h 8173795"/>
                <a:gd name="connsiteX9077" fmla="*/ 3510921 w 8176660"/>
                <a:gd name="connsiteY9077" fmla="*/ 1781626 h 8173795"/>
                <a:gd name="connsiteX9078" fmla="*/ 3510921 w 8176660"/>
                <a:gd name="connsiteY9078" fmla="*/ 1781626 h 8173795"/>
                <a:gd name="connsiteX9079" fmla="*/ 3510921 w 8176660"/>
                <a:gd name="connsiteY9079" fmla="*/ 1781626 h 8173795"/>
                <a:gd name="connsiteX9080" fmla="*/ 3510921 w 8176660"/>
                <a:gd name="connsiteY9080" fmla="*/ 1781626 h 8173795"/>
                <a:gd name="connsiteX9081" fmla="*/ 3510189 w 8176660"/>
                <a:gd name="connsiteY9081" fmla="*/ 1780894 h 8173795"/>
                <a:gd name="connsiteX9082" fmla="*/ 3509456 w 8176660"/>
                <a:gd name="connsiteY9082" fmla="*/ 1781993 h 8173795"/>
                <a:gd name="connsiteX9083" fmla="*/ 3509090 w 8176660"/>
                <a:gd name="connsiteY9083" fmla="*/ 1781993 h 8173795"/>
                <a:gd name="connsiteX9084" fmla="*/ 3508357 w 8176660"/>
                <a:gd name="connsiteY9084" fmla="*/ 1783092 h 8173795"/>
                <a:gd name="connsiteX9085" fmla="*/ 3508357 w 8176660"/>
                <a:gd name="connsiteY9085" fmla="*/ 1783092 h 8173795"/>
                <a:gd name="connsiteX9086" fmla="*/ 3508357 w 8176660"/>
                <a:gd name="connsiteY9086" fmla="*/ 1783092 h 8173795"/>
                <a:gd name="connsiteX9087" fmla="*/ 3490406 w 8176660"/>
                <a:gd name="connsiteY9087" fmla="*/ 1814232 h 8173795"/>
                <a:gd name="connsiteX9088" fmla="*/ 3440948 w 8176660"/>
                <a:gd name="connsiteY9088" fmla="*/ 1722277 h 8173795"/>
                <a:gd name="connsiteX9089" fmla="*/ 3443512 w 8176660"/>
                <a:gd name="connsiteY9089" fmla="*/ 1716415 h 8173795"/>
                <a:gd name="connsiteX9090" fmla="*/ 3435819 w 8176660"/>
                <a:gd name="connsiteY9090" fmla="*/ 1710553 h 8173795"/>
                <a:gd name="connsiteX9091" fmla="*/ 3429957 w 8176660"/>
                <a:gd name="connsiteY9091" fmla="*/ 1718247 h 8173795"/>
                <a:gd name="connsiteX9092" fmla="*/ 3435086 w 8176660"/>
                <a:gd name="connsiteY9092" fmla="*/ 1723742 h 8173795"/>
                <a:gd name="connsiteX9093" fmla="*/ 3435819 w 8176660"/>
                <a:gd name="connsiteY9093" fmla="*/ 1812400 h 8173795"/>
                <a:gd name="connsiteX9094" fmla="*/ 3436918 w 8176660"/>
                <a:gd name="connsiteY9094" fmla="*/ 1906920 h 8173795"/>
                <a:gd name="connsiteX9095" fmla="*/ 3436185 w 8176660"/>
                <a:gd name="connsiteY9095" fmla="*/ 1908019 h 8173795"/>
                <a:gd name="connsiteX9096" fmla="*/ 3437650 w 8176660"/>
                <a:gd name="connsiteY9096" fmla="*/ 1909118 h 8173795"/>
                <a:gd name="connsiteX9097" fmla="*/ 3581628 w 8176660"/>
                <a:gd name="connsiteY9097" fmla="*/ 2068483 h 8173795"/>
                <a:gd name="connsiteX9098" fmla="*/ 3580529 w 8176660"/>
                <a:gd name="connsiteY9098" fmla="*/ 2072146 h 8173795"/>
                <a:gd name="connsiteX9099" fmla="*/ 3586024 w 8176660"/>
                <a:gd name="connsiteY9099" fmla="*/ 2077275 h 8173795"/>
                <a:gd name="connsiteX9100" fmla="*/ 3601778 w 8176660"/>
                <a:gd name="connsiteY9100" fmla="*/ 2140288 h 8173795"/>
                <a:gd name="connsiteX9101" fmla="*/ 3617897 w 8176660"/>
                <a:gd name="connsiteY9101" fmla="*/ 2204034 h 8173795"/>
                <a:gd name="connsiteX9102" fmla="*/ 3616066 w 8176660"/>
                <a:gd name="connsiteY9102" fmla="*/ 2205133 h 8173795"/>
                <a:gd name="connsiteX9103" fmla="*/ 3614966 w 8176660"/>
                <a:gd name="connsiteY9103" fmla="*/ 2209163 h 8173795"/>
                <a:gd name="connsiteX9104" fmla="*/ 3620095 w 8176660"/>
                <a:gd name="connsiteY9104" fmla="*/ 2213926 h 8173795"/>
                <a:gd name="connsiteX9105" fmla="*/ 3632552 w 8176660"/>
                <a:gd name="connsiteY9105" fmla="*/ 2269978 h 8173795"/>
                <a:gd name="connsiteX9106" fmla="*/ 3646473 w 8176660"/>
                <a:gd name="connsiteY9106" fmla="*/ 2330793 h 8173795"/>
                <a:gd name="connsiteX9107" fmla="*/ 3646473 w 8176660"/>
                <a:gd name="connsiteY9107" fmla="*/ 2330793 h 8173795"/>
                <a:gd name="connsiteX9108" fmla="*/ 3646473 w 8176660"/>
                <a:gd name="connsiteY9108" fmla="*/ 2330793 h 8173795"/>
                <a:gd name="connsiteX9109" fmla="*/ 3669553 w 8176660"/>
                <a:gd name="connsiteY9109" fmla="*/ 2383182 h 8173795"/>
                <a:gd name="connsiteX9110" fmla="*/ 3693000 w 8176660"/>
                <a:gd name="connsiteY9110" fmla="*/ 2435204 h 8173795"/>
                <a:gd name="connsiteX9111" fmla="*/ 3693366 w 8176660"/>
                <a:gd name="connsiteY9111" fmla="*/ 2435571 h 8173795"/>
                <a:gd name="connsiteX9112" fmla="*/ 3693366 w 8176660"/>
                <a:gd name="connsiteY9112" fmla="*/ 2435937 h 8173795"/>
                <a:gd name="connsiteX9113" fmla="*/ 3693733 w 8176660"/>
                <a:gd name="connsiteY9113" fmla="*/ 2435937 h 8173795"/>
                <a:gd name="connsiteX9114" fmla="*/ 3693733 w 8176660"/>
                <a:gd name="connsiteY9114" fmla="*/ 2435937 h 8173795"/>
                <a:gd name="connsiteX9115" fmla="*/ 3694466 w 8176660"/>
                <a:gd name="connsiteY9115" fmla="*/ 2435937 h 8173795"/>
                <a:gd name="connsiteX9116" fmla="*/ 3886436 w 8176660"/>
                <a:gd name="connsiteY9116" fmla="*/ 2385746 h 8173795"/>
                <a:gd name="connsiteX9117" fmla="*/ 3819027 w 8176660"/>
                <a:gd name="connsiteY9117" fmla="*/ 2589440 h 8173795"/>
                <a:gd name="connsiteX9118" fmla="*/ 3819027 w 8176660"/>
                <a:gd name="connsiteY9118" fmla="*/ 2589440 h 8173795"/>
                <a:gd name="connsiteX9119" fmla="*/ 3819393 w 8176660"/>
                <a:gd name="connsiteY9119" fmla="*/ 2590539 h 8173795"/>
                <a:gd name="connsiteX9120" fmla="*/ 3819393 w 8176660"/>
                <a:gd name="connsiteY9120" fmla="*/ 2590539 h 8173795"/>
                <a:gd name="connsiteX9121" fmla="*/ 3525576 w 8176660"/>
                <a:gd name="connsiteY9121" fmla="*/ 1851600 h 8173795"/>
                <a:gd name="connsiteX9122" fmla="*/ 3539497 w 8176660"/>
                <a:gd name="connsiteY9122" fmla="*/ 1906553 h 8173795"/>
                <a:gd name="connsiteX9123" fmla="*/ 3491871 w 8176660"/>
                <a:gd name="connsiteY9123" fmla="*/ 1817895 h 8173795"/>
                <a:gd name="connsiteX9124" fmla="*/ 3509822 w 8176660"/>
                <a:gd name="connsiteY9124" fmla="*/ 1787488 h 8173795"/>
                <a:gd name="connsiteX9125" fmla="*/ 3525576 w 8176660"/>
                <a:gd name="connsiteY9125" fmla="*/ 1851600 h 8173795"/>
                <a:gd name="connsiteX9126" fmla="*/ 3699595 w 8176660"/>
                <a:gd name="connsiteY9126" fmla="*/ 1920841 h 8173795"/>
                <a:gd name="connsiteX9127" fmla="*/ 3700694 w 8176660"/>
                <a:gd name="connsiteY9127" fmla="*/ 1922673 h 8173795"/>
                <a:gd name="connsiteX9128" fmla="*/ 3587856 w 8176660"/>
                <a:gd name="connsiteY9128" fmla="*/ 2066284 h 8173795"/>
                <a:gd name="connsiteX9129" fmla="*/ 3586024 w 8176660"/>
                <a:gd name="connsiteY9129" fmla="*/ 2065918 h 8173795"/>
                <a:gd name="connsiteX9130" fmla="*/ 3566974 w 8176660"/>
                <a:gd name="connsiteY9130" fmla="*/ 1995212 h 8173795"/>
                <a:gd name="connsiteX9131" fmla="*/ 3547923 w 8176660"/>
                <a:gd name="connsiteY9131" fmla="*/ 1924871 h 8173795"/>
                <a:gd name="connsiteX9132" fmla="*/ 3549755 w 8176660"/>
                <a:gd name="connsiteY9132" fmla="*/ 1923772 h 8173795"/>
                <a:gd name="connsiteX9133" fmla="*/ 3550488 w 8176660"/>
                <a:gd name="connsiteY9133" fmla="*/ 1921574 h 8173795"/>
                <a:gd name="connsiteX9134" fmla="*/ 3625224 w 8176660"/>
                <a:gd name="connsiteY9134" fmla="*/ 1921574 h 8173795"/>
                <a:gd name="connsiteX9135" fmla="*/ 3699595 w 8176660"/>
                <a:gd name="connsiteY9135" fmla="*/ 1920841 h 8173795"/>
                <a:gd name="connsiteX9136" fmla="*/ 4101120 w 8176660"/>
                <a:gd name="connsiteY9136" fmla="*/ 2065918 h 8173795"/>
                <a:gd name="connsiteX9137" fmla="*/ 4136290 w 8176660"/>
                <a:gd name="connsiteY9137" fmla="*/ 2083870 h 8173795"/>
                <a:gd name="connsiteX9138" fmla="*/ 4068514 w 8176660"/>
                <a:gd name="connsiteY9138" fmla="*/ 2069582 h 8173795"/>
                <a:gd name="connsiteX9139" fmla="*/ 4056791 w 8176660"/>
                <a:gd name="connsiteY9139" fmla="*/ 2067017 h 8173795"/>
                <a:gd name="connsiteX9140" fmla="*/ 4056791 w 8176660"/>
                <a:gd name="connsiteY9140" fmla="*/ 2044670 h 8173795"/>
                <a:gd name="connsiteX9141" fmla="*/ 4058256 w 8176660"/>
                <a:gd name="connsiteY9141" fmla="*/ 2043937 h 8173795"/>
                <a:gd name="connsiteX9142" fmla="*/ 4101120 w 8176660"/>
                <a:gd name="connsiteY9142" fmla="*/ 2065918 h 8173795"/>
                <a:gd name="connsiteX9143" fmla="*/ 4144350 w 8176660"/>
                <a:gd name="connsiteY9143" fmla="*/ 2683593 h 8173795"/>
                <a:gd name="connsiteX9144" fmla="*/ 4143984 w 8176660"/>
                <a:gd name="connsiteY9144" fmla="*/ 2683960 h 8173795"/>
                <a:gd name="connsiteX9145" fmla="*/ 4022720 w 8176660"/>
                <a:gd name="connsiteY9145" fmla="*/ 2534853 h 8173795"/>
                <a:gd name="connsiteX9146" fmla="*/ 4022720 w 8176660"/>
                <a:gd name="connsiteY9146" fmla="*/ 2534853 h 8173795"/>
                <a:gd name="connsiteX9147" fmla="*/ 4023819 w 8176660"/>
                <a:gd name="connsiteY9147" fmla="*/ 2530823 h 8173795"/>
                <a:gd name="connsiteX9148" fmla="*/ 4085000 w 8176660"/>
                <a:gd name="connsiteY9148" fmla="*/ 2517268 h 8173795"/>
                <a:gd name="connsiteX9149" fmla="*/ 4147281 w 8176660"/>
                <a:gd name="connsiteY9149" fmla="*/ 2503347 h 8173795"/>
                <a:gd name="connsiteX9150" fmla="*/ 4150212 w 8176660"/>
                <a:gd name="connsiteY9150" fmla="*/ 2505545 h 8173795"/>
                <a:gd name="connsiteX9151" fmla="*/ 4147281 w 8176660"/>
                <a:gd name="connsiteY9151" fmla="*/ 2594569 h 8173795"/>
                <a:gd name="connsiteX9152" fmla="*/ 4144350 w 8176660"/>
                <a:gd name="connsiteY9152" fmla="*/ 2683593 h 8173795"/>
                <a:gd name="connsiteX9153" fmla="*/ 4144350 w 8176660"/>
                <a:gd name="connsiteY9153" fmla="*/ 2683593 h 8173795"/>
                <a:gd name="connsiteX9154" fmla="*/ 4010630 w 8176660"/>
                <a:gd name="connsiteY9154" fmla="*/ 2527892 h 8173795"/>
                <a:gd name="connsiteX9155" fmla="*/ 3992312 w 8176660"/>
                <a:gd name="connsiteY9155" fmla="*/ 2524961 h 8173795"/>
                <a:gd name="connsiteX9156" fmla="*/ 3980589 w 8176660"/>
                <a:gd name="connsiteY9156" fmla="*/ 2523130 h 8173795"/>
                <a:gd name="connsiteX9157" fmla="*/ 4005502 w 8176660"/>
                <a:gd name="connsiteY9157" fmla="*/ 2520199 h 8173795"/>
                <a:gd name="connsiteX9158" fmla="*/ 4010997 w 8176660"/>
                <a:gd name="connsiteY9158" fmla="*/ 2526427 h 8173795"/>
                <a:gd name="connsiteX9159" fmla="*/ 4010630 w 8176660"/>
                <a:gd name="connsiteY9159" fmla="*/ 2527892 h 8173795"/>
                <a:gd name="connsiteX9160" fmla="*/ 4010630 w 8176660"/>
                <a:gd name="connsiteY9160" fmla="*/ 2527892 h 8173795"/>
                <a:gd name="connsiteX9161" fmla="*/ 3990847 w 8176660"/>
                <a:gd name="connsiteY9161" fmla="*/ 2241036 h 8173795"/>
                <a:gd name="connsiteX9162" fmla="*/ 3990114 w 8176660"/>
                <a:gd name="connsiteY9162" fmla="*/ 2239571 h 8173795"/>
                <a:gd name="connsiteX9163" fmla="*/ 4035176 w 8176660"/>
                <a:gd name="connsiteY9163" fmla="*/ 2197440 h 8173795"/>
                <a:gd name="connsiteX9164" fmla="*/ 4050563 w 8176660"/>
                <a:gd name="connsiteY9164" fmla="*/ 2241769 h 8173795"/>
                <a:gd name="connsiteX9165" fmla="*/ 4047999 w 8176660"/>
                <a:gd name="connsiteY9165" fmla="*/ 2245066 h 8173795"/>
                <a:gd name="connsiteX9166" fmla="*/ 4019789 w 8176660"/>
                <a:gd name="connsiteY9166" fmla="*/ 2243234 h 8173795"/>
                <a:gd name="connsiteX9167" fmla="*/ 3990847 w 8176660"/>
                <a:gd name="connsiteY9167" fmla="*/ 2241036 h 8173795"/>
                <a:gd name="connsiteX9168" fmla="*/ 3989016 w 8176660"/>
                <a:gd name="connsiteY9168" fmla="*/ 2235907 h 8173795"/>
                <a:gd name="connsiteX9169" fmla="*/ 4005135 w 8176660"/>
                <a:gd name="connsiteY9169" fmla="*/ 2194509 h 8173795"/>
                <a:gd name="connsiteX9170" fmla="*/ 4020522 w 8176660"/>
                <a:gd name="connsiteY9170" fmla="*/ 2154210 h 8173795"/>
                <a:gd name="connsiteX9171" fmla="*/ 4034077 w 8176660"/>
                <a:gd name="connsiteY9171" fmla="*/ 2193776 h 8173795"/>
                <a:gd name="connsiteX9172" fmla="*/ 3989016 w 8176660"/>
                <a:gd name="connsiteY9172" fmla="*/ 2235907 h 8173795"/>
                <a:gd name="connsiteX9173" fmla="*/ 3881673 w 8176660"/>
                <a:gd name="connsiteY9173" fmla="*/ 2266315 h 8173795"/>
                <a:gd name="connsiteX9174" fmla="*/ 3883505 w 8176660"/>
                <a:gd name="connsiteY9174" fmla="*/ 2267047 h 8173795"/>
                <a:gd name="connsiteX9175" fmla="*/ 3883505 w 8176660"/>
                <a:gd name="connsiteY9175" fmla="*/ 2270344 h 8173795"/>
                <a:gd name="connsiteX9176" fmla="*/ 3873247 w 8176660"/>
                <a:gd name="connsiteY9176" fmla="*/ 2273275 h 8173795"/>
                <a:gd name="connsiteX9177" fmla="*/ 3881673 w 8176660"/>
                <a:gd name="connsiteY9177" fmla="*/ 2266315 h 8173795"/>
                <a:gd name="connsiteX9178" fmla="*/ 3887169 w 8176660"/>
                <a:gd name="connsiteY9178" fmla="*/ 2266681 h 8173795"/>
                <a:gd name="connsiteX9179" fmla="*/ 3891931 w 8176660"/>
                <a:gd name="connsiteY9179" fmla="*/ 2260819 h 8173795"/>
                <a:gd name="connsiteX9180" fmla="*/ 3921972 w 8176660"/>
                <a:gd name="connsiteY9180" fmla="*/ 2258621 h 8173795"/>
                <a:gd name="connsiteX9181" fmla="*/ 3887169 w 8176660"/>
                <a:gd name="connsiteY9181" fmla="*/ 2268879 h 8173795"/>
                <a:gd name="connsiteX9182" fmla="*/ 3887169 w 8176660"/>
                <a:gd name="connsiteY9182" fmla="*/ 2266681 h 8173795"/>
                <a:gd name="connsiteX9183" fmla="*/ 3921606 w 8176660"/>
                <a:gd name="connsiteY9183" fmla="*/ 2255324 h 8173795"/>
                <a:gd name="connsiteX9184" fmla="*/ 3935161 w 8176660"/>
                <a:gd name="connsiteY9184" fmla="*/ 2252759 h 8173795"/>
                <a:gd name="connsiteX9185" fmla="*/ 3953479 w 8176660"/>
                <a:gd name="connsiteY9185" fmla="*/ 2249462 h 8173795"/>
                <a:gd name="connsiteX9186" fmla="*/ 3938458 w 8176660"/>
                <a:gd name="connsiteY9186" fmla="*/ 2253858 h 8173795"/>
                <a:gd name="connsiteX9187" fmla="*/ 3921606 w 8176660"/>
                <a:gd name="connsiteY9187" fmla="*/ 2255324 h 8173795"/>
                <a:gd name="connsiteX9188" fmla="*/ 3979490 w 8176660"/>
                <a:gd name="connsiteY9188" fmla="*/ 2245432 h 8173795"/>
                <a:gd name="connsiteX9189" fmla="*/ 3979857 w 8176660"/>
                <a:gd name="connsiteY9189" fmla="*/ 2246165 h 8173795"/>
                <a:gd name="connsiteX9190" fmla="*/ 3976559 w 8176660"/>
                <a:gd name="connsiteY9190" fmla="*/ 2250928 h 8173795"/>
                <a:gd name="connsiteX9191" fmla="*/ 3969232 w 8176660"/>
                <a:gd name="connsiteY9191" fmla="*/ 2251660 h 8173795"/>
                <a:gd name="connsiteX9192" fmla="*/ 3955677 w 8176660"/>
                <a:gd name="connsiteY9192" fmla="*/ 2252759 h 8173795"/>
                <a:gd name="connsiteX9193" fmla="*/ 3979490 w 8176660"/>
                <a:gd name="connsiteY9193" fmla="*/ 2245432 h 8173795"/>
                <a:gd name="connsiteX9194" fmla="*/ 3986451 w 8176660"/>
                <a:gd name="connsiteY9194" fmla="*/ 2231511 h 8173795"/>
                <a:gd name="connsiteX9195" fmla="*/ 3987550 w 8176660"/>
                <a:gd name="connsiteY9195" fmla="*/ 2176191 h 8173795"/>
                <a:gd name="connsiteX9196" fmla="*/ 4013561 w 8176660"/>
                <a:gd name="connsiteY9196" fmla="*/ 2153843 h 8173795"/>
                <a:gd name="connsiteX9197" fmla="*/ 3986451 w 8176660"/>
                <a:gd name="connsiteY9197" fmla="*/ 2231511 h 8173795"/>
                <a:gd name="connsiteX9198" fmla="*/ 3982787 w 8176660"/>
                <a:gd name="connsiteY9198" fmla="*/ 2235907 h 8173795"/>
                <a:gd name="connsiteX9199" fmla="*/ 3978391 w 8176660"/>
                <a:gd name="connsiteY9199" fmla="*/ 2241402 h 8173795"/>
                <a:gd name="connsiteX9200" fmla="*/ 3934428 w 8176660"/>
                <a:gd name="connsiteY9200" fmla="*/ 2249096 h 8173795"/>
                <a:gd name="connsiteX9201" fmla="*/ 3893030 w 8176660"/>
                <a:gd name="connsiteY9201" fmla="*/ 2256423 h 8173795"/>
                <a:gd name="connsiteX9202" fmla="*/ 3983886 w 8176660"/>
                <a:gd name="connsiteY9202" fmla="*/ 2179122 h 8173795"/>
                <a:gd name="connsiteX9203" fmla="*/ 3982787 w 8176660"/>
                <a:gd name="connsiteY9203" fmla="*/ 2235907 h 8173795"/>
                <a:gd name="connsiteX9204" fmla="*/ 3982787 w 8176660"/>
                <a:gd name="connsiteY9204" fmla="*/ 2247997 h 8173795"/>
                <a:gd name="connsiteX9205" fmla="*/ 3984619 w 8176660"/>
                <a:gd name="connsiteY9205" fmla="*/ 2248730 h 8173795"/>
                <a:gd name="connsiteX9206" fmla="*/ 3985718 w 8176660"/>
                <a:gd name="connsiteY9206" fmla="*/ 2248730 h 8173795"/>
                <a:gd name="connsiteX9207" fmla="*/ 3990481 w 8176660"/>
                <a:gd name="connsiteY9207" fmla="*/ 2244333 h 8173795"/>
                <a:gd name="connsiteX9208" fmla="*/ 4019423 w 8176660"/>
                <a:gd name="connsiteY9208" fmla="*/ 2246531 h 8173795"/>
                <a:gd name="connsiteX9209" fmla="*/ 4029315 w 8176660"/>
                <a:gd name="connsiteY9209" fmla="*/ 2247264 h 8173795"/>
                <a:gd name="connsiteX9210" fmla="*/ 3981322 w 8176660"/>
                <a:gd name="connsiteY9210" fmla="*/ 2250928 h 8173795"/>
                <a:gd name="connsiteX9211" fmla="*/ 3982787 w 8176660"/>
                <a:gd name="connsiteY9211" fmla="*/ 2247997 h 8173795"/>
                <a:gd name="connsiteX9212" fmla="*/ 3959340 w 8176660"/>
                <a:gd name="connsiteY9212" fmla="*/ 2260087 h 8173795"/>
                <a:gd name="connsiteX9213" fmla="*/ 3892664 w 8176660"/>
                <a:gd name="connsiteY9213" fmla="*/ 2271077 h 8173795"/>
                <a:gd name="connsiteX9214" fmla="*/ 3925636 w 8176660"/>
                <a:gd name="connsiteY9214" fmla="*/ 2261552 h 8173795"/>
                <a:gd name="connsiteX9215" fmla="*/ 3939191 w 8176660"/>
                <a:gd name="connsiteY9215" fmla="*/ 2257522 h 8173795"/>
                <a:gd name="connsiteX9216" fmla="*/ 3969598 w 8176660"/>
                <a:gd name="connsiteY9216" fmla="*/ 2255324 h 8173795"/>
                <a:gd name="connsiteX9217" fmla="*/ 3973995 w 8176660"/>
                <a:gd name="connsiteY9217" fmla="*/ 2254957 h 8173795"/>
                <a:gd name="connsiteX9218" fmla="*/ 3971797 w 8176660"/>
                <a:gd name="connsiteY9218" fmla="*/ 2258621 h 8173795"/>
                <a:gd name="connsiteX9219" fmla="*/ 3959340 w 8176660"/>
                <a:gd name="connsiteY9219" fmla="*/ 2260087 h 8173795"/>
                <a:gd name="connsiteX9220" fmla="*/ 3978025 w 8176660"/>
                <a:gd name="connsiteY9220" fmla="*/ 2254591 h 8173795"/>
                <a:gd name="connsiteX9221" fmla="*/ 4011363 w 8176660"/>
                <a:gd name="connsiteY9221" fmla="*/ 2252027 h 8173795"/>
                <a:gd name="connsiteX9222" fmla="*/ 3975826 w 8176660"/>
                <a:gd name="connsiteY9222" fmla="*/ 2257888 h 8173795"/>
                <a:gd name="connsiteX9223" fmla="*/ 3978025 w 8176660"/>
                <a:gd name="connsiteY9223" fmla="*/ 2254591 h 8173795"/>
                <a:gd name="connsiteX9224" fmla="*/ 3889000 w 8176660"/>
                <a:gd name="connsiteY9224" fmla="*/ 2321268 h 8173795"/>
                <a:gd name="connsiteX9225" fmla="*/ 3887169 w 8176660"/>
                <a:gd name="connsiteY9225" fmla="*/ 2275473 h 8173795"/>
                <a:gd name="connsiteX9226" fmla="*/ 3960440 w 8176660"/>
                <a:gd name="connsiteY9226" fmla="*/ 2263750 h 8173795"/>
                <a:gd name="connsiteX9227" fmla="*/ 3968866 w 8176660"/>
                <a:gd name="connsiteY9227" fmla="*/ 2262285 h 8173795"/>
                <a:gd name="connsiteX9228" fmla="*/ 3935894 w 8176660"/>
                <a:gd name="connsiteY9228" fmla="*/ 2311376 h 8173795"/>
                <a:gd name="connsiteX9229" fmla="*/ 3891565 w 8176660"/>
                <a:gd name="connsiteY9229" fmla="*/ 2377687 h 8173795"/>
                <a:gd name="connsiteX9230" fmla="*/ 3889000 w 8176660"/>
                <a:gd name="connsiteY9230" fmla="*/ 2321268 h 8173795"/>
                <a:gd name="connsiteX9231" fmla="*/ 4039206 w 8176660"/>
                <a:gd name="connsiteY9231" fmla="*/ 2195242 h 8173795"/>
                <a:gd name="connsiteX9232" fmla="*/ 4038473 w 8176660"/>
                <a:gd name="connsiteY9232" fmla="*/ 2193410 h 8173795"/>
                <a:gd name="connsiteX9233" fmla="*/ 4052395 w 8176660"/>
                <a:gd name="connsiteY9233" fmla="*/ 2180587 h 8173795"/>
                <a:gd name="connsiteX9234" fmla="*/ 4052028 w 8176660"/>
                <a:gd name="connsiteY9234" fmla="*/ 2235907 h 8173795"/>
                <a:gd name="connsiteX9235" fmla="*/ 4039206 w 8176660"/>
                <a:gd name="connsiteY9235" fmla="*/ 2195242 h 8173795"/>
                <a:gd name="connsiteX9236" fmla="*/ 4037374 w 8176660"/>
                <a:gd name="connsiteY9236" fmla="*/ 2189746 h 8173795"/>
                <a:gd name="connsiteX9237" fmla="*/ 4024552 w 8176660"/>
                <a:gd name="connsiteY9237" fmla="*/ 2149081 h 8173795"/>
                <a:gd name="connsiteX9238" fmla="*/ 4027116 w 8176660"/>
                <a:gd name="connsiteY9238" fmla="*/ 2144318 h 8173795"/>
                <a:gd name="connsiteX9239" fmla="*/ 4052761 w 8176660"/>
                <a:gd name="connsiteY9239" fmla="*/ 2132961 h 8173795"/>
                <a:gd name="connsiteX9240" fmla="*/ 4052395 w 8176660"/>
                <a:gd name="connsiteY9240" fmla="*/ 2175825 h 8173795"/>
                <a:gd name="connsiteX9241" fmla="*/ 4037374 w 8176660"/>
                <a:gd name="connsiteY9241" fmla="*/ 2189746 h 8173795"/>
                <a:gd name="connsiteX9242" fmla="*/ 4052761 w 8176660"/>
                <a:gd name="connsiteY9242" fmla="*/ 2128931 h 8173795"/>
                <a:gd name="connsiteX9243" fmla="*/ 4025284 w 8176660"/>
                <a:gd name="connsiteY9243" fmla="*/ 2141387 h 8173795"/>
                <a:gd name="connsiteX9244" fmla="*/ 4024552 w 8176660"/>
                <a:gd name="connsiteY9244" fmla="*/ 2140655 h 8173795"/>
                <a:gd name="connsiteX9245" fmla="*/ 4039939 w 8176660"/>
                <a:gd name="connsiteY9245" fmla="*/ 2093395 h 8173795"/>
                <a:gd name="connsiteX9246" fmla="*/ 4047632 w 8176660"/>
                <a:gd name="connsiteY9246" fmla="*/ 2069215 h 8173795"/>
                <a:gd name="connsiteX9247" fmla="*/ 4053128 w 8176660"/>
                <a:gd name="connsiteY9247" fmla="*/ 2070314 h 8173795"/>
                <a:gd name="connsiteX9248" fmla="*/ 4052761 w 8176660"/>
                <a:gd name="connsiteY9248" fmla="*/ 2128931 h 8173795"/>
                <a:gd name="connsiteX9249" fmla="*/ 4048731 w 8176660"/>
                <a:gd name="connsiteY9249" fmla="*/ 2065552 h 8173795"/>
                <a:gd name="connsiteX9250" fmla="*/ 4053128 w 8176660"/>
                <a:gd name="connsiteY9250" fmla="*/ 2051630 h 8173795"/>
                <a:gd name="connsiteX9251" fmla="*/ 4053128 w 8176660"/>
                <a:gd name="connsiteY9251" fmla="*/ 2066651 h 8173795"/>
                <a:gd name="connsiteX9252" fmla="*/ 4048731 w 8176660"/>
                <a:gd name="connsiteY9252" fmla="*/ 2065552 h 8173795"/>
                <a:gd name="connsiteX9253" fmla="*/ 3987916 w 8176660"/>
                <a:gd name="connsiteY9253" fmla="*/ 2148348 h 8173795"/>
                <a:gd name="connsiteX9254" fmla="*/ 3989382 w 8176660"/>
                <a:gd name="connsiteY9254" fmla="*/ 2064453 h 8173795"/>
                <a:gd name="connsiteX9255" fmla="*/ 4016492 w 8176660"/>
                <a:gd name="connsiteY9255" fmla="*/ 2143219 h 8173795"/>
                <a:gd name="connsiteX9256" fmla="*/ 4015759 w 8176660"/>
                <a:gd name="connsiteY9256" fmla="*/ 2145417 h 8173795"/>
                <a:gd name="connsiteX9257" fmla="*/ 4016125 w 8176660"/>
                <a:gd name="connsiteY9257" fmla="*/ 2146150 h 8173795"/>
                <a:gd name="connsiteX9258" fmla="*/ 4015759 w 8176660"/>
                <a:gd name="connsiteY9258" fmla="*/ 2147249 h 8173795"/>
                <a:gd name="connsiteX9259" fmla="*/ 3987550 w 8176660"/>
                <a:gd name="connsiteY9259" fmla="*/ 2171062 h 8173795"/>
                <a:gd name="connsiteX9260" fmla="*/ 3987916 w 8176660"/>
                <a:gd name="connsiteY9260" fmla="*/ 2148348 h 8173795"/>
                <a:gd name="connsiteX9261" fmla="*/ 3878742 w 8176660"/>
                <a:gd name="connsiteY9261" fmla="*/ 2263017 h 8173795"/>
                <a:gd name="connsiteX9262" fmla="*/ 3874346 w 8176660"/>
                <a:gd name="connsiteY9262" fmla="*/ 2267047 h 8173795"/>
                <a:gd name="connsiteX9263" fmla="*/ 3868484 w 8176660"/>
                <a:gd name="connsiteY9263" fmla="*/ 2272176 h 8173795"/>
                <a:gd name="connsiteX9264" fmla="*/ 3865187 w 8176660"/>
                <a:gd name="connsiteY9264" fmla="*/ 2271443 h 8173795"/>
                <a:gd name="connsiteX9265" fmla="*/ 3864088 w 8176660"/>
                <a:gd name="connsiteY9265" fmla="*/ 2272176 h 8173795"/>
                <a:gd name="connsiteX9266" fmla="*/ 3860058 w 8176660"/>
                <a:gd name="connsiteY9266" fmla="*/ 2267414 h 8173795"/>
                <a:gd name="connsiteX9267" fmla="*/ 3878742 w 8176660"/>
                <a:gd name="connsiteY9267" fmla="*/ 2263017 h 8173795"/>
                <a:gd name="connsiteX9268" fmla="*/ 3878742 w 8176660"/>
                <a:gd name="connsiteY9268" fmla="*/ 2263017 h 8173795"/>
                <a:gd name="connsiteX9269" fmla="*/ 3861157 w 8176660"/>
                <a:gd name="connsiteY9269" fmla="*/ 2274374 h 8173795"/>
                <a:gd name="connsiteX9270" fmla="*/ 3860791 w 8176660"/>
                <a:gd name="connsiteY9270" fmla="*/ 2276206 h 8173795"/>
                <a:gd name="connsiteX9271" fmla="*/ 3721210 w 8176660"/>
                <a:gd name="connsiteY9271" fmla="*/ 2301118 h 8173795"/>
                <a:gd name="connsiteX9272" fmla="*/ 3856028 w 8176660"/>
                <a:gd name="connsiteY9272" fmla="*/ 2268513 h 8173795"/>
                <a:gd name="connsiteX9273" fmla="*/ 3861157 w 8176660"/>
                <a:gd name="connsiteY9273" fmla="*/ 2274374 h 8173795"/>
                <a:gd name="connsiteX9274" fmla="*/ 3667355 w 8176660"/>
                <a:gd name="connsiteY9274" fmla="*/ 2323466 h 8173795"/>
                <a:gd name="connsiteX9275" fmla="*/ 3653800 w 8176660"/>
                <a:gd name="connsiteY9275" fmla="*/ 2326763 h 8173795"/>
                <a:gd name="connsiteX9276" fmla="*/ 3658196 w 8176660"/>
                <a:gd name="connsiteY9276" fmla="*/ 2322733 h 8173795"/>
                <a:gd name="connsiteX9277" fmla="*/ 3665523 w 8176660"/>
                <a:gd name="connsiteY9277" fmla="*/ 2316139 h 8173795"/>
                <a:gd name="connsiteX9278" fmla="*/ 3667355 w 8176660"/>
                <a:gd name="connsiteY9278" fmla="*/ 2323466 h 8173795"/>
                <a:gd name="connsiteX9279" fmla="*/ 3668821 w 8176660"/>
                <a:gd name="connsiteY9279" fmla="*/ 2313941 h 8173795"/>
                <a:gd name="connsiteX9280" fmla="*/ 3811699 w 8176660"/>
                <a:gd name="connsiteY9280" fmla="*/ 2288662 h 8173795"/>
                <a:gd name="connsiteX9281" fmla="*/ 3671019 w 8176660"/>
                <a:gd name="connsiteY9281" fmla="*/ 2322733 h 8173795"/>
                <a:gd name="connsiteX9282" fmla="*/ 3668821 w 8176660"/>
                <a:gd name="connsiteY9282" fmla="*/ 2313941 h 8173795"/>
                <a:gd name="connsiteX9283" fmla="*/ 3871049 w 8176660"/>
                <a:gd name="connsiteY9283" fmla="*/ 2278038 h 8173795"/>
                <a:gd name="connsiteX9284" fmla="*/ 3883505 w 8176660"/>
                <a:gd name="connsiteY9284" fmla="*/ 2276206 h 8173795"/>
                <a:gd name="connsiteX9285" fmla="*/ 3884970 w 8176660"/>
                <a:gd name="connsiteY9285" fmla="*/ 2321634 h 8173795"/>
                <a:gd name="connsiteX9286" fmla="*/ 3886436 w 8176660"/>
                <a:gd name="connsiteY9286" fmla="*/ 2364132 h 8173795"/>
                <a:gd name="connsiteX9287" fmla="*/ 3879109 w 8176660"/>
                <a:gd name="connsiteY9287" fmla="*/ 2330060 h 8173795"/>
                <a:gd name="connsiteX9288" fmla="*/ 3868118 w 8176660"/>
                <a:gd name="connsiteY9288" fmla="*/ 2282068 h 8173795"/>
                <a:gd name="connsiteX9289" fmla="*/ 3871049 w 8176660"/>
                <a:gd name="connsiteY9289" fmla="*/ 2278038 h 8173795"/>
                <a:gd name="connsiteX9290" fmla="*/ 3871049 w 8176660"/>
                <a:gd name="connsiteY9290" fmla="*/ 2278038 h 8173795"/>
                <a:gd name="connsiteX9291" fmla="*/ 4056058 w 8176660"/>
                <a:gd name="connsiteY9291" fmla="*/ 2131129 h 8173795"/>
                <a:gd name="connsiteX9292" fmla="*/ 4085367 w 8176660"/>
                <a:gd name="connsiteY9292" fmla="*/ 2117941 h 8173795"/>
                <a:gd name="connsiteX9293" fmla="*/ 4139221 w 8176660"/>
                <a:gd name="connsiteY9293" fmla="*/ 2093761 h 8173795"/>
                <a:gd name="connsiteX9294" fmla="*/ 4055692 w 8176660"/>
                <a:gd name="connsiteY9294" fmla="*/ 2172527 h 8173795"/>
                <a:gd name="connsiteX9295" fmla="*/ 4056058 w 8176660"/>
                <a:gd name="connsiteY9295" fmla="*/ 2131129 h 8173795"/>
                <a:gd name="connsiteX9296" fmla="*/ 4083901 w 8176660"/>
                <a:gd name="connsiteY9296" fmla="*/ 2114643 h 8173795"/>
                <a:gd name="connsiteX9297" fmla="*/ 4056058 w 8176660"/>
                <a:gd name="connsiteY9297" fmla="*/ 2127100 h 8173795"/>
                <a:gd name="connsiteX9298" fmla="*/ 4056425 w 8176660"/>
                <a:gd name="connsiteY9298" fmla="*/ 2070681 h 8173795"/>
                <a:gd name="connsiteX9299" fmla="*/ 4067415 w 8176660"/>
                <a:gd name="connsiteY9299" fmla="*/ 2072879 h 8173795"/>
                <a:gd name="connsiteX9300" fmla="*/ 4142518 w 8176660"/>
                <a:gd name="connsiteY9300" fmla="*/ 2088266 h 8173795"/>
                <a:gd name="connsiteX9301" fmla="*/ 4083901 w 8176660"/>
                <a:gd name="connsiteY9301" fmla="*/ 2114643 h 8173795"/>
                <a:gd name="connsiteX9302" fmla="*/ 4019789 w 8176660"/>
                <a:gd name="connsiteY9302" fmla="*/ 2135526 h 8173795"/>
                <a:gd name="connsiteX9303" fmla="*/ 4006234 w 8176660"/>
                <a:gd name="connsiteY9303" fmla="*/ 2098890 h 8173795"/>
                <a:gd name="connsiteX9304" fmla="*/ 3990847 w 8176660"/>
                <a:gd name="connsiteY9304" fmla="*/ 2058591 h 8173795"/>
                <a:gd name="connsiteX9305" fmla="*/ 3991946 w 8176660"/>
                <a:gd name="connsiteY9305" fmla="*/ 2057858 h 8173795"/>
                <a:gd name="connsiteX9306" fmla="*/ 3991946 w 8176660"/>
                <a:gd name="connsiteY9306" fmla="*/ 2057125 h 8173795"/>
                <a:gd name="connsiteX9307" fmla="*/ 4043236 w 8176660"/>
                <a:gd name="connsiteY9307" fmla="*/ 2067750 h 8173795"/>
                <a:gd name="connsiteX9308" fmla="*/ 4019789 w 8176660"/>
                <a:gd name="connsiteY9308" fmla="*/ 2135526 h 8173795"/>
                <a:gd name="connsiteX9309" fmla="*/ 3669187 w 8176660"/>
                <a:gd name="connsiteY9309" fmla="*/ 2310277 h 8173795"/>
                <a:gd name="connsiteX9310" fmla="*/ 3719011 w 8176660"/>
                <a:gd name="connsiteY9310" fmla="*/ 2117941 h 8173795"/>
                <a:gd name="connsiteX9311" fmla="*/ 3719378 w 8176660"/>
                <a:gd name="connsiteY9311" fmla="*/ 2117941 h 8173795"/>
                <a:gd name="connsiteX9312" fmla="*/ 3720477 w 8176660"/>
                <a:gd name="connsiteY9312" fmla="*/ 2117941 h 8173795"/>
                <a:gd name="connsiteX9313" fmla="*/ 3722675 w 8176660"/>
                <a:gd name="connsiteY9313" fmla="*/ 2116475 h 8173795"/>
                <a:gd name="connsiteX9314" fmla="*/ 3853097 w 8176660"/>
                <a:gd name="connsiteY9314" fmla="*/ 2265582 h 8173795"/>
                <a:gd name="connsiteX9315" fmla="*/ 3669187 w 8176660"/>
                <a:gd name="connsiteY9315" fmla="*/ 2310277 h 8173795"/>
                <a:gd name="connsiteX9316" fmla="*/ 3624492 w 8176660"/>
                <a:gd name="connsiteY9316" fmla="*/ 2211361 h 8173795"/>
                <a:gd name="connsiteX9317" fmla="*/ 3625591 w 8176660"/>
                <a:gd name="connsiteY9317" fmla="*/ 2207331 h 8173795"/>
                <a:gd name="connsiteX9318" fmla="*/ 3624858 w 8176660"/>
                <a:gd name="connsiteY9318" fmla="*/ 2205866 h 8173795"/>
                <a:gd name="connsiteX9319" fmla="*/ 3671019 w 8176660"/>
                <a:gd name="connsiteY9319" fmla="*/ 2160438 h 8173795"/>
                <a:gd name="connsiteX9320" fmla="*/ 3715348 w 8176660"/>
                <a:gd name="connsiteY9320" fmla="*/ 2116475 h 8173795"/>
                <a:gd name="connsiteX9321" fmla="*/ 3716081 w 8176660"/>
                <a:gd name="connsiteY9321" fmla="*/ 2116842 h 8173795"/>
                <a:gd name="connsiteX9322" fmla="*/ 3666623 w 8176660"/>
                <a:gd name="connsiteY9322" fmla="*/ 2307346 h 8173795"/>
                <a:gd name="connsiteX9323" fmla="*/ 3645374 w 8176660"/>
                <a:gd name="connsiteY9323" fmla="*/ 2259720 h 8173795"/>
                <a:gd name="connsiteX9324" fmla="*/ 3623759 w 8176660"/>
                <a:gd name="connsiteY9324" fmla="*/ 2212094 h 8173795"/>
                <a:gd name="connsiteX9325" fmla="*/ 3624492 w 8176660"/>
                <a:gd name="connsiteY9325" fmla="*/ 2211361 h 8173795"/>
                <a:gd name="connsiteX9326" fmla="*/ 3624492 w 8176660"/>
                <a:gd name="connsiteY9326" fmla="*/ 2211361 h 8173795"/>
                <a:gd name="connsiteX9327" fmla="*/ 3938458 w 8176660"/>
                <a:gd name="connsiteY9327" fmla="*/ 2313574 h 8173795"/>
                <a:gd name="connsiteX9328" fmla="*/ 3973262 w 8176660"/>
                <a:gd name="connsiteY9328" fmla="*/ 2261552 h 8173795"/>
                <a:gd name="connsiteX9329" fmla="*/ 4047632 w 8176660"/>
                <a:gd name="connsiteY9329" fmla="*/ 2249462 h 8173795"/>
                <a:gd name="connsiteX9330" fmla="*/ 4047632 w 8176660"/>
                <a:gd name="connsiteY9330" fmla="*/ 2249462 h 8173795"/>
                <a:gd name="connsiteX9331" fmla="*/ 3897427 w 8176660"/>
                <a:gd name="connsiteY9331" fmla="*/ 2374023 h 8173795"/>
                <a:gd name="connsiteX9332" fmla="*/ 3938458 w 8176660"/>
                <a:gd name="connsiteY9332" fmla="*/ 2313574 h 8173795"/>
                <a:gd name="connsiteX9333" fmla="*/ 3539864 w 8176660"/>
                <a:gd name="connsiteY9333" fmla="*/ 1915712 h 8173795"/>
                <a:gd name="connsiteX9334" fmla="*/ 3539497 w 8176660"/>
                <a:gd name="connsiteY9334" fmla="*/ 1917178 h 8173795"/>
                <a:gd name="connsiteX9335" fmla="*/ 3491505 w 8176660"/>
                <a:gd name="connsiteY9335" fmla="*/ 1912049 h 8173795"/>
                <a:gd name="connsiteX9336" fmla="*/ 3440581 w 8176660"/>
                <a:gd name="connsiteY9336" fmla="*/ 1906553 h 8173795"/>
                <a:gd name="connsiteX9337" fmla="*/ 3475385 w 8176660"/>
                <a:gd name="connsiteY9337" fmla="*/ 1846471 h 8173795"/>
                <a:gd name="connsiteX9338" fmla="*/ 3489673 w 8176660"/>
                <a:gd name="connsiteY9338" fmla="*/ 1821559 h 8173795"/>
                <a:gd name="connsiteX9339" fmla="*/ 3540230 w 8176660"/>
                <a:gd name="connsiteY9339" fmla="*/ 1915712 h 8173795"/>
                <a:gd name="connsiteX9340" fmla="*/ 3539864 w 8176660"/>
                <a:gd name="connsiteY9340" fmla="*/ 1915712 h 8173795"/>
                <a:gd name="connsiteX9341" fmla="*/ 3491138 w 8176660"/>
                <a:gd name="connsiteY9341" fmla="*/ 1915712 h 8173795"/>
                <a:gd name="connsiteX9342" fmla="*/ 3538398 w 8176660"/>
                <a:gd name="connsiteY9342" fmla="*/ 1920841 h 8173795"/>
                <a:gd name="connsiteX9343" fmla="*/ 3544626 w 8176660"/>
                <a:gd name="connsiteY9343" fmla="*/ 1925970 h 8173795"/>
                <a:gd name="connsiteX9344" fmla="*/ 3563310 w 8176660"/>
                <a:gd name="connsiteY9344" fmla="*/ 1995944 h 8173795"/>
                <a:gd name="connsiteX9345" fmla="*/ 3581995 w 8176660"/>
                <a:gd name="connsiteY9345" fmla="*/ 2064819 h 8173795"/>
                <a:gd name="connsiteX9346" fmla="*/ 3442047 w 8176660"/>
                <a:gd name="connsiteY9346" fmla="*/ 1909851 h 8173795"/>
                <a:gd name="connsiteX9347" fmla="*/ 3491138 w 8176660"/>
                <a:gd name="connsiteY9347" fmla="*/ 1915712 h 8173795"/>
                <a:gd name="connsiteX9348" fmla="*/ 3926735 w 8176660"/>
                <a:gd name="connsiteY9348" fmla="*/ 2454255 h 8173795"/>
                <a:gd name="connsiteX9349" fmla="*/ 3962638 w 8176660"/>
                <a:gd name="connsiteY9349" fmla="*/ 2518733 h 8173795"/>
                <a:gd name="connsiteX9350" fmla="*/ 3961905 w 8176660"/>
                <a:gd name="connsiteY9350" fmla="*/ 2519466 h 8173795"/>
                <a:gd name="connsiteX9351" fmla="*/ 3963004 w 8176660"/>
                <a:gd name="connsiteY9351" fmla="*/ 2528991 h 8173795"/>
                <a:gd name="connsiteX9352" fmla="*/ 3967400 w 8176660"/>
                <a:gd name="connsiteY9352" fmla="*/ 2530457 h 8173795"/>
                <a:gd name="connsiteX9353" fmla="*/ 3968499 w 8176660"/>
                <a:gd name="connsiteY9353" fmla="*/ 2530457 h 8173795"/>
                <a:gd name="connsiteX9354" fmla="*/ 3972896 w 8176660"/>
                <a:gd name="connsiteY9354" fmla="*/ 2527892 h 8173795"/>
                <a:gd name="connsiteX9355" fmla="*/ 3973262 w 8176660"/>
                <a:gd name="connsiteY9355" fmla="*/ 2526427 h 8173795"/>
                <a:gd name="connsiteX9356" fmla="*/ 3991946 w 8176660"/>
                <a:gd name="connsiteY9356" fmla="*/ 2529358 h 8173795"/>
                <a:gd name="connsiteX9357" fmla="*/ 4009165 w 8176660"/>
                <a:gd name="connsiteY9357" fmla="*/ 2531922 h 8173795"/>
                <a:gd name="connsiteX9358" fmla="*/ 3823789 w 8176660"/>
                <a:gd name="connsiteY9358" fmla="*/ 2587975 h 8173795"/>
                <a:gd name="connsiteX9359" fmla="*/ 3890100 w 8176660"/>
                <a:gd name="connsiteY9359" fmla="*/ 2387945 h 8173795"/>
                <a:gd name="connsiteX9360" fmla="*/ 3926735 w 8176660"/>
                <a:gd name="connsiteY9360" fmla="*/ 2454255 h 8173795"/>
                <a:gd name="connsiteX9361" fmla="*/ 4115774 w 8176660"/>
                <a:gd name="connsiteY9361" fmla="*/ 2507010 h 8173795"/>
                <a:gd name="connsiteX9362" fmla="*/ 4083901 w 8176660"/>
                <a:gd name="connsiteY9362" fmla="*/ 2513971 h 8173795"/>
                <a:gd name="connsiteX9363" fmla="*/ 4022720 w 8176660"/>
                <a:gd name="connsiteY9363" fmla="*/ 2527526 h 8173795"/>
                <a:gd name="connsiteX9364" fmla="*/ 4016492 w 8176660"/>
                <a:gd name="connsiteY9364" fmla="*/ 2523130 h 8173795"/>
                <a:gd name="connsiteX9365" fmla="*/ 4015393 w 8176660"/>
                <a:gd name="connsiteY9365" fmla="*/ 2523130 h 8173795"/>
                <a:gd name="connsiteX9366" fmla="*/ 4013561 w 8176660"/>
                <a:gd name="connsiteY9366" fmla="*/ 2524229 h 8173795"/>
                <a:gd name="connsiteX9367" fmla="*/ 4009531 w 8176660"/>
                <a:gd name="connsiteY9367" fmla="*/ 2519466 h 8173795"/>
                <a:gd name="connsiteX9368" fmla="*/ 4059722 w 8176660"/>
                <a:gd name="connsiteY9368" fmla="*/ 2513605 h 8173795"/>
                <a:gd name="connsiteX9369" fmla="*/ 4115774 w 8176660"/>
                <a:gd name="connsiteY9369" fmla="*/ 2507010 h 8173795"/>
                <a:gd name="connsiteX9370" fmla="*/ 3972896 w 8176660"/>
                <a:gd name="connsiteY9370" fmla="*/ 2520565 h 8173795"/>
                <a:gd name="connsiteX9371" fmla="*/ 3967034 w 8176660"/>
                <a:gd name="connsiteY9371" fmla="*/ 2516169 h 8173795"/>
                <a:gd name="connsiteX9372" fmla="*/ 3965935 w 8176660"/>
                <a:gd name="connsiteY9372" fmla="*/ 2516169 h 8173795"/>
                <a:gd name="connsiteX9373" fmla="*/ 3965202 w 8176660"/>
                <a:gd name="connsiteY9373" fmla="*/ 2516535 h 8173795"/>
                <a:gd name="connsiteX9374" fmla="*/ 3929666 w 8176660"/>
                <a:gd name="connsiteY9374" fmla="*/ 2452057 h 8173795"/>
                <a:gd name="connsiteX9375" fmla="*/ 3898892 w 8176660"/>
                <a:gd name="connsiteY9375" fmla="*/ 2396737 h 8173795"/>
                <a:gd name="connsiteX9376" fmla="*/ 4002204 w 8176660"/>
                <a:gd name="connsiteY9376" fmla="*/ 2516902 h 8173795"/>
                <a:gd name="connsiteX9377" fmla="*/ 3972896 w 8176660"/>
                <a:gd name="connsiteY9377" fmla="*/ 2520565 h 8173795"/>
                <a:gd name="connsiteX9378" fmla="*/ 4055692 w 8176660"/>
                <a:gd name="connsiteY9378" fmla="*/ 2240670 h 8173795"/>
                <a:gd name="connsiteX9379" fmla="*/ 4056058 w 8176660"/>
                <a:gd name="connsiteY9379" fmla="*/ 2177290 h 8173795"/>
                <a:gd name="connsiteX9380" fmla="*/ 4140686 w 8176660"/>
                <a:gd name="connsiteY9380" fmla="*/ 2097791 h 8173795"/>
                <a:gd name="connsiteX9381" fmla="*/ 4099655 w 8176660"/>
                <a:gd name="connsiteY9381" fmla="*/ 2166666 h 8173795"/>
                <a:gd name="connsiteX9382" fmla="*/ 4055692 w 8176660"/>
                <a:gd name="connsiteY9382" fmla="*/ 2240670 h 8173795"/>
                <a:gd name="connsiteX9383" fmla="*/ 4051296 w 8176660"/>
                <a:gd name="connsiteY9383" fmla="*/ 2042838 h 8173795"/>
                <a:gd name="connsiteX9384" fmla="*/ 4052028 w 8176660"/>
                <a:gd name="connsiteY9384" fmla="*/ 2044303 h 8173795"/>
                <a:gd name="connsiteX9385" fmla="*/ 4044701 w 8176660"/>
                <a:gd name="connsiteY9385" fmla="*/ 2064819 h 8173795"/>
                <a:gd name="connsiteX9386" fmla="*/ 3996343 w 8176660"/>
                <a:gd name="connsiteY9386" fmla="*/ 2055294 h 8173795"/>
                <a:gd name="connsiteX9387" fmla="*/ 4021988 w 8176660"/>
                <a:gd name="connsiteY9387" fmla="*/ 2049798 h 8173795"/>
                <a:gd name="connsiteX9388" fmla="*/ 4051296 w 8176660"/>
                <a:gd name="connsiteY9388" fmla="*/ 2042838 h 8173795"/>
                <a:gd name="connsiteX9389" fmla="*/ 3984619 w 8176660"/>
                <a:gd name="connsiteY9389" fmla="*/ 2148348 h 8173795"/>
                <a:gd name="connsiteX9390" fmla="*/ 3984253 w 8176660"/>
                <a:gd name="connsiteY9390" fmla="*/ 2174359 h 8173795"/>
                <a:gd name="connsiteX9391" fmla="*/ 3952380 w 8176660"/>
                <a:gd name="connsiteY9391" fmla="*/ 2201103 h 8173795"/>
                <a:gd name="connsiteX9392" fmla="*/ 3890466 w 8176660"/>
                <a:gd name="connsiteY9392" fmla="*/ 2253126 h 8173795"/>
                <a:gd name="connsiteX9393" fmla="*/ 3986084 w 8176660"/>
                <a:gd name="connsiteY9393" fmla="*/ 2062621 h 8173795"/>
                <a:gd name="connsiteX9394" fmla="*/ 3984619 w 8176660"/>
                <a:gd name="connsiteY9394" fmla="*/ 2148348 h 8173795"/>
                <a:gd name="connsiteX9395" fmla="*/ 3878010 w 8176660"/>
                <a:gd name="connsiteY9395" fmla="*/ 2259720 h 8173795"/>
                <a:gd name="connsiteX9396" fmla="*/ 3857494 w 8176660"/>
                <a:gd name="connsiteY9396" fmla="*/ 2264849 h 8173795"/>
                <a:gd name="connsiteX9397" fmla="*/ 3740260 w 8176660"/>
                <a:gd name="connsiteY9397" fmla="*/ 2131129 h 8173795"/>
                <a:gd name="connsiteX9398" fmla="*/ 3878742 w 8176660"/>
                <a:gd name="connsiteY9398" fmla="*/ 2256423 h 8173795"/>
                <a:gd name="connsiteX9399" fmla="*/ 3878010 w 8176660"/>
                <a:gd name="connsiteY9399" fmla="*/ 2259720 h 8173795"/>
                <a:gd name="connsiteX9400" fmla="*/ 3878010 w 8176660"/>
                <a:gd name="connsiteY9400" fmla="*/ 2259720 h 8173795"/>
                <a:gd name="connsiteX9401" fmla="*/ 3712783 w 8176660"/>
                <a:gd name="connsiteY9401" fmla="*/ 2106217 h 8173795"/>
                <a:gd name="connsiteX9402" fmla="*/ 3653067 w 8176660"/>
                <a:gd name="connsiteY9402" fmla="*/ 2088998 h 8173795"/>
                <a:gd name="connsiteX9403" fmla="*/ 3591520 w 8176660"/>
                <a:gd name="connsiteY9403" fmla="*/ 2071413 h 8173795"/>
                <a:gd name="connsiteX9404" fmla="*/ 3591520 w 8176660"/>
                <a:gd name="connsiteY9404" fmla="*/ 2070681 h 8173795"/>
                <a:gd name="connsiteX9405" fmla="*/ 3590054 w 8176660"/>
                <a:gd name="connsiteY9405" fmla="*/ 2068483 h 8173795"/>
                <a:gd name="connsiteX9406" fmla="*/ 3702892 w 8176660"/>
                <a:gd name="connsiteY9406" fmla="*/ 1924871 h 8173795"/>
                <a:gd name="connsiteX9407" fmla="*/ 3703991 w 8176660"/>
                <a:gd name="connsiteY9407" fmla="*/ 1925238 h 8173795"/>
                <a:gd name="connsiteX9408" fmla="*/ 3710219 w 8176660"/>
                <a:gd name="connsiteY9408" fmla="*/ 2014995 h 8173795"/>
                <a:gd name="connsiteX9409" fmla="*/ 3716813 w 8176660"/>
                <a:gd name="connsiteY9409" fmla="*/ 2102920 h 8173795"/>
                <a:gd name="connsiteX9410" fmla="*/ 3712783 w 8176660"/>
                <a:gd name="connsiteY9410" fmla="*/ 2106217 h 8173795"/>
                <a:gd name="connsiteX9411" fmla="*/ 3472454 w 8176660"/>
                <a:gd name="connsiteY9411" fmla="*/ 1844273 h 8173795"/>
                <a:gd name="connsiteX9412" fmla="*/ 3439482 w 8176660"/>
                <a:gd name="connsiteY9412" fmla="*/ 1901424 h 8173795"/>
                <a:gd name="connsiteX9413" fmla="*/ 3438749 w 8176660"/>
                <a:gd name="connsiteY9413" fmla="*/ 1812766 h 8173795"/>
                <a:gd name="connsiteX9414" fmla="*/ 3438017 w 8176660"/>
                <a:gd name="connsiteY9414" fmla="*/ 1724475 h 8173795"/>
                <a:gd name="connsiteX9415" fmla="*/ 3488207 w 8176660"/>
                <a:gd name="connsiteY9415" fmla="*/ 1817529 h 8173795"/>
                <a:gd name="connsiteX9416" fmla="*/ 3472454 w 8176660"/>
                <a:gd name="connsiteY9416" fmla="*/ 1844273 h 8173795"/>
                <a:gd name="connsiteX9417" fmla="*/ 3590787 w 8176660"/>
                <a:gd name="connsiteY9417" fmla="*/ 2074711 h 8173795"/>
                <a:gd name="connsiteX9418" fmla="*/ 3652335 w 8176660"/>
                <a:gd name="connsiteY9418" fmla="*/ 2092662 h 8173795"/>
                <a:gd name="connsiteX9419" fmla="*/ 3712051 w 8176660"/>
                <a:gd name="connsiteY9419" fmla="*/ 2109881 h 8173795"/>
                <a:gd name="connsiteX9420" fmla="*/ 3711684 w 8176660"/>
                <a:gd name="connsiteY9420" fmla="*/ 2111346 h 8173795"/>
                <a:gd name="connsiteX9421" fmla="*/ 3713150 w 8176660"/>
                <a:gd name="connsiteY9421" fmla="*/ 2114277 h 8173795"/>
                <a:gd name="connsiteX9422" fmla="*/ 3668454 w 8176660"/>
                <a:gd name="connsiteY9422" fmla="*/ 2158240 h 8173795"/>
                <a:gd name="connsiteX9423" fmla="*/ 3622660 w 8176660"/>
                <a:gd name="connsiteY9423" fmla="*/ 2204034 h 8173795"/>
                <a:gd name="connsiteX9424" fmla="*/ 3620828 w 8176660"/>
                <a:gd name="connsiteY9424" fmla="*/ 2203668 h 8173795"/>
                <a:gd name="connsiteX9425" fmla="*/ 3605075 w 8176660"/>
                <a:gd name="connsiteY9425" fmla="*/ 2139922 h 8173795"/>
                <a:gd name="connsiteX9426" fmla="*/ 3588955 w 8176660"/>
                <a:gd name="connsiteY9426" fmla="*/ 2076542 h 8173795"/>
                <a:gd name="connsiteX9427" fmla="*/ 3590787 w 8176660"/>
                <a:gd name="connsiteY9427" fmla="*/ 2074711 h 8173795"/>
                <a:gd name="connsiteX9428" fmla="*/ 3590787 w 8176660"/>
                <a:gd name="connsiteY9428" fmla="*/ 2074711 h 8173795"/>
                <a:gd name="connsiteX9429" fmla="*/ 3642077 w 8176660"/>
                <a:gd name="connsiteY9429" fmla="*/ 2261186 h 8173795"/>
                <a:gd name="connsiteX9430" fmla="*/ 3665157 w 8176660"/>
                <a:gd name="connsiteY9430" fmla="*/ 2312109 h 8173795"/>
                <a:gd name="connsiteX9431" fmla="*/ 3656731 w 8176660"/>
                <a:gd name="connsiteY9431" fmla="*/ 2319802 h 8173795"/>
                <a:gd name="connsiteX9432" fmla="*/ 3649404 w 8176660"/>
                <a:gd name="connsiteY9432" fmla="*/ 2326397 h 8173795"/>
                <a:gd name="connsiteX9433" fmla="*/ 3636215 w 8176660"/>
                <a:gd name="connsiteY9433" fmla="*/ 2268513 h 8173795"/>
                <a:gd name="connsiteX9434" fmla="*/ 3626323 w 8176660"/>
                <a:gd name="connsiteY9434" fmla="*/ 2224916 h 8173795"/>
                <a:gd name="connsiteX9435" fmla="*/ 3642077 w 8176660"/>
                <a:gd name="connsiteY9435" fmla="*/ 2261186 h 8173795"/>
                <a:gd name="connsiteX9436" fmla="*/ 3668454 w 8176660"/>
                <a:gd name="connsiteY9436" fmla="*/ 2326763 h 8173795"/>
                <a:gd name="connsiteX9437" fmla="*/ 3679079 w 8176660"/>
                <a:gd name="connsiteY9437" fmla="*/ 2374023 h 8173795"/>
                <a:gd name="connsiteX9438" fmla="*/ 3689337 w 8176660"/>
                <a:gd name="connsiteY9438" fmla="*/ 2417619 h 8173795"/>
                <a:gd name="connsiteX9439" fmla="*/ 3673217 w 8176660"/>
                <a:gd name="connsiteY9439" fmla="*/ 2381717 h 8173795"/>
                <a:gd name="connsiteX9440" fmla="*/ 3650503 w 8176660"/>
                <a:gd name="connsiteY9440" fmla="*/ 2331526 h 8173795"/>
                <a:gd name="connsiteX9441" fmla="*/ 3668454 w 8176660"/>
                <a:gd name="connsiteY9441" fmla="*/ 2326763 h 8173795"/>
                <a:gd name="connsiteX9442" fmla="*/ 3682742 w 8176660"/>
                <a:gd name="connsiteY9442" fmla="*/ 2372924 h 8173795"/>
                <a:gd name="connsiteX9443" fmla="*/ 3671752 w 8176660"/>
                <a:gd name="connsiteY9443" fmla="*/ 2326030 h 8173795"/>
                <a:gd name="connsiteX9444" fmla="*/ 3861524 w 8176660"/>
                <a:gd name="connsiteY9444" fmla="*/ 2280236 h 8173795"/>
                <a:gd name="connsiteX9445" fmla="*/ 3865553 w 8176660"/>
                <a:gd name="connsiteY9445" fmla="*/ 2282801 h 8173795"/>
                <a:gd name="connsiteX9446" fmla="*/ 3876178 w 8176660"/>
                <a:gd name="connsiteY9446" fmla="*/ 2330793 h 8173795"/>
                <a:gd name="connsiteX9447" fmla="*/ 3887901 w 8176660"/>
                <a:gd name="connsiteY9447" fmla="*/ 2382083 h 8173795"/>
                <a:gd name="connsiteX9448" fmla="*/ 3696297 w 8176660"/>
                <a:gd name="connsiteY9448" fmla="*/ 2432640 h 8173795"/>
                <a:gd name="connsiteX9449" fmla="*/ 3682742 w 8176660"/>
                <a:gd name="connsiteY9449" fmla="*/ 2372924 h 8173795"/>
                <a:gd name="connsiteX9450" fmla="*/ 3417135 w 8176660"/>
                <a:gd name="connsiteY9450" fmla="*/ 1606508 h 8173795"/>
                <a:gd name="connsiteX9451" fmla="*/ 3424095 w 8176660"/>
                <a:gd name="connsiteY9451" fmla="*/ 1609806 h 8173795"/>
                <a:gd name="connsiteX9452" fmla="*/ 3425561 w 8176660"/>
                <a:gd name="connsiteY9452" fmla="*/ 1609806 h 8173795"/>
                <a:gd name="connsiteX9453" fmla="*/ 3432155 w 8176660"/>
                <a:gd name="connsiteY9453" fmla="*/ 1605776 h 8173795"/>
                <a:gd name="connsiteX9454" fmla="*/ 3429957 w 8176660"/>
                <a:gd name="connsiteY9454" fmla="*/ 1591488 h 8173795"/>
                <a:gd name="connsiteX9455" fmla="*/ 3422263 w 8176660"/>
                <a:gd name="connsiteY9455" fmla="*/ 1589656 h 8173795"/>
                <a:gd name="connsiteX9456" fmla="*/ 3416036 w 8176660"/>
                <a:gd name="connsiteY9456" fmla="*/ 1593320 h 8173795"/>
                <a:gd name="connsiteX9457" fmla="*/ 3343497 w 8176660"/>
                <a:gd name="connsiteY9457" fmla="*/ 1549723 h 8173795"/>
                <a:gd name="connsiteX9458" fmla="*/ 3263998 w 8176660"/>
                <a:gd name="connsiteY9458" fmla="*/ 1502097 h 8173795"/>
                <a:gd name="connsiteX9459" fmla="*/ 3349359 w 8176660"/>
                <a:gd name="connsiteY9459" fmla="*/ 1374972 h 8173795"/>
                <a:gd name="connsiteX9460" fmla="*/ 3432522 w 8176660"/>
                <a:gd name="connsiteY9460" fmla="*/ 1250045 h 8173795"/>
                <a:gd name="connsiteX9461" fmla="*/ 3433621 w 8176660"/>
                <a:gd name="connsiteY9461" fmla="*/ 1250411 h 8173795"/>
                <a:gd name="connsiteX9462" fmla="*/ 3434353 w 8176660"/>
                <a:gd name="connsiteY9462" fmla="*/ 1250411 h 8173795"/>
                <a:gd name="connsiteX9463" fmla="*/ 3438749 w 8176660"/>
                <a:gd name="connsiteY9463" fmla="*/ 1244549 h 8173795"/>
                <a:gd name="connsiteX9464" fmla="*/ 3438749 w 8176660"/>
                <a:gd name="connsiteY9464" fmla="*/ 1244549 h 8173795"/>
                <a:gd name="connsiteX9465" fmla="*/ 3438017 w 8176660"/>
                <a:gd name="connsiteY9465" fmla="*/ 1243450 h 8173795"/>
                <a:gd name="connsiteX9466" fmla="*/ 3557815 w 8176660"/>
                <a:gd name="connsiteY9466" fmla="*/ 1135375 h 8173795"/>
                <a:gd name="connsiteX9467" fmla="*/ 3675049 w 8176660"/>
                <a:gd name="connsiteY9467" fmla="*/ 1028766 h 8173795"/>
                <a:gd name="connsiteX9468" fmla="*/ 3679445 w 8176660"/>
                <a:gd name="connsiteY9468" fmla="*/ 1030598 h 8173795"/>
                <a:gd name="connsiteX9469" fmla="*/ 3680544 w 8176660"/>
                <a:gd name="connsiteY9469" fmla="*/ 1030598 h 8173795"/>
                <a:gd name="connsiteX9470" fmla="*/ 3687139 w 8176660"/>
                <a:gd name="connsiteY9470" fmla="*/ 1022538 h 8173795"/>
                <a:gd name="connsiteX9471" fmla="*/ 3687139 w 8176660"/>
                <a:gd name="connsiteY9471" fmla="*/ 1022171 h 8173795"/>
                <a:gd name="connsiteX9472" fmla="*/ 3782757 w 8176660"/>
                <a:gd name="connsiteY9472" fmla="*/ 997992 h 8173795"/>
                <a:gd name="connsiteX9473" fmla="*/ 3879109 w 8176660"/>
                <a:gd name="connsiteY9473" fmla="*/ 973446 h 8173795"/>
                <a:gd name="connsiteX9474" fmla="*/ 3885337 w 8176660"/>
                <a:gd name="connsiteY9474" fmla="*/ 977476 h 8173795"/>
                <a:gd name="connsiteX9475" fmla="*/ 3886436 w 8176660"/>
                <a:gd name="connsiteY9475" fmla="*/ 977476 h 8173795"/>
                <a:gd name="connsiteX9476" fmla="*/ 3892664 w 8176660"/>
                <a:gd name="connsiteY9476" fmla="*/ 970149 h 8173795"/>
                <a:gd name="connsiteX9477" fmla="*/ 3977658 w 8176660"/>
                <a:gd name="connsiteY9477" fmla="*/ 950732 h 8173795"/>
                <a:gd name="connsiteX9478" fmla="*/ 4069247 w 8176660"/>
                <a:gd name="connsiteY9478" fmla="*/ 929484 h 8173795"/>
                <a:gd name="connsiteX9479" fmla="*/ 4069247 w 8176660"/>
                <a:gd name="connsiteY9479" fmla="*/ 929484 h 8173795"/>
                <a:gd name="connsiteX9480" fmla="*/ 4069247 w 8176660"/>
                <a:gd name="connsiteY9480" fmla="*/ 929484 h 8173795"/>
                <a:gd name="connsiteX9481" fmla="*/ 4069247 w 8176660"/>
                <a:gd name="connsiteY9481" fmla="*/ 929484 h 8173795"/>
                <a:gd name="connsiteX9482" fmla="*/ 4069247 w 8176660"/>
                <a:gd name="connsiteY9482" fmla="*/ 929484 h 8173795"/>
                <a:gd name="connsiteX9483" fmla="*/ 4069247 w 8176660"/>
                <a:gd name="connsiteY9483" fmla="*/ 929484 h 8173795"/>
                <a:gd name="connsiteX9484" fmla="*/ 4148013 w 8176660"/>
                <a:gd name="connsiteY9484" fmla="*/ 894313 h 8173795"/>
                <a:gd name="connsiteX9485" fmla="*/ 4226047 w 8176660"/>
                <a:gd name="connsiteY9485" fmla="*/ 859143 h 8173795"/>
                <a:gd name="connsiteX9486" fmla="*/ 4226414 w 8176660"/>
                <a:gd name="connsiteY9486" fmla="*/ 859143 h 8173795"/>
                <a:gd name="connsiteX9487" fmla="*/ 4226780 w 8176660"/>
                <a:gd name="connsiteY9487" fmla="*/ 858777 h 8173795"/>
                <a:gd name="connsiteX9488" fmla="*/ 4226780 w 8176660"/>
                <a:gd name="connsiteY9488" fmla="*/ 858777 h 8173795"/>
                <a:gd name="connsiteX9489" fmla="*/ 4226780 w 8176660"/>
                <a:gd name="connsiteY9489" fmla="*/ 858777 h 8173795"/>
                <a:gd name="connsiteX9490" fmla="*/ 4227147 w 8176660"/>
                <a:gd name="connsiteY9490" fmla="*/ 858777 h 8173795"/>
                <a:gd name="connsiteX9491" fmla="*/ 4227147 w 8176660"/>
                <a:gd name="connsiteY9491" fmla="*/ 858777 h 8173795"/>
                <a:gd name="connsiteX9492" fmla="*/ 4227513 w 8176660"/>
                <a:gd name="connsiteY9492" fmla="*/ 857678 h 8173795"/>
                <a:gd name="connsiteX9493" fmla="*/ 4227879 w 8176660"/>
                <a:gd name="connsiteY9493" fmla="*/ 857312 h 8173795"/>
                <a:gd name="connsiteX9494" fmla="*/ 4227513 w 8176660"/>
                <a:gd name="connsiteY9494" fmla="*/ 856945 h 8173795"/>
                <a:gd name="connsiteX9495" fmla="*/ 4188679 w 8176660"/>
                <a:gd name="connsiteY9495" fmla="*/ 710403 h 8173795"/>
                <a:gd name="connsiteX9496" fmla="*/ 4150212 w 8176660"/>
                <a:gd name="connsiteY9496" fmla="*/ 566792 h 8173795"/>
                <a:gd name="connsiteX9497" fmla="*/ 4302982 w 8176660"/>
                <a:gd name="connsiteY9497" fmla="*/ 617349 h 8173795"/>
                <a:gd name="connsiteX9498" fmla="*/ 4459049 w 8176660"/>
                <a:gd name="connsiteY9498" fmla="*/ 668639 h 8173795"/>
                <a:gd name="connsiteX9499" fmla="*/ 4459782 w 8176660"/>
                <a:gd name="connsiteY9499" fmla="*/ 668639 h 8173795"/>
                <a:gd name="connsiteX9500" fmla="*/ 4459782 w 8176660"/>
                <a:gd name="connsiteY9500" fmla="*/ 668639 h 8173795"/>
                <a:gd name="connsiteX9501" fmla="*/ 4460515 w 8176660"/>
                <a:gd name="connsiteY9501" fmla="*/ 668272 h 8173795"/>
                <a:gd name="connsiteX9502" fmla="*/ 4460515 w 8176660"/>
                <a:gd name="connsiteY9502" fmla="*/ 667906 h 8173795"/>
                <a:gd name="connsiteX9503" fmla="*/ 4460881 w 8176660"/>
                <a:gd name="connsiteY9503" fmla="*/ 667906 h 8173795"/>
                <a:gd name="connsiteX9504" fmla="*/ 4461247 w 8176660"/>
                <a:gd name="connsiteY9504" fmla="*/ 666807 h 8173795"/>
                <a:gd name="connsiteX9505" fmla="*/ 4461247 w 8176660"/>
                <a:gd name="connsiteY9505" fmla="*/ 666807 h 8173795"/>
                <a:gd name="connsiteX9506" fmla="*/ 4461247 w 8176660"/>
                <a:gd name="connsiteY9506" fmla="*/ 666807 h 8173795"/>
                <a:gd name="connsiteX9507" fmla="*/ 4461247 w 8176660"/>
                <a:gd name="connsiteY9507" fmla="*/ 666440 h 8173795"/>
                <a:gd name="connsiteX9508" fmla="*/ 4416552 w 8176660"/>
                <a:gd name="connsiteY9508" fmla="*/ 519165 h 8173795"/>
                <a:gd name="connsiteX9509" fmla="*/ 4374421 w 8176660"/>
                <a:gd name="connsiteY9509" fmla="*/ 380683 h 8173795"/>
                <a:gd name="connsiteX9510" fmla="*/ 4378085 w 8176660"/>
                <a:gd name="connsiteY9510" fmla="*/ 378485 h 8173795"/>
                <a:gd name="connsiteX9511" fmla="*/ 4379917 w 8176660"/>
                <a:gd name="connsiteY9511" fmla="*/ 370792 h 8173795"/>
                <a:gd name="connsiteX9512" fmla="*/ 4378085 w 8176660"/>
                <a:gd name="connsiteY9512" fmla="*/ 367861 h 8173795"/>
                <a:gd name="connsiteX9513" fmla="*/ 4490190 w 8176660"/>
                <a:gd name="connsiteY9513" fmla="*/ 276272 h 8173795"/>
                <a:gd name="connsiteX9514" fmla="*/ 4603027 w 8176660"/>
                <a:gd name="connsiteY9514" fmla="*/ 183584 h 8173795"/>
                <a:gd name="connsiteX9515" fmla="*/ 4607790 w 8176660"/>
                <a:gd name="connsiteY9515" fmla="*/ 185416 h 8173795"/>
                <a:gd name="connsiteX9516" fmla="*/ 4608889 w 8176660"/>
                <a:gd name="connsiteY9516" fmla="*/ 185416 h 8173795"/>
                <a:gd name="connsiteX9517" fmla="*/ 4614384 w 8176660"/>
                <a:gd name="connsiteY9517" fmla="*/ 182118 h 8173795"/>
                <a:gd name="connsiteX9518" fmla="*/ 4612552 w 8176660"/>
                <a:gd name="connsiteY9518" fmla="*/ 170761 h 8173795"/>
                <a:gd name="connsiteX9519" fmla="*/ 4606691 w 8176660"/>
                <a:gd name="connsiteY9519" fmla="*/ 169296 h 8173795"/>
                <a:gd name="connsiteX9520" fmla="*/ 4601562 w 8176660"/>
                <a:gd name="connsiteY9520" fmla="*/ 172593 h 8173795"/>
                <a:gd name="connsiteX9521" fmla="*/ 4600829 w 8176660"/>
                <a:gd name="connsiteY9521" fmla="*/ 175524 h 8173795"/>
                <a:gd name="connsiteX9522" fmla="*/ 4466010 w 8176660"/>
                <a:gd name="connsiteY9522" fmla="*/ 171494 h 8173795"/>
                <a:gd name="connsiteX9523" fmla="*/ 4331558 w 8176660"/>
                <a:gd name="connsiteY9523" fmla="*/ 167831 h 8173795"/>
                <a:gd name="connsiteX9524" fmla="*/ 4323864 w 8176660"/>
                <a:gd name="connsiteY9524" fmla="*/ 161603 h 8173795"/>
                <a:gd name="connsiteX9525" fmla="*/ 4322765 w 8176660"/>
                <a:gd name="connsiteY9525" fmla="*/ 161603 h 8173795"/>
                <a:gd name="connsiteX9526" fmla="*/ 4318369 w 8176660"/>
                <a:gd name="connsiteY9526" fmla="*/ 164167 h 8173795"/>
                <a:gd name="connsiteX9527" fmla="*/ 4180985 w 8176660"/>
                <a:gd name="connsiteY9527" fmla="*/ 87232 h 8173795"/>
                <a:gd name="connsiteX9528" fmla="*/ 4038473 w 8176660"/>
                <a:gd name="connsiteY9528" fmla="*/ 6634 h 8173795"/>
                <a:gd name="connsiteX9529" fmla="*/ 4038840 w 8176660"/>
                <a:gd name="connsiteY9529" fmla="*/ 5169 h 8173795"/>
                <a:gd name="connsiteX9530" fmla="*/ 4031879 w 8176660"/>
                <a:gd name="connsiteY9530" fmla="*/ 40 h 8173795"/>
                <a:gd name="connsiteX9531" fmla="*/ 4027849 w 8176660"/>
                <a:gd name="connsiteY9531" fmla="*/ 2238 h 8173795"/>
                <a:gd name="connsiteX9532" fmla="*/ 4026750 w 8176660"/>
                <a:gd name="connsiteY9532" fmla="*/ 6634 h 8173795"/>
                <a:gd name="connsiteX9533" fmla="*/ 4029681 w 8176660"/>
                <a:gd name="connsiteY9533" fmla="*/ 10664 h 8173795"/>
                <a:gd name="connsiteX9534" fmla="*/ 3986084 w 8176660"/>
                <a:gd name="connsiteY9534" fmla="*/ 160503 h 8173795"/>
                <a:gd name="connsiteX9535" fmla="*/ 3943954 w 8176660"/>
                <a:gd name="connsiteY9535" fmla="*/ 307046 h 8173795"/>
                <a:gd name="connsiteX9536" fmla="*/ 3941756 w 8176660"/>
                <a:gd name="connsiteY9536" fmla="*/ 306313 h 8173795"/>
                <a:gd name="connsiteX9537" fmla="*/ 3933329 w 8176660"/>
                <a:gd name="connsiteY9537" fmla="*/ 317304 h 8173795"/>
                <a:gd name="connsiteX9538" fmla="*/ 3942854 w 8176660"/>
                <a:gd name="connsiteY9538" fmla="*/ 325730 h 8173795"/>
                <a:gd name="connsiteX9539" fmla="*/ 3944320 w 8176660"/>
                <a:gd name="connsiteY9539" fmla="*/ 325730 h 8173795"/>
                <a:gd name="connsiteX9540" fmla="*/ 3947251 w 8176660"/>
                <a:gd name="connsiteY9540" fmla="*/ 323898 h 8173795"/>
                <a:gd name="connsiteX9541" fmla="*/ 4044335 w 8176660"/>
                <a:gd name="connsiteY9541" fmla="*/ 440765 h 8173795"/>
                <a:gd name="connsiteX9542" fmla="*/ 4145083 w 8176660"/>
                <a:gd name="connsiteY9542" fmla="*/ 561663 h 8173795"/>
                <a:gd name="connsiteX9543" fmla="*/ 4055692 w 8176660"/>
                <a:gd name="connsiteY9543" fmla="*/ 564960 h 8173795"/>
                <a:gd name="connsiteX9544" fmla="*/ 3972896 w 8176660"/>
                <a:gd name="connsiteY9544" fmla="*/ 568257 h 8173795"/>
                <a:gd name="connsiteX9545" fmla="*/ 3960806 w 8176660"/>
                <a:gd name="connsiteY9545" fmla="*/ 560197 h 8173795"/>
                <a:gd name="connsiteX9546" fmla="*/ 3952746 w 8176660"/>
                <a:gd name="connsiteY9546" fmla="*/ 571921 h 8173795"/>
                <a:gd name="connsiteX9547" fmla="*/ 3955311 w 8176660"/>
                <a:gd name="connsiteY9547" fmla="*/ 576317 h 8173795"/>
                <a:gd name="connsiteX9548" fmla="*/ 3849067 w 8176660"/>
                <a:gd name="connsiteY9548" fmla="*/ 693917 h 8173795"/>
                <a:gd name="connsiteX9549" fmla="*/ 3743924 w 8176660"/>
                <a:gd name="connsiteY9549" fmla="*/ 810784 h 8173795"/>
                <a:gd name="connsiteX9550" fmla="*/ 3736230 w 8176660"/>
                <a:gd name="connsiteY9550" fmla="*/ 808953 h 8173795"/>
                <a:gd name="connsiteX9551" fmla="*/ 3728903 w 8176660"/>
                <a:gd name="connsiteY9551" fmla="*/ 813349 h 8173795"/>
                <a:gd name="connsiteX9552" fmla="*/ 3727438 w 8176660"/>
                <a:gd name="connsiteY9552" fmla="*/ 819211 h 8173795"/>
                <a:gd name="connsiteX9553" fmla="*/ 3594084 w 8176660"/>
                <a:gd name="connsiteY9553" fmla="*/ 828736 h 8173795"/>
                <a:gd name="connsiteX9554" fmla="*/ 3458533 w 8176660"/>
                <a:gd name="connsiteY9554" fmla="*/ 838994 h 8173795"/>
                <a:gd name="connsiteX9555" fmla="*/ 3449008 w 8176660"/>
                <a:gd name="connsiteY9555" fmla="*/ 832399 h 8173795"/>
                <a:gd name="connsiteX9556" fmla="*/ 3441680 w 8176660"/>
                <a:gd name="connsiteY9556" fmla="*/ 842657 h 8173795"/>
                <a:gd name="connsiteX9557" fmla="*/ 3448641 w 8176660"/>
                <a:gd name="connsiteY9557" fmla="*/ 849618 h 8173795"/>
                <a:gd name="connsiteX9558" fmla="*/ 3449008 w 8176660"/>
                <a:gd name="connsiteY9558" fmla="*/ 962822 h 8173795"/>
                <a:gd name="connsiteX9559" fmla="*/ 3449740 w 8176660"/>
                <a:gd name="connsiteY9559" fmla="*/ 1075659 h 8173795"/>
                <a:gd name="connsiteX9560" fmla="*/ 3443146 w 8176660"/>
                <a:gd name="connsiteY9560" fmla="*/ 1084086 h 8173795"/>
                <a:gd name="connsiteX9561" fmla="*/ 3347893 w 8176660"/>
                <a:gd name="connsiteY9561" fmla="*/ 1107899 h 8173795"/>
                <a:gd name="connsiteX9562" fmla="*/ 3247512 w 8176660"/>
                <a:gd name="connsiteY9562" fmla="*/ 1133544 h 8173795"/>
                <a:gd name="connsiteX9563" fmla="*/ 3244948 w 8176660"/>
                <a:gd name="connsiteY9563" fmla="*/ 1132445 h 8173795"/>
                <a:gd name="connsiteX9564" fmla="*/ 3242017 w 8176660"/>
                <a:gd name="connsiteY9564" fmla="*/ 1136108 h 8173795"/>
                <a:gd name="connsiteX9565" fmla="*/ 3245680 w 8176660"/>
                <a:gd name="connsiteY9565" fmla="*/ 1139039 h 8173795"/>
                <a:gd name="connsiteX9566" fmla="*/ 3245680 w 8176660"/>
                <a:gd name="connsiteY9566" fmla="*/ 1139039 h 8173795"/>
                <a:gd name="connsiteX9567" fmla="*/ 3246413 w 8176660"/>
                <a:gd name="connsiteY9567" fmla="*/ 1138672 h 8173795"/>
                <a:gd name="connsiteX9568" fmla="*/ 3293673 w 8176660"/>
                <a:gd name="connsiteY9568" fmla="*/ 1166149 h 8173795"/>
                <a:gd name="connsiteX9569" fmla="*/ 3154458 w 8176660"/>
                <a:gd name="connsiteY9569" fmla="*/ 1242351 h 8173795"/>
                <a:gd name="connsiteX9570" fmla="*/ 3146032 w 8176660"/>
                <a:gd name="connsiteY9570" fmla="*/ 1238688 h 8173795"/>
                <a:gd name="connsiteX9571" fmla="*/ 3137972 w 8176660"/>
                <a:gd name="connsiteY9571" fmla="*/ 1249678 h 8173795"/>
                <a:gd name="connsiteX9572" fmla="*/ 3147497 w 8176660"/>
                <a:gd name="connsiteY9572" fmla="*/ 1257738 h 8173795"/>
                <a:gd name="connsiteX9573" fmla="*/ 3148962 w 8176660"/>
                <a:gd name="connsiteY9573" fmla="*/ 1257738 h 8173795"/>
                <a:gd name="connsiteX9574" fmla="*/ 3149695 w 8176660"/>
                <a:gd name="connsiteY9574" fmla="*/ 1257372 h 8173795"/>
                <a:gd name="connsiteX9575" fmla="*/ 3202817 w 8176660"/>
                <a:gd name="connsiteY9575" fmla="*/ 1376437 h 8173795"/>
                <a:gd name="connsiteX9576" fmla="*/ 3259968 w 8176660"/>
                <a:gd name="connsiteY9576" fmla="*/ 1502830 h 8173795"/>
                <a:gd name="connsiteX9577" fmla="*/ 3259602 w 8176660"/>
                <a:gd name="connsiteY9577" fmla="*/ 1503196 h 8173795"/>
                <a:gd name="connsiteX9578" fmla="*/ 3260334 w 8176660"/>
                <a:gd name="connsiteY9578" fmla="*/ 1503563 h 8173795"/>
                <a:gd name="connsiteX9579" fmla="*/ 3280484 w 8176660"/>
                <a:gd name="connsiteY9579" fmla="*/ 1594052 h 8173795"/>
                <a:gd name="connsiteX9580" fmla="*/ 3300634 w 8176660"/>
                <a:gd name="connsiteY9580" fmla="*/ 1682344 h 8173795"/>
                <a:gd name="connsiteX9581" fmla="*/ 3299901 w 8176660"/>
                <a:gd name="connsiteY9581" fmla="*/ 1684908 h 8173795"/>
                <a:gd name="connsiteX9582" fmla="*/ 3303564 w 8176660"/>
                <a:gd name="connsiteY9582" fmla="*/ 1687473 h 8173795"/>
                <a:gd name="connsiteX9583" fmla="*/ 3303564 w 8176660"/>
                <a:gd name="connsiteY9583" fmla="*/ 1687473 h 8173795"/>
                <a:gd name="connsiteX9584" fmla="*/ 3306129 w 8176660"/>
                <a:gd name="connsiteY9584" fmla="*/ 1684542 h 8173795"/>
                <a:gd name="connsiteX9585" fmla="*/ 3364379 w 8176660"/>
                <a:gd name="connsiteY9585" fmla="*/ 1643877 h 8173795"/>
                <a:gd name="connsiteX9586" fmla="*/ 3417135 w 8176660"/>
                <a:gd name="connsiteY9586" fmla="*/ 1606508 h 8173795"/>
                <a:gd name="connsiteX9587" fmla="*/ 3304663 w 8176660"/>
                <a:gd name="connsiteY9587" fmla="*/ 1681245 h 8173795"/>
                <a:gd name="connsiteX9588" fmla="*/ 3284880 w 8176660"/>
                <a:gd name="connsiteY9588" fmla="*/ 1592953 h 8173795"/>
                <a:gd name="connsiteX9589" fmla="*/ 3264731 w 8176660"/>
                <a:gd name="connsiteY9589" fmla="*/ 1506127 h 8173795"/>
                <a:gd name="connsiteX9590" fmla="*/ 3342032 w 8176660"/>
                <a:gd name="connsiteY9590" fmla="*/ 1552654 h 8173795"/>
                <a:gd name="connsiteX9591" fmla="*/ 3414936 w 8176660"/>
                <a:gd name="connsiteY9591" fmla="*/ 1596250 h 8173795"/>
                <a:gd name="connsiteX9592" fmla="*/ 3413837 w 8176660"/>
                <a:gd name="connsiteY9592" fmla="*/ 1601013 h 8173795"/>
                <a:gd name="connsiteX9593" fmla="*/ 3415303 w 8176660"/>
                <a:gd name="connsiteY9593" fmla="*/ 1603577 h 8173795"/>
                <a:gd name="connsiteX9594" fmla="*/ 3362914 w 8176660"/>
                <a:gd name="connsiteY9594" fmla="*/ 1640213 h 8173795"/>
                <a:gd name="connsiteX9595" fmla="*/ 3304663 w 8176660"/>
                <a:gd name="connsiteY9595" fmla="*/ 1681245 h 8173795"/>
                <a:gd name="connsiteX9596" fmla="*/ 3727438 w 8176660"/>
                <a:gd name="connsiteY9596" fmla="*/ 822874 h 8173795"/>
                <a:gd name="connsiteX9597" fmla="*/ 3733666 w 8176660"/>
                <a:gd name="connsiteY9597" fmla="*/ 829835 h 8173795"/>
                <a:gd name="connsiteX9598" fmla="*/ 3707654 w 8176660"/>
                <a:gd name="connsiteY9598" fmla="*/ 920325 h 8173795"/>
                <a:gd name="connsiteX9599" fmla="*/ 3680910 w 8176660"/>
                <a:gd name="connsiteY9599" fmla="*/ 1014112 h 8173795"/>
                <a:gd name="connsiteX9600" fmla="*/ 3679445 w 8176660"/>
                <a:gd name="connsiteY9600" fmla="*/ 1013745 h 8173795"/>
                <a:gd name="connsiteX9601" fmla="*/ 3675781 w 8176660"/>
                <a:gd name="connsiteY9601" fmla="*/ 1015943 h 8173795"/>
                <a:gd name="connsiteX9602" fmla="*/ 3566974 w 8176660"/>
                <a:gd name="connsiteY9602" fmla="*/ 930216 h 8173795"/>
                <a:gd name="connsiteX9603" fmla="*/ 3458533 w 8176660"/>
                <a:gd name="connsiteY9603" fmla="*/ 845222 h 8173795"/>
                <a:gd name="connsiteX9604" fmla="*/ 3459265 w 8176660"/>
                <a:gd name="connsiteY9604" fmla="*/ 842657 h 8173795"/>
                <a:gd name="connsiteX9605" fmla="*/ 3594817 w 8176660"/>
                <a:gd name="connsiteY9605" fmla="*/ 832766 h 8173795"/>
                <a:gd name="connsiteX9606" fmla="*/ 3727438 w 8176660"/>
                <a:gd name="connsiteY9606" fmla="*/ 822874 h 8173795"/>
                <a:gd name="connsiteX9607" fmla="*/ 3957875 w 8176660"/>
                <a:gd name="connsiteY9607" fmla="*/ 579248 h 8173795"/>
                <a:gd name="connsiteX9608" fmla="*/ 3963004 w 8176660"/>
                <a:gd name="connsiteY9608" fmla="*/ 581080 h 8173795"/>
                <a:gd name="connsiteX9609" fmla="*/ 3963737 w 8176660"/>
                <a:gd name="connsiteY9609" fmla="*/ 581080 h 8173795"/>
                <a:gd name="connsiteX9610" fmla="*/ 3971430 w 8176660"/>
                <a:gd name="connsiteY9610" fmla="*/ 612586 h 8173795"/>
                <a:gd name="connsiteX9611" fmla="*/ 3862256 w 8176660"/>
                <a:gd name="connsiteY9611" fmla="*/ 708205 h 8173795"/>
                <a:gd name="connsiteX9612" fmla="*/ 3759677 w 8176660"/>
                <a:gd name="connsiteY9612" fmla="*/ 798695 h 8173795"/>
                <a:gd name="connsiteX9613" fmla="*/ 3851998 w 8176660"/>
                <a:gd name="connsiteY9613" fmla="*/ 696481 h 8173795"/>
                <a:gd name="connsiteX9614" fmla="*/ 3957875 w 8176660"/>
                <a:gd name="connsiteY9614" fmla="*/ 579248 h 8173795"/>
                <a:gd name="connsiteX9615" fmla="*/ 3953113 w 8176660"/>
                <a:gd name="connsiteY9615" fmla="*/ 314739 h 8173795"/>
                <a:gd name="connsiteX9616" fmla="*/ 3947617 w 8176660"/>
                <a:gd name="connsiteY9616" fmla="*/ 307778 h 8173795"/>
                <a:gd name="connsiteX9617" fmla="*/ 3990114 w 8176660"/>
                <a:gd name="connsiteY9617" fmla="*/ 161236 h 8173795"/>
                <a:gd name="connsiteX9618" fmla="*/ 4033344 w 8176660"/>
                <a:gd name="connsiteY9618" fmla="*/ 11763 h 8173795"/>
                <a:gd name="connsiteX9619" fmla="*/ 4034077 w 8176660"/>
                <a:gd name="connsiteY9619" fmla="*/ 11763 h 8173795"/>
                <a:gd name="connsiteX9620" fmla="*/ 4037008 w 8176660"/>
                <a:gd name="connsiteY9620" fmla="*/ 9931 h 8173795"/>
                <a:gd name="connsiteX9621" fmla="*/ 4178055 w 8176660"/>
                <a:gd name="connsiteY9621" fmla="*/ 88331 h 8173795"/>
                <a:gd name="connsiteX9622" fmla="*/ 4318003 w 8176660"/>
                <a:gd name="connsiteY9622" fmla="*/ 165632 h 8173795"/>
                <a:gd name="connsiteX9623" fmla="*/ 4317270 w 8176660"/>
                <a:gd name="connsiteY9623" fmla="*/ 168563 h 8173795"/>
                <a:gd name="connsiteX9624" fmla="*/ 4324231 w 8176660"/>
                <a:gd name="connsiteY9624" fmla="*/ 175158 h 8173795"/>
                <a:gd name="connsiteX9625" fmla="*/ 4339984 w 8176660"/>
                <a:gd name="connsiteY9625" fmla="*/ 307046 h 8173795"/>
                <a:gd name="connsiteX9626" fmla="*/ 4349876 w 8176660"/>
                <a:gd name="connsiteY9626" fmla="*/ 386545 h 8173795"/>
                <a:gd name="connsiteX9627" fmla="*/ 4258287 w 8176660"/>
                <a:gd name="connsiteY9627" fmla="*/ 465678 h 8173795"/>
                <a:gd name="connsiteX9628" fmla="*/ 4148746 w 8176660"/>
                <a:gd name="connsiteY9628" fmla="*/ 560564 h 8173795"/>
                <a:gd name="connsiteX9629" fmla="*/ 4047266 w 8176660"/>
                <a:gd name="connsiteY9629" fmla="*/ 438201 h 8173795"/>
                <a:gd name="connsiteX9630" fmla="*/ 3950181 w 8176660"/>
                <a:gd name="connsiteY9630" fmla="*/ 322066 h 8173795"/>
                <a:gd name="connsiteX9631" fmla="*/ 3953113 w 8176660"/>
                <a:gd name="connsiteY9631" fmla="*/ 314739 h 8173795"/>
                <a:gd name="connsiteX9632" fmla="*/ 4601562 w 8176660"/>
                <a:gd name="connsiteY9632" fmla="*/ 177722 h 8173795"/>
                <a:gd name="connsiteX9633" fmla="*/ 4602661 w 8176660"/>
                <a:gd name="connsiteY9633" fmla="*/ 179554 h 8173795"/>
                <a:gd name="connsiteX9634" fmla="*/ 4489091 w 8176660"/>
                <a:gd name="connsiteY9634" fmla="*/ 272242 h 8173795"/>
                <a:gd name="connsiteX9635" fmla="*/ 4377719 w 8176660"/>
                <a:gd name="connsiteY9635" fmla="*/ 363831 h 8173795"/>
                <a:gd name="connsiteX9636" fmla="*/ 4370758 w 8176660"/>
                <a:gd name="connsiteY9636" fmla="*/ 361633 h 8173795"/>
                <a:gd name="connsiteX9637" fmla="*/ 4350242 w 8176660"/>
                <a:gd name="connsiteY9637" fmla="*/ 269311 h 8173795"/>
                <a:gd name="connsiteX9638" fmla="*/ 4328993 w 8176660"/>
                <a:gd name="connsiteY9638" fmla="*/ 174425 h 8173795"/>
                <a:gd name="connsiteX9639" fmla="*/ 4331924 w 8176660"/>
                <a:gd name="connsiteY9639" fmla="*/ 172593 h 8173795"/>
                <a:gd name="connsiteX9640" fmla="*/ 4332657 w 8176660"/>
                <a:gd name="connsiteY9640" fmla="*/ 170029 h 8173795"/>
                <a:gd name="connsiteX9641" fmla="*/ 4467476 w 8176660"/>
                <a:gd name="connsiteY9641" fmla="*/ 174059 h 8173795"/>
                <a:gd name="connsiteX9642" fmla="*/ 4601562 w 8176660"/>
                <a:gd name="connsiteY9642" fmla="*/ 177722 h 8173795"/>
                <a:gd name="connsiteX9643" fmla="*/ 4305546 w 8176660"/>
                <a:gd name="connsiteY9643" fmla="*/ 612952 h 8173795"/>
                <a:gd name="connsiteX9644" fmla="*/ 4153509 w 8176660"/>
                <a:gd name="connsiteY9644" fmla="*/ 563128 h 8173795"/>
                <a:gd name="connsiteX9645" fmla="*/ 4255356 w 8176660"/>
                <a:gd name="connsiteY9645" fmla="*/ 506709 h 8173795"/>
                <a:gd name="connsiteX9646" fmla="*/ 4352806 w 8176660"/>
                <a:gd name="connsiteY9646" fmla="*/ 452122 h 8173795"/>
                <a:gd name="connsiteX9647" fmla="*/ 4359767 w 8176660"/>
                <a:gd name="connsiteY9647" fmla="*/ 455786 h 8173795"/>
                <a:gd name="connsiteX9648" fmla="*/ 4368926 w 8176660"/>
                <a:gd name="connsiteY9648" fmla="*/ 446261 h 8173795"/>
                <a:gd name="connsiteX9649" fmla="*/ 4368926 w 8176660"/>
                <a:gd name="connsiteY9649" fmla="*/ 444795 h 8173795"/>
                <a:gd name="connsiteX9650" fmla="*/ 4362698 w 8176660"/>
                <a:gd name="connsiteY9650" fmla="*/ 438201 h 8173795"/>
                <a:gd name="connsiteX9651" fmla="*/ 4367094 w 8176660"/>
                <a:gd name="connsiteY9651" fmla="*/ 409259 h 8173795"/>
                <a:gd name="connsiteX9652" fmla="*/ 4371124 w 8176660"/>
                <a:gd name="connsiteY9652" fmla="*/ 381782 h 8173795"/>
                <a:gd name="connsiteX9653" fmla="*/ 4372223 w 8176660"/>
                <a:gd name="connsiteY9653" fmla="*/ 381782 h 8173795"/>
                <a:gd name="connsiteX9654" fmla="*/ 4413988 w 8176660"/>
                <a:gd name="connsiteY9654" fmla="*/ 519532 h 8173795"/>
                <a:gd name="connsiteX9655" fmla="*/ 4458317 w 8176660"/>
                <a:gd name="connsiteY9655" fmla="*/ 663509 h 8173795"/>
                <a:gd name="connsiteX9656" fmla="*/ 4305546 w 8176660"/>
                <a:gd name="connsiteY9656" fmla="*/ 612952 h 8173795"/>
                <a:gd name="connsiteX9657" fmla="*/ 3783123 w 8176660"/>
                <a:gd name="connsiteY9657" fmla="*/ 993962 h 8173795"/>
                <a:gd name="connsiteX9658" fmla="*/ 3687139 w 8176660"/>
                <a:gd name="connsiteY9658" fmla="*/ 1018508 h 8173795"/>
                <a:gd name="connsiteX9659" fmla="*/ 3684208 w 8176660"/>
                <a:gd name="connsiteY9659" fmla="*/ 1015211 h 8173795"/>
                <a:gd name="connsiteX9660" fmla="*/ 3711318 w 8176660"/>
                <a:gd name="connsiteY9660" fmla="*/ 921790 h 8173795"/>
                <a:gd name="connsiteX9661" fmla="*/ 3736963 w 8176660"/>
                <a:gd name="connsiteY9661" fmla="*/ 831300 h 8173795"/>
                <a:gd name="connsiteX9662" fmla="*/ 3738062 w 8176660"/>
                <a:gd name="connsiteY9662" fmla="*/ 831667 h 8173795"/>
                <a:gd name="connsiteX9663" fmla="*/ 3739894 w 8176660"/>
                <a:gd name="connsiteY9663" fmla="*/ 831667 h 8173795"/>
                <a:gd name="connsiteX9664" fmla="*/ 3744290 w 8176660"/>
                <a:gd name="connsiteY9664" fmla="*/ 829102 h 8173795"/>
                <a:gd name="connsiteX9665" fmla="*/ 3810966 w 8176660"/>
                <a:gd name="connsiteY9665" fmla="*/ 896512 h 8173795"/>
                <a:gd name="connsiteX9666" fmla="*/ 3880208 w 8176660"/>
                <a:gd name="connsiteY9666" fmla="*/ 966119 h 8173795"/>
                <a:gd name="connsiteX9667" fmla="*/ 3879109 w 8176660"/>
                <a:gd name="connsiteY9667" fmla="*/ 969783 h 8173795"/>
                <a:gd name="connsiteX9668" fmla="*/ 3783123 w 8176660"/>
                <a:gd name="connsiteY9668" fmla="*/ 993962 h 8173795"/>
                <a:gd name="connsiteX9669" fmla="*/ 3783123 w 8176660"/>
                <a:gd name="connsiteY9669" fmla="*/ 993962 h 8173795"/>
                <a:gd name="connsiteX9670" fmla="*/ 3436918 w 8176660"/>
                <a:gd name="connsiteY9670" fmla="*/ 1240519 h 8173795"/>
                <a:gd name="connsiteX9671" fmla="*/ 3436918 w 8176660"/>
                <a:gd name="connsiteY9671" fmla="*/ 1240519 h 8173795"/>
                <a:gd name="connsiteX9672" fmla="*/ 3445344 w 8176660"/>
                <a:gd name="connsiteY9672" fmla="*/ 1164684 h 8173795"/>
                <a:gd name="connsiteX9673" fmla="*/ 3453037 w 8176660"/>
                <a:gd name="connsiteY9673" fmla="*/ 1092512 h 8173795"/>
                <a:gd name="connsiteX9674" fmla="*/ 3453404 w 8176660"/>
                <a:gd name="connsiteY9674" fmla="*/ 1092512 h 8173795"/>
                <a:gd name="connsiteX9675" fmla="*/ 3460731 w 8176660"/>
                <a:gd name="connsiteY9675" fmla="*/ 1083353 h 8173795"/>
                <a:gd name="connsiteX9676" fmla="*/ 3566974 w 8176660"/>
                <a:gd name="connsiteY9676" fmla="*/ 1054411 h 8173795"/>
                <a:gd name="connsiteX9677" fmla="*/ 3673950 w 8176660"/>
                <a:gd name="connsiteY9677" fmla="*/ 1025102 h 8173795"/>
                <a:gd name="connsiteX9678" fmla="*/ 3673950 w 8176660"/>
                <a:gd name="connsiteY9678" fmla="*/ 1025102 h 8173795"/>
                <a:gd name="connsiteX9679" fmla="*/ 3556350 w 8176660"/>
                <a:gd name="connsiteY9679" fmla="*/ 1131345 h 8173795"/>
                <a:gd name="connsiteX9680" fmla="*/ 3436918 w 8176660"/>
                <a:gd name="connsiteY9680" fmla="*/ 1240519 h 8173795"/>
                <a:gd name="connsiteX9681" fmla="*/ 3968499 w 8176660"/>
                <a:gd name="connsiteY9681" fmla="*/ 578881 h 8173795"/>
                <a:gd name="connsiteX9682" fmla="*/ 3975094 w 8176660"/>
                <a:gd name="connsiteY9682" fmla="*/ 586209 h 8173795"/>
                <a:gd name="connsiteX9683" fmla="*/ 3983153 w 8176660"/>
                <a:gd name="connsiteY9683" fmla="*/ 595001 h 8173795"/>
                <a:gd name="connsiteX9684" fmla="*/ 3981688 w 8176660"/>
                <a:gd name="connsiteY9684" fmla="*/ 600130 h 8173795"/>
                <a:gd name="connsiteX9685" fmla="*/ 3982787 w 8176660"/>
                <a:gd name="connsiteY9685" fmla="*/ 602328 h 8173795"/>
                <a:gd name="connsiteX9686" fmla="*/ 3974361 w 8176660"/>
                <a:gd name="connsiteY9686" fmla="*/ 609655 h 8173795"/>
                <a:gd name="connsiteX9687" fmla="*/ 3967034 w 8176660"/>
                <a:gd name="connsiteY9687" fmla="*/ 579248 h 8173795"/>
                <a:gd name="connsiteX9688" fmla="*/ 3968499 w 8176660"/>
                <a:gd name="connsiteY9688" fmla="*/ 578881 h 8173795"/>
                <a:gd name="connsiteX9689" fmla="*/ 3885337 w 8176660"/>
                <a:gd name="connsiteY9689" fmla="*/ 962089 h 8173795"/>
                <a:gd name="connsiteX9690" fmla="*/ 3882772 w 8176660"/>
                <a:gd name="connsiteY9690" fmla="*/ 963555 h 8173795"/>
                <a:gd name="connsiteX9691" fmla="*/ 3813531 w 8176660"/>
                <a:gd name="connsiteY9691" fmla="*/ 893581 h 8173795"/>
                <a:gd name="connsiteX9692" fmla="*/ 3747221 w 8176660"/>
                <a:gd name="connsiteY9692" fmla="*/ 826904 h 8173795"/>
                <a:gd name="connsiteX9693" fmla="*/ 3747953 w 8176660"/>
                <a:gd name="connsiteY9693" fmla="*/ 824340 h 8173795"/>
                <a:gd name="connsiteX9694" fmla="*/ 3890466 w 8176660"/>
                <a:gd name="connsiteY9694" fmla="*/ 861341 h 8173795"/>
                <a:gd name="connsiteX9695" fmla="*/ 4038473 w 8176660"/>
                <a:gd name="connsiteY9695" fmla="*/ 899076 h 8173795"/>
                <a:gd name="connsiteX9696" fmla="*/ 3964469 w 8176660"/>
                <a:gd name="connsiteY9696" fmla="*/ 932048 h 8173795"/>
                <a:gd name="connsiteX9697" fmla="*/ 3892298 w 8176660"/>
                <a:gd name="connsiteY9697" fmla="*/ 964654 h 8173795"/>
                <a:gd name="connsiteX9698" fmla="*/ 3885337 w 8176660"/>
                <a:gd name="connsiteY9698" fmla="*/ 962089 h 8173795"/>
                <a:gd name="connsiteX9699" fmla="*/ 4060821 w 8176660"/>
                <a:gd name="connsiteY9699" fmla="*/ 896878 h 8173795"/>
                <a:gd name="connsiteX9700" fmla="*/ 4066683 w 8176660"/>
                <a:gd name="connsiteY9700" fmla="*/ 921057 h 8173795"/>
                <a:gd name="connsiteX9701" fmla="*/ 4058256 w 8176660"/>
                <a:gd name="connsiteY9701" fmla="*/ 911898 h 8173795"/>
                <a:gd name="connsiteX9702" fmla="*/ 4046899 w 8176660"/>
                <a:gd name="connsiteY9702" fmla="*/ 899809 h 8173795"/>
                <a:gd name="connsiteX9703" fmla="*/ 4060821 w 8176660"/>
                <a:gd name="connsiteY9703" fmla="*/ 896878 h 8173795"/>
                <a:gd name="connsiteX9704" fmla="*/ 4045068 w 8176660"/>
                <a:gd name="connsiteY9704" fmla="*/ 896878 h 8173795"/>
                <a:gd name="connsiteX9705" fmla="*/ 4018690 w 8176660"/>
                <a:gd name="connsiteY9705" fmla="*/ 748870 h 8173795"/>
                <a:gd name="connsiteX9706" fmla="*/ 4001838 w 8176660"/>
                <a:gd name="connsiteY9706" fmla="*/ 656549 h 8173795"/>
                <a:gd name="connsiteX9707" fmla="*/ 4027849 w 8176660"/>
                <a:gd name="connsiteY9707" fmla="*/ 763891 h 8173795"/>
                <a:gd name="connsiteX9708" fmla="*/ 4059722 w 8176660"/>
                <a:gd name="connsiteY9708" fmla="*/ 893214 h 8173795"/>
                <a:gd name="connsiteX9709" fmla="*/ 4045068 w 8176660"/>
                <a:gd name="connsiteY9709" fmla="*/ 896878 h 8173795"/>
                <a:gd name="connsiteX9710" fmla="*/ 3985352 w 8176660"/>
                <a:gd name="connsiteY9710" fmla="*/ 605259 h 8173795"/>
                <a:gd name="connsiteX9711" fmla="*/ 3989382 w 8176660"/>
                <a:gd name="connsiteY9711" fmla="*/ 606724 h 8173795"/>
                <a:gd name="connsiteX9712" fmla="*/ 4014660 w 8176660"/>
                <a:gd name="connsiteY9712" fmla="*/ 749237 h 8173795"/>
                <a:gd name="connsiteX9713" fmla="*/ 4031513 w 8176660"/>
                <a:gd name="connsiteY9713" fmla="*/ 841925 h 8173795"/>
                <a:gd name="connsiteX9714" fmla="*/ 4005135 w 8176660"/>
                <a:gd name="connsiteY9714" fmla="*/ 734216 h 8173795"/>
                <a:gd name="connsiteX9715" fmla="*/ 3975460 w 8176660"/>
                <a:gd name="connsiteY9715" fmla="*/ 613685 h 8173795"/>
                <a:gd name="connsiteX9716" fmla="*/ 3985352 w 8176660"/>
                <a:gd name="connsiteY9716" fmla="*/ 605259 h 8173795"/>
                <a:gd name="connsiteX9717" fmla="*/ 3972896 w 8176660"/>
                <a:gd name="connsiteY9717" fmla="*/ 616250 h 8173795"/>
                <a:gd name="connsiteX9718" fmla="*/ 4001838 w 8176660"/>
                <a:gd name="connsiteY9718" fmla="*/ 734949 h 8173795"/>
                <a:gd name="connsiteX9719" fmla="*/ 4041404 w 8176660"/>
                <a:gd name="connsiteY9719" fmla="*/ 896145 h 8173795"/>
                <a:gd name="connsiteX9720" fmla="*/ 3891565 w 8176660"/>
                <a:gd name="connsiteY9720" fmla="*/ 857312 h 8173795"/>
                <a:gd name="connsiteX9721" fmla="*/ 3749052 w 8176660"/>
                <a:gd name="connsiteY9721" fmla="*/ 820676 h 8173795"/>
                <a:gd name="connsiteX9722" fmla="*/ 3749785 w 8176660"/>
                <a:gd name="connsiteY9722" fmla="*/ 818111 h 8173795"/>
                <a:gd name="connsiteX9723" fmla="*/ 3747953 w 8176660"/>
                <a:gd name="connsiteY9723" fmla="*/ 813715 h 8173795"/>
                <a:gd name="connsiteX9724" fmla="*/ 3865553 w 8176660"/>
                <a:gd name="connsiteY9724" fmla="*/ 710769 h 8173795"/>
                <a:gd name="connsiteX9725" fmla="*/ 3972896 w 8176660"/>
                <a:gd name="connsiteY9725" fmla="*/ 616250 h 8173795"/>
                <a:gd name="connsiteX9726" fmla="*/ 4362698 w 8176660"/>
                <a:gd name="connsiteY9726" fmla="*/ 365296 h 8173795"/>
                <a:gd name="connsiteX9727" fmla="*/ 4362698 w 8176660"/>
                <a:gd name="connsiteY9727" fmla="*/ 376287 h 8173795"/>
                <a:gd name="connsiteX9728" fmla="*/ 4353906 w 8176660"/>
                <a:gd name="connsiteY9728" fmla="*/ 383980 h 8173795"/>
                <a:gd name="connsiteX9729" fmla="*/ 4344747 w 8176660"/>
                <a:gd name="connsiteY9729" fmla="*/ 307046 h 8173795"/>
                <a:gd name="connsiteX9730" fmla="*/ 4332290 w 8176660"/>
                <a:gd name="connsiteY9730" fmla="*/ 205565 h 8173795"/>
                <a:gd name="connsiteX9731" fmla="*/ 4346578 w 8176660"/>
                <a:gd name="connsiteY9731" fmla="*/ 270044 h 8173795"/>
                <a:gd name="connsiteX9732" fmla="*/ 4367461 w 8176660"/>
                <a:gd name="connsiteY9732" fmla="*/ 362732 h 8173795"/>
                <a:gd name="connsiteX9733" fmla="*/ 4362698 w 8176660"/>
                <a:gd name="connsiteY9733" fmla="*/ 365296 h 8173795"/>
                <a:gd name="connsiteX9734" fmla="*/ 4362698 w 8176660"/>
                <a:gd name="connsiteY9734" fmla="*/ 365296 h 8173795"/>
                <a:gd name="connsiteX9735" fmla="*/ 4364530 w 8176660"/>
                <a:gd name="connsiteY9735" fmla="*/ 378851 h 8173795"/>
                <a:gd name="connsiteX9736" fmla="*/ 4367827 w 8176660"/>
                <a:gd name="connsiteY9736" fmla="*/ 379950 h 8173795"/>
                <a:gd name="connsiteX9737" fmla="*/ 4363431 w 8176660"/>
                <a:gd name="connsiteY9737" fmla="*/ 408160 h 8173795"/>
                <a:gd name="connsiteX9738" fmla="*/ 4359767 w 8176660"/>
                <a:gd name="connsiteY9738" fmla="*/ 432339 h 8173795"/>
                <a:gd name="connsiteX9739" fmla="*/ 4354638 w 8176660"/>
                <a:gd name="connsiteY9739" fmla="*/ 388010 h 8173795"/>
                <a:gd name="connsiteX9740" fmla="*/ 4364530 w 8176660"/>
                <a:gd name="connsiteY9740" fmla="*/ 378851 h 8173795"/>
                <a:gd name="connsiteX9741" fmla="*/ 4356836 w 8176660"/>
                <a:gd name="connsiteY9741" fmla="*/ 437468 h 8173795"/>
                <a:gd name="connsiteX9742" fmla="*/ 4352074 w 8176660"/>
                <a:gd name="connsiteY9742" fmla="*/ 440399 h 8173795"/>
                <a:gd name="connsiteX9743" fmla="*/ 4350242 w 8176660"/>
                <a:gd name="connsiteY9743" fmla="*/ 447360 h 8173795"/>
                <a:gd name="connsiteX9744" fmla="*/ 4350975 w 8176660"/>
                <a:gd name="connsiteY9744" fmla="*/ 448825 h 8173795"/>
                <a:gd name="connsiteX9745" fmla="*/ 4253158 w 8176660"/>
                <a:gd name="connsiteY9745" fmla="*/ 503046 h 8173795"/>
                <a:gd name="connsiteX9746" fmla="*/ 4162668 w 8176660"/>
                <a:gd name="connsiteY9746" fmla="*/ 553603 h 8173795"/>
                <a:gd name="connsiteX9747" fmla="*/ 4260851 w 8176660"/>
                <a:gd name="connsiteY9747" fmla="*/ 468975 h 8173795"/>
                <a:gd name="connsiteX9748" fmla="*/ 4350608 w 8176660"/>
                <a:gd name="connsiteY9748" fmla="*/ 390941 h 8173795"/>
                <a:gd name="connsiteX9749" fmla="*/ 4356836 w 8176660"/>
                <a:gd name="connsiteY9749" fmla="*/ 437468 h 8173795"/>
                <a:gd name="connsiteX9750" fmla="*/ 3453404 w 8176660"/>
                <a:gd name="connsiteY9750" fmla="*/ 962822 h 8173795"/>
                <a:gd name="connsiteX9751" fmla="*/ 3452671 w 8176660"/>
                <a:gd name="connsiteY9751" fmla="*/ 849984 h 8173795"/>
                <a:gd name="connsiteX9752" fmla="*/ 3456335 w 8176660"/>
                <a:gd name="connsiteY9752" fmla="*/ 847786 h 8173795"/>
                <a:gd name="connsiteX9753" fmla="*/ 3564409 w 8176660"/>
                <a:gd name="connsiteY9753" fmla="*/ 933147 h 8173795"/>
                <a:gd name="connsiteX9754" fmla="*/ 3673583 w 8176660"/>
                <a:gd name="connsiteY9754" fmla="*/ 1018508 h 8173795"/>
                <a:gd name="connsiteX9755" fmla="*/ 3672851 w 8176660"/>
                <a:gd name="connsiteY9755" fmla="*/ 1022171 h 8173795"/>
                <a:gd name="connsiteX9756" fmla="*/ 3565875 w 8176660"/>
                <a:gd name="connsiteY9756" fmla="*/ 1051114 h 8173795"/>
                <a:gd name="connsiteX9757" fmla="*/ 3459265 w 8176660"/>
                <a:gd name="connsiteY9757" fmla="*/ 1080422 h 8173795"/>
                <a:gd name="connsiteX9758" fmla="*/ 3453770 w 8176660"/>
                <a:gd name="connsiteY9758" fmla="*/ 1076392 h 8173795"/>
                <a:gd name="connsiteX9759" fmla="*/ 3453404 w 8176660"/>
                <a:gd name="connsiteY9759" fmla="*/ 962822 h 8173795"/>
                <a:gd name="connsiteX9760" fmla="*/ 3445710 w 8176660"/>
                <a:gd name="connsiteY9760" fmla="*/ 1089581 h 8173795"/>
                <a:gd name="connsiteX9761" fmla="*/ 3449374 w 8176660"/>
                <a:gd name="connsiteY9761" fmla="*/ 1091779 h 8173795"/>
                <a:gd name="connsiteX9762" fmla="*/ 3441314 w 8176660"/>
                <a:gd name="connsiteY9762" fmla="*/ 1164317 h 8173795"/>
                <a:gd name="connsiteX9763" fmla="*/ 3433254 w 8176660"/>
                <a:gd name="connsiteY9763" fmla="*/ 1239787 h 8173795"/>
                <a:gd name="connsiteX9764" fmla="*/ 3431056 w 8176660"/>
                <a:gd name="connsiteY9764" fmla="*/ 1240886 h 8173795"/>
                <a:gd name="connsiteX9765" fmla="*/ 3341299 w 8176660"/>
                <a:gd name="connsiteY9765" fmla="*/ 1188863 h 8173795"/>
                <a:gd name="connsiteX9766" fmla="*/ 3302832 w 8176660"/>
                <a:gd name="connsiteY9766" fmla="*/ 1166516 h 8173795"/>
                <a:gd name="connsiteX9767" fmla="*/ 3445710 w 8176660"/>
                <a:gd name="connsiteY9767" fmla="*/ 1089581 h 8173795"/>
                <a:gd name="connsiteX9768" fmla="*/ 3904021 w 8176660"/>
                <a:gd name="connsiteY9768" fmla="*/ 963555 h 8173795"/>
                <a:gd name="connsiteX9769" fmla="*/ 3965935 w 8176660"/>
                <a:gd name="connsiteY9769" fmla="*/ 935712 h 8173795"/>
                <a:gd name="connsiteX9770" fmla="*/ 4043236 w 8176660"/>
                <a:gd name="connsiteY9770" fmla="*/ 900541 h 8173795"/>
                <a:gd name="connsiteX9771" fmla="*/ 4055326 w 8176660"/>
                <a:gd name="connsiteY9771" fmla="*/ 914097 h 8173795"/>
                <a:gd name="connsiteX9772" fmla="*/ 4066683 w 8176660"/>
                <a:gd name="connsiteY9772" fmla="*/ 926186 h 8173795"/>
                <a:gd name="connsiteX9773" fmla="*/ 3978025 w 8176660"/>
                <a:gd name="connsiteY9773" fmla="*/ 946336 h 8173795"/>
                <a:gd name="connsiteX9774" fmla="*/ 3904021 w 8176660"/>
                <a:gd name="connsiteY9774" fmla="*/ 963555 h 8173795"/>
                <a:gd name="connsiteX9775" fmla="*/ 4071079 w 8176660"/>
                <a:gd name="connsiteY9775" fmla="*/ 925087 h 8173795"/>
                <a:gd name="connsiteX9776" fmla="*/ 4064118 w 8176660"/>
                <a:gd name="connsiteY9776" fmla="*/ 896145 h 8173795"/>
                <a:gd name="connsiteX9777" fmla="*/ 4135924 w 8176660"/>
                <a:gd name="connsiteY9777" fmla="*/ 879659 h 8173795"/>
                <a:gd name="connsiteX9778" fmla="*/ 4210294 w 8176660"/>
                <a:gd name="connsiteY9778" fmla="*/ 862440 h 8173795"/>
                <a:gd name="connsiteX9779" fmla="*/ 4147647 w 8176660"/>
                <a:gd name="connsiteY9779" fmla="*/ 890284 h 8173795"/>
                <a:gd name="connsiteX9780" fmla="*/ 4071079 w 8176660"/>
                <a:gd name="connsiteY9780" fmla="*/ 925087 h 8173795"/>
                <a:gd name="connsiteX9781" fmla="*/ 4071079 w 8176660"/>
                <a:gd name="connsiteY9781" fmla="*/ 925087 h 8173795"/>
                <a:gd name="connsiteX9782" fmla="*/ 4135191 w 8176660"/>
                <a:gd name="connsiteY9782" fmla="*/ 875996 h 8173795"/>
                <a:gd name="connsiteX9783" fmla="*/ 4063385 w 8176660"/>
                <a:gd name="connsiteY9783" fmla="*/ 892482 h 8173795"/>
                <a:gd name="connsiteX9784" fmla="*/ 4031879 w 8176660"/>
                <a:gd name="connsiteY9784" fmla="*/ 762792 h 8173795"/>
                <a:gd name="connsiteX9785" fmla="*/ 3993045 w 8176660"/>
                <a:gd name="connsiteY9785" fmla="*/ 605259 h 8173795"/>
                <a:gd name="connsiteX9786" fmla="*/ 3997075 w 8176660"/>
                <a:gd name="connsiteY9786" fmla="*/ 599031 h 8173795"/>
                <a:gd name="connsiteX9787" fmla="*/ 4069980 w 8176660"/>
                <a:gd name="connsiteY9787" fmla="*/ 582911 h 8173795"/>
                <a:gd name="connsiteX9788" fmla="*/ 4148013 w 8176660"/>
                <a:gd name="connsiteY9788" fmla="*/ 565326 h 8173795"/>
                <a:gd name="connsiteX9789" fmla="*/ 4186481 w 8176660"/>
                <a:gd name="connsiteY9789" fmla="*/ 710403 h 8173795"/>
                <a:gd name="connsiteX9790" fmla="*/ 4225315 w 8176660"/>
                <a:gd name="connsiteY9790" fmla="*/ 855480 h 8173795"/>
                <a:gd name="connsiteX9791" fmla="*/ 4135191 w 8176660"/>
                <a:gd name="connsiteY9791" fmla="*/ 875996 h 8173795"/>
                <a:gd name="connsiteX9792" fmla="*/ 4129329 w 8176660"/>
                <a:gd name="connsiteY9792" fmla="*/ 566059 h 8173795"/>
                <a:gd name="connsiteX9793" fmla="*/ 4068881 w 8176660"/>
                <a:gd name="connsiteY9793" fmla="*/ 579248 h 8173795"/>
                <a:gd name="connsiteX9794" fmla="*/ 3995976 w 8176660"/>
                <a:gd name="connsiteY9794" fmla="*/ 595734 h 8173795"/>
                <a:gd name="connsiteX9795" fmla="*/ 3988283 w 8176660"/>
                <a:gd name="connsiteY9795" fmla="*/ 591337 h 8173795"/>
                <a:gd name="connsiteX9796" fmla="*/ 3986084 w 8176660"/>
                <a:gd name="connsiteY9796" fmla="*/ 592803 h 8173795"/>
                <a:gd name="connsiteX9797" fmla="*/ 3977658 w 8176660"/>
                <a:gd name="connsiteY9797" fmla="*/ 583644 h 8173795"/>
                <a:gd name="connsiteX9798" fmla="*/ 3971430 w 8176660"/>
                <a:gd name="connsiteY9798" fmla="*/ 577050 h 8173795"/>
                <a:gd name="connsiteX9799" fmla="*/ 3971430 w 8176660"/>
                <a:gd name="connsiteY9799" fmla="*/ 577050 h 8173795"/>
                <a:gd name="connsiteX9800" fmla="*/ 3972530 w 8176660"/>
                <a:gd name="connsiteY9800" fmla="*/ 572287 h 8173795"/>
                <a:gd name="connsiteX9801" fmla="*/ 4056058 w 8176660"/>
                <a:gd name="connsiteY9801" fmla="*/ 569356 h 8173795"/>
                <a:gd name="connsiteX9802" fmla="*/ 4129329 w 8176660"/>
                <a:gd name="connsiteY9802" fmla="*/ 566059 h 8173795"/>
                <a:gd name="connsiteX9803" fmla="*/ 4129329 w 8176660"/>
                <a:gd name="connsiteY9803" fmla="*/ 566059 h 8173795"/>
                <a:gd name="connsiteX9804" fmla="*/ 3438749 w 8176660"/>
                <a:gd name="connsiteY9804" fmla="*/ 1089215 h 8173795"/>
                <a:gd name="connsiteX9805" fmla="*/ 3299168 w 8176660"/>
                <a:gd name="connsiteY9805" fmla="*/ 1164317 h 8173795"/>
                <a:gd name="connsiteX9806" fmla="*/ 3299168 w 8176660"/>
                <a:gd name="connsiteY9806" fmla="*/ 1164317 h 8173795"/>
                <a:gd name="connsiteX9807" fmla="*/ 3250809 w 8176660"/>
                <a:gd name="connsiteY9807" fmla="*/ 1136841 h 8173795"/>
                <a:gd name="connsiteX9808" fmla="*/ 3349725 w 8176660"/>
                <a:gd name="connsiteY9808" fmla="*/ 1111929 h 8173795"/>
                <a:gd name="connsiteX9809" fmla="*/ 3438749 w 8176660"/>
                <a:gd name="connsiteY9809" fmla="*/ 1089215 h 8173795"/>
                <a:gd name="connsiteX9810" fmla="*/ 3339467 w 8176660"/>
                <a:gd name="connsiteY9810" fmla="*/ 1192160 h 8173795"/>
                <a:gd name="connsiteX9811" fmla="*/ 3428125 w 8176660"/>
                <a:gd name="connsiteY9811" fmla="*/ 1243084 h 8173795"/>
                <a:gd name="connsiteX9812" fmla="*/ 3291108 w 8176660"/>
                <a:gd name="connsiteY9812" fmla="*/ 1244183 h 8173795"/>
                <a:gd name="connsiteX9813" fmla="*/ 3157022 w 8176660"/>
                <a:gd name="connsiteY9813" fmla="*/ 1245648 h 8173795"/>
                <a:gd name="connsiteX9814" fmla="*/ 3156289 w 8176660"/>
                <a:gd name="connsiteY9814" fmla="*/ 1244916 h 8173795"/>
                <a:gd name="connsiteX9815" fmla="*/ 3298435 w 8176660"/>
                <a:gd name="connsiteY9815" fmla="*/ 1168714 h 8173795"/>
                <a:gd name="connsiteX9816" fmla="*/ 3339467 w 8176660"/>
                <a:gd name="connsiteY9816" fmla="*/ 1192160 h 8173795"/>
                <a:gd name="connsiteX9817" fmla="*/ 3339467 w 8176660"/>
                <a:gd name="connsiteY9817" fmla="*/ 1192160 h 8173795"/>
                <a:gd name="connsiteX9818" fmla="*/ 3156656 w 8176660"/>
                <a:gd name="connsiteY9818" fmla="*/ 1249678 h 8173795"/>
                <a:gd name="connsiteX9819" fmla="*/ 3291108 w 8176660"/>
                <a:gd name="connsiteY9819" fmla="*/ 1248579 h 8173795"/>
                <a:gd name="connsiteX9820" fmla="*/ 3429591 w 8176660"/>
                <a:gd name="connsiteY9820" fmla="*/ 1246747 h 8173795"/>
                <a:gd name="connsiteX9821" fmla="*/ 3430323 w 8176660"/>
                <a:gd name="connsiteY9821" fmla="*/ 1247846 h 8173795"/>
                <a:gd name="connsiteX9822" fmla="*/ 3346794 w 8176660"/>
                <a:gd name="connsiteY9822" fmla="*/ 1372407 h 8173795"/>
                <a:gd name="connsiteX9823" fmla="*/ 3262533 w 8176660"/>
                <a:gd name="connsiteY9823" fmla="*/ 1498800 h 8173795"/>
                <a:gd name="connsiteX9824" fmla="*/ 3206846 w 8176660"/>
                <a:gd name="connsiteY9824" fmla="*/ 1374239 h 8173795"/>
                <a:gd name="connsiteX9825" fmla="*/ 3152992 w 8176660"/>
                <a:gd name="connsiteY9825" fmla="*/ 1255174 h 8173795"/>
                <a:gd name="connsiteX9826" fmla="*/ 3156656 w 8176660"/>
                <a:gd name="connsiteY9826" fmla="*/ 1249678 h 817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Lst>
              <a:rect l="l" t="t" r="r" b="b"/>
              <a:pathLst>
                <a:path w="8176660" h="8173795">
                  <a:moveTo>
                    <a:pt x="1950980" y="2320535"/>
                  </a:moveTo>
                  <a:lnTo>
                    <a:pt x="1950980" y="2320535"/>
                  </a:lnTo>
                  <a:lnTo>
                    <a:pt x="1950980" y="2320535"/>
                  </a:lnTo>
                  <a:lnTo>
                    <a:pt x="1950980" y="2320535"/>
                  </a:lnTo>
                  <a:cubicBezTo>
                    <a:pt x="1950980" y="2321268"/>
                    <a:pt x="1950614" y="2321634"/>
                    <a:pt x="1950980" y="2322367"/>
                  </a:cubicBezTo>
                  <a:cubicBezTo>
                    <a:pt x="1951346" y="2323100"/>
                    <a:pt x="1951713" y="2322367"/>
                    <a:pt x="1952079" y="2322367"/>
                  </a:cubicBezTo>
                  <a:lnTo>
                    <a:pt x="2101552" y="2423481"/>
                  </a:lnTo>
                  <a:lnTo>
                    <a:pt x="2250659" y="2523496"/>
                  </a:lnTo>
                  <a:cubicBezTo>
                    <a:pt x="2250659" y="2524229"/>
                    <a:pt x="2250293" y="2524595"/>
                    <a:pt x="2250659" y="2524961"/>
                  </a:cubicBezTo>
                  <a:cubicBezTo>
                    <a:pt x="2251758" y="2525694"/>
                    <a:pt x="2253223" y="2525694"/>
                    <a:pt x="2254322" y="2524595"/>
                  </a:cubicBezTo>
                  <a:lnTo>
                    <a:pt x="2441530" y="2554636"/>
                  </a:lnTo>
                  <a:lnTo>
                    <a:pt x="2619945" y="2582846"/>
                  </a:lnTo>
                  <a:cubicBezTo>
                    <a:pt x="2619945" y="2586143"/>
                    <a:pt x="2621044" y="2589440"/>
                    <a:pt x="2623609" y="2591272"/>
                  </a:cubicBezTo>
                  <a:cubicBezTo>
                    <a:pt x="2628005" y="2595302"/>
                    <a:pt x="2634966" y="2594935"/>
                    <a:pt x="2638996" y="2590539"/>
                  </a:cubicBezTo>
                  <a:cubicBezTo>
                    <a:pt x="2640827" y="2588341"/>
                    <a:pt x="2641926" y="2585410"/>
                    <a:pt x="2641926" y="2582479"/>
                  </a:cubicBezTo>
                  <a:lnTo>
                    <a:pt x="2794330" y="2554636"/>
                  </a:lnTo>
                  <a:cubicBezTo>
                    <a:pt x="2863571" y="2542180"/>
                    <a:pt x="2932813" y="2528991"/>
                    <a:pt x="2951863" y="2525328"/>
                  </a:cubicBezTo>
                  <a:cubicBezTo>
                    <a:pt x="2952229" y="2526060"/>
                    <a:pt x="2952229" y="2526793"/>
                    <a:pt x="2952962" y="2527526"/>
                  </a:cubicBezTo>
                  <a:cubicBezTo>
                    <a:pt x="2955527" y="2529724"/>
                    <a:pt x="2959557" y="2529358"/>
                    <a:pt x="2961755" y="2526793"/>
                  </a:cubicBezTo>
                  <a:cubicBezTo>
                    <a:pt x="2961755" y="2526793"/>
                    <a:pt x="2961755" y="2526793"/>
                    <a:pt x="2961755" y="2526793"/>
                  </a:cubicBezTo>
                  <a:cubicBezTo>
                    <a:pt x="2963953" y="2524229"/>
                    <a:pt x="2963587" y="2520199"/>
                    <a:pt x="2961022" y="2517634"/>
                  </a:cubicBezTo>
                  <a:cubicBezTo>
                    <a:pt x="2961022" y="2517634"/>
                    <a:pt x="2961022" y="2517634"/>
                    <a:pt x="2961022" y="2517634"/>
                  </a:cubicBezTo>
                  <a:cubicBezTo>
                    <a:pt x="2959923" y="2516902"/>
                    <a:pt x="2958458" y="2516535"/>
                    <a:pt x="2957359" y="2516535"/>
                  </a:cubicBezTo>
                  <a:cubicBezTo>
                    <a:pt x="2954061" y="2503347"/>
                    <a:pt x="2945635" y="2467077"/>
                    <a:pt x="2936110" y="2431175"/>
                  </a:cubicBezTo>
                  <a:lnTo>
                    <a:pt x="2914861" y="2346913"/>
                  </a:lnTo>
                  <a:cubicBezTo>
                    <a:pt x="2915594" y="2346546"/>
                    <a:pt x="2916693" y="2346546"/>
                    <a:pt x="2917426" y="2345814"/>
                  </a:cubicBezTo>
                  <a:cubicBezTo>
                    <a:pt x="2918891" y="2344348"/>
                    <a:pt x="2919257" y="2342150"/>
                    <a:pt x="2919257" y="2339952"/>
                  </a:cubicBezTo>
                  <a:cubicBezTo>
                    <a:pt x="2919257" y="2337754"/>
                    <a:pt x="2918158" y="2335922"/>
                    <a:pt x="2916327" y="2334457"/>
                  </a:cubicBezTo>
                  <a:cubicBezTo>
                    <a:pt x="2915594" y="2333724"/>
                    <a:pt x="2914495" y="2333724"/>
                    <a:pt x="2913396" y="2333724"/>
                  </a:cubicBezTo>
                  <a:lnTo>
                    <a:pt x="2927684" y="2141754"/>
                  </a:lnTo>
                  <a:lnTo>
                    <a:pt x="2941972" y="1944655"/>
                  </a:lnTo>
                  <a:cubicBezTo>
                    <a:pt x="2941972" y="1944655"/>
                    <a:pt x="2942338" y="1944655"/>
                    <a:pt x="2942338" y="1944655"/>
                  </a:cubicBezTo>
                  <a:cubicBezTo>
                    <a:pt x="2943437" y="1943555"/>
                    <a:pt x="2943071" y="1942090"/>
                    <a:pt x="2941972" y="1940991"/>
                  </a:cubicBezTo>
                  <a:cubicBezTo>
                    <a:pt x="2941972" y="1940991"/>
                    <a:pt x="2941972" y="1940991"/>
                    <a:pt x="2941972" y="1940991"/>
                  </a:cubicBezTo>
                  <a:cubicBezTo>
                    <a:pt x="2941605" y="1940624"/>
                    <a:pt x="2941239" y="1940991"/>
                    <a:pt x="2940873" y="1940991"/>
                  </a:cubicBezTo>
                  <a:lnTo>
                    <a:pt x="2802024" y="1832916"/>
                  </a:lnTo>
                  <a:lnTo>
                    <a:pt x="2669403" y="1730336"/>
                  </a:lnTo>
                  <a:cubicBezTo>
                    <a:pt x="2671601" y="1726307"/>
                    <a:pt x="2670869" y="1721178"/>
                    <a:pt x="2667571" y="1718247"/>
                  </a:cubicBezTo>
                  <a:cubicBezTo>
                    <a:pt x="2664274" y="1715682"/>
                    <a:pt x="2659512" y="1715682"/>
                    <a:pt x="2656214" y="1717880"/>
                  </a:cubicBezTo>
                  <a:lnTo>
                    <a:pt x="2567190" y="1616400"/>
                  </a:lnTo>
                  <a:cubicBezTo>
                    <a:pt x="2529822" y="1573903"/>
                    <a:pt x="2492453" y="1531772"/>
                    <a:pt x="2477799" y="1515652"/>
                  </a:cubicBezTo>
                  <a:cubicBezTo>
                    <a:pt x="2481096" y="1511622"/>
                    <a:pt x="2480730" y="1505394"/>
                    <a:pt x="2476700" y="1501731"/>
                  </a:cubicBezTo>
                  <a:cubicBezTo>
                    <a:pt x="2472304" y="1498434"/>
                    <a:pt x="2466076" y="1498800"/>
                    <a:pt x="2462412" y="1502830"/>
                  </a:cubicBezTo>
                  <a:cubicBezTo>
                    <a:pt x="2459115" y="1506860"/>
                    <a:pt x="2459481" y="1512721"/>
                    <a:pt x="2463145" y="1516385"/>
                  </a:cubicBezTo>
                  <a:lnTo>
                    <a:pt x="2390240" y="1625559"/>
                  </a:lnTo>
                  <a:cubicBezTo>
                    <a:pt x="2359100" y="1672086"/>
                    <a:pt x="2328326" y="1718979"/>
                    <a:pt x="2316969" y="1736198"/>
                  </a:cubicBezTo>
                  <a:cubicBezTo>
                    <a:pt x="2312573" y="1734000"/>
                    <a:pt x="2307444" y="1735832"/>
                    <a:pt x="2305246" y="1740228"/>
                  </a:cubicBezTo>
                  <a:cubicBezTo>
                    <a:pt x="2303414" y="1743892"/>
                    <a:pt x="2304147" y="1747922"/>
                    <a:pt x="2307078" y="1750486"/>
                  </a:cubicBezTo>
                  <a:lnTo>
                    <a:pt x="2240035" y="1847204"/>
                  </a:lnTo>
                  <a:cubicBezTo>
                    <a:pt x="2211459" y="1888602"/>
                    <a:pt x="2182883" y="1930000"/>
                    <a:pt x="2172625" y="1945021"/>
                  </a:cubicBezTo>
                  <a:cubicBezTo>
                    <a:pt x="2168595" y="1942823"/>
                    <a:pt x="2163833" y="1944288"/>
                    <a:pt x="2161634" y="1948318"/>
                  </a:cubicBezTo>
                  <a:cubicBezTo>
                    <a:pt x="2159803" y="1951615"/>
                    <a:pt x="2160535" y="1955645"/>
                    <a:pt x="2163466" y="1958210"/>
                  </a:cubicBezTo>
                  <a:lnTo>
                    <a:pt x="2102285" y="2042105"/>
                  </a:lnTo>
                  <a:cubicBezTo>
                    <a:pt x="2070046" y="2086068"/>
                    <a:pt x="2038173" y="2131129"/>
                    <a:pt x="2037074" y="2132595"/>
                  </a:cubicBezTo>
                  <a:cubicBezTo>
                    <a:pt x="2036707" y="2132595"/>
                    <a:pt x="2036707" y="2132595"/>
                    <a:pt x="2036341" y="2132595"/>
                  </a:cubicBezTo>
                  <a:cubicBezTo>
                    <a:pt x="2035975" y="2132595"/>
                    <a:pt x="2036341" y="2132961"/>
                    <a:pt x="2036341" y="2133328"/>
                  </a:cubicBezTo>
                  <a:cubicBezTo>
                    <a:pt x="2035975" y="2134060"/>
                    <a:pt x="2013993" y="2180587"/>
                    <a:pt x="1993477" y="2226382"/>
                  </a:cubicBezTo>
                  <a:lnTo>
                    <a:pt x="1951346" y="2318703"/>
                  </a:lnTo>
                  <a:cubicBezTo>
                    <a:pt x="1950980" y="2318703"/>
                    <a:pt x="1950980" y="2318703"/>
                    <a:pt x="1950614" y="2318703"/>
                  </a:cubicBezTo>
                  <a:cubicBezTo>
                    <a:pt x="1950247" y="2318703"/>
                    <a:pt x="1950980" y="2320169"/>
                    <a:pt x="1950980" y="2320535"/>
                  </a:cubicBezTo>
                  <a:close/>
                  <a:moveTo>
                    <a:pt x="2466442" y="1518217"/>
                  </a:moveTo>
                  <a:cubicBezTo>
                    <a:pt x="2469007" y="1520049"/>
                    <a:pt x="2472670" y="1520049"/>
                    <a:pt x="2475235" y="1517850"/>
                  </a:cubicBezTo>
                  <a:cubicBezTo>
                    <a:pt x="2489523" y="1534336"/>
                    <a:pt x="2526524" y="1576834"/>
                    <a:pt x="2564259" y="1618964"/>
                  </a:cubicBezTo>
                  <a:lnTo>
                    <a:pt x="2653284" y="1719712"/>
                  </a:lnTo>
                  <a:cubicBezTo>
                    <a:pt x="2652184" y="1721178"/>
                    <a:pt x="2651818" y="1723009"/>
                    <a:pt x="2651452" y="1724841"/>
                  </a:cubicBezTo>
                  <a:lnTo>
                    <a:pt x="2487325" y="1733267"/>
                  </a:lnTo>
                  <a:lnTo>
                    <a:pt x="2322465" y="1742060"/>
                  </a:lnTo>
                  <a:cubicBezTo>
                    <a:pt x="2322098" y="1740595"/>
                    <a:pt x="2321365" y="1739129"/>
                    <a:pt x="2320266" y="1737664"/>
                  </a:cubicBezTo>
                  <a:cubicBezTo>
                    <a:pt x="2331990" y="1720445"/>
                    <a:pt x="2362764" y="1674284"/>
                    <a:pt x="2393537" y="1627757"/>
                  </a:cubicBezTo>
                  <a:lnTo>
                    <a:pt x="2466442" y="1518217"/>
                  </a:lnTo>
                  <a:close/>
                  <a:moveTo>
                    <a:pt x="2939041" y="1944288"/>
                  </a:moveTo>
                  <a:lnTo>
                    <a:pt x="2924387" y="2142120"/>
                  </a:lnTo>
                  <a:lnTo>
                    <a:pt x="2912663" y="2305148"/>
                  </a:lnTo>
                  <a:lnTo>
                    <a:pt x="2909000" y="2149447"/>
                  </a:lnTo>
                  <a:lnTo>
                    <a:pt x="2904237" y="1964071"/>
                  </a:lnTo>
                  <a:cubicBezTo>
                    <a:pt x="2905702" y="1963705"/>
                    <a:pt x="2906802" y="1963339"/>
                    <a:pt x="2907901" y="1962240"/>
                  </a:cubicBezTo>
                  <a:cubicBezTo>
                    <a:pt x="2910465" y="1959309"/>
                    <a:pt x="2910099" y="1954546"/>
                    <a:pt x="2907168" y="1951982"/>
                  </a:cubicBezTo>
                  <a:cubicBezTo>
                    <a:pt x="2907168" y="1951982"/>
                    <a:pt x="2907168" y="1951982"/>
                    <a:pt x="2907168" y="1951982"/>
                  </a:cubicBezTo>
                  <a:cubicBezTo>
                    <a:pt x="2904603" y="1950150"/>
                    <a:pt x="2901306" y="1950150"/>
                    <a:pt x="2898742" y="1951982"/>
                  </a:cubicBezTo>
                  <a:lnTo>
                    <a:pt x="2783340" y="1840610"/>
                  </a:lnTo>
                  <a:lnTo>
                    <a:pt x="2686988" y="1748288"/>
                  </a:lnTo>
                  <a:cubicBezTo>
                    <a:pt x="2713732" y="1769170"/>
                    <a:pt x="2756596" y="1802509"/>
                    <a:pt x="2800192" y="1836213"/>
                  </a:cubicBezTo>
                  <a:lnTo>
                    <a:pt x="2939041" y="1944288"/>
                  </a:lnTo>
                  <a:lnTo>
                    <a:pt x="2939041" y="1944288"/>
                  </a:lnTo>
                  <a:close/>
                  <a:moveTo>
                    <a:pt x="2170061" y="1961507"/>
                  </a:moveTo>
                  <a:cubicBezTo>
                    <a:pt x="2172625" y="1961507"/>
                    <a:pt x="2175190" y="1960408"/>
                    <a:pt x="2176655" y="1958576"/>
                  </a:cubicBezTo>
                  <a:cubicBezTo>
                    <a:pt x="2177388" y="1957477"/>
                    <a:pt x="2177754" y="1956378"/>
                    <a:pt x="2177754" y="1955279"/>
                  </a:cubicBezTo>
                  <a:cubicBezTo>
                    <a:pt x="2196072" y="1956744"/>
                    <a:pt x="2245530" y="1960408"/>
                    <a:pt x="2294988" y="1963705"/>
                  </a:cubicBezTo>
                  <a:lnTo>
                    <a:pt x="2407093" y="1971398"/>
                  </a:lnTo>
                  <a:cubicBezTo>
                    <a:pt x="2407093" y="1971398"/>
                    <a:pt x="2407093" y="1971398"/>
                    <a:pt x="2407093" y="1971765"/>
                  </a:cubicBezTo>
                  <a:cubicBezTo>
                    <a:pt x="2407093" y="1972864"/>
                    <a:pt x="2407459" y="1973963"/>
                    <a:pt x="2407825" y="1974695"/>
                  </a:cubicBezTo>
                  <a:lnTo>
                    <a:pt x="2251392" y="2053096"/>
                  </a:lnTo>
                  <a:lnTo>
                    <a:pt x="2087997" y="2135526"/>
                  </a:lnTo>
                  <a:lnTo>
                    <a:pt x="2129029" y="2046868"/>
                  </a:lnTo>
                  <a:cubicBezTo>
                    <a:pt x="2145515" y="2011331"/>
                    <a:pt x="2161634" y="1975795"/>
                    <a:pt x="2168229" y="1960774"/>
                  </a:cubicBezTo>
                  <a:cubicBezTo>
                    <a:pt x="2168962" y="1960774"/>
                    <a:pt x="2169328" y="1961507"/>
                    <a:pt x="2170061" y="1961507"/>
                  </a:cubicBezTo>
                  <a:close/>
                  <a:moveTo>
                    <a:pt x="2320999" y="1750486"/>
                  </a:moveTo>
                  <a:cubicBezTo>
                    <a:pt x="2322098" y="1749021"/>
                    <a:pt x="2322465" y="1747555"/>
                    <a:pt x="2322465" y="1745723"/>
                  </a:cubicBezTo>
                  <a:lnTo>
                    <a:pt x="2487325" y="1737297"/>
                  </a:lnTo>
                  <a:lnTo>
                    <a:pt x="2651452" y="1728505"/>
                  </a:lnTo>
                  <a:cubicBezTo>
                    <a:pt x="2651818" y="1729604"/>
                    <a:pt x="2652184" y="1730703"/>
                    <a:pt x="2653284" y="1731802"/>
                  </a:cubicBezTo>
                  <a:lnTo>
                    <a:pt x="2538981" y="1846838"/>
                  </a:lnTo>
                  <a:lnTo>
                    <a:pt x="2427608" y="1960041"/>
                  </a:lnTo>
                  <a:cubicBezTo>
                    <a:pt x="2424311" y="1957843"/>
                    <a:pt x="2419915" y="1957110"/>
                    <a:pt x="2415885" y="1958210"/>
                  </a:cubicBezTo>
                  <a:lnTo>
                    <a:pt x="2368625" y="1856363"/>
                  </a:lnTo>
                  <a:cubicBezTo>
                    <a:pt x="2348476" y="1812034"/>
                    <a:pt x="2327227" y="1768071"/>
                    <a:pt x="2319167" y="1751219"/>
                  </a:cubicBezTo>
                  <a:cubicBezTo>
                    <a:pt x="2319900" y="1750852"/>
                    <a:pt x="2320633" y="1751219"/>
                    <a:pt x="2320999" y="1750486"/>
                  </a:cubicBezTo>
                  <a:lnTo>
                    <a:pt x="2320999" y="1750486"/>
                  </a:lnTo>
                  <a:close/>
                  <a:moveTo>
                    <a:pt x="2896910" y="1963339"/>
                  </a:moveTo>
                  <a:cubicBezTo>
                    <a:pt x="2898009" y="1964071"/>
                    <a:pt x="2899108" y="1964438"/>
                    <a:pt x="2900207" y="1964438"/>
                  </a:cubicBezTo>
                  <a:lnTo>
                    <a:pt x="2904603" y="2149447"/>
                  </a:lnTo>
                  <a:lnTo>
                    <a:pt x="2909000" y="2322367"/>
                  </a:lnTo>
                  <a:lnTo>
                    <a:pt x="2874196" y="2161171"/>
                  </a:lnTo>
                  <a:lnTo>
                    <a:pt x="2834996" y="1982389"/>
                  </a:lnTo>
                  <a:cubicBezTo>
                    <a:pt x="2834996" y="1981656"/>
                    <a:pt x="2835362" y="1980924"/>
                    <a:pt x="2834996" y="1980557"/>
                  </a:cubicBezTo>
                  <a:cubicBezTo>
                    <a:pt x="2834629" y="1980191"/>
                    <a:pt x="2834629" y="1980557"/>
                    <a:pt x="2834263" y="1980557"/>
                  </a:cubicBezTo>
                  <a:lnTo>
                    <a:pt x="2748902" y="1853432"/>
                  </a:lnTo>
                  <a:cubicBezTo>
                    <a:pt x="2718128" y="1807271"/>
                    <a:pt x="2686988" y="1761477"/>
                    <a:pt x="2671968" y="1739129"/>
                  </a:cubicBezTo>
                  <a:lnTo>
                    <a:pt x="2780042" y="1843540"/>
                  </a:lnTo>
                  <a:lnTo>
                    <a:pt x="2895811" y="1954546"/>
                  </a:lnTo>
                  <a:cubicBezTo>
                    <a:pt x="2895078" y="1955645"/>
                    <a:pt x="2894712" y="1957110"/>
                    <a:pt x="2894712" y="1958576"/>
                  </a:cubicBezTo>
                  <a:cubicBezTo>
                    <a:pt x="2894712" y="1960041"/>
                    <a:pt x="2895444" y="1961873"/>
                    <a:pt x="2896910" y="1963339"/>
                  </a:cubicBezTo>
                  <a:close/>
                  <a:moveTo>
                    <a:pt x="2769784" y="2460849"/>
                  </a:moveTo>
                  <a:lnTo>
                    <a:pt x="2725822" y="2498950"/>
                  </a:lnTo>
                  <a:lnTo>
                    <a:pt x="2686622" y="2495287"/>
                  </a:lnTo>
                  <a:lnTo>
                    <a:pt x="2727654" y="2427511"/>
                  </a:lnTo>
                  <a:cubicBezTo>
                    <a:pt x="2728386" y="2427877"/>
                    <a:pt x="2729485" y="2428244"/>
                    <a:pt x="2730218" y="2428610"/>
                  </a:cubicBezTo>
                  <a:cubicBezTo>
                    <a:pt x="2732783" y="2428610"/>
                    <a:pt x="2735347" y="2427511"/>
                    <a:pt x="2736813" y="2425679"/>
                  </a:cubicBezTo>
                  <a:cubicBezTo>
                    <a:pt x="2736813" y="2425679"/>
                    <a:pt x="2736813" y="2425313"/>
                    <a:pt x="2737179" y="2424946"/>
                  </a:cubicBezTo>
                  <a:lnTo>
                    <a:pt x="2785904" y="2447294"/>
                  </a:lnTo>
                  <a:lnTo>
                    <a:pt x="2769784" y="2460849"/>
                  </a:lnTo>
                  <a:close/>
                  <a:moveTo>
                    <a:pt x="2655482" y="1734366"/>
                  </a:moveTo>
                  <a:cubicBezTo>
                    <a:pt x="2656947" y="1735465"/>
                    <a:pt x="2659145" y="1736198"/>
                    <a:pt x="2660977" y="1736565"/>
                  </a:cubicBezTo>
                  <a:cubicBezTo>
                    <a:pt x="2662442" y="1736565"/>
                    <a:pt x="2663908" y="1736198"/>
                    <a:pt x="2665007" y="1735832"/>
                  </a:cubicBezTo>
                  <a:cubicBezTo>
                    <a:pt x="2677829" y="1754882"/>
                    <a:pt x="2711534" y="1805439"/>
                    <a:pt x="2745605" y="1855996"/>
                  </a:cubicBezTo>
                  <a:lnTo>
                    <a:pt x="2830233" y="1981290"/>
                  </a:lnTo>
                  <a:lnTo>
                    <a:pt x="2626540" y="1975062"/>
                  </a:lnTo>
                  <a:lnTo>
                    <a:pt x="2432738" y="1969567"/>
                  </a:lnTo>
                  <a:cubicBezTo>
                    <a:pt x="2432371" y="1967002"/>
                    <a:pt x="2431638" y="1964804"/>
                    <a:pt x="2429807" y="1962972"/>
                  </a:cubicBezTo>
                  <a:lnTo>
                    <a:pt x="2541545" y="1850135"/>
                  </a:lnTo>
                  <a:lnTo>
                    <a:pt x="2655482" y="1734366"/>
                  </a:lnTo>
                  <a:close/>
                  <a:moveTo>
                    <a:pt x="2424678" y="2376221"/>
                  </a:moveTo>
                  <a:lnTo>
                    <a:pt x="2548872" y="2394539"/>
                  </a:lnTo>
                  <a:lnTo>
                    <a:pt x="2713366" y="2418718"/>
                  </a:lnTo>
                  <a:lnTo>
                    <a:pt x="2563160" y="2479534"/>
                  </a:lnTo>
                  <a:cubicBezTo>
                    <a:pt x="2562427" y="2478801"/>
                    <a:pt x="2562427" y="2477335"/>
                    <a:pt x="2561695" y="2476602"/>
                  </a:cubicBezTo>
                  <a:cubicBezTo>
                    <a:pt x="2557665" y="2473672"/>
                    <a:pt x="2552169" y="2473672"/>
                    <a:pt x="2548506" y="2476969"/>
                  </a:cubicBezTo>
                  <a:lnTo>
                    <a:pt x="2485493" y="2426045"/>
                  </a:lnTo>
                  <a:cubicBezTo>
                    <a:pt x="2460947" y="2406262"/>
                    <a:pt x="2436767" y="2386845"/>
                    <a:pt x="2423945" y="2376954"/>
                  </a:cubicBezTo>
                  <a:cubicBezTo>
                    <a:pt x="2424311" y="2376588"/>
                    <a:pt x="2424311" y="2376221"/>
                    <a:pt x="2424678" y="2376221"/>
                  </a:cubicBezTo>
                  <a:lnTo>
                    <a:pt x="2424678" y="2376221"/>
                  </a:lnTo>
                  <a:close/>
                  <a:moveTo>
                    <a:pt x="2721426" y="2419817"/>
                  </a:moveTo>
                  <a:lnTo>
                    <a:pt x="2721792" y="2419817"/>
                  </a:lnTo>
                  <a:cubicBezTo>
                    <a:pt x="2721792" y="2419817"/>
                    <a:pt x="2721792" y="2419817"/>
                    <a:pt x="2721792" y="2420184"/>
                  </a:cubicBezTo>
                  <a:cubicBezTo>
                    <a:pt x="2721792" y="2420550"/>
                    <a:pt x="2722158" y="2420550"/>
                    <a:pt x="2722158" y="2420550"/>
                  </a:cubicBezTo>
                  <a:cubicBezTo>
                    <a:pt x="2715197" y="2423115"/>
                    <a:pt x="2704573" y="2426778"/>
                    <a:pt x="2691751" y="2431541"/>
                  </a:cubicBezTo>
                  <a:lnTo>
                    <a:pt x="2721426" y="2419817"/>
                  </a:lnTo>
                  <a:close/>
                  <a:moveTo>
                    <a:pt x="2412588" y="2359369"/>
                  </a:moveTo>
                  <a:cubicBezTo>
                    <a:pt x="2410023" y="2359735"/>
                    <a:pt x="2407459" y="2361201"/>
                    <a:pt x="2405627" y="2363032"/>
                  </a:cubicBezTo>
                  <a:lnTo>
                    <a:pt x="2373388" y="2340318"/>
                  </a:lnTo>
                  <a:lnTo>
                    <a:pt x="2396102" y="2168864"/>
                  </a:lnTo>
                  <a:lnTo>
                    <a:pt x="2418083" y="2001073"/>
                  </a:lnTo>
                  <a:lnTo>
                    <a:pt x="2415152" y="2171062"/>
                  </a:lnTo>
                  <a:lnTo>
                    <a:pt x="2412588" y="2359369"/>
                  </a:lnTo>
                  <a:close/>
                  <a:moveTo>
                    <a:pt x="2403429" y="2365597"/>
                  </a:moveTo>
                  <a:cubicBezTo>
                    <a:pt x="2403063" y="2366330"/>
                    <a:pt x="2402696" y="2367062"/>
                    <a:pt x="2402330" y="2367795"/>
                  </a:cubicBezTo>
                  <a:lnTo>
                    <a:pt x="2391339" y="2366330"/>
                  </a:lnTo>
                  <a:cubicBezTo>
                    <a:pt x="2386210" y="2365597"/>
                    <a:pt x="2381081" y="2365231"/>
                    <a:pt x="2376685" y="2364864"/>
                  </a:cubicBezTo>
                  <a:cubicBezTo>
                    <a:pt x="2376319" y="2362666"/>
                    <a:pt x="2375586" y="2360468"/>
                    <a:pt x="2373754" y="2359002"/>
                  </a:cubicBezTo>
                  <a:cubicBezTo>
                    <a:pt x="2373022" y="2358270"/>
                    <a:pt x="2371923" y="2358270"/>
                    <a:pt x="2370823" y="2358270"/>
                  </a:cubicBezTo>
                  <a:lnTo>
                    <a:pt x="2372655" y="2343982"/>
                  </a:lnTo>
                  <a:cubicBezTo>
                    <a:pt x="2385478" y="2353141"/>
                    <a:pt x="2396102" y="2360834"/>
                    <a:pt x="2403429" y="2365597"/>
                  </a:cubicBezTo>
                  <a:lnTo>
                    <a:pt x="2403429" y="2365597"/>
                  </a:lnTo>
                  <a:close/>
                  <a:moveTo>
                    <a:pt x="2375952" y="2368894"/>
                  </a:moveTo>
                  <a:lnTo>
                    <a:pt x="2402330" y="2372924"/>
                  </a:lnTo>
                  <a:cubicBezTo>
                    <a:pt x="2402696" y="2374756"/>
                    <a:pt x="2403429" y="2376221"/>
                    <a:pt x="2404528" y="2377320"/>
                  </a:cubicBezTo>
                  <a:lnTo>
                    <a:pt x="2398300" y="2382816"/>
                  </a:lnTo>
                  <a:lnTo>
                    <a:pt x="2375952" y="2368894"/>
                  </a:lnTo>
                  <a:close/>
                  <a:moveTo>
                    <a:pt x="2406726" y="2380251"/>
                  </a:moveTo>
                  <a:cubicBezTo>
                    <a:pt x="2410756" y="2383915"/>
                    <a:pt x="2417351" y="2383915"/>
                    <a:pt x="2421381" y="2380251"/>
                  </a:cubicBezTo>
                  <a:cubicBezTo>
                    <a:pt x="2430906" y="2389776"/>
                    <a:pt x="2447758" y="2406629"/>
                    <a:pt x="2468274" y="2426778"/>
                  </a:cubicBezTo>
                  <a:lnTo>
                    <a:pt x="2462779" y="2423481"/>
                  </a:lnTo>
                  <a:cubicBezTo>
                    <a:pt x="2440797" y="2409559"/>
                    <a:pt x="2418816" y="2395638"/>
                    <a:pt x="2401597" y="2385014"/>
                  </a:cubicBezTo>
                  <a:lnTo>
                    <a:pt x="2406726" y="2380251"/>
                  </a:lnTo>
                  <a:close/>
                  <a:moveTo>
                    <a:pt x="2443728" y="2397104"/>
                  </a:moveTo>
                  <a:cubicBezTo>
                    <a:pt x="2455452" y="2406629"/>
                    <a:pt x="2469373" y="2417986"/>
                    <a:pt x="2483661" y="2428976"/>
                  </a:cubicBezTo>
                  <a:lnTo>
                    <a:pt x="2529455" y="2465246"/>
                  </a:lnTo>
                  <a:lnTo>
                    <a:pt x="2484760" y="2437036"/>
                  </a:lnTo>
                  <a:cubicBezTo>
                    <a:pt x="2469007" y="2422016"/>
                    <a:pt x="2455085" y="2408460"/>
                    <a:pt x="2443728" y="2397104"/>
                  </a:cubicBezTo>
                  <a:lnTo>
                    <a:pt x="2443728" y="2397104"/>
                  </a:lnTo>
                  <a:close/>
                  <a:moveTo>
                    <a:pt x="2546674" y="2480633"/>
                  </a:moveTo>
                  <a:cubicBezTo>
                    <a:pt x="2546308" y="2481732"/>
                    <a:pt x="2545941" y="2482464"/>
                    <a:pt x="2545575" y="2483563"/>
                  </a:cubicBezTo>
                  <a:lnTo>
                    <a:pt x="2533485" y="2485029"/>
                  </a:lnTo>
                  <a:lnTo>
                    <a:pt x="2523594" y="2475503"/>
                  </a:lnTo>
                  <a:lnTo>
                    <a:pt x="2497216" y="2449859"/>
                  </a:lnTo>
                  <a:lnTo>
                    <a:pt x="2546674" y="2480633"/>
                  </a:lnTo>
                  <a:close/>
                  <a:moveTo>
                    <a:pt x="2626540" y="2574053"/>
                  </a:moveTo>
                  <a:cubicBezTo>
                    <a:pt x="2619579" y="2564528"/>
                    <a:pt x="2607489" y="2548408"/>
                    <a:pt x="2595033" y="2532655"/>
                  </a:cubicBezTo>
                  <a:lnTo>
                    <a:pt x="2563160" y="2491257"/>
                  </a:lnTo>
                  <a:cubicBezTo>
                    <a:pt x="2563160" y="2491257"/>
                    <a:pt x="2563526" y="2491257"/>
                    <a:pt x="2563526" y="2490890"/>
                  </a:cubicBezTo>
                  <a:cubicBezTo>
                    <a:pt x="2564259" y="2489791"/>
                    <a:pt x="2564625" y="2488326"/>
                    <a:pt x="2564992" y="2486861"/>
                  </a:cubicBezTo>
                  <a:lnTo>
                    <a:pt x="2680394" y="2498218"/>
                  </a:lnTo>
                  <a:lnTo>
                    <a:pt x="2679295" y="2500416"/>
                  </a:lnTo>
                  <a:cubicBezTo>
                    <a:pt x="2661343" y="2529724"/>
                    <a:pt x="2643392" y="2559399"/>
                    <a:pt x="2634966" y="2573687"/>
                  </a:cubicBezTo>
                  <a:cubicBezTo>
                    <a:pt x="2631668" y="2572588"/>
                    <a:pt x="2628738" y="2572588"/>
                    <a:pt x="2626540" y="2574053"/>
                  </a:cubicBezTo>
                  <a:lnTo>
                    <a:pt x="2626540" y="2574053"/>
                  </a:lnTo>
                  <a:close/>
                  <a:moveTo>
                    <a:pt x="2565724" y="2483563"/>
                  </a:moveTo>
                  <a:lnTo>
                    <a:pt x="2565724" y="2483563"/>
                  </a:lnTo>
                  <a:cubicBezTo>
                    <a:pt x="2565724" y="2483197"/>
                    <a:pt x="2565358" y="2482831"/>
                    <a:pt x="2565358" y="2482831"/>
                  </a:cubicBezTo>
                  <a:lnTo>
                    <a:pt x="2643758" y="2453889"/>
                  </a:lnTo>
                  <a:cubicBezTo>
                    <a:pt x="2676730" y="2441799"/>
                    <a:pt x="2709336" y="2429343"/>
                    <a:pt x="2723624" y="2423847"/>
                  </a:cubicBezTo>
                  <a:cubicBezTo>
                    <a:pt x="2723990" y="2424580"/>
                    <a:pt x="2723990" y="2425313"/>
                    <a:pt x="2724723" y="2425679"/>
                  </a:cubicBezTo>
                  <a:lnTo>
                    <a:pt x="2682225" y="2494554"/>
                  </a:lnTo>
                  <a:lnTo>
                    <a:pt x="2565724" y="2483563"/>
                  </a:lnTo>
                  <a:close/>
                  <a:moveTo>
                    <a:pt x="2736446" y="2413590"/>
                  </a:moveTo>
                  <a:lnTo>
                    <a:pt x="2774181" y="2398203"/>
                  </a:lnTo>
                  <a:lnTo>
                    <a:pt x="2736813" y="2414322"/>
                  </a:lnTo>
                  <a:cubicBezTo>
                    <a:pt x="2736813" y="2414322"/>
                    <a:pt x="2736813" y="2413956"/>
                    <a:pt x="2736446" y="2413590"/>
                  </a:cubicBezTo>
                  <a:lnTo>
                    <a:pt x="2736446" y="2413590"/>
                  </a:lnTo>
                  <a:close/>
                  <a:moveTo>
                    <a:pt x="2905336" y="2335922"/>
                  </a:moveTo>
                  <a:cubicBezTo>
                    <a:pt x="2903870" y="2337754"/>
                    <a:pt x="2903504" y="2339952"/>
                    <a:pt x="2903870" y="2342150"/>
                  </a:cubicBezTo>
                  <a:lnTo>
                    <a:pt x="2732783" y="2410659"/>
                  </a:lnTo>
                  <a:lnTo>
                    <a:pt x="2731683" y="2411025"/>
                  </a:lnTo>
                  <a:cubicBezTo>
                    <a:pt x="2728753" y="2410292"/>
                    <a:pt x="2725822" y="2411391"/>
                    <a:pt x="2723624" y="2413590"/>
                  </a:cubicBezTo>
                  <a:cubicBezTo>
                    <a:pt x="2723257" y="2413956"/>
                    <a:pt x="2723624" y="2414322"/>
                    <a:pt x="2723257" y="2414689"/>
                  </a:cubicBezTo>
                  <a:lnTo>
                    <a:pt x="2719960" y="2416154"/>
                  </a:lnTo>
                  <a:lnTo>
                    <a:pt x="2572319" y="2393440"/>
                  </a:lnTo>
                  <a:cubicBezTo>
                    <a:pt x="2511138" y="2383915"/>
                    <a:pt x="2450323" y="2374756"/>
                    <a:pt x="2425777" y="2371092"/>
                  </a:cubicBezTo>
                  <a:cubicBezTo>
                    <a:pt x="2425777" y="2370726"/>
                    <a:pt x="2425777" y="2370359"/>
                    <a:pt x="2425777" y="2369993"/>
                  </a:cubicBezTo>
                  <a:cubicBezTo>
                    <a:pt x="2425410" y="2366696"/>
                    <a:pt x="2423945" y="2363765"/>
                    <a:pt x="2421381" y="2361567"/>
                  </a:cubicBezTo>
                  <a:cubicBezTo>
                    <a:pt x="2419549" y="2360468"/>
                    <a:pt x="2417351" y="2359735"/>
                    <a:pt x="2415519" y="2359735"/>
                  </a:cubicBezTo>
                  <a:lnTo>
                    <a:pt x="2418816" y="2170696"/>
                  </a:lnTo>
                  <a:lnTo>
                    <a:pt x="2421381" y="1983122"/>
                  </a:lnTo>
                  <a:cubicBezTo>
                    <a:pt x="2424678" y="1982755"/>
                    <a:pt x="2427608" y="1981290"/>
                    <a:pt x="2429807" y="1978726"/>
                  </a:cubicBezTo>
                  <a:cubicBezTo>
                    <a:pt x="2431272" y="1976894"/>
                    <a:pt x="2432371" y="1974695"/>
                    <a:pt x="2432738" y="1972131"/>
                  </a:cubicBezTo>
                  <a:lnTo>
                    <a:pt x="2626906" y="1978359"/>
                  </a:lnTo>
                  <a:lnTo>
                    <a:pt x="2832065" y="1984221"/>
                  </a:lnTo>
                  <a:cubicBezTo>
                    <a:pt x="2832065" y="1984221"/>
                    <a:pt x="2832065" y="1984221"/>
                    <a:pt x="2832065" y="1984587"/>
                  </a:cubicBezTo>
                  <a:cubicBezTo>
                    <a:pt x="2832065" y="1984954"/>
                    <a:pt x="2832065" y="1984587"/>
                    <a:pt x="2832431" y="1984587"/>
                  </a:cubicBezTo>
                  <a:lnTo>
                    <a:pt x="2870532" y="2162270"/>
                  </a:lnTo>
                  <a:lnTo>
                    <a:pt x="2908267" y="2334457"/>
                  </a:lnTo>
                  <a:cubicBezTo>
                    <a:pt x="2907168" y="2335189"/>
                    <a:pt x="2906069" y="2335189"/>
                    <a:pt x="2905336" y="2335922"/>
                  </a:cubicBezTo>
                  <a:close/>
                  <a:moveTo>
                    <a:pt x="2411489" y="1980557"/>
                  </a:moveTo>
                  <a:cubicBezTo>
                    <a:pt x="2412954" y="1981656"/>
                    <a:pt x="2414786" y="1982389"/>
                    <a:pt x="2416618" y="1982389"/>
                  </a:cubicBezTo>
                  <a:lnTo>
                    <a:pt x="2391706" y="2168131"/>
                  </a:lnTo>
                  <a:lnTo>
                    <a:pt x="2369358" y="2337754"/>
                  </a:lnTo>
                  <a:lnTo>
                    <a:pt x="2249926" y="2253492"/>
                  </a:lnTo>
                  <a:lnTo>
                    <a:pt x="2087631" y="2139555"/>
                  </a:lnTo>
                  <a:lnTo>
                    <a:pt x="2253223" y="2056759"/>
                  </a:lnTo>
                  <a:lnTo>
                    <a:pt x="2409291" y="1977993"/>
                  </a:lnTo>
                  <a:cubicBezTo>
                    <a:pt x="2410023" y="1979092"/>
                    <a:pt x="2410756" y="1979825"/>
                    <a:pt x="2411489" y="1980557"/>
                  </a:cubicBezTo>
                  <a:lnTo>
                    <a:pt x="2411489" y="1980557"/>
                  </a:lnTo>
                  <a:close/>
                  <a:moveTo>
                    <a:pt x="2247728" y="2256789"/>
                  </a:moveTo>
                  <a:lnTo>
                    <a:pt x="2368992" y="2341784"/>
                  </a:lnTo>
                  <a:lnTo>
                    <a:pt x="2367160" y="2357171"/>
                  </a:lnTo>
                  <a:cubicBezTo>
                    <a:pt x="2365328" y="2357537"/>
                    <a:pt x="2363863" y="2358270"/>
                    <a:pt x="2362397" y="2359369"/>
                  </a:cubicBezTo>
                  <a:lnTo>
                    <a:pt x="2227578" y="2250928"/>
                  </a:lnTo>
                  <a:lnTo>
                    <a:pt x="2131227" y="2173993"/>
                  </a:lnTo>
                  <a:lnTo>
                    <a:pt x="2247728" y="2256789"/>
                  </a:lnTo>
                  <a:close/>
                  <a:moveTo>
                    <a:pt x="2390973" y="2383182"/>
                  </a:moveTo>
                  <a:lnTo>
                    <a:pt x="2395369" y="2386113"/>
                  </a:lnTo>
                  <a:lnTo>
                    <a:pt x="2395003" y="2386479"/>
                  </a:lnTo>
                  <a:lnTo>
                    <a:pt x="2390973" y="2383182"/>
                  </a:lnTo>
                  <a:close/>
                  <a:moveTo>
                    <a:pt x="2546308" y="2487227"/>
                  </a:moveTo>
                  <a:cubicBezTo>
                    <a:pt x="2547040" y="2491623"/>
                    <a:pt x="2551070" y="2494920"/>
                    <a:pt x="2555467" y="2494554"/>
                  </a:cubicBezTo>
                  <a:cubicBezTo>
                    <a:pt x="2557298" y="2494554"/>
                    <a:pt x="2558764" y="2494188"/>
                    <a:pt x="2560229" y="2493455"/>
                  </a:cubicBezTo>
                  <a:lnTo>
                    <a:pt x="2591736" y="2535219"/>
                  </a:lnTo>
                  <a:cubicBezTo>
                    <a:pt x="2599429" y="2545477"/>
                    <a:pt x="2607123" y="2555735"/>
                    <a:pt x="2613717" y="2564162"/>
                  </a:cubicBezTo>
                  <a:lnTo>
                    <a:pt x="2536783" y="2488692"/>
                  </a:lnTo>
                  <a:lnTo>
                    <a:pt x="2546308" y="2487227"/>
                  </a:lnTo>
                  <a:close/>
                  <a:moveTo>
                    <a:pt x="2367893" y="2374756"/>
                  </a:moveTo>
                  <a:cubicBezTo>
                    <a:pt x="2369724" y="2374756"/>
                    <a:pt x="2371556" y="2373657"/>
                    <a:pt x="2373022" y="2372191"/>
                  </a:cubicBezTo>
                  <a:lnTo>
                    <a:pt x="2392438" y="2388311"/>
                  </a:lnTo>
                  <a:lnTo>
                    <a:pt x="2331990" y="2445096"/>
                  </a:lnTo>
                  <a:cubicBezTo>
                    <a:pt x="2306711" y="2468909"/>
                    <a:pt x="2281433" y="2492722"/>
                    <a:pt x="2266046" y="2507376"/>
                  </a:cubicBezTo>
                  <a:lnTo>
                    <a:pt x="2311840" y="2445096"/>
                  </a:lnTo>
                  <a:cubicBezTo>
                    <a:pt x="2333455" y="2415788"/>
                    <a:pt x="2355070" y="2385746"/>
                    <a:pt x="2364229" y="2372924"/>
                  </a:cubicBezTo>
                  <a:cubicBezTo>
                    <a:pt x="2365328" y="2374023"/>
                    <a:pt x="2366427" y="2374756"/>
                    <a:pt x="2367893" y="2374756"/>
                  </a:cubicBezTo>
                  <a:lnTo>
                    <a:pt x="2367893" y="2374756"/>
                  </a:lnTo>
                  <a:close/>
                  <a:moveTo>
                    <a:pt x="2500880" y="2473305"/>
                  </a:moveTo>
                  <a:lnTo>
                    <a:pt x="2398300" y="2388677"/>
                  </a:lnTo>
                  <a:lnTo>
                    <a:pt x="2399033" y="2387945"/>
                  </a:lnTo>
                  <a:cubicBezTo>
                    <a:pt x="2416252" y="2398935"/>
                    <a:pt x="2438599" y="2412857"/>
                    <a:pt x="2460947" y="2427145"/>
                  </a:cubicBezTo>
                  <a:lnTo>
                    <a:pt x="2481463" y="2439967"/>
                  </a:lnTo>
                  <a:cubicBezTo>
                    <a:pt x="2494285" y="2452423"/>
                    <a:pt x="2507840" y="2465612"/>
                    <a:pt x="2521396" y="2478801"/>
                  </a:cubicBezTo>
                  <a:lnTo>
                    <a:pt x="2528723" y="2486128"/>
                  </a:lnTo>
                  <a:lnTo>
                    <a:pt x="2517732" y="2487593"/>
                  </a:lnTo>
                  <a:cubicBezTo>
                    <a:pt x="2511870" y="2482464"/>
                    <a:pt x="2506375" y="2478068"/>
                    <a:pt x="2500880" y="2473305"/>
                  </a:cubicBezTo>
                  <a:lnTo>
                    <a:pt x="2500880" y="2473305"/>
                  </a:lnTo>
                  <a:close/>
                  <a:moveTo>
                    <a:pt x="2532020" y="2489059"/>
                  </a:moveTo>
                  <a:lnTo>
                    <a:pt x="2599429" y="2554636"/>
                  </a:lnTo>
                  <a:lnTo>
                    <a:pt x="2521762" y="2490158"/>
                  </a:lnTo>
                  <a:lnTo>
                    <a:pt x="2532020" y="2489059"/>
                  </a:lnTo>
                  <a:close/>
                  <a:moveTo>
                    <a:pt x="2682592" y="2502614"/>
                  </a:moveTo>
                  <a:lnTo>
                    <a:pt x="2684790" y="2498950"/>
                  </a:lnTo>
                  <a:lnTo>
                    <a:pt x="2722158" y="2502614"/>
                  </a:lnTo>
                  <a:lnTo>
                    <a:pt x="2638629" y="2574786"/>
                  </a:lnTo>
                  <a:cubicBezTo>
                    <a:pt x="2647055" y="2560498"/>
                    <a:pt x="2665007" y="2531556"/>
                    <a:pt x="2682592" y="2502614"/>
                  </a:cubicBezTo>
                  <a:lnTo>
                    <a:pt x="2682592" y="2502614"/>
                  </a:lnTo>
                  <a:close/>
                  <a:moveTo>
                    <a:pt x="2738278" y="2421283"/>
                  </a:moveTo>
                  <a:cubicBezTo>
                    <a:pt x="2738278" y="2420550"/>
                    <a:pt x="2739011" y="2419817"/>
                    <a:pt x="2739011" y="2418718"/>
                  </a:cubicBezTo>
                  <a:cubicBezTo>
                    <a:pt x="2739011" y="2417619"/>
                    <a:pt x="2738644" y="2417986"/>
                    <a:pt x="2738644" y="2417619"/>
                  </a:cubicBezTo>
                  <a:lnTo>
                    <a:pt x="2821807" y="2382083"/>
                  </a:lnTo>
                  <a:cubicBezTo>
                    <a:pt x="2853680" y="2368528"/>
                    <a:pt x="2885553" y="2354606"/>
                    <a:pt x="2901672" y="2347279"/>
                  </a:cubicBezTo>
                  <a:lnTo>
                    <a:pt x="2789201" y="2443997"/>
                  </a:lnTo>
                  <a:lnTo>
                    <a:pt x="2738278" y="2421283"/>
                  </a:lnTo>
                  <a:close/>
                  <a:moveTo>
                    <a:pt x="2081403" y="2140655"/>
                  </a:moveTo>
                  <a:lnTo>
                    <a:pt x="2070778" y="2154942"/>
                  </a:lnTo>
                  <a:lnTo>
                    <a:pt x="2045133" y="2136991"/>
                  </a:lnTo>
                  <a:cubicBezTo>
                    <a:pt x="2049530" y="2137724"/>
                    <a:pt x="2055391" y="2138090"/>
                    <a:pt x="2061253" y="2138823"/>
                  </a:cubicBezTo>
                  <a:lnTo>
                    <a:pt x="2081403" y="2140655"/>
                  </a:lnTo>
                  <a:close/>
                  <a:moveTo>
                    <a:pt x="2084334" y="2142487"/>
                  </a:moveTo>
                  <a:cubicBezTo>
                    <a:pt x="2084700" y="2142487"/>
                    <a:pt x="2085066" y="2142487"/>
                    <a:pt x="2085433" y="2142487"/>
                  </a:cubicBezTo>
                  <a:lnTo>
                    <a:pt x="2225014" y="2254591"/>
                  </a:lnTo>
                  <a:lnTo>
                    <a:pt x="2320999" y="2331160"/>
                  </a:lnTo>
                  <a:lnTo>
                    <a:pt x="2204132" y="2248730"/>
                  </a:lnTo>
                  <a:lnTo>
                    <a:pt x="2073709" y="2157141"/>
                  </a:lnTo>
                  <a:lnTo>
                    <a:pt x="2084334" y="2142487"/>
                  </a:lnTo>
                  <a:close/>
                  <a:moveTo>
                    <a:pt x="2334554" y="2448393"/>
                  </a:moveTo>
                  <a:lnTo>
                    <a:pt x="2395003" y="2390875"/>
                  </a:lnTo>
                  <a:lnTo>
                    <a:pt x="2497949" y="2476236"/>
                  </a:lnTo>
                  <a:cubicBezTo>
                    <a:pt x="2502711" y="2480266"/>
                    <a:pt x="2507474" y="2483930"/>
                    <a:pt x="2512237" y="2487960"/>
                  </a:cubicBezTo>
                  <a:lnTo>
                    <a:pt x="2403795" y="2501515"/>
                  </a:lnTo>
                  <a:cubicBezTo>
                    <a:pt x="2339683" y="2509574"/>
                    <a:pt x="2275571" y="2518001"/>
                    <a:pt x="2257986" y="2520565"/>
                  </a:cubicBezTo>
                  <a:cubicBezTo>
                    <a:pt x="2268610" y="2510307"/>
                    <a:pt x="2301949" y="2479534"/>
                    <a:pt x="2334554" y="2448393"/>
                  </a:cubicBezTo>
                  <a:lnTo>
                    <a:pt x="2334554" y="2448393"/>
                  </a:lnTo>
                  <a:close/>
                  <a:moveTo>
                    <a:pt x="2772349" y="2463780"/>
                  </a:moveTo>
                  <a:lnTo>
                    <a:pt x="2789934" y="2448760"/>
                  </a:lnTo>
                  <a:lnTo>
                    <a:pt x="2843056" y="2473305"/>
                  </a:lnTo>
                  <a:cubicBezTo>
                    <a:pt x="2885553" y="2493088"/>
                    <a:pt x="2928050" y="2512139"/>
                    <a:pt x="2946734" y="2520565"/>
                  </a:cubicBezTo>
                  <a:lnTo>
                    <a:pt x="2756596" y="2501881"/>
                  </a:lnTo>
                  <a:lnTo>
                    <a:pt x="2731317" y="2499317"/>
                  </a:lnTo>
                  <a:lnTo>
                    <a:pt x="2772349" y="2463780"/>
                  </a:lnTo>
                  <a:close/>
                  <a:moveTo>
                    <a:pt x="2020221" y="2231144"/>
                  </a:moveTo>
                  <a:cubicBezTo>
                    <a:pt x="2039638" y="2204400"/>
                    <a:pt x="2059421" y="2177290"/>
                    <a:pt x="2071877" y="2159705"/>
                  </a:cubicBezTo>
                  <a:lnTo>
                    <a:pt x="2201934" y="2251294"/>
                  </a:lnTo>
                  <a:lnTo>
                    <a:pt x="2360199" y="2362300"/>
                  </a:lnTo>
                  <a:cubicBezTo>
                    <a:pt x="2358001" y="2365231"/>
                    <a:pt x="2358734" y="2368894"/>
                    <a:pt x="2361298" y="2371092"/>
                  </a:cubicBezTo>
                  <a:cubicBezTo>
                    <a:pt x="2361298" y="2371092"/>
                    <a:pt x="2361298" y="2371092"/>
                    <a:pt x="2361298" y="2371092"/>
                  </a:cubicBezTo>
                  <a:cubicBezTo>
                    <a:pt x="2351773" y="2383915"/>
                    <a:pt x="2329792" y="2413223"/>
                    <a:pt x="2308543" y="2442898"/>
                  </a:cubicBezTo>
                  <a:lnTo>
                    <a:pt x="2252124" y="2520199"/>
                  </a:lnTo>
                  <a:lnTo>
                    <a:pt x="2103750" y="2419817"/>
                  </a:lnTo>
                  <a:lnTo>
                    <a:pt x="1955010" y="2320169"/>
                  </a:lnTo>
                  <a:lnTo>
                    <a:pt x="2020221" y="2231144"/>
                  </a:lnTo>
                  <a:close/>
                  <a:moveTo>
                    <a:pt x="2404162" y="2505545"/>
                  </a:moveTo>
                  <a:lnTo>
                    <a:pt x="2515900" y="2490890"/>
                  </a:lnTo>
                  <a:lnTo>
                    <a:pt x="2621411" y="2577717"/>
                  </a:lnTo>
                  <a:cubicBezTo>
                    <a:pt x="2621044" y="2578449"/>
                    <a:pt x="2621044" y="2579182"/>
                    <a:pt x="2620678" y="2579915"/>
                  </a:cubicBezTo>
                  <a:lnTo>
                    <a:pt x="2441896" y="2550973"/>
                  </a:lnTo>
                  <a:lnTo>
                    <a:pt x="2264947" y="2522763"/>
                  </a:lnTo>
                  <a:cubicBezTo>
                    <a:pt x="2289126" y="2520199"/>
                    <a:pt x="2346644" y="2513238"/>
                    <a:pt x="2404162" y="2505545"/>
                  </a:cubicBezTo>
                  <a:close/>
                  <a:moveTo>
                    <a:pt x="2640827" y="2579915"/>
                  </a:moveTo>
                  <a:cubicBezTo>
                    <a:pt x="2640461" y="2579182"/>
                    <a:pt x="2640095" y="2578816"/>
                    <a:pt x="2639728" y="2578083"/>
                  </a:cubicBezTo>
                  <a:lnTo>
                    <a:pt x="2726921" y="2502980"/>
                  </a:lnTo>
                  <a:lnTo>
                    <a:pt x="2755863" y="2505911"/>
                  </a:lnTo>
                  <a:lnTo>
                    <a:pt x="2944170" y="2523862"/>
                  </a:lnTo>
                  <a:cubicBezTo>
                    <a:pt x="2918525" y="2528625"/>
                    <a:pt x="2855878" y="2539616"/>
                    <a:pt x="2793598" y="2551339"/>
                  </a:cubicBezTo>
                  <a:lnTo>
                    <a:pt x="2640827" y="2579915"/>
                  </a:lnTo>
                  <a:close/>
                  <a:moveTo>
                    <a:pt x="2952229" y="2519100"/>
                  </a:moveTo>
                  <a:cubicBezTo>
                    <a:pt x="2937209" y="2512139"/>
                    <a:pt x="2891048" y="2490524"/>
                    <a:pt x="2844521" y="2469642"/>
                  </a:cubicBezTo>
                  <a:lnTo>
                    <a:pt x="2792865" y="2446195"/>
                  </a:lnTo>
                  <a:lnTo>
                    <a:pt x="2906802" y="2347646"/>
                  </a:lnTo>
                  <a:cubicBezTo>
                    <a:pt x="2908267" y="2348745"/>
                    <a:pt x="2909732" y="2349111"/>
                    <a:pt x="2911198" y="2349477"/>
                  </a:cubicBezTo>
                  <a:lnTo>
                    <a:pt x="2911198" y="2349477"/>
                  </a:lnTo>
                  <a:lnTo>
                    <a:pt x="2931714" y="2433373"/>
                  </a:lnTo>
                  <a:cubicBezTo>
                    <a:pt x="2940506" y="2469642"/>
                    <a:pt x="2950031" y="2505911"/>
                    <a:pt x="2953328" y="2518733"/>
                  </a:cubicBezTo>
                  <a:cubicBezTo>
                    <a:pt x="2953328" y="2518733"/>
                    <a:pt x="2952596" y="2518733"/>
                    <a:pt x="2952229" y="2519100"/>
                  </a:cubicBezTo>
                  <a:lnTo>
                    <a:pt x="2952229" y="2519100"/>
                  </a:lnTo>
                  <a:close/>
                  <a:moveTo>
                    <a:pt x="2310375" y="1752684"/>
                  </a:moveTo>
                  <a:cubicBezTo>
                    <a:pt x="2311474" y="1753417"/>
                    <a:pt x="2312573" y="1753783"/>
                    <a:pt x="2314038" y="1754150"/>
                  </a:cubicBezTo>
                  <a:cubicBezTo>
                    <a:pt x="2314771" y="1754150"/>
                    <a:pt x="2315138" y="1753417"/>
                    <a:pt x="2315870" y="1753417"/>
                  </a:cubicBezTo>
                  <a:cubicBezTo>
                    <a:pt x="2323930" y="1770636"/>
                    <a:pt x="2344079" y="1814965"/>
                    <a:pt x="2364962" y="1858927"/>
                  </a:cubicBezTo>
                  <a:lnTo>
                    <a:pt x="2412588" y="1960041"/>
                  </a:lnTo>
                  <a:cubicBezTo>
                    <a:pt x="2411489" y="1960774"/>
                    <a:pt x="2410390" y="1961507"/>
                    <a:pt x="2409657" y="1962240"/>
                  </a:cubicBezTo>
                  <a:cubicBezTo>
                    <a:pt x="2408192" y="1964071"/>
                    <a:pt x="2407459" y="1965903"/>
                    <a:pt x="2407093" y="1968101"/>
                  </a:cubicBezTo>
                  <a:lnTo>
                    <a:pt x="2294988" y="1960041"/>
                  </a:lnTo>
                  <a:cubicBezTo>
                    <a:pt x="2246263" y="1956378"/>
                    <a:pt x="2197171" y="1953081"/>
                    <a:pt x="2178487" y="1951982"/>
                  </a:cubicBezTo>
                  <a:cubicBezTo>
                    <a:pt x="2178120" y="1950150"/>
                    <a:pt x="2177388" y="1948684"/>
                    <a:pt x="2176289" y="1947585"/>
                  </a:cubicBezTo>
                  <a:cubicBezTo>
                    <a:pt x="2186913" y="1932198"/>
                    <a:pt x="2215489" y="1891533"/>
                    <a:pt x="2243698" y="1850501"/>
                  </a:cubicBezTo>
                  <a:lnTo>
                    <a:pt x="2310375" y="1752684"/>
                  </a:lnTo>
                  <a:close/>
                  <a:moveTo>
                    <a:pt x="2160535" y="1968834"/>
                  </a:moveTo>
                  <a:cubicBezTo>
                    <a:pt x="2152476" y="1986419"/>
                    <a:pt x="2138554" y="2015727"/>
                    <a:pt x="2125365" y="2045036"/>
                  </a:cubicBezTo>
                  <a:cubicBezTo>
                    <a:pt x="2107047" y="2085701"/>
                    <a:pt x="2088363" y="2126001"/>
                    <a:pt x="2083967" y="2135892"/>
                  </a:cubicBezTo>
                  <a:cubicBezTo>
                    <a:pt x="2083234" y="2135892"/>
                    <a:pt x="2082502" y="2136258"/>
                    <a:pt x="2082135" y="2136991"/>
                  </a:cubicBezTo>
                  <a:lnTo>
                    <a:pt x="2082135" y="2136991"/>
                  </a:lnTo>
                  <a:lnTo>
                    <a:pt x="2061986" y="2134427"/>
                  </a:lnTo>
                  <a:cubicBezTo>
                    <a:pt x="2053926" y="2133328"/>
                    <a:pt x="2046232" y="2132595"/>
                    <a:pt x="2041836" y="2132595"/>
                  </a:cubicBezTo>
                  <a:cubicBezTo>
                    <a:pt x="2049163" y="2122703"/>
                    <a:pt x="2078105" y="2083503"/>
                    <a:pt x="2105948" y="2044670"/>
                  </a:cubicBezTo>
                  <a:lnTo>
                    <a:pt x="2160535" y="1968834"/>
                  </a:lnTo>
                  <a:close/>
                  <a:moveTo>
                    <a:pt x="2038905" y="2136991"/>
                  </a:moveTo>
                  <a:lnTo>
                    <a:pt x="2068580" y="2157873"/>
                  </a:lnTo>
                  <a:cubicBezTo>
                    <a:pt x="2055758" y="2175459"/>
                    <a:pt x="2036341" y="2202202"/>
                    <a:pt x="2016924" y="2228946"/>
                  </a:cubicBezTo>
                  <a:lnTo>
                    <a:pt x="1961971" y="2305515"/>
                  </a:lnTo>
                  <a:cubicBezTo>
                    <a:pt x="1970031" y="2287929"/>
                    <a:pt x="1983952" y="2258255"/>
                    <a:pt x="1997507" y="2228580"/>
                  </a:cubicBezTo>
                  <a:cubicBezTo>
                    <a:pt x="2016558" y="2187182"/>
                    <a:pt x="2035242" y="2145784"/>
                    <a:pt x="2038905" y="2136991"/>
                  </a:cubicBezTo>
                  <a:lnTo>
                    <a:pt x="2038905" y="2136991"/>
                  </a:lnTo>
                  <a:close/>
                  <a:moveTo>
                    <a:pt x="1950980" y="2879593"/>
                  </a:moveTo>
                  <a:cubicBezTo>
                    <a:pt x="1952079" y="2879593"/>
                    <a:pt x="1953178" y="2878494"/>
                    <a:pt x="1953911" y="2878128"/>
                  </a:cubicBezTo>
                  <a:lnTo>
                    <a:pt x="2017290" y="2940775"/>
                  </a:lnTo>
                  <a:lnTo>
                    <a:pt x="2084700" y="3007085"/>
                  </a:lnTo>
                  <a:cubicBezTo>
                    <a:pt x="2084700" y="3007452"/>
                    <a:pt x="2084700" y="3007818"/>
                    <a:pt x="2084700" y="3008184"/>
                  </a:cubicBezTo>
                  <a:cubicBezTo>
                    <a:pt x="2084700" y="3008551"/>
                    <a:pt x="2085799" y="3008184"/>
                    <a:pt x="2086532" y="3007818"/>
                  </a:cubicBezTo>
                  <a:lnTo>
                    <a:pt x="2300850" y="3018809"/>
                  </a:lnTo>
                  <a:cubicBezTo>
                    <a:pt x="2301216" y="3020274"/>
                    <a:pt x="2301949" y="3021373"/>
                    <a:pt x="2302681" y="3022106"/>
                  </a:cubicBezTo>
                  <a:cubicBezTo>
                    <a:pt x="2304879" y="3023938"/>
                    <a:pt x="2307810" y="3023938"/>
                    <a:pt x="2309642" y="3021740"/>
                  </a:cubicBezTo>
                  <a:cubicBezTo>
                    <a:pt x="2309642" y="3021740"/>
                    <a:pt x="2309642" y="3021740"/>
                    <a:pt x="2310008" y="3021373"/>
                  </a:cubicBezTo>
                  <a:lnTo>
                    <a:pt x="2366794" y="3055078"/>
                  </a:lnTo>
                  <a:lnTo>
                    <a:pt x="2423212" y="3088783"/>
                  </a:lnTo>
                  <a:cubicBezTo>
                    <a:pt x="2422480" y="3090981"/>
                    <a:pt x="2423212" y="3093179"/>
                    <a:pt x="2425044" y="3094278"/>
                  </a:cubicBezTo>
                  <a:cubicBezTo>
                    <a:pt x="2426876" y="3096110"/>
                    <a:pt x="2429807" y="3095743"/>
                    <a:pt x="2431638" y="3093911"/>
                  </a:cubicBezTo>
                  <a:cubicBezTo>
                    <a:pt x="2431638" y="3093911"/>
                    <a:pt x="2431638" y="3093911"/>
                    <a:pt x="2431638" y="3093911"/>
                  </a:cubicBezTo>
                  <a:lnTo>
                    <a:pt x="2480364" y="3124685"/>
                  </a:lnTo>
                  <a:lnTo>
                    <a:pt x="2533485" y="3157657"/>
                  </a:lnTo>
                  <a:lnTo>
                    <a:pt x="2533852" y="3157657"/>
                  </a:lnTo>
                  <a:lnTo>
                    <a:pt x="2533852" y="3157657"/>
                  </a:lnTo>
                  <a:lnTo>
                    <a:pt x="2587340" y="3178173"/>
                  </a:lnTo>
                  <a:lnTo>
                    <a:pt x="2640827" y="3198323"/>
                  </a:lnTo>
                  <a:cubicBezTo>
                    <a:pt x="2640827" y="3198323"/>
                    <a:pt x="2641194" y="3198323"/>
                    <a:pt x="2641560" y="3198323"/>
                  </a:cubicBezTo>
                  <a:lnTo>
                    <a:pt x="2641926" y="3198323"/>
                  </a:lnTo>
                  <a:lnTo>
                    <a:pt x="2642293" y="3198323"/>
                  </a:lnTo>
                  <a:lnTo>
                    <a:pt x="2642659" y="3198323"/>
                  </a:lnTo>
                  <a:cubicBezTo>
                    <a:pt x="2642659" y="3198323"/>
                    <a:pt x="2642659" y="3197956"/>
                    <a:pt x="2643026" y="3197956"/>
                  </a:cubicBezTo>
                  <a:lnTo>
                    <a:pt x="2643026" y="3197956"/>
                  </a:lnTo>
                  <a:cubicBezTo>
                    <a:pt x="2643026" y="3197956"/>
                    <a:pt x="2643392" y="3197956"/>
                    <a:pt x="2643392" y="3197956"/>
                  </a:cubicBezTo>
                  <a:lnTo>
                    <a:pt x="2743041" y="3026502"/>
                  </a:lnTo>
                  <a:lnTo>
                    <a:pt x="2839392" y="3218472"/>
                  </a:lnTo>
                  <a:lnTo>
                    <a:pt x="2839392" y="3218472"/>
                  </a:lnTo>
                  <a:lnTo>
                    <a:pt x="2839392" y="3218472"/>
                  </a:lnTo>
                  <a:cubicBezTo>
                    <a:pt x="2839758" y="3218839"/>
                    <a:pt x="2840125" y="3219205"/>
                    <a:pt x="2840858" y="3219205"/>
                  </a:cubicBezTo>
                  <a:lnTo>
                    <a:pt x="2840858" y="3219205"/>
                  </a:lnTo>
                  <a:cubicBezTo>
                    <a:pt x="2841590" y="3219205"/>
                    <a:pt x="2841957" y="3218839"/>
                    <a:pt x="2842323" y="3218472"/>
                  </a:cubicBezTo>
                  <a:lnTo>
                    <a:pt x="2842323" y="3218472"/>
                  </a:lnTo>
                  <a:lnTo>
                    <a:pt x="2842323" y="3218472"/>
                  </a:lnTo>
                  <a:lnTo>
                    <a:pt x="2935743" y="3044087"/>
                  </a:lnTo>
                  <a:cubicBezTo>
                    <a:pt x="2936476" y="3044087"/>
                    <a:pt x="2936842" y="3044820"/>
                    <a:pt x="2937575" y="3044820"/>
                  </a:cubicBezTo>
                  <a:cubicBezTo>
                    <a:pt x="2939773" y="3044820"/>
                    <a:pt x="2941972" y="3043721"/>
                    <a:pt x="2943437" y="3041889"/>
                  </a:cubicBezTo>
                  <a:cubicBezTo>
                    <a:pt x="2943803" y="3041156"/>
                    <a:pt x="2943803" y="3040424"/>
                    <a:pt x="2943803" y="3040057"/>
                  </a:cubicBezTo>
                  <a:lnTo>
                    <a:pt x="3135041" y="3059474"/>
                  </a:lnTo>
                  <a:cubicBezTo>
                    <a:pt x="3135407" y="3060939"/>
                    <a:pt x="3136140" y="3062405"/>
                    <a:pt x="3137239" y="3063138"/>
                  </a:cubicBezTo>
                  <a:cubicBezTo>
                    <a:pt x="3138338" y="3063870"/>
                    <a:pt x="3139437" y="3064237"/>
                    <a:pt x="3140902" y="3064237"/>
                  </a:cubicBezTo>
                  <a:cubicBezTo>
                    <a:pt x="3144200" y="3064237"/>
                    <a:pt x="3146764" y="3061672"/>
                    <a:pt x="3147131" y="3058375"/>
                  </a:cubicBezTo>
                  <a:cubicBezTo>
                    <a:pt x="3147131" y="3056543"/>
                    <a:pt x="3146398" y="3054712"/>
                    <a:pt x="3144566" y="3053612"/>
                  </a:cubicBezTo>
                  <a:cubicBezTo>
                    <a:pt x="3142734" y="3052513"/>
                    <a:pt x="3140536" y="3052513"/>
                    <a:pt x="3138704" y="3053246"/>
                  </a:cubicBezTo>
                  <a:cubicBezTo>
                    <a:pt x="3129912" y="3043721"/>
                    <a:pt x="3103901" y="3016244"/>
                    <a:pt x="3077889" y="2988401"/>
                  </a:cubicBezTo>
                  <a:lnTo>
                    <a:pt x="3015975" y="2923190"/>
                  </a:lnTo>
                  <a:cubicBezTo>
                    <a:pt x="3017441" y="2920625"/>
                    <a:pt x="3016708" y="2917695"/>
                    <a:pt x="3014510" y="2915863"/>
                  </a:cubicBezTo>
                  <a:cubicBezTo>
                    <a:pt x="3011945" y="2914031"/>
                    <a:pt x="3008282" y="2914397"/>
                    <a:pt x="3006450" y="2916962"/>
                  </a:cubicBezTo>
                  <a:cubicBezTo>
                    <a:pt x="3004985" y="2918794"/>
                    <a:pt x="3004985" y="2921358"/>
                    <a:pt x="3006450" y="2923556"/>
                  </a:cubicBezTo>
                  <a:lnTo>
                    <a:pt x="2951863" y="2992797"/>
                  </a:lnTo>
                  <a:lnTo>
                    <a:pt x="2919257" y="3034562"/>
                  </a:lnTo>
                  <a:lnTo>
                    <a:pt x="2744140" y="3021740"/>
                  </a:lnTo>
                  <a:lnTo>
                    <a:pt x="2763190" y="2817313"/>
                  </a:lnTo>
                  <a:cubicBezTo>
                    <a:pt x="2765022" y="2817313"/>
                    <a:pt x="2766487" y="2816214"/>
                    <a:pt x="2767586" y="2815115"/>
                  </a:cubicBezTo>
                  <a:cubicBezTo>
                    <a:pt x="2769784" y="2811818"/>
                    <a:pt x="2769418" y="2807422"/>
                    <a:pt x="2766121" y="2805223"/>
                  </a:cubicBezTo>
                  <a:cubicBezTo>
                    <a:pt x="2765022" y="2804491"/>
                    <a:pt x="2763556" y="2804124"/>
                    <a:pt x="2762091" y="2804124"/>
                  </a:cubicBezTo>
                  <a:lnTo>
                    <a:pt x="2741209" y="2720962"/>
                  </a:lnTo>
                  <a:lnTo>
                    <a:pt x="2718861" y="2633036"/>
                  </a:lnTo>
                  <a:cubicBezTo>
                    <a:pt x="2719594" y="2631937"/>
                    <a:pt x="2719227" y="2630472"/>
                    <a:pt x="2718495" y="2629739"/>
                  </a:cubicBezTo>
                  <a:cubicBezTo>
                    <a:pt x="2717396" y="2629006"/>
                    <a:pt x="2715564" y="2629006"/>
                    <a:pt x="2714831" y="2630472"/>
                  </a:cubicBezTo>
                  <a:cubicBezTo>
                    <a:pt x="2714831" y="2630472"/>
                    <a:pt x="2714831" y="2630838"/>
                    <a:pt x="2714831" y="2630838"/>
                  </a:cubicBezTo>
                  <a:lnTo>
                    <a:pt x="2666472" y="2646225"/>
                  </a:lnTo>
                  <a:lnTo>
                    <a:pt x="2621044" y="2660879"/>
                  </a:lnTo>
                  <a:cubicBezTo>
                    <a:pt x="2620678" y="2660513"/>
                    <a:pt x="2620678" y="2660147"/>
                    <a:pt x="2620312" y="2659780"/>
                  </a:cubicBezTo>
                  <a:cubicBezTo>
                    <a:pt x="2618113" y="2657948"/>
                    <a:pt x="2614816" y="2658315"/>
                    <a:pt x="2612984" y="2660513"/>
                  </a:cubicBezTo>
                  <a:cubicBezTo>
                    <a:pt x="2612984" y="2660513"/>
                    <a:pt x="2612984" y="2660513"/>
                    <a:pt x="2612984" y="2660513"/>
                  </a:cubicBezTo>
                  <a:cubicBezTo>
                    <a:pt x="2612252" y="2661612"/>
                    <a:pt x="2611885" y="2662711"/>
                    <a:pt x="2611885" y="2664177"/>
                  </a:cubicBezTo>
                  <a:cubicBezTo>
                    <a:pt x="2612252" y="2664909"/>
                    <a:pt x="2612618" y="2665642"/>
                    <a:pt x="2612984" y="2666008"/>
                  </a:cubicBezTo>
                  <a:lnTo>
                    <a:pt x="2596498" y="2691287"/>
                  </a:lnTo>
                  <a:cubicBezTo>
                    <a:pt x="2589904" y="2701179"/>
                    <a:pt x="2583676" y="2711070"/>
                    <a:pt x="2580379" y="2716199"/>
                  </a:cubicBezTo>
                  <a:cubicBezTo>
                    <a:pt x="2578547" y="2715466"/>
                    <a:pt x="2576349" y="2716199"/>
                    <a:pt x="2574883" y="2718031"/>
                  </a:cubicBezTo>
                  <a:cubicBezTo>
                    <a:pt x="2574151" y="2719130"/>
                    <a:pt x="2573784" y="2720595"/>
                    <a:pt x="2573784" y="2722061"/>
                  </a:cubicBezTo>
                  <a:cubicBezTo>
                    <a:pt x="2573784" y="2723526"/>
                    <a:pt x="2574883" y="2724992"/>
                    <a:pt x="2575982" y="2725724"/>
                  </a:cubicBezTo>
                  <a:cubicBezTo>
                    <a:pt x="2577082" y="2726457"/>
                    <a:pt x="2578181" y="2726823"/>
                    <a:pt x="2579280" y="2726823"/>
                  </a:cubicBezTo>
                  <a:lnTo>
                    <a:pt x="2579280" y="2726823"/>
                  </a:lnTo>
                  <a:lnTo>
                    <a:pt x="2647788" y="2933081"/>
                  </a:lnTo>
                  <a:cubicBezTo>
                    <a:pt x="2647055" y="2933448"/>
                    <a:pt x="2645956" y="2933814"/>
                    <a:pt x="2645590" y="2934547"/>
                  </a:cubicBezTo>
                  <a:cubicBezTo>
                    <a:pt x="2645224" y="2935646"/>
                    <a:pt x="2644857" y="2936745"/>
                    <a:pt x="2644857" y="2937844"/>
                  </a:cubicBezTo>
                  <a:lnTo>
                    <a:pt x="2436035" y="2948102"/>
                  </a:lnTo>
                  <a:cubicBezTo>
                    <a:pt x="2435668" y="2946270"/>
                    <a:pt x="2434569" y="2944805"/>
                    <a:pt x="2433470" y="2943706"/>
                  </a:cubicBezTo>
                  <a:cubicBezTo>
                    <a:pt x="2430539" y="2941874"/>
                    <a:pt x="2426876" y="2941874"/>
                    <a:pt x="2424311" y="2944072"/>
                  </a:cubicBezTo>
                  <a:lnTo>
                    <a:pt x="2357635" y="2886188"/>
                  </a:lnTo>
                  <a:lnTo>
                    <a:pt x="2289493" y="2827571"/>
                  </a:lnTo>
                  <a:cubicBezTo>
                    <a:pt x="2290958" y="2825007"/>
                    <a:pt x="2290225" y="2821709"/>
                    <a:pt x="2287661" y="2819878"/>
                  </a:cubicBezTo>
                  <a:cubicBezTo>
                    <a:pt x="2284730" y="2818046"/>
                    <a:pt x="2280700" y="2818412"/>
                    <a:pt x="2278502" y="2821343"/>
                  </a:cubicBezTo>
                  <a:cubicBezTo>
                    <a:pt x="2277036" y="2823541"/>
                    <a:pt x="2277036" y="2826106"/>
                    <a:pt x="2278502" y="2827937"/>
                  </a:cubicBezTo>
                  <a:lnTo>
                    <a:pt x="2225747" y="2881059"/>
                  </a:lnTo>
                  <a:lnTo>
                    <a:pt x="2173724" y="2934180"/>
                  </a:lnTo>
                  <a:cubicBezTo>
                    <a:pt x="2171526" y="2933081"/>
                    <a:pt x="2168962" y="2933448"/>
                    <a:pt x="2166764" y="2934913"/>
                  </a:cubicBezTo>
                  <a:lnTo>
                    <a:pt x="2111077" y="2901575"/>
                  </a:lnTo>
                  <a:lnTo>
                    <a:pt x="2050995" y="2865672"/>
                  </a:lnTo>
                  <a:cubicBezTo>
                    <a:pt x="2050995" y="2865672"/>
                    <a:pt x="2050995" y="2865306"/>
                    <a:pt x="2050995" y="2864939"/>
                  </a:cubicBezTo>
                  <a:cubicBezTo>
                    <a:pt x="2050995" y="2864573"/>
                    <a:pt x="2050262" y="2864939"/>
                    <a:pt x="2049896" y="2864939"/>
                  </a:cubicBezTo>
                  <a:cubicBezTo>
                    <a:pt x="2049530" y="2864939"/>
                    <a:pt x="2049530" y="2864939"/>
                    <a:pt x="2049530" y="2864939"/>
                  </a:cubicBezTo>
                  <a:lnTo>
                    <a:pt x="2049163" y="2864939"/>
                  </a:lnTo>
                  <a:cubicBezTo>
                    <a:pt x="2048797" y="2864939"/>
                    <a:pt x="2048431" y="2864939"/>
                    <a:pt x="2048064" y="2864939"/>
                  </a:cubicBezTo>
                  <a:cubicBezTo>
                    <a:pt x="2047698" y="2864939"/>
                    <a:pt x="2048064" y="2865672"/>
                    <a:pt x="2048064" y="2866405"/>
                  </a:cubicBezTo>
                  <a:cubicBezTo>
                    <a:pt x="2048064" y="2867137"/>
                    <a:pt x="2048064" y="2866771"/>
                    <a:pt x="2048064" y="2866771"/>
                  </a:cubicBezTo>
                  <a:lnTo>
                    <a:pt x="2048431" y="2867870"/>
                  </a:lnTo>
                  <a:lnTo>
                    <a:pt x="2048431" y="2867870"/>
                  </a:lnTo>
                  <a:lnTo>
                    <a:pt x="2048431" y="2867870"/>
                  </a:lnTo>
                  <a:lnTo>
                    <a:pt x="2057589" y="2902674"/>
                  </a:lnTo>
                  <a:lnTo>
                    <a:pt x="1957941" y="2872633"/>
                  </a:lnTo>
                  <a:cubicBezTo>
                    <a:pt x="1958307" y="2870435"/>
                    <a:pt x="1957208" y="2868237"/>
                    <a:pt x="1955376" y="2866771"/>
                  </a:cubicBezTo>
                  <a:cubicBezTo>
                    <a:pt x="1952079" y="2864573"/>
                    <a:pt x="1948049" y="2865306"/>
                    <a:pt x="1945485" y="2868237"/>
                  </a:cubicBezTo>
                  <a:cubicBezTo>
                    <a:pt x="1944386" y="2869702"/>
                    <a:pt x="1944019" y="2871534"/>
                    <a:pt x="1944386" y="2873366"/>
                  </a:cubicBezTo>
                  <a:cubicBezTo>
                    <a:pt x="1944752" y="2875197"/>
                    <a:pt x="1945485" y="2876663"/>
                    <a:pt x="1946950" y="2877762"/>
                  </a:cubicBezTo>
                  <a:cubicBezTo>
                    <a:pt x="1948416" y="2878861"/>
                    <a:pt x="1949881" y="2879593"/>
                    <a:pt x="1950980" y="2879593"/>
                  </a:cubicBezTo>
                  <a:lnTo>
                    <a:pt x="1950980" y="2879593"/>
                  </a:lnTo>
                  <a:close/>
                  <a:moveTo>
                    <a:pt x="2109246" y="2904139"/>
                  </a:moveTo>
                  <a:lnTo>
                    <a:pt x="2157971" y="2933081"/>
                  </a:lnTo>
                  <a:lnTo>
                    <a:pt x="2061619" y="2904139"/>
                  </a:lnTo>
                  <a:lnTo>
                    <a:pt x="2052461" y="2870068"/>
                  </a:lnTo>
                  <a:lnTo>
                    <a:pt x="2109246" y="2904139"/>
                  </a:lnTo>
                  <a:close/>
                  <a:moveTo>
                    <a:pt x="2281433" y="2830135"/>
                  </a:moveTo>
                  <a:cubicBezTo>
                    <a:pt x="2282166" y="2830502"/>
                    <a:pt x="2282898" y="2830502"/>
                    <a:pt x="2283265" y="2830868"/>
                  </a:cubicBezTo>
                  <a:lnTo>
                    <a:pt x="2304879" y="3012214"/>
                  </a:lnTo>
                  <a:cubicBezTo>
                    <a:pt x="2304513" y="3012581"/>
                    <a:pt x="2303780" y="3012581"/>
                    <a:pt x="2303414" y="3012947"/>
                  </a:cubicBezTo>
                  <a:lnTo>
                    <a:pt x="2240035" y="2976311"/>
                  </a:lnTo>
                  <a:lnTo>
                    <a:pt x="2176655" y="2940042"/>
                  </a:lnTo>
                  <a:cubicBezTo>
                    <a:pt x="2176655" y="2939310"/>
                    <a:pt x="2177388" y="2938577"/>
                    <a:pt x="2177388" y="2937844"/>
                  </a:cubicBezTo>
                  <a:cubicBezTo>
                    <a:pt x="2177388" y="2937111"/>
                    <a:pt x="2176655" y="2936745"/>
                    <a:pt x="2176289" y="2936012"/>
                  </a:cubicBezTo>
                  <a:lnTo>
                    <a:pt x="2229044" y="2882891"/>
                  </a:lnTo>
                  <a:lnTo>
                    <a:pt x="2281433" y="2830135"/>
                  </a:lnTo>
                  <a:close/>
                  <a:moveTo>
                    <a:pt x="2645224" y="2940775"/>
                  </a:moveTo>
                  <a:cubicBezTo>
                    <a:pt x="2645590" y="2941874"/>
                    <a:pt x="2646323" y="2942973"/>
                    <a:pt x="2647055" y="2943706"/>
                  </a:cubicBezTo>
                  <a:lnTo>
                    <a:pt x="2636065" y="2961657"/>
                  </a:lnTo>
                  <a:lnTo>
                    <a:pt x="2458382" y="2949934"/>
                  </a:lnTo>
                  <a:lnTo>
                    <a:pt x="2645224" y="2940775"/>
                  </a:lnTo>
                  <a:close/>
                  <a:moveTo>
                    <a:pt x="2667571" y="2648790"/>
                  </a:moveTo>
                  <a:lnTo>
                    <a:pt x="2705306" y="2636700"/>
                  </a:lnTo>
                  <a:lnTo>
                    <a:pt x="2647422" y="2674434"/>
                  </a:lnTo>
                  <a:lnTo>
                    <a:pt x="2637530" y="2681029"/>
                  </a:lnTo>
                  <a:lnTo>
                    <a:pt x="2621777" y="2664909"/>
                  </a:lnTo>
                  <a:cubicBezTo>
                    <a:pt x="2622143" y="2664543"/>
                    <a:pt x="2622143" y="2663810"/>
                    <a:pt x="2622143" y="2663077"/>
                  </a:cubicBezTo>
                  <a:lnTo>
                    <a:pt x="2667571" y="2648790"/>
                  </a:lnTo>
                  <a:close/>
                  <a:moveTo>
                    <a:pt x="3135041" y="3055444"/>
                  </a:moveTo>
                  <a:lnTo>
                    <a:pt x="2943803" y="3036027"/>
                  </a:lnTo>
                  <a:cubicBezTo>
                    <a:pt x="2943437" y="3034562"/>
                    <a:pt x="2942704" y="3033463"/>
                    <a:pt x="2941605" y="3032364"/>
                  </a:cubicBezTo>
                  <a:lnTo>
                    <a:pt x="2975310" y="2979609"/>
                  </a:lnTo>
                  <a:lnTo>
                    <a:pt x="3009381" y="2925754"/>
                  </a:lnTo>
                  <a:cubicBezTo>
                    <a:pt x="3009747" y="2926121"/>
                    <a:pt x="3010114" y="2926121"/>
                    <a:pt x="3010846" y="2926121"/>
                  </a:cubicBezTo>
                  <a:cubicBezTo>
                    <a:pt x="3011579" y="2926121"/>
                    <a:pt x="3012312" y="2925388"/>
                    <a:pt x="3013045" y="2925022"/>
                  </a:cubicBezTo>
                  <a:lnTo>
                    <a:pt x="3074226" y="2990233"/>
                  </a:lnTo>
                  <a:lnTo>
                    <a:pt x="3135041" y="3054712"/>
                  </a:lnTo>
                  <a:cubicBezTo>
                    <a:pt x="3135041" y="3055078"/>
                    <a:pt x="3135041" y="3055444"/>
                    <a:pt x="3135041" y="3055444"/>
                  </a:cubicBezTo>
                  <a:lnTo>
                    <a:pt x="3135041" y="3055444"/>
                  </a:lnTo>
                  <a:close/>
                  <a:moveTo>
                    <a:pt x="2368992" y="3051780"/>
                  </a:moveTo>
                  <a:lnTo>
                    <a:pt x="2312939" y="3018442"/>
                  </a:lnTo>
                  <a:cubicBezTo>
                    <a:pt x="2313306" y="3017709"/>
                    <a:pt x="2313306" y="3016977"/>
                    <a:pt x="2313306" y="3015878"/>
                  </a:cubicBezTo>
                  <a:lnTo>
                    <a:pt x="2369358" y="2985104"/>
                  </a:lnTo>
                  <a:lnTo>
                    <a:pt x="2423579" y="2955063"/>
                  </a:lnTo>
                  <a:cubicBezTo>
                    <a:pt x="2423945" y="2955429"/>
                    <a:pt x="2423945" y="2956162"/>
                    <a:pt x="2424311" y="2956528"/>
                  </a:cubicBezTo>
                  <a:cubicBezTo>
                    <a:pt x="2425410" y="2956895"/>
                    <a:pt x="2426143" y="2957261"/>
                    <a:pt x="2427242" y="2957627"/>
                  </a:cubicBezTo>
                  <a:lnTo>
                    <a:pt x="2426876" y="3019908"/>
                  </a:lnTo>
                  <a:lnTo>
                    <a:pt x="2426509" y="3084752"/>
                  </a:lnTo>
                  <a:cubicBezTo>
                    <a:pt x="2425777" y="3085119"/>
                    <a:pt x="2425410" y="3085119"/>
                    <a:pt x="2424678" y="3085852"/>
                  </a:cubicBezTo>
                  <a:lnTo>
                    <a:pt x="2368992" y="3051780"/>
                  </a:lnTo>
                  <a:close/>
                  <a:moveTo>
                    <a:pt x="2929515" y="3038592"/>
                  </a:moveTo>
                  <a:cubicBezTo>
                    <a:pt x="2929515" y="3038958"/>
                    <a:pt x="2930248" y="3039325"/>
                    <a:pt x="2930248" y="3040057"/>
                  </a:cubicBezTo>
                  <a:lnTo>
                    <a:pt x="2915228" y="3051048"/>
                  </a:lnTo>
                  <a:cubicBezTo>
                    <a:pt x="2911930" y="3053612"/>
                    <a:pt x="2908633" y="3055811"/>
                    <a:pt x="2905702" y="3058009"/>
                  </a:cubicBezTo>
                  <a:lnTo>
                    <a:pt x="2921089" y="3038226"/>
                  </a:lnTo>
                  <a:lnTo>
                    <a:pt x="2929515" y="3038592"/>
                  </a:lnTo>
                  <a:close/>
                  <a:moveTo>
                    <a:pt x="2130128" y="2974113"/>
                  </a:moveTo>
                  <a:lnTo>
                    <a:pt x="2167130" y="2944072"/>
                  </a:lnTo>
                  <a:cubicBezTo>
                    <a:pt x="2168229" y="2944805"/>
                    <a:pt x="2169328" y="2945171"/>
                    <a:pt x="2170793" y="2945171"/>
                  </a:cubicBezTo>
                  <a:cubicBezTo>
                    <a:pt x="2172259" y="2945171"/>
                    <a:pt x="2173724" y="2944438"/>
                    <a:pt x="2174823" y="2942973"/>
                  </a:cubicBezTo>
                  <a:lnTo>
                    <a:pt x="2237836" y="2979609"/>
                  </a:lnTo>
                  <a:lnTo>
                    <a:pt x="2299751" y="3015145"/>
                  </a:lnTo>
                  <a:lnTo>
                    <a:pt x="2091294" y="3004521"/>
                  </a:lnTo>
                  <a:lnTo>
                    <a:pt x="2130128" y="2974113"/>
                  </a:lnTo>
                  <a:close/>
                  <a:moveTo>
                    <a:pt x="2655482" y="2944805"/>
                  </a:moveTo>
                  <a:lnTo>
                    <a:pt x="2658412" y="2947369"/>
                  </a:lnTo>
                  <a:lnTo>
                    <a:pt x="2653284" y="2956895"/>
                  </a:lnTo>
                  <a:lnTo>
                    <a:pt x="2654016" y="2945537"/>
                  </a:lnTo>
                  <a:cubicBezTo>
                    <a:pt x="2654749" y="2945171"/>
                    <a:pt x="2655115" y="2944805"/>
                    <a:pt x="2655482" y="2944805"/>
                  </a:cubicBezTo>
                  <a:lnTo>
                    <a:pt x="2655482" y="2944805"/>
                  </a:lnTo>
                  <a:close/>
                  <a:moveTo>
                    <a:pt x="2734981" y="2831601"/>
                  </a:moveTo>
                  <a:lnTo>
                    <a:pt x="2713366" y="2850652"/>
                  </a:lnTo>
                  <a:cubicBezTo>
                    <a:pt x="2712999" y="2850285"/>
                    <a:pt x="2712267" y="2850285"/>
                    <a:pt x="2711900" y="2850285"/>
                  </a:cubicBezTo>
                  <a:lnTo>
                    <a:pt x="2713732" y="2788371"/>
                  </a:lnTo>
                  <a:lnTo>
                    <a:pt x="2755863" y="2808887"/>
                  </a:lnTo>
                  <a:cubicBezTo>
                    <a:pt x="2755497" y="2810352"/>
                    <a:pt x="2755863" y="2811818"/>
                    <a:pt x="2756229" y="2812917"/>
                  </a:cubicBezTo>
                  <a:cubicBezTo>
                    <a:pt x="2751467" y="2817313"/>
                    <a:pt x="2743041" y="2824274"/>
                    <a:pt x="2734981" y="2831601"/>
                  </a:cubicBezTo>
                  <a:close/>
                  <a:moveTo>
                    <a:pt x="2708237" y="2848087"/>
                  </a:moveTo>
                  <a:lnTo>
                    <a:pt x="2690285" y="2807422"/>
                  </a:lnTo>
                  <a:lnTo>
                    <a:pt x="2672334" y="2767855"/>
                  </a:lnTo>
                  <a:lnTo>
                    <a:pt x="2710069" y="2786173"/>
                  </a:lnTo>
                  <a:lnTo>
                    <a:pt x="2708237" y="2848087"/>
                  </a:lnTo>
                  <a:close/>
                  <a:moveTo>
                    <a:pt x="2658412" y="2942240"/>
                  </a:moveTo>
                  <a:cubicBezTo>
                    <a:pt x="2660244" y="2940042"/>
                    <a:pt x="2660244" y="2936745"/>
                    <a:pt x="2657680" y="2934913"/>
                  </a:cubicBezTo>
                  <a:cubicBezTo>
                    <a:pt x="2657680" y="2934913"/>
                    <a:pt x="2657680" y="2934913"/>
                    <a:pt x="2657680" y="2934913"/>
                  </a:cubicBezTo>
                  <a:lnTo>
                    <a:pt x="2677097" y="2912199"/>
                  </a:lnTo>
                  <a:lnTo>
                    <a:pt x="2659878" y="2944072"/>
                  </a:lnTo>
                  <a:lnTo>
                    <a:pt x="2658412" y="2942240"/>
                  </a:lnTo>
                  <a:close/>
                  <a:moveTo>
                    <a:pt x="2674532" y="2909635"/>
                  </a:moveTo>
                  <a:cubicBezTo>
                    <a:pt x="2677097" y="2905971"/>
                    <a:pt x="2679661" y="2901941"/>
                    <a:pt x="2682592" y="2898278"/>
                  </a:cubicBezTo>
                  <a:lnTo>
                    <a:pt x="2693216" y="2882891"/>
                  </a:lnTo>
                  <a:lnTo>
                    <a:pt x="2685523" y="2896812"/>
                  </a:lnTo>
                  <a:lnTo>
                    <a:pt x="2674532" y="2909635"/>
                  </a:lnTo>
                  <a:close/>
                  <a:moveTo>
                    <a:pt x="2708603" y="2861642"/>
                  </a:moveTo>
                  <a:cubicBezTo>
                    <a:pt x="2708970" y="2861642"/>
                    <a:pt x="2709336" y="2862008"/>
                    <a:pt x="2709336" y="2862008"/>
                  </a:cubicBezTo>
                  <a:lnTo>
                    <a:pt x="2710435" y="2867504"/>
                  </a:lnTo>
                  <a:lnTo>
                    <a:pt x="2705672" y="2872999"/>
                  </a:lnTo>
                  <a:lnTo>
                    <a:pt x="2696513" y="2883623"/>
                  </a:lnTo>
                  <a:lnTo>
                    <a:pt x="2708603" y="2861642"/>
                  </a:lnTo>
                  <a:close/>
                  <a:moveTo>
                    <a:pt x="2703841" y="2846988"/>
                  </a:moveTo>
                  <a:lnTo>
                    <a:pt x="2665373" y="2807055"/>
                  </a:lnTo>
                  <a:lnTo>
                    <a:pt x="2668304" y="2772984"/>
                  </a:lnTo>
                  <a:lnTo>
                    <a:pt x="2703841" y="2846988"/>
                  </a:lnTo>
                  <a:close/>
                  <a:moveTo>
                    <a:pt x="2704573" y="2852850"/>
                  </a:moveTo>
                  <a:cubicBezTo>
                    <a:pt x="2702741" y="2855048"/>
                    <a:pt x="2703108" y="2857979"/>
                    <a:pt x="2705306" y="2859810"/>
                  </a:cubicBezTo>
                  <a:lnTo>
                    <a:pt x="2679661" y="2896446"/>
                  </a:lnTo>
                  <a:cubicBezTo>
                    <a:pt x="2670136" y="2909635"/>
                    <a:pt x="2660977" y="2923190"/>
                    <a:pt x="2655482" y="2931250"/>
                  </a:cubicBezTo>
                  <a:lnTo>
                    <a:pt x="2665007" y="2812184"/>
                  </a:lnTo>
                  <a:lnTo>
                    <a:pt x="2704573" y="2852850"/>
                  </a:lnTo>
                  <a:close/>
                  <a:moveTo>
                    <a:pt x="2712633" y="2860909"/>
                  </a:moveTo>
                  <a:cubicBezTo>
                    <a:pt x="2713366" y="2860543"/>
                    <a:pt x="2714465" y="2860543"/>
                    <a:pt x="2715197" y="2859810"/>
                  </a:cubicBezTo>
                  <a:cubicBezTo>
                    <a:pt x="2716297" y="2858345"/>
                    <a:pt x="2716663" y="2856513"/>
                    <a:pt x="2716297" y="2855048"/>
                  </a:cubicBezTo>
                  <a:cubicBezTo>
                    <a:pt x="2716297" y="2854315"/>
                    <a:pt x="2715564" y="2853949"/>
                    <a:pt x="2715564" y="2853582"/>
                  </a:cubicBezTo>
                  <a:lnTo>
                    <a:pt x="2737545" y="2834532"/>
                  </a:lnTo>
                  <a:lnTo>
                    <a:pt x="2744872" y="2828304"/>
                  </a:lnTo>
                  <a:lnTo>
                    <a:pt x="2713366" y="2864939"/>
                  </a:lnTo>
                  <a:lnTo>
                    <a:pt x="2712633" y="2860909"/>
                  </a:lnTo>
                  <a:close/>
                  <a:moveTo>
                    <a:pt x="2704940" y="2886554"/>
                  </a:moveTo>
                  <a:lnTo>
                    <a:pt x="2665373" y="2941508"/>
                  </a:lnTo>
                  <a:lnTo>
                    <a:pt x="2681859" y="2911466"/>
                  </a:lnTo>
                  <a:lnTo>
                    <a:pt x="2688454" y="2899377"/>
                  </a:lnTo>
                  <a:lnTo>
                    <a:pt x="2708237" y="2876296"/>
                  </a:lnTo>
                  <a:lnTo>
                    <a:pt x="2711168" y="2872999"/>
                  </a:lnTo>
                  <a:lnTo>
                    <a:pt x="2711900" y="2877029"/>
                  </a:lnTo>
                  <a:lnTo>
                    <a:pt x="2704940" y="2886554"/>
                  </a:lnTo>
                  <a:close/>
                  <a:moveTo>
                    <a:pt x="2714098" y="2869336"/>
                  </a:moveTo>
                  <a:lnTo>
                    <a:pt x="2736080" y="2843691"/>
                  </a:lnTo>
                  <a:lnTo>
                    <a:pt x="2714831" y="2872999"/>
                  </a:lnTo>
                  <a:lnTo>
                    <a:pt x="2714098" y="2869336"/>
                  </a:lnTo>
                  <a:close/>
                  <a:moveTo>
                    <a:pt x="2536783" y="3133478"/>
                  </a:moveTo>
                  <a:lnTo>
                    <a:pt x="2543377" y="3137874"/>
                  </a:lnTo>
                  <a:lnTo>
                    <a:pt x="2536050" y="3149597"/>
                  </a:lnTo>
                  <a:cubicBezTo>
                    <a:pt x="2536050" y="3147766"/>
                    <a:pt x="2536050" y="3145568"/>
                    <a:pt x="2536416" y="3143736"/>
                  </a:cubicBezTo>
                  <a:lnTo>
                    <a:pt x="2536783" y="3133478"/>
                  </a:lnTo>
                  <a:close/>
                  <a:moveTo>
                    <a:pt x="2537515" y="3129814"/>
                  </a:moveTo>
                  <a:lnTo>
                    <a:pt x="2620678" y="3010749"/>
                  </a:lnTo>
                  <a:lnTo>
                    <a:pt x="2545209" y="3134577"/>
                  </a:lnTo>
                  <a:lnTo>
                    <a:pt x="2537515" y="3129814"/>
                  </a:lnTo>
                  <a:close/>
                  <a:moveTo>
                    <a:pt x="2655115" y="2961657"/>
                  </a:moveTo>
                  <a:lnTo>
                    <a:pt x="2662442" y="2951399"/>
                  </a:lnTo>
                  <a:lnTo>
                    <a:pt x="2695781" y="2982539"/>
                  </a:lnTo>
                  <a:lnTo>
                    <a:pt x="2726921" y="3011115"/>
                  </a:lnTo>
                  <a:lnTo>
                    <a:pt x="2697612" y="2992431"/>
                  </a:lnTo>
                  <a:lnTo>
                    <a:pt x="2656214" y="2966053"/>
                  </a:lnTo>
                  <a:cubicBezTo>
                    <a:pt x="2656581" y="2964222"/>
                    <a:pt x="2656214" y="2962756"/>
                    <a:pt x="2655115" y="2961657"/>
                  </a:cubicBezTo>
                  <a:lnTo>
                    <a:pt x="2655115" y="2961657"/>
                  </a:lnTo>
                  <a:close/>
                  <a:moveTo>
                    <a:pt x="2698345" y="2979609"/>
                  </a:moveTo>
                  <a:lnTo>
                    <a:pt x="2664640" y="2948468"/>
                  </a:lnTo>
                  <a:lnTo>
                    <a:pt x="2707870" y="2888752"/>
                  </a:lnTo>
                  <a:lnTo>
                    <a:pt x="2712999" y="2881792"/>
                  </a:lnTo>
                  <a:lnTo>
                    <a:pt x="2724356" y="2940042"/>
                  </a:lnTo>
                  <a:cubicBezTo>
                    <a:pt x="2730951" y="2973381"/>
                    <a:pt x="2737179" y="3006353"/>
                    <a:pt x="2739743" y="3018442"/>
                  </a:cubicBezTo>
                  <a:lnTo>
                    <a:pt x="2698345" y="2979609"/>
                  </a:lnTo>
                  <a:close/>
                  <a:moveTo>
                    <a:pt x="2715564" y="2783975"/>
                  </a:moveTo>
                  <a:lnTo>
                    <a:pt x="2713732" y="2782876"/>
                  </a:lnTo>
                  <a:lnTo>
                    <a:pt x="2714465" y="2764191"/>
                  </a:lnTo>
                  <a:lnTo>
                    <a:pt x="2753298" y="2803758"/>
                  </a:lnTo>
                  <a:lnTo>
                    <a:pt x="2715564" y="2783975"/>
                  </a:lnTo>
                  <a:close/>
                  <a:moveTo>
                    <a:pt x="2710435" y="2781410"/>
                  </a:moveTo>
                  <a:lnTo>
                    <a:pt x="2672334" y="2761993"/>
                  </a:lnTo>
                  <a:cubicBezTo>
                    <a:pt x="2672334" y="2761261"/>
                    <a:pt x="2672700" y="2760894"/>
                    <a:pt x="2672700" y="2760528"/>
                  </a:cubicBezTo>
                  <a:cubicBezTo>
                    <a:pt x="2672700" y="2759063"/>
                    <a:pt x="2671601" y="2757597"/>
                    <a:pt x="2670502" y="2756864"/>
                  </a:cubicBezTo>
                  <a:lnTo>
                    <a:pt x="2680760" y="2730487"/>
                  </a:lnTo>
                  <a:lnTo>
                    <a:pt x="2710801" y="2760894"/>
                  </a:lnTo>
                  <a:lnTo>
                    <a:pt x="2710435" y="2781410"/>
                  </a:lnTo>
                  <a:close/>
                  <a:moveTo>
                    <a:pt x="2682225" y="2726823"/>
                  </a:moveTo>
                  <a:lnTo>
                    <a:pt x="2693949" y="2696782"/>
                  </a:lnTo>
                  <a:cubicBezTo>
                    <a:pt x="2702375" y="2674801"/>
                    <a:pt x="2710435" y="2653186"/>
                    <a:pt x="2714831" y="2641462"/>
                  </a:cubicBezTo>
                  <a:lnTo>
                    <a:pt x="2711168" y="2756132"/>
                  </a:lnTo>
                  <a:lnTo>
                    <a:pt x="2682225" y="2726823"/>
                  </a:lnTo>
                  <a:close/>
                  <a:moveTo>
                    <a:pt x="2690285" y="2695317"/>
                  </a:moveTo>
                  <a:cubicBezTo>
                    <a:pt x="2686622" y="2705208"/>
                    <a:pt x="2682958" y="2714734"/>
                    <a:pt x="2679295" y="2723892"/>
                  </a:cubicBezTo>
                  <a:lnTo>
                    <a:pt x="2639728" y="2683593"/>
                  </a:lnTo>
                  <a:lnTo>
                    <a:pt x="2649253" y="2677365"/>
                  </a:lnTo>
                  <a:lnTo>
                    <a:pt x="2713366" y="2635235"/>
                  </a:lnTo>
                  <a:lnTo>
                    <a:pt x="2690285" y="2695317"/>
                  </a:lnTo>
                  <a:close/>
                  <a:moveTo>
                    <a:pt x="2678196" y="2727556"/>
                  </a:moveTo>
                  <a:cubicBezTo>
                    <a:pt x="2673433" y="2740012"/>
                    <a:pt x="2669770" y="2750270"/>
                    <a:pt x="2667571" y="2755765"/>
                  </a:cubicBezTo>
                  <a:cubicBezTo>
                    <a:pt x="2667205" y="2755765"/>
                    <a:pt x="2666839" y="2755399"/>
                    <a:pt x="2666472" y="2755399"/>
                  </a:cubicBezTo>
                  <a:lnTo>
                    <a:pt x="2643758" y="2711070"/>
                  </a:lnTo>
                  <a:lnTo>
                    <a:pt x="2632035" y="2688722"/>
                  </a:lnTo>
                  <a:lnTo>
                    <a:pt x="2636798" y="2685792"/>
                  </a:lnTo>
                  <a:lnTo>
                    <a:pt x="2678196" y="2727556"/>
                  </a:lnTo>
                  <a:close/>
                  <a:moveTo>
                    <a:pt x="2630569" y="2685425"/>
                  </a:moveTo>
                  <a:lnTo>
                    <a:pt x="2623975" y="2672236"/>
                  </a:lnTo>
                  <a:lnTo>
                    <a:pt x="2634599" y="2682861"/>
                  </a:lnTo>
                  <a:lnTo>
                    <a:pt x="2630569" y="2685425"/>
                  </a:lnTo>
                  <a:close/>
                  <a:moveTo>
                    <a:pt x="2662809" y="2763459"/>
                  </a:moveTo>
                  <a:cubicBezTo>
                    <a:pt x="2663175" y="2764191"/>
                    <a:pt x="2663175" y="2764924"/>
                    <a:pt x="2663908" y="2765291"/>
                  </a:cubicBezTo>
                  <a:cubicBezTo>
                    <a:pt x="2664640" y="2765657"/>
                    <a:pt x="2664274" y="2765291"/>
                    <a:pt x="2664640" y="2765657"/>
                  </a:cubicBezTo>
                  <a:lnTo>
                    <a:pt x="2665007" y="2766756"/>
                  </a:lnTo>
                  <a:lnTo>
                    <a:pt x="2661710" y="2803392"/>
                  </a:lnTo>
                  <a:lnTo>
                    <a:pt x="2645956" y="2786906"/>
                  </a:lnTo>
                  <a:lnTo>
                    <a:pt x="2587706" y="2726457"/>
                  </a:lnTo>
                  <a:lnTo>
                    <a:pt x="2662809" y="2763459"/>
                  </a:lnTo>
                  <a:close/>
                  <a:moveTo>
                    <a:pt x="2649986" y="2945537"/>
                  </a:moveTo>
                  <a:lnTo>
                    <a:pt x="2649620" y="2951399"/>
                  </a:lnTo>
                  <a:cubicBezTo>
                    <a:pt x="2649620" y="2954330"/>
                    <a:pt x="2649253" y="2956895"/>
                    <a:pt x="2649253" y="2959459"/>
                  </a:cubicBezTo>
                  <a:cubicBezTo>
                    <a:pt x="2648154" y="2959825"/>
                    <a:pt x="2647055" y="2960192"/>
                    <a:pt x="2646323" y="2961291"/>
                  </a:cubicBezTo>
                  <a:cubicBezTo>
                    <a:pt x="2645956" y="2961657"/>
                    <a:pt x="2646323" y="2962390"/>
                    <a:pt x="2645956" y="2962756"/>
                  </a:cubicBezTo>
                  <a:lnTo>
                    <a:pt x="2639728" y="2962390"/>
                  </a:lnTo>
                  <a:lnTo>
                    <a:pt x="2649986" y="2945537"/>
                  </a:lnTo>
                  <a:lnTo>
                    <a:pt x="2649986" y="2945537"/>
                  </a:lnTo>
                  <a:close/>
                  <a:moveTo>
                    <a:pt x="2645590" y="2966053"/>
                  </a:moveTo>
                  <a:cubicBezTo>
                    <a:pt x="2645956" y="2966786"/>
                    <a:pt x="2646323" y="2967152"/>
                    <a:pt x="2646689" y="2967885"/>
                  </a:cubicBezTo>
                  <a:lnTo>
                    <a:pt x="2565358" y="3084386"/>
                  </a:lnTo>
                  <a:lnTo>
                    <a:pt x="2637897" y="2965687"/>
                  </a:lnTo>
                  <a:lnTo>
                    <a:pt x="2645590" y="2966053"/>
                  </a:lnTo>
                  <a:close/>
                  <a:moveTo>
                    <a:pt x="2431638" y="3085119"/>
                  </a:moveTo>
                  <a:cubicBezTo>
                    <a:pt x="2431272" y="3084752"/>
                    <a:pt x="2430539" y="3085119"/>
                    <a:pt x="2430173" y="3084752"/>
                  </a:cubicBezTo>
                  <a:lnTo>
                    <a:pt x="2430539" y="3019908"/>
                  </a:lnTo>
                  <a:lnTo>
                    <a:pt x="2430539" y="2957261"/>
                  </a:lnTo>
                  <a:cubicBezTo>
                    <a:pt x="2430539" y="2957261"/>
                    <a:pt x="2430906" y="2957261"/>
                    <a:pt x="2430906" y="2956895"/>
                  </a:cubicBezTo>
                  <a:lnTo>
                    <a:pt x="2530921" y="3126883"/>
                  </a:lnTo>
                  <a:lnTo>
                    <a:pt x="2482195" y="3108199"/>
                  </a:lnTo>
                  <a:lnTo>
                    <a:pt x="2433470" y="3089882"/>
                  </a:lnTo>
                  <a:cubicBezTo>
                    <a:pt x="2433470" y="3089515"/>
                    <a:pt x="2433837" y="3089149"/>
                    <a:pt x="2433837" y="3088783"/>
                  </a:cubicBezTo>
                  <a:cubicBezTo>
                    <a:pt x="2433470" y="3087317"/>
                    <a:pt x="2432738" y="3085852"/>
                    <a:pt x="2431638" y="3085119"/>
                  </a:cubicBezTo>
                  <a:lnTo>
                    <a:pt x="2431638" y="3085119"/>
                  </a:lnTo>
                  <a:close/>
                  <a:moveTo>
                    <a:pt x="2659512" y="2755399"/>
                  </a:moveTo>
                  <a:lnTo>
                    <a:pt x="2623975" y="2739279"/>
                  </a:lnTo>
                  <a:cubicBezTo>
                    <a:pt x="2608222" y="2731952"/>
                    <a:pt x="2592102" y="2724625"/>
                    <a:pt x="2584409" y="2721328"/>
                  </a:cubicBezTo>
                  <a:cubicBezTo>
                    <a:pt x="2584409" y="2720595"/>
                    <a:pt x="2584409" y="2720229"/>
                    <a:pt x="2584409" y="2719496"/>
                  </a:cubicBezTo>
                  <a:lnTo>
                    <a:pt x="2628371" y="2690920"/>
                  </a:lnTo>
                  <a:lnTo>
                    <a:pt x="2659512" y="2755399"/>
                  </a:lnTo>
                  <a:close/>
                  <a:moveTo>
                    <a:pt x="2535317" y="3127250"/>
                  </a:moveTo>
                  <a:lnTo>
                    <a:pt x="2434203" y="2955429"/>
                  </a:lnTo>
                  <a:cubicBezTo>
                    <a:pt x="2434569" y="2955063"/>
                    <a:pt x="2435302" y="2955063"/>
                    <a:pt x="2435302" y="2954696"/>
                  </a:cubicBezTo>
                  <a:cubicBezTo>
                    <a:pt x="2435302" y="2954330"/>
                    <a:pt x="2435668" y="2952865"/>
                    <a:pt x="2436035" y="2952132"/>
                  </a:cubicBezTo>
                  <a:lnTo>
                    <a:pt x="2633867" y="2965321"/>
                  </a:lnTo>
                  <a:lnTo>
                    <a:pt x="2535317" y="3127250"/>
                  </a:lnTo>
                  <a:close/>
                  <a:moveTo>
                    <a:pt x="2728020" y="2938943"/>
                  </a:moveTo>
                  <a:lnTo>
                    <a:pt x="2715930" y="2877762"/>
                  </a:lnTo>
                  <a:lnTo>
                    <a:pt x="2759893" y="2816580"/>
                  </a:lnTo>
                  <a:lnTo>
                    <a:pt x="2759893" y="2816580"/>
                  </a:lnTo>
                  <a:lnTo>
                    <a:pt x="2741942" y="3010749"/>
                  </a:lnTo>
                  <a:cubicBezTo>
                    <a:pt x="2739011" y="2995362"/>
                    <a:pt x="2733515" y="2967519"/>
                    <a:pt x="2728020" y="2938943"/>
                  </a:cubicBezTo>
                  <a:lnTo>
                    <a:pt x="2728020" y="2938943"/>
                  </a:lnTo>
                  <a:close/>
                  <a:moveTo>
                    <a:pt x="2165298" y="2941141"/>
                  </a:moveTo>
                  <a:lnTo>
                    <a:pt x="2127563" y="2971182"/>
                  </a:lnTo>
                  <a:lnTo>
                    <a:pt x="2087631" y="3003422"/>
                  </a:lnTo>
                  <a:lnTo>
                    <a:pt x="2070046" y="2936012"/>
                  </a:lnTo>
                  <a:lnTo>
                    <a:pt x="2062718" y="2908169"/>
                  </a:lnTo>
                  <a:lnTo>
                    <a:pt x="2164932" y="2938943"/>
                  </a:lnTo>
                  <a:cubicBezTo>
                    <a:pt x="2164932" y="2939676"/>
                    <a:pt x="2164932" y="2940409"/>
                    <a:pt x="2165298" y="2941141"/>
                  </a:cubicBezTo>
                  <a:close/>
                  <a:moveTo>
                    <a:pt x="2481096" y="3111863"/>
                  </a:moveTo>
                  <a:lnTo>
                    <a:pt x="2533485" y="3131646"/>
                  </a:lnTo>
                  <a:lnTo>
                    <a:pt x="2532752" y="3143369"/>
                  </a:lnTo>
                  <a:cubicBezTo>
                    <a:pt x="2532386" y="3147033"/>
                    <a:pt x="2532386" y="3150696"/>
                    <a:pt x="2532386" y="3153261"/>
                  </a:cubicBezTo>
                  <a:lnTo>
                    <a:pt x="2482195" y="3121388"/>
                  </a:lnTo>
                  <a:lnTo>
                    <a:pt x="2444461" y="3097575"/>
                  </a:lnTo>
                  <a:lnTo>
                    <a:pt x="2481096" y="3111863"/>
                  </a:lnTo>
                  <a:close/>
                  <a:moveTo>
                    <a:pt x="2546308" y="3139340"/>
                  </a:moveTo>
                  <a:lnTo>
                    <a:pt x="2586973" y="3164984"/>
                  </a:lnTo>
                  <a:lnTo>
                    <a:pt x="2625074" y="3188798"/>
                  </a:lnTo>
                  <a:lnTo>
                    <a:pt x="2588072" y="3174510"/>
                  </a:lnTo>
                  <a:lnTo>
                    <a:pt x="2536416" y="3155093"/>
                  </a:lnTo>
                  <a:lnTo>
                    <a:pt x="2546308" y="3139340"/>
                  </a:lnTo>
                  <a:close/>
                  <a:moveTo>
                    <a:pt x="2589171" y="3162054"/>
                  </a:moveTo>
                  <a:lnTo>
                    <a:pt x="2548139" y="3136409"/>
                  </a:lnTo>
                  <a:lnTo>
                    <a:pt x="2649620" y="2969717"/>
                  </a:lnTo>
                  <a:cubicBezTo>
                    <a:pt x="2649986" y="2970083"/>
                    <a:pt x="2650353" y="2970083"/>
                    <a:pt x="2650719" y="2970083"/>
                  </a:cubicBezTo>
                  <a:cubicBezTo>
                    <a:pt x="2651818" y="2970083"/>
                    <a:pt x="2653284" y="2969351"/>
                    <a:pt x="2654016" y="2968618"/>
                  </a:cubicBezTo>
                  <a:lnTo>
                    <a:pt x="2695414" y="2994995"/>
                  </a:lnTo>
                  <a:lnTo>
                    <a:pt x="2739743" y="3023205"/>
                  </a:lnTo>
                  <a:lnTo>
                    <a:pt x="2640095" y="3194293"/>
                  </a:lnTo>
                  <a:lnTo>
                    <a:pt x="2589171" y="3162054"/>
                  </a:lnTo>
                  <a:close/>
                  <a:moveTo>
                    <a:pt x="2745605" y="3025403"/>
                  </a:moveTo>
                  <a:lnTo>
                    <a:pt x="2818876" y="3046652"/>
                  </a:lnTo>
                  <a:lnTo>
                    <a:pt x="2889949" y="3066801"/>
                  </a:lnTo>
                  <a:cubicBezTo>
                    <a:pt x="2889949" y="3067167"/>
                    <a:pt x="2889583" y="3067534"/>
                    <a:pt x="2889583" y="3067900"/>
                  </a:cubicBezTo>
                  <a:cubicBezTo>
                    <a:pt x="2889949" y="3069732"/>
                    <a:pt x="2890682" y="3071198"/>
                    <a:pt x="2892147" y="3072297"/>
                  </a:cubicBezTo>
                  <a:cubicBezTo>
                    <a:pt x="2893246" y="3073029"/>
                    <a:pt x="2894712" y="3073762"/>
                    <a:pt x="2896177" y="3073762"/>
                  </a:cubicBezTo>
                  <a:cubicBezTo>
                    <a:pt x="2898375" y="3073762"/>
                    <a:pt x="2900207" y="3072663"/>
                    <a:pt x="2901672" y="3071198"/>
                  </a:cubicBezTo>
                  <a:cubicBezTo>
                    <a:pt x="2902771" y="3069366"/>
                    <a:pt x="2903138" y="3067167"/>
                    <a:pt x="2902405" y="3064969"/>
                  </a:cubicBezTo>
                  <a:cubicBezTo>
                    <a:pt x="2906435" y="3062039"/>
                    <a:pt x="2911930" y="3058009"/>
                    <a:pt x="2917792" y="3053612"/>
                  </a:cubicBezTo>
                  <a:lnTo>
                    <a:pt x="2931714" y="3042988"/>
                  </a:lnTo>
                  <a:lnTo>
                    <a:pt x="2840491" y="3213710"/>
                  </a:lnTo>
                  <a:lnTo>
                    <a:pt x="2745605" y="3025403"/>
                  </a:lnTo>
                  <a:close/>
                  <a:moveTo>
                    <a:pt x="2989964" y="2950300"/>
                  </a:moveTo>
                  <a:lnTo>
                    <a:pt x="2972379" y="2977777"/>
                  </a:lnTo>
                  <a:lnTo>
                    <a:pt x="2938674" y="3030532"/>
                  </a:lnTo>
                  <a:cubicBezTo>
                    <a:pt x="2935743" y="3029433"/>
                    <a:pt x="2932813" y="3030166"/>
                    <a:pt x="2930615" y="3032730"/>
                  </a:cubicBezTo>
                  <a:cubicBezTo>
                    <a:pt x="2930248" y="3033463"/>
                    <a:pt x="2930248" y="3034195"/>
                    <a:pt x="2929882" y="3034928"/>
                  </a:cubicBezTo>
                  <a:lnTo>
                    <a:pt x="2923654" y="3034562"/>
                  </a:lnTo>
                  <a:lnTo>
                    <a:pt x="2954794" y="2994995"/>
                  </a:lnTo>
                  <a:lnTo>
                    <a:pt x="2989964" y="2950300"/>
                  </a:lnTo>
                  <a:close/>
                  <a:moveTo>
                    <a:pt x="2898375" y="3060939"/>
                  </a:moveTo>
                  <a:cubicBezTo>
                    <a:pt x="2895811" y="3059840"/>
                    <a:pt x="2892514" y="3060573"/>
                    <a:pt x="2890682" y="3062771"/>
                  </a:cubicBezTo>
                  <a:cubicBezTo>
                    <a:pt x="2890682" y="3062771"/>
                    <a:pt x="2890682" y="3063138"/>
                    <a:pt x="2890682" y="3063504"/>
                  </a:cubicBezTo>
                  <a:lnTo>
                    <a:pt x="2819975" y="3042988"/>
                  </a:lnTo>
                  <a:lnTo>
                    <a:pt x="2759160" y="3025769"/>
                  </a:lnTo>
                  <a:lnTo>
                    <a:pt x="2917059" y="3037493"/>
                  </a:lnTo>
                  <a:lnTo>
                    <a:pt x="2898375" y="3060939"/>
                  </a:lnTo>
                  <a:close/>
                  <a:moveTo>
                    <a:pt x="2714465" y="2759429"/>
                  </a:moveTo>
                  <a:lnTo>
                    <a:pt x="2718128" y="2643294"/>
                  </a:lnTo>
                  <a:lnTo>
                    <a:pt x="2737545" y="2720962"/>
                  </a:lnTo>
                  <a:lnTo>
                    <a:pt x="2758794" y="2804491"/>
                  </a:lnTo>
                  <a:lnTo>
                    <a:pt x="2714465" y="2759429"/>
                  </a:lnTo>
                  <a:close/>
                  <a:moveTo>
                    <a:pt x="2615915" y="2667840"/>
                  </a:moveTo>
                  <a:cubicBezTo>
                    <a:pt x="2616281" y="2667840"/>
                    <a:pt x="2616648" y="2668207"/>
                    <a:pt x="2617014" y="2668207"/>
                  </a:cubicBezTo>
                  <a:cubicBezTo>
                    <a:pt x="2617381" y="2668207"/>
                    <a:pt x="2617381" y="2667840"/>
                    <a:pt x="2617381" y="2667840"/>
                  </a:cubicBezTo>
                  <a:lnTo>
                    <a:pt x="2626906" y="2687623"/>
                  </a:lnTo>
                  <a:lnTo>
                    <a:pt x="2585508" y="2714734"/>
                  </a:lnTo>
                  <a:cubicBezTo>
                    <a:pt x="2589171" y="2709238"/>
                    <a:pt x="2594300" y="2701179"/>
                    <a:pt x="2599795" y="2692752"/>
                  </a:cubicBezTo>
                  <a:lnTo>
                    <a:pt x="2615915" y="2667840"/>
                  </a:lnTo>
                  <a:close/>
                  <a:moveTo>
                    <a:pt x="2643392" y="2789836"/>
                  </a:moveTo>
                  <a:lnTo>
                    <a:pt x="2661343" y="2808521"/>
                  </a:lnTo>
                  <a:lnTo>
                    <a:pt x="2657680" y="2849919"/>
                  </a:lnTo>
                  <a:lnTo>
                    <a:pt x="2650719" y="2930517"/>
                  </a:lnTo>
                  <a:lnTo>
                    <a:pt x="2583676" y="2727922"/>
                  </a:lnTo>
                  <a:lnTo>
                    <a:pt x="2643392" y="2789836"/>
                  </a:lnTo>
                  <a:close/>
                  <a:moveTo>
                    <a:pt x="2421747" y="2952132"/>
                  </a:moveTo>
                  <a:lnTo>
                    <a:pt x="2367160" y="2981807"/>
                  </a:lnTo>
                  <a:lnTo>
                    <a:pt x="2311107" y="3012947"/>
                  </a:lnTo>
                  <a:cubicBezTo>
                    <a:pt x="2311107" y="3012947"/>
                    <a:pt x="2311107" y="3012581"/>
                    <a:pt x="2310741" y="3012214"/>
                  </a:cubicBezTo>
                  <a:cubicBezTo>
                    <a:pt x="2310008" y="3011848"/>
                    <a:pt x="2309276" y="3011481"/>
                    <a:pt x="2308177" y="3011481"/>
                  </a:cubicBezTo>
                  <a:lnTo>
                    <a:pt x="2286562" y="2829769"/>
                  </a:lnTo>
                  <a:lnTo>
                    <a:pt x="2287294" y="2829403"/>
                  </a:lnTo>
                  <a:lnTo>
                    <a:pt x="2355437" y="2888386"/>
                  </a:lnTo>
                  <a:lnTo>
                    <a:pt x="2422113" y="2945904"/>
                  </a:lnTo>
                  <a:cubicBezTo>
                    <a:pt x="2421381" y="2948102"/>
                    <a:pt x="2421014" y="2950300"/>
                    <a:pt x="2421747" y="2952132"/>
                  </a:cubicBezTo>
                  <a:close/>
                  <a:moveTo>
                    <a:pt x="2066748" y="2936745"/>
                  </a:moveTo>
                  <a:lnTo>
                    <a:pt x="2083967" y="3000491"/>
                  </a:lnTo>
                  <a:lnTo>
                    <a:pt x="2020588" y="2938210"/>
                  </a:lnTo>
                  <a:lnTo>
                    <a:pt x="1957574" y="2876663"/>
                  </a:lnTo>
                  <a:lnTo>
                    <a:pt x="2058689" y="2907070"/>
                  </a:lnTo>
                  <a:lnTo>
                    <a:pt x="2066748" y="2936745"/>
                  </a:lnTo>
                  <a:close/>
                  <a:moveTo>
                    <a:pt x="1162950" y="1246381"/>
                  </a:moveTo>
                  <a:cubicBezTo>
                    <a:pt x="1163316" y="1246381"/>
                    <a:pt x="1163682" y="1246015"/>
                    <a:pt x="1164049" y="1246015"/>
                  </a:cubicBezTo>
                  <a:lnTo>
                    <a:pt x="1239152" y="1383032"/>
                  </a:lnTo>
                  <a:lnTo>
                    <a:pt x="1312789" y="1516751"/>
                  </a:lnTo>
                  <a:cubicBezTo>
                    <a:pt x="1312056" y="1517118"/>
                    <a:pt x="1311323" y="1517118"/>
                    <a:pt x="1310957" y="1517850"/>
                  </a:cubicBezTo>
                  <a:cubicBezTo>
                    <a:pt x="1307660" y="1522247"/>
                    <a:pt x="1308759" y="1528475"/>
                    <a:pt x="1312789" y="1531406"/>
                  </a:cubicBezTo>
                  <a:cubicBezTo>
                    <a:pt x="1314621" y="1532505"/>
                    <a:pt x="1316452" y="1533237"/>
                    <a:pt x="1318651" y="1533237"/>
                  </a:cubicBezTo>
                  <a:cubicBezTo>
                    <a:pt x="1321581" y="1533237"/>
                    <a:pt x="1324512" y="1531772"/>
                    <a:pt x="1326344" y="1529207"/>
                  </a:cubicBezTo>
                  <a:cubicBezTo>
                    <a:pt x="1327077" y="1528108"/>
                    <a:pt x="1326710" y="1527009"/>
                    <a:pt x="1327077" y="1525910"/>
                  </a:cubicBezTo>
                  <a:lnTo>
                    <a:pt x="1478382" y="1539832"/>
                  </a:lnTo>
                  <a:lnTo>
                    <a:pt x="1634815" y="1554120"/>
                  </a:lnTo>
                  <a:cubicBezTo>
                    <a:pt x="1627122" y="1562179"/>
                    <a:pt x="1600378" y="1590755"/>
                    <a:pt x="1574000" y="1619697"/>
                  </a:cubicBezTo>
                  <a:lnTo>
                    <a:pt x="1517948" y="1680512"/>
                  </a:lnTo>
                  <a:cubicBezTo>
                    <a:pt x="1513185" y="1677581"/>
                    <a:pt x="1507324" y="1678680"/>
                    <a:pt x="1504026" y="1682710"/>
                  </a:cubicBezTo>
                  <a:cubicBezTo>
                    <a:pt x="1500363" y="1687107"/>
                    <a:pt x="1501096" y="1693335"/>
                    <a:pt x="1505492" y="1696632"/>
                  </a:cubicBezTo>
                  <a:cubicBezTo>
                    <a:pt x="1507324" y="1698097"/>
                    <a:pt x="1509155" y="1698830"/>
                    <a:pt x="1511354" y="1698830"/>
                  </a:cubicBezTo>
                  <a:lnTo>
                    <a:pt x="1519413" y="1856729"/>
                  </a:lnTo>
                  <a:lnTo>
                    <a:pt x="1527840" y="2013896"/>
                  </a:lnTo>
                  <a:cubicBezTo>
                    <a:pt x="1521978" y="2014995"/>
                    <a:pt x="1517948" y="2020490"/>
                    <a:pt x="1519047" y="2026352"/>
                  </a:cubicBezTo>
                  <a:cubicBezTo>
                    <a:pt x="1519047" y="2026352"/>
                    <a:pt x="1519047" y="2026352"/>
                    <a:pt x="1519047" y="2026352"/>
                  </a:cubicBezTo>
                  <a:cubicBezTo>
                    <a:pt x="1519780" y="2028184"/>
                    <a:pt x="1520512" y="2030015"/>
                    <a:pt x="1521978" y="2031481"/>
                  </a:cubicBezTo>
                  <a:lnTo>
                    <a:pt x="1434419" y="2132595"/>
                  </a:lnTo>
                  <a:lnTo>
                    <a:pt x="1346127" y="2235541"/>
                  </a:lnTo>
                  <a:cubicBezTo>
                    <a:pt x="1342097" y="2232976"/>
                    <a:pt x="1336602" y="2234075"/>
                    <a:pt x="1334038" y="2238105"/>
                  </a:cubicBezTo>
                  <a:cubicBezTo>
                    <a:pt x="1331473" y="2242135"/>
                    <a:pt x="1332572" y="2247630"/>
                    <a:pt x="1336602" y="2250195"/>
                  </a:cubicBezTo>
                  <a:cubicBezTo>
                    <a:pt x="1338067" y="2251294"/>
                    <a:pt x="1339899" y="2252027"/>
                    <a:pt x="1341731" y="2252027"/>
                  </a:cubicBezTo>
                  <a:cubicBezTo>
                    <a:pt x="1343563" y="2252027"/>
                    <a:pt x="1345028" y="2251294"/>
                    <a:pt x="1346494" y="2250195"/>
                  </a:cubicBezTo>
                  <a:lnTo>
                    <a:pt x="1426359" y="2329694"/>
                  </a:lnTo>
                  <a:lnTo>
                    <a:pt x="1506591" y="2409193"/>
                  </a:lnTo>
                  <a:cubicBezTo>
                    <a:pt x="1504393" y="2412490"/>
                    <a:pt x="1505125" y="2417253"/>
                    <a:pt x="1508056" y="2419817"/>
                  </a:cubicBezTo>
                  <a:cubicBezTo>
                    <a:pt x="1499264" y="2434105"/>
                    <a:pt x="1478382" y="2468909"/>
                    <a:pt x="1457499" y="2504079"/>
                  </a:cubicBezTo>
                  <a:lnTo>
                    <a:pt x="1405477" y="2591638"/>
                  </a:lnTo>
                  <a:cubicBezTo>
                    <a:pt x="1403645" y="2591272"/>
                    <a:pt x="1401813" y="2591638"/>
                    <a:pt x="1400714" y="2593104"/>
                  </a:cubicBezTo>
                  <a:cubicBezTo>
                    <a:pt x="1399982" y="2594203"/>
                    <a:pt x="1399615" y="2595302"/>
                    <a:pt x="1399615" y="2596767"/>
                  </a:cubicBezTo>
                  <a:cubicBezTo>
                    <a:pt x="1399982" y="2598233"/>
                    <a:pt x="1400714" y="2599332"/>
                    <a:pt x="1401447" y="2600064"/>
                  </a:cubicBezTo>
                  <a:cubicBezTo>
                    <a:pt x="1402180" y="2600797"/>
                    <a:pt x="1403279" y="2601163"/>
                    <a:pt x="1404378" y="2601163"/>
                  </a:cubicBezTo>
                  <a:cubicBezTo>
                    <a:pt x="1405843" y="2601163"/>
                    <a:pt x="1407309" y="2600431"/>
                    <a:pt x="1408408" y="2599332"/>
                  </a:cubicBezTo>
                  <a:cubicBezTo>
                    <a:pt x="1408774" y="2598599"/>
                    <a:pt x="1409140" y="2597866"/>
                    <a:pt x="1409140" y="2596767"/>
                  </a:cubicBezTo>
                  <a:cubicBezTo>
                    <a:pt x="1417200" y="2594569"/>
                    <a:pt x="1436617" y="2589440"/>
                    <a:pt x="1460430" y="2583212"/>
                  </a:cubicBezTo>
                  <a:lnTo>
                    <a:pt x="1415002" y="2735616"/>
                  </a:lnTo>
                  <a:cubicBezTo>
                    <a:pt x="1411705" y="2734883"/>
                    <a:pt x="1408408" y="2736349"/>
                    <a:pt x="1406576" y="2738913"/>
                  </a:cubicBezTo>
                  <a:cubicBezTo>
                    <a:pt x="1403279" y="2743309"/>
                    <a:pt x="1404378" y="2749171"/>
                    <a:pt x="1408408" y="2752468"/>
                  </a:cubicBezTo>
                  <a:cubicBezTo>
                    <a:pt x="1408408" y="2752468"/>
                    <a:pt x="1408408" y="2752468"/>
                    <a:pt x="1408408" y="2752468"/>
                  </a:cubicBezTo>
                  <a:cubicBezTo>
                    <a:pt x="1409873" y="2753567"/>
                    <a:pt x="1412071" y="2754300"/>
                    <a:pt x="1414269" y="2754300"/>
                  </a:cubicBezTo>
                  <a:cubicBezTo>
                    <a:pt x="1417200" y="2754300"/>
                    <a:pt x="1420131" y="2752835"/>
                    <a:pt x="1421963" y="2750270"/>
                  </a:cubicBezTo>
                  <a:cubicBezTo>
                    <a:pt x="1421963" y="2749904"/>
                    <a:pt x="1421963" y="2749537"/>
                    <a:pt x="1422329" y="2749537"/>
                  </a:cubicBezTo>
                  <a:lnTo>
                    <a:pt x="1543959" y="2796064"/>
                  </a:lnTo>
                  <a:lnTo>
                    <a:pt x="1673649" y="2845156"/>
                  </a:lnTo>
                  <a:cubicBezTo>
                    <a:pt x="1673649" y="2845156"/>
                    <a:pt x="1673649" y="2845522"/>
                    <a:pt x="1673649" y="2845522"/>
                  </a:cubicBezTo>
                  <a:cubicBezTo>
                    <a:pt x="1673649" y="2845522"/>
                    <a:pt x="1674015" y="2845522"/>
                    <a:pt x="1674382" y="2845522"/>
                  </a:cubicBezTo>
                  <a:lnTo>
                    <a:pt x="1752782" y="2894980"/>
                  </a:lnTo>
                  <a:cubicBezTo>
                    <a:pt x="1786853" y="2916595"/>
                    <a:pt x="1821290" y="2937844"/>
                    <a:pt x="1829716" y="2942973"/>
                  </a:cubicBezTo>
                  <a:cubicBezTo>
                    <a:pt x="1829716" y="2944072"/>
                    <a:pt x="1830083" y="2944805"/>
                    <a:pt x="1830816" y="2945537"/>
                  </a:cubicBezTo>
                  <a:cubicBezTo>
                    <a:pt x="1832281" y="2946637"/>
                    <a:pt x="1834113" y="2946270"/>
                    <a:pt x="1835212" y="2944805"/>
                  </a:cubicBezTo>
                  <a:cubicBezTo>
                    <a:pt x="1835944" y="2943706"/>
                    <a:pt x="1835944" y="2941874"/>
                    <a:pt x="1834845" y="2940775"/>
                  </a:cubicBezTo>
                  <a:lnTo>
                    <a:pt x="1847302" y="2870801"/>
                  </a:lnTo>
                  <a:cubicBezTo>
                    <a:pt x="1851698" y="2846255"/>
                    <a:pt x="1855728" y="2821709"/>
                    <a:pt x="1858292" y="2808154"/>
                  </a:cubicBezTo>
                  <a:cubicBezTo>
                    <a:pt x="1861589" y="2808154"/>
                    <a:pt x="1864520" y="2806689"/>
                    <a:pt x="1866718" y="2804124"/>
                  </a:cubicBezTo>
                  <a:cubicBezTo>
                    <a:pt x="1868550" y="2801926"/>
                    <a:pt x="1868916" y="2798995"/>
                    <a:pt x="1868550" y="2796431"/>
                  </a:cubicBezTo>
                  <a:cubicBezTo>
                    <a:pt x="1868184" y="2793866"/>
                    <a:pt x="1866718" y="2791302"/>
                    <a:pt x="1864520" y="2789470"/>
                  </a:cubicBezTo>
                  <a:cubicBezTo>
                    <a:pt x="1859758" y="2786173"/>
                    <a:pt x="1853529" y="2787272"/>
                    <a:pt x="1849866" y="2791668"/>
                  </a:cubicBezTo>
                  <a:cubicBezTo>
                    <a:pt x="1848401" y="2793500"/>
                    <a:pt x="1848034" y="2796064"/>
                    <a:pt x="1848034" y="2798629"/>
                  </a:cubicBezTo>
                  <a:cubicBezTo>
                    <a:pt x="1832281" y="2802293"/>
                    <a:pt x="1798943" y="2810352"/>
                    <a:pt x="1765971" y="2818779"/>
                  </a:cubicBezTo>
                  <a:lnTo>
                    <a:pt x="1676213" y="2841493"/>
                  </a:lnTo>
                  <a:lnTo>
                    <a:pt x="1646539" y="2691287"/>
                  </a:lnTo>
                  <a:lnTo>
                    <a:pt x="1616864" y="2544012"/>
                  </a:lnTo>
                  <a:cubicBezTo>
                    <a:pt x="1617597" y="2543646"/>
                    <a:pt x="1618329" y="2543646"/>
                    <a:pt x="1618696" y="2543279"/>
                  </a:cubicBezTo>
                  <a:cubicBezTo>
                    <a:pt x="1620527" y="2540715"/>
                    <a:pt x="1619795" y="2537418"/>
                    <a:pt x="1617597" y="2535952"/>
                  </a:cubicBezTo>
                  <a:cubicBezTo>
                    <a:pt x="1617230" y="2535586"/>
                    <a:pt x="1616864" y="2535952"/>
                    <a:pt x="1616498" y="2535586"/>
                  </a:cubicBezTo>
                  <a:lnTo>
                    <a:pt x="1624557" y="2374389"/>
                  </a:lnTo>
                  <a:lnTo>
                    <a:pt x="1631884" y="2215758"/>
                  </a:lnTo>
                  <a:cubicBezTo>
                    <a:pt x="1633716" y="2215391"/>
                    <a:pt x="1635548" y="2214658"/>
                    <a:pt x="1637013" y="2213193"/>
                  </a:cubicBezTo>
                  <a:cubicBezTo>
                    <a:pt x="1639212" y="2209896"/>
                    <a:pt x="1638845" y="2205499"/>
                    <a:pt x="1635914" y="2202569"/>
                  </a:cubicBezTo>
                  <a:cubicBezTo>
                    <a:pt x="1644341" y="2188647"/>
                    <a:pt x="1665223" y="2153477"/>
                    <a:pt x="1686471" y="2117941"/>
                  </a:cubicBezTo>
                  <a:cubicBezTo>
                    <a:pt x="1707720" y="2082404"/>
                    <a:pt x="1728969" y="2046501"/>
                    <a:pt x="1737029" y="2032580"/>
                  </a:cubicBezTo>
                  <a:cubicBezTo>
                    <a:pt x="1737761" y="2032946"/>
                    <a:pt x="1738494" y="2033312"/>
                    <a:pt x="1739227" y="2033312"/>
                  </a:cubicBezTo>
                  <a:cubicBezTo>
                    <a:pt x="1741791" y="2033312"/>
                    <a:pt x="1743989" y="2032213"/>
                    <a:pt x="1745455" y="2030382"/>
                  </a:cubicBezTo>
                  <a:cubicBezTo>
                    <a:pt x="1747653" y="2027451"/>
                    <a:pt x="1747286" y="2023421"/>
                    <a:pt x="1744722" y="2020856"/>
                  </a:cubicBezTo>
                  <a:lnTo>
                    <a:pt x="1791249" y="1947219"/>
                  </a:lnTo>
                  <a:cubicBezTo>
                    <a:pt x="1816161" y="1908019"/>
                    <a:pt x="1840707" y="1867720"/>
                    <a:pt x="1840707" y="1867720"/>
                  </a:cubicBezTo>
                  <a:cubicBezTo>
                    <a:pt x="1840707" y="1867720"/>
                    <a:pt x="1840707" y="1867720"/>
                    <a:pt x="1840707" y="1867720"/>
                  </a:cubicBezTo>
                  <a:cubicBezTo>
                    <a:pt x="1840707" y="1867720"/>
                    <a:pt x="1840707" y="1867720"/>
                    <a:pt x="1841073" y="1867720"/>
                  </a:cubicBezTo>
                  <a:cubicBezTo>
                    <a:pt x="1841440" y="1867720"/>
                    <a:pt x="1841073" y="1867353"/>
                    <a:pt x="1841073" y="1867353"/>
                  </a:cubicBezTo>
                  <a:cubicBezTo>
                    <a:pt x="1841073" y="1867353"/>
                    <a:pt x="1841073" y="1867353"/>
                    <a:pt x="1841073" y="1867353"/>
                  </a:cubicBezTo>
                  <a:cubicBezTo>
                    <a:pt x="1841073" y="1867353"/>
                    <a:pt x="1856827" y="1826688"/>
                    <a:pt x="1871847" y="1786755"/>
                  </a:cubicBezTo>
                  <a:lnTo>
                    <a:pt x="1901888" y="1706523"/>
                  </a:lnTo>
                  <a:cubicBezTo>
                    <a:pt x="1901888" y="1706523"/>
                    <a:pt x="1901888" y="1706523"/>
                    <a:pt x="1902255" y="1706523"/>
                  </a:cubicBezTo>
                  <a:cubicBezTo>
                    <a:pt x="1902621" y="1706523"/>
                    <a:pt x="1902255" y="1706157"/>
                    <a:pt x="1902255" y="1706157"/>
                  </a:cubicBezTo>
                  <a:lnTo>
                    <a:pt x="1902255" y="1706157"/>
                  </a:lnTo>
                  <a:cubicBezTo>
                    <a:pt x="1902255" y="1705791"/>
                    <a:pt x="1902255" y="1705791"/>
                    <a:pt x="1902255" y="1705424"/>
                  </a:cubicBezTo>
                  <a:cubicBezTo>
                    <a:pt x="1902255" y="1705058"/>
                    <a:pt x="1902255" y="1704692"/>
                    <a:pt x="1901888" y="1704325"/>
                  </a:cubicBezTo>
                  <a:cubicBezTo>
                    <a:pt x="1901888" y="1704325"/>
                    <a:pt x="1901888" y="1703959"/>
                    <a:pt x="1901888" y="1703959"/>
                  </a:cubicBezTo>
                  <a:cubicBezTo>
                    <a:pt x="1901888" y="1703959"/>
                    <a:pt x="1901522" y="1703959"/>
                    <a:pt x="1901522" y="1703959"/>
                  </a:cubicBezTo>
                  <a:lnTo>
                    <a:pt x="1770367" y="1627757"/>
                  </a:lnTo>
                  <a:lnTo>
                    <a:pt x="1641776" y="1553387"/>
                  </a:lnTo>
                  <a:lnTo>
                    <a:pt x="1785387" y="1481215"/>
                  </a:lnTo>
                  <a:lnTo>
                    <a:pt x="1931930" y="1407211"/>
                  </a:lnTo>
                  <a:cubicBezTo>
                    <a:pt x="1931930" y="1407211"/>
                    <a:pt x="1932296" y="1406845"/>
                    <a:pt x="1932296" y="1406845"/>
                  </a:cubicBezTo>
                  <a:lnTo>
                    <a:pt x="1932296" y="1406845"/>
                  </a:lnTo>
                  <a:cubicBezTo>
                    <a:pt x="1932296" y="1406845"/>
                    <a:pt x="1932662" y="1406478"/>
                    <a:pt x="1932662" y="1406478"/>
                  </a:cubicBezTo>
                  <a:cubicBezTo>
                    <a:pt x="1932662" y="1406112"/>
                    <a:pt x="1933029" y="1406112"/>
                    <a:pt x="1933029" y="1405746"/>
                  </a:cubicBezTo>
                  <a:lnTo>
                    <a:pt x="1933029" y="1405746"/>
                  </a:lnTo>
                  <a:cubicBezTo>
                    <a:pt x="1933029" y="1405379"/>
                    <a:pt x="1933029" y="1405013"/>
                    <a:pt x="1932662" y="1404647"/>
                  </a:cubicBezTo>
                  <a:lnTo>
                    <a:pt x="1932662" y="1404647"/>
                  </a:lnTo>
                  <a:cubicBezTo>
                    <a:pt x="1932662" y="1404647"/>
                    <a:pt x="1932296" y="1404280"/>
                    <a:pt x="1932296" y="1404280"/>
                  </a:cubicBezTo>
                  <a:lnTo>
                    <a:pt x="1796378" y="1331742"/>
                  </a:lnTo>
                  <a:lnTo>
                    <a:pt x="1668520" y="1263966"/>
                  </a:lnTo>
                  <a:cubicBezTo>
                    <a:pt x="1669985" y="1259936"/>
                    <a:pt x="1668886" y="1255540"/>
                    <a:pt x="1665589" y="1252975"/>
                  </a:cubicBezTo>
                  <a:cubicBezTo>
                    <a:pt x="1664490" y="1252243"/>
                    <a:pt x="1663391" y="1252609"/>
                    <a:pt x="1662292" y="1252243"/>
                  </a:cubicBezTo>
                  <a:lnTo>
                    <a:pt x="1676946" y="1108265"/>
                  </a:lnTo>
                  <a:lnTo>
                    <a:pt x="1691234" y="962455"/>
                  </a:lnTo>
                  <a:cubicBezTo>
                    <a:pt x="1695630" y="962089"/>
                    <a:pt x="1698561" y="958426"/>
                    <a:pt x="1698561" y="954029"/>
                  </a:cubicBezTo>
                  <a:cubicBezTo>
                    <a:pt x="1698195" y="951831"/>
                    <a:pt x="1697096" y="949633"/>
                    <a:pt x="1695264" y="948168"/>
                  </a:cubicBezTo>
                  <a:cubicBezTo>
                    <a:pt x="1691600" y="945603"/>
                    <a:pt x="1686471" y="946336"/>
                    <a:pt x="1683907" y="949999"/>
                  </a:cubicBezTo>
                  <a:cubicBezTo>
                    <a:pt x="1682442" y="951831"/>
                    <a:pt x="1682075" y="954029"/>
                    <a:pt x="1682442" y="955861"/>
                  </a:cubicBezTo>
                  <a:cubicBezTo>
                    <a:pt x="1682442" y="956960"/>
                    <a:pt x="1683541" y="957693"/>
                    <a:pt x="1683907" y="958426"/>
                  </a:cubicBezTo>
                  <a:lnTo>
                    <a:pt x="1586456" y="1049282"/>
                  </a:lnTo>
                  <a:lnTo>
                    <a:pt x="1488639" y="1141603"/>
                  </a:lnTo>
                  <a:cubicBezTo>
                    <a:pt x="1485342" y="1139405"/>
                    <a:pt x="1480580" y="1140138"/>
                    <a:pt x="1478015" y="1143435"/>
                  </a:cubicBezTo>
                  <a:cubicBezTo>
                    <a:pt x="1476916" y="1144901"/>
                    <a:pt x="1476550" y="1146732"/>
                    <a:pt x="1476916" y="1148564"/>
                  </a:cubicBezTo>
                  <a:lnTo>
                    <a:pt x="1325245" y="1191428"/>
                  </a:lnTo>
                  <a:lnTo>
                    <a:pt x="1167712" y="1236489"/>
                  </a:lnTo>
                  <a:cubicBezTo>
                    <a:pt x="1167346" y="1236123"/>
                    <a:pt x="1167346" y="1235757"/>
                    <a:pt x="1166979" y="1235390"/>
                  </a:cubicBezTo>
                  <a:cubicBezTo>
                    <a:pt x="1164049" y="1233559"/>
                    <a:pt x="1160385" y="1233925"/>
                    <a:pt x="1158187" y="1236856"/>
                  </a:cubicBezTo>
                  <a:cubicBezTo>
                    <a:pt x="1156355" y="1239420"/>
                    <a:pt x="1156722" y="1243450"/>
                    <a:pt x="1159652" y="1245648"/>
                  </a:cubicBezTo>
                  <a:cubicBezTo>
                    <a:pt x="1160385" y="1246015"/>
                    <a:pt x="1161851" y="1246381"/>
                    <a:pt x="1162950" y="1246381"/>
                  </a:cubicBezTo>
                  <a:close/>
                  <a:moveTo>
                    <a:pt x="1686471" y="959891"/>
                  </a:moveTo>
                  <a:cubicBezTo>
                    <a:pt x="1687204" y="960257"/>
                    <a:pt x="1687937" y="960257"/>
                    <a:pt x="1688303" y="960624"/>
                  </a:cubicBezTo>
                  <a:lnTo>
                    <a:pt x="1673649" y="1106433"/>
                  </a:lnTo>
                  <a:lnTo>
                    <a:pt x="1659361" y="1250045"/>
                  </a:lnTo>
                  <a:cubicBezTo>
                    <a:pt x="1656797" y="1250411"/>
                    <a:pt x="1654599" y="1251510"/>
                    <a:pt x="1652767" y="1253342"/>
                  </a:cubicBezTo>
                  <a:lnTo>
                    <a:pt x="1572901" y="1202418"/>
                  </a:lnTo>
                  <a:cubicBezTo>
                    <a:pt x="1538464" y="1180437"/>
                    <a:pt x="1504026" y="1158822"/>
                    <a:pt x="1490838" y="1150396"/>
                  </a:cubicBezTo>
                  <a:cubicBezTo>
                    <a:pt x="1491570" y="1148564"/>
                    <a:pt x="1491204" y="1146366"/>
                    <a:pt x="1490105" y="1144534"/>
                  </a:cubicBezTo>
                  <a:lnTo>
                    <a:pt x="1588288" y="1052213"/>
                  </a:lnTo>
                  <a:lnTo>
                    <a:pt x="1686471" y="959891"/>
                  </a:lnTo>
                  <a:close/>
                  <a:moveTo>
                    <a:pt x="1795279" y="1333940"/>
                  </a:moveTo>
                  <a:lnTo>
                    <a:pt x="1928266" y="1404647"/>
                  </a:lnTo>
                  <a:lnTo>
                    <a:pt x="1784655" y="1476819"/>
                  </a:lnTo>
                  <a:lnTo>
                    <a:pt x="1641776" y="1548991"/>
                  </a:lnTo>
                  <a:lnTo>
                    <a:pt x="1674015" y="1436886"/>
                  </a:lnTo>
                  <a:lnTo>
                    <a:pt x="1704423" y="1329544"/>
                  </a:lnTo>
                  <a:cubicBezTo>
                    <a:pt x="1704789" y="1329544"/>
                    <a:pt x="1704789" y="1329910"/>
                    <a:pt x="1705156" y="1329910"/>
                  </a:cubicBezTo>
                  <a:cubicBezTo>
                    <a:pt x="1710285" y="1329910"/>
                    <a:pt x="1714681" y="1325880"/>
                    <a:pt x="1714681" y="1320751"/>
                  </a:cubicBezTo>
                  <a:cubicBezTo>
                    <a:pt x="1714681" y="1317820"/>
                    <a:pt x="1713215" y="1314889"/>
                    <a:pt x="1711017" y="1313058"/>
                  </a:cubicBezTo>
                  <a:cubicBezTo>
                    <a:pt x="1708453" y="1311226"/>
                    <a:pt x="1704789" y="1311226"/>
                    <a:pt x="1701858" y="1312691"/>
                  </a:cubicBezTo>
                  <a:cubicBezTo>
                    <a:pt x="1697462" y="1306830"/>
                    <a:pt x="1691234" y="1298037"/>
                    <a:pt x="1684273" y="1288878"/>
                  </a:cubicBezTo>
                  <a:cubicBezTo>
                    <a:pt x="1677313" y="1279719"/>
                    <a:pt x="1671817" y="1272392"/>
                    <a:pt x="1667421" y="1266531"/>
                  </a:cubicBezTo>
                  <a:cubicBezTo>
                    <a:pt x="1667787" y="1266164"/>
                    <a:pt x="1667787" y="1266164"/>
                    <a:pt x="1668154" y="1265798"/>
                  </a:cubicBezTo>
                  <a:lnTo>
                    <a:pt x="1795279" y="1333940"/>
                  </a:lnTo>
                  <a:close/>
                  <a:moveTo>
                    <a:pt x="1546157" y="2792035"/>
                  </a:moveTo>
                  <a:lnTo>
                    <a:pt x="1423795" y="2745874"/>
                  </a:lnTo>
                  <a:cubicBezTo>
                    <a:pt x="1423795" y="2744775"/>
                    <a:pt x="1424527" y="2744042"/>
                    <a:pt x="1424527" y="2742943"/>
                  </a:cubicBezTo>
                  <a:cubicBezTo>
                    <a:pt x="1424161" y="2741478"/>
                    <a:pt x="1423428" y="2740378"/>
                    <a:pt x="1422329" y="2739279"/>
                  </a:cubicBezTo>
                  <a:lnTo>
                    <a:pt x="1516849" y="2643294"/>
                  </a:lnTo>
                  <a:lnTo>
                    <a:pt x="1613567" y="2544378"/>
                  </a:lnTo>
                  <a:cubicBezTo>
                    <a:pt x="1613933" y="2544745"/>
                    <a:pt x="1614299" y="2544745"/>
                    <a:pt x="1615032" y="2544745"/>
                  </a:cubicBezTo>
                  <a:lnTo>
                    <a:pt x="1643974" y="2692020"/>
                  </a:lnTo>
                  <a:lnTo>
                    <a:pt x="1673649" y="2840760"/>
                  </a:lnTo>
                  <a:lnTo>
                    <a:pt x="1546157" y="2792035"/>
                  </a:lnTo>
                  <a:close/>
                  <a:moveTo>
                    <a:pt x="1409507" y="2593470"/>
                  </a:moveTo>
                  <a:lnTo>
                    <a:pt x="1461896" y="2505911"/>
                  </a:lnTo>
                  <a:cubicBezTo>
                    <a:pt x="1480580" y="2474771"/>
                    <a:pt x="1498897" y="2443264"/>
                    <a:pt x="1508789" y="2426778"/>
                  </a:cubicBezTo>
                  <a:lnTo>
                    <a:pt x="1462995" y="2578449"/>
                  </a:lnTo>
                  <a:lnTo>
                    <a:pt x="1462995" y="2578816"/>
                  </a:lnTo>
                  <a:cubicBezTo>
                    <a:pt x="1438082" y="2585410"/>
                    <a:pt x="1417933" y="2590905"/>
                    <a:pt x="1409507" y="2593470"/>
                  </a:cubicBezTo>
                  <a:lnTo>
                    <a:pt x="1409507" y="2593470"/>
                  </a:lnTo>
                  <a:close/>
                  <a:moveTo>
                    <a:pt x="1524542" y="2034045"/>
                  </a:moveTo>
                  <a:cubicBezTo>
                    <a:pt x="1526374" y="2035144"/>
                    <a:pt x="1528206" y="2035877"/>
                    <a:pt x="1530404" y="2035877"/>
                  </a:cubicBezTo>
                  <a:cubicBezTo>
                    <a:pt x="1531503" y="2035877"/>
                    <a:pt x="1532969" y="2035511"/>
                    <a:pt x="1534068" y="2035144"/>
                  </a:cubicBezTo>
                  <a:lnTo>
                    <a:pt x="1579496" y="2117208"/>
                  </a:lnTo>
                  <a:cubicBezTo>
                    <a:pt x="1598912" y="2152744"/>
                    <a:pt x="1619062" y="2188281"/>
                    <a:pt x="1626756" y="2202202"/>
                  </a:cubicBezTo>
                  <a:cubicBezTo>
                    <a:pt x="1626389" y="2202569"/>
                    <a:pt x="1625656" y="2202569"/>
                    <a:pt x="1625290" y="2202935"/>
                  </a:cubicBezTo>
                  <a:cubicBezTo>
                    <a:pt x="1624557" y="2204034"/>
                    <a:pt x="1624191" y="2205499"/>
                    <a:pt x="1624191" y="2206965"/>
                  </a:cubicBezTo>
                  <a:lnTo>
                    <a:pt x="1486808" y="2223451"/>
                  </a:lnTo>
                  <a:lnTo>
                    <a:pt x="1350157" y="2240303"/>
                  </a:lnTo>
                  <a:cubicBezTo>
                    <a:pt x="1349791" y="2239571"/>
                    <a:pt x="1349424" y="2238838"/>
                    <a:pt x="1348692" y="2238105"/>
                  </a:cubicBezTo>
                  <a:lnTo>
                    <a:pt x="1437716" y="2135159"/>
                  </a:lnTo>
                  <a:lnTo>
                    <a:pt x="1524542" y="2034045"/>
                  </a:lnTo>
                  <a:close/>
                  <a:moveTo>
                    <a:pt x="1324879" y="1515286"/>
                  </a:moveTo>
                  <a:cubicBezTo>
                    <a:pt x="1322314" y="1513454"/>
                    <a:pt x="1319017" y="1513088"/>
                    <a:pt x="1316086" y="1514553"/>
                  </a:cubicBezTo>
                  <a:lnTo>
                    <a:pt x="1242815" y="1380833"/>
                  </a:lnTo>
                  <a:lnTo>
                    <a:pt x="1167346" y="1244183"/>
                  </a:lnTo>
                  <a:cubicBezTo>
                    <a:pt x="1167346" y="1244183"/>
                    <a:pt x="1167712" y="1244183"/>
                    <a:pt x="1168078" y="1243817"/>
                  </a:cubicBezTo>
                  <a:cubicBezTo>
                    <a:pt x="1168811" y="1242717"/>
                    <a:pt x="1169178" y="1241618"/>
                    <a:pt x="1168811" y="1240153"/>
                  </a:cubicBezTo>
                  <a:lnTo>
                    <a:pt x="1324146" y="1195824"/>
                  </a:lnTo>
                  <a:lnTo>
                    <a:pt x="1478015" y="1151495"/>
                  </a:lnTo>
                  <a:cubicBezTo>
                    <a:pt x="1478382" y="1152594"/>
                    <a:pt x="1478748" y="1153693"/>
                    <a:pt x="1479481" y="1154426"/>
                  </a:cubicBezTo>
                  <a:cubicBezTo>
                    <a:pt x="1480946" y="1155525"/>
                    <a:pt x="1482412" y="1155891"/>
                    <a:pt x="1484243" y="1155891"/>
                  </a:cubicBezTo>
                  <a:cubicBezTo>
                    <a:pt x="1486075" y="1155525"/>
                    <a:pt x="1487540" y="1154792"/>
                    <a:pt x="1488639" y="1153693"/>
                  </a:cubicBezTo>
                  <a:lnTo>
                    <a:pt x="1593417" y="1235757"/>
                  </a:lnTo>
                  <a:lnTo>
                    <a:pt x="1656430" y="1284848"/>
                  </a:lnTo>
                  <a:lnTo>
                    <a:pt x="1647638" y="1405746"/>
                  </a:lnTo>
                  <a:lnTo>
                    <a:pt x="1637380" y="1550090"/>
                  </a:lnTo>
                  <a:lnTo>
                    <a:pt x="1479114" y="1535435"/>
                  </a:lnTo>
                  <a:lnTo>
                    <a:pt x="1328542" y="1521880"/>
                  </a:lnTo>
                  <a:cubicBezTo>
                    <a:pt x="1328542" y="1519682"/>
                    <a:pt x="1327077" y="1517118"/>
                    <a:pt x="1324879" y="1515286"/>
                  </a:cubicBezTo>
                  <a:close/>
                  <a:moveTo>
                    <a:pt x="1697462" y="1316721"/>
                  </a:moveTo>
                  <a:cubicBezTo>
                    <a:pt x="1696363" y="1318187"/>
                    <a:pt x="1695997" y="1320018"/>
                    <a:pt x="1695997" y="1322217"/>
                  </a:cubicBezTo>
                  <a:cubicBezTo>
                    <a:pt x="1696363" y="1324781"/>
                    <a:pt x="1697828" y="1326979"/>
                    <a:pt x="1699660" y="1328445"/>
                  </a:cubicBezTo>
                  <a:cubicBezTo>
                    <a:pt x="1700027" y="1328811"/>
                    <a:pt x="1700759" y="1328811"/>
                    <a:pt x="1701126" y="1328811"/>
                  </a:cubicBezTo>
                  <a:lnTo>
                    <a:pt x="1670352" y="1436153"/>
                  </a:lnTo>
                  <a:lnTo>
                    <a:pt x="1642142" y="1535802"/>
                  </a:lnTo>
                  <a:lnTo>
                    <a:pt x="1651668" y="1406478"/>
                  </a:lnTo>
                  <a:lnTo>
                    <a:pt x="1660094" y="1287779"/>
                  </a:lnTo>
                  <a:lnTo>
                    <a:pt x="1697462" y="1316721"/>
                  </a:lnTo>
                  <a:close/>
                  <a:moveTo>
                    <a:pt x="1660460" y="1283383"/>
                  </a:moveTo>
                  <a:lnTo>
                    <a:pt x="1661559" y="1269828"/>
                  </a:lnTo>
                  <a:cubicBezTo>
                    <a:pt x="1662658" y="1269828"/>
                    <a:pt x="1663757" y="1269461"/>
                    <a:pt x="1665223" y="1269095"/>
                  </a:cubicBezTo>
                  <a:lnTo>
                    <a:pt x="1681709" y="1291443"/>
                  </a:lnTo>
                  <a:cubicBezTo>
                    <a:pt x="1686838" y="1298403"/>
                    <a:pt x="1691967" y="1305731"/>
                    <a:pt x="1696363" y="1311226"/>
                  </a:cubicBezTo>
                  <a:lnTo>
                    <a:pt x="1660460" y="1283383"/>
                  </a:lnTo>
                  <a:close/>
                  <a:moveTo>
                    <a:pt x="1654232" y="1267996"/>
                  </a:moveTo>
                  <a:cubicBezTo>
                    <a:pt x="1655331" y="1268729"/>
                    <a:pt x="1656430" y="1269095"/>
                    <a:pt x="1657896" y="1269095"/>
                  </a:cubicBezTo>
                  <a:lnTo>
                    <a:pt x="1657163" y="1280452"/>
                  </a:lnTo>
                  <a:lnTo>
                    <a:pt x="1595982" y="1232460"/>
                  </a:lnTo>
                  <a:lnTo>
                    <a:pt x="1515383" y="1169813"/>
                  </a:lnTo>
                  <a:cubicBezTo>
                    <a:pt x="1531503" y="1180071"/>
                    <a:pt x="1551286" y="1192527"/>
                    <a:pt x="1571436" y="1205349"/>
                  </a:cubicBezTo>
                  <a:lnTo>
                    <a:pt x="1651668" y="1255906"/>
                  </a:lnTo>
                  <a:cubicBezTo>
                    <a:pt x="1649470" y="1260303"/>
                    <a:pt x="1650569" y="1265065"/>
                    <a:pt x="1654232" y="1267996"/>
                  </a:cubicBezTo>
                  <a:close/>
                  <a:moveTo>
                    <a:pt x="1734464" y="2020856"/>
                  </a:moveTo>
                  <a:cubicBezTo>
                    <a:pt x="1733731" y="2021589"/>
                    <a:pt x="1734098" y="2022688"/>
                    <a:pt x="1733731" y="2023787"/>
                  </a:cubicBezTo>
                  <a:cubicBezTo>
                    <a:pt x="1717978" y="2023787"/>
                    <a:pt x="1676946" y="2023054"/>
                    <a:pt x="1635182" y="2023054"/>
                  </a:cubicBezTo>
                  <a:lnTo>
                    <a:pt x="1541028" y="2023054"/>
                  </a:lnTo>
                  <a:cubicBezTo>
                    <a:pt x="1541028" y="2022322"/>
                    <a:pt x="1539929" y="2021589"/>
                    <a:pt x="1539929" y="2020856"/>
                  </a:cubicBezTo>
                  <a:lnTo>
                    <a:pt x="1666688" y="1946120"/>
                  </a:lnTo>
                  <a:lnTo>
                    <a:pt x="1798210" y="1868453"/>
                  </a:lnTo>
                  <a:lnTo>
                    <a:pt x="1769268" y="1944288"/>
                  </a:lnTo>
                  <a:cubicBezTo>
                    <a:pt x="1757544" y="1974695"/>
                    <a:pt x="1746187" y="2005469"/>
                    <a:pt x="1741425" y="2018658"/>
                  </a:cubicBezTo>
                  <a:cubicBezTo>
                    <a:pt x="1738860" y="2017926"/>
                    <a:pt x="1736296" y="2018658"/>
                    <a:pt x="1734464" y="2020856"/>
                  </a:cubicBezTo>
                  <a:close/>
                  <a:moveTo>
                    <a:pt x="1522344" y="1691137"/>
                  </a:moveTo>
                  <a:lnTo>
                    <a:pt x="1532236" y="1691503"/>
                  </a:lnTo>
                  <a:cubicBezTo>
                    <a:pt x="1536632" y="1691869"/>
                    <a:pt x="1541028" y="1691869"/>
                    <a:pt x="1544326" y="1691869"/>
                  </a:cubicBezTo>
                  <a:cubicBezTo>
                    <a:pt x="1544692" y="1693701"/>
                    <a:pt x="1545791" y="1695166"/>
                    <a:pt x="1547256" y="1696632"/>
                  </a:cubicBezTo>
                  <a:cubicBezTo>
                    <a:pt x="1547989" y="1696998"/>
                    <a:pt x="1548722" y="1697365"/>
                    <a:pt x="1549821" y="1697365"/>
                  </a:cubicBezTo>
                  <a:lnTo>
                    <a:pt x="1549088" y="1708355"/>
                  </a:lnTo>
                  <a:lnTo>
                    <a:pt x="1522344" y="1691869"/>
                  </a:lnTo>
                  <a:cubicBezTo>
                    <a:pt x="1522344" y="1691869"/>
                    <a:pt x="1522344" y="1691503"/>
                    <a:pt x="1522344" y="1691137"/>
                  </a:cubicBezTo>
                  <a:lnTo>
                    <a:pt x="1522344" y="1691137"/>
                  </a:lnTo>
                  <a:close/>
                  <a:moveTo>
                    <a:pt x="1553118" y="1697731"/>
                  </a:moveTo>
                  <a:cubicBezTo>
                    <a:pt x="1554583" y="1697365"/>
                    <a:pt x="1555683" y="1696998"/>
                    <a:pt x="1556415" y="1695899"/>
                  </a:cubicBezTo>
                  <a:lnTo>
                    <a:pt x="1675481" y="1779062"/>
                  </a:lnTo>
                  <a:lnTo>
                    <a:pt x="1753148" y="1832916"/>
                  </a:lnTo>
                  <a:lnTo>
                    <a:pt x="1658262" y="1775032"/>
                  </a:lnTo>
                  <a:lnTo>
                    <a:pt x="1552019" y="1710920"/>
                  </a:lnTo>
                  <a:lnTo>
                    <a:pt x="1553118" y="1697731"/>
                  </a:lnTo>
                  <a:close/>
                  <a:moveTo>
                    <a:pt x="1656430" y="1778329"/>
                  </a:moveTo>
                  <a:lnTo>
                    <a:pt x="1798576" y="1864423"/>
                  </a:lnTo>
                  <a:lnTo>
                    <a:pt x="1665223" y="1942823"/>
                  </a:lnTo>
                  <a:lnTo>
                    <a:pt x="1538464" y="2017926"/>
                  </a:lnTo>
                  <a:cubicBezTo>
                    <a:pt x="1537731" y="2017193"/>
                    <a:pt x="1537731" y="2016094"/>
                    <a:pt x="1536998" y="2015727"/>
                  </a:cubicBezTo>
                  <a:cubicBezTo>
                    <a:pt x="1535533" y="2014995"/>
                    <a:pt x="1534068" y="2014628"/>
                    <a:pt x="1532602" y="2014628"/>
                  </a:cubicBezTo>
                  <a:lnTo>
                    <a:pt x="1542860" y="1857828"/>
                  </a:lnTo>
                  <a:lnTo>
                    <a:pt x="1552019" y="1714950"/>
                  </a:lnTo>
                  <a:lnTo>
                    <a:pt x="1656430" y="1778329"/>
                  </a:lnTo>
                  <a:close/>
                  <a:moveTo>
                    <a:pt x="1812498" y="1850867"/>
                  </a:moveTo>
                  <a:lnTo>
                    <a:pt x="1833746" y="1863690"/>
                  </a:lnTo>
                  <a:cubicBezTo>
                    <a:pt x="1830083" y="1863324"/>
                    <a:pt x="1825686" y="1863324"/>
                    <a:pt x="1821290" y="1863324"/>
                  </a:cubicBezTo>
                  <a:lnTo>
                    <a:pt x="1804804" y="1862957"/>
                  </a:lnTo>
                  <a:lnTo>
                    <a:pt x="1812498" y="1850867"/>
                  </a:lnTo>
                  <a:close/>
                  <a:moveTo>
                    <a:pt x="1801507" y="1861858"/>
                  </a:moveTo>
                  <a:lnTo>
                    <a:pt x="1678045" y="1775765"/>
                  </a:lnTo>
                  <a:lnTo>
                    <a:pt x="1600744" y="1722277"/>
                  </a:lnTo>
                  <a:lnTo>
                    <a:pt x="1695264" y="1779794"/>
                  </a:lnTo>
                  <a:lnTo>
                    <a:pt x="1809200" y="1849036"/>
                  </a:lnTo>
                  <a:cubicBezTo>
                    <a:pt x="1805171" y="1855630"/>
                    <a:pt x="1802606" y="1860026"/>
                    <a:pt x="1801507" y="1861858"/>
                  </a:cubicBezTo>
                  <a:lnTo>
                    <a:pt x="1801507" y="1861858"/>
                  </a:lnTo>
                  <a:close/>
                  <a:moveTo>
                    <a:pt x="1513552" y="2422016"/>
                  </a:moveTo>
                  <a:cubicBezTo>
                    <a:pt x="1513918" y="2422016"/>
                    <a:pt x="1513918" y="2422382"/>
                    <a:pt x="1514284" y="2422382"/>
                  </a:cubicBezTo>
                  <a:cubicBezTo>
                    <a:pt x="1515750" y="2422382"/>
                    <a:pt x="1516849" y="2422016"/>
                    <a:pt x="1518314" y="2421283"/>
                  </a:cubicBezTo>
                  <a:cubicBezTo>
                    <a:pt x="1527107" y="2432274"/>
                    <a:pt x="1545058" y="2455354"/>
                    <a:pt x="1563376" y="2478068"/>
                  </a:cubicBezTo>
                  <a:lnTo>
                    <a:pt x="1611002" y="2537051"/>
                  </a:lnTo>
                  <a:cubicBezTo>
                    <a:pt x="1610636" y="2537784"/>
                    <a:pt x="1610270" y="2538517"/>
                    <a:pt x="1610270" y="2539249"/>
                  </a:cubicBezTo>
                  <a:lnTo>
                    <a:pt x="1509888" y="2565993"/>
                  </a:lnTo>
                  <a:cubicBezTo>
                    <a:pt x="1495234" y="2570023"/>
                    <a:pt x="1480580" y="2573687"/>
                    <a:pt x="1467025" y="2577350"/>
                  </a:cubicBezTo>
                  <a:lnTo>
                    <a:pt x="1513552" y="2422016"/>
                  </a:lnTo>
                  <a:close/>
                  <a:moveTo>
                    <a:pt x="1627122" y="1568407"/>
                  </a:moveTo>
                  <a:lnTo>
                    <a:pt x="1593784" y="1620430"/>
                  </a:lnTo>
                  <a:cubicBezTo>
                    <a:pt x="1577298" y="1646075"/>
                    <a:pt x="1560812" y="1672452"/>
                    <a:pt x="1553851" y="1683809"/>
                  </a:cubicBezTo>
                  <a:cubicBezTo>
                    <a:pt x="1550920" y="1682710"/>
                    <a:pt x="1547623" y="1683443"/>
                    <a:pt x="1545425" y="1686007"/>
                  </a:cubicBezTo>
                  <a:cubicBezTo>
                    <a:pt x="1545058" y="1686740"/>
                    <a:pt x="1545058" y="1687473"/>
                    <a:pt x="1544692" y="1688572"/>
                  </a:cubicBezTo>
                  <a:cubicBezTo>
                    <a:pt x="1541028" y="1688206"/>
                    <a:pt x="1536632" y="1688206"/>
                    <a:pt x="1532236" y="1688206"/>
                  </a:cubicBezTo>
                  <a:lnTo>
                    <a:pt x="1523077" y="1687839"/>
                  </a:lnTo>
                  <a:lnTo>
                    <a:pt x="1523077" y="1687839"/>
                  </a:lnTo>
                  <a:cubicBezTo>
                    <a:pt x="1522711" y="1686374"/>
                    <a:pt x="1521611" y="1684908"/>
                    <a:pt x="1520512" y="1683443"/>
                  </a:cubicBezTo>
                  <a:lnTo>
                    <a:pt x="1577298" y="1622262"/>
                  </a:lnTo>
                  <a:cubicBezTo>
                    <a:pt x="1596348" y="1601746"/>
                    <a:pt x="1615032" y="1581596"/>
                    <a:pt x="1627122" y="1568407"/>
                  </a:cubicBezTo>
                  <a:lnTo>
                    <a:pt x="1627122" y="1568407"/>
                  </a:lnTo>
                  <a:close/>
                  <a:moveTo>
                    <a:pt x="1520879" y="1695899"/>
                  </a:moveTo>
                  <a:lnTo>
                    <a:pt x="1548722" y="1712751"/>
                  </a:lnTo>
                  <a:lnTo>
                    <a:pt x="1539197" y="1857462"/>
                  </a:lnTo>
                  <a:lnTo>
                    <a:pt x="1530404" y="1994479"/>
                  </a:lnTo>
                  <a:lnTo>
                    <a:pt x="1523443" y="1856729"/>
                  </a:lnTo>
                  <a:lnTo>
                    <a:pt x="1515017" y="1698830"/>
                  </a:lnTo>
                  <a:cubicBezTo>
                    <a:pt x="1517215" y="1698464"/>
                    <a:pt x="1519413" y="1697365"/>
                    <a:pt x="1520879" y="1695899"/>
                  </a:cubicBezTo>
                  <a:lnTo>
                    <a:pt x="1520879" y="1695899"/>
                  </a:lnTo>
                  <a:close/>
                  <a:moveTo>
                    <a:pt x="1350524" y="2243601"/>
                  </a:moveTo>
                  <a:lnTo>
                    <a:pt x="1487540" y="2227481"/>
                  </a:lnTo>
                  <a:lnTo>
                    <a:pt x="1624924" y="2210629"/>
                  </a:lnTo>
                  <a:cubicBezTo>
                    <a:pt x="1625290" y="2211728"/>
                    <a:pt x="1626023" y="2212827"/>
                    <a:pt x="1626756" y="2213926"/>
                  </a:cubicBezTo>
                  <a:lnTo>
                    <a:pt x="1571802" y="2309911"/>
                  </a:lnTo>
                  <a:cubicBezTo>
                    <a:pt x="1548722" y="2350576"/>
                    <a:pt x="1526008" y="2390875"/>
                    <a:pt x="1517215" y="2405896"/>
                  </a:cubicBezTo>
                  <a:cubicBezTo>
                    <a:pt x="1515017" y="2405163"/>
                    <a:pt x="1512453" y="2405530"/>
                    <a:pt x="1510621" y="2406629"/>
                  </a:cubicBezTo>
                  <a:lnTo>
                    <a:pt x="1430023" y="2326763"/>
                  </a:lnTo>
                  <a:lnTo>
                    <a:pt x="1349791" y="2247630"/>
                  </a:lnTo>
                  <a:cubicBezTo>
                    <a:pt x="1350157" y="2246531"/>
                    <a:pt x="1350524" y="2245066"/>
                    <a:pt x="1350524" y="2243601"/>
                  </a:cubicBezTo>
                  <a:close/>
                  <a:moveTo>
                    <a:pt x="1511354" y="2569657"/>
                  </a:moveTo>
                  <a:lnTo>
                    <a:pt x="1610270" y="2542913"/>
                  </a:lnTo>
                  <a:lnTo>
                    <a:pt x="1514284" y="2640730"/>
                  </a:lnTo>
                  <a:lnTo>
                    <a:pt x="1420497" y="2736715"/>
                  </a:lnTo>
                  <a:cubicBezTo>
                    <a:pt x="1420131" y="2736349"/>
                    <a:pt x="1419765" y="2736715"/>
                    <a:pt x="1419398" y="2736349"/>
                  </a:cubicBezTo>
                  <a:lnTo>
                    <a:pt x="1465926" y="2581747"/>
                  </a:lnTo>
                  <a:cubicBezTo>
                    <a:pt x="1480213" y="2578083"/>
                    <a:pt x="1495600" y="2574053"/>
                    <a:pt x="1511354" y="2569657"/>
                  </a:cubicBezTo>
                  <a:lnTo>
                    <a:pt x="1511354" y="2569657"/>
                  </a:lnTo>
                  <a:close/>
                  <a:moveTo>
                    <a:pt x="1614299" y="2534853"/>
                  </a:moveTo>
                  <a:lnTo>
                    <a:pt x="1614299" y="2534853"/>
                  </a:lnTo>
                  <a:lnTo>
                    <a:pt x="1566673" y="2475137"/>
                  </a:lnTo>
                  <a:cubicBezTo>
                    <a:pt x="1548355" y="2452423"/>
                    <a:pt x="1530038" y="2429343"/>
                    <a:pt x="1521245" y="2418718"/>
                  </a:cubicBezTo>
                  <a:cubicBezTo>
                    <a:pt x="1521245" y="2418718"/>
                    <a:pt x="1521611" y="2418718"/>
                    <a:pt x="1521611" y="2418352"/>
                  </a:cubicBezTo>
                  <a:cubicBezTo>
                    <a:pt x="1524176" y="2414689"/>
                    <a:pt x="1523443" y="2409926"/>
                    <a:pt x="1520146" y="2406995"/>
                  </a:cubicBezTo>
                  <a:lnTo>
                    <a:pt x="1575099" y="2311376"/>
                  </a:lnTo>
                  <a:lnTo>
                    <a:pt x="1630053" y="2215025"/>
                  </a:lnTo>
                  <a:lnTo>
                    <a:pt x="1630053" y="2215025"/>
                  </a:lnTo>
                  <a:lnTo>
                    <a:pt x="1621993" y="2373290"/>
                  </a:lnTo>
                  <a:lnTo>
                    <a:pt x="1614299" y="2534853"/>
                  </a:lnTo>
                  <a:close/>
                  <a:moveTo>
                    <a:pt x="1634083" y="2200737"/>
                  </a:moveTo>
                  <a:cubicBezTo>
                    <a:pt x="1632617" y="2200371"/>
                    <a:pt x="1631152" y="2200004"/>
                    <a:pt x="1629686" y="2200371"/>
                  </a:cubicBezTo>
                  <a:cubicBezTo>
                    <a:pt x="1621993" y="2186083"/>
                    <a:pt x="1602576" y="2150546"/>
                    <a:pt x="1582793" y="2115010"/>
                  </a:cubicBezTo>
                  <a:lnTo>
                    <a:pt x="1536998" y="2032946"/>
                  </a:lnTo>
                  <a:cubicBezTo>
                    <a:pt x="1537731" y="2032580"/>
                    <a:pt x="1538464" y="2031847"/>
                    <a:pt x="1539197" y="2031114"/>
                  </a:cubicBezTo>
                  <a:cubicBezTo>
                    <a:pt x="1539929" y="2029649"/>
                    <a:pt x="1540296" y="2027817"/>
                    <a:pt x="1540296" y="2026352"/>
                  </a:cubicBezTo>
                  <a:lnTo>
                    <a:pt x="1635182" y="2027085"/>
                  </a:lnTo>
                  <a:cubicBezTo>
                    <a:pt x="1658995" y="2027085"/>
                    <a:pt x="1682808" y="2027451"/>
                    <a:pt x="1701858" y="2027451"/>
                  </a:cubicBezTo>
                  <a:lnTo>
                    <a:pt x="1732999" y="2027451"/>
                  </a:lnTo>
                  <a:cubicBezTo>
                    <a:pt x="1733365" y="2028916"/>
                    <a:pt x="1734098" y="2030015"/>
                    <a:pt x="1735197" y="2030748"/>
                  </a:cubicBezTo>
                  <a:cubicBezTo>
                    <a:pt x="1727137" y="2044303"/>
                    <a:pt x="1705522" y="2079840"/>
                    <a:pt x="1684273" y="2115742"/>
                  </a:cubicBezTo>
                  <a:cubicBezTo>
                    <a:pt x="1663025" y="2151645"/>
                    <a:pt x="1642142" y="2187182"/>
                    <a:pt x="1634083" y="2200737"/>
                  </a:cubicBezTo>
                  <a:close/>
                  <a:moveTo>
                    <a:pt x="1748752" y="2008767"/>
                  </a:moveTo>
                  <a:cubicBezTo>
                    <a:pt x="1754614" y="1993380"/>
                    <a:pt x="1763772" y="1969200"/>
                    <a:pt x="1772931" y="1945387"/>
                  </a:cubicBezTo>
                  <a:lnTo>
                    <a:pt x="1802972" y="1865888"/>
                  </a:lnTo>
                  <a:lnTo>
                    <a:pt x="1821290" y="1866987"/>
                  </a:lnTo>
                  <a:cubicBezTo>
                    <a:pt x="1827885" y="1867353"/>
                    <a:pt x="1834113" y="1867353"/>
                    <a:pt x="1837776" y="1867353"/>
                  </a:cubicBezTo>
                  <a:cubicBezTo>
                    <a:pt x="1831915" y="1876512"/>
                    <a:pt x="1810300" y="1910583"/>
                    <a:pt x="1789051" y="1944288"/>
                  </a:cubicBezTo>
                  <a:lnTo>
                    <a:pt x="1748752" y="2008767"/>
                  </a:lnTo>
                  <a:close/>
                  <a:moveTo>
                    <a:pt x="1839608" y="1863324"/>
                  </a:moveTo>
                  <a:lnTo>
                    <a:pt x="1813963" y="1847937"/>
                  </a:lnTo>
                  <a:cubicBezTo>
                    <a:pt x="1823855" y="1832550"/>
                    <a:pt x="1838509" y="1809103"/>
                    <a:pt x="1853163" y="1785656"/>
                  </a:cubicBezTo>
                  <a:lnTo>
                    <a:pt x="1893462" y="1720811"/>
                  </a:lnTo>
                  <a:lnTo>
                    <a:pt x="1868916" y="1784557"/>
                  </a:lnTo>
                  <a:cubicBezTo>
                    <a:pt x="1856094" y="1819361"/>
                    <a:pt x="1842905" y="1854897"/>
                    <a:pt x="1839608" y="1863324"/>
                  </a:cubicBezTo>
                  <a:lnTo>
                    <a:pt x="1839608" y="1863324"/>
                  </a:lnTo>
                  <a:close/>
                  <a:moveTo>
                    <a:pt x="1850232" y="1783458"/>
                  </a:moveTo>
                  <a:cubicBezTo>
                    <a:pt x="1835578" y="1806905"/>
                    <a:pt x="1820924" y="1830352"/>
                    <a:pt x="1811399" y="1845738"/>
                  </a:cubicBezTo>
                  <a:lnTo>
                    <a:pt x="1697096" y="1776497"/>
                  </a:lnTo>
                  <a:lnTo>
                    <a:pt x="1558613" y="1692602"/>
                  </a:lnTo>
                  <a:cubicBezTo>
                    <a:pt x="1560079" y="1690037"/>
                    <a:pt x="1559713" y="1687107"/>
                    <a:pt x="1557148" y="1685275"/>
                  </a:cubicBezTo>
                  <a:cubicBezTo>
                    <a:pt x="1557148" y="1685275"/>
                    <a:pt x="1557148" y="1685275"/>
                    <a:pt x="1557148" y="1685275"/>
                  </a:cubicBezTo>
                  <a:cubicBezTo>
                    <a:pt x="1564475" y="1673918"/>
                    <a:pt x="1580961" y="1648273"/>
                    <a:pt x="1597081" y="1622628"/>
                  </a:cubicBezTo>
                  <a:lnTo>
                    <a:pt x="1639578" y="1554852"/>
                  </a:lnTo>
                  <a:lnTo>
                    <a:pt x="1769268" y="1630322"/>
                  </a:lnTo>
                  <a:lnTo>
                    <a:pt x="1898958" y="1705424"/>
                  </a:lnTo>
                  <a:lnTo>
                    <a:pt x="1850232" y="1783458"/>
                  </a:lnTo>
                  <a:close/>
                  <a:moveTo>
                    <a:pt x="1850599" y="2801926"/>
                  </a:moveTo>
                  <a:cubicBezTo>
                    <a:pt x="1850965" y="2803392"/>
                    <a:pt x="1852064" y="2804857"/>
                    <a:pt x="1853163" y="2806322"/>
                  </a:cubicBezTo>
                  <a:cubicBezTo>
                    <a:pt x="1853896" y="2806689"/>
                    <a:pt x="1854995" y="2807055"/>
                    <a:pt x="1855728" y="2807055"/>
                  </a:cubicBezTo>
                  <a:cubicBezTo>
                    <a:pt x="1853163" y="2820244"/>
                    <a:pt x="1848767" y="2845156"/>
                    <a:pt x="1844737" y="2870068"/>
                  </a:cubicBezTo>
                  <a:lnTo>
                    <a:pt x="1832647" y="2940042"/>
                  </a:lnTo>
                  <a:cubicBezTo>
                    <a:pt x="1823855" y="2934547"/>
                    <a:pt x="1790150" y="2912565"/>
                    <a:pt x="1756079" y="2891683"/>
                  </a:cubicBezTo>
                  <a:lnTo>
                    <a:pt x="1680610" y="2844423"/>
                  </a:lnTo>
                  <a:lnTo>
                    <a:pt x="1768169" y="2822808"/>
                  </a:lnTo>
                  <a:cubicBezTo>
                    <a:pt x="1801507" y="2814382"/>
                    <a:pt x="1834845" y="2805956"/>
                    <a:pt x="1850599" y="2801926"/>
                  </a:cubicBezTo>
                  <a:lnTo>
                    <a:pt x="1850599" y="2801926"/>
                  </a:lnTo>
                  <a:close/>
                  <a:moveTo>
                    <a:pt x="1120819" y="3418869"/>
                  </a:moveTo>
                  <a:lnTo>
                    <a:pt x="1120819" y="3418869"/>
                  </a:lnTo>
                  <a:cubicBezTo>
                    <a:pt x="1125215" y="3439751"/>
                    <a:pt x="1135839" y="3493605"/>
                    <a:pt x="1146830" y="3547460"/>
                  </a:cubicBezTo>
                  <a:cubicBezTo>
                    <a:pt x="1157821" y="3602779"/>
                    <a:pt x="1169178" y="3657732"/>
                    <a:pt x="1173208" y="3677149"/>
                  </a:cubicBezTo>
                  <a:cubicBezTo>
                    <a:pt x="1169544" y="3678615"/>
                    <a:pt x="1166979" y="3681912"/>
                    <a:pt x="1167346" y="3685942"/>
                  </a:cubicBezTo>
                  <a:cubicBezTo>
                    <a:pt x="1167712" y="3690704"/>
                    <a:pt x="1171742" y="3694368"/>
                    <a:pt x="1176505" y="3694368"/>
                  </a:cubicBezTo>
                  <a:lnTo>
                    <a:pt x="1197387" y="3809770"/>
                  </a:lnTo>
                  <a:cubicBezTo>
                    <a:pt x="1206180" y="3859228"/>
                    <a:pt x="1215705" y="3908686"/>
                    <a:pt x="1219002" y="3926271"/>
                  </a:cubicBezTo>
                  <a:cubicBezTo>
                    <a:pt x="1215705" y="3927370"/>
                    <a:pt x="1213140" y="3930667"/>
                    <a:pt x="1213507" y="3934331"/>
                  </a:cubicBezTo>
                  <a:cubicBezTo>
                    <a:pt x="1213873" y="3938727"/>
                    <a:pt x="1217536" y="3942024"/>
                    <a:pt x="1221933" y="3942390"/>
                  </a:cubicBezTo>
                  <a:lnTo>
                    <a:pt x="1238052" y="4044970"/>
                  </a:lnTo>
                  <a:cubicBezTo>
                    <a:pt x="1246112" y="4098458"/>
                    <a:pt x="1255271" y="4151946"/>
                    <a:pt x="1256004" y="4155243"/>
                  </a:cubicBezTo>
                  <a:cubicBezTo>
                    <a:pt x="1256004" y="4155243"/>
                    <a:pt x="1255638" y="4155243"/>
                    <a:pt x="1255638" y="4155610"/>
                  </a:cubicBezTo>
                  <a:cubicBezTo>
                    <a:pt x="1255638" y="4155976"/>
                    <a:pt x="1256004" y="4155976"/>
                    <a:pt x="1256370" y="4155976"/>
                  </a:cubicBezTo>
                  <a:cubicBezTo>
                    <a:pt x="1256737" y="4157075"/>
                    <a:pt x="1273955" y="4205068"/>
                    <a:pt x="1291907" y="4252328"/>
                  </a:cubicBezTo>
                  <a:lnTo>
                    <a:pt x="1327443" y="4347580"/>
                  </a:lnTo>
                  <a:cubicBezTo>
                    <a:pt x="1327443" y="4347946"/>
                    <a:pt x="1327077" y="4347946"/>
                    <a:pt x="1327077" y="4347946"/>
                  </a:cubicBezTo>
                  <a:cubicBezTo>
                    <a:pt x="1327077" y="4349412"/>
                    <a:pt x="1328176" y="4350144"/>
                    <a:pt x="1329641" y="4350144"/>
                  </a:cubicBezTo>
                  <a:cubicBezTo>
                    <a:pt x="1330008" y="4350144"/>
                    <a:pt x="1330008" y="4349412"/>
                    <a:pt x="1330374" y="4349412"/>
                  </a:cubicBezTo>
                  <a:lnTo>
                    <a:pt x="1507324" y="4315341"/>
                  </a:lnTo>
                  <a:cubicBezTo>
                    <a:pt x="1588288" y="4299587"/>
                    <a:pt x="1669253" y="4283468"/>
                    <a:pt x="1682442" y="4280903"/>
                  </a:cubicBezTo>
                  <a:cubicBezTo>
                    <a:pt x="1683174" y="4281636"/>
                    <a:pt x="1683907" y="4282002"/>
                    <a:pt x="1684640" y="4281636"/>
                  </a:cubicBezTo>
                  <a:cubicBezTo>
                    <a:pt x="1686105" y="4281636"/>
                    <a:pt x="1687204" y="4280171"/>
                    <a:pt x="1687204" y="4278705"/>
                  </a:cubicBezTo>
                  <a:lnTo>
                    <a:pt x="1840707" y="4168066"/>
                  </a:lnTo>
                  <a:lnTo>
                    <a:pt x="1986517" y="4061823"/>
                  </a:lnTo>
                  <a:cubicBezTo>
                    <a:pt x="1988348" y="4064021"/>
                    <a:pt x="1991279" y="4065486"/>
                    <a:pt x="1994576" y="4065486"/>
                  </a:cubicBezTo>
                  <a:lnTo>
                    <a:pt x="1995675" y="4065486"/>
                  </a:lnTo>
                  <a:cubicBezTo>
                    <a:pt x="2001904" y="4065120"/>
                    <a:pt x="2006666" y="4059624"/>
                    <a:pt x="2005933" y="4053396"/>
                  </a:cubicBezTo>
                  <a:cubicBezTo>
                    <a:pt x="2005567" y="4050465"/>
                    <a:pt x="2004468" y="4047901"/>
                    <a:pt x="2002270" y="4046069"/>
                  </a:cubicBezTo>
                  <a:lnTo>
                    <a:pt x="2090195" y="3918944"/>
                  </a:lnTo>
                  <a:cubicBezTo>
                    <a:pt x="2130128" y="3861426"/>
                    <a:pt x="2169694" y="3803542"/>
                    <a:pt x="2180685" y="3787056"/>
                  </a:cubicBezTo>
                  <a:cubicBezTo>
                    <a:pt x="2181418" y="3787422"/>
                    <a:pt x="2181784" y="3787789"/>
                    <a:pt x="2182517" y="3787789"/>
                  </a:cubicBezTo>
                  <a:lnTo>
                    <a:pt x="2182883" y="3787789"/>
                  </a:lnTo>
                  <a:cubicBezTo>
                    <a:pt x="2186547" y="3787789"/>
                    <a:pt x="2189111" y="3784858"/>
                    <a:pt x="2189111" y="3781194"/>
                  </a:cubicBezTo>
                  <a:cubicBezTo>
                    <a:pt x="2189111" y="3777530"/>
                    <a:pt x="2186180" y="3774966"/>
                    <a:pt x="2182517" y="3774966"/>
                  </a:cubicBezTo>
                  <a:lnTo>
                    <a:pt x="2181784" y="3774966"/>
                  </a:lnTo>
                  <a:cubicBezTo>
                    <a:pt x="2180319" y="3774966"/>
                    <a:pt x="2179220" y="3775699"/>
                    <a:pt x="2178120" y="3776798"/>
                  </a:cubicBezTo>
                  <a:cubicBezTo>
                    <a:pt x="2166397" y="3769471"/>
                    <a:pt x="2134891" y="3750420"/>
                    <a:pt x="2102651" y="3731370"/>
                  </a:cubicBezTo>
                  <a:cubicBezTo>
                    <a:pt x="2071511" y="3712686"/>
                    <a:pt x="2040737" y="3694368"/>
                    <a:pt x="2028281" y="3687041"/>
                  </a:cubicBezTo>
                  <a:cubicBezTo>
                    <a:pt x="2028647" y="3685942"/>
                    <a:pt x="2029380" y="3685209"/>
                    <a:pt x="2029014" y="3684110"/>
                  </a:cubicBezTo>
                  <a:cubicBezTo>
                    <a:pt x="2028647" y="3679714"/>
                    <a:pt x="2024984" y="3676416"/>
                    <a:pt x="2020588" y="3676783"/>
                  </a:cubicBezTo>
                  <a:cubicBezTo>
                    <a:pt x="2020588" y="3676783"/>
                    <a:pt x="2020588" y="3676783"/>
                    <a:pt x="2020588" y="3676783"/>
                  </a:cubicBezTo>
                  <a:cubicBezTo>
                    <a:pt x="2019489" y="3676783"/>
                    <a:pt x="2018756" y="3677516"/>
                    <a:pt x="2018023" y="3678248"/>
                  </a:cubicBezTo>
                  <a:cubicBezTo>
                    <a:pt x="2002636" y="3660297"/>
                    <a:pt x="1947683" y="3596551"/>
                    <a:pt x="1892363" y="3532439"/>
                  </a:cubicBezTo>
                  <a:lnTo>
                    <a:pt x="1762673" y="3382966"/>
                  </a:lnTo>
                  <a:cubicBezTo>
                    <a:pt x="1762673" y="3382966"/>
                    <a:pt x="1763040" y="3382966"/>
                    <a:pt x="1763040" y="3382600"/>
                  </a:cubicBezTo>
                  <a:cubicBezTo>
                    <a:pt x="1763040" y="3381134"/>
                    <a:pt x="1761574" y="3380035"/>
                    <a:pt x="1760109" y="3380035"/>
                  </a:cubicBezTo>
                  <a:cubicBezTo>
                    <a:pt x="1760109" y="3380035"/>
                    <a:pt x="1760109" y="3380035"/>
                    <a:pt x="1760109" y="3380035"/>
                  </a:cubicBezTo>
                  <a:cubicBezTo>
                    <a:pt x="1759742" y="3380035"/>
                    <a:pt x="1759742" y="3380768"/>
                    <a:pt x="1759376" y="3381134"/>
                  </a:cubicBezTo>
                  <a:lnTo>
                    <a:pt x="1584625" y="3402749"/>
                  </a:lnTo>
                  <a:lnTo>
                    <a:pt x="1418666" y="3423998"/>
                  </a:lnTo>
                  <a:cubicBezTo>
                    <a:pt x="1417567" y="3419968"/>
                    <a:pt x="1413903" y="3416671"/>
                    <a:pt x="1409507" y="3416671"/>
                  </a:cubicBezTo>
                  <a:lnTo>
                    <a:pt x="1408774" y="3416671"/>
                  </a:lnTo>
                  <a:cubicBezTo>
                    <a:pt x="1406210" y="3417037"/>
                    <a:pt x="1403645" y="3418136"/>
                    <a:pt x="1401813" y="3420334"/>
                  </a:cubicBezTo>
                  <a:cubicBezTo>
                    <a:pt x="1401081" y="3421799"/>
                    <a:pt x="1400714" y="3423265"/>
                    <a:pt x="1400348" y="3424730"/>
                  </a:cubicBezTo>
                  <a:lnTo>
                    <a:pt x="1265529" y="3415938"/>
                  </a:lnTo>
                  <a:cubicBezTo>
                    <a:pt x="1209110" y="3412274"/>
                    <a:pt x="1152692" y="3408977"/>
                    <a:pt x="1131077" y="3407512"/>
                  </a:cubicBezTo>
                  <a:cubicBezTo>
                    <a:pt x="1130344" y="3402383"/>
                    <a:pt x="1126314" y="3398719"/>
                    <a:pt x="1121185" y="3398719"/>
                  </a:cubicBezTo>
                  <a:lnTo>
                    <a:pt x="1120452" y="3398719"/>
                  </a:lnTo>
                  <a:cubicBezTo>
                    <a:pt x="1114957" y="3399086"/>
                    <a:pt x="1110927" y="3404214"/>
                    <a:pt x="1111293" y="3409710"/>
                  </a:cubicBezTo>
                  <a:cubicBezTo>
                    <a:pt x="1111293" y="3415205"/>
                    <a:pt x="1115690" y="3419235"/>
                    <a:pt x="1120819" y="3418869"/>
                  </a:cubicBezTo>
                  <a:lnTo>
                    <a:pt x="1120819" y="3418869"/>
                  </a:lnTo>
                  <a:close/>
                  <a:moveTo>
                    <a:pt x="1399249" y="3428028"/>
                  </a:moveTo>
                  <a:cubicBezTo>
                    <a:pt x="1399615" y="3429859"/>
                    <a:pt x="1400348" y="3431325"/>
                    <a:pt x="1401447" y="3432790"/>
                  </a:cubicBezTo>
                  <a:cubicBezTo>
                    <a:pt x="1385327" y="3450742"/>
                    <a:pt x="1338434" y="3502398"/>
                    <a:pt x="1291540" y="3554787"/>
                  </a:cubicBezTo>
                  <a:lnTo>
                    <a:pt x="1181267" y="3677882"/>
                  </a:lnTo>
                  <a:cubicBezTo>
                    <a:pt x="1179802" y="3676783"/>
                    <a:pt x="1178337" y="3676416"/>
                    <a:pt x="1176871" y="3676050"/>
                  </a:cubicBezTo>
                  <a:lnTo>
                    <a:pt x="1176871" y="3676050"/>
                  </a:lnTo>
                  <a:cubicBezTo>
                    <a:pt x="1172841" y="3655534"/>
                    <a:pt x="1162217" y="3600947"/>
                    <a:pt x="1151226" y="3546727"/>
                  </a:cubicBezTo>
                  <a:lnTo>
                    <a:pt x="1124849" y="3417403"/>
                  </a:lnTo>
                  <a:cubicBezTo>
                    <a:pt x="1126314" y="3417037"/>
                    <a:pt x="1127779" y="3416304"/>
                    <a:pt x="1128879" y="3415205"/>
                  </a:cubicBezTo>
                  <a:cubicBezTo>
                    <a:pt x="1129611" y="3414106"/>
                    <a:pt x="1129978" y="3412641"/>
                    <a:pt x="1130344" y="3411175"/>
                  </a:cubicBezTo>
                  <a:cubicBezTo>
                    <a:pt x="1151592" y="3412641"/>
                    <a:pt x="1208378" y="3416671"/>
                    <a:pt x="1265529" y="3419968"/>
                  </a:cubicBezTo>
                  <a:lnTo>
                    <a:pt x="1399249" y="3428028"/>
                  </a:lnTo>
                  <a:close/>
                  <a:moveTo>
                    <a:pt x="1759742" y="3384798"/>
                  </a:moveTo>
                  <a:lnTo>
                    <a:pt x="1759742" y="3384798"/>
                  </a:lnTo>
                  <a:lnTo>
                    <a:pt x="1889432" y="3535003"/>
                  </a:lnTo>
                  <a:lnTo>
                    <a:pt x="1996408" y="3658465"/>
                  </a:lnTo>
                  <a:lnTo>
                    <a:pt x="1883204" y="3551123"/>
                  </a:lnTo>
                  <a:lnTo>
                    <a:pt x="1748752" y="3423631"/>
                  </a:lnTo>
                  <a:cubicBezTo>
                    <a:pt x="1749485" y="3422532"/>
                    <a:pt x="1749851" y="3421067"/>
                    <a:pt x="1750217" y="3419601"/>
                  </a:cubicBezTo>
                  <a:cubicBezTo>
                    <a:pt x="1749851" y="3415938"/>
                    <a:pt x="1746554" y="3412641"/>
                    <a:pt x="1742890" y="3413007"/>
                  </a:cubicBezTo>
                  <a:lnTo>
                    <a:pt x="1742524" y="3413007"/>
                  </a:lnTo>
                  <a:cubicBezTo>
                    <a:pt x="1739593" y="3413373"/>
                    <a:pt x="1737029" y="3415572"/>
                    <a:pt x="1736662" y="3418869"/>
                  </a:cubicBezTo>
                  <a:lnTo>
                    <a:pt x="1576199" y="3421799"/>
                  </a:lnTo>
                  <a:lnTo>
                    <a:pt x="1442845" y="3424730"/>
                  </a:lnTo>
                  <a:lnTo>
                    <a:pt x="1584991" y="3407145"/>
                  </a:lnTo>
                  <a:lnTo>
                    <a:pt x="1759742" y="3384798"/>
                  </a:lnTo>
                  <a:close/>
                  <a:moveTo>
                    <a:pt x="2100453" y="3735033"/>
                  </a:moveTo>
                  <a:cubicBezTo>
                    <a:pt x="2132326" y="3754450"/>
                    <a:pt x="2164565" y="3773501"/>
                    <a:pt x="2176289" y="3780095"/>
                  </a:cubicBezTo>
                  <a:cubicBezTo>
                    <a:pt x="2176289" y="3780828"/>
                    <a:pt x="2175556" y="3781194"/>
                    <a:pt x="2175556" y="3781927"/>
                  </a:cubicBezTo>
                  <a:cubicBezTo>
                    <a:pt x="2159803" y="3787789"/>
                    <a:pt x="2112177" y="3805007"/>
                    <a:pt x="2064550" y="3822959"/>
                  </a:cubicBezTo>
                  <a:lnTo>
                    <a:pt x="2011429" y="3842742"/>
                  </a:lnTo>
                  <a:lnTo>
                    <a:pt x="2022053" y="3692536"/>
                  </a:lnTo>
                  <a:cubicBezTo>
                    <a:pt x="2023885" y="3692170"/>
                    <a:pt x="2025350" y="3691437"/>
                    <a:pt x="2026449" y="3690338"/>
                  </a:cubicBezTo>
                  <a:lnTo>
                    <a:pt x="2100453" y="3735033"/>
                  </a:lnTo>
                  <a:close/>
                  <a:moveTo>
                    <a:pt x="1505858" y="4311677"/>
                  </a:moveTo>
                  <a:cubicBezTo>
                    <a:pt x="1423428" y="4327797"/>
                    <a:pt x="1341365" y="4343916"/>
                    <a:pt x="1330008" y="4346115"/>
                  </a:cubicBezTo>
                  <a:lnTo>
                    <a:pt x="1312789" y="4236940"/>
                  </a:lnTo>
                  <a:cubicBezTo>
                    <a:pt x="1307660" y="4203968"/>
                    <a:pt x="1302531" y="4171363"/>
                    <a:pt x="1298867" y="4150114"/>
                  </a:cubicBezTo>
                  <a:lnTo>
                    <a:pt x="1455667" y="4123004"/>
                  </a:lnTo>
                  <a:lnTo>
                    <a:pt x="1645806" y="4089666"/>
                  </a:lnTo>
                  <a:cubicBezTo>
                    <a:pt x="1646905" y="4092963"/>
                    <a:pt x="1649836" y="4095161"/>
                    <a:pt x="1653133" y="4095527"/>
                  </a:cubicBezTo>
                  <a:cubicBezTo>
                    <a:pt x="1655331" y="4111647"/>
                    <a:pt x="1660827" y="4147549"/>
                    <a:pt x="1666322" y="4183086"/>
                  </a:cubicBezTo>
                  <a:lnTo>
                    <a:pt x="1680976" y="4276873"/>
                  </a:lnTo>
                  <a:cubicBezTo>
                    <a:pt x="1680976" y="4277240"/>
                    <a:pt x="1680610" y="4277240"/>
                    <a:pt x="1680610" y="4277606"/>
                  </a:cubicBezTo>
                  <a:lnTo>
                    <a:pt x="1505858" y="4311677"/>
                  </a:lnTo>
                  <a:close/>
                  <a:moveTo>
                    <a:pt x="1736296" y="3422166"/>
                  </a:moveTo>
                  <a:cubicBezTo>
                    <a:pt x="1737029" y="3425097"/>
                    <a:pt x="1739959" y="3427661"/>
                    <a:pt x="1742890" y="3427661"/>
                  </a:cubicBezTo>
                  <a:lnTo>
                    <a:pt x="1743623" y="3427661"/>
                  </a:lnTo>
                  <a:cubicBezTo>
                    <a:pt x="1744722" y="3427295"/>
                    <a:pt x="1745821" y="3426929"/>
                    <a:pt x="1746554" y="3426196"/>
                  </a:cubicBezTo>
                  <a:lnTo>
                    <a:pt x="1880640" y="3554054"/>
                  </a:lnTo>
                  <a:lnTo>
                    <a:pt x="2006300" y="3673119"/>
                  </a:lnTo>
                  <a:lnTo>
                    <a:pt x="1867817" y="3583729"/>
                  </a:lnTo>
                  <a:lnTo>
                    <a:pt x="1713948" y="3484813"/>
                  </a:lnTo>
                  <a:cubicBezTo>
                    <a:pt x="1713582" y="3484446"/>
                    <a:pt x="1713215" y="3483714"/>
                    <a:pt x="1712483" y="3483714"/>
                  </a:cubicBezTo>
                  <a:cubicBezTo>
                    <a:pt x="1711750" y="3483714"/>
                    <a:pt x="1712116" y="3484080"/>
                    <a:pt x="1712116" y="3484446"/>
                  </a:cubicBezTo>
                  <a:lnTo>
                    <a:pt x="1561544" y="3454771"/>
                  </a:lnTo>
                  <a:cubicBezTo>
                    <a:pt x="1506957" y="3443781"/>
                    <a:pt x="1452370" y="3433523"/>
                    <a:pt x="1425993" y="3428394"/>
                  </a:cubicBezTo>
                  <a:lnTo>
                    <a:pt x="1576199" y="3425830"/>
                  </a:lnTo>
                  <a:lnTo>
                    <a:pt x="1736296" y="3422166"/>
                  </a:lnTo>
                  <a:close/>
                  <a:moveTo>
                    <a:pt x="2009231" y="3869852"/>
                  </a:moveTo>
                  <a:lnTo>
                    <a:pt x="2011062" y="3846772"/>
                  </a:lnTo>
                  <a:lnTo>
                    <a:pt x="2065649" y="3826622"/>
                  </a:lnTo>
                  <a:cubicBezTo>
                    <a:pt x="2109612" y="3810502"/>
                    <a:pt x="2153575" y="3794016"/>
                    <a:pt x="2172625" y="3786689"/>
                  </a:cubicBezTo>
                  <a:lnTo>
                    <a:pt x="2024984" y="3907953"/>
                  </a:lnTo>
                  <a:lnTo>
                    <a:pt x="2005567" y="3924073"/>
                  </a:lnTo>
                  <a:lnTo>
                    <a:pt x="2009231" y="3869852"/>
                  </a:lnTo>
                  <a:close/>
                  <a:moveTo>
                    <a:pt x="2005201" y="3869486"/>
                  </a:moveTo>
                  <a:lnTo>
                    <a:pt x="2001171" y="3927370"/>
                  </a:lnTo>
                  <a:lnTo>
                    <a:pt x="1971130" y="3952649"/>
                  </a:lnTo>
                  <a:lnTo>
                    <a:pt x="1952079" y="3875714"/>
                  </a:lnTo>
                  <a:cubicBezTo>
                    <a:pt x="1955376" y="3874248"/>
                    <a:pt x="1957574" y="3871318"/>
                    <a:pt x="1957208" y="3867654"/>
                  </a:cubicBezTo>
                  <a:cubicBezTo>
                    <a:pt x="1957208" y="3867288"/>
                    <a:pt x="1956842" y="3867288"/>
                    <a:pt x="1956842" y="3866921"/>
                  </a:cubicBezTo>
                  <a:lnTo>
                    <a:pt x="2007032" y="3848237"/>
                  </a:lnTo>
                  <a:lnTo>
                    <a:pt x="2005201" y="3869486"/>
                  </a:lnTo>
                  <a:close/>
                  <a:moveTo>
                    <a:pt x="1968932" y="3961807"/>
                  </a:moveTo>
                  <a:cubicBezTo>
                    <a:pt x="1976991" y="3994779"/>
                    <a:pt x="1985051" y="4027751"/>
                    <a:pt x="1989447" y="4044237"/>
                  </a:cubicBezTo>
                  <a:cubicBezTo>
                    <a:pt x="1986517" y="4045337"/>
                    <a:pt x="1983952" y="4047901"/>
                    <a:pt x="1982853" y="4051198"/>
                  </a:cubicBezTo>
                  <a:cubicBezTo>
                    <a:pt x="1971130" y="4049366"/>
                    <a:pt x="1951713" y="4046802"/>
                    <a:pt x="1932296" y="4044237"/>
                  </a:cubicBezTo>
                  <a:lnTo>
                    <a:pt x="1880274" y="4037643"/>
                  </a:lnTo>
                  <a:cubicBezTo>
                    <a:pt x="1880274" y="4037643"/>
                    <a:pt x="1880274" y="4037277"/>
                    <a:pt x="1880274" y="4037277"/>
                  </a:cubicBezTo>
                  <a:cubicBezTo>
                    <a:pt x="1879907" y="4035811"/>
                    <a:pt x="1879174" y="4034712"/>
                    <a:pt x="1878442" y="4033613"/>
                  </a:cubicBezTo>
                  <a:lnTo>
                    <a:pt x="1968199" y="3959976"/>
                  </a:lnTo>
                  <a:lnTo>
                    <a:pt x="1968932" y="3961807"/>
                  </a:lnTo>
                  <a:close/>
                  <a:moveTo>
                    <a:pt x="1700759" y="4054129"/>
                  </a:moveTo>
                  <a:lnTo>
                    <a:pt x="1802240" y="3979026"/>
                  </a:lnTo>
                  <a:lnTo>
                    <a:pt x="1935593" y="3879377"/>
                  </a:lnTo>
                  <a:lnTo>
                    <a:pt x="1872580" y="4028118"/>
                  </a:lnTo>
                  <a:cubicBezTo>
                    <a:pt x="1871847" y="4027751"/>
                    <a:pt x="1871115" y="4027385"/>
                    <a:pt x="1870382" y="4027385"/>
                  </a:cubicBezTo>
                  <a:lnTo>
                    <a:pt x="1869649" y="4027385"/>
                  </a:lnTo>
                  <a:cubicBezTo>
                    <a:pt x="1864520" y="4028118"/>
                    <a:pt x="1860857" y="4032148"/>
                    <a:pt x="1860490" y="4036910"/>
                  </a:cubicBezTo>
                  <a:lnTo>
                    <a:pt x="1779892" y="4045703"/>
                  </a:lnTo>
                  <a:cubicBezTo>
                    <a:pt x="1748386" y="4049000"/>
                    <a:pt x="1717245" y="4052664"/>
                    <a:pt x="1701126" y="4054496"/>
                  </a:cubicBezTo>
                  <a:cubicBezTo>
                    <a:pt x="1701126" y="4054496"/>
                    <a:pt x="1701126" y="4054496"/>
                    <a:pt x="1700759" y="4054129"/>
                  </a:cubicBezTo>
                  <a:lnTo>
                    <a:pt x="1700759" y="4054129"/>
                  </a:lnTo>
                  <a:close/>
                  <a:moveTo>
                    <a:pt x="1941821" y="3874981"/>
                  </a:moveTo>
                  <a:lnTo>
                    <a:pt x="1942187" y="3874615"/>
                  </a:lnTo>
                  <a:cubicBezTo>
                    <a:pt x="1942187" y="3874615"/>
                    <a:pt x="1942554" y="3874615"/>
                    <a:pt x="1942920" y="3874981"/>
                  </a:cubicBezTo>
                  <a:cubicBezTo>
                    <a:pt x="1939989" y="3881576"/>
                    <a:pt x="1934860" y="3891834"/>
                    <a:pt x="1929365" y="3904290"/>
                  </a:cubicBezTo>
                  <a:lnTo>
                    <a:pt x="1941821" y="3874981"/>
                  </a:lnTo>
                  <a:close/>
                  <a:moveTo>
                    <a:pt x="1679144" y="4061456"/>
                  </a:moveTo>
                  <a:cubicBezTo>
                    <a:pt x="1679511" y="4062189"/>
                    <a:pt x="1679877" y="4062921"/>
                    <a:pt x="1679877" y="4063288"/>
                  </a:cubicBezTo>
                  <a:lnTo>
                    <a:pt x="1670352" y="4070615"/>
                  </a:lnTo>
                  <a:cubicBezTo>
                    <a:pt x="1666322" y="4073912"/>
                    <a:pt x="1662292" y="4077209"/>
                    <a:pt x="1658995" y="4079774"/>
                  </a:cubicBezTo>
                  <a:cubicBezTo>
                    <a:pt x="1657529" y="4078309"/>
                    <a:pt x="1655698" y="4077576"/>
                    <a:pt x="1653499" y="4077576"/>
                  </a:cubicBezTo>
                  <a:lnTo>
                    <a:pt x="1652767" y="4077576"/>
                  </a:lnTo>
                  <a:cubicBezTo>
                    <a:pt x="1651668" y="4077576"/>
                    <a:pt x="1650935" y="4078675"/>
                    <a:pt x="1649836" y="4079041"/>
                  </a:cubicBezTo>
                  <a:lnTo>
                    <a:pt x="1641043" y="4067684"/>
                  </a:lnTo>
                  <a:lnTo>
                    <a:pt x="1679144" y="4061456"/>
                  </a:lnTo>
                  <a:close/>
                  <a:moveTo>
                    <a:pt x="1678045" y="4058159"/>
                  </a:moveTo>
                  <a:lnTo>
                    <a:pt x="1639212" y="4064753"/>
                  </a:lnTo>
                  <a:lnTo>
                    <a:pt x="1534068" y="3927370"/>
                  </a:lnTo>
                  <a:lnTo>
                    <a:pt x="1431122" y="3793650"/>
                  </a:lnTo>
                  <a:cubicBezTo>
                    <a:pt x="1456767" y="3820394"/>
                    <a:pt x="1502561" y="3867654"/>
                    <a:pt x="1549088" y="3915647"/>
                  </a:cubicBezTo>
                  <a:lnTo>
                    <a:pt x="1680243" y="4050832"/>
                  </a:lnTo>
                  <a:cubicBezTo>
                    <a:pt x="1678778" y="4052664"/>
                    <a:pt x="1678045" y="4055228"/>
                    <a:pt x="1678045" y="4058159"/>
                  </a:cubicBezTo>
                  <a:lnTo>
                    <a:pt x="1678045" y="4058159"/>
                  </a:lnTo>
                  <a:close/>
                  <a:moveTo>
                    <a:pt x="1687571" y="4081239"/>
                  </a:moveTo>
                  <a:lnTo>
                    <a:pt x="1687571" y="4081972"/>
                  </a:lnTo>
                  <a:lnTo>
                    <a:pt x="1682442" y="4082338"/>
                  </a:lnTo>
                  <a:lnTo>
                    <a:pt x="1687571" y="4081239"/>
                  </a:lnTo>
                  <a:close/>
                  <a:moveTo>
                    <a:pt x="1661559" y="4083071"/>
                  </a:moveTo>
                  <a:lnTo>
                    <a:pt x="1683174" y="4066951"/>
                  </a:lnTo>
                  <a:cubicBezTo>
                    <a:pt x="1684640" y="4068051"/>
                    <a:pt x="1686105" y="4068417"/>
                    <a:pt x="1687937" y="4068783"/>
                  </a:cubicBezTo>
                  <a:lnTo>
                    <a:pt x="1687571" y="4076843"/>
                  </a:lnTo>
                  <a:cubicBezTo>
                    <a:pt x="1676580" y="4079774"/>
                    <a:pt x="1667787" y="4081972"/>
                    <a:pt x="1661559" y="4083071"/>
                  </a:cubicBezTo>
                  <a:lnTo>
                    <a:pt x="1661559" y="4083071"/>
                  </a:lnTo>
                  <a:close/>
                  <a:moveTo>
                    <a:pt x="1691600" y="4069516"/>
                  </a:moveTo>
                  <a:cubicBezTo>
                    <a:pt x="1694531" y="4069150"/>
                    <a:pt x="1697462" y="4067684"/>
                    <a:pt x="1699294" y="4065486"/>
                  </a:cubicBezTo>
                  <a:cubicBezTo>
                    <a:pt x="1700759" y="4063654"/>
                    <a:pt x="1701492" y="4061456"/>
                    <a:pt x="1701858" y="4059258"/>
                  </a:cubicBezTo>
                  <a:cubicBezTo>
                    <a:pt x="1715414" y="4059258"/>
                    <a:pt x="1739227" y="4058892"/>
                    <a:pt x="1767802" y="4058892"/>
                  </a:cubicBezTo>
                  <a:lnTo>
                    <a:pt x="1761574" y="4060357"/>
                  </a:lnTo>
                  <a:cubicBezTo>
                    <a:pt x="1736296" y="4065852"/>
                    <a:pt x="1711017" y="4071714"/>
                    <a:pt x="1691234" y="4076477"/>
                  </a:cubicBezTo>
                  <a:lnTo>
                    <a:pt x="1691600" y="4069516"/>
                  </a:lnTo>
                  <a:close/>
                  <a:moveTo>
                    <a:pt x="1729335" y="4055228"/>
                  </a:moveTo>
                  <a:cubicBezTo>
                    <a:pt x="1744356" y="4053763"/>
                    <a:pt x="1762307" y="4051565"/>
                    <a:pt x="1780258" y="4049733"/>
                  </a:cubicBezTo>
                  <a:lnTo>
                    <a:pt x="1838143" y="4043138"/>
                  </a:lnTo>
                  <a:lnTo>
                    <a:pt x="1786853" y="4054496"/>
                  </a:lnTo>
                  <a:lnTo>
                    <a:pt x="1729335" y="4055228"/>
                  </a:lnTo>
                  <a:close/>
                  <a:moveTo>
                    <a:pt x="1861589" y="4041306"/>
                  </a:moveTo>
                  <a:cubicBezTo>
                    <a:pt x="1861956" y="4042406"/>
                    <a:pt x="1862322" y="4043505"/>
                    <a:pt x="1863055" y="4044237"/>
                  </a:cubicBezTo>
                  <a:lnTo>
                    <a:pt x="1855728" y="4053763"/>
                  </a:lnTo>
                  <a:lnTo>
                    <a:pt x="1842172" y="4053763"/>
                  </a:lnTo>
                  <a:lnTo>
                    <a:pt x="1805537" y="4054129"/>
                  </a:lnTo>
                  <a:lnTo>
                    <a:pt x="1861589" y="4041306"/>
                  </a:lnTo>
                  <a:close/>
                  <a:moveTo>
                    <a:pt x="1876976" y="4029949"/>
                  </a:moveTo>
                  <a:cubicBezTo>
                    <a:pt x="1876610" y="4029583"/>
                    <a:pt x="1876243" y="4029583"/>
                    <a:pt x="1875877" y="4029583"/>
                  </a:cubicBezTo>
                  <a:lnTo>
                    <a:pt x="1911047" y="3953748"/>
                  </a:lnTo>
                  <a:cubicBezTo>
                    <a:pt x="1925701" y="3922241"/>
                    <a:pt x="1939989" y="3890002"/>
                    <a:pt x="1946584" y="3876080"/>
                  </a:cubicBezTo>
                  <a:cubicBezTo>
                    <a:pt x="1947317" y="3876080"/>
                    <a:pt x="1947683" y="3876813"/>
                    <a:pt x="1948416" y="3876813"/>
                  </a:cubicBezTo>
                  <a:lnTo>
                    <a:pt x="1948782" y="3876813"/>
                  </a:lnTo>
                  <a:lnTo>
                    <a:pt x="1967832" y="3955213"/>
                  </a:lnTo>
                  <a:lnTo>
                    <a:pt x="1876976" y="4029949"/>
                  </a:lnTo>
                  <a:close/>
                  <a:moveTo>
                    <a:pt x="1948416" y="3859594"/>
                  </a:moveTo>
                  <a:lnTo>
                    <a:pt x="1964169" y="3822226"/>
                  </a:lnTo>
                  <a:lnTo>
                    <a:pt x="1949515" y="3859960"/>
                  </a:lnTo>
                  <a:cubicBezTo>
                    <a:pt x="1949148" y="3859960"/>
                    <a:pt x="1949148" y="3859594"/>
                    <a:pt x="1948416" y="3859594"/>
                  </a:cubicBezTo>
                  <a:lnTo>
                    <a:pt x="1948416" y="3859594"/>
                  </a:lnTo>
                  <a:close/>
                  <a:moveTo>
                    <a:pt x="1411339" y="3783393"/>
                  </a:moveTo>
                  <a:lnTo>
                    <a:pt x="1412438" y="3783393"/>
                  </a:lnTo>
                  <a:cubicBezTo>
                    <a:pt x="1414269" y="3783026"/>
                    <a:pt x="1416101" y="3782660"/>
                    <a:pt x="1417933" y="3781561"/>
                  </a:cubicBezTo>
                  <a:lnTo>
                    <a:pt x="1531137" y="3929935"/>
                  </a:lnTo>
                  <a:lnTo>
                    <a:pt x="1635548" y="4065486"/>
                  </a:lnTo>
                  <a:lnTo>
                    <a:pt x="1491570" y="4090398"/>
                  </a:lnTo>
                  <a:lnTo>
                    <a:pt x="1296303" y="4125202"/>
                  </a:lnTo>
                  <a:lnTo>
                    <a:pt x="1354553" y="3949718"/>
                  </a:lnTo>
                  <a:cubicBezTo>
                    <a:pt x="1377267" y="3880110"/>
                    <a:pt x="1400348" y="3810502"/>
                    <a:pt x="1409140" y="3783393"/>
                  </a:cubicBezTo>
                  <a:cubicBezTo>
                    <a:pt x="1409873" y="3783393"/>
                    <a:pt x="1410606" y="3783393"/>
                    <a:pt x="1411339" y="3783393"/>
                  </a:cubicBezTo>
                  <a:lnTo>
                    <a:pt x="1411339" y="3783393"/>
                  </a:lnTo>
                  <a:close/>
                  <a:moveTo>
                    <a:pt x="1350890" y="4118608"/>
                  </a:moveTo>
                  <a:lnTo>
                    <a:pt x="1492303" y="4094062"/>
                  </a:lnTo>
                  <a:lnTo>
                    <a:pt x="1638113" y="4068417"/>
                  </a:lnTo>
                  <a:lnTo>
                    <a:pt x="1647638" y="4080507"/>
                  </a:lnTo>
                  <a:cubicBezTo>
                    <a:pt x="1646539" y="4081972"/>
                    <a:pt x="1645806" y="4083804"/>
                    <a:pt x="1645806" y="4085636"/>
                  </a:cubicBezTo>
                  <a:lnTo>
                    <a:pt x="1473619" y="4104320"/>
                  </a:lnTo>
                  <a:lnTo>
                    <a:pt x="1350890" y="4118608"/>
                  </a:lnTo>
                  <a:close/>
                  <a:moveTo>
                    <a:pt x="1865986" y="4046435"/>
                  </a:moveTo>
                  <a:cubicBezTo>
                    <a:pt x="1867451" y="4047535"/>
                    <a:pt x="1868916" y="4047901"/>
                    <a:pt x="1870382" y="4048267"/>
                  </a:cubicBezTo>
                  <a:lnTo>
                    <a:pt x="1871115" y="4048267"/>
                  </a:lnTo>
                  <a:cubicBezTo>
                    <a:pt x="1875144" y="4047901"/>
                    <a:pt x="1878442" y="4044970"/>
                    <a:pt x="1879174" y="4040940"/>
                  </a:cubicBezTo>
                  <a:lnTo>
                    <a:pt x="1931563" y="4048267"/>
                  </a:lnTo>
                  <a:cubicBezTo>
                    <a:pt x="1944386" y="4050099"/>
                    <a:pt x="1957208" y="4051931"/>
                    <a:pt x="1967832" y="4053030"/>
                  </a:cubicBezTo>
                  <a:lnTo>
                    <a:pt x="1859758" y="4054129"/>
                  </a:lnTo>
                  <a:lnTo>
                    <a:pt x="1865986" y="4046435"/>
                  </a:lnTo>
                  <a:close/>
                  <a:moveTo>
                    <a:pt x="2016558" y="3691071"/>
                  </a:moveTo>
                  <a:lnTo>
                    <a:pt x="1944019" y="3860693"/>
                  </a:lnTo>
                  <a:lnTo>
                    <a:pt x="1943653" y="3861792"/>
                  </a:lnTo>
                  <a:cubicBezTo>
                    <a:pt x="1942920" y="3862159"/>
                    <a:pt x="1942187" y="3862159"/>
                    <a:pt x="1941821" y="3862891"/>
                  </a:cubicBezTo>
                  <a:cubicBezTo>
                    <a:pt x="1940356" y="3864723"/>
                    <a:pt x="1939623" y="3866921"/>
                    <a:pt x="1939623" y="3869486"/>
                  </a:cubicBezTo>
                  <a:cubicBezTo>
                    <a:pt x="1939623" y="3869852"/>
                    <a:pt x="1939989" y="3870219"/>
                    <a:pt x="1939989" y="3870219"/>
                  </a:cubicBezTo>
                  <a:lnTo>
                    <a:pt x="1938524" y="3873516"/>
                  </a:lnTo>
                  <a:lnTo>
                    <a:pt x="1817993" y="3961807"/>
                  </a:lnTo>
                  <a:cubicBezTo>
                    <a:pt x="1768169" y="3998077"/>
                    <a:pt x="1718711" y="4035079"/>
                    <a:pt x="1698561" y="4049733"/>
                  </a:cubicBezTo>
                  <a:cubicBezTo>
                    <a:pt x="1696363" y="4047535"/>
                    <a:pt x="1693432" y="4046069"/>
                    <a:pt x="1690135" y="4046069"/>
                  </a:cubicBezTo>
                  <a:lnTo>
                    <a:pt x="1689036" y="4046069"/>
                  </a:lnTo>
                  <a:cubicBezTo>
                    <a:pt x="1686838" y="4046435"/>
                    <a:pt x="1685006" y="4047535"/>
                    <a:pt x="1683541" y="4049000"/>
                  </a:cubicBezTo>
                  <a:lnTo>
                    <a:pt x="1552019" y="3913082"/>
                  </a:lnTo>
                  <a:lnTo>
                    <a:pt x="1421230" y="3778630"/>
                  </a:lnTo>
                  <a:cubicBezTo>
                    <a:pt x="1424894" y="3774234"/>
                    <a:pt x="1425260" y="3767639"/>
                    <a:pt x="1421596" y="3763243"/>
                  </a:cubicBezTo>
                  <a:lnTo>
                    <a:pt x="1563010" y="3630256"/>
                  </a:lnTo>
                  <a:lnTo>
                    <a:pt x="1712483" y="3489209"/>
                  </a:lnTo>
                  <a:lnTo>
                    <a:pt x="1712483" y="3489209"/>
                  </a:lnTo>
                  <a:cubicBezTo>
                    <a:pt x="1712483" y="3489209"/>
                    <a:pt x="1712483" y="3489209"/>
                    <a:pt x="1712483" y="3489209"/>
                  </a:cubicBezTo>
                  <a:lnTo>
                    <a:pt x="1865253" y="3587759"/>
                  </a:lnTo>
                  <a:lnTo>
                    <a:pt x="2013627" y="3683011"/>
                  </a:lnTo>
                  <a:cubicBezTo>
                    <a:pt x="2013260" y="3683744"/>
                    <a:pt x="2012894" y="3684843"/>
                    <a:pt x="2012528" y="3685942"/>
                  </a:cubicBezTo>
                  <a:cubicBezTo>
                    <a:pt x="2013260" y="3687774"/>
                    <a:pt x="2014726" y="3689972"/>
                    <a:pt x="2016558" y="3691071"/>
                  </a:cubicBezTo>
                  <a:lnTo>
                    <a:pt x="2016558" y="3691071"/>
                  </a:lnTo>
                  <a:close/>
                  <a:moveTo>
                    <a:pt x="1560812" y="3626959"/>
                  </a:moveTo>
                  <a:lnTo>
                    <a:pt x="1419765" y="3760312"/>
                  </a:lnTo>
                  <a:cubicBezTo>
                    <a:pt x="1417933" y="3758846"/>
                    <a:pt x="1415735" y="3757748"/>
                    <a:pt x="1413170" y="3757748"/>
                  </a:cubicBezTo>
                  <a:lnTo>
                    <a:pt x="1412438" y="3598749"/>
                  </a:lnTo>
                  <a:lnTo>
                    <a:pt x="1410972" y="3436820"/>
                  </a:lnTo>
                  <a:cubicBezTo>
                    <a:pt x="1413170" y="3436454"/>
                    <a:pt x="1415368" y="3435355"/>
                    <a:pt x="1416834" y="3433889"/>
                  </a:cubicBezTo>
                  <a:cubicBezTo>
                    <a:pt x="1417567" y="3433157"/>
                    <a:pt x="1417567" y="3431691"/>
                    <a:pt x="1417933" y="3430592"/>
                  </a:cubicBezTo>
                  <a:cubicBezTo>
                    <a:pt x="1439914" y="3434988"/>
                    <a:pt x="1499997" y="3447078"/>
                    <a:pt x="1560445" y="3458802"/>
                  </a:cubicBezTo>
                  <a:lnTo>
                    <a:pt x="1708819" y="3487377"/>
                  </a:lnTo>
                  <a:lnTo>
                    <a:pt x="1560812" y="3626959"/>
                  </a:lnTo>
                  <a:close/>
                  <a:moveTo>
                    <a:pt x="1292273" y="4129965"/>
                  </a:moveTo>
                  <a:cubicBezTo>
                    <a:pt x="1292639" y="4133262"/>
                    <a:pt x="1293738" y="4139490"/>
                    <a:pt x="1294837" y="4147549"/>
                  </a:cubicBezTo>
                  <a:lnTo>
                    <a:pt x="1264064" y="4153045"/>
                  </a:lnTo>
                  <a:cubicBezTo>
                    <a:pt x="1267727" y="4150480"/>
                    <a:pt x="1272124" y="4146817"/>
                    <a:pt x="1276520" y="4143153"/>
                  </a:cubicBezTo>
                  <a:lnTo>
                    <a:pt x="1292273" y="4129965"/>
                  </a:lnTo>
                  <a:close/>
                  <a:moveTo>
                    <a:pt x="1295937" y="4129232"/>
                  </a:moveTo>
                  <a:cubicBezTo>
                    <a:pt x="1296303" y="4128865"/>
                    <a:pt x="1296303" y="4128865"/>
                    <a:pt x="1296303" y="4128499"/>
                  </a:cubicBezTo>
                  <a:lnTo>
                    <a:pt x="1473985" y="4109082"/>
                  </a:lnTo>
                  <a:lnTo>
                    <a:pt x="1596348" y="4095161"/>
                  </a:lnTo>
                  <a:lnTo>
                    <a:pt x="1455301" y="4119340"/>
                  </a:lnTo>
                  <a:lnTo>
                    <a:pt x="1298501" y="4146817"/>
                  </a:lnTo>
                  <a:cubicBezTo>
                    <a:pt x="1297402" y="4138391"/>
                    <a:pt x="1296303" y="4132529"/>
                    <a:pt x="1295937" y="4129232"/>
                  </a:cubicBezTo>
                  <a:lnTo>
                    <a:pt x="1295937" y="4129232"/>
                  </a:lnTo>
                  <a:close/>
                  <a:moveTo>
                    <a:pt x="1660827" y="4092596"/>
                  </a:moveTo>
                  <a:cubicBezTo>
                    <a:pt x="1661926" y="4091131"/>
                    <a:pt x="1662292" y="4089299"/>
                    <a:pt x="1662292" y="4087834"/>
                  </a:cubicBezTo>
                  <a:lnTo>
                    <a:pt x="1687571" y="4085636"/>
                  </a:lnTo>
                  <a:lnTo>
                    <a:pt x="1685006" y="4168432"/>
                  </a:lnTo>
                  <a:cubicBezTo>
                    <a:pt x="1683907" y="4203236"/>
                    <a:pt x="1683174" y="4238040"/>
                    <a:pt x="1682442" y="4259288"/>
                  </a:cubicBezTo>
                  <a:lnTo>
                    <a:pt x="1670718" y="4183086"/>
                  </a:lnTo>
                  <a:cubicBezTo>
                    <a:pt x="1665223" y="4146817"/>
                    <a:pt x="1659361" y="4110548"/>
                    <a:pt x="1656797" y="4095161"/>
                  </a:cubicBezTo>
                  <a:cubicBezTo>
                    <a:pt x="1658628" y="4094428"/>
                    <a:pt x="1659728" y="4093695"/>
                    <a:pt x="1660827" y="4092596"/>
                  </a:cubicBezTo>
                  <a:lnTo>
                    <a:pt x="1660827" y="4092596"/>
                  </a:lnTo>
                  <a:close/>
                  <a:moveTo>
                    <a:pt x="1689036" y="4168432"/>
                  </a:moveTo>
                  <a:lnTo>
                    <a:pt x="1691234" y="4084903"/>
                  </a:lnTo>
                  <a:lnTo>
                    <a:pt x="1824221" y="4072447"/>
                  </a:lnTo>
                  <a:lnTo>
                    <a:pt x="1842539" y="4070615"/>
                  </a:lnTo>
                  <a:lnTo>
                    <a:pt x="1775496" y="4157075"/>
                  </a:lnTo>
                  <a:cubicBezTo>
                    <a:pt x="1735929" y="4207632"/>
                    <a:pt x="1697096" y="4258922"/>
                    <a:pt x="1685739" y="4273576"/>
                  </a:cubicBezTo>
                  <a:cubicBezTo>
                    <a:pt x="1686471" y="4259288"/>
                    <a:pt x="1687937" y="4213860"/>
                    <a:pt x="1689036" y="4168432"/>
                  </a:cubicBezTo>
                  <a:lnTo>
                    <a:pt x="1689036" y="4168432"/>
                  </a:lnTo>
                  <a:close/>
                  <a:moveTo>
                    <a:pt x="1823855" y="4068783"/>
                  </a:moveTo>
                  <a:lnTo>
                    <a:pt x="1691234" y="4081605"/>
                  </a:lnTo>
                  <a:lnTo>
                    <a:pt x="1691234" y="4080507"/>
                  </a:lnTo>
                  <a:cubicBezTo>
                    <a:pt x="1711384" y="4076110"/>
                    <a:pt x="1737029" y="4070249"/>
                    <a:pt x="1762673" y="4064387"/>
                  </a:cubicBezTo>
                  <a:lnTo>
                    <a:pt x="1786487" y="4058892"/>
                  </a:lnTo>
                  <a:cubicBezTo>
                    <a:pt x="1804438" y="4058892"/>
                    <a:pt x="1823122" y="4058525"/>
                    <a:pt x="1842172" y="4058159"/>
                  </a:cubicBezTo>
                  <a:lnTo>
                    <a:pt x="1852797" y="4058159"/>
                  </a:lnTo>
                  <a:lnTo>
                    <a:pt x="1846202" y="4066585"/>
                  </a:lnTo>
                  <a:lnTo>
                    <a:pt x="1823855" y="4068783"/>
                  </a:lnTo>
                  <a:close/>
                  <a:moveTo>
                    <a:pt x="1857193" y="4058159"/>
                  </a:moveTo>
                  <a:lnTo>
                    <a:pt x="1951346" y="4057060"/>
                  </a:lnTo>
                  <a:lnTo>
                    <a:pt x="1850599" y="4066585"/>
                  </a:lnTo>
                  <a:lnTo>
                    <a:pt x="1857193" y="4058159"/>
                  </a:lnTo>
                  <a:close/>
                  <a:moveTo>
                    <a:pt x="1972961" y="3961075"/>
                  </a:moveTo>
                  <a:lnTo>
                    <a:pt x="1971862" y="3957045"/>
                  </a:lnTo>
                  <a:lnTo>
                    <a:pt x="2000804" y="3933232"/>
                  </a:lnTo>
                  <a:lnTo>
                    <a:pt x="1993111" y="4043505"/>
                  </a:lnTo>
                  <a:cubicBezTo>
                    <a:pt x="1989081" y="4026652"/>
                    <a:pt x="1981388" y="3993680"/>
                    <a:pt x="1972961" y="3961075"/>
                  </a:cubicBezTo>
                  <a:lnTo>
                    <a:pt x="1972961" y="3961075"/>
                  </a:lnTo>
                  <a:close/>
                  <a:moveTo>
                    <a:pt x="1955376" y="3863991"/>
                  </a:moveTo>
                  <a:cubicBezTo>
                    <a:pt x="1954644" y="3862891"/>
                    <a:pt x="1953911" y="3862159"/>
                    <a:pt x="1953178" y="3861426"/>
                  </a:cubicBezTo>
                  <a:lnTo>
                    <a:pt x="1986883" y="3777530"/>
                  </a:lnTo>
                  <a:cubicBezTo>
                    <a:pt x="1999705" y="3745291"/>
                    <a:pt x="2012528" y="3713052"/>
                    <a:pt x="2018756" y="3696566"/>
                  </a:cubicBezTo>
                  <a:lnTo>
                    <a:pt x="2007765" y="3844574"/>
                  </a:lnTo>
                  <a:lnTo>
                    <a:pt x="1955376" y="3863991"/>
                  </a:lnTo>
                  <a:close/>
                  <a:moveTo>
                    <a:pt x="1407675" y="3436820"/>
                  </a:moveTo>
                  <a:lnTo>
                    <a:pt x="1408408" y="3598749"/>
                  </a:lnTo>
                  <a:lnTo>
                    <a:pt x="1409873" y="3757381"/>
                  </a:lnTo>
                  <a:cubicBezTo>
                    <a:pt x="1405843" y="3758114"/>
                    <a:pt x="1402180" y="3760678"/>
                    <a:pt x="1400348" y="3764342"/>
                  </a:cubicBezTo>
                  <a:lnTo>
                    <a:pt x="1294837" y="3725874"/>
                  </a:lnTo>
                  <a:cubicBezTo>
                    <a:pt x="1249043" y="3709022"/>
                    <a:pt x="1203249" y="3692902"/>
                    <a:pt x="1185297" y="3686675"/>
                  </a:cubicBezTo>
                  <a:cubicBezTo>
                    <a:pt x="1185297" y="3685942"/>
                    <a:pt x="1186030" y="3685575"/>
                    <a:pt x="1186030" y="3684843"/>
                  </a:cubicBezTo>
                  <a:cubicBezTo>
                    <a:pt x="1185664" y="3683011"/>
                    <a:pt x="1184931" y="3681546"/>
                    <a:pt x="1183832" y="3680447"/>
                  </a:cubicBezTo>
                  <a:lnTo>
                    <a:pt x="1294471" y="3558084"/>
                  </a:lnTo>
                  <a:lnTo>
                    <a:pt x="1404378" y="3435721"/>
                  </a:lnTo>
                  <a:cubicBezTo>
                    <a:pt x="1405110" y="3436087"/>
                    <a:pt x="1406210" y="3436454"/>
                    <a:pt x="1407675" y="3436820"/>
                  </a:cubicBezTo>
                  <a:close/>
                  <a:moveTo>
                    <a:pt x="1228894" y="3940192"/>
                  </a:moveTo>
                  <a:cubicBezTo>
                    <a:pt x="1230359" y="3938361"/>
                    <a:pt x="1231092" y="3936163"/>
                    <a:pt x="1231092" y="3933965"/>
                  </a:cubicBezTo>
                  <a:cubicBezTo>
                    <a:pt x="1230725" y="3932865"/>
                    <a:pt x="1230359" y="3931766"/>
                    <a:pt x="1229626" y="3930667"/>
                  </a:cubicBezTo>
                  <a:cubicBezTo>
                    <a:pt x="1243548" y="3918577"/>
                    <a:pt x="1281282" y="3886705"/>
                    <a:pt x="1318284" y="3854099"/>
                  </a:cubicBezTo>
                  <a:lnTo>
                    <a:pt x="1402912" y="3780462"/>
                  </a:lnTo>
                  <a:cubicBezTo>
                    <a:pt x="1403645" y="3781194"/>
                    <a:pt x="1404744" y="3781927"/>
                    <a:pt x="1405843" y="3782293"/>
                  </a:cubicBezTo>
                  <a:cubicBezTo>
                    <a:pt x="1396684" y="3809404"/>
                    <a:pt x="1373604" y="3878645"/>
                    <a:pt x="1350524" y="3948252"/>
                  </a:cubicBezTo>
                  <a:lnTo>
                    <a:pt x="1293372" y="4121905"/>
                  </a:lnTo>
                  <a:lnTo>
                    <a:pt x="1259667" y="4030316"/>
                  </a:lnTo>
                  <a:cubicBezTo>
                    <a:pt x="1246112" y="3993680"/>
                    <a:pt x="1232191" y="3956678"/>
                    <a:pt x="1226695" y="3941658"/>
                  </a:cubicBezTo>
                  <a:cubicBezTo>
                    <a:pt x="1227428" y="3940925"/>
                    <a:pt x="1228161" y="3940925"/>
                    <a:pt x="1228894" y="3940192"/>
                  </a:cubicBezTo>
                  <a:lnTo>
                    <a:pt x="1228894" y="3940192"/>
                  </a:lnTo>
                  <a:close/>
                  <a:moveTo>
                    <a:pt x="1183832" y="3691437"/>
                  </a:moveTo>
                  <a:cubicBezTo>
                    <a:pt x="1184198" y="3691071"/>
                    <a:pt x="1184198" y="3690338"/>
                    <a:pt x="1184198" y="3689972"/>
                  </a:cubicBezTo>
                  <a:cubicBezTo>
                    <a:pt x="1202150" y="3696566"/>
                    <a:pt x="1247578" y="3713419"/>
                    <a:pt x="1293372" y="3729538"/>
                  </a:cubicBezTo>
                  <a:lnTo>
                    <a:pt x="1398882" y="3767273"/>
                  </a:lnTo>
                  <a:cubicBezTo>
                    <a:pt x="1398516" y="3768372"/>
                    <a:pt x="1398516" y="3769837"/>
                    <a:pt x="1398516" y="3770936"/>
                  </a:cubicBezTo>
                  <a:cubicBezTo>
                    <a:pt x="1398882" y="3773134"/>
                    <a:pt x="1399615" y="3775332"/>
                    <a:pt x="1400714" y="3776798"/>
                  </a:cubicBezTo>
                  <a:cubicBezTo>
                    <a:pt x="1384595" y="3790720"/>
                    <a:pt x="1350157" y="3820394"/>
                    <a:pt x="1315720" y="3850435"/>
                  </a:cubicBezTo>
                  <a:cubicBezTo>
                    <a:pt x="1278351" y="3882675"/>
                    <a:pt x="1241350" y="3914914"/>
                    <a:pt x="1227428" y="3927370"/>
                  </a:cubicBezTo>
                  <a:cubicBezTo>
                    <a:pt x="1225963" y="3926271"/>
                    <a:pt x="1224497" y="3925538"/>
                    <a:pt x="1222666" y="3925538"/>
                  </a:cubicBezTo>
                  <a:cubicBezTo>
                    <a:pt x="1219368" y="3906854"/>
                    <a:pt x="1210942" y="3858129"/>
                    <a:pt x="1201783" y="3809404"/>
                  </a:cubicBezTo>
                  <a:lnTo>
                    <a:pt x="1180168" y="3693269"/>
                  </a:lnTo>
                  <a:cubicBezTo>
                    <a:pt x="1181267" y="3693269"/>
                    <a:pt x="1182733" y="3692536"/>
                    <a:pt x="1183832" y="3691437"/>
                  </a:cubicBezTo>
                  <a:lnTo>
                    <a:pt x="1183832" y="3691437"/>
                  </a:lnTo>
                  <a:close/>
                  <a:moveTo>
                    <a:pt x="1256004" y="4031415"/>
                  </a:moveTo>
                  <a:lnTo>
                    <a:pt x="1291174" y="4125202"/>
                  </a:lnTo>
                  <a:cubicBezTo>
                    <a:pt x="1290808" y="4125935"/>
                    <a:pt x="1290441" y="4126667"/>
                    <a:pt x="1290441" y="4127400"/>
                  </a:cubicBezTo>
                  <a:lnTo>
                    <a:pt x="1290441" y="4127400"/>
                  </a:lnTo>
                  <a:lnTo>
                    <a:pt x="1274322" y="4139856"/>
                  </a:lnTo>
                  <a:cubicBezTo>
                    <a:pt x="1268094" y="4144619"/>
                    <a:pt x="1261865" y="4149748"/>
                    <a:pt x="1258568" y="4152679"/>
                  </a:cubicBezTo>
                  <a:cubicBezTo>
                    <a:pt x="1256737" y="4140589"/>
                    <a:pt x="1249409" y="4092596"/>
                    <a:pt x="1241716" y="4044970"/>
                  </a:cubicBezTo>
                  <a:lnTo>
                    <a:pt x="1226695" y="3952282"/>
                  </a:lnTo>
                  <a:cubicBezTo>
                    <a:pt x="1233290" y="3970600"/>
                    <a:pt x="1244647" y="4001007"/>
                    <a:pt x="1256004" y="4031415"/>
                  </a:cubicBezTo>
                  <a:lnTo>
                    <a:pt x="1256004" y="4031415"/>
                  </a:lnTo>
                  <a:close/>
                  <a:moveTo>
                    <a:pt x="1295570" y="4151213"/>
                  </a:moveTo>
                  <a:cubicBezTo>
                    <a:pt x="1298867" y="4172462"/>
                    <a:pt x="1303996" y="4205434"/>
                    <a:pt x="1309125" y="4238040"/>
                  </a:cubicBezTo>
                  <a:cubicBezTo>
                    <a:pt x="1314987" y="4274309"/>
                    <a:pt x="1320849" y="4310578"/>
                    <a:pt x="1324146" y="4331094"/>
                  </a:cubicBezTo>
                  <a:lnTo>
                    <a:pt x="1294837" y="4251595"/>
                  </a:lnTo>
                  <a:cubicBezTo>
                    <a:pt x="1279451" y="4209097"/>
                    <a:pt x="1263331" y="4166966"/>
                    <a:pt x="1259667" y="4157441"/>
                  </a:cubicBezTo>
                  <a:lnTo>
                    <a:pt x="1295570" y="4151213"/>
                  </a:lnTo>
                  <a:close/>
                  <a:moveTo>
                    <a:pt x="1692699" y="4270645"/>
                  </a:moveTo>
                  <a:cubicBezTo>
                    <a:pt x="1707720" y="4251228"/>
                    <a:pt x="1743623" y="4205434"/>
                    <a:pt x="1778793" y="4160006"/>
                  </a:cubicBezTo>
                  <a:lnTo>
                    <a:pt x="1847668" y="4070615"/>
                  </a:lnTo>
                  <a:lnTo>
                    <a:pt x="1983586" y="4057426"/>
                  </a:lnTo>
                  <a:cubicBezTo>
                    <a:pt x="1983952" y="4058159"/>
                    <a:pt x="1984318" y="4058892"/>
                    <a:pt x="1984685" y="4059258"/>
                  </a:cubicBezTo>
                  <a:lnTo>
                    <a:pt x="1838143" y="4165135"/>
                  </a:lnTo>
                  <a:lnTo>
                    <a:pt x="1692699" y="4270645"/>
                  </a:lnTo>
                  <a:close/>
                  <a:moveTo>
                    <a:pt x="1998606" y="4044604"/>
                  </a:moveTo>
                  <a:cubicBezTo>
                    <a:pt x="1997874" y="4044237"/>
                    <a:pt x="1997141" y="4043871"/>
                    <a:pt x="1996408" y="4043871"/>
                  </a:cubicBezTo>
                  <a:lnTo>
                    <a:pt x="2004834" y="3929935"/>
                  </a:lnTo>
                  <a:lnTo>
                    <a:pt x="2027182" y="3911617"/>
                  </a:lnTo>
                  <a:lnTo>
                    <a:pt x="2172991" y="3791452"/>
                  </a:lnTo>
                  <a:cubicBezTo>
                    <a:pt x="2157971" y="3812701"/>
                    <a:pt x="2121702" y="3865090"/>
                    <a:pt x="2086165" y="3917479"/>
                  </a:cubicBezTo>
                  <a:lnTo>
                    <a:pt x="1998606" y="4044604"/>
                  </a:lnTo>
                  <a:close/>
                  <a:moveTo>
                    <a:pt x="2689553" y="4035811"/>
                  </a:moveTo>
                  <a:lnTo>
                    <a:pt x="2690285" y="4035811"/>
                  </a:lnTo>
                  <a:cubicBezTo>
                    <a:pt x="2693583" y="4035445"/>
                    <a:pt x="2695781" y="4032148"/>
                    <a:pt x="2695414" y="4028851"/>
                  </a:cubicBezTo>
                  <a:cubicBezTo>
                    <a:pt x="2695048" y="4025553"/>
                    <a:pt x="2691751" y="4023355"/>
                    <a:pt x="2688454" y="4023722"/>
                  </a:cubicBezTo>
                  <a:lnTo>
                    <a:pt x="2688454" y="4023722"/>
                  </a:lnTo>
                  <a:cubicBezTo>
                    <a:pt x="2686256" y="4024088"/>
                    <a:pt x="2684790" y="4025553"/>
                    <a:pt x="2684057" y="4027751"/>
                  </a:cubicBezTo>
                  <a:lnTo>
                    <a:pt x="2595033" y="4024820"/>
                  </a:lnTo>
                  <a:cubicBezTo>
                    <a:pt x="2556932" y="4023722"/>
                    <a:pt x="2519197" y="4022622"/>
                    <a:pt x="2506009" y="4022256"/>
                  </a:cubicBezTo>
                  <a:cubicBezTo>
                    <a:pt x="2505276" y="4019692"/>
                    <a:pt x="2502711" y="4017860"/>
                    <a:pt x="2499781" y="4017860"/>
                  </a:cubicBezTo>
                  <a:cubicBezTo>
                    <a:pt x="2496483" y="4018226"/>
                    <a:pt x="2494285" y="4021157"/>
                    <a:pt x="2495018" y="4024454"/>
                  </a:cubicBezTo>
                  <a:cubicBezTo>
                    <a:pt x="2495018" y="4024454"/>
                    <a:pt x="2495018" y="4024454"/>
                    <a:pt x="2495018" y="4024454"/>
                  </a:cubicBezTo>
                  <a:cubicBezTo>
                    <a:pt x="2495384" y="4026652"/>
                    <a:pt x="2497216" y="4028484"/>
                    <a:pt x="2499781" y="4028851"/>
                  </a:cubicBezTo>
                  <a:lnTo>
                    <a:pt x="2510038" y="4116043"/>
                  </a:lnTo>
                  <a:lnTo>
                    <a:pt x="2516633" y="4168432"/>
                  </a:lnTo>
                  <a:lnTo>
                    <a:pt x="2383646" y="4283101"/>
                  </a:lnTo>
                  <a:lnTo>
                    <a:pt x="2252857" y="4125202"/>
                  </a:lnTo>
                  <a:cubicBezTo>
                    <a:pt x="2253956" y="4123736"/>
                    <a:pt x="2254322" y="4121905"/>
                    <a:pt x="2253956" y="4120073"/>
                  </a:cubicBezTo>
                  <a:cubicBezTo>
                    <a:pt x="2253223" y="4116409"/>
                    <a:pt x="2249926" y="4113479"/>
                    <a:pt x="2245896" y="4114211"/>
                  </a:cubicBezTo>
                  <a:cubicBezTo>
                    <a:pt x="2244431" y="4114577"/>
                    <a:pt x="2243332" y="4115310"/>
                    <a:pt x="2242233" y="4116409"/>
                  </a:cubicBezTo>
                  <a:lnTo>
                    <a:pt x="2168595" y="4072447"/>
                  </a:lnTo>
                  <a:lnTo>
                    <a:pt x="2090195" y="4025920"/>
                  </a:lnTo>
                  <a:cubicBezTo>
                    <a:pt x="2089829" y="4024820"/>
                    <a:pt x="2089096" y="4023722"/>
                    <a:pt x="2087631" y="4024088"/>
                  </a:cubicBezTo>
                  <a:cubicBezTo>
                    <a:pt x="2086165" y="4024454"/>
                    <a:pt x="2085066" y="4025553"/>
                    <a:pt x="2085433" y="4027019"/>
                  </a:cubicBezTo>
                  <a:cubicBezTo>
                    <a:pt x="2085433" y="4027019"/>
                    <a:pt x="2085433" y="4027019"/>
                    <a:pt x="2085433" y="4027019"/>
                  </a:cubicBezTo>
                  <a:cubicBezTo>
                    <a:pt x="2085433" y="4027019"/>
                    <a:pt x="2085799" y="4027019"/>
                    <a:pt x="2085799" y="4027385"/>
                  </a:cubicBezTo>
                  <a:lnTo>
                    <a:pt x="2062352" y="4072447"/>
                  </a:lnTo>
                  <a:lnTo>
                    <a:pt x="2040737" y="4114944"/>
                  </a:lnTo>
                  <a:cubicBezTo>
                    <a:pt x="2040737" y="4114944"/>
                    <a:pt x="2040371" y="4114577"/>
                    <a:pt x="2040004" y="4114577"/>
                  </a:cubicBezTo>
                  <a:lnTo>
                    <a:pt x="2039272" y="4114577"/>
                  </a:lnTo>
                  <a:cubicBezTo>
                    <a:pt x="2037806" y="4114944"/>
                    <a:pt x="2036707" y="4115677"/>
                    <a:pt x="2035975" y="4116776"/>
                  </a:cubicBezTo>
                  <a:cubicBezTo>
                    <a:pt x="2035242" y="4117875"/>
                    <a:pt x="2034876" y="4118974"/>
                    <a:pt x="2034876" y="4120440"/>
                  </a:cubicBezTo>
                  <a:cubicBezTo>
                    <a:pt x="2035242" y="4122638"/>
                    <a:pt x="2037074" y="4124469"/>
                    <a:pt x="2039272" y="4124469"/>
                  </a:cubicBezTo>
                  <a:cubicBezTo>
                    <a:pt x="2040371" y="4130697"/>
                    <a:pt x="2042935" y="4142054"/>
                    <a:pt x="2045500" y="4153778"/>
                  </a:cubicBezTo>
                  <a:cubicBezTo>
                    <a:pt x="2048064" y="4165501"/>
                    <a:pt x="2050262" y="4176858"/>
                    <a:pt x="2051728" y="4182720"/>
                  </a:cubicBezTo>
                  <a:cubicBezTo>
                    <a:pt x="2050995" y="4183086"/>
                    <a:pt x="2050629" y="4183086"/>
                    <a:pt x="2049896" y="4183819"/>
                  </a:cubicBezTo>
                  <a:cubicBezTo>
                    <a:pt x="2049163" y="4184918"/>
                    <a:pt x="2048797" y="4186384"/>
                    <a:pt x="2048797" y="4187849"/>
                  </a:cubicBezTo>
                  <a:cubicBezTo>
                    <a:pt x="2049163" y="4190413"/>
                    <a:pt x="2051362" y="4192611"/>
                    <a:pt x="2054292" y="4192611"/>
                  </a:cubicBezTo>
                  <a:lnTo>
                    <a:pt x="2055025" y="4192611"/>
                  </a:lnTo>
                  <a:cubicBezTo>
                    <a:pt x="2056124" y="4192245"/>
                    <a:pt x="2057223" y="4191879"/>
                    <a:pt x="2057956" y="4190780"/>
                  </a:cubicBezTo>
                  <a:lnTo>
                    <a:pt x="2253223" y="4289696"/>
                  </a:lnTo>
                  <a:cubicBezTo>
                    <a:pt x="2252857" y="4290428"/>
                    <a:pt x="2252491" y="4291161"/>
                    <a:pt x="2252491" y="4292260"/>
                  </a:cubicBezTo>
                  <a:cubicBezTo>
                    <a:pt x="2252857" y="4293359"/>
                    <a:pt x="2253223" y="4294458"/>
                    <a:pt x="2253956" y="4295191"/>
                  </a:cubicBezTo>
                  <a:lnTo>
                    <a:pt x="2114008" y="4450160"/>
                  </a:lnTo>
                  <a:cubicBezTo>
                    <a:pt x="2112909" y="4449427"/>
                    <a:pt x="2111810" y="4449060"/>
                    <a:pt x="2110345" y="4448694"/>
                  </a:cubicBezTo>
                  <a:lnTo>
                    <a:pt x="2109246" y="4448694"/>
                  </a:lnTo>
                  <a:cubicBezTo>
                    <a:pt x="2105948" y="4449427"/>
                    <a:pt x="2103384" y="4451991"/>
                    <a:pt x="2103018" y="4455655"/>
                  </a:cubicBezTo>
                  <a:lnTo>
                    <a:pt x="2014726" y="4461883"/>
                  </a:lnTo>
                  <a:lnTo>
                    <a:pt x="1925335" y="4468477"/>
                  </a:lnTo>
                  <a:cubicBezTo>
                    <a:pt x="1924602" y="4465913"/>
                    <a:pt x="1922404" y="4464447"/>
                    <a:pt x="1919840" y="4464081"/>
                  </a:cubicBezTo>
                  <a:lnTo>
                    <a:pt x="1918741" y="4464081"/>
                  </a:lnTo>
                  <a:cubicBezTo>
                    <a:pt x="1915077" y="4464447"/>
                    <a:pt x="1912879" y="4467744"/>
                    <a:pt x="1913245" y="4471408"/>
                  </a:cubicBezTo>
                  <a:cubicBezTo>
                    <a:pt x="1913245" y="4471408"/>
                    <a:pt x="1913245" y="4471408"/>
                    <a:pt x="1913245" y="4471408"/>
                  </a:cubicBezTo>
                  <a:cubicBezTo>
                    <a:pt x="1913612" y="4473973"/>
                    <a:pt x="1915444" y="4475804"/>
                    <a:pt x="1918008" y="4476171"/>
                  </a:cubicBezTo>
                  <a:lnTo>
                    <a:pt x="1918008" y="4550907"/>
                  </a:lnTo>
                  <a:lnTo>
                    <a:pt x="1918374" y="4625643"/>
                  </a:lnTo>
                  <a:cubicBezTo>
                    <a:pt x="1916909" y="4626010"/>
                    <a:pt x="1915810" y="4626743"/>
                    <a:pt x="1915077" y="4627475"/>
                  </a:cubicBezTo>
                  <a:cubicBezTo>
                    <a:pt x="1914345" y="4628574"/>
                    <a:pt x="1913978" y="4629674"/>
                    <a:pt x="1914345" y="4631139"/>
                  </a:cubicBezTo>
                  <a:lnTo>
                    <a:pt x="1851331" y="4646892"/>
                  </a:lnTo>
                  <a:lnTo>
                    <a:pt x="1783556" y="4664111"/>
                  </a:lnTo>
                  <a:cubicBezTo>
                    <a:pt x="1783189" y="4664111"/>
                    <a:pt x="1783189" y="4663744"/>
                    <a:pt x="1783189" y="4663744"/>
                  </a:cubicBezTo>
                  <a:cubicBezTo>
                    <a:pt x="1783189" y="4663744"/>
                    <a:pt x="1782823" y="4664477"/>
                    <a:pt x="1782457" y="4664844"/>
                  </a:cubicBezTo>
                  <a:cubicBezTo>
                    <a:pt x="1782090" y="4665210"/>
                    <a:pt x="1782090" y="4664844"/>
                    <a:pt x="1782090" y="4665210"/>
                  </a:cubicBezTo>
                  <a:lnTo>
                    <a:pt x="1782090" y="4665210"/>
                  </a:lnTo>
                  <a:lnTo>
                    <a:pt x="1782090" y="4665210"/>
                  </a:lnTo>
                  <a:cubicBezTo>
                    <a:pt x="1782090" y="4665210"/>
                    <a:pt x="1781358" y="4665576"/>
                    <a:pt x="1781358" y="4665943"/>
                  </a:cubicBezTo>
                  <a:cubicBezTo>
                    <a:pt x="1781358" y="4666309"/>
                    <a:pt x="1782090" y="4666675"/>
                    <a:pt x="1782823" y="4667042"/>
                  </a:cubicBezTo>
                  <a:cubicBezTo>
                    <a:pt x="1783556" y="4667408"/>
                    <a:pt x="1782823" y="4667042"/>
                    <a:pt x="1782823" y="4667042"/>
                  </a:cubicBezTo>
                  <a:lnTo>
                    <a:pt x="1783922" y="4667774"/>
                  </a:lnTo>
                  <a:cubicBezTo>
                    <a:pt x="1783922" y="4667774"/>
                    <a:pt x="1783922" y="4667774"/>
                    <a:pt x="1784288" y="4667774"/>
                  </a:cubicBezTo>
                  <a:lnTo>
                    <a:pt x="1784288" y="4667774"/>
                  </a:lnTo>
                  <a:lnTo>
                    <a:pt x="1815429" y="4685726"/>
                  </a:lnTo>
                  <a:lnTo>
                    <a:pt x="1723473" y="4734818"/>
                  </a:lnTo>
                  <a:cubicBezTo>
                    <a:pt x="1722374" y="4733352"/>
                    <a:pt x="1720543" y="4732619"/>
                    <a:pt x="1718344" y="4732253"/>
                  </a:cubicBezTo>
                  <a:lnTo>
                    <a:pt x="1717245" y="4732253"/>
                  </a:lnTo>
                  <a:cubicBezTo>
                    <a:pt x="1713582" y="4732986"/>
                    <a:pt x="1710651" y="4736283"/>
                    <a:pt x="1711384" y="4740313"/>
                  </a:cubicBezTo>
                  <a:cubicBezTo>
                    <a:pt x="1711750" y="4743610"/>
                    <a:pt x="1714681" y="4746174"/>
                    <a:pt x="1718344" y="4746174"/>
                  </a:cubicBezTo>
                  <a:lnTo>
                    <a:pt x="1719443" y="4746174"/>
                  </a:lnTo>
                  <a:cubicBezTo>
                    <a:pt x="1721275" y="4745808"/>
                    <a:pt x="1723107" y="4745076"/>
                    <a:pt x="1724206" y="4743610"/>
                  </a:cubicBezTo>
                  <a:cubicBezTo>
                    <a:pt x="1724572" y="4742877"/>
                    <a:pt x="1724572" y="4742145"/>
                    <a:pt x="1724939" y="4741045"/>
                  </a:cubicBezTo>
                  <a:lnTo>
                    <a:pt x="1813963" y="4740313"/>
                  </a:lnTo>
                  <a:lnTo>
                    <a:pt x="1908483" y="4739214"/>
                  </a:lnTo>
                  <a:cubicBezTo>
                    <a:pt x="1908849" y="4739214"/>
                    <a:pt x="1908849" y="4739947"/>
                    <a:pt x="1909582" y="4739947"/>
                  </a:cubicBezTo>
                  <a:cubicBezTo>
                    <a:pt x="1910315" y="4739947"/>
                    <a:pt x="1910315" y="4739214"/>
                    <a:pt x="1910681" y="4738847"/>
                  </a:cubicBezTo>
                  <a:lnTo>
                    <a:pt x="2070046" y="4594870"/>
                  </a:lnTo>
                  <a:cubicBezTo>
                    <a:pt x="2070778" y="4595602"/>
                    <a:pt x="2071877" y="4595969"/>
                    <a:pt x="2072976" y="4595969"/>
                  </a:cubicBezTo>
                  <a:lnTo>
                    <a:pt x="2073709" y="4595969"/>
                  </a:lnTo>
                  <a:cubicBezTo>
                    <a:pt x="2075175" y="4595602"/>
                    <a:pt x="2076640" y="4594870"/>
                    <a:pt x="2077739" y="4593771"/>
                  </a:cubicBezTo>
                  <a:cubicBezTo>
                    <a:pt x="2078472" y="4592671"/>
                    <a:pt x="2078472" y="4591573"/>
                    <a:pt x="2078472" y="4590473"/>
                  </a:cubicBezTo>
                  <a:lnTo>
                    <a:pt x="2141851" y="4574720"/>
                  </a:lnTo>
                  <a:lnTo>
                    <a:pt x="2205231" y="4558601"/>
                  </a:lnTo>
                  <a:cubicBezTo>
                    <a:pt x="2205963" y="4560066"/>
                    <a:pt x="2207795" y="4561165"/>
                    <a:pt x="2209627" y="4561531"/>
                  </a:cubicBezTo>
                  <a:lnTo>
                    <a:pt x="2210360" y="4561531"/>
                  </a:lnTo>
                  <a:cubicBezTo>
                    <a:pt x="2211825" y="4561165"/>
                    <a:pt x="2213291" y="4560432"/>
                    <a:pt x="2214023" y="4559333"/>
                  </a:cubicBezTo>
                  <a:cubicBezTo>
                    <a:pt x="2214390" y="4558601"/>
                    <a:pt x="2214756" y="4557501"/>
                    <a:pt x="2214756" y="4556403"/>
                  </a:cubicBezTo>
                  <a:lnTo>
                    <a:pt x="2270808" y="4543946"/>
                  </a:lnTo>
                  <a:lnTo>
                    <a:pt x="2331623" y="4530025"/>
                  </a:lnTo>
                  <a:lnTo>
                    <a:pt x="2331623" y="4530025"/>
                  </a:lnTo>
                  <a:lnTo>
                    <a:pt x="2331990" y="4530025"/>
                  </a:lnTo>
                  <a:lnTo>
                    <a:pt x="2384379" y="4506945"/>
                  </a:lnTo>
                  <a:lnTo>
                    <a:pt x="2436401" y="4483498"/>
                  </a:lnTo>
                  <a:cubicBezTo>
                    <a:pt x="2436401" y="4483498"/>
                    <a:pt x="2436401" y="4483498"/>
                    <a:pt x="2436767" y="4483132"/>
                  </a:cubicBezTo>
                  <a:cubicBezTo>
                    <a:pt x="2437134" y="4482765"/>
                    <a:pt x="2436767" y="4483132"/>
                    <a:pt x="2437134" y="4483132"/>
                  </a:cubicBezTo>
                  <a:cubicBezTo>
                    <a:pt x="2437500" y="4483132"/>
                    <a:pt x="2437134" y="4483132"/>
                    <a:pt x="2437134" y="4482765"/>
                  </a:cubicBezTo>
                  <a:cubicBezTo>
                    <a:pt x="2437134" y="4482399"/>
                    <a:pt x="2437500" y="4482765"/>
                    <a:pt x="2437500" y="4482399"/>
                  </a:cubicBezTo>
                  <a:cubicBezTo>
                    <a:pt x="2437500" y="4482032"/>
                    <a:pt x="2437500" y="4482032"/>
                    <a:pt x="2437500" y="4482032"/>
                  </a:cubicBezTo>
                  <a:cubicBezTo>
                    <a:pt x="2437500" y="4482032"/>
                    <a:pt x="2437500" y="4482032"/>
                    <a:pt x="2437500" y="4482032"/>
                  </a:cubicBezTo>
                  <a:lnTo>
                    <a:pt x="2437500" y="4482032"/>
                  </a:lnTo>
                  <a:cubicBezTo>
                    <a:pt x="2437500" y="4482032"/>
                    <a:pt x="2437500" y="4482032"/>
                    <a:pt x="2437500" y="4481666"/>
                  </a:cubicBezTo>
                  <a:lnTo>
                    <a:pt x="2386943" y="4289696"/>
                  </a:lnTo>
                  <a:lnTo>
                    <a:pt x="2590637" y="4357105"/>
                  </a:lnTo>
                  <a:lnTo>
                    <a:pt x="2591003" y="4357105"/>
                  </a:lnTo>
                  <a:cubicBezTo>
                    <a:pt x="2591369" y="4357105"/>
                    <a:pt x="2591736" y="4357105"/>
                    <a:pt x="2592102" y="4356739"/>
                  </a:cubicBezTo>
                  <a:cubicBezTo>
                    <a:pt x="2592102" y="4356739"/>
                    <a:pt x="2592102" y="4356372"/>
                    <a:pt x="2592102" y="4356372"/>
                  </a:cubicBezTo>
                  <a:cubicBezTo>
                    <a:pt x="2592102" y="4356372"/>
                    <a:pt x="2592468" y="4356372"/>
                    <a:pt x="2592468" y="4356006"/>
                  </a:cubicBezTo>
                  <a:cubicBezTo>
                    <a:pt x="2592468" y="4355640"/>
                    <a:pt x="2592468" y="4355273"/>
                    <a:pt x="2592468" y="4354907"/>
                  </a:cubicBezTo>
                  <a:cubicBezTo>
                    <a:pt x="2592468" y="4354907"/>
                    <a:pt x="2592468" y="4354907"/>
                    <a:pt x="2592468" y="4354540"/>
                  </a:cubicBezTo>
                  <a:lnTo>
                    <a:pt x="2534951" y="4165135"/>
                  </a:lnTo>
                  <a:cubicBezTo>
                    <a:pt x="2537515" y="4163669"/>
                    <a:pt x="2538981" y="4161105"/>
                    <a:pt x="2538614" y="4158174"/>
                  </a:cubicBezTo>
                  <a:cubicBezTo>
                    <a:pt x="2538614" y="4157441"/>
                    <a:pt x="2537882" y="4157075"/>
                    <a:pt x="2537515" y="4156342"/>
                  </a:cubicBezTo>
                  <a:lnTo>
                    <a:pt x="2686622" y="4034712"/>
                  </a:lnTo>
                  <a:cubicBezTo>
                    <a:pt x="2686988" y="4035811"/>
                    <a:pt x="2688087" y="4036178"/>
                    <a:pt x="2689553" y="4035811"/>
                  </a:cubicBezTo>
                  <a:lnTo>
                    <a:pt x="2689553" y="4035811"/>
                  </a:lnTo>
                  <a:close/>
                  <a:moveTo>
                    <a:pt x="2535317" y="4153412"/>
                  </a:moveTo>
                  <a:cubicBezTo>
                    <a:pt x="2534218" y="4152312"/>
                    <a:pt x="2532752" y="4151946"/>
                    <a:pt x="2531287" y="4151946"/>
                  </a:cubicBezTo>
                  <a:lnTo>
                    <a:pt x="2518098" y="4091131"/>
                  </a:lnTo>
                  <a:lnTo>
                    <a:pt x="2504177" y="4028484"/>
                  </a:lnTo>
                  <a:cubicBezTo>
                    <a:pt x="2504910" y="4028118"/>
                    <a:pt x="2505642" y="4028118"/>
                    <a:pt x="2506009" y="4027385"/>
                  </a:cubicBezTo>
                  <a:cubicBezTo>
                    <a:pt x="2506375" y="4026652"/>
                    <a:pt x="2506375" y="4026286"/>
                    <a:pt x="2506375" y="4025920"/>
                  </a:cubicBezTo>
                  <a:lnTo>
                    <a:pt x="2595399" y="4028851"/>
                  </a:lnTo>
                  <a:lnTo>
                    <a:pt x="2684057" y="4031415"/>
                  </a:lnTo>
                  <a:cubicBezTo>
                    <a:pt x="2684057" y="4031415"/>
                    <a:pt x="2684057" y="4031781"/>
                    <a:pt x="2684424" y="4031781"/>
                  </a:cubicBezTo>
                  <a:lnTo>
                    <a:pt x="2535317" y="4153412"/>
                  </a:lnTo>
                  <a:close/>
                  <a:moveTo>
                    <a:pt x="2139653" y="4571057"/>
                  </a:moveTo>
                  <a:lnTo>
                    <a:pt x="2076274" y="4587176"/>
                  </a:lnTo>
                  <a:cubicBezTo>
                    <a:pt x="2075907" y="4586444"/>
                    <a:pt x="2075541" y="4585711"/>
                    <a:pt x="2074808" y="4585344"/>
                  </a:cubicBezTo>
                  <a:cubicBezTo>
                    <a:pt x="2077739" y="4574720"/>
                    <a:pt x="2085433" y="4549442"/>
                    <a:pt x="2092760" y="4523797"/>
                  </a:cubicBezTo>
                  <a:lnTo>
                    <a:pt x="2109978" y="4464447"/>
                  </a:lnTo>
                  <a:cubicBezTo>
                    <a:pt x="2109978" y="4464447"/>
                    <a:pt x="2110345" y="4464447"/>
                    <a:pt x="2110345" y="4464447"/>
                  </a:cubicBezTo>
                  <a:lnTo>
                    <a:pt x="2111444" y="4464447"/>
                  </a:lnTo>
                  <a:cubicBezTo>
                    <a:pt x="2112543" y="4464447"/>
                    <a:pt x="2113276" y="4463348"/>
                    <a:pt x="2114008" y="4462982"/>
                  </a:cubicBezTo>
                  <a:lnTo>
                    <a:pt x="2157971" y="4507677"/>
                  </a:lnTo>
                  <a:lnTo>
                    <a:pt x="2203765" y="4553838"/>
                  </a:lnTo>
                  <a:cubicBezTo>
                    <a:pt x="2203399" y="4554571"/>
                    <a:pt x="2203399" y="4554937"/>
                    <a:pt x="2203399" y="4555670"/>
                  </a:cubicBezTo>
                  <a:lnTo>
                    <a:pt x="2139653" y="4571057"/>
                  </a:lnTo>
                  <a:close/>
                  <a:moveTo>
                    <a:pt x="2103018" y="4458585"/>
                  </a:moveTo>
                  <a:cubicBezTo>
                    <a:pt x="2103750" y="4460417"/>
                    <a:pt x="2104849" y="4462249"/>
                    <a:pt x="2106681" y="4462982"/>
                  </a:cubicBezTo>
                  <a:lnTo>
                    <a:pt x="2089462" y="4522698"/>
                  </a:lnTo>
                  <a:lnTo>
                    <a:pt x="2071877" y="4584246"/>
                  </a:lnTo>
                  <a:lnTo>
                    <a:pt x="2071145" y="4584246"/>
                  </a:lnTo>
                  <a:cubicBezTo>
                    <a:pt x="2070412" y="4584612"/>
                    <a:pt x="2069679" y="4584978"/>
                    <a:pt x="2068947" y="4585711"/>
                  </a:cubicBezTo>
                  <a:lnTo>
                    <a:pt x="1925335" y="4472507"/>
                  </a:lnTo>
                  <a:cubicBezTo>
                    <a:pt x="1925335" y="4472141"/>
                    <a:pt x="1925335" y="4471774"/>
                    <a:pt x="1925701" y="4471774"/>
                  </a:cubicBezTo>
                  <a:lnTo>
                    <a:pt x="2015459" y="4465546"/>
                  </a:lnTo>
                  <a:lnTo>
                    <a:pt x="2103018" y="4458585"/>
                  </a:lnTo>
                  <a:close/>
                  <a:moveTo>
                    <a:pt x="1921672" y="4550541"/>
                  </a:moveTo>
                  <a:lnTo>
                    <a:pt x="1921305" y="4476171"/>
                  </a:lnTo>
                  <a:cubicBezTo>
                    <a:pt x="1922038" y="4475804"/>
                    <a:pt x="1922404" y="4475438"/>
                    <a:pt x="1923137" y="4475071"/>
                  </a:cubicBezTo>
                  <a:lnTo>
                    <a:pt x="2066748" y="4588275"/>
                  </a:lnTo>
                  <a:cubicBezTo>
                    <a:pt x="2066382" y="4588642"/>
                    <a:pt x="2066382" y="4589375"/>
                    <a:pt x="2066382" y="4590107"/>
                  </a:cubicBezTo>
                  <a:lnTo>
                    <a:pt x="1995675" y="4609157"/>
                  </a:lnTo>
                  <a:lnTo>
                    <a:pt x="1925335" y="4628208"/>
                  </a:lnTo>
                  <a:cubicBezTo>
                    <a:pt x="1924602" y="4627109"/>
                    <a:pt x="1923503" y="4626010"/>
                    <a:pt x="1922038" y="4625643"/>
                  </a:cubicBezTo>
                  <a:lnTo>
                    <a:pt x="1921672" y="4550541"/>
                  </a:lnTo>
                  <a:close/>
                  <a:moveTo>
                    <a:pt x="2208528" y="4550174"/>
                  </a:moveTo>
                  <a:lnTo>
                    <a:pt x="2207795" y="4550174"/>
                  </a:lnTo>
                  <a:cubicBezTo>
                    <a:pt x="2207063" y="4550174"/>
                    <a:pt x="2206696" y="4550907"/>
                    <a:pt x="2206330" y="4550907"/>
                  </a:cubicBezTo>
                  <a:lnTo>
                    <a:pt x="2160902" y="4504746"/>
                  </a:lnTo>
                  <a:lnTo>
                    <a:pt x="2116939" y="4460783"/>
                  </a:lnTo>
                  <a:cubicBezTo>
                    <a:pt x="2116939" y="4460417"/>
                    <a:pt x="2116939" y="4460417"/>
                    <a:pt x="2116939" y="4460051"/>
                  </a:cubicBezTo>
                  <a:lnTo>
                    <a:pt x="2307444" y="4509509"/>
                  </a:lnTo>
                  <a:lnTo>
                    <a:pt x="2259818" y="4530758"/>
                  </a:lnTo>
                  <a:lnTo>
                    <a:pt x="2212191" y="4552006"/>
                  </a:lnTo>
                  <a:cubicBezTo>
                    <a:pt x="2211459" y="4550907"/>
                    <a:pt x="2209993" y="4550174"/>
                    <a:pt x="2208528" y="4550174"/>
                  </a:cubicBezTo>
                  <a:lnTo>
                    <a:pt x="2208528" y="4550174"/>
                  </a:lnTo>
                  <a:close/>
                  <a:moveTo>
                    <a:pt x="2251758" y="4206533"/>
                  </a:moveTo>
                  <a:lnTo>
                    <a:pt x="2252857" y="4220088"/>
                  </a:lnTo>
                  <a:lnTo>
                    <a:pt x="2245530" y="4196275"/>
                  </a:lnTo>
                  <a:lnTo>
                    <a:pt x="2246263" y="4195909"/>
                  </a:lnTo>
                  <a:lnTo>
                    <a:pt x="2251392" y="4199206"/>
                  </a:lnTo>
                  <a:lnTo>
                    <a:pt x="2251758" y="4206533"/>
                  </a:lnTo>
                  <a:close/>
                  <a:moveTo>
                    <a:pt x="2242965" y="4156708"/>
                  </a:moveTo>
                  <a:lnTo>
                    <a:pt x="2241134" y="4185284"/>
                  </a:lnTo>
                  <a:cubicBezTo>
                    <a:pt x="2240401" y="4185284"/>
                    <a:pt x="2240401" y="4186017"/>
                    <a:pt x="2239668" y="4186017"/>
                  </a:cubicBezTo>
                  <a:lnTo>
                    <a:pt x="2197537" y="4140955"/>
                  </a:lnTo>
                  <a:lnTo>
                    <a:pt x="2241866" y="4125568"/>
                  </a:lnTo>
                  <a:cubicBezTo>
                    <a:pt x="2242599" y="4126667"/>
                    <a:pt x="2243698" y="4127767"/>
                    <a:pt x="2245163" y="4128133"/>
                  </a:cubicBezTo>
                  <a:cubicBezTo>
                    <a:pt x="2244431" y="4134727"/>
                    <a:pt x="2243698" y="4145351"/>
                    <a:pt x="2242965" y="4156708"/>
                  </a:cubicBezTo>
                  <a:lnTo>
                    <a:pt x="2242965" y="4156708"/>
                  </a:lnTo>
                  <a:close/>
                  <a:moveTo>
                    <a:pt x="2236005" y="4187116"/>
                  </a:moveTo>
                  <a:lnTo>
                    <a:pt x="2194606" y="4171363"/>
                  </a:lnTo>
                  <a:lnTo>
                    <a:pt x="2154307" y="4155976"/>
                  </a:lnTo>
                  <a:lnTo>
                    <a:pt x="2194240" y="4142421"/>
                  </a:lnTo>
                  <a:lnTo>
                    <a:pt x="2236005" y="4187116"/>
                  </a:lnTo>
                  <a:close/>
                  <a:moveTo>
                    <a:pt x="2266412" y="4294092"/>
                  </a:moveTo>
                  <a:cubicBezTo>
                    <a:pt x="2266779" y="4293359"/>
                    <a:pt x="2266779" y="4292993"/>
                    <a:pt x="2266779" y="4292260"/>
                  </a:cubicBezTo>
                  <a:lnTo>
                    <a:pt x="2270442" y="4292260"/>
                  </a:lnTo>
                  <a:cubicBezTo>
                    <a:pt x="2271541" y="4296290"/>
                    <a:pt x="2272640" y="4299587"/>
                    <a:pt x="2273373" y="4302518"/>
                  </a:cubicBezTo>
                  <a:lnTo>
                    <a:pt x="2266412" y="4294092"/>
                  </a:lnTo>
                  <a:close/>
                  <a:moveTo>
                    <a:pt x="2267145" y="4288963"/>
                  </a:moveTo>
                  <a:cubicBezTo>
                    <a:pt x="2266412" y="4286398"/>
                    <a:pt x="2264214" y="4284567"/>
                    <a:pt x="2261283" y="4284200"/>
                  </a:cubicBezTo>
                  <a:lnTo>
                    <a:pt x="2259085" y="4254159"/>
                  </a:lnTo>
                  <a:cubicBezTo>
                    <a:pt x="2262748" y="4266615"/>
                    <a:pt x="2266412" y="4279071"/>
                    <a:pt x="2269343" y="4288963"/>
                  </a:cubicBezTo>
                  <a:lnTo>
                    <a:pt x="2267145" y="4288963"/>
                  </a:lnTo>
                  <a:close/>
                  <a:moveTo>
                    <a:pt x="2255421" y="4254159"/>
                  </a:moveTo>
                  <a:cubicBezTo>
                    <a:pt x="2254689" y="4249763"/>
                    <a:pt x="2253956" y="4245367"/>
                    <a:pt x="2252857" y="4240604"/>
                  </a:cubicBezTo>
                  <a:lnTo>
                    <a:pt x="2249560" y="4222286"/>
                  </a:lnTo>
                  <a:lnTo>
                    <a:pt x="2253956" y="4237307"/>
                  </a:lnTo>
                  <a:lnTo>
                    <a:pt x="2255421" y="4254159"/>
                  </a:lnTo>
                  <a:close/>
                  <a:moveTo>
                    <a:pt x="2231608" y="4189314"/>
                  </a:moveTo>
                  <a:lnTo>
                    <a:pt x="2176289" y="4188215"/>
                  </a:lnTo>
                  <a:lnTo>
                    <a:pt x="2153941" y="4162204"/>
                  </a:lnTo>
                  <a:lnTo>
                    <a:pt x="2231608" y="4189314"/>
                  </a:lnTo>
                  <a:close/>
                  <a:moveTo>
                    <a:pt x="2236371" y="4192978"/>
                  </a:moveTo>
                  <a:cubicBezTo>
                    <a:pt x="2237104" y="4195543"/>
                    <a:pt x="2239302" y="4197374"/>
                    <a:pt x="2241866" y="4197741"/>
                  </a:cubicBezTo>
                  <a:lnTo>
                    <a:pt x="2249560" y="4241703"/>
                  </a:lnTo>
                  <a:cubicBezTo>
                    <a:pt x="2252491" y="4257823"/>
                    <a:pt x="2255421" y="4273942"/>
                    <a:pt x="2256887" y="4283101"/>
                  </a:cubicBezTo>
                  <a:lnTo>
                    <a:pt x="2179586" y="4192245"/>
                  </a:lnTo>
                  <a:lnTo>
                    <a:pt x="2236371" y="4192978"/>
                  </a:lnTo>
                  <a:close/>
                  <a:moveTo>
                    <a:pt x="2248094" y="4193344"/>
                  </a:moveTo>
                  <a:cubicBezTo>
                    <a:pt x="2248461" y="4192611"/>
                    <a:pt x="2248827" y="4191512"/>
                    <a:pt x="2248827" y="4190780"/>
                  </a:cubicBezTo>
                  <a:cubicBezTo>
                    <a:pt x="2248461" y="4188582"/>
                    <a:pt x="2246629" y="4186750"/>
                    <a:pt x="2244431" y="4186017"/>
                  </a:cubicBezTo>
                  <a:lnTo>
                    <a:pt x="2246629" y="4157075"/>
                  </a:lnTo>
                  <a:cubicBezTo>
                    <a:pt x="2246995" y="4153778"/>
                    <a:pt x="2246995" y="4150480"/>
                    <a:pt x="2247362" y="4147549"/>
                  </a:cubicBezTo>
                  <a:lnTo>
                    <a:pt x="2251025" y="4195543"/>
                  </a:lnTo>
                  <a:lnTo>
                    <a:pt x="2248094" y="4193344"/>
                  </a:lnTo>
                  <a:close/>
                  <a:moveTo>
                    <a:pt x="2260550" y="4216425"/>
                  </a:moveTo>
                  <a:lnTo>
                    <a:pt x="2271541" y="4283101"/>
                  </a:lnTo>
                  <a:lnTo>
                    <a:pt x="2262016" y="4250129"/>
                  </a:lnTo>
                  <a:lnTo>
                    <a:pt x="2257986" y="4236574"/>
                  </a:lnTo>
                  <a:lnTo>
                    <a:pt x="2255788" y="4206166"/>
                  </a:lnTo>
                  <a:lnTo>
                    <a:pt x="2255421" y="4201770"/>
                  </a:lnTo>
                  <a:cubicBezTo>
                    <a:pt x="2256521" y="4202503"/>
                    <a:pt x="2257620" y="4203236"/>
                    <a:pt x="2259085" y="4203968"/>
                  </a:cubicBezTo>
                  <a:lnTo>
                    <a:pt x="2260550" y="4216425"/>
                  </a:lnTo>
                  <a:close/>
                  <a:moveTo>
                    <a:pt x="2254689" y="4197741"/>
                  </a:moveTo>
                  <a:lnTo>
                    <a:pt x="2252124" y="4164402"/>
                  </a:lnTo>
                  <a:lnTo>
                    <a:pt x="2257986" y="4199939"/>
                  </a:lnTo>
                  <a:lnTo>
                    <a:pt x="2254689" y="4197741"/>
                  </a:lnTo>
                  <a:close/>
                  <a:moveTo>
                    <a:pt x="2321732" y="4286765"/>
                  </a:moveTo>
                  <a:lnTo>
                    <a:pt x="2275937" y="4288596"/>
                  </a:lnTo>
                  <a:lnTo>
                    <a:pt x="2264214" y="4215692"/>
                  </a:lnTo>
                  <a:lnTo>
                    <a:pt x="2262748" y="4207266"/>
                  </a:lnTo>
                  <a:cubicBezTo>
                    <a:pt x="2275937" y="4216425"/>
                    <a:pt x="2293889" y="4228515"/>
                    <a:pt x="2311840" y="4240604"/>
                  </a:cubicBezTo>
                  <a:lnTo>
                    <a:pt x="2378150" y="4284933"/>
                  </a:lnTo>
                  <a:lnTo>
                    <a:pt x="2321732" y="4286765"/>
                  </a:lnTo>
                  <a:close/>
                  <a:moveTo>
                    <a:pt x="2195706" y="4136559"/>
                  </a:moveTo>
                  <a:lnTo>
                    <a:pt x="2193874" y="4137292"/>
                  </a:lnTo>
                  <a:lnTo>
                    <a:pt x="2181051" y="4123370"/>
                  </a:lnTo>
                  <a:lnTo>
                    <a:pt x="2236737" y="4123736"/>
                  </a:lnTo>
                  <a:lnTo>
                    <a:pt x="2195706" y="4136559"/>
                  </a:lnTo>
                  <a:close/>
                  <a:moveTo>
                    <a:pt x="2190210" y="4138391"/>
                  </a:moveTo>
                  <a:lnTo>
                    <a:pt x="2149545" y="4151580"/>
                  </a:lnTo>
                  <a:cubicBezTo>
                    <a:pt x="2148446" y="4150114"/>
                    <a:pt x="2146614" y="4149015"/>
                    <a:pt x="2144782" y="4149015"/>
                  </a:cubicBezTo>
                  <a:lnTo>
                    <a:pt x="2133425" y="4123370"/>
                  </a:lnTo>
                  <a:lnTo>
                    <a:pt x="2176289" y="4123736"/>
                  </a:lnTo>
                  <a:lnTo>
                    <a:pt x="2190210" y="4138391"/>
                  </a:lnTo>
                  <a:close/>
                  <a:moveTo>
                    <a:pt x="2131593" y="4119707"/>
                  </a:moveTo>
                  <a:lnTo>
                    <a:pt x="2118405" y="4090398"/>
                  </a:lnTo>
                  <a:cubicBezTo>
                    <a:pt x="2108879" y="4069150"/>
                    <a:pt x="2099354" y="4047901"/>
                    <a:pt x="2094225" y="4036178"/>
                  </a:cubicBezTo>
                  <a:lnTo>
                    <a:pt x="2172991" y="4120073"/>
                  </a:lnTo>
                  <a:lnTo>
                    <a:pt x="2131593" y="4119707"/>
                  </a:lnTo>
                  <a:close/>
                  <a:moveTo>
                    <a:pt x="2115107" y="4091864"/>
                  </a:moveTo>
                  <a:lnTo>
                    <a:pt x="2127563" y="4119707"/>
                  </a:lnTo>
                  <a:lnTo>
                    <a:pt x="2071145" y="4119340"/>
                  </a:lnTo>
                  <a:lnTo>
                    <a:pt x="2073343" y="4108350"/>
                  </a:lnTo>
                  <a:lnTo>
                    <a:pt x="2088730" y="4033247"/>
                  </a:lnTo>
                  <a:lnTo>
                    <a:pt x="2115107" y="4091864"/>
                  </a:lnTo>
                  <a:close/>
                  <a:moveTo>
                    <a:pt x="2129029" y="4123370"/>
                  </a:moveTo>
                  <a:lnTo>
                    <a:pt x="2141485" y="4150847"/>
                  </a:lnTo>
                  <a:cubicBezTo>
                    <a:pt x="2141119" y="4151213"/>
                    <a:pt x="2140752" y="4151213"/>
                    <a:pt x="2140752" y="4151580"/>
                  </a:cubicBezTo>
                  <a:lnTo>
                    <a:pt x="2093859" y="4136193"/>
                  </a:lnTo>
                  <a:lnTo>
                    <a:pt x="2069679" y="4128499"/>
                  </a:lnTo>
                  <a:lnTo>
                    <a:pt x="2070778" y="4123004"/>
                  </a:lnTo>
                  <a:lnTo>
                    <a:pt x="2129029" y="4123370"/>
                  </a:lnTo>
                  <a:close/>
                  <a:moveTo>
                    <a:pt x="2065649" y="4127034"/>
                  </a:moveTo>
                  <a:lnTo>
                    <a:pt x="2051362" y="4122638"/>
                  </a:lnTo>
                  <a:lnTo>
                    <a:pt x="2066382" y="4122638"/>
                  </a:lnTo>
                  <a:lnTo>
                    <a:pt x="2065649" y="4127034"/>
                  </a:lnTo>
                  <a:close/>
                  <a:moveTo>
                    <a:pt x="2135990" y="4155976"/>
                  </a:moveTo>
                  <a:lnTo>
                    <a:pt x="2099354" y="4169531"/>
                  </a:lnTo>
                  <a:cubicBezTo>
                    <a:pt x="2082868" y="4175393"/>
                    <a:pt x="2066748" y="4181621"/>
                    <a:pt x="2059055" y="4184918"/>
                  </a:cubicBezTo>
                  <a:cubicBezTo>
                    <a:pt x="2058689" y="4184552"/>
                    <a:pt x="2058322" y="4184185"/>
                    <a:pt x="2057589" y="4183819"/>
                  </a:cubicBezTo>
                  <a:lnTo>
                    <a:pt x="2068214" y="4132529"/>
                  </a:lnTo>
                  <a:lnTo>
                    <a:pt x="2135990" y="4155976"/>
                  </a:lnTo>
                  <a:close/>
                  <a:moveTo>
                    <a:pt x="2143683" y="4159639"/>
                  </a:moveTo>
                  <a:cubicBezTo>
                    <a:pt x="2144416" y="4159639"/>
                    <a:pt x="2144782" y="4160372"/>
                    <a:pt x="2145148" y="4160372"/>
                  </a:cubicBezTo>
                  <a:lnTo>
                    <a:pt x="2145881" y="4160372"/>
                  </a:lnTo>
                  <a:cubicBezTo>
                    <a:pt x="2146248" y="4160372"/>
                    <a:pt x="2146248" y="4160006"/>
                    <a:pt x="2146614" y="4160006"/>
                  </a:cubicBezTo>
                  <a:lnTo>
                    <a:pt x="2147713" y="4160372"/>
                  </a:lnTo>
                  <a:cubicBezTo>
                    <a:pt x="2152476" y="4165867"/>
                    <a:pt x="2160902" y="4176125"/>
                    <a:pt x="2171526" y="4188582"/>
                  </a:cubicBezTo>
                  <a:lnTo>
                    <a:pt x="2148812" y="4188215"/>
                  </a:lnTo>
                  <a:lnTo>
                    <a:pt x="2064917" y="4186750"/>
                  </a:lnTo>
                  <a:lnTo>
                    <a:pt x="2143683" y="4159639"/>
                  </a:lnTo>
                  <a:close/>
                  <a:moveTo>
                    <a:pt x="2267511" y="4302152"/>
                  </a:moveTo>
                  <a:cubicBezTo>
                    <a:pt x="2269343" y="4304350"/>
                    <a:pt x="2271175" y="4306182"/>
                    <a:pt x="2273007" y="4308013"/>
                  </a:cubicBezTo>
                  <a:cubicBezTo>
                    <a:pt x="2272274" y="4309113"/>
                    <a:pt x="2271907" y="4310211"/>
                    <a:pt x="2272274" y="4311311"/>
                  </a:cubicBezTo>
                  <a:cubicBezTo>
                    <a:pt x="2272274" y="4311677"/>
                    <a:pt x="2272640" y="4312043"/>
                    <a:pt x="2273007" y="4312410"/>
                  </a:cubicBezTo>
                  <a:lnTo>
                    <a:pt x="2268244" y="4316440"/>
                  </a:lnTo>
                  <a:lnTo>
                    <a:pt x="2263848" y="4297389"/>
                  </a:lnTo>
                  <a:lnTo>
                    <a:pt x="2267511" y="4302152"/>
                  </a:lnTo>
                  <a:close/>
                  <a:moveTo>
                    <a:pt x="2274838" y="4314974"/>
                  </a:moveTo>
                  <a:cubicBezTo>
                    <a:pt x="2275571" y="4315341"/>
                    <a:pt x="2275937" y="4315707"/>
                    <a:pt x="2276670" y="4315707"/>
                  </a:cubicBezTo>
                  <a:lnTo>
                    <a:pt x="2301582" y="4454922"/>
                  </a:lnTo>
                  <a:lnTo>
                    <a:pt x="2268977" y="4320103"/>
                  </a:lnTo>
                  <a:lnTo>
                    <a:pt x="2274838" y="4314974"/>
                  </a:lnTo>
                  <a:close/>
                  <a:moveTo>
                    <a:pt x="2323930" y="4508776"/>
                  </a:moveTo>
                  <a:lnTo>
                    <a:pt x="2327227" y="4522331"/>
                  </a:lnTo>
                  <a:cubicBezTo>
                    <a:pt x="2325762" y="4520866"/>
                    <a:pt x="2324663" y="4519400"/>
                    <a:pt x="2323197" y="4517935"/>
                  </a:cubicBezTo>
                  <a:lnTo>
                    <a:pt x="2316237" y="4510608"/>
                  </a:lnTo>
                  <a:lnTo>
                    <a:pt x="2323930" y="4508776"/>
                  </a:lnTo>
                  <a:close/>
                  <a:moveTo>
                    <a:pt x="2314038" y="4507311"/>
                  </a:moveTo>
                  <a:lnTo>
                    <a:pt x="2288760" y="4364432"/>
                  </a:lnTo>
                  <a:lnTo>
                    <a:pt x="2322831" y="4505113"/>
                  </a:lnTo>
                  <a:lnTo>
                    <a:pt x="2314038" y="4507311"/>
                  </a:lnTo>
                  <a:close/>
                  <a:moveTo>
                    <a:pt x="2278502" y="4305082"/>
                  </a:moveTo>
                  <a:lnTo>
                    <a:pt x="2276304" y="4292260"/>
                  </a:lnTo>
                  <a:lnTo>
                    <a:pt x="2321732" y="4290795"/>
                  </a:lnTo>
                  <a:lnTo>
                    <a:pt x="2364229" y="4289329"/>
                  </a:lnTo>
                  <a:lnTo>
                    <a:pt x="2330158" y="4296657"/>
                  </a:lnTo>
                  <a:lnTo>
                    <a:pt x="2282166" y="4307647"/>
                  </a:lnTo>
                  <a:cubicBezTo>
                    <a:pt x="2281433" y="4306182"/>
                    <a:pt x="2280334" y="4305082"/>
                    <a:pt x="2278868" y="4304716"/>
                  </a:cubicBezTo>
                  <a:lnTo>
                    <a:pt x="2278502" y="4305082"/>
                  </a:lnTo>
                  <a:close/>
                  <a:moveTo>
                    <a:pt x="2310375" y="4506945"/>
                  </a:moveTo>
                  <a:lnTo>
                    <a:pt x="2117672" y="4457120"/>
                  </a:lnTo>
                  <a:cubicBezTo>
                    <a:pt x="2117672" y="4456754"/>
                    <a:pt x="2118038" y="4456387"/>
                    <a:pt x="2118038" y="4455655"/>
                  </a:cubicBezTo>
                  <a:cubicBezTo>
                    <a:pt x="2118038" y="4454922"/>
                    <a:pt x="2117306" y="4454189"/>
                    <a:pt x="2116573" y="4453090"/>
                  </a:cubicBezTo>
                  <a:lnTo>
                    <a:pt x="2265680" y="4322668"/>
                  </a:lnTo>
                  <a:lnTo>
                    <a:pt x="2310375" y="4506945"/>
                  </a:lnTo>
                  <a:close/>
                  <a:moveTo>
                    <a:pt x="2313672" y="4237673"/>
                  </a:moveTo>
                  <a:cubicBezTo>
                    <a:pt x="2294255" y="4224851"/>
                    <a:pt x="2275205" y="4212029"/>
                    <a:pt x="2261649" y="4202870"/>
                  </a:cubicBezTo>
                  <a:lnTo>
                    <a:pt x="2249560" y="4128499"/>
                  </a:lnTo>
                  <a:lnTo>
                    <a:pt x="2249560" y="4128499"/>
                  </a:lnTo>
                  <a:lnTo>
                    <a:pt x="2374121" y="4278705"/>
                  </a:lnTo>
                  <a:lnTo>
                    <a:pt x="2313672" y="4237673"/>
                  </a:lnTo>
                  <a:close/>
                  <a:moveTo>
                    <a:pt x="1917642" y="4637001"/>
                  </a:moveTo>
                  <a:lnTo>
                    <a:pt x="1912146" y="4684627"/>
                  </a:lnTo>
                  <a:lnTo>
                    <a:pt x="1906651" y="4735550"/>
                  </a:lnTo>
                  <a:lnTo>
                    <a:pt x="1846569" y="4700380"/>
                  </a:lnTo>
                  <a:lnTo>
                    <a:pt x="1821657" y="4686092"/>
                  </a:lnTo>
                  <a:lnTo>
                    <a:pt x="1915444" y="4635902"/>
                  </a:lnTo>
                  <a:cubicBezTo>
                    <a:pt x="1916176" y="4636268"/>
                    <a:pt x="1916909" y="4636634"/>
                    <a:pt x="1917642" y="4636634"/>
                  </a:cubicBezTo>
                  <a:lnTo>
                    <a:pt x="1917642" y="4637001"/>
                  </a:lnTo>
                  <a:close/>
                  <a:moveTo>
                    <a:pt x="1915810" y="4685360"/>
                  </a:moveTo>
                  <a:lnTo>
                    <a:pt x="1920939" y="4638100"/>
                  </a:lnTo>
                  <a:cubicBezTo>
                    <a:pt x="1922404" y="4637733"/>
                    <a:pt x="1923870" y="4637001"/>
                    <a:pt x="1924969" y="4635535"/>
                  </a:cubicBezTo>
                  <a:cubicBezTo>
                    <a:pt x="1925701" y="4634436"/>
                    <a:pt x="1926068" y="4633337"/>
                    <a:pt x="1925701" y="4631872"/>
                  </a:cubicBezTo>
                  <a:lnTo>
                    <a:pt x="1996042" y="4612821"/>
                  </a:lnTo>
                  <a:lnTo>
                    <a:pt x="2064917" y="4594137"/>
                  </a:lnTo>
                  <a:lnTo>
                    <a:pt x="1909948" y="4734085"/>
                  </a:lnTo>
                  <a:lnTo>
                    <a:pt x="1915810" y="4685360"/>
                  </a:lnTo>
                  <a:close/>
                  <a:moveTo>
                    <a:pt x="2526524" y="4165501"/>
                  </a:moveTo>
                  <a:cubicBezTo>
                    <a:pt x="2526891" y="4165867"/>
                    <a:pt x="2527257" y="4165867"/>
                    <a:pt x="2527990" y="4165867"/>
                  </a:cubicBezTo>
                  <a:lnTo>
                    <a:pt x="2525059" y="4184185"/>
                  </a:lnTo>
                  <a:cubicBezTo>
                    <a:pt x="2524326" y="4188215"/>
                    <a:pt x="2523960" y="4192245"/>
                    <a:pt x="2523227" y="4195909"/>
                  </a:cubicBezTo>
                  <a:lnTo>
                    <a:pt x="2520297" y="4170996"/>
                  </a:lnTo>
                  <a:lnTo>
                    <a:pt x="2526524" y="4165501"/>
                  </a:lnTo>
                  <a:close/>
                  <a:moveTo>
                    <a:pt x="2514068" y="4092596"/>
                  </a:moveTo>
                  <a:lnTo>
                    <a:pt x="2527624" y="4153778"/>
                  </a:lnTo>
                  <a:cubicBezTo>
                    <a:pt x="2526524" y="4154144"/>
                    <a:pt x="2525792" y="4154510"/>
                    <a:pt x="2524693" y="4155243"/>
                  </a:cubicBezTo>
                  <a:cubicBezTo>
                    <a:pt x="2523594" y="4156708"/>
                    <a:pt x="2522861" y="4158907"/>
                    <a:pt x="2523227" y="4160739"/>
                  </a:cubicBezTo>
                  <a:cubicBezTo>
                    <a:pt x="2523227" y="4161471"/>
                    <a:pt x="2523960" y="4161837"/>
                    <a:pt x="2524326" y="4162570"/>
                  </a:cubicBezTo>
                  <a:lnTo>
                    <a:pt x="2519564" y="4166600"/>
                  </a:lnTo>
                  <a:lnTo>
                    <a:pt x="2513702" y="4116409"/>
                  </a:lnTo>
                  <a:lnTo>
                    <a:pt x="2506741" y="4060357"/>
                  </a:lnTo>
                  <a:lnTo>
                    <a:pt x="2514068" y="4092596"/>
                  </a:lnTo>
                  <a:close/>
                  <a:moveTo>
                    <a:pt x="2520663" y="4203236"/>
                  </a:moveTo>
                  <a:cubicBezTo>
                    <a:pt x="2517732" y="4204335"/>
                    <a:pt x="2516266" y="4206899"/>
                    <a:pt x="2516266" y="4209830"/>
                  </a:cubicBezTo>
                  <a:cubicBezTo>
                    <a:pt x="2516266" y="4210197"/>
                    <a:pt x="2516633" y="4210197"/>
                    <a:pt x="2516633" y="4210563"/>
                  </a:cubicBezTo>
                  <a:lnTo>
                    <a:pt x="2452154" y="4246099"/>
                  </a:lnTo>
                  <a:lnTo>
                    <a:pt x="2396835" y="4276873"/>
                  </a:lnTo>
                  <a:lnTo>
                    <a:pt x="2516633" y="4173561"/>
                  </a:lnTo>
                  <a:lnTo>
                    <a:pt x="2520663" y="4203236"/>
                  </a:lnTo>
                  <a:close/>
                  <a:moveTo>
                    <a:pt x="2240767" y="4120806"/>
                  </a:moveTo>
                  <a:lnTo>
                    <a:pt x="2177388" y="4120440"/>
                  </a:lnTo>
                  <a:lnTo>
                    <a:pt x="2097889" y="4035811"/>
                  </a:lnTo>
                  <a:lnTo>
                    <a:pt x="2166764" y="4076843"/>
                  </a:lnTo>
                  <a:lnTo>
                    <a:pt x="2240767" y="4120806"/>
                  </a:lnTo>
                  <a:lnTo>
                    <a:pt x="2240767" y="4120806"/>
                  </a:lnTo>
                  <a:close/>
                  <a:moveTo>
                    <a:pt x="2083967" y="4040208"/>
                  </a:moveTo>
                  <a:cubicBezTo>
                    <a:pt x="2081036" y="4055228"/>
                    <a:pt x="2075175" y="4081239"/>
                    <a:pt x="2069679" y="4107983"/>
                  </a:cubicBezTo>
                  <a:lnTo>
                    <a:pt x="2067115" y="4119707"/>
                  </a:lnTo>
                  <a:lnTo>
                    <a:pt x="2044767" y="4119707"/>
                  </a:lnTo>
                  <a:cubicBezTo>
                    <a:pt x="2044401" y="4118974"/>
                    <a:pt x="2044401" y="4118608"/>
                    <a:pt x="2044034" y="4117875"/>
                  </a:cubicBezTo>
                  <a:lnTo>
                    <a:pt x="2066016" y="4075378"/>
                  </a:lnTo>
                  <a:lnTo>
                    <a:pt x="2083967" y="4040208"/>
                  </a:lnTo>
                  <a:close/>
                  <a:moveTo>
                    <a:pt x="2044401" y="4124469"/>
                  </a:moveTo>
                  <a:lnTo>
                    <a:pt x="2064917" y="4131796"/>
                  </a:lnTo>
                  <a:lnTo>
                    <a:pt x="2055391" y="4179423"/>
                  </a:lnTo>
                  <a:cubicBezTo>
                    <a:pt x="2053926" y="4172828"/>
                    <a:pt x="2052094" y="4163669"/>
                    <a:pt x="2049896" y="4153778"/>
                  </a:cubicBezTo>
                  <a:lnTo>
                    <a:pt x="2043302" y="4124469"/>
                  </a:lnTo>
                  <a:cubicBezTo>
                    <a:pt x="2043668" y="4124103"/>
                    <a:pt x="2044034" y="4124103"/>
                    <a:pt x="2044401" y="4123736"/>
                  </a:cubicBezTo>
                  <a:lnTo>
                    <a:pt x="2044401" y="4124469"/>
                  </a:lnTo>
                  <a:close/>
                  <a:moveTo>
                    <a:pt x="2148446" y="4192245"/>
                  </a:moveTo>
                  <a:lnTo>
                    <a:pt x="2174457" y="4192611"/>
                  </a:lnTo>
                  <a:lnTo>
                    <a:pt x="2201201" y="4224484"/>
                  </a:lnTo>
                  <a:lnTo>
                    <a:pt x="2253223" y="4286032"/>
                  </a:lnTo>
                  <a:lnTo>
                    <a:pt x="2062718" y="4189680"/>
                  </a:lnTo>
                  <a:lnTo>
                    <a:pt x="2148446" y="4192245"/>
                  </a:lnTo>
                  <a:close/>
                  <a:moveTo>
                    <a:pt x="2256887" y="4297023"/>
                  </a:moveTo>
                  <a:cubicBezTo>
                    <a:pt x="2257986" y="4297755"/>
                    <a:pt x="2259085" y="4298122"/>
                    <a:pt x="2260184" y="4298122"/>
                  </a:cubicBezTo>
                  <a:lnTo>
                    <a:pt x="2260184" y="4298122"/>
                  </a:lnTo>
                  <a:lnTo>
                    <a:pt x="2264947" y="4318272"/>
                  </a:lnTo>
                  <a:lnTo>
                    <a:pt x="2131227" y="4435505"/>
                  </a:lnTo>
                  <a:lnTo>
                    <a:pt x="2256887" y="4297023"/>
                  </a:lnTo>
                  <a:close/>
                  <a:moveTo>
                    <a:pt x="1907017" y="4636268"/>
                  </a:moveTo>
                  <a:lnTo>
                    <a:pt x="1818359" y="4683894"/>
                  </a:lnTo>
                  <a:lnTo>
                    <a:pt x="1787952" y="4666309"/>
                  </a:lnTo>
                  <a:lnTo>
                    <a:pt x="1852430" y="4650190"/>
                  </a:lnTo>
                  <a:lnTo>
                    <a:pt x="1907017" y="4636268"/>
                  </a:lnTo>
                  <a:close/>
                  <a:moveTo>
                    <a:pt x="1844737" y="4703311"/>
                  </a:moveTo>
                  <a:lnTo>
                    <a:pt x="1901888" y="4736283"/>
                  </a:lnTo>
                  <a:lnTo>
                    <a:pt x="1812864" y="4737016"/>
                  </a:lnTo>
                  <a:lnTo>
                    <a:pt x="1724572" y="4737749"/>
                  </a:lnTo>
                  <a:lnTo>
                    <a:pt x="1817993" y="4687558"/>
                  </a:lnTo>
                  <a:lnTo>
                    <a:pt x="1844737" y="4703311"/>
                  </a:lnTo>
                  <a:close/>
                  <a:moveTo>
                    <a:pt x="2225747" y="4549808"/>
                  </a:moveTo>
                  <a:lnTo>
                    <a:pt x="2261649" y="4533688"/>
                  </a:lnTo>
                  <a:lnTo>
                    <a:pt x="2312573" y="4510608"/>
                  </a:lnTo>
                  <a:lnTo>
                    <a:pt x="2320266" y="4519400"/>
                  </a:lnTo>
                  <a:cubicBezTo>
                    <a:pt x="2322831" y="4522331"/>
                    <a:pt x="2325395" y="4524896"/>
                    <a:pt x="2326861" y="4526727"/>
                  </a:cubicBezTo>
                  <a:lnTo>
                    <a:pt x="2268977" y="4539917"/>
                  </a:lnTo>
                  <a:lnTo>
                    <a:pt x="2225747" y="4549808"/>
                  </a:lnTo>
                  <a:close/>
                  <a:moveTo>
                    <a:pt x="2331990" y="4525262"/>
                  </a:moveTo>
                  <a:lnTo>
                    <a:pt x="2327593" y="4507311"/>
                  </a:lnTo>
                  <a:lnTo>
                    <a:pt x="2374853" y="4496686"/>
                  </a:lnTo>
                  <a:lnTo>
                    <a:pt x="2418450" y="4486795"/>
                  </a:lnTo>
                  <a:lnTo>
                    <a:pt x="2382547" y="4502914"/>
                  </a:lnTo>
                  <a:lnTo>
                    <a:pt x="2331990" y="4525262"/>
                  </a:lnTo>
                  <a:close/>
                  <a:moveTo>
                    <a:pt x="2374121" y="4493023"/>
                  </a:moveTo>
                  <a:lnTo>
                    <a:pt x="2327227" y="4504014"/>
                  </a:lnTo>
                  <a:lnTo>
                    <a:pt x="2281066" y="4314241"/>
                  </a:lnTo>
                  <a:cubicBezTo>
                    <a:pt x="2281799" y="4313875"/>
                    <a:pt x="2282532" y="4313875"/>
                    <a:pt x="2282898" y="4313143"/>
                  </a:cubicBezTo>
                  <a:cubicBezTo>
                    <a:pt x="2283265" y="4312410"/>
                    <a:pt x="2283631" y="4311311"/>
                    <a:pt x="2283631" y="4310211"/>
                  </a:cubicBezTo>
                  <a:lnTo>
                    <a:pt x="2331623" y="4299587"/>
                  </a:lnTo>
                  <a:lnTo>
                    <a:pt x="2382913" y="4287864"/>
                  </a:lnTo>
                  <a:lnTo>
                    <a:pt x="2433470" y="4479468"/>
                  </a:lnTo>
                  <a:lnTo>
                    <a:pt x="2374121" y="4493023"/>
                  </a:lnTo>
                  <a:close/>
                  <a:moveTo>
                    <a:pt x="2388042" y="4285666"/>
                  </a:moveTo>
                  <a:lnTo>
                    <a:pt x="2454719" y="4249030"/>
                  </a:lnTo>
                  <a:lnTo>
                    <a:pt x="2518831" y="4213127"/>
                  </a:lnTo>
                  <a:cubicBezTo>
                    <a:pt x="2519930" y="4214593"/>
                    <a:pt x="2521762" y="4215325"/>
                    <a:pt x="2523594" y="4215325"/>
                  </a:cubicBezTo>
                  <a:lnTo>
                    <a:pt x="2524693" y="4215325"/>
                  </a:lnTo>
                  <a:cubicBezTo>
                    <a:pt x="2526524" y="4214959"/>
                    <a:pt x="2527990" y="4214227"/>
                    <a:pt x="2529089" y="4212761"/>
                  </a:cubicBezTo>
                  <a:cubicBezTo>
                    <a:pt x="2531287" y="4210197"/>
                    <a:pt x="2530921" y="4206166"/>
                    <a:pt x="2527990" y="4203968"/>
                  </a:cubicBezTo>
                  <a:cubicBezTo>
                    <a:pt x="2527624" y="4203602"/>
                    <a:pt x="2526891" y="4203236"/>
                    <a:pt x="2526158" y="4202870"/>
                  </a:cubicBezTo>
                  <a:cubicBezTo>
                    <a:pt x="2526891" y="4198107"/>
                    <a:pt x="2527990" y="4191146"/>
                    <a:pt x="2529089" y="4184185"/>
                  </a:cubicBezTo>
                  <a:lnTo>
                    <a:pt x="2531653" y="4166966"/>
                  </a:lnTo>
                  <a:lnTo>
                    <a:pt x="2587706" y="4352342"/>
                  </a:lnTo>
                  <a:lnTo>
                    <a:pt x="2388042" y="4285666"/>
                  </a:lnTo>
                  <a:close/>
                  <a:moveTo>
                    <a:pt x="963286" y="4726391"/>
                  </a:moveTo>
                  <a:lnTo>
                    <a:pt x="1076123" y="4725659"/>
                  </a:lnTo>
                  <a:cubicBezTo>
                    <a:pt x="1076856" y="4729688"/>
                    <a:pt x="1080520" y="4732619"/>
                    <a:pt x="1084183" y="4732619"/>
                  </a:cubicBezTo>
                  <a:lnTo>
                    <a:pt x="1084549" y="4732619"/>
                  </a:lnTo>
                  <a:cubicBezTo>
                    <a:pt x="1088579" y="4749105"/>
                    <a:pt x="1098471" y="4788305"/>
                    <a:pt x="1108363" y="4827506"/>
                  </a:cubicBezTo>
                  <a:lnTo>
                    <a:pt x="1133641" y="4926422"/>
                  </a:lnTo>
                  <a:cubicBezTo>
                    <a:pt x="1133275" y="4926788"/>
                    <a:pt x="1132542" y="4926788"/>
                    <a:pt x="1132176" y="4927154"/>
                  </a:cubicBezTo>
                  <a:cubicBezTo>
                    <a:pt x="1131443" y="4928253"/>
                    <a:pt x="1131077" y="4929352"/>
                    <a:pt x="1131443" y="4930818"/>
                  </a:cubicBezTo>
                  <a:cubicBezTo>
                    <a:pt x="1131809" y="4933382"/>
                    <a:pt x="1134007" y="4935214"/>
                    <a:pt x="1136572" y="4935214"/>
                  </a:cubicBezTo>
                  <a:lnTo>
                    <a:pt x="1137305" y="4935214"/>
                  </a:lnTo>
                  <a:cubicBezTo>
                    <a:pt x="1139869" y="4934847"/>
                    <a:pt x="1142067" y="4932283"/>
                    <a:pt x="1141701" y="4929352"/>
                  </a:cubicBezTo>
                  <a:cubicBezTo>
                    <a:pt x="1141335" y="4928620"/>
                    <a:pt x="1140968" y="4927887"/>
                    <a:pt x="1140602" y="4927154"/>
                  </a:cubicBezTo>
                  <a:cubicBezTo>
                    <a:pt x="1144632" y="4919827"/>
                    <a:pt x="1154890" y="4902975"/>
                    <a:pt x="1167346" y="4881360"/>
                  </a:cubicBezTo>
                  <a:lnTo>
                    <a:pt x="1242815" y="5021307"/>
                  </a:lnTo>
                  <a:cubicBezTo>
                    <a:pt x="1240251" y="5023139"/>
                    <a:pt x="1238785" y="5026436"/>
                    <a:pt x="1239152" y="5029734"/>
                  </a:cubicBezTo>
                  <a:cubicBezTo>
                    <a:pt x="1239884" y="5034496"/>
                    <a:pt x="1243914" y="5037793"/>
                    <a:pt x="1248677" y="5037793"/>
                  </a:cubicBezTo>
                  <a:lnTo>
                    <a:pt x="1250142" y="5037793"/>
                  </a:lnTo>
                  <a:cubicBezTo>
                    <a:pt x="1255271" y="5037061"/>
                    <a:pt x="1258935" y="5032298"/>
                    <a:pt x="1258202" y="5026803"/>
                  </a:cubicBezTo>
                  <a:cubicBezTo>
                    <a:pt x="1258202" y="5026803"/>
                    <a:pt x="1258202" y="5026803"/>
                    <a:pt x="1258202" y="5026803"/>
                  </a:cubicBezTo>
                  <a:cubicBezTo>
                    <a:pt x="1258202" y="5026436"/>
                    <a:pt x="1257836" y="5026436"/>
                    <a:pt x="1257836" y="5026070"/>
                  </a:cubicBezTo>
                  <a:lnTo>
                    <a:pt x="1376901" y="4972949"/>
                  </a:lnTo>
                  <a:lnTo>
                    <a:pt x="1503294" y="4915797"/>
                  </a:lnTo>
                  <a:cubicBezTo>
                    <a:pt x="1503294" y="4915797"/>
                    <a:pt x="1503294" y="4916163"/>
                    <a:pt x="1503660" y="4916163"/>
                  </a:cubicBezTo>
                  <a:cubicBezTo>
                    <a:pt x="1504026" y="4916163"/>
                    <a:pt x="1504026" y="4915797"/>
                    <a:pt x="1504026" y="4915431"/>
                  </a:cubicBezTo>
                  <a:lnTo>
                    <a:pt x="1594516" y="4895281"/>
                  </a:lnTo>
                  <a:cubicBezTo>
                    <a:pt x="1634083" y="4886489"/>
                    <a:pt x="1673649" y="4877330"/>
                    <a:pt x="1682808" y="4874765"/>
                  </a:cubicBezTo>
                  <a:cubicBezTo>
                    <a:pt x="1683541" y="4875498"/>
                    <a:pt x="1684273" y="4875864"/>
                    <a:pt x="1685372" y="4875498"/>
                  </a:cubicBezTo>
                  <a:cubicBezTo>
                    <a:pt x="1687204" y="4875132"/>
                    <a:pt x="1688303" y="4873666"/>
                    <a:pt x="1687937" y="4871835"/>
                  </a:cubicBezTo>
                  <a:cubicBezTo>
                    <a:pt x="1687937" y="4871835"/>
                    <a:pt x="1687937" y="4871835"/>
                    <a:pt x="1687937" y="4871835"/>
                  </a:cubicBezTo>
                  <a:cubicBezTo>
                    <a:pt x="1687571" y="4870369"/>
                    <a:pt x="1686471" y="4869270"/>
                    <a:pt x="1685006" y="4869270"/>
                  </a:cubicBezTo>
                  <a:lnTo>
                    <a:pt x="1644341" y="4811020"/>
                  </a:lnTo>
                  <a:cubicBezTo>
                    <a:pt x="1630053" y="4790137"/>
                    <a:pt x="1615398" y="4769621"/>
                    <a:pt x="1607705" y="4758631"/>
                  </a:cubicBezTo>
                  <a:cubicBezTo>
                    <a:pt x="1609903" y="4756433"/>
                    <a:pt x="1611369" y="4753502"/>
                    <a:pt x="1611002" y="4750204"/>
                  </a:cubicBezTo>
                  <a:cubicBezTo>
                    <a:pt x="1610270" y="4744709"/>
                    <a:pt x="1604774" y="4740679"/>
                    <a:pt x="1599279" y="4741412"/>
                  </a:cubicBezTo>
                  <a:cubicBezTo>
                    <a:pt x="1593784" y="4742145"/>
                    <a:pt x="1589754" y="4747640"/>
                    <a:pt x="1590486" y="4753135"/>
                  </a:cubicBezTo>
                  <a:cubicBezTo>
                    <a:pt x="1590853" y="4755700"/>
                    <a:pt x="1591952" y="4757898"/>
                    <a:pt x="1593784" y="4759363"/>
                  </a:cubicBezTo>
                  <a:cubicBezTo>
                    <a:pt x="1585357" y="4773285"/>
                    <a:pt x="1567772" y="4802227"/>
                    <a:pt x="1550187" y="4831535"/>
                  </a:cubicBezTo>
                  <a:lnTo>
                    <a:pt x="1502561" y="4910668"/>
                  </a:lnTo>
                  <a:lnTo>
                    <a:pt x="1375436" y="4825307"/>
                  </a:lnTo>
                  <a:lnTo>
                    <a:pt x="1250508" y="4742145"/>
                  </a:lnTo>
                  <a:cubicBezTo>
                    <a:pt x="1250508" y="4741412"/>
                    <a:pt x="1251241" y="4741045"/>
                    <a:pt x="1250875" y="4740313"/>
                  </a:cubicBezTo>
                  <a:cubicBezTo>
                    <a:pt x="1250508" y="4737382"/>
                    <a:pt x="1247578" y="4735184"/>
                    <a:pt x="1244647" y="4735917"/>
                  </a:cubicBezTo>
                  <a:cubicBezTo>
                    <a:pt x="1244280" y="4735917"/>
                    <a:pt x="1243914" y="4736283"/>
                    <a:pt x="1243548" y="4736649"/>
                  </a:cubicBezTo>
                  <a:lnTo>
                    <a:pt x="1135473" y="4616851"/>
                  </a:lnTo>
                  <a:lnTo>
                    <a:pt x="1028863" y="4499984"/>
                  </a:lnTo>
                  <a:cubicBezTo>
                    <a:pt x="1031428" y="4496686"/>
                    <a:pt x="1030695" y="4491557"/>
                    <a:pt x="1027398" y="4488993"/>
                  </a:cubicBezTo>
                  <a:cubicBezTo>
                    <a:pt x="1025933" y="4487894"/>
                    <a:pt x="1024101" y="4487528"/>
                    <a:pt x="1022269" y="4487528"/>
                  </a:cubicBezTo>
                  <a:lnTo>
                    <a:pt x="998456" y="4391909"/>
                  </a:lnTo>
                  <a:cubicBezTo>
                    <a:pt x="988198" y="4351244"/>
                    <a:pt x="977940" y="4310944"/>
                    <a:pt x="973910" y="4295557"/>
                  </a:cubicBezTo>
                  <a:cubicBezTo>
                    <a:pt x="976841" y="4294092"/>
                    <a:pt x="978306" y="4291161"/>
                    <a:pt x="977940" y="4288230"/>
                  </a:cubicBezTo>
                  <a:cubicBezTo>
                    <a:pt x="977207" y="4284567"/>
                    <a:pt x="974276" y="4281636"/>
                    <a:pt x="970613" y="4281636"/>
                  </a:cubicBezTo>
                  <a:lnTo>
                    <a:pt x="951562" y="4197008"/>
                  </a:lnTo>
                  <a:cubicBezTo>
                    <a:pt x="941671" y="4153045"/>
                    <a:pt x="931047" y="4109082"/>
                    <a:pt x="930314" y="4105419"/>
                  </a:cubicBezTo>
                  <a:lnTo>
                    <a:pt x="930314" y="4105419"/>
                  </a:lnTo>
                  <a:cubicBezTo>
                    <a:pt x="930314" y="4105419"/>
                    <a:pt x="930314" y="4105419"/>
                    <a:pt x="929947" y="4105419"/>
                  </a:cubicBezTo>
                  <a:cubicBezTo>
                    <a:pt x="929581" y="4105419"/>
                    <a:pt x="929947" y="4105052"/>
                    <a:pt x="929947" y="4105052"/>
                  </a:cubicBezTo>
                  <a:cubicBezTo>
                    <a:pt x="929947" y="4105052"/>
                    <a:pt x="912362" y="4065120"/>
                    <a:pt x="894777" y="4026286"/>
                  </a:cubicBezTo>
                  <a:lnTo>
                    <a:pt x="859607" y="3948252"/>
                  </a:lnTo>
                  <a:cubicBezTo>
                    <a:pt x="859607" y="3948252"/>
                    <a:pt x="859607" y="3948252"/>
                    <a:pt x="859607" y="3947886"/>
                  </a:cubicBezTo>
                  <a:cubicBezTo>
                    <a:pt x="859607" y="3947520"/>
                    <a:pt x="859241" y="3947886"/>
                    <a:pt x="859241" y="3947520"/>
                  </a:cubicBezTo>
                  <a:lnTo>
                    <a:pt x="859241" y="3947520"/>
                  </a:lnTo>
                  <a:lnTo>
                    <a:pt x="859241" y="3947520"/>
                  </a:lnTo>
                  <a:cubicBezTo>
                    <a:pt x="859241" y="3947520"/>
                    <a:pt x="859241" y="3947153"/>
                    <a:pt x="859241" y="3947153"/>
                  </a:cubicBezTo>
                  <a:lnTo>
                    <a:pt x="859241" y="3947153"/>
                  </a:lnTo>
                  <a:cubicBezTo>
                    <a:pt x="858874" y="3946787"/>
                    <a:pt x="858874" y="3947153"/>
                    <a:pt x="858508" y="3946787"/>
                  </a:cubicBezTo>
                  <a:lnTo>
                    <a:pt x="858508" y="3946787"/>
                  </a:lnTo>
                  <a:cubicBezTo>
                    <a:pt x="858142" y="3946787"/>
                    <a:pt x="858142" y="3946054"/>
                    <a:pt x="857775" y="3946421"/>
                  </a:cubicBezTo>
                  <a:cubicBezTo>
                    <a:pt x="857409" y="3946787"/>
                    <a:pt x="857775" y="3946787"/>
                    <a:pt x="857409" y="3946787"/>
                  </a:cubicBezTo>
                  <a:lnTo>
                    <a:pt x="710867" y="3985621"/>
                  </a:lnTo>
                  <a:lnTo>
                    <a:pt x="567256" y="4024088"/>
                  </a:lnTo>
                  <a:cubicBezTo>
                    <a:pt x="572018" y="4009800"/>
                    <a:pt x="594732" y="3940925"/>
                    <a:pt x="617813" y="3871318"/>
                  </a:cubicBezTo>
                  <a:lnTo>
                    <a:pt x="668736" y="3715617"/>
                  </a:lnTo>
                  <a:cubicBezTo>
                    <a:pt x="668736" y="3715250"/>
                    <a:pt x="668736" y="3714884"/>
                    <a:pt x="668736" y="3714884"/>
                  </a:cubicBezTo>
                  <a:cubicBezTo>
                    <a:pt x="668736" y="3714884"/>
                    <a:pt x="668736" y="3714884"/>
                    <a:pt x="668736" y="3714884"/>
                  </a:cubicBezTo>
                  <a:lnTo>
                    <a:pt x="668736" y="3714884"/>
                  </a:lnTo>
                  <a:lnTo>
                    <a:pt x="668736" y="3714884"/>
                  </a:lnTo>
                  <a:cubicBezTo>
                    <a:pt x="668736" y="3714884"/>
                    <a:pt x="668736" y="3714518"/>
                    <a:pt x="668736" y="3714518"/>
                  </a:cubicBezTo>
                  <a:lnTo>
                    <a:pt x="668736" y="3714518"/>
                  </a:lnTo>
                  <a:cubicBezTo>
                    <a:pt x="668370" y="3713785"/>
                    <a:pt x="667637" y="3713785"/>
                    <a:pt x="666904" y="3713785"/>
                  </a:cubicBezTo>
                  <a:lnTo>
                    <a:pt x="666904" y="3713785"/>
                  </a:lnTo>
                  <a:lnTo>
                    <a:pt x="666904" y="3713785"/>
                  </a:lnTo>
                  <a:cubicBezTo>
                    <a:pt x="666904" y="3713785"/>
                    <a:pt x="666904" y="3713785"/>
                    <a:pt x="666538" y="3713785"/>
                  </a:cubicBezTo>
                  <a:lnTo>
                    <a:pt x="519263" y="3758480"/>
                  </a:lnTo>
                  <a:cubicBezTo>
                    <a:pt x="460280" y="3776432"/>
                    <a:pt x="402029" y="3794383"/>
                    <a:pt x="380781" y="3800977"/>
                  </a:cubicBezTo>
                  <a:cubicBezTo>
                    <a:pt x="378949" y="3797314"/>
                    <a:pt x="374919" y="3794749"/>
                    <a:pt x="370889" y="3795116"/>
                  </a:cubicBezTo>
                  <a:cubicBezTo>
                    <a:pt x="369790" y="3795116"/>
                    <a:pt x="369057" y="3796215"/>
                    <a:pt x="367958" y="3796948"/>
                  </a:cubicBezTo>
                  <a:lnTo>
                    <a:pt x="276369" y="3684843"/>
                  </a:lnTo>
                  <a:lnTo>
                    <a:pt x="183315" y="3570906"/>
                  </a:lnTo>
                  <a:cubicBezTo>
                    <a:pt x="186246" y="3567609"/>
                    <a:pt x="185513" y="3562480"/>
                    <a:pt x="182216" y="3559549"/>
                  </a:cubicBezTo>
                  <a:cubicBezTo>
                    <a:pt x="180751" y="3558450"/>
                    <a:pt x="178919" y="3557717"/>
                    <a:pt x="177087" y="3557717"/>
                  </a:cubicBezTo>
                  <a:lnTo>
                    <a:pt x="175988" y="3557717"/>
                  </a:lnTo>
                  <a:cubicBezTo>
                    <a:pt x="171592" y="3558450"/>
                    <a:pt x="168295" y="3562480"/>
                    <a:pt x="169027" y="3566876"/>
                  </a:cubicBezTo>
                  <a:cubicBezTo>
                    <a:pt x="169027" y="3566876"/>
                    <a:pt x="169027" y="3566876"/>
                    <a:pt x="169027" y="3566876"/>
                  </a:cubicBezTo>
                  <a:cubicBezTo>
                    <a:pt x="169760" y="3569807"/>
                    <a:pt x="171958" y="3572372"/>
                    <a:pt x="175255" y="3573104"/>
                  </a:cubicBezTo>
                  <a:lnTo>
                    <a:pt x="171225" y="3707557"/>
                  </a:lnTo>
                  <a:lnTo>
                    <a:pt x="167562" y="3842009"/>
                  </a:lnTo>
                  <a:cubicBezTo>
                    <a:pt x="163532" y="3842742"/>
                    <a:pt x="160601" y="3846772"/>
                    <a:pt x="161334" y="3850802"/>
                  </a:cubicBezTo>
                  <a:cubicBezTo>
                    <a:pt x="161700" y="3852633"/>
                    <a:pt x="162433" y="3854099"/>
                    <a:pt x="163898" y="3855564"/>
                  </a:cubicBezTo>
                  <a:lnTo>
                    <a:pt x="86964" y="3992948"/>
                  </a:lnTo>
                  <a:cubicBezTo>
                    <a:pt x="47764" y="4062555"/>
                    <a:pt x="9663" y="4131430"/>
                    <a:pt x="6732" y="4136926"/>
                  </a:cubicBezTo>
                  <a:cubicBezTo>
                    <a:pt x="6365" y="4136926"/>
                    <a:pt x="5999" y="4136559"/>
                    <a:pt x="5266" y="4136559"/>
                  </a:cubicBezTo>
                  <a:cubicBezTo>
                    <a:pt x="3801" y="4136926"/>
                    <a:pt x="2336" y="4137658"/>
                    <a:pt x="1236" y="4139124"/>
                  </a:cubicBezTo>
                  <a:cubicBezTo>
                    <a:pt x="137" y="4140589"/>
                    <a:pt x="-229" y="4142054"/>
                    <a:pt x="137" y="4143520"/>
                  </a:cubicBezTo>
                  <a:cubicBezTo>
                    <a:pt x="504" y="4146451"/>
                    <a:pt x="3068" y="4148649"/>
                    <a:pt x="6365" y="4148649"/>
                  </a:cubicBezTo>
                  <a:lnTo>
                    <a:pt x="7098" y="4148649"/>
                  </a:lnTo>
                  <a:cubicBezTo>
                    <a:pt x="8930" y="4148282"/>
                    <a:pt x="10395" y="4147183"/>
                    <a:pt x="11128" y="4145718"/>
                  </a:cubicBezTo>
                  <a:lnTo>
                    <a:pt x="160601" y="4189314"/>
                  </a:lnTo>
                  <a:lnTo>
                    <a:pt x="307143" y="4231445"/>
                  </a:lnTo>
                  <a:cubicBezTo>
                    <a:pt x="307143" y="4232178"/>
                    <a:pt x="306411" y="4232911"/>
                    <a:pt x="306411" y="4233643"/>
                  </a:cubicBezTo>
                  <a:cubicBezTo>
                    <a:pt x="307143" y="4239138"/>
                    <a:pt x="312272" y="4242802"/>
                    <a:pt x="317401" y="4242069"/>
                  </a:cubicBezTo>
                  <a:cubicBezTo>
                    <a:pt x="322897" y="4241337"/>
                    <a:pt x="326560" y="4236208"/>
                    <a:pt x="325827" y="4231079"/>
                  </a:cubicBezTo>
                  <a:cubicBezTo>
                    <a:pt x="325827" y="4229980"/>
                    <a:pt x="324728" y="4229247"/>
                    <a:pt x="323996" y="4228148"/>
                  </a:cubicBezTo>
                  <a:lnTo>
                    <a:pt x="440863" y="4131063"/>
                  </a:lnTo>
                  <a:lnTo>
                    <a:pt x="561760" y="4030316"/>
                  </a:lnTo>
                  <a:cubicBezTo>
                    <a:pt x="562127" y="4041673"/>
                    <a:pt x="563226" y="4080873"/>
                    <a:pt x="565057" y="4119707"/>
                  </a:cubicBezTo>
                  <a:lnTo>
                    <a:pt x="568355" y="4202503"/>
                  </a:lnTo>
                  <a:cubicBezTo>
                    <a:pt x="562859" y="4203602"/>
                    <a:pt x="559196" y="4208731"/>
                    <a:pt x="560295" y="4214227"/>
                  </a:cubicBezTo>
                  <a:cubicBezTo>
                    <a:pt x="561028" y="4219356"/>
                    <a:pt x="565424" y="4223019"/>
                    <a:pt x="570553" y="4223019"/>
                  </a:cubicBezTo>
                  <a:cubicBezTo>
                    <a:pt x="570919" y="4223019"/>
                    <a:pt x="571652" y="4223019"/>
                    <a:pt x="572018" y="4223019"/>
                  </a:cubicBezTo>
                  <a:cubicBezTo>
                    <a:pt x="573850" y="4222652"/>
                    <a:pt x="575315" y="4221554"/>
                    <a:pt x="576415" y="4220454"/>
                  </a:cubicBezTo>
                  <a:lnTo>
                    <a:pt x="694015" y="4326697"/>
                  </a:lnTo>
                  <a:lnTo>
                    <a:pt x="810882" y="4431842"/>
                  </a:lnTo>
                  <a:cubicBezTo>
                    <a:pt x="809417" y="4434040"/>
                    <a:pt x="808684" y="4436970"/>
                    <a:pt x="809050" y="4439535"/>
                  </a:cubicBezTo>
                  <a:cubicBezTo>
                    <a:pt x="809783" y="4444664"/>
                    <a:pt x="814179" y="4448694"/>
                    <a:pt x="819308" y="4448694"/>
                  </a:cubicBezTo>
                  <a:lnTo>
                    <a:pt x="828833" y="4581681"/>
                  </a:lnTo>
                  <a:lnTo>
                    <a:pt x="839091" y="4716866"/>
                  </a:lnTo>
                  <a:cubicBezTo>
                    <a:pt x="835061" y="4717965"/>
                    <a:pt x="832131" y="4721995"/>
                    <a:pt x="832497" y="4726391"/>
                  </a:cubicBezTo>
                  <a:cubicBezTo>
                    <a:pt x="833230" y="4730788"/>
                    <a:pt x="836893" y="4734085"/>
                    <a:pt x="841289" y="4734085"/>
                  </a:cubicBezTo>
                  <a:cubicBezTo>
                    <a:pt x="841656" y="4734085"/>
                    <a:pt x="842022" y="4734085"/>
                    <a:pt x="842755" y="4734085"/>
                  </a:cubicBezTo>
                  <a:cubicBezTo>
                    <a:pt x="844953" y="4733718"/>
                    <a:pt x="847151" y="4732253"/>
                    <a:pt x="848617" y="4730421"/>
                  </a:cubicBezTo>
                  <a:cubicBezTo>
                    <a:pt x="849349" y="4729322"/>
                    <a:pt x="849349" y="4727857"/>
                    <a:pt x="849349" y="4726758"/>
                  </a:cubicBezTo>
                  <a:lnTo>
                    <a:pt x="963286" y="4726391"/>
                  </a:lnTo>
                  <a:close/>
                  <a:moveTo>
                    <a:pt x="315203" y="4222652"/>
                  </a:moveTo>
                  <a:cubicBezTo>
                    <a:pt x="312639" y="4223019"/>
                    <a:pt x="310440" y="4224484"/>
                    <a:pt x="308609" y="4226316"/>
                  </a:cubicBezTo>
                  <a:cubicBezTo>
                    <a:pt x="308242" y="4226683"/>
                    <a:pt x="308609" y="4227415"/>
                    <a:pt x="308242" y="4227782"/>
                  </a:cubicBezTo>
                  <a:lnTo>
                    <a:pt x="161700" y="4185284"/>
                  </a:lnTo>
                  <a:lnTo>
                    <a:pt x="11861" y="4142421"/>
                  </a:lnTo>
                  <a:cubicBezTo>
                    <a:pt x="11861" y="4142054"/>
                    <a:pt x="12227" y="4142054"/>
                    <a:pt x="11861" y="4141688"/>
                  </a:cubicBezTo>
                  <a:cubicBezTo>
                    <a:pt x="11494" y="4140589"/>
                    <a:pt x="11128" y="4139490"/>
                    <a:pt x="10029" y="4138391"/>
                  </a:cubicBezTo>
                  <a:lnTo>
                    <a:pt x="88795" y="3997344"/>
                  </a:lnTo>
                  <a:lnTo>
                    <a:pt x="166096" y="3857396"/>
                  </a:lnTo>
                  <a:cubicBezTo>
                    <a:pt x="166829" y="3857762"/>
                    <a:pt x="167195" y="3858129"/>
                    <a:pt x="167928" y="3858129"/>
                  </a:cubicBezTo>
                  <a:lnTo>
                    <a:pt x="169027" y="3858129"/>
                  </a:lnTo>
                  <a:cubicBezTo>
                    <a:pt x="171225" y="3857762"/>
                    <a:pt x="173057" y="3856664"/>
                    <a:pt x="174156" y="3855198"/>
                  </a:cubicBezTo>
                  <a:cubicBezTo>
                    <a:pt x="174889" y="3854099"/>
                    <a:pt x="175255" y="3853000"/>
                    <a:pt x="175255" y="3851535"/>
                  </a:cubicBezTo>
                  <a:lnTo>
                    <a:pt x="307510" y="3835415"/>
                  </a:lnTo>
                  <a:lnTo>
                    <a:pt x="387009" y="3825523"/>
                  </a:lnTo>
                  <a:lnTo>
                    <a:pt x="466141" y="3917112"/>
                  </a:lnTo>
                  <a:lnTo>
                    <a:pt x="561028" y="4026652"/>
                  </a:lnTo>
                  <a:lnTo>
                    <a:pt x="438665" y="4128133"/>
                  </a:lnTo>
                  <a:lnTo>
                    <a:pt x="322530" y="4225217"/>
                  </a:lnTo>
                  <a:cubicBezTo>
                    <a:pt x="320698" y="4223019"/>
                    <a:pt x="318134" y="4222286"/>
                    <a:pt x="315203" y="4222652"/>
                  </a:cubicBezTo>
                  <a:close/>
                  <a:moveTo>
                    <a:pt x="178186" y="3574203"/>
                  </a:moveTo>
                  <a:cubicBezTo>
                    <a:pt x="178919" y="3574203"/>
                    <a:pt x="179285" y="3573471"/>
                    <a:pt x="180018" y="3573104"/>
                  </a:cubicBezTo>
                  <a:lnTo>
                    <a:pt x="272706" y="3686675"/>
                  </a:lnTo>
                  <a:lnTo>
                    <a:pt x="364295" y="3798413"/>
                  </a:lnTo>
                  <a:cubicBezTo>
                    <a:pt x="362829" y="3800245"/>
                    <a:pt x="361730" y="3802809"/>
                    <a:pt x="362097" y="3805374"/>
                  </a:cubicBezTo>
                  <a:lnTo>
                    <a:pt x="269775" y="3825890"/>
                  </a:lnTo>
                  <a:cubicBezTo>
                    <a:pt x="229842" y="3834682"/>
                    <a:pt x="190276" y="3843841"/>
                    <a:pt x="175255" y="3847138"/>
                  </a:cubicBezTo>
                  <a:cubicBezTo>
                    <a:pt x="174156" y="3845306"/>
                    <a:pt x="172691" y="3843841"/>
                    <a:pt x="170493" y="3843108"/>
                  </a:cubicBezTo>
                  <a:lnTo>
                    <a:pt x="174523" y="3708289"/>
                  </a:lnTo>
                  <a:lnTo>
                    <a:pt x="178186" y="3574203"/>
                  </a:lnTo>
                  <a:close/>
                  <a:moveTo>
                    <a:pt x="519629" y="3761777"/>
                  </a:moveTo>
                  <a:lnTo>
                    <a:pt x="663607" y="3717448"/>
                  </a:lnTo>
                  <a:lnTo>
                    <a:pt x="613050" y="3870219"/>
                  </a:lnTo>
                  <a:lnTo>
                    <a:pt x="563226" y="4022256"/>
                  </a:lnTo>
                  <a:lnTo>
                    <a:pt x="506807" y="3920409"/>
                  </a:lnTo>
                  <a:lnTo>
                    <a:pt x="452220" y="3822592"/>
                  </a:lnTo>
                  <a:cubicBezTo>
                    <a:pt x="454784" y="3820761"/>
                    <a:pt x="456250" y="3817830"/>
                    <a:pt x="455884" y="3814533"/>
                  </a:cubicBezTo>
                  <a:cubicBezTo>
                    <a:pt x="455151" y="3809404"/>
                    <a:pt x="450388" y="3805740"/>
                    <a:pt x="445259" y="3806839"/>
                  </a:cubicBezTo>
                  <a:cubicBezTo>
                    <a:pt x="442695" y="3807206"/>
                    <a:pt x="440497" y="3808671"/>
                    <a:pt x="439031" y="3810502"/>
                  </a:cubicBezTo>
                  <a:cubicBezTo>
                    <a:pt x="438298" y="3811235"/>
                    <a:pt x="438665" y="3812334"/>
                    <a:pt x="438298" y="3813067"/>
                  </a:cubicBezTo>
                  <a:cubicBezTo>
                    <a:pt x="430971" y="3811968"/>
                    <a:pt x="420347" y="3810136"/>
                    <a:pt x="409356" y="3808671"/>
                  </a:cubicBezTo>
                  <a:lnTo>
                    <a:pt x="381513" y="3804641"/>
                  </a:lnTo>
                  <a:cubicBezTo>
                    <a:pt x="381513" y="3804275"/>
                    <a:pt x="381880" y="3803908"/>
                    <a:pt x="381880" y="3803908"/>
                  </a:cubicBezTo>
                  <a:lnTo>
                    <a:pt x="519629" y="3761777"/>
                  </a:lnTo>
                  <a:close/>
                  <a:moveTo>
                    <a:pt x="1372871" y="4828971"/>
                  </a:moveTo>
                  <a:lnTo>
                    <a:pt x="1499264" y="4913232"/>
                  </a:lnTo>
                  <a:lnTo>
                    <a:pt x="1374703" y="4968919"/>
                  </a:lnTo>
                  <a:lnTo>
                    <a:pt x="1255638" y="5022773"/>
                  </a:lnTo>
                  <a:cubicBezTo>
                    <a:pt x="1254172" y="5020941"/>
                    <a:pt x="1252340" y="5019475"/>
                    <a:pt x="1250142" y="5019109"/>
                  </a:cubicBezTo>
                  <a:lnTo>
                    <a:pt x="1249043" y="4884657"/>
                  </a:lnTo>
                  <a:lnTo>
                    <a:pt x="1247211" y="4746174"/>
                  </a:lnTo>
                  <a:cubicBezTo>
                    <a:pt x="1247578" y="4745808"/>
                    <a:pt x="1247944" y="4745808"/>
                    <a:pt x="1248310" y="4745442"/>
                  </a:cubicBezTo>
                  <a:lnTo>
                    <a:pt x="1372871" y="4828971"/>
                  </a:lnTo>
                  <a:close/>
                  <a:moveTo>
                    <a:pt x="1596348" y="4760829"/>
                  </a:moveTo>
                  <a:cubicBezTo>
                    <a:pt x="1597447" y="4761562"/>
                    <a:pt x="1598546" y="4761928"/>
                    <a:pt x="1599645" y="4761928"/>
                  </a:cubicBezTo>
                  <a:lnTo>
                    <a:pt x="1601111" y="4761928"/>
                  </a:lnTo>
                  <a:cubicBezTo>
                    <a:pt x="1602210" y="4761928"/>
                    <a:pt x="1602576" y="4760829"/>
                    <a:pt x="1603675" y="4760462"/>
                  </a:cubicBezTo>
                  <a:cubicBezTo>
                    <a:pt x="1611002" y="4771453"/>
                    <a:pt x="1625656" y="4792335"/>
                    <a:pt x="1640311" y="4813218"/>
                  </a:cubicBezTo>
                  <a:lnTo>
                    <a:pt x="1681709" y="4871102"/>
                  </a:lnTo>
                  <a:cubicBezTo>
                    <a:pt x="1671451" y="4873300"/>
                    <a:pt x="1632251" y="4882092"/>
                    <a:pt x="1593417" y="4890885"/>
                  </a:cubicBezTo>
                  <a:lnTo>
                    <a:pt x="1506591" y="4911034"/>
                  </a:lnTo>
                  <a:lnTo>
                    <a:pt x="1553118" y="4833733"/>
                  </a:lnTo>
                  <a:cubicBezTo>
                    <a:pt x="1570703" y="4804425"/>
                    <a:pt x="1588288" y="4774750"/>
                    <a:pt x="1596348" y="4760829"/>
                  </a:cubicBezTo>
                  <a:lnTo>
                    <a:pt x="1596348" y="4760829"/>
                  </a:lnTo>
                  <a:close/>
                  <a:moveTo>
                    <a:pt x="1137305" y="4924956"/>
                  </a:moveTo>
                  <a:lnTo>
                    <a:pt x="1112393" y="4826406"/>
                  </a:lnTo>
                  <a:cubicBezTo>
                    <a:pt x="1103600" y="4791236"/>
                    <a:pt x="1094441" y="4756066"/>
                    <a:pt x="1089678" y="4737382"/>
                  </a:cubicBezTo>
                  <a:lnTo>
                    <a:pt x="1164781" y="4876964"/>
                  </a:lnTo>
                  <a:lnTo>
                    <a:pt x="1164781" y="4877330"/>
                  </a:lnTo>
                  <a:cubicBezTo>
                    <a:pt x="1151959" y="4899311"/>
                    <a:pt x="1141335" y="4917629"/>
                    <a:pt x="1137305" y="4924956"/>
                  </a:cubicBezTo>
                  <a:lnTo>
                    <a:pt x="1137305" y="4924956"/>
                  </a:lnTo>
                  <a:close/>
                  <a:moveTo>
                    <a:pt x="850448" y="4723094"/>
                  </a:moveTo>
                  <a:cubicBezTo>
                    <a:pt x="850082" y="4721629"/>
                    <a:pt x="849349" y="4720530"/>
                    <a:pt x="848250" y="4719431"/>
                  </a:cubicBezTo>
                  <a:lnTo>
                    <a:pt x="933611" y="4610989"/>
                  </a:lnTo>
                  <a:lnTo>
                    <a:pt x="1018972" y="4502182"/>
                  </a:lnTo>
                  <a:cubicBezTo>
                    <a:pt x="1020071" y="4502914"/>
                    <a:pt x="1021170" y="4503281"/>
                    <a:pt x="1022269" y="4503281"/>
                  </a:cubicBezTo>
                  <a:lnTo>
                    <a:pt x="1022635" y="4503281"/>
                  </a:lnTo>
                  <a:lnTo>
                    <a:pt x="1051578" y="4609890"/>
                  </a:lnTo>
                  <a:lnTo>
                    <a:pt x="1080886" y="4716500"/>
                  </a:lnTo>
                  <a:cubicBezTo>
                    <a:pt x="1079787" y="4716866"/>
                    <a:pt x="1078688" y="4717599"/>
                    <a:pt x="1077589" y="4718332"/>
                  </a:cubicBezTo>
                  <a:cubicBezTo>
                    <a:pt x="1076856" y="4719431"/>
                    <a:pt x="1076856" y="4720896"/>
                    <a:pt x="1076856" y="4721995"/>
                  </a:cubicBezTo>
                  <a:lnTo>
                    <a:pt x="963286" y="4722361"/>
                  </a:lnTo>
                  <a:lnTo>
                    <a:pt x="850448" y="4723094"/>
                  </a:lnTo>
                  <a:close/>
                  <a:moveTo>
                    <a:pt x="371622" y="3814899"/>
                  </a:moveTo>
                  <a:lnTo>
                    <a:pt x="373087" y="3814899"/>
                  </a:lnTo>
                  <a:cubicBezTo>
                    <a:pt x="374553" y="3814533"/>
                    <a:pt x="375285" y="3813434"/>
                    <a:pt x="376384" y="3813067"/>
                  </a:cubicBezTo>
                  <a:lnTo>
                    <a:pt x="384078" y="3821860"/>
                  </a:lnTo>
                  <a:lnTo>
                    <a:pt x="307143" y="3831019"/>
                  </a:lnTo>
                  <a:lnTo>
                    <a:pt x="205663" y="3843474"/>
                  </a:lnTo>
                  <a:cubicBezTo>
                    <a:pt x="223981" y="3839445"/>
                    <a:pt x="247061" y="3834316"/>
                    <a:pt x="270141" y="3829187"/>
                  </a:cubicBezTo>
                  <a:lnTo>
                    <a:pt x="362463" y="3808304"/>
                  </a:lnTo>
                  <a:cubicBezTo>
                    <a:pt x="364295" y="3812334"/>
                    <a:pt x="367958" y="3814899"/>
                    <a:pt x="371622" y="3814899"/>
                  </a:cubicBezTo>
                  <a:close/>
                  <a:moveTo>
                    <a:pt x="379682" y="3811235"/>
                  </a:moveTo>
                  <a:cubicBezTo>
                    <a:pt x="379682" y="3811235"/>
                    <a:pt x="380048" y="3811235"/>
                    <a:pt x="380048" y="3810869"/>
                  </a:cubicBezTo>
                  <a:cubicBezTo>
                    <a:pt x="380781" y="3810136"/>
                    <a:pt x="380414" y="3809037"/>
                    <a:pt x="380781" y="3807938"/>
                  </a:cubicBezTo>
                  <a:lnTo>
                    <a:pt x="408990" y="3812334"/>
                  </a:lnTo>
                  <a:cubicBezTo>
                    <a:pt x="417783" y="3813800"/>
                    <a:pt x="426209" y="3814899"/>
                    <a:pt x="433169" y="3815998"/>
                  </a:cubicBezTo>
                  <a:lnTo>
                    <a:pt x="388840" y="3821127"/>
                  </a:lnTo>
                  <a:lnTo>
                    <a:pt x="379682" y="3811235"/>
                  </a:lnTo>
                  <a:close/>
                  <a:moveTo>
                    <a:pt x="438298" y="3819295"/>
                  </a:moveTo>
                  <a:cubicBezTo>
                    <a:pt x="439398" y="3823692"/>
                    <a:pt x="443794" y="3826256"/>
                    <a:pt x="448190" y="3825890"/>
                  </a:cubicBezTo>
                  <a:cubicBezTo>
                    <a:pt x="448923" y="3825890"/>
                    <a:pt x="448923" y="3825157"/>
                    <a:pt x="449655" y="3825157"/>
                  </a:cubicBezTo>
                  <a:lnTo>
                    <a:pt x="503876" y="3922974"/>
                  </a:lnTo>
                  <a:lnTo>
                    <a:pt x="554433" y="4013463"/>
                  </a:lnTo>
                  <a:lnTo>
                    <a:pt x="469805" y="3915280"/>
                  </a:lnTo>
                  <a:cubicBezTo>
                    <a:pt x="440130" y="3880843"/>
                    <a:pt x="410089" y="3846772"/>
                    <a:pt x="391771" y="3825523"/>
                  </a:cubicBezTo>
                  <a:lnTo>
                    <a:pt x="438298" y="3819295"/>
                  </a:lnTo>
                  <a:close/>
                  <a:moveTo>
                    <a:pt x="1089678" y="4730055"/>
                  </a:moveTo>
                  <a:cubicBezTo>
                    <a:pt x="1090045" y="4729688"/>
                    <a:pt x="1091144" y="4729688"/>
                    <a:pt x="1091510" y="4728956"/>
                  </a:cubicBezTo>
                  <a:cubicBezTo>
                    <a:pt x="1091877" y="4728223"/>
                    <a:pt x="1091877" y="4727124"/>
                    <a:pt x="1092243" y="4726391"/>
                  </a:cubicBezTo>
                  <a:cubicBezTo>
                    <a:pt x="1105798" y="4727857"/>
                    <a:pt x="1135473" y="4731520"/>
                    <a:pt x="1164781" y="4734451"/>
                  </a:cubicBezTo>
                  <a:lnTo>
                    <a:pt x="1240251" y="4742511"/>
                  </a:lnTo>
                  <a:cubicBezTo>
                    <a:pt x="1240617" y="4743244"/>
                    <a:pt x="1240983" y="4743976"/>
                    <a:pt x="1241350" y="4744709"/>
                  </a:cubicBezTo>
                  <a:lnTo>
                    <a:pt x="1189327" y="4834466"/>
                  </a:lnTo>
                  <a:cubicBezTo>
                    <a:pt x="1181634" y="4847655"/>
                    <a:pt x="1173940" y="4860844"/>
                    <a:pt x="1166979" y="4872933"/>
                  </a:cubicBezTo>
                  <a:lnTo>
                    <a:pt x="1089678" y="4730055"/>
                  </a:lnTo>
                  <a:close/>
                  <a:moveTo>
                    <a:pt x="579345" y="4207266"/>
                  </a:moveTo>
                  <a:lnTo>
                    <a:pt x="586672" y="4200671"/>
                  </a:lnTo>
                  <a:cubicBezTo>
                    <a:pt x="589970" y="4197741"/>
                    <a:pt x="593267" y="4194810"/>
                    <a:pt x="595831" y="4192245"/>
                  </a:cubicBezTo>
                  <a:cubicBezTo>
                    <a:pt x="596930" y="4192978"/>
                    <a:pt x="598396" y="4193711"/>
                    <a:pt x="599861" y="4193711"/>
                  </a:cubicBezTo>
                  <a:lnTo>
                    <a:pt x="600960" y="4193711"/>
                  </a:lnTo>
                  <a:cubicBezTo>
                    <a:pt x="601693" y="4193711"/>
                    <a:pt x="602426" y="4192978"/>
                    <a:pt x="603158" y="4192245"/>
                  </a:cubicBezTo>
                  <a:lnTo>
                    <a:pt x="610486" y="4200671"/>
                  </a:lnTo>
                  <a:lnTo>
                    <a:pt x="580078" y="4207998"/>
                  </a:lnTo>
                  <a:cubicBezTo>
                    <a:pt x="579345" y="4207998"/>
                    <a:pt x="579345" y="4207632"/>
                    <a:pt x="579345" y="4207266"/>
                  </a:cubicBezTo>
                  <a:close/>
                  <a:moveTo>
                    <a:pt x="897342" y="4114944"/>
                  </a:moveTo>
                  <a:lnTo>
                    <a:pt x="921521" y="4109082"/>
                  </a:lnTo>
                  <a:cubicBezTo>
                    <a:pt x="918957" y="4111647"/>
                    <a:pt x="915660" y="4114577"/>
                    <a:pt x="912362" y="4117509"/>
                  </a:cubicBezTo>
                  <a:lnTo>
                    <a:pt x="900273" y="4128865"/>
                  </a:lnTo>
                  <a:cubicBezTo>
                    <a:pt x="899540" y="4125935"/>
                    <a:pt x="898441" y="4121538"/>
                    <a:pt x="897342" y="4114944"/>
                  </a:cubicBezTo>
                  <a:close/>
                  <a:moveTo>
                    <a:pt x="897342" y="4131063"/>
                  </a:moveTo>
                  <a:lnTo>
                    <a:pt x="749334" y="4157441"/>
                  </a:lnTo>
                  <a:lnTo>
                    <a:pt x="656646" y="4174294"/>
                  </a:lnTo>
                  <a:lnTo>
                    <a:pt x="764355" y="4148282"/>
                  </a:lnTo>
                  <a:lnTo>
                    <a:pt x="894045" y="4116409"/>
                  </a:lnTo>
                  <a:cubicBezTo>
                    <a:pt x="895510" y="4123736"/>
                    <a:pt x="896609" y="4128865"/>
                    <a:pt x="897342" y="4131063"/>
                  </a:cubicBezTo>
                  <a:close/>
                  <a:moveTo>
                    <a:pt x="605723" y="4190780"/>
                  </a:moveTo>
                  <a:cubicBezTo>
                    <a:pt x="606456" y="4189680"/>
                    <a:pt x="606822" y="4188215"/>
                    <a:pt x="606822" y="4186750"/>
                  </a:cubicBezTo>
                  <a:lnTo>
                    <a:pt x="749701" y="4161471"/>
                  </a:lnTo>
                  <a:lnTo>
                    <a:pt x="842389" y="4144619"/>
                  </a:lnTo>
                  <a:lnTo>
                    <a:pt x="734680" y="4170996"/>
                  </a:lnTo>
                  <a:lnTo>
                    <a:pt x="614149" y="4200671"/>
                  </a:lnTo>
                  <a:lnTo>
                    <a:pt x="605723" y="4190780"/>
                  </a:lnTo>
                  <a:close/>
                  <a:moveTo>
                    <a:pt x="735413" y="4174294"/>
                  </a:moveTo>
                  <a:lnTo>
                    <a:pt x="896609" y="4134727"/>
                  </a:lnTo>
                  <a:lnTo>
                    <a:pt x="857775" y="4284567"/>
                  </a:lnTo>
                  <a:lnTo>
                    <a:pt x="821140" y="4427079"/>
                  </a:lnTo>
                  <a:cubicBezTo>
                    <a:pt x="820407" y="4427079"/>
                    <a:pt x="819674" y="4426346"/>
                    <a:pt x="818575" y="4426346"/>
                  </a:cubicBezTo>
                  <a:cubicBezTo>
                    <a:pt x="817110" y="4426713"/>
                    <a:pt x="815645" y="4427079"/>
                    <a:pt x="814179" y="4428178"/>
                  </a:cubicBezTo>
                  <a:cubicBezTo>
                    <a:pt x="797693" y="4409494"/>
                    <a:pt x="754463" y="4360402"/>
                    <a:pt x="711233" y="4310578"/>
                  </a:cubicBezTo>
                  <a:lnTo>
                    <a:pt x="616347" y="4203236"/>
                  </a:lnTo>
                  <a:lnTo>
                    <a:pt x="735413" y="4174294"/>
                  </a:lnTo>
                  <a:close/>
                  <a:moveTo>
                    <a:pt x="962553" y="4290795"/>
                  </a:moveTo>
                  <a:cubicBezTo>
                    <a:pt x="962553" y="4291894"/>
                    <a:pt x="963286" y="4292627"/>
                    <a:pt x="964019" y="4293359"/>
                  </a:cubicBezTo>
                  <a:cubicBezTo>
                    <a:pt x="952662" y="4304350"/>
                    <a:pt x="923353" y="4333292"/>
                    <a:pt x="894045" y="4362234"/>
                  </a:cubicBezTo>
                  <a:lnTo>
                    <a:pt x="827368" y="4428911"/>
                  </a:lnTo>
                  <a:cubicBezTo>
                    <a:pt x="826635" y="4428544"/>
                    <a:pt x="825903" y="4428544"/>
                    <a:pt x="825170" y="4428178"/>
                  </a:cubicBezTo>
                  <a:lnTo>
                    <a:pt x="862172" y="4285666"/>
                  </a:lnTo>
                  <a:cubicBezTo>
                    <a:pt x="879024" y="4220454"/>
                    <a:pt x="895510" y="4155610"/>
                    <a:pt x="899906" y="4137658"/>
                  </a:cubicBezTo>
                  <a:lnTo>
                    <a:pt x="933245" y="4212029"/>
                  </a:lnTo>
                  <a:cubicBezTo>
                    <a:pt x="946433" y="4242069"/>
                    <a:pt x="960355" y="4271744"/>
                    <a:pt x="965850" y="4284200"/>
                  </a:cubicBezTo>
                  <a:cubicBezTo>
                    <a:pt x="963286" y="4285666"/>
                    <a:pt x="962187" y="4287864"/>
                    <a:pt x="962553" y="4290795"/>
                  </a:cubicBezTo>
                  <a:lnTo>
                    <a:pt x="962553" y="4290795"/>
                  </a:lnTo>
                  <a:close/>
                  <a:moveTo>
                    <a:pt x="1192624" y="4836665"/>
                  </a:moveTo>
                  <a:lnTo>
                    <a:pt x="1243548" y="4747640"/>
                  </a:lnTo>
                  <a:lnTo>
                    <a:pt x="1244647" y="4884657"/>
                  </a:lnTo>
                  <a:lnTo>
                    <a:pt x="1246112" y="5018743"/>
                  </a:lnTo>
                  <a:cubicBezTo>
                    <a:pt x="1245746" y="5018743"/>
                    <a:pt x="1245746" y="5019109"/>
                    <a:pt x="1245379" y="5019475"/>
                  </a:cubicBezTo>
                  <a:lnTo>
                    <a:pt x="1169178" y="4877330"/>
                  </a:lnTo>
                  <a:cubicBezTo>
                    <a:pt x="1176871" y="4864507"/>
                    <a:pt x="1184564" y="4850586"/>
                    <a:pt x="1192624" y="4836665"/>
                  </a:cubicBezTo>
                  <a:lnTo>
                    <a:pt x="1192624" y="4836665"/>
                  </a:lnTo>
                  <a:close/>
                  <a:moveTo>
                    <a:pt x="1240983" y="4739580"/>
                  </a:moveTo>
                  <a:lnTo>
                    <a:pt x="1165148" y="4730788"/>
                  </a:lnTo>
                  <a:cubicBezTo>
                    <a:pt x="1136206" y="4727490"/>
                    <a:pt x="1106897" y="4724559"/>
                    <a:pt x="1092976" y="4723094"/>
                  </a:cubicBezTo>
                  <a:cubicBezTo>
                    <a:pt x="1092976" y="4723094"/>
                    <a:pt x="1092976" y="4722728"/>
                    <a:pt x="1092976" y="4722728"/>
                  </a:cubicBezTo>
                  <a:cubicBezTo>
                    <a:pt x="1092243" y="4718332"/>
                    <a:pt x="1088213" y="4715401"/>
                    <a:pt x="1083817" y="4715767"/>
                  </a:cubicBezTo>
                  <a:lnTo>
                    <a:pt x="1054875" y="4609524"/>
                  </a:lnTo>
                  <a:cubicBezTo>
                    <a:pt x="1042419" y="4564096"/>
                    <a:pt x="1029963" y="4519034"/>
                    <a:pt x="1025566" y="4502548"/>
                  </a:cubicBezTo>
                  <a:lnTo>
                    <a:pt x="1025566" y="4502548"/>
                  </a:lnTo>
                  <a:cubicBezTo>
                    <a:pt x="1039854" y="4518302"/>
                    <a:pt x="1085649" y="4569225"/>
                    <a:pt x="1132176" y="4620148"/>
                  </a:cubicBezTo>
                  <a:lnTo>
                    <a:pt x="1240983" y="4739580"/>
                  </a:lnTo>
                  <a:cubicBezTo>
                    <a:pt x="1240983" y="4739214"/>
                    <a:pt x="1240983" y="4739214"/>
                    <a:pt x="1240983" y="4739580"/>
                  </a:cubicBezTo>
                  <a:lnTo>
                    <a:pt x="1240983" y="4739580"/>
                  </a:lnTo>
                  <a:close/>
                  <a:moveTo>
                    <a:pt x="1015308" y="4491924"/>
                  </a:moveTo>
                  <a:cubicBezTo>
                    <a:pt x="999921" y="4487528"/>
                    <a:pt x="960721" y="4475804"/>
                    <a:pt x="921888" y="4464814"/>
                  </a:cubicBezTo>
                  <a:lnTo>
                    <a:pt x="831764" y="4439169"/>
                  </a:lnTo>
                  <a:cubicBezTo>
                    <a:pt x="831764" y="4438070"/>
                    <a:pt x="831764" y="4437337"/>
                    <a:pt x="831764" y="4436238"/>
                  </a:cubicBezTo>
                  <a:cubicBezTo>
                    <a:pt x="831398" y="4434406"/>
                    <a:pt x="830299" y="4432941"/>
                    <a:pt x="829200" y="4431842"/>
                  </a:cubicBezTo>
                  <a:lnTo>
                    <a:pt x="896609" y="4365165"/>
                  </a:lnTo>
                  <a:cubicBezTo>
                    <a:pt x="925918" y="4336223"/>
                    <a:pt x="954860" y="4307281"/>
                    <a:pt x="966217" y="4295924"/>
                  </a:cubicBezTo>
                  <a:cubicBezTo>
                    <a:pt x="967316" y="4296657"/>
                    <a:pt x="968415" y="4297023"/>
                    <a:pt x="969880" y="4297389"/>
                  </a:cubicBezTo>
                  <a:lnTo>
                    <a:pt x="969880" y="4297389"/>
                  </a:lnTo>
                  <a:cubicBezTo>
                    <a:pt x="973544" y="4313143"/>
                    <a:pt x="983802" y="4353075"/>
                    <a:pt x="994060" y="4393374"/>
                  </a:cubicBezTo>
                  <a:lnTo>
                    <a:pt x="1018605" y="4489359"/>
                  </a:lnTo>
                  <a:cubicBezTo>
                    <a:pt x="1017140" y="4489359"/>
                    <a:pt x="1016041" y="4490459"/>
                    <a:pt x="1015308" y="4491924"/>
                  </a:cubicBezTo>
                  <a:lnTo>
                    <a:pt x="1015308" y="4491924"/>
                  </a:lnTo>
                  <a:close/>
                  <a:moveTo>
                    <a:pt x="936542" y="4210197"/>
                  </a:moveTo>
                  <a:lnTo>
                    <a:pt x="901372" y="4132529"/>
                  </a:lnTo>
                  <a:lnTo>
                    <a:pt x="914927" y="4120440"/>
                  </a:lnTo>
                  <a:cubicBezTo>
                    <a:pt x="919690" y="4116043"/>
                    <a:pt x="924452" y="4111647"/>
                    <a:pt x="927017" y="4109082"/>
                  </a:cubicBezTo>
                  <a:cubicBezTo>
                    <a:pt x="929215" y="4119707"/>
                    <a:pt x="938007" y="4158907"/>
                    <a:pt x="947166" y="4197741"/>
                  </a:cubicBezTo>
                  <a:lnTo>
                    <a:pt x="964385" y="4271744"/>
                  </a:lnTo>
                  <a:cubicBezTo>
                    <a:pt x="957424" y="4256724"/>
                    <a:pt x="947166" y="4233277"/>
                    <a:pt x="936542" y="4210197"/>
                  </a:cubicBezTo>
                  <a:lnTo>
                    <a:pt x="936542" y="4210197"/>
                  </a:lnTo>
                  <a:close/>
                  <a:moveTo>
                    <a:pt x="896609" y="4112013"/>
                  </a:moveTo>
                  <a:cubicBezTo>
                    <a:pt x="892579" y="4094428"/>
                    <a:pt x="886718" y="4067318"/>
                    <a:pt x="880123" y="4040208"/>
                  </a:cubicBezTo>
                  <a:lnTo>
                    <a:pt x="862904" y="3965837"/>
                  </a:lnTo>
                  <a:lnTo>
                    <a:pt x="890747" y="4028484"/>
                  </a:lnTo>
                  <a:cubicBezTo>
                    <a:pt x="905768" y="4062555"/>
                    <a:pt x="921521" y="4096993"/>
                    <a:pt x="925551" y="4105052"/>
                  </a:cubicBezTo>
                  <a:lnTo>
                    <a:pt x="896609" y="4112013"/>
                  </a:lnTo>
                  <a:close/>
                  <a:moveTo>
                    <a:pt x="855944" y="3951183"/>
                  </a:moveTo>
                  <a:lnTo>
                    <a:pt x="876460" y="4041306"/>
                  </a:lnTo>
                  <a:cubicBezTo>
                    <a:pt x="882688" y="4068417"/>
                    <a:pt x="888916" y="4095527"/>
                    <a:pt x="892946" y="4113112"/>
                  </a:cubicBezTo>
                  <a:lnTo>
                    <a:pt x="763256" y="4144619"/>
                  </a:lnTo>
                  <a:lnTo>
                    <a:pt x="606089" y="4183452"/>
                  </a:lnTo>
                  <a:cubicBezTo>
                    <a:pt x="604990" y="4180888"/>
                    <a:pt x="602426" y="4179423"/>
                    <a:pt x="599861" y="4179423"/>
                  </a:cubicBezTo>
                  <a:cubicBezTo>
                    <a:pt x="596930" y="4166234"/>
                    <a:pt x="590336" y="4136193"/>
                    <a:pt x="583742" y="4106518"/>
                  </a:cubicBezTo>
                  <a:lnTo>
                    <a:pt x="565790" y="4028484"/>
                  </a:lnTo>
                  <a:lnTo>
                    <a:pt x="710867" y="3990017"/>
                  </a:lnTo>
                  <a:lnTo>
                    <a:pt x="855944" y="3951183"/>
                  </a:lnTo>
                  <a:close/>
                  <a:moveTo>
                    <a:pt x="579712" y="4106884"/>
                  </a:moveTo>
                  <a:cubicBezTo>
                    <a:pt x="586306" y="4136926"/>
                    <a:pt x="593267" y="4166966"/>
                    <a:pt x="596198" y="4179789"/>
                  </a:cubicBezTo>
                  <a:cubicBezTo>
                    <a:pt x="595099" y="4180155"/>
                    <a:pt x="594000" y="4180888"/>
                    <a:pt x="593267" y="4181621"/>
                  </a:cubicBezTo>
                  <a:cubicBezTo>
                    <a:pt x="592168" y="4183452"/>
                    <a:pt x="591435" y="4185284"/>
                    <a:pt x="591801" y="4187482"/>
                  </a:cubicBezTo>
                  <a:cubicBezTo>
                    <a:pt x="591801" y="4188215"/>
                    <a:pt x="592534" y="4188948"/>
                    <a:pt x="592900" y="4189680"/>
                  </a:cubicBezTo>
                  <a:cubicBezTo>
                    <a:pt x="590336" y="4191879"/>
                    <a:pt x="587039" y="4194810"/>
                    <a:pt x="583742" y="4198107"/>
                  </a:cubicBezTo>
                  <a:lnTo>
                    <a:pt x="577147" y="4204335"/>
                  </a:lnTo>
                  <a:cubicBezTo>
                    <a:pt x="575682" y="4203602"/>
                    <a:pt x="573850" y="4202870"/>
                    <a:pt x="572018" y="4202870"/>
                  </a:cubicBezTo>
                  <a:lnTo>
                    <a:pt x="569087" y="4119340"/>
                  </a:lnTo>
                  <a:cubicBezTo>
                    <a:pt x="568355" y="4091864"/>
                    <a:pt x="566889" y="4064387"/>
                    <a:pt x="566157" y="4046435"/>
                  </a:cubicBezTo>
                  <a:lnTo>
                    <a:pt x="579712" y="4106884"/>
                  </a:lnTo>
                  <a:close/>
                  <a:moveTo>
                    <a:pt x="581177" y="4212029"/>
                  </a:moveTo>
                  <a:lnTo>
                    <a:pt x="613050" y="4204335"/>
                  </a:lnTo>
                  <a:lnTo>
                    <a:pt x="708669" y="4313509"/>
                  </a:lnTo>
                  <a:cubicBezTo>
                    <a:pt x="743473" y="4353075"/>
                    <a:pt x="778276" y="4392275"/>
                    <a:pt x="799525" y="4416455"/>
                  </a:cubicBezTo>
                  <a:lnTo>
                    <a:pt x="697312" y="4324133"/>
                  </a:lnTo>
                  <a:lnTo>
                    <a:pt x="579712" y="4218623"/>
                  </a:lnTo>
                  <a:cubicBezTo>
                    <a:pt x="580811" y="4216058"/>
                    <a:pt x="581177" y="4213860"/>
                    <a:pt x="581177" y="4212029"/>
                  </a:cubicBezTo>
                  <a:lnTo>
                    <a:pt x="581177" y="4212029"/>
                  </a:lnTo>
                  <a:close/>
                  <a:moveTo>
                    <a:pt x="830665" y="4442466"/>
                  </a:moveTo>
                  <a:lnTo>
                    <a:pt x="920789" y="4468477"/>
                  </a:lnTo>
                  <a:cubicBezTo>
                    <a:pt x="959989" y="4479834"/>
                    <a:pt x="998822" y="4490825"/>
                    <a:pt x="1014576" y="4495221"/>
                  </a:cubicBezTo>
                  <a:cubicBezTo>
                    <a:pt x="1014576" y="4495954"/>
                    <a:pt x="1014209" y="4496320"/>
                    <a:pt x="1014209" y="4496686"/>
                  </a:cubicBezTo>
                  <a:cubicBezTo>
                    <a:pt x="1014576" y="4498152"/>
                    <a:pt x="1015308" y="4499251"/>
                    <a:pt x="1016041" y="4500350"/>
                  </a:cubicBezTo>
                  <a:cubicBezTo>
                    <a:pt x="1003951" y="4515737"/>
                    <a:pt x="967316" y="4562264"/>
                    <a:pt x="930314" y="4609157"/>
                  </a:cubicBezTo>
                  <a:lnTo>
                    <a:pt x="845319" y="4717599"/>
                  </a:lnTo>
                  <a:cubicBezTo>
                    <a:pt x="844587" y="4717232"/>
                    <a:pt x="843488" y="4716866"/>
                    <a:pt x="842755" y="4716866"/>
                  </a:cubicBezTo>
                  <a:lnTo>
                    <a:pt x="832863" y="4581315"/>
                  </a:lnTo>
                  <a:lnTo>
                    <a:pt x="822972" y="4448694"/>
                  </a:lnTo>
                  <a:cubicBezTo>
                    <a:pt x="826635" y="4447961"/>
                    <a:pt x="829566" y="4445397"/>
                    <a:pt x="830665" y="4442466"/>
                  </a:cubicBezTo>
                  <a:lnTo>
                    <a:pt x="830665" y="4442466"/>
                  </a:lnTo>
                  <a:close/>
                  <a:moveTo>
                    <a:pt x="2583676" y="5556553"/>
                  </a:moveTo>
                  <a:lnTo>
                    <a:pt x="2583676" y="5556553"/>
                  </a:lnTo>
                  <a:cubicBezTo>
                    <a:pt x="2589904" y="5556919"/>
                    <a:pt x="2595033" y="5552156"/>
                    <a:pt x="2595399" y="5545929"/>
                  </a:cubicBezTo>
                  <a:cubicBezTo>
                    <a:pt x="2595766" y="5539700"/>
                    <a:pt x="2591003" y="5534572"/>
                    <a:pt x="2584775" y="5534205"/>
                  </a:cubicBezTo>
                  <a:cubicBezTo>
                    <a:pt x="2584409" y="5534205"/>
                    <a:pt x="2584042" y="5534205"/>
                    <a:pt x="2583676" y="5534205"/>
                  </a:cubicBezTo>
                  <a:lnTo>
                    <a:pt x="2555833" y="5381801"/>
                  </a:lnTo>
                  <a:cubicBezTo>
                    <a:pt x="2543377" y="5312560"/>
                    <a:pt x="2530188" y="5242952"/>
                    <a:pt x="2526524" y="5224268"/>
                  </a:cubicBezTo>
                  <a:cubicBezTo>
                    <a:pt x="2527257" y="5223902"/>
                    <a:pt x="2527990" y="5223902"/>
                    <a:pt x="2528723" y="5223169"/>
                  </a:cubicBezTo>
                  <a:cubicBezTo>
                    <a:pt x="2529822" y="5221704"/>
                    <a:pt x="2530188" y="5220238"/>
                    <a:pt x="2530188" y="5218407"/>
                  </a:cubicBezTo>
                  <a:cubicBezTo>
                    <a:pt x="2530188" y="5216575"/>
                    <a:pt x="2529089" y="5215109"/>
                    <a:pt x="2527990" y="5214011"/>
                  </a:cubicBezTo>
                  <a:cubicBezTo>
                    <a:pt x="2525425" y="5211812"/>
                    <a:pt x="2521396" y="5212179"/>
                    <a:pt x="2518831" y="5214743"/>
                  </a:cubicBezTo>
                  <a:cubicBezTo>
                    <a:pt x="2518098" y="5215842"/>
                    <a:pt x="2517732" y="5216941"/>
                    <a:pt x="2517732" y="5218407"/>
                  </a:cubicBezTo>
                  <a:cubicBezTo>
                    <a:pt x="2504543" y="5221704"/>
                    <a:pt x="2468274" y="5230497"/>
                    <a:pt x="2432371" y="5239655"/>
                  </a:cubicBezTo>
                  <a:lnTo>
                    <a:pt x="2348109" y="5260904"/>
                  </a:lnTo>
                  <a:cubicBezTo>
                    <a:pt x="2347743" y="5260171"/>
                    <a:pt x="2347377" y="5259072"/>
                    <a:pt x="2346644" y="5258340"/>
                  </a:cubicBezTo>
                  <a:cubicBezTo>
                    <a:pt x="2343347" y="5255775"/>
                    <a:pt x="2338584" y="5256141"/>
                    <a:pt x="2335653" y="5259072"/>
                  </a:cubicBezTo>
                  <a:cubicBezTo>
                    <a:pt x="2335287" y="5259805"/>
                    <a:pt x="2334921" y="5260904"/>
                    <a:pt x="2334921" y="5262003"/>
                  </a:cubicBezTo>
                  <a:lnTo>
                    <a:pt x="2142950" y="5247715"/>
                  </a:lnTo>
                  <a:lnTo>
                    <a:pt x="1945851" y="5233427"/>
                  </a:lnTo>
                  <a:cubicBezTo>
                    <a:pt x="1945851" y="5233427"/>
                    <a:pt x="1945851" y="5233061"/>
                    <a:pt x="1945851" y="5233061"/>
                  </a:cubicBezTo>
                  <a:cubicBezTo>
                    <a:pt x="1944752" y="5231962"/>
                    <a:pt x="1943287" y="5232328"/>
                    <a:pt x="1942187" y="5233427"/>
                  </a:cubicBezTo>
                  <a:cubicBezTo>
                    <a:pt x="1941821" y="5233793"/>
                    <a:pt x="1942187" y="5234160"/>
                    <a:pt x="1942187" y="5234893"/>
                  </a:cubicBezTo>
                  <a:lnTo>
                    <a:pt x="1834113" y="5374108"/>
                  </a:lnTo>
                  <a:lnTo>
                    <a:pt x="1731533" y="5506728"/>
                  </a:lnTo>
                  <a:cubicBezTo>
                    <a:pt x="1727137" y="5503798"/>
                    <a:pt x="1720909" y="5505263"/>
                    <a:pt x="1718344" y="5509659"/>
                  </a:cubicBezTo>
                  <a:cubicBezTo>
                    <a:pt x="1717245" y="5511491"/>
                    <a:pt x="1716879" y="5513689"/>
                    <a:pt x="1716879" y="5515887"/>
                  </a:cubicBezTo>
                  <a:cubicBezTo>
                    <a:pt x="1717245" y="5517353"/>
                    <a:pt x="1717978" y="5518818"/>
                    <a:pt x="1719077" y="5519917"/>
                  </a:cubicBezTo>
                  <a:lnTo>
                    <a:pt x="1617597" y="5608941"/>
                  </a:lnTo>
                  <a:cubicBezTo>
                    <a:pt x="1575099" y="5646310"/>
                    <a:pt x="1532969" y="5683678"/>
                    <a:pt x="1516849" y="5698332"/>
                  </a:cubicBezTo>
                  <a:cubicBezTo>
                    <a:pt x="1512819" y="5695035"/>
                    <a:pt x="1506591" y="5695768"/>
                    <a:pt x="1503294" y="5699432"/>
                  </a:cubicBezTo>
                  <a:cubicBezTo>
                    <a:pt x="1499630" y="5703461"/>
                    <a:pt x="1500363" y="5710055"/>
                    <a:pt x="1504393" y="5713353"/>
                  </a:cubicBezTo>
                  <a:cubicBezTo>
                    <a:pt x="1506225" y="5714818"/>
                    <a:pt x="1508423" y="5715918"/>
                    <a:pt x="1510987" y="5715918"/>
                  </a:cubicBezTo>
                  <a:cubicBezTo>
                    <a:pt x="1513552" y="5715918"/>
                    <a:pt x="1516116" y="5714818"/>
                    <a:pt x="1517948" y="5712620"/>
                  </a:cubicBezTo>
                  <a:lnTo>
                    <a:pt x="1627122" y="5785525"/>
                  </a:lnTo>
                  <a:cubicBezTo>
                    <a:pt x="1673649" y="5816665"/>
                    <a:pt x="1720543" y="5847439"/>
                    <a:pt x="1737761" y="5858796"/>
                  </a:cubicBezTo>
                  <a:cubicBezTo>
                    <a:pt x="1737029" y="5859895"/>
                    <a:pt x="1736662" y="5861360"/>
                    <a:pt x="1736296" y="5862826"/>
                  </a:cubicBezTo>
                  <a:cubicBezTo>
                    <a:pt x="1736662" y="5865390"/>
                    <a:pt x="1737761" y="5867588"/>
                    <a:pt x="1739593" y="5869420"/>
                  </a:cubicBezTo>
                  <a:cubicBezTo>
                    <a:pt x="1741425" y="5870886"/>
                    <a:pt x="1743623" y="5871619"/>
                    <a:pt x="1745821" y="5871619"/>
                  </a:cubicBezTo>
                  <a:cubicBezTo>
                    <a:pt x="1748386" y="5871619"/>
                    <a:pt x="1750584" y="5870519"/>
                    <a:pt x="1752415" y="5868688"/>
                  </a:cubicBezTo>
                  <a:lnTo>
                    <a:pt x="1849133" y="5935731"/>
                  </a:lnTo>
                  <a:cubicBezTo>
                    <a:pt x="1890165" y="5964306"/>
                    <a:pt x="1931563" y="5992516"/>
                    <a:pt x="1946950" y="6003140"/>
                  </a:cubicBezTo>
                  <a:cubicBezTo>
                    <a:pt x="1945485" y="6006437"/>
                    <a:pt x="1946217" y="6010467"/>
                    <a:pt x="1948782" y="6013032"/>
                  </a:cubicBezTo>
                  <a:cubicBezTo>
                    <a:pt x="1950247" y="6014497"/>
                    <a:pt x="1952446" y="6015230"/>
                    <a:pt x="1954277" y="6015230"/>
                  </a:cubicBezTo>
                  <a:cubicBezTo>
                    <a:pt x="1956475" y="6015230"/>
                    <a:pt x="1958307" y="6014130"/>
                    <a:pt x="1959773" y="6012665"/>
                  </a:cubicBezTo>
                  <a:lnTo>
                    <a:pt x="2044034" y="6073847"/>
                  </a:lnTo>
                  <a:cubicBezTo>
                    <a:pt x="2087264" y="6105353"/>
                    <a:pt x="2131227" y="6136860"/>
                    <a:pt x="2134524" y="6139058"/>
                  </a:cubicBezTo>
                  <a:cubicBezTo>
                    <a:pt x="2134524" y="6139058"/>
                    <a:pt x="2134524" y="6139424"/>
                    <a:pt x="2134524" y="6139791"/>
                  </a:cubicBezTo>
                  <a:cubicBezTo>
                    <a:pt x="2134524" y="6140157"/>
                    <a:pt x="2134891" y="6139791"/>
                    <a:pt x="2135257" y="6139791"/>
                  </a:cubicBezTo>
                  <a:cubicBezTo>
                    <a:pt x="2135990" y="6140157"/>
                    <a:pt x="2182517" y="6162138"/>
                    <a:pt x="2228311" y="6182654"/>
                  </a:cubicBezTo>
                  <a:lnTo>
                    <a:pt x="2320999" y="6224785"/>
                  </a:lnTo>
                  <a:cubicBezTo>
                    <a:pt x="2320999" y="6225152"/>
                    <a:pt x="2320999" y="6225152"/>
                    <a:pt x="2320999" y="6225518"/>
                  </a:cubicBezTo>
                  <a:cubicBezTo>
                    <a:pt x="2320999" y="6225884"/>
                    <a:pt x="2321732" y="6225518"/>
                    <a:pt x="2322465" y="6225518"/>
                  </a:cubicBezTo>
                  <a:lnTo>
                    <a:pt x="2322465" y="6225518"/>
                  </a:lnTo>
                  <a:lnTo>
                    <a:pt x="2322465" y="6225518"/>
                  </a:lnTo>
                  <a:lnTo>
                    <a:pt x="2322465" y="6225518"/>
                  </a:lnTo>
                  <a:cubicBezTo>
                    <a:pt x="2323197" y="6225518"/>
                    <a:pt x="2323564" y="6225884"/>
                    <a:pt x="2324296" y="6225518"/>
                  </a:cubicBezTo>
                  <a:cubicBezTo>
                    <a:pt x="2325029" y="6225152"/>
                    <a:pt x="2324296" y="6224785"/>
                    <a:pt x="2324296" y="6224419"/>
                  </a:cubicBezTo>
                  <a:lnTo>
                    <a:pt x="2425410" y="6074946"/>
                  </a:lnTo>
                  <a:lnTo>
                    <a:pt x="2525792" y="5925473"/>
                  </a:lnTo>
                  <a:cubicBezTo>
                    <a:pt x="2526524" y="5925473"/>
                    <a:pt x="2526891" y="5925839"/>
                    <a:pt x="2527257" y="5925473"/>
                  </a:cubicBezTo>
                  <a:cubicBezTo>
                    <a:pt x="2527990" y="5924373"/>
                    <a:pt x="2527990" y="5922908"/>
                    <a:pt x="2526891" y="5921809"/>
                  </a:cubicBezTo>
                  <a:lnTo>
                    <a:pt x="2556932" y="5734602"/>
                  </a:lnTo>
                  <a:lnTo>
                    <a:pt x="2583676" y="5556553"/>
                  </a:lnTo>
                  <a:close/>
                  <a:moveTo>
                    <a:pt x="1850232" y="5932433"/>
                  </a:moveTo>
                  <a:lnTo>
                    <a:pt x="1753148" y="5865390"/>
                  </a:lnTo>
                  <a:cubicBezTo>
                    <a:pt x="1753881" y="5863558"/>
                    <a:pt x="1754247" y="5861727"/>
                    <a:pt x="1753881" y="5859895"/>
                  </a:cubicBezTo>
                  <a:cubicBezTo>
                    <a:pt x="1771100" y="5851835"/>
                    <a:pt x="1815429" y="5831686"/>
                    <a:pt x="1859025" y="5810803"/>
                  </a:cubicBezTo>
                  <a:lnTo>
                    <a:pt x="1960505" y="5763177"/>
                  </a:lnTo>
                  <a:cubicBezTo>
                    <a:pt x="1961238" y="5764276"/>
                    <a:pt x="1961971" y="5765375"/>
                    <a:pt x="1962703" y="5766108"/>
                  </a:cubicBezTo>
                  <a:cubicBezTo>
                    <a:pt x="1964535" y="5767207"/>
                    <a:pt x="1966367" y="5767940"/>
                    <a:pt x="1968565" y="5768306"/>
                  </a:cubicBezTo>
                  <a:lnTo>
                    <a:pt x="1960139" y="5880777"/>
                  </a:lnTo>
                  <a:cubicBezTo>
                    <a:pt x="1956475" y="5929869"/>
                    <a:pt x="1953178" y="5978594"/>
                    <a:pt x="1952079" y="5997278"/>
                  </a:cubicBezTo>
                  <a:cubicBezTo>
                    <a:pt x="1950247" y="5997644"/>
                    <a:pt x="1948782" y="5998377"/>
                    <a:pt x="1947683" y="5999476"/>
                  </a:cubicBezTo>
                  <a:cubicBezTo>
                    <a:pt x="1931930" y="5988852"/>
                    <a:pt x="1891264" y="5960643"/>
                    <a:pt x="1850232" y="5932433"/>
                  </a:cubicBezTo>
                  <a:close/>
                  <a:moveTo>
                    <a:pt x="1628587" y="5782228"/>
                  </a:moveTo>
                  <a:lnTo>
                    <a:pt x="1518681" y="5709323"/>
                  </a:lnTo>
                  <a:cubicBezTo>
                    <a:pt x="1519780" y="5706759"/>
                    <a:pt x="1519780" y="5703461"/>
                    <a:pt x="1518314" y="5700897"/>
                  </a:cubicBezTo>
                  <a:cubicBezTo>
                    <a:pt x="1534434" y="5686975"/>
                    <a:pt x="1577298" y="5649607"/>
                    <a:pt x="1620161" y="5611506"/>
                  </a:cubicBezTo>
                  <a:lnTo>
                    <a:pt x="1720909" y="5522482"/>
                  </a:lnTo>
                  <a:cubicBezTo>
                    <a:pt x="1722374" y="5523581"/>
                    <a:pt x="1724206" y="5524313"/>
                    <a:pt x="1726038" y="5524313"/>
                  </a:cubicBezTo>
                  <a:lnTo>
                    <a:pt x="1734464" y="5688074"/>
                  </a:lnTo>
                  <a:lnTo>
                    <a:pt x="1743256" y="5852934"/>
                  </a:lnTo>
                  <a:cubicBezTo>
                    <a:pt x="1741791" y="5853301"/>
                    <a:pt x="1740326" y="5854033"/>
                    <a:pt x="1738860" y="5855133"/>
                  </a:cubicBezTo>
                  <a:cubicBezTo>
                    <a:pt x="1721275" y="5844142"/>
                    <a:pt x="1675114" y="5813002"/>
                    <a:pt x="1628587" y="5782228"/>
                  </a:cubicBezTo>
                  <a:lnTo>
                    <a:pt x="1628587" y="5782228"/>
                  </a:lnTo>
                  <a:close/>
                  <a:moveTo>
                    <a:pt x="1944386" y="5237091"/>
                  </a:moveTo>
                  <a:lnTo>
                    <a:pt x="2142218" y="5252111"/>
                  </a:lnTo>
                  <a:lnTo>
                    <a:pt x="2305246" y="5263835"/>
                  </a:lnTo>
                  <a:lnTo>
                    <a:pt x="2149545" y="5267498"/>
                  </a:lnTo>
                  <a:lnTo>
                    <a:pt x="1964535" y="5272261"/>
                  </a:lnTo>
                  <a:cubicBezTo>
                    <a:pt x="1964169" y="5270796"/>
                    <a:pt x="1963803" y="5269696"/>
                    <a:pt x="1962703" y="5268597"/>
                  </a:cubicBezTo>
                  <a:cubicBezTo>
                    <a:pt x="1959773" y="5266033"/>
                    <a:pt x="1955010" y="5266399"/>
                    <a:pt x="1952446" y="5269330"/>
                  </a:cubicBezTo>
                  <a:cubicBezTo>
                    <a:pt x="1952446" y="5269330"/>
                    <a:pt x="1952446" y="5269330"/>
                    <a:pt x="1952446" y="5269330"/>
                  </a:cubicBezTo>
                  <a:cubicBezTo>
                    <a:pt x="1950980" y="5270796"/>
                    <a:pt x="1950614" y="5272627"/>
                    <a:pt x="1950614" y="5274825"/>
                  </a:cubicBezTo>
                  <a:cubicBezTo>
                    <a:pt x="1950980" y="5275924"/>
                    <a:pt x="1951346" y="5277024"/>
                    <a:pt x="1952079" y="5277756"/>
                  </a:cubicBezTo>
                  <a:lnTo>
                    <a:pt x="1840707" y="5393158"/>
                  </a:lnTo>
                  <a:cubicBezTo>
                    <a:pt x="1805537" y="5429794"/>
                    <a:pt x="1770733" y="5466429"/>
                    <a:pt x="1748386" y="5489510"/>
                  </a:cubicBezTo>
                  <a:lnTo>
                    <a:pt x="1836311" y="5376306"/>
                  </a:lnTo>
                  <a:lnTo>
                    <a:pt x="1944386" y="5237091"/>
                  </a:lnTo>
                  <a:close/>
                  <a:moveTo>
                    <a:pt x="2433104" y="5243685"/>
                  </a:moveTo>
                  <a:cubicBezTo>
                    <a:pt x="2469373" y="5234893"/>
                    <a:pt x="2505642" y="5225368"/>
                    <a:pt x="2518831" y="5222070"/>
                  </a:cubicBezTo>
                  <a:cubicBezTo>
                    <a:pt x="2519197" y="5222803"/>
                    <a:pt x="2519197" y="5223169"/>
                    <a:pt x="2519564" y="5223902"/>
                  </a:cubicBezTo>
                  <a:cubicBezTo>
                    <a:pt x="2512603" y="5238922"/>
                    <a:pt x="2490988" y="5285083"/>
                    <a:pt x="2470106" y="5331611"/>
                  </a:cubicBezTo>
                  <a:lnTo>
                    <a:pt x="2446659" y="5382900"/>
                  </a:lnTo>
                  <a:lnTo>
                    <a:pt x="2347743" y="5268964"/>
                  </a:lnTo>
                  <a:cubicBezTo>
                    <a:pt x="2348842" y="5267498"/>
                    <a:pt x="2349209" y="5266033"/>
                    <a:pt x="2349209" y="5264201"/>
                  </a:cubicBezTo>
                  <a:lnTo>
                    <a:pt x="2433104" y="5243685"/>
                  </a:lnTo>
                  <a:close/>
                  <a:moveTo>
                    <a:pt x="1954644" y="5280321"/>
                  </a:moveTo>
                  <a:cubicBezTo>
                    <a:pt x="1957574" y="5282519"/>
                    <a:pt x="1961604" y="5281786"/>
                    <a:pt x="1963803" y="5278855"/>
                  </a:cubicBezTo>
                  <a:cubicBezTo>
                    <a:pt x="1963803" y="5278855"/>
                    <a:pt x="1963803" y="5278855"/>
                    <a:pt x="1963803" y="5278855"/>
                  </a:cubicBezTo>
                  <a:cubicBezTo>
                    <a:pt x="1964535" y="5277756"/>
                    <a:pt x="1964902" y="5276657"/>
                    <a:pt x="1964902" y="5275558"/>
                  </a:cubicBezTo>
                  <a:lnTo>
                    <a:pt x="2149911" y="5271162"/>
                  </a:lnTo>
                  <a:lnTo>
                    <a:pt x="2323197" y="5266765"/>
                  </a:lnTo>
                  <a:lnTo>
                    <a:pt x="2162367" y="5301569"/>
                  </a:lnTo>
                  <a:lnTo>
                    <a:pt x="1983952" y="5340403"/>
                  </a:lnTo>
                  <a:cubicBezTo>
                    <a:pt x="1983219" y="5340403"/>
                    <a:pt x="1982120" y="5340036"/>
                    <a:pt x="1981754" y="5340403"/>
                  </a:cubicBezTo>
                  <a:cubicBezTo>
                    <a:pt x="1981388" y="5340769"/>
                    <a:pt x="1981754" y="5340769"/>
                    <a:pt x="1981754" y="5341136"/>
                  </a:cubicBezTo>
                  <a:lnTo>
                    <a:pt x="1853896" y="5426863"/>
                  </a:lnTo>
                  <a:cubicBezTo>
                    <a:pt x="1807735" y="5457637"/>
                    <a:pt x="1761941" y="5488777"/>
                    <a:pt x="1739593" y="5503798"/>
                  </a:cubicBezTo>
                  <a:lnTo>
                    <a:pt x="1843638" y="5395723"/>
                  </a:lnTo>
                  <a:lnTo>
                    <a:pt x="1954644" y="5280321"/>
                  </a:lnTo>
                  <a:close/>
                  <a:moveTo>
                    <a:pt x="1750950" y="5854766"/>
                  </a:moveTo>
                  <a:cubicBezTo>
                    <a:pt x="1749485" y="5854033"/>
                    <a:pt x="1748019" y="5853301"/>
                    <a:pt x="1746187" y="5853301"/>
                  </a:cubicBezTo>
                  <a:lnTo>
                    <a:pt x="1737761" y="5688441"/>
                  </a:lnTo>
                  <a:lnTo>
                    <a:pt x="1728969" y="5524680"/>
                  </a:lnTo>
                  <a:cubicBezTo>
                    <a:pt x="1730434" y="5524313"/>
                    <a:pt x="1731533" y="5523947"/>
                    <a:pt x="1732632" y="5523214"/>
                  </a:cubicBezTo>
                  <a:lnTo>
                    <a:pt x="1847668" y="5637151"/>
                  </a:lnTo>
                  <a:lnTo>
                    <a:pt x="1960872" y="5748523"/>
                  </a:lnTo>
                  <a:cubicBezTo>
                    <a:pt x="1958307" y="5751820"/>
                    <a:pt x="1957574" y="5756217"/>
                    <a:pt x="1959040" y="5760246"/>
                  </a:cubicBezTo>
                  <a:lnTo>
                    <a:pt x="1857559" y="5807506"/>
                  </a:lnTo>
                  <a:cubicBezTo>
                    <a:pt x="1813597" y="5828022"/>
                    <a:pt x="1769634" y="5848904"/>
                    <a:pt x="1752415" y="5856964"/>
                  </a:cubicBezTo>
                  <a:cubicBezTo>
                    <a:pt x="1751683" y="5856231"/>
                    <a:pt x="1751683" y="5855499"/>
                    <a:pt x="1750950" y="5854766"/>
                  </a:cubicBezTo>
                  <a:lnTo>
                    <a:pt x="1750950" y="5854766"/>
                  </a:lnTo>
                  <a:close/>
                  <a:moveTo>
                    <a:pt x="2464244" y="5403416"/>
                  </a:moveTo>
                  <a:lnTo>
                    <a:pt x="2449223" y="5386198"/>
                  </a:lnTo>
                  <a:lnTo>
                    <a:pt x="2473769" y="5333442"/>
                  </a:lnTo>
                  <a:cubicBezTo>
                    <a:pt x="2493552" y="5290945"/>
                    <a:pt x="2512969" y="5248081"/>
                    <a:pt x="2521029" y="5229764"/>
                  </a:cubicBezTo>
                  <a:lnTo>
                    <a:pt x="2502345" y="5420268"/>
                  </a:lnTo>
                  <a:lnTo>
                    <a:pt x="2499781" y="5445547"/>
                  </a:lnTo>
                  <a:lnTo>
                    <a:pt x="2464244" y="5403416"/>
                  </a:lnTo>
                  <a:close/>
                  <a:moveTo>
                    <a:pt x="2461313" y="5405980"/>
                  </a:moveTo>
                  <a:lnTo>
                    <a:pt x="2499414" y="5449943"/>
                  </a:lnTo>
                  <a:lnTo>
                    <a:pt x="2495751" y="5489143"/>
                  </a:lnTo>
                  <a:lnTo>
                    <a:pt x="2427608" y="5448111"/>
                  </a:lnTo>
                  <a:cubicBezTo>
                    <a:pt x="2429074" y="5444815"/>
                    <a:pt x="2428341" y="5441151"/>
                    <a:pt x="2425777" y="5438952"/>
                  </a:cubicBezTo>
                  <a:cubicBezTo>
                    <a:pt x="2425777" y="5438952"/>
                    <a:pt x="2425410" y="5438952"/>
                    <a:pt x="2425044" y="5438586"/>
                  </a:cubicBezTo>
                  <a:lnTo>
                    <a:pt x="2447392" y="5389861"/>
                  </a:lnTo>
                  <a:lnTo>
                    <a:pt x="2461313" y="5405980"/>
                  </a:lnTo>
                  <a:close/>
                  <a:moveTo>
                    <a:pt x="2495018" y="5493540"/>
                  </a:moveTo>
                  <a:lnTo>
                    <a:pt x="2484027" y="5610407"/>
                  </a:lnTo>
                  <a:cubicBezTo>
                    <a:pt x="2483661" y="5610407"/>
                    <a:pt x="2483295" y="5610773"/>
                    <a:pt x="2482928" y="5610773"/>
                  </a:cubicBezTo>
                  <a:lnTo>
                    <a:pt x="2453986" y="5532373"/>
                  </a:lnTo>
                  <a:cubicBezTo>
                    <a:pt x="2441896" y="5499401"/>
                    <a:pt x="2429440" y="5466429"/>
                    <a:pt x="2423945" y="5452508"/>
                  </a:cubicBezTo>
                  <a:cubicBezTo>
                    <a:pt x="2424678" y="5452142"/>
                    <a:pt x="2425410" y="5452142"/>
                    <a:pt x="2425777" y="5451775"/>
                  </a:cubicBezTo>
                  <a:lnTo>
                    <a:pt x="2495018" y="5493540"/>
                  </a:lnTo>
                  <a:close/>
                  <a:moveTo>
                    <a:pt x="2359466" y="5763544"/>
                  </a:moveTo>
                  <a:cubicBezTo>
                    <a:pt x="2359833" y="5766108"/>
                    <a:pt x="2361298" y="5768672"/>
                    <a:pt x="2363130" y="5770504"/>
                  </a:cubicBezTo>
                  <a:lnTo>
                    <a:pt x="2340416" y="5802744"/>
                  </a:lnTo>
                  <a:lnTo>
                    <a:pt x="2168962" y="5780030"/>
                  </a:lnTo>
                  <a:lnTo>
                    <a:pt x="2001171" y="5758048"/>
                  </a:lnTo>
                  <a:lnTo>
                    <a:pt x="2171160" y="5760979"/>
                  </a:lnTo>
                  <a:lnTo>
                    <a:pt x="2359466" y="5763544"/>
                  </a:lnTo>
                  <a:close/>
                  <a:moveTo>
                    <a:pt x="2420281" y="5454706"/>
                  </a:moveTo>
                  <a:lnTo>
                    <a:pt x="2420281" y="5453973"/>
                  </a:lnTo>
                  <a:cubicBezTo>
                    <a:pt x="2420648" y="5453973"/>
                    <a:pt x="2420648" y="5453607"/>
                    <a:pt x="2421014" y="5453607"/>
                  </a:cubicBezTo>
                  <a:cubicBezTo>
                    <a:pt x="2423579" y="5460201"/>
                    <a:pt x="2427242" y="5471192"/>
                    <a:pt x="2432005" y="5484014"/>
                  </a:cubicBezTo>
                  <a:lnTo>
                    <a:pt x="2420281" y="5454706"/>
                  </a:lnTo>
                  <a:close/>
                  <a:moveTo>
                    <a:pt x="2376685" y="5751820"/>
                  </a:moveTo>
                  <a:lnTo>
                    <a:pt x="2395369" y="5626893"/>
                  </a:lnTo>
                  <a:lnTo>
                    <a:pt x="2419182" y="5462399"/>
                  </a:lnTo>
                  <a:lnTo>
                    <a:pt x="2479631" y="5612239"/>
                  </a:lnTo>
                  <a:cubicBezTo>
                    <a:pt x="2478898" y="5612605"/>
                    <a:pt x="2477433" y="5612971"/>
                    <a:pt x="2476700" y="5613704"/>
                  </a:cubicBezTo>
                  <a:cubicBezTo>
                    <a:pt x="2474868" y="5615902"/>
                    <a:pt x="2474136" y="5618467"/>
                    <a:pt x="2474136" y="5621031"/>
                  </a:cubicBezTo>
                  <a:cubicBezTo>
                    <a:pt x="2474502" y="5623229"/>
                    <a:pt x="2475601" y="5625061"/>
                    <a:pt x="2477066" y="5626527"/>
                  </a:cubicBezTo>
                  <a:cubicBezTo>
                    <a:pt x="2467175" y="5638616"/>
                    <a:pt x="2446659" y="5663895"/>
                    <a:pt x="2426143" y="5689540"/>
                  </a:cubicBezTo>
                  <a:cubicBezTo>
                    <a:pt x="2406360" y="5714086"/>
                    <a:pt x="2386577" y="5738631"/>
                    <a:pt x="2376685" y="5751820"/>
                  </a:cubicBezTo>
                  <a:cubicBezTo>
                    <a:pt x="2377051" y="5752186"/>
                    <a:pt x="2376685" y="5752186"/>
                    <a:pt x="2376685" y="5751820"/>
                  </a:cubicBezTo>
                  <a:lnTo>
                    <a:pt x="2376685" y="5751820"/>
                  </a:lnTo>
                  <a:close/>
                  <a:moveTo>
                    <a:pt x="2366427" y="5772336"/>
                  </a:moveTo>
                  <a:cubicBezTo>
                    <a:pt x="2367160" y="5772703"/>
                    <a:pt x="2367893" y="5773069"/>
                    <a:pt x="2368625" y="5773069"/>
                  </a:cubicBezTo>
                  <a:lnTo>
                    <a:pt x="2367160" y="5784792"/>
                  </a:lnTo>
                  <a:cubicBezTo>
                    <a:pt x="2366427" y="5789921"/>
                    <a:pt x="2366061" y="5795416"/>
                    <a:pt x="2365695" y="5799446"/>
                  </a:cubicBezTo>
                  <a:cubicBezTo>
                    <a:pt x="2363496" y="5799813"/>
                    <a:pt x="2361298" y="5800546"/>
                    <a:pt x="2359833" y="5802377"/>
                  </a:cubicBezTo>
                  <a:cubicBezTo>
                    <a:pt x="2359100" y="5803110"/>
                    <a:pt x="2359100" y="5804575"/>
                    <a:pt x="2358734" y="5805308"/>
                  </a:cubicBezTo>
                  <a:lnTo>
                    <a:pt x="2344446" y="5803476"/>
                  </a:lnTo>
                  <a:lnTo>
                    <a:pt x="2366427" y="5772336"/>
                  </a:lnTo>
                  <a:close/>
                  <a:moveTo>
                    <a:pt x="2574517" y="5549958"/>
                  </a:moveTo>
                  <a:cubicBezTo>
                    <a:pt x="2564992" y="5556919"/>
                    <a:pt x="2548872" y="5569009"/>
                    <a:pt x="2533119" y="5581465"/>
                  </a:cubicBezTo>
                  <a:lnTo>
                    <a:pt x="2491721" y="5613338"/>
                  </a:lnTo>
                  <a:cubicBezTo>
                    <a:pt x="2491721" y="5613338"/>
                    <a:pt x="2491721" y="5612971"/>
                    <a:pt x="2491721" y="5612971"/>
                  </a:cubicBezTo>
                  <a:cubicBezTo>
                    <a:pt x="2490622" y="5612239"/>
                    <a:pt x="2489156" y="5611872"/>
                    <a:pt x="2487691" y="5611872"/>
                  </a:cubicBezTo>
                  <a:lnTo>
                    <a:pt x="2499048" y="5496104"/>
                  </a:lnTo>
                  <a:lnTo>
                    <a:pt x="2501246" y="5497203"/>
                  </a:lnTo>
                  <a:cubicBezTo>
                    <a:pt x="2530554" y="5515155"/>
                    <a:pt x="2560229" y="5532740"/>
                    <a:pt x="2574517" y="5541532"/>
                  </a:cubicBezTo>
                  <a:cubicBezTo>
                    <a:pt x="2573052" y="5544097"/>
                    <a:pt x="2573052" y="5547394"/>
                    <a:pt x="2574517" y="5549958"/>
                  </a:cubicBezTo>
                  <a:close/>
                  <a:moveTo>
                    <a:pt x="2414053" y="5439685"/>
                  </a:moveTo>
                  <a:lnTo>
                    <a:pt x="2398666" y="5401951"/>
                  </a:lnTo>
                  <a:lnTo>
                    <a:pt x="2414786" y="5438952"/>
                  </a:lnTo>
                  <a:cubicBezTo>
                    <a:pt x="2414786" y="5439319"/>
                    <a:pt x="2414420" y="5439319"/>
                    <a:pt x="2414053" y="5439685"/>
                  </a:cubicBezTo>
                  <a:lnTo>
                    <a:pt x="2414053" y="5439685"/>
                  </a:lnTo>
                  <a:close/>
                  <a:moveTo>
                    <a:pt x="2386210" y="5780396"/>
                  </a:moveTo>
                  <a:lnTo>
                    <a:pt x="2386577" y="5780762"/>
                  </a:lnTo>
                  <a:lnTo>
                    <a:pt x="2383280" y="5784792"/>
                  </a:lnTo>
                  <a:lnTo>
                    <a:pt x="2386210" y="5780396"/>
                  </a:lnTo>
                  <a:close/>
                  <a:moveTo>
                    <a:pt x="2369358" y="5800179"/>
                  </a:moveTo>
                  <a:lnTo>
                    <a:pt x="2373388" y="5773801"/>
                  </a:lnTo>
                  <a:cubicBezTo>
                    <a:pt x="2375220" y="5773435"/>
                    <a:pt x="2376685" y="5772703"/>
                    <a:pt x="2378150" y="5771603"/>
                  </a:cubicBezTo>
                  <a:lnTo>
                    <a:pt x="2383280" y="5777099"/>
                  </a:lnTo>
                  <a:lnTo>
                    <a:pt x="2369358" y="5800179"/>
                  </a:lnTo>
                  <a:close/>
                  <a:moveTo>
                    <a:pt x="2381081" y="5769772"/>
                  </a:moveTo>
                  <a:cubicBezTo>
                    <a:pt x="2382913" y="5767574"/>
                    <a:pt x="2384012" y="5764276"/>
                    <a:pt x="2383646" y="5761345"/>
                  </a:cubicBezTo>
                  <a:cubicBezTo>
                    <a:pt x="2383280" y="5759147"/>
                    <a:pt x="2382181" y="5757315"/>
                    <a:pt x="2380715" y="5755484"/>
                  </a:cubicBezTo>
                  <a:cubicBezTo>
                    <a:pt x="2389874" y="5745958"/>
                    <a:pt x="2407093" y="5729106"/>
                    <a:pt x="2427608" y="5708224"/>
                  </a:cubicBezTo>
                  <a:lnTo>
                    <a:pt x="2424311" y="5713353"/>
                  </a:lnTo>
                  <a:cubicBezTo>
                    <a:pt x="2410390" y="5735334"/>
                    <a:pt x="2396468" y="5757315"/>
                    <a:pt x="2385844" y="5774534"/>
                  </a:cubicBezTo>
                  <a:lnTo>
                    <a:pt x="2381081" y="5769772"/>
                  </a:lnTo>
                  <a:close/>
                  <a:moveTo>
                    <a:pt x="2397934" y="5732770"/>
                  </a:moveTo>
                  <a:cubicBezTo>
                    <a:pt x="2407459" y="5721046"/>
                    <a:pt x="2418816" y="5707125"/>
                    <a:pt x="2429807" y="5692837"/>
                  </a:cubicBezTo>
                  <a:lnTo>
                    <a:pt x="2466076" y="5647043"/>
                  </a:lnTo>
                  <a:lnTo>
                    <a:pt x="2437867" y="5691371"/>
                  </a:lnTo>
                  <a:lnTo>
                    <a:pt x="2397934" y="5732770"/>
                  </a:lnTo>
                  <a:close/>
                  <a:moveTo>
                    <a:pt x="2481096" y="5629824"/>
                  </a:moveTo>
                  <a:cubicBezTo>
                    <a:pt x="2482195" y="5630190"/>
                    <a:pt x="2483295" y="5630923"/>
                    <a:pt x="2484027" y="5630923"/>
                  </a:cubicBezTo>
                  <a:lnTo>
                    <a:pt x="2485493" y="5642646"/>
                  </a:lnTo>
                  <a:lnTo>
                    <a:pt x="2475967" y="5652538"/>
                  </a:lnTo>
                  <a:cubicBezTo>
                    <a:pt x="2467175" y="5661330"/>
                    <a:pt x="2458749" y="5670123"/>
                    <a:pt x="2450323" y="5678549"/>
                  </a:cubicBezTo>
                  <a:lnTo>
                    <a:pt x="2481096" y="5629824"/>
                  </a:lnTo>
                  <a:close/>
                  <a:moveTo>
                    <a:pt x="2336386" y="5270796"/>
                  </a:moveTo>
                  <a:cubicBezTo>
                    <a:pt x="2337851" y="5271894"/>
                    <a:pt x="2339683" y="5272627"/>
                    <a:pt x="2341515" y="5272627"/>
                  </a:cubicBezTo>
                  <a:cubicBezTo>
                    <a:pt x="2341881" y="5272627"/>
                    <a:pt x="2342248" y="5272261"/>
                    <a:pt x="2342614" y="5272261"/>
                  </a:cubicBezTo>
                  <a:lnTo>
                    <a:pt x="2411122" y="5443715"/>
                  </a:lnTo>
                  <a:lnTo>
                    <a:pt x="2411489" y="5444815"/>
                  </a:lnTo>
                  <a:cubicBezTo>
                    <a:pt x="2410756" y="5447745"/>
                    <a:pt x="2411855" y="5450676"/>
                    <a:pt x="2414053" y="5452874"/>
                  </a:cubicBezTo>
                  <a:cubicBezTo>
                    <a:pt x="2414420" y="5453240"/>
                    <a:pt x="2414786" y="5452874"/>
                    <a:pt x="2415152" y="5453240"/>
                  </a:cubicBezTo>
                  <a:lnTo>
                    <a:pt x="2416618" y="5456538"/>
                  </a:lnTo>
                  <a:lnTo>
                    <a:pt x="2393904" y="5604179"/>
                  </a:lnTo>
                  <a:cubicBezTo>
                    <a:pt x="2384379" y="5665360"/>
                    <a:pt x="2375220" y="5726541"/>
                    <a:pt x="2371556" y="5751088"/>
                  </a:cubicBezTo>
                  <a:cubicBezTo>
                    <a:pt x="2368259" y="5751088"/>
                    <a:pt x="2364595" y="5752186"/>
                    <a:pt x="2362397" y="5754751"/>
                  </a:cubicBezTo>
                  <a:cubicBezTo>
                    <a:pt x="2361298" y="5756583"/>
                    <a:pt x="2360565" y="5758415"/>
                    <a:pt x="2360565" y="5760613"/>
                  </a:cubicBezTo>
                  <a:lnTo>
                    <a:pt x="2171526" y="5757315"/>
                  </a:lnTo>
                  <a:lnTo>
                    <a:pt x="1984318" y="5754751"/>
                  </a:lnTo>
                  <a:cubicBezTo>
                    <a:pt x="1983952" y="5748890"/>
                    <a:pt x="1979189" y="5744127"/>
                    <a:pt x="1973328" y="5743760"/>
                  </a:cubicBezTo>
                  <a:lnTo>
                    <a:pt x="1979556" y="5549226"/>
                  </a:lnTo>
                  <a:lnTo>
                    <a:pt x="1985418" y="5344067"/>
                  </a:lnTo>
                  <a:cubicBezTo>
                    <a:pt x="1985418" y="5344067"/>
                    <a:pt x="1985418" y="5344067"/>
                    <a:pt x="1985784" y="5344067"/>
                  </a:cubicBezTo>
                  <a:cubicBezTo>
                    <a:pt x="1986150" y="5344067"/>
                    <a:pt x="1985784" y="5344067"/>
                    <a:pt x="1985784" y="5343700"/>
                  </a:cubicBezTo>
                  <a:lnTo>
                    <a:pt x="2163466" y="5305599"/>
                  </a:lnTo>
                  <a:lnTo>
                    <a:pt x="2335653" y="5267865"/>
                  </a:lnTo>
                  <a:cubicBezTo>
                    <a:pt x="2335653" y="5268597"/>
                    <a:pt x="2335653" y="5270063"/>
                    <a:pt x="2336386" y="5270796"/>
                  </a:cubicBezTo>
                  <a:lnTo>
                    <a:pt x="2336386" y="5270796"/>
                  </a:lnTo>
                  <a:close/>
                  <a:moveTo>
                    <a:pt x="1975159" y="5549226"/>
                  </a:moveTo>
                  <a:lnTo>
                    <a:pt x="1969664" y="5743394"/>
                  </a:lnTo>
                  <a:cubicBezTo>
                    <a:pt x="1967466" y="5743760"/>
                    <a:pt x="1964902" y="5744493"/>
                    <a:pt x="1963070" y="5745958"/>
                  </a:cubicBezTo>
                  <a:cubicBezTo>
                    <a:pt x="1944019" y="5727274"/>
                    <a:pt x="1897126" y="5680747"/>
                    <a:pt x="1850232" y="5634220"/>
                  </a:cubicBezTo>
                  <a:lnTo>
                    <a:pt x="1734830" y="5520650"/>
                  </a:lnTo>
                  <a:cubicBezTo>
                    <a:pt x="1736296" y="5518818"/>
                    <a:pt x="1737029" y="5516620"/>
                    <a:pt x="1737029" y="5514055"/>
                  </a:cubicBezTo>
                  <a:cubicBezTo>
                    <a:pt x="1737029" y="5512957"/>
                    <a:pt x="1735929" y="5512224"/>
                    <a:pt x="1735563" y="5511125"/>
                  </a:cubicBezTo>
                  <a:cubicBezTo>
                    <a:pt x="1754247" y="5498669"/>
                    <a:pt x="1805171" y="5464597"/>
                    <a:pt x="1856460" y="5430160"/>
                  </a:cubicBezTo>
                  <a:lnTo>
                    <a:pt x="1981754" y="5345532"/>
                  </a:lnTo>
                  <a:lnTo>
                    <a:pt x="1975159" y="5549226"/>
                  </a:lnTo>
                  <a:close/>
                  <a:moveTo>
                    <a:pt x="1981021" y="5764643"/>
                  </a:moveTo>
                  <a:cubicBezTo>
                    <a:pt x="1982120" y="5763177"/>
                    <a:pt x="1983219" y="5761345"/>
                    <a:pt x="1983586" y="5759513"/>
                  </a:cubicBezTo>
                  <a:lnTo>
                    <a:pt x="2168595" y="5784426"/>
                  </a:lnTo>
                  <a:lnTo>
                    <a:pt x="2338218" y="5806773"/>
                  </a:lnTo>
                  <a:lnTo>
                    <a:pt x="2253956" y="5926205"/>
                  </a:lnTo>
                  <a:lnTo>
                    <a:pt x="2140752" y="6087402"/>
                  </a:lnTo>
                  <a:cubicBezTo>
                    <a:pt x="2140386" y="6087035"/>
                    <a:pt x="2139653" y="6087035"/>
                    <a:pt x="2139287" y="6087035"/>
                  </a:cubicBezTo>
                  <a:lnTo>
                    <a:pt x="2057223" y="5923275"/>
                  </a:lnTo>
                  <a:lnTo>
                    <a:pt x="1978457" y="5767207"/>
                  </a:lnTo>
                  <a:cubicBezTo>
                    <a:pt x="1979556" y="5766108"/>
                    <a:pt x="1980288" y="5765375"/>
                    <a:pt x="1981021" y="5764643"/>
                  </a:cubicBezTo>
                  <a:lnTo>
                    <a:pt x="1981021" y="5764643"/>
                  </a:lnTo>
                  <a:close/>
                  <a:moveTo>
                    <a:pt x="2174823" y="6044538"/>
                  </a:moveTo>
                  <a:lnTo>
                    <a:pt x="2257253" y="5927671"/>
                  </a:lnTo>
                  <a:lnTo>
                    <a:pt x="2342248" y="5806773"/>
                  </a:lnTo>
                  <a:lnTo>
                    <a:pt x="2357635" y="5808971"/>
                  </a:lnTo>
                  <a:cubicBezTo>
                    <a:pt x="2358001" y="5810803"/>
                    <a:pt x="2358734" y="5812269"/>
                    <a:pt x="2359833" y="5813734"/>
                  </a:cubicBezTo>
                  <a:lnTo>
                    <a:pt x="2251392" y="5948553"/>
                  </a:lnTo>
                  <a:lnTo>
                    <a:pt x="2174823" y="6044538"/>
                  </a:lnTo>
                  <a:close/>
                  <a:moveTo>
                    <a:pt x="2487691" y="5630190"/>
                  </a:moveTo>
                  <a:cubicBezTo>
                    <a:pt x="2489523" y="5629824"/>
                    <a:pt x="2491354" y="5628725"/>
                    <a:pt x="2492453" y="5627259"/>
                  </a:cubicBezTo>
                  <a:cubicBezTo>
                    <a:pt x="2494285" y="5625061"/>
                    <a:pt x="2495018" y="5622497"/>
                    <a:pt x="2495018" y="5619566"/>
                  </a:cubicBezTo>
                  <a:cubicBezTo>
                    <a:pt x="2495018" y="5618100"/>
                    <a:pt x="2493919" y="5617368"/>
                    <a:pt x="2493186" y="5616269"/>
                  </a:cubicBezTo>
                  <a:lnTo>
                    <a:pt x="2535317" y="5584396"/>
                  </a:lnTo>
                  <a:cubicBezTo>
                    <a:pt x="2545575" y="5576702"/>
                    <a:pt x="2555833" y="5569009"/>
                    <a:pt x="2564259" y="5562415"/>
                  </a:cubicBezTo>
                  <a:lnTo>
                    <a:pt x="2488790" y="5639349"/>
                  </a:lnTo>
                  <a:lnTo>
                    <a:pt x="2487691" y="5630190"/>
                  </a:lnTo>
                  <a:close/>
                  <a:moveTo>
                    <a:pt x="2503078" y="5493540"/>
                  </a:moveTo>
                  <a:lnTo>
                    <a:pt x="2499414" y="5491341"/>
                  </a:lnTo>
                  <a:lnTo>
                    <a:pt x="2503078" y="5453973"/>
                  </a:lnTo>
                  <a:lnTo>
                    <a:pt x="2575250" y="5537502"/>
                  </a:lnTo>
                  <a:cubicBezTo>
                    <a:pt x="2560962" y="5528710"/>
                    <a:pt x="2532020" y="5511125"/>
                    <a:pt x="2503078" y="5493540"/>
                  </a:cubicBezTo>
                  <a:lnTo>
                    <a:pt x="2503078" y="5493540"/>
                  </a:lnTo>
                  <a:close/>
                  <a:moveTo>
                    <a:pt x="2421747" y="5437854"/>
                  </a:moveTo>
                  <a:cubicBezTo>
                    <a:pt x="2420648" y="5437487"/>
                    <a:pt x="2419549" y="5437487"/>
                    <a:pt x="2418450" y="5437487"/>
                  </a:cubicBezTo>
                  <a:lnTo>
                    <a:pt x="2382913" y="5354324"/>
                  </a:lnTo>
                  <a:cubicBezTo>
                    <a:pt x="2369358" y="5322452"/>
                    <a:pt x="2355437" y="5290579"/>
                    <a:pt x="2348109" y="5274459"/>
                  </a:cubicBezTo>
                  <a:lnTo>
                    <a:pt x="2444827" y="5386930"/>
                  </a:lnTo>
                  <a:lnTo>
                    <a:pt x="2421747" y="5437854"/>
                  </a:lnTo>
                  <a:close/>
                  <a:moveTo>
                    <a:pt x="2141119" y="6095828"/>
                  </a:moveTo>
                  <a:cubicBezTo>
                    <a:pt x="2141485" y="6095828"/>
                    <a:pt x="2141851" y="6095462"/>
                    <a:pt x="2142218" y="6095462"/>
                  </a:cubicBezTo>
                  <a:lnTo>
                    <a:pt x="2155406" y="6105353"/>
                  </a:lnTo>
                  <a:lnTo>
                    <a:pt x="2137455" y="6130998"/>
                  </a:lnTo>
                  <a:cubicBezTo>
                    <a:pt x="2138188" y="6126602"/>
                    <a:pt x="2138554" y="6120740"/>
                    <a:pt x="2139287" y="6114878"/>
                  </a:cubicBezTo>
                  <a:lnTo>
                    <a:pt x="2141119" y="6095828"/>
                  </a:lnTo>
                  <a:close/>
                  <a:moveTo>
                    <a:pt x="2144049" y="6092531"/>
                  </a:moveTo>
                  <a:cubicBezTo>
                    <a:pt x="2144049" y="6092164"/>
                    <a:pt x="2144416" y="6091798"/>
                    <a:pt x="2144416" y="6091065"/>
                  </a:cubicBezTo>
                  <a:cubicBezTo>
                    <a:pt x="2144416" y="6090333"/>
                    <a:pt x="2144049" y="6089966"/>
                    <a:pt x="2143683" y="6089233"/>
                  </a:cubicBezTo>
                  <a:lnTo>
                    <a:pt x="2254689" y="5951118"/>
                  </a:lnTo>
                  <a:cubicBezTo>
                    <a:pt x="2282532" y="5916314"/>
                    <a:pt x="2310375" y="5881510"/>
                    <a:pt x="2331257" y="5855133"/>
                  </a:cubicBezTo>
                  <a:lnTo>
                    <a:pt x="2248827" y="5971633"/>
                  </a:lnTo>
                  <a:lnTo>
                    <a:pt x="2157238" y="6102056"/>
                  </a:lnTo>
                  <a:lnTo>
                    <a:pt x="2144049" y="6092531"/>
                  </a:lnTo>
                  <a:close/>
                  <a:moveTo>
                    <a:pt x="2373022" y="5803110"/>
                  </a:moveTo>
                  <a:lnTo>
                    <a:pt x="2389141" y="5783693"/>
                  </a:lnTo>
                  <a:lnTo>
                    <a:pt x="2445926" y="5844142"/>
                  </a:lnTo>
                  <a:cubicBezTo>
                    <a:pt x="2469739" y="5869420"/>
                    <a:pt x="2493919" y="5894699"/>
                    <a:pt x="2508207" y="5910086"/>
                  </a:cubicBezTo>
                  <a:lnTo>
                    <a:pt x="2445926" y="5864291"/>
                  </a:lnTo>
                  <a:cubicBezTo>
                    <a:pt x="2416618" y="5842310"/>
                    <a:pt x="2386577" y="5821061"/>
                    <a:pt x="2373754" y="5811902"/>
                  </a:cubicBezTo>
                  <a:cubicBezTo>
                    <a:pt x="2374487" y="5810803"/>
                    <a:pt x="2374853" y="5809338"/>
                    <a:pt x="2375220" y="5807873"/>
                  </a:cubicBezTo>
                  <a:cubicBezTo>
                    <a:pt x="2374853" y="5806041"/>
                    <a:pt x="2374121" y="5804209"/>
                    <a:pt x="2373022" y="5803110"/>
                  </a:cubicBezTo>
                  <a:lnTo>
                    <a:pt x="2373022" y="5803110"/>
                  </a:lnTo>
                  <a:close/>
                  <a:moveTo>
                    <a:pt x="2448857" y="5841577"/>
                  </a:moveTo>
                  <a:lnTo>
                    <a:pt x="2391339" y="5780762"/>
                  </a:lnTo>
                  <a:lnTo>
                    <a:pt x="2476700" y="5678183"/>
                  </a:lnTo>
                  <a:lnTo>
                    <a:pt x="2488424" y="5663895"/>
                  </a:lnTo>
                  <a:lnTo>
                    <a:pt x="2501979" y="5772336"/>
                  </a:lnTo>
                  <a:cubicBezTo>
                    <a:pt x="2510038" y="5836448"/>
                    <a:pt x="2518465" y="5900560"/>
                    <a:pt x="2521029" y="5918146"/>
                  </a:cubicBezTo>
                  <a:cubicBezTo>
                    <a:pt x="2510771" y="5907155"/>
                    <a:pt x="2479997" y="5874183"/>
                    <a:pt x="2448857" y="5841577"/>
                  </a:cubicBezTo>
                  <a:lnTo>
                    <a:pt x="2448857" y="5841577"/>
                  </a:lnTo>
                  <a:close/>
                  <a:moveTo>
                    <a:pt x="2473769" y="5675618"/>
                  </a:moveTo>
                  <a:lnTo>
                    <a:pt x="2389141" y="5778564"/>
                  </a:lnTo>
                  <a:lnTo>
                    <a:pt x="2388409" y="5777831"/>
                  </a:lnTo>
                  <a:cubicBezTo>
                    <a:pt x="2399399" y="5760613"/>
                    <a:pt x="2413687" y="5738265"/>
                    <a:pt x="2427608" y="5715918"/>
                  </a:cubicBezTo>
                  <a:lnTo>
                    <a:pt x="2440431" y="5695035"/>
                  </a:lnTo>
                  <a:cubicBezTo>
                    <a:pt x="2452887" y="5682213"/>
                    <a:pt x="2466076" y="5668658"/>
                    <a:pt x="2479265" y="5655469"/>
                  </a:cubicBezTo>
                  <a:cubicBezTo>
                    <a:pt x="2481829" y="5652904"/>
                    <a:pt x="2484027" y="5650340"/>
                    <a:pt x="2486592" y="5648142"/>
                  </a:cubicBezTo>
                  <a:lnTo>
                    <a:pt x="2488057" y="5658766"/>
                  </a:lnTo>
                  <a:lnTo>
                    <a:pt x="2473769" y="5675618"/>
                  </a:lnTo>
                  <a:close/>
                  <a:moveTo>
                    <a:pt x="2489523" y="5644478"/>
                  </a:moveTo>
                  <a:lnTo>
                    <a:pt x="2555100" y="5577069"/>
                  </a:lnTo>
                  <a:lnTo>
                    <a:pt x="2490622" y="5654736"/>
                  </a:lnTo>
                  <a:lnTo>
                    <a:pt x="2489523" y="5644478"/>
                  </a:lnTo>
                  <a:close/>
                  <a:moveTo>
                    <a:pt x="1959040" y="5999476"/>
                  </a:moveTo>
                  <a:cubicBezTo>
                    <a:pt x="1957941" y="5998744"/>
                    <a:pt x="1956842" y="5998377"/>
                    <a:pt x="1955743" y="5998377"/>
                  </a:cubicBezTo>
                  <a:cubicBezTo>
                    <a:pt x="1957208" y="5980060"/>
                    <a:pt x="1960872" y="5930602"/>
                    <a:pt x="1964169" y="5881144"/>
                  </a:cubicBezTo>
                  <a:lnTo>
                    <a:pt x="1971862" y="5769039"/>
                  </a:lnTo>
                  <a:cubicBezTo>
                    <a:pt x="1972961" y="5769039"/>
                    <a:pt x="1974060" y="5768672"/>
                    <a:pt x="1975159" y="5768306"/>
                  </a:cubicBezTo>
                  <a:lnTo>
                    <a:pt x="2053560" y="5924740"/>
                  </a:lnTo>
                  <a:lnTo>
                    <a:pt x="2135990" y="6088135"/>
                  </a:lnTo>
                  <a:lnTo>
                    <a:pt x="2047331" y="6047102"/>
                  </a:lnTo>
                  <a:cubicBezTo>
                    <a:pt x="2011795" y="6030616"/>
                    <a:pt x="1975892" y="6014497"/>
                    <a:pt x="1961238" y="6007903"/>
                  </a:cubicBezTo>
                  <a:cubicBezTo>
                    <a:pt x="1961238" y="6007170"/>
                    <a:pt x="1961971" y="6006437"/>
                    <a:pt x="1961971" y="6005338"/>
                  </a:cubicBezTo>
                  <a:cubicBezTo>
                    <a:pt x="1961604" y="6002774"/>
                    <a:pt x="1960505" y="6000575"/>
                    <a:pt x="1959040" y="5999476"/>
                  </a:cubicBezTo>
                  <a:lnTo>
                    <a:pt x="1959040" y="5999476"/>
                  </a:lnTo>
                  <a:close/>
                  <a:moveTo>
                    <a:pt x="2578547" y="5536403"/>
                  </a:moveTo>
                  <a:lnTo>
                    <a:pt x="2503444" y="5449211"/>
                  </a:lnTo>
                  <a:lnTo>
                    <a:pt x="2506375" y="5420268"/>
                  </a:lnTo>
                  <a:lnTo>
                    <a:pt x="2524326" y="5231962"/>
                  </a:lnTo>
                  <a:cubicBezTo>
                    <a:pt x="2529089" y="5257607"/>
                    <a:pt x="2540080" y="5320254"/>
                    <a:pt x="2551803" y="5382534"/>
                  </a:cubicBezTo>
                  <a:lnTo>
                    <a:pt x="2580379" y="5535304"/>
                  </a:lnTo>
                  <a:cubicBezTo>
                    <a:pt x="2579646" y="5535670"/>
                    <a:pt x="2578913" y="5536037"/>
                    <a:pt x="2578547" y="5536403"/>
                  </a:cubicBezTo>
                  <a:lnTo>
                    <a:pt x="2578547" y="5536403"/>
                  </a:lnTo>
                  <a:close/>
                  <a:moveTo>
                    <a:pt x="2045500" y="6050400"/>
                  </a:moveTo>
                  <a:lnTo>
                    <a:pt x="2134891" y="6091065"/>
                  </a:lnTo>
                  <a:cubicBezTo>
                    <a:pt x="2134891" y="6092531"/>
                    <a:pt x="2135257" y="6093996"/>
                    <a:pt x="2136356" y="6095095"/>
                  </a:cubicBezTo>
                  <a:cubicBezTo>
                    <a:pt x="2136722" y="6095462"/>
                    <a:pt x="2137089" y="6095462"/>
                    <a:pt x="2137455" y="6095462"/>
                  </a:cubicBezTo>
                  <a:lnTo>
                    <a:pt x="2135257" y="6114146"/>
                  </a:lnTo>
                  <a:cubicBezTo>
                    <a:pt x="2134158" y="6122205"/>
                    <a:pt x="2133425" y="6129899"/>
                    <a:pt x="2133425" y="6134295"/>
                  </a:cubicBezTo>
                  <a:cubicBezTo>
                    <a:pt x="2123533" y="6126968"/>
                    <a:pt x="2084334" y="6098026"/>
                    <a:pt x="2045500" y="6070183"/>
                  </a:cubicBezTo>
                  <a:lnTo>
                    <a:pt x="1969298" y="6015230"/>
                  </a:lnTo>
                  <a:cubicBezTo>
                    <a:pt x="1986883" y="6023656"/>
                    <a:pt x="2016191" y="6037211"/>
                    <a:pt x="2045500" y="6050400"/>
                  </a:cubicBezTo>
                  <a:close/>
                  <a:moveTo>
                    <a:pt x="2158337" y="6107185"/>
                  </a:moveTo>
                  <a:cubicBezTo>
                    <a:pt x="2175922" y="6120007"/>
                    <a:pt x="2202666" y="6139424"/>
                    <a:pt x="2229410" y="6158841"/>
                  </a:cubicBezTo>
                  <a:lnTo>
                    <a:pt x="2305979" y="6213794"/>
                  </a:lnTo>
                  <a:lnTo>
                    <a:pt x="2229044" y="6178258"/>
                  </a:lnTo>
                  <a:cubicBezTo>
                    <a:pt x="2188012" y="6159208"/>
                    <a:pt x="2146248" y="6140523"/>
                    <a:pt x="2137455" y="6136493"/>
                  </a:cubicBezTo>
                  <a:lnTo>
                    <a:pt x="2158337" y="6107185"/>
                  </a:lnTo>
                  <a:close/>
                  <a:moveTo>
                    <a:pt x="2320999" y="6220755"/>
                  </a:moveTo>
                  <a:lnTo>
                    <a:pt x="2231975" y="6155910"/>
                  </a:lnTo>
                  <a:cubicBezTo>
                    <a:pt x="2205231" y="6136493"/>
                    <a:pt x="2178120" y="6117077"/>
                    <a:pt x="2160535" y="6104254"/>
                  </a:cubicBezTo>
                  <a:lnTo>
                    <a:pt x="2252124" y="5974198"/>
                  </a:lnTo>
                  <a:lnTo>
                    <a:pt x="2363130" y="5815932"/>
                  </a:lnTo>
                  <a:cubicBezTo>
                    <a:pt x="2366061" y="5818130"/>
                    <a:pt x="2369724" y="5817398"/>
                    <a:pt x="2371923" y="5814833"/>
                  </a:cubicBezTo>
                  <a:cubicBezTo>
                    <a:pt x="2371923" y="5814833"/>
                    <a:pt x="2371923" y="5814833"/>
                    <a:pt x="2371923" y="5814833"/>
                  </a:cubicBezTo>
                  <a:cubicBezTo>
                    <a:pt x="2384745" y="5824359"/>
                    <a:pt x="2414053" y="5846340"/>
                    <a:pt x="2443728" y="5867588"/>
                  </a:cubicBezTo>
                  <a:lnTo>
                    <a:pt x="2521029" y="5924007"/>
                  </a:lnTo>
                  <a:lnTo>
                    <a:pt x="2420648" y="6072381"/>
                  </a:lnTo>
                  <a:lnTo>
                    <a:pt x="2320999" y="6220755"/>
                  </a:lnTo>
                  <a:close/>
                  <a:moveTo>
                    <a:pt x="2523594" y="5910818"/>
                  </a:moveTo>
                  <a:cubicBezTo>
                    <a:pt x="2520663" y="5886273"/>
                    <a:pt x="2513336" y="5828755"/>
                    <a:pt x="2506009" y="5771603"/>
                  </a:cubicBezTo>
                  <a:lnTo>
                    <a:pt x="2491354" y="5659865"/>
                  </a:lnTo>
                  <a:lnTo>
                    <a:pt x="2578181" y="5554354"/>
                  </a:lnTo>
                  <a:cubicBezTo>
                    <a:pt x="2578913" y="5554721"/>
                    <a:pt x="2579646" y="5555087"/>
                    <a:pt x="2580379" y="5555087"/>
                  </a:cubicBezTo>
                  <a:lnTo>
                    <a:pt x="2551437" y="5733869"/>
                  </a:lnTo>
                  <a:lnTo>
                    <a:pt x="2523594" y="5910818"/>
                  </a:lnTo>
                  <a:close/>
                  <a:moveTo>
                    <a:pt x="3219303" y="5335640"/>
                  </a:moveTo>
                  <a:cubicBezTo>
                    <a:pt x="3219303" y="5335640"/>
                    <a:pt x="3219669" y="5335640"/>
                    <a:pt x="3219303" y="5335640"/>
                  </a:cubicBezTo>
                  <a:cubicBezTo>
                    <a:pt x="3219303" y="5334908"/>
                    <a:pt x="3218936" y="5334541"/>
                    <a:pt x="3218570" y="5334175"/>
                  </a:cubicBezTo>
                  <a:lnTo>
                    <a:pt x="3218570" y="5334175"/>
                  </a:lnTo>
                  <a:lnTo>
                    <a:pt x="3218570" y="5334175"/>
                  </a:lnTo>
                  <a:lnTo>
                    <a:pt x="3044185" y="5240754"/>
                  </a:lnTo>
                  <a:cubicBezTo>
                    <a:pt x="3044917" y="5238190"/>
                    <a:pt x="3044185" y="5235259"/>
                    <a:pt x="3041987" y="5233427"/>
                  </a:cubicBezTo>
                  <a:cubicBezTo>
                    <a:pt x="3041254" y="5233061"/>
                    <a:pt x="3040521" y="5233061"/>
                    <a:pt x="3040155" y="5233061"/>
                  </a:cubicBezTo>
                  <a:lnTo>
                    <a:pt x="3059572" y="5041457"/>
                  </a:lnTo>
                  <a:cubicBezTo>
                    <a:pt x="3062503" y="5041091"/>
                    <a:pt x="3064701" y="5038160"/>
                    <a:pt x="3064334" y="5035229"/>
                  </a:cubicBezTo>
                  <a:cubicBezTo>
                    <a:pt x="3063968" y="5033763"/>
                    <a:pt x="3063235" y="5032298"/>
                    <a:pt x="3062136" y="5031565"/>
                  </a:cubicBezTo>
                  <a:cubicBezTo>
                    <a:pt x="3059572" y="5029734"/>
                    <a:pt x="3055908" y="5030100"/>
                    <a:pt x="3053710" y="5032665"/>
                  </a:cubicBezTo>
                  <a:cubicBezTo>
                    <a:pt x="3052611" y="5034496"/>
                    <a:pt x="3052611" y="5036694"/>
                    <a:pt x="3053344" y="5038526"/>
                  </a:cubicBezTo>
                  <a:lnTo>
                    <a:pt x="2988499" y="5099341"/>
                  </a:lnTo>
                  <a:lnTo>
                    <a:pt x="2923654" y="5160156"/>
                  </a:lnTo>
                  <a:cubicBezTo>
                    <a:pt x="2921089" y="5158691"/>
                    <a:pt x="2918158" y="5159424"/>
                    <a:pt x="2916327" y="5161622"/>
                  </a:cubicBezTo>
                  <a:cubicBezTo>
                    <a:pt x="2914495" y="5164186"/>
                    <a:pt x="2914861" y="5167849"/>
                    <a:pt x="2917426" y="5169681"/>
                  </a:cubicBezTo>
                  <a:cubicBezTo>
                    <a:pt x="2918525" y="5170414"/>
                    <a:pt x="2919624" y="5170780"/>
                    <a:pt x="2920723" y="5170780"/>
                  </a:cubicBezTo>
                  <a:cubicBezTo>
                    <a:pt x="2921822" y="5170780"/>
                    <a:pt x="2922555" y="5170048"/>
                    <a:pt x="2923654" y="5169315"/>
                  </a:cubicBezTo>
                  <a:lnTo>
                    <a:pt x="2992895" y="5223902"/>
                  </a:lnTo>
                  <a:lnTo>
                    <a:pt x="3034659" y="5256508"/>
                  </a:lnTo>
                  <a:lnTo>
                    <a:pt x="3021837" y="5431625"/>
                  </a:lnTo>
                  <a:lnTo>
                    <a:pt x="2817777" y="5412575"/>
                  </a:lnTo>
                  <a:cubicBezTo>
                    <a:pt x="2817044" y="5408911"/>
                    <a:pt x="2813747" y="5405980"/>
                    <a:pt x="2809717" y="5406713"/>
                  </a:cubicBezTo>
                  <a:cubicBezTo>
                    <a:pt x="2807886" y="5407080"/>
                    <a:pt x="2806054" y="5407812"/>
                    <a:pt x="2804955" y="5409644"/>
                  </a:cubicBezTo>
                  <a:cubicBezTo>
                    <a:pt x="2804222" y="5410743"/>
                    <a:pt x="2803856" y="5412209"/>
                    <a:pt x="2803856" y="5413674"/>
                  </a:cubicBezTo>
                  <a:lnTo>
                    <a:pt x="2720693" y="5434556"/>
                  </a:lnTo>
                  <a:lnTo>
                    <a:pt x="2632401" y="5457270"/>
                  </a:lnTo>
                  <a:cubicBezTo>
                    <a:pt x="2631302" y="5456904"/>
                    <a:pt x="2630203" y="5456904"/>
                    <a:pt x="2629470" y="5457637"/>
                  </a:cubicBezTo>
                  <a:cubicBezTo>
                    <a:pt x="2628738" y="5458736"/>
                    <a:pt x="2628738" y="5460568"/>
                    <a:pt x="2629837" y="5461300"/>
                  </a:cubicBezTo>
                  <a:cubicBezTo>
                    <a:pt x="2629837" y="5461300"/>
                    <a:pt x="2629837" y="5461300"/>
                    <a:pt x="2629837" y="5461300"/>
                  </a:cubicBezTo>
                  <a:cubicBezTo>
                    <a:pt x="2629837" y="5461300"/>
                    <a:pt x="2630203" y="5461300"/>
                    <a:pt x="2630203" y="5461300"/>
                  </a:cubicBezTo>
                  <a:lnTo>
                    <a:pt x="2645590" y="5509659"/>
                  </a:lnTo>
                  <a:lnTo>
                    <a:pt x="2660244" y="5555087"/>
                  </a:lnTo>
                  <a:cubicBezTo>
                    <a:pt x="2659878" y="5555454"/>
                    <a:pt x="2659512" y="5555454"/>
                    <a:pt x="2659145" y="5555820"/>
                  </a:cubicBezTo>
                  <a:cubicBezTo>
                    <a:pt x="2657313" y="5558018"/>
                    <a:pt x="2658046" y="5561315"/>
                    <a:pt x="2660244" y="5563147"/>
                  </a:cubicBezTo>
                  <a:cubicBezTo>
                    <a:pt x="2660977" y="5563880"/>
                    <a:pt x="2662076" y="5564246"/>
                    <a:pt x="2663175" y="5564246"/>
                  </a:cubicBezTo>
                  <a:cubicBezTo>
                    <a:pt x="2664274" y="5564246"/>
                    <a:pt x="2665007" y="5563513"/>
                    <a:pt x="2665739" y="5562781"/>
                  </a:cubicBezTo>
                  <a:lnTo>
                    <a:pt x="2691018" y="5579267"/>
                  </a:lnTo>
                  <a:cubicBezTo>
                    <a:pt x="2700910" y="5585861"/>
                    <a:pt x="2710801" y="5592089"/>
                    <a:pt x="2715930" y="5595386"/>
                  </a:cubicBezTo>
                  <a:cubicBezTo>
                    <a:pt x="2715197" y="5597585"/>
                    <a:pt x="2715930" y="5599416"/>
                    <a:pt x="2717762" y="5600882"/>
                  </a:cubicBezTo>
                  <a:cubicBezTo>
                    <a:pt x="2718861" y="5601614"/>
                    <a:pt x="2719960" y="5601981"/>
                    <a:pt x="2721059" y="5601981"/>
                  </a:cubicBezTo>
                  <a:cubicBezTo>
                    <a:pt x="2723624" y="5601981"/>
                    <a:pt x="2726188" y="5600149"/>
                    <a:pt x="2726188" y="5597218"/>
                  </a:cubicBezTo>
                  <a:cubicBezTo>
                    <a:pt x="2726188" y="5596852"/>
                    <a:pt x="2726188" y="5596852"/>
                    <a:pt x="2726188" y="5596485"/>
                  </a:cubicBezTo>
                  <a:lnTo>
                    <a:pt x="2932813" y="5527977"/>
                  </a:lnTo>
                  <a:cubicBezTo>
                    <a:pt x="2933179" y="5528710"/>
                    <a:pt x="2933545" y="5529809"/>
                    <a:pt x="2934278" y="5530175"/>
                  </a:cubicBezTo>
                  <a:cubicBezTo>
                    <a:pt x="2935377" y="5530908"/>
                    <a:pt x="2936476" y="5531274"/>
                    <a:pt x="2937575" y="5531274"/>
                  </a:cubicBezTo>
                  <a:lnTo>
                    <a:pt x="2948200" y="5739731"/>
                  </a:lnTo>
                  <a:cubicBezTo>
                    <a:pt x="2946368" y="5740097"/>
                    <a:pt x="2944902" y="5740829"/>
                    <a:pt x="2943803" y="5742295"/>
                  </a:cubicBezTo>
                  <a:cubicBezTo>
                    <a:pt x="2941972" y="5745226"/>
                    <a:pt x="2941972" y="5748890"/>
                    <a:pt x="2944170" y="5751454"/>
                  </a:cubicBezTo>
                  <a:lnTo>
                    <a:pt x="2886285" y="5818130"/>
                  </a:lnTo>
                  <a:lnTo>
                    <a:pt x="2827669" y="5886273"/>
                  </a:lnTo>
                  <a:cubicBezTo>
                    <a:pt x="2824738" y="5884807"/>
                    <a:pt x="2820708" y="5886273"/>
                    <a:pt x="2819242" y="5889203"/>
                  </a:cubicBezTo>
                  <a:cubicBezTo>
                    <a:pt x="2817777" y="5891768"/>
                    <a:pt x="2818876" y="5895065"/>
                    <a:pt x="2821074" y="5896897"/>
                  </a:cubicBezTo>
                  <a:cubicBezTo>
                    <a:pt x="2822173" y="5897630"/>
                    <a:pt x="2823272" y="5897996"/>
                    <a:pt x="2824738" y="5897996"/>
                  </a:cubicBezTo>
                  <a:cubicBezTo>
                    <a:pt x="2825837" y="5897996"/>
                    <a:pt x="2826570" y="5897263"/>
                    <a:pt x="2827302" y="5896530"/>
                  </a:cubicBezTo>
                  <a:lnTo>
                    <a:pt x="2880424" y="5949286"/>
                  </a:lnTo>
                  <a:lnTo>
                    <a:pt x="2933545" y="6002041"/>
                  </a:lnTo>
                  <a:cubicBezTo>
                    <a:pt x="2932813" y="6003140"/>
                    <a:pt x="2932446" y="6004239"/>
                    <a:pt x="2932446" y="6005705"/>
                  </a:cubicBezTo>
                  <a:cubicBezTo>
                    <a:pt x="2932813" y="6006803"/>
                    <a:pt x="2933545" y="6007903"/>
                    <a:pt x="2934278" y="6008635"/>
                  </a:cubicBezTo>
                  <a:lnTo>
                    <a:pt x="2901306" y="6064321"/>
                  </a:lnTo>
                  <a:lnTo>
                    <a:pt x="2865403" y="6124404"/>
                  </a:lnTo>
                  <a:cubicBezTo>
                    <a:pt x="2865403" y="6124404"/>
                    <a:pt x="2865037" y="6124404"/>
                    <a:pt x="2864671" y="6124404"/>
                  </a:cubicBezTo>
                  <a:cubicBezTo>
                    <a:pt x="2864304" y="6124404"/>
                    <a:pt x="2864671" y="6125503"/>
                    <a:pt x="2865037" y="6125869"/>
                  </a:cubicBezTo>
                  <a:cubicBezTo>
                    <a:pt x="2865403" y="6126236"/>
                    <a:pt x="2865037" y="6125869"/>
                    <a:pt x="2865037" y="6125869"/>
                  </a:cubicBezTo>
                  <a:lnTo>
                    <a:pt x="2865037" y="6125869"/>
                  </a:lnTo>
                  <a:lnTo>
                    <a:pt x="2865037" y="6125869"/>
                  </a:lnTo>
                  <a:lnTo>
                    <a:pt x="2865037" y="6125869"/>
                  </a:lnTo>
                  <a:lnTo>
                    <a:pt x="2865037" y="6125869"/>
                  </a:lnTo>
                  <a:lnTo>
                    <a:pt x="2865037" y="6125869"/>
                  </a:lnTo>
                  <a:cubicBezTo>
                    <a:pt x="2865037" y="6126236"/>
                    <a:pt x="2865037" y="6126602"/>
                    <a:pt x="2865037" y="6126602"/>
                  </a:cubicBezTo>
                  <a:cubicBezTo>
                    <a:pt x="2865037" y="6126602"/>
                    <a:pt x="2865770" y="6126602"/>
                    <a:pt x="2866136" y="6126602"/>
                  </a:cubicBezTo>
                  <a:lnTo>
                    <a:pt x="2866502" y="6126602"/>
                  </a:lnTo>
                  <a:lnTo>
                    <a:pt x="2866869" y="6126602"/>
                  </a:lnTo>
                  <a:lnTo>
                    <a:pt x="2902771" y="6117077"/>
                  </a:lnTo>
                  <a:lnTo>
                    <a:pt x="2872730" y="6217091"/>
                  </a:lnTo>
                  <a:cubicBezTo>
                    <a:pt x="2870532" y="6216725"/>
                    <a:pt x="2868334" y="6217824"/>
                    <a:pt x="2866869" y="6219290"/>
                  </a:cubicBezTo>
                  <a:cubicBezTo>
                    <a:pt x="2864671" y="6222221"/>
                    <a:pt x="2865037" y="6226617"/>
                    <a:pt x="2868334" y="6229181"/>
                  </a:cubicBezTo>
                  <a:cubicBezTo>
                    <a:pt x="2868334" y="6229181"/>
                    <a:pt x="2868334" y="6229181"/>
                    <a:pt x="2868334" y="6229181"/>
                  </a:cubicBezTo>
                  <a:cubicBezTo>
                    <a:pt x="2871265" y="6231379"/>
                    <a:pt x="2875661" y="6231013"/>
                    <a:pt x="2877859" y="6227716"/>
                  </a:cubicBezTo>
                  <a:cubicBezTo>
                    <a:pt x="2877859" y="6227716"/>
                    <a:pt x="2877859" y="6227716"/>
                    <a:pt x="2877859" y="6227716"/>
                  </a:cubicBezTo>
                  <a:cubicBezTo>
                    <a:pt x="2878958" y="6226250"/>
                    <a:pt x="2879325" y="6224419"/>
                    <a:pt x="2878958" y="6222587"/>
                  </a:cubicBezTo>
                  <a:cubicBezTo>
                    <a:pt x="2878958" y="6221854"/>
                    <a:pt x="2878226" y="6221121"/>
                    <a:pt x="2877493" y="6220389"/>
                  </a:cubicBezTo>
                  <a:lnTo>
                    <a:pt x="2939773" y="6157009"/>
                  </a:lnTo>
                  <a:lnTo>
                    <a:pt x="3006084" y="6089600"/>
                  </a:lnTo>
                  <a:cubicBezTo>
                    <a:pt x="3006450" y="6089600"/>
                    <a:pt x="3006816" y="6089966"/>
                    <a:pt x="3007183" y="6089600"/>
                  </a:cubicBezTo>
                  <a:cubicBezTo>
                    <a:pt x="3007549" y="6089233"/>
                    <a:pt x="3007183" y="6088501"/>
                    <a:pt x="3006816" y="6088135"/>
                  </a:cubicBezTo>
                  <a:lnTo>
                    <a:pt x="3017807" y="5873084"/>
                  </a:lnTo>
                  <a:cubicBezTo>
                    <a:pt x="3018906" y="5873084"/>
                    <a:pt x="3020372" y="5872351"/>
                    <a:pt x="3021104" y="5871252"/>
                  </a:cubicBezTo>
                  <a:cubicBezTo>
                    <a:pt x="3022570" y="5869054"/>
                    <a:pt x="3022570" y="5865757"/>
                    <a:pt x="3020372" y="5863925"/>
                  </a:cubicBezTo>
                  <a:lnTo>
                    <a:pt x="3054076" y="5807873"/>
                  </a:lnTo>
                  <a:lnTo>
                    <a:pt x="3087415" y="5751820"/>
                  </a:lnTo>
                  <a:cubicBezTo>
                    <a:pt x="3087781" y="5751820"/>
                    <a:pt x="3088147" y="5752186"/>
                    <a:pt x="3088514" y="5752186"/>
                  </a:cubicBezTo>
                  <a:cubicBezTo>
                    <a:pt x="3090345" y="5752186"/>
                    <a:pt x="3091811" y="5751454"/>
                    <a:pt x="3092910" y="5749988"/>
                  </a:cubicBezTo>
                  <a:cubicBezTo>
                    <a:pt x="3093643" y="5748890"/>
                    <a:pt x="3094375" y="5747424"/>
                    <a:pt x="3094009" y="5745592"/>
                  </a:cubicBezTo>
                  <a:cubicBezTo>
                    <a:pt x="3093643" y="5744493"/>
                    <a:pt x="3093276" y="5743760"/>
                    <a:pt x="3092544" y="5743027"/>
                  </a:cubicBezTo>
                  <a:lnTo>
                    <a:pt x="3123317" y="5694302"/>
                  </a:lnTo>
                  <a:lnTo>
                    <a:pt x="3156289" y="5641181"/>
                  </a:lnTo>
                  <a:lnTo>
                    <a:pt x="3156289" y="5641181"/>
                  </a:lnTo>
                  <a:lnTo>
                    <a:pt x="3156289" y="5641181"/>
                  </a:lnTo>
                  <a:lnTo>
                    <a:pt x="3156289" y="5641181"/>
                  </a:lnTo>
                  <a:lnTo>
                    <a:pt x="3156289" y="5641181"/>
                  </a:lnTo>
                  <a:lnTo>
                    <a:pt x="3176805" y="5587693"/>
                  </a:lnTo>
                  <a:lnTo>
                    <a:pt x="3196955" y="5534205"/>
                  </a:lnTo>
                  <a:cubicBezTo>
                    <a:pt x="3197321" y="5533839"/>
                    <a:pt x="3197321" y="5533106"/>
                    <a:pt x="3196955" y="5532740"/>
                  </a:cubicBezTo>
                  <a:cubicBezTo>
                    <a:pt x="3196955" y="5532740"/>
                    <a:pt x="3196955" y="5532740"/>
                    <a:pt x="3196589" y="5532740"/>
                  </a:cubicBezTo>
                  <a:cubicBezTo>
                    <a:pt x="3196222" y="5532740"/>
                    <a:pt x="3196589" y="5532740"/>
                    <a:pt x="3196589" y="5532740"/>
                  </a:cubicBezTo>
                  <a:cubicBezTo>
                    <a:pt x="3196589" y="5532740"/>
                    <a:pt x="3196589" y="5532740"/>
                    <a:pt x="3196222" y="5532740"/>
                  </a:cubicBezTo>
                  <a:cubicBezTo>
                    <a:pt x="3195856" y="5532740"/>
                    <a:pt x="3196222" y="5532740"/>
                    <a:pt x="3196222" y="5532740"/>
                  </a:cubicBezTo>
                  <a:lnTo>
                    <a:pt x="3024768" y="5433091"/>
                  </a:lnTo>
                  <a:lnTo>
                    <a:pt x="3216738" y="5336740"/>
                  </a:lnTo>
                  <a:cubicBezTo>
                    <a:pt x="3216738" y="5336740"/>
                    <a:pt x="3216738" y="5336740"/>
                    <a:pt x="3216738" y="5336373"/>
                  </a:cubicBezTo>
                  <a:cubicBezTo>
                    <a:pt x="3217104" y="5336007"/>
                    <a:pt x="3217471" y="5335640"/>
                    <a:pt x="3217471" y="5335274"/>
                  </a:cubicBezTo>
                  <a:cubicBezTo>
                    <a:pt x="3219669" y="5336373"/>
                    <a:pt x="3219303" y="5336007"/>
                    <a:pt x="3219303" y="5335640"/>
                  </a:cubicBezTo>
                  <a:lnTo>
                    <a:pt x="3219303" y="5335640"/>
                  </a:lnTo>
                  <a:close/>
                  <a:moveTo>
                    <a:pt x="2876760" y="6218557"/>
                  </a:moveTo>
                  <a:lnTo>
                    <a:pt x="2907168" y="6117443"/>
                  </a:lnTo>
                  <a:lnTo>
                    <a:pt x="2937209" y="6109383"/>
                  </a:lnTo>
                  <a:lnTo>
                    <a:pt x="3000955" y="6092164"/>
                  </a:lnTo>
                  <a:lnTo>
                    <a:pt x="2938674" y="6155544"/>
                  </a:lnTo>
                  <a:lnTo>
                    <a:pt x="2876760" y="6218557"/>
                  </a:lnTo>
                  <a:close/>
                  <a:moveTo>
                    <a:pt x="3055542" y="5040724"/>
                  </a:moveTo>
                  <a:cubicBezTo>
                    <a:pt x="3055542" y="5040724"/>
                    <a:pt x="3055908" y="5040724"/>
                    <a:pt x="3056274" y="5041091"/>
                  </a:cubicBezTo>
                  <a:lnTo>
                    <a:pt x="3036858" y="5232328"/>
                  </a:lnTo>
                  <a:cubicBezTo>
                    <a:pt x="3035392" y="5232695"/>
                    <a:pt x="3034293" y="5233427"/>
                    <a:pt x="3033194" y="5234526"/>
                  </a:cubicBezTo>
                  <a:lnTo>
                    <a:pt x="2980805" y="5200821"/>
                  </a:lnTo>
                  <a:lnTo>
                    <a:pt x="2926585" y="5166384"/>
                  </a:lnTo>
                  <a:cubicBezTo>
                    <a:pt x="2926585" y="5165651"/>
                    <a:pt x="2927317" y="5164919"/>
                    <a:pt x="2927317" y="5164186"/>
                  </a:cubicBezTo>
                  <a:cubicBezTo>
                    <a:pt x="2927317" y="5163453"/>
                    <a:pt x="2926585" y="5163453"/>
                    <a:pt x="2926585" y="5162721"/>
                  </a:cubicBezTo>
                  <a:lnTo>
                    <a:pt x="2991796" y="5101905"/>
                  </a:lnTo>
                  <a:lnTo>
                    <a:pt x="3055542" y="5040724"/>
                  </a:lnTo>
                  <a:close/>
                  <a:moveTo>
                    <a:pt x="3039056" y="5245883"/>
                  </a:moveTo>
                  <a:cubicBezTo>
                    <a:pt x="3039422" y="5245883"/>
                    <a:pt x="3039788" y="5245517"/>
                    <a:pt x="3040155" y="5245151"/>
                  </a:cubicBezTo>
                  <a:lnTo>
                    <a:pt x="3051145" y="5260538"/>
                  </a:lnTo>
                  <a:cubicBezTo>
                    <a:pt x="3053710" y="5263835"/>
                    <a:pt x="3055908" y="5267132"/>
                    <a:pt x="3058106" y="5270063"/>
                  </a:cubicBezTo>
                  <a:lnTo>
                    <a:pt x="3038323" y="5254310"/>
                  </a:lnTo>
                  <a:lnTo>
                    <a:pt x="3039056" y="5245883"/>
                  </a:lnTo>
                  <a:close/>
                  <a:moveTo>
                    <a:pt x="3085583" y="5744127"/>
                  </a:moveTo>
                  <a:cubicBezTo>
                    <a:pt x="3085216" y="5744493"/>
                    <a:pt x="3085216" y="5745226"/>
                    <a:pt x="3085216" y="5745592"/>
                  </a:cubicBezTo>
                  <a:lnTo>
                    <a:pt x="3020372" y="5745226"/>
                  </a:lnTo>
                  <a:lnTo>
                    <a:pt x="2958091" y="5745226"/>
                  </a:lnTo>
                  <a:cubicBezTo>
                    <a:pt x="2958091" y="5744859"/>
                    <a:pt x="2957725" y="5744859"/>
                    <a:pt x="2957725" y="5744493"/>
                  </a:cubicBezTo>
                  <a:lnTo>
                    <a:pt x="3127347" y="5644844"/>
                  </a:lnTo>
                  <a:lnTo>
                    <a:pt x="3108663" y="5693569"/>
                  </a:lnTo>
                  <a:lnTo>
                    <a:pt x="3090345" y="5742295"/>
                  </a:lnTo>
                  <a:cubicBezTo>
                    <a:pt x="3088514" y="5742295"/>
                    <a:pt x="3086682" y="5743027"/>
                    <a:pt x="3085583" y="5744127"/>
                  </a:cubicBezTo>
                  <a:lnTo>
                    <a:pt x="3085583" y="5744127"/>
                  </a:lnTo>
                  <a:close/>
                  <a:moveTo>
                    <a:pt x="2851115" y="5462399"/>
                  </a:moveTo>
                  <a:cubicBezTo>
                    <a:pt x="2850749" y="5462766"/>
                    <a:pt x="2850749" y="5463499"/>
                    <a:pt x="2850749" y="5463865"/>
                  </a:cubicBezTo>
                  <a:lnTo>
                    <a:pt x="2788835" y="5462033"/>
                  </a:lnTo>
                  <a:lnTo>
                    <a:pt x="2809351" y="5420268"/>
                  </a:lnTo>
                  <a:cubicBezTo>
                    <a:pt x="2809717" y="5420268"/>
                    <a:pt x="2810084" y="5420635"/>
                    <a:pt x="2810816" y="5420635"/>
                  </a:cubicBezTo>
                  <a:cubicBezTo>
                    <a:pt x="2811915" y="5420635"/>
                    <a:pt x="2812648" y="5419902"/>
                    <a:pt x="2813381" y="5419170"/>
                  </a:cubicBezTo>
                  <a:cubicBezTo>
                    <a:pt x="2817777" y="5424298"/>
                    <a:pt x="2824738" y="5432358"/>
                    <a:pt x="2832065" y="5440784"/>
                  </a:cubicBezTo>
                  <a:lnTo>
                    <a:pt x="2851115" y="5462399"/>
                  </a:lnTo>
                  <a:close/>
                  <a:moveTo>
                    <a:pt x="2848917" y="5467528"/>
                  </a:moveTo>
                  <a:lnTo>
                    <a:pt x="2808252" y="5485480"/>
                  </a:lnTo>
                  <a:lnTo>
                    <a:pt x="2768685" y="5503065"/>
                  </a:lnTo>
                  <a:lnTo>
                    <a:pt x="2787003" y="5465330"/>
                  </a:lnTo>
                  <a:lnTo>
                    <a:pt x="2848917" y="5467528"/>
                  </a:lnTo>
                  <a:close/>
                  <a:moveTo>
                    <a:pt x="2946368" y="5521749"/>
                  </a:moveTo>
                  <a:cubicBezTo>
                    <a:pt x="2946001" y="5521016"/>
                    <a:pt x="2945635" y="5520650"/>
                    <a:pt x="2945269" y="5520284"/>
                  </a:cubicBezTo>
                  <a:lnTo>
                    <a:pt x="2947833" y="5517719"/>
                  </a:lnTo>
                  <a:lnTo>
                    <a:pt x="2957359" y="5522848"/>
                  </a:lnTo>
                  <a:lnTo>
                    <a:pt x="2946368" y="5521749"/>
                  </a:lnTo>
                  <a:close/>
                  <a:moveTo>
                    <a:pt x="2942704" y="5517353"/>
                  </a:moveTo>
                  <a:cubicBezTo>
                    <a:pt x="2940506" y="5516254"/>
                    <a:pt x="2937575" y="5516620"/>
                    <a:pt x="2935377" y="5518086"/>
                  </a:cubicBezTo>
                  <a:lnTo>
                    <a:pt x="2912663" y="5498669"/>
                  </a:lnTo>
                  <a:lnTo>
                    <a:pt x="2944536" y="5515887"/>
                  </a:lnTo>
                  <a:lnTo>
                    <a:pt x="2942704" y="5517353"/>
                  </a:lnTo>
                  <a:close/>
                  <a:moveTo>
                    <a:pt x="2910099" y="5501233"/>
                  </a:moveTo>
                  <a:lnTo>
                    <a:pt x="2898742" y="5493540"/>
                  </a:lnTo>
                  <a:lnTo>
                    <a:pt x="2883355" y="5482915"/>
                  </a:lnTo>
                  <a:lnTo>
                    <a:pt x="2897276" y="5490242"/>
                  </a:lnTo>
                  <a:cubicBezTo>
                    <a:pt x="2902039" y="5494272"/>
                    <a:pt x="2906069" y="5497936"/>
                    <a:pt x="2910099" y="5501233"/>
                  </a:cubicBezTo>
                  <a:lnTo>
                    <a:pt x="2910099" y="5501233"/>
                  </a:lnTo>
                  <a:close/>
                  <a:moveTo>
                    <a:pt x="2862472" y="5467162"/>
                  </a:moveTo>
                  <a:cubicBezTo>
                    <a:pt x="2862472" y="5466796"/>
                    <a:pt x="2862472" y="5466796"/>
                    <a:pt x="2862472" y="5466429"/>
                  </a:cubicBezTo>
                  <a:lnTo>
                    <a:pt x="2868334" y="5465330"/>
                  </a:lnTo>
                  <a:lnTo>
                    <a:pt x="2873830" y="5470093"/>
                  </a:lnTo>
                  <a:lnTo>
                    <a:pt x="2884454" y="5478885"/>
                  </a:lnTo>
                  <a:lnTo>
                    <a:pt x="2862472" y="5467162"/>
                  </a:lnTo>
                  <a:close/>
                  <a:moveTo>
                    <a:pt x="2847818" y="5472291"/>
                  </a:moveTo>
                  <a:lnTo>
                    <a:pt x="2807886" y="5510758"/>
                  </a:lnTo>
                  <a:lnTo>
                    <a:pt x="2773814" y="5507827"/>
                  </a:lnTo>
                  <a:lnTo>
                    <a:pt x="2847818" y="5472291"/>
                  </a:lnTo>
                  <a:close/>
                  <a:moveTo>
                    <a:pt x="2853313" y="5471558"/>
                  </a:moveTo>
                  <a:cubicBezTo>
                    <a:pt x="2854413" y="5472291"/>
                    <a:pt x="2855512" y="5472657"/>
                    <a:pt x="2856611" y="5472657"/>
                  </a:cubicBezTo>
                  <a:cubicBezTo>
                    <a:pt x="2858076" y="5472291"/>
                    <a:pt x="2859175" y="5471924"/>
                    <a:pt x="2860274" y="5470826"/>
                  </a:cubicBezTo>
                  <a:cubicBezTo>
                    <a:pt x="2867601" y="5475955"/>
                    <a:pt x="2882256" y="5486212"/>
                    <a:pt x="2896910" y="5496471"/>
                  </a:cubicBezTo>
                  <a:cubicBezTo>
                    <a:pt x="2910099" y="5505996"/>
                    <a:pt x="2923654" y="5515155"/>
                    <a:pt x="2931714" y="5520650"/>
                  </a:cubicBezTo>
                  <a:lnTo>
                    <a:pt x="2812648" y="5511125"/>
                  </a:lnTo>
                  <a:lnTo>
                    <a:pt x="2853313" y="5471558"/>
                  </a:lnTo>
                  <a:close/>
                  <a:moveTo>
                    <a:pt x="2862106" y="5463132"/>
                  </a:moveTo>
                  <a:cubicBezTo>
                    <a:pt x="2861740" y="5462399"/>
                    <a:pt x="2861373" y="5461300"/>
                    <a:pt x="2860641" y="5460568"/>
                  </a:cubicBezTo>
                  <a:cubicBezTo>
                    <a:pt x="2858809" y="5459469"/>
                    <a:pt x="2856244" y="5459102"/>
                    <a:pt x="2854413" y="5460201"/>
                  </a:cubicBezTo>
                  <a:lnTo>
                    <a:pt x="2835362" y="5438220"/>
                  </a:lnTo>
                  <a:cubicBezTo>
                    <a:pt x="2833164" y="5435656"/>
                    <a:pt x="2830966" y="5433091"/>
                    <a:pt x="2828768" y="5430893"/>
                  </a:cubicBezTo>
                  <a:lnTo>
                    <a:pt x="2865037" y="5462399"/>
                  </a:lnTo>
                  <a:lnTo>
                    <a:pt x="2862106" y="5463132"/>
                  </a:lnTo>
                  <a:close/>
                  <a:moveTo>
                    <a:pt x="2887018" y="5470826"/>
                  </a:moveTo>
                  <a:lnTo>
                    <a:pt x="2941972" y="5510392"/>
                  </a:lnTo>
                  <a:lnTo>
                    <a:pt x="2911930" y="5493906"/>
                  </a:lnTo>
                  <a:lnTo>
                    <a:pt x="2899841" y="5487312"/>
                  </a:lnTo>
                  <a:lnTo>
                    <a:pt x="2876760" y="5467528"/>
                  </a:lnTo>
                  <a:lnTo>
                    <a:pt x="2873463" y="5464597"/>
                  </a:lnTo>
                  <a:lnTo>
                    <a:pt x="2877493" y="5463865"/>
                  </a:lnTo>
                  <a:lnTo>
                    <a:pt x="2887018" y="5470826"/>
                  </a:lnTo>
                  <a:close/>
                  <a:moveTo>
                    <a:pt x="2869799" y="5461667"/>
                  </a:moveTo>
                  <a:lnTo>
                    <a:pt x="2844521" y="5440052"/>
                  </a:lnTo>
                  <a:lnTo>
                    <a:pt x="2873463" y="5460934"/>
                  </a:lnTo>
                  <a:lnTo>
                    <a:pt x="2869799" y="5461667"/>
                  </a:lnTo>
                  <a:close/>
                  <a:moveTo>
                    <a:pt x="2952229" y="5526145"/>
                  </a:moveTo>
                  <a:cubicBezTo>
                    <a:pt x="2955160" y="5526145"/>
                    <a:pt x="2957725" y="5526511"/>
                    <a:pt x="2959923" y="5526511"/>
                  </a:cubicBezTo>
                  <a:cubicBezTo>
                    <a:pt x="2960289" y="5527611"/>
                    <a:pt x="2960656" y="5528710"/>
                    <a:pt x="2961755" y="5529443"/>
                  </a:cubicBezTo>
                  <a:cubicBezTo>
                    <a:pt x="2962121" y="5529809"/>
                    <a:pt x="2962487" y="5529809"/>
                    <a:pt x="2963220" y="5529809"/>
                  </a:cubicBezTo>
                  <a:lnTo>
                    <a:pt x="2962854" y="5536037"/>
                  </a:lnTo>
                  <a:lnTo>
                    <a:pt x="2946001" y="5525779"/>
                  </a:lnTo>
                  <a:lnTo>
                    <a:pt x="2952229" y="5526145"/>
                  </a:lnTo>
                  <a:close/>
                  <a:moveTo>
                    <a:pt x="2966517" y="5529809"/>
                  </a:moveTo>
                  <a:cubicBezTo>
                    <a:pt x="2967250" y="5529443"/>
                    <a:pt x="2967616" y="5529443"/>
                    <a:pt x="2968349" y="5529076"/>
                  </a:cubicBezTo>
                  <a:lnTo>
                    <a:pt x="3084850" y="5610407"/>
                  </a:lnTo>
                  <a:lnTo>
                    <a:pt x="2966151" y="5538235"/>
                  </a:lnTo>
                  <a:lnTo>
                    <a:pt x="2966517" y="5529809"/>
                  </a:lnTo>
                  <a:close/>
                  <a:moveTo>
                    <a:pt x="2980073" y="5477420"/>
                  </a:moveTo>
                  <a:cubicBezTo>
                    <a:pt x="2968349" y="5489876"/>
                    <a:pt x="2956992" y="5502332"/>
                    <a:pt x="2948932" y="5511125"/>
                  </a:cubicBezTo>
                  <a:lnTo>
                    <a:pt x="2889216" y="5467895"/>
                  </a:lnTo>
                  <a:lnTo>
                    <a:pt x="2882256" y="5462766"/>
                  </a:lnTo>
                  <a:lnTo>
                    <a:pt x="2940506" y="5451409"/>
                  </a:lnTo>
                  <a:lnTo>
                    <a:pt x="3018540" y="5436022"/>
                  </a:lnTo>
                  <a:lnTo>
                    <a:pt x="2980073" y="5477420"/>
                  </a:lnTo>
                  <a:close/>
                  <a:moveTo>
                    <a:pt x="2784439" y="5460201"/>
                  </a:moveTo>
                  <a:lnTo>
                    <a:pt x="2783706" y="5462033"/>
                  </a:lnTo>
                  <a:lnTo>
                    <a:pt x="2764655" y="5461300"/>
                  </a:lnTo>
                  <a:lnTo>
                    <a:pt x="2804222" y="5422100"/>
                  </a:lnTo>
                  <a:lnTo>
                    <a:pt x="2784439" y="5460201"/>
                  </a:lnTo>
                  <a:close/>
                  <a:moveTo>
                    <a:pt x="2781874" y="5465697"/>
                  </a:moveTo>
                  <a:lnTo>
                    <a:pt x="2762457" y="5503798"/>
                  </a:lnTo>
                  <a:cubicBezTo>
                    <a:pt x="2760626" y="5503431"/>
                    <a:pt x="2758794" y="5504164"/>
                    <a:pt x="2757328" y="5505263"/>
                  </a:cubicBezTo>
                  <a:lnTo>
                    <a:pt x="2730951" y="5495005"/>
                  </a:lnTo>
                  <a:lnTo>
                    <a:pt x="2761358" y="5464964"/>
                  </a:lnTo>
                  <a:lnTo>
                    <a:pt x="2781874" y="5465697"/>
                  </a:lnTo>
                  <a:close/>
                  <a:moveTo>
                    <a:pt x="2728020" y="5497936"/>
                  </a:moveTo>
                  <a:lnTo>
                    <a:pt x="2756229" y="5508560"/>
                  </a:lnTo>
                  <a:cubicBezTo>
                    <a:pt x="2756229" y="5508927"/>
                    <a:pt x="2755863" y="5509293"/>
                    <a:pt x="2755863" y="5509659"/>
                  </a:cubicBezTo>
                  <a:lnTo>
                    <a:pt x="2755863" y="5509659"/>
                  </a:lnTo>
                  <a:lnTo>
                    <a:pt x="2711534" y="5532373"/>
                  </a:lnTo>
                  <a:lnTo>
                    <a:pt x="2689186" y="5544097"/>
                  </a:lnTo>
                  <a:lnTo>
                    <a:pt x="2686256" y="5539334"/>
                  </a:lnTo>
                  <a:lnTo>
                    <a:pt x="2728020" y="5497936"/>
                  </a:lnTo>
                  <a:close/>
                  <a:moveTo>
                    <a:pt x="2685889" y="5545562"/>
                  </a:moveTo>
                  <a:lnTo>
                    <a:pt x="2672700" y="5552156"/>
                  </a:lnTo>
                  <a:lnTo>
                    <a:pt x="2683325" y="5541532"/>
                  </a:lnTo>
                  <a:lnTo>
                    <a:pt x="2685889" y="5545562"/>
                  </a:lnTo>
                  <a:close/>
                  <a:moveTo>
                    <a:pt x="2755863" y="5516254"/>
                  </a:moveTo>
                  <a:lnTo>
                    <a:pt x="2739743" y="5551424"/>
                  </a:lnTo>
                  <a:cubicBezTo>
                    <a:pt x="2732416" y="5567177"/>
                    <a:pt x="2725089" y="5583297"/>
                    <a:pt x="2721792" y="5590990"/>
                  </a:cubicBezTo>
                  <a:cubicBezTo>
                    <a:pt x="2721059" y="5590990"/>
                    <a:pt x="2720693" y="5590990"/>
                    <a:pt x="2719960" y="5590990"/>
                  </a:cubicBezTo>
                  <a:lnTo>
                    <a:pt x="2691384" y="5547027"/>
                  </a:lnTo>
                  <a:lnTo>
                    <a:pt x="2755863" y="5516254"/>
                  </a:lnTo>
                  <a:close/>
                  <a:moveTo>
                    <a:pt x="2764289" y="5512957"/>
                  </a:moveTo>
                  <a:cubicBezTo>
                    <a:pt x="2765022" y="5512590"/>
                    <a:pt x="2765755" y="5512590"/>
                    <a:pt x="2766121" y="5512224"/>
                  </a:cubicBezTo>
                  <a:cubicBezTo>
                    <a:pt x="2766487" y="5511857"/>
                    <a:pt x="2766121" y="5511857"/>
                    <a:pt x="2766121" y="5511491"/>
                  </a:cubicBezTo>
                  <a:lnTo>
                    <a:pt x="2767220" y="5510758"/>
                  </a:lnTo>
                  <a:lnTo>
                    <a:pt x="2803856" y="5514055"/>
                  </a:lnTo>
                  <a:lnTo>
                    <a:pt x="2787370" y="5529809"/>
                  </a:lnTo>
                  <a:lnTo>
                    <a:pt x="2726921" y="5588059"/>
                  </a:lnTo>
                  <a:lnTo>
                    <a:pt x="2764289" y="5512957"/>
                  </a:lnTo>
                  <a:close/>
                  <a:moveTo>
                    <a:pt x="3127714" y="5640815"/>
                  </a:moveTo>
                  <a:lnTo>
                    <a:pt x="2956259" y="5741562"/>
                  </a:lnTo>
                  <a:cubicBezTo>
                    <a:pt x="2955893" y="5741196"/>
                    <a:pt x="2955893" y="5740829"/>
                    <a:pt x="2955527" y="5740463"/>
                  </a:cubicBezTo>
                  <a:cubicBezTo>
                    <a:pt x="2955160" y="5740097"/>
                    <a:pt x="2953695" y="5740097"/>
                    <a:pt x="2952962" y="5739731"/>
                  </a:cubicBezTo>
                  <a:lnTo>
                    <a:pt x="2966151" y="5541899"/>
                  </a:lnTo>
                  <a:lnTo>
                    <a:pt x="3127714" y="5640815"/>
                  </a:lnTo>
                  <a:close/>
                  <a:moveTo>
                    <a:pt x="3137972" y="5632755"/>
                  </a:moveTo>
                  <a:lnTo>
                    <a:pt x="3149695" y="5640082"/>
                  </a:lnTo>
                  <a:cubicBezTo>
                    <a:pt x="3147863" y="5640082"/>
                    <a:pt x="3145665" y="5639715"/>
                    <a:pt x="3143833" y="5639715"/>
                  </a:cubicBezTo>
                  <a:lnTo>
                    <a:pt x="3133942" y="5639349"/>
                  </a:lnTo>
                  <a:lnTo>
                    <a:pt x="3137972" y="5632755"/>
                  </a:lnTo>
                  <a:close/>
                  <a:moveTo>
                    <a:pt x="3130278" y="5638250"/>
                  </a:moveTo>
                  <a:lnTo>
                    <a:pt x="3011579" y="5555087"/>
                  </a:lnTo>
                  <a:lnTo>
                    <a:pt x="3135041" y="5630557"/>
                  </a:lnTo>
                  <a:lnTo>
                    <a:pt x="3130278" y="5638250"/>
                  </a:lnTo>
                  <a:close/>
                  <a:moveTo>
                    <a:pt x="2962121" y="5520650"/>
                  </a:moveTo>
                  <a:lnTo>
                    <a:pt x="2951863" y="5512957"/>
                  </a:lnTo>
                  <a:lnTo>
                    <a:pt x="2983003" y="5479618"/>
                  </a:lnTo>
                  <a:lnTo>
                    <a:pt x="3011945" y="5448478"/>
                  </a:lnTo>
                  <a:cubicBezTo>
                    <a:pt x="3006450" y="5456904"/>
                    <a:pt x="2999856" y="5467162"/>
                    <a:pt x="2992895" y="5477786"/>
                  </a:cubicBezTo>
                  <a:lnTo>
                    <a:pt x="2966517" y="5519551"/>
                  </a:lnTo>
                  <a:cubicBezTo>
                    <a:pt x="2964686" y="5519551"/>
                    <a:pt x="2963220" y="5519917"/>
                    <a:pt x="2962121" y="5520650"/>
                  </a:cubicBezTo>
                  <a:close/>
                  <a:moveTo>
                    <a:pt x="2727287" y="5493540"/>
                  </a:moveTo>
                  <a:lnTo>
                    <a:pt x="2697246" y="5482183"/>
                  </a:lnTo>
                  <a:lnTo>
                    <a:pt x="2641926" y="5461300"/>
                  </a:lnTo>
                  <a:lnTo>
                    <a:pt x="2756596" y="5464964"/>
                  </a:lnTo>
                  <a:lnTo>
                    <a:pt x="2727287" y="5493540"/>
                  </a:lnTo>
                  <a:close/>
                  <a:moveTo>
                    <a:pt x="2695781" y="5485480"/>
                  </a:moveTo>
                  <a:lnTo>
                    <a:pt x="2724356" y="5496471"/>
                  </a:lnTo>
                  <a:lnTo>
                    <a:pt x="2684057" y="5536037"/>
                  </a:lnTo>
                  <a:lnTo>
                    <a:pt x="2677829" y="5526511"/>
                  </a:lnTo>
                  <a:lnTo>
                    <a:pt x="2635698" y="5462399"/>
                  </a:lnTo>
                  <a:lnTo>
                    <a:pt x="2695781" y="5485480"/>
                  </a:lnTo>
                  <a:close/>
                  <a:moveTo>
                    <a:pt x="2939407" y="5447745"/>
                  </a:moveTo>
                  <a:lnTo>
                    <a:pt x="2878226" y="5459835"/>
                  </a:lnTo>
                  <a:lnTo>
                    <a:pt x="2817044" y="5415872"/>
                  </a:lnTo>
                  <a:lnTo>
                    <a:pt x="3011213" y="5434190"/>
                  </a:lnTo>
                  <a:lnTo>
                    <a:pt x="2939407" y="5447745"/>
                  </a:lnTo>
                  <a:close/>
                  <a:moveTo>
                    <a:pt x="2944170" y="5528710"/>
                  </a:moveTo>
                  <a:lnTo>
                    <a:pt x="2962487" y="5539700"/>
                  </a:lnTo>
                  <a:lnTo>
                    <a:pt x="2950764" y="5717016"/>
                  </a:lnTo>
                  <a:lnTo>
                    <a:pt x="2941239" y="5529809"/>
                  </a:lnTo>
                  <a:cubicBezTo>
                    <a:pt x="2942338" y="5530175"/>
                    <a:pt x="2943437" y="5529443"/>
                    <a:pt x="2944170" y="5528710"/>
                  </a:cubicBezTo>
                  <a:lnTo>
                    <a:pt x="2944170" y="5528710"/>
                  </a:lnTo>
                  <a:close/>
                  <a:moveTo>
                    <a:pt x="2939407" y="6011566"/>
                  </a:moveTo>
                  <a:cubicBezTo>
                    <a:pt x="2940140" y="6011566"/>
                    <a:pt x="2940506" y="6010834"/>
                    <a:pt x="2941239" y="6010467"/>
                  </a:cubicBezTo>
                  <a:lnTo>
                    <a:pt x="2971280" y="6048202"/>
                  </a:lnTo>
                  <a:lnTo>
                    <a:pt x="3003153" y="6088135"/>
                  </a:lnTo>
                  <a:lnTo>
                    <a:pt x="2935743" y="6105719"/>
                  </a:lnTo>
                  <a:lnTo>
                    <a:pt x="2907901" y="6113046"/>
                  </a:lnTo>
                  <a:lnTo>
                    <a:pt x="2939407" y="6011566"/>
                  </a:lnTo>
                  <a:lnTo>
                    <a:pt x="2939407" y="6011566"/>
                  </a:lnTo>
                  <a:close/>
                  <a:moveTo>
                    <a:pt x="2974577" y="6046004"/>
                  </a:moveTo>
                  <a:lnTo>
                    <a:pt x="2944536" y="6008635"/>
                  </a:lnTo>
                  <a:cubicBezTo>
                    <a:pt x="2946001" y="6006071"/>
                    <a:pt x="2946001" y="6003140"/>
                    <a:pt x="2943803" y="6000942"/>
                  </a:cubicBezTo>
                  <a:lnTo>
                    <a:pt x="2980073" y="5937929"/>
                  </a:lnTo>
                  <a:lnTo>
                    <a:pt x="3015609" y="5876015"/>
                  </a:lnTo>
                  <a:lnTo>
                    <a:pt x="3004985" y="6084471"/>
                  </a:lnTo>
                  <a:lnTo>
                    <a:pt x="2974577" y="6046004"/>
                  </a:lnTo>
                  <a:close/>
                  <a:moveTo>
                    <a:pt x="3047116" y="5357255"/>
                  </a:moveTo>
                  <a:lnTo>
                    <a:pt x="3067265" y="5286549"/>
                  </a:lnTo>
                  <a:lnTo>
                    <a:pt x="3067265" y="5286549"/>
                  </a:lnTo>
                  <a:cubicBezTo>
                    <a:pt x="3070929" y="5286549"/>
                    <a:pt x="3073859" y="5283618"/>
                    <a:pt x="3073859" y="5279588"/>
                  </a:cubicBezTo>
                  <a:cubicBezTo>
                    <a:pt x="3073859" y="5277390"/>
                    <a:pt x="3072760" y="5275558"/>
                    <a:pt x="3071295" y="5274093"/>
                  </a:cubicBezTo>
                  <a:cubicBezTo>
                    <a:pt x="3069463" y="5272994"/>
                    <a:pt x="3067265" y="5272627"/>
                    <a:pt x="3065067" y="5273360"/>
                  </a:cubicBezTo>
                  <a:cubicBezTo>
                    <a:pt x="3062136" y="5269330"/>
                    <a:pt x="3058106" y="5263835"/>
                    <a:pt x="3053710" y="5257973"/>
                  </a:cubicBezTo>
                  <a:lnTo>
                    <a:pt x="3043452" y="5244052"/>
                  </a:lnTo>
                  <a:lnTo>
                    <a:pt x="3214174" y="5335274"/>
                  </a:lnTo>
                  <a:lnTo>
                    <a:pt x="3025867" y="5429794"/>
                  </a:lnTo>
                  <a:lnTo>
                    <a:pt x="3047116" y="5357255"/>
                  </a:lnTo>
                  <a:close/>
                  <a:moveTo>
                    <a:pt x="2978241" y="5203752"/>
                  </a:moveTo>
                  <a:lnTo>
                    <a:pt x="3030996" y="5237457"/>
                  </a:lnTo>
                  <a:cubicBezTo>
                    <a:pt x="3030630" y="5238556"/>
                    <a:pt x="3030263" y="5239655"/>
                    <a:pt x="3030263" y="5240754"/>
                  </a:cubicBezTo>
                  <a:cubicBezTo>
                    <a:pt x="3030630" y="5242586"/>
                    <a:pt x="3031729" y="5244418"/>
                    <a:pt x="3033194" y="5245517"/>
                  </a:cubicBezTo>
                  <a:cubicBezTo>
                    <a:pt x="3033927" y="5245883"/>
                    <a:pt x="3034659" y="5246250"/>
                    <a:pt x="3035392" y="5246250"/>
                  </a:cubicBezTo>
                  <a:lnTo>
                    <a:pt x="3035026" y="5252478"/>
                  </a:lnTo>
                  <a:lnTo>
                    <a:pt x="2995459" y="5221338"/>
                  </a:lnTo>
                  <a:lnTo>
                    <a:pt x="2950764" y="5186167"/>
                  </a:lnTo>
                  <a:lnTo>
                    <a:pt x="2978241" y="5203752"/>
                  </a:lnTo>
                  <a:close/>
                  <a:moveTo>
                    <a:pt x="3061403" y="5277390"/>
                  </a:moveTo>
                  <a:cubicBezTo>
                    <a:pt x="3060671" y="5278489"/>
                    <a:pt x="3060671" y="5279588"/>
                    <a:pt x="3060671" y="5280687"/>
                  </a:cubicBezTo>
                  <a:cubicBezTo>
                    <a:pt x="3061037" y="5282519"/>
                    <a:pt x="3061770" y="5283984"/>
                    <a:pt x="3063235" y="5285083"/>
                  </a:cubicBezTo>
                  <a:cubicBezTo>
                    <a:pt x="3063235" y="5285083"/>
                    <a:pt x="3063602" y="5285083"/>
                    <a:pt x="3063968" y="5285450"/>
                  </a:cubicBezTo>
                  <a:lnTo>
                    <a:pt x="3043452" y="5356156"/>
                  </a:lnTo>
                  <a:cubicBezTo>
                    <a:pt x="3036858" y="5379237"/>
                    <a:pt x="3030263" y="5402317"/>
                    <a:pt x="3026233" y="5416971"/>
                  </a:cubicBezTo>
                  <a:lnTo>
                    <a:pt x="3037957" y="5258706"/>
                  </a:lnTo>
                  <a:lnTo>
                    <a:pt x="3061403" y="5277390"/>
                  </a:lnTo>
                  <a:close/>
                  <a:moveTo>
                    <a:pt x="2804955" y="5416971"/>
                  </a:moveTo>
                  <a:lnTo>
                    <a:pt x="2759893" y="5461300"/>
                  </a:lnTo>
                  <a:lnTo>
                    <a:pt x="2643758" y="5457637"/>
                  </a:lnTo>
                  <a:lnTo>
                    <a:pt x="2721426" y="5438220"/>
                  </a:lnTo>
                  <a:lnTo>
                    <a:pt x="2804955" y="5416971"/>
                  </a:lnTo>
                  <a:close/>
                  <a:moveTo>
                    <a:pt x="2674898" y="5528710"/>
                  </a:moveTo>
                  <a:lnTo>
                    <a:pt x="2681493" y="5538601"/>
                  </a:lnTo>
                  <a:lnTo>
                    <a:pt x="2665373" y="5554354"/>
                  </a:lnTo>
                  <a:cubicBezTo>
                    <a:pt x="2665007" y="5553988"/>
                    <a:pt x="2664274" y="5553988"/>
                    <a:pt x="2663541" y="5553988"/>
                  </a:cubicBezTo>
                  <a:lnTo>
                    <a:pt x="2648887" y="5508560"/>
                  </a:lnTo>
                  <a:lnTo>
                    <a:pt x="2636798" y="5470826"/>
                  </a:lnTo>
                  <a:lnTo>
                    <a:pt x="2674898" y="5528710"/>
                  </a:lnTo>
                  <a:close/>
                  <a:moveTo>
                    <a:pt x="2668670" y="5558385"/>
                  </a:moveTo>
                  <a:lnTo>
                    <a:pt x="2688454" y="5548859"/>
                  </a:lnTo>
                  <a:lnTo>
                    <a:pt x="2715564" y="5590257"/>
                  </a:lnTo>
                  <a:cubicBezTo>
                    <a:pt x="2710069" y="5586594"/>
                    <a:pt x="2702009" y="5581465"/>
                    <a:pt x="2693583" y="5575969"/>
                  </a:cubicBezTo>
                  <a:lnTo>
                    <a:pt x="2668304" y="5559850"/>
                  </a:lnTo>
                  <a:cubicBezTo>
                    <a:pt x="2668304" y="5559483"/>
                    <a:pt x="2668670" y="5558751"/>
                    <a:pt x="2668670" y="5558385"/>
                  </a:cubicBezTo>
                  <a:lnTo>
                    <a:pt x="2668670" y="5558385"/>
                  </a:lnTo>
                  <a:close/>
                  <a:moveTo>
                    <a:pt x="2790300" y="5532740"/>
                  </a:moveTo>
                  <a:lnTo>
                    <a:pt x="2808985" y="5514788"/>
                  </a:lnTo>
                  <a:lnTo>
                    <a:pt x="2850383" y="5518452"/>
                  </a:lnTo>
                  <a:lnTo>
                    <a:pt x="2930981" y="5525413"/>
                  </a:lnTo>
                  <a:lnTo>
                    <a:pt x="2728386" y="5592455"/>
                  </a:lnTo>
                  <a:lnTo>
                    <a:pt x="2790300" y="5532740"/>
                  </a:lnTo>
                  <a:close/>
                  <a:moveTo>
                    <a:pt x="2946734" y="5754018"/>
                  </a:moveTo>
                  <a:cubicBezTo>
                    <a:pt x="2947833" y="5754751"/>
                    <a:pt x="2948932" y="5755117"/>
                    <a:pt x="2950398" y="5755117"/>
                  </a:cubicBezTo>
                  <a:cubicBezTo>
                    <a:pt x="2951130" y="5755117"/>
                    <a:pt x="2951497" y="5754385"/>
                    <a:pt x="2952229" y="5754018"/>
                  </a:cubicBezTo>
                  <a:lnTo>
                    <a:pt x="2982271" y="5808971"/>
                  </a:lnTo>
                  <a:lnTo>
                    <a:pt x="3013411" y="5865024"/>
                  </a:lnTo>
                  <a:cubicBezTo>
                    <a:pt x="3013411" y="5865024"/>
                    <a:pt x="3013045" y="5865024"/>
                    <a:pt x="3012678" y="5865390"/>
                  </a:cubicBezTo>
                  <a:cubicBezTo>
                    <a:pt x="3012312" y="5866123"/>
                    <a:pt x="3011945" y="5866856"/>
                    <a:pt x="3011945" y="5867955"/>
                  </a:cubicBezTo>
                  <a:lnTo>
                    <a:pt x="2830599" y="5889570"/>
                  </a:lnTo>
                  <a:cubicBezTo>
                    <a:pt x="2830599" y="5889203"/>
                    <a:pt x="2830233" y="5888837"/>
                    <a:pt x="2830233" y="5888837"/>
                  </a:cubicBezTo>
                  <a:lnTo>
                    <a:pt x="2889216" y="5820695"/>
                  </a:lnTo>
                  <a:lnTo>
                    <a:pt x="2946734" y="5754018"/>
                  </a:lnTo>
                  <a:close/>
                  <a:moveTo>
                    <a:pt x="2831332" y="5892867"/>
                  </a:moveTo>
                  <a:lnTo>
                    <a:pt x="3012678" y="5871252"/>
                  </a:lnTo>
                  <a:cubicBezTo>
                    <a:pt x="3013045" y="5871619"/>
                    <a:pt x="3013045" y="5872351"/>
                    <a:pt x="3013411" y="5872717"/>
                  </a:cubicBezTo>
                  <a:lnTo>
                    <a:pt x="2976775" y="5936097"/>
                  </a:lnTo>
                  <a:lnTo>
                    <a:pt x="2940506" y="5999476"/>
                  </a:lnTo>
                  <a:cubicBezTo>
                    <a:pt x="2939041" y="5999110"/>
                    <a:pt x="2937575" y="5999476"/>
                    <a:pt x="2936476" y="5999843"/>
                  </a:cubicBezTo>
                  <a:lnTo>
                    <a:pt x="2883355" y="5947088"/>
                  </a:lnTo>
                  <a:lnTo>
                    <a:pt x="2830233" y="5894699"/>
                  </a:lnTo>
                  <a:cubicBezTo>
                    <a:pt x="2830966" y="5893966"/>
                    <a:pt x="2830966" y="5893233"/>
                    <a:pt x="2831332" y="5892867"/>
                  </a:cubicBezTo>
                  <a:lnTo>
                    <a:pt x="2831332" y="5892867"/>
                  </a:lnTo>
                  <a:close/>
                  <a:moveTo>
                    <a:pt x="2933912" y="6018161"/>
                  </a:moveTo>
                  <a:lnTo>
                    <a:pt x="2904970" y="6114146"/>
                  </a:lnTo>
                  <a:lnTo>
                    <a:pt x="2870898" y="6123305"/>
                  </a:lnTo>
                  <a:lnTo>
                    <a:pt x="2904970" y="6066519"/>
                  </a:lnTo>
                  <a:lnTo>
                    <a:pt x="2933912" y="6018161"/>
                  </a:lnTo>
                  <a:close/>
                  <a:moveTo>
                    <a:pt x="3018906" y="5863558"/>
                  </a:moveTo>
                  <a:cubicBezTo>
                    <a:pt x="3018173" y="5863192"/>
                    <a:pt x="3017441" y="5863192"/>
                    <a:pt x="3016708" y="5863192"/>
                  </a:cubicBezTo>
                  <a:cubicBezTo>
                    <a:pt x="3011213" y="5853301"/>
                    <a:pt x="2998757" y="5830220"/>
                    <a:pt x="2985934" y="5807140"/>
                  </a:cubicBezTo>
                  <a:lnTo>
                    <a:pt x="2955893" y="5752553"/>
                  </a:lnTo>
                  <a:cubicBezTo>
                    <a:pt x="2956259" y="5752186"/>
                    <a:pt x="2956992" y="5752186"/>
                    <a:pt x="2957359" y="5751820"/>
                  </a:cubicBezTo>
                  <a:cubicBezTo>
                    <a:pt x="2957725" y="5751454"/>
                    <a:pt x="2957725" y="5749622"/>
                    <a:pt x="2958091" y="5748890"/>
                  </a:cubicBezTo>
                  <a:lnTo>
                    <a:pt x="3020738" y="5749256"/>
                  </a:lnTo>
                  <a:lnTo>
                    <a:pt x="3085583" y="5749622"/>
                  </a:lnTo>
                  <a:cubicBezTo>
                    <a:pt x="3085949" y="5750355"/>
                    <a:pt x="3086316" y="5750721"/>
                    <a:pt x="3086682" y="5751454"/>
                  </a:cubicBezTo>
                  <a:lnTo>
                    <a:pt x="3052977" y="5807506"/>
                  </a:lnTo>
                  <a:lnTo>
                    <a:pt x="3018906" y="5863558"/>
                  </a:lnTo>
                  <a:close/>
                  <a:moveTo>
                    <a:pt x="3098039" y="5731671"/>
                  </a:moveTo>
                  <a:lnTo>
                    <a:pt x="3112327" y="5695035"/>
                  </a:lnTo>
                  <a:lnTo>
                    <a:pt x="3132110" y="5642646"/>
                  </a:lnTo>
                  <a:lnTo>
                    <a:pt x="3143833" y="5643379"/>
                  </a:lnTo>
                  <a:cubicBezTo>
                    <a:pt x="3147497" y="5643745"/>
                    <a:pt x="3151160" y="5643745"/>
                    <a:pt x="3153725" y="5643745"/>
                  </a:cubicBezTo>
                  <a:lnTo>
                    <a:pt x="3121852" y="5693936"/>
                  </a:lnTo>
                  <a:lnTo>
                    <a:pt x="3098039" y="5731671"/>
                  </a:lnTo>
                  <a:close/>
                  <a:moveTo>
                    <a:pt x="3155923" y="5639349"/>
                  </a:moveTo>
                  <a:lnTo>
                    <a:pt x="3140170" y="5629824"/>
                  </a:lnTo>
                  <a:lnTo>
                    <a:pt x="3165815" y="5589158"/>
                  </a:lnTo>
                  <a:lnTo>
                    <a:pt x="3189628" y="5551058"/>
                  </a:lnTo>
                  <a:lnTo>
                    <a:pt x="3175340" y="5588059"/>
                  </a:lnTo>
                  <a:cubicBezTo>
                    <a:pt x="3166547" y="5610407"/>
                    <a:pt x="3158121" y="5633121"/>
                    <a:pt x="3155923" y="5639349"/>
                  </a:cubicBezTo>
                  <a:lnTo>
                    <a:pt x="3155923" y="5639349"/>
                  </a:lnTo>
                  <a:close/>
                  <a:moveTo>
                    <a:pt x="3162518" y="5586960"/>
                  </a:moveTo>
                  <a:lnTo>
                    <a:pt x="3136873" y="5627992"/>
                  </a:lnTo>
                  <a:lnTo>
                    <a:pt x="2970181" y="5526511"/>
                  </a:lnTo>
                  <a:cubicBezTo>
                    <a:pt x="2970547" y="5525046"/>
                    <a:pt x="2970181" y="5523214"/>
                    <a:pt x="2969082" y="5522115"/>
                  </a:cubicBezTo>
                  <a:lnTo>
                    <a:pt x="2995459" y="5480717"/>
                  </a:lnTo>
                  <a:lnTo>
                    <a:pt x="3023669" y="5436388"/>
                  </a:lnTo>
                  <a:lnTo>
                    <a:pt x="3194757" y="5536037"/>
                  </a:lnTo>
                  <a:lnTo>
                    <a:pt x="3162518" y="5586960"/>
                  </a:lnTo>
                  <a:close/>
                  <a:moveTo>
                    <a:pt x="2941239" y="6340187"/>
                  </a:moveTo>
                  <a:lnTo>
                    <a:pt x="2871265" y="6327731"/>
                  </a:lnTo>
                  <a:cubicBezTo>
                    <a:pt x="2846353" y="6323335"/>
                    <a:pt x="2821441" y="6318938"/>
                    <a:pt x="2808252" y="6316740"/>
                  </a:cubicBezTo>
                  <a:cubicBezTo>
                    <a:pt x="2808252" y="6313443"/>
                    <a:pt x="2807153" y="6310512"/>
                    <a:pt x="2804588" y="6308680"/>
                  </a:cubicBezTo>
                  <a:cubicBezTo>
                    <a:pt x="2799826" y="6305383"/>
                    <a:pt x="2793598" y="6306116"/>
                    <a:pt x="2789934" y="6310878"/>
                  </a:cubicBezTo>
                  <a:cubicBezTo>
                    <a:pt x="2786637" y="6315641"/>
                    <a:pt x="2787370" y="6321869"/>
                    <a:pt x="2792132" y="6325533"/>
                  </a:cubicBezTo>
                  <a:cubicBezTo>
                    <a:pt x="2793964" y="6326998"/>
                    <a:pt x="2796162" y="6327364"/>
                    <a:pt x="2798360" y="6327364"/>
                  </a:cubicBezTo>
                  <a:cubicBezTo>
                    <a:pt x="2798727" y="6327364"/>
                    <a:pt x="2798727" y="6326998"/>
                    <a:pt x="2799093" y="6326998"/>
                  </a:cubicBezTo>
                  <a:cubicBezTo>
                    <a:pt x="2802756" y="6342752"/>
                    <a:pt x="2811183" y="6375724"/>
                    <a:pt x="2819242" y="6408696"/>
                  </a:cubicBezTo>
                  <a:lnTo>
                    <a:pt x="2841957" y="6498453"/>
                  </a:lnTo>
                  <a:lnTo>
                    <a:pt x="2691751" y="6528127"/>
                  </a:lnTo>
                  <a:cubicBezTo>
                    <a:pt x="2626173" y="6541316"/>
                    <a:pt x="2560962" y="6554138"/>
                    <a:pt x="2544476" y="6557436"/>
                  </a:cubicBezTo>
                  <a:cubicBezTo>
                    <a:pt x="2544110" y="6556703"/>
                    <a:pt x="2544110" y="6555970"/>
                    <a:pt x="2543377" y="6555604"/>
                  </a:cubicBezTo>
                  <a:cubicBezTo>
                    <a:pt x="2540812" y="6553772"/>
                    <a:pt x="2537515" y="6554505"/>
                    <a:pt x="2536050" y="6556703"/>
                  </a:cubicBezTo>
                  <a:cubicBezTo>
                    <a:pt x="2535683" y="6557069"/>
                    <a:pt x="2536050" y="6557436"/>
                    <a:pt x="2535683" y="6557802"/>
                  </a:cubicBezTo>
                  <a:lnTo>
                    <a:pt x="2374487" y="6549742"/>
                  </a:lnTo>
                  <a:lnTo>
                    <a:pt x="2216588" y="6542415"/>
                  </a:lnTo>
                  <a:cubicBezTo>
                    <a:pt x="2216222" y="6540217"/>
                    <a:pt x="2215122" y="6538385"/>
                    <a:pt x="2213657" y="6537286"/>
                  </a:cubicBezTo>
                  <a:cubicBezTo>
                    <a:pt x="2210360" y="6535088"/>
                    <a:pt x="2205963" y="6535454"/>
                    <a:pt x="2203033" y="6538385"/>
                  </a:cubicBezTo>
                  <a:lnTo>
                    <a:pt x="2118038" y="6487462"/>
                  </a:lnTo>
                  <a:cubicBezTo>
                    <a:pt x="2082135" y="6465847"/>
                    <a:pt x="2045866" y="6444598"/>
                    <a:pt x="2032677" y="6436905"/>
                  </a:cubicBezTo>
                  <a:cubicBezTo>
                    <a:pt x="2033044" y="6435806"/>
                    <a:pt x="2033410" y="6435073"/>
                    <a:pt x="2033410" y="6433974"/>
                  </a:cubicBezTo>
                  <a:cubicBezTo>
                    <a:pt x="2032677" y="6429944"/>
                    <a:pt x="2029014" y="6427013"/>
                    <a:pt x="2024984" y="6427746"/>
                  </a:cubicBezTo>
                  <a:cubicBezTo>
                    <a:pt x="2023518" y="6428112"/>
                    <a:pt x="2021687" y="6428845"/>
                    <a:pt x="2020588" y="6429944"/>
                  </a:cubicBezTo>
                  <a:lnTo>
                    <a:pt x="1946950" y="6383417"/>
                  </a:lnTo>
                  <a:cubicBezTo>
                    <a:pt x="1908116" y="6358871"/>
                    <a:pt x="1868550" y="6334691"/>
                    <a:pt x="1867085" y="6333593"/>
                  </a:cubicBezTo>
                  <a:lnTo>
                    <a:pt x="1867085" y="6333593"/>
                  </a:lnTo>
                  <a:lnTo>
                    <a:pt x="1867085" y="6333593"/>
                  </a:lnTo>
                  <a:lnTo>
                    <a:pt x="1867085" y="6333593"/>
                  </a:lnTo>
                  <a:lnTo>
                    <a:pt x="1867085" y="6333593"/>
                  </a:lnTo>
                  <a:lnTo>
                    <a:pt x="1867085" y="6333593"/>
                  </a:lnTo>
                  <a:cubicBezTo>
                    <a:pt x="1867085" y="6333593"/>
                    <a:pt x="1826419" y="6317839"/>
                    <a:pt x="1786487" y="6302819"/>
                  </a:cubicBezTo>
                  <a:lnTo>
                    <a:pt x="1706621" y="6272778"/>
                  </a:lnTo>
                  <a:cubicBezTo>
                    <a:pt x="1706621" y="6272778"/>
                    <a:pt x="1706621" y="6272778"/>
                    <a:pt x="1706621" y="6272411"/>
                  </a:cubicBezTo>
                  <a:cubicBezTo>
                    <a:pt x="1706621" y="6272045"/>
                    <a:pt x="1706255" y="6272411"/>
                    <a:pt x="1706255" y="6272411"/>
                  </a:cubicBezTo>
                  <a:lnTo>
                    <a:pt x="1706255" y="6272411"/>
                  </a:lnTo>
                  <a:cubicBezTo>
                    <a:pt x="1706255" y="6272411"/>
                    <a:pt x="1706255" y="6272411"/>
                    <a:pt x="1706255" y="6272411"/>
                  </a:cubicBezTo>
                  <a:cubicBezTo>
                    <a:pt x="1706255" y="6272411"/>
                    <a:pt x="1705888" y="6272411"/>
                    <a:pt x="1705888" y="6272411"/>
                  </a:cubicBezTo>
                  <a:cubicBezTo>
                    <a:pt x="1705888" y="6272411"/>
                    <a:pt x="1704789" y="6272045"/>
                    <a:pt x="1704057" y="6272778"/>
                  </a:cubicBezTo>
                  <a:cubicBezTo>
                    <a:pt x="1703324" y="6273510"/>
                    <a:pt x="1704057" y="6273144"/>
                    <a:pt x="1704057" y="6273144"/>
                  </a:cubicBezTo>
                  <a:lnTo>
                    <a:pt x="1704057" y="6273144"/>
                  </a:lnTo>
                  <a:cubicBezTo>
                    <a:pt x="1703690" y="6273877"/>
                    <a:pt x="1665589" y="6339088"/>
                    <a:pt x="1627855" y="6404299"/>
                  </a:cubicBezTo>
                  <a:lnTo>
                    <a:pt x="1553484" y="6532890"/>
                  </a:lnTo>
                  <a:lnTo>
                    <a:pt x="1481312" y="6389279"/>
                  </a:lnTo>
                  <a:lnTo>
                    <a:pt x="1407309" y="6242736"/>
                  </a:lnTo>
                  <a:cubicBezTo>
                    <a:pt x="1407309" y="6242370"/>
                    <a:pt x="1406942" y="6242370"/>
                    <a:pt x="1406942" y="6242004"/>
                  </a:cubicBezTo>
                  <a:lnTo>
                    <a:pt x="1406942" y="6242004"/>
                  </a:lnTo>
                  <a:cubicBezTo>
                    <a:pt x="1406942" y="6242004"/>
                    <a:pt x="1406942" y="6241638"/>
                    <a:pt x="1406576" y="6241638"/>
                  </a:cubicBezTo>
                  <a:cubicBezTo>
                    <a:pt x="1406210" y="6241638"/>
                    <a:pt x="1406210" y="6242004"/>
                    <a:pt x="1405843" y="6242004"/>
                  </a:cubicBezTo>
                  <a:cubicBezTo>
                    <a:pt x="1405477" y="6242004"/>
                    <a:pt x="1405477" y="6241638"/>
                    <a:pt x="1405110" y="6241638"/>
                  </a:cubicBezTo>
                  <a:cubicBezTo>
                    <a:pt x="1404744" y="6241638"/>
                    <a:pt x="1404378" y="6242004"/>
                    <a:pt x="1404378" y="6242370"/>
                  </a:cubicBezTo>
                  <a:lnTo>
                    <a:pt x="1331839" y="6378288"/>
                  </a:lnTo>
                  <a:lnTo>
                    <a:pt x="1264064" y="6506146"/>
                  </a:lnTo>
                  <a:cubicBezTo>
                    <a:pt x="1260034" y="6504680"/>
                    <a:pt x="1255638" y="6505780"/>
                    <a:pt x="1253073" y="6509077"/>
                  </a:cubicBezTo>
                  <a:cubicBezTo>
                    <a:pt x="1252340" y="6510176"/>
                    <a:pt x="1252707" y="6511275"/>
                    <a:pt x="1252340" y="6512374"/>
                  </a:cubicBezTo>
                  <a:lnTo>
                    <a:pt x="1108363" y="6497720"/>
                  </a:lnTo>
                  <a:lnTo>
                    <a:pt x="962553" y="6483798"/>
                  </a:lnTo>
                  <a:cubicBezTo>
                    <a:pt x="962187" y="6481600"/>
                    <a:pt x="961088" y="6479769"/>
                    <a:pt x="959256" y="6478303"/>
                  </a:cubicBezTo>
                  <a:cubicBezTo>
                    <a:pt x="955592" y="6475738"/>
                    <a:pt x="950463" y="6476471"/>
                    <a:pt x="947899" y="6480135"/>
                  </a:cubicBezTo>
                  <a:cubicBezTo>
                    <a:pt x="945334" y="6483798"/>
                    <a:pt x="946067" y="6488927"/>
                    <a:pt x="949731" y="6491492"/>
                  </a:cubicBezTo>
                  <a:cubicBezTo>
                    <a:pt x="951196" y="6492591"/>
                    <a:pt x="952662" y="6492957"/>
                    <a:pt x="954493" y="6492957"/>
                  </a:cubicBezTo>
                  <a:cubicBezTo>
                    <a:pt x="955959" y="6492957"/>
                    <a:pt x="956691" y="6491858"/>
                    <a:pt x="958157" y="6491125"/>
                  </a:cubicBezTo>
                  <a:lnTo>
                    <a:pt x="1050478" y="6589308"/>
                  </a:lnTo>
                  <a:lnTo>
                    <a:pt x="1142800" y="6687126"/>
                  </a:lnTo>
                  <a:cubicBezTo>
                    <a:pt x="1140236" y="6690789"/>
                    <a:pt x="1141335" y="6695552"/>
                    <a:pt x="1144632" y="6697750"/>
                  </a:cubicBezTo>
                  <a:cubicBezTo>
                    <a:pt x="1146097" y="6698483"/>
                    <a:pt x="1147563" y="6699215"/>
                    <a:pt x="1149028" y="6699215"/>
                  </a:cubicBezTo>
                  <a:cubicBezTo>
                    <a:pt x="1149028" y="6699215"/>
                    <a:pt x="1149394" y="6699215"/>
                    <a:pt x="1149394" y="6698849"/>
                  </a:cubicBezTo>
                  <a:lnTo>
                    <a:pt x="1192258" y="6850520"/>
                  </a:lnTo>
                  <a:lnTo>
                    <a:pt x="1237320" y="7008053"/>
                  </a:lnTo>
                  <a:cubicBezTo>
                    <a:pt x="1236953" y="7008419"/>
                    <a:pt x="1236221" y="7008419"/>
                    <a:pt x="1235854" y="7008785"/>
                  </a:cubicBezTo>
                  <a:cubicBezTo>
                    <a:pt x="1233656" y="7011350"/>
                    <a:pt x="1234389" y="7015380"/>
                    <a:pt x="1236953" y="7017212"/>
                  </a:cubicBezTo>
                  <a:cubicBezTo>
                    <a:pt x="1236953" y="7017212"/>
                    <a:pt x="1236953" y="7017212"/>
                    <a:pt x="1236953" y="7017212"/>
                  </a:cubicBezTo>
                  <a:cubicBezTo>
                    <a:pt x="1239518" y="7019410"/>
                    <a:pt x="1243548" y="7018677"/>
                    <a:pt x="1245379" y="7016113"/>
                  </a:cubicBezTo>
                  <a:lnTo>
                    <a:pt x="1245379" y="7016113"/>
                  </a:lnTo>
                  <a:cubicBezTo>
                    <a:pt x="1246479" y="7014647"/>
                    <a:pt x="1246845" y="7012816"/>
                    <a:pt x="1246112" y="7011350"/>
                  </a:cubicBezTo>
                  <a:lnTo>
                    <a:pt x="1382763" y="6936247"/>
                  </a:lnTo>
                  <a:lnTo>
                    <a:pt x="1516116" y="6862243"/>
                  </a:lnTo>
                  <a:cubicBezTo>
                    <a:pt x="1516483" y="6862976"/>
                    <a:pt x="1516483" y="6863709"/>
                    <a:pt x="1517215" y="6864075"/>
                  </a:cubicBezTo>
                  <a:cubicBezTo>
                    <a:pt x="1519047" y="6865174"/>
                    <a:pt x="1520879" y="6865907"/>
                    <a:pt x="1523077" y="6865907"/>
                  </a:cubicBezTo>
                  <a:cubicBezTo>
                    <a:pt x="1526374" y="6865907"/>
                    <a:pt x="1528939" y="6864442"/>
                    <a:pt x="1530770" y="6861877"/>
                  </a:cubicBezTo>
                  <a:cubicBezTo>
                    <a:pt x="1534068" y="6857481"/>
                    <a:pt x="1532969" y="6851253"/>
                    <a:pt x="1528939" y="6848322"/>
                  </a:cubicBezTo>
                  <a:cubicBezTo>
                    <a:pt x="1527840" y="6847589"/>
                    <a:pt x="1526741" y="6847956"/>
                    <a:pt x="1525641" y="6847589"/>
                  </a:cubicBezTo>
                  <a:lnTo>
                    <a:pt x="1539563" y="6696285"/>
                  </a:lnTo>
                  <a:lnTo>
                    <a:pt x="1553851" y="6539850"/>
                  </a:lnTo>
                  <a:cubicBezTo>
                    <a:pt x="1562277" y="6547544"/>
                    <a:pt x="1590486" y="6574288"/>
                    <a:pt x="1619428" y="6600666"/>
                  </a:cubicBezTo>
                  <a:lnTo>
                    <a:pt x="1680243" y="6656718"/>
                  </a:lnTo>
                  <a:cubicBezTo>
                    <a:pt x="1677313" y="6661114"/>
                    <a:pt x="1678045" y="6667342"/>
                    <a:pt x="1682442" y="6670640"/>
                  </a:cubicBezTo>
                  <a:cubicBezTo>
                    <a:pt x="1687204" y="6673937"/>
                    <a:pt x="1693432" y="6673204"/>
                    <a:pt x="1697096" y="6668442"/>
                  </a:cubicBezTo>
                  <a:cubicBezTo>
                    <a:pt x="1697096" y="6668442"/>
                    <a:pt x="1697096" y="6668442"/>
                    <a:pt x="1697096" y="6668442"/>
                  </a:cubicBezTo>
                  <a:cubicBezTo>
                    <a:pt x="1697828" y="6666976"/>
                    <a:pt x="1698561" y="6665144"/>
                    <a:pt x="1698561" y="6663313"/>
                  </a:cubicBezTo>
                  <a:lnTo>
                    <a:pt x="1856827" y="6655252"/>
                  </a:lnTo>
                  <a:lnTo>
                    <a:pt x="2013627" y="6646827"/>
                  </a:lnTo>
                  <a:cubicBezTo>
                    <a:pt x="2014726" y="6652688"/>
                    <a:pt x="2020221" y="6656718"/>
                    <a:pt x="2025717" y="6655619"/>
                  </a:cubicBezTo>
                  <a:cubicBezTo>
                    <a:pt x="2027915" y="6655252"/>
                    <a:pt x="2029746" y="6654154"/>
                    <a:pt x="2031212" y="6652688"/>
                  </a:cubicBezTo>
                  <a:lnTo>
                    <a:pt x="2131960" y="6739881"/>
                  </a:lnTo>
                  <a:lnTo>
                    <a:pt x="2234906" y="6828539"/>
                  </a:lnTo>
                  <a:cubicBezTo>
                    <a:pt x="2232341" y="6832569"/>
                    <a:pt x="2233807" y="6837698"/>
                    <a:pt x="2237836" y="6840262"/>
                  </a:cubicBezTo>
                  <a:cubicBezTo>
                    <a:pt x="2239302" y="6840995"/>
                    <a:pt x="2240767" y="6841361"/>
                    <a:pt x="2242233" y="6841361"/>
                  </a:cubicBezTo>
                  <a:cubicBezTo>
                    <a:pt x="2245163" y="6841361"/>
                    <a:pt x="2247728" y="6839896"/>
                    <a:pt x="2249194" y="6837698"/>
                  </a:cubicBezTo>
                  <a:cubicBezTo>
                    <a:pt x="2251025" y="6834767"/>
                    <a:pt x="2251025" y="6830737"/>
                    <a:pt x="2248827" y="6827806"/>
                  </a:cubicBezTo>
                  <a:cubicBezTo>
                    <a:pt x="2261649" y="6814984"/>
                    <a:pt x="2294988" y="6781645"/>
                    <a:pt x="2328692" y="6747574"/>
                  </a:cubicBezTo>
                  <a:lnTo>
                    <a:pt x="2408192" y="6667342"/>
                  </a:lnTo>
                  <a:cubicBezTo>
                    <a:pt x="2409657" y="6668442"/>
                    <a:pt x="2411122" y="6668808"/>
                    <a:pt x="2412954" y="6668808"/>
                  </a:cubicBezTo>
                  <a:cubicBezTo>
                    <a:pt x="2415519" y="6668808"/>
                    <a:pt x="2417717" y="6667709"/>
                    <a:pt x="2419182" y="6665877"/>
                  </a:cubicBezTo>
                  <a:cubicBezTo>
                    <a:pt x="2433470" y="6674669"/>
                    <a:pt x="2468274" y="6695552"/>
                    <a:pt x="2503078" y="6716068"/>
                  </a:cubicBezTo>
                  <a:lnTo>
                    <a:pt x="2590637" y="6768090"/>
                  </a:lnTo>
                  <a:cubicBezTo>
                    <a:pt x="2590637" y="6768456"/>
                    <a:pt x="2590270" y="6768823"/>
                    <a:pt x="2590270" y="6769556"/>
                  </a:cubicBezTo>
                  <a:cubicBezTo>
                    <a:pt x="2590270" y="6771021"/>
                    <a:pt x="2591003" y="6772120"/>
                    <a:pt x="2592102" y="6772853"/>
                  </a:cubicBezTo>
                  <a:cubicBezTo>
                    <a:pt x="2592835" y="6773585"/>
                    <a:pt x="2593934" y="6773952"/>
                    <a:pt x="2595033" y="6773952"/>
                  </a:cubicBezTo>
                  <a:cubicBezTo>
                    <a:pt x="2596498" y="6773952"/>
                    <a:pt x="2597964" y="6773219"/>
                    <a:pt x="2599063" y="6772120"/>
                  </a:cubicBezTo>
                  <a:cubicBezTo>
                    <a:pt x="2599795" y="6771021"/>
                    <a:pt x="2600162" y="6769922"/>
                    <a:pt x="2600162" y="6768456"/>
                  </a:cubicBezTo>
                  <a:cubicBezTo>
                    <a:pt x="2599795" y="6766991"/>
                    <a:pt x="2599429" y="6765892"/>
                    <a:pt x="2598330" y="6765159"/>
                  </a:cubicBezTo>
                  <a:cubicBezTo>
                    <a:pt x="2597597" y="6764793"/>
                    <a:pt x="2596865" y="6764427"/>
                    <a:pt x="2595766" y="6764427"/>
                  </a:cubicBezTo>
                  <a:cubicBezTo>
                    <a:pt x="2593568" y="6756367"/>
                    <a:pt x="2588805" y="6737316"/>
                    <a:pt x="2582210" y="6713137"/>
                  </a:cubicBezTo>
                  <a:lnTo>
                    <a:pt x="2734614" y="6758565"/>
                  </a:lnTo>
                  <a:cubicBezTo>
                    <a:pt x="2734614" y="6759297"/>
                    <a:pt x="2733882" y="6760030"/>
                    <a:pt x="2733882" y="6760763"/>
                  </a:cubicBezTo>
                  <a:cubicBezTo>
                    <a:pt x="2734248" y="6763327"/>
                    <a:pt x="2735347" y="6765526"/>
                    <a:pt x="2737545" y="6766991"/>
                  </a:cubicBezTo>
                  <a:cubicBezTo>
                    <a:pt x="2739011" y="6768090"/>
                    <a:pt x="2741209" y="6768823"/>
                    <a:pt x="2743407" y="6768823"/>
                  </a:cubicBezTo>
                  <a:cubicBezTo>
                    <a:pt x="2746338" y="6768823"/>
                    <a:pt x="2749269" y="6767358"/>
                    <a:pt x="2751100" y="6764793"/>
                  </a:cubicBezTo>
                  <a:cubicBezTo>
                    <a:pt x="2754398" y="6760397"/>
                    <a:pt x="2753298" y="6754535"/>
                    <a:pt x="2749269" y="6751238"/>
                  </a:cubicBezTo>
                  <a:cubicBezTo>
                    <a:pt x="2748902" y="6750872"/>
                    <a:pt x="2748536" y="6751238"/>
                    <a:pt x="2748536" y="6750872"/>
                  </a:cubicBezTo>
                  <a:lnTo>
                    <a:pt x="2795063" y="6629241"/>
                  </a:lnTo>
                  <a:cubicBezTo>
                    <a:pt x="2818876" y="6565862"/>
                    <a:pt x="2842689" y="6502849"/>
                    <a:pt x="2844155" y="6499551"/>
                  </a:cubicBezTo>
                  <a:cubicBezTo>
                    <a:pt x="2844155" y="6499551"/>
                    <a:pt x="2844521" y="6499551"/>
                    <a:pt x="2844521" y="6499551"/>
                  </a:cubicBezTo>
                  <a:cubicBezTo>
                    <a:pt x="2844521" y="6499551"/>
                    <a:pt x="2844521" y="6499185"/>
                    <a:pt x="2844521" y="6498819"/>
                  </a:cubicBezTo>
                  <a:lnTo>
                    <a:pt x="2893979" y="6420419"/>
                  </a:lnTo>
                  <a:cubicBezTo>
                    <a:pt x="2915594" y="6386714"/>
                    <a:pt x="2936842" y="6352277"/>
                    <a:pt x="2941972" y="6343484"/>
                  </a:cubicBezTo>
                  <a:cubicBezTo>
                    <a:pt x="2943071" y="6343484"/>
                    <a:pt x="2943803" y="6343118"/>
                    <a:pt x="2944536" y="6342385"/>
                  </a:cubicBezTo>
                  <a:cubicBezTo>
                    <a:pt x="2945635" y="6340920"/>
                    <a:pt x="2945269" y="6339088"/>
                    <a:pt x="2943803" y="6337989"/>
                  </a:cubicBezTo>
                  <a:cubicBezTo>
                    <a:pt x="2943803" y="6337989"/>
                    <a:pt x="2943803" y="6337989"/>
                    <a:pt x="2943803" y="6337989"/>
                  </a:cubicBezTo>
                  <a:cubicBezTo>
                    <a:pt x="2943803" y="6338722"/>
                    <a:pt x="2942338" y="6339088"/>
                    <a:pt x="2941239" y="6340187"/>
                  </a:cubicBezTo>
                  <a:lnTo>
                    <a:pt x="2941239" y="6340187"/>
                  </a:lnTo>
                  <a:close/>
                  <a:moveTo>
                    <a:pt x="2593934" y="6766625"/>
                  </a:moveTo>
                  <a:lnTo>
                    <a:pt x="2506375" y="6714236"/>
                  </a:lnTo>
                  <a:cubicBezTo>
                    <a:pt x="2475235" y="6695552"/>
                    <a:pt x="2444094" y="6677234"/>
                    <a:pt x="2427608" y="6667342"/>
                  </a:cubicBezTo>
                  <a:lnTo>
                    <a:pt x="2579280" y="6713137"/>
                  </a:lnTo>
                  <a:lnTo>
                    <a:pt x="2579280" y="6713137"/>
                  </a:lnTo>
                  <a:cubicBezTo>
                    <a:pt x="2585874" y="6738049"/>
                    <a:pt x="2591736" y="6758199"/>
                    <a:pt x="2593934" y="6766625"/>
                  </a:cubicBezTo>
                  <a:lnTo>
                    <a:pt x="2593934" y="6766625"/>
                  </a:lnTo>
                  <a:close/>
                  <a:moveTo>
                    <a:pt x="2248094" y="6826341"/>
                  </a:moveTo>
                  <a:cubicBezTo>
                    <a:pt x="2246995" y="6825608"/>
                    <a:pt x="2245530" y="6825241"/>
                    <a:pt x="2244064" y="6825241"/>
                  </a:cubicBezTo>
                  <a:lnTo>
                    <a:pt x="2227578" y="6688224"/>
                  </a:lnTo>
                  <a:lnTo>
                    <a:pt x="2210726" y="6550475"/>
                  </a:lnTo>
                  <a:cubicBezTo>
                    <a:pt x="2211825" y="6550109"/>
                    <a:pt x="2212924" y="6549742"/>
                    <a:pt x="2214023" y="6549009"/>
                  </a:cubicBezTo>
                  <a:cubicBezTo>
                    <a:pt x="2229044" y="6557802"/>
                    <a:pt x="2269343" y="6580883"/>
                    <a:pt x="2310008" y="6604329"/>
                  </a:cubicBezTo>
                  <a:lnTo>
                    <a:pt x="2405994" y="6658916"/>
                  </a:lnTo>
                  <a:cubicBezTo>
                    <a:pt x="2405261" y="6661114"/>
                    <a:pt x="2405627" y="6663679"/>
                    <a:pt x="2406726" y="6665511"/>
                  </a:cubicBezTo>
                  <a:cubicBezTo>
                    <a:pt x="2394270" y="6678333"/>
                    <a:pt x="2360565" y="6712038"/>
                    <a:pt x="2326861" y="6746109"/>
                  </a:cubicBezTo>
                  <a:lnTo>
                    <a:pt x="2248094" y="6826341"/>
                  </a:lnTo>
                  <a:close/>
                  <a:moveTo>
                    <a:pt x="1699294" y="6660748"/>
                  </a:moveTo>
                  <a:cubicBezTo>
                    <a:pt x="1698928" y="6658550"/>
                    <a:pt x="1697828" y="6656718"/>
                    <a:pt x="1695997" y="6655252"/>
                  </a:cubicBezTo>
                  <a:lnTo>
                    <a:pt x="1713215" y="6627043"/>
                  </a:lnTo>
                  <a:lnTo>
                    <a:pt x="1857926" y="6636568"/>
                  </a:lnTo>
                  <a:lnTo>
                    <a:pt x="1994576" y="6644995"/>
                  </a:lnTo>
                  <a:lnTo>
                    <a:pt x="1856827" y="6651956"/>
                  </a:lnTo>
                  <a:lnTo>
                    <a:pt x="1699294" y="6660748"/>
                  </a:lnTo>
                  <a:close/>
                  <a:moveTo>
                    <a:pt x="1515750" y="6851253"/>
                  </a:moveTo>
                  <a:cubicBezTo>
                    <a:pt x="1514284" y="6853451"/>
                    <a:pt x="1513552" y="6856015"/>
                    <a:pt x="1513918" y="6858580"/>
                  </a:cubicBezTo>
                  <a:cubicBezTo>
                    <a:pt x="1513918" y="6859313"/>
                    <a:pt x="1514651" y="6859313"/>
                    <a:pt x="1514651" y="6860045"/>
                  </a:cubicBezTo>
                  <a:lnTo>
                    <a:pt x="1380931" y="6933316"/>
                  </a:lnTo>
                  <a:lnTo>
                    <a:pt x="1244647" y="7008785"/>
                  </a:lnTo>
                  <a:cubicBezTo>
                    <a:pt x="1244280" y="7008419"/>
                    <a:pt x="1244647" y="7008419"/>
                    <a:pt x="1244280" y="7008053"/>
                  </a:cubicBezTo>
                  <a:cubicBezTo>
                    <a:pt x="1243181" y="7007320"/>
                    <a:pt x="1241716" y="7006954"/>
                    <a:pt x="1240617" y="7007320"/>
                  </a:cubicBezTo>
                  <a:cubicBezTo>
                    <a:pt x="1235122" y="6988270"/>
                    <a:pt x="1215705" y="6920128"/>
                    <a:pt x="1196288" y="6851986"/>
                  </a:cubicBezTo>
                  <a:lnTo>
                    <a:pt x="1151959" y="6698116"/>
                  </a:lnTo>
                  <a:cubicBezTo>
                    <a:pt x="1152692" y="6697383"/>
                    <a:pt x="1154157" y="6697750"/>
                    <a:pt x="1154890" y="6696651"/>
                  </a:cubicBezTo>
                  <a:cubicBezTo>
                    <a:pt x="1156722" y="6693720"/>
                    <a:pt x="1156722" y="6690056"/>
                    <a:pt x="1154523" y="6687492"/>
                  </a:cubicBezTo>
                  <a:lnTo>
                    <a:pt x="1236587" y="6582714"/>
                  </a:lnTo>
                  <a:lnTo>
                    <a:pt x="1285679" y="6519701"/>
                  </a:lnTo>
                  <a:lnTo>
                    <a:pt x="1406576" y="6528494"/>
                  </a:lnTo>
                  <a:lnTo>
                    <a:pt x="1551286" y="6538752"/>
                  </a:lnTo>
                  <a:lnTo>
                    <a:pt x="1536632" y="6697017"/>
                  </a:lnTo>
                  <a:lnTo>
                    <a:pt x="1523077" y="6847956"/>
                  </a:lnTo>
                  <a:cubicBezTo>
                    <a:pt x="1520146" y="6847589"/>
                    <a:pt x="1517582" y="6849055"/>
                    <a:pt x="1515750" y="6851253"/>
                  </a:cubicBezTo>
                  <a:lnTo>
                    <a:pt x="1515750" y="6851253"/>
                  </a:lnTo>
                  <a:close/>
                  <a:moveTo>
                    <a:pt x="961088" y="6487462"/>
                  </a:moveTo>
                  <a:lnTo>
                    <a:pt x="1106897" y="6502116"/>
                  </a:lnTo>
                  <a:lnTo>
                    <a:pt x="1250508" y="6516404"/>
                  </a:lnTo>
                  <a:cubicBezTo>
                    <a:pt x="1250875" y="6518968"/>
                    <a:pt x="1251974" y="6521166"/>
                    <a:pt x="1253806" y="6522998"/>
                  </a:cubicBezTo>
                  <a:lnTo>
                    <a:pt x="1202882" y="6602864"/>
                  </a:lnTo>
                  <a:cubicBezTo>
                    <a:pt x="1180901" y="6637301"/>
                    <a:pt x="1159286" y="6671738"/>
                    <a:pt x="1150860" y="6684928"/>
                  </a:cubicBezTo>
                  <a:cubicBezTo>
                    <a:pt x="1149028" y="6684195"/>
                    <a:pt x="1146830" y="6684561"/>
                    <a:pt x="1144998" y="6685660"/>
                  </a:cubicBezTo>
                  <a:lnTo>
                    <a:pt x="1052677" y="6587477"/>
                  </a:lnTo>
                  <a:lnTo>
                    <a:pt x="960355" y="6490026"/>
                  </a:lnTo>
                  <a:cubicBezTo>
                    <a:pt x="960721" y="6488927"/>
                    <a:pt x="960721" y="6488194"/>
                    <a:pt x="961088" y="6487462"/>
                  </a:cubicBezTo>
                  <a:lnTo>
                    <a:pt x="961088" y="6487462"/>
                  </a:lnTo>
                  <a:close/>
                  <a:moveTo>
                    <a:pt x="1405477" y="6247499"/>
                  </a:moveTo>
                  <a:lnTo>
                    <a:pt x="1477649" y="6391110"/>
                  </a:lnTo>
                  <a:lnTo>
                    <a:pt x="1549821" y="6533989"/>
                  </a:lnTo>
                  <a:lnTo>
                    <a:pt x="1437716" y="6501750"/>
                  </a:lnTo>
                  <a:lnTo>
                    <a:pt x="1330008" y="6471342"/>
                  </a:lnTo>
                  <a:cubicBezTo>
                    <a:pt x="1330008" y="6470610"/>
                    <a:pt x="1330740" y="6469877"/>
                    <a:pt x="1330374" y="6469144"/>
                  </a:cubicBezTo>
                  <a:cubicBezTo>
                    <a:pt x="1330008" y="6466579"/>
                    <a:pt x="1328542" y="6464381"/>
                    <a:pt x="1326710" y="6462916"/>
                  </a:cubicBezTo>
                  <a:cubicBezTo>
                    <a:pt x="1322681" y="6459985"/>
                    <a:pt x="1316819" y="6460718"/>
                    <a:pt x="1313522" y="6464748"/>
                  </a:cubicBezTo>
                  <a:cubicBezTo>
                    <a:pt x="1311690" y="6467312"/>
                    <a:pt x="1311690" y="6470976"/>
                    <a:pt x="1313155" y="6473907"/>
                  </a:cubicBezTo>
                  <a:cubicBezTo>
                    <a:pt x="1307294" y="6478303"/>
                    <a:pt x="1298501" y="6484531"/>
                    <a:pt x="1289342" y="6491125"/>
                  </a:cubicBezTo>
                  <a:lnTo>
                    <a:pt x="1266628" y="6507978"/>
                  </a:lnTo>
                  <a:cubicBezTo>
                    <a:pt x="1266262" y="6507611"/>
                    <a:pt x="1266262" y="6507245"/>
                    <a:pt x="1266262" y="6507245"/>
                  </a:cubicBezTo>
                  <a:lnTo>
                    <a:pt x="1334404" y="6380120"/>
                  </a:lnTo>
                  <a:cubicBezTo>
                    <a:pt x="1366277" y="6320770"/>
                    <a:pt x="1397783" y="6261054"/>
                    <a:pt x="1405477" y="6247499"/>
                  </a:cubicBezTo>
                  <a:lnTo>
                    <a:pt x="1405477" y="6247499"/>
                  </a:lnTo>
                  <a:close/>
                  <a:moveTo>
                    <a:pt x="2116206" y="6491492"/>
                  </a:moveTo>
                  <a:cubicBezTo>
                    <a:pt x="2152109" y="6512741"/>
                    <a:pt x="2187646" y="6533623"/>
                    <a:pt x="2201201" y="6542049"/>
                  </a:cubicBezTo>
                  <a:cubicBezTo>
                    <a:pt x="2200835" y="6543514"/>
                    <a:pt x="2200468" y="6544980"/>
                    <a:pt x="2200835" y="6546445"/>
                  </a:cubicBezTo>
                  <a:cubicBezTo>
                    <a:pt x="2186547" y="6554138"/>
                    <a:pt x="2151010" y="6573555"/>
                    <a:pt x="2115840" y="6593339"/>
                  </a:cubicBezTo>
                  <a:lnTo>
                    <a:pt x="2033410" y="6639133"/>
                  </a:lnTo>
                  <a:cubicBezTo>
                    <a:pt x="2032677" y="6638400"/>
                    <a:pt x="2032677" y="6637301"/>
                    <a:pt x="2031945" y="6636568"/>
                  </a:cubicBezTo>
                  <a:cubicBezTo>
                    <a:pt x="2030479" y="6635836"/>
                    <a:pt x="2028647" y="6635470"/>
                    <a:pt x="2027182" y="6635470"/>
                  </a:cubicBezTo>
                  <a:lnTo>
                    <a:pt x="2027915" y="6540583"/>
                  </a:lnTo>
                  <a:cubicBezTo>
                    <a:pt x="2028281" y="6499185"/>
                    <a:pt x="2028281" y="6457787"/>
                    <a:pt x="2027915" y="6442034"/>
                  </a:cubicBezTo>
                  <a:cubicBezTo>
                    <a:pt x="2029014" y="6441668"/>
                    <a:pt x="2030479" y="6441301"/>
                    <a:pt x="2031212" y="6440202"/>
                  </a:cubicBezTo>
                  <a:cubicBezTo>
                    <a:pt x="2044401" y="6448628"/>
                    <a:pt x="2080303" y="6470243"/>
                    <a:pt x="2116206" y="6491492"/>
                  </a:cubicBezTo>
                  <a:close/>
                  <a:moveTo>
                    <a:pt x="2535317" y="6561832"/>
                  </a:moveTo>
                  <a:lnTo>
                    <a:pt x="2535317" y="6561832"/>
                  </a:lnTo>
                  <a:lnTo>
                    <a:pt x="2475967" y="6609458"/>
                  </a:lnTo>
                  <a:cubicBezTo>
                    <a:pt x="2452887" y="6627776"/>
                    <a:pt x="2430173" y="6646094"/>
                    <a:pt x="2419549" y="6654886"/>
                  </a:cubicBezTo>
                  <a:cubicBezTo>
                    <a:pt x="2419549" y="6654886"/>
                    <a:pt x="2419549" y="6654520"/>
                    <a:pt x="2419549" y="6654520"/>
                  </a:cubicBezTo>
                  <a:cubicBezTo>
                    <a:pt x="2415885" y="6651956"/>
                    <a:pt x="2411122" y="6652688"/>
                    <a:pt x="2408192" y="6655985"/>
                  </a:cubicBezTo>
                  <a:lnTo>
                    <a:pt x="2312573" y="6601032"/>
                  </a:lnTo>
                  <a:lnTo>
                    <a:pt x="2215855" y="6546079"/>
                  </a:lnTo>
                  <a:lnTo>
                    <a:pt x="2215855" y="6546079"/>
                  </a:lnTo>
                  <a:lnTo>
                    <a:pt x="2374487" y="6554138"/>
                  </a:lnTo>
                  <a:lnTo>
                    <a:pt x="2535317" y="6561832"/>
                  </a:lnTo>
                  <a:close/>
                  <a:moveTo>
                    <a:pt x="1260400" y="6525929"/>
                  </a:moveTo>
                  <a:cubicBezTo>
                    <a:pt x="1263697" y="6525929"/>
                    <a:pt x="1266628" y="6524464"/>
                    <a:pt x="1268460" y="6521899"/>
                  </a:cubicBezTo>
                  <a:cubicBezTo>
                    <a:pt x="1269193" y="6520800"/>
                    <a:pt x="1269193" y="6519335"/>
                    <a:pt x="1269193" y="6518236"/>
                  </a:cubicBezTo>
                  <a:lnTo>
                    <a:pt x="1280916" y="6518968"/>
                  </a:lnTo>
                  <a:lnTo>
                    <a:pt x="1232923" y="6580150"/>
                  </a:lnTo>
                  <a:lnTo>
                    <a:pt x="1170277" y="6660748"/>
                  </a:lnTo>
                  <a:cubicBezTo>
                    <a:pt x="1180535" y="6644995"/>
                    <a:pt x="1192991" y="6624845"/>
                    <a:pt x="1205813" y="6605062"/>
                  </a:cubicBezTo>
                  <a:lnTo>
                    <a:pt x="1256370" y="6525196"/>
                  </a:lnTo>
                  <a:cubicBezTo>
                    <a:pt x="1257836" y="6525196"/>
                    <a:pt x="1259301" y="6525563"/>
                    <a:pt x="1260400" y="6525929"/>
                  </a:cubicBezTo>
                  <a:close/>
                  <a:moveTo>
                    <a:pt x="1270292" y="6514572"/>
                  </a:moveTo>
                  <a:cubicBezTo>
                    <a:pt x="1269925" y="6513473"/>
                    <a:pt x="1269559" y="6512374"/>
                    <a:pt x="1268826" y="6511641"/>
                  </a:cubicBezTo>
                  <a:lnTo>
                    <a:pt x="1291907" y="6494789"/>
                  </a:lnTo>
                  <a:cubicBezTo>
                    <a:pt x="1299234" y="6489660"/>
                    <a:pt x="1305828" y="6484531"/>
                    <a:pt x="1311690" y="6480135"/>
                  </a:cubicBezTo>
                  <a:lnTo>
                    <a:pt x="1284213" y="6515305"/>
                  </a:lnTo>
                  <a:lnTo>
                    <a:pt x="1270292" y="6514572"/>
                  </a:lnTo>
                  <a:close/>
                  <a:moveTo>
                    <a:pt x="1317185" y="6478669"/>
                  </a:moveTo>
                  <a:cubicBezTo>
                    <a:pt x="1318284" y="6479402"/>
                    <a:pt x="1319750" y="6479769"/>
                    <a:pt x="1321215" y="6480135"/>
                  </a:cubicBezTo>
                  <a:cubicBezTo>
                    <a:pt x="1324146" y="6480135"/>
                    <a:pt x="1326710" y="6478669"/>
                    <a:pt x="1328542" y="6476471"/>
                  </a:cubicBezTo>
                  <a:cubicBezTo>
                    <a:pt x="1328909" y="6476105"/>
                    <a:pt x="1328542" y="6475372"/>
                    <a:pt x="1328909" y="6475006"/>
                  </a:cubicBezTo>
                  <a:lnTo>
                    <a:pt x="1436251" y="6505780"/>
                  </a:lnTo>
                  <a:lnTo>
                    <a:pt x="1535899" y="6533989"/>
                  </a:lnTo>
                  <a:lnTo>
                    <a:pt x="1406576" y="6524464"/>
                  </a:lnTo>
                  <a:lnTo>
                    <a:pt x="1287877" y="6516037"/>
                  </a:lnTo>
                  <a:lnTo>
                    <a:pt x="1317185" y="6478669"/>
                  </a:lnTo>
                  <a:close/>
                  <a:moveTo>
                    <a:pt x="1691600" y="6653787"/>
                  </a:moveTo>
                  <a:lnTo>
                    <a:pt x="1691967" y="6643896"/>
                  </a:lnTo>
                  <a:cubicBezTo>
                    <a:pt x="1692333" y="6639499"/>
                    <a:pt x="1692333" y="6634737"/>
                    <a:pt x="1692333" y="6631439"/>
                  </a:cubicBezTo>
                  <a:cubicBezTo>
                    <a:pt x="1694165" y="6631073"/>
                    <a:pt x="1695630" y="6630341"/>
                    <a:pt x="1696729" y="6629241"/>
                  </a:cubicBezTo>
                  <a:cubicBezTo>
                    <a:pt x="1697096" y="6628509"/>
                    <a:pt x="1697096" y="6627410"/>
                    <a:pt x="1697462" y="6626677"/>
                  </a:cubicBezTo>
                  <a:lnTo>
                    <a:pt x="1708819" y="6627410"/>
                  </a:lnTo>
                  <a:lnTo>
                    <a:pt x="1692333" y="6654154"/>
                  </a:lnTo>
                  <a:cubicBezTo>
                    <a:pt x="1692333" y="6653787"/>
                    <a:pt x="1691967" y="6653787"/>
                    <a:pt x="1691600" y="6653787"/>
                  </a:cubicBezTo>
                  <a:lnTo>
                    <a:pt x="1691600" y="6653787"/>
                  </a:lnTo>
                  <a:close/>
                  <a:moveTo>
                    <a:pt x="1863055" y="6370961"/>
                  </a:moveTo>
                  <a:lnTo>
                    <a:pt x="1851331" y="6363267"/>
                  </a:lnTo>
                  <a:lnTo>
                    <a:pt x="1864154" y="6342019"/>
                  </a:lnTo>
                  <a:cubicBezTo>
                    <a:pt x="1864154" y="6345682"/>
                    <a:pt x="1863788" y="6350079"/>
                    <a:pt x="1863788" y="6354475"/>
                  </a:cubicBezTo>
                  <a:lnTo>
                    <a:pt x="1863055" y="6370961"/>
                  </a:lnTo>
                  <a:close/>
                  <a:moveTo>
                    <a:pt x="1862322" y="6374624"/>
                  </a:moveTo>
                  <a:lnTo>
                    <a:pt x="1776228" y="6498086"/>
                  </a:lnTo>
                  <a:lnTo>
                    <a:pt x="1722741" y="6575021"/>
                  </a:lnTo>
                  <a:lnTo>
                    <a:pt x="1780258" y="6480501"/>
                  </a:lnTo>
                  <a:lnTo>
                    <a:pt x="1849500" y="6366565"/>
                  </a:lnTo>
                  <a:lnTo>
                    <a:pt x="1862322" y="6374624"/>
                  </a:lnTo>
                  <a:close/>
                  <a:moveTo>
                    <a:pt x="1698561" y="6623013"/>
                  </a:moveTo>
                  <a:cubicBezTo>
                    <a:pt x="1698195" y="6621548"/>
                    <a:pt x="1697462" y="6620449"/>
                    <a:pt x="1696363" y="6619350"/>
                  </a:cubicBezTo>
                  <a:lnTo>
                    <a:pt x="1779526" y="6500284"/>
                  </a:lnTo>
                  <a:lnTo>
                    <a:pt x="1833014" y="6422983"/>
                  </a:lnTo>
                  <a:lnTo>
                    <a:pt x="1775496" y="6517503"/>
                  </a:lnTo>
                  <a:lnTo>
                    <a:pt x="1711384" y="6623746"/>
                  </a:lnTo>
                  <a:lnTo>
                    <a:pt x="1698561" y="6623013"/>
                  </a:lnTo>
                  <a:close/>
                  <a:moveTo>
                    <a:pt x="2021320" y="6441301"/>
                  </a:moveTo>
                  <a:cubicBezTo>
                    <a:pt x="2022053" y="6441668"/>
                    <a:pt x="2023152" y="6442034"/>
                    <a:pt x="2024251" y="6442034"/>
                  </a:cubicBezTo>
                  <a:cubicBezTo>
                    <a:pt x="2024251" y="6457787"/>
                    <a:pt x="2023518" y="6499185"/>
                    <a:pt x="2023518" y="6540217"/>
                  </a:cubicBezTo>
                  <a:lnTo>
                    <a:pt x="2023518" y="6634370"/>
                  </a:lnTo>
                  <a:cubicBezTo>
                    <a:pt x="2022786" y="6634370"/>
                    <a:pt x="2022053" y="6635103"/>
                    <a:pt x="2021320" y="6635470"/>
                  </a:cubicBezTo>
                  <a:cubicBezTo>
                    <a:pt x="2009597" y="6615320"/>
                    <a:pt x="1978090" y="6562199"/>
                    <a:pt x="1946584" y="6508710"/>
                  </a:cubicBezTo>
                  <a:lnTo>
                    <a:pt x="1868916" y="6377189"/>
                  </a:lnTo>
                  <a:lnTo>
                    <a:pt x="1944752" y="6406131"/>
                  </a:lnTo>
                  <a:cubicBezTo>
                    <a:pt x="1975159" y="6417854"/>
                    <a:pt x="2005933" y="6429211"/>
                    <a:pt x="2019122" y="6433974"/>
                  </a:cubicBezTo>
                  <a:cubicBezTo>
                    <a:pt x="2019122" y="6434707"/>
                    <a:pt x="2018390" y="6435073"/>
                    <a:pt x="2018756" y="6435806"/>
                  </a:cubicBezTo>
                  <a:cubicBezTo>
                    <a:pt x="2018756" y="6438370"/>
                    <a:pt x="2019855" y="6440202"/>
                    <a:pt x="2021320" y="6441301"/>
                  </a:cubicBezTo>
                  <a:lnTo>
                    <a:pt x="2021320" y="6441301"/>
                  </a:lnTo>
                  <a:close/>
                  <a:moveTo>
                    <a:pt x="1778793" y="6519701"/>
                  </a:moveTo>
                  <a:lnTo>
                    <a:pt x="1864887" y="6377555"/>
                  </a:lnTo>
                  <a:lnTo>
                    <a:pt x="1943287" y="6510909"/>
                  </a:lnTo>
                  <a:lnTo>
                    <a:pt x="2018390" y="6637668"/>
                  </a:lnTo>
                  <a:cubicBezTo>
                    <a:pt x="2017657" y="6638400"/>
                    <a:pt x="2016558" y="6638400"/>
                    <a:pt x="2016191" y="6639133"/>
                  </a:cubicBezTo>
                  <a:cubicBezTo>
                    <a:pt x="2015459" y="6640598"/>
                    <a:pt x="2015092" y="6642064"/>
                    <a:pt x="2015092" y="6643529"/>
                  </a:cubicBezTo>
                  <a:lnTo>
                    <a:pt x="1858292" y="6633271"/>
                  </a:lnTo>
                  <a:lnTo>
                    <a:pt x="1715414" y="6624479"/>
                  </a:lnTo>
                  <a:lnTo>
                    <a:pt x="1778793" y="6519701"/>
                  </a:lnTo>
                  <a:close/>
                  <a:moveTo>
                    <a:pt x="2422113" y="6662213"/>
                  </a:moveTo>
                  <a:cubicBezTo>
                    <a:pt x="2422113" y="6661481"/>
                    <a:pt x="2422846" y="6661114"/>
                    <a:pt x="2422480" y="6660382"/>
                  </a:cubicBezTo>
                  <a:cubicBezTo>
                    <a:pt x="2422113" y="6659649"/>
                    <a:pt x="2421381" y="6658916"/>
                    <a:pt x="2421014" y="6658183"/>
                  </a:cubicBezTo>
                  <a:cubicBezTo>
                    <a:pt x="2432005" y="6649757"/>
                    <a:pt x="2455085" y="6631073"/>
                    <a:pt x="2478166" y="6612755"/>
                  </a:cubicBezTo>
                  <a:lnTo>
                    <a:pt x="2537149" y="6565129"/>
                  </a:lnTo>
                  <a:cubicBezTo>
                    <a:pt x="2537882" y="6565495"/>
                    <a:pt x="2538614" y="6565862"/>
                    <a:pt x="2539713" y="6565862"/>
                  </a:cubicBezTo>
                  <a:lnTo>
                    <a:pt x="2566457" y="6666243"/>
                  </a:lnTo>
                  <a:cubicBezTo>
                    <a:pt x="2570487" y="6680897"/>
                    <a:pt x="2574151" y="6695552"/>
                    <a:pt x="2577814" y="6709107"/>
                  </a:cubicBezTo>
                  <a:lnTo>
                    <a:pt x="2422113" y="6662213"/>
                  </a:lnTo>
                  <a:close/>
                  <a:moveTo>
                    <a:pt x="1945851" y="6402834"/>
                  </a:moveTo>
                  <a:lnTo>
                    <a:pt x="1866352" y="6372793"/>
                  </a:lnTo>
                  <a:lnTo>
                    <a:pt x="1867451" y="6354475"/>
                  </a:lnTo>
                  <a:cubicBezTo>
                    <a:pt x="1867817" y="6347881"/>
                    <a:pt x="1867817" y="6341652"/>
                    <a:pt x="1867817" y="6337989"/>
                  </a:cubicBezTo>
                  <a:cubicBezTo>
                    <a:pt x="1876976" y="6343850"/>
                    <a:pt x="1911047" y="6365465"/>
                    <a:pt x="1944752" y="6386348"/>
                  </a:cubicBezTo>
                  <a:lnTo>
                    <a:pt x="2008864" y="6426647"/>
                  </a:lnTo>
                  <a:cubicBezTo>
                    <a:pt x="1993844" y="6421152"/>
                    <a:pt x="1970031" y="6411993"/>
                    <a:pt x="1945851" y="6402834"/>
                  </a:cubicBezTo>
                  <a:lnTo>
                    <a:pt x="1945851" y="6402834"/>
                  </a:lnTo>
                  <a:close/>
                  <a:moveTo>
                    <a:pt x="1848401" y="6361802"/>
                  </a:moveTo>
                  <a:cubicBezTo>
                    <a:pt x="1833014" y="6351910"/>
                    <a:pt x="1809567" y="6337256"/>
                    <a:pt x="1786120" y="6322602"/>
                  </a:cubicBezTo>
                  <a:lnTo>
                    <a:pt x="1721275" y="6282303"/>
                  </a:lnTo>
                  <a:lnTo>
                    <a:pt x="1785021" y="6306849"/>
                  </a:lnTo>
                  <a:cubicBezTo>
                    <a:pt x="1819825" y="6320404"/>
                    <a:pt x="1854995" y="6333226"/>
                    <a:pt x="1863788" y="6336523"/>
                  </a:cubicBezTo>
                  <a:lnTo>
                    <a:pt x="1848401" y="6361802"/>
                  </a:lnTo>
                  <a:close/>
                  <a:moveTo>
                    <a:pt x="1705888" y="6276441"/>
                  </a:moveTo>
                  <a:lnTo>
                    <a:pt x="1783922" y="6325533"/>
                  </a:lnTo>
                  <a:cubicBezTo>
                    <a:pt x="1807369" y="6340187"/>
                    <a:pt x="1830816" y="6354841"/>
                    <a:pt x="1846202" y="6364733"/>
                  </a:cubicBezTo>
                  <a:lnTo>
                    <a:pt x="1776961" y="6478669"/>
                  </a:lnTo>
                  <a:lnTo>
                    <a:pt x="1693066" y="6617152"/>
                  </a:lnTo>
                  <a:cubicBezTo>
                    <a:pt x="1690501" y="6616419"/>
                    <a:pt x="1687937" y="6616785"/>
                    <a:pt x="1686105" y="6618617"/>
                  </a:cubicBezTo>
                  <a:cubicBezTo>
                    <a:pt x="1674748" y="6611290"/>
                    <a:pt x="1649103" y="6594804"/>
                    <a:pt x="1623092" y="6578685"/>
                  </a:cubicBezTo>
                  <a:lnTo>
                    <a:pt x="1555316" y="6536187"/>
                  </a:lnTo>
                  <a:lnTo>
                    <a:pt x="1630785" y="6406497"/>
                  </a:lnTo>
                  <a:lnTo>
                    <a:pt x="1705888" y="6276441"/>
                  </a:lnTo>
                  <a:close/>
                  <a:moveTo>
                    <a:pt x="1620894" y="6582348"/>
                  </a:moveTo>
                  <a:cubicBezTo>
                    <a:pt x="1646539" y="6598834"/>
                    <a:pt x="1672550" y="6614953"/>
                    <a:pt x="1683907" y="6622280"/>
                  </a:cubicBezTo>
                  <a:cubicBezTo>
                    <a:pt x="1682075" y="6625211"/>
                    <a:pt x="1683174" y="6628875"/>
                    <a:pt x="1686105" y="6630707"/>
                  </a:cubicBezTo>
                  <a:cubicBezTo>
                    <a:pt x="1686838" y="6631073"/>
                    <a:pt x="1687571" y="6631439"/>
                    <a:pt x="1688670" y="6631439"/>
                  </a:cubicBezTo>
                  <a:cubicBezTo>
                    <a:pt x="1688303" y="6635103"/>
                    <a:pt x="1688303" y="6639499"/>
                    <a:pt x="1688303" y="6643896"/>
                  </a:cubicBezTo>
                  <a:lnTo>
                    <a:pt x="1687937" y="6653054"/>
                  </a:lnTo>
                  <a:cubicBezTo>
                    <a:pt x="1686471" y="6653421"/>
                    <a:pt x="1684640" y="6654520"/>
                    <a:pt x="1683541" y="6655619"/>
                  </a:cubicBezTo>
                  <a:lnTo>
                    <a:pt x="1622359" y="6598834"/>
                  </a:lnTo>
                  <a:cubicBezTo>
                    <a:pt x="1602210" y="6580150"/>
                    <a:pt x="1581694" y="6561466"/>
                    <a:pt x="1568505" y="6549009"/>
                  </a:cubicBezTo>
                  <a:lnTo>
                    <a:pt x="1620894" y="6582348"/>
                  </a:lnTo>
                  <a:close/>
                  <a:moveTo>
                    <a:pt x="2036341" y="6643896"/>
                  </a:moveTo>
                  <a:cubicBezTo>
                    <a:pt x="2036341" y="6643163"/>
                    <a:pt x="2035608" y="6642797"/>
                    <a:pt x="2035242" y="6642064"/>
                  </a:cubicBezTo>
                  <a:lnTo>
                    <a:pt x="2117672" y="6596636"/>
                  </a:lnTo>
                  <a:cubicBezTo>
                    <a:pt x="2153208" y="6577219"/>
                    <a:pt x="2188745" y="6557069"/>
                    <a:pt x="2202666" y="6549376"/>
                  </a:cubicBezTo>
                  <a:cubicBezTo>
                    <a:pt x="2203033" y="6549742"/>
                    <a:pt x="2203033" y="6550475"/>
                    <a:pt x="2203399" y="6550841"/>
                  </a:cubicBezTo>
                  <a:cubicBezTo>
                    <a:pt x="2204498" y="6551574"/>
                    <a:pt x="2205963" y="6552307"/>
                    <a:pt x="2207429" y="6552307"/>
                  </a:cubicBezTo>
                  <a:lnTo>
                    <a:pt x="2223915" y="6689324"/>
                  </a:lnTo>
                  <a:lnTo>
                    <a:pt x="2240767" y="6825974"/>
                  </a:lnTo>
                  <a:cubicBezTo>
                    <a:pt x="2240035" y="6826341"/>
                    <a:pt x="2239302" y="6826707"/>
                    <a:pt x="2238569" y="6827440"/>
                  </a:cubicBezTo>
                  <a:lnTo>
                    <a:pt x="2135623" y="6738415"/>
                  </a:lnTo>
                  <a:lnTo>
                    <a:pt x="2034509" y="6651589"/>
                  </a:lnTo>
                  <a:cubicBezTo>
                    <a:pt x="2035975" y="6649391"/>
                    <a:pt x="2036707" y="6646460"/>
                    <a:pt x="2036341" y="6643896"/>
                  </a:cubicBezTo>
                  <a:lnTo>
                    <a:pt x="2036341" y="6643896"/>
                  </a:lnTo>
                  <a:close/>
                  <a:moveTo>
                    <a:pt x="2570487" y="6664778"/>
                  </a:moveTo>
                  <a:lnTo>
                    <a:pt x="2543743" y="6565862"/>
                  </a:lnTo>
                  <a:lnTo>
                    <a:pt x="2641560" y="6661847"/>
                  </a:lnTo>
                  <a:lnTo>
                    <a:pt x="2737545" y="6755634"/>
                  </a:lnTo>
                  <a:cubicBezTo>
                    <a:pt x="2737179" y="6756000"/>
                    <a:pt x="2737545" y="6756367"/>
                    <a:pt x="2737179" y="6756733"/>
                  </a:cubicBezTo>
                  <a:lnTo>
                    <a:pt x="2582577" y="6710206"/>
                  </a:lnTo>
                  <a:cubicBezTo>
                    <a:pt x="2578547" y="6695552"/>
                    <a:pt x="2574517" y="6680165"/>
                    <a:pt x="2570487" y="6664778"/>
                  </a:cubicBezTo>
                  <a:lnTo>
                    <a:pt x="2570487" y="6664778"/>
                  </a:lnTo>
                  <a:close/>
                  <a:moveTo>
                    <a:pt x="2740110" y="6753436"/>
                  </a:moveTo>
                  <a:lnTo>
                    <a:pt x="2644125" y="6658916"/>
                  </a:lnTo>
                  <a:lnTo>
                    <a:pt x="2544842" y="6562199"/>
                  </a:lnTo>
                  <a:cubicBezTo>
                    <a:pt x="2544842" y="6561832"/>
                    <a:pt x="2545209" y="6561466"/>
                    <a:pt x="2545209" y="6560733"/>
                  </a:cubicBezTo>
                  <a:lnTo>
                    <a:pt x="2692484" y="6531791"/>
                  </a:lnTo>
                  <a:lnTo>
                    <a:pt x="2841224" y="6502116"/>
                  </a:lnTo>
                  <a:lnTo>
                    <a:pt x="2792499" y="6629608"/>
                  </a:lnTo>
                  <a:lnTo>
                    <a:pt x="2746338" y="6751970"/>
                  </a:lnTo>
                  <a:cubicBezTo>
                    <a:pt x="2744140" y="6751604"/>
                    <a:pt x="2741942" y="6752337"/>
                    <a:pt x="2740110" y="6753436"/>
                  </a:cubicBezTo>
                  <a:lnTo>
                    <a:pt x="2740110" y="6753436"/>
                  </a:lnTo>
                  <a:close/>
                  <a:moveTo>
                    <a:pt x="2844887" y="6495522"/>
                  </a:moveTo>
                  <a:lnTo>
                    <a:pt x="2823272" y="6407963"/>
                  </a:lnTo>
                  <a:cubicBezTo>
                    <a:pt x="2815213" y="6374991"/>
                    <a:pt x="2806786" y="6342019"/>
                    <a:pt x="2802756" y="6326266"/>
                  </a:cubicBezTo>
                  <a:cubicBezTo>
                    <a:pt x="2804222" y="6325533"/>
                    <a:pt x="2805687" y="6324434"/>
                    <a:pt x="2806786" y="6322968"/>
                  </a:cubicBezTo>
                  <a:cubicBezTo>
                    <a:pt x="2807519" y="6322236"/>
                    <a:pt x="2807153" y="6321136"/>
                    <a:pt x="2807519" y="6320037"/>
                  </a:cubicBezTo>
                  <a:cubicBezTo>
                    <a:pt x="2820708" y="6322602"/>
                    <a:pt x="2845620" y="6326998"/>
                    <a:pt x="2870532" y="6331395"/>
                  </a:cubicBezTo>
                  <a:lnTo>
                    <a:pt x="2940506" y="6343484"/>
                  </a:lnTo>
                  <a:cubicBezTo>
                    <a:pt x="2935011" y="6352277"/>
                    <a:pt x="2913029" y="6385981"/>
                    <a:pt x="2892147" y="6420052"/>
                  </a:cubicBezTo>
                  <a:lnTo>
                    <a:pt x="2844887" y="6495522"/>
                  </a:lnTo>
                  <a:close/>
                  <a:moveTo>
                    <a:pt x="3677980" y="7002924"/>
                  </a:moveTo>
                  <a:cubicBezTo>
                    <a:pt x="3679079" y="7006221"/>
                    <a:pt x="3682376" y="7008785"/>
                    <a:pt x="3686039" y="7008785"/>
                  </a:cubicBezTo>
                  <a:lnTo>
                    <a:pt x="3686772" y="7008785"/>
                  </a:lnTo>
                  <a:cubicBezTo>
                    <a:pt x="3691535" y="7008419"/>
                    <a:pt x="3695198" y="7004389"/>
                    <a:pt x="3695198" y="6999627"/>
                  </a:cubicBezTo>
                  <a:lnTo>
                    <a:pt x="3810966" y="6978744"/>
                  </a:lnTo>
                  <a:cubicBezTo>
                    <a:pt x="3860424" y="6969952"/>
                    <a:pt x="3909516" y="6960427"/>
                    <a:pt x="3927468" y="6957129"/>
                  </a:cubicBezTo>
                  <a:cubicBezTo>
                    <a:pt x="3928567" y="6960427"/>
                    <a:pt x="3931497" y="6962625"/>
                    <a:pt x="3935161" y="6962625"/>
                  </a:cubicBezTo>
                  <a:lnTo>
                    <a:pt x="3935894" y="6962625"/>
                  </a:lnTo>
                  <a:cubicBezTo>
                    <a:pt x="3938092" y="6962625"/>
                    <a:pt x="3940290" y="6961526"/>
                    <a:pt x="3941756" y="6959694"/>
                  </a:cubicBezTo>
                  <a:cubicBezTo>
                    <a:pt x="3942854" y="6958229"/>
                    <a:pt x="3943587" y="6956397"/>
                    <a:pt x="3943587" y="6954565"/>
                  </a:cubicBezTo>
                  <a:lnTo>
                    <a:pt x="4046167" y="6938445"/>
                  </a:lnTo>
                  <a:cubicBezTo>
                    <a:pt x="4100021" y="6930019"/>
                    <a:pt x="4154608" y="6920860"/>
                    <a:pt x="4156440" y="6920494"/>
                  </a:cubicBezTo>
                  <a:cubicBezTo>
                    <a:pt x="4156806" y="6920494"/>
                    <a:pt x="4156806" y="6920860"/>
                    <a:pt x="4156806" y="6920860"/>
                  </a:cubicBezTo>
                  <a:cubicBezTo>
                    <a:pt x="4156806" y="6920860"/>
                    <a:pt x="4157172" y="6920494"/>
                    <a:pt x="4157172" y="6920128"/>
                  </a:cubicBezTo>
                  <a:cubicBezTo>
                    <a:pt x="4158272" y="6919761"/>
                    <a:pt x="4206264" y="6902542"/>
                    <a:pt x="4253524" y="6884591"/>
                  </a:cubicBezTo>
                  <a:lnTo>
                    <a:pt x="4348776" y="6849055"/>
                  </a:lnTo>
                  <a:cubicBezTo>
                    <a:pt x="4349143" y="6849055"/>
                    <a:pt x="4349143" y="6849421"/>
                    <a:pt x="4349143" y="6849421"/>
                  </a:cubicBezTo>
                  <a:cubicBezTo>
                    <a:pt x="4349143" y="6849421"/>
                    <a:pt x="4349876" y="6848688"/>
                    <a:pt x="4350242" y="6848322"/>
                  </a:cubicBezTo>
                  <a:lnTo>
                    <a:pt x="4350242" y="6848322"/>
                  </a:lnTo>
                  <a:lnTo>
                    <a:pt x="4350242" y="6848322"/>
                  </a:lnTo>
                  <a:cubicBezTo>
                    <a:pt x="4350608" y="6847956"/>
                    <a:pt x="4351341" y="6847589"/>
                    <a:pt x="4351341" y="6847223"/>
                  </a:cubicBezTo>
                  <a:cubicBezTo>
                    <a:pt x="4351341" y="6846857"/>
                    <a:pt x="4350608" y="6846857"/>
                    <a:pt x="4350608" y="6846490"/>
                  </a:cubicBezTo>
                  <a:cubicBezTo>
                    <a:pt x="4349509" y="6841361"/>
                    <a:pt x="4333023" y="6755634"/>
                    <a:pt x="4316537" y="6669540"/>
                  </a:cubicBezTo>
                  <a:cubicBezTo>
                    <a:pt x="4300784" y="6588576"/>
                    <a:pt x="4284664" y="6507611"/>
                    <a:pt x="4282100" y="6494423"/>
                  </a:cubicBezTo>
                  <a:cubicBezTo>
                    <a:pt x="4282833" y="6493690"/>
                    <a:pt x="4283199" y="6492957"/>
                    <a:pt x="4282833" y="6492224"/>
                  </a:cubicBezTo>
                  <a:cubicBezTo>
                    <a:pt x="4282833" y="6490759"/>
                    <a:pt x="4281367" y="6489660"/>
                    <a:pt x="4279901" y="6489660"/>
                  </a:cubicBezTo>
                  <a:lnTo>
                    <a:pt x="4169262" y="6336157"/>
                  </a:lnTo>
                  <a:lnTo>
                    <a:pt x="4063385" y="6189981"/>
                  </a:lnTo>
                  <a:cubicBezTo>
                    <a:pt x="4065950" y="6187783"/>
                    <a:pt x="4067049" y="6184486"/>
                    <a:pt x="4066683" y="6181189"/>
                  </a:cubicBezTo>
                  <a:cubicBezTo>
                    <a:pt x="4066316" y="6175327"/>
                    <a:pt x="4061187" y="6170931"/>
                    <a:pt x="4055326" y="6170931"/>
                  </a:cubicBezTo>
                  <a:lnTo>
                    <a:pt x="4054593" y="6170931"/>
                  </a:lnTo>
                  <a:cubicBezTo>
                    <a:pt x="4051662" y="6171297"/>
                    <a:pt x="4049097" y="6172396"/>
                    <a:pt x="4047266" y="6174594"/>
                  </a:cubicBezTo>
                  <a:lnTo>
                    <a:pt x="3919774" y="6086669"/>
                  </a:lnTo>
                  <a:cubicBezTo>
                    <a:pt x="3862256" y="6046736"/>
                    <a:pt x="3804006" y="6007170"/>
                    <a:pt x="3787886" y="5996179"/>
                  </a:cubicBezTo>
                  <a:cubicBezTo>
                    <a:pt x="3788253" y="5995446"/>
                    <a:pt x="3788619" y="5994714"/>
                    <a:pt x="3788619" y="5993981"/>
                  </a:cubicBezTo>
                  <a:cubicBezTo>
                    <a:pt x="3788253" y="5990684"/>
                    <a:pt x="3785688" y="5988119"/>
                    <a:pt x="3782391" y="5988119"/>
                  </a:cubicBezTo>
                  <a:lnTo>
                    <a:pt x="3781658" y="5988119"/>
                  </a:lnTo>
                  <a:cubicBezTo>
                    <a:pt x="3777994" y="5988486"/>
                    <a:pt x="3775430" y="5991417"/>
                    <a:pt x="3775796" y="5995080"/>
                  </a:cubicBezTo>
                  <a:cubicBezTo>
                    <a:pt x="3775796" y="5996546"/>
                    <a:pt x="3776529" y="5997644"/>
                    <a:pt x="3777628" y="5998744"/>
                  </a:cubicBezTo>
                  <a:cubicBezTo>
                    <a:pt x="3770301" y="6010467"/>
                    <a:pt x="3751251" y="6041974"/>
                    <a:pt x="3732200" y="6074213"/>
                  </a:cubicBezTo>
                  <a:lnTo>
                    <a:pt x="3687871" y="6148583"/>
                  </a:lnTo>
                  <a:cubicBezTo>
                    <a:pt x="3687139" y="6148217"/>
                    <a:pt x="3686406" y="6147850"/>
                    <a:pt x="3685673" y="6147850"/>
                  </a:cubicBezTo>
                  <a:lnTo>
                    <a:pt x="3684940" y="6147850"/>
                  </a:lnTo>
                  <a:cubicBezTo>
                    <a:pt x="3680544" y="6148217"/>
                    <a:pt x="3677247" y="6151880"/>
                    <a:pt x="3677613" y="6156277"/>
                  </a:cubicBezTo>
                  <a:cubicBezTo>
                    <a:pt x="3677613" y="6156277"/>
                    <a:pt x="3677613" y="6156277"/>
                    <a:pt x="3677613" y="6156277"/>
                  </a:cubicBezTo>
                  <a:cubicBezTo>
                    <a:pt x="3677980" y="6157376"/>
                    <a:pt x="3678346" y="6158108"/>
                    <a:pt x="3679079" y="6158841"/>
                  </a:cubicBezTo>
                  <a:lnTo>
                    <a:pt x="3533269" y="6284135"/>
                  </a:lnTo>
                  <a:lnTo>
                    <a:pt x="3383796" y="6413458"/>
                  </a:lnTo>
                  <a:cubicBezTo>
                    <a:pt x="3383796" y="6413458"/>
                    <a:pt x="3383796" y="6413092"/>
                    <a:pt x="3383430" y="6413092"/>
                  </a:cubicBezTo>
                  <a:cubicBezTo>
                    <a:pt x="3381964" y="6413092"/>
                    <a:pt x="3380865" y="6414557"/>
                    <a:pt x="3380865" y="6416023"/>
                  </a:cubicBezTo>
                  <a:cubicBezTo>
                    <a:pt x="3380865" y="6416023"/>
                    <a:pt x="3380865" y="6416023"/>
                    <a:pt x="3380865" y="6416023"/>
                  </a:cubicBezTo>
                  <a:cubicBezTo>
                    <a:pt x="3380865" y="6416389"/>
                    <a:pt x="3381598" y="6416389"/>
                    <a:pt x="3381964" y="6416755"/>
                  </a:cubicBezTo>
                  <a:lnTo>
                    <a:pt x="3403579" y="6591507"/>
                  </a:lnTo>
                  <a:lnTo>
                    <a:pt x="3424828" y="6757832"/>
                  </a:lnTo>
                  <a:cubicBezTo>
                    <a:pt x="3422996" y="6758199"/>
                    <a:pt x="3421164" y="6758931"/>
                    <a:pt x="3420065" y="6760397"/>
                  </a:cubicBezTo>
                  <a:cubicBezTo>
                    <a:pt x="3418234" y="6762595"/>
                    <a:pt x="3417501" y="6765159"/>
                    <a:pt x="3417501" y="6767724"/>
                  </a:cubicBezTo>
                  <a:cubicBezTo>
                    <a:pt x="3417867" y="6772120"/>
                    <a:pt x="3421164" y="6775417"/>
                    <a:pt x="3425194" y="6776150"/>
                  </a:cubicBezTo>
                  <a:lnTo>
                    <a:pt x="3416402" y="6910969"/>
                  </a:lnTo>
                  <a:cubicBezTo>
                    <a:pt x="3412738" y="6967388"/>
                    <a:pt x="3409441" y="7023806"/>
                    <a:pt x="3408342" y="7045421"/>
                  </a:cubicBezTo>
                  <a:cubicBezTo>
                    <a:pt x="3402847" y="7045788"/>
                    <a:pt x="3398817" y="7050550"/>
                    <a:pt x="3399183" y="7056045"/>
                  </a:cubicBezTo>
                  <a:cubicBezTo>
                    <a:pt x="3399550" y="7061541"/>
                    <a:pt x="3404312" y="7065571"/>
                    <a:pt x="3409441" y="7065204"/>
                  </a:cubicBezTo>
                  <a:lnTo>
                    <a:pt x="3410174" y="7065204"/>
                  </a:lnTo>
                  <a:cubicBezTo>
                    <a:pt x="3412738" y="7064838"/>
                    <a:pt x="3415303" y="7063739"/>
                    <a:pt x="3417135" y="7061541"/>
                  </a:cubicBezTo>
                  <a:cubicBezTo>
                    <a:pt x="3418600" y="7059709"/>
                    <a:pt x="3419333" y="7057145"/>
                    <a:pt x="3419333" y="7054947"/>
                  </a:cubicBezTo>
                  <a:lnTo>
                    <a:pt x="3548290" y="7029302"/>
                  </a:lnTo>
                  <a:cubicBezTo>
                    <a:pt x="3603243" y="7018311"/>
                    <a:pt x="3658196" y="7006954"/>
                    <a:pt x="3677980" y="7002924"/>
                  </a:cubicBezTo>
                  <a:lnTo>
                    <a:pt x="3677980" y="7002924"/>
                  </a:lnTo>
                  <a:close/>
                  <a:moveTo>
                    <a:pt x="3547191" y="7025271"/>
                  </a:moveTo>
                  <a:lnTo>
                    <a:pt x="3417867" y="7051649"/>
                  </a:lnTo>
                  <a:cubicBezTo>
                    <a:pt x="3416768" y="7049085"/>
                    <a:pt x="3414570" y="7046886"/>
                    <a:pt x="3411639" y="7046154"/>
                  </a:cubicBezTo>
                  <a:cubicBezTo>
                    <a:pt x="3413105" y="7024905"/>
                    <a:pt x="3417135" y="6968120"/>
                    <a:pt x="3420432" y="6911335"/>
                  </a:cubicBezTo>
                  <a:lnTo>
                    <a:pt x="3428491" y="6777249"/>
                  </a:lnTo>
                  <a:cubicBezTo>
                    <a:pt x="3430323" y="6776883"/>
                    <a:pt x="3431789" y="6776150"/>
                    <a:pt x="3433254" y="6774685"/>
                  </a:cubicBezTo>
                  <a:lnTo>
                    <a:pt x="3555251" y="6884958"/>
                  </a:lnTo>
                  <a:lnTo>
                    <a:pt x="3677980" y="6995230"/>
                  </a:lnTo>
                  <a:cubicBezTo>
                    <a:pt x="3677247" y="6996696"/>
                    <a:pt x="3676514" y="6998161"/>
                    <a:pt x="3676514" y="6999627"/>
                  </a:cubicBezTo>
                  <a:cubicBezTo>
                    <a:pt x="3656365" y="7003290"/>
                    <a:pt x="3601778" y="7013915"/>
                    <a:pt x="3547191" y="7025271"/>
                  </a:cubicBezTo>
                  <a:lnTo>
                    <a:pt x="3547191" y="7025271"/>
                  </a:lnTo>
                  <a:close/>
                  <a:moveTo>
                    <a:pt x="3385262" y="6416389"/>
                  </a:moveTo>
                  <a:lnTo>
                    <a:pt x="3535467" y="6287065"/>
                  </a:lnTo>
                  <a:lnTo>
                    <a:pt x="3659295" y="6180456"/>
                  </a:lnTo>
                  <a:lnTo>
                    <a:pt x="3551953" y="6293294"/>
                  </a:lnTo>
                  <a:lnTo>
                    <a:pt x="3424462" y="6427746"/>
                  </a:lnTo>
                  <a:cubicBezTo>
                    <a:pt x="3423363" y="6427013"/>
                    <a:pt x="3422263" y="6426647"/>
                    <a:pt x="3421164" y="6426280"/>
                  </a:cubicBezTo>
                  <a:lnTo>
                    <a:pt x="3420432" y="6426280"/>
                  </a:lnTo>
                  <a:cubicBezTo>
                    <a:pt x="3416402" y="6426647"/>
                    <a:pt x="3413471" y="6430311"/>
                    <a:pt x="3413837" y="6434340"/>
                  </a:cubicBezTo>
                  <a:cubicBezTo>
                    <a:pt x="3413837" y="6434340"/>
                    <a:pt x="3413837" y="6434340"/>
                    <a:pt x="3413837" y="6434340"/>
                  </a:cubicBezTo>
                  <a:cubicBezTo>
                    <a:pt x="3414204" y="6437271"/>
                    <a:pt x="3416402" y="6439836"/>
                    <a:pt x="3419333" y="6440568"/>
                  </a:cubicBezTo>
                  <a:lnTo>
                    <a:pt x="3422263" y="6600666"/>
                  </a:lnTo>
                  <a:lnTo>
                    <a:pt x="3425194" y="6734019"/>
                  </a:lnTo>
                  <a:lnTo>
                    <a:pt x="3407243" y="6591873"/>
                  </a:lnTo>
                  <a:lnTo>
                    <a:pt x="3385262" y="6416389"/>
                  </a:lnTo>
                  <a:lnTo>
                    <a:pt x="3385262" y="6416389"/>
                  </a:lnTo>
                  <a:close/>
                  <a:moveTo>
                    <a:pt x="3810234" y="6974715"/>
                  </a:moveTo>
                  <a:lnTo>
                    <a:pt x="3694099" y="6996330"/>
                  </a:lnTo>
                  <a:cubicBezTo>
                    <a:pt x="3693366" y="6994498"/>
                    <a:pt x="3692267" y="6993032"/>
                    <a:pt x="3690436" y="6991933"/>
                  </a:cubicBezTo>
                  <a:cubicBezTo>
                    <a:pt x="3697030" y="6973982"/>
                    <a:pt x="3713882" y="6928554"/>
                    <a:pt x="3730002" y="6882760"/>
                  </a:cubicBezTo>
                  <a:lnTo>
                    <a:pt x="3767737" y="6777249"/>
                  </a:lnTo>
                  <a:cubicBezTo>
                    <a:pt x="3768469" y="6777615"/>
                    <a:pt x="3769569" y="6777615"/>
                    <a:pt x="3770301" y="6777615"/>
                  </a:cubicBezTo>
                  <a:lnTo>
                    <a:pt x="3771400" y="6777615"/>
                  </a:lnTo>
                  <a:cubicBezTo>
                    <a:pt x="3773598" y="6777249"/>
                    <a:pt x="3775796" y="6776516"/>
                    <a:pt x="3777262" y="6775417"/>
                  </a:cubicBezTo>
                  <a:lnTo>
                    <a:pt x="3850533" y="6860411"/>
                  </a:lnTo>
                  <a:cubicBezTo>
                    <a:pt x="3882406" y="6897780"/>
                    <a:pt x="3915011" y="6934416"/>
                    <a:pt x="3927101" y="6948704"/>
                  </a:cubicBezTo>
                  <a:cubicBezTo>
                    <a:pt x="3926002" y="6950169"/>
                    <a:pt x="3925636" y="6952000"/>
                    <a:pt x="3925636" y="6953466"/>
                  </a:cubicBezTo>
                  <a:cubicBezTo>
                    <a:pt x="3908051" y="6956763"/>
                    <a:pt x="3858959" y="6965556"/>
                    <a:pt x="3810234" y="6974715"/>
                  </a:cubicBezTo>
                  <a:lnTo>
                    <a:pt x="3810234" y="6974715"/>
                  </a:lnTo>
                  <a:close/>
                  <a:moveTo>
                    <a:pt x="3428491" y="6432509"/>
                  </a:moveTo>
                  <a:cubicBezTo>
                    <a:pt x="3428125" y="6431409"/>
                    <a:pt x="3427759" y="6430311"/>
                    <a:pt x="3427026" y="6429578"/>
                  </a:cubicBezTo>
                  <a:lnTo>
                    <a:pt x="3554884" y="6295492"/>
                  </a:lnTo>
                  <a:lnTo>
                    <a:pt x="3673950" y="6169832"/>
                  </a:lnTo>
                  <a:lnTo>
                    <a:pt x="3584559" y="6308314"/>
                  </a:lnTo>
                  <a:cubicBezTo>
                    <a:pt x="3535834" y="6384149"/>
                    <a:pt x="3487475" y="6459619"/>
                    <a:pt x="3485643" y="6462183"/>
                  </a:cubicBezTo>
                  <a:cubicBezTo>
                    <a:pt x="3485277" y="6462550"/>
                    <a:pt x="3484544" y="6462916"/>
                    <a:pt x="3484544" y="6463649"/>
                  </a:cubicBezTo>
                  <a:cubicBezTo>
                    <a:pt x="3484544" y="6464381"/>
                    <a:pt x="3484910" y="6464015"/>
                    <a:pt x="3485277" y="6464015"/>
                  </a:cubicBezTo>
                  <a:lnTo>
                    <a:pt x="3455602" y="6614587"/>
                  </a:lnTo>
                  <a:cubicBezTo>
                    <a:pt x="3444611" y="6668808"/>
                    <a:pt x="3434353" y="6723395"/>
                    <a:pt x="3429224" y="6750139"/>
                  </a:cubicBezTo>
                  <a:lnTo>
                    <a:pt x="3426660" y="6599933"/>
                  </a:lnTo>
                  <a:lnTo>
                    <a:pt x="3423363" y="6439836"/>
                  </a:lnTo>
                  <a:cubicBezTo>
                    <a:pt x="3426293" y="6438736"/>
                    <a:pt x="3428491" y="6435806"/>
                    <a:pt x="3428491" y="6432509"/>
                  </a:cubicBezTo>
                  <a:lnTo>
                    <a:pt x="3428491" y="6432509"/>
                  </a:lnTo>
                  <a:close/>
                  <a:moveTo>
                    <a:pt x="3870316" y="6170565"/>
                  </a:moveTo>
                  <a:lnTo>
                    <a:pt x="3928200" y="6174594"/>
                  </a:lnTo>
                  <a:lnTo>
                    <a:pt x="3953113" y="6205002"/>
                  </a:lnTo>
                  <a:lnTo>
                    <a:pt x="3876178" y="6224052"/>
                  </a:lnTo>
                  <a:cubicBezTo>
                    <a:pt x="3875079" y="6221121"/>
                    <a:pt x="3872148" y="6218923"/>
                    <a:pt x="3868851" y="6218923"/>
                  </a:cubicBezTo>
                  <a:lnTo>
                    <a:pt x="3868118" y="6218923"/>
                  </a:lnTo>
                  <a:cubicBezTo>
                    <a:pt x="3867752" y="6218923"/>
                    <a:pt x="3867752" y="6219290"/>
                    <a:pt x="3867385" y="6219290"/>
                  </a:cubicBezTo>
                  <a:lnTo>
                    <a:pt x="3849067" y="6169099"/>
                  </a:lnTo>
                  <a:lnTo>
                    <a:pt x="3870316" y="6170565"/>
                  </a:lnTo>
                  <a:close/>
                  <a:moveTo>
                    <a:pt x="3934795" y="6945040"/>
                  </a:moveTo>
                  <a:lnTo>
                    <a:pt x="3934062" y="6945040"/>
                  </a:lnTo>
                  <a:cubicBezTo>
                    <a:pt x="3932963" y="6945406"/>
                    <a:pt x="3931864" y="6945772"/>
                    <a:pt x="3931131" y="6946505"/>
                  </a:cubicBezTo>
                  <a:cubicBezTo>
                    <a:pt x="3919041" y="6932584"/>
                    <a:pt x="3887169" y="6894849"/>
                    <a:pt x="3854197" y="6857481"/>
                  </a:cubicBezTo>
                  <a:lnTo>
                    <a:pt x="3780559" y="6772853"/>
                  </a:lnTo>
                  <a:cubicBezTo>
                    <a:pt x="3781292" y="6771754"/>
                    <a:pt x="3782025" y="6771021"/>
                    <a:pt x="3782391" y="6769922"/>
                  </a:cubicBezTo>
                  <a:lnTo>
                    <a:pt x="3948350" y="6825241"/>
                  </a:lnTo>
                  <a:lnTo>
                    <a:pt x="4122002" y="6882393"/>
                  </a:lnTo>
                  <a:lnTo>
                    <a:pt x="4030413" y="6916098"/>
                  </a:lnTo>
                  <a:cubicBezTo>
                    <a:pt x="3993778" y="6929653"/>
                    <a:pt x="3957142" y="6943208"/>
                    <a:pt x="3941756" y="6949070"/>
                  </a:cubicBezTo>
                  <a:cubicBezTo>
                    <a:pt x="3940290" y="6946872"/>
                    <a:pt x="3937726" y="6945040"/>
                    <a:pt x="3934795" y="6945040"/>
                  </a:cubicBezTo>
                  <a:close/>
                  <a:moveTo>
                    <a:pt x="3437284" y="6764793"/>
                  </a:moveTo>
                  <a:cubicBezTo>
                    <a:pt x="3436551" y="6761496"/>
                    <a:pt x="3434353" y="6758931"/>
                    <a:pt x="3431056" y="6757832"/>
                  </a:cubicBezTo>
                  <a:cubicBezTo>
                    <a:pt x="3435452" y="6735851"/>
                    <a:pt x="3447542" y="6675769"/>
                    <a:pt x="3459265" y="6615320"/>
                  </a:cubicBezTo>
                  <a:lnTo>
                    <a:pt x="3488207" y="6466946"/>
                  </a:lnTo>
                  <a:lnTo>
                    <a:pt x="3627422" y="6615320"/>
                  </a:lnTo>
                  <a:lnTo>
                    <a:pt x="3760776" y="6756367"/>
                  </a:lnTo>
                  <a:cubicBezTo>
                    <a:pt x="3759310" y="6758199"/>
                    <a:pt x="3758212" y="6760397"/>
                    <a:pt x="3758212" y="6762961"/>
                  </a:cubicBezTo>
                  <a:lnTo>
                    <a:pt x="3599213" y="6763694"/>
                  </a:lnTo>
                  <a:lnTo>
                    <a:pt x="3437284" y="6764793"/>
                  </a:lnTo>
                  <a:close/>
                  <a:moveTo>
                    <a:pt x="3955677" y="6208299"/>
                  </a:moveTo>
                  <a:lnTo>
                    <a:pt x="4030413" y="6298789"/>
                  </a:lnTo>
                  <a:cubicBezTo>
                    <a:pt x="4030047" y="6299155"/>
                    <a:pt x="4030413" y="6299521"/>
                    <a:pt x="4030047" y="6299888"/>
                  </a:cubicBezTo>
                  <a:lnTo>
                    <a:pt x="3954212" y="6264718"/>
                  </a:lnTo>
                  <a:cubicBezTo>
                    <a:pt x="3922705" y="6250063"/>
                    <a:pt x="3890466" y="6235775"/>
                    <a:pt x="3876544" y="6229181"/>
                  </a:cubicBezTo>
                  <a:cubicBezTo>
                    <a:pt x="3876544" y="6228448"/>
                    <a:pt x="3877277" y="6228082"/>
                    <a:pt x="3877277" y="6227350"/>
                  </a:cubicBezTo>
                  <a:lnTo>
                    <a:pt x="3955677" y="6208299"/>
                  </a:lnTo>
                  <a:close/>
                  <a:moveTo>
                    <a:pt x="4054593" y="6333959"/>
                  </a:moveTo>
                  <a:cubicBezTo>
                    <a:pt x="4054593" y="6346415"/>
                    <a:pt x="4054959" y="6358505"/>
                    <a:pt x="4054959" y="6370594"/>
                  </a:cubicBezTo>
                  <a:lnTo>
                    <a:pt x="4042137" y="6314176"/>
                  </a:lnTo>
                  <a:cubicBezTo>
                    <a:pt x="4043236" y="6313809"/>
                    <a:pt x="4044335" y="6313443"/>
                    <a:pt x="4045068" y="6312710"/>
                  </a:cubicBezTo>
                  <a:lnTo>
                    <a:pt x="4054593" y="6320037"/>
                  </a:lnTo>
                  <a:lnTo>
                    <a:pt x="4054593" y="6333959"/>
                  </a:lnTo>
                  <a:close/>
                  <a:moveTo>
                    <a:pt x="4050929" y="6495155"/>
                  </a:moveTo>
                  <a:cubicBezTo>
                    <a:pt x="4052761" y="6496987"/>
                    <a:pt x="4055326" y="6497720"/>
                    <a:pt x="4057890" y="6498086"/>
                  </a:cubicBezTo>
                  <a:lnTo>
                    <a:pt x="4058256" y="6498086"/>
                  </a:lnTo>
                  <a:lnTo>
                    <a:pt x="4064851" y="6536920"/>
                  </a:lnTo>
                  <a:lnTo>
                    <a:pt x="3927468" y="6642064"/>
                  </a:lnTo>
                  <a:lnTo>
                    <a:pt x="3793382" y="6745010"/>
                  </a:lnTo>
                  <a:lnTo>
                    <a:pt x="3915378" y="6627043"/>
                  </a:lnTo>
                  <a:lnTo>
                    <a:pt x="4050929" y="6495155"/>
                  </a:lnTo>
                  <a:close/>
                  <a:moveTo>
                    <a:pt x="4054593" y="6475006"/>
                  </a:moveTo>
                  <a:lnTo>
                    <a:pt x="3979490" y="6373525"/>
                  </a:lnTo>
                  <a:lnTo>
                    <a:pt x="3880208" y="6240172"/>
                  </a:lnTo>
                  <a:lnTo>
                    <a:pt x="4028948" y="6303185"/>
                  </a:lnTo>
                  <a:cubicBezTo>
                    <a:pt x="4028582" y="6304284"/>
                    <a:pt x="4027849" y="6305017"/>
                    <a:pt x="4027849" y="6306116"/>
                  </a:cubicBezTo>
                  <a:cubicBezTo>
                    <a:pt x="4028215" y="6311245"/>
                    <a:pt x="4032611" y="6314909"/>
                    <a:pt x="4037374" y="6315275"/>
                  </a:cubicBezTo>
                  <a:lnTo>
                    <a:pt x="4045801" y="6395507"/>
                  </a:lnTo>
                  <a:cubicBezTo>
                    <a:pt x="4049097" y="6427013"/>
                    <a:pt x="4052761" y="6458154"/>
                    <a:pt x="4054593" y="6474273"/>
                  </a:cubicBezTo>
                  <a:cubicBezTo>
                    <a:pt x="4054959" y="6474640"/>
                    <a:pt x="4054959" y="6475006"/>
                    <a:pt x="4054593" y="6475006"/>
                  </a:cubicBezTo>
                  <a:lnTo>
                    <a:pt x="4054593" y="6475006"/>
                  </a:lnTo>
                  <a:close/>
                  <a:moveTo>
                    <a:pt x="3875445" y="6233944"/>
                  </a:moveTo>
                  <a:lnTo>
                    <a:pt x="3875079" y="6233577"/>
                  </a:lnTo>
                  <a:lnTo>
                    <a:pt x="3875079" y="6233577"/>
                  </a:lnTo>
                  <a:cubicBezTo>
                    <a:pt x="3875079" y="6233577"/>
                    <a:pt x="3875079" y="6233211"/>
                    <a:pt x="3875445" y="6232845"/>
                  </a:cubicBezTo>
                  <a:lnTo>
                    <a:pt x="3904754" y="6246766"/>
                  </a:lnTo>
                  <a:lnTo>
                    <a:pt x="3875445" y="6233944"/>
                  </a:lnTo>
                  <a:close/>
                  <a:moveTo>
                    <a:pt x="4061920" y="6496987"/>
                  </a:moveTo>
                  <a:cubicBezTo>
                    <a:pt x="4062653" y="6496621"/>
                    <a:pt x="4063385" y="6496621"/>
                    <a:pt x="4064118" y="6496255"/>
                  </a:cubicBezTo>
                  <a:lnTo>
                    <a:pt x="4071079" y="6505047"/>
                  </a:lnTo>
                  <a:cubicBezTo>
                    <a:pt x="4074376" y="6509077"/>
                    <a:pt x="4077673" y="6513107"/>
                    <a:pt x="4080238" y="6516404"/>
                  </a:cubicBezTo>
                  <a:cubicBezTo>
                    <a:pt x="4078773" y="6518236"/>
                    <a:pt x="4078040" y="6520434"/>
                    <a:pt x="4078040" y="6522632"/>
                  </a:cubicBezTo>
                  <a:cubicBezTo>
                    <a:pt x="4078040" y="6523731"/>
                    <a:pt x="4078773" y="6524464"/>
                    <a:pt x="4079505" y="6525563"/>
                  </a:cubicBezTo>
                  <a:lnTo>
                    <a:pt x="4068148" y="6533989"/>
                  </a:lnTo>
                  <a:cubicBezTo>
                    <a:pt x="4065950" y="6518236"/>
                    <a:pt x="4063385" y="6505413"/>
                    <a:pt x="4061920" y="6496987"/>
                  </a:cubicBezTo>
                  <a:lnTo>
                    <a:pt x="4061920" y="6496987"/>
                  </a:lnTo>
                  <a:close/>
                  <a:moveTo>
                    <a:pt x="4083901" y="6514206"/>
                  </a:moveTo>
                  <a:lnTo>
                    <a:pt x="4068148" y="6492957"/>
                  </a:lnTo>
                  <a:cubicBezTo>
                    <a:pt x="4069247" y="6491492"/>
                    <a:pt x="4069980" y="6489660"/>
                    <a:pt x="4070346" y="6487828"/>
                  </a:cubicBezTo>
                  <a:lnTo>
                    <a:pt x="4078040" y="6488194"/>
                  </a:lnTo>
                  <a:cubicBezTo>
                    <a:pt x="4080238" y="6499185"/>
                    <a:pt x="4082436" y="6507978"/>
                    <a:pt x="4083901" y="6514206"/>
                  </a:cubicBezTo>
                  <a:lnTo>
                    <a:pt x="4083901" y="6514206"/>
                  </a:lnTo>
                  <a:close/>
                  <a:moveTo>
                    <a:pt x="4070346" y="6484165"/>
                  </a:moveTo>
                  <a:cubicBezTo>
                    <a:pt x="4069614" y="6479036"/>
                    <a:pt x="4065583" y="6474640"/>
                    <a:pt x="4060088" y="6473907"/>
                  </a:cubicBezTo>
                  <a:cubicBezTo>
                    <a:pt x="4060088" y="6460718"/>
                    <a:pt x="4059722" y="6436538"/>
                    <a:pt x="4059722" y="6407596"/>
                  </a:cubicBezTo>
                  <a:cubicBezTo>
                    <a:pt x="4060088" y="6409794"/>
                    <a:pt x="4060455" y="6411626"/>
                    <a:pt x="4061187" y="6413825"/>
                  </a:cubicBezTo>
                  <a:cubicBezTo>
                    <a:pt x="4066683" y="6439103"/>
                    <a:pt x="4072544" y="6464381"/>
                    <a:pt x="4077307" y="6484165"/>
                  </a:cubicBezTo>
                  <a:lnTo>
                    <a:pt x="4070346" y="6484165"/>
                  </a:lnTo>
                  <a:close/>
                  <a:moveTo>
                    <a:pt x="4056058" y="6446064"/>
                  </a:moveTo>
                  <a:cubicBezTo>
                    <a:pt x="4054593" y="6431043"/>
                    <a:pt x="4052395" y="6413092"/>
                    <a:pt x="4050563" y="6395140"/>
                  </a:cubicBezTo>
                  <a:lnTo>
                    <a:pt x="4043969" y="6336890"/>
                  </a:lnTo>
                  <a:cubicBezTo>
                    <a:pt x="4047266" y="6351177"/>
                    <a:pt x="4051296" y="6369129"/>
                    <a:pt x="4055692" y="6388546"/>
                  </a:cubicBezTo>
                  <a:cubicBezTo>
                    <a:pt x="4055326" y="6410527"/>
                    <a:pt x="4055692" y="6429944"/>
                    <a:pt x="4056058" y="6446064"/>
                  </a:cubicBezTo>
                  <a:lnTo>
                    <a:pt x="4056058" y="6446064"/>
                  </a:lnTo>
                  <a:close/>
                  <a:moveTo>
                    <a:pt x="4051662" y="6192180"/>
                  </a:moveTo>
                  <a:cubicBezTo>
                    <a:pt x="4049830" y="6203903"/>
                    <a:pt x="4047266" y="6223686"/>
                    <a:pt x="4044701" y="6243469"/>
                  </a:cubicBezTo>
                  <a:lnTo>
                    <a:pt x="4038107" y="6295125"/>
                  </a:lnTo>
                  <a:lnTo>
                    <a:pt x="4037374" y="6295125"/>
                  </a:lnTo>
                  <a:cubicBezTo>
                    <a:pt x="4035909" y="6295125"/>
                    <a:pt x="4034810" y="6296224"/>
                    <a:pt x="4033711" y="6296957"/>
                  </a:cubicBezTo>
                  <a:lnTo>
                    <a:pt x="3960073" y="6207200"/>
                  </a:lnTo>
                  <a:lnTo>
                    <a:pt x="3962271" y="6206467"/>
                  </a:lnTo>
                  <a:cubicBezTo>
                    <a:pt x="3995610" y="6198407"/>
                    <a:pt x="4029315" y="6189981"/>
                    <a:pt x="4045434" y="6185951"/>
                  </a:cubicBezTo>
                  <a:cubicBezTo>
                    <a:pt x="4046533" y="6188882"/>
                    <a:pt x="4048731" y="6191080"/>
                    <a:pt x="4051662" y="6192180"/>
                  </a:cubicBezTo>
                  <a:lnTo>
                    <a:pt x="4051662" y="6192180"/>
                  </a:lnTo>
                  <a:close/>
                  <a:moveTo>
                    <a:pt x="3860424" y="6227350"/>
                  </a:moveTo>
                  <a:lnTo>
                    <a:pt x="3823056" y="6211596"/>
                  </a:lnTo>
                  <a:lnTo>
                    <a:pt x="3860424" y="6226250"/>
                  </a:lnTo>
                  <a:cubicBezTo>
                    <a:pt x="3860424" y="6226617"/>
                    <a:pt x="3860424" y="6226983"/>
                    <a:pt x="3860424" y="6227350"/>
                  </a:cubicBezTo>
                  <a:lnTo>
                    <a:pt x="3860424" y="6227350"/>
                  </a:lnTo>
                  <a:close/>
                  <a:moveTo>
                    <a:pt x="3685307" y="6162871"/>
                  </a:moveTo>
                  <a:lnTo>
                    <a:pt x="3686039" y="6162871"/>
                  </a:lnTo>
                  <a:cubicBezTo>
                    <a:pt x="3688238" y="6162871"/>
                    <a:pt x="3690069" y="6161772"/>
                    <a:pt x="3691535" y="6160306"/>
                  </a:cubicBezTo>
                  <a:cubicBezTo>
                    <a:pt x="3691535" y="6160306"/>
                    <a:pt x="3691535" y="6159940"/>
                    <a:pt x="3691535" y="6159574"/>
                  </a:cubicBezTo>
                  <a:lnTo>
                    <a:pt x="3861157" y="6232112"/>
                  </a:lnTo>
                  <a:lnTo>
                    <a:pt x="3861890" y="6232479"/>
                  </a:lnTo>
                  <a:cubicBezTo>
                    <a:pt x="3863355" y="6235043"/>
                    <a:pt x="3865920" y="6236508"/>
                    <a:pt x="3868484" y="6236508"/>
                  </a:cubicBezTo>
                  <a:lnTo>
                    <a:pt x="3869217" y="6236508"/>
                  </a:lnTo>
                  <a:cubicBezTo>
                    <a:pt x="3869583" y="6236508"/>
                    <a:pt x="3869950" y="6236142"/>
                    <a:pt x="3869950" y="6236142"/>
                  </a:cubicBezTo>
                  <a:lnTo>
                    <a:pt x="3873247" y="6237607"/>
                  </a:lnTo>
                  <a:lnTo>
                    <a:pt x="3961539" y="6358138"/>
                  </a:lnTo>
                  <a:cubicBezTo>
                    <a:pt x="3998174" y="6408329"/>
                    <a:pt x="4034810" y="6457787"/>
                    <a:pt x="4049464" y="6477570"/>
                  </a:cubicBezTo>
                  <a:cubicBezTo>
                    <a:pt x="4049097" y="6477937"/>
                    <a:pt x="4048731" y="6477570"/>
                    <a:pt x="4048731" y="6477937"/>
                  </a:cubicBezTo>
                  <a:cubicBezTo>
                    <a:pt x="4046533" y="6480501"/>
                    <a:pt x="4045434" y="6483432"/>
                    <a:pt x="4045801" y="6486729"/>
                  </a:cubicBezTo>
                  <a:cubicBezTo>
                    <a:pt x="4046167" y="6488927"/>
                    <a:pt x="4047266" y="6490759"/>
                    <a:pt x="4048731" y="6492224"/>
                  </a:cubicBezTo>
                  <a:lnTo>
                    <a:pt x="3912813" y="6623380"/>
                  </a:lnTo>
                  <a:lnTo>
                    <a:pt x="3778361" y="6754168"/>
                  </a:lnTo>
                  <a:cubicBezTo>
                    <a:pt x="3776163" y="6752337"/>
                    <a:pt x="3773232" y="6751238"/>
                    <a:pt x="3770301" y="6751238"/>
                  </a:cubicBezTo>
                  <a:lnTo>
                    <a:pt x="3769569" y="6751238"/>
                  </a:lnTo>
                  <a:cubicBezTo>
                    <a:pt x="3767370" y="6751604"/>
                    <a:pt x="3764806" y="6752337"/>
                    <a:pt x="3762974" y="6753802"/>
                  </a:cubicBezTo>
                  <a:lnTo>
                    <a:pt x="3629987" y="6612389"/>
                  </a:lnTo>
                  <a:lnTo>
                    <a:pt x="3488940" y="6462916"/>
                  </a:lnTo>
                  <a:lnTo>
                    <a:pt x="3488940" y="6462916"/>
                  </a:lnTo>
                  <a:lnTo>
                    <a:pt x="3488940" y="6462916"/>
                  </a:lnTo>
                  <a:cubicBezTo>
                    <a:pt x="3493336" y="6455955"/>
                    <a:pt x="3540230" y="6383417"/>
                    <a:pt x="3587490" y="6310146"/>
                  </a:cubicBezTo>
                  <a:lnTo>
                    <a:pt x="3682742" y="6161772"/>
                  </a:lnTo>
                  <a:cubicBezTo>
                    <a:pt x="3683841" y="6162138"/>
                    <a:pt x="3684574" y="6162871"/>
                    <a:pt x="3685307" y="6162871"/>
                  </a:cubicBezTo>
                  <a:lnTo>
                    <a:pt x="3685307" y="6162871"/>
                  </a:lnTo>
                  <a:close/>
                  <a:moveTo>
                    <a:pt x="3783490" y="6766625"/>
                  </a:moveTo>
                  <a:cubicBezTo>
                    <a:pt x="3783856" y="6765526"/>
                    <a:pt x="3783856" y="6764427"/>
                    <a:pt x="3783856" y="6763327"/>
                  </a:cubicBezTo>
                  <a:cubicBezTo>
                    <a:pt x="3783856" y="6761496"/>
                    <a:pt x="3783123" y="6759664"/>
                    <a:pt x="3782025" y="6757832"/>
                  </a:cubicBezTo>
                  <a:lnTo>
                    <a:pt x="3930399" y="6644629"/>
                  </a:lnTo>
                  <a:lnTo>
                    <a:pt x="4065950" y="6540217"/>
                  </a:lnTo>
                  <a:lnTo>
                    <a:pt x="4090862" y="6684195"/>
                  </a:lnTo>
                  <a:lnTo>
                    <a:pt x="4125300" y="6879462"/>
                  </a:lnTo>
                  <a:lnTo>
                    <a:pt x="3949815" y="6821212"/>
                  </a:lnTo>
                  <a:lnTo>
                    <a:pt x="3783490" y="6766625"/>
                  </a:lnTo>
                  <a:close/>
                  <a:moveTo>
                    <a:pt x="4094892" y="6683828"/>
                  </a:moveTo>
                  <a:cubicBezTo>
                    <a:pt x="4085367" y="6629974"/>
                    <a:pt x="4075842" y="6576120"/>
                    <a:pt x="4069247" y="6538019"/>
                  </a:cubicBezTo>
                  <a:lnTo>
                    <a:pt x="4081703" y="6528494"/>
                  </a:lnTo>
                  <a:cubicBezTo>
                    <a:pt x="4083169" y="6529593"/>
                    <a:pt x="4085000" y="6530325"/>
                    <a:pt x="4086832" y="6530325"/>
                  </a:cubicBezTo>
                  <a:lnTo>
                    <a:pt x="4105516" y="6702146"/>
                  </a:lnTo>
                  <a:lnTo>
                    <a:pt x="4119072" y="6824143"/>
                  </a:lnTo>
                  <a:lnTo>
                    <a:pt x="4094892" y="6683828"/>
                  </a:lnTo>
                  <a:close/>
                  <a:moveTo>
                    <a:pt x="4082802" y="6493324"/>
                  </a:moveTo>
                  <a:cubicBezTo>
                    <a:pt x="4082436" y="6491492"/>
                    <a:pt x="4082069" y="6490026"/>
                    <a:pt x="4081703" y="6488194"/>
                  </a:cubicBezTo>
                  <a:lnTo>
                    <a:pt x="4082436" y="6488194"/>
                  </a:lnTo>
                  <a:lnTo>
                    <a:pt x="4082802" y="6493324"/>
                  </a:lnTo>
                  <a:close/>
                  <a:moveTo>
                    <a:pt x="4046899" y="6309780"/>
                  </a:moveTo>
                  <a:cubicBezTo>
                    <a:pt x="4049830" y="6306116"/>
                    <a:pt x="4049097" y="6300621"/>
                    <a:pt x="4045068" y="6297690"/>
                  </a:cubicBezTo>
                  <a:cubicBezTo>
                    <a:pt x="4043969" y="6296957"/>
                    <a:pt x="4042503" y="6296224"/>
                    <a:pt x="4041038" y="6296224"/>
                  </a:cubicBezTo>
                  <a:lnTo>
                    <a:pt x="4048365" y="6243836"/>
                  </a:lnTo>
                  <a:cubicBezTo>
                    <a:pt x="4050197" y="6231013"/>
                    <a:pt x="4052028" y="6218191"/>
                    <a:pt x="4053128" y="6207566"/>
                  </a:cubicBezTo>
                  <a:lnTo>
                    <a:pt x="4054227" y="6315275"/>
                  </a:lnTo>
                  <a:lnTo>
                    <a:pt x="4046899" y="6309780"/>
                  </a:lnTo>
                  <a:close/>
                  <a:moveTo>
                    <a:pt x="4148013" y="6880928"/>
                  </a:moveTo>
                  <a:lnTo>
                    <a:pt x="4153509" y="6911701"/>
                  </a:lnTo>
                  <a:cubicBezTo>
                    <a:pt x="4150944" y="6908038"/>
                    <a:pt x="4147281" y="6903642"/>
                    <a:pt x="4143617" y="6899246"/>
                  </a:cubicBezTo>
                  <a:lnTo>
                    <a:pt x="4130795" y="6883858"/>
                  </a:lnTo>
                  <a:lnTo>
                    <a:pt x="4148013" y="6880928"/>
                  </a:lnTo>
                  <a:close/>
                  <a:moveTo>
                    <a:pt x="4129696" y="6880195"/>
                  </a:moveTo>
                  <a:cubicBezTo>
                    <a:pt x="4129329" y="6879829"/>
                    <a:pt x="4129329" y="6879829"/>
                    <a:pt x="4128963" y="6879462"/>
                  </a:cubicBezTo>
                  <a:lnTo>
                    <a:pt x="4109546" y="6701780"/>
                  </a:lnTo>
                  <a:lnTo>
                    <a:pt x="4095625" y="6579783"/>
                  </a:lnTo>
                  <a:lnTo>
                    <a:pt x="4119804" y="6720464"/>
                  </a:lnTo>
                  <a:lnTo>
                    <a:pt x="4147281" y="6877264"/>
                  </a:lnTo>
                  <a:lnTo>
                    <a:pt x="4129696" y="6880195"/>
                  </a:lnTo>
                  <a:close/>
                  <a:moveTo>
                    <a:pt x="4088298" y="6513473"/>
                  </a:moveTo>
                  <a:lnTo>
                    <a:pt x="4086100" y="6488194"/>
                  </a:lnTo>
                  <a:lnTo>
                    <a:pt x="4168896" y="6490759"/>
                  </a:lnTo>
                  <a:cubicBezTo>
                    <a:pt x="4203334" y="6491858"/>
                    <a:pt x="4238137" y="6492957"/>
                    <a:pt x="4259386" y="6493324"/>
                  </a:cubicBezTo>
                  <a:lnTo>
                    <a:pt x="4183184" y="6505047"/>
                  </a:lnTo>
                  <a:cubicBezTo>
                    <a:pt x="4146915" y="6510542"/>
                    <a:pt x="4110279" y="6516404"/>
                    <a:pt x="4094892" y="6518968"/>
                  </a:cubicBezTo>
                  <a:cubicBezTo>
                    <a:pt x="4094159" y="6516037"/>
                    <a:pt x="4091228" y="6513839"/>
                    <a:pt x="4088298" y="6513473"/>
                  </a:cubicBezTo>
                  <a:close/>
                  <a:moveTo>
                    <a:pt x="4069247" y="6351910"/>
                  </a:moveTo>
                  <a:lnTo>
                    <a:pt x="4082069" y="6484531"/>
                  </a:lnTo>
                  <a:lnTo>
                    <a:pt x="4080971" y="6484531"/>
                  </a:lnTo>
                  <a:cubicBezTo>
                    <a:pt x="4076574" y="6464381"/>
                    <a:pt x="4070713" y="6438736"/>
                    <a:pt x="4064851" y="6413092"/>
                  </a:cubicBezTo>
                  <a:lnTo>
                    <a:pt x="4059356" y="6389279"/>
                  </a:lnTo>
                  <a:cubicBezTo>
                    <a:pt x="4059356" y="6371327"/>
                    <a:pt x="4058989" y="6352643"/>
                    <a:pt x="4058623" y="6333593"/>
                  </a:cubicBezTo>
                  <a:lnTo>
                    <a:pt x="4058623" y="6322968"/>
                  </a:lnTo>
                  <a:lnTo>
                    <a:pt x="4067049" y="6329563"/>
                  </a:lnTo>
                  <a:lnTo>
                    <a:pt x="4069247" y="6351910"/>
                  </a:lnTo>
                  <a:close/>
                  <a:moveTo>
                    <a:pt x="4058623" y="6318572"/>
                  </a:moveTo>
                  <a:lnTo>
                    <a:pt x="4057524" y="6224419"/>
                  </a:lnTo>
                  <a:lnTo>
                    <a:pt x="4067049" y="6324800"/>
                  </a:lnTo>
                  <a:lnTo>
                    <a:pt x="4058623" y="6318572"/>
                  </a:lnTo>
                  <a:close/>
                  <a:moveTo>
                    <a:pt x="3961539" y="6202804"/>
                  </a:moveTo>
                  <a:lnTo>
                    <a:pt x="3957509" y="6203903"/>
                  </a:lnTo>
                  <a:cubicBezTo>
                    <a:pt x="3949815" y="6194378"/>
                    <a:pt x="3941756" y="6184852"/>
                    <a:pt x="3933695" y="6174961"/>
                  </a:cubicBezTo>
                  <a:lnTo>
                    <a:pt x="4043969" y="6183021"/>
                  </a:lnTo>
                  <a:cubicBezTo>
                    <a:pt x="4027116" y="6186684"/>
                    <a:pt x="3994144" y="6194744"/>
                    <a:pt x="3961539" y="6202804"/>
                  </a:cubicBezTo>
                  <a:lnTo>
                    <a:pt x="3961539" y="6202804"/>
                  </a:lnTo>
                  <a:close/>
                  <a:moveTo>
                    <a:pt x="3864455" y="6220755"/>
                  </a:moveTo>
                  <a:cubicBezTo>
                    <a:pt x="3863355" y="6221121"/>
                    <a:pt x="3862623" y="6221854"/>
                    <a:pt x="3861890" y="6222953"/>
                  </a:cubicBezTo>
                  <a:lnTo>
                    <a:pt x="3777994" y="6189249"/>
                  </a:lnTo>
                  <a:cubicBezTo>
                    <a:pt x="3745755" y="6176426"/>
                    <a:pt x="3713516" y="6163604"/>
                    <a:pt x="3697030" y="6157376"/>
                  </a:cubicBezTo>
                  <a:lnTo>
                    <a:pt x="3845038" y="6168366"/>
                  </a:lnTo>
                  <a:lnTo>
                    <a:pt x="3864455" y="6220755"/>
                  </a:lnTo>
                  <a:close/>
                  <a:moveTo>
                    <a:pt x="3436918" y="6768456"/>
                  </a:moveTo>
                  <a:lnTo>
                    <a:pt x="3599213" y="6767724"/>
                  </a:lnTo>
                  <a:lnTo>
                    <a:pt x="3757845" y="6766625"/>
                  </a:lnTo>
                  <a:cubicBezTo>
                    <a:pt x="3758578" y="6770654"/>
                    <a:pt x="3761142" y="6774318"/>
                    <a:pt x="3764806" y="6776150"/>
                  </a:cubicBezTo>
                  <a:lnTo>
                    <a:pt x="3726338" y="6881294"/>
                  </a:lnTo>
                  <a:cubicBezTo>
                    <a:pt x="3709852" y="6926722"/>
                    <a:pt x="3693366" y="6972517"/>
                    <a:pt x="3687139" y="6990468"/>
                  </a:cubicBezTo>
                  <a:cubicBezTo>
                    <a:pt x="3686772" y="6990468"/>
                    <a:pt x="3686406" y="6990101"/>
                    <a:pt x="3686039" y="6990101"/>
                  </a:cubicBezTo>
                  <a:lnTo>
                    <a:pt x="3685307" y="6990101"/>
                  </a:lnTo>
                  <a:cubicBezTo>
                    <a:pt x="3683475" y="6990468"/>
                    <a:pt x="3682009" y="6991201"/>
                    <a:pt x="3680910" y="6992299"/>
                  </a:cubicBezTo>
                  <a:lnTo>
                    <a:pt x="3558181" y="6881660"/>
                  </a:lnTo>
                  <a:lnTo>
                    <a:pt x="3435819" y="6772120"/>
                  </a:lnTo>
                  <a:cubicBezTo>
                    <a:pt x="3436551" y="6770654"/>
                    <a:pt x="3436918" y="6769556"/>
                    <a:pt x="3436918" y="6768456"/>
                  </a:cubicBezTo>
                  <a:close/>
                  <a:moveTo>
                    <a:pt x="4168896" y="6487096"/>
                  </a:moveTo>
                  <a:lnTo>
                    <a:pt x="4085367" y="6484897"/>
                  </a:lnTo>
                  <a:lnTo>
                    <a:pt x="4072911" y="6351910"/>
                  </a:lnTo>
                  <a:lnTo>
                    <a:pt x="4071079" y="6333593"/>
                  </a:lnTo>
                  <a:lnTo>
                    <a:pt x="4157539" y="6400635"/>
                  </a:lnTo>
                  <a:cubicBezTo>
                    <a:pt x="4208096" y="6440202"/>
                    <a:pt x="4259386" y="6479402"/>
                    <a:pt x="4274040" y="6490393"/>
                  </a:cubicBezTo>
                  <a:cubicBezTo>
                    <a:pt x="4259386" y="6489660"/>
                    <a:pt x="4214324" y="6488194"/>
                    <a:pt x="4168896" y="6487096"/>
                  </a:cubicBezTo>
                  <a:close/>
                  <a:moveTo>
                    <a:pt x="3870316" y="6166535"/>
                  </a:moveTo>
                  <a:lnTo>
                    <a:pt x="3847236" y="6165069"/>
                  </a:lnTo>
                  <a:lnTo>
                    <a:pt x="3827086" y="6110482"/>
                  </a:lnTo>
                  <a:cubicBezTo>
                    <a:pt x="3810966" y="6066519"/>
                    <a:pt x="3794480" y="6022557"/>
                    <a:pt x="3787153" y="6003507"/>
                  </a:cubicBezTo>
                  <a:lnTo>
                    <a:pt x="3908417" y="6151147"/>
                  </a:lnTo>
                  <a:lnTo>
                    <a:pt x="3924537" y="6170565"/>
                  </a:lnTo>
                  <a:lnTo>
                    <a:pt x="3870316" y="6166535"/>
                  </a:lnTo>
                  <a:close/>
                  <a:moveTo>
                    <a:pt x="3952746" y="6949070"/>
                  </a:moveTo>
                  <a:cubicBezTo>
                    <a:pt x="3971064" y="6942475"/>
                    <a:pt x="4001471" y="6931118"/>
                    <a:pt x="4031879" y="6919761"/>
                  </a:cubicBezTo>
                  <a:lnTo>
                    <a:pt x="4125666" y="6884591"/>
                  </a:lnTo>
                  <a:cubicBezTo>
                    <a:pt x="4126399" y="6884958"/>
                    <a:pt x="4127131" y="6885324"/>
                    <a:pt x="4127864" y="6885324"/>
                  </a:cubicBezTo>
                  <a:lnTo>
                    <a:pt x="4127864" y="6885324"/>
                  </a:lnTo>
                  <a:lnTo>
                    <a:pt x="4140320" y="6901444"/>
                  </a:lnTo>
                  <a:cubicBezTo>
                    <a:pt x="4145083" y="6907671"/>
                    <a:pt x="4150212" y="6913900"/>
                    <a:pt x="4153142" y="6917197"/>
                  </a:cubicBezTo>
                  <a:cubicBezTo>
                    <a:pt x="4141419" y="6919028"/>
                    <a:pt x="4093060" y="6926355"/>
                    <a:pt x="4045434" y="6934049"/>
                  </a:cubicBezTo>
                  <a:lnTo>
                    <a:pt x="3952746" y="6949070"/>
                  </a:lnTo>
                  <a:close/>
                  <a:moveTo>
                    <a:pt x="4157905" y="6916098"/>
                  </a:moveTo>
                  <a:lnTo>
                    <a:pt x="4151677" y="6880561"/>
                  </a:lnTo>
                  <a:cubicBezTo>
                    <a:pt x="4172926" y="6877264"/>
                    <a:pt x="4205898" y="6872135"/>
                    <a:pt x="4238504" y="6866640"/>
                  </a:cubicBezTo>
                  <a:lnTo>
                    <a:pt x="4331558" y="6851619"/>
                  </a:lnTo>
                  <a:lnTo>
                    <a:pt x="4252059" y="6880928"/>
                  </a:lnTo>
                  <a:cubicBezTo>
                    <a:pt x="4209195" y="6896681"/>
                    <a:pt x="4166698" y="6912800"/>
                    <a:pt x="4157905" y="6916098"/>
                  </a:cubicBezTo>
                  <a:lnTo>
                    <a:pt x="4157905" y="6916098"/>
                  </a:lnTo>
                  <a:close/>
                  <a:moveTo>
                    <a:pt x="4237771" y="6862976"/>
                  </a:moveTo>
                  <a:cubicBezTo>
                    <a:pt x="4204799" y="6868105"/>
                    <a:pt x="4172193" y="6873234"/>
                    <a:pt x="4150944" y="6876897"/>
                  </a:cubicBezTo>
                  <a:lnTo>
                    <a:pt x="4123834" y="6720098"/>
                  </a:lnTo>
                  <a:lnTo>
                    <a:pt x="4090496" y="6529959"/>
                  </a:lnTo>
                  <a:cubicBezTo>
                    <a:pt x="4093427" y="6528860"/>
                    <a:pt x="4095625" y="6525929"/>
                    <a:pt x="4095991" y="6522632"/>
                  </a:cubicBezTo>
                  <a:cubicBezTo>
                    <a:pt x="4111745" y="6520434"/>
                    <a:pt x="4148013" y="6514939"/>
                    <a:pt x="4183916" y="6509077"/>
                  </a:cubicBezTo>
                  <a:lnTo>
                    <a:pt x="4277703" y="6494423"/>
                  </a:lnTo>
                  <a:cubicBezTo>
                    <a:pt x="4278070" y="6494789"/>
                    <a:pt x="4278070" y="6494789"/>
                    <a:pt x="4278436" y="6494789"/>
                  </a:cubicBezTo>
                  <a:cubicBezTo>
                    <a:pt x="4281001" y="6508344"/>
                    <a:pt x="4296754" y="6588942"/>
                    <a:pt x="4312141" y="6670273"/>
                  </a:cubicBezTo>
                  <a:lnTo>
                    <a:pt x="4346578" y="6846124"/>
                  </a:lnTo>
                  <a:lnTo>
                    <a:pt x="4237771" y="6862976"/>
                  </a:lnTo>
                  <a:close/>
                  <a:moveTo>
                    <a:pt x="4160470" y="6397339"/>
                  </a:moveTo>
                  <a:lnTo>
                    <a:pt x="4071079" y="6328464"/>
                  </a:lnTo>
                  <a:lnTo>
                    <a:pt x="4057890" y="6192912"/>
                  </a:lnTo>
                  <a:cubicBezTo>
                    <a:pt x="4058623" y="6192912"/>
                    <a:pt x="4059356" y="6192546"/>
                    <a:pt x="4060455" y="6192180"/>
                  </a:cubicBezTo>
                  <a:lnTo>
                    <a:pt x="4165965" y="6338355"/>
                  </a:lnTo>
                  <a:cubicBezTo>
                    <a:pt x="4210661" y="6399903"/>
                    <a:pt x="4254623" y="6460352"/>
                    <a:pt x="4271109" y="6483432"/>
                  </a:cubicBezTo>
                  <a:cubicBezTo>
                    <a:pt x="4251692" y="6468045"/>
                    <a:pt x="4205898" y="6432509"/>
                    <a:pt x="4160470" y="6397339"/>
                  </a:cubicBezTo>
                  <a:lnTo>
                    <a:pt x="4160470" y="6397339"/>
                  </a:lnTo>
                  <a:close/>
                  <a:moveTo>
                    <a:pt x="4044701" y="6179357"/>
                  </a:moveTo>
                  <a:lnTo>
                    <a:pt x="3930032" y="6170931"/>
                  </a:lnTo>
                  <a:lnTo>
                    <a:pt x="3911714" y="6148583"/>
                  </a:lnTo>
                  <a:lnTo>
                    <a:pt x="3791550" y="6002774"/>
                  </a:lnTo>
                  <a:cubicBezTo>
                    <a:pt x="3812798" y="6017794"/>
                    <a:pt x="3865187" y="6054063"/>
                    <a:pt x="3917576" y="6089966"/>
                  </a:cubicBezTo>
                  <a:lnTo>
                    <a:pt x="4045801" y="6177892"/>
                  </a:lnTo>
                  <a:cubicBezTo>
                    <a:pt x="4045068" y="6178258"/>
                    <a:pt x="4045068" y="6178624"/>
                    <a:pt x="4044701" y="6179357"/>
                  </a:cubicBezTo>
                  <a:close/>
                  <a:moveTo>
                    <a:pt x="3780559" y="5999843"/>
                  </a:moveTo>
                  <a:cubicBezTo>
                    <a:pt x="3780925" y="5999843"/>
                    <a:pt x="3781292" y="6000575"/>
                    <a:pt x="3782025" y="6000575"/>
                  </a:cubicBezTo>
                  <a:lnTo>
                    <a:pt x="3782391" y="6000575"/>
                  </a:lnTo>
                  <a:cubicBezTo>
                    <a:pt x="3788253" y="6016329"/>
                    <a:pt x="3805471" y="6063955"/>
                    <a:pt x="3823423" y="6111581"/>
                  </a:cubicBezTo>
                  <a:lnTo>
                    <a:pt x="3843206" y="6164703"/>
                  </a:lnTo>
                  <a:lnTo>
                    <a:pt x="3693000" y="6154079"/>
                  </a:lnTo>
                  <a:cubicBezTo>
                    <a:pt x="3692634" y="6152247"/>
                    <a:pt x="3691901" y="6150781"/>
                    <a:pt x="3690802" y="6149682"/>
                  </a:cubicBezTo>
                  <a:lnTo>
                    <a:pt x="3735497" y="6076045"/>
                  </a:lnTo>
                  <a:cubicBezTo>
                    <a:pt x="3754548" y="6043806"/>
                    <a:pt x="3773598" y="6011566"/>
                    <a:pt x="3780559" y="5999843"/>
                  </a:cubicBezTo>
                  <a:lnTo>
                    <a:pt x="3780559" y="5999843"/>
                  </a:lnTo>
                  <a:close/>
                  <a:moveTo>
                    <a:pt x="4733083" y="6459252"/>
                  </a:moveTo>
                  <a:cubicBezTo>
                    <a:pt x="4733450" y="6462550"/>
                    <a:pt x="4736381" y="6465114"/>
                    <a:pt x="4740044" y="6465114"/>
                  </a:cubicBezTo>
                  <a:lnTo>
                    <a:pt x="4741143" y="6465114"/>
                  </a:lnTo>
                  <a:cubicBezTo>
                    <a:pt x="4744807" y="6464381"/>
                    <a:pt x="4747371" y="6461084"/>
                    <a:pt x="4747005" y="6457054"/>
                  </a:cubicBezTo>
                  <a:cubicBezTo>
                    <a:pt x="4746272" y="6454490"/>
                    <a:pt x="4744440" y="6452292"/>
                    <a:pt x="4741876" y="6451925"/>
                  </a:cubicBezTo>
                  <a:lnTo>
                    <a:pt x="4741143" y="6362901"/>
                  </a:lnTo>
                  <a:cubicBezTo>
                    <a:pt x="4740777" y="6317107"/>
                    <a:pt x="4740411" y="6271679"/>
                    <a:pt x="4740044" y="6268381"/>
                  </a:cubicBezTo>
                  <a:cubicBezTo>
                    <a:pt x="4740044" y="6268015"/>
                    <a:pt x="4740777" y="6268015"/>
                    <a:pt x="4740777" y="6267649"/>
                  </a:cubicBezTo>
                  <a:cubicBezTo>
                    <a:pt x="4740777" y="6267282"/>
                    <a:pt x="4740044" y="6266916"/>
                    <a:pt x="4739311" y="6266549"/>
                  </a:cubicBezTo>
                  <a:lnTo>
                    <a:pt x="4595334" y="6107185"/>
                  </a:lnTo>
                  <a:cubicBezTo>
                    <a:pt x="4596066" y="6106086"/>
                    <a:pt x="4596433" y="6104621"/>
                    <a:pt x="4596433" y="6103155"/>
                  </a:cubicBezTo>
                  <a:cubicBezTo>
                    <a:pt x="4596066" y="6100224"/>
                    <a:pt x="4593502" y="6098392"/>
                    <a:pt x="4590937" y="6098392"/>
                  </a:cubicBezTo>
                  <a:lnTo>
                    <a:pt x="4575184" y="6035379"/>
                  </a:lnTo>
                  <a:lnTo>
                    <a:pt x="4559065" y="5971633"/>
                  </a:lnTo>
                  <a:cubicBezTo>
                    <a:pt x="4560896" y="5970535"/>
                    <a:pt x="4561995" y="5968703"/>
                    <a:pt x="4561629" y="5966504"/>
                  </a:cubicBezTo>
                  <a:cubicBezTo>
                    <a:pt x="4561263" y="5963940"/>
                    <a:pt x="4559065" y="5962108"/>
                    <a:pt x="4556500" y="5962108"/>
                  </a:cubicBezTo>
                  <a:lnTo>
                    <a:pt x="4544044" y="5906056"/>
                  </a:lnTo>
                  <a:lnTo>
                    <a:pt x="4530122" y="5845241"/>
                  </a:lnTo>
                  <a:lnTo>
                    <a:pt x="4530122" y="5845241"/>
                  </a:lnTo>
                  <a:cubicBezTo>
                    <a:pt x="4530122" y="5845241"/>
                    <a:pt x="4530122" y="5845241"/>
                    <a:pt x="4530122" y="5844874"/>
                  </a:cubicBezTo>
                  <a:cubicBezTo>
                    <a:pt x="4530122" y="5844508"/>
                    <a:pt x="4518399" y="5818863"/>
                    <a:pt x="4507042" y="5792485"/>
                  </a:cubicBezTo>
                  <a:lnTo>
                    <a:pt x="4483595" y="5740463"/>
                  </a:lnTo>
                  <a:cubicBezTo>
                    <a:pt x="4483595" y="5740463"/>
                    <a:pt x="4483595" y="5740463"/>
                    <a:pt x="4483229" y="5740463"/>
                  </a:cubicBezTo>
                  <a:cubicBezTo>
                    <a:pt x="4482862" y="5740463"/>
                    <a:pt x="4483229" y="5740097"/>
                    <a:pt x="4482862" y="5739731"/>
                  </a:cubicBezTo>
                  <a:cubicBezTo>
                    <a:pt x="4482496" y="5739364"/>
                    <a:pt x="4482496" y="5739731"/>
                    <a:pt x="4482130" y="5739731"/>
                  </a:cubicBezTo>
                  <a:lnTo>
                    <a:pt x="4481764" y="5739731"/>
                  </a:lnTo>
                  <a:cubicBezTo>
                    <a:pt x="4481397" y="5739731"/>
                    <a:pt x="4481397" y="5739731"/>
                    <a:pt x="4481031" y="5739731"/>
                  </a:cubicBezTo>
                  <a:lnTo>
                    <a:pt x="4289060" y="5790287"/>
                  </a:lnTo>
                  <a:lnTo>
                    <a:pt x="4356470" y="5586594"/>
                  </a:lnTo>
                  <a:lnTo>
                    <a:pt x="4356470" y="5586594"/>
                  </a:lnTo>
                  <a:lnTo>
                    <a:pt x="4356470" y="5586594"/>
                  </a:lnTo>
                  <a:cubicBezTo>
                    <a:pt x="4356470" y="5586594"/>
                    <a:pt x="4356470" y="5586594"/>
                    <a:pt x="4356470" y="5586228"/>
                  </a:cubicBezTo>
                  <a:cubicBezTo>
                    <a:pt x="4356470" y="5585861"/>
                    <a:pt x="4356470" y="5585495"/>
                    <a:pt x="4356104" y="5585128"/>
                  </a:cubicBezTo>
                  <a:lnTo>
                    <a:pt x="4356104" y="5585128"/>
                  </a:lnTo>
                  <a:lnTo>
                    <a:pt x="4356104" y="5585128"/>
                  </a:lnTo>
                  <a:cubicBezTo>
                    <a:pt x="4355737" y="5584762"/>
                    <a:pt x="4355004" y="5584762"/>
                    <a:pt x="4354638" y="5584762"/>
                  </a:cubicBezTo>
                  <a:lnTo>
                    <a:pt x="4354638" y="5584762"/>
                  </a:lnTo>
                  <a:lnTo>
                    <a:pt x="4354272" y="5584762"/>
                  </a:lnTo>
                  <a:lnTo>
                    <a:pt x="4164866" y="5641181"/>
                  </a:lnTo>
                  <a:cubicBezTo>
                    <a:pt x="4163401" y="5638616"/>
                    <a:pt x="4160836" y="5637151"/>
                    <a:pt x="4157905" y="5637517"/>
                  </a:cubicBezTo>
                  <a:cubicBezTo>
                    <a:pt x="4157172" y="5637517"/>
                    <a:pt x="4156806" y="5638250"/>
                    <a:pt x="4156073" y="5638616"/>
                  </a:cubicBezTo>
                  <a:lnTo>
                    <a:pt x="4034443" y="5489510"/>
                  </a:lnTo>
                  <a:cubicBezTo>
                    <a:pt x="4035176" y="5488410"/>
                    <a:pt x="4035542" y="5486945"/>
                    <a:pt x="4035542" y="5485480"/>
                  </a:cubicBezTo>
                  <a:cubicBezTo>
                    <a:pt x="4034810" y="5482183"/>
                    <a:pt x="4031879" y="5479985"/>
                    <a:pt x="4028948" y="5480351"/>
                  </a:cubicBezTo>
                  <a:cubicBezTo>
                    <a:pt x="4025651" y="5480717"/>
                    <a:pt x="4023453" y="5483648"/>
                    <a:pt x="4023819" y="5486945"/>
                  </a:cubicBezTo>
                  <a:cubicBezTo>
                    <a:pt x="4023819" y="5486945"/>
                    <a:pt x="4023819" y="5486945"/>
                    <a:pt x="4023819" y="5486945"/>
                  </a:cubicBezTo>
                  <a:cubicBezTo>
                    <a:pt x="4024186" y="5489143"/>
                    <a:pt x="4025651" y="5490609"/>
                    <a:pt x="4027849" y="5491341"/>
                  </a:cubicBezTo>
                  <a:lnTo>
                    <a:pt x="4024918" y="5580366"/>
                  </a:lnTo>
                  <a:lnTo>
                    <a:pt x="4022354" y="5669390"/>
                  </a:lnTo>
                  <a:cubicBezTo>
                    <a:pt x="4019423" y="5670123"/>
                    <a:pt x="4017957" y="5672687"/>
                    <a:pt x="4018324" y="5675618"/>
                  </a:cubicBezTo>
                  <a:cubicBezTo>
                    <a:pt x="4018690" y="5678549"/>
                    <a:pt x="4021255" y="5680747"/>
                    <a:pt x="4024186" y="5680747"/>
                  </a:cubicBezTo>
                  <a:lnTo>
                    <a:pt x="4024918" y="5680747"/>
                  </a:lnTo>
                  <a:cubicBezTo>
                    <a:pt x="4026384" y="5680381"/>
                    <a:pt x="4027849" y="5679648"/>
                    <a:pt x="4028582" y="5678549"/>
                  </a:cubicBezTo>
                  <a:cubicBezTo>
                    <a:pt x="4028948" y="5677816"/>
                    <a:pt x="4029315" y="5677083"/>
                    <a:pt x="4029315" y="5675985"/>
                  </a:cubicBezTo>
                  <a:lnTo>
                    <a:pt x="4116507" y="5665727"/>
                  </a:lnTo>
                  <a:lnTo>
                    <a:pt x="4168896" y="5659132"/>
                  </a:lnTo>
                  <a:lnTo>
                    <a:pt x="4283565" y="5792119"/>
                  </a:lnTo>
                  <a:lnTo>
                    <a:pt x="4125666" y="5922908"/>
                  </a:lnTo>
                  <a:cubicBezTo>
                    <a:pt x="4124567" y="5921809"/>
                    <a:pt x="4123102" y="5921443"/>
                    <a:pt x="4121636" y="5921443"/>
                  </a:cubicBezTo>
                  <a:lnTo>
                    <a:pt x="4120537" y="5921443"/>
                  </a:lnTo>
                  <a:cubicBezTo>
                    <a:pt x="4118705" y="5921809"/>
                    <a:pt x="4116873" y="5922908"/>
                    <a:pt x="4115774" y="5924373"/>
                  </a:cubicBezTo>
                  <a:cubicBezTo>
                    <a:pt x="4114675" y="5925839"/>
                    <a:pt x="4114309" y="5927671"/>
                    <a:pt x="4114309" y="5929502"/>
                  </a:cubicBezTo>
                  <a:cubicBezTo>
                    <a:pt x="4114675" y="5930968"/>
                    <a:pt x="4115408" y="5932067"/>
                    <a:pt x="4116507" y="5933166"/>
                  </a:cubicBezTo>
                  <a:lnTo>
                    <a:pt x="4072544" y="6006803"/>
                  </a:lnTo>
                  <a:lnTo>
                    <a:pt x="4026017" y="6084837"/>
                  </a:lnTo>
                  <a:cubicBezTo>
                    <a:pt x="4024918" y="6085204"/>
                    <a:pt x="4024186" y="6086303"/>
                    <a:pt x="4024186" y="6087402"/>
                  </a:cubicBezTo>
                  <a:cubicBezTo>
                    <a:pt x="4024552" y="6088867"/>
                    <a:pt x="4025651" y="6089966"/>
                    <a:pt x="4027116" y="6089600"/>
                  </a:cubicBezTo>
                  <a:cubicBezTo>
                    <a:pt x="4027116" y="6089600"/>
                    <a:pt x="4027116" y="6089600"/>
                    <a:pt x="4027116" y="6089600"/>
                  </a:cubicBezTo>
                  <a:cubicBezTo>
                    <a:pt x="4027116" y="6089600"/>
                    <a:pt x="4027116" y="6089233"/>
                    <a:pt x="4027483" y="6089233"/>
                  </a:cubicBezTo>
                  <a:lnTo>
                    <a:pt x="4072544" y="6112680"/>
                  </a:lnTo>
                  <a:lnTo>
                    <a:pt x="4115041" y="6134295"/>
                  </a:lnTo>
                  <a:cubicBezTo>
                    <a:pt x="4115041" y="6134661"/>
                    <a:pt x="4114675" y="6135028"/>
                    <a:pt x="4114675" y="6135394"/>
                  </a:cubicBezTo>
                  <a:cubicBezTo>
                    <a:pt x="4115041" y="6137959"/>
                    <a:pt x="4117240" y="6139791"/>
                    <a:pt x="4119804" y="6139791"/>
                  </a:cubicBezTo>
                  <a:lnTo>
                    <a:pt x="4120537" y="6139791"/>
                  </a:lnTo>
                  <a:cubicBezTo>
                    <a:pt x="4122735" y="6139424"/>
                    <a:pt x="4124200" y="6137593"/>
                    <a:pt x="4124567" y="6135394"/>
                  </a:cubicBezTo>
                  <a:lnTo>
                    <a:pt x="4153875" y="6129166"/>
                  </a:lnTo>
                  <a:cubicBezTo>
                    <a:pt x="4165599" y="6126602"/>
                    <a:pt x="4176589" y="6124404"/>
                    <a:pt x="4182817" y="6122938"/>
                  </a:cubicBezTo>
                  <a:cubicBezTo>
                    <a:pt x="4183550" y="6124404"/>
                    <a:pt x="4185382" y="6125503"/>
                    <a:pt x="4187214" y="6125869"/>
                  </a:cubicBezTo>
                  <a:lnTo>
                    <a:pt x="4187946" y="6125869"/>
                  </a:lnTo>
                  <a:cubicBezTo>
                    <a:pt x="4190877" y="6125503"/>
                    <a:pt x="4193075" y="6122572"/>
                    <a:pt x="4192709" y="6119641"/>
                  </a:cubicBezTo>
                  <a:cubicBezTo>
                    <a:pt x="4192343" y="6118542"/>
                    <a:pt x="4191976" y="6117443"/>
                    <a:pt x="4191244" y="6116710"/>
                  </a:cubicBezTo>
                  <a:lnTo>
                    <a:pt x="4288694" y="5922542"/>
                  </a:lnTo>
                  <a:cubicBezTo>
                    <a:pt x="4289427" y="5922542"/>
                    <a:pt x="4289793" y="5923275"/>
                    <a:pt x="4290160" y="5923275"/>
                  </a:cubicBezTo>
                  <a:lnTo>
                    <a:pt x="4291259" y="5923275"/>
                  </a:lnTo>
                  <a:cubicBezTo>
                    <a:pt x="4292358" y="5922908"/>
                    <a:pt x="4293091" y="5922542"/>
                    <a:pt x="4294189" y="5921809"/>
                  </a:cubicBezTo>
                  <a:lnTo>
                    <a:pt x="4449158" y="6061757"/>
                  </a:lnTo>
                  <a:cubicBezTo>
                    <a:pt x="4446960" y="6065054"/>
                    <a:pt x="4447692" y="6069817"/>
                    <a:pt x="4450990" y="6072015"/>
                  </a:cubicBezTo>
                  <a:cubicBezTo>
                    <a:pt x="4452089" y="6072747"/>
                    <a:pt x="4453188" y="6073114"/>
                    <a:pt x="4454653" y="6073114"/>
                  </a:cubicBezTo>
                  <a:cubicBezTo>
                    <a:pt x="4455752" y="6088135"/>
                    <a:pt x="4458317" y="6124404"/>
                    <a:pt x="4460881" y="6161039"/>
                  </a:cubicBezTo>
                  <a:lnTo>
                    <a:pt x="4467476" y="6250430"/>
                  </a:lnTo>
                  <a:cubicBezTo>
                    <a:pt x="4466376" y="6250796"/>
                    <a:pt x="4465278" y="6251529"/>
                    <a:pt x="4464545" y="6252261"/>
                  </a:cubicBezTo>
                  <a:cubicBezTo>
                    <a:pt x="4462347" y="6255193"/>
                    <a:pt x="4463079" y="6259222"/>
                    <a:pt x="4465644" y="6261420"/>
                  </a:cubicBezTo>
                  <a:cubicBezTo>
                    <a:pt x="4466743" y="6262153"/>
                    <a:pt x="4468208" y="6262886"/>
                    <a:pt x="4469674" y="6262886"/>
                  </a:cubicBezTo>
                  <a:lnTo>
                    <a:pt x="4470773" y="6262886"/>
                  </a:lnTo>
                  <a:cubicBezTo>
                    <a:pt x="4472605" y="6262520"/>
                    <a:pt x="4474070" y="6261787"/>
                    <a:pt x="4475169" y="6260322"/>
                  </a:cubicBezTo>
                  <a:cubicBezTo>
                    <a:pt x="4475535" y="6259589"/>
                    <a:pt x="4475535" y="6258856"/>
                    <a:pt x="4475902" y="6258124"/>
                  </a:cubicBezTo>
                  <a:lnTo>
                    <a:pt x="4550638" y="6258124"/>
                  </a:lnTo>
                  <a:lnTo>
                    <a:pt x="4625375" y="6257757"/>
                  </a:lnTo>
                  <a:cubicBezTo>
                    <a:pt x="4626107" y="6260322"/>
                    <a:pt x="4628306" y="6262153"/>
                    <a:pt x="4630870" y="6262153"/>
                  </a:cubicBezTo>
                  <a:cubicBezTo>
                    <a:pt x="4633801" y="6273510"/>
                    <a:pt x="4640029" y="6299155"/>
                    <a:pt x="4646624" y="6324800"/>
                  </a:cubicBezTo>
                  <a:lnTo>
                    <a:pt x="4663842" y="6392576"/>
                  </a:lnTo>
                  <a:cubicBezTo>
                    <a:pt x="4663842" y="6392942"/>
                    <a:pt x="4663476" y="6392942"/>
                    <a:pt x="4663476" y="6392942"/>
                  </a:cubicBezTo>
                  <a:cubicBezTo>
                    <a:pt x="4663476" y="6392942"/>
                    <a:pt x="4664208" y="6393308"/>
                    <a:pt x="4664575" y="6393675"/>
                  </a:cubicBezTo>
                  <a:cubicBezTo>
                    <a:pt x="4664941" y="6394041"/>
                    <a:pt x="4664575" y="6394041"/>
                    <a:pt x="4664941" y="6394041"/>
                  </a:cubicBezTo>
                  <a:lnTo>
                    <a:pt x="4665308" y="6394041"/>
                  </a:lnTo>
                  <a:cubicBezTo>
                    <a:pt x="4665674" y="6394041"/>
                    <a:pt x="4665674" y="6394774"/>
                    <a:pt x="4666040" y="6394774"/>
                  </a:cubicBezTo>
                  <a:cubicBezTo>
                    <a:pt x="4666406" y="6394774"/>
                    <a:pt x="4666406" y="6394041"/>
                    <a:pt x="4666773" y="6393675"/>
                  </a:cubicBezTo>
                  <a:cubicBezTo>
                    <a:pt x="4667139" y="6393308"/>
                    <a:pt x="4667139" y="6393675"/>
                    <a:pt x="4667139" y="6393675"/>
                  </a:cubicBezTo>
                  <a:lnTo>
                    <a:pt x="4667139" y="6393675"/>
                  </a:lnTo>
                  <a:lnTo>
                    <a:pt x="4667139" y="6393675"/>
                  </a:lnTo>
                  <a:lnTo>
                    <a:pt x="4667872" y="6392576"/>
                  </a:lnTo>
                  <a:lnTo>
                    <a:pt x="4667872" y="6392576"/>
                  </a:lnTo>
                  <a:lnTo>
                    <a:pt x="4685823" y="6361436"/>
                  </a:lnTo>
                  <a:lnTo>
                    <a:pt x="4734915" y="6453391"/>
                  </a:lnTo>
                  <a:cubicBezTo>
                    <a:pt x="4733816" y="6455222"/>
                    <a:pt x="4733083" y="6457054"/>
                    <a:pt x="4733083" y="6459252"/>
                  </a:cubicBezTo>
                  <a:lnTo>
                    <a:pt x="4733083" y="6459252"/>
                  </a:lnTo>
                  <a:close/>
                  <a:moveTo>
                    <a:pt x="4650287" y="6323701"/>
                  </a:moveTo>
                  <a:lnTo>
                    <a:pt x="4636365" y="6268747"/>
                  </a:lnTo>
                  <a:lnTo>
                    <a:pt x="4683992" y="6357406"/>
                  </a:lnTo>
                  <a:lnTo>
                    <a:pt x="4666406" y="6387813"/>
                  </a:lnTo>
                  <a:lnTo>
                    <a:pt x="4650287" y="6323701"/>
                  </a:lnTo>
                  <a:close/>
                  <a:moveTo>
                    <a:pt x="4476268" y="6254826"/>
                  </a:moveTo>
                  <a:cubicBezTo>
                    <a:pt x="4475902" y="6254093"/>
                    <a:pt x="4475902" y="6253727"/>
                    <a:pt x="4475169" y="6252994"/>
                  </a:cubicBezTo>
                  <a:lnTo>
                    <a:pt x="4588007" y="6109383"/>
                  </a:lnTo>
                  <a:cubicBezTo>
                    <a:pt x="4588373" y="6109750"/>
                    <a:pt x="4589106" y="6109750"/>
                    <a:pt x="4589839" y="6110116"/>
                  </a:cubicBezTo>
                  <a:cubicBezTo>
                    <a:pt x="4593135" y="6121839"/>
                    <a:pt x="4600829" y="6151147"/>
                    <a:pt x="4608889" y="6180456"/>
                  </a:cubicBezTo>
                  <a:lnTo>
                    <a:pt x="4627939" y="6250796"/>
                  </a:lnTo>
                  <a:cubicBezTo>
                    <a:pt x="4627207" y="6251163"/>
                    <a:pt x="4626474" y="6251163"/>
                    <a:pt x="4626107" y="6251895"/>
                  </a:cubicBezTo>
                  <a:cubicBezTo>
                    <a:pt x="4625741" y="6252628"/>
                    <a:pt x="4625741" y="6253361"/>
                    <a:pt x="4625375" y="6254093"/>
                  </a:cubicBezTo>
                  <a:lnTo>
                    <a:pt x="4550638" y="6254093"/>
                  </a:lnTo>
                  <a:lnTo>
                    <a:pt x="4476268" y="6254826"/>
                  </a:lnTo>
                  <a:close/>
                  <a:moveTo>
                    <a:pt x="4075109" y="6109750"/>
                  </a:moveTo>
                  <a:lnTo>
                    <a:pt x="4039939" y="6091798"/>
                  </a:lnTo>
                  <a:lnTo>
                    <a:pt x="4107348" y="6106086"/>
                  </a:lnTo>
                  <a:lnTo>
                    <a:pt x="4119072" y="6108650"/>
                  </a:lnTo>
                  <a:lnTo>
                    <a:pt x="4119072" y="6130998"/>
                  </a:lnTo>
                  <a:cubicBezTo>
                    <a:pt x="4118339" y="6131364"/>
                    <a:pt x="4117972" y="6131364"/>
                    <a:pt x="4117606" y="6131731"/>
                  </a:cubicBezTo>
                  <a:lnTo>
                    <a:pt x="4075109" y="6109750"/>
                  </a:lnTo>
                  <a:close/>
                  <a:moveTo>
                    <a:pt x="4031513" y="5492074"/>
                  </a:moveTo>
                  <a:cubicBezTo>
                    <a:pt x="4031513" y="5492074"/>
                    <a:pt x="4031879" y="5491708"/>
                    <a:pt x="4031879" y="5491708"/>
                  </a:cubicBezTo>
                  <a:lnTo>
                    <a:pt x="4153142" y="5640815"/>
                  </a:lnTo>
                  <a:cubicBezTo>
                    <a:pt x="4152410" y="5641913"/>
                    <a:pt x="4152044" y="5643379"/>
                    <a:pt x="4152044" y="5644844"/>
                  </a:cubicBezTo>
                  <a:lnTo>
                    <a:pt x="4090862" y="5658399"/>
                  </a:lnTo>
                  <a:lnTo>
                    <a:pt x="4028215" y="5672321"/>
                  </a:lnTo>
                  <a:cubicBezTo>
                    <a:pt x="4027483" y="5671222"/>
                    <a:pt x="4026750" y="5670489"/>
                    <a:pt x="4025651" y="5670123"/>
                  </a:cubicBezTo>
                  <a:lnTo>
                    <a:pt x="4028582" y="5581099"/>
                  </a:lnTo>
                  <a:lnTo>
                    <a:pt x="4031513" y="5492074"/>
                  </a:lnTo>
                  <a:close/>
                  <a:moveTo>
                    <a:pt x="4165599" y="5647775"/>
                  </a:moveTo>
                  <a:lnTo>
                    <a:pt x="4183916" y="5650706"/>
                  </a:lnTo>
                  <a:cubicBezTo>
                    <a:pt x="4187946" y="5651439"/>
                    <a:pt x="4191976" y="5651805"/>
                    <a:pt x="4195640" y="5652538"/>
                  </a:cubicBezTo>
                  <a:lnTo>
                    <a:pt x="4170728" y="5655469"/>
                  </a:lnTo>
                  <a:lnTo>
                    <a:pt x="4165232" y="5649241"/>
                  </a:lnTo>
                  <a:cubicBezTo>
                    <a:pt x="4165965" y="5648874"/>
                    <a:pt x="4165599" y="5648142"/>
                    <a:pt x="4165599" y="5647775"/>
                  </a:cubicBezTo>
                  <a:lnTo>
                    <a:pt x="4165599" y="5647775"/>
                  </a:lnTo>
                  <a:close/>
                  <a:moveTo>
                    <a:pt x="4685091" y="6259955"/>
                  </a:moveTo>
                  <a:lnTo>
                    <a:pt x="4637831" y="6254826"/>
                  </a:lnTo>
                  <a:cubicBezTo>
                    <a:pt x="4637098" y="6251895"/>
                    <a:pt x="4634534" y="6250063"/>
                    <a:pt x="4631603" y="6250063"/>
                  </a:cubicBezTo>
                  <a:cubicBezTo>
                    <a:pt x="4628306" y="6238340"/>
                    <a:pt x="4620612" y="6209032"/>
                    <a:pt x="4612552" y="6179723"/>
                  </a:cubicBezTo>
                  <a:cubicBezTo>
                    <a:pt x="4604859" y="6151514"/>
                    <a:pt x="4597166" y="6123305"/>
                    <a:pt x="4593868" y="6110848"/>
                  </a:cubicBezTo>
                  <a:lnTo>
                    <a:pt x="4733816" y="6265817"/>
                  </a:lnTo>
                  <a:lnTo>
                    <a:pt x="4685091" y="6259955"/>
                  </a:lnTo>
                  <a:close/>
                  <a:moveTo>
                    <a:pt x="4292724" y="5908987"/>
                  </a:moveTo>
                  <a:lnTo>
                    <a:pt x="4292724" y="5905323"/>
                  </a:lnTo>
                  <a:lnTo>
                    <a:pt x="4302982" y="5902392"/>
                  </a:lnTo>
                  <a:lnTo>
                    <a:pt x="4294556" y="5909719"/>
                  </a:lnTo>
                  <a:cubicBezTo>
                    <a:pt x="4294189" y="5909353"/>
                    <a:pt x="4293457" y="5908987"/>
                    <a:pt x="4292724" y="5908987"/>
                  </a:cubicBezTo>
                  <a:close/>
                  <a:moveTo>
                    <a:pt x="4185748" y="5934632"/>
                  </a:moveTo>
                  <a:cubicBezTo>
                    <a:pt x="4186114" y="5934998"/>
                    <a:pt x="4186114" y="5935731"/>
                    <a:pt x="4186481" y="5936097"/>
                  </a:cubicBezTo>
                  <a:lnTo>
                    <a:pt x="4141419" y="5978594"/>
                  </a:lnTo>
                  <a:lnTo>
                    <a:pt x="4126032" y="5934265"/>
                  </a:lnTo>
                  <a:cubicBezTo>
                    <a:pt x="4126765" y="5933899"/>
                    <a:pt x="4127498" y="5933532"/>
                    <a:pt x="4128231" y="5933166"/>
                  </a:cubicBezTo>
                  <a:cubicBezTo>
                    <a:pt x="4128963" y="5932800"/>
                    <a:pt x="4128597" y="5931700"/>
                    <a:pt x="4128597" y="5930968"/>
                  </a:cubicBezTo>
                  <a:cubicBezTo>
                    <a:pt x="4135191" y="5931334"/>
                    <a:pt x="4145815" y="5932433"/>
                    <a:pt x="4156806" y="5933166"/>
                  </a:cubicBezTo>
                  <a:lnTo>
                    <a:pt x="4185748" y="5934632"/>
                  </a:lnTo>
                  <a:close/>
                  <a:moveTo>
                    <a:pt x="4187580" y="5939761"/>
                  </a:moveTo>
                  <a:cubicBezTo>
                    <a:pt x="4184283" y="5948553"/>
                    <a:pt x="4178055" y="5965039"/>
                    <a:pt x="4171460" y="5981158"/>
                  </a:cubicBezTo>
                  <a:lnTo>
                    <a:pt x="4156073" y="6021458"/>
                  </a:lnTo>
                  <a:lnTo>
                    <a:pt x="4142518" y="5981891"/>
                  </a:lnTo>
                  <a:lnTo>
                    <a:pt x="4187580" y="5939761"/>
                  </a:lnTo>
                  <a:close/>
                  <a:moveTo>
                    <a:pt x="4289427" y="5908620"/>
                  </a:moveTo>
                  <a:cubicBezTo>
                    <a:pt x="4287962" y="5908987"/>
                    <a:pt x="4286496" y="5909719"/>
                    <a:pt x="4285397" y="5911185"/>
                  </a:cubicBezTo>
                  <a:cubicBezTo>
                    <a:pt x="4285031" y="5912284"/>
                    <a:pt x="4284664" y="5913383"/>
                    <a:pt x="4284664" y="5914482"/>
                  </a:cubicBezTo>
                  <a:lnTo>
                    <a:pt x="4254623" y="5916680"/>
                  </a:lnTo>
                  <a:lnTo>
                    <a:pt x="4289427" y="5906422"/>
                  </a:lnTo>
                  <a:lnTo>
                    <a:pt x="4289427" y="5908620"/>
                  </a:lnTo>
                  <a:close/>
                  <a:moveTo>
                    <a:pt x="4254990" y="5920344"/>
                  </a:moveTo>
                  <a:lnTo>
                    <a:pt x="4241434" y="5922908"/>
                  </a:lnTo>
                  <a:lnTo>
                    <a:pt x="4222750" y="5926205"/>
                  </a:lnTo>
                  <a:lnTo>
                    <a:pt x="4238137" y="5921809"/>
                  </a:lnTo>
                  <a:lnTo>
                    <a:pt x="4254990" y="5920344"/>
                  </a:lnTo>
                  <a:close/>
                  <a:moveTo>
                    <a:pt x="4197105" y="5929869"/>
                  </a:moveTo>
                  <a:cubicBezTo>
                    <a:pt x="4197105" y="5929502"/>
                    <a:pt x="4196739" y="5929502"/>
                    <a:pt x="4196739" y="5929136"/>
                  </a:cubicBezTo>
                  <a:lnTo>
                    <a:pt x="4200036" y="5924373"/>
                  </a:lnTo>
                  <a:lnTo>
                    <a:pt x="4207363" y="5923641"/>
                  </a:lnTo>
                  <a:lnTo>
                    <a:pt x="4221285" y="5922542"/>
                  </a:lnTo>
                  <a:lnTo>
                    <a:pt x="4197105" y="5929869"/>
                  </a:lnTo>
                  <a:close/>
                  <a:moveTo>
                    <a:pt x="4189778" y="5944157"/>
                  </a:moveTo>
                  <a:lnTo>
                    <a:pt x="4188679" y="5999476"/>
                  </a:lnTo>
                  <a:lnTo>
                    <a:pt x="4162668" y="6021824"/>
                  </a:lnTo>
                  <a:lnTo>
                    <a:pt x="4189778" y="5944157"/>
                  </a:lnTo>
                  <a:close/>
                  <a:moveTo>
                    <a:pt x="4193442" y="5939394"/>
                  </a:moveTo>
                  <a:cubicBezTo>
                    <a:pt x="4196006" y="5938661"/>
                    <a:pt x="4197472" y="5936463"/>
                    <a:pt x="4197838" y="5933899"/>
                  </a:cubicBezTo>
                  <a:lnTo>
                    <a:pt x="4241801" y="5926205"/>
                  </a:lnTo>
                  <a:cubicBezTo>
                    <a:pt x="4257920" y="5923275"/>
                    <a:pt x="4274040" y="5920344"/>
                    <a:pt x="4283199" y="5918878"/>
                  </a:cubicBezTo>
                  <a:lnTo>
                    <a:pt x="4192343" y="5996179"/>
                  </a:lnTo>
                  <a:cubicBezTo>
                    <a:pt x="4192709" y="5970901"/>
                    <a:pt x="4193442" y="5949286"/>
                    <a:pt x="4193442" y="5939394"/>
                  </a:cubicBezTo>
                  <a:lnTo>
                    <a:pt x="4193442" y="5939394"/>
                  </a:lnTo>
                  <a:close/>
                  <a:moveTo>
                    <a:pt x="4193808" y="5927671"/>
                  </a:moveTo>
                  <a:cubicBezTo>
                    <a:pt x="4193075" y="5927304"/>
                    <a:pt x="4192709" y="5926938"/>
                    <a:pt x="4191976" y="5926938"/>
                  </a:cubicBezTo>
                  <a:lnTo>
                    <a:pt x="4190877" y="5926938"/>
                  </a:lnTo>
                  <a:cubicBezTo>
                    <a:pt x="4189045" y="5927304"/>
                    <a:pt x="4187580" y="5928037"/>
                    <a:pt x="4186481" y="5929502"/>
                  </a:cubicBezTo>
                  <a:cubicBezTo>
                    <a:pt x="4186114" y="5929869"/>
                    <a:pt x="4186114" y="5930602"/>
                    <a:pt x="4186114" y="5931334"/>
                  </a:cubicBezTo>
                  <a:lnTo>
                    <a:pt x="4157172" y="5929136"/>
                  </a:lnTo>
                  <a:lnTo>
                    <a:pt x="4147647" y="5928404"/>
                  </a:lnTo>
                  <a:lnTo>
                    <a:pt x="4195273" y="5924740"/>
                  </a:lnTo>
                  <a:lnTo>
                    <a:pt x="4193808" y="5927671"/>
                  </a:lnTo>
                  <a:close/>
                  <a:moveTo>
                    <a:pt x="4216889" y="5915215"/>
                  </a:moveTo>
                  <a:lnTo>
                    <a:pt x="4283565" y="5904224"/>
                  </a:lnTo>
                  <a:lnTo>
                    <a:pt x="4250593" y="5913749"/>
                  </a:lnTo>
                  <a:lnTo>
                    <a:pt x="4237404" y="5917779"/>
                  </a:lnTo>
                  <a:lnTo>
                    <a:pt x="4206997" y="5919977"/>
                  </a:lnTo>
                  <a:lnTo>
                    <a:pt x="4202601" y="5920344"/>
                  </a:lnTo>
                  <a:lnTo>
                    <a:pt x="4204799" y="5917046"/>
                  </a:lnTo>
                  <a:lnTo>
                    <a:pt x="4216889" y="5915215"/>
                  </a:lnTo>
                  <a:close/>
                  <a:moveTo>
                    <a:pt x="4198204" y="5921077"/>
                  </a:moveTo>
                  <a:lnTo>
                    <a:pt x="4164866" y="5923641"/>
                  </a:lnTo>
                  <a:lnTo>
                    <a:pt x="4200036" y="5917779"/>
                  </a:lnTo>
                  <a:lnTo>
                    <a:pt x="4198204" y="5921077"/>
                  </a:lnTo>
                  <a:close/>
                  <a:moveTo>
                    <a:pt x="4508874" y="5851835"/>
                  </a:moveTo>
                  <a:lnTo>
                    <a:pt x="4522429" y="5848538"/>
                  </a:lnTo>
                  <a:cubicBezTo>
                    <a:pt x="4520964" y="5850004"/>
                    <a:pt x="4519498" y="5851102"/>
                    <a:pt x="4518033" y="5852568"/>
                  </a:cubicBezTo>
                  <a:lnTo>
                    <a:pt x="4510705" y="5859162"/>
                  </a:lnTo>
                  <a:lnTo>
                    <a:pt x="4508874" y="5851835"/>
                  </a:lnTo>
                  <a:close/>
                  <a:moveTo>
                    <a:pt x="4507409" y="5861360"/>
                  </a:moveTo>
                  <a:lnTo>
                    <a:pt x="4364530" y="5886639"/>
                  </a:lnTo>
                  <a:lnTo>
                    <a:pt x="4505210" y="5852568"/>
                  </a:lnTo>
                  <a:cubicBezTo>
                    <a:pt x="4506309" y="5856598"/>
                    <a:pt x="4507042" y="5859895"/>
                    <a:pt x="4507409" y="5861360"/>
                  </a:cubicBezTo>
                  <a:lnTo>
                    <a:pt x="4507409" y="5861360"/>
                  </a:lnTo>
                  <a:close/>
                  <a:moveTo>
                    <a:pt x="4305180" y="5897263"/>
                  </a:moveTo>
                  <a:lnTo>
                    <a:pt x="4292724" y="5899461"/>
                  </a:lnTo>
                  <a:lnTo>
                    <a:pt x="4291259" y="5854033"/>
                  </a:lnTo>
                  <a:lnTo>
                    <a:pt x="4289427" y="5811536"/>
                  </a:lnTo>
                  <a:lnTo>
                    <a:pt x="4296754" y="5845607"/>
                  </a:lnTo>
                  <a:lnTo>
                    <a:pt x="4307745" y="5893600"/>
                  </a:lnTo>
                  <a:cubicBezTo>
                    <a:pt x="4306279" y="5894332"/>
                    <a:pt x="4305546" y="5895798"/>
                    <a:pt x="4305180" y="5897263"/>
                  </a:cubicBezTo>
                  <a:lnTo>
                    <a:pt x="4305180" y="5897263"/>
                  </a:lnTo>
                  <a:close/>
                  <a:moveTo>
                    <a:pt x="4287229" y="5854033"/>
                  </a:moveTo>
                  <a:lnTo>
                    <a:pt x="4289060" y="5899828"/>
                  </a:lnTo>
                  <a:lnTo>
                    <a:pt x="4216156" y="5911551"/>
                  </a:lnTo>
                  <a:lnTo>
                    <a:pt x="4207730" y="5913016"/>
                  </a:lnTo>
                  <a:lnTo>
                    <a:pt x="4240702" y="5863925"/>
                  </a:lnTo>
                  <a:cubicBezTo>
                    <a:pt x="4259752" y="5835716"/>
                    <a:pt x="4278070" y="5807873"/>
                    <a:pt x="4285031" y="5797615"/>
                  </a:cubicBezTo>
                  <a:lnTo>
                    <a:pt x="4287229" y="5854033"/>
                  </a:lnTo>
                  <a:close/>
                  <a:moveTo>
                    <a:pt x="4124200" y="5939394"/>
                  </a:moveTo>
                  <a:cubicBezTo>
                    <a:pt x="4127131" y="5949286"/>
                    <a:pt x="4132260" y="5964672"/>
                    <a:pt x="4137023" y="5980060"/>
                  </a:cubicBezTo>
                  <a:cubicBezTo>
                    <a:pt x="4137023" y="5980792"/>
                    <a:pt x="4137389" y="5981525"/>
                    <a:pt x="4137756" y="5981891"/>
                  </a:cubicBezTo>
                  <a:lnTo>
                    <a:pt x="4123834" y="5994714"/>
                  </a:lnTo>
                  <a:lnTo>
                    <a:pt x="4124200" y="5939394"/>
                  </a:lnTo>
                  <a:close/>
                  <a:moveTo>
                    <a:pt x="4138855" y="5985555"/>
                  </a:moveTo>
                  <a:cubicBezTo>
                    <a:pt x="4144350" y="6002407"/>
                    <a:pt x="4149479" y="6018527"/>
                    <a:pt x="4151677" y="6026220"/>
                  </a:cubicBezTo>
                  <a:cubicBezTo>
                    <a:pt x="4151311" y="6026587"/>
                    <a:pt x="4150578" y="6026587"/>
                    <a:pt x="4150212" y="6026953"/>
                  </a:cubicBezTo>
                  <a:cubicBezTo>
                    <a:pt x="4149479" y="6028052"/>
                    <a:pt x="4149113" y="6029518"/>
                    <a:pt x="4149113" y="6030983"/>
                  </a:cubicBezTo>
                  <a:lnTo>
                    <a:pt x="4123468" y="6042340"/>
                  </a:lnTo>
                  <a:lnTo>
                    <a:pt x="4123834" y="5999476"/>
                  </a:lnTo>
                  <a:lnTo>
                    <a:pt x="4138855" y="5985555"/>
                  </a:lnTo>
                  <a:close/>
                  <a:moveTo>
                    <a:pt x="4123468" y="6046370"/>
                  </a:moveTo>
                  <a:lnTo>
                    <a:pt x="4150944" y="6033914"/>
                  </a:lnTo>
                  <a:lnTo>
                    <a:pt x="4151677" y="6034647"/>
                  </a:lnTo>
                  <a:lnTo>
                    <a:pt x="4136290" y="6081906"/>
                  </a:lnTo>
                  <a:lnTo>
                    <a:pt x="4128597" y="6106086"/>
                  </a:lnTo>
                  <a:lnTo>
                    <a:pt x="4123102" y="6104987"/>
                  </a:lnTo>
                  <a:lnTo>
                    <a:pt x="4123468" y="6046370"/>
                  </a:lnTo>
                  <a:close/>
                  <a:moveTo>
                    <a:pt x="4127498" y="6109750"/>
                  </a:moveTo>
                  <a:lnTo>
                    <a:pt x="4123102" y="6124037"/>
                  </a:lnTo>
                  <a:lnTo>
                    <a:pt x="4123102" y="6109017"/>
                  </a:lnTo>
                  <a:lnTo>
                    <a:pt x="4127498" y="6109750"/>
                  </a:lnTo>
                  <a:close/>
                  <a:moveTo>
                    <a:pt x="4188679" y="6026953"/>
                  </a:moveTo>
                  <a:cubicBezTo>
                    <a:pt x="4187946" y="6061024"/>
                    <a:pt x="4187580" y="6094729"/>
                    <a:pt x="4187214" y="6110848"/>
                  </a:cubicBezTo>
                  <a:lnTo>
                    <a:pt x="4160103" y="6031716"/>
                  </a:lnTo>
                  <a:cubicBezTo>
                    <a:pt x="4160470" y="6030983"/>
                    <a:pt x="4160836" y="6030250"/>
                    <a:pt x="4160836" y="6029518"/>
                  </a:cubicBezTo>
                  <a:cubicBezTo>
                    <a:pt x="4160836" y="6029151"/>
                    <a:pt x="4160470" y="6029151"/>
                    <a:pt x="4160470" y="6028785"/>
                  </a:cubicBezTo>
                  <a:lnTo>
                    <a:pt x="4160836" y="6027686"/>
                  </a:lnTo>
                  <a:lnTo>
                    <a:pt x="4189045" y="6003873"/>
                  </a:lnTo>
                  <a:lnTo>
                    <a:pt x="4188679" y="6026953"/>
                  </a:lnTo>
                  <a:close/>
                  <a:moveTo>
                    <a:pt x="4302250" y="5908254"/>
                  </a:moveTo>
                  <a:cubicBezTo>
                    <a:pt x="4304448" y="5906422"/>
                    <a:pt x="4306279" y="5904591"/>
                    <a:pt x="4308111" y="5903125"/>
                  </a:cubicBezTo>
                  <a:cubicBezTo>
                    <a:pt x="4308844" y="5903491"/>
                    <a:pt x="4309577" y="5903858"/>
                    <a:pt x="4310675" y="5903858"/>
                  </a:cubicBezTo>
                  <a:lnTo>
                    <a:pt x="4311408" y="5903858"/>
                  </a:lnTo>
                  <a:cubicBezTo>
                    <a:pt x="4311775" y="5903858"/>
                    <a:pt x="4312141" y="5903491"/>
                    <a:pt x="4312507" y="5903125"/>
                  </a:cubicBezTo>
                  <a:lnTo>
                    <a:pt x="4316537" y="5907887"/>
                  </a:lnTo>
                  <a:lnTo>
                    <a:pt x="4297120" y="5912650"/>
                  </a:lnTo>
                  <a:lnTo>
                    <a:pt x="4302250" y="5908254"/>
                  </a:lnTo>
                  <a:close/>
                  <a:moveTo>
                    <a:pt x="4315438" y="5900927"/>
                  </a:moveTo>
                  <a:cubicBezTo>
                    <a:pt x="4315804" y="5900194"/>
                    <a:pt x="4315804" y="5899461"/>
                    <a:pt x="4315804" y="5898729"/>
                  </a:cubicBezTo>
                  <a:lnTo>
                    <a:pt x="4455386" y="5873817"/>
                  </a:lnTo>
                  <a:lnTo>
                    <a:pt x="4320567" y="5906422"/>
                  </a:lnTo>
                  <a:lnTo>
                    <a:pt x="4315438" y="5900927"/>
                  </a:lnTo>
                  <a:close/>
                  <a:moveTo>
                    <a:pt x="4552104" y="5963940"/>
                  </a:moveTo>
                  <a:cubicBezTo>
                    <a:pt x="4551004" y="5965039"/>
                    <a:pt x="4550638" y="5966504"/>
                    <a:pt x="4551004" y="5967970"/>
                  </a:cubicBezTo>
                  <a:cubicBezTo>
                    <a:pt x="4551004" y="5968703"/>
                    <a:pt x="4551737" y="5969069"/>
                    <a:pt x="4551737" y="5969435"/>
                  </a:cubicBezTo>
                  <a:lnTo>
                    <a:pt x="4505210" y="6015230"/>
                  </a:lnTo>
                  <a:lnTo>
                    <a:pt x="4460881" y="6059192"/>
                  </a:lnTo>
                  <a:cubicBezTo>
                    <a:pt x="4460515" y="6059192"/>
                    <a:pt x="4460515" y="6059192"/>
                    <a:pt x="4460149" y="6058826"/>
                  </a:cubicBezTo>
                  <a:lnTo>
                    <a:pt x="4509607" y="5868321"/>
                  </a:lnTo>
                  <a:lnTo>
                    <a:pt x="4530855" y="5915947"/>
                  </a:lnTo>
                  <a:lnTo>
                    <a:pt x="4552470" y="5963574"/>
                  </a:lnTo>
                  <a:cubicBezTo>
                    <a:pt x="4552470" y="5963574"/>
                    <a:pt x="4551737" y="5963574"/>
                    <a:pt x="4552104" y="5963940"/>
                  </a:cubicBezTo>
                  <a:lnTo>
                    <a:pt x="4552104" y="5963940"/>
                  </a:lnTo>
                  <a:close/>
                  <a:moveTo>
                    <a:pt x="4120170" y="6044172"/>
                  </a:moveTo>
                  <a:lnTo>
                    <a:pt x="4090862" y="6057361"/>
                  </a:lnTo>
                  <a:lnTo>
                    <a:pt x="4037008" y="6081540"/>
                  </a:lnTo>
                  <a:lnTo>
                    <a:pt x="4120537" y="6003140"/>
                  </a:lnTo>
                  <a:lnTo>
                    <a:pt x="4120170" y="6044172"/>
                  </a:lnTo>
                  <a:close/>
                  <a:moveTo>
                    <a:pt x="4092328" y="6060658"/>
                  </a:moveTo>
                  <a:lnTo>
                    <a:pt x="4120170" y="6048202"/>
                  </a:lnTo>
                  <a:lnTo>
                    <a:pt x="4119804" y="6104621"/>
                  </a:lnTo>
                  <a:lnTo>
                    <a:pt x="4108814" y="6102422"/>
                  </a:lnTo>
                  <a:lnTo>
                    <a:pt x="4033711" y="6087035"/>
                  </a:lnTo>
                  <a:lnTo>
                    <a:pt x="4092328" y="6060658"/>
                  </a:lnTo>
                  <a:close/>
                  <a:moveTo>
                    <a:pt x="4156440" y="6039775"/>
                  </a:moveTo>
                  <a:lnTo>
                    <a:pt x="4169995" y="6076411"/>
                  </a:lnTo>
                  <a:cubicBezTo>
                    <a:pt x="4175857" y="6092897"/>
                    <a:pt x="4182085" y="6109017"/>
                    <a:pt x="4185382" y="6116710"/>
                  </a:cubicBezTo>
                  <a:cubicBezTo>
                    <a:pt x="4185016" y="6117077"/>
                    <a:pt x="4184649" y="6117077"/>
                    <a:pt x="4184283" y="6117443"/>
                  </a:cubicBezTo>
                  <a:cubicBezTo>
                    <a:pt x="4183916" y="6117809"/>
                    <a:pt x="4184283" y="6117809"/>
                    <a:pt x="4184283" y="6118175"/>
                  </a:cubicBezTo>
                  <a:lnTo>
                    <a:pt x="4132993" y="6107551"/>
                  </a:lnTo>
                  <a:lnTo>
                    <a:pt x="4156440" y="6039775"/>
                  </a:lnTo>
                  <a:close/>
                  <a:moveTo>
                    <a:pt x="4507409" y="5865024"/>
                  </a:moveTo>
                  <a:lnTo>
                    <a:pt x="4457584" y="6057361"/>
                  </a:lnTo>
                  <a:lnTo>
                    <a:pt x="4457218" y="6057361"/>
                  </a:lnTo>
                  <a:lnTo>
                    <a:pt x="4456119" y="6057361"/>
                  </a:lnTo>
                  <a:cubicBezTo>
                    <a:pt x="4455386" y="6057361"/>
                    <a:pt x="4454653" y="6058460"/>
                    <a:pt x="4453920" y="6058826"/>
                  </a:cubicBezTo>
                  <a:lnTo>
                    <a:pt x="4323498" y="5909719"/>
                  </a:lnTo>
                  <a:lnTo>
                    <a:pt x="4507409" y="5865024"/>
                  </a:lnTo>
                  <a:close/>
                  <a:moveTo>
                    <a:pt x="4238137" y="5861727"/>
                  </a:moveTo>
                  <a:lnTo>
                    <a:pt x="4203334" y="5913749"/>
                  </a:lnTo>
                  <a:lnTo>
                    <a:pt x="4128963" y="5925839"/>
                  </a:lnTo>
                  <a:lnTo>
                    <a:pt x="4128963" y="5925839"/>
                  </a:lnTo>
                  <a:lnTo>
                    <a:pt x="4279169" y="5801278"/>
                  </a:lnTo>
                  <a:lnTo>
                    <a:pt x="4238137" y="5861727"/>
                  </a:lnTo>
                  <a:close/>
                  <a:moveTo>
                    <a:pt x="4637098" y="6259589"/>
                  </a:moveTo>
                  <a:cubicBezTo>
                    <a:pt x="4637465" y="6259222"/>
                    <a:pt x="4637098" y="6258490"/>
                    <a:pt x="4637465" y="6258124"/>
                  </a:cubicBezTo>
                  <a:lnTo>
                    <a:pt x="4685091" y="6263619"/>
                  </a:lnTo>
                  <a:lnTo>
                    <a:pt x="4736014" y="6269114"/>
                  </a:lnTo>
                  <a:lnTo>
                    <a:pt x="4700844" y="6329196"/>
                  </a:lnTo>
                  <a:lnTo>
                    <a:pt x="4686556" y="6354108"/>
                  </a:lnTo>
                  <a:lnTo>
                    <a:pt x="4635999" y="6259955"/>
                  </a:lnTo>
                  <a:cubicBezTo>
                    <a:pt x="4635999" y="6259955"/>
                    <a:pt x="4636732" y="6259955"/>
                    <a:pt x="4637098" y="6259589"/>
                  </a:cubicBezTo>
                  <a:lnTo>
                    <a:pt x="4637098" y="6259589"/>
                  </a:lnTo>
                  <a:close/>
                  <a:moveTo>
                    <a:pt x="4585808" y="6100591"/>
                  </a:moveTo>
                  <a:lnTo>
                    <a:pt x="4524261" y="6082639"/>
                  </a:lnTo>
                  <a:lnTo>
                    <a:pt x="4464545" y="6065420"/>
                  </a:lnTo>
                  <a:cubicBezTo>
                    <a:pt x="4464545" y="6064688"/>
                    <a:pt x="4464911" y="6064321"/>
                    <a:pt x="4464911" y="6063955"/>
                  </a:cubicBezTo>
                  <a:cubicBezTo>
                    <a:pt x="4464545" y="6062856"/>
                    <a:pt x="4464178" y="6062123"/>
                    <a:pt x="4463446" y="6061024"/>
                  </a:cubicBezTo>
                  <a:lnTo>
                    <a:pt x="4508141" y="6017061"/>
                  </a:lnTo>
                  <a:lnTo>
                    <a:pt x="4553936" y="5971267"/>
                  </a:lnTo>
                  <a:cubicBezTo>
                    <a:pt x="4554668" y="5971633"/>
                    <a:pt x="4555401" y="5972000"/>
                    <a:pt x="4556134" y="5972000"/>
                  </a:cubicBezTo>
                  <a:cubicBezTo>
                    <a:pt x="4558698" y="5982624"/>
                    <a:pt x="4565292" y="6009002"/>
                    <a:pt x="4571887" y="6035379"/>
                  </a:cubicBezTo>
                  <a:lnTo>
                    <a:pt x="4588007" y="6098759"/>
                  </a:lnTo>
                  <a:cubicBezTo>
                    <a:pt x="4586908" y="6099491"/>
                    <a:pt x="4586175" y="6100224"/>
                    <a:pt x="4585808" y="6100591"/>
                  </a:cubicBezTo>
                  <a:lnTo>
                    <a:pt x="4585808" y="6100591"/>
                  </a:lnTo>
                  <a:close/>
                  <a:moveTo>
                    <a:pt x="4534519" y="5914116"/>
                  </a:moveTo>
                  <a:lnTo>
                    <a:pt x="4511438" y="5863192"/>
                  </a:lnTo>
                  <a:lnTo>
                    <a:pt x="4520231" y="5855499"/>
                  </a:lnTo>
                  <a:cubicBezTo>
                    <a:pt x="4523162" y="5852934"/>
                    <a:pt x="4525726" y="5850370"/>
                    <a:pt x="4527558" y="5848904"/>
                  </a:cubicBezTo>
                  <a:lnTo>
                    <a:pt x="4540747" y="5906789"/>
                  </a:lnTo>
                  <a:lnTo>
                    <a:pt x="4550638" y="5950385"/>
                  </a:lnTo>
                  <a:lnTo>
                    <a:pt x="4534519" y="5914116"/>
                  </a:lnTo>
                  <a:close/>
                  <a:moveTo>
                    <a:pt x="4508141" y="5848172"/>
                  </a:moveTo>
                  <a:lnTo>
                    <a:pt x="4497517" y="5801278"/>
                  </a:lnTo>
                  <a:lnTo>
                    <a:pt x="4487259" y="5757682"/>
                  </a:lnTo>
                  <a:lnTo>
                    <a:pt x="4503378" y="5793585"/>
                  </a:lnTo>
                  <a:lnTo>
                    <a:pt x="4526093" y="5843775"/>
                  </a:lnTo>
                  <a:lnTo>
                    <a:pt x="4508141" y="5848172"/>
                  </a:lnTo>
                  <a:close/>
                  <a:moveTo>
                    <a:pt x="4493853" y="5802011"/>
                  </a:moveTo>
                  <a:cubicBezTo>
                    <a:pt x="4497883" y="5819596"/>
                    <a:pt x="4501913" y="5837547"/>
                    <a:pt x="4504844" y="5848904"/>
                  </a:cubicBezTo>
                  <a:lnTo>
                    <a:pt x="4315072" y="5895065"/>
                  </a:lnTo>
                  <a:cubicBezTo>
                    <a:pt x="4314339" y="5893600"/>
                    <a:pt x="4312873" y="5892867"/>
                    <a:pt x="4311042" y="5892501"/>
                  </a:cubicBezTo>
                  <a:cubicBezTo>
                    <a:pt x="4309210" y="5883708"/>
                    <a:pt x="4304814" y="5863925"/>
                    <a:pt x="4300418" y="5844508"/>
                  </a:cubicBezTo>
                  <a:lnTo>
                    <a:pt x="4288694" y="5793218"/>
                  </a:lnTo>
                  <a:lnTo>
                    <a:pt x="4480298" y="5742661"/>
                  </a:lnTo>
                  <a:lnTo>
                    <a:pt x="4493853" y="5802011"/>
                  </a:lnTo>
                  <a:close/>
                  <a:moveTo>
                    <a:pt x="4286496" y="5788089"/>
                  </a:moveTo>
                  <a:lnTo>
                    <a:pt x="4249861" y="5721413"/>
                  </a:lnTo>
                  <a:lnTo>
                    <a:pt x="4213958" y="5656934"/>
                  </a:lnTo>
                  <a:cubicBezTo>
                    <a:pt x="4215423" y="5655469"/>
                    <a:pt x="4216522" y="5653637"/>
                    <a:pt x="4216156" y="5651439"/>
                  </a:cubicBezTo>
                  <a:cubicBezTo>
                    <a:pt x="4215789" y="5648142"/>
                    <a:pt x="4212859" y="5645577"/>
                    <a:pt x="4209561" y="5645577"/>
                  </a:cubicBezTo>
                  <a:lnTo>
                    <a:pt x="4208462" y="5645577"/>
                  </a:lnTo>
                  <a:cubicBezTo>
                    <a:pt x="4206630" y="5645943"/>
                    <a:pt x="4205165" y="5646676"/>
                    <a:pt x="4204066" y="5648142"/>
                  </a:cubicBezTo>
                  <a:cubicBezTo>
                    <a:pt x="4203700" y="5648508"/>
                    <a:pt x="4204066" y="5648874"/>
                    <a:pt x="4203700" y="5649607"/>
                  </a:cubicBezTo>
                  <a:cubicBezTo>
                    <a:pt x="4198937" y="5648874"/>
                    <a:pt x="4191976" y="5647775"/>
                    <a:pt x="4185016" y="5646676"/>
                  </a:cubicBezTo>
                  <a:lnTo>
                    <a:pt x="4167797" y="5644111"/>
                  </a:lnTo>
                  <a:lnTo>
                    <a:pt x="4353173" y="5588059"/>
                  </a:lnTo>
                  <a:lnTo>
                    <a:pt x="4286496" y="5788089"/>
                  </a:lnTo>
                  <a:close/>
                  <a:moveTo>
                    <a:pt x="4060455" y="5668658"/>
                  </a:moveTo>
                  <a:lnTo>
                    <a:pt x="4092328" y="5661697"/>
                  </a:lnTo>
                  <a:lnTo>
                    <a:pt x="4153509" y="5648142"/>
                  </a:lnTo>
                  <a:cubicBezTo>
                    <a:pt x="4154608" y="5650706"/>
                    <a:pt x="4156806" y="5652172"/>
                    <a:pt x="4159737" y="5652172"/>
                  </a:cubicBezTo>
                  <a:lnTo>
                    <a:pt x="4160836" y="5652172"/>
                  </a:lnTo>
                  <a:cubicBezTo>
                    <a:pt x="4161569" y="5652172"/>
                    <a:pt x="4161935" y="5651439"/>
                    <a:pt x="4162668" y="5651072"/>
                  </a:cubicBezTo>
                  <a:lnTo>
                    <a:pt x="4166698" y="5655835"/>
                  </a:lnTo>
                  <a:lnTo>
                    <a:pt x="4116507" y="5661697"/>
                  </a:lnTo>
                  <a:lnTo>
                    <a:pt x="4060455" y="5668658"/>
                  </a:lnTo>
                  <a:close/>
                  <a:moveTo>
                    <a:pt x="4203334" y="5655102"/>
                  </a:moveTo>
                  <a:cubicBezTo>
                    <a:pt x="4204066" y="5657667"/>
                    <a:pt x="4206630" y="5659132"/>
                    <a:pt x="4209195" y="5659499"/>
                  </a:cubicBezTo>
                  <a:lnTo>
                    <a:pt x="4210294" y="5659499"/>
                  </a:lnTo>
                  <a:cubicBezTo>
                    <a:pt x="4210661" y="5659499"/>
                    <a:pt x="4210661" y="5659132"/>
                    <a:pt x="4211027" y="5659132"/>
                  </a:cubicBezTo>
                  <a:lnTo>
                    <a:pt x="4246563" y="5723611"/>
                  </a:lnTo>
                  <a:lnTo>
                    <a:pt x="4277337" y="5778930"/>
                  </a:lnTo>
                  <a:lnTo>
                    <a:pt x="4174025" y="5658766"/>
                  </a:lnTo>
                  <a:lnTo>
                    <a:pt x="4203334" y="5655102"/>
                  </a:lnTo>
                  <a:close/>
                  <a:moveTo>
                    <a:pt x="4120903" y="5934998"/>
                  </a:moveTo>
                  <a:lnTo>
                    <a:pt x="4120903" y="5934998"/>
                  </a:lnTo>
                  <a:lnTo>
                    <a:pt x="4120537" y="5998011"/>
                  </a:lnTo>
                  <a:lnTo>
                    <a:pt x="4035909" y="6077510"/>
                  </a:lnTo>
                  <a:lnTo>
                    <a:pt x="4076941" y="6008635"/>
                  </a:lnTo>
                  <a:lnTo>
                    <a:pt x="4120903" y="5934998"/>
                  </a:lnTo>
                  <a:close/>
                  <a:moveTo>
                    <a:pt x="4125300" y="6132463"/>
                  </a:moveTo>
                  <a:cubicBezTo>
                    <a:pt x="4124933" y="6132097"/>
                    <a:pt x="4124933" y="6131364"/>
                    <a:pt x="4124567" y="6131364"/>
                  </a:cubicBezTo>
                  <a:lnTo>
                    <a:pt x="4131894" y="6110848"/>
                  </a:lnTo>
                  <a:lnTo>
                    <a:pt x="4180253" y="6120740"/>
                  </a:lnTo>
                  <a:cubicBezTo>
                    <a:pt x="4173658" y="6122205"/>
                    <a:pt x="4164499" y="6124037"/>
                    <a:pt x="4154608" y="6126236"/>
                  </a:cubicBezTo>
                  <a:lnTo>
                    <a:pt x="4125300" y="6132463"/>
                  </a:lnTo>
                  <a:close/>
                  <a:moveTo>
                    <a:pt x="4191976" y="6026953"/>
                  </a:moveTo>
                  <a:cubicBezTo>
                    <a:pt x="4191976" y="6018161"/>
                    <a:pt x="4192343" y="6009368"/>
                    <a:pt x="4192343" y="6000942"/>
                  </a:cubicBezTo>
                  <a:lnTo>
                    <a:pt x="4224216" y="5974198"/>
                  </a:lnTo>
                  <a:lnTo>
                    <a:pt x="4286130" y="5922175"/>
                  </a:lnTo>
                  <a:lnTo>
                    <a:pt x="4190144" y="6113046"/>
                  </a:lnTo>
                  <a:cubicBezTo>
                    <a:pt x="4190511" y="6098392"/>
                    <a:pt x="4191244" y="6062856"/>
                    <a:pt x="4191976" y="6026953"/>
                  </a:cubicBezTo>
                  <a:lnTo>
                    <a:pt x="4191976" y="6026953"/>
                  </a:lnTo>
                  <a:close/>
                  <a:moveTo>
                    <a:pt x="4298586" y="5915581"/>
                  </a:moveTo>
                  <a:lnTo>
                    <a:pt x="4319102" y="5910818"/>
                  </a:lnTo>
                  <a:lnTo>
                    <a:pt x="4436336" y="6044538"/>
                  </a:lnTo>
                  <a:lnTo>
                    <a:pt x="4297853" y="5919245"/>
                  </a:lnTo>
                  <a:cubicBezTo>
                    <a:pt x="4298219" y="5918146"/>
                    <a:pt x="4298586" y="5917046"/>
                    <a:pt x="4298586" y="5915581"/>
                  </a:cubicBezTo>
                  <a:lnTo>
                    <a:pt x="4298586" y="5915581"/>
                  </a:lnTo>
                  <a:close/>
                  <a:moveTo>
                    <a:pt x="4463446" y="6070183"/>
                  </a:moveTo>
                  <a:cubicBezTo>
                    <a:pt x="4463812" y="6069817"/>
                    <a:pt x="4463446" y="6069450"/>
                    <a:pt x="4463812" y="6069084"/>
                  </a:cubicBezTo>
                  <a:lnTo>
                    <a:pt x="4523528" y="6086303"/>
                  </a:lnTo>
                  <a:lnTo>
                    <a:pt x="4585076" y="6103888"/>
                  </a:lnTo>
                  <a:cubicBezTo>
                    <a:pt x="4585076" y="6104254"/>
                    <a:pt x="4584709" y="6104254"/>
                    <a:pt x="4584709" y="6104621"/>
                  </a:cubicBezTo>
                  <a:cubicBezTo>
                    <a:pt x="4585076" y="6105353"/>
                    <a:pt x="4585442" y="6106086"/>
                    <a:pt x="4585808" y="6106819"/>
                  </a:cubicBezTo>
                  <a:lnTo>
                    <a:pt x="4472971" y="6250430"/>
                  </a:lnTo>
                  <a:cubicBezTo>
                    <a:pt x="4472605" y="6250430"/>
                    <a:pt x="4472238" y="6250063"/>
                    <a:pt x="4471872" y="6250063"/>
                  </a:cubicBezTo>
                  <a:cubicBezTo>
                    <a:pt x="4470773" y="6236142"/>
                    <a:pt x="4468208" y="6198407"/>
                    <a:pt x="4465644" y="6160673"/>
                  </a:cubicBezTo>
                  <a:lnTo>
                    <a:pt x="4459049" y="6072747"/>
                  </a:lnTo>
                  <a:cubicBezTo>
                    <a:pt x="4460881" y="6072381"/>
                    <a:pt x="4462347" y="6071282"/>
                    <a:pt x="4463446" y="6070183"/>
                  </a:cubicBezTo>
                  <a:lnTo>
                    <a:pt x="4463446" y="6070183"/>
                  </a:lnTo>
                  <a:close/>
                  <a:moveTo>
                    <a:pt x="4704141" y="6331028"/>
                  </a:moveTo>
                  <a:lnTo>
                    <a:pt x="4737113" y="6273877"/>
                  </a:lnTo>
                  <a:lnTo>
                    <a:pt x="4737846" y="6362901"/>
                  </a:lnTo>
                  <a:lnTo>
                    <a:pt x="4738579" y="6451193"/>
                  </a:lnTo>
                  <a:lnTo>
                    <a:pt x="4688388" y="6358138"/>
                  </a:lnTo>
                  <a:lnTo>
                    <a:pt x="4704141" y="6331028"/>
                  </a:lnTo>
                  <a:close/>
                  <a:moveTo>
                    <a:pt x="5027267" y="6917930"/>
                  </a:moveTo>
                  <a:cubicBezTo>
                    <a:pt x="5026900" y="6917930"/>
                    <a:pt x="5026900" y="6918296"/>
                    <a:pt x="5026534" y="6918296"/>
                  </a:cubicBezTo>
                  <a:lnTo>
                    <a:pt x="4973046" y="6799230"/>
                  </a:lnTo>
                  <a:cubicBezTo>
                    <a:pt x="4945203" y="6737682"/>
                    <a:pt x="4917727" y="6676868"/>
                    <a:pt x="4915895" y="6672838"/>
                  </a:cubicBezTo>
                  <a:cubicBezTo>
                    <a:pt x="4915895" y="6672838"/>
                    <a:pt x="4916261" y="6672838"/>
                    <a:pt x="4916261" y="6672471"/>
                  </a:cubicBezTo>
                  <a:cubicBezTo>
                    <a:pt x="4916261" y="6672105"/>
                    <a:pt x="4915895" y="6672105"/>
                    <a:pt x="4915528" y="6672105"/>
                  </a:cubicBezTo>
                  <a:cubicBezTo>
                    <a:pt x="4915162" y="6669907"/>
                    <a:pt x="4905270" y="6625944"/>
                    <a:pt x="4895379" y="6581615"/>
                  </a:cubicBezTo>
                  <a:cubicBezTo>
                    <a:pt x="4886586" y="6542415"/>
                    <a:pt x="4877428" y="6502482"/>
                    <a:pt x="4874863" y="6493324"/>
                  </a:cubicBezTo>
                  <a:cubicBezTo>
                    <a:pt x="4875596" y="6492591"/>
                    <a:pt x="4875962" y="6491858"/>
                    <a:pt x="4875596" y="6490759"/>
                  </a:cubicBezTo>
                  <a:cubicBezTo>
                    <a:pt x="4875229" y="6488927"/>
                    <a:pt x="4873764" y="6487828"/>
                    <a:pt x="4871932" y="6488194"/>
                  </a:cubicBezTo>
                  <a:cubicBezTo>
                    <a:pt x="4871932" y="6488194"/>
                    <a:pt x="4871932" y="6488194"/>
                    <a:pt x="4871932" y="6488194"/>
                  </a:cubicBezTo>
                  <a:cubicBezTo>
                    <a:pt x="4870467" y="6488561"/>
                    <a:pt x="4869367" y="6489660"/>
                    <a:pt x="4869367" y="6491125"/>
                  </a:cubicBezTo>
                  <a:lnTo>
                    <a:pt x="4811117" y="6531791"/>
                  </a:lnTo>
                  <a:cubicBezTo>
                    <a:pt x="4790235" y="6546079"/>
                    <a:pt x="4770085" y="6560733"/>
                    <a:pt x="4759095" y="6568426"/>
                  </a:cubicBezTo>
                  <a:cubicBezTo>
                    <a:pt x="4757263" y="6566595"/>
                    <a:pt x="4754698" y="6565495"/>
                    <a:pt x="4752134" y="6565129"/>
                  </a:cubicBezTo>
                  <a:cubicBezTo>
                    <a:pt x="4751767" y="6565129"/>
                    <a:pt x="4751035" y="6565129"/>
                    <a:pt x="4750668" y="6565129"/>
                  </a:cubicBezTo>
                  <a:cubicBezTo>
                    <a:pt x="4745173" y="6565862"/>
                    <a:pt x="4741143" y="6571357"/>
                    <a:pt x="4741876" y="6576853"/>
                  </a:cubicBezTo>
                  <a:cubicBezTo>
                    <a:pt x="4742609" y="6581981"/>
                    <a:pt x="4747005" y="6585645"/>
                    <a:pt x="4752134" y="6585645"/>
                  </a:cubicBezTo>
                  <a:lnTo>
                    <a:pt x="4753599" y="6585645"/>
                  </a:lnTo>
                  <a:cubicBezTo>
                    <a:pt x="4756164" y="6585279"/>
                    <a:pt x="4757995" y="6583813"/>
                    <a:pt x="4759827" y="6581981"/>
                  </a:cubicBezTo>
                  <a:cubicBezTo>
                    <a:pt x="4773749" y="6590408"/>
                    <a:pt x="4803057" y="6608359"/>
                    <a:pt x="4832366" y="6625578"/>
                  </a:cubicBezTo>
                  <a:lnTo>
                    <a:pt x="4911865" y="6672838"/>
                  </a:lnTo>
                  <a:lnTo>
                    <a:pt x="4826504" y="6799963"/>
                  </a:lnTo>
                  <a:lnTo>
                    <a:pt x="4743341" y="6924890"/>
                  </a:lnTo>
                  <a:cubicBezTo>
                    <a:pt x="4742609" y="6924890"/>
                    <a:pt x="4742242" y="6924157"/>
                    <a:pt x="4741509" y="6924524"/>
                  </a:cubicBezTo>
                  <a:cubicBezTo>
                    <a:pt x="4738579" y="6924890"/>
                    <a:pt x="4736381" y="6927821"/>
                    <a:pt x="4737113" y="6930752"/>
                  </a:cubicBezTo>
                  <a:cubicBezTo>
                    <a:pt x="4737113" y="6931118"/>
                    <a:pt x="4737479" y="6931485"/>
                    <a:pt x="4737846" y="6931851"/>
                  </a:cubicBezTo>
                  <a:cubicBezTo>
                    <a:pt x="4723925" y="6944307"/>
                    <a:pt x="4671169" y="6992299"/>
                    <a:pt x="4618048" y="7039926"/>
                  </a:cubicBezTo>
                  <a:lnTo>
                    <a:pt x="4500814" y="7146535"/>
                  </a:lnTo>
                  <a:cubicBezTo>
                    <a:pt x="4499348" y="7145436"/>
                    <a:pt x="4497883" y="7145070"/>
                    <a:pt x="4496418" y="7144704"/>
                  </a:cubicBezTo>
                  <a:lnTo>
                    <a:pt x="4495319" y="7144704"/>
                  </a:lnTo>
                  <a:cubicBezTo>
                    <a:pt x="4491289" y="7145436"/>
                    <a:pt x="4488358" y="7149100"/>
                    <a:pt x="4488724" y="7153130"/>
                  </a:cubicBezTo>
                  <a:lnTo>
                    <a:pt x="4393105" y="7177309"/>
                  </a:lnTo>
                  <a:cubicBezTo>
                    <a:pt x="4352440" y="7187567"/>
                    <a:pt x="4312141" y="7197825"/>
                    <a:pt x="4296754" y="7201855"/>
                  </a:cubicBezTo>
                  <a:cubicBezTo>
                    <a:pt x="4295655" y="7199290"/>
                    <a:pt x="4293091" y="7197825"/>
                    <a:pt x="4290526" y="7197825"/>
                  </a:cubicBezTo>
                  <a:lnTo>
                    <a:pt x="4289427" y="7197825"/>
                  </a:lnTo>
                  <a:cubicBezTo>
                    <a:pt x="4287229" y="7198191"/>
                    <a:pt x="4285397" y="7199290"/>
                    <a:pt x="4284298" y="7200756"/>
                  </a:cubicBezTo>
                  <a:cubicBezTo>
                    <a:pt x="4283565" y="7202221"/>
                    <a:pt x="4283199" y="7203687"/>
                    <a:pt x="4283199" y="7205152"/>
                  </a:cubicBezTo>
                  <a:lnTo>
                    <a:pt x="4198204" y="7224203"/>
                  </a:lnTo>
                  <a:cubicBezTo>
                    <a:pt x="4152776" y="7234461"/>
                    <a:pt x="4106982" y="7245451"/>
                    <a:pt x="4106982" y="7245451"/>
                  </a:cubicBezTo>
                  <a:lnTo>
                    <a:pt x="4106982" y="7245451"/>
                  </a:lnTo>
                  <a:cubicBezTo>
                    <a:pt x="4106982" y="7245451"/>
                    <a:pt x="4106982" y="7245451"/>
                    <a:pt x="4106616" y="7245451"/>
                  </a:cubicBezTo>
                  <a:cubicBezTo>
                    <a:pt x="4106249" y="7245451"/>
                    <a:pt x="4106616" y="7245818"/>
                    <a:pt x="4106249" y="7245818"/>
                  </a:cubicBezTo>
                  <a:cubicBezTo>
                    <a:pt x="4105883" y="7245818"/>
                    <a:pt x="4106249" y="7245818"/>
                    <a:pt x="4105883" y="7245818"/>
                  </a:cubicBezTo>
                  <a:cubicBezTo>
                    <a:pt x="4105516" y="7245818"/>
                    <a:pt x="4065950" y="7263402"/>
                    <a:pt x="4027116" y="7280988"/>
                  </a:cubicBezTo>
                  <a:lnTo>
                    <a:pt x="3949083" y="7316158"/>
                  </a:lnTo>
                  <a:lnTo>
                    <a:pt x="3949083" y="7316158"/>
                  </a:lnTo>
                  <a:cubicBezTo>
                    <a:pt x="3949083" y="7316158"/>
                    <a:pt x="3949083" y="7316524"/>
                    <a:pt x="3948716" y="7316524"/>
                  </a:cubicBezTo>
                  <a:lnTo>
                    <a:pt x="3948350" y="7316524"/>
                  </a:lnTo>
                  <a:cubicBezTo>
                    <a:pt x="3948350" y="7316524"/>
                    <a:pt x="3948350" y="7316891"/>
                    <a:pt x="3947983" y="7316891"/>
                  </a:cubicBezTo>
                  <a:cubicBezTo>
                    <a:pt x="3947617" y="7316891"/>
                    <a:pt x="3947617" y="7316891"/>
                    <a:pt x="3947251" y="7317257"/>
                  </a:cubicBezTo>
                  <a:cubicBezTo>
                    <a:pt x="3947251" y="7317623"/>
                    <a:pt x="3947251" y="7317623"/>
                    <a:pt x="3947251" y="7317990"/>
                  </a:cubicBezTo>
                  <a:cubicBezTo>
                    <a:pt x="3947251" y="7317990"/>
                    <a:pt x="3946885" y="7317990"/>
                    <a:pt x="3946885" y="7318356"/>
                  </a:cubicBezTo>
                  <a:cubicBezTo>
                    <a:pt x="3946885" y="7318722"/>
                    <a:pt x="3947251" y="7318356"/>
                    <a:pt x="3947251" y="7318722"/>
                  </a:cubicBezTo>
                  <a:cubicBezTo>
                    <a:pt x="3947251" y="7319089"/>
                    <a:pt x="3966667" y="7392360"/>
                    <a:pt x="3986084" y="7465265"/>
                  </a:cubicBezTo>
                  <a:lnTo>
                    <a:pt x="4024552" y="7608876"/>
                  </a:lnTo>
                  <a:lnTo>
                    <a:pt x="3871782" y="7558319"/>
                  </a:lnTo>
                  <a:lnTo>
                    <a:pt x="3716081" y="7507029"/>
                  </a:lnTo>
                  <a:cubicBezTo>
                    <a:pt x="3716081" y="7507029"/>
                    <a:pt x="3716081" y="7507029"/>
                    <a:pt x="3715714" y="7507029"/>
                  </a:cubicBezTo>
                  <a:lnTo>
                    <a:pt x="3714981" y="7507029"/>
                  </a:lnTo>
                  <a:lnTo>
                    <a:pt x="3714981" y="7507029"/>
                  </a:lnTo>
                  <a:cubicBezTo>
                    <a:pt x="3714981" y="7507029"/>
                    <a:pt x="3714249" y="7507029"/>
                    <a:pt x="3713882" y="7507396"/>
                  </a:cubicBezTo>
                  <a:cubicBezTo>
                    <a:pt x="3713516" y="7507761"/>
                    <a:pt x="3713882" y="7507396"/>
                    <a:pt x="3713882" y="7507396"/>
                  </a:cubicBezTo>
                  <a:lnTo>
                    <a:pt x="3713882" y="7507396"/>
                  </a:lnTo>
                  <a:cubicBezTo>
                    <a:pt x="3713882" y="7507396"/>
                    <a:pt x="3713882" y="7507761"/>
                    <a:pt x="3713882" y="7507761"/>
                  </a:cubicBezTo>
                  <a:cubicBezTo>
                    <a:pt x="3713882" y="7507761"/>
                    <a:pt x="3713882" y="7508128"/>
                    <a:pt x="3713882" y="7508128"/>
                  </a:cubicBezTo>
                  <a:lnTo>
                    <a:pt x="3713882" y="7508128"/>
                  </a:lnTo>
                  <a:lnTo>
                    <a:pt x="3713882" y="7508128"/>
                  </a:lnTo>
                  <a:cubicBezTo>
                    <a:pt x="3713882" y="7508128"/>
                    <a:pt x="3713882" y="7508495"/>
                    <a:pt x="3713882" y="7508495"/>
                  </a:cubicBezTo>
                  <a:lnTo>
                    <a:pt x="3758578" y="7655769"/>
                  </a:lnTo>
                  <a:lnTo>
                    <a:pt x="3801075" y="7794252"/>
                  </a:lnTo>
                  <a:cubicBezTo>
                    <a:pt x="3799609" y="7794985"/>
                    <a:pt x="3798144" y="7795350"/>
                    <a:pt x="3797411" y="7796450"/>
                  </a:cubicBezTo>
                  <a:cubicBezTo>
                    <a:pt x="3795580" y="7798648"/>
                    <a:pt x="3795213" y="7801212"/>
                    <a:pt x="3795580" y="7804143"/>
                  </a:cubicBezTo>
                  <a:cubicBezTo>
                    <a:pt x="3795580" y="7805243"/>
                    <a:pt x="3796679" y="7806341"/>
                    <a:pt x="3797411" y="7807074"/>
                  </a:cubicBezTo>
                  <a:lnTo>
                    <a:pt x="3685307" y="7898297"/>
                  </a:lnTo>
                  <a:lnTo>
                    <a:pt x="3572103" y="7990985"/>
                  </a:lnTo>
                  <a:cubicBezTo>
                    <a:pt x="3570637" y="7989885"/>
                    <a:pt x="3568806" y="7989153"/>
                    <a:pt x="3567340" y="7989153"/>
                  </a:cubicBezTo>
                  <a:lnTo>
                    <a:pt x="3566241" y="7989153"/>
                  </a:lnTo>
                  <a:cubicBezTo>
                    <a:pt x="3561845" y="7989885"/>
                    <a:pt x="3558914" y="7993916"/>
                    <a:pt x="3559647" y="7998678"/>
                  </a:cubicBezTo>
                  <a:cubicBezTo>
                    <a:pt x="3560379" y="8002708"/>
                    <a:pt x="3563677" y="8005272"/>
                    <a:pt x="3567340" y="8005639"/>
                  </a:cubicBezTo>
                  <a:lnTo>
                    <a:pt x="3568439" y="8005639"/>
                  </a:lnTo>
                  <a:cubicBezTo>
                    <a:pt x="3571370" y="8004906"/>
                    <a:pt x="3573935" y="8002708"/>
                    <a:pt x="3574667" y="7999411"/>
                  </a:cubicBezTo>
                  <a:lnTo>
                    <a:pt x="3709486" y="8003440"/>
                  </a:lnTo>
                  <a:lnTo>
                    <a:pt x="3843938" y="8007104"/>
                  </a:lnTo>
                  <a:cubicBezTo>
                    <a:pt x="3844671" y="8010768"/>
                    <a:pt x="3847969" y="8013332"/>
                    <a:pt x="3851632" y="8013332"/>
                  </a:cubicBezTo>
                  <a:lnTo>
                    <a:pt x="3852731" y="8013332"/>
                  </a:lnTo>
                  <a:cubicBezTo>
                    <a:pt x="3854563" y="8012966"/>
                    <a:pt x="3856028" y="8011867"/>
                    <a:pt x="3857128" y="8010768"/>
                  </a:cubicBezTo>
                  <a:lnTo>
                    <a:pt x="3994877" y="8087702"/>
                  </a:lnTo>
                  <a:lnTo>
                    <a:pt x="4138122" y="8167201"/>
                  </a:lnTo>
                  <a:cubicBezTo>
                    <a:pt x="4138122" y="8167568"/>
                    <a:pt x="4137756" y="8167935"/>
                    <a:pt x="4137756" y="8168667"/>
                  </a:cubicBezTo>
                  <a:cubicBezTo>
                    <a:pt x="4138122" y="8171598"/>
                    <a:pt x="4140686" y="8173796"/>
                    <a:pt x="4143984" y="8173796"/>
                  </a:cubicBezTo>
                  <a:lnTo>
                    <a:pt x="4144717" y="8173796"/>
                  </a:lnTo>
                  <a:cubicBezTo>
                    <a:pt x="4146182" y="8173430"/>
                    <a:pt x="4147647" y="8172696"/>
                    <a:pt x="4148746" y="8171231"/>
                  </a:cubicBezTo>
                  <a:cubicBezTo>
                    <a:pt x="4149845" y="8169766"/>
                    <a:pt x="4150212" y="8168300"/>
                    <a:pt x="4149845" y="8166835"/>
                  </a:cubicBezTo>
                  <a:cubicBezTo>
                    <a:pt x="4149479" y="8165004"/>
                    <a:pt x="4148380" y="8163538"/>
                    <a:pt x="4146915" y="8162805"/>
                  </a:cubicBezTo>
                  <a:cubicBezTo>
                    <a:pt x="4152410" y="8144487"/>
                    <a:pt x="4171460" y="8078910"/>
                    <a:pt x="4190511" y="8012966"/>
                  </a:cubicBezTo>
                  <a:lnTo>
                    <a:pt x="4232642" y="7866790"/>
                  </a:lnTo>
                  <a:cubicBezTo>
                    <a:pt x="4233008" y="7866790"/>
                    <a:pt x="4233375" y="7867156"/>
                    <a:pt x="4233741" y="7867156"/>
                  </a:cubicBezTo>
                  <a:lnTo>
                    <a:pt x="4235206" y="7867156"/>
                  </a:lnTo>
                  <a:cubicBezTo>
                    <a:pt x="4240702" y="7866424"/>
                    <a:pt x="4244365" y="7861661"/>
                    <a:pt x="4243633" y="7856166"/>
                  </a:cubicBezTo>
                  <a:cubicBezTo>
                    <a:pt x="4242900" y="7851037"/>
                    <a:pt x="4238870" y="7847374"/>
                    <a:pt x="4233741" y="7847374"/>
                  </a:cubicBezTo>
                  <a:lnTo>
                    <a:pt x="4232275" y="7847374"/>
                  </a:lnTo>
                  <a:cubicBezTo>
                    <a:pt x="4231176" y="7847739"/>
                    <a:pt x="4230444" y="7848472"/>
                    <a:pt x="4229345" y="7849205"/>
                  </a:cubicBezTo>
                  <a:lnTo>
                    <a:pt x="4132260" y="7732337"/>
                  </a:lnTo>
                  <a:lnTo>
                    <a:pt x="4031513" y="7611807"/>
                  </a:lnTo>
                  <a:cubicBezTo>
                    <a:pt x="4042870" y="7611440"/>
                    <a:pt x="4082069" y="7610341"/>
                    <a:pt x="4120903" y="7608509"/>
                  </a:cubicBezTo>
                  <a:lnTo>
                    <a:pt x="4203700" y="7605212"/>
                  </a:lnTo>
                  <a:cubicBezTo>
                    <a:pt x="4204799" y="7609975"/>
                    <a:pt x="4208829" y="7613639"/>
                    <a:pt x="4213958" y="7613639"/>
                  </a:cubicBezTo>
                  <a:cubicBezTo>
                    <a:pt x="4214324" y="7613639"/>
                    <a:pt x="4215057" y="7613639"/>
                    <a:pt x="4215423" y="7613639"/>
                  </a:cubicBezTo>
                  <a:cubicBezTo>
                    <a:pt x="4221285" y="7612906"/>
                    <a:pt x="4224948" y="7607411"/>
                    <a:pt x="4224216" y="7601915"/>
                  </a:cubicBezTo>
                  <a:cubicBezTo>
                    <a:pt x="4223849" y="7600084"/>
                    <a:pt x="4222750" y="7598618"/>
                    <a:pt x="4221651" y="7597518"/>
                  </a:cubicBezTo>
                  <a:cubicBezTo>
                    <a:pt x="4237404" y="7579934"/>
                    <a:pt x="4282466" y="7530109"/>
                    <a:pt x="4327894" y="7479919"/>
                  </a:cubicBezTo>
                  <a:cubicBezTo>
                    <a:pt x="4372590" y="7430094"/>
                    <a:pt x="4416552" y="7381003"/>
                    <a:pt x="4433038" y="7362685"/>
                  </a:cubicBezTo>
                  <a:cubicBezTo>
                    <a:pt x="4434870" y="7363784"/>
                    <a:pt x="4436702" y="7364883"/>
                    <a:pt x="4438900" y="7364883"/>
                  </a:cubicBezTo>
                  <a:cubicBezTo>
                    <a:pt x="4439633" y="7364883"/>
                    <a:pt x="4439999" y="7364883"/>
                    <a:pt x="4440732" y="7364883"/>
                  </a:cubicBezTo>
                  <a:cubicBezTo>
                    <a:pt x="4443663" y="7364517"/>
                    <a:pt x="4446227" y="7362685"/>
                    <a:pt x="4448059" y="7360487"/>
                  </a:cubicBezTo>
                  <a:cubicBezTo>
                    <a:pt x="4449158" y="7358655"/>
                    <a:pt x="4449524" y="7356823"/>
                    <a:pt x="4449524" y="7354625"/>
                  </a:cubicBezTo>
                  <a:lnTo>
                    <a:pt x="4582878" y="7345100"/>
                  </a:lnTo>
                  <a:lnTo>
                    <a:pt x="4718063" y="7334842"/>
                  </a:lnTo>
                  <a:cubicBezTo>
                    <a:pt x="4719162" y="7338505"/>
                    <a:pt x="4722459" y="7341070"/>
                    <a:pt x="4726123" y="7341436"/>
                  </a:cubicBezTo>
                  <a:cubicBezTo>
                    <a:pt x="4726489" y="7341436"/>
                    <a:pt x="4726855" y="7341436"/>
                    <a:pt x="4727222" y="7341436"/>
                  </a:cubicBezTo>
                  <a:cubicBezTo>
                    <a:pt x="4731984" y="7340704"/>
                    <a:pt x="4735281" y="7336307"/>
                    <a:pt x="4734549" y="7331178"/>
                  </a:cubicBezTo>
                  <a:cubicBezTo>
                    <a:pt x="4733816" y="7327515"/>
                    <a:pt x="4730885" y="7324950"/>
                    <a:pt x="4727588" y="7324218"/>
                  </a:cubicBezTo>
                  <a:lnTo>
                    <a:pt x="4727222" y="7211380"/>
                  </a:lnTo>
                  <a:lnTo>
                    <a:pt x="4726489" y="7098543"/>
                  </a:lnTo>
                  <a:cubicBezTo>
                    <a:pt x="4730519" y="7097810"/>
                    <a:pt x="4733450" y="7094146"/>
                    <a:pt x="4733083" y="7090117"/>
                  </a:cubicBezTo>
                  <a:cubicBezTo>
                    <a:pt x="4749203" y="7086087"/>
                    <a:pt x="4788769" y="7076195"/>
                    <a:pt x="4828336" y="7066304"/>
                  </a:cubicBezTo>
                  <a:lnTo>
                    <a:pt x="4926886" y="7041025"/>
                  </a:lnTo>
                  <a:cubicBezTo>
                    <a:pt x="4927618" y="7042490"/>
                    <a:pt x="4929084" y="7043223"/>
                    <a:pt x="4930915" y="7043223"/>
                  </a:cubicBezTo>
                  <a:lnTo>
                    <a:pt x="4931648" y="7043223"/>
                  </a:lnTo>
                  <a:cubicBezTo>
                    <a:pt x="4934579" y="7042857"/>
                    <a:pt x="4936411" y="7040292"/>
                    <a:pt x="4936044" y="7037728"/>
                  </a:cubicBezTo>
                  <a:cubicBezTo>
                    <a:pt x="4935678" y="7035163"/>
                    <a:pt x="4933480" y="7033332"/>
                    <a:pt x="4930915" y="7033332"/>
                  </a:cubicBezTo>
                  <a:lnTo>
                    <a:pt x="4930182" y="7033332"/>
                  </a:lnTo>
                  <a:cubicBezTo>
                    <a:pt x="4929450" y="7033698"/>
                    <a:pt x="4928717" y="7034064"/>
                    <a:pt x="4927984" y="7034430"/>
                  </a:cubicBezTo>
                  <a:cubicBezTo>
                    <a:pt x="4921023" y="7030400"/>
                    <a:pt x="4903439" y="7020143"/>
                    <a:pt x="4882190" y="7007687"/>
                  </a:cubicBezTo>
                  <a:lnTo>
                    <a:pt x="5022138" y="6932218"/>
                  </a:lnTo>
                  <a:cubicBezTo>
                    <a:pt x="5023970" y="6934416"/>
                    <a:pt x="5026534" y="6935881"/>
                    <a:pt x="5029098" y="6935881"/>
                  </a:cubicBezTo>
                  <a:lnTo>
                    <a:pt x="5030564" y="6935881"/>
                  </a:lnTo>
                  <a:cubicBezTo>
                    <a:pt x="5035693" y="6935148"/>
                    <a:pt x="5039356" y="6930019"/>
                    <a:pt x="5038624" y="6924890"/>
                  </a:cubicBezTo>
                  <a:cubicBezTo>
                    <a:pt x="5037525" y="6920494"/>
                    <a:pt x="5032396" y="6917197"/>
                    <a:pt x="5027267" y="6917930"/>
                  </a:cubicBezTo>
                  <a:lnTo>
                    <a:pt x="5027267" y="6917930"/>
                  </a:lnTo>
                  <a:close/>
                  <a:moveTo>
                    <a:pt x="4925786" y="7038827"/>
                  </a:moveTo>
                  <a:lnTo>
                    <a:pt x="4826870" y="7063739"/>
                  </a:lnTo>
                  <a:cubicBezTo>
                    <a:pt x="4791700" y="7072531"/>
                    <a:pt x="4756530" y="7081690"/>
                    <a:pt x="4737846" y="7086453"/>
                  </a:cubicBezTo>
                  <a:lnTo>
                    <a:pt x="4877428" y="7011716"/>
                  </a:lnTo>
                  <a:lnTo>
                    <a:pt x="4877794" y="7011716"/>
                  </a:lnTo>
                  <a:cubicBezTo>
                    <a:pt x="4900141" y="7024173"/>
                    <a:pt x="4918459" y="7034430"/>
                    <a:pt x="4925786" y="7038827"/>
                  </a:cubicBezTo>
                  <a:lnTo>
                    <a:pt x="4925786" y="7038827"/>
                  </a:lnTo>
                  <a:close/>
                  <a:moveTo>
                    <a:pt x="4448792" y="7352793"/>
                  </a:moveTo>
                  <a:cubicBezTo>
                    <a:pt x="4448059" y="7349496"/>
                    <a:pt x="4445861" y="7346932"/>
                    <a:pt x="4442563" y="7345832"/>
                  </a:cubicBezTo>
                  <a:lnTo>
                    <a:pt x="4468941" y="7255343"/>
                  </a:lnTo>
                  <a:cubicBezTo>
                    <a:pt x="4480298" y="7216509"/>
                    <a:pt x="4491289" y="7177676"/>
                    <a:pt x="4495685" y="7161922"/>
                  </a:cubicBezTo>
                  <a:cubicBezTo>
                    <a:pt x="4495685" y="7161922"/>
                    <a:pt x="4496051" y="7161922"/>
                    <a:pt x="4496051" y="7161922"/>
                  </a:cubicBezTo>
                  <a:lnTo>
                    <a:pt x="4497150" y="7161922"/>
                  </a:lnTo>
                  <a:cubicBezTo>
                    <a:pt x="4498616" y="7161556"/>
                    <a:pt x="4499715" y="7160823"/>
                    <a:pt x="4500814" y="7159724"/>
                  </a:cubicBezTo>
                  <a:lnTo>
                    <a:pt x="4609621" y="7245451"/>
                  </a:lnTo>
                  <a:lnTo>
                    <a:pt x="4718063" y="7330446"/>
                  </a:lnTo>
                  <a:cubicBezTo>
                    <a:pt x="4717696" y="7331178"/>
                    <a:pt x="4717330" y="7332277"/>
                    <a:pt x="4717330" y="7333010"/>
                  </a:cubicBezTo>
                  <a:lnTo>
                    <a:pt x="4581778" y="7342902"/>
                  </a:lnTo>
                  <a:lnTo>
                    <a:pt x="4448792" y="7352793"/>
                  </a:lnTo>
                  <a:close/>
                  <a:moveTo>
                    <a:pt x="4218354" y="7596420"/>
                  </a:moveTo>
                  <a:cubicBezTo>
                    <a:pt x="4216522" y="7595321"/>
                    <a:pt x="4214324" y="7594588"/>
                    <a:pt x="4212126" y="7594954"/>
                  </a:cubicBezTo>
                  <a:cubicBezTo>
                    <a:pt x="4210294" y="7587627"/>
                    <a:pt x="4207730" y="7576636"/>
                    <a:pt x="4204432" y="7563081"/>
                  </a:cubicBezTo>
                  <a:lnTo>
                    <a:pt x="4313606" y="7467463"/>
                  </a:lnTo>
                  <a:lnTo>
                    <a:pt x="4416552" y="7376606"/>
                  </a:lnTo>
                  <a:lnTo>
                    <a:pt x="4324231" y="7478820"/>
                  </a:lnTo>
                  <a:lnTo>
                    <a:pt x="4218354" y="7596420"/>
                  </a:lnTo>
                  <a:close/>
                  <a:moveTo>
                    <a:pt x="4224948" y="7853235"/>
                  </a:moveTo>
                  <a:cubicBezTo>
                    <a:pt x="4223483" y="7855433"/>
                    <a:pt x="4222750" y="7857997"/>
                    <a:pt x="4223116" y="7860562"/>
                  </a:cubicBezTo>
                  <a:cubicBezTo>
                    <a:pt x="4223849" y="7863493"/>
                    <a:pt x="4225681" y="7866057"/>
                    <a:pt x="4228612" y="7867523"/>
                  </a:cubicBezTo>
                  <a:cubicBezTo>
                    <a:pt x="4222384" y="7889138"/>
                    <a:pt x="4204066" y="7951051"/>
                    <a:pt x="4186114" y="8014065"/>
                  </a:cubicBezTo>
                  <a:lnTo>
                    <a:pt x="4142885" y="8163904"/>
                  </a:lnTo>
                  <a:cubicBezTo>
                    <a:pt x="4142518" y="8163904"/>
                    <a:pt x="4142518" y="8163538"/>
                    <a:pt x="4142152" y="8163538"/>
                  </a:cubicBezTo>
                  <a:cubicBezTo>
                    <a:pt x="4141053" y="8163904"/>
                    <a:pt x="4139954" y="8164637"/>
                    <a:pt x="4139221" y="8165369"/>
                  </a:cubicBezTo>
                  <a:lnTo>
                    <a:pt x="3998174" y="8086970"/>
                  </a:lnTo>
                  <a:lnTo>
                    <a:pt x="3858226" y="8009302"/>
                  </a:lnTo>
                  <a:cubicBezTo>
                    <a:pt x="3858593" y="8008203"/>
                    <a:pt x="3858959" y="8007471"/>
                    <a:pt x="3858959" y="8006371"/>
                  </a:cubicBezTo>
                  <a:cubicBezTo>
                    <a:pt x="3858226" y="8003075"/>
                    <a:pt x="3855296" y="8000144"/>
                    <a:pt x="3851998" y="7999777"/>
                  </a:cubicBezTo>
                  <a:lnTo>
                    <a:pt x="3836245" y="7867889"/>
                  </a:lnTo>
                  <a:lnTo>
                    <a:pt x="3826354" y="7788390"/>
                  </a:lnTo>
                  <a:lnTo>
                    <a:pt x="3917942" y="7709257"/>
                  </a:lnTo>
                  <a:lnTo>
                    <a:pt x="4027483" y="7614371"/>
                  </a:lnTo>
                  <a:lnTo>
                    <a:pt x="4128963" y="7736733"/>
                  </a:lnTo>
                  <a:lnTo>
                    <a:pt x="4224948" y="7853235"/>
                  </a:lnTo>
                  <a:cubicBezTo>
                    <a:pt x="4225315" y="7852869"/>
                    <a:pt x="4224948" y="7853235"/>
                    <a:pt x="4224948" y="7853235"/>
                  </a:cubicBezTo>
                  <a:lnTo>
                    <a:pt x="4224948" y="7853235"/>
                  </a:lnTo>
                  <a:close/>
                  <a:moveTo>
                    <a:pt x="3575034" y="7997579"/>
                  </a:moveTo>
                  <a:cubicBezTo>
                    <a:pt x="3574667" y="7996846"/>
                    <a:pt x="3574301" y="7996113"/>
                    <a:pt x="3573935" y="7995747"/>
                  </a:cubicBezTo>
                  <a:lnTo>
                    <a:pt x="3687505" y="7903059"/>
                  </a:lnTo>
                  <a:lnTo>
                    <a:pt x="3798877" y="7811836"/>
                  </a:lnTo>
                  <a:cubicBezTo>
                    <a:pt x="3800709" y="7813302"/>
                    <a:pt x="3802907" y="7814402"/>
                    <a:pt x="3805471" y="7814402"/>
                  </a:cubicBezTo>
                  <a:lnTo>
                    <a:pt x="3805838" y="7814402"/>
                  </a:lnTo>
                  <a:cubicBezTo>
                    <a:pt x="3809501" y="7831620"/>
                    <a:pt x="3817927" y="7868988"/>
                    <a:pt x="3825987" y="7906356"/>
                  </a:cubicBezTo>
                  <a:cubicBezTo>
                    <a:pt x="3834780" y="7945923"/>
                    <a:pt x="3843572" y="7985489"/>
                    <a:pt x="3847236" y="8001243"/>
                  </a:cubicBezTo>
                  <a:cubicBezTo>
                    <a:pt x="3846137" y="8001609"/>
                    <a:pt x="3845038" y="8002341"/>
                    <a:pt x="3844305" y="8003075"/>
                  </a:cubicBezTo>
                  <a:cubicBezTo>
                    <a:pt x="3843572" y="8003807"/>
                    <a:pt x="3843938" y="8004906"/>
                    <a:pt x="3843572" y="8006005"/>
                  </a:cubicBezTo>
                  <a:lnTo>
                    <a:pt x="3708753" y="8001975"/>
                  </a:lnTo>
                  <a:lnTo>
                    <a:pt x="3575034" y="7997579"/>
                  </a:lnTo>
                  <a:close/>
                  <a:moveTo>
                    <a:pt x="3871049" y="7562715"/>
                  </a:moveTo>
                  <a:lnTo>
                    <a:pt x="4022720" y="7612539"/>
                  </a:lnTo>
                  <a:cubicBezTo>
                    <a:pt x="4010630" y="7619134"/>
                    <a:pt x="3965935" y="7644046"/>
                    <a:pt x="3920873" y="7668958"/>
                  </a:cubicBezTo>
                  <a:lnTo>
                    <a:pt x="3823056" y="7723545"/>
                  </a:lnTo>
                  <a:cubicBezTo>
                    <a:pt x="3821225" y="7720981"/>
                    <a:pt x="3818294" y="7719515"/>
                    <a:pt x="3814997" y="7719882"/>
                  </a:cubicBezTo>
                  <a:cubicBezTo>
                    <a:pt x="3809868" y="7720614"/>
                    <a:pt x="3806204" y="7725377"/>
                    <a:pt x="3806937" y="7730506"/>
                  </a:cubicBezTo>
                  <a:cubicBezTo>
                    <a:pt x="3807670" y="7733803"/>
                    <a:pt x="3809868" y="7736368"/>
                    <a:pt x="3813165" y="7737467"/>
                  </a:cubicBezTo>
                  <a:cubicBezTo>
                    <a:pt x="3812066" y="7744794"/>
                    <a:pt x="3810234" y="7755418"/>
                    <a:pt x="3808768" y="7766409"/>
                  </a:cubicBezTo>
                  <a:lnTo>
                    <a:pt x="3804739" y="7794252"/>
                  </a:lnTo>
                  <a:cubicBezTo>
                    <a:pt x="3804372" y="7794252"/>
                    <a:pt x="3804006" y="7793885"/>
                    <a:pt x="3804006" y="7793885"/>
                  </a:cubicBezTo>
                  <a:lnTo>
                    <a:pt x="3762241" y="7655769"/>
                  </a:lnTo>
                  <a:lnTo>
                    <a:pt x="3717912" y="7511792"/>
                  </a:lnTo>
                  <a:lnTo>
                    <a:pt x="3871049" y="7562715"/>
                  </a:lnTo>
                  <a:close/>
                  <a:moveTo>
                    <a:pt x="4393472" y="7181705"/>
                  </a:moveTo>
                  <a:lnTo>
                    <a:pt x="4489091" y="7157159"/>
                  </a:lnTo>
                  <a:cubicBezTo>
                    <a:pt x="4489823" y="7158625"/>
                    <a:pt x="4490923" y="7159724"/>
                    <a:pt x="4492021" y="7160457"/>
                  </a:cubicBezTo>
                  <a:cubicBezTo>
                    <a:pt x="4487625" y="7175844"/>
                    <a:pt x="4475902" y="7215044"/>
                    <a:pt x="4464911" y="7253877"/>
                  </a:cubicBezTo>
                  <a:lnTo>
                    <a:pt x="4439266" y="7344367"/>
                  </a:lnTo>
                  <a:cubicBezTo>
                    <a:pt x="4438900" y="7344367"/>
                    <a:pt x="4438534" y="7344001"/>
                    <a:pt x="4438167" y="7344001"/>
                  </a:cubicBezTo>
                  <a:lnTo>
                    <a:pt x="4436336" y="7344001"/>
                  </a:lnTo>
                  <a:cubicBezTo>
                    <a:pt x="4434870" y="7344367"/>
                    <a:pt x="4433038" y="7345466"/>
                    <a:pt x="4431939" y="7346565"/>
                  </a:cubicBezTo>
                  <a:cubicBezTo>
                    <a:pt x="4419483" y="7334109"/>
                    <a:pt x="4392373" y="7306633"/>
                    <a:pt x="4365262" y="7279156"/>
                  </a:cubicBezTo>
                  <a:cubicBezTo>
                    <a:pt x="4336320" y="7249847"/>
                    <a:pt x="4307378" y="7220905"/>
                    <a:pt x="4296021" y="7209548"/>
                  </a:cubicBezTo>
                  <a:cubicBezTo>
                    <a:pt x="4296754" y="7208449"/>
                    <a:pt x="4297120" y="7206984"/>
                    <a:pt x="4297120" y="7205885"/>
                  </a:cubicBezTo>
                  <a:cubicBezTo>
                    <a:pt x="4312507" y="7202221"/>
                    <a:pt x="4353173" y="7192330"/>
                    <a:pt x="4393472" y="7181705"/>
                  </a:cubicBezTo>
                  <a:lnTo>
                    <a:pt x="4393472" y="7181705"/>
                  </a:lnTo>
                  <a:close/>
                  <a:moveTo>
                    <a:pt x="4739678" y="6934782"/>
                  </a:moveTo>
                  <a:lnTo>
                    <a:pt x="4739678" y="6934782"/>
                  </a:lnTo>
                  <a:lnTo>
                    <a:pt x="4731252" y="7010617"/>
                  </a:lnTo>
                  <a:cubicBezTo>
                    <a:pt x="4727954" y="7039559"/>
                    <a:pt x="4725023" y="7068868"/>
                    <a:pt x="4723558" y="7082789"/>
                  </a:cubicBezTo>
                  <a:cubicBezTo>
                    <a:pt x="4723558" y="7082789"/>
                    <a:pt x="4723192" y="7082789"/>
                    <a:pt x="4723192" y="7082789"/>
                  </a:cubicBezTo>
                  <a:cubicBezTo>
                    <a:pt x="4720994" y="7083156"/>
                    <a:pt x="4718795" y="7084255"/>
                    <a:pt x="4717330" y="7086087"/>
                  </a:cubicBezTo>
                  <a:cubicBezTo>
                    <a:pt x="4716231" y="7087919"/>
                    <a:pt x="4715498" y="7089750"/>
                    <a:pt x="4715864" y="7091948"/>
                  </a:cubicBezTo>
                  <a:lnTo>
                    <a:pt x="4609621" y="7120524"/>
                  </a:lnTo>
                  <a:lnTo>
                    <a:pt x="4502646" y="7149832"/>
                  </a:lnTo>
                  <a:lnTo>
                    <a:pt x="4502646" y="7149832"/>
                  </a:lnTo>
                  <a:lnTo>
                    <a:pt x="4620246" y="7043589"/>
                  </a:lnTo>
                  <a:lnTo>
                    <a:pt x="4739678" y="6934782"/>
                  </a:lnTo>
                  <a:close/>
                  <a:moveTo>
                    <a:pt x="4761293" y="6572090"/>
                  </a:moveTo>
                  <a:cubicBezTo>
                    <a:pt x="4772283" y="6564763"/>
                    <a:pt x="4793166" y="6550109"/>
                    <a:pt x="4813682" y="6535454"/>
                  </a:cubicBezTo>
                  <a:lnTo>
                    <a:pt x="4871565" y="6494423"/>
                  </a:lnTo>
                  <a:cubicBezTo>
                    <a:pt x="4873764" y="6504680"/>
                    <a:pt x="4882556" y="6543881"/>
                    <a:pt x="4891349" y="6582714"/>
                  </a:cubicBezTo>
                  <a:cubicBezTo>
                    <a:pt x="4900141" y="6620449"/>
                    <a:pt x="4908568" y="6658183"/>
                    <a:pt x="4911132" y="6669540"/>
                  </a:cubicBezTo>
                  <a:lnTo>
                    <a:pt x="4833831" y="6623013"/>
                  </a:lnTo>
                  <a:cubicBezTo>
                    <a:pt x="4804523" y="6605428"/>
                    <a:pt x="4774848" y="6587843"/>
                    <a:pt x="4760926" y="6579417"/>
                  </a:cubicBezTo>
                  <a:cubicBezTo>
                    <a:pt x="4761659" y="6577952"/>
                    <a:pt x="4762026" y="6576120"/>
                    <a:pt x="4762026" y="6574654"/>
                  </a:cubicBezTo>
                  <a:cubicBezTo>
                    <a:pt x="4762392" y="6573555"/>
                    <a:pt x="4761659" y="6572822"/>
                    <a:pt x="4761293" y="6572090"/>
                  </a:cubicBezTo>
                  <a:lnTo>
                    <a:pt x="4761293" y="6572090"/>
                  </a:lnTo>
                  <a:close/>
                  <a:moveTo>
                    <a:pt x="4914063" y="6676501"/>
                  </a:moveTo>
                  <a:lnTo>
                    <a:pt x="4969749" y="6801062"/>
                  </a:lnTo>
                  <a:cubicBezTo>
                    <a:pt x="4992463" y="6851619"/>
                    <a:pt x="5015177" y="6901810"/>
                    <a:pt x="5023603" y="6920128"/>
                  </a:cubicBezTo>
                  <a:cubicBezTo>
                    <a:pt x="5022870" y="6920860"/>
                    <a:pt x="5021771" y="6920860"/>
                    <a:pt x="5021039" y="6921593"/>
                  </a:cubicBezTo>
                  <a:cubicBezTo>
                    <a:pt x="5020306" y="6922692"/>
                    <a:pt x="5019939" y="6924157"/>
                    <a:pt x="5019939" y="6925623"/>
                  </a:cubicBezTo>
                  <a:lnTo>
                    <a:pt x="4885487" y="6926722"/>
                  </a:lnTo>
                  <a:lnTo>
                    <a:pt x="4747005" y="6928187"/>
                  </a:lnTo>
                  <a:cubicBezTo>
                    <a:pt x="4747005" y="6927821"/>
                    <a:pt x="4746638" y="6927455"/>
                    <a:pt x="4746272" y="6927088"/>
                  </a:cubicBezTo>
                  <a:lnTo>
                    <a:pt x="4829801" y="6802528"/>
                  </a:lnTo>
                  <a:lnTo>
                    <a:pt x="4914063" y="6676501"/>
                  </a:lnTo>
                  <a:close/>
                  <a:moveTo>
                    <a:pt x="4723192" y="7212479"/>
                  </a:moveTo>
                  <a:lnTo>
                    <a:pt x="4723925" y="7325317"/>
                  </a:lnTo>
                  <a:cubicBezTo>
                    <a:pt x="4722459" y="7325683"/>
                    <a:pt x="4721360" y="7326416"/>
                    <a:pt x="4720261" y="7327515"/>
                  </a:cubicBezTo>
                  <a:cubicBezTo>
                    <a:pt x="4704141" y="7315059"/>
                    <a:pt x="4658347" y="7278790"/>
                    <a:pt x="4612186" y="7242154"/>
                  </a:cubicBezTo>
                  <a:lnTo>
                    <a:pt x="4503012" y="7156793"/>
                  </a:lnTo>
                  <a:cubicBezTo>
                    <a:pt x="4503745" y="7155694"/>
                    <a:pt x="4503745" y="7154229"/>
                    <a:pt x="4503745" y="7153130"/>
                  </a:cubicBezTo>
                  <a:lnTo>
                    <a:pt x="4610721" y="7124187"/>
                  </a:lnTo>
                  <a:lnTo>
                    <a:pt x="4717330" y="7094879"/>
                  </a:lnTo>
                  <a:cubicBezTo>
                    <a:pt x="4718429" y="7097077"/>
                    <a:pt x="4720627" y="7098543"/>
                    <a:pt x="4722825" y="7099275"/>
                  </a:cubicBezTo>
                  <a:lnTo>
                    <a:pt x="4723192" y="7212479"/>
                  </a:lnTo>
                  <a:close/>
                  <a:moveTo>
                    <a:pt x="4208096" y="7596786"/>
                  </a:moveTo>
                  <a:lnTo>
                    <a:pt x="4201502" y="7589459"/>
                  </a:lnTo>
                  <a:cubicBezTo>
                    <a:pt x="4198571" y="7586162"/>
                    <a:pt x="4195640" y="7583231"/>
                    <a:pt x="4193075" y="7580667"/>
                  </a:cubicBezTo>
                  <a:cubicBezTo>
                    <a:pt x="4194175" y="7579201"/>
                    <a:pt x="4194541" y="7577369"/>
                    <a:pt x="4194541" y="7575537"/>
                  </a:cubicBezTo>
                  <a:cubicBezTo>
                    <a:pt x="4194541" y="7574805"/>
                    <a:pt x="4193808" y="7574072"/>
                    <a:pt x="4193442" y="7573339"/>
                  </a:cubicBezTo>
                  <a:lnTo>
                    <a:pt x="4201868" y="7566012"/>
                  </a:lnTo>
                  <a:lnTo>
                    <a:pt x="4209195" y="7596420"/>
                  </a:lnTo>
                  <a:cubicBezTo>
                    <a:pt x="4208462" y="7596420"/>
                    <a:pt x="4208096" y="7596420"/>
                    <a:pt x="4208096" y="7596786"/>
                  </a:cubicBezTo>
                  <a:lnTo>
                    <a:pt x="4208096" y="7596786"/>
                  </a:lnTo>
                  <a:close/>
                  <a:moveTo>
                    <a:pt x="4289793" y="7213578"/>
                  </a:moveTo>
                  <a:lnTo>
                    <a:pt x="4290892" y="7213578"/>
                  </a:lnTo>
                  <a:cubicBezTo>
                    <a:pt x="4291991" y="7213578"/>
                    <a:pt x="4292358" y="7212479"/>
                    <a:pt x="4293457" y="7212113"/>
                  </a:cubicBezTo>
                  <a:cubicBezTo>
                    <a:pt x="4304448" y="7223103"/>
                    <a:pt x="4333390" y="7252779"/>
                    <a:pt x="4362698" y="7282087"/>
                  </a:cubicBezTo>
                  <a:lnTo>
                    <a:pt x="4429008" y="7348763"/>
                  </a:lnTo>
                  <a:cubicBezTo>
                    <a:pt x="4428642" y="7349496"/>
                    <a:pt x="4428642" y="7350229"/>
                    <a:pt x="4428275" y="7351328"/>
                  </a:cubicBezTo>
                  <a:lnTo>
                    <a:pt x="4285764" y="7314326"/>
                  </a:lnTo>
                  <a:lnTo>
                    <a:pt x="4137756" y="7276592"/>
                  </a:lnTo>
                  <a:lnTo>
                    <a:pt x="4211759" y="7243620"/>
                  </a:lnTo>
                  <a:cubicBezTo>
                    <a:pt x="4241434" y="7230430"/>
                    <a:pt x="4271109" y="7216875"/>
                    <a:pt x="4283932" y="7211014"/>
                  </a:cubicBezTo>
                  <a:cubicBezTo>
                    <a:pt x="4285764" y="7212479"/>
                    <a:pt x="4287595" y="7213578"/>
                    <a:pt x="4289793" y="7213578"/>
                  </a:cubicBezTo>
                  <a:lnTo>
                    <a:pt x="4289793" y="7213578"/>
                  </a:lnTo>
                  <a:close/>
                  <a:moveTo>
                    <a:pt x="4115774" y="7278423"/>
                  </a:moveTo>
                  <a:lnTo>
                    <a:pt x="4109913" y="7254244"/>
                  </a:lnTo>
                  <a:cubicBezTo>
                    <a:pt x="4112477" y="7256808"/>
                    <a:pt x="4115041" y="7260106"/>
                    <a:pt x="4118339" y="7263402"/>
                  </a:cubicBezTo>
                  <a:lnTo>
                    <a:pt x="4129696" y="7275492"/>
                  </a:lnTo>
                  <a:lnTo>
                    <a:pt x="4115774" y="7278423"/>
                  </a:lnTo>
                  <a:close/>
                  <a:moveTo>
                    <a:pt x="4131527" y="7278423"/>
                  </a:moveTo>
                  <a:cubicBezTo>
                    <a:pt x="4132993" y="7287582"/>
                    <a:pt x="4145449" y="7356457"/>
                    <a:pt x="4157905" y="7426431"/>
                  </a:cubicBezTo>
                  <a:lnTo>
                    <a:pt x="4174758" y="7519485"/>
                  </a:lnTo>
                  <a:cubicBezTo>
                    <a:pt x="4167430" y="7489444"/>
                    <a:pt x="4157905" y="7450610"/>
                    <a:pt x="4148380" y="7411410"/>
                  </a:cubicBezTo>
                  <a:lnTo>
                    <a:pt x="4116507" y="7282087"/>
                  </a:lnTo>
                  <a:lnTo>
                    <a:pt x="4131527" y="7278423"/>
                  </a:lnTo>
                  <a:close/>
                  <a:moveTo>
                    <a:pt x="4191244" y="7570042"/>
                  </a:moveTo>
                  <a:cubicBezTo>
                    <a:pt x="4190144" y="7569309"/>
                    <a:pt x="4188679" y="7568577"/>
                    <a:pt x="4187214" y="7568577"/>
                  </a:cubicBezTo>
                  <a:cubicBezTo>
                    <a:pt x="4183550" y="7548794"/>
                    <a:pt x="4172926" y="7487612"/>
                    <a:pt x="4161935" y="7426064"/>
                  </a:cubicBezTo>
                  <a:lnTo>
                    <a:pt x="4145083" y="7333010"/>
                  </a:lnTo>
                  <a:cubicBezTo>
                    <a:pt x="4152410" y="7363051"/>
                    <a:pt x="4161935" y="7401885"/>
                    <a:pt x="4171460" y="7441085"/>
                  </a:cubicBezTo>
                  <a:lnTo>
                    <a:pt x="4201135" y="7561616"/>
                  </a:lnTo>
                  <a:lnTo>
                    <a:pt x="4191244" y="7570042"/>
                  </a:lnTo>
                  <a:close/>
                  <a:moveTo>
                    <a:pt x="4203700" y="7559051"/>
                  </a:moveTo>
                  <a:cubicBezTo>
                    <a:pt x="4196006" y="7527545"/>
                    <a:pt x="4185382" y="7483949"/>
                    <a:pt x="4174758" y="7440352"/>
                  </a:cubicBezTo>
                  <a:lnTo>
                    <a:pt x="4135191" y="7279156"/>
                  </a:lnTo>
                  <a:lnTo>
                    <a:pt x="4285031" y="7317990"/>
                  </a:lnTo>
                  <a:lnTo>
                    <a:pt x="4427543" y="7354625"/>
                  </a:lnTo>
                  <a:cubicBezTo>
                    <a:pt x="4427543" y="7355358"/>
                    <a:pt x="4426810" y="7356091"/>
                    <a:pt x="4426810" y="7357190"/>
                  </a:cubicBezTo>
                  <a:cubicBezTo>
                    <a:pt x="4427177" y="7358655"/>
                    <a:pt x="4427909" y="7360120"/>
                    <a:pt x="4429008" y="7361220"/>
                  </a:cubicBezTo>
                  <a:lnTo>
                    <a:pt x="4311042" y="7464898"/>
                  </a:lnTo>
                  <a:lnTo>
                    <a:pt x="4203700" y="7559051"/>
                  </a:lnTo>
                  <a:close/>
                  <a:moveTo>
                    <a:pt x="3813531" y="7810371"/>
                  </a:moveTo>
                  <a:cubicBezTo>
                    <a:pt x="3814997" y="7808173"/>
                    <a:pt x="3815729" y="7805608"/>
                    <a:pt x="3815363" y="7802677"/>
                  </a:cubicBezTo>
                  <a:cubicBezTo>
                    <a:pt x="3814997" y="7801212"/>
                    <a:pt x="3814264" y="7800480"/>
                    <a:pt x="3813531" y="7799381"/>
                  </a:cubicBezTo>
                  <a:lnTo>
                    <a:pt x="3822690" y="7791687"/>
                  </a:lnTo>
                  <a:lnTo>
                    <a:pt x="3831849" y="7868621"/>
                  </a:lnTo>
                  <a:lnTo>
                    <a:pt x="3844305" y="7970103"/>
                  </a:lnTo>
                  <a:cubicBezTo>
                    <a:pt x="3840275" y="7951785"/>
                    <a:pt x="3835146" y="7928704"/>
                    <a:pt x="3830017" y="7905624"/>
                  </a:cubicBezTo>
                  <a:lnTo>
                    <a:pt x="3809135" y="7812936"/>
                  </a:lnTo>
                  <a:cubicBezTo>
                    <a:pt x="3810966" y="7812570"/>
                    <a:pt x="3812432" y="7811471"/>
                    <a:pt x="3813531" y="7810371"/>
                  </a:cubicBezTo>
                  <a:close/>
                  <a:moveTo>
                    <a:pt x="3811699" y="7796450"/>
                  </a:moveTo>
                  <a:cubicBezTo>
                    <a:pt x="3810600" y="7796084"/>
                    <a:pt x="3809501" y="7795717"/>
                    <a:pt x="3808768" y="7795350"/>
                  </a:cubicBezTo>
                  <a:lnTo>
                    <a:pt x="3813165" y="7767141"/>
                  </a:lnTo>
                  <a:cubicBezTo>
                    <a:pt x="3814630" y="7758349"/>
                    <a:pt x="3815729" y="7749923"/>
                    <a:pt x="3816828" y="7742962"/>
                  </a:cubicBezTo>
                  <a:lnTo>
                    <a:pt x="3822324" y="7787657"/>
                  </a:lnTo>
                  <a:lnTo>
                    <a:pt x="3811699" y="7796450"/>
                  </a:lnTo>
                  <a:close/>
                  <a:moveTo>
                    <a:pt x="3819393" y="7737833"/>
                  </a:moveTo>
                  <a:cubicBezTo>
                    <a:pt x="3821225" y="7737467"/>
                    <a:pt x="3822690" y="7736368"/>
                    <a:pt x="3824156" y="7734902"/>
                  </a:cubicBezTo>
                  <a:cubicBezTo>
                    <a:pt x="3825621" y="7733070"/>
                    <a:pt x="3826354" y="7730506"/>
                    <a:pt x="3825987" y="7727941"/>
                  </a:cubicBezTo>
                  <a:cubicBezTo>
                    <a:pt x="3825987" y="7727575"/>
                    <a:pt x="3825254" y="7727209"/>
                    <a:pt x="3825254" y="7726476"/>
                  </a:cubicBezTo>
                  <a:lnTo>
                    <a:pt x="3923072" y="7672255"/>
                  </a:lnTo>
                  <a:lnTo>
                    <a:pt x="4013195" y="7621698"/>
                  </a:lnTo>
                  <a:lnTo>
                    <a:pt x="3915011" y="7706327"/>
                  </a:lnTo>
                  <a:lnTo>
                    <a:pt x="3825254" y="7783994"/>
                  </a:lnTo>
                  <a:lnTo>
                    <a:pt x="3819393" y="7737833"/>
                  </a:lnTo>
                  <a:close/>
                  <a:moveTo>
                    <a:pt x="4730519" y="7086453"/>
                  </a:moveTo>
                  <a:cubicBezTo>
                    <a:pt x="4729420" y="7085354"/>
                    <a:pt x="4728321" y="7084621"/>
                    <a:pt x="4726855" y="7084255"/>
                  </a:cubicBezTo>
                  <a:cubicBezTo>
                    <a:pt x="4728321" y="7070700"/>
                    <a:pt x="4731984" y="7041025"/>
                    <a:pt x="4734915" y="7011716"/>
                  </a:cubicBezTo>
                  <a:lnTo>
                    <a:pt x="4742975" y="6936247"/>
                  </a:lnTo>
                  <a:cubicBezTo>
                    <a:pt x="4743708" y="6935881"/>
                    <a:pt x="4744440" y="6935514"/>
                    <a:pt x="4745173" y="6935148"/>
                  </a:cubicBezTo>
                  <a:lnTo>
                    <a:pt x="4835297" y="6987171"/>
                  </a:lnTo>
                  <a:cubicBezTo>
                    <a:pt x="4848485" y="6994864"/>
                    <a:pt x="4861674" y="7002558"/>
                    <a:pt x="4873764" y="7009518"/>
                  </a:cubicBezTo>
                  <a:lnTo>
                    <a:pt x="4730519" y="7086453"/>
                  </a:lnTo>
                  <a:close/>
                  <a:moveTo>
                    <a:pt x="4272574" y="7212113"/>
                  </a:moveTo>
                  <a:cubicBezTo>
                    <a:pt x="4257188" y="7218707"/>
                    <a:pt x="4233741" y="7229332"/>
                    <a:pt x="4210661" y="7239956"/>
                  </a:cubicBezTo>
                  <a:lnTo>
                    <a:pt x="4133359" y="7275126"/>
                  </a:lnTo>
                  <a:lnTo>
                    <a:pt x="4121270" y="7261571"/>
                  </a:lnTo>
                  <a:cubicBezTo>
                    <a:pt x="4116873" y="7256808"/>
                    <a:pt x="4112477" y="7252046"/>
                    <a:pt x="4109913" y="7249481"/>
                  </a:cubicBezTo>
                  <a:cubicBezTo>
                    <a:pt x="4120537" y="7246916"/>
                    <a:pt x="4159737" y="7238491"/>
                    <a:pt x="4198571" y="7229332"/>
                  </a:cubicBezTo>
                  <a:lnTo>
                    <a:pt x="4272574" y="7212113"/>
                  </a:lnTo>
                  <a:close/>
                  <a:moveTo>
                    <a:pt x="4105150" y="7250580"/>
                  </a:moveTo>
                  <a:lnTo>
                    <a:pt x="4112111" y="7279522"/>
                  </a:lnTo>
                  <a:cubicBezTo>
                    <a:pt x="4094526" y="7283552"/>
                    <a:pt x="4067415" y="7289780"/>
                    <a:pt x="4040305" y="7296008"/>
                  </a:cubicBezTo>
                  <a:lnTo>
                    <a:pt x="3965935" y="7313227"/>
                  </a:lnTo>
                  <a:lnTo>
                    <a:pt x="4028215" y="7285384"/>
                  </a:lnTo>
                  <a:cubicBezTo>
                    <a:pt x="4062653" y="7269997"/>
                    <a:pt x="4096724" y="7254244"/>
                    <a:pt x="4105150" y="7250580"/>
                  </a:cubicBezTo>
                  <a:lnTo>
                    <a:pt x="4105150" y="7250580"/>
                  </a:lnTo>
                  <a:close/>
                  <a:moveTo>
                    <a:pt x="4041404" y="7299672"/>
                  </a:moveTo>
                  <a:cubicBezTo>
                    <a:pt x="4068514" y="7293444"/>
                    <a:pt x="4095259" y="7287216"/>
                    <a:pt x="4113210" y="7283186"/>
                  </a:cubicBezTo>
                  <a:lnTo>
                    <a:pt x="4144717" y="7412876"/>
                  </a:lnTo>
                  <a:lnTo>
                    <a:pt x="4183550" y="7570042"/>
                  </a:lnTo>
                  <a:cubicBezTo>
                    <a:pt x="4182451" y="7570408"/>
                    <a:pt x="4181352" y="7571141"/>
                    <a:pt x="4180619" y="7571874"/>
                  </a:cubicBezTo>
                  <a:cubicBezTo>
                    <a:pt x="4179887" y="7573339"/>
                    <a:pt x="4179520" y="7574805"/>
                    <a:pt x="4179520" y="7576271"/>
                  </a:cubicBezTo>
                  <a:cubicBezTo>
                    <a:pt x="4166331" y="7579201"/>
                    <a:pt x="4136290" y="7585795"/>
                    <a:pt x="4106616" y="7592390"/>
                  </a:cubicBezTo>
                  <a:lnTo>
                    <a:pt x="4028582" y="7610341"/>
                  </a:lnTo>
                  <a:cubicBezTo>
                    <a:pt x="4026384" y="7602281"/>
                    <a:pt x="4008432" y="7534140"/>
                    <a:pt x="3990114" y="7465265"/>
                  </a:cubicBezTo>
                  <a:lnTo>
                    <a:pt x="3951281" y="7320188"/>
                  </a:lnTo>
                  <a:lnTo>
                    <a:pt x="4041404" y="7299672"/>
                  </a:lnTo>
                  <a:close/>
                  <a:moveTo>
                    <a:pt x="4047266" y="7609608"/>
                  </a:moveTo>
                  <a:lnTo>
                    <a:pt x="4107348" y="7596420"/>
                  </a:lnTo>
                  <a:cubicBezTo>
                    <a:pt x="4137389" y="7589825"/>
                    <a:pt x="4167430" y="7582864"/>
                    <a:pt x="4180253" y="7579934"/>
                  </a:cubicBezTo>
                  <a:cubicBezTo>
                    <a:pt x="4181352" y="7582498"/>
                    <a:pt x="4183916" y="7584330"/>
                    <a:pt x="4186847" y="7584330"/>
                  </a:cubicBezTo>
                  <a:lnTo>
                    <a:pt x="4187946" y="7584330"/>
                  </a:lnTo>
                  <a:cubicBezTo>
                    <a:pt x="4188679" y="7584330"/>
                    <a:pt x="4189412" y="7583598"/>
                    <a:pt x="4190144" y="7582864"/>
                  </a:cubicBezTo>
                  <a:cubicBezTo>
                    <a:pt x="4192343" y="7585429"/>
                    <a:pt x="4195640" y="7588726"/>
                    <a:pt x="4198571" y="7592023"/>
                  </a:cubicBezTo>
                  <a:lnTo>
                    <a:pt x="4204799" y="7598618"/>
                  </a:lnTo>
                  <a:lnTo>
                    <a:pt x="4204799" y="7598618"/>
                  </a:lnTo>
                  <a:cubicBezTo>
                    <a:pt x="4204066" y="7600084"/>
                    <a:pt x="4203700" y="7601915"/>
                    <a:pt x="4203700" y="7603380"/>
                  </a:cubicBezTo>
                  <a:lnTo>
                    <a:pt x="4120537" y="7606311"/>
                  </a:lnTo>
                  <a:cubicBezTo>
                    <a:pt x="4092328" y="7607777"/>
                    <a:pt x="4064851" y="7608876"/>
                    <a:pt x="4047266" y="7609608"/>
                  </a:cubicBezTo>
                  <a:lnTo>
                    <a:pt x="4047266" y="7609608"/>
                  </a:lnTo>
                  <a:close/>
                  <a:moveTo>
                    <a:pt x="4837128" y="6983141"/>
                  </a:moveTo>
                  <a:lnTo>
                    <a:pt x="4748470" y="6932218"/>
                  </a:lnTo>
                  <a:lnTo>
                    <a:pt x="4885487" y="6931118"/>
                  </a:lnTo>
                  <a:lnTo>
                    <a:pt x="5019573" y="6929653"/>
                  </a:lnTo>
                  <a:cubicBezTo>
                    <a:pt x="5019573" y="6930019"/>
                    <a:pt x="5019939" y="6930386"/>
                    <a:pt x="5019939" y="6930386"/>
                  </a:cubicBezTo>
                  <a:cubicBezTo>
                    <a:pt x="4999424" y="6941376"/>
                    <a:pt x="4939341" y="6973615"/>
                    <a:pt x="4877794" y="7006587"/>
                  </a:cubicBezTo>
                  <a:cubicBezTo>
                    <a:pt x="4864971" y="6999260"/>
                    <a:pt x="4851050" y="6991201"/>
                    <a:pt x="4837128" y="6983141"/>
                  </a:cubicBezTo>
                  <a:lnTo>
                    <a:pt x="4837128" y="6983141"/>
                  </a:lnTo>
                  <a:close/>
                  <a:moveTo>
                    <a:pt x="6225249" y="5854766"/>
                  </a:moveTo>
                  <a:lnTo>
                    <a:pt x="6225249" y="5854766"/>
                  </a:lnTo>
                  <a:lnTo>
                    <a:pt x="6225249" y="5854766"/>
                  </a:lnTo>
                  <a:cubicBezTo>
                    <a:pt x="6225249" y="5854033"/>
                    <a:pt x="6225615" y="5853667"/>
                    <a:pt x="6225249" y="5853301"/>
                  </a:cubicBezTo>
                  <a:cubicBezTo>
                    <a:pt x="6224883" y="5852934"/>
                    <a:pt x="6224516" y="5853301"/>
                    <a:pt x="6224150" y="5853301"/>
                  </a:cubicBezTo>
                  <a:lnTo>
                    <a:pt x="6074677" y="5752186"/>
                  </a:lnTo>
                  <a:lnTo>
                    <a:pt x="5925570" y="5652172"/>
                  </a:lnTo>
                  <a:cubicBezTo>
                    <a:pt x="5925570" y="5651439"/>
                    <a:pt x="5925937" y="5651072"/>
                    <a:pt x="5925570" y="5650706"/>
                  </a:cubicBezTo>
                  <a:cubicBezTo>
                    <a:pt x="5924471" y="5649974"/>
                    <a:pt x="5923372" y="5650340"/>
                    <a:pt x="5922273" y="5651072"/>
                  </a:cubicBezTo>
                  <a:lnTo>
                    <a:pt x="5735065" y="5621031"/>
                  </a:lnTo>
                  <a:lnTo>
                    <a:pt x="5556650" y="5592822"/>
                  </a:lnTo>
                  <a:cubicBezTo>
                    <a:pt x="5556650" y="5589525"/>
                    <a:pt x="5555551" y="5586228"/>
                    <a:pt x="5552987" y="5584030"/>
                  </a:cubicBezTo>
                  <a:cubicBezTo>
                    <a:pt x="5548224" y="5579999"/>
                    <a:pt x="5541263" y="5580732"/>
                    <a:pt x="5536867" y="5585128"/>
                  </a:cubicBezTo>
                  <a:cubicBezTo>
                    <a:pt x="5535036" y="5587326"/>
                    <a:pt x="5534303" y="5589891"/>
                    <a:pt x="5534303" y="5592822"/>
                  </a:cubicBezTo>
                  <a:lnTo>
                    <a:pt x="5381899" y="5620665"/>
                  </a:lnTo>
                  <a:cubicBezTo>
                    <a:pt x="5313024" y="5633121"/>
                    <a:pt x="5243783" y="5646310"/>
                    <a:pt x="5224366" y="5649974"/>
                  </a:cubicBezTo>
                  <a:cubicBezTo>
                    <a:pt x="5224000" y="5649241"/>
                    <a:pt x="5224000" y="5648508"/>
                    <a:pt x="5223267" y="5647775"/>
                  </a:cubicBezTo>
                  <a:cubicBezTo>
                    <a:pt x="5220702" y="5645577"/>
                    <a:pt x="5216673" y="5645943"/>
                    <a:pt x="5214108" y="5648508"/>
                  </a:cubicBezTo>
                  <a:cubicBezTo>
                    <a:pt x="5211910" y="5651072"/>
                    <a:pt x="5212276" y="5655102"/>
                    <a:pt x="5214841" y="5657667"/>
                  </a:cubicBezTo>
                  <a:cubicBezTo>
                    <a:pt x="5215940" y="5658399"/>
                    <a:pt x="5217039" y="5659132"/>
                    <a:pt x="5218504" y="5659132"/>
                  </a:cubicBezTo>
                  <a:cubicBezTo>
                    <a:pt x="5221802" y="5672687"/>
                    <a:pt x="5230228" y="5708590"/>
                    <a:pt x="5239753" y="5744493"/>
                  </a:cubicBezTo>
                  <a:lnTo>
                    <a:pt x="5261001" y="5828755"/>
                  </a:lnTo>
                  <a:cubicBezTo>
                    <a:pt x="5260269" y="5829121"/>
                    <a:pt x="5259170" y="5829121"/>
                    <a:pt x="5258437" y="5829854"/>
                  </a:cubicBezTo>
                  <a:cubicBezTo>
                    <a:pt x="5255506" y="5833151"/>
                    <a:pt x="5256239" y="5837914"/>
                    <a:pt x="5259170" y="5840845"/>
                  </a:cubicBezTo>
                  <a:cubicBezTo>
                    <a:pt x="5259902" y="5841211"/>
                    <a:pt x="5261001" y="5841577"/>
                    <a:pt x="5262101" y="5841943"/>
                  </a:cubicBezTo>
                  <a:lnTo>
                    <a:pt x="5247813" y="6033547"/>
                  </a:lnTo>
                  <a:cubicBezTo>
                    <a:pt x="5241218" y="6125869"/>
                    <a:pt x="5234624" y="6217824"/>
                    <a:pt x="5233525" y="6231013"/>
                  </a:cubicBezTo>
                  <a:cubicBezTo>
                    <a:pt x="5233525" y="6231013"/>
                    <a:pt x="5233159" y="6231013"/>
                    <a:pt x="5233159" y="6231013"/>
                  </a:cubicBezTo>
                  <a:cubicBezTo>
                    <a:pt x="5232426" y="6232112"/>
                    <a:pt x="5232426" y="6233577"/>
                    <a:pt x="5233525" y="6234677"/>
                  </a:cubicBezTo>
                  <a:cubicBezTo>
                    <a:pt x="5233891" y="6235043"/>
                    <a:pt x="5234257" y="6234677"/>
                    <a:pt x="5234990" y="6234677"/>
                  </a:cubicBezTo>
                  <a:lnTo>
                    <a:pt x="5373839" y="6342752"/>
                  </a:lnTo>
                  <a:lnTo>
                    <a:pt x="5506460" y="6445331"/>
                  </a:lnTo>
                  <a:cubicBezTo>
                    <a:pt x="5505360" y="6446797"/>
                    <a:pt x="5504994" y="6448628"/>
                    <a:pt x="5504628" y="6450460"/>
                  </a:cubicBezTo>
                  <a:cubicBezTo>
                    <a:pt x="5504994" y="6455955"/>
                    <a:pt x="5509757" y="6459985"/>
                    <a:pt x="5515252" y="6459985"/>
                  </a:cubicBezTo>
                  <a:cubicBezTo>
                    <a:pt x="5517084" y="6459985"/>
                    <a:pt x="5518550" y="6459252"/>
                    <a:pt x="5520015" y="6458520"/>
                  </a:cubicBezTo>
                  <a:lnTo>
                    <a:pt x="5608673" y="6559634"/>
                  </a:lnTo>
                  <a:cubicBezTo>
                    <a:pt x="5646041" y="6602131"/>
                    <a:pt x="5683409" y="6644262"/>
                    <a:pt x="5698064" y="6660748"/>
                  </a:cubicBezTo>
                  <a:cubicBezTo>
                    <a:pt x="5694766" y="6664778"/>
                    <a:pt x="5695133" y="6671006"/>
                    <a:pt x="5699162" y="6674669"/>
                  </a:cubicBezTo>
                  <a:cubicBezTo>
                    <a:pt x="5703559" y="6678333"/>
                    <a:pt x="5709787" y="6677600"/>
                    <a:pt x="5713084" y="6673570"/>
                  </a:cubicBezTo>
                  <a:cubicBezTo>
                    <a:pt x="5714916" y="6671372"/>
                    <a:pt x="5715648" y="6668808"/>
                    <a:pt x="5715648" y="6666243"/>
                  </a:cubicBezTo>
                  <a:cubicBezTo>
                    <a:pt x="5715282" y="6663679"/>
                    <a:pt x="5714183" y="6661481"/>
                    <a:pt x="5712351" y="6660015"/>
                  </a:cubicBezTo>
                  <a:cubicBezTo>
                    <a:pt x="5724075" y="6642430"/>
                    <a:pt x="5754482" y="6596636"/>
                    <a:pt x="5785256" y="6550841"/>
                  </a:cubicBezTo>
                  <a:cubicBezTo>
                    <a:pt x="5816030" y="6505047"/>
                    <a:pt x="5847170" y="6457421"/>
                    <a:pt x="5858527" y="6440568"/>
                  </a:cubicBezTo>
                  <a:cubicBezTo>
                    <a:pt x="5862924" y="6443133"/>
                    <a:pt x="5868052" y="6441668"/>
                    <a:pt x="5870617" y="6437271"/>
                  </a:cubicBezTo>
                  <a:cubicBezTo>
                    <a:pt x="5872815" y="6433607"/>
                    <a:pt x="5871716" y="6428479"/>
                    <a:pt x="5868419" y="6425914"/>
                  </a:cubicBezTo>
                  <a:lnTo>
                    <a:pt x="5935462" y="6329196"/>
                  </a:lnTo>
                  <a:cubicBezTo>
                    <a:pt x="5964038" y="6288165"/>
                    <a:pt x="5992247" y="6246766"/>
                    <a:pt x="6002505" y="6231379"/>
                  </a:cubicBezTo>
                  <a:cubicBezTo>
                    <a:pt x="6003604" y="6232112"/>
                    <a:pt x="6004337" y="6232479"/>
                    <a:pt x="6005436" y="6232479"/>
                  </a:cubicBezTo>
                  <a:cubicBezTo>
                    <a:pt x="6008000" y="6232479"/>
                    <a:pt x="6010565" y="6231379"/>
                    <a:pt x="6012030" y="6229548"/>
                  </a:cubicBezTo>
                  <a:cubicBezTo>
                    <a:pt x="6014594" y="6226250"/>
                    <a:pt x="6014594" y="6221488"/>
                    <a:pt x="6011664" y="6218191"/>
                  </a:cubicBezTo>
                  <a:lnTo>
                    <a:pt x="6072845" y="6134295"/>
                  </a:lnTo>
                  <a:cubicBezTo>
                    <a:pt x="6104718" y="6090699"/>
                    <a:pt x="6136225" y="6046370"/>
                    <a:pt x="6138056" y="6043806"/>
                  </a:cubicBezTo>
                  <a:cubicBezTo>
                    <a:pt x="6138056" y="6043806"/>
                    <a:pt x="6138423" y="6043806"/>
                    <a:pt x="6138789" y="6043806"/>
                  </a:cubicBezTo>
                  <a:cubicBezTo>
                    <a:pt x="6139155" y="6043806"/>
                    <a:pt x="6138789" y="6043439"/>
                    <a:pt x="6138789" y="6043073"/>
                  </a:cubicBezTo>
                  <a:cubicBezTo>
                    <a:pt x="6139155" y="6042340"/>
                    <a:pt x="6161137" y="5995813"/>
                    <a:pt x="6181653" y="5950018"/>
                  </a:cubicBezTo>
                  <a:cubicBezTo>
                    <a:pt x="6201802" y="5905689"/>
                    <a:pt x="6221952" y="5862093"/>
                    <a:pt x="6223784" y="5857331"/>
                  </a:cubicBezTo>
                  <a:cubicBezTo>
                    <a:pt x="6224150" y="5857331"/>
                    <a:pt x="6224150" y="5857331"/>
                    <a:pt x="6224516" y="5857331"/>
                  </a:cubicBezTo>
                  <a:cubicBezTo>
                    <a:pt x="6224883" y="5857331"/>
                    <a:pt x="6225249" y="5855133"/>
                    <a:pt x="6225249" y="5854766"/>
                  </a:cubicBezTo>
                  <a:lnTo>
                    <a:pt x="6225249" y="5854766"/>
                  </a:lnTo>
                  <a:close/>
                  <a:moveTo>
                    <a:pt x="5710153" y="6657451"/>
                  </a:moveTo>
                  <a:cubicBezTo>
                    <a:pt x="5707589" y="6656352"/>
                    <a:pt x="5704658" y="6656718"/>
                    <a:pt x="5702093" y="6658183"/>
                  </a:cubicBezTo>
                  <a:cubicBezTo>
                    <a:pt x="5688172" y="6642430"/>
                    <a:pt x="5650804" y="6599200"/>
                    <a:pt x="5612703" y="6556336"/>
                  </a:cubicBezTo>
                  <a:lnTo>
                    <a:pt x="5523678" y="6455589"/>
                  </a:lnTo>
                  <a:cubicBezTo>
                    <a:pt x="5524777" y="6454124"/>
                    <a:pt x="5525144" y="6452292"/>
                    <a:pt x="5525144" y="6450460"/>
                  </a:cubicBezTo>
                  <a:lnTo>
                    <a:pt x="5689271" y="6442034"/>
                  </a:lnTo>
                  <a:lnTo>
                    <a:pt x="5854131" y="6433241"/>
                  </a:lnTo>
                  <a:cubicBezTo>
                    <a:pt x="5854497" y="6434707"/>
                    <a:pt x="5855230" y="6436172"/>
                    <a:pt x="5856329" y="6437638"/>
                  </a:cubicBezTo>
                  <a:cubicBezTo>
                    <a:pt x="5844606" y="6454856"/>
                    <a:pt x="5813832" y="6501017"/>
                    <a:pt x="5783058" y="6547544"/>
                  </a:cubicBezTo>
                  <a:lnTo>
                    <a:pt x="5710153" y="6657451"/>
                  </a:lnTo>
                  <a:close/>
                  <a:moveTo>
                    <a:pt x="5237555" y="6231379"/>
                  </a:moveTo>
                  <a:lnTo>
                    <a:pt x="5252209" y="6033547"/>
                  </a:lnTo>
                  <a:lnTo>
                    <a:pt x="5263933" y="5870519"/>
                  </a:lnTo>
                  <a:lnTo>
                    <a:pt x="5267596" y="6026220"/>
                  </a:lnTo>
                  <a:lnTo>
                    <a:pt x="5272358" y="6211230"/>
                  </a:lnTo>
                  <a:cubicBezTo>
                    <a:pt x="5270893" y="6211596"/>
                    <a:pt x="5269794" y="6211962"/>
                    <a:pt x="5268695" y="6213062"/>
                  </a:cubicBezTo>
                  <a:cubicBezTo>
                    <a:pt x="5266131" y="6215993"/>
                    <a:pt x="5266497" y="6220755"/>
                    <a:pt x="5269428" y="6223320"/>
                  </a:cubicBezTo>
                  <a:cubicBezTo>
                    <a:pt x="5269428" y="6223320"/>
                    <a:pt x="5269428" y="6223320"/>
                    <a:pt x="5269428" y="6223320"/>
                  </a:cubicBezTo>
                  <a:cubicBezTo>
                    <a:pt x="5270893" y="6224419"/>
                    <a:pt x="5272358" y="6225152"/>
                    <a:pt x="5274190" y="6225152"/>
                  </a:cubicBezTo>
                  <a:cubicBezTo>
                    <a:pt x="5275289" y="6224785"/>
                    <a:pt x="5276755" y="6224419"/>
                    <a:pt x="5277487" y="6223686"/>
                  </a:cubicBezTo>
                  <a:cubicBezTo>
                    <a:pt x="5292142" y="6237974"/>
                    <a:pt x="5342332" y="6286333"/>
                    <a:pt x="5392889" y="6335058"/>
                  </a:cubicBezTo>
                  <a:lnTo>
                    <a:pt x="5489241" y="6427380"/>
                  </a:lnTo>
                  <a:lnTo>
                    <a:pt x="5376037" y="6339088"/>
                  </a:lnTo>
                  <a:lnTo>
                    <a:pt x="5237555" y="6231379"/>
                  </a:lnTo>
                  <a:lnTo>
                    <a:pt x="5237555" y="6231379"/>
                  </a:lnTo>
                  <a:close/>
                  <a:moveTo>
                    <a:pt x="6096292" y="6035013"/>
                  </a:moveTo>
                  <a:cubicBezTo>
                    <a:pt x="6096292" y="6034647"/>
                    <a:pt x="6095926" y="6034280"/>
                    <a:pt x="6095559" y="6033914"/>
                  </a:cubicBezTo>
                  <a:cubicBezTo>
                    <a:pt x="6097757" y="6030983"/>
                    <a:pt x="6101055" y="6026587"/>
                    <a:pt x="6105451" y="6020725"/>
                  </a:cubicBezTo>
                  <a:lnTo>
                    <a:pt x="6131096" y="6038677"/>
                  </a:lnTo>
                  <a:cubicBezTo>
                    <a:pt x="6126700" y="6037944"/>
                    <a:pt x="6120837" y="6037577"/>
                    <a:pt x="6114976" y="6036845"/>
                  </a:cubicBezTo>
                  <a:lnTo>
                    <a:pt x="6096292" y="6035013"/>
                  </a:lnTo>
                  <a:close/>
                  <a:moveTo>
                    <a:pt x="5999574" y="6217091"/>
                  </a:moveTo>
                  <a:cubicBezTo>
                    <a:pt x="5998841" y="6218191"/>
                    <a:pt x="5998475" y="6219290"/>
                    <a:pt x="5998475" y="6220389"/>
                  </a:cubicBezTo>
                  <a:cubicBezTo>
                    <a:pt x="5980157" y="6218923"/>
                    <a:pt x="5930699" y="6215260"/>
                    <a:pt x="5881608" y="6211962"/>
                  </a:cubicBezTo>
                  <a:lnTo>
                    <a:pt x="5769503" y="6204269"/>
                  </a:lnTo>
                  <a:cubicBezTo>
                    <a:pt x="5769503" y="6203170"/>
                    <a:pt x="5769136" y="6202071"/>
                    <a:pt x="5768770" y="6200972"/>
                  </a:cubicBezTo>
                  <a:lnTo>
                    <a:pt x="5925204" y="6122572"/>
                  </a:lnTo>
                  <a:lnTo>
                    <a:pt x="6088598" y="6040142"/>
                  </a:lnTo>
                  <a:lnTo>
                    <a:pt x="6047566" y="6128800"/>
                  </a:lnTo>
                  <a:cubicBezTo>
                    <a:pt x="6031080" y="6164336"/>
                    <a:pt x="6014961" y="6200239"/>
                    <a:pt x="6008367" y="6214893"/>
                  </a:cubicBezTo>
                  <a:cubicBezTo>
                    <a:pt x="6005069" y="6214161"/>
                    <a:pt x="6001772" y="6214893"/>
                    <a:pt x="5999574" y="6217091"/>
                  </a:cubicBezTo>
                  <a:lnTo>
                    <a:pt x="5999574" y="6217091"/>
                  </a:lnTo>
                  <a:close/>
                  <a:moveTo>
                    <a:pt x="5855230" y="6424815"/>
                  </a:moveTo>
                  <a:cubicBezTo>
                    <a:pt x="5854131" y="6426280"/>
                    <a:pt x="5853765" y="6427746"/>
                    <a:pt x="5853765" y="6429578"/>
                  </a:cubicBezTo>
                  <a:lnTo>
                    <a:pt x="5688905" y="6438004"/>
                  </a:lnTo>
                  <a:lnTo>
                    <a:pt x="5524777" y="6446797"/>
                  </a:lnTo>
                  <a:cubicBezTo>
                    <a:pt x="5524411" y="6445697"/>
                    <a:pt x="5524045" y="6444598"/>
                    <a:pt x="5523312" y="6443499"/>
                  </a:cubicBezTo>
                  <a:lnTo>
                    <a:pt x="5637615" y="6328097"/>
                  </a:lnTo>
                  <a:cubicBezTo>
                    <a:pt x="5684142" y="6280837"/>
                    <a:pt x="5730303" y="6233944"/>
                    <a:pt x="5748987" y="6214893"/>
                  </a:cubicBezTo>
                  <a:cubicBezTo>
                    <a:pt x="5751185" y="6216725"/>
                    <a:pt x="5753750" y="6217458"/>
                    <a:pt x="5756681" y="6217824"/>
                  </a:cubicBezTo>
                  <a:cubicBezTo>
                    <a:pt x="5757779" y="6217824"/>
                    <a:pt x="5759245" y="6217458"/>
                    <a:pt x="5760344" y="6217091"/>
                  </a:cubicBezTo>
                  <a:lnTo>
                    <a:pt x="5807604" y="6318572"/>
                  </a:lnTo>
                  <a:cubicBezTo>
                    <a:pt x="5828120" y="6362535"/>
                    <a:pt x="5849002" y="6406497"/>
                    <a:pt x="5857062" y="6423716"/>
                  </a:cubicBezTo>
                  <a:cubicBezTo>
                    <a:pt x="5856695" y="6424449"/>
                    <a:pt x="5855963" y="6424449"/>
                    <a:pt x="5855230" y="6424815"/>
                  </a:cubicBezTo>
                  <a:lnTo>
                    <a:pt x="5855230" y="6424815"/>
                  </a:lnTo>
                  <a:close/>
                  <a:moveTo>
                    <a:pt x="5279319" y="6212329"/>
                  </a:moveTo>
                  <a:cubicBezTo>
                    <a:pt x="5278220" y="6211596"/>
                    <a:pt x="5277121" y="6211230"/>
                    <a:pt x="5276022" y="6211230"/>
                  </a:cubicBezTo>
                  <a:lnTo>
                    <a:pt x="5271992" y="6025854"/>
                  </a:lnTo>
                  <a:lnTo>
                    <a:pt x="5267596" y="5852934"/>
                  </a:lnTo>
                  <a:lnTo>
                    <a:pt x="5302400" y="6013764"/>
                  </a:lnTo>
                  <a:lnTo>
                    <a:pt x="5341233" y="6192180"/>
                  </a:lnTo>
                  <a:cubicBezTo>
                    <a:pt x="5341233" y="6192912"/>
                    <a:pt x="5340867" y="6193645"/>
                    <a:pt x="5341233" y="6194378"/>
                  </a:cubicBezTo>
                  <a:cubicBezTo>
                    <a:pt x="5341600" y="6195110"/>
                    <a:pt x="5341600" y="6194378"/>
                    <a:pt x="5341966" y="6194378"/>
                  </a:cubicBezTo>
                  <a:lnTo>
                    <a:pt x="5427327" y="6321869"/>
                  </a:lnTo>
                  <a:cubicBezTo>
                    <a:pt x="5458101" y="6368030"/>
                    <a:pt x="5489241" y="6413825"/>
                    <a:pt x="5504262" y="6436172"/>
                  </a:cubicBezTo>
                  <a:lnTo>
                    <a:pt x="5396553" y="6331761"/>
                  </a:lnTo>
                  <a:lnTo>
                    <a:pt x="5280785" y="6221121"/>
                  </a:lnTo>
                  <a:cubicBezTo>
                    <a:pt x="5281517" y="6220022"/>
                    <a:pt x="5281884" y="6218557"/>
                    <a:pt x="5281884" y="6217091"/>
                  </a:cubicBezTo>
                  <a:cubicBezTo>
                    <a:pt x="5281884" y="6215260"/>
                    <a:pt x="5280785" y="6213428"/>
                    <a:pt x="5279319" y="6212329"/>
                  </a:cubicBezTo>
                  <a:lnTo>
                    <a:pt x="5279319" y="6212329"/>
                  </a:lnTo>
                  <a:close/>
                  <a:moveTo>
                    <a:pt x="5406811" y="5714818"/>
                  </a:moveTo>
                  <a:lnTo>
                    <a:pt x="5450774" y="5676717"/>
                  </a:lnTo>
                  <a:lnTo>
                    <a:pt x="5489974" y="5680381"/>
                  </a:lnTo>
                  <a:cubicBezTo>
                    <a:pt x="5472755" y="5708957"/>
                    <a:pt x="5456269" y="5736433"/>
                    <a:pt x="5448942" y="5748523"/>
                  </a:cubicBezTo>
                  <a:cubicBezTo>
                    <a:pt x="5445645" y="5747424"/>
                    <a:pt x="5441981" y="5748157"/>
                    <a:pt x="5439783" y="5750355"/>
                  </a:cubicBezTo>
                  <a:cubicBezTo>
                    <a:pt x="5439783" y="5750355"/>
                    <a:pt x="5439783" y="5750721"/>
                    <a:pt x="5439416" y="5751088"/>
                  </a:cubicBezTo>
                  <a:lnTo>
                    <a:pt x="5390691" y="5728740"/>
                  </a:lnTo>
                  <a:lnTo>
                    <a:pt x="5406811" y="5714818"/>
                  </a:lnTo>
                  <a:close/>
                  <a:moveTo>
                    <a:pt x="5521114" y="6441301"/>
                  </a:moveTo>
                  <a:cubicBezTo>
                    <a:pt x="5518183" y="6439469"/>
                    <a:pt x="5514886" y="6439469"/>
                    <a:pt x="5511955" y="6440568"/>
                  </a:cubicBezTo>
                  <a:cubicBezTo>
                    <a:pt x="5499499" y="6421884"/>
                    <a:pt x="5465428" y="6370961"/>
                    <a:pt x="5430990" y="6319671"/>
                  </a:cubicBezTo>
                  <a:lnTo>
                    <a:pt x="5346362" y="6194378"/>
                  </a:lnTo>
                  <a:lnTo>
                    <a:pt x="5550056" y="6200605"/>
                  </a:lnTo>
                  <a:lnTo>
                    <a:pt x="5743858" y="6206101"/>
                  </a:lnTo>
                  <a:cubicBezTo>
                    <a:pt x="5744224" y="6208666"/>
                    <a:pt x="5744957" y="6210864"/>
                    <a:pt x="5746789" y="6212695"/>
                  </a:cubicBezTo>
                  <a:lnTo>
                    <a:pt x="5635050" y="6325533"/>
                  </a:lnTo>
                  <a:lnTo>
                    <a:pt x="5521114" y="6441301"/>
                  </a:lnTo>
                  <a:close/>
                  <a:moveTo>
                    <a:pt x="5751918" y="5799446"/>
                  </a:moveTo>
                  <a:lnTo>
                    <a:pt x="5627723" y="5781129"/>
                  </a:lnTo>
                  <a:lnTo>
                    <a:pt x="5462863" y="5757315"/>
                  </a:lnTo>
                  <a:lnTo>
                    <a:pt x="5612703" y="5696867"/>
                  </a:lnTo>
                  <a:cubicBezTo>
                    <a:pt x="5613435" y="5697600"/>
                    <a:pt x="5613435" y="5699065"/>
                    <a:pt x="5614168" y="5699798"/>
                  </a:cubicBezTo>
                  <a:cubicBezTo>
                    <a:pt x="5617832" y="5703095"/>
                    <a:pt x="5623693" y="5703095"/>
                    <a:pt x="5627723" y="5699432"/>
                  </a:cubicBezTo>
                  <a:lnTo>
                    <a:pt x="5690737" y="5749988"/>
                  </a:lnTo>
                  <a:cubicBezTo>
                    <a:pt x="5714916" y="5769772"/>
                    <a:pt x="5739462" y="5789189"/>
                    <a:pt x="5752284" y="5799080"/>
                  </a:cubicBezTo>
                  <a:cubicBezTo>
                    <a:pt x="5751918" y="5799080"/>
                    <a:pt x="5751918" y="5799080"/>
                    <a:pt x="5751918" y="5799446"/>
                  </a:cubicBezTo>
                  <a:lnTo>
                    <a:pt x="5751918" y="5799446"/>
                  </a:lnTo>
                  <a:close/>
                  <a:moveTo>
                    <a:pt x="5455170" y="5755850"/>
                  </a:moveTo>
                  <a:lnTo>
                    <a:pt x="5454804" y="5755850"/>
                  </a:lnTo>
                  <a:cubicBezTo>
                    <a:pt x="5454804" y="5755850"/>
                    <a:pt x="5454804" y="5755850"/>
                    <a:pt x="5454804" y="5755484"/>
                  </a:cubicBezTo>
                  <a:cubicBezTo>
                    <a:pt x="5454804" y="5755117"/>
                    <a:pt x="5454437" y="5755117"/>
                    <a:pt x="5454437" y="5754751"/>
                  </a:cubicBezTo>
                  <a:lnTo>
                    <a:pt x="5485578" y="5743394"/>
                  </a:lnTo>
                  <a:lnTo>
                    <a:pt x="5455170" y="5755850"/>
                  </a:lnTo>
                  <a:close/>
                  <a:moveTo>
                    <a:pt x="5764008" y="5816299"/>
                  </a:moveTo>
                  <a:cubicBezTo>
                    <a:pt x="5766938" y="5815932"/>
                    <a:pt x="5769503" y="5814833"/>
                    <a:pt x="5771335" y="5812635"/>
                  </a:cubicBezTo>
                  <a:lnTo>
                    <a:pt x="5803574" y="5835349"/>
                  </a:lnTo>
                  <a:lnTo>
                    <a:pt x="5780494" y="6006803"/>
                  </a:lnTo>
                  <a:cubicBezTo>
                    <a:pt x="5772067" y="6072381"/>
                    <a:pt x="5763275" y="6137593"/>
                    <a:pt x="5758512" y="6174594"/>
                  </a:cubicBezTo>
                  <a:cubicBezTo>
                    <a:pt x="5759245" y="6137593"/>
                    <a:pt x="5760344" y="6071282"/>
                    <a:pt x="5761443" y="6004605"/>
                  </a:cubicBezTo>
                  <a:lnTo>
                    <a:pt x="5764008" y="5816299"/>
                  </a:lnTo>
                  <a:close/>
                  <a:moveTo>
                    <a:pt x="5772434" y="5809704"/>
                  </a:moveTo>
                  <a:cubicBezTo>
                    <a:pt x="5772800" y="5808971"/>
                    <a:pt x="5772800" y="5808239"/>
                    <a:pt x="5773167" y="5807873"/>
                  </a:cubicBezTo>
                  <a:lnTo>
                    <a:pt x="5785256" y="5809338"/>
                  </a:lnTo>
                  <a:cubicBezTo>
                    <a:pt x="5790385" y="5810071"/>
                    <a:pt x="5795514" y="5810437"/>
                    <a:pt x="5799910" y="5810803"/>
                  </a:cubicBezTo>
                  <a:cubicBezTo>
                    <a:pt x="5799910" y="5814467"/>
                    <a:pt x="5802475" y="5817398"/>
                    <a:pt x="5805772" y="5817764"/>
                  </a:cubicBezTo>
                  <a:lnTo>
                    <a:pt x="5803940" y="5831686"/>
                  </a:lnTo>
                  <a:lnTo>
                    <a:pt x="5772434" y="5809704"/>
                  </a:lnTo>
                  <a:close/>
                  <a:moveTo>
                    <a:pt x="5800276" y="5806773"/>
                  </a:moveTo>
                  <a:lnTo>
                    <a:pt x="5773899" y="5802744"/>
                  </a:lnTo>
                  <a:cubicBezTo>
                    <a:pt x="5773533" y="5801278"/>
                    <a:pt x="5772800" y="5799446"/>
                    <a:pt x="5771701" y="5798347"/>
                  </a:cubicBezTo>
                  <a:lnTo>
                    <a:pt x="5777563" y="5792852"/>
                  </a:lnTo>
                  <a:lnTo>
                    <a:pt x="5800276" y="5806773"/>
                  </a:lnTo>
                  <a:close/>
                  <a:moveTo>
                    <a:pt x="5769869" y="5795416"/>
                  </a:moveTo>
                  <a:cubicBezTo>
                    <a:pt x="5765473" y="5792485"/>
                    <a:pt x="5759977" y="5792485"/>
                    <a:pt x="5755581" y="5795783"/>
                  </a:cubicBezTo>
                  <a:cubicBezTo>
                    <a:pt x="5746056" y="5786624"/>
                    <a:pt x="5729204" y="5769405"/>
                    <a:pt x="5708321" y="5748890"/>
                  </a:cubicBezTo>
                  <a:lnTo>
                    <a:pt x="5713450" y="5752186"/>
                  </a:lnTo>
                  <a:cubicBezTo>
                    <a:pt x="5735432" y="5766108"/>
                    <a:pt x="5757413" y="5780030"/>
                    <a:pt x="5774632" y="5790654"/>
                  </a:cubicBezTo>
                  <a:lnTo>
                    <a:pt x="5769869" y="5795416"/>
                  </a:lnTo>
                  <a:close/>
                  <a:moveTo>
                    <a:pt x="5733234" y="5778564"/>
                  </a:moveTo>
                  <a:cubicBezTo>
                    <a:pt x="5721510" y="5769039"/>
                    <a:pt x="5707223" y="5757682"/>
                    <a:pt x="5692935" y="5746325"/>
                  </a:cubicBezTo>
                  <a:lnTo>
                    <a:pt x="5647140" y="5710055"/>
                  </a:lnTo>
                  <a:lnTo>
                    <a:pt x="5691835" y="5738265"/>
                  </a:lnTo>
                  <a:cubicBezTo>
                    <a:pt x="5707589" y="5753652"/>
                    <a:pt x="5721877" y="5767207"/>
                    <a:pt x="5733234" y="5778564"/>
                  </a:cubicBezTo>
                  <a:lnTo>
                    <a:pt x="5733234" y="5778564"/>
                  </a:lnTo>
                  <a:close/>
                  <a:moveTo>
                    <a:pt x="5629555" y="5695035"/>
                  </a:moveTo>
                  <a:cubicBezTo>
                    <a:pt x="5629921" y="5693936"/>
                    <a:pt x="5630288" y="5693203"/>
                    <a:pt x="5630654" y="5692104"/>
                  </a:cubicBezTo>
                  <a:lnTo>
                    <a:pt x="5642744" y="5690639"/>
                  </a:lnTo>
                  <a:lnTo>
                    <a:pt x="5652269" y="5700164"/>
                  </a:lnTo>
                  <a:cubicBezTo>
                    <a:pt x="5661061" y="5708957"/>
                    <a:pt x="5669854" y="5717383"/>
                    <a:pt x="5678647" y="5725809"/>
                  </a:cubicBezTo>
                  <a:lnTo>
                    <a:pt x="5629555" y="5695035"/>
                  </a:lnTo>
                  <a:close/>
                  <a:moveTo>
                    <a:pt x="5545293" y="5603446"/>
                  </a:moveTo>
                  <a:cubicBezTo>
                    <a:pt x="5547125" y="5603446"/>
                    <a:pt x="5548957" y="5603080"/>
                    <a:pt x="5550422" y="5601981"/>
                  </a:cubicBezTo>
                  <a:cubicBezTo>
                    <a:pt x="5557383" y="5611506"/>
                    <a:pt x="5569473" y="5627259"/>
                    <a:pt x="5581196" y="5643013"/>
                  </a:cubicBezTo>
                  <a:lnTo>
                    <a:pt x="5613069" y="5684411"/>
                  </a:lnTo>
                  <a:cubicBezTo>
                    <a:pt x="5613069" y="5684411"/>
                    <a:pt x="5612703" y="5684411"/>
                    <a:pt x="5612703" y="5684411"/>
                  </a:cubicBezTo>
                  <a:cubicBezTo>
                    <a:pt x="5611970" y="5685510"/>
                    <a:pt x="5611603" y="5686975"/>
                    <a:pt x="5611603" y="5688441"/>
                  </a:cubicBezTo>
                  <a:lnTo>
                    <a:pt x="5495835" y="5677083"/>
                  </a:lnTo>
                  <a:lnTo>
                    <a:pt x="5496934" y="5674885"/>
                  </a:lnTo>
                  <a:cubicBezTo>
                    <a:pt x="5514886" y="5645577"/>
                    <a:pt x="5532471" y="5615902"/>
                    <a:pt x="5541263" y="5601614"/>
                  </a:cubicBezTo>
                  <a:cubicBezTo>
                    <a:pt x="5542729" y="5602714"/>
                    <a:pt x="5544194" y="5603080"/>
                    <a:pt x="5545293" y="5603446"/>
                  </a:cubicBezTo>
                  <a:lnTo>
                    <a:pt x="5545293" y="5603446"/>
                  </a:lnTo>
                  <a:close/>
                  <a:moveTo>
                    <a:pt x="5610871" y="5692104"/>
                  </a:moveTo>
                  <a:cubicBezTo>
                    <a:pt x="5610871" y="5692471"/>
                    <a:pt x="5611237" y="5692837"/>
                    <a:pt x="5611237" y="5693203"/>
                  </a:cubicBezTo>
                  <a:lnTo>
                    <a:pt x="5532837" y="5722145"/>
                  </a:lnTo>
                  <a:cubicBezTo>
                    <a:pt x="5499865" y="5734235"/>
                    <a:pt x="5467260" y="5746691"/>
                    <a:pt x="5452972" y="5752186"/>
                  </a:cubicBezTo>
                  <a:cubicBezTo>
                    <a:pt x="5452606" y="5751454"/>
                    <a:pt x="5452606" y="5750721"/>
                    <a:pt x="5451873" y="5750355"/>
                  </a:cubicBezTo>
                  <a:lnTo>
                    <a:pt x="5494003" y="5681480"/>
                  </a:lnTo>
                  <a:lnTo>
                    <a:pt x="5610871" y="5692104"/>
                  </a:lnTo>
                  <a:close/>
                  <a:moveTo>
                    <a:pt x="5439783" y="5762078"/>
                  </a:moveTo>
                  <a:lnTo>
                    <a:pt x="5400949" y="5777831"/>
                  </a:lnTo>
                  <a:lnTo>
                    <a:pt x="5439050" y="5761345"/>
                  </a:lnTo>
                  <a:cubicBezTo>
                    <a:pt x="5439783" y="5761345"/>
                    <a:pt x="5439783" y="5761712"/>
                    <a:pt x="5439783" y="5762078"/>
                  </a:cubicBezTo>
                  <a:lnTo>
                    <a:pt x="5439783" y="5762078"/>
                  </a:lnTo>
                  <a:close/>
                  <a:moveTo>
                    <a:pt x="5271260" y="5839379"/>
                  </a:moveTo>
                  <a:cubicBezTo>
                    <a:pt x="5272725" y="5837547"/>
                    <a:pt x="5273091" y="5835349"/>
                    <a:pt x="5272725" y="5833151"/>
                  </a:cubicBezTo>
                  <a:lnTo>
                    <a:pt x="5443813" y="5764643"/>
                  </a:lnTo>
                  <a:lnTo>
                    <a:pt x="5444545" y="5764276"/>
                  </a:lnTo>
                  <a:cubicBezTo>
                    <a:pt x="5445278" y="5764276"/>
                    <a:pt x="5445645" y="5765009"/>
                    <a:pt x="5446011" y="5765009"/>
                  </a:cubicBezTo>
                  <a:cubicBezTo>
                    <a:pt x="5448575" y="5765009"/>
                    <a:pt x="5451140" y="5763910"/>
                    <a:pt x="5452606" y="5762078"/>
                  </a:cubicBezTo>
                  <a:cubicBezTo>
                    <a:pt x="5452972" y="5761712"/>
                    <a:pt x="5452606" y="5761345"/>
                    <a:pt x="5452972" y="5760979"/>
                  </a:cubicBezTo>
                  <a:lnTo>
                    <a:pt x="5456269" y="5759513"/>
                  </a:lnTo>
                  <a:lnTo>
                    <a:pt x="5603910" y="5782228"/>
                  </a:lnTo>
                  <a:cubicBezTo>
                    <a:pt x="5664725" y="5791753"/>
                    <a:pt x="5725907" y="5800912"/>
                    <a:pt x="5750452" y="5804575"/>
                  </a:cubicBezTo>
                  <a:cubicBezTo>
                    <a:pt x="5750452" y="5804942"/>
                    <a:pt x="5750452" y="5805308"/>
                    <a:pt x="5750452" y="5805675"/>
                  </a:cubicBezTo>
                  <a:cubicBezTo>
                    <a:pt x="5750452" y="5811170"/>
                    <a:pt x="5755215" y="5815932"/>
                    <a:pt x="5760710" y="5815932"/>
                  </a:cubicBezTo>
                  <a:lnTo>
                    <a:pt x="5757413" y="6004605"/>
                  </a:lnTo>
                  <a:lnTo>
                    <a:pt x="5754849" y="6192180"/>
                  </a:lnTo>
                  <a:cubicBezTo>
                    <a:pt x="5751551" y="6192546"/>
                    <a:pt x="5748620" y="6194011"/>
                    <a:pt x="5746422" y="6196576"/>
                  </a:cubicBezTo>
                  <a:cubicBezTo>
                    <a:pt x="5744957" y="6198407"/>
                    <a:pt x="5743858" y="6200605"/>
                    <a:pt x="5743858" y="6202804"/>
                  </a:cubicBezTo>
                  <a:lnTo>
                    <a:pt x="5549690" y="6196576"/>
                  </a:lnTo>
                  <a:lnTo>
                    <a:pt x="5344531" y="6190714"/>
                  </a:lnTo>
                  <a:cubicBezTo>
                    <a:pt x="5344531" y="6190714"/>
                    <a:pt x="5344531" y="6190714"/>
                    <a:pt x="5344531" y="6190348"/>
                  </a:cubicBezTo>
                  <a:cubicBezTo>
                    <a:pt x="5344531" y="6189981"/>
                    <a:pt x="5344531" y="6190348"/>
                    <a:pt x="5344164" y="6190348"/>
                  </a:cubicBezTo>
                  <a:lnTo>
                    <a:pt x="5306063" y="6012665"/>
                  </a:lnTo>
                  <a:lnTo>
                    <a:pt x="5268329" y="5840478"/>
                  </a:lnTo>
                  <a:cubicBezTo>
                    <a:pt x="5269061" y="5840478"/>
                    <a:pt x="5270527" y="5840478"/>
                    <a:pt x="5271260" y="5839379"/>
                  </a:cubicBezTo>
                  <a:close/>
                  <a:moveTo>
                    <a:pt x="5765106" y="6194744"/>
                  </a:moveTo>
                  <a:cubicBezTo>
                    <a:pt x="5763641" y="6193645"/>
                    <a:pt x="5761809" y="6192546"/>
                    <a:pt x="5759977" y="6192180"/>
                  </a:cubicBezTo>
                  <a:lnTo>
                    <a:pt x="5784890" y="6007170"/>
                  </a:lnTo>
                  <a:lnTo>
                    <a:pt x="5807237" y="5837547"/>
                  </a:lnTo>
                  <a:lnTo>
                    <a:pt x="5926669" y="5921809"/>
                  </a:lnTo>
                  <a:lnTo>
                    <a:pt x="6087865" y="6035013"/>
                  </a:lnTo>
                  <a:cubicBezTo>
                    <a:pt x="6087865" y="6035379"/>
                    <a:pt x="6087499" y="6035746"/>
                    <a:pt x="6087499" y="6036479"/>
                  </a:cubicBezTo>
                  <a:cubicBezTo>
                    <a:pt x="6087499" y="6037211"/>
                    <a:pt x="6087499" y="6036479"/>
                    <a:pt x="6087499" y="6036479"/>
                  </a:cubicBezTo>
                  <a:lnTo>
                    <a:pt x="5923739" y="6118542"/>
                  </a:lnTo>
                  <a:lnTo>
                    <a:pt x="5767671" y="6197308"/>
                  </a:lnTo>
                  <a:cubicBezTo>
                    <a:pt x="5766206" y="6196576"/>
                    <a:pt x="5765839" y="6195843"/>
                    <a:pt x="5765106" y="6194744"/>
                  </a:cubicBezTo>
                  <a:lnTo>
                    <a:pt x="5765106" y="6194744"/>
                  </a:lnTo>
                  <a:close/>
                  <a:moveTo>
                    <a:pt x="5928501" y="5918512"/>
                  </a:moveTo>
                  <a:lnTo>
                    <a:pt x="5807604" y="5833518"/>
                  </a:lnTo>
                  <a:cubicBezTo>
                    <a:pt x="5808337" y="5827289"/>
                    <a:pt x="5809069" y="5821794"/>
                    <a:pt x="5809802" y="5818130"/>
                  </a:cubicBezTo>
                  <a:cubicBezTo>
                    <a:pt x="5811634" y="5817764"/>
                    <a:pt x="5813099" y="5817032"/>
                    <a:pt x="5814564" y="5815932"/>
                  </a:cubicBezTo>
                  <a:lnTo>
                    <a:pt x="5949750" y="5924373"/>
                  </a:lnTo>
                  <a:lnTo>
                    <a:pt x="6045735" y="6000942"/>
                  </a:lnTo>
                  <a:lnTo>
                    <a:pt x="5928501" y="5918512"/>
                  </a:lnTo>
                  <a:close/>
                  <a:moveTo>
                    <a:pt x="5785256" y="5792119"/>
                  </a:moveTo>
                  <a:lnTo>
                    <a:pt x="5780860" y="5789555"/>
                  </a:lnTo>
                  <a:lnTo>
                    <a:pt x="5781226" y="5789189"/>
                  </a:lnTo>
                  <a:lnTo>
                    <a:pt x="5785256" y="5792119"/>
                  </a:lnTo>
                  <a:close/>
                  <a:moveTo>
                    <a:pt x="5630288" y="5688074"/>
                  </a:moveTo>
                  <a:cubicBezTo>
                    <a:pt x="5629921" y="5686242"/>
                    <a:pt x="5629189" y="5684411"/>
                    <a:pt x="5627723" y="5683312"/>
                  </a:cubicBezTo>
                  <a:cubicBezTo>
                    <a:pt x="5624426" y="5680747"/>
                    <a:pt x="5620030" y="5680747"/>
                    <a:pt x="5616733" y="5682579"/>
                  </a:cubicBezTo>
                  <a:lnTo>
                    <a:pt x="5584860" y="5640082"/>
                  </a:lnTo>
                  <a:cubicBezTo>
                    <a:pt x="5577166" y="5629824"/>
                    <a:pt x="5569473" y="5619566"/>
                    <a:pt x="5562878" y="5611140"/>
                  </a:cubicBezTo>
                  <a:lnTo>
                    <a:pt x="5639813" y="5686609"/>
                  </a:lnTo>
                  <a:lnTo>
                    <a:pt x="5630288" y="5688074"/>
                  </a:lnTo>
                  <a:close/>
                  <a:moveTo>
                    <a:pt x="5803574" y="5802744"/>
                  </a:moveTo>
                  <a:lnTo>
                    <a:pt x="5784157" y="5786624"/>
                  </a:lnTo>
                  <a:cubicBezTo>
                    <a:pt x="5799544" y="5771970"/>
                    <a:pt x="5821892" y="5751088"/>
                    <a:pt x="5844606" y="5729839"/>
                  </a:cubicBezTo>
                  <a:cubicBezTo>
                    <a:pt x="5869884" y="5706026"/>
                    <a:pt x="5895163" y="5681846"/>
                    <a:pt x="5910550" y="5667558"/>
                  </a:cubicBezTo>
                  <a:lnTo>
                    <a:pt x="5864755" y="5729839"/>
                  </a:lnTo>
                  <a:cubicBezTo>
                    <a:pt x="5842774" y="5759513"/>
                    <a:pt x="5821525" y="5789189"/>
                    <a:pt x="5812366" y="5802011"/>
                  </a:cubicBezTo>
                  <a:cubicBezTo>
                    <a:pt x="5809435" y="5800546"/>
                    <a:pt x="5806139" y="5801278"/>
                    <a:pt x="5803574" y="5802744"/>
                  </a:cubicBezTo>
                  <a:lnTo>
                    <a:pt x="5803574" y="5802744"/>
                  </a:lnTo>
                  <a:close/>
                  <a:moveTo>
                    <a:pt x="5676082" y="5701996"/>
                  </a:moveTo>
                  <a:lnTo>
                    <a:pt x="5778662" y="5786624"/>
                  </a:lnTo>
                  <a:lnTo>
                    <a:pt x="5777929" y="5787357"/>
                  </a:lnTo>
                  <a:cubicBezTo>
                    <a:pt x="5760710" y="5776366"/>
                    <a:pt x="5738363" y="5762078"/>
                    <a:pt x="5716015" y="5748157"/>
                  </a:cubicBezTo>
                  <a:lnTo>
                    <a:pt x="5695499" y="5735334"/>
                  </a:lnTo>
                  <a:cubicBezTo>
                    <a:pt x="5682676" y="5722878"/>
                    <a:pt x="5669122" y="5709689"/>
                    <a:pt x="5655566" y="5696500"/>
                  </a:cubicBezTo>
                  <a:lnTo>
                    <a:pt x="5648239" y="5689173"/>
                  </a:lnTo>
                  <a:lnTo>
                    <a:pt x="5658863" y="5687708"/>
                  </a:lnTo>
                  <a:lnTo>
                    <a:pt x="5676082" y="5701996"/>
                  </a:lnTo>
                  <a:close/>
                  <a:moveTo>
                    <a:pt x="5644942" y="5686242"/>
                  </a:moveTo>
                  <a:lnTo>
                    <a:pt x="5577533" y="5620665"/>
                  </a:lnTo>
                  <a:lnTo>
                    <a:pt x="5655200" y="5685144"/>
                  </a:lnTo>
                  <a:lnTo>
                    <a:pt x="5644942" y="5686242"/>
                  </a:lnTo>
                  <a:close/>
                  <a:moveTo>
                    <a:pt x="5494003" y="5672687"/>
                  </a:moveTo>
                  <a:lnTo>
                    <a:pt x="5491805" y="5676351"/>
                  </a:lnTo>
                  <a:lnTo>
                    <a:pt x="5454804" y="5672687"/>
                  </a:lnTo>
                  <a:lnTo>
                    <a:pt x="5538332" y="5600149"/>
                  </a:lnTo>
                  <a:cubicBezTo>
                    <a:pt x="5529173" y="5615170"/>
                    <a:pt x="5511589" y="5644111"/>
                    <a:pt x="5494003" y="5672687"/>
                  </a:cubicBezTo>
                  <a:lnTo>
                    <a:pt x="5494003" y="5672687"/>
                  </a:lnTo>
                  <a:close/>
                  <a:moveTo>
                    <a:pt x="5438318" y="5754018"/>
                  </a:moveTo>
                  <a:cubicBezTo>
                    <a:pt x="5437951" y="5755117"/>
                    <a:pt x="5437951" y="5756217"/>
                    <a:pt x="5437951" y="5757315"/>
                  </a:cubicBezTo>
                  <a:lnTo>
                    <a:pt x="5354788" y="5792852"/>
                  </a:lnTo>
                  <a:cubicBezTo>
                    <a:pt x="5322916" y="5806407"/>
                    <a:pt x="5291042" y="5820329"/>
                    <a:pt x="5274923" y="5827289"/>
                  </a:cubicBezTo>
                  <a:lnTo>
                    <a:pt x="5387394" y="5730572"/>
                  </a:lnTo>
                  <a:lnTo>
                    <a:pt x="5438318" y="5754018"/>
                  </a:lnTo>
                  <a:close/>
                  <a:moveTo>
                    <a:pt x="6092995" y="6031349"/>
                  </a:moveTo>
                  <a:cubicBezTo>
                    <a:pt x="6091896" y="6030983"/>
                    <a:pt x="6090797" y="6031349"/>
                    <a:pt x="6089697" y="6031716"/>
                  </a:cubicBezTo>
                  <a:lnTo>
                    <a:pt x="5951581" y="5920710"/>
                  </a:lnTo>
                  <a:lnTo>
                    <a:pt x="5855597" y="5844142"/>
                  </a:lnTo>
                  <a:lnTo>
                    <a:pt x="5972097" y="5926205"/>
                  </a:lnTo>
                  <a:lnTo>
                    <a:pt x="6102520" y="6017428"/>
                  </a:lnTo>
                  <a:cubicBezTo>
                    <a:pt x="6098124" y="6024389"/>
                    <a:pt x="6095193" y="6029151"/>
                    <a:pt x="6092995" y="6031349"/>
                  </a:cubicBezTo>
                  <a:lnTo>
                    <a:pt x="6092995" y="6031349"/>
                  </a:lnTo>
                  <a:close/>
                  <a:moveTo>
                    <a:pt x="5842041" y="5726908"/>
                  </a:moveTo>
                  <a:lnTo>
                    <a:pt x="5781226" y="5784426"/>
                  </a:lnTo>
                  <a:lnTo>
                    <a:pt x="5678647" y="5699432"/>
                  </a:lnTo>
                  <a:lnTo>
                    <a:pt x="5664359" y="5687708"/>
                  </a:lnTo>
                  <a:lnTo>
                    <a:pt x="5772800" y="5674153"/>
                  </a:lnTo>
                  <a:cubicBezTo>
                    <a:pt x="5836546" y="5666093"/>
                    <a:pt x="5901024" y="5657667"/>
                    <a:pt x="5918609" y="5655102"/>
                  </a:cubicBezTo>
                  <a:cubicBezTo>
                    <a:pt x="5907619" y="5664994"/>
                    <a:pt x="5874647" y="5695768"/>
                    <a:pt x="5842041" y="5726908"/>
                  </a:cubicBezTo>
                  <a:lnTo>
                    <a:pt x="5842041" y="5726908"/>
                  </a:lnTo>
                  <a:close/>
                  <a:moveTo>
                    <a:pt x="5403880" y="5711521"/>
                  </a:moveTo>
                  <a:lnTo>
                    <a:pt x="5386662" y="5726541"/>
                  </a:lnTo>
                  <a:lnTo>
                    <a:pt x="5333906" y="5701996"/>
                  </a:lnTo>
                  <a:cubicBezTo>
                    <a:pt x="5291409" y="5682213"/>
                    <a:pt x="5248545" y="5662796"/>
                    <a:pt x="5230228" y="5654736"/>
                  </a:cubicBezTo>
                  <a:lnTo>
                    <a:pt x="5420366" y="5673420"/>
                  </a:lnTo>
                  <a:lnTo>
                    <a:pt x="5445645" y="5675985"/>
                  </a:lnTo>
                  <a:lnTo>
                    <a:pt x="5403880" y="5711521"/>
                  </a:lnTo>
                  <a:close/>
                  <a:moveTo>
                    <a:pt x="6156374" y="5944157"/>
                  </a:moveTo>
                  <a:cubicBezTo>
                    <a:pt x="6136957" y="5970901"/>
                    <a:pt x="6117541" y="5998011"/>
                    <a:pt x="6104718" y="6015230"/>
                  </a:cubicBezTo>
                  <a:lnTo>
                    <a:pt x="5974662" y="5923641"/>
                  </a:lnTo>
                  <a:lnTo>
                    <a:pt x="5816396" y="5812635"/>
                  </a:lnTo>
                  <a:cubicBezTo>
                    <a:pt x="5817129" y="5811536"/>
                    <a:pt x="5817495" y="5810071"/>
                    <a:pt x="5817495" y="5808605"/>
                  </a:cubicBezTo>
                  <a:cubicBezTo>
                    <a:pt x="5817129" y="5806773"/>
                    <a:pt x="5816396" y="5804942"/>
                    <a:pt x="5814931" y="5803843"/>
                  </a:cubicBezTo>
                  <a:cubicBezTo>
                    <a:pt x="5824456" y="5791020"/>
                    <a:pt x="5846438" y="5761712"/>
                    <a:pt x="5867686" y="5732037"/>
                  </a:cubicBezTo>
                  <a:cubicBezTo>
                    <a:pt x="5893697" y="5696500"/>
                    <a:pt x="5919342" y="5661330"/>
                    <a:pt x="5924105" y="5654736"/>
                  </a:cubicBezTo>
                  <a:lnTo>
                    <a:pt x="6072479" y="5755117"/>
                  </a:lnTo>
                  <a:lnTo>
                    <a:pt x="6221219" y="5855133"/>
                  </a:lnTo>
                  <a:lnTo>
                    <a:pt x="6156374" y="5944157"/>
                  </a:lnTo>
                  <a:close/>
                  <a:moveTo>
                    <a:pt x="5772067" y="5669756"/>
                  </a:moveTo>
                  <a:lnTo>
                    <a:pt x="5660329" y="5684411"/>
                  </a:lnTo>
                  <a:lnTo>
                    <a:pt x="5554818" y="5597585"/>
                  </a:lnTo>
                  <a:cubicBezTo>
                    <a:pt x="5555185" y="5596852"/>
                    <a:pt x="5555185" y="5596119"/>
                    <a:pt x="5555551" y="5595386"/>
                  </a:cubicBezTo>
                  <a:lnTo>
                    <a:pt x="5734333" y="5624329"/>
                  </a:lnTo>
                  <a:lnTo>
                    <a:pt x="5911282" y="5652538"/>
                  </a:lnTo>
                  <a:cubicBezTo>
                    <a:pt x="5886737" y="5655469"/>
                    <a:pt x="5829219" y="5662429"/>
                    <a:pt x="5772067" y="5669756"/>
                  </a:cubicBezTo>
                  <a:lnTo>
                    <a:pt x="5772067" y="5669756"/>
                  </a:lnTo>
                  <a:close/>
                  <a:moveTo>
                    <a:pt x="5535768" y="5595753"/>
                  </a:moveTo>
                  <a:cubicBezTo>
                    <a:pt x="5536134" y="5596485"/>
                    <a:pt x="5536501" y="5596852"/>
                    <a:pt x="5536867" y="5597585"/>
                  </a:cubicBezTo>
                  <a:lnTo>
                    <a:pt x="5449675" y="5672687"/>
                  </a:lnTo>
                  <a:lnTo>
                    <a:pt x="5420732" y="5669756"/>
                  </a:lnTo>
                  <a:lnTo>
                    <a:pt x="5232426" y="5651805"/>
                  </a:lnTo>
                  <a:cubicBezTo>
                    <a:pt x="5258070" y="5647409"/>
                    <a:pt x="5320718" y="5636052"/>
                    <a:pt x="5382998" y="5624329"/>
                  </a:cubicBezTo>
                  <a:lnTo>
                    <a:pt x="5535768" y="5595753"/>
                  </a:lnTo>
                  <a:close/>
                  <a:moveTo>
                    <a:pt x="5224366" y="5656201"/>
                  </a:moveTo>
                  <a:cubicBezTo>
                    <a:pt x="5239386" y="5663162"/>
                    <a:pt x="5285547" y="5684777"/>
                    <a:pt x="5332075" y="5706026"/>
                  </a:cubicBezTo>
                  <a:lnTo>
                    <a:pt x="5383364" y="5729472"/>
                  </a:lnTo>
                  <a:lnTo>
                    <a:pt x="5269428" y="5828388"/>
                  </a:lnTo>
                  <a:cubicBezTo>
                    <a:pt x="5267962" y="5827289"/>
                    <a:pt x="5266497" y="5826923"/>
                    <a:pt x="5265031" y="5826923"/>
                  </a:cubicBezTo>
                  <a:lnTo>
                    <a:pt x="5244149" y="5743027"/>
                  </a:lnTo>
                  <a:cubicBezTo>
                    <a:pt x="5235357" y="5706759"/>
                    <a:pt x="5225831" y="5670489"/>
                    <a:pt x="5222534" y="5657301"/>
                  </a:cubicBezTo>
                  <a:cubicBezTo>
                    <a:pt x="5223267" y="5656934"/>
                    <a:pt x="5224000" y="5656934"/>
                    <a:pt x="5224366" y="5656201"/>
                  </a:cubicBezTo>
                  <a:lnTo>
                    <a:pt x="5224366" y="5656201"/>
                  </a:lnTo>
                  <a:close/>
                  <a:moveTo>
                    <a:pt x="5865854" y="6422983"/>
                  </a:moveTo>
                  <a:cubicBezTo>
                    <a:pt x="5864022" y="6422250"/>
                    <a:pt x="5862191" y="6421884"/>
                    <a:pt x="5860359" y="6422250"/>
                  </a:cubicBezTo>
                  <a:cubicBezTo>
                    <a:pt x="5852299" y="6405032"/>
                    <a:pt x="5832150" y="6360703"/>
                    <a:pt x="5811267" y="6317107"/>
                  </a:cubicBezTo>
                  <a:lnTo>
                    <a:pt x="5763641" y="6215626"/>
                  </a:lnTo>
                  <a:cubicBezTo>
                    <a:pt x="5764740" y="6214893"/>
                    <a:pt x="5765839" y="6214161"/>
                    <a:pt x="5766572" y="6213428"/>
                  </a:cubicBezTo>
                  <a:cubicBezTo>
                    <a:pt x="5768037" y="6211596"/>
                    <a:pt x="5768770" y="6209764"/>
                    <a:pt x="5769136" y="6207566"/>
                  </a:cubicBezTo>
                  <a:lnTo>
                    <a:pt x="5881241" y="6215626"/>
                  </a:lnTo>
                  <a:cubicBezTo>
                    <a:pt x="5929966" y="6219290"/>
                    <a:pt x="5979058" y="6222587"/>
                    <a:pt x="5997742" y="6223686"/>
                  </a:cubicBezTo>
                  <a:cubicBezTo>
                    <a:pt x="5998108" y="6225518"/>
                    <a:pt x="5998841" y="6226983"/>
                    <a:pt x="5999940" y="6228082"/>
                  </a:cubicBezTo>
                  <a:cubicBezTo>
                    <a:pt x="5989316" y="6243469"/>
                    <a:pt x="5960740" y="6284135"/>
                    <a:pt x="5932531" y="6325166"/>
                  </a:cubicBezTo>
                  <a:lnTo>
                    <a:pt x="5865854" y="6422983"/>
                  </a:lnTo>
                  <a:close/>
                  <a:moveTo>
                    <a:pt x="6015694" y="6206834"/>
                  </a:moveTo>
                  <a:cubicBezTo>
                    <a:pt x="6024120" y="6189249"/>
                    <a:pt x="6037675" y="6159940"/>
                    <a:pt x="6050864" y="6130265"/>
                  </a:cubicBezTo>
                  <a:lnTo>
                    <a:pt x="6091529" y="6040875"/>
                  </a:lnTo>
                  <a:lnTo>
                    <a:pt x="6091896" y="6040875"/>
                  </a:lnTo>
                  <a:cubicBezTo>
                    <a:pt x="6093361" y="6040875"/>
                    <a:pt x="6094826" y="6040142"/>
                    <a:pt x="6095559" y="6039043"/>
                  </a:cubicBezTo>
                  <a:cubicBezTo>
                    <a:pt x="6095926" y="6038677"/>
                    <a:pt x="6095559" y="6038310"/>
                    <a:pt x="6095926" y="6037944"/>
                  </a:cubicBezTo>
                  <a:lnTo>
                    <a:pt x="6114610" y="6040142"/>
                  </a:lnTo>
                  <a:cubicBezTo>
                    <a:pt x="6122669" y="6041241"/>
                    <a:pt x="6130363" y="6041974"/>
                    <a:pt x="6134759" y="6042340"/>
                  </a:cubicBezTo>
                  <a:cubicBezTo>
                    <a:pt x="6127432" y="6052232"/>
                    <a:pt x="6098490" y="6091432"/>
                    <a:pt x="6070647" y="6130632"/>
                  </a:cubicBezTo>
                  <a:lnTo>
                    <a:pt x="6015694" y="6206834"/>
                  </a:lnTo>
                  <a:close/>
                  <a:moveTo>
                    <a:pt x="6137323" y="6038677"/>
                  </a:moveTo>
                  <a:lnTo>
                    <a:pt x="6107649" y="6017794"/>
                  </a:lnTo>
                  <a:cubicBezTo>
                    <a:pt x="6120471" y="6000209"/>
                    <a:pt x="6139888" y="5973465"/>
                    <a:pt x="6159305" y="5946721"/>
                  </a:cubicBezTo>
                  <a:cubicBezTo>
                    <a:pt x="6180920" y="5916680"/>
                    <a:pt x="6202169" y="5887372"/>
                    <a:pt x="6214625" y="5870153"/>
                  </a:cubicBezTo>
                  <a:lnTo>
                    <a:pt x="6179088" y="5947088"/>
                  </a:lnTo>
                  <a:cubicBezTo>
                    <a:pt x="6160038" y="5988486"/>
                    <a:pt x="6141354" y="6029884"/>
                    <a:pt x="6137323" y="6038677"/>
                  </a:cubicBezTo>
                  <a:lnTo>
                    <a:pt x="6137323" y="6038677"/>
                  </a:lnTo>
                  <a:close/>
                  <a:moveTo>
                    <a:pt x="6221952" y="5297539"/>
                  </a:moveTo>
                  <a:lnTo>
                    <a:pt x="6158572" y="5234893"/>
                  </a:lnTo>
                  <a:lnTo>
                    <a:pt x="6091163" y="5168582"/>
                  </a:lnTo>
                  <a:cubicBezTo>
                    <a:pt x="6091163" y="5168216"/>
                    <a:pt x="6091529" y="5167849"/>
                    <a:pt x="6091163" y="5167483"/>
                  </a:cubicBezTo>
                  <a:cubicBezTo>
                    <a:pt x="6090797" y="5167117"/>
                    <a:pt x="6090064" y="5167849"/>
                    <a:pt x="6089697" y="5167849"/>
                  </a:cubicBezTo>
                  <a:lnTo>
                    <a:pt x="5875013" y="5156859"/>
                  </a:lnTo>
                  <a:cubicBezTo>
                    <a:pt x="5874647" y="5155394"/>
                    <a:pt x="5873914" y="5154294"/>
                    <a:pt x="5872815" y="5153562"/>
                  </a:cubicBezTo>
                  <a:cubicBezTo>
                    <a:pt x="5870617" y="5152096"/>
                    <a:pt x="5867320" y="5152463"/>
                    <a:pt x="5865488" y="5154294"/>
                  </a:cubicBezTo>
                  <a:lnTo>
                    <a:pt x="5809435" y="5120590"/>
                  </a:lnTo>
                  <a:lnTo>
                    <a:pt x="5753017" y="5086885"/>
                  </a:lnTo>
                  <a:cubicBezTo>
                    <a:pt x="5753017" y="5086152"/>
                    <a:pt x="5753750" y="5085786"/>
                    <a:pt x="5753383" y="5085053"/>
                  </a:cubicBezTo>
                  <a:cubicBezTo>
                    <a:pt x="5753017" y="5082123"/>
                    <a:pt x="5750452" y="5079924"/>
                    <a:pt x="5747522" y="5080291"/>
                  </a:cubicBezTo>
                  <a:cubicBezTo>
                    <a:pt x="5746422" y="5080291"/>
                    <a:pt x="5745323" y="5081023"/>
                    <a:pt x="5744591" y="5081756"/>
                  </a:cubicBezTo>
                  <a:lnTo>
                    <a:pt x="5695865" y="5050982"/>
                  </a:lnTo>
                  <a:lnTo>
                    <a:pt x="5642744" y="5018010"/>
                  </a:lnTo>
                  <a:lnTo>
                    <a:pt x="5642744" y="5018010"/>
                  </a:lnTo>
                  <a:cubicBezTo>
                    <a:pt x="5642744" y="5018010"/>
                    <a:pt x="5642744" y="5018010"/>
                    <a:pt x="5642744" y="5017644"/>
                  </a:cubicBezTo>
                  <a:lnTo>
                    <a:pt x="5589256" y="4997128"/>
                  </a:lnTo>
                  <a:lnTo>
                    <a:pt x="5535768" y="4976978"/>
                  </a:lnTo>
                  <a:lnTo>
                    <a:pt x="5535402" y="4976978"/>
                  </a:lnTo>
                  <a:cubicBezTo>
                    <a:pt x="5535402" y="4976978"/>
                    <a:pt x="5535036" y="4976612"/>
                    <a:pt x="5535036" y="4976978"/>
                  </a:cubicBezTo>
                  <a:cubicBezTo>
                    <a:pt x="5535036" y="4977345"/>
                    <a:pt x="5534669" y="4977345"/>
                    <a:pt x="5534303" y="4977345"/>
                  </a:cubicBezTo>
                  <a:cubicBezTo>
                    <a:pt x="5533936" y="4977345"/>
                    <a:pt x="5533936" y="4977345"/>
                    <a:pt x="5533936" y="4977345"/>
                  </a:cubicBezTo>
                  <a:cubicBezTo>
                    <a:pt x="5533936" y="4977345"/>
                    <a:pt x="5533936" y="4977345"/>
                    <a:pt x="5533936" y="4977345"/>
                  </a:cubicBezTo>
                  <a:cubicBezTo>
                    <a:pt x="5533936" y="4977345"/>
                    <a:pt x="5533936" y="4977345"/>
                    <a:pt x="5533570" y="4977345"/>
                  </a:cubicBezTo>
                  <a:lnTo>
                    <a:pt x="5433921" y="5148799"/>
                  </a:lnTo>
                  <a:lnTo>
                    <a:pt x="5337204" y="4957195"/>
                  </a:lnTo>
                  <a:cubicBezTo>
                    <a:pt x="5337204" y="4957195"/>
                    <a:pt x="5336837" y="4957195"/>
                    <a:pt x="5336837" y="4956829"/>
                  </a:cubicBezTo>
                  <a:cubicBezTo>
                    <a:pt x="5336837" y="4956463"/>
                    <a:pt x="5336837" y="4956829"/>
                    <a:pt x="5336837" y="4956463"/>
                  </a:cubicBezTo>
                  <a:cubicBezTo>
                    <a:pt x="5336837" y="4956096"/>
                    <a:pt x="5336471" y="4956463"/>
                    <a:pt x="5336471" y="4956463"/>
                  </a:cubicBezTo>
                  <a:cubicBezTo>
                    <a:pt x="5336471" y="4956463"/>
                    <a:pt x="5336104" y="4956096"/>
                    <a:pt x="5336104" y="4956096"/>
                  </a:cubicBezTo>
                  <a:lnTo>
                    <a:pt x="5335738" y="4956096"/>
                  </a:lnTo>
                  <a:cubicBezTo>
                    <a:pt x="5335738" y="4956096"/>
                    <a:pt x="5335738" y="4956096"/>
                    <a:pt x="5335372" y="4956096"/>
                  </a:cubicBezTo>
                  <a:cubicBezTo>
                    <a:pt x="5335005" y="4956096"/>
                    <a:pt x="5335005" y="4956463"/>
                    <a:pt x="5334639" y="4956463"/>
                  </a:cubicBezTo>
                  <a:cubicBezTo>
                    <a:pt x="5334273" y="4956463"/>
                    <a:pt x="5334273" y="4956463"/>
                    <a:pt x="5334273" y="4956463"/>
                  </a:cubicBezTo>
                  <a:cubicBezTo>
                    <a:pt x="5334273" y="4956463"/>
                    <a:pt x="5334273" y="4956463"/>
                    <a:pt x="5334273" y="4956463"/>
                  </a:cubicBezTo>
                  <a:cubicBezTo>
                    <a:pt x="5334273" y="4956463"/>
                    <a:pt x="5333906" y="4956463"/>
                    <a:pt x="5333906" y="4956463"/>
                  </a:cubicBezTo>
                  <a:lnTo>
                    <a:pt x="5240486" y="5131214"/>
                  </a:lnTo>
                  <a:cubicBezTo>
                    <a:pt x="5237921" y="5130481"/>
                    <a:pt x="5234990" y="5131214"/>
                    <a:pt x="5233159" y="5133412"/>
                  </a:cubicBezTo>
                  <a:cubicBezTo>
                    <a:pt x="5232792" y="5134145"/>
                    <a:pt x="5232792" y="5134877"/>
                    <a:pt x="5232792" y="5135244"/>
                  </a:cubicBezTo>
                  <a:lnTo>
                    <a:pt x="5041554" y="5115827"/>
                  </a:lnTo>
                  <a:cubicBezTo>
                    <a:pt x="5041188" y="5114362"/>
                    <a:pt x="5040456" y="5112896"/>
                    <a:pt x="5039356" y="5112164"/>
                  </a:cubicBezTo>
                  <a:cubicBezTo>
                    <a:pt x="5036792" y="5110332"/>
                    <a:pt x="5033129" y="5110698"/>
                    <a:pt x="5030930" y="5113263"/>
                  </a:cubicBezTo>
                  <a:cubicBezTo>
                    <a:pt x="5029098" y="5115827"/>
                    <a:pt x="5029465" y="5119491"/>
                    <a:pt x="5032029" y="5121689"/>
                  </a:cubicBezTo>
                  <a:cubicBezTo>
                    <a:pt x="5033129" y="5122422"/>
                    <a:pt x="5034227" y="5122788"/>
                    <a:pt x="5035693" y="5122788"/>
                  </a:cubicBezTo>
                  <a:cubicBezTo>
                    <a:pt x="5036425" y="5122788"/>
                    <a:pt x="5037158" y="5122055"/>
                    <a:pt x="5037891" y="5121689"/>
                  </a:cubicBezTo>
                  <a:lnTo>
                    <a:pt x="5098706" y="5186900"/>
                  </a:lnTo>
                  <a:lnTo>
                    <a:pt x="5159887" y="5251745"/>
                  </a:lnTo>
                  <a:cubicBezTo>
                    <a:pt x="5158422" y="5254310"/>
                    <a:pt x="5159154" y="5257240"/>
                    <a:pt x="5161353" y="5259072"/>
                  </a:cubicBezTo>
                  <a:cubicBezTo>
                    <a:pt x="5163917" y="5260904"/>
                    <a:pt x="5167581" y="5260538"/>
                    <a:pt x="5169413" y="5257973"/>
                  </a:cubicBezTo>
                  <a:cubicBezTo>
                    <a:pt x="5170512" y="5256874"/>
                    <a:pt x="5170878" y="5255042"/>
                    <a:pt x="5170512" y="5253577"/>
                  </a:cubicBezTo>
                  <a:cubicBezTo>
                    <a:pt x="5170512" y="5252844"/>
                    <a:pt x="5169779" y="5252111"/>
                    <a:pt x="5169413" y="5251379"/>
                  </a:cubicBezTo>
                  <a:lnTo>
                    <a:pt x="5224000" y="5182137"/>
                  </a:lnTo>
                  <a:lnTo>
                    <a:pt x="5256605" y="5140373"/>
                  </a:lnTo>
                  <a:lnTo>
                    <a:pt x="5431723" y="5153195"/>
                  </a:lnTo>
                  <a:lnTo>
                    <a:pt x="5412673" y="5357255"/>
                  </a:lnTo>
                  <a:cubicBezTo>
                    <a:pt x="5410841" y="5357622"/>
                    <a:pt x="5409009" y="5358354"/>
                    <a:pt x="5407910" y="5359820"/>
                  </a:cubicBezTo>
                  <a:cubicBezTo>
                    <a:pt x="5406811" y="5361285"/>
                    <a:pt x="5406444" y="5363117"/>
                    <a:pt x="5406444" y="5364949"/>
                  </a:cubicBezTo>
                  <a:cubicBezTo>
                    <a:pt x="5406811" y="5366781"/>
                    <a:pt x="5407544" y="5368612"/>
                    <a:pt x="5409375" y="5369712"/>
                  </a:cubicBezTo>
                  <a:cubicBezTo>
                    <a:pt x="5410475" y="5370444"/>
                    <a:pt x="5411940" y="5371177"/>
                    <a:pt x="5413772" y="5371177"/>
                  </a:cubicBezTo>
                  <a:lnTo>
                    <a:pt x="5413772" y="5371177"/>
                  </a:lnTo>
                  <a:cubicBezTo>
                    <a:pt x="5417435" y="5385098"/>
                    <a:pt x="5425861" y="5419536"/>
                    <a:pt x="5434654" y="5453973"/>
                  </a:cubicBezTo>
                  <a:cubicBezTo>
                    <a:pt x="5445278" y="5495371"/>
                    <a:pt x="5455902" y="5536770"/>
                    <a:pt x="5457368" y="5542265"/>
                  </a:cubicBezTo>
                  <a:cubicBezTo>
                    <a:pt x="5457002" y="5543364"/>
                    <a:pt x="5457002" y="5544463"/>
                    <a:pt x="5457734" y="5545196"/>
                  </a:cubicBezTo>
                  <a:cubicBezTo>
                    <a:pt x="5458833" y="5545929"/>
                    <a:pt x="5460665" y="5545929"/>
                    <a:pt x="5461398" y="5544829"/>
                  </a:cubicBezTo>
                  <a:cubicBezTo>
                    <a:pt x="5461398" y="5544829"/>
                    <a:pt x="5461398" y="5544463"/>
                    <a:pt x="5461398" y="5544463"/>
                  </a:cubicBezTo>
                  <a:lnTo>
                    <a:pt x="5509757" y="5529076"/>
                  </a:lnTo>
                  <a:lnTo>
                    <a:pt x="5555185" y="5514422"/>
                  </a:lnTo>
                  <a:cubicBezTo>
                    <a:pt x="5555551" y="5514788"/>
                    <a:pt x="5555551" y="5515155"/>
                    <a:pt x="5555918" y="5515521"/>
                  </a:cubicBezTo>
                  <a:cubicBezTo>
                    <a:pt x="5558116" y="5517353"/>
                    <a:pt x="5561413" y="5516986"/>
                    <a:pt x="5562878" y="5514788"/>
                  </a:cubicBezTo>
                  <a:cubicBezTo>
                    <a:pt x="5562878" y="5514788"/>
                    <a:pt x="5562878" y="5514422"/>
                    <a:pt x="5563245" y="5514422"/>
                  </a:cubicBezTo>
                  <a:cubicBezTo>
                    <a:pt x="5563977" y="5513323"/>
                    <a:pt x="5564344" y="5512224"/>
                    <a:pt x="5564344" y="5510758"/>
                  </a:cubicBezTo>
                  <a:cubicBezTo>
                    <a:pt x="5563977" y="5510025"/>
                    <a:pt x="5563611" y="5509293"/>
                    <a:pt x="5563245" y="5508560"/>
                  </a:cubicBezTo>
                  <a:cubicBezTo>
                    <a:pt x="5566542" y="5503431"/>
                    <a:pt x="5573136" y="5493540"/>
                    <a:pt x="5579731" y="5483282"/>
                  </a:cubicBezTo>
                  <a:cubicBezTo>
                    <a:pt x="5586325" y="5473024"/>
                    <a:pt x="5592187" y="5463865"/>
                    <a:pt x="5595484" y="5458369"/>
                  </a:cubicBezTo>
                  <a:cubicBezTo>
                    <a:pt x="5595850" y="5458369"/>
                    <a:pt x="5596217" y="5458736"/>
                    <a:pt x="5596583" y="5458736"/>
                  </a:cubicBezTo>
                  <a:cubicBezTo>
                    <a:pt x="5598415" y="5458736"/>
                    <a:pt x="5599880" y="5458003"/>
                    <a:pt x="5600979" y="5456538"/>
                  </a:cubicBezTo>
                  <a:cubicBezTo>
                    <a:pt x="5601712" y="5455438"/>
                    <a:pt x="5602078" y="5453973"/>
                    <a:pt x="5602078" y="5452508"/>
                  </a:cubicBezTo>
                  <a:cubicBezTo>
                    <a:pt x="5602078" y="5451042"/>
                    <a:pt x="5600979" y="5449577"/>
                    <a:pt x="5599880" y="5448844"/>
                  </a:cubicBezTo>
                  <a:cubicBezTo>
                    <a:pt x="5598781" y="5448111"/>
                    <a:pt x="5597682" y="5448111"/>
                    <a:pt x="5596583" y="5448111"/>
                  </a:cubicBezTo>
                  <a:lnTo>
                    <a:pt x="5528075" y="5241121"/>
                  </a:lnTo>
                  <a:cubicBezTo>
                    <a:pt x="5528807" y="5240754"/>
                    <a:pt x="5529906" y="5240754"/>
                    <a:pt x="5530273" y="5240022"/>
                  </a:cubicBezTo>
                  <a:cubicBezTo>
                    <a:pt x="5530639" y="5238922"/>
                    <a:pt x="5531005" y="5237824"/>
                    <a:pt x="5531005" y="5236724"/>
                  </a:cubicBezTo>
                  <a:lnTo>
                    <a:pt x="5739828" y="5226466"/>
                  </a:lnTo>
                  <a:cubicBezTo>
                    <a:pt x="5740195" y="5228298"/>
                    <a:pt x="5740927" y="5229764"/>
                    <a:pt x="5742393" y="5230863"/>
                  </a:cubicBezTo>
                  <a:cubicBezTo>
                    <a:pt x="5743858" y="5231962"/>
                    <a:pt x="5745323" y="5232328"/>
                    <a:pt x="5747155" y="5232328"/>
                  </a:cubicBezTo>
                  <a:cubicBezTo>
                    <a:pt x="5748620" y="5231962"/>
                    <a:pt x="5750086" y="5231229"/>
                    <a:pt x="5751551" y="5230130"/>
                  </a:cubicBezTo>
                  <a:lnTo>
                    <a:pt x="5818594" y="5288014"/>
                  </a:lnTo>
                  <a:lnTo>
                    <a:pt x="5886737" y="5346631"/>
                  </a:lnTo>
                  <a:cubicBezTo>
                    <a:pt x="5886004" y="5347730"/>
                    <a:pt x="5885637" y="5348829"/>
                    <a:pt x="5886004" y="5349928"/>
                  </a:cubicBezTo>
                  <a:cubicBezTo>
                    <a:pt x="5886370" y="5351760"/>
                    <a:pt x="5887103" y="5353226"/>
                    <a:pt x="5888568" y="5354324"/>
                  </a:cubicBezTo>
                  <a:cubicBezTo>
                    <a:pt x="5889667" y="5355057"/>
                    <a:pt x="5890767" y="5355790"/>
                    <a:pt x="5892232" y="5355790"/>
                  </a:cubicBezTo>
                  <a:cubicBezTo>
                    <a:pt x="5895896" y="5355790"/>
                    <a:pt x="5898826" y="5352859"/>
                    <a:pt x="5898826" y="5349195"/>
                  </a:cubicBezTo>
                  <a:cubicBezTo>
                    <a:pt x="5898826" y="5348829"/>
                    <a:pt x="5898826" y="5348463"/>
                    <a:pt x="5898826" y="5348463"/>
                  </a:cubicBezTo>
                  <a:cubicBezTo>
                    <a:pt x="5898826" y="5347730"/>
                    <a:pt x="5898094" y="5347364"/>
                    <a:pt x="5897727" y="5346631"/>
                  </a:cubicBezTo>
                  <a:lnTo>
                    <a:pt x="5950482" y="5293876"/>
                  </a:lnTo>
                  <a:cubicBezTo>
                    <a:pt x="5972464" y="5271528"/>
                    <a:pt x="5994445" y="5249547"/>
                    <a:pt x="6002871" y="5240754"/>
                  </a:cubicBezTo>
                  <a:cubicBezTo>
                    <a:pt x="6003604" y="5241487"/>
                    <a:pt x="6004703" y="5241854"/>
                    <a:pt x="6005802" y="5241854"/>
                  </a:cubicBezTo>
                  <a:cubicBezTo>
                    <a:pt x="6007267" y="5241854"/>
                    <a:pt x="6008733" y="5241121"/>
                    <a:pt x="6009832" y="5240022"/>
                  </a:cubicBezTo>
                  <a:lnTo>
                    <a:pt x="6065518" y="5273360"/>
                  </a:lnTo>
                  <a:lnTo>
                    <a:pt x="6125600" y="5309263"/>
                  </a:lnTo>
                  <a:cubicBezTo>
                    <a:pt x="6125600" y="5309263"/>
                    <a:pt x="6125600" y="5309629"/>
                    <a:pt x="6125600" y="5309996"/>
                  </a:cubicBezTo>
                  <a:cubicBezTo>
                    <a:pt x="6125600" y="5310362"/>
                    <a:pt x="6126333" y="5309996"/>
                    <a:pt x="6126700" y="5309996"/>
                  </a:cubicBezTo>
                  <a:lnTo>
                    <a:pt x="6127066" y="5309996"/>
                  </a:lnTo>
                  <a:lnTo>
                    <a:pt x="6127066" y="5309996"/>
                  </a:lnTo>
                  <a:cubicBezTo>
                    <a:pt x="6127066" y="5309996"/>
                    <a:pt x="6127066" y="5309996"/>
                    <a:pt x="6127432" y="5309996"/>
                  </a:cubicBezTo>
                  <a:cubicBezTo>
                    <a:pt x="6127798" y="5309996"/>
                    <a:pt x="6128531" y="5310362"/>
                    <a:pt x="6128898" y="5309629"/>
                  </a:cubicBezTo>
                  <a:cubicBezTo>
                    <a:pt x="6129264" y="5308896"/>
                    <a:pt x="6128898" y="5308896"/>
                    <a:pt x="6128898" y="5308530"/>
                  </a:cubicBezTo>
                  <a:cubicBezTo>
                    <a:pt x="6128898" y="5308164"/>
                    <a:pt x="6128898" y="5308530"/>
                    <a:pt x="6128898" y="5308164"/>
                  </a:cubicBezTo>
                  <a:lnTo>
                    <a:pt x="6128898" y="5308164"/>
                  </a:lnTo>
                  <a:lnTo>
                    <a:pt x="6128898" y="5308164"/>
                  </a:lnTo>
                  <a:cubicBezTo>
                    <a:pt x="6128898" y="5308164"/>
                    <a:pt x="6128898" y="5307431"/>
                    <a:pt x="6128531" y="5307065"/>
                  </a:cubicBezTo>
                  <a:cubicBezTo>
                    <a:pt x="6128165" y="5306698"/>
                    <a:pt x="6128531" y="5306698"/>
                    <a:pt x="6128531" y="5306698"/>
                  </a:cubicBezTo>
                  <a:lnTo>
                    <a:pt x="6128531" y="5306698"/>
                  </a:lnTo>
                  <a:cubicBezTo>
                    <a:pt x="6127432" y="5302668"/>
                    <a:pt x="6123768" y="5289113"/>
                    <a:pt x="6119372" y="5271894"/>
                  </a:cubicBezTo>
                  <a:lnTo>
                    <a:pt x="6219387" y="5301936"/>
                  </a:lnTo>
                  <a:cubicBezTo>
                    <a:pt x="6219387" y="5302302"/>
                    <a:pt x="6219021" y="5302668"/>
                    <a:pt x="6219021" y="5303035"/>
                  </a:cubicBezTo>
                  <a:cubicBezTo>
                    <a:pt x="6219387" y="5304866"/>
                    <a:pt x="6220120" y="5306332"/>
                    <a:pt x="6221952" y="5307431"/>
                  </a:cubicBezTo>
                  <a:cubicBezTo>
                    <a:pt x="6223051" y="5308164"/>
                    <a:pt x="6224516" y="5308896"/>
                    <a:pt x="6225982" y="5308896"/>
                  </a:cubicBezTo>
                  <a:cubicBezTo>
                    <a:pt x="6229645" y="5308896"/>
                    <a:pt x="6232943" y="5305599"/>
                    <a:pt x="6232943" y="5301936"/>
                  </a:cubicBezTo>
                  <a:cubicBezTo>
                    <a:pt x="6232943" y="5299737"/>
                    <a:pt x="6231843" y="5297539"/>
                    <a:pt x="6230012" y="5296441"/>
                  </a:cubicBezTo>
                  <a:cubicBezTo>
                    <a:pt x="6227814" y="5295708"/>
                    <a:pt x="6224516" y="5295708"/>
                    <a:pt x="6221952" y="5297539"/>
                  </a:cubicBezTo>
                  <a:lnTo>
                    <a:pt x="6221952" y="5297539"/>
                  </a:lnTo>
                  <a:close/>
                  <a:moveTo>
                    <a:pt x="6066983" y="5271162"/>
                  </a:moveTo>
                  <a:lnTo>
                    <a:pt x="6018258" y="5242220"/>
                  </a:lnTo>
                  <a:lnTo>
                    <a:pt x="6114610" y="5271162"/>
                  </a:lnTo>
                  <a:lnTo>
                    <a:pt x="6123768" y="5305233"/>
                  </a:lnTo>
                  <a:lnTo>
                    <a:pt x="6066983" y="5271162"/>
                  </a:lnTo>
                  <a:close/>
                  <a:moveTo>
                    <a:pt x="5894796" y="5345166"/>
                  </a:moveTo>
                  <a:cubicBezTo>
                    <a:pt x="5894064" y="5344799"/>
                    <a:pt x="5893697" y="5344799"/>
                    <a:pt x="5892965" y="5344799"/>
                  </a:cubicBezTo>
                  <a:lnTo>
                    <a:pt x="5871350" y="5163087"/>
                  </a:lnTo>
                  <a:cubicBezTo>
                    <a:pt x="5871716" y="5163087"/>
                    <a:pt x="5872449" y="5162721"/>
                    <a:pt x="5872815" y="5162354"/>
                  </a:cubicBezTo>
                  <a:lnTo>
                    <a:pt x="5936195" y="5198990"/>
                  </a:lnTo>
                  <a:lnTo>
                    <a:pt x="5999574" y="5235259"/>
                  </a:lnTo>
                  <a:cubicBezTo>
                    <a:pt x="5999574" y="5235992"/>
                    <a:pt x="5998841" y="5236724"/>
                    <a:pt x="5998841" y="5237457"/>
                  </a:cubicBezTo>
                  <a:cubicBezTo>
                    <a:pt x="5998841" y="5238190"/>
                    <a:pt x="5999574" y="5238556"/>
                    <a:pt x="5999940" y="5239289"/>
                  </a:cubicBezTo>
                  <a:cubicBezTo>
                    <a:pt x="5991514" y="5248081"/>
                    <a:pt x="5969167" y="5270063"/>
                    <a:pt x="5947185" y="5292410"/>
                  </a:cubicBezTo>
                  <a:lnTo>
                    <a:pt x="5894796" y="5345166"/>
                  </a:lnTo>
                  <a:close/>
                  <a:moveTo>
                    <a:pt x="5531005" y="5234526"/>
                  </a:moveTo>
                  <a:cubicBezTo>
                    <a:pt x="5530639" y="5233427"/>
                    <a:pt x="5529906" y="5232328"/>
                    <a:pt x="5529173" y="5231595"/>
                  </a:cubicBezTo>
                  <a:lnTo>
                    <a:pt x="5540164" y="5213644"/>
                  </a:lnTo>
                  <a:lnTo>
                    <a:pt x="5717480" y="5225368"/>
                  </a:lnTo>
                  <a:lnTo>
                    <a:pt x="5531005" y="5234526"/>
                  </a:lnTo>
                  <a:close/>
                  <a:moveTo>
                    <a:pt x="5508658" y="5526511"/>
                  </a:moveTo>
                  <a:lnTo>
                    <a:pt x="5470923" y="5538601"/>
                  </a:lnTo>
                  <a:lnTo>
                    <a:pt x="5528807" y="5500867"/>
                  </a:lnTo>
                  <a:lnTo>
                    <a:pt x="5538699" y="5494272"/>
                  </a:lnTo>
                  <a:lnTo>
                    <a:pt x="5554452" y="5510392"/>
                  </a:lnTo>
                  <a:cubicBezTo>
                    <a:pt x="5554086" y="5511125"/>
                    <a:pt x="5554086" y="5511491"/>
                    <a:pt x="5554086" y="5512224"/>
                  </a:cubicBezTo>
                  <a:lnTo>
                    <a:pt x="5508658" y="5526511"/>
                  </a:lnTo>
                  <a:close/>
                  <a:moveTo>
                    <a:pt x="5041188" y="5119857"/>
                  </a:moveTo>
                  <a:lnTo>
                    <a:pt x="5232426" y="5139274"/>
                  </a:lnTo>
                  <a:lnTo>
                    <a:pt x="5232426" y="5139274"/>
                  </a:lnTo>
                  <a:cubicBezTo>
                    <a:pt x="5232792" y="5140740"/>
                    <a:pt x="5233525" y="5141838"/>
                    <a:pt x="5234624" y="5142938"/>
                  </a:cubicBezTo>
                  <a:lnTo>
                    <a:pt x="5200919" y="5195693"/>
                  </a:lnTo>
                  <a:cubicBezTo>
                    <a:pt x="5186631" y="5218407"/>
                    <a:pt x="5172344" y="5240754"/>
                    <a:pt x="5166482" y="5249913"/>
                  </a:cubicBezTo>
                  <a:cubicBezTo>
                    <a:pt x="5165383" y="5249547"/>
                    <a:pt x="5163917" y="5249547"/>
                    <a:pt x="5162818" y="5250279"/>
                  </a:cubicBezTo>
                  <a:lnTo>
                    <a:pt x="5102003" y="5185068"/>
                  </a:lnTo>
                  <a:lnTo>
                    <a:pt x="5041188" y="5120223"/>
                  </a:lnTo>
                  <a:cubicBezTo>
                    <a:pt x="5041188" y="5120590"/>
                    <a:pt x="5041554" y="5120223"/>
                    <a:pt x="5041188" y="5119857"/>
                  </a:cubicBezTo>
                  <a:lnTo>
                    <a:pt x="5041188" y="5119857"/>
                  </a:lnTo>
                  <a:close/>
                  <a:moveTo>
                    <a:pt x="5807604" y="5123887"/>
                  </a:moveTo>
                  <a:lnTo>
                    <a:pt x="5863656" y="5157225"/>
                  </a:lnTo>
                  <a:cubicBezTo>
                    <a:pt x="5863656" y="5157958"/>
                    <a:pt x="5862924" y="5158691"/>
                    <a:pt x="5863290" y="5159424"/>
                  </a:cubicBezTo>
                  <a:cubicBezTo>
                    <a:pt x="5863290" y="5159424"/>
                    <a:pt x="5863290" y="5159790"/>
                    <a:pt x="5863656" y="5159790"/>
                  </a:cubicBezTo>
                  <a:lnTo>
                    <a:pt x="5807604" y="5190564"/>
                  </a:lnTo>
                  <a:lnTo>
                    <a:pt x="5753383" y="5220605"/>
                  </a:lnTo>
                  <a:cubicBezTo>
                    <a:pt x="5753017" y="5220238"/>
                    <a:pt x="5753017" y="5219506"/>
                    <a:pt x="5752650" y="5219139"/>
                  </a:cubicBezTo>
                  <a:cubicBezTo>
                    <a:pt x="5752284" y="5218773"/>
                    <a:pt x="5750452" y="5218773"/>
                    <a:pt x="5749720" y="5218407"/>
                  </a:cubicBezTo>
                  <a:lnTo>
                    <a:pt x="5750086" y="5155760"/>
                  </a:lnTo>
                  <a:cubicBezTo>
                    <a:pt x="5750086" y="5128283"/>
                    <a:pt x="5750452" y="5101173"/>
                    <a:pt x="5750452" y="5090549"/>
                  </a:cubicBezTo>
                  <a:cubicBezTo>
                    <a:pt x="5751185" y="5090549"/>
                    <a:pt x="5751551" y="5090182"/>
                    <a:pt x="5751918" y="5089816"/>
                  </a:cubicBezTo>
                  <a:lnTo>
                    <a:pt x="5807604" y="5123887"/>
                  </a:lnTo>
                  <a:close/>
                  <a:moveTo>
                    <a:pt x="5246714" y="5137442"/>
                  </a:moveTo>
                  <a:cubicBezTo>
                    <a:pt x="5246714" y="5137076"/>
                    <a:pt x="5245981" y="5136709"/>
                    <a:pt x="5245981" y="5135977"/>
                  </a:cubicBezTo>
                  <a:lnTo>
                    <a:pt x="5261001" y="5124986"/>
                  </a:lnTo>
                  <a:cubicBezTo>
                    <a:pt x="5264299" y="5122422"/>
                    <a:pt x="5267596" y="5120223"/>
                    <a:pt x="5270527" y="5118025"/>
                  </a:cubicBezTo>
                  <a:lnTo>
                    <a:pt x="5255140" y="5137808"/>
                  </a:lnTo>
                  <a:lnTo>
                    <a:pt x="5246714" y="5137442"/>
                  </a:lnTo>
                  <a:close/>
                  <a:moveTo>
                    <a:pt x="6046101" y="5201554"/>
                  </a:moveTo>
                  <a:lnTo>
                    <a:pt x="6008733" y="5231595"/>
                  </a:lnTo>
                  <a:cubicBezTo>
                    <a:pt x="6006168" y="5230130"/>
                    <a:pt x="6003237" y="5230497"/>
                    <a:pt x="6001039" y="5232328"/>
                  </a:cubicBezTo>
                  <a:lnTo>
                    <a:pt x="5938026" y="5196059"/>
                  </a:lnTo>
                  <a:cubicBezTo>
                    <a:pt x="5912748" y="5181405"/>
                    <a:pt x="5887469" y="5167117"/>
                    <a:pt x="5876112" y="5160522"/>
                  </a:cubicBezTo>
                  <a:lnTo>
                    <a:pt x="6084935" y="5171147"/>
                  </a:lnTo>
                  <a:lnTo>
                    <a:pt x="6046101" y="5201554"/>
                  </a:lnTo>
                  <a:close/>
                  <a:moveTo>
                    <a:pt x="5522213" y="5230130"/>
                  </a:moveTo>
                  <a:cubicBezTo>
                    <a:pt x="5521480" y="5230497"/>
                    <a:pt x="5521114" y="5230863"/>
                    <a:pt x="5520748" y="5231229"/>
                  </a:cubicBezTo>
                  <a:lnTo>
                    <a:pt x="5518183" y="5228665"/>
                  </a:lnTo>
                  <a:lnTo>
                    <a:pt x="5523312" y="5219139"/>
                  </a:lnTo>
                  <a:lnTo>
                    <a:pt x="5522213" y="5230130"/>
                  </a:lnTo>
                  <a:close/>
                  <a:moveTo>
                    <a:pt x="5441615" y="5344067"/>
                  </a:moveTo>
                  <a:lnTo>
                    <a:pt x="5463229" y="5325016"/>
                  </a:lnTo>
                  <a:cubicBezTo>
                    <a:pt x="5463596" y="5325382"/>
                    <a:pt x="5464329" y="5325382"/>
                    <a:pt x="5464695" y="5325749"/>
                  </a:cubicBezTo>
                  <a:lnTo>
                    <a:pt x="5462863" y="5387296"/>
                  </a:lnTo>
                  <a:lnTo>
                    <a:pt x="5420732" y="5366781"/>
                  </a:lnTo>
                  <a:cubicBezTo>
                    <a:pt x="5420732" y="5366048"/>
                    <a:pt x="5421465" y="5365315"/>
                    <a:pt x="5421465" y="5364583"/>
                  </a:cubicBezTo>
                  <a:cubicBezTo>
                    <a:pt x="5421465" y="5363850"/>
                    <a:pt x="5420732" y="5363483"/>
                    <a:pt x="5420366" y="5362751"/>
                  </a:cubicBezTo>
                  <a:cubicBezTo>
                    <a:pt x="5425129" y="5358354"/>
                    <a:pt x="5433189" y="5351394"/>
                    <a:pt x="5441615" y="5344067"/>
                  </a:cubicBezTo>
                  <a:lnTo>
                    <a:pt x="5441615" y="5344067"/>
                  </a:lnTo>
                  <a:close/>
                  <a:moveTo>
                    <a:pt x="5467992" y="5327214"/>
                  </a:moveTo>
                  <a:lnTo>
                    <a:pt x="5485944" y="5367880"/>
                  </a:lnTo>
                  <a:lnTo>
                    <a:pt x="5503529" y="5407446"/>
                  </a:lnTo>
                  <a:lnTo>
                    <a:pt x="5465794" y="5389128"/>
                  </a:lnTo>
                  <a:lnTo>
                    <a:pt x="5467992" y="5327214"/>
                  </a:lnTo>
                  <a:close/>
                  <a:moveTo>
                    <a:pt x="5518183" y="5233427"/>
                  </a:moveTo>
                  <a:cubicBezTo>
                    <a:pt x="5517084" y="5235625"/>
                    <a:pt x="5517084" y="5238556"/>
                    <a:pt x="5518916" y="5240754"/>
                  </a:cubicBezTo>
                  <a:lnTo>
                    <a:pt x="5499133" y="5263469"/>
                  </a:lnTo>
                  <a:lnTo>
                    <a:pt x="5516351" y="5231595"/>
                  </a:lnTo>
                  <a:lnTo>
                    <a:pt x="5518183" y="5233427"/>
                  </a:lnTo>
                  <a:close/>
                  <a:moveTo>
                    <a:pt x="5501697" y="5266033"/>
                  </a:moveTo>
                  <a:lnTo>
                    <a:pt x="5494003" y="5277390"/>
                  </a:lnTo>
                  <a:lnTo>
                    <a:pt x="5483379" y="5292777"/>
                  </a:lnTo>
                  <a:lnTo>
                    <a:pt x="5490706" y="5278855"/>
                  </a:lnTo>
                  <a:lnTo>
                    <a:pt x="5501697" y="5266033"/>
                  </a:lnTo>
                  <a:close/>
                  <a:moveTo>
                    <a:pt x="5467992" y="5314025"/>
                  </a:moveTo>
                  <a:lnTo>
                    <a:pt x="5467260" y="5314025"/>
                  </a:lnTo>
                  <a:lnTo>
                    <a:pt x="5466161" y="5308164"/>
                  </a:lnTo>
                  <a:lnTo>
                    <a:pt x="5470923" y="5302668"/>
                  </a:lnTo>
                  <a:lnTo>
                    <a:pt x="5479715" y="5292044"/>
                  </a:lnTo>
                  <a:lnTo>
                    <a:pt x="5467992" y="5314025"/>
                  </a:lnTo>
                  <a:close/>
                  <a:moveTo>
                    <a:pt x="5472755" y="5328680"/>
                  </a:moveTo>
                  <a:lnTo>
                    <a:pt x="5511222" y="5368612"/>
                  </a:lnTo>
                  <a:lnTo>
                    <a:pt x="5508291" y="5402684"/>
                  </a:lnTo>
                  <a:lnTo>
                    <a:pt x="5472755" y="5328680"/>
                  </a:lnTo>
                  <a:close/>
                  <a:moveTo>
                    <a:pt x="5472022" y="5322818"/>
                  </a:moveTo>
                  <a:cubicBezTo>
                    <a:pt x="5472755" y="5321719"/>
                    <a:pt x="5473121" y="5320254"/>
                    <a:pt x="5473121" y="5318788"/>
                  </a:cubicBezTo>
                  <a:cubicBezTo>
                    <a:pt x="5472755" y="5317689"/>
                    <a:pt x="5472022" y="5316590"/>
                    <a:pt x="5471290" y="5315857"/>
                  </a:cubicBezTo>
                  <a:lnTo>
                    <a:pt x="5496934" y="5279222"/>
                  </a:lnTo>
                  <a:cubicBezTo>
                    <a:pt x="5506460" y="5266033"/>
                    <a:pt x="5515618" y="5252478"/>
                    <a:pt x="5521114" y="5244784"/>
                  </a:cubicBezTo>
                  <a:lnTo>
                    <a:pt x="5511589" y="5363850"/>
                  </a:lnTo>
                  <a:lnTo>
                    <a:pt x="5472022" y="5322818"/>
                  </a:lnTo>
                  <a:close/>
                  <a:moveTo>
                    <a:pt x="5463962" y="5314392"/>
                  </a:moveTo>
                  <a:cubicBezTo>
                    <a:pt x="5463229" y="5314758"/>
                    <a:pt x="5462131" y="5315125"/>
                    <a:pt x="5461398" y="5315857"/>
                  </a:cubicBezTo>
                  <a:cubicBezTo>
                    <a:pt x="5460299" y="5317323"/>
                    <a:pt x="5459933" y="5319154"/>
                    <a:pt x="5460299" y="5320620"/>
                  </a:cubicBezTo>
                  <a:cubicBezTo>
                    <a:pt x="5460299" y="5321352"/>
                    <a:pt x="5461031" y="5321719"/>
                    <a:pt x="5461031" y="5322085"/>
                  </a:cubicBezTo>
                  <a:cubicBezTo>
                    <a:pt x="5456269" y="5326482"/>
                    <a:pt x="5447843" y="5333442"/>
                    <a:pt x="5439050" y="5341136"/>
                  </a:cubicBezTo>
                  <a:cubicBezTo>
                    <a:pt x="5436486" y="5343334"/>
                    <a:pt x="5433921" y="5345532"/>
                    <a:pt x="5431723" y="5347364"/>
                  </a:cubicBezTo>
                  <a:lnTo>
                    <a:pt x="5463229" y="5311095"/>
                  </a:lnTo>
                  <a:cubicBezTo>
                    <a:pt x="5463229" y="5312194"/>
                    <a:pt x="5463596" y="5313293"/>
                    <a:pt x="5463962" y="5314392"/>
                  </a:cubicBezTo>
                  <a:lnTo>
                    <a:pt x="5463962" y="5314392"/>
                  </a:lnTo>
                  <a:close/>
                  <a:moveTo>
                    <a:pt x="5471656" y="5289113"/>
                  </a:moveTo>
                  <a:lnTo>
                    <a:pt x="5511222" y="5234160"/>
                  </a:lnTo>
                  <a:lnTo>
                    <a:pt x="5494736" y="5264201"/>
                  </a:lnTo>
                  <a:lnTo>
                    <a:pt x="5488142" y="5276657"/>
                  </a:lnTo>
                  <a:lnTo>
                    <a:pt x="5468359" y="5299737"/>
                  </a:lnTo>
                  <a:lnTo>
                    <a:pt x="5465428" y="5303035"/>
                  </a:lnTo>
                  <a:lnTo>
                    <a:pt x="5464695" y="5299005"/>
                  </a:lnTo>
                  <a:lnTo>
                    <a:pt x="5471656" y="5289113"/>
                  </a:lnTo>
                  <a:close/>
                  <a:moveTo>
                    <a:pt x="5462497" y="5306332"/>
                  </a:moveTo>
                  <a:lnTo>
                    <a:pt x="5440516" y="5331977"/>
                  </a:lnTo>
                  <a:lnTo>
                    <a:pt x="5461764" y="5302668"/>
                  </a:lnTo>
                  <a:cubicBezTo>
                    <a:pt x="5461764" y="5304134"/>
                    <a:pt x="5462131" y="5305233"/>
                    <a:pt x="5462497" y="5306332"/>
                  </a:cubicBezTo>
                  <a:lnTo>
                    <a:pt x="5462497" y="5306332"/>
                  </a:lnTo>
                  <a:close/>
                  <a:moveTo>
                    <a:pt x="5639813" y="5042190"/>
                  </a:moveTo>
                  <a:lnTo>
                    <a:pt x="5633218" y="5038160"/>
                  </a:lnTo>
                  <a:lnTo>
                    <a:pt x="5640546" y="5026436"/>
                  </a:lnTo>
                  <a:cubicBezTo>
                    <a:pt x="5640546" y="5028268"/>
                    <a:pt x="5640179" y="5030466"/>
                    <a:pt x="5640179" y="5032298"/>
                  </a:cubicBezTo>
                  <a:lnTo>
                    <a:pt x="5639813" y="5042190"/>
                  </a:lnTo>
                  <a:close/>
                  <a:moveTo>
                    <a:pt x="5639080" y="5045853"/>
                  </a:moveTo>
                  <a:lnTo>
                    <a:pt x="5555918" y="5164919"/>
                  </a:lnTo>
                  <a:lnTo>
                    <a:pt x="5631387" y="5041091"/>
                  </a:lnTo>
                  <a:lnTo>
                    <a:pt x="5639080" y="5045853"/>
                  </a:lnTo>
                  <a:close/>
                  <a:moveTo>
                    <a:pt x="5521480" y="5214377"/>
                  </a:moveTo>
                  <a:lnTo>
                    <a:pt x="5514153" y="5224635"/>
                  </a:lnTo>
                  <a:cubicBezTo>
                    <a:pt x="5505360" y="5216575"/>
                    <a:pt x="5493271" y="5205218"/>
                    <a:pt x="5480815" y="5193494"/>
                  </a:cubicBezTo>
                  <a:lnTo>
                    <a:pt x="5449675" y="5164919"/>
                  </a:lnTo>
                  <a:lnTo>
                    <a:pt x="5478983" y="5183603"/>
                  </a:lnTo>
                  <a:lnTo>
                    <a:pt x="5520381" y="5209980"/>
                  </a:lnTo>
                  <a:cubicBezTo>
                    <a:pt x="5520381" y="5210713"/>
                    <a:pt x="5519648" y="5211446"/>
                    <a:pt x="5520015" y="5212179"/>
                  </a:cubicBezTo>
                  <a:cubicBezTo>
                    <a:pt x="5520381" y="5212911"/>
                    <a:pt x="5520748" y="5213278"/>
                    <a:pt x="5521480" y="5214377"/>
                  </a:cubicBezTo>
                  <a:lnTo>
                    <a:pt x="5521480" y="5214377"/>
                  </a:lnTo>
                  <a:close/>
                  <a:moveTo>
                    <a:pt x="5477884" y="5196425"/>
                  </a:moveTo>
                  <a:lnTo>
                    <a:pt x="5511589" y="5227566"/>
                  </a:lnTo>
                  <a:lnTo>
                    <a:pt x="5468359" y="5287282"/>
                  </a:lnTo>
                  <a:lnTo>
                    <a:pt x="5463229" y="5294242"/>
                  </a:lnTo>
                  <a:lnTo>
                    <a:pt x="5451873" y="5235992"/>
                  </a:lnTo>
                  <a:lnTo>
                    <a:pt x="5436486" y="5157592"/>
                  </a:lnTo>
                  <a:lnTo>
                    <a:pt x="5477884" y="5196425"/>
                  </a:lnTo>
                  <a:close/>
                  <a:moveTo>
                    <a:pt x="5461031" y="5391693"/>
                  </a:moveTo>
                  <a:lnTo>
                    <a:pt x="5462863" y="5392792"/>
                  </a:lnTo>
                  <a:lnTo>
                    <a:pt x="5462131" y="5411476"/>
                  </a:lnTo>
                  <a:lnTo>
                    <a:pt x="5423297" y="5371910"/>
                  </a:lnTo>
                  <a:lnTo>
                    <a:pt x="5461031" y="5391693"/>
                  </a:lnTo>
                  <a:close/>
                  <a:moveTo>
                    <a:pt x="5466161" y="5394624"/>
                  </a:moveTo>
                  <a:lnTo>
                    <a:pt x="5503895" y="5414041"/>
                  </a:lnTo>
                  <a:cubicBezTo>
                    <a:pt x="5503529" y="5415872"/>
                    <a:pt x="5504262" y="5417704"/>
                    <a:pt x="5505727" y="5419170"/>
                  </a:cubicBezTo>
                  <a:cubicBezTo>
                    <a:pt x="5503529" y="5424665"/>
                    <a:pt x="5499865" y="5434190"/>
                    <a:pt x="5495469" y="5445547"/>
                  </a:cubicBezTo>
                  <a:lnTo>
                    <a:pt x="5465428" y="5415139"/>
                  </a:lnTo>
                  <a:lnTo>
                    <a:pt x="5466161" y="5394624"/>
                  </a:lnTo>
                  <a:close/>
                  <a:moveTo>
                    <a:pt x="5494370" y="5449211"/>
                  </a:moveTo>
                  <a:lnTo>
                    <a:pt x="5482647" y="5479252"/>
                  </a:lnTo>
                  <a:lnTo>
                    <a:pt x="5461764" y="5534572"/>
                  </a:lnTo>
                  <a:lnTo>
                    <a:pt x="5465428" y="5419902"/>
                  </a:lnTo>
                  <a:lnTo>
                    <a:pt x="5494370" y="5449211"/>
                  </a:lnTo>
                  <a:close/>
                  <a:moveTo>
                    <a:pt x="5486310" y="5480351"/>
                  </a:moveTo>
                  <a:cubicBezTo>
                    <a:pt x="5489974" y="5470459"/>
                    <a:pt x="5493637" y="5460934"/>
                    <a:pt x="5497301" y="5451775"/>
                  </a:cubicBezTo>
                  <a:lnTo>
                    <a:pt x="5536867" y="5492074"/>
                  </a:lnTo>
                  <a:lnTo>
                    <a:pt x="5527342" y="5498302"/>
                  </a:lnTo>
                  <a:lnTo>
                    <a:pt x="5463229" y="5540433"/>
                  </a:lnTo>
                  <a:cubicBezTo>
                    <a:pt x="5466893" y="5529809"/>
                    <a:pt x="5476419" y="5504896"/>
                    <a:pt x="5486310" y="5480351"/>
                  </a:cubicBezTo>
                  <a:lnTo>
                    <a:pt x="5486310" y="5480351"/>
                  </a:lnTo>
                  <a:close/>
                  <a:moveTo>
                    <a:pt x="5498400" y="5448478"/>
                  </a:moveTo>
                  <a:cubicBezTo>
                    <a:pt x="5503162" y="5436388"/>
                    <a:pt x="5506826" y="5426130"/>
                    <a:pt x="5509024" y="5420635"/>
                  </a:cubicBezTo>
                  <a:cubicBezTo>
                    <a:pt x="5509024" y="5420635"/>
                    <a:pt x="5509024" y="5420635"/>
                    <a:pt x="5509391" y="5420635"/>
                  </a:cubicBezTo>
                  <a:cubicBezTo>
                    <a:pt x="5509757" y="5420635"/>
                    <a:pt x="5509757" y="5420268"/>
                    <a:pt x="5510123" y="5420268"/>
                  </a:cubicBezTo>
                  <a:cubicBezTo>
                    <a:pt x="5514153" y="5428329"/>
                    <a:pt x="5523678" y="5446646"/>
                    <a:pt x="5532837" y="5464597"/>
                  </a:cubicBezTo>
                  <a:lnTo>
                    <a:pt x="5544561" y="5486945"/>
                  </a:lnTo>
                  <a:lnTo>
                    <a:pt x="5539798" y="5489876"/>
                  </a:lnTo>
                  <a:lnTo>
                    <a:pt x="5498400" y="5448478"/>
                  </a:lnTo>
                  <a:close/>
                  <a:moveTo>
                    <a:pt x="5546026" y="5490242"/>
                  </a:moveTo>
                  <a:cubicBezTo>
                    <a:pt x="5548590" y="5495371"/>
                    <a:pt x="5550789" y="5499768"/>
                    <a:pt x="5552620" y="5503431"/>
                  </a:cubicBezTo>
                  <a:lnTo>
                    <a:pt x="5541996" y="5492807"/>
                  </a:lnTo>
                  <a:lnTo>
                    <a:pt x="5546026" y="5490242"/>
                  </a:lnTo>
                  <a:close/>
                  <a:moveTo>
                    <a:pt x="5513787" y="5412209"/>
                  </a:moveTo>
                  <a:cubicBezTo>
                    <a:pt x="5513420" y="5411476"/>
                    <a:pt x="5513420" y="5410743"/>
                    <a:pt x="5512687" y="5410011"/>
                  </a:cubicBezTo>
                  <a:cubicBezTo>
                    <a:pt x="5511955" y="5409278"/>
                    <a:pt x="5512321" y="5410011"/>
                    <a:pt x="5511955" y="5410011"/>
                  </a:cubicBezTo>
                  <a:lnTo>
                    <a:pt x="5511589" y="5408911"/>
                  </a:lnTo>
                  <a:cubicBezTo>
                    <a:pt x="5512321" y="5401584"/>
                    <a:pt x="5513420" y="5388396"/>
                    <a:pt x="5514886" y="5372276"/>
                  </a:cubicBezTo>
                  <a:lnTo>
                    <a:pt x="5530639" y="5388762"/>
                  </a:lnTo>
                  <a:lnTo>
                    <a:pt x="5588890" y="5448844"/>
                  </a:lnTo>
                  <a:lnTo>
                    <a:pt x="5513787" y="5412209"/>
                  </a:lnTo>
                  <a:close/>
                  <a:moveTo>
                    <a:pt x="5526975" y="5224268"/>
                  </a:moveTo>
                  <a:cubicBezTo>
                    <a:pt x="5526975" y="5221338"/>
                    <a:pt x="5527342" y="5218407"/>
                    <a:pt x="5527342" y="5216209"/>
                  </a:cubicBezTo>
                  <a:cubicBezTo>
                    <a:pt x="5528441" y="5215842"/>
                    <a:pt x="5529540" y="5215476"/>
                    <a:pt x="5530273" y="5214743"/>
                  </a:cubicBezTo>
                  <a:cubicBezTo>
                    <a:pt x="5530639" y="5214377"/>
                    <a:pt x="5530273" y="5214011"/>
                    <a:pt x="5530639" y="5213278"/>
                  </a:cubicBezTo>
                  <a:lnTo>
                    <a:pt x="5536867" y="5213644"/>
                  </a:lnTo>
                  <a:lnTo>
                    <a:pt x="5526609" y="5230497"/>
                  </a:lnTo>
                  <a:cubicBezTo>
                    <a:pt x="5526609" y="5228298"/>
                    <a:pt x="5526609" y="5226100"/>
                    <a:pt x="5526975" y="5224268"/>
                  </a:cubicBezTo>
                  <a:lnTo>
                    <a:pt x="5526975" y="5224268"/>
                  </a:lnTo>
                  <a:close/>
                  <a:moveTo>
                    <a:pt x="5531005" y="5209980"/>
                  </a:moveTo>
                  <a:cubicBezTo>
                    <a:pt x="5530639" y="5209248"/>
                    <a:pt x="5530273" y="5208882"/>
                    <a:pt x="5529906" y="5208149"/>
                  </a:cubicBezTo>
                  <a:lnTo>
                    <a:pt x="5611237" y="5092014"/>
                  </a:lnTo>
                  <a:lnTo>
                    <a:pt x="5539065" y="5210713"/>
                  </a:lnTo>
                  <a:lnTo>
                    <a:pt x="5531005" y="5209980"/>
                  </a:lnTo>
                  <a:close/>
                  <a:moveTo>
                    <a:pt x="5744957" y="5090915"/>
                  </a:moveTo>
                  <a:cubicBezTo>
                    <a:pt x="5745323" y="5091282"/>
                    <a:pt x="5746056" y="5091282"/>
                    <a:pt x="5746422" y="5091648"/>
                  </a:cubicBezTo>
                  <a:lnTo>
                    <a:pt x="5746056" y="5156493"/>
                  </a:lnTo>
                  <a:lnTo>
                    <a:pt x="5745690" y="5218773"/>
                  </a:lnTo>
                  <a:cubicBezTo>
                    <a:pt x="5745323" y="5218773"/>
                    <a:pt x="5745323" y="5219139"/>
                    <a:pt x="5744957" y="5219139"/>
                  </a:cubicBezTo>
                  <a:lnTo>
                    <a:pt x="5644942" y="5049151"/>
                  </a:lnTo>
                  <a:lnTo>
                    <a:pt x="5693667" y="5067835"/>
                  </a:lnTo>
                  <a:lnTo>
                    <a:pt x="5742393" y="5086152"/>
                  </a:lnTo>
                  <a:cubicBezTo>
                    <a:pt x="5742759" y="5087618"/>
                    <a:pt x="5743491" y="5089450"/>
                    <a:pt x="5744957" y="5090915"/>
                  </a:cubicBezTo>
                  <a:lnTo>
                    <a:pt x="5744957" y="5090915"/>
                  </a:lnTo>
                  <a:close/>
                  <a:moveTo>
                    <a:pt x="5516718" y="5420268"/>
                  </a:moveTo>
                  <a:lnTo>
                    <a:pt x="5552254" y="5436388"/>
                  </a:lnTo>
                  <a:cubicBezTo>
                    <a:pt x="5568008" y="5443715"/>
                    <a:pt x="5584127" y="5451042"/>
                    <a:pt x="5591821" y="5454340"/>
                  </a:cubicBezTo>
                  <a:cubicBezTo>
                    <a:pt x="5591821" y="5454706"/>
                    <a:pt x="5591454" y="5455072"/>
                    <a:pt x="5591454" y="5455438"/>
                  </a:cubicBezTo>
                  <a:cubicBezTo>
                    <a:pt x="5591454" y="5455805"/>
                    <a:pt x="5591821" y="5455805"/>
                    <a:pt x="5591821" y="5456171"/>
                  </a:cubicBezTo>
                  <a:lnTo>
                    <a:pt x="5547858" y="5484747"/>
                  </a:lnTo>
                  <a:lnTo>
                    <a:pt x="5516718" y="5420268"/>
                  </a:lnTo>
                  <a:close/>
                  <a:moveTo>
                    <a:pt x="5641279" y="5048784"/>
                  </a:moveTo>
                  <a:lnTo>
                    <a:pt x="5742393" y="5220238"/>
                  </a:lnTo>
                  <a:cubicBezTo>
                    <a:pt x="5742026" y="5220605"/>
                    <a:pt x="5741293" y="5220605"/>
                    <a:pt x="5741293" y="5220971"/>
                  </a:cubicBezTo>
                  <a:cubicBezTo>
                    <a:pt x="5741293" y="5221338"/>
                    <a:pt x="5740927" y="5222803"/>
                    <a:pt x="5740561" y="5223536"/>
                  </a:cubicBezTo>
                  <a:lnTo>
                    <a:pt x="5542729" y="5210347"/>
                  </a:lnTo>
                  <a:lnTo>
                    <a:pt x="5641279" y="5048784"/>
                  </a:lnTo>
                  <a:close/>
                  <a:moveTo>
                    <a:pt x="5448575" y="5236724"/>
                  </a:moveTo>
                  <a:cubicBezTo>
                    <a:pt x="5452972" y="5259438"/>
                    <a:pt x="5457368" y="5282153"/>
                    <a:pt x="5460665" y="5297906"/>
                  </a:cubicBezTo>
                  <a:lnTo>
                    <a:pt x="5416703" y="5359087"/>
                  </a:lnTo>
                  <a:lnTo>
                    <a:pt x="5435020" y="5164553"/>
                  </a:lnTo>
                  <a:cubicBezTo>
                    <a:pt x="5437585" y="5179939"/>
                    <a:pt x="5443080" y="5208149"/>
                    <a:pt x="5448575" y="5236724"/>
                  </a:cubicBezTo>
                  <a:lnTo>
                    <a:pt x="5448575" y="5236724"/>
                  </a:lnTo>
                  <a:close/>
                  <a:moveTo>
                    <a:pt x="6011298" y="5234526"/>
                  </a:moveTo>
                  <a:lnTo>
                    <a:pt x="6049032" y="5204485"/>
                  </a:lnTo>
                  <a:lnTo>
                    <a:pt x="6088965" y="5172612"/>
                  </a:lnTo>
                  <a:cubicBezTo>
                    <a:pt x="6091163" y="5181039"/>
                    <a:pt x="6098856" y="5210347"/>
                    <a:pt x="6106916" y="5240022"/>
                  </a:cubicBezTo>
                  <a:lnTo>
                    <a:pt x="6114243" y="5267865"/>
                  </a:lnTo>
                  <a:lnTo>
                    <a:pt x="6012030" y="5237091"/>
                  </a:lnTo>
                  <a:cubicBezTo>
                    <a:pt x="6012030" y="5236724"/>
                    <a:pt x="6012396" y="5236358"/>
                    <a:pt x="6012396" y="5235992"/>
                  </a:cubicBezTo>
                  <a:cubicBezTo>
                    <a:pt x="6012396" y="5235625"/>
                    <a:pt x="6011298" y="5234893"/>
                    <a:pt x="6011298" y="5234526"/>
                  </a:cubicBezTo>
                  <a:lnTo>
                    <a:pt x="6011298" y="5234526"/>
                  </a:lnTo>
                  <a:close/>
                  <a:moveTo>
                    <a:pt x="5695499" y="5064171"/>
                  </a:moveTo>
                  <a:lnTo>
                    <a:pt x="5643110" y="5044388"/>
                  </a:lnTo>
                  <a:cubicBezTo>
                    <a:pt x="5643110" y="5042190"/>
                    <a:pt x="5643477" y="5037427"/>
                    <a:pt x="5643843" y="5032665"/>
                  </a:cubicBezTo>
                  <a:cubicBezTo>
                    <a:pt x="5644209" y="5029001"/>
                    <a:pt x="5644209" y="5025338"/>
                    <a:pt x="5644209" y="5022773"/>
                  </a:cubicBezTo>
                  <a:lnTo>
                    <a:pt x="5694400" y="5054646"/>
                  </a:lnTo>
                  <a:lnTo>
                    <a:pt x="5732501" y="5078459"/>
                  </a:lnTo>
                  <a:lnTo>
                    <a:pt x="5695499" y="5064171"/>
                  </a:lnTo>
                  <a:close/>
                  <a:moveTo>
                    <a:pt x="5630288" y="5036328"/>
                  </a:moveTo>
                  <a:lnTo>
                    <a:pt x="5589622" y="5010683"/>
                  </a:lnTo>
                  <a:lnTo>
                    <a:pt x="5551522" y="4986870"/>
                  </a:lnTo>
                  <a:lnTo>
                    <a:pt x="5588523" y="5001158"/>
                  </a:lnTo>
                  <a:lnTo>
                    <a:pt x="5640179" y="5020575"/>
                  </a:lnTo>
                  <a:lnTo>
                    <a:pt x="5630288" y="5036328"/>
                  </a:lnTo>
                  <a:close/>
                  <a:moveTo>
                    <a:pt x="5587424" y="5013614"/>
                  </a:moveTo>
                  <a:lnTo>
                    <a:pt x="5628456" y="5039259"/>
                  </a:lnTo>
                  <a:lnTo>
                    <a:pt x="5526609" y="5205950"/>
                  </a:lnTo>
                  <a:cubicBezTo>
                    <a:pt x="5525144" y="5205584"/>
                    <a:pt x="5523312" y="5205950"/>
                    <a:pt x="5522213" y="5207050"/>
                  </a:cubicBezTo>
                  <a:lnTo>
                    <a:pt x="5480815" y="5180672"/>
                  </a:lnTo>
                  <a:lnTo>
                    <a:pt x="5436486" y="5152463"/>
                  </a:lnTo>
                  <a:lnTo>
                    <a:pt x="5536134" y="4981375"/>
                  </a:lnTo>
                  <a:lnTo>
                    <a:pt x="5587424" y="5013614"/>
                  </a:lnTo>
                  <a:close/>
                  <a:moveTo>
                    <a:pt x="5430990" y="5150265"/>
                  </a:moveTo>
                  <a:lnTo>
                    <a:pt x="5358086" y="5129016"/>
                  </a:lnTo>
                  <a:lnTo>
                    <a:pt x="5287013" y="5108866"/>
                  </a:lnTo>
                  <a:cubicBezTo>
                    <a:pt x="5287013" y="5108500"/>
                    <a:pt x="5287379" y="5108134"/>
                    <a:pt x="5287379" y="5107768"/>
                  </a:cubicBezTo>
                  <a:cubicBezTo>
                    <a:pt x="5287013" y="5105936"/>
                    <a:pt x="5286280" y="5104470"/>
                    <a:pt x="5284815" y="5103371"/>
                  </a:cubicBezTo>
                  <a:cubicBezTo>
                    <a:pt x="5281884" y="5101173"/>
                    <a:pt x="5277487" y="5101905"/>
                    <a:pt x="5275289" y="5104836"/>
                  </a:cubicBezTo>
                  <a:cubicBezTo>
                    <a:pt x="5274190" y="5106668"/>
                    <a:pt x="5273824" y="5108866"/>
                    <a:pt x="5274556" y="5111064"/>
                  </a:cubicBezTo>
                  <a:cubicBezTo>
                    <a:pt x="5270527" y="5113995"/>
                    <a:pt x="5265031" y="5118025"/>
                    <a:pt x="5259170" y="5122422"/>
                  </a:cubicBezTo>
                  <a:lnTo>
                    <a:pt x="5245248" y="5133046"/>
                  </a:lnTo>
                  <a:lnTo>
                    <a:pt x="5336471" y="4962324"/>
                  </a:lnTo>
                  <a:lnTo>
                    <a:pt x="5430990" y="5150265"/>
                  </a:lnTo>
                  <a:close/>
                  <a:moveTo>
                    <a:pt x="5186631" y="5225734"/>
                  </a:moveTo>
                  <a:lnTo>
                    <a:pt x="5204216" y="5198257"/>
                  </a:lnTo>
                  <a:lnTo>
                    <a:pt x="5237555" y="5145502"/>
                  </a:lnTo>
                  <a:cubicBezTo>
                    <a:pt x="5238288" y="5145868"/>
                    <a:pt x="5239020" y="5146235"/>
                    <a:pt x="5239753" y="5146235"/>
                  </a:cubicBezTo>
                  <a:cubicBezTo>
                    <a:pt x="5241951" y="5146235"/>
                    <a:pt x="5244149" y="5145136"/>
                    <a:pt x="5245615" y="5143304"/>
                  </a:cubicBezTo>
                  <a:cubicBezTo>
                    <a:pt x="5245981" y="5142571"/>
                    <a:pt x="5245981" y="5141838"/>
                    <a:pt x="5246347" y="5141106"/>
                  </a:cubicBezTo>
                  <a:lnTo>
                    <a:pt x="5252575" y="5141472"/>
                  </a:lnTo>
                  <a:lnTo>
                    <a:pt x="5221435" y="5181039"/>
                  </a:lnTo>
                  <a:lnTo>
                    <a:pt x="5186631" y="5225734"/>
                  </a:lnTo>
                  <a:close/>
                  <a:moveTo>
                    <a:pt x="5277854" y="5115095"/>
                  </a:moveTo>
                  <a:cubicBezTo>
                    <a:pt x="5278587" y="5115461"/>
                    <a:pt x="5279319" y="5115827"/>
                    <a:pt x="5280418" y="5115827"/>
                  </a:cubicBezTo>
                  <a:cubicBezTo>
                    <a:pt x="5282617" y="5115827"/>
                    <a:pt x="5284448" y="5114728"/>
                    <a:pt x="5285914" y="5112896"/>
                  </a:cubicBezTo>
                  <a:cubicBezTo>
                    <a:pt x="5285914" y="5112530"/>
                    <a:pt x="5285914" y="5112530"/>
                    <a:pt x="5285914" y="5112164"/>
                  </a:cubicBezTo>
                  <a:lnTo>
                    <a:pt x="5356620" y="5132679"/>
                  </a:lnTo>
                  <a:lnTo>
                    <a:pt x="5417435" y="5149898"/>
                  </a:lnTo>
                  <a:lnTo>
                    <a:pt x="5259170" y="5138175"/>
                  </a:lnTo>
                  <a:lnTo>
                    <a:pt x="5277854" y="5115095"/>
                  </a:lnTo>
                  <a:close/>
                  <a:moveTo>
                    <a:pt x="5462131" y="5416239"/>
                  </a:moveTo>
                  <a:lnTo>
                    <a:pt x="5458467" y="5532373"/>
                  </a:lnTo>
                  <a:lnTo>
                    <a:pt x="5439050" y="5454706"/>
                  </a:lnTo>
                  <a:lnTo>
                    <a:pt x="5417802" y="5371177"/>
                  </a:lnTo>
                  <a:lnTo>
                    <a:pt x="5462131" y="5416239"/>
                  </a:lnTo>
                  <a:close/>
                  <a:moveTo>
                    <a:pt x="5560314" y="5507827"/>
                  </a:moveTo>
                  <a:cubicBezTo>
                    <a:pt x="5559947" y="5507461"/>
                    <a:pt x="5559215" y="5507461"/>
                    <a:pt x="5558849" y="5507461"/>
                  </a:cubicBezTo>
                  <a:lnTo>
                    <a:pt x="5549323" y="5487678"/>
                  </a:lnTo>
                  <a:lnTo>
                    <a:pt x="5590721" y="5460568"/>
                  </a:lnTo>
                  <a:cubicBezTo>
                    <a:pt x="5587058" y="5466063"/>
                    <a:pt x="5581929" y="5474123"/>
                    <a:pt x="5576433" y="5482549"/>
                  </a:cubicBezTo>
                  <a:lnTo>
                    <a:pt x="5560314" y="5507827"/>
                  </a:lnTo>
                  <a:close/>
                  <a:moveTo>
                    <a:pt x="5533204" y="5385831"/>
                  </a:moveTo>
                  <a:lnTo>
                    <a:pt x="5515252" y="5367147"/>
                  </a:lnTo>
                  <a:cubicBezTo>
                    <a:pt x="5516351" y="5354324"/>
                    <a:pt x="5517817" y="5340036"/>
                    <a:pt x="5518916" y="5325749"/>
                  </a:cubicBezTo>
                  <a:lnTo>
                    <a:pt x="5525877" y="5245151"/>
                  </a:lnTo>
                  <a:lnTo>
                    <a:pt x="5592919" y="5447745"/>
                  </a:lnTo>
                  <a:lnTo>
                    <a:pt x="5533204" y="5385831"/>
                  </a:lnTo>
                  <a:close/>
                  <a:moveTo>
                    <a:pt x="5754849" y="5223536"/>
                  </a:moveTo>
                  <a:lnTo>
                    <a:pt x="5809435" y="5193494"/>
                  </a:lnTo>
                  <a:lnTo>
                    <a:pt x="5865488" y="5162354"/>
                  </a:lnTo>
                  <a:cubicBezTo>
                    <a:pt x="5865488" y="5162354"/>
                    <a:pt x="5865488" y="5162721"/>
                    <a:pt x="5865854" y="5163087"/>
                  </a:cubicBezTo>
                  <a:cubicBezTo>
                    <a:pt x="5866587" y="5163453"/>
                    <a:pt x="5867320" y="5163820"/>
                    <a:pt x="5868419" y="5163820"/>
                  </a:cubicBezTo>
                  <a:lnTo>
                    <a:pt x="5890034" y="5345166"/>
                  </a:lnTo>
                  <a:lnTo>
                    <a:pt x="5889301" y="5345532"/>
                  </a:lnTo>
                  <a:lnTo>
                    <a:pt x="5821159" y="5286549"/>
                  </a:lnTo>
                  <a:lnTo>
                    <a:pt x="5754482" y="5229031"/>
                  </a:lnTo>
                  <a:cubicBezTo>
                    <a:pt x="5755215" y="5227566"/>
                    <a:pt x="5755948" y="5226100"/>
                    <a:pt x="5755581" y="5224268"/>
                  </a:cubicBezTo>
                  <a:cubicBezTo>
                    <a:pt x="5755215" y="5223902"/>
                    <a:pt x="5754849" y="5223902"/>
                    <a:pt x="5754849" y="5223536"/>
                  </a:cubicBezTo>
                  <a:lnTo>
                    <a:pt x="5754849" y="5223536"/>
                  </a:lnTo>
                  <a:close/>
                  <a:moveTo>
                    <a:pt x="6109847" y="5238922"/>
                  </a:moveTo>
                  <a:lnTo>
                    <a:pt x="6092628" y="5175177"/>
                  </a:lnTo>
                  <a:lnTo>
                    <a:pt x="6156008" y="5237457"/>
                  </a:lnTo>
                  <a:lnTo>
                    <a:pt x="6219021" y="5299005"/>
                  </a:lnTo>
                  <a:lnTo>
                    <a:pt x="6117907" y="5268597"/>
                  </a:lnTo>
                  <a:lnTo>
                    <a:pt x="6109847" y="5238922"/>
                  </a:lnTo>
                  <a:close/>
                  <a:moveTo>
                    <a:pt x="7012180" y="6929653"/>
                  </a:moveTo>
                  <a:cubicBezTo>
                    <a:pt x="7003022" y="6912800"/>
                    <a:pt x="6970050" y="6853084"/>
                    <a:pt x="6937078" y="6793002"/>
                  </a:cubicBezTo>
                  <a:lnTo>
                    <a:pt x="6863440" y="6660015"/>
                  </a:lnTo>
                  <a:cubicBezTo>
                    <a:pt x="6864173" y="6659649"/>
                    <a:pt x="6864539" y="6658916"/>
                    <a:pt x="6865272" y="6658550"/>
                  </a:cubicBezTo>
                  <a:cubicBezTo>
                    <a:pt x="6868569" y="6654154"/>
                    <a:pt x="6867470" y="6647925"/>
                    <a:pt x="6863074" y="6644995"/>
                  </a:cubicBezTo>
                  <a:cubicBezTo>
                    <a:pt x="6858677" y="6642064"/>
                    <a:pt x="6852816" y="6642797"/>
                    <a:pt x="6849518" y="6647193"/>
                  </a:cubicBezTo>
                  <a:cubicBezTo>
                    <a:pt x="6848786" y="6648292"/>
                    <a:pt x="6849152" y="6649391"/>
                    <a:pt x="6848786" y="6650490"/>
                  </a:cubicBezTo>
                  <a:lnTo>
                    <a:pt x="6697481" y="6636568"/>
                  </a:lnTo>
                  <a:lnTo>
                    <a:pt x="6540681" y="6622647"/>
                  </a:lnTo>
                  <a:cubicBezTo>
                    <a:pt x="6548375" y="6614221"/>
                    <a:pt x="6575118" y="6586012"/>
                    <a:pt x="6601496" y="6557069"/>
                  </a:cubicBezTo>
                  <a:lnTo>
                    <a:pt x="6657548" y="6496255"/>
                  </a:lnTo>
                  <a:cubicBezTo>
                    <a:pt x="6661945" y="6499551"/>
                    <a:pt x="6668173" y="6498453"/>
                    <a:pt x="6671470" y="6493690"/>
                  </a:cubicBezTo>
                  <a:cubicBezTo>
                    <a:pt x="6673302" y="6491492"/>
                    <a:pt x="6674034" y="6488561"/>
                    <a:pt x="6673302" y="6485996"/>
                  </a:cubicBezTo>
                  <a:cubicBezTo>
                    <a:pt x="6672935" y="6483065"/>
                    <a:pt x="6671470" y="6480867"/>
                    <a:pt x="6669272" y="6479036"/>
                  </a:cubicBezTo>
                  <a:cubicBezTo>
                    <a:pt x="6667806" y="6478303"/>
                    <a:pt x="6665975" y="6477937"/>
                    <a:pt x="6664143" y="6477937"/>
                  </a:cubicBezTo>
                  <a:lnTo>
                    <a:pt x="6656083" y="6319671"/>
                  </a:lnTo>
                  <a:cubicBezTo>
                    <a:pt x="6652420" y="6253727"/>
                    <a:pt x="6649122" y="6187783"/>
                    <a:pt x="6647657" y="6162504"/>
                  </a:cubicBezTo>
                  <a:cubicBezTo>
                    <a:pt x="6650221" y="6162138"/>
                    <a:pt x="6652786" y="6160673"/>
                    <a:pt x="6654251" y="6158475"/>
                  </a:cubicBezTo>
                  <a:cubicBezTo>
                    <a:pt x="6656083" y="6155910"/>
                    <a:pt x="6656816" y="6152979"/>
                    <a:pt x="6656449" y="6150049"/>
                  </a:cubicBezTo>
                  <a:cubicBezTo>
                    <a:pt x="6656083" y="6148217"/>
                    <a:pt x="6654984" y="6146385"/>
                    <a:pt x="6653518" y="6144920"/>
                  </a:cubicBezTo>
                  <a:lnTo>
                    <a:pt x="6741077" y="6043806"/>
                  </a:lnTo>
                  <a:cubicBezTo>
                    <a:pt x="6778812" y="5999843"/>
                    <a:pt x="6816180" y="5956247"/>
                    <a:pt x="6829369" y="5940859"/>
                  </a:cubicBezTo>
                  <a:cubicBezTo>
                    <a:pt x="6830468" y="5941592"/>
                    <a:pt x="6831934" y="5941959"/>
                    <a:pt x="6833399" y="5942325"/>
                  </a:cubicBezTo>
                  <a:cubicBezTo>
                    <a:pt x="6836330" y="5942325"/>
                    <a:pt x="6838894" y="5940859"/>
                    <a:pt x="6840360" y="5938661"/>
                  </a:cubicBezTo>
                  <a:cubicBezTo>
                    <a:pt x="6843291" y="5934632"/>
                    <a:pt x="6842558" y="5929136"/>
                    <a:pt x="6838528" y="5926205"/>
                  </a:cubicBezTo>
                  <a:cubicBezTo>
                    <a:pt x="6835597" y="5924373"/>
                    <a:pt x="6831567" y="5924373"/>
                    <a:pt x="6828636" y="5926572"/>
                  </a:cubicBezTo>
                  <a:lnTo>
                    <a:pt x="6748404" y="5846706"/>
                  </a:lnTo>
                  <a:lnTo>
                    <a:pt x="6668173" y="5767207"/>
                  </a:lnTo>
                  <a:cubicBezTo>
                    <a:pt x="6670371" y="5763910"/>
                    <a:pt x="6669638" y="5759147"/>
                    <a:pt x="6666707" y="5756583"/>
                  </a:cubicBezTo>
                  <a:cubicBezTo>
                    <a:pt x="6675500" y="5742295"/>
                    <a:pt x="6696382" y="5707491"/>
                    <a:pt x="6716898" y="5672321"/>
                  </a:cubicBezTo>
                  <a:lnTo>
                    <a:pt x="6768920" y="5584762"/>
                  </a:lnTo>
                  <a:cubicBezTo>
                    <a:pt x="6769287" y="5584762"/>
                    <a:pt x="6769287" y="5585128"/>
                    <a:pt x="6769653" y="5585128"/>
                  </a:cubicBezTo>
                  <a:cubicBezTo>
                    <a:pt x="6771118" y="5585128"/>
                    <a:pt x="6772584" y="5584396"/>
                    <a:pt x="6773683" y="5582930"/>
                  </a:cubicBezTo>
                  <a:cubicBezTo>
                    <a:pt x="6775515" y="5580732"/>
                    <a:pt x="6775149" y="5577801"/>
                    <a:pt x="6773317" y="5575969"/>
                  </a:cubicBezTo>
                  <a:cubicBezTo>
                    <a:pt x="6771118" y="5574138"/>
                    <a:pt x="6768188" y="5574138"/>
                    <a:pt x="6766356" y="5576336"/>
                  </a:cubicBezTo>
                  <a:cubicBezTo>
                    <a:pt x="6765990" y="5576702"/>
                    <a:pt x="6765990" y="5576702"/>
                    <a:pt x="6765990" y="5577069"/>
                  </a:cubicBezTo>
                  <a:cubicBezTo>
                    <a:pt x="6765623" y="5577801"/>
                    <a:pt x="6765257" y="5578534"/>
                    <a:pt x="6765257" y="5579633"/>
                  </a:cubicBezTo>
                  <a:cubicBezTo>
                    <a:pt x="6757197" y="5581831"/>
                    <a:pt x="6738146" y="5586960"/>
                    <a:pt x="6713967" y="5593188"/>
                  </a:cubicBezTo>
                  <a:lnTo>
                    <a:pt x="6759395" y="5441151"/>
                  </a:lnTo>
                  <a:cubicBezTo>
                    <a:pt x="6759761" y="5441151"/>
                    <a:pt x="6760128" y="5441517"/>
                    <a:pt x="6760494" y="5441517"/>
                  </a:cubicBezTo>
                  <a:cubicBezTo>
                    <a:pt x="6765990" y="5441517"/>
                    <a:pt x="6770020" y="5437121"/>
                    <a:pt x="6770020" y="5431625"/>
                  </a:cubicBezTo>
                  <a:cubicBezTo>
                    <a:pt x="6770020" y="5431259"/>
                    <a:pt x="6770020" y="5430893"/>
                    <a:pt x="6770020" y="5430527"/>
                  </a:cubicBezTo>
                  <a:cubicBezTo>
                    <a:pt x="6769653" y="5427962"/>
                    <a:pt x="6768188" y="5425764"/>
                    <a:pt x="6766356" y="5424298"/>
                  </a:cubicBezTo>
                  <a:cubicBezTo>
                    <a:pt x="6761959" y="5421368"/>
                    <a:pt x="6756098" y="5422100"/>
                    <a:pt x="6752801" y="5426130"/>
                  </a:cubicBezTo>
                  <a:cubicBezTo>
                    <a:pt x="6752434" y="5426497"/>
                    <a:pt x="6752801" y="5426863"/>
                    <a:pt x="6752434" y="5426863"/>
                  </a:cubicBezTo>
                  <a:lnTo>
                    <a:pt x="6630804" y="5380336"/>
                  </a:lnTo>
                  <a:lnTo>
                    <a:pt x="6501115" y="5331244"/>
                  </a:lnTo>
                  <a:cubicBezTo>
                    <a:pt x="6501115" y="5331244"/>
                    <a:pt x="6501115" y="5330878"/>
                    <a:pt x="6501115" y="5330878"/>
                  </a:cubicBezTo>
                  <a:cubicBezTo>
                    <a:pt x="6501115" y="5330878"/>
                    <a:pt x="6500748" y="5330878"/>
                    <a:pt x="6500382" y="5330878"/>
                  </a:cubicBezTo>
                  <a:lnTo>
                    <a:pt x="6421982" y="5281420"/>
                  </a:lnTo>
                  <a:cubicBezTo>
                    <a:pt x="6389376" y="5260904"/>
                    <a:pt x="6356770" y="5240388"/>
                    <a:pt x="6346513" y="5234160"/>
                  </a:cubicBezTo>
                  <a:cubicBezTo>
                    <a:pt x="6346879" y="5232328"/>
                    <a:pt x="6346146" y="5230863"/>
                    <a:pt x="6345047" y="5229764"/>
                  </a:cubicBezTo>
                  <a:cubicBezTo>
                    <a:pt x="6342849" y="5228298"/>
                    <a:pt x="6339918" y="5228665"/>
                    <a:pt x="6338453" y="5230863"/>
                  </a:cubicBezTo>
                  <a:cubicBezTo>
                    <a:pt x="6336987" y="5233061"/>
                    <a:pt x="6337354" y="5235992"/>
                    <a:pt x="6339552" y="5237457"/>
                  </a:cubicBezTo>
                  <a:cubicBezTo>
                    <a:pt x="6339552" y="5237457"/>
                    <a:pt x="6339918" y="5237457"/>
                    <a:pt x="6339918" y="5237457"/>
                  </a:cubicBezTo>
                  <a:cubicBezTo>
                    <a:pt x="6338086" y="5247715"/>
                    <a:pt x="6332957" y="5276657"/>
                    <a:pt x="6327828" y="5305599"/>
                  </a:cubicBezTo>
                  <a:cubicBezTo>
                    <a:pt x="6323432" y="5330511"/>
                    <a:pt x="6319036" y="5355424"/>
                    <a:pt x="6316838" y="5368612"/>
                  </a:cubicBezTo>
                  <a:cubicBezTo>
                    <a:pt x="6313541" y="5368612"/>
                    <a:pt x="6310610" y="5369712"/>
                    <a:pt x="6308778" y="5372276"/>
                  </a:cubicBezTo>
                  <a:cubicBezTo>
                    <a:pt x="6307312" y="5374474"/>
                    <a:pt x="6306580" y="5377405"/>
                    <a:pt x="6306946" y="5379969"/>
                  </a:cubicBezTo>
                  <a:cubicBezTo>
                    <a:pt x="6307312" y="5382534"/>
                    <a:pt x="6308778" y="5385098"/>
                    <a:pt x="6310976" y="5386930"/>
                  </a:cubicBezTo>
                  <a:cubicBezTo>
                    <a:pt x="6312808" y="5388396"/>
                    <a:pt x="6315006" y="5389128"/>
                    <a:pt x="6317204" y="5389128"/>
                  </a:cubicBezTo>
                  <a:cubicBezTo>
                    <a:pt x="6320501" y="5389128"/>
                    <a:pt x="6323432" y="5387663"/>
                    <a:pt x="6325630" y="5385098"/>
                  </a:cubicBezTo>
                  <a:cubicBezTo>
                    <a:pt x="6327096" y="5383267"/>
                    <a:pt x="6327462" y="5380702"/>
                    <a:pt x="6327462" y="5378138"/>
                  </a:cubicBezTo>
                  <a:cubicBezTo>
                    <a:pt x="6343215" y="5374474"/>
                    <a:pt x="6376554" y="5366048"/>
                    <a:pt x="6409526" y="5357988"/>
                  </a:cubicBezTo>
                  <a:lnTo>
                    <a:pt x="6499283" y="5335274"/>
                  </a:lnTo>
                  <a:lnTo>
                    <a:pt x="6528958" y="5485480"/>
                  </a:lnTo>
                  <a:lnTo>
                    <a:pt x="6558266" y="5632755"/>
                  </a:lnTo>
                  <a:cubicBezTo>
                    <a:pt x="6557533" y="5633121"/>
                    <a:pt x="6556800" y="5633121"/>
                    <a:pt x="6556434" y="5633854"/>
                  </a:cubicBezTo>
                  <a:cubicBezTo>
                    <a:pt x="6554602" y="5636418"/>
                    <a:pt x="6555335" y="5639715"/>
                    <a:pt x="6557533" y="5641547"/>
                  </a:cubicBezTo>
                  <a:cubicBezTo>
                    <a:pt x="6557900" y="5641913"/>
                    <a:pt x="6558266" y="5641913"/>
                    <a:pt x="6558632" y="5641913"/>
                  </a:cubicBezTo>
                  <a:cubicBezTo>
                    <a:pt x="6557533" y="5660597"/>
                    <a:pt x="6554236" y="5731671"/>
                    <a:pt x="6550573" y="5803110"/>
                  </a:cubicBezTo>
                  <a:lnTo>
                    <a:pt x="6543245" y="5961376"/>
                  </a:lnTo>
                  <a:cubicBezTo>
                    <a:pt x="6541047" y="5961742"/>
                    <a:pt x="6539216" y="5962841"/>
                    <a:pt x="6538116" y="5964306"/>
                  </a:cubicBezTo>
                  <a:cubicBezTo>
                    <a:pt x="6536651" y="5966138"/>
                    <a:pt x="6536285" y="5968336"/>
                    <a:pt x="6536651" y="5970535"/>
                  </a:cubicBezTo>
                  <a:cubicBezTo>
                    <a:pt x="6537018" y="5972366"/>
                    <a:pt x="6538116" y="5973831"/>
                    <a:pt x="6539216" y="5974931"/>
                  </a:cubicBezTo>
                  <a:lnTo>
                    <a:pt x="6488658" y="6059559"/>
                  </a:lnTo>
                  <a:cubicBezTo>
                    <a:pt x="6467043" y="6095462"/>
                    <a:pt x="6445795" y="6131731"/>
                    <a:pt x="6438102" y="6144920"/>
                  </a:cubicBezTo>
                  <a:cubicBezTo>
                    <a:pt x="6435171" y="6143820"/>
                    <a:pt x="6431873" y="6144920"/>
                    <a:pt x="6430042" y="6147118"/>
                  </a:cubicBezTo>
                  <a:cubicBezTo>
                    <a:pt x="6427843" y="6150049"/>
                    <a:pt x="6428210" y="6154079"/>
                    <a:pt x="6430775" y="6156643"/>
                  </a:cubicBezTo>
                  <a:lnTo>
                    <a:pt x="6384247" y="6230280"/>
                  </a:lnTo>
                  <a:cubicBezTo>
                    <a:pt x="6359335" y="6269480"/>
                    <a:pt x="6334423" y="6309780"/>
                    <a:pt x="6334423" y="6309780"/>
                  </a:cubicBezTo>
                  <a:lnTo>
                    <a:pt x="6334423" y="6309780"/>
                  </a:lnTo>
                  <a:cubicBezTo>
                    <a:pt x="6334423" y="6309780"/>
                    <a:pt x="6334423" y="6309780"/>
                    <a:pt x="6334057" y="6309780"/>
                  </a:cubicBezTo>
                  <a:cubicBezTo>
                    <a:pt x="6333690" y="6309780"/>
                    <a:pt x="6334057" y="6310146"/>
                    <a:pt x="6334057" y="6310146"/>
                  </a:cubicBezTo>
                  <a:cubicBezTo>
                    <a:pt x="6334057" y="6310146"/>
                    <a:pt x="6334057" y="6310146"/>
                    <a:pt x="6334057" y="6310146"/>
                  </a:cubicBezTo>
                  <a:cubicBezTo>
                    <a:pt x="6334057" y="6310146"/>
                    <a:pt x="6318303" y="6350811"/>
                    <a:pt x="6303283" y="6390744"/>
                  </a:cubicBezTo>
                  <a:cubicBezTo>
                    <a:pt x="6288628" y="6429211"/>
                    <a:pt x="6274340" y="6467679"/>
                    <a:pt x="6273242" y="6470610"/>
                  </a:cubicBezTo>
                  <a:lnTo>
                    <a:pt x="6273242" y="6470610"/>
                  </a:lnTo>
                  <a:cubicBezTo>
                    <a:pt x="6273242" y="6470610"/>
                    <a:pt x="6273242" y="6470976"/>
                    <a:pt x="6273242" y="6470976"/>
                  </a:cubicBezTo>
                  <a:lnTo>
                    <a:pt x="6273242" y="6471342"/>
                  </a:lnTo>
                  <a:cubicBezTo>
                    <a:pt x="6273242" y="6471342"/>
                    <a:pt x="6273242" y="6471708"/>
                    <a:pt x="6273242" y="6471708"/>
                  </a:cubicBezTo>
                  <a:lnTo>
                    <a:pt x="6273242" y="6471708"/>
                  </a:lnTo>
                  <a:cubicBezTo>
                    <a:pt x="6273242" y="6472075"/>
                    <a:pt x="6273608" y="6472075"/>
                    <a:pt x="6273608" y="6472441"/>
                  </a:cubicBezTo>
                  <a:cubicBezTo>
                    <a:pt x="6273608" y="6472808"/>
                    <a:pt x="6273608" y="6473174"/>
                    <a:pt x="6273608" y="6473174"/>
                  </a:cubicBezTo>
                  <a:cubicBezTo>
                    <a:pt x="6273608" y="6473174"/>
                    <a:pt x="6273974" y="6473174"/>
                    <a:pt x="6273974" y="6473174"/>
                  </a:cubicBezTo>
                  <a:lnTo>
                    <a:pt x="6405130" y="6549376"/>
                  </a:lnTo>
                  <a:lnTo>
                    <a:pt x="6533720" y="6623746"/>
                  </a:lnTo>
                  <a:lnTo>
                    <a:pt x="6390109" y="6695918"/>
                  </a:lnTo>
                  <a:cubicBezTo>
                    <a:pt x="6316838" y="6732920"/>
                    <a:pt x="6243567" y="6769922"/>
                    <a:pt x="6243567" y="6769922"/>
                  </a:cubicBezTo>
                  <a:cubicBezTo>
                    <a:pt x="6243567" y="6769922"/>
                    <a:pt x="6243200" y="6770288"/>
                    <a:pt x="6243200" y="6770288"/>
                  </a:cubicBezTo>
                  <a:cubicBezTo>
                    <a:pt x="6243200" y="6770288"/>
                    <a:pt x="6243200" y="6770288"/>
                    <a:pt x="6242834" y="6770288"/>
                  </a:cubicBezTo>
                  <a:cubicBezTo>
                    <a:pt x="6242468" y="6770288"/>
                    <a:pt x="6242834" y="6770288"/>
                    <a:pt x="6242834" y="6770654"/>
                  </a:cubicBezTo>
                  <a:cubicBezTo>
                    <a:pt x="6242834" y="6771021"/>
                    <a:pt x="6242468" y="6771021"/>
                    <a:pt x="6242468" y="6771387"/>
                  </a:cubicBezTo>
                  <a:cubicBezTo>
                    <a:pt x="6242468" y="6771754"/>
                    <a:pt x="6242468" y="6772120"/>
                    <a:pt x="6242834" y="6772486"/>
                  </a:cubicBezTo>
                  <a:lnTo>
                    <a:pt x="6243200" y="6772486"/>
                  </a:lnTo>
                  <a:lnTo>
                    <a:pt x="6243200" y="6772486"/>
                  </a:lnTo>
                  <a:cubicBezTo>
                    <a:pt x="6243200" y="6772486"/>
                    <a:pt x="6243200" y="6772486"/>
                    <a:pt x="6243200" y="6772853"/>
                  </a:cubicBezTo>
                  <a:lnTo>
                    <a:pt x="6379118" y="6845391"/>
                  </a:lnTo>
                  <a:lnTo>
                    <a:pt x="6506976" y="6913167"/>
                  </a:lnTo>
                  <a:cubicBezTo>
                    <a:pt x="6506244" y="6914632"/>
                    <a:pt x="6505877" y="6916098"/>
                    <a:pt x="6505877" y="6917563"/>
                  </a:cubicBezTo>
                  <a:cubicBezTo>
                    <a:pt x="6506244" y="6920494"/>
                    <a:pt x="6507709" y="6923059"/>
                    <a:pt x="6510273" y="6924890"/>
                  </a:cubicBezTo>
                  <a:cubicBezTo>
                    <a:pt x="6511373" y="6925623"/>
                    <a:pt x="6512472" y="6925989"/>
                    <a:pt x="6513571" y="6925989"/>
                  </a:cubicBezTo>
                  <a:lnTo>
                    <a:pt x="6498917" y="7069601"/>
                  </a:lnTo>
                  <a:lnTo>
                    <a:pt x="6484629" y="7215410"/>
                  </a:lnTo>
                  <a:cubicBezTo>
                    <a:pt x="6482431" y="7215776"/>
                    <a:pt x="6480233" y="7216875"/>
                    <a:pt x="6479133" y="7218341"/>
                  </a:cubicBezTo>
                  <a:cubicBezTo>
                    <a:pt x="6476569" y="7222005"/>
                    <a:pt x="6477301" y="7227134"/>
                    <a:pt x="6480599" y="7229698"/>
                  </a:cubicBezTo>
                  <a:cubicBezTo>
                    <a:pt x="6482064" y="7230797"/>
                    <a:pt x="6483896" y="7231163"/>
                    <a:pt x="6485361" y="7231163"/>
                  </a:cubicBezTo>
                  <a:cubicBezTo>
                    <a:pt x="6487926" y="7231163"/>
                    <a:pt x="6490490" y="7230064"/>
                    <a:pt x="6491956" y="7227866"/>
                  </a:cubicBezTo>
                  <a:cubicBezTo>
                    <a:pt x="6493421" y="7226034"/>
                    <a:pt x="6493787" y="7223836"/>
                    <a:pt x="6493421" y="7221638"/>
                  </a:cubicBezTo>
                  <a:cubicBezTo>
                    <a:pt x="6493421" y="7220539"/>
                    <a:pt x="6492322" y="7219807"/>
                    <a:pt x="6491956" y="7219074"/>
                  </a:cubicBezTo>
                  <a:lnTo>
                    <a:pt x="6590139" y="7126752"/>
                  </a:lnTo>
                  <a:lnTo>
                    <a:pt x="6687956" y="7034430"/>
                  </a:lnTo>
                  <a:cubicBezTo>
                    <a:pt x="6689055" y="7035163"/>
                    <a:pt x="6690887" y="7035896"/>
                    <a:pt x="6692352" y="7035896"/>
                  </a:cubicBezTo>
                  <a:cubicBezTo>
                    <a:pt x="6696382" y="7036262"/>
                    <a:pt x="6699679" y="7032965"/>
                    <a:pt x="6700046" y="7028935"/>
                  </a:cubicBezTo>
                  <a:cubicBezTo>
                    <a:pt x="6700046" y="7028569"/>
                    <a:pt x="6700046" y="7028202"/>
                    <a:pt x="6700046" y="7027836"/>
                  </a:cubicBezTo>
                  <a:lnTo>
                    <a:pt x="6851717" y="6984972"/>
                  </a:lnTo>
                  <a:lnTo>
                    <a:pt x="7009249" y="6939911"/>
                  </a:lnTo>
                  <a:cubicBezTo>
                    <a:pt x="7009616" y="6940277"/>
                    <a:pt x="7009616" y="6941010"/>
                    <a:pt x="7009982" y="6941010"/>
                  </a:cubicBezTo>
                  <a:cubicBezTo>
                    <a:pt x="7011081" y="6941743"/>
                    <a:pt x="7012180" y="6942109"/>
                    <a:pt x="7013646" y="6942109"/>
                  </a:cubicBezTo>
                  <a:cubicBezTo>
                    <a:pt x="7016943" y="6942109"/>
                    <a:pt x="7019874" y="6939178"/>
                    <a:pt x="7019874" y="6935881"/>
                  </a:cubicBezTo>
                  <a:cubicBezTo>
                    <a:pt x="7019874" y="6934049"/>
                    <a:pt x="7019141" y="6932218"/>
                    <a:pt x="7017309" y="6931118"/>
                  </a:cubicBezTo>
                  <a:cubicBezTo>
                    <a:pt x="7015478" y="6929653"/>
                    <a:pt x="7014012" y="6929286"/>
                    <a:pt x="7012180" y="6929653"/>
                  </a:cubicBezTo>
                  <a:close/>
                  <a:moveTo>
                    <a:pt x="6490124" y="7215410"/>
                  </a:moveTo>
                  <a:cubicBezTo>
                    <a:pt x="6489391" y="7215044"/>
                    <a:pt x="6488658" y="7215044"/>
                    <a:pt x="6487926" y="7215044"/>
                  </a:cubicBezTo>
                  <a:cubicBezTo>
                    <a:pt x="6490124" y="7194894"/>
                    <a:pt x="6496352" y="7132247"/>
                    <a:pt x="6502580" y="7069234"/>
                  </a:cubicBezTo>
                  <a:lnTo>
                    <a:pt x="6516868" y="6925623"/>
                  </a:lnTo>
                  <a:cubicBezTo>
                    <a:pt x="6519432" y="6925257"/>
                    <a:pt x="6521630" y="6924157"/>
                    <a:pt x="6523462" y="6922326"/>
                  </a:cubicBezTo>
                  <a:lnTo>
                    <a:pt x="6602962" y="6973249"/>
                  </a:lnTo>
                  <a:cubicBezTo>
                    <a:pt x="6637032" y="6995230"/>
                    <a:pt x="6671836" y="7016846"/>
                    <a:pt x="6685025" y="7025271"/>
                  </a:cubicBezTo>
                  <a:cubicBezTo>
                    <a:pt x="6684292" y="7027103"/>
                    <a:pt x="6684659" y="7029302"/>
                    <a:pt x="6685758" y="7031133"/>
                  </a:cubicBezTo>
                  <a:cubicBezTo>
                    <a:pt x="6671836" y="7044322"/>
                    <a:pt x="6629705" y="7083522"/>
                    <a:pt x="6587574" y="7123455"/>
                  </a:cubicBezTo>
                  <a:lnTo>
                    <a:pt x="6490124" y="7215410"/>
                  </a:lnTo>
                  <a:close/>
                  <a:moveTo>
                    <a:pt x="6381317" y="6841361"/>
                  </a:moveTo>
                  <a:lnTo>
                    <a:pt x="6248329" y="6770654"/>
                  </a:lnTo>
                  <a:lnTo>
                    <a:pt x="6391940" y="6698483"/>
                  </a:lnTo>
                  <a:lnTo>
                    <a:pt x="6534819" y="6626311"/>
                  </a:lnTo>
                  <a:lnTo>
                    <a:pt x="6502580" y="6738415"/>
                  </a:lnTo>
                  <a:cubicBezTo>
                    <a:pt x="6489758" y="6783477"/>
                    <a:pt x="6477301" y="6828539"/>
                    <a:pt x="6472172" y="6846124"/>
                  </a:cubicBezTo>
                  <a:cubicBezTo>
                    <a:pt x="6469242" y="6845757"/>
                    <a:pt x="6465945" y="6846857"/>
                    <a:pt x="6464113" y="6849421"/>
                  </a:cubicBezTo>
                  <a:cubicBezTo>
                    <a:pt x="6462647" y="6851253"/>
                    <a:pt x="6461915" y="6853817"/>
                    <a:pt x="6462281" y="6856382"/>
                  </a:cubicBezTo>
                  <a:cubicBezTo>
                    <a:pt x="6463014" y="6860778"/>
                    <a:pt x="6467043" y="6864442"/>
                    <a:pt x="6471440" y="6864442"/>
                  </a:cubicBezTo>
                  <a:cubicBezTo>
                    <a:pt x="6472905" y="6864442"/>
                    <a:pt x="6474004" y="6864075"/>
                    <a:pt x="6475470" y="6863709"/>
                  </a:cubicBezTo>
                  <a:cubicBezTo>
                    <a:pt x="6479866" y="6869570"/>
                    <a:pt x="6485728" y="6878363"/>
                    <a:pt x="6492688" y="6886789"/>
                  </a:cubicBezTo>
                  <a:lnTo>
                    <a:pt x="6509541" y="6909503"/>
                  </a:lnTo>
                  <a:cubicBezTo>
                    <a:pt x="6509174" y="6909869"/>
                    <a:pt x="6508808" y="6909869"/>
                    <a:pt x="6508808" y="6909869"/>
                  </a:cubicBezTo>
                  <a:lnTo>
                    <a:pt x="6381317" y="6841361"/>
                  </a:lnTo>
                  <a:close/>
                  <a:moveTo>
                    <a:pt x="6532621" y="5483282"/>
                  </a:moveTo>
                  <a:lnTo>
                    <a:pt x="6502946" y="5334541"/>
                  </a:lnTo>
                  <a:lnTo>
                    <a:pt x="6630438" y="5383267"/>
                  </a:lnTo>
                  <a:lnTo>
                    <a:pt x="6752801" y="5429427"/>
                  </a:lnTo>
                  <a:cubicBezTo>
                    <a:pt x="6752434" y="5431625"/>
                    <a:pt x="6752801" y="5434190"/>
                    <a:pt x="6754266" y="5436022"/>
                  </a:cubicBezTo>
                  <a:cubicBezTo>
                    <a:pt x="6739612" y="5450676"/>
                    <a:pt x="6700046" y="5490975"/>
                    <a:pt x="6659747" y="5532007"/>
                  </a:cubicBezTo>
                  <a:lnTo>
                    <a:pt x="6563029" y="5631289"/>
                  </a:lnTo>
                  <a:cubicBezTo>
                    <a:pt x="6562662" y="5631289"/>
                    <a:pt x="6562296" y="5630923"/>
                    <a:pt x="6561929" y="5630923"/>
                  </a:cubicBezTo>
                  <a:lnTo>
                    <a:pt x="6532621" y="5483282"/>
                  </a:lnTo>
                  <a:close/>
                  <a:moveTo>
                    <a:pt x="6767089" y="5582198"/>
                  </a:moveTo>
                  <a:lnTo>
                    <a:pt x="6714700" y="5669756"/>
                  </a:lnTo>
                  <a:cubicBezTo>
                    <a:pt x="6696015" y="5700897"/>
                    <a:pt x="6677698" y="5732037"/>
                    <a:pt x="6667806" y="5748890"/>
                  </a:cubicBezTo>
                  <a:lnTo>
                    <a:pt x="6713601" y="5597218"/>
                  </a:lnTo>
                  <a:lnTo>
                    <a:pt x="6713601" y="5596852"/>
                  </a:lnTo>
                  <a:cubicBezTo>
                    <a:pt x="6738513" y="5590257"/>
                    <a:pt x="6758663" y="5584762"/>
                    <a:pt x="6767089" y="5582198"/>
                  </a:cubicBezTo>
                  <a:lnTo>
                    <a:pt x="6767089" y="5582198"/>
                  </a:lnTo>
                  <a:close/>
                  <a:moveTo>
                    <a:pt x="6651687" y="6141622"/>
                  </a:moveTo>
                  <a:cubicBezTo>
                    <a:pt x="6648756" y="6140157"/>
                    <a:pt x="6645459" y="6139791"/>
                    <a:pt x="6642528" y="6140890"/>
                  </a:cubicBezTo>
                  <a:cubicBezTo>
                    <a:pt x="6634102" y="6125503"/>
                    <a:pt x="6615417" y="6091798"/>
                    <a:pt x="6597100" y="6058093"/>
                  </a:cubicBezTo>
                  <a:cubicBezTo>
                    <a:pt x="6577317" y="6022557"/>
                    <a:pt x="6557533" y="5987021"/>
                    <a:pt x="6549840" y="5973099"/>
                  </a:cubicBezTo>
                  <a:cubicBezTo>
                    <a:pt x="6550206" y="5972733"/>
                    <a:pt x="6550939" y="5972733"/>
                    <a:pt x="6551305" y="5972366"/>
                  </a:cubicBezTo>
                  <a:cubicBezTo>
                    <a:pt x="6552038" y="5971267"/>
                    <a:pt x="6552404" y="5969802"/>
                    <a:pt x="6552404" y="5968336"/>
                  </a:cubicBezTo>
                  <a:lnTo>
                    <a:pt x="6689788" y="5951850"/>
                  </a:lnTo>
                  <a:lnTo>
                    <a:pt x="6826438" y="5934998"/>
                  </a:lnTo>
                  <a:cubicBezTo>
                    <a:pt x="6826805" y="5935731"/>
                    <a:pt x="6827171" y="5936463"/>
                    <a:pt x="6827903" y="5937196"/>
                  </a:cubicBezTo>
                  <a:cubicBezTo>
                    <a:pt x="6814715" y="5952583"/>
                    <a:pt x="6776980" y="5995813"/>
                    <a:pt x="6738879" y="6040142"/>
                  </a:cubicBezTo>
                  <a:lnTo>
                    <a:pt x="6651687" y="6141622"/>
                  </a:lnTo>
                  <a:close/>
                  <a:moveTo>
                    <a:pt x="6851350" y="6660382"/>
                  </a:moveTo>
                  <a:cubicBezTo>
                    <a:pt x="6853182" y="6661481"/>
                    <a:pt x="6855014" y="6662213"/>
                    <a:pt x="6857212" y="6662213"/>
                  </a:cubicBezTo>
                  <a:cubicBezTo>
                    <a:pt x="6858311" y="6662213"/>
                    <a:pt x="6859410" y="6661847"/>
                    <a:pt x="6860143" y="6661481"/>
                  </a:cubicBezTo>
                  <a:lnTo>
                    <a:pt x="6933414" y="6794834"/>
                  </a:lnTo>
                  <a:lnTo>
                    <a:pt x="7008883" y="6931118"/>
                  </a:lnTo>
                  <a:cubicBezTo>
                    <a:pt x="7008517" y="6931118"/>
                    <a:pt x="7008517" y="6931118"/>
                    <a:pt x="7008151" y="6931485"/>
                  </a:cubicBezTo>
                  <a:cubicBezTo>
                    <a:pt x="7007418" y="6932584"/>
                    <a:pt x="7007051" y="6933683"/>
                    <a:pt x="7007418" y="6935148"/>
                  </a:cubicBezTo>
                  <a:lnTo>
                    <a:pt x="6852083" y="6979477"/>
                  </a:lnTo>
                  <a:lnTo>
                    <a:pt x="6698214" y="7023806"/>
                  </a:lnTo>
                  <a:cubicBezTo>
                    <a:pt x="6697481" y="7022707"/>
                    <a:pt x="6697481" y="7021608"/>
                    <a:pt x="6696748" y="7021242"/>
                  </a:cubicBezTo>
                  <a:cubicBezTo>
                    <a:pt x="6693817" y="7019410"/>
                    <a:pt x="6690154" y="7019776"/>
                    <a:pt x="6687590" y="7021975"/>
                  </a:cubicBezTo>
                  <a:lnTo>
                    <a:pt x="6582812" y="6939911"/>
                  </a:lnTo>
                  <a:lnTo>
                    <a:pt x="6519799" y="6890819"/>
                  </a:lnTo>
                  <a:cubicBezTo>
                    <a:pt x="6521997" y="6862976"/>
                    <a:pt x="6525294" y="6816816"/>
                    <a:pt x="6528591" y="6769922"/>
                  </a:cubicBezTo>
                  <a:cubicBezTo>
                    <a:pt x="6533354" y="6701780"/>
                    <a:pt x="6538116" y="6634737"/>
                    <a:pt x="6538849" y="6625211"/>
                  </a:cubicBezTo>
                  <a:lnTo>
                    <a:pt x="6697115" y="6639866"/>
                  </a:lnTo>
                  <a:lnTo>
                    <a:pt x="6848053" y="6653421"/>
                  </a:lnTo>
                  <a:cubicBezTo>
                    <a:pt x="6848053" y="6653421"/>
                    <a:pt x="6847687" y="6653787"/>
                    <a:pt x="6848053" y="6654154"/>
                  </a:cubicBezTo>
                  <a:cubicBezTo>
                    <a:pt x="6848053" y="6656718"/>
                    <a:pt x="6849518" y="6658916"/>
                    <a:pt x="6851350" y="6660382"/>
                  </a:cubicBezTo>
                  <a:lnTo>
                    <a:pt x="6851350" y="6660382"/>
                  </a:lnTo>
                  <a:close/>
                  <a:moveTo>
                    <a:pt x="6479133" y="6858946"/>
                  </a:moveTo>
                  <a:cubicBezTo>
                    <a:pt x="6481331" y="6854916"/>
                    <a:pt x="6480233" y="6850154"/>
                    <a:pt x="6476935" y="6847589"/>
                  </a:cubicBezTo>
                  <a:cubicBezTo>
                    <a:pt x="6476569" y="6847223"/>
                    <a:pt x="6475836" y="6847589"/>
                    <a:pt x="6475470" y="6847223"/>
                  </a:cubicBezTo>
                  <a:lnTo>
                    <a:pt x="6506244" y="6739881"/>
                  </a:lnTo>
                  <a:cubicBezTo>
                    <a:pt x="6517601" y="6700314"/>
                    <a:pt x="6528591" y="6661481"/>
                    <a:pt x="6534453" y="6640232"/>
                  </a:cubicBezTo>
                  <a:cubicBezTo>
                    <a:pt x="6532621" y="6665877"/>
                    <a:pt x="6528591" y="6717533"/>
                    <a:pt x="6524928" y="6769556"/>
                  </a:cubicBezTo>
                  <a:cubicBezTo>
                    <a:pt x="6521630" y="6814984"/>
                    <a:pt x="6518700" y="6860045"/>
                    <a:pt x="6516501" y="6888255"/>
                  </a:cubicBezTo>
                  <a:cubicBezTo>
                    <a:pt x="6499649" y="6874699"/>
                    <a:pt x="6486460" y="6864442"/>
                    <a:pt x="6479133" y="6858946"/>
                  </a:cubicBezTo>
                  <a:lnTo>
                    <a:pt x="6479133" y="6858946"/>
                  </a:lnTo>
                  <a:close/>
                  <a:moveTo>
                    <a:pt x="6516135" y="6892285"/>
                  </a:moveTo>
                  <a:cubicBezTo>
                    <a:pt x="6515769" y="6897780"/>
                    <a:pt x="6515403" y="6902176"/>
                    <a:pt x="6515036" y="6905840"/>
                  </a:cubicBezTo>
                  <a:cubicBezTo>
                    <a:pt x="6513937" y="6906206"/>
                    <a:pt x="6512838" y="6906573"/>
                    <a:pt x="6512105" y="6907305"/>
                  </a:cubicBezTo>
                  <a:lnTo>
                    <a:pt x="6495253" y="6884225"/>
                  </a:lnTo>
                  <a:cubicBezTo>
                    <a:pt x="6490124" y="6876897"/>
                    <a:pt x="6484995" y="6870303"/>
                    <a:pt x="6480599" y="6864442"/>
                  </a:cubicBezTo>
                  <a:lnTo>
                    <a:pt x="6516135" y="6892285"/>
                  </a:lnTo>
                  <a:close/>
                  <a:moveTo>
                    <a:pt x="6521997" y="6907671"/>
                  </a:moveTo>
                  <a:cubicBezTo>
                    <a:pt x="6520898" y="6906939"/>
                    <a:pt x="6519432" y="6906939"/>
                    <a:pt x="6518333" y="6906939"/>
                  </a:cubicBezTo>
                  <a:cubicBezTo>
                    <a:pt x="6518700" y="6903642"/>
                    <a:pt x="6518700" y="6899612"/>
                    <a:pt x="6519066" y="6895215"/>
                  </a:cubicBezTo>
                  <a:lnTo>
                    <a:pt x="6580247" y="6943208"/>
                  </a:lnTo>
                  <a:lnTo>
                    <a:pt x="6660845" y="7006221"/>
                  </a:lnTo>
                  <a:cubicBezTo>
                    <a:pt x="6645092" y="6995963"/>
                    <a:pt x="6624943" y="6983507"/>
                    <a:pt x="6604793" y="6970685"/>
                  </a:cubicBezTo>
                  <a:lnTo>
                    <a:pt x="6524561" y="6919761"/>
                  </a:lnTo>
                  <a:cubicBezTo>
                    <a:pt x="6525294" y="6918296"/>
                    <a:pt x="6526027" y="6916464"/>
                    <a:pt x="6525660" y="6914632"/>
                  </a:cubicBezTo>
                  <a:cubicBezTo>
                    <a:pt x="6525660" y="6911701"/>
                    <a:pt x="6524561" y="6909137"/>
                    <a:pt x="6521997" y="6907671"/>
                  </a:cubicBezTo>
                  <a:lnTo>
                    <a:pt x="6521997" y="6907671"/>
                  </a:lnTo>
                  <a:close/>
                  <a:moveTo>
                    <a:pt x="6435537" y="6157742"/>
                  </a:moveTo>
                  <a:cubicBezTo>
                    <a:pt x="6438102" y="6157742"/>
                    <a:pt x="6440300" y="6156643"/>
                    <a:pt x="6441765" y="6154811"/>
                  </a:cubicBezTo>
                  <a:cubicBezTo>
                    <a:pt x="6442498" y="6154079"/>
                    <a:pt x="6442131" y="6152979"/>
                    <a:pt x="6442498" y="6151880"/>
                  </a:cubicBezTo>
                  <a:cubicBezTo>
                    <a:pt x="6457518" y="6151880"/>
                    <a:pt x="6497085" y="6152613"/>
                    <a:pt x="6537018" y="6152613"/>
                  </a:cubicBezTo>
                  <a:lnTo>
                    <a:pt x="6540681" y="6152613"/>
                  </a:lnTo>
                  <a:lnTo>
                    <a:pt x="6634834" y="6152613"/>
                  </a:lnTo>
                  <a:cubicBezTo>
                    <a:pt x="6634834" y="6153346"/>
                    <a:pt x="6635934" y="6154079"/>
                    <a:pt x="6635934" y="6154811"/>
                  </a:cubicBezTo>
                  <a:lnTo>
                    <a:pt x="6509174" y="6229548"/>
                  </a:lnTo>
                  <a:lnTo>
                    <a:pt x="6377653" y="6307582"/>
                  </a:lnTo>
                  <a:lnTo>
                    <a:pt x="6406595" y="6231746"/>
                  </a:lnTo>
                  <a:cubicBezTo>
                    <a:pt x="6418318" y="6201705"/>
                    <a:pt x="6429675" y="6170931"/>
                    <a:pt x="6434438" y="6157742"/>
                  </a:cubicBezTo>
                  <a:cubicBezTo>
                    <a:pt x="6435171" y="6157376"/>
                    <a:pt x="6435537" y="6157742"/>
                    <a:pt x="6435537" y="6157742"/>
                  </a:cubicBezTo>
                  <a:lnTo>
                    <a:pt x="6435537" y="6157742"/>
                  </a:lnTo>
                  <a:close/>
                  <a:moveTo>
                    <a:pt x="6653885" y="6484531"/>
                  </a:moveTo>
                  <a:lnTo>
                    <a:pt x="6643993" y="6483798"/>
                  </a:lnTo>
                  <a:cubicBezTo>
                    <a:pt x="6639597" y="6483432"/>
                    <a:pt x="6635201" y="6483432"/>
                    <a:pt x="6631903" y="6483432"/>
                  </a:cubicBezTo>
                  <a:cubicBezTo>
                    <a:pt x="6631537" y="6481600"/>
                    <a:pt x="6630438" y="6480135"/>
                    <a:pt x="6628973" y="6479036"/>
                  </a:cubicBezTo>
                  <a:cubicBezTo>
                    <a:pt x="6628240" y="6478303"/>
                    <a:pt x="6627507" y="6478669"/>
                    <a:pt x="6626408" y="6478303"/>
                  </a:cubicBezTo>
                  <a:lnTo>
                    <a:pt x="6627141" y="6466946"/>
                  </a:lnTo>
                  <a:lnTo>
                    <a:pt x="6653885" y="6483065"/>
                  </a:lnTo>
                  <a:cubicBezTo>
                    <a:pt x="6654251" y="6483798"/>
                    <a:pt x="6654251" y="6484165"/>
                    <a:pt x="6653885" y="6484531"/>
                  </a:cubicBezTo>
                  <a:lnTo>
                    <a:pt x="6653885" y="6484531"/>
                  </a:lnTo>
                  <a:close/>
                  <a:moveTo>
                    <a:pt x="6623477" y="6477570"/>
                  </a:moveTo>
                  <a:cubicBezTo>
                    <a:pt x="6622012" y="6477937"/>
                    <a:pt x="6620913" y="6478669"/>
                    <a:pt x="6619814" y="6479769"/>
                  </a:cubicBezTo>
                  <a:lnTo>
                    <a:pt x="6500748" y="6396606"/>
                  </a:lnTo>
                  <a:lnTo>
                    <a:pt x="6423814" y="6343118"/>
                  </a:lnTo>
                  <a:lnTo>
                    <a:pt x="6518333" y="6400635"/>
                  </a:lnTo>
                  <a:lnTo>
                    <a:pt x="6624576" y="6464748"/>
                  </a:lnTo>
                  <a:lnTo>
                    <a:pt x="6623477" y="6477570"/>
                  </a:lnTo>
                  <a:close/>
                  <a:moveTo>
                    <a:pt x="6520165" y="6397339"/>
                  </a:moveTo>
                  <a:lnTo>
                    <a:pt x="6378019" y="6311245"/>
                  </a:lnTo>
                  <a:lnTo>
                    <a:pt x="6511373" y="6232845"/>
                  </a:lnTo>
                  <a:lnTo>
                    <a:pt x="6638132" y="6157742"/>
                  </a:lnTo>
                  <a:cubicBezTo>
                    <a:pt x="6638864" y="6158475"/>
                    <a:pt x="6638864" y="6159574"/>
                    <a:pt x="6639597" y="6159940"/>
                  </a:cubicBezTo>
                  <a:cubicBezTo>
                    <a:pt x="6641062" y="6160673"/>
                    <a:pt x="6642528" y="6161039"/>
                    <a:pt x="6643993" y="6161406"/>
                  </a:cubicBezTo>
                  <a:cubicBezTo>
                    <a:pt x="6642528" y="6186318"/>
                    <a:pt x="6638132" y="6251895"/>
                    <a:pt x="6633735" y="6317839"/>
                  </a:cubicBezTo>
                  <a:lnTo>
                    <a:pt x="6624943" y="6460718"/>
                  </a:lnTo>
                  <a:lnTo>
                    <a:pt x="6520165" y="6397339"/>
                  </a:lnTo>
                  <a:close/>
                  <a:moveTo>
                    <a:pt x="6363731" y="6324800"/>
                  </a:moveTo>
                  <a:lnTo>
                    <a:pt x="6342483" y="6311978"/>
                  </a:lnTo>
                  <a:cubicBezTo>
                    <a:pt x="6346146" y="6312344"/>
                    <a:pt x="6350543" y="6312344"/>
                    <a:pt x="6354939" y="6312710"/>
                  </a:cubicBezTo>
                  <a:lnTo>
                    <a:pt x="6371425" y="6313077"/>
                  </a:lnTo>
                  <a:cubicBezTo>
                    <a:pt x="6369959" y="6315275"/>
                    <a:pt x="6367395" y="6319305"/>
                    <a:pt x="6363731" y="6324800"/>
                  </a:cubicBezTo>
                  <a:lnTo>
                    <a:pt x="6363731" y="6324800"/>
                  </a:lnTo>
                  <a:close/>
                  <a:moveTo>
                    <a:pt x="6374722" y="6313809"/>
                  </a:moveTo>
                  <a:lnTo>
                    <a:pt x="6498184" y="6399903"/>
                  </a:lnTo>
                  <a:lnTo>
                    <a:pt x="6575118" y="6453391"/>
                  </a:lnTo>
                  <a:lnTo>
                    <a:pt x="6480599" y="6395873"/>
                  </a:lnTo>
                  <a:lnTo>
                    <a:pt x="6367029" y="6326632"/>
                  </a:lnTo>
                  <a:cubicBezTo>
                    <a:pt x="6371058" y="6320037"/>
                    <a:pt x="6373989" y="6315641"/>
                    <a:pt x="6374722" y="6313809"/>
                  </a:cubicBezTo>
                  <a:lnTo>
                    <a:pt x="6374722" y="6313809"/>
                  </a:lnTo>
                  <a:close/>
                  <a:moveTo>
                    <a:pt x="6662311" y="5754018"/>
                  </a:moveTo>
                  <a:cubicBezTo>
                    <a:pt x="6660845" y="5754018"/>
                    <a:pt x="6659380" y="5754385"/>
                    <a:pt x="6658281" y="5754751"/>
                  </a:cubicBezTo>
                  <a:cubicBezTo>
                    <a:pt x="6649855" y="5744127"/>
                    <a:pt x="6631171" y="5720680"/>
                    <a:pt x="6612487" y="5697600"/>
                  </a:cubicBezTo>
                  <a:lnTo>
                    <a:pt x="6564861" y="5638616"/>
                  </a:lnTo>
                  <a:cubicBezTo>
                    <a:pt x="6565227" y="5637884"/>
                    <a:pt x="6565593" y="5637151"/>
                    <a:pt x="6565593" y="5636418"/>
                  </a:cubicBezTo>
                  <a:lnTo>
                    <a:pt x="6665975" y="5609674"/>
                  </a:lnTo>
                  <a:cubicBezTo>
                    <a:pt x="6680629" y="5605644"/>
                    <a:pt x="6695283" y="5601981"/>
                    <a:pt x="6708838" y="5598317"/>
                  </a:cubicBezTo>
                  <a:lnTo>
                    <a:pt x="6662311" y="5754018"/>
                  </a:lnTo>
                  <a:close/>
                  <a:moveTo>
                    <a:pt x="6549107" y="6607626"/>
                  </a:moveTo>
                  <a:lnTo>
                    <a:pt x="6582445" y="6555604"/>
                  </a:lnTo>
                  <a:cubicBezTo>
                    <a:pt x="6598931" y="6529959"/>
                    <a:pt x="6615051" y="6503948"/>
                    <a:pt x="6622012" y="6492591"/>
                  </a:cubicBezTo>
                  <a:cubicBezTo>
                    <a:pt x="6622744" y="6492957"/>
                    <a:pt x="6623477" y="6493324"/>
                    <a:pt x="6624210" y="6493324"/>
                  </a:cubicBezTo>
                  <a:cubicBezTo>
                    <a:pt x="6626775" y="6493324"/>
                    <a:pt x="6628973" y="6492224"/>
                    <a:pt x="6630438" y="6490026"/>
                  </a:cubicBezTo>
                  <a:cubicBezTo>
                    <a:pt x="6630804" y="6489294"/>
                    <a:pt x="6630804" y="6488561"/>
                    <a:pt x="6631171" y="6487462"/>
                  </a:cubicBezTo>
                  <a:cubicBezTo>
                    <a:pt x="6634834" y="6487828"/>
                    <a:pt x="6639230" y="6487828"/>
                    <a:pt x="6643627" y="6488194"/>
                  </a:cubicBezTo>
                  <a:lnTo>
                    <a:pt x="6652786" y="6488561"/>
                  </a:lnTo>
                  <a:lnTo>
                    <a:pt x="6652786" y="6488561"/>
                  </a:lnTo>
                  <a:cubicBezTo>
                    <a:pt x="6653152" y="6490026"/>
                    <a:pt x="6654251" y="6491858"/>
                    <a:pt x="6655350" y="6492957"/>
                  </a:cubicBezTo>
                  <a:cubicBezTo>
                    <a:pt x="6644359" y="6504680"/>
                    <a:pt x="6621646" y="6529227"/>
                    <a:pt x="6598565" y="6554138"/>
                  </a:cubicBezTo>
                  <a:cubicBezTo>
                    <a:pt x="6580247" y="6573555"/>
                    <a:pt x="6561563" y="6594071"/>
                    <a:pt x="6549107" y="6607626"/>
                  </a:cubicBezTo>
                  <a:lnTo>
                    <a:pt x="6549107" y="6607626"/>
                  </a:lnTo>
                  <a:close/>
                  <a:moveTo>
                    <a:pt x="6655716" y="6480135"/>
                  </a:moveTo>
                  <a:lnTo>
                    <a:pt x="6627507" y="6462916"/>
                  </a:lnTo>
                  <a:lnTo>
                    <a:pt x="6637032" y="6318205"/>
                  </a:lnTo>
                  <a:cubicBezTo>
                    <a:pt x="6640330" y="6265817"/>
                    <a:pt x="6643627" y="6213062"/>
                    <a:pt x="6645825" y="6181189"/>
                  </a:cubicBezTo>
                  <a:cubicBezTo>
                    <a:pt x="6647290" y="6213062"/>
                    <a:pt x="6650221" y="6265817"/>
                    <a:pt x="6652786" y="6318938"/>
                  </a:cubicBezTo>
                  <a:lnTo>
                    <a:pt x="6661212" y="6476838"/>
                  </a:lnTo>
                  <a:cubicBezTo>
                    <a:pt x="6659014" y="6477570"/>
                    <a:pt x="6657182" y="6478669"/>
                    <a:pt x="6655716" y="6480135"/>
                  </a:cubicBezTo>
                  <a:lnTo>
                    <a:pt x="6655716" y="6480135"/>
                  </a:lnTo>
                  <a:close/>
                  <a:moveTo>
                    <a:pt x="6825705" y="5932067"/>
                  </a:moveTo>
                  <a:lnTo>
                    <a:pt x="6688688" y="5948186"/>
                  </a:lnTo>
                  <a:lnTo>
                    <a:pt x="6551305" y="5965039"/>
                  </a:lnTo>
                  <a:cubicBezTo>
                    <a:pt x="6550939" y="5963940"/>
                    <a:pt x="6550206" y="5962841"/>
                    <a:pt x="6549473" y="5961742"/>
                  </a:cubicBezTo>
                  <a:lnTo>
                    <a:pt x="6604793" y="5865757"/>
                  </a:lnTo>
                  <a:lnTo>
                    <a:pt x="6659380" y="5769772"/>
                  </a:lnTo>
                  <a:cubicBezTo>
                    <a:pt x="6660113" y="5770138"/>
                    <a:pt x="6660845" y="5770504"/>
                    <a:pt x="6661945" y="5770504"/>
                  </a:cubicBezTo>
                  <a:cubicBezTo>
                    <a:pt x="6663776" y="5770504"/>
                    <a:pt x="6665242" y="5769772"/>
                    <a:pt x="6666707" y="5769039"/>
                  </a:cubicBezTo>
                  <a:lnTo>
                    <a:pt x="6746573" y="5848538"/>
                  </a:lnTo>
                  <a:lnTo>
                    <a:pt x="6826805" y="5927671"/>
                  </a:lnTo>
                  <a:cubicBezTo>
                    <a:pt x="6826072" y="5929136"/>
                    <a:pt x="6826072" y="5930602"/>
                    <a:pt x="6825705" y="5932067"/>
                  </a:cubicBezTo>
                  <a:lnTo>
                    <a:pt x="6825705" y="5932067"/>
                  </a:lnTo>
                  <a:close/>
                  <a:moveTo>
                    <a:pt x="6664875" y="5606011"/>
                  </a:moveTo>
                  <a:lnTo>
                    <a:pt x="6565959" y="5632755"/>
                  </a:lnTo>
                  <a:lnTo>
                    <a:pt x="6661945" y="5534938"/>
                  </a:lnTo>
                  <a:lnTo>
                    <a:pt x="6755732" y="5438952"/>
                  </a:lnTo>
                  <a:cubicBezTo>
                    <a:pt x="6756098" y="5438952"/>
                    <a:pt x="6756464" y="5438952"/>
                    <a:pt x="6756831" y="5439319"/>
                  </a:cubicBezTo>
                  <a:lnTo>
                    <a:pt x="6710303" y="5593555"/>
                  </a:lnTo>
                  <a:cubicBezTo>
                    <a:pt x="6696382" y="5597218"/>
                    <a:pt x="6680629" y="5601614"/>
                    <a:pt x="6664875" y="5606011"/>
                  </a:cubicBezTo>
                  <a:lnTo>
                    <a:pt x="6664875" y="5606011"/>
                  </a:lnTo>
                  <a:close/>
                  <a:moveTo>
                    <a:pt x="6561929" y="5640815"/>
                  </a:moveTo>
                  <a:lnTo>
                    <a:pt x="6609556" y="5700530"/>
                  </a:lnTo>
                  <a:cubicBezTo>
                    <a:pt x="6627873" y="5723611"/>
                    <a:pt x="6646191" y="5746325"/>
                    <a:pt x="6654984" y="5756949"/>
                  </a:cubicBezTo>
                  <a:cubicBezTo>
                    <a:pt x="6654984" y="5756949"/>
                    <a:pt x="6654618" y="5756949"/>
                    <a:pt x="6654618" y="5757315"/>
                  </a:cubicBezTo>
                  <a:cubicBezTo>
                    <a:pt x="6652053" y="5760979"/>
                    <a:pt x="6652786" y="5765742"/>
                    <a:pt x="6656083" y="5768672"/>
                  </a:cubicBezTo>
                  <a:lnTo>
                    <a:pt x="6601130" y="5864291"/>
                  </a:lnTo>
                  <a:lnTo>
                    <a:pt x="6546176" y="5961009"/>
                  </a:lnTo>
                  <a:lnTo>
                    <a:pt x="6546176" y="5961009"/>
                  </a:lnTo>
                  <a:lnTo>
                    <a:pt x="6554236" y="5802377"/>
                  </a:lnTo>
                  <a:cubicBezTo>
                    <a:pt x="6557900" y="5730205"/>
                    <a:pt x="6561197" y="5658766"/>
                    <a:pt x="6561929" y="5640815"/>
                  </a:cubicBezTo>
                  <a:lnTo>
                    <a:pt x="6561929" y="5640815"/>
                  </a:lnTo>
                  <a:close/>
                  <a:moveTo>
                    <a:pt x="6542146" y="5974931"/>
                  </a:moveTo>
                  <a:cubicBezTo>
                    <a:pt x="6542879" y="5975297"/>
                    <a:pt x="6543612" y="5975663"/>
                    <a:pt x="6544345" y="5975663"/>
                  </a:cubicBezTo>
                  <a:cubicBezTo>
                    <a:pt x="6545077" y="5975663"/>
                    <a:pt x="6545443" y="5974931"/>
                    <a:pt x="6546176" y="5974564"/>
                  </a:cubicBezTo>
                  <a:cubicBezTo>
                    <a:pt x="6553870" y="5988486"/>
                    <a:pt x="6573286" y="6024389"/>
                    <a:pt x="6593436" y="6059925"/>
                  </a:cubicBezTo>
                  <a:lnTo>
                    <a:pt x="6639597" y="6142355"/>
                  </a:lnTo>
                  <a:cubicBezTo>
                    <a:pt x="6638864" y="6143088"/>
                    <a:pt x="6637765" y="6143088"/>
                    <a:pt x="6637032" y="6143820"/>
                  </a:cubicBezTo>
                  <a:cubicBezTo>
                    <a:pt x="6636300" y="6145286"/>
                    <a:pt x="6635934" y="6147118"/>
                    <a:pt x="6635934" y="6148583"/>
                  </a:cubicBezTo>
                  <a:lnTo>
                    <a:pt x="6541047" y="6147850"/>
                  </a:lnTo>
                  <a:cubicBezTo>
                    <a:pt x="6499649" y="6147484"/>
                    <a:pt x="6458984" y="6147484"/>
                    <a:pt x="6442864" y="6147484"/>
                  </a:cubicBezTo>
                  <a:cubicBezTo>
                    <a:pt x="6442498" y="6146018"/>
                    <a:pt x="6441765" y="6144920"/>
                    <a:pt x="6440666" y="6144187"/>
                  </a:cubicBezTo>
                  <a:cubicBezTo>
                    <a:pt x="6448726" y="6130632"/>
                    <a:pt x="6470341" y="6094729"/>
                    <a:pt x="6491589" y="6058826"/>
                  </a:cubicBezTo>
                  <a:lnTo>
                    <a:pt x="6542146" y="5974931"/>
                  </a:lnTo>
                  <a:close/>
                  <a:moveTo>
                    <a:pt x="6427477" y="6166535"/>
                  </a:moveTo>
                  <a:cubicBezTo>
                    <a:pt x="6421616" y="6181921"/>
                    <a:pt x="6412090" y="6206101"/>
                    <a:pt x="6403298" y="6229914"/>
                  </a:cubicBezTo>
                  <a:lnTo>
                    <a:pt x="6373256" y="6309413"/>
                  </a:lnTo>
                  <a:lnTo>
                    <a:pt x="6354939" y="6308314"/>
                  </a:lnTo>
                  <a:cubicBezTo>
                    <a:pt x="6348345" y="6307948"/>
                    <a:pt x="6342116" y="6307948"/>
                    <a:pt x="6338453" y="6307582"/>
                  </a:cubicBezTo>
                  <a:cubicBezTo>
                    <a:pt x="6344314" y="6298423"/>
                    <a:pt x="6365929" y="6264351"/>
                    <a:pt x="6386812" y="6230647"/>
                  </a:cubicBezTo>
                  <a:lnTo>
                    <a:pt x="6427477" y="6166535"/>
                  </a:lnTo>
                  <a:close/>
                  <a:moveTo>
                    <a:pt x="6336621" y="6312344"/>
                  </a:moveTo>
                  <a:lnTo>
                    <a:pt x="6362266" y="6327731"/>
                  </a:lnTo>
                  <a:cubicBezTo>
                    <a:pt x="6352374" y="6343118"/>
                    <a:pt x="6337720" y="6366565"/>
                    <a:pt x="6323066" y="6390011"/>
                  </a:cubicBezTo>
                  <a:cubicBezTo>
                    <a:pt x="6307679" y="6414923"/>
                    <a:pt x="6292292" y="6439469"/>
                    <a:pt x="6282767" y="6454856"/>
                  </a:cubicBezTo>
                  <a:lnTo>
                    <a:pt x="6307312" y="6391110"/>
                  </a:lnTo>
                  <a:cubicBezTo>
                    <a:pt x="6320501" y="6355574"/>
                    <a:pt x="6333690" y="6320037"/>
                    <a:pt x="6336621" y="6312344"/>
                  </a:cubicBezTo>
                  <a:lnTo>
                    <a:pt x="6336621" y="6312344"/>
                  </a:lnTo>
                  <a:close/>
                  <a:moveTo>
                    <a:pt x="6326363" y="6392210"/>
                  </a:moveTo>
                  <a:cubicBezTo>
                    <a:pt x="6341017" y="6368763"/>
                    <a:pt x="6355672" y="6345316"/>
                    <a:pt x="6365563" y="6329929"/>
                  </a:cubicBezTo>
                  <a:lnTo>
                    <a:pt x="6479500" y="6399170"/>
                  </a:lnTo>
                  <a:lnTo>
                    <a:pt x="6617982" y="6483065"/>
                  </a:lnTo>
                  <a:cubicBezTo>
                    <a:pt x="6617249" y="6485630"/>
                    <a:pt x="6617616" y="6488561"/>
                    <a:pt x="6619448" y="6490393"/>
                  </a:cubicBezTo>
                  <a:cubicBezTo>
                    <a:pt x="6612120" y="6501750"/>
                    <a:pt x="6595634" y="6527395"/>
                    <a:pt x="6579515" y="6553406"/>
                  </a:cubicBezTo>
                  <a:lnTo>
                    <a:pt x="6537018" y="6621182"/>
                  </a:lnTo>
                  <a:lnTo>
                    <a:pt x="6407328" y="6545713"/>
                  </a:lnTo>
                  <a:lnTo>
                    <a:pt x="6277272" y="6470610"/>
                  </a:lnTo>
                  <a:lnTo>
                    <a:pt x="6326363" y="6392210"/>
                  </a:lnTo>
                  <a:close/>
                  <a:moveTo>
                    <a:pt x="6326363" y="5373741"/>
                  </a:moveTo>
                  <a:cubicBezTo>
                    <a:pt x="6325997" y="5372276"/>
                    <a:pt x="6324898" y="5370810"/>
                    <a:pt x="6323798" y="5369345"/>
                  </a:cubicBezTo>
                  <a:cubicBezTo>
                    <a:pt x="6323066" y="5368612"/>
                    <a:pt x="6321967" y="5368979"/>
                    <a:pt x="6320868" y="5368612"/>
                  </a:cubicBezTo>
                  <a:cubicBezTo>
                    <a:pt x="6323432" y="5355424"/>
                    <a:pt x="6327828" y="5330511"/>
                    <a:pt x="6332225" y="5305599"/>
                  </a:cubicBezTo>
                  <a:cubicBezTo>
                    <a:pt x="6337354" y="5276291"/>
                    <a:pt x="6342116" y="5246983"/>
                    <a:pt x="6343948" y="5237091"/>
                  </a:cubicBezTo>
                  <a:cubicBezTo>
                    <a:pt x="6344314" y="5237091"/>
                    <a:pt x="6345047" y="5236724"/>
                    <a:pt x="6345414" y="5236358"/>
                  </a:cubicBezTo>
                  <a:cubicBezTo>
                    <a:pt x="6355305" y="5242952"/>
                    <a:pt x="6387911" y="5263469"/>
                    <a:pt x="6420883" y="5283984"/>
                  </a:cubicBezTo>
                  <a:lnTo>
                    <a:pt x="6496352" y="5331244"/>
                  </a:lnTo>
                  <a:lnTo>
                    <a:pt x="6408426" y="5352859"/>
                  </a:lnTo>
                  <a:cubicBezTo>
                    <a:pt x="6375088" y="5360919"/>
                    <a:pt x="6341750" y="5369712"/>
                    <a:pt x="6326363" y="5373741"/>
                  </a:cubicBezTo>
                  <a:lnTo>
                    <a:pt x="6326363" y="5373741"/>
                  </a:lnTo>
                  <a:close/>
                  <a:moveTo>
                    <a:pt x="7055777" y="4756433"/>
                  </a:moveTo>
                  <a:lnTo>
                    <a:pt x="7055777" y="4756433"/>
                  </a:lnTo>
                  <a:cubicBezTo>
                    <a:pt x="7051380" y="4735184"/>
                    <a:pt x="7040756" y="4681696"/>
                    <a:pt x="7029766" y="4627842"/>
                  </a:cubicBezTo>
                  <a:cubicBezTo>
                    <a:pt x="7018775" y="4572522"/>
                    <a:pt x="7007418" y="4517569"/>
                    <a:pt x="7003388" y="4498152"/>
                  </a:cubicBezTo>
                  <a:cubicBezTo>
                    <a:pt x="7007051" y="4496686"/>
                    <a:pt x="7009616" y="4493389"/>
                    <a:pt x="7009249" y="4489359"/>
                  </a:cubicBezTo>
                  <a:cubicBezTo>
                    <a:pt x="7008883" y="4484597"/>
                    <a:pt x="7004853" y="4480933"/>
                    <a:pt x="7000090" y="4480567"/>
                  </a:cubicBezTo>
                  <a:cubicBezTo>
                    <a:pt x="6996427" y="4461516"/>
                    <a:pt x="6988001" y="4413524"/>
                    <a:pt x="6979208" y="4365165"/>
                  </a:cubicBezTo>
                  <a:cubicBezTo>
                    <a:pt x="6970416" y="4315707"/>
                    <a:pt x="6960891" y="4266249"/>
                    <a:pt x="6957593" y="4248664"/>
                  </a:cubicBezTo>
                  <a:cubicBezTo>
                    <a:pt x="6959059" y="4248297"/>
                    <a:pt x="6960158" y="4247931"/>
                    <a:pt x="6961257" y="4246832"/>
                  </a:cubicBezTo>
                  <a:cubicBezTo>
                    <a:pt x="6964188" y="4243169"/>
                    <a:pt x="6963822" y="4238040"/>
                    <a:pt x="6960524" y="4234742"/>
                  </a:cubicBezTo>
                  <a:cubicBezTo>
                    <a:pt x="6959059" y="4233277"/>
                    <a:pt x="6957227" y="4232544"/>
                    <a:pt x="6955029" y="4232544"/>
                  </a:cubicBezTo>
                  <a:cubicBezTo>
                    <a:pt x="6952464" y="4215325"/>
                    <a:pt x="6945504" y="4172828"/>
                    <a:pt x="6938909" y="4129965"/>
                  </a:cubicBezTo>
                  <a:cubicBezTo>
                    <a:pt x="6930483" y="4076110"/>
                    <a:pt x="6921324" y="4021524"/>
                    <a:pt x="6920958" y="4019692"/>
                  </a:cubicBezTo>
                  <a:cubicBezTo>
                    <a:pt x="6920958" y="4019325"/>
                    <a:pt x="6921324" y="4019325"/>
                    <a:pt x="6921324" y="4019325"/>
                  </a:cubicBezTo>
                  <a:cubicBezTo>
                    <a:pt x="6921324" y="4019325"/>
                    <a:pt x="6920958" y="4018959"/>
                    <a:pt x="6920592" y="4018959"/>
                  </a:cubicBezTo>
                  <a:cubicBezTo>
                    <a:pt x="6920225" y="4018226"/>
                    <a:pt x="6903006" y="3969867"/>
                    <a:pt x="6885055" y="3922608"/>
                  </a:cubicBezTo>
                  <a:cubicBezTo>
                    <a:pt x="6867836" y="3877179"/>
                    <a:pt x="6851350" y="3832118"/>
                    <a:pt x="6849518" y="3827355"/>
                  </a:cubicBezTo>
                  <a:cubicBezTo>
                    <a:pt x="6849518" y="3826988"/>
                    <a:pt x="6849885" y="3826988"/>
                    <a:pt x="6849885" y="3826988"/>
                  </a:cubicBezTo>
                  <a:cubicBezTo>
                    <a:pt x="6849885" y="3826988"/>
                    <a:pt x="6849152" y="3826256"/>
                    <a:pt x="6848786" y="3825890"/>
                  </a:cubicBezTo>
                  <a:lnTo>
                    <a:pt x="6848786" y="3825890"/>
                  </a:lnTo>
                  <a:lnTo>
                    <a:pt x="6848786" y="3825890"/>
                  </a:lnTo>
                  <a:cubicBezTo>
                    <a:pt x="6848420" y="3825523"/>
                    <a:pt x="6848053" y="3824790"/>
                    <a:pt x="6847687" y="3824790"/>
                  </a:cubicBezTo>
                  <a:cubicBezTo>
                    <a:pt x="6847320" y="3824790"/>
                    <a:pt x="6847320" y="3825523"/>
                    <a:pt x="6846954" y="3825523"/>
                  </a:cubicBezTo>
                  <a:lnTo>
                    <a:pt x="6670004" y="3859594"/>
                  </a:lnTo>
                  <a:lnTo>
                    <a:pt x="6494887" y="3894032"/>
                  </a:lnTo>
                  <a:cubicBezTo>
                    <a:pt x="6494154" y="3893299"/>
                    <a:pt x="6493421" y="3893299"/>
                    <a:pt x="6492688" y="3893299"/>
                  </a:cubicBezTo>
                  <a:cubicBezTo>
                    <a:pt x="6491223" y="3893299"/>
                    <a:pt x="6490124" y="3894764"/>
                    <a:pt x="6490124" y="3896230"/>
                  </a:cubicBezTo>
                  <a:lnTo>
                    <a:pt x="6336621" y="4006869"/>
                  </a:lnTo>
                  <a:lnTo>
                    <a:pt x="6190812" y="4112746"/>
                  </a:lnTo>
                  <a:cubicBezTo>
                    <a:pt x="6188613" y="4110181"/>
                    <a:pt x="6185316" y="4109082"/>
                    <a:pt x="6182019" y="4109449"/>
                  </a:cubicBezTo>
                  <a:cubicBezTo>
                    <a:pt x="6175791" y="4109815"/>
                    <a:pt x="6171028" y="4115310"/>
                    <a:pt x="6171761" y="4121538"/>
                  </a:cubicBezTo>
                  <a:cubicBezTo>
                    <a:pt x="6172127" y="4124469"/>
                    <a:pt x="6173226" y="4127034"/>
                    <a:pt x="6175425" y="4128865"/>
                  </a:cubicBezTo>
                  <a:lnTo>
                    <a:pt x="6087499" y="4255991"/>
                  </a:lnTo>
                  <a:cubicBezTo>
                    <a:pt x="6047566" y="4313509"/>
                    <a:pt x="6008000" y="4371759"/>
                    <a:pt x="5997010" y="4387879"/>
                  </a:cubicBezTo>
                  <a:cubicBezTo>
                    <a:pt x="5996277" y="4387512"/>
                    <a:pt x="5995910" y="4387146"/>
                    <a:pt x="5995178" y="4387146"/>
                  </a:cubicBezTo>
                  <a:lnTo>
                    <a:pt x="5994445" y="4387146"/>
                  </a:lnTo>
                  <a:cubicBezTo>
                    <a:pt x="5990781" y="4387512"/>
                    <a:pt x="5988217" y="4390810"/>
                    <a:pt x="5988583" y="4394107"/>
                  </a:cubicBezTo>
                  <a:cubicBezTo>
                    <a:pt x="5988950" y="4397404"/>
                    <a:pt x="5991514" y="4399602"/>
                    <a:pt x="5994812" y="4399969"/>
                  </a:cubicBezTo>
                  <a:lnTo>
                    <a:pt x="5995178" y="4399969"/>
                  </a:lnTo>
                  <a:cubicBezTo>
                    <a:pt x="5996643" y="4399969"/>
                    <a:pt x="5997742" y="4399236"/>
                    <a:pt x="5998841" y="4398137"/>
                  </a:cubicBezTo>
                  <a:cubicBezTo>
                    <a:pt x="6010565" y="4405464"/>
                    <a:pt x="6042438" y="4424515"/>
                    <a:pt x="6074311" y="4443565"/>
                  </a:cubicBezTo>
                  <a:lnTo>
                    <a:pt x="6148681" y="4487894"/>
                  </a:lnTo>
                  <a:cubicBezTo>
                    <a:pt x="6148314" y="4488993"/>
                    <a:pt x="6147582" y="4489726"/>
                    <a:pt x="6147948" y="4490825"/>
                  </a:cubicBezTo>
                  <a:cubicBezTo>
                    <a:pt x="6148314" y="4494855"/>
                    <a:pt x="6151611" y="4498152"/>
                    <a:pt x="6155641" y="4498152"/>
                  </a:cubicBezTo>
                  <a:lnTo>
                    <a:pt x="6156374" y="4498152"/>
                  </a:lnTo>
                  <a:cubicBezTo>
                    <a:pt x="6157473" y="4498152"/>
                    <a:pt x="6158206" y="4497419"/>
                    <a:pt x="6158939" y="4496686"/>
                  </a:cubicBezTo>
                  <a:lnTo>
                    <a:pt x="6284599" y="4642496"/>
                  </a:lnTo>
                  <a:lnTo>
                    <a:pt x="6413922" y="4791969"/>
                  </a:lnTo>
                  <a:cubicBezTo>
                    <a:pt x="6413922" y="4791969"/>
                    <a:pt x="6413556" y="4791969"/>
                    <a:pt x="6413556" y="4792335"/>
                  </a:cubicBezTo>
                  <a:cubicBezTo>
                    <a:pt x="6413556" y="4793801"/>
                    <a:pt x="6415021" y="4794900"/>
                    <a:pt x="6416487" y="4794900"/>
                  </a:cubicBezTo>
                  <a:cubicBezTo>
                    <a:pt x="6416853" y="4794900"/>
                    <a:pt x="6416853" y="4794167"/>
                    <a:pt x="6417219" y="4793801"/>
                  </a:cubicBezTo>
                  <a:lnTo>
                    <a:pt x="6591971" y="4772186"/>
                  </a:lnTo>
                  <a:lnTo>
                    <a:pt x="6757930" y="4750937"/>
                  </a:lnTo>
                  <a:cubicBezTo>
                    <a:pt x="6759029" y="4754967"/>
                    <a:pt x="6762692" y="4758264"/>
                    <a:pt x="6767089" y="4758264"/>
                  </a:cubicBezTo>
                  <a:lnTo>
                    <a:pt x="6767822" y="4758264"/>
                  </a:lnTo>
                  <a:cubicBezTo>
                    <a:pt x="6771851" y="4757898"/>
                    <a:pt x="6775515" y="4754601"/>
                    <a:pt x="6776247" y="4750204"/>
                  </a:cubicBezTo>
                  <a:lnTo>
                    <a:pt x="6911066" y="4758997"/>
                  </a:lnTo>
                  <a:cubicBezTo>
                    <a:pt x="6967485" y="4762660"/>
                    <a:pt x="7023904" y="4765958"/>
                    <a:pt x="7045519" y="4767423"/>
                  </a:cubicBezTo>
                  <a:cubicBezTo>
                    <a:pt x="7046252" y="4772552"/>
                    <a:pt x="7050281" y="4776216"/>
                    <a:pt x="7055411" y="4776216"/>
                  </a:cubicBezTo>
                  <a:lnTo>
                    <a:pt x="7056143" y="4776216"/>
                  </a:lnTo>
                  <a:cubicBezTo>
                    <a:pt x="7061638" y="4775849"/>
                    <a:pt x="7065668" y="4770721"/>
                    <a:pt x="7065302" y="4765225"/>
                  </a:cubicBezTo>
                  <a:cubicBezTo>
                    <a:pt x="7064936" y="4760096"/>
                    <a:pt x="7060539" y="4756066"/>
                    <a:pt x="7055411" y="4756066"/>
                  </a:cubicBezTo>
                  <a:lnTo>
                    <a:pt x="7055777" y="4756433"/>
                  </a:lnTo>
                  <a:close/>
                  <a:moveTo>
                    <a:pt x="6777347" y="4747274"/>
                  </a:moveTo>
                  <a:cubicBezTo>
                    <a:pt x="6776980" y="4745442"/>
                    <a:pt x="6776247" y="4743610"/>
                    <a:pt x="6774782" y="4742511"/>
                  </a:cubicBezTo>
                  <a:cubicBezTo>
                    <a:pt x="6790902" y="4724559"/>
                    <a:pt x="6837795" y="4672903"/>
                    <a:pt x="6884689" y="4620515"/>
                  </a:cubicBezTo>
                  <a:lnTo>
                    <a:pt x="6994962" y="4497419"/>
                  </a:lnTo>
                  <a:cubicBezTo>
                    <a:pt x="6996427" y="4498518"/>
                    <a:pt x="6997892" y="4498885"/>
                    <a:pt x="6999358" y="4499251"/>
                  </a:cubicBezTo>
                  <a:lnTo>
                    <a:pt x="6999358" y="4499251"/>
                  </a:lnTo>
                  <a:cubicBezTo>
                    <a:pt x="7003388" y="4519767"/>
                    <a:pt x="7014012" y="4573987"/>
                    <a:pt x="7025003" y="4628574"/>
                  </a:cubicBezTo>
                  <a:cubicBezTo>
                    <a:pt x="7035993" y="4683161"/>
                    <a:pt x="7046984" y="4737382"/>
                    <a:pt x="7051380" y="4757898"/>
                  </a:cubicBezTo>
                  <a:cubicBezTo>
                    <a:pt x="7049915" y="4758264"/>
                    <a:pt x="7048450" y="4758997"/>
                    <a:pt x="7047350" y="4760096"/>
                  </a:cubicBezTo>
                  <a:cubicBezTo>
                    <a:pt x="7046618" y="4761195"/>
                    <a:pt x="7046252" y="4762660"/>
                    <a:pt x="7045885" y="4764126"/>
                  </a:cubicBezTo>
                  <a:cubicBezTo>
                    <a:pt x="7024637" y="4762660"/>
                    <a:pt x="6967851" y="4758631"/>
                    <a:pt x="6910700" y="4755333"/>
                  </a:cubicBezTo>
                  <a:lnTo>
                    <a:pt x="6777347" y="4747274"/>
                  </a:lnTo>
                  <a:close/>
                  <a:moveTo>
                    <a:pt x="6416853" y="4790870"/>
                  </a:moveTo>
                  <a:lnTo>
                    <a:pt x="6287163" y="4640298"/>
                  </a:lnTo>
                  <a:lnTo>
                    <a:pt x="6180554" y="4516836"/>
                  </a:lnTo>
                  <a:lnTo>
                    <a:pt x="6293391" y="4624178"/>
                  </a:lnTo>
                  <a:lnTo>
                    <a:pt x="6427843" y="4751670"/>
                  </a:lnTo>
                  <a:cubicBezTo>
                    <a:pt x="6427111" y="4752769"/>
                    <a:pt x="6426744" y="4754235"/>
                    <a:pt x="6426744" y="4755700"/>
                  </a:cubicBezTo>
                  <a:cubicBezTo>
                    <a:pt x="6427111" y="4759363"/>
                    <a:pt x="6430408" y="4762660"/>
                    <a:pt x="6434071" y="4762294"/>
                  </a:cubicBezTo>
                  <a:lnTo>
                    <a:pt x="6434804" y="4762294"/>
                  </a:lnTo>
                  <a:cubicBezTo>
                    <a:pt x="6436636" y="4762294"/>
                    <a:pt x="6438468" y="4761195"/>
                    <a:pt x="6439933" y="4759730"/>
                  </a:cubicBezTo>
                  <a:cubicBezTo>
                    <a:pt x="6440666" y="4758631"/>
                    <a:pt x="6441032" y="4757531"/>
                    <a:pt x="6441032" y="4756433"/>
                  </a:cubicBezTo>
                  <a:lnTo>
                    <a:pt x="6601496" y="4753502"/>
                  </a:lnTo>
                  <a:lnTo>
                    <a:pt x="6734483" y="4750571"/>
                  </a:lnTo>
                  <a:lnTo>
                    <a:pt x="6592337" y="4768156"/>
                  </a:lnTo>
                  <a:lnTo>
                    <a:pt x="6416853" y="4790870"/>
                  </a:lnTo>
                  <a:close/>
                  <a:moveTo>
                    <a:pt x="6076142" y="4440634"/>
                  </a:moveTo>
                  <a:cubicBezTo>
                    <a:pt x="6044270" y="4421217"/>
                    <a:pt x="6012030" y="4402167"/>
                    <a:pt x="6000307" y="4395572"/>
                  </a:cubicBezTo>
                  <a:cubicBezTo>
                    <a:pt x="6000307" y="4394840"/>
                    <a:pt x="6001039" y="4394473"/>
                    <a:pt x="6001039" y="4393741"/>
                  </a:cubicBezTo>
                  <a:cubicBezTo>
                    <a:pt x="6016793" y="4387879"/>
                    <a:pt x="6064419" y="4370660"/>
                    <a:pt x="6112045" y="4352709"/>
                  </a:cubicBezTo>
                  <a:lnTo>
                    <a:pt x="6165167" y="4332926"/>
                  </a:lnTo>
                  <a:cubicBezTo>
                    <a:pt x="6160404" y="4400335"/>
                    <a:pt x="6156008" y="4462615"/>
                    <a:pt x="6154542" y="4483132"/>
                  </a:cubicBezTo>
                  <a:cubicBezTo>
                    <a:pt x="6152711" y="4483498"/>
                    <a:pt x="6151245" y="4484230"/>
                    <a:pt x="6150146" y="4485330"/>
                  </a:cubicBezTo>
                  <a:lnTo>
                    <a:pt x="6076142" y="4440634"/>
                  </a:lnTo>
                  <a:close/>
                  <a:moveTo>
                    <a:pt x="6670737" y="3863624"/>
                  </a:moveTo>
                  <a:cubicBezTo>
                    <a:pt x="6752801" y="3847505"/>
                    <a:pt x="6834864" y="3831385"/>
                    <a:pt x="6846588" y="3829187"/>
                  </a:cubicBezTo>
                  <a:cubicBezTo>
                    <a:pt x="6848053" y="3837613"/>
                    <a:pt x="6855747" y="3887804"/>
                    <a:pt x="6863806" y="3938361"/>
                  </a:cubicBezTo>
                  <a:cubicBezTo>
                    <a:pt x="6868936" y="3971333"/>
                    <a:pt x="6874065" y="4003938"/>
                    <a:pt x="6877728" y="4025187"/>
                  </a:cubicBezTo>
                  <a:lnTo>
                    <a:pt x="6720928" y="4052297"/>
                  </a:lnTo>
                  <a:cubicBezTo>
                    <a:pt x="6638132" y="4066951"/>
                    <a:pt x="6555335" y="4081239"/>
                    <a:pt x="6530789" y="4085636"/>
                  </a:cubicBezTo>
                  <a:cubicBezTo>
                    <a:pt x="6529690" y="4082338"/>
                    <a:pt x="6526759" y="4080140"/>
                    <a:pt x="6523462" y="4080140"/>
                  </a:cubicBezTo>
                  <a:cubicBezTo>
                    <a:pt x="6521264" y="4064021"/>
                    <a:pt x="6515769" y="4028118"/>
                    <a:pt x="6509907" y="3992215"/>
                  </a:cubicBezTo>
                  <a:lnTo>
                    <a:pt x="6495253" y="3898428"/>
                  </a:lnTo>
                  <a:cubicBezTo>
                    <a:pt x="6495253" y="3898062"/>
                    <a:pt x="6495619" y="3898062"/>
                    <a:pt x="6495619" y="3897695"/>
                  </a:cubicBezTo>
                  <a:lnTo>
                    <a:pt x="6670737" y="3863624"/>
                  </a:lnTo>
                  <a:close/>
                  <a:moveTo>
                    <a:pt x="6440300" y="4753135"/>
                  </a:moveTo>
                  <a:cubicBezTo>
                    <a:pt x="6439567" y="4749838"/>
                    <a:pt x="6436270" y="4747274"/>
                    <a:pt x="6432973" y="4747640"/>
                  </a:cubicBezTo>
                  <a:cubicBezTo>
                    <a:pt x="6431873" y="4748006"/>
                    <a:pt x="6430775" y="4748372"/>
                    <a:pt x="6430042" y="4749105"/>
                  </a:cubicBezTo>
                  <a:lnTo>
                    <a:pt x="6295956" y="4621247"/>
                  </a:lnTo>
                  <a:lnTo>
                    <a:pt x="6170295" y="4502182"/>
                  </a:lnTo>
                  <a:lnTo>
                    <a:pt x="6308778" y="4591573"/>
                  </a:lnTo>
                  <a:lnTo>
                    <a:pt x="6462281" y="4690122"/>
                  </a:lnTo>
                  <a:cubicBezTo>
                    <a:pt x="6462647" y="4690855"/>
                    <a:pt x="6463014" y="4691587"/>
                    <a:pt x="6464113" y="4691587"/>
                  </a:cubicBezTo>
                  <a:cubicBezTo>
                    <a:pt x="6464479" y="4691587"/>
                    <a:pt x="6464479" y="4691221"/>
                    <a:pt x="6464479" y="4690855"/>
                  </a:cubicBezTo>
                  <a:lnTo>
                    <a:pt x="6615051" y="4720530"/>
                  </a:lnTo>
                  <a:cubicBezTo>
                    <a:pt x="6669272" y="4731520"/>
                    <a:pt x="6723859" y="4741778"/>
                    <a:pt x="6750603" y="4746907"/>
                  </a:cubicBezTo>
                  <a:lnTo>
                    <a:pt x="6600397" y="4749472"/>
                  </a:lnTo>
                  <a:lnTo>
                    <a:pt x="6440300" y="4753135"/>
                  </a:lnTo>
                  <a:close/>
                  <a:moveTo>
                    <a:pt x="6167365" y="4305449"/>
                  </a:moveTo>
                  <a:cubicBezTo>
                    <a:pt x="6166632" y="4313143"/>
                    <a:pt x="6166266" y="4320836"/>
                    <a:pt x="6165899" y="4328529"/>
                  </a:cubicBezTo>
                  <a:lnTo>
                    <a:pt x="6111312" y="4348679"/>
                  </a:lnTo>
                  <a:cubicBezTo>
                    <a:pt x="6067350" y="4364799"/>
                    <a:pt x="6023387" y="4381285"/>
                    <a:pt x="6004337" y="4388612"/>
                  </a:cubicBezTo>
                  <a:lnTo>
                    <a:pt x="6151978" y="4267348"/>
                  </a:lnTo>
                  <a:lnTo>
                    <a:pt x="6171395" y="4251228"/>
                  </a:lnTo>
                  <a:lnTo>
                    <a:pt x="6167365" y="4305449"/>
                  </a:lnTo>
                  <a:close/>
                  <a:moveTo>
                    <a:pt x="6171395" y="4305815"/>
                  </a:moveTo>
                  <a:cubicBezTo>
                    <a:pt x="6172860" y="4286032"/>
                    <a:pt x="6174326" y="4266615"/>
                    <a:pt x="6175425" y="4247931"/>
                  </a:cubicBezTo>
                  <a:lnTo>
                    <a:pt x="6205832" y="4223019"/>
                  </a:lnTo>
                  <a:cubicBezTo>
                    <a:pt x="6213892" y="4255624"/>
                    <a:pt x="6221585" y="4286398"/>
                    <a:pt x="6224883" y="4299954"/>
                  </a:cubicBezTo>
                  <a:cubicBezTo>
                    <a:pt x="6223784" y="4300320"/>
                    <a:pt x="6222684" y="4300686"/>
                    <a:pt x="6221585" y="4301419"/>
                  </a:cubicBezTo>
                  <a:cubicBezTo>
                    <a:pt x="6220120" y="4303251"/>
                    <a:pt x="6219387" y="4305449"/>
                    <a:pt x="6219387" y="4308013"/>
                  </a:cubicBezTo>
                  <a:cubicBezTo>
                    <a:pt x="6219387" y="4308380"/>
                    <a:pt x="6219753" y="4308380"/>
                    <a:pt x="6219753" y="4308746"/>
                  </a:cubicBezTo>
                  <a:lnTo>
                    <a:pt x="6169563" y="4327064"/>
                  </a:lnTo>
                  <a:lnTo>
                    <a:pt x="6171395" y="4305815"/>
                  </a:lnTo>
                  <a:close/>
                  <a:moveTo>
                    <a:pt x="6885422" y="4044604"/>
                  </a:moveTo>
                  <a:cubicBezTo>
                    <a:pt x="6885055" y="4044604"/>
                    <a:pt x="6884689" y="4044237"/>
                    <a:pt x="6884322" y="4044237"/>
                  </a:cubicBezTo>
                  <a:cubicBezTo>
                    <a:pt x="6883956" y="4040574"/>
                    <a:pt x="6882857" y="4035445"/>
                    <a:pt x="6881758" y="4028118"/>
                  </a:cubicBezTo>
                  <a:lnTo>
                    <a:pt x="6912532" y="4022622"/>
                  </a:lnTo>
                  <a:cubicBezTo>
                    <a:pt x="6908868" y="4025187"/>
                    <a:pt x="6904472" y="4028851"/>
                    <a:pt x="6900076" y="4032514"/>
                  </a:cubicBezTo>
                  <a:lnTo>
                    <a:pt x="6885422" y="4044604"/>
                  </a:lnTo>
                  <a:close/>
                  <a:moveTo>
                    <a:pt x="6207664" y="4213494"/>
                  </a:moveTo>
                  <a:cubicBezTo>
                    <a:pt x="6199604" y="4180521"/>
                    <a:pt x="6191544" y="4147549"/>
                    <a:pt x="6187148" y="4131063"/>
                  </a:cubicBezTo>
                  <a:cubicBezTo>
                    <a:pt x="6190079" y="4129965"/>
                    <a:pt x="6192643" y="4127400"/>
                    <a:pt x="6193742" y="4124103"/>
                  </a:cubicBezTo>
                  <a:cubicBezTo>
                    <a:pt x="6205466" y="4125935"/>
                    <a:pt x="6224883" y="4128499"/>
                    <a:pt x="6244300" y="4131063"/>
                  </a:cubicBezTo>
                  <a:lnTo>
                    <a:pt x="6296322" y="4137658"/>
                  </a:lnTo>
                  <a:cubicBezTo>
                    <a:pt x="6296322" y="4137658"/>
                    <a:pt x="6296322" y="4138024"/>
                    <a:pt x="6296322" y="4138024"/>
                  </a:cubicBezTo>
                  <a:cubicBezTo>
                    <a:pt x="6296688" y="4139490"/>
                    <a:pt x="6297421" y="4140589"/>
                    <a:pt x="6298154" y="4141688"/>
                  </a:cubicBezTo>
                  <a:lnTo>
                    <a:pt x="6208397" y="4215325"/>
                  </a:lnTo>
                  <a:lnTo>
                    <a:pt x="6207664" y="4213494"/>
                  </a:lnTo>
                  <a:close/>
                  <a:moveTo>
                    <a:pt x="6475836" y="4121172"/>
                  </a:moveTo>
                  <a:lnTo>
                    <a:pt x="6374356" y="4196275"/>
                  </a:lnTo>
                  <a:lnTo>
                    <a:pt x="6241002" y="4295924"/>
                  </a:lnTo>
                  <a:cubicBezTo>
                    <a:pt x="6268845" y="4230713"/>
                    <a:pt x="6294856" y="4169531"/>
                    <a:pt x="6304015" y="4147183"/>
                  </a:cubicBezTo>
                  <a:cubicBezTo>
                    <a:pt x="6304748" y="4147549"/>
                    <a:pt x="6305481" y="4147916"/>
                    <a:pt x="6306214" y="4147916"/>
                  </a:cubicBezTo>
                  <a:lnTo>
                    <a:pt x="6306946" y="4147916"/>
                  </a:lnTo>
                  <a:cubicBezTo>
                    <a:pt x="6312075" y="4147916"/>
                    <a:pt x="6316105" y="4143520"/>
                    <a:pt x="6316105" y="4138391"/>
                  </a:cubicBezTo>
                  <a:cubicBezTo>
                    <a:pt x="6316105" y="4138391"/>
                    <a:pt x="6316105" y="4138391"/>
                    <a:pt x="6316105" y="4138391"/>
                  </a:cubicBezTo>
                  <a:lnTo>
                    <a:pt x="6396703" y="4129598"/>
                  </a:lnTo>
                  <a:cubicBezTo>
                    <a:pt x="6428210" y="4126301"/>
                    <a:pt x="6459350" y="4122638"/>
                    <a:pt x="6475470" y="4120806"/>
                  </a:cubicBezTo>
                  <a:cubicBezTo>
                    <a:pt x="6475470" y="4120806"/>
                    <a:pt x="6475470" y="4121172"/>
                    <a:pt x="6475836" y="4121172"/>
                  </a:cubicBezTo>
                  <a:lnTo>
                    <a:pt x="6475836" y="4121172"/>
                  </a:lnTo>
                  <a:close/>
                  <a:moveTo>
                    <a:pt x="6234774" y="4300320"/>
                  </a:moveTo>
                  <a:lnTo>
                    <a:pt x="6234774" y="4300320"/>
                  </a:lnTo>
                  <a:cubicBezTo>
                    <a:pt x="6234041" y="4300686"/>
                    <a:pt x="6234041" y="4300686"/>
                    <a:pt x="6233675" y="4300320"/>
                  </a:cubicBezTo>
                  <a:cubicBezTo>
                    <a:pt x="6236606" y="4293725"/>
                    <a:pt x="6241735" y="4283468"/>
                    <a:pt x="6247230" y="4271012"/>
                  </a:cubicBezTo>
                  <a:lnTo>
                    <a:pt x="6234774" y="4300320"/>
                  </a:lnTo>
                  <a:close/>
                  <a:moveTo>
                    <a:pt x="6497817" y="4113845"/>
                  </a:moveTo>
                  <a:cubicBezTo>
                    <a:pt x="6497451" y="4113112"/>
                    <a:pt x="6497451" y="4112379"/>
                    <a:pt x="6497085" y="4111647"/>
                  </a:cubicBezTo>
                  <a:lnTo>
                    <a:pt x="6505877" y="4104686"/>
                  </a:lnTo>
                  <a:cubicBezTo>
                    <a:pt x="6510273" y="4101389"/>
                    <a:pt x="6513937" y="4098091"/>
                    <a:pt x="6517234" y="4095527"/>
                  </a:cubicBezTo>
                  <a:cubicBezTo>
                    <a:pt x="6518700" y="4096993"/>
                    <a:pt x="6520532" y="4097725"/>
                    <a:pt x="6522730" y="4097725"/>
                  </a:cubicBezTo>
                  <a:lnTo>
                    <a:pt x="6523462" y="4097725"/>
                  </a:lnTo>
                  <a:cubicBezTo>
                    <a:pt x="6524561" y="4097725"/>
                    <a:pt x="6525294" y="4096626"/>
                    <a:pt x="6526393" y="4096260"/>
                  </a:cubicBezTo>
                  <a:lnTo>
                    <a:pt x="6535186" y="4107617"/>
                  </a:lnTo>
                  <a:lnTo>
                    <a:pt x="6497817" y="4113845"/>
                  </a:lnTo>
                  <a:close/>
                  <a:moveTo>
                    <a:pt x="6498550" y="4117142"/>
                  </a:moveTo>
                  <a:lnTo>
                    <a:pt x="6537384" y="4110548"/>
                  </a:lnTo>
                  <a:lnTo>
                    <a:pt x="6642528" y="4247931"/>
                  </a:lnTo>
                  <a:cubicBezTo>
                    <a:pt x="6682827" y="4300686"/>
                    <a:pt x="6722760" y="4352709"/>
                    <a:pt x="6745473" y="4382017"/>
                  </a:cubicBezTo>
                  <a:lnTo>
                    <a:pt x="6627507" y="4260021"/>
                  </a:lnTo>
                  <a:lnTo>
                    <a:pt x="6495619" y="4125202"/>
                  </a:lnTo>
                  <a:cubicBezTo>
                    <a:pt x="6497451" y="4123004"/>
                    <a:pt x="6498184" y="4120073"/>
                    <a:pt x="6498550" y="4117142"/>
                  </a:cubicBezTo>
                  <a:lnTo>
                    <a:pt x="6498550" y="4117142"/>
                  </a:lnTo>
                  <a:close/>
                  <a:moveTo>
                    <a:pt x="6489025" y="4094062"/>
                  </a:moveTo>
                  <a:lnTo>
                    <a:pt x="6489025" y="4093329"/>
                  </a:lnTo>
                  <a:lnTo>
                    <a:pt x="6494154" y="4092963"/>
                  </a:lnTo>
                  <a:lnTo>
                    <a:pt x="6489025" y="4094062"/>
                  </a:lnTo>
                  <a:close/>
                  <a:moveTo>
                    <a:pt x="6515036" y="4092230"/>
                  </a:moveTo>
                  <a:lnTo>
                    <a:pt x="6493787" y="4107983"/>
                  </a:lnTo>
                  <a:cubicBezTo>
                    <a:pt x="6492322" y="4106884"/>
                    <a:pt x="6490490" y="4106152"/>
                    <a:pt x="6489025" y="4105785"/>
                  </a:cubicBezTo>
                  <a:cubicBezTo>
                    <a:pt x="6489025" y="4103587"/>
                    <a:pt x="6489025" y="4101023"/>
                    <a:pt x="6489391" y="4098091"/>
                  </a:cubicBezTo>
                  <a:lnTo>
                    <a:pt x="6515036" y="4092230"/>
                  </a:lnTo>
                  <a:close/>
                  <a:moveTo>
                    <a:pt x="6484995" y="4105419"/>
                  </a:moveTo>
                  <a:cubicBezTo>
                    <a:pt x="6479500" y="4106152"/>
                    <a:pt x="6475470" y="4110181"/>
                    <a:pt x="6474737" y="4115677"/>
                  </a:cubicBezTo>
                  <a:cubicBezTo>
                    <a:pt x="6461182" y="4115677"/>
                    <a:pt x="6437369" y="4116043"/>
                    <a:pt x="6408793" y="4116043"/>
                  </a:cubicBezTo>
                  <a:lnTo>
                    <a:pt x="6415021" y="4114577"/>
                  </a:lnTo>
                  <a:cubicBezTo>
                    <a:pt x="6440300" y="4109082"/>
                    <a:pt x="6465578" y="4103221"/>
                    <a:pt x="6485361" y="4098824"/>
                  </a:cubicBezTo>
                  <a:cubicBezTo>
                    <a:pt x="6484995" y="4101389"/>
                    <a:pt x="6484995" y="4103587"/>
                    <a:pt x="6484995" y="4105419"/>
                  </a:cubicBezTo>
                  <a:lnTo>
                    <a:pt x="6484995" y="4105419"/>
                  </a:lnTo>
                  <a:close/>
                  <a:moveTo>
                    <a:pt x="6446894" y="4120073"/>
                  </a:moveTo>
                  <a:cubicBezTo>
                    <a:pt x="6431873" y="4121538"/>
                    <a:pt x="6413922" y="4123736"/>
                    <a:pt x="6395971" y="4125568"/>
                  </a:cubicBezTo>
                  <a:lnTo>
                    <a:pt x="6337720" y="4132163"/>
                  </a:lnTo>
                  <a:lnTo>
                    <a:pt x="6389010" y="4120440"/>
                  </a:lnTo>
                  <a:lnTo>
                    <a:pt x="6446894" y="4120073"/>
                  </a:lnTo>
                  <a:close/>
                  <a:moveTo>
                    <a:pt x="6315006" y="4133628"/>
                  </a:moveTo>
                  <a:cubicBezTo>
                    <a:pt x="6314640" y="4132529"/>
                    <a:pt x="6314273" y="4131430"/>
                    <a:pt x="6313541" y="4130697"/>
                  </a:cubicBezTo>
                  <a:lnTo>
                    <a:pt x="6320868" y="4121172"/>
                  </a:lnTo>
                  <a:lnTo>
                    <a:pt x="6334423" y="4121172"/>
                  </a:lnTo>
                  <a:cubicBezTo>
                    <a:pt x="6346879" y="4121172"/>
                    <a:pt x="6358968" y="4121172"/>
                    <a:pt x="6371058" y="4120806"/>
                  </a:cubicBezTo>
                  <a:lnTo>
                    <a:pt x="6315006" y="4133628"/>
                  </a:lnTo>
                  <a:close/>
                  <a:moveTo>
                    <a:pt x="6299619" y="4145351"/>
                  </a:moveTo>
                  <a:cubicBezTo>
                    <a:pt x="6299985" y="4145718"/>
                    <a:pt x="6300352" y="4145718"/>
                    <a:pt x="6300718" y="4145718"/>
                  </a:cubicBezTo>
                  <a:lnTo>
                    <a:pt x="6265548" y="4221554"/>
                  </a:lnTo>
                  <a:cubicBezTo>
                    <a:pt x="6250894" y="4253060"/>
                    <a:pt x="6236239" y="4285300"/>
                    <a:pt x="6230012" y="4299221"/>
                  </a:cubicBezTo>
                  <a:cubicBezTo>
                    <a:pt x="6229279" y="4299221"/>
                    <a:pt x="6228912" y="4298488"/>
                    <a:pt x="6228180" y="4298488"/>
                  </a:cubicBezTo>
                  <a:cubicBezTo>
                    <a:pt x="6224516" y="4284200"/>
                    <a:pt x="6217189" y="4252328"/>
                    <a:pt x="6209129" y="4220088"/>
                  </a:cubicBezTo>
                  <a:lnTo>
                    <a:pt x="6299619" y="4145351"/>
                  </a:lnTo>
                  <a:close/>
                  <a:moveTo>
                    <a:pt x="6227814" y="4315707"/>
                  </a:moveTo>
                  <a:cubicBezTo>
                    <a:pt x="6222684" y="4328163"/>
                    <a:pt x="6217189" y="4340619"/>
                    <a:pt x="6212060" y="4352709"/>
                  </a:cubicBezTo>
                  <a:lnTo>
                    <a:pt x="6226714" y="4315341"/>
                  </a:lnTo>
                  <a:cubicBezTo>
                    <a:pt x="6227081" y="4315707"/>
                    <a:pt x="6227447" y="4316073"/>
                    <a:pt x="6227814" y="4315707"/>
                  </a:cubicBezTo>
                  <a:lnTo>
                    <a:pt x="6227814" y="4315707"/>
                  </a:lnTo>
                  <a:close/>
                  <a:moveTo>
                    <a:pt x="6765257" y="4391909"/>
                  </a:moveTo>
                  <a:lnTo>
                    <a:pt x="6764158" y="4391909"/>
                  </a:lnTo>
                  <a:cubicBezTo>
                    <a:pt x="6762326" y="4392275"/>
                    <a:pt x="6760494" y="4392641"/>
                    <a:pt x="6758663" y="4393741"/>
                  </a:cubicBezTo>
                  <a:lnTo>
                    <a:pt x="6645092" y="4245733"/>
                  </a:lnTo>
                  <a:lnTo>
                    <a:pt x="6540681" y="4110181"/>
                  </a:lnTo>
                  <a:lnTo>
                    <a:pt x="6684659" y="4085269"/>
                  </a:lnTo>
                  <a:cubicBezTo>
                    <a:pt x="6772218" y="4069882"/>
                    <a:pt x="6859410" y="4054496"/>
                    <a:pt x="6878461" y="4051198"/>
                  </a:cubicBezTo>
                  <a:cubicBezTo>
                    <a:pt x="6878827" y="4051565"/>
                    <a:pt x="6878827" y="4052297"/>
                    <a:pt x="6879193" y="4052664"/>
                  </a:cubicBezTo>
                  <a:lnTo>
                    <a:pt x="6821309" y="4226683"/>
                  </a:lnTo>
                  <a:lnTo>
                    <a:pt x="6766722" y="4393008"/>
                  </a:lnTo>
                  <a:cubicBezTo>
                    <a:pt x="6766356" y="4392275"/>
                    <a:pt x="6765623" y="4392275"/>
                    <a:pt x="6765257" y="4391909"/>
                  </a:cubicBezTo>
                  <a:lnTo>
                    <a:pt x="6765257" y="4391909"/>
                  </a:lnTo>
                  <a:close/>
                  <a:moveTo>
                    <a:pt x="6825339" y="4056694"/>
                  </a:moveTo>
                  <a:lnTo>
                    <a:pt x="6684292" y="4080873"/>
                  </a:lnTo>
                  <a:lnTo>
                    <a:pt x="6538483" y="4106518"/>
                  </a:lnTo>
                  <a:lnTo>
                    <a:pt x="6528958" y="4094428"/>
                  </a:lnTo>
                  <a:cubicBezTo>
                    <a:pt x="6530057" y="4092963"/>
                    <a:pt x="6530789" y="4091131"/>
                    <a:pt x="6530789" y="4089299"/>
                  </a:cubicBezTo>
                  <a:lnTo>
                    <a:pt x="6702976" y="4070615"/>
                  </a:lnTo>
                  <a:lnTo>
                    <a:pt x="6825339" y="4056694"/>
                  </a:lnTo>
                  <a:close/>
                  <a:moveTo>
                    <a:pt x="6310610" y="4128865"/>
                  </a:moveTo>
                  <a:cubicBezTo>
                    <a:pt x="6309144" y="4127767"/>
                    <a:pt x="6307679" y="4127400"/>
                    <a:pt x="6306214" y="4127034"/>
                  </a:cubicBezTo>
                  <a:lnTo>
                    <a:pt x="6305114" y="4127034"/>
                  </a:lnTo>
                  <a:cubicBezTo>
                    <a:pt x="6301085" y="4127400"/>
                    <a:pt x="6297787" y="4130331"/>
                    <a:pt x="6297055" y="4134361"/>
                  </a:cubicBezTo>
                  <a:lnTo>
                    <a:pt x="6244666" y="4127034"/>
                  </a:lnTo>
                  <a:cubicBezTo>
                    <a:pt x="6231843" y="4125202"/>
                    <a:pt x="6219387" y="4123370"/>
                    <a:pt x="6208763" y="4122271"/>
                  </a:cubicBezTo>
                  <a:lnTo>
                    <a:pt x="6316471" y="4121172"/>
                  </a:lnTo>
                  <a:lnTo>
                    <a:pt x="6310610" y="4128865"/>
                  </a:lnTo>
                  <a:close/>
                  <a:moveTo>
                    <a:pt x="6160404" y="4484230"/>
                  </a:moveTo>
                  <a:lnTo>
                    <a:pt x="6232943" y="4314608"/>
                  </a:lnTo>
                  <a:lnTo>
                    <a:pt x="6233309" y="4313509"/>
                  </a:lnTo>
                  <a:cubicBezTo>
                    <a:pt x="6234041" y="4313143"/>
                    <a:pt x="6234774" y="4313143"/>
                    <a:pt x="6235141" y="4312410"/>
                  </a:cubicBezTo>
                  <a:cubicBezTo>
                    <a:pt x="6236606" y="4310578"/>
                    <a:pt x="6237339" y="4308380"/>
                    <a:pt x="6237339" y="4305815"/>
                  </a:cubicBezTo>
                  <a:cubicBezTo>
                    <a:pt x="6237339" y="4305449"/>
                    <a:pt x="6236972" y="4305082"/>
                    <a:pt x="6236972" y="4305082"/>
                  </a:cubicBezTo>
                  <a:lnTo>
                    <a:pt x="6238438" y="4301786"/>
                  </a:lnTo>
                  <a:lnTo>
                    <a:pt x="6358968" y="4213494"/>
                  </a:lnTo>
                  <a:cubicBezTo>
                    <a:pt x="6408793" y="4177225"/>
                    <a:pt x="6458251" y="4140589"/>
                    <a:pt x="6478401" y="4125568"/>
                  </a:cubicBezTo>
                  <a:cubicBezTo>
                    <a:pt x="6480599" y="4127767"/>
                    <a:pt x="6483529" y="4129232"/>
                    <a:pt x="6486827" y="4129232"/>
                  </a:cubicBezTo>
                  <a:lnTo>
                    <a:pt x="6487926" y="4129232"/>
                  </a:lnTo>
                  <a:cubicBezTo>
                    <a:pt x="6490124" y="4128865"/>
                    <a:pt x="6491956" y="4127767"/>
                    <a:pt x="6493421" y="4126301"/>
                  </a:cubicBezTo>
                  <a:lnTo>
                    <a:pt x="6624943" y="4262219"/>
                  </a:lnTo>
                  <a:lnTo>
                    <a:pt x="6755365" y="4396671"/>
                  </a:lnTo>
                  <a:cubicBezTo>
                    <a:pt x="6751702" y="4401068"/>
                    <a:pt x="6751336" y="4407662"/>
                    <a:pt x="6754999" y="4412425"/>
                  </a:cubicBezTo>
                  <a:lnTo>
                    <a:pt x="6612853" y="4545412"/>
                  </a:lnTo>
                  <a:lnTo>
                    <a:pt x="6463380" y="4686459"/>
                  </a:lnTo>
                  <a:lnTo>
                    <a:pt x="6463380" y="4686459"/>
                  </a:lnTo>
                  <a:cubicBezTo>
                    <a:pt x="6463380" y="4686459"/>
                    <a:pt x="6463380" y="4686459"/>
                    <a:pt x="6463380" y="4686825"/>
                  </a:cubicBezTo>
                  <a:lnTo>
                    <a:pt x="6310610" y="4588275"/>
                  </a:lnTo>
                  <a:lnTo>
                    <a:pt x="6162236" y="4493023"/>
                  </a:lnTo>
                  <a:cubicBezTo>
                    <a:pt x="6162602" y="4491924"/>
                    <a:pt x="6163335" y="4491191"/>
                    <a:pt x="6163335" y="4490092"/>
                  </a:cubicBezTo>
                  <a:cubicBezTo>
                    <a:pt x="6162968" y="4487894"/>
                    <a:pt x="6161870" y="4485696"/>
                    <a:pt x="6159672" y="4484597"/>
                  </a:cubicBezTo>
                  <a:lnTo>
                    <a:pt x="6160404" y="4484230"/>
                  </a:lnTo>
                  <a:close/>
                  <a:moveTo>
                    <a:pt x="6616150" y="4548343"/>
                  </a:moveTo>
                  <a:lnTo>
                    <a:pt x="6757197" y="4414989"/>
                  </a:lnTo>
                  <a:cubicBezTo>
                    <a:pt x="6759029" y="4416455"/>
                    <a:pt x="6761227" y="4417554"/>
                    <a:pt x="6763791" y="4417554"/>
                  </a:cubicBezTo>
                  <a:cubicBezTo>
                    <a:pt x="6763791" y="4444297"/>
                    <a:pt x="6764158" y="4510241"/>
                    <a:pt x="6764524" y="4576552"/>
                  </a:cubicBezTo>
                  <a:lnTo>
                    <a:pt x="6765623" y="4738481"/>
                  </a:lnTo>
                  <a:cubicBezTo>
                    <a:pt x="6762326" y="4739214"/>
                    <a:pt x="6759761" y="4741412"/>
                    <a:pt x="6758663" y="4744709"/>
                  </a:cubicBezTo>
                  <a:cubicBezTo>
                    <a:pt x="6736681" y="4740313"/>
                    <a:pt x="6676599" y="4728223"/>
                    <a:pt x="6616150" y="4716500"/>
                  </a:cubicBezTo>
                  <a:cubicBezTo>
                    <a:pt x="6549840" y="4703677"/>
                    <a:pt x="6483529" y="4690855"/>
                    <a:pt x="6467410" y="4687924"/>
                  </a:cubicBezTo>
                  <a:lnTo>
                    <a:pt x="6616150" y="4548343"/>
                  </a:lnTo>
                  <a:close/>
                  <a:moveTo>
                    <a:pt x="6881025" y="4044604"/>
                  </a:moveTo>
                  <a:cubicBezTo>
                    <a:pt x="6879926" y="4045337"/>
                    <a:pt x="6879193" y="4046069"/>
                    <a:pt x="6879193" y="4047168"/>
                  </a:cubicBezTo>
                  <a:lnTo>
                    <a:pt x="6702976" y="4066585"/>
                  </a:lnTo>
                  <a:lnTo>
                    <a:pt x="6580614" y="4080507"/>
                  </a:lnTo>
                  <a:lnTo>
                    <a:pt x="6721660" y="4056327"/>
                  </a:lnTo>
                  <a:lnTo>
                    <a:pt x="6878461" y="4028851"/>
                  </a:lnTo>
                  <a:cubicBezTo>
                    <a:pt x="6879193" y="4036544"/>
                    <a:pt x="6880292" y="4041673"/>
                    <a:pt x="6880659" y="4045337"/>
                  </a:cubicBezTo>
                  <a:lnTo>
                    <a:pt x="6881025" y="4044604"/>
                  </a:lnTo>
                  <a:close/>
                  <a:moveTo>
                    <a:pt x="6514670" y="4087468"/>
                  </a:moveTo>
                  <a:lnTo>
                    <a:pt x="6489391" y="4089666"/>
                  </a:lnTo>
                  <a:cubicBezTo>
                    <a:pt x="6490124" y="4068417"/>
                    <a:pt x="6490856" y="4037643"/>
                    <a:pt x="6491956" y="4006869"/>
                  </a:cubicBezTo>
                  <a:cubicBezTo>
                    <a:pt x="6493055" y="3972066"/>
                    <a:pt x="6494154" y="3937262"/>
                    <a:pt x="6494520" y="3916379"/>
                  </a:cubicBezTo>
                  <a:lnTo>
                    <a:pt x="6506244" y="3992581"/>
                  </a:lnTo>
                  <a:cubicBezTo>
                    <a:pt x="6511739" y="4028851"/>
                    <a:pt x="6517601" y="4065120"/>
                    <a:pt x="6520165" y="4080507"/>
                  </a:cubicBezTo>
                  <a:cubicBezTo>
                    <a:pt x="6516868" y="4081605"/>
                    <a:pt x="6514670" y="4084170"/>
                    <a:pt x="6514303" y="4087834"/>
                  </a:cubicBezTo>
                  <a:lnTo>
                    <a:pt x="6514670" y="4087468"/>
                  </a:lnTo>
                  <a:close/>
                  <a:moveTo>
                    <a:pt x="6487926" y="4006869"/>
                  </a:moveTo>
                  <a:cubicBezTo>
                    <a:pt x="6487193" y="4038010"/>
                    <a:pt x="6486460" y="4069150"/>
                    <a:pt x="6485728" y="4090398"/>
                  </a:cubicBezTo>
                  <a:lnTo>
                    <a:pt x="6352741" y="4102854"/>
                  </a:lnTo>
                  <a:lnTo>
                    <a:pt x="6334423" y="4104686"/>
                  </a:lnTo>
                  <a:lnTo>
                    <a:pt x="6401466" y="4018226"/>
                  </a:lnTo>
                  <a:cubicBezTo>
                    <a:pt x="6441032" y="3967669"/>
                    <a:pt x="6480233" y="3916379"/>
                    <a:pt x="6491223" y="3901725"/>
                  </a:cubicBezTo>
                  <a:cubicBezTo>
                    <a:pt x="6490124" y="3916746"/>
                    <a:pt x="6488292" y="3961807"/>
                    <a:pt x="6487193" y="4007236"/>
                  </a:cubicBezTo>
                  <a:lnTo>
                    <a:pt x="6487926" y="4006869"/>
                  </a:lnTo>
                  <a:close/>
                  <a:moveTo>
                    <a:pt x="6353107" y="4106518"/>
                  </a:moveTo>
                  <a:lnTo>
                    <a:pt x="6485728" y="4093695"/>
                  </a:lnTo>
                  <a:cubicBezTo>
                    <a:pt x="6485728" y="4094062"/>
                    <a:pt x="6485728" y="4094428"/>
                    <a:pt x="6485728" y="4094795"/>
                  </a:cubicBezTo>
                  <a:cubicBezTo>
                    <a:pt x="6465578" y="4099191"/>
                    <a:pt x="6439933" y="4105052"/>
                    <a:pt x="6414289" y="4110914"/>
                  </a:cubicBezTo>
                  <a:lnTo>
                    <a:pt x="6390475" y="4116409"/>
                  </a:lnTo>
                  <a:cubicBezTo>
                    <a:pt x="6372524" y="4116409"/>
                    <a:pt x="6353840" y="4116776"/>
                    <a:pt x="6334789" y="4117142"/>
                  </a:cubicBezTo>
                  <a:lnTo>
                    <a:pt x="6324165" y="4117142"/>
                  </a:lnTo>
                  <a:lnTo>
                    <a:pt x="6330759" y="4108716"/>
                  </a:lnTo>
                  <a:lnTo>
                    <a:pt x="6353107" y="4106518"/>
                  </a:lnTo>
                  <a:close/>
                  <a:moveTo>
                    <a:pt x="6319769" y="4117509"/>
                  </a:moveTo>
                  <a:lnTo>
                    <a:pt x="6225982" y="4118608"/>
                  </a:lnTo>
                  <a:lnTo>
                    <a:pt x="6325997" y="4109082"/>
                  </a:lnTo>
                  <a:cubicBezTo>
                    <a:pt x="6323432" y="4112013"/>
                    <a:pt x="6321234" y="4114944"/>
                    <a:pt x="6319036" y="4117509"/>
                  </a:cubicBezTo>
                  <a:lnTo>
                    <a:pt x="6319769" y="4117509"/>
                  </a:lnTo>
                  <a:close/>
                  <a:moveTo>
                    <a:pt x="6183851" y="4132163"/>
                  </a:moveTo>
                  <a:cubicBezTo>
                    <a:pt x="6187881" y="4148649"/>
                    <a:pt x="6195574" y="4181621"/>
                    <a:pt x="6203634" y="4214227"/>
                  </a:cubicBezTo>
                  <a:lnTo>
                    <a:pt x="6204733" y="4218623"/>
                  </a:lnTo>
                  <a:lnTo>
                    <a:pt x="6175791" y="4242436"/>
                  </a:lnTo>
                  <a:cubicBezTo>
                    <a:pt x="6178722" y="4193711"/>
                    <a:pt x="6181653" y="4151946"/>
                    <a:pt x="6183118" y="4132163"/>
                  </a:cubicBezTo>
                  <a:lnTo>
                    <a:pt x="6183851" y="4132163"/>
                  </a:lnTo>
                  <a:close/>
                  <a:moveTo>
                    <a:pt x="6221585" y="4311677"/>
                  </a:moveTo>
                  <a:cubicBezTo>
                    <a:pt x="6222318" y="4312776"/>
                    <a:pt x="6223051" y="4313509"/>
                    <a:pt x="6223784" y="4314241"/>
                  </a:cubicBezTo>
                  <a:lnTo>
                    <a:pt x="6190079" y="4398137"/>
                  </a:lnTo>
                  <a:cubicBezTo>
                    <a:pt x="6176890" y="4430376"/>
                    <a:pt x="6164434" y="4462982"/>
                    <a:pt x="6158206" y="4479101"/>
                  </a:cubicBezTo>
                  <a:lnTo>
                    <a:pt x="6169197" y="4331094"/>
                  </a:lnTo>
                  <a:lnTo>
                    <a:pt x="6221585" y="4311677"/>
                  </a:lnTo>
                  <a:close/>
                  <a:moveTo>
                    <a:pt x="6769287" y="4738847"/>
                  </a:moveTo>
                  <a:lnTo>
                    <a:pt x="6768554" y="4576918"/>
                  </a:lnTo>
                  <a:cubicBezTo>
                    <a:pt x="6767822" y="4510974"/>
                    <a:pt x="6767455" y="4445030"/>
                    <a:pt x="6767089" y="4418286"/>
                  </a:cubicBezTo>
                  <a:cubicBezTo>
                    <a:pt x="6770386" y="4417920"/>
                    <a:pt x="6773317" y="4416455"/>
                    <a:pt x="6775149" y="4413890"/>
                  </a:cubicBezTo>
                  <a:cubicBezTo>
                    <a:pt x="6775881" y="4413157"/>
                    <a:pt x="6776247" y="4412425"/>
                    <a:pt x="6776614" y="4411326"/>
                  </a:cubicBezTo>
                  <a:lnTo>
                    <a:pt x="6881758" y="4449793"/>
                  </a:lnTo>
                  <a:cubicBezTo>
                    <a:pt x="6927552" y="4466646"/>
                    <a:pt x="6973347" y="4482765"/>
                    <a:pt x="6991298" y="4488993"/>
                  </a:cubicBezTo>
                  <a:cubicBezTo>
                    <a:pt x="6991298" y="4489726"/>
                    <a:pt x="6990565" y="4490092"/>
                    <a:pt x="6990565" y="4490825"/>
                  </a:cubicBezTo>
                  <a:cubicBezTo>
                    <a:pt x="6990932" y="4492657"/>
                    <a:pt x="6991665" y="4494122"/>
                    <a:pt x="6992763" y="4495221"/>
                  </a:cubicBezTo>
                  <a:lnTo>
                    <a:pt x="6882124" y="4617584"/>
                  </a:lnTo>
                  <a:lnTo>
                    <a:pt x="6771851" y="4739947"/>
                  </a:lnTo>
                  <a:cubicBezTo>
                    <a:pt x="6770752" y="4739214"/>
                    <a:pt x="6769653" y="4738847"/>
                    <a:pt x="6768554" y="4738481"/>
                  </a:cubicBezTo>
                  <a:lnTo>
                    <a:pt x="6769287" y="4738847"/>
                  </a:lnTo>
                  <a:close/>
                  <a:moveTo>
                    <a:pt x="6945870" y="4241703"/>
                  </a:moveTo>
                  <a:cubicBezTo>
                    <a:pt x="6946236" y="4242802"/>
                    <a:pt x="6946603" y="4243901"/>
                    <a:pt x="6947336" y="4245000"/>
                  </a:cubicBezTo>
                  <a:cubicBezTo>
                    <a:pt x="6933414" y="4257090"/>
                    <a:pt x="6895679" y="4288963"/>
                    <a:pt x="6858677" y="4321568"/>
                  </a:cubicBezTo>
                  <a:lnTo>
                    <a:pt x="6774049" y="4395572"/>
                  </a:lnTo>
                  <a:cubicBezTo>
                    <a:pt x="6773317" y="4394840"/>
                    <a:pt x="6772218" y="4394107"/>
                    <a:pt x="6771118" y="4393741"/>
                  </a:cubicBezTo>
                  <a:lnTo>
                    <a:pt x="6826438" y="4227782"/>
                  </a:lnTo>
                  <a:cubicBezTo>
                    <a:pt x="6851717" y="4150847"/>
                    <a:pt x="6876995" y="4073546"/>
                    <a:pt x="6883590" y="4054129"/>
                  </a:cubicBezTo>
                  <a:lnTo>
                    <a:pt x="6917294" y="4145718"/>
                  </a:lnTo>
                  <a:cubicBezTo>
                    <a:pt x="6930850" y="4182353"/>
                    <a:pt x="6944771" y="4219356"/>
                    <a:pt x="6950266" y="4234376"/>
                  </a:cubicBezTo>
                  <a:cubicBezTo>
                    <a:pt x="6947336" y="4235842"/>
                    <a:pt x="6945504" y="4238772"/>
                    <a:pt x="6945504" y="4242069"/>
                  </a:cubicBezTo>
                  <a:lnTo>
                    <a:pt x="6945870" y="4241703"/>
                  </a:lnTo>
                  <a:close/>
                  <a:moveTo>
                    <a:pt x="6993130" y="4483864"/>
                  </a:moveTo>
                  <a:cubicBezTo>
                    <a:pt x="6992763" y="4484230"/>
                    <a:pt x="6992763" y="4484963"/>
                    <a:pt x="6992763" y="4485330"/>
                  </a:cubicBezTo>
                  <a:cubicBezTo>
                    <a:pt x="6974812" y="4478735"/>
                    <a:pt x="6929384" y="4461883"/>
                    <a:pt x="6883590" y="4445763"/>
                  </a:cubicBezTo>
                  <a:lnTo>
                    <a:pt x="6777713" y="4408029"/>
                  </a:lnTo>
                  <a:cubicBezTo>
                    <a:pt x="6778079" y="4406929"/>
                    <a:pt x="6778079" y="4405464"/>
                    <a:pt x="6778079" y="4404365"/>
                  </a:cubicBezTo>
                  <a:cubicBezTo>
                    <a:pt x="6777713" y="4402167"/>
                    <a:pt x="6776980" y="4399969"/>
                    <a:pt x="6775881" y="4398137"/>
                  </a:cubicBezTo>
                  <a:lnTo>
                    <a:pt x="6860875" y="4324866"/>
                  </a:lnTo>
                  <a:cubicBezTo>
                    <a:pt x="6898244" y="4292627"/>
                    <a:pt x="6935246" y="4260387"/>
                    <a:pt x="6949167" y="4247931"/>
                  </a:cubicBezTo>
                  <a:cubicBezTo>
                    <a:pt x="6950633" y="4249030"/>
                    <a:pt x="6952098" y="4249763"/>
                    <a:pt x="6953930" y="4249763"/>
                  </a:cubicBezTo>
                  <a:cubicBezTo>
                    <a:pt x="6957227" y="4268447"/>
                    <a:pt x="6965653" y="4317172"/>
                    <a:pt x="6974812" y="4365898"/>
                  </a:cubicBezTo>
                  <a:lnTo>
                    <a:pt x="6996427" y="4482032"/>
                  </a:lnTo>
                  <a:cubicBezTo>
                    <a:pt x="6994962" y="4482399"/>
                    <a:pt x="6993496" y="4482765"/>
                    <a:pt x="6992397" y="4483864"/>
                  </a:cubicBezTo>
                  <a:lnTo>
                    <a:pt x="6993130" y="4483864"/>
                  </a:lnTo>
                  <a:close/>
                  <a:moveTo>
                    <a:pt x="6920958" y="4143886"/>
                  </a:moveTo>
                  <a:cubicBezTo>
                    <a:pt x="6905937" y="4103587"/>
                    <a:pt x="6890917" y="4064021"/>
                    <a:pt x="6886520" y="4051931"/>
                  </a:cubicBezTo>
                  <a:cubicBezTo>
                    <a:pt x="6887620" y="4050832"/>
                    <a:pt x="6888352" y="4049366"/>
                    <a:pt x="6888352" y="4047901"/>
                  </a:cubicBezTo>
                  <a:cubicBezTo>
                    <a:pt x="6888352" y="4047535"/>
                    <a:pt x="6887986" y="4047168"/>
                    <a:pt x="6887986" y="4047168"/>
                  </a:cubicBezTo>
                  <a:lnTo>
                    <a:pt x="6902640" y="4035445"/>
                  </a:lnTo>
                  <a:cubicBezTo>
                    <a:pt x="6909235" y="4030682"/>
                    <a:pt x="6915096" y="4025553"/>
                    <a:pt x="6918393" y="4022622"/>
                  </a:cubicBezTo>
                  <a:cubicBezTo>
                    <a:pt x="6920225" y="4034712"/>
                    <a:pt x="6927552" y="4082705"/>
                    <a:pt x="6935246" y="4130331"/>
                  </a:cubicBezTo>
                  <a:cubicBezTo>
                    <a:pt x="6941107" y="4166600"/>
                    <a:pt x="6946969" y="4202137"/>
                    <a:pt x="6950266" y="4223019"/>
                  </a:cubicBezTo>
                  <a:cubicBezTo>
                    <a:pt x="6942939" y="4205068"/>
                    <a:pt x="6931948" y="4174660"/>
                    <a:pt x="6920958" y="4143886"/>
                  </a:cubicBezTo>
                  <a:lnTo>
                    <a:pt x="6920958" y="4143886"/>
                  </a:lnTo>
                  <a:close/>
                  <a:moveTo>
                    <a:pt x="6881392" y="4024454"/>
                  </a:moveTo>
                  <a:cubicBezTo>
                    <a:pt x="6878094" y="4003206"/>
                    <a:pt x="6872965" y="3970234"/>
                    <a:pt x="6867470" y="3937628"/>
                  </a:cubicBezTo>
                  <a:lnTo>
                    <a:pt x="6852450" y="3844574"/>
                  </a:lnTo>
                  <a:lnTo>
                    <a:pt x="6881758" y="3924439"/>
                  </a:lnTo>
                  <a:cubicBezTo>
                    <a:pt x="6897511" y="3967303"/>
                    <a:pt x="6913631" y="4009800"/>
                    <a:pt x="6916928" y="4018593"/>
                  </a:cubicBezTo>
                  <a:lnTo>
                    <a:pt x="6881392" y="4024454"/>
                  </a:lnTo>
                  <a:close/>
                  <a:moveTo>
                    <a:pt x="6483896" y="3905022"/>
                  </a:moveTo>
                  <a:cubicBezTo>
                    <a:pt x="6468875" y="3924073"/>
                    <a:pt x="6432973" y="3969867"/>
                    <a:pt x="6397803" y="4016028"/>
                  </a:cubicBezTo>
                  <a:lnTo>
                    <a:pt x="6328928" y="4105419"/>
                  </a:lnTo>
                  <a:lnTo>
                    <a:pt x="6193376" y="4118608"/>
                  </a:lnTo>
                  <a:cubicBezTo>
                    <a:pt x="6193376" y="4117875"/>
                    <a:pt x="6193010" y="4117142"/>
                    <a:pt x="6192643" y="4116043"/>
                  </a:cubicBezTo>
                  <a:lnTo>
                    <a:pt x="6338819" y="4010533"/>
                  </a:lnTo>
                  <a:lnTo>
                    <a:pt x="6483896" y="3905022"/>
                  </a:lnTo>
                  <a:close/>
                  <a:moveTo>
                    <a:pt x="6177989" y="4130697"/>
                  </a:moveTo>
                  <a:cubicBezTo>
                    <a:pt x="6178722" y="4131063"/>
                    <a:pt x="6179454" y="4131430"/>
                    <a:pt x="6180187" y="4131430"/>
                  </a:cubicBezTo>
                  <a:lnTo>
                    <a:pt x="6171761" y="4246099"/>
                  </a:lnTo>
                  <a:lnTo>
                    <a:pt x="6149413" y="4264417"/>
                  </a:lnTo>
                  <a:lnTo>
                    <a:pt x="6003604" y="4384948"/>
                  </a:lnTo>
                  <a:cubicBezTo>
                    <a:pt x="6018258" y="4363699"/>
                    <a:pt x="6054893" y="4311311"/>
                    <a:pt x="6090797" y="4258922"/>
                  </a:cubicBezTo>
                  <a:lnTo>
                    <a:pt x="6177989" y="4130697"/>
                  </a:lnTo>
                  <a:close/>
                  <a:moveTo>
                    <a:pt x="6453488" y="3440484"/>
                  </a:moveTo>
                  <a:cubicBezTo>
                    <a:pt x="6454588" y="3441949"/>
                    <a:pt x="6456419" y="3442682"/>
                    <a:pt x="6458251" y="3443048"/>
                  </a:cubicBezTo>
                  <a:lnTo>
                    <a:pt x="6459350" y="3443048"/>
                  </a:lnTo>
                  <a:cubicBezTo>
                    <a:pt x="6463014" y="3442316"/>
                    <a:pt x="6465945" y="3439018"/>
                    <a:pt x="6465212" y="3434988"/>
                  </a:cubicBezTo>
                  <a:cubicBezTo>
                    <a:pt x="6464845" y="3431691"/>
                    <a:pt x="6461915" y="3429127"/>
                    <a:pt x="6458251" y="3429127"/>
                  </a:cubicBezTo>
                  <a:lnTo>
                    <a:pt x="6457152" y="3429127"/>
                  </a:lnTo>
                  <a:cubicBezTo>
                    <a:pt x="6454588" y="3429493"/>
                    <a:pt x="6452389" y="3431691"/>
                    <a:pt x="6452023" y="3434256"/>
                  </a:cubicBezTo>
                  <a:lnTo>
                    <a:pt x="6362999" y="3434988"/>
                  </a:lnTo>
                  <a:lnTo>
                    <a:pt x="6268479" y="3436087"/>
                  </a:lnTo>
                  <a:cubicBezTo>
                    <a:pt x="6268113" y="3436087"/>
                    <a:pt x="6268113" y="3435355"/>
                    <a:pt x="6267380" y="3435355"/>
                  </a:cubicBezTo>
                  <a:cubicBezTo>
                    <a:pt x="6266647" y="3435355"/>
                    <a:pt x="6266647" y="3436087"/>
                    <a:pt x="6266281" y="3436454"/>
                  </a:cubicBezTo>
                  <a:lnTo>
                    <a:pt x="6106550" y="3580432"/>
                  </a:lnTo>
                  <a:cubicBezTo>
                    <a:pt x="6105817" y="3579699"/>
                    <a:pt x="6104718" y="3579332"/>
                    <a:pt x="6103619" y="3579332"/>
                  </a:cubicBezTo>
                  <a:lnTo>
                    <a:pt x="6102886" y="3579332"/>
                  </a:lnTo>
                  <a:cubicBezTo>
                    <a:pt x="6100322" y="3579699"/>
                    <a:pt x="6098124" y="3582263"/>
                    <a:pt x="6098124" y="3584828"/>
                  </a:cubicBezTo>
                  <a:lnTo>
                    <a:pt x="6034744" y="3600947"/>
                  </a:lnTo>
                  <a:lnTo>
                    <a:pt x="5971365" y="3617067"/>
                  </a:lnTo>
                  <a:cubicBezTo>
                    <a:pt x="5970632" y="3615602"/>
                    <a:pt x="5968800" y="3614503"/>
                    <a:pt x="5966968" y="3614503"/>
                  </a:cubicBezTo>
                  <a:lnTo>
                    <a:pt x="5966236" y="3614503"/>
                  </a:lnTo>
                  <a:cubicBezTo>
                    <a:pt x="5963671" y="3614869"/>
                    <a:pt x="5961840" y="3617067"/>
                    <a:pt x="5961840" y="3619631"/>
                  </a:cubicBezTo>
                  <a:lnTo>
                    <a:pt x="5905787" y="3632088"/>
                  </a:lnTo>
                  <a:lnTo>
                    <a:pt x="5844972" y="3646009"/>
                  </a:lnTo>
                  <a:lnTo>
                    <a:pt x="5844972" y="3646009"/>
                  </a:lnTo>
                  <a:lnTo>
                    <a:pt x="5844606" y="3646009"/>
                  </a:lnTo>
                  <a:lnTo>
                    <a:pt x="5792217" y="3669089"/>
                  </a:lnTo>
                  <a:lnTo>
                    <a:pt x="5740195" y="3692536"/>
                  </a:lnTo>
                  <a:cubicBezTo>
                    <a:pt x="5740195" y="3692536"/>
                    <a:pt x="5740195" y="3692902"/>
                    <a:pt x="5739828" y="3692902"/>
                  </a:cubicBezTo>
                  <a:cubicBezTo>
                    <a:pt x="5739462" y="3692902"/>
                    <a:pt x="5739462" y="3692902"/>
                    <a:pt x="5739462" y="3692902"/>
                  </a:cubicBezTo>
                  <a:cubicBezTo>
                    <a:pt x="5739462" y="3692902"/>
                    <a:pt x="5739462" y="3693269"/>
                    <a:pt x="5739462" y="3693635"/>
                  </a:cubicBezTo>
                  <a:cubicBezTo>
                    <a:pt x="5739462" y="3694002"/>
                    <a:pt x="5739462" y="3693635"/>
                    <a:pt x="5739462" y="3694002"/>
                  </a:cubicBezTo>
                  <a:lnTo>
                    <a:pt x="5739462" y="3694002"/>
                  </a:lnTo>
                  <a:lnTo>
                    <a:pt x="5739462" y="3694002"/>
                  </a:lnTo>
                  <a:cubicBezTo>
                    <a:pt x="5739462" y="3694002"/>
                    <a:pt x="5739462" y="3694002"/>
                    <a:pt x="5739462" y="3694368"/>
                  </a:cubicBezTo>
                  <a:lnTo>
                    <a:pt x="5790019" y="3886338"/>
                  </a:lnTo>
                  <a:lnTo>
                    <a:pt x="5586325" y="3818929"/>
                  </a:lnTo>
                  <a:cubicBezTo>
                    <a:pt x="5586325" y="3818929"/>
                    <a:pt x="5586325" y="3818929"/>
                    <a:pt x="5585959" y="3818929"/>
                  </a:cubicBezTo>
                  <a:lnTo>
                    <a:pt x="5585959" y="3818929"/>
                  </a:lnTo>
                  <a:cubicBezTo>
                    <a:pt x="5585592" y="3818929"/>
                    <a:pt x="5585226" y="3818929"/>
                    <a:pt x="5584860" y="3819295"/>
                  </a:cubicBezTo>
                  <a:cubicBezTo>
                    <a:pt x="5584860" y="3819295"/>
                    <a:pt x="5584860" y="3819295"/>
                    <a:pt x="5584860" y="3819661"/>
                  </a:cubicBezTo>
                  <a:cubicBezTo>
                    <a:pt x="5584860" y="3820028"/>
                    <a:pt x="5584493" y="3819661"/>
                    <a:pt x="5584493" y="3819661"/>
                  </a:cubicBezTo>
                  <a:cubicBezTo>
                    <a:pt x="5584493" y="3819661"/>
                    <a:pt x="5584493" y="3820028"/>
                    <a:pt x="5584493" y="3820394"/>
                  </a:cubicBezTo>
                  <a:cubicBezTo>
                    <a:pt x="5584493" y="3820761"/>
                    <a:pt x="5584493" y="3820761"/>
                    <a:pt x="5584493" y="3820761"/>
                  </a:cubicBezTo>
                  <a:lnTo>
                    <a:pt x="5584493" y="3820761"/>
                  </a:lnTo>
                  <a:cubicBezTo>
                    <a:pt x="5584493" y="3820761"/>
                    <a:pt x="5584493" y="3821127"/>
                    <a:pt x="5584493" y="3821127"/>
                  </a:cubicBezTo>
                  <a:lnTo>
                    <a:pt x="5642011" y="4010533"/>
                  </a:lnTo>
                  <a:cubicBezTo>
                    <a:pt x="5641279" y="4010899"/>
                    <a:pt x="5640179" y="4011265"/>
                    <a:pt x="5639813" y="4011998"/>
                  </a:cubicBezTo>
                  <a:cubicBezTo>
                    <a:pt x="5638714" y="4013463"/>
                    <a:pt x="5638348" y="4015662"/>
                    <a:pt x="5638348" y="4017493"/>
                  </a:cubicBezTo>
                  <a:cubicBezTo>
                    <a:pt x="5638348" y="4018226"/>
                    <a:pt x="5639080" y="4018593"/>
                    <a:pt x="5639447" y="4019325"/>
                  </a:cubicBezTo>
                  <a:lnTo>
                    <a:pt x="5490340" y="4140955"/>
                  </a:lnTo>
                  <a:cubicBezTo>
                    <a:pt x="5489241" y="4140222"/>
                    <a:pt x="5487776" y="4139856"/>
                    <a:pt x="5486310" y="4139856"/>
                  </a:cubicBezTo>
                  <a:cubicBezTo>
                    <a:pt x="5483013" y="4140222"/>
                    <a:pt x="5480815" y="4143520"/>
                    <a:pt x="5481181" y="4146817"/>
                  </a:cubicBezTo>
                  <a:cubicBezTo>
                    <a:pt x="5481547" y="4149748"/>
                    <a:pt x="5484112" y="4151946"/>
                    <a:pt x="5487043" y="4151946"/>
                  </a:cubicBezTo>
                  <a:lnTo>
                    <a:pt x="5487776" y="4151946"/>
                  </a:lnTo>
                  <a:cubicBezTo>
                    <a:pt x="5489241" y="4151580"/>
                    <a:pt x="5490706" y="4150847"/>
                    <a:pt x="5491805" y="4149748"/>
                  </a:cubicBezTo>
                  <a:cubicBezTo>
                    <a:pt x="5492172" y="4149381"/>
                    <a:pt x="5492172" y="4148649"/>
                    <a:pt x="5492172" y="4147916"/>
                  </a:cubicBezTo>
                  <a:lnTo>
                    <a:pt x="5581196" y="4150847"/>
                  </a:lnTo>
                  <a:lnTo>
                    <a:pt x="5670220" y="4153412"/>
                  </a:lnTo>
                  <a:cubicBezTo>
                    <a:pt x="5670953" y="4155976"/>
                    <a:pt x="5673151" y="4157441"/>
                    <a:pt x="5675716" y="4157808"/>
                  </a:cubicBezTo>
                  <a:lnTo>
                    <a:pt x="5676449" y="4157808"/>
                  </a:lnTo>
                  <a:cubicBezTo>
                    <a:pt x="5679746" y="4157441"/>
                    <a:pt x="5681944" y="4154510"/>
                    <a:pt x="5681211" y="4151213"/>
                  </a:cubicBezTo>
                  <a:cubicBezTo>
                    <a:pt x="5681211" y="4151213"/>
                    <a:pt x="5681211" y="4151213"/>
                    <a:pt x="5681211" y="4151213"/>
                  </a:cubicBezTo>
                  <a:cubicBezTo>
                    <a:pt x="5680845" y="4149015"/>
                    <a:pt x="5679013" y="4147183"/>
                    <a:pt x="5676449" y="4146817"/>
                  </a:cubicBezTo>
                  <a:cubicBezTo>
                    <a:pt x="5674983" y="4133995"/>
                    <a:pt x="5670587" y="4096993"/>
                    <a:pt x="5666190" y="4059624"/>
                  </a:cubicBezTo>
                  <a:cubicBezTo>
                    <a:pt x="5663992" y="4040940"/>
                    <a:pt x="5661794" y="4022622"/>
                    <a:pt x="5659596" y="4007236"/>
                  </a:cubicBezTo>
                  <a:lnTo>
                    <a:pt x="5792583" y="3892566"/>
                  </a:lnTo>
                  <a:lnTo>
                    <a:pt x="5923372" y="4050099"/>
                  </a:lnTo>
                  <a:cubicBezTo>
                    <a:pt x="5921174" y="4053396"/>
                    <a:pt x="5921540" y="4057792"/>
                    <a:pt x="5924837" y="4059991"/>
                  </a:cubicBezTo>
                  <a:cubicBezTo>
                    <a:pt x="5925937" y="4060723"/>
                    <a:pt x="5927402" y="4061456"/>
                    <a:pt x="5929234" y="4061456"/>
                  </a:cubicBezTo>
                  <a:lnTo>
                    <a:pt x="5930333" y="4061456"/>
                  </a:lnTo>
                  <a:cubicBezTo>
                    <a:pt x="5931798" y="4061090"/>
                    <a:pt x="5932897" y="4060357"/>
                    <a:pt x="5933996" y="4059258"/>
                  </a:cubicBezTo>
                  <a:lnTo>
                    <a:pt x="6007634" y="4103221"/>
                  </a:lnTo>
                  <a:lnTo>
                    <a:pt x="6085667" y="4149748"/>
                  </a:lnTo>
                  <a:cubicBezTo>
                    <a:pt x="6086034" y="4150847"/>
                    <a:pt x="6087133" y="4151580"/>
                    <a:pt x="6088232" y="4151580"/>
                  </a:cubicBezTo>
                  <a:cubicBezTo>
                    <a:pt x="6089697" y="4151213"/>
                    <a:pt x="6090797" y="4150114"/>
                    <a:pt x="6090430" y="4148649"/>
                  </a:cubicBezTo>
                  <a:cubicBezTo>
                    <a:pt x="6090430" y="4148649"/>
                    <a:pt x="6090064" y="4148649"/>
                    <a:pt x="6090064" y="4148282"/>
                  </a:cubicBezTo>
                  <a:lnTo>
                    <a:pt x="6113510" y="4103221"/>
                  </a:lnTo>
                  <a:lnTo>
                    <a:pt x="6135125" y="4060723"/>
                  </a:lnTo>
                  <a:cubicBezTo>
                    <a:pt x="6135492" y="4060723"/>
                    <a:pt x="6135492" y="4061090"/>
                    <a:pt x="6135858" y="4061090"/>
                  </a:cubicBezTo>
                  <a:lnTo>
                    <a:pt x="6136591" y="4061090"/>
                  </a:lnTo>
                  <a:cubicBezTo>
                    <a:pt x="6139522" y="4060723"/>
                    <a:pt x="6141354" y="4058159"/>
                    <a:pt x="6140987" y="4055228"/>
                  </a:cubicBezTo>
                  <a:cubicBezTo>
                    <a:pt x="6140621" y="4053030"/>
                    <a:pt x="6138789" y="4051198"/>
                    <a:pt x="6136591" y="4051198"/>
                  </a:cubicBezTo>
                  <a:lnTo>
                    <a:pt x="6130363" y="4021890"/>
                  </a:lnTo>
                  <a:cubicBezTo>
                    <a:pt x="6127798" y="4010166"/>
                    <a:pt x="6125600" y="3999176"/>
                    <a:pt x="6124135" y="3992948"/>
                  </a:cubicBezTo>
                  <a:cubicBezTo>
                    <a:pt x="6124868" y="3992581"/>
                    <a:pt x="6125234" y="3992581"/>
                    <a:pt x="6125967" y="3991848"/>
                  </a:cubicBezTo>
                  <a:cubicBezTo>
                    <a:pt x="6127798" y="3989284"/>
                    <a:pt x="6127432" y="3985987"/>
                    <a:pt x="6124868" y="3984155"/>
                  </a:cubicBezTo>
                  <a:cubicBezTo>
                    <a:pt x="6123768" y="3983423"/>
                    <a:pt x="6122303" y="3983056"/>
                    <a:pt x="6120837" y="3983056"/>
                  </a:cubicBezTo>
                  <a:cubicBezTo>
                    <a:pt x="6119739" y="3983423"/>
                    <a:pt x="6118639" y="3983789"/>
                    <a:pt x="6117907" y="3984888"/>
                  </a:cubicBezTo>
                  <a:lnTo>
                    <a:pt x="5923372" y="3887071"/>
                  </a:lnTo>
                  <a:cubicBezTo>
                    <a:pt x="5923739" y="3886338"/>
                    <a:pt x="5924105" y="3885239"/>
                    <a:pt x="5924105" y="3884507"/>
                  </a:cubicBezTo>
                  <a:cubicBezTo>
                    <a:pt x="5923739" y="3883407"/>
                    <a:pt x="5923372" y="3882309"/>
                    <a:pt x="5922639" y="3881576"/>
                  </a:cubicBezTo>
                  <a:lnTo>
                    <a:pt x="6062587" y="3726607"/>
                  </a:lnTo>
                  <a:cubicBezTo>
                    <a:pt x="6063686" y="3727340"/>
                    <a:pt x="6064785" y="3727706"/>
                    <a:pt x="6066251" y="3728073"/>
                  </a:cubicBezTo>
                  <a:lnTo>
                    <a:pt x="6067350" y="3728073"/>
                  </a:lnTo>
                  <a:cubicBezTo>
                    <a:pt x="6069548" y="3727706"/>
                    <a:pt x="6071379" y="3726607"/>
                    <a:pt x="6072479" y="3724775"/>
                  </a:cubicBezTo>
                  <a:cubicBezTo>
                    <a:pt x="6073211" y="3723676"/>
                    <a:pt x="6073578" y="3722211"/>
                    <a:pt x="6073211" y="3721112"/>
                  </a:cubicBezTo>
                  <a:lnTo>
                    <a:pt x="6161503" y="3714884"/>
                  </a:lnTo>
                  <a:lnTo>
                    <a:pt x="6250894" y="3708289"/>
                  </a:lnTo>
                  <a:cubicBezTo>
                    <a:pt x="6251627" y="3710854"/>
                    <a:pt x="6253825" y="3712686"/>
                    <a:pt x="6256756" y="3712686"/>
                  </a:cubicBezTo>
                  <a:lnTo>
                    <a:pt x="6257488" y="3712686"/>
                  </a:lnTo>
                  <a:cubicBezTo>
                    <a:pt x="6259320" y="3712320"/>
                    <a:pt x="6260786" y="3711587"/>
                    <a:pt x="6261884" y="3710121"/>
                  </a:cubicBezTo>
                  <a:cubicBezTo>
                    <a:pt x="6262984" y="3708656"/>
                    <a:pt x="6263350" y="3707190"/>
                    <a:pt x="6262984" y="3705359"/>
                  </a:cubicBezTo>
                  <a:cubicBezTo>
                    <a:pt x="6262617" y="3702794"/>
                    <a:pt x="6260786" y="3700962"/>
                    <a:pt x="6258221" y="3700596"/>
                  </a:cubicBezTo>
                  <a:lnTo>
                    <a:pt x="6258221" y="3625859"/>
                  </a:lnTo>
                  <a:cubicBezTo>
                    <a:pt x="6258221" y="3594719"/>
                    <a:pt x="6257854" y="3563579"/>
                    <a:pt x="6257854" y="3551123"/>
                  </a:cubicBezTo>
                  <a:cubicBezTo>
                    <a:pt x="6259320" y="3550757"/>
                    <a:pt x="6260419" y="3550024"/>
                    <a:pt x="6261152" y="3549291"/>
                  </a:cubicBezTo>
                  <a:cubicBezTo>
                    <a:pt x="6261884" y="3548192"/>
                    <a:pt x="6262251" y="3547093"/>
                    <a:pt x="6261884" y="3545628"/>
                  </a:cubicBezTo>
                  <a:lnTo>
                    <a:pt x="6324898" y="3529874"/>
                  </a:lnTo>
                  <a:lnTo>
                    <a:pt x="6392673" y="3512656"/>
                  </a:lnTo>
                  <a:cubicBezTo>
                    <a:pt x="6393040" y="3512656"/>
                    <a:pt x="6393040" y="3513022"/>
                    <a:pt x="6393040" y="3513022"/>
                  </a:cubicBezTo>
                  <a:cubicBezTo>
                    <a:pt x="6393040" y="3513022"/>
                    <a:pt x="6393406" y="3512289"/>
                    <a:pt x="6393772" y="3511923"/>
                  </a:cubicBezTo>
                  <a:lnTo>
                    <a:pt x="6393772" y="3511923"/>
                  </a:lnTo>
                  <a:cubicBezTo>
                    <a:pt x="6393772" y="3511923"/>
                    <a:pt x="6393772" y="3511557"/>
                    <a:pt x="6393772" y="3511557"/>
                  </a:cubicBezTo>
                  <a:cubicBezTo>
                    <a:pt x="6393772" y="3511557"/>
                    <a:pt x="6394872" y="3510824"/>
                    <a:pt x="6394505" y="3510458"/>
                  </a:cubicBezTo>
                  <a:cubicBezTo>
                    <a:pt x="6394139" y="3510091"/>
                    <a:pt x="6393772" y="3510091"/>
                    <a:pt x="6393406" y="3509725"/>
                  </a:cubicBezTo>
                  <a:cubicBezTo>
                    <a:pt x="6393040" y="3509359"/>
                    <a:pt x="6393406" y="3509359"/>
                    <a:pt x="6393406" y="3509359"/>
                  </a:cubicBezTo>
                  <a:lnTo>
                    <a:pt x="6393406" y="3509359"/>
                  </a:lnTo>
                  <a:lnTo>
                    <a:pt x="6393406" y="3509359"/>
                  </a:lnTo>
                  <a:lnTo>
                    <a:pt x="6392307" y="3508626"/>
                  </a:lnTo>
                  <a:lnTo>
                    <a:pt x="6392307" y="3508626"/>
                  </a:lnTo>
                  <a:lnTo>
                    <a:pt x="6361167" y="3490674"/>
                  </a:lnTo>
                  <a:lnTo>
                    <a:pt x="6453488" y="3440484"/>
                  </a:lnTo>
                  <a:close/>
                  <a:moveTo>
                    <a:pt x="6073211" y="3717082"/>
                  </a:moveTo>
                  <a:cubicBezTo>
                    <a:pt x="6072479" y="3715250"/>
                    <a:pt x="6071379" y="3713419"/>
                    <a:pt x="6069548" y="3712686"/>
                  </a:cubicBezTo>
                  <a:lnTo>
                    <a:pt x="6086767" y="3652970"/>
                  </a:lnTo>
                  <a:lnTo>
                    <a:pt x="6104351" y="3591422"/>
                  </a:lnTo>
                  <a:lnTo>
                    <a:pt x="6105084" y="3591422"/>
                  </a:lnTo>
                  <a:cubicBezTo>
                    <a:pt x="6105817" y="3591056"/>
                    <a:pt x="6106550" y="3590689"/>
                    <a:pt x="6107283" y="3589957"/>
                  </a:cubicBezTo>
                  <a:lnTo>
                    <a:pt x="6250894" y="3703161"/>
                  </a:lnTo>
                  <a:cubicBezTo>
                    <a:pt x="6250894" y="3703527"/>
                    <a:pt x="6250894" y="3703893"/>
                    <a:pt x="6250527" y="3703893"/>
                  </a:cubicBezTo>
                  <a:lnTo>
                    <a:pt x="6160770" y="3710121"/>
                  </a:lnTo>
                  <a:lnTo>
                    <a:pt x="6073211" y="3717082"/>
                  </a:lnTo>
                  <a:close/>
                  <a:moveTo>
                    <a:pt x="5492538" y="4144253"/>
                  </a:moveTo>
                  <a:cubicBezTo>
                    <a:pt x="5492538" y="4144253"/>
                    <a:pt x="5492172" y="4143886"/>
                    <a:pt x="5492172" y="4143886"/>
                  </a:cubicBezTo>
                  <a:lnTo>
                    <a:pt x="5641279" y="4022622"/>
                  </a:lnTo>
                  <a:cubicBezTo>
                    <a:pt x="5642377" y="4023355"/>
                    <a:pt x="5643843" y="4024088"/>
                    <a:pt x="5645308" y="4024088"/>
                  </a:cubicBezTo>
                  <a:cubicBezTo>
                    <a:pt x="5647873" y="4035811"/>
                    <a:pt x="5653368" y="4059991"/>
                    <a:pt x="5658497" y="4084903"/>
                  </a:cubicBezTo>
                  <a:lnTo>
                    <a:pt x="5672419" y="4147549"/>
                  </a:lnTo>
                  <a:cubicBezTo>
                    <a:pt x="5671320" y="4148282"/>
                    <a:pt x="5670587" y="4149015"/>
                    <a:pt x="5670220" y="4150114"/>
                  </a:cubicBezTo>
                  <a:lnTo>
                    <a:pt x="5581196" y="4147183"/>
                  </a:lnTo>
                  <a:lnTo>
                    <a:pt x="5492538" y="4144253"/>
                  </a:lnTo>
                  <a:close/>
                  <a:moveTo>
                    <a:pt x="6036576" y="3604611"/>
                  </a:moveTo>
                  <a:lnTo>
                    <a:pt x="6099589" y="3588491"/>
                  </a:lnTo>
                  <a:cubicBezTo>
                    <a:pt x="6099955" y="3589224"/>
                    <a:pt x="6100688" y="3589957"/>
                    <a:pt x="6101055" y="3590323"/>
                  </a:cubicBezTo>
                  <a:lnTo>
                    <a:pt x="6083103" y="3651871"/>
                  </a:lnTo>
                  <a:lnTo>
                    <a:pt x="6065884" y="3711220"/>
                  </a:lnTo>
                  <a:cubicBezTo>
                    <a:pt x="6065884" y="3711220"/>
                    <a:pt x="6065518" y="3711220"/>
                    <a:pt x="6065518" y="3711220"/>
                  </a:cubicBezTo>
                  <a:lnTo>
                    <a:pt x="6064419" y="3711220"/>
                  </a:lnTo>
                  <a:cubicBezTo>
                    <a:pt x="6063320" y="3711220"/>
                    <a:pt x="6062587" y="3712320"/>
                    <a:pt x="6061854" y="3713052"/>
                  </a:cubicBezTo>
                  <a:lnTo>
                    <a:pt x="6017892" y="3668357"/>
                  </a:lnTo>
                  <a:lnTo>
                    <a:pt x="5972464" y="3622562"/>
                  </a:lnTo>
                  <a:cubicBezTo>
                    <a:pt x="5972830" y="3621830"/>
                    <a:pt x="5972830" y="3621463"/>
                    <a:pt x="5972830" y="3620731"/>
                  </a:cubicBezTo>
                  <a:lnTo>
                    <a:pt x="6036576" y="3604611"/>
                  </a:lnTo>
                  <a:close/>
                  <a:moveTo>
                    <a:pt x="5649338" y="4010533"/>
                  </a:moveTo>
                  <a:cubicBezTo>
                    <a:pt x="5648972" y="4010166"/>
                    <a:pt x="5648606" y="4010166"/>
                    <a:pt x="5647873" y="4010166"/>
                  </a:cubicBezTo>
                  <a:cubicBezTo>
                    <a:pt x="5648606" y="4005404"/>
                    <a:pt x="5649704" y="3998809"/>
                    <a:pt x="5650804" y="3991848"/>
                  </a:cubicBezTo>
                  <a:cubicBezTo>
                    <a:pt x="5651536" y="3987819"/>
                    <a:pt x="5651903" y="3983789"/>
                    <a:pt x="5652636" y="3980125"/>
                  </a:cubicBezTo>
                  <a:cubicBezTo>
                    <a:pt x="5653368" y="3986720"/>
                    <a:pt x="5654467" y="3995146"/>
                    <a:pt x="5655566" y="4005404"/>
                  </a:cubicBezTo>
                  <a:lnTo>
                    <a:pt x="5649338" y="4010533"/>
                  </a:lnTo>
                  <a:close/>
                  <a:moveTo>
                    <a:pt x="6260419" y="3490674"/>
                  </a:moveTo>
                  <a:lnTo>
                    <a:pt x="6255290" y="3538301"/>
                  </a:lnTo>
                  <a:cubicBezTo>
                    <a:pt x="6253825" y="3538667"/>
                    <a:pt x="6252359" y="3539400"/>
                    <a:pt x="6251260" y="3540865"/>
                  </a:cubicBezTo>
                  <a:cubicBezTo>
                    <a:pt x="6250527" y="3541964"/>
                    <a:pt x="6250161" y="3543063"/>
                    <a:pt x="6250527" y="3544529"/>
                  </a:cubicBezTo>
                  <a:lnTo>
                    <a:pt x="6180187" y="3563579"/>
                  </a:lnTo>
                  <a:lnTo>
                    <a:pt x="6111312" y="3582263"/>
                  </a:lnTo>
                  <a:lnTo>
                    <a:pt x="6266281" y="3442316"/>
                  </a:lnTo>
                  <a:cubicBezTo>
                    <a:pt x="6264815" y="3450375"/>
                    <a:pt x="6262617" y="3470525"/>
                    <a:pt x="6260419" y="3490674"/>
                  </a:cubicBezTo>
                  <a:close/>
                  <a:moveTo>
                    <a:pt x="5967701" y="3625493"/>
                  </a:moveTo>
                  <a:lnTo>
                    <a:pt x="5968434" y="3625493"/>
                  </a:lnTo>
                  <a:cubicBezTo>
                    <a:pt x="5969167" y="3625493"/>
                    <a:pt x="5969167" y="3624760"/>
                    <a:pt x="5969899" y="3624760"/>
                  </a:cubicBezTo>
                  <a:lnTo>
                    <a:pt x="6015327" y="3670921"/>
                  </a:lnTo>
                  <a:lnTo>
                    <a:pt x="6059290" y="3714884"/>
                  </a:lnTo>
                  <a:cubicBezTo>
                    <a:pt x="6059290" y="3714884"/>
                    <a:pt x="6059290" y="3715250"/>
                    <a:pt x="6058924" y="3715617"/>
                  </a:cubicBezTo>
                  <a:lnTo>
                    <a:pt x="5868419" y="3666159"/>
                  </a:lnTo>
                  <a:lnTo>
                    <a:pt x="5916045" y="3644910"/>
                  </a:lnTo>
                  <a:lnTo>
                    <a:pt x="5963671" y="3623661"/>
                  </a:lnTo>
                  <a:cubicBezTo>
                    <a:pt x="5965136" y="3624394"/>
                    <a:pt x="5966236" y="3625127"/>
                    <a:pt x="5967701" y="3625493"/>
                  </a:cubicBezTo>
                  <a:lnTo>
                    <a:pt x="5967701" y="3625493"/>
                  </a:lnTo>
                  <a:close/>
                  <a:moveTo>
                    <a:pt x="5924471" y="3968768"/>
                  </a:moveTo>
                  <a:cubicBezTo>
                    <a:pt x="5924105" y="3964005"/>
                    <a:pt x="5923739" y="3959609"/>
                    <a:pt x="5923372" y="3954847"/>
                  </a:cubicBezTo>
                  <a:lnTo>
                    <a:pt x="5930699" y="3978660"/>
                  </a:lnTo>
                  <a:lnTo>
                    <a:pt x="5929966" y="3979026"/>
                  </a:lnTo>
                  <a:lnTo>
                    <a:pt x="5925204" y="3975729"/>
                  </a:lnTo>
                  <a:lnTo>
                    <a:pt x="5924471" y="3968768"/>
                  </a:lnTo>
                  <a:close/>
                  <a:moveTo>
                    <a:pt x="5909451" y="3883041"/>
                  </a:moveTo>
                  <a:lnTo>
                    <a:pt x="5905787" y="3883041"/>
                  </a:lnTo>
                  <a:lnTo>
                    <a:pt x="5902856" y="3872783"/>
                  </a:lnTo>
                  <a:lnTo>
                    <a:pt x="5910183" y="3881209"/>
                  </a:lnTo>
                  <a:cubicBezTo>
                    <a:pt x="5909817" y="3881576"/>
                    <a:pt x="5909451" y="3882309"/>
                    <a:pt x="5909451" y="3883041"/>
                  </a:cubicBezTo>
                  <a:close/>
                  <a:moveTo>
                    <a:pt x="5933264" y="4018959"/>
                  </a:moveTo>
                  <a:lnTo>
                    <a:pt x="5935095" y="3990383"/>
                  </a:lnTo>
                  <a:cubicBezTo>
                    <a:pt x="5935828" y="3990383"/>
                    <a:pt x="5935828" y="3989650"/>
                    <a:pt x="5936561" y="3989650"/>
                  </a:cubicBezTo>
                  <a:lnTo>
                    <a:pt x="5978692" y="4034712"/>
                  </a:lnTo>
                  <a:lnTo>
                    <a:pt x="5934363" y="4050099"/>
                  </a:lnTo>
                  <a:cubicBezTo>
                    <a:pt x="5933630" y="4049000"/>
                    <a:pt x="5932531" y="4047901"/>
                    <a:pt x="5931066" y="4047535"/>
                  </a:cubicBezTo>
                  <a:cubicBezTo>
                    <a:pt x="5931798" y="4040574"/>
                    <a:pt x="5932531" y="4029949"/>
                    <a:pt x="5933264" y="4018959"/>
                  </a:cubicBezTo>
                  <a:lnTo>
                    <a:pt x="5933264" y="4018959"/>
                  </a:lnTo>
                  <a:close/>
                  <a:moveTo>
                    <a:pt x="5940225" y="3988185"/>
                  </a:moveTo>
                  <a:lnTo>
                    <a:pt x="5981622" y="4004305"/>
                  </a:lnTo>
                  <a:lnTo>
                    <a:pt x="6021922" y="4019692"/>
                  </a:lnTo>
                  <a:lnTo>
                    <a:pt x="5982355" y="4033247"/>
                  </a:lnTo>
                  <a:lnTo>
                    <a:pt x="5940225" y="3988185"/>
                  </a:lnTo>
                  <a:close/>
                  <a:moveTo>
                    <a:pt x="5909451" y="3886705"/>
                  </a:moveTo>
                  <a:cubicBezTo>
                    <a:pt x="5910183" y="3889269"/>
                    <a:pt x="5912382" y="3891467"/>
                    <a:pt x="5915312" y="3891834"/>
                  </a:cubicBezTo>
                  <a:cubicBezTo>
                    <a:pt x="5915678" y="3898428"/>
                    <a:pt x="5916411" y="3909052"/>
                    <a:pt x="5917510" y="3921508"/>
                  </a:cubicBezTo>
                  <a:lnTo>
                    <a:pt x="5907253" y="3886705"/>
                  </a:lnTo>
                  <a:lnTo>
                    <a:pt x="5909451" y="3886705"/>
                  </a:lnTo>
                  <a:close/>
                  <a:moveTo>
                    <a:pt x="5920808" y="3921142"/>
                  </a:moveTo>
                  <a:cubicBezTo>
                    <a:pt x="5921540" y="3925538"/>
                    <a:pt x="5922273" y="3930301"/>
                    <a:pt x="5923372" y="3934697"/>
                  </a:cubicBezTo>
                  <a:cubicBezTo>
                    <a:pt x="5924471" y="3940925"/>
                    <a:pt x="5925570" y="3947153"/>
                    <a:pt x="5926669" y="3953381"/>
                  </a:cubicBezTo>
                  <a:cubicBezTo>
                    <a:pt x="5925204" y="3948619"/>
                    <a:pt x="5923739" y="3943490"/>
                    <a:pt x="5922273" y="3937994"/>
                  </a:cubicBezTo>
                  <a:cubicBezTo>
                    <a:pt x="5921540" y="3932133"/>
                    <a:pt x="5921174" y="3926271"/>
                    <a:pt x="5920808" y="3921142"/>
                  </a:cubicBezTo>
                  <a:lnTo>
                    <a:pt x="5920808" y="3921142"/>
                  </a:lnTo>
                  <a:close/>
                  <a:moveTo>
                    <a:pt x="5944621" y="3986353"/>
                  </a:moveTo>
                  <a:lnTo>
                    <a:pt x="5999940" y="3987452"/>
                  </a:lnTo>
                  <a:lnTo>
                    <a:pt x="6022288" y="4013463"/>
                  </a:lnTo>
                  <a:lnTo>
                    <a:pt x="5944621" y="3986353"/>
                  </a:lnTo>
                  <a:close/>
                  <a:moveTo>
                    <a:pt x="5940225" y="3982690"/>
                  </a:moveTo>
                  <a:cubicBezTo>
                    <a:pt x="5939492" y="3980125"/>
                    <a:pt x="5937293" y="3978293"/>
                    <a:pt x="5934729" y="3978293"/>
                  </a:cubicBezTo>
                  <a:lnTo>
                    <a:pt x="5927036" y="3934331"/>
                  </a:lnTo>
                  <a:cubicBezTo>
                    <a:pt x="5924105" y="3918211"/>
                    <a:pt x="5921174" y="3902091"/>
                    <a:pt x="5919709" y="3892932"/>
                  </a:cubicBezTo>
                  <a:lnTo>
                    <a:pt x="5997010" y="3983789"/>
                  </a:lnTo>
                  <a:lnTo>
                    <a:pt x="5940225" y="3982690"/>
                  </a:lnTo>
                  <a:close/>
                  <a:moveTo>
                    <a:pt x="5928501" y="3982690"/>
                  </a:moveTo>
                  <a:cubicBezTo>
                    <a:pt x="5928135" y="3983423"/>
                    <a:pt x="5927768" y="3984521"/>
                    <a:pt x="5927768" y="3985254"/>
                  </a:cubicBezTo>
                  <a:cubicBezTo>
                    <a:pt x="5928135" y="3987452"/>
                    <a:pt x="5929966" y="3989284"/>
                    <a:pt x="5932164" y="3990017"/>
                  </a:cubicBezTo>
                  <a:lnTo>
                    <a:pt x="5929966" y="4018593"/>
                  </a:lnTo>
                  <a:cubicBezTo>
                    <a:pt x="5929600" y="4021890"/>
                    <a:pt x="5929600" y="4025187"/>
                    <a:pt x="5929234" y="4028484"/>
                  </a:cubicBezTo>
                  <a:cubicBezTo>
                    <a:pt x="5928135" y="4015295"/>
                    <a:pt x="5927036" y="3998443"/>
                    <a:pt x="5925570" y="3980491"/>
                  </a:cubicBezTo>
                  <a:lnTo>
                    <a:pt x="5928501" y="3982690"/>
                  </a:lnTo>
                  <a:close/>
                  <a:moveTo>
                    <a:pt x="5916045" y="3959243"/>
                  </a:moveTo>
                  <a:cubicBezTo>
                    <a:pt x="5912015" y="3934697"/>
                    <a:pt x="5907985" y="3910518"/>
                    <a:pt x="5905054" y="3892566"/>
                  </a:cubicBezTo>
                  <a:lnTo>
                    <a:pt x="5914580" y="3925172"/>
                  </a:lnTo>
                  <a:lnTo>
                    <a:pt x="5918609" y="3938361"/>
                  </a:lnTo>
                  <a:cubicBezTo>
                    <a:pt x="5919342" y="3948252"/>
                    <a:pt x="5920075" y="3958510"/>
                    <a:pt x="5920808" y="3968768"/>
                  </a:cubicBezTo>
                  <a:lnTo>
                    <a:pt x="5921174" y="3973164"/>
                  </a:lnTo>
                  <a:lnTo>
                    <a:pt x="5917877" y="3970966"/>
                  </a:lnTo>
                  <a:cubicBezTo>
                    <a:pt x="5917144" y="3967303"/>
                    <a:pt x="5916411" y="3963273"/>
                    <a:pt x="5916045" y="3959243"/>
                  </a:cubicBezTo>
                  <a:lnTo>
                    <a:pt x="5916045" y="3959243"/>
                  </a:lnTo>
                  <a:close/>
                  <a:moveTo>
                    <a:pt x="5921540" y="3977927"/>
                  </a:moveTo>
                  <a:cubicBezTo>
                    <a:pt x="5922273" y="3989650"/>
                    <a:pt x="5923372" y="4001007"/>
                    <a:pt x="5924105" y="4011265"/>
                  </a:cubicBezTo>
                  <a:cubicBezTo>
                    <a:pt x="5922273" y="4000641"/>
                    <a:pt x="5920441" y="3988552"/>
                    <a:pt x="5918243" y="3976095"/>
                  </a:cubicBezTo>
                  <a:lnTo>
                    <a:pt x="5921540" y="3977927"/>
                  </a:lnTo>
                  <a:close/>
                  <a:moveTo>
                    <a:pt x="5852665" y="3667258"/>
                  </a:moveTo>
                  <a:lnTo>
                    <a:pt x="5849368" y="3653703"/>
                  </a:lnTo>
                  <a:cubicBezTo>
                    <a:pt x="5850467" y="3655168"/>
                    <a:pt x="5851933" y="3656633"/>
                    <a:pt x="5853398" y="3658099"/>
                  </a:cubicBezTo>
                  <a:lnTo>
                    <a:pt x="5859993" y="3665426"/>
                  </a:lnTo>
                  <a:lnTo>
                    <a:pt x="5852665" y="3667258"/>
                  </a:lnTo>
                  <a:close/>
                  <a:moveTo>
                    <a:pt x="5862191" y="3668723"/>
                  </a:moveTo>
                  <a:lnTo>
                    <a:pt x="5887469" y="3811602"/>
                  </a:lnTo>
                  <a:lnTo>
                    <a:pt x="5853398" y="3670921"/>
                  </a:lnTo>
                  <a:lnTo>
                    <a:pt x="5862191" y="3668723"/>
                  </a:lnTo>
                  <a:close/>
                  <a:moveTo>
                    <a:pt x="5898094" y="3870951"/>
                  </a:moveTo>
                  <a:cubicBezTo>
                    <a:pt x="5898460" y="3873882"/>
                    <a:pt x="5899192" y="3877912"/>
                    <a:pt x="5900292" y="3883407"/>
                  </a:cubicBezTo>
                  <a:lnTo>
                    <a:pt x="5854864" y="3884873"/>
                  </a:lnTo>
                  <a:lnTo>
                    <a:pt x="5812366" y="3886705"/>
                  </a:lnTo>
                  <a:lnTo>
                    <a:pt x="5846438" y="3879011"/>
                  </a:lnTo>
                  <a:lnTo>
                    <a:pt x="5894430" y="3868021"/>
                  </a:lnTo>
                  <a:cubicBezTo>
                    <a:pt x="5895163" y="3869852"/>
                    <a:pt x="5896262" y="3870585"/>
                    <a:pt x="5898094" y="3870951"/>
                  </a:cubicBezTo>
                  <a:lnTo>
                    <a:pt x="5898094" y="3870951"/>
                  </a:lnTo>
                  <a:close/>
                  <a:moveTo>
                    <a:pt x="5854864" y="3888903"/>
                  </a:moveTo>
                  <a:lnTo>
                    <a:pt x="5900658" y="3887071"/>
                  </a:lnTo>
                  <a:cubicBezTo>
                    <a:pt x="5903589" y="3905022"/>
                    <a:pt x="5907985" y="3932499"/>
                    <a:pt x="5912382" y="3959976"/>
                  </a:cubicBezTo>
                  <a:lnTo>
                    <a:pt x="5913847" y="3968402"/>
                  </a:lnTo>
                  <a:lnTo>
                    <a:pt x="5864755" y="3935430"/>
                  </a:lnTo>
                  <a:lnTo>
                    <a:pt x="5798445" y="3891101"/>
                  </a:lnTo>
                  <a:lnTo>
                    <a:pt x="5854864" y="3888903"/>
                  </a:lnTo>
                  <a:close/>
                  <a:moveTo>
                    <a:pt x="5980890" y="4039108"/>
                  </a:moveTo>
                  <a:lnTo>
                    <a:pt x="5982722" y="4038376"/>
                  </a:lnTo>
                  <a:lnTo>
                    <a:pt x="5995544" y="4052297"/>
                  </a:lnTo>
                  <a:lnTo>
                    <a:pt x="5940225" y="4051931"/>
                  </a:lnTo>
                  <a:lnTo>
                    <a:pt x="5980890" y="4039108"/>
                  </a:lnTo>
                  <a:close/>
                  <a:moveTo>
                    <a:pt x="5986385" y="4037277"/>
                  </a:moveTo>
                  <a:lnTo>
                    <a:pt x="6027051" y="4024454"/>
                  </a:lnTo>
                  <a:cubicBezTo>
                    <a:pt x="6028150" y="4025920"/>
                    <a:pt x="6029615" y="4027019"/>
                    <a:pt x="6031447" y="4027019"/>
                  </a:cubicBezTo>
                  <a:lnTo>
                    <a:pt x="6032180" y="4027019"/>
                  </a:lnTo>
                  <a:cubicBezTo>
                    <a:pt x="6034378" y="4032148"/>
                    <a:pt x="6038774" y="4041673"/>
                    <a:pt x="6043537" y="4052664"/>
                  </a:cubicBezTo>
                  <a:lnTo>
                    <a:pt x="6000673" y="4052297"/>
                  </a:lnTo>
                  <a:lnTo>
                    <a:pt x="5986385" y="4037277"/>
                  </a:lnTo>
                  <a:close/>
                  <a:moveTo>
                    <a:pt x="6045002" y="4055961"/>
                  </a:moveTo>
                  <a:lnTo>
                    <a:pt x="6058191" y="4085269"/>
                  </a:lnTo>
                  <a:cubicBezTo>
                    <a:pt x="6067716" y="4106518"/>
                    <a:pt x="6077242" y="4127400"/>
                    <a:pt x="6082370" y="4139124"/>
                  </a:cubicBezTo>
                  <a:lnTo>
                    <a:pt x="6003970" y="4055594"/>
                  </a:lnTo>
                  <a:lnTo>
                    <a:pt x="6045002" y="4055961"/>
                  </a:lnTo>
                  <a:close/>
                  <a:moveTo>
                    <a:pt x="6061488" y="4083804"/>
                  </a:moveTo>
                  <a:lnTo>
                    <a:pt x="6049032" y="4055961"/>
                  </a:lnTo>
                  <a:lnTo>
                    <a:pt x="6105451" y="4056327"/>
                  </a:lnTo>
                  <a:lnTo>
                    <a:pt x="6103253" y="4067318"/>
                  </a:lnTo>
                  <a:lnTo>
                    <a:pt x="6087865" y="4142421"/>
                  </a:lnTo>
                  <a:cubicBezTo>
                    <a:pt x="6082737" y="4132529"/>
                    <a:pt x="6072112" y="4108350"/>
                    <a:pt x="6061488" y="4083804"/>
                  </a:cubicBezTo>
                  <a:lnTo>
                    <a:pt x="6061488" y="4083804"/>
                  </a:lnTo>
                  <a:close/>
                  <a:moveTo>
                    <a:pt x="6047566" y="4052664"/>
                  </a:moveTo>
                  <a:lnTo>
                    <a:pt x="6035111" y="4025187"/>
                  </a:lnTo>
                  <a:cubicBezTo>
                    <a:pt x="6035477" y="4024820"/>
                    <a:pt x="6035843" y="4024820"/>
                    <a:pt x="6035843" y="4024454"/>
                  </a:cubicBezTo>
                  <a:lnTo>
                    <a:pt x="6083103" y="4039841"/>
                  </a:lnTo>
                  <a:lnTo>
                    <a:pt x="6107283" y="4047535"/>
                  </a:lnTo>
                  <a:cubicBezTo>
                    <a:pt x="6106916" y="4049366"/>
                    <a:pt x="6106550" y="4051198"/>
                    <a:pt x="6106183" y="4053030"/>
                  </a:cubicBezTo>
                  <a:lnTo>
                    <a:pt x="6047566" y="4052664"/>
                  </a:lnTo>
                  <a:close/>
                  <a:moveTo>
                    <a:pt x="6110580" y="4048634"/>
                  </a:moveTo>
                  <a:lnTo>
                    <a:pt x="6124868" y="4053030"/>
                  </a:lnTo>
                  <a:lnTo>
                    <a:pt x="6109847" y="4053030"/>
                  </a:lnTo>
                  <a:lnTo>
                    <a:pt x="6110580" y="4048634"/>
                  </a:lnTo>
                  <a:close/>
                  <a:moveTo>
                    <a:pt x="6040606" y="4019692"/>
                  </a:moveTo>
                  <a:lnTo>
                    <a:pt x="6077242" y="4006136"/>
                  </a:lnTo>
                  <a:cubicBezTo>
                    <a:pt x="6093728" y="4000275"/>
                    <a:pt x="6109847" y="3994047"/>
                    <a:pt x="6117541" y="3991116"/>
                  </a:cubicBezTo>
                  <a:cubicBezTo>
                    <a:pt x="6117907" y="3991482"/>
                    <a:pt x="6118273" y="3991848"/>
                    <a:pt x="6119006" y="3992215"/>
                  </a:cubicBezTo>
                  <a:cubicBezTo>
                    <a:pt x="6117174" y="4000641"/>
                    <a:pt x="6113144" y="4020424"/>
                    <a:pt x="6108382" y="4043505"/>
                  </a:cubicBezTo>
                  <a:lnTo>
                    <a:pt x="6040606" y="4019692"/>
                  </a:lnTo>
                  <a:close/>
                  <a:moveTo>
                    <a:pt x="6032912" y="4016028"/>
                  </a:moveTo>
                  <a:cubicBezTo>
                    <a:pt x="6032180" y="4016028"/>
                    <a:pt x="6031813" y="4015295"/>
                    <a:pt x="6031447" y="4015295"/>
                  </a:cubicBezTo>
                  <a:lnTo>
                    <a:pt x="6030348" y="4015295"/>
                  </a:lnTo>
                  <a:cubicBezTo>
                    <a:pt x="6029982" y="4015295"/>
                    <a:pt x="6029982" y="4015662"/>
                    <a:pt x="6029615" y="4015662"/>
                  </a:cubicBezTo>
                  <a:lnTo>
                    <a:pt x="6028516" y="4015295"/>
                  </a:lnTo>
                  <a:cubicBezTo>
                    <a:pt x="6023753" y="4009800"/>
                    <a:pt x="6015327" y="3999542"/>
                    <a:pt x="6004703" y="3987086"/>
                  </a:cubicBezTo>
                  <a:lnTo>
                    <a:pt x="6027417" y="3987452"/>
                  </a:lnTo>
                  <a:lnTo>
                    <a:pt x="6111312" y="3988918"/>
                  </a:lnTo>
                  <a:lnTo>
                    <a:pt x="6032912" y="4016028"/>
                  </a:lnTo>
                  <a:close/>
                  <a:moveTo>
                    <a:pt x="5909084" y="3873882"/>
                  </a:moveTo>
                  <a:cubicBezTo>
                    <a:pt x="5907253" y="3871684"/>
                    <a:pt x="5905421" y="3869852"/>
                    <a:pt x="5903955" y="3868021"/>
                  </a:cubicBezTo>
                  <a:cubicBezTo>
                    <a:pt x="5904688" y="3866921"/>
                    <a:pt x="5905054" y="3865823"/>
                    <a:pt x="5904688" y="3864723"/>
                  </a:cubicBezTo>
                  <a:cubicBezTo>
                    <a:pt x="5904688" y="3864357"/>
                    <a:pt x="5904322" y="3863991"/>
                    <a:pt x="5903955" y="3863624"/>
                  </a:cubicBezTo>
                  <a:lnTo>
                    <a:pt x="5908718" y="3859594"/>
                  </a:lnTo>
                  <a:lnTo>
                    <a:pt x="5913480" y="3878645"/>
                  </a:lnTo>
                  <a:lnTo>
                    <a:pt x="5909084" y="3873882"/>
                  </a:lnTo>
                  <a:close/>
                  <a:moveTo>
                    <a:pt x="5901757" y="3860693"/>
                  </a:moveTo>
                  <a:cubicBezTo>
                    <a:pt x="5901024" y="3860327"/>
                    <a:pt x="5900292" y="3860327"/>
                    <a:pt x="5899559" y="3860327"/>
                  </a:cubicBezTo>
                  <a:lnTo>
                    <a:pt x="5874647" y="3720746"/>
                  </a:lnTo>
                  <a:lnTo>
                    <a:pt x="5907253" y="3855564"/>
                  </a:lnTo>
                  <a:lnTo>
                    <a:pt x="5901757" y="3860693"/>
                  </a:lnTo>
                  <a:close/>
                  <a:moveTo>
                    <a:pt x="5866220" y="3668723"/>
                  </a:moveTo>
                  <a:lnTo>
                    <a:pt x="6058924" y="3718547"/>
                  </a:lnTo>
                  <a:cubicBezTo>
                    <a:pt x="6058924" y="3718914"/>
                    <a:pt x="6058557" y="3719280"/>
                    <a:pt x="6058557" y="3720013"/>
                  </a:cubicBezTo>
                  <a:cubicBezTo>
                    <a:pt x="6058557" y="3720746"/>
                    <a:pt x="6059290" y="3721478"/>
                    <a:pt x="6060023" y="3722577"/>
                  </a:cubicBezTo>
                  <a:lnTo>
                    <a:pt x="5911282" y="3853000"/>
                  </a:lnTo>
                  <a:lnTo>
                    <a:pt x="5866220" y="3668723"/>
                  </a:lnTo>
                  <a:close/>
                  <a:moveTo>
                    <a:pt x="5862557" y="3937994"/>
                  </a:moveTo>
                  <a:lnTo>
                    <a:pt x="5914580" y="3972798"/>
                  </a:lnTo>
                  <a:lnTo>
                    <a:pt x="5926669" y="4047168"/>
                  </a:lnTo>
                  <a:lnTo>
                    <a:pt x="5926669" y="4047168"/>
                  </a:lnTo>
                  <a:lnTo>
                    <a:pt x="5802108" y="3896963"/>
                  </a:lnTo>
                  <a:lnTo>
                    <a:pt x="5862557" y="3937994"/>
                  </a:lnTo>
                  <a:close/>
                  <a:moveTo>
                    <a:pt x="6254924" y="3624760"/>
                  </a:moveTo>
                  <a:lnTo>
                    <a:pt x="6255290" y="3699497"/>
                  </a:lnTo>
                  <a:cubicBezTo>
                    <a:pt x="6254557" y="3699863"/>
                    <a:pt x="6254191" y="3700230"/>
                    <a:pt x="6253458" y="3700596"/>
                  </a:cubicBezTo>
                  <a:lnTo>
                    <a:pt x="6109847" y="3587392"/>
                  </a:lnTo>
                  <a:cubicBezTo>
                    <a:pt x="6110214" y="3587026"/>
                    <a:pt x="6110214" y="3586293"/>
                    <a:pt x="6110214" y="3585560"/>
                  </a:cubicBezTo>
                  <a:lnTo>
                    <a:pt x="6180920" y="3566510"/>
                  </a:lnTo>
                  <a:lnTo>
                    <a:pt x="6251260" y="3547460"/>
                  </a:lnTo>
                  <a:cubicBezTo>
                    <a:pt x="6251993" y="3548559"/>
                    <a:pt x="6253092" y="3549658"/>
                    <a:pt x="6254557" y="3550024"/>
                  </a:cubicBezTo>
                  <a:lnTo>
                    <a:pt x="6254924" y="3624760"/>
                  </a:lnTo>
                  <a:close/>
                  <a:moveTo>
                    <a:pt x="6258954" y="3538667"/>
                  </a:moveTo>
                  <a:lnTo>
                    <a:pt x="6264083" y="3491041"/>
                  </a:lnTo>
                  <a:lnTo>
                    <a:pt x="6269578" y="3440117"/>
                  </a:lnTo>
                  <a:lnTo>
                    <a:pt x="6329660" y="3474921"/>
                  </a:lnTo>
                  <a:lnTo>
                    <a:pt x="6354572" y="3489209"/>
                  </a:lnTo>
                  <a:lnTo>
                    <a:pt x="6260419" y="3539766"/>
                  </a:lnTo>
                  <a:cubicBezTo>
                    <a:pt x="6260053" y="3539400"/>
                    <a:pt x="6259320" y="3539033"/>
                    <a:pt x="6258954" y="3538667"/>
                  </a:cubicBezTo>
                  <a:lnTo>
                    <a:pt x="6258954" y="3538667"/>
                  </a:lnTo>
                  <a:close/>
                  <a:moveTo>
                    <a:pt x="6331859" y="3471990"/>
                  </a:moveTo>
                  <a:lnTo>
                    <a:pt x="6274707" y="3439018"/>
                  </a:lnTo>
                  <a:lnTo>
                    <a:pt x="6363365" y="3438285"/>
                  </a:lnTo>
                  <a:lnTo>
                    <a:pt x="6451290" y="3437553"/>
                  </a:lnTo>
                  <a:lnTo>
                    <a:pt x="6358236" y="3487743"/>
                  </a:lnTo>
                  <a:lnTo>
                    <a:pt x="6331859" y="3471990"/>
                  </a:lnTo>
                  <a:close/>
                  <a:moveTo>
                    <a:pt x="5950849" y="3625127"/>
                  </a:moveTo>
                  <a:lnTo>
                    <a:pt x="5914946" y="3641246"/>
                  </a:lnTo>
                  <a:lnTo>
                    <a:pt x="5864022" y="3664327"/>
                  </a:lnTo>
                  <a:cubicBezTo>
                    <a:pt x="5862924" y="3663228"/>
                    <a:pt x="5859993" y="3659564"/>
                    <a:pt x="5856329" y="3655534"/>
                  </a:cubicBezTo>
                  <a:cubicBezTo>
                    <a:pt x="5853765" y="3652603"/>
                    <a:pt x="5851200" y="3650039"/>
                    <a:pt x="5849734" y="3648207"/>
                  </a:cubicBezTo>
                  <a:lnTo>
                    <a:pt x="5907619" y="3635018"/>
                  </a:lnTo>
                  <a:lnTo>
                    <a:pt x="5950849" y="3625127"/>
                  </a:lnTo>
                  <a:close/>
                  <a:moveTo>
                    <a:pt x="5844606" y="3649673"/>
                  </a:moveTo>
                  <a:lnTo>
                    <a:pt x="5849002" y="3667624"/>
                  </a:lnTo>
                  <a:lnTo>
                    <a:pt x="5802108" y="3678248"/>
                  </a:lnTo>
                  <a:lnTo>
                    <a:pt x="5758512" y="3688140"/>
                  </a:lnTo>
                  <a:lnTo>
                    <a:pt x="5794415" y="3672020"/>
                  </a:lnTo>
                  <a:lnTo>
                    <a:pt x="5844606" y="3649673"/>
                  </a:lnTo>
                  <a:close/>
                  <a:moveTo>
                    <a:pt x="5802841" y="3681912"/>
                  </a:moveTo>
                  <a:lnTo>
                    <a:pt x="5849734" y="3670921"/>
                  </a:lnTo>
                  <a:lnTo>
                    <a:pt x="5895896" y="3861060"/>
                  </a:lnTo>
                  <a:cubicBezTo>
                    <a:pt x="5895163" y="3861426"/>
                    <a:pt x="5894430" y="3861426"/>
                    <a:pt x="5894064" y="3862159"/>
                  </a:cubicBezTo>
                  <a:cubicBezTo>
                    <a:pt x="5893697" y="3862891"/>
                    <a:pt x="5893331" y="3863991"/>
                    <a:pt x="5893331" y="3865090"/>
                  </a:cubicBezTo>
                  <a:lnTo>
                    <a:pt x="5845338" y="3875714"/>
                  </a:lnTo>
                  <a:lnTo>
                    <a:pt x="5794049" y="3887437"/>
                  </a:lnTo>
                  <a:lnTo>
                    <a:pt x="5743491" y="3695834"/>
                  </a:lnTo>
                  <a:lnTo>
                    <a:pt x="5802841" y="3681912"/>
                  </a:lnTo>
                  <a:close/>
                  <a:moveTo>
                    <a:pt x="5788553" y="3889269"/>
                  </a:moveTo>
                  <a:lnTo>
                    <a:pt x="5721877" y="3925904"/>
                  </a:lnTo>
                  <a:lnTo>
                    <a:pt x="5657398" y="3961807"/>
                  </a:lnTo>
                  <a:cubicBezTo>
                    <a:pt x="5656299" y="3960342"/>
                    <a:pt x="5654467" y="3959609"/>
                    <a:pt x="5652636" y="3959609"/>
                  </a:cubicBezTo>
                  <a:lnTo>
                    <a:pt x="5651536" y="3959609"/>
                  </a:lnTo>
                  <a:cubicBezTo>
                    <a:pt x="5647873" y="3960342"/>
                    <a:pt x="5645308" y="3963639"/>
                    <a:pt x="5645675" y="3967303"/>
                  </a:cubicBezTo>
                  <a:cubicBezTo>
                    <a:pt x="5646041" y="3969501"/>
                    <a:pt x="5647506" y="3971333"/>
                    <a:pt x="5649704" y="3972066"/>
                  </a:cubicBezTo>
                  <a:cubicBezTo>
                    <a:pt x="5648972" y="3976828"/>
                    <a:pt x="5647873" y="3983789"/>
                    <a:pt x="5646774" y="3990750"/>
                  </a:cubicBezTo>
                  <a:cubicBezTo>
                    <a:pt x="5646041" y="3996977"/>
                    <a:pt x="5644942" y="4003206"/>
                    <a:pt x="5644209" y="4007968"/>
                  </a:cubicBezTo>
                  <a:lnTo>
                    <a:pt x="5588157" y="3822592"/>
                  </a:lnTo>
                  <a:lnTo>
                    <a:pt x="5788553" y="3889269"/>
                  </a:lnTo>
                  <a:close/>
                  <a:moveTo>
                    <a:pt x="5662161" y="4083437"/>
                  </a:moveTo>
                  <a:lnTo>
                    <a:pt x="5648606" y="4022256"/>
                  </a:lnTo>
                  <a:cubicBezTo>
                    <a:pt x="5651536" y="4021157"/>
                    <a:pt x="5653002" y="4018226"/>
                    <a:pt x="5652636" y="4015295"/>
                  </a:cubicBezTo>
                  <a:cubicBezTo>
                    <a:pt x="5652636" y="4014563"/>
                    <a:pt x="5651903" y="4013830"/>
                    <a:pt x="5651536" y="4013097"/>
                  </a:cubicBezTo>
                  <a:lnTo>
                    <a:pt x="5656299" y="4009067"/>
                  </a:lnTo>
                  <a:cubicBezTo>
                    <a:pt x="5658131" y="4024088"/>
                    <a:pt x="5660329" y="4041673"/>
                    <a:pt x="5662161" y="4059258"/>
                  </a:cubicBezTo>
                  <a:cubicBezTo>
                    <a:pt x="5664725" y="4079407"/>
                    <a:pt x="5666923" y="4099191"/>
                    <a:pt x="5669122" y="4115310"/>
                  </a:cubicBezTo>
                  <a:lnTo>
                    <a:pt x="5662161" y="4083437"/>
                  </a:lnTo>
                  <a:close/>
                  <a:moveTo>
                    <a:pt x="5655566" y="3972432"/>
                  </a:moveTo>
                  <a:cubicBezTo>
                    <a:pt x="5656665" y="3972066"/>
                    <a:pt x="5657765" y="3971699"/>
                    <a:pt x="5658497" y="3970600"/>
                  </a:cubicBezTo>
                  <a:cubicBezTo>
                    <a:pt x="5659596" y="3969135"/>
                    <a:pt x="5659963" y="3967303"/>
                    <a:pt x="5659596" y="3965471"/>
                  </a:cubicBezTo>
                  <a:cubicBezTo>
                    <a:pt x="5659596" y="3965105"/>
                    <a:pt x="5659230" y="3965105"/>
                    <a:pt x="5659230" y="3964738"/>
                  </a:cubicBezTo>
                  <a:lnTo>
                    <a:pt x="5723709" y="3929202"/>
                  </a:lnTo>
                  <a:lnTo>
                    <a:pt x="5779028" y="3898428"/>
                  </a:lnTo>
                  <a:lnTo>
                    <a:pt x="5658863" y="4001740"/>
                  </a:lnTo>
                  <a:cubicBezTo>
                    <a:pt x="5657398" y="3989284"/>
                    <a:pt x="5656299" y="3978660"/>
                    <a:pt x="5655566" y="3972432"/>
                  </a:cubicBezTo>
                  <a:lnTo>
                    <a:pt x="5655566" y="3972432"/>
                  </a:lnTo>
                  <a:close/>
                  <a:moveTo>
                    <a:pt x="5998841" y="4055594"/>
                  </a:moveTo>
                  <a:lnTo>
                    <a:pt x="6078340" y="4140222"/>
                  </a:lnTo>
                  <a:lnTo>
                    <a:pt x="6009466" y="4099191"/>
                  </a:lnTo>
                  <a:lnTo>
                    <a:pt x="5935462" y="4055228"/>
                  </a:lnTo>
                  <a:lnTo>
                    <a:pt x="5998841" y="4055594"/>
                  </a:lnTo>
                  <a:close/>
                  <a:moveTo>
                    <a:pt x="6092262" y="4135460"/>
                  </a:moveTo>
                  <a:lnTo>
                    <a:pt x="6106550" y="4067684"/>
                  </a:lnTo>
                  <a:lnTo>
                    <a:pt x="6109114" y="4055961"/>
                  </a:lnTo>
                  <a:lnTo>
                    <a:pt x="6131462" y="4055961"/>
                  </a:lnTo>
                  <a:cubicBezTo>
                    <a:pt x="6131828" y="4056694"/>
                    <a:pt x="6131828" y="4057060"/>
                    <a:pt x="6132195" y="4057792"/>
                  </a:cubicBezTo>
                  <a:cubicBezTo>
                    <a:pt x="6128165" y="4065486"/>
                    <a:pt x="6119006" y="4082705"/>
                    <a:pt x="6110214" y="4100290"/>
                  </a:cubicBezTo>
                  <a:cubicBezTo>
                    <a:pt x="6103253" y="4113845"/>
                    <a:pt x="6096658" y="4127034"/>
                    <a:pt x="6092262" y="4135460"/>
                  </a:cubicBezTo>
                  <a:lnTo>
                    <a:pt x="6092262" y="4135460"/>
                  </a:lnTo>
                  <a:close/>
                  <a:moveTo>
                    <a:pt x="6131828" y="4051565"/>
                  </a:moveTo>
                  <a:lnTo>
                    <a:pt x="6111312" y="4044237"/>
                  </a:lnTo>
                  <a:lnTo>
                    <a:pt x="6121204" y="3995879"/>
                  </a:lnTo>
                  <a:cubicBezTo>
                    <a:pt x="6122669" y="4002473"/>
                    <a:pt x="6124501" y="4011632"/>
                    <a:pt x="6126700" y="4021524"/>
                  </a:cubicBezTo>
                  <a:lnTo>
                    <a:pt x="6133294" y="4050832"/>
                  </a:lnTo>
                  <a:cubicBezTo>
                    <a:pt x="6132561" y="4051198"/>
                    <a:pt x="6132195" y="4051565"/>
                    <a:pt x="6131828" y="4051565"/>
                  </a:cubicBezTo>
                  <a:lnTo>
                    <a:pt x="6131828" y="4051565"/>
                  </a:lnTo>
                  <a:close/>
                  <a:moveTo>
                    <a:pt x="6027784" y="3983789"/>
                  </a:moveTo>
                  <a:lnTo>
                    <a:pt x="6001772" y="3983423"/>
                  </a:lnTo>
                  <a:lnTo>
                    <a:pt x="5975028" y="3951549"/>
                  </a:lnTo>
                  <a:lnTo>
                    <a:pt x="5923006" y="3889636"/>
                  </a:lnTo>
                  <a:lnTo>
                    <a:pt x="6113877" y="3985621"/>
                  </a:lnTo>
                  <a:lnTo>
                    <a:pt x="6027784" y="3983789"/>
                  </a:lnTo>
                  <a:close/>
                  <a:moveTo>
                    <a:pt x="5919709" y="3878278"/>
                  </a:moveTo>
                  <a:cubicBezTo>
                    <a:pt x="5918609" y="3877546"/>
                    <a:pt x="5917510" y="3877179"/>
                    <a:pt x="5916411" y="3877179"/>
                  </a:cubicBezTo>
                  <a:lnTo>
                    <a:pt x="5916411" y="3877179"/>
                  </a:lnTo>
                  <a:lnTo>
                    <a:pt x="5911649" y="3857030"/>
                  </a:lnTo>
                  <a:lnTo>
                    <a:pt x="6045368" y="3739796"/>
                  </a:lnTo>
                  <a:lnTo>
                    <a:pt x="5919709" y="3878278"/>
                  </a:lnTo>
                  <a:close/>
                  <a:moveTo>
                    <a:pt x="6269211" y="3539033"/>
                  </a:moveTo>
                  <a:lnTo>
                    <a:pt x="6357870" y="3491407"/>
                  </a:lnTo>
                  <a:lnTo>
                    <a:pt x="6388277" y="3508992"/>
                  </a:lnTo>
                  <a:lnTo>
                    <a:pt x="6323798" y="3525112"/>
                  </a:lnTo>
                  <a:lnTo>
                    <a:pt x="6269211" y="3539033"/>
                  </a:lnTo>
                  <a:close/>
                  <a:moveTo>
                    <a:pt x="8169131" y="4026652"/>
                  </a:moveTo>
                  <a:cubicBezTo>
                    <a:pt x="8167665" y="4027019"/>
                    <a:pt x="8166200" y="4027751"/>
                    <a:pt x="8165101" y="4029217"/>
                  </a:cubicBezTo>
                  <a:cubicBezTo>
                    <a:pt x="8165101" y="4029217"/>
                    <a:pt x="8165101" y="4029583"/>
                    <a:pt x="8165101" y="4029583"/>
                  </a:cubicBezTo>
                  <a:lnTo>
                    <a:pt x="8015628" y="3985987"/>
                  </a:lnTo>
                  <a:lnTo>
                    <a:pt x="7869085" y="3943856"/>
                  </a:lnTo>
                  <a:cubicBezTo>
                    <a:pt x="7869085" y="3943123"/>
                    <a:pt x="7869819" y="3942390"/>
                    <a:pt x="7869819" y="3941658"/>
                  </a:cubicBezTo>
                  <a:cubicBezTo>
                    <a:pt x="7869085" y="3936895"/>
                    <a:pt x="7865056" y="3933232"/>
                    <a:pt x="7860293" y="3933232"/>
                  </a:cubicBezTo>
                  <a:lnTo>
                    <a:pt x="7858828" y="3933232"/>
                  </a:lnTo>
                  <a:cubicBezTo>
                    <a:pt x="7853699" y="3933965"/>
                    <a:pt x="7850035" y="3939094"/>
                    <a:pt x="7850768" y="3944222"/>
                  </a:cubicBezTo>
                  <a:cubicBezTo>
                    <a:pt x="7851134" y="3945321"/>
                    <a:pt x="7851867" y="3946054"/>
                    <a:pt x="7852599" y="3947153"/>
                  </a:cubicBezTo>
                  <a:lnTo>
                    <a:pt x="7735732" y="4044237"/>
                  </a:lnTo>
                  <a:lnTo>
                    <a:pt x="7615202" y="4144985"/>
                  </a:lnTo>
                  <a:cubicBezTo>
                    <a:pt x="7614835" y="4133628"/>
                    <a:pt x="7613736" y="4094428"/>
                    <a:pt x="7611904" y="4055594"/>
                  </a:cubicBezTo>
                  <a:lnTo>
                    <a:pt x="7608607" y="3972798"/>
                  </a:lnTo>
                  <a:cubicBezTo>
                    <a:pt x="7614103" y="3971699"/>
                    <a:pt x="7617766" y="3966204"/>
                    <a:pt x="7617034" y="3960708"/>
                  </a:cubicBezTo>
                  <a:cubicBezTo>
                    <a:pt x="7615934" y="3955580"/>
                    <a:pt x="7611538" y="3952282"/>
                    <a:pt x="7606775" y="3952282"/>
                  </a:cubicBezTo>
                  <a:lnTo>
                    <a:pt x="7605309" y="3952282"/>
                  </a:lnTo>
                  <a:cubicBezTo>
                    <a:pt x="7603478" y="3952649"/>
                    <a:pt x="7602013" y="3953748"/>
                    <a:pt x="7600913" y="3954847"/>
                  </a:cubicBezTo>
                  <a:cubicBezTo>
                    <a:pt x="7583328" y="3939094"/>
                    <a:pt x="7533504" y="3894032"/>
                    <a:pt x="7483313" y="3848604"/>
                  </a:cubicBezTo>
                  <a:lnTo>
                    <a:pt x="7366080" y="3743826"/>
                  </a:lnTo>
                  <a:cubicBezTo>
                    <a:pt x="7367545" y="3741628"/>
                    <a:pt x="7368278" y="3738697"/>
                    <a:pt x="7367911" y="3736133"/>
                  </a:cubicBezTo>
                  <a:cubicBezTo>
                    <a:pt x="7366813" y="3731004"/>
                    <a:pt x="7362782" y="3727706"/>
                    <a:pt x="7357654" y="3727340"/>
                  </a:cubicBezTo>
                  <a:lnTo>
                    <a:pt x="7348128" y="3593987"/>
                  </a:lnTo>
                  <a:lnTo>
                    <a:pt x="7337870" y="3458435"/>
                  </a:lnTo>
                  <a:cubicBezTo>
                    <a:pt x="7339702" y="3458069"/>
                    <a:pt x="7341534" y="3456970"/>
                    <a:pt x="7342633" y="3455504"/>
                  </a:cubicBezTo>
                  <a:cubicBezTo>
                    <a:pt x="7344098" y="3453672"/>
                    <a:pt x="7344831" y="3451108"/>
                    <a:pt x="7344465" y="3448910"/>
                  </a:cubicBezTo>
                  <a:cubicBezTo>
                    <a:pt x="7343732" y="3444147"/>
                    <a:pt x="7339336" y="3440850"/>
                    <a:pt x="7334207" y="3441583"/>
                  </a:cubicBezTo>
                  <a:cubicBezTo>
                    <a:pt x="7330543" y="3442316"/>
                    <a:pt x="7327979" y="3445246"/>
                    <a:pt x="7327612" y="3448544"/>
                  </a:cubicBezTo>
                  <a:lnTo>
                    <a:pt x="7214408" y="3448910"/>
                  </a:lnTo>
                  <a:lnTo>
                    <a:pt x="7101571" y="3449643"/>
                  </a:lnTo>
                  <a:cubicBezTo>
                    <a:pt x="7100838" y="3445613"/>
                    <a:pt x="7097175" y="3443048"/>
                    <a:pt x="7093145" y="3443048"/>
                  </a:cubicBezTo>
                  <a:cubicBezTo>
                    <a:pt x="7089115" y="3426562"/>
                    <a:pt x="7079224" y="3387362"/>
                    <a:pt x="7069332" y="3347796"/>
                  </a:cubicBezTo>
                  <a:lnTo>
                    <a:pt x="7044053" y="3249246"/>
                  </a:lnTo>
                  <a:cubicBezTo>
                    <a:pt x="7045519" y="3248147"/>
                    <a:pt x="7046618" y="3246682"/>
                    <a:pt x="7046252" y="3244850"/>
                  </a:cubicBezTo>
                  <a:cubicBezTo>
                    <a:pt x="7045885" y="3242285"/>
                    <a:pt x="7043687" y="3240454"/>
                    <a:pt x="7041123" y="3240454"/>
                  </a:cubicBezTo>
                  <a:lnTo>
                    <a:pt x="7040390" y="3240454"/>
                  </a:lnTo>
                  <a:cubicBezTo>
                    <a:pt x="7037825" y="3240820"/>
                    <a:pt x="7035627" y="3243385"/>
                    <a:pt x="7035993" y="3246315"/>
                  </a:cubicBezTo>
                  <a:cubicBezTo>
                    <a:pt x="7036360" y="3247048"/>
                    <a:pt x="7036726" y="3247781"/>
                    <a:pt x="7037093" y="3248513"/>
                  </a:cubicBezTo>
                  <a:cubicBezTo>
                    <a:pt x="7033062" y="3255841"/>
                    <a:pt x="7022805" y="3273059"/>
                    <a:pt x="7010349" y="3294308"/>
                  </a:cubicBezTo>
                  <a:lnTo>
                    <a:pt x="6934879" y="3154360"/>
                  </a:lnTo>
                  <a:cubicBezTo>
                    <a:pt x="6937444" y="3152528"/>
                    <a:pt x="6938909" y="3149231"/>
                    <a:pt x="6938909" y="3145934"/>
                  </a:cubicBezTo>
                  <a:cubicBezTo>
                    <a:pt x="6937810" y="3140805"/>
                    <a:pt x="6933048" y="3137141"/>
                    <a:pt x="6927552" y="3138241"/>
                  </a:cubicBezTo>
                  <a:cubicBezTo>
                    <a:pt x="6922423" y="3139340"/>
                    <a:pt x="6919126" y="3143736"/>
                    <a:pt x="6919859" y="3148865"/>
                  </a:cubicBezTo>
                  <a:cubicBezTo>
                    <a:pt x="6919859" y="3149231"/>
                    <a:pt x="6920225" y="3149231"/>
                    <a:pt x="6920225" y="3149597"/>
                  </a:cubicBezTo>
                  <a:lnTo>
                    <a:pt x="6801160" y="3202719"/>
                  </a:lnTo>
                  <a:lnTo>
                    <a:pt x="6674767" y="3259871"/>
                  </a:lnTo>
                  <a:cubicBezTo>
                    <a:pt x="6674767" y="3259871"/>
                    <a:pt x="6674767" y="3259504"/>
                    <a:pt x="6674401" y="3259504"/>
                  </a:cubicBezTo>
                  <a:cubicBezTo>
                    <a:pt x="6674034" y="3259504"/>
                    <a:pt x="6674401" y="3259871"/>
                    <a:pt x="6674034" y="3260237"/>
                  </a:cubicBezTo>
                  <a:lnTo>
                    <a:pt x="6583545" y="3280386"/>
                  </a:lnTo>
                  <a:cubicBezTo>
                    <a:pt x="6544345" y="3289179"/>
                    <a:pt x="6504412" y="3298338"/>
                    <a:pt x="6495253" y="3300536"/>
                  </a:cubicBezTo>
                  <a:cubicBezTo>
                    <a:pt x="6494520" y="3299803"/>
                    <a:pt x="6493787" y="3299437"/>
                    <a:pt x="6492688" y="3299803"/>
                  </a:cubicBezTo>
                  <a:cubicBezTo>
                    <a:pt x="6490856" y="3300170"/>
                    <a:pt x="6489758" y="3301635"/>
                    <a:pt x="6490124" y="3303467"/>
                  </a:cubicBezTo>
                  <a:cubicBezTo>
                    <a:pt x="6490124" y="3303467"/>
                    <a:pt x="6490124" y="3303467"/>
                    <a:pt x="6490124" y="3303467"/>
                  </a:cubicBezTo>
                  <a:cubicBezTo>
                    <a:pt x="6490490" y="3304932"/>
                    <a:pt x="6491589" y="3306031"/>
                    <a:pt x="6493055" y="3306031"/>
                  </a:cubicBezTo>
                  <a:cubicBezTo>
                    <a:pt x="6498184" y="3312992"/>
                    <a:pt x="6515769" y="3338637"/>
                    <a:pt x="6533720" y="3364282"/>
                  </a:cubicBezTo>
                  <a:cubicBezTo>
                    <a:pt x="6548375" y="3385164"/>
                    <a:pt x="6562662" y="3405680"/>
                    <a:pt x="6570722" y="3416671"/>
                  </a:cubicBezTo>
                  <a:cubicBezTo>
                    <a:pt x="6568524" y="3418869"/>
                    <a:pt x="6567059" y="3421799"/>
                    <a:pt x="6567425" y="3425097"/>
                  </a:cubicBezTo>
                  <a:cubicBezTo>
                    <a:pt x="6568158" y="3430592"/>
                    <a:pt x="6573653" y="3434622"/>
                    <a:pt x="6579148" y="3433889"/>
                  </a:cubicBezTo>
                  <a:cubicBezTo>
                    <a:pt x="6581713" y="3433523"/>
                    <a:pt x="6584277" y="3432058"/>
                    <a:pt x="6586109" y="3429859"/>
                  </a:cubicBezTo>
                  <a:cubicBezTo>
                    <a:pt x="6589406" y="3425463"/>
                    <a:pt x="6588674" y="3419601"/>
                    <a:pt x="6584277" y="3416304"/>
                  </a:cubicBezTo>
                  <a:cubicBezTo>
                    <a:pt x="6592703" y="3402383"/>
                    <a:pt x="6610655" y="3373074"/>
                    <a:pt x="6627873" y="3343766"/>
                  </a:cubicBezTo>
                  <a:lnTo>
                    <a:pt x="6675133" y="3264267"/>
                  </a:lnTo>
                  <a:cubicBezTo>
                    <a:pt x="6682827" y="3269396"/>
                    <a:pt x="6742177" y="3309329"/>
                    <a:pt x="6802259" y="3349628"/>
                  </a:cubicBezTo>
                  <a:cubicBezTo>
                    <a:pt x="6857212" y="3386263"/>
                    <a:pt x="6912532" y="3422899"/>
                    <a:pt x="6927186" y="3432790"/>
                  </a:cubicBezTo>
                  <a:cubicBezTo>
                    <a:pt x="6926819" y="3433523"/>
                    <a:pt x="6926819" y="3433889"/>
                    <a:pt x="6926819" y="3434622"/>
                  </a:cubicBezTo>
                  <a:cubicBezTo>
                    <a:pt x="6927186" y="3437186"/>
                    <a:pt x="6929384" y="3439385"/>
                    <a:pt x="6932315" y="3439018"/>
                  </a:cubicBezTo>
                  <a:lnTo>
                    <a:pt x="6933048" y="3439018"/>
                  </a:lnTo>
                  <a:cubicBezTo>
                    <a:pt x="6933414" y="3439018"/>
                    <a:pt x="6933780" y="3438652"/>
                    <a:pt x="6934147" y="3438285"/>
                  </a:cubicBezTo>
                  <a:lnTo>
                    <a:pt x="7042221" y="3558084"/>
                  </a:lnTo>
                  <a:lnTo>
                    <a:pt x="7148831" y="3675317"/>
                  </a:lnTo>
                  <a:cubicBezTo>
                    <a:pt x="7147732" y="3677149"/>
                    <a:pt x="7146999" y="3678981"/>
                    <a:pt x="7147366" y="3681179"/>
                  </a:cubicBezTo>
                  <a:cubicBezTo>
                    <a:pt x="7148098" y="3685209"/>
                    <a:pt x="7151395" y="3688140"/>
                    <a:pt x="7155425" y="3688140"/>
                  </a:cubicBezTo>
                  <a:lnTo>
                    <a:pt x="7155792" y="3688140"/>
                  </a:lnTo>
                  <a:cubicBezTo>
                    <a:pt x="7159822" y="3704260"/>
                    <a:pt x="7169713" y="3743826"/>
                    <a:pt x="7179605" y="3783393"/>
                  </a:cubicBezTo>
                  <a:cubicBezTo>
                    <a:pt x="7189863" y="3824058"/>
                    <a:pt x="7200121" y="3864723"/>
                    <a:pt x="7204151" y="3879744"/>
                  </a:cubicBezTo>
                  <a:cubicBezTo>
                    <a:pt x="7203051" y="3880110"/>
                    <a:pt x="7201953" y="3880477"/>
                    <a:pt x="7201586" y="3881209"/>
                  </a:cubicBezTo>
                  <a:cubicBezTo>
                    <a:pt x="7200487" y="3882675"/>
                    <a:pt x="7199754" y="3884873"/>
                    <a:pt x="7200121" y="3886705"/>
                  </a:cubicBezTo>
                  <a:cubicBezTo>
                    <a:pt x="7200487" y="3890368"/>
                    <a:pt x="7203784" y="3893299"/>
                    <a:pt x="7207448" y="3893299"/>
                  </a:cubicBezTo>
                  <a:lnTo>
                    <a:pt x="7226498" y="3977927"/>
                  </a:lnTo>
                  <a:cubicBezTo>
                    <a:pt x="7236756" y="4023355"/>
                    <a:pt x="7247747" y="4069150"/>
                    <a:pt x="7247747" y="4069516"/>
                  </a:cubicBezTo>
                  <a:lnTo>
                    <a:pt x="7247747" y="4069516"/>
                  </a:lnTo>
                  <a:lnTo>
                    <a:pt x="7247747" y="4069516"/>
                  </a:lnTo>
                  <a:lnTo>
                    <a:pt x="7247747" y="4069516"/>
                  </a:lnTo>
                  <a:cubicBezTo>
                    <a:pt x="7247747" y="4069516"/>
                    <a:pt x="7247747" y="4069882"/>
                    <a:pt x="7247747" y="4069882"/>
                  </a:cubicBezTo>
                  <a:cubicBezTo>
                    <a:pt x="7247747" y="4069882"/>
                    <a:pt x="7265332" y="4109815"/>
                    <a:pt x="7282917" y="4148649"/>
                  </a:cubicBezTo>
                  <a:lnTo>
                    <a:pt x="7318087" y="4226683"/>
                  </a:lnTo>
                  <a:cubicBezTo>
                    <a:pt x="7318087" y="4226683"/>
                    <a:pt x="7318087" y="4226683"/>
                    <a:pt x="7318087" y="4227049"/>
                  </a:cubicBezTo>
                  <a:cubicBezTo>
                    <a:pt x="7318087" y="4227415"/>
                    <a:pt x="7318453" y="4227049"/>
                    <a:pt x="7318453" y="4227049"/>
                  </a:cubicBezTo>
                  <a:lnTo>
                    <a:pt x="7318453" y="4227415"/>
                  </a:lnTo>
                  <a:cubicBezTo>
                    <a:pt x="7318820" y="4227782"/>
                    <a:pt x="7319186" y="4228148"/>
                    <a:pt x="7319919" y="4228148"/>
                  </a:cubicBezTo>
                  <a:cubicBezTo>
                    <a:pt x="7320285" y="4228148"/>
                    <a:pt x="7320285" y="4228515"/>
                    <a:pt x="7320285" y="4228515"/>
                  </a:cubicBezTo>
                  <a:cubicBezTo>
                    <a:pt x="7320285" y="4228515"/>
                    <a:pt x="7320285" y="4228148"/>
                    <a:pt x="7320651" y="4228148"/>
                  </a:cubicBezTo>
                  <a:lnTo>
                    <a:pt x="7467194" y="4189314"/>
                  </a:lnTo>
                  <a:lnTo>
                    <a:pt x="7610805" y="4150847"/>
                  </a:lnTo>
                  <a:cubicBezTo>
                    <a:pt x="7606043" y="4165135"/>
                    <a:pt x="7583328" y="4234010"/>
                    <a:pt x="7560248" y="4303617"/>
                  </a:cubicBezTo>
                  <a:lnTo>
                    <a:pt x="7508959" y="4459318"/>
                  </a:lnTo>
                  <a:lnTo>
                    <a:pt x="7508959" y="4459318"/>
                  </a:lnTo>
                  <a:cubicBezTo>
                    <a:pt x="7508959" y="4459685"/>
                    <a:pt x="7508959" y="4459685"/>
                    <a:pt x="7508959" y="4460051"/>
                  </a:cubicBezTo>
                  <a:lnTo>
                    <a:pt x="7508959" y="4460051"/>
                  </a:lnTo>
                  <a:cubicBezTo>
                    <a:pt x="7508959" y="4460051"/>
                    <a:pt x="7508592" y="4460051"/>
                    <a:pt x="7508959" y="4460417"/>
                  </a:cubicBezTo>
                  <a:lnTo>
                    <a:pt x="7508959" y="4460417"/>
                  </a:lnTo>
                  <a:cubicBezTo>
                    <a:pt x="7508959" y="4460417"/>
                    <a:pt x="7508959" y="4460783"/>
                    <a:pt x="7508959" y="4460783"/>
                  </a:cubicBezTo>
                  <a:cubicBezTo>
                    <a:pt x="7508959" y="4460783"/>
                    <a:pt x="7509325" y="4461150"/>
                    <a:pt x="7509325" y="4461150"/>
                  </a:cubicBezTo>
                  <a:lnTo>
                    <a:pt x="7509325" y="4461150"/>
                  </a:lnTo>
                  <a:lnTo>
                    <a:pt x="7509325" y="4461150"/>
                  </a:lnTo>
                  <a:lnTo>
                    <a:pt x="7509325" y="4461150"/>
                  </a:lnTo>
                  <a:cubicBezTo>
                    <a:pt x="7509691" y="4461516"/>
                    <a:pt x="7509691" y="4461516"/>
                    <a:pt x="7510057" y="4461516"/>
                  </a:cubicBezTo>
                  <a:lnTo>
                    <a:pt x="7510424" y="4461516"/>
                  </a:lnTo>
                  <a:lnTo>
                    <a:pt x="7510424" y="4461516"/>
                  </a:lnTo>
                  <a:lnTo>
                    <a:pt x="7510790" y="4461516"/>
                  </a:lnTo>
                  <a:lnTo>
                    <a:pt x="7658065" y="4416821"/>
                  </a:lnTo>
                  <a:lnTo>
                    <a:pt x="7796548" y="4374324"/>
                  </a:lnTo>
                  <a:cubicBezTo>
                    <a:pt x="7798013" y="4377621"/>
                    <a:pt x="7801310" y="4379819"/>
                    <a:pt x="7804973" y="4380185"/>
                  </a:cubicBezTo>
                  <a:cubicBezTo>
                    <a:pt x="7805340" y="4380185"/>
                    <a:pt x="7806072" y="4380185"/>
                    <a:pt x="7806439" y="4380185"/>
                  </a:cubicBezTo>
                  <a:cubicBezTo>
                    <a:pt x="7807538" y="4380185"/>
                    <a:pt x="7808271" y="4379086"/>
                    <a:pt x="7809370" y="4378354"/>
                  </a:cubicBezTo>
                  <a:lnTo>
                    <a:pt x="7900959" y="4490459"/>
                  </a:lnTo>
                  <a:lnTo>
                    <a:pt x="7993646" y="4603296"/>
                  </a:lnTo>
                  <a:cubicBezTo>
                    <a:pt x="7990716" y="4606593"/>
                    <a:pt x="7991449" y="4611722"/>
                    <a:pt x="7994745" y="4614653"/>
                  </a:cubicBezTo>
                  <a:cubicBezTo>
                    <a:pt x="7996211" y="4615752"/>
                    <a:pt x="7998043" y="4616485"/>
                    <a:pt x="7999875" y="4616485"/>
                  </a:cubicBezTo>
                  <a:lnTo>
                    <a:pt x="8000973" y="4616485"/>
                  </a:lnTo>
                  <a:cubicBezTo>
                    <a:pt x="8005370" y="4615752"/>
                    <a:pt x="8008300" y="4611722"/>
                    <a:pt x="8007935" y="4607326"/>
                  </a:cubicBezTo>
                  <a:cubicBezTo>
                    <a:pt x="8007202" y="4604395"/>
                    <a:pt x="8005004" y="4601830"/>
                    <a:pt x="8001707" y="4601098"/>
                  </a:cubicBezTo>
                  <a:lnTo>
                    <a:pt x="8005736" y="4466646"/>
                  </a:lnTo>
                  <a:lnTo>
                    <a:pt x="8009400" y="4332193"/>
                  </a:lnTo>
                  <a:cubicBezTo>
                    <a:pt x="8013430" y="4331460"/>
                    <a:pt x="8016361" y="4327430"/>
                    <a:pt x="8015628" y="4323400"/>
                  </a:cubicBezTo>
                  <a:cubicBezTo>
                    <a:pt x="8015262" y="4321568"/>
                    <a:pt x="8014529" y="4320103"/>
                    <a:pt x="8013063" y="4319004"/>
                  </a:cubicBezTo>
                  <a:cubicBezTo>
                    <a:pt x="8023321" y="4300320"/>
                    <a:pt x="8056660" y="4241337"/>
                    <a:pt x="8089998" y="4181254"/>
                  </a:cubicBezTo>
                  <a:lnTo>
                    <a:pt x="8169497" y="4038010"/>
                  </a:lnTo>
                  <a:cubicBezTo>
                    <a:pt x="8169864" y="4038010"/>
                    <a:pt x="8169864" y="4038376"/>
                    <a:pt x="8170230" y="4038376"/>
                  </a:cubicBezTo>
                  <a:lnTo>
                    <a:pt x="8171329" y="4038376"/>
                  </a:lnTo>
                  <a:cubicBezTo>
                    <a:pt x="8172795" y="4038010"/>
                    <a:pt x="8174260" y="4037277"/>
                    <a:pt x="8175359" y="4035811"/>
                  </a:cubicBezTo>
                  <a:cubicBezTo>
                    <a:pt x="8177557" y="4033247"/>
                    <a:pt x="8176824" y="4029217"/>
                    <a:pt x="8174260" y="4027385"/>
                  </a:cubicBezTo>
                  <a:cubicBezTo>
                    <a:pt x="8172795" y="4026286"/>
                    <a:pt x="8171329" y="4025920"/>
                    <a:pt x="8169497" y="4026286"/>
                  </a:cubicBezTo>
                  <a:lnTo>
                    <a:pt x="8169131" y="4026652"/>
                  </a:lnTo>
                  <a:close/>
                  <a:moveTo>
                    <a:pt x="7998043" y="4601098"/>
                  </a:moveTo>
                  <a:cubicBezTo>
                    <a:pt x="7997310" y="4601098"/>
                    <a:pt x="7996944" y="4601830"/>
                    <a:pt x="7996211" y="4602197"/>
                  </a:cubicBezTo>
                  <a:cubicBezTo>
                    <a:pt x="7983389" y="4586444"/>
                    <a:pt x="7943456" y="4537718"/>
                    <a:pt x="7903523" y="4488627"/>
                  </a:cubicBezTo>
                  <a:lnTo>
                    <a:pt x="7811934" y="4377255"/>
                  </a:lnTo>
                  <a:cubicBezTo>
                    <a:pt x="7812300" y="4376888"/>
                    <a:pt x="7812300" y="4377255"/>
                    <a:pt x="7812667" y="4376888"/>
                  </a:cubicBezTo>
                  <a:cubicBezTo>
                    <a:pt x="7813766" y="4375057"/>
                    <a:pt x="7814499" y="4372858"/>
                    <a:pt x="7814132" y="4370294"/>
                  </a:cubicBezTo>
                  <a:lnTo>
                    <a:pt x="7906454" y="4349778"/>
                  </a:lnTo>
                  <a:cubicBezTo>
                    <a:pt x="7946387" y="4340985"/>
                    <a:pt x="7985953" y="4331827"/>
                    <a:pt x="8000973" y="4328529"/>
                  </a:cubicBezTo>
                  <a:cubicBezTo>
                    <a:pt x="8002073" y="4330361"/>
                    <a:pt x="8003539" y="4331827"/>
                    <a:pt x="8005736" y="4332559"/>
                  </a:cubicBezTo>
                  <a:lnTo>
                    <a:pt x="8001707" y="4467378"/>
                  </a:lnTo>
                  <a:lnTo>
                    <a:pt x="7998043" y="4601098"/>
                  </a:lnTo>
                  <a:close/>
                  <a:moveTo>
                    <a:pt x="7656599" y="4413524"/>
                  </a:moveTo>
                  <a:lnTo>
                    <a:pt x="7512622" y="4457853"/>
                  </a:lnTo>
                  <a:lnTo>
                    <a:pt x="7563179" y="4305082"/>
                  </a:lnTo>
                  <a:lnTo>
                    <a:pt x="7613003" y="4153045"/>
                  </a:lnTo>
                  <a:lnTo>
                    <a:pt x="7669422" y="4254892"/>
                  </a:lnTo>
                  <a:lnTo>
                    <a:pt x="7724009" y="4352709"/>
                  </a:lnTo>
                  <a:cubicBezTo>
                    <a:pt x="7721445" y="4354540"/>
                    <a:pt x="7719979" y="4357471"/>
                    <a:pt x="7720346" y="4360769"/>
                  </a:cubicBezTo>
                  <a:cubicBezTo>
                    <a:pt x="7721078" y="4365531"/>
                    <a:pt x="7725108" y="4368828"/>
                    <a:pt x="7729504" y="4368828"/>
                  </a:cubicBezTo>
                  <a:lnTo>
                    <a:pt x="7730970" y="4368828"/>
                  </a:lnTo>
                  <a:cubicBezTo>
                    <a:pt x="7733534" y="4368462"/>
                    <a:pt x="7735732" y="4366997"/>
                    <a:pt x="7737197" y="4365165"/>
                  </a:cubicBezTo>
                  <a:cubicBezTo>
                    <a:pt x="7737564" y="4364432"/>
                    <a:pt x="7737564" y="4363699"/>
                    <a:pt x="7737931" y="4362600"/>
                  </a:cubicBezTo>
                  <a:cubicBezTo>
                    <a:pt x="7745258" y="4363699"/>
                    <a:pt x="7755882" y="4365531"/>
                    <a:pt x="7766873" y="4366997"/>
                  </a:cubicBezTo>
                  <a:lnTo>
                    <a:pt x="7794716" y="4371026"/>
                  </a:lnTo>
                  <a:cubicBezTo>
                    <a:pt x="7794716" y="4371393"/>
                    <a:pt x="7794349" y="4371759"/>
                    <a:pt x="7794349" y="4371759"/>
                  </a:cubicBezTo>
                  <a:lnTo>
                    <a:pt x="7656599" y="4413524"/>
                  </a:lnTo>
                  <a:close/>
                  <a:moveTo>
                    <a:pt x="6803358" y="3346330"/>
                  </a:moveTo>
                  <a:lnTo>
                    <a:pt x="6676965" y="3262069"/>
                  </a:lnTo>
                  <a:lnTo>
                    <a:pt x="6801526" y="3206383"/>
                  </a:lnTo>
                  <a:lnTo>
                    <a:pt x="6920592" y="3152895"/>
                  </a:lnTo>
                  <a:cubicBezTo>
                    <a:pt x="6922057" y="3154727"/>
                    <a:pt x="6923889" y="3156192"/>
                    <a:pt x="6926453" y="3156558"/>
                  </a:cubicBezTo>
                  <a:lnTo>
                    <a:pt x="6927552" y="3291011"/>
                  </a:lnTo>
                  <a:lnTo>
                    <a:pt x="6929018" y="3429493"/>
                  </a:lnTo>
                  <a:cubicBezTo>
                    <a:pt x="6928651" y="3429859"/>
                    <a:pt x="6928285" y="3429859"/>
                    <a:pt x="6927919" y="3430226"/>
                  </a:cubicBezTo>
                  <a:lnTo>
                    <a:pt x="6803358" y="3346330"/>
                  </a:lnTo>
                  <a:close/>
                  <a:moveTo>
                    <a:pt x="6579881" y="3414839"/>
                  </a:moveTo>
                  <a:cubicBezTo>
                    <a:pt x="6578415" y="3414106"/>
                    <a:pt x="6576584" y="3413740"/>
                    <a:pt x="6575118" y="3413740"/>
                  </a:cubicBezTo>
                  <a:cubicBezTo>
                    <a:pt x="6574019" y="3413740"/>
                    <a:pt x="6573653" y="3414839"/>
                    <a:pt x="6572554" y="3415205"/>
                  </a:cubicBezTo>
                  <a:cubicBezTo>
                    <a:pt x="6565227" y="3404214"/>
                    <a:pt x="6550573" y="3383332"/>
                    <a:pt x="6535918" y="3362450"/>
                  </a:cubicBezTo>
                  <a:lnTo>
                    <a:pt x="6494887" y="3304199"/>
                  </a:lnTo>
                  <a:cubicBezTo>
                    <a:pt x="6504412" y="3302001"/>
                    <a:pt x="6543978" y="3293575"/>
                    <a:pt x="6583178" y="3284416"/>
                  </a:cubicBezTo>
                  <a:lnTo>
                    <a:pt x="6670004" y="3264267"/>
                  </a:lnTo>
                  <a:lnTo>
                    <a:pt x="6623111" y="3341568"/>
                  </a:lnTo>
                  <a:cubicBezTo>
                    <a:pt x="6605526" y="3371242"/>
                    <a:pt x="6587941" y="3400917"/>
                    <a:pt x="6579881" y="3414839"/>
                  </a:cubicBezTo>
                  <a:close/>
                  <a:moveTo>
                    <a:pt x="7039291" y="3250345"/>
                  </a:moveTo>
                  <a:cubicBezTo>
                    <a:pt x="7042588" y="3263534"/>
                    <a:pt x="7053212" y="3306031"/>
                    <a:pt x="7064203" y="3348895"/>
                  </a:cubicBezTo>
                  <a:cubicBezTo>
                    <a:pt x="7072995" y="3384065"/>
                    <a:pt x="7082154" y="3419235"/>
                    <a:pt x="7086917" y="3437919"/>
                  </a:cubicBezTo>
                  <a:lnTo>
                    <a:pt x="7012180" y="3298338"/>
                  </a:lnTo>
                  <a:lnTo>
                    <a:pt x="7012180" y="3298338"/>
                  </a:lnTo>
                  <a:cubicBezTo>
                    <a:pt x="7024637" y="3275990"/>
                    <a:pt x="7034894" y="3258039"/>
                    <a:pt x="7039291" y="3250345"/>
                  </a:cubicBezTo>
                  <a:lnTo>
                    <a:pt x="7039291" y="3250345"/>
                  </a:lnTo>
                  <a:close/>
                  <a:moveTo>
                    <a:pt x="7325781" y="3452207"/>
                  </a:moveTo>
                  <a:cubicBezTo>
                    <a:pt x="7326147" y="3453672"/>
                    <a:pt x="7326880" y="3454771"/>
                    <a:pt x="7327979" y="3455871"/>
                  </a:cubicBezTo>
                  <a:lnTo>
                    <a:pt x="7242984" y="3563946"/>
                  </a:lnTo>
                  <a:lnTo>
                    <a:pt x="7157623" y="3673119"/>
                  </a:lnTo>
                  <a:cubicBezTo>
                    <a:pt x="7156525" y="3672387"/>
                    <a:pt x="7155425" y="3672020"/>
                    <a:pt x="7154326" y="3672020"/>
                  </a:cubicBezTo>
                  <a:lnTo>
                    <a:pt x="7153960" y="3672020"/>
                  </a:lnTo>
                  <a:lnTo>
                    <a:pt x="7125018" y="3565411"/>
                  </a:lnTo>
                  <a:lnTo>
                    <a:pt x="7095710" y="3458802"/>
                  </a:lnTo>
                  <a:cubicBezTo>
                    <a:pt x="7096808" y="3458435"/>
                    <a:pt x="7097908" y="3457702"/>
                    <a:pt x="7099006" y="3456970"/>
                  </a:cubicBezTo>
                  <a:cubicBezTo>
                    <a:pt x="7099373" y="3455871"/>
                    <a:pt x="7099739" y="3454771"/>
                    <a:pt x="7099739" y="3453306"/>
                  </a:cubicBezTo>
                  <a:lnTo>
                    <a:pt x="7213310" y="3452940"/>
                  </a:lnTo>
                  <a:lnTo>
                    <a:pt x="7325781" y="3452207"/>
                  </a:lnTo>
                  <a:close/>
                  <a:moveTo>
                    <a:pt x="7853333" y="3950451"/>
                  </a:moveTo>
                  <a:cubicBezTo>
                    <a:pt x="7855165" y="3951916"/>
                    <a:pt x="7857362" y="3952649"/>
                    <a:pt x="7859561" y="3952649"/>
                  </a:cubicBezTo>
                  <a:cubicBezTo>
                    <a:pt x="7859926" y="3952649"/>
                    <a:pt x="7860660" y="3952649"/>
                    <a:pt x="7861026" y="3952649"/>
                  </a:cubicBezTo>
                  <a:cubicBezTo>
                    <a:pt x="7863957" y="3951916"/>
                    <a:pt x="7866521" y="3950084"/>
                    <a:pt x="7867987" y="3947153"/>
                  </a:cubicBezTo>
                  <a:lnTo>
                    <a:pt x="8014529" y="3989650"/>
                  </a:lnTo>
                  <a:lnTo>
                    <a:pt x="8164368" y="4032880"/>
                  </a:lnTo>
                  <a:cubicBezTo>
                    <a:pt x="8164368" y="4033247"/>
                    <a:pt x="8164001" y="4033247"/>
                    <a:pt x="8164001" y="4033613"/>
                  </a:cubicBezTo>
                  <a:cubicBezTo>
                    <a:pt x="8164368" y="4034712"/>
                    <a:pt x="8164735" y="4035811"/>
                    <a:pt x="8165833" y="4036910"/>
                  </a:cubicBezTo>
                  <a:lnTo>
                    <a:pt x="8087434" y="4177957"/>
                  </a:lnTo>
                  <a:lnTo>
                    <a:pt x="8010132" y="4317905"/>
                  </a:lnTo>
                  <a:cubicBezTo>
                    <a:pt x="8009034" y="4317539"/>
                    <a:pt x="8008300" y="4317172"/>
                    <a:pt x="8007202" y="4317172"/>
                  </a:cubicBezTo>
                  <a:cubicBezTo>
                    <a:pt x="8005004" y="4317539"/>
                    <a:pt x="8003172" y="4318638"/>
                    <a:pt x="8002073" y="4320103"/>
                  </a:cubicBezTo>
                  <a:cubicBezTo>
                    <a:pt x="8001340" y="4321202"/>
                    <a:pt x="8000973" y="4322668"/>
                    <a:pt x="8000973" y="4323767"/>
                  </a:cubicBezTo>
                  <a:lnTo>
                    <a:pt x="7869085" y="4339886"/>
                  </a:lnTo>
                  <a:lnTo>
                    <a:pt x="7789586" y="4349778"/>
                  </a:lnTo>
                  <a:lnTo>
                    <a:pt x="7710454" y="4258189"/>
                  </a:lnTo>
                  <a:lnTo>
                    <a:pt x="7615568" y="4148649"/>
                  </a:lnTo>
                  <a:lnTo>
                    <a:pt x="7737931" y="4047168"/>
                  </a:lnTo>
                  <a:cubicBezTo>
                    <a:pt x="7787022" y="4006136"/>
                    <a:pt x="7835748" y="3965105"/>
                    <a:pt x="7853333" y="3950451"/>
                  </a:cubicBezTo>
                  <a:lnTo>
                    <a:pt x="7853333" y="3950451"/>
                  </a:lnTo>
                  <a:close/>
                  <a:moveTo>
                    <a:pt x="7596884" y="3968035"/>
                  </a:moveTo>
                  <a:lnTo>
                    <a:pt x="7589557" y="3974630"/>
                  </a:lnTo>
                  <a:cubicBezTo>
                    <a:pt x="7586259" y="3977561"/>
                    <a:pt x="7582962" y="3980491"/>
                    <a:pt x="7580398" y="3983056"/>
                  </a:cubicBezTo>
                  <a:cubicBezTo>
                    <a:pt x="7579299" y="3982323"/>
                    <a:pt x="7577833" y="3981591"/>
                    <a:pt x="7576368" y="3981591"/>
                  </a:cubicBezTo>
                  <a:lnTo>
                    <a:pt x="7575268" y="3981591"/>
                  </a:lnTo>
                  <a:cubicBezTo>
                    <a:pt x="7574536" y="3981591"/>
                    <a:pt x="7573803" y="3982323"/>
                    <a:pt x="7573071" y="3982690"/>
                  </a:cubicBezTo>
                  <a:lnTo>
                    <a:pt x="7565744" y="3974264"/>
                  </a:lnTo>
                  <a:lnTo>
                    <a:pt x="7596151" y="3966937"/>
                  </a:lnTo>
                  <a:cubicBezTo>
                    <a:pt x="7596517" y="3967303"/>
                    <a:pt x="7596884" y="3967669"/>
                    <a:pt x="7596884" y="3968035"/>
                  </a:cubicBezTo>
                  <a:lnTo>
                    <a:pt x="7596884" y="3968035"/>
                  </a:lnTo>
                  <a:close/>
                  <a:moveTo>
                    <a:pt x="7570506" y="3984888"/>
                  </a:moveTo>
                  <a:cubicBezTo>
                    <a:pt x="7569773" y="3985987"/>
                    <a:pt x="7569407" y="3987452"/>
                    <a:pt x="7569407" y="3988918"/>
                  </a:cubicBezTo>
                  <a:lnTo>
                    <a:pt x="7426528" y="4014196"/>
                  </a:lnTo>
                  <a:lnTo>
                    <a:pt x="7333841" y="4031049"/>
                  </a:lnTo>
                  <a:lnTo>
                    <a:pt x="7441549" y="4004671"/>
                  </a:lnTo>
                  <a:lnTo>
                    <a:pt x="7562080" y="3974996"/>
                  </a:lnTo>
                  <a:lnTo>
                    <a:pt x="7570506" y="3984888"/>
                  </a:lnTo>
                  <a:close/>
                  <a:moveTo>
                    <a:pt x="7440816" y="4001007"/>
                  </a:moveTo>
                  <a:lnTo>
                    <a:pt x="7279620" y="4040574"/>
                  </a:lnTo>
                  <a:lnTo>
                    <a:pt x="7318453" y="3890734"/>
                  </a:lnTo>
                  <a:lnTo>
                    <a:pt x="7354723" y="3748589"/>
                  </a:lnTo>
                  <a:cubicBezTo>
                    <a:pt x="7355089" y="3748589"/>
                    <a:pt x="7355455" y="3748955"/>
                    <a:pt x="7355822" y="3748955"/>
                  </a:cubicBezTo>
                  <a:cubicBezTo>
                    <a:pt x="7356554" y="3748955"/>
                    <a:pt x="7356921" y="3748955"/>
                    <a:pt x="7357654" y="3748955"/>
                  </a:cubicBezTo>
                  <a:cubicBezTo>
                    <a:pt x="7359119" y="3748589"/>
                    <a:pt x="7360218" y="3747490"/>
                    <a:pt x="7361684" y="3746757"/>
                  </a:cubicBezTo>
                  <a:lnTo>
                    <a:pt x="7465362" y="3865090"/>
                  </a:lnTo>
                  <a:lnTo>
                    <a:pt x="7560248" y="3972432"/>
                  </a:lnTo>
                  <a:lnTo>
                    <a:pt x="7440816" y="4001007"/>
                  </a:lnTo>
                  <a:close/>
                  <a:moveTo>
                    <a:pt x="7278887" y="4060357"/>
                  </a:moveTo>
                  <a:lnTo>
                    <a:pt x="7254708" y="4066219"/>
                  </a:lnTo>
                  <a:cubicBezTo>
                    <a:pt x="7257272" y="4064021"/>
                    <a:pt x="7260570" y="4061090"/>
                    <a:pt x="7263866" y="4057792"/>
                  </a:cubicBezTo>
                  <a:lnTo>
                    <a:pt x="7275956" y="4046435"/>
                  </a:lnTo>
                  <a:lnTo>
                    <a:pt x="7278887" y="4060357"/>
                  </a:lnTo>
                  <a:close/>
                  <a:moveTo>
                    <a:pt x="7278887" y="4044604"/>
                  </a:moveTo>
                  <a:lnTo>
                    <a:pt x="7426895" y="4018226"/>
                  </a:lnTo>
                  <a:lnTo>
                    <a:pt x="7519583" y="4001374"/>
                  </a:lnTo>
                  <a:lnTo>
                    <a:pt x="7411874" y="4027751"/>
                  </a:lnTo>
                  <a:lnTo>
                    <a:pt x="7282551" y="4059624"/>
                  </a:lnTo>
                  <a:cubicBezTo>
                    <a:pt x="7281085" y="4051931"/>
                    <a:pt x="7279986" y="4047168"/>
                    <a:pt x="7278887" y="4044604"/>
                  </a:cubicBezTo>
                  <a:lnTo>
                    <a:pt x="7278887" y="4044604"/>
                  </a:lnTo>
                  <a:close/>
                  <a:moveTo>
                    <a:pt x="7213676" y="3884873"/>
                  </a:moveTo>
                  <a:cubicBezTo>
                    <a:pt x="7213310" y="3883774"/>
                    <a:pt x="7212943" y="3883041"/>
                    <a:pt x="7212210" y="3882309"/>
                  </a:cubicBezTo>
                  <a:cubicBezTo>
                    <a:pt x="7223567" y="3871318"/>
                    <a:pt x="7252876" y="3842376"/>
                    <a:pt x="7282184" y="3813434"/>
                  </a:cubicBezTo>
                  <a:lnTo>
                    <a:pt x="7348861" y="3746757"/>
                  </a:lnTo>
                  <a:cubicBezTo>
                    <a:pt x="7349594" y="3747123"/>
                    <a:pt x="7350327" y="3747490"/>
                    <a:pt x="7351059" y="3747490"/>
                  </a:cubicBezTo>
                  <a:lnTo>
                    <a:pt x="7314057" y="3890002"/>
                  </a:lnTo>
                  <a:cubicBezTo>
                    <a:pt x="7297205" y="3955580"/>
                    <a:pt x="7280719" y="4020424"/>
                    <a:pt x="7276323" y="4038010"/>
                  </a:cubicBezTo>
                  <a:lnTo>
                    <a:pt x="7243351" y="3964005"/>
                  </a:lnTo>
                  <a:cubicBezTo>
                    <a:pt x="7230162" y="3934331"/>
                    <a:pt x="7216607" y="3904290"/>
                    <a:pt x="7210745" y="3891834"/>
                  </a:cubicBezTo>
                  <a:cubicBezTo>
                    <a:pt x="7212943" y="3890002"/>
                    <a:pt x="7214408" y="3887437"/>
                    <a:pt x="7213676" y="3884873"/>
                  </a:cubicBezTo>
                  <a:lnTo>
                    <a:pt x="7213676" y="3884873"/>
                  </a:lnTo>
                  <a:close/>
                  <a:moveTo>
                    <a:pt x="7086551" y="3445246"/>
                  </a:moveTo>
                  <a:cubicBezTo>
                    <a:pt x="7086184" y="3445613"/>
                    <a:pt x="7085451" y="3445613"/>
                    <a:pt x="7084719" y="3446345"/>
                  </a:cubicBezTo>
                  <a:cubicBezTo>
                    <a:pt x="7083986" y="3447078"/>
                    <a:pt x="7084352" y="3448177"/>
                    <a:pt x="7083986" y="3448910"/>
                  </a:cubicBezTo>
                  <a:cubicBezTo>
                    <a:pt x="7070431" y="3447444"/>
                    <a:pt x="7040756" y="3443781"/>
                    <a:pt x="7011448" y="3440850"/>
                  </a:cubicBezTo>
                  <a:lnTo>
                    <a:pt x="6935978" y="3432790"/>
                  </a:lnTo>
                  <a:cubicBezTo>
                    <a:pt x="6935612" y="3432058"/>
                    <a:pt x="6935246" y="3431325"/>
                    <a:pt x="6934879" y="3430592"/>
                  </a:cubicBezTo>
                  <a:cubicBezTo>
                    <a:pt x="6941840" y="3418502"/>
                    <a:pt x="6964188" y="3379669"/>
                    <a:pt x="6986902" y="3340835"/>
                  </a:cubicBezTo>
                  <a:cubicBezTo>
                    <a:pt x="6994595" y="3327646"/>
                    <a:pt x="7002289" y="3314457"/>
                    <a:pt x="7009249" y="3302368"/>
                  </a:cubicBezTo>
                  <a:lnTo>
                    <a:pt x="7086551" y="3445246"/>
                  </a:lnTo>
                  <a:close/>
                  <a:moveTo>
                    <a:pt x="7737931" y="4356372"/>
                  </a:moveTo>
                  <a:cubicBezTo>
                    <a:pt x="7736832" y="4352709"/>
                    <a:pt x="7733534" y="4349778"/>
                    <a:pt x="7729504" y="4349778"/>
                  </a:cubicBezTo>
                  <a:lnTo>
                    <a:pt x="7728039" y="4349778"/>
                  </a:lnTo>
                  <a:cubicBezTo>
                    <a:pt x="7727673" y="4349778"/>
                    <a:pt x="7727306" y="4350511"/>
                    <a:pt x="7726573" y="4350511"/>
                  </a:cubicBezTo>
                  <a:cubicBezTo>
                    <a:pt x="7717415" y="4334391"/>
                    <a:pt x="7695067" y="4293725"/>
                    <a:pt x="7672353" y="4252694"/>
                  </a:cubicBezTo>
                  <a:lnTo>
                    <a:pt x="7621795" y="4162570"/>
                  </a:lnTo>
                  <a:lnTo>
                    <a:pt x="7706424" y="4260754"/>
                  </a:lnTo>
                  <a:lnTo>
                    <a:pt x="7784458" y="4350511"/>
                  </a:lnTo>
                  <a:lnTo>
                    <a:pt x="7737931" y="4356372"/>
                  </a:lnTo>
                  <a:close/>
                  <a:moveTo>
                    <a:pt x="7787755" y="4353808"/>
                  </a:moveTo>
                  <a:lnTo>
                    <a:pt x="7796548" y="4364066"/>
                  </a:lnTo>
                  <a:cubicBezTo>
                    <a:pt x="7795814" y="4365165"/>
                    <a:pt x="7795448" y="4366264"/>
                    <a:pt x="7795448" y="4367363"/>
                  </a:cubicBezTo>
                  <a:lnTo>
                    <a:pt x="7767239" y="4362967"/>
                  </a:lnTo>
                  <a:cubicBezTo>
                    <a:pt x="7758446" y="4361501"/>
                    <a:pt x="7750020" y="4360402"/>
                    <a:pt x="7743059" y="4359303"/>
                  </a:cubicBezTo>
                  <a:lnTo>
                    <a:pt x="7787755" y="4353808"/>
                  </a:lnTo>
                  <a:close/>
                  <a:moveTo>
                    <a:pt x="7803141" y="4360402"/>
                  </a:moveTo>
                  <a:cubicBezTo>
                    <a:pt x="7801676" y="4360769"/>
                    <a:pt x="7800944" y="4361868"/>
                    <a:pt x="7799845" y="4362234"/>
                  </a:cubicBezTo>
                  <a:lnTo>
                    <a:pt x="7792151" y="4353442"/>
                  </a:lnTo>
                  <a:lnTo>
                    <a:pt x="7869085" y="4344283"/>
                  </a:lnTo>
                  <a:lnTo>
                    <a:pt x="7970567" y="4331827"/>
                  </a:lnTo>
                  <a:cubicBezTo>
                    <a:pt x="7952249" y="4335856"/>
                    <a:pt x="7929168" y="4340985"/>
                    <a:pt x="7906088" y="4346115"/>
                  </a:cubicBezTo>
                  <a:lnTo>
                    <a:pt x="7813400" y="4366997"/>
                  </a:lnTo>
                  <a:cubicBezTo>
                    <a:pt x="7811568" y="4362600"/>
                    <a:pt x="7807538" y="4360036"/>
                    <a:pt x="7803141" y="4360402"/>
                  </a:cubicBezTo>
                  <a:lnTo>
                    <a:pt x="7803141" y="4360402"/>
                  </a:lnTo>
                  <a:close/>
                  <a:moveTo>
                    <a:pt x="7596517" y="4068417"/>
                  </a:moveTo>
                  <a:cubicBezTo>
                    <a:pt x="7589923" y="4038376"/>
                    <a:pt x="7582962" y="4008334"/>
                    <a:pt x="7580031" y="3995512"/>
                  </a:cubicBezTo>
                  <a:cubicBezTo>
                    <a:pt x="7582962" y="3994047"/>
                    <a:pt x="7584794" y="3991116"/>
                    <a:pt x="7584427" y="3987819"/>
                  </a:cubicBezTo>
                  <a:cubicBezTo>
                    <a:pt x="7584427" y="3987086"/>
                    <a:pt x="7583695" y="3986353"/>
                    <a:pt x="7583328" y="3985621"/>
                  </a:cubicBezTo>
                  <a:cubicBezTo>
                    <a:pt x="7585893" y="3983423"/>
                    <a:pt x="7589190" y="3980491"/>
                    <a:pt x="7592487" y="3977194"/>
                  </a:cubicBezTo>
                  <a:cubicBezTo>
                    <a:pt x="7595052" y="3974996"/>
                    <a:pt x="7597250" y="3972798"/>
                    <a:pt x="7599448" y="3970600"/>
                  </a:cubicBezTo>
                  <a:cubicBezTo>
                    <a:pt x="7600913" y="3971699"/>
                    <a:pt x="7602379" y="3972066"/>
                    <a:pt x="7604211" y="3972432"/>
                  </a:cubicBezTo>
                  <a:lnTo>
                    <a:pt x="7607141" y="4055594"/>
                  </a:lnTo>
                  <a:cubicBezTo>
                    <a:pt x="7607875" y="4083071"/>
                    <a:pt x="7609340" y="4110548"/>
                    <a:pt x="7610072" y="4128499"/>
                  </a:cubicBezTo>
                  <a:lnTo>
                    <a:pt x="7596517" y="4068417"/>
                  </a:lnTo>
                  <a:close/>
                  <a:moveTo>
                    <a:pt x="7595052" y="3963639"/>
                  </a:moveTo>
                  <a:lnTo>
                    <a:pt x="7563179" y="3971333"/>
                  </a:lnTo>
                  <a:lnTo>
                    <a:pt x="7467560" y="3862159"/>
                  </a:lnTo>
                  <a:cubicBezTo>
                    <a:pt x="7432757" y="3822592"/>
                    <a:pt x="7397953" y="3783026"/>
                    <a:pt x="7376704" y="3759213"/>
                  </a:cubicBezTo>
                  <a:lnTo>
                    <a:pt x="7478917" y="3851535"/>
                  </a:lnTo>
                  <a:lnTo>
                    <a:pt x="7596517" y="3957045"/>
                  </a:lnTo>
                  <a:cubicBezTo>
                    <a:pt x="7595785" y="3959243"/>
                    <a:pt x="7595052" y="3961441"/>
                    <a:pt x="7595052" y="3963639"/>
                  </a:cubicBezTo>
                  <a:lnTo>
                    <a:pt x="7595052" y="3963639"/>
                  </a:lnTo>
                  <a:close/>
                  <a:moveTo>
                    <a:pt x="7346296" y="3731004"/>
                  </a:moveTo>
                  <a:cubicBezTo>
                    <a:pt x="7345930" y="3731736"/>
                    <a:pt x="7345930" y="3732469"/>
                    <a:pt x="7345564" y="3733202"/>
                  </a:cubicBezTo>
                  <a:lnTo>
                    <a:pt x="7255074" y="3706824"/>
                  </a:lnTo>
                  <a:cubicBezTo>
                    <a:pt x="7215874" y="3695467"/>
                    <a:pt x="7177040" y="3684476"/>
                    <a:pt x="7161287" y="3680080"/>
                  </a:cubicBezTo>
                  <a:cubicBezTo>
                    <a:pt x="7161287" y="3679714"/>
                    <a:pt x="7161654" y="3678981"/>
                    <a:pt x="7161654" y="3678615"/>
                  </a:cubicBezTo>
                  <a:cubicBezTo>
                    <a:pt x="7161287" y="3677149"/>
                    <a:pt x="7160554" y="3676050"/>
                    <a:pt x="7159455" y="3674951"/>
                  </a:cubicBezTo>
                  <a:lnTo>
                    <a:pt x="7245182" y="3566144"/>
                  </a:lnTo>
                  <a:cubicBezTo>
                    <a:pt x="7281818" y="3519616"/>
                    <a:pt x="7317721" y="3473456"/>
                    <a:pt x="7330177" y="3457702"/>
                  </a:cubicBezTo>
                  <a:cubicBezTo>
                    <a:pt x="7330910" y="3458069"/>
                    <a:pt x="7332009" y="3458435"/>
                    <a:pt x="7332741" y="3458802"/>
                  </a:cubicBezTo>
                  <a:lnTo>
                    <a:pt x="7342633" y="3594353"/>
                  </a:lnTo>
                  <a:lnTo>
                    <a:pt x="7352891" y="3727340"/>
                  </a:lnTo>
                  <a:cubicBezTo>
                    <a:pt x="7350693" y="3727706"/>
                    <a:pt x="7348128" y="3729172"/>
                    <a:pt x="7346296" y="3731004"/>
                  </a:cubicBezTo>
                  <a:lnTo>
                    <a:pt x="7346296" y="3731004"/>
                  </a:lnTo>
                  <a:close/>
                  <a:moveTo>
                    <a:pt x="6983604" y="3338637"/>
                  </a:moveTo>
                  <a:lnTo>
                    <a:pt x="6932681" y="3427295"/>
                  </a:lnTo>
                  <a:lnTo>
                    <a:pt x="6931582" y="3290278"/>
                  </a:lnTo>
                  <a:lnTo>
                    <a:pt x="6930117" y="3156192"/>
                  </a:lnTo>
                  <a:cubicBezTo>
                    <a:pt x="6930483" y="3156192"/>
                    <a:pt x="6930850" y="3155826"/>
                    <a:pt x="6930850" y="3155459"/>
                  </a:cubicBezTo>
                  <a:lnTo>
                    <a:pt x="7007051" y="3297605"/>
                  </a:lnTo>
                  <a:cubicBezTo>
                    <a:pt x="6999724" y="3311160"/>
                    <a:pt x="6991665" y="3325082"/>
                    <a:pt x="6983604" y="3338637"/>
                  </a:cubicBezTo>
                  <a:lnTo>
                    <a:pt x="6983604" y="3338637"/>
                  </a:lnTo>
                  <a:close/>
                  <a:moveTo>
                    <a:pt x="6935246" y="3436087"/>
                  </a:moveTo>
                  <a:lnTo>
                    <a:pt x="7011081" y="3444514"/>
                  </a:lnTo>
                  <a:cubicBezTo>
                    <a:pt x="7040023" y="3447811"/>
                    <a:pt x="7069332" y="3450742"/>
                    <a:pt x="7083253" y="3452207"/>
                  </a:cubicBezTo>
                  <a:cubicBezTo>
                    <a:pt x="7083253" y="3452207"/>
                    <a:pt x="7083253" y="3452573"/>
                    <a:pt x="7083253" y="3452573"/>
                  </a:cubicBezTo>
                  <a:cubicBezTo>
                    <a:pt x="7083986" y="3456970"/>
                    <a:pt x="7087650" y="3459901"/>
                    <a:pt x="7091679" y="3459901"/>
                  </a:cubicBezTo>
                  <a:lnTo>
                    <a:pt x="7092412" y="3459901"/>
                  </a:lnTo>
                  <a:lnTo>
                    <a:pt x="7120988" y="3566144"/>
                  </a:lnTo>
                  <a:lnTo>
                    <a:pt x="7150296" y="3673119"/>
                  </a:lnTo>
                  <a:lnTo>
                    <a:pt x="7150296" y="3673119"/>
                  </a:lnTo>
                  <a:lnTo>
                    <a:pt x="7043687" y="3555519"/>
                  </a:lnTo>
                  <a:lnTo>
                    <a:pt x="6935246" y="3436087"/>
                  </a:lnTo>
                  <a:cubicBezTo>
                    <a:pt x="6935612" y="3436454"/>
                    <a:pt x="6935612" y="3436454"/>
                    <a:pt x="6935246" y="3436087"/>
                  </a:cubicBezTo>
                  <a:lnTo>
                    <a:pt x="6935246" y="3436087"/>
                  </a:lnTo>
                  <a:close/>
                  <a:moveTo>
                    <a:pt x="7160554" y="3684843"/>
                  </a:moveTo>
                  <a:cubicBezTo>
                    <a:pt x="7160921" y="3684476"/>
                    <a:pt x="7160554" y="3684110"/>
                    <a:pt x="7160921" y="3683744"/>
                  </a:cubicBezTo>
                  <a:cubicBezTo>
                    <a:pt x="7176308" y="3688140"/>
                    <a:pt x="7215508" y="3699863"/>
                    <a:pt x="7254341" y="3710854"/>
                  </a:cubicBezTo>
                  <a:lnTo>
                    <a:pt x="7345198" y="3736499"/>
                  </a:lnTo>
                  <a:cubicBezTo>
                    <a:pt x="7345198" y="3737598"/>
                    <a:pt x="7344465" y="3738331"/>
                    <a:pt x="7344465" y="3739430"/>
                  </a:cubicBezTo>
                  <a:cubicBezTo>
                    <a:pt x="7344831" y="3741261"/>
                    <a:pt x="7345930" y="3742727"/>
                    <a:pt x="7347029" y="3743826"/>
                  </a:cubicBezTo>
                  <a:lnTo>
                    <a:pt x="7279620" y="3810502"/>
                  </a:lnTo>
                  <a:cubicBezTo>
                    <a:pt x="7250311" y="3839445"/>
                    <a:pt x="7221369" y="3868387"/>
                    <a:pt x="7210012" y="3879744"/>
                  </a:cubicBezTo>
                  <a:cubicBezTo>
                    <a:pt x="7208913" y="3879011"/>
                    <a:pt x="7207814" y="3878645"/>
                    <a:pt x="7206349" y="3878278"/>
                  </a:cubicBezTo>
                  <a:lnTo>
                    <a:pt x="7206349" y="3878278"/>
                  </a:lnTo>
                  <a:cubicBezTo>
                    <a:pt x="7202685" y="3862525"/>
                    <a:pt x="7192427" y="3822592"/>
                    <a:pt x="7182169" y="3782293"/>
                  </a:cubicBezTo>
                  <a:lnTo>
                    <a:pt x="7157623" y="3686308"/>
                  </a:lnTo>
                  <a:cubicBezTo>
                    <a:pt x="7158723" y="3686308"/>
                    <a:pt x="7159822" y="3685942"/>
                    <a:pt x="7160554" y="3684843"/>
                  </a:cubicBezTo>
                  <a:lnTo>
                    <a:pt x="7160554" y="3684843"/>
                  </a:lnTo>
                  <a:close/>
                  <a:moveTo>
                    <a:pt x="7239687" y="3965471"/>
                  </a:moveTo>
                  <a:cubicBezTo>
                    <a:pt x="7256173" y="4001374"/>
                    <a:pt x="7272293" y="4037277"/>
                    <a:pt x="7274857" y="4042772"/>
                  </a:cubicBezTo>
                  <a:lnTo>
                    <a:pt x="7261302" y="4054862"/>
                  </a:lnTo>
                  <a:cubicBezTo>
                    <a:pt x="7256539" y="4059258"/>
                    <a:pt x="7251777" y="4063654"/>
                    <a:pt x="7249212" y="4066219"/>
                  </a:cubicBezTo>
                  <a:cubicBezTo>
                    <a:pt x="7246648" y="4055594"/>
                    <a:pt x="7238222" y="4016394"/>
                    <a:pt x="7229063" y="3977561"/>
                  </a:cubicBezTo>
                  <a:cubicBezTo>
                    <a:pt x="7222468" y="3949351"/>
                    <a:pt x="7215874" y="3921142"/>
                    <a:pt x="7211844" y="3903557"/>
                  </a:cubicBezTo>
                  <a:cubicBezTo>
                    <a:pt x="7218805" y="3918944"/>
                    <a:pt x="7229429" y="3942390"/>
                    <a:pt x="7239687" y="3965471"/>
                  </a:cubicBezTo>
                  <a:lnTo>
                    <a:pt x="7239687" y="3965471"/>
                  </a:lnTo>
                  <a:close/>
                  <a:moveTo>
                    <a:pt x="7279620" y="4063654"/>
                  </a:moveTo>
                  <a:cubicBezTo>
                    <a:pt x="7283650" y="4081239"/>
                    <a:pt x="7289878" y="4108350"/>
                    <a:pt x="7296106" y="4135460"/>
                  </a:cubicBezTo>
                  <a:lnTo>
                    <a:pt x="7313324" y="4209830"/>
                  </a:lnTo>
                  <a:lnTo>
                    <a:pt x="7285481" y="4147549"/>
                  </a:lnTo>
                  <a:cubicBezTo>
                    <a:pt x="7270461" y="4113479"/>
                    <a:pt x="7254708" y="4079407"/>
                    <a:pt x="7250678" y="4070982"/>
                  </a:cubicBezTo>
                  <a:lnTo>
                    <a:pt x="7279620" y="4063654"/>
                  </a:lnTo>
                  <a:close/>
                  <a:moveTo>
                    <a:pt x="7320285" y="4224484"/>
                  </a:moveTo>
                  <a:lnTo>
                    <a:pt x="7299769" y="4134361"/>
                  </a:lnTo>
                  <a:cubicBezTo>
                    <a:pt x="7293542" y="4107250"/>
                    <a:pt x="7287313" y="4080507"/>
                    <a:pt x="7283283" y="4062555"/>
                  </a:cubicBezTo>
                  <a:lnTo>
                    <a:pt x="7412973" y="4031049"/>
                  </a:lnTo>
                  <a:lnTo>
                    <a:pt x="7570140" y="3992215"/>
                  </a:lnTo>
                  <a:cubicBezTo>
                    <a:pt x="7571239" y="3994779"/>
                    <a:pt x="7573803" y="3996611"/>
                    <a:pt x="7576368" y="3996611"/>
                  </a:cubicBezTo>
                  <a:cubicBezTo>
                    <a:pt x="7579299" y="4009800"/>
                    <a:pt x="7585527" y="4039475"/>
                    <a:pt x="7592487" y="4069150"/>
                  </a:cubicBezTo>
                  <a:cubicBezTo>
                    <a:pt x="7600548" y="4105419"/>
                    <a:pt x="7608973" y="4140955"/>
                    <a:pt x="7610439" y="4147183"/>
                  </a:cubicBezTo>
                  <a:lnTo>
                    <a:pt x="7465362" y="4185651"/>
                  </a:lnTo>
                  <a:lnTo>
                    <a:pt x="7320285" y="4224484"/>
                  </a:lnTo>
                  <a:close/>
                  <a:moveTo>
                    <a:pt x="6660479" y="2477335"/>
                  </a:moveTo>
                  <a:cubicBezTo>
                    <a:pt x="6662311" y="2478801"/>
                    <a:pt x="6664509" y="2479534"/>
                    <a:pt x="6666707" y="2479534"/>
                  </a:cubicBezTo>
                  <a:cubicBezTo>
                    <a:pt x="6669638" y="2479534"/>
                    <a:pt x="6672569" y="2478068"/>
                    <a:pt x="6674401" y="2475870"/>
                  </a:cubicBezTo>
                  <a:cubicBezTo>
                    <a:pt x="6678064" y="2471840"/>
                    <a:pt x="6677698" y="2465612"/>
                    <a:pt x="6673668" y="2461948"/>
                  </a:cubicBezTo>
                  <a:cubicBezTo>
                    <a:pt x="6669638" y="2458285"/>
                    <a:pt x="6663410" y="2458651"/>
                    <a:pt x="6659747" y="2462681"/>
                  </a:cubicBezTo>
                  <a:lnTo>
                    <a:pt x="6550573" y="2389776"/>
                  </a:lnTo>
                  <a:cubicBezTo>
                    <a:pt x="6504046" y="2358636"/>
                    <a:pt x="6457152" y="2327862"/>
                    <a:pt x="6439933" y="2316505"/>
                  </a:cubicBezTo>
                  <a:cubicBezTo>
                    <a:pt x="6440666" y="2315406"/>
                    <a:pt x="6441032" y="2313941"/>
                    <a:pt x="6441032" y="2312475"/>
                  </a:cubicBezTo>
                  <a:cubicBezTo>
                    <a:pt x="6440666" y="2307346"/>
                    <a:pt x="6436270" y="2303683"/>
                    <a:pt x="6431141" y="2304049"/>
                  </a:cubicBezTo>
                  <a:cubicBezTo>
                    <a:pt x="6428943" y="2304049"/>
                    <a:pt x="6426744" y="2305148"/>
                    <a:pt x="6425279" y="2306614"/>
                  </a:cubicBezTo>
                  <a:lnTo>
                    <a:pt x="6328561" y="2239571"/>
                  </a:lnTo>
                  <a:cubicBezTo>
                    <a:pt x="6287529" y="2210995"/>
                    <a:pt x="6246131" y="2182786"/>
                    <a:pt x="6230744" y="2172161"/>
                  </a:cubicBezTo>
                  <a:cubicBezTo>
                    <a:pt x="6232210" y="2168864"/>
                    <a:pt x="6231477" y="2164834"/>
                    <a:pt x="6228912" y="2162270"/>
                  </a:cubicBezTo>
                  <a:cubicBezTo>
                    <a:pt x="6225615" y="2159705"/>
                    <a:pt x="6220853" y="2159705"/>
                    <a:pt x="6217555" y="2162636"/>
                  </a:cubicBezTo>
                  <a:lnTo>
                    <a:pt x="6133660" y="2101455"/>
                  </a:lnTo>
                  <a:cubicBezTo>
                    <a:pt x="6090064" y="2069582"/>
                    <a:pt x="6046101" y="2038075"/>
                    <a:pt x="6043170" y="2036243"/>
                  </a:cubicBezTo>
                  <a:cubicBezTo>
                    <a:pt x="6043170" y="2036243"/>
                    <a:pt x="6043170" y="2035877"/>
                    <a:pt x="6043170" y="2035511"/>
                  </a:cubicBezTo>
                  <a:cubicBezTo>
                    <a:pt x="6043170" y="2035144"/>
                    <a:pt x="6042804" y="2035511"/>
                    <a:pt x="6042438" y="2035511"/>
                  </a:cubicBezTo>
                  <a:cubicBezTo>
                    <a:pt x="6041705" y="2035144"/>
                    <a:pt x="5995178" y="2013529"/>
                    <a:pt x="5949383" y="1992647"/>
                  </a:cubicBezTo>
                  <a:lnTo>
                    <a:pt x="5856695" y="1950516"/>
                  </a:lnTo>
                  <a:cubicBezTo>
                    <a:pt x="5856695" y="1950516"/>
                    <a:pt x="5856695" y="1950150"/>
                    <a:pt x="5856695" y="1949783"/>
                  </a:cubicBezTo>
                  <a:cubicBezTo>
                    <a:pt x="5856695" y="1949417"/>
                    <a:pt x="5855963" y="1949783"/>
                    <a:pt x="5855230" y="1949783"/>
                  </a:cubicBezTo>
                  <a:lnTo>
                    <a:pt x="5854864" y="1949783"/>
                  </a:lnTo>
                  <a:lnTo>
                    <a:pt x="5854497" y="1949783"/>
                  </a:lnTo>
                  <a:cubicBezTo>
                    <a:pt x="5854131" y="1949783"/>
                    <a:pt x="5853398" y="1949417"/>
                    <a:pt x="5853032" y="1949783"/>
                  </a:cubicBezTo>
                  <a:cubicBezTo>
                    <a:pt x="5852665" y="1950150"/>
                    <a:pt x="5853032" y="1950516"/>
                    <a:pt x="5853032" y="1950882"/>
                  </a:cubicBezTo>
                  <a:lnTo>
                    <a:pt x="5751918" y="2100356"/>
                  </a:lnTo>
                  <a:cubicBezTo>
                    <a:pt x="5703559" y="2172527"/>
                    <a:pt x="5655933" y="2243601"/>
                    <a:pt x="5651903" y="2249462"/>
                  </a:cubicBezTo>
                  <a:cubicBezTo>
                    <a:pt x="5651170" y="2249462"/>
                    <a:pt x="5650804" y="2249096"/>
                    <a:pt x="5650437" y="2249462"/>
                  </a:cubicBezTo>
                  <a:cubicBezTo>
                    <a:pt x="5649704" y="2250561"/>
                    <a:pt x="5649704" y="2252027"/>
                    <a:pt x="5650804" y="2252759"/>
                  </a:cubicBezTo>
                  <a:cubicBezTo>
                    <a:pt x="5648606" y="2265582"/>
                    <a:pt x="5634684" y="2352774"/>
                    <a:pt x="5620762" y="2439967"/>
                  </a:cubicBezTo>
                  <a:lnTo>
                    <a:pt x="5592553" y="2618016"/>
                  </a:lnTo>
                  <a:lnTo>
                    <a:pt x="5592553" y="2618016"/>
                  </a:lnTo>
                  <a:cubicBezTo>
                    <a:pt x="5586325" y="2618016"/>
                    <a:pt x="5581196" y="2623145"/>
                    <a:pt x="5581196" y="2629373"/>
                  </a:cubicBezTo>
                  <a:cubicBezTo>
                    <a:pt x="5581196" y="2635601"/>
                    <a:pt x="5586325" y="2640730"/>
                    <a:pt x="5592553" y="2640730"/>
                  </a:cubicBezTo>
                  <a:lnTo>
                    <a:pt x="5592919" y="2640730"/>
                  </a:lnTo>
                  <a:cubicBezTo>
                    <a:pt x="5597316" y="2665276"/>
                    <a:pt x="5609039" y="2728655"/>
                    <a:pt x="5620762" y="2792767"/>
                  </a:cubicBezTo>
                  <a:cubicBezTo>
                    <a:pt x="5633218" y="2862008"/>
                    <a:pt x="5646407" y="2931616"/>
                    <a:pt x="5650071" y="2950300"/>
                  </a:cubicBezTo>
                  <a:cubicBezTo>
                    <a:pt x="5649338" y="2950666"/>
                    <a:pt x="5648606" y="2950666"/>
                    <a:pt x="5647873" y="2951399"/>
                  </a:cubicBezTo>
                  <a:cubicBezTo>
                    <a:pt x="5645675" y="2953964"/>
                    <a:pt x="5646041" y="2957994"/>
                    <a:pt x="5648606" y="2960558"/>
                  </a:cubicBezTo>
                  <a:cubicBezTo>
                    <a:pt x="5649704" y="2961657"/>
                    <a:pt x="5651170" y="2962023"/>
                    <a:pt x="5652636" y="2962023"/>
                  </a:cubicBezTo>
                  <a:cubicBezTo>
                    <a:pt x="5654467" y="2962023"/>
                    <a:pt x="5656299" y="2961291"/>
                    <a:pt x="5657398" y="2959825"/>
                  </a:cubicBezTo>
                  <a:cubicBezTo>
                    <a:pt x="5658131" y="2958726"/>
                    <a:pt x="5658497" y="2957261"/>
                    <a:pt x="5658497" y="2956162"/>
                  </a:cubicBezTo>
                  <a:cubicBezTo>
                    <a:pt x="5671686" y="2952865"/>
                    <a:pt x="5707955" y="2944438"/>
                    <a:pt x="5743858" y="2934913"/>
                  </a:cubicBezTo>
                  <a:lnTo>
                    <a:pt x="5828120" y="2913665"/>
                  </a:lnTo>
                  <a:cubicBezTo>
                    <a:pt x="5828486" y="2914397"/>
                    <a:pt x="5828852" y="2915496"/>
                    <a:pt x="5829585" y="2916229"/>
                  </a:cubicBezTo>
                  <a:cubicBezTo>
                    <a:pt x="5831050" y="2917328"/>
                    <a:pt x="5832882" y="2918061"/>
                    <a:pt x="5834714" y="2918061"/>
                  </a:cubicBezTo>
                  <a:cubicBezTo>
                    <a:pt x="5836912" y="2918061"/>
                    <a:pt x="5839111" y="2916962"/>
                    <a:pt x="5840576" y="2915130"/>
                  </a:cubicBezTo>
                  <a:cubicBezTo>
                    <a:pt x="5840942" y="2914397"/>
                    <a:pt x="5841309" y="2913298"/>
                    <a:pt x="5841309" y="2912199"/>
                  </a:cubicBezTo>
                  <a:cubicBezTo>
                    <a:pt x="5865488" y="2914031"/>
                    <a:pt x="5949017" y="2920259"/>
                    <a:pt x="6033279" y="2926487"/>
                  </a:cubicBezTo>
                  <a:lnTo>
                    <a:pt x="6230744" y="2940775"/>
                  </a:lnTo>
                  <a:cubicBezTo>
                    <a:pt x="6230744" y="2940775"/>
                    <a:pt x="6230744" y="2941141"/>
                    <a:pt x="6230744" y="2941141"/>
                  </a:cubicBezTo>
                  <a:cubicBezTo>
                    <a:pt x="6231843" y="2941874"/>
                    <a:pt x="6233309" y="2941874"/>
                    <a:pt x="6234408" y="2940775"/>
                  </a:cubicBezTo>
                  <a:cubicBezTo>
                    <a:pt x="6234774" y="2940409"/>
                    <a:pt x="6234408" y="2940042"/>
                    <a:pt x="6234408" y="2939310"/>
                  </a:cubicBezTo>
                  <a:lnTo>
                    <a:pt x="6342483" y="2800461"/>
                  </a:lnTo>
                  <a:lnTo>
                    <a:pt x="6445062" y="2668207"/>
                  </a:lnTo>
                  <a:cubicBezTo>
                    <a:pt x="6446528" y="2668939"/>
                    <a:pt x="6447993" y="2669672"/>
                    <a:pt x="6449459" y="2670038"/>
                  </a:cubicBezTo>
                  <a:cubicBezTo>
                    <a:pt x="6454954" y="2670038"/>
                    <a:pt x="6459716" y="2665276"/>
                    <a:pt x="6459716" y="2659780"/>
                  </a:cubicBezTo>
                  <a:cubicBezTo>
                    <a:pt x="6459716" y="2659414"/>
                    <a:pt x="6459716" y="2659414"/>
                    <a:pt x="6459716" y="2659048"/>
                  </a:cubicBezTo>
                  <a:cubicBezTo>
                    <a:pt x="6459350" y="2657582"/>
                    <a:pt x="6458617" y="2656117"/>
                    <a:pt x="6457518" y="2655018"/>
                  </a:cubicBezTo>
                  <a:lnTo>
                    <a:pt x="6558999" y="2565993"/>
                  </a:lnTo>
                  <a:cubicBezTo>
                    <a:pt x="6601862" y="2529358"/>
                    <a:pt x="6643993" y="2491623"/>
                    <a:pt x="6660479" y="2477335"/>
                  </a:cubicBezTo>
                  <a:close/>
                  <a:moveTo>
                    <a:pt x="6456053" y="2652820"/>
                  </a:moveTo>
                  <a:cubicBezTo>
                    <a:pt x="6454588" y="2651721"/>
                    <a:pt x="6452756" y="2651354"/>
                    <a:pt x="6450924" y="2651354"/>
                  </a:cubicBezTo>
                  <a:lnTo>
                    <a:pt x="6442498" y="2487227"/>
                  </a:lnTo>
                  <a:cubicBezTo>
                    <a:pt x="6438834" y="2416520"/>
                    <a:pt x="6434804" y="2345814"/>
                    <a:pt x="6433705" y="2322001"/>
                  </a:cubicBezTo>
                  <a:cubicBezTo>
                    <a:pt x="6435171" y="2321634"/>
                    <a:pt x="6436636" y="2320901"/>
                    <a:pt x="6438102" y="2320169"/>
                  </a:cubicBezTo>
                  <a:cubicBezTo>
                    <a:pt x="6455320" y="2331892"/>
                    <a:pt x="6501481" y="2362666"/>
                    <a:pt x="6548008" y="2393440"/>
                  </a:cubicBezTo>
                  <a:lnTo>
                    <a:pt x="6657915" y="2466345"/>
                  </a:lnTo>
                  <a:cubicBezTo>
                    <a:pt x="6657182" y="2467810"/>
                    <a:pt x="6656449" y="2469275"/>
                    <a:pt x="6656449" y="2470741"/>
                  </a:cubicBezTo>
                  <a:cubicBezTo>
                    <a:pt x="6656816" y="2472206"/>
                    <a:pt x="6657548" y="2473672"/>
                    <a:pt x="6658281" y="2474771"/>
                  </a:cubicBezTo>
                  <a:cubicBezTo>
                    <a:pt x="6642528" y="2488692"/>
                    <a:pt x="6599298" y="2526060"/>
                    <a:pt x="6556800" y="2564162"/>
                  </a:cubicBezTo>
                  <a:lnTo>
                    <a:pt x="6456053" y="2652820"/>
                  </a:lnTo>
                  <a:close/>
                  <a:moveTo>
                    <a:pt x="6232210" y="2938577"/>
                  </a:moveTo>
                  <a:lnTo>
                    <a:pt x="6232210" y="2938577"/>
                  </a:lnTo>
                  <a:lnTo>
                    <a:pt x="6034378" y="2923923"/>
                  </a:lnTo>
                  <a:lnTo>
                    <a:pt x="5871350" y="2912199"/>
                  </a:lnTo>
                  <a:lnTo>
                    <a:pt x="6027051" y="2908536"/>
                  </a:lnTo>
                  <a:lnTo>
                    <a:pt x="6212060" y="2903773"/>
                  </a:lnTo>
                  <a:cubicBezTo>
                    <a:pt x="6212426" y="2905238"/>
                    <a:pt x="6212793" y="2906338"/>
                    <a:pt x="6213892" y="2907437"/>
                  </a:cubicBezTo>
                  <a:cubicBezTo>
                    <a:pt x="6216823" y="2910001"/>
                    <a:pt x="6221585" y="2909635"/>
                    <a:pt x="6224150" y="2906704"/>
                  </a:cubicBezTo>
                  <a:cubicBezTo>
                    <a:pt x="6224150" y="2906704"/>
                    <a:pt x="6224150" y="2906704"/>
                    <a:pt x="6224150" y="2906704"/>
                  </a:cubicBezTo>
                  <a:cubicBezTo>
                    <a:pt x="6225982" y="2904139"/>
                    <a:pt x="6225982" y="2900842"/>
                    <a:pt x="6224516" y="2898278"/>
                  </a:cubicBezTo>
                  <a:lnTo>
                    <a:pt x="6335888" y="2782876"/>
                  </a:lnTo>
                  <a:lnTo>
                    <a:pt x="6428210" y="2686524"/>
                  </a:lnTo>
                  <a:lnTo>
                    <a:pt x="6340284" y="2799728"/>
                  </a:lnTo>
                  <a:lnTo>
                    <a:pt x="6232210" y="2938577"/>
                  </a:lnTo>
                  <a:close/>
                  <a:moveTo>
                    <a:pt x="5743491" y="2931616"/>
                  </a:moveTo>
                  <a:cubicBezTo>
                    <a:pt x="5707223" y="2940409"/>
                    <a:pt x="5670953" y="2949934"/>
                    <a:pt x="5657765" y="2953231"/>
                  </a:cubicBezTo>
                  <a:cubicBezTo>
                    <a:pt x="5657398" y="2952498"/>
                    <a:pt x="5657398" y="2952132"/>
                    <a:pt x="5657032" y="2951399"/>
                  </a:cubicBezTo>
                  <a:cubicBezTo>
                    <a:pt x="5663992" y="2936379"/>
                    <a:pt x="5685608" y="2890218"/>
                    <a:pt x="5706856" y="2843691"/>
                  </a:cubicBezTo>
                  <a:lnTo>
                    <a:pt x="5730303" y="2792401"/>
                  </a:lnTo>
                  <a:lnTo>
                    <a:pt x="5829219" y="2906338"/>
                  </a:lnTo>
                  <a:cubicBezTo>
                    <a:pt x="5828120" y="2907803"/>
                    <a:pt x="5827753" y="2909268"/>
                    <a:pt x="5827753" y="2911100"/>
                  </a:cubicBezTo>
                  <a:lnTo>
                    <a:pt x="5743491" y="2931616"/>
                  </a:lnTo>
                  <a:close/>
                  <a:moveTo>
                    <a:pt x="6326363" y="2243234"/>
                  </a:moveTo>
                  <a:lnTo>
                    <a:pt x="6423447" y="2310277"/>
                  </a:lnTo>
                  <a:cubicBezTo>
                    <a:pt x="6422714" y="2312109"/>
                    <a:pt x="6422348" y="2313941"/>
                    <a:pt x="6422714" y="2315773"/>
                  </a:cubicBezTo>
                  <a:cubicBezTo>
                    <a:pt x="6405496" y="2323832"/>
                    <a:pt x="6361533" y="2343982"/>
                    <a:pt x="6317571" y="2364864"/>
                  </a:cubicBezTo>
                  <a:lnTo>
                    <a:pt x="6216090" y="2412490"/>
                  </a:lnTo>
                  <a:cubicBezTo>
                    <a:pt x="6215357" y="2411391"/>
                    <a:pt x="6214625" y="2410292"/>
                    <a:pt x="6213892" y="2409559"/>
                  </a:cubicBezTo>
                  <a:cubicBezTo>
                    <a:pt x="6212060" y="2408460"/>
                    <a:pt x="6210228" y="2407728"/>
                    <a:pt x="6208030" y="2407361"/>
                  </a:cubicBezTo>
                  <a:cubicBezTo>
                    <a:pt x="6209496" y="2386113"/>
                    <a:pt x="6212793" y="2340685"/>
                    <a:pt x="6216457" y="2294524"/>
                  </a:cubicBezTo>
                  <a:cubicBezTo>
                    <a:pt x="6220120" y="2245432"/>
                    <a:pt x="6223417" y="2196341"/>
                    <a:pt x="6224516" y="2177657"/>
                  </a:cubicBezTo>
                  <a:cubicBezTo>
                    <a:pt x="6226348" y="2177290"/>
                    <a:pt x="6227814" y="2176558"/>
                    <a:pt x="6228912" y="2175459"/>
                  </a:cubicBezTo>
                  <a:cubicBezTo>
                    <a:pt x="6244300" y="2186449"/>
                    <a:pt x="6284965" y="2215025"/>
                    <a:pt x="6326363" y="2243234"/>
                  </a:cubicBezTo>
                  <a:lnTo>
                    <a:pt x="6326363" y="2243234"/>
                  </a:lnTo>
                  <a:close/>
                  <a:moveTo>
                    <a:pt x="6221952" y="2895347"/>
                  </a:moveTo>
                  <a:cubicBezTo>
                    <a:pt x="6219021" y="2893515"/>
                    <a:pt x="6215357" y="2894248"/>
                    <a:pt x="6213159" y="2896446"/>
                  </a:cubicBezTo>
                  <a:cubicBezTo>
                    <a:pt x="6212426" y="2897545"/>
                    <a:pt x="6212060" y="2898644"/>
                    <a:pt x="6212060" y="2899743"/>
                  </a:cubicBezTo>
                  <a:lnTo>
                    <a:pt x="6027051" y="2904139"/>
                  </a:lnTo>
                  <a:lnTo>
                    <a:pt x="5853765" y="2908536"/>
                  </a:lnTo>
                  <a:lnTo>
                    <a:pt x="6014961" y="2873732"/>
                  </a:lnTo>
                  <a:lnTo>
                    <a:pt x="6193742" y="2834532"/>
                  </a:lnTo>
                  <a:cubicBezTo>
                    <a:pt x="6194475" y="2834532"/>
                    <a:pt x="6195208" y="2834898"/>
                    <a:pt x="6195574" y="2834532"/>
                  </a:cubicBezTo>
                  <a:cubicBezTo>
                    <a:pt x="6195940" y="2834166"/>
                    <a:pt x="6195574" y="2834166"/>
                    <a:pt x="6195574" y="2833799"/>
                  </a:cubicBezTo>
                  <a:lnTo>
                    <a:pt x="6323066" y="2748438"/>
                  </a:lnTo>
                  <a:cubicBezTo>
                    <a:pt x="6369227" y="2717665"/>
                    <a:pt x="6415021" y="2686524"/>
                    <a:pt x="6437369" y="2671504"/>
                  </a:cubicBezTo>
                  <a:lnTo>
                    <a:pt x="6333324" y="2779578"/>
                  </a:lnTo>
                  <a:lnTo>
                    <a:pt x="6221952" y="2895347"/>
                  </a:lnTo>
                  <a:close/>
                  <a:moveTo>
                    <a:pt x="5715282" y="2769321"/>
                  </a:moveTo>
                  <a:lnTo>
                    <a:pt x="5677181" y="2725358"/>
                  </a:lnTo>
                  <a:cubicBezTo>
                    <a:pt x="5678280" y="2712169"/>
                    <a:pt x="5679746" y="2698980"/>
                    <a:pt x="5680845" y="2686158"/>
                  </a:cubicBezTo>
                  <a:lnTo>
                    <a:pt x="5748987" y="2727190"/>
                  </a:lnTo>
                  <a:cubicBezTo>
                    <a:pt x="5747522" y="2730487"/>
                    <a:pt x="5748254" y="2734151"/>
                    <a:pt x="5750819" y="2736349"/>
                  </a:cubicBezTo>
                  <a:cubicBezTo>
                    <a:pt x="5750819" y="2736349"/>
                    <a:pt x="5751185" y="2736349"/>
                    <a:pt x="5751551" y="2736715"/>
                  </a:cubicBezTo>
                  <a:lnTo>
                    <a:pt x="5729204" y="2785440"/>
                  </a:lnTo>
                  <a:lnTo>
                    <a:pt x="5715282" y="2769321"/>
                  </a:lnTo>
                  <a:close/>
                  <a:moveTo>
                    <a:pt x="5681211" y="2681762"/>
                  </a:moveTo>
                  <a:cubicBezTo>
                    <a:pt x="5686340" y="2629006"/>
                    <a:pt x="5690737" y="2584311"/>
                    <a:pt x="5692202" y="2564894"/>
                  </a:cubicBezTo>
                  <a:cubicBezTo>
                    <a:pt x="5692568" y="2564894"/>
                    <a:pt x="5692935" y="2564894"/>
                    <a:pt x="5693301" y="2564528"/>
                  </a:cubicBezTo>
                  <a:cubicBezTo>
                    <a:pt x="5698796" y="2579548"/>
                    <a:pt x="5710519" y="2611055"/>
                    <a:pt x="5721877" y="2642928"/>
                  </a:cubicBezTo>
                  <a:cubicBezTo>
                    <a:pt x="5733966" y="2675900"/>
                    <a:pt x="5746422" y="2708506"/>
                    <a:pt x="5751918" y="2722793"/>
                  </a:cubicBezTo>
                  <a:cubicBezTo>
                    <a:pt x="5751185" y="2723160"/>
                    <a:pt x="5750452" y="2723160"/>
                    <a:pt x="5750086" y="2723526"/>
                  </a:cubicBezTo>
                  <a:lnTo>
                    <a:pt x="5681211" y="2681762"/>
                  </a:lnTo>
                  <a:close/>
                  <a:moveTo>
                    <a:pt x="5816762" y="2411758"/>
                  </a:moveTo>
                  <a:cubicBezTo>
                    <a:pt x="5816396" y="2409193"/>
                    <a:pt x="5814931" y="2406629"/>
                    <a:pt x="5813099" y="2404797"/>
                  </a:cubicBezTo>
                  <a:lnTo>
                    <a:pt x="5835813" y="2372558"/>
                  </a:lnTo>
                  <a:lnTo>
                    <a:pt x="6007267" y="2395638"/>
                  </a:lnTo>
                  <a:lnTo>
                    <a:pt x="6174692" y="2417619"/>
                  </a:lnTo>
                  <a:lnTo>
                    <a:pt x="6005069" y="2414689"/>
                  </a:lnTo>
                  <a:lnTo>
                    <a:pt x="5816762" y="2411758"/>
                  </a:lnTo>
                  <a:close/>
                  <a:moveTo>
                    <a:pt x="5799910" y="2423481"/>
                  </a:moveTo>
                  <a:lnTo>
                    <a:pt x="5781226" y="2548042"/>
                  </a:lnTo>
                  <a:lnTo>
                    <a:pt x="5757413" y="2712902"/>
                  </a:lnTo>
                  <a:lnTo>
                    <a:pt x="5696964" y="2563429"/>
                  </a:lnTo>
                  <a:cubicBezTo>
                    <a:pt x="5698064" y="2563062"/>
                    <a:pt x="5698796" y="2562330"/>
                    <a:pt x="5699529" y="2561597"/>
                  </a:cubicBezTo>
                  <a:cubicBezTo>
                    <a:pt x="5701361" y="2559399"/>
                    <a:pt x="5702093" y="2556834"/>
                    <a:pt x="5702093" y="2554270"/>
                  </a:cubicBezTo>
                  <a:cubicBezTo>
                    <a:pt x="5701727" y="2552072"/>
                    <a:pt x="5700628" y="2550240"/>
                    <a:pt x="5699162" y="2548775"/>
                  </a:cubicBezTo>
                  <a:lnTo>
                    <a:pt x="5750086" y="2485761"/>
                  </a:lnTo>
                  <a:cubicBezTo>
                    <a:pt x="5769869" y="2461216"/>
                    <a:pt x="5789286" y="2436670"/>
                    <a:pt x="5799544" y="2423847"/>
                  </a:cubicBezTo>
                  <a:cubicBezTo>
                    <a:pt x="5799544" y="2423481"/>
                    <a:pt x="5799544" y="2423481"/>
                    <a:pt x="5799910" y="2423481"/>
                  </a:cubicBezTo>
                  <a:lnTo>
                    <a:pt x="5799910" y="2423481"/>
                  </a:lnTo>
                  <a:close/>
                  <a:moveTo>
                    <a:pt x="5756314" y="2720595"/>
                  </a:moveTo>
                  <a:lnTo>
                    <a:pt x="5756314" y="2721328"/>
                  </a:lnTo>
                  <a:lnTo>
                    <a:pt x="5755581" y="2721328"/>
                  </a:lnTo>
                  <a:cubicBezTo>
                    <a:pt x="5753017" y="2714367"/>
                    <a:pt x="5748987" y="2703743"/>
                    <a:pt x="5744224" y="2690554"/>
                  </a:cubicBezTo>
                  <a:cubicBezTo>
                    <a:pt x="5748254" y="2700446"/>
                    <a:pt x="5752284" y="2710337"/>
                    <a:pt x="5756314" y="2720595"/>
                  </a:cubicBezTo>
                  <a:lnTo>
                    <a:pt x="5756314" y="2720595"/>
                  </a:lnTo>
                  <a:close/>
                  <a:moveTo>
                    <a:pt x="5810168" y="2402965"/>
                  </a:moveTo>
                  <a:cubicBezTo>
                    <a:pt x="5809435" y="2402599"/>
                    <a:pt x="5808703" y="2402599"/>
                    <a:pt x="5808337" y="2402232"/>
                  </a:cubicBezTo>
                  <a:lnTo>
                    <a:pt x="5809802" y="2390143"/>
                  </a:lnTo>
                  <a:cubicBezTo>
                    <a:pt x="5810535" y="2384647"/>
                    <a:pt x="5810901" y="2379518"/>
                    <a:pt x="5811267" y="2375122"/>
                  </a:cubicBezTo>
                  <a:cubicBezTo>
                    <a:pt x="5813466" y="2375122"/>
                    <a:pt x="5815664" y="2374023"/>
                    <a:pt x="5817129" y="2372558"/>
                  </a:cubicBezTo>
                  <a:cubicBezTo>
                    <a:pt x="5817862" y="2371825"/>
                    <a:pt x="5817862" y="2370726"/>
                    <a:pt x="5818228" y="2369627"/>
                  </a:cubicBezTo>
                  <a:lnTo>
                    <a:pt x="5832516" y="2371459"/>
                  </a:lnTo>
                  <a:lnTo>
                    <a:pt x="5810168" y="2402965"/>
                  </a:lnTo>
                  <a:close/>
                  <a:moveTo>
                    <a:pt x="5790019" y="2394905"/>
                  </a:moveTo>
                  <a:lnTo>
                    <a:pt x="5789653" y="2394539"/>
                  </a:lnTo>
                  <a:lnTo>
                    <a:pt x="5792949" y="2390509"/>
                  </a:lnTo>
                  <a:lnTo>
                    <a:pt x="5790019" y="2394905"/>
                  </a:lnTo>
                  <a:close/>
                  <a:moveTo>
                    <a:pt x="5806871" y="2375122"/>
                  </a:moveTo>
                  <a:lnTo>
                    <a:pt x="5802841" y="2401500"/>
                  </a:lnTo>
                  <a:cubicBezTo>
                    <a:pt x="5801376" y="2401866"/>
                    <a:pt x="5799544" y="2402599"/>
                    <a:pt x="5798445" y="2403698"/>
                  </a:cubicBezTo>
                  <a:lnTo>
                    <a:pt x="5792583" y="2397836"/>
                  </a:lnTo>
                  <a:cubicBezTo>
                    <a:pt x="5798811" y="2388311"/>
                    <a:pt x="5803940" y="2380618"/>
                    <a:pt x="5806871" y="2375122"/>
                  </a:cubicBezTo>
                  <a:lnTo>
                    <a:pt x="5806871" y="2375122"/>
                  </a:lnTo>
                  <a:close/>
                  <a:moveTo>
                    <a:pt x="5795514" y="2405530"/>
                  </a:moveTo>
                  <a:cubicBezTo>
                    <a:pt x="5791851" y="2409559"/>
                    <a:pt x="5791851" y="2415788"/>
                    <a:pt x="5795880" y="2419817"/>
                  </a:cubicBezTo>
                  <a:cubicBezTo>
                    <a:pt x="5786722" y="2429343"/>
                    <a:pt x="5769503" y="2446195"/>
                    <a:pt x="5749353" y="2467077"/>
                  </a:cubicBezTo>
                  <a:lnTo>
                    <a:pt x="5752650" y="2461948"/>
                  </a:lnTo>
                  <a:cubicBezTo>
                    <a:pt x="5766572" y="2439967"/>
                    <a:pt x="5780494" y="2417986"/>
                    <a:pt x="5791118" y="2400767"/>
                  </a:cubicBezTo>
                  <a:lnTo>
                    <a:pt x="5795514" y="2405530"/>
                  </a:lnTo>
                  <a:close/>
                  <a:moveTo>
                    <a:pt x="5778662" y="2442898"/>
                  </a:moveTo>
                  <a:cubicBezTo>
                    <a:pt x="5769136" y="2454621"/>
                    <a:pt x="5757779" y="2468543"/>
                    <a:pt x="5746789" y="2482831"/>
                  </a:cubicBezTo>
                  <a:lnTo>
                    <a:pt x="5710519" y="2528625"/>
                  </a:lnTo>
                  <a:lnTo>
                    <a:pt x="5738729" y="2483930"/>
                  </a:lnTo>
                  <a:cubicBezTo>
                    <a:pt x="5753750" y="2468543"/>
                    <a:pt x="5767304" y="2454621"/>
                    <a:pt x="5778662" y="2442898"/>
                  </a:cubicBezTo>
                  <a:lnTo>
                    <a:pt x="5778662" y="2442898"/>
                  </a:lnTo>
                  <a:close/>
                  <a:moveTo>
                    <a:pt x="5695133" y="2545844"/>
                  </a:moveTo>
                  <a:cubicBezTo>
                    <a:pt x="5694033" y="2545477"/>
                    <a:pt x="5693301" y="2545111"/>
                    <a:pt x="5692202" y="2544745"/>
                  </a:cubicBezTo>
                  <a:cubicBezTo>
                    <a:pt x="5691835" y="2541447"/>
                    <a:pt x="5691103" y="2537418"/>
                    <a:pt x="5690737" y="2532655"/>
                  </a:cubicBezTo>
                  <a:lnTo>
                    <a:pt x="5700262" y="2523130"/>
                  </a:lnTo>
                  <a:lnTo>
                    <a:pt x="5725907" y="2496752"/>
                  </a:lnTo>
                  <a:lnTo>
                    <a:pt x="5695133" y="2545844"/>
                  </a:lnTo>
                  <a:close/>
                  <a:moveTo>
                    <a:pt x="5601712" y="2625709"/>
                  </a:moveTo>
                  <a:cubicBezTo>
                    <a:pt x="5611237" y="2618749"/>
                    <a:pt x="5627357" y="2606659"/>
                    <a:pt x="5643110" y="2594203"/>
                  </a:cubicBezTo>
                  <a:lnTo>
                    <a:pt x="5684508" y="2562330"/>
                  </a:lnTo>
                  <a:cubicBezTo>
                    <a:pt x="5684508" y="2562330"/>
                    <a:pt x="5684508" y="2562696"/>
                    <a:pt x="5684508" y="2562696"/>
                  </a:cubicBezTo>
                  <a:cubicBezTo>
                    <a:pt x="5685608" y="2563429"/>
                    <a:pt x="5687073" y="2564162"/>
                    <a:pt x="5688538" y="2564162"/>
                  </a:cubicBezTo>
                  <a:cubicBezTo>
                    <a:pt x="5686706" y="2582846"/>
                    <a:pt x="5682310" y="2627175"/>
                    <a:pt x="5677181" y="2679563"/>
                  </a:cubicBezTo>
                  <a:lnTo>
                    <a:pt x="5674983" y="2678464"/>
                  </a:lnTo>
                  <a:cubicBezTo>
                    <a:pt x="5645675" y="2660513"/>
                    <a:pt x="5616000" y="2642562"/>
                    <a:pt x="5601712" y="2634135"/>
                  </a:cubicBezTo>
                  <a:cubicBezTo>
                    <a:pt x="5603178" y="2631571"/>
                    <a:pt x="5603178" y="2628274"/>
                    <a:pt x="5601712" y="2625709"/>
                  </a:cubicBezTo>
                  <a:close/>
                  <a:moveTo>
                    <a:pt x="5762176" y="2735982"/>
                  </a:moveTo>
                  <a:cubicBezTo>
                    <a:pt x="5767304" y="2748805"/>
                    <a:pt x="5772434" y="2761627"/>
                    <a:pt x="5777563" y="2774450"/>
                  </a:cubicBezTo>
                  <a:cubicBezTo>
                    <a:pt x="5770602" y="2757964"/>
                    <a:pt x="5764374" y="2744408"/>
                    <a:pt x="5761077" y="2736715"/>
                  </a:cubicBezTo>
                  <a:cubicBezTo>
                    <a:pt x="5761809" y="2736349"/>
                    <a:pt x="5762176" y="2736349"/>
                    <a:pt x="5762176" y="2735982"/>
                  </a:cubicBezTo>
                  <a:lnTo>
                    <a:pt x="5762176" y="2735982"/>
                  </a:lnTo>
                  <a:close/>
                  <a:moveTo>
                    <a:pt x="6195208" y="2411025"/>
                  </a:moveTo>
                  <a:cubicBezTo>
                    <a:pt x="6194109" y="2412490"/>
                    <a:pt x="6193010" y="2414322"/>
                    <a:pt x="6192643" y="2416154"/>
                  </a:cubicBezTo>
                  <a:lnTo>
                    <a:pt x="6007634" y="2391242"/>
                  </a:lnTo>
                  <a:lnTo>
                    <a:pt x="5838011" y="2369260"/>
                  </a:lnTo>
                  <a:lnTo>
                    <a:pt x="5922273" y="2249829"/>
                  </a:lnTo>
                  <a:lnTo>
                    <a:pt x="6035477" y="2088632"/>
                  </a:lnTo>
                  <a:cubicBezTo>
                    <a:pt x="6035843" y="2088632"/>
                    <a:pt x="6036209" y="2088998"/>
                    <a:pt x="6036576" y="2088998"/>
                  </a:cubicBezTo>
                  <a:cubicBezTo>
                    <a:pt x="6036942" y="2088998"/>
                    <a:pt x="6036942" y="2088632"/>
                    <a:pt x="6036942" y="2088632"/>
                  </a:cubicBezTo>
                  <a:lnTo>
                    <a:pt x="6119006" y="2252759"/>
                  </a:lnTo>
                  <a:lnTo>
                    <a:pt x="6197772" y="2409193"/>
                  </a:lnTo>
                  <a:cubicBezTo>
                    <a:pt x="6197040" y="2409559"/>
                    <a:pt x="6196307" y="2410292"/>
                    <a:pt x="6195208" y="2411025"/>
                  </a:cubicBezTo>
                  <a:lnTo>
                    <a:pt x="6195208" y="2411025"/>
                  </a:lnTo>
                  <a:close/>
                  <a:moveTo>
                    <a:pt x="6001039" y="2130763"/>
                  </a:moveTo>
                  <a:lnTo>
                    <a:pt x="5918609" y="2247264"/>
                  </a:lnTo>
                  <a:cubicBezTo>
                    <a:pt x="5887103" y="2292326"/>
                    <a:pt x="5855597" y="2337021"/>
                    <a:pt x="5833615" y="2368528"/>
                  </a:cubicBezTo>
                  <a:lnTo>
                    <a:pt x="5818228" y="2366696"/>
                  </a:lnTo>
                  <a:lnTo>
                    <a:pt x="5818228" y="2366696"/>
                  </a:lnTo>
                  <a:cubicBezTo>
                    <a:pt x="5817862" y="2364864"/>
                    <a:pt x="5817129" y="2363399"/>
                    <a:pt x="5815664" y="2361933"/>
                  </a:cubicBezTo>
                  <a:lnTo>
                    <a:pt x="5924105" y="2227115"/>
                  </a:lnTo>
                  <a:lnTo>
                    <a:pt x="6001039" y="2130763"/>
                  </a:lnTo>
                  <a:close/>
                  <a:moveTo>
                    <a:pt x="5688905" y="2545844"/>
                  </a:moveTo>
                  <a:cubicBezTo>
                    <a:pt x="5687073" y="2546210"/>
                    <a:pt x="5685241" y="2546943"/>
                    <a:pt x="5684142" y="2548408"/>
                  </a:cubicBezTo>
                  <a:cubicBezTo>
                    <a:pt x="5681578" y="2551705"/>
                    <a:pt x="5681578" y="2556102"/>
                    <a:pt x="5683409" y="2559399"/>
                  </a:cubicBezTo>
                  <a:lnTo>
                    <a:pt x="5641279" y="2591272"/>
                  </a:lnTo>
                  <a:cubicBezTo>
                    <a:pt x="5631020" y="2598965"/>
                    <a:pt x="5620762" y="2606659"/>
                    <a:pt x="5612336" y="2613253"/>
                  </a:cubicBezTo>
                  <a:cubicBezTo>
                    <a:pt x="5629921" y="2595302"/>
                    <a:pt x="5658131" y="2566726"/>
                    <a:pt x="5687806" y="2536319"/>
                  </a:cubicBezTo>
                  <a:cubicBezTo>
                    <a:pt x="5688172" y="2539982"/>
                    <a:pt x="5688538" y="2542913"/>
                    <a:pt x="5688905" y="2545844"/>
                  </a:cubicBezTo>
                  <a:close/>
                  <a:moveTo>
                    <a:pt x="5839843" y="2904872"/>
                  </a:moveTo>
                  <a:cubicBezTo>
                    <a:pt x="5838011" y="2903407"/>
                    <a:pt x="5835813" y="2903040"/>
                    <a:pt x="5833615" y="2903407"/>
                  </a:cubicBezTo>
                  <a:lnTo>
                    <a:pt x="5765106" y="2731952"/>
                  </a:lnTo>
                  <a:lnTo>
                    <a:pt x="5764740" y="2730853"/>
                  </a:lnTo>
                  <a:cubicBezTo>
                    <a:pt x="5764740" y="2730120"/>
                    <a:pt x="5765473" y="2729754"/>
                    <a:pt x="5765473" y="2729021"/>
                  </a:cubicBezTo>
                  <a:cubicBezTo>
                    <a:pt x="5765473" y="2726823"/>
                    <a:pt x="5764374" y="2724625"/>
                    <a:pt x="5762542" y="2723160"/>
                  </a:cubicBezTo>
                  <a:cubicBezTo>
                    <a:pt x="5762176" y="2722793"/>
                    <a:pt x="5761809" y="2723160"/>
                    <a:pt x="5761443" y="2722793"/>
                  </a:cubicBezTo>
                  <a:lnTo>
                    <a:pt x="5759977" y="2719496"/>
                  </a:lnTo>
                  <a:cubicBezTo>
                    <a:pt x="5763641" y="2695683"/>
                    <a:pt x="5773167" y="2634135"/>
                    <a:pt x="5782692" y="2571855"/>
                  </a:cubicBezTo>
                  <a:cubicBezTo>
                    <a:pt x="5792217" y="2511406"/>
                    <a:pt x="5801009" y="2450225"/>
                    <a:pt x="5804673" y="2425313"/>
                  </a:cubicBezTo>
                  <a:lnTo>
                    <a:pt x="5804673" y="2425313"/>
                  </a:lnTo>
                  <a:cubicBezTo>
                    <a:pt x="5808337" y="2425313"/>
                    <a:pt x="5811634" y="2423847"/>
                    <a:pt x="5814198" y="2421283"/>
                  </a:cubicBezTo>
                  <a:cubicBezTo>
                    <a:pt x="5815297" y="2419451"/>
                    <a:pt x="5816030" y="2417619"/>
                    <a:pt x="5816030" y="2415421"/>
                  </a:cubicBezTo>
                  <a:lnTo>
                    <a:pt x="6005069" y="2418718"/>
                  </a:lnTo>
                  <a:lnTo>
                    <a:pt x="6192277" y="2421283"/>
                  </a:lnTo>
                  <a:cubicBezTo>
                    <a:pt x="6192643" y="2427145"/>
                    <a:pt x="6197406" y="2431907"/>
                    <a:pt x="6203267" y="2432274"/>
                  </a:cubicBezTo>
                  <a:lnTo>
                    <a:pt x="6197040" y="2626442"/>
                  </a:lnTo>
                  <a:lnTo>
                    <a:pt x="6191178" y="2831601"/>
                  </a:lnTo>
                  <a:cubicBezTo>
                    <a:pt x="6191178" y="2831601"/>
                    <a:pt x="6191178" y="2831601"/>
                    <a:pt x="6190812" y="2831601"/>
                  </a:cubicBezTo>
                  <a:cubicBezTo>
                    <a:pt x="6190445" y="2831601"/>
                    <a:pt x="6190812" y="2831601"/>
                    <a:pt x="6190812" y="2831967"/>
                  </a:cubicBezTo>
                  <a:lnTo>
                    <a:pt x="6013129" y="2870068"/>
                  </a:lnTo>
                  <a:lnTo>
                    <a:pt x="5840942" y="2907803"/>
                  </a:lnTo>
                  <a:cubicBezTo>
                    <a:pt x="5840942" y="2906704"/>
                    <a:pt x="5840942" y="2905605"/>
                    <a:pt x="5839843" y="2904872"/>
                  </a:cubicBezTo>
                  <a:close/>
                  <a:moveTo>
                    <a:pt x="6201069" y="2626442"/>
                  </a:moveTo>
                  <a:cubicBezTo>
                    <a:pt x="6203267" y="2544745"/>
                    <a:pt x="6205832" y="2463048"/>
                    <a:pt x="6206565" y="2432274"/>
                  </a:cubicBezTo>
                  <a:cubicBezTo>
                    <a:pt x="6208763" y="2431907"/>
                    <a:pt x="6211328" y="2431175"/>
                    <a:pt x="6213159" y="2429709"/>
                  </a:cubicBezTo>
                  <a:lnTo>
                    <a:pt x="6325997" y="2541447"/>
                  </a:lnTo>
                  <a:lnTo>
                    <a:pt x="6441398" y="2655018"/>
                  </a:lnTo>
                  <a:cubicBezTo>
                    <a:pt x="6439933" y="2656849"/>
                    <a:pt x="6439200" y="2659048"/>
                    <a:pt x="6439200" y="2661246"/>
                  </a:cubicBezTo>
                  <a:cubicBezTo>
                    <a:pt x="6439200" y="2662345"/>
                    <a:pt x="6440300" y="2663077"/>
                    <a:pt x="6440666" y="2664177"/>
                  </a:cubicBezTo>
                  <a:cubicBezTo>
                    <a:pt x="6421982" y="2676633"/>
                    <a:pt x="6371058" y="2710704"/>
                    <a:pt x="6319769" y="2745141"/>
                  </a:cubicBezTo>
                  <a:lnTo>
                    <a:pt x="6194475" y="2829769"/>
                  </a:lnTo>
                  <a:cubicBezTo>
                    <a:pt x="6195574" y="2811818"/>
                    <a:pt x="6198505" y="2719130"/>
                    <a:pt x="6201069" y="2626442"/>
                  </a:cubicBezTo>
                  <a:lnTo>
                    <a:pt x="6201069" y="2626442"/>
                  </a:lnTo>
                  <a:close/>
                  <a:moveTo>
                    <a:pt x="6035111" y="2079473"/>
                  </a:moveTo>
                  <a:cubicBezTo>
                    <a:pt x="6034744" y="2079473"/>
                    <a:pt x="6034378" y="2079840"/>
                    <a:pt x="6034011" y="2079840"/>
                  </a:cubicBezTo>
                  <a:lnTo>
                    <a:pt x="6020823" y="2069948"/>
                  </a:lnTo>
                  <a:lnTo>
                    <a:pt x="6038774" y="2044303"/>
                  </a:lnTo>
                  <a:cubicBezTo>
                    <a:pt x="6038041" y="2048699"/>
                    <a:pt x="6037675" y="2054561"/>
                    <a:pt x="6036942" y="2060056"/>
                  </a:cubicBezTo>
                  <a:lnTo>
                    <a:pt x="6035111" y="2079473"/>
                  </a:lnTo>
                  <a:close/>
                  <a:moveTo>
                    <a:pt x="6032180" y="2083137"/>
                  </a:moveTo>
                  <a:cubicBezTo>
                    <a:pt x="6031813" y="2084236"/>
                    <a:pt x="6032180" y="2085335"/>
                    <a:pt x="6032546" y="2086434"/>
                  </a:cubicBezTo>
                  <a:lnTo>
                    <a:pt x="5921540" y="2224550"/>
                  </a:lnTo>
                  <a:lnTo>
                    <a:pt x="5844972" y="2320535"/>
                  </a:lnTo>
                  <a:cubicBezTo>
                    <a:pt x="5866953" y="2289395"/>
                    <a:pt x="5896994" y="2246531"/>
                    <a:pt x="5927402" y="2203668"/>
                  </a:cubicBezTo>
                  <a:lnTo>
                    <a:pt x="6018625" y="2073611"/>
                  </a:lnTo>
                  <a:lnTo>
                    <a:pt x="6032180" y="2083137"/>
                  </a:lnTo>
                  <a:close/>
                  <a:moveTo>
                    <a:pt x="5803208" y="2372558"/>
                  </a:moveTo>
                  <a:lnTo>
                    <a:pt x="5787088" y="2391974"/>
                  </a:lnTo>
                  <a:lnTo>
                    <a:pt x="5730303" y="2331526"/>
                  </a:lnTo>
                  <a:cubicBezTo>
                    <a:pt x="5706490" y="2306247"/>
                    <a:pt x="5682310" y="2280969"/>
                    <a:pt x="5668022" y="2265582"/>
                  </a:cubicBezTo>
                  <a:lnTo>
                    <a:pt x="5730303" y="2311376"/>
                  </a:lnTo>
                  <a:cubicBezTo>
                    <a:pt x="5759611" y="2333358"/>
                    <a:pt x="5789653" y="2354606"/>
                    <a:pt x="5802475" y="2363765"/>
                  </a:cubicBezTo>
                  <a:cubicBezTo>
                    <a:pt x="5801742" y="2364864"/>
                    <a:pt x="5801376" y="2366330"/>
                    <a:pt x="5801009" y="2367795"/>
                  </a:cubicBezTo>
                  <a:cubicBezTo>
                    <a:pt x="5801376" y="2369627"/>
                    <a:pt x="5802108" y="2371092"/>
                    <a:pt x="5803208" y="2372558"/>
                  </a:cubicBezTo>
                  <a:lnTo>
                    <a:pt x="5803208" y="2372558"/>
                  </a:lnTo>
                  <a:close/>
                  <a:moveTo>
                    <a:pt x="5727372" y="2334090"/>
                  </a:moveTo>
                  <a:lnTo>
                    <a:pt x="5784890" y="2394539"/>
                  </a:lnTo>
                  <a:lnTo>
                    <a:pt x="5699529" y="2497485"/>
                  </a:lnTo>
                  <a:lnTo>
                    <a:pt x="5687806" y="2511773"/>
                  </a:lnTo>
                  <a:cubicBezTo>
                    <a:pt x="5684142" y="2482831"/>
                    <a:pt x="5679013" y="2443264"/>
                    <a:pt x="5674251" y="2403331"/>
                  </a:cubicBezTo>
                  <a:cubicBezTo>
                    <a:pt x="5666190" y="2339219"/>
                    <a:pt x="5657765" y="2275107"/>
                    <a:pt x="5655200" y="2257522"/>
                  </a:cubicBezTo>
                  <a:cubicBezTo>
                    <a:pt x="5665458" y="2268146"/>
                    <a:pt x="5696232" y="2301485"/>
                    <a:pt x="5727372" y="2334090"/>
                  </a:cubicBezTo>
                  <a:lnTo>
                    <a:pt x="5727372" y="2334090"/>
                  </a:lnTo>
                  <a:close/>
                  <a:moveTo>
                    <a:pt x="5702826" y="2500049"/>
                  </a:moveTo>
                  <a:lnTo>
                    <a:pt x="5787454" y="2397104"/>
                  </a:lnTo>
                  <a:lnTo>
                    <a:pt x="5788187" y="2397836"/>
                  </a:lnTo>
                  <a:cubicBezTo>
                    <a:pt x="5777196" y="2415055"/>
                    <a:pt x="5762908" y="2437403"/>
                    <a:pt x="5748987" y="2459750"/>
                  </a:cubicBezTo>
                  <a:lnTo>
                    <a:pt x="5736164" y="2480266"/>
                  </a:lnTo>
                  <a:cubicBezTo>
                    <a:pt x="5723709" y="2493088"/>
                    <a:pt x="5710519" y="2506644"/>
                    <a:pt x="5697331" y="2520199"/>
                  </a:cubicBezTo>
                  <a:lnTo>
                    <a:pt x="5690004" y="2527526"/>
                  </a:lnTo>
                  <a:cubicBezTo>
                    <a:pt x="5689637" y="2524229"/>
                    <a:pt x="5689271" y="2520565"/>
                    <a:pt x="5688538" y="2516902"/>
                  </a:cubicBezTo>
                  <a:lnTo>
                    <a:pt x="5702826" y="2500049"/>
                  </a:lnTo>
                  <a:close/>
                  <a:moveTo>
                    <a:pt x="5686706" y="2531190"/>
                  </a:moveTo>
                  <a:lnTo>
                    <a:pt x="5620762" y="2598599"/>
                  </a:lnTo>
                  <a:lnTo>
                    <a:pt x="5685241" y="2520932"/>
                  </a:lnTo>
                  <a:cubicBezTo>
                    <a:pt x="5685974" y="2524595"/>
                    <a:pt x="5686340" y="2527892"/>
                    <a:pt x="5686706" y="2531190"/>
                  </a:cubicBezTo>
                  <a:lnTo>
                    <a:pt x="5686706" y="2531190"/>
                  </a:lnTo>
                  <a:close/>
                  <a:moveTo>
                    <a:pt x="5673518" y="2681762"/>
                  </a:moveTo>
                  <a:lnTo>
                    <a:pt x="5677181" y="2683960"/>
                  </a:lnTo>
                  <a:cubicBezTo>
                    <a:pt x="5676082" y="2696049"/>
                    <a:pt x="5674617" y="2708506"/>
                    <a:pt x="5673518" y="2721328"/>
                  </a:cubicBezTo>
                  <a:lnTo>
                    <a:pt x="5600979" y="2637799"/>
                  </a:lnTo>
                  <a:cubicBezTo>
                    <a:pt x="5615634" y="2646591"/>
                    <a:pt x="5644575" y="2664543"/>
                    <a:pt x="5673518" y="2681762"/>
                  </a:cubicBezTo>
                  <a:lnTo>
                    <a:pt x="5673518" y="2681762"/>
                  </a:lnTo>
                  <a:close/>
                  <a:moveTo>
                    <a:pt x="5754849" y="2737814"/>
                  </a:moveTo>
                  <a:cubicBezTo>
                    <a:pt x="5755581" y="2737814"/>
                    <a:pt x="5755948" y="2738547"/>
                    <a:pt x="5756681" y="2738547"/>
                  </a:cubicBezTo>
                  <a:cubicBezTo>
                    <a:pt x="5757413" y="2738547"/>
                    <a:pt x="5757779" y="2737814"/>
                    <a:pt x="5758146" y="2737814"/>
                  </a:cubicBezTo>
                  <a:cubicBezTo>
                    <a:pt x="5764374" y="2752468"/>
                    <a:pt x="5779028" y="2786539"/>
                    <a:pt x="5793682" y="2820977"/>
                  </a:cubicBezTo>
                  <a:cubicBezTo>
                    <a:pt x="5807237" y="2852850"/>
                    <a:pt x="5821159" y="2884723"/>
                    <a:pt x="5828486" y="2900842"/>
                  </a:cubicBezTo>
                  <a:cubicBezTo>
                    <a:pt x="5812733" y="2882524"/>
                    <a:pt x="5773899" y="2837463"/>
                    <a:pt x="5731768" y="2788371"/>
                  </a:cubicBezTo>
                  <a:lnTo>
                    <a:pt x="5754849" y="2737814"/>
                  </a:lnTo>
                  <a:close/>
                  <a:moveTo>
                    <a:pt x="6444329" y="2652820"/>
                  </a:moveTo>
                  <a:lnTo>
                    <a:pt x="6328928" y="2538517"/>
                  </a:lnTo>
                  <a:cubicBezTo>
                    <a:pt x="6281668" y="2491989"/>
                    <a:pt x="6234774" y="2445829"/>
                    <a:pt x="6215724" y="2427145"/>
                  </a:cubicBezTo>
                  <a:cubicBezTo>
                    <a:pt x="6217555" y="2424580"/>
                    <a:pt x="6218655" y="2421649"/>
                    <a:pt x="6218288" y="2418352"/>
                  </a:cubicBezTo>
                  <a:cubicBezTo>
                    <a:pt x="6218288" y="2417253"/>
                    <a:pt x="6217922" y="2416520"/>
                    <a:pt x="6217555" y="2415421"/>
                  </a:cubicBezTo>
                  <a:lnTo>
                    <a:pt x="6319036" y="2368161"/>
                  </a:lnTo>
                  <a:cubicBezTo>
                    <a:pt x="6362999" y="2347646"/>
                    <a:pt x="6406961" y="2326763"/>
                    <a:pt x="6424180" y="2318703"/>
                  </a:cubicBezTo>
                  <a:cubicBezTo>
                    <a:pt x="6424546" y="2319436"/>
                    <a:pt x="6424546" y="2320169"/>
                    <a:pt x="6424912" y="2320535"/>
                  </a:cubicBezTo>
                  <a:cubicBezTo>
                    <a:pt x="6426378" y="2321634"/>
                    <a:pt x="6427843" y="2322367"/>
                    <a:pt x="6429675" y="2322367"/>
                  </a:cubicBezTo>
                  <a:cubicBezTo>
                    <a:pt x="6430775" y="2346546"/>
                    <a:pt x="6434438" y="2416887"/>
                    <a:pt x="6438102" y="2487227"/>
                  </a:cubicBezTo>
                  <a:cubicBezTo>
                    <a:pt x="6441765" y="2556834"/>
                    <a:pt x="6445795" y="2626808"/>
                    <a:pt x="6446894" y="2651354"/>
                  </a:cubicBezTo>
                  <a:cubicBezTo>
                    <a:pt x="6446528" y="2651721"/>
                    <a:pt x="6445429" y="2652087"/>
                    <a:pt x="6444329" y="2652820"/>
                  </a:cubicBezTo>
                  <a:close/>
                  <a:moveTo>
                    <a:pt x="6217555" y="2176191"/>
                  </a:moveTo>
                  <a:cubicBezTo>
                    <a:pt x="6218655" y="2176924"/>
                    <a:pt x="6219753" y="2177290"/>
                    <a:pt x="6220853" y="2177290"/>
                  </a:cubicBezTo>
                  <a:cubicBezTo>
                    <a:pt x="6219387" y="2195608"/>
                    <a:pt x="6215724" y="2245066"/>
                    <a:pt x="6212426" y="2294158"/>
                  </a:cubicBezTo>
                  <a:lnTo>
                    <a:pt x="6204733" y="2406262"/>
                  </a:lnTo>
                  <a:cubicBezTo>
                    <a:pt x="6203634" y="2406262"/>
                    <a:pt x="6202535" y="2406629"/>
                    <a:pt x="6201436" y="2406995"/>
                  </a:cubicBezTo>
                  <a:lnTo>
                    <a:pt x="6123036" y="2250561"/>
                  </a:lnTo>
                  <a:lnTo>
                    <a:pt x="6040606" y="2087533"/>
                  </a:lnTo>
                  <a:lnTo>
                    <a:pt x="6129264" y="2128565"/>
                  </a:lnTo>
                  <a:cubicBezTo>
                    <a:pt x="6164800" y="2145051"/>
                    <a:pt x="6200703" y="2161171"/>
                    <a:pt x="6215357" y="2167765"/>
                  </a:cubicBezTo>
                  <a:cubicBezTo>
                    <a:pt x="6214258" y="2171062"/>
                    <a:pt x="6215357" y="2173993"/>
                    <a:pt x="6217555" y="2176191"/>
                  </a:cubicBezTo>
                  <a:close/>
                  <a:moveTo>
                    <a:pt x="5676449" y="2730487"/>
                  </a:moveTo>
                  <a:lnTo>
                    <a:pt x="5711985" y="2771885"/>
                  </a:lnTo>
                  <a:lnTo>
                    <a:pt x="5727005" y="2789470"/>
                  </a:lnTo>
                  <a:lnTo>
                    <a:pt x="5702460" y="2842225"/>
                  </a:lnTo>
                  <a:cubicBezTo>
                    <a:pt x="5682676" y="2884723"/>
                    <a:pt x="5663260" y="2927586"/>
                    <a:pt x="5655200" y="2945904"/>
                  </a:cubicBezTo>
                  <a:lnTo>
                    <a:pt x="5673884" y="2755765"/>
                  </a:lnTo>
                  <a:lnTo>
                    <a:pt x="5676449" y="2730487"/>
                  </a:lnTo>
                  <a:close/>
                  <a:moveTo>
                    <a:pt x="6130729" y="2124901"/>
                  </a:moveTo>
                  <a:lnTo>
                    <a:pt x="6041339" y="2084236"/>
                  </a:lnTo>
                  <a:cubicBezTo>
                    <a:pt x="6041339" y="2083870"/>
                    <a:pt x="6041705" y="2083870"/>
                    <a:pt x="6041339" y="2083503"/>
                  </a:cubicBezTo>
                  <a:cubicBezTo>
                    <a:pt x="6041339" y="2082038"/>
                    <a:pt x="6040606" y="2080939"/>
                    <a:pt x="6039507" y="2080206"/>
                  </a:cubicBezTo>
                  <a:cubicBezTo>
                    <a:pt x="6039140" y="2079840"/>
                    <a:pt x="6038774" y="2080206"/>
                    <a:pt x="6038408" y="2079840"/>
                  </a:cubicBezTo>
                  <a:lnTo>
                    <a:pt x="6040606" y="2061156"/>
                  </a:lnTo>
                  <a:cubicBezTo>
                    <a:pt x="6041705" y="2053096"/>
                    <a:pt x="6042438" y="2045402"/>
                    <a:pt x="6042438" y="2041006"/>
                  </a:cubicBezTo>
                  <a:cubicBezTo>
                    <a:pt x="6052329" y="2048333"/>
                    <a:pt x="6091529" y="2077275"/>
                    <a:pt x="6130729" y="2105118"/>
                  </a:cubicBezTo>
                  <a:lnTo>
                    <a:pt x="6206931" y="2160072"/>
                  </a:lnTo>
                  <a:cubicBezTo>
                    <a:pt x="6189712" y="2152012"/>
                    <a:pt x="6160038" y="2138456"/>
                    <a:pt x="6130729" y="2124901"/>
                  </a:cubicBezTo>
                  <a:lnTo>
                    <a:pt x="6130729" y="2124901"/>
                  </a:lnTo>
                  <a:close/>
                  <a:moveTo>
                    <a:pt x="6018258" y="2068116"/>
                  </a:moveTo>
                  <a:cubicBezTo>
                    <a:pt x="6000673" y="2055294"/>
                    <a:pt x="5973929" y="2035877"/>
                    <a:pt x="5947185" y="2016460"/>
                  </a:cubicBezTo>
                  <a:lnTo>
                    <a:pt x="5870617" y="1961141"/>
                  </a:lnTo>
                  <a:lnTo>
                    <a:pt x="5947552" y="1996677"/>
                  </a:lnTo>
                  <a:cubicBezTo>
                    <a:pt x="5988950" y="2015727"/>
                    <a:pt x="6030714" y="2034412"/>
                    <a:pt x="6039140" y="2038441"/>
                  </a:cubicBezTo>
                  <a:lnTo>
                    <a:pt x="6018258" y="2068116"/>
                  </a:lnTo>
                  <a:close/>
                  <a:moveTo>
                    <a:pt x="5855597" y="1954546"/>
                  </a:moveTo>
                  <a:lnTo>
                    <a:pt x="5944621" y="2019757"/>
                  </a:lnTo>
                  <a:cubicBezTo>
                    <a:pt x="5971365" y="2039174"/>
                    <a:pt x="5998475" y="2058591"/>
                    <a:pt x="6015694" y="2071413"/>
                  </a:cubicBezTo>
                  <a:lnTo>
                    <a:pt x="5924105" y="2201470"/>
                  </a:lnTo>
                  <a:lnTo>
                    <a:pt x="5813099" y="2359735"/>
                  </a:lnTo>
                  <a:cubicBezTo>
                    <a:pt x="5810168" y="2358270"/>
                    <a:pt x="5806871" y="2359002"/>
                    <a:pt x="5804307" y="2360834"/>
                  </a:cubicBezTo>
                  <a:cubicBezTo>
                    <a:pt x="5791484" y="2351309"/>
                    <a:pt x="5762176" y="2329328"/>
                    <a:pt x="5732501" y="2308079"/>
                  </a:cubicBezTo>
                  <a:lnTo>
                    <a:pt x="5655200" y="2251660"/>
                  </a:lnTo>
                  <a:lnTo>
                    <a:pt x="5755581" y="2103286"/>
                  </a:lnTo>
                  <a:lnTo>
                    <a:pt x="5855597" y="1954546"/>
                  </a:lnTo>
                  <a:close/>
                  <a:moveTo>
                    <a:pt x="5653002" y="2264483"/>
                  </a:moveTo>
                  <a:cubicBezTo>
                    <a:pt x="5655933" y="2288662"/>
                    <a:pt x="5662893" y="2346180"/>
                    <a:pt x="5670587" y="2403698"/>
                  </a:cubicBezTo>
                  <a:cubicBezTo>
                    <a:pt x="5676082" y="2445462"/>
                    <a:pt x="5681211" y="2486494"/>
                    <a:pt x="5685241" y="2515436"/>
                  </a:cubicBezTo>
                  <a:lnTo>
                    <a:pt x="5598048" y="2620947"/>
                  </a:lnTo>
                  <a:cubicBezTo>
                    <a:pt x="5597316" y="2620580"/>
                    <a:pt x="5596583" y="2620214"/>
                    <a:pt x="5595850" y="2620214"/>
                  </a:cubicBezTo>
                  <a:cubicBezTo>
                    <a:pt x="5600247" y="2593470"/>
                    <a:pt x="5612336" y="2517634"/>
                    <a:pt x="5624793" y="2441432"/>
                  </a:cubicBezTo>
                  <a:lnTo>
                    <a:pt x="5653002" y="2264483"/>
                  </a:lnTo>
                  <a:close/>
                  <a:moveTo>
                    <a:pt x="5598415" y="2639631"/>
                  </a:moveTo>
                  <a:lnTo>
                    <a:pt x="5673151" y="2726457"/>
                  </a:lnTo>
                  <a:cubicBezTo>
                    <a:pt x="5672052" y="2735982"/>
                    <a:pt x="5671320" y="2745507"/>
                    <a:pt x="5670220" y="2755399"/>
                  </a:cubicBezTo>
                  <a:cubicBezTo>
                    <a:pt x="5662527" y="2834898"/>
                    <a:pt x="5655200" y="2913665"/>
                    <a:pt x="5652269" y="2943706"/>
                  </a:cubicBezTo>
                  <a:cubicBezTo>
                    <a:pt x="5647873" y="2918061"/>
                    <a:pt x="5636516" y="2855414"/>
                    <a:pt x="5624793" y="2793134"/>
                  </a:cubicBezTo>
                  <a:cubicBezTo>
                    <a:pt x="5612703" y="2728655"/>
                    <a:pt x="5600979" y="2664909"/>
                    <a:pt x="5596583" y="2641096"/>
                  </a:cubicBezTo>
                  <a:cubicBezTo>
                    <a:pt x="5596949" y="2640730"/>
                    <a:pt x="5597682" y="2640363"/>
                    <a:pt x="5598415" y="2639631"/>
                  </a:cubicBezTo>
                  <a:lnTo>
                    <a:pt x="5598415" y="2639631"/>
                  </a:lnTo>
                  <a:close/>
                  <a:moveTo>
                    <a:pt x="4957293" y="2840394"/>
                  </a:moveTo>
                  <a:cubicBezTo>
                    <a:pt x="4957293" y="2840394"/>
                    <a:pt x="4957293" y="2840760"/>
                    <a:pt x="4957293" y="2840760"/>
                  </a:cubicBezTo>
                  <a:lnTo>
                    <a:pt x="4957293" y="2840760"/>
                  </a:lnTo>
                  <a:cubicBezTo>
                    <a:pt x="4957293" y="2840760"/>
                    <a:pt x="4957293" y="2840760"/>
                    <a:pt x="4957659" y="2840760"/>
                  </a:cubicBezTo>
                  <a:cubicBezTo>
                    <a:pt x="4958026" y="2840760"/>
                    <a:pt x="4957659" y="2840760"/>
                    <a:pt x="4957659" y="2841126"/>
                  </a:cubicBezTo>
                  <a:lnTo>
                    <a:pt x="5132411" y="2934547"/>
                  </a:lnTo>
                  <a:cubicBezTo>
                    <a:pt x="5132045" y="2935280"/>
                    <a:pt x="5131678" y="2936379"/>
                    <a:pt x="5131678" y="2937111"/>
                  </a:cubicBezTo>
                  <a:cubicBezTo>
                    <a:pt x="5132045" y="2938943"/>
                    <a:pt x="5133143" y="2940775"/>
                    <a:pt x="5134609" y="2941874"/>
                  </a:cubicBezTo>
                  <a:cubicBezTo>
                    <a:pt x="5135341" y="2942240"/>
                    <a:pt x="5136074" y="2942607"/>
                    <a:pt x="5136441" y="2942607"/>
                  </a:cubicBezTo>
                  <a:lnTo>
                    <a:pt x="5117024" y="3133844"/>
                  </a:lnTo>
                  <a:cubicBezTo>
                    <a:pt x="5115559" y="3134210"/>
                    <a:pt x="5114459" y="3134943"/>
                    <a:pt x="5113360" y="3136042"/>
                  </a:cubicBezTo>
                  <a:cubicBezTo>
                    <a:pt x="5111528" y="3138607"/>
                    <a:pt x="5111895" y="3142270"/>
                    <a:pt x="5114459" y="3144469"/>
                  </a:cubicBezTo>
                  <a:cubicBezTo>
                    <a:pt x="5117024" y="3146300"/>
                    <a:pt x="5120687" y="3145934"/>
                    <a:pt x="5122886" y="3143369"/>
                  </a:cubicBezTo>
                  <a:cubicBezTo>
                    <a:pt x="5123984" y="3142270"/>
                    <a:pt x="5124351" y="3140439"/>
                    <a:pt x="5123984" y="3138973"/>
                  </a:cubicBezTo>
                  <a:cubicBezTo>
                    <a:pt x="5123984" y="3138241"/>
                    <a:pt x="5123252" y="3137874"/>
                    <a:pt x="5123252" y="3137508"/>
                  </a:cubicBezTo>
                  <a:lnTo>
                    <a:pt x="5188097" y="3076693"/>
                  </a:lnTo>
                  <a:lnTo>
                    <a:pt x="5252942" y="3015511"/>
                  </a:lnTo>
                  <a:cubicBezTo>
                    <a:pt x="5253674" y="3015878"/>
                    <a:pt x="5254774" y="3016244"/>
                    <a:pt x="5255872" y="3016244"/>
                  </a:cubicBezTo>
                  <a:cubicBezTo>
                    <a:pt x="5259170" y="3016244"/>
                    <a:pt x="5261734" y="3013680"/>
                    <a:pt x="5261734" y="3010382"/>
                  </a:cubicBezTo>
                  <a:cubicBezTo>
                    <a:pt x="5261734" y="3008551"/>
                    <a:pt x="5261001" y="3006719"/>
                    <a:pt x="5259536" y="3005620"/>
                  </a:cubicBezTo>
                  <a:cubicBezTo>
                    <a:pt x="5257704" y="3004154"/>
                    <a:pt x="5255140" y="3004154"/>
                    <a:pt x="5253308" y="3005620"/>
                  </a:cubicBezTo>
                  <a:lnTo>
                    <a:pt x="5184067" y="2951033"/>
                  </a:lnTo>
                  <a:lnTo>
                    <a:pt x="5142302" y="2918427"/>
                  </a:lnTo>
                  <a:lnTo>
                    <a:pt x="5155491" y="2743309"/>
                  </a:lnTo>
                  <a:lnTo>
                    <a:pt x="5359551" y="2762360"/>
                  </a:lnTo>
                  <a:cubicBezTo>
                    <a:pt x="5359917" y="2765657"/>
                    <a:pt x="5362848" y="2768222"/>
                    <a:pt x="5366512" y="2768588"/>
                  </a:cubicBezTo>
                  <a:cubicBezTo>
                    <a:pt x="5368710" y="2768588"/>
                    <a:pt x="5370908" y="2767489"/>
                    <a:pt x="5372374" y="2765657"/>
                  </a:cubicBezTo>
                  <a:cubicBezTo>
                    <a:pt x="5373106" y="2764558"/>
                    <a:pt x="5373472" y="2763092"/>
                    <a:pt x="5373472" y="2761627"/>
                  </a:cubicBezTo>
                  <a:lnTo>
                    <a:pt x="5456635" y="2740745"/>
                  </a:lnTo>
                  <a:lnTo>
                    <a:pt x="5544561" y="2718397"/>
                  </a:lnTo>
                  <a:cubicBezTo>
                    <a:pt x="5545659" y="2719130"/>
                    <a:pt x="5546759" y="2718764"/>
                    <a:pt x="5547858" y="2718031"/>
                  </a:cubicBezTo>
                  <a:cubicBezTo>
                    <a:pt x="5548590" y="2716932"/>
                    <a:pt x="5548590" y="2715100"/>
                    <a:pt x="5547491" y="2714367"/>
                  </a:cubicBezTo>
                  <a:cubicBezTo>
                    <a:pt x="5547491" y="2714367"/>
                    <a:pt x="5547491" y="2714367"/>
                    <a:pt x="5547491" y="2714367"/>
                  </a:cubicBezTo>
                  <a:cubicBezTo>
                    <a:pt x="5547491" y="2714367"/>
                    <a:pt x="5547125" y="2714367"/>
                    <a:pt x="5547125" y="2714367"/>
                  </a:cubicBezTo>
                  <a:lnTo>
                    <a:pt x="5531738" y="2666008"/>
                  </a:lnTo>
                  <a:lnTo>
                    <a:pt x="5517084" y="2620214"/>
                  </a:lnTo>
                  <a:cubicBezTo>
                    <a:pt x="5517450" y="2619848"/>
                    <a:pt x="5517817" y="2620214"/>
                    <a:pt x="5518183" y="2619481"/>
                  </a:cubicBezTo>
                  <a:cubicBezTo>
                    <a:pt x="5520015" y="2617283"/>
                    <a:pt x="5519282" y="2613986"/>
                    <a:pt x="5517084" y="2612154"/>
                  </a:cubicBezTo>
                  <a:cubicBezTo>
                    <a:pt x="5515252" y="2611055"/>
                    <a:pt x="5513054" y="2611055"/>
                    <a:pt x="5511222" y="2612520"/>
                  </a:cubicBezTo>
                  <a:lnTo>
                    <a:pt x="5485944" y="2596034"/>
                  </a:lnTo>
                  <a:cubicBezTo>
                    <a:pt x="5476052" y="2589440"/>
                    <a:pt x="5466161" y="2583212"/>
                    <a:pt x="5461031" y="2579915"/>
                  </a:cubicBezTo>
                  <a:cubicBezTo>
                    <a:pt x="5461764" y="2577717"/>
                    <a:pt x="5461031" y="2575518"/>
                    <a:pt x="5459200" y="2574419"/>
                  </a:cubicBezTo>
                  <a:cubicBezTo>
                    <a:pt x="5457002" y="2572588"/>
                    <a:pt x="5453704" y="2572954"/>
                    <a:pt x="5451873" y="2575152"/>
                  </a:cubicBezTo>
                  <a:cubicBezTo>
                    <a:pt x="5451140" y="2576251"/>
                    <a:pt x="5450407" y="2577350"/>
                    <a:pt x="5450774" y="2578816"/>
                  </a:cubicBezTo>
                  <a:lnTo>
                    <a:pt x="5244149" y="2647324"/>
                  </a:lnTo>
                  <a:cubicBezTo>
                    <a:pt x="5243783" y="2646591"/>
                    <a:pt x="5243416" y="2645492"/>
                    <a:pt x="5242684" y="2645126"/>
                  </a:cubicBezTo>
                  <a:cubicBezTo>
                    <a:pt x="5241584" y="2644760"/>
                    <a:pt x="5240486" y="2644393"/>
                    <a:pt x="5239753" y="2644393"/>
                  </a:cubicBezTo>
                  <a:lnTo>
                    <a:pt x="5229129" y="2435571"/>
                  </a:lnTo>
                  <a:cubicBezTo>
                    <a:pt x="5230961" y="2435204"/>
                    <a:pt x="5232426" y="2434472"/>
                    <a:pt x="5233525" y="2433373"/>
                  </a:cubicBezTo>
                  <a:cubicBezTo>
                    <a:pt x="5234624" y="2431541"/>
                    <a:pt x="5235357" y="2429343"/>
                    <a:pt x="5234990" y="2427511"/>
                  </a:cubicBezTo>
                  <a:cubicBezTo>
                    <a:pt x="5234624" y="2426412"/>
                    <a:pt x="5233891" y="2425313"/>
                    <a:pt x="5233159" y="2424214"/>
                  </a:cubicBezTo>
                  <a:lnTo>
                    <a:pt x="5291042" y="2357537"/>
                  </a:lnTo>
                  <a:lnTo>
                    <a:pt x="5349659" y="2289761"/>
                  </a:lnTo>
                  <a:cubicBezTo>
                    <a:pt x="5350392" y="2290128"/>
                    <a:pt x="5351125" y="2290494"/>
                    <a:pt x="5352224" y="2290494"/>
                  </a:cubicBezTo>
                  <a:cubicBezTo>
                    <a:pt x="5355888" y="2290494"/>
                    <a:pt x="5358818" y="2287563"/>
                    <a:pt x="5358818" y="2283900"/>
                  </a:cubicBezTo>
                  <a:cubicBezTo>
                    <a:pt x="5358818" y="2283533"/>
                    <a:pt x="5358818" y="2283167"/>
                    <a:pt x="5358818" y="2283167"/>
                  </a:cubicBezTo>
                  <a:cubicBezTo>
                    <a:pt x="5358452" y="2281335"/>
                    <a:pt x="5357719" y="2279870"/>
                    <a:pt x="5356254" y="2278771"/>
                  </a:cubicBezTo>
                  <a:cubicBezTo>
                    <a:pt x="5354056" y="2277305"/>
                    <a:pt x="5351491" y="2277305"/>
                    <a:pt x="5349659" y="2278771"/>
                  </a:cubicBezTo>
                  <a:lnTo>
                    <a:pt x="5296904" y="2226016"/>
                  </a:lnTo>
                  <a:lnTo>
                    <a:pt x="5243783" y="2173260"/>
                  </a:lnTo>
                  <a:cubicBezTo>
                    <a:pt x="5244882" y="2171062"/>
                    <a:pt x="5244515" y="2168131"/>
                    <a:pt x="5243050" y="2166300"/>
                  </a:cubicBezTo>
                  <a:cubicBezTo>
                    <a:pt x="5248912" y="2156408"/>
                    <a:pt x="5262467" y="2133694"/>
                    <a:pt x="5276388" y="2110614"/>
                  </a:cubicBezTo>
                  <a:lnTo>
                    <a:pt x="5312291" y="2050531"/>
                  </a:lnTo>
                  <a:cubicBezTo>
                    <a:pt x="5312291" y="2050531"/>
                    <a:pt x="5312658" y="2050531"/>
                    <a:pt x="5313024" y="2050531"/>
                  </a:cubicBezTo>
                  <a:cubicBezTo>
                    <a:pt x="5313390" y="2050531"/>
                    <a:pt x="5313024" y="2049798"/>
                    <a:pt x="5313024" y="2049066"/>
                  </a:cubicBezTo>
                  <a:cubicBezTo>
                    <a:pt x="5313024" y="2048333"/>
                    <a:pt x="5313024" y="2048699"/>
                    <a:pt x="5313024" y="2048699"/>
                  </a:cubicBezTo>
                  <a:cubicBezTo>
                    <a:pt x="5313024" y="2048699"/>
                    <a:pt x="5313024" y="2048699"/>
                    <a:pt x="5313024" y="2048699"/>
                  </a:cubicBezTo>
                  <a:cubicBezTo>
                    <a:pt x="5313024" y="2048699"/>
                    <a:pt x="5313390" y="2047967"/>
                    <a:pt x="5313024" y="2047600"/>
                  </a:cubicBezTo>
                  <a:cubicBezTo>
                    <a:pt x="5312658" y="2047234"/>
                    <a:pt x="5311925" y="2047600"/>
                    <a:pt x="5311559" y="2047967"/>
                  </a:cubicBezTo>
                  <a:cubicBezTo>
                    <a:pt x="5311192" y="2048333"/>
                    <a:pt x="5311192" y="2047967"/>
                    <a:pt x="5311192" y="2047967"/>
                  </a:cubicBezTo>
                  <a:lnTo>
                    <a:pt x="5310093" y="2048333"/>
                  </a:lnTo>
                  <a:lnTo>
                    <a:pt x="5310093" y="2048333"/>
                  </a:lnTo>
                  <a:lnTo>
                    <a:pt x="5275289" y="2057492"/>
                  </a:lnTo>
                  <a:lnTo>
                    <a:pt x="5305330" y="1957843"/>
                  </a:lnTo>
                  <a:cubicBezTo>
                    <a:pt x="5305330" y="1957843"/>
                    <a:pt x="5305330" y="1957843"/>
                    <a:pt x="5305697" y="1957843"/>
                  </a:cubicBezTo>
                  <a:cubicBezTo>
                    <a:pt x="5309360" y="1957843"/>
                    <a:pt x="5312658" y="1954546"/>
                    <a:pt x="5312658" y="1950882"/>
                  </a:cubicBezTo>
                  <a:cubicBezTo>
                    <a:pt x="5312658" y="1948684"/>
                    <a:pt x="5311559" y="1946486"/>
                    <a:pt x="5309727" y="1945387"/>
                  </a:cubicBezTo>
                  <a:cubicBezTo>
                    <a:pt x="5306796" y="1943189"/>
                    <a:pt x="5302400" y="1943922"/>
                    <a:pt x="5299835" y="1946853"/>
                  </a:cubicBezTo>
                  <a:cubicBezTo>
                    <a:pt x="5298736" y="1948318"/>
                    <a:pt x="5298370" y="1950150"/>
                    <a:pt x="5298370" y="1951982"/>
                  </a:cubicBezTo>
                  <a:cubicBezTo>
                    <a:pt x="5298370" y="1952714"/>
                    <a:pt x="5299103" y="1953447"/>
                    <a:pt x="5299835" y="1954180"/>
                  </a:cubicBezTo>
                  <a:lnTo>
                    <a:pt x="5237555" y="2017559"/>
                  </a:lnTo>
                  <a:lnTo>
                    <a:pt x="5171244" y="2084969"/>
                  </a:lnTo>
                  <a:cubicBezTo>
                    <a:pt x="5170878" y="2084969"/>
                    <a:pt x="5170512" y="2084969"/>
                    <a:pt x="5170145" y="2084969"/>
                  </a:cubicBezTo>
                  <a:cubicBezTo>
                    <a:pt x="5169779" y="2084969"/>
                    <a:pt x="5170512" y="2086068"/>
                    <a:pt x="5170512" y="2086434"/>
                  </a:cubicBezTo>
                  <a:lnTo>
                    <a:pt x="5159521" y="2301118"/>
                  </a:lnTo>
                  <a:cubicBezTo>
                    <a:pt x="5158056" y="2301485"/>
                    <a:pt x="5156956" y="2302217"/>
                    <a:pt x="5156224" y="2302950"/>
                  </a:cubicBezTo>
                  <a:cubicBezTo>
                    <a:pt x="5154392" y="2305148"/>
                    <a:pt x="5154392" y="2308445"/>
                    <a:pt x="5156590" y="2310277"/>
                  </a:cubicBezTo>
                  <a:cubicBezTo>
                    <a:pt x="5156590" y="2310277"/>
                    <a:pt x="5156590" y="2310277"/>
                    <a:pt x="5156590" y="2310277"/>
                  </a:cubicBezTo>
                  <a:cubicBezTo>
                    <a:pt x="5150729" y="2319802"/>
                    <a:pt x="5137173" y="2342883"/>
                    <a:pt x="5122886" y="2365963"/>
                  </a:cubicBezTo>
                  <a:lnTo>
                    <a:pt x="5089181" y="2422382"/>
                  </a:lnTo>
                  <a:cubicBezTo>
                    <a:pt x="5086983" y="2421649"/>
                    <a:pt x="5085151" y="2422382"/>
                    <a:pt x="5083685" y="2424214"/>
                  </a:cubicBezTo>
                  <a:cubicBezTo>
                    <a:pt x="5082953" y="2425313"/>
                    <a:pt x="5082587" y="2426778"/>
                    <a:pt x="5082587" y="2428244"/>
                  </a:cubicBezTo>
                  <a:cubicBezTo>
                    <a:pt x="5082953" y="2429343"/>
                    <a:pt x="5083319" y="2430076"/>
                    <a:pt x="5084052" y="2430808"/>
                  </a:cubicBezTo>
                  <a:lnTo>
                    <a:pt x="5053278" y="2479534"/>
                  </a:lnTo>
                  <a:lnTo>
                    <a:pt x="5020306" y="2532655"/>
                  </a:lnTo>
                  <a:lnTo>
                    <a:pt x="5020306" y="2532655"/>
                  </a:lnTo>
                  <a:lnTo>
                    <a:pt x="5020306" y="2532655"/>
                  </a:lnTo>
                  <a:lnTo>
                    <a:pt x="5020306" y="2532655"/>
                  </a:lnTo>
                  <a:lnTo>
                    <a:pt x="4999790" y="2586143"/>
                  </a:lnTo>
                  <a:lnTo>
                    <a:pt x="4979640" y="2639631"/>
                  </a:lnTo>
                  <a:cubicBezTo>
                    <a:pt x="4979640" y="2639631"/>
                    <a:pt x="4979640" y="2639631"/>
                    <a:pt x="4979640" y="2639997"/>
                  </a:cubicBezTo>
                  <a:cubicBezTo>
                    <a:pt x="4979640" y="2640363"/>
                    <a:pt x="4979274" y="2640363"/>
                    <a:pt x="4979640" y="2640730"/>
                  </a:cubicBezTo>
                  <a:cubicBezTo>
                    <a:pt x="4980007" y="2641096"/>
                    <a:pt x="4980007" y="2641096"/>
                    <a:pt x="4980007" y="2641462"/>
                  </a:cubicBezTo>
                  <a:cubicBezTo>
                    <a:pt x="4980007" y="2641829"/>
                    <a:pt x="4980007" y="2641462"/>
                    <a:pt x="4980007" y="2641829"/>
                  </a:cubicBezTo>
                  <a:lnTo>
                    <a:pt x="4980007" y="2641829"/>
                  </a:lnTo>
                  <a:lnTo>
                    <a:pt x="4980007" y="2641829"/>
                  </a:lnTo>
                  <a:lnTo>
                    <a:pt x="4980007" y="2641829"/>
                  </a:lnTo>
                  <a:lnTo>
                    <a:pt x="5151461" y="2741478"/>
                  </a:lnTo>
                  <a:lnTo>
                    <a:pt x="4959491" y="2837829"/>
                  </a:lnTo>
                  <a:cubicBezTo>
                    <a:pt x="4959491" y="2837829"/>
                    <a:pt x="4959491" y="2838195"/>
                    <a:pt x="4959125" y="2838195"/>
                  </a:cubicBezTo>
                  <a:lnTo>
                    <a:pt x="4958758" y="2838195"/>
                  </a:lnTo>
                  <a:cubicBezTo>
                    <a:pt x="4958758" y="2838195"/>
                    <a:pt x="4958758" y="2838562"/>
                    <a:pt x="4958758" y="2838562"/>
                  </a:cubicBezTo>
                  <a:cubicBezTo>
                    <a:pt x="4958758" y="2838562"/>
                    <a:pt x="4958392" y="2838928"/>
                    <a:pt x="4958392" y="2838928"/>
                  </a:cubicBezTo>
                  <a:cubicBezTo>
                    <a:pt x="4958392" y="2838928"/>
                    <a:pt x="4958392" y="2838928"/>
                    <a:pt x="4958392" y="2839294"/>
                  </a:cubicBezTo>
                  <a:cubicBezTo>
                    <a:pt x="4958392" y="2839294"/>
                    <a:pt x="4958392" y="2839294"/>
                    <a:pt x="4958392" y="2839661"/>
                  </a:cubicBezTo>
                  <a:cubicBezTo>
                    <a:pt x="4956926" y="2840027"/>
                    <a:pt x="4956926" y="2840027"/>
                    <a:pt x="4957293" y="2840394"/>
                  </a:cubicBezTo>
                  <a:lnTo>
                    <a:pt x="4957293" y="2840394"/>
                  </a:lnTo>
                  <a:close/>
                  <a:moveTo>
                    <a:pt x="5299835" y="1956744"/>
                  </a:moveTo>
                  <a:lnTo>
                    <a:pt x="5269428" y="2057858"/>
                  </a:lnTo>
                  <a:lnTo>
                    <a:pt x="5239386" y="2065918"/>
                  </a:lnTo>
                  <a:lnTo>
                    <a:pt x="5175640" y="2083137"/>
                  </a:lnTo>
                  <a:lnTo>
                    <a:pt x="5237921" y="2019757"/>
                  </a:lnTo>
                  <a:lnTo>
                    <a:pt x="5299835" y="1956744"/>
                  </a:lnTo>
                  <a:close/>
                  <a:moveTo>
                    <a:pt x="5121054" y="3134577"/>
                  </a:moveTo>
                  <a:cubicBezTo>
                    <a:pt x="5121054" y="3134577"/>
                    <a:pt x="5120687" y="3134577"/>
                    <a:pt x="5120321" y="3134577"/>
                  </a:cubicBezTo>
                  <a:lnTo>
                    <a:pt x="5139738" y="2942973"/>
                  </a:lnTo>
                  <a:cubicBezTo>
                    <a:pt x="5141203" y="2942607"/>
                    <a:pt x="5142302" y="2942240"/>
                    <a:pt x="5143401" y="2941141"/>
                  </a:cubicBezTo>
                  <a:lnTo>
                    <a:pt x="5196157" y="2974846"/>
                  </a:lnTo>
                  <a:lnTo>
                    <a:pt x="5250377" y="3009283"/>
                  </a:lnTo>
                  <a:cubicBezTo>
                    <a:pt x="5250011" y="3010382"/>
                    <a:pt x="5250011" y="3011848"/>
                    <a:pt x="5250743" y="3012947"/>
                  </a:cubicBezTo>
                  <a:lnTo>
                    <a:pt x="5185532" y="3073762"/>
                  </a:lnTo>
                  <a:lnTo>
                    <a:pt x="5121054" y="3134577"/>
                  </a:lnTo>
                  <a:close/>
                  <a:moveTo>
                    <a:pt x="5137906" y="2929051"/>
                  </a:moveTo>
                  <a:cubicBezTo>
                    <a:pt x="5137540" y="2929051"/>
                    <a:pt x="5137173" y="2929784"/>
                    <a:pt x="5136441" y="2929784"/>
                  </a:cubicBezTo>
                  <a:lnTo>
                    <a:pt x="5125450" y="2914764"/>
                  </a:lnTo>
                  <a:cubicBezTo>
                    <a:pt x="5122886" y="2911466"/>
                    <a:pt x="5120687" y="2908169"/>
                    <a:pt x="5118489" y="2905238"/>
                  </a:cubicBezTo>
                  <a:lnTo>
                    <a:pt x="5138272" y="2920992"/>
                  </a:lnTo>
                  <a:lnTo>
                    <a:pt x="5137906" y="2929051"/>
                  </a:lnTo>
                  <a:close/>
                  <a:moveTo>
                    <a:pt x="5086616" y="2433373"/>
                  </a:moveTo>
                  <a:cubicBezTo>
                    <a:pt x="5088448" y="2433373"/>
                    <a:pt x="5089914" y="2432640"/>
                    <a:pt x="5091012" y="2431175"/>
                  </a:cubicBezTo>
                  <a:cubicBezTo>
                    <a:pt x="5091379" y="2430808"/>
                    <a:pt x="5091379" y="2430076"/>
                    <a:pt x="5091379" y="2429343"/>
                  </a:cubicBezTo>
                  <a:lnTo>
                    <a:pt x="5156224" y="2429709"/>
                  </a:lnTo>
                  <a:lnTo>
                    <a:pt x="5218504" y="2430076"/>
                  </a:lnTo>
                  <a:cubicBezTo>
                    <a:pt x="5218504" y="2430442"/>
                    <a:pt x="5218871" y="2430442"/>
                    <a:pt x="5218871" y="2430808"/>
                  </a:cubicBezTo>
                  <a:lnTo>
                    <a:pt x="5049248" y="2530457"/>
                  </a:lnTo>
                  <a:cubicBezTo>
                    <a:pt x="5052545" y="2521664"/>
                    <a:pt x="5060239" y="2501881"/>
                    <a:pt x="5067932" y="2481732"/>
                  </a:cubicBezTo>
                  <a:lnTo>
                    <a:pt x="5086616" y="2433373"/>
                  </a:lnTo>
                  <a:lnTo>
                    <a:pt x="5086616" y="2433373"/>
                  </a:lnTo>
                  <a:close/>
                  <a:moveTo>
                    <a:pt x="5325480" y="2712902"/>
                  </a:moveTo>
                  <a:cubicBezTo>
                    <a:pt x="5325846" y="2712535"/>
                    <a:pt x="5325846" y="2711803"/>
                    <a:pt x="5325846" y="2711436"/>
                  </a:cubicBezTo>
                  <a:lnTo>
                    <a:pt x="5387760" y="2713268"/>
                  </a:lnTo>
                  <a:lnTo>
                    <a:pt x="5367245" y="2755399"/>
                  </a:lnTo>
                  <a:cubicBezTo>
                    <a:pt x="5365779" y="2755033"/>
                    <a:pt x="5364314" y="2755399"/>
                    <a:pt x="5363215" y="2755765"/>
                  </a:cubicBezTo>
                  <a:cubicBezTo>
                    <a:pt x="5358818" y="2750637"/>
                    <a:pt x="5351858" y="2742577"/>
                    <a:pt x="5344531" y="2734151"/>
                  </a:cubicBezTo>
                  <a:lnTo>
                    <a:pt x="5325480" y="2712902"/>
                  </a:lnTo>
                  <a:close/>
                  <a:moveTo>
                    <a:pt x="5327678" y="2707773"/>
                  </a:moveTo>
                  <a:lnTo>
                    <a:pt x="5368344" y="2689821"/>
                  </a:lnTo>
                  <a:lnTo>
                    <a:pt x="5407910" y="2672236"/>
                  </a:lnTo>
                  <a:lnTo>
                    <a:pt x="5389592" y="2709971"/>
                  </a:lnTo>
                  <a:lnTo>
                    <a:pt x="5327678" y="2707773"/>
                  </a:lnTo>
                  <a:close/>
                  <a:moveTo>
                    <a:pt x="5230594" y="2653552"/>
                  </a:moveTo>
                  <a:cubicBezTo>
                    <a:pt x="5230961" y="2654285"/>
                    <a:pt x="5231327" y="2654651"/>
                    <a:pt x="5231693" y="2655018"/>
                  </a:cubicBezTo>
                  <a:lnTo>
                    <a:pt x="5229129" y="2657582"/>
                  </a:lnTo>
                  <a:lnTo>
                    <a:pt x="5219603" y="2652453"/>
                  </a:lnTo>
                  <a:lnTo>
                    <a:pt x="5230594" y="2653552"/>
                  </a:lnTo>
                  <a:close/>
                  <a:moveTo>
                    <a:pt x="5233891" y="2657948"/>
                  </a:moveTo>
                  <a:cubicBezTo>
                    <a:pt x="5234990" y="2658681"/>
                    <a:pt x="5236089" y="2659048"/>
                    <a:pt x="5237555" y="2659048"/>
                  </a:cubicBezTo>
                  <a:cubicBezTo>
                    <a:pt x="5239020" y="2658681"/>
                    <a:pt x="5240486" y="2657948"/>
                    <a:pt x="5241584" y="2657216"/>
                  </a:cubicBezTo>
                  <a:lnTo>
                    <a:pt x="5264665" y="2676999"/>
                  </a:lnTo>
                  <a:lnTo>
                    <a:pt x="5232792" y="2659780"/>
                  </a:lnTo>
                  <a:cubicBezTo>
                    <a:pt x="5232426" y="2659048"/>
                    <a:pt x="5233159" y="2658315"/>
                    <a:pt x="5233891" y="2657948"/>
                  </a:cubicBezTo>
                  <a:lnTo>
                    <a:pt x="5233891" y="2657948"/>
                  </a:lnTo>
                  <a:close/>
                  <a:moveTo>
                    <a:pt x="5266497" y="2674068"/>
                  </a:moveTo>
                  <a:lnTo>
                    <a:pt x="5277854" y="2681762"/>
                  </a:lnTo>
                  <a:lnTo>
                    <a:pt x="5293241" y="2692386"/>
                  </a:lnTo>
                  <a:lnTo>
                    <a:pt x="5279319" y="2685059"/>
                  </a:lnTo>
                  <a:lnTo>
                    <a:pt x="5266497" y="2674068"/>
                  </a:lnTo>
                  <a:close/>
                  <a:moveTo>
                    <a:pt x="5314489" y="2708139"/>
                  </a:moveTo>
                  <a:cubicBezTo>
                    <a:pt x="5314489" y="2708506"/>
                    <a:pt x="5314489" y="2708506"/>
                    <a:pt x="5314489" y="2708872"/>
                  </a:cubicBezTo>
                  <a:lnTo>
                    <a:pt x="5308628" y="2709971"/>
                  </a:lnTo>
                  <a:lnTo>
                    <a:pt x="5303132" y="2705208"/>
                  </a:lnTo>
                  <a:lnTo>
                    <a:pt x="5292508" y="2696416"/>
                  </a:lnTo>
                  <a:lnTo>
                    <a:pt x="5314489" y="2708139"/>
                  </a:lnTo>
                  <a:close/>
                  <a:moveTo>
                    <a:pt x="5329143" y="2703010"/>
                  </a:moveTo>
                  <a:lnTo>
                    <a:pt x="5369076" y="2664543"/>
                  </a:lnTo>
                  <a:lnTo>
                    <a:pt x="5403148" y="2667474"/>
                  </a:lnTo>
                  <a:lnTo>
                    <a:pt x="5329143" y="2703010"/>
                  </a:lnTo>
                  <a:close/>
                  <a:moveTo>
                    <a:pt x="5323282" y="2704109"/>
                  </a:moveTo>
                  <a:cubicBezTo>
                    <a:pt x="5321084" y="2703010"/>
                    <a:pt x="5318519" y="2703010"/>
                    <a:pt x="5316321" y="2704842"/>
                  </a:cubicBezTo>
                  <a:lnTo>
                    <a:pt x="5279686" y="2679197"/>
                  </a:lnTo>
                  <a:cubicBezTo>
                    <a:pt x="5266497" y="2669672"/>
                    <a:pt x="5252942" y="2660513"/>
                    <a:pt x="5245248" y="2655018"/>
                  </a:cubicBezTo>
                  <a:lnTo>
                    <a:pt x="5364314" y="2664543"/>
                  </a:lnTo>
                  <a:lnTo>
                    <a:pt x="5323282" y="2704109"/>
                  </a:lnTo>
                  <a:close/>
                  <a:moveTo>
                    <a:pt x="5314856" y="2712169"/>
                  </a:moveTo>
                  <a:cubicBezTo>
                    <a:pt x="5315222" y="2712902"/>
                    <a:pt x="5315589" y="2714001"/>
                    <a:pt x="5316321" y="2714734"/>
                  </a:cubicBezTo>
                  <a:cubicBezTo>
                    <a:pt x="5317420" y="2715466"/>
                    <a:pt x="5318886" y="2716199"/>
                    <a:pt x="5320351" y="2715833"/>
                  </a:cubicBezTo>
                  <a:cubicBezTo>
                    <a:pt x="5321084" y="2715833"/>
                    <a:pt x="5321816" y="2715100"/>
                    <a:pt x="5322549" y="2714734"/>
                  </a:cubicBezTo>
                  <a:cubicBezTo>
                    <a:pt x="5326579" y="2719496"/>
                    <a:pt x="5333906" y="2727922"/>
                    <a:pt x="5341600" y="2736715"/>
                  </a:cubicBezTo>
                  <a:cubicBezTo>
                    <a:pt x="5343798" y="2739279"/>
                    <a:pt x="5345996" y="2741478"/>
                    <a:pt x="5347828" y="2744042"/>
                  </a:cubicBezTo>
                  <a:lnTo>
                    <a:pt x="5311559" y="2712902"/>
                  </a:lnTo>
                  <a:lnTo>
                    <a:pt x="5314856" y="2712169"/>
                  </a:lnTo>
                  <a:close/>
                  <a:moveTo>
                    <a:pt x="5289944" y="2704476"/>
                  </a:moveTo>
                  <a:lnTo>
                    <a:pt x="5234990" y="2664909"/>
                  </a:lnTo>
                  <a:lnTo>
                    <a:pt x="5265031" y="2681395"/>
                  </a:lnTo>
                  <a:lnTo>
                    <a:pt x="5277487" y="2687990"/>
                  </a:lnTo>
                  <a:lnTo>
                    <a:pt x="5300568" y="2707773"/>
                  </a:lnTo>
                  <a:lnTo>
                    <a:pt x="5303865" y="2710704"/>
                  </a:lnTo>
                  <a:lnTo>
                    <a:pt x="5299835" y="2711436"/>
                  </a:lnTo>
                  <a:lnTo>
                    <a:pt x="5289944" y="2704476"/>
                  </a:lnTo>
                  <a:close/>
                  <a:moveTo>
                    <a:pt x="5307162" y="2713634"/>
                  </a:moveTo>
                  <a:lnTo>
                    <a:pt x="5332807" y="2735616"/>
                  </a:lnTo>
                  <a:lnTo>
                    <a:pt x="5303499" y="2714367"/>
                  </a:lnTo>
                  <a:lnTo>
                    <a:pt x="5307162" y="2713634"/>
                  </a:lnTo>
                  <a:close/>
                  <a:moveTo>
                    <a:pt x="5196889" y="2697881"/>
                  </a:moveTo>
                  <a:lnTo>
                    <a:pt x="5228029" y="2664177"/>
                  </a:lnTo>
                  <a:lnTo>
                    <a:pt x="5287746" y="2707406"/>
                  </a:lnTo>
                  <a:lnTo>
                    <a:pt x="5294706" y="2712535"/>
                  </a:lnTo>
                  <a:lnTo>
                    <a:pt x="5236456" y="2723892"/>
                  </a:lnTo>
                  <a:lnTo>
                    <a:pt x="5158422" y="2739279"/>
                  </a:lnTo>
                  <a:lnTo>
                    <a:pt x="5196889" y="2697881"/>
                  </a:lnTo>
                  <a:close/>
                  <a:moveTo>
                    <a:pt x="5392157" y="2715100"/>
                  </a:moveTo>
                  <a:lnTo>
                    <a:pt x="5393256" y="2713268"/>
                  </a:lnTo>
                  <a:lnTo>
                    <a:pt x="5411940" y="2714001"/>
                  </a:lnTo>
                  <a:lnTo>
                    <a:pt x="5372374" y="2752835"/>
                  </a:lnTo>
                  <a:lnTo>
                    <a:pt x="5392157" y="2715100"/>
                  </a:lnTo>
                  <a:close/>
                  <a:moveTo>
                    <a:pt x="5394721" y="2709971"/>
                  </a:moveTo>
                  <a:lnTo>
                    <a:pt x="5414138" y="2672236"/>
                  </a:lnTo>
                  <a:cubicBezTo>
                    <a:pt x="5414504" y="2672236"/>
                    <a:pt x="5414871" y="2672603"/>
                    <a:pt x="5414871" y="2672603"/>
                  </a:cubicBezTo>
                  <a:cubicBezTo>
                    <a:pt x="5416703" y="2672603"/>
                    <a:pt x="5418168" y="2671870"/>
                    <a:pt x="5419267" y="2670405"/>
                  </a:cubicBezTo>
                  <a:lnTo>
                    <a:pt x="5445645" y="2680663"/>
                  </a:lnTo>
                  <a:lnTo>
                    <a:pt x="5415237" y="2710704"/>
                  </a:lnTo>
                  <a:lnTo>
                    <a:pt x="5394721" y="2709971"/>
                  </a:lnTo>
                  <a:close/>
                  <a:moveTo>
                    <a:pt x="5448575" y="2677732"/>
                  </a:moveTo>
                  <a:lnTo>
                    <a:pt x="5420366" y="2667107"/>
                  </a:lnTo>
                  <a:cubicBezTo>
                    <a:pt x="5420366" y="2666741"/>
                    <a:pt x="5420732" y="2666375"/>
                    <a:pt x="5420732" y="2666008"/>
                  </a:cubicBezTo>
                  <a:cubicBezTo>
                    <a:pt x="5420732" y="2665642"/>
                    <a:pt x="5420732" y="2666008"/>
                    <a:pt x="5420732" y="2666008"/>
                  </a:cubicBezTo>
                  <a:lnTo>
                    <a:pt x="5465061" y="2643661"/>
                  </a:lnTo>
                  <a:lnTo>
                    <a:pt x="5487409" y="2631937"/>
                  </a:lnTo>
                  <a:lnTo>
                    <a:pt x="5490340" y="2636700"/>
                  </a:lnTo>
                  <a:lnTo>
                    <a:pt x="5448575" y="2677732"/>
                  </a:lnTo>
                  <a:close/>
                  <a:moveTo>
                    <a:pt x="5490706" y="2630105"/>
                  </a:moveTo>
                  <a:lnTo>
                    <a:pt x="5503895" y="2623511"/>
                  </a:lnTo>
                  <a:lnTo>
                    <a:pt x="5493271" y="2634135"/>
                  </a:lnTo>
                  <a:cubicBezTo>
                    <a:pt x="5492172" y="2632670"/>
                    <a:pt x="5491439" y="2631571"/>
                    <a:pt x="5490706" y="2630105"/>
                  </a:cubicBezTo>
                  <a:lnTo>
                    <a:pt x="5490706" y="2630105"/>
                  </a:lnTo>
                  <a:close/>
                  <a:moveTo>
                    <a:pt x="5420366" y="2659414"/>
                  </a:moveTo>
                  <a:lnTo>
                    <a:pt x="5436486" y="2623877"/>
                  </a:lnTo>
                  <a:cubicBezTo>
                    <a:pt x="5443813" y="2608124"/>
                    <a:pt x="5450774" y="2592371"/>
                    <a:pt x="5454437" y="2584677"/>
                  </a:cubicBezTo>
                  <a:cubicBezTo>
                    <a:pt x="5454437" y="2584677"/>
                    <a:pt x="5454804" y="2584677"/>
                    <a:pt x="5454804" y="2584677"/>
                  </a:cubicBezTo>
                  <a:cubicBezTo>
                    <a:pt x="5454804" y="2584677"/>
                    <a:pt x="5455536" y="2584311"/>
                    <a:pt x="5455902" y="2583945"/>
                  </a:cubicBezTo>
                  <a:lnTo>
                    <a:pt x="5484478" y="2627907"/>
                  </a:lnTo>
                  <a:lnTo>
                    <a:pt x="5420366" y="2659414"/>
                  </a:lnTo>
                  <a:close/>
                  <a:moveTo>
                    <a:pt x="5412306" y="2662345"/>
                  </a:moveTo>
                  <a:cubicBezTo>
                    <a:pt x="5411573" y="2662711"/>
                    <a:pt x="5410841" y="2662711"/>
                    <a:pt x="5410475" y="2663444"/>
                  </a:cubicBezTo>
                  <a:cubicBezTo>
                    <a:pt x="5410108" y="2664177"/>
                    <a:pt x="5410475" y="2663810"/>
                    <a:pt x="5410475" y="2664177"/>
                  </a:cubicBezTo>
                  <a:lnTo>
                    <a:pt x="5409375" y="2664909"/>
                  </a:lnTo>
                  <a:lnTo>
                    <a:pt x="5372740" y="2661612"/>
                  </a:lnTo>
                  <a:lnTo>
                    <a:pt x="5389226" y="2645859"/>
                  </a:lnTo>
                  <a:lnTo>
                    <a:pt x="5449675" y="2587608"/>
                  </a:lnTo>
                  <a:lnTo>
                    <a:pt x="5412306" y="2662345"/>
                  </a:lnTo>
                  <a:close/>
                  <a:moveTo>
                    <a:pt x="5224366" y="2649156"/>
                  </a:moveTo>
                  <a:cubicBezTo>
                    <a:pt x="5221435" y="2649156"/>
                    <a:pt x="5218871" y="2648790"/>
                    <a:pt x="5216306" y="2648790"/>
                  </a:cubicBezTo>
                  <a:cubicBezTo>
                    <a:pt x="5215940" y="2647691"/>
                    <a:pt x="5215573" y="2646591"/>
                    <a:pt x="5214475" y="2645859"/>
                  </a:cubicBezTo>
                  <a:cubicBezTo>
                    <a:pt x="5214108" y="2645492"/>
                    <a:pt x="5213375" y="2645859"/>
                    <a:pt x="5213009" y="2645492"/>
                  </a:cubicBezTo>
                  <a:lnTo>
                    <a:pt x="5213375" y="2639264"/>
                  </a:lnTo>
                  <a:lnTo>
                    <a:pt x="5230228" y="2649522"/>
                  </a:lnTo>
                  <a:lnTo>
                    <a:pt x="5224366" y="2649156"/>
                  </a:lnTo>
                  <a:close/>
                  <a:moveTo>
                    <a:pt x="5210078" y="2645126"/>
                  </a:moveTo>
                  <a:cubicBezTo>
                    <a:pt x="5209345" y="2645492"/>
                    <a:pt x="5208979" y="2645859"/>
                    <a:pt x="5208246" y="2646225"/>
                  </a:cubicBezTo>
                  <a:lnTo>
                    <a:pt x="5091745" y="2564894"/>
                  </a:lnTo>
                  <a:lnTo>
                    <a:pt x="5210444" y="2637433"/>
                  </a:lnTo>
                  <a:lnTo>
                    <a:pt x="5210078" y="2645126"/>
                  </a:lnTo>
                  <a:close/>
                  <a:moveTo>
                    <a:pt x="5048882" y="2534853"/>
                  </a:moveTo>
                  <a:lnTo>
                    <a:pt x="5220336" y="2434105"/>
                  </a:lnTo>
                  <a:cubicBezTo>
                    <a:pt x="5220702" y="2434472"/>
                    <a:pt x="5220702" y="2434838"/>
                    <a:pt x="5221069" y="2435204"/>
                  </a:cubicBezTo>
                  <a:cubicBezTo>
                    <a:pt x="5221802" y="2435571"/>
                    <a:pt x="5222900" y="2435937"/>
                    <a:pt x="5223633" y="2435937"/>
                  </a:cubicBezTo>
                  <a:lnTo>
                    <a:pt x="5210444" y="2633403"/>
                  </a:lnTo>
                  <a:lnTo>
                    <a:pt x="5048882" y="2534853"/>
                  </a:lnTo>
                  <a:close/>
                  <a:moveTo>
                    <a:pt x="5038257" y="2542913"/>
                  </a:moveTo>
                  <a:lnTo>
                    <a:pt x="5026534" y="2535586"/>
                  </a:lnTo>
                  <a:cubicBezTo>
                    <a:pt x="5028366" y="2535586"/>
                    <a:pt x="5030564" y="2535586"/>
                    <a:pt x="5032396" y="2535952"/>
                  </a:cubicBezTo>
                  <a:lnTo>
                    <a:pt x="5042287" y="2536319"/>
                  </a:lnTo>
                  <a:lnTo>
                    <a:pt x="5038257" y="2542913"/>
                  </a:lnTo>
                  <a:close/>
                  <a:moveTo>
                    <a:pt x="5045951" y="2537051"/>
                  </a:moveTo>
                  <a:lnTo>
                    <a:pt x="5165017" y="2620214"/>
                  </a:lnTo>
                  <a:lnTo>
                    <a:pt x="5041188" y="2544745"/>
                  </a:lnTo>
                  <a:lnTo>
                    <a:pt x="5045951" y="2537051"/>
                  </a:lnTo>
                  <a:close/>
                  <a:moveTo>
                    <a:pt x="5211177" y="2656117"/>
                  </a:moveTo>
                  <a:cubicBezTo>
                    <a:pt x="5212276" y="2656117"/>
                    <a:pt x="5213375" y="2655384"/>
                    <a:pt x="5214108" y="2654651"/>
                  </a:cubicBezTo>
                  <a:lnTo>
                    <a:pt x="5224732" y="2662345"/>
                  </a:lnTo>
                  <a:lnTo>
                    <a:pt x="5193592" y="2695683"/>
                  </a:lnTo>
                  <a:lnTo>
                    <a:pt x="5164650" y="2726823"/>
                  </a:lnTo>
                  <a:cubicBezTo>
                    <a:pt x="5169779" y="2718397"/>
                    <a:pt x="5176740" y="2707773"/>
                    <a:pt x="5183701" y="2697515"/>
                  </a:cubicBezTo>
                  <a:lnTo>
                    <a:pt x="5210078" y="2656117"/>
                  </a:lnTo>
                  <a:cubicBezTo>
                    <a:pt x="5210444" y="2655750"/>
                    <a:pt x="5210811" y="2656117"/>
                    <a:pt x="5211177" y="2656117"/>
                  </a:cubicBezTo>
                  <a:lnTo>
                    <a:pt x="5211177" y="2656117"/>
                  </a:lnTo>
                  <a:close/>
                  <a:moveTo>
                    <a:pt x="5448942" y="2681762"/>
                  </a:moveTo>
                  <a:lnTo>
                    <a:pt x="5478983" y="2693485"/>
                  </a:lnTo>
                  <a:lnTo>
                    <a:pt x="5534303" y="2714367"/>
                  </a:lnTo>
                  <a:lnTo>
                    <a:pt x="5419634" y="2710704"/>
                  </a:lnTo>
                  <a:lnTo>
                    <a:pt x="5448942" y="2681762"/>
                  </a:lnTo>
                  <a:close/>
                  <a:moveTo>
                    <a:pt x="5480448" y="2689821"/>
                  </a:moveTo>
                  <a:lnTo>
                    <a:pt x="5451873" y="2678831"/>
                  </a:lnTo>
                  <a:lnTo>
                    <a:pt x="5492172" y="2639264"/>
                  </a:lnTo>
                  <a:lnTo>
                    <a:pt x="5498400" y="2648790"/>
                  </a:lnTo>
                  <a:lnTo>
                    <a:pt x="5540531" y="2712902"/>
                  </a:lnTo>
                  <a:lnTo>
                    <a:pt x="5480448" y="2689821"/>
                  </a:lnTo>
                  <a:close/>
                  <a:moveTo>
                    <a:pt x="5236822" y="2727556"/>
                  </a:moveTo>
                  <a:lnTo>
                    <a:pt x="5298003" y="2715466"/>
                  </a:lnTo>
                  <a:lnTo>
                    <a:pt x="5359185" y="2759429"/>
                  </a:lnTo>
                  <a:lnTo>
                    <a:pt x="5359185" y="2759429"/>
                  </a:lnTo>
                  <a:lnTo>
                    <a:pt x="5165017" y="2741478"/>
                  </a:lnTo>
                  <a:lnTo>
                    <a:pt x="5236822" y="2727556"/>
                  </a:lnTo>
                  <a:close/>
                  <a:moveTo>
                    <a:pt x="5234990" y="2164834"/>
                  </a:moveTo>
                  <a:lnTo>
                    <a:pt x="5204949" y="2127100"/>
                  </a:lnTo>
                  <a:lnTo>
                    <a:pt x="5172710" y="2087167"/>
                  </a:lnTo>
                  <a:lnTo>
                    <a:pt x="5240119" y="2069582"/>
                  </a:lnTo>
                  <a:lnTo>
                    <a:pt x="5267962" y="2062255"/>
                  </a:lnTo>
                  <a:lnTo>
                    <a:pt x="5237188" y="2164468"/>
                  </a:lnTo>
                  <a:cubicBezTo>
                    <a:pt x="5236089" y="2164468"/>
                    <a:pt x="5235357" y="2164468"/>
                    <a:pt x="5234990" y="2164834"/>
                  </a:cubicBezTo>
                  <a:close/>
                  <a:moveTo>
                    <a:pt x="5202018" y="2129664"/>
                  </a:moveTo>
                  <a:lnTo>
                    <a:pt x="5232059" y="2167032"/>
                  </a:lnTo>
                  <a:cubicBezTo>
                    <a:pt x="5230961" y="2168498"/>
                    <a:pt x="5230594" y="2169963"/>
                    <a:pt x="5230961" y="2171428"/>
                  </a:cubicBezTo>
                  <a:cubicBezTo>
                    <a:pt x="5231327" y="2172527"/>
                    <a:pt x="5232059" y="2173993"/>
                    <a:pt x="5232792" y="2174726"/>
                  </a:cubicBezTo>
                  <a:cubicBezTo>
                    <a:pt x="5226564" y="2185350"/>
                    <a:pt x="5211543" y="2211361"/>
                    <a:pt x="5196523" y="2237739"/>
                  </a:cubicBezTo>
                  <a:lnTo>
                    <a:pt x="5160986" y="2299653"/>
                  </a:lnTo>
                  <a:lnTo>
                    <a:pt x="5171611" y="2091197"/>
                  </a:lnTo>
                  <a:lnTo>
                    <a:pt x="5202018" y="2129664"/>
                  </a:lnTo>
                  <a:close/>
                  <a:moveTo>
                    <a:pt x="5129114" y="2818412"/>
                  </a:moveTo>
                  <a:cubicBezTo>
                    <a:pt x="5120687" y="2847721"/>
                    <a:pt x="5112261" y="2877395"/>
                    <a:pt x="5108964" y="2889485"/>
                  </a:cubicBezTo>
                  <a:cubicBezTo>
                    <a:pt x="5106766" y="2889485"/>
                    <a:pt x="5104934" y="2890218"/>
                    <a:pt x="5103469" y="2892050"/>
                  </a:cubicBezTo>
                  <a:cubicBezTo>
                    <a:pt x="5101271" y="2894980"/>
                    <a:pt x="5102003" y="2899377"/>
                    <a:pt x="5104934" y="2901575"/>
                  </a:cubicBezTo>
                  <a:cubicBezTo>
                    <a:pt x="5104934" y="2901575"/>
                    <a:pt x="5104934" y="2901575"/>
                    <a:pt x="5104934" y="2901575"/>
                  </a:cubicBezTo>
                  <a:cubicBezTo>
                    <a:pt x="5106033" y="2902308"/>
                    <a:pt x="5107498" y="2903040"/>
                    <a:pt x="5108964" y="2903040"/>
                  </a:cubicBezTo>
                  <a:cubicBezTo>
                    <a:pt x="5109697" y="2903040"/>
                    <a:pt x="5110063" y="2902308"/>
                    <a:pt x="5111162" y="2901941"/>
                  </a:cubicBezTo>
                  <a:cubicBezTo>
                    <a:pt x="5114093" y="2905971"/>
                    <a:pt x="5118123" y="2911833"/>
                    <a:pt x="5122519" y="2917695"/>
                  </a:cubicBezTo>
                  <a:lnTo>
                    <a:pt x="5133143" y="2931616"/>
                  </a:lnTo>
                  <a:lnTo>
                    <a:pt x="4962422" y="2840394"/>
                  </a:lnTo>
                  <a:lnTo>
                    <a:pt x="5150729" y="2745874"/>
                  </a:lnTo>
                  <a:cubicBezTo>
                    <a:pt x="5147431" y="2755399"/>
                    <a:pt x="5138639" y="2786906"/>
                    <a:pt x="5129114" y="2818412"/>
                  </a:cubicBezTo>
                  <a:lnTo>
                    <a:pt x="5129114" y="2818412"/>
                  </a:lnTo>
                  <a:close/>
                  <a:moveTo>
                    <a:pt x="5197989" y="2971549"/>
                  </a:moveTo>
                  <a:lnTo>
                    <a:pt x="5145233" y="2937844"/>
                  </a:lnTo>
                  <a:cubicBezTo>
                    <a:pt x="5146332" y="2934913"/>
                    <a:pt x="5145600" y="2931616"/>
                    <a:pt x="5143035" y="2929784"/>
                  </a:cubicBezTo>
                  <a:cubicBezTo>
                    <a:pt x="5142302" y="2929418"/>
                    <a:pt x="5141570" y="2929418"/>
                    <a:pt x="5140837" y="2929418"/>
                  </a:cubicBezTo>
                  <a:lnTo>
                    <a:pt x="5141203" y="2922824"/>
                  </a:lnTo>
                  <a:lnTo>
                    <a:pt x="5180770" y="2953964"/>
                  </a:lnTo>
                  <a:lnTo>
                    <a:pt x="5225098" y="2988768"/>
                  </a:lnTo>
                  <a:lnTo>
                    <a:pt x="5197989" y="2971549"/>
                  </a:lnTo>
                  <a:close/>
                  <a:moveTo>
                    <a:pt x="5114826" y="2897911"/>
                  </a:moveTo>
                  <a:cubicBezTo>
                    <a:pt x="5115925" y="2895347"/>
                    <a:pt x="5115192" y="2892050"/>
                    <a:pt x="5112994" y="2890218"/>
                  </a:cubicBezTo>
                  <a:cubicBezTo>
                    <a:pt x="5112628" y="2890218"/>
                    <a:pt x="5112628" y="2890218"/>
                    <a:pt x="5112261" y="2890218"/>
                  </a:cubicBezTo>
                  <a:cubicBezTo>
                    <a:pt x="5115925" y="2878128"/>
                    <a:pt x="5124351" y="2848820"/>
                    <a:pt x="5132777" y="2819511"/>
                  </a:cubicBezTo>
                  <a:lnTo>
                    <a:pt x="5149996" y="2758696"/>
                  </a:lnTo>
                  <a:lnTo>
                    <a:pt x="5138272" y="2916962"/>
                  </a:lnTo>
                  <a:lnTo>
                    <a:pt x="5114826" y="2897911"/>
                  </a:lnTo>
                  <a:close/>
                  <a:moveTo>
                    <a:pt x="5371274" y="2758330"/>
                  </a:moveTo>
                  <a:lnTo>
                    <a:pt x="5416336" y="2714001"/>
                  </a:lnTo>
                  <a:lnTo>
                    <a:pt x="5532471" y="2717665"/>
                  </a:lnTo>
                  <a:lnTo>
                    <a:pt x="5454804" y="2737081"/>
                  </a:lnTo>
                  <a:lnTo>
                    <a:pt x="5371274" y="2758330"/>
                  </a:lnTo>
                  <a:close/>
                  <a:moveTo>
                    <a:pt x="5501331" y="2646591"/>
                  </a:moveTo>
                  <a:lnTo>
                    <a:pt x="5494736" y="2636700"/>
                  </a:lnTo>
                  <a:lnTo>
                    <a:pt x="5510489" y="2620947"/>
                  </a:lnTo>
                  <a:cubicBezTo>
                    <a:pt x="5511222" y="2621313"/>
                    <a:pt x="5511589" y="2621679"/>
                    <a:pt x="5512321" y="2621679"/>
                  </a:cubicBezTo>
                  <a:lnTo>
                    <a:pt x="5526609" y="2667107"/>
                  </a:lnTo>
                  <a:lnTo>
                    <a:pt x="5538699" y="2704476"/>
                  </a:lnTo>
                  <a:lnTo>
                    <a:pt x="5501331" y="2646591"/>
                  </a:lnTo>
                  <a:close/>
                  <a:moveTo>
                    <a:pt x="5507559" y="2617283"/>
                  </a:moveTo>
                  <a:lnTo>
                    <a:pt x="5488142" y="2626808"/>
                  </a:lnTo>
                  <a:lnTo>
                    <a:pt x="5461031" y="2585410"/>
                  </a:lnTo>
                  <a:cubicBezTo>
                    <a:pt x="5466527" y="2589074"/>
                    <a:pt x="5474587" y="2594203"/>
                    <a:pt x="5483013" y="2599698"/>
                  </a:cubicBezTo>
                  <a:lnTo>
                    <a:pt x="5508291" y="2615818"/>
                  </a:lnTo>
                  <a:cubicBezTo>
                    <a:pt x="5507925" y="2616184"/>
                    <a:pt x="5507559" y="2616550"/>
                    <a:pt x="5507559" y="2617283"/>
                  </a:cubicBezTo>
                  <a:lnTo>
                    <a:pt x="5507559" y="2617283"/>
                  </a:lnTo>
                  <a:close/>
                  <a:moveTo>
                    <a:pt x="5385929" y="2642928"/>
                  </a:moveTo>
                  <a:lnTo>
                    <a:pt x="5367245" y="2660879"/>
                  </a:lnTo>
                  <a:lnTo>
                    <a:pt x="5325846" y="2657216"/>
                  </a:lnTo>
                  <a:lnTo>
                    <a:pt x="5245248" y="2650255"/>
                  </a:lnTo>
                  <a:lnTo>
                    <a:pt x="5447843" y="2583212"/>
                  </a:lnTo>
                  <a:lnTo>
                    <a:pt x="5385929" y="2642928"/>
                  </a:lnTo>
                  <a:close/>
                  <a:moveTo>
                    <a:pt x="5232059" y="2646225"/>
                  </a:moveTo>
                  <a:lnTo>
                    <a:pt x="5214108" y="2635235"/>
                  </a:lnTo>
                  <a:lnTo>
                    <a:pt x="5225831" y="2457918"/>
                  </a:lnTo>
                  <a:lnTo>
                    <a:pt x="5235357" y="2644760"/>
                  </a:lnTo>
                  <a:cubicBezTo>
                    <a:pt x="5233891" y="2645126"/>
                    <a:pt x="5232792" y="2645492"/>
                    <a:pt x="5232059" y="2646225"/>
                  </a:cubicBezTo>
                  <a:lnTo>
                    <a:pt x="5232059" y="2646225"/>
                  </a:lnTo>
                  <a:close/>
                  <a:moveTo>
                    <a:pt x="5229495" y="2421649"/>
                  </a:moveTo>
                  <a:cubicBezTo>
                    <a:pt x="5227663" y="2420550"/>
                    <a:pt x="5225831" y="2420550"/>
                    <a:pt x="5224000" y="2420917"/>
                  </a:cubicBezTo>
                  <a:cubicBezTo>
                    <a:pt x="5218138" y="2410292"/>
                    <a:pt x="5206414" y="2388677"/>
                    <a:pt x="5193958" y="2366330"/>
                  </a:cubicBezTo>
                  <a:lnTo>
                    <a:pt x="5162818" y="2310277"/>
                  </a:lnTo>
                  <a:cubicBezTo>
                    <a:pt x="5162818" y="2310277"/>
                    <a:pt x="5163185" y="2310277"/>
                    <a:pt x="5163551" y="2309911"/>
                  </a:cubicBezTo>
                  <a:cubicBezTo>
                    <a:pt x="5163917" y="2309178"/>
                    <a:pt x="5164284" y="2308445"/>
                    <a:pt x="5164284" y="2307346"/>
                  </a:cubicBezTo>
                  <a:lnTo>
                    <a:pt x="5345629" y="2285731"/>
                  </a:lnTo>
                  <a:cubicBezTo>
                    <a:pt x="5345629" y="2286098"/>
                    <a:pt x="5345996" y="2286464"/>
                    <a:pt x="5345996" y="2286464"/>
                  </a:cubicBezTo>
                  <a:lnTo>
                    <a:pt x="5287013" y="2354240"/>
                  </a:lnTo>
                  <a:lnTo>
                    <a:pt x="5229495" y="2421649"/>
                  </a:lnTo>
                  <a:close/>
                  <a:moveTo>
                    <a:pt x="5345263" y="2282801"/>
                  </a:moveTo>
                  <a:lnTo>
                    <a:pt x="5163917" y="2304415"/>
                  </a:lnTo>
                  <a:cubicBezTo>
                    <a:pt x="5163551" y="2304049"/>
                    <a:pt x="5163551" y="2303316"/>
                    <a:pt x="5163185" y="2302950"/>
                  </a:cubicBezTo>
                  <a:cubicBezTo>
                    <a:pt x="5169046" y="2292692"/>
                    <a:pt x="5184433" y="2266315"/>
                    <a:pt x="5199820" y="2239571"/>
                  </a:cubicBezTo>
                  <a:lnTo>
                    <a:pt x="5236089" y="2176191"/>
                  </a:lnTo>
                  <a:cubicBezTo>
                    <a:pt x="5236456" y="2176558"/>
                    <a:pt x="5236822" y="2176558"/>
                    <a:pt x="5237555" y="2176558"/>
                  </a:cubicBezTo>
                  <a:cubicBezTo>
                    <a:pt x="5238654" y="2176558"/>
                    <a:pt x="5239386" y="2175825"/>
                    <a:pt x="5240119" y="2175459"/>
                  </a:cubicBezTo>
                  <a:lnTo>
                    <a:pt x="5293241" y="2228580"/>
                  </a:lnTo>
                  <a:lnTo>
                    <a:pt x="5346362" y="2280969"/>
                  </a:lnTo>
                  <a:cubicBezTo>
                    <a:pt x="5345629" y="2281702"/>
                    <a:pt x="5345263" y="2282068"/>
                    <a:pt x="5345263" y="2282801"/>
                  </a:cubicBezTo>
                  <a:close/>
                  <a:moveTo>
                    <a:pt x="5242684" y="2157507"/>
                  </a:moveTo>
                  <a:lnTo>
                    <a:pt x="5271626" y="2061156"/>
                  </a:lnTo>
                  <a:lnTo>
                    <a:pt x="5305697" y="2051997"/>
                  </a:lnTo>
                  <a:lnTo>
                    <a:pt x="5271626" y="2108782"/>
                  </a:lnTo>
                  <a:lnTo>
                    <a:pt x="5242684" y="2157507"/>
                  </a:lnTo>
                  <a:close/>
                  <a:moveTo>
                    <a:pt x="5157689" y="2312109"/>
                  </a:moveTo>
                  <a:cubicBezTo>
                    <a:pt x="5158056" y="2312109"/>
                    <a:pt x="5158422" y="2312475"/>
                    <a:pt x="5158788" y="2312475"/>
                  </a:cubicBezTo>
                  <a:cubicBezTo>
                    <a:pt x="5159154" y="2312475"/>
                    <a:pt x="5159521" y="2312109"/>
                    <a:pt x="5159887" y="2311743"/>
                  </a:cubicBezTo>
                  <a:cubicBezTo>
                    <a:pt x="5165017" y="2321268"/>
                    <a:pt x="5177839" y="2344715"/>
                    <a:pt x="5190661" y="2368161"/>
                  </a:cubicBezTo>
                  <a:lnTo>
                    <a:pt x="5220702" y="2422382"/>
                  </a:lnTo>
                  <a:cubicBezTo>
                    <a:pt x="5220336" y="2422748"/>
                    <a:pt x="5219603" y="2422748"/>
                    <a:pt x="5219237" y="2423115"/>
                  </a:cubicBezTo>
                  <a:cubicBezTo>
                    <a:pt x="5218871" y="2423481"/>
                    <a:pt x="5218871" y="2424946"/>
                    <a:pt x="5218504" y="2426045"/>
                  </a:cubicBezTo>
                  <a:lnTo>
                    <a:pt x="5155858" y="2425679"/>
                  </a:lnTo>
                  <a:lnTo>
                    <a:pt x="5091012" y="2425313"/>
                  </a:lnTo>
                  <a:cubicBezTo>
                    <a:pt x="5090646" y="2424580"/>
                    <a:pt x="5090280" y="2424214"/>
                    <a:pt x="5089914" y="2423481"/>
                  </a:cubicBezTo>
                  <a:lnTo>
                    <a:pt x="5123618" y="2367429"/>
                  </a:lnTo>
                  <a:lnTo>
                    <a:pt x="5157689" y="2312109"/>
                  </a:lnTo>
                  <a:close/>
                  <a:moveTo>
                    <a:pt x="5078556" y="2443630"/>
                  </a:moveTo>
                  <a:cubicBezTo>
                    <a:pt x="5074526" y="2453522"/>
                    <a:pt x="5069397" y="2467077"/>
                    <a:pt x="5064269" y="2480633"/>
                  </a:cubicBezTo>
                  <a:lnTo>
                    <a:pt x="5044486" y="2533021"/>
                  </a:lnTo>
                  <a:lnTo>
                    <a:pt x="5032762" y="2532289"/>
                  </a:lnTo>
                  <a:cubicBezTo>
                    <a:pt x="5029098" y="2531922"/>
                    <a:pt x="5025435" y="2531922"/>
                    <a:pt x="5022870" y="2531922"/>
                  </a:cubicBezTo>
                  <a:lnTo>
                    <a:pt x="5054743" y="2481732"/>
                  </a:lnTo>
                  <a:lnTo>
                    <a:pt x="5078556" y="2443630"/>
                  </a:lnTo>
                  <a:close/>
                  <a:moveTo>
                    <a:pt x="5020672" y="2535952"/>
                  </a:moveTo>
                  <a:lnTo>
                    <a:pt x="5036425" y="2545477"/>
                  </a:lnTo>
                  <a:lnTo>
                    <a:pt x="5010781" y="2586143"/>
                  </a:lnTo>
                  <a:lnTo>
                    <a:pt x="4986967" y="2624244"/>
                  </a:lnTo>
                  <a:cubicBezTo>
                    <a:pt x="4990631" y="2614352"/>
                    <a:pt x="4996126" y="2600797"/>
                    <a:pt x="5001255" y="2587242"/>
                  </a:cubicBezTo>
                  <a:lnTo>
                    <a:pt x="5020672" y="2535952"/>
                  </a:lnTo>
                  <a:close/>
                  <a:moveTo>
                    <a:pt x="5014078" y="2588341"/>
                  </a:moveTo>
                  <a:lnTo>
                    <a:pt x="5039723" y="2547309"/>
                  </a:lnTo>
                  <a:lnTo>
                    <a:pt x="5206048" y="2649156"/>
                  </a:lnTo>
                  <a:cubicBezTo>
                    <a:pt x="5206048" y="2649889"/>
                    <a:pt x="5205316" y="2650255"/>
                    <a:pt x="5205682" y="2650988"/>
                  </a:cubicBezTo>
                  <a:cubicBezTo>
                    <a:pt x="5206048" y="2652087"/>
                    <a:pt x="5206414" y="2652820"/>
                    <a:pt x="5207147" y="2653552"/>
                  </a:cubicBezTo>
                  <a:lnTo>
                    <a:pt x="5180770" y="2694950"/>
                  </a:lnTo>
                  <a:cubicBezTo>
                    <a:pt x="5168313" y="2714734"/>
                    <a:pt x="5155858" y="2734151"/>
                    <a:pt x="5152560" y="2739279"/>
                  </a:cubicBezTo>
                  <a:lnTo>
                    <a:pt x="4981106" y="2639631"/>
                  </a:lnTo>
                  <a:lnTo>
                    <a:pt x="5014078" y="2588341"/>
                  </a:lnTo>
                  <a:close/>
                  <a:moveTo>
                    <a:pt x="5235357" y="1835481"/>
                  </a:moveTo>
                  <a:lnTo>
                    <a:pt x="5305330" y="1847937"/>
                  </a:lnTo>
                  <a:cubicBezTo>
                    <a:pt x="5330243" y="1852333"/>
                    <a:pt x="5355155" y="1856729"/>
                    <a:pt x="5368344" y="1858927"/>
                  </a:cubicBezTo>
                  <a:cubicBezTo>
                    <a:pt x="5367977" y="1862224"/>
                    <a:pt x="5369443" y="1865155"/>
                    <a:pt x="5372007" y="1866987"/>
                  </a:cubicBezTo>
                  <a:cubicBezTo>
                    <a:pt x="5373839" y="1868453"/>
                    <a:pt x="5376037" y="1869185"/>
                    <a:pt x="5378235" y="1869185"/>
                  </a:cubicBezTo>
                  <a:cubicBezTo>
                    <a:pt x="5384097" y="1869185"/>
                    <a:pt x="5388493" y="1864789"/>
                    <a:pt x="5388493" y="1858927"/>
                  </a:cubicBezTo>
                  <a:cubicBezTo>
                    <a:pt x="5388493" y="1855630"/>
                    <a:pt x="5387028" y="1852333"/>
                    <a:pt x="5384097" y="1850501"/>
                  </a:cubicBezTo>
                  <a:cubicBezTo>
                    <a:pt x="5382265" y="1849036"/>
                    <a:pt x="5379701" y="1848669"/>
                    <a:pt x="5377503" y="1848669"/>
                  </a:cubicBezTo>
                  <a:cubicBezTo>
                    <a:pt x="5373839" y="1832916"/>
                    <a:pt x="5365413" y="1799578"/>
                    <a:pt x="5356986" y="1766606"/>
                  </a:cubicBezTo>
                  <a:lnTo>
                    <a:pt x="5334273" y="1676849"/>
                  </a:lnTo>
                  <a:lnTo>
                    <a:pt x="5484478" y="1647174"/>
                  </a:lnTo>
                  <a:lnTo>
                    <a:pt x="5631753" y="1617865"/>
                  </a:lnTo>
                  <a:cubicBezTo>
                    <a:pt x="5632120" y="1618598"/>
                    <a:pt x="5632120" y="1619331"/>
                    <a:pt x="5632852" y="1619697"/>
                  </a:cubicBezTo>
                  <a:cubicBezTo>
                    <a:pt x="5635417" y="1621529"/>
                    <a:pt x="5638714" y="1620796"/>
                    <a:pt x="5640546" y="1618598"/>
                  </a:cubicBezTo>
                  <a:cubicBezTo>
                    <a:pt x="5640912" y="1618232"/>
                    <a:pt x="5640546" y="1617865"/>
                    <a:pt x="5640912" y="1617499"/>
                  </a:cubicBezTo>
                  <a:lnTo>
                    <a:pt x="5802108" y="1625559"/>
                  </a:lnTo>
                  <a:lnTo>
                    <a:pt x="5960008" y="1632886"/>
                  </a:lnTo>
                  <a:cubicBezTo>
                    <a:pt x="5960740" y="1636916"/>
                    <a:pt x="5964038" y="1639847"/>
                    <a:pt x="5968067" y="1639847"/>
                  </a:cubicBezTo>
                  <a:cubicBezTo>
                    <a:pt x="5970265" y="1639847"/>
                    <a:pt x="5972097" y="1638748"/>
                    <a:pt x="5973563" y="1636916"/>
                  </a:cubicBezTo>
                  <a:lnTo>
                    <a:pt x="6058191" y="1687473"/>
                  </a:lnTo>
                  <a:cubicBezTo>
                    <a:pt x="6094094" y="1709088"/>
                    <a:pt x="6129996" y="1730336"/>
                    <a:pt x="6143552" y="1738396"/>
                  </a:cubicBezTo>
                  <a:cubicBezTo>
                    <a:pt x="6142453" y="1741327"/>
                    <a:pt x="6143552" y="1744624"/>
                    <a:pt x="6145750" y="1746456"/>
                  </a:cubicBezTo>
                  <a:cubicBezTo>
                    <a:pt x="6147215" y="1747555"/>
                    <a:pt x="6148681" y="1747922"/>
                    <a:pt x="6150146" y="1747922"/>
                  </a:cubicBezTo>
                  <a:cubicBezTo>
                    <a:pt x="6151978" y="1747922"/>
                    <a:pt x="6153809" y="1746822"/>
                    <a:pt x="6154909" y="1745357"/>
                  </a:cubicBezTo>
                  <a:lnTo>
                    <a:pt x="6228912" y="1791884"/>
                  </a:lnTo>
                  <a:cubicBezTo>
                    <a:pt x="6267380" y="1816064"/>
                    <a:pt x="6306580" y="1840243"/>
                    <a:pt x="6308412" y="1841709"/>
                  </a:cubicBezTo>
                  <a:lnTo>
                    <a:pt x="6308412" y="1841709"/>
                  </a:lnTo>
                  <a:lnTo>
                    <a:pt x="6308412" y="1841709"/>
                  </a:lnTo>
                  <a:lnTo>
                    <a:pt x="6308412" y="1841709"/>
                  </a:lnTo>
                  <a:lnTo>
                    <a:pt x="6308412" y="1841709"/>
                  </a:lnTo>
                  <a:cubicBezTo>
                    <a:pt x="6308778" y="1841709"/>
                    <a:pt x="6349077" y="1857462"/>
                    <a:pt x="6389010" y="1872482"/>
                  </a:cubicBezTo>
                  <a:lnTo>
                    <a:pt x="6468875" y="1902524"/>
                  </a:lnTo>
                  <a:cubicBezTo>
                    <a:pt x="6468875" y="1902524"/>
                    <a:pt x="6468875" y="1902524"/>
                    <a:pt x="6468875" y="1902890"/>
                  </a:cubicBezTo>
                  <a:cubicBezTo>
                    <a:pt x="6468875" y="1903256"/>
                    <a:pt x="6469242" y="1902890"/>
                    <a:pt x="6469242" y="1902890"/>
                  </a:cubicBezTo>
                  <a:lnTo>
                    <a:pt x="6469242" y="1902890"/>
                  </a:lnTo>
                  <a:cubicBezTo>
                    <a:pt x="6469608" y="1902890"/>
                    <a:pt x="6469608" y="1902890"/>
                    <a:pt x="6469974" y="1902890"/>
                  </a:cubicBezTo>
                  <a:lnTo>
                    <a:pt x="6469974" y="1902890"/>
                  </a:lnTo>
                  <a:cubicBezTo>
                    <a:pt x="6470341" y="1902890"/>
                    <a:pt x="6470707" y="1902890"/>
                    <a:pt x="6470707" y="1902524"/>
                  </a:cubicBezTo>
                  <a:cubicBezTo>
                    <a:pt x="6470707" y="1902524"/>
                    <a:pt x="6470707" y="1902524"/>
                    <a:pt x="6471074" y="1902157"/>
                  </a:cubicBezTo>
                  <a:cubicBezTo>
                    <a:pt x="6471440" y="1901791"/>
                    <a:pt x="6471074" y="1902157"/>
                    <a:pt x="6471074" y="1902157"/>
                  </a:cubicBezTo>
                  <a:cubicBezTo>
                    <a:pt x="6471074" y="1902157"/>
                    <a:pt x="6471440" y="1902157"/>
                    <a:pt x="6471440" y="1902157"/>
                  </a:cubicBezTo>
                  <a:cubicBezTo>
                    <a:pt x="6471440" y="1902157"/>
                    <a:pt x="6471440" y="1901791"/>
                    <a:pt x="6471440" y="1901791"/>
                  </a:cubicBezTo>
                  <a:lnTo>
                    <a:pt x="6547642" y="1770636"/>
                  </a:lnTo>
                  <a:lnTo>
                    <a:pt x="6622012" y="1642045"/>
                  </a:lnTo>
                  <a:lnTo>
                    <a:pt x="6694184" y="1785656"/>
                  </a:lnTo>
                  <a:lnTo>
                    <a:pt x="6768188" y="1932198"/>
                  </a:lnTo>
                  <a:cubicBezTo>
                    <a:pt x="6768188" y="1932198"/>
                    <a:pt x="6768554" y="1932565"/>
                    <a:pt x="6768554" y="1932565"/>
                  </a:cubicBezTo>
                  <a:lnTo>
                    <a:pt x="6768554" y="1932565"/>
                  </a:lnTo>
                  <a:lnTo>
                    <a:pt x="6768554" y="1932565"/>
                  </a:lnTo>
                  <a:lnTo>
                    <a:pt x="6768920" y="1932931"/>
                  </a:lnTo>
                  <a:cubicBezTo>
                    <a:pt x="6769287" y="1932931"/>
                    <a:pt x="6769287" y="1932931"/>
                    <a:pt x="6769653" y="1932931"/>
                  </a:cubicBezTo>
                  <a:lnTo>
                    <a:pt x="6769653" y="1932931"/>
                  </a:lnTo>
                  <a:cubicBezTo>
                    <a:pt x="6770020" y="1932931"/>
                    <a:pt x="6770020" y="1932931"/>
                    <a:pt x="6770386" y="1932931"/>
                  </a:cubicBezTo>
                  <a:cubicBezTo>
                    <a:pt x="6770386" y="1932931"/>
                    <a:pt x="6770386" y="1932565"/>
                    <a:pt x="6770752" y="1932565"/>
                  </a:cubicBezTo>
                  <a:lnTo>
                    <a:pt x="6770752" y="1932565"/>
                  </a:lnTo>
                  <a:lnTo>
                    <a:pt x="6770752" y="1932565"/>
                  </a:lnTo>
                  <a:lnTo>
                    <a:pt x="6770752" y="1932565"/>
                  </a:lnTo>
                  <a:lnTo>
                    <a:pt x="6771118" y="1932565"/>
                  </a:lnTo>
                  <a:lnTo>
                    <a:pt x="6843657" y="1796647"/>
                  </a:lnTo>
                  <a:lnTo>
                    <a:pt x="6911433" y="1668789"/>
                  </a:lnTo>
                  <a:cubicBezTo>
                    <a:pt x="6912532" y="1669155"/>
                    <a:pt x="6913264" y="1669521"/>
                    <a:pt x="6914364" y="1669888"/>
                  </a:cubicBezTo>
                  <a:cubicBezTo>
                    <a:pt x="6917661" y="1669888"/>
                    <a:pt x="6920592" y="1668422"/>
                    <a:pt x="6922423" y="1665858"/>
                  </a:cubicBezTo>
                  <a:cubicBezTo>
                    <a:pt x="6923156" y="1664759"/>
                    <a:pt x="6922790" y="1663660"/>
                    <a:pt x="6923156" y="1662561"/>
                  </a:cubicBezTo>
                  <a:lnTo>
                    <a:pt x="7067134" y="1677215"/>
                  </a:lnTo>
                  <a:lnTo>
                    <a:pt x="7212577" y="1691503"/>
                  </a:lnTo>
                  <a:cubicBezTo>
                    <a:pt x="7212943" y="1693701"/>
                    <a:pt x="7214042" y="1695899"/>
                    <a:pt x="7215874" y="1696998"/>
                  </a:cubicBezTo>
                  <a:cubicBezTo>
                    <a:pt x="7217339" y="1698097"/>
                    <a:pt x="7218805" y="1698464"/>
                    <a:pt x="7220637" y="1698464"/>
                  </a:cubicBezTo>
                  <a:cubicBezTo>
                    <a:pt x="7225033" y="1698464"/>
                    <a:pt x="7228696" y="1694800"/>
                    <a:pt x="7228696" y="1690404"/>
                  </a:cubicBezTo>
                  <a:cubicBezTo>
                    <a:pt x="7228696" y="1687839"/>
                    <a:pt x="7227598" y="1685275"/>
                    <a:pt x="7225399" y="1683809"/>
                  </a:cubicBezTo>
                  <a:cubicBezTo>
                    <a:pt x="7222835" y="1681978"/>
                    <a:pt x="7219537" y="1681978"/>
                    <a:pt x="7216973" y="1683809"/>
                  </a:cubicBezTo>
                  <a:lnTo>
                    <a:pt x="7125751" y="1585626"/>
                  </a:lnTo>
                  <a:lnTo>
                    <a:pt x="7033062" y="1487809"/>
                  </a:lnTo>
                  <a:cubicBezTo>
                    <a:pt x="7035261" y="1484512"/>
                    <a:pt x="7034528" y="1479749"/>
                    <a:pt x="7031231" y="1477185"/>
                  </a:cubicBezTo>
                  <a:cubicBezTo>
                    <a:pt x="7029766" y="1476086"/>
                    <a:pt x="7027934" y="1475719"/>
                    <a:pt x="7026102" y="1476086"/>
                  </a:cubicBezTo>
                  <a:cubicBezTo>
                    <a:pt x="7020240" y="1455936"/>
                    <a:pt x="7001922" y="1390359"/>
                    <a:pt x="6983238" y="1324415"/>
                  </a:cubicBezTo>
                  <a:lnTo>
                    <a:pt x="6938177" y="1166516"/>
                  </a:lnTo>
                  <a:cubicBezTo>
                    <a:pt x="6938543" y="1166149"/>
                    <a:pt x="6939276" y="1166149"/>
                    <a:pt x="6939276" y="1165783"/>
                  </a:cubicBezTo>
                  <a:cubicBezTo>
                    <a:pt x="6940375" y="1164317"/>
                    <a:pt x="6940741" y="1162852"/>
                    <a:pt x="6940375" y="1161387"/>
                  </a:cubicBezTo>
                  <a:cubicBezTo>
                    <a:pt x="6940009" y="1159921"/>
                    <a:pt x="6939276" y="1158456"/>
                    <a:pt x="6937810" y="1157357"/>
                  </a:cubicBezTo>
                  <a:cubicBezTo>
                    <a:pt x="6935246" y="1155525"/>
                    <a:pt x="6931216" y="1155891"/>
                    <a:pt x="6929384" y="1158822"/>
                  </a:cubicBezTo>
                  <a:cubicBezTo>
                    <a:pt x="6928285" y="1160287"/>
                    <a:pt x="6927919" y="1161753"/>
                    <a:pt x="6928285" y="1163218"/>
                  </a:cubicBezTo>
                  <a:cubicBezTo>
                    <a:pt x="6928285" y="1163218"/>
                    <a:pt x="6928651" y="1163585"/>
                    <a:pt x="6928651" y="1163585"/>
                  </a:cubicBezTo>
                  <a:lnTo>
                    <a:pt x="6792001" y="1238688"/>
                  </a:lnTo>
                  <a:lnTo>
                    <a:pt x="6658647" y="1312325"/>
                  </a:lnTo>
                  <a:cubicBezTo>
                    <a:pt x="6658281" y="1311592"/>
                    <a:pt x="6657915" y="1310860"/>
                    <a:pt x="6657548" y="1310493"/>
                  </a:cubicBezTo>
                  <a:cubicBezTo>
                    <a:pt x="6653152" y="1307562"/>
                    <a:pt x="6647290" y="1308295"/>
                    <a:pt x="6643993" y="1312325"/>
                  </a:cubicBezTo>
                  <a:cubicBezTo>
                    <a:pt x="6640696" y="1316721"/>
                    <a:pt x="6641795" y="1322949"/>
                    <a:pt x="6646191" y="1325880"/>
                  </a:cubicBezTo>
                  <a:cubicBezTo>
                    <a:pt x="6647290" y="1326613"/>
                    <a:pt x="6648389" y="1326979"/>
                    <a:pt x="6649489" y="1326979"/>
                  </a:cubicBezTo>
                  <a:cubicBezTo>
                    <a:pt x="6647290" y="1349327"/>
                    <a:pt x="6641429" y="1413439"/>
                    <a:pt x="6635567" y="1477918"/>
                  </a:cubicBezTo>
                  <a:cubicBezTo>
                    <a:pt x="6629339" y="1547892"/>
                    <a:pt x="6623111" y="1617865"/>
                    <a:pt x="6621646" y="1634718"/>
                  </a:cubicBezTo>
                  <a:cubicBezTo>
                    <a:pt x="6613586" y="1627024"/>
                    <a:pt x="6585010" y="1600280"/>
                    <a:pt x="6556068" y="1573903"/>
                  </a:cubicBezTo>
                  <a:lnTo>
                    <a:pt x="6495253" y="1517850"/>
                  </a:lnTo>
                  <a:cubicBezTo>
                    <a:pt x="6498550" y="1513454"/>
                    <a:pt x="6497451" y="1507226"/>
                    <a:pt x="6493055" y="1503929"/>
                  </a:cubicBezTo>
                  <a:cubicBezTo>
                    <a:pt x="6488292" y="1500632"/>
                    <a:pt x="6482064" y="1501731"/>
                    <a:pt x="6478401" y="1506127"/>
                  </a:cubicBezTo>
                  <a:cubicBezTo>
                    <a:pt x="6477668" y="1507592"/>
                    <a:pt x="6477301" y="1509424"/>
                    <a:pt x="6477301" y="1511256"/>
                  </a:cubicBezTo>
                  <a:lnTo>
                    <a:pt x="6319036" y="1519316"/>
                  </a:lnTo>
                  <a:lnTo>
                    <a:pt x="6162236" y="1527742"/>
                  </a:lnTo>
                  <a:cubicBezTo>
                    <a:pt x="6161870" y="1525177"/>
                    <a:pt x="6160404" y="1522613"/>
                    <a:pt x="6158206" y="1520781"/>
                  </a:cubicBezTo>
                  <a:cubicBezTo>
                    <a:pt x="6154176" y="1517850"/>
                    <a:pt x="6148314" y="1518217"/>
                    <a:pt x="6144651" y="1521880"/>
                  </a:cubicBezTo>
                  <a:lnTo>
                    <a:pt x="6043537" y="1434321"/>
                  </a:lnTo>
                  <a:lnTo>
                    <a:pt x="5940591" y="1346030"/>
                  </a:lnTo>
                  <a:cubicBezTo>
                    <a:pt x="5941690" y="1344564"/>
                    <a:pt x="5942056" y="1342366"/>
                    <a:pt x="5942056" y="1340534"/>
                  </a:cubicBezTo>
                  <a:cubicBezTo>
                    <a:pt x="5941690" y="1338336"/>
                    <a:pt x="5940591" y="1336138"/>
                    <a:pt x="5938759" y="1334673"/>
                  </a:cubicBezTo>
                  <a:cubicBezTo>
                    <a:pt x="5934729" y="1331742"/>
                    <a:pt x="5929234" y="1332841"/>
                    <a:pt x="5926303" y="1336504"/>
                  </a:cubicBezTo>
                  <a:cubicBezTo>
                    <a:pt x="5924837" y="1338336"/>
                    <a:pt x="5924105" y="1340901"/>
                    <a:pt x="5924837" y="1343099"/>
                  </a:cubicBezTo>
                  <a:cubicBezTo>
                    <a:pt x="5924837" y="1344564"/>
                    <a:pt x="5925937" y="1345297"/>
                    <a:pt x="5926669" y="1346396"/>
                  </a:cubicBezTo>
                  <a:lnTo>
                    <a:pt x="5846804" y="1426628"/>
                  </a:lnTo>
                  <a:lnTo>
                    <a:pt x="5767304" y="1506860"/>
                  </a:lnTo>
                  <a:cubicBezTo>
                    <a:pt x="5764008" y="1504662"/>
                    <a:pt x="5759611" y="1505394"/>
                    <a:pt x="5756681" y="1508325"/>
                  </a:cubicBezTo>
                  <a:cubicBezTo>
                    <a:pt x="5742393" y="1499533"/>
                    <a:pt x="5707589" y="1478650"/>
                    <a:pt x="5672419" y="1458134"/>
                  </a:cubicBezTo>
                  <a:lnTo>
                    <a:pt x="5584860" y="1406112"/>
                  </a:lnTo>
                  <a:cubicBezTo>
                    <a:pt x="5584860" y="1405746"/>
                    <a:pt x="5585226" y="1405379"/>
                    <a:pt x="5585226" y="1404647"/>
                  </a:cubicBezTo>
                  <a:cubicBezTo>
                    <a:pt x="5585226" y="1403181"/>
                    <a:pt x="5584493" y="1402082"/>
                    <a:pt x="5583394" y="1401349"/>
                  </a:cubicBezTo>
                  <a:cubicBezTo>
                    <a:pt x="5581196" y="1399884"/>
                    <a:pt x="5577899" y="1400250"/>
                    <a:pt x="5576433" y="1402448"/>
                  </a:cubicBezTo>
                  <a:cubicBezTo>
                    <a:pt x="5574602" y="1404647"/>
                    <a:pt x="5575335" y="1407944"/>
                    <a:pt x="5577533" y="1409409"/>
                  </a:cubicBezTo>
                  <a:cubicBezTo>
                    <a:pt x="5577533" y="1409409"/>
                    <a:pt x="5577533" y="1409409"/>
                    <a:pt x="5577533" y="1409409"/>
                  </a:cubicBezTo>
                  <a:cubicBezTo>
                    <a:pt x="5578265" y="1409776"/>
                    <a:pt x="5578998" y="1410142"/>
                    <a:pt x="5580097" y="1410142"/>
                  </a:cubicBezTo>
                  <a:cubicBezTo>
                    <a:pt x="5582295" y="1418202"/>
                    <a:pt x="5587058" y="1437252"/>
                    <a:pt x="5593652" y="1461065"/>
                  </a:cubicBezTo>
                  <a:lnTo>
                    <a:pt x="5441248" y="1415637"/>
                  </a:lnTo>
                  <a:cubicBezTo>
                    <a:pt x="5441248" y="1414904"/>
                    <a:pt x="5441981" y="1414172"/>
                    <a:pt x="5441981" y="1413439"/>
                  </a:cubicBezTo>
                  <a:cubicBezTo>
                    <a:pt x="5441615" y="1410875"/>
                    <a:pt x="5440149" y="1408676"/>
                    <a:pt x="5438318" y="1407211"/>
                  </a:cubicBezTo>
                  <a:cubicBezTo>
                    <a:pt x="5433921" y="1404280"/>
                    <a:pt x="5428059" y="1405013"/>
                    <a:pt x="5424762" y="1409043"/>
                  </a:cubicBezTo>
                  <a:cubicBezTo>
                    <a:pt x="5421465" y="1413439"/>
                    <a:pt x="5422564" y="1419301"/>
                    <a:pt x="5426594" y="1422598"/>
                  </a:cubicBezTo>
                  <a:cubicBezTo>
                    <a:pt x="5426594" y="1422598"/>
                    <a:pt x="5426594" y="1422598"/>
                    <a:pt x="5426594" y="1422598"/>
                  </a:cubicBezTo>
                  <a:cubicBezTo>
                    <a:pt x="5426961" y="1422598"/>
                    <a:pt x="5427327" y="1422598"/>
                    <a:pt x="5427327" y="1422964"/>
                  </a:cubicBezTo>
                  <a:lnTo>
                    <a:pt x="5380800" y="1544594"/>
                  </a:lnTo>
                  <a:cubicBezTo>
                    <a:pt x="5356986" y="1607607"/>
                    <a:pt x="5333540" y="1669888"/>
                    <a:pt x="5331708" y="1674284"/>
                  </a:cubicBezTo>
                  <a:cubicBezTo>
                    <a:pt x="5331708" y="1674284"/>
                    <a:pt x="5331342" y="1674284"/>
                    <a:pt x="5331342" y="1674284"/>
                  </a:cubicBezTo>
                  <a:cubicBezTo>
                    <a:pt x="5331342" y="1674284"/>
                    <a:pt x="5331342" y="1674651"/>
                    <a:pt x="5331342" y="1675017"/>
                  </a:cubicBezTo>
                  <a:lnTo>
                    <a:pt x="5281884" y="1753417"/>
                  </a:lnTo>
                  <a:cubicBezTo>
                    <a:pt x="5260269" y="1787122"/>
                    <a:pt x="5239020" y="1821559"/>
                    <a:pt x="5233525" y="1830352"/>
                  </a:cubicBezTo>
                  <a:cubicBezTo>
                    <a:pt x="5232792" y="1830352"/>
                    <a:pt x="5231693" y="1830718"/>
                    <a:pt x="5231327" y="1831451"/>
                  </a:cubicBezTo>
                  <a:cubicBezTo>
                    <a:pt x="5230228" y="1832916"/>
                    <a:pt x="5230594" y="1834748"/>
                    <a:pt x="5232059" y="1835847"/>
                  </a:cubicBezTo>
                  <a:cubicBezTo>
                    <a:pt x="5232792" y="1836580"/>
                    <a:pt x="5234257" y="1836580"/>
                    <a:pt x="5235357" y="1835481"/>
                  </a:cubicBezTo>
                  <a:close/>
                  <a:moveTo>
                    <a:pt x="5670220" y="1461432"/>
                  </a:moveTo>
                  <a:cubicBezTo>
                    <a:pt x="5701361" y="1480116"/>
                    <a:pt x="5732501" y="1498434"/>
                    <a:pt x="5749353" y="1508325"/>
                  </a:cubicBezTo>
                  <a:lnTo>
                    <a:pt x="5597682" y="1462531"/>
                  </a:lnTo>
                  <a:lnTo>
                    <a:pt x="5597316" y="1462531"/>
                  </a:lnTo>
                  <a:cubicBezTo>
                    <a:pt x="5590721" y="1437619"/>
                    <a:pt x="5584860" y="1417103"/>
                    <a:pt x="5582662" y="1409043"/>
                  </a:cubicBezTo>
                  <a:lnTo>
                    <a:pt x="5670220" y="1461432"/>
                  </a:lnTo>
                  <a:close/>
                  <a:moveTo>
                    <a:pt x="5928135" y="1349327"/>
                  </a:moveTo>
                  <a:cubicBezTo>
                    <a:pt x="5929234" y="1350060"/>
                    <a:pt x="5930699" y="1350426"/>
                    <a:pt x="5932164" y="1350792"/>
                  </a:cubicBezTo>
                  <a:lnTo>
                    <a:pt x="5948284" y="1487077"/>
                  </a:lnTo>
                  <a:cubicBezTo>
                    <a:pt x="5955611" y="1546426"/>
                    <a:pt x="5962572" y="1605409"/>
                    <a:pt x="5965136" y="1624460"/>
                  </a:cubicBezTo>
                  <a:cubicBezTo>
                    <a:pt x="5964038" y="1624826"/>
                    <a:pt x="5962938" y="1625559"/>
                    <a:pt x="5961840" y="1626292"/>
                  </a:cubicBezTo>
                  <a:lnTo>
                    <a:pt x="5865854" y="1571338"/>
                  </a:lnTo>
                  <a:lnTo>
                    <a:pt x="5769869" y="1516385"/>
                  </a:lnTo>
                  <a:cubicBezTo>
                    <a:pt x="5770602" y="1514187"/>
                    <a:pt x="5770236" y="1511622"/>
                    <a:pt x="5768770" y="1509791"/>
                  </a:cubicBezTo>
                  <a:lnTo>
                    <a:pt x="5848636" y="1429192"/>
                  </a:lnTo>
                  <a:lnTo>
                    <a:pt x="5928135" y="1349327"/>
                  </a:lnTo>
                  <a:close/>
                  <a:moveTo>
                    <a:pt x="6477301" y="1514553"/>
                  </a:moveTo>
                  <a:cubicBezTo>
                    <a:pt x="6477668" y="1516751"/>
                    <a:pt x="6478767" y="1518583"/>
                    <a:pt x="6480599" y="1520049"/>
                  </a:cubicBezTo>
                  <a:cubicBezTo>
                    <a:pt x="6476935" y="1526277"/>
                    <a:pt x="6471074" y="1535802"/>
                    <a:pt x="6463380" y="1548258"/>
                  </a:cubicBezTo>
                  <a:lnTo>
                    <a:pt x="6318669" y="1538733"/>
                  </a:lnTo>
                  <a:lnTo>
                    <a:pt x="6182019" y="1529940"/>
                  </a:lnTo>
                  <a:lnTo>
                    <a:pt x="6319769" y="1522979"/>
                  </a:lnTo>
                  <a:lnTo>
                    <a:pt x="6477301" y="1514553"/>
                  </a:lnTo>
                  <a:close/>
                  <a:moveTo>
                    <a:pt x="6653885" y="1328078"/>
                  </a:moveTo>
                  <a:cubicBezTo>
                    <a:pt x="6656816" y="1328078"/>
                    <a:pt x="6659014" y="1326613"/>
                    <a:pt x="6660845" y="1324415"/>
                  </a:cubicBezTo>
                  <a:cubicBezTo>
                    <a:pt x="6662311" y="1322217"/>
                    <a:pt x="6663043" y="1319652"/>
                    <a:pt x="6662677" y="1317088"/>
                  </a:cubicBezTo>
                  <a:cubicBezTo>
                    <a:pt x="6662677" y="1316721"/>
                    <a:pt x="6661945" y="1316355"/>
                    <a:pt x="6661945" y="1315622"/>
                  </a:cubicBezTo>
                  <a:lnTo>
                    <a:pt x="6795664" y="1242351"/>
                  </a:lnTo>
                  <a:lnTo>
                    <a:pt x="6931948" y="1166882"/>
                  </a:lnTo>
                  <a:cubicBezTo>
                    <a:pt x="6932315" y="1167248"/>
                    <a:pt x="6931948" y="1167248"/>
                    <a:pt x="6932315" y="1167615"/>
                  </a:cubicBezTo>
                  <a:cubicBezTo>
                    <a:pt x="6933414" y="1168347"/>
                    <a:pt x="6934513" y="1168714"/>
                    <a:pt x="6935978" y="1168714"/>
                  </a:cubicBezTo>
                  <a:lnTo>
                    <a:pt x="6980308" y="1323682"/>
                  </a:lnTo>
                  <a:cubicBezTo>
                    <a:pt x="6999724" y="1390725"/>
                    <a:pt x="7018775" y="1457402"/>
                    <a:pt x="7024637" y="1477551"/>
                  </a:cubicBezTo>
                  <a:cubicBezTo>
                    <a:pt x="7023537" y="1477918"/>
                    <a:pt x="7022439" y="1478284"/>
                    <a:pt x="7021706" y="1479017"/>
                  </a:cubicBezTo>
                  <a:cubicBezTo>
                    <a:pt x="7019874" y="1481948"/>
                    <a:pt x="7019874" y="1485611"/>
                    <a:pt x="7022439" y="1488176"/>
                  </a:cubicBezTo>
                  <a:lnTo>
                    <a:pt x="6940375" y="1592953"/>
                  </a:lnTo>
                  <a:lnTo>
                    <a:pt x="6891283" y="1655966"/>
                  </a:lnTo>
                  <a:lnTo>
                    <a:pt x="6770386" y="1647174"/>
                  </a:lnTo>
                  <a:lnTo>
                    <a:pt x="6626042" y="1636916"/>
                  </a:lnTo>
                  <a:cubicBezTo>
                    <a:pt x="6626775" y="1628123"/>
                    <a:pt x="6633735" y="1553753"/>
                    <a:pt x="6640696" y="1478650"/>
                  </a:cubicBezTo>
                  <a:cubicBezTo>
                    <a:pt x="6645825" y="1414538"/>
                    <a:pt x="6651687" y="1351159"/>
                    <a:pt x="6653885" y="1328078"/>
                  </a:cubicBezTo>
                  <a:lnTo>
                    <a:pt x="6653885" y="1328078"/>
                  </a:lnTo>
                  <a:close/>
                  <a:moveTo>
                    <a:pt x="7215508" y="1688206"/>
                  </a:moveTo>
                  <a:lnTo>
                    <a:pt x="7069698" y="1673551"/>
                  </a:lnTo>
                  <a:lnTo>
                    <a:pt x="6926087" y="1659264"/>
                  </a:lnTo>
                  <a:cubicBezTo>
                    <a:pt x="6925721" y="1656699"/>
                    <a:pt x="6924621" y="1654501"/>
                    <a:pt x="6922790" y="1652669"/>
                  </a:cubicBezTo>
                  <a:lnTo>
                    <a:pt x="6973713" y="1572804"/>
                  </a:lnTo>
                  <a:cubicBezTo>
                    <a:pt x="6995694" y="1538733"/>
                    <a:pt x="7016943" y="1504295"/>
                    <a:pt x="7025369" y="1490740"/>
                  </a:cubicBezTo>
                  <a:cubicBezTo>
                    <a:pt x="7026102" y="1491106"/>
                    <a:pt x="7026835" y="1491473"/>
                    <a:pt x="7027934" y="1491473"/>
                  </a:cubicBezTo>
                  <a:cubicBezTo>
                    <a:pt x="7029399" y="1491473"/>
                    <a:pt x="7030132" y="1490374"/>
                    <a:pt x="7031231" y="1489641"/>
                  </a:cubicBezTo>
                  <a:lnTo>
                    <a:pt x="7123919" y="1588191"/>
                  </a:lnTo>
                  <a:lnTo>
                    <a:pt x="7216240" y="1685641"/>
                  </a:lnTo>
                  <a:cubicBezTo>
                    <a:pt x="7215508" y="1686740"/>
                    <a:pt x="7215874" y="1687473"/>
                    <a:pt x="7215508" y="1688206"/>
                  </a:cubicBezTo>
                  <a:lnTo>
                    <a:pt x="7215508" y="1688206"/>
                  </a:lnTo>
                  <a:close/>
                  <a:moveTo>
                    <a:pt x="6771485" y="1928169"/>
                  </a:moveTo>
                  <a:lnTo>
                    <a:pt x="6699313" y="1784557"/>
                  </a:lnTo>
                  <a:lnTo>
                    <a:pt x="6627141" y="1641679"/>
                  </a:lnTo>
                  <a:lnTo>
                    <a:pt x="6739246" y="1673918"/>
                  </a:lnTo>
                  <a:lnTo>
                    <a:pt x="6846954" y="1704325"/>
                  </a:lnTo>
                  <a:cubicBezTo>
                    <a:pt x="6846588" y="1707256"/>
                    <a:pt x="6847687" y="1710553"/>
                    <a:pt x="6850251" y="1712385"/>
                  </a:cubicBezTo>
                  <a:cubicBezTo>
                    <a:pt x="6851717" y="1713484"/>
                    <a:pt x="6853915" y="1714217"/>
                    <a:pt x="6855747" y="1714217"/>
                  </a:cubicBezTo>
                  <a:cubicBezTo>
                    <a:pt x="6858677" y="1714217"/>
                    <a:pt x="6861242" y="1712751"/>
                    <a:pt x="6863074" y="1710553"/>
                  </a:cubicBezTo>
                  <a:cubicBezTo>
                    <a:pt x="6864906" y="1707989"/>
                    <a:pt x="6864906" y="1704325"/>
                    <a:pt x="6863440" y="1701394"/>
                  </a:cubicBezTo>
                  <a:cubicBezTo>
                    <a:pt x="6869302" y="1696998"/>
                    <a:pt x="6878094" y="1690770"/>
                    <a:pt x="6887253" y="1684176"/>
                  </a:cubicBezTo>
                  <a:lnTo>
                    <a:pt x="6909967" y="1667323"/>
                  </a:lnTo>
                  <a:cubicBezTo>
                    <a:pt x="6910333" y="1667690"/>
                    <a:pt x="6910333" y="1668056"/>
                    <a:pt x="6910333" y="1668056"/>
                  </a:cubicBezTo>
                  <a:lnTo>
                    <a:pt x="6842558" y="1794815"/>
                  </a:lnTo>
                  <a:lnTo>
                    <a:pt x="6771485" y="1928169"/>
                  </a:lnTo>
                  <a:close/>
                  <a:moveTo>
                    <a:pt x="6060389" y="1684176"/>
                  </a:moveTo>
                  <a:lnTo>
                    <a:pt x="5975395" y="1633619"/>
                  </a:lnTo>
                  <a:cubicBezTo>
                    <a:pt x="5976127" y="1632520"/>
                    <a:pt x="5976127" y="1631421"/>
                    <a:pt x="5976127" y="1630322"/>
                  </a:cubicBezTo>
                  <a:cubicBezTo>
                    <a:pt x="5976127" y="1629955"/>
                    <a:pt x="5975761" y="1629589"/>
                    <a:pt x="5975395" y="1629222"/>
                  </a:cubicBezTo>
                  <a:cubicBezTo>
                    <a:pt x="5989683" y="1621529"/>
                    <a:pt x="6025219" y="1602112"/>
                    <a:pt x="6060389" y="1582329"/>
                  </a:cubicBezTo>
                  <a:lnTo>
                    <a:pt x="6142819" y="1536535"/>
                  </a:lnTo>
                  <a:cubicBezTo>
                    <a:pt x="6143552" y="1537267"/>
                    <a:pt x="6143552" y="1538366"/>
                    <a:pt x="6144284" y="1539099"/>
                  </a:cubicBezTo>
                  <a:cubicBezTo>
                    <a:pt x="6145750" y="1540198"/>
                    <a:pt x="6147582" y="1540564"/>
                    <a:pt x="6149047" y="1540564"/>
                  </a:cubicBezTo>
                  <a:cubicBezTo>
                    <a:pt x="6149047" y="1558516"/>
                    <a:pt x="6148681" y="1596617"/>
                    <a:pt x="6148314" y="1635084"/>
                  </a:cubicBezTo>
                  <a:cubicBezTo>
                    <a:pt x="6147948" y="1676116"/>
                    <a:pt x="6147948" y="1717148"/>
                    <a:pt x="6147948" y="1733267"/>
                  </a:cubicBezTo>
                  <a:cubicBezTo>
                    <a:pt x="6146482" y="1733634"/>
                    <a:pt x="6145384" y="1734366"/>
                    <a:pt x="6144651" y="1735099"/>
                  </a:cubicBezTo>
                  <a:cubicBezTo>
                    <a:pt x="6131828" y="1727039"/>
                    <a:pt x="6096292" y="1705424"/>
                    <a:pt x="6060389" y="1684176"/>
                  </a:cubicBezTo>
                  <a:close/>
                  <a:moveTo>
                    <a:pt x="5640912" y="1613836"/>
                  </a:moveTo>
                  <a:lnTo>
                    <a:pt x="5640912" y="1613836"/>
                  </a:lnTo>
                  <a:lnTo>
                    <a:pt x="5700262" y="1566209"/>
                  </a:lnTo>
                  <a:cubicBezTo>
                    <a:pt x="5723342" y="1547892"/>
                    <a:pt x="5746056" y="1529574"/>
                    <a:pt x="5756681" y="1520781"/>
                  </a:cubicBezTo>
                  <a:cubicBezTo>
                    <a:pt x="5756681" y="1520781"/>
                    <a:pt x="5756681" y="1521148"/>
                    <a:pt x="5757047" y="1521148"/>
                  </a:cubicBezTo>
                  <a:cubicBezTo>
                    <a:pt x="5758512" y="1522247"/>
                    <a:pt x="5760344" y="1522979"/>
                    <a:pt x="5762176" y="1522979"/>
                  </a:cubicBezTo>
                  <a:cubicBezTo>
                    <a:pt x="5764740" y="1522979"/>
                    <a:pt x="5766938" y="1521880"/>
                    <a:pt x="5768770" y="1520049"/>
                  </a:cubicBezTo>
                  <a:lnTo>
                    <a:pt x="5864022" y="1575002"/>
                  </a:lnTo>
                  <a:lnTo>
                    <a:pt x="5960374" y="1629955"/>
                  </a:lnTo>
                  <a:lnTo>
                    <a:pt x="5960374" y="1629955"/>
                  </a:lnTo>
                  <a:lnTo>
                    <a:pt x="5801742" y="1621895"/>
                  </a:lnTo>
                  <a:lnTo>
                    <a:pt x="5640912" y="1613836"/>
                  </a:lnTo>
                  <a:close/>
                  <a:moveTo>
                    <a:pt x="6908135" y="1653768"/>
                  </a:moveTo>
                  <a:cubicBezTo>
                    <a:pt x="6907403" y="1654867"/>
                    <a:pt x="6907403" y="1656333"/>
                    <a:pt x="6907403" y="1657432"/>
                  </a:cubicBezTo>
                  <a:lnTo>
                    <a:pt x="6895679" y="1656699"/>
                  </a:lnTo>
                  <a:lnTo>
                    <a:pt x="6943672" y="1595518"/>
                  </a:lnTo>
                  <a:lnTo>
                    <a:pt x="7006319" y="1514920"/>
                  </a:lnTo>
                  <a:cubicBezTo>
                    <a:pt x="6996061" y="1530673"/>
                    <a:pt x="6983604" y="1550822"/>
                    <a:pt x="6970782" y="1570606"/>
                  </a:cubicBezTo>
                  <a:lnTo>
                    <a:pt x="6920225" y="1650837"/>
                  </a:lnTo>
                  <a:cubicBezTo>
                    <a:pt x="6915462" y="1649006"/>
                    <a:pt x="6910700" y="1650105"/>
                    <a:pt x="6908135" y="1653768"/>
                  </a:cubicBezTo>
                  <a:close/>
                  <a:moveTo>
                    <a:pt x="6906304" y="1660729"/>
                  </a:moveTo>
                  <a:cubicBezTo>
                    <a:pt x="6906304" y="1660729"/>
                    <a:pt x="6906304" y="1661095"/>
                    <a:pt x="6906304" y="1661095"/>
                  </a:cubicBezTo>
                  <a:cubicBezTo>
                    <a:pt x="6906304" y="1662194"/>
                    <a:pt x="6907403" y="1662927"/>
                    <a:pt x="6907769" y="1663660"/>
                  </a:cubicBezTo>
                  <a:lnTo>
                    <a:pt x="6884689" y="1680512"/>
                  </a:lnTo>
                  <a:cubicBezTo>
                    <a:pt x="6877361" y="1685641"/>
                    <a:pt x="6870401" y="1690770"/>
                    <a:pt x="6864906" y="1695166"/>
                  </a:cubicBezTo>
                  <a:lnTo>
                    <a:pt x="6892749" y="1659630"/>
                  </a:lnTo>
                  <a:lnTo>
                    <a:pt x="6906304" y="1660729"/>
                  </a:lnTo>
                  <a:close/>
                  <a:moveTo>
                    <a:pt x="6859044" y="1696998"/>
                  </a:moveTo>
                  <a:cubicBezTo>
                    <a:pt x="6855014" y="1695166"/>
                    <a:pt x="6850251" y="1695899"/>
                    <a:pt x="6847687" y="1699196"/>
                  </a:cubicBezTo>
                  <a:cubicBezTo>
                    <a:pt x="6847320" y="1699563"/>
                    <a:pt x="6847687" y="1700295"/>
                    <a:pt x="6847320" y="1700662"/>
                  </a:cubicBezTo>
                  <a:lnTo>
                    <a:pt x="6739978" y="1669888"/>
                  </a:lnTo>
                  <a:lnTo>
                    <a:pt x="6640330" y="1641679"/>
                  </a:lnTo>
                  <a:lnTo>
                    <a:pt x="6769653" y="1651204"/>
                  </a:lnTo>
                  <a:lnTo>
                    <a:pt x="6887986" y="1659630"/>
                  </a:lnTo>
                  <a:lnTo>
                    <a:pt x="6859044" y="1696998"/>
                  </a:lnTo>
                  <a:close/>
                  <a:moveTo>
                    <a:pt x="6484995" y="1522247"/>
                  </a:moveTo>
                  <a:cubicBezTo>
                    <a:pt x="6484995" y="1525177"/>
                    <a:pt x="6484629" y="1528475"/>
                    <a:pt x="6484629" y="1531772"/>
                  </a:cubicBezTo>
                  <a:cubicBezTo>
                    <a:pt x="6484262" y="1536168"/>
                    <a:pt x="6484262" y="1540564"/>
                    <a:pt x="6484262" y="1543862"/>
                  </a:cubicBezTo>
                  <a:cubicBezTo>
                    <a:pt x="6482431" y="1544228"/>
                    <a:pt x="6480965" y="1544961"/>
                    <a:pt x="6479500" y="1546426"/>
                  </a:cubicBezTo>
                  <a:cubicBezTo>
                    <a:pt x="6478767" y="1547159"/>
                    <a:pt x="6479133" y="1547892"/>
                    <a:pt x="6478767" y="1548991"/>
                  </a:cubicBezTo>
                  <a:lnTo>
                    <a:pt x="6467410" y="1548258"/>
                  </a:lnTo>
                  <a:lnTo>
                    <a:pt x="6483529" y="1521514"/>
                  </a:lnTo>
                  <a:cubicBezTo>
                    <a:pt x="6483896" y="1521880"/>
                    <a:pt x="6484262" y="1521880"/>
                    <a:pt x="6484995" y="1522247"/>
                  </a:cubicBezTo>
                  <a:lnTo>
                    <a:pt x="6484995" y="1522247"/>
                  </a:lnTo>
                  <a:close/>
                  <a:moveTo>
                    <a:pt x="6313174" y="1804340"/>
                  </a:moveTo>
                  <a:lnTo>
                    <a:pt x="6324898" y="1812034"/>
                  </a:lnTo>
                  <a:cubicBezTo>
                    <a:pt x="6319036" y="1821559"/>
                    <a:pt x="6315006" y="1828520"/>
                    <a:pt x="6312075" y="1833282"/>
                  </a:cubicBezTo>
                  <a:cubicBezTo>
                    <a:pt x="6312442" y="1829619"/>
                    <a:pt x="6312442" y="1825223"/>
                    <a:pt x="6312808" y="1820826"/>
                  </a:cubicBezTo>
                  <a:cubicBezTo>
                    <a:pt x="6313174" y="1814232"/>
                    <a:pt x="6313174" y="1808004"/>
                    <a:pt x="6313174" y="1804340"/>
                  </a:cubicBezTo>
                  <a:lnTo>
                    <a:pt x="6313174" y="1804340"/>
                  </a:lnTo>
                  <a:close/>
                  <a:moveTo>
                    <a:pt x="6314273" y="1800677"/>
                  </a:moveTo>
                  <a:lnTo>
                    <a:pt x="6400367" y="1677581"/>
                  </a:lnTo>
                  <a:cubicBezTo>
                    <a:pt x="6419417" y="1650105"/>
                    <a:pt x="6438468" y="1622628"/>
                    <a:pt x="6453855" y="1600280"/>
                  </a:cubicBezTo>
                  <a:lnTo>
                    <a:pt x="6396337" y="1695166"/>
                  </a:lnTo>
                  <a:cubicBezTo>
                    <a:pt x="6369959" y="1738396"/>
                    <a:pt x="6343948" y="1781260"/>
                    <a:pt x="6327462" y="1809103"/>
                  </a:cubicBezTo>
                  <a:lnTo>
                    <a:pt x="6314273" y="1800677"/>
                  </a:lnTo>
                  <a:close/>
                  <a:moveTo>
                    <a:pt x="6478034" y="1552654"/>
                  </a:moveTo>
                  <a:cubicBezTo>
                    <a:pt x="6478401" y="1554120"/>
                    <a:pt x="6479133" y="1555219"/>
                    <a:pt x="6480233" y="1556318"/>
                  </a:cubicBezTo>
                  <a:lnTo>
                    <a:pt x="6397070" y="1675383"/>
                  </a:lnTo>
                  <a:lnTo>
                    <a:pt x="6343582" y="1752684"/>
                  </a:lnTo>
                  <a:cubicBezTo>
                    <a:pt x="6359701" y="1726307"/>
                    <a:pt x="6380217" y="1692236"/>
                    <a:pt x="6401099" y="1658165"/>
                  </a:cubicBezTo>
                  <a:lnTo>
                    <a:pt x="6465212" y="1551921"/>
                  </a:lnTo>
                  <a:lnTo>
                    <a:pt x="6478034" y="1552654"/>
                  </a:lnTo>
                  <a:close/>
                  <a:moveTo>
                    <a:pt x="6155275" y="1734000"/>
                  </a:moveTo>
                  <a:cubicBezTo>
                    <a:pt x="6154542" y="1733267"/>
                    <a:pt x="6153443" y="1733634"/>
                    <a:pt x="6152344" y="1733267"/>
                  </a:cubicBezTo>
                  <a:cubicBezTo>
                    <a:pt x="6152344" y="1717880"/>
                    <a:pt x="6153077" y="1676482"/>
                    <a:pt x="6153077" y="1634718"/>
                  </a:cubicBezTo>
                  <a:cubicBezTo>
                    <a:pt x="6153077" y="1596617"/>
                    <a:pt x="6153077" y="1558516"/>
                    <a:pt x="6153077" y="1540564"/>
                  </a:cubicBezTo>
                  <a:cubicBezTo>
                    <a:pt x="6153809" y="1540564"/>
                    <a:pt x="6154542" y="1540198"/>
                    <a:pt x="6155641" y="1540198"/>
                  </a:cubicBezTo>
                  <a:lnTo>
                    <a:pt x="6230012" y="1666591"/>
                  </a:lnTo>
                  <a:lnTo>
                    <a:pt x="6307679" y="1798112"/>
                  </a:lnTo>
                  <a:lnTo>
                    <a:pt x="6231843" y="1769170"/>
                  </a:lnTo>
                  <a:cubicBezTo>
                    <a:pt x="6201436" y="1757447"/>
                    <a:pt x="6170662" y="1746090"/>
                    <a:pt x="6157840" y="1741327"/>
                  </a:cubicBezTo>
                  <a:cubicBezTo>
                    <a:pt x="6157840" y="1740595"/>
                    <a:pt x="6158572" y="1740228"/>
                    <a:pt x="6158206" y="1739495"/>
                  </a:cubicBezTo>
                  <a:cubicBezTo>
                    <a:pt x="6157840" y="1736931"/>
                    <a:pt x="6156740" y="1735465"/>
                    <a:pt x="6155275" y="1734000"/>
                  </a:cubicBezTo>
                  <a:lnTo>
                    <a:pt x="6155275" y="1734000"/>
                  </a:lnTo>
                  <a:close/>
                  <a:moveTo>
                    <a:pt x="6397803" y="1655966"/>
                  </a:moveTo>
                  <a:cubicBezTo>
                    <a:pt x="6358236" y="1721544"/>
                    <a:pt x="6319036" y="1786023"/>
                    <a:pt x="6311709" y="1798112"/>
                  </a:cubicBezTo>
                  <a:lnTo>
                    <a:pt x="6233309" y="1664759"/>
                  </a:lnTo>
                  <a:lnTo>
                    <a:pt x="6158572" y="1538733"/>
                  </a:lnTo>
                  <a:cubicBezTo>
                    <a:pt x="6159305" y="1538366"/>
                    <a:pt x="6160038" y="1537634"/>
                    <a:pt x="6160770" y="1536901"/>
                  </a:cubicBezTo>
                  <a:cubicBezTo>
                    <a:pt x="6161870" y="1535802"/>
                    <a:pt x="6161503" y="1533970"/>
                    <a:pt x="6161870" y="1532505"/>
                  </a:cubicBezTo>
                  <a:lnTo>
                    <a:pt x="6318669" y="1542763"/>
                  </a:lnTo>
                  <a:lnTo>
                    <a:pt x="6461548" y="1551921"/>
                  </a:lnTo>
                  <a:cubicBezTo>
                    <a:pt x="6444696" y="1579032"/>
                    <a:pt x="6421249" y="1617133"/>
                    <a:pt x="6397803" y="1655966"/>
                  </a:cubicBezTo>
                  <a:lnTo>
                    <a:pt x="6397803" y="1655966"/>
                  </a:lnTo>
                  <a:close/>
                  <a:moveTo>
                    <a:pt x="5754482" y="1513454"/>
                  </a:moveTo>
                  <a:cubicBezTo>
                    <a:pt x="5754482" y="1514920"/>
                    <a:pt x="5754849" y="1516385"/>
                    <a:pt x="5755215" y="1517484"/>
                  </a:cubicBezTo>
                  <a:cubicBezTo>
                    <a:pt x="5744591" y="1525910"/>
                    <a:pt x="5721144" y="1544594"/>
                    <a:pt x="5698064" y="1563278"/>
                  </a:cubicBezTo>
                  <a:lnTo>
                    <a:pt x="5639080" y="1610905"/>
                  </a:lnTo>
                  <a:cubicBezTo>
                    <a:pt x="5638348" y="1610538"/>
                    <a:pt x="5637615" y="1610172"/>
                    <a:pt x="5636882" y="1610538"/>
                  </a:cubicBezTo>
                  <a:lnTo>
                    <a:pt x="5610138" y="1509791"/>
                  </a:lnTo>
                  <a:cubicBezTo>
                    <a:pt x="5606108" y="1495136"/>
                    <a:pt x="5602445" y="1480482"/>
                    <a:pt x="5598781" y="1466927"/>
                  </a:cubicBezTo>
                  <a:lnTo>
                    <a:pt x="5754482" y="1513454"/>
                  </a:lnTo>
                  <a:close/>
                  <a:moveTo>
                    <a:pt x="6230744" y="1772467"/>
                  </a:moveTo>
                  <a:lnTo>
                    <a:pt x="6310243" y="1802509"/>
                  </a:lnTo>
                  <a:cubicBezTo>
                    <a:pt x="6310243" y="1805073"/>
                    <a:pt x="6309511" y="1812766"/>
                    <a:pt x="6309144" y="1820826"/>
                  </a:cubicBezTo>
                  <a:cubicBezTo>
                    <a:pt x="6308778" y="1827421"/>
                    <a:pt x="6308412" y="1833649"/>
                    <a:pt x="6308412" y="1837312"/>
                  </a:cubicBezTo>
                  <a:cubicBezTo>
                    <a:pt x="6299253" y="1831451"/>
                    <a:pt x="6265182" y="1809836"/>
                    <a:pt x="6231477" y="1788953"/>
                  </a:cubicBezTo>
                  <a:lnTo>
                    <a:pt x="6166999" y="1748654"/>
                  </a:lnTo>
                  <a:cubicBezTo>
                    <a:pt x="6182385" y="1754516"/>
                    <a:pt x="6206565" y="1763675"/>
                    <a:pt x="6230744" y="1772467"/>
                  </a:cubicBezTo>
                  <a:lnTo>
                    <a:pt x="6230744" y="1772467"/>
                  </a:lnTo>
                  <a:close/>
                  <a:moveTo>
                    <a:pt x="6328195" y="1813866"/>
                  </a:moveTo>
                  <a:cubicBezTo>
                    <a:pt x="6343582" y="1823757"/>
                    <a:pt x="6367029" y="1838411"/>
                    <a:pt x="6390475" y="1853066"/>
                  </a:cubicBezTo>
                  <a:lnTo>
                    <a:pt x="6455320" y="1893365"/>
                  </a:lnTo>
                  <a:lnTo>
                    <a:pt x="6391574" y="1868819"/>
                  </a:lnTo>
                  <a:cubicBezTo>
                    <a:pt x="6356404" y="1855264"/>
                    <a:pt x="6320868" y="1842075"/>
                    <a:pt x="6312808" y="1839144"/>
                  </a:cubicBezTo>
                  <a:lnTo>
                    <a:pt x="6328195" y="1813866"/>
                  </a:lnTo>
                  <a:close/>
                  <a:moveTo>
                    <a:pt x="6470707" y="1898860"/>
                  </a:moveTo>
                  <a:lnTo>
                    <a:pt x="6392307" y="1849768"/>
                  </a:lnTo>
                  <a:cubicBezTo>
                    <a:pt x="6368860" y="1835114"/>
                    <a:pt x="6345414" y="1820460"/>
                    <a:pt x="6330027" y="1810935"/>
                  </a:cubicBezTo>
                  <a:lnTo>
                    <a:pt x="6399268" y="1696998"/>
                  </a:lnTo>
                  <a:cubicBezTo>
                    <a:pt x="6435903" y="1636549"/>
                    <a:pt x="6472172" y="1576834"/>
                    <a:pt x="6483163" y="1558516"/>
                  </a:cubicBezTo>
                  <a:cubicBezTo>
                    <a:pt x="6483896" y="1558882"/>
                    <a:pt x="6484629" y="1559249"/>
                    <a:pt x="6485361" y="1559249"/>
                  </a:cubicBezTo>
                  <a:cubicBezTo>
                    <a:pt x="6487193" y="1559249"/>
                    <a:pt x="6489025" y="1558149"/>
                    <a:pt x="6490124" y="1556684"/>
                  </a:cubicBezTo>
                  <a:cubicBezTo>
                    <a:pt x="6501481" y="1564011"/>
                    <a:pt x="6527126" y="1580497"/>
                    <a:pt x="6553137" y="1596983"/>
                  </a:cubicBezTo>
                  <a:lnTo>
                    <a:pt x="6620913" y="1639480"/>
                  </a:lnTo>
                  <a:lnTo>
                    <a:pt x="6545443" y="1769170"/>
                  </a:lnTo>
                  <a:lnTo>
                    <a:pt x="6470707" y="1898860"/>
                  </a:lnTo>
                  <a:close/>
                  <a:moveTo>
                    <a:pt x="6555702" y="1593320"/>
                  </a:moveTo>
                  <a:cubicBezTo>
                    <a:pt x="6530057" y="1576834"/>
                    <a:pt x="6503679" y="1560348"/>
                    <a:pt x="6492322" y="1553387"/>
                  </a:cubicBezTo>
                  <a:cubicBezTo>
                    <a:pt x="6493421" y="1550456"/>
                    <a:pt x="6492688" y="1546792"/>
                    <a:pt x="6490124" y="1544961"/>
                  </a:cubicBezTo>
                  <a:cubicBezTo>
                    <a:pt x="6489391" y="1544594"/>
                    <a:pt x="6488658" y="1544594"/>
                    <a:pt x="6487560" y="1544228"/>
                  </a:cubicBezTo>
                  <a:cubicBezTo>
                    <a:pt x="6487926" y="1540564"/>
                    <a:pt x="6487926" y="1536168"/>
                    <a:pt x="6487926" y="1531772"/>
                  </a:cubicBezTo>
                  <a:cubicBezTo>
                    <a:pt x="6487926" y="1528475"/>
                    <a:pt x="6487926" y="1525177"/>
                    <a:pt x="6488292" y="1522247"/>
                  </a:cubicBezTo>
                  <a:cubicBezTo>
                    <a:pt x="6490124" y="1521880"/>
                    <a:pt x="6491589" y="1521148"/>
                    <a:pt x="6493055" y="1520049"/>
                  </a:cubicBezTo>
                  <a:lnTo>
                    <a:pt x="6553870" y="1576467"/>
                  </a:lnTo>
                  <a:cubicBezTo>
                    <a:pt x="6574019" y="1595151"/>
                    <a:pt x="6594169" y="1613836"/>
                    <a:pt x="6607724" y="1625925"/>
                  </a:cubicBezTo>
                  <a:lnTo>
                    <a:pt x="6555702" y="1593320"/>
                  </a:lnTo>
                  <a:close/>
                  <a:moveTo>
                    <a:pt x="6140254" y="1531406"/>
                  </a:moveTo>
                  <a:cubicBezTo>
                    <a:pt x="6140254" y="1532138"/>
                    <a:pt x="6140987" y="1532505"/>
                    <a:pt x="6141354" y="1533237"/>
                  </a:cubicBezTo>
                  <a:lnTo>
                    <a:pt x="6058557" y="1578665"/>
                  </a:lnTo>
                  <a:cubicBezTo>
                    <a:pt x="6023021" y="1598082"/>
                    <a:pt x="5987484" y="1618232"/>
                    <a:pt x="5973563" y="1625925"/>
                  </a:cubicBezTo>
                  <a:cubicBezTo>
                    <a:pt x="5973197" y="1625559"/>
                    <a:pt x="5973197" y="1624826"/>
                    <a:pt x="5972830" y="1624460"/>
                  </a:cubicBezTo>
                  <a:cubicBezTo>
                    <a:pt x="5971731" y="1623727"/>
                    <a:pt x="5970265" y="1623361"/>
                    <a:pt x="5968800" y="1623361"/>
                  </a:cubicBezTo>
                  <a:lnTo>
                    <a:pt x="5952314" y="1485611"/>
                  </a:lnTo>
                  <a:lnTo>
                    <a:pt x="5935828" y="1349327"/>
                  </a:lnTo>
                  <a:cubicBezTo>
                    <a:pt x="5936561" y="1348960"/>
                    <a:pt x="5937660" y="1348594"/>
                    <a:pt x="5938393" y="1347861"/>
                  </a:cubicBezTo>
                  <a:lnTo>
                    <a:pt x="6040972" y="1436520"/>
                  </a:lnTo>
                  <a:lnTo>
                    <a:pt x="6142086" y="1523346"/>
                  </a:lnTo>
                  <a:cubicBezTo>
                    <a:pt x="6140621" y="1526277"/>
                    <a:pt x="6139888" y="1528841"/>
                    <a:pt x="6140254" y="1531406"/>
                  </a:cubicBezTo>
                  <a:close/>
                  <a:moveTo>
                    <a:pt x="5606108" y="1510890"/>
                  </a:moveTo>
                  <a:cubicBezTo>
                    <a:pt x="5617465" y="1553020"/>
                    <a:pt x="5628822" y="1594785"/>
                    <a:pt x="5632852" y="1609806"/>
                  </a:cubicBezTo>
                  <a:lnTo>
                    <a:pt x="5535036" y="1513820"/>
                  </a:lnTo>
                  <a:lnTo>
                    <a:pt x="5439050" y="1420034"/>
                  </a:lnTo>
                  <a:cubicBezTo>
                    <a:pt x="5439416" y="1419667"/>
                    <a:pt x="5439050" y="1419301"/>
                    <a:pt x="5439416" y="1418934"/>
                  </a:cubicBezTo>
                  <a:lnTo>
                    <a:pt x="5594019" y="1465462"/>
                  </a:lnTo>
                  <a:cubicBezTo>
                    <a:pt x="5597682" y="1479749"/>
                    <a:pt x="5602078" y="1495136"/>
                    <a:pt x="5606108" y="1510890"/>
                  </a:cubicBezTo>
                  <a:lnTo>
                    <a:pt x="5606108" y="1510890"/>
                  </a:lnTo>
                  <a:close/>
                  <a:moveTo>
                    <a:pt x="5431357" y="1424430"/>
                  </a:moveTo>
                  <a:cubicBezTo>
                    <a:pt x="5433189" y="1424430"/>
                    <a:pt x="5435020" y="1423697"/>
                    <a:pt x="5436852" y="1422598"/>
                  </a:cubicBezTo>
                  <a:lnTo>
                    <a:pt x="5532471" y="1516385"/>
                  </a:lnTo>
                  <a:lnTo>
                    <a:pt x="5631753" y="1613103"/>
                  </a:lnTo>
                  <a:cubicBezTo>
                    <a:pt x="5631753" y="1613469"/>
                    <a:pt x="5631387" y="1613836"/>
                    <a:pt x="5631387" y="1614568"/>
                  </a:cubicBezTo>
                  <a:lnTo>
                    <a:pt x="5484112" y="1643510"/>
                  </a:lnTo>
                  <a:lnTo>
                    <a:pt x="5335372" y="1673185"/>
                  </a:lnTo>
                  <a:lnTo>
                    <a:pt x="5384097" y="1545693"/>
                  </a:lnTo>
                  <a:cubicBezTo>
                    <a:pt x="5403514" y="1494037"/>
                    <a:pt x="5422930" y="1443114"/>
                    <a:pt x="5430258" y="1423697"/>
                  </a:cubicBezTo>
                  <a:cubicBezTo>
                    <a:pt x="5430258" y="1424063"/>
                    <a:pt x="5430990" y="1424430"/>
                    <a:pt x="5431357" y="1424430"/>
                  </a:cubicBezTo>
                  <a:lnTo>
                    <a:pt x="5431357" y="1424430"/>
                  </a:lnTo>
                  <a:close/>
                  <a:moveTo>
                    <a:pt x="5331708" y="1679779"/>
                  </a:moveTo>
                  <a:lnTo>
                    <a:pt x="5353323" y="1767338"/>
                  </a:lnTo>
                  <a:cubicBezTo>
                    <a:pt x="5361383" y="1800677"/>
                    <a:pt x="5370176" y="1834015"/>
                    <a:pt x="5374205" y="1849768"/>
                  </a:cubicBezTo>
                  <a:cubicBezTo>
                    <a:pt x="5372740" y="1850135"/>
                    <a:pt x="5371274" y="1851234"/>
                    <a:pt x="5369809" y="1852333"/>
                  </a:cubicBezTo>
                  <a:cubicBezTo>
                    <a:pt x="5369076" y="1853066"/>
                    <a:pt x="5369443" y="1854165"/>
                    <a:pt x="5369076" y="1854897"/>
                  </a:cubicBezTo>
                  <a:cubicBezTo>
                    <a:pt x="5355888" y="1852699"/>
                    <a:pt x="5330975" y="1847937"/>
                    <a:pt x="5305697" y="1843907"/>
                  </a:cubicBezTo>
                  <a:lnTo>
                    <a:pt x="5235723" y="1831817"/>
                  </a:lnTo>
                  <a:cubicBezTo>
                    <a:pt x="5241218" y="1823024"/>
                    <a:pt x="5262833" y="1789320"/>
                    <a:pt x="5284082" y="1755249"/>
                  </a:cubicBezTo>
                  <a:lnTo>
                    <a:pt x="5331708" y="1679779"/>
                  </a:lnTo>
                  <a:close/>
                  <a:moveTo>
                    <a:pt x="4498616" y="1172744"/>
                  </a:moveTo>
                  <a:cubicBezTo>
                    <a:pt x="4497150" y="1169080"/>
                    <a:pt x="4493853" y="1166882"/>
                    <a:pt x="4489823" y="1166882"/>
                  </a:cubicBezTo>
                  <a:cubicBezTo>
                    <a:pt x="4485061" y="1167248"/>
                    <a:pt x="4481397" y="1171278"/>
                    <a:pt x="4481397" y="1176041"/>
                  </a:cubicBezTo>
                  <a:cubicBezTo>
                    <a:pt x="4481397" y="1176041"/>
                    <a:pt x="4481397" y="1176041"/>
                    <a:pt x="4481397" y="1176041"/>
                  </a:cubicBezTo>
                  <a:lnTo>
                    <a:pt x="4365629" y="1196923"/>
                  </a:lnTo>
                  <a:cubicBezTo>
                    <a:pt x="4316171" y="1205716"/>
                    <a:pt x="4267079" y="1214874"/>
                    <a:pt x="4249128" y="1218538"/>
                  </a:cubicBezTo>
                  <a:cubicBezTo>
                    <a:pt x="4248029" y="1215241"/>
                    <a:pt x="4244731" y="1213043"/>
                    <a:pt x="4241068" y="1213043"/>
                  </a:cubicBezTo>
                  <a:cubicBezTo>
                    <a:pt x="4236672" y="1213409"/>
                    <a:pt x="4233375" y="1217073"/>
                    <a:pt x="4233375" y="1221469"/>
                  </a:cubicBezTo>
                  <a:lnTo>
                    <a:pt x="4130795" y="1237588"/>
                  </a:lnTo>
                  <a:cubicBezTo>
                    <a:pt x="4076941" y="1246015"/>
                    <a:pt x="4022354" y="1255174"/>
                    <a:pt x="4020522" y="1255540"/>
                  </a:cubicBezTo>
                  <a:cubicBezTo>
                    <a:pt x="4020156" y="1255540"/>
                    <a:pt x="4020156" y="1255174"/>
                    <a:pt x="4020156" y="1255174"/>
                  </a:cubicBezTo>
                  <a:cubicBezTo>
                    <a:pt x="4020156" y="1255174"/>
                    <a:pt x="4019789" y="1255540"/>
                    <a:pt x="4019789" y="1255906"/>
                  </a:cubicBezTo>
                  <a:cubicBezTo>
                    <a:pt x="4019056" y="1256273"/>
                    <a:pt x="3970698" y="1273491"/>
                    <a:pt x="3923438" y="1291443"/>
                  </a:cubicBezTo>
                  <a:lnTo>
                    <a:pt x="3828185" y="1326979"/>
                  </a:lnTo>
                  <a:cubicBezTo>
                    <a:pt x="3827819" y="1326979"/>
                    <a:pt x="3827819" y="1326613"/>
                    <a:pt x="3827819" y="1326613"/>
                  </a:cubicBezTo>
                  <a:cubicBezTo>
                    <a:pt x="3827819" y="1326613"/>
                    <a:pt x="3827086" y="1327346"/>
                    <a:pt x="3826720" y="1327712"/>
                  </a:cubicBezTo>
                  <a:lnTo>
                    <a:pt x="3826720" y="1327712"/>
                  </a:lnTo>
                  <a:lnTo>
                    <a:pt x="3826720" y="1327712"/>
                  </a:lnTo>
                  <a:lnTo>
                    <a:pt x="3826720" y="1327712"/>
                  </a:lnTo>
                  <a:cubicBezTo>
                    <a:pt x="3826354" y="1328078"/>
                    <a:pt x="3825621" y="1328078"/>
                    <a:pt x="3825621" y="1328811"/>
                  </a:cubicBezTo>
                  <a:cubicBezTo>
                    <a:pt x="3825621" y="1329544"/>
                    <a:pt x="3826354" y="1329177"/>
                    <a:pt x="3826354" y="1329544"/>
                  </a:cubicBezTo>
                  <a:lnTo>
                    <a:pt x="3860424" y="1506493"/>
                  </a:lnTo>
                  <a:lnTo>
                    <a:pt x="3894496" y="1681611"/>
                  </a:lnTo>
                  <a:cubicBezTo>
                    <a:pt x="3893763" y="1682344"/>
                    <a:pt x="3893763" y="1683077"/>
                    <a:pt x="3893763" y="1683809"/>
                  </a:cubicBezTo>
                  <a:cubicBezTo>
                    <a:pt x="3893763" y="1685275"/>
                    <a:pt x="3895228" y="1686374"/>
                    <a:pt x="3896694" y="1686374"/>
                  </a:cubicBezTo>
                  <a:lnTo>
                    <a:pt x="4007333" y="1839877"/>
                  </a:lnTo>
                  <a:lnTo>
                    <a:pt x="4113576" y="1985686"/>
                  </a:lnTo>
                  <a:cubicBezTo>
                    <a:pt x="4111012" y="1987884"/>
                    <a:pt x="4109913" y="1991181"/>
                    <a:pt x="4110279" y="1994479"/>
                  </a:cubicBezTo>
                  <a:cubicBezTo>
                    <a:pt x="4110645" y="2000340"/>
                    <a:pt x="4115774" y="2004737"/>
                    <a:pt x="4121636" y="2004737"/>
                  </a:cubicBezTo>
                  <a:lnTo>
                    <a:pt x="4122369" y="2004737"/>
                  </a:lnTo>
                  <a:cubicBezTo>
                    <a:pt x="4125300" y="2004370"/>
                    <a:pt x="4127864" y="2003271"/>
                    <a:pt x="4129696" y="2001073"/>
                  </a:cubicBezTo>
                  <a:lnTo>
                    <a:pt x="4256821" y="2088998"/>
                  </a:lnTo>
                  <a:cubicBezTo>
                    <a:pt x="4314339" y="2128931"/>
                    <a:pt x="4372590" y="2168498"/>
                    <a:pt x="4388709" y="2179488"/>
                  </a:cubicBezTo>
                  <a:cubicBezTo>
                    <a:pt x="4388343" y="2180221"/>
                    <a:pt x="4387976" y="2180954"/>
                    <a:pt x="4387976" y="2181686"/>
                  </a:cubicBezTo>
                  <a:cubicBezTo>
                    <a:pt x="4388343" y="2184984"/>
                    <a:pt x="4390907" y="2187548"/>
                    <a:pt x="4394205" y="2187548"/>
                  </a:cubicBezTo>
                  <a:lnTo>
                    <a:pt x="4394571" y="2187548"/>
                  </a:lnTo>
                  <a:cubicBezTo>
                    <a:pt x="4398234" y="2187182"/>
                    <a:pt x="4400799" y="2184251"/>
                    <a:pt x="4400433" y="2180587"/>
                  </a:cubicBezTo>
                  <a:cubicBezTo>
                    <a:pt x="4400433" y="2179122"/>
                    <a:pt x="4399700" y="2178023"/>
                    <a:pt x="4398601" y="2176924"/>
                  </a:cubicBezTo>
                  <a:cubicBezTo>
                    <a:pt x="4405928" y="2165200"/>
                    <a:pt x="4424979" y="2133694"/>
                    <a:pt x="4444029" y="2101455"/>
                  </a:cubicBezTo>
                  <a:lnTo>
                    <a:pt x="4488358" y="2027085"/>
                  </a:lnTo>
                  <a:cubicBezTo>
                    <a:pt x="4489091" y="2027451"/>
                    <a:pt x="4489823" y="2027817"/>
                    <a:pt x="4490556" y="2027817"/>
                  </a:cubicBezTo>
                  <a:lnTo>
                    <a:pt x="4491289" y="2027817"/>
                  </a:lnTo>
                  <a:cubicBezTo>
                    <a:pt x="4493487" y="2027817"/>
                    <a:pt x="4495319" y="2026718"/>
                    <a:pt x="4496784" y="2025253"/>
                  </a:cubicBezTo>
                  <a:cubicBezTo>
                    <a:pt x="4498250" y="2023787"/>
                    <a:pt x="4498982" y="2021589"/>
                    <a:pt x="4498616" y="2019391"/>
                  </a:cubicBezTo>
                  <a:cubicBezTo>
                    <a:pt x="4498616" y="2018292"/>
                    <a:pt x="4497883" y="2017559"/>
                    <a:pt x="4497150" y="2016826"/>
                  </a:cubicBezTo>
                  <a:cubicBezTo>
                    <a:pt x="4515102" y="2001440"/>
                    <a:pt x="4578848" y="1946486"/>
                    <a:pt x="4642960" y="1891167"/>
                  </a:cubicBezTo>
                  <a:lnTo>
                    <a:pt x="4792433" y="1761843"/>
                  </a:lnTo>
                  <a:cubicBezTo>
                    <a:pt x="4792433" y="1761843"/>
                    <a:pt x="4792433" y="1762209"/>
                    <a:pt x="4792799" y="1762209"/>
                  </a:cubicBezTo>
                  <a:cubicBezTo>
                    <a:pt x="4794265" y="1762209"/>
                    <a:pt x="4795364" y="1760744"/>
                    <a:pt x="4795364" y="1759279"/>
                  </a:cubicBezTo>
                  <a:cubicBezTo>
                    <a:pt x="4795364" y="1759279"/>
                    <a:pt x="4795364" y="1759279"/>
                    <a:pt x="4795364" y="1759279"/>
                  </a:cubicBezTo>
                  <a:cubicBezTo>
                    <a:pt x="4795364" y="1758912"/>
                    <a:pt x="4794631" y="1758912"/>
                    <a:pt x="4794265" y="1758546"/>
                  </a:cubicBezTo>
                  <a:cubicBezTo>
                    <a:pt x="4793166" y="1750120"/>
                    <a:pt x="4782908" y="1666957"/>
                    <a:pt x="4772650" y="1583794"/>
                  </a:cubicBezTo>
                  <a:lnTo>
                    <a:pt x="4751401" y="1417469"/>
                  </a:lnTo>
                  <a:cubicBezTo>
                    <a:pt x="4756530" y="1416370"/>
                    <a:pt x="4759827" y="1411607"/>
                    <a:pt x="4758728" y="1406845"/>
                  </a:cubicBezTo>
                  <a:cubicBezTo>
                    <a:pt x="4757995" y="1402815"/>
                    <a:pt x="4754698" y="1399884"/>
                    <a:pt x="4750668" y="1399151"/>
                  </a:cubicBezTo>
                  <a:cubicBezTo>
                    <a:pt x="4752134" y="1377903"/>
                    <a:pt x="4755797" y="1321484"/>
                    <a:pt x="4759461" y="1264332"/>
                  </a:cubicBezTo>
                  <a:cubicBezTo>
                    <a:pt x="4763124" y="1207914"/>
                    <a:pt x="4766422" y="1151495"/>
                    <a:pt x="4767887" y="1129880"/>
                  </a:cubicBezTo>
                  <a:cubicBezTo>
                    <a:pt x="4773383" y="1129514"/>
                    <a:pt x="4777412" y="1124751"/>
                    <a:pt x="4777046" y="1119256"/>
                  </a:cubicBezTo>
                  <a:cubicBezTo>
                    <a:pt x="4776680" y="1113760"/>
                    <a:pt x="4771917" y="1109730"/>
                    <a:pt x="4766788" y="1110097"/>
                  </a:cubicBezTo>
                  <a:lnTo>
                    <a:pt x="4766055" y="1110097"/>
                  </a:lnTo>
                  <a:cubicBezTo>
                    <a:pt x="4763491" y="1110463"/>
                    <a:pt x="4760926" y="1111562"/>
                    <a:pt x="4759095" y="1113760"/>
                  </a:cubicBezTo>
                  <a:cubicBezTo>
                    <a:pt x="4757629" y="1115592"/>
                    <a:pt x="4756897" y="1118157"/>
                    <a:pt x="4756897" y="1120355"/>
                  </a:cubicBezTo>
                  <a:lnTo>
                    <a:pt x="4627939" y="1146000"/>
                  </a:lnTo>
                  <a:cubicBezTo>
                    <a:pt x="4573353" y="1157357"/>
                    <a:pt x="4518399" y="1168714"/>
                    <a:pt x="4498616" y="1172744"/>
                  </a:cubicBezTo>
                  <a:close/>
                  <a:moveTo>
                    <a:pt x="4629038" y="1150396"/>
                  </a:moveTo>
                  <a:lnTo>
                    <a:pt x="4758362" y="1124018"/>
                  </a:lnTo>
                  <a:cubicBezTo>
                    <a:pt x="4759461" y="1126949"/>
                    <a:pt x="4761659" y="1128781"/>
                    <a:pt x="4764590" y="1129514"/>
                  </a:cubicBezTo>
                  <a:cubicBezTo>
                    <a:pt x="4763124" y="1150762"/>
                    <a:pt x="4759095" y="1207547"/>
                    <a:pt x="4755797" y="1264332"/>
                  </a:cubicBezTo>
                  <a:cubicBezTo>
                    <a:pt x="4752500" y="1321118"/>
                    <a:pt x="4748836" y="1376804"/>
                    <a:pt x="4747738" y="1398418"/>
                  </a:cubicBezTo>
                  <a:cubicBezTo>
                    <a:pt x="4745906" y="1398785"/>
                    <a:pt x="4744440" y="1399518"/>
                    <a:pt x="4742975" y="1400983"/>
                  </a:cubicBezTo>
                  <a:lnTo>
                    <a:pt x="4620979" y="1290710"/>
                  </a:lnTo>
                  <a:lnTo>
                    <a:pt x="4498250" y="1180437"/>
                  </a:lnTo>
                  <a:cubicBezTo>
                    <a:pt x="4498982" y="1178972"/>
                    <a:pt x="4499715" y="1177506"/>
                    <a:pt x="4499715" y="1176041"/>
                  </a:cubicBezTo>
                  <a:cubicBezTo>
                    <a:pt x="4519864" y="1172377"/>
                    <a:pt x="4574451" y="1161387"/>
                    <a:pt x="4629038" y="1150396"/>
                  </a:cubicBezTo>
                  <a:close/>
                  <a:moveTo>
                    <a:pt x="4791334" y="1759279"/>
                  </a:moveTo>
                  <a:lnTo>
                    <a:pt x="4640762" y="1888602"/>
                  </a:lnTo>
                  <a:lnTo>
                    <a:pt x="4516934" y="1995944"/>
                  </a:lnTo>
                  <a:lnTo>
                    <a:pt x="4624642" y="1882740"/>
                  </a:lnTo>
                  <a:lnTo>
                    <a:pt x="4752134" y="1748288"/>
                  </a:lnTo>
                  <a:cubicBezTo>
                    <a:pt x="4753233" y="1749021"/>
                    <a:pt x="4754332" y="1749387"/>
                    <a:pt x="4755431" y="1749753"/>
                  </a:cubicBezTo>
                  <a:lnTo>
                    <a:pt x="4756164" y="1749753"/>
                  </a:lnTo>
                  <a:cubicBezTo>
                    <a:pt x="4760194" y="1749387"/>
                    <a:pt x="4763124" y="1746090"/>
                    <a:pt x="4762758" y="1742060"/>
                  </a:cubicBezTo>
                  <a:cubicBezTo>
                    <a:pt x="4762758" y="1742060"/>
                    <a:pt x="4762758" y="1742060"/>
                    <a:pt x="4762758" y="1742060"/>
                  </a:cubicBezTo>
                  <a:cubicBezTo>
                    <a:pt x="4762392" y="1739129"/>
                    <a:pt x="4760194" y="1736565"/>
                    <a:pt x="4756897" y="1736198"/>
                  </a:cubicBezTo>
                  <a:cubicBezTo>
                    <a:pt x="4756530" y="1715316"/>
                    <a:pt x="4755431" y="1645708"/>
                    <a:pt x="4753965" y="1575735"/>
                  </a:cubicBezTo>
                  <a:lnTo>
                    <a:pt x="4751035" y="1442747"/>
                  </a:lnTo>
                  <a:lnTo>
                    <a:pt x="4768620" y="1584893"/>
                  </a:lnTo>
                  <a:lnTo>
                    <a:pt x="4791334" y="1759279"/>
                  </a:lnTo>
                  <a:lnTo>
                    <a:pt x="4791334" y="1759279"/>
                  </a:lnTo>
                  <a:close/>
                  <a:moveTo>
                    <a:pt x="4366362" y="1200953"/>
                  </a:moveTo>
                  <a:lnTo>
                    <a:pt x="4482496" y="1179338"/>
                  </a:lnTo>
                  <a:cubicBezTo>
                    <a:pt x="4483229" y="1181170"/>
                    <a:pt x="4484328" y="1182635"/>
                    <a:pt x="4486160" y="1183734"/>
                  </a:cubicBezTo>
                  <a:cubicBezTo>
                    <a:pt x="4479565" y="1201686"/>
                    <a:pt x="4462713" y="1247114"/>
                    <a:pt x="4446593" y="1292908"/>
                  </a:cubicBezTo>
                  <a:lnTo>
                    <a:pt x="4408859" y="1398418"/>
                  </a:lnTo>
                  <a:cubicBezTo>
                    <a:pt x="4408126" y="1398052"/>
                    <a:pt x="4407027" y="1398052"/>
                    <a:pt x="4406294" y="1398052"/>
                  </a:cubicBezTo>
                  <a:lnTo>
                    <a:pt x="4405195" y="1398052"/>
                  </a:lnTo>
                  <a:cubicBezTo>
                    <a:pt x="4402997" y="1398418"/>
                    <a:pt x="4400799" y="1399151"/>
                    <a:pt x="4398967" y="1400250"/>
                  </a:cubicBezTo>
                  <a:lnTo>
                    <a:pt x="4325330" y="1314889"/>
                  </a:lnTo>
                  <a:cubicBezTo>
                    <a:pt x="4293457" y="1277888"/>
                    <a:pt x="4260851" y="1240886"/>
                    <a:pt x="4248761" y="1226598"/>
                  </a:cubicBezTo>
                  <a:cubicBezTo>
                    <a:pt x="4249861" y="1225132"/>
                    <a:pt x="4250227" y="1223301"/>
                    <a:pt x="4250227" y="1221835"/>
                  </a:cubicBezTo>
                  <a:cubicBezTo>
                    <a:pt x="4268545" y="1218904"/>
                    <a:pt x="4317270" y="1210112"/>
                    <a:pt x="4366362" y="1200953"/>
                  </a:cubicBezTo>
                  <a:lnTo>
                    <a:pt x="4366362" y="1200953"/>
                  </a:lnTo>
                  <a:close/>
                  <a:moveTo>
                    <a:pt x="4749936" y="1737664"/>
                  </a:moveTo>
                  <a:cubicBezTo>
                    <a:pt x="4748836" y="1739129"/>
                    <a:pt x="4748104" y="1740961"/>
                    <a:pt x="4748104" y="1743159"/>
                  </a:cubicBezTo>
                  <a:cubicBezTo>
                    <a:pt x="4748470" y="1744258"/>
                    <a:pt x="4748836" y="1745357"/>
                    <a:pt x="4749569" y="1746090"/>
                  </a:cubicBezTo>
                  <a:lnTo>
                    <a:pt x="4621711" y="1880176"/>
                  </a:lnTo>
                  <a:cubicBezTo>
                    <a:pt x="4573353" y="1931466"/>
                    <a:pt x="4524627" y="1982389"/>
                    <a:pt x="4502279" y="2005836"/>
                  </a:cubicBezTo>
                  <a:lnTo>
                    <a:pt x="4591670" y="1867353"/>
                  </a:lnTo>
                  <a:lnTo>
                    <a:pt x="4690220" y="1713484"/>
                  </a:lnTo>
                  <a:cubicBezTo>
                    <a:pt x="4690586" y="1713118"/>
                    <a:pt x="4691685" y="1712751"/>
                    <a:pt x="4691319" y="1712019"/>
                  </a:cubicBezTo>
                  <a:cubicBezTo>
                    <a:pt x="4690953" y="1711286"/>
                    <a:pt x="4690953" y="1711652"/>
                    <a:pt x="4690586" y="1711652"/>
                  </a:cubicBezTo>
                  <a:cubicBezTo>
                    <a:pt x="4691685" y="1706157"/>
                    <a:pt x="4705973" y="1633985"/>
                    <a:pt x="4720261" y="1561080"/>
                  </a:cubicBezTo>
                  <a:cubicBezTo>
                    <a:pt x="4731252" y="1506860"/>
                    <a:pt x="4741509" y="1452273"/>
                    <a:pt x="4746638" y="1425529"/>
                  </a:cubicBezTo>
                  <a:lnTo>
                    <a:pt x="4749203" y="1575735"/>
                  </a:lnTo>
                  <a:lnTo>
                    <a:pt x="4752500" y="1735832"/>
                  </a:lnTo>
                  <a:cubicBezTo>
                    <a:pt x="4752134" y="1736198"/>
                    <a:pt x="4751035" y="1736931"/>
                    <a:pt x="4749936" y="1737664"/>
                  </a:cubicBezTo>
                  <a:lnTo>
                    <a:pt x="4749936" y="1737664"/>
                  </a:lnTo>
                  <a:close/>
                  <a:moveTo>
                    <a:pt x="4306279" y="2005103"/>
                  </a:moveTo>
                  <a:lnTo>
                    <a:pt x="4248029" y="2001073"/>
                  </a:lnTo>
                  <a:lnTo>
                    <a:pt x="4223116" y="1970666"/>
                  </a:lnTo>
                  <a:lnTo>
                    <a:pt x="4300051" y="1951615"/>
                  </a:lnTo>
                  <a:cubicBezTo>
                    <a:pt x="4301150" y="1954546"/>
                    <a:pt x="4304081" y="1956744"/>
                    <a:pt x="4307378" y="1956744"/>
                  </a:cubicBezTo>
                  <a:lnTo>
                    <a:pt x="4308111" y="1956744"/>
                  </a:lnTo>
                  <a:cubicBezTo>
                    <a:pt x="4308477" y="1956744"/>
                    <a:pt x="4308477" y="1956378"/>
                    <a:pt x="4308844" y="1956378"/>
                  </a:cubicBezTo>
                  <a:lnTo>
                    <a:pt x="4327528" y="2006568"/>
                  </a:lnTo>
                  <a:lnTo>
                    <a:pt x="4306279" y="2005103"/>
                  </a:lnTo>
                  <a:close/>
                  <a:moveTo>
                    <a:pt x="4241434" y="1230628"/>
                  </a:moveTo>
                  <a:lnTo>
                    <a:pt x="4242167" y="1230628"/>
                  </a:lnTo>
                  <a:cubicBezTo>
                    <a:pt x="4243266" y="1230628"/>
                    <a:pt x="4244365" y="1229529"/>
                    <a:pt x="4245464" y="1229162"/>
                  </a:cubicBezTo>
                  <a:cubicBezTo>
                    <a:pt x="4257554" y="1243084"/>
                    <a:pt x="4289427" y="1280818"/>
                    <a:pt x="4322032" y="1317820"/>
                  </a:cubicBezTo>
                  <a:cubicBezTo>
                    <a:pt x="4352074" y="1352258"/>
                    <a:pt x="4381748" y="1386329"/>
                    <a:pt x="4395670" y="1402448"/>
                  </a:cubicBezTo>
                  <a:lnTo>
                    <a:pt x="4395670" y="1402448"/>
                  </a:lnTo>
                  <a:cubicBezTo>
                    <a:pt x="4394937" y="1403181"/>
                    <a:pt x="4394571" y="1404280"/>
                    <a:pt x="4394205" y="1405379"/>
                  </a:cubicBezTo>
                  <a:lnTo>
                    <a:pt x="4227879" y="1350060"/>
                  </a:lnTo>
                  <a:lnTo>
                    <a:pt x="4054227" y="1292908"/>
                  </a:lnTo>
                  <a:lnTo>
                    <a:pt x="4145815" y="1259203"/>
                  </a:lnTo>
                  <a:cubicBezTo>
                    <a:pt x="4182451" y="1245648"/>
                    <a:pt x="4219087" y="1231727"/>
                    <a:pt x="4234474" y="1226231"/>
                  </a:cubicBezTo>
                  <a:cubicBezTo>
                    <a:pt x="4235939" y="1228796"/>
                    <a:pt x="4238504" y="1230628"/>
                    <a:pt x="4241434" y="1230628"/>
                  </a:cubicBezTo>
                  <a:close/>
                  <a:moveTo>
                    <a:pt x="4739311" y="1410508"/>
                  </a:moveTo>
                  <a:cubicBezTo>
                    <a:pt x="4740044" y="1413805"/>
                    <a:pt x="4742242" y="1416370"/>
                    <a:pt x="4745540" y="1417469"/>
                  </a:cubicBezTo>
                  <a:cubicBezTo>
                    <a:pt x="4741143" y="1439450"/>
                    <a:pt x="4729054" y="1499533"/>
                    <a:pt x="4717330" y="1559981"/>
                  </a:cubicBezTo>
                  <a:lnTo>
                    <a:pt x="4688754" y="1708355"/>
                  </a:lnTo>
                  <a:cubicBezTo>
                    <a:pt x="4677764" y="1696632"/>
                    <a:pt x="4614018" y="1628490"/>
                    <a:pt x="4549173" y="1559981"/>
                  </a:cubicBezTo>
                  <a:lnTo>
                    <a:pt x="4415820" y="1418934"/>
                  </a:lnTo>
                  <a:cubicBezTo>
                    <a:pt x="4417285" y="1417103"/>
                    <a:pt x="4418384" y="1414904"/>
                    <a:pt x="4418384" y="1412340"/>
                  </a:cubicBezTo>
                  <a:lnTo>
                    <a:pt x="4577382" y="1411607"/>
                  </a:lnTo>
                  <a:lnTo>
                    <a:pt x="4739311" y="1410508"/>
                  </a:lnTo>
                  <a:close/>
                  <a:moveTo>
                    <a:pt x="4220552" y="1967002"/>
                  </a:moveTo>
                  <a:lnTo>
                    <a:pt x="4145815" y="1876512"/>
                  </a:lnTo>
                  <a:cubicBezTo>
                    <a:pt x="4146182" y="1876146"/>
                    <a:pt x="4146182" y="1875780"/>
                    <a:pt x="4146182" y="1875413"/>
                  </a:cubicBezTo>
                  <a:lnTo>
                    <a:pt x="4222018" y="1910583"/>
                  </a:lnTo>
                  <a:cubicBezTo>
                    <a:pt x="4253524" y="1925238"/>
                    <a:pt x="4285764" y="1939892"/>
                    <a:pt x="4299685" y="1946120"/>
                  </a:cubicBezTo>
                  <a:cubicBezTo>
                    <a:pt x="4299685" y="1946853"/>
                    <a:pt x="4298952" y="1947219"/>
                    <a:pt x="4298952" y="1947952"/>
                  </a:cubicBezTo>
                  <a:lnTo>
                    <a:pt x="4220552" y="1967002"/>
                  </a:lnTo>
                  <a:close/>
                  <a:moveTo>
                    <a:pt x="4121636" y="1841709"/>
                  </a:moveTo>
                  <a:cubicBezTo>
                    <a:pt x="4121636" y="1829252"/>
                    <a:pt x="4121270" y="1817163"/>
                    <a:pt x="4121270" y="1805073"/>
                  </a:cubicBezTo>
                  <a:lnTo>
                    <a:pt x="4134092" y="1861492"/>
                  </a:lnTo>
                  <a:cubicBezTo>
                    <a:pt x="4132993" y="1861858"/>
                    <a:pt x="4131894" y="1862224"/>
                    <a:pt x="4131161" y="1862957"/>
                  </a:cubicBezTo>
                  <a:lnTo>
                    <a:pt x="4121636" y="1855630"/>
                  </a:lnTo>
                  <a:lnTo>
                    <a:pt x="4121636" y="1841709"/>
                  </a:lnTo>
                  <a:close/>
                  <a:moveTo>
                    <a:pt x="4125300" y="1680512"/>
                  </a:moveTo>
                  <a:cubicBezTo>
                    <a:pt x="4123102" y="1678680"/>
                    <a:pt x="4120537" y="1677581"/>
                    <a:pt x="4117972" y="1677581"/>
                  </a:cubicBezTo>
                  <a:lnTo>
                    <a:pt x="4117972" y="1677581"/>
                  </a:lnTo>
                  <a:lnTo>
                    <a:pt x="4111378" y="1638748"/>
                  </a:lnTo>
                  <a:lnTo>
                    <a:pt x="4248761" y="1533604"/>
                  </a:lnTo>
                  <a:lnTo>
                    <a:pt x="4382481" y="1430658"/>
                  </a:lnTo>
                  <a:cubicBezTo>
                    <a:pt x="4355737" y="1456303"/>
                    <a:pt x="4308477" y="1502097"/>
                    <a:pt x="4260485" y="1548624"/>
                  </a:cubicBezTo>
                  <a:lnTo>
                    <a:pt x="4125300" y="1680512"/>
                  </a:lnTo>
                  <a:close/>
                  <a:moveTo>
                    <a:pt x="4122002" y="1701028"/>
                  </a:moveTo>
                  <a:lnTo>
                    <a:pt x="4196739" y="1801776"/>
                  </a:lnTo>
                  <a:lnTo>
                    <a:pt x="4296387" y="1935129"/>
                  </a:lnTo>
                  <a:lnTo>
                    <a:pt x="4147647" y="1872116"/>
                  </a:lnTo>
                  <a:cubicBezTo>
                    <a:pt x="4148013" y="1871017"/>
                    <a:pt x="4148746" y="1870284"/>
                    <a:pt x="4148380" y="1869185"/>
                  </a:cubicBezTo>
                  <a:cubicBezTo>
                    <a:pt x="4147647" y="1864056"/>
                    <a:pt x="4143617" y="1860393"/>
                    <a:pt x="4138855" y="1860026"/>
                  </a:cubicBezTo>
                  <a:cubicBezTo>
                    <a:pt x="4137023" y="1844639"/>
                    <a:pt x="4133726" y="1812034"/>
                    <a:pt x="4130062" y="1779428"/>
                  </a:cubicBezTo>
                  <a:cubicBezTo>
                    <a:pt x="4126765" y="1748288"/>
                    <a:pt x="4123102" y="1717148"/>
                    <a:pt x="4121270" y="1701028"/>
                  </a:cubicBezTo>
                  <a:lnTo>
                    <a:pt x="4122002" y="1701028"/>
                  </a:lnTo>
                  <a:close/>
                  <a:moveTo>
                    <a:pt x="4301150" y="1941724"/>
                  </a:moveTo>
                  <a:lnTo>
                    <a:pt x="4301517" y="1942090"/>
                  </a:lnTo>
                  <a:cubicBezTo>
                    <a:pt x="4301517" y="1942090"/>
                    <a:pt x="4301517" y="1942090"/>
                    <a:pt x="4301150" y="1942090"/>
                  </a:cubicBezTo>
                  <a:cubicBezTo>
                    <a:pt x="4300784" y="1942090"/>
                    <a:pt x="4301150" y="1942456"/>
                    <a:pt x="4301150" y="1942456"/>
                  </a:cubicBezTo>
                  <a:cubicBezTo>
                    <a:pt x="4294556" y="1939525"/>
                    <a:pt x="4284298" y="1934396"/>
                    <a:pt x="4272208" y="1928901"/>
                  </a:cubicBezTo>
                  <a:lnTo>
                    <a:pt x="4301150" y="1941724"/>
                  </a:lnTo>
                  <a:close/>
                  <a:moveTo>
                    <a:pt x="4114675" y="1679047"/>
                  </a:moveTo>
                  <a:cubicBezTo>
                    <a:pt x="4113943" y="1679413"/>
                    <a:pt x="4113210" y="1679779"/>
                    <a:pt x="4112843" y="1680146"/>
                  </a:cubicBezTo>
                  <a:lnTo>
                    <a:pt x="4105516" y="1670621"/>
                  </a:lnTo>
                  <a:cubicBezTo>
                    <a:pt x="4102219" y="1666591"/>
                    <a:pt x="4098922" y="1662561"/>
                    <a:pt x="4096357" y="1659264"/>
                  </a:cubicBezTo>
                  <a:cubicBezTo>
                    <a:pt x="4097823" y="1657432"/>
                    <a:pt x="4098555" y="1655234"/>
                    <a:pt x="4098555" y="1653035"/>
                  </a:cubicBezTo>
                  <a:cubicBezTo>
                    <a:pt x="4098555" y="1651936"/>
                    <a:pt x="4097457" y="1651204"/>
                    <a:pt x="4097090" y="1650105"/>
                  </a:cubicBezTo>
                  <a:lnTo>
                    <a:pt x="4108447" y="1641312"/>
                  </a:lnTo>
                  <a:lnTo>
                    <a:pt x="4114675" y="1679047"/>
                  </a:lnTo>
                  <a:close/>
                  <a:moveTo>
                    <a:pt x="4092694" y="1661462"/>
                  </a:moveTo>
                  <a:lnTo>
                    <a:pt x="4108447" y="1682710"/>
                  </a:lnTo>
                  <a:cubicBezTo>
                    <a:pt x="4107348" y="1684176"/>
                    <a:pt x="4106616" y="1686007"/>
                    <a:pt x="4106249" y="1687839"/>
                  </a:cubicBezTo>
                  <a:lnTo>
                    <a:pt x="4098555" y="1687473"/>
                  </a:lnTo>
                  <a:cubicBezTo>
                    <a:pt x="4095991" y="1676116"/>
                    <a:pt x="4094159" y="1667323"/>
                    <a:pt x="4092694" y="1661462"/>
                  </a:cubicBezTo>
                  <a:lnTo>
                    <a:pt x="4092694" y="1661462"/>
                  </a:lnTo>
                  <a:close/>
                  <a:moveTo>
                    <a:pt x="4106249" y="1691137"/>
                  </a:moveTo>
                  <a:cubicBezTo>
                    <a:pt x="4106982" y="1696265"/>
                    <a:pt x="4111378" y="1700662"/>
                    <a:pt x="4116507" y="1701394"/>
                  </a:cubicBezTo>
                  <a:cubicBezTo>
                    <a:pt x="4116507" y="1714583"/>
                    <a:pt x="4116873" y="1738763"/>
                    <a:pt x="4116873" y="1767705"/>
                  </a:cubicBezTo>
                  <a:lnTo>
                    <a:pt x="4115408" y="1761477"/>
                  </a:lnTo>
                  <a:cubicBezTo>
                    <a:pt x="4109913" y="1736198"/>
                    <a:pt x="4104051" y="1710920"/>
                    <a:pt x="4099288" y="1691137"/>
                  </a:cubicBezTo>
                  <a:lnTo>
                    <a:pt x="4106249" y="1691137"/>
                  </a:lnTo>
                  <a:close/>
                  <a:moveTo>
                    <a:pt x="4120537" y="1729237"/>
                  </a:moveTo>
                  <a:cubicBezTo>
                    <a:pt x="4122002" y="1744258"/>
                    <a:pt x="4124200" y="1762209"/>
                    <a:pt x="4126032" y="1780161"/>
                  </a:cubicBezTo>
                  <a:cubicBezTo>
                    <a:pt x="4128597" y="1801043"/>
                    <a:pt x="4130795" y="1821559"/>
                    <a:pt x="4132627" y="1838045"/>
                  </a:cubicBezTo>
                  <a:lnTo>
                    <a:pt x="4121270" y="1786755"/>
                  </a:lnTo>
                  <a:cubicBezTo>
                    <a:pt x="4120903" y="1765140"/>
                    <a:pt x="4120903" y="1745357"/>
                    <a:pt x="4120537" y="1729237"/>
                  </a:cubicBezTo>
                  <a:lnTo>
                    <a:pt x="4120537" y="1729237"/>
                  </a:lnTo>
                  <a:close/>
                  <a:moveTo>
                    <a:pt x="4124933" y="1982755"/>
                  </a:moveTo>
                  <a:cubicBezTo>
                    <a:pt x="4126765" y="1971032"/>
                    <a:pt x="4129329" y="1951615"/>
                    <a:pt x="4131894" y="1932198"/>
                  </a:cubicBezTo>
                  <a:lnTo>
                    <a:pt x="4138488" y="1880542"/>
                  </a:lnTo>
                  <a:lnTo>
                    <a:pt x="4138855" y="1880542"/>
                  </a:lnTo>
                  <a:cubicBezTo>
                    <a:pt x="4140320" y="1880542"/>
                    <a:pt x="4141419" y="1879443"/>
                    <a:pt x="4142518" y="1878711"/>
                  </a:cubicBezTo>
                  <a:lnTo>
                    <a:pt x="4216156" y="1968468"/>
                  </a:lnTo>
                  <a:lnTo>
                    <a:pt x="4213958" y="1969200"/>
                  </a:lnTo>
                  <a:cubicBezTo>
                    <a:pt x="4180985" y="1977260"/>
                    <a:pt x="4148013" y="1985320"/>
                    <a:pt x="4131527" y="1989716"/>
                  </a:cubicBezTo>
                  <a:cubicBezTo>
                    <a:pt x="4130429" y="1986053"/>
                    <a:pt x="4127864" y="1983854"/>
                    <a:pt x="4124933" y="1982755"/>
                  </a:cubicBezTo>
                  <a:lnTo>
                    <a:pt x="4124933" y="1982755"/>
                  </a:lnTo>
                  <a:close/>
                  <a:moveTo>
                    <a:pt x="4316171" y="1948318"/>
                  </a:moveTo>
                  <a:lnTo>
                    <a:pt x="4353173" y="1964071"/>
                  </a:lnTo>
                  <a:lnTo>
                    <a:pt x="4315804" y="1949417"/>
                  </a:lnTo>
                  <a:cubicBezTo>
                    <a:pt x="4315804" y="1948684"/>
                    <a:pt x="4316171" y="1948684"/>
                    <a:pt x="4316171" y="1948318"/>
                  </a:cubicBezTo>
                  <a:lnTo>
                    <a:pt x="4316171" y="1948318"/>
                  </a:lnTo>
                  <a:close/>
                  <a:moveTo>
                    <a:pt x="4490556" y="2012797"/>
                  </a:moveTo>
                  <a:cubicBezTo>
                    <a:pt x="4488358" y="2013163"/>
                    <a:pt x="4486160" y="2014262"/>
                    <a:pt x="4485061" y="2016094"/>
                  </a:cubicBezTo>
                  <a:lnTo>
                    <a:pt x="4315438" y="1943555"/>
                  </a:lnTo>
                  <a:lnTo>
                    <a:pt x="4314705" y="1943189"/>
                  </a:lnTo>
                  <a:cubicBezTo>
                    <a:pt x="4313240" y="1940624"/>
                    <a:pt x="4310675" y="1939159"/>
                    <a:pt x="4307745" y="1939159"/>
                  </a:cubicBezTo>
                  <a:lnTo>
                    <a:pt x="4307012" y="1939159"/>
                  </a:lnTo>
                  <a:cubicBezTo>
                    <a:pt x="4306646" y="1939159"/>
                    <a:pt x="4306279" y="1939525"/>
                    <a:pt x="4306279" y="1939525"/>
                  </a:cubicBezTo>
                  <a:lnTo>
                    <a:pt x="4302982" y="1938060"/>
                  </a:lnTo>
                  <a:lnTo>
                    <a:pt x="4214690" y="1817529"/>
                  </a:lnTo>
                  <a:cubicBezTo>
                    <a:pt x="4178421" y="1767705"/>
                    <a:pt x="4141786" y="1718247"/>
                    <a:pt x="4126765" y="1698097"/>
                  </a:cubicBezTo>
                  <a:cubicBezTo>
                    <a:pt x="4129329" y="1695533"/>
                    <a:pt x="4130795" y="1692236"/>
                    <a:pt x="4130429" y="1688572"/>
                  </a:cubicBezTo>
                  <a:cubicBezTo>
                    <a:pt x="4130062" y="1686374"/>
                    <a:pt x="4128963" y="1684542"/>
                    <a:pt x="4127498" y="1683077"/>
                  </a:cubicBezTo>
                  <a:lnTo>
                    <a:pt x="4263415" y="1551921"/>
                  </a:lnTo>
                  <a:lnTo>
                    <a:pt x="4397868" y="1421133"/>
                  </a:lnTo>
                  <a:cubicBezTo>
                    <a:pt x="4400066" y="1422964"/>
                    <a:pt x="4402997" y="1424063"/>
                    <a:pt x="4405928" y="1424063"/>
                  </a:cubicBezTo>
                  <a:lnTo>
                    <a:pt x="4407027" y="1424063"/>
                  </a:lnTo>
                  <a:cubicBezTo>
                    <a:pt x="4409225" y="1423697"/>
                    <a:pt x="4411789" y="1422964"/>
                    <a:pt x="4413621" y="1421499"/>
                  </a:cubicBezTo>
                  <a:lnTo>
                    <a:pt x="4546608" y="1562912"/>
                  </a:lnTo>
                  <a:lnTo>
                    <a:pt x="4687655" y="1712385"/>
                  </a:lnTo>
                  <a:lnTo>
                    <a:pt x="4687655" y="1712385"/>
                  </a:lnTo>
                  <a:cubicBezTo>
                    <a:pt x="4687655" y="1712385"/>
                    <a:pt x="4688022" y="1712385"/>
                    <a:pt x="4688022" y="1712385"/>
                  </a:cubicBezTo>
                  <a:lnTo>
                    <a:pt x="4589472" y="1865155"/>
                  </a:lnTo>
                  <a:cubicBezTo>
                    <a:pt x="4547708" y="1930367"/>
                    <a:pt x="4506309" y="1994479"/>
                    <a:pt x="4494219" y="2013529"/>
                  </a:cubicBezTo>
                  <a:cubicBezTo>
                    <a:pt x="4492388" y="2013163"/>
                    <a:pt x="4491655" y="2012430"/>
                    <a:pt x="4490556" y="2012797"/>
                  </a:cubicBezTo>
                  <a:lnTo>
                    <a:pt x="4490556" y="2012797"/>
                  </a:lnTo>
                  <a:close/>
                  <a:moveTo>
                    <a:pt x="4393105" y="1408676"/>
                  </a:moveTo>
                  <a:cubicBezTo>
                    <a:pt x="4392739" y="1409776"/>
                    <a:pt x="4392739" y="1410875"/>
                    <a:pt x="4392739" y="1411974"/>
                  </a:cubicBezTo>
                  <a:cubicBezTo>
                    <a:pt x="4393105" y="1413805"/>
                    <a:pt x="4393472" y="1415637"/>
                    <a:pt x="4394571" y="1417469"/>
                  </a:cubicBezTo>
                  <a:lnTo>
                    <a:pt x="4246197" y="1530673"/>
                  </a:lnTo>
                  <a:lnTo>
                    <a:pt x="4110645" y="1635084"/>
                  </a:lnTo>
                  <a:lnTo>
                    <a:pt x="4085733" y="1491106"/>
                  </a:lnTo>
                  <a:lnTo>
                    <a:pt x="4051296" y="1295473"/>
                  </a:lnTo>
                  <a:lnTo>
                    <a:pt x="4226780" y="1353723"/>
                  </a:lnTo>
                  <a:lnTo>
                    <a:pt x="4393105" y="1408676"/>
                  </a:lnTo>
                  <a:close/>
                  <a:moveTo>
                    <a:pt x="4081703" y="1491839"/>
                  </a:moveTo>
                  <a:lnTo>
                    <a:pt x="4107348" y="1637649"/>
                  </a:lnTo>
                  <a:lnTo>
                    <a:pt x="4094892" y="1647174"/>
                  </a:lnTo>
                  <a:cubicBezTo>
                    <a:pt x="4093427" y="1646075"/>
                    <a:pt x="4091595" y="1645342"/>
                    <a:pt x="4089763" y="1645342"/>
                  </a:cubicBezTo>
                  <a:lnTo>
                    <a:pt x="4071079" y="1473155"/>
                  </a:lnTo>
                  <a:lnTo>
                    <a:pt x="4057158" y="1350792"/>
                  </a:lnTo>
                  <a:lnTo>
                    <a:pt x="4081703" y="1491839"/>
                  </a:lnTo>
                  <a:close/>
                  <a:moveTo>
                    <a:pt x="4093427" y="1682344"/>
                  </a:moveTo>
                  <a:cubicBezTo>
                    <a:pt x="4093793" y="1684176"/>
                    <a:pt x="4094159" y="1685641"/>
                    <a:pt x="4094526" y="1687473"/>
                  </a:cubicBezTo>
                  <a:lnTo>
                    <a:pt x="4093793" y="1687473"/>
                  </a:lnTo>
                  <a:lnTo>
                    <a:pt x="4093427" y="1682344"/>
                  </a:lnTo>
                  <a:close/>
                  <a:moveTo>
                    <a:pt x="4129696" y="1865888"/>
                  </a:moveTo>
                  <a:cubicBezTo>
                    <a:pt x="4128597" y="1867353"/>
                    <a:pt x="4127864" y="1869185"/>
                    <a:pt x="4127864" y="1871017"/>
                  </a:cubicBezTo>
                  <a:cubicBezTo>
                    <a:pt x="4128231" y="1875047"/>
                    <a:pt x="4131161" y="1878344"/>
                    <a:pt x="4135191" y="1879443"/>
                  </a:cubicBezTo>
                  <a:cubicBezTo>
                    <a:pt x="4133726" y="1890800"/>
                    <a:pt x="4130795" y="1911316"/>
                    <a:pt x="4127864" y="1931832"/>
                  </a:cubicBezTo>
                  <a:cubicBezTo>
                    <a:pt x="4126032" y="1944655"/>
                    <a:pt x="4124200" y="1957477"/>
                    <a:pt x="4123102" y="1968101"/>
                  </a:cubicBezTo>
                  <a:lnTo>
                    <a:pt x="4122002" y="1860026"/>
                  </a:lnTo>
                  <a:lnTo>
                    <a:pt x="4129696" y="1865888"/>
                  </a:lnTo>
                  <a:close/>
                  <a:moveTo>
                    <a:pt x="4028582" y="1294740"/>
                  </a:moveTo>
                  <a:lnTo>
                    <a:pt x="4023086" y="1263966"/>
                  </a:lnTo>
                  <a:cubicBezTo>
                    <a:pt x="4025651" y="1267630"/>
                    <a:pt x="4029315" y="1272026"/>
                    <a:pt x="4032978" y="1276422"/>
                  </a:cubicBezTo>
                  <a:lnTo>
                    <a:pt x="4045801" y="1291809"/>
                  </a:lnTo>
                  <a:lnTo>
                    <a:pt x="4028582" y="1294740"/>
                  </a:lnTo>
                  <a:close/>
                  <a:moveTo>
                    <a:pt x="4046899" y="1295473"/>
                  </a:moveTo>
                  <a:cubicBezTo>
                    <a:pt x="4047266" y="1295839"/>
                    <a:pt x="4047266" y="1295839"/>
                    <a:pt x="4047632" y="1296205"/>
                  </a:cubicBezTo>
                  <a:lnTo>
                    <a:pt x="4067049" y="1473888"/>
                  </a:lnTo>
                  <a:lnTo>
                    <a:pt x="4080971" y="1595884"/>
                  </a:lnTo>
                  <a:lnTo>
                    <a:pt x="4056791" y="1455204"/>
                  </a:lnTo>
                  <a:lnTo>
                    <a:pt x="4029315" y="1298403"/>
                  </a:lnTo>
                  <a:lnTo>
                    <a:pt x="4046899" y="1295473"/>
                  </a:lnTo>
                  <a:close/>
                  <a:moveTo>
                    <a:pt x="4087931" y="1662194"/>
                  </a:moveTo>
                  <a:lnTo>
                    <a:pt x="4090130" y="1687107"/>
                  </a:lnTo>
                  <a:lnTo>
                    <a:pt x="4006967" y="1684542"/>
                  </a:lnTo>
                  <a:cubicBezTo>
                    <a:pt x="3972163" y="1683443"/>
                    <a:pt x="3937359" y="1682344"/>
                    <a:pt x="3916111" y="1681978"/>
                  </a:cubicBezTo>
                  <a:lnTo>
                    <a:pt x="3992679" y="1670254"/>
                  </a:lnTo>
                  <a:cubicBezTo>
                    <a:pt x="4028948" y="1664759"/>
                    <a:pt x="4065217" y="1658897"/>
                    <a:pt x="4080604" y="1656333"/>
                  </a:cubicBezTo>
                  <a:cubicBezTo>
                    <a:pt x="4082069" y="1659996"/>
                    <a:pt x="4085000" y="1661828"/>
                    <a:pt x="4087931" y="1662194"/>
                  </a:cubicBezTo>
                  <a:lnTo>
                    <a:pt x="4087931" y="1662194"/>
                  </a:lnTo>
                  <a:close/>
                  <a:moveTo>
                    <a:pt x="4106982" y="1823391"/>
                  </a:moveTo>
                  <a:lnTo>
                    <a:pt x="4094159" y="1690770"/>
                  </a:lnTo>
                  <a:lnTo>
                    <a:pt x="4095259" y="1690770"/>
                  </a:lnTo>
                  <a:cubicBezTo>
                    <a:pt x="4099655" y="1710920"/>
                    <a:pt x="4105516" y="1736565"/>
                    <a:pt x="4111378" y="1762209"/>
                  </a:cubicBezTo>
                  <a:lnTo>
                    <a:pt x="4116873" y="1786023"/>
                  </a:lnTo>
                  <a:cubicBezTo>
                    <a:pt x="4116873" y="1803974"/>
                    <a:pt x="4117240" y="1822658"/>
                    <a:pt x="4117606" y="1841709"/>
                  </a:cubicBezTo>
                  <a:lnTo>
                    <a:pt x="4117606" y="1852333"/>
                  </a:lnTo>
                  <a:lnTo>
                    <a:pt x="4109180" y="1845738"/>
                  </a:lnTo>
                  <a:lnTo>
                    <a:pt x="4106982" y="1823391"/>
                  </a:lnTo>
                  <a:close/>
                  <a:moveTo>
                    <a:pt x="4117972" y="1856729"/>
                  </a:moveTo>
                  <a:lnTo>
                    <a:pt x="4119072" y="1950882"/>
                  </a:lnTo>
                  <a:lnTo>
                    <a:pt x="4109546" y="1850501"/>
                  </a:lnTo>
                  <a:lnTo>
                    <a:pt x="4117972" y="1856729"/>
                  </a:lnTo>
                  <a:close/>
                  <a:moveTo>
                    <a:pt x="4215057" y="1972864"/>
                  </a:moveTo>
                  <a:lnTo>
                    <a:pt x="4219453" y="1971765"/>
                  </a:lnTo>
                  <a:lnTo>
                    <a:pt x="4243266" y="2000707"/>
                  </a:lnTo>
                  <a:lnTo>
                    <a:pt x="4132627" y="1992647"/>
                  </a:lnTo>
                  <a:cubicBezTo>
                    <a:pt x="4149479" y="1988617"/>
                    <a:pt x="4182085" y="1980924"/>
                    <a:pt x="4215057" y="1972864"/>
                  </a:cubicBezTo>
                  <a:lnTo>
                    <a:pt x="4215057" y="1972864"/>
                  </a:lnTo>
                  <a:close/>
                  <a:moveTo>
                    <a:pt x="4312141" y="1954912"/>
                  </a:moveTo>
                  <a:cubicBezTo>
                    <a:pt x="4313240" y="1954546"/>
                    <a:pt x="4313973" y="1953813"/>
                    <a:pt x="4314705" y="1952714"/>
                  </a:cubicBezTo>
                  <a:lnTo>
                    <a:pt x="4398601" y="1986419"/>
                  </a:lnTo>
                  <a:cubicBezTo>
                    <a:pt x="4430840" y="1999241"/>
                    <a:pt x="4463079" y="2012064"/>
                    <a:pt x="4479565" y="2018292"/>
                  </a:cubicBezTo>
                  <a:lnTo>
                    <a:pt x="4331558" y="2007301"/>
                  </a:lnTo>
                  <a:lnTo>
                    <a:pt x="4312141" y="1954912"/>
                  </a:lnTo>
                  <a:close/>
                  <a:moveTo>
                    <a:pt x="4739311" y="1407211"/>
                  </a:moveTo>
                  <a:lnTo>
                    <a:pt x="4577016" y="1407944"/>
                  </a:lnTo>
                  <a:lnTo>
                    <a:pt x="4418384" y="1409409"/>
                  </a:lnTo>
                  <a:cubicBezTo>
                    <a:pt x="4417651" y="1405379"/>
                    <a:pt x="4415087" y="1401716"/>
                    <a:pt x="4411423" y="1399884"/>
                  </a:cubicBezTo>
                  <a:lnTo>
                    <a:pt x="4449890" y="1294740"/>
                  </a:lnTo>
                  <a:cubicBezTo>
                    <a:pt x="4466743" y="1249312"/>
                    <a:pt x="4482862" y="1203517"/>
                    <a:pt x="4489091" y="1185566"/>
                  </a:cubicBezTo>
                  <a:cubicBezTo>
                    <a:pt x="4489457" y="1185566"/>
                    <a:pt x="4489823" y="1185932"/>
                    <a:pt x="4490190" y="1185932"/>
                  </a:cubicBezTo>
                  <a:lnTo>
                    <a:pt x="4490923" y="1185932"/>
                  </a:lnTo>
                  <a:cubicBezTo>
                    <a:pt x="4492754" y="1185566"/>
                    <a:pt x="4494219" y="1184833"/>
                    <a:pt x="4495319" y="1183734"/>
                  </a:cubicBezTo>
                  <a:lnTo>
                    <a:pt x="4618048" y="1294374"/>
                  </a:lnTo>
                  <a:lnTo>
                    <a:pt x="4740411" y="1403914"/>
                  </a:lnTo>
                  <a:cubicBezTo>
                    <a:pt x="4740044" y="1404647"/>
                    <a:pt x="4739678" y="1405746"/>
                    <a:pt x="4739311" y="1407211"/>
                  </a:cubicBezTo>
                  <a:lnTo>
                    <a:pt x="4739311" y="1407211"/>
                  </a:lnTo>
                  <a:close/>
                  <a:moveTo>
                    <a:pt x="4007333" y="1688572"/>
                  </a:moveTo>
                  <a:lnTo>
                    <a:pt x="4090862" y="1690770"/>
                  </a:lnTo>
                  <a:lnTo>
                    <a:pt x="4103318" y="1823757"/>
                  </a:lnTo>
                  <a:lnTo>
                    <a:pt x="4105150" y="1842075"/>
                  </a:lnTo>
                  <a:lnTo>
                    <a:pt x="4018690" y="1775032"/>
                  </a:lnTo>
                  <a:cubicBezTo>
                    <a:pt x="3967767" y="1735465"/>
                    <a:pt x="3916477" y="1696265"/>
                    <a:pt x="3902189" y="1685275"/>
                  </a:cubicBezTo>
                  <a:cubicBezTo>
                    <a:pt x="3916843" y="1686007"/>
                    <a:pt x="3961905" y="1687473"/>
                    <a:pt x="4007333" y="1688572"/>
                  </a:cubicBezTo>
                  <a:close/>
                  <a:moveTo>
                    <a:pt x="4306279" y="2009133"/>
                  </a:moveTo>
                  <a:lnTo>
                    <a:pt x="4329359" y="2010965"/>
                  </a:lnTo>
                  <a:lnTo>
                    <a:pt x="4349509" y="2065552"/>
                  </a:lnTo>
                  <a:cubicBezTo>
                    <a:pt x="4365629" y="2109515"/>
                    <a:pt x="4382115" y="2153477"/>
                    <a:pt x="4389442" y="2172527"/>
                  </a:cubicBezTo>
                  <a:lnTo>
                    <a:pt x="4268178" y="2024886"/>
                  </a:lnTo>
                  <a:lnTo>
                    <a:pt x="4252059" y="2005469"/>
                  </a:lnTo>
                  <a:lnTo>
                    <a:pt x="4306279" y="2009133"/>
                  </a:lnTo>
                  <a:close/>
                  <a:moveTo>
                    <a:pt x="4223849" y="1226231"/>
                  </a:moveTo>
                  <a:cubicBezTo>
                    <a:pt x="4205532" y="1232826"/>
                    <a:pt x="4175124" y="1244183"/>
                    <a:pt x="4144717" y="1255540"/>
                  </a:cubicBezTo>
                  <a:lnTo>
                    <a:pt x="4050929" y="1290710"/>
                  </a:lnTo>
                  <a:cubicBezTo>
                    <a:pt x="4050197" y="1290344"/>
                    <a:pt x="4049464" y="1289977"/>
                    <a:pt x="4048731" y="1289977"/>
                  </a:cubicBezTo>
                  <a:lnTo>
                    <a:pt x="4048731" y="1289977"/>
                  </a:lnTo>
                  <a:lnTo>
                    <a:pt x="4036275" y="1273858"/>
                  </a:lnTo>
                  <a:cubicBezTo>
                    <a:pt x="4031513" y="1267630"/>
                    <a:pt x="4026384" y="1261402"/>
                    <a:pt x="4023453" y="1258104"/>
                  </a:cubicBezTo>
                  <a:cubicBezTo>
                    <a:pt x="4035542" y="1256273"/>
                    <a:pt x="4083535" y="1248945"/>
                    <a:pt x="4131161" y="1241252"/>
                  </a:cubicBezTo>
                  <a:lnTo>
                    <a:pt x="4223849" y="1226231"/>
                  </a:lnTo>
                  <a:close/>
                  <a:moveTo>
                    <a:pt x="4018690" y="1259203"/>
                  </a:moveTo>
                  <a:lnTo>
                    <a:pt x="4024918" y="1295106"/>
                  </a:lnTo>
                  <a:cubicBezTo>
                    <a:pt x="4003670" y="1298403"/>
                    <a:pt x="3970698" y="1303532"/>
                    <a:pt x="3938092" y="1308661"/>
                  </a:cubicBezTo>
                  <a:lnTo>
                    <a:pt x="3845038" y="1323682"/>
                  </a:lnTo>
                  <a:lnTo>
                    <a:pt x="3924903" y="1294374"/>
                  </a:lnTo>
                  <a:cubicBezTo>
                    <a:pt x="3967034" y="1278987"/>
                    <a:pt x="4009898" y="1262867"/>
                    <a:pt x="4018690" y="1259203"/>
                  </a:cubicBezTo>
                  <a:lnTo>
                    <a:pt x="4018690" y="1259203"/>
                  </a:lnTo>
                  <a:close/>
                  <a:moveTo>
                    <a:pt x="3938458" y="1312691"/>
                  </a:moveTo>
                  <a:cubicBezTo>
                    <a:pt x="3971430" y="1307562"/>
                    <a:pt x="4004036" y="1302433"/>
                    <a:pt x="4025284" y="1298770"/>
                  </a:cubicBezTo>
                  <a:lnTo>
                    <a:pt x="4052395" y="1455570"/>
                  </a:lnTo>
                  <a:lnTo>
                    <a:pt x="4085733" y="1645708"/>
                  </a:lnTo>
                  <a:cubicBezTo>
                    <a:pt x="4084268" y="1646075"/>
                    <a:pt x="4083169" y="1646808"/>
                    <a:pt x="4082069" y="1647540"/>
                  </a:cubicBezTo>
                  <a:cubicBezTo>
                    <a:pt x="4080971" y="1649006"/>
                    <a:pt x="4080238" y="1650837"/>
                    <a:pt x="4080238" y="1652669"/>
                  </a:cubicBezTo>
                  <a:cubicBezTo>
                    <a:pt x="4064485" y="1654867"/>
                    <a:pt x="4028215" y="1660363"/>
                    <a:pt x="3992312" y="1666224"/>
                  </a:cubicBezTo>
                  <a:lnTo>
                    <a:pt x="3898525" y="1680879"/>
                  </a:lnTo>
                  <a:cubicBezTo>
                    <a:pt x="3898159" y="1680879"/>
                    <a:pt x="3898159" y="1680512"/>
                    <a:pt x="3897793" y="1680512"/>
                  </a:cubicBezTo>
                  <a:lnTo>
                    <a:pt x="3863722" y="1505394"/>
                  </a:lnTo>
                  <a:lnTo>
                    <a:pt x="3829284" y="1329544"/>
                  </a:lnTo>
                  <a:lnTo>
                    <a:pt x="3938458" y="1312691"/>
                  </a:lnTo>
                  <a:close/>
                  <a:moveTo>
                    <a:pt x="4016125" y="1778329"/>
                  </a:moveTo>
                  <a:lnTo>
                    <a:pt x="4105516" y="1847204"/>
                  </a:lnTo>
                  <a:lnTo>
                    <a:pt x="4118705" y="1982755"/>
                  </a:lnTo>
                  <a:cubicBezTo>
                    <a:pt x="4117972" y="1982755"/>
                    <a:pt x="4117240" y="1983122"/>
                    <a:pt x="4116141" y="1983488"/>
                  </a:cubicBezTo>
                  <a:lnTo>
                    <a:pt x="4010630" y="1837312"/>
                  </a:lnTo>
                  <a:lnTo>
                    <a:pt x="3905486" y="1692236"/>
                  </a:lnTo>
                  <a:cubicBezTo>
                    <a:pt x="3924537" y="1707256"/>
                    <a:pt x="3970331" y="1743159"/>
                    <a:pt x="4016125" y="1778329"/>
                  </a:cubicBezTo>
                  <a:lnTo>
                    <a:pt x="4016125" y="1778329"/>
                  </a:lnTo>
                  <a:close/>
                  <a:moveTo>
                    <a:pt x="4132260" y="1995944"/>
                  </a:moveTo>
                  <a:lnTo>
                    <a:pt x="4246197" y="2004370"/>
                  </a:lnTo>
                  <a:lnTo>
                    <a:pt x="4264515" y="2026718"/>
                  </a:lnTo>
                  <a:lnTo>
                    <a:pt x="4385046" y="2172527"/>
                  </a:lnTo>
                  <a:cubicBezTo>
                    <a:pt x="4363797" y="2157873"/>
                    <a:pt x="4311408" y="2121238"/>
                    <a:pt x="4259019" y="2085335"/>
                  </a:cubicBezTo>
                  <a:lnTo>
                    <a:pt x="4131527" y="1997776"/>
                  </a:lnTo>
                  <a:cubicBezTo>
                    <a:pt x="4131527" y="1997410"/>
                    <a:pt x="4131894" y="1996677"/>
                    <a:pt x="4132260" y="1995944"/>
                  </a:cubicBezTo>
                  <a:lnTo>
                    <a:pt x="4132260" y="1995944"/>
                  </a:lnTo>
                  <a:close/>
                  <a:moveTo>
                    <a:pt x="4396036" y="2175459"/>
                  </a:moveTo>
                  <a:cubicBezTo>
                    <a:pt x="4395670" y="2175459"/>
                    <a:pt x="4395303" y="2174726"/>
                    <a:pt x="4394571" y="2174726"/>
                  </a:cubicBezTo>
                  <a:lnTo>
                    <a:pt x="4394205" y="2174726"/>
                  </a:lnTo>
                  <a:cubicBezTo>
                    <a:pt x="4388343" y="2158973"/>
                    <a:pt x="4371124" y="2111346"/>
                    <a:pt x="4353173" y="2063720"/>
                  </a:cubicBezTo>
                  <a:cubicBezTo>
                    <a:pt x="4346212" y="2045402"/>
                    <a:pt x="4339618" y="2027085"/>
                    <a:pt x="4333390" y="2010599"/>
                  </a:cubicBezTo>
                  <a:lnTo>
                    <a:pt x="4483595" y="2021223"/>
                  </a:lnTo>
                  <a:cubicBezTo>
                    <a:pt x="4483962" y="2023054"/>
                    <a:pt x="4484694" y="2024520"/>
                    <a:pt x="4485793" y="2025619"/>
                  </a:cubicBezTo>
                  <a:cubicBezTo>
                    <a:pt x="4478100" y="2038441"/>
                    <a:pt x="4459782" y="2068849"/>
                    <a:pt x="4441098" y="2099623"/>
                  </a:cubicBezTo>
                  <a:cubicBezTo>
                    <a:pt x="4421681" y="2131862"/>
                    <a:pt x="4402997" y="2163735"/>
                    <a:pt x="4396036" y="2175825"/>
                  </a:cubicBezTo>
                  <a:lnTo>
                    <a:pt x="4396036" y="2175459"/>
                  </a:lnTo>
                  <a:close/>
                  <a:moveTo>
                    <a:pt x="3819393" y="2590539"/>
                  </a:moveTo>
                  <a:cubicBezTo>
                    <a:pt x="3819393" y="2590905"/>
                    <a:pt x="3819759" y="2590905"/>
                    <a:pt x="3820125" y="2591272"/>
                  </a:cubicBezTo>
                  <a:cubicBezTo>
                    <a:pt x="3820492" y="2591638"/>
                    <a:pt x="3820125" y="2591638"/>
                    <a:pt x="3820492" y="2591638"/>
                  </a:cubicBezTo>
                  <a:lnTo>
                    <a:pt x="3820492" y="2591638"/>
                  </a:lnTo>
                  <a:cubicBezTo>
                    <a:pt x="3820492" y="2591638"/>
                    <a:pt x="3820858" y="2591638"/>
                    <a:pt x="3820858" y="2591638"/>
                  </a:cubicBezTo>
                  <a:lnTo>
                    <a:pt x="3820858" y="2591638"/>
                  </a:lnTo>
                  <a:lnTo>
                    <a:pt x="3821225" y="2591638"/>
                  </a:lnTo>
                  <a:lnTo>
                    <a:pt x="4010630" y="2534120"/>
                  </a:lnTo>
                  <a:cubicBezTo>
                    <a:pt x="4011729" y="2536319"/>
                    <a:pt x="4013927" y="2537784"/>
                    <a:pt x="4016492" y="2537784"/>
                  </a:cubicBezTo>
                  <a:cubicBezTo>
                    <a:pt x="4016858" y="2537784"/>
                    <a:pt x="4017225" y="2537784"/>
                    <a:pt x="4017591" y="2537784"/>
                  </a:cubicBezTo>
                  <a:cubicBezTo>
                    <a:pt x="4018324" y="2537784"/>
                    <a:pt x="4018690" y="2537051"/>
                    <a:pt x="4019423" y="2536685"/>
                  </a:cubicBezTo>
                  <a:lnTo>
                    <a:pt x="4141053" y="2685792"/>
                  </a:lnTo>
                  <a:cubicBezTo>
                    <a:pt x="4140320" y="2686891"/>
                    <a:pt x="4139954" y="2688356"/>
                    <a:pt x="4139954" y="2689821"/>
                  </a:cubicBezTo>
                  <a:cubicBezTo>
                    <a:pt x="4140320" y="2692752"/>
                    <a:pt x="4142885" y="2694950"/>
                    <a:pt x="4145815" y="2694950"/>
                  </a:cubicBezTo>
                  <a:lnTo>
                    <a:pt x="4146548" y="2694950"/>
                  </a:lnTo>
                  <a:cubicBezTo>
                    <a:pt x="4148013" y="2694584"/>
                    <a:pt x="4149479" y="2693851"/>
                    <a:pt x="4150578" y="2692386"/>
                  </a:cubicBezTo>
                  <a:cubicBezTo>
                    <a:pt x="4151677" y="2691287"/>
                    <a:pt x="4152044" y="2689455"/>
                    <a:pt x="4151677" y="2687990"/>
                  </a:cubicBezTo>
                  <a:cubicBezTo>
                    <a:pt x="4151311" y="2685792"/>
                    <a:pt x="4149845" y="2684326"/>
                    <a:pt x="4147647" y="2683593"/>
                  </a:cubicBezTo>
                  <a:lnTo>
                    <a:pt x="4150578" y="2594569"/>
                  </a:lnTo>
                  <a:lnTo>
                    <a:pt x="4153142" y="2505545"/>
                  </a:lnTo>
                  <a:cubicBezTo>
                    <a:pt x="4156073" y="2504812"/>
                    <a:pt x="4157539" y="2502247"/>
                    <a:pt x="4157539" y="2499317"/>
                  </a:cubicBezTo>
                  <a:cubicBezTo>
                    <a:pt x="4157172" y="2496386"/>
                    <a:pt x="4154608" y="2494554"/>
                    <a:pt x="4151677" y="2494554"/>
                  </a:cubicBezTo>
                  <a:lnTo>
                    <a:pt x="4150944" y="2494554"/>
                  </a:lnTo>
                  <a:cubicBezTo>
                    <a:pt x="4148746" y="2494920"/>
                    <a:pt x="4146915" y="2496752"/>
                    <a:pt x="4146548" y="2499317"/>
                  </a:cubicBezTo>
                  <a:lnTo>
                    <a:pt x="4059356" y="2509941"/>
                  </a:lnTo>
                  <a:lnTo>
                    <a:pt x="4006967" y="2516535"/>
                  </a:lnTo>
                  <a:lnTo>
                    <a:pt x="3892298" y="2383548"/>
                  </a:lnTo>
                  <a:lnTo>
                    <a:pt x="4050197" y="2252759"/>
                  </a:lnTo>
                  <a:cubicBezTo>
                    <a:pt x="4051296" y="2253858"/>
                    <a:pt x="4052761" y="2254225"/>
                    <a:pt x="4054227" y="2254225"/>
                  </a:cubicBezTo>
                  <a:cubicBezTo>
                    <a:pt x="4054593" y="2254225"/>
                    <a:pt x="4054959" y="2254225"/>
                    <a:pt x="4055326" y="2254225"/>
                  </a:cubicBezTo>
                  <a:cubicBezTo>
                    <a:pt x="4058989" y="2253492"/>
                    <a:pt x="4061920" y="2250195"/>
                    <a:pt x="4061187" y="2246165"/>
                  </a:cubicBezTo>
                  <a:cubicBezTo>
                    <a:pt x="4061187" y="2246165"/>
                    <a:pt x="4061187" y="2246165"/>
                    <a:pt x="4061187" y="2246165"/>
                  </a:cubicBezTo>
                  <a:cubicBezTo>
                    <a:pt x="4060821" y="2244700"/>
                    <a:pt x="4060088" y="2243601"/>
                    <a:pt x="4058989" y="2242502"/>
                  </a:cubicBezTo>
                  <a:lnTo>
                    <a:pt x="4102952" y="2168864"/>
                  </a:lnTo>
                  <a:lnTo>
                    <a:pt x="4149479" y="2090830"/>
                  </a:lnTo>
                  <a:cubicBezTo>
                    <a:pt x="4150578" y="2090464"/>
                    <a:pt x="4151677" y="2089365"/>
                    <a:pt x="4151311" y="2088266"/>
                  </a:cubicBezTo>
                  <a:cubicBezTo>
                    <a:pt x="4150944" y="2086800"/>
                    <a:pt x="4149845" y="2085701"/>
                    <a:pt x="4148380" y="2086068"/>
                  </a:cubicBezTo>
                  <a:cubicBezTo>
                    <a:pt x="4148380" y="2086068"/>
                    <a:pt x="4148380" y="2086434"/>
                    <a:pt x="4148013" y="2086434"/>
                  </a:cubicBezTo>
                  <a:lnTo>
                    <a:pt x="4102952" y="2062987"/>
                  </a:lnTo>
                  <a:lnTo>
                    <a:pt x="4060455" y="2041372"/>
                  </a:lnTo>
                  <a:cubicBezTo>
                    <a:pt x="4060455" y="2041006"/>
                    <a:pt x="4060821" y="2040639"/>
                    <a:pt x="4060821" y="2040273"/>
                  </a:cubicBezTo>
                  <a:cubicBezTo>
                    <a:pt x="4060455" y="2037709"/>
                    <a:pt x="4058256" y="2035877"/>
                    <a:pt x="4055692" y="2035877"/>
                  </a:cubicBezTo>
                  <a:lnTo>
                    <a:pt x="4054959" y="2035877"/>
                  </a:lnTo>
                  <a:cubicBezTo>
                    <a:pt x="4053494" y="2036243"/>
                    <a:pt x="4052395" y="2036610"/>
                    <a:pt x="4051662" y="2037709"/>
                  </a:cubicBezTo>
                  <a:cubicBezTo>
                    <a:pt x="4051296" y="2038441"/>
                    <a:pt x="4050929" y="2039174"/>
                    <a:pt x="4050929" y="2039907"/>
                  </a:cubicBezTo>
                  <a:lnTo>
                    <a:pt x="4021621" y="2046135"/>
                  </a:lnTo>
                  <a:cubicBezTo>
                    <a:pt x="4009898" y="2048699"/>
                    <a:pt x="3998907" y="2050898"/>
                    <a:pt x="3992679" y="2052363"/>
                  </a:cubicBezTo>
                  <a:cubicBezTo>
                    <a:pt x="3991580" y="2050531"/>
                    <a:pt x="3989748" y="2049432"/>
                    <a:pt x="3987550" y="2049432"/>
                  </a:cubicBezTo>
                  <a:cubicBezTo>
                    <a:pt x="3986084" y="2049798"/>
                    <a:pt x="3984619" y="2050531"/>
                    <a:pt x="3983886" y="2051630"/>
                  </a:cubicBezTo>
                  <a:cubicBezTo>
                    <a:pt x="3983153" y="2052729"/>
                    <a:pt x="3982787" y="2054195"/>
                    <a:pt x="3982787" y="2055660"/>
                  </a:cubicBezTo>
                  <a:cubicBezTo>
                    <a:pt x="3983153" y="2056759"/>
                    <a:pt x="3983520" y="2057858"/>
                    <a:pt x="3984253" y="2058591"/>
                  </a:cubicBezTo>
                  <a:lnTo>
                    <a:pt x="3886436" y="2253126"/>
                  </a:lnTo>
                  <a:cubicBezTo>
                    <a:pt x="3885703" y="2252759"/>
                    <a:pt x="3884970" y="2252393"/>
                    <a:pt x="3883871" y="2252393"/>
                  </a:cubicBezTo>
                  <a:cubicBezTo>
                    <a:pt x="3882772" y="2252393"/>
                    <a:pt x="3882039" y="2253492"/>
                    <a:pt x="3880941" y="2254225"/>
                  </a:cubicBezTo>
                  <a:lnTo>
                    <a:pt x="3725972" y="2114277"/>
                  </a:lnTo>
                  <a:cubicBezTo>
                    <a:pt x="3728170" y="2110980"/>
                    <a:pt x="3727438" y="2106584"/>
                    <a:pt x="3724140" y="2104385"/>
                  </a:cubicBezTo>
                  <a:cubicBezTo>
                    <a:pt x="3723041" y="2103653"/>
                    <a:pt x="3721576" y="2103286"/>
                    <a:pt x="3720477" y="2103286"/>
                  </a:cubicBezTo>
                  <a:lnTo>
                    <a:pt x="3714249" y="2014995"/>
                  </a:lnTo>
                  <a:lnTo>
                    <a:pt x="3707654" y="1925238"/>
                  </a:lnTo>
                  <a:cubicBezTo>
                    <a:pt x="3710585" y="1924138"/>
                    <a:pt x="3712051" y="1921574"/>
                    <a:pt x="3712051" y="1918643"/>
                  </a:cubicBezTo>
                  <a:cubicBezTo>
                    <a:pt x="3711318" y="1914980"/>
                    <a:pt x="3708387" y="1912782"/>
                    <a:pt x="3704724" y="1913148"/>
                  </a:cubicBezTo>
                  <a:cubicBezTo>
                    <a:pt x="3702525" y="1913514"/>
                    <a:pt x="3700327" y="1915346"/>
                    <a:pt x="3699961" y="1917910"/>
                  </a:cubicBezTo>
                  <a:lnTo>
                    <a:pt x="3625224" y="1917910"/>
                  </a:lnTo>
                  <a:lnTo>
                    <a:pt x="3550488" y="1918277"/>
                  </a:lnTo>
                  <a:cubicBezTo>
                    <a:pt x="3549755" y="1915712"/>
                    <a:pt x="3547557" y="1914247"/>
                    <a:pt x="3544992" y="1913881"/>
                  </a:cubicBezTo>
                  <a:lnTo>
                    <a:pt x="3529239" y="1850867"/>
                  </a:lnTo>
                  <a:lnTo>
                    <a:pt x="3512020" y="1783092"/>
                  </a:lnTo>
                  <a:cubicBezTo>
                    <a:pt x="3512020" y="1782725"/>
                    <a:pt x="3512387" y="1782725"/>
                    <a:pt x="3512387" y="1782725"/>
                  </a:cubicBezTo>
                  <a:cubicBezTo>
                    <a:pt x="3512387" y="1782725"/>
                    <a:pt x="3511654" y="1782359"/>
                    <a:pt x="3511288" y="1781993"/>
                  </a:cubicBezTo>
                  <a:cubicBezTo>
                    <a:pt x="3510921" y="1781626"/>
                    <a:pt x="3511288" y="1781626"/>
                    <a:pt x="3510921" y="1781626"/>
                  </a:cubicBezTo>
                  <a:lnTo>
                    <a:pt x="3510921" y="1781626"/>
                  </a:lnTo>
                  <a:lnTo>
                    <a:pt x="3510921" y="1781626"/>
                  </a:lnTo>
                  <a:lnTo>
                    <a:pt x="3510921" y="1781626"/>
                  </a:lnTo>
                  <a:lnTo>
                    <a:pt x="3510921" y="1781626"/>
                  </a:lnTo>
                  <a:cubicBezTo>
                    <a:pt x="3510555" y="1781626"/>
                    <a:pt x="3510555" y="1780894"/>
                    <a:pt x="3510189" y="1780894"/>
                  </a:cubicBezTo>
                  <a:cubicBezTo>
                    <a:pt x="3509822" y="1780894"/>
                    <a:pt x="3509456" y="1781626"/>
                    <a:pt x="3509456" y="1781993"/>
                  </a:cubicBezTo>
                  <a:cubicBezTo>
                    <a:pt x="3509456" y="1782359"/>
                    <a:pt x="3509456" y="1781993"/>
                    <a:pt x="3509090" y="1781993"/>
                  </a:cubicBezTo>
                  <a:lnTo>
                    <a:pt x="3508357" y="1783092"/>
                  </a:lnTo>
                  <a:lnTo>
                    <a:pt x="3508357" y="1783092"/>
                  </a:lnTo>
                  <a:lnTo>
                    <a:pt x="3508357" y="1783092"/>
                  </a:lnTo>
                  <a:lnTo>
                    <a:pt x="3490406" y="1814232"/>
                  </a:lnTo>
                  <a:lnTo>
                    <a:pt x="3440948" y="1722277"/>
                  </a:lnTo>
                  <a:cubicBezTo>
                    <a:pt x="3442779" y="1720811"/>
                    <a:pt x="3443512" y="1718613"/>
                    <a:pt x="3443512" y="1716415"/>
                  </a:cubicBezTo>
                  <a:cubicBezTo>
                    <a:pt x="3443146" y="1712751"/>
                    <a:pt x="3439482" y="1709821"/>
                    <a:pt x="3435819" y="1710553"/>
                  </a:cubicBezTo>
                  <a:cubicBezTo>
                    <a:pt x="3432155" y="1710920"/>
                    <a:pt x="3429224" y="1714583"/>
                    <a:pt x="3429957" y="1718247"/>
                  </a:cubicBezTo>
                  <a:cubicBezTo>
                    <a:pt x="3430323" y="1720811"/>
                    <a:pt x="3432522" y="1723009"/>
                    <a:pt x="3435086" y="1723742"/>
                  </a:cubicBezTo>
                  <a:lnTo>
                    <a:pt x="3435819" y="1812400"/>
                  </a:lnTo>
                  <a:lnTo>
                    <a:pt x="3436918" y="1906920"/>
                  </a:lnTo>
                  <a:cubicBezTo>
                    <a:pt x="3436918" y="1907286"/>
                    <a:pt x="3436185" y="1907286"/>
                    <a:pt x="3436185" y="1908019"/>
                  </a:cubicBezTo>
                  <a:cubicBezTo>
                    <a:pt x="3436185" y="1908752"/>
                    <a:pt x="3436918" y="1908752"/>
                    <a:pt x="3437650" y="1909118"/>
                  </a:cubicBezTo>
                  <a:lnTo>
                    <a:pt x="3581628" y="2068483"/>
                  </a:lnTo>
                  <a:cubicBezTo>
                    <a:pt x="3580895" y="2069582"/>
                    <a:pt x="3580529" y="2070681"/>
                    <a:pt x="3580529" y="2072146"/>
                  </a:cubicBezTo>
                  <a:cubicBezTo>
                    <a:pt x="3580895" y="2075077"/>
                    <a:pt x="3583460" y="2076909"/>
                    <a:pt x="3586024" y="2077275"/>
                  </a:cubicBezTo>
                  <a:lnTo>
                    <a:pt x="3601778" y="2140288"/>
                  </a:lnTo>
                  <a:lnTo>
                    <a:pt x="3617897" y="2204034"/>
                  </a:lnTo>
                  <a:cubicBezTo>
                    <a:pt x="3617165" y="2204400"/>
                    <a:pt x="3616798" y="2204400"/>
                    <a:pt x="3616066" y="2205133"/>
                  </a:cubicBezTo>
                  <a:cubicBezTo>
                    <a:pt x="3615333" y="2206232"/>
                    <a:pt x="3614966" y="2207698"/>
                    <a:pt x="3614966" y="2209163"/>
                  </a:cubicBezTo>
                  <a:cubicBezTo>
                    <a:pt x="3615333" y="2211728"/>
                    <a:pt x="3617531" y="2213559"/>
                    <a:pt x="3620095" y="2213926"/>
                  </a:cubicBezTo>
                  <a:lnTo>
                    <a:pt x="3632552" y="2269978"/>
                  </a:lnTo>
                  <a:lnTo>
                    <a:pt x="3646473" y="2330793"/>
                  </a:lnTo>
                  <a:lnTo>
                    <a:pt x="3646473" y="2330793"/>
                  </a:lnTo>
                  <a:lnTo>
                    <a:pt x="3646473" y="2330793"/>
                  </a:lnTo>
                  <a:lnTo>
                    <a:pt x="3669553" y="2383182"/>
                  </a:lnTo>
                  <a:lnTo>
                    <a:pt x="3693000" y="2435204"/>
                  </a:lnTo>
                  <a:cubicBezTo>
                    <a:pt x="3693000" y="2435204"/>
                    <a:pt x="3693366" y="2435204"/>
                    <a:pt x="3693366" y="2435571"/>
                  </a:cubicBezTo>
                  <a:cubicBezTo>
                    <a:pt x="3693366" y="2435937"/>
                    <a:pt x="3693366" y="2435937"/>
                    <a:pt x="3693366" y="2435937"/>
                  </a:cubicBezTo>
                  <a:cubicBezTo>
                    <a:pt x="3693366" y="2435937"/>
                    <a:pt x="3693733" y="2435937"/>
                    <a:pt x="3693733" y="2435937"/>
                  </a:cubicBezTo>
                  <a:lnTo>
                    <a:pt x="3693733" y="2435937"/>
                  </a:lnTo>
                  <a:lnTo>
                    <a:pt x="3694466" y="2435937"/>
                  </a:lnTo>
                  <a:lnTo>
                    <a:pt x="3886436" y="2385746"/>
                  </a:lnTo>
                  <a:lnTo>
                    <a:pt x="3819027" y="2589440"/>
                  </a:lnTo>
                  <a:lnTo>
                    <a:pt x="3819027" y="2589440"/>
                  </a:lnTo>
                  <a:cubicBezTo>
                    <a:pt x="3819393" y="2589806"/>
                    <a:pt x="3819393" y="2589806"/>
                    <a:pt x="3819393" y="2590539"/>
                  </a:cubicBezTo>
                  <a:lnTo>
                    <a:pt x="3819393" y="2590539"/>
                  </a:lnTo>
                  <a:close/>
                  <a:moveTo>
                    <a:pt x="3525576" y="1851600"/>
                  </a:moveTo>
                  <a:lnTo>
                    <a:pt x="3539497" y="1906553"/>
                  </a:lnTo>
                  <a:lnTo>
                    <a:pt x="3491871" y="1817895"/>
                  </a:lnTo>
                  <a:lnTo>
                    <a:pt x="3509822" y="1787488"/>
                  </a:lnTo>
                  <a:lnTo>
                    <a:pt x="3525576" y="1851600"/>
                  </a:lnTo>
                  <a:close/>
                  <a:moveTo>
                    <a:pt x="3699595" y="1920841"/>
                  </a:moveTo>
                  <a:cubicBezTo>
                    <a:pt x="3699961" y="1921574"/>
                    <a:pt x="3700327" y="1921940"/>
                    <a:pt x="3700694" y="1922673"/>
                  </a:cubicBezTo>
                  <a:lnTo>
                    <a:pt x="3587856" y="2066284"/>
                  </a:lnTo>
                  <a:cubicBezTo>
                    <a:pt x="3587490" y="2065918"/>
                    <a:pt x="3586757" y="2065918"/>
                    <a:pt x="3586024" y="2065918"/>
                  </a:cubicBezTo>
                  <a:lnTo>
                    <a:pt x="3566974" y="1995212"/>
                  </a:lnTo>
                  <a:lnTo>
                    <a:pt x="3547923" y="1924871"/>
                  </a:lnTo>
                  <a:cubicBezTo>
                    <a:pt x="3548656" y="1924505"/>
                    <a:pt x="3549389" y="1924505"/>
                    <a:pt x="3549755" y="1923772"/>
                  </a:cubicBezTo>
                  <a:cubicBezTo>
                    <a:pt x="3550122" y="1923039"/>
                    <a:pt x="3550122" y="1922307"/>
                    <a:pt x="3550488" y="1921574"/>
                  </a:cubicBezTo>
                  <a:lnTo>
                    <a:pt x="3625224" y="1921574"/>
                  </a:lnTo>
                  <a:lnTo>
                    <a:pt x="3699595" y="1920841"/>
                  </a:lnTo>
                  <a:close/>
                  <a:moveTo>
                    <a:pt x="4101120" y="2065918"/>
                  </a:moveTo>
                  <a:lnTo>
                    <a:pt x="4136290" y="2083870"/>
                  </a:lnTo>
                  <a:lnTo>
                    <a:pt x="4068514" y="2069582"/>
                  </a:lnTo>
                  <a:lnTo>
                    <a:pt x="4056791" y="2067017"/>
                  </a:lnTo>
                  <a:lnTo>
                    <a:pt x="4056791" y="2044670"/>
                  </a:lnTo>
                  <a:cubicBezTo>
                    <a:pt x="4057524" y="2044303"/>
                    <a:pt x="4057890" y="2044303"/>
                    <a:pt x="4058256" y="2043937"/>
                  </a:cubicBezTo>
                  <a:lnTo>
                    <a:pt x="4101120" y="2065918"/>
                  </a:lnTo>
                  <a:close/>
                  <a:moveTo>
                    <a:pt x="4144350" y="2683593"/>
                  </a:moveTo>
                  <a:cubicBezTo>
                    <a:pt x="4144350" y="2683593"/>
                    <a:pt x="4143984" y="2683960"/>
                    <a:pt x="4143984" y="2683960"/>
                  </a:cubicBezTo>
                  <a:lnTo>
                    <a:pt x="4022720" y="2534853"/>
                  </a:lnTo>
                  <a:lnTo>
                    <a:pt x="4022720" y="2534853"/>
                  </a:lnTo>
                  <a:cubicBezTo>
                    <a:pt x="4023453" y="2533754"/>
                    <a:pt x="4023819" y="2532289"/>
                    <a:pt x="4023819" y="2530823"/>
                  </a:cubicBezTo>
                  <a:lnTo>
                    <a:pt x="4085000" y="2517268"/>
                  </a:lnTo>
                  <a:lnTo>
                    <a:pt x="4147281" y="2503347"/>
                  </a:lnTo>
                  <a:cubicBezTo>
                    <a:pt x="4148013" y="2504446"/>
                    <a:pt x="4148746" y="2505178"/>
                    <a:pt x="4150212" y="2505545"/>
                  </a:cubicBezTo>
                  <a:lnTo>
                    <a:pt x="4147281" y="2594569"/>
                  </a:lnTo>
                  <a:cubicBezTo>
                    <a:pt x="4146182" y="2632670"/>
                    <a:pt x="4144717" y="2670405"/>
                    <a:pt x="4144350" y="2683593"/>
                  </a:cubicBezTo>
                  <a:lnTo>
                    <a:pt x="4144350" y="2683593"/>
                  </a:lnTo>
                  <a:close/>
                  <a:moveTo>
                    <a:pt x="4010630" y="2527892"/>
                  </a:moveTo>
                  <a:lnTo>
                    <a:pt x="3992312" y="2524961"/>
                  </a:lnTo>
                  <a:lnTo>
                    <a:pt x="3980589" y="2523130"/>
                  </a:lnTo>
                  <a:lnTo>
                    <a:pt x="4005502" y="2520199"/>
                  </a:lnTo>
                  <a:lnTo>
                    <a:pt x="4010997" y="2526427"/>
                  </a:lnTo>
                  <a:cubicBezTo>
                    <a:pt x="4010630" y="2526793"/>
                    <a:pt x="4010630" y="2527526"/>
                    <a:pt x="4010630" y="2527892"/>
                  </a:cubicBezTo>
                  <a:lnTo>
                    <a:pt x="4010630" y="2527892"/>
                  </a:lnTo>
                  <a:close/>
                  <a:moveTo>
                    <a:pt x="3990847" y="2241036"/>
                  </a:moveTo>
                  <a:cubicBezTo>
                    <a:pt x="3990847" y="2240303"/>
                    <a:pt x="3990114" y="2240303"/>
                    <a:pt x="3990114" y="2239571"/>
                  </a:cubicBezTo>
                  <a:lnTo>
                    <a:pt x="4035176" y="2197440"/>
                  </a:lnTo>
                  <a:lnTo>
                    <a:pt x="4050563" y="2241769"/>
                  </a:lnTo>
                  <a:cubicBezTo>
                    <a:pt x="4049464" y="2242502"/>
                    <a:pt x="4048365" y="2243601"/>
                    <a:pt x="4047999" y="2245066"/>
                  </a:cubicBezTo>
                  <a:cubicBezTo>
                    <a:pt x="4041404" y="2244333"/>
                    <a:pt x="4030780" y="2243601"/>
                    <a:pt x="4019789" y="2243234"/>
                  </a:cubicBezTo>
                  <a:lnTo>
                    <a:pt x="3990847" y="2241036"/>
                  </a:lnTo>
                  <a:close/>
                  <a:moveTo>
                    <a:pt x="3989016" y="2235907"/>
                  </a:moveTo>
                  <a:lnTo>
                    <a:pt x="4005135" y="2194509"/>
                  </a:lnTo>
                  <a:lnTo>
                    <a:pt x="4020522" y="2154210"/>
                  </a:lnTo>
                  <a:lnTo>
                    <a:pt x="4034077" y="2193776"/>
                  </a:lnTo>
                  <a:lnTo>
                    <a:pt x="3989016" y="2235907"/>
                  </a:lnTo>
                  <a:close/>
                  <a:moveTo>
                    <a:pt x="3881673" y="2266315"/>
                  </a:moveTo>
                  <a:cubicBezTo>
                    <a:pt x="3882406" y="2266681"/>
                    <a:pt x="3882772" y="2266681"/>
                    <a:pt x="3883505" y="2267047"/>
                  </a:cubicBezTo>
                  <a:lnTo>
                    <a:pt x="3883505" y="2270344"/>
                  </a:lnTo>
                  <a:lnTo>
                    <a:pt x="3873247" y="2273275"/>
                  </a:lnTo>
                  <a:lnTo>
                    <a:pt x="3881673" y="2266315"/>
                  </a:lnTo>
                  <a:close/>
                  <a:moveTo>
                    <a:pt x="3887169" y="2266681"/>
                  </a:moveTo>
                  <a:cubicBezTo>
                    <a:pt x="3889733" y="2265948"/>
                    <a:pt x="3891565" y="2263750"/>
                    <a:pt x="3891931" y="2260819"/>
                  </a:cubicBezTo>
                  <a:lnTo>
                    <a:pt x="3921972" y="2258621"/>
                  </a:lnTo>
                  <a:lnTo>
                    <a:pt x="3887169" y="2268879"/>
                  </a:lnTo>
                  <a:lnTo>
                    <a:pt x="3887169" y="2266681"/>
                  </a:lnTo>
                  <a:close/>
                  <a:moveTo>
                    <a:pt x="3921606" y="2255324"/>
                  </a:moveTo>
                  <a:lnTo>
                    <a:pt x="3935161" y="2252759"/>
                  </a:lnTo>
                  <a:lnTo>
                    <a:pt x="3953479" y="2249462"/>
                  </a:lnTo>
                  <a:lnTo>
                    <a:pt x="3938458" y="2253858"/>
                  </a:lnTo>
                  <a:lnTo>
                    <a:pt x="3921606" y="2255324"/>
                  </a:lnTo>
                  <a:close/>
                  <a:moveTo>
                    <a:pt x="3979490" y="2245432"/>
                  </a:moveTo>
                  <a:cubicBezTo>
                    <a:pt x="3979490" y="2245799"/>
                    <a:pt x="3979857" y="2245799"/>
                    <a:pt x="3979857" y="2246165"/>
                  </a:cubicBezTo>
                  <a:cubicBezTo>
                    <a:pt x="3979124" y="2247630"/>
                    <a:pt x="3977658" y="2249096"/>
                    <a:pt x="3976559" y="2250928"/>
                  </a:cubicBezTo>
                  <a:lnTo>
                    <a:pt x="3969232" y="2251660"/>
                  </a:lnTo>
                  <a:lnTo>
                    <a:pt x="3955677" y="2252759"/>
                  </a:lnTo>
                  <a:lnTo>
                    <a:pt x="3979490" y="2245432"/>
                  </a:lnTo>
                  <a:close/>
                  <a:moveTo>
                    <a:pt x="3986451" y="2231511"/>
                  </a:moveTo>
                  <a:lnTo>
                    <a:pt x="3987550" y="2176191"/>
                  </a:lnTo>
                  <a:lnTo>
                    <a:pt x="4013561" y="2153843"/>
                  </a:lnTo>
                  <a:lnTo>
                    <a:pt x="3986451" y="2231511"/>
                  </a:lnTo>
                  <a:close/>
                  <a:moveTo>
                    <a:pt x="3982787" y="2235907"/>
                  </a:moveTo>
                  <a:cubicBezTo>
                    <a:pt x="3980223" y="2236640"/>
                    <a:pt x="3978757" y="2238838"/>
                    <a:pt x="3978391" y="2241402"/>
                  </a:cubicBezTo>
                  <a:lnTo>
                    <a:pt x="3934428" y="2249096"/>
                  </a:lnTo>
                  <a:cubicBezTo>
                    <a:pt x="3918309" y="2252027"/>
                    <a:pt x="3902189" y="2254957"/>
                    <a:pt x="3893030" y="2256423"/>
                  </a:cubicBezTo>
                  <a:lnTo>
                    <a:pt x="3983886" y="2179122"/>
                  </a:lnTo>
                  <a:lnTo>
                    <a:pt x="3982787" y="2235907"/>
                  </a:lnTo>
                  <a:close/>
                  <a:moveTo>
                    <a:pt x="3982787" y="2247997"/>
                  </a:moveTo>
                  <a:cubicBezTo>
                    <a:pt x="3983520" y="2247997"/>
                    <a:pt x="3983886" y="2248730"/>
                    <a:pt x="3984619" y="2248730"/>
                  </a:cubicBezTo>
                  <a:lnTo>
                    <a:pt x="3985718" y="2248730"/>
                  </a:lnTo>
                  <a:cubicBezTo>
                    <a:pt x="3987916" y="2248363"/>
                    <a:pt x="3989748" y="2246531"/>
                    <a:pt x="3990481" y="2244333"/>
                  </a:cubicBezTo>
                  <a:lnTo>
                    <a:pt x="4019423" y="2246531"/>
                  </a:lnTo>
                  <a:lnTo>
                    <a:pt x="4029315" y="2247264"/>
                  </a:lnTo>
                  <a:lnTo>
                    <a:pt x="3981322" y="2250928"/>
                  </a:lnTo>
                  <a:lnTo>
                    <a:pt x="3982787" y="2247997"/>
                  </a:lnTo>
                  <a:close/>
                  <a:moveTo>
                    <a:pt x="3959340" y="2260087"/>
                  </a:moveTo>
                  <a:lnTo>
                    <a:pt x="3892664" y="2271077"/>
                  </a:lnTo>
                  <a:lnTo>
                    <a:pt x="3925636" y="2261552"/>
                  </a:lnTo>
                  <a:lnTo>
                    <a:pt x="3939191" y="2257522"/>
                  </a:lnTo>
                  <a:lnTo>
                    <a:pt x="3969598" y="2255324"/>
                  </a:lnTo>
                  <a:lnTo>
                    <a:pt x="3973995" y="2254957"/>
                  </a:lnTo>
                  <a:lnTo>
                    <a:pt x="3971797" y="2258621"/>
                  </a:lnTo>
                  <a:lnTo>
                    <a:pt x="3959340" y="2260087"/>
                  </a:lnTo>
                  <a:close/>
                  <a:moveTo>
                    <a:pt x="3978025" y="2254591"/>
                  </a:moveTo>
                  <a:lnTo>
                    <a:pt x="4011363" y="2252027"/>
                  </a:lnTo>
                  <a:lnTo>
                    <a:pt x="3975826" y="2257888"/>
                  </a:lnTo>
                  <a:lnTo>
                    <a:pt x="3978025" y="2254591"/>
                  </a:lnTo>
                  <a:close/>
                  <a:moveTo>
                    <a:pt x="3889000" y="2321268"/>
                  </a:moveTo>
                  <a:lnTo>
                    <a:pt x="3887169" y="2275473"/>
                  </a:lnTo>
                  <a:lnTo>
                    <a:pt x="3960440" y="2263750"/>
                  </a:lnTo>
                  <a:lnTo>
                    <a:pt x="3968866" y="2262285"/>
                  </a:lnTo>
                  <a:lnTo>
                    <a:pt x="3935894" y="2311376"/>
                  </a:lnTo>
                  <a:lnTo>
                    <a:pt x="3891565" y="2377687"/>
                  </a:lnTo>
                  <a:lnTo>
                    <a:pt x="3889000" y="2321268"/>
                  </a:lnTo>
                  <a:close/>
                  <a:moveTo>
                    <a:pt x="4039206" y="2195242"/>
                  </a:moveTo>
                  <a:lnTo>
                    <a:pt x="4038473" y="2193410"/>
                  </a:lnTo>
                  <a:lnTo>
                    <a:pt x="4052395" y="2180587"/>
                  </a:lnTo>
                  <a:lnTo>
                    <a:pt x="4052028" y="2235907"/>
                  </a:lnTo>
                  <a:lnTo>
                    <a:pt x="4039206" y="2195242"/>
                  </a:lnTo>
                  <a:close/>
                  <a:moveTo>
                    <a:pt x="4037374" y="2189746"/>
                  </a:moveTo>
                  <a:lnTo>
                    <a:pt x="4024552" y="2149081"/>
                  </a:lnTo>
                  <a:cubicBezTo>
                    <a:pt x="4026017" y="2147982"/>
                    <a:pt x="4027116" y="2146150"/>
                    <a:pt x="4027116" y="2144318"/>
                  </a:cubicBezTo>
                  <a:lnTo>
                    <a:pt x="4052761" y="2132961"/>
                  </a:lnTo>
                  <a:lnTo>
                    <a:pt x="4052395" y="2175825"/>
                  </a:lnTo>
                  <a:lnTo>
                    <a:pt x="4037374" y="2189746"/>
                  </a:lnTo>
                  <a:close/>
                  <a:moveTo>
                    <a:pt x="4052761" y="2128931"/>
                  </a:moveTo>
                  <a:lnTo>
                    <a:pt x="4025284" y="2141387"/>
                  </a:lnTo>
                  <a:cubicBezTo>
                    <a:pt x="4024918" y="2141021"/>
                    <a:pt x="4024918" y="2140655"/>
                    <a:pt x="4024552" y="2140655"/>
                  </a:cubicBezTo>
                  <a:lnTo>
                    <a:pt x="4039939" y="2093395"/>
                  </a:lnTo>
                  <a:lnTo>
                    <a:pt x="4047632" y="2069215"/>
                  </a:lnTo>
                  <a:lnTo>
                    <a:pt x="4053128" y="2070314"/>
                  </a:lnTo>
                  <a:lnTo>
                    <a:pt x="4052761" y="2128931"/>
                  </a:lnTo>
                  <a:close/>
                  <a:moveTo>
                    <a:pt x="4048731" y="2065552"/>
                  </a:moveTo>
                  <a:lnTo>
                    <a:pt x="4053128" y="2051630"/>
                  </a:lnTo>
                  <a:lnTo>
                    <a:pt x="4053128" y="2066651"/>
                  </a:lnTo>
                  <a:lnTo>
                    <a:pt x="4048731" y="2065552"/>
                  </a:lnTo>
                  <a:close/>
                  <a:moveTo>
                    <a:pt x="3987916" y="2148348"/>
                  </a:moveTo>
                  <a:lnTo>
                    <a:pt x="3989382" y="2064453"/>
                  </a:lnTo>
                  <a:lnTo>
                    <a:pt x="4016492" y="2143219"/>
                  </a:lnTo>
                  <a:cubicBezTo>
                    <a:pt x="4016125" y="2143952"/>
                    <a:pt x="4015759" y="2144685"/>
                    <a:pt x="4015759" y="2145417"/>
                  </a:cubicBezTo>
                  <a:cubicBezTo>
                    <a:pt x="4015759" y="2145784"/>
                    <a:pt x="4016125" y="2145784"/>
                    <a:pt x="4016125" y="2146150"/>
                  </a:cubicBezTo>
                  <a:lnTo>
                    <a:pt x="4015759" y="2147249"/>
                  </a:lnTo>
                  <a:lnTo>
                    <a:pt x="3987550" y="2171062"/>
                  </a:lnTo>
                  <a:lnTo>
                    <a:pt x="3987916" y="2148348"/>
                  </a:lnTo>
                  <a:close/>
                  <a:moveTo>
                    <a:pt x="3878742" y="2263017"/>
                  </a:moveTo>
                  <a:lnTo>
                    <a:pt x="3874346" y="2267047"/>
                  </a:lnTo>
                  <a:cubicBezTo>
                    <a:pt x="3872148" y="2268879"/>
                    <a:pt x="3870316" y="2270711"/>
                    <a:pt x="3868484" y="2272176"/>
                  </a:cubicBezTo>
                  <a:cubicBezTo>
                    <a:pt x="3867385" y="2271443"/>
                    <a:pt x="3866286" y="2271077"/>
                    <a:pt x="3865187" y="2271443"/>
                  </a:cubicBezTo>
                  <a:cubicBezTo>
                    <a:pt x="3864821" y="2271443"/>
                    <a:pt x="3864455" y="2271810"/>
                    <a:pt x="3864088" y="2272176"/>
                  </a:cubicBezTo>
                  <a:lnTo>
                    <a:pt x="3860058" y="2267414"/>
                  </a:lnTo>
                  <a:lnTo>
                    <a:pt x="3878742" y="2263017"/>
                  </a:lnTo>
                  <a:lnTo>
                    <a:pt x="3878742" y="2263017"/>
                  </a:lnTo>
                  <a:close/>
                  <a:moveTo>
                    <a:pt x="3861157" y="2274374"/>
                  </a:moveTo>
                  <a:cubicBezTo>
                    <a:pt x="3860791" y="2275107"/>
                    <a:pt x="3860791" y="2275840"/>
                    <a:pt x="3860791" y="2276206"/>
                  </a:cubicBezTo>
                  <a:lnTo>
                    <a:pt x="3721210" y="2301118"/>
                  </a:lnTo>
                  <a:lnTo>
                    <a:pt x="3856028" y="2268513"/>
                  </a:lnTo>
                  <a:lnTo>
                    <a:pt x="3861157" y="2274374"/>
                  </a:lnTo>
                  <a:close/>
                  <a:moveTo>
                    <a:pt x="3667355" y="2323466"/>
                  </a:moveTo>
                  <a:lnTo>
                    <a:pt x="3653800" y="2326763"/>
                  </a:lnTo>
                  <a:cubicBezTo>
                    <a:pt x="3655266" y="2325298"/>
                    <a:pt x="3656731" y="2324199"/>
                    <a:pt x="3658196" y="2322733"/>
                  </a:cubicBezTo>
                  <a:lnTo>
                    <a:pt x="3665523" y="2316139"/>
                  </a:lnTo>
                  <a:lnTo>
                    <a:pt x="3667355" y="2323466"/>
                  </a:lnTo>
                  <a:close/>
                  <a:moveTo>
                    <a:pt x="3668821" y="2313941"/>
                  </a:moveTo>
                  <a:lnTo>
                    <a:pt x="3811699" y="2288662"/>
                  </a:lnTo>
                  <a:lnTo>
                    <a:pt x="3671019" y="2322733"/>
                  </a:lnTo>
                  <a:lnTo>
                    <a:pt x="3668821" y="2313941"/>
                  </a:lnTo>
                  <a:close/>
                  <a:moveTo>
                    <a:pt x="3871049" y="2278038"/>
                  </a:moveTo>
                  <a:lnTo>
                    <a:pt x="3883505" y="2276206"/>
                  </a:lnTo>
                  <a:lnTo>
                    <a:pt x="3884970" y="2321634"/>
                  </a:lnTo>
                  <a:lnTo>
                    <a:pt x="3886436" y="2364132"/>
                  </a:lnTo>
                  <a:lnTo>
                    <a:pt x="3879109" y="2330060"/>
                  </a:lnTo>
                  <a:lnTo>
                    <a:pt x="3868118" y="2282068"/>
                  </a:lnTo>
                  <a:cubicBezTo>
                    <a:pt x="3869950" y="2280969"/>
                    <a:pt x="3871049" y="2279870"/>
                    <a:pt x="3871049" y="2278038"/>
                  </a:cubicBezTo>
                  <a:lnTo>
                    <a:pt x="3871049" y="2278038"/>
                  </a:lnTo>
                  <a:close/>
                  <a:moveTo>
                    <a:pt x="4056058" y="2131129"/>
                  </a:moveTo>
                  <a:lnTo>
                    <a:pt x="4085367" y="2117941"/>
                  </a:lnTo>
                  <a:lnTo>
                    <a:pt x="4139221" y="2093761"/>
                  </a:lnTo>
                  <a:lnTo>
                    <a:pt x="4055692" y="2172527"/>
                  </a:lnTo>
                  <a:lnTo>
                    <a:pt x="4056058" y="2131129"/>
                  </a:lnTo>
                  <a:close/>
                  <a:moveTo>
                    <a:pt x="4083901" y="2114643"/>
                  </a:moveTo>
                  <a:lnTo>
                    <a:pt x="4056058" y="2127100"/>
                  </a:lnTo>
                  <a:lnTo>
                    <a:pt x="4056425" y="2070681"/>
                  </a:lnTo>
                  <a:lnTo>
                    <a:pt x="4067415" y="2072879"/>
                  </a:lnTo>
                  <a:lnTo>
                    <a:pt x="4142518" y="2088266"/>
                  </a:lnTo>
                  <a:lnTo>
                    <a:pt x="4083901" y="2114643"/>
                  </a:lnTo>
                  <a:close/>
                  <a:moveTo>
                    <a:pt x="4019789" y="2135526"/>
                  </a:moveTo>
                  <a:lnTo>
                    <a:pt x="4006234" y="2098890"/>
                  </a:lnTo>
                  <a:cubicBezTo>
                    <a:pt x="4000372" y="2082404"/>
                    <a:pt x="3994144" y="2065918"/>
                    <a:pt x="3990847" y="2058591"/>
                  </a:cubicBezTo>
                  <a:cubicBezTo>
                    <a:pt x="3991214" y="2058225"/>
                    <a:pt x="3991580" y="2058225"/>
                    <a:pt x="3991946" y="2057858"/>
                  </a:cubicBezTo>
                  <a:cubicBezTo>
                    <a:pt x="3992312" y="2057492"/>
                    <a:pt x="3991946" y="2057492"/>
                    <a:pt x="3991946" y="2057125"/>
                  </a:cubicBezTo>
                  <a:lnTo>
                    <a:pt x="4043236" y="2067750"/>
                  </a:lnTo>
                  <a:lnTo>
                    <a:pt x="4019789" y="2135526"/>
                  </a:lnTo>
                  <a:close/>
                  <a:moveTo>
                    <a:pt x="3669187" y="2310277"/>
                  </a:moveTo>
                  <a:lnTo>
                    <a:pt x="3719011" y="2117941"/>
                  </a:lnTo>
                  <a:cubicBezTo>
                    <a:pt x="3719011" y="2117941"/>
                    <a:pt x="3719011" y="2117941"/>
                    <a:pt x="3719378" y="2117941"/>
                  </a:cubicBezTo>
                  <a:lnTo>
                    <a:pt x="3720477" y="2117941"/>
                  </a:lnTo>
                  <a:cubicBezTo>
                    <a:pt x="3721210" y="2117941"/>
                    <a:pt x="3721942" y="2116842"/>
                    <a:pt x="3722675" y="2116475"/>
                  </a:cubicBezTo>
                  <a:lnTo>
                    <a:pt x="3853097" y="2265582"/>
                  </a:lnTo>
                  <a:lnTo>
                    <a:pt x="3669187" y="2310277"/>
                  </a:lnTo>
                  <a:close/>
                  <a:moveTo>
                    <a:pt x="3624492" y="2211361"/>
                  </a:moveTo>
                  <a:cubicBezTo>
                    <a:pt x="3625224" y="2210262"/>
                    <a:pt x="3625591" y="2208797"/>
                    <a:pt x="3625591" y="2207331"/>
                  </a:cubicBezTo>
                  <a:cubicBezTo>
                    <a:pt x="3625591" y="2206599"/>
                    <a:pt x="3624858" y="2206599"/>
                    <a:pt x="3624858" y="2205866"/>
                  </a:cubicBezTo>
                  <a:lnTo>
                    <a:pt x="3671019" y="2160438"/>
                  </a:lnTo>
                  <a:lnTo>
                    <a:pt x="3715348" y="2116475"/>
                  </a:lnTo>
                  <a:lnTo>
                    <a:pt x="3716081" y="2116842"/>
                  </a:lnTo>
                  <a:lnTo>
                    <a:pt x="3666623" y="2307346"/>
                  </a:lnTo>
                  <a:lnTo>
                    <a:pt x="3645374" y="2259720"/>
                  </a:lnTo>
                  <a:lnTo>
                    <a:pt x="3623759" y="2212094"/>
                  </a:lnTo>
                  <a:cubicBezTo>
                    <a:pt x="3624125" y="2211728"/>
                    <a:pt x="3624492" y="2211728"/>
                    <a:pt x="3624492" y="2211361"/>
                  </a:cubicBezTo>
                  <a:lnTo>
                    <a:pt x="3624492" y="2211361"/>
                  </a:lnTo>
                  <a:close/>
                  <a:moveTo>
                    <a:pt x="3938458" y="2313574"/>
                  </a:moveTo>
                  <a:lnTo>
                    <a:pt x="3973262" y="2261552"/>
                  </a:lnTo>
                  <a:lnTo>
                    <a:pt x="4047632" y="2249462"/>
                  </a:lnTo>
                  <a:lnTo>
                    <a:pt x="4047632" y="2249462"/>
                  </a:lnTo>
                  <a:lnTo>
                    <a:pt x="3897427" y="2374023"/>
                  </a:lnTo>
                  <a:lnTo>
                    <a:pt x="3938458" y="2313574"/>
                  </a:lnTo>
                  <a:close/>
                  <a:moveTo>
                    <a:pt x="3539864" y="1915712"/>
                  </a:moveTo>
                  <a:cubicBezTo>
                    <a:pt x="3539497" y="1916079"/>
                    <a:pt x="3539864" y="1916811"/>
                    <a:pt x="3539497" y="1917178"/>
                  </a:cubicBezTo>
                  <a:lnTo>
                    <a:pt x="3491505" y="1912049"/>
                  </a:lnTo>
                  <a:lnTo>
                    <a:pt x="3440581" y="1906553"/>
                  </a:lnTo>
                  <a:lnTo>
                    <a:pt x="3475385" y="1846471"/>
                  </a:lnTo>
                  <a:lnTo>
                    <a:pt x="3489673" y="1821559"/>
                  </a:lnTo>
                  <a:lnTo>
                    <a:pt x="3540230" y="1915712"/>
                  </a:lnTo>
                  <a:cubicBezTo>
                    <a:pt x="3540230" y="1915712"/>
                    <a:pt x="3539864" y="1915712"/>
                    <a:pt x="3539864" y="1915712"/>
                  </a:cubicBezTo>
                  <a:close/>
                  <a:moveTo>
                    <a:pt x="3491138" y="1915712"/>
                  </a:moveTo>
                  <a:lnTo>
                    <a:pt x="3538398" y="1920841"/>
                  </a:lnTo>
                  <a:cubicBezTo>
                    <a:pt x="3538765" y="1923772"/>
                    <a:pt x="3541329" y="1925970"/>
                    <a:pt x="3544626" y="1925970"/>
                  </a:cubicBezTo>
                  <a:lnTo>
                    <a:pt x="3563310" y="1995944"/>
                  </a:lnTo>
                  <a:lnTo>
                    <a:pt x="3581995" y="2064819"/>
                  </a:lnTo>
                  <a:lnTo>
                    <a:pt x="3442047" y="1909851"/>
                  </a:lnTo>
                  <a:lnTo>
                    <a:pt x="3491138" y="1915712"/>
                  </a:lnTo>
                  <a:close/>
                  <a:moveTo>
                    <a:pt x="3926735" y="2454255"/>
                  </a:moveTo>
                  <a:lnTo>
                    <a:pt x="3962638" y="2518733"/>
                  </a:lnTo>
                  <a:cubicBezTo>
                    <a:pt x="3962271" y="2519100"/>
                    <a:pt x="3961905" y="2519100"/>
                    <a:pt x="3961905" y="2519466"/>
                  </a:cubicBezTo>
                  <a:cubicBezTo>
                    <a:pt x="3959707" y="2522397"/>
                    <a:pt x="3960073" y="2526793"/>
                    <a:pt x="3963004" y="2528991"/>
                  </a:cubicBezTo>
                  <a:cubicBezTo>
                    <a:pt x="3964103" y="2530091"/>
                    <a:pt x="3965935" y="2530457"/>
                    <a:pt x="3967400" y="2530457"/>
                  </a:cubicBezTo>
                  <a:lnTo>
                    <a:pt x="3968499" y="2530457"/>
                  </a:lnTo>
                  <a:cubicBezTo>
                    <a:pt x="3970331" y="2530091"/>
                    <a:pt x="3971797" y="2529358"/>
                    <a:pt x="3972896" y="2527892"/>
                  </a:cubicBezTo>
                  <a:cubicBezTo>
                    <a:pt x="3973262" y="2527526"/>
                    <a:pt x="3972896" y="2527160"/>
                    <a:pt x="3973262" y="2526427"/>
                  </a:cubicBezTo>
                  <a:cubicBezTo>
                    <a:pt x="3978025" y="2527160"/>
                    <a:pt x="3984985" y="2528259"/>
                    <a:pt x="3991946" y="2529358"/>
                  </a:cubicBezTo>
                  <a:lnTo>
                    <a:pt x="4009165" y="2531922"/>
                  </a:lnTo>
                  <a:lnTo>
                    <a:pt x="3823789" y="2587975"/>
                  </a:lnTo>
                  <a:lnTo>
                    <a:pt x="3890100" y="2387945"/>
                  </a:lnTo>
                  <a:lnTo>
                    <a:pt x="3926735" y="2454255"/>
                  </a:lnTo>
                  <a:close/>
                  <a:moveTo>
                    <a:pt x="4115774" y="2507010"/>
                  </a:moveTo>
                  <a:lnTo>
                    <a:pt x="4083901" y="2513971"/>
                  </a:lnTo>
                  <a:lnTo>
                    <a:pt x="4022720" y="2527526"/>
                  </a:lnTo>
                  <a:cubicBezTo>
                    <a:pt x="4021621" y="2524961"/>
                    <a:pt x="4019423" y="2523496"/>
                    <a:pt x="4016492" y="2523130"/>
                  </a:cubicBezTo>
                  <a:lnTo>
                    <a:pt x="4015393" y="2523130"/>
                  </a:lnTo>
                  <a:cubicBezTo>
                    <a:pt x="4014660" y="2523130"/>
                    <a:pt x="4014294" y="2523862"/>
                    <a:pt x="4013561" y="2524229"/>
                  </a:cubicBezTo>
                  <a:lnTo>
                    <a:pt x="4009531" y="2519466"/>
                  </a:lnTo>
                  <a:lnTo>
                    <a:pt x="4059722" y="2513605"/>
                  </a:lnTo>
                  <a:lnTo>
                    <a:pt x="4115774" y="2507010"/>
                  </a:lnTo>
                  <a:close/>
                  <a:moveTo>
                    <a:pt x="3972896" y="2520565"/>
                  </a:moveTo>
                  <a:cubicBezTo>
                    <a:pt x="3972163" y="2518001"/>
                    <a:pt x="3969598" y="2516535"/>
                    <a:pt x="3967034" y="2516169"/>
                  </a:cubicBezTo>
                  <a:cubicBezTo>
                    <a:pt x="3966667" y="2516169"/>
                    <a:pt x="3966301" y="2516169"/>
                    <a:pt x="3965935" y="2516169"/>
                  </a:cubicBezTo>
                  <a:cubicBezTo>
                    <a:pt x="3965569" y="2516169"/>
                    <a:pt x="3965569" y="2516535"/>
                    <a:pt x="3965202" y="2516535"/>
                  </a:cubicBezTo>
                  <a:lnTo>
                    <a:pt x="3929666" y="2452057"/>
                  </a:lnTo>
                  <a:lnTo>
                    <a:pt x="3898892" y="2396737"/>
                  </a:lnTo>
                  <a:lnTo>
                    <a:pt x="4002204" y="2516902"/>
                  </a:lnTo>
                  <a:lnTo>
                    <a:pt x="3972896" y="2520565"/>
                  </a:lnTo>
                  <a:close/>
                  <a:moveTo>
                    <a:pt x="4055692" y="2240670"/>
                  </a:moveTo>
                  <a:lnTo>
                    <a:pt x="4056058" y="2177290"/>
                  </a:lnTo>
                  <a:lnTo>
                    <a:pt x="4140686" y="2097791"/>
                  </a:lnTo>
                  <a:lnTo>
                    <a:pt x="4099655" y="2166666"/>
                  </a:lnTo>
                  <a:cubicBezTo>
                    <a:pt x="4080971" y="2197806"/>
                    <a:pt x="4062653" y="2228580"/>
                    <a:pt x="4055692" y="2240670"/>
                  </a:cubicBezTo>
                  <a:close/>
                  <a:moveTo>
                    <a:pt x="4051296" y="2042838"/>
                  </a:moveTo>
                  <a:cubicBezTo>
                    <a:pt x="4051662" y="2043204"/>
                    <a:pt x="4051662" y="2043937"/>
                    <a:pt x="4052028" y="2044303"/>
                  </a:cubicBezTo>
                  <a:lnTo>
                    <a:pt x="4044701" y="2064819"/>
                  </a:lnTo>
                  <a:lnTo>
                    <a:pt x="3996343" y="2055294"/>
                  </a:lnTo>
                  <a:cubicBezTo>
                    <a:pt x="4002937" y="2053828"/>
                    <a:pt x="4012096" y="2051997"/>
                    <a:pt x="4021988" y="2049798"/>
                  </a:cubicBezTo>
                  <a:lnTo>
                    <a:pt x="4051296" y="2042838"/>
                  </a:lnTo>
                  <a:close/>
                  <a:moveTo>
                    <a:pt x="3984619" y="2148348"/>
                  </a:moveTo>
                  <a:lnTo>
                    <a:pt x="3984253" y="2174359"/>
                  </a:lnTo>
                  <a:lnTo>
                    <a:pt x="3952380" y="2201103"/>
                  </a:lnTo>
                  <a:lnTo>
                    <a:pt x="3890466" y="2253126"/>
                  </a:lnTo>
                  <a:lnTo>
                    <a:pt x="3986084" y="2062621"/>
                  </a:lnTo>
                  <a:lnTo>
                    <a:pt x="3984619" y="2148348"/>
                  </a:lnTo>
                  <a:close/>
                  <a:moveTo>
                    <a:pt x="3878010" y="2259720"/>
                  </a:moveTo>
                  <a:lnTo>
                    <a:pt x="3857494" y="2264849"/>
                  </a:lnTo>
                  <a:lnTo>
                    <a:pt x="3740260" y="2131129"/>
                  </a:lnTo>
                  <a:lnTo>
                    <a:pt x="3878742" y="2256423"/>
                  </a:lnTo>
                  <a:cubicBezTo>
                    <a:pt x="3878010" y="2257156"/>
                    <a:pt x="3878010" y="2258621"/>
                    <a:pt x="3878010" y="2259720"/>
                  </a:cubicBezTo>
                  <a:lnTo>
                    <a:pt x="3878010" y="2259720"/>
                  </a:lnTo>
                  <a:close/>
                  <a:moveTo>
                    <a:pt x="3712783" y="2106217"/>
                  </a:moveTo>
                  <a:lnTo>
                    <a:pt x="3653067" y="2088998"/>
                  </a:lnTo>
                  <a:lnTo>
                    <a:pt x="3591520" y="2071413"/>
                  </a:lnTo>
                  <a:cubicBezTo>
                    <a:pt x="3591520" y="2071047"/>
                    <a:pt x="3591886" y="2071047"/>
                    <a:pt x="3591520" y="2070681"/>
                  </a:cubicBezTo>
                  <a:cubicBezTo>
                    <a:pt x="3591153" y="2069948"/>
                    <a:pt x="3590787" y="2069215"/>
                    <a:pt x="3590054" y="2068483"/>
                  </a:cubicBezTo>
                  <a:lnTo>
                    <a:pt x="3702892" y="1924871"/>
                  </a:lnTo>
                  <a:cubicBezTo>
                    <a:pt x="3703258" y="1924871"/>
                    <a:pt x="3703625" y="1925238"/>
                    <a:pt x="3703991" y="1925238"/>
                  </a:cubicBezTo>
                  <a:lnTo>
                    <a:pt x="3710219" y="2014995"/>
                  </a:lnTo>
                  <a:lnTo>
                    <a:pt x="3716813" y="2102920"/>
                  </a:lnTo>
                  <a:cubicBezTo>
                    <a:pt x="3715348" y="2103286"/>
                    <a:pt x="3713882" y="2104385"/>
                    <a:pt x="3712783" y="2106217"/>
                  </a:cubicBezTo>
                  <a:close/>
                  <a:moveTo>
                    <a:pt x="3472454" y="1844273"/>
                  </a:moveTo>
                  <a:lnTo>
                    <a:pt x="3439482" y="1901424"/>
                  </a:lnTo>
                  <a:lnTo>
                    <a:pt x="3438749" y="1812766"/>
                  </a:lnTo>
                  <a:lnTo>
                    <a:pt x="3438017" y="1724475"/>
                  </a:lnTo>
                  <a:lnTo>
                    <a:pt x="3488207" y="1817529"/>
                  </a:lnTo>
                  <a:lnTo>
                    <a:pt x="3472454" y="1844273"/>
                  </a:lnTo>
                  <a:close/>
                  <a:moveTo>
                    <a:pt x="3590787" y="2074711"/>
                  </a:moveTo>
                  <a:lnTo>
                    <a:pt x="3652335" y="2092662"/>
                  </a:lnTo>
                  <a:lnTo>
                    <a:pt x="3712051" y="2109881"/>
                  </a:lnTo>
                  <a:cubicBezTo>
                    <a:pt x="3712051" y="2110614"/>
                    <a:pt x="3711684" y="2110980"/>
                    <a:pt x="3711684" y="2111346"/>
                  </a:cubicBezTo>
                  <a:cubicBezTo>
                    <a:pt x="3712051" y="2112445"/>
                    <a:pt x="3712417" y="2113178"/>
                    <a:pt x="3713150" y="2114277"/>
                  </a:cubicBezTo>
                  <a:lnTo>
                    <a:pt x="3668454" y="2158240"/>
                  </a:lnTo>
                  <a:lnTo>
                    <a:pt x="3622660" y="2204034"/>
                  </a:lnTo>
                  <a:cubicBezTo>
                    <a:pt x="3621927" y="2203668"/>
                    <a:pt x="3621561" y="2203668"/>
                    <a:pt x="3620828" y="2203668"/>
                  </a:cubicBezTo>
                  <a:lnTo>
                    <a:pt x="3605075" y="2139922"/>
                  </a:lnTo>
                  <a:lnTo>
                    <a:pt x="3588955" y="2076542"/>
                  </a:lnTo>
                  <a:cubicBezTo>
                    <a:pt x="3589688" y="2075810"/>
                    <a:pt x="3590054" y="2075443"/>
                    <a:pt x="3590787" y="2074711"/>
                  </a:cubicBezTo>
                  <a:lnTo>
                    <a:pt x="3590787" y="2074711"/>
                  </a:lnTo>
                  <a:close/>
                  <a:moveTo>
                    <a:pt x="3642077" y="2261186"/>
                  </a:moveTo>
                  <a:lnTo>
                    <a:pt x="3665157" y="2312109"/>
                  </a:lnTo>
                  <a:lnTo>
                    <a:pt x="3656731" y="2319802"/>
                  </a:lnTo>
                  <a:cubicBezTo>
                    <a:pt x="3653800" y="2322367"/>
                    <a:pt x="3651236" y="2324931"/>
                    <a:pt x="3649404" y="2326397"/>
                  </a:cubicBezTo>
                  <a:lnTo>
                    <a:pt x="3636215" y="2268513"/>
                  </a:lnTo>
                  <a:lnTo>
                    <a:pt x="3626323" y="2224916"/>
                  </a:lnTo>
                  <a:lnTo>
                    <a:pt x="3642077" y="2261186"/>
                  </a:lnTo>
                  <a:close/>
                  <a:moveTo>
                    <a:pt x="3668454" y="2326763"/>
                  </a:moveTo>
                  <a:lnTo>
                    <a:pt x="3679079" y="2374023"/>
                  </a:lnTo>
                  <a:lnTo>
                    <a:pt x="3689337" y="2417619"/>
                  </a:lnTo>
                  <a:lnTo>
                    <a:pt x="3673217" y="2381717"/>
                  </a:lnTo>
                  <a:lnTo>
                    <a:pt x="3650503" y="2331526"/>
                  </a:lnTo>
                  <a:lnTo>
                    <a:pt x="3668454" y="2326763"/>
                  </a:lnTo>
                  <a:close/>
                  <a:moveTo>
                    <a:pt x="3682742" y="2372924"/>
                  </a:moveTo>
                  <a:lnTo>
                    <a:pt x="3671752" y="2326030"/>
                  </a:lnTo>
                  <a:lnTo>
                    <a:pt x="3861524" y="2280236"/>
                  </a:lnTo>
                  <a:cubicBezTo>
                    <a:pt x="3862256" y="2281702"/>
                    <a:pt x="3863722" y="2282801"/>
                    <a:pt x="3865553" y="2282801"/>
                  </a:cubicBezTo>
                  <a:lnTo>
                    <a:pt x="3876178" y="2330793"/>
                  </a:lnTo>
                  <a:lnTo>
                    <a:pt x="3887901" y="2382083"/>
                  </a:lnTo>
                  <a:lnTo>
                    <a:pt x="3696297" y="2432640"/>
                  </a:lnTo>
                  <a:lnTo>
                    <a:pt x="3682742" y="2372924"/>
                  </a:lnTo>
                  <a:close/>
                  <a:moveTo>
                    <a:pt x="3417135" y="1606508"/>
                  </a:moveTo>
                  <a:cubicBezTo>
                    <a:pt x="3418966" y="1608340"/>
                    <a:pt x="3421531" y="1609439"/>
                    <a:pt x="3424095" y="1609806"/>
                  </a:cubicBezTo>
                  <a:cubicBezTo>
                    <a:pt x="3424462" y="1609806"/>
                    <a:pt x="3425194" y="1609806"/>
                    <a:pt x="3425561" y="1609806"/>
                  </a:cubicBezTo>
                  <a:cubicBezTo>
                    <a:pt x="3428125" y="1609439"/>
                    <a:pt x="3430690" y="1607974"/>
                    <a:pt x="3432155" y="1605776"/>
                  </a:cubicBezTo>
                  <a:cubicBezTo>
                    <a:pt x="3435452" y="1601013"/>
                    <a:pt x="3434720" y="1594785"/>
                    <a:pt x="3429957" y="1591488"/>
                  </a:cubicBezTo>
                  <a:cubicBezTo>
                    <a:pt x="3427759" y="1590022"/>
                    <a:pt x="3424828" y="1589290"/>
                    <a:pt x="3422263" y="1589656"/>
                  </a:cubicBezTo>
                  <a:cubicBezTo>
                    <a:pt x="3419699" y="1590022"/>
                    <a:pt x="3417867" y="1591488"/>
                    <a:pt x="3416036" y="1593320"/>
                  </a:cubicBezTo>
                  <a:cubicBezTo>
                    <a:pt x="3402114" y="1584893"/>
                    <a:pt x="3372805" y="1567308"/>
                    <a:pt x="3343497" y="1549723"/>
                  </a:cubicBezTo>
                  <a:lnTo>
                    <a:pt x="3263998" y="1502097"/>
                  </a:lnTo>
                  <a:lnTo>
                    <a:pt x="3349359" y="1374972"/>
                  </a:lnTo>
                  <a:lnTo>
                    <a:pt x="3432522" y="1250045"/>
                  </a:lnTo>
                  <a:cubicBezTo>
                    <a:pt x="3432888" y="1250045"/>
                    <a:pt x="3433254" y="1250411"/>
                    <a:pt x="3433621" y="1250411"/>
                  </a:cubicBezTo>
                  <a:lnTo>
                    <a:pt x="3434353" y="1250411"/>
                  </a:lnTo>
                  <a:cubicBezTo>
                    <a:pt x="3437284" y="1250045"/>
                    <a:pt x="3439482" y="1247480"/>
                    <a:pt x="3438749" y="1244549"/>
                  </a:cubicBezTo>
                  <a:cubicBezTo>
                    <a:pt x="3438749" y="1244549"/>
                    <a:pt x="3438749" y="1244549"/>
                    <a:pt x="3438749" y="1244549"/>
                  </a:cubicBezTo>
                  <a:cubicBezTo>
                    <a:pt x="3438749" y="1244183"/>
                    <a:pt x="3438383" y="1243817"/>
                    <a:pt x="3438017" y="1243450"/>
                  </a:cubicBezTo>
                  <a:lnTo>
                    <a:pt x="3557815" y="1135375"/>
                  </a:lnTo>
                  <a:lnTo>
                    <a:pt x="3675049" y="1028766"/>
                  </a:lnTo>
                  <a:cubicBezTo>
                    <a:pt x="3676148" y="1029865"/>
                    <a:pt x="3677980" y="1030231"/>
                    <a:pt x="3679445" y="1030598"/>
                  </a:cubicBezTo>
                  <a:lnTo>
                    <a:pt x="3680544" y="1030598"/>
                  </a:lnTo>
                  <a:cubicBezTo>
                    <a:pt x="3684574" y="1030231"/>
                    <a:pt x="3687505" y="1026568"/>
                    <a:pt x="3687139" y="1022538"/>
                  </a:cubicBezTo>
                  <a:cubicBezTo>
                    <a:pt x="3687139" y="1022538"/>
                    <a:pt x="3687139" y="1022538"/>
                    <a:pt x="3687139" y="1022171"/>
                  </a:cubicBezTo>
                  <a:lnTo>
                    <a:pt x="3782757" y="997992"/>
                  </a:lnTo>
                  <a:cubicBezTo>
                    <a:pt x="3823423" y="987734"/>
                    <a:pt x="3863722" y="977476"/>
                    <a:pt x="3879109" y="973446"/>
                  </a:cubicBezTo>
                  <a:cubicBezTo>
                    <a:pt x="3880208" y="976011"/>
                    <a:pt x="3882772" y="977476"/>
                    <a:pt x="3885337" y="977476"/>
                  </a:cubicBezTo>
                  <a:cubicBezTo>
                    <a:pt x="3885703" y="977476"/>
                    <a:pt x="3886069" y="977476"/>
                    <a:pt x="3886436" y="977476"/>
                  </a:cubicBezTo>
                  <a:cubicBezTo>
                    <a:pt x="3890100" y="977110"/>
                    <a:pt x="3892664" y="973813"/>
                    <a:pt x="3892664" y="970149"/>
                  </a:cubicBezTo>
                  <a:lnTo>
                    <a:pt x="3977658" y="950732"/>
                  </a:lnTo>
                  <a:cubicBezTo>
                    <a:pt x="4022354" y="940841"/>
                    <a:pt x="4067415" y="929850"/>
                    <a:pt x="4069247" y="929484"/>
                  </a:cubicBezTo>
                  <a:lnTo>
                    <a:pt x="4069247" y="929484"/>
                  </a:lnTo>
                  <a:lnTo>
                    <a:pt x="4069247" y="929484"/>
                  </a:lnTo>
                  <a:lnTo>
                    <a:pt x="4069247" y="929484"/>
                  </a:lnTo>
                  <a:lnTo>
                    <a:pt x="4069247" y="929484"/>
                  </a:lnTo>
                  <a:lnTo>
                    <a:pt x="4069247" y="929484"/>
                  </a:lnTo>
                  <a:cubicBezTo>
                    <a:pt x="4069614" y="929484"/>
                    <a:pt x="4109180" y="911898"/>
                    <a:pt x="4148013" y="894313"/>
                  </a:cubicBezTo>
                  <a:lnTo>
                    <a:pt x="4226047" y="859143"/>
                  </a:lnTo>
                  <a:cubicBezTo>
                    <a:pt x="4226047" y="859143"/>
                    <a:pt x="4226047" y="859143"/>
                    <a:pt x="4226414" y="859143"/>
                  </a:cubicBezTo>
                  <a:cubicBezTo>
                    <a:pt x="4226780" y="859143"/>
                    <a:pt x="4226414" y="858777"/>
                    <a:pt x="4226780" y="858777"/>
                  </a:cubicBezTo>
                  <a:lnTo>
                    <a:pt x="4226780" y="858777"/>
                  </a:lnTo>
                  <a:lnTo>
                    <a:pt x="4226780" y="858777"/>
                  </a:lnTo>
                  <a:cubicBezTo>
                    <a:pt x="4226780" y="858777"/>
                    <a:pt x="4227147" y="858777"/>
                    <a:pt x="4227147" y="858777"/>
                  </a:cubicBezTo>
                  <a:lnTo>
                    <a:pt x="4227147" y="858777"/>
                  </a:lnTo>
                  <a:cubicBezTo>
                    <a:pt x="4227513" y="858411"/>
                    <a:pt x="4227513" y="858044"/>
                    <a:pt x="4227513" y="857678"/>
                  </a:cubicBezTo>
                  <a:cubicBezTo>
                    <a:pt x="4227513" y="857678"/>
                    <a:pt x="4227879" y="857312"/>
                    <a:pt x="4227879" y="857312"/>
                  </a:cubicBezTo>
                  <a:cubicBezTo>
                    <a:pt x="4227879" y="857312"/>
                    <a:pt x="4227513" y="857312"/>
                    <a:pt x="4227513" y="856945"/>
                  </a:cubicBezTo>
                  <a:cubicBezTo>
                    <a:pt x="4227513" y="856579"/>
                    <a:pt x="4208096" y="783308"/>
                    <a:pt x="4188679" y="710403"/>
                  </a:cubicBezTo>
                  <a:lnTo>
                    <a:pt x="4150212" y="566792"/>
                  </a:lnTo>
                  <a:lnTo>
                    <a:pt x="4302982" y="617349"/>
                  </a:lnTo>
                  <a:lnTo>
                    <a:pt x="4459049" y="668639"/>
                  </a:lnTo>
                  <a:cubicBezTo>
                    <a:pt x="4459049" y="668639"/>
                    <a:pt x="4459416" y="668639"/>
                    <a:pt x="4459782" y="668639"/>
                  </a:cubicBezTo>
                  <a:lnTo>
                    <a:pt x="4459782" y="668639"/>
                  </a:lnTo>
                  <a:cubicBezTo>
                    <a:pt x="4460149" y="668639"/>
                    <a:pt x="4460149" y="668639"/>
                    <a:pt x="4460515" y="668272"/>
                  </a:cubicBezTo>
                  <a:cubicBezTo>
                    <a:pt x="4460515" y="668272"/>
                    <a:pt x="4460515" y="668272"/>
                    <a:pt x="4460515" y="667906"/>
                  </a:cubicBezTo>
                  <a:cubicBezTo>
                    <a:pt x="4460515" y="667539"/>
                    <a:pt x="4460881" y="667906"/>
                    <a:pt x="4460881" y="667906"/>
                  </a:cubicBezTo>
                  <a:cubicBezTo>
                    <a:pt x="4461247" y="667539"/>
                    <a:pt x="4461247" y="667173"/>
                    <a:pt x="4461247" y="666807"/>
                  </a:cubicBezTo>
                  <a:lnTo>
                    <a:pt x="4461247" y="666807"/>
                  </a:lnTo>
                  <a:lnTo>
                    <a:pt x="4461247" y="666807"/>
                  </a:lnTo>
                  <a:cubicBezTo>
                    <a:pt x="4461247" y="666807"/>
                    <a:pt x="4461247" y="666440"/>
                    <a:pt x="4461247" y="666440"/>
                  </a:cubicBezTo>
                  <a:lnTo>
                    <a:pt x="4416552" y="519165"/>
                  </a:lnTo>
                  <a:lnTo>
                    <a:pt x="4374421" y="380683"/>
                  </a:lnTo>
                  <a:cubicBezTo>
                    <a:pt x="4375887" y="379950"/>
                    <a:pt x="4377352" y="379584"/>
                    <a:pt x="4378085" y="378485"/>
                  </a:cubicBezTo>
                  <a:cubicBezTo>
                    <a:pt x="4379550" y="376287"/>
                    <a:pt x="4380283" y="373722"/>
                    <a:pt x="4379917" y="370792"/>
                  </a:cubicBezTo>
                  <a:cubicBezTo>
                    <a:pt x="4379917" y="369692"/>
                    <a:pt x="4378817" y="368960"/>
                    <a:pt x="4378085" y="367861"/>
                  </a:cubicBezTo>
                  <a:lnTo>
                    <a:pt x="4490190" y="276272"/>
                  </a:lnTo>
                  <a:lnTo>
                    <a:pt x="4603027" y="183584"/>
                  </a:lnTo>
                  <a:cubicBezTo>
                    <a:pt x="4604493" y="184683"/>
                    <a:pt x="4606325" y="185416"/>
                    <a:pt x="4607790" y="185416"/>
                  </a:cubicBezTo>
                  <a:cubicBezTo>
                    <a:pt x="4608156" y="185416"/>
                    <a:pt x="4608523" y="185416"/>
                    <a:pt x="4608889" y="185416"/>
                  </a:cubicBezTo>
                  <a:cubicBezTo>
                    <a:pt x="4611087" y="185049"/>
                    <a:pt x="4612919" y="183950"/>
                    <a:pt x="4614384" y="182118"/>
                  </a:cubicBezTo>
                  <a:cubicBezTo>
                    <a:pt x="4616948" y="178455"/>
                    <a:pt x="4616216" y="173326"/>
                    <a:pt x="4612552" y="170761"/>
                  </a:cubicBezTo>
                  <a:cubicBezTo>
                    <a:pt x="4610721" y="169662"/>
                    <a:pt x="4608523" y="168930"/>
                    <a:pt x="4606691" y="169296"/>
                  </a:cubicBezTo>
                  <a:cubicBezTo>
                    <a:pt x="4604493" y="169662"/>
                    <a:pt x="4602661" y="170761"/>
                    <a:pt x="4601562" y="172593"/>
                  </a:cubicBezTo>
                  <a:cubicBezTo>
                    <a:pt x="4600829" y="173326"/>
                    <a:pt x="4601195" y="174425"/>
                    <a:pt x="4600829" y="175524"/>
                  </a:cubicBezTo>
                  <a:lnTo>
                    <a:pt x="4466010" y="171494"/>
                  </a:lnTo>
                  <a:lnTo>
                    <a:pt x="4331558" y="167831"/>
                  </a:lnTo>
                  <a:cubicBezTo>
                    <a:pt x="4330825" y="164167"/>
                    <a:pt x="4327528" y="161603"/>
                    <a:pt x="4323864" y="161603"/>
                  </a:cubicBezTo>
                  <a:lnTo>
                    <a:pt x="4322765" y="161603"/>
                  </a:lnTo>
                  <a:cubicBezTo>
                    <a:pt x="4320934" y="161969"/>
                    <a:pt x="4319468" y="163068"/>
                    <a:pt x="4318369" y="164167"/>
                  </a:cubicBezTo>
                  <a:lnTo>
                    <a:pt x="4180985" y="87232"/>
                  </a:lnTo>
                  <a:lnTo>
                    <a:pt x="4038473" y="6634"/>
                  </a:lnTo>
                  <a:cubicBezTo>
                    <a:pt x="4038473" y="6268"/>
                    <a:pt x="4038840" y="5901"/>
                    <a:pt x="4038840" y="5169"/>
                  </a:cubicBezTo>
                  <a:cubicBezTo>
                    <a:pt x="4038473" y="1872"/>
                    <a:pt x="4035176" y="-327"/>
                    <a:pt x="4031879" y="40"/>
                  </a:cubicBezTo>
                  <a:cubicBezTo>
                    <a:pt x="4030413" y="406"/>
                    <a:pt x="4028948" y="1139"/>
                    <a:pt x="4027849" y="2238"/>
                  </a:cubicBezTo>
                  <a:cubicBezTo>
                    <a:pt x="4026750" y="3703"/>
                    <a:pt x="4026384" y="5169"/>
                    <a:pt x="4026750" y="6634"/>
                  </a:cubicBezTo>
                  <a:cubicBezTo>
                    <a:pt x="4027116" y="8466"/>
                    <a:pt x="4028215" y="9565"/>
                    <a:pt x="4029681" y="10664"/>
                  </a:cubicBezTo>
                  <a:lnTo>
                    <a:pt x="3986084" y="160503"/>
                  </a:lnTo>
                  <a:lnTo>
                    <a:pt x="3943954" y="307046"/>
                  </a:lnTo>
                  <a:cubicBezTo>
                    <a:pt x="3943221" y="307046"/>
                    <a:pt x="3942488" y="306313"/>
                    <a:pt x="3941756" y="306313"/>
                  </a:cubicBezTo>
                  <a:cubicBezTo>
                    <a:pt x="3936260" y="307046"/>
                    <a:pt x="3932597" y="312175"/>
                    <a:pt x="3933329" y="317304"/>
                  </a:cubicBezTo>
                  <a:cubicBezTo>
                    <a:pt x="3934062" y="322066"/>
                    <a:pt x="3938092" y="325730"/>
                    <a:pt x="3942854" y="325730"/>
                  </a:cubicBezTo>
                  <a:cubicBezTo>
                    <a:pt x="3943221" y="325730"/>
                    <a:pt x="3943954" y="325730"/>
                    <a:pt x="3944320" y="325730"/>
                  </a:cubicBezTo>
                  <a:cubicBezTo>
                    <a:pt x="3945419" y="325730"/>
                    <a:pt x="3946152" y="324631"/>
                    <a:pt x="3947251" y="323898"/>
                  </a:cubicBezTo>
                  <a:lnTo>
                    <a:pt x="4044335" y="440765"/>
                  </a:lnTo>
                  <a:lnTo>
                    <a:pt x="4145083" y="561663"/>
                  </a:lnTo>
                  <a:cubicBezTo>
                    <a:pt x="4133726" y="562029"/>
                    <a:pt x="4094526" y="563128"/>
                    <a:pt x="4055692" y="564960"/>
                  </a:cubicBezTo>
                  <a:lnTo>
                    <a:pt x="3972896" y="568257"/>
                  </a:lnTo>
                  <a:cubicBezTo>
                    <a:pt x="3971797" y="562762"/>
                    <a:pt x="3966301" y="559098"/>
                    <a:pt x="3960806" y="560197"/>
                  </a:cubicBezTo>
                  <a:cubicBezTo>
                    <a:pt x="3955311" y="561296"/>
                    <a:pt x="3951647" y="566425"/>
                    <a:pt x="3952746" y="571921"/>
                  </a:cubicBezTo>
                  <a:cubicBezTo>
                    <a:pt x="3953113" y="573752"/>
                    <a:pt x="3953845" y="575218"/>
                    <a:pt x="3955311" y="576317"/>
                  </a:cubicBezTo>
                  <a:lnTo>
                    <a:pt x="3849067" y="693917"/>
                  </a:lnTo>
                  <a:lnTo>
                    <a:pt x="3743924" y="810784"/>
                  </a:lnTo>
                  <a:cubicBezTo>
                    <a:pt x="3741725" y="809319"/>
                    <a:pt x="3738795" y="808586"/>
                    <a:pt x="3736230" y="808953"/>
                  </a:cubicBezTo>
                  <a:cubicBezTo>
                    <a:pt x="3733299" y="809319"/>
                    <a:pt x="3730735" y="811151"/>
                    <a:pt x="3728903" y="813349"/>
                  </a:cubicBezTo>
                  <a:cubicBezTo>
                    <a:pt x="3727804" y="815181"/>
                    <a:pt x="3727438" y="817012"/>
                    <a:pt x="3727438" y="819211"/>
                  </a:cubicBezTo>
                  <a:lnTo>
                    <a:pt x="3594084" y="828736"/>
                  </a:lnTo>
                  <a:lnTo>
                    <a:pt x="3458533" y="838994"/>
                  </a:lnTo>
                  <a:cubicBezTo>
                    <a:pt x="3457434" y="834964"/>
                    <a:pt x="3453404" y="832033"/>
                    <a:pt x="3449008" y="832399"/>
                  </a:cubicBezTo>
                  <a:cubicBezTo>
                    <a:pt x="3444245" y="833132"/>
                    <a:pt x="3440948" y="837528"/>
                    <a:pt x="3441680" y="842657"/>
                  </a:cubicBezTo>
                  <a:cubicBezTo>
                    <a:pt x="3442413" y="846321"/>
                    <a:pt x="3445344" y="848885"/>
                    <a:pt x="3448641" y="849618"/>
                  </a:cubicBezTo>
                  <a:lnTo>
                    <a:pt x="3449008" y="962822"/>
                  </a:lnTo>
                  <a:lnTo>
                    <a:pt x="3449740" y="1075659"/>
                  </a:lnTo>
                  <a:cubicBezTo>
                    <a:pt x="3445710" y="1076392"/>
                    <a:pt x="3443146" y="1080056"/>
                    <a:pt x="3443146" y="1084086"/>
                  </a:cubicBezTo>
                  <a:cubicBezTo>
                    <a:pt x="3427026" y="1088115"/>
                    <a:pt x="3387460" y="1098007"/>
                    <a:pt x="3347893" y="1107899"/>
                  </a:cubicBezTo>
                  <a:lnTo>
                    <a:pt x="3247512" y="1133544"/>
                  </a:lnTo>
                  <a:cubicBezTo>
                    <a:pt x="3246779" y="1132811"/>
                    <a:pt x="3245680" y="1132445"/>
                    <a:pt x="3244948" y="1132445"/>
                  </a:cubicBezTo>
                  <a:cubicBezTo>
                    <a:pt x="3243116" y="1132811"/>
                    <a:pt x="3242017" y="1134276"/>
                    <a:pt x="3242017" y="1136108"/>
                  </a:cubicBezTo>
                  <a:cubicBezTo>
                    <a:pt x="3242383" y="1137940"/>
                    <a:pt x="3243848" y="1139039"/>
                    <a:pt x="3245680" y="1139039"/>
                  </a:cubicBezTo>
                  <a:lnTo>
                    <a:pt x="3245680" y="1139039"/>
                  </a:lnTo>
                  <a:cubicBezTo>
                    <a:pt x="3246047" y="1139039"/>
                    <a:pt x="3246413" y="1138672"/>
                    <a:pt x="3246413" y="1138672"/>
                  </a:cubicBezTo>
                  <a:cubicBezTo>
                    <a:pt x="3252275" y="1142336"/>
                    <a:pt x="3270592" y="1152960"/>
                    <a:pt x="3293673" y="1166149"/>
                  </a:cubicBezTo>
                  <a:lnTo>
                    <a:pt x="3154458" y="1242351"/>
                  </a:lnTo>
                  <a:cubicBezTo>
                    <a:pt x="3152626" y="1239787"/>
                    <a:pt x="3149329" y="1238321"/>
                    <a:pt x="3146032" y="1238688"/>
                  </a:cubicBezTo>
                  <a:cubicBezTo>
                    <a:pt x="3140902" y="1239420"/>
                    <a:pt x="3137239" y="1244549"/>
                    <a:pt x="3137972" y="1249678"/>
                  </a:cubicBezTo>
                  <a:cubicBezTo>
                    <a:pt x="3138704" y="1254441"/>
                    <a:pt x="3142734" y="1257738"/>
                    <a:pt x="3147497" y="1257738"/>
                  </a:cubicBezTo>
                  <a:lnTo>
                    <a:pt x="3148962" y="1257738"/>
                  </a:lnTo>
                  <a:cubicBezTo>
                    <a:pt x="3149329" y="1257738"/>
                    <a:pt x="3149329" y="1257372"/>
                    <a:pt x="3149695" y="1257372"/>
                  </a:cubicBezTo>
                  <a:cubicBezTo>
                    <a:pt x="3158121" y="1276422"/>
                    <a:pt x="3180469" y="1326247"/>
                    <a:pt x="3202817" y="1376437"/>
                  </a:cubicBezTo>
                  <a:lnTo>
                    <a:pt x="3259968" y="1502830"/>
                  </a:lnTo>
                  <a:cubicBezTo>
                    <a:pt x="3259968" y="1502830"/>
                    <a:pt x="3259602" y="1502830"/>
                    <a:pt x="3259602" y="1503196"/>
                  </a:cubicBezTo>
                  <a:cubicBezTo>
                    <a:pt x="3259602" y="1503563"/>
                    <a:pt x="3259968" y="1503563"/>
                    <a:pt x="3260334" y="1503563"/>
                  </a:cubicBezTo>
                  <a:lnTo>
                    <a:pt x="3280484" y="1594052"/>
                  </a:lnTo>
                  <a:cubicBezTo>
                    <a:pt x="3289276" y="1633252"/>
                    <a:pt x="3298435" y="1673185"/>
                    <a:pt x="3300634" y="1682344"/>
                  </a:cubicBezTo>
                  <a:cubicBezTo>
                    <a:pt x="3299901" y="1683077"/>
                    <a:pt x="3299534" y="1683809"/>
                    <a:pt x="3299901" y="1684908"/>
                  </a:cubicBezTo>
                  <a:cubicBezTo>
                    <a:pt x="3300267" y="1686740"/>
                    <a:pt x="3301733" y="1687839"/>
                    <a:pt x="3303564" y="1687473"/>
                  </a:cubicBezTo>
                  <a:cubicBezTo>
                    <a:pt x="3303564" y="1687473"/>
                    <a:pt x="3303564" y="1687473"/>
                    <a:pt x="3303564" y="1687473"/>
                  </a:cubicBezTo>
                  <a:cubicBezTo>
                    <a:pt x="3305030" y="1687107"/>
                    <a:pt x="3306129" y="1686007"/>
                    <a:pt x="3306129" y="1684542"/>
                  </a:cubicBezTo>
                  <a:lnTo>
                    <a:pt x="3364379" y="1643877"/>
                  </a:lnTo>
                  <a:cubicBezTo>
                    <a:pt x="3385628" y="1628856"/>
                    <a:pt x="3406144" y="1614568"/>
                    <a:pt x="3417135" y="1606508"/>
                  </a:cubicBezTo>
                  <a:close/>
                  <a:moveTo>
                    <a:pt x="3304663" y="1681245"/>
                  </a:moveTo>
                  <a:cubicBezTo>
                    <a:pt x="3302465" y="1671353"/>
                    <a:pt x="3293673" y="1631787"/>
                    <a:pt x="3284880" y="1592953"/>
                  </a:cubicBezTo>
                  <a:lnTo>
                    <a:pt x="3264731" y="1506127"/>
                  </a:lnTo>
                  <a:lnTo>
                    <a:pt x="3342032" y="1552654"/>
                  </a:lnTo>
                  <a:cubicBezTo>
                    <a:pt x="3371340" y="1570606"/>
                    <a:pt x="3401015" y="1587824"/>
                    <a:pt x="3414936" y="1596250"/>
                  </a:cubicBezTo>
                  <a:cubicBezTo>
                    <a:pt x="3414204" y="1597716"/>
                    <a:pt x="3413837" y="1599548"/>
                    <a:pt x="3413837" y="1601013"/>
                  </a:cubicBezTo>
                  <a:cubicBezTo>
                    <a:pt x="3413837" y="1602112"/>
                    <a:pt x="3414936" y="1602478"/>
                    <a:pt x="3415303" y="1603577"/>
                  </a:cubicBezTo>
                  <a:cubicBezTo>
                    <a:pt x="3404312" y="1611271"/>
                    <a:pt x="3383430" y="1625559"/>
                    <a:pt x="3362914" y="1640213"/>
                  </a:cubicBezTo>
                  <a:lnTo>
                    <a:pt x="3304663" y="1681245"/>
                  </a:lnTo>
                  <a:close/>
                  <a:moveTo>
                    <a:pt x="3727438" y="822874"/>
                  </a:moveTo>
                  <a:cubicBezTo>
                    <a:pt x="3728170" y="826171"/>
                    <a:pt x="3730368" y="828736"/>
                    <a:pt x="3733666" y="829835"/>
                  </a:cubicBezTo>
                  <a:lnTo>
                    <a:pt x="3707654" y="920325"/>
                  </a:lnTo>
                  <a:cubicBezTo>
                    <a:pt x="3696297" y="959158"/>
                    <a:pt x="3685307" y="998358"/>
                    <a:pt x="3680910" y="1014112"/>
                  </a:cubicBezTo>
                  <a:cubicBezTo>
                    <a:pt x="3680178" y="1014112"/>
                    <a:pt x="3679811" y="1013745"/>
                    <a:pt x="3679445" y="1013745"/>
                  </a:cubicBezTo>
                  <a:cubicBezTo>
                    <a:pt x="3677980" y="1014112"/>
                    <a:pt x="3676880" y="1014844"/>
                    <a:pt x="3675781" y="1015943"/>
                  </a:cubicBezTo>
                  <a:lnTo>
                    <a:pt x="3566974" y="930216"/>
                  </a:lnTo>
                  <a:lnTo>
                    <a:pt x="3458533" y="845222"/>
                  </a:lnTo>
                  <a:cubicBezTo>
                    <a:pt x="3458899" y="844489"/>
                    <a:pt x="3459265" y="843390"/>
                    <a:pt x="3459265" y="842657"/>
                  </a:cubicBezTo>
                  <a:lnTo>
                    <a:pt x="3594817" y="832766"/>
                  </a:lnTo>
                  <a:lnTo>
                    <a:pt x="3727438" y="822874"/>
                  </a:lnTo>
                  <a:close/>
                  <a:moveTo>
                    <a:pt x="3957875" y="579248"/>
                  </a:moveTo>
                  <a:cubicBezTo>
                    <a:pt x="3959340" y="580347"/>
                    <a:pt x="3961172" y="581080"/>
                    <a:pt x="3963004" y="581080"/>
                  </a:cubicBezTo>
                  <a:lnTo>
                    <a:pt x="3963737" y="581080"/>
                  </a:lnTo>
                  <a:lnTo>
                    <a:pt x="3971430" y="612586"/>
                  </a:lnTo>
                  <a:lnTo>
                    <a:pt x="3862256" y="708205"/>
                  </a:lnTo>
                  <a:lnTo>
                    <a:pt x="3759677" y="798695"/>
                  </a:lnTo>
                  <a:lnTo>
                    <a:pt x="3851998" y="696481"/>
                  </a:lnTo>
                  <a:lnTo>
                    <a:pt x="3957875" y="579248"/>
                  </a:lnTo>
                  <a:close/>
                  <a:moveTo>
                    <a:pt x="3953113" y="314739"/>
                  </a:moveTo>
                  <a:cubicBezTo>
                    <a:pt x="3952380" y="311808"/>
                    <a:pt x="3950548" y="309244"/>
                    <a:pt x="3947617" y="307778"/>
                  </a:cubicBezTo>
                  <a:lnTo>
                    <a:pt x="3990114" y="161236"/>
                  </a:lnTo>
                  <a:lnTo>
                    <a:pt x="4033344" y="11763"/>
                  </a:lnTo>
                  <a:cubicBezTo>
                    <a:pt x="4033711" y="11763"/>
                    <a:pt x="4034077" y="11763"/>
                    <a:pt x="4034077" y="11763"/>
                  </a:cubicBezTo>
                  <a:cubicBezTo>
                    <a:pt x="4035176" y="11397"/>
                    <a:pt x="4036275" y="11030"/>
                    <a:pt x="4037008" y="9931"/>
                  </a:cubicBezTo>
                  <a:lnTo>
                    <a:pt x="4178055" y="88331"/>
                  </a:lnTo>
                  <a:lnTo>
                    <a:pt x="4318003" y="165632"/>
                  </a:lnTo>
                  <a:cubicBezTo>
                    <a:pt x="4317636" y="166732"/>
                    <a:pt x="4317270" y="167464"/>
                    <a:pt x="4317270" y="168563"/>
                  </a:cubicBezTo>
                  <a:cubicBezTo>
                    <a:pt x="4318003" y="171861"/>
                    <a:pt x="4320567" y="174791"/>
                    <a:pt x="4324231" y="175158"/>
                  </a:cubicBezTo>
                  <a:lnTo>
                    <a:pt x="4339984" y="307046"/>
                  </a:lnTo>
                  <a:lnTo>
                    <a:pt x="4349876" y="386545"/>
                  </a:lnTo>
                  <a:lnTo>
                    <a:pt x="4258287" y="465678"/>
                  </a:lnTo>
                  <a:lnTo>
                    <a:pt x="4148746" y="560564"/>
                  </a:lnTo>
                  <a:lnTo>
                    <a:pt x="4047266" y="438201"/>
                  </a:lnTo>
                  <a:lnTo>
                    <a:pt x="3950181" y="322066"/>
                  </a:lnTo>
                  <a:cubicBezTo>
                    <a:pt x="3952746" y="320234"/>
                    <a:pt x="3953479" y="317304"/>
                    <a:pt x="3953113" y="314739"/>
                  </a:cubicBezTo>
                  <a:close/>
                  <a:moveTo>
                    <a:pt x="4601562" y="177722"/>
                  </a:moveTo>
                  <a:cubicBezTo>
                    <a:pt x="4601928" y="178455"/>
                    <a:pt x="4602294" y="179188"/>
                    <a:pt x="4602661" y="179554"/>
                  </a:cubicBezTo>
                  <a:lnTo>
                    <a:pt x="4489091" y="272242"/>
                  </a:lnTo>
                  <a:lnTo>
                    <a:pt x="4377719" y="363831"/>
                  </a:lnTo>
                  <a:cubicBezTo>
                    <a:pt x="4375887" y="361999"/>
                    <a:pt x="4373322" y="361266"/>
                    <a:pt x="4370758" y="361633"/>
                  </a:cubicBezTo>
                  <a:cubicBezTo>
                    <a:pt x="4367094" y="344780"/>
                    <a:pt x="4358668" y="307046"/>
                    <a:pt x="4350242" y="269311"/>
                  </a:cubicBezTo>
                  <a:cubicBezTo>
                    <a:pt x="4341449" y="229745"/>
                    <a:pt x="4332290" y="189812"/>
                    <a:pt x="4328993" y="174425"/>
                  </a:cubicBezTo>
                  <a:cubicBezTo>
                    <a:pt x="4330092" y="174059"/>
                    <a:pt x="4331191" y="173326"/>
                    <a:pt x="4331924" y="172593"/>
                  </a:cubicBezTo>
                  <a:cubicBezTo>
                    <a:pt x="4332657" y="171861"/>
                    <a:pt x="4332290" y="170761"/>
                    <a:pt x="4332657" y="170029"/>
                  </a:cubicBezTo>
                  <a:lnTo>
                    <a:pt x="4467476" y="174059"/>
                  </a:lnTo>
                  <a:lnTo>
                    <a:pt x="4601562" y="177722"/>
                  </a:lnTo>
                  <a:close/>
                  <a:moveTo>
                    <a:pt x="4305546" y="612952"/>
                  </a:moveTo>
                  <a:lnTo>
                    <a:pt x="4153509" y="563128"/>
                  </a:lnTo>
                  <a:lnTo>
                    <a:pt x="4255356" y="506709"/>
                  </a:lnTo>
                  <a:lnTo>
                    <a:pt x="4352806" y="452122"/>
                  </a:lnTo>
                  <a:cubicBezTo>
                    <a:pt x="4354272" y="454321"/>
                    <a:pt x="4356836" y="455786"/>
                    <a:pt x="4359767" y="455786"/>
                  </a:cubicBezTo>
                  <a:cubicBezTo>
                    <a:pt x="4364896" y="455786"/>
                    <a:pt x="4369292" y="451390"/>
                    <a:pt x="4368926" y="446261"/>
                  </a:cubicBezTo>
                  <a:cubicBezTo>
                    <a:pt x="4368926" y="445894"/>
                    <a:pt x="4368926" y="445528"/>
                    <a:pt x="4368926" y="444795"/>
                  </a:cubicBezTo>
                  <a:cubicBezTo>
                    <a:pt x="4368193" y="441498"/>
                    <a:pt x="4365995" y="438934"/>
                    <a:pt x="4362698" y="438201"/>
                  </a:cubicBezTo>
                  <a:cubicBezTo>
                    <a:pt x="4363797" y="430874"/>
                    <a:pt x="4365629" y="420249"/>
                    <a:pt x="4367094" y="409259"/>
                  </a:cubicBezTo>
                  <a:lnTo>
                    <a:pt x="4371124" y="381782"/>
                  </a:lnTo>
                  <a:cubicBezTo>
                    <a:pt x="4371490" y="381782"/>
                    <a:pt x="4371857" y="381782"/>
                    <a:pt x="4372223" y="381782"/>
                  </a:cubicBezTo>
                  <a:lnTo>
                    <a:pt x="4413988" y="519532"/>
                  </a:lnTo>
                  <a:lnTo>
                    <a:pt x="4458317" y="663509"/>
                  </a:lnTo>
                  <a:lnTo>
                    <a:pt x="4305546" y="612952"/>
                  </a:lnTo>
                  <a:close/>
                  <a:moveTo>
                    <a:pt x="3783123" y="993962"/>
                  </a:moveTo>
                  <a:lnTo>
                    <a:pt x="3687139" y="1018508"/>
                  </a:lnTo>
                  <a:cubicBezTo>
                    <a:pt x="3686406" y="1017043"/>
                    <a:pt x="3685673" y="1015943"/>
                    <a:pt x="3684208" y="1015211"/>
                  </a:cubicBezTo>
                  <a:cubicBezTo>
                    <a:pt x="3688604" y="999824"/>
                    <a:pt x="3700327" y="960624"/>
                    <a:pt x="3711318" y="921790"/>
                  </a:cubicBezTo>
                  <a:lnTo>
                    <a:pt x="3736963" y="831300"/>
                  </a:lnTo>
                  <a:cubicBezTo>
                    <a:pt x="3737329" y="831300"/>
                    <a:pt x="3737696" y="831667"/>
                    <a:pt x="3738062" y="831667"/>
                  </a:cubicBezTo>
                  <a:cubicBezTo>
                    <a:pt x="3738795" y="831667"/>
                    <a:pt x="3739161" y="831667"/>
                    <a:pt x="3739894" y="831667"/>
                  </a:cubicBezTo>
                  <a:cubicBezTo>
                    <a:pt x="3741359" y="831300"/>
                    <a:pt x="3743191" y="830201"/>
                    <a:pt x="3744290" y="829102"/>
                  </a:cubicBezTo>
                  <a:lnTo>
                    <a:pt x="3810966" y="896512"/>
                  </a:lnTo>
                  <a:cubicBezTo>
                    <a:pt x="3839909" y="925820"/>
                    <a:pt x="3868851" y="954762"/>
                    <a:pt x="3880208" y="966119"/>
                  </a:cubicBezTo>
                  <a:cubicBezTo>
                    <a:pt x="3879475" y="967218"/>
                    <a:pt x="3879109" y="968317"/>
                    <a:pt x="3879109" y="969783"/>
                  </a:cubicBezTo>
                  <a:cubicBezTo>
                    <a:pt x="3863722" y="973446"/>
                    <a:pt x="3823423" y="983338"/>
                    <a:pt x="3783123" y="993962"/>
                  </a:cubicBezTo>
                  <a:lnTo>
                    <a:pt x="3783123" y="993962"/>
                  </a:lnTo>
                  <a:close/>
                  <a:moveTo>
                    <a:pt x="3436918" y="1240519"/>
                  </a:moveTo>
                  <a:lnTo>
                    <a:pt x="3436918" y="1240519"/>
                  </a:lnTo>
                  <a:lnTo>
                    <a:pt x="3445344" y="1164684"/>
                  </a:lnTo>
                  <a:cubicBezTo>
                    <a:pt x="3448641" y="1135742"/>
                    <a:pt x="3451572" y="1106433"/>
                    <a:pt x="3453037" y="1092512"/>
                  </a:cubicBezTo>
                  <a:lnTo>
                    <a:pt x="3453404" y="1092512"/>
                  </a:lnTo>
                  <a:cubicBezTo>
                    <a:pt x="3457800" y="1092145"/>
                    <a:pt x="3461097" y="1087749"/>
                    <a:pt x="3460731" y="1083353"/>
                  </a:cubicBezTo>
                  <a:lnTo>
                    <a:pt x="3566974" y="1054411"/>
                  </a:lnTo>
                  <a:lnTo>
                    <a:pt x="3673950" y="1025102"/>
                  </a:lnTo>
                  <a:lnTo>
                    <a:pt x="3673950" y="1025102"/>
                  </a:lnTo>
                  <a:lnTo>
                    <a:pt x="3556350" y="1131345"/>
                  </a:lnTo>
                  <a:lnTo>
                    <a:pt x="3436918" y="1240519"/>
                  </a:lnTo>
                  <a:close/>
                  <a:moveTo>
                    <a:pt x="3968499" y="578881"/>
                  </a:moveTo>
                  <a:lnTo>
                    <a:pt x="3975094" y="586209"/>
                  </a:lnTo>
                  <a:cubicBezTo>
                    <a:pt x="3978025" y="589506"/>
                    <a:pt x="3980955" y="592803"/>
                    <a:pt x="3983153" y="595001"/>
                  </a:cubicBezTo>
                  <a:cubicBezTo>
                    <a:pt x="3982055" y="596466"/>
                    <a:pt x="3981688" y="598298"/>
                    <a:pt x="3981688" y="600130"/>
                  </a:cubicBezTo>
                  <a:cubicBezTo>
                    <a:pt x="3981688" y="600863"/>
                    <a:pt x="3982421" y="601595"/>
                    <a:pt x="3982787" y="602328"/>
                  </a:cubicBezTo>
                  <a:lnTo>
                    <a:pt x="3974361" y="609655"/>
                  </a:lnTo>
                  <a:lnTo>
                    <a:pt x="3967034" y="579248"/>
                  </a:lnTo>
                  <a:cubicBezTo>
                    <a:pt x="3967767" y="578881"/>
                    <a:pt x="3968133" y="578881"/>
                    <a:pt x="3968499" y="578881"/>
                  </a:cubicBezTo>
                  <a:close/>
                  <a:moveTo>
                    <a:pt x="3885337" y="962089"/>
                  </a:moveTo>
                  <a:cubicBezTo>
                    <a:pt x="3884238" y="962089"/>
                    <a:pt x="3883871" y="963188"/>
                    <a:pt x="3882772" y="963555"/>
                  </a:cubicBezTo>
                  <a:cubicBezTo>
                    <a:pt x="3871782" y="952564"/>
                    <a:pt x="3842840" y="922889"/>
                    <a:pt x="3813531" y="893581"/>
                  </a:cubicBezTo>
                  <a:lnTo>
                    <a:pt x="3747221" y="826904"/>
                  </a:lnTo>
                  <a:cubicBezTo>
                    <a:pt x="3747587" y="826171"/>
                    <a:pt x="3747587" y="825439"/>
                    <a:pt x="3747953" y="824340"/>
                  </a:cubicBezTo>
                  <a:lnTo>
                    <a:pt x="3890466" y="861341"/>
                  </a:lnTo>
                  <a:lnTo>
                    <a:pt x="4038473" y="899076"/>
                  </a:lnTo>
                  <a:lnTo>
                    <a:pt x="3964469" y="932048"/>
                  </a:lnTo>
                  <a:cubicBezTo>
                    <a:pt x="3934795" y="945237"/>
                    <a:pt x="3904754" y="958792"/>
                    <a:pt x="3892298" y="964654"/>
                  </a:cubicBezTo>
                  <a:cubicBezTo>
                    <a:pt x="3890466" y="962822"/>
                    <a:pt x="3887901" y="961723"/>
                    <a:pt x="3885337" y="962089"/>
                  </a:cubicBezTo>
                  <a:close/>
                  <a:moveTo>
                    <a:pt x="4060821" y="896878"/>
                  </a:moveTo>
                  <a:lnTo>
                    <a:pt x="4066683" y="921057"/>
                  </a:lnTo>
                  <a:cubicBezTo>
                    <a:pt x="4064485" y="918493"/>
                    <a:pt x="4061187" y="915196"/>
                    <a:pt x="4058256" y="911898"/>
                  </a:cubicBezTo>
                  <a:lnTo>
                    <a:pt x="4046899" y="899809"/>
                  </a:lnTo>
                  <a:lnTo>
                    <a:pt x="4060821" y="896878"/>
                  </a:lnTo>
                  <a:close/>
                  <a:moveTo>
                    <a:pt x="4045068" y="896878"/>
                  </a:moveTo>
                  <a:lnTo>
                    <a:pt x="4018690" y="748870"/>
                  </a:lnTo>
                  <a:lnTo>
                    <a:pt x="4001838" y="656549"/>
                  </a:lnTo>
                  <a:lnTo>
                    <a:pt x="4027849" y="763891"/>
                  </a:lnTo>
                  <a:lnTo>
                    <a:pt x="4059722" y="893214"/>
                  </a:lnTo>
                  <a:lnTo>
                    <a:pt x="4045068" y="896878"/>
                  </a:lnTo>
                  <a:close/>
                  <a:moveTo>
                    <a:pt x="3985352" y="605259"/>
                  </a:moveTo>
                  <a:cubicBezTo>
                    <a:pt x="3986451" y="605992"/>
                    <a:pt x="3987916" y="606724"/>
                    <a:pt x="3989382" y="606724"/>
                  </a:cubicBezTo>
                  <a:lnTo>
                    <a:pt x="4014660" y="749237"/>
                  </a:lnTo>
                  <a:lnTo>
                    <a:pt x="4031513" y="841925"/>
                  </a:lnTo>
                  <a:lnTo>
                    <a:pt x="4005135" y="734216"/>
                  </a:lnTo>
                  <a:lnTo>
                    <a:pt x="3975460" y="613685"/>
                  </a:lnTo>
                  <a:lnTo>
                    <a:pt x="3985352" y="605259"/>
                  </a:lnTo>
                  <a:close/>
                  <a:moveTo>
                    <a:pt x="3972896" y="616250"/>
                  </a:moveTo>
                  <a:lnTo>
                    <a:pt x="4001838" y="734949"/>
                  </a:lnTo>
                  <a:lnTo>
                    <a:pt x="4041404" y="896145"/>
                  </a:lnTo>
                  <a:lnTo>
                    <a:pt x="3891565" y="857312"/>
                  </a:lnTo>
                  <a:lnTo>
                    <a:pt x="3749052" y="820676"/>
                  </a:lnTo>
                  <a:cubicBezTo>
                    <a:pt x="3749052" y="819943"/>
                    <a:pt x="3749785" y="818844"/>
                    <a:pt x="3749785" y="818111"/>
                  </a:cubicBezTo>
                  <a:cubicBezTo>
                    <a:pt x="3749419" y="816646"/>
                    <a:pt x="3749052" y="815181"/>
                    <a:pt x="3747953" y="813715"/>
                  </a:cubicBezTo>
                  <a:lnTo>
                    <a:pt x="3865553" y="710769"/>
                  </a:lnTo>
                  <a:lnTo>
                    <a:pt x="3972896" y="616250"/>
                  </a:lnTo>
                  <a:close/>
                  <a:moveTo>
                    <a:pt x="4362698" y="365296"/>
                  </a:moveTo>
                  <a:cubicBezTo>
                    <a:pt x="4359767" y="368227"/>
                    <a:pt x="4359767" y="373356"/>
                    <a:pt x="4362698" y="376287"/>
                  </a:cubicBezTo>
                  <a:lnTo>
                    <a:pt x="4353906" y="383980"/>
                  </a:lnTo>
                  <a:lnTo>
                    <a:pt x="4344747" y="307046"/>
                  </a:lnTo>
                  <a:lnTo>
                    <a:pt x="4332290" y="205565"/>
                  </a:lnTo>
                  <a:cubicBezTo>
                    <a:pt x="4336320" y="223883"/>
                    <a:pt x="4341449" y="246963"/>
                    <a:pt x="4346578" y="270044"/>
                  </a:cubicBezTo>
                  <a:cubicBezTo>
                    <a:pt x="4355004" y="307778"/>
                    <a:pt x="4363797" y="345879"/>
                    <a:pt x="4367461" y="362732"/>
                  </a:cubicBezTo>
                  <a:cubicBezTo>
                    <a:pt x="4365629" y="363098"/>
                    <a:pt x="4364163" y="363831"/>
                    <a:pt x="4362698" y="365296"/>
                  </a:cubicBezTo>
                  <a:lnTo>
                    <a:pt x="4362698" y="365296"/>
                  </a:lnTo>
                  <a:close/>
                  <a:moveTo>
                    <a:pt x="4364530" y="378851"/>
                  </a:moveTo>
                  <a:cubicBezTo>
                    <a:pt x="4365629" y="379584"/>
                    <a:pt x="4366728" y="379950"/>
                    <a:pt x="4367827" y="379950"/>
                  </a:cubicBezTo>
                  <a:lnTo>
                    <a:pt x="4363431" y="408160"/>
                  </a:lnTo>
                  <a:cubicBezTo>
                    <a:pt x="4361965" y="416952"/>
                    <a:pt x="4360866" y="425378"/>
                    <a:pt x="4359767" y="432339"/>
                  </a:cubicBezTo>
                  <a:lnTo>
                    <a:pt x="4354638" y="388010"/>
                  </a:lnTo>
                  <a:lnTo>
                    <a:pt x="4364530" y="378851"/>
                  </a:lnTo>
                  <a:close/>
                  <a:moveTo>
                    <a:pt x="4356836" y="437468"/>
                  </a:moveTo>
                  <a:cubicBezTo>
                    <a:pt x="4355004" y="437835"/>
                    <a:pt x="4353173" y="438934"/>
                    <a:pt x="4352074" y="440399"/>
                  </a:cubicBezTo>
                  <a:cubicBezTo>
                    <a:pt x="4350608" y="442231"/>
                    <a:pt x="4349876" y="444795"/>
                    <a:pt x="4350242" y="447360"/>
                  </a:cubicBezTo>
                  <a:cubicBezTo>
                    <a:pt x="4350242" y="448093"/>
                    <a:pt x="4350975" y="448093"/>
                    <a:pt x="4350975" y="448825"/>
                  </a:cubicBezTo>
                  <a:lnTo>
                    <a:pt x="4253158" y="503046"/>
                  </a:lnTo>
                  <a:lnTo>
                    <a:pt x="4162668" y="553603"/>
                  </a:lnTo>
                  <a:cubicBezTo>
                    <a:pt x="4182085" y="536751"/>
                    <a:pt x="4221285" y="503046"/>
                    <a:pt x="4260851" y="468975"/>
                  </a:cubicBezTo>
                  <a:lnTo>
                    <a:pt x="4350608" y="390941"/>
                  </a:lnTo>
                  <a:lnTo>
                    <a:pt x="4356836" y="437468"/>
                  </a:lnTo>
                  <a:close/>
                  <a:moveTo>
                    <a:pt x="3453404" y="962822"/>
                  </a:moveTo>
                  <a:lnTo>
                    <a:pt x="3452671" y="849984"/>
                  </a:lnTo>
                  <a:cubicBezTo>
                    <a:pt x="3454136" y="849618"/>
                    <a:pt x="3455235" y="848885"/>
                    <a:pt x="3456335" y="847786"/>
                  </a:cubicBezTo>
                  <a:lnTo>
                    <a:pt x="3564409" y="933147"/>
                  </a:lnTo>
                  <a:lnTo>
                    <a:pt x="3673583" y="1018508"/>
                  </a:lnTo>
                  <a:cubicBezTo>
                    <a:pt x="3672851" y="1019607"/>
                    <a:pt x="3672851" y="1021072"/>
                    <a:pt x="3672851" y="1022171"/>
                  </a:cubicBezTo>
                  <a:lnTo>
                    <a:pt x="3565875" y="1051114"/>
                  </a:lnTo>
                  <a:lnTo>
                    <a:pt x="3459265" y="1080422"/>
                  </a:lnTo>
                  <a:cubicBezTo>
                    <a:pt x="3458166" y="1078224"/>
                    <a:pt x="3456335" y="1076758"/>
                    <a:pt x="3453770" y="1076392"/>
                  </a:cubicBezTo>
                  <a:lnTo>
                    <a:pt x="3453404" y="962822"/>
                  </a:lnTo>
                  <a:close/>
                  <a:moveTo>
                    <a:pt x="3445710" y="1089581"/>
                  </a:moveTo>
                  <a:cubicBezTo>
                    <a:pt x="3446809" y="1090680"/>
                    <a:pt x="3447908" y="1091413"/>
                    <a:pt x="3449374" y="1091779"/>
                  </a:cubicBezTo>
                  <a:cubicBezTo>
                    <a:pt x="3447908" y="1105334"/>
                    <a:pt x="3444245" y="1135009"/>
                    <a:pt x="3441314" y="1164317"/>
                  </a:cubicBezTo>
                  <a:lnTo>
                    <a:pt x="3433254" y="1239787"/>
                  </a:lnTo>
                  <a:cubicBezTo>
                    <a:pt x="3432522" y="1240153"/>
                    <a:pt x="3431789" y="1240519"/>
                    <a:pt x="3431056" y="1240886"/>
                  </a:cubicBezTo>
                  <a:lnTo>
                    <a:pt x="3341299" y="1188863"/>
                  </a:lnTo>
                  <a:cubicBezTo>
                    <a:pt x="3328110" y="1181170"/>
                    <a:pt x="3314921" y="1173476"/>
                    <a:pt x="3302832" y="1166516"/>
                  </a:cubicBezTo>
                  <a:lnTo>
                    <a:pt x="3445710" y="1089581"/>
                  </a:lnTo>
                  <a:close/>
                  <a:moveTo>
                    <a:pt x="3904021" y="963555"/>
                  </a:moveTo>
                  <a:cubicBezTo>
                    <a:pt x="3919041" y="956960"/>
                    <a:pt x="3942488" y="946336"/>
                    <a:pt x="3965935" y="935712"/>
                  </a:cubicBezTo>
                  <a:lnTo>
                    <a:pt x="4043236" y="900541"/>
                  </a:lnTo>
                  <a:lnTo>
                    <a:pt x="4055326" y="914097"/>
                  </a:lnTo>
                  <a:cubicBezTo>
                    <a:pt x="4059722" y="918859"/>
                    <a:pt x="4064118" y="923622"/>
                    <a:pt x="4066683" y="926186"/>
                  </a:cubicBezTo>
                  <a:cubicBezTo>
                    <a:pt x="4056058" y="928384"/>
                    <a:pt x="4016858" y="937177"/>
                    <a:pt x="3978025" y="946336"/>
                  </a:cubicBezTo>
                  <a:lnTo>
                    <a:pt x="3904021" y="963555"/>
                  </a:lnTo>
                  <a:close/>
                  <a:moveTo>
                    <a:pt x="4071079" y="925087"/>
                  </a:moveTo>
                  <a:lnTo>
                    <a:pt x="4064118" y="896145"/>
                  </a:lnTo>
                  <a:cubicBezTo>
                    <a:pt x="4081703" y="892115"/>
                    <a:pt x="4108814" y="886254"/>
                    <a:pt x="4135924" y="879659"/>
                  </a:cubicBezTo>
                  <a:lnTo>
                    <a:pt x="4210294" y="862440"/>
                  </a:lnTo>
                  <a:lnTo>
                    <a:pt x="4147647" y="890284"/>
                  </a:lnTo>
                  <a:cubicBezTo>
                    <a:pt x="4113943" y="905304"/>
                    <a:pt x="4079505" y="921057"/>
                    <a:pt x="4071079" y="925087"/>
                  </a:cubicBezTo>
                  <a:lnTo>
                    <a:pt x="4071079" y="925087"/>
                  </a:lnTo>
                  <a:close/>
                  <a:moveTo>
                    <a:pt x="4135191" y="875996"/>
                  </a:moveTo>
                  <a:cubicBezTo>
                    <a:pt x="4108081" y="882224"/>
                    <a:pt x="4080971" y="888452"/>
                    <a:pt x="4063385" y="892482"/>
                  </a:cubicBezTo>
                  <a:lnTo>
                    <a:pt x="4031879" y="762792"/>
                  </a:lnTo>
                  <a:lnTo>
                    <a:pt x="3993045" y="605259"/>
                  </a:lnTo>
                  <a:cubicBezTo>
                    <a:pt x="3995610" y="604160"/>
                    <a:pt x="3997075" y="601595"/>
                    <a:pt x="3997075" y="599031"/>
                  </a:cubicBezTo>
                  <a:cubicBezTo>
                    <a:pt x="4010264" y="596100"/>
                    <a:pt x="4040305" y="589506"/>
                    <a:pt x="4069980" y="582911"/>
                  </a:cubicBezTo>
                  <a:lnTo>
                    <a:pt x="4148013" y="565326"/>
                  </a:lnTo>
                  <a:cubicBezTo>
                    <a:pt x="4150212" y="573386"/>
                    <a:pt x="4168163" y="641528"/>
                    <a:pt x="4186481" y="710403"/>
                  </a:cubicBezTo>
                  <a:lnTo>
                    <a:pt x="4225315" y="855480"/>
                  </a:lnTo>
                  <a:lnTo>
                    <a:pt x="4135191" y="875996"/>
                  </a:lnTo>
                  <a:close/>
                  <a:moveTo>
                    <a:pt x="4129329" y="566059"/>
                  </a:moveTo>
                  <a:lnTo>
                    <a:pt x="4068881" y="579248"/>
                  </a:lnTo>
                  <a:cubicBezTo>
                    <a:pt x="4038840" y="585842"/>
                    <a:pt x="4008798" y="592803"/>
                    <a:pt x="3995976" y="595734"/>
                  </a:cubicBezTo>
                  <a:cubicBezTo>
                    <a:pt x="3994877" y="592803"/>
                    <a:pt x="3991580" y="590971"/>
                    <a:pt x="3988283" y="591337"/>
                  </a:cubicBezTo>
                  <a:cubicBezTo>
                    <a:pt x="3987550" y="591337"/>
                    <a:pt x="3986817" y="592070"/>
                    <a:pt x="3986084" y="592803"/>
                  </a:cubicBezTo>
                  <a:cubicBezTo>
                    <a:pt x="3983520" y="590238"/>
                    <a:pt x="3980589" y="586941"/>
                    <a:pt x="3977658" y="583644"/>
                  </a:cubicBezTo>
                  <a:lnTo>
                    <a:pt x="3971430" y="577050"/>
                  </a:lnTo>
                  <a:lnTo>
                    <a:pt x="3971430" y="577050"/>
                  </a:lnTo>
                  <a:cubicBezTo>
                    <a:pt x="3972163" y="575584"/>
                    <a:pt x="3972530" y="573752"/>
                    <a:pt x="3972530" y="572287"/>
                  </a:cubicBezTo>
                  <a:lnTo>
                    <a:pt x="4056058" y="569356"/>
                  </a:lnTo>
                  <a:cubicBezTo>
                    <a:pt x="4083901" y="567891"/>
                    <a:pt x="4111378" y="566792"/>
                    <a:pt x="4129329" y="566059"/>
                  </a:cubicBezTo>
                  <a:lnTo>
                    <a:pt x="4129329" y="566059"/>
                  </a:lnTo>
                  <a:close/>
                  <a:moveTo>
                    <a:pt x="3438749" y="1089215"/>
                  </a:moveTo>
                  <a:lnTo>
                    <a:pt x="3299168" y="1164317"/>
                  </a:lnTo>
                  <a:lnTo>
                    <a:pt x="3299168" y="1164317"/>
                  </a:lnTo>
                  <a:cubicBezTo>
                    <a:pt x="3276820" y="1151495"/>
                    <a:pt x="3258503" y="1140871"/>
                    <a:pt x="3250809" y="1136841"/>
                  </a:cubicBezTo>
                  <a:lnTo>
                    <a:pt x="3349725" y="1111929"/>
                  </a:lnTo>
                  <a:cubicBezTo>
                    <a:pt x="3384895" y="1103136"/>
                    <a:pt x="3420065" y="1094343"/>
                    <a:pt x="3438749" y="1089215"/>
                  </a:cubicBezTo>
                  <a:close/>
                  <a:moveTo>
                    <a:pt x="3339467" y="1192160"/>
                  </a:moveTo>
                  <a:lnTo>
                    <a:pt x="3428125" y="1243084"/>
                  </a:lnTo>
                  <a:lnTo>
                    <a:pt x="3291108" y="1244183"/>
                  </a:lnTo>
                  <a:lnTo>
                    <a:pt x="3157022" y="1245648"/>
                  </a:lnTo>
                  <a:cubicBezTo>
                    <a:pt x="3157022" y="1245282"/>
                    <a:pt x="3156656" y="1245282"/>
                    <a:pt x="3156289" y="1244916"/>
                  </a:cubicBezTo>
                  <a:lnTo>
                    <a:pt x="3298435" y="1168714"/>
                  </a:lnTo>
                  <a:cubicBezTo>
                    <a:pt x="3311624" y="1176407"/>
                    <a:pt x="3325546" y="1184101"/>
                    <a:pt x="3339467" y="1192160"/>
                  </a:cubicBezTo>
                  <a:lnTo>
                    <a:pt x="3339467" y="1192160"/>
                  </a:lnTo>
                  <a:close/>
                  <a:moveTo>
                    <a:pt x="3156656" y="1249678"/>
                  </a:moveTo>
                  <a:lnTo>
                    <a:pt x="3291108" y="1248579"/>
                  </a:lnTo>
                  <a:lnTo>
                    <a:pt x="3429591" y="1246747"/>
                  </a:lnTo>
                  <a:cubicBezTo>
                    <a:pt x="3429591" y="1247114"/>
                    <a:pt x="3429957" y="1247480"/>
                    <a:pt x="3430323" y="1247846"/>
                  </a:cubicBezTo>
                  <a:lnTo>
                    <a:pt x="3346794" y="1372407"/>
                  </a:lnTo>
                  <a:lnTo>
                    <a:pt x="3262533" y="1498800"/>
                  </a:lnTo>
                  <a:lnTo>
                    <a:pt x="3206846" y="1374239"/>
                  </a:lnTo>
                  <a:lnTo>
                    <a:pt x="3152992" y="1255174"/>
                  </a:lnTo>
                  <a:cubicBezTo>
                    <a:pt x="3154824" y="1253708"/>
                    <a:pt x="3156289" y="1251876"/>
                    <a:pt x="3156656" y="1249678"/>
                  </a:cubicBezTo>
                  <a:close/>
                </a:path>
              </a:pathLst>
            </a:custGeom>
            <a:grpFill/>
            <a:ln w="3661"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B72A310-D49A-2046-8280-8ED1FEB79F1F}"/>
                </a:ext>
              </a:extLst>
            </p:cNvPr>
            <p:cNvSpPr/>
            <p:nvPr/>
          </p:nvSpPr>
          <p:spPr>
            <a:xfrm>
              <a:off x="2050788" y="-580190"/>
              <a:ext cx="7751585" cy="7753593"/>
            </a:xfrm>
            <a:custGeom>
              <a:avLst/>
              <a:gdLst>
                <a:gd name="connsiteX0" fmla="*/ 4368436 w 7751585"/>
                <a:gd name="connsiteY0" fmla="*/ 1930374 h 7753593"/>
                <a:gd name="connsiteX1" fmla="*/ 4517543 w 7751585"/>
                <a:gd name="connsiteY1" fmla="*/ 1888609 h 7753593"/>
                <a:gd name="connsiteX2" fmla="*/ 4523405 w 7751585"/>
                <a:gd name="connsiteY2" fmla="*/ 1894471 h 7753593"/>
                <a:gd name="connsiteX3" fmla="*/ 4527801 w 7751585"/>
                <a:gd name="connsiteY3" fmla="*/ 1895570 h 7753593"/>
                <a:gd name="connsiteX4" fmla="*/ 4538059 w 7751585"/>
                <a:gd name="connsiteY4" fmla="*/ 1888609 h 7753593"/>
                <a:gd name="connsiteX5" fmla="*/ 4538059 w 7751585"/>
                <a:gd name="connsiteY5" fmla="*/ 1879817 h 7753593"/>
                <a:gd name="connsiteX6" fmla="*/ 4537326 w 7751585"/>
                <a:gd name="connsiteY6" fmla="*/ 1879084 h 7753593"/>
                <a:gd name="connsiteX7" fmla="*/ 4685334 w 7751585"/>
                <a:gd name="connsiteY7" fmla="*/ 1775405 h 7753593"/>
                <a:gd name="connsiteX8" fmla="*/ 4839936 w 7751585"/>
                <a:gd name="connsiteY8" fmla="*/ 1666598 h 7753593"/>
                <a:gd name="connsiteX9" fmla="*/ 4843599 w 7751585"/>
                <a:gd name="connsiteY9" fmla="*/ 1665133 h 7753593"/>
                <a:gd name="connsiteX10" fmla="*/ 4843599 w 7751585"/>
                <a:gd name="connsiteY10" fmla="*/ 1662568 h 7753593"/>
                <a:gd name="connsiteX11" fmla="*/ 4932990 w 7751585"/>
                <a:gd name="connsiteY11" fmla="*/ 1508332 h 7753593"/>
                <a:gd name="connsiteX12" fmla="*/ 5023113 w 7751585"/>
                <a:gd name="connsiteY12" fmla="*/ 1352265 h 7753593"/>
                <a:gd name="connsiteX13" fmla="*/ 5024212 w 7751585"/>
                <a:gd name="connsiteY13" fmla="*/ 1351899 h 7753593"/>
                <a:gd name="connsiteX14" fmla="*/ 5023480 w 7751585"/>
                <a:gd name="connsiteY14" fmla="*/ 1350433 h 7753593"/>
                <a:gd name="connsiteX15" fmla="*/ 5023480 w 7751585"/>
                <a:gd name="connsiteY15" fmla="*/ 1350433 h 7753593"/>
                <a:gd name="connsiteX16" fmla="*/ 5023480 w 7751585"/>
                <a:gd name="connsiteY16" fmla="*/ 1350433 h 7753593"/>
                <a:gd name="connsiteX17" fmla="*/ 5023113 w 7751585"/>
                <a:gd name="connsiteY17" fmla="*/ 1348968 h 7753593"/>
                <a:gd name="connsiteX18" fmla="*/ 5022381 w 7751585"/>
                <a:gd name="connsiteY18" fmla="*/ 1349334 h 7753593"/>
                <a:gd name="connsiteX19" fmla="*/ 4943981 w 7751585"/>
                <a:gd name="connsiteY19" fmla="*/ 1284489 h 7753593"/>
                <a:gd name="connsiteX20" fmla="*/ 4864482 w 7751585"/>
                <a:gd name="connsiteY20" fmla="*/ 1219644 h 7753593"/>
                <a:gd name="connsiteX21" fmla="*/ 4864115 w 7751585"/>
                <a:gd name="connsiteY21" fmla="*/ 1218912 h 7753593"/>
                <a:gd name="connsiteX22" fmla="*/ 4863382 w 7751585"/>
                <a:gd name="connsiteY22" fmla="*/ 1219278 h 7753593"/>
                <a:gd name="connsiteX23" fmla="*/ 4765199 w 7751585"/>
                <a:gd name="connsiteY23" fmla="*/ 1166523 h 7753593"/>
                <a:gd name="connsiteX24" fmla="*/ 4673244 w 7751585"/>
                <a:gd name="connsiteY24" fmla="*/ 1117797 h 7753593"/>
                <a:gd name="connsiteX25" fmla="*/ 4673244 w 7751585"/>
                <a:gd name="connsiteY25" fmla="*/ 1112302 h 7753593"/>
                <a:gd name="connsiteX26" fmla="*/ 4668481 w 7751585"/>
                <a:gd name="connsiteY26" fmla="*/ 1107540 h 7753593"/>
                <a:gd name="connsiteX27" fmla="*/ 4658956 w 7751585"/>
                <a:gd name="connsiteY27" fmla="*/ 1110104 h 7753593"/>
                <a:gd name="connsiteX28" fmla="*/ 4555644 w 7751585"/>
                <a:gd name="connsiteY28" fmla="*/ 1051853 h 7753593"/>
                <a:gd name="connsiteX29" fmla="*/ 4453064 w 7751585"/>
                <a:gd name="connsiteY29" fmla="*/ 994336 h 7753593"/>
                <a:gd name="connsiteX30" fmla="*/ 4448302 w 7751585"/>
                <a:gd name="connsiteY30" fmla="*/ 982979 h 7753593"/>
                <a:gd name="connsiteX31" fmla="*/ 4448302 w 7751585"/>
                <a:gd name="connsiteY31" fmla="*/ 982979 h 7753593"/>
                <a:gd name="connsiteX32" fmla="*/ 4438044 w 7751585"/>
                <a:gd name="connsiteY32" fmla="*/ 985909 h 7753593"/>
                <a:gd name="connsiteX33" fmla="*/ 4323741 w 7751585"/>
                <a:gd name="connsiteY33" fmla="*/ 918500 h 7753593"/>
                <a:gd name="connsiteX34" fmla="*/ 4210171 w 7751585"/>
                <a:gd name="connsiteY34" fmla="*/ 852190 h 7753593"/>
                <a:gd name="connsiteX35" fmla="*/ 4205042 w 7751585"/>
                <a:gd name="connsiteY35" fmla="*/ 839734 h 7753593"/>
                <a:gd name="connsiteX36" fmla="*/ 4201012 w 7751585"/>
                <a:gd name="connsiteY36" fmla="*/ 839001 h 7753593"/>
                <a:gd name="connsiteX37" fmla="*/ 4191853 w 7751585"/>
                <a:gd name="connsiteY37" fmla="*/ 844863 h 7753593"/>
                <a:gd name="connsiteX38" fmla="*/ 4191853 w 7751585"/>
                <a:gd name="connsiteY38" fmla="*/ 852556 h 7753593"/>
                <a:gd name="connsiteX39" fmla="*/ 4196982 w 7751585"/>
                <a:gd name="connsiteY39" fmla="*/ 857685 h 7753593"/>
                <a:gd name="connsiteX40" fmla="*/ 4161079 w 7751585"/>
                <a:gd name="connsiteY40" fmla="*/ 987375 h 7753593"/>
                <a:gd name="connsiteX41" fmla="*/ 4125542 w 7751585"/>
                <a:gd name="connsiteY41" fmla="*/ 1117797 h 7753593"/>
                <a:gd name="connsiteX42" fmla="*/ 4114918 w 7751585"/>
                <a:gd name="connsiteY42" fmla="*/ 1125491 h 7753593"/>
                <a:gd name="connsiteX43" fmla="*/ 4119314 w 7751585"/>
                <a:gd name="connsiteY43" fmla="*/ 1135016 h 7753593"/>
                <a:gd name="connsiteX44" fmla="*/ 4045311 w 7751585"/>
                <a:gd name="connsiteY44" fmla="*/ 1285222 h 7753593"/>
                <a:gd name="connsiteX45" fmla="*/ 3968009 w 7751585"/>
                <a:gd name="connsiteY45" fmla="*/ 1443121 h 7753593"/>
                <a:gd name="connsiteX46" fmla="*/ 3966911 w 7751585"/>
                <a:gd name="connsiteY46" fmla="*/ 1443487 h 7753593"/>
                <a:gd name="connsiteX47" fmla="*/ 3968376 w 7751585"/>
                <a:gd name="connsiteY47" fmla="*/ 1446785 h 7753593"/>
                <a:gd name="connsiteX48" fmla="*/ 3968376 w 7751585"/>
                <a:gd name="connsiteY48" fmla="*/ 1446785 h 7753593"/>
                <a:gd name="connsiteX49" fmla="*/ 3968742 w 7751585"/>
                <a:gd name="connsiteY49" fmla="*/ 1446785 h 7753593"/>
                <a:gd name="connsiteX50" fmla="*/ 4068025 w 7751585"/>
                <a:gd name="connsiteY50" fmla="*/ 1617873 h 7753593"/>
                <a:gd name="connsiteX51" fmla="*/ 4165109 w 7751585"/>
                <a:gd name="connsiteY51" fmla="*/ 1784198 h 7753593"/>
                <a:gd name="connsiteX52" fmla="*/ 4162911 w 7751585"/>
                <a:gd name="connsiteY52" fmla="*/ 1786396 h 7753593"/>
                <a:gd name="connsiteX53" fmla="*/ 4162911 w 7751585"/>
                <a:gd name="connsiteY53" fmla="*/ 1792258 h 7753593"/>
                <a:gd name="connsiteX54" fmla="*/ 4167307 w 7751585"/>
                <a:gd name="connsiteY54" fmla="*/ 1796654 h 7753593"/>
                <a:gd name="connsiteX55" fmla="*/ 4170238 w 7751585"/>
                <a:gd name="connsiteY55" fmla="*/ 1797387 h 7753593"/>
                <a:gd name="connsiteX56" fmla="*/ 4187823 w 7751585"/>
                <a:gd name="connsiteY56" fmla="*/ 1881648 h 7753593"/>
                <a:gd name="connsiteX57" fmla="*/ 4206141 w 7751585"/>
                <a:gd name="connsiteY57" fmla="*/ 1967742 h 7753593"/>
                <a:gd name="connsiteX58" fmla="*/ 4203210 w 7751585"/>
                <a:gd name="connsiteY58" fmla="*/ 1970307 h 7753593"/>
                <a:gd name="connsiteX59" fmla="*/ 4203210 w 7751585"/>
                <a:gd name="connsiteY59" fmla="*/ 1975069 h 7753593"/>
                <a:gd name="connsiteX60" fmla="*/ 4206507 w 7751585"/>
                <a:gd name="connsiteY60" fmla="*/ 1978733 h 7753593"/>
                <a:gd name="connsiteX61" fmla="*/ 4209072 w 7751585"/>
                <a:gd name="connsiteY61" fmla="*/ 1979099 h 7753593"/>
                <a:gd name="connsiteX62" fmla="*/ 4214933 w 7751585"/>
                <a:gd name="connsiteY62" fmla="*/ 1975436 h 7753593"/>
                <a:gd name="connsiteX63" fmla="*/ 4214933 w 7751585"/>
                <a:gd name="connsiteY63" fmla="*/ 1972871 h 7753593"/>
                <a:gd name="connsiteX64" fmla="*/ 4368436 w 7751585"/>
                <a:gd name="connsiteY64" fmla="*/ 1930374 h 7753593"/>
                <a:gd name="connsiteX65" fmla="*/ 3970574 w 7751585"/>
                <a:gd name="connsiteY65" fmla="*/ 1444220 h 7753593"/>
                <a:gd name="connsiteX66" fmla="*/ 4048608 w 7751585"/>
                <a:gd name="connsiteY66" fmla="*/ 1286321 h 7753593"/>
                <a:gd name="connsiteX67" fmla="*/ 4111621 w 7751585"/>
                <a:gd name="connsiteY67" fmla="*/ 1157364 h 7753593"/>
                <a:gd name="connsiteX68" fmla="*/ 4065460 w 7751585"/>
                <a:gd name="connsiteY68" fmla="*/ 1282657 h 7753593"/>
                <a:gd name="connsiteX69" fmla="*/ 4010507 w 7751585"/>
                <a:gd name="connsiteY69" fmla="*/ 1433229 h 7753593"/>
                <a:gd name="connsiteX70" fmla="*/ 4002447 w 7751585"/>
                <a:gd name="connsiteY70" fmla="*/ 1439091 h 7753593"/>
                <a:gd name="connsiteX71" fmla="*/ 4006844 w 7751585"/>
                <a:gd name="connsiteY71" fmla="*/ 1446785 h 7753593"/>
                <a:gd name="connsiteX72" fmla="*/ 4009774 w 7751585"/>
                <a:gd name="connsiteY72" fmla="*/ 1447517 h 7753593"/>
                <a:gd name="connsiteX73" fmla="*/ 4010873 w 7751585"/>
                <a:gd name="connsiteY73" fmla="*/ 1447151 h 7753593"/>
                <a:gd name="connsiteX74" fmla="*/ 4087442 w 7751585"/>
                <a:gd name="connsiteY74" fmla="*/ 1615675 h 7753593"/>
                <a:gd name="connsiteX75" fmla="*/ 4152286 w 7751585"/>
                <a:gd name="connsiteY75" fmla="*/ 1757088 h 7753593"/>
                <a:gd name="connsiteX76" fmla="*/ 4070223 w 7751585"/>
                <a:gd name="connsiteY76" fmla="*/ 1615675 h 7753593"/>
                <a:gd name="connsiteX77" fmla="*/ 3970574 w 7751585"/>
                <a:gd name="connsiteY77" fmla="*/ 1444220 h 7753593"/>
                <a:gd name="connsiteX78" fmla="*/ 4200645 w 7751585"/>
                <a:gd name="connsiteY78" fmla="*/ 858051 h 7753593"/>
                <a:gd name="connsiteX79" fmla="*/ 4201378 w 7751585"/>
                <a:gd name="connsiteY79" fmla="*/ 858051 h 7753593"/>
                <a:gd name="connsiteX80" fmla="*/ 4208705 w 7751585"/>
                <a:gd name="connsiteY80" fmla="*/ 854388 h 7753593"/>
                <a:gd name="connsiteX81" fmla="*/ 4321909 w 7751585"/>
                <a:gd name="connsiteY81" fmla="*/ 921065 h 7753593"/>
                <a:gd name="connsiteX82" fmla="*/ 4435846 w 7751585"/>
                <a:gd name="connsiteY82" fmla="*/ 987741 h 7753593"/>
                <a:gd name="connsiteX83" fmla="*/ 4435846 w 7751585"/>
                <a:gd name="connsiteY83" fmla="*/ 992504 h 7753593"/>
                <a:gd name="connsiteX84" fmla="*/ 4283808 w 7751585"/>
                <a:gd name="connsiteY84" fmla="*/ 1056616 h 7753593"/>
                <a:gd name="connsiteX85" fmla="*/ 4132503 w 7751585"/>
                <a:gd name="connsiteY85" fmla="*/ 1121095 h 7753593"/>
                <a:gd name="connsiteX86" fmla="*/ 4128840 w 7751585"/>
                <a:gd name="connsiteY86" fmla="*/ 1117431 h 7753593"/>
                <a:gd name="connsiteX87" fmla="*/ 4164743 w 7751585"/>
                <a:gd name="connsiteY87" fmla="*/ 987741 h 7753593"/>
                <a:gd name="connsiteX88" fmla="*/ 4200645 w 7751585"/>
                <a:gd name="connsiteY88" fmla="*/ 858051 h 7753593"/>
                <a:gd name="connsiteX89" fmla="*/ 4200645 w 7751585"/>
                <a:gd name="connsiteY89" fmla="*/ 858051 h 7753593"/>
                <a:gd name="connsiteX90" fmla="*/ 4016735 w 7751585"/>
                <a:gd name="connsiteY90" fmla="*/ 1443121 h 7753593"/>
                <a:gd name="connsiteX91" fmla="*/ 4016735 w 7751585"/>
                <a:gd name="connsiteY91" fmla="*/ 1437626 h 7753593"/>
                <a:gd name="connsiteX92" fmla="*/ 4013804 w 7751585"/>
                <a:gd name="connsiteY92" fmla="*/ 1434695 h 7753593"/>
                <a:gd name="connsiteX93" fmla="*/ 4069124 w 7751585"/>
                <a:gd name="connsiteY93" fmla="*/ 1284489 h 7753593"/>
                <a:gd name="connsiteX94" fmla="*/ 4120780 w 7751585"/>
                <a:gd name="connsiteY94" fmla="*/ 1143442 h 7753593"/>
                <a:gd name="connsiteX95" fmla="*/ 4101729 w 7751585"/>
                <a:gd name="connsiteY95" fmla="*/ 1280093 h 7753593"/>
                <a:gd name="connsiteX96" fmla="*/ 4080847 w 7751585"/>
                <a:gd name="connsiteY96" fmla="*/ 1432130 h 7753593"/>
                <a:gd name="connsiteX97" fmla="*/ 4080115 w 7751585"/>
                <a:gd name="connsiteY97" fmla="*/ 1432497 h 7753593"/>
                <a:gd name="connsiteX98" fmla="*/ 4080847 w 7751585"/>
                <a:gd name="connsiteY98" fmla="*/ 1434329 h 7753593"/>
                <a:gd name="connsiteX99" fmla="*/ 4124077 w 7751585"/>
                <a:gd name="connsiteY99" fmla="*/ 1612011 h 7753593"/>
                <a:gd name="connsiteX100" fmla="*/ 4163643 w 7751585"/>
                <a:gd name="connsiteY100" fmla="*/ 1772108 h 7753593"/>
                <a:gd name="connsiteX101" fmla="*/ 4091838 w 7751585"/>
                <a:gd name="connsiteY101" fmla="*/ 1614209 h 7753593"/>
                <a:gd name="connsiteX102" fmla="*/ 4014903 w 7751585"/>
                <a:gd name="connsiteY102" fmla="*/ 1446052 h 7753593"/>
                <a:gd name="connsiteX103" fmla="*/ 4016735 w 7751585"/>
                <a:gd name="connsiteY103" fmla="*/ 1443121 h 7753593"/>
                <a:gd name="connsiteX104" fmla="*/ 4285640 w 7751585"/>
                <a:gd name="connsiteY104" fmla="*/ 1060646 h 7753593"/>
                <a:gd name="connsiteX105" fmla="*/ 4437678 w 7751585"/>
                <a:gd name="connsiteY105" fmla="*/ 995801 h 7753593"/>
                <a:gd name="connsiteX106" fmla="*/ 4441341 w 7751585"/>
                <a:gd name="connsiteY106" fmla="*/ 999465 h 7753593"/>
                <a:gd name="connsiteX107" fmla="*/ 4443539 w 7751585"/>
                <a:gd name="connsiteY107" fmla="*/ 999831 h 7753593"/>
                <a:gd name="connsiteX108" fmla="*/ 4445005 w 7751585"/>
                <a:gd name="connsiteY108" fmla="*/ 1115599 h 7753593"/>
                <a:gd name="connsiteX109" fmla="*/ 4446836 w 7751585"/>
                <a:gd name="connsiteY109" fmla="*/ 1227704 h 7753593"/>
                <a:gd name="connsiteX110" fmla="*/ 4437311 w 7751585"/>
                <a:gd name="connsiteY110" fmla="*/ 1234299 h 7753593"/>
                <a:gd name="connsiteX111" fmla="*/ 4287472 w 7751585"/>
                <a:gd name="connsiteY111" fmla="*/ 1181177 h 7753593"/>
                <a:gd name="connsiteX112" fmla="*/ 4134335 w 7751585"/>
                <a:gd name="connsiteY112" fmla="*/ 1127689 h 7753593"/>
                <a:gd name="connsiteX113" fmla="*/ 4134335 w 7751585"/>
                <a:gd name="connsiteY113" fmla="*/ 1124026 h 7753593"/>
                <a:gd name="connsiteX114" fmla="*/ 4285640 w 7751585"/>
                <a:gd name="connsiteY114" fmla="*/ 1060646 h 7753593"/>
                <a:gd name="connsiteX115" fmla="*/ 4662253 w 7751585"/>
                <a:gd name="connsiteY115" fmla="*/ 1122926 h 7753593"/>
                <a:gd name="connsiteX116" fmla="*/ 4665917 w 7751585"/>
                <a:gd name="connsiteY116" fmla="*/ 1123659 h 7753593"/>
                <a:gd name="connsiteX117" fmla="*/ 4671046 w 7751585"/>
                <a:gd name="connsiteY117" fmla="*/ 1121461 h 7753593"/>
                <a:gd name="connsiteX118" fmla="*/ 4743951 w 7751585"/>
                <a:gd name="connsiteY118" fmla="*/ 1181543 h 7753593"/>
                <a:gd name="connsiteX119" fmla="*/ 4819786 w 7751585"/>
                <a:gd name="connsiteY119" fmla="*/ 1243457 h 7753593"/>
                <a:gd name="connsiteX120" fmla="*/ 4636975 w 7751585"/>
                <a:gd name="connsiteY120" fmla="*/ 1240893 h 7753593"/>
                <a:gd name="connsiteX121" fmla="*/ 4461857 w 7751585"/>
                <a:gd name="connsiteY121" fmla="*/ 1239061 h 7753593"/>
                <a:gd name="connsiteX122" fmla="*/ 4461124 w 7751585"/>
                <a:gd name="connsiteY122" fmla="*/ 1235764 h 7753593"/>
                <a:gd name="connsiteX123" fmla="*/ 4558575 w 7751585"/>
                <a:gd name="connsiteY123" fmla="*/ 1179712 h 7753593"/>
                <a:gd name="connsiteX124" fmla="*/ 4660055 w 7751585"/>
                <a:gd name="connsiteY124" fmla="*/ 1120728 h 7753593"/>
                <a:gd name="connsiteX125" fmla="*/ 4662253 w 7751585"/>
                <a:gd name="connsiteY125" fmla="*/ 1122926 h 7753593"/>
                <a:gd name="connsiteX126" fmla="*/ 4662253 w 7751585"/>
                <a:gd name="connsiteY126" fmla="*/ 1122926 h 7753593"/>
                <a:gd name="connsiteX127" fmla="*/ 4845065 w 7751585"/>
                <a:gd name="connsiteY127" fmla="*/ 1234665 h 7753593"/>
                <a:gd name="connsiteX128" fmla="*/ 4858620 w 7751585"/>
                <a:gd name="connsiteY128" fmla="*/ 1225872 h 7753593"/>
                <a:gd name="connsiteX129" fmla="*/ 4843599 w 7751585"/>
                <a:gd name="connsiteY129" fmla="*/ 1253349 h 7753593"/>
                <a:gd name="connsiteX130" fmla="*/ 4828945 w 7751585"/>
                <a:gd name="connsiteY130" fmla="*/ 1245656 h 7753593"/>
                <a:gd name="connsiteX131" fmla="*/ 4828945 w 7751585"/>
                <a:gd name="connsiteY131" fmla="*/ 1244556 h 7753593"/>
                <a:gd name="connsiteX132" fmla="*/ 4845065 w 7751585"/>
                <a:gd name="connsiteY132" fmla="*/ 1234665 h 7753593"/>
                <a:gd name="connsiteX133" fmla="*/ 4125176 w 7751585"/>
                <a:gd name="connsiteY133" fmla="*/ 1136848 h 7753593"/>
                <a:gd name="connsiteX134" fmla="*/ 4133602 w 7751585"/>
                <a:gd name="connsiteY134" fmla="*/ 1131719 h 7753593"/>
                <a:gd name="connsiteX135" fmla="*/ 4286006 w 7751585"/>
                <a:gd name="connsiteY135" fmla="*/ 1185573 h 7753593"/>
                <a:gd name="connsiteX136" fmla="*/ 4435846 w 7751585"/>
                <a:gd name="connsiteY136" fmla="*/ 1237962 h 7753593"/>
                <a:gd name="connsiteX137" fmla="*/ 4436212 w 7751585"/>
                <a:gd name="connsiteY137" fmla="*/ 1244923 h 7753593"/>
                <a:gd name="connsiteX138" fmla="*/ 4264391 w 7751585"/>
                <a:gd name="connsiteY138" fmla="*/ 1335046 h 7753593"/>
                <a:gd name="connsiteX139" fmla="*/ 4084144 w 7751585"/>
                <a:gd name="connsiteY139" fmla="*/ 1429932 h 7753593"/>
                <a:gd name="connsiteX140" fmla="*/ 4105393 w 7751585"/>
                <a:gd name="connsiteY140" fmla="*/ 1280093 h 7753593"/>
                <a:gd name="connsiteX141" fmla="*/ 4125176 w 7751585"/>
                <a:gd name="connsiteY141" fmla="*/ 1136848 h 7753593"/>
                <a:gd name="connsiteX142" fmla="*/ 4125176 w 7751585"/>
                <a:gd name="connsiteY142" fmla="*/ 1136848 h 7753593"/>
                <a:gd name="connsiteX143" fmla="*/ 4552346 w 7751585"/>
                <a:gd name="connsiteY143" fmla="*/ 1751226 h 7753593"/>
                <a:gd name="connsiteX144" fmla="*/ 4542821 w 7751585"/>
                <a:gd name="connsiteY144" fmla="*/ 1757454 h 7753593"/>
                <a:gd name="connsiteX145" fmla="*/ 4542821 w 7751585"/>
                <a:gd name="connsiteY145" fmla="*/ 1760385 h 7753593"/>
                <a:gd name="connsiteX146" fmla="*/ 4381625 w 7751585"/>
                <a:gd name="connsiteY146" fmla="*/ 1771742 h 7753593"/>
                <a:gd name="connsiteX147" fmla="*/ 4519008 w 7751585"/>
                <a:gd name="connsiteY147" fmla="*/ 1677955 h 7753593"/>
                <a:gd name="connsiteX148" fmla="*/ 4623053 w 7751585"/>
                <a:gd name="connsiteY148" fmla="*/ 1606516 h 7753593"/>
                <a:gd name="connsiteX149" fmla="*/ 4623420 w 7751585"/>
                <a:gd name="connsiteY149" fmla="*/ 1606882 h 7753593"/>
                <a:gd name="connsiteX150" fmla="*/ 4589349 w 7751585"/>
                <a:gd name="connsiteY150" fmla="*/ 1678688 h 7753593"/>
                <a:gd name="connsiteX151" fmla="*/ 4554911 w 7751585"/>
                <a:gd name="connsiteY151" fmla="*/ 1751592 h 7753593"/>
                <a:gd name="connsiteX152" fmla="*/ 4552346 w 7751585"/>
                <a:gd name="connsiteY152" fmla="*/ 1751226 h 7753593"/>
                <a:gd name="connsiteX153" fmla="*/ 4552346 w 7751585"/>
                <a:gd name="connsiteY153" fmla="*/ 1751226 h 7753593"/>
                <a:gd name="connsiteX154" fmla="*/ 4374664 w 7751585"/>
                <a:gd name="connsiteY154" fmla="*/ 1776504 h 7753593"/>
                <a:gd name="connsiteX155" fmla="*/ 4375031 w 7751585"/>
                <a:gd name="connsiteY155" fmla="*/ 1776138 h 7753593"/>
                <a:gd name="connsiteX156" fmla="*/ 4406904 w 7751585"/>
                <a:gd name="connsiteY156" fmla="*/ 1773940 h 7753593"/>
                <a:gd name="connsiteX157" fmla="*/ 4375031 w 7751585"/>
                <a:gd name="connsiteY157" fmla="*/ 1777237 h 7753593"/>
                <a:gd name="connsiteX158" fmla="*/ 4374664 w 7751585"/>
                <a:gd name="connsiteY158" fmla="*/ 1776504 h 7753593"/>
                <a:gd name="connsiteX159" fmla="*/ 4374664 w 7751585"/>
                <a:gd name="connsiteY159" fmla="*/ 1776504 h 7753593"/>
                <a:gd name="connsiteX160" fmla="*/ 4374664 w 7751585"/>
                <a:gd name="connsiteY160" fmla="*/ 1776504 h 7753593"/>
                <a:gd name="connsiteX161" fmla="*/ 4660788 w 7751585"/>
                <a:gd name="connsiteY161" fmla="*/ 1569514 h 7753593"/>
                <a:gd name="connsiteX162" fmla="*/ 4660788 w 7751585"/>
                <a:gd name="connsiteY162" fmla="*/ 1576108 h 7753593"/>
                <a:gd name="connsiteX163" fmla="*/ 4648332 w 7751585"/>
                <a:gd name="connsiteY163" fmla="*/ 1583802 h 7753593"/>
                <a:gd name="connsiteX164" fmla="*/ 4638807 w 7751585"/>
                <a:gd name="connsiteY164" fmla="*/ 1590030 h 7753593"/>
                <a:gd name="connsiteX165" fmla="*/ 4636975 w 7751585"/>
                <a:gd name="connsiteY165" fmla="*/ 1588564 h 7753593"/>
                <a:gd name="connsiteX166" fmla="*/ 4655293 w 7751585"/>
                <a:gd name="connsiteY166" fmla="*/ 1555592 h 7753593"/>
                <a:gd name="connsiteX167" fmla="*/ 4663352 w 7751585"/>
                <a:gd name="connsiteY167" fmla="*/ 1567316 h 7753593"/>
                <a:gd name="connsiteX168" fmla="*/ 4660788 w 7751585"/>
                <a:gd name="connsiteY168" fmla="*/ 1569514 h 7753593"/>
                <a:gd name="connsiteX169" fmla="*/ 4660788 w 7751585"/>
                <a:gd name="connsiteY169" fmla="*/ 1569514 h 7753593"/>
                <a:gd name="connsiteX170" fmla="*/ 4634044 w 7751585"/>
                <a:gd name="connsiteY170" fmla="*/ 1586366 h 7753593"/>
                <a:gd name="connsiteX171" fmla="*/ 4629648 w 7751585"/>
                <a:gd name="connsiteY171" fmla="*/ 1585633 h 7753593"/>
                <a:gd name="connsiteX172" fmla="*/ 4625984 w 7751585"/>
                <a:gd name="connsiteY172" fmla="*/ 1586732 h 7753593"/>
                <a:gd name="connsiteX173" fmla="*/ 4540990 w 7751585"/>
                <a:gd name="connsiteY173" fmla="*/ 1418209 h 7753593"/>
                <a:gd name="connsiteX174" fmla="*/ 4464055 w 7751585"/>
                <a:gd name="connsiteY174" fmla="*/ 1266904 h 7753593"/>
                <a:gd name="connsiteX175" fmla="*/ 4557109 w 7751585"/>
                <a:gd name="connsiteY175" fmla="*/ 1407951 h 7753593"/>
                <a:gd name="connsiteX176" fmla="*/ 4653094 w 7751585"/>
                <a:gd name="connsiteY176" fmla="*/ 1551929 h 7753593"/>
                <a:gd name="connsiteX177" fmla="*/ 4634044 w 7751585"/>
                <a:gd name="connsiteY177" fmla="*/ 1586366 h 7753593"/>
                <a:gd name="connsiteX178" fmla="*/ 4560773 w 7751585"/>
                <a:gd name="connsiteY178" fmla="*/ 1757088 h 7753593"/>
                <a:gd name="connsiteX179" fmla="*/ 4558575 w 7751585"/>
                <a:gd name="connsiteY179" fmla="*/ 1754890 h 7753593"/>
                <a:gd name="connsiteX180" fmla="*/ 4588982 w 7751585"/>
                <a:gd name="connsiteY180" fmla="*/ 1705798 h 7753593"/>
                <a:gd name="connsiteX181" fmla="*/ 4576893 w 7751585"/>
                <a:gd name="connsiteY181" fmla="*/ 1740602 h 7753593"/>
                <a:gd name="connsiteX182" fmla="*/ 4572496 w 7751585"/>
                <a:gd name="connsiteY182" fmla="*/ 1753424 h 7753593"/>
                <a:gd name="connsiteX183" fmla="*/ 4560773 w 7751585"/>
                <a:gd name="connsiteY183" fmla="*/ 1757088 h 7753593"/>
                <a:gd name="connsiteX184" fmla="*/ 4567734 w 7751585"/>
                <a:gd name="connsiteY184" fmla="*/ 1733275 h 7753593"/>
                <a:gd name="connsiteX185" fmla="*/ 4593012 w 7751585"/>
                <a:gd name="connsiteY185" fmla="*/ 1680519 h 7753593"/>
                <a:gd name="connsiteX186" fmla="*/ 4614994 w 7751585"/>
                <a:gd name="connsiteY186" fmla="*/ 1634359 h 7753593"/>
                <a:gd name="connsiteX187" fmla="*/ 4595577 w 7751585"/>
                <a:gd name="connsiteY187" fmla="*/ 1688579 h 7753593"/>
                <a:gd name="connsiteX188" fmla="*/ 4567734 w 7751585"/>
                <a:gd name="connsiteY188" fmla="*/ 1733275 h 7753593"/>
                <a:gd name="connsiteX189" fmla="*/ 4627449 w 7751585"/>
                <a:gd name="connsiteY189" fmla="*/ 1609446 h 7753593"/>
                <a:gd name="connsiteX190" fmla="*/ 4629648 w 7751585"/>
                <a:gd name="connsiteY190" fmla="*/ 1609813 h 7753593"/>
                <a:gd name="connsiteX191" fmla="*/ 4640639 w 7751585"/>
                <a:gd name="connsiteY191" fmla="*/ 1602852 h 7753593"/>
                <a:gd name="connsiteX192" fmla="*/ 4646866 w 7751585"/>
                <a:gd name="connsiteY192" fmla="*/ 1604684 h 7753593"/>
                <a:gd name="connsiteX193" fmla="*/ 4608765 w 7751585"/>
                <a:gd name="connsiteY193" fmla="*/ 1666232 h 7753593"/>
                <a:gd name="connsiteX194" fmla="*/ 4605468 w 7751585"/>
                <a:gd name="connsiteY194" fmla="*/ 1671727 h 7753593"/>
                <a:gd name="connsiteX195" fmla="*/ 4627449 w 7751585"/>
                <a:gd name="connsiteY195" fmla="*/ 1609446 h 7753593"/>
                <a:gd name="connsiteX196" fmla="*/ 4627449 w 7751585"/>
                <a:gd name="connsiteY196" fmla="*/ 1609446 h 7753593"/>
                <a:gd name="connsiteX197" fmla="*/ 4641371 w 7751585"/>
                <a:gd name="connsiteY197" fmla="*/ 1599555 h 7753593"/>
                <a:gd name="connsiteX198" fmla="*/ 4641005 w 7751585"/>
                <a:gd name="connsiteY198" fmla="*/ 1594059 h 7753593"/>
                <a:gd name="connsiteX199" fmla="*/ 4662986 w 7751585"/>
                <a:gd name="connsiteY199" fmla="*/ 1579039 h 7753593"/>
                <a:gd name="connsiteX200" fmla="*/ 4648698 w 7751585"/>
                <a:gd name="connsiteY200" fmla="*/ 1601753 h 7753593"/>
                <a:gd name="connsiteX201" fmla="*/ 4641371 w 7751585"/>
                <a:gd name="connsiteY201" fmla="*/ 1599555 h 7753593"/>
                <a:gd name="connsiteX202" fmla="*/ 4820519 w 7751585"/>
                <a:gd name="connsiteY202" fmla="*/ 1247854 h 7753593"/>
                <a:gd name="connsiteX203" fmla="*/ 4725267 w 7751585"/>
                <a:gd name="connsiteY203" fmla="*/ 1420407 h 7753593"/>
                <a:gd name="connsiteX204" fmla="*/ 4654926 w 7751585"/>
                <a:gd name="connsiteY204" fmla="*/ 1548265 h 7753593"/>
                <a:gd name="connsiteX205" fmla="*/ 4560407 w 7751585"/>
                <a:gd name="connsiteY205" fmla="*/ 1405386 h 7753593"/>
                <a:gd name="connsiteX206" fmla="*/ 4457094 w 7751585"/>
                <a:gd name="connsiteY206" fmla="*/ 1249685 h 7753593"/>
                <a:gd name="connsiteX207" fmla="*/ 4460758 w 7751585"/>
                <a:gd name="connsiteY207" fmla="*/ 1245289 h 7753593"/>
                <a:gd name="connsiteX208" fmla="*/ 4461491 w 7751585"/>
                <a:gd name="connsiteY208" fmla="*/ 1241992 h 7753593"/>
                <a:gd name="connsiteX209" fmla="*/ 4636608 w 7751585"/>
                <a:gd name="connsiteY209" fmla="*/ 1244556 h 7753593"/>
                <a:gd name="connsiteX210" fmla="*/ 4819786 w 7751585"/>
                <a:gd name="connsiteY210" fmla="*/ 1246388 h 7753593"/>
                <a:gd name="connsiteX211" fmla="*/ 4819786 w 7751585"/>
                <a:gd name="connsiteY211" fmla="*/ 1246388 h 7753593"/>
                <a:gd name="connsiteX212" fmla="*/ 4820519 w 7751585"/>
                <a:gd name="connsiteY212" fmla="*/ 1247854 h 7753593"/>
                <a:gd name="connsiteX213" fmla="*/ 4820519 w 7751585"/>
                <a:gd name="connsiteY213" fmla="*/ 1247854 h 7753593"/>
                <a:gd name="connsiteX214" fmla="*/ 4084144 w 7751585"/>
                <a:gd name="connsiteY214" fmla="*/ 1433596 h 7753593"/>
                <a:gd name="connsiteX215" fmla="*/ 4266223 w 7751585"/>
                <a:gd name="connsiteY215" fmla="*/ 1338343 h 7753593"/>
                <a:gd name="connsiteX216" fmla="*/ 4438044 w 7751585"/>
                <a:gd name="connsiteY216" fmla="*/ 1247854 h 7753593"/>
                <a:gd name="connsiteX217" fmla="*/ 4443173 w 7751585"/>
                <a:gd name="connsiteY217" fmla="*/ 1252250 h 7753593"/>
                <a:gd name="connsiteX218" fmla="*/ 4448302 w 7751585"/>
                <a:gd name="connsiteY218" fmla="*/ 1253349 h 7753593"/>
                <a:gd name="connsiteX219" fmla="*/ 4452332 w 7751585"/>
                <a:gd name="connsiteY219" fmla="*/ 1252250 h 7753593"/>
                <a:gd name="connsiteX220" fmla="*/ 4536960 w 7751585"/>
                <a:gd name="connsiteY220" fmla="*/ 1419674 h 7753593"/>
                <a:gd name="connsiteX221" fmla="*/ 4622321 w 7751585"/>
                <a:gd name="connsiteY221" fmla="*/ 1587465 h 7753593"/>
                <a:gd name="connsiteX222" fmla="*/ 4617924 w 7751585"/>
                <a:gd name="connsiteY222" fmla="*/ 1601753 h 7753593"/>
                <a:gd name="connsiteX223" fmla="*/ 4618657 w 7751585"/>
                <a:gd name="connsiteY223" fmla="*/ 1602486 h 7753593"/>
                <a:gd name="connsiteX224" fmla="*/ 4496661 w 7751585"/>
                <a:gd name="connsiteY224" fmla="*/ 1686747 h 7753593"/>
                <a:gd name="connsiteX225" fmla="*/ 4374298 w 7751585"/>
                <a:gd name="connsiteY225" fmla="*/ 1772108 h 7753593"/>
                <a:gd name="connsiteX226" fmla="*/ 4370634 w 7751585"/>
                <a:gd name="connsiteY226" fmla="*/ 1772475 h 7753593"/>
                <a:gd name="connsiteX227" fmla="*/ 4369902 w 7751585"/>
                <a:gd name="connsiteY227" fmla="*/ 1771742 h 7753593"/>
                <a:gd name="connsiteX228" fmla="*/ 4366238 w 7751585"/>
                <a:gd name="connsiteY228" fmla="*/ 1771009 h 7753593"/>
                <a:gd name="connsiteX229" fmla="*/ 4360743 w 7751585"/>
                <a:gd name="connsiteY229" fmla="*/ 1773207 h 7753593"/>
                <a:gd name="connsiteX230" fmla="*/ 4360377 w 7751585"/>
                <a:gd name="connsiteY230" fmla="*/ 1773207 h 7753593"/>
                <a:gd name="connsiteX231" fmla="*/ 4176466 w 7751585"/>
                <a:gd name="connsiteY231" fmla="*/ 1786763 h 7753593"/>
                <a:gd name="connsiteX232" fmla="*/ 4172436 w 7751585"/>
                <a:gd name="connsiteY232" fmla="*/ 1781633 h 7753593"/>
                <a:gd name="connsiteX233" fmla="*/ 4169505 w 7751585"/>
                <a:gd name="connsiteY233" fmla="*/ 1781633 h 7753593"/>
                <a:gd name="connsiteX234" fmla="*/ 4127741 w 7751585"/>
                <a:gd name="connsiteY234" fmla="*/ 1610545 h 7753593"/>
                <a:gd name="connsiteX235" fmla="*/ 4084144 w 7751585"/>
                <a:gd name="connsiteY235" fmla="*/ 1433962 h 7753593"/>
                <a:gd name="connsiteX236" fmla="*/ 4084511 w 7751585"/>
                <a:gd name="connsiteY236" fmla="*/ 1433962 h 7753593"/>
                <a:gd name="connsiteX237" fmla="*/ 4084144 w 7751585"/>
                <a:gd name="connsiteY237" fmla="*/ 1433596 h 7753593"/>
                <a:gd name="connsiteX238" fmla="*/ 4084144 w 7751585"/>
                <a:gd name="connsiteY238" fmla="*/ 1433596 h 7753593"/>
                <a:gd name="connsiteX239" fmla="*/ 4358178 w 7751585"/>
                <a:gd name="connsiteY239" fmla="*/ 1777237 h 7753593"/>
                <a:gd name="connsiteX240" fmla="*/ 4358178 w 7751585"/>
                <a:gd name="connsiteY240" fmla="*/ 1778336 h 7753593"/>
                <a:gd name="connsiteX241" fmla="*/ 4317146 w 7751585"/>
                <a:gd name="connsiteY241" fmla="*/ 1780168 h 7753593"/>
                <a:gd name="connsiteX242" fmla="*/ 4358178 w 7751585"/>
                <a:gd name="connsiteY242" fmla="*/ 1777237 h 7753593"/>
                <a:gd name="connsiteX243" fmla="*/ 4374298 w 7751585"/>
                <a:gd name="connsiteY243" fmla="*/ 1780901 h 7753593"/>
                <a:gd name="connsiteX244" fmla="*/ 4459293 w 7751585"/>
                <a:gd name="connsiteY244" fmla="*/ 1772841 h 7753593"/>
                <a:gd name="connsiteX245" fmla="*/ 4542455 w 7751585"/>
                <a:gd name="connsiteY245" fmla="*/ 1764415 h 7753593"/>
                <a:gd name="connsiteX246" fmla="*/ 4542455 w 7751585"/>
                <a:gd name="connsiteY246" fmla="*/ 1765514 h 7753593"/>
                <a:gd name="connsiteX247" fmla="*/ 4542455 w 7751585"/>
                <a:gd name="connsiteY247" fmla="*/ 1765514 h 7753593"/>
                <a:gd name="connsiteX248" fmla="*/ 4442440 w 7751585"/>
                <a:gd name="connsiteY248" fmla="*/ 1826695 h 7753593"/>
                <a:gd name="connsiteX249" fmla="*/ 4374664 w 7751585"/>
                <a:gd name="connsiteY249" fmla="*/ 1783465 h 7753593"/>
                <a:gd name="connsiteX250" fmla="*/ 4374298 w 7751585"/>
                <a:gd name="connsiteY250" fmla="*/ 1780901 h 7753593"/>
                <a:gd name="connsiteX251" fmla="*/ 4374298 w 7751585"/>
                <a:gd name="connsiteY251" fmla="*/ 1780901 h 7753593"/>
                <a:gd name="connsiteX252" fmla="*/ 4545019 w 7751585"/>
                <a:gd name="connsiteY252" fmla="*/ 1768078 h 7753593"/>
                <a:gd name="connsiteX253" fmla="*/ 4547950 w 7751585"/>
                <a:gd name="connsiteY253" fmla="*/ 1771009 h 7753593"/>
                <a:gd name="connsiteX254" fmla="*/ 4548317 w 7751585"/>
                <a:gd name="connsiteY254" fmla="*/ 1771009 h 7753593"/>
                <a:gd name="connsiteX255" fmla="*/ 4537692 w 7751585"/>
                <a:gd name="connsiteY255" fmla="*/ 1822299 h 7753593"/>
                <a:gd name="connsiteX256" fmla="*/ 4527801 w 7751585"/>
                <a:gd name="connsiteY256" fmla="*/ 1872490 h 7753593"/>
                <a:gd name="connsiteX257" fmla="*/ 4527435 w 7751585"/>
                <a:gd name="connsiteY257" fmla="*/ 1872490 h 7753593"/>
                <a:gd name="connsiteX258" fmla="*/ 4519375 w 7751585"/>
                <a:gd name="connsiteY258" fmla="*/ 1876520 h 7753593"/>
                <a:gd name="connsiteX259" fmla="*/ 4447935 w 7751585"/>
                <a:gd name="connsiteY259" fmla="*/ 1830359 h 7753593"/>
                <a:gd name="connsiteX260" fmla="*/ 4445737 w 7751585"/>
                <a:gd name="connsiteY260" fmla="*/ 1828893 h 7753593"/>
                <a:gd name="connsiteX261" fmla="*/ 4545019 w 7751585"/>
                <a:gd name="connsiteY261" fmla="*/ 1768078 h 7753593"/>
                <a:gd name="connsiteX262" fmla="*/ 4541723 w 7751585"/>
                <a:gd name="connsiteY262" fmla="*/ 1823032 h 7753593"/>
                <a:gd name="connsiteX263" fmla="*/ 4551614 w 7751585"/>
                <a:gd name="connsiteY263" fmla="*/ 1771742 h 7753593"/>
                <a:gd name="connsiteX264" fmla="*/ 4551980 w 7751585"/>
                <a:gd name="connsiteY264" fmla="*/ 1771742 h 7753593"/>
                <a:gd name="connsiteX265" fmla="*/ 4561505 w 7751585"/>
                <a:gd name="connsiteY265" fmla="*/ 1765514 h 7753593"/>
                <a:gd name="connsiteX266" fmla="*/ 4561505 w 7751585"/>
                <a:gd name="connsiteY266" fmla="*/ 1760018 h 7753593"/>
                <a:gd name="connsiteX267" fmla="*/ 4570664 w 7751585"/>
                <a:gd name="connsiteY267" fmla="*/ 1757088 h 7753593"/>
                <a:gd name="connsiteX268" fmla="*/ 4534762 w 7751585"/>
                <a:gd name="connsiteY268" fmla="*/ 1858934 h 7753593"/>
                <a:gd name="connsiteX269" fmla="*/ 4541723 w 7751585"/>
                <a:gd name="connsiteY269" fmla="*/ 1823032 h 7753593"/>
                <a:gd name="connsiteX270" fmla="*/ 4541723 w 7751585"/>
                <a:gd name="connsiteY270" fmla="*/ 1823032 h 7753593"/>
                <a:gd name="connsiteX271" fmla="*/ 4652728 w 7751585"/>
                <a:gd name="connsiteY271" fmla="*/ 1602852 h 7753593"/>
                <a:gd name="connsiteX272" fmla="*/ 4655293 w 7751585"/>
                <a:gd name="connsiteY272" fmla="*/ 1598456 h 7753593"/>
                <a:gd name="connsiteX273" fmla="*/ 4653094 w 7751585"/>
                <a:gd name="connsiteY273" fmla="*/ 1602852 h 7753593"/>
                <a:gd name="connsiteX274" fmla="*/ 4652728 w 7751585"/>
                <a:gd name="connsiteY274" fmla="*/ 1602852 h 7753593"/>
                <a:gd name="connsiteX275" fmla="*/ 4665550 w 7751585"/>
                <a:gd name="connsiteY275" fmla="*/ 1564751 h 7753593"/>
                <a:gd name="connsiteX276" fmla="*/ 4657125 w 7751585"/>
                <a:gd name="connsiteY276" fmla="*/ 1551929 h 7753593"/>
                <a:gd name="connsiteX277" fmla="*/ 4728564 w 7751585"/>
                <a:gd name="connsiteY277" fmla="*/ 1422605 h 7753593"/>
                <a:gd name="connsiteX278" fmla="*/ 4797438 w 7751585"/>
                <a:gd name="connsiteY278" fmla="*/ 1297312 h 7753593"/>
                <a:gd name="connsiteX279" fmla="*/ 4744683 w 7751585"/>
                <a:gd name="connsiteY279" fmla="*/ 1408317 h 7753593"/>
                <a:gd name="connsiteX280" fmla="*/ 4670679 w 7751585"/>
                <a:gd name="connsiteY280" fmla="*/ 1564751 h 7753593"/>
                <a:gd name="connsiteX281" fmla="*/ 4665550 w 7751585"/>
                <a:gd name="connsiteY281" fmla="*/ 1564751 h 7753593"/>
                <a:gd name="connsiteX282" fmla="*/ 4665550 w 7751585"/>
                <a:gd name="connsiteY282" fmla="*/ 1564751 h 7753593"/>
                <a:gd name="connsiteX283" fmla="*/ 4442074 w 7751585"/>
                <a:gd name="connsiteY283" fmla="*/ 1831091 h 7753593"/>
                <a:gd name="connsiteX284" fmla="*/ 4445737 w 7751585"/>
                <a:gd name="connsiteY284" fmla="*/ 1833290 h 7753593"/>
                <a:gd name="connsiteX285" fmla="*/ 4516810 w 7751585"/>
                <a:gd name="connsiteY285" fmla="*/ 1879084 h 7753593"/>
                <a:gd name="connsiteX286" fmla="*/ 4410201 w 7751585"/>
                <a:gd name="connsiteY286" fmla="*/ 1850508 h 7753593"/>
                <a:gd name="connsiteX287" fmla="*/ 4442074 w 7751585"/>
                <a:gd name="connsiteY287" fmla="*/ 1831091 h 7753593"/>
                <a:gd name="connsiteX288" fmla="*/ 4575427 w 7751585"/>
                <a:gd name="connsiteY288" fmla="*/ 1755622 h 7753593"/>
                <a:gd name="connsiteX289" fmla="*/ 4585318 w 7751585"/>
                <a:gd name="connsiteY289" fmla="*/ 1752325 h 7753593"/>
                <a:gd name="connsiteX290" fmla="*/ 4543921 w 7751585"/>
                <a:gd name="connsiteY290" fmla="*/ 1844280 h 7753593"/>
                <a:gd name="connsiteX291" fmla="*/ 4575427 w 7751585"/>
                <a:gd name="connsiteY291" fmla="*/ 1755622 h 7753593"/>
                <a:gd name="connsiteX292" fmla="*/ 4575427 w 7751585"/>
                <a:gd name="connsiteY292" fmla="*/ 1755622 h 7753593"/>
                <a:gd name="connsiteX293" fmla="*/ 4576893 w 7751585"/>
                <a:gd name="connsiteY293" fmla="*/ 1751226 h 7753593"/>
                <a:gd name="connsiteX294" fmla="*/ 4580556 w 7751585"/>
                <a:gd name="connsiteY294" fmla="*/ 1741334 h 7753593"/>
                <a:gd name="connsiteX295" fmla="*/ 4599240 w 7751585"/>
                <a:gd name="connsiteY295" fmla="*/ 1688946 h 7753593"/>
                <a:gd name="connsiteX296" fmla="*/ 4612063 w 7751585"/>
                <a:gd name="connsiteY296" fmla="*/ 1668063 h 7753593"/>
                <a:gd name="connsiteX297" fmla="*/ 4650530 w 7751585"/>
                <a:gd name="connsiteY297" fmla="*/ 1605783 h 7753593"/>
                <a:gd name="connsiteX298" fmla="*/ 4651629 w 7751585"/>
                <a:gd name="connsiteY298" fmla="*/ 1606149 h 7753593"/>
                <a:gd name="connsiteX299" fmla="*/ 4596309 w 7751585"/>
                <a:gd name="connsiteY299" fmla="*/ 1727413 h 7753593"/>
                <a:gd name="connsiteX300" fmla="*/ 4587150 w 7751585"/>
                <a:gd name="connsiteY300" fmla="*/ 1747562 h 7753593"/>
                <a:gd name="connsiteX301" fmla="*/ 4576893 w 7751585"/>
                <a:gd name="connsiteY301" fmla="*/ 1751226 h 7753593"/>
                <a:gd name="connsiteX302" fmla="*/ 4735891 w 7751585"/>
                <a:gd name="connsiteY302" fmla="*/ 1628863 h 7753593"/>
                <a:gd name="connsiteX303" fmla="*/ 4656758 w 7751585"/>
                <a:gd name="connsiteY303" fmla="*/ 1604317 h 7753593"/>
                <a:gd name="connsiteX304" fmla="*/ 4667016 w 7751585"/>
                <a:gd name="connsiteY304" fmla="*/ 1581603 h 7753593"/>
                <a:gd name="connsiteX305" fmla="*/ 4668848 w 7751585"/>
                <a:gd name="connsiteY305" fmla="*/ 1581970 h 7753593"/>
                <a:gd name="connsiteX306" fmla="*/ 4675442 w 7751585"/>
                <a:gd name="connsiteY306" fmla="*/ 1578673 h 7753593"/>
                <a:gd name="connsiteX307" fmla="*/ 4753842 w 7751585"/>
                <a:gd name="connsiteY307" fmla="*/ 1620437 h 7753593"/>
                <a:gd name="connsiteX308" fmla="*/ 4822351 w 7751585"/>
                <a:gd name="connsiteY308" fmla="*/ 1656340 h 7753593"/>
                <a:gd name="connsiteX309" fmla="*/ 4735891 w 7751585"/>
                <a:gd name="connsiteY309" fmla="*/ 1628863 h 7753593"/>
                <a:gd name="connsiteX310" fmla="*/ 4735891 w 7751585"/>
                <a:gd name="connsiteY310" fmla="*/ 1628863 h 7753593"/>
                <a:gd name="connsiteX311" fmla="*/ 4747980 w 7751585"/>
                <a:gd name="connsiteY311" fmla="*/ 1409783 h 7753593"/>
                <a:gd name="connsiteX312" fmla="*/ 4823450 w 7751585"/>
                <a:gd name="connsiteY312" fmla="*/ 1249685 h 7753593"/>
                <a:gd name="connsiteX313" fmla="*/ 4823816 w 7751585"/>
                <a:gd name="connsiteY313" fmla="*/ 1249685 h 7753593"/>
                <a:gd name="connsiteX314" fmla="*/ 4826381 w 7751585"/>
                <a:gd name="connsiteY314" fmla="*/ 1247854 h 7753593"/>
                <a:gd name="connsiteX315" fmla="*/ 4841035 w 7751585"/>
                <a:gd name="connsiteY315" fmla="*/ 1255913 h 7753593"/>
                <a:gd name="connsiteX316" fmla="*/ 4764100 w 7751585"/>
                <a:gd name="connsiteY316" fmla="*/ 1395129 h 7753593"/>
                <a:gd name="connsiteX317" fmla="*/ 4695225 w 7751585"/>
                <a:gd name="connsiteY317" fmla="*/ 1520056 h 7753593"/>
                <a:gd name="connsiteX318" fmla="*/ 4747980 w 7751585"/>
                <a:gd name="connsiteY318" fmla="*/ 1409783 h 7753593"/>
                <a:gd name="connsiteX319" fmla="*/ 4268055 w 7751585"/>
                <a:gd name="connsiteY319" fmla="*/ 1786763 h 7753593"/>
                <a:gd name="connsiteX320" fmla="*/ 4358178 w 7751585"/>
                <a:gd name="connsiteY320" fmla="*/ 1782366 h 7753593"/>
                <a:gd name="connsiteX321" fmla="*/ 4358178 w 7751585"/>
                <a:gd name="connsiteY321" fmla="*/ 1783465 h 7753593"/>
                <a:gd name="connsiteX322" fmla="*/ 4360010 w 7751585"/>
                <a:gd name="connsiteY322" fmla="*/ 1785297 h 7753593"/>
                <a:gd name="connsiteX323" fmla="*/ 4324474 w 7751585"/>
                <a:gd name="connsiteY323" fmla="*/ 1828161 h 7753593"/>
                <a:gd name="connsiteX324" fmla="*/ 4180862 w 7751585"/>
                <a:gd name="connsiteY324" fmla="*/ 1790426 h 7753593"/>
                <a:gd name="connsiteX325" fmla="*/ 4268055 w 7751585"/>
                <a:gd name="connsiteY325" fmla="*/ 1786763 h 7753593"/>
                <a:gd name="connsiteX326" fmla="*/ 4362575 w 7751585"/>
                <a:gd name="connsiteY326" fmla="*/ 1787862 h 7753593"/>
                <a:gd name="connsiteX327" fmla="*/ 4362941 w 7751585"/>
                <a:gd name="connsiteY327" fmla="*/ 1788228 h 7753593"/>
                <a:gd name="connsiteX328" fmla="*/ 4366604 w 7751585"/>
                <a:gd name="connsiteY328" fmla="*/ 1788961 h 7753593"/>
                <a:gd name="connsiteX329" fmla="*/ 4372466 w 7751585"/>
                <a:gd name="connsiteY329" fmla="*/ 1786030 h 7753593"/>
                <a:gd name="connsiteX330" fmla="*/ 4438776 w 7751585"/>
                <a:gd name="connsiteY330" fmla="*/ 1829260 h 7753593"/>
                <a:gd name="connsiteX331" fmla="*/ 4405072 w 7751585"/>
                <a:gd name="connsiteY331" fmla="*/ 1849775 h 7753593"/>
                <a:gd name="connsiteX332" fmla="*/ 4348653 w 7751585"/>
                <a:gd name="connsiteY332" fmla="*/ 1834755 h 7753593"/>
                <a:gd name="connsiteX333" fmla="*/ 4328137 w 7751585"/>
                <a:gd name="connsiteY333" fmla="*/ 1829260 h 7753593"/>
                <a:gd name="connsiteX334" fmla="*/ 4362575 w 7751585"/>
                <a:gd name="connsiteY334" fmla="*/ 1787862 h 7753593"/>
                <a:gd name="connsiteX335" fmla="*/ 4347920 w 7751585"/>
                <a:gd name="connsiteY335" fmla="*/ 1838419 h 7753593"/>
                <a:gd name="connsiteX336" fmla="*/ 4400676 w 7751585"/>
                <a:gd name="connsiteY336" fmla="*/ 1852340 h 7753593"/>
                <a:gd name="connsiteX337" fmla="*/ 4379061 w 7751585"/>
                <a:gd name="connsiteY337" fmla="*/ 1865529 h 7753593"/>
                <a:gd name="connsiteX338" fmla="*/ 4216399 w 7751585"/>
                <a:gd name="connsiteY338" fmla="*/ 1965910 h 7753593"/>
                <a:gd name="connsiteX339" fmla="*/ 4288937 w 7751585"/>
                <a:gd name="connsiteY339" fmla="*/ 1877985 h 7753593"/>
                <a:gd name="connsiteX340" fmla="*/ 4325939 w 7751585"/>
                <a:gd name="connsiteY340" fmla="*/ 1832923 h 7753593"/>
                <a:gd name="connsiteX341" fmla="*/ 4347920 w 7751585"/>
                <a:gd name="connsiteY341" fmla="*/ 1838419 h 7753593"/>
                <a:gd name="connsiteX342" fmla="*/ 4592646 w 7751585"/>
                <a:gd name="connsiteY342" fmla="*/ 1746097 h 7753593"/>
                <a:gd name="connsiteX343" fmla="*/ 4600339 w 7751585"/>
                <a:gd name="connsiteY343" fmla="*/ 1729245 h 7753593"/>
                <a:gd name="connsiteX344" fmla="*/ 4655293 w 7751585"/>
                <a:gd name="connsiteY344" fmla="*/ 1607615 h 7753593"/>
                <a:gd name="connsiteX345" fmla="*/ 4734792 w 7751585"/>
                <a:gd name="connsiteY345" fmla="*/ 1632893 h 7753593"/>
                <a:gd name="connsiteX346" fmla="*/ 4835539 w 7751585"/>
                <a:gd name="connsiteY346" fmla="*/ 1664033 h 7753593"/>
                <a:gd name="connsiteX347" fmla="*/ 4695958 w 7751585"/>
                <a:gd name="connsiteY347" fmla="*/ 1710927 h 7753593"/>
                <a:gd name="connsiteX348" fmla="*/ 4592646 w 7751585"/>
                <a:gd name="connsiteY348" fmla="*/ 1746097 h 7753593"/>
                <a:gd name="connsiteX349" fmla="*/ 4381259 w 7751585"/>
                <a:gd name="connsiteY349" fmla="*/ 1868826 h 7753593"/>
                <a:gd name="connsiteX350" fmla="*/ 4406171 w 7751585"/>
                <a:gd name="connsiteY350" fmla="*/ 1853439 h 7753593"/>
                <a:gd name="connsiteX351" fmla="*/ 4516810 w 7751585"/>
                <a:gd name="connsiteY351" fmla="*/ 1882747 h 7753593"/>
                <a:gd name="connsiteX352" fmla="*/ 4516810 w 7751585"/>
                <a:gd name="connsiteY352" fmla="*/ 1885312 h 7753593"/>
                <a:gd name="connsiteX353" fmla="*/ 4367704 w 7751585"/>
                <a:gd name="connsiteY353" fmla="*/ 1926344 h 7753593"/>
                <a:gd name="connsiteX354" fmla="*/ 4220062 w 7751585"/>
                <a:gd name="connsiteY354" fmla="*/ 1967742 h 7753593"/>
                <a:gd name="connsiteX355" fmla="*/ 4381259 w 7751585"/>
                <a:gd name="connsiteY355" fmla="*/ 1868826 h 7753593"/>
                <a:gd name="connsiteX356" fmla="*/ 4533662 w 7751585"/>
                <a:gd name="connsiteY356" fmla="*/ 1875054 h 7753593"/>
                <a:gd name="connsiteX357" fmla="*/ 4590448 w 7751585"/>
                <a:gd name="connsiteY357" fmla="*/ 1750493 h 7753593"/>
                <a:gd name="connsiteX358" fmla="*/ 4697424 w 7751585"/>
                <a:gd name="connsiteY358" fmla="*/ 1714590 h 7753593"/>
                <a:gd name="connsiteX359" fmla="*/ 4830044 w 7751585"/>
                <a:gd name="connsiteY359" fmla="*/ 1669529 h 7753593"/>
                <a:gd name="connsiteX360" fmla="*/ 4683502 w 7751585"/>
                <a:gd name="connsiteY360" fmla="*/ 1772475 h 7753593"/>
                <a:gd name="connsiteX361" fmla="*/ 4535494 w 7751585"/>
                <a:gd name="connsiteY361" fmla="*/ 1876886 h 7753593"/>
                <a:gd name="connsiteX362" fmla="*/ 4533662 w 7751585"/>
                <a:gd name="connsiteY362" fmla="*/ 1875054 h 7753593"/>
                <a:gd name="connsiteX363" fmla="*/ 4533662 w 7751585"/>
                <a:gd name="connsiteY363" fmla="*/ 1875054 h 7753593"/>
                <a:gd name="connsiteX364" fmla="*/ 4840668 w 7751585"/>
                <a:gd name="connsiteY364" fmla="*/ 1661103 h 7753593"/>
                <a:gd name="connsiteX365" fmla="*/ 4839936 w 7751585"/>
                <a:gd name="connsiteY365" fmla="*/ 1661103 h 7753593"/>
                <a:gd name="connsiteX366" fmla="*/ 4756040 w 7751585"/>
                <a:gd name="connsiteY366" fmla="*/ 1616774 h 7753593"/>
                <a:gd name="connsiteX367" fmla="*/ 4677274 w 7751585"/>
                <a:gd name="connsiteY367" fmla="*/ 1575375 h 7753593"/>
                <a:gd name="connsiteX368" fmla="*/ 4677274 w 7751585"/>
                <a:gd name="connsiteY368" fmla="*/ 1569880 h 7753593"/>
                <a:gd name="connsiteX369" fmla="*/ 4674343 w 7751585"/>
                <a:gd name="connsiteY369" fmla="*/ 1566949 h 7753593"/>
                <a:gd name="connsiteX370" fmla="*/ 4767764 w 7751585"/>
                <a:gd name="connsiteY370" fmla="*/ 1398059 h 7753593"/>
                <a:gd name="connsiteX371" fmla="*/ 4844698 w 7751585"/>
                <a:gd name="connsiteY371" fmla="*/ 1258844 h 7753593"/>
                <a:gd name="connsiteX372" fmla="*/ 4922365 w 7751585"/>
                <a:gd name="connsiteY372" fmla="*/ 1300242 h 7753593"/>
                <a:gd name="connsiteX373" fmla="*/ 5019816 w 7751585"/>
                <a:gd name="connsiteY373" fmla="*/ 1351899 h 7753593"/>
                <a:gd name="connsiteX374" fmla="*/ 4930059 w 7751585"/>
                <a:gd name="connsiteY374" fmla="*/ 1506867 h 7753593"/>
                <a:gd name="connsiteX375" fmla="*/ 4840668 w 7751585"/>
                <a:gd name="connsiteY375" fmla="*/ 1661103 h 7753593"/>
                <a:gd name="connsiteX376" fmla="*/ 4924197 w 7751585"/>
                <a:gd name="connsiteY376" fmla="*/ 1296213 h 7753593"/>
                <a:gd name="connsiteX377" fmla="*/ 4846530 w 7751585"/>
                <a:gd name="connsiteY377" fmla="*/ 1254814 h 7753593"/>
                <a:gd name="connsiteX378" fmla="*/ 4864115 w 7751585"/>
                <a:gd name="connsiteY378" fmla="*/ 1222941 h 7753593"/>
                <a:gd name="connsiteX379" fmla="*/ 4941782 w 7751585"/>
                <a:gd name="connsiteY379" fmla="*/ 1287054 h 7753593"/>
                <a:gd name="connsiteX380" fmla="*/ 5007360 w 7751585"/>
                <a:gd name="connsiteY380" fmla="*/ 1340542 h 7753593"/>
                <a:gd name="connsiteX381" fmla="*/ 4924197 w 7751585"/>
                <a:gd name="connsiteY381" fmla="*/ 1296213 h 7753593"/>
                <a:gd name="connsiteX382" fmla="*/ 4842867 w 7751585"/>
                <a:gd name="connsiteY382" fmla="*/ 1231001 h 7753593"/>
                <a:gd name="connsiteX383" fmla="*/ 4827113 w 7751585"/>
                <a:gd name="connsiteY383" fmla="*/ 1241259 h 7753593"/>
                <a:gd name="connsiteX384" fmla="*/ 4826381 w 7751585"/>
                <a:gd name="connsiteY384" fmla="*/ 1240526 h 7753593"/>
                <a:gd name="connsiteX385" fmla="*/ 4821984 w 7751585"/>
                <a:gd name="connsiteY385" fmla="*/ 1240893 h 7753593"/>
                <a:gd name="connsiteX386" fmla="*/ 4746149 w 7751585"/>
                <a:gd name="connsiteY386" fmla="*/ 1178246 h 7753593"/>
                <a:gd name="connsiteX387" fmla="*/ 4680938 w 7751585"/>
                <a:gd name="connsiteY387" fmla="*/ 1124758 h 7753593"/>
                <a:gd name="connsiteX388" fmla="*/ 4763734 w 7751585"/>
                <a:gd name="connsiteY388" fmla="*/ 1169087 h 7753593"/>
                <a:gd name="connsiteX389" fmla="*/ 4860085 w 7751585"/>
                <a:gd name="connsiteY389" fmla="*/ 1220011 h 7753593"/>
                <a:gd name="connsiteX390" fmla="*/ 4842867 w 7751585"/>
                <a:gd name="connsiteY390" fmla="*/ 1231001 h 7753593"/>
                <a:gd name="connsiteX391" fmla="*/ 4842867 w 7751585"/>
                <a:gd name="connsiteY391" fmla="*/ 1231001 h 7753593"/>
                <a:gd name="connsiteX392" fmla="*/ 4657491 w 7751585"/>
                <a:gd name="connsiteY392" fmla="*/ 1117431 h 7753593"/>
                <a:gd name="connsiteX393" fmla="*/ 4556010 w 7751585"/>
                <a:gd name="connsiteY393" fmla="*/ 1175682 h 7753593"/>
                <a:gd name="connsiteX394" fmla="*/ 4458926 w 7751585"/>
                <a:gd name="connsiteY394" fmla="*/ 1232100 h 7753593"/>
                <a:gd name="connsiteX395" fmla="*/ 4454164 w 7751585"/>
                <a:gd name="connsiteY395" fmla="*/ 1228070 h 7753593"/>
                <a:gd name="connsiteX396" fmla="*/ 4450500 w 7751585"/>
                <a:gd name="connsiteY396" fmla="*/ 1227338 h 7753593"/>
                <a:gd name="connsiteX397" fmla="*/ 4449034 w 7751585"/>
                <a:gd name="connsiteY397" fmla="*/ 1115233 h 7753593"/>
                <a:gd name="connsiteX398" fmla="*/ 4447203 w 7751585"/>
                <a:gd name="connsiteY398" fmla="*/ 999098 h 7753593"/>
                <a:gd name="connsiteX399" fmla="*/ 4451965 w 7751585"/>
                <a:gd name="connsiteY399" fmla="*/ 996167 h 7753593"/>
                <a:gd name="connsiteX400" fmla="*/ 4554545 w 7751585"/>
                <a:gd name="connsiteY400" fmla="*/ 1054052 h 7753593"/>
                <a:gd name="connsiteX401" fmla="*/ 4657857 w 7751585"/>
                <a:gd name="connsiteY401" fmla="*/ 1111936 h 7753593"/>
                <a:gd name="connsiteX402" fmla="*/ 4657491 w 7751585"/>
                <a:gd name="connsiteY402" fmla="*/ 1117431 h 7753593"/>
                <a:gd name="connsiteX403" fmla="*/ 4657491 w 7751585"/>
                <a:gd name="connsiteY403" fmla="*/ 1117431 h 7753593"/>
                <a:gd name="connsiteX404" fmla="*/ 4176100 w 7751585"/>
                <a:gd name="connsiteY404" fmla="*/ 1792624 h 7753593"/>
                <a:gd name="connsiteX405" fmla="*/ 4321909 w 7751585"/>
                <a:gd name="connsiteY405" fmla="*/ 1831458 h 7753593"/>
                <a:gd name="connsiteX406" fmla="*/ 4286006 w 7751585"/>
                <a:gd name="connsiteY406" fmla="*/ 1875054 h 7753593"/>
                <a:gd name="connsiteX407" fmla="*/ 4210903 w 7751585"/>
                <a:gd name="connsiteY407" fmla="*/ 1966643 h 7753593"/>
                <a:gd name="connsiteX408" fmla="*/ 4209072 w 7751585"/>
                <a:gd name="connsiteY408" fmla="*/ 1966643 h 7753593"/>
                <a:gd name="connsiteX409" fmla="*/ 4191120 w 7751585"/>
                <a:gd name="connsiteY409" fmla="*/ 1880183 h 7753593"/>
                <a:gd name="connsiteX410" fmla="*/ 4172802 w 7751585"/>
                <a:gd name="connsiteY410" fmla="*/ 1795555 h 7753593"/>
                <a:gd name="connsiteX411" fmla="*/ 4176100 w 7751585"/>
                <a:gd name="connsiteY411" fmla="*/ 1792624 h 7753593"/>
                <a:gd name="connsiteX412" fmla="*/ 4277947 w 7751585"/>
                <a:gd name="connsiteY412" fmla="*/ 2528266 h 7753593"/>
                <a:gd name="connsiteX413" fmla="*/ 4272818 w 7751585"/>
                <a:gd name="connsiteY413" fmla="*/ 2531197 h 7753593"/>
                <a:gd name="connsiteX414" fmla="*/ 4272451 w 7751585"/>
                <a:gd name="connsiteY414" fmla="*/ 2535593 h 7753593"/>
                <a:gd name="connsiteX415" fmla="*/ 4275382 w 7751585"/>
                <a:gd name="connsiteY415" fmla="*/ 2539257 h 7753593"/>
                <a:gd name="connsiteX416" fmla="*/ 4278313 w 7751585"/>
                <a:gd name="connsiteY416" fmla="*/ 2539989 h 7753593"/>
                <a:gd name="connsiteX417" fmla="*/ 4284175 w 7751585"/>
                <a:gd name="connsiteY417" fmla="*/ 2534128 h 7753593"/>
                <a:gd name="connsiteX418" fmla="*/ 4283808 w 7751585"/>
                <a:gd name="connsiteY418" fmla="*/ 2532662 h 7753593"/>
                <a:gd name="connsiteX419" fmla="*/ 4447203 w 7751585"/>
                <a:gd name="connsiteY419" fmla="*/ 2431182 h 7753593"/>
                <a:gd name="connsiteX420" fmla="*/ 4448668 w 7751585"/>
                <a:gd name="connsiteY420" fmla="*/ 2432647 h 7753593"/>
                <a:gd name="connsiteX421" fmla="*/ 4451965 w 7751585"/>
                <a:gd name="connsiteY421" fmla="*/ 2433380 h 7753593"/>
                <a:gd name="connsiteX422" fmla="*/ 4456362 w 7751585"/>
                <a:gd name="connsiteY422" fmla="*/ 2431548 h 7753593"/>
                <a:gd name="connsiteX423" fmla="*/ 4616459 w 7751585"/>
                <a:gd name="connsiteY423" fmla="*/ 2547316 h 7753593"/>
                <a:gd name="connsiteX424" fmla="*/ 4617558 w 7751585"/>
                <a:gd name="connsiteY424" fmla="*/ 2547683 h 7753593"/>
                <a:gd name="connsiteX425" fmla="*/ 4617924 w 7751585"/>
                <a:gd name="connsiteY425" fmla="*/ 2547683 h 7753593"/>
                <a:gd name="connsiteX426" fmla="*/ 4619023 w 7751585"/>
                <a:gd name="connsiteY426" fmla="*/ 2546950 h 7753593"/>
                <a:gd name="connsiteX427" fmla="*/ 4619023 w 7751585"/>
                <a:gd name="connsiteY427" fmla="*/ 2546584 h 7753593"/>
                <a:gd name="connsiteX428" fmla="*/ 4619390 w 7751585"/>
                <a:gd name="connsiteY428" fmla="*/ 2546217 h 7753593"/>
                <a:gd name="connsiteX429" fmla="*/ 4621954 w 7751585"/>
                <a:gd name="connsiteY429" fmla="*/ 2331533 h 7753593"/>
                <a:gd name="connsiteX430" fmla="*/ 4786814 w 7751585"/>
                <a:gd name="connsiteY430" fmla="*/ 2441806 h 7753593"/>
                <a:gd name="connsiteX431" fmla="*/ 4786814 w 7751585"/>
                <a:gd name="connsiteY431" fmla="*/ 2441806 h 7753593"/>
                <a:gd name="connsiteX432" fmla="*/ 4787181 w 7751585"/>
                <a:gd name="connsiteY432" fmla="*/ 2441806 h 7753593"/>
                <a:gd name="connsiteX433" fmla="*/ 4787547 w 7751585"/>
                <a:gd name="connsiteY433" fmla="*/ 2441806 h 7753593"/>
                <a:gd name="connsiteX434" fmla="*/ 4787547 w 7751585"/>
                <a:gd name="connsiteY434" fmla="*/ 2441806 h 7753593"/>
                <a:gd name="connsiteX435" fmla="*/ 4788646 w 7751585"/>
                <a:gd name="connsiteY435" fmla="*/ 2441440 h 7753593"/>
                <a:gd name="connsiteX436" fmla="*/ 4827846 w 7751585"/>
                <a:gd name="connsiteY436" fmla="*/ 2399675 h 7753593"/>
                <a:gd name="connsiteX437" fmla="*/ 4866680 w 7751585"/>
                <a:gd name="connsiteY437" fmla="*/ 2357911 h 7753593"/>
                <a:gd name="connsiteX438" fmla="*/ 4866680 w 7751585"/>
                <a:gd name="connsiteY438" fmla="*/ 2357911 h 7753593"/>
                <a:gd name="connsiteX439" fmla="*/ 4867046 w 7751585"/>
                <a:gd name="connsiteY439" fmla="*/ 2357911 h 7753593"/>
                <a:gd name="connsiteX440" fmla="*/ 4900018 w 7751585"/>
                <a:gd name="connsiteY440" fmla="*/ 2304789 h 7753593"/>
                <a:gd name="connsiteX441" fmla="*/ 4930059 w 7751585"/>
                <a:gd name="connsiteY441" fmla="*/ 2256064 h 7753593"/>
                <a:gd name="connsiteX442" fmla="*/ 4931158 w 7751585"/>
                <a:gd name="connsiteY442" fmla="*/ 2256430 h 7753593"/>
                <a:gd name="connsiteX443" fmla="*/ 4936287 w 7751585"/>
                <a:gd name="connsiteY443" fmla="*/ 2253499 h 7753593"/>
                <a:gd name="connsiteX444" fmla="*/ 4935555 w 7751585"/>
                <a:gd name="connsiteY444" fmla="*/ 2247638 h 7753593"/>
                <a:gd name="connsiteX445" fmla="*/ 4971457 w 7751585"/>
                <a:gd name="connsiteY445" fmla="*/ 2192684 h 7753593"/>
                <a:gd name="connsiteX446" fmla="*/ 5006994 w 7751585"/>
                <a:gd name="connsiteY446" fmla="*/ 2138097 h 7753593"/>
                <a:gd name="connsiteX447" fmla="*/ 5008459 w 7751585"/>
                <a:gd name="connsiteY447" fmla="*/ 2138464 h 7753593"/>
                <a:gd name="connsiteX448" fmla="*/ 5013588 w 7751585"/>
                <a:gd name="connsiteY448" fmla="*/ 2135167 h 7753593"/>
                <a:gd name="connsiteX449" fmla="*/ 5013954 w 7751585"/>
                <a:gd name="connsiteY449" fmla="*/ 2131137 h 7753593"/>
                <a:gd name="connsiteX450" fmla="*/ 5201895 w 7751585"/>
                <a:gd name="connsiteY450" fmla="*/ 2027458 h 7753593"/>
                <a:gd name="connsiteX451" fmla="*/ 5203360 w 7751585"/>
                <a:gd name="connsiteY451" fmla="*/ 2027092 h 7753593"/>
                <a:gd name="connsiteX452" fmla="*/ 5202994 w 7751585"/>
                <a:gd name="connsiteY452" fmla="*/ 2025993 h 7753593"/>
                <a:gd name="connsiteX453" fmla="*/ 5234867 w 7751585"/>
                <a:gd name="connsiteY453" fmla="*/ 1936968 h 7753593"/>
                <a:gd name="connsiteX454" fmla="*/ 5264175 w 7751585"/>
                <a:gd name="connsiteY454" fmla="*/ 1853439 h 7753593"/>
                <a:gd name="connsiteX455" fmla="*/ 5264908 w 7751585"/>
                <a:gd name="connsiteY455" fmla="*/ 1853439 h 7753593"/>
                <a:gd name="connsiteX456" fmla="*/ 5271136 w 7751585"/>
                <a:gd name="connsiteY456" fmla="*/ 1849775 h 7753593"/>
                <a:gd name="connsiteX457" fmla="*/ 5268205 w 7751585"/>
                <a:gd name="connsiteY457" fmla="*/ 1840617 h 7753593"/>
                <a:gd name="connsiteX458" fmla="*/ 5259046 w 7751585"/>
                <a:gd name="connsiteY458" fmla="*/ 1843548 h 7753593"/>
                <a:gd name="connsiteX459" fmla="*/ 5258680 w 7751585"/>
                <a:gd name="connsiteY459" fmla="*/ 1848676 h 7753593"/>
                <a:gd name="connsiteX460" fmla="*/ 5259412 w 7751585"/>
                <a:gd name="connsiteY460" fmla="*/ 1849775 h 7753593"/>
                <a:gd name="connsiteX461" fmla="*/ 5182845 w 7751585"/>
                <a:gd name="connsiteY461" fmla="*/ 1920482 h 7753593"/>
                <a:gd name="connsiteX462" fmla="*/ 5175884 w 7751585"/>
                <a:gd name="connsiteY462" fmla="*/ 1885312 h 7753593"/>
                <a:gd name="connsiteX463" fmla="*/ 5175884 w 7751585"/>
                <a:gd name="connsiteY463" fmla="*/ 1885312 h 7753593"/>
                <a:gd name="connsiteX464" fmla="*/ 5175884 w 7751585"/>
                <a:gd name="connsiteY464" fmla="*/ 1884946 h 7753593"/>
                <a:gd name="connsiteX465" fmla="*/ 5175517 w 7751585"/>
                <a:gd name="connsiteY465" fmla="*/ 1883847 h 7753593"/>
                <a:gd name="connsiteX466" fmla="*/ 5175517 w 7751585"/>
                <a:gd name="connsiteY466" fmla="*/ 1883847 h 7753593"/>
                <a:gd name="connsiteX467" fmla="*/ 5175151 w 7751585"/>
                <a:gd name="connsiteY467" fmla="*/ 1882381 h 7753593"/>
                <a:gd name="connsiteX468" fmla="*/ 5174052 w 7751585"/>
                <a:gd name="connsiteY468" fmla="*/ 1882747 h 7753593"/>
                <a:gd name="connsiteX469" fmla="*/ 5173686 w 7751585"/>
                <a:gd name="connsiteY469" fmla="*/ 1882747 h 7753593"/>
                <a:gd name="connsiteX470" fmla="*/ 5173319 w 7751585"/>
                <a:gd name="connsiteY470" fmla="*/ 1883114 h 7753593"/>
                <a:gd name="connsiteX471" fmla="*/ 5171854 w 7751585"/>
                <a:gd name="connsiteY471" fmla="*/ 1883480 h 7753593"/>
                <a:gd name="connsiteX472" fmla="*/ 5172220 w 7751585"/>
                <a:gd name="connsiteY472" fmla="*/ 1884213 h 7753593"/>
                <a:gd name="connsiteX473" fmla="*/ 5133753 w 7751585"/>
                <a:gd name="connsiteY473" fmla="*/ 1942830 h 7753593"/>
                <a:gd name="connsiteX474" fmla="*/ 5098583 w 7751585"/>
                <a:gd name="connsiteY474" fmla="*/ 1997050 h 7753593"/>
                <a:gd name="connsiteX475" fmla="*/ 5091988 w 7751585"/>
                <a:gd name="connsiteY475" fmla="*/ 1999249 h 7753593"/>
                <a:gd name="connsiteX476" fmla="*/ 5021648 w 7751585"/>
                <a:gd name="connsiteY476" fmla="*/ 1974336 h 7753593"/>
                <a:gd name="connsiteX477" fmla="*/ 4950941 w 7751585"/>
                <a:gd name="connsiteY477" fmla="*/ 1949791 h 7753593"/>
                <a:gd name="connsiteX478" fmla="*/ 4950941 w 7751585"/>
                <a:gd name="connsiteY478" fmla="*/ 1947592 h 7753593"/>
                <a:gd name="connsiteX479" fmla="*/ 4947644 w 7751585"/>
                <a:gd name="connsiteY479" fmla="*/ 1943929 h 7753593"/>
                <a:gd name="connsiteX480" fmla="*/ 4938851 w 7751585"/>
                <a:gd name="connsiteY480" fmla="*/ 1946860 h 7753593"/>
                <a:gd name="connsiteX481" fmla="*/ 4940683 w 7751585"/>
                <a:gd name="connsiteY481" fmla="*/ 1954553 h 7753593"/>
                <a:gd name="connsiteX482" fmla="*/ 4905147 w 7751585"/>
                <a:gd name="connsiteY482" fmla="*/ 2036983 h 7753593"/>
                <a:gd name="connsiteX483" fmla="*/ 4870709 w 7751585"/>
                <a:gd name="connsiteY483" fmla="*/ 2117948 h 7753593"/>
                <a:gd name="connsiteX484" fmla="*/ 4869244 w 7751585"/>
                <a:gd name="connsiteY484" fmla="*/ 2117582 h 7753593"/>
                <a:gd name="connsiteX485" fmla="*/ 4861551 w 7751585"/>
                <a:gd name="connsiteY485" fmla="*/ 2124909 h 7753593"/>
                <a:gd name="connsiteX486" fmla="*/ 4861917 w 7751585"/>
                <a:gd name="connsiteY486" fmla="*/ 2127107 h 7753593"/>
                <a:gd name="connsiteX487" fmla="*/ 4669947 w 7751585"/>
                <a:gd name="connsiteY487" fmla="*/ 2208804 h 7753593"/>
                <a:gd name="connsiteX488" fmla="*/ 4667748 w 7751585"/>
                <a:gd name="connsiteY488" fmla="*/ 2206240 h 7753593"/>
                <a:gd name="connsiteX489" fmla="*/ 4665184 w 7751585"/>
                <a:gd name="connsiteY489" fmla="*/ 2205873 h 7753593"/>
                <a:gd name="connsiteX490" fmla="*/ 4636242 w 7751585"/>
                <a:gd name="connsiteY490" fmla="*/ 1989357 h 7753593"/>
                <a:gd name="connsiteX491" fmla="*/ 4638807 w 7751585"/>
                <a:gd name="connsiteY491" fmla="*/ 1987892 h 7753593"/>
                <a:gd name="connsiteX492" fmla="*/ 4636608 w 7751585"/>
                <a:gd name="connsiteY492" fmla="*/ 1980564 h 7753593"/>
                <a:gd name="connsiteX493" fmla="*/ 4630747 w 7751585"/>
                <a:gd name="connsiteY493" fmla="*/ 1981297 h 7753593"/>
                <a:gd name="connsiteX494" fmla="*/ 4605468 w 7751585"/>
                <a:gd name="connsiteY494" fmla="*/ 1965910 h 7753593"/>
                <a:gd name="connsiteX495" fmla="*/ 4579823 w 7751585"/>
                <a:gd name="connsiteY495" fmla="*/ 1950523 h 7753593"/>
                <a:gd name="connsiteX496" fmla="*/ 4580190 w 7751585"/>
                <a:gd name="connsiteY496" fmla="*/ 1948325 h 7753593"/>
                <a:gd name="connsiteX497" fmla="*/ 4577625 w 7751585"/>
                <a:gd name="connsiteY497" fmla="*/ 1945394 h 7753593"/>
                <a:gd name="connsiteX498" fmla="*/ 4570664 w 7751585"/>
                <a:gd name="connsiteY498" fmla="*/ 1947592 h 7753593"/>
                <a:gd name="connsiteX499" fmla="*/ 4570664 w 7751585"/>
                <a:gd name="connsiteY499" fmla="*/ 1948691 h 7753593"/>
                <a:gd name="connsiteX500" fmla="*/ 4523405 w 7751585"/>
                <a:gd name="connsiteY500" fmla="*/ 1955286 h 7753593"/>
                <a:gd name="connsiteX501" fmla="*/ 4473214 w 7751585"/>
                <a:gd name="connsiteY501" fmla="*/ 1962613 h 7753593"/>
                <a:gd name="connsiteX502" fmla="*/ 4473214 w 7751585"/>
                <a:gd name="connsiteY502" fmla="*/ 1962247 h 7753593"/>
                <a:gd name="connsiteX503" fmla="*/ 4469550 w 7751585"/>
                <a:gd name="connsiteY503" fmla="*/ 1962979 h 7753593"/>
                <a:gd name="connsiteX504" fmla="*/ 4469550 w 7751585"/>
                <a:gd name="connsiteY504" fmla="*/ 1963346 h 7753593"/>
                <a:gd name="connsiteX505" fmla="*/ 4470650 w 7751585"/>
                <a:gd name="connsiteY505" fmla="*/ 1966277 h 7753593"/>
                <a:gd name="connsiteX506" fmla="*/ 4488967 w 7751585"/>
                <a:gd name="connsiteY506" fmla="*/ 2055301 h 7753593"/>
                <a:gd name="connsiteX507" fmla="*/ 4506552 w 7751585"/>
                <a:gd name="connsiteY507" fmla="*/ 2139563 h 7753593"/>
                <a:gd name="connsiteX508" fmla="*/ 4503255 w 7751585"/>
                <a:gd name="connsiteY508" fmla="*/ 2142127 h 7753593"/>
                <a:gd name="connsiteX509" fmla="*/ 4502889 w 7751585"/>
                <a:gd name="connsiteY509" fmla="*/ 2147623 h 7753593"/>
                <a:gd name="connsiteX510" fmla="*/ 4506552 w 7751585"/>
                <a:gd name="connsiteY510" fmla="*/ 2151653 h 7753593"/>
                <a:gd name="connsiteX511" fmla="*/ 4509849 w 7751585"/>
                <a:gd name="connsiteY511" fmla="*/ 2152385 h 7753593"/>
                <a:gd name="connsiteX512" fmla="*/ 4511681 w 7751585"/>
                <a:gd name="connsiteY512" fmla="*/ 2151653 h 7753593"/>
                <a:gd name="connsiteX513" fmla="*/ 4618290 w 7751585"/>
                <a:gd name="connsiteY513" fmla="*/ 2326770 h 7753593"/>
                <a:gd name="connsiteX514" fmla="*/ 4466253 w 7751585"/>
                <a:gd name="connsiteY514" fmla="*/ 2415062 h 7753593"/>
                <a:gd name="connsiteX515" fmla="*/ 4418627 w 7751585"/>
                <a:gd name="connsiteY515" fmla="*/ 2391982 h 7753593"/>
                <a:gd name="connsiteX516" fmla="*/ 4339494 w 7751585"/>
                <a:gd name="connsiteY516" fmla="*/ 2353514 h 7753593"/>
                <a:gd name="connsiteX517" fmla="*/ 4336930 w 7751585"/>
                <a:gd name="connsiteY517" fmla="*/ 2347653 h 7753593"/>
                <a:gd name="connsiteX518" fmla="*/ 4329236 w 7751585"/>
                <a:gd name="connsiteY518" fmla="*/ 2350217 h 7753593"/>
                <a:gd name="connsiteX519" fmla="*/ 4331068 w 7751585"/>
                <a:gd name="connsiteY519" fmla="*/ 2357178 h 7753593"/>
                <a:gd name="connsiteX520" fmla="*/ 4304690 w 7751585"/>
                <a:gd name="connsiteY520" fmla="*/ 2442172 h 7753593"/>
                <a:gd name="connsiteX521" fmla="*/ 4277947 w 7751585"/>
                <a:gd name="connsiteY521" fmla="*/ 2528266 h 7753593"/>
                <a:gd name="connsiteX522" fmla="*/ 4570664 w 7751585"/>
                <a:gd name="connsiteY522" fmla="*/ 1951989 h 7753593"/>
                <a:gd name="connsiteX523" fmla="*/ 4571764 w 7751585"/>
                <a:gd name="connsiteY523" fmla="*/ 1953454 h 7753593"/>
                <a:gd name="connsiteX524" fmla="*/ 4564436 w 7751585"/>
                <a:gd name="connsiteY524" fmla="*/ 1974703 h 7753593"/>
                <a:gd name="connsiteX525" fmla="*/ 4552713 w 7751585"/>
                <a:gd name="connsiteY525" fmla="*/ 1973237 h 7753593"/>
                <a:gd name="connsiteX526" fmla="*/ 4484204 w 7751585"/>
                <a:gd name="connsiteY526" fmla="*/ 1964811 h 7753593"/>
                <a:gd name="connsiteX527" fmla="*/ 4523405 w 7751585"/>
                <a:gd name="connsiteY527" fmla="*/ 1959316 h 7753593"/>
                <a:gd name="connsiteX528" fmla="*/ 4570664 w 7751585"/>
                <a:gd name="connsiteY528" fmla="*/ 1951989 h 7753593"/>
                <a:gd name="connsiteX529" fmla="*/ 4843233 w 7751585"/>
                <a:gd name="connsiteY529" fmla="*/ 2138097 h 7753593"/>
                <a:gd name="connsiteX530" fmla="*/ 4688997 w 7751585"/>
                <a:gd name="connsiteY530" fmla="*/ 2226389 h 7753593"/>
                <a:gd name="connsiteX531" fmla="*/ 4671046 w 7751585"/>
                <a:gd name="connsiteY531" fmla="*/ 2215032 h 7753593"/>
                <a:gd name="connsiteX532" fmla="*/ 4671412 w 7751585"/>
                <a:gd name="connsiteY532" fmla="*/ 2211735 h 7753593"/>
                <a:gd name="connsiteX533" fmla="*/ 4843233 w 7751585"/>
                <a:gd name="connsiteY533" fmla="*/ 2138097 h 7753593"/>
                <a:gd name="connsiteX534" fmla="*/ 5020183 w 7751585"/>
                <a:gd name="connsiteY534" fmla="*/ 1977267 h 7753593"/>
                <a:gd name="connsiteX535" fmla="*/ 5090889 w 7751585"/>
                <a:gd name="connsiteY535" fmla="*/ 2001813 h 7753593"/>
                <a:gd name="connsiteX536" fmla="*/ 5090889 w 7751585"/>
                <a:gd name="connsiteY536" fmla="*/ 2004011 h 7753593"/>
                <a:gd name="connsiteX537" fmla="*/ 5092354 w 7751585"/>
                <a:gd name="connsiteY537" fmla="*/ 2005843 h 7753593"/>
                <a:gd name="connsiteX538" fmla="*/ 5051323 w 7751585"/>
                <a:gd name="connsiteY538" fmla="*/ 2066292 h 7753593"/>
                <a:gd name="connsiteX539" fmla="*/ 5010291 w 7751585"/>
                <a:gd name="connsiteY539" fmla="*/ 2127107 h 7753593"/>
                <a:gd name="connsiteX540" fmla="*/ 5008459 w 7751585"/>
                <a:gd name="connsiteY540" fmla="*/ 2127107 h 7753593"/>
                <a:gd name="connsiteX541" fmla="*/ 4948377 w 7751585"/>
                <a:gd name="connsiteY541" fmla="*/ 1954920 h 7753593"/>
                <a:gd name="connsiteX542" fmla="*/ 4949842 w 7751585"/>
                <a:gd name="connsiteY542" fmla="*/ 1953454 h 7753593"/>
                <a:gd name="connsiteX543" fmla="*/ 5020183 w 7751585"/>
                <a:gd name="connsiteY543" fmla="*/ 1977267 h 7753593"/>
                <a:gd name="connsiteX544" fmla="*/ 5173319 w 7751585"/>
                <a:gd name="connsiteY544" fmla="*/ 1888243 h 7753593"/>
                <a:gd name="connsiteX545" fmla="*/ 5179914 w 7751585"/>
                <a:gd name="connsiteY545" fmla="*/ 1922680 h 7753593"/>
                <a:gd name="connsiteX546" fmla="*/ 5106276 w 7751585"/>
                <a:gd name="connsiteY546" fmla="*/ 1991189 h 7753593"/>
                <a:gd name="connsiteX547" fmla="*/ 5137416 w 7751585"/>
                <a:gd name="connsiteY547" fmla="*/ 1943929 h 7753593"/>
                <a:gd name="connsiteX548" fmla="*/ 5173319 w 7751585"/>
                <a:gd name="connsiteY548" fmla="*/ 1888243 h 7753593"/>
                <a:gd name="connsiteX549" fmla="*/ 4572496 w 7751585"/>
                <a:gd name="connsiteY549" fmla="*/ 2111720 h 7753593"/>
                <a:gd name="connsiteX550" fmla="*/ 4573962 w 7751585"/>
                <a:gd name="connsiteY550" fmla="*/ 2156415 h 7753593"/>
                <a:gd name="connsiteX551" fmla="*/ 4545386 w 7751585"/>
                <a:gd name="connsiteY551" fmla="*/ 2101828 h 7753593"/>
                <a:gd name="connsiteX552" fmla="*/ 4571397 w 7751585"/>
                <a:gd name="connsiteY552" fmla="*/ 2068490 h 7753593"/>
                <a:gd name="connsiteX553" fmla="*/ 4572496 w 7751585"/>
                <a:gd name="connsiteY553" fmla="*/ 2111720 h 7753593"/>
                <a:gd name="connsiteX554" fmla="*/ 4572496 w 7751585"/>
                <a:gd name="connsiteY554" fmla="*/ 2111720 h 7753593"/>
                <a:gd name="connsiteX555" fmla="*/ 4621221 w 7751585"/>
                <a:gd name="connsiteY555" fmla="*/ 2186456 h 7753593"/>
                <a:gd name="connsiteX556" fmla="*/ 4582022 w 7751585"/>
                <a:gd name="connsiteY556" fmla="*/ 2164841 h 7753593"/>
                <a:gd name="connsiteX557" fmla="*/ 4579457 w 7751585"/>
                <a:gd name="connsiteY557" fmla="*/ 2158247 h 7753593"/>
                <a:gd name="connsiteX558" fmla="*/ 4597042 w 7751585"/>
                <a:gd name="connsiteY558" fmla="*/ 2104393 h 7753593"/>
                <a:gd name="connsiteX559" fmla="*/ 4657857 w 7751585"/>
                <a:gd name="connsiteY559" fmla="*/ 2206972 h 7753593"/>
                <a:gd name="connsiteX560" fmla="*/ 4621221 w 7751585"/>
                <a:gd name="connsiteY560" fmla="*/ 2186456 h 7753593"/>
                <a:gd name="connsiteX561" fmla="*/ 4577991 w 7751585"/>
                <a:gd name="connsiteY561" fmla="*/ 2152752 h 7753593"/>
                <a:gd name="connsiteX562" fmla="*/ 4577259 w 7751585"/>
                <a:gd name="connsiteY562" fmla="*/ 2070688 h 7753593"/>
                <a:gd name="connsiteX563" fmla="*/ 4594844 w 7751585"/>
                <a:gd name="connsiteY563" fmla="*/ 2099996 h 7753593"/>
                <a:gd name="connsiteX564" fmla="*/ 4577991 w 7751585"/>
                <a:gd name="connsiteY564" fmla="*/ 2152752 h 7753593"/>
                <a:gd name="connsiteX565" fmla="*/ 4514246 w 7751585"/>
                <a:gd name="connsiteY565" fmla="*/ 2141395 h 7753593"/>
                <a:gd name="connsiteX566" fmla="*/ 4543188 w 7751585"/>
                <a:gd name="connsiteY566" fmla="*/ 2104393 h 7753593"/>
                <a:gd name="connsiteX567" fmla="*/ 4572130 w 7751585"/>
                <a:gd name="connsiteY567" fmla="*/ 2158980 h 7753593"/>
                <a:gd name="connsiteX568" fmla="*/ 4571031 w 7751585"/>
                <a:gd name="connsiteY568" fmla="*/ 2160079 h 7753593"/>
                <a:gd name="connsiteX569" fmla="*/ 4543554 w 7751585"/>
                <a:gd name="connsiteY569" fmla="*/ 2152385 h 7753593"/>
                <a:gd name="connsiteX570" fmla="*/ 4516078 w 7751585"/>
                <a:gd name="connsiteY570" fmla="*/ 2145058 h 7753593"/>
                <a:gd name="connsiteX571" fmla="*/ 4514246 w 7751585"/>
                <a:gd name="connsiteY571" fmla="*/ 2141395 h 7753593"/>
                <a:gd name="connsiteX572" fmla="*/ 4514246 w 7751585"/>
                <a:gd name="connsiteY572" fmla="*/ 2141395 h 7753593"/>
                <a:gd name="connsiteX573" fmla="*/ 4664452 w 7751585"/>
                <a:gd name="connsiteY573" fmla="*/ 2220161 h 7753593"/>
                <a:gd name="connsiteX574" fmla="*/ 4665550 w 7751585"/>
                <a:gd name="connsiteY574" fmla="*/ 2219795 h 7753593"/>
                <a:gd name="connsiteX575" fmla="*/ 4671046 w 7751585"/>
                <a:gd name="connsiteY575" fmla="*/ 2229320 h 7753593"/>
                <a:gd name="connsiteX576" fmla="*/ 4662253 w 7751585"/>
                <a:gd name="connsiteY576" fmla="*/ 2223092 h 7753593"/>
                <a:gd name="connsiteX577" fmla="*/ 4663352 w 7751585"/>
                <a:gd name="connsiteY577" fmla="*/ 2220161 h 7753593"/>
                <a:gd name="connsiteX578" fmla="*/ 4664452 w 7751585"/>
                <a:gd name="connsiteY578" fmla="*/ 2220161 h 7753593"/>
                <a:gd name="connsiteX579" fmla="*/ 4664452 w 7751585"/>
                <a:gd name="connsiteY579" fmla="*/ 2220161 h 7753593"/>
                <a:gd name="connsiteX580" fmla="*/ 4579457 w 7751585"/>
                <a:gd name="connsiteY580" fmla="*/ 2169238 h 7753593"/>
                <a:gd name="connsiteX581" fmla="*/ 4580190 w 7751585"/>
                <a:gd name="connsiteY581" fmla="*/ 2168505 h 7753593"/>
                <a:gd name="connsiteX582" fmla="*/ 4600339 w 7751585"/>
                <a:gd name="connsiteY582" fmla="*/ 2182793 h 7753593"/>
                <a:gd name="connsiteX583" fmla="*/ 4587883 w 7751585"/>
                <a:gd name="connsiteY583" fmla="*/ 2177297 h 7753593"/>
                <a:gd name="connsiteX584" fmla="*/ 4581289 w 7751585"/>
                <a:gd name="connsiteY584" fmla="*/ 2174367 h 7753593"/>
                <a:gd name="connsiteX585" fmla="*/ 4579457 w 7751585"/>
                <a:gd name="connsiteY585" fmla="*/ 2169238 h 7753593"/>
                <a:gd name="connsiteX586" fmla="*/ 4603270 w 7751585"/>
                <a:gd name="connsiteY586" fmla="*/ 2180595 h 7753593"/>
                <a:gd name="connsiteX587" fmla="*/ 4619756 w 7751585"/>
                <a:gd name="connsiteY587" fmla="*/ 2189754 h 7753593"/>
                <a:gd name="connsiteX588" fmla="*/ 4631846 w 7751585"/>
                <a:gd name="connsiteY588" fmla="*/ 2196348 h 7753593"/>
                <a:gd name="connsiteX589" fmla="*/ 4616459 w 7751585"/>
                <a:gd name="connsiteY589" fmla="*/ 2189754 h 7753593"/>
                <a:gd name="connsiteX590" fmla="*/ 4603270 w 7751585"/>
                <a:gd name="connsiteY590" fmla="*/ 2180595 h 7753593"/>
                <a:gd name="connsiteX591" fmla="*/ 4657857 w 7751585"/>
                <a:gd name="connsiteY591" fmla="*/ 2211368 h 7753593"/>
                <a:gd name="connsiteX592" fmla="*/ 4657491 w 7751585"/>
                <a:gd name="connsiteY592" fmla="*/ 2214666 h 7753593"/>
                <a:gd name="connsiteX593" fmla="*/ 4660421 w 7751585"/>
                <a:gd name="connsiteY593" fmla="*/ 2218329 h 7753593"/>
                <a:gd name="connsiteX594" fmla="*/ 4659689 w 7751585"/>
                <a:gd name="connsiteY594" fmla="*/ 2220527 h 7753593"/>
                <a:gd name="connsiteX595" fmla="*/ 4630380 w 7751585"/>
                <a:gd name="connsiteY595" fmla="*/ 2199279 h 7753593"/>
                <a:gd name="connsiteX596" fmla="*/ 4657857 w 7751585"/>
                <a:gd name="connsiteY596" fmla="*/ 2211368 h 7753593"/>
                <a:gd name="connsiteX597" fmla="*/ 4542089 w 7751585"/>
                <a:gd name="connsiteY597" fmla="*/ 2156415 h 7753593"/>
                <a:gd name="connsiteX598" fmla="*/ 4569932 w 7751585"/>
                <a:gd name="connsiteY598" fmla="*/ 2163742 h 7753593"/>
                <a:gd name="connsiteX599" fmla="*/ 4569932 w 7751585"/>
                <a:gd name="connsiteY599" fmla="*/ 2165574 h 7753593"/>
                <a:gd name="connsiteX600" fmla="*/ 4573229 w 7751585"/>
                <a:gd name="connsiteY600" fmla="*/ 2169238 h 7753593"/>
                <a:gd name="connsiteX601" fmla="*/ 4576160 w 7751585"/>
                <a:gd name="connsiteY601" fmla="*/ 2169970 h 7753593"/>
                <a:gd name="connsiteX602" fmla="*/ 4576893 w 7751585"/>
                <a:gd name="connsiteY602" fmla="*/ 2172901 h 7753593"/>
                <a:gd name="connsiteX603" fmla="*/ 4532930 w 7751585"/>
                <a:gd name="connsiteY603" fmla="*/ 2153851 h 7753593"/>
                <a:gd name="connsiteX604" fmla="*/ 4542089 w 7751585"/>
                <a:gd name="connsiteY604" fmla="*/ 2156415 h 7753593"/>
                <a:gd name="connsiteX605" fmla="*/ 4542089 w 7751585"/>
                <a:gd name="connsiteY605" fmla="*/ 2156415 h 7753593"/>
                <a:gd name="connsiteX606" fmla="*/ 4643935 w 7751585"/>
                <a:gd name="connsiteY606" fmla="*/ 2270718 h 7753593"/>
                <a:gd name="connsiteX607" fmla="*/ 4660055 w 7751585"/>
                <a:gd name="connsiteY607" fmla="*/ 2228221 h 7753593"/>
                <a:gd name="connsiteX608" fmla="*/ 4671412 w 7751585"/>
                <a:gd name="connsiteY608" fmla="*/ 2234449 h 7753593"/>
                <a:gd name="connsiteX609" fmla="*/ 4672511 w 7751585"/>
                <a:gd name="connsiteY609" fmla="*/ 2238845 h 7753593"/>
                <a:gd name="connsiteX610" fmla="*/ 4646500 w 7751585"/>
                <a:gd name="connsiteY610" fmla="*/ 2280976 h 7753593"/>
                <a:gd name="connsiteX611" fmla="*/ 4628182 w 7751585"/>
                <a:gd name="connsiteY611" fmla="*/ 2310651 h 7753593"/>
                <a:gd name="connsiteX612" fmla="*/ 4643935 w 7751585"/>
                <a:gd name="connsiteY612" fmla="*/ 2270718 h 7753593"/>
                <a:gd name="connsiteX613" fmla="*/ 4643935 w 7751585"/>
                <a:gd name="connsiteY613" fmla="*/ 2270718 h 7753593"/>
                <a:gd name="connsiteX614" fmla="*/ 4851293 w 7751585"/>
                <a:gd name="connsiteY614" fmla="*/ 2334097 h 7753593"/>
                <a:gd name="connsiteX615" fmla="*/ 4846530 w 7751585"/>
                <a:gd name="connsiteY615" fmla="*/ 2341791 h 7753593"/>
                <a:gd name="connsiteX616" fmla="*/ 4724534 w 7751585"/>
                <a:gd name="connsiteY616" fmla="*/ 2263757 h 7753593"/>
                <a:gd name="connsiteX617" fmla="*/ 4851293 w 7751585"/>
                <a:gd name="connsiteY617" fmla="*/ 2334097 h 7753593"/>
                <a:gd name="connsiteX618" fmla="*/ 4853491 w 7751585"/>
                <a:gd name="connsiteY618" fmla="*/ 2337028 h 7753593"/>
                <a:gd name="connsiteX619" fmla="*/ 4858253 w 7751585"/>
                <a:gd name="connsiteY619" fmla="*/ 2345821 h 7753593"/>
                <a:gd name="connsiteX620" fmla="*/ 4861184 w 7751585"/>
                <a:gd name="connsiteY620" fmla="*/ 2351316 h 7753593"/>
                <a:gd name="connsiteX621" fmla="*/ 4849461 w 7751585"/>
                <a:gd name="connsiteY621" fmla="*/ 2343989 h 7753593"/>
                <a:gd name="connsiteX622" fmla="*/ 4853491 w 7751585"/>
                <a:gd name="connsiteY622" fmla="*/ 2337028 h 7753593"/>
                <a:gd name="connsiteX623" fmla="*/ 4806231 w 7751585"/>
                <a:gd name="connsiteY623" fmla="*/ 2305156 h 7753593"/>
                <a:gd name="connsiteX624" fmla="*/ 4682036 w 7751585"/>
                <a:gd name="connsiteY624" fmla="*/ 2236281 h 7753593"/>
                <a:gd name="connsiteX625" fmla="*/ 4682403 w 7751585"/>
                <a:gd name="connsiteY625" fmla="*/ 2234082 h 7753593"/>
                <a:gd name="connsiteX626" fmla="*/ 4689364 w 7751585"/>
                <a:gd name="connsiteY626" fmla="*/ 2230053 h 7753593"/>
                <a:gd name="connsiteX627" fmla="*/ 4806231 w 7751585"/>
                <a:gd name="connsiteY627" fmla="*/ 2305156 h 7753593"/>
                <a:gd name="connsiteX628" fmla="*/ 4680571 w 7751585"/>
                <a:gd name="connsiteY628" fmla="*/ 2231518 h 7753593"/>
                <a:gd name="connsiteX629" fmla="*/ 4679838 w 7751585"/>
                <a:gd name="connsiteY629" fmla="*/ 2230419 h 7753593"/>
                <a:gd name="connsiteX630" fmla="*/ 4676541 w 7751585"/>
                <a:gd name="connsiteY630" fmla="*/ 2230053 h 7753593"/>
                <a:gd name="connsiteX631" fmla="*/ 4672878 w 7751585"/>
                <a:gd name="connsiteY631" fmla="*/ 2223092 h 7753593"/>
                <a:gd name="connsiteX632" fmla="*/ 4669947 w 7751585"/>
                <a:gd name="connsiteY632" fmla="*/ 2217963 h 7753593"/>
                <a:gd name="connsiteX633" fmla="*/ 4669947 w 7751585"/>
                <a:gd name="connsiteY633" fmla="*/ 2217963 h 7753593"/>
                <a:gd name="connsiteX634" fmla="*/ 4686066 w 7751585"/>
                <a:gd name="connsiteY634" fmla="*/ 2228221 h 7753593"/>
                <a:gd name="connsiteX635" fmla="*/ 4680571 w 7751585"/>
                <a:gd name="connsiteY635" fmla="*/ 2231518 h 7753593"/>
                <a:gd name="connsiteX636" fmla="*/ 4577259 w 7751585"/>
                <a:gd name="connsiteY636" fmla="*/ 2063727 h 7753593"/>
                <a:gd name="connsiteX637" fmla="*/ 4577259 w 7751585"/>
                <a:gd name="connsiteY637" fmla="*/ 2062262 h 7753593"/>
                <a:gd name="connsiteX638" fmla="*/ 4577625 w 7751585"/>
                <a:gd name="connsiteY638" fmla="*/ 2061895 h 7753593"/>
                <a:gd name="connsiteX639" fmla="*/ 4577991 w 7751585"/>
                <a:gd name="connsiteY639" fmla="*/ 2059697 h 7753593"/>
                <a:gd name="connsiteX640" fmla="*/ 4629281 w 7751585"/>
                <a:gd name="connsiteY640" fmla="*/ 1993753 h 7753593"/>
                <a:gd name="connsiteX641" fmla="*/ 4603270 w 7751585"/>
                <a:gd name="connsiteY641" fmla="*/ 2073619 h 7753593"/>
                <a:gd name="connsiteX642" fmla="*/ 4596309 w 7751585"/>
                <a:gd name="connsiteY642" fmla="*/ 2095234 h 7753593"/>
                <a:gd name="connsiteX643" fmla="*/ 4577259 w 7751585"/>
                <a:gd name="connsiteY643" fmla="*/ 2063727 h 7753593"/>
                <a:gd name="connsiteX644" fmla="*/ 4572496 w 7751585"/>
                <a:gd name="connsiteY644" fmla="*/ 1975802 h 7753593"/>
                <a:gd name="connsiteX645" fmla="*/ 4568100 w 7751585"/>
                <a:gd name="connsiteY645" fmla="*/ 1975069 h 7753593"/>
                <a:gd name="connsiteX646" fmla="*/ 4572863 w 7751585"/>
                <a:gd name="connsiteY646" fmla="*/ 1961148 h 7753593"/>
                <a:gd name="connsiteX647" fmla="*/ 4572496 w 7751585"/>
                <a:gd name="connsiteY647" fmla="*/ 1975802 h 7753593"/>
                <a:gd name="connsiteX648" fmla="*/ 4572496 w 7751585"/>
                <a:gd name="connsiteY648" fmla="*/ 1979465 h 7753593"/>
                <a:gd name="connsiteX649" fmla="*/ 4571764 w 7751585"/>
                <a:gd name="connsiteY649" fmla="*/ 2004744 h 7753593"/>
                <a:gd name="connsiteX650" fmla="*/ 4571031 w 7751585"/>
                <a:gd name="connsiteY650" fmla="*/ 2054202 h 7753593"/>
                <a:gd name="connsiteX651" fmla="*/ 4570298 w 7751585"/>
                <a:gd name="connsiteY651" fmla="*/ 2054935 h 7753593"/>
                <a:gd name="connsiteX652" fmla="*/ 4548317 w 7751585"/>
                <a:gd name="connsiteY652" fmla="*/ 2034419 h 7753593"/>
                <a:gd name="connsiteX653" fmla="*/ 4567001 w 7751585"/>
                <a:gd name="connsiteY653" fmla="*/ 1978733 h 7753593"/>
                <a:gd name="connsiteX654" fmla="*/ 4572496 w 7751585"/>
                <a:gd name="connsiteY654" fmla="*/ 1979465 h 7753593"/>
                <a:gd name="connsiteX655" fmla="*/ 4546851 w 7751585"/>
                <a:gd name="connsiteY655" fmla="*/ 2038082 h 7753593"/>
                <a:gd name="connsiteX656" fmla="*/ 4567367 w 7751585"/>
                <a:gd name="connsiteY656" fmla="*/ 2057499 h 7753593"/>
                <a:gd name="connsiteX657" fmla="*/ 4567001 w 7751585"/>
                <a:gd name="connsiteY657" fmla="*/ 2061529 h 7753593"/>
                <a:gd name="connsiteX658" fmla="*/ 4568100 w 7751585"/>
                <a:gd name="connsiteY658" fmla="*/ 2062628 h 7753593"/>
                <a:gd name="connsiteX659" fmla="*/ 4542455 w 7751585"/>
                <a:gd name="connsiteY659" fmla="*/ 2096699 h 7753593"/>
                <a:gd name="connsiteX660" fmla="*/ 4532930 w 7751585"/>
                <a:gd name="connsiteY660" fmla="*/ 2078748 h 7753593"/>
                <a:gd name="connsiteX661" fmla="*/ 4546851 w 7751585"/>
                <a:gd name="connsiteY661" fmla="*/ 2038082 h 7753593"/>
                <a:gd name="connsiteX662" fmla="*/ 4540623 w 7751585"/>
                <a:gd name="connsiteY662" fmla="*/ 2099630 h 7753593"/>
                <a:gd name="connsiteX663" fmla="*/ 4539524 w 7751585"/>
                <a:gd name="connsiteY663" fmla="*/ 2101462 h 7753593"/>
                <a:gd name="connsiteX664" fmla="*/ 4514246 w 7751585"/>
                <a:gd name="connsiteY664" fmla="*/ 2135533 h 7753593"/>
                <a:gd name="connsiteX665" fmla="*/ 4531831 w 7751585"/>
                <a:gd name="connsiteY665" fmla="*/ 2083144 h 7753593"/>
                <a:gd name="connsiteX666" fmla="*/ 4540623 w 7751585"/>
                <a:gd name="connsiteY666" fmla="*/ 2099630 h 7753593"/>
                <a:gd name="connsiteX667" fmla="*/ 4577991 w 7751585"/>
                <a:gd name="connsiteY667" fmla="*/ 2177297 h 7753593"/>
                <a:gd name="connsiteX668" fmla="*/ 4579091 w 7751585"/>
                <a:gd name="connsiteY668" fmla="*/ 2180961 h 7753593"/>
                <a:gd name="connsiteX669" fmla="*/ 4547218 w 7751585"/>
                <a:gd name="connsiteY669" fmla="*/ 2164109 h 7753593"/>
                <a:gd name="connsiteX670" fmla="*/ 4577991 w 7751585"/>
                <a:gd name="connsiteY670" fmla="*/ 2177297 h 7753593"/>
                <a:gd name="connsiteX671" fmla="*/ 4582022 w 7751585"/>
                <a:gd name="connsiteY671" fmla="*/ 2179129 h 7753593"/>
                <a:gd name="connsiteX672" fmla="*/ 4586051 w 7751585"/>
                <a:gd name="connsiteY672" fmla="*/ 2180961 h 7753593"/>
                <a:gd name="connsiteX673" fmla="*/ 4613894 w 7751585"/>
                <a:gd name="connsiteY673" fmla="*/ 2193051 h 7753593"/>
                <a:gd name="connsiteX674" fmla="*/ 4625251 w 7751585"/>
                <a:gd name="connsiteY674" fmla="*/ 2201111 h 7753593"/>
                <a:gd name="connsiteX675" fmla="*/ 4653094 w 7751585"/>
                <a:gd name="connsiteY675" fmla="*/ 2220894 h 7753593"/>
                <a:gd name="connsiteX676" fmla="*/ 4593745 w 7751585"/>
                <a:gd name="connsiteY676" fmla="*/ 2189021 h 7753593"/>
                <a:gd name="connsiteX677" fmla="*/ 4583120 w 7751585"/>
                <a:gd name="connsiteY677" fmla="*/ 2183525 h 7753593"/>
                <a:gd name="connsiteX678" fmla="*/ 4582022 w 7751585"/>
                <a:gd name="connsiteY678" fmla="*/ 2179129 h 7753593"/>
                <a:gd name="connsiteX679" fmla="*/ 4591913 w 7751585"/>
                <a:gd name="connsiteY679" fmla="*/ 2191952 h 7753593"/>
                <a:gd name="connsiteX680" fmla="*/ 4657125 w 7751585"/>
                <a:gd name="connsiteY680" fmla="*/ 2226755 h 7753593"/>
                <a:gd name="connsiteX681" fmla="*/ 4640639 w 7751585"/>
                <a:gd name="connsiteY681" fmla="*/ 2269619 h 7753593"/>
                <a:gd name="connsiteX682" fmla="*/ 4620489 w 7751585"/>
                <a:gd name="connsiteY682" fmla="*/ 2322374 h 7753593"/>
                <a:gd name="connsiteX683" fmla="*/ 4599973 w 7751585"/>
                <a:gd name="connsiteY683" fmla="*/ 2245439 h 7753593"/>
                <a:gd name="connsiteX684" fmla="*/ 4584586 w 7751585"/>
                <a:gd name="connsiteY684" fmla="*/ 2188288 h 7753593"/>
                <a:gd name="connsiteX685" fmla="*/ 4591913 w 7751585"/>
                <a:gd name="connsiteY685" fmla="*/ 2191952 h 7753593"/>
                <a:gd name="connsiteX686" fmla="*/ 4855689 w 7751585"/>
                <a:gd name="connsiteY686" fmla="*/ 2328969 h 7753593"/>
                <a:gd name="connsiteX687" fmla="*/ 4871076 w 7751585"/>
                <a:gd name="connsiteY687" fmla="*/ 2132968 h 7753593"/>
                <a:gd name="connsiteX688" fmla="*/ 4871809 w 7751585"/>
                <a:gd name="connsiteY688" fmla="*/ 2132968 h 7753593"/>
                <a:gd name="connsiteX689" fmla="*/ 4899285 w 7751585"/>
                <a:gd name="connsiteY689" fmla="*/ 2188654 h 7753593"/>
                <a:gd name="connsiteX690" fmla="*/ 4928228 w 7751585"/>
                <a:gd name="connsiteY690" fmla="*/ 2246905 h 7753593"/>
                <a:gd name="connsiteX691" fmla="*/ 4927128 w 7751585"/>
                <a:gd name="connsiteY691" fmla="*/ 2248004 h 7753593"/>
                <a:gd name="connsiteX692" fmla="*/ 4927495 w 7751585"/>
                <a:gd name="connsiteY692" fmla="*/ 2253133 h 7753593"/>
                <a:gd name="connsiteX693" fmla="*/ 4891592 w 7751585"/>
                <a:gd name="connsiteY693" fmla="*/ 2291234 h 7753593"/>
                <a:gd name="connsiteX694" fmla="*/ 4855689 w 7751585"/>
                <a:gd name="connsiteY694" fmla="*/ 2328969 h 7753593"/>
                <a:gd name="connsiteX695" fmla="*/ 4866313 w 7751585"/>
                <a:gd name="connsiteY695" fmla="*/ 2132236 h 7753593"/>
                <a:gd name="connsiteX696" fmla="*/ 4867779 w 7751585"/>
                <a:gd name="connsiteY696" fmla="*/ 2132602 h 7753593"/>
                <a:gd name="connsiteX697" fmla="*/ 4852392 w 7751585"/>
                <a:gd name="connsiteY697" fmla="*/ 2330800 h 7753593"/>
                <a:gd name="connsiteX698" fmla="*/ 4692661 w 7751585"/>
                <a:gd name="connsiteY698" fmla="*/ 2228587 h 7753593"/>
                <a:gd name="connsiteX699" fmla="*/ 4864482 w 7751585"/>
                <a:gd name="connsiteY699" fmla="*/ 2130404 h 7753593"/>
                <a:gd name="connsiteX700" fmla="*/ 4866313 w 7751585"/>
                <a:gd name="connsiteY700" fmla="*/ 2132236 h 7753593"/>
                <a:gd name="connsiteX701" fmla="*/ 4866313 w 7751585"/>
                <a:gd name="connsiteY701" fmla="*/ 2132236 h 7753593"/>
                <a:gd name="connsiteX702" fmla="*/ 4629648 w 7751585"/>
                <a:gd name="connsiteY702" fmla="*/ 1987892 h 7753593"/>
                <a:gd name="connsiteX703" fmla="*/ 4602171 w 7751585"/>
                <a:gd name="connsiteY703" fmla="*/ 2021230 h 7753593"/>
                <a:gd name="connsiteX704" fmla="*/ 4577625 w 7751585"/>
                <a:gd name="connsiteY704" fmla="*/ 2051271 h 7753593"/>
                <a:gd name="connsiteX705" fmla="*/ 4577259 w 7751585"/>
                <a:gd name="connsiteY705" fmla="*/ 1979832 h 7753593"/>
                <a:gd name="connsiteX706" fmla="*/ 4628915 w 7751585"/>
                <a:gd name="connsiteY706" fmla="*/ 1986426 h 7753593"/>
                <a:gd name="connsiteX707" fmla="*/ 4628915 w 7751585"/>
                <a:gd name="connsiteY707" fmla="*/ 1987159 h 7753593"/>
                <a:gd name="connsiteX708" fmla="*/ 4629648 w 7751585"/>
                <a:gd name="connsiteY708" fmla="*/ 1987892 h 7753593"/>
                <a:gd name="connsiteX709" fmla="*/ 4629648 w 7751585"/>
                <a:gd name="connsiteY709" fmla="*/ 1987892 h 7753593"/>
                <a:gd name="connsiteX710" fmla="*/ 4545752 w 7751585"/>
                <a:gd name="connsiteY710" fmla="*/ 2031488 h 7753593"/>
                <a:gd name="connsiteX711" fmla="*/ 4523405 w 7751585"/>
                <a:gd name="connsiteY711" fmla="*/ 2010606 h 7753593"/>
                <a:gd name="connsiteX712" fmla="*/ 4476511 w 7751585"/>
                <a:gd name="connsiteY712" fmla="*/ 1967009 h 7753593"/>
                <a:gd name="connsiteX713" fmla="*/ 4552346 w 7751585"/>
                <a:gd name="connsiteY713" fmla="*/ 1976901 h 7753593"/>
                <a:gd name="connsiteX714" fmla="*/ 4563337 w 7751585"/>
                <a:gd name="connsiteY714" fmla="*/ 1978366 h 7753593"/>
                <a:gd name="connsiteX715" fmla="*/ 4545752 w 7751585"/>
                <a:gd name="connsiteY715" fmla="*/ 2031488 h 7753593"/>
                <a:gd name="connsiteX716" fmla="*/ 4520840 w 7751585"/>
                <a:gd name="connsiteY716" fmla="*/ 2013170 h 7753593"/>
                <a:gd name="connsiteX717" fmla="*/ 4544287 w 7751585"/>
                <a:gd name="connsiteY717" fmla="*/ 2035151 h 7753593"/>
                <a:gd name="connsiteX718" fmla="*/ 4531098 w 7751585"/>
                <a:gd name="connsiteY718" fmla="*/ 2074352 h 7753593"/>
                <a:gd name="connsiteX719" fmla="*/ 4477610 w 7751585"/>
                <a:gd name="connsiteY719" fmla="*/ 1972871 h 7753593"/>
                <a:gd name="connsiteX720" fmla="*/ 4520840 w 7751585"/>
                <a:gd name="connsiteY720" fmla="*/ 2013170 h 7753593"/>
                <a:gd name="connsiteX721" fmla="*/ 5054620 w 7751585"/>
                <a:gd name="connsiteY721" fmla="*/ 2067757 h 7753593"/>
                <a:gd name="connsiteX722" fmla="*/ 5095285 w 7751585"/>
                <a:gd name="connsiteY722" fmla="*/ 2007675 h 7753593"/>
                <a:gd name="connsiteX723" fmla="*/ 5097117 w 7751585"/>
                <a:gd name="connsiteY723" fmla="*/ 2008041 h 7753593"/>
                <a:gd name="connsiteX724" fmla="*/ 5102613 w 7751585"/>
                <a:gd name="connsiteY724" fmla="*/ 2004744 h 7753593"/>
                <a:gd name="connsiteX725" fmla="*/ 5149140 w 7751585"/>
                <a:gd name="connsiteY725" fmla="*/ 2015368 h 7753593"/>
                <a:gd name="connsiteX726" fmla="*/ 5197132 w 7751585"/>
                <a:gd name="connsiteY726" fmla="*/ 2025993 h 7753593"/>
                <a:gd name="connsiteX727" fmla="*/ 5014321 w 7751585"/>
                <a:gd name="connsiteY727" fmla="*/ 2126740 h 7753593"/>
                <a:gd name="connsiteX728" fmla="*/ 5054620 w 7751585"/>
                <a:gd name="connsiteY728" fmla="*/ 2067757 h 7753593"/>
                <a:gd name="connsiteX729" fmla="*/ 5054620 w 7751585"/>
                <a:gd name="connsiteY729" fmla="*/ 2067757 h 7753593"/>
                <a:gd name="connsiteX730" fmla="*/ 5199697 w 7751585"/>
                <a:gd name="connsiteY730" fmla="*/ 2023062 h 7753593"/>
                <a:gd name="connsiteX731" fmla="*/ 5149873 w 7751585"/>
                <a:gd name="connsiteY731" fmla="*/ 2011705 h 7753593"/>
                <a:gd name="connsiteX732" fmla="*/ 5102979 w 7751585"/>
                <a:gd name="connsiteY732" fmla="*/ 2001447 h 7753593"/>
                <a:gd name="connsiteX733" fmla="*/ 5102613 w 7751585"/>
                <a:gd name="connsiteY733" fmla="*/ 1999249 h 7753593"/>
                <a:gd name="connsiteX734" fmla="*/ 5181013 w 7751585"/>
                <a:gd name="connsiteY734" fmla="*/ 1926710 h 7753593"/>
                <a:gd name="connsiteX735" fmla="*/ 5186508 w 7751585"/>
                <a:gd name="connsiteY735" fmla="*/ 1954920 h 7753593"/>
                <a:gd name="connsiteX736" fmla="*/ 5199697 w 7751585"/>
                <a:gd name="connsiteY736" fmla="*/ 2023062 h 7753593"/>
                <a:gd name="connsiteX737" fmla="*/ 4476877 w 7751585"/>
                <a:gd name="connsiteY737" fmla="*/ 2428617 h 7753593"/>
                <a:gd name="connsiteX738" fmla="*/ 4458560 w 7751585"/>
                <a:gd name="connsiteY738" fmla="*/ 2425320 h 7753593"/>
                <a:gd name="connsiteX739" fmla="*/ 4458560 w 7751585"/>
                <a:gd name="connsiteY739" fmla="*/ 2423855 h 7753593"/>
                <a:gd name="connsiteX740" fmla="*/ 4465520 w 7751585"/>
                <a:gd name="connsiteY740" fmla="*/ 2419825 h 7753593"/>
                <a:gd name="connsiteX741" fmla="*/ 4488234 w 7751585"/>
                <a:gd name="connsiteY741" fmla="*/ 2430815 h 7753593"/>
                <a:gd name="connsiteX742" fmla="*/ 4476877 w 7751585"/>
                <a:gd name="connsiteY742" fmla="*/ 2428617 h 7753593"/>
                <a:gd name="connsiteX743" fmla="*/ 4476145 w 7751585"/>
                <a:gd name="connsiteY743" fmla="*/ 2432281 h 7753593"/>
                <a:gd name="connsiteX744" fmla="*/ 4494829 w 7751585"/>
                <a:gd name="connsiteY744" fmla="*/ 2435578 h 7753593"/>
                <a:gd name="connsiteX745" fmla="*/ 4498126 w 7751585"/>
                <a:gd name="connsiteY745" fmla="*/ 2441073 h 7753593"/>
                <a:gd name="connsiteX746" fmla="*/ 4501057 w 7751585"/>
                <a:gd name="connsiteY746" fmla="*/ 2441806 h 7753593"/>
                <a:gd name="connsiteX747" fmla="*/ 4507285 w 7751585"/>
                <a:gd name="connsiteY747" fmla="*/ 2438143 h 7753593"/>
                <a:gd name="connsiteX748" fmla="*/ 4506919 w 7751585"/>
                <a:gd name="connsiteY748" fmla="*/ 2432281 h 7753593"/>
                <a:gd name="connsiteX749" fmla="*/ 4561872 w 7751585"/>
                <a:gd name="connsiteY749" fmla="*/ 2382823 h 7753593"/>
                <a:gd name="connsiteX750" fmla="*/ 4618290 w 7751585"/>
                <a:gd name="connsiteY750" fmla="*/ 2331899 h 7753593"/>
                <a:gd name="connsiteX751" fmla="*/ 4615726 w 7751585"/>
                <a:gd name="connsiteY751" fmla="*/ 2542554 h 7753593"/>
                <a:gd name="connsiteX752" fmla="*/ 4458560 w 7751585"/>
                <a:gd name="connsiteY752" fmla="*/ 2429350 h 7753593"/>
                <a:gd name="connsiteX753" fmla="*/ 4476145 w 7751585"/>
                <a:gd name="connsiteY753" fmla="*/ 2432281 h 7753593"/>
                <a:gd name="connsiteX754" fmla="*/ 4649797 w 7751585"/>
                <a:gd name="connsiteY754" fmla="*/ 2282441 h 7753593"/>
                <a:gd name="connsiteX755" fmla="*/ 4675442 w 7751585"/>
                <a:gd name="connsiteY755" fmla="*/ 2240677 h 7753593"/>
                <a:gd name="connsiteX756" fmla="*/ 4676541 w 7751585"/>
                <a:gd name="connsiteY756" fmla="*/ 2241043 h 7753593"/>
                <a:gd name="connsiteX757" fmla="*/ 4679472 w 7751585"/>
                <a:gd name="connsiteY757" fmla="*/ 2239212 h 7753593"/>
                <a:gd name="connsiteX758" fmla="*/ 4844332 w 7751585"/>
                <a:gd name="connsiteY758" fmla="*/ 2344722 h 7753593"/>
                <a:gd name="connsiteX759" fmla="*/ 4818687 w 7751585"/>
                <a:gd name="connsiteY759" fmla="*/ 2385754 h 7753593"/>
                <a:gd name="connsiteX760" fmla="*/ 4786814 w 7751585"/>
                <a:gd name="connsiteY760" fmla="*/ 2437410 h 7753593"/>
                <a:gd name="connsiteX761" fmla="*/ 4622321 w 7751585"/>
                <a:gd name="connsiteY761" fmla="*/ 2327137 h 7753593"/>
                <a:gd name="connsiteX762" fmla="*/ 4649797 w 7751585"/>
                <a:gd name="connsiteY762" fmla="*/ 2282441 h 7753593"/>
                <a:gd name="connsiteX763" fmla="*/ 4798171 w 7751585"/>
                <a:gd name="connsiteY763" fmla="*/ 2426053 h 7753593"/>
                <a:gd name="connsiteX764" fmla="*/ 4821984 w 7751585"/>
                <a:gd name="connsiteY764" fmla="*/ 2387952 h 7753593"/>
                <a:gd name="connsiteX765" fmla="*/ 4847263 w 7751585"/>
                <a:gd name="connsiteY765" fmla="*/ 2346920 h 7753593"/>
                <a:gd name="connsiteX766" fmla="*/ 4863016 w 7751585"/>
                <a:gd name="connsiteY766" fmla="*/ 2356812 h 7753593"/>
                <a:gd name="connsiteX767" fmla="*/ 4825281 w 7751585"/>
                <a:gd name="connsiteY767" fmla="*/ 2397111 h 7753593"/>
                <a:gd name="connsiteX768" fmla="*/ 4798171 w 7751585"/>
                <a:gd name="connsiteY768" fmla="*/ 2426053 h 7753593"/>
                <a:gd name="connsiteX769" fmla="*/ 4865947 w 7751585"/>
                <a:gd name="connsiteY769" fmla="*/ 2353148 h 7753593"/>
                <a:gd name="connsiteX770" fmla="*/ 4861184 w 7751585"/>
                <a:gd name="connsiteY770" fmla="*/ 2344355 h 7753593"/>
                <a:gd name="connsiteX771" fmla="*/ 4855323 w 7751585"/>
                <a:gd name="connsiteY771" fmla="*/ 2334097 h 7753593"/>
                <a:gd name="connsiteX772" fmla="*/ 4893790 w 7751585"/>
                <a:gd name="connsiteY772" fmla="*/ 2293432 h 7753593"/>
                <a:gd name="connsiteX773" fmla="*/ 4920900 w 7751585"/>
                <a:gd name="connsiteY773" fmla="*/ 2264490 h 7753593"/>
                <a:gd name="connsiteX774" fmla="*/ 4897087 w 7751585"/>
                <a:gd name="connsiteY774" fmla="*/ 2302591 h 7753593"/>
                <a:gd name="connsiteX775" fmla="*/ 4865947 w 7751585"/>
                <a:gd name="connsiteY775" fmla="*/ 2353148 h 7753593"/>
                <a:gd name="connsiteX776" fmla="*/ 4932990 w 7751585"/>
                <a:gd name="connsiteY776" fmla="*/ 2245073 h 7753593"/>
                <a:gd name="connsiteX777" fmla="*/ 4931158 w 7751585"/>
                <a:gd name="connsiteY777" fmla="*/ 2245073 h 7753593"/>
                <a:gd name="connsiteX778" fmla="*/ 4902583 w 7751585"/>
                <a:gd name="connsiteY778" fmla="*/ 2186823 h 7753593"/>
                <a:gd name="connsiteX779" fmla="*/ 4874739 w 7751585"/>
                <a:gd name="connsiteY779" fmla="*/ 2131137 h 7753593"/>
                <a:gd name="connsiteX780" fmla="*/ 4876938 w 7751585"/>
                <a:gd name="connsiteY780" fmla="*/ 2128572 h 7753593"/>
                <a:gd name="connsiteX781" fmla="*/ 4876938 w 7751585"/>
                <a:gd name="connsiteY781" fmla="*/ 2127107 h 7753593"/>
                <a:gd name="connsiteX782" fmla="*/ 4939218 w 7751585"/>
                <a:gd name="connsiteY782" fmla="*/ 2130404 h 7753593"/>
                <a:gd name="connsiteX783" fmla="*/ 5002964 w 7751585"/>
                <a:gd name="connsiteY783" fmla="*/ 2133335 h 7753593"/>
                <a:gd name="connsiteX784" fmla="*/ 5002964 w 7751585"/>
                <a:gd name="connsiteY784" fmla="*/ 2133701 h 7753593"/>
                <a:gd name="connsiteX785" fmla="*/ 5004429 w 7751585"/>
                <a:gd name="connsiteY785" fmla="*/ 2135167 h 7753593"/>
                <a:gd name="connsiteX786" fmla="*/ 4968527 w 7751585"/>
                <a:gd name="connsiteY786" fmla="*/ 2189754 h 7753593"/>
                <a:gd name="connsiteX787" fmla="*/ 4932990 w 7751585"/>
                <a:gd name="connsiteY787" fmla="*/ 2245073 h 7753593"/>
                <a:gd name="connsiteX788" fmla="*/ 5202261 w 7751585"/>
                <a:gd name="connsiteY788" fmla="*/ 2019032 h 7753593"/>
                <a:gd name="connsiteX789" fmla="*/ 5189805 w 7751585"/>
                <a:gd name="connsiteY789" fmla="*/ 1954187 h 7753593"/>
                <a:gd name="connsiteX790" fmla="*/ 5183943 w 7751585"/>
                <a:gd name="connsiteY790" fmla="*/ 1923779 h 7753593"/>
                <a:gd name="connsiteX791" fmla="*/ 5261611 w 7751585"/>
                <a:gd name="connsiteY791" fmla="*/ 1851974 h 7753593"/>
                <a:gd name="connsiteX792" fmla="*/ 5231936 w 7751585"/>
                <a:gd name="connsiteY792" fmla="*/ 1935136 h 7753593"/>
                <a:gd name="connsiteX793" fmla="*/ 5202261 w 7751585"/>
                <a:gd name="connsiteY793" fmla="*/ 2019032 h 7753593"/>
                <a:gd name="connsiteX794" fmla="*/ 4943981 w 7751585"/>
                <a:gd name="connsiteY794" fmla="*/ 1955286 h 7753593"/>
                <a:gd name="connsiteX795" fmla="*/ 4944714 w 7751585"/>
                <a:gd name="connsiteY795" fmla="*/ 1955286 h 7753593"/>
                <a:gd name="connsiteX796" fmla="*/ 4945080 w 7751585"/>
                <a:gd name="connsiteY796" fmla="*/ 1955286 h 7753593"/>
                <a:gd name="connsiteX797" fmla="*/ 5005162 w 7751585"/>
                <a:gd name="connsiteY797" fmla="*/ 2127473 h 7753593"/>
                <a:gd name="connsiteX798" fmla="*/ 5002964 w 7751585"/>
                <a:gd name="connsiteY798" fmla="*/ 2128938 h 7753593"/>
                <a:gd name="connsiteX799" fmla="*/ 5002964 w 7751585"/>
                <a:gd name="connsiteY799" fmla="*/ 2129671 h 7753593"/>
                <a:gd name="connsiteX800" fmla="*/ 4938851 w 7751585"/>
                <a:gd name="connsiteY800" fmla="*/ 2126374 h 7753593"/>
                <a:gd name="connsiteX801" fmla="*/ 4876938 w 7751585"/>
                <a:gd name="connsiteY801" fmla="*/ 2123443 h 7753593"/>
                <a:gd name="connsiteX802" fmla="*/ 4874007 w 7751585"/>
                <a:gd name="connsiteY802" fmla="*/ 2118681 h 7753593"/>
                <a:gd name="connsiteX803" fmla="*/ 4908810 w 7751585"/>
                <a:gd name="connsiteY803" fmla="*/ 2037716 h 7753593"/>
                <a:gd name="connsiteX804" fmla="*/ 4943981 w 7751585"/>
                <a:gd name="connsiteY804" fmla="*/ 1955286 h 7753593"/>
                <a:gd name="connsiteX805" fmla="*/ 4620122 w 7751585"/>
                <a:gd name="connsiteY805" fmla="*/ 2135167 h 7753593"/>
                <a:gd name="connsiteX806" fmla="*/ 4598874 w 7751585"/>
                <a:gd name="connsiteY806" fmla="*/ 2099630 h 7753593"/>
                <a:gd name="connsiteX807" fmla="*/ 4606934 w 7751585"/>
                <a:gd name="connsiteY807" fmla="*/ 2075084 h 7753593"/>
                <a:gd name="connsiteX808" fmla="*/ 4633311 w 7751585"/>
                <a:gd name="connsiteY808" fmla="*/ 1993021 h 7753593"/>
                <a:gd name="connsiteX809" fmla="*/ 4661521 w 7751585"/>
                <a:gd name="connsiteY809" fmla="*/ 2204774 h 7753593"/>
                <a:gd name="connsiteX810" fmla="*/ 4620122 w 7751585"/>
                <a:gd name="connsiteY810" fmla="*/ 2135167 h 7753593"/>
                <a:gd name="connsiteX811" fmla="*/ 4576893 w 7751585"/>
                <a:gd name="connsiteY811" fmla="*/ 1976168 h 7753593"/>
                <a:gd name="connsiteX812" fmla="*/ 4576893 w 7751585"/>
                <a:gd name="connsiteY812" fmla="*/ 1953821 h 7753593"/>
                <a:gd name="connsiteX813" fmla="*/ 4577625 w 7751585"/>
                <a:gd name="connsiteY813" fmla="*/ 1953454 h 7753593"/>
                <a:gd name="connsiteX814" fmla="*/ 4603636 w 7751585"/>
                <a:gd name="connsiteY814" fmla="*/ 1969208 h 7753593"/>
                <a:gd name="connsiteX815" fmla="*/ 4625984 w 7751585"/>
                <a:gd name="connsiteY815" fmla="*/ 1982763 h 7753593"/>
                <a:gd name="connsiteX816" fmla="*/ 4576893 w 7751585"/>
                <a:gd name="connsiteY816" fmla="*/ 1976168 h 7753593"/>
                <a:gd name="connsiteX817" fmla="*/ 4529633 w 7751585"/>
                <a:gd name="connsiteY817" fmla="*/ 2078748 h 7753593"/>
                <a:gd name="connsiteX818" fmla="*/ 4509483 w 7751585"/>
                <a:gd name="connsiteY818" fmla="*/ 2138830 h 7753593"/>
                <a:gd name="connsiteX819" fmla="*/ 4491898 w 7751585"/>
                <a:gd name="connsiteY819" fmla="*/ 2054568 h 7753593"/>
                <a:gd name="connsiteX820" fmla="*/ 4475412 w 7751585"/>
                <a:gd name="connsiteY820" fmla="*/ 1976168 h 7753593"/>
                <a:gd name="connsiteX821" fmla="*/ 4529633 w 7751585"/>
                <a:gd name="connsiteY821" fmla="*/ 2078748 h 7753593"/>
                <a:gd name="connsiteX822" fmla="*/ 4513879 w 7751585"/>
                <a:gd name="connsiteY822" fmla="*/ 2149821 h 7753593"/>
                <a:gd name="connsiteX823" fmla="*/ 4580190 w 7751585"/>
                <a:gd name="connsiteY823" fmla="*/ 2185357 h 7753593"/>
                <a:gd name="connsiteX824" fmla="*/ 4596309 w 7751585"/>
                <a:gd name="connsiteY824" fmla="*/ 2245806 h 7753593"/>
                <a:gd name="connsiteX825" fmla="*/ 4615360 w 7751585"/>
                <a:gd name="connsiteY825" fmla="*/ 2316512 h 7753593"/>
                <a:gd name="connsiteX826" fmla="*/ 4513879 w 7751585"/>
                <a:gd name="connsiteY826" fmla="*/ 2149821 h 7753593"/>
                <a:gd name="connsiteX827" fmla="*/ 4513879 w 7751585"/>
                <a:gd name="connsiteY827" fmla="*/ 2149821 h 7753593"/>
                <a:gd name="connsiteX828" fmla="*/ 4559307 w 7751585"/>
                <a:gd name="connsiteY828" fmla="*/ 2379892 h 7753593"/>
                <a:gd name="connsiteX829" fmla="*/ 4504720 w 7751585"/>
                <a:gd name="connsiteY829" fmla="*/ 2429350 h 7753593"/>
                <a:gd name="connsiteX830" fmla="*/ 4504354 w 7751585"/>
                <a:gd name="connsiteY830" fmla="*/ 2428617 h 7753593"/>
                <a:gd name="connsiteX831" fmla="*/ 4496661 w 7751585"/>
                <a:gd name="connsiteY831" fmla="*/ 2430449 h 7753593"/>
                <a:gd name="connsiteX832" fmla="*/ 4469550 w 7751585"/>
                <a:gd name="connsiteY832" fmla="*/ 2417260 h 7753593"/>
                <a:gd name="connsiteX833" fmla="*/ 4606567 w 7751585"/>
                <a:gd name="connsiteY833" fmla="*/ 2337761 h 7753593"/>
                <a:gd name="connsiteX834" fmla="*/ 4559307 w 7751585"/>
                <a:gd name="connsiteY834" fmla="*/ 2379892 h 7753593"/>
                <a:gd name="connsiteX835" fmla="*/ 4456362 w 7751585"/>
                <a:gd name="connsiteY835" fmla="*/ 2420924 h 7753593"/>
                <a:gd name="connsiteX836" fmla="*/ 4454896 w 7751585"/>
                <a:gd name="connsiteY836" fmla="*/ 2419092 h 7753593"/>
                <a:gd name="connsiteX837" fmla="*/ 4446836 w 7751585"/>
                <a:gd name="connsiteY837" fmla="*/ 2420924 h 7753593"/>
                <a:gd name="connsiteX838" fmla="*/ 4393349 w 7751585"/>
                <a:gd name="connsiteY838" fmla="*/ 2387952 h 7753593"/>
                <a:gd name="connsiteX839" fmla="*/ 4365139 w 7751585"/>
                <a:gd name="connsiteY839" fmla="*/ 2370733 h 7753593"/>
                <a:gd name="connsiteX840" fmla="*/ 4416062 w 7751585"/>
                <a:gd name="connsiteY840" fmla="*/ 2395645 h 7753593"/>
                <a:gd name="connsiteX841" fmla="*/ 4461491 w 7751585"/>
                <a:gd name="connsiteY841" fmla="*/ 2417626 h 7753593"/>
                <a:gd name="connsiteX842" fmla="*/ 4456362 w 7751585"/>
                <a:gd name="connsiteY842" fmla="*/ 2420924 h 7753593"/>
                <a:gd name="connsiteX843" fmla="*/ 4333632 w 7751585"/>
                <a:gd name="connsiteY843" fmla="*/ 2359376 h 7753593"/>
                <a:gd name="connsiteX844" fmla="*/ 4336564 w 7751585"/>
                <a:gd name="connsiteY844" fmla="*/ 2357544 h 7753593"/>
                <a:gd name="connsiteX845" fmla="*/ 4391517 w 7751585"/>
                <a:gd name="connsiteY845" fmla="*/ 2391249 h 7753593"/>
                <a:gd name="connsiteX846" fmla="*/ 4445005 w 7751585"/>
                <a:gd name="connsiteY846" fmla="*/ 2423855 h 7753593"/>
                <a:gd name="connsiteX847" fmla="*/ 4444638 w 7751585"/>
                <a:gd name="connsiteY847" fmla="*/ 2428251 h 7753593"/>
                <a:gd name="connsiteX848" fmla="*/ 4444638 w 7751585"/>
                <a:gd name="connsiteY848" fmla="*/ 2428251 h 7753593"/>
                <a:gd name="connsiteX849" fmla="*/ 4281243 w 7751585"/>
                <a:gd name="connsiteY849" fmla="*/ 2529731 h 7753593"/>
                <a:gd name="connsiteX850" fmla="*/ 4280877 w 7751585"/>
                <a:gd name="connsiteY850" fmla="*/ 2529365 h 7753593"/>
                <a:gd name="connsiteX851" fmla="*/ 4307255 w 7751585"/>
                <a:gd name="connsiteY851" fmla="*/ 2444371 h 7753593"/>
                <a:gd name="connsiteX852" fmla="*/ 4333632 w 7751585"/>
                <a:gd name="connsiteY852" fmla="*/ 2359376 h 7753593"/>
                <a:gd name="connsiteX853" fmla="*/ 4638074 w 7751585"/>
                <a:gd name="connsiteY853" fmla="*/ 519905 h 7753593"/>
                <a:gd name="connsiteX854" fmla="*/ 4638074 w 7751585"/>
                <a:gd name="connsiteY854" fmla="*/ 519905 h 7753593"/>
                <a:gd name="connsiteX855" fmla="*/ 4638807 w 7751585"/>
                <a:gd name="connsiteY855" fmla="*/ 520272 h 7753593"/>
                <a:gd name="connsiteX856" fmla="*/ 4802934 w 7751585"/>
                <a:gd name="connsiteY856" fmla="*/ 522836 h 7753593"/>
                <a:gd name="connsiteX857" fmla="*/ 4963764 w 7751585"/>
                <a:gd name="connsiteY857" fmla="*/ 524668 h 7753593"/>
                <a:gd name="connsiteX858" fmla="*/ 4880968 w 7751585"/>
                <a:gd name="connsiteY858" fmla="*/ 648130 h 7753593"/>
                <a:gd name="connsiteX859" fmla="*/ 4796706 w 7751585"/>
                <a:gd name="connsiteY859" fmla="*/ 774156 h 7753593"/>
                <a:gd name="connsiteX860" fmla="*/ 4796340 w 7751585"/>
                <a:gd name="connsiteY860" fmla="*/ 774156 h 7753593"/>
                <a:gd name="connsiteX861" fmla="*/ 4796340 w 7751585"/>
                <a:gd name="connsiteY861" fmla="*/ 774522 h 7753593"/>
                <a:gd name="connsiteX862" fmla="*/ 4796340 w 7751585"/>
                <a:gd name="connsiteY862" fmla="*/ 774889 h 7753593"/>
                <a:gd name="connsiteX863" fmla="*/ 4796340 w 7751585"/>
                <a:gd name="connsiteY863" fmla="*/ 774889 h 7753593"/>
                <a:gd name="connsiteX864" fmla="*/ 4797072 w 7751585"/>
                <a:gd name="connsiteY864" fmla="*/ 775988 h 7753593"/>
                <a:gd name="connsiteX865" fmla="*/ 4797072 w 7751585"/>
                <a:gd name="connsiteY865" fmla="*/ 775988 h 7753593"/>
                <a:gd name="connsiteX866" fmla="*/ 4797072 w 7751585"/>
                <a:gd name="connsiteY866" fmla="*/ 776354 h 7753593"/>
                <a:gd name="connsiteX867" fmla="*/ 4797438 w 7751585"/>
                <a:gd name="connsiteY867" fmla="*/ 776354 h 7753593"/>
                <a:gd name="connsiteX868" fmla="*/ 4859719 w 7751585"/>
                <a:gd name="connsiteY868" fmla="*/ 834971 h 7753593"/>
                <a:gd name="connsiteX869" fmla="*/ 4922732 w 7751585"/>
                <a:gd name="connsiteY869" fmla="*/ 893954 h 7753593"/>
                <a:gd name="connsiteX870" fmla="*/ 4923098 w 7751585"/>
                <a:gd name="connsiteY870" fmla="*/ 893954 h 7753593"/>
                <a:gd name="connsiteX871" fmla="*/ 4923098 w 7751585"/>
                <a:gd name="connsiteY871" fmla="*/ 893954 h 7753593"/>
                <a:gd name="connsiteX872" fmla="*/ 4923098 w 7751585"/>
                <a:gd name="connsiteY872" fmla="*/ 893954 h 7753593"/>
                <a:gd name="connsiteX873" fmla="*/ 4923098 w 7751585"/>
                <a:gd name="connsiteY873" fmla="*/ 893954 h 7753593"/>
                <a:gd name="connsiteX874" fmla="*/ 5002597 w 7751585"/>
                <a:gd name="connsiteY874" fmla="*/ 943779 h 7753593"/>
                <a:gd name="connsiteX875" fmla="*/ 5076601 w 7751585"/>
                <a:gd name="connsiteY875" fmla="*/ 989573 h 7753593"/>
                <a:gd name="connsiteX876" fmla="*/ 5079898 w 7751585"/>
                <a:gd name="connsiteY876" fmla="*/ 998732 h 7753593"/>
                <a:gd name="connsiteX877" fmla="*/ 5083562 w 7751585"/>
                <a:gd name="connsiteY877" fmla="*/ 999465 h 7753593"/>
                <a:gd name="connsiteX878" fmla="*/ 5088691 w 7751585"/>
                <a:gd name="connsiteY878" fmla="*/ 997266 h 7753593"/>
                <a:gd name="connsiteX879" fmla="*/ 5171487 w 7751585"/>
                <a:gd name="connsiteY879" fmla="*/ 1051853 h 7753593"/>
                <a:gd name="connsiteX880" fmla="*/ 5254284 w 7751585"/>
                <a:gd name="connsiteY880" fmla="*/ 1105708 h 7753593"/>
                <a:gd name="connsiteX881" fmla="*/ 5253917 w 7751585"/>
                <a:gd name="connsiteY881" fmla="*/ 1110837 h 7753593"/>
                <a:gd name="connsiteX882" fmla="*/ 5257947 w 7751585"/>
                <a:gd name="connsiteY882" fmla="*/ 1115599 h 7753593"/>
                <a:gd name="connsiteX883" fmla="*/ 5261611 w 7751585"/>
                <a:gd name="connsiteY883" fmla="*/ 1116332 h 7753593"/>
                <a:gd name="connsiteX884" fmla="*/ 5263809 w 7751585"/>
                <a:gd name="connsiteY884" fmla="*/ 1115599 h 7753593"/>
                <a:gd name="connsiteX885" fmla="*/ 5340011 w 7751585"/>
                <a:gd name="connsiteY885" fmla="*/ 1255181 h 7753593"/>
                <a:gd name="connsiteX886" fmla="*/ 5418045 w 7751585"/>
                <a:gd name="connsiteY886" fmla="*/ 1396594 h 7753593"/>
                <a:gd name="connsiteX887" fmla="*/ 5416945 w 7751585"/>
                <a:gd name="connsiteY887" fmla="*/ 1397327 h 7753593"/>
                <a:gd name="connsiteX888" fmla="*/ 5416579 w 7751585"/>
                <a:gd name="connsiteY888" fmla="*/ 1401357 h 7753593"/>
                <a:gd name="connsiteX889" fmla="*/ 5419144 w 7751585"/>
                <a:gd name="connsiteY889" fmla="*/ 1404654 h 7753593"/>
                <a:gd name="connsiteX890" fmla="*/ 5421342 w 7751585"/>
                <a:gd name="connsiteY890" fmla="*/ 1405020 h 7753593"/>
                <a:gd name="connsiteX891" fmla="*/ 5459443 w 7751585"/>
                <a:gd name="connsiteY891" fmla="*/ 1550097 h 7753593"/>
                <a:gd name="connsiteX892" fmla="*/ 5498643 w 7751585"/>
                <a:gd name="connsiteY892" fmla="*/ 1698104 h 7753593"/>
                <a:gd name="connsiteX893" fmla="*/ 5408153 w 7751585"/>
                <a:gd name="connsiteY893" fmla="*/ 1717155 h 7753593"/>
                <a:gd name="connsiteX894" fmla="*/ 5325356 w 7751585"/>
                <a:gd name="connsiteY894" fmla="*/ 1734740 h 7753593"/>
                <a:gd name="connsiteX895" fmla="*/ 5320960 w 7751585"/>
                <a:gd name="connsiteY895" fmla="*/ 1729245 h 7753593"/>
                <a:gd name="connsiteX896" fmla="*/ 5316198 w 7751585"/>
                <a:gd name="connsiteY896" fmla="*/ 1728146 h 7753593"/>
                <a:gd name="connsiteX897" fmla="*/ 5307039 w 7751585"/>
                <a:gd name="connsiteY897" fmla="*/ 1733641 h 7753593"/>
                <a:gd name="connsiteX898" fmla="*/ 5306306 w 7751585"/>
                <a:gd name="connsiteY898" fmla="*/ 1741701 h 7753593"/>
                <a:gd name="connsiteX899" fmla="*/ 5311435 w 7751585"/>
                <a:gd name="connsiteY899" fmla="*/ 1747929 h 7753593"/>
                <a:gd name="connsiteX900" fmla="*/ 5316198 w 7751585"/>
                <a:gd name="connsiteY900" fmla="*/ 1749028 h 7753593"/>
                <a:gd name="connsiteX901" fmla="*/ 5320594 w 7751585"/>
                <a:gd name="connsiteY901" fmla="*/ 1747929 h 7753593"/>
                <a:gd name="connsiteX902" fmla="*/ 5357962 w 7751585"/>
                <a:gd name="connsiteY902" fmla="*/ 1799585 h 7753593"/>
                <a:gd name="connsiteX903" fmla="*/ 5399727 w 7751585"/>
                <a:gd name="connsiteY903" fmla="*/ 1857103 h 7753593"/>
                <a:gd name="connsiteX904" fmla="*/ 5401192 w 7751585"/>
                <a:gd name="connsiteY904" fmla="*/ 1860766 h 7753593"/>
                <a:gd name="connsiteX905" fmla="*/ 5405588 w 7751585"/>
                <a:gd name="connsiteY905" fmla="*/ 1859301 h 7753593"/>
                <a:gd name="connsiteX906" fmla="*/ 5405588 w 7751585"/>
                <a:gd name="connsiteY906" fmla="*/ 1856736 h 7753593"/>
                <a:gd name="connsiteX907" fmla="*/ 5453581 w 7751585"/>
                <a:gd name="connsiteY907" fmla="*/ 1779802 h 7753593"/>
                <a:gd name="connsiteX908" fmla="*/ 5502306 w 7751585"/>
                <a:gd name="connsiteY908" fmla="*/ 1701035 h 7753593"/>
                <a:gd name="connsiteX909" fmla="*/ 5503039 w 7751585"/>
                <a:gd name="connsiteY909" fmla="*/ 1700669 h 7753593"/>
                <a:gd name="connsiteX910" fmla="*/ 5503039 w 7751585"/>
                <a:gd name="connsiteY910" fmla="*/ 1700303 h 7753593"/>
                <a:gd name="connsiteX911" fmla="*/ 5598291 w 7751585"/>
                <a:gd name="connsiteY911" fmla="*/ 1599555 h 7753593"/>
                <a:gd name="connsiteX912" fmla="*/ 5687316 w 7751585"/>
                <a:gd name="connsiteY912" fmla="*/ 1504302 h 7753593"/>
                <a:gd name="connsiteX913" fmla="*/ 5688048 w 7751585"/>
                <a:gd name="connsiteY913" fmla="*/ 1505035 h 7753593"/>
                <a:gd name="connsiteX914" fmla="*/ 5692445 w 7751585"/>
                <a:gd name="connsiteY914" fmla="*/ 1506134 h 7753593"/>
                <a:gd name="connsiteX915" fmla="*/ 5700871 w 7751585"/>
                <a:gd name="connsiteY915" fmla="*/ 1501005 h 7753593"/>
                <a:gd name="connsiteX916" fmla="*/ 5696841 w 7751585"/>
                <a:gd name="connsiteY916" fmla="*/ 1488183 h 7753593"/>
                <a:gd name="connsiteX917" fmla="*/ 5692445 w 7751585"/>
                <a:gd name="connsiteY917" fmla="*/ 1487084 h 7753593"/>
                <a:gd name="connsiteX918" fmla="*/ 5687316 w 7751585"/>
                <a:gd name="connsiteY918" fmla="*/ 1488549 h 7753593"/>
                <a:gd name="connsiteX919" fmla="*/ 5579973 w 7751585"/>
                <a:gd name="connsiteY919" fmla="*/ 1372048 h 7753593"/>
                <a:gd name="connsiteX920" fmla="*/ 5631996 w 7751585"/>
                <a:gd name="connsiteY920" fmla="*/ 1361790 h 7753593"/>
                <a:gd name="connsiteX921" fmla="*/ 5633462 w 7751585"/>
                <a:gd name="connsiteY921" fmla="*/ 1363622 h 7753593"/>
                <a:gd name="connsiteX922" fmla="*/ 5635660 w 7751585"/>
                <a:gd name="connsiteY922" fmla="*/ 1364355 h 7753593"/>
                <a:gd name="connsiteX923" fmla="*/ 5640056 w 7751585"/>
                <a:gd name="connsiteY923" fmla="*/ 1361790 h 7753593"/>
                <a:gd name="connsiteX924" fmla="*/ 5640422 w 7751585"/>
                <a:gd name="connsiteY924" fmla="*/ 1358127 h 7753593"/>
                <a:gd name="connsiteX925" fmla="*/ 5637858 w 7751585"/>
                <a:gd name="connsiteY925" fmla="*/ 1355196 h 7753593"/>
                <a:gd name="connsiteX926" fmla="*/ 5632729 w 7751585"/>
                <a:gd name="connsiteY926" fmla="*/ 1355928 h 7753593"/>
                <a:gd name="connsiteX927" fmla="*/ 5547734 w 7751585"/>
                <a:gd name="connsiteY927" fmla="*/ 1299876 h 7753593"/>
                <a:gd name="connsiteX928" fmla="*/ 5465671 w 7751585"/>
                <a:gd name="connsiteY928" fmla="*/ 1246388 h 7753593"/>
                <a:gd name="connsiteX929" fmla="*/ 5462373 w 7751585"/>
                <a:gd name="connsiteY929" fmla="*/ 1236130 h 7753593"/>
                <a:gd name="connsiteX930" fmla="*/ 5499742 w 7751585"/>
                <a:gd name="connsiteY930" fmla="*/ 1129521 h 7753593"/>
                <a:gd name="connsiteX931" fmla="*/ 5536744 w 7751585"/>
                <a:gd name="connsiteY931" fmla="*/ 1022911 h 7753593"/>
                <a:gd name="connsiteX932" fmla="*/ 5537843 w 7751585"/>
                <a:gd name="connsiteY932" fmla="*/ 1023278 h 7753593"/>
                <a:gd name="connsiteX933" fmla="*/ 5545536 w 7751585"/>
                <a:gd name="connsiteY933" fmla="*/ 1018515 h 7753593"/>
                <a:gd name="connsiteX934" fmla="*/ 5546269 w 7751585"/>
                <a:gd name="connsiteY934" fmla="*/ 1011921 h 7753593"/>
                <a:gd name="connsiteX935" fmla="*/ 5535645 w 7751585"/>
                <a:gd name="connsiteY935" fmla="*/ 1006059 h 7753593"/>
                <a:gd name="connsiteX936" fmla="*/ 5530882 w 7751585"/>
                <a:gd name="connsiteY936" fmla="*/ 1009723 h 7753593"/>
                <a:gd name="connsiteX937" fmla="*/ 5406321 w 7751585"/>
                <a:gd name="connsiteY937" fmla="*/ 955868 h 7753593"/>
                <a:gd name="connsiteX938" fmla="*/ 5283592 w 7751585"/>
                <a:gd name="connsiteY938" fmla="*/ 903113 h 7753593"/>
                <a:gd name="connsiteX939" fmla="*/ 5283959 w 7751585"/>
                <a:gd name="connsiteY939" fmla="*/ 897251 h 7753593"/>
                <a:gd name="connsiteX940" fmla="*/ 5273334 w 7751585"/>
                <a:gd name="connsiteY940" fmla="*/ 889558 h 7753593"/>
                <a:gd name="connsiteX941" fmla="*/ 5270770 w 7751585"/>
                <a:gd name="connsiteY941" fmla="*/ 890291 h 7753593"/>
                <a:gd name="connsiteX942" fmla="*/ 5209222 w 7751585"/>
                <a:gd name="connsiteY942" fmla="*/ 745214 h 7753593"/>
                <a:gd name="connsiteX943" fmla="*/ 5147308 w 7751585"/>
                <a:gd name="connsiteY943" fmla="*/ 600137 h 7753593"/>
                <a:gd name="connsiteX944" fmla="*/ 5150971 w 7751585"/>
                <a:gd name="connsiteY944" fmla="*/ 596107 h 7753593"/>
                <a:gd name="connsiteX945" fmla="*/ 5146575 w 7751585"/>
                <a:gd name="connsiteY945" fmla="*/ 581819 h 7753593"/>
                <a:gd name="connsiteX946" fmla="*/ 5141812 w 7751585"/>
                <a:gd name="connsiteY946" fmla="*/ 580720 h 7753593"/>
                <a:gd name="connsiteX947" fmla="*/ 5133020 w 7751585"/>
                <a:gd name="connsiteY947" fmla="*/ 585849 h 7753593"/>
                <a:gd name="connsiteX948" fmla="*/ 5056085 w 7751585"/>
                <a:gd name="connsiteY948" fmla="*/ 555808 h 7753593"/>
                <a:gd name="connsiteX949" fmla="*/ 4972556 w 7751585"/>
                <a:gd name="connsiteY949" fmla="*/ 523569 h 7753593"/>
                <a:gd name="connsiteX950" fmla="*/ 5107009 w 7751585"/>
                <a:gd name="connsiteY950" fmla="*/ 442238 h 7753593"/>
                <a:gd name="connsiteX951" fmla="*/ 5236699 w 7751585"/>
                <a:gd name="connsiteY951" fmla="*/ 363472 h 7753593"/>
                <a:gd name="connsiteX952" fmla="*/ 5238897 w 7751585"/>
                <a:gd name="connsiteY952" fmla="*/ 366036 h 7753593"/>
                <a:gd name="connsiteX953" fmla="*/ 5243293 w 7751585"/>
                <a:gd name="connsiteY953" fmla="*/ 367135 h 7753593"/>
                <a:gd name="connsiteX954" fmla="*/ 5253185 w 7751585"/>
                <a:gd name="connsiteY954" fmla="*/ 357610 h 7753593"/>
                <a:gd name="connsiteX955" fmla="*/ 5247689 w 7751585"/>
                <a:gd name="connsiteY955" fmla="*/ 348817 h 7753593"/>
                <a:gd name="connsiteX956" fmla="*/ 5245491 w 7751585"/>
                <a:gd name="connsiteY956" fmla="*/ 348085 h 7753593"/>
                <a:gd name="connsiteX957" fmla="*/ 5253185 w 7751585"/>
                <a:gd name="connsiteY957" fmla="*/ 196047 h 7753593"/>
                <a:gd name="connsiteX958" fmla="*/ 5260878 w 7751585"/>
                <a:gd name="connsiteY958" fmla="*/ 39980 h 7753593"/>
                <a:gd name="connsiteX959" fmla="*/ 5264908 w 7751585"/>
                <a:gd name="connsiteY959" fmla="*/ 37415 h 7753593"/>
                <a:gd name="connsiteX960" fmla="*/ 5262343 w 7751585"/>
                <a:gd name="connsiteY960" fmla="*/ 28989 h 7753593"/>
                <a:gd name="connsiteX961" fmla="*/ 5253917 w 7751585"/>
                <a:gd name="connsiteY961" fmla="*/ 31554 h 7753593"/>
                <a:gd name="connsiteX962" fmla="*/ 5253917 w 7751585"/>
                <a:gd name="connsiteY962" fmla="*/ 33019 h 7753593"/>
                <a:gd name="connsiteX963" fmla="*/ 5092354 w 7751585"/>
                <a:gd name="connsiteY963" fmla="*/ 61595 h 7753593"/>
                <a:gd name="connsiteX964" fmla="*/ 4936653 w 7751585"/>
                <a:gd name="connsiteY964" fmla="*/ 89438 h 7753593"/>
                <a:gd name="connsiteX965" fmla="*/ 4933356 w 7751585"/>
                <a:gd name="connsiteY965" fmla="*/ 85408 h 7753593"/>
                <a:gd name="connsiteX966" fmla="*/ 4929693 w 7751585"/>
                <a:gd name="connsiteY966" fmla="*/ 84675 h 7753593"/>
                <a:gd name="connsiteX967" fmla="*/ 4923098 w 7751585"/>
                <a:gd name="connsiteY967" fmla="*/ 88705 h 7753593"/>
                <a:gd name="connsiteX968" fmla="*/ 4794874 w 7751585"/>
                <a:gd name="connsiteY968" fmla="*/ 48406 h 7753593"/>
                <a:gd name="connsiteX969" fmla="*/ 4666283 w 7751585"/>
                <a:gd name="connsiteY969" fmla="*/ 8473 h 7753593"/>
                <a:gd name="connsiteX970" fmla="*/ 4662620 w 7751585"/>
                <a:gd name="connsiteY970" fmla="*/ 780 h 7753593"/>
                <a:gd name="connsiteX971" fmla="*/ 4651629 w 7751585"/>
                <a:gd name="connsiteY971" fmla="*/ 4443 h 7753593"/>
                <a:gd name="connsiteX972" fmla="*/ 4655293 w 7751585"/>
                <a:gd name="connsiteY972" fmla="*/ 15434 h 7753593"/>
                <a:gd name="connsiteX973" fmla="*/ 4658956 w 7751585"/>
                <a:gd name="connsiteY973" fmla="*/ 16167 h 7753593"/>
                <a:gd name="connsiteX974" fmla="*/ 4661521 w 7751585"/>
                <a:gd name="connsiteY974" fmla="*/ 15434 h 7753593"/>
                <a:gd name="connsiteX975" fmla="*/ 4738089 w 7751585"/>
                <a:gd name="connsiteY975" fmla="*/ 139995 h 7753593"/>
                <a:gd name="connsiteX976" fmla="*/ 4814291 w 7751585"/>
                <a:gd name="connsiteY976" fmla="*/ 262724 h 7753593"/>
                <a:gd name="connsiteX977" fmla="*/ 4811726 w 7751585"/>
                <a:gd name="connsiteY977" fmla="*/ 265288 h 7753593"/>
                <a:gd name="connsiteX978" fmla="*/ 4813924 w 7751585"/>
                <a:gd name="connsiteY978" fmla="*/ 276279 h 7753593"/>
                <a:gd name="connsiteX979" fmla="*/ 4728564 w 7751585"/>
                <a:gd name="connsiteY979" fmla="*/ 393513 h 7753593"/>
                <a:gd name="connsiteX980" fmla="*/ 4638074 w 7751585"/>
                <a:gd name="connsiteY980" fmla="*/ 518440 h 7753593"/>
                <a:gd name="connsiteX981" fmla="*/ 4637707 w 7751585"/>
                <a:gd name="connsiteY981" fmla="*/ 519539 h 7753593"/>
                <a:gd name="connsiteX982" fmla="*/ 4637707 w 7751585"/>
                <a:gd name="connsiteY982" fmla="*/ 519539 h 7753593"/>
                <a:gd name="connsiteX983" fmla="*/ 4638440 w 7751585"/>
                <a:gd name="connsiteY983" fmla="*/ 520272 h 7753593"/>
                <a:gd name="connsiteX984" fmla="*/ 4638074 w 7751585"/>
                <a:gd name="connsiteY984" fmla="*/ 519905 h 7753593"/>
                <a:gd name="connsiteX985" fmla="*/ 4638074 w 7751585"/>
                <a:gd name="connsiteY985" fmla="*/ 519905 h 7753593"/>
                <a:gd name="connsiteX986" fmla="*/ 4740653 w 7751585"/>
                <a:gd name="connsiteY986" fmla="*/ 136698 h 7753593"/>
                <a:gd name="connsiteX987" fmla="*/ 4663352 w 7751585"/>
                <a:gd name="connsiteY987" fmla="*/ 12137 h 7753593"/>
                <a:gd name="connsiteX988" fmla="*/ 4664818 w 7751585"/>
                <a:gd name="connsiteY988" fmla="*/ 10671 h 7753593"/>
                <a:gd name="connsiteX989" fmla="*/ 4792676 w 7751585"/>
                <a:gd name="connsiteY989" fmla="*/ 50970 h 7753593"/>
                <a:gd name="connsiteX990" fmla="*/ 4921633 w 7751585"/>
                <a:gd name="connsiteY990" fmla="*/ 90537 h 7753593"/>
                <a:gd name="connsiteX991" fmla="*/ 4923831 w 7751585"/>
                <a:gd name="connsiteY991" fmla="*/ 96032 h 7753593"/>
                <a:gd name="connsiteX992" fmla="*/ 4872907 w 7751585"/>
                <a:gd name="connsiteY992" fmla="*/ 178828 h 7753593"/>
                <a:gd name="connsiteX993" fmla="*/ 4823816 w 7751585"/>
                <a:gd name="connsiteY993" fmla="*/ 259427 h 7753593"/>
                <a:gd name="connsiteX994" fmla="*/ 4820153 w 7751585"/>
                <a:gd name="connsiteY994" fmla="*/ 258694 h 7753593"/>
                <a:gd name="connsiteX995" fmla="*/ 4816489 w 7751585"/>
                <a:gd name="connsiteY995" fmla="*/ 259793 h 7753593"/>
                <a:gd name="connsiteX996" fmla="*/ 4740653 w 7751585"/>
                <a:gd name="connsiteY996" fmla="*/ 136698 h 7753593"/>
                <a:gd name="connsiteX997" fmla="*/ 5240728 w 7751585"/>
                <a:gd name="connsiteY997" fmla="*/ 346619 h 7753593"/>
                <a:gd name="connsiteX998" fmla="*/ 5233401 w 7751585"/>
                <a:gd name="connsiteY998" fmla="*/ 351748 h 7753593"/>
                <a:gd name="connsiteX999" fmla="*/ 5232669 w 7751585"/>
                <a:gd name="connsiteY999" fmla="*/ 359075 h 7753593"/>
                <a:gd name="connsiteX1000" fmla="*/ 5233035 w 7751585"/>
                <a:gd name="connsiteY1000" fmla="*/ 359442 h 7753593"/>
                <a:gd name="connsiteX1001" fmla="*/ 5103345 w 7751585"/>
                <a:gd name="connsiteY1001" fmla="*/ 437842 h 7753593"/>
                <a:gd name="connsiteX1002" fmla="*/ 4967427 w 7751585"/>
                <a:gd name="connsiteY1002" fmla="*/ 520638 h 7753593"/>
                <a:gd name="connsiteX1003" fmla="*/ 4894889 w 7751585"/>
                <a:gd name="connsiteY1003" fmla="*/ 395345 h 7753593"/>
                <a:gd name="connsiteX1004" fmla="*/ 4834074 w 7751585"/>
                <a:gd name="connsiteY1004" fmla="*/ 290567 h 7753593"/>
                <a:gd name="connsiteX1005" fmla="*/ 4869244 w 7751585"/>
                <a:gd name="connsiteY1005" fmla="*/ 218761 h 7753593"/>
                <a:gd name="connsiteX1006" fmla="*/ 4927128 w 7751585"/>
                <a:gd name="connsiteY1006" fmla="*/ 99329 h 7753593"/>
                <a:gd name="connsiteX1007" fmla="*/ 4928960 w 7751585"/>
                <a:gd name="connsiteY1007" fmla="*/ 99696 h 7753593"/>
                <a:gd name="connsiteX1008" fmla="*/ 4935921 w 7751585"/>
                <a:gd name="connsiteY1008" fmla="*/ 95299 h 7753593"/>
                <a:gd name="connsiteX1009" fmla="*/ 4936287 w 7751585"/>
                <a:gd name="connsiteY1009" fmla="*/ 92002 h 7753593"/>
                <a:gd name="connsiteX1010" fmla="*/ 5093820 w 7751585"/>
                <a:gd name="connsiteY1010" fmla="*/ 64526 h 7753593"/>
                <a:gd name="connsiteX1011" fmla="*/ 5252818 w 7751585"/>
                <a:gd name="connsiteY1011" fmla="*/ 35950 h 7753593"/>
                <a:gd name="connsiteX1012" fmla="*/ 5255016 w 7751585"/>
                <a:gd name="connsiteY1012" fmla="*/ 38881 h 7753593"/>
                <a:gd name="connsiteX1013" fmla="*/ 5255749 w 7751585"/>
                <a:gd name="connsiteY1013" fmla="*/ 39247 h 7753593"/>
                <a:gd name="connsiteX1014" fmla="*/ 5247689 w 7751585"/>
                <a:gd name="connsiteY1014" fmla="*/ 194948 h 7753593"/>
                <a:gd name="connsiteX1015" fmla="*/ 5240728 w 7751585"/>
                <a:gd name="connsiteY1015" fmla="*/ 346619 h 7753593"/>
                <a:gd name="connsiteX1016" fmla="*/ 5403757 w 7751585"/>
                <a:gd name="connsiteY1016" fmla="*/ 958067 h 7753593"/>
                <a:gd name="connsiteX1017" fmla="*/ 5528684 w 7751585"/>
                <a:gd name="connsiteY1017" fmla="*/ 1011554 h 7753593"/>
                <a:gd name="connsiteX1018" fmla="*/ 5528684 w 7751585"/>
                <a:gd name="connsiteY1018" fmla="*/ 1014119 h 7753593"/>
                <a:gd name="connsiteX1019" fmla="*/ 5398261 w 7751585"/>
                <a:gd name="connsiteY1019" fmla="*/ 1059181 h 7753593"/>
                <a:gd name="connsiteX1020" fmla="*/ 5267473 w 7751585"/>
                <a:gd name="connsiteY1020" fmla="*/ 1104609 h 7753593"/>
                <a:gd name="connsiteX1021" fmla="*/ 5264908 w 7751585"/>
                <a:gd name="connsiteY1021" fmla="*/ 1101311 h 7753593"/>
                <a:gd name="connsiteX1022" fmla="*/ 5263443 w 7751585"/>
                <a:gd name="connsiteY1022" fmla="*/ 1100945 h 7753593"/>
                <a:gd name="connsiteX1023" fmla="*/ 5268571 w 7751585"/>
                <a:gd name="connsiteY1023" fmla="*/ 1003861 h 7753593"/>
                <a:gd name="connsiteX1024" fmla="*/ 5273334 w 7751585"/>
                <a:gd name="connsiteY1024" fmla="*/ 910074 h 7753593"/>
                <a:gd name="connsiteX1025" fmla="*/ 5281394 w 7751585"/>
                <a:gd name="connsiteY1025" fmla="*/ 904945 h 7753593"/>
                <a:gd name="connsiteX1026" fmla="*/ 5403757 w 7751585"/>
                <a:gd name="connsiteY1026" fmla="*/ 958067 h 7753593"/>
                <a:gd name="connsiteX1027" fmla="*/ 5629798 w 7751585"/>
                <a:gd name="connsiteY1027" fmla="*/ 1357760 h 7753593"/>
                <a:gd name="connsiteX1028" fmla="*/ 5575211 w 7751585"/>
                <a:gd name="connsiteY1028" fmla="*/ 1368018 h 7753593"/>
                <a:gd name="connsiteX1029" fmla="*/ 5575211 w 7751585"/>
                <a:gd name="connsiteY1029" fmla="*/ 1368018 h 7753593"/>
                <a:gd name="connsiteX1030" fmla="*/ 5467869 w 7751585"/>
                <a:gd name="connsiteY1030" fmla="*/ 1251884 h 7753593"/>
                <a:gd name="connsiteX1031" fmla="*/ 5544437 w 7751585"/>
                <a:gd name="connsiteY1031" fmla="*/ 1302441 h 7753593"/>
                <a:gd name="connsiteX1032" fmla="*/ 5629798 w 7751585"/>
                <a:gd name="connsiteY1032" fmla="*/ 1357760 h 7753593"/>
                <a:gd name="connsiteX1033" fmla="*/ 5629798 w 7751585"/>
                <a:gd name="connsiteY1033" fmla="*/ 1357760 h 7753593"/>
                <a:gd name="connsiteX1034" fmla="*/ 5401559 w 7751585"/>
                <a:gd name="connsiteY1034" fmla="*/ 1854538 h 7753593"/>
                <a:gd name="connsiteX1035" fmla="*/ 5360160 w 7751585"/>
                <a:gd name="connsiteY1035" fmla="*/ 1797020 h 7753593"/>
                <a:gd name="connsiteX1036" fmla="*/ 5322426 w 7751585"/>
                <a:gd name="connsiteY1036" fmla="*/ 1745364 h 7753593"/>
                <a:gd name="connsiteX1037" fmla="*/ 5324258 w 7751585"/>
                <a:gd name="connsiteY1037" fmla="*/ 1743166 h 7753593"/>
                <a:gd name="connsiteX1038" fmla="*/ 5324624 w 7751585"/>
                <a:gd name="connsiteY1038" fmla="*/ 1738037 h 7753593"/>
                <a:gd name="connsiteX1039" fmla="*/ 5407786 w 7751585"/>
                <a:gd name="connsiteY1039" fmla="*/ 1720452 h 7753593"/>
                <a:gd name="connsiteX1040" fmla="*/ 5496078 w 7751585"/>
                <a:gd name="connsiteY1040" fmla="*/ 1701402 h 7753593"/>
                <a:gd name="connsiteX1041" fmla="*/ 5448818 w 7751585"/>
                <a:gd name="connsiteY1041" fmla="*/ 1776871 h 7753593"/>
                <a:gd name="connsiteX1042" fmla="*/ 5401559 w 7751585"/>
                <a:gd name="connsiteY1042" fmla="*/ 1854538 h 7753593"/>
                <a:gd name="connsiteX1043" fmla="*/ 5500841 w 7751585"/>
                <a:gd name="connsiteY1043" fmla="*/ 1695906 h 7753593"/>
                <a:gd name="connsiteX1044" fmla="*/ 5462373 w 7751585"/>
                <a:gd name="connsiteY1044" fmla="*/ 1548998 h 7753593"/>
                <a:gd name="connsiteX1045" fmla="*/ 5423906 w 7751585"/>
                <a:gd name="connsiteY1045" fmla="*/ 1403555 h 7753593"/>
                <a:gd name="connsiteX1046" fmla="*/ 5425005 w 7751585"/>
                <a:gd name="connsiteY1046" fmla="*/ 1402822 h 7753593"/>
                <a:gd name="connsiteX1047" fmla="*/ 5555794 w 7751585"/>
                <a:gd name="connsiteY1047" fmla="*/ 1449715 h 7753593"/>
                <a:gd name="connsiteX1048" fmla="*/ 5682553 w 7751585"/>
                <a:gd name="connsiteY1048" fmla="*/ 1494777 h 7753593"/>
                <a:gd name="connsiteX1049" fmla="*/ 5684018 w 7751585"/>
                <a:gd name="connsiteY1049" fmla="*/ 1501372 h 7753593"/>
                <a:gd name="connsiteX1050" fmla="*/ 5594261 w 7751585"/>
                <a:gd name="connsiteY1050" fmla="*/ 1596624 h 7753593"/>
                <a:gd name="connsiteX1051" fmla="*/ 5500841 w 7751585"/>
                <a:gd name="connsiteY1051" fmla="*/ 1695906 h 7753593"/>
                <a:gd name="connsiteX1052" fmla="*/ 4826381 w 7751585"/>
                <a:gd name="connsiteY1052" fmla="*/ 276645 h 7753593"/>
                <a:gd name="connsiteX1053" fmla="*/ 4828945 w 7751585"/>
                <a:gd name="connsiteY1053" fmla="*/ 273714 h 7753593"/>
                <a:gd name="connsiteX1054" fmla="*/ 4829678 w 7751585"/>
                <a:gd name="connsiteY1054" fmla="*/ 266021 h 7753593"/>
                <a:gd name="connsiteX1055" fmla="*/ 4826381 w 7751585"/>
                <a:gd name="connsiteY1055" fmla="*/ 261991 h 7753593"/>
                <a:gd name="connsiteX1056" fmla="*/ 4876205 w 7751585"/>
                <a:gd name="connsiteY1056" fmla="*/ 181393 h 7753593"/>
                <a:gd name="connsiteX1057" fmla="*/ 4910642 w 7751585"/>
                <a:gd name="connsiteY1057" fmla="*/ 124974 h 7753593"/>
                <a:gd name="connsiteX1058" fmla="*/ 4865947 w 7751585"/>
                <a:gd name="connsiteY1058" fmla="*/ 216563 h 7753593"/>
                <a:gd name="connsiteX1059" fmla="*/ 4832242 w 7751585"/>
                <a:gd name="connsiteY1059" fmla="*/ 286171 h 7753593"/>
                <a:gd name="connsiteX1060" fmla="*/ 4826381 w 7751585"/>
                <a:gd name="connsiteY1060" fmla="*/ 276645 h 7753593"/>
                <a:gd name="connsiteX1061" fmla="*/ 4820153 w 7751585"/>
                <a:gd name="connsiteY1061" fmla="*/ 279210 h 7753593"/>
                <a:gd name="connsiteX1062" fmla="*/ 4820153 w 7751585"/>
                <a:gd name="connsiteY1062" fmla="*/ 279210 h 7753593"/>
                <a:gd name="connsiteX1063" fmla="*/ 4823450 w 7751585"/>
                <a:gd name="connsiteY1063" fmla="*/ 278477 h 7753593"/>
                <a:gd name="connsiteX1064" fmla="*/ 4830410 w 7751585"/>
                <a:gd name="connsiteY1064" fmla="*/ 290200 h 7753593"/>
                <a:gd name="connsiteX1065" fmla="*/ 4810627 w 7751585"/>
                <a:gd name="connsiteY1065" fmla="*/ 330866 h 7753593"/>
                <a:gd name="connsiteX1066" fmla="*/ 4815024 w 7751585"/>
                <a:gd name="connsiteY1066" fmla="*/ 306686 h 7753593"/>
                <a:gd name="connsiteX1067" fmla="*/ 4820153 w 7751585"/>
                <a:gd name="connsiteY1067" fmla="*/ 279210 h 7753593"/>
                <a:gd name="connsiteX1068" fmla="*/ 4820153 w 7751585"/>
                <a:gd name="connsiteY1068" fmla="*/ 279210 h 7753593"/>
                <a:gd name="connsiteX1069" fmla="*/ 4814657 w 7751585"/>
                <a:gd name="connsiteY1069" fmla="*/ 347718 h 7753593"/>
                <a:gd name="connsiteX1070" fmla="*/ 4811726 w 7751585"/>
                <a:gd name="connsiteY1070" fmla="*/ 336361 h 7753593"/>
                <a:gd name="connsiteX1071" fmla="*/ 4832608 w 7751585"/>
                <a:gd name="connsiteY1071" fmla="*/ 293864 h 7753593"/>
                <a:gd name="connsiteX1072" fmla="*/ 4891958 w 7751585"/>
                <a:gd name="connsiteY1072" fmla="*/ 396810 h 7753593"/>
                <a:gd name="connsiteX1073" fmla="*/ 4957169 w 7751585"/>
                <a:gd name="connsiteY1073" fmla="*/ 508915 h 7753593"/>
                <a:gd name="connsiteX1074" fmla="*/ 4888295 w 7751585"/>
                <a:gd name="connsiteY1074" fmla="*/ 431614 h 7753593"/>
                <a:gd name="connsiteX1075" fmla="*/ 4813558 w 7751585"/>
                <a:gd name="connsiteY1075" fmla="*/ 348817 h 7753593"/>
                <a:gd name="connsiteX1076" fmla="*/ 4814657 w 7751585"/>
                <a:gd name="connsiteY1076" fmla="*/ 347718 h 7753593"/>
                <a:gd name="connsiteX1077" fmla="*/ 5124228 w 7751585"/>
                <a:gd name="connsiteY1077" fmla="*/ 600870 h 7753593"/>
                <a:gd name="connsiteX1078" fmla="*/ 5133020 w 7751585"/>
                <a:gd name="connsiteY1078" fmla="*/ 596107 h 7753593"/>
                <a:gd name="connsiteX1079" fmla="*/ 5133753 w 7751585"/>
                <a:gd name="connsiteY1079" fmla="*/ 597206 h 7753593"/>
                <a:gd name="connsiteX1080" fmla="*/ 5116534 w 7751585"/>
                <a:gd name="connsiteY1080" fmla="*/ 623584 h 7753593"/>
                <a:gd name="connsiteX1081" fmla="*/ 5111039 w 7751585"/>
                <a:gd name="connsiteY1081" fmla="*/ 614059 h 7753593"/>
                <a:gd name="connsiteX1082" fmla="*/ 5112870 w 7751585"/>
                <a:gd name="connsiteY1082" fmla="*/ 612227 h 7753593"/>
                <a:gd name="connsiteX1083" fmla="*/ 5113237 w 7751585"/>
                <a:gd name="connsiteY1083" fmla="*/ 606732 h 7753593"/>
                <a:gd name="connsiteX1084" fmla="*/ 5124228 w 7751585"/>
                <a:gd name="connsiteY1084" fmla="*/ 600870 h 7753593"/>
                <a:gd name="connsiteX1085" fmla="*/ 5124228 w 7751585"/>
                <a:gd name="connsiteY1085" fmla="*/ 600870 h 7753593"/>
                <a:gd name="connsiteX1086" fmla="*/ 5176616 w 7751585"/>
                <a:gd name="connsiteY1086" fmla="*/ 944145 h 7753593"/>
                <a:gd name="connsiteX1087" fmla="*/ 5088325 w 7751585"/>
                <a:gd name="connsiteY1087" fmla="*/ 987741 h 7753593"/>
                <a:gd name="connsiteX1088" fmla="*/ 5086493 w 7751585"/>
                <a:gd name="connsiteY1088" fmla="*/ 985543 h 7753593"/>
                <a:gd name="connsiteX1089" fmla="*/ 5082829 w 7751585"/>
                <a:gd name="connsiteY1089" fmla="*/ 984810 h 7753593"/>
                <a:gd name="connsiteX1090" fmla="*/ 5078800 w 7751585"/>
                <a:gd name="connsiteY1090" fmla="*/ 986276 h 7753593"/>
                <a:gd name="connsiteX1091" fmla="*/ 5021281 w 7751585"/>
                <a:gd name="connsiteY1091" fmla="*/ 932055 h 7753593"/>
                <a:gd name="connsiteX1092" fmla="*/ 4961932 w 7751585"/>
                <a:gd name="connsiteY1092" fmla="*/ 876736 h 7753593"/>
                <a:gd name="connsiteX1093" fmla="*/ 5114336 w 7751585"/>
                <a:gd name="connsiteY1093" fmla="*/ 889192 h 7753593"/>
                <a:gd name="connsiteX1094" fmla="*/ 5261244 w 7751585"/>
                <a:gd name="connsiteY1094" fmla="*/ 900549 h 7753593"/>
                <a:gd name="connsiteX1095" fmla="*/ 5260878 w 7751585"/>
                <a:gd name="connsiteY1095" fmla="*/ 903113 h 7753593"/>
                <a:gd name="connsiteX1096" fmla="*/ 5176616 w 7751585"/>
                <a:gd name="connsiteY1096" fmla="*/ 944145 h 7753593"/>
                <a:gd name="connsiteX1097" fmla="*/ 5030074 w 7751585"/>
                <a:gd name="connsiteY1097" fmla="*/ 740451 h 7753593"/>
                <a:gd name="connsiteX1098" fmla="*/ 4956803 w 7751585"/>
                <a:gd name="connsiteY1098" fmla="*/ 871973 h 7753593"/>
                <a:gd name="connsiteX1099" fmla="*/ 4943981 w 7751585"/>
                <a:gd name="connsiteY1099" fmla="*/ 863913 h 7753593"/>
                <a:gd name="connsiteX1100" fmla="*/ 5016153 w 7751585"/>
                <a:gd name="connsiteY1100" fmla="*/ 751808 h 7753593"/>
                <a:gd name="connsiteX1101" fmla="*/ 5075868 w 7751585"/>
                <a:gd name="connsiteY1101" fmla="*/ 658754 h 7753593"/>
                <a:gd name="connsiteX1102" fmla="*/ 5030074 w 7751585"/>
                <a:gd name="connsiteY1102" fmla="*/ 740451 h 7753593"/>
                <a:gd name="connsiteX1103" fmla="*/ 4954239 w 7751585"/>
                <a:gd name="connsiteY1103" fmla="*/ 874171 h 7753593"/>
                <a:gd name="connsiteX1104" fmla="*/ 4939584 w 7751585"/>
                <a:gd name="connsiteY1104" fmla="*/ 881865 h 7753593"/>
                <a:gd name="connsiteX1105" fmla="*/ 4928594 w 7751585"/>
                <a:gd name="connsiteY1105" fmla="*/ 887726 h 7753593"/>
                <a:gd name="connsiteX1106" fmla="*/ 4942149 w 7751585"/>
                <a:gd name="connsiteY1106" fmla="*/ 866844 h 7753593"/>
                <a:gd name="connsiteX1107" fmla="*/ 4954239 w 7751585"/>
                <a:gd name="connsiteY1107" fmla="*/ 874171 h 7753593"/>
                <a:gd name="connsiteX1108" fmla="*/ 5047293 w 7751585"/>
                <a:gd name="connsiteY1108" fmla="*/ 731292 h 7753593"/>
                <a:gd name="connsiteX1109" fmla="*/ 4987577 w 7751585"/>
                <a:gd name="connsiteY1109" fmla="*/ 824347 h 7753593"/>
                <a:gd name="connsiteX1110" fmla="*/ 5033371 w 7751585"/>
                <a:gd name="connsiteY1110" fmla="*/ 742649 h 7753593"/>
                <a:gd name="connsiteX1111" fmla="*/ 5103711 w 7751585"/>
                <a:gd name="connsiteY1111" fmla="*/ 615891 h 7753593"/>
                <a:gd name="connsiteX1112" fmla="*/ 5105910 w 7751585"/>
                <a:gd name="connsiteY1112" fmla="*/ 616257 h 7753593"/>
                <a:gd name="connsiteX1113" fmla="*/ 5108108 w 7751585"/>
                <a:gd name="connsiteY1113" fmla="*/ 615524 h 7753593"/>
                <a:gd name="connsiteX1114" fmla="*/ 5114336 w 7751585"/>
                <a:gd name="connsiteY1114" fmla="*/ 626881 h 7753593"/>
                <a:gd name="connsiteX1115" fmla="*/ 5047293 w 7751585"/>
                <a:gd name="connsiteY1115" fmla="*/ 731292 h 7753593"/>
                <a:gd name="connsiteX1116" fmla="*/ 5261977 w 7751585"/>
                <a:gd name="connsiteY1116" fmla="*/ 894321 h 7753593"/>
                <a:gd name="connsiteX1117" fmla="*/ 5261611 w 7751585"/>
                <a:gd name="connsiteY1117" fmla="*/ 896885 h 7753593"/>
                <a:gd name="connsiteX1118" fmla="*/ 5114702 w 7751585"/>
                <a:gd name="connsiteY1118" fmla="*/ 884795 h 7753593"/>
                <a:gd name="connsiteX1119" fmla="*/ 4960467 w 7751585"/>
                <a:gd name="connsiteY1119" fmla="*/ 872706 h 7753593"/>
                <a:gd name="connsiteX1120" fmla="*/ 5050590 w 7751585"/>
                <a:gd name="connsiteY1120" fmla="*/ 733124 h 7753593"/>
                <a:gd name="connsiteX1121" fmla="*/ 5116534 w 7751585"/>
                <a:gd name="connsiteY1121" fmla="*/ 630178 h 7753593"/>
                <a:gd name="connsiteX1122" fmla="*/ 5187241 w 7751585"/>
                <a:gd name="connsiteY1122" fmla="*/ 754739 h 7753593"/>
                <a:gd name="connsiteX1123" fmla="*/ 5264908 w 7751585"/>
                <a:gd name="connsiteY1123" fmla="*/ 890657 h 7753593"/>
                <a:gd name="connsiteX1124" fmla="*/ 5261977 w 7751585"/>
                <a:gd name="connsiteY1124" fmla="*/ 894321 h 7753593"/>
                <a:gd name="connsiteX1125" fmla="*/ 5261977 w 7751585"/>
                <a:gd name="connsiteY1125" fmla="*/ 894321 h 7753593"/>
                <a:gd name="connsiteX1126" fmla="*/ 5527219 w 7751585"/>
                <a:gd name="connsiteY1126" fmla="*/ 1377177 h 7753593"/>
                <a:gd name="connsiteX1127" fmla="*/ 5425005 w 7751585"/>
                <a:gd name="connsiteY1127" fmla="*/ 1397327 h 7753593"/>
                <a:gd name="connsiteX1128" fmla="*/ 5423540 w 7751585"/>
                <a:gd name="connsiteY1128" fmla="*/ 1395495 h 7753593"/>
                <a:gd name="connsiteX1129" fmla="*/ 5440392 w 7751585"/>
                <a:gd name="connsiteY1129" fmla="*/ 1321491 h 7753593"/>
                <a:gd name="connsiteX1130" fmla="*/ 5456146 w 7751585"/>
                <a:gd name="connsiteY1130" fmla="*/ 1250784 h 7753593"/>
                <a:gd name="connsiteX1131" fmla="*/ 5456146 w 7751585"/>
                <a:gd name="connsiteY1131" fmla="*/ 1250784 h 7753593"/>
                <a:gd name="connsiteX1132" fmla="*/ 5460542 w 7751585"/>
                <a:gd name="connsiteY1132" fmla="*/ 1249685 h 7753593"/>
                <a:gd name="connsiteX1133" fmla="*/ 5570082 w 7751585"/>
                <a:gd name="connsiteY1133" fmla="*/ 1369117 h 7753593"/>
                <a:gd name="connsiteX1134" fmla="*/ 5527219 w 7751585"/>
                <a:gd name="connsiteY1134" fmla="*/ 1377177 h 7753593"/>
                <a:gd name="connsiteX1135" fmla="*/ 5527219 w 7751585"/>
                <a:gd name="connsiteY1135" fmla="*/ 1377177 h 7753593"/>
                <a:gd name="connsiteX1136" fmla="*/ 4967794 w 7751585"/>
                <a:gd name="connsiteY1136" fmla="*/ 525034 h 7753593"/>
                <a:gd name="connsiteX1137" fmla="*/ 5035936 w 7751585"/>
                <a:gd name="connsiteY1137" fmla="*/ 567165 h 7753593"/>
                <a:gd name="connsiteX1138" fmla="*/ 5099315 w 7751585"/>
                <a:gd name="connsiteY1138" fmla="*/ 605999 h 7753593"/>
                <a:gd name="connsiteX1139" fmla="*/ 5101147 w 7751585"/>
                <a:gd name="connsiteY1139" fmla="*/ 613326 h 7753593"/>
                <a:gd name="connsiteX1140" fmla="*/ 5013222 w 7751585"/>
                <a:gd name="connsiteY1140" fmla="*/ 749610 h 7753593"/>
                <a:gd name="connsiteX1141" fmla="*/ 4941050 w 7751585"/>
                <a:gd name="connsiteY1141" fmla="*/ 861715 h 7753593"/>
                <a:gd name="connsiteX1142" fmla="*/ 4878770 w 7751585"/>
                <a:gd name="connsiteY1142" fmla="*/ 822881 h 7753593"/>
                <a:gd name="connsiteX1143" fmla="*/ 4800369 w 7751585"/>
                <a:gd name="connsiteY1143" fmla="*/ 774156 h 7753593"/>
                <a:gd name="connsiteX1144" fmla="*/ 4884265 w 7751585"/>
                <a:gd name="connsiteY1144" fmla="*/ 649595 h 7753593"/>
                <a:gd name="connsiteX1145" fmla="*/ 4967794 w 7751585"/>
                <a:gd name="connsiteY1145" fmla="*/ 525034 h 7753593"/>
                <a:gd name="connsiteX1146" fmla="*/ 4876938 w 7751585"/>
                <a:gd name="connsiteY1146" fmla="*/ 826179 h 7753593"/>
                <a:gd name="connsiteX1147" fmla="*/ 4939218 w 7751585"/>
                <a:gd name="connsiteY1147" fmla="*/ 865012 h 7753593"/>
                <a:gd name="connsiteX1148" fmla="*/ 4923098 w 7751585"/>
                <a:gd name="connsiteY1148" fmla="*/ 890291 h 7753593"/>
                <a:gd name="connsiteX1149" fmla="*/ 4861917 w 7751585"/>
                <a:gd name="connsiteY1149" fmla="*/ 832407 h 7753593"/>
                <a:gd name="connsiteX1150" fmla="*/ 4812093 w 7751585"/>
                <a:gd name="connsiteY1150" fmla="*/ 785879 h 7753593"/>
                <a:gd name="connsiteX1151" fmla="*/ 4876938 w 7751585"/>
                <a:gd name="connsiteY1151" fmla="*/ 826179 h 7753593"/>
                <a:gd name="connsiteX1152" fmla="*/ 4941416 w 7751585"/>
                <a:gd name="connsiteY1152" fmla="*/ 885162 h 7753593"/>
                <a:gd name="connsiteX1153" fmla="*/ 4957169 w 7751585"/>
                <a:gd name="connsiteY1153" fmla="*/ 876369 h 7753593"/>
                <a:gd name="connsiteX1154" fmla="*/ 5018717 w 7751585"/>
                <a:gd name="connsiteY1154" fmla="*/ 934620 h 7753593"/>
                <a:gd name="connsiteX1155" fmla="*/ 5068175 w 7751585"/>
                <a:gd name="connsiteY1155" fmla="*/ 981147 h 7753593"/>
                <a:gd name="connsiteX1156" fmla="*/ 5003697 w 7751585"/>
                <a:gd name="connsiteY1156" fmla="*/ 940848 h 7753593"/>
                <a:gd name="connsiteX1157" fmla="*/ 4926396 w 7751585"/>
                <a:gd name="connsiteY1157" fmla="*/ 892855 h 7753593"/>
                <a:gd name="connsiteX1158" fmla="*/ 4941416 w 7751585"/>
                <a:gd name="connsiteY1158" fmla="*/ 885162 h 7753593"/>
                <a:gd name="connsiteX1159" fmla="*/ 4941416 w 7751585"/>
                <a:gd name="connsiteY1159" fmla="*/ 885162 h 7753593"/>
                <a:gd name="connsiteX1160" fmla="*/ 5090523 w 7751585"/>
                <a:gd name="connsiteY1160" fmla="*/ 990672 h 7753593"/>
                <a:gd name="connsiteX1161" fmla="*/ 5178448 w 7751585"/>
                <a:gd name="connsiteY1161" fmla="*/ 947442 h 7753593"/>
                <a:gd name="connsiteX1162" fmla="*/ 5263443 w 7751585"/>
                <a:gd name="connsiteY1162" fmla="*/ 905311 h 7753593"/>
                <a:gd name="connsiteX1163" fmla="*/ 5266740 w 7751585"/>
                <a:gd name="connsiteY1163" fmla="*/ 909341 h 7753593"/>
                <a:gd name="connsiteX1164" fmla="*/ 5269671 w 7751585"/>
                <a:gd name="connsiteY1164" fmla="*/ 910074 h 7753593"/>
                <a:gd name="connsiteX1165" fmla="*/ 5264542 w 7751585"/>
                <a:gd name="connsiteY1165" fmla="*/ 1003861 h 7753593"/>
                <a:gd name="connsiteX1166" fmla="*/ 5259779 w 7751585"/>
                <a:gd name="connsiteY1166" fmla="*/ 1100945 h 7753593"/>
                <a:gd name="connsiteX1167" fmla="*/ 5255749 w 7751585"/>
                <a:gd name="connsiteY1167" fmla="*/ 1103143 h 7753593"/>
                <a:gd name="connsiteX1168" fmla="*/ 5173319 w 7751585"/>
                <a:gd name="connsiteY1168" fmla="*/ 1048923 h 7753593"/>
                <a:gd name="connsiteX1169" fmla="*/ 5090156 w 7751585"/>
                <a:gd name="connsiteY1169" fmla="*/ 994702 h 7753593"/>
                <a:gd name="connsiteX1170" fmla="*/ 5090523 w 7751585"/>
                <a:gd name="connsiteY1170" fmla="*/ 990672 h 7753593"/>
                <a:gd name="connsiteX1171" fmla="*/ 5090523 w 7751585"/>
                <a:gd name="connsiteY1171" fmla="*/ 990672 h 7753593"/>
                <a:gd name="connsiteX1172" fmla="*/ 5266373 w 7751585"/>
                <a:gd name="connsiteY1172" fmla="*/ 1114500 h 7753593"/>
                <a:gd name="connsiteX1173" fmla="*/ 5357962 w 7751585"/>
                <a:gd name="connsiteY1173" fmla="*/ 1177147 h 7753593"/>
                <a:gd name="connsiteX1174" fmla="*/ 5449185 w 7751585"/>
                <a:gd name="connsiteY1174" fmla="*/ 1239061 h 7753593"/>
                <a:gd name="connsiteX1175" fmla="*/ 5448818 w 7751585"/>
                <a:gd name="connsiteY1175" fmla="*/ 1244923 h 7753593"/>
                <a:gd name="connsiteX1176" fmla="*/ 5453215 w 7751585"/>
                <a:gd name="connsiteY1176" fmla="*/ 1250052 h 7753593"/>
                <a:gd name="connsiteX1177" fmla="*/ 5453581 w 7751585"/>
                <a:gd name="connsiteY1177" fmla="*/ 1250052 h 7753593"/>
                <a:gd name="connsiteX1178" fmla="*/ 5437462 w 7751585"/>
                <a:gd name="connsiteY1178" fmla="*/ 1320758 h 7753593"/>
                <a:gd name="connsiteX1179" fmla="*/ 5420976 w 7751585"/>
                <a:gd name="connsiteY1179" fmla="*/ 1395129 h 7753593"/>
                <a:gd name="connsiteX1180" fmla="*/ 5420976 w 7751585"/>
                <a:gd name="connsiteY1180" fmla="*/ 1395129 h 7753593"/>
                <a:gd name="connsiteX1181" fmla="*/ 5343308 w 7751585"/>
                <a:gd name="connsiteY1181" fmla="*/ 1253715 h 7753593"/>
                <a:gd name="connsiteX1182" fmla="*/ 5266373 w 7751585"/>
                <a:gd name="connsiteY1182" fmla="*/ 1114500 h 7753593"/>
                <a:gd name="connsiteX1183" fmla="*/ 5266373 w 7751585"/>
                <a:gd name="connsiteY1183" fmla="*/ 1114500 h 7753593"/>
                <a:gd name="connsiteX1184" fmla="*/ 5682920 w 7751585"/>
                <a:gd name="connsiteY1184" fmla="*/ 1491480 h 7753593"/>
                <a:gd name="connsiteX1185" fmla="*/ 5556893 w 7751585"/>
                <a:gd name="connsiteY1185" fmla="*/ 1446418 h 7753593"/>
                <a:gd name="connsiteX1186" fmla="*/ 5427570 w 7751585"/>
                <a:gd name="connsiteY1186" fmla="*/ 1400624 h 7753593"/>
                <a:gd name="connsiteX1187" fmla="*/ 5528317 w 7751585"/>
                <a:gd name="connsiteY1187" fmla="*/ 1381207 h 7753593"/>
                <a:gd name="connsiteX1188" fmla="*/ 5574478 w 7751585"/>
                <a:gd name="connsiteY1188" fmla="*/ 1372414 h 7753593"/>
                <a:gd name="connsiteX1189" fmla="*/ 5683652 w 7751585"/>
                <a:gd name="connsiteY1189" fmla="*/ 1490381 h 7753593"/>
                <a:gd name="connsiteX1190" fmla="*/ 5682920 w 7751585"/>
                <a:gd name="connsiteY1190" fmla="*/ 1491480 h 7753593"/>
                <a:gd name="connsiteX1191" fmla="*/ 5682920 w 7751585"/>
                <a:gd name="connsiteY1191" fmla="*/ 1491480 h 7753593"/>
                <a:gd name="connsiteX1192" fmla="*/ 5457977 w 7751585"/>
                <a:gd name="connsiteY1192" fmla="*/ 1233566 h 7753593"/>
                <a:gd name="connsiteX1193" fmla="*/ 5456878 w 7751585"/>
                <a:gd name="connsiteY1193" fmla="*/ 1233199 h 7753593"/>
                <a:gd name="connsiteX1194" fmla="*/ 5451017 w 7751585"/>
                <a:gd name="connsiteY1194" fmla="*/ 1235764 h 7753593"/>
                <a:gd name="connsiteX1195" fmla="*/ 5360160 w 7751585"/>
                <a:gd name="connsiteY1195" fmla="*/ 1173483 h 7753593"/>
                <a:gd name="connsiteX1196" fmla="*/ 5268571 w 7751585"/>
                <a:gd name="connsiteY1196" fmla="*/ 1111203 h 7753593"/>
                <a:gd name="connsiteX1197" fmla="*/ 5268938 w 7751585"/>
                <a:gd name="connsiteY1197" fmla="*/ 1107540 h 7753593"/>
                <a:gd name="connsiteX1198" fmla="*/ 5399727 w 7751585"/>
                <a:gd name="connsiteY1198" fmla="*/ 1062478 h 7753593"/>
                <a:gd name="connsiteX1199" fmla="*/ 5529783 w 7751585"/>
                <a:gd name="connsiteY1199" fmla="*/ 1017416 h 7753593"/>
                <a:gd name="connsiteX1200" fmla="*/ 5532347 w 7751585"/>
                <a:gd name="connsiteY1200" fmla="*/ 1020713 h 7753593"/>
                <a:gd name="connsiteX1201" fmla="*/ 5494979 w 7751585"/>
                <a:gd name="connsiteY1201" fmla="*/ 1126956 h 7753593"/>
                <a:gd name="connsiteX1202" fmla="*/ 5457977 w 7751585"/>
                <a:gd name="connsiteY1202" fmla="*/ 1233566 h 7753593"/>
                <a:gd name="connsiteX1203" fmla="*/ 5190904 w 7751585"/>
                <a:gd name="connsiteY1203" fmla="*/ 752907 h 7753593"/>
                <a:gd name="connsiteX1204" fmla="*/ 5118732 w 7751585"/>
                <a:gd name="connsiteY1204" fmla="*/ 626881 h 7753593"/>
                <a:gd name="connsiteX1205" fmla="*/ 5136317 w 7751585"/>
                <a:gd name="connsiteY1205" fmla="*/ 599405 h 7753593"/>
                <a:gd name="connsiteX1206" fmla="*/ 5140347 w 7751585"/>
                <a:gd name="connsiteY1206" fmla="*/ 600504 h 7753593"/>
                <a:gd name="connsiteX1207" fmla="*/ 5142545 w 7751585"/>
                <a:gd name="connsiteY1207" fmla="*/ 599771 h 7753593"/>
                <a:gd name="connsiteX1208" fmla="*/ 5204093 w 7751585"/>
                <a:gd name="connsiteY1208" fmla="*/ 745580 h 7753593"/>
                <a:gd name="connsiteX1209" fmla="*/ 5257947 w 7751585"/>
                <a:gd name="connsiteY1209" fmla="*/ 872339 h 7753593"/>
                <a:gd name="connsiteX1210" fmla="*/ 5190904 w 7751585"/>
                <a:gd name="connsiteY1210" fmla="*/ 752907 h 7753593"/>
                <a:gd name="connsiteX1211" fmla="*/ 5130456 w 7751585"/>
                <a:gd name="connsiteY1211" fmla="*/ 593176 h 7753593"/>
                <a:gd name="connsiteX1212" fmla="*/ 5122396 w 7751585"/>
                <a:gd name="connsiteY1212" fmla="*/ 597573 h 7753593"/>
                <a:gd name="connsiteX1213" fmla="*/ 5111405 w 7751585"/>
                <a:gd name="connsiteY1213" fmla="*/ 603434 h 7753593"/>
                <a:gd name="connsiteX1214" fmla="*/ 5109940 w 7751585"/>
                <a:gd name="connsiteY1214" fmla="*/ 601603 h 7753593"/>
                <a:gd name="connsiteX1215" fmla="*/ 5101513 w 7751585"/>
                <a:gd name="connsiteY1215" fmla="*/ 603434 h 7753593"/>
                <a:gd name="connsiteX1216" fmla="*/ 5038134 w 7751585"/>
                <a:gd name="connsiteY1216" fmla="*/ 563868 h 7753593"/>
                <a:gd name="connsiteX1217" fmla="*/ 4985379 w 7751585"/>
                <a:gd name="connsiteY1217" fmla="*/ 531629 h 7753593"/>
                <a:gd name="connsiteX1218" fmla="*/ 5053521 w 7751585"/>
                <a:gd name="connsiteY1218" fmla="*/ 558006 h 7753593"/>
                <a:gd name="connsiteX1219" fmla="*/ 5131188 w 7751585"/>
                <a:gd name="connsiteY1219" fmla="*/ 588047 h 7753593"/>
                <a:gd name="connsiteX1220" fmla="*/ 5130456 w 7751585"/>
                <a:gd name="connsiteY1220" fmla="*/ 593176 h 7753593"/>
                <a:gd name="connsiteX1221" fmla="*/ 5130456 w 7751585"/>
                <a:gd name="connsiteY1221" fmla="*/ 593176 h 7753593"/>
                <a:gd name="connsiteX1222" fmla="*/ 4815390 w 7751585"/>
                <a:gd name="connsiteY1222" fmla="*/ 278111 h 7753593"/>
                <a:gd name="connsiteX1223" fmla="*/ 4816489 w 7751585"/>
                <a:gd name="connsiteY1223" fmla="*/ 278477 h 7753593"/>
                <a:gd name="connsiteX1224" fmla="*/ 4811360 w 7751585"/>
                <a:gd name="connsiteY1224" fmla="*/ 305954 h 7753593"/>
                <a:gd name="connsiteX1225" fmla="*/ 4806231 w 7751585"/>
                <a:gd name="connsiteY1225" fmla="*/ 334896 h 7753593"/>
                <a:gd name="connsiteX1226" fmla="*/ 4798171 w 7751585"/>
                <a:gd name="connsiteY1226" fmla="*/ 339292 h 7753593"/>
                <a:gd name="connsiteX1227" fmla="*/ 4802201 w 7751585"/>
                <a:gd name="connsiteY1227" fmla="*/ 351748 h 7753593"/>
                <a:gd name="connsiteX1228" fmla="*/ 4811360 w 7751585"/>
                <a:gd name="connsiteY1228" fmla="*/ 351382 h 7753593"/>
                <a:gd name="connsiteX1229" fmla="*/ 4885364 w 7751585"/>
                <a:gd name="connsiteY1229" fmla="*/ 434545 h 7753593"/>
                <a:gd name="connsiteX1230" fmla="*/ 4963398 w 7751585"/>
                <a:gd name="connsiteY1230" fmla="*/ 521004 h 7753593"/>
                <a:gd name="connsiteX1231" fmla="*/ 4803300 w 7751585"/>
                <a:gd name="connsiteY1231" fmla="*/ 518806 h 7753593"/>
                <a:gd name="connsiteX1232" fmla="*/ 4642470 w 7751585"/>
                <a:gd name="connsiteY1232" fmla="*/ 516975 h 7753593"/>
                <a:gd name="connsiteX1233" fmla="*/ 4731128 w 7751585"/>
                <a:gd name="connsiteY1233" fmla="*/ 394978 h 7753593"/>
                <a:gd name="connsiteX1234" fmla="*/ 4815390 w 7751585"/>
                <a:gd name="connsiteY1234" fmla="*/ 278111 h 7753593"/>
                <a:gd name="connsiteX1235" fmla="*/ 4815390 w 7751585"/>
                <a:gd name="connsiteY1235" fmla="*/ 278111 h 7753593"/>
                <a:gd name="connsiteX1236" fmla="*/ 5660572 w 7751585"/>
                <a:gd name="connsiteY1236" fmla="*/ 2219428 h 7753593"/>
                <a:gd name="connsiteX1237" fmla="*/ 5659473 w 7751585"/>
                <a:gd name="connsiteY1237" fmla="*/ 2218696 h 7753593"/>
                <a:gd name="connsiteX1238" fmla="*/ 5658007 w 7751585"/>
                <a:gd name="connsiteY1238" fmla="*/ 2221993 h 7753593"/>
                <a:gd name="connsiteX1239" fmla="*/ 5658374 w 7751585"/>
                <a:gd name="connsiteY1239" fmla="*/ 2221993 h 7753593"/>
                <a:gd name="connsiteX1240" fmla="*/ 5607450 w 7751585"/>
                <a:gd name="connsiteY1240" fmla="*/ 2413230 h 7753593"/>
                <a:gd name="connsiteX1241" fmla="*/ 5558725 w 7751585"/>
                <a:gd name="connsiteY1241" fmla="*/ 2599339 h 7753593"/>
                <a:gd name="connsiteX1242" fmla="*/ 5555794 w 7751585"/>
                <a:gd name="connsiteY1242" fmla="*/ 2599339 h 7753593"/>
                <a:gd name="connsiteX1243" fmla="*/ 5551398 w 7751585"/>
                <a:gd name="connsiteY1243" fmla="*/ 2603735 h 7753593"/>
                <a:gd name="connsiteX1244" fmla="*/ 5551398 w 7751585"/>
                <a:gd name="connsiteY1244" fmla="*/ 2609597 h 7753593"/>
                <a:gd name="connsiteX1245" fmla="*/ 5553230 w 7751585"/>
                <a:gd name="connsiteY1245" fmla="*/ 2611795 h 7753593"/>
                <a:gd name="connsiteX1246" fmla="*/ 5505970 w 7751585"/>
                <a:gd name="connsiteY1246" fmla="*/ 2684333 h 7753593"/>
                <a:gd name="connsiteX1247" fmla="*/ 5458344 w 7751585"/>
                <a:gd name="connsiteY1247" fmla="*/ 2758337 h 7753593"/>
                <a:gd name="connsiteX1248" fmla="*/ 5454314 w 7751585"/>
                <a:gd name="connsiteY1248" fmla="*/ 2758337 h 7753593"/>
                <a:gd name="connsiteX1249" fmla="*/ 5450650 w 7751585"/>
                <a:gd name="connsiteY1249" fmla="*/ 2766763 h 7753593"/>
                <a:gd name="connsiteX1250" fmla="*/ 5459076 w 7751585"/>
                <a:gd name="connsiteY1250" fmla="*/ 2770427 h 7753593"/>
                <a:gd name="connsiteX1251" fmla="*/ 5460908 w 7751585"/>
                <a:gd name="connsiteY1251" fmla="*/ 2768595 h 7753593"/>
                <a:gd name="connsiteX1252" fmla="*/ 5600123 w 7751585"/>
                <a:gd name="connsiteY1252" fmla="*/ 2847728 h 7753593"/>
                <a:gd name="connsiteX1253" fmla="*/ 5734942 w 7751585"/>
                <a:gd name="connsiteY1253" fmla="*/ 2923563 h 7753593"/>
                <a:gd name="connsiteX1254" fmla="*/ 5734576 w 7751585"/>
                <a:gd name="connsiteY1254" fmla="*/ 2931623 h 7753593"/>
                <a:gd name="connsiteX1255" fmla="*/ 5745200 w 7751585"/>
                <a:gd name="connsiteY1255" fmla="*/ 2938950 h 7753593"/>
                <a:gd name="connsiteX1256" fmla="*/ 5749230 w 7751585"/>
                <a:gd name="connsiteY1256" fmla="*/ 2938218 h 7753593"/>
                <a:gd name="connsiteX1257" fmla="*/ 5755824 w 7751585"/>
                <a:gd name="connsiteY1257" fmla="*/ 2931257 h 7753593"/>
                <a:gd name="connsiteX1258" fmla="*/ 5933506 w 7751585"/>
                <a:gd name="connsiteY1258" fmla="*/ 2962764 h 7753593"/>
                <a:gd name="connsiteX1259" fmla="*/ 6119981 w 7751585"/>
                <a:gd name="connsiteY1259" fmla="*/ 2995003 h 7753593"/>
                <a:gd name="connsiteX1260" fmla="*/ 6123645 w 7751585"/>
                <a:gd name="connsiteY1260" fmla="*/ 2996468 h 7753593"/>
                <a:gd name="connsiteX1261" fmla="*/ 6125110 w 7751585"/>
                <a:gd name="connsiteY1261" fmla="*/ 2994636 h 7753593"/>
                <a:gd name="connsiteX1262" fmla="*/ 6297664 w 7751585"/>
                <a:gd name="connsiteY1262" fmla="*/ 2948476 h 7753593"/>
                <a:gd name="connsiteX1263" fmla="*/ 6471683 w 7751585"/>
                <a:gd name="connsiteY1263" fmla="*/ 2901582 h 7753593"/>
                <a:gd name="connsiteX1264" fmla="*/ 6472416 w 7751585"/>
                <a:gd name="connsiteY1264" fmla="*/ 2901948 h 7753593"/>
                <a:gd name="connsiteX1265" fmla="*/ 6473881 w 7751585"/>
                <a:gd name="connsiteY1265" fmla="*/ 2899018 h 7753593"/>
                <a:gd name="connsiteX1266" fmla="*/ 6473881 w 7751585"/>
                <a:gd name="connsiteY1266" fmla="*/ 2899018 h 7753593"/>
                <a:gd name="connsiteX1267" fmla="*/ 6473148 w 7751585"/>
                <a:gd name="connsiteY1267" fmla="*/ 2898651 h 7753593"/>
                <a:gd name="connsiteX1268" fmla="*/ 6463257 w 7751585"/>
                <a:gd name="connsiteY1268" fmla="*/ 2797537 h 7753593"/>
                <a:gd name="connsiteX1269" fmla="*/ 6452999 w 7751585"/>
                <a:gd name="connsiteY1269" fmla="*/ 2695690 h 7753593"/>
                <a:gd name="connsiteX1270" fmla="*/ 6452999 w 7751585"/>
                <a:gd name="connsiteY1270" fmla="*/ 2695690 h 7753593"/>
                <a:gd name="connsiteX1271" fmla="*/ 6453365 w 7751585"/>
                <a:gd name="connsiteY1271" fmla="*/ 2694958 h 7753593"/>
                <a:gd name="connsiteX1272" fmla="*/ 6452632 w 7751585"/>
                <a:gd name="connsiteY1272" fmla="*/ 2694591 h 7753593"/>
                <a:gd name="connsiteX1273" fmla="*/ 6420393 w 7751585"/>
                <a:gd name="connsiteY1273" fmla="*/ 2587615 h 7753593"/>
                <a:gd name="connsiteX1274" fmla="*/ 6389986 w 7751585"/>
                <a:gd name="connsiteY1274" fmla="*/ 2488333 h 7753593"/>
                <a:gd name="connsiteX1275" fmla="*/ 6394015 w 7751585"/>
                <a:gd name="connsiteY1275" fmla="*/ 2477343 h 7753593"/>
                <a:gd name="connsiteX1276" fmla="*/ 6385589 w 7751585"/>
                <a:gd name="connsiteY1276" fmla="*/ 2472580 h 7753593"/>
                <a:gd name="connsiteX1277" fmla="*/ 6353716 w 7751585"/>
                <a:gd name="connsiteY1277" fmla="*/ 2358277 h 7753593"/>
                <a:gd name="connsiteX1278" fmla="*/ 6321843 w 7751585"/>
                <a:gd name="connsiteY1278" fmla="*/ 2245073 h 7753593"/>
                <a:gd name="connsiteX1279" fmla="*/ 6326240 w 7751585"/>
                <a:gd name="connsiteY1279" fmla="*/ 2240677 h 7753593"/>
                <a:gd name="connsiteX1280" fmla="*/ 6326240 w 7751585"/>
                <a:gd name="connsiteY1280" fmla="*/ 2233350 h 7753593"/>
                <a:gd name="connsiteX1281" fmla="*/ 6317081 w 7751585"/>
                <a:gd name="connsiteY1281" fmla="*/ 2228221 h 7753593"/>
                <a:gd name="connsiteX1282" fmla="*/ 6284109 w 7751585"/>
                <a:gd name="connsiteY1282" fmla="*/ 2099996 h 7753593"/>
                <a:gd name="connsiteX1283" fmla="*/ 6250771 w 7751585"/>
                <a:gd name="connsiteY1283" fmla="*/ 1972871 h 7753593"/>
                <a:gd name="connsiteX1284" fmla="*/ 6255899 w 7751585"/>
                <a:gd name="connsiteY1284" fmla="*/ 1968108 h 7753593"/>
                <a:gd name="connsiteX1285" fmla="*/ 6255899 w 7751585"/>
                <a:gd name="connsiteY1285" fmla="*/ 1960415 h 7753593"/>
                <a:gd name="connsiteX1286" fmla="*/ 6242710 w 7751585"/>
                <a:gd name="connsiteY1286" fmla="*/ 1954920 h 7753593"/>
                <a:gd name="connsiteX1287" fmla="*/ 6237215 w 7751585"/>
                <a:gd name="connsiteY1287" fmla="*/ 1967376 h 7753593"/>
                <a:gd name="connsiteX1288" fmla="*/ 6119981 w 7751585"/>
                <a:gd name="connsiteY1288" fmla="*/ 2033686 h 7753593"/>
                <a:gd name="connsiteX1289" fmla="*/ 6002748 w 7751585"/>
                <a:gd name="connsiteY1289" fmla="*/ 2100729 h 7753593"/>
                <a:gd name="connsiteX1290" fmla="*/ 5991757 w 7751585"/>
                <a:gd name="connsiteY1290" fmla="*/ 2097432 h 7753593"/>
                <a:gd name="connsiteX1291" fmla="*/ 5986262 w 7751585"/>
                <a:gd name="connsiteY1291" fmla="*/ 2102927 h 7753593"/>
                <a:gd name="connsiteX1292" fmla="*/ 5986262 w 7751585"/>
                <a:gd name="connsiteY1292" fmla="*/ 2108423 h 7753593"/>
                <a:gd name="connsiteX1293" fmla="*/ 5827630 w 7751585"/>
                <a:gd name="connsiteY1293" fmla="*/ 2162277 h 7753593"/>
                <a:gd name="connsiteX1294" fmla="*/ 5660572 w 7751585"/>
                <a:gd name="connsiteY1294" fmla="*/ 2219428 h 7753593"/>
                <a:gd name="connsiteX1295" fmla="*/ 6121813 w 7751585"/>
                <a:gd name="connsiteY1295" fmla="*/ 2037716 h 7753593"/>
                <a:gd name="connsiteX1296" fmla="*/ 6239047 w 7751585"/>
                <a:gd name="connsiteY1296" fmla="*/ 1971039 h 7753593"/>
                <a:gd name="connsiteX1297" fmla="*/ 6246374 w 7751585"/>
                <a:gd name="connsiteY1297" fmla="*/ 1974703 h 7753593"/>
                <a:gd name="connsiteX1298" fmla="*/ 6247107 w 7751585"/>
                <a:gd name="connsiteY1298" fmla="*/ 1974703 h 7753593"/>
                <a:gd name="connsiteX1299" fmla="*/ 6280079 w 7751585"/>
                <a:gd name="connsiteY1299" fmla="*/ 2101828 h 7753593"/>
                <a:gd name="connsiteX1300" fmla="*/ 6313784 w 7751585"/>
                <a:gd name="connsiteY1300" fmla="*/ 2229686 h 7753593"/>
                <a:gd name="connsiteX1301" fmla="*/ 6310486 w 7751585"/>
                <a:gd name="connsiteY1301" fmla="*/ 2232983 h 7753593"/>
                <a:gd name="connsiteX1302" fmla="*/ 6157350 w 7751585"/>
                <a:gd name="connsiteY1302" fmla="*/ 2170703 h 7753593"/>
                <a:gd name="connsiteX1303" fmla="*/ 6004946 w 7751585"/>
                <a:gd name="connsiteY1303" fmla="*/ 2109522 h 7753593"/>
                <a:gd name="connsiteX1304" fmla="*/ 6004946 w 7751585"/>
                <a:gd name="connsiteY1304" fmla="*/ 2104026 h 7753593"/>
                <a:gd name="connsiteX1305" fmla="*/ 6121813 w 7751585"/>
                <a:gd name="connsiteY1305" fmla="*/ 2037716 h 7753593"/>
                <a:gd name="connsiteX1306" fmla="*/ 6123645 w 7751585"/>
                <a:gd name="connsiteY1306" fmla="*/ 2991339 h 7753593"/>
                <a:gd name="connsiteX1307" fmla="*/ 6122912 w 7751585"/>
                <a:gd name="connsiteY1307" fmla="*/ 2990606 h 7753593"/>
                <a:gd name="connsiteX1308" fmla="*/ 6095070 w 7751585"/>
                <a:gd name="connsiteY1308" fmla="*/ 2899750 h 7753593"/>
                <a:gd name="connsiteX1309" fmla="*/ 6068692 w 7751585"/>
                <a:gd name="connsiteY1309" fmla="*/ 2814756 h 7753593"/>
                <a:gd name="connsiteX1310" fmla="*/ 6072721 w 7751585"/>
                <a:gd name="connsiteY1310" fmla="*/ 2811092 h 7753593"/>
                <a:gd name="connsiteX1311" fmla="*/ 6072721 w 7751585"/>
                <a:gd name="connsiteY1311" fmla="*/ 2807062 h 7753593"/>
                <a:gd name="connsiteX1312" fmla="*/ 6258464 w 7751585"/>
                <a:gd name="connsiteY1312" fmla="*/ 2753574 h 7753593"/>
                <a:gd name="connsiteX1313" fmla="*/ 6411234 w 7751585"/>
                <a:gd name="connsiteY1313" fmla="*/ 2709246 h 7753593"/>
                <a:gd name="connsiteX1314" fmla="*/ 6436879 w 7751585"/>
                <a:gd name="connsiteY1314" fmla="*/ 2793507 h 7753593"/>
                <a:gd name="connsiteX1315" fmla="*/ 6469118 w 7751585"/>
                <a:gd name="connsiteY1315" fmla="*/ 2899018 h 7753593"/>
                <a:gd name="connsiteX1316" fmla="*/ 6296198 w 7751585"/>
                <a:gd name="connsiteY1316" fmla="*/ 2944812 h 7753593"/>
                <a:gd name="connsiteX1317" fmla="*/ 6123645 w 7751585"/>
                <a:gd name="connsiteY1317" fmla="*/ 2991339 h 7753593"/>
                <a:gd name="connsiteX1318" fmla="*/ 5756191 w 7751585"/>
                <a:gd name="connsiteY1318" fmla="*/ 2927593 h 7753593"/>
                <a:gd name="connsiteX1319" fmla="*/ 5755824 w 7751585"/>
                <a:gd name="connsiteY1319" fmla="*/ 2925029 h 7753593"/>
                <a:gd name="connsiteX1320" fmla="*/ 5883682 w 7751585"/>
                <a:gd name="connsiteY1320" fmla="*/ 2877403 h 7753593"/>
                <a:gd name="connsiteX1321" fmla="*/ 5984796 w 7751585"/>
                <a:gd name="connsiteY1321" fmla="*/ 2927593 h 7753593"/>
                <a:gd name="connsiteX1322" fmla="*/ 6110456 w 7751585"/>
                <a:gd name="connsiteY1322" fmla="*/ 2989507 h 7753593"/>
                <a:gd name="connsiteX1323" fmla="*/ 5933873 w 7751585"/>
                <a:gd name="connsiteY1323" fmla="*/ 2958367 h 7753593"/>
                <a:gd name="connsiteX1324" fmla="*/ 5756191 w 7751585"/>
                <a:gd name="connsiteY1324" fmla="*/ 2927593 h 7753593"/>
                <a:gd name="connsiteX1325" fmla="*/ 5692445 w 7751585"/>
                <a:gd name="connsiteY1325" fmla="*/ 2254965 h 7753593"/>
                <a:gd name="connsiteX1326" fmla="*/ 5695009 w 7751585"/>
                <a:gd name="connsiteY1326" fmla="*/ 2254598 h 7753593"/>
                <a:gd name="connsiteX1327" fmla="*/ 5699039 w 7751585"/>
                <a:gd name="connsiteY1327" fmla="*/ 2246539 h 7753593"/>
                <a:gd name="connsiteX1328" fmla="*/ 5844849 w 7751585"/>
                <a:gd name="connsiteY1328" fmla="*/ 2179129 h 7753593"/>
                <a:gd name="connsiteX1329" fmla="*/ 5981133 w 7751585"/>
                <a:gd name="connsiteY1329" fmla="*/ 2115750 h 7753593"/>
                <a:gd name="connsiteX1330" fmla="*/ 5870860 w 7751585"/>
                <a:gd name="connsiteY1330" fmla="*/ 2198912 h 7753593"/>
                <a:gd name="connsiteX1331" fmla="*/ 5748497 w 7751585"/>
                <a:gd name="connsiteY1331" fmla="*/ 2291600 h 7753593"/>
                <a:gd name="connsiteX1332" fmla="*/ 5747764 w 7751585"/>
                <a:gd name="connsiteY1332" fmla="*/ 2291234 h 7753593"/>
                <a:gd name="connsiteX1333" fmla="*/ 5747032 w 7751585"/>
                <a:gd name="connsiteY1333" fmla="*/ 2293066 h 7753593"/>
                <a:gd name="connsiteX1334" fmla="*/ 5651779 w 7751585"/>
                <a:gd name="connsiteY1334" fmla="*/ 2449499 h 7753593"/>
                <a:gd name="connsiteX1335" fmla="*/ 5566785 w 7751585"/>
                <a:gd name="connsiteY1335" fmla="*/ 2590546 h 7753593"/>
                <a:gd name="connsiteX1336" fmla="*/ 5627600 w 7751585"/>
                <a:gd name="connsiteY1336" fmla="*/ 2428251 h 7753593"/>
                <a:gd name="connsiteX1337" fmla="*/ 5692079 w 7751585"/>
                <a:gd name="connsiteY1337" fmla="*/ 2254965 h 7753593"/>
                <a:gd name="connsiteX1338" fmla="*/ 5692445 w 7751585"/>
                <a:gd name="connsiteY1338" fmla="*/ 2254965 h 7753593"/>
                <a:gd name="connsiteX1339" fmla="*/ 5692445 w 7751585"/>
                <a:gd name="connsiteY1339" fmla="*/ 2254965 h 7753593"/>
                <a:gd name="connsiteX1340" fmla="*/ 6155884 w 7751585"/>
                <a:gd name="connsiteY1340" fmla="*/ 2174367 h 7753593"/>
                <a:gd name="connsiteX1341" fmla="*/ 6309021 w 7751585"/>
                <a:gd name="connsiteY1341" fmla="*/ 2235914 h 7753593"/>
                <a:gd name="connsiteX1342" fmla="*/ 6309021 w 7751585"/>
                <a:gd name="connsiteY1342" fmla="*/ 2241043 h 7753593"/>
                <a:gd name="connsiteX1343" fmla="*/ 6310486 w 7751585"/>
                <a:gd name="connsiteY1343" fmla="*/ 2242875 h 7753593"/>
                <a:gd name="connsiteX1344" fmla="*/ 6229522 w 7751585"/>
                <a:gd name="connsiteY1344" fmla="*/ 2326038 h 7753593"/>
                <a:gd name="connsiteX1345" fmla="*/ 6151855 w 7751585"/>
                <a:gd name="connsiteY1345" fmla="*/ 2406636 h 7753593"/>
                <a:gd name="connsiteX1346" fmla="*/ 6144161 w 7751585"/>
                <a:gd name="connsiteY1346" fmla="*/ 2404071 h 7753593"/>
                <a:gd name="connsiteX1347" fmla="*/ 6140131 w 7751585"/>
                <a:gd name="connsiteY1347" fmla="*/ 2404804 h 7753593"/>
                <a:gd name="connsiteX1348" fmla="*/ 6071623 w 7751585"/>
                <a:gd name="connsiteY1348" fmla="*/ 2261559 h 7753593"/>
                <a:gd name="connsiteX1349" fmla="*/ 6001282 w 7751585"/>
                <a:gd name="connsiteY1349" fmla="*/ 2115383 h 7753593"/>
                <a:gd name="connsiteX1350" fmla="*/ 6003847 w 7751585"/>
                <a:gd name="connsiteY1350" fmla="*/ 2112819 h 7753593"/>
                <a:gd name="connsiteX1351" fmla="*/ 6155884 w 7751585"/>
                <a:gd name="connsiteY1351" fmla="*/ 2174367 h 7753593"/>
                <a:gd name="connsiteX1352" fmla="*/ 6384857 w 7751585"/>
                <a:gd name="connsiteY1352" fmla="*/ 2489799 h 7753593"/>
                <a:gd name="connsiteX1353" fmla="*/ 6394015 w 7751585"/>
                <a:gd name="connsiteY1353" fmla="*/ 2583586 h 7753593"/>
                <a:gd name="connsiteX1354" fmla="*/ 6403907 w 7751585"/>
                <a:gd name="connsiteY1354" fmla="*/ 2680670 h 7753593"/>
                <a:gd name="connsiteX1355" fmla="*/ 6276415 w 7751585"/>
                <a:gd name="connsiteY1355" fmla="*/ 2549514 h 7753593"/>
                <a:gd name="connsiteX1356" fmla="*/ 6154053 w 7751585"/>
                <a:gd name="connsiteY1356" fmla="*/ 2424587 h 7753593"/>
                <a:gd name="connsiteX1357" fmla="*/ 6155884 w 7751585"/>
                <a:gd name="connsiteY1357" fmla="*/ 2421657 h 7753593"/>
                <a:gd name="connsiteX1358" fmla="*/ 6264326 w 7751585"/>
                <a:gd name="connsiteY1358" fmla="*/ 2450965 h 7753593"/>
                <a:gd name="connsiteX1359" fmla="*/ 6377896 w 7751585"/>
                <a:gd name="connsiteY1359" fmla="*/ 2481006 h 7753593"/>
                <a:gd name="connsiteX1360" fmla="*/ 6377896 w 7751585"/>
                <a:gd name="connsiteY1360" fmla="*/ 2484670 h 7753593"/>
                <a:gd name="connsiteX1361" fmla="*/ 6384857 w 7751585"/>
                <a:gd name="connsiteY1361" fmla="*/ 2489799 h 7753593"/>
                <a:gd name="connsiteX1362" fmla="*/ 6384857 w 7751585"/>
                <a:gd name="connsiteY1362" fmla="*/ 2489799 h 7753593"/>
                <a:gd name="connsiteX1363" fmla="*/ 5649948 w 7751585"/>
                <a:gd name="connsiteY1363" fmla="*/ 2768229 h 7753593"/>
                <a:gd name="connsiteX1364" fmla="*/ 5677424 w 7751585"/>
                <a:gd name="connsiteY1364" fmla="*/ 2815489 h 7753593"/>
                <a:gd name="connsiteX1365" fmla="*/ 5652878 w 7751585"/>
                <a:gd name="connsiteY1365" fmla="*/ 2809627 h 7753593"/>
                <a:gd name="connsiteX1366" fmla="*/ 5466770 w 7751585"/>
                <a:gd name="connsiteY1366" fmla="*/ 2765298 h 7753593"/>
                <a:gd name="connsiteX1367" fmla="*/ 5580340 w 7751585"/>
                <a:gd name="connsiteY1367" fmla="*/ 2754307 h 7753593"/>
                <a:gd name="connsiteX1368" fmla="*/ 5638224 w 7751585"/>
                <a:gd name="connsiteY1368" fmla="*/ 2748446 h 7753593"/>
                <a:gd name="connsiteX1369" fmla="*/ 5649948 w 7751585"/>
                <a:gd name="connsiteY1369" fmla="*/ 2768229 h 7753593"/>
                <a:gd name="connsiteX1370" fmla="*/ 5653245 w 7751585"/>
                <a:gd name="connsiteY1370" fmla="*/ 2766031 h 7753593"/>
                <a:gd name="connsiteX1371" fmla="*/ 5642621 w 7751585"/>
                <a:gd name="connsiteY1371" fmla="*/ 2747713 h 7753593"/>
                <a:gd name="connsiteX1372" fmla="*/ 5696108 w 7751585"/>
                <a:gd name="connsiteY1372" fmla="*/ 2742218 h 7753593"/>
                <a:gd name="connsiteX1373" fmla="*/ 5696108 w 7751585"/>
                <a:gd name="connsiteY1373" fmla="*/ 2742950 h 7753593"/>
                <a:gd name="connsiteX1374" fmla="*/ 5704168 w 7751585"/>
                <a:gd name="connsiteY1374" fmla="*/ 2748446 h 7753593"/>
                <a:gd name="connsiteX1375" fmla="*/ 5704168 w 7751585"/>
                <a:gd name="connsiteY1375" fmla="*/ 2748446 h 7753593"/>
                <a:gd name="connsiteX1376" fmla="*/ 5720654 w 7751585"/>
                <a:gd name="connsiteY1376" fmla="*/ 2825380 h 7753593"/>
                <a:gd name="connsiteX1377" fmla="*/ 5682553 w 7751585"/>
                <a:gd name="connsiteY1377" fmla="*/ 2816221 h 7753593"/>
                <a:gd name="connsiteX1378" fmla="*/ 5653245 w 7751585"/>
                <a:gd name="connsiteY1378" fmla="*/ 2766031 h 7753593"/>
                <a:gd name="connsiteX1379" fmla="*/ 5995421 w 7751585"/>
                <a:gd name="connsiteY1379" fmla="*/ 2117215 h 7753593"/>
                <a:gd name="connsiteX1380" fmla="*/ 5998352 w 7751585"/>
                <a:gd name="connsiteY1380" fmla="*/ 2116482 h 7753593"/>
                <a:gd name="connsiteX1381" fmla="*/ 6067959 w 7751585"/>
                <a:gd name="connsiteY1381" fmla="*/ 2262292 h 7753593"/>
                <a:gd name="connsiteX1382" fmla="*/ 6136834 w 7751585"/>
                <a:gd name="connsiteY1382" fmla="*/ 2405537 h 7753593"/>
                <a:gd name="connsiteX1383" fmla="*/ 6132071 w 7751585"/>
                <a:gd name="connsiteY1383" fmla="*/ 2410666 h 7753593"/>
                <a:gd name="connsiteX1384" fmla="*/ 5946696 w 7751585"/>
                <a:gd name="connsiteY1384" fmla="*/ 2352782 h 7753593"/>
                <a:gd name="connsiteX1385" fmla="*/ 5752527 w 7751585"/>
                <a:gd name="connsiteY1385" fmla="*/ 2292333 h 7753593"/>
                <a:gd name="connsiteX1386" fmla="*/ 5873425 w 7751585"/>
                <a:gd name="connsiteY1386" fmla="*/ 2201477 h 7753593"/>
                <a:gd name="connsiteX1387" fmla="*/ 5988826 w 7751585"/>
                <a:gd name="connsiteY1387" fmla="*/ 2113918 h 7753593"/>
                <a:gd name="connsiteX1388" fmla="*/ 5995421 w 7751585"/>
                <a:gd name="connsiteY1388" fmla="*/ 2117215 h 7753593"/>
                <a:gd name="connsiteX1389" fmla="*/ 5995421 w 7751585"/>
                <a:gd name="connsiteY1389" fmla="*/ 2117215 h 7753593"/>
                <a:gd name="connsiteX1390" fmla="*/ 5712228 w 7751585"/>
                <a:gd name="connsiteY1390" fmla="*/ 2743317 h 7753593"/>
                <a:gd name="connsiteX1391" fmla="*/ 5712228 w 7751585"/>
                <a:gd name="connsiteY1391" fmla="*/ 2743317 h 7753593"/>
                <a:gd name="connsiteX1392" fmla="*/ 5712594 w 7751585"/>
                <a:gd name="connsiteY1392" fmla="*/ 2742950 h 7753593"/>
                <a:gd name="connsiteX1393" fmla="*/ 5736774 w 7751585"/>
                <a:gd name="connsiteY1393" fmla="*/ 2763832 h 7753593"/>
                <a:gd name="connsiteX1394" fmla="*/ 5711495 w 7751585"/>
                <a:gd name="connsiteY1394" fmla="*/ 2743683 h 7753593"/>
                <a:gd name="connsiteX1395" fmla="*/ 5712228 w 7751585"/>
                <a:gd name="connsiteY1395" fmla="*/ 2743317 h 7753593"/>
                <a:gd name="connsiteX1396" fmla="*/ 5848512 w 7751585"/>
                <a:gd name="connsiteY1396" fmla="*/ 2847728 h 7753593"/>
                <a:gd name="connsiteX1397" fmla="*/ 5844849 w 7751585"/>
                <a:gd name="connsiteY1397" fmla="*/ 2848461 h 7753593"/>
                <a:gd name="connsiteX1398" fmla="*/ 5842651 w 7751585"/>
                <a:gd name="connsiteY1398" fmla="*/ 2850659 h 7753593"/>
                <a:gd name="connsiteX1399" fmla="*/ 5720654 w 7751585"/>
                <a:gd name="connsiteY1399" fmla="*/ 2744416 h 7753593"/>
                <a:gd name="connsiteX1400" fmla="*/ 5884048 w 7751585"/>
                <a:gd name="connsiteY1400" fmla="*/ 2775556 h 7753593"/>
                <a:gd name="connsiteX1401" fmla="*/ 6007510 w 7751585"/>
                <a:gd name="connsiteY1401" fmla="*/ 2798636 h 7753593"/>
                <a:gd name="connsiteX1402" fmla="*/ 6007510 w 7751585"/>
                <a:gd name="connsiteY1402" fmla="*/ 2799369 h 7753593"/>
                <a:gd name="connsiteX1403" fmla="*/ 5933140 w 7751585"/>
                <a:gd name="connsiteY1403" fmla="*/ 2825746 h 7753593"/>
                <a:gd name="connsiteX1404" fmla="*/ 5857305 w 7751585"/>
                <a:gd name="connsiteY1404" fmla="*/ 2853223 h 7753593"/>
                <a:gd name="connsiteX1405" fmla="*/ 5848512 w 7751585"/>
                <a:gd name="connsiteY1405" fmla="*/ 2847728 h 7753593"/>
                <a:gd name="connsiteX1406" fmla="*/ 6061365 w 7751585"/>
                <a:gd name="connsiteY1406" fmla="*/ 2799003 h 7753593"/>
                <a:gd name="connsiteX1407" fmla="*/ 6056602 w 7751585"/>
                <a:gd name="connsiteY1407" fmla="*/ 2803399 h 7753593"/>
                <a:gd name="connsiteX1408" fmla="*/ 6042314 w 7751585"/>
                <a:gd name="connsiteY1408" fmla="*/ 2800102 h 7753593"/>
                <a:gd name="connsiteX1409" fmla="*/ 6031324 w 7751585"/>
                <a:gd name="connsiteY1409" fmla="*/ 2797904 h 7753593"/>
                <a:gd name="connsiteX1410" fmla="*/ 6030957 w 7751585"/>
                <a:gd name="connsiteY1410" fmla="*/ 2795339 h 7753593"/>
                <a:gd name="connsiteX1411" fmla="*/ 6067226 w 7751585"/>
                <a:gd name="connsiteY1411" fmla="*/ 2785081 h 7753593"/>
                <a:gd name="connsiteX1412" fmla="*/ 6064296 w 7751585"/>
                <a:gd name="connsiteY1412" fmla="*/ 2799003 h 7753593"/>
                <a:gd name="connsiteX1413" fmla="*/ 6061365 w 7751585"/>
                <a:gd name="connsiteY1413" fmla="*/ 2799003 h 7753593"/>
                <a:gd name="connsiteX1414" fmla="*/ 6061365 w 7751585"/>
                <a:gd name="connsiteY1414" fmla="*/ 2799003 h 7753593"/>
                <a:gd name="connsiteX1415" fmla="*/ 6030224 w 7751585"/>
                <a:gd name="connsiteY1415" fmla="*/ 2792042 h 7753593"/>
                <a:gd name="connsiteX1416" fmla="*/ 6024729 w 7751585"/>
                <a:gd name="connsiteY1416" fmla="*/ 2786546 h 7753593"/>
                <a:gd name="connsiteX1417" fmla="*/ 6083712 w 7751585"/>
                <a:gd name="connsiteY1417" fmla="*/ 2607399 h 7753593"/>
                <a:gd name="connsiteX1418" fmla="*/ 6136101 w 7751585"/>
                <a:gd name="connsiteY1418" fmla="*/ 2445836 h 7753593"/>
                <a:gd name="connsiteX1419" fmla="*/ 6102397 w 7751585"/>
                <a:gd name="connsiteY1419" fmla="*/ 2611429 h 7753593"/>
                <a:gd name="connsiteX1420" fmla="*/ 6068325 w 7751585"/>
                <a:gd name="connsiteY1420" fmla="*/ 2781051 h 7753593"/>
                <a:gd name="connsiteX1421" fmla="*/ 6030224 w 7751585"/>
                <a:gd name="connsiteY1421" fmla="*/ 2792042 h 7753593"/>
                <a:gd name="connsiteX1422" fmla="*/ 5700504 w 7751585"/>
                <a:gd name="connsiteY1422" fmla="*/ 2732326 h 7753593"/>
                <a:gd name="connsiteX1423" fmla="*/ 5699772 w 7751585"/>
                <a:gd name="connsiteY1423" fmla="*/ 2733059 h 7753593"/>
                <a:gd name="connsiteX1424" fmla="*/ 5670464 w 7751585"/>
                <a:gd name="connsiteY1424" fmla="*/ 2706315 h 7753593"/>
                <a:gd name="connsiteX1425" fmla="*/ 5700504 w 7751585"/>
                <a:gd name="connsiteY1425" fmla="*/ 2732326 h 7753593"/>
                <a:gd name="connsiteX1426" fmla="*/ 5709297 w 7751585"/>
                <a:gd name="connsiteY1426" fmla="*/ 2746247 h 7753593"/>
                <a:gd name="connsiteX1427" fmla="*/ 5775241 w 7751585"/>
                <a:gd name="connsiteY1427" fmla="*/ 2800468 h 7753593"/>
                <a:gd name="connsiteX1428" fmla="*/ 5839720 w 7751585"/>
                <a:gd name="connsiteY1428" fmla="*/ 2853223 h 7753593"/>
                <a:gd name="connsiteX1429" fmla="*/ 5838987 w 7751585"/>
                <a:gd name="connsiteY1429" fmla="*/ 2853956 h 7753593"/>
                <a:gd name="connsiteX1430" fmla="*/ 5838987 w 7751585"/>
                <a:gd name="connsiteY1430" fmla="*/ 2853956 h 7753593"/>
                <a:gd name="connsiteX1431" fmla="*/ 5725051 w 7751585"/>
                <a:gd name="connsiteY1431" fmla="*/ 2826479 h 7753593"/>
                <a:gd name="connsiteX1432" fmla="*/ 5707832 w 7751585"/>
                <a:gd name="connsiteY1432" fmla="*/ 2747713 h 7753593"/>
                <a:gd name="connsiteX1433" fmla="*/ 5709297 w 7751585"/>
                <a:gd name="connsiteY1433" fmla="*/ 2746247 h 7753593"/>
                <a:gd name="connsiteX1434" fmla="*/ 5709297 w 7751585"/>
                <a:gd name="connsiteY1434" fmla="*/ 2746247 h 7753593"/>
                <a:gd name="connsiteX1435" fmla="*/ 5838987 w 7751585"/>
                <a:gd name="connsiteY1435" fmla="*/ 2857619 h 7753593"/>
                <a:gd name="connsiteX1436" fmla="*/ 5838987 w 7751585"/>
                <a:gd name="connsiteY1436" fmla="*/ 2862016 h 7753593"/>
                <a:gd name="connsiteX1437" fmla="*/ 5839353 w 7751585"/>
                <a:gd name="connsiteY1437" fmla="*/ 2862382 h 7753593"/>
                <a:gd name="connsiteX1438" fmla="*/ 5795757 w 7751585"/>
                <a:gd name="connsiteY1438" fmla="*/ 2891324 h 7753593"/>
                <a:gd name="connsiteX1439" fmla="*/ 5752527 w 7751585"/>
                <a:gd name="connsiteY1439" fmla="*/ 2920266 h 7753593"/>
                <a:gd name="connsiteX1440" fmla="*/ 5744467 w 7751585"/>
                <a:gd name="connsiteY1440" fmla="*/ 2916969 h 7753593"/>
                <a:gd name="connsiteX1441" fmla="*/ 5726516 w 7751585"/>
                <a:gd name="connsiteY1441" fmla="*/ 2833074 h 7753593"/>
                <a:gd name="connsiteX1442" fmla="*/ 5726149 w 7751585"/>
                <a:gd name="connsiteY1442" fmla="*/ 2830876 h 7753593"/>
                <a:gd name="connsiteX1443" fmla="*/ 5838987 w 7751585"/>
                <a:gd name="connsiteY1443" fmla="*/ 2857619 h 7753593"/>
                <a:gd name="connsiteX1444" fmla="*/ 5858037 w 7751585"/>
                <a:gd name="connsiteY1444" fmla="*/ 2860917 h 7753593"/>
                <a:gd name="connsiteX1445" fmla="*/ 5858037 w 7751585"/>
                <a:gd name="connsiteY1445" fmla="*/ 2857619 h 7753593"/>
                <a:gd name="connsiteX1446" fmla="*/ 5914090 w 7751585"/>
                <a:gd name="connsiteY1446" fmla="*/ 2844431 h 7753593"/>
                <a:gd name="connsiteX1447" fmla="*/ 5881118 w 7751585"/>
                <a:gd name="connsiteY1447" fmla="*/ 2860184 h 7753593"/>
                <a:gd name="connsiteX1448" fmla="*/ 5868662 w 7751585"/>
                <a:gd name="connsiteY1448" fmla="*/ 2866046 h 7753593"/>
                <a:gd name="connsiteX1449" fmla="*/ 5858037 w 7751585"/>
                <a:gd name="connsiteY1449" fmla="*/ 2860917 h 7753593"/>
                <a:gd name="connsiteX1450" fmla="*/ 5879286 w 7751585"/>
                <a:gd name="connsiteY1450" fmla="*/ 2849193 h 7753593"/>
                <a:gd name="connsiteX1451" fmla="*/ 5934606 w 7751585"/>
                <a:gd name="connsiteY1451" fmla="*/ 2829776 h 7753593"/>
                <a:gd name="connsiteX1452" fmla="*/ 5982964 w 7751585"/>
                <a:gd name="connsiteY1452" fmla="*/ 2812558 h 7753593"/>
                <a:gd name="connsiteX1453" fmla="*/ 5930942 w 7751585"/>
                <a:gd name="connsiteY1453" fmla="*/ 2837103 h 7753593"/>
                <a:gd name="connsiteX1454" fmla="*/ 5879286 w 7751585"/>
                <a:gd name="connsiteY1454" fmla="*/ 2849193 h 7753593"/>
                <a:gd name="connsiteX1455" fmla="*/ 6009709 w 7751585"/>
                <a:gd name="connsiteY1455" fmla="*/ 2803765 h 7753593"/>
                <a:gd name="connsiteX1456" fmla="*/ 6019234 w 7751585"/>
                <a:gd name="connsiteY1456" fmla="*/ 2809260 h 7753593"/>
                <a:gd name="connsiteX1457" fmla="*/ 6023264 w 7751585"/>
                <a:gd name="connsiteY1457" fmla="*/ 2808528 h 7753593"/>
                <a:gd name="connsiteX1458" fmla="*/ 6026195 w 7751585"/>
                <a:gd name="connsiteY1458" fmla="*/ 2814390 h 7753593"/>
                <a:gd name="connsiteX1459" fmla="*/ 5955854 w 7751585"/>
                <a:gd name="connsiteY1459" fmla="*/ 2830876 h 7753593"/>
                <a:gd name="connsiteX1460" fmla="*/ 5949626 w 7751585"/>
                <a:gd name="connsiteY1460" fmla="*/ 2832341 h 7753593"/>
                <a:gd name="connsiteX1461" fmla="*/ 6009709 w 7751585"/>
                <a:gd name="connsiteY1461" fmla="*/ 2803765 h 7753593"/>
                <a:gd name="connsiteX1462" fmla="*/ 6026561 w 7751585"/>
                <a:gd name="connsiteY1462" fmla="*/ 2806696 h 7753593"/>
                <a:gd name="connsiteX1463" fmla="*/ 6030224 w 7751585"/>
                <a:gd name="connsiteY1463" fmla="*/ 2802666 h 7753593"/>
                <a:gd name="connsiteX1464" fmla="*/ 6056235 w 7751585"/>
                <a:gd name="connsiteY1464" fmla="*/ 2807429 h 7753593"/>
                <a:gd name="connsiteX1465" fmla="*/ 6030224 w 7751585"/>
                <a:gd name="connsiteY1465" fmla="*/ 2813290 h 7753593"/>
                <a:gd name="connsiteX1466" fmla="*/ 6026561 w 7751585"/>
                <a:gd name="connsiteY1466" fmla="*/ 2806696 h 7753593"/>
                <a:gd name="connsiteX1467" fmla="*/ 6036819 w 7751585"/>
                <a:gd name="connsiteY1467" fmla="*/ 2815855 h 7753593"/>
                <a:gd name="connsiteX1468" fmla="*/ 6032056 w 7751585"/>
                <a:gd name="connsiteY1468" fmla="*/ 2817687 h 7753593"/>
                <a:gd name="connsiteX1469" fmla="*/ 6031690 w 7751585"/>
                <a:gd name="connsiteY1469" fmla="*/ 2816954 h 7753593"/>
                <a:gd name="connsiteX1470" fmla="*/ 6036819 w 7751585"/>
                <a:gd name="connsiteY1470" fmla="*/ 2815855 h 7753593"/>
                <a:gd name="connsiteX1471" fmla="*/ 6212303 w 7751585"/>
                <a:gd name="connsiteY1471" fmla="*/ 2739287 h 7753593"/>
                <a:gd name="connsiteX1472" fmla="*/ 6071989 w 7751585"/>
                <a:gd name="connsiteY1472" fmla="*/ 2779952 h 7753593"/>
                <a:gd name="connsiteX1473" fmla="*/ 6106060 w 7751585"/>
                <a:gd name="connsiteY1473" fmla="*/ 2612161 h 7753593"/>
                <a:gd name="connsiteX1474" fmla="*/ 6143062 w 7751585"/>
                <a:gd name="connsiteY1474" fmla="*/ 2429350 h 7753593"/>
                <a:gd name="connsiteX1475" fmla="*/ 6143795 w 7751585"/>
                <a:gd name="connsiteY1475" fmla="*/ 2429716 h 7753593"/>
                <a:gd name="connsiteX1476" fmla="*/ 6148557 w 7751585"/>
                <a:gd name="connsiteY1476" fmla="*/ 2428984 h 7753593"/>
                <a:gd name="connsiteX1477" fmla="*/ 6151488 w 7751585"/>
                <a:gd name="connsiteY1477" fmla="*/ 2427152 h 7753593"/>
                <a:gd name="connsiteX1478" fmla="*/ 6273484 w 7751585"/>
                <a:gd name="connsiteY1478" fmla="*/ 2552445 h 7753593"/>
                <a:gd name="connsiteX1479" fmla="*/ 6402808 w 7751585"/>
                <a:gd name="connsiteY1479" fmla="*/ 2684700 h 7753593"/>
                <a:gd name="connsiteX1480" fmla="*/ 6212303 w 7751585"/>
                <a:gd name="connsiteY1480" fmla="*/ 2739287 h 7753593"/>
                <a:gd name="connsiteX1481" fmla="*/ 5749596 w 7751585"/>
                <a:gd name="connsiteY1481" fmla="*/ 2295630 h 7753593"/>
                <a:gd name="connsiteX1482" fmla="*/ 5749596 w 7751585"/>
                <a:gd name="connsiteY1482" fmla="*/ 2295630 h 7753593"/>
                <a:gd name="connsiteX1483" fmla="*/ 5945596 w 7751585"/>
                <a:gd name="connsiteY1483" fmla="*/ 2356812 h 7753593"/>
                <a:gd name="connsiteX1484" fmla="*/ 6130972 w 7751585"/>
                <a:gd name="connsiteY1484" fmla="*/ 2414329 h 7753593"/>
                <a:gd name="connsiteX1485" fmla="*/ 6131338 w 7751585"/>
                <a:gd name="connsiteY1485" fmla="*/ 2421290 h 7753593"/>
                <a:gd name="connsiteX1486" fmla="*/ 6137933 w 7751585"/>
                <a:gd name="connsiteY1486" fmla="*/ 2427885 h 7753593"/>
                <a:gd name="connsiteX1487" fmla="*/ 6079316 w 7751585"/>
                <a:gd name="connsiteY1487" fmla="*/ 2606300 h 7753593"/>
                <a:gd name="connsiteX1488" fmla="*/ 6021065 w 7751585"/>
                <a:gd name="connsiteY1488" fmla="*/ 2785814 h 7753593"/>
                <a:gd name="connsiteX1489" fmla="*/ 6019234 w 7751585"/>
                <a:gd name="connsiteY1489" fmla="*/ 2785081 h 7753593"/>
                <a:gd name="connsiteX1490" fmla="*/ 6014838 w 7751585"/>
                <a:gd name="connsiteY1490" fmla="*/ 2785814 h 7753593"/>
                <a:gd name="connsiteX1491" fmla="*/ 6007877 w 7751585"/>
                <a:gd name="connsiteY1491" fmla="*/ 2793141 h 7753593"/>
                <a:gd name="connsiteX1492" fmla="*/ 5862067 w 7751585"/>
                <a:gd name="connsiteY1492" fmla="*/ 2766397 h 7753593"/>
                <a:gd name="connsiteX1493" fmla="*/ 5715159 w 7751585"/>
                <a:gd name="connsiteY1493" fmla="*/ 2740019 h 7753593"/>
                <a:gd name="connsiteX1494" fmla="*/ 5712228 w 7751585"/>
                <a:gd name="connsiteY1494" fmla="*/ 2737455 h 7753593"/>
                <a:gd name="connsiteX1495" fmla="*/ 5712228 w 7751585"/>
                <a:gd name="connsiteY1495" fmla="*/ 2736356 h 7753593"/>
                <a:gd name="connsiteX1496" fmla="*/ 5705634 w 7751585"/>
                <a:gd name="connsiteY1496" fmla="*/ 2731593 h 7753593"/>
                <a:gd name="connsiteX1497" fmla="*/ 5704901 w 7751585"/>
                <a:gd name="connsiteY1497" fmla="*/ 2730860 h 7753593"/>
                <a:gd name="connsiteX1498" fmla="*/ 5565319 w 7751585"/>
                <a:gd name="connsiteY1498" fmla="*/ 2610330 h 7753593"/>
                <a:gd name="connsiteX1499" fmla="*/ 5565686 w 7751585"/>
                <a:gd name="connsiteY1499" fmla="*/ 2609963 h 7753593"/>
                <a:gd name="connsiteX1500" fmla="*/ 5565686 w 7751585"/>
                <a:gd name="connsiteY1500" fmla="*/ 2603735 h 7753593"/>
                <a:gd name="connsiteX1501" fmla="*/ 5563487 w 7751585"/>
                <a:gd name="connsiteY1501" fmla="*/ 2601537 h 7753593"/>
                <a:gd name="connsiteX1502" fmla="*/ 5655076 w 7751585"/>
                <a:gd name="connsiteY1502" fmla="*/ 2450965 h 7753593"/>
                <a:gd name="connsiteX1503" fmla="*/ 5749230 w 7751585"/>
                <a:gd name="connsiteY1503" fmla="*/ 2295264 h 7753593"/>
                <a:gd name="connsiteX1504" fmla="*/ 5749596 w 7751585"/>
                <a:gd name="connsiteY1504" fmla="*/ 2295630 h 7753593"/>
                <a:gd name="connsiteX1505" fmla="*/ 5797955 w 7751585"/>
                <a:gd name="connsiteY1505" fmla="*/ 2894255 h 7753593"/>
                <a:gd name="connsiteX1506" fmla="*/ 5841551 w 7751585"/>
                <a:gd name="connsiteY1506" fmla="*/ 2864947 h 7753593"/>
                <a:gd name="connsiteX1507" fmla="*/ 5848878 w 7751585"/>
                <a:gd name="connsiteY1507" fmla="*/ 2868610 h 7753593"/>
                <a:gd name="connsiteX1508" fmla="*/ 5852542 w 7751585"/>
                <a:gd name="connsiteY1508" fmla="*/ 2867877 h 7753593"/>
                <a:gd name="connsiteX1509" fmla="*/ 5856572 w 7751585"/>
                <a:gd name="connsiteY1509" fmla="*/ 2864214 h 7753593"/>
                <a:gd name="connsiteX1510" fmla="*/ 5864998 w 7751585"/>
                <a:gd name="connsiteY1510" fmla="*/ 2868610 h 7753593"/>
                <a:gd name="connsiteX1511" fmla="*/ 5767548 w 7751585"/>
                <a:gd name="connsiteY1511" fmla="*/ 2915137 h 7753593"/>
                <a:gd name="connsiteX1512" fmla="*/ 5797955 w 7751585"/>
                <a:gd name="connsiteY1512" fmla="*/ 2894255 h 7753593"/>
                <a:gd name="connsiteX1513" fmla="*/ 5797955 w 7751585"/>
                <a:gd name="connsiteY1513" fmla="*/ 2894255 h 7753593"/>
                <a:gd name="connsiteX1514" fmla="*/ 6067959 w 7751585"/>
                <a:gd name="connsiteY1514" fmla="*/ 2799003 h 7753593"/>
                <a:gd name="connsiteX1515" fmla="*/ 6070890 w 7751585"/>
                <a:gd name="connsiteY1515" fmla="*/ 2783616 h 7753593"/>
                <a:gd name="connsiteX1516" fmla="*/ 6213036 w 7751585"/>
                <a:gd name="connsiteY1516" fmla="*/ 2742584 h 7753593"/>
                <a:gd name="connsiteX1517" fmla="*/ 6350419 w 7751585"/>
                <a:gd name="connsiteY1517" fmla="*/ 2702651 h 7753593"/>
                <a:gd name="connsiteX1518" fmla="*/ 6234285 w 7751585"/>
                <a:gd name="connsiteY1518" fmla="*/ 2744049 h 7753593"/>
                <a:gd name="connsiteX1519" fmla="*/ 6071256 w 7751585"/>
                <a:gd name="connsiteY1519" fmla="*/ 2802666 h 7753593"/>
                <a:gd name="connsiteX1520" fmla="*/ 6067959 w 7751585"/>
                <a:gd name="connsiteY1520" fmla="*/ 2799003 h 7753593"/>
                <a:gd name="connsiteX1521" fmla="*/ 6067959 w 7751585"/>
                <a:gd name="connsiteY1521" fmla="*/ 2799003 h 7753593"/>
                <a:gd name="connsiteX1522" fmla="*/ 5630164 w 7751585"/>
                <a:gd name="connsiteY1522" fmla="*/ 2674442 h 7753593"/>
                <a:gd name="connsiteX1523" fmla="*/ 5697207 w 7751585"/>
                <a:gd name="connsiteY1523" fmla="*/ 2735257 h 7753593"/>
                <a:gd name="connsiteX1524" fmla="*/ 5696475 w 7751585"/>
                <a:gd name="connsiteY1524" fmla="*/ 2735989 h 7753593"/>
                <a:gd name="connsiteX1525" fmla="*/ 5696475 w 7751585"/>
                <a:gd name="connsiteY1525" fmla="*/ 2738554 h 7753593"/>
                <a:gd name="connsiteX1526" fmla="*/ 5641155 w 7751585"/>
                <a:gd name="connsiteY1526" fmla="*/ 2744049 h 7753593"/>
                <a:gd name="connsiteX1527" fmla="*/ 5566418 w 7751585"/>
                <a:gd name="connsiteY1527" fmla="*/ 2615825 h 7753593"/>
                <a:gd name="connsiteX1528" fmla="*/ 5630164 w 7751585"/>
                <a:gd name="connsiteY1528" fmla="*/ 2674442 h 7753593"/>
                <a:gd name="connsiteX1529" fmla="*/ 5630164 w 7751585"/>
                <a:gd name="connsiteY1529" fmla="*/ 2674442 h 7753593"/>
                <a:gd name="connsiteX1530" fmla="*/ 5721753 w 7751585"/>
                <a:gd name="connsiteY1530" fmla="*/ 2829410 h 7753593"/>
                <a:gd name="connsiteX1531" fmla="*/ 5722486 w 7751585"/>
                <a:gd name="connsiteY1531" fmla="*/ 2833440 h 7753593"/>
                <a:gd name="connsiteX1532" fmla="*/ 5740437 w 7751585"/>
                <a:gd name="connsiteY1532" fmla="*/ 2916236 h 7753593"/>
                <a:gd name="connsiteX1533" fmla="*/ 5685118 w 7751585"/>
                <a:gd name="connsiteY1533" fmla="*/ 2820617 h 7753593"/>
                <a:gd name="connsiteX1534" fmla="*/ 5721753 w 7751585"/>
                <a:gd name="connsiteY1534" fmla="*/ 2829410 h 7753593"/>
                <a:gd name="connsiteX1535" fmla="*/ 5869394 w 7751585"/>
                <a:gd name="connsiteY1535" fmla="*/ 2870075 h 7753593"/>
                <a:gd name="connsiteX1536" fmla="*/ 5878553 w 7751585"/>
                <a:gd name="connsiteY1536" fmla="*/ 2874838 h 7753593"/>
                <a:gd name="connsiteX1537" fmla="*/ 5784034 w 7751585"/>
                <a:gd name="connsiteY1537" fmla="*/ 2910375 h 7753593"/>
                <a:gd name="connsiteX1538" fmla="*/ 5869394 w 7751585"/>
                <a:gd name="connsiteY1538" fmla="*/ 2870075 h 7753593"/>
                <a:gd name="connsiteX1539" fmla="*/ 5873425 w 7751585"/>
                <a:gd name="connsiteY1539" fmla="*/ 2868244 h 7753593"/>
                <a:gd name="connsiteX1540" fmla="*/ 5882950 w 7751585"/>
                <a:gd name="connsiteY1540" fmla="*/ 2863848 h 7753593"/>
                <a:gd name="connsiteX1541" fmla="*/ 5933140 w 7751585"/>
                <a:gd name="connsiteY1541" fmla="*/ 2840034 h 7753593"/>
                <a:gd name="connsiteX1542" fmla="*/ 5956953 w 7751585"/>
                <a:gd name="connsiteY1542" fmla="*/ 2834539 h 7753593"/>
                <a:gd name="connsiteX1543" fmla="*/ 6028026 w 7751585"/>
                <a:gd name="connsiteY1543" fmla="*/ 2817687 h 7753593"/>
                <a:gd name="connsiteX1544" fmla="*/ 6028393 w 7751585"/>
                <a:gd name="connsiteY1544" fmla="*/ 2818419 h 7753593"/>
                <a:gd name="connsiteX1545" fmla="*/ 5903832 w 7751585"/>
                <a:gd name="connsiteY1545" fmla="*/ 2864947 h 7753593"/>
                <a:gd name="connsiteX1546" fmla="*/ 5882950 w 7751585"/>
                <a:gd name="connsiteY1546" fmla="*/ 2872640 h 7753593"/>
                <a:gd name="connsiteX1547" fmla="*/ 5873425 w 7751585"/>
                <a:gd name="connsiteY1547" fmla="*/ 2868244 h 7753593"/>
                <a:gd name="connsiteX1548" fmla="*/ 5905297 w 7751585"/>
                <a:gd name="connsiteY1548" fmla="*/ 2868976 h 7753593"/>
                <a:gd name="connsiteX1549" fmla="*/ 6030224 w 7751585"/>
                <a:gd name="connsiteY1549" fmla="*/ 2821717 h 7753593"/>
                <a:gd name="connsiteX1550" fmla="*/ 6068692 w 7751585"/>
                <a:gd name="connsiteY1550" fmla="*/ 2895720 h 7753593"/>
                <a:gd name="connsiteX1551" fmla="*/ 6117783 w 7751585"/>
                <a:gd name="connsiteY1551" fmla="*/ 2988775 h 7753593"/>
                <a:gd name="connsiteX1552" fmla="*/ 5985895 w 7751585"/>
                <a:gd name="connsiteY1552" fmla="*/ 2923563 h 7753593"/>
                <a:gd name="connsiteX1553" fmla="*/ 5887712 w 7751585"/>
                <a:gd name="connsiteY1553" fmla="*/ 2875204 h 7753593"/>
                <a:gd name="connsiteX1554" fmla="*/ 5905297 w 7751585"/>
                <a:gd name="connsiteY1554" fmla="*/ 2868976 h 7753593"/>
                <a:gd name="connsiteX1555" fmla="*/ 6072355 w 7751585"/>
                <a:gd name="connsiteY1555" fmla="*/ 2893889 h 7753593"/>
                <a:gd name="connsiteX1556" fmla="*/ 6033522 w 7751585"/>
                <a:gd name="connsiteY1556" fmla="*/ 2820617 h 7753593"/>
                <a:gd name="connsiteX1557" fmla="*/ 6056968 w 7751585"/>
                <a:gd name="connsiteY1557" fmla="*/ 2811825 h 7753593"/>
                <a:gd name="connsiteX1558" fmla="*/ 6064296 w 7751585"/>
                <a:gd name="connsiteY1558" fmla="*/ 2816221 h 7753593"/>
                <a:gd name="connsiteX1559" fmla="*/ 6065028 w 7751585"/>
                <a:gd name="connsiteY1559" fmla="*/ 2816221 h 7753593"/>
                <a:gd name="connsiteX1560" fmla="*/ 6091039 w 7751585"/>
                <a:gd name="connsiteY1560" fmla="*/ 2900849 h 7753593"/>
                <a:gd name="connsiteX1561" fmla="*/ 6114120 w 7751585"/>
                <a:gd name="connsiteY1561" fmla="*/ 2974487 h 7753593"/>
                <a:gd name="connsiteX1562" fmla="*/ 6072355 w 7751585"/>
                <a:gd name="connsiteY1562" fmla="*/ 2893889 h 7753593"/>
                <a:gd name="connsiteX1563" fmla="*/ 6072355 w 7751585"/>
                <a:gd name="connsiteY1563" fmla="*/ 2893889 h 7753593"/>
                <a:gd name="connsiteX1564" fmla="*/ 6236116 w 7751585"/>
                <a:gd name="connsiteY1564" fmla="*/ 2748079 h 7753593"/>
                <a:gd name="connsiteX1565" fmla="*/ 6404640 w 7751585"/>
                <a:gd name="connsiteY1565" fmla="*/ 2687630 h 7753593"/>
                <a:gd name="connsiteX1566" fmla="*/ 6405372 w 7751585"/>
                <a:gd name="connsiteY1566" fmla="*/ 2687997 h 7753593"/>
                <a:gd name="connsiteX1567" fmla="*/ 6410501 w 7751585"/>
                <a:gd name="connsiteY1567" fmla="*/ 2705215 h 7753593"/>
                <a:gd name="connsiteX1568" fmla="*/ 6257365 w 7751585"/>
                <a:gd name="connsiteY1568" fmla="*/ 2749178 h 7753593"/>
                <a:gd name="connsiteX1569" fmla="*/ 6120348 w 7751585"/>
                <a:gd name="connsiteY1569" fmla="*/ 2789111 h 7753593"/>
                <a:gd name="connsiteX1570" fmla="*/ 6236116 w 7751585"/>
                <a:gd name="connsiteY1570" fmla="*/ 2748079 h 7753593"/>
                <a:gd name="connsiteX1571" fmla="*/ 6428086 w 7751585"/>
                <a:gd name="connsiteY1571" fmla="*/ 2692027 h 7753593"/>
                <a:gd name="connsiteX1572" fmla="*/ 6443840 w 7751585"/>
                <a:gd name="connsiteY1572" fmla="*/ 2695690 h 7753593"/>
                <a:gd name="connsiteX1573" fmla="*/ 6413799 w 7751585"/>
                <a:gd name="connsiteY1573" fmla="*/ 2704483 h 7753593"/>
                <a:gd name="connsiteX1574" fmla="*/ 6408670 w 7751585"/>
                <a:gd name="connsiteY1574" fmla="*/ 2687630 h 7753593"/>
                <a:gd name="connsiteX1575" fmla="*/ 6428086 w 7751585"/>
                <a:gd name="connsiteY1575" fmla="*/ 2692027 h 7753593"/>
                <a:gd name="connsiteX1576" fmla="*/ 5556160 w 7751585"/>
                <a:gd name="connsiteY1576" fmla="*/ 2613627 h 7753593"/>
                <a:gd name="connsiteX1577" fmla="*/ 5558725 w 7751585"/>
                <a:gd name="connsiteY1577" fmla="*/ 2614359 h 7753593"/>
                <a:gd name="connsiteX1578" fmla="*/ 5560923 w 7751585"/>
                <a:gd name="connsiteY1578" fmla="*/ 2613993 h 7753593"/>
                <a:gd name="connsiteX1579" fmla="*/ 5636392 w 7751585"/>
                <a:gd name="connsiteY1579" fmla="*/ 2744416 h 7753593"/>
                <a:gd name="connsiteX1580" fmla="*/ 5579973 w 7751585"/>
                <a:gd name="connsiteY1580" fmla="*/ 2749911 h 7753593"/>
                <a:gd name="connsiteX1581" fmla="*/ 5462007 w 7751585"/>
                <a:gd name="connsiteY1581" fmla="*/ 2761634 h 7753593"/>
                <a:gd name="connsiteX1582" fmla="*/ 5460542 w 7751585"/>
                <a:gd name="connsiteY1582" fmla="*/ 2760169 h 7753593"/>
                <a:gd name="connsiteX1583" fmla="*/ 5508901 w 7751585"/>
                <a:gd name="connsiteY1583" fmla="*/ 2686165 h 7753593"/>
                <a:gd name="connsiteX1584" fmla="*/ 5556160 w 7751585"/>
                <a:gd name="connsiteY1584" fmla="*/ 2613627 h 7753593"/>
                <a:gd name="connsiteX1585" fmla="*/ 5651779 w 7751585"/>
                <a:gd name="connsiteY1585" fmla="*/ 2812924 h 7753593"/>
                <a:gd name="connsiteX1586" fmla="*/ 5679989 w 7751585"/>
                <a:gd name="connsiteY1586" fmla="*/ 2819518 h 7753593"/>
                <a:gd name="connsiteX1587" fmla="*/ 5737873 w 7751585"/>
                <a:gd name="connsiteY1587" fmla="*/ 2919167 h 7753593"/>
                <a:gd name="connsiteX1588" fmla="*/ 5736407 w 7751585"/>
                <a:gd name="connsiteY1588" fmla="*/ 2920633 h 7753593"/>
                <a:gd name="connsiteX1589" fmla="*/ 5601222 w 7751585"/>
                <a:gd name="connsiteY1589" fmla="*/ 2844064 h 7753593"/>
                <a:gd name="connsiteX1590" fmla="*/ 5467869 w 7751585"/>
                <a:gd name="connsiteY1590" fmla="*/ 2768961 h 7753593"/>
                <a:gd name="connsiteX1591" fmla="*/ 5651779 w 7751585"/>
                <a:gd name="connsiteY1591" fmla="*/ 2812924 h 7753593"/>
                <a:gd name="connsiteX1592" fmla="*/ 6440542 w 7751585"/>
                <a:gd name="connsiteY1592" fmla="*/ 2791675 h 7753593"/>
                <a:gd name="connsiteX1593" fmla="*/ 6414898 w 7751585"/>
                <a:gd name="connsiteY1593" fmla="*/ 2707414 h 7753593"/>
                <a:gd name="connsiteX1594" fmla="*/ 6449701 w 7751585"/>
                <a:gd name="connsiteY1594" fmla="*/ 2697156 h 7753593"/>
                <a:gd name="connsiteX1595" fmla="*/ 6459226 w 7751585"/>
                <a:gd name="connsiteY1595" fmla="*/ 2797171 h 7753593"/>
                <a:gd name="connsiteX1596" fmla="*/ 6467653 w 7751585"/>
                <a:gd name="connsiteY1596" fmla="*/ 2881433 h 7753593"/>
                <a:gd name="connsiteX1597" fmla="*/ 6440542 w 7751585"/>
                <a:gd name="connsiteY1597" fmla="*/ 2791675 h 7753593"/>
                <a:gd name="connsiteX1598" fmla="*/ 6440542 w 7751585"/>
                <a:gd name="connsiteY1598" fmla="*/ 2791675 h 7753593"/>
                <a:gd name="connsiteX1599" fmla="*/ 6429185 w 7751585"/>
                <a:gd name="connsiteY1599" fmla="*/ 2688363 h 7753593"/>
                <a:gd name="connsiteX1600" fmla="*/ 6409036 w 7751585"/>
                <a:gd name="connsiteY1600" fmla="*/ 2683967 h 7753593"/>
                <a:gd name="connsiteX1601" fmla="*/ 6409036 w 7751585"/>
                <a:gd name="connsiteY1601" fmla="*/ 2683967 h 7753593"/>
                <a:gd name="connsiteX1602" fmla="*/ 6407570 w 7751585"/>
                <a:gd name="connsiteY1602" fmla="*/ 2682502 h 7753593"/>
                <a:gd name="connsiteX1603" fmla="*/ 6398045 w 7751585"/>
                <a:gd name="connsiteY1603" fmla="*/ 2582853 h 7753593"/>
                <a:gd name="connsiteX1604" fmla="*/ 6389619 w 7751585"/>
                <a:gd name="connsiteY1604" fmla="*/ 2498957 h 7753593"/>
                <a:gd name="connsiteX1605" fmla="*/ 6416729 w 7751585"/>
                <a:gd name="connsiteY1605" fmla="*/ 2588714 h 7753593"/>
                <a:gd name="connsiteX1606" fmla="*/ 6448603 w 7751585"/>
                <a:gd name="connsiteY1606" fmla="*/ 2693126 h 7753593"/>
                <a:gd name="connsiteX1607" fmla="*/ 6429185 w 7751585"/>
                <a:gd name="connsiteY1607" fmla="*/ 2688363 h 7753593"/>
                <a:gd name="connsiteX1608" fmla="*/ 6378262 w 7751585"/>
                <a:gd name="connsiteY1608" fmla="*/ 2476976 h 7753593"/>
                <a:gd name="connsiteX1609" fmla="*/ 6265425 w 7751585"/>
                <a:gd name="connsiteY1609" fmla="*/ 2446569 h 7753593"/>
                <a:gd name="connsiteX1610" fmla="*/ 6156617 w 7751585"/>
                <a:gd name="connsiteY1610" fmla="*/ 2417993 h 7753593"/>
                <a:gd name="connsiteX1611" fmla="*/ 6155884 w 7751585"/>
                <a:gd name="connsiteY1611" fmla="*/ 2411399 h 7753593"/>
                <a:gd name="connsiteX1612" fmla="*/ 6153686 w 7751585"/>
                <a:gd name="connsiteY1612" fmla="*/ 2408468 h 7753593"/>
                <a:gd name="connsiteX1613" fmla="*/ 6232086 w 7751585"/>
                <a:gd name="connsiteY1613" fmla="*/ 2327869 h 7753593"/>
                <a:gd name="connsiteX1614" fmla="*/ 6312684 w 7751585"/>
                <a:gd name="connsiteY1614" fmla="*/ 2244707 h 7753593"/>
                <a:gd name="connsiteX1615" fmla="*/ 6317813 w 7751585"/>
                <a:gd name="connsiteY1615" fmla="*/ 2246172 h 7753593"/>
                <a:gd name="connsiteX1616" fmla="*/ 6318546 w 7751585"/>
                <a:gd name="connsiteY1616" fmla="*/ 2246172 h 7753593"/>
                <a:gd name="connsiteX1617" fmla="*/ 6350053 w 7751585"/>
                <a:gd name="connsiteY1617" fmla="*/ 2359376 h 7753593"/>
                <a:gd name="connsiteX1618" fmla="*/ 6382292 w 7751585"/>
                <a:gd name="connsiteY1618" fmla="*/ 2473313 h 7753593"/>
                <a:gd name="connsiteX1619" fmla="*/ 6378262 w 7751585"/>
                <a:gd name="connsiteY1619" fmla="*/ 2476976 h 7753593"/>
                <a:gd name="connsiteX1620" fmla="*/ 6378262 w 7751585"/>
                <a:gd name="connsiteY1620" fmla="*/ 2476976 h 7753593"/>
                <a:gd name="connsiteX1621" fmla="*/ 5964280 w 7751585"/>
                <a:gd name="connsiteY1621" fmla="*/ 2119413 h 7753593"/>
                <a:gd name="connsiteX1622" fmla="*/ 5843383 w 7751585"/>
                <a:gd name="connsiteY1622" fmla="*/ 2175099 h 7753593"/>
                <a:gd name="connsiteX1623" fmla="*/ 5697940 w 7751585"/>
                <a:gd name="connsiteY1623" fmla="*/ 2242875 h 7753593"/>
                <a:gd name="connsiteX1624" fmla="*/ 5689880 w 7751585"/>
                <a:gd name="connsiteY1624" fmla="*/ 2240311 h 7753593"/>
                <a:gd name="connsiteX1625" fmla="*/ 5685850 w 7751585"/>
                <a:gd name="connsiteY1625" fmla="*/ 2249836 h 7753593"/>
                <a:gd name="connsiteX1626" fmla="*/ 5688415 w 7751585"/>
                <a:gd name="connsiteY1626" fmla="*/ 2253133 h 7753593"/>
                <a:gd name="connsiteX1627" fmla="*/ 5623570 w 7751585"/>
                <a:gd name="connsiteY1627" fmla="*/ 2426053 h 7753593"/>
                <a:gd name="connsiteX1628" fmla="*/ 5569350 w 7751585"/>
                <a:gd name="connsiteY1628" fmla="*/ 2571862 h 7753593"/>
                <a:gd name="connsiteX1629" fmla="*/ 5611480 w 7751585"/>
                <a:gd name="connsiteY1629" fmla="*/ 2413963 h 7753593"/>
                <a:gd name="connsiteX1630" fmla="*/ 5661671 w 7751585"/>
                <a:gd name="connsiteY1630" fmla="*/ 2221993 h 7753593"/>
                <a:gd name="connsiteX1631" fmla="*/ 5661671 w 7751585"/>
                <a:gd name="connsiteY1631" fmla="*/ 2221993 h 7753593"/>
                <a:gd name="connsiteX1632" fmla="*/ 5828363 w 7751585"/>
                <a:gd name="connsiteY1632" fmla="*/ 2165574 h 7753593"/>
                <a:gd name="connsiteX1633" fmla="*/ 5964280 w 7751585"/>
                <a:gd name="connsiteY1633" fmla="*/ 2119413 h 7753593"/>
                <a:gd name="connsiteX1634" fmla="*/ 5281394 w 7751585"/>
                <a:gd name="connsiteY1634" fmla="*/ 3120296 h 7753593"/>
                <a:gd name="connsiteX1635" fmla="*/ 5274067 w 7751585"/>
                <a:gd name="connsiteY1635" fmla="*/ 3116633 h 7753593"/>
                <a:gd name="connsiteX1636" fmla="*/ 5270770 w 7751585"/>
                <a:gd name="connsiteY1636" fmla="*/ 3119564 h 7753593"/>
                <a:gd name="connsiteX1637" fmla="*/ 5270403 w 7751585"/>
                <a:gd name="connsiteY1637" fmla="*/ 3123227 h 7753593"/>
                <a:gd name="connsiteX1638" fmla="*/ 5191637 w 7751585"/>
                <a:gd name="connsiteY1638" fmla="*/ 3164625 h 7753593"/>
                <a:gd name="connsiteX1639" fmla="*/ 5112870 w 7751585"/>
                <a:gd name="connsiteY1639" fmla="*/ 3206390 h 7753593"/>
                <a:gd name="connsiteX1640" fmla="*/ 5107009 w 7751585"/>
                <a:gd name="connsiteY1640" fmla="*/ 3204558 h 7753593"/>
                <a:gd name="connsiteX1641" fmla="*/ 5103345 w 7751585"/>
                <a:gd name="connsiteY1641" fmla="*/ 3211885 h 7753593"/>
                <a:gd name="connsiteX1642" fmla="*/ 5109207 w 7751585"/>
                <a:gd name="connsiteY1642" fmla="*/ 3215915 h 7753593"/>
                <a:gd name="connsiteX1643" fmla="*/ 5111039 w 7751585"/>
                <a:gd name="connsiteY1643" fmla="*/ 3215549 h 7753593"/>
                <a:gd name="connsiteX1644" fmla="*/ 5114336 w 7751585"/>
                <a:gd name="connsiteY1644" fmla="*/ 3212618 h 7753593"/>
                <a:gd name="connsiteX1645" fmla="*/ 5301543 w 7751585"/>
                <a:gd name="connsiteY1645" fmla="*/ 3256580 h 7753593"/>
                <a:gd name="connsiteX1646" fmla="*/ 5301543 w 7751585"/>
                <a:gd name="connsiteY1646" fmla="*/ 3258779 h 7753593"/>
                <a:gd name="connsiteX1647" fmla="*/ 5307772 w 7751585"/>
                <a:gd name="connsiteY1647" fmla="*/ 3263541 h 7753593"/>
                <a:gd name="connsiteX1648" fmla="*/ 5339278 w 7751585"/>
                <a:gd name="connsiteY1648" fmla="*/ 3458809 h 7753593"/>
                <a:gd name="connsiteX1649" fmla="*/ 5339278 w 7751585"/>
                <a:gd name="connsiteY1649" fmla="*/ 3458809 h 7753593"/>
                <a:gd name="connsiteX1650" fmla="*/ 5339278 w 7751585"/>
                <a:gd name="connsiteY1650" fmla="*/ 3459175 h 7753593"/>
                <a:gd name="connsiteX1651" fmla="*/ 5340744 w 7751585"/>
                <a:gd name="connsiteY1651" fmla="*/ 3460274 h 7753593"/>
                <a:gd name="connsiteX1652" fmla="*/ 5340744 w 7751585"/>
                <a:gd name="connsiteY1652" fmla="*/ 3460274 h 7753593"/>
                <a:gd name="connsiteX1653" fmla="*/ 5340744 w 7751585"/>
                <a:gd name="connsiteY1653" fmla="*/ 3460274 h 7753593"/>
                <a:gd name="connsiteX1654" fmla="*/ 5341842 w 7751585"/>
                <a:gd name="connsiteY1654" fmla="*/ 3459908 h 7753593"/>
                <a:gd name="connsiteX1655" fmla="*/ 5495345 w 7751585"/>
                <a:gd name="connsiteY1655" fmla="*/ 3309702 h 7753593"/>
                <a:gd name="connsiteX1656" fmla="*/ 5533813 w 7751585"/>
                <a:gd name="connsiteY1656" fmla="*/ 3504237 h 7753593"/>
                <a:gd name="connsiteX1657" fmla="*/ 5534179 w 7751585"/>
                <a:gd name="connsiteY1657" fmla="*/ 3504237 h 7753593"/>
                <a:gd name="connsiteX1658" fmla="*/ 5534546 w 7751585"/>
                <a:gd name="connsiteY1658" fmla="*/ 3504970 h 7753593"/>
                <a:gd name="connsiteX1659" fmla="*/ 5534546 w 7751585"/>
                <a:gd name="connsiteY1659" fmla="*/ 3504970 h 7753593"/>
                <a:gd name="connsiteX1660" fmla="*/ 5534546 w 7751585"/>
                <a:gd name="connsiteY1660" fmla="*/ 3504970 h 7753593"/>
                <a:gd name="connsiteX1661" fmla="*/ 5534912 w 7751585"/>
                <a:gd name="connsiteY1661" fmla="*/ 3504970 h 7753593"/>
                <a:gd name="connsiteX1662" fmla="*/ 5534912 w 7751585"/>
                <a:gd name="connsiteY1662" fmla="*/ 3504970 h 7753593"/>
                <a:gd name="connsiteX1663" fmla="*/ 5535278 w 7751585"/>
                <a:gd name="connsiteY1663" fmla="*/ 3504970 h 7753593"/>
                <a:gd name="connsiteX1664" fmla="*/ 5535278 w 7751585"/>
                <a:gd name="connsiteY1664" fmla="*/ 3504970 h 7753593"/>
                <a:gd name="connsiteX1665" fmla="*/ 5592430 w 7751585"/>
                <a:gd name="connsiteY1665" fmla="*/ 3503138 h 7753593"/>
                <a:gd name="connsiteX1666" fmla="*/ 5649581 w 7751585"/>
                <a:gd name="connsiteY1666" fmla="*/ 3501306 h 7753593"/>
                <a:gd name="connsiteX1667" fmla="*/ 5649948 w 7751585"/>
                <a:gd name="connsiteY1667" fmla="*/ 3501306 h 7753593"/>
                <a:gd name="connsiteX1668" fmla="*/ 5710763 w 7751585"/>
                <a:gd name="connsiteY1668" fmla="*/ 3487384 h 7753593"/>
                <a:gd name="connsiteX1669" fmla="*/ 5766448 w 7751585"/>
                <a:gd name="connsiteY1669" fmla="*/ 3474196 h 7753593"/>
                <a:gd name="connsiteX1670" fmla="*/ 5770845 w 7751585"/>
                <a:gd name="connsiteY1670" fmla="*/ 3477126 h 7753593"/>
                <a:gd name="connsiteX1671" fmla="*/ 5772677 w 7751585"/>
                <a:gd name="connsiteY1671" fmla="*/ 3476760 h 7753593"/>
                <a:gd name="connsiteX1672" fmla="*/ 5776340 w 7751585"/>
                <a:gd name="connsiteY1672" fmla="*/ 3471998 h 7753593"/>
                <a:gd name="connsiteX1673" fmla="*/ 5840453 w 7751585"/>
                <a:gd name="connsiteY1673" fmla="*/ 3458442 h 7753593"/>
                <a:gd name="connsiteX1674" fmla="*/ 5904198 w 7751585"/>
                <a:gd name="connsiteY1674" fmla="*/ 3444887 h 7753593"/>
                <a:gd name="connsiteX1675" fmla="*/ 5909327 w 7751585"/>
                <a:gd name="connsiteY1675" fmla="*/ 3448184 h 7753593"/>
                <a:gd name="connsiteX1676" fmla="*/ 5914090 w 7751585"/>
                <a:gd name="connsiteY1676" fmla="*/ 3445253 h 7753593"/>
                <a:gd name="connsiteX1677" fmla="*/ 6120348 w 7751585"/>
                <a:gd name="connsiteY1677" fmla="*/ 3504970 h 7753593"/>
                <a:gd name="connsiteX1678" fmla="*/ 6121813 w 7751585"/>
                <a:gd name="connsiteY1678" fmla="*/ 3505702 h 7753593"/>
                <a:gd name="connsiteX1679" fmla="*/ 6122179 w 7751585"/>
                <a:gd name="connsiteY1679" fmla="*/ 3504603 h 7753593"/>
                <a:gd name="connsiteX1680" fmla="*/ 6207540 w 7751585"/>
                <a:gd name="connsiteY1680" fmla="*/ 3463938 h 7753593"/>
                <a:gd name="connsiteX1681" fmla="*/ 6287406 w 7751585"/>
                <a:gd name="connsiteY1681" fmla="*/ 3426203 h 7753593"/>
                <a:gd name="connsiteX1682" fmla="*/ 6292535 w 7751585"/>
                <a:gd name="connsiteY1682" fmla="*/ 3428767 h 7753593"/>
                <a:gd name="connsiteX1683" fmla="*/ 6294733 w 7751585"/>
                <a:gd name="connsiteY1683" fmla="*/ 3428401 h 7753593"/>
                <a:gd name="connsiteX1684" fmla="*/ 6299129 w 7751585"/>
                <a:gd name="connsiteY1684" fmla="*/ 3419609 h 7753593"/>
                <a:gd name="connsiteX1685" fmla="*/ 6292535 w 7751585"/>
                <a:gd name="connsiteY1685" fmla="*/ 3414846 h 7753593"/>
                <a:gd name="connsiteX1686" fmla="*/ 6290337 w 7751585"/>
                <a:gd name="connsiteY1686" fmla="*/ 3415212 h 7753593"/>
                <a:gd name="connsiteX1687" fmla="*/ 6286307 w 7751585"/>
                <a:gd name="connsiteY1687" fmla="*/ 3418876 h 7753593"/>
                <a:gd name="connsiteX1688" fmla="*/ 6286307 w 7751585"/>
                <a:gd name="connsiteY1688" fmla="*/ 3419975 h 7753593"/>
                <a:gd name="connsiteX1689" fmla="*/ 6182262 w 7751585"/>
                <a:gd name="connsiteY1689" fmla="*/ 3415945 h 7753593"/>
                <a:gd name="connsiteX1690" fmla="*/ 6203144 w 7751585"/>
                <a:gd name="connsiteY1690" fmla="*/ 3384805 h 7753593"/>
                <a:gd name="connsiteX1691" fmla="*/ 6203144 w 7751585"/>
                <a:gd name="connsiteY1691" fmla="*/ 3384439 h 7753593"/>
                <a:gd name="connsiteX1692" fmla="*/ 6203877 w 7751585"/>
                <a:gd name="connsiteY1692" fmla="*/ 3383339 h 7753593"/>
                <a:gd name="connsiteX1693" fmla="*/ 6202778 w 7751585"/>
                <a:gd name="connsiteY1693" fmla="*/ 3382973 h 7753593"/>
                <a:gd name="connsiteX1694" fmla="*/ 6202778 w 7751585"/>
                <a:gd name="connsiteY1694" fmla="*/ 3382973 h 7753593"/>
                <a:gd name="connsiteX1695" fmla="*/ 6202778 w 7751585"/>
                <a:gd name="connsiteY1695" fmla="*/ 3382973 h 7753593"/>
                <a:gd name="connsiteX1696" fmla="*/ 6202778 w 7751585"/>
                <a:gd name="connsiteY1696" fmla="*/ 3382973 h 7753593"/>
                <a:gd name="connsiteX1697" fmla="*/ 6202778 w 7751585"/>
                <a:gd name="connsiteY1697" fmla="*/ 3382973 h 7753593"/>
                <a:gd name="connsiteX1698" fmla="*/ 6201679 w 7751585"/>
                <a:gd name="connsiteY1698" fmla="*/ 3382240 h 7753593"/>
                <a:gd name="connsiteX1699" fmla="*/ 6201313 w 7751585"/>
                <a:gd name="connsiteY1699" fmla="*/ 3382973 h 7753593"/>
                <a:gd name="connsiteX1700" fmla="*/ 6132804 w 7751585"/>
                <a:gd name="connsiteY1700" fmla="*/ 3397261 h 7753593"/>
                <a:gd name="connsiteX1701" fmla="*/ 6069425 w 7751585"/>
                <a:gd name="connsiteY1701" fmla="*/ 3410816 h 7753593"/>
                <a:gd name="connsiteX1702" fmla="*/ 6063196 w 7751585"/>
                <a:gd name="connsiteY1702" fmla="*/ 3407885 h 7753593"/>
                <a:gd name="connsiteX1703" fmla="*/ 6030957 w 7751585"/>
                <a:gd name="connsiteY1703" fmla="*/ 3340476 h 7753593"/>
                <a:gd name="connsiteX1704" fmla="*/ 5998352 w 7751585"/>
                <a:gd name="connsiteY1704" fmla="*/ 3273433 h 7753593"/>
                <a:gd name="connsiteX1705" fmla="*/ 6000550 w 7751585"/>
                <a:gd name="connsiteY1705" fmla="*/ 3267205 h 7753593"/>
                <a:gd name="connsiteX1706" fmla="*/ 5992490 w 7751585"/>
                <a:gd name="connsiteY1706" fmla="*/ 3263175 h 7753593"/>
                <a:gd name="connsiteX1707" fmla="*/ 5988826 w 7751585"/>
                <a:gd name="connsiteY1707" fmla="*/ 3266472 h 7753593"/>
                <a:gd name="connsiteX1708" fmla="*/ 5988460 w 7751585"/>
                <a:gd name="connsiteY1708" fmla="*/ 3270136 h 7753593"/>
                <a:gd name="connsiteX1709" fmla="*/ 5904931 w 7751585"/>
                <a:gd name="connsiteY1709" fmla="*/ 3303474 h 7753593"/>
                <a:gd name="connsiteX1710" fmla="*/ 5822867 w 7751585"/>
                <a:gd name="connsiteY1710" fmla="*/ 3336446 h 7753593"/>
                <a:gd name="connsiteX1711" fmla="*/ 5814441 w 7751585"/>
                <a:gd name="connsiteY1711" fmla="*/ 3333149 h 7753593"/>
                <a:gd name="connsiteX1712" fmla="*/ 5810411 w 7751585"/>
                <a:gd name="connsiteY1712" fmla="*/ 3336446 h 7753593"/>
                <a:gd name="connsiteX1713" fmla="*/ 5616609 w 7751585"/>
                <a:gd name="connsiteY1713" fmla="*/ 3258779 h 7753593"/>
                <a:gd name="connsiteX1714" fmla="*/ 5616976 w 7751585"/>
                <a:gd name="connsiteY1714" fmla="*/ 3255481 h 7753593"/>
                <a:gd name="connsiteX1715" fmla="*/ 5615144 w 7751585"/>
                <a:gd name="connsiteY1715" fmla="*/ 3253650 h 7753593"/>
                <a:gd name="connsiteX1716" fmla="*/ 5747032 w 7751585"/>
                <a:gd name="connsiteY1716" fmla="*/ 3080730 h 7753593"/>
                <a:gd name="connsiteX1717" fmla="*/ 5748864 w 7751585"/>
                <a:gd name="connsiteY1717" fmla="*/ 3081463 h 7753593"/>
                <a:gd name="connsiteX1718" fmla="*/ 5750695 w 7751585"/>
                <a:gd name="connsiteY1718" fmla="*/ 3081096 h 7753593"/>
                <a:gd name="connsiteX1719" fmla="*/ 5754359 w 7751585"/>
                <a:gd name="connsiteY1719" fmla="*/ 3074135 h 7753593"/>
                <a:gd name="connsiteX1720" fmla="*/ 5749596 w 7751585"/>
                <a:gd name="connsiteY1720" fmla="*/ 3070838 h 7753593"/>
                <a:gd name="connsiteX1721" fmla="*/ 5742635 w 7751585"/>
                <a:gd name="connsiteY1721" fmla="*/ 3041896 h 7753593"/>
                <a:gd name="connsiteX1722" fmla="*/ 5735308 w 7751585"/>
                <a:gd name="connsiteY1722" fmla="*/ 3012588 h 7753593"/>
                <a:gd name="connsiteX1723" fmla="*/ 5737140 w 7751585"/>
                <a:gd name="connsiteY1723" fmla="*/ 3011122 h 7753593"/>
                <a:gd name="connsiteX1724" fmla="*/ 5737506 w 7751585"/>
                <a:gd name="connsiteY1724" fmla="*/ 3007092 h 7753593"/>
                <a:gd name="connsiteX1725" fmla="*/ 5730912 w 7751585"/>
                <a:gd name="connsiteY1725" fmla="*/ 3003795 h 7753593"/>
                <a:gd name="connsiteX1726" fmla="*/ 5730912 w 7751585"/>
                <a:gd name="connsiteY1726" fmla="*/ 3003795 h 7753593"/>
                <a:gd name="connsiteX1727" fmla="*/ 5729813 w 7751585"/>
                <a:gd name="connsiteY1727" fmla="*/ 3004528 h 7753593"/>
                <a:gd name="connsiteX1728" fmla="*/ 5690979 w 7751585"/>
                <a:gd name="connsiteY1728" fmla="*/ 2974120 h 7753593"/>
                <a:gd name="connsiteX1729" fmla="*/ 5650314 w 7751585"/>
                <a:gd name="connsiteY1729" fmla="*/ 2943713 h 7753593"/>
                <a:gd name="connsiteX1730" fmla="*/ 5650314 w 7751585"/>
                <a:gd name="connsiteY1730" fmla="*/ 2943346 h 7753593"/>
                <a:gd name="connsiteX1731" fmla="*/ 5647017 w 7751585"/>
                <a:gd name="connsiteY1731" fmla="*/ 2941515 h 7753593"/>
                <a:gd name="connsiteX1732" fmla="*/ 5647017 w 7751585"/>
                <a:gd name="connsiteY1732" fmla="*/ 2941515 h 7753593"/>
                <a:gd name="connsiteX1733" fmla="*/ 5645551 w 7751585"/>
                <a:gd name="connsiteY1733" fmla="*/ 2944446 h 7753593"/>
                <a:gd name="connsiteX1734" fmla="*/ 5595727 w 7751585"/>
                <a:gd name="connsiteY1734" fmla="*/ 3020281 h 7753593"/>
                <a:gd name="connsiteX1735" fmla="*/ 5548833 w 7751585"/>
                <a:gd name="connsiteY1735" fmla="*/ 3092453 h 7753593"/>
                <a:gd name="connsiteX1736" fmla="*/ 5544437 w 7751585"/>
                <a:gd name="connsiteY1736" fmla="*/ 3092087 h 7753593"/>
                <a:gd name="connsiteX1737" fmla="*/ 5540041 w 7751585"/>
                <a:gd name="connsiteY1737" fmla="*/ 3100879 h 7753593"/>
                <a:gd name="connsiteX1738" fmla="*/ 5543705 w 7751585"/>
                <a:gd name="connsiteY1738" fmla="*/ 3104543 h 7753593"/>
                <a:gd name="connsiteX1739" fmla="*/ 5495345 w 7751585"/>
                <a:gd name="connsiteY1739" fmla="*/ 3303840 h 7753593"/>
                <a:gd name="connsiteX1740" fmla="*/ 5325356 w 7751585"/>
                <a:gd name="connsiteY1740" fmla="*/ 3258779 h 7753593"/>
                <a:gd name="connsiteX1741" fmla="*/ 5308138 w 7751585"/>
                <a:gd name="connsiteY1741" fmla="*/ 3208954 h 7753593"/>
                <a:gd name="connsiteX1742" fmla="*/ 5279196 w 7751585"/>
                <a:gd name="connsiteY1742" fmla="*/ 3125792 h 7753593"/>
                <a:gd name="connsiteX1743" fmla="*/ 5281394 w 7751585"/>
                <a:gd name="connsiteY1743" fmla="*/ 3120296 h 7753593"/>
                <a:gd name="connsiteX1744" fmla="*/ 5281394 w 7751585"/>
                <a:gd name="connsiteY1744" fmla="*/ 3120296 h 7753593"/>
                <a:gd name="connsiteX1745" fmla="*/ 5788796 w 7751585"/>
                <a:gd name="connsiteY1745" fmla="*/ 3330218 h 7753593"/>
                <a:gd name="connsiteX1746" fmla="*/ 5617342 w 7751585"/>
                <a:gd name="connsiteY1746" fmla="*/ 3283325 h 7753593"/>
                <a:gd name="connsiteX1747" fmla="*/ 5612945 w 7751585"/>
                <a:gd name="connsiteY1747" fmla="*/ 3262808 h 7753593"/>
                <a:gd name="connsiteX1748" fmla="*/ 5615510 w 7751585"/>
                <a:gd name="connsiteY1748" fmla="*/ 3260610 h 7753593"/>
                <a:gd name="connsiteX1749" fmla="*/ 5788796 w 7751585"/>
                <a:gd name="connsiteY1749" fmla="*/ 3330218 h 7753593"/>
                <a:gd name="connsiteX1750" fmla="*/ 5906030 w 7751585"/>
                <a:gd name="connsiteY1750" fmla="*/ 3305672 h 7753593"/>
                <a:gd name="connsiteX1751" fmla="*/ 5989193 w 7751585"/>
                <a:gd name="connsiteY1751" fmla="*/ 3271967 h 7753593"/>
                <a:gd name="connsiteX1752" fmla="*/ 5989925 w 7751585"/>
                <a:gd name="connsiteY1752" fmla="*/ 3272700 h 7753593"/>
                <a:gd name="connsiteX1753" fmla="*/ 5910426 w 7751585"/>
                <a:gd name="connsiteY1753" fmla="*/ 3436827 h 7753593"/>
                <a:gd name="connsiteX1754" fmla="*/ 5907862 w 7751585"/>
                <a:gd name="connsiteY1754" fmla="*/ 3436461 h 7753593"/>
                <a:gd name="connsiteX1755" fmla="*/ 5907129 w 7751585"/>
                <a:gd name="connsiteY1755" fmla="*/ 3436827 h 7753593"/>
                <a:gd name="connsiteX1756" fmla="*/ 5864266 w 7751585"/>
                <a:gd name="connsiteY1756" fmla="*/ 3389201 h 7753593"/>
                <a:gd name="connsiteX1757" fmla="*/ 5822501 w 7751585"/>
                <a:gd name="connsiteY1757" fmla="*/ 3343407 h 7753593"/>
                <a:gd name="connsiteX1758" fmla="*/ 5823600 w 7751585"/>
                <a:gd name="connsiteY1758" fmla="*/ 3337911 h 7753593"/>
                <a:gd name="connsiteX1759" fmla="*/ 5906030 w 7751585"/>
                <a:gd name="connsiteY1759" fmla="*/ 3305672 h 7753593"/>
                <a:gd name="connsiteX1760" fmla="*/ 6198382 w 7751585"/>
                <a:gd name="connsiteY1760" fmla="*/ 3386637 h 7753593"/>
                <a:gd name="connsiteX1761" fmla="*/ 6178598 w 7751585"/>
                <a:gd name="connsiteY1761" fmla="*/ 3415945 h 7753593"/>
                <a:gd name="connsiteX1762" fmla="*/ 6077851 w 7751585"/>
                <a:gd name="connsiteY1762" fmla="*/ 3411915 h 7753593"/>
                <a:gd name="connsiteX1763" fmla="*/ 6133537 w 7751585"/>
                <a:gd name="connsiteY1763" fmla="*/ 3400192 h 7753593"/>
                <a:gd name="connsiteX1764" fmla="*/ 6198382 w 7751585"/>
                <a:gd name="connsiteY1764" fmla="*/ 3386637 h 7753593"/>
                <a:gd name="connsiteX1765" fmla="*/ 5775974 w 7751585"/>
                <a:gd name="connsiteY1765" fmla="*/ 3469067 h 7753593"/>
                <a:gd name="connsiteX1766" fmla="*/ 5774875 w 7751585"/>
                <a:gd name="connsiteY1766" fmla="*/ 3467601 h 7753593"/>
                <a:gd name="connsiteX1767" fmla="*/ 5795757 w 7751585"/>
                <a:gd name="connsiteY1767" fmla="*/ 3406054 h 7753593"/>
                <a:gd name="connsiteX1768" fmla="*/ 5815540 w 7751585"/>
                <a:gd name="connsiteY1768" fmla="*/ 3347070 h 7753593"/>
                <a:gd name="connsiteX1769" fmla="*/ 5816273 w 7751585"/>
                <a:gd name="connsiteY1769" fmla="*/ 3347437 h 7753593"/>
                <a:gd name="connsiteX1770" fmla="*/ 5818837 w 7751585"/>
                <a:gd name="connsiteY1770" fmla="*/ 3347070 h 7753593"/>
                <a:gd name="connsiteX1771" fmla="*/ 5819936 w 7751585"/>
                <a:gd name="connsiteY1771" fmla="*/ 3345971 h 7753593"/>
                <a:gd name="connsiteX1772" fmla="*/ 5861335 w 7751585"/>
                <a:gd name="connsiteY1772" fmla="*/ 3392132 h 7753593"/>
                <a:gd name="connsiteX1773" fmla="*/ 5904198 w 7751585"/>
                <a:gd name="connsiteY1773" fmla="*/ 3439392 h 7753593"/>
                <a:gd name="connsiteX1774" fmla="*/ 5903832 w 7751585"/>
                <a:gd name="connsiteY1774" fmla="*/ 3439758 h 7753593"/>
                <a:gd name="connsiteX1775" fmla="*/ 5903832 w 7751585"/>
                <a:gd name="connsiteY1775" fmla="*/ 3441956 h 7753593"/>
                <a:gd name="connsiteX1776" fmla="*/ 5839720 w 7751585"/>
                <a:gd name="connsiteY1776" fmla="*/ 3455145 h 7753593"/>
                <a:gd name="connsiteX1777" fmla="*/ 5775974 w 7751585"/>
                <a:gd name="connsiteY1777" fmla="*/ 3469067 h 7753593"/>
                <a:gd name="connsiteX1778" fmla="*/ 5114702 w 7751585"/>
                <a:gd name="connsiteY1778" fmla="*/ 3208954 h 7753593"/>
                <a:gd name="connsiteX1779" fmla="*/ 5193468 w 7751585"/>
                <a:gd name="connsiteY1779" fmla="*/ 3167556 h 7753593"/>
                <a:gd name="connsiteX1780" fmla="*/ 5271869 w 7751585"/>
                <a:gd name="connsiteY1780" fmla="*/ 3126158 h 7753593"/>
                <a:gd name="connsiteX1781" fmla="*/ 5275532 w 7751585"/>
                <a:gd name="connsiteY1781" fmla="*/ 3127990 h 7753593"/>
                <a:gd name="connsiteX1782" fmla="*/ 5290186 w 7751585"/>
                <a:gd name="connsiteY1782" fmla="*/ 3189904 h 7753593"/>
                <a:gd name="connsiteX1783" fmla="*/ 5304841 w 7751585"/>
                <a:gd name="connsiteY1783" fmla="*/ 3250719 h 7753593"/>
                <a:gd name="connsiteX1784" fmla="*/ 5301543 w 7751585"/>
                <a:gd name="connsiteY1784" fmla="*/ 3253650 h 7753593"/>
                <a:gd name="connsiteX1785" fmla="*/ 5114336 w 7751585"/>
                <a:gd name="connsiteY1785" fmla="*/ 3209687 h 7753593"/>
                <a:gd name="connsiteX1786" fmla="*/ 5114702 w 7751585"/>
                <a:gd name="connsiteY1786" fmla="*/ 3208954 h 7753593"/>
                <a:gd name="connsiteX1787" fmla="*/ 5114702 w 7751585"/>
                <a:gd name="connsiteY1787" fmla="*/ 3208954 h 7753593"/>
                <a:gd name="connsiteX1788" fmla="*/ 5320960 w 7751585"/>
                <a:gd name="connsiteY1788" fmla="*/ 3278195 h 7753593"/>
                <a:gd name="connsiteX1789" fmla="*/ 5331951 w 7751585"/>
                <a:gd name="connsiteY1789" fmla="*/ 3293949 h 7753593"/>
                <a:gd name="connsiteX1790" fmla="*/ 5330852 w 7751585"/>
                <a:gd name="connsiteY1790" fmla="*/ 3294681 h 7753593"/>
                <a:gd name="connsiteX1791" fmla="*/ 5330485 w 7751585"/>
                <a:gd name="connsiteY1791" fmla="*/ 3299810 h 7753593"/>
                <a:gd name="connsiteX1792" fmla="*/ 5337080 w 7751585"/>
                <a:gd name="connsiteY1792" fmla="*/ 3304573 h 7753593"/>
                <a:gd name="connsiteX1793" fmla="*/ 5339278 w 7751585"/>
                <a:gd name="connsiteY1793" fmla="*/ 3304207 h 7753593"/>
                <a:gd name="connsiteX1794" fmla="*/ 5343308 w 7751585"/>
                <a:gd name="connsiteY1794" fmla="*/ 3300910 h 7753593"/>
                <a:gd name="connsiteX1795" fmla="*/ 5343308 w 7751585"/>
                <a:gd name="connsiteY1795" fmla="*/ 3299810 h 7753593"/>
                <a:gd name="connsiteX1796" fmla="*/ 5416579 w 7751585"/>
                <a:gd name="connsiteY1796" fmla="*/ 3303840 h 7753593"/>
                <a:gd name="connsiteX1797" fmla="*/ 5492415 w 7751585"/>
                <a:gd name="connsiteY1797" fmla="*/ 3307504 h 7753593"/>
                <a:gd name="connsiteX1798" fmla="*/ 5341842 w 7751585"/>
                <a:gd name="connsiteY1798" fmla="*/ 3454779 h 7753593"/>
                <a:gd name="connsiteX1799" fmla="*/ 5311069 w 7751585"/>
                <a:gd name="connsiteY1799" fmla="*/ 3263541 h 7753593"/>
                <a:gd name="connsiteX1800" fmla="*/ 5320960 w 7751585"/>
                <a:gd name="connsiteY1800" fmla="*/ 3278195 h 7753593"/>
                <a:gd name="connsiteX1801" fmla="*/ 5615876 w 7751585"/>
                <a:gd name="connsiteY1801" fmla="*/ 3119930 h 7753593"/>
                <a:gd name="connsiteX1802" fmla="*/ 5585469 w 7751585"/>
                <a:gd name="connsiteY1802" fmla="*/ 3152536 h 7753593"/>
                <a:gd name="connsiteX1803" fmla="*/ 5603787 w 7751585"/>
                <a:gd name="connsiteY1803" fmla="*/ 3093552 h 7753593"/>
                <a:gd name="connsiteX1804" fmla="*/ 5645551 w 7751585"/>
                <a:gd name="connsiteY1804" fmla="*/ 3088423 h 7753593"/>
                <a:gd name="connsiteX1805" fmla="*/ 5615876 w 7751585"/>
                <a:gd name="connsiteY1805" fmla="*/ 3119930 h 7753593"/>
                <a:gd name="connsiteX1806" fmla="*/ 5597192 w 7751585"/>
                <a:gd name="connsiteY1806" fmla="*/ 3207122 h 7753593"/>
                <a:gd name="connsiteX1807" fmla="*/ 5584736 w 7751585"/>
                <a:gd name="connsiteY1807" fmla="*/ 3164259 h 7753593"/>
                <a:gd name="connsiteX1808" fmla="*/ 5587301 w 7751585"/>
                <a:gd name="connsiteY1808" fmla="*/ 3162061 h 7753593"/>
                <a:gd name="connsiteX1809" fmla="*/ 5587667 w 7751585"/>
                <a:gd name="connsiteY1809" fmla="*/ 3158031 h 7753593"/>
                <a:gd name="connsiteX1810" fmla="*/ 5638224 w 7751585"/>
                <a:gd name="connsiteY1810" fmla="*/ 3132386 h 7753593"/>
                <a:gd name="connsiteX1811" fmla="*/ 5608549 w 7751585"/>
                <a:gd name="connsiteY1811" fmla="*/ 3247788 h 7753593"/>
                <a:gd name="connsiteX1812" fmla="*/ 5597192 w 7751585"/>
                <a:gd name="connsiteY1812" fmla="*/ 3207122 h 7753593"/>
                <a:gd name="connsiteX1813" fmla="*/ 5597192 w 7751585"/>
                <a:gd name="connsiteY1813" fmla="*/ 3207122 h 7753593"/>
                <a:gd name="connsiteX1814" fmla="*/ 5590232 w 7751585"/>
                <a:gd name="connsiteY1814" fmla="*/ 3152536 h 7753593"/>
                <a:gd name="connsiteX1815" fmla="*/ 5648116 w 7751585"/>
                <a:gd name="connsiteY1815" fmla="*/ 3093919 h 7753593"/>
                <a:gd name="connsiteX1816" fmla="*/ 5639690 w 7751585"/>
                <a:gd name="connsiteY1816" fmla="*/ 3126891 h 7753593"/>
                <a:gd name="connsiteX1817" fmla="*/ 5590232 w 7751585"/>
                <a:gd name="connsiteY1817" fmla="*/ 3152536 h 7753593"/>
                <a:gd name="connsiteX1818" fmla="*/ 5553596 w 7751585"/>
                <a:gd name="connsiteY1818" fmla="*/ 3099780 h 7753593"/>
                <a:gd name="connsiteX1819" fmla="*/ 5600123 w 7751585"/>
                <a:gd name="connsiteY1819" fmla="*/ 3093919 h 7753593"/>
                <a:gd name="connsiteX1820" fmla="*/ 5581805 w 7751585"/>
                <a:gd name="connsiteY1820" fmla="*/ 3152902 h 7753593"/>
                <a:gd name="connsiteX1821" fmla="*/ 5580340 w 7751585"/>
                <a:gd name="connsiteY1821" fmla="*/ 3152902 h 7753593"/>
                <a:gd name="connsiteX1822" fmla="*/ 5566052 w 7751585"/>
                <a:gd name="connsiteY1822" fmla="*/ 3127990 h 7753593"/>
                <a:gd name="connsiteX1823" fmla="*/ 5551764 w 7751585"/>
                <a:gd name="connsiteY1823" fmla="*/ 3103444 h 7753593"/>
                <a:gd name="connsiteX1824" fmla="*/ 5553596 w 7751585"/>
                <a:gd name="connsiteY1824" fmla="*/ 3099780 h 7753593"/>
                <a:gd name="connsiteX1825" fmla="*/ 5553596 w 7751585"/>
                <a:gd name="connsiteY1825" fmla="*/ 3099780 h 7753593"/>
                <a:gd name="connsiteX1826" fmla="*/ 5604886 w 7751585"/>
                <a:gd name="connsiteY1826" fmla="*/ 3262442 h 7753593"/>
                <a:gd name="connsiteX1827" fmla="*/ 5602321 w 7751585"/>
                <a:gd name="connsiteY1827" fmla="*/ 3272700 h 7753593"/>
                <a:gd name="connsiteX1828" fmla="*/ 5600490 w 7751585"/>
                <a:gd name="connsiteY1828" fmla="*/ 3262076 h 7753593"/>
                <a:gd name="connsiteX1829" fmla="*/ 5603420 w 7751585"/>
                <a:gd name="connsiteY1829" fmla="*/ 3260610 h 7753593"/>
                <a:gd name="connsiteX1830" fmla="*/ 5604886 w 7751585"/>
                <a:gd name="connsiteY1830" fmla="*/ 3262442 h 7753593"/>
                <a:gd name="connsiteX1831" fmla="*/ 5604886 w 7751585"/>
                <a:gd name="connsiteY1831" fmla="*/ 3262442 h 7753593"/>
                <a:gd name="connsiteX1832" fmla="*/ 5579973 w 7751585"/>
                <a:gd name="connsiteY1832" fmla="*/ 3164992 h 7753593"/>
                <a:gd name="connsiteX1833" fmla="*/ 5580706 w 7751585"/>
                <a:gd name="connsiteY1833" fmla="*/ 3165358 h 7753593"/>
                <a:gd name="connsiteX1834" fmla="*/ 5584736 w 7751585"/>
                <a:gd name="connsiteY1834" fmla="*/ 3189537 h 7753593"/>
                <a:gd name="connsiteX1835" fmla="*/ 5579607 w 7751585"/>
                <a:gd name="connsiteY1835" fmla="*/ 3176715 h 7753593"/>
                <a:gd name="connsiteX1836" fmla="*/ 5577043 w 7751585"/>
                <a:gd name="connsiteY1836" fmla="*/ 3170121 h 7753593"/>
                <a:gd name="connsiteX1837" fmla="*/ 5579973 w 7751585"/>
                <a:gd name="connsiteY1837" fmla="*/ 3164992 h 7753593"/>
                <a:gd name="connsiteX1838" fmla="*/ 5579973 w 7751585"/>
                <a:gd name="connsiteY1838" fmla="*/ 3164992 h 7753593"/>
                <a:gd name="connsiteX1839" fmla="*/ 5588400 w 7751585"/>
                <a:gd name="connsiteY1839" fmla="*/ 3190270 h 7753593"/>
                <a:gd name="connsiteX1840" fmla="*/ 5593529 w 7751585"/>
                <a:gd name="connsiteY1840" fmla="*/ 3208222 h 7753593"/>
                <a:gd name="connsiteX1841" fmla="*/ 5597192 w 7751585"/>
                <a:gd name="connsiteY1841" fmla="*/ 3221410 h 7753593"/>
                <a:gd name="connsiteX1842" fmla="*/ 5590964 w 7751585"/>
                <a:gd name="connsiteY1842" fmla="*/ 3205657 h 7753593"/>
                <a:gd name="connsiteX1843" fmla="*/ 5588400 w 7751585"/>
                <a:gd name="connsiteY1843" fmla="*/ 3190270 h 7753593"/>
                <a:gd name="connsiteX1844" fmla="*/ 5604886 w 7751585"/>
                <a:gd name="connsiteY1844" fmla="*/ 3250719 h 7753593"/>
                <a:gd name="connsiteX1845" fmla="*/ 5602321 w 7751585"/>
                <a:gd name="connsiteY1845" fmla="*/ 3252917 h 7753593"/>
                <a:gd name="connsiteX1846" fmla="*/ 5601955 w 7751585"/>
                <a:gd name="connsiteY1846" fmla="*/ 3257680 h 7753593"/>
                <a:gd name="connsiteX1847" fmla="*/ 5599757 w 7751585"/>
                <a:gd name="connsiteY1847" fmla="*/ 3258779 h 7753593"/>
                <a:gd name="connsiteX1848" fmla="*/ 5593895 w 7751585"/>
                <a:gd name="connsiteY1848" fmla="*/ 3223242 h 7753593"/>
                <a:gd name="connsiteX1849" fmla="*/ 5604886 w 7751585"/>
                <a:gd name="connsiteY1849" fmla="*/ 3250719 h 7753593"/>
                <a:gd name="connsiteX1850" fmla="*/ 5562389 w 7751585"/>
                <a:gd name="connsiteY1850" fmla="*/ 3129821 h 7753593"/>
                <a:gd name="connsiteX1851" fmla="*/ 5577043 w 7751585"/>
                <a:gd name="connsiteY1851" fmla="*/ 3154734 h 7753593"/>
                <a:gd name="connsiteX1852" fmla="*/ 5575577 w 7751585"/>
                <a:gd name="connsiteY1852" fmla="*/ 3155833 h 7753593"/>
                <a:gd name="connsiteX1853" fmla="*/ 5575211 w 7751585"/>
                <a:gd name="connsiteY1853" fmla="*/ 3160595 h 7753593"/>
                <a:gd name="connsiteX1854" fmla="*/ 5577043 w 7751585"/>
                <a:gd name="connsiteY1854" fmla="*/ 3163160 h 7753593"/>
                <a:gd name="connsiteX1855" fmla="*/ 5575577 w 7751585"/>
                <a:gd name="connsiteY1855" fmla="*/ 3165724 h 7753593"/>
                <a:gd name="connsiteX1856" fmla="*/ 5557992 w 7751585"/>
                <a:gd name="connsiteY1856" fmla="*/ 3121029 h 7753593"/>
                <a:gd name="connsiteX1857" fmla="*/ 5562389 w 7751585"/>
                <a:gd name="connsiteY1857" fmla="*/ 3129821 h 7753593"/>
                <a:gd name="connsiteX1858" fmla="*/ 5553596 w 7751585"/>
                <a:gd name="connsiteY1858" fmla="*/ 3282958 h 7753593"/>
                <a:gd name="connsiteX1859" fmla="*/ 5594994 w 7751585"/>
                <a:gd name="connsiteY1859" fmla="*/ 3264640 h 7753593"/>
                <a:gd name="connsiteX1860" fmla="*/ 5598658 w 7751585"/>
                <a:gd name="connsiteY1860" fmla="*/ 3276730 h 7753593"/>
                <a:gd name="connsiteX1861" fmla="*/ 5596826 w 7751585"/>
                <a:gd name="connsiteY1861" fmla="*/ 3278562 h 7753593"/>
                <a:gd name="connsiteX1862" fmla="*/ 5596826 w 7751585"/>
                <a:gd name="connsiteY1862" fmla="*/ 3280760 h 7753593"/>
                <a:gd name="connsiteX1863" fmla="*/ 5548833 w 7751585"/>
                <a:gd name="connsiteY1863" fmla="*/ 3292117 h 7753593"/>
                <a:gd name="connsiteX1864" fmla="*/ 5514762 w 7751585"/>
                <a:gd name="connsiteY1864" fmla="*/ 3300177 h 7753593"/>
                <a:gd name="connsiteX1865" fmla="*/ 5553596 w 7751585"/>
                <a:gd name="connsiteY1865" fmla="*/ 3282958 h 7753593"/>
                <a:gd name="connsiteX1866" fmla="*/ 5655076 w 7751585"/>
                <a:gd name="connsiteY1866" fmla="*/ 3474196 h 7753593"/>
                <a:gd name="connsiteX1867" fmla="*/ 5646284 w 7751585"/>
                <a:gd name="connsiteY1867" fmla="*/ 3476027 h 7753593"/>
                <a:gd name="connsiteX1868" fmla="*/ 5615144 w 7751585"/>
                <a:gd name="connsiteY1868" fmla="*/ 3334248 h 7753593"/>
                <a:gd name="connsiteX1869" fmla="*/ 5655076 w 7751585"/>
                <a:gd name="connsiteY1869" fmla="*/ 3474196 h 7753593"/>
                <a:gd name="connsiteX1870" fmla="*/ 5654710 w 7751585"/>
                <a:gd name="connsiteY1870" fmla="*/ 3477859 h 7753593"/>
                <a:gd name="connsiteX1871" fmla="*/ 5651779 w 7751585"/>
                <a:gd name="connsiteY1871" fmla="*/ 3487384 h 7753593"/>
                <a:gd name="connsiteX1872" fmla="*/ 5649948 w 7751585"/>
                <a:gd name="connsiteY1872" fmla="*/ 3493246 h 7753593"/>
                <a:gd name="connsiteX1873" fmla="*/ 5647017 w 7751585"/>
                <a:gd name="connsiteY1873" fmla="*/ 3479691 h 7753593"/>
                <a:gd name="connsiteX1874" fmla="*/ 5654710 w 7751585"/>
                <a:gd name="connsiteY1874" fmla="*/ 3477859 h 7753593"/>
                <a:gd name="connsiteX1875" fmla="*/ 5643719 w 7751585"/>
                <a:gd name="connsiteY1875" fmla="*/ 3422173 h 7753593"/>
                <a:gd name="connsiteX1876" fmla="*/ 5604886 w 7751585"/>
                <a:gd name="connsiteY1876" fmla="*/ 3285523 h 7753593"/>
                <a:gd name="connsiteX1877" fmla="*/ 5606351 w 7751585"/>
                <a:gd name="connsiteY1877" fmla="*/ 3284057 h 7753593"/>
                <a:gd name="connsiteX1878" fmla="*/ 5614045 w 7751585"/>
                <a:gd name="connsiteY1878" fmla="*/ 3286255 h 7753593"/>
                <a:gd name="connsiteX1879" fmla="*/ 5643719 w 7751585"/>
                <a:gd name="connsiteY1879" fmla="*/ 3422173 h 7753593"/>
                <a:gd name="connsiteX1880" fmla="*/ 5607084 w 7751585"/>
                <a:gd name="connsiteY1880" fmla="*/ 3280760 h 7753593"/>
                <a:gd name="connsiteX1881" fmla="*/ 5607084 w 7751585"/>
                <a:gd name="connsiteY1881" fmla="*/ 3279294 h 7753593"/>
                <a:gd name="connsiteX1882" fmla="*/ 5604886 w 7751585"/>
                <a:gd name="connsiteY1882" fmla="*/ 3276364 h 7753593"/>
                <a:gd name="connsiteX1883" fmla="*/ 5607084 w 7751585"/>
                <a:gd name="connsiteY1883" fmla="*/ 3269037 h 7753593"/>
                <a:gd name="connsiteX1884" fmla="*/ 5608549 w 7751585"/>
                <a:gd name="connsiteY1884" fmla="*/ 3263541 h 7753593"/>
                <a:gd name="connsiteX1885" fmla="*/ 5608916 w 7751585"/>
                <a:gd name="connsiteY1885" fmla="*/ 3263541 h 7753593"/>
                <a:gd name="connsiteX1886" fmla="*/ 5612945 w 7751585"/>
                <a:gd name="connsiteY1886" fmla="*/ 3282225 h 7753593"/>
                <a:gd name="connsiteX1887" fmla="*/ 5607084 w 7751585"/>
                <a:gd name="connsiteY1887" fmla="*/ 3280760 h 7753593"/>
                <a:gd name="connsiteX1888" fmla="*/ 5652878 w 7751585"/>
                <a:gd name="connsiteY1888" fmla="*/ 3089522 h 7753593"/>
                <a:gd name="connsiteX1889" fmla="*/ 5653611 w 7751585"/>
                <a:gd name="connsiteY1889" fmla="*/ 3088790 h 7753593"/>
                <a:gd name="connsiteX1890" fmla="*/ 5654344 w 7751585"/>
                <a:gd name="connsiteY1890" fmla="*/ 3088790 h 7753593"/>
                <a:gd name="connsiteX1891" fmla="*/ 5656176 w 7751585"/>
                <a:gd name="connsiteY1891" fmla="*/ 3087324 h 7753593"/>
                <a:gd name="connsiteX1892" fmla="*/ 5738972 w 7751585"/>
                <a:gd name="connsiteY1892" fmla="*/ 3077066 h 7753593"/>
                <a:gd name="connsiteX1893" fmla="*/ 5664235 w 7751585"/>
                <a:gd name="connsiteY1893" fmla="*/ 3115167 h 7753593"/>
                <a:gd name="connsiteX1894" fmla="*/ 5644086 w 7751585"/>
                <a:gd name="connsiteY1894" fmla="*/ 3125425 h 7753593"/>
                <a:gd name="connsiteX1895" fmla="*/ 5652878 w 7751585"/>
                <a:gd name="connsiteY1895" fmla="*/ 3089522 h 7753593"/>
                <a:gd name="connsiteX1896" fmla="*/ 5743002 w 7751585"/>
                <a:gd name="connsiteY1896" fmla="*/ 3072670 h 7753593"/>
                <a:gd name="connsiteX1897" fmla="*/ 5699772 w 7751585"/>
                <a:gd name="connsiteY1897" fmla="*/ 3076700 h 7753593"/>
                <a:gd name="connsiteX1898" fmla="*/ 5660938 w 7751585"/>
                <a:gd name="connsiteY1898" fmla="*/ 3080364 h 7753593"/>
                <a:gd name="connsiteX1899" fmla="*/ 5711129 w 7751585"/>
                <a:gd name="connsiteY1899" fmla="*/ 3029440 h 7753593"/>
                <a:gd name="connsiteX1900" fmla="*/ 5743368 w 7751585"/>
                <a:gd name="connsiteY1900" fmla="*/ 3070838 h 7753593"/>
                <a:gd name="connsiteX1901" fmla="*/ 5743002 w 7751585"/>
                <a:gd name="connsiteY1901" fmla="*/ 3072670 h 7753593"/>
                <a:gd name="connsiteX1902" fmla="*/ 5743002 w 7751585"/>
                <a:gd name="connsiteY1902" fmla="*/ 3072670 h 7753593"/>
                <a:gd name="connsiteX1903" fmla="*/ 5711861 w 7751585"/>
                <a:gd name="connsiteY1903" fmla="*/ 3023945 h 7753593"/>
                <a:gd name="connsiteX1904" fmla="*/ 5709297 w 7751585"/>
                <a:gd name="connsiteY1904" fmla="*/ 3020281 h 7753593"/>
                <a:gd name="connsiteX1905" fmla="*/ 5722852 w 7751585"/>
                <a:gd name="connsiteY1905" fmla="*/ 3013687 h 7753593"/>
                <a:gd name="connsiteX1906" fmla="*/ 5711861 w 7751585"/>
                <a:gd name="connsiteY1906" fmla="*/ 3023945 h 7753593"/>
                <a:gd name="connsiteX1907" fmla="*/ 5708931 w 7751585"/>
                <a:gd name="connsiteY1907" fmla="*/ 3026143 h 7753593"/>
                <a:gd name="connsiteX1908" fmla="*/ 5690613 w 7751585"/>
                <a:gd name="connsiteY1908" fmla="*/ 3043728 h 7753593"/>
                <a:gd name="connsiteX1909" fmla="*/ 5654710 w 7751585"/>
                <a:gd name="connsiteY1909" fmla="*/ 3078165 h 7753593"/>
                <a:gd name="connsiteX1910" fmla="*/ 5653611 w 7751585"/>
                <a:gd name="connsiteY1910" fmla="*/ 3078165 h 7753593"/>
                <a:gd name="connsiteX1911" fmla="*/ 5652878 w 7751585"/>
                <a:gd name="connsiteY1911" fmla="*/ 3048124 h 7753593"/>
                <a:gd name="connsiteX1912" fmla="*/ 5705267 w 7751585"/>
                <a:gd name="connsiteY1912" fmla="*/ 3021747 h 7753593"/>
                <a:gd name="connsiteX1913" fmla="*/ 5708931 w 7751585"/>
                <a:gd name="connsiteY1913" fmla="*/ 3026143 h 7753593"/>
                <a:gd name="connsiteX1914" fmla="*/ 5652878 w 7751585"/>
                <a:gd name="connsiteY1914" fmla="*/ 3044094 h 7753593"/>
                <a:gd name="connsiteX1915" fmla="*/ 5651779 w 7751585"/>
                <a:gd name="connsiteY1915" fmla="*/ 3013687 h 7753593"/>
                <a:gd name="connsiteX1916" fmla="*/ 5649581 w 7751585"/>
                <a:gd name="connsiteY1916" fmla="*/ 2949575 h 7753593"/>
                <a:gd name="connsiteX1917" fmla="*/ 5696475 w 7751585"/>
                <a:gd name="connsiteY1917" fmla="*/ 3010390 h 7753593"/>
                <a:gd name="connsiteX1918" fmla="*/ 5703435 w 7751585"/>
                <a:gd name="connsiteY1918" fmla="*/ 3019182 h 7753593"/>
                <a:gd name="connsiteX1919" fmla="*/ 5652878 w 7751585"/>
                <a:gd name="connsiteY1919" fmla="*/ 3044094 h 7753593"/>
                <a:gd name="connsiteX1920" fmla="*/ 5648116 w 7751585"/>
                <a:gd name="connsiteY1920" fmla="*/ 3013687 h 7753593"/>
                <a:gd name="connsiteX1921" fmla="*/ 5649215 w 7751585"/>
                <a:gd name="connsiteY1921" fmla="*/ 3045926 h 7753593"/>
                <a:gd name="connsiteX1922" fmla="*/ 5612213 w 7751585"/>
                <a:gd name="connsiteY1922" fmla="*/ 3064244 h 7753593"/>
                <a:gd name="connsiteX1923" fmla="*/ 5646284 w 7751585"/>
                <a:gd name="connsiteY1923" fmla="*/ 2954337 h 7753593"/>
                <a:gd name="connsiteX1924" fmla="*/ 5648116 w 7751585"/>
                <a:gd name="connsiteY1924" fmla="*/ 3013687 h 7753593"/>
                <a:gd name="connsiteX1925" fmla="*/ 5649581 w 7751585"/>
                <a:gd name="connsiteY1925" fmla="*/ 3049590 h 7753593"/>
                <a:gd name="connsiteX1926" fmla="*/ 5650680 w 7751585"/>
                <a:gd name="connsiteY1926" fmla="*/ 3077799 h 7753593"/>
                <a:gd name="connsiteX1927" fmla="*/ 5647383 w 7751585"/>
                <a:gd name="connsiteY1927" fmla="*/ 3080364 h 7753593"/>
                <a:gd name="connsiteX1928" fmla="*/ 5647383 w 7751585"/>
                <a:gd name="connsiteY1928" fmla="*/ 3081829 h 7753593"/>
                <a:gd name="connsiteX1929" fmla="*/ 5605252 w 7751585"/>
                <a:gd name="connsiteY1929" fmla="*/ 3088057 h 7753593"/>
                <a:gd name="connsiteX1930" fmla="*/ 5611480 w 7751585"/>
                <a:gd name="connsiteY1930" fmla="*/ 3068640 h 7753593"/>
                <a:gd name="connsiteX1931" fmla="*/ 5649581 w 7751585"/>
                <a:gd name="connsiteY1931" fmla="*/ 3049590 h 7753593"/>
                <a:gd name="connsiteX1932" fmla="*/ 5601222 w 7751585"/>
                <a:gd name="connsiteY1932" fmla="*/ 3088790 h 7753593"/>
                <a:gd name="connsiteX1933" fmla="*/ 5599024 w 7751585"/>
                <a:gd name="connsiteY1933" fmla="*/ 3089156 h 7753593"/>
                <a:gd name="connsiteX1934" fmla="*/ 5556893 w 7751585"/>
                <a:gd name="connsiteY1934" fmla="*/ 3095384 h 7753593"/>
                <a:gd name="connsiteX1935" fmla="*/ 5606351 w 7751585"/>
                <a:gd name="connsiteY1935" fmla="*/ 3070838 h 7753593"/>
                <a:gd name="connsiteX1936" fmla="*/ 5601222 w 7751585"/>
                <a:gd name="connsiteY1936" fmla="*/ 3088790 h 7753593"/>
                <a:gd name="connsiteX1937" fmla="*/ 5573013 w 7751585"/>
                <a:gd name="connsiteY1937" fmla="*/ 3170121 h 7753593"/>
                <a:gd name="connsiteX1938" fmla="*/ 5571181 w 7751585"/>
                <a:gd name="connsiteY1938" fmla="*/ 3173418 h 7753593"/>
                <a:gd name="connsiteX1939" fmla="*/ 5560923 w 7751585"/>
                <a:gd name="connsiteY1939" fmla="*/ 3139347 h 7753593"/>
                <a:gd name="connsiteX1940" fmla="*/ 5573013 w 7751585"/>
                <a:gd name="connsiteY1940" fmla="*/ 3170121 h 7753593"/>
                <a:gd name="connsiteX1941" fmla="*/ 5574478 w 7751585"/>
                <a:gd name="connsiteY1941" fmla="*/ 3174150 h 7753593"/>
                <a:gd name="connsiteX1942" fmla="*/ 5575944 w 7751585"/>
                <a:gd name="connsiteY1942" fmla="*/ 3178180 h 7753593"/>
                <a:gd name="connsiteX1943" fmla="*/ 5587301 w 7751585"/>
                <a:gd name="connsiteY1943" fmla="*/ 3206756 h 7753593"/>
                <a:gd name="connsiteX1944" fmla="*/ 5589499 w 7751585"/>
                <a:gd name="connsiteY1944" fmla="*/ 3220311 h 7753593"/>
                <a:gd name="connsiteX1945" fmla="*/ 5595361 w 7751585"/>
                <a:gd name="connsiteY1945" fmla="*/ 3254016 h 7753593"/>
                <a:gd name="connsiteX1946" fmla="*/ 5575944 w 7751585"/>
                <a:gd name="connsiteY1946" fmla="*/ 3189171 h 7753593"/>
                <a:gd name="connsiteX1947" fmla="*/ 5572280 w 7751585"/>
                <a:gd name="connsiteY1947" fmla="*/ 3177448 h 7753593"/>
                <a:gd name="connsiteX1948" fmla="*/ 5574478 w 7751585"/>
                <a:gd name="connsiteY1948" fmla="*/ 3174150 h 7753593"/>
                <a:gd name="connsiteX1949" fmla="*/ 5574478 w 7751585"/>
                <a:gd name="connsiteY1949" fmla="*/ 3174150 h 7753593"/>
                <a:gd name="connsiteX1950" fmla="*/ 5662037 w 7751585"/>
                <a:gd name="connsiteY1950" fmla="*/ 3473463 h 7753593"/>
                <a:gd name="connsiteX1951" fmla="*/ 5811510 w 7751585"/>
                <a:gd name="connsiteY1951" fmla="*/ 3345605 h 7753593"/>
                <a:gd name="connsiteX1952" fmla="*/ 5812243 w 7751585"/>
                <a:gd name="connsiteY1952" fmla="*/ 3345971 h 7753593"/>
                <a:gd name="connsiteX1953" fmla="*/ 5792093 w 7751585"/>
                <a:gd name="connsiteY1953" fmla="*/ 3404954 h 7753593"/>
                <a:gd name="connsiteX1954" fmla="*/ 5771578 w 7751585"/>
                <a:gd name="connsiteY1954" fmla="*/ 3466502 h 7753593"/>
                <a:gd name="connsiteX1955" fmla="*/ 5770112 w 7751585"/>
                <a:gd name="connsiteY1955" fmla="*/ 3466502 h 7753593"/>
                <a:gd name="connsiteX1956" fmla="*/ 5766815 w 7751585"/>
                <a:gd name="connsiteY1956" fmla="*/ 3469433 h 7753593"/>
                <a:gd name="connsiteX1957" fmla="*/ 5766815 w 7751585"/>
                <a:gd name="connsiteY1957" fmla="*/ 3470532 h 7753593"/>
                <a:gd name="connsiteX1958" fmla="*/ 5714792 w 7751585"/>
                <a:gd name="connsiteY1958" fmla="*/ 3471998 h 7753593"/>
                <a:gd name="connsiteX1959" fmla="*/ 5662037 w 7751585"/>
                <a:gd name="connsiteY1959" fmla="*/ 3473463 h 7753593"/>
                <a:gd name="connsiteX1960" fmla="*/ 5809312 w 7751585"/>
                <a:gd name="connsiteY1960" fmla="*/ 3343040 h 7753593"/>
                <a:gd name="connsiteX1961" fmla="*/ 5658374 w 7751585"/>
                <a:gd name="connsiteY1961" fmla="*/ 3472364 h 7753593"/>
                <a:gd name="connsiteX1962" fmla="*/ 5617708 w 7751585"/>
                <a:gd name="connsiteY1962" fmla="*/ 3287354 h 7753593"/>
                <a:gd name="connsiteX1963" fmla="*/ 5808946 w 7751585"/>
                <a:gd name="connsiteY1963" fmla="*/ 3339377 h 7753593"/>
                <a:gd name="connsiteX1964" fmla="*/ 5808579 w 7751585"/>
                <a:gd name="connsiteY1964" fmla="*/ 3342308 h 7753593"/>
                <a:gd name="connsiteX1965" fmla="*/ 5809312 w 7751585"/>
                <a:gd name="connsiteY1965" fmla="*/ 3343040 h 7753593"/>
                <a:gd name="connsiteX1966" fmla="*/ 5809312 w 7751585"/>
                <a:gd name="connsiteY1966" fmla="*/ 3343040 h 7753593"/>
                <a:gd name="connsiteX1967" fmla="*/ 5570082 w 7751585"/>
                <a:gd name="connsiteY1967" fmla="*/ 3182210 h 7753593"/>
                <a:gd name="connsiteX1968" fmla="*/ 5572646 w 7751585"/>
                <a:gd name="connsiteY1968" fmla="*/ 3190270 h 7753593"/>
                <a:gd name="connsiteX1969" fmla="*/ 5594261 w 7751585"/>
                <a:gd name="connsiteY1969" fmla="*/ 3260977 h 7753593"/>
                <a:gd name="connsiteX1970" fmla="*/ 5552131 w 7751585"/>
                <a:gd name="connsiteY1970" fmla="*/ 3279294 h 7753593"/>
                <a:gd name="connsiteX1971" fmla="*/ 5500475 w 7751585"/>
                <a:gd name="connsiteY1971" fmla="*/ 3302375 h 7753593"/>
                <a:gd name="connsiteX1972" fmla="*/ 5540407 w 7751585"/>
                <a:gd name="connsiteY1972" fmla="*/ 3233500 h 7753593"/>
                <a:gd name="connsiteX1973" fmla="*/ 5570082 w 7751585"/>
                <a:gd name="connsiteY1973" fmla="*/ 3182210 h 7753593"/>
                <a:gd name="connsiteX1974" fmla="*/ 5987361 w 7751585"/>
                <a:gd name="connsiteY1974" fmla="*/ 3429867 h 7753593"/>
                <a:gd name="connsiteX1975" fmla="*/ 6058800 w 7751585"/>
                <a:gd name="connsiteY1975" fmla="*/ 3415945 h 7753593"/>
                <a:gd name="connsiteX1976" fmla="*/ 6064296 w 7751585"/>
                <a:gd name="connsiteY1976" fmla="*/ 3419609 h 7753593"/>
                <a:gd name="connsiteX1977" fmla="*/ 6066127 w 7751585"/>
                <a:gd name="connsiteY1977" fmla="*/ 3419242 h 7753593"/>
                <a:gd name="connsiteX1978" fmla="*/ 6091406 w 7751585"/>
                <a:gd name="connsiteY1978" fmla="*/ 3459541 h 7753593"/>
                <a:gd name="connsiteX1979" fmla="*/ 6117783 w 7751585"/>
                <a:gd name="connsiteY1979" fmla="*/ 3500939 h 7753593"/>
                <a:gd name="connsiteX1980" fmla="*/ 5917020 w 7751585"/>
                <a:gd name="connsiteY1980" fmla="*/ 3442689 h 7753593"/>
                <a:gd name="connsiteX1981" fmla="*/ 5987361 w 7751585"/>
                <a:gd name="connsiteY1981" fmla="*/ 3429867 h 7753593"/>
                <a:gd name="connsiteX1982" fmla="*/ 6160281 w 7751585"/>
                <a:gd name="connsiteY1982" fmla="*/ 3443055 h 7753593"/>
                <a:gd name="connsiteX1983" fmla="*/ 6121447 w 7751585"/>
                <a:gd name="connsiteY1983" fmla="*/ 3500939 h 7753593"/>
                <a:gd name="connsiteX1984" fmla="*/ 6094337 w 7751585"/>
                <a:gd name="connsiteY1984" fmla="*/ 3457710 h 7753593"/>
                <a:gd name="connsiteX1985" fmla="*/ 6068692 w 7751585"/>
                <a:gd name="connsiteY1985" fmla="*/ 3417044 h 7753593"/>
                <a:gd name="connsiteX1986" fmla="*/ 6069791 w 7751585"/>
                <a:gd name="connsiteY1986" fmla="*/ 3415945 h 7753593"/>
                <a:gd name="connsiteX1987" fmla="*/ 6069791 w 7751585"/>
                <a:gd name="connsiteY1987" fmla="*/ 3414846 h 7753593"/>
                <a:gd name="connsiteX1988" fmla="*/ 6176400 w 7751585"/>
                <a:gd name="connsiteY1988" fmla="*/ 3418876 h 7753593"/>
                <a:gd name="connsiteX1989" fmla="*/ 6160281 w 7751585"/>
                <a:gd name="connsiteY1989" fmla="*/ 3443055 h 7753593"/>
                <a:gd name="connsiteX1990" fmla="*/ 5323891 w 7751585"/>
                <a:gd name="connsiteY1990" fmla="*/ 3276364 h 7753593"/>
                <a:gd name="connsiteX1991" fmla="*/ 5313267 w 7751585"/>
                <a:gd name="connsiteY1991" fmla="*/ 3261343 h 7753593"/>
                <a:gd name="connsiteX1992" fmla="*/ 5314366 w 7751585"/>
                <a:gd name="connsiteY1992" fmla="*/ 3260244 h 7753593"/>
                <a:gd name="connsiteX1993" fmla="*/ 5322426 w 7751585"/>
                <a:gd name="connsiteY1993" fmla="*/ 3262442 h 7753593"/>
                <a:gd name="connsiteX1994" fmla="*/ 5330852 w 7751585"/>
                <a:gd name="connsiteY1994" fmla="*/ 3286255 h 7753593"/>
                <a:gd name="connsiteX1995" fmla="*/ 5323891 w 7751585"/>
                <a:gd name="connsiteY1995" fmla="*/ 3276364 h 7753593"/>
                <a:gd name="connsiteX1996" fmla="*/ 5323891 w 7751585"/>
                <a:gd name="connsiteY1996" fmla="*/ 3276364 h 7753593"/>
                <a:gd name="connsiteX1997" fmla="*/ 5549566 w 7751585"/>
                <a:gd name="connsiteY1997" fmla="*/ 3295414 h 7753593"/>
                <a:gd name="connsiteX1998" fmla="*/ 5597192 w 7751585"/>
                <a:gd name="connsiteY1998" fmla="*/ 3283691 h 7753593"/>
                <a:gd name="connsiteX1999" fmla="*/ 5601222 w 7751585"/>
                <a:gd name="connsiteY1999" fmla="*/ 3286255 h 7753593"/>
                <a:gd name="connsiteX2000" fmla="*/ 5642987 w 7751585"/>
                <a:gd name="connsiteY2000" fmla="*/ 3476760 h 7753593"/>
                <a:gd name="connsiteX2001" fmla="*/ 5595727 w 7751585"/>
                <a:gd name="connsiteY2001" fmla="*/ 3487751 h 7753593"/>
                <a:gd name="connsiteX2002" fmla="*/ 5536744 w 7751585"/>
                <a:gd name="connsiteY2002" fmla="*/ 3501672 h 7753593"/>
                <a:gd name="connsiteX2003" fmla="*/ 5498276 w 7751585"/>
                <a:gd name="connsiteY2003" fmla="*/ 3307138 h 7753593"/>
                <a:gd name="connsiteX2004" fmla="*/ 5549566 w 7751585"/>
                <a:gd name="connsiteY2004" fmla="*/ 3295414 h 7753593"/>
                <a:gd name="connsiteX2005" fmla="*/ 5553230 w 7751585"/>
                <a:gd name="connsiteY2005" fmla="*/ 3501672 h 7753593"/>
                <a:gd name="connsiteX2006" fmla="*/ 5596826 w 7751585"/>
                <a:gd name="connsiteY2006" fmla="*/ 3491414 h 7753593"/>
                <a:gd name="connsiteX2007" fmla="*/ 5643719 w 7751585"/>
                <a:gd name="connsiteY2007" fmla="*/ 3480424 h 7753593"/>
                <a:gd name="connsiteX2008" fmla="*/ 5647749 w 7751585"/>
                <a:gd name="connsiteY2008" fmla="*/ 3498741 h 7753593"/>
                <a:gd name="connsiteX2009" fmla="*/ 5592796 w 7751585"/>
                <a:gd name="connsiteY2009" fmla="*/ 3500573 h 7753593"/>
                <a:gd name="connsiteX2010" fmla="*/ 5553230 w 7751585"/>
                <a:gd name="connsiteY2010" fmla="*/ 3501672 h 7753593"/>
                <a:gd name="connsiteX2011" fmla="*/ 5652512 w 7751585"/>
                <a:gd name="connsiteY2011" fmla="*/ 3498009 h 7753593"/>
                <a:gd name="connsiteX2012" fmla="*/ 5655443 w 7751585"/>
                <a:gd name="connsiteY2012" fmla="*/ 3488484 h 7753593"/>
                <a:gd name="connsiteX2013" fmla="*/ 5658740 w 7751585"/>
                <a:gd name="connsiteY2013" fmla="*/ 3477126 h 7753593"/>
                <a:gd name="connsiteX2014" fmla="*/ 5714792 w 7751585"/>
                <a:gd name="connsiteY2014" fmla="*/ 3475295 h 7753593"/>
                <a:gd name="connsiteX2015" fmla="*/ 5754359 w 7751585"/>
                <a:gd name="connsiteY2015" fmla="*/ 3473829 h 7753593"/>
                <a:gd name="connsiteX2016" fmla="*/ 5710763 w 7751585"/>
                <a:gd name="connsiteY2016" fmla="*/ 3484087 h 7753593"/>
                <a:gd name="connsiteX2017" fmla="*/ 5652512 w 7751585"/>
                <a:gd name="connsiteY2017" fmla="*/ 3498009 h 7753593"/>
                <a:gd name="connsiteX2018" fmla="*/ 6126576 w 7751585"/>
                <a:gd name="connsiteY2018" fmla="*/ 3499840 h 7753593"/>
                <a:gd name="connsiteX2019" fmla="*/ 6163578 w 7751585"/>
                <a:gd name="connsiteY2019" fmla="*/ 3445253 h 7753593"/>
                <a:gd name="connsiteX2020" fmla="*/ 6180796 w 7751585"/>
                <a:gd name="connsiteY2020" fmla="*/ 3419609 h 7753593"/>
                <a:gd name="connsiteX2021" fmla="*/ 6286673 w 7751585"/>
                <a:gd name="connsiteY2021" fmla="*/ 3423639 h 7753593"/>
                <a:gd name="connsiteX2022" fmla="*/ 6206808 w 7751585"/>
                <a:gd name="connsiteY2022" fmla="*/ 3461373 h 7753593"/>
                <a:gd name="connsiteX2023" fmla="*/ 6126576 w 7751585"/>
                <a:gd name="connsiteY2023" fmla="*/ 3499840 h 7753593"/>
                <a:gd name="connsiteX2024" fmla="*/ 6058434 w 7751585"/>
                <a:gd name="connsiteY2024" fmla="*/ 3410450 h 7753593"/>
                <a:gd name="connsiteX2025" fmla="*/ 6058434 w 7751585"/>
                <a:gd name="connsiteY2025" fmla="*/ 3412648 h 7753593"/>
                <a:gd name="connsiteX2026" fmla="*/ 5986628 w 7751585"/>
                <a:gd name="connsiteY2026" fmla="*/ 3426203 h 7753593"/>
                <a:gd name="connsiteX2027" fmla="*/ 5914456 w 7751585"/>
                <a:gd name="connsiteY2027" fmla="*/ 3439758 h 7753593"/>
                <a:gd name="connsiteX2028" fmla="*/ 5913357 w 7751585"/>
                <a:gd name="connsiteY2028" fmla="*/ 3438659 h 7753593"/>
                <a:gd name="connsiteX2029" fmla="*/ 5992856 w 7751585"/>
                <a:gd name="connsiteY2029" fmla="*/ 3274532 h 7753593"/>
                <a:gd name="connsiteX2030" fmla="*/ 5993955 w 7751585"/>
                <a:gd name="connsiteY2030" fmla="*/ 3274898 h 7753593"/>
                <a:gd name="connsiteX2031" fmla="*/ 5995054 w 7751585"/>
                <a:gd name="connsiteY2031" fmla="*/ 3274898 h 7753593"/>
                <a:gd name="connsiteX2032" fmla="*/ 6027294 w 7751585"/>
                <a:gd name="connsiteY2032" fmla="*/ 3341941 h 7753593"/>
                <a:gd name="connsiteX2033" fmla="*/ 6059899 w 7751585"/>
                <a:gd name="connsiteY2033" fmla="*/ 3409351 h 7753593"/>
                <a:gd name="connsiteX2034" fmla="*/ 6058434 w 7751585"/>
                <a:gd name="connsiteY2034" fmla="*/ 3410450 h 7753593"/>
                <a:gd name="connsiteX2035" fmla="*/ 6058434 w 7751585"/>
                <a:gd name="connsiteY2035" fmla="*/ 3410450 h 7753593"/>
                <a:gd name="connsiteX2036" fmla="*/ 5632729 w 7751585"/>
                <a:gd name="connsiteY2036" fmla="*/ 3170487 h 7753593"/>
                <a:gd name="connsiteX2037" fmla="*/ 5642621 w 7751585"/>
                <a:gd name="connsiteY2037" fmla="*/ 3130188 h 7753593"/>
                <a:gd name="connsiteX2038" fmla="*/ 5665701 w 7751585"/>
                <a:gd name="connsiteY2038" fmla="*/ 3118465 h 7753593"/>
                <a:gd name="connsiteX2039" fmla="*/ 5742269 w 7751585"/>
                <a:gd name="connsiteY2039" fmla="*/ 3078898 h 7753593"/>
                <a:gd name="connsiteX2040" fmla="*/ 5612945 w 7751585"/>
                <a:gd name="connsiteY2040" fmla="*/ 3248521 h 7753593"/>
                <a:gd name="connsiteX2041" fmla="*/ 5632729 w 7751585"/>
                <a:gd name="connsiteY2041" fmla="*/ 3170487 h 7753593"/>
                <a:gd name="connsiteX2042" fmla="*/ 5632729 w 7751585"/>
                <a:gd name="connsiteY2042" fmla="*/ 3170487 h 7753593"/>
                <a:gd name="connsiteX2043" fmla="*/ 5714426 w 7751585"/>
                <a:gd name="connsiteY2043" fmla="*/ 3027242 h 7753593"/>
                <a:gd name="connsiteX2044" fmla="*/ 5729813 w 7751585"/>
                <a:gd name="connsiteY2044" fmla="*/ 3011489 h 7753593"/>
                <a:gd name="connsiteX2045" fmla="*/ 5731278 w 7751585"/>
                <a:gd name="connsiteY2045" fmla="*/ 3011855 h 7753593"/>
                <a:gd name="connsiteX2046" fmla="*/ 5738239 w 7751585"/>
                <a:gd name="connsiteY2046" fmla="*/ 3040797 h 7753593"/>
                <a:gd name="connsiteX2047" fmla="*/ 5744467 w 7751585"/>
                <a:gd name="connsiteY2047" fmla="*/ 3066076 h 7753593"/>
                <a:gd name="connsiteX2048" fmla="*/ 5714426 w 7751585"/>
                <a:gd name="connsiteY2048" fmla="*/ 3027242 h 7753593"/>
                <a:gd name="connsiteX2049" fmla="*/ 5727249 w 7751585"/>
                <a:gd name="connsiteY2049" fmla="*/ 3007825 h 7753593"/>
                <a:gd name="connsiteX2050" fmla="*/ 5707099 w 7751585"/>
                <a:gd name="connsiteY2050" fmla="*/ 3017717 h 7753593"/>
                <a:gd name="connsiteX2051" fmla="*/ 5699772 w 7751585"/>
                <a:gd name="connsiteY2051" fmla="*/ 3008191 h 7753593"/>
                <a:gd name="connsiteX2052" fmla="*/ 5657275 w 7751585"/>
                <a:gd name="connsiteY2052" fmla="*/ 2953605 h 7753593"/>
                <a:gd name="connsiteX2053" fmla="*/ 5688781 w 7751585"/>
                <a:gd name="connsiteY2053" fmla="*/ 2977418 h 7753593"/>
                <a:gd name="connsiteX2054" fmla="*/ 5727249 w 7751585"/>
                <a:gd name="connsiteY2054" fmla="*/ 3005993 h 7753593"/>
                <a:gd name="connsiteX2055" fmla="*/ 5727249 w 7751585"/>
                <a:gd name="connsiteY2055" fmla="*/ 3007825 h 7753593"/>
                <a:gd name="connsiteX2056" fmla="*/ 5727249 w 7751585"/>
                <a:gd name="connsiteY2056" fmla="*/ 3007825 h 7753593"/>
                <a:gd name="connsiteX2057" fmla="*/ 5642987 w 7751585"/>
                <a:gd name="connsiteY2057" fmla="*/ 2955803 h 7753593"/>
                <a:gd name="connsiteX2058" fmla="*/ 5608549 w 7751585"/>
                <a:gd name="connsiteY2058" fmla="*/ 3066808 h 7753593"/>
                <a:gd name="connsiteX2059" fmla="*/ 5551764 w 7751585"/>
                <a:gd name="connsiteY2059" fmla="*/ 3094651 h 7753593"/>
                <a:gd name="connsiteX2060" fmla="*/ 5599024 w 7751585"/>
                <a:gd name="connsiteY2060" fmla="*/ 3022846 h 7753593"/>
                <a:gd name="connsiteX2061" fmla="*/ 5642987 w 7751585"/>
                <a:gd name="connsiteY2061" fmla="*/ 2955803 h 7753593"/>
                <a:gd name="connsiteX2062" fmla="*/ 5547001 w 7751585"/>
                <a:gd name="connsiteY2062" fmla="*/ 3106008 h 7753593"/>
                <a:gd name="connsiteX2063" fmla="*/ 5547001 w 7751585"/>
                <a:gd name="connsiteY2063" fmla="*/ 3106008 h 7753593"/>
                <a:gd name="connsiteX2064" fmla="*/ 5568983 w 7751585"/>
                <a:gd name="connsiteY2064" fmla="*/ 3177814 h 7753593"/>
                <a:gd name="connsiteX2065" fmla="*/ 5537476 w 7751585"/>
                <a:gd name="connsiteY2065" fmla="*/ 3231668 h 7753593"/>
                <a:gd name="connsiteX2066" fmla="*/ 5500841 w 7751585"/>
                <a:gd name="connsiteY2066" fmla="*/ 3295048 h 7753593"/>
                <a:gd name="connsiteX2067" fmla="*/ 5547001 w 7751585"/>
                <a:gd name="connsiteY2067" fmla="*/ 3106008 h 7753593"/>
                <a:gd name="connsiteX2068" fmla="*/ 5416579 w 7751585"/>
                <a:gd name="connsiteY2068" fmla="*/ 3300177 h 7753593"/>
                <a:gd name="connsiteX2069" fmla="*/ 5342942 w 7751585"/>
                <a:gd name="connsiteY2069" fmla="*/ 3296513 h 7753593"/>
                <a:gd name="connsiteX2070" fmla="*/ 5342942 w 7751585"/>
                <a:gd name="connsiteY2070" fmla="*/ 3295780 h 7753593"/>
                <a:gd name="connsiteX2071" fmla="*/ 5335981 w 7751585"/>
                <a:gd name="connsiteY2071" fmla="*/ 3291384 h 7753593"/>
                <a:gd name="connsiteX2072" fmla="*/ 5326089 w 7751585"/>
                <a:gd name="connsiteY2072" fmla="*/ 3262808 h 7753593"/>
                <a:gd name="connsiteX2073" fmla="*/ 5479592 w 7751585"/>
                <a:gd name="connsiteY2073" fmla="*/ 3303108 h 7753593"/>
                <a:gd name="connsiteX2074" fmla="*/ 5416579 w 7751585"/>
                <a:gd name="connsiteY2074" fmla="*/ 3300177 h 7753593"/>
                <a:gd name="connsiteX2075" fmla="*/ 5314732 w 7751585"/>
                <a:gd name="connsiteY2075" fmla="*/ 3256580 h 7753593"/>
                <a:gd name="connsiteX2076" fmla="*/ 5315099 w 7751585"/>
                <a:gd name="connsiteY2076" fmla="*/ 3254382 h 7753593"/>
                <a:gd name="connsiteX2077" fmla="*/ 5308138 w 7751585"/>
                <a:gd name="connsiteY2077" fmla="*/ 3249986 h 7753593"/>
                <a:gd name="connsiteX2078" fmla="*/ 5293484 w 7751585"/>
                <a:gd name="connsiteY2078" fmla="*/ 3189171 h 7753593"/>
                <a:gd name="connsiteX2079" fmla="*/ 5285790 w 7751585"/>
                <a:gd name="connsiteY2079" fmla="*/ 3157298 h 7753593"/>
                <a:gd name="connsiteX2080" fmla="*/ 5304108 w 7751585"/>
                <a:gd name="connsiteY2080" fmla="*/ 3210786 h 7753593"/>
                <a:gd name="connsiteX2081" fmla="*/ 5320594 w 7751585"/>
                <a:gd name="connsiteY2081" fmla="*/ 3258412 h 7753593"/>
                <a:gd name="connsiteX2082" fmla="*/ 5314732 w 7751585"/>
                <a:gd name="connsiteY2082" fmla="*/ 3256580 h 7753593"/>
                <a:gd name="connsiteX2083" fmla="*/ 6413799 w 7751585"/>
                <a:gd name="connsiteY2083" fmla="*/ 3385171 h 7753593"/>
                <a:gd name="connsiteX2084" fmla="*/ 6414531 w 7751585"/>
                <a:gd name="connsiteY2084" fmla="*/ 3378210 h 7753593"/>
                <a:gd name="connsiteX2085" fmla="*/ 6401343 w 7751585"/>
                <a:gd name="connsiteY2085" fmla="*/ 3371616 h 7753593"/>
                <a:gd name="connsiteX2086" fmla="*/ 6394748 w 7751585"/>
                <a:gd name="connsiteY2086" fmla="*/ 3384805 h 7753593"/>
                <a:gd name="connsiteX2087" fmla="*/ 6401343 w 7751585"/>
                <a:gd name="connsiteY2087" fmla="*/ 3391033 h 7753593"/>
                <a:gd name="connsiteX2088" fmla="*/ 6391084 w 7751585"/>
                <a:gd name="connsiteY2088" fmla="*/ 3454046 h 7753593"/>
                <a:gd name="connsiteX2089" fmla="*/ 6380094 w 7751585"/>
                <a:gd name="connsiteY2089" fmla="*/ 3524386 h 7753593"/>
                <a:gd name="connsiteX2090" fmla="*/ 6378628 w 7751585"/>
                <a:gd name="connsiteY2090" fmla="*/ 3528050 h 7753593"/>
                <a:gd name="connsiteX2091" fmla="*/ 6382659 w 7751585"/>
                <a:gd name="connsiteY2091" fmla="*/ 3530248 h 7753593"/>
                <a:gd name="connsiteX2092" fmla="*/ 6382659 w 7751585"/>
                <a:gd name="connsiteY2092" fmla="*/ 3530248 h 7753593"/>
                <a:gd name="connsiteX2093" fmla="*/ 6384490 w 7751585"/>
                <a:gd name="connsiteY2093" fmla="*/ 3528416 h 7753593"/>
                <a:gd name="connsiteX2094" fmla="*/ 6472782 w 7751585"/>
                <a:gd name="connsiteY2094" fmla="*/ 3507900 h 7753593"/>
                <a:gd name="connsiteX2095" fmla="*/ 6562905 w 7751585"/>
                <a:gd name="connsiteY2095" fmla="*/ 3486652 h 7753593"/>
                <a:gd name="connsiteX2096" fmla="*/ 6563638 w 7751585"/>
                <a:gd name="connsiteY2096" fmla="*/ 3487018 h 7753593"/>
                <a:gd name="connsiteX2097" fmla="*/ 6564004 w 7751585"/>
                <a:gd name="connsiteY2097" fmla="*/ 3486652 h 7753593"/>
                <a:gd name="connsiteX2098" fmla="*/ 6702487 w 7751585"/>
                <a:gd name="connsiteY2098" fmla="*/ 3482622 h 7753593"/>
                <a:gd name="connsiteX2099" fmla="*/ 6832909 w 7751585"/>
                <a:gd name="connsiteY2099" fmla="*/ 3478225 h 7753593"/>
                <a:gd name="connsiteX2100" fmla="*/ 6832909 w 7751585"/>
                <a:gd name="connsiteY2100" fmla="*/ 3478958 h 7753593"/>
                <a:gd name="connsiteX2101" fmla="*/ 6844633 w 7751585"/>
                <a:gd name="connsiteY2101" fmla="*/ 3486285 h 7753593"/>
                <a:gd name="connsiteX2102" fmla="*/ 6851960 w 7751585"/>
                <a:gd name="connsiteY2102" fmla="*/ 3474562 h 7753593"/>
                <a:gd name="connsiteX2103" fmla="*/ 6851593 w 7751585"/>
                <a:gd name="connsiteY2103" fmla="*/ 3473097 h 7753593"/>
                <a:gd name="connsiteX2104" fmla="*/ 6844633 w 7751585"/>
                <a:gd name="connsiteY2104" fmla="*/ 3466868 h 7753593"/>
                <a:gd name="connsiteX2105" fmla="*/ 6851227 w 7751585"/>
                <a:gd name="connsiteY2105" fmla="*/ 3308237 h 7753593"/>
                <a:gd name="connsiteX2106" fmla="*/ 6896655 w 7751585"/>
                <a:gd name="connsiteY2106" fmla="*/ 3338644 h 7753593"/>
                <a:gd name="connsiteX2107" fmla="*/ 6896655 w 7751585"/>
                <a:gd name="connsiteY2107" fmla="*/ 3339743 h 7753593"/>
                <a:gd name="connsiteX2108" fmla="*/ 6900685 w 7751585"/>
                <a:gd name="connsiteY2108" fmla="*/ 3342308 h 7753593"/>
                <a:gd name="connsiteX2109" fmla="*/ 6903250 w 7751585"/>
                <a:gd name="connsiteY2109" fmla="*/ 3338278 h 7753593"/>
                <a:gd name="connsiteX2110" fmla="*/ 6903250 w 7751585"/>
                <a:gd name="connsiteY2110" fmla="*/ 3337911 h 7753593"/>
                <a:gd name="connsiteX2111" fmla="*/ 6901051 w 7751585"/>
                <a:gd name="connsiteY2111" fmla="*/ 3336080 h 7753593"/>
                <a:gd name="connsiteX2112" fmla="*/ 6880169 w 7751585"/>
                <a:gd name="connsiteY2112" fmla="*/ 3234599 h 7753593"/>
                <a:gd name="connsiteX2113" fmla="*/ 6860019 w 7751585"/>
                <a:gd name="connsiteY2113" fmla="*/ 3138614 h 7753593"/>
                <a:gd name="connsiteX2114" fmla="*/ 6864782 w 7751585"/>
                <a:gd name="connsiteY2114" fmla="*/ 3129089 h 7753593"/>
                <a:gd name="connsiteX2115" fmla="*/ 6966629 w 7751585"/>
                <a:gd name="connsiteY2115" fmla="*/ 3080364 h 7753593"/>
                <a:gd name="connsiteX2116" fmla="*/ 7068476 w 7751585"/>
                <a:gd name="connsiteY2116" fmla="*/ 3030906 h 7753593"/>
                <a:gd name="connsiteX2117" fmla="*/ 7075070 w 7751585"/>
                <a:gd name="connsiteY2117" fmla="*/ 3034569 h 7753593"/>
                <a:gd name="connsiteX2118" fmla="*/ 7077635 w 7751585"/>
                <a:gd name="connsiteY2118" fmla="*/ 3034203 h 7753593"/>
                <a:gd name="connsiteX2119" fmla="*/ 7083496 w 7751585"/>
                <a:gd name="connsiteY2119" fmla="*/ 3023212 h 7753593"/>
                <a:gd name="connsiteX2120" fmla="*/ 7073605 w 7751585"/>
                <a:gd name="connsiteY2120" fmla="*/ 3017717 h 7753593"/>
                <a:gd name="connsiteX2121" fmla="*/ 7023414 w 7751585"/>
                <a:gd name="connsiteY2121" fmla="*/ 2891324 h 7753593"/>
                <a:gd name="connsiteX2122" fmla="*/ 6973590 w 7751585"/>
                <a:gd name="connsiteY2122" fmla="*/ 2767130 h 7753593"/>
                <a:gd name="connsiteX2123" fmla="*/ 6977986 w 7751585"/>
                <a:gd name="connsiteY2123" fmla="*/ 2763466 h 7753593"/>
                <a:gd name="connsiteX2124" fmla="*/ 6978719 w 7751585"/>
                <a:gd name="connsiteY2124" fmla="*/ 2754673 h 7753593"/>
                <a:gd name="connsiteX2125" fmla="*/ 6973590 w 7751585"/>
                <a:gd name="connsiteY2125" fmla="*/ 2748446 h 7753593"/>
                <a:gd name="connsiteX2126" fmla="*/ 7032573 w 7751585"/>
                <a:gd name="connsiteY2126" fmla="*/ 2602636 h 7753593"/>
                <a:gd name="connsiteX2127" fmla="*/ 7091556 w 7751585"/>
                <a:gd name="connsiteY2127" fmla="*/ 2455728 h 7753593"/>
                <a:gd name="connsiteX2128" fmla="*/ 7093754 w 7751585"/>
                <a:gd name="connsiteY2128" fmla="*/ 2456460 h 7753593"/>
                <a:gd name="connsiteX2129" fmla="*/ 7097052 w 7751585"/>
                <a:gd name="connsiteY2129" fmla="*/ 2456094 h 7753593"/>
                <a:gd name="connsiteX2130" fmla="*/ 7103279 w 7751585"/>
                <a:gd name="connsiteY2130" fmla="*/ 2450965 h 7753593"/>
                <a:gd name="connsiteX2131" fmla="*/ 7104012 w 7751585"/>
                <a:gd name="connsiteY2131" fmla="*/ 2442905 h 7753593"/>
                <a:gd name="connsiteX2132" fmla="*/ 7094121 w 7751585"/>
                <a:gd name="connsiteY2132" fmla="*/ 2435578 h 7753593"/>
                <a:gd name="connsiteX2133" fmla="*/ 7091556 w 7751585"/>
                <a:gd name="connsiteY2133" fmla="*/ 2435944 h 7753593"/>
                <a:gd name="connsiteX2134" fmla="*/ 7058584 w 7751585"/>
                <a:gd name="connsiteY2134" fmla="*/ 2360109 h 7753593"/>
                <a:gd name="connsiteX2135" fmla="*/ 7022315 w 7751585"/>
                <a:gd name="connsiteY2135" fmla="*/ 2278411 h 7753593"/>
                <a:gd name="connsiteX2136" fmla="*/ 7175085 w 7751585"/>
                <a:gd name="connsiteY2136" fmla="*/ 2316146 h 7753593"/>
                <a:gd name="connsiteX2137" fmla="*/ 7322726 w 7751585"/>
                <a:gd name="connsiteY2137" fmla="*/ 2352049 h 7753593"/>
                <a:gd name="connsiteX2138" fmla="*/ 7322360 w 7751585"/>
                <a:gd name="connsiteY2138" fmla="*/ 2355346 h 7753593"/>
                <a:gd name="connsiteX2139" fmla="*/ 7331519 w 7751585"/>
                <a:gd name="connsiteY2139" fmla="*/ 2362307 h 7753593"/>
                <a:gd name="connsiteX2140" fmla="*/ 7334450 w 7751585"/>
                <a:gd name="connsiteY2140" fmla="*/ 2361941 h 7753593"/>
                <a:gd name="connsiteX2141" fmla="*/ 7340311 w 7751585"/>
                <a:gd name="connsiteY2141" fmla="*/ 2357178 h 7753593"/>
                <a:gd name="connsiteX2142" fmla="*/ 7341044 w 7751585"/>
                <a:gd name="connsiteY2142" fmla="*/ 2349851 h 7753593"/>
                <a:gd name="connsiteX2143" fmla="*/ 7339579 w 7751585"/>
                <a:gd name="connsiteY2143" fmla="*/ 2348019 h 7753593"/>
                <a:gd name="connsiteX2144" fmla="*/ 7452782 w 7751585"/>
                <a:gd name="connsiteY2144" fmla="*/ 2245439 h 7753593"/>
                <a:gd name="connsiteX2145" fmla="*/ 7568184 w 7751585"/>
                <a:gd name="connsiteY2145" fmla="*/ 2140662 h 7753593"/>
                <a:gd name="connsiteX2146" fmla="*/ 7571482 w 7751585"/>
                <a:gd name="connsiteY2146" fmla="*/ 2141761 h 7753593"/>
                <a:gd name="connsiteX2147" fmla="*/ 7573314 w 7751585"/>
                <a:gd name="connsiteY2147" fmla="*/ 2141395 h 7753593"/>
                <a:gd name="connsiteX2148" fmla="*/ 7577343 w 7751585"/>
                <a:gd name="connsiteY2148" fmla="*/ 2133701 h 7753593"/>
                <a:gd name="connsiteX2149" fmla="*/ 7569650 w 7751585"/>
                <a:gd name="connsiteY2149" fmla="*/ 2129671 h 7753593"/>
                <a:gd name="connsiteX2150" fmla="*/ 7568551 w 7751585"/>
                <a:gd name="connsiteY2150" fmla="*/ 2130770 h 7753593"/>
                <a:gd name="connsiteX2151" fmla="*/ 7434099 w 7751585"/>
                <a:gd name="connsiteY2151" fmla="*/ 2036617 h 7753593"/>
                <a:gd name="connsiteX2152" fmla="*/ 7304775 w 7751585"/>
                <a:gd name="connsiteY2152" fmla="*/ 1946860 h 7753593"/>
                <a:gd name="connsiteX2153" fmla="*/ 7305142 w 7751585"/>
                <a:gd name="connsiteY2153" fmla="*/ 1941731 h 7753593"/>
                <a:gd name="connsiteX2154" fmla="*/ 7295616 w 7751585"/>
                <a:gd name="connsiteY2154" fmla="*/ 1936602 h 7753593"/>
                <a:gd name="connsiteX2155" fmla="*/ 7233336 w 7751585"/>
                <a:gd name="connsiteY2155" fmla="*/ 1817536 h 7753593"/>
                <a:gd name="connsiteX2156" fmla="*/ 7170689 w 7751585"/>
                <a:gd name="connsiteY2156" fmla="*/ 1698471 h 7753593"/>
                <a:gd name="connsiteX2157" fmla="*/ 7172887 w 7751585"/>
                <a:gd name="connsiteY2157" fmla="*/ 1696639 h 7753593"/>
                <a:gd name="connsiteX2158" fmla="*/ 7173253 w 7751585"/>
                <a:gd name="connsiteY2158" fmla="*/ 1690411 h 7753593"/>
                <a:gd name="connsiteX2159" fmla="*/ 7162996 w 7751585"/>
                <a:gd name="connsiteY2159" fmla="*/ 1685282 h 7753593"/>
                <a:gd name="connsiteX2160" fmla="*/ 7157867 w 7751585"/>
                <a:gd name="connsiteY2160" fmla="*/ 1695540 h 7753593"/>
                <a:gd name="connsiteX2161" fmla="*/ 7162263 w 7751585"/>
                <a:gd name="connsiteY2161" fmla="*/ 1699936 h 7753593"/>
                <a:gd name="connsiteX2162" fmla="*/ 7128558 w 7751585"/>
                <a:gd name="connsiteY2162" fmla="*/ 1842448 h 7753593"/>
                <a:gd name="connsiteX2163" fmla="*/ 7095586 w 7751585"/>
                <a:gd name="connsiteY2163" fmla="*/ 1982763 h 7753593"/>
                <a:gd name="connsiteX2164" fmla="*/ 7094853 w 7751585"/>
                <a:gd name="connsiteY2164" fmla="*/ 1982763 h 7753593"/>
                <a:gd name="connsiteX2165" fmla="*/ 7091923 w 7751585"/>
                <a:gd name="connsiteY2165" fmla="*/ 1983129 h 7753593"/>
                <a:gd name="connsiteX2166" fmla="*/ 7086061 w 7751585"/>
                <a:gd name="connsiteY2166" fmla="*/ 1988258 h 7753593"/>
                <a:gd name="connsiteX2167" fmla="*/ 7085694 w 7751585"/>
                <a:gd name="connsiteY2167" fmla="*/ 1992654 h 7753593"/>
                <a:gd name="connsiteX2168" fmla="*/ 6942816 w 7751585"/>
                <a:gd name="connsiteY2168" fmla="*/ 2015368 h 7753593"/>
                <a:gd name="connsiteX2169" fmla="*/ 6790778 w 7751585"/>
                <a:gd name="connsiteY2169" fmla="*/ 2039914 h 7753593"/>
                <a:gd name="connsiteX2170" fmla="*/ 6790412 w 7751585"/>
                <a:gd name="connsiteY2170" fmla="*/ 2039914 h 7753593"/>
                <a:gd name="connsiteX2171" fmla="*/ 6790412 w 7751585"/>
                <a:gd name="connsiteY2171" fmla="*/ 2039914 h 7753593"/>
                <a:gd name="connsiteX2172" fmla="*/ 6790412 w 7751585"/>
                <a:gd name="connsiteY2172" fmla="*/ 2039914 h 7753593"/>
                <a:gd name="connsiteX2173" fmla="*/ 6789679 w 7751585"/>
                <a:gd name="connsiteY2173" fmla="*/ 2041013 h 7753593"/>
                <a:gd name="connsiteX2174" fmla="*/ 6789679 w 7751585"/>
                <a:gd name="connsiteY2174" fmla="*/ 2041013 h 7753593"/>
                <a:gd name="connsiteX2175" fmla="*/ 6789679 w 7751585"/>
                <a:gd name="connsiteY2175" fmla="*/ 2041013 h 7753593"/>
                <a:gd name="connsiteX2176" fmla="*/ 6790046 w 7751585"/>
                <a:gd name="connsiteY2176" fmla="*/ 2041380 h 7753593"/>
                <a:gd name="connsiteX2177" fmla="*/ 6790046 w 7751585"/>
                <a:gd name="connsiteY2177" fmla="*/ 2041380 h 7753593"/>
                <a:gd name="connsiteX2178" fmla="*/ 6790046 w 7751585"/>
                <a:gd name="connsiteY2178" fmla="*/ 2041380 h 7753593"/>
                <a:gd name="connsiteX2179" fmla="*/ 6790412 w 7751585"/>
                <a:gd name="connsiteY2179" fmla="*/ 2042112 h 7753593"/>
                <a:gd name="connsiteX2180" fmla="*/ 6790412 w 7751585"/>
                <a:gd name="connsiteY2180" fmla="*/ 2042112 h 7753593"/>
                <a:gd name="connsiteX2181" fmla="*/ 6904715 w 7751585"/>
                <a:gd name="connsiteY2181" fmla="*/ 2159712 h 7753593"/>
                <a:gd name="connsiteX2182" fmla="*/ 7016820 w 7751585"/>
                <a:gd name="connsiteY2182" fmla="*/ 2275114 h 7753593"/>
                <a:gd name="connsiteX2183" fmla="*/ 6871010 w 7751585"/>
                <a:gd name="connsiteY2183" fmla="*/ 2303690 h 7753593"/>
                <a:gd name="connsiteX2184" fmla="*/ 6722270 w 7751585"/>
                <a:gd name="connsiteY2184" fmla="*/ 2332998 h 7753593"/>
                <a:gd name="connsiteX2185" fmla="*/ 6721904 w 7751585"/>
                <a:gd name="connsiteY2185" fmla="*/ 2332998 h 7753593"/>
                <a:gd name="connsiteX2186" fmla="*/ 6721537 w 7751585"/>
                <a:gd name="connsiteY2186" fmla="*/ 2333365 h 7753593"/>
                <a:gd name="connsiteX2187" fmla="*/ 6721537 w 7751585"/>
                <a:gd name="connsiteY2187" fmla="*/ 2333365 h 7753593"/>
                <a:gd name="connsiteX2188" fmla="*/ 6721171 w 7751585"/>
                <a:gd name="connsiteY2188" fmla="*/ 2333365 h 7753593"/>
                <a:gd name="connsiteX2189" fmla="*/ 6721171 w 7751585"/>
                <a:gd name="connsiteY2189" fmla="*/ 2333731 h 7753593"/>
                <a:gd name="connsiteX2190" fmla="*/ 6721171 w 7751585"/>
                <a:gd name="connsiteY2190" fmla="*/ 2333731 h 7753593"/>
                <a:gd name="connsiteX2191" fmla="*/ 6721171 w 7751585"/>
                <a:gd name="connsiteY2191" fmla="*/ 2334464 h 7753593"/>
                <a:gd name="connsiteX2192" fmla="*/ 6720804 w 7751585"/>
                <a:gd name="connsiteY2192" fmla="*/ 2334830 h 7753593"/>
                <a:gd name="connsiteX2193" fmla="*/ 6720804 w 7751585"/>
                <a:gd name="connsiteY2193" fmla="*/ 2334830 h 7753593"/>
                <a:gd name="connsiteX2194" fmla="*/ 6720804 w 7751585"/>
                <a:gd name="connsiteY2194" fmla="*/ 2335196 h 7753593"/>
                <a:gd name="connsiteX2195" fmla="*/ 6720804 w 7751585"/>
                <a:gd name="connsiteY2195" fmla="*/ 2335563 h 7753593"/>
                <a:gd name="connsiteX2196" fmla="*/ 6720804 w 7751585"/>
                <a:gd name="connsiteY2196" fmla="*/ 2335563 h 7753593"/>
                <a:gd name="connsiteX2197" fmla="*/ 6723369 w 7751585"/>
                <a:gd name="connsiteY2197" fmla="*/ 2420924 h 7753593"/>
                <a:gd name="connsiteX2198" fmla="*/ 6726300 w 7751585"/>
                <a:gd name="connsiteY2198" fmla="*/ 2507017 h 7753593"/>
                <a:gd name="connsiteX2199" fmla="*/ 6726300 w 7751585"/>
                <a:gd name="connsiteY2199" fmla="*/ 2507017 h 7753593"/>
                <a:gd name="connsiteX2200" fmla="*/ 6726300 w 7751585"/>
                <a:gd name="connsiteY2200" fmla="*/ 2507017 h 7753593"/>
                <a:gd name="connsiteX2201" fmla="*/ 6726300 w 7751585"/>
                <a:gd name="connsiteY2201" fmla="*/ 2507017 h 7753593"/>
                <a:gd name="connsiteX2202" fmla="*/ 6726300 w 7751585"/>
                <a:gd name="connsiteY2202" fmla="*/ 2507017 h 7753593"/>
                <a:gd name="connsiteX2203" fmla="*/ 6726300 w 7751585"/>
                <a:gd name="connsiteY2203" fmla="*/ 2507017 h 7753593"/>
                <a:gd name="connsiteX2204" fmla="*/ 6726300 w 7751585"/>
                <a:gd name="connsiteY2204" fmla="*/ 2507017 h 7753593"/>
                <a:gd name="connsiteX2205" fmla="*/ 6747182 w 7751585"/>
                <a:gd name="connsiteY2205" fmla="*/ 2598606 h 7753593"/>
                <a:gd name="connsiteX2206" fmla="*/ 6766965 w 7751585"/>
                <a:gd name="connsiteY2206" fmla="*/ 2683234 h 7753593"/>
                <a:gd name="connsiteX2207" fmla="*/ 6762935 w 7751585"/>
                <a:gd name="connsiteY2207" fmla="*/ 2692760 h 7753593"/>
                <a:gd name="connsiteX2208" fmla="*/ 6769896 w 7751585"/>
                <a:gd name="connsiteY2208" fmla="*/ 2697156 h 7753593"/>
                <a:gd name="connsiteX2209" fmla="*/ 6790046 w 7751585"/>
                <a:gd name="connsiteY2209" fmla="*/ 2793874 h 7753593"/>
                <a:gd name="connsiteX2210" fmla="*/ 6810561 w 7751585"/>
                <a:gd name="connsiteY2210" fmla="*/ 2890225 h 7753593"/>
                <a:gd name="connsiteX2211" fmla="*/ 6806165 w 7751585"/>
                <a:gd name="connsiteY2211" fmla="*/ 2899750 h 7753593"/>
                <a:gd name="connsiteX2212" fmla="*/ 6810195 w 7751585"/>
                <a:gd name="connsiteY2212" fmla="*/ 2904147 h 7753593"/>
                <a:gd name="connsiteX2213" fmla="*/ 6765866 w 7751585"/>
                <a:gd name="connsiteY2213" fmla="*/ 3056184 h 7753593"/>
                <a:gd name="connsiteX2214" fmla="*/ 6721171 w 7751585"/>
                <a:gd name="connsiteY2214" fmla="*/ 3211152 h 7753593"/>
                <a:gd name="connsiteX2215" fmla="*/ 6719706 w 7751585"/>
                <a:gd name="connsiteY2215" fmla="*/ 3211152 h 7753593"/>
                <a:gd name="connsiteX2216" fmla="*/ 6716408 w 7751585"/>
                <a:gd name="connsiteY2216" fmla="*/ 3217747 h 7753593"/>
                <a:gd name="connsiteX2217" fmla="*/ 6717507 w 7751585"/>
                <a:gd name="connsiteY2217" fmla="*/ 3219579 h 7753593"/>
                <a:gd name="connsiteX2218" fmla="*/ 6641672 w 7751585"/>
                <a:gd name="connsiteY2218" fmla="*/ 3348902 h 7753593"/>
                <a:gd name="connsiteX2219" fmla="*/ 6564737 w 7751585"/>
                <a:gd name="connsiteY2219" fmla="*/ 3481156 h 7753593"/>
                <a:gd name="connsiteX2220" fmla="*/ 6487436 w 7751585"/>
                <a:gd name="connsiteY2220" fmla="*/ 3430599 h 7753593"/>
                <a:gd name="connsiteX2221" fmla="*/ 6413799 w 7751585"/>
                <a:gd name="connsiteY2221" fmla="*/ 3385171 h 7753593"/>
                <a:gd name="connsiteX2222" fmla="*/ 6413799 w 7751585"/>
                <a:gd name="connsiteY2222" fmla="*/ 3385171 h 7753593"/>
                <a:gd name="connsiteX2223" fmla="*/ 7083862 w 7751585"/>
                <a:gd name="connsiteY2223" fmla="*/ 1995219 h 7753593"/>
                <a:gd name="connsiteX2224" fmla="*/ 7084595 w 7751585"/>
                <a:gd name="connsiteY2224" fmla="*/ 1995951 h 7753593"/>
                <a:gd name="connsiteX2225" fmla="*/ 7061515 w 7751585"/>
                <a:gd name="connsiteY2225" fmla="*/ 2011705 h 7753593"/>
                <a:gd name="connsiteX2226" fmla="*/ 7037702 w 7751585"/>
                <a:gd name="connsiteY2226" fmla="*/ 2028191 h 7753593"/>
                <a:gd name="connsiteX2227" fmla="*/ 7028543 w 7751585"/>
                <a:gd name="connsiteY2227" fmla="*/ 2025993 h 7753593"/>
                <a:gd name="connsiteX2228" fmla="*/ 7023048 w 7751585"/>
                <a:gd name="connsiteY2228" fmla="*/ 2030755 h 7753593"/>
                <a:gd name="connsiteX2229" fmla="*/ 7022315 w 7751585"/>
                <a:gd name="connsiteY2229" fmla="*/ 2037716 h 7753593"/>
                <a:gd name="connsiteX2230" fmla="*/ 7028909 w 7751585"/>
                <a:gd name="connsiteY2230" fmla="*/ 2043578 h 7753593"/>
                <a:gd name="connsiteX2231" fmla="*/ 7022681 w 7751585"/>
                <a:gd name="connsiteY2231" fmla="*/ 2155316 h 7753593"/>
                <a:gd name="connsiteX2232" fmla="*/ 7016453 w 7751585"/>
                <a:gd name="connsiteY2232" fmla="*/ 2271817 h 7753593"/>
                <a:gd name="connsiteX2233" fmla="*/ 6905081 w 7751585"/>
                <a:gd name="connsiteY2233" fmla="*/ 2156782 h 7753593"/>
                <a:gd name="connsiteX2234" fmla="*/ 6792610 w 7751585"/>
                <a:gd name="connsiteY2234" fmla="*/ 2041746 h 7753593"/>
                <a:gd name="connsiteX2235" fmla="*/ 6941717 w 7751585"/>
                <a:gd name="connsiteY2235" fmla="*/ 2018299 h 7753593"/>
                <a:gd name="connsiteX2236" fmla="*/ 7083862 w 7751585"/>
                <a:gd name="connsiteY2236" fmla="*/ 1995219 h 7753593"/>
                <a:gd name="connsiteX2237" fmla="*/ 7164461 w 7751585"/>
                <a:gd name="connsiteY2237" fmla="*/ 1699936 h 7753593"/>
                <a:gd name="connsiteX2238" fmla="*/ 7166659 w 7751585"/>
                <a:gd name="connsiteY2238" fmla="*/ 1699570 h 7753593"/>
                <a:gd name="connsiteX2239" fmla="*/ 7228940 w 7751585"/>
                <a:gd name="connsiteY2239" fmla="*/ 1818269 h 7753593"/>
                <a:gd name="connsiteX2240" fmla="*/ 7291953 w 7751585"/>
                <a:gd name="connsiteY2240" fmla="*/ 1937701 h 7753593"/>
                <a:gd name="connsiteX2241" fmla="*/ 7289388 w 7751585"/>
                <a:gd name="connsiteY2241" fmla="*/ 1943196 h 7753593"/>
                <a:gd name="connsiteX2242" fmla="*/ 7194868 w 7751585"/>
                <a:gd name="connsiteY2242" fmla="*/ 1965544 h 7753593"/>
                <a:gd name="connsiteX2243" fmla="*/ 7102913 w 7751585"/>
                <a:gd name="connsiteY2243" fmla="*/ 1987525 h 7753593"/>
                <a:gd name="connsiteX2244" fmla="*/ 7097784 w 7751585"/>
                <a:gd name="connsiteY2244" fmla="*/ 1982396 h 7753593"/>
                <a:gd name="connsiteX2245" fmla="*/ 7131122 w 7751585"/>
                <a:gd name="connsiteY2245" fmla="*/ 1841716 h 7753593"/>
                <a:gd name="connsiteX2246" fmla="*/ 7164461 w 7751585"/>
                <a:gd name="connsiteY2246" fmla="*/ 1699936 h 7753593"/>
                <a:gd name="connsiteX2247" fmla="*/ 7164461 w 7751585"/>
                <a:gd name="connsiteY2247" fmla="*/ 1699936 h 7753593"/>
                <a:gd name="connsiteX2248" fmla="*/ 7327489 w 7751585"/>
                <a:gd name="connsiteY2248" fmla="*/ 2342524 h 7753593"/>
                <a:gd name="connsiteX2249" fmla="*/ 7321628 w 7751585"/>
                <a:gd name="connsiteY2249" fmla="*/ 2348019 h 7753593"/>
                <a:gd name="connsiteX2250" fmla="*/ 7174719 w 7751585"/>
                <a:gd name="connsiteY2250" fmla="*/ 2311750 h 7753593"/>
                <a:gd name="connsiteX2251" fmla="*/ 7020117 w 7751585"/>
                <a:gd name="connsiteY2251" fmla="*/ 2274015 h 7753593"/>
                <a:gd name="connsiteX2252" fmla="*/ 7057485 w 7751585"/>
                <a:gd name="connsiteY2252" fmla="*/ 2134068 h 7753593"/>
                <a:gd name="connsiteX2253" fmla="*/ 7088259 w 7751585"/>
                <a:gd name="connsiteY2253" fmla="*/ 2016834 h 7753593"/>
                <a:gd name="connsiteX2254" fmla="*/ 7164094 w 7751585"/>
                <a:gd name="connsiteY2254" fmla="*/ 1990822 h 7753593"/>
                <a:gd name="connsiteX2255" fmla="*/ 7289754 w 7751585"/>
                <a:gd name="connsiteY2255" fmla="*/ 1947226 h 7753593"/>
                <a:gd name="connsiteX2256" fmla="*/ 7295983 w 7751585"/>
                <a:gd name="connsiteY2256" fmla="*/ 1950890 h 7753593"/>
                <a:gd name="connsiteX2257" fmla="*/ 7298180 w 7751585"/>
                <a:gd name="connsiteY2257" fmla="*/ 1950523 h 7753593"/>
                <a:gd name="connsiteX2258" fmla="*/ 7300745 w 7751585"/>
                <a:gd name="connsiteY2258" fmla="*/ 1948691 h 7753593"/>
                <a:gd name="connsiteX2259" fmla="*/ 7431900 w 7751585"/>
                <a:gd name="connsiteY2259" fmla="*/ 2040647 h 7753593"/>
                <a:gd name="connsiteX2260" fmla="*/ 7564521 w 7751585"/>
                <a:gd name="connsiteY2260" fmla="*/ 2132968 h 7753593"/>
                <a:gd name="connsiteX2261" fmla="*/ 7564155 w 7751585"/>
                <a:gd name="connsiteY2261" fmla="*/ 2136632 h 7753593"/>
                <a:gd name="connsiteX2262" fmla="*/ 7564521 w 7751585"/>
                <a:gd name="connsiteY2262" fmla="*/ 2137365 h 7753593"/>
                <a:gd name="connsiteX2263" fmla="*/ 7448753 w 7751585"/>
                <a:gd name="connsiteY2263" fmla="*/ 2241776 h 7753593"/>
                <a:gd name="connsiteX2264" fmla="*/ 7335915 w 7751585"/>
                <a:gd name="connsiteY2264" fmla="*/ 2344355 h 7753593"/>
                <a:gd name="connsiteX2265" fmla="*/ 7327489 w 7751585"/>
                <a:gd name="connsiteY2265" fmla="*/ 2342524 h 7753593"/>
                <a:gd name="connsiteX2266" fmla="*/ 7327489 w 7751585"/>
                <a:gd name="connsiteY2266" fmla="*/ 2342524 h 7753593"/>
                <a:gd name="connsiteX2267" fmla="*/ 6964064 w 7751585"/>
                <a:gd name="connsiteY2267" fmla="*/ 3075601 h 7753593"/>
                <a:gd name="connsiteX2268" fmla="*/ 6862217 w 7751585"/>
                <a:gd name="connsiteY2268" fmla="*/ 3125059 h 7753593"/>
                <a:gd name="connsiteX2269" fmla="*/ 6855623 w 7751585"/>
                <a:gd name="connsiteY2269" fmla="*/ 3121395 h 7753593"/>
                <a:gd name="connsiteX2270" fmla="*/ 6835474 w 7751585"/>
                <a:gd name="connsiteY2270" fmla="*/ 3013321 h 7753593"/>
                <a:gd name="connsiteX2271" fmla="*/ 6814591 w 7751585"/>
                <a:gd name="connsiteY2271" fmla="*/ 2904513 h 7753593"/>
                <a:gd name="connsiteX2272" fmla="*/ 6817522 w 7751585"/>
                <a:gd name="connsiteY2272" fmla="*/ 2901948 h 7753593"/>
                <a:gd name="connsiteX2273" fmla="*/ 6942083 w 7751585"/>
                <a:gd name="connsiteY2273" fmla="*/ 2962397 h 7753593"/>
                <a:gd name="connsiteX2274" fmla="*/ 7066278 w 7751585"/>
                <a:gd name="connsiteY2274" fmla="*/ 3022479 h 7753593"/>
                <a:gd name="connsiteX2275" fmla="*/ 7065911 w 7751585"/>
                <a:gd name="connsiteY2275" fmla="*/ 3026509 h 7753593"/>
                <a:gd name="connsiteX2276" fmla="*/ 6964064 w 7751585"/>
                <a:gd name="connsiteY2276" fmla="*/ 3075601 h 7753593"/>
                <a:gd name="connsiteX2277" fmla="*/ 6723735 w 7751585"/>
                <a:gd name="connsiteY2277" fmla="*/ 3217747 h 7753593"/>
                <a:gd name="connsiteX2278" fmla="*/ 6724102 w 7751585"/>
                <a:gd name="connsiteY2278" fmla="*/ 3215182 h 7753593"/>
                <a:gd name="connsiteX2279" fmla="*/ 6788580 w 7751585"/>
                <a:gd name="connsiteY2279" fmla="*/ 3174883 h 7753593"/>
                <a:gd name="connsiteX2280" fmla="*/ 6850128 w 7751585"/>
                <a:gd name="connsiteY2280" fmla="*/ 3136050 h 7753593"/>
                <a:gd name="connsiteX2281" fmla="*/ 6854158 w 7751585"/>
                <a:gd name="connsiteY2281" fmla="*/ 3138248 h 7753593"/>
                <a:gd name="connsiteX2282" fmla="*/ 6847563 w 7751585"/>
                <a:gd name="connsiteY2282" fmla="*/ 3300543 h 7753593"/>
                <a:gd name="connsiteX2283" fmla="*/ 6810561 w 7751585"/>
                <a:gd name="connsiteY2283" fmla="*/ 3275631 h 7753593"/>
                <a:gd name="connsiteX2284" fmla="*/ 6723735 w 7751585"/>
                <a:gd name="connsiteY2284" fmla="*/ 3217747 h 7753593"/>
                <a:gd name="connsiteX2285" fmla="*/ 6868446 w 7751585"/>
                <a:gd name="connsiteY2285" fmla="*/ 2721335 h 7753593"/>
                <a:gd name="connsiteX2286" fmla="*/ 6775391 w 7751585"/>
                <a:gd name="connsiteY2286" fmla="*/ 2689829 h 7753593"/>
                <a:gd name="connsiteX2287" fmla="*/ 6775758 w 7751585"/>
                <a:gd name="connsiteY2287" fmla="*/ 2686898 h 7753593"/>
                <a:gd name="connsiteX2288" fmla="*/ 6769896 w 7751585"/>
                <a:gd name="connsiteY2288" fmla="*/ 2682135 h 7753593"/>
                <a:gd name="connsiteX2289" fmla="*/ 6767698 w 7751585"/>
                <a:gd name="connsiteY2289" fmla="*/ 2602636 h 7753593"/>
                <a:gd name="connsiteX2290" fmla="*/ 6765133 w 7751585"/>
                <a:gd name="connsiteY2290" fmla="*/ 2521305 h 7753593"/>
                <a:gd name="connsiteX2291" fmla="*/ 6864049 w 7751585"/>
                <a:gd name="connsiteY2291" fmla="*/ 2637806 h 7753593"/>
                <a:gd name="connsiteX2292" fmla="*/ 6959668 w 7751585"/>
                <a:gd name="connsiteY2292" fmla="*/ 2749545 h 7753593"/>
                <a:gd name="connsiteX2293" fmla="*/ 6957837 w 7751585"/>
                <a:gd name="connsiteY2293" fmla="*/ 2751010 h 7753593"/>
                <a:gd name="connsiteX2294" fmla="*/ 6868446 w 7751585"/>
                <a:gd name="connsiteY2294" fmla="*/ 2721335 h 7753593"/>
                <a:gd name="connsiteX2295" fmla="*/ 7073971 w 7751585"/>
                <a:gd name="connsiteY2295" fmla="*/ 2441806 h 7753593"/>
                <a:gd name="connsiteX2296" fmla="*/ 7083496 w 7751585"/>
                <a:gd name="connsiteY2296" fmla="*/ 2444371 h 7753593"/>
                <a:gd name="connsiteX2297" fmla="*/ 7083496 w 7751585"/>
                <a:gd name="connsiteY2297" fmla="*/ 2445836 h 7753593"/>
                <a:gd name="connsiteX2298" fmla="*/ 7052722 w 7751585"/>
                <a:gd name="connsiteY2298" fmla="*/ 2452430 h 7753593"/>
                <a:gd name="connsiteX2299" fmla="*/ 7055653 w 7751585"/>
                <a:gd name="connsiteY2299" fmla="*/ 2441806 h 7753593"/>
                <a:gd name="connsiteX2300" fmla="*/ 7056020 w 7751585"/>
                <a:gd name="connsiteY2300" fmla="*/ 2441806 h 7753593"/>
                <a:gd name="connsiteX2301" fmla="*/ 7058218 w 7751585"/>
                <a:gd name="connsiteY2301" fmla="*/ 2441440 h 7753593"/>
                <a:gd name="connsiteX2302" fmla="*/ 7062248 w 7751585"/>
                <a:gd name="connsiteY2302" fmla="*/ 2437776 h 7753593"/>
                <a:gd name="connsiteX2303" fmla="*/ 7073971 w 7751585"/>
                <a:gd name="connsiteY2303" fmla="*/ 2441806 h 7753593"/>
                <a:gd name="connsiteX2304" fmla="*/ 7073971 w 7751585"/>
                <a:gd name="connsiteY2304" fmla="*/ 2441806 h 7753593"/>
                <a:gd name="connsiteX2305" fmla="*/ 6967362 w 7751585"/>
                <a:gd name="connsiteY2305" fmla="*/ 2745881 h 7753593"/>
                <a:gd name="connsiteX2306" fmla="*/ 6964064 w 7751585"/>
                <a:gd name="connsiteY2306" fmla="*/ 2746614 h 7753593"/>
                <a:gd name="connsiteX2307" fmla="*/ 6961866 w 7751585"/>
                <a:gd name="connsiteY2307" fmla="*/ 2748446 h 7753593"/>
                <a:gd name="connsiteX2308" fmla="*/ 6866614 w 7751585"/>
                <a:gd name="connsiteY2308" fmla="*/ 2636341 h 7753593"/>
                <a:gd name="connsiteX2309" fmla="*/ 6766232 w 7751585"/>
                <a:gd name="connsiteY2309" fmla="*/ 2518741 h 7753593"/>
                <a:gd name="connsiteX2310" fmla="*/ 6928528 w 7751585"/>
                <a:gd name="connsiteY2310" fmla="*/ 2483570 h 7753593"/>
                <a:gd name="connsiteX2311" fmla="*/ 7047960 w 7751585"/>
                <a:gd name="connsiteY2311" fmla="*/ 2457559 h 7753593"/>
                <a:gd name="connsiteX2312" fmla="*/ 7009859 w 7751585"/>
                <a:gd name="connsiteY2312" fmla="*/ 2595675 h 7753593"/>
                <a:gd name="connsiteX2313" fmla="*/ 6968827 w 7751585"/>
                <a:gd name="connsiteY2313" fmla="*/ 2746614 h 7753593"/>
                <a:gd name="connsiteX2314" fmla="*/ 6967362 w 7751585"/>
                <a:gd name="connsiteY2314" fmla="*/ 2745881 h 7753593"/>
                <a:gd name="connsiteX2315" fmla="*/ 6967362 w 7751585"/>
                <a:gd name="connsiteY2315" fmla="*/ 2745881 h 7753593"/>
                <a:gd name="connsiteX2316" fmla="*/ 6927795 w 7751585"/>
                <a:gd name="connsiteY2316" fmla="*/ 2479541 h 7753593"/>
                <a:gd name="connsiteX2317" fmla="*/ 6818988 w 7751585"/>
                <a:gd name="connsiteY2317" fmla="*/ 2503354 h 7753593"/>
                <a:gd name="connsiteX2318" fmla="*/ 6910210 w 7751585"/>
                <a:gd name="connsiteY2318" fmla="*/ 2477709 h 7753593"/>
                <a:gd name="connsiteX2319" fmla="*/ 7049792 w 7751585"/>
                <a:gd name="connsiteY2319" fmla="*/ 2438143 h 7753593"/>
                <a:gd name="connsiteX2320" fmla="*/ 7052722 w 7751585"/>
                <a:gd name="connsiteY2320" fmla="*/ 2441073 h 7753593"/>
                <a:gd name="connsiteX2321" fmla="*/ 7049425 w 7751585"/>
                <a:gd name="connsiteY2321" fmla="*/ 2453529 h 7753593"/>
                <a:gd name="connsiteX2322" fmla="*/ 6927795 w 7751585"/>
                <a:gd name="connsiteY2322" fmla="*/ 2479541 h 7753593"/>
                <a:gd name="connsiteX2323" fmla="*/ 6908745 w 7751585"/>
                <a:gd name="connsiteY2323" fmla="*/ 2474045 h 7753593"/>
                <a:gd name="connsiteX2324" fmla="*/ 6764401 w 7751585"/>
                <a:gd name="connsiteY2324" fmla="*/ 2515077 h 7753593"/>
                <a:gd name="connsiteX2325" fmla="*/ 6761103 w 7751585"/>
                <a:gd name="connsiteY2325" fmla="*/ 2500056 h 7753593"/>
                <a:gd name="connsiteX2326" fmla="*/ 6891526 w 7751585"/>
                <a:gd name="connsiteY2326" fmla="*/ 2471847 h 7753593"/>
                <a:gd name="connsiteX2327" fmla="*/ 6999601 w 7751585"/>
                <a:gd name="connsiteY2327" fmla="*/ 2448034 h 7753593"/>
                <a:gd name="connsiteX2328" fmla="*/ 6908745 w 7751585"/>
                <a:gd name="connsiteY2328" fmla="*/ 2474045 h 7753593"/>
                <a:gd name="connsiteX2329" fmla="*/ 6760737 w 7751585"/>
                <a:gd name="connsiteY2329" fmla="*/ 2514711 h 7753593"/>
                <a:gd name="connsiteX2330" fmla="*/ 6744984 w 7751585"/>
                <a:gd name="connsiteY2330" fmla="*/ 2509948 h 7753593"/>
                <a:gd name="connsiteX2331" fmla="*/ 6732894 w 7751585"/>
                <a:gd name="connsiteY2331" fmla="*/ 2506285 h 7753593"/>
                <a:gd name="connsiteX2332" fmla="*/ 6757074 w 7751585"/>
                <a:gd name="connsiteY2332" fmla="*/ 2501156 h 7753593"/>
                <a:gd name="connsiteX2333" fmla="*/ 6760737 w 7751585"/>
                <a:gd name="connsiteY2333" fmla="*/ 2514711 h 7753593"/>
                <a:gd name="connsiteX2334" fmla="*/ 7093021 w 7751585"/>
                <a:gd name="connsiteY2334" fmla="*/ 2001813 h 7753593"/>
                <a:gd name="connsiteX2335" fmla="*/ 7093754 w 7751585"/>
                <a:gd name="connsiteY2335" fmla="*/ 2002179 h 7753593"/>
                <a:gd name="connsiteX2336" fmla="*/ 7096685 w 7751585"/>
                <a:gd name="connsiteY2336" fmla="*/ 2001813 h 7753593"/>
                <a:gd name="connsiteX2337" fmla="*/ 7103279 w 7751585"/>
                <a:gd name="connsiteY2337" fmla="*/ 1991922 h 7753593"/>
                <a:gd name="connsiteX2338" fmla="*/ 7103279 w 7751585"/>
                <a:gd name="connsiteY2338" fmla="*/ 1991922 h 7753593"/>
                <a:gd name="connsiteX2339" fmla="*/ 7195601 w 7751585"/>
                <a:gd name="connsiteY2339" fmla="*/ 1969940 h 7753593"/>
                <a:gd name="connsiteX2340" fmla="*/ 7259713 w 7751585"/>
                <a:gd name="connsiteY2340" fmla="*/ 1954553 h 7753593"/>
                <a:gd name="connsiteX2341" fmla="*/ 7163362 w 7751585"/>
                <a:gd name="connsiteY2341" fmla="*/ 1987525 h 7753593"/>
                <a:gd name="connsiteX2342" fmla="*/ 7090091 w 7751585"/>
                <a:gd name="connsiteY2342" fmla="*/ 2012804 h 7753593"/>
                <a:gd name="connsiteX2343" fmla="*/ 7093021 w 7751585"/>
                <a:gd name="connsiteY2343" fmla="*/ 2001813 h 7753593"/>
                <a:gd name="connsiteX2344" fmla="*/ 7089724 w 7751585"/>
                <a:gd name="connsiteY2344" fmla="*/ 2000714 h 7753593"/>
                <a:gd name="connsiteX2345" fmla="*/ 7086061 w 7751585"/>
                <a:gd name="connsiteY2345" fmla="*/ 2014269 h 7753593"/>
                <a:gd name="connsiteX2346" fmla="*/ 7043563 w 7751585"/>
                <a:gd name="connsiteY2346" fmla="*/ 2028923 h 7753593"/>
                <a:gd name="connsiteX2347" fmla="*/ 7063713 w 7751585"/>
                <a:gd name="connsiteY2347" fmla="*/ 2015002 h 7753593"/>
                <a:gd name="connsiteX2348" fmla="*/ 7086793 w 7751585"/>
                <a:gd name="connsiteY2348" fmla="*/ 1998882 h 7753593"/>
                <a:gd name="connsiteX2349" fmla="*/ 7089724 w 7751585"/>
                <a:gd name="connsiteY2349" fmla="*/ 2000714 h 7753593"/>
                <a:gd name="connsiteX2350" fmla="*/ 7089724 w 7751585"/>
                <a:gd name="connsiteY2350" fmla="*/ 2000714 h 7753593"/>
                <a:gd name="connsiteX2351" fmla="*/ 7032573 w 7751585"/>
                <a:gd name="connsiteY2351" fmla="*/ 2043944 h 7753593"/>
                <a:gd name="connsiteX2352" fmla="*/ 7034038 w 7751585"/>
                <a:gd name="connsiteY2352" fmla="*/ 2043578 h 7753593"/>
                <a:gd name="connsiteX2353" fmla="*/ 7039900 w 7751585"/>
                <a:gd name="connsiteY2353" fmla="*/ 2033320 h 7753593"/>
                <a:gd name="connsiteX2354" fmla="*/ 7084595 w 7751585"/>
                <a:gd name="connsiteY2354" fmla="*/ 2017933 h 7753593"/>
                <a:gd name="connsiteX2355" fmla="*/ 7053821 w 7751585"/>
                <a:gd name="connsiteY2355" fmla="*/ 2132602 h 7753593"/>
                <a:gd name="connsiteX2356" fmla="*/ 7020850 w 7751585"/>
                <a:gd name="connsiteY2356" fmla="*/ 2257896 h 7753593"/>
                <a:gd name="connsiteX2357" fmla="*/ 7026711 w 7751585"/>
                <a:gd name="connsiteY2357" fmla="*/ 2154583 h 7753593"/>
                <a:gd name="connsiteX2358" fmla="*/ 7032573 w 7751585"/>
                <a:gd name="connsiteY2358" fmla="*/ 2043944 h 7753593"/>
                <a:gd name="connsiteX2359" fmla="*/ 7032573 w 7751585"/>
                <a:gd name="connsiteY2359" fmla="*/ 2043944 h 7753593"/>
                <a:gd name="connsiteX2360" fmla="*/ 6840603 w 7751585"/>
                <a:gd name="connsiteY2360" fmla="*/ 3466136 h 7753593"/>
                <a:gd name="connsiteX2361" fmla="*/ 6839504 w 7751585"/>
                <a:gd name="connsiteY2361" fmla="*/ 3466136 h 7753593"/>
                <a:gd name="connsiteX2362" fmla="*/ 6782352 w 7751585"/>
                <a:gd name="connsiteY2362" fmla="*/ 3345238 h 7753593"/>
                <a:gd name="connsiteX2363" fmla="*/ 6723369 w 7751585"/>
                <a:gd name="connsiteY2363" fmla="*/ 3221410 h 7753593"/>
                <a:gd name="connsiteX2364" fmla="*/ 6807997 w 7751585"/>
                <a:gd name="connsiteY2364" fmla="*/ 3278928 h 7753593"/>
                <a:gd name="connsiteX2365" fmla="*/ 6846831 w 7751585"/>
                <a:gd name="connsiteY2365" fmla="*/ 3305306 h 7753593"/>
                <a:gd name="connsiteX2366" fmla="*/ 6840603 w 7751585"/>
                <a:gd name="connsiteY2366" fmla="*/ 3466136 h 7753593"/>
                <a:gd name="connsiteX2367" fmla="*/ 6840603 w 7751585"/>
                <a:gd name="connsiteY2367" fmla="*/ 3466136 h 7753593"/>
                <a:gd name="connsiteX2368" fmla="*/ 6850860 w 7751585"/>
                <a:gd name="connsiteY2368" fmla="*/ 3303108 h 7753593"/>
                <a:gd name="connsiteX2369" fmla="*/ 6857089 w 7751585"/>
                <a:gd name="connsiteY2369" fmla="*/ 3144842 h 7753593"/>
                <a:gd name="connsiteX2370" fmla="*/ 6875773 w 7751585"/>
                <a:gd name="connsiteY2370" fmla="*/ 3234966 h 7753593"/>
                <a:gd name="connsiteX2371" fmla="*/ 6897021 w 7751585"/>
                <a:gd name="connsiteY2371" fmla="*/ 3334614 h 7753593"/>
                <a:gd name="connsiteX2372" fmla="*/ 6850860 w 7751585"/>
                <a:gd name="connsiteY2372" fmla="*/ 3303108 h 7753593"/>
                <a:gd name="connsiteX2373" fmla="*/ 6850860 w 7751585"/>
                <a:gd name="connsiteY2373" fmla="*/ 3303108 h 7753593"/>
                <a:gd name="connsiteX2374" fmla="*/ 7067743 w 7751585"/>
                <a:gd name="connsiteY2374" fmla="*/ 3019915 h 7753593"/>
                <a:gd name="connsiteX2375" fmla="*/ 6943915 w 7751585"/>
                <a:gd name="connsiteY2375" fmla="*/ 2959466 h 7753593"/>
                <a:gd name="connsiteX2376" fmla="*/ 6819354 w 7751585"/>
                <a:gd name="connsiteY2376" fmla="*/ 2899018 h 7753593"/>
                <a:gd name="connsiteX2377" fmla="*/ 6819720 w 7751585"/>
                <a:gd name="connsiteY2377" fmla="*/ 2894988 h 7753593"/>
                <a:gd name="connsiteX2378" fmla="*/ 6818621 w 7751585"/>
                <a:gd name="connsiteY2378" fmla="*/ 2893889 h 7753593"/>
                <a:gd name="connsiteX2379" fmla="*/ 6891160 w 7751585"/>
                <a:gd name="connsiteY2379" fmla="*/ 2828677 h 7753593"/>
                <a:gd name="connsiteX2380" fmla="*/ 6960767 w 7751585"/>
                <a:gd name="connsiteY2380" fmla="*/ 2765664 h 7753593"/>
                <a:gd name="connsiteX2381" fmla="*/ 6970292 w 7751585"/>
                <a:gd name="connsiteY2381" fmla="*/ 2767862 h 7753593"/>
                <a:gd name="connsiteX2382" fmla="*/ 7019384 w 7751585"/>
                <a:gd name="connsiteY2382" fmla="*/ 2891690 h 7753593"/>
                <a:gd name="connsiteX2383" fmla="*/ 7069575 w 7751585"/>
                <a:gd name="connsiteY2383" fmla="*/ 3018083 h 7753593"/>
                <a:gd name="connsiteX2384" fmla="*/ 7067743 w 7751585"/>
                <a:gd name="connsiteY2384" fmla="*/ 3019915 h 7753593"/>
                <a:gd name="connsiteX2385" fmla="*/ 7067743 w 7751585"/>
                <a:gd name="connsiteY2385" fmla="*/ 3019915 h 7753593"/>
                <a:gd name="connsiteX2386" fmla="*/ 6977253 w 7751585"/>
                <a:gd name="connsiteY2386" fmla="*/ 2728662 h 7753593"/>
                <a:gd name="connsiteX2387" fmla="*/ 7013889 w 7751585"/>
                <a:gd name="connsiteY2387" fmla="*/ 2596408 h 7753593"/>
                <a:gd name="connsiteX2388" fmla="*/ 7051990 w 7751585"/>
                <a:gd name="connsiteY2388" fmla="*/ 2456460 h 7753593"/>
                <a:gd name="connsiteX2389" fmla="*/ 7083862 w 7751585"/>
                <a:gd name="connsiteY2389" fmla="*/ 2449499 h 7753593"/>
                <a:gd name="connsiteX2390" fmla="*/ 7087893 w 7751585"/>
                <a:gd name="connsiteY2390" fmla="*/ 2454262 h 7753593"/>
                <a:gd name="connsiteX2391" fmla="*/ 7028543 w 7751585"/>
                <a:gd name="connsiteY2391" fmla="*/ 2600804 h 7753593"/>
                <a:gd name="connsiteX2392" fmla="*/ 6977253 w 7751585"/>
                <a:gd name="connsiteY2392" fmla="*/ 2728662 h 7753593"/>
                <a:gd name="connsiteX2393" fmla="*/ 7083862 w 7751585"/>
                <a:gd name="connsiteY2393" fmla="*/ 2440707 h 7753593"/>
                <a:gd name="connsiteX2394" fmla="*/ 7083862 w 7751585"/>
                <a:gd name="connsiteY2394" fmla="*/ 2440707 h 7753593"/>
                <a:gd name="connsiteX2395" fmla="*/ 7075070 w 7751585"/>
                <a:gd name="connsiteY2395" fmla="*/ 2437776 h 7753593"/>
                <a:gd name="connsiteX2396" fmla="*/ 7062980 w 7751585"/>
                <a:gd name="connsiteY2396" fmla="*/ 2434112 h 7753593"/>
                <a:gd name="connsiteX2397" fmla="*/ 7063347 w 7751585"/>
                <a:gd name="connsiteY2397" fmla="*/ 2431548 h 7753593"/>
                <a:gd name="connsiteX2398" fmla="*/ 7056020 w 7751585"/>
                <a:gd name="connsiteY2398" fmla="*/ 2426785 h 7753593"/>
                <a:gd name="connsiteX2399" fmla="*/ 7038801 w 7751585"/>
                <a:gd name="connsiteY2399" fmla="*/ 2353881 h 7753593"/>
                <a:gd name="connsiteX2400" fmla="*/ 7024513 w 7751585"/>
                <a:gd name="connsiteY2400" fmla="*/ 2293798 h 7753593"/>
                <a:gd name="connsiteX2401" fmla="*/ 7053821 w 7751585"/>
                <a:gd name="connsiteY2401" fmla="*/ 2360841 h 7753593"/>
                <a:gd name="connsiteX2402" fmla="*/ 7087526 w 7751585"/>
                <a:gd name="connsiteY2402" fmla="*/ 2437043 h 7753593"/>
                <a:gd name="connsiteX2403" fmla="*/ 7083862 w 7751585"/>
                <a:gd name="connsiteY2403" fmla="*/ 2440707 h 7753593"/>
                <a:gd name="connsiteX2404" fmla="*/ 7083862 w 7751585"/>
                <a:gd name="connsiteY2404" fmla="*/ 2440707 h 7753593"/>
                <a:gd name="connsiteX2405" fmla="*/ 7016820 w 7751585"/>
                <a:gd name="connsiteY2405" fmla="*/ 2277312 h 7753593"/>
                <a:gd name="connsiteX2406" fmla="*/ 7035137 w 7751585"/>
                <a:gd name="connsiteY2406" fmla="*/ 2355346 h 7753593"/>
                <a:gd name="connsiteX2407" fmla="*/ 7052722 w 7751585"/>
                <a:gd name="connsiteY2407" fmla="*/ 2427885 h 7753593"/>
                <a:gd name="connsiteX2408" fmla="*/ 7049059 w 7751585"/>
                <a:gd name="connsiteY2408" fmla="*/ 2430815 h 7753593"/>
                <a:gd name="connsiteX2409" fmla="*/ 7048692 w 7751585"/>
                <a:gd name="connsiteY2409" fmla="*/ 2434112 h 7753593"/>
                <a:gd name="connsiteX2410" fmla="*/ 6890427 w 7751585"/>
                <a:gd name="connsiteY2410" fmla="*/ 2468184 h 7753593"/>
                <a:gd name="connsiteX2411" fmla="*/ 6760005 w 7751585"/>
                <a:gd name="connsiteY2411" fmla="*/ 2496759 h 7753593"/>
                <a:gd name="connsiteX2412" fmla="*/ 6743519 w 7751585"/>
                <a:gd name="connsiteY2412" fmla="*/ 2424954 h 7753593"/>
                <a:gd name="connsiteX2413" fmla="*/ 6722270 w 7751585"/>
                <a:gd name="connsiteY2413" fmla="*/ 2335196 h 7753593"/>
                <a:gd name="connsiteX2414" fmla="*/ 6869545 w 7751585"/>
                <a:gd name="connsiteY2414" fmla="*/ 2306621 h 7753593"/>
                <a:gd name="connsiteX2415" fmla="*/ 7016820 w 7751585"/>
                <a:gd name="connsiteY2415" fmla="*/ 2277312 h 7753593"/>
                <a:gd name="connsiteX2416" fmla="*/ 6739855 w 7751585"/>
                <a:gd name="connsiteY2416" fmla="*/ 2426053 h 7753593"/>
                <a:gd name="connsiteX2417" fmla="*/ 6756707 w 7751585"/>
                <a:gd name="connsiteY2417" fmla="*/ 2497492 h 7753593"/>
                <a:gd name="connsiteX2418" fmla="*/ 6727399 w 7751585"/>
                <a:gd name="connsiteY2418" fmla="*/ 2503720 h 7753593"/>
                <a:gd name="connsiteX2419" fmla="*/ 6724834 w 7751585"/>
                <a:gd name="connsiteY2419" fmla="*/ 2419825 h 7753593"/>
                <a:gd name="connsiteX2420" fmla="*/ 6722636 w 7751585"/>
                <a:gd name="connsiteY2420" fmla="*/ 2351682 h 7753593"/>
                <a:gd name="connsiteX2421" fmla="*/ 6739855 w 7751585"/>
                <a:gd name="connsiteY2421" fmla="*/ 2426053 h 7753593"/>
                <a:gd name="connsiteX2422" fmla="*/ 6743885 w 7751585"/>
                <a:gd name="connsiteY2422" fmla="*/ 2513612 h 7753593"/>
                <a:gd name="connsiteX2423" fmla="*/ 6761470 w 7751585"/>
                <a:gd name="connsiteY2423" fmla="*/ 2518741 h 7753593"/>
                <a:gd name="connsiteX2424" fmla="*/ 6764034 w 7751585"/>
                <a:gd name="connsiteY2424" fmla="*/ 2603735 h 7753593"/>
                <a:gd name="connsiteX2425" fmla="*/ 6766232 w 7751585"/>
                <a:gd name="connsiteY2425" fmla="*/ 2671511 h 7753593"/>
                <a:gd name="connsiteX2426" fmla="*/ 6749380 w 7751585"/>
                <a:gd name="connsiteY2426" fmla="*/ 2597507 h 7753593"/>
                <a:gd name="connsiteX2427" fmla="*/ 6728498 w 7751585"/>
                <a:gd name="connsiteY2427" fmla="*/ 2508849 h 7753593"/>
                <a:gd name="connsiteX2428" fmla="*/ 6743885 w 7751585"/>
                <a:gd name="connsiteY2428" fmla="*/ 2513612 h 7753593"/>
                <a:gd name="connsiteX2429" fmla="*/ 6743885 w 7751585"/>
                <a:gd name="connsiteY2429" fmla="*/ 2513612 h 7753593"/>
                <a:gd name="connsiteX2430" fmla="*/ 6774659 w 7751585"/>
                <a:gd name="connsiteY2430" fmla="*/ 2693492 h 7753593"/>
                <a:gd name="connsiteX2431" fmla="*/ 6867346 w 7751585"/>
                <a:gd name="connsiteY2431" fmla="*/ 2725365 h 7753593"/>
                <a:gd name="connsiteX2432" fmla="*/ 6957104 w 7751585"/>
                <a:gd name="connsiteY2432" fmla="*/ 2755773 h 7753593"/>
                <a:gd name="connsiteX2433" fmla="*/ 6956737 w 7751585"/>
                <a:gd name="connsiteY2433" fmla="*/ 2760902 h 7753593"/>
                <a:gd name="connsiteX2434" fmla="*/ 6958569 w 7751585"/>
                <a:gd name="connsiteY2434" fmla="*/ 2763466 h 7753593"/>
                <a:gd name="connsiteX2435" fmla="*/ 6888229 w 7751585"/>
                <a:gd name="connsiteY2435" fmla="*/ 2826479 h 7753593"/>
                <a:gd name="connsiteX2436" fmla="*/ 6816057 w 7751585"/>
                <a:gd name="connsiteY2436" fmla="*/ 2891690 h 7753593"/>
                <a:gd name="connsiteX2437" fmla="*/ 6811661 w 7751585"/>
                <a:gd name="connsiteY2437" fmla="*/ 2890591 h 7753593"/>
                <a:gd name="connsiteX2438" fmla="*/ 6791877 w 7751585"/>
                <a:gd name="connsiteY2438" fmla="*/ 2793507 h 7753593"/>
                <a:gd name="connsiteX2439" fmla="*/ 6771362 w 7751585"/>
                <a:gd name="connsiteY2439" fmla="*/ 2696423 h 7753593"/>
                <a:gd name="connsiteX2440" fmla="*/ 6774659 w 7751585"/>
                <a:gd name="connsiteY2440" fmla="*/ 2693492 h 7753593"/>
                <a:gd name="connsiteX2441" fmla="*/ 6774659 w 7751585"/>
                <a:gd name="connsiteY2441" fmla="*/ 2693492 h 7753593"/>
                <a:gd name="connsiteX2442" fmla="*/ 6811294 w 7751585"/>
                <a:gd name="connsiteY2442" fmla="*/ 2905612 h 7753593"/>
                <a:gd name="connsiteX2443" fmla="*/ 6831810 w 7751585"/>
                <a:gd name="connsiteY2443" fmla="*/ 3014420 h 7753593"/>
                <a:gd name="connsiteX2444" fmla="*/ 6852692 w 7751585"/>
                <a:gd name="connsiteY2444" fmla="*/ 3122494 h 7753593"/>
                <a:gd name="connsiteX2445" fmla="*/ 6847563 w 7751585"/>
                <a:gd name="connsiteY2445" fmla="*/ 3132752 h 7753593"/>
                <a:gd name="connsiteX2446" fmla="*/ 6847930 w 7751585"/>
                <a:gd name="connsiteY2446" fmla="*/ 3133119 h 7753593"/>
                <a:gd name="connsiteX2447" fmla="*/ 6786382 w 7751585"/>
                <a:gd name="connsiteY2447" fmla="*/ 3171586 h 7753593"/>
                <a:gd name="connsiteX2448" fmla="*/ 6721904 w 7751585"/>
                <a:gd name="connsiteY2448" fmla="*/ 3212251 h 7753593"/>
                <a:gd name="connsiteX2449" fmla="*/ 6721904 w 7751585"/>
                <a:gd name="connsiteY2449" fmla="*/ 3212251 h 7753593"/>
                <a:gd name="connsiteX2450" fmla="*/ 6766965 w 7751585"/>
                <a:gd name="connsiteY2450" fmla="*/ 3057649 h 7753593"/>
                <a:gd name="connsiteX2451" fmla="*/ 6811294 w 7751585"/>
                <a:gd name="connsiteY2451" fmla="*/ 2905612 h 7753593"/>
                <a:gd name="connsiteX2452" fmla="*/ 6811294 w 7751585"/>
                <a:gd name="connsiteY2452" fmla="*/ 2905612 h 7753593"/>
                <a:gd name="connsiteX2453" fmla="*/ 6717874 w 7751585"/>
                <a:gd name="connsiteY2453" fmla="*/ 3221777 h 7753593"/>
                <a:gd name="connsiteX2454" fmla="*/ 6718606 w 7751585"/>
                <a:gd name="connsiteY2454" fmla="*/ 3222143 h 7753593"/>
                <a:gd name="connsiteX2455" fmla="*/ 6719339 w 7751585"/>
                <a:gd name="connsiteY2455" fmla="*/ 3222143 h 7753593"/>
                <a:gd name="connsiteX2456" fmla="*/ 6778322 w 7751585"/>
                <a:gd name="connsiteY2456" fmla="*/ 3347070 h 7753593"/>
                <a:gd name="connsiteX2457" fmla="*/ 6836206 w 7751585"/>
                <a:gd name="connsiteY2457" fmla="*/ 3468700 h 7753593"/>
                <a:gd name="connsiteX2458" fmla="*/ 6832909 w 7751585"/>
                <a:gd name="connsiteY2458" fmla="*/ 3471265 h 7753593"/>
                <a:gd name="connsiteX2459" fmla="*/ 6832543 w 7751585"/>
                <a:gd name="connsiteY2459" fmla="*/ 3474196 h 7753593"/>
                <a:gd name="connsiteX2460" fmla="*/ 6701754 w 7751585"/>
                <a:gd name="connsiteY2460" fmla="*/ 3477859 h 7753593"/>
                <a:gd name="connsiteX2461" fmla="*/ 6565470 w 7751585"/>
                <a:gd name="connsiteY2461" fmla="*/ 3482255 h 7753593"/>
                <a:gd name="connsiteX2462" fmla="*/ 6642038 w 7751585"/>
                <a:gd name="connsiteY2462" fmla="*/ 3351100 h 7753593"/>
                <a:gd name="connsiteX2463" fmla="*/ 6717874 w 7751585"/>
                <a:gd name="connsiteY2463" fmla="*/ 3221777 h 7753593"/>
                <a:gd name="connsiteX2464" fmla="*/ 6383757 w 7751585"/>
                <a:gd name="connsiteY2464" fmla="*/ 3524386 h 7753593"/>
                <a:gd name="connsiteX2465" fmla="*/ 6395114 w 7751585"/>
                <a:gd name="connsiteY2465" fmla="*/ 3454046 h 7753593"/>
                <a:gd name="connsiteX2466" fmla="*/ 6405006 w 7751585"/>
                <a:gd name="connsiteY2466" fmla="*/ 3391399 h 7753593"/>
                <a:gd name="connsiteX2467" fmla="*/ 6407937 w 7751585"/>
                <a:gd name="connsiteY2467" fmla="*/ 3391033 h 7753593"/>
                <a:gd name="connsiteX2468" fmla="*/ 6411600 w 7751585"/>
                <a:gd name="connsiteY2468" fmla="*/ 3387736 h 7753593"/>
                <a:gd name="connsiteX2469" fmla="*/ 6482673 w 7751585"/>
                <a:gd name="connsiteY2469" fmla="*/ 3434263 h 7753593"/>
                <a:gd name="connsiteX2470" fmla="*/ 6558509 w 7751585"/>
                <a:gd name="connsiteY2470" fmla="*/ 3483354 h 7753593"/>
                <a:gd name="connsiteX2471" fmla="*/ 6471683 w 7751585"/>
                <a:gd name="connsiteY2471" fmla="*/ 3503504 h 7753593"/>
                <a:gd name="connsiteX2472" fmla="*/ 6383757 w 7751585"/>
                <a:gd name="connsiteY2472" fmla="*/ 3524386 h 7753593"/>
                <a:gd name="connsiteX2473" fmla="*/ 6383757 w 7751585"/>
                <a:gd name="connsiteY2473" fmla="*/ 3524386 h 7753593"/>
                <a:gd name="connsiteX2474" fmla="*/ 6900318 w 7751585"/>
                <a:gd name="connsiteY2474" fmla="*/ 4208738 h 7753593"/>
                <a:gd name="connsiteX2475" fmla="*/ 6903616 w 7751585"/>
                <a:gd name="connsiteY2475" fmla="*/ 4209471 h 7753593"/>
                <a:gd name="connsiteX2476" fmla="*/ 6913874 w 7751585"/>
                <a:gd name="connsiteY2476" fmla="*/ 4199579 h 7753593"/>
                <a:gd name="connsiteX2477" fmla="*/ 6903982 w 7751585"/>
                <a:gd name="connsiteY2477" fmla="*/ 4189321 h 7753593"/>
                <a:gd name="connsiteX2478" fmla="*/ 6894823 w 7751585"/>
                <a:gd name="connsiteY2478" fmla="*/ 4194817 h 7753593"/>
                <a:gd name="connsiteX2479" fmla="*/ 6765133 w 7751585"/>
                <a:gd name="connsiteY2479" fmla="*/ 4158914 h 7753593"/>
                <a:gd name="connsiteX2480" fmla="*/ 6634711 w 7751585"/>
                <a:gd name="connsiteY2480" fmla="*/ 4123377 h 7753593"/>
                <a:gd name="connsiteX2481" fmla="*/ 6627384 w 7751585"/>
                <a:gd name="connsiteY2481" fmla="*/ 4112387 h 7753593"/>
                <a:gd name="connsiteX2482" fmla="*/ 6617859 w 7751585"/>
                <a:gd name="connsiteY2482" fmla="*/ 4116783 h 7753593"/>
                <a:gd name="connsiteX2483" fmla="*/ 6467653 w 7751585"/>
                <a:gd name="connsiteY2483" fmla="*/ 4042779 h 7753593"/>
                <a:gd name="connsiteX2484" fmla="*/ 6309387 w 7751585"/>
                <a:gd name="connsiteY2484" fmla="*/ 3965112 h 7753593"/>
                <a:gd name="connsiteX2485" fmla="*/ 6309021 w 7751585"/>
                <a:gd name="connsiteY2485" fmla="*/ 3964013 h 7753593"/>
                <a:gd name="connsiteX2486" fmla="*/ 6305724 w 7751585"/>
                <a:gd name="connsiteY2486" fmla="*/ 3965478 h 7753593"/>
                <a:gd name="connsiteX2487" fmla="*/ 6305724 w 7751585"/>
                <a:gd name="connsiteY2487" fmla="*/ 3965844 h 7753593"/>
                <a:gd name="connsiteX2488" fmla="*/ 6134636 w 7751585"/>
                <a:gd name="connsiteY2488" fmla="*/ 4065127 h 7753593"/>
                <a:gd name="connsiteX2489" fmla="*/ 5968310 w 7751585"/>
                <a:gd name="connsiteY2489" fmla="*/ 4162211 h 7753593"/>
                <a:gd name="connsiteX2490" fmla="*/ 5966112 w 7751585"/>
                <a:gd name="connsiteY2490" fmla="*/ 4160013 h 7753593"/>
                <a:gd name="connsiteX2491" fmla="*/ 5955854 w 7751585"/>
                <a:gd name="connsiteY2491" fmla="*/ 4164043 h 7753593"/>
                <a:gd name="connsiteX2492" fmla="*/ 5955854 w 7751585"/>
                <a:gd name="connsiteY2492" fmla="*/ 4166974 h 7753593"/>
                <a:gd name="connsiteX2493" fmla="*/ 5870860 w 7751585"/>
                <a:gd name="connsiteY2493" fmla="*/ 4184925 h 7753593"/>
                <a:gd name="connsiteX2494" fmla="*/ 5784766 w 7751585"/>
                <a:gd name="connsiteY2494" fmla="*/ 4203243 h 7753593"/>
                <a:gd name="connsiteX2495" fmla="*/ 5781836 w 7751585"/>
                <a:gd name="connsiteY2495" fmla="*/ 4200312 h 7753593"/>
                <a:gd name="connsiteX2496" fmla="*/ 5773409 w 7751585"/>
                <a:gd name="connsiteY2496" fmla="*/ 4203243 h 7753593"/>
                <a:gd name="connsiteX2497" fmla="*/ 5776340 w 7751585"/>
                <a:gd name="connsiteY2497" fmla="*/ 4211669 h 7753593"/>
                <a:gd name="connsiteX2498" fmla="*/ 5776707 w 7751585"/>
                <a:gd name="connsiteY2498" fmla="*/ 4211669 h 7753593"/>
                <a:gd name="connsiteX2499" fmla="*/ 5779271 w 7751585"/>
                <a:gd name="connsiteY2499" fmla="*/ 4212036 h 7753593"/>
                <a:gd name="connsiteX2500" fmla="*/ 5821768 w 7751585"/>
                <a:gd name="connsiteY2500" fmla="*/ 4365905 h 7753593"/>
                <a:gd name="connsiteX2501" fmla="*/ 5863533 w 7751585"/>
                <a:gd name="connsiteY2501" fmla="*/ 4515011 h 7753593"/>
                <a:gd name="connsiteX2502" fmla="*/ 5857671 w 7751585"/>
                <a:gd name="connsiteY2502" fmla="*/ 4520507 h 7753593"/>
                <a:gd name="connsiteX2503" fmla="*/ 5863533 w 7751585"/>
                <a:gd name="connsiteY2503" fmla="*/ 4535527 h 7753593"/>
                <a:gd name="connsiteX2504" fmla="*/ 5867929 w 7751585"/>
                <a:gd name="connsiteY2504" fmla="*/ 4536626 h 7753593"/>
                <a:gd name="connsiteX2505" fmla="*/ 5872692 w 7751585"/>
                <a:gd name="connsiteY2505" fmla="*/ 4535161 h 7753593"/>
                <a:gd name="connsiteX2506" fmla="*/ 5976370 w 7751585"/>
                <a:gd name="connsiteY2506" fmla="*/ 4683169 h 7753593"/>
                <a:gd name="connsiteX2507" fmla="*/ 6085178 w 7751585"/>
                <a:gd name="connsiteY2507" fmla="*/ 4837770 h 7753593"/>
                <a:gd name="connsiteX2508" fmla="*/ 6086643 w 7751585"/>
                <a:gd name="connsiteY2508" fmla="*/ 4841434 h 7753593"/>
                <a:gd name="connsiteX2509" fmla="*/ 6089207 w 7751585"/>
                <a:gd name="connsiteY2509" fmla="*/ 4841434 h 7753593"/>
                <a:gd name="connsiteX2510" fmla="*/ 6243443 w 7751585"/>
                <a:gd name="connsiteY2510" fmla="*/ 4930825 h 7753593"/>
                <a:gd name="connsiteX2511" fmla="*/ 6399877 w 7751585"/>
                <a:gd name="connsiteY2511" fmla="*/ 5020948 h 7753593"/>
                <a:gd name="connsiteX2512" fmla="*/ 6400243 w 7751585"/>
                <a:gd name="connsiteY2512" fmla="*/ 5021681 h 7753593"/>
                <a:gd name="connsiteX2513" fmla="*/ 6403174 w 7751585"/>
                <a:gd name="connsiteY2513" fmla="*/ 5020582 h 7753593"/>
                <a:gd name="connsiteX2514" fmla="*/ 6402808 w 7751585"/>
                <a:gd name="connsiteY2514" fmla="*/ 5019849 h 7753593"/>
                <a:gd name="connsiteX2515" fmla="*/ 6467653 w 7751585"/>
                <a:gd name="connsiteY2515" fmla="*/ 4941449 h 7753593"/>
                <a:gd name="connsiteX2516" fmla="*/ 6532498 w 7751585"/>
                <a:gd name="connsiteY2516" fmla="*/ 4861950 h 7753593"/>
                <a:gd name="connsiteX2517" fmla="*/ 6533231 w 7751585"/>
                <a:gd name="connsiteY2517" fmla="*/ 4861584 h 7753593"/>
                <a:gd name="connsiteX2518" fmla="*/ 6532864 w 7751585"/>
                <a:gd name="connsiteY2518" fmla="*/ 4860851 h 7753593"/>
                <a:gd name="connsiteX2519" fmla="*/ 6585619 w 7751585"/>
                <a:gd name="connsiteY2519" fmla="*/ 4762668 h 7753593"/>
                <a:gd name="connsiteX2520" fmla="*/ 6633978 w 7751585"/>
                <a:gd name="connsiteY2520" fmla="*/ 4671079 h 7753593"/>
                <a:gd name="connsiteX2521" fmla="*/ 6636543 w 7751585"/>
                <a:gd name="connsiteY2521" fmla="*/ 4671445 h 7753593"/>
                <a:gd name="connsiteX2522" fmla="*/ 6644603 w 7751585"/>
                <a:gd name="connsiteY2522" fmla="*/ 4666316 h 7753593"/>
                <a:gd name="connsiteX2523" fmla="*/ 6642038 w 7751585"/>
                <a:gd name="connsiteY2523" fmla="*/ 4656791 h 7753593"/>
                <a:gd name="connsiteX2524" fmla="*/ 6700289 w 7751585"/>
                <a:gd name="connsiteY2524" fmla="*/ 4553479 h 7753593"/>
                <a:gd name="connsiteX2525" fmla="*/ 6757806 w 7751585"/>
                <a:gd name="connsiteY2525" fmla="*/ 4450899 h 7753593"/>
                <a:gd name="connsiteX2526" fmla="*/ 6760737 w 7751585"/>
                <a:gd name="connsiteY2526" fmla="*/ 4451632 h 7753593"/>
                <a:gd name="connsiteX2527" fmla="*/ 6770262 w 7751585"/>
                <a:gd name="connsiteY2527" fmla="*/ 4442473 h 7753593"/>
                <a:gd name="connsiteX2528" fmla="*/ 6769530 w 7751585"/>
                <a:gd name="connsiteY2528" fmla="*/ 4439176 h 7753593"/>
                <a:gd name="connsiteX2529" fmla="*/ 6766599 w 7751585"/>
                <a:gd name="connsiteY2529" fmla="*/ 4436245 h 7753593"/>
                <a:gd name="connsiteX2530" fmla="*/ 6833642 w 7751585"/>
                <a:gd name="connsiteY2530" fmla="*/ 4321942 h 7753593"/>
                <a:gd name="connsiteX2531" fmla="*/ 6900318 w 7751585"/>
                <a:gd name="connsiteY2531" fmla="*/ 4208738 h 7753593"/>
                <a:gd name="connsiteX2532" fmla="*/ 5955854 w 7751585"/>
                <a:gd name="connsiteY2532" fmla="*/ 4170637 h 7753593"/>
                <a:gd name="connsiteX2533" fmla="*/ 5959151 w 7751585"/>
                <a:gd name="connsiteY2533" fmla="*/ 4174301 h 7753593"/>
                <a:gd name="connsiteX2534" fmla="*/ 5920318 w 7751585"/>
                <a:gd name="connsiteY2534" fmla="*/ 4320110 h 7753593"/>
                <a:gd name="connsiteX2535" fmla="*/ 5876721 w 7751585"/>
                <a:gd name="connsiteY2535" fmla="*/ 4284207 h 7753593"/>
                <a:gd name="connsiteX2536" fmla="*/ 5785132 w 7751585"/>
                <a:gd name="connsiteY2536" fmla="*/ 4209105 h 7753593"/>
                <a:gd name="connsiteX2537" fmla="*/ 5785132 w 7751585"/>
                <a:gd name="connsiteY2537" fmla="*/ 4207273 h 7753593"/>
                <a:gd name="connsiteX2538" fmla="*/ 5871593 w 7751585"/>
                <a:gd name="connsiteY2538" fmla="*/ 4189321 h 7753593"/>
                <a:gd name="connsiteX2539" fmla="*/ 5955854 w 7751585"/>
                <a:gd name="connsiteY2539" fmla="*/ 4170637 h 7753593"/>
                <a:gd name="connsiteX2540" fmla="*/ 6307556 w 7751585"/>
                <a:gd name="connsiteY2540" fmla="*/ 3968409 h 7753593"/>
                <a:gd name="connsiteX2541" fmla="*/ 6465455 w 7751585"/>
                <a:gd name="connsiteY2541" fmla="*/ 4046443 h 7753593"/>
                <a:gd name="connsiteX2542" fmla="*/ 6593679 w 7751585"/>
                <a:gd name="connsiteY2542" fmla="*/ 4109456 h 7753593"/>
                <a:gd name="connsiteX2543" fmla="*/ 6469118 w 7751585"/>
                <a:gd name="connsiteY2543" fmla="*/ 4063295 h 7753593"/>
                <a:gd name="connsiteX2544" fmla="*/ 6318546 w 7751585"/>
                <a:gd name="connsiteY2544" fmla="*/ 4008342 h 7753593"/>
                <a:gd name="connsiteX2545" fmla="*/ 6318546 w 7751585"/>
                <a:gd name="connsiteY2545" fmla="*/ 4005045 h 7753593"/>
                <a:gd name="connsiteX2546" fmla="*/ 6314516 w 7751585"/>
                <a:gd name="connsiteY2546" fmla="*/ 4001015 h 7753593"/>
                <a:gd name="connsiteX2547" fmla="*/ 6304991 w 7751585"/>
                <a:gd name="connsiteY2547" fmla="*/ 4004678 h 7753593"/>
                <a:gd name="connsiteX2548" fmla="*/ 6304991 w 7751585"/>
                <a:gd name="connsiteY2548" fmla="*/ 4008708 h 7753593"/>
                <a:gd name="connsiteX2549" fmla="*/ 6136467 w 7751585"/>
                <a:gd name="connsiteY2549" fmla="*/ 4085277 h 7753593"/>
                <a:gd name="connsiteX2550" fmla="*/ 5995054 w 7751585"/>
                <a:gd name="connsiteY2550" fmla="*/ 4150121 h 7753593"/>
                <a:gd name="connsiteX2551" fmla="*/ 6136467 w 7751585"/>
                <a:gd name="connsiteY2551" fmla="*/ 4068058 h 7753593"/>
                <a:gd name="connsiteX2552" fmla="*/ 6307556 w 7751585"/>
                <a:gd name="connsiteY2552" fmla="*/ 3968409 h 7753593"/>
                <a:gd name="connsiteX2553" fmla="*/ 6307556 w 7751585"/>
                <a:gd name="connsiteY2553" fmla="*/ 3968409 h 7753593"/>
                <a:gd name="connsiteX2554" fmla="*/ 6306456 w 7751585"/>
                <a:gd name="connsiteY2554" fmla="*/ 4012006 h 7753593"/>
                <a:gd name="connsiteX2555" fmla="*/ 6308654 w 7751585"/>
                <a:gd name="connsiteY2555" fmla="*/ 4014570 h 7753593"/>
                <a:gd name="connsiteX2556" fmla="*/ 6311585 w 7751585"/>
                <a:gd name="connsiteY2556" fmla="*/ 4015302 h 7753593"/>
                <a:gd name="connsiteX2557" fmla="*/ 6317447 w 7751585"/>
                <a:gd name="connsiteY2557" fmla="*/ 4012006 h 7753593"/>
                <a:gd name="connsiteX2558" fmla="*/ 6467653 w 7751585"/>
                <a:gd name="connsiteY2558" fmla="*/ 4067325 h 7753593"/>
                <a:gd name="connsiteX2559" fmla="*/ 6608700 w 7751585"/>
                <a:gd name="connsiteY2559" fmla="*/ 4118615 h 7753593"/>
                <a:gd name="connsiteX2560" fmla="*/ 6472416 w 7751585"/>
                <a:gd name="connsiteY2560" fmla="*/ 4099564 h 7753593"/>
                <a:gd name="connsiteX2561" fmla="*/ 6320378 w 7751585"/>
                <a:gd name="connsiteY2561" fmla="*/ 4078682 h 7753593"/>
                <a:gd name="connsiteX2562" fmla="*/ 6320011 w 7751585"/>
                <a:gd name="connsiteY2562" fmla="*/ 4077950 h 7753593"/>
                <a:gd name="connsiteX2563" fmla="*/ 6318180 w 7751585"/>
                <a:gd name="connsiteY2563" fmla="*/ 4078682 h 7753593"/>
                <a:gd name="connsiteX2564" fmla="*/ 6140497 w 7751585"/>
                <a:gd name="connsiteY2564" fmla="*/ 4121912 h 7753593"/>
                <a:gd name="connsiteX2565" fmla="*/ 5980400 w 7751585"/>
                <a:gd name="connsiteY2565" fmla="*/ 4161112 h 7753593"/>
                <a:gd name="connsiteX2566" fmla="*/ 6137933 w 7751585"/>
                <a:gd name="connsiteY2566" fmla="*/ 4089306 h 7753593"/>
                <a:gd name="connsiteX2567" fmla="*/ 6306456 w 7751585"/>
                <a:gd name="connsiteY2567" fmla="*/ 4012006 h 7753593"/>
                <a:gd name="connsiteX2568" fmla="*/ 6752311 w 7751585"/>
                <a:gd name="connsiteY2568" fmla="*/ 4439176 h 7753593"/>
                <a:gd name="connsiteX2569" fmla="*/ 6752311 w 7751585"/>
                <a:gd name="connsiteY2569" fmla="*/ 4441374 h 7753593"/>
                <a:gd name="connsiteX2570" fmla="*/ 6636176 w 7751585"/>
                <a:gd name="connsiteY2570" fmla="*/ 4442840 h 7753593"/>
                <a:gd name="connsiteX2571" fmla="*/ 6524072 w 7751585"/>
                <a:gd name="connsiteY2571" fmla="*/ 4444671 h 7753593"/>
                <a:gd name="connsiteX2572" fmla="*/ 6517111 w 7751585"/>
                <a:gd name="connsiteY2572" fmla="*/ 4435146 h 7753593"/>
                <a:gd name="connsiteX2573" fmla="*/ 6570232 w 7751585"/>
                <a:gd name="connsiteY2573" fmla="*/ 4285307 h 7753593"/>
                <a:gd name="connsiteX2574" fmla="*/ 6623720 w 7751585"/>
                <a:gd name="connsiteY2574" fmla="*/ 4132536 h 7753593"/>
                <a:gd name="connsiteX2575" fmla="*/ 6625186 w 7751585"/>
                <a:gd name="connsiteY2575" fmla="*/ 4132903 h 7753593"/>
                <a:gd name="connsiteX2576" fmla="*/ 6627384 w 7751585"/>
                <a:gd name="connsiteY2576" fmla="*/ 4132170 h 7753593"/>
                <a:gd name="connsiteX2577" fmla="*/ 6691130 w 7751585"/>
                <a:gd name="connsiteY2577" fmla="*/ 4283475 h 7753593"/>
                <a:gd name="connsiteX2578" fmla="*/ 6755974 w 7751585"/>
                <a:gd name="connsiteY2578" fmla="*/ 4435512 h 7753593"/>
                <a:gd name="connsiteX2579" fmla="*/ 6752311 w 7751585"/>
                <a:gd name="connsiteY2579" fmla="*/ 4439176 h 7753593"/>
                <a:gd name="connsiteX2580" fmla="*/ 6752311 w 7751585"/>
                <a:gd name="connsiteY2580" fmla="*/ 4439176 h 7753593"/>
                <a:gd name="connsiteX2581" fmla="*/ 5917020 w 7751585"/>
                <a:gd name="connsiteY2581" fmla="*/ 4346854 h 7753593"/>
                <a:gd name="connsiteX2582" fmla="*/ 5922516 w 7751585"/>
                <a:gd name="connsiteY2582" fmla="*/ 4326338 h 7753593"/>
                <a:gd name="connsiteX2583" fmla="*/ 5963914 w 7751585"/>
                <a:gd name="connsiteY2583" fmla="*/ 4360043 h 7753593"/>
                <a:gd name="connsiteX2584" fmla="*/ 5963548 w 7751585"/>
                <a:gd name="connsiteY2584" fmla="*/ 4360410 h 7753593"/>
                <a:gd name="connsiteX2585" fmla="*/ 5963548 w 7751585"/>
                <a:gd name="connsiteY2585" fmla="*/ 4367004 h 7753593"/>
                <a:gd name="connsiteX2586" fmla="*/ 5966112 w 7751585"/>
                <a:gd name="connsiteY2586" fmla="*/ 4369568 h 7753593"/>
                <a:gd name="connsiteX2587" fmla="*/ 5922882 w 7751585"/>
                <a:gd name="connsiteY2587" fmla="*/ 4436245 h 7753593"/>
                <a:gd name="connsiteX2588" fmla="*/ 5902366 w 7751585"/>
                <a:gd name="connsiteY2588" fmla="*/ 4402540 h 7753593"/>
                <a:gd name="connsiteX2589" fmla="*/ 5917020 w 7751585"/>
                <a:gd name="connsiteY2589" fmla="*/ 4346854 h 7753593"/>
                <a:gd name="connsiteX2590" fmla="*/ 5917020 w 7751585"/>
                <a:gd name="connsiteY2590" fmla="*/ 4346854 h 7753593"/>
                <a:gd name="connsiteX2591" fmla="*/ 6620057 w 7751585"/>
                <a:gd name="connsiteY2591" fmla="*/ 4131437 h 7753593"/>
                <a:gd name="connsiteX2592" fmla="*/ 6566203 w 7751585"/>
                <a:gd name="connsiteY2592" fmla="*/ 4284207 h 7753593"/>
                <a:gd name="connsiteX2593" fmla="*/ 6513814 w 7751585"/>
                <a:gd name="connsiteY2593" fmla="*/ 4434047 h 7753593"/>
                <a:gd name="connsiteX2594" fmla="*/ 6511249 w 7751585"/>
                <a:gd name="connsiteY2594" fmla="*/ 4433681 h 7753593"/>
                <a:gd name="connsiteX2595" fmla="*/ 6506853 w 7751585"/>
                <a:gd name="connsiteY2595" fmla="*/ 4434779 h 7753593"/>
                <a:gd name="connsiteX2596" fmla="*/ 6416729 w 7751585"/>
                <a:gd name="connsiteY2596" fmla="*/ 4262592 h 7753593"/>
                <a:gd name="connsiteX2597" fmla="*/ 6321843 w 7751585"/>
                <a:gd name="connsiteY2597" fmla="*/ 4082346 h 7753593"/>
                <a:gd name="connsiteX2598" fmla="*/ 6471683 w 7751585"/>
                <a:gd name="connsiteY2598" fmla="*/ 4103594 h 7753593"/>
                <a:gd name="connsiteX2599" fmla="*/ 6615660 w 7751585"/>
                <a:gd name="connsiteY2599" fmla="*/ 4123377 h 7753593"/>
                <a:gd name="connsiteX2600" fmla="*/ 6615660 w 7751585"/>
                <a:gd name="connsiteY2600" fmla="*/ 4126675 h 7753593"/>
                <a:gd name="connsiteX2601" fmla="*/ 6620057 w 7751585"/>
                <a:gd name="connsiteY2601" fmla="*/ 4131437 h 7753593"/>
                <a:gd name="connsiteX2602" fmla="*/ 6620057 w 7751585"/>
                <a:gd name="connsiteY2602" fmla="*/ 4131437 h 7753593"/>
                <a:gd name="connsiteX2603" fmla="*/ 5974905 w 7751585"/>
                <a:gd name="connsiteY2603" fmla="*/ 4372133 h 7753593"/>
                <a:gd name="connsiteX2604" fmla="*/ 5975271 w 7751585"/>
                <a:gd name="connsiteY2604" fmla="*/ 4372866 h 7753593"/>
                <a:gd name="connsiteX2605" fmla="*/ 5977469 w 7751585"/>
                <a:gd name="connsiteY2605" fmla="*/ 4404738 h 7753593"/>
                <a:gd name="connsiteX2606" fmla="*/ 5974172 w 7751585"/>
                <a:gd name="connsiteY2606" fmla="*/ 4372499 h 7753593"/>
                <a:gd name="connsiteX2607" fmla="*/ 5974905 w 7751585"/>
                <a:gd name="connsiteY2607" fmla="*/ 4372133 h 7753593"/>
                <a:gd name="connsiteX2608" fmla="*/ 5993955 w 7751585"/>
                <a:gd name="connsiteY2608" fmla="*/ 4540656 h 7753593"/>
                <a:gd name="connsiteX2609" fmla="*/ 5991025 w 7751585"/>
                <a:gd name="connsiteY2609" fmla="*/ 4539924 h 7753593"/>
                <a:gd name="connsiteX2610" fmla="*/ 5979668 w 7751585"/>
                <a:gd name="connsiteY2610" fmla="*/ 4379094 h 7753593"/>
                <a:gd name="connsiteX2611" fmla="*/ 6073454 w 7751585"/>
                <a:gd name="connsiteY2611" fmla="*/ 4516477 h 7753593"/>
                <a:gd name="connsiteX2612" fmla="*/ 6144528 w 7751585"/>
                <a:gd name="connsiteY2612" fmla="*/ 4620156 h 7753593"/>
                <a:gd name="connsiteX2613" fmla="*/ 6144161 w 7751585"/>
                <a:gd name="connsiteY2613" fmla="*/ 4620888 h 7753593"/>
                <a:gd name="connsiteX2614" fmla="*/ 6072721 w 7751585"/>
                <a:gd name="connsiteY2614" fmla="*/ 4586817 h 7753593"/>
                <a:gd name="connsiteX2615" fmla="*/ 5999450 w 7751585"/>
                <a:gd name="connsiteY2615" fmla="*/ 4552380 h 7753593"/>
                <a:gd name="connsiteX2616" fmla="*/ 5993955 w 7751585"/>
                <a:gd name="connsiteY2616" fmla="*/ 4540656 h 7753593"/>
                <a:gd name="connsiteX2617" fmla="*/ 5993955 w 7751585"/>
                <a:gd name="connsiteY2617" fmla="*/ 4540656 h 7753593"/>
                <a:gd name="connsiteX2618" fmla="*/ 6182262 w 7751585"/>
                <a:gd name="connsiteY2618" fmla="*/ 4658623 h 7753593"/>
                <a:gd name="connsiteX2619" fmla="*/ 6175668 w 7751585"/>
                <a:gd name="connsiteY2619" fmla="*/ 4658623 h 7753593"/>
                <a:gd name="connsiteX2620" fmla="*/ 6167974 w 7751585"/>
                <a:gd name="connsiteY2620" fmla="*/ 4646167 h 7753593"/>
                <a:gd name="connsiteX2621" fmla="*/ 6161746 w 7751585"/>
                <a:gd name="connsiteY2621" fmla="*/ 4636642 h 7753593"/>
                <a:gd name="connsiteX2622" fmla="*/ 6163212 w 7751585"/>
                <a:gd name="connsiteY2622" fmla="*/ 4634810 h 7753593"/>
                <a:gd name="connsiteX2623" fmla="*/ 6196184 w 7751585"/>
                <a:gd name="connsiteY2623" fmla="*/ 4653128 h 7753593"/>
                <a:gd name="connsiteX2624" fmla="*/ 6184460 w 7751585"/>
                <a:gd name="connsiteY2624" fmla="*/ 4661187 h 7753593"/>
                <a:gd name="connsiteX2625" fmla="*/ 6182262 w 7751585"/>
                <a:gd name="connsiteY2625" fmla="*/ 4658623 h 7753593"/>
                <a:gd name="connsiteX2626" fmla="*/ 6182262 w 7751585"/>
                <a:gd name="connsiteY2626" fmla="*/ 4658623 h 7753593"/>
                <a:gd name="connsiteX2627" fmla="*/ 6165043 w 7751585"/>
                <a:gd name="connsiteY2627" fmla="*/ 4631879 h 7753593"/>
                <a:gd name="connsiteX2628" fmla="*/ 6165043 w 7751585"/>
                <a:gd name="connsiteY2628" fmla="*/ 4623819 h 7753593"/>
                <a:gd name="connsiteX2629" fmla="*/ 6333201 w 7751585"/>
                <a:gd name="connsiteY2629" fmla="*/ 4538824 h 7753593"/>
                <a:gd name="connsiteX2630" fmla="*/ 6484505 w 7751585"/>
                <a:gd name="connsiteY2630" fmla="*/ 4461890 h 7753593"/>
                <a:gd name="connsiteX2631" fmla="*/ 6343825 w 7751585"/>
                <a:gd name="connsiteY2631" fmla="*/ 4554944 h 7753593"/>
                <a:gd name="connsiteX2632" fmla="*/ 6199847 w 7751585"/>
                <a:gd name="connsiteY2632" fmla="*/ 4650929 h 7753593"/>
                <a:gd name="connsiteX2633" fmla="*/ 6165043 w 7751585"/>
                <a:gd name="connsiteY2633" fmla="*/ 4631879 h 7753593"/>
                <a:gd name="connsiteX2634" fmla="*/ 5974172 w 7751585"/>
                <a:gd name="connsiteY2634" fmla="*/ 4356380 h 7753593"/>
                <a:gd name="connsiteX2635" fmla="*/ 5973073 w 7751585"/>
                <a:gd name="connsiteY2635" fmla="*/ 4356380 h 7753593"/>
                <a:gd name="connsiteX2636" fmla="*/ 5971241 w 7751585"/>
                <a:gd name="connsiteY2636" fmla="*/ 4316447 h 7753593"/>
                <a:gd name="connsiteX2637" fmla="*/ 5974172 w 7751585"/>
                <a:gd name="connsiteY2637" fmla="*/ 4356380 h 7753593"/>
                <a:gd name="connsiteX2638" fmla="*/ 5968310 w 7751585"/>
                <a:gd name="connsiteY2638" fmla="*/ 4372499 h 7753593"/>
                <a:gd name="connsiteX2639" fmla="*/ 5970509 w 7751585"/>
                <a:gd name="connsiteY2639" fmla="*/ 4372866 h 7753593"/>
                <a:gd name="connsiteX2640" fmla="*/ 5978568 w 7751585"/>
                <a:gd name="connsiteY2640" fmla="*/ 4457127 h 7753593"/>
                <a:gd name="connsiteX2641" fmla="*/ 5986995 w 7751585"/>
                <a:gd name="connsiteY2641" fmla="*/ 4540290 h 7753593"/>
                <a:gd name="connsiteX2642" fmla="*/ 5985895 w 7751585"/>
                <a:gd name="connsiteY2642" fmla="*/ 4540656 h 7753593"/>
                <a:gd name="connsiteX2643" fmla="*/ 5924348 w 7751585"/>
                <a:gd name="connsiteY2643" fmla="*/ 4440275 h 7753593"/>
                <a:gd name="connsiteX2644" fmla="*/ 5968310 w 7751585"/>
                <a:gd name="connsiteY2644" fmla="*/ 4372499 h 7753593"/>
                <a:gd name="connsiteX2645" fmla="*/ 5982964 w 7751585"/>
                <a:gd name="connsiteY2645" fmla="*/ 4542854 h 7753593"/>
                <a:gd name="connsiteX2646" fmla="*/ 5980034 w 7751585"/>
                <a:gd name="connsiteY2646" fmla="*/ 4546152 h 7753593"/>
                <a:gd name="connsiteX2647" fmla="*/ 5980034 w 7751585"/>
                <a:gd name="connsiteY2647" fmla="*/ 4546518 h 7753593"/>
                <a:gd name="connsiteX2648" fmla="*/ 5928744 w 7751585"/>
                <a:gd name="connsiteY2648" fmla="*/ 4535894 h 7753593"/>
                <a:gd name="connsiteX2649" fmla="*/ 5877821 w 7751585"/>
                <a:gd name="connsiteY2649" fmla="*/ 4526002 h 7753593"/>
                <a:gd name="connsiteX2650" fmla="*/ 5874523 w 7751585"/>
                <a:gd name="connsiteY2650" fmla="*/ 4517942 h 7753593"/>
                <a:gd name="connsiteX2651" fmla="*/ 5921051 w 7751585"/>
                <a:gd name="connsiteY2651" fmla="*/ 4446137 h 7753593"/>
                <a:gd name="connsiteX2652" fmla="*/ 5922150 w 7751585"/>
                <a:gd name="connsiteY2652" fmla="*/ 4443938 h 7753593"/>
                <a:gd name="connsiteX2653" fmla="*/ 5982964 w 7751585"/>
                <a:gd name="connsiteY2653" fmla="*/ 4542854 h 7753593"/>
                <a:gd name="connsiteX2654" fmla="*/ 5994688 w 7751585"/>
                <a:gd name="connsiteY2654" fmla="*/ 4558974 h 7753593"/>
                <a:gd name="connsiteX2655" fmla="*/ 5997252 w 7751585"/>
                <a:gd name="connsiteY2655" fmla="*/ 4556776 h 7753593"/>
                <a:gd name="connsiteX2656" fmla="*/ 6045978 w 7751585"/>
                <a:gd name="connsiteY2656" fmla="*/ 4587184 h 7753593"/>
                <a:gd name="connsiteX2657" fmla="*/ 6011174 w 7751585"/>
                <a:gd name="connsiteY2657" fmla="*/ 4575094 h 7753593"/>
                <a:gd name="connsiteX2658" fmla="*/ 5998352 w 7751585"/>
                <a:gd name="connsiteY2658" fmla="*/ 4570698 h 7753593"/>
                <a:gd name="connsiteX2659" fmla="*/ 5994688 w 7751585"/>
                <a:gd name="connsiteY2659" fmla="*/ 4558974 h 7753593"/>
                <a:gd name="connsiteX2660" fmla="*/ 6018135 w 7751585"/>
                <a:gd name="connsiteY2660" fmla="*/ 4565569 h 7753593"/>
                <a:gd name="connsiteX2661" fmla="*/ 6070890 w 7751585"/>
                <a:gd name="connsiteY2661" fmla="*/ 4590847 h 7753593"/>
                <a:gd name="connsiteX2662" fmla="*/ 6117051 w 7751585"/>
                <a:gd name="connsiteY2662" fmla="*/ 4612829 h 7753593"/>
                <a:gd name="connsiteX2663" fmla="*/ 6063196 w 7751585"/>
                <a:gd name="connsiteY2663" fmla="*/ 4593412 h 7753593"/>
                <a:gd name="connsiteX2664" fmla="*/ 6018135 w 7751585"/>
                <a:gd name="connsiteY2664" fmla="*/ 4565569 h 7753593"/>
                <a:gd name="connsiteX2665" fmla="*/ 6142696 w 7751585"/>
                <a:gd name="connsiteY2665" fmla="*/ 4625651 h 7753593"/>
                <a:gd name="connsiteX2666" fmla="*/ 6148557 w 7751585"/>
                <a:gd name="connsiteY2666" fmla="*/ 4638473 h 7753593"/>
                <a:gd name="connsiteX2667" fmla="*/ 6146726 w 7751585"/>
                <a:gd name="connsiteY2667" fmla="*/ 4644701 h 7753593"/>
                <a:gd name="connsiteX2668" fmla="*/ 6085544 w 7751585"/>
                <a:gd name="connsiteY2668" fmla="*/ 4606600 h 7753593"/>
                <a:gd name="connsiteX2669" fmla="*/ 6080415 w 7751585"/>
                <a:gd name="connsiteY2669" fmla="*/ 4603303 h 7753593"/>
                <a:gd name="connsiteX2670" fmla="*/ 6142696 w 7751585"/>
                <a:gd name="connsiteY2670" fmla="*/ 4625651 h 7753593"/>
                <a:gd name="connsiteX2671" fmla="*/ 6142696 w 7751585"/>
                <a:gd name="connsiteY2671" fmla="*/ 4625651 h 7753593"/>
                <a:gd name="connsiteX2672" fmla="*/ 6151855 w 7751585"/>
                <a:gd name="connsiteY2672" fmla="*/ 4639572 h 7753593"/>
                <a:gd name="connsiteX2673" fmla="*/ 6153686 w 7751585"/>
                <a:gd name="connsiteY2673" fmla="*/ 4639938 h 7753593"/>
                <a:gd name="connsiteX2674" fmla="*/ 6156983 w 7751585"/>
                <a:gd name="connsiteY2674" fmla="*/ 4638840 h 7753593"/>
                <a:gd name="connsiteX2675" fmla="*/ 6172370 w 7751585"/>
                <a:gd name="connsiteY2675" fmla="*/ 4660821 h 7753593"/>
                <a:gd name="connsiteX2676" fmla="*/ 6149656 w 7751585"/>
                <a:gd name="connsiteY2676" fmla="*/ 4646533 h 7753593"/>
                <a:gd name="connsiteX2677" fmla="*/ 6151855 w 7751585"/>
                <a:gd name="connsiteY2677" fmla="*/ 4639572 h 7753593"/>
                <a:gd name="connsiteX2678" fmla="*/ 6152953 w 7751585"/>
                <a:gd name="connsiteY2678" fmla="*/ 4653494 h 7753593"/>
                <a:gd name="connsiteX2679" fmla="*/ 6148191 w 7751585"/>
                <a:gd name="connsiteY2679" fmla="*/ 4651296 h 7753593"/>
                <a:gd name="connsiteX2680" fmla="*/ 6148557 w 7751585"/>
                <a:gd name="connsiteY2680" fmla="*/ 4650563 h 7753593"/>
                <a:gd name="connsiteX2681" fmla="*/ 6152953 w 7751585"/>
                <a:gd name="connsiteY2681" fmla="*/ 4653494 h 7753593"/>
                <a:gd name="connsiteX2682" fmla="*/ 6317447 w 7751585"/>
                <a:gd name="connsiteY2682" fmla="*/ 4082346 h 7753593"/>
                <a:gd name="connsiteX2683" fmla="*/ 6317447 w 7751585"/>
                <a:gd name="connsiteY2683" fmla="*/ 4082346 h 7753593"/>
                <a:gd name="connsiteX2684" fmla="*/ 6413066 w 7751585"/>
                <a:gd name="connsiteY2684" fmla="*/ 4264424 h 7753593"/>
                <a:gd name="connsiteX2685" fmla="*/ 6503556 w 7751585"/>
                <a:gd name="connsiteY2685" fmla="*/ 4436245 h 7753593"/>
                <a:gd name="connsiteX2686" fmla="*/ 6499159 w 7751585"/>
                <a:gd name="connsiteY2686" fmla="*/ 4441740 h 7753593"/>
                <a:gd name="connsiteX2687" fmla="*/ 6498793 w 7751585"/>
                <a:gd name="connsiteY2687" fmla="*/ 4451265 h 7753593"/>
                <a:gd name="connsiteX2688" fmla="*/ 6331735 w 7751585"/>
                <a:gd name="connsiteY2688" fmla="*/ 4535894 h 7753593"/>
                <a:gd name="connsiteX2689" fmla="*/ 6163212 w 7751585"/>
                <a:gd name="connsiteY2689" fmla="*/ 4621621 h 7753593"/>
                <a:gd name="connsiteX2690" fmla="*/ 6158815 w 7751585"/>
                <a:gd name="connsiteY2690" fmla="*/ 4617225 h 7753593"/>
                <a:gd name="connsiteX2691" fmla="*/ 6154053 w 7751585"/>
                <a:gd name="connsiteY2691" fmla="*/ 4616125 h 7753593"/>
                <a:gd name="connsiteX2692" fmla="*/ 6148924 w 7751585"/>
                <a:gd name="connsiteY2692" fmla="*/ 4617591 h 7753593"/>
                <a:gd name="connsiteX2693" fmla="*/ 6064662 w 7751585"/>
                <a:gd name="connsiteY2693" fmla="*/ 4495595 h 7753593"/>
                <a:gd name="connsiteX2694" fmla="*/ 5979668 w 7751585"/>
                <a:gd name="connsiteY2694" fmla="*/ 4372866 h 7753593"/>
                <a:gd name="connsiteX2695" fmla="*/ 5979301 w 7751585"/>
                <a:gd name="connsiteY2695" fmla="*/ 4369202 h 7753593"/>
                <a:gd name="connsiteX2696" fmla="*/ 5980034 w 7751585"/>
                <a:gd name="connsiteY2696" fmla="*/ 4368469 h 7753593"/>
                <a:gd name="connsiteX2697" fmla="*/ 5978568 w 7751585"/>
                <a:gd name="connsiteY2697" fmla="*/ 4360410 h 7753593"/>
                <a:gd name="connsiteX2698" fmla="*/ 5978568 w 7751585"/>
                <a:gd name="connsiteY2698" fmla="*/ 4359310 h 7753593"/>
                <a:gd name="connsiteX2699" fmla="*/ 5965013 w 7751585"/>
                <a:gd name="connsiteY2699" fmla="*/ 4175400 h 7753593"/>
                <a:gd name="connsiteX2700" fmla="*/ 5970142 w 7751585"/>
                <a:gd name="connsiteY2700" fmla="*/ 4171370 h 7753593"/>
                <a:gd name="connsiteX2701" fmla="*/ 5970142 w 7751585"/>
                <a:gd name="connsiteY2701" fmla="*/ 4168073 h 7753593"/>
                <a:gd name="connsiteX2702" fmla="*/ 6141230 w 7751585"/>
                <a:gd name="connsiteY2702" fmla="*/ 4126308 h 7753593"/>
                <a:gd name="connsiteX2703" fmla="*/ 6317447 w 7751585"/>
                <a:gd name="connsiteY2703" fmla="*/ 4082346 h 7753593"/>
                <a:gd name="connsiteX2704" fmla="*/ 6317447 w 7751585"/>
                <a:gd name="connsiteY2704" fmla="*/ 4082346 h 7753593"/>
                <a:gd name="connsiteX2705" fmla="*/ 6317447 w 7751585"/>
                <a:gd name="connsiteY2705" fmla="*/ 4082346 h 7753593"/>
                <a:gd name="connsiteX2706" fmla="*/ 5928378 w 7751585"/>
                <a:gd name="connsiteY2706" fmla="*/ 4539924 h 7753593"/>
                <a:gd name="connsiteX2707" fmla="*/ 5980400 w 7751585"/>
                <a:gd name="connsiteY2707" fmla="*/ 4550181 h 7753593"/>
                <a:gd name="connsiteX2708" fmla="*/ 5980400 w 7751585"/>
                <a:gd name="connsiteY2708" fmla="*/ 4554212 h 7753593"/>
                <a:gd name="connsiteX2709" fmla="*/ 5985895 w 7751585"/>
                <a:gd name="connsiteY2709" fmla="*/ 4560073 h 7753593"/>
                <a:gd name="connsiteX2710" fmla="*/ 5989925 w 7751585"/>
                <a:gd name="connsiteY2710" fmla="*/ 4560806 h 7753593"/>
                <a:gd name="connsiteX2711" fmla="*/ 5991391 w 7751585"/>
                <a:gd name="connsiteY2711" fmla="*/ 4560440 h 7753593"/>
                <a:gd name="connsiteX2712" fmla="*/ 5994322 w 7751585"/>
                <a:gd name="connsiteY2712" fmla="*/ 4569232 h 7753593"/>
                <a:gd name="connsiteX2713" fmla="*/ 5892841 w 7751585"/>
                <a:gd name="connsiteY2713" fmla="*/ 4533329 h 7753593"/>
                <a:gd name="connsiteX2714" fmla="*/ 5928378 w 7751585"/>
                <a:gd name="connsiteY2714" fmla="*/ 4539924 h 7753593"/>
                <a:gd name="connsiteX2715" fmla="*/ 5928378 w 7751585"/>
                <a:gd name="connsiteY2715" fmla="*/ 4539924 h 7753593"/>
                <a:gd name="connsiteX2716" fmla="*/ 6186658 w 7751585"/>
                <a:gd name="connsiteY2716" fmla="*/ 4663752 h 7753593"/>
                <a:gd name="connsiteX2717" fmla="*/ 6199481 w 7751585"/>
                <a:gd name="connsiteY2717" fmla="*/ 4655326 h 7753593"/>
                <a:gd name="connsiteX2718" fmla="*/ 6328804 w 7751585"/>
                <a:gd name="connsiteY2718" fmla="*/ 4727131 h 7753593"/>
                <a:gd name="connsiteX2719" fmla="*/ 6454098 w 7751585"/>
                <a:gd name="connsiteY2719" fmla="*/ 4796006 h 7753593"/>
                <a:gd name="connsiteX2720" fmla="*/ 6343092 w 7751585"/>
                <a:gd name="connsiteY2720" fmla="*/ 4743251 h 7753593"/>
                <a:gd name="connsiteX2721" fmla="*/ 6186658 w 7751585"/>
                <a:gd name="connsiteY2721" fmla="*/ 4669247 h 7753593"/>
                <a:gd name="connsiteX2722" fmla="*/ 6186658 w 7751585"/>
                <a:gd name="connsiteY2722" fmla="*/ 4663752 h 7753593"/>
                <a:gd name="connsiteX2723" fmla="*/ 6186658 w 7751585"/>
                <a:gd name="connsiteY2723" fmla="*/ 4663752 h 7753593"/>
                <a:gd name="connsiteX2724" fmla="*/ 6186658 w 7751585"/>
                <a:gd name="connsiteY2724" fmla="*/ 4663752 h 7753593"/>
                <a:gd name="connsiteX2725" fmla="*/ 6503556 w 7751585"/>
                <a:gd name="connsiteY2725" fmla="*/ 4818720 h 7753593"/>
                <a:gd name="connsiteX2726" fmla="*/ 6331002 w 7751585"/>
                <a:gd name="connsiteY2726" fmla="*/ 4723468 h 7753593"/>
                <a:gd name="connsiteX2727" fmla="*/ 6203144 w 7751585"/>
                <a:gd name="connsiteY2727" fmla="*/ 4653128 h 7753593"/>
                <a:gd name="connsiteX2728" fmla="*/ 6346023 w 7751585"/>
                <a:gd name="connsiteY2728" fmla="*/ 4558608 h 7753593"/>
                <a:gd name="connsiteX2729" fmla="*/ 6501357 w 7751585"/>
                <a:gd name="connsiteY2729" fmla="*/ 4455296 h 7753593"/>
                <a:gd name="connsiteX2730" fmla="*/ 6505754 w 7751585"/>
                <a:gd name="connsiteY2730" fmla="*/ 4458593 h 7753593"/>
                <a:gd name="connsiteX2731" fmla="*/ 6509051 w 7751585"/>
                <a:gd name="connsiteY2731" fmla="*/ 4459326 h 7753593"/>
                <a:gd name="connsiteX2732" fmla="*/ 6506486 w 7751585"/>
                <a:gd name="connsiteY2732" fmla="*/ 4634443 h 7753593"/>
                <a:gd name="connsiteX2733" fmla="*/ 6504288 w 7751585"/>
                <a:gd name="connsiteY2733" fmla="*/ 4817621 h 7753593"/>
                <a:gd name="connsiteX2734" fmla="*/ 6503556 w 7751585"/>
                <a:gd name="connsiteY2734" fmla="*/ 4818720 h 7753593"/>
                <a:gd name="connsiteX2735" fmla="*/ 6503556 w 7751585"/>
                <a:gd name="connsiteY2735" fmla="*/ 4818720 h 7753593"/>
                <a:gd name="connsiteX2736" fmla="*/ 5965013 w 7751585"/>
                <a:gd name="connsiteY2736" fmla="*/ 4265890 h 7753593"/>
                <a:gd name="connsiteX2737" fmla="*/ 5969409 w 7751585"/>
                <a:gd name="connsiteY2737" fmla="*/ 4356380 h 7753593"/>
                <a:gd name="connsiteX2738" fmla="*/ 5966478 w 7751585"/>
                <a:gd name="connsiteY2738" fmla="*/ 4358212 h 7753593"/>
                <a:gd name="connsiteX2739" fmla="*/ 5923249 w 7751585"/>
                <a:gd name="connsiteY2739" fmla="*/ 4322675 h 7753593"/>
                <a:gd name="connsiteX2740" fmla="*/ 5960983 w 7751585"/>
                <a:gd name="connsiteY2740" fmla="*/ 4179064 h 7753593"/>
                <a:gd name="connsiteX2741" fmla="*/ 5965013 w 7751585"/>
                <a:gd name="connsiteY2741" fmla="*/ 4265890 h 7753593"/>
                <a:gd name="connsiteX2742" fmla="*/ 5965013 w 7751585"/>
                <a:gd name="connsiteY2742" fmla="*/ 4265890 h 7753593"/>
                <a:gd name="connsiteX2743" fmla="*/ 5920318 w 7751585"/>
                <a:gd name="connsiteY2743" fmla="*/ 4440275 h 7753593"/>
                <a:gd name="connsiteX2744" fmla="*/ 5918120 w 7751585"/>
                <a:gd name="connsiteY2744" fmla="*/ 4443938 h 7753593"/>
                <a:gd name="connsiteX2745" fmla="*/ 5872325 w 7751585"/>
                <a:gd name="connsiteY2745" fmla="*/ 4515378 h 7753593"/>
                <a:gd name="connsiteX2746" fmla="*/ 5900901 w 7751585"/>
                <a:gd name="connsiteY2746" fmla="*/ 4408768 h 7753593"/>
                <a:gd name="connsiteX2747" fmla="*/ 5920318 w 7751585"/>
                <a:gd name="connsiteY2747" fmla="*/ 4440275 h 7753593"/>
                <a:gd name="connsiteX2748" fmla="*/ 5995787 w 7751585"/>
                <a:gd name="connsiteY2748" fmla="*/ 4573628 h 7753593"/>
                <a:gd name="connsiteX2749" fmla="*/ 5999084 w 7751585"/>
                <a:gd name="connsiteY2749" fmla="*/ 4583520 h 7753593"/>
                <a:gd name="connsiteX2750" fmla="*/ 5907495 w 7751585"/>
                <a:gd name="connsiteY2750" fmla="*/ 4542122 h 7753593"/>
                <a:gd name="connsiteX2751" fmla="*/ 5995787 w 7751585"/>
                <a:gd name="connsiteY2751" fmla="*/ 4573628 h 7753593"/>
                <a:gd name="connsiteX2752" fmla="*/ 6000183 w 7751585"/>
                <a:gd name="connsiteY2752" fmla="*/ 4575094 h 7753593"/>
                <a:gd name="connsiteX2753" fmla="*/ 6010075 w 7751585"/>
                <a:gd name="connsiteY2753" fmla="*/ 4578757 h 7753593"/>
                <a:gd name="connsiteX2754" fmla="*/ 6062464 w 7751585"/>
                <a:gd name="connsiteY2754" fmla="*/ 4597441 h 7753593"/>
                <a:gd name="connsiteX2755" fmla="*/ 6082980 w 7751585"/>
                <a:gd name="connsiteY2755" fmla="*/ 4610264 h 7753593"/>
                <a:gd name="connsiteX2756" fmla="*/ 6145260 w 7751585"/>
                <a:gd name="connsiteY2756" fmla="*/ 4648731 h 7753593"/>
                <a:gd name="connsiteX2757" fmla="*/ 6144894 w 7751585"/>
                <a:gd name="connsiteY2757" fmla="*/ 4649830 h 7753593"/>
                <a:gd name="connsiteX2758" fmla="*/ 6023630 w 7751585"/>
                <a:gd name="connsiteY2758" fmla="*/ 4594511 h 7753593"/>
                <a:gd name="connsiteX2759" fmla="*/ 6003481 w 7751585"/>
                <a:gd name="connsiteY2759" fmla="*/ 4585352 h 7753593"/>
                <a:gd name="connsiteX2760" fmla="*/ 6000183 w 7751585"/>
                <a:gd name="connsiteY2760" fmla="*/ 4575094 h 7753593"/>
                <a:gd name="connsiteX2761" fmla="*/ 6022165 w 7751585"/>
                <a:gd name="connsiteY2761" fmla="*/ 4598174 h 7753593"/>
                <a:gd name="connsiteX2762" fmla="*/ 6143795 w 7751585"/>
                <a:gd name="connsiteY2762" fmla="*/ 4653128 h 7753593"/>
                <a:gd name="connsiteX2763" fmla="*/ 6118883 w 7751585"/>
                <a:gd name="connsiteY2763" fmla="*/ 4732627 h 7753593"/>
                <a:gd name="connsiteX2764" fmla="*/ 6087742 w 7751585"/>
                <a:gd name="connsiteY2764" fmla="*/ 4833374 h 7753593"/>
                <a:gd name="connsiteX2765" fmla="*/ 6040849 w 7751585"/>
                <a:gd name="connsiteY2765" fmla="*/ 4693793 h 7753593"/>
                <a:gd name="connsiteX2766" fmla="*/ 6005679 w 7751585"/>
                <a:gd name="connsiteY2766" fmla="*/ 4590481 h 7753593"/>
                <a:gd name="connsiteX2767" fmla="*/ 6022165 w 7751585"/>
                <a:gd name="connsiteY2767" fmla="*/ 4598174 h 7753593"/>
                <a:gd name="connsiteX2768" fmla="*/ 6122546 w 7751585"/>
                <a:gd name="connsiteY2768" fmla="*/ 4734092 h 7753593"/>
                <a:gd name="connsiteX2769" fmla="*/ 6147092 w 7751585"/>
                <a:gd name="connsiteY2769" fmla="*/ 4654959 h 7753593"/>
                <a:gd name="connsiteX2770" fmla="*/ 6170172 w 7751585"/>
                <a:gd name="connsiteY2770" fmla="*/ 4665217 h 7753593"/>
                <a:gd name="connsiteX2771" fmla="*/ 6173103 w 7751585"/>
                <a:gd name="connsiteY2771" fmla="*/ 4673277 h 7753593"/>
                <a:gd name="connsiteX2772" fmla="*/ 6131338 w 7751585"/>
                <a:gd name="connsiteY2772" fmla="*/ 4752044 h 7753593"/>
                <a:gd name="connsiteX2773" fmla="*/ 6095436 w 7751585"/>
                <a:gd name="connsiteY2773" fmla="*/ 4820552 h 7753593"/>
                <a:gd name="connsiteX2774" fmla="*/ 6123279 w 7751585"/>
                <a:gd name="connsiteY2774" fmla="*/ 4733726 h 7753593"/>
                <a:gd name="connsiteX2775" fmla="*/ 6122546 w 7751585"/>
                <a:gd name="connsiteY2775" fmla="*/ 4734092 h 7753593"/>
                <a:gd name="connsiteX2776" fmla="*/ 6341260 w 7751585"/>
                <a:gd name="connsiteY2776" fmla="*/ 4746548 h 7753593"/>
                <a:gd name="connsiteX2777" fmla="*/ 6501357 w 7751585"/>
                <a:gd name="connsiteY2777" fmla="*/ 4822017 h 7753593"/>
                <a:gd name="connsiteX2778" fmla="*/ 6502457 w 7751585"/>
                <a:gd name="connsiteY2778" fmla="*/ 4825315 h 7753593"/>
                <a:gd name="connsiteX2779" fmla="*/ 6494763 w 7751585"/>
                <a:gd name="connsiteY2779" fmla="*/ 4839602 h 7753593"/>
                <a:gd name="connsiteX2780" fmla="*/ 6355548 w 7751585"/>
                <a:gd name="connsiteY2780" fmla="*/ 4762668 h 7753593"/>
                <a:gd name="connsiteX2781" fmla="*/ 6230621 w 7751585"/>
                <a:gd name="connsiteY2781" fmla="*/ 4693793 h 7753593"/>
                <a:gd name="connsiteX2782" fmla="*/ 6341260 w 7751585"/>
                <a:gd name="connsiteY2782" fmla="*/ 4746548 h 7753593"/>
                <a:gd name="connsiteX2783" fmla="*/ 6505754 w 7751585"/>
                <a:gd name="connsiteY2783" fmla="*/ 4827146 h 7753593"/>
                <a:gd name="connsiteX2784" fmla="*/ 6506486 w 7751585"/>
                <a:gd name="connsiteY2784" fmla="*/ 4827146 h 7753593"/>
                <a:gd name="connsiteX2785" fmla="*/ 6507219 w 7751585"/>
                <a:gd name="connsiteY2785" fmla="*/ 4826780 h 7753593"/>
                <a:gd name="connsiteX2786" fmla="*/ 6517111 w 7751585"/>
                <a:gd name="connsiteY2786" fmla="*/ 4842899 h 7753593"/>
                <a:gd name="connsiteX2787" fmla="*/ 6525903 w 7751585"/>
                <a:gd name="connsiteY2787" fmla="*/ 4856455 h 7753593"/>
                <a:gd name="connsiteX2788" fmla="*/ 6498427 w 7751585"/>
                <a:gd name="connsiteY2788" fmla="*/ 4841434 h 7753593"/>
                <a:gd name="connsiteX2789" fmla="*/ 6505754 w 7751585"/>
                <a:gd name="connsiteY2789" fmla="*/ 4827146 h 7753593"/>
                <a:gd name="connsiteX2790" fmla="*/ 5874157 w 7751585"/>
                <a:gd name="connsiteY2790" fmla="*/ 4286772 h 7753593"/>
                <a:gd name="connsiteX2791" fmla="*/ 5919219 w 7751585"/>
                <a:gd name="connsiteY2791" fmla="*/ 4323774 h 7753593"/>
                <a:gd name="connsiteX2792" fmla="*/ 5913357 w 7751585"/>
                <a:gd name="connsiteY2792" fmla="*/ 4346122 h 7753593"/>
                <a:gd name="connsiteX2793" fmla="*/ 5899436 w 7751585"/>
                <a:gd name="connsiteY2793" fmla="*/ 4398877 h 7753593"/>
                <a:gd name="connsiteX2794" fmla="*/ 5886247 w 7751585"/>
                <a:gd name="connsiteY2794" fmla="*/ 4377262 h 7753593"/>
                <a:gd name="connsiteX2795" fmla="*/ 5786232 w 7751585"/>
                <a:gd name="connsiteY2795" fmla="*/ 4214600 h 7753593"/>
                <a:gd name="connsiteX2796" fmla="*/ 5874157 w 7751585"/>
                <a:gd name="connsiteY2796" fmla="*/ 4286772 h 7753593"/>
                <a:gd name="connsiteX2797" fmla="*/ 6508318 w 7751585"/>
                <a:gd name="connsiteY2797" fmla="*/ 4817255 h 7753593"/>
                <a:gd name="connsiteX2798" fmla="*/ 6510883 w 7751585"/>
                <a:gd name="connsiteY2798" fmla="*/ 4634443 h 7753593"/>
                <a:gd name="connsiteX2799" fmla="*/ 6512715 w 7751585"/>
                <a:gd name="connsiteY2799" fmla="*/ 4459326 h 7753593"/>
                <a:gd name="connsiteX2800" fmla="*/ 6516012 w 7751585"/>
                <a:gd name="connsiteY2800" fmla="*/ 4458226 h 7753593"/>
                <a:gd name="connsiteX2801" fmla="*/ 6572430 w 7751585"/>
                <a:gd name="connsiteY2801" fmla="*/ 4556043 h 7753593"/>
                <a:gd name="connsiteX2802" fmla="*/ 6631414 w 7751585"/>
                <a:gd name="connsiteY2802" fmla="*/ 4657524 h 7753593"/>
                <a:gd name="connsiteX2803" fmla="*/ 6628849 w 7751585"/>
                <a:gd name="connsiteY2803" fmla="*/ 4660088 h 7753593"/>
                <a:gd name="connsiteX2804" fmla="*/ 6630315 w 7751585"/>
                <a:gd name="connsiteY2804" fmla="*/ 4668514 h 7753593"/>
                <a:gd name="connsiteX2805" fmla="*/ 6570232 w 7751585"/>
                <a:gd name="connsiteY2805" fmla="*/ 4741785 h 7753593"/>
                <a:gd name="connsiteX2806" fmla="*/ 6508318 w 7751585"/>
                <a:gd name="connsiteY2806" fmla="*/ 4817255 h 7753593"/>
                <a:gd name="connsiteX2807" fmla="*/ 6508318 w 7751585"/>
                <a:gd name="connsiteY2807" fmla="*/ 4817255 h 7753593"/>
                <a:gd name="connsiteX2808" fmla="*/ 5882950 w 7751585"/>
                <a:gd name="connsiteY2808" fmla="*/ 4379094 h 7753593"/>
                <a:gd name="connsiteX2809" fmla="*/ 5898336 w 7751585"/>
                <a:gd name="connsiteY2809" fmla="*/ 4404006 h 7753593"/>
                <a:gd name="connsiteX2810" fmla="*/ 5869394 w 7751585"/>
                <a:gd name="connsiteY2810" fmla="*/ 4514645 h 7753593"/>
                <a:gd name="connsiteX2811" fmla="*/ 5866830 w 7751585"/>
                <a:gd name="connsiteY2811" fmla="*/ 4514645 h 7753593"/>
                <a:gd name="connsiteX2812" fmla="*/ 5825432 w 7751585"/>
                <a:gd name="connsiteY2812" fmla="*/ 4365539 h 7753593"/>
                <a:gd name="connsiteX2813" fmla="*/ 5784400 w 7751585"/>
                <a:gd name="connsiteY2813" fmla="*/ 4217897 h 7753593"/>
                <a:gd name="connsiteX2814" fmla="*/ 5882950 w 7751585"/>
                <a:gd name="connsiteY2814" fmla="*/ 4379094 h 7753593"/>
                <a:gd name="connsiteX2815" fmla="*/ 5877088 w 7751585"/>
                <a:gd name="connsiteY2815" fmla="*/ 4531497 h 7753593"/>
                <a:gd name="connsiteX2816" fmla="*/ 6001282 w 7751585"/>
                <a:gd name="connsiteY2816" fmla="*/ 4588282 h 7753593"/>
                <a:gd name="connsiteX2817" fmla="*/ 6037185 w 7751585"/>
                <a:gd name="connsiteY2817" fmla="*/ 4695259 h 7753593"/>
                <a:gd name="connsiteX2818" fmla="*/ 6082247 w 7751585"/>
                <a:gd name="connsiteY2818" fmla="*/ 4827879 h 7753593"/>
                <a:gd name="connsiteX2819" fmla="*/ 5979668 w 7751585"/>
                <a:gd name="connsiteY2819" fmla="*/ 4681337 h 7753593"/>
                <a:gd name="connsiteX2820" fmla="*/ 5875623 w 7751585"/>
                <a:gd name="connsiteY2820" fmla="*/ 4533695 h 7753593"/>
                <a:gd name="connsiteX2821" fmla="*/ 5877088 w 7751585"/>
                <a:gd name="connsiteY2821" fmla="*/ 4531497 h 7753593"/>
                <a:gd name="connsiteX2822" fmla="*/ 6090673 w 7751585"/>
                <a:gd name="connsiteY2822" fmla="*/ 4837770 h 7753593"/>
                <a:gd name="connsiteX2823" fmla="*/ 6135369 w 7751585"/>
                <a:gd name="connsiteY2823" fmla="*/ 4753875 h 7753593"/>
                <a:gd name="connsiteX2824" fmla="*/ 6176400 w 7751585"/>
                <a:gd name="connsiteY2824" fmla="*/ 4675475 h 7753593"/>
                <a:gd name="connsiteX2825" fmla="*/ 6185193 w 7751585"/>
                <a:gd name="connsiteY2825" fmla="*/ 4672544 h 7753593"/>
                <a:gd name="connsiteX2826" fmla="*/ 6354083 w 7751585"/>
                <a:gd name="connsiteY2826" fmla="*/ 4765965 h 7753593"/>
                <a:gd name="connsiteX2827" fmla="*/ 6493664 w 7751585"/>
                <a:gd name="connsiteY2827" fmla="*/ 4842533 h 7753593"/>
                <a:gd name="connsiteX2828" fmla="*/ 6452266 w 7751585"/>
                <a:gd name="connsiteY2828" fmla="*/ 4920200 h 7753593"/>
                <a:gd name="connsiteX2829" fmla="*/ 6400610 w 7751585"/>
                <a:gd name="connsiteY2829" fmla="*/ 5017651 h 7753593"/>
                <a:gd name="connsiteX2830" fmla="*/ 6245642 w 7751585"/>
                <a:gd name="connsiteY2830" fmla="*/ 4927894 h 7753593"/>
                <a:gd name="connsiteX2831" fmla="*/ 6091039 w 7751585"/>
                <a:gd name="connsiteY2831" fmla="*/ 4838870 h 7753593"/>
                <a:gd name="connsiteX2832" fmla="*/ 6090673 w 7751585"/>
                <a:gd name="connsiteY2832" fmla="*/ 4837770 h 7753593"/>
                <a:gd name="connsiteX2833" fmla="*/ 6090673 w 7751585"/>
                <a:gd name="connsiteY2833" fmla="*/ 4837770 h 7753593"/>
                <a:gd name="connsiteX2834" fmla="*/ 6411234 w 7751585"/>
                <a:gd name="connsiteY2834" fmla="*/ 5005195 h 7753593"/>
                <a:gd name="connsiteX2835" fmla="*/ 6455930 w 7751585"/>
                <a:gd name="connsiteY2835" fmla="*/ 4922032 h 7753593"/>
                <a:gd name="connsiteX2836" fmla="*/ 6497328 w 7751585"/>
                <a:gd name="connsiteY2836" fmla="*/ 4844365 h 7753593"/>
                <a:gd name="connsiteX2837" fmla="*/ 6529201 w 7751585"/>
                <a:gd name="connsiteY2837" fmla="*/ 4861950 h 7753593"/>
                <a:gd name="connsiteX2838" fmla="*/ 6465089 w 7751585"/>
                <a:gd name="connsiteY2838" fmla="*/ 4939617 h 7753593"/>
                <a:gd name="connsiteX2839" fmla="*/ 6411234 w 7751585"/>
                <a:gd name="connsiteY2839" fmla="*/ 5005195 h 7753593"/>
                <a:gd name="connsiteX2840" fmla="*/ 6531399 w 7751585"/>
                <a:gd name="connsiteY2840" fmla="*/ 4857554 h 7753593"/>
                <a:gd name="connsiteX2841" fmla="*/ 6520774 w 7751585"/>
                <a:gd name="connsiteY2841" fmla="*/ 4840335 h 7753593"/>
                <a:gd name="connsiteX2842" fmla="*/ 6510516 w 7751585"/>
                <a:gd name="connsiteY2842" fmla="*/ 4824215 h 7753593"/>
                <a:gd name="connsiteX2843" fmla="*/ 6511249 w 7751585"/>
                <a:gd name="connsiteY2843" fmla="*/ 4823483 h 7753593"/>
                <a:gd name="connsiteX2844" fmla="*/ 6511249 w 7751585"/>
                <a:gd name="connsiteY2844" fmla="*/ 4819819 h 7753593"/>
                <a:gd name="connsiteX2845" fmla="*/ 6510883 w 7751585"/>
                <a:gd name="connsiteY2845" fmla="*/ 4819453 h 7753593"/>
                <a:gd name="connsiteX2846" fmla="*/ 6573530 w 7751585"/>
                <a:gd name="connsiteY2846" fmla="*/ 4743617 h 7753593"/>
                <a:gd name="connsiteX2847" fmla="*/ 6627017 w 7751585"/>
                <a:gd name="connsiteY2847" fmla="*/ 4678406 h 7753593"/>
                <a:gd name="connsiteX2848" fmla="*/ 6582689 w 7751585"/>
                <a:gd name="connsiteY2848" fmla="*/ 4761202 h 7753593"/>
                <a:gd name="connsiteX2849" fmla="*/ 6531399 w 7751585"/>
                <a:gd name="connsiteY2849" fmla="*/ 4857554 h 7753593"/>
                <a:gd name="connsiteX2850" fmla="*/ 6531399 w 7751585"/>
                <a:gd name="connsiteY2850" fmla="*/ 4857554 h 7753593"/>
                <a:gd name="connsiteX2851" fmla="*/ 6639474 w 7751585"/>
                <a:gd name="connsiteY2851" fmla="*/ 4655326 h 7753593"/>
                <a:gd name="connsiteX2852" fmla="*/ 6634345 w 7751585"/>
                <a:gd name="connsiteY2852" fmla="*/ 4655326 h 7753593"/>
                <a:gd name="connsiteX2853" fmla="*/ 6575728 w 7751585"/>
                <a:gd name="connsiteY2853" fmla="*/ 4553845 h 7753593"/>
                <a:gd name="connsiteX2854" fmla="*/ 6519309 w 7751585"/>
                <a:gd name="connsiteY2854" fmla="*/ 4456761 h 7753593"/>
                <a:gd name="connsiteX2855" fmla="*/ 6524072 w 7751585"/>
                <a:gd name="connsiteY2855" fmla="*/ 4448335 h 7753593"/>
                <a:gd name="connsiteX2856" fmla="*/ 6636176 w 7751585"/>
                <a:gd name="connsiteY2856" fmla="*/ 4446869 h 7753593"/>
                <a:gd name="connsiteX2857" fmla="*/ 6752311 w 7751585"/>
                <a:gd name="connsiteY2857" fmla="*/ 4445038 h 7753593"/>
                <a:gd name="connsiteX2858" fmla="*/ 6755242 w 7751585"/>
                <a:gd name="connsiteY2858" fmla="*/ 4449800 h 7753593"/>
                <a:gd name="connsiteX2859" fmla="*/ 6696991 w 7751585"/>
                <a:gd name="connsiteY2859" fmla="*/ 4552380 h 7753593"/>
                <a:gd name="connsiteX2860" fmla="*/ 6639474 w 7751585"/>
                <a:gd name="connsiteY2860" fmla="*/ 4655326 h 7753593"/>
                <a:gd name="connsiteX2861" fmla="*/ 6639474 w 7751585"/>
                <a:gd name="connsiteY2861" fmla="*/ 4655326 h 7753593"/>
                <a:gd name="connsiteX2862" fmla="*/ 6764034 w 7751585"/>
                <a:gd name="connsiteY2862" fmla="*/ 4434047 h 7753593"/>
                <a:gd name="connsiteX2863" fmla="*/ 6759272 w 7751585"/>
                <a:gd name="connsiteY2863" fmla="*/ 4434047 h 7753593"/>
                <a:gd name="connsiteX2864" fmla="*/ 6694793 w 7751585"/>
                <a:gd name="connsiteY2864" fmla="*/ 4282009 h 7753593"/>
                <a:gd name="connsiteX2865" fmla="*/ 6630681 w 7751585"/>
                <a:gd name="connsiteY2865" fmla="*/ 4131437 h 7753593"/>
                <a:gd name="connsiteX2866" fmla="*/ 6634345 w 7751585"/>
                <a:gd name="connsiteY2866" fmla="*/ 4127041 h 7753593"/>
                <a:gd name="connsiteX2867" fmla="*/ 6764034 w 7751585"/>
                <a:gd name="connsiteY2867" fmla="*/ 4162944 h 7753593"/>
                <a:gd name="connsiteX2868" fmla="*/ 6894457 w 7751585"/>
                <a:gd name="connsiteY2868" fmla="*/ 4198847 h 7753593"/>
                <a:gd name="connsiteX2869" fmla="*/ 6894457 w 7751585"/>
                <a:gd name="connsiteY2869" fmla="*/ 4203243 h 7753593"/>
                <a:gd name="connsiteX2870" fmla="*/ 6897754 w 7751585"/>
                <a:gd name="connsiteY2870" fmla="*/ 4206540 h 7753593"/>
                <a:gd name="connsiteX2871" fmla="*/ 6830711 w 7751585"/>
                <a:gd name="connsiteY2871" fmla="*/ 4320110 h 7753593"/>
                <a:gd name="connsiteX2872" fmla="*/ 6764034 w 7751585"/>
                <a:gd name="connsiteY2872" fmla="*/ 4434047 h 7753593"/>
                <a:gd name="connsiteX2873" fmla="*/ 6764034 w 7751585"/>
                <a:gd name="connsiteY2873" fmla="*/ 4434047 h 7753593"/>
                <a:gd name="connsiteX2874" fmla="*/ 5902733 w 7751585"/>
                <a:gd name="connsiteY2874" fmla="*/ 5269337 h 7753593"/>
                <a:gd name="connsiteX2875" fmla="*/ 5905664 w 7751585"/>
                <a:gd name="connsiteY2875" fmla="*/ 5270070 h 7753593"/>
                <a:gd name="connsiteX2876" fmla="*/ 5911892 w 7751585"/>
                <a:gd name="connsiteY2876" fmla="*/ 5266406 h 7753593"/>
                <a:gd name="connsiteX2877" fmla="*/ 5912258 w 7751585"/>
                <a:gd name="connsiteY2877" fmla="*/ 5261278 h 7753593"/>
                <a:gd name="connsiteX2878" fmla="*/ 5908961 w 7751585"/>
                <a:gd name="connsiteY2878" fmla="*/ 5257247 h 7753593"/>
                <a:gd name="connsiteX2879" fmla="*/ 5902733 w 7751585"/>
                <a:gd name="connsiteY2879" fmla="*/ 5257614 h 7753593"/>
                <a:gd name="connsiteX2880" fmla="*/ 5832026 w 7751585"/>
                <a:gd name="connsiteY2880" fmla="*/ 5181046 h 7753593"/>
                <a:gd name="connsiteX2881" fmla="*/ 5867196 w 7751585"/>
                <a:gd name="connsiteY2881" fmla="*/ 5174085 h 7753593"/>
                <a:gd name="connsiteX2882" fmla="*/ 5867196 w 7751585"/>
                <a:gd name="connsiteY2882" fmla="*/ 5174085 h 7753593"/>
                <a:gd name="connsiteX2883" fmla="*/ 5867562 w 7751585"/>
                <a:gd name="connsiteY2883" fmla="*/ 5174085 h 7753593"/>
                <a:gd name="connsiteX2884" fmla="*/ 5868662 w 7751585"/>
                <a:gd name="connsiteY2884" fmla="*/ 5173719 h 7753593"/>
                <a:gd name="connsiteX2885" fmla="*/ 5868662 w 7751585"/>
                <a:gd name="connsiteY2885" fmla="*/ 5173352 h 7753593"/>
                <a:gd name="connsiteX2886" fmla="*/ 5870127 w 7751585"/>
                <a:gd name="connsiteY2886" fmla="*/ 5172986 h 7753593"/>
                <a:gd name="connsiteX2887" fmla="*/ 5869761 w 7751585"/>
                <a:gd name="connsiteY2887" fmla="*/ 5171887 h 7753593"/>
                <a:gd name="connsiteX2888" fmla="*/ 5869761 w 7751585"/>
                <a:gd name="connsiteY2888" fmla="*/ 5171521 h 7753593"/>
                <a:gd name="connsiteX2889" fmla="*/ 5869394 w 7751585"/>
                <a:gd name="connsiteY2889" fmla="*/ 5171154 h 7753593"/>
                <a:gd name="connsiteX2890" fmla="*/ 5869028 w 7751585"/>
                <a:gd name="connsiteY2890" fmla="*/ 5169689 h 7753593"/>
                <a:gd name="connsiteX2891" fmla="*/ 5868295 w 7751585"/>
                <a:gd name="connsiteY2891" fmla="*/ 5170055 h 7753593"/>
                <a:gd name="connsiteX2892" fmla="*/ 5809679 w 7751585"/>
                <a:gd name="connsiteY2892" fmla="*/ 5131588 h 7753593"/>
                <a:gd name="connsiteX2893" fmla="*/ 5755458 w 7751585"/>
                <a:gd name="connsiteY2893" fmla="*/ 5096418 h 7753593"/>
                <a:gd name="connsiteX2894" fmla="*/ 5753260 w 7751585"/>
                <a:gd name="connsiteY2894" fmla="*/ 5089823 h 7753593"/>
                <a:gd name="connsiteX2895" fmla="*/ 5777805 w 7751585"/>
                <a:gd name="connsiteY2895" fmla="*/ 5019483 h 7753593"/>
                <a:gd name="connsiteX2896" fmla="*/ 5801985 w 7751585"/>
                <a:gd name="connsiteY2896" fmla="*/ 4949143 h 7753593"/>
                <a:gd name="connsiteX2897" fmla="*/ 5802351 w 7751585"/>
                <a:gd name="connsiteY2897" fmla="*/ 4949143 h 7753593"/>
                <a:gd name="connsiteX2898" fmla="*/ 5808213 w 7751585"/>
                <a:gd name="connsiteY2898" fmla="*/ 4945479 h 7753593"/>
                <a:gd name="connsiteX2899" fmla="*/ 5808579 w 7751585"/>
                <a:gd name="connsiteY2899" fmla="*/ 4940717 h 7753593"/>
                <a:gd name="connsiteX2900" fmla="*/ 5800886 w 7751585"/>
                <a:gd name="connsiteY2900" fmla="*/ 4936320 h 7753593"/>
                <a:gd name="connsiteX2901" fmla="*/ 5797589 w 7751585"/>
                <a:gd name="connsiteY2901" fmla="*/ 4938885 h 7753593"/>
                <a:gd name="connsiteX2902" fmla="*/ 5714792 w 7751585"/>
                <a:gd name="connsiteY2902" fmla="*/ 4903348 h 7753593"/>
                <a:gd name="connsiteX2903" fmla="*/ 5633462 w 7751585"/>
                <a:gd name="connsiteY2903" fmla="*/ 4868911 h 7753593"/>
                <a:gd name="connsiteX2904" fmla="*/ 5629798 w 7751585"/>
                <a:gd name="connsiteY2904" fmla="*/ 4860485 h 7753593"/>
                <a:gd name="connsiteX2905" fmla="*/ 5629798 w 7751585"/>
                <a:gd name="connsiteY2905" fmla="*/ 4860485 h 7753593"/>
                <a:gd name="connsiteX2906" fmla="*/ 5626135 w 7751585"/>
                <a:gd name="connsiteY2906" fmla="*/ 4859752 h 7753593"/>
                <a:gd name="connsiteX2907" fmla="*/ 5624669 w 7751585"/>
                <a:gd name="connsiteY2907" fmla="*/ 4860118 h 7753593"/>
                <a:gd name="connsiteX2908" fmla="*/ 5542972 w 7751585"/>
                <a:gd name="connsiteY2908" fmla="*/ 4668514 h 7753593"/>
                <a:gd name="connsiteX2909" fmla="*/ 5545170 w 7751585"/>
                <a:gd name="connsiteY2909" fmla="*/ 4665950 h 7753593"/>
                <a:gd name="connsiteX2910" fmla="*/ 5545536 w 7751585"/>
                <a:gd name="connsiteY2910" fmla="*/ 4663385 h 7753593"/>
                <a:gd name="connsiteX2911" fmla="*/ 5761319 w 7751585"/>
                <a:gd name="connsiteY2911" fmla="*/ 4634443 h 7753593"/>
                <a:gd name="connsiteX2912" fmla="*/ 5763518 w 7751585"/>
                <a:gd name="connsiteY2912" fmla="*/ 4637008 h 7753593"/>
                <a:gd name="connsiteX2913" fmla="*/ 5766082 w 7751585"/>
                <a:gd name="connsiteY2913" fmla="*/ 4637740 h 7753593"/>
                <a:gd name="connsiteX2914" fmla="*/ 5770845 w 7751585"/>
                <a:gd name="connsiteY2914" fmla="*/ 4634810 h 7753593"/>
                <a:gd name="connsiteX2915" fmla="*/ 5771211 w 7751585"/>
                <a:gd name="connsiteY2915" fmla="*/ 4630780 h 7753593"/>
                <a:gd name="connsiteX2916" fmla="*/ 5770112 w 7751585"/>
                <a:gd name="connsiteY2916" fmla="*/ 4629315 h 7753593"/>
                <a:gd name="connsiteX2917" fmla="*/ 5785499 w 7751585"/>
                <a:gd name="connsiteY2917" fmla="*/ 4604036 h 7753593"/>
                <a:gd name="connsiteX2918" fmla="*/ 5800886 w 7751585"/>
                <a:gd name="connsiteY2918" fmla="*/ 4578391 h 7753593"/>
                <a:gd name="connsiteX2919" fmla="*/ 5801985 w 7751585"/>
                <a:gd name="connsiteY2919" fmla="*/ 4578757 h 7753593"/>
                <a:gd name="connsiteX2920" fmla="*/ 5806381 w 7751585"/>
                <a:gd name="connsiteY2920" fmla="*/ 4575826 h 7753593"/>
                <a:gd name="connsiteX2921" fmla="*/ 5804183 w 7751585"/>
                <a:gd name="connsiteY2921" fmla="*/ 4568866 h 7753593"/>
                <a:gd name="connsiteX2922" fmla="*/ 5803084 w 7751585"/>
                <a:gd name="connsiteY2922" fmla="*/ 4568866 h 7753593"/>
                <a:gd name="connsiteX2923" fmla="*/ 5796490 w 7751585"/>
                <a:gd name="connsiteY2923" fmla="*/ 4521606 h 7753593"/>
                <a:gd name="connsiteX2924" fmla="*/ 5789163 w 7751585"/>
                <a:gd name="connsiteY2924" fmla="*/ 4471415 h 7753593"/>
                <a:gd name="connsiteX2925" fmla="*/ 5789529 w 7751585"/>
                <a:gd name="connsiteY2925" fmla="*/ 4471415 h 7753593"/>
                <a:gd name="connsiteX2926" fmla="*/ 5788430 w 7751585"/>
                <a:gd name="connsiteY2926" fmla="*/ 4467751 h 7753593"/>
                <a:gd name="connsiteX2927" fmla="*/ 5788430 w 7751585"/>
                <a:gd name="connsiteY2927" fmla="*/ 4467751 h 7753593"/>
                <a:gd name="connsiteX2928" fmla="*/ 5785499 w 7751585"/>
                <a:gd name="connsiteY2928" fmla="*/ 4468851 h 7753593"/>
                <a:gd name="connsiteX2929" fmla="*/ 5696475 w 7751585"/>
                <a:gd name="connsiteY2929" fmla="*/ 4487168 h 7753593"/>
                <a:gd name="connsiteX2930" fmla="*/ 5612579 w 7751585"/>
                <a:gd name="connsiteY2930" fmla="*/ 4504754 h 7753593"/>
                <a:gd name="connsiteX2931" fmla="*/ 5609649 w 7751585"/>
                <a:gd name="connsiteY2931" fmla="*/ 4501456 h 7753593"/>
                <a:gd name="connsiteX2932" fmla="*/ 5600123 w 7751585"/>
                <a:gd name="connsiteY2932" fmla="*/ 4504387 h 7753593"/>
                <a:gd name="connsiteX2933" fmla="*/ 5599757 w 7751585"/>
                <a:gd name="connsiteY2933" fmla="*/ 4509882 h 7753593"/>
                <a:gd name="connsiteX2934" fmla="*/ 5425372 w 7751585"/>
                <a:gd name="connsiteY2934" fmla="*/ 4616492 h 7753593"/>
                <a:gd name="connsiteX2935" fmla="*/ 5337080 w 7751585"/>
                <a:gd name="connsiteY2935" fmla="*/ 4464455 h 7753593"/>
                <a:gd name="connsiteX2936" fmla="*/ 5360160 w 7751585"/>
                <a:gd name="connsiteY2936" fmla="*/ 4416828 h 7753593"/>
                <a:gd name="connsiteX2937" fmla="*/ 5398261 w 7751585"/>
                <a:gd name="connsiteY2937" fmla="*/ 4338062 h 7753593"/>
                <a:gd name="connsiteX2938" fmla="*/ 5398994 w 7751585"/>
                <a:gd name="connsiteY2938" fmla="*/ 4338428 h 7753593"/>
                <a:gd name="connsiteX2939" fmla="*/ 5404123 w 7751585"/>
                <a:gd name="connsiteY2939" fmla="*/ 4335131 h 7753593"/>
                <a:gd name="connsiteX2940" fmla="*/ 5404490 w 7751585"/>
                <a:gd name="connsiteY2940" fmla="*/ 4330735 h 7753593"/>
                <a:gd name="connsiteX2941" fmla="*/ 5401559 w 7751585"/>
                <a:gd name="connsiteY2941" fmla="*/ 4327438 h 7753593"/>
                <a:gd name="connsiteX2942" fmla="*/ 5394598 w 7751585"/>
                <a:gd name="connsiteY2942" fmla="*/ 4329269 h 7753593"/>
                <a:gd name="connsiteX2943" fmla="*/ 5309603 w 7751585"/>
                <a:gd name="connsiteY2943" fmla="*/ 4302891 h 7753593"/>
                <a:gd name="connsiteX2944" fmla="*/ 5224609 w 7751585"/>
                <a:gd name="connsiteY2944" fmla="*/ 4276514 h 7753593"/>
                <a:gd name="connsiteX2945" fmla="*/ 5221678 w 7751585"/>
                <a:gd name="connsiteY2945" fmla="*/ 4271385 h 7753593"/>
                <a:gd name="connsiteX2946" fmla="*/ 5213618 w 7751585"/>
                <a:gd name="connsiteY2946" fmla="*/ 4273950 h 7753593"/>
                <a:gd name="connsiteX2947" fmla="*/ 5213252 w 7751585"/>
                <a:gd name="connsiteY2947" fmla="*/ 4278346 h 7753593"/>
                <a:gd name="connsiteX2948" fmla="*/ 5216183 w 7751585"/>
                <a:gd name="connsiteY2948" fmla="*/ 4282009 h 7753593"/>
                <a:gd name="connsiteX2949" fmla="*/ 5218747 w 7751585"/>
                <a:gd name="connsiteY2949" fmla="*/ 4282742 h 7753593"/>
                <a:gd name="connsiteX2950" fmla="*/ 5219846 w 7751585"/>
                <a:gd name="connsiteY2950" fmla="*/ 4282009 h 7753593"/>
                <a:gd name="connsiteX2951" fmla="*/ 5321693 w 7751585"/>
                <a:gd name="connsiteY2951" fmla="*/ 4445770 h 7753593"/>
                <a:gd name="connsiteX2952" fmla="*/ 5320228 w 7751585"/>
                <a:gd name="connsiteY2952" fmla="*/ 4446869 h 7753593"/>
                <a:gd name="connsiteX2953" fmla="*/ 5319861 w 7751585"/>
                <a:gd name="connsiteY2953" fmla="*/ 4452365 h 7753593"/>
                <a:gd name="connsiteX2954" fmla="*/ 5321693 w 7751585"/>
                <a:gd name="connsiteY2954" fmla="*/ 4454563 h 7753593"/>
                <a:gd name="connsiteX2955" fmla="*/ 5205558 w 7751585"/>
                <a:gd name="connsiteY2955" fmla="*/ 4615027 h 7753593"/>
                <a:gd name="connsiteX2956" fmla="*/ 5205558 w 7751585"/>
                <a:gd name="connsiteY2956" fmla="*/ 4615759 h 7753593"/>
                <a:gd name="connsiteX2957" fmla="*/ 5205558 w 7751585"/>
                <a:gd name="connsiteY2957" fmla="*/ 4616125 h 7753593"/>
                <a:gd name="connsiteX2958" fmla="*/ 5205558 w 7751585"/>
                <a:gd name="connsiteY2958" fmla="*/ 4616125 h 7753593"/>
                <a:gd name="connsiteX2959" fmla="*/ 5205558 w 7751585"/>
                <a:gd name="connsiteY2959" fmla="*/ 4616492 h 7753593"/>
                <a:gd name="connsiteX2960" fmla="*/ 5206291 w 7751585"/>
                <a:gd name="connsiteY2960" fmla="*/ 4617591 h 7753593"/>
                <a:gd name="connsiteX2961" fmla="*/ 5206291 w 7751585"/>
                <a:gd name="connsiteY2961" fmla="*/ 4617591 h 7753593"/>
                <a:gd name="connsiteX2962" fmla="*/ 5207024 w 7751585"/>
                <a:gd name="connsiteY2962" fmla="*/ 4617591 h 7753593"/>
                <a:gd name="connsiteX2963" fmla="*/ 5207024 w 7751585"/>
                <a:gd name="connsiteY2963" fmla="*/ 4617591 h 7753593"/>
                <a:gd name="connsiteX2964" fmla="*/ 5421708 w 7751585"/>
                <a:gd name="connsiteY2964" fmla="*/ 4620156 h 7753593"/>
                <a:gd name="connsiteX2965" fmla="*/ 5311435 w 7751585"/>
                <a:gd name="connsiteY2965" fmla="*/ 4785016 h 7753593"/>
                <a:gd name="connsiteX2966" fmla="*/ 5311435 w 7751585"/>
                <a:gd name="connsiteY2966" fmla="*/ 4785382 h 7753593"/>
                <a:gd name="connsiteX2967" fmla="*/ 5311069 w 7751585"/>
                <a:gd name="connsiteY2967" fmla="*/ 4786114 h 7753593"/>
                <a:gd name="connsiteX2968" fmla="*/ 5311069 w 7751585"/>
                <a:gd name="connsiteY2968" fmla="*/ 4786114 h 7753593"/>
                <a:gd name="connsiteX2969" fmla="*/ 5311435 w 7751585"/>
                <a:gd name="connsiteY2969" fmla="*/ 4786481 h 7753593"/>
                <a:gd name="connsiteX2970" fmla="*/ 5311801 w 7751585"/>
                <a:gd name="connsiteY2970" fmla="*/ 4787214 h 7753593"/>
                <a:gd name="connsiteX2971" fmla="*/ 5311801 w 7751585"/>
                <a:gd name="connsiteY2971" fmla="*/ 4787214 h 7753593"/>
                <a:gd name="connsiteX2972" fmla="*/ 5311801 w 7751585"/>
                <a:gd name="connsiteY2972" fmla="*/ 4787214 h 7753593"/>
                <a:gd name="connsiteX2973" fmla="*/ 5353566 w 7751585"/>
                <a:gd name="connsiteY2973" fmla="*/ 4826413 h 7753593"/>
                <a:gd name="connsiteX2974" fmla="*/ 5395331 w 7751585"/>
                <a:gd name="connsiteY2974" fmla="*/ 4865247 h 7753593"/>
                <a:gd name="connsiteX2975" fmla="*/ 5395697 w 7751585"/>
                <a:gd name="connsiteY2975" fmla="*/ 4865247 h 7753593"/>
                <a:gd name="connsiteX2976" fmla="*/ 5395697 w 7751585"/>
                <a:gd name="connsiteY2976" fmla="*/ 4865247 h 7753593"/>
                <a:gd name="connsiteX2977" fmla="*/ 5448818 w 7751585"/>
                <a:gd name="connsiteY2977" fmla="*/ 4898219 h 7753593"/>
                <a:gd name="connsiteX2978" fmla="*/ 5497910 w 7751585"/>
                <a:gd name="connsiteY2978" fmla="*/ 4928260 h 7753593"/>
                <a:gd name="connsiteX2979" fmla="*/ 5497543 w 7751585"/>
                <a:gd name="connsiteY2979" fmla="*/ 4931191 h 7753593"/>
                <a:gd name="connsiteX2980" fmla="*/ 5500475 w 7751585"/>
                <a:gd name="connsiteY2980" fmla="*/ 4934488 h 7753593"/>
                <a:gd name="connsiteX2981" fmla="*/ 5503039 w 7751585"/>
                <a:gd name="connsiteY2981" fmla="*/ 4935221 h 7753593"/>
                <a:gd name="connsiteX2982" fmla="*/ 5505970 w 7751585"/>
                <a:gd name="connsiteY2982" fmla="*/ 4933390 h 7753593"/>
                <a:gd name="connsiteX2983" fmla="*/ 5561289 w 7751585"/>
                <a:gd name="connsiteY2983" fmla="*/ 4969658 h 7753593"/>
                <a:gd name="connsiteX2984" fmla="*/ 5615876 w 7751585"/>
                <a:gd name="connsiteY2984" fmla="*/ 5005195 h 7753593"/>
                <a:gd name="connsiteX2985" fmla="*/ 5619540 w 7751585"/>
                <a:gd name="connsiteY2985" fmla="*/ 5012156 h 7753593"/>
                <a:gd name="connsiteX2986" fmla="*/ 5621372 w 7751585"/>
                <a:gd name="connsiteY2986" fmla="*/ 5012522 h 7753593"/>
                <a:gd name="connsiteX2987" fmla="*/ 5622471 w 7751585"/>
                <a:gd name="connsiteY2987" fmla="*/ 5011789 h 7753593"/>
                <a:gd name="connsiteX2988" fmla="*/ 5726516 w 7751585"/>
                <a:gd name="connsiteY2988" fmla="*/ 5200096 h 7753593"/>
                <a:gd name="connsiteX2989" fmla="*/ 5726882 w 7751585"/>
                <a:gd name="connsiteY2989" fmla="*/ 5201562 h 7753593"/>
                <a:gd name="connsiteX2990" fmla="*/ 5727981 w 7751585"/>
                <a:gd name="connsiteY2990" fmla="*/ 5201195 h 7753593"/>
                <a:gd name="connsiteX2991" fmla="*/ 5817006 w 7751585"/>
                <a:gd name="connsiteY2991" fmla="*/ 5233068 h 7753593"/>
                <a:gd name="connsiteX2992" fmla="*/ 5900901 w 7751585"/>
                <a:gd name="connsiteY2992" fmla="*/ 5262743 h 7753593"/>
                <a:gd name="connsiteX2993" fmla="*/ 5902733 w 7751585"/>
                <a:gd name="connsiteY2993" fmla="*/ 5269337 h 7753593"/>
                <a:gd name="connsiteX2994" fmla="*/ 5902733 w 7751585"/>
                <a:gd name="connsiteY2994" fmla="*/ 5269337 h 7753593"/>
                <a:gd name="connsiteX2995" fmla="*/ 5222777 w 7751585"/>
                <a:gd name="connsiteY2995" fmla="*/ 4279078 h 7753593"/>
                <a:gd name="connsiteX2996" fmla="*/ 5307772 w 7751585"/>
                <a:gd name="connsiteY2996" fmla="*/ 4305456 h 7753593"/>
                <a:gd name="connsiteX2997" fmla="*/ 5393132 w 7751585"/>
                <a:gd name="connsiteY2997" fmla="*/ 4331834 h 7753593"/>
                <a:gd name="connsiteX2998" fmla="*/ 5393132 w 7751585"/>
                <a:gd name="connsiteY2998" fmla="*/ 4333299 h 7753593"/>
                <a:gd name="connsiteX2999" fmla="*/ 5394598 w 7751585"/>
                <a:gd name="connsiteY2999" fmla="*/ 4335131 h 7753593"/>
                <a:gd name="connsiteX3000" fmla="*/ 5360893 w 7751585"/>
                <a:gd name="connsiteY3000" fmla="*/ 4389718 h 7753593"/>
                <a:gd name="connsiteX3001" fmla="*/ 5328287 w 7751585"/>
                <a:gd name="connsiteY3001" fmla="*/ 4443206 h 7753593"/>
                <a:gd name="connsiteX3002" fmla="*/ 5323891 w 7751585"/>
                <a:gd name="connsiteY3002" fmla="*/ 4442840 h 7753593"/>
                <a:gd name="connsiteX3003" fmla="*/ 5222777 w 7751585"/>
                <a:gd name="connsiteY3003" fmla="*/ 4279078 h 7753593"/>
                <a:gd name="connsiteX3004" fmla="*/ 5222777 w 7751585"/>
                <a:gd name="connsiteY3004" fmla="*/ 4279078 h 7753593"/>
                <a:gd name="connsiteX3005" fmla="*/ 5222777 w 7751585"/>
                <a:gd name="connsiteY3005" fmla="*/ 4279078 h 7753593"/>
                <a:gd name="connsiteX3006" fmla="*/ 5714060 w 7751585"/>
                <a:gd name="connsiteY3006" fmla="*/ 4907012 h 7753593"/>
                <a:gd name="connsiteX3007" fmla="*/ 5796856 w 7751585"/>
                <a:gd name="connsiteY3007" fmla="*/ 4942182 h 7753593"/>
                <a:gd name="connsiteX3008" fmla="*/ 5796856 w 7751585"/>
                <a:gd name="connsiteY3008" fmla="*/ 4943281 h 7753593"/>
                <a:gd name="connsiteX3009" fmla="*/ 5624303 w 7751585"/>
                <a:gd name="connsiteY3009" fmla="*/ 5003363 h 7753593"/>
                <a:gd name="connsiteX3010" fmla="*/ 5622471 w 7751585"/>
                <a:gd name="connsiteY3010" fmla="*/ 5001165 h 7753593"/>
                <a:gd name="connsiteX3011" fmla="*/ 5621738 w 7751585"/>
                <a:gd name="connsiteY3011" fmla="*/ 5001165 h 7753593"/>
                <a:gd name="connsiteX3012" fmla="*/ 5625035 w 7751585"/>
                <a:gd name="connsiteY3012" fmla="*/ 4937053 h 7753593"/>
                <a:gd name="connsiteX3013" fmla="*/ 5627966 w 7751585"/>
                <a:gd name="connsiteY3013" fmla="*/ 4875139 h 7753593"/>
                <a:gd name="connsiteX3014" fmla="*/ 5633095 w 7751585"/>
                <a:gd name="connsiteY3014" fmla="*/ 4872208 h 7753593"/>
                <a:gd name="connsiteX3015" fmla="*/ 5714060 w 7751585"/>
                <a:gd name="connsiteY3015" fmla="*/ 4907012 h 7753593"/>
                <a:gd name="connsiteX3016" fmla="*/ 5323525 w 7751585"/>
                <a:gd name="connsiteY3016" fmla="*/ 4474712 h 7753593"/>
                <a:gd name="connsiteX3017" fmla="*/ 5326822 w 7751585"/>
                <a:gd name="connsiteY3017" fmla="*/ 4456761 h 7753593"/>
                <a:gd name="connsiteX3018" fmla="*/ 5328287 w 7751585"/>
                <a:gd name="connsiteY3018" fmla="*/ 4456395 h 7753593"/>
                <a:gd name="connsiteX3019" fmla="*/ 5332684 w 7751585"/>
                <a:gd name="connsiteY3019" fmla="*/ 4463722 h 7753593"/>
                <a:gd name="connsiteX3020" fmla="*/ 5321693 w 7751585"/>
                <a:gd name="connsiteY3020" fmla="*/ 4486436 h 7753593"/>
                <a:gd name="connsiteX3021" fmla="*/ 5323525 w 7751585"/>
                <a:gd name="connsiteY3021" fmla="*/ 4474712 h 7753593"/>
                <a:gd name="connsiteX3022" fmla="*/ 5323525 w 7751585"/>
                <a:gd name="connsiteY3022" fmla="*/ 4474712 h 7753593"/>
                <a:gd name="connsiteX3023" fmla="*/ 5750329 w 7751585"/>
                <a:gd name="connsiteY3023" fmla="*/ 5101180 h 7753593"/>
                <a:gd name="connsiteX3024" fmla="*/ 5752893 w 7751585"/>
                <a:gd name="connsiteY3024" fmla="*/ 5100448 h 7753593"/>
                <a:gd name="connsiteX3025" fmla="*/ 5825065 w 7751585"/>
                <a:gd name="connsiteY3025" fmla="*/ 5178481 h 7753593"/>
                <a:gd name="connsiteX3026" fmla="*/ 5796856 w 7751585"/>
                <a:gd name="connsiteY3026" fmla="*/ 5183976 h 7753593"/>
                <a:gd name="connsiteX3027" fmla="*/ 5728714 w 7751585"/>
                <a:gd name="connsiteY3027" fmla="*/ 5197532 h 7753593"/>
                <a:gd name="connsiteX3028" fmla="*/ 5740071 w 7751585"/>
                <a:gd name="connsiteY3028" fmla="*/ 5147707 h 7753593"/>
                <a:gd name="connsiteX3029" fmla="*/ 5750329 w 7751585"/>
                <a:gd name="connsiteY3029" fmla="*/ 5101180 h 7753593"/>
                <a:gd name="connsiteX3030" fmla="*/ 5750329 w 7751585"/>
                <a:gd name="connsiteY3030" fmla="*/ 5101180 h 7753593"/>
                <a:gd name="connsiteX3031" fmla="*/ 5563487 w 7751585"/>
                <a:gd name="connsiteY3031" fmla="*/ 4896754 h 7753593"/>
                <a:gd name="connsiteX3032" fmla="*/ 5505237 w 7751585"/>
                <a:gd name="connsiteY3032" fmla="*/ 4925696 h 7753593"/>
                <a:gd name="connsiteX3033" fmla="*/ 5504138 w 7751585"/>
                <a:gd name="connsiteY3033" fmla="*/ 4924597 h 7753593"/>
                <a:gd name="connsiteX3034" fmla="*/ 5499009 w 7751585"/>
                <a:gd name="connsiteY3034" fmla="*/ 4924963 h 7753593"/>
                <a:gd name="connsiteX3035" fmla="*/ 5460908 w 7751585"/>
                <a:gd name="connsiteY3035" fmla="*/ 4889060 h 7753593"/>
                <a:gd name="connsiteX3036" fmla="*/ 5422441 w 7751585"/>
                <a:gd name="connsiteY3036" fmla="*/ 4853524 h 7753593"/>
                <a:gd name="connsiteX3037" fmla="*/ 5618807 w 7751585"/>
                <a:gd name="connsiteY3037" fmla="*/ 4868911 h 7753593"/>
                <a:gd name="connsiteX3038" fmla="*/ 5618807 w 7751585"/>
                <a:gd name="connsiteY3038" fmla="*/ 4869644 h 7753593"/>
                <a:gd name="connsiteX3039" fmla="*/ 5563487 w 7751585"/>
                <a:gd name="connsiteY3039" fmla="*/ 4896754 h 7753593"/>
                <a:gd name="connsiteX3040" fmla="*/ 5773776 w 7751585"/>
                <a:gd name="connsiteY3040" fmla="*/ 4561539 h 7753593"/>
                <a:gd name="connsiteX3041" fmla="*/ 5720288 w 7751585"/>
                <a:gd name="connsiteY3041" fmla="*/ 4543587 h 7753593"/>
                <a:gd name="connsiteX3042" fmla="*/ 5741170 w 7751585"/>
                <a:gd name="connsiteY3042" fmla="*/ 4521240 h 7753593"/>
                <a:gd name="connsiteX3043" fmla="*/ 5785132 w 7751585"/>
                <a:gd name="connsiteY3043" fmla="*/ 4474346 h 7753593"/>
                <a:gd name="connsiteX3044" fmla="*/ 5775241 w 7751585"/>
                <a:gd name="connsiteY3044" fmla="*/ 4550548 h 7753593"/>
                <a:gd name="connsiteX3045" fmla="*/ 5773776 w 7751585"/>
                <a:gd name="connsiteY3045" fmla="*/ 4561539 h 7753593"/>
                <a:gd name="connsiteX3046" fmla="*/ 5446987 w 7751585"/>
                <a:gd name="connsiteY3046" fmla="*/ 4803333 h 7753593"/>
                <a:gd name="connsiteX3047" fmla="*/ 5515495 w 7751585"/>
                <a:gd name="connsiteY3047" fmla="*/ 4680238 h 7753593"/>
                <a:gd name="connsiteX3048" fmla="*/ 5516594 w 7751585"/>
                <a:gd name="connsiteY3048" fmla="*/ 4680604 h 7753593"/>
                <a:gd name="connsiteX3049" fmla="*/ 5516594 w 7751585"/>
                <a:gd name="connsiteY3049" fmla="*/ 4680604 h 7753593"/>
                <a:gd name="connsiteX3050" fmla="*/ 5517693 w 7751585"/>
                <a:gd name="connsiteY3050" fmla="*/ 4679871 h 7753593"/>
                <a:gd name="connsiteX3051" fmla="*/ 5521723 w 7751585"/>
                <a:gd name="connsiteY3051" fmla="*/ 4686832 h 7753593"/>
                <a:gd name="connsiteX3052" fmla="*/ 5446987 w 7751585"/>
                <a:gd name="connsiteY3052" fmla="*/ 4803333 h 7753593"/>
                <a:gd name="connsiteX3053" fmla="*/ 5640422 w 7751585"/>
                <a:gd name="connsiteY3053" fmla="*/ 4570331 h 7753593"/>
                <a:gd name="connsiteX3054" fmla="*/ 5595727 w 7751585"/>
                <a:gd name="connsiteY3054" fmla="*/ 4571796 h 7753593"/>
                <a:gd name="connsiteX3055" fmla="*/ 5650314 w 7751585"/>
                <a:gd name="connsiteY3055" fmla="*/ 4543221 h 7753593"/>
                <a:gd name="connsiteX3056" fmla="*/ 5683286 w 7751585"/>
                <a:gd name="connsiteY3056" fmla="*/ 4569232 h 7753593"/>
                <a:gd name="connsiteX3057" fmla="*/ 5640422 w 7751585"/>
                <a:gd name="connsiteY3057" fmla="*/ 4570331 h 7753593"/>
                <a:gd name="connsiteX3058" fmla="*/ 5606351 w 7751585"/>
                <a:gd name="connsiteY3058" fmla="*/ 4513913 h 7753593"/>
                <a:gd name="connsiteX3059" fmla="*/ 5610747 w 7751585"/>
                <a:gd name="connsiteY3059" fmla="*/ 4512447 h 7753593"/>
                <a:gd name="connsiteX3060" fmla="*/ 5647383 w 7751585"/>
                <a:gd name="connsiteY3060" fmla="*/ 4541023 h 7753593"/>
                <a:gd name="connsiteX3061" fmla="*/ 5592796 w 7751585"/>
                <a:gd name="connsiteY3061" fmla="*/ 4569965 h 7753593"/>
                <a:gd name="connsiteX3062" fmla="*/ 5591697 w 7751585"/>
                <a:gd name="connsiteY3062" fmla="*/ 4568866 h 7753593"/>
                <a:gd name="connsiteX3063" fmla="*/ 5599390 w 7751585"/>
                <a:gd name="connsiteY3063" fmla="*/ 4541389 h 7753593"/>
                <a:gd name="connsiteX3064" fmla="*/ 5606351 w 7751585"/>
                <a:gd name="connsiteY3064" fmla="*/ 4513913 h 7753593"/>
                <a:gd name="connsiteX3065" fmla="*/ 5606351 w 7751585"/>
                <a:gd name="connsiteY3065" fmla="*/ 4513913 h 7753593"/>
                <a:gd name="connsiteX3066" fmla="*/ 5531981 w 7751585"/>
                <a:gd name="connsiteY3066" fmla="*/ 4663385 h 7753593"/>
                <a:gd name="connsiteX3067" fmla="*/ 5522456 w 7751585"/>
                <a:gd name="connsiteY3067" fmla="*/ 4668881 h 7753593"/>
                <a:gd name="connsiteX3068" fmla="*/ 5528684 w 7751585"/>
                <a:gd name="connsiteY3068" fmla="*/ 4660088 h 7753593"/>
                <a:gd name="connsiteX3069" fmla="*/ 5531981 w 7751585"/>
                <a:gd name="connsiteY3069" fmla="*/ 4661187 h 7753593"/>
                <a:gd name="connsiteX3070" fmla="*/ 5531981 w 7751585"/>
                <a:gd name="connsiteY3070" fmla="*/ 4663385 h 7753593"/>
                <a:gd name="connsiteX3071" fmla="*/ 5531981 w 7751585"/>
                <a:gd name="connsiteY3071" fmla="*/ 4663385 h 7753593"/>
                <a:gd name="connsiteX3072" fmla="*/ 5565319 w 7751585"/>
                <a:gd name="connsiteY3072" fmla="*/ 4619056 h 7753593"/>
                <a:gd name="connsiteX3073" fmla="*/ 5586934 w 7751585"/>
                <a:gd name="connsiteY3073" fmla="*/ 4580223 h 7753593"/>
                <a:gd name="connsiteX3074" fmla="*/ 5588400 w 7751585"/>
                <a:gd name="connsiteY3074" fmla="*/ 4580589 h 7753593"/>
                <a:gd name="connsiteX3075" fmla="*/ 5593529 w 7751585"/>
                <a:gd name="connsiteY3075" fmla="*/ 4577658 h 7753593"/>
                <a:gd name="connsiteX3076" fmla="*/ 5647383 w 7751585"/>
                <a:gd name="connsiteY3076" fmla="*/ 4595243 h 7753593"/>
                <a:gd name="connsiteX3077" fmla="*/ 5544803 w 7751585"/>
                <a:gd name="connsiteY3077" fmla="*/ 4656058 h 7753593"/>
                <a:gd name="connsiteX3078" fmla="*/ 5565319 w 7751585"/>
                <a:gd name="connsiteY3078" fmla="*/ 4619056 h 7753593"/>
                <a:gd name="connsiteX3079" fmla="*/ 5565319 w 7751585"/>
                <a:gd name="connsiteY3079" fmla="*/ 4619056 h 7753593"/>
                <a:gd name="connsiteX3080" fmla="*/ 5599024 w 7751585"/>
                <a:gd name="connsiteY3080" fmla="*/ 4575460 h 7753593"/>
                <a:gd name="connsiteX3081" fmla="*/ 5681088 w 7751585"/>
                <a:gd name="connsiteY3081" fmla="*/ 4575094 h 7753593"/>
                <a:gd name="connsiteX3082" fmla="*/ 5651779 w 7751585"/>
                <a:gd name="connsiteY3082" fmla="*/ 4592679 h 7753593"/>
                <a:gd name="connsiteX3083" fmla="*/ 5599024 w 7751585"/>
                <a:gd name="connsiteY3083" fmla="*/ 4575460 h 7753593"/>
                <a:gd name="connsiteX3084" fmla="*/ 5583271 w 7751585"/>
                <a:gd name="connsiteY3084" fmla="*/ 4576926 h 7753593"/>
                <a:gd name="connsiteX3085" fmla="*/ 5583637 w 7751585"/>
                <a:gd name="connsiteY3085" fmla="*/ 4577292 h 7753593"/>
                <a:gd name="connsiteX3086" fmla="*/ 5568983 w 7751585"/>
                <a:gd name="connsiteY3086" fmla="*/ 4597808 h 7753593"/>
                <a:gd name="connsiteX3087" fmla="*/ 5574478 w 7751585"/>
                <a:gd name="connsiteY3087" fmla="*/ 4585352 h 7753593"/>
                <a:gd name="connsiteX3088" fmla="*/ 5577409 w 7751585"/>
                <a:gd name="connsiteY3088" fmla="*/ 4578757 h 7753593"/>
                <a:gd name="connsiteX3089" fmla="*/ 5583271 w 7751585"/>
                <a:gd name="connsiteY3089" fmla="*/ 4576926 h 7753593"/>
                <a:gd name="connsiteX3090" fmla="*/ 5571181 w 7751585"/>
                <a:gd name="connsiteY3090" fmla="*/ 4601105 h 7753593"/>
                <a:gd name="connsiteX3091" fmla="*/ 5562389 w 7751585"/>
                <a:gd name="connsiteY3091" fmla="*/ 4617225 h 7753593"/>
                <a:gd name="connsiteX3092" fmla="*/ 5555794 w 7751585"/>
                <a:gd name="connsiteY3092" fmla="*/ 4629315 h 7753593"/>
                <a:gd name="connsiteX3093" fmla="*/ 5562389 w 7751585"/>
                <a:gd name="connsiteY3093" fmla="*/ 4613927 h 7753593"/>
                <a:gd name="connsiteX3094" fmla="*/ 5571181 w 7751585"/>
                <a:gd name="connsiteY3094" fmla="*/ 4601105 h 7753593"/>
                <a:gd name="connsiteX3095" fmla="*/ 5540407 w 7751585"/>
                <a:gd name="connsiteY3095" fmla="*/ 4655326 h 7753593"/>
                <a:gd name="connsiteX3096" fmla="*/ 5533446 w 7751585"/>
                <a:gd name="connsiteY3096" fmla="*/ 4657890 h 7753593"/>
                <a:gd name="connsiteX3097" fmla="*/ 5531248 w 7751585"/>
                <a:gd name="connsiteY3097" fmla="*/ 4657157 h 7753593"/>
                <a:gd name="connsiteX3098" fmla="*/ 5552497 w 7751585"/>
                <a:gd name="connsiteY3098" fmla="*/ 4627849 h 7753593"/>
                <a:gd name="connsiteX3099" fmla="*/ 5540407 w 7751585"/>
                <a:gd name="connsiteY3099" fmla="*/ 4655326 h 7753593"/>
                <a:gd name="connsiteX3100" fmla="*/ 5595727 w 7751585"/>
                <a:gd name="connsiteY3100" fmla="*/ 4539924 h 7753593"/>
                <a:gd name="connsiteX3101" fmla="*/ 5588400 w 7751585"/>
                <a:gd name="connsiteY3101" fmla="*/ 4567767 h 7753593"/>
                <a:gd name="connsiteX3102" fmla="*/ 5582538 w 7751585"/>
                <a:gd name="connsiteY3102" fmla="*/ 4571430 h 7753593"/>
                <a:gd name="connsiteX3103" fmla="*/ 5582538 w 7751585"/>
                <a:gd name="connsiteY3103" fmla="*/ 4573628 h 7753593"/>
                <a:gd name="connsiteX3104" fmla="*/ 5579241 w 7751585"/>
                <a:gd name="connsiteY3104" fmla="*/ 4574361 h 7753593"/>
                <a:gd name="connsiteX3105" fmla="*/ 5598291 w 7751585"/>
                <a:gd name="connsiteY3105" fmla="*/ 4530032 h 7753593"/>
                <a:gd name="connsiteX3106" fmla="*/ 5595727 w 7751585"/>
                <a:gd name="connsiteY3106" fmla="*/ 4539924 h 7753593"/>
                <a:gd name="connsiteX3107" fmla="*/ 5595727 w 7751585"/>
                <a:gd name="connsiteY3107" fmla="*/ 4539924 h 7753593"/>
                <a:gd name="connsiteX3108" fmla="*/ 5520258 w 7751585"/>
                <a:gd name="connsiteY3108" fmla="*/ 4677673 h 7753593"/>
                <a:gd name="connsiteX3109" fmla="*/ 5521357 w 7751585"/>
                <a:gd name="connsiteY3109" fmla="*/ 4676941 h 7753593"/>
                <a:gd name="connsiteX3110" fmla="*/ 5521723 w 7751585"/>
                <a:gd name="connsiteY3110" fmla="*/ 4673643 h 7753593"/>
                <a:gd name="connsiteX3111" fmla="*/ 5528684 w 7751585"/>
                <a:gd name="connsiteY3111" fmla="*/ 4669980 h 7753593"/>
                <a:gd name="connsiteX3112" fmla="*/ 5534179 w 7751585"/>
                <a:gd name="connsiteY3112" fmla="*/ 4667049 h 7753593"/>
                <a:gd name="connsiteX3113" fmla="*/ 5523555 w 7751585"/>
                <a:gd name="connsiteY3113" fmla="*/ 4683535 h 7753593"/>
                <a:gd name="connsiteX3114" fmla="*/ 5520258 w 7751585"/>
                <a:gd name="connsiteY3114" fmla="*/ 4677673 h 7753593"/>
                <a:gd name="connsiteX3115" fmla="*/ 5574478 w 7751585"/>
                <a:gd name="connsiteY3115" fmla="*/ 4575826 h 7753593"/>
                <a:gd name="connsiteX3116" fmla="*/ 5570815 w 7751585"/>
                <a:gd name="connsiteY3116" fmla="*/ 4576926 h 7753593"/>
                <a:gd name="connsiteX3117" fmla="*/ 5587667 w 7751585"/>
                <a:gd name="connsiteY3117" fmla="*/ 4545053 h 7753593"/>
                <a:gd name="connsiteX3118" fmla="*/ 5574478 w 7751585"/>
                <a:gd name="connsiteY3118" fmla="*/ 4575826 h 7753593"/>
                <a:gd name="connsiteX3119" fmla="*/ 5574478 w 7751585"/>
                <a:gd name="connsiteY3119" fmla="*/ 4575826 h 7753593"/>
                <a:gd name="connsiteX3120" fmla="*/ 5573013 w 7751585"/>
                <a:gd name="connsiteY3120" fmla="*/ 4579857 h 7753593"/>
                <a:gd name="connsiteX3121" fmla="*/ 5571181 w 7751585"/>
                <a:gd name="connsiteY3121" fmla="*/ 4583886 h 7753593"/>
                <a:gd name="connsiteX3122" fmla="*/ 5559091 w 7751585"/>
                <a:gd name="connsiteY3122" fmla="*/ 4611729 h 7753593"/>
                <a:gd name="connsiteX3123" fmla="*/ 5551032 w 7751585"/>
                <a:gd name="connsiteY3123" fmla="*/ 4623086 h 7753593"/>
                <a:gd name="connsiteX3124" fmla="*/ 5531248 w 7751585"/>
                <a:gd name="connsiteY3124" fmla="*/ 4650929 h 7753593"/>
                <a:gd name="connsiteX3125" fmla="*/ 5563121 w 7751585"/>
                <a:gd name="connsiteY3125" fmla="*/ 4591580 h 7753593"/>
                <a:gd name="connsiteX3126" fmla="*/ 5568983 w 7751585"/>
                <a:gd name="connsiteY3126" fmla="*/ 4580955 h 7753593"/>
                <a:gd name="connsiteX3127" fmla="*/ 5573013 w 7751585"/>
                <a:gd name="connsiteY3127" fmla="*/ 4579857 h 7753593"/>
                <a:gd name="connsiteX3128" fmla="*/ 5619540 w 7751585"/>
                <a:gd name="connsiteY3128" fmla="*/ 4863782 h 7753593"/>
                <a:gd name="connsiteX3129" fmla="*/ 5619540 w 7751585"/>
                <a:gd name="connsiteY3129" fmla="*/ 4865247 h 7753593"/>
                <a:gd name="connsiteX3130" fmla="*/ 5420976 w 7751585"/>
                <a:gd name="connsiteY3130" fmla="*/ 4849860 h 7753593"/>
                <a:gd name="connsiteX3131" fmla="*/ 5523188 w 7751585"/>
                <a:gd name="connsiteY3131" fmla="*/ 4690129 h 7753593"/>
                <a:gd name="connsiteX3132" fmla="*/ 5621372 w 7751585"/>
                <a:gd name="connsiteY3132" fmla="*/ 4861950 h 7753593"/>
                <a:gd name="connsiteX3133" fmla="*/ 5619540 w 7751585"/>
                <a:gd name="connsiteY3133" fmla="*/ 4863782 h 7753593"/>
                <a:gd name="connsiteX3134" fmla="*/ 5619540 w 7751585"/>
                <a:gd name="connsiteY3134" fmla="*/ 4863782 h 7753593"/>
                <a:gd name="connsiteX3135" fmla="*/ 5688048 w 7751585"/>
                <a:gd name="connsiteY3135" fmla="*/ 4575094 h 7753593"/>
                <a:gd name="connsiteX3136" fmla="*/ 5689148 w 7751585"/>
                <a:gd name="connsiteY3136" fmla="*/ 4575094 h 7753593"/>
                <a:gd name="connsiteX3137" fmla="*/ 5689514 w 7751585"/>
                <a:gd name="connsiteY3137" fmla="*/ 4575460 h 7753593"/>
                <a:gd name="connsiteX3138" fmla="*/ 5692079 w 7751585"/>
                <a:gd name="connsiteY3138" fmla="*/ 4576193 h 7753593"/>
                <a:gd name="connsiteX3139" fmla="*/ 5692079 w 7751585"/>
                <a:gd name="connsiteY3139" fmla="*/ 4576193 h 7753593"/>
                <a:gd name="connsiteX3140" fmla="*/ 5757290 w 7751585"/>
                <a:gd name="connsiteY3140" fmla="*/ 4627116 h 7753593"/>
                <a:gd name="connsiteX3141" fmla="*/ 5677424 w 7751585"/>
                <a:gd name="connsiteY3141" fmla="*/ 4601105 h 7753593"/>
                <a:gd name="connsiteX3142" fmla="*/ 5655809 w 7751585"/>
                <a:gd name="connsiteY3142" fmla="*/ 4594144 h 7753593"/>
                <a:gd name="connsiteX3143" fmla="*/ 5688048 w 7751585"/>
                <a:gd name="connsiteY3143" fmla="*/ 4575094 h 7753593"/>
                <a:gd name="connsiteX3144" fmla="*/ 5763884 w 7751585"/>
                <a:gd name="connsiteY3144" fmla="*/ 4627116 h 7753593"/>
                <a:gd name="connsiteX3145" fmla="*/ 5730546 w 7751585"/>
                <a:gd name="connsiteY3145" fmla="*/ 4599639 h 7753593"/>
                <a:gd name="connsiteX3146" fmla="*/ 5700504 w 7751585"/>
                <a:gd name="connsiteY3146" fmla="*/ 4575094 h 7753593"/>
                <a:gd name="connsiteX3147" fmla="*/ 5771944 w 7751585"/>
                <a:gd name="connsiteY3147" fmla="*/ 4574727 h 7753593"/>
                <a:gd name="connsiteX3148" fmla="*/ 5765350 w 7751585"/>
                <a:gd name="connsiteY3148" fmla="*/ 4626750 h 7753593"/>
                <a:gd name="connsiteX3149" fmla="*/ 5763884 w 7751585"/>
                <a:gd name="connsiteY3149" fmla="*/ 4627116 h 7753593"/>
                <a:gd name="connsiteX3150" fmla="*/ 5763884 w 7751585"/>
                <a:gd name="connsiteY3150" fmla="*/ 4627116 h 7753593"/>
                <a:gd name="connsiteX3151" fmla="*/ 5776340 w 7751585"/>
                <a:gd name="connsiteY3151" fmla="*/ 4570331 h 7753593"/>
                <a:gd name="connsiteX3152" fmla="*/ 5777073 w 7751585"/>
                <a:gd name="connsiteY3152" fmla="*/ 4565935 h 7753593"/>
                <a:gd name="connsiteX3153" fmla="*/ 5791361 w 7751585"/>
                <a:gd name="connsiteY3153" fmla="*/ 4570698 h 7753593"/>
                <a:gd name="connsiteX3154" fmla="*/ 5776340 w 7751585"/>
                <a:gd name="connsiteY3154" fmla="*/ 4570331 h 7753593"/>
                <a:gd name="connsiteX3155" fmla="*/ 5772677 w 7751585"/>
                <a:gd name="connsiteY3155" fmla="*/ 4570331 h 7753593"/>
                <a:gd name="connsiteX3156" fmla="*/ 5747398 w 7751585"/>
                <a:gd name="connsiteY3156" fmla="*/ 4569598 h 7753593"/>
                <a:gd name="connsiteX3157" fmla="*/ 5697574 w 7751585"/>
                <a:gd name="connsiteY3157" fmla="*/ 4568866 h 7753593"/>
                <a:gd name="connsiteX3158" fmla="*/ 5697574 w 7751585"/>
                <a:gd name="connsiteY3158" fmla="*/ 4568866 h 7753593"/>
                <a:gd name="connsiteX3159" fmla="*/ 5696841 w 7751585"/>
                <a:gd name="connsiteY3159" fmla="*/ 4568133 h 7753593"/>
                <a:gd name="connsiteX3160" fmla="*/ 5717357 w 7751585"/>
                <a:gd name="connsiteY3160" fmla="*/ 4546152 h 7753593"/>
                <a:gd name="connsiteX3161" fmla="*/ 5773043 w 7751585"/>
                <a:gd name="connsiteY3161" fmla="*/ 4564836 h 7753593"/>
                <a:gd name="connsiteX3162" fmla="*/ 5772677 w 7751585"/>
                <a:gd name="connsiteY3162" fmla="*/ 4570331 h 7753593"/>
                <a:gd name="connsiteX3163" fmla="*/ 5738606 w 7751585"/>
                <a:gd name="connsiteY3163" fmla="*/ 4518675 h 7753593"/>
                <a:gd name="connsiteX3164" fmla="*/ 5716624 w 7751585"/>
                <a:gd name="connsiteY3164" fmla="*/ 4542122 h 7753593"/>
                <a:gd name="connsiteX3165" fmla="*/ 5677424 w 7751585"/>
                <a:gd name="connsiteY3165" fmla="*/ 4528933 h 7753593"/>
                <a:gd name="connsiteX3166" fmla="*/ 5778905 w 7751585"/>
                <a:gd name="connsiteY3166" fmla="*/ 4475445 h 7753593"/>
                <a:gd name="connsiteX3167" fmla="*/ 5738606 w 7751585"/>
                <a:gd name="connsiteY3167" fmla="*/ 4518675 h 7753593"/>
                <a:gd name="connsiteX3168" fmla="*/ 5714060 w 7751585"/>
                <a:gd name="connsiteY3168" fmla="*/ 4544686 h 7753593"/>
                <a:gd name="connsiteX3169" fmla="*/ 5694643 w 7751585"/>
                <a:gd name="connsiteY3169" fmla="*/ 4565202 h 7753593"/>
                <a:gd name="connsiteX3170" fmla="*/ 5689514 w 7751585"/>
                <a:gd name="connsiteY3170" fmla="*/ 4565935 h 7753593"/>
                <a:gd name="connsiteX3171" fmla="*/ 5655443 w 7751585"/>
                <a:gd name="connsiteY3171" fmla="*/ 4540290 h 7753593"/>
                <a:gd name="connsiteX3172" fmla="*/ 5673761 w 7751585"/>
                <a:gd name="connsiteY3172" fmla="*/ 4530765 h 7753593"/>
                <a:gd name="connsiteX3173" fmla="*/ 5714060 w 7751585"/>
                <a:gd name="connsiteY3173" fmla="*/ 4544686 h 7753593"/>
                <a:gd name="connsiteX3174" fmla="*/ 5652146 w 7751585"/>
                <a:gd name="connsiteY3174" fmla="*/ 4538458 h 7753593"/>
                <a:gd name="connsiteX3175" fmla="*/ 5650680 w 7751585"/>
                <a:gd name="connsiteY3175" fmla="*/ 4537359 h 7753593"/>
                <a:gd name="connsiteX3176" fmla="*/ 5616609 w 7751585"/>
                <a:gd name="connsiteY3176" fmla="*/ 4512081 h 7753593"/>
                <a:gd name="connsiteX3177" fmla="*/ 5669364 w 7751585"/>
                <a:gd name="connsiteY3177" fmla="*/ 4529666 h 7753593"/>
                <a:gd name="connsiteX3178" fmla="*/ 5652146 w 7751585"/>
                <a:gd name="connsiteY3178" fmla="*/ 4538458 h 7753593"/>
                <a:gd name="connsiteX3179" fmla="*/ 5563854 w 7751585"/>
                <a:gd name="connsiteY3179" fmla="*/ 4582421 h 7753593"/>
                <a:gd name="connsiteX3180" fmla="*/ 5559824 w 7751585"/>
                <a:gd name="connsiteY3180" fmla="*/ 4590114 h 7753593"/>
                <a:gd name="connsiteX3181" fmla="*/ 5525020 w 7751585"/>
                <a:gd name="connsiteY3181" fmla="*/ 4655326 h 7753593"/>
                <a:gd name="connsiteX3182" fmla="*/ 5482157 w 7751585"/>
                <a:gd name="connsiteY3182" fmla="*/ 4638840 h 7753593"/>
                <a:gd name="connsiteX3183" fmla="*/ 5429401 w 7751585"/>
                <a:gd name="connsiteY3183" fmla="*/ 4618690 h 7753593"/>
                <a:gd name="connsiteX3184" fmla="*/ 5506336 w 7751585"/>
                <a:gd name="connsiteY3184" fmla="*/ 4598174 h 7753593"/>
                <a:gd name="connsiteX3185" fmla="*/ 5563854 w 7751585"/>
                <a:gd name="connsiteY3185" fmla="*/ 4582421 h 7753593"/>
                <a:gd name="connsiteX3186" fmla="*/ 5481057 w 7751585"/>
                <a:gd name="connsiteY3186" fmla="*/ 4641770 h 7753593"/>
                <a:gd name="connsiteX3187" fmla="*/ 5523555 w 7751585"/>
                <a:gd name="connsiteY3187" fmla="*/ 4657890 h 7753593"/>
                <a:gd name="connsiteX3188" fmla="*/ 5517327 w 7751585"/>
                <a:gd name="connsiteY3188" fmla="*/ 4669247 h 7753593"/>
                <a:gd name="connsiteX3189" fmla="*/ 5513297 w 7751585"/>
                <a:gd name="connsiteY3189" fmla="*/ 4670346 h 7753593"/>
                <a:gd name="connsiteX3190" fmla="*/ 5471166 w 7751585"/>
                <a:gd name="connsiteY3190" fmla="*/ 4644335 h 7753593"/>
                <a:gd name="connsiteX3191" fmla="*/ 5441491 w 7751585"/>
                <a:gd name="connsiteY3191" fmla="*/ 4626017 h 7753593"/>
                <a:gd name="connsiteX3192" fmla="*/ 5481057 w 7751585"/>
                <a:gd name="connsiteY3192" fmla="*/ 4641770 h 7753593"/>
                <a:gd name="connsiteX3193" fmla="*/ 5417678 w 7751585"/>
                <a:gd name="connsiteY3193" fmla="*/ 4849128 h 7753593"/>
                <a:gd name="connsiteX3194" fmla="*/ 5409985 w 7751585"/>
                <a:gd name="connsiteY3194" fmla="*/ 4844365 h 7753593"/>
                <a:gd name="connsiteX3195" fmla="*/ 5488018 w 7751585"/>
                <a:gd name="connsiteY3195" fmla="*/ 4722735 h 7753593"/>
                <a:gd name="connsiteX3196" fmla="*/ 5417678 w 7751585"/>
                <a:gd name="connsiteY3196" fmla="*/ 4849128 h 7753593"/>
                <a:gd name="connsiteX3197" fmla="*/ 5414747 w 7751585"/>
                <a:gd name="connsiteY3197" fmla="*/ 4851326 h 7753593"/>
                <a:gd name="connsiteX3198" fmla="*/ 5405955 w 7751585"/>
                <a:gd name="connsiteY3198" fmla="*/ 4856088 h 7753593"/>
                <a:gd name="connsiteX3199" fmla="*/ 5400826 w 7751585"/>
                <a:gd name="connsiteY3199" fmla="*/ 4859019 h 7753593"/>
                <a:gd name="connsiteX3200" fmla="*/ 5408153 w 7751585"/>
                <a:gd name="connsiteY3200" fmla="*/ 4847296 h 7753593"/>
                <a:gd name="connsiteX3201" fmla="*/ 5414747 w 7751585"/>
                <a:gd name="connsiteY3201" fmla="*/ 4851326 h 7753593"/>
                <a:gd name="connsiteX3202" fmla="*/ 5525387 w 7751585"/>
                <a:gd name="connsiteY3202" fmla="*/ 4687198 h 7753593"/>
                <a:gd name="connsiteX3203" fmla="*/ 5536744 w 7751585"/>
                <a:gd name="connsiteY3203" fmla="*/ 4669614 h 7753593"/>
                <a:gd name="connsiteX3204" fmla="*/ 5539308 w 7751585"/>
                <a:gd name="connsiteY3204" fmla="*/ 4670346 h 7753593"/>
                <a:gd name="connsiteX3205" fmla="*/ 5540407 w 7751585"/>
                <a:gd name="connsiteY3205" fmla="*/ 4669980 h 7753593"/>
                <a:gd name="connsiteX3206" fmla="*/ 5613678 w 7751585"/>
                <a:gd name="connsiteY3206" fmla="*/ 4841801 h 7753593"/>
                <a:gd name="connsiteX3207" fmla="*/ 5525387 w 7751585"/>
                <a:gd name="connsiteY3207" fmla="*/ 4687198 h 7753593"/>
                <a:gd name="connsiteX3208" fmla="*/ 5601955 w 7751585"/>
                <a:gd name="connsiteY3208" fmla="*/ 4511714 h 7753593"/>
                <a:gd name="connsiteX3209" fmla="*/ 5566052 w 7751585"/>
                <a:gd name="connsiteY3209" fmla="*/ 4578025 h 7753593"/>
                <a:gd name="connsiteX3210" fmla="*/ 5505604 w 7751585"/>
                <a:gd name="connsiteY3210" fmla="*/ 4594144 h 7753593"/>
                <a:gd name="connsiteX3211" fmla="*/ 5434897 w 7751585"/>
                <a:gd name="connsiteY3211" fmla="*/ 4613195 h 7753593"/>
                <a:gd name="connsiteX3212" fmla="*/ 5601955 w 7751585"/>
                <a:gd name="connsiteY3212" fmla="*/ 4511714 h 7753593"/>
                <a:gd name="connsiteX3213" fmla="*/ 5601955 w 7751585"/>
                <a:gd name="connsiteY3213" fmla="*/ 4511714 h 7753593"/>
                <a:gd name="connsiteX3214" fmla="*/ 5760587 w 7751585"/>
                <a:gd name="connsiteY3214" fmla="*/ 5104111 h 7753593"/>
                <a:gd name="connsiteX3215" fmla="*/ 5807847 w 7751585"/>
                <a:gd name="connsiteY3215" fmla="*/ 5135251 h 7753593"/>
                <a:gd name="connsiteX3216" fmla="*/ 5863533 w 7751585"/>
                <a:gd name="connsiteY3216" fmla="*/ 5171154 h 7753593"/>
                <a:gd name="connsiteX3217" fmla="*/ 5829095 w 7751585"/>
                <a:gd name="connsiteY3217" fmla="*/ 5177748 h 7753593"/>
                <a:gd name="connsiteX3218" fmla="*/ 5760587 w 7751585"/>
                <a:gd name="connsiteY3218" fmla="*/ 5104111 h 7753593"/>
                <a:gd name="connsiteX3219" fmla="*/ 5750329 w 7751585"/>
                <a:gd name="connsiteY3219" fmla="*/ 5089091 h 7753593"/>
                <a:gd name="connsiteX3220" fmla="*/ 5746299 w 7751585"/>
                <a:gd name="connsiteY3220" fmla="*/ 5090189 h 7753593"/>
                <a:gd name="connsiteX3221" fmla="*/ 5685850 w 7751585"/>
                <a:gd name="connsiteY3221" fmla="*/ 5049158 h 7753593"/>
                <a:gd name="connsiteX3222" fmla="*/ 5625035 w 7751585"/>
                <a:gd name="connsiteY3222" fmla="*/ 5008126 h 7753593"/>
                <a:gd name="connsiteX3223" fmla="*/ 5625035 w 7751585"/>
                <a:gd name="connsiteY3223" fmla="*/ 5006294 h 7753593"/>
                <a:gd name="connsiteX3224" fmla="*/ 5797589 w 7751585"/>
                <a:gd name="connsiteY3224" fmla="*/ 4946212 h 7753593"/>
                <a:gd name="connsiteX3225" fmla="*/ 5799054 w 7751585"/>
                <a:gd name="connsiteY3225" fmla="*/ 4947677 h 7753593"/>
                <a:gd name="connsiteX3226" fmla="*/ 5774509 w 7751585"/>
                <a:gd name="connsiteY3226" fmla="*/ 5018018 h 7753593"/>
                <a:gd name="connsiteX3227" fmla="*/ 5750329 w 7751585"/>
                <a:gd name="connsiteY3227" fmla="*/ 5089091 h 7753593"/>
                <a:gd name="connsiteX3228" fmla="*/ 5750329 w 7751585"/>
                <a:gd name="connsiteY3228" fmla="*/ 5089091 h 7753593"/>
                <a:gd name="connsiteX3229" fmla="*/ 5616609 w 7751585"/>
                <a:gd name="connsiteY3229" fmla="*/ 4618324 h 7753593"/>
                <a:gd name="connsiteX3230" fmla="*/ 5652146 w 7751585"/>
                <a:gd name="connsiteY3230" fmla="*/ 4597075 h 7753593"/>
                <a:gd name="connsiteX3231" fmla="*/ 5676691 w 7751585"/>
                <a:gd name="connsiteY3231" fmla="*/ 4605135 h 7753593"/>
                <a:gd name="connsiteX3232" fmla="*/ 5758755 w 7751585"/>
                <a:gd name="connsiteY3232" fmla="*/ 4631513 h 7753593"/>
                <a:gd name="connsiteX3233" fmla="*/ 5547001 w 7751585"/>
                <a:gd name="connsiteY3233" fmla="*/ 4660088 h 7753593"/>
                <a:gd name="connsiteX3234" fmla="*/ 5616609 w 7751585"/>
                <a:gd name="connsiteY3234" fmla="*/ 4618324 h 7753593"/>
                <a:gd name="connsiteX3235" fmla="*/ 5775607 w 7751585"/>
                <a:gd name="connsiteY3235" fmla="*/ 4574727 h 7753593"/>
                <a:gd name="connsiteX3236" fmla="*/ 5797222 w 7751585"/>
                <a:gd name="connsiteY3236" fmla="*/ 4574727 h 7753593"/>
                <a:gd name="connsiteX3237" fmla="*/ 5798322 w 7751585"/>
                <a:gd name="connsiteY3237" fmla="*/ 4575826 h 7753593"/>
                <a:gd name="connsiteX3238" fmla="*/ 5782568 w 7751585"/>
                <a:gd name="connsiteY3238" fmla="*/ 4601471 h 7753593"/>
                <a:gd name="connsiteX3239" fmla="*/ 5769013 w 7751585"/>
                <a:gd name="connsiteY3239" fmla="*/ 4623819 h 7753593"/>
                <a:gd name="connsiteX3240" fmla="*/ 5775607 w 7751585"/>
                <a:gd name="connsiteY3240" fmla="*/ 4574727 h 7753593"/>
                <a:gd name="connsiteX3241" fmla="*/ 5798688 w 7751585"/>
                <a:gd name="connsiteY3241" fmla="*/ 4569965 h 7753593"/>
                <a:gd name="connsiteX3242" fmla="*/ 5777439 w 7751585"/>
                <a:gd name="connsiteY3242" fmla="*/ 4562638 h 7753593"/>
                <a:gd name="connsiteX3243" fmla="*/ 5778905 w 7751585"/>
                <a:gd name="connsiteY3243" fmla="*/ 4550914 h 7753593"/>
                <a:gd name="connsiteX3244" fmla="*/ 5787331 w 7751585"/>
                <a:gd name="connsiteY3244" fmla="*/ 4482406 h 7753593"/>
                <a:gd name="connsiteX3245" fmla="*/ 5792826 w 7751585"/>
                <a:gd name="connsiteY3245" fmla="*/ 4521606 h 7753593"/>
                <a:gd name="connsiteX3246" fmla="*/ 5799787 w 7751585"/>
                <a:gd name="connsiteY3246" fmla="*/ 4568866 h 7753593"/>
                <a:gd name="connsiteX3247" fmla="*/ 5798688 w 7751585"/>
                <a:gd name="connsiteY3247" fmla="*/ 4569965 h 7753593"/>
                <a:gd name="connsiteX3248" fmla="*/ 5798688 w 7751585"/>
                <a:gd name="connsiteY3248" fmla="*/ 4569965 h 7753593"/>
                <a:gd name="connsiteX3249" fmla="*/ 5775607 w 7751585"/>
                <a:gd name="connsiteY3249" fmla="*/ 4473613 h 7753593"/>
                <a:gd name="connsiteX3250" fmla="*/ 5673028 w 7751585"/>
                <a:gd name="connsiteY3250" fmla="*/ 4527834 h 7753593"/>
                <a:gd name="connsiteX3251" fmla="*/ 5612945 w 7751585"/>
                <a:gd name="connsiteY3251" fmla="*/ 4507684 h 7753593"/>
                <a:gd name="connsiteX3252" fmla="*/ 5697207 w 7751585"/>
                <a:gd name="connsiteY3252" fmla="*/ 4490099 h 7753593"/>
                <a:gd name="connsiteX3253" fmla="*/ 5775607 w 7751585"/>
                <a:gd name="connsiteY3253" fmla="*/ 4473613 h 7753593"/>
                <a:gd name="connsiteX3254" fmla="*/ 5371884 w 7751585"/>
                <a:gd name="connsiteY3254" fmla="*/ 4557142 h 7753593"/>
                <a:gd name="connsiteX3255" fmla="*/ 5322426 w 7751585"/>
                <a:gd name="connsiteY3255" fmla="*/ 4502555 h 7753593"/>
                <a:gd name="connsiteX3256" fmla="*/ 5322792 w 7751585"/>
                <a:gd name="connsiteY3256" fmla="*/ 4502189 h 7753593"/>
                <a:gd name="connsiteX3257" fmla="*/ 5320960 w 7751585"/>
                <a:gd name="connsiteY3257" fmla="*/ 4494496 h 7753593"/>
                <a:gd name="connsiteX3258" fmla="*/ 5334149 w 7751585"/>
                <a:gd name="connsiteY3258" fmla="*/ 4467385 h 7753593"/>
                <a:gd name="connsiteX3259" fmla="*/ 5414015 w 7751585"/>
                <a:gd name="connsiteY3259" fmla="*/ 4604402 h 7753593"/>
                <a:gd name="connsiteX3260" fmla="*/ 5371884 w 7751585"/>
                <a:gd name="connsiteY3260" fmla="*/ 4557142 h 7753593"/>
                <a:gd name="connsiteX3261" fmla="*/ 5330852 w 7751585"/>
                <a:gd name="connsiteY3261" fmla="*/ 4454563 h 7753593"/>
                <a:gd name="connsiteX3262" fmla="*/ 5332317 w 7751585"/>
                <a:gd name="connsiteY3262" fmla="*/ 4452731 h 7753593"/>
                <a:gd name="connsiteX3263" fmla="*/ 5332684 w 7751585"/>
                <a:gd name="connsiteY3263" fmla="*/ 4447236 h 7753593"/>
                <a:gd name="connsiteX3264" fmla="*/ 5330485 w 7751585"/>
                <a:gd name="connsiteY3264" fmla="*/ 4444671 h 7753593"/>
                <a:gd name="connsiteX3265" fmla="*/ 5363457 w 7751585"/>
                <a:gd name="connsiteY3265" fmla="*/ 4391184 h 7753593"/>
                <a:gd name="connsiteX3266" fmla="*/ 5380310 w 7751585"/>
                <a:gd name="connsiteY3266" fmla="*/ 4363340 h 7753593"/>
                <a:gd name="connsiteX3267" fmla="*/ 5355398 w 7751585"/>
                <a:gd name="connsiteY3267" fmla="*/ 4414264 h 7753593"/>
                <a:gd name="connsiteX3268" fmla="*/ 5333417 w 7751585"/>
                <a:gd name="connsiteY3268" fmla="*/ 4459692 h 7753593"/>
                <a:gd name="connsiteX3269" fmla="*/ 5330852 w 7751585"/>
                <a:gd name="connsiteY3269" fmla="*/ 4454563 h 7753593"/>
                <a:gd name="connsiteX3270" fmla="*/ 5323158 w 7751585"/>
                <a:gd name="connsiteY3270" fmla="*/ 4456761 h 7753593"/>
                <a:gd name="connsiteX3271" fmla="*/ 5319861 w 7751585"/>
                <a:gd name="connsiteY3271" fmla="*/ 4473980 h 7753593"/>
                <a:gd name="connsiteX3272" fmla="*/ 5316564 w 7751585"/>
                <a:gd name="connsiteY3272" fmla="*/ 4492664 h 7753593"/>
                <a:gd name="connsiteX3273" fmla="*/ 5311435 w 7751585"/>
                <a:gd name="connsiteY3273" fmla="*/ 4495961 h 7753593"/>
                <a:gd name="connsiteX3274" fmla="*/ 5314000 w 7751585"/>
                <a:gd name="connsiteY3274" fmla="*/ 4505120 h 7753593"/>
                <a:gd name="connsiteX3275" fmla="*/ 5320594 w 7751585"/>
                <a:gd name="connsiteY3275" fmla="*/ 4505120 h 7753593"/>
                <a:gd name="connsiteX3276" fmla="*/ 5369686 w 7751585"/>
                <a:gd name="connsiteY3276" fmla="*/ 4559707 h 7753593"/>
                <a:gd name="connsiteX3277" fmla="*/ 5420609 w 7751585"/>
                <a:gd name="connsiteY3277" fmla="*/ 4616125 h 7753593"/>
                <a:gd name="connsiteX3278" fmla="*/ 5209954 w 7751585"/>
                <a:gd name="connsiteY3278" fmla="*/ 4613561 h 7753593"/>
                <a:gd name="connsiteX3279" fmla="*/ 5323158 w 7751585"/>
                <a:gd name="connsiteY3279" fmla="*/ 4456761 h 7753593"/>
                <a:gd name="connsiteX3280" fmla="*/ 5469334 w 7751585"/>
                <a:gd name="connsiteY3280" fmla="*/ 4647999 h 7753593"/>
                <a:gd name="connsiteX3281" fmla="*/ 5511465 w 7751585"/>
                <a:gd name="connsiteY3281" fmla="*/ 4673643 h 7753593"/>
                <a:gd name="connsiteX3282" fmla="*/ 5512564 w 7751585"/>
                <a:gd name="connsiteY3282" fmla="*/ 4678040 h 7753593"/>
                <a:gd name="connsiteX3283" fmla="*/ 5407420 w 7751585"/>
                <a:gd name="connsiteY3283" fmla="*/ 4842533 h 7753593"/>
                <a:gd name="connsiteX3284" fmla="*/ 5366389 w 7751585"/>
                <a:gd name="connsiteY3284" fmla="*/ 4816888 h 7753593"/>
                <a:gd name="connsiteX3285" fmla="*/ 5314732 w 7751585"/>
                <a:gd name="connsiteY3285" fmla="*/ 4785016 h 7753593"/>
                <a:gd name="connsiteX3286" fmla="*/ 5425005 w 7751585"/>
                <a:gd name="connsiteY3286" fmla="*/ 4620156 h 7753593"/>
                <a:gd name="connsiteX3287" fmla="*/ 5469334 w 7751585"/>
                <a:gd name="connsiteY3287" fmla="*/ 4647999 h 7753593"/>
                <a:gd name="connsiteX3288" fmla="*/ 5364190 w 7751585"/>
                <a:gd name="connsiteY3288" fmla="*/ 4820186 h 7753593"/>
                <a:gd name="connsiteX3289" fmla="*/ 5405222 w 7751585"/>
                <a:gd name="connsiteY3289" fmla="*/ 4845464 h 7753593"/>
                <a:gd name="connsiteX3290" fmla="*/ 5395331 w 7751585"/>
                <a:gd name="connsiteY3290" fmla="*/ 4861217 h 7753593"/>
                <a:gd name="connsiteX3291" fmla="*/ 5355032 w 7751585"/>
                <a:gd name="connsiteY3291" fmla="*/ 4823483 h 7753593"/>
                <a:gd name="connsiteX3292" fmla="*/ 5326089 w 7751585"/>
                <a:gd name="connsiteY3292" fmla="*/ 4796739 h 7753593"/>
                <a:gd name="connsiteX3293" fmla="*/ 5364190 w 7751585"/>
                <a:gd name="connsiteY3293" fmla="*/ 4820186 h 7753593"/>
                <a:gd name="connsiteX3294" fmla="*/ 5407786 w 7751585"/>
                <a:gd name="connsiteY3294" fmla="*/ 4859385 h 7753593"/>
                <a:gd name="connsiteX3295" fmla="*/ 5418045 w 7751585"/>
                <a:gd name="connsiteY3295" fmla="*/ 4853524 h 7753593"/>
                <a:gd name="connsiteX3296" fmla="*/ 5458710 w 7751585"/>
                <a:gd name="connsiteY3296" fmla="*/ 4891991 h 7753593"/>
                <a:gd name="connsiteX3297" fmla="*/ 5487652 w 7751585"/>
                <a:gd name="connsiteY3297" fmla="*/ 4919102 h 7753593"/>
                <a:gd name="connsiteX3298" fmla="*/ 5449551 w 7751585"/>
                <a:gd name="connsiteY3298" fmla="*/ 4895288 h 7753593"/>
                <a:gd name="connsiteX3299" fmla="*/ 5398994 w 7751585"/>
                <a:gd name="connsiteY3299" fmla="*/ 4864148 h 7753593"/>
                <a:gd name="connsiteX3300" fmla="*/ 5407786 w 7751585"/>
                <a:gd name="connsiteY3300" fmla="*/ 4859385 h 7753593"/>
                <a:gd name="connsiteX3301" fmla="*/ 5407786 w 7751585"/>
                <a:gd name="connsiteY3301" fmla="*/ 4859385 h 7753593"/>
                <a:gd name="connsiteX3302" fmla="*/ 5507069 w 7751585"/>
                <a:gd name="connsiteY3302" fmla="*/ 4928993 h 7753593"/>
                <a:gd name="connsiteX3303" fmla="*/ 5565319 w 7751585"/>
                <a:gd name="connsiteY3303" fmla="*/ 4900418 h 7753593"/>
                <a:gd name="connsiteX3304" fmla="*/ 5621372 w 7751585"/>
                <a:gd name="connsiteY3304" fmla="*/ 4872574 h 7753593"/>
                <a:gd name="connsiteX3305" fmla="*/ 5623570 w 7751585"/>
                <a:gd name="connsiteY3305" fmla="*/ 4875139 h 7753593"/>
                <a:gd name="connsiteX3306" fmla="*/ 5625035 w 7751585"/>
                <a:gd name="connsiteY3306" fmla="*/ 4875505 h 7753593"/>
                <a:gd name="connsiteX3307" fmla="*/ 5621738 w 7751585"/>
                <a:gd name="connsiteY3307" fmla="*/ 4937419 h 7753593"/>
                <a:gd name="connsiteX3308" fmla="*/ 5618807 w 7751585"/>
                <a:gd name="connsiteY3308" fmla="*/ 5001532 h 7753593"/>
                <a:gd name="connsiteX3309" fmla="*/ 5616976 w 7751585"/>
                <a:gd name="connsiteY3309" fmla="*/ 5002630 h 7753593"/>
                <a:gd name="connsiteX3310" fmla="*/ 5562389 w 7751585"/>
                <a:gd name="connsiteY3310" fmla="*/ 4966728 h 7753593"/>
                <a:gd name="connsiteX3311" fmla="*/ 5507435 w 7751585"/>
                <a:gd name="connsiteY3311" fmla="*/ 4931191 h 7753593"/>
                <a:gd name="connsiteX3312" fmla="*/ 5507069 w 7751585"/>
                <a:gd name="connsiteY3312" fmla="*/ 4928993 h 7753593"/>
                <a:gd name="connsiteX3313" fmla="*/ 5507069 w 7751585"/>
                <a:gd name="connsiteY3313" fmla="*/ 4928993 h 7753593"/>
                <a:gd name="connsiteX3314" fmla="*/ 5684018 w 7751585"/>
                <a:gd name="connsiteY3314" fmla="*/ 5052455 h 7753593"/>
                <a:gd name="connsiteX3315" fmla="*/ 5744467 w 7751585"/>
                <a:gd name="connsiteY3315" fmla="*/ 5093120 h 7753593"/>
                <a:gd name="connsiteX3316" fmla="*/ 5744101 w 7751585"/>
                <a:gd name="connsiteY3316" fmla="*/ 5096784 h 7753593"/>
                <a:gd name="connsiteX3317" fmla="*/ 5747032 w 7751585"/>
                <a:gd name="connsiteY3317" fmla="*/ 5100448 h 7753593"/>
                <a:gd name="connsiteX3318" fmla="*/ 5736407 w 7751585"/>
                <a:gd name="connsiteY3318" fmla="*/ 5146974 h 7753593"/>
                <a:gd name="connsiteX3319" fmla="*/ 5725783 w 7751585"/>
                <a:gd name="connsiteY3319" fmla="*/ 5194967 h 7753593"/>
                <a:gd name="connsiteX3320" fmla="*/ 5625035 w 7751585"/>
                <a:gd name="connsiteY3320" fmla="*/ 5012156 h 7753593"/>
                <a:gd name="connsiteX3321" fmla="*/ 5684018 w 7751585"/>
                <a:gd name="connsiteY3321" fmla="*/ 5052455 h 7753593"/>
                <a:gd name="connsiteX3322" fmla="*/ 5684018 w 7751585"/>
                <a:gd name="connsiteY3322" fmla="*/ 5052455 h 7753593"/>
                <a:gd name="connsiteX3323" fmla="*/ 5797589 w 7751585"/>
                <a:gd name="connsiteY3323" fmla="*/ 5188007 h 7753593"/>
                <a:gd name="connsiteX3324" fmla="*/ 5827996 w 7751585"/>
                <a:gd name="connsiteY3324" fmla="*/ 5182145 h 7753593"/>
                <a:gd name="connsiteX3325" fmla="*/ 5899802 w 7751585"/>
                <a:gd name="connsiteY3325" fmla="*/ 5259812 h 7753593"/>
                <a:gd name="connsiteX3326" fmla="*/ 5816639 w 7751585"/>
                <a:gd name="connsiteY3326" fmla="*/ 5230137 h 7753593"/>
                <a:gd name="connsiteX3327" fmla="*/ 5732744 w 7751585"/>
                <a:gd name="connsiteY3327" fmla="*/ 5200462 h 7753593"/>
                <a:gd name="connsiteX3328" fmla="*/ 5797589 w 7751585"/>
                <a:gd name="connsiteY3328" fmla="*/ 5188007 h 7753593"/>
                <a:gd name="connsiteX3329" fmla="*/ 7748798 w 7751585"/>
                <a:gd name="connsiteY3329" fmla="*/ 4649097 h 7753593"/>
                <a:gd name="connsiteX3330" fmla="*/ 7737807 w 7751585"/>
                <a:gd name="connsiteY3330" fmla="*/ 4652395 h 7753593"/>
                <a:gd name="connsiteX3331" fmla="*/ 7737807 w 7751585"/>
                <a:gd name="connsiteY3331" fmla="*/ 4652395 h 7753593"/>
                <a:gd name="connsiteX3332" fmla="*/ 7737074 w 7751585"/>
                <a:gd name="connsiteY3332" fmla="*/ 4658623 h 7753593"/>
                <a:gd name="connsiteX3333" fmla="*/ 7737074 w 7751585"/>
                <a:gd name="connsiteY3333" fmla="*/ 4658623 h 7753593"/>
                <a:gd name="connsiteX3334" fmla="*/ 7612514 w 7751585"/>
                <a:gd name="connsiteY3334" fmla="*/ 4735191 h 7753593"/>
                <a:gd name="connsiteX3335" fmla="*/ 7489418 w 7751585"/>
                <a:gd name="connsiteY3335" fmla="*/ 4811393 h 7753593"/>
                <a:gd name="connsiteX3336" fmla="*/ 7487220 w 7751585"/>
                <a:gd name="connsiteY3336" fmla="*/ 4808829 h 7753593"/>
                <a:gd name="connsiteX3337" fmla="*/ 7482457 w 7751585"/>
                <a:gd name="connsiteY3337" fmla="*/ 4807729 h 7753593"/>
                <a:gd name="connsiteX3338" fmla="*/ 7475497 w 7751585"/>
                <a:gd name="connsiteY3338" fmla="*/ 4810660 h 7753593"/>
                <a:gd name="connsiteX3339" fmla="*/ 7358629 w 7751585"/>
                <a:gd name="connsiteY3339" fmla="*/ 4725666 h 7753593"/>
                <a:gd name="connsiteX3340" fmla="*/ 7233702 w 7751585"/>
                <a:gd name="connsiteY3340" fmla="*/ 4635542 h 7753593"/>
                <a:gd name="connsiteX3341" fmla="*/ 7233336 w 7751585"/>
                <a:gd name="connsiteY3341" fmla="*/ 4635542 h 7753593"/>
                <a:gd name="connsiteX3342" fmla="*/ 7233336 w 7751585"/>
                <a:gd name="connsiteY3342" fmla="*/ 4635542 h 7753593"/>
                <a:gd name="connsiteX3343" fmla="*/ 7233336 w 7751585"/>
                <a:gd name="connsiteY3343" fmla="*/ 4635542 h 7753593"/>
                <a:gd name="connsiteX3344" fmla="*/ 7231504 w 7751585"/>
                <a:gd name="connsiteY3344" fmla="*/ 4635909 h 7753593"/>
                <a:gd name="connsiteX3345" fmla="*/ 7231504 w 7751585"/>
                <a:gd name="connsiteY3345" fmla="*/ 4636275 h 7753593"/>
                <a:gd name="connsiteX3346" fmla="*/ 7231504 w 7751585"/>
                <a:gd name="connsiteY3346" fmla="*/ 4636275 h 7753593"/>
                <a:gd name="connsiteX3347" fmla="*/ 7231138 w 7751585"/>
                <a:gd name="connsiteY3347" fmla="*/ 4637008 h 7753593"/>
                <a:gd name="connsiteX3348" fmla="*/ 7228573 w 7751585"/>
                <a:gd name="connsiteY3348" fmla="*/ 4801135 h 7753593"/>
                <a:gd name="connsiteX3349" fmla="*/ 7226741 w 7751585"/>
                <a:gd name="connsiteY3349" fmla="*/ 4961965 h 7753593"/>
                <a:gd name="connsiteX3350" fmla="*/ 7103646 w 7751585"/>
                <a:gd name="connsiteY3350" fmla="*/ 4878802 h 7753593"/>
                <a:gd name="connsiteX3351" fmla="*/ 6977619 w 7751585"/>
                <a:gd name="connsiteY3351" fmla="*/ 4794541 h 7753593"/>
                <a:gd name="connsiteX3352" fmla="*/ 6977619 w 7751585"/>
                <a:gd name="connsiteY3352" fmla="*/ 4794174 h 7753593"/>
                <a:gd name="connsiteX3353" fmla="*/ 6976521 w 7751585"/>
                <a:gd name="connsiteY3353" fmla="*/ 4794541 h 7753593"/>
                <a:gd name="connsiteX3354" fmla="*/ 6975788 w 7751585"/>
                <a:gd name="connsiteY3354" fmla="*/ 4794907 h 7753593"/>
                <a:gd name="connsiteX3355" fmla="*/ 6975421 w 7751585"/>
                <a:gd name="connsiteY3355" fmla="*/ 4794907 h 7753593"/>
                <a:gd name="connsiteX3356" fmla="*/ 6975421 w 7751585"/>
                <a:gd name="connsiteY3356" fmla="*/ 4794907 h 7753593"/>
                <a:gd name="connsiteX3357" fmla="*/ 6975055 w 7751585"/>
                <a:gd name="connsiteY3357" fmla="*/ 4794907 h 7753593"/>
                <a:gd name="connsiteX3358" fmla="*/ 6975055 w 7751585"/>
                <a:gd name="connsiteY3358" fmla="*/ 4795273 h 7753593"/>
                <a:gd name="connsiteX3359" fmla="*/ 6916438 w 7751585"/>
                <a:gd name="connsiteY3359" fmla="*/ 4857554 h 7753593"/>
                <a:gd name="connsiteX3360" fmla="*/ 6857455 w 7751585"/>
                <a:gd name="connsiteY3360" fmla="*/ 4920567 h 7753593"/>
                <a:gd name="connsiteX3361" fmla="*/ 6857455 w 7751585"/>
                <a:gd name="connsiteY3361" fmla="*/ 4920933 h 7753593"/>
                <a:gd name="connsiteX3362" fmla="*/ 6857089 w 7751585"/>
                <a:gd name="connsiteY3362" fmla="*/ 4920933 h 7753593"/>
                <a:gd name="connsiteX3363" fmla="*/ 6857089 w 7751585"/>
                <a:gd name="connsiteY3363" fmla="*/ 4920933 h 7753593"/>
                <a:gd name="connsiteX3364" fmla="*/ 6807264 w 7751585"/>
                <a:gd name="connsiteY3364" fmla="*/ 5000432 h 7753593"/>
                <a:gd name="connsiteX3365" fmla="*/ 6761470 w 7751585"/>
                <a:gd name="connsiteY3365" fmla="*/ 5074436 h 7753593"/>
                <a:gd name="connsiteX3366" fmla="*/ 6752311 w 7751585"/>
                <a:gd name="connsiteY3366" fmla="*/ 5077733 h 7753593"/>
                <a:gd name="connsiteX3367" fmla="*/ 6753776 w 7751585"/>
                <a:gd name="connsiteY3367" fmla="*/ 5086160 h 7753593"/>
                <a:gd name="connsiteX3368" fmla="*/ 6699189 w 7751585"/>
                <a:gd name="connsiteY3368" fmla="*/ 5169322 h 7753593"/>
                <a:gd name="connsiteX3369" fmla="*/ 6645335 w 7751585"/>
                <a:gd name="connsiteY3369" fmla="*/ 5251752 h 7753593"/>
                <a:gd name="connsiteX3370" fmla="*/ 6642404 w 7751585"/>
                <a:gd name="connsiteY3370" fmla="*/ 5251020 h 7753593"/>
                <a:gd name="connsiteX3371" fmla="*/ 6634345 w 7751585"/>
                <a:gd name="connsiteY3371" fmla="*/ 5259079 h 7753593"/>
                <a:gd name="connsiteX3372" fmla="*/ 6634711 w 7751585"/>
                <a:gd name="connsiteY3372" fmla="*/ 5261644 h 7753593"/>
                <a:gd name="connsiteX3373" fmla="*/ 6495862 w 7751585"/>
                <a:gd name="connsiteY3373" fmla="*/ 5337846 h 7753593"/>
                <a:gd name="connsiteX3374" fmla="*/ 6354449 w 7751585"/>
                <a:gd name="connsiteY3374" fmla="*/ 5415879 h 7753593"/>
                <a:gd name="connsiteX3375" fmla="*/ 6353716 w 7751585"/>
                <a:gd name="connsiteY3375" fmla="*/ 5414780 h 7753593"/>
                <a:gd name="connsiteX3376" fmla="*/ 6346389 w 7751585"/>
                <a:gd name="connsiteY3376" fmla="*/ 5416979 h 7753593"/>
                <a:gd name="connsiteX3377" fmla="*/ 6346389 w 7751585"/>
                <a:gd name="connsiteY3377" fmla="*/ 5418810 h 7753593"/>
                <a:gd name="connsiteX3378" fmla="*/ 6200946 w 7751585"/>
                <a:gd name="connsiteY3378" fmla="*/ 5456911 h 7753593"/>
                <a:gd name="connsiteX3379" fmla="*/ 6052939 w 7751585"/>
                <a:gd name="connsiteY3379" fmla="*/ 5496111 h 7753593"/>
                <a:gd name="connsiteX3380" fmla="*/ 6033888 w 7751585"/>
                <a:gd name="connsiteY3380" fmla="*/ 5405621 h 7753593"/>
                <a:gd name="connsiteX3381" fmla="*/ 6016303 w 7751585"/>
                <a:gd name="connsiteY3381" fmla="*/ 5322825 h 7753593"/>
                <a:gd name="connsiteX3382" fmla="*/ 6021798 w 7751585"/>
                <a:gd name="connsiteY3382" fmla="*/ 5318429 h 7753593"/>
                <a:gd name="connsiteX3383" fmla="*/ 6017402 w 7751585"/>
                <a:gd name="connsiteY3383" fmla="*/ 5304507 h 7753593"/>
                <a:gd name="connsiteX3384" fmla="*/ 6017402 w 7751585"/>
                <a:gd name="connsiteY3384" fmla="*/ 5304507 h 7753593"/>
                <a:gd name="connsiteX3385" fmla="*/ 6012640 w 7751585"/>
                <a:gd name="connsiteY3385" fmla="*/ 5303409 h 7753593"/>
                <a:gd name="connsiteX3386" fmla="*/ 6003481 w 7751585"/>
                <a:gd name="connsiteY3386" fmla="*/ 5308904 h 7753593"/>
                <a:gd name="connsiteX3387" fmla="*/ 6002748 w 7751585"/>
                <a:gd name="connsiteY3387" fmla="*/ 5316963 h 7753593"/>
                <a:gd name="connsiteX3388" fmla="*/ 6003481 w 7751585"/>
                <a:gd name="connsiteY3388" fmla="*/ 5318063 h 7753593"/>
                <a:gd name="connsiteX3389" fmla="*/ 5951458 w 7751585"/>
                <a:gd name="connsiteY3389" fmla="*/ 5355431 h 7753593"/>
                <a:gd name="connsiteX3390" fmla="*/ 5893940 w 7751585"/>
                <a:gd name="connsiteY3390" fmla="*/ 5397195 h 7753593"/>
                <a:gd name="connsiteX3391" fmla="*/ 5890277 w 7751585"/>
                <a:gd name="connsiteY3391" fmla="*/ 5398661 h 7753593"/>
                <a:gd name="connsiteX3392" fmla="*/ 5891742 w 7751585"/>
                <a:gd name="connsiteY3392" fmla="*/ 5402691 h 7753593"/>
                <a:gd name="connsiteX3393" fmla="*/ 5891742 w 7751585"/>
                <a:gd name="connsiteY3393" fmla="*/ 5402691 h 7753593"/>
                <a:gd name="connsiteX3394" fmla="*/ 5894307 w 7751585"/>
                <a:gd name="connsiteY3394" fmla="*/ 5402691 h 7753593"/>
                <a:gd name="connsiteX3395" fmla="*/ 5971241 w 7751585"/>
                <a:gd name="connsiteY3395" fmla="*/ 5450683 h 7753593"/>
                <a:gd name="connsiteX3396" fmla="*/ 6050008 w 7751585"/>
                <a:gd name="connsiteY3396" fmla="*/ 5499409 h 7753593"/>
                <a:gd name="connsiteX3397" fmla="*/ 6050374 w 7751585"/>
                <a:gd name="connsiteY3397" fmla="*/ 5500141 h 7753593"/>
                <a:gd name="connsiteX3398" fmla="*/ 6050740 w 7751585"/>
                <a:gd name="connsiteY3398" fmla="*/ 5500141 h 7753593"/>
                <a:gd name="connsiteX3399" fmla="*/ 6151488 w 7751585"/>
                <a:gd name="connsiteY3399" fmla="*/ 5595394 h 7753593"/>
                <a:gd name="connsiteX3400" fmla="*/ 6246740 w 7751585"/>
                <a:gd name="connsiteY3400" fmla="*/ 5684418 h 7753593"/>
                <a:gd name="connsiteX3401" fmla="*/ 6246008 w 7751585"/>
                <a:gd name="connsiteY3401" fmla="*/ 5685151 h 7753593"/>
                <a:gd name="connsiteX3402" fmla="*/ 6245275 w 7751585"/>
                <a:gd name="connsiteY3402" fmla="*/ 5692478 h 7753593"/>
                <a:gd name="connsiteX3403" fmla="*/ 6250038 w 7751585"/>
                <a:gd name="connsiteY3403" fmla="*/ 5697973 h 7753593"/>
                <a:gd name="connsiteX3404" fmla="*/ 6262860 w 7751585"/>
                <a:gd name="connsiteY3404" fmla="*/ 5693943 h 7753593"/>
                <a:gd name="connsiteX3405" fmla="*/ 6262860 w 7751585"/>
                <a:gd name="connsiteY3405" fmla="*/ 5693943 h 7753593"/>
                <a:gd name="connsiteX3406" fmla="*/ 6263593 w 7751585"/>
                <a:gd name="connsiteY3406" fmla="*/ 5686616 h 7753593"/>
                <a:gd name="connsiteX3407" fmla="*/ 6262128 w 7751585"/>
                <a:gd name="connsiteY3407" fmla="*/ 5684784 h 7753593"/>
                <a:gd name="connsiteX3408" fmla="*/ 6379361 w 7751585"/>
                <a:gd name="connsiteY3408" fmla="*/ 5577076 h 7753593"/>
                <a:gd name="connsiteX3409" fmla="*/ 6389619 w 7751585"/>
                <a:gd name="connsiteY3409" fmla="*/ 5629098 h 7753593"/>
                <a:gd name="connsiteX3410" fmla="*/ 6387787 w 7751585"/>
                <a:gd name="connsiteY3410" fmla="*/ 5630564 h 7753593"/>
                <a:gd name="connsiteX3411" fmla="*/ 6389986 w 7751585"/>
                <a:gd name="connsiteY3411" fmla="*/ 5637158 h 7753593"/>
                <a:gd name="connsiteX3412" fmla="*/ 6396580 w 7751585"/>
                <a:gd name="connsiteY3412" fmla="*/ 5635326 h 7753593"/>
                <a:gd name="connsiteX3413" fmla="*/ 6396580 w 7751585"/>
                <a:gd name="connsiteY3413" fmla="*/ 5634960 h 7753593"/>
                <a:gd name="connsiteX3414" fmla="*/ 6396946 w 7751585"/>
                <a:gd name="connsiteY3414" fmla="*/ 5631297 h 7753593"/>
                <a:gd name="connsiteX3415" fmla="*/ 6395847 w 7751585"/>
                <a:gd name="connsiteY3415" fmla="*/ 5630197 h 7753593"/>
                <a:gd name="connsiteX3416" fmla="*/ 6451899 w 7751585"/>
                <a:gd name="connsiteY3416" fmla="*/ 5545203 h 7753593"/>
                <a:gd name="connsiteX3417" fmla="*/ 6505388 w 7751585"/>
                <a:gd name="connsiteY3417" fmla="*/ 5463139 h 7753593"/>
                <a:gd name="connsiteX3418" fmla="*/ 6515645 w 7751585"/>
                <a:gd name="connsiteY3418" fmla="*/ 5459476 h 7753593"/>
                <a:gd name="connsiteX3419" fmla="*/ 6622255 w 7751585"/>
                <a:gd name="connsiteY3419" fmla="*/ 5496844 h 7753593"/>
                <a:gd name="connsiteX3420" fmla="*/ 6729231 w 7751585"/>
                <a:gd name="connsiteY3420" fmla="*/ 5534212 h 7753593"/>
                <a:gd name="connsiteX3421" fmla="*/ 6733260 w 7751585"/>
                <a:gd name="connsiteY3421" fmla="*/ 5543005 h 7753593"/>
                <a:gd name="connsiteX3422" fmla="*/ 6737290 w 7751585"/>
                <a:gd name="connsiteY3422" fmla="*/ 5544104 h 7753593"/>
                <a:gd name="connsiteX3423" fmla="*/ 6745350 w 7751585"/>
                <a:gd name="connsiteY3423" fmla="*/ 5539341 h 7753593"/>
                <a:gd name="connsiteX3424" fmla="*/ 6742419 w 7751585"/>
                <a:gd name="connsiteY3424" fmla="*/ 5528350 h 7753593"/>
                <a:gd name="connsiteX3425" fmla="*/ 6796273 w 7751585"/>
                <a:gd name="connsiteY3425" fmla="*/ 5403790 h 7753593"/>
                <a:gd name="connsiteX3426" fmla="*/ 6848662 w 7751585"/>
                <a:gd name="connsiteY3426" fmla="*/ 5281427 h 7753593"/>
                <a:gd name="connsiteX3427" fmla="*/ 6851227 w 7751585"/>
                <a:gd name="connsiteY3427" fmla="*/ 5282160 h 7753593"/>
                <a:gd name="connsiteX3428" fmla="*/ 6862217 w 7751585"/>
                <a:gd name="connsiteY3428" fmla="*/ 5271169 h 7753593"/>
                <a:gd name="connsiteX3429" fmla="*/ 6861851 w 7751585"/>
                <a:gd name="connsiteY3429" fmla="*/ 5267872 h 7753593"/>
                <a:gd name="connsiteX3430" fmla="*/ 7006562 w 7751585"/>
                <a:gd name="connsiteY3430" fmla="*/ 5206691 h 7753593"/>
                <a:gd name="connsiteX3431" fmla="*/ 7152371 w 7751585"/>
                <a:gd name="connsiteY3431" fmla="*/ 5144410 h 7753593"/>
                <a:gd name="connsiteX3432" fmla="*/ 7155668 w 7751585"/>
                <a:gd name="connsiteY3432" fmla="*/ 5148440 h 7753593"/>
                <a:gd name="connsiteX3433" fmla="*/ 7160431 w 7751585"/>
                <a:gd name="connsiteY3433" fmla="*/ 5149539 h 7753593"/>
                <a:gd name="connsiteX3434" fmla="*/ 7171055 w 7751585"/>
                <a:gd name="connsiteY3434" fmla="*/ 5138915 h 7753593"/>
                <a:gd name="connsiteX3435" fmla="*/ 7170689 w 7751585"/>
                <a:gd name="connsiteY3435" fmla="*/ 5135618 h 7753593"/>
                <a:gd name="connsiteX3436" fmla="*/ 7165926 w 7751585"/>
                <a:gd name="connsiteY3436" fmla="*/ 5130122 h 7753593"/>
                <a:gd name="connsiteX3437" fmla="*/ 7195968 w 7751585"/>
                <a:gd name="connsiteY3437" fmla="*/ 5052821 h 7753593"/>
                <a:gd name="connsiteX3438" fmla="*/ 7228207 w 7751585"/>
                <a:gd name="connsiteY3438" fmla="*/ 4969292 h 7753593"/>
                <a:gd name="connsiteX3439" fmla="*/ 7309538 w 7751585"/>
                <a:gd name="connsiteY3439" fmla="*/ 5103745 h 7753593"/>
                <a:gd name="connsiteX3440" fmla="*/ 7388304 w 7751585"/>
                <a:gd name="connsiteY3440" fmla="*/ 5233434 h 7753593"/>
                <a:gd name="connsiteX3441" fmla="*/ 7385740 w 7751585"/>
                <a:gd name="connsiteY3441" fmla="*/ 5235633 h 7753593"/>
                <a:gd name="connsiteX3442" fmla="*/ 7389769 w 7751585"/>
                <a:gd name="connsiteY3442" fmla="*/ 5248821 h 7753593"/>
                <a:gd name="connsiteX3443" fmla="*/ 7389769 w 7751585"/>
                <a:gd name="connsiteY3443" fmla="*/ 5248821 h 7753593"/>
                <a:gd name="connsiteX3444" fmla="*/ 7394165 w 7751585"/>
                <a:gd name="connsiteY3444" fmla="*/ 5249920 h 7753593"/>
                <a:gd name="connsiteX3445" fmla="*/ 7402958 w 7751585"/>
                <a:gd name="connsiteY3445" fmla="*/ 5244792 h 7753593"/>
                <a:gd name="connsiteX3446" fmla="*/ 7402958 w 7751585"/>
                <a:gd name="connsiteY3446" fmla="*/ 5242593 h 7753593"/>
                <a:gd name="connsiteX3447" fmla="*/ 7555362 w 7751585"/>
                <a:gd name="connsiteY3447" fmla="*/ 5250653 h 7753593"/>
                <a:gd name="connsiteX3448" fmla="*/ 7711063 w 7751585"/>
                <a:gd name="connsiteY3448" fmla="*/ 5258347 h 7753593"/>
                <a:gd name="connsiteX3449" fmla="*/ 7713994 w 7751585"/>
                <a:gd name="connsiteY3449" fmla="*/ 5262376 h 7753593"/>
                <a:gd name="connsiteX3450" fmla="*/ 7716925 w 7751585"/>
                <a:gd name="connsiteY3450" fmla="*/ 5263109 h 7753593"/>
                <a:gd name="connsiteX3451" fmla="*/ 7722420 w 7751585"/>
                <a:gd name="connsiteY3451" fmla="*/ 5259812 h 7753593"/>
                <a:gd name="connsiteX3452" fmla="*/ 7719856 w 7751585"/>
                <a:gd name="connsiteY3452" fmla="*/ 5251386 h 7753593"/>
                <a:gd name="connsiteX3453" fmla="*/ 7718390 w 7751585"/>
                <a:gd name="connsiteY3453" fmla="*/ 5251386 h 7753593"/>
                <a:gd name="connsiteX3454" fmla="*/ 7689815 w 7751585"/>
                <a:gd name="connsiteY3454" fmla="*/ 5089823 h 7753593"/>
                <a:gd name="connsiteX3455" fmla="*/ 7661971 w 7751585"/>
                <a:gd name="connsiteY3455" fmla="*/ 4934855 h 7753593"/>
                <a:gd name="connsiteX3456" fmla="*/ 7666002 w 7751585"/>
                <a:gd name="connsiteY3456" fmla="*/ 4931558 h 7753593"/>
                <a:gd name="connsiteX3457" fmla="*/ 7666368 w 7751585"/>
                <a:gd name="connsiteY3457" fmla="*/ 4925329 h 7753593"/>
                <a:gd name="connsiteX3458" fmla="*/ 7662704 w 7751585"/>
                <a:gd name="connsiteY3458" fmla="*/ 4920933 h 7753593"/>
                <a:gd name="connsiteX3459" fmla="*/ 7703003 w 7751585"/>
                <a:gd name="connsiteY3459" fmla="*/ 4792709 h 7753593"/>
                <a:gd name="connsiteX3460" fmla="*/ 7742570 w 7751585"/>
                <a:gd name="connsiteY3460" fmla="*/ 4664485 h 7753593"/>
                <a:gd name="connsiteX3461" fmla="*/ 7743302 w 7751585"/>
                <a:gd name="connsiteY3461" fmla="*/ 4664485 h 7753593"/>
                <a:gd name="connsiteX3462" fmla="*/ 7751362 w 7751585"/>
                <a:gd name="connsiteY3462" fmla="*/ 4656424 h 7753593"/>
                <a:gd name="connsiteX3463" fmla="*/ 7750996 w 7751585"/>
                <a:gd name="connsiteY3463" fmla="*/ 4653860 h 7753593"/>
                <a:gd name="connsiteX3464" fmla="*/ 7748798 w 7751585"/>
                <a:gd name="connsiteY3464" fmla="*/ 4649097 h 7753593"/>
                <a:gd name="connsiteX3465" fmla="*/ 7748798 w 7751585"/>
                <a:gd name="connsiteY3465" fmla="*/ 4649097 h 7753593"/>
                <a:gd name="connsiteX3466" fmla="*/ 7400394 w 7751585"/>
                <a:gd name="connsiteY3466" fmla="*/ 5231602 h 7753593"/>
                <a:gd name="connsiteX3467" fmla="*/ 7392334 w 7751585"/>
                <a:gd name="connsiteY3467" fmla="*/ 5231236 h 7753593"/>
                <a:gd name="connsiteX3468" fmla="*/ 7313934 w 7751585"/>
                <a:gd name="connsiteY3468" fmla="*/ 5101546 h 7753593"/>
                <a:gd name="connsiteX3469" fmla="*/ 7231138 w 7751585"/>
                <a:gd name="connsiteY3469" fmla="*/ 4965629 h 7753593"/>
                <a:gd name="connsiteX3470" fmla="*/ 7356431 w 7751585"/>
                <a:gd name="connsiteY3470" fmla="*/ 4893090 h 7753593"/>
                <a:gd name="connsiteX3471" fmla="*/ 7461209 w 7751585"/>
                <a:gd name="connsiteY3471" fmla="*/ 4832275 h 7753593"/>
                <a:gd name="connsiteX3472" fmla="*/ 7533015 w 7751585"/>
                <a:gd name="connsiteY3472" fmla="*/ 4867446 h 7753593"/>
                <a:gd name="connsiteX3473" fmla="*/ 7652813 w 7751585"/>
                <a:gd name="connsiteY3473" fmla="*/ 4925696 h 7753593"/>
                <a:gd name="connsiteX3474" fmla="*/ 7656476 w 7751585"/>
                <a:gd name="connsiteY3474" fmla="*/ 4934122 h 7753593"/>
                <a:gd name="connsiteX3475" fmla="*/ 7659773 w 7751585"/>
                <a:gd name="connsiteY3475" fmla="*/ 4934855 h 7753593"/>
                <a:gd name="connsiteX3476" fmla="*/ 7687250 w 7751585"/>
                <a:gd name="connsiteY3476" fmla="*/ 5092021 h 7753593"/>
                <a:gd name="connsiteX3477" fmla="*/ 7715460 w 7751585"/>
                <a:gd name="connsiteY3477" fmla="*/ 5251020 h 7753593"/>
                <a:gd name="connsiteX3478" fmla="*/ 7712529 w 7751585"/>
                <a:gd name="connsiteY3478" fmla="*/ 5253218 h 7753593"/>
                <a:gd name="connsiteX3479" fmla="*/ 7712529 w 7751585"/>
                <a:gd name="connsiteY3479" fmla="*/ 5253951 h 7753593"/>
                <a:gd name="connsiteX3480" fmla="*/ 7556828 w 7751585"/>
                <a:gd name="connsiteY3480" fmla="*/ 5245890 h 7753593"/>
                <a:gd name="connsiteX3481" fmla="*/ 7404423 w 7751585"/>
                <a:gd name="connsiteY3481" fmla="*/ 5238563 h 7753593"/>
                <a:gd name="connsiteX3482" fmla="*/ 7400394 w 7751585"/>
                <a:gd name="connsiteY3482" fmla="*/ 5231602 h 7753593"/>
                <a:gd name="connsiteX3483" fmla="*/ 7400394 w 7751585"/>
                <a:gd name="connsiteY3483" fmla="*/ 5231602 h 7753593"/>
                <a:gd name="connsiteX3484" fmla="*/ 7006195 w 7751585"/>
                <a:gd name="connsiteY3484" fmla="*/ 5202294 h 7753593"/>
                <a:gd name="connsiteX3485" fmla="*/ 6879436 w 7751585"/>
                <a:gd name="connsiteY3485" fmla="*/ 5256515 h 7753593"/>
                <a:gd name="connsiteX3486" fmla="*/ 6998502 w 7751585"/>
                <a:gd name="connsiteY3486" fmla="*/ 5188739 h 7753593"/>
                <a:gd name="connsiteX3487" fmla="*/ 7124528 w 7751585"/>
                <a:gd name="connsiteY3487" fmla="*/ 5116567 h 7753593"/>
                <a:gd name="connsiteX3488" fmla="*/ 7152371 w 7751585"/>
                <a:gd name="connsiteY3488" fmla="*/ 5134152 h 7753593"/>
                <a:gd name="connsiteX3489" fmla="*/ 7152005 w 7751585"/>
                <a:gd name="connsiteY3489" fmla="*/ 5140380 h 7753593"/>
                <a:gd name="connsiteX3490" fmla="*/ 7006195 w 7751585"/>
                <a:gd name="connsiteY3490" fmla="*/ 5202294 h 7753593"/>
                <a:gd name="connsiteX3491" fmla="*/ 6625186 w 7751585"/>
                <a:gd name="connsiteY3491" fmla="*/ 5492814 h 7753593"/>
                <a:gd name="connsiteX3492" fmla="*/ 6518210 w 7751585"/>
                <a:gd name="connsiteY3492" fmla="*/ 5455446 h 7753593"/>
                <a:gd name="connsiteX3493" fmla="*/ 6518576 w 7751585"/>
                <a:gd name="connsiteY3493" fmla="*/ 5451782 h 7753593"/>
                <a:gd name="connsiteX3494" fmla="*/ 6516012 w 7751585"/>
                <a:gd name="connsiteY3494" fmla="*/ 5448851 h 7753593"/>
                <a:gd name="connsiteX3495" fmla="*/ 6578292 w 7751585"/>
                <a:gd name="connsiteY3495" fmla="*/ 5357629 h 7753593"/>
                <a:gd name="connsiteX3496" fmla="*/ 6640206 w 7751585"/>
                <a:gd name="connsiteY3496" fmla="*/ 5266040 h 7753593"/>
                <a:gd name="connsiteX3497" fmla="*/ 6643137 w 7751585"/>
                <a:gd name="connsiteY3497" fmla="*/ 5266773 h 7753593"/>
                <a:gd name="connsiteX3498" fmla="*/ 6644236 w 7751585"/>
                <a:gd name="connsiteY3498" fmla="*/ 5266406 h 7753593"/>
                <a:gd name="connsiteX3499" fmla="*/ 6689298 w 7751585"/>
                <a:gd name="connsiteY3499" fmla="*/ 5397195 h 7753593"/>
                <a:gd name="connsiteX3500" fmla="*/ 6734726 w 7751585"/>
                <a:gd name="connsiteY3500" fmla="*/ 5527252 h 7753593"/>
                <a:gd name="connsiteX3501" fmla="*/ 6731429 w 7751585"/>
                <a:gd name="connsiteY3501" fmla="*/ 5529816 h 7753593"/>
                <a:gd name="connsiteX3502" fmla="*/ 6625186 w 7751585"/>
                <a:gd name="connsiteY3502" fmla="*/ 5492814 h 7753593"/>
                <a:gd name="connsiteX3503" fmla="*/ 6394382 w 7751585"/>
                <a:gd name="connsiteY3503" fmla="*/ 5627633 h 7753593"/>
                <a:gd name="connsiteX3504" fmla="*/ 6394382 w 7751585"/>
                <a:gd name="connsiteY3504" fmla="*/ 5627633 h 7753593"/>
                <a:gd name="connsiteX3505" fmla="*/ 6384124 w 7751585"/>
                <a:gd name="connsiteY3505" fmla="*/ 5573046 h 7753593"/>
                <a:gd name="connsiteX3506" fmla="*/ 6384124 w 7751585"/>
                <a:gd name="connsiteY3506" fmla="*/ 5573046 h 7753593"/>
                <a:gd name="connsiteX3507" fmla="*/ 6500259 w 7751585"/>
                <a:gd name="connsiteY3507" fmla="*/ 5465704 h 7753593"/>
                <a:gd name="connsiteX3508" fmla="*/ 6450068 w 7751585"/>
                <a:gd name="connsiteY3508" fmla="*/ 5542272 h 7753593"/>
                <a:gd name="connsiteX3509" fmla="*/ 6394382 w 7751585"/>
                <a:gd name="connsiteY3509" fmla="*/ 5627633 h 7753593"/>
                <a:gd name="connsiteX3510" fmla="*/ 6008609 w 7751585"/>
                <a:gd name="connsiteY3510" fmla="*/ 5322459 h 7753593"/>
                <a:gd name="connsiteX3511" fmla="*/ 6013372 w 7751585"/>
                <a:gd name="connsiteY3511" fmla="*/ 5323558 h 7753593"/>
                <a:gd name="connsiteX3512" fmla="*/ 6013738 w 7751585"/>
                <a:gd name="connsiteY3512" fmla="*/ 5323558 h 7753593"/>
                <a:gd name="connsiteX3513" fmla="*/ 6030957 w 7751585"/>
                <a:gd name="connsiteY3513" fmla="*/ 5405988 h 7753593"/>
                <a:gd name="connsiteX3514" fmla="*/ 6050008 w 7751585"/>
                <a:gd name="connsiteY3514" fmla="*/ 5494280 h 7753593"/>
                <a:gd name="connsiteX3515" fmla="*/ 5974172 w 7751585"/>
                <a:gd name="connsiteY3515" fmla="*/ 5447020 h 7753593"/>
                <a:gd name="connsiteX3516" fmla="*/ 5897238 w 7751585"/>
                <a:gd name="connsiteY3516" fmla="*/ 5399393 h 7753593"/>
                <a:gd name="connsiteX3517" fmla="*/ 5954755 w 7751585"/>
                <a:gd name="connsiteY3517" fmla="*/ 5357995 h 7753593"/>
                <a:gd name="connsiteX3518" fmla="*/ 6006778 w 7751585"/>
                <a:gd name="connsiteY3518" fmla="*/ 5320261 h 7753593"/>
                <a:gd name="connsiteX3519" fmla="*/ 6008609 w 7751585"/>
                <a:gd name="connsiteY3519" fmla="*/ 5322459 h 7753593"/>
                <a:gd name="connsiteX3520" fmla="*/ 6347855 w 7751585"/>
                <a:gd name="connsiteY3520" fmla="*/ 5421741 h 7753593"/>
                <a:gd name="connsiteX3521" fmla="*/ 6348587 w 7751585"/>
                <a:gd name="connsiteY3521" fmla="*/ 5422840 h 7753593"/>
                <a:gd name="connsiteX3522" fmla="*/ 6301694 w 7751585"/>
                <a:gd name="connsiteY3522" fmla="*/ 5553263 h 7753593"/>
                <a:gd name="connsiteX3523" fmla="*/ 6256632 w 7751585"/>
                <a:gd name="connsiteY3523" fmla="*/ 5680022 h 7753593"/>
                <a:gd name="connsiteX3524" fmla="*/ 6250038 w 7751585"/>
                <a:gd name="connsiteY3524" fmla="*/ 5681487 h 7753593"/>
                <a:gd name="connsiteX3525" fmla="*/ 6154785 w 7751585"/>
                <a:gd name="connsiteY3525" fmla="*/ 5591730 h 7753593"/>
                <a:gd name="connsiteX3526" fmla="*/ 6055137 w 7751585"/>
                <a:gd name="connsiteY3526" fmla="*/ 5498676 h 7753593"/>
                <a:gd name="connsiteX3527" fmla="*/ 6202045 w 7751585"/>
                <a:gd name="connsiteY3527" fmla="*/ 5460208 h 7753593"/>
                <a:gd name="connsiteX3528" fmla="*/ 6347855 w 7751585"/>
                <a:gd name="connsiteY3528" fmla="*/ 5421741 h 7753593"/>
                <a:gd name="connsiteX3529" fmla="*/ 6498427 w 7751585"/>
                <a:gd name="connsiteY3529" fmla="*/ 5340777 h 7753593"/>
                <a:gd name="connsiteX3530" fmla="*/ 6637642 w 7751585"/>
                <a:gd name="connsiteY3530" fmla="*/ 5264208 h 7753593"/>
                <a:gd name="connsiteX3531" fmla="*/ 6637642 w 7751585"/>
                <a:gd name="connsiteY3531" fmla="*/ 5264208 h 7753593"/>
                <a:gd name="connsiteX3532" fmla="*/ 6574995 w 7751585"/>
                <a:gd name="connsiteY3532" fmla="*/ 5355797 h 7753593"/>
                <a:gd name="connsiteX3533" fmla="*/ 6513081 w 7751585"/>
                <a:gd name="connsiteY3533" fmla="*/ 5447020 h 7753593"/>
                <a:gd name="connsiteX3534" fmla="*/ 6502090 w 7751585"/>
                <a:gd name="connsiteY3534" fmla="*/ 5450683 h 7753593"/>
                <a:gd name="connsiteX3535" fmla="*/ 6502090 w 7751585"/>
                <a:gd name="connsiteY3535" fmla="*/ 5451049 h 7753593"/>
                <a:gd name="connsiteX3536" fmla="*/ 6431384 w 7751585"/>
                <a:gd name="connsiteY3536" fmla="*/ 5434930 h 7753593"/>
                <a:gd name="connsiteX3537" fmla="*/ 6357014 w 7751585"/>
                <a:gd name="connsiteY3537" fmla="*/ 5418444 h 7753593"/>
                <a:gd name="connsiteX3538" fmla="*/ 6357014 w 7751585"/>
                <a:gd name="connsiteY3538" fmla="*/ 5418444 h 7753593"/>
                <a:gd name="connsiteX3539" fmla="*/ 6498427 w 7751585"/>
                <a:gd name="connsiteY3539" fmla="*/ 5340777 h 7753593"/>
                <a:gd name="connsiteX3540" fmla="*/ 7235167 w 7751585"/>
                <a:gd name="connsiteY3540" fmla="*/ 4640305 h 7753593"/>
                <a:gd name="connsiteX3541" fmla="*/ 7357164 w 7751585"/>
                <a:gd name="connsiteY3541" fmla="*/ 4728963 h 7753593"/>
                <a:gd name="connsiteX3542" fmla="*/ 7474031 w 7751585"/>
                <a:gd name="connsiteY3542" fmla="*/ 4813225 h 7753593"/>
                <a:gd name="connsiteX3543" fmla="*/ 7474031 w 7751585"/>
                <a:gd name="connsiteY3543" fmla="*/ 4814324 h 7753593"/>
                <a:gd name="connsiteX3544" fmla="*/ 7446189 w 7751585"/>
                <a:gd name="connsiteY3544" fmla="*/ 4809195 h 7753593"/>
                <a:gd name="connsiteX3545" fmla="*/ 7417246 w 7751585"/>
                <a:gd name="connsiteY3545" fmla="*/ 4804066 h 7753593"/>
                <a:gd name="connsiteX3546" fmla="*/ 7412850 w 7751585"/>
                <a:gd name="connsiteY3546" fmla="*/ 4796006 h 7753593"/>
                <a:gd name="connsiteX3547" fmla="*/ 7400394 w 7751585"/>
                <a:gd name="connsiteY3547" fmla="*/ 4800036 h 7753593"/>
                <a:gd name="connsiteX3548" fmla="*/ 7399661 w 7751585"/>
                <a:gd name="connsiteY3548" fmla="*/ 4807363 h 7753593"/>
                <a:gd name="connsiteX3549" fmla="*/ 7401127 w 7751585"/>
                <a:gd name="connsiteY3549" fmla="*/ 4808829 h 7753593"/>
                <a:gd name="connsiteX3550" fmla="*/ 7317597 w 7751585"/>
                <a:gd name="connsiteY3550" fmla="*/ 4883565 h 7753593"/>
                <a:gd name="connsiteX3551" fmla="*/ 7231138 w 7751585"/>
                <a:gd name="connsiteY3551" fmla="*/ 4961599 h 7753593"/>
                <a:gd name="connsiteX3552" fmla="*/ 7233336 w 7751585"/>
                <a:gd name="connsiteY3552" fmla="*/ 4801502 h 7753593"/>
                <a:gd name="connsiteX3553" fmla="*/ 7235167 w 7751585"/>
                <a:gd name="connsiteY3553" fmla="*/ 4640305 h 7753593"/>
                <a:gd name="connsiteX3554" fmla="*/ 7154935 w 7751585"/>
                <a:gd name="connsiteY3554" fmla="*/ 5131954 h 7753593"/>
                <a:gd name="connsiteX3555" fmla="*/ 7128558 w 7751585"/>
                <a:gd name="connsiteY3555" fmla="*/ 5114735 h 7753593"/>
                <a:gd name="connsiteX3556" fmla="*/ 7138450 w 7751585"/>
                <a:gd name="connsiteY3556" fmla="*/ 5109240 h 7753593"/>
                <a:gd name="connsiteX3557" fmla="*/ 7139915 w 7751585"/>
                <a:gd name="connsiteY3557" fmla="*/ 5111072 h 7753593"/>
                <a:gd name="connsiteX3558" fmla="*/ 7143579 w 7751585"/>
                <a:gd name="connsiteY3558" fmla="*/ 5111804 h 7753593"/>
                <a:gd name="connsiteX3559" fmla="*/ 7145410 w 7751585"/>
                <a:gd name="connsiteY3559" fmla="*/ 5111438 h 7753593"/>
                <a:gd name="connsiteX3560" fmla="*/ 7151272 w 7751585"/>
                <a:gd name="connsiteY3560" fmla="*/ 5122063 h 7753593"/>
                <a:gd name="connsiteX3561" fmla="*/ 7156035 w 7751585"/>
                <a:gd name="connsiteY3561" fmla="*/ 5130855 h 7753593"/>
                <a:gd name="connsiteX3562" fmla="*/ 7154935 w 7751585"/>
                <a:gd name="connsiteY3562" fmla="*/ 5131954 h 7753593"/>
                <a:gd name="connsiteX3563" fmla="*/ 7154935 w 7751585"/>
                <a:gd name="connsiteY3563" fmla="*/ 5131954 h 7753593"/>
                <a:gd name="connsiteX3564" fmla="*/ 7011691 w 7751585"/>
                <a:gd name="connsiteY3564" fmla="*/ 5028275 h 7753593"/>
                <a:gd name="connsiteX3565" fmla="*/ 6880169 w 7751585"/>
                <a:gd name="connsiteY3565" fmla="*/ 4955004 h 7753593"/>
                <a:gd name="connsiteX3566" fmla="*/ 6888229 w 7751585"/>
                <a:gd name="connsiteY3566" fmla="*/ 4942182 h 7753593"/>
                <a:gd name="connsiteX3567" fmla="*/ 7000334 w 7751585"/>
                <a:gd name="connsiteY3567" fmla="*/ 5014354 h 7753593"/>
                <a:gd name="connsiteX3568" fmla="*/ 7093021 w 7751585"/>
                <a:gd name="connsiteY3568" fmla="*/ 5073703 h 7753593"/>
                <a:gd name="connsiteX3569" fmla="*/ 7011691 w 7751585"/>
                <a:gd name="connsiteY3569" fmla="*/ 5028275 h 7753593"/>
                <a:gd name="connsiteX3570" fmla="*/ 6877971 w 7751585"/>
                <a:gd name="connsiteY3570" fmla="*/ 4952074 h 7753593"/>
                <a:gd name="connsiteX3571" fmla="*/ 6870278 w 7751585"/>
                <a:gd name="connsiteY3571" fmla="*/ 4937419 h 7753593"/>
                <a:gd name="connsiteX3572" fmla="*/ 6864416 w 7751585"/>
                <a:gd name="connsiteY3572" fmla="*/ 4926429 h 7753593"/>
                <a:gd name="connsiteX3573" fmla="*/ 6885298 w 7751585"/>
                <a:gd name="connsiteY3573" fmla="*/ 4939984 h 7753593"/>
                <a:gd name="connsiteX3574" fmla="*/ 6877971 w 7751585"/>
                <a:gd name="connsiteY3574" fmla="*/ 4952074 h 7753593"/>
                <a:gd name="connsiteX3575" fmla="*/ 6857821 w 7751585"/>
                <a:gd name="connsiteY3575" fmla="*/ 5259812 h 7753593"/>
                <a:gd name="connsiteX3576" fmla="*/ 6855257 w 7751585"/>
                <a:gd name="connsiteY3576" fmla="*/ 5259079 h 7753593"/>
                <a:gd name="connsiteX3577" fmla="*/ 6866980 w 7751585"/>
                <a:gd name="connsiteY3577" fmla="*/ 5112904 h 7753593"/>
                <a:gd name="connsiteX3578" fmla="*/ 6879070 w 7751585"/>
                <a:gd name="connsiteY3578" fmla="*/ 4958668 h 7753593"/>
                <a:gd name="connsiteX3579" fmla="*/ 7018651 w 7751585"/>
                <a:gd name="connsiteY3579" fmla="*/ 5048791 h 7753593"/>
                <a:gd name="connsiteX3580" fmla="*/ 7121597 w 7751585"/>
                <a:gd name="connsiteY3580" fmla="*/ 5114735 h 7753593"/>
                <a:gd name="connsiteX3581" fmla="*/ 6997036 w 7751585"/>
                <a:gd name="connsiteY3581" fmla="*/ 5185442 h 7753593"/>
                <a:gd name="connsiteX3582" fmla="*/ 6860752 w 7751585"/>
                <a:gd name="connsiteY3582" fmla="*/ 5263476 h 7753593"/>
                <a:gd name="connsiteX3583" fmla="*/ 6857821 w 7751585"/>
                <a:gd name="connsiteY3583" fmla="*/ 5259812 h 7753593"/>
                <a:gd name="connsiteX3584" fmla="*/ 6857821 w 7751585"/>
                <a:gd name="connsiteY3584" fmla="*/ 5259812 h 7753593"/>
                <a:gd name="connsiteX3585" fmla="*/ 7021216 w 7751585"/>
                <a:gd name="connsiteY3585" fmla="*/ 5045494 h 7753593"/>
                <a:gd name="connsiteX3586" fmla="*/ 6927795 w 7751585"/>
                <a:gd name="connsiteY3586" fmla="*/ 4985412 h 7753593"/>
                <a:gd name="connsiteX3587" fmla="*/ 7009859 w 7751585"/>
                <a:gd name="connsiteY3587" fmla="*/ 5031573 h 7753593"/>
                <a:gd name="connsiteX3588" fmla="*/ 7136618 w 7751585"/>
                <a:gd name="connsiteY3588" fmla="*/ 5102279 h 7753593"/>
                <a:gd name="connsiteX3589" fmla="*/ 7136251 w 7751585"/>
                <a:gd name="connsiteY3589" fmla="*/ 5106309 h 7753593"/>
                <a:gd name="connsiteX3590" fmla="*/ 7125261 w 7751585"/>
                <a:gd name="connsiteY3590" fmla="*/ 5112537 h 7753593"/>
                <a:gd name="connsiteX3591" fmla="*/ 7021216 w 7751585"/>
                <a:gd name="connsiteY3591" fmla="*/ 5045494 h 7753593"/>
                <a:gd name="connsiteX3592" fmla="*/ 6875773 w 7751585"/>
                <a:gd name="connsiteY3592" fmla="*/ 4960499 h 7753593"/>
                <a:gd name="connsiteX3593" fmla="*/ 6863317 w 7751585"/>
                <a:gd name="connsiteY3593" fmla="*/ 5112537 h 7753593"/>
                <a:gd name="connsiteX3594" fmla="*/ 6851960 w 7751585"/>
                <a:gd name="connsiteY3594" fmla="*/ 5258713 h 7753593"/>
                <a:gd name="connsiteX3595" fmla="*/ 6849395 w 7751585"/>
                <a:gd name="connsiteY3595" fmla="*/ 5259079 h 7753593"/>
                <a:gd name="connsiteX3596" fmla="*/ 6807997 w 7751585"/>
                <a:gd name="connsiteY3596" fmla="*/ 5174451 h 7753593"/>
                <a:gd name="connsiteX3597" fmla="*/ 6764401 w 7751585"/>
                <a:gd name="connsiteY3597" fmla="*/ 5086526 h 7753593"/>
                <a:gd name="connsiteX3598" fmla="*/ 6766232 w 7751585"/>
                <a:gd name="connsiteY3598" fmla="*/ 5084328 h 7753593"/>
                <a:gd name="connsiteX3599" fmla="*/ 6765500 w 7751585"/>
                <a:gd name="connsiteY3599" fmla="*/ 5077001 h 7753593"/>
                <a:gd name="connsiteX3600" fmla="*/ 6820087 w 7751585"/>
                <a:gd name="connsiteY3600" fmla="*/ 5019483 h 7753593"/>
                <a:gd name="connsiteX3601" fmla="*/ 6875773 w 7751585"/>
                <a:gd name="connsiteY3601" fmla="*/ 4960499 h 7753593"/>
                <a:gd name="connsiteX3602" fmla="*/ 6354815 w 7751585"/>
                <a:gd name="connsiteY3602" fmla="*/ 5422840 h 7753593"/>
                <a:gd name="connsiteX3603" fmla="*/ 6356647 w 7751585"/>
                <a:gd name="connsiteY3603" fmla="*/ 5421741 h 7753593"/>
                <a:gd name="connsiteX3604" fmla="*/ 6431017 w 7751585"/>
                <a:gd name="connsiteY3604" fmla="*/ 5438960 h 7753593"/>
                <a:gd name="connsiteX3605" fmla="*/ 6502457 w 7751585"/>
                <a:gd name="connsiteY3605" fmla="*/ 5455079 h 7753593"/>
                <a:gd name="connsiteX3606" fmla="*/ 6502090 w 7751585"/>
                <a:gd name="connsiteY3606" fmla="*/ 5457644 h 7753593"/>
                <a:gd name="connsiteX3607" fmla="*/ 6503189 w 7751585"/>
                <a:gd name="connsiteY3607" fmla="*/ 5459110 h 7753593"/>
                <a:gd name="connsiteX3608" fmla="*/ 6383391 w 7751585"/>
                <a:gd name="connsiteY3608" fmla="*/ 5569016 h 7753593"/>
                <a:gd name="connsiteX3609" fmla="*/ 6374965 w 7751585"/>
                <a:gd name="connsiteY3609" fmla="*/ 5525420 h 7753593"/>
                <a:gd name="connsiteX3610" fmla="*/ 6354815 w 7751585"/>
                <a:gd name="connsiteY3610" fmla="*/ 5422840 h 7753593"/>
                <a:gd name="connsiteX3611" fmla="*/ 6354815 w 7751585"/>
                <a:gd name="connsiteY3611" fmla="*/ 5422840 h 7753593"/>
                <a:gd name="connsiteX3612" fmla="*/ 7404423 w 7751585"/>
                <a:gd name="connsiteY3612" fmla="*/ 4812492 h 7753593"/>
                <a:gd name="connsiteX3613" fmla="*/ 7415781 w 7751585"/>
                <a:gd name="connsiteY3613" fmla="*/ 4809561 h 7753593"/>
                <a:gd name="connsiteX3614" fmla="*/ 7457912 w 7751585"/>
                <a:gd name="connsiteY3614" fmla="*/ 4830077 h 7753593"/>
                <a:gd name="connsiteX3615" fmla="*/ 7354965 w 7751585"/>
                <a:gd name="connsiteY3615" fmla="*/ 4889427 h 7753593"/>
                <a:gd name="connsiteX3616" fmla="*/ 7242861 w 7751585"/>
                <a:gd name="connsiteY3616" fmla="*/ 4954638 h 7753593"/>
                <a:gd name="connsiteX3617" fmla="*/ 7320162 w 7751585"/>
                <a:gd name="connsiteY3617" fmla="*/ 4885763 h 7753593"/>
                <a:gd name="connsiteX3618" fmla="*/ 7403324 w 7751585"/>
                <a:gd name="connsiteY3618" fmla="*/ 4811027 h 7753593"/>
                <a:gd name="connsiteX3619" fmla="*/ 7404423 w 7751585"/>
                <a:gd name="connsiteY3619" fmla="*/ 4812492 h 7753593"/>
                <a:gd name="connsiteX3620" fmla="*/ 7404423 w 7751585"/>
                <a:gd name="connsiteY3620" fmla="*/ 4812492 h 7753593"/>
                <a:gd name="connsiteX3621" fmla="*/ 7421642 w 7751585"/>
                <a:gd name="connsiteY3621" fmla="*/ 4808462 h 7753593"/>
                <a:gd name="connsiteX3622" fmla="*/ 7445822 w 7751585"/>
                <a:gd name="connsiteY3622" fmla="*/ 4812859 h 7753593"/>
                <a:gd name="connsiteX3623" fmla="*/ 7474031 w 7751585"/>
                <a:gd name="connsiteY3623" fmla="*/ 4817988 h 7753593"/>
                <a:gd name="connsiteX3624" fmla="*/ 7474031 w 7751585"/>
                <a:gd name="connsiteY3624" fmla="*/ 4821284 h 7753593"/>
                <a:gd name="connsiteX3625" fmla="*/ 7462308 w 7751585"/>
                <a:gd name="connsiteY3625" fmla="*/ 4828245 h 7753593"/>
                <a:gd name="connsiteX3626" fmla="*/ 7421642 w 7751585"/>
                <a:gd name="connsiteY3626" fmla="*/ 4808462 h 7753593"/>
                <a:gd name="connsiteX3627" fmla="*/ 7476229 w 7751585"/>
                <a:gd name="connsiteY3627" fmla="*/ 4824215 h 7753593"/>
                <a:gd name="connsiteX3628" fmla="*/ 7478794 w 7751585"/>
                <a:gd name="connsiteY3628" fmla="*/ 4827146 h 7753593"/>
                <a:gd name="connsiteX3629" fmla="*/ 7483557 w 7751585"/>
                <a:gd name="connsiteY3629" fmla="*/ 4828245 h 7753593"/>
                <a:gd name="connsiteX3630" fmla="*/ 7490884 w 7751585"/>
                <a:gd name="connsiteY3630" fmla="*/ 4824582 h 7753593"/>
                <a:gd name="connsiteX3631" fmla="*/ 7571482 w 7751585"/>
                <a:gd name="connsiteY3631" fmla="*/ 4874406 h 7753593"/>
                <a:gd name="connsiteX3632" fmla="*/ 7627900 w 7751585"/>
                <a:gd name="connsiteY3632" fmla="*/ 4909210 h 7753593"/>
                <a:gd name="connsiteX3633" fmla="*/ 7535946 w 7751585"/>
                <a:gd name="connsiteY3633" fmla="*/ 4864148 h 7753593"/>
                <a:gd name="connsiteX3634" fmla="*/ 7466338 w 7751585"/>
                <a:gd name="connsiteY3634" fmla="*/ 4830443 h 7753593"/>
                <a:gd name="connsiteX3635" fmla="*/ 7476229 w 7751585"/>
                <a:gd name="connsiteY3635" fmla="*/ 4824215 h 7753593"/>
                <a:gd name="connsiteX3636" fmla="*/ 7184977 w 7751585"/>
                <a:gd name="connsiteY3636" fmla="*/ 5033404 h 7753593"/>
                <a:gd name="connsiteX3637" fmla="*/ 7145777 w 7751585"/>
                <a:gd name="connsiteY3637" fmla="*/ 5096784 h 7753593"/>
                <a:gd name="connsiteX3638" fmla="*/ 7138816 w 7751585"/>
                <a:gd name="connsiteY3638" fmla="*/ 5098616 h 7753593"/>
                <a:gd name="connsiteX3639" fmla="*/ 7002532 w 7751585"/>
                <a:gd name="connsiteY3639" fmla="*/ 5010690 h 7753593"/>
                <a:gd name="connsiteX3640" fmla="*/ 6890061 w 7751585"/>
                <a:gd name="connsiteY3640" fmla="*/ 4938518 h 7753593"/>
                <a:gd name="connsiteX3641" fmla="*/ 6928894 w 7751585"/>
                <a:gd name="connsiteY3641" fmla="*/ 4876238 h 7753593"/>
                <a:gd name="connsiteX3642" fmla="*/ 6977619 w 7751585"/>
                <a:gd name="connsiteY3642" fmla="*/ 4797838 h 7753593"/>
                <a:gd name="connsiteX3643" fmla="*/ 7102180 w 7751585"/>
                <a:gd name="connsiteY3643" fmla="*/ 4881733 h 7753593"/>
                <a:gd name="connsiteX3644" fmla="*/ 7226741 w 7751585"/>
                <a:gd name="connsiteY3644" fmla="*/ 4965262 h 7753593"/>
                <a:gd name="connsiteX3645" fmla="*/ 7184977 w 7751585"/>
                <a:gd name="connsiteY3645" fmla="*/ 5033404 h 7753593"/>
                <a:gd name="connsiteX3646" fmla="*/ 6966629 w 7751585"/>
                <a:gd name="connsiteY3646" fmla="*/ 4809927 h 7753593"/>
                <a:gd name="connsiteX3647" fmla="*/ 6925963 w 7751585"/>
                <a:gd name="connsiteY3647" fmla="*/ 4874773 h 7753593"/>
                <a:gd name="connsiteX3648" fmla="*/ 6887130 w 7751585"/>
                <a:gd name="connsiteY3648" fmla="*/ 4937053 h 7753593"/>
                <a:gd name="connsiteX3649" fmla="*/ 6861851 w 7751585"/>
                <a:gd name="connsiteY3649" fmla="*/ 4920933 h 7753593"/>
                <a:gd name="connsiteX3650" fmla="*/ 6919735 w 7751585"/>
                <a:gd name="connsiteY3650" fmla="*/ 4859752 h 7753593"/>
                <a:gd name="connsiteX3651" fmla="*/ 6966629 w 7751585"/>
                <a:gd name="connsiteY3651" fmla="*/ 4809927 h 7753593"/>
                <a:gd name="connsiteX3652" fmla="*/ 6966629 w 7751585"/>
                <a:gd name="connsiteY3652" fmla="*/ 4809927 h 7753593"/>
                <a:gd name="connsiteX3653" fmla="*/ 6859287 w 7751585"/>
                <a:gd name="connsiteY3653" fmla="*/ 4924963 h 7753593"/>
                <a:gd name="connsiteX3654" fmla="*/ 6866980 w 7751585"/>
                <a:gd name="connsiteY3654" fmla="*/ 4939617 h 7753593"/>
                <a:gd name="connsiteX3655" fmla="*/ 6875773 w 7751585"/>
                <a:gd name="connsiteY3655" fmla="*/ 4955371 h 7753593"/>
                <a:gd name="connsiteX3656" fmla="*/ 6817522 w 7751585"/>
                <a:gd name="connsiteY3656" fmla="*/ 5016918 h 7753593"/>
                <a:gd name="connsiteX3657" fmla="*/ 6770995 w 7751585"/>
                <a:gd name="connsiteY3657" fmla="*/ 5066376 h 7753593"/>
                <a:gd name="connsiteX3658" fmla="*/ 6811294 w 7751585"/>
                <a:gd name="connsiteY3658" fmla="*/ 5001898 h 7753593"/>
                <a:gd name="connsiteX3659" fmla="*/ 6859287 w 7751585"/>
                <a:gd name="connsiteY3659" fmla="*/ 4924963 h 7753593"/>
                <a:gd name="connsiteX3660" fmla="*/ 6859287 w 7751585"/>
                <a:gd name="connsiteY3660" fmla="*/ 4924963 h 7753593"/>
                <a:gd name="connsiteX3661" fmla="*/ 6757074 w 7751585"/>
                <a:gd name="connsiteY3661" fmla="*/ 5087991 h 7753593"/>
                <a:gd name="connsiteX3662" fmla="*/ 6759638 w 7751585"/>
                <a:gd name="connsiteY3662" fmla="*/ 5088724 h 7753593"/>
                <a:gd name="connsiteX3663" fmla="*/ 6761103 w 7751585"/>
                <a:gd name="connsiteY3663" fmla="*/ 5088358 h 7753593"/>
                <a:gd name="connsiteX3664" fmla="*/ 6804334 w 7751585"/>
                <a:gd name="connsiteY3664" fmla="*/ 5176283 h 7753593"/>
                <a:gd name="connsiteX3665" fmla="*/ 6846098 w 7751585"/>
                <a:gd name="connsiteY3665" fmla="*/ 5260545 h 7753593"/>
                <a:gd name="connsiteX3666" fmla="*/ 6842435 w 7751585"/>
                <a:gd name="connsiteY3666" fmla="*/ 5264208 h 7753593"/>
                <a:gd name="connsiteX3667" fmla="*/ 6842068 w 7751585"/>
                <a:gd name="connsiteY3667" fmla="*/ 5267139 h 7753593"/>
                <a:gd name="connsiteX3668" fmla="*/ 6747915 w 7751585"/>
                <a:gd name="connsiteY3668" fmla="*/ 5262010 h 7753593"/>
                <a:gd name="connsiteX3669" fmla="*/ 6650831 w 7751585"/>
                <a:gd name="connsiteY3669" fmla="*/ 5257247 h 7753593"/>
                <a:gd name="connsiteX3670" fmla="*/ 6648632 w 7751585"/>
                <a:gd name="connsiteY3670" fmla="*/ 5253584 h 7753593"/>
                <a:gd name="connsiteX3671" fmla="*/ 6702853 w 7751585"/>
                <a:gd name="connsiteY3671" fmla="*/ 5170788 h 7753593"/>
                <a:gd name="connsiteX3672" fmla="*/ 6757074 w 7751585"/>
                <a:gd name="connsiteY3672" fmla="*/ 5087991 h 7753593"/>
                <a:gd name="connsiteX3673" fmla="*/ 6260662 w 7751585"/>
                <a:gd name="connsiteY3673" fmla="*/ 5680388 h 7753593"/>
                <a:gd name="connsiteX3674" fmla="*/ 6305724 w 7751585"/>
                <a:gd name="connsiteY3674" fmla="*/ 5554362 h 7753593"/>
                <a:gd name="connsiteX3675" fmla="*/ 6351518 w 7751585"/>
                <a:gd name="connsiteY3675" fmla="*/ 5425405 h 7753593"/>
                <a:gd name="connsiteX3676" fmla="*/ 6370935 w 7751585"/>
                <a:gd name="connsiteY3676" fmla="*/ 5526152 h 7753593"/>
                <a:gd name="connsiteX3677" fmla="*/ 6379728 w 7751585"/>
                <a:gd name="connsiteY3677" fmla="*/ 5572313 h 7753593"/>
                <a:gd name="connsiteX3678" fmla="*/ 6261395 w 7751585"/>
                <a:gd name="connsiteY3678" fmla="*/ 5681853 h 7753593"/>
                <a:gd name="connsiteX3679" fmla="*/ 6260662 w 7751585"/>
                <a:gd name="connsiteY3679" fmla="*/ 5680388 h 7753593"/>
                <a:gd name="connsiteX3680" fmla="*/ 6260662 w 7751585"/>
                <a:gd name="connsiteY3680" fmla="*/ 5680388 h 7753593"/>
                <a:gd name="connsiteX3681" fmla="*/ 6740588 w 7751585"/>
                <a:gd name="connsiteY3681" fmla="*/ 5526519 h 7753593"/>
                <a:gd name="connsiteX3682" fmla="*/ 6738023 w 7751585"/>
                <a:gd name="connsiteY3682" fmla="*/ 5526519 h 7753593"/>
                <a:gd name="connsiteX3683" fmla="*/ 6692961 w 7751585"/>
                <a:gd name="connsiteY3683" fmla="*/ 5396096 h 7753593"/>
                <a:gd name="connsiteX3684" fmla="*/ 6647533 w 7751585"/>
                <a:gd name="connsiteY3684" fmla="*/ 5265674 h 7753593"/>
                <a:gd name="connsiteX3685" fmla="*/ 6650464 w 7751585"/>
                <a:gd name="connsiteY3685" fmla="*/ 5262376 h 7753593"/>
                <a:gd name="connsiteX3686" fmla="*/ 6650464 w 7751585"/>
                <a:gd name="connsiteY3686" fmla="*/ 5260911 h 7753593"/>
                <a:gd name="connsiteX3687" fmla="*/ 6747548 w 7751585"/>
                <a:gd name="connsiteY3687" fmla="*/ 5266040 h 7753593"/>
                <a:gd name="connsiteX3688" fmla="*/ 6841702 w 7751585"/>
                <a:gd name="connsiteY3688" fmla="*/ 5270803 h 7753593"/>
                <a:gd name="connsiteX3689" fmla="*/ 6841335 w 7751585"/>
                <a:gd name="connsiteY3689" fmla="*/ 5273001 h 7753593"/>
                <a:gd name="connsiteX3690" fmla="*/ 6846098 w 7751585"/>
                <a:gd name="connsiteY3690" fmla="*/ 5278862 h 7753593"/>
                <a:gd name="connsiteX3691" fmla="*/ 6792977 w 7751585"/>
                <a:gd name="connsiteY3691" fmla="*/ 5401225 h 7753593"/>
                <a:gd name="connsiteX3692" fmla="*/ 6740588 w 7751585"/>
                <a:gd name="connsiteY3692" fmla="*/ 5526519 h 7753593"/>
                <a:gd name="connsiteX3693" fmla="*/ 7163728 w 7751585"/>
                <a:gd name="connsiteY3693" fmla="*/ 5129023 h 7753593"/>
                <a:gd name="connsiteX3694" fmla="*/ 7158599 w 7751585"/>
                <a:gd name="connsiteY3694" fmla="*/ 5128657 h 7753593"/>
                <a:gd name="connsiteX3695" fmla="*/ 7154203 w 7751585"/>
                <a:gd name="connsiteY3695" fmla="*/ 5120597 h 7753593"/>
                <a:gd name="connsiteX3696" fmla="*/ 7148341 w 7751585"/>
                <a:gd name="connsiteY3696" fmla="*/ 5109973 h 7753593"/>
                <a:gd name="connsiteX3697" fmla="*/ 7150173 w 7751585"/>
                <a:gd name="connsiteY3697" fmla="*/ 5108141 h 7753593"/>
                <a:gd name="connsiteX3698" fmla="*/ 7148341 w 7751585"/>
                <a:gd name="connsiteY3698" fmla="*/ 5099715 h 7753593"/>
                <a:gd name="connsiteX3699" fmla="*/ 7187541 w 7751585"/>
                <a:gd name="connsiteY3699" fmla="*/ 5036335 h 7753593"/>
                <a:gd name="connsiteX3700" fmla="*/ 7219781 w 7751585"/>
                <a:gd name="connsiteY3700" fmla="*/ 4983946 h 7753593"/>
                <a:gd name="connsiteX3701" fmla="*/ 7193403 w 7751585"/>
                <a:gd name="connsiteY3701" fmla="*/ 5051722 h 7753593"/>
                <a:gd name="connsiteX3702" fmla="*/ 7163728 w 7751585"/>
                <a:gd name="connsiteY3702" fmla="*/ 5129023 h 7753593"/>
                <a:gd name="connsiteX3703" fmla="*/ 7660872 w 7751585"/>
                <a:gd name="connsiteY3703" fmla="*/ 4919834 h 7753593"/>
                <a:gd name="connsiteX3704" fmla="*/ 7655377 w 7751585"/>
                <a:gd name="connsiteY3704" fmla="*/ 4922032 h 7753593"/>
                <a:gd name="connsiteX3705" fmla="*/ 7572581 w 7751585"/>
                <a:gd name="connsiteY3705" fmla="*/ 4871109 h 7753593"/>
                <a:gd name="connsiteX3706" fmla="*/ 7491983 w 7751585"/>
                <a:gd name="connsiteY3706" fmla="*/ 4821651 h 7753593"/>
                <a:gd name="connsiteX3707" fmla="*/ 7492715 w 7751585"/>
                <a:gd name="connsiteY3707" fmla="*/ 4815057 h 7753593"/>
                <a:gd name="connsiteX3708" fmla="*/ 7492349 w 7751585"/>
                <a:gd name="connsiteY3708" fmla="*/ 4814324 h 7753593"/>
                <a:gd name="connsiteX3709" fmla="*/ 7615078 w 7751585"/>
                <a:gd name="connsiteY3709" fmla="*/ 4738488 h 7753593"/>
                <a:gd name="connsiteX3710" fmla="*/ 7739639 w 7751585"/>
                <a:gd name="connsiteY3710" fmla="*/ 4661187 h 7753593"/>
                <a:gd name="connsiteX3711" fmla="*/ 7741105 w 7751585"/>
                <a:gd name="connsiteY3711" fmla="*/ 4662653 h 7753593"/>
                <a:gd name="connsiteX3712" fmla="*/ 7700806 w 7751585"/>
                <a:gd name="connsiteY3712" fmla="*/ 4790877 h 7753593"/>
                <a:gd name="connsiteX3713" fmla="*/ 7660872 w 7751585"/>
                <a:gd name="connsiteY3713" fmla="*/ 4919834 h 7753593"/>
                <a:gd name="connsiteX3714" fmla="*/ 4853125 w 7751585"/>
                <a:gd name="connsiteY3714" fmla="*/ 6471716 h 7753593"/>
                <a:gd name="connsiteX3715" fmla="*/ 4853491 w 7751585"/>
                <a:gd name="connsiteY3715" fmla="*/ 6470983 h 7753593"/>
                <a:gd name="connsiteX3716" fmla="*/ 4954605 w 7751585"/>
                <a:gd name="connsiteY3716" fmla="*/ 6461458 h 7753593"/>
                <a:gd name="connsiteX3717" fmla="*/ 5056452 w 7751585"/>
                <a:gd name="connsiteY3717" fmla="*/ 6451200 h 7753593"/>
                <a:gd name="connsiteX3718" fmla="*/ 5056452 w 7751585"/>
                <a:gd name="connsiteY3718" fmla="*/ 6451200 h 7753593"/>
                <a:gd name="connsiteX3719" fmla="*/ 5057184 w 7751585"/>
                <a:gd name="connsiteY3719" fmla="*/ 6451566 h 7753593"/>
                <a:gd name="connsiteX3720" fmla="*/ 5057551 w 7751585"/>
                <a:gd name="connsiteY3720" fmla="*/ 6450834 h 7753593"/>
                <a:gd name="connsiteX3721" fmla="*/ 5164527 w 7751585"/>
                <a:gd name="connsiteY3721" fmla="*/ 6418594 h 7753593"/>
                <a:gd name="connsiteX3722" fmla="*/ 5263809 w 7751585"/>
                <a:gd name="connsiteY3722" fmla="*/ 6388187 h 7753593"/>
                <a:gd name="connsiteX3723" fmla="*/ 5271136 w 7751585"/>
                <a:gd name="connsiteY3723" fmla="*/ 6392949 h 7753593"/>
                <a:gd name="connsiteX3724" fmla="*/ 5274433 w 7751585"/>
                <a:gd name="connsiteY3724" fmla="*/ 6392217 h 7753593"/>
                <a:gd name="connsiteX3725" fmla="*/ 5279196 w 7751585"/>
                <a:gd name="connsiteY3725" fmla="*/ 6387454 h 7753593"/>
                <a:gd name="connsiteX3726" fmla="*/ 5279196 w 7751585"/>
                <a:gd name="connsiteY3726" fmla="*/ 6383424 h 7753593"/>
                <a:gd name="connsiteX3727" fmla="*/ 5393499 w 7751585"/>
                <a:gd name="connsiteY3727" fmla="*/ 6351551 h 7753593"/>
                <a:gd name="connsiteX3728" fmla="*/ 5506702 w 7751585"/>
                <a:gd name="connsiteY3728" fmla="*/ 6319678 h 7753593"/>
                <a:gd name="connsiteX3729" fmla="*/ 5518426 w 7751585"/>
                <a:gd name="connsiteY3729" fmla="*/ 6324441 h 7753593"/>
                <a:gd name="connsiteX3730" fmla="*/ 5523555 w 7751585"/>
                <a:gd name="connsiteY3730" fmla="*/ 6319312 h 7753593"/>
                <a:gd name="connsiteX3731" fmla="*/ 5523555 w 7751585"/>
                <a:gd name="connsiteY3731" fmla="*/ 6315282 h 7753593"/>
                <a:gd name="connsiteX3732" fmla="*/ 5651779 w 7751585"/>
                <a:gd name="connsiteY3732" fmla="*/ 6281944 h 7753593"/>
                <a:gd name="connsiteX3733" fmla="*/ 5778905 w 7751585"/>
                <a:gd name="connsiteY3733" fmla="*/ 6248605 h 7753593"/>
                <a:gd name="connsiteX3734" fmla="*/ 5787697 w 7751585"/>
                <a:gd name="connsiteY3734" fmla="*/ 6254467 h 7753593"/>
                <a:gd name="connsiteX3735" fmla="*/ 5791361 w 7751585"/>
                <a:gd name="connsiteY3735" fmla="*/ 6253734 h 7753593"/>
                <a:gd name="connsiteX3736" fmla="*/ 5796856 w 7751585"/>
                <a:gd name="connsiteY3736" fmla="*/ 6248605 h 7753593"/>
                <a:gd name="connsiteX3737" fmla="*/ 5796856 w 7751585"/>
                <a:gd name="connsiteY3737" fmla="*/ 6240912 h 7753593"/>
                <a:gd name="connsiteX3738" fmla="*/ 5784400 w 7751585"/>
                <a:gd name="connsiteY3738" fmla="*/ 6235416 h 7753593"/>
                <a:gd name="connsiteX3739" fmla="*/ 5718090 w 7751585"/>
                <a:gd name="connsiteY3739" fmla="*/ 6118183 h 7753593"/>
                <a:gd name="connsiteX3740" fmla="*/ 5651046 w 7751585"/>
                <a:gd name="connsiteY3740" fmla="*/ 6000949 h 7753593"/>
                <a:gd name="connsiteX3741" fmla="*/ 5654344 w 7751585"/>
                <a:gd name="connsiteY3741" fmla="*/ 5989958 h 7753593"/>
                <a:gd name="connsiteX3742" fmla="*/ 5644819 w 7751585"/>
                <a:gd name="connsiteY3742" fmla="*/ 5983364 h 7753593"/>
                <a:gd name="connsiteX3743" fmla="*/ 5643353 w 7751585"/>
                <a:gd name="connsiteY3743" fmla="*/ 5983730 h 7753593"/>
                <a:gd name="connsiteX3744" fmla="*/ 5589865 w 7751585"/>
                <a:gd name="connsiteY3744" fmla="*/ 5825465 h 7753593"/>
                <a:gd name="connsiteX3745" fmla="*/ 5532714 w 7751585"/>
                <a:gd name="connsiteY3745" fmla="*/ 5658773 h 7753593"/>
                <a:gd name="connsiteX3746" fmla="*/ 5533080 w 7751585"/>
                <a:gd name="connsiteY3746" fmla="*/ 5657674 h 7753593"/>
                <a:gd name="connsiteX3747" fmla="*/ 5529783 w 7751585"/>
                <a:gd name="connsiteY3747" fmla="*/ 5656209 h 7753593"/>
                <a:gd name="connsiteX3748" fmla="*/ 5529783 w 7751585"/>
                <a:gd name="connsiteY3748" fmla="*/ 5656209 h 7753593"/>
                <a:gd name="connsiteX3749" fmla="*/ 5529783 w 7751585"/>
                <a:gd name="connsiteY3749" fmla="*/ 5656575 h 7753593"/>
                <a:gd name="connsiteX3750" fmla="*/ 5338546 w 7751585"/>
                <a:gd name="connsiteY3750" fmla="*/ 5605652 h 7753593"/>
                <a:gd name="connsiteX3751" fmla="*/ 5152803 w 7751585"/>
                <a:gd name="connsiteY3751" fmla="*/ 5556560 h 7753593"/>
                <a:gd name="connsiteX3752" fmla="*/ 5152803 w 7751585"/>
                <a:gd name="connsiteY3752" fmla="*/ 5553629 h 7753593"/>
                <a:gd name="connsiteX3753" fmla="*/ 5142545 w 7751585"/>
                <a:gd name="connsiteY3753" fmla="*/ 5549233 h 7753593"/>
                <a:gd name="connsiteX3754" fmla="*/ 5140347 w 7751585"/>
                <a:gd name="connsiteY3754" fmla="*/ 5551431 h 7753593"/>
                <a:gd name="connsiteX3755" fmla="*/ 5067809 w 7751585"/>
                <a:gd name="connsiteY3755" fmla="*/ 5503805 h 7753593"/>
                <a:gd name="connsiteX3756" fmla="*/ 4993805 w 7751585"/>
                <a:gd name="connsiteY3756" fmla="*/ 5456179 h 7753593"/>
                <a:gd name="connsiteX3757" fmla="*/ 4989775 w 7751585"/>
                <a:gd name="connsiteY3757" fmla="*/ 5448485 h 7753593"/>
                <a:gd name="connsiteX3758" fmla="*/ 4982082 w 7751585"/>
                <a:gd name="connsiteY3758" fmla="*/ 5452149 h 7753593"/>
                <a:gd name="connsiteX3759" fmla="*/ 4982082 w 7751585"/>
                <a:gd name="connsiteY3759" fmla="*/ 5456911 h 7753593"/>
                <a:gd name="connsiteX3760" fmla="*/ 4983547 w 7751585"/>
                <a:gd name="connsiteY3760" fmla="*/ 5458743 h 7753593"/>
                <a:gd name="connsiteX3761" fmla="*/ 4904781 w 7751585"/>
                <a:gd name="connsiteY3761" fmla="*/ 5597958 h 7753593"/>
                <a:gd name="connsiteX3762" fmla="*/ 4828945 w 7751585"/>
                <a:gd name="connsiteY3762" fmla="*/ 5732777 h 7753593"/>
                <a:gd name="connsiteX3763" fmla="*/ 4820885 w 7751585"/>
                <a:gd name="connsiteY3763" fmla="*/ 5732411 h 7753593"/>
                <a:gd name="connsiteX3764" fmla="*/ 4814291 w 7751585"/>
                <a:gd name="connsiteY3764" fmla="*/ 5747065 h 7753593"/>
                <a:gd name="connsiteX3765" fmla="*/ 4821251 w 7751585"/>
                <a:gd name="connsiteY3765" fmla="*/ 5753293 h 7753593"/>
                <a:gd name="connsiteX3766" fmla="*/ 4789745 w 7751585"/>
                <a:gd name="connsiteY3766" fmla="*/ 5931341 h 7753593"/>
                <a:gd name="connsiteX3767" fmla="*/ 4757506 w 7751585"/>
                <a:gd name="connsiteY3767" fmla="*/ 6117816 h 7753593"/>
                <a:gd name="connsiteX3768" fmla="*/ 4756040 w 7751585"/>
                <a:gd name="connsiteY3768" fmla="*/ 6121480 h 7753593"/>
                <a:gd name="connsiteX3769" fmla="*/ 4757872 w 7751585"/>
                <a:gd name="connsiteY3769" fmla="*/ 6122945 h 7753593"/>
                <a:gd name="connsiteX3770" fmla="*/ 4803667 w 7751585"/>
                <a:gd name="connsiteY3770" fmla="*/ 6295499 h 7753593"/>
                <a:gd name="connsiteX3771" fmla="*/ 4850560 w 7751585"/>
                <a:gd name="connsiteY3771" fmla="*/ 6469518 h 7753593"/>
                <a:gd name="connsiteX3772" fmla="*/ 4850194 w 7751585"/>
                <a:gd name="connsiteY3772" fmla="*/ 6470251 h 7753593"/>
                <a:gd name="connsiteX3773" fmla="*/ 4853125 w 7751585"/>
                <a:gd name="connsiteY3773" fmla="*/ 6471716 h 7753593"/>
                <a:gd name="connsiteX3774" fmla="*/ 4853125 w 7751585"/>
                <a:gd name="connsiteY3774" fmla="*/ 6471716 h 7753593"/>
                <a:gd name="connsiteX3775" fmla="*/ 5529783 w 7751585"/>
                <a:gd name="connsiteY3775" fmla="*/ 5659872 h 7753593"/>
                <a:gd name="connsiteX3776" fmla="*/ 5586202 w 7751585"/>
                <a:gd name="connsiteY3776" fmla="*/ 5826564 h 7753593"/>
                <a:gd name="connsiteX3777" fmla="*/ 5632729 w 7751585"/>
                <a:gd name="connsiteY3777" fmla="*/ 5962115 h 7753593"/>
                <a:gd name="connsiteX3778" fmla="*/ 5577043 w 7751585"/>
                <a:gd name="connsiteY3778" fmla="*/ 5840852 h 7753593"/>
                <a:gd name="connsiteX3779" fmla="*/ 5509267 w 7751585"/>
                <a:gd name="connsiteY3779" fmla="*/ 5695409 h 7753593"/>
                <a:gd name="connsiteX3780" fmla="*/ 5511831 w 7751585"/>
                <a:gd name="connsiteY3780" fmla="*/ 5693210 h 7753593"/>
                <a:gd name="connsiteX3781" fmla="*/ 5511831 w 7751585"/>
                <a:gd name="connsiteY3781" fmla="*/ 5687715 h 7753593"/>
                <a:gd name="connsiteX3782" fmla="*/ 5502306 w 7751585"/>
                <a:gd name="connsiteY3782" fmla="*/ 5683685 h 7753593"/>
                <a:gd name="connsiteX3783" fmla="*/ 5499375 w 7751585"/>
                <a:gd name="connsiteY3783" fmla="*/ 5686616 h 7753593"/>
                <a:gd name="connsiteX3784" fmla="*/ 5326089 w 7751585"/>
                <a:gd name="connsiteY3784" fmla="*/ 5621771 h 7753593"/>
                <a:gd name="connsiteX3785" fmla="*/ 5180280 w 7751585"/>
                <a:gd name="connsiteY3785" fmla="*/ 5567551 h 7753593"/>
                <a:gd name="connsiteX3786" fmla="*/ 5338179 w 7751585"/>
                <a:gd name="connsiteY3786" fmla="*/ 5609682 h 7753593"/>
                <a:gd name="connsiteX3787" fmla="*/ 5529783 w 7751585"/>
                <a:gd name="connsiteY3787" fmla="*/ 5659872 h 7753593"/>
                <a:gd name="connsiteX3788" fmla="*/ 5778538 w 7751585"/>
                <a:gd name="connsiteY3788" fmla="*/ 6240545 h 7753593"/>
                <a:gd name="connsiteX3789" fmla="*/ 5778538 w 7751585"/>
                <a:gd name="connsiteY3789" fmla="*/ 6245308 h 7753593"/>
                <a:gd name="connsiteX3790" fmla="*/ 5651046 w 7751585"/>
                <a:gd name="connsiteY3790" fmla="*/ 6278280 h 7753593"/>
                <a:gd name="connsiteX3791" fmla="*/ 5523188 w 7751585"/>
                <a:gd name="connsiteY3791" fmla="*/ 6311985 h 7753593"/>
                <a:gd name="connsiteX3792" fmla="*/ 5519892 w 7751585"/>
                <a:gd name="connsiteY3792" fmla="*/ 6308687 h 7753593"/>
                <a:gd name="connsiteX3793" fmla="*/ 5582172 w 7751585"/>
                <a:gd name="connsiteY3793" fmla="*/ 6155551 h 7753593"/>
                <a:gd name="connsiteX3794" fmla="*/ 5643353 w 7751585"/>
                <a:gd name="connsiteY3794" fmla="*/ 6003147 h 7753593"/>
                <a:gd name="connsiteX3795" fmla="*/ 5645551 w 7751585"/>
                <a:gd name="connsiteY3795" fmla="*/ 6003880 h 7753593"/>
                <a:gd name="connsiteX3796" fmla="*/ 5648848 w 7751585"/>
                <a:gd name="connsiteY3796" fmla="*/ 6003147 h 7753593"/>
                <a:gd name="connsiteX3797" fmla="*/ 5714792 w 7751585"/>
                <a:gd name="connsiteY3797" fmla="*/ 6120014 h 7753593"/>
                <a:gd name="connsiteX3798" fmla="*/ 5781836 w 7751585"/>
                <a:gd name="connsiteY3798" fmla="*/ 6237615 h 7753593"/>
                <a:gd name="connsiteX3799" fmla="*/ 5778538 w 7751585"/>
                <a:gd name="connsiteY3799" fmla="*/ 6240545 h 7753593"/>
                <a:gd name="connsiteX3800" fmla="*/ 5778538 w 7751585"/>
                <a:gd name="connsiteY3800" fmla="*/ 6240545 h 7753593"/>
                <a:gd name="connsiteX3801" fmla="*/ 5278463 w 7751585"/>
                <a:gd name="connsiteY3801" fmla="*/ 6379760 h 7753593"/>
                <a:gd name="connsiteX3802" fmla="*/ 5274800 w 7751585"/>
                <a:gd name="connsiteY3802" fmla="*/ 6376097 h 7753593"/>
                <a:gd name="connsiteX3803" fmla="*/ 5305207 w 7751585"/>
                <a:gd name="connsiteY3803" fmla="*/ 6263260 h 7753593"/>
                <a:gd name="connsiteX3804" fmla="*/ 5333783 w 7751585"/>
                <a:gd name="connsiteY3804" fmla="*/ 6154452 h 7753593"/>
                <a:gd name="connsiteX3805" fmla="*/ 5335248 w 7751585"/>
                <a:gd name="connsiteY3805" fmla="*/ 6154818 h 7753593"/>
                <a:gd name="connsiteX3806" fmla="*/ 5340011 w 7751585"/>
                <a:gd name="connsiteY3806" fmla="*/ 6154086 h 7753593"/>
                <a:gd name="connsiteX3807" fmla="*/ 5342575 w 7751585"/>
                <a:gd name="connsiteY3807" fmla="*/ 6151521 h 7753593"/>
                <a:gd name="connsiteX3808" fmla="*/ 5423174 w 7751585"/>
                <a:gd name="connsiteY3808" fmla="*/ 6230288 h 7753593"/>
                <a:gd name="connsiteX3809" fmla="*/ 5506702 w 7751585"/>
                <a:gd name="connsiteY3809" fmla="*/ 6310886 h 7753593"/>
                <a:gd name="connsiteX3810" fmla="*/ 5505604 w 7751585"/>
                <a:gd name="connsiteY3810" fmla="*/ 6311985 h 7753593"/>
                <a:gd name="connsiteX3811" fmla="*/ 5505604 w 7751585"/>
                <a:gd name="connsiteY3811" fmla="*/ 6316381 h 7753593"/>
                <a:gd name="connsiteX3812" fmla="*/ 5392033 w 7751585"/>
                <a:gd name="connsiteY3812" fmla="*/ 6347888 h 7753593"/>
                <a:gd name="connsiteX3813" fmla="*/ 5278463 w 7751585"/>
                <a:gd name="connsiteY3813" fmla="*/ 6379760 h 7753593"/>
                <a:gd name="connsiteX3814" fmla="*/ 5278463 w 7751585"/>
                <a:gd name="connsiteY3814" fmla="*/ 6379760 h 7753593"/>
                <a:gd name="connsiteX3815" fmla="*/ 4983913 w 7751585"/>
                <a:gd name="connsiteY3815" fmla="*/ 5647783 h 7753593"/>
                <a:gd name="connsiteX3816" fmla="*/ 4936653 w 7751585"/>
                <a:gd name="connsiteY3816" fmla="*/ 5675259 h 7753593"/>
                <a:gd name="connsiteX3817" fmla="*/ 4942515 w 7751585"/>
                <a:gd name="connsiteY3817" fmla="*/ 5650713 h 7753593"/>
                <a:gd name="connsiteX3818" fmla="*/ 4986844 w 7751585"/>
                <a:gd name="connsiteY3818" fmla="*/ 5464605 h 7753593"/>
                <a:gd name="connsiteX3819" fmla="*/ 4997835 w 7751585"/>
                <a:gd name="connsiteY3819" fmla="*/ 5578175 h 7753593"/>
                <a:gd name="connsiteX3820" fmla="*/ 5003697 w 7751585"/>
                <a:gd name="connsiteY3820" fmla="*/ 5636059 h 7753593"/>
                <a:gd name="connsiteX3821" fmla="*/ 4983913 w 7751585"/>
                <a:gd name="connsiteY3821" fmla="*/ 5647783 h 7753593"/>
                <a:gd name="connsiteX3822" fmla="*/ 4985745 w 7751585"/>
                <a:gd name="connsiteY3822" fmla="*/ 5651446 h 7753593"/>
                <a:gd name="connsiteX3823" fmla="*/ 5004063 w 7751585"/>
                <a:gd name="connsiteY3823" fmla="*/ 5640822 h 7753593"/>
                <a:gd name="connsiteX3824" fmla="*/ 5009558 w 7751585"/>
                <a:gd name="connsiteY3824" fmla="*/ 5694310 h 7753593"/>
                <a:gd name="connsiteX3825" fmla="*/ 5008826 w 7751585"/>
                <a:gd name="connsiteY3825" fmla="*/ 5694310 h 7753593"/>
                <a:gd name="connsiteX3826" fmla="*/ 5004063 w 7751585"/>
                <a:gd name="connsiteY3826" fmla="*/ 5702369 h 7753593"/>
                <a:gd name="connsiteX3827" fmla="*/ 4926396 w 7751585"/>
                <a:gd name="connsiteY3827" fmla="*/ 5718855 h 7753593"/>
                <a:gd name="connsiteX3828" fmla="*/ 4935555 w 7751585"/>
                <a:gd name="connsiteY3828" fmla="*/ 5680755 h 7753593"/>
                <a:gd name="connsiteX3829" fmla="*/ 4985745 w 7751585"/>
                <a:gd name="connsiteY3829" fmla="*/ 5651446 h 7753593"/>
                <a:gd name="connsiteX3830" fmla="*/ 5511465 w 7751585"/>
                <a:gd name="connsiteY3830" fmla="*/ 6306856 h 7753593"/>
                <a:gd name="connsiteX3831" fmla="*/ 5510000 w 7751585"/>
                <a:gd name="connsiteY3831" fmla="*/ 6308321 h 7753593"/>
                <a:gd name="connsiteX3832" fmla="*/ 5426837 w 7751585"/>
                <a:gd name="connsiteY3832" fmla="*/ 6227357 h 7753593"/>
                <a:gd name="connsiteX3833" fmla="*/ 5345873 w 7751585"/>
                <a:gd name="connsiteY3833" fmla="*/ 6148957 h 7753593"/>
                <a:gd name="connsiteX3834" fmla="*/ 5348071 w 7751585"/>
                <a:gd name="connsiteY3834" fmla="*/ 6147125 h 7753593"/>
                <a:gd name="connsiteX3835" fmla="*/ 5348437 w 7751585"/>
                <a:gd name="connsiteY3835" fmla="*/ 6137966 h 7753593"/>
                <a:gd name="connsiteX3836" fmla="*/ 5491682 w 7751585"/>
                <a:gd name="connsiteY3836" fmla="*/ 6069458 h 7753593"/>
                <a:gd name="connsiteX3837" fmla="*/ 5637492 w 7751585"/>
                <a:gd name="connsiteY3837" fmla="*/ 5999117 h 7753593"/>
                <a:gd name="connsiteX3838" fmla="*/ 5640056 w 7751585"/>
                <a:gd name="connsiteY3838" fmla="*/ 6002048 h 7753593"/>
                <a:gd name="connsiteX3839" fmla="*/ 5578508 w 7751585"/>
                <a:gd name="connsiteY3839" fmla="*/ 6153719 h 7753593"/>
                <a:gd name="connsiteX3840" fmla="*/ 5516960 w 7751585"/>
                <a:gd name="connsiteY3840" fmla="*/ 6306856 h 7753593"/>
                <a:gd name="connsiteX3841" fmla="*/ 5511465 w 7751585"/>
                <a:gd name="connsiteY3841" fmla="*/ 6306856 h 7753593"/>
                <a:gd name="connsiteX3842" fmla="*/ 5004429 w 7751585"/>
                <a:gd name="connsiteY3842" fmla="*/ 5705666 h 7753593"/>
                <a:gd name="connsiteX3843" fmla="*/ 5005895 w 7751585"/>
                <a:gd name="connsiteY3843" fmla="*/ 5707498 h 7753593"/>
                <a:gd name="connsiteX3844" fmla="*/ 4951674 w 7751585"/>
                <a:gd name="connsiteY3844" fmla="*/ 5773076 h 7753593"/>
                <a:gd name="connsiteX3845" fmla="*/ 4898919 w 7751585"/>
                <a:gd name="connsiteY3845" fmla="*/ 5837921 h 7753593"/>
                <a:gd name="connsiteX3846" fmla="*/ 4898186 w 7751585"/>
                <a:gd name="connsiteY3846" fmla="*/ 5837188 h 7753593"/>
                <a:gd name="connsiteX3847" fmla="*/ 4925663 w 7751585"/>
                <a:gd name="connsiteY3847" fmla="*/ 5723252 h 7753593"/>
                <a:gd name="connsiteX3848" fmla="*/ 5004429 w 7751585"/>
                <a:gd name="connsiteY3848" fmla="*/ 5705666 h 7753593"/>
                <a:gd name="connsiteX3849" fmla="*/ 5008459 w 7751585"/>
                <a:gd name="connsiteY3849" fmla="*/ 5709696 h 7753593"/>
                <a:gd name="connsiteX3850" fmla="*/ 5009192 w 7751585"/>
                <a:gd name="connsiteY3850" fmla="*/ 5710063 h 7753593"/>
                <a:gd name="connsiteX3851" fmla="*/ 5009192 w 7751585"/>
                <a:gd name="connsiteY3851" fmla="*/ 5710796 h 7753593"/>
                <a:gd name="connsiteX3852" fmla="*/ 4988309 w 7751585"/>
                <a:gd name="connsiteY3852" fmla="*/ 5734975 h 7753593"/>
                <a:gd name="connsiteX3853" fmla="*/ 5008459 w 7751585"/>
                <a:gd name="connsiteY3853" fmla="*/ 5709696 h 7753593"/>
                <a:gd name="connsiteX3854" fmla="*/ 5008459 w 7751585"/>
                <a:gd name="connsiteY3854" fmla="*/ 5709696 h 7753593"/>
                <a:gd name="connsiteX3855" fmla="*/ 4903315 w 7751585"/>
                <a:gd name="connsiteY3855" fmla="*/ 5850743 h 7753593"/>
                <a:gd name="connsiteX3856" fmla="*/ 4903315 w 7751585"/>
                <a:gd name="connsiteY3856" fmla="*/ 5842684 h 7753593"/>
                <a:gd name="connsiteX3857" fmla="*/ 4901117 w 7751585"/>
                <a:gd name="connsiteY3857" fmla="*/ 5840485 h 7753593"/>
                <a:gd name="connsiteX3858" fmla="*/ 5007360 w 7751585"/>
                <a:gd name="connsiteY3858" fmla="*/ 5718489 h 7753593"/>
                <a:gd name="connsiteX3859" fmla="*/ 4976586 w 7751585"/>
                <a:gd name="connsiteY3859" fmla="*/ 5881883 h 7753593"/>
                <a:gd name="connsiteX3860" fmla="*/ 4953506 w 7751585"/>
                <a:gd name="connsiteY3860" fmla="*/ 6005345 h 7753593"/>
                <a:gd name="connsiteX3861" fmla="*/ 4952773 w 7751585"/>
                <a:gd name="connsiteY3861" fmla="*/ 6005345 h 7753593"/>
                <a:gd name="connsiteX3862" fmla="*/ 4926396 w 7751585"/>
                <a:gd name="connsiteY3862" fmla="*/ 5930975 h 7753593"/>
                <a:gd name="connsiteX3863" fmla="*/ 4898919 w 7751585"/>
                <a:gd name="connsiteY3863" fmla="*/ 5854773 h 7753593"/>
                <a:gd name="connsiteX3864" fmla="*/ 4903315 w 7751585"/>
                <a:gd name="connsiteY3864" fmla="*/ 5850743 h 7753593"/>
                <a:gd name="connsiteX3865" fmla="*/ 4948377 w 7751585"/>
                <a:gd name="connsiteY3865" fmla="*/ 6054437 h 7753593"/>
                <a:gd name="connsiteX3866" fmla="*/ 4951674 w 7751585"/>
                <a:gd name="connsiteY3866" fmla="*/ 6040149 h 7753593"/>
                <a:gd name="connsiteX3867" fmla="*/ 4954239 w 7751585"/>
                <a:gd name="connsiteY3867" fmla="*/ 6029159 h 7753593"/>
                <a:gd name="connsiteX3868" fmla="*/ 4954971 w 7751585"/>
                <a:gd name="connsiteY3868" fmla="*/ 6029525 h 7753593"/>
                <a:gd name="connsiteX3869" fmla="*/ 4956437 w 7751585"/>
                <a:gd name="connsiteY3869" fmla="*/ 6029159 h 7753593"/>
                <a:gd name="connsiteX3870" fmla="*/ 4966695 w 7751585"/>
                <a:gd name="connsiteY3870" fmla="*/ 6065428 h 7753593"/>
                <a:gd name="connsiteX3871" fmla="*/ 4952773 w 7751585"/>
                <a:gd name="connsiteY3871" fmla="*/ 6062497 h 7753593"/>
                <a:gd name="connsiteX3872" fmla="*/ 4952773 w 7751585"/>
                <a:gd name="connsiteY3872" fmla="*/ 6059199 h 7753593"/>
                <a:gd name="connsiteX3873" fmla="*/ 4948377 w 7751585"/>
                <a:gd name="connsiteY3873" fmla="*/ 6054437 h 7753593"/>
                <a:gd name="connsiteX3874" fmla="*/ 4948377 w 7751585"/>
                <a:gd name="connsiteY3874" fmla="*/ 6054437 h 7753593"/>
                <a:gd name="connsiteX3875" fmla="*/ 4959734 w 7751585"/>
                <a:gd name="connsiteY3875" fmla="*/ 6028059 h 7753593"/>
                <a:gd name="connsiteX3876" fmla="*/ 4965596 w 7751585"/>
                <a:gd name="connsiteY3876" fmla="*/ 6022564 h 7753593"/>
                <a:gd name="connsiteX3877" fmla="*/ 5144377 w 7751585"/>
                <a:gd name="connsiteY3877" fmla="*/ 6081547 h 7753593"/>
                <a:gd name="connsiteX3878" fmla="*/ 5305940 w 7751585"/>
                <a:gd name="connsiteY3878" fmla="*/ 6133936 h 7753593"/>
                <a:gd name="connsiteX3879" fmla="*/ 5140347 w 7751585"/>
                <a:gd name="connsiteY3879" fmla="*/ 6100232 h 7753593"/>
                <a:gd name="connsiteX3880" fmla="*/ 4970725 w 7751585"/>
                <a:gd name="connsiteY3880" fmla="*/ 6066160 h 7753593"/>
                <a:gd name="connsiteX3881" fmla="*/ 4959734 w 7751585"/>
                <a:gd name="connsiteY3881" fmla="*/ 6028059 h 7753593"/>
                <a:gd name="connsiteX3882" fmla="*/ 5019816 w 7751585"/>
                <a:gd name="connsiteY3882" fmla="*/ 5698339 h 7753593"/>
                <a:gd name="connsiteX3883" fmla="*/ 5019083 w 7751585"/>
                <a:gd name="connsiteY3883" fmla="*/ 5697607 h 7753593"/>
                <a:gd name="connsiteX3884" fmla="*/ 5046194 w 7751585"/>
                <a:gd name="connsiteY3884" fmla="*/ 5667932 h 7753593"/>
                <a:gd name="connsiteX3885" fmla="*/ 5019816 w 7751585"/>
                <a:gd name="connsiteY3885" fmla="*/ 5698339 h 7753593"/>
                <a:gd name="connsiteX3886" fmla="*/ 4894523 w 7751585"/>
                <a:gd name="connsiteY3886" fmla="*/ 5836822 h 7753593"/>
                <a:gd name="connsiteX3887" fmla="*/ 4890126 w 7751585"/>
                <a:gd name="connsiteY3887" fmla="*/ 5836822 h 7753593"/>
                <a:gd name="connsiteX3888" fmla="*/ 4889760 w 7751585"/>
                <a:gd name="connsiteY3888" fmla="*/ 5837188 h 7753593"/>
                <a:gd name="connsiteX3889" fmla="*/ 4860818 w 7751585"/>
                <a:gd name="connsiteY3889" fmla="*/ 5793592 h 7753593"/>
                <a:gd name="connsiteX3890" fmla="*/ 4831876 w 7751585"/>
                <a:gd name="connsiteY3890" fmla="*/ 5750362 h 7753593"/>
                <a:gd name="connsiteX3891" fmla="*/ 4835173 w 7751585"/>
                <a:gd name="connsiteY3891" fmla="*/ 5747431 h 7753593"/>
                <a:gd name="connsiteX3892" fmla="*/ 4835173 w 7751585"/>
                <a:gd name="connsiteY3892" fmla="*/ 5742668 h 7753593"/>
                <a:gd name="connsiteX3893" fmla="*/ 4918702 w 7751585"/>
                <a:gd name="connsiteY3893" fmla="*/ 5724717 h 7753593"/>
                <a:gd name="connsiteX3894" fmla="*/ 4920900 w 7751585"/>
                <a:gd name="connsiteY3894" fmla="*/ 5724351 h 7753593"/>
                <a:gd name="connsiteX3895" fmla="*/ 4894523 w 7751585"/>
                <a:gd name="connsiteY3895" fmla="*/ 5836822 h 7753593"/>
                <a:gd name="connsiteX3896" fmla="*/ 4891225 w 7751585"/>
                <a:gd name="connsiteY3896" fmla="*/ 5855872 h 7753593"/>
                <a:gd name="connsiteX3897" fmla="*/ 4893790 w 7751585"/>
                <a:gd name="connsiteY3897" fmla="*/ 5856605 h 7753593"/>
                <a:gd name="connsiteX3898" fmla="*/ 4894523 w 7751585"/>
                <a:gd name="connsiteY3898" fmla="*/ 5856605 h 7753593"/>
                <a:gd name="connsiteX3899" fmla="*/ 4907345 w 7751585"/>
                <a:gd name="connsiteY3899" fmla="*/ 5912291 h 7753593"/>
                <a:gd name="connsiteX3900" fmla="*/ 4891592 w 7751585"/>
                <a:gd name="connsiteY3900" fmla="*/ 5879319 h 7753593"/>
                <a:gd name="connsiteX3901" fmla="*/ 4885730 w 7751585"/>
                <a:gd name="connsiteY3901" fmla="*/ 5866863 h 7753593"/>
                <a:gd name="connsiteX3902" fmla="*/ 4891225 w 7751585"/>
                <a:gd name="connsiteY3902" fmla="*/ 5855872 h 7753593"/>
                <a:gd name="connsiteX3903" fmla="*/ 4902949 w 7751585"/>
                <a:gd name="connsiteY3903" fmla="*/ 5877121 h 7753593"/>
                <a:gd name="connsiteX3904" fmla="*/ 4922365 w 7751585"/>
                <a:gd name="connsiteY3904" fmla="*/ 5932441 h 7753593"/>
                <a:gd name="connsiteX3905" fmla="*/ 4939584 w 7751585"/>
                <a:gd name="connsiteY3905" fmla="*/ 5980799 h 7753593"/>
                <a:gd name="connsiteX3906" fmla="*/ 4915038 w 7751585"/>
                <a:gd name="connsiteY3906" fmla="*/ 5928777 h 7753593"/>
                <a:gd name="connsiteX3907" fmla="*/ 4902949 w 7751585"/>
                <a:gd name="connsiteY3907" fmla="*/ 5877121 h 7753593"/>
                <a:gd name="connsiteX3908" fmla="*/ 4902949 w 7751585"/>
                <a:gd name="connsiteY3908" fmla="*/ 5877121 h 7753593"/>
                <a:gd name="connsiteX3909" fmla="*/ 4948377 w 7751585"/>
                <a:gd name="connsiteY3909" fmla="*/ 6007543 h 7753593"/>
                <a:gd name="connsiteX3910" fmla="*/ 4943614 w 7751585"/>
                <a:gd name="connsiteY3910" fmla="*/ 6021465 h 7753593"/>
                <a:gd name="connsiteX3911" fmla="*/ 4937753 w 7751585"/>
                <a:gd name="connsiteY3911" fmla="*/ 6024396 h 7753593"/>
                <a:gd name="connsiteX3912" fmla="*/ 4921267 w 7751585"/>
                <a:gd name="connsiteY3912" fmla="*/ 5954056 h 7753593"/>
                <a:gd name="connsiteX3913" fmla="*/ 4919801 w 7751585"/>
                <a:gd name="connsiteY3913" fmla="*/ 5947827 h 7753593"/>
                <a:gd name="connsiteX3914" fmla="*/ 4948377 w 7751585"/>
                <a:gd name="connsiteY3914" fmla="*/ 6007543 h 7753593"/>
                <a:gd name="connsiteX3915" fmla="*/ 4948377 w 7751585"/>
                <a:gd name="connsiteY3915" fmla="*/ 6007543 h 7753593"/>
                <a:gd name="connsiteX3916" fmla="*/ 4945446 w 7751585"/>
                <a:gd name="connsiteY3916" fmla="*/ 6024029 h 7753593"/>
                <a:gd name="connsiteX3917" fmla="*/ 4949110 w 7751585"/>
                <a:gd name="connsiteY3917" fmla="*/ 6027693 h 7753593"/>
                <a:gd name="connsiteX3918" fmla="*/ 4944347 w 7751585"/>
                <a:gd name="connsiteY3918" fmla="*/ 6054070 h 7753593"/>
                <a:gd name="connsiteX3919" fmla="*/ 4938485 w 7751585"/>
                <a:gd name="connsiteY3919" fmla="*/ 6028059 h 7753593"/>
                <a:gd name="connsiteX3920" fmla="*/ 4945446 w 7751585"/>
                <a:gd name="connsiteY3920" fmla="*/ 6024029 h 7753593"/>
                <a:gd name="connsiteX3921" fmla="*/ 4936287 w 7751585"/>
                <a:gd name="connsiteY3921" fmla="*/ 6035020 h 7753593"/>
                <a:gd name="connsiteX3922" fmla="*/ 4934455 w 7751585"/>
                <a:gd name="connsiteY3922" fmla="*/ 6030257 h 7753593"/>
                <a:gd name="connsiteX3923" fmla="*/ 4935188 w 7751585"/>
                <a:gd name="connsiteY3923" fmla="*/ 6029891 h 7753593"/>
                <a:gd name="connsiteX3924" fmla="*/ 4936287 w 7751585"/>
                <a:gd name="connsiteY3924" fmla="*/ 6035020 h 7753593"/>
                <a:gd name="connsiteX3925" fmla="*/ 4936287 w 7751585"/>
                <a:gd name="connsiteY3925" fmla="*/ 6035020 h 7753593"/>
                <a:gd name="connsiteX3926" fmla="*/ 5067443 w 7751585"/>
                <a:gd name="connsiteY3926" fmla="*/ 6401009 h 7753593"/>
                <a:gd name="connsiteX3927" fmla="*/ 5012489 w 7751585"/>
                <a:gd name="connsiteY3927" fmla="*/ 6210504 h 7753593"/>
                <a:gd name="connsiteX3928" fmla="*/ 4971823 w 7751585"/>
                <a:gd name="connsiteY3928" fmla="*/ 6069824 h 7753593"/>
                <a:gd name="connsiteX3929" fmla="*/ 5139614 w 7751585"/>
                <a:gd name="connsiteY3929" fmla="*/ 6103895 h 7753593"/>
                <a:gd name="connsiteX3930" fmla="*/ 5322426 w 7751585"/>
                <a:gd name="connsiteY3930" fmla="*/ 6140897 h 7753593"/>
                <a:gd name="connsiteX3931" fmla="*/ 5323158 w 7751585"/>
                <a:gd name="connsiteY3931" fmla="*/ 6146759 h 7753593"/>
                <a:gd name="connsiteX3932" fmla="*/ 5325356 w 7751585"/>
                <a:gd name="connsiteY3932" fmla="*/ 6149323 h 7753593"/>
                <a:gd name="connsiteX3933" fmla="*/ 5199697 w 7751585"/>
                <a:gd name="connsiteY3933" fmla="*/ 6271686 h 7753593"/>
                <a:gd name="connsiteX3934" fmla="*/ 5067443 w 7751585"/>
                <a:gd name="connsiteY3934" fmla="*/ 6401009 h 7753593"/>
                <a:gd name="connsiteX3935" fmla="*/ 5635293 w 7751585"/>
                <a:gd name="connsiteY3935" fmla="*/ 5996187 h 7753593"/>
                <a:gd name="connsiteX3936" fmla="*/ 5489118 w 7751585"/>
                <a:gd name="connsiteY3936" fmla="*/ 6065794 h 7753593"/>
                <a:gd name="connsiteX3937" fmla="*/ 5345873 w 7751585"/>
                <a:gd name="connsiteY3937" fmla="*/ 6134669 h 7753593"/>
                <a:gd name="connsiteX3938" fmla="*/ 5340744 w 7751585"/>
                <a:gd name="connsiteY3938" fmla="*/ 6130273 h 7753593"/>
                <a:gd name="connsiteX3939" fmla="*/ 5398994 w 7751585"/>
                <a:gd name="connsiteY3939" fmla="*/ 5944530 h 7753593"/>
                <a:gd name="connsiteX3940" fmla="*/ 5459076 w 7751585"/>
                <a:gd name="connsiteY3940" fmla="*/ 5749995 h 7753593"/>
                <a:gd name="connsiteX3941" fmla="*/ 5549932 w 7751585"/>
                <a:gd name="connsiteY3941" fmla="*/ 5870893 h 7753593"/>
                <a:gd name="connsiteX3942" fmla="*/ 5637858 w 7751585"/>
                <a:gd name="connsiteY3942" fmla="*/ 5986661 h 7753593"/>
                <a:gd name="connsiteX3943" fmla="*/ 5635293 w 7751585"/>
                <a:gd name="connsiteY3943" fmla="*/ 5996187 h 7753593"/>
                <a:gd name="connsiteX3944" fmla="*/ 5635293 w 7751585"/>
                <a:gd name="connsiteY3944" fmla="*/ 5996187 h 7753593"/>
                <a:gd name="connsiteX3945" fmla="*/ 5456512 w 7751585"/>
                <a:gd name="connsiteY3945" fmla="*/ 5747431 h 7753593"/>
                <a:gd name="connsiteX3946" fmla="*/ 5394964 w 7751585"/>
                <a:gd name="connsiteY3946" fmla="*/ 5943431 h 7753593"/>
                <a:gd name="connsiteX3947" fmla="*/ 5337446 w 7751585"/>
                <a:gd name="connsiteY3947" fmla="*/ 6129173 h 7753593"/>
                <a:gd name="connsiteX3948" fmla="*/ 5335248 w 7751585"/>
                <a:gd name="connsiteY3948" fmla="*/ 6128441 h 7753593"/>
                <a:gd name="connsiteX3949" fmla="*/ 5330485 w 7751585"/>
                <a:gd name="connsiteY3949" fmla="*/ 6129173 h 7753593"/>
                <a:gd name="connsiteX3950" fmla="*/ 5323891 w 7751585"/>
                <a:gd name="connsiteY3950" fmla="*/ 6135768 h 7753593"/>
                <a:gd name="connsiteX3951" fmla="*/ 5145842 w 7751585"/>
                <a:gd name="connsiteY3951" fmla="*/ 6077151 h 7753593"/>
                <a:gd name="connsiteX3952" fmla="*/ 4966695 w 7751585"/>
                <a:gd name="connsiteY3952" fmla="*/ 6018900 h 7753593"/>
                <a:gd name="connsiteX3953" fmla="*/ 4966328 w 7751585"/>
                <a:gd name="connsiteY3953" fmla="*/ 6012306 h 7753593"/>
                <a:gd name="connsiteX3954" fmla="*/ 4959001 w 7751585"/>
                <a:gd name="connsiteY3954" fmla="*/ 6005345 h 7753593"/>
                <a:gd name="connsiteX3955" fmla="*/ 4985745 w 7751585"/>
                <a:gd name="connsiteY3955" fmla="*/ 5859536 h 7753593"/>
                <a:gd name="connsiteX3956" fmla="*/ 5012123 w 7751585"/>
                <a:gd name="connsiteY3956" fmla="*/ 5712627 h 7753593"/>
                <a:gd name="connsiteX3957" fmla="*/ 5014321 w 7751585"/>
                <a:gd name="connsiteY3957" fmla="*/ 5710063 h 7753593"/>
                <a:gd name="connsiteX3958" fmla="*/ 5015420 w 7751585"/>
                <a:gd name="connsiteY3958" fmla="*/ 5709696 h 7753593"/>
                <a:gd name="connsiteX3959" fmla="*/ 5020183 w 7751585"/>
                <a:gd name="connsiteY3959" fmla="*/ 5703102 h 7753593"/>
                <a:gd name="connsiteX3960" fmla="*/ 5020915 w 7751585"/>
                <a:gd name="connsiteY3960" fmla="*/ 5702369 h 7753593"/>
                <a:gd name="connsiteX3961" fmla="*/ 5141446 w 7751585"/>
                <a:gd name="connsiteY3961" fmla="*/ 5562788 h 7753593"/>
                <a:gd name="connsiteX3962" fmla="*/ 5145110 w 7751585"/>
                <a:gd name="connsiteY3962" fmla="*/ 5563887 h 7753593"/>
                <a:gd name="connsiteX3963" fmla="*/ 5148041 w 7751585"/>
                <a:gd name="connsiteY3963" fmla="*/ 5563154 h 7753593"/>
                <a:gd name="connsiteX3964" fmla="*/ 5150239 w 7751585"/>
                <a:gd name="connsiteY3964" fmla="*/ 5560956 h 7753593"/>
                <a:gd name="connsiteX3965" fmla="*/ 5300811 w 7751585"/>
                <a:gd name="connsiteY3965" fmla="*/ 5652545 h 7753593"/>
                <a:gd name="connsiteX3966" fmla="*/ 5456512 w 7751585"/>
                <a:gd name="connsiteY3966" fmla="*/ 5747431 h 7753593"/>
                <a:gd name="connsiteX3967" fmla="*/ 5456512 w 7751585"/>
                <a:gd name="connsiteY3967" fmla="*/ 5747431 h 7753593"/>
                <a:gd name="connsiteX3968" fmla="*/ 5456512 w 7751585"/>
                <a:gd name="connsiteY3968" fmla="*/ 5747431 h 7753593"/>
                <a:gd name="connsiteX3969" fmla="*/ 4857521 w 7751585"/>
                <a:gd name="connsiteY3969" fmla="*/ 5795790 h 7753593"/>
                <a:gd name="connsiteX3970" fmla="*/ 4887195 w 7751585"/>
                <a:gd name="connsiteY3970" fmla="*/ 5839752 h 7753593"/>
                <a:gd name="connsiteX3971" fmla="*/ 4884265 w 7751585"/>
                <a:gd name="connsiteY3971" fmla="*/ 5842684 h 7753593"/>
                <a:gd name="connsiteX3972" fmla="*/ 4887562 w 7751585"/>
                <a:gd name="connsiteY3972" fmla="*/ 5855140 h 7753593"/>
                <a:gd name="connsiteX3973" fmla="*/ 4883532 w 7751585"/>
                <a:gd name="connsiteY3973" fmla="*/ 5863199 h 7753593"/>
                <a:gd name="connsiteX3974" fmla="*/ 4837005 w 7751585"/>
                <a:gd name="connsiteY3974" fmla="*/ 5766115 h 7753593"/>
                <a:gd name="connsiteX3975" fmla="*/ 4857521 w 7751585"/>
                <a:gd name="connsiteY3975" fmla="*/ 5795790 h 7753593"/>
                <a:gd name="connsiteX3976" fmla="*/ 4857521 w 7751585"/>
                <a:gd name="connsiteY3976" fmla="*/ 5795790 h 7753593"/>
                <a:gd name="connsiteX3977" fmla="*/ 4952773 w 7751585"/>
                <a:gd name="connsiteY3977" fmla="*/ 6065794 h 7753593"/>
                <a:gd name="connsiteX3978" fmla="*/ 4967794 w 7751585"/>
                <a:gd name="connsiteY3978" fmla="*/ 6068725 h 7753593"/>
                <a:gd name="connsiteX3979" fmla="*/ 5008826 w 7751585"/>
                <a:gd name="connsiteY3979" fmla="*/ 6210871 h 7753593"/>
                <a:gd name="connsiteX3980" fmla="*/ 5048758 w 7751585"/>
                <a:gd name="connsiteY3980" fmla="*/ 6348254 h 7753593"/>
                <a:gd name="connsiteX3981" fmla="*/ 5007360 w 7751585"/>
                <a:gd name="connsiteY3981" fmla="*/ 6232120 h 7753593"/>
                <a:gd name="connsiteX3982" fmla="*/ 4948743 w 7751585"/>
                <a:gd name="connsiteY3982" fmla="*/ 6069091 h 7753593"/>
                <a:gd name="connsiteX3983" fmla="*/ 4952773 w 7751585"/>
                <a:gd name="connsiteY3983" fmla="*/ 6065794 h 7753593"/>
                <a:gd name="connsiteX3984" fmla="*/ 4952773 w 7751585"/>
                <a:gd name="connsiteY3984" fmla="*/ 6065794 h 7753593"/>
                <a:gd name="connsiteX3985" fmla="*/ 5077334 w 7751585"/>
                <a:gd name="connsiteY3985" fmla="*/ 5627999 h 7753593"/>
                <a:gd name="connsiteX3986" fmla="*/ 5016519 w 7751585"/>
                <a:gd name="connsiteY3986" fmla="*/ 5695042 h 7753593"/>
                <a:gd name="connsiteX3987" fmla="*/ 5013222 w 7751585"/>
                <a:gd name="connsiteY3987" fmla="*/ 5694310 h 7753593"/>
                <a:gd name="connsiteX3988" fmla="*/ 5007726 w 7751585"/>
                <a:gd name="connsiteY3988" fmla="*/ 5638624 h 7753593"/>
                <a:gd name="connsiteX3989" fmla="*/ 5135951 w 7751585"/>
                <a:gd name="connsiteY3989" fmla="*/ 5563887 h 7753593"/>
                <a:gd name="connsiteX3990" fmla="*/ 5077334 w 7751585"/>
                <a:gd name="connsiteY3990" fmla="*/ 5627999 h 7753593"/>
                <a:gd name="connsiteX3991" fmla="*/ 5077334 w 7751585"/>
                <a:gd name="connsiteY3991" fmla="*/ 5627999 h 7753593"/>
                <a:gd name="connsiteX3992" fmla="*/ 4922365 w 7751585"/>
                <a:gd name="connsiteY3992" fmla="*/ 5719588 h 7753593"/>
                <a:gd name="connsiteX3993" fmla="*/ 4917969 w 7751585"/>
                <a:gd name="connsiteY3993" fmla="*/ 5720321 h 7753593"/>
                <a:gd name="connsiteX3994" fmla="*/ 4835173 w 7751585"/>
                <a:gd name="connsiteY3994" fmla="*/ 5738272 h 7753593"/>
                <a:gd name="connsiteX3995" fmla="*/ 4930792 w 7751585"/>
                <a:gd name="connsiteY3995" fmla="*/ 5682953 h 7753593"/>
                <a:gd name="connsiteX3996" fmla="*/ 4922365 w 7751585"/>
                <a:gd name="connsiteY3996" fmla="*/ 5719588 h 7753593"/>
                <a:gd name="connsiteX3997" fmla="*/ 4881700 w 7751585"/>
                <a:gd name="connsiteY3997" fmla="*/ 5867229 h 7753593"/>
                <a:gd name="connsiteX3998" fmla="*/ 4876938 w 7751585"/>
                <a:gd name="connsiteY3998" fmla="*/ 5876388 h 7753593"/>
                <a:gd name="connsiteX3999" fmla="*/ 4841401 w 7751585"/>
                <a:gd name="connsiteY3999" fmla="*/ 5781869 h 7753593"/>
                <a:gd name="connsiteX4000" fmla="*/ 4881700 w 7751585"/>
                <a:gd name="connsiteY4000" fmla="*/ 5867229 h 7753593"/>
                <a:gd name="connsiteX4001" fmla="*/ 4881700 w 7751585"/>
                <a:gd name="connsiteY4001" fmla="*/ 5867229 h 7753593"/>
                <a:gd name="connsiteX4002" fmla="*/ 4883898 w 7751585"/>
                <a:gd name="connsiteY4002" fmla="*/ 5871259 h 7753593"/>
                <a:gd name="connsiteX4003" fmla="*/ 4888295 w 7751585"/>
                <a:gd name="connsiteY4003" fmla="*/ 5880785 h 7753593"/>
                <a:gd name="connsiteX4004" fmla="*/ 4912108 w 7751585"/>
                <a:gd name="connsiteY4004" fmla="*/ 5930975 h 7753593"/>
                <a:gd name="connsiteX4005" fmla="*/ 4917603 w 7751585"/>
                <a:gd name="connsiteY4005" fmla="*/ 5954788 h 7753593"/>
                <a:gd name="connsiteX4006" fmla="*/ 4934455 w 7751585"/>
                <a:gd name="connsiteY4006" fmla="*/ 6025861 h 7753593"/>
                <a:gd name="connsiteX4007" fmla="*/ 4933356 w 7751585"/>
                <a:gd name="connsiteY4007" fmla="*/ 6026227 h 7753593"/>
                <a:gd name="connsiteX4008" fmla="*/ 4886829 w 7751585"/>
                <a:gd name="connsiteY4008" fmla="*/ 5901667 h 7753593"/>
                <a:gd name="connsiteX4009" fmla="*/ 4879136 w 7751585"/>
                <a:gd name="connsiteY4009" fmla="*/ 5880785 h 7753593"/>
                <a:gd name="connsiteX4010" fmla="*/ 4883898 w 7751585"/>
                <a:gd name="connsiteY4010" fmla="*/ 5871259 h 7753593"/>
                <a:gd name="connsiteX4011" fmla="*/ 4883166 w 7751585"/>
                <a:gd name="connsiteY4011" fmla="*/ 5903132 h 7753593"/>
                <a:gd name="connsiteX4012" fmla="*/ 4930426 w 7751585"/>
                <a:gd name="connsiteY4012" fmla="*/ 6028059 h 7753593"/>
                <a:gd name="connsiteX4013" fmla="*/ 4856421 w 7751585"/>
                <a:gd name="connsiteY4013" fmla="*/ 6066527 h 7753593"/>
                <a:gd name="connsiteX4014" fmla="*/ 4763368 w 7751585"/>
                <a:gd name="connsiteY4014" fmla="*/ 6115618 h 7753593"/>
                <a:gd name="connsiteX4015" fmla="*/ 4828579 w 7751585"/>
                <a:gd name="connsiteY4015" fmla="*/ 5983730 h 7753593"/>
                <a:gd name="connsiteX4016" fmla="*/ 4876938 w 7751585"/>
                <a:gd name="connsiteY4016" fmla="*/ 5885547 h 7753593"/>
                <a:gd name="connsiteX4017" fmla="*/ 4883166 w 7751585"/>
                <a:gd name="connsiteY4017" fmla="*/ 5903132 h 7753593"/>
                <a:gd name="connsiteX4018" fmla="*/ 4857887 w 7751585"/>
                <a:gd name="connsiteY4018" fmla="*/ 6070190 h 7753593"/>
                <a:gd name="connsiteX4019" fmla="*/ 4931158 w 7751585"/>
                <a:gd name="connsiteY4019" fmla="*/ 6031357 h 7753593"/>
                <a:gd name="connsiteX4020" fmla="*/ 4939951 w 7751585"/>
                <a:gd name="connsiteY4020" fmla="*/ 6055170 h 7753593"/>
                <a:gd name="connsiteX4021" fmla="*/ 4936287 w 7751585"/>
                <a:gd name="connsiteY4021" fmla="*/ 6062863 h 7753593"/>
                <a:gd name="connsiteX4022" fmla="*/ 4850926 w 7751585"/>
                <a:gd name="connsiteY4022" fmla="*/ 6089241 h 7753593"/>
                <a:gd name="connsiteX4023" fmla="*/ 4777289 w 7751585"/>
                <a:gd name="connsiteY4023" fmla="*/ 6112321 h 7753593"/>
                <a:gd name="connsiteX4024" fmla="*/ 4857887 w 7751585"/>
                <a:gd name="connsiteY4024" fmla="*/ 6070190 h 7753593"/>
                <a:gd name="connsiteX4025" fmla="*/ 4857887 w 7751585"/>
                <a:gd name="connsiteY4025" fmla="*/ 6070190 h 7753593"/>
                <a:gd name="connsiteX4026" fmla="*/ 5004063 w 7751585"/>
                <a:gd name="connsiteY4026" fmla="*/ 6233585 h 7753593"/>
                <a:gd name="connsiteX4027" fmla="*/ 5064512 w 7751585"/>
                <a:gd name="connsiteY4027" fmla="*/ 6402108 h 7753593"/>
                <a:gd name="connsiteX4028" fmla="*/ 5063779 w 7751585"/>
                <a:gd name="connsiteY4028" fmla="*/ 6402841 h 7753593"/>
                <a:gd name="connsiteX4029" fmla="*/ 5046560 w 7751585"/>
                <a:gd name="connsiteY4029" fmla="*/ 6407970 h 7753593"/>
                <a:gd name="connsiteX4030" fmla="*/ 5002597 w 7751585"/>
                <a:gd name="connsiteY4030" fmla="*/ 6254833 h 7753593"/>
                <a:gd name="connsiteX4031" fmla="*/ 4962665 w 7751585"/>
                <a:gd name="connsiteY4031" fmla="*/ 6117084 h 7753593"/>
                <a:gd name="connsiteX4032" fmla="*/ 5004063 w 7751585"/>
                <a:gd name="connsiteY4032" fmla="*/ 6233585 h 7753593"/>
                <a:gd name="connsiteX4033" fmla="*/ 5064512 w 7751585"/>
                <a:gd name="connsiteY4033" fmla="*/ 6406505 h 7753593"/>
                <a:gd name="connsiteX4034" fmla="*/ 5059749 w 7751585"/>
                <a:gd name="connsiteY4034" fmla="*/ 6425921 h 7753593"/>
                <a:gd name="connsiteX4035" fmla="*/ 5056085 w 7751585"/>
                <a:gd name="connsiteY4035" fmla="*/ 6441675 h 7753593"/>
                <a:gd name="connsiteX4036" fmla="*/ 5047293 w 7751585"/>
                <a:gd name="connsiteY4036" fmla="*/ 6411634 h 7753593"/>
                <a:gd name="connsiteX4037" fmla="*/ 5064512 w 7751585"/>
                <a:gd name="connsiteY4037" fmla="*/ 6406505 h 7753593"/>
                <a:gd name="connsiteX4038" fmla="*/ 5071839 w 7751585"/>
                <a:gd name="connsiteY4038" fmla="*/ 6401742 h 7753593"/>
                <a:gd name="connsiteX4039" fmla="*/ 5202994 w 7751585"/>
                <a:gd name="connsiteY4039" fmla="*/ 6274250 h 7753593"/>
                <a:gd name="connsiteX4040" fmla="*/ 5327921 w 7751585"/>
                <a:gd name="connsiteY4040" fmla="*/ 6151888 h 7753593"/>
                <a:gd name="connsiteX4041" fmla="*/ 5330852 w 7751585"/>
                <a:gd name="connsiteY4041" fmla="*/ 6153353 h 7753593"/>
                <a:gd name="connsiteX4042" fmla="*/ 5301543 w 7751585"/>
                <a:gd name="connsiteY4042" fmla="*/ 6262160 h 7753593"/>
                <a:gd name="connsiteX4043" fmla="*/ 5271502 w 7751585"/>
                <a:gd name="connsiteY4043" fmla="*/ 6375731 h 7753593"/>
                <a:gd name="connsiteX4044" fmla="*/ 5267839 w 7751585"/>
                <a:gd name="connsiteY4044" fmla="*/ 6375731 h 7753593"/>
                <a:gd name="connsiteX4045" fmla="*/ 5263076 w 7751585"/>
                <a:gd name="connsiteY4045" fmla="*/ 6383058 h 7753593"/>
                <a:gd name="connsiteX4046" fmla="*/ 5168923 w 7751585"/>
                <a:gd name="connsiteY4046" fmla="*/ 6392217 h 7753593"/>
                <a:gd name="connsiteX4047" fmla="*/ 5071839 w 7751585"/>
                <a:gd name="connsiteY4047" fmla="*/ 6401742 h 7753593"/>
                <a:gd name="connsiteX4048" fmla="*/ 5553962 w 7751585"/>
                <a:gd name="connsiteY4048" fmla="*/ 5868695 h 7753593"/>
                <a:gd name="connsiteX4049" fmla="*/ 5461275 w 7751585"/>
                <a:gd name="connsiteY4049" fmla="*/ 5746332 h 7753593"/>
                <a:gd name="connsiteX4050" fmla="*/ 5461641 w 7751585"/>
                <a:gd name="connsiteY4050" fmla="*/ 5745599 h 7753593"/>
                <a:gd name="connsiteX4051" fmla="*/ 5459809 w 7751585"/>
                <a:gd name="connsiteY4051" fmla="*/ 5744867 h 7753593"/>
                <a:gd name="connsiteX4052" fmla="*/ 5303742 w 7751585"/>
                <a:gd name="connsiteY4052" fmla="*/ 5649614 h 7753593"/>
                <a:gd name="connsiteX4053" fmla="*/ 5163061 w 7751585"/>
                <a:gd name="connsiteY4053" fmla="*/ 5564620 h 7753593"/>
                <a:gd name="connsiteX4054" fmla="*/ 5324990 w 7751585"/>
                <a:gd name="connsiteY4054" fmla="*/ 5625435 h 7753593"/>
                <a:gd name="connsiteX4055" fmla="*/ 5498643 w 7751585"/>
                <a:gd name="connsiteY4055" fmla="*/ 5689913 h 7753593"/>
                <a:gd name="connsiteX4056" fmla="*/ 5502673 w 7751585"/>
                <a:gd name="connsiteY4056" fmla="*/ 5697607 h 7753593"/>
                <a:gd name="connsiteX4057" fmla="*/ 5505237 w 7751585"/>
                <a:gd name="connsiteY4057" fmla="*/ 5697973 h 7753593"/>
                <a:gd name="connsiteX4058" fmla="*/ 5506702 w 7751585"/>
                <a:gd name="connsiteY4058" fmla="*/ 5697607 h 7753593"/>
                <a:gd name="connsiteX4059" fmla="*/ 5573746 w 7751585"/>
                <a:gd name="connsiteY4059" fmla="*/ 5843050 h 7753593"/>
                <a:gd name="connsiteX4060" fmla="*/ 5637125 w 7751585"/>
                <a:gd name="connsiteY4060" fmla="*/ 5979334 h 7753593"/>
                <a:gd name="connsiteX4061" fmla="*/ 5553962 w 7751585"/>
                <a:gd name="connsiteY4061" fmla="*/ 5868695 h 7753593"/>
                <a:gd name="connsiteX4062" fmla="*/ 5553962 w 7751585"/>
                <a:gd name="connsiteY4062" fmla="*/ 5868695 h 7753593"/>
                <a:gd name="connsiteX4063" fmla="*/ 4869977 w 7751585"/>
                <a:gd name="connsiteY4063" fmla="*/ 6465854 h 7753593"/>
                <a:gd name="connsiteX4064" fmla="*/ 4960467 w 7751585"/>
                <a:gd name="connsiteY4064" fmla="*/ 6438744 h 7753593"/>
                <a:gd name="connsiteX4065" fmla="*/ 5044728 w 7751585"/>
                <a:gd name="connsiteY4065" fmla="*/ 6413099 h 7753593"/>
                <a:gd name="connsiteX4066" fmla="*/ 5054986 w 7751585"/>
                <a:gd name="connsiteY4066" fmla="*/ 6447902 h 7753593"/>
                <a:gd name="connsiteX4067" fmla="*/ 4954971 w 7751585"/>
                <a:gd name="connsiteY4067" fmla="*/ 6457428 h 7753593"/>
                <a:gd name="connsiteX4068" fmla="*/ 4869977 w 7751585"/>
                <a:gd name="connsiteY4068" fmla="*/ 6465854 h 7753593"/>
                <a:gd name="connsiteX4069" fmla="*/ 5059382 w 7751585"/>
                <a:gd name="connsiteY4069" fmla="*/ 6446437 h 7753593"/>
                <a:gd name="connsiteX4070" fmla="*/ 5064145 w 7751585"/>
                <a:gd name="connsiteY4070" fmla="*/ 6427020 h 7753593"/>
                <a:gd name="connsiteX4071" fmla="*/ 5068541 w 7751585"/>
                <a:gd name="connsiteY4071" fmla="*/ 6406871 h 7753593"/>
                <a:gd name="connsiteX4072" fmla="*/ 5068541 w 7751585"/>
                <a:gd name="connsiteY4072" fmla="*/ 6406871 h 7753593"/>
                <a:gd name="connsiteX4073" fmla="*/ 5070007 w 7751585"/>
                <a:gd name="connsiteY4073" fmla="*/ 6405405 h 7753593"/>
                <a:gd name="connsiteX4074" fmla="*/ 5169655 w 7751585"/>
                <a:gd name="connsiteY4074" fmla="*/ 6395880 h 7753593"/>
                <a:gd name="connsiteX4075" fmla="*/ 5253551 w 7751585"/>
                <a:gd name="connsiteY4075" fmla="*/ 6387454 h 7753593"/>
                <a:gd name="connsiteX4076" fmla="*/ 5163794 w 7751585"/>
                <a:gd name="connsiteY4076" fmla="*/ 6414564 h 7753593"/>
                <a:gd name="connsiteX4077" fmla="*/ 5059382 w 7751585"/>
                <a:gd name="connsiteY4077" fmla="*/ 6446437 h 7753593"/>
                <a:gd name="connsiteX4078" fmla="*/ 5059382 w 7751585"/>
                <a:gd name="connsiteY4078" fmla="*/ 6446437 h 7753593"/>
                <a:gd name="connsiteX4079" fmla="*/ 5137783 w 7751585"/>
                <a:gd name="connsiteY4079" fmla="*/ 5558758 h 7753593"/>
                <a:gd name="connsiteX4080" fmla="*/ 5007360 w 7751585"/>
                <a:gd name="connsiteY4080" fmla="*/ 5634227 h 7753593"/>
                <a:gd name="connsiteX4081" fmla="*/ 5001865 w 7751585"/>
                <a:gd name="connsiteY4081" fmla="*/ 5577808 h 7753593"/>
                <a:gd name="connsiteX4082" fmla="*/ 4990141 w 7751585"/>
                <a:gd name="connsiteY4082" fmla="*/ 5459842 h 7753593"/>
                <a:gd name="connsiteX4083" fmla="*/ 4991607 w 7751585"/>
                <a:gd name="connsiteY4083" fmla="*/ 5458377 h 7753593"/>
                <a:gd name="connsiteX4084" fmla="*/ 5065611 w 7751585"/>
                <a:gd name="connsiteY4084" fmla="*/ 5506736 h 7753593"/>
                <a:gd name="connsiteX4085" fmla="*/ 5138149 w 7751585"/>
                <a:gd name="connsiteY4085" fmla="*/ 5553629 h 7753593"/>
                <a:gd name="connsiteX4086" fmla="*/ 5137783 w 7751585"/>
                <a:gd name="connsiteY4086" fmla="*/ 5558758 h 7753593"/>
                <a:gd name="connsiteX4087" fmla="*/ 4983181 w 7751585"/>
                <a:gd name="connsiteY4087" fmla="*/ 5466070 h 7753593"/>
                <a:gd name="connsiteX4088" fmla="*/ 4938851 w 7751585"/>
                <a:gd name="connsiteY4088" fmla="*/ 5649981 h 7753593"/>
                <a:gd name="connsiteX4089" fmla="*/ 4932257 w 7751585"/>
                <a:gd name="connsiteY4089" fmla="*/ 5678190 h 7753593"/>
                <a:gd name="connsiteX4090" fmla="*/ 4832975 w 7751585"/>
                <a:gd name="connsiteY4090" fmla="*/ 5736074 h 7753593"/>
                <a:gd name="connsiteX4091" fmla="*/ 4831510 w 7751585"/>
                <a:gd name="connsiteY4091" fmla="*/ 5734609 h 7753593"/>
                <a:gd name="connsiteX4092" fmla="*/ 4908078 w 7751585"/>
                <a:gd name="connsiteY4092" fmla="*/ 5599423 h 7753593"/>
                <a:gd name="connsiteX4093" fmla="*/ 4983181 w 7751585"/>
                <a:gd name="connsiteY4093" fmla="*/ 5466070 h 7753593"/>
                <a:gd name="connsiteX4094" fmla="*/ 4983181 w 7751585"/>
                <a:gd name="connsiteY4094" fmla="*/ 5466070 h 7753593"/>
                <a:gd name="connsiteX4095" fmla="*/ 4824549 w 7751585"/>
                <a:gd name="connsiteY4095" fmla="*/ 5754026 h 7753593"/>
                <a:gd name="connsiteX4096" fmla="*/ 4826747 w 7751585"/>
                <a:gd name="connsiteY4096" fmla="*/ 5753659 h 7753593"/>
                <a:gd name="connsiteX4097" fmla="*/ 4874373 w 7751585"/>
                <a:gd name="connsiteY4097" fmla="*/ 5881151 h 7753593"/>
                <a:gd name="connsiteX4098" fmla="*/ 4824182 w 7751585"/>
                <a:gd name="connsiteY4098" fmla="*/ 5982265 h 7753593"/>
                <a:gd name="connsiteX4099" fmla="*/ 4762268 w 7751585"/>
                <a:gd name="connsiteY4099" fmla="*/ 6108291 h 7753593"/>
                <a:gd name="connsiteX4100" fmla="*/ 4793409 w 7751585"/>
                <a:gd name="connsiteY4100" fmla="*/ 5931708 h 7753593"/>
                <a:gd name="connsiteX4101" fmla="*/ 4824549 w 7751585"/>
                <a:gd name="connsiteY4101" fmla="*/ 5754026 h 7753593"/>
                <a:gd name="connsiteX4102" fmla="*/ 4824549 w 7751585"/>
                <a:gd name="connsiteY4102" fmla="*/ 5754026 h 7753593"/>
                <a:gd name="connsiteX4103" fmla="*/ 4761536 w 7751585"/>
                <a:gd name="connsiteY4103" fmla="*/ 6121114 h 7753593"/>
                <a:gd name="connsiteX4104" fmla="*/ 4852392 w 7751585"/>
                <a:gd name="connsiteY4104" fmla="*/ 6093271 h 7753593"/>
                <a:gd name="connsiteX4105" fmla="*/ 4937020 w 7751585"/>
                <a:gd name="connsiteY4105" fmla="*/ 6066893 h 7753593"/>
                <a:gd name="connsiteX4106" fmla="*/ 4944714 w 7751585"/>
                <a:gd name="connsiteY4106" fmla="*/ 6071656 h 7753593"/>
                <a:gd name="connsiteX4107" fmla="*/ 4945446 w 7751585"/>
                <a:gd name="connsiteY4107" fmla="*/ 6071656 h 7753593"/>
                <a:gd name="connsiteX4108" fmla="*/ 4998568 w 7751585"/>
                <a:gd name="connsiteY4108" fmla="*/ 6256665 h 7753593"/>
                <a:gd name="connsiteX4109" fmla="*/ 5042896 w 7751585"/>
                <a:gd name="connsiteY4109" fmla="*/ 6409435 h 7753593"/>
                <a:gd name="connsiteX4110" fmla="*/ 4958635 w 7751585"/>
                <a:gd name="connsiteY4110" fmla="*/ 6435080 h 7753593"/>
                <a:gd name="connsiteX4111" fmla="*/ 4853125 w 7751585"/>
                <a:gd name="connsiteY4111" fmla="*/ 6467320 h 7753593"/>
                <a:gd name="connsiteX4112" fmla="*/ 4806964 w 7751585"/>
                <a:gd name="connsiteY4112" fmla="*/ 6294400 h 7753593"/>
                <a:gd name="connsiteX4113" fmla="*/ 4760437 w 7751585"/>
                <a:gd name="connsiteY4113" fmla="*/ 6121846 h 7753593"/>
                <a:gd name="connsiteX4114" fmla="*/ 4761536 w 7751585"/>
                <a:gd name="connsiteY4114" fmla="*/ 6121114 h 7753593"/>
                <a:gd name="connsiteX4115" fmla="*/ 4808063 w 7751585"/>
                <a:gd name="connsiteY4115" fmla="*/ 5648515 h 7753593"/>
                <a:gd name="connsiteX4116" fmla="*/ 4808063 w 7751585"/>
                <a:gd name="connsiteY4116" fmla="*/ 5648515 h 7753593"/>
                <a:gd name="connsiteX4117" fmla="*/ 4810261 w 7751585"/>
                <a:gd name="connsiteY4117" fmla="*/ 5645584 h 7753593"/>
                <a:gd name="connsiteX4118" fmla="*/ 4807330 w 7751585"/>
                <a:gd name="connsiteY4118" fmla="*/ 5643752 h 7753593"/>
                <a:gd name="connsiteX4119" fmla="*/ 4807330 w 7751585"/>
                <a:gd name="connsiteY4119" fmla="*/ 5643752 h 7753593"/>
                <a:gd name="connsiteX4120" fmla="*/ 4731494 w 7751585"/>
                <a:gd name="connsiteY4120" fmla="*/ 5593562 h 7753593"/>
                <a:gd name="connsiteX4121" fmla="*/ 4659689 w 7751585"/>
                <a:gd name="connsiteY4121" fmla="*/ 5546668 h 7753593"/>
                <a:gd name="connsiteX4122" fmla="*/ 4660055 w 7751585"/>
                <a:gd name="connsiteY4122" fmla="*/ 5542272 h 7753593"/>
                <a:gd name="connsiteX4123" fmla="*/ 4651262 w 7751585"/>
                <a:gd name="connsiteY4123" fmla="*/ 5537509 h 7753593"/>
                <a:gd name="connsiteX4124" fmla="*/ 4647233 w 7751585"/>
                <a:gd name="connsiteY4124" fmla="*/ 5541173 h 7753593"/>
                <a:gd name="connsiteX4125" fmla="*/ 4448302 w 7751585"/>
                <a:gd name="connsiteY4125" fmla="*/ 5492814 h 7753593"/>
                <a:gd name="connsiteX4126" fmla="*/ 4493363 w 7751585"/>
                <a:gd name="connsiteY4126" fmla="*/ 5322825 h 7753593"/>
                <a:gd name="connsiteX4127" fmla="*/ 4543188 w 7751585"/>
                <a:gd name="connsiteY4127" fmla="*/ 5305607 h 7753593"/>
                <a:gd name="connsiteX4128" fmla="*/ 4625984 w 7751585"/>
                <a:gd name="connsiteY4128" fmla="*/ 5276664 h 7753593"/>
                <a:gd name="connsiteX4129" fmla="*/ 4630380 w 7751585"/>
                <a:gd name="connsiteY4129" fmla="*/ 5279229 h 7753593"/>
                <a:gd name="connsiteX4130" fmla="*/ 4632212 w 7751585"/>
                <a:gd name="connsiteY4130" fmla="*/ 5278862 h 7753593"/>
                <a:gd name="connsiteX4131" fmla="*/ 4635509 w 7751585"/>
                <a:gd name="connsiteY4131" fmla="*/ 5275932 h 7753593"/>
                <a:gd name="connsiteX4132" fmla="*/ 4635876 w 7751585"/>
                <a:gd name="connsiteY4132" fmla="*/ 5271535 h 7753593"/>
                <a:gd name="connsiteX4133" fmla="*/ 4629281 w 7751585"/>
                <a:gd name="connsiteY4133" fmla="*/ 5267872 h 7753593"/>
                <a:gd name="connsiteX4134" fmla="*/ 4587883 w 7751585"/>
                <a:gd name="connsiteY4134" fmla="*/ 5189105 h 7753593"/>
                <a:gd name="connsiteX4135" fmla="*/ 4546119 w 7751585"/>
                <a:gd name="connsiteY4135" fmla="*/ 5110339 h 7753593"/>
                <a:gd name="connsiteX4136" fmla="*/ 4547950 w 7751585"/>
                <a:gd name="connsiteY4136" fmla="*/ 5104477 h 7753593"/>
                <a:gd name="connsiteX4137" fmla="*/ 4540623 w 7751585"/>
                <a:gd name="connsiteY4137" fmla="*/ 5100814 h 7753593"/>
                <a:gd name="connsiteX4138" fmla="*/ 4536593 w 7751585"/>
                <a:gd name="connsiteY4138" fmla="*/ 5108141 h 7753593"/>
                <a:gd name="connsiteX4139" fmla="*/ 4539524 w 7751585"/>
                <a:gd name="connsiteY4139" fmla="*/ 5111438 h 7753593"/>
                <a:gd name="connsiteX4140" fmla="*/ 4495561 w 7751585"/>
                <a:gd name="connsiteY4140" fmla="*/ 5298646 h 7753593"/>
                <a:gd name="connsiteX4141" fmla="*/ 4493363 w 7751585"/>
                <a:gd name="connsiteY4141" fmla="*/ 5298646 h 7753593"/>
                <a:gd name="connsiteX4142" fmla="*/ 4488967 w 7751585"/>
                <a:gd name="connsiteY4142" fmla="*/ 5304874 h 7753593"/>
                <a:gd name="connsiteX4143" fmla="*/ 4293333 w 7751585"/>
                <a:gd name="connsiteY4143" fmla="*/ 5336380 h 7753593"/>
                <a:gd name="connsiteX4144" fmla="*/ 4293333 w 7751585"/>
                <a:gd name="connsiteY4144" fmla="*/ 5336380 h 7753593"/>
                <a:gd name="connsiteX4145" fmla="*/ 4292601 w 7751585"/>
                <a:gd name="connsiteY4145" fmla="*/ 5336747 h 7753593"/>
                <a:gd name="connsiteX4146" fmla="*/ 4292601 w 7751585"/>
                <a:gd name="connsiteY4146" fmla="*/ 5337479 h 7753593"/>
                <a:gd name="connsiteX4147" fmla="*/ 4292234 w 7751585"/>
                <a:gd name="connsiteY4147" fmla="*/ 5338212 h 7753593"/>
                <a:gd name="connsiteX4148" fmla="*/ 4292234 w 7751585"/>
                <a:gd name="connsiteY4148" fmla="*/ 5338212 h 7753593"/>
                <a:gd name="connsiteX4149" fmla="*/ 4292601 w 7751585"/>
                <a:gd name="connsiteY4149" fmla="*/ 5338945 h 7753593"/>
                <a:gd name="connsiteX4150" fmla="*/ 4292601 w 7751585"/>
                <a:gd name="connsiteY4150" fmla="*/ 5339311 h 7753593"/>
                <a:gd name="connsiteX4151" fmla="*/ 4442807 w 7751585"/>
                <a:gd name="connsiteY4151" fmla="*/ 5492814 h 7753593"/>
                <a:gd name="connsiteX4152" fmla="*/ 4247539 w 7751585"/>
                <a:gd name="connsiteY4152" fmla="*/ 5531281 h 7753593"/>
                <a:gd name="connsiteX4153" fmla="*/ 4247173 w 7751585"/>
                <a:gd name="connsiteY4153" fmla="*/ 5531648 h 7753593"/>
                <a:gd name="connsiteX4154" fmla="*/ 4246806 w 7751585"/>
                <a:gd name="connsiteY4154" fmla="*/ 5531648 h 7753593"/>
                <a:gd name="connsiteX4155" fmla="*/ 4246806 w 7751585"/>
                <a:gd name="connsiteY4155" fmla="*/ 5531648 h 7753593"/>
                <a:gd name="connsiteX4156" fmla="*/ 4246806 w 7751585"/>
                <a:gd name="connsiteY4156" fmla="*/ 5531648 h 7753593"/>
                <a:gd name="connsiteX4157" fmla="*/ 4246806 w 7751585"/>
                <a:gd name="connsiteY4157" fmla="*/ 5532014 h 7753593"/>
                <a:gd name="connsiteX4158" fmla="*/ 4246806 w 7751585"/>
                <a:gd name="connsiteY4158" fmla="*/ 5532014 h 7753593"/>
                <a:gd name="connsiteX4159" fmla="*/ 4246440 w 7751585"/>
                <a:gd name="connsiteY4159" fmla="*/ 5532381 h 7753593"/>
                <a:gd name="connsiteX4160" fmla="*/ 4246440 w 7751585"/>
                <a:gd name="connsiteY4160" fmla="*/ 5532747 h 7753593"/>
                <a:gd name="connsiteX4161" fmla="*/ 4246440 w 7751585"/>
                <a:gd name="connsiteY4161" fmla="*/ 5533113 h 7753593"/>
                <a:gd name="connsiteX4162" fmla="*/ 4248271 w 7751585"/>
                <a:gd name="connsiteY4162" fmla="*/ 5590265 h 7753593"/>
                <a:gd name="connsiteX4163" fmla="*/ 4250470 w 7751585"/>
                <a:gd name="connsiteY4163" fmla="*/ 5647416 h 7753593"/>
                <a:gd name="connsiteX4164" fmla="*/ 4250470 w 7751585"/>
                <a:gd name="connsiteY4164" fmla="*/ 5647416 h 7753593"/>
                <a:gd name="connsiteX4165" fmla="*/ 4250470 w 7751585"/>
                <a:gd name="connsiteY4165" fmla="*/ 5647783 h 7753593"/>
                <a:gd name="connsiteX4166" fmla="*/ 4264391 w 7751585"/>
                <a:gd name="connsiteY4166" fmla="*/ 5708598 h 7753593"/>
                <a:gd name="connsiteX4167" fmla="*/ 4277580 w 7751585"/>
                <a:gd name="connsiteY4167" fmla="*/ 5764650 h 7753593"/>
                <a:gd name="connsiteX4168" fmla="*/ 4275016 w 7751585"/>
                <a:gd name="connsiteY4168" fmla="*/ 5770878 h 7753593"/>
                <a:gd name="connsiteX4169" fmla="*/ 4279778 w 7751585"/>
                <a:gd name="connsiteY4169" fmla="*/ 5774541 h 7753593"/>
                <a:gd name="connsiteX4170" fmla="*/ 4292967 w 7751585"/>
                <a:gd name="connsiteY4170" fmla="*/ 5838654 h 7753593"/>
                <a:gd name="connsiteX4171" fmla="*/ 4306522 w 7751585"/>
                <a:gd name="connsiteY4171" fmla="*/ 5902400 h 7753593"/>
                <a:gd name="connsiteX4172" fmla="*/ 4303592 w 7751585"/>
                <a:gd name="connsiteY4172" fmla="*/ 5908994 h 7753593"/>
                <a:gd name="connsiteX4173" fmla="*/ 4306156 w 7751585"/>
                <a:gd name="connsiteY4173" fmla="*/ 5911925 h 7753593"/>
                <a:gd name="connsiteX4174" fmla="*/ 4246440 w 7751585"/>
                <a:gd name="connsiteY4174" fmla="*/ 6118183 h 7753593"/>
                <a:gd name="connsiteX4175" fmla="*/ 4245707 w 7751585"/>
                <a:gd name="connsiteY4175" fmla="*/ 6119648 h 7753593"/>
                <a:gd name="connsiteX4176" fmla="*/ 4246806 w 7751585"/>
                <a:gd name="connsiteY4176" fmla="*/ 6120014 h 7753593"/>
                <a:gd name="connsiteX4177" fmla="*/ 4287472 w 7751585"/>
                <a:gd name="connsiteY4177" fmla="*/ 6205375 h 7753593"/>
                <a:gd name="connsiteX4178" fmla="*/ 4325939 w 7751585"/>
                <a:gd name="connsiteY4178" fmla="*/ 6285607 h 7753593"/>
                <a:gd name="connsiteX4179" fmla="*/ 4323374 w 7751585"/>
                <a:gd name="connsiteY4179" fmla="*/ 6292568 h 7753593"/>
                <a:gd name="connsiteX4180" fmla="*/ 4332167 w 7751585"/>
                <a:gd name="connsiteY4180" fmla="*/ 6296964 h 7753593"/>
                <a:gd name="connsiteX4181" fmla="*/ 4336564 w 7751585"/>
                <a:gd name="connsiteY4181" fmla="*/ 6288172 h 7753593"/>
                <a:gd name="connsiteX4182" fmla="*/ 4331801 w 7751585"/>
                <a:gd name="connsiteY4182" fmla="*/ 6284142 h 7753593"/>
                <a:gd name="connsiteX4183" fmla="*/ 4335831 w 7751585"/>
                <a:gd name="connsiteY4183" fmla="*/ 6180097 h 7753593"/>
                <a:gd name="connsiteX4184" fmla="*/ 4366604 w 7751585"/>
                <a:gd name="connsiteY4184" fmla="*/ 6200979 h 7753593"/>
                <a:gd name="connsiteX4185" fmla="*/ 4367337 w 7751585"/>
                <a:gd name="connsiteY4185" fmla="*/ 6200979 h 7753593"/>
                <a:gd name="connsiteX4186" fmla="*/ 4368070 w 7751585"/>
                <a:gd name="connsiteY4186" fmla="*/ 6201346 h 7753593"/>
                <a:gd name="connsiteX4187" fmla="*/ 4368803 w 7751585"/>
                <a:gd name="connsiteY4187" fmla="*/ 6200246 h 7753593"/>
                <a:gd name="connsiteX4188" fmla="*/ 4369169 w 7751585"/>
                <a:gd name="connsiteY4188" fmla="*/ 6199880 h 7753593"/>
                <a:gd name="connsiteX4189" fmla="*/ 4369169 w 7751585"/>
                <a:gd name="connsiteY4189" fmla="*/ 6199880 h 7753593"/>
                <a:gd name="connsiteX4190" fmla="*/ 4369535 w 7751585"/>
                <a:gd name="connsiteY4190" fmla="*/ 6199514 h 7753593"/>
                <a:gd name="connsiteX4191" fmla="*/ 4369535 w 7751585"/>
                <a:gd name="connsiteY4191" fmla="*/ 6199514 h 7753593"/>
                <a:gd name="connsiteX4192" fmla="*/ 4369535 w 7751585"/>
                <a:gd name="connsiteY4192" fmla="*/ 6199514 h 7753593"/>
                <a:gd name="connsiteX4193" fmla="*/ 4369902 w 7751585"/>
                <a:gd name="connsiteY4193" fmla="*/ 6198781 h 7753593"/>
                <a:gd name="connsiteX4194" fmla="*/ 4369169 w 7751585"/>
                <a:gd name="connsiteY4194" fmla="*/ 6198415 h 7753593"/>
                <a:gd name="connsiteX4195" fmla="*/ 4354881 w 7751585"/>
                <a:gd name="connsiteY4195" fmla="*/ 6129906 h 7753593"/>
                <a:gd name="connsiteX4196" fmla="*/ 4341326 w 7751585"/>
                <a:gd name="connsiteY4196" fmla="*/ 6066527 h 7753593"/>
                <a:gd name="connsiteX4197" fmla="*/ 4344257 w 7751585"/>
                <a:gd name="connsiteY4197" fmla="*/ 6060299 h 7753593"/>
                <a:gd name="connsiteX4198" fmla="*/ 4411666 w 7751585"/>
                <a:gd name="connsiteY4198" fmla="*/ 6028059 h 7753593"/>
                <a:gd name="connsiteX4199" fmla="*/ 4478709 w 7751585"/>
                <a:gd name="connsiteY4199" fmla="*/ 5995454 h 7753593"/>
                <a:gd name="connsiteX4200" fmla="*/ 4483106 w 7751585"/>
                <a:gd name="connsiteY4200" fmla="*/ 5997652 h 7753593"/>
                <a:gd name="connsiteX4201" fmla="*/ 4484937 w 7751585"/>
                <a:gd name="connsiteY4201" fmla="*/ 5997285 h 7753593"/>
                <a:gd name="connsiteX4202" fmla="*/ 4489334 w 7751585"/>
                <a:gd name="connsiteY4202" fmla="*/ 5989226 h 7753593"/>
                <a:gd name="connsiteX4203" fmla="*/ 4482739 w 7751585"/>
                <a:gd name="connsiteY4203" fmla="*/ 5985196 h 7753593"/>
                <a:gd name="connsiteX4204" fmla="*/ 4449401 w 7751585"/>
                <a:gd name="connsiteY4204" fmla="*/ 5901667 h 7753593"/>
                <a:gd name="connsiteX4205" fmla="*/ 4416429 w 7751585"/>
                <a:gd name="connsiteY4205" fmla="*/ 5819603 h 7753593"/>
                <a:gd name="connsiteX4206" fmla="*/ 4419726 w 7751585"/>
                <a:gd name="connsiteY4206" fmla="*/ 5811177 h 7753593"/>
                <a:gd name="connsiteX4207" fmla="*/ 4416429 w 7751585"/>
                <a:gd name="connsiteY4207" fmla="*/ 5807513 h 7753593"/>
                <a:gd name="connsiteX4208" fmla="*/ 4494096 w 7751585"/>
                <a:gd name="connsiteY4208" fmla="*/ 5614078 h 7753593"/>
                <a:gd name="connsiteX4209" fmla="*/ 4495195 w 7751585"/>
                <a:gd name="connsiteY4209" fmla="*/ 5614444 h 7753593"/>
                <a:gd name="connsiteX4210" fmla="*/ 4497393 w 7751585"/>
                <a:gd name="connsiteY4210" fmla="*/ 5614078 h 7753593"/>
                <a:gd name="connsiteX4211" fmla="*/ 4499592 w 7751585"/>
                <a:gd name="connsiteY4211" fmla="*/ 5612246 h 7753593"/>
                <a:gd name="connsiteX4212" fmla="*/ 4672511 w 7751585"/>
                <a:gd name="connsiteY4212" fmla="*/ 5744134 h 7753593"/>
                <a:gd name="connsiteX4213" fmla="*/ 4672145 w 7751585"/>
                <a:gd name="connsiteY4213" fmla="*/ 5747431 h 7753593"/>
                <a:gd name="connsiteX4214" fmla="*/ 4677274 w 7751585"/>
                <a:gd name="connsiteY4214" fmla="*/ 5751095 h 7753593"/>
                <a:gd name="connsiteX4215" fmla="*/ 4679106 w 7751585"/>
                <a:gd name="connsiteY4215" fmla="*/ 5750728 h 7753593"/>
                <a:gd name="connsiteX4216" fmla="*/ 4682403 w 7751585"/>
                <a:gd name="connsiteY4216" fmla="*/ 5745966 h 7753593"/>
                <a:gd name="connsiteX4217" fmla="*/ 4711345 w 7751585"/>
                <a:gd name="connsiteY4217" fmla="*/ 5739005 h 7753593"/>
                <a:gd name="connsiteX4218" fmla="*/ 4740287 w 7751585"/>
                <a:gd name="connsiteY4218" fmla="*/ 5731678 h 7753593"/>
                <a:gd name="connsiteX4219" fmla="*/ 4744317 w 7751585"/>
                <a:gd name="connsiteY4219" fmla="*/ 5733876 h 7753593"/>
                <a:gd name="connsiteX4220" fmla="*/ 4745782 w 7751585"/>
                <a:gd name="connsiteY4220" fmla="*/ 5733509 h 7753593"/>
                <a:gd name="connsiteX4221" fmla="*/ 4749080 w 7751585"/>
                <a:gd name="connsiteY4221" fmla="*/ 5726915 h 7753593"/>
                <a:gd name="connsiteX4222" fmla="*/ 4749080 w 7751585"/>
                <a:gd name="connsiteY4222" fmla="*/ 5726915 h 7753593"/>
                <a:gd name="connsiteX4223" fmla="*/ 4748347 w 7751585"/>
                <a:gd name="connsiteY4223" fmla="*/ 5725816 h 7753593"/>
                <a:gd name="connsiteX4224" fmla="*/ 4776923 w 7751585"/>
                <a:gd name="connsiteY4224" fmla="*/ 5687715 h 7753593"/>
                <a:gd name="connsiteX4225" fmla="*/ 4808063 w 7751585"/>
                <a:gd name="connsiteY4225" fmla="*/ 5648515 h 7753593"/>
                <a:gd name="connsiteX4226" fmla="*/ 4446470 w 7751585"/>
                <a:gd name="connsiteY4226" fmla="*/ 5903865 h 7753593"/>
                <a:gd name="connsiteX4227" fmla="*/ 4480175 w 7751585"/>
                <a:gd name="connsiteY4227" fmla="*/ 5987394 h 7753593"/>
                <a:gd name="connsiteX4228" fmla="*/ 4479442 w 7751585"/>
                <a:gd name="connsiteY4228" fmla="*/ 5988126 h 7753593"/>
                <a:gd name="connsiteX4229" fmla="*/ 4314948 w 7751585"/>
                <a:gd name="connsiteY4229" fmla="*/ 5908627 h 7753593"/>
                <a:gd name="connsiteX4230" fmla="*/ 4315315 w 7751585"/>
                <a:gd name="connsiteY4230" fmla="*/ 5906063 h 7753593"/>
                <a:gd name="connsiteX4231" fmla="*/ 4314948 w 7751585"/>
                <a:gd name="connsiteY4231" fmla="*/ 5905330 h 7753593"/>
                <a:gd name="connsiteX4232" fmla="*/ 4362575 w 7751585"/>
                <a:gd name="connsiteY4232" fmla="*/ 5862467 h 7753593"/>
                <a:gd name="connsiteX4233" fmla="*/ 4408369 w 7751585"/>
                <a:gd name="connsiteY4233" fmla="*/ 5821068 h 7753593"/>
                <a:gd name="connsiteX4234" fmla="*/ 4413131 w 7751585"/>
                <a:gd name="connsiteY4234" fmla="*/ 5822534 h 7753593"/>
                <a:gd name="connsiteX4235" fmla="*/ 4414597 w 7751585"/>
                <a:gd name="connsiteY4235" fmla="*/ 5822168 h 7753593"/>
                <a:gd name="connsiteX4236" fmla="*/ 4446470 w 7751585"/>
                <a:gd name="connsiteY4236" fmla="*/ 5903865 h 7753593"/>
                <a:gd name="connsiteX4237" fmla="*/ 4410567 w 7751585"/>
                <a:gd name="connsiteY4237" fmla="*/ 6025495 h 7753593"/>
                <a:gd name="connsiteX4238" fmla="*/ 4343158 w 7751585"/>
                <a:gd name="connsiteY4238" fmla="*/ 6058467 h 7753593"/>
                <a:gd name="connsiteX4239" fmla="*/ 4339494 w 7751585"/>
                <a:gd name="connsiteY4239" fmla="*/ 6056635 h 7753593"/>
                <a:gd name="connsiteX4240" fmla="*/ 4325939 w 7751585"/>
                <a:gd name="connsiteY4240" fmla="*/ 5984830 h 7753593"/>
                <a:gd name="connsiteX4241" fmla="*/ 4312017 w 7751585"/>
                <a:gd name="connsiteY4241" fmla="*/ 5913024 h 7753593"/>
                <a:gd name="connsiteX4242" fmla="*/ 4313483 w 7751585"/>
                <a:gd name="connsiteY4242" fmla="*/ 5911925 h 7753593"/>
                <a:gd name="connsiteX4243" fmla="*/ 4477977 w 7751585"/>
                <a:gd name="connsiteY4243" fmla="*/ 5991424 h 7753593"/>
                <a:gd name="connsiteX4244" fmla="*/ 4477977 w 7751585"/>
                <a:gd name="connsiteY4244" fmla="*/ 5993256 h 7753593"/>
                <a:gd name="connsiteX4245" fmla="*/ 4410567 w 7751585"/>
                <a:gd name="connsiteY4245" fmla="*/ 6025495 h 7753593"/>
                <a:gd name="connsiteX4246" fmla="*/ 4290769 w 7751585"/>
                <a:gd name="connsiteY4246" fmla="*/ 6205009 h 7753593"/>
                <a:gd name="connsiteX4247" fmla="*/ 4252302 w 7751585"/>
                <a:gd name="connsiteY4247" fmla="*/ 6124777 h 7753593"/>
                <a:gd name="connsiteX4248" fmla="*/ 4306888 w 7751585"/>
                <a:gd name="connsiteY4248" fmla="*/ 6161779 h 7753593"/>
                <a:gd name="connsiteX4249" fmla="*/ 4332533 w 7751585"/>
                <a:gd name="connsiteY4249" fmla="*/ 6178998 h 7753593"/>
                <a:gd name="connsiteX4250" fmla="*/ 4328503 w 7751585"/>
                <a:gd name="connsiteY4250" fmla="*/ 6284874 h 7753593"/>
                <a:gd name="connsiteX4251" fmla="*/ 4290769 w 7751585"/>
                <a:gd name="connsiteY4251" fmla="*/ 6205009 h 7753593"/>
                <a:gd name="connsiteX4252" fmla="*/ 4251569 w 7751585"/>
                <a:gd name="connsiteY4252" fmla="*/ 5590998 h 7753593"/>
                <a:gd name="connsiteX4253" fmla="*/ 4250103 w 7751585"/>
                <a:gd name="connsiteY4253" fmla="*/ 5551431 h 7753593"/>
                <a:gd name="connsiteX4254" fmla="*/ 4260361 w 7751585"/>
                <a:gd name="connsiteY4254" fmla="*/ 5595027 h 7753593"/>
                <a:gd name="connsiteX4255" fmla="*/ 4271352 w 7751585"/>
                <a:gd name="connsiteY4255" fmla="*/ 5641921 h 7753593"/>
                <a:gd name="connsiteX4256" fmla="*/ 4253034 w 7751585"/>
                <a:gd name="connsiteY4256" fmla="*/ 5645951 h 7753593"/>
                <a:gd name="connsiteX4257" fmla="*/ 4251569 w 7751585"/>
                <a:gd name="connsiteY4257" fmla="*/ 5590998 h 7753593"/>
                <a:gd name="connsiteX4258" fmla="*/ 4542455 w 7751585"/>
                <a:gd name="connsiteY4258" fmla="*/ 5113270 h 7753593"/>
                <a:gd name="connsiteX4259" fmla="*/ 4543188 w 7751585"/>
                <a:gd name="connsiteY4259" fmla="*/ 5113270 h 7753593"/>
                <a:gd name="connsiteX4260" fmla="*/ 4584220 w 7751585"/>
                <a:gd name="connsiteY4260" fmla="*/ 5191670 h 7753593"/>
                <a:gd name="connsiteX4261" fmla="*/ 4625984 w 7751585"/>
                <a:gd name="connsiteY4261" fmla="*/ 5270437 h 7753593"/>
                <a:gd name="connsiteX4262" fmla="*/ 4624519 w 7751585"/>
                <a:gd name="connsiteY4262" fmla="*/ 5273733 h 7753593"/>
                <a:gd name="connsiteX4263" fmla="*/ 4562238 w 7751585"/>
                <a:gd name="connsiteY4263" fmla="*/ 5288388 h 7753593"/>
                <a:gd name="connsiteX4264" fmla="*/ 4501423 w 7751585"/>
                <a:gd name="connsiteY4264" fmla="*/ 5303042 h 7753593"/>
                <a:gd name="connsiteX4265" fmla="*/ 4498492 w 7751585"/>
                <a:gd name="connsiteY4265" fmla="*/ 5299745 h 7753593"/>
                <a:gd name="connsiteX4266" fmla="*/ 4542455 w 7751585"/>
                <a:gd name="connsiteY4266" fmla="*/ 5113270 h 7753593"/>
                <a:gd name="connsiteX4267" fmla="*/ 4475779 w 7751585"/>
                <a:gd name="connsiteY4267" fmla="*/ 5322093 h 7753593"/>
                <a:gd name="connsiteX4268" fmla="*/ 4490799 w 7751585"/>
                <a:gd name="connsiteY4268" fmla="*/ 5311834 h 7753593"/>
                <a:gd name="connsiteX4269" fmla="*/ 4491898 w 7751585"/>
                <a:gd name="connsiteY4269" fmla="*/ 5312567 h 7753593"/>
                <a:gd name="connsiteX4270" fmla="*/ 4489700 w 7751585"/>
                <a:gd name="connsiteY4270" fmla="*/ 5320627 h 7753593"/>
                <a:gd name="connsiteX4271" fmla="*/ 4465887 w 7751585"/>
                <a:gd name="connsiteY4271" fmla="*/ 5329053 h 7753593"/>
                <a:gd name="connsiteX4272" fmla="*/ 4475779 w 7751585"/>
                <a:gd name="connsiteY4272" fmla="*/ 5321726 h 7753593"/>
                <a:gd name="connsiteX4273" fmla="*/ 4475779 w 7751585"/>
                <a:gd name="connsiteY4273" fmla="*/ 5322093 h 7753593"/>
                <a:gd name="connsiteX4274" fmla="*/ 4346821 w 7751585"/>
                <a:gd name="connsiteY4274" fmla="*/ 5790661 h 7753593"/>
                <a:gd name="connsiteX4275" fmla="*/ 4285274 w 7751585"/>
                <a:gd name="connsiteY4275" fmla="*/ 5770145 h 7753593"/>
                <a:gd name="connsiteX4276" fmla="*/ 4285274 w 7751585"/>
                <a:gd name="connsiteY4276" fmla="*/ 5768680 h 7753593"/>
                <a:gd name="connsiteX4277" fmla="*/ 4281610 w 7751585"/>
                <a:gd name="connsiteY4277" fmla="*/ 5765383 h 7753593"/>
                <a:gd name="connsiteX4278" fmla="*/ 4280145 w 7751585"/>
                <a:gd name="connsiteY4278" fmla="*/ 5713360 h 7753593"/>
                <a:gd name="connsiteX4279" fmla="*/ 4278313 w 7751585"/>
                <a:gd name="connsiteY4279" fmla="*/ 5660971 h 7753593"/>
                <a:gd name="connsiteX4280" fmla="*/ 4406171 w 7751585"/>
                <a:gd name="connsiteY4280" fmla="*/ 5810811 h 7753593"/>
                <a:gd name="connsiteX4281" fmla="*/ 4405438 w 7751585"/>
                <a:gd name="connsiteY4281" fmla="*/ 5811177 h 7753593"/>
                <a:gd name="connsiteX4282" fmla="*/ 4346821 w 7751585"/>
                <a:gd name="connsiteY4282" fmla="*/ 5790661 h 7753593"/>
                <a:gd name="connsiteX4283" fmla="*/ 4632212 w 7751585"/>
                <a:gd name="connsiteY4283" fmla="*/ 5614078 h 7753593"/>
                <a:gd name="connsiteX4284" fmla="*/ 4599606 w 7751585"/>
                <a:gd name="connsiteY4284" fmla="*/ 5583670 h 7753593"/>
                <a:gd name="connsiteX4285" fmla="*/ 4658590 w 7751585"/>
                <a:gd name="connsiteY4285" fmla="*/ 5601988 h 7753593"/>
                <a:gd name="connsiteX4286" fmla="*/ 4663719 w 7751585"/>
                <a:gd name="connsiteY4286" fmla="*/ 5643752 h 7753593"/>
                <a:gd name="connsiteX4287" fmla="*/ 4632212 w 7751585"/>
                <a:gd name="connsiteY4287" fmla="*/ 5614078 h 7753593"/>
                <a:gd name="connsiteX4288" fmla="*/ 4651995 w 7751585"/>
                <a:gd name="connsiteY4288" fmla="*/ 5551797 h 7753593"/>
                <a:gd name="connsiteX4289" fmla="*/ 4657857 w 7751585"/>
                <a:gd name="connsiteY4289" fmla="*/ 5597958 h 7753593"/>
                <a:gd name="connsiteX4290" fmla="*/ 4598874 w 7751585"/>
                <a:gd name="connsiteY4290" fmla="*/ 5579640 h 7753593"/>
                <a:gd name="connsiteX4291" fmla="*/ 4598874 w 7751585"/>
                <a:gd name="connsiteY4291" fmla="*/ 5578175 h 7753593"/>
                <a:gd name="connsiteX4292" fmla="*/ 4623786 w 7751585"/>
                <a:gd name="connsiteY4292" fmla="*/ 5563887 h 7753593"/>
                <a:gd name="connsiteX4293" fmla="*/ 4648332 w 7751585"/>
                <a:gd name="connsiteY4293" fmla="*/ 5549599 h 7753593"/>
                <a:gd name="connsiteX4294" fmla="*/ 4651995 w 7751585"/>
                <a:gd name="connsiteY4294" fmla="*/ 5551797 h 7753593"/>
                <a:gd name="connsiteX4295" fmla="*/ 4651995 w 7751585"/>
                <a:gd name="connsiteY4295" fmla="*/ 5551797 h 7753593"/>
                <a:gd name="connsiteX4296" fmla="*/ 4490066 w 7751585"/>
                <a:gd name="connsiteY4296" fmla="*/ 5603087 h 7753593"/>
                <a:gd name="connsiteX4297" fmla="*/ 4479442 w 7751585"/>
                <a:gd name="connsiteY4297" fmla="*/ 5600156 h 7753593"/>
                <a:gd name="connsiteX4298" fmla="*/ 4490066 w 7751585"/>
                <a:gd name="connsiteY4298" fmla="*/ 5598325 h 7753593"/>
                <a:gd name="connsiteX4299" fmla="*/ 4491532 w 7751585"/>
                <a:gd name="connsiteY4299" fmla="*/ 5601621 h 7753593"/>
                <a:gd name="connsiteX4300" fmla="*/ 4490066 w 7751585"/>
                <a:gd name="connsiteY4300" fmla="*/ 5603087 h 7753593"/>
                <a:gd name="connsiteX4301" fmla="*/ 4490066 w 7751585"/>
                <a:gd name="connsiteY4301" fmla="*/ 5603087 h 7753593"/>
                <a:gd name="connsiteX4302" fmla="*/ 4586784 w 7751585"/>
                <a:gd name="connsiteY4302" fmla="*/ 5578175 h 7753593"/>
                <a:gd name="connsiteX4303" fmla="*/ 4586784 w 7751585"/>
                <a:gd name="connsiteY4303" fmla="*/ 5578908 h 7753593"/>
                <a:gd name="connsiteX4304" fmla="*/ 4562238 w 7751585"/>
                <a:gd name="connsiteY4304" fmla="*/ 5582937 h 7753593"/>
                <a:gd name="connsiteX4305" fmla="*/ 4575061 w 7751585"/>
                <a:gd name="connsiteY4305" fmla="*/ 5577808 h 7753593"/>
                <a:gd name="connsiteX4306" fmla="*/ 4581655 w 7751585"/>
                <a:gd name="connsiteY4306" fmla="*/ 5575244 h 7753593"/>
                <a:gd name="connsiteX4307" fmla="*/ 4586784 w 7751585"/>
                <a:gd name="connsiteY4307" fmla="*/ 5578175 h 7753593"/>
                <a:gd name="connsiteX4308" fmla="*/ 4561872 w 7751585"/>
                <a:gd name="connsiteY4308" fmla="*/ 5586601 h 7753593"/>
                <a:gd name="connsiteX4309" fmla="*/ 4543921 w 7751585"/>
                <a:gd name="connsiteY4309" fmla="*/ 5591730 h 7753593"/>
                <a:gd name="connsiteX4310" fmla="*/ 4530732 w 7751585"/>
                <a:gd name="connsiteY4310" fmla="*/ 5595394 h 7753593"/>
                <a:gd name="connsiteX4311" fmla="*/ 4546119 w 7751585"/>
                <a:gd name="connsiteY4311" fmla="*/ 5589166 h 7753593"/>
                <a:gd name="connsiteX4312" fmla="*/ 4561872 w 7751585"/>
                <a:gd name="connsiteY4312" fmla="*/ 5586601 h 7753593"/>
                <a:gd name="connsiteX4313" fmla="*/ 4501423 w 7751585"/>
                <a:gd name="connsiteY4313" fmla="*/ 5603087 h 7753593"/>
                <a:gd name="connsiteX4314" fmla="*/ 4494463 w 7751585"/>
                <a:gd name="connsiteY4314" fmla="*/ 5600156 h 7753593"/>
                <a:gd name="connsiteX4315" fmla="*/ 4493363 w 7751585"/>
                <a:gd name="connsiteY4315" fmla="*/ 5597958 h 7753593"/>
                <a:gd name="connsiteX4316" fmla="*/ 4529266 w 7751585"/>
                <a:gd name="connsiteY4316" fmla="*/ 5592096 h 7753593"/>
                <a:gd name="connsiteX4317" fmla="*/ 4501423 w 7751585"/>
                <a:gd name="connsiteY4317" fmla="*/ 5603087 h 7753593"/>
                <a:gd name="connsiteX4318" fmla="*/ 4544653 w 7751585"/>
                <a:gd name="connsiteY4318" fmla="*/ 5595394 h 7753593"/>
                <a:gd name="connsiteX4319" fmla="*/ 4587517 w 7751585"/>
                <a:gd name="connsiteY4319" fmla="*/ 5582937 h 7753593"/>
                <a:gd name="connsiteX4320" fmla="*/ 4592646 w 7751585"/>
                <a:gd name="connsiteY4320" fmla="*/ 5586235 h 7753593"/>
                <a:gd name="connsiteX4321" fmla="*/ 4593745 w 7751585"/>
                <a:gd name="connsiteY4321" fmla="*/ 5585868 h 7753593"/>
                <a:gd name="connsiteX4322" fmla="*/ 4619390 w 7751585"/>
                <a:gd name="connsiteY4322" fmla="*/ 5636425 h 7753593"/>
                <a:gd name="connsiteX4323" fmla="*/ 4503988 w 7751585"/>
                <a:gd name="connsiteY4323" fmla="*/ 5606751 h 7753593"/>
                <a:gd name="connsiteX4324" fmla="*/ 4544653 w 7751585"/>
                <a:gd name="connsiteY4324" fmla="*/ 5595394 h 7753593"/>
                <a:gd name="connsiteX4325" fmla="*/ 4544653 w 7751585"/>
                <a:gd name="connsiteY4325" fmla="*/ 5595394 h 7753593"/>
                <a:gd name="connsiteX4326" fmla="*/ 4599240 w 7751585"/>
                <a:gd name="connsiteY4326" fmla="*/ 5588433 h 7753593"/>
                <a:gd name="connsiteX4327" fmla="*/ 4657857 w 7751585"/>
                <a:gd name="connsiteY4327" fmla="*/ 5646317 h 7753593"/>
                <a:gd name="connsiteX4328" fmla="*/ 4624519 w 7751585"/>
                <a:gd name="connsiteY4328" fmla="*/ 5637891 h 7753593"/>
                <a:gd name="connsiteX4329" fmla="*/ 4599240 w 7751585"/>
                <a:gd name="connsiteY4329" fmla="*/ 5588433 h 7753593"/>
                <a:gd name="connsiteX4330" fmla="*/ 4621954 w 7751585"/>
                <a:gd name="connsiteY4330" fmla="*/ 5560590 h 7753593"/>
                <a:gd name="connsiteX4331" fmla="*/ 4597042 w 7751585"/>
                <a:gd name="connsiteY4331" fmla="*/ 5575244 h 7753593"/>
                <a:gd name="connsiteX4332" fmla="*/ 4590814 w 7751585"/>
                <a:gd name="connsiteY4332" fmla="*/ 5573412 h 7753593"/>
                <a:gd name="connsiteX4333" fmla="*/ 4588616 w 7751585"/>
                <a:gd name="connsiteY4333" fmla="*/ 5575244 h 7753593"/>
                <a:gd name="connsiteX4334" fmla="*/ 4585685 w 7751585"/>
                <a:gd name="connsiteY4334" fmla="*/ 5573779 h 7753593"/>
                <a:gd name="connsiteX4335" fmla="*/ 4630014 w 7751585"/>
                <a:gd name="connsiteY4335" fmla="*/ 5556194 h 7753593"/>
                <a:gd name="connsiteX4336" fmla="*/ 4621954 w 7751585"/>
                <a:gd name="connsiteY4336" fmla="*/ 5560590 h 7753593"/>
                <a:gd name="connsiteX4337" fmla="*/ 4581655 w 7751585"/>
                <a:gd name="connsiteY4337" fmla="*/ 5571214 h 7753593"/>
                <a:gd name="connsiteX4338" fmla="*/ 4578358 w 7751585"/>
                <a:gd name="connsiteY4338" fmla="*/ 5569382 h 7753593"/>
                <a:gd name="connsiteX4339" fmla="*/ 4612429 w 7751585"/>
                <a:gd name="connsiteY4339" fmla="*/ 5559124 h 7753593"/>
                <a:gd name="connsiteX4340" fmla="*/ 4581655 w 7751585"/>
                <a:gd name="connsiteY4340" fmla="*/ 5571214 h 7753593"/>
                <a:gd name="connsiteX4341" fmla="*/ 4577625 w 7751585"/>
                <a:gd name="connsiteY4341" fmla="*/ 5572680 h 7753593"/>
                <a:gd name="connsiteX4342" fmla="*/ 4573595 w 7751585"/>
                <a:gd name="connsiteY4342" fmla="*/ 5574145 h 7753593"/>
                <a:gd name="connsiteX4343" fmla="*/ 4545019 w 7751585"/>
                <a:gd name="connsiteY4343" fmla="*/ 5585502 h 7753593"/>
                <a:gd name="connsiteX4344" fmla="*/ 4531464 w 7751585"/>
                <a:gd name="connsiteY4344" fmla="*/ 5587700 h 7753593"/>
                <a:gd name="connsiteX4345" fmla="*/ 4497393 w 7751585"/>
                <a:gd name="connsiteY4345" fmla="*/ 5593562 h 7753593"/>
                <a:gd name="connsiteX4346" fmla="*/ 4562238 w 7751585"/>
                <a:gd name="connsiteY4346" fmla="*/ 5574145 h 7753593"/>
                <a:gd name="connsiteX4347" fmla="*/ 4573595 w 7751585"/>
                <a:gd name="connsiteY4347" fmla="*/ 5570481 h 7753593"/>
                <a:gd name="connsiteX4348" fmla="*/ 4577625 w 7751585"/>
                <a:gd name="connsiteY4348" fmla="*/ 5572680 h 7753593"/>
                <a:gd name="connsiteX4349" fmla="*/ 4702186 w 7751585"/>
                <a:gd name="connsiteY4349" fmla="*/ 5647783 h 7753593"/>
                <a:gd name="connsiteX4350" fmla="*/ 4673977 w 7751585"/>
                <a:gd name="connsiteY4350" fmla="*/ 5648881 h 7753593"/>
                <a:gd name="connsiteX4351" fmla="*/ 4669580 w 7751585"/>
                <a:gd name="connsiteY4351" fmla="*/ 5645584 h 7753593"/>
                <a:gd name="connsiteX4352" fmla="*/ 4663352 w 7751585"/>
                <a:gd name="connsiteY4352" fmla="*/ 5603453 h 7753593"/>
                <a:gd name="connsiteX4353" fmla="*/ 4682769 w 7751585"/>
                <a:gd name="connsiteY4353" fmla="*/ 5609682 h 7753593"/>
                <a:gd name="connsiteX4354" fmla="*/ 4702186 w 7751585"/>
                <a:gd name="connsiteY4354" fmla="*/ 5647783 h 7753593"/>
                <a:gd name="connsiteX4355" fmla="*/ 4662986 w 7751585"/>
                <a:gd name="connsiteY4355" fmla="*/ 5599423 h 7753593"/>
                <a:gd name="connsiteX4356" fmla="*/ 4662620 w 7751585"/>
                <a:gd name="connsiteY4356" fmla="*/ 5597225 h 7753593"/>
                <a:gd name="connsiteX4357" fmla="*/ 4656392 w 7751585"/>
                <a:gd name="connsiteY4357" fmla="*/ 5555095 h 7753593"/>
                <a:gd name="connsiteX4358" fmla="*/ 4680938 w 7751585"/>
                <a:gd name="connsiteY4358" fmla="*/ 5604919 h 7753593"/>
                <a:gd name="connsiteX4359" fmla="*/ 4662986 w 7751585"/>
                <a:gd name="connsiteY4359" fmla="*/ 5599423 h 7753593"/>
                <a:gd name="connsiteX4360" fmla="*/ 4561139 w 7751585"/>
                <a:gd name="connsiteY4360" fmla="*/ 5570481 h 7753593"/>
                <a:gd name="connsiteX4361" fmla="*/ 4490433 w 7751585"/>
                <a:gd name="connsiteY4361" fmla="*/ 5592096 h 7753593"/>
                <a:gd name="connsiteX4362" fmla="*/ 4472115 w 7751585"/>
                <a:gd name="connsiteY4362" fmla="*/ 5549965 h 7753593"/>
                <a:gd name="connsiteX4363" fmla="*/ 4449034 w 7751585"/>
                <a:gd name="connsiteY4363" fmla="*/ 5498309 h 7753593"/>
                <a:gd name="connsiteX4364" fmla="*/ 4517909 w 7751585"/>
                <a:gd name="connsiteY4364" fmla="*/ 5538242 h 7753593"/>
                <a:gd name="connsiteX4365" fmla="*/ 4569199 w 7751585"/>
                <a:gd name="connsiteY4365" fmla="*/ 5567917 h 7753593"/>
                <a:gd name="connsiteX4366" fmla="*/ 4561139 w 7751585"/>
                <a:gd name="connsiteY4366" fmla="*/ 5570481 h 7753593"/>
                <a:gd name="connsiteX4367" fmla="*/ 4468818 w 7751585"/>
                <a:gd name="connsiteY4367" fmla="*/ 5551797 h 7753593"/>
                <a:gd name="connsiteX4368" fmla="*/ 4487135 w 7751585"/>
                <a:gd name="connsiteY4368" fmla="*/ 5593196 h 7753593"/>
                <a:gd name="connsiteX4369" fmla="*/ 4475046 w 7751585"/>
                <a:gd name="connsiteY4369" fmla="*/ 5596859 h 7753593"/>
                <a:gd name="connsiteX4370" fmla="*/ 4471382 w 7751585"/>
                <a:gd name="connsiteY4370" fmla="*/ 5594661 h 7753593"/>
                <a:gd name="connsiteX4371" fmla="*/ 4460025 w 7751585"/>
                <a:gd name="connsiteY4371" fmla="*/ 5546668 h 7753593"/>
                <a:gd name="connsiteX4372" fmla="*/ 4451965 w 7751585"/>
                <a:gd name="connsiteY4372" fmla="*/ 5512597 h 7753593"/>
                <a:gd name="connsiteX4373" fmla="*/ 4468818 w 7751585"/>
                <a:gd name="connsiteY4373" fmla="*/ 5551797 h 7753593"/>
                <a:gd name="connsiteX4374" fmla="*/ 4277580 w 7751585"/>
                <a:gd name="connsiteY4374" fmla="*/ 5653278 h 7753593"/>
                <a:gd name="connsiteX4375" fmla="*/ 4275382 w 7751585"/>
                <a:gd name="connsiteY4375" fmla="*/ 5644485 h 7753593"/>
                <a:gd name="connsiteX4376" fmla="*/ 4417162 w 7751585"/>
                <a:gd name="connsiteY4376" fmla="*/ 5613345 h 7753593"/>
                <a:gd name="connsiteX4377" fmla="*/ 4277580 w 7751585"/>
                <a:gd name="connsiteY4377" fmla="*/ 5653278 h 7753593"/>
                <a:gd name="connsiteX4378" fmla="*/ 4273916 w 7751585"/>
                <a:gd name="connsiteY4378" fmla="*/ 5652911 h 7753593"/>
                <a:gd name="connsiteX4379" fmla="*/ 4264391 w 7751585"/>
                <a:gd name="connsiteY4379" fmla="*/ 5649981 h 7753593"/>
                <a:gd name="connsiteX4380" fmla="*/ 4258530 w 7751585"/>
                <a:gd name="connsiteY4380" fmla="*/ 5648149 h 7753593"/>
                <a:gd name="connsiteX4381" fmla="*/ 4272085 w 7751585"/>
                <a:gd name="connsiteY4381" fmla="*/ 5645218 h 7753593"/>
                <a:gd name="connsiteX4382" fmla="*/ 4273916 w 7751585"/>
                <a:gd name="connsiteY4382" fmla="*/ 5652911 h 7753593"/>
                <a:gd name="connsiteX4383" fmla="*/ 4273916 w 7751585"/>
                <a:gd name="connsiteY4383" fmla="*/ 5652911 h 7753593"/>
                <a:gd name="connsiteX4384" fmla="*/ 4329603 w 7751585"/>
                <a:gd name="connsiteY4384" fmla="*/ 5641921 h 7753593"/>
                <a:gd name="connsiteX4385" fmla="*/ 4466253 w 7751585"/>
                <a:gd name="connsiteY4385" fmla="*/ 5603087 h 7753593"/>
                <a:gd name="connsiteX4386" fmla="*/ 4467718 w 7751585"/>
                <a:gd name="connsiteY4386" fmla="*/ 5604919 h 7753593"/>
                <a:gd name="connsiteX4387" fmla="*/ 4465520 w 7751585"/>
                <a:gd name="connsiteY4387" fmla="*/ 5612246 h 7753593"/>
                <a:gd name="connsiteX4388" fmla="*/ 4329603 w 7751585"/>
                <a:gd name="connsiteY4388" fmla="*/ 5641921 h 7753593"/>
                <a:gd name="connsiteX4389" fmla="*/ 4471016 w 7751585"/>
                <a:gd name="connsiteY4389" fmla="*/ 5605652 h 7753593"/>
                <a:gd name="connsiteX4390" fmla="*/ 4472481 w 7751585"/>
                <a:gd name="connsiteY4390" fmla="*/ 5605285 h 7753593"/>
                <a:gd name="connsiteX4391" fmla="*/ 4475046 w 7751585"/>
                <a:gd name="connsiteY4391" fmla="*/ 5603087 h 7753593"/>
                <a:gd name="connsiteX4392" fmla="*/ 4482373 w 7751585"/>
                <a:gd name="connsiteY4392" fmla="*/ 5605285 h 7753593"/>
                <a:gd name="connsiteX4393" fmla="*/ 4488234 w 7751585"/>
                <a:gd name="connsiteY4393" fmla="*/ 5606751 h 7753593"/>
                <a:gd name="connsiteX4394" fmla="*/ 4488234 w 7751585"/>
                <a:gd name="connsiteY4394" fmla="*/ 5606751 h 7753593"/>
                <a:gd name="connsiteX4395" fmla="*/ 4469184 w 7751585"/>
                <a:gd name="connsiteY4395" fmla="*/ 5611147 h 7753593"/>
                <a:gd name="connsiteX4396" fmla="*/ 4471016 w 7751585"/>
                <a:gd name="connsiteY4396" fmla="*/ 5605652 h 7753593"/>
                <a:gd name="connsiteX4397" fmla="*/ 4662620 w 7751585"/>
                <a:gd name="connsiteY4397" fmla="*/ 5650713 h 7753593"/>
                <a:gd name="connsiteX4398" fmla="*/ 4663352 w 7751585"/>
                <a:gd name="connsiteY4398" fmla="*/ 5651446 h 7753593"/>
                <a:gd name="connsiteX4399" fmla="*/ 4663352 w 7751585"/>
                <a:gd name="connsiteY4399" fmla="*/ 5652179 h 7753593"/>
                <a:gd name="connsiteX4400" fmla="*/ 4664818 w 7751585"/>
                <a:gd name="connsiteY4400" fmla="*/ 5654377 h 7753593"/>
                <a:gd name="connsiteX4401" fmla="*/ 4675076 w 7751585"/>
                <a:gd name="connsiteY4401" fmla="*/ 5736807 h 7753593"/>
                <a:gd name="connsiteX4402" fmla="*/ 4636975 w 7751585"/>
                <a:gd name="connsiteY4402" fmla="*/ 5662070 h 7753593"/>
                <a:gd name="connsiteX4403" fmla="*/ 4626717 w 7751585"/>
                <a:gd name="connsiteY4403" fmla="*/ 5641921 h 7753593"/>
                <a:gd name="connsiteX4404" fmla="*/ 4662620 w 7751585"/>
                <a:gd name="connsiteY4404" fmla="*/ 5650713 h 7753593"/>
                <a:gd name="connsiteX4405" fmla="*/ 4728197 w 7751585"/>
                <a:gd name="connsiteY4405" fmla="*/ 5709696 h 7753593"/>
                <a:gd name="connsiteX4406" fmla="*/ 4731861 w 7751585"/>
                <a:gd name="connsiteY4406" fmla="*/ 5706766 h 7753593"/>
                <a:gd name="connsiteX4407" fmla="*/ 4738455 w 7751585"/>
                <a:gd name="connsiteY4407" fmla="*/ 5720321 h 7753593"/>
                <a:gd name="connsiteX4408" fmla="*/ 4728197 w 7751585"/>
                <a:gd name="connsiteY4408" fmla="*/ 5709696 h 7753593"/>
                <a:gd name="connsiteX4409" fmla="*/ 4725633 w 7751585"/>
                <a:gd name="connsiteY4409" fmla="*/ 5707132 h 7753593"/>
                <a:gd name="connsiteX4410" fmla="*/ 4708048 w 7751585"/>
                <a:gd name="connsiteY4410" fmla="*/ 5688814 h 7753593"/>
                <a:gd name="connsiteX4411" fmla="*/ 4673610 w 7751585"/>
                <a:gd name="connsiteY4411" fmla="*/ 5653278 h 7753593"/>
                <a:gd name="connsiteX4412" fmla="*/ 4673610 w 7751585"/>
                <a:gd name="connsiteY4412" fmla="*/ 5652179 h 7753593"/>
                <a:gd name="connsiteX4413" fmla="*/ 4703651 w 7751585"/>
                <a:gd name="connsiteY4413" fmla="*/ 5651446 h 7753593"/>
                <a:gd name="connsiteX4414" fmla="*/ 4729663 w 7751585"/>
                <a:gd name="connsiteY4414" fmla="*/ 5703835 h 7753593"/>
                <a:gd name="connsiteX4415" fmla="*/ 4725633 w 7751585"/>
                <a:gd name="connsiteY4415" fmla="*/ 5707132 h 7753593"/>
                <a:gd name="connsiteX4416" fmla="*/ 4738089 w 7751585"/>
                <a:gd name="connsiteY4416" fmla="*/ 5646317 h 7753593"/>
                <a:gd name="connsiteX4417" fmla="*/ 4705850 w 7751585"/>
                <a:gd name="connsiteY4417" fmla="*/ 5647416 h 7753593"/>
                <a:gd name="connsiteX4418" fmla="*/ 4687532 w 7751585"/>
                <a:gd name="connsiteY4418" fmla="*/ 5610414 h 7753593"/>
                <a:gd name="connsiteX4419" fmla="*/ 4797072 w 7751585"/>
                <a:gd name="connsiteY4419" fmla="*/ 5644485 h 7753593"/>
                <a:gd name="connsiteX4420" fmla="*/ 4738089 w 7751585"/>
                <a:gd name="connsiteY4420" fmla="*/ 5646317 h 7753593"/>
                <a:gd name="connsiteX4421" fmla="*/ 4409835 w 7751585"/>
                <a:gd name="connsiteY4421" fmla="*/ 5806781 h 7753593"/>
                <a:gd name="connsiteX4422" fmla="*/ 4408735 w 7751585"/>
                <a:gd name="connsiteY4422" fmla="*/ 5807513 h 7753593"/>
                <a:gd name="connsiteX4423" fmla="*/ 4279412 w 7751585"/>
                <a:gd name="connsiteY4423" fmla="*/ 5656209 h 7753593"/>
                <a:gd name="connsiteX4424" fmla="*/ 4464788 w 7751585"/>
                <a:gd name="connsiteY4424" fmla="*/ 5615543 h 7753593"/>
                <a:gd name="connsiteX4425" fmla="*/ 4412765 w 7751585"/>
                <a:gd name="connsiteY4425" fmla="*/ 5806781 h 7753593"/>
                <a:gd name="connsiteX4426" fmla="*/ 4409835 w 7751585"/>
                <a:gd name="connsiteY4426" fmla="*/ 5806781 h 7753593"/>
                <a:gd name="connsiteX4427" fmla="*/ 4409835 w 7751585"/>
                <a:gd name="connsiteY4427" fmla="*/ 5806781 h 7753593"/>
                <a:gd name="connsiteX4428" fmla="*/ 4679106 w 7751585"/>
                <a:gd name="connsiteY4428" fmla="*/ 5741203 h 7753593"/>
                <a:gd name="connsiteX4429" fmla="*/ 4675076 w 7751585"/>
                <a:gd name="connsiteY4429" fmla="*/ 5697973 h 7753593"/>
                <a:gd name="connsiteX4430" fmla="*/ 4671046 w 7751585"/>
                <a:gd name="connsiteY4430" fmla="*/ 5659140 h 7753593"/>
                <a:gd name="connsiteX4431" fmla="*/ 4721969 w 7751585"/>
                <a:gd name="connsiteY4431" fmla="*/ 5709330 h 7753593"/>
                <a:gd name="connsiteX4432" fmla="*/ 4680571 w 7751585"/>
                <a:gd name="connsiteY4432" fmla="*/ 5741570 h 7753593"/>
                <a:gd name="connsiteX4433" fmla="*/ 4679106 w 7751585"/>
                <a:gd name="connsiteY4433" fmla="*/ 5741203 h 7753593"/>
                <a:gd name="connsiteX4434" fmla="*/ 4679106 w 7751585"/>
                <a:gd name="connsiteY4434" fmla="*/ 5741203 h 7753593"/>
                <a:gd name="connsiteX4435" fmla="*/ 4732594 w 7751585"/>
                <a:gd name="connsiteY4435" fmla="*/ 5701637 h 7753593"/>
                <a:gd name="connsiteX4436" fmla="*/ 4707681 w 7751585"/>
                <a:gd name="connsiteY4436" fmla="*/ 5651079 h 7753593"/>
                <a:gd name="connsiteX4437" fmla="*/ 4738089 w 7751585"/>
                <a:gd name="connsiteY4437" fmla="*/ 5650347 h 7753593"/>
                <a:gd name="connsiteX4438" fmla="*/ 4802201 w 7751585"/>
                <a:gd name="connsiteY4438" fmla="*/ 5648149 h 7753593"/>
                <a:gd name="connsiteX4439" fmla="*/ 4741386 w 7751585"/>
                <a:gd name="connsiteY4439" fmla="*/ 5695042 h 7753593"/>
                <a:gd name="connsiteX4440" fmla="*/ 4732594 w 7751585"/>
                <a:gd name="connsiteY4440" fmla="*/ 5701637 h 7753593"/>
                <a:gd name="connsiteX4441" fmla="*/ 4646500 w 7751585"/>
                <a:gd name="connsiteY4441" fmla="*/ 5544836 h 7753593"/>
                <a:gd name="connsiteX4442" fmla="*/ 4574328 w 7751585"/>
                <a:gd name="connsiteY4442" fmla="*/ 5566451 h 7753593"/>
                <a:gd name="connsiteX4443" fmla="*/ 4520474 w 7751585"/>
                <a:gd name="connsiteY4443" fmla="*/ 5534945 h 7753593"/>
                <a:gd name="connsiteX4444" fmla="*/ 4457094 w 7751585"/>
                <a:gd name="connsiteY4444" fmla="*/ 5498309 h 7753593"/>
                <a:gd name="connsiteX4445" fmla="*/ 4646500 w 7751585"/>
                <a:gd name="connsiteY4445" fmla="*/ 5544836 h 7753593"/>
                <a:gd name="connsiteX4446" fmla="*/ 4646500 w 7751585"/>
                <a:gd name="connsiteY4446" fmla="*/ 5544836 h 7753593"/>
                <a:gd name="connsiteX4447" fmla="*/ 4251203 w 7751585"/>
                <a:gd name="connsiteY4447" fmla="*/ 6119282 h 7753593"/>
                <a:gd name="connsiteX4448" fmla="*/ 4294433 w 7751585"/>
                <a:gd name="connsiteY4448" fmla="*/ 6092171 h 7753593"/>
                <a:gd name="connsiteX4449" fmla="*/ 4334732 w 7751585"/>
                <a:gd name="connsiteY4449" fmla="*/ 6066527 h 7753593"/>
                <a:gd name="connsiteX4450" fmla="*/ 4336930 w 7751585"/>
                <a:gd name="connsiteY4450" fmla="*/ 6067626 h 7753593"/>
                <a:gd name="connsiteX4451" fmla="*/ 4332900 w 7751585"/>
                <a:gd name="connsiteY4451" fmla="*/ 6174235 h 7753593"/>
                <a:gd name="connsiteX4452" fmla="*/ 4309087 w 7751585"/>
                <a:gd name="connsiteY4452" fmla="*/ 6158115 h 7753593"/>
                <a:gd name="connsiteX4453" fmla="*/ 4251203 w 7751585"/>
                <a:gd name="connsiteY4453" fmla="*/ 6119282 h 7753593"/>
                <a:gd name="connsiteX4454" fmla="*/ 4685700 w 7751585"/>
                <a:gd name="connsiteY4454" fmla="*/ 5606384 h 7753593"/>
                <a:gd name="connsiteX4455" fmla="*/ 4657491 w 7751585"/>
                <a:gd name="connsiteY4455" fmla="*/ 5549599 h 7753593"/>
                <a:gd name="connsiteX4456" fmla="*/ 4729296 w 7751585"/>
                <a:gd name="connsiteY4456" fmla="*/ 5596859 h 7753593"/>
                <a:gd name="connsiteX4457" fmla="*/ 4796340 w 7751585"/>
                <a:gd name="connsiteY4457" fmla="*/ 5640822 h 7753593"/>
                <a:gd name="connsiteX4458" fmla="*/ 4685700 w 7751585"/>
                <a:gd name="connsiteY4458" fmla="*/ 5606384 h 7753593"/>
                <a:gd name="connsiteX4459" fmla="*/ 4451599 w 7751585"/>
                <a:gd name="connsiteY4459" fmla="*/ 5414414 h 7753593"/>
                <a:gd name="connsiteX4460" fmla="*/ 4455262 w 7751585"/>
                <a:gd name="connsiteY4460" fmla="*/ 5341143 h 7753593"/>
                <a:gd name="connsiteX4461" fmla="*/ 4455995 w 7751585"/>
                <a:gd name="connsiteY4461" fmla="*/ 5341143 h 7753593"/>
                <a:gd name="connsiteX4462" fmla="*/ 4460391 w 7751585"/>
                <a:gd name="connsiteY4462" fmla="*/ 5334182 h 7753593"/>
                <a:gd name="connsiteX4463" fmla="*/ 4488601 w 7751585"/>
                <a:gd name="connsiteY4463" fmla="*/ 5324291 h 7753593"/>
                <a:gd name="connsiteX4464" fmla="*/ 4448302 w 7751585"/>
                <a:gd name="connsiteY4464" fmla="*/ 5477427 h 7753593"/>
                <a:gd name="connsiteX4465" fmla="*/ 4451599 w 7751585"/>
                <a:gd name="connsiteY4465" fmla="*/ 5414414 h 7753593"/>
                <a:gd name="connsiteX4466" fmla="*/ 4495195 w 7751585"/>
                <a:gd name="connsiteY4466" fmla="*/ 5313300 h 7753593"/>
                <a:gd name="connsiteX4467" fmla="*/ 4495195 w 7751585"/>
                <a:gd name="connsiteY4467" fmla="*/ 5313300 h 7753593"/>
                <a:gd name="connsiteX4468" fmla="*/ 4497393 w 7751585"/>
                <a:gd name="connsiteY4468" fmla="*/ 5312934 h 7753593"/>
                <a:gd name="connsiteX4469" fmla="*/ 4501790 w 7751585"/>
                <a:gd name="connsiteY4469" fmla="*/ 5309270 h 7753593"/>
                <a:gd name="connsiteX4470" fmla="*/ 4502156 w 7751585"/>
                <a:gd name="connsiteY4470" fmla="*/ 5305973 h 7753593"/>
                <a:gd name="connsiteX4471" fmla="*/ 4562971 w 7751585"/>
                <a:gd name="connsiteY4471" fmla="*/ 5291319 h 7753593"/>
                <a:gd name="connsiteX4472" fmla="*/ 4594844 w 7751585"/>
                <a:gd name="connsiteY4472" fmla="*/ 5283625 h 7753593"/>
                <a:gd name="connsiteX4473" fmla="*/ 4541356 w 7751585"/>
                <a:gd name="connsiteY4473" fmla="*/ 5301943 h 7753593"/>
                <a:gd name="connsiteX4474" fmla="*/ 4493730 w 7751585"/>
                <a:gd name="connsiteY4474" fmla="*/ 5318429 h 7753593"/>
                <a:gd name="connsiteX4475" fmla="*/ 4495195 w 7751585"/>
                <a:gd name="connsiteY4475" fmla="*/ 5313300 h 7753593"/>
                <a:gd name="connsiteX4476" fmla="*/ 4473580 w 7751585"/>
                <a:gd name="connsiteY4476" fmla="*/ 5318795 h 7753593"/>
                <a:gd name="connsiteX4477" fmla="*/ 4457827 w 7751585"/>
                <a:gd name="connsiteY4477" fmla="*/ 5329786 h 7753593"/>
                <a:gd name="connsiteX4478" fmla="*/ 4449034 w 7751585"/>
                <a:gd name="connsiteY4478" fmla="*/ 5330152 h 7753593"/>
                <a:gd name="connsiteX4479" fmla="*/ 4447935 w 7751585"/>
                <a:gd name="connsiteY4479" fmla="*/ 5331984 h 7753593"/>
                <a:gd name="connsiteX4480" fmla="*/ 4450500 w 7751585"/>
                <a:gd name="connsiteY4480" fmla="*/ 5340777 h 7753593"/>
                <a:gd name="connsiteX4481" fmla="*/ 4451965 w 7751585"/>
                <a:gd name="connsiteY4481" fmla="*/ 5341509 h 7753593"/>
                <a:gd name="connsiteX4482" fmla="*/ 4447935 w 7751585"/>
                <a:gd name="connsiteY4482" fmla="*/ 5415147 h 7753593"/>
                <a:gd name="connsiteX4483" fmla="*/ 4444272 w 7751585"/>
                <a:gd name="connsiteY4483" fmla="*/ 5490982 h 7753593"/>
                <a:gd name="connsiteX4484" fmla="*/ 4296997 w 7751585"/>
                <a:gd name="connsiteY4484" fmla="*/ 5340410 h 7753593"/>
                <a:gd name="connsiteX4485" fmla="*/ 4488234 w 7751585"/>
                <a:gd name="connsiteY4485" fmla="*/ 5309636 h 7753593"/>
                <a:gd name="connsiteX4486" fmla="*/ 4473580 w 7751585"/>
                <a:gd name="connsiteY4486" fmla="*/ 5318795 h 7753593"/>
                <a:gd name="connsiteX4487" fmla="*/ 4456362 w 7751585"/>
                <a:gd name="connsiteY4487" fmla="*/ 5547401 h 7753593"/>
                <a:gd name="connsiteX4488" fmla="*/ 4468085 w 7751585"/>
                <a:gd name="connsiteY4488" fmla="*/ 5595027 h 7753593"/>
                <a:gd name="connsiteX4489" fmla="*/ 4465520 w 7751585"/>
                <a:gd name="connsiteY4489" fmla="*/ 5599057 h 7753593"/>
                <a:gd name="connsiteX4490" fmla="*/ 4274649 w 7751585"/>
                <a:gd name="connsiteY4490" fmla="*/ 5640822 h 7753593"/>
                <a:gd name="connsiteX4491" fmla="*/ 4263659 w 7751585"/>
                <a:gd name="connsiteY4491" fmla="*/ 5593562 h 7753593"/>
                <a:gd name="connsiteX4492" fmla="*/ 4249737 w 7751585"/>
                <a:gd name="connsiteY4492" fmla="*/ 5534579 h 7753593"/>
                <a:gd name="connsiteX4493" fmla="*/ 4443905 w 7751585"/>
                <a:gd name="connsiteY4493" fmla="*/ 5496111 h 7753593"/>
                <a:gd name="connsiteX4494" fmla="*/ 4456362 w 7751585"/>
                <a:gd name="connsiteY4494" fmla="*/ 5547401 h 7753593"/>
                <a:gd name="connsiteX4495" fmla="*/ 4263659 w 7751585"/>
                <a:gd name="connsiteY4495" fmla="*/ 5653278 h 7753593"/>
                <a:gd name="connsiteX4496" fmla="*/ 4275016 w 7751585"/>
                <a:gd name="connsiteY4496" fmla="*/ 5656575 h 7753593"/>
                <a:gd name="connsiteX4497" fmla="*/ 4276481 w 7751585"/>
                <a:gd name="connsiteY4497" fmla="*/ 5712627 h 7753593"/>
                <a:gd name="connsiteX4498" fmla="*/ 4277947 w 7751585"/>
                <a:gd name="connsiteY4498" fmla="*/ 5752194 h 7753593"/>
                <a:gd name="connsiteX4499" fmla="*/ 4267689 w 7751585"/>
                <a:gd name="connsiteY4499" fmla="*/ 5708598 h 7753593"/>
                <a:gd name="connsiteX4500" fmla="*/ 4254134 w 7751585"/>
                <a:gd name="connsiteY4500" fmla="*/ 5650713 h 7753593"/>
                <a:gd name="connsiteX4501" fmla="*/ 4263659 w 7751585"/>
                <a:gd name="connsiteY4501" fmla="*/ 5653278 h 7753593"/>
                <a:gd name="connsiteX4502" fmla="*/ 4263659 w 7751585"/>
                <a:gd name="connsiteY4502" fmla="*/ 5653278 h 7753593"/>
                <a:gd name="connsiteX4503" fmla="*/ 4284541 w 7751585"/>
                <a:gd name="connsiteY4503" fmla="*/ 5772710 h 7753593"/>
                <a:gd name="connsiteX4504" fmla="*/ 4345722 w 7751585"/>
                <a:gd name="connsiteY4504" fmla="*/ 5793592 h 7753593"/>
                <a:gd name="connsiteX4505" fmla="*/ 4405072 w 7751585"/>
                <a:gd name="connsiteY4505" fmla="*/ 5813375 h 7753593"/>
                <a:gd name="connsiteX4506" fmla="*/ 4404706 w 7751585"/>
                <a:gd name="connsiteY4506" fmla="*/ 5816672 h 7753593"/>
                <a:gd name="connsiteX4507" fmla="*/ 4405804 w 7751585"/>
                <a:gd name="connsiteY4507" fmla="*/ 5817771 h 7753593"/>
                <a:gd name="connsiteX4508" fmla="*/ 4359644 w 7751585"/>
                <a:gd name="connsiteY4508" fmla="*/ 5859170 h 7753593"/>
                <a:gd name="connsiteX4509" fmla="*/ 4312384 w 7751585"/>
                <a:gd name="connsiteY4509" fmla="*/ 5902033 h 7753593"/>
                <a:gd name="connsiteX4510" fmla="*/ 4309819 w 7751585"/>
                <a:gd name="connsiteY4510" fmla="*/ 5901667 h 7753593"/>
                <a:gd name="connsiteX4511" fmla="*/ 4296631 w 7751585"/>
                <a:gd name="connsiteY4511" fmla="*/ 5837554 h 7753593"/>
                <a:gd name="connsiteX4512" fmla="*/ 4283075 w 7751585"/>
                <a:gd name="connsiteY4512" fmla="*/ 5773442 h 7753593"/>
                <a:gd name="connsiteX4513" fmla="*/ 4284541 w 7751585"/>
                <a:gd name="connsiteY4513" fmla="*/ 5772710 h 7753593"/>
                <a:gd name="connsiteX4514" fmla="*/ 4284541 w 7751585"/>
                <a:gd name="connsiteY4514" fmla="*/ 5772710 h 7753593"/>
                <a:gd name="connsiteX4515" fmla="*/ 4322276 w 7751585"/>
                <a:gd name="connsiteY4515" fmla="*/ 5985196 h 7753593"/>
                <a:gd name="connsiteX4516" fmla="*/ 4336197 w 7751585"/>
                <a:gd name="connsiteY4516" fmla="*/ 6056635 h 7753593"/>
                <a:gd name="connsiteX4517" fmla="*/ 4333266 w 7751585"/>
                <a:gd name="connsiteY4517" fmla="*/ 6058833 h 7753593"/>
                <a:gd name="connsiteX4518" fmla="*/ 4332900 w 7751585"/>
                <a:gd name="connsiteY4518" fmla="*/ 6063596 h 7753593"/>
                <a:gd name="connsiteX4519" fmla="*/ 4292601 w 7751585"/>
                <a:gd name="connsiteY4519" fmla="*/ 6088874 h 7753593"/>
                <a:gd name="connsiteX4520" fmla="*/ 4251203 w 7751585"/>
                <a:gd name="connsiteY4520" fmla="*/ 6115252 h 7753593"/>
                <a:gd name="connsiteX4521" fmla="*/ 4309087 w 7751585"/>
                <a:gd name="connsiteY4521" fmla="*/ 5914489 h 7753593"/>
                <a:gd name="connsiteX4522" fmla="*/ 4322276 w 7751585"/>
                <a:gd name="connsiteY4522" fmla="*/ 5985196 h 7753593"/>
                <a:gd name="connsiteX4523" fmla="*/ 4339860 w 7751585"/>
                <a:gd name="connsiteY4523" fmla="*/ 6076052 h 7753593"/>
                <a:gd name="connsiteX4524" fmla="*/ 4351584 w 7751585"/>
                <a:gd name="connsiteY4524" fmla="*/ 6131738 h 7753593"/>
                <a:gd name="connsiteX4525" fmla="*/ 4365505 w 7751585"/>
                <a:gd name="connsiteY4525" fmla="*/ 6196583 h 7753593"/>
                <a:gd name="connsiteX4526" fmla="*/ 4336197 w 7751585"/>
                <a:gd name="connsiteY4526" fmla="*/ 6176799 h 7753593"/>
                <a:gd name="connsiteX4527" fmla="*/ 4339860 w 7751585"/>
                <a:gd name="connsiteY4527" fmla="*/ 6076052 h 7753593"/>
                <a:gd name="connsiteX4528" fmla="*/ 4468451 w 7751585"/>
                <a:gd name="connsiteY4528" fmla="*/ 5614811 h 7753593"/>
                <a:gd name="connsiteX4529" fmla="*/ 4488967 w 7751585"/>
                <a:gd name="connsiteY4529" fmla="*/ 5610414 h 7753593"/>
                <a:gd name="connsiteX4530" fmla="*/ 4491165 w 7751585"/>
                <a:gd name="connsiteY4530" fmla="*/ 5613345 h 7753593"/>
                <a:gd name="connsiteX4531" fmla="*/ 4421558 w 7751585"/>
                <a:gd name="connsiteY4531" fmla="*/ 5786631 h 7753593"/>
                <a:gd name="connsiteX4532" fmla="*/ 4468451 w 7751585"/>
                <a:gd name="connsiteY4532" fmla="*/ 5614811 h 7753593"/>
                <a:gd name="connsiteX4533" fmla="*/ 4581655 w 7751585"/>
                <a:gd name="connsiteY4533" fmla="*/ 5630564 h 7753593"/>
                <a:gd name="connsiteX4534" fmla="*/ 4621954 w 7751585"/>
                <a:gd name="connsiteY4534" fmla="*/ 5640455 h 7753593"/>
                <a:gd name="connsiteX4535" fmla="*/ 4633678 w 7751585"/>
                <a:gd name="connsiteY4535" fmla="*/ 5663536 h 7753593"/>
                <a:gd name="connsiteX4536" fmla="*/ 4672878 w 7751585"/>
                <a:gd name="connsiteY4536" fmla="*/ 5740104 h 7753593"/>
                <a:gd name="connsiteX4537" fmla="*/ 4503255 w 7751585"/>
                <a:gd name="connsiteY4537" fmla="*/ 5610780 h 7753593"/>
                <a:gd name="connsiteX4538" fmla="*/ 4581655 w 7751585"/>
                <a:gd name="connsiteY4538" fmla="*/ 5630564 h 7753593"/>
                <a:gd name="connsiteX4539" fmla="*/ 4724900 w 7751585"/>
                <a:gd name="connsiteY4539" fmla="*/ 5712261 h 7753593"/>
                <a:gd name="connsiteX4540" fmla="*/ 4740287 w 7751585"/>
                <a:gd name="connsiteY4540" fmla="*/ 5727648 h 7753593"/>
                <a:gd name="connsiteX4541" fmla="*/ 4740287 w 7751585"/>
                <a:gd name="connsiteY4541" fmla="*/ 5729113 h 7753593"/>
                <a:gd name="connsiteX4542" fmla="*/ 4710979 w 7751585"/>
                <a:gd name="connsiteY4542" fmla="*/ 5736074 h 7753593"/>
                <a:gd name="connsiteX4543" fmla="*/ 4685700 w 7751585"/>
                <a:gd name="connsiteY4543" fmla="*/ 5742302 h 7753593"/>
                <a:gd name="connsiteX4544" fmla="*/ 4724900 w 7751585"/>
                <a:gd name="connsiteY4544" fmla="*/ 5712261 h 7753593"/>
                <a:gd name="connsiteX4545" fmla="*/ 4746515 w 7751585"/>
                <a:gd name="connsiteY4545" fmla="*/ 5725084 h 7753593"/>
                <a:gd name="connsiteX4546" fmla="*/ 4744683 w 7751585"/>
                <a:gd name="connsiteY4546" fmla="*/ 5725084 h 7753593"/>
                <a:gd name="connsiteX4547" fmla="*/ 4734792 w 7751585"/>
                <a:gd name="connsiteY4547" fmla="*/ 5704934 h 7753593"/>
                <a:gd name="connsiteX4548" fmla="*/ 4744317 w 7751585"/>
                <a:gd name="connsiteY4548" fmla="*/ 5697607 h 7753593"/>
                <a:gd name="connsiteX4549" fmla="*/ 4798904 w 7751585"/>
                <a:gd name="connsiteY4549" fmla="*/ 5655110 h 7753593"/>
                <a:gd name="connsiteX4550" fmla="*/ 4775091 w 7751585"/>
                <a:gd name="connsiteY4550" fmla="*/ 5686616 h 7753593"/>
                <a:gd name="connsiteX4551" fmla="*/ 4746515 w 7751585"/>
                <a:gd name="connsiteY4551" fmla="*/ 5725084 h 7753593"/>
                <a:gd name="connsiteX4552" fmla="*/ 6057335 w 7751585"/>
                <a:gd name="connsiteY4552" fmla="*/ 7154602 h 7753593"/>
                <a:gd name="connsiteX4553" fmla="*/ 6052572 w 7751585"/>
                <a:gd name="connsiteY4553" fmla="*/ 7158999 h 7753593"/>
                <a:gd name="connsiteX4554" fmla="*/ 5910426 w 7751585"/>
                <a:gd name="connsiteY4554" fmla="*/ 7125294 h 7753593"/>
                <a:gd name="connsiteX4555" fmla="*/ 5769379 w 7751585"/>
                <a:gd name="connsiteY4555" fmla="*/ 7092322 h 7753593"/>
                <a:gd name="connsiteX4556" fmla="*/ 5769746 w 7751585"/>
                <a:gd name="connsiteY4556" fmla="*/ 7088658 h 7753593"/>
                <a:gd name="connsiteX4557" fmla="*/ 5760221 w 7751585"/>
                <a:gd name="connsiteY4557" fmla="*/ 7081697 h 7753593"/>
                <a:gd name="connsiteX4558" fmla="*/ 5737873 w 7751585"/>
                <a:gd name="connsiteY4558" fmla="*/ 6939552 h 7753593"/>
                <a:gd name="connsiteX4559" fmla="*/ 5713327 w 7751585"/>
                <a:gd name="connsiteY4559" fmla="*/ 6787514 h 7753593"/>
                <a:gd name="connsiteX4560" fmla="*/ 5713327 w 7751585"/>
                <a:gd name="connsiteY4560" fmla="*/ 6787514 h 7753593"/>
                <a:gd name="connsiteX4561" fmla="*/ 5713327 w 7751585"/>
                <a:gd name="connsiteY4561" fmla="*/ 6787514 h 7753593"/>
                <a:gd name="connsiteX4562" fmla="*/ 5712961 w 7751585"/>
                <a:gd name="connsiteY4562" fmla="*/ 6787148 h 7753593"/>
                <a:gd name="connsiteX4563" fmla="*/ 5712594 w 7751585"/>
                <a:gd name="connsiteY4563" fmla="*/ 6786781 h 7753593"/>
                <a:gd name="connsiteX4564" fmla="*/ 5711861 w 7751585"/>
                <a:gd name="connsiteY4564" fmla="*/ 6786781 h 7753593"/>
                <a:gd name="connsiteX4565" fmla="*/ 5711495 w 7751585"/>
                <a:gd name="connsiteY4565" fmla="*/ 6786415 h 7753593"/>
                <a:gd name="connsiteX4566" fmla="*/ 5711495 w 7751585"/>
                <a:gd name="connsiteY4566" fmla="*/ 6786781 h 7753593"/>
                <a:gd name="connsiteX4567" fmla="*/ 5710763 w 7751585"/>
                <a:gd name="connsiteY4567" fmla="*/ 6786781 h 7753593"/>
                <a:gd name="connsiteX4568" fmla="*/ 5593163 w 7751585"/>
                <a:gd name="connsiteY4568" fmla="*/ 6901084 h 7753593"/>
                <a:gd name="connsiteX4569" fmla="*/ 5478127 w 7751585"/>
                <a:gd name="connsiteY4569" fmla="*/ 7013555 h 7753593"/>
                <a:gd name="connsiteX4570" fmla="*/ 5449551 w 7751585"/>
                <a:gd name="connsiteY4570" fmla="*/ 6867746 h 7753593"/>
                <a:gd name="connsiteX4571" fmla="*/ 5420243 w 7751585"/>
                <a:gd name="connsiteY4571" fmla="*/ 6719006 h 7753593"/>
                <a:gd name="connsiteX4572" fmla="*/ 5420609 w 7751585"/>
                <a:gd name="connsiteY4572" fmla="*/ 6718639 h 7753593"/>
                <a:gd name="connsiteX4573" fmla="*/ 5420243 w 7751585"/>
                <a:gd name="connsiteY4573" fmla="*/ 6718273 h 7753593"/>
                <a:gd name="connsiteX4574" fmla="*/ 5419876 w 7751585"/>
                <a:gd name="connsiteY4574" fmla="*/ 6717907 h 7753593"/>
                <a:gd name="connsiteX4575" fmla="*/ 5418777 w 7751585"/>
                <a:gd name="connsiteY4575" fmla="*/ 6717540 h 7753593"/>
                <a:gd name="connsiteX4576" fmla="*/ 5418411 w 7751585"/>
                <a:gd name="connsiteY4576" fmla="*/ 6717540 h 7753593"/>
                <a:gd name="connsiteX4577" fmla="*/ 5418045 w 7751585"/>
                <a:gd name="connsiteY4577" fmla="*/ 6717540 h 7753593"/>
                <a:gd name="connsiteX4578" fmla="*/ 5418045 w 7751585"/>
                <a:gd name="connsiteY4578" fmla="*/ 6717540 h 7753593"/>
                <a:gd name="connsiteX4579" fmla="*/ 5332684 w 7751585"/>
                <a:gd name="connsiteY4579" fmla="*/ 6720105 h 7753593"/>
                <a:gd name="connsiteX4580" fmla="*/ 5246590 w 7751585"/>
                <a:gd name="connsiteY4580" fmla="*/ 6723036 h 7753593"/>
                <a:gd name="connsiteX4581" fmla="*/ 5246590 w 7751585"/>
                <a:gd name="connsiteY4581" fmla="*/ 6723036 h 7753593"/>
                <a:gd name="connsiteX4582" fmla="*/ 5246590 w 7751585"/>
                <a:gd name="connsiteY4582" fmla="*/ 6723036 h 7753593"/>
                <a:gd name="connsiteX4583" fmla="*/ 5246590 w 7751585"/>
                <a:gd name="connsiteY4583" fmla="*/ 6723036 h 7753593"/>
                <a:gd name="connsiteX4584" fmla="*/ 5246590 w 7751585"/>
                <a:gd name="connsiteY4584" fmla="*/ 6723036 h 7753593"/>
                <a:gd name="connsiteX4585" fmla="*/ 5246590 w 7751585"/>
                <a:gd name="connsiteY4585" fmla="*/ 6723036 h 7753593"/>
                <a:gd name="connsiteX4586" fmla="*/ 5246590 w 7751585"/>
                <a:gd name="connsiteY4586" fmla="*/ 6723036 h 7753593"/>
                <a:gd name="connsiteX4587" fmla="*/ 5246590 w 7751585"/>
                <a:gd name="connsiteY4587" fmla="*/ 6723036 h 7753593"/>
                <a:gd name="connsiteX4588" fmla="*/ 5155001 w 7751585"/>
                <a:gd name="connsiteY4588" fmla="*/ 6743918 h 7753593"/>
                <a:gd name="connsiteX4589" fmla="*/ 5070007 w 7751585"/>
                <a:gd name="connsiteY4589" fmla="*/ 6763701 h 7753593"/>
                <a:gd name="connsiteX4590" fmla="*/ 5061214 w 7751585"/>
                <a:gd name="connsiteY4590" fmla="*/ 6759671 h 7753593"/>
                <a:gd name="connsiteX4591" fmla="*/ 5056452 w 7751585"/>
                <a:gd name="connsiteY4591" fmla="*/ 6766632 h 7753593"/>
                <a:gd name="connsiteX4592" fmla="*/ 4959001 w 7751585"/>
                <a:gd name="connsiteY4592" fmla="*/ 6786781 h 7753593"/>
                <a:gd name="connsiteX4593" fmla="*/ 4862650 w 7751585"/>
                <a:gd name="connsiteY4593" fmla="*/ 6807298 h 7753593"/>
                <a:gd name="connsiteX4594" fmla="*/ 4853125 w 7751585"/>
                <a:gd name="connsiteY4594" fmla="*/ 6802901 h 7753593"/>
                <a:gd name="connsiteX4595" fmla="*/ 4848362 w 7751585"/>
                <a:gd name="connsiteY4595" fmla="*/ 6806931 h 7753593"/>
                <a:gd name="connsiteX4596" fmla="*/ 4696691 w 7751585"/>
                <a:gd name="connsiteY4596" fmla="*/ 6762602 h 7753593"/>
                <a:gd name="connsiteX4597" fmla="*/ 4540623 w 7751585"/>
                <a:gd name="connsiteY4597" fmla="*/ 6717907 h 7753593"/>
                <a:gd name="connsiteX4598" fmla="*/ 4540623 w 7751585"/>
                <a:gd name="connsiteY4598" fmla="*/ 6716807 h 7753593"/>
                <a:gd name="connsiteX4599" fmla="*/ 4535494 w 7751585"/>
                <a:gd name="connsiteY4599" fmla="*/ 6713144 h 7753593"/>
                <a:gd name="connsiteX4600" fmla="*/ 4534029 w 7751585"/>
                <a:gd name="connsiteY4600" fmla="*/ 6713510 h 7753593"/>
                <a:gd name="connsiteX4601" fmla="*/ 4532564 w 7751585"/>
                <a:gd name="connsiteY4601" fmla="*/ 6714609 h 7753593"/>
                <a:gd name="connsiteX4602" fmla="*/ 4402874 w 7751585"/>
                <a:gd name="connsiteY4602" fmla="*/ 6638774 h 7753593"/>
                <a:gd name="connsiteX4603" fmla="*/ 4270620 w 7751585"/>
                <a:gd name="connsiteY4603" fmla="*/ 6561839 h 7753593"/>
                <a:gd name="connsiteX4604" fmla="*/ 4321176 w 7751585"/>
                <a:gd name="connsiteY4604" fmla="*/ 6484538 h 7753593"/>
                <a:gd name="connsiteX4605" fmla="*/ 4367337 w 7751585"/>
                <a:gd name="connsiteY4605" fmla="*/ 6413465 h 7753593"/>
                <a:gd name="connsiteX4606" fmla="*/ 4371367 w 7751585"/>
                <a:gd name="connsiteY4606" fmla="*/ 6414564 h 7753593"/>
                <a:gd name="connsiteX4607" fmla="*/ 4374298 w 7751585"/>
                <a:gd name="connsiteY4607" fmla="*/ 6414198 h 7753593"/>
                <a:gd name="connsiteX4608" fmla="*/ 4380892 w 7751585"/>
                <a:gd name="connsiteY4608" fmla="*/ 6401009 h 7753593"/>
                <a:gd name="connsiteX4609" fmla="*/ 4371001 w 7751585"/>
                <a:gd name="connsiteY4609" fmla="*/ 6393682 h 7753593"/>
                <a:gd name="connsiteX4610" fmla="*/ 4368070 w 7751585"/>
                <a:gd name="connsiteY4610" fmla="*/ 6394048 h 7753593"/>
                <a:gd name="connsiteX4611" fmla="*/ 4361842 w 7751585"/>
                <a:gd name="connsiteY4611" fmla="*/ 6399177 h 7753593"/>
                <a:gd name="connsiteX4612" fmla="*/ 4361842 w 7751585"/>
                <a:gd name="connsiteY4612" fmla="*/ 6400643 h 7753593"/>
                <a:gd name="connsiteX4613" fmla="*/ 4298829 w 7751585"/>
                <a:gd name="connsiteY4613" fmla="*/ 6390385 h 7753593"/>
                <a:gd name="connsiteX4614" fmla="*/ 4228489 w 7751585"/>
                <a:gd name="connsiteY4614" fmla="*/ 6379394 h 7753593"/>
                <a:gd name="connsiteX4615" fmla="*/ 4224825 w 7751585"/>
                <a:gd name="connsiteY4615" fmla="*/ 6377562 h 7753593"/>
                <a:gd name="connsiteX4616" fmla="*/ 4222627 w 7751585"/>
                <a:gd name="connsiteY4616" fmla="*/ 6381592 h 7753593"/>
                <a:gd name="connsiteX4617" fmla="*/ 4222627 w 7751585"/>
                <a:gd name="connsiteY4617" fmla="*/ 6381592 h 7753593"/>
                <a:gd name="connsiteX4618" fmla="*/ 4224458 w 7751585"/>
                <a:gd name="connsiteY4618" fmla="*/ 6383424 h 7753593"/>
                <a:gd name="connsiteX4619" fmla="*/ 4244975 w 7751585"/>
                <a:gd name="connsiteY4619" fmla="*/ 6471716 h 7753593"/>
                <a:gd name="connsiteX4620" fmla="*/ 4266223 w 7751585"/>
                <a:gd name="connsiteY4620" fmla="*/ 6561839 h 7753593"/>
                <a:gd name="connsiteX4621" fmla="*/ 4265857 w 7751585"/>
                <a:gd name="connsiteY4621" fmla="*/ 6562572 h 7753593"/>
                <a:gd name="connsiteX4622" fmla="*/ 4266223 w 7751585"/>
                <a:gd name="connsiteY4622" fmla="*/ 6562938 h 7753593"/>
                <a:gd name="connsiteX4623" fmla="*/ 4270253 w 7751585"/>
                <a:gd name="connsiteY4623" fmla="*/ 6701421 h 7753593"/>
                <a:gd name="connsiteX4624" fmla="*/ 4274649 w 7751585"/>
                <a:gd name="connsiteY4624" fmla="*/ 6831477 h 7753593"/>
                <a:gd name="connsiteX4625" fmla="*/ 4273916 w 7751585"/>
                <a:gd name="connsiteY4625" fmla="*/ 6831477 h 7753593"/>
                <a:gd name="connsiteX4626" fmla="*/ 4268421 w 7751585"/>
                <a:gd name="connsiteY4626" fmla="*/ 6836239 h 7753593"/>
                <a:gd name="connsiteX4627" fmla="*/ 4272451 w 7751585"/>
                <a:gd name="connsiteY4627" fmla="*/ 6849062 h 7753593"/>
                <a:gd name="connsiteX4628" fmla="*/ 4276847 w 7751585"/>
                <a:gd name="connsiteY4628" fmla="*/ 6850161 h 7753593"/>
                <a:gd name="connsiteX4629" fmla="*/ 4279778 w 7751585"/>
                <a:gd name="connsiteY4629" fmla="*/ 6849795 h 7753593"/>
                <a:gd name="connsiteX4630" fmla="*/ 4285640 w 7751585"/>
                <a:gd name="connsiteY4630" fmla="*/ 6845032 h 7753593"/>
                <a:gd name="connsiteX4631" fmla="*/ 4286006 w 7751585"/>
                <a:gd name="connsiteY4631" fmla="*/ 6842834 h 7753593"/>
                <a:gd name="connsiteX4632" fmla="*/ 4445005 w 7751585"/>
                <a:gd name="connsiteY4632" fmla="*/ 6849428 h 7753593"/>
                <a:gd name="connsiteX4633" fmla="*/ 4414597 w 7751585"/>
                <a:gd name="connsiteY4633" fmla="*/ 6894856 h 7753593"/>
                <a:gd name="connsiteX4634" fmla="*/ 4413498 w 7751585"/>
                <a:gd name="connsiteY4634" fmla="*/ 6894856 h 7753593"/>
                <a:gd name="connsiteX4635" fmla="*/ 4410933 w 7751585"/>
                <a:gd name="connsiteY4635" fmla="*/ 6898886 h 7753593"/>
                <a:gd name="connsiteX4636" fmla="*/ 4414963 w 7751585"/>
                <a:gd name="connsiteY4636" fmla="*/ 6901451 h 7753593"/>
                <a:gd name="connsiteX4637" fmla="*/ 4415330 w 7751585"/>
                <a:gd name="connsiteY4637" fmla="*/ 6901451 h 7753593"/>
                <a:gd name="connsiteX4638" fmla="*/ 4417162 w 7751585"/>
                <a:gd name="connsiteY4638" fmla="*/ 6899253 h 7753593"/>
                <a:gd name="connsiteX4639" fmla="*/ 4518642 w 7751585"/>
                <a:gd name="connsiteY4639" fmla="*/ 6878370 h 7753593"/>
                <a:gd name="connsiteX4640" fmla="*/ 4614627 w 7751585"/>
                <a:gd name="connsiteY4640" fmla="*/ 6858221 h 7753593"/>
                <a:gd name="connsiteX4641" fmla="*/ 4622321 w 7751585"/>
                <a:gd name="connsiteY4641" fmla="*/ 6863350 h 7753593"/>
                <a:gd name="connsiteX4642" fmla="*/ 4624519 w 7751585"/>
                <a:gd name="connsiteY4642" fmla="*/ 6862983 h 7753593"/>
                <a:gd name="connsiteX4643" fmla="*/ 4672878 w 7751585"/>
                <a:gd name="connsiteY4643" fmla="*/ 6964830 h 7753593"/>
                <a:gd name="connsiteX4644" fmla="*/ 4722336 w 7751585"/>
                <a:gd name="connsiteY4644" fmla="*/ 7066677 h 7753593"/>
                <a:gd name="connsiteX4645" fmla="*/ 4719405 w 7751585"/>
                <a:gd name="connsiteY4645" fmla="*/ 7069242 h 7753593"/>
                <a:gd name="connsiteX4646" fmla="*/ 4718672 w 7751585"/>
                <a:gd name="connsiteY4646" fmla="*/ 7075836 h 7753593"/>
                <a:gd name="connsiteX4647" fmla="*/ 4727098 w 7751585"/>
                <a:gd name="connsiteY4647" fmla="*/ 7082064 h 7753593"/>
                <a:gd name="connsiteX4648" fmla="*/ 4729663 w 7751585"/>
                <a:gd name="connsiteY4648" fmla="*/ 7081697 h 7753593"/>
                <a:gd name="connsiteX4649" fmla="*/ 4734792 w 7751585"/>
                <a:gd name="connsiteY4649" fmla="*/ 7077301 h 7753593"/>
                <a:gd name="connsiteX4650" fmla="*/ 4735158 w 7751585"/>
                <a:gd name="connsiteY4650" fmla="*/ 7071806 h 7753593"/>
                <a:gd name="connsiteX4651" fmla="*/ 4861184 w 7751585"/>
                <a:gd name="connsiteY4651" fmla="*/ 7021615 h 7753593"/>
                <a:gd name="connsiteX4652" fmla="*/ 4985013 w 7751585"/>
                <a:gd name="connsiteY4652" fmla="*/ 6971791 h 7753593"/>
                <a:gd name="connsiteX4653" fmla="*/ 4997468 w 7751585"/>
                <a:gd name="connsiteY4653" fmla="*/ 6976920 h 7753593"/>
                <a:gd name="connsiteX4654" fmla="*/ 5003697 w 7751585"/>
                <a:gd name="connsiteY4654" fmla="*/ 6971791 h 7753593"/>
                <a:gd name="connsiteX4655" fmla="*/ 5149506 w 7751585"/>
                <a:gd name="connsiteY4655" fmla="*/ 7030774 h 7753593"/>
                <a:gd name="connsiteX4656" fmla="*/ 5296781 w 7751585"/>
                <a:gd name="connsiteY4656" fmla="*/ 7089757 h 7753593"/>
                <a:gd name="connsiteX4657" fmla="*/ 5296415 w 7751585"/>
                <a:gd name="connsiteY4657" fmla="*/ 7094887 h 7753593"/>
                <a:gd name="connsiteX4658" fmla="*/ 5309603 w 7751585"/>
                <a:gd name="connsiteY4658" fmla="*/ 7101481 h 7753593"/>
                <a:gd name="connsiteX4659" fmla="*/ 5316564 w 7751585"/>
                <a:gd name="connsiteY4659" fmla="*/ 7089024 h 7753593"/>
                <a:gd name="connsiteX4660" fmla="*/ 5392400 w 7751585"/>
                <a:gd name="connsiteY4660" fmla="*/ 7055686 h 7753593"/>
                <a:gd name="connsiteX4661" fmla="*/ 5474097 w 7751585"/>
                <a:gd name="connsiteY4661" fmla="*/ 7019417 h 7753593"/>
                <a:gd name="connsiteX4662" fmla="*/ 5436362 w 7751585"/>
                <a:gd name="connsiteY4662" fmla="*/ 7172187 h 7753593"/>
                <a:gd name="connsiteX4663" fmla="*/ 5400459 w 7751585"/>
                <a:gd name="connsiteY4663" fmla="*/ 7319828 h 7753593"/>
                <a:gd name="connsiteX4664" fmla="*/ 5397162 w 7751585"/>
                <a:gd name="connsiteY4664" fmla="*/ 7319463 h 7753593"/>
                <a:gd name="connsiteX4665" fmla="*/ 5390934 w 7751585"/>
                <a:gd name="connsiteY4665" fmla="*/ 7331918 h 7753593"/>
                <a:gd name="connsiteX4666" fmla="*/ 5400093 w 7751585"/>
                <a:gd name="connsiteY4666" fmla="*/ 7338879 h 7753593"/>
                <a:gd name="connsiteX4667" fmla="*/ 5403024 w 7751585"/>
                <a:gd name="connsiteY4667" fmla="*/ 7338513 h 7753593"/>
                <a:gd name="connsiteX4668" fmla="*/ 5404856 w 7751585"/>
                <a:gd name="connsiteY4668" fmla="*/ 7337047 h 7753593"/>
                <a:gd name="connsiteX4669" fmla="*/ 5507069 w 7751585"/>
                <a:gd name="connsiteY4669" fmla="*/ 7450251 h 7753593"/>
                <a:gd name="connsiteX4670" fmla="*/ 5611847 w 7751585"/>
                <a:gd name="connsiteY4670" fmla="*/ 7565653 h 7753593"/>
                <a:gd name="connsiteX4671" fmla="*/ 5611480 w 7751585"/>
                <a:gd name="connsiteY4671" fmla="*/ 7566019 h 7753593"/>
                <a:gd name="connsiteX4672" fmla="*/ 5614045 w 7751585"/>
                <a:gd name="connsiteY4672" fmla="*/ 7574445 h 7753593"/>
                <a:gd name="connsiteX4673" fmla="*/ 5616976 w 7751585"/>
                <a:gd name="connsiteY4673" fmla="*/ 7575178 h 7753593"/>
                <a:gd name="connsiteX4674" fmla="*/ 5618807 w 7751585"/>
                <a:gd name="connsiteY4674" fmla="*/ 7574812 h 7753593"/>
                <a:gd name="connsiteX4675" fmla="*/ 5622471 w 7751585"/>
                <a:gd name="connsiteY4675" fmla="*/ 7571881 h 7753593"/>
                <a:gd name="connsiteX4676" fmla="*/ 5622837 w 7751585"/>
                <a:gd name="connsiteY4676" fmla="*/ 7567118 h 7753593"/>
                <a:gd name="connsiteX4677" fmla="*/ 5622104 w 7751585"/>
                <a:gd name="connsiteY4677" fmla="*/ 7566019 h 7753593"/>
                <a:gd name="connsiteX4678" fmla="*/ 5716258 w 7751585"/>
                <a:gd name="connsiteY4678" fmla="*/ 7431567 h 7753593"/>
                <a:gd name="connsiteX4679" fmla="*/ 5806381 w 7751585"/>
                <a:gd name="connsiteY4679" fmla="*/ 7302243 h 7753593"/>
                <a:gd name="connsiteX4680" fmla="*/ 5809312 w 7751585"/>
                <a:gd name="connsiteY4680" fmla="*/ 7302977 h 7753593"/>
                <a:gd name="connsiteX4681" fmla="*/ 5811877 w 7751585"/>
                <a:gd name="connsiteY4681" fmla="*/ 7302610 h 7753593"/>
                <a:gd name="connsiteX4682" fmla="*/ 5817006 w 7751585"/>
                <a:gd name="connsiteY4682" fmla="*/ 7293084 h 7753593"/>
                <a:gd name="connsiteX4683" fmla="*/ 5936071 w 7751585"/>
                <a:gd name="connsiteY4683" fmla="*/ 7230804 h 7753593"/>
                <a:gd name="connsiteX4684" fmla="*/ 6055137 w 7751585"/>
                <a:gd name="connsiteY4684" fmla="*/ 7168158 h 7753593"/>
                <a:gd name="connsiteX4685" fmla="*/ 6060998 w 7751585"/>
                <a:gd name="connsiteY4685" fmla="*/ 7171088 h 7753593"/>
                <a:gd name="connsiteX4686" fmla="*/ 6063563 w 7751585"/>
                <a:gd name="connsiteY4686" fmla="*/ 7170722 h 7753593"/>
                <a:gd name="connsiteX4687" fmla="*/ 6069058 w 7751585"/>
                <a:gd name="connsiteY4687" fmla="*/ 7160830 h 7753593"/>
                <a:gd name="connsiteX4688" fmla="*/ 6069058 w 7751585"/>
                <a:gd name="connsiteY4688" fmla="*/ 7160464 h 7753593"/>
                <a:gd name="connsiteX4689" fmla="*/ 6057335 w 7751585"/>
                <a:gd name="connsiteY4689" fmla="*/ 7154602 h 7753593"/>
                <a:gd name="connsiteX4690" fmla="*/ 5933140 w 7751585"/>
                <a:gd name="connsiteY4690" fmla="*/ 7226408 h 7753593"/>
                <a:gd name="connsiteX4691" fmla="*/ 5814075 w 7751585"/>
                <a:gd name="connsiteY4691" fmla="*/ 7289055 h 7753593"/>
                <a:gd name="connsiteX4692" fmla="*/ 5808213 w 7751585"/>
                <a:gd name="connsiteY4692" fmla="*/ 7286124 h 7753593"/>
                <a:gd name="connsiteX4693" fmla="*/ 5808213 w 7751585"/>
                <a:gd name="connsiteY4693" fmla="*/ 7286124 h 7753593"/>
                <a:gd name="connsiteX4694" fmla="*/ 5785865 w 7751585"/>
                <a:gd name="connsiteY4694" fmla="*/ 7191971 h 7753593"/>
                <a:gd name="connsiteX4695" fmla="*/ 5763884 w 7751585"/>
                <a:gd name="connsiteY4695" fmla="*/ 7100015 h 7753593"/>
                <a:gd name="connsiteX4696" fmla="*/ 5769013 w 7751585"/>
                <a:gd name="connsiteY4696" fmla="*/ 7095619 h 7753593"/>
                <a:gd name="connsiteX4697" fmla="*/ 5769013 w 7751585"/>
                <a:gd name="connsiteY4697" fmla="*/ 7094887 h 7753593"/>
                <a:gd name="connsiteX4698" fmla="*/ 5909327 w 7751585"/>
                <a:gd name="connsiteY4698" fmla="*/ 7128225 h 7753593"/>
                <a:gd name="connsiteX4699" fmla="*/ 6052206 w 7751585"/>
                <a:gd name="connsiteY4699" fmla="*/ 7161563 h 7753593"/>
                <a:gd name="connsiteX4700" fmla="*/ 6051839 w 7751585"/>
                <a:gd name="connsiteY4700" fmla="*/ 7163761 h 7753593"/>
                <a:gd name="connsiteX4701" fmla="*/ 5933140 w 7751585"/>
                <a:gd name="connsiteY4701" fmla="*/ 7226408 h 7753593"/>
                <a:gd name="connsiteX4702" fmla="*/ 5408519 w 7751585"/>
                <a:gd name="connsiteY4702" fmla="*/ 7332651 h 7753593"/>
                <a:gd name="connsiteX4703" fmla="*/ 5404856 w 7751585"/>
                <a:gd name="connsiteY4703" fmla="*/ 7319828 h 7753593"/>
                <a:gd name="connsiteX4704" fmla="*/ 5404123 w 7751585"/>
                <a:gd name="connsiteY4704" fmla="*/ 7319463 h 7753593"/>
                <a:gd name="connsiteX4705" fmla="*/ 5440392 w 7751585"/>
                <a:gd name="connsiteY4705" fmla="*/ 7172554 h 7753593"/>
                <a:gd name="connsiteX4706" fmla="*/ 5478127 w 7751585"/>
                <a:gd name="connsiteY4706" fmla="*/ 7017952 h 7753593"/>
                <a:gd name="connsiteX4707" fmla="*/ 5618075 w 7751585"/>
                <a:gd name="connsiteY4707" fmla="*/ 7055686 h 7753593"/>
                <a:gd name="connsiteX4708" fmla="*/ 5735308 w 7751585"/>
                <a:gd name="connsiteY4708" fmla="*/ 7086460 h 7753593"/>
                <a:gd name="connsiteX4709" fmla="*/ 5761319 w 7751585"/>
                <a:gd name="connsiteY4709" fmla="*/ 7162296 h 7753593"/>
                <a:gd name="connsiteX4710" fmla="*/ 5804916 w 7751585"/>
                <a:gd name="connsiteY4710" fmla="*/ 7287956 h 7753593"/>
                <a:gd name="connsiteX4711" fmla="*/ 5801252 w 7751585"/>
                <a:gd name="connsiteY4711" fmla="*/ 7296748 h 7753593"/>
                <a:gd name="connsiteX4712" fmla="*/ 5803084 w 7751585"/>
                <a:gd name="connsiteY4712" fmla="*/ 7299313 h 7753593"/>
                <a:gd name="connsiteX4713" fmla="*/ 5711129 w 7751585"/>
                <a:gd name="connsiteY4713" fmla="*/ 7430102 h 7753593"/>
                <a:gd name="connsiteX4714" fmla="*/ 5618807 w 7751585"/>
                <a:gd name="connsiteY4714" fmla="*/ 7562722 h 7753593"/>
                <a:gd name="connsiteX4715" fmla="*/ 5615144 w 7751585"/>
                <a:gd name="connsiteY4715" fmla="*/ 7562356 h 7753593"/>
                <a:gd name="connsiteX4716" fmla="*/ 5614411 w 7751585"/>
                <a:gd name="connsiteY4716" fmla="*/ 7562722 h 7753593"/>
                <a:gd name="connsiteX4717" fmla="*/ 5510000 w 7751585"/>
                <a:gd name="connsiteY4717" fmla="*/ 7446954 h 7753593"/>
                <a:gd name="connsiteX4718" fmla="*/ 5407420 w 7751585"/>
                <a:gd name="connsiteY4718" fmla="*/ 7334117 h 7753593"/>
                <a:gd name="connsiteX4719" fmla="*/ 5408519 w 7751585"/>
                <a:gd name="connsiteY4719" fmla="*/ 7332651 h 7753593"/>
                <a:gd name="connsiteX4720" fmla="*/ 5408519 w 7751585"/>
                <a:gd name="connsiteY4720" fmla="*/ 7332651 h 7753593"/>
                <a:gd name="connsiteX4721" fmla="*/ 5151338 w 7751585"/>
                <a:gd name="connsiteY4721" fmla="*/ 7026378 h 7753593"/>
                <a:gd name="connsiteX4722" fmla="*/ 5023480 w 7751585"/>
                <a:gd name="connsiteY4722" fmla="*/ 6975088 h 7753593"/>
                <a:gd name="connsiteX4723" fmla="*/ 5155734 w 7751585"/>
                <a:gd name="connsiteY4723" fmla="*/ 7011724 h 7753593"/>
                <a:gd name="connsiteX4724" fmla="*/ 5295682 w 7751585"/>
                <a:gd name="connsiteY4724" fmla="*/ 7049825 h 7753593"/>
                <a:gd name="connsiteX4725" fmla="*/ 5302643 w 7751585"/>
                <a:gd name="connsiteY4725" fmla="*/ 7082064 h 7753593"/>
                <a:gd name="connsiteX4726" fmla="*/ 5297880 w 7751585"/>
                <a:gd name="connsiteY4726" fmla="*/ 7086094 h 7753593"/>
                <a:gd name="connsiteX4727" fmla="*/ 5151338 w 7751585"/>
                <a:gd name="connsiteY4727" fmla="*/ 7026378 h 7753593"/>
                <a:gd name="connsiteX4728" fmla="*/ 4860085 w 7751585"/>
                <a:gd name="connsiteY4728" fmla="*/ 7016853 h 7753593"/>
                <a:gd name="connsiteX4729" fmla="*/ 4734059 w 7751585"/>
                <a:gd name="connsiteY4729" fmla="*/ 7067410 h 7753593"/>
                <a:gd name="connsiteX4730" fmla="*/ 4732227 w 7751585"/>
                <a:gd name="connsiteY4730" fmla="*/ 7064845 h 7753593"/>
                <a:gd name="connsiteX4731" fmla="*/ 4792309 w 7751585"/>
                <a:gd name="connsiteY4731" fmla="*/ 6941384 h 7753593"/>
                <a:gd name="connsiteX4732" fmla="*/ 4852392 w 7751585"/>
                <a:gd name="connsiteY4732" fmla="*/ 6816823 h 7753593"/>
                <a:gd name="connsiteX4733" fmla="*/ 4854223 w 7751585"/>
                <a:gd name="connsiteY4733" fmla="*/ 6817555 h 7753593"/>
                <a:gd name="connsiteX4734" fmla="*/ 4856788 w 7751585"/>
                <a:gd name="connsiteY4734" fmla="*/ 6817189 h 7753593"/>
                <a:gd name="connsiteX4735" fmla="*/ 4857887 w 7751585"/>
                <a:gd name="connsiteY4735" fmla="*/ 6816090 h 7753593"/>
                <a:gd name="connsiteX4736" fmla="*/ 4923098 w 7751585"/>
                <a:gd name="connsiteY4736" fmla="*/ 6888628 h 7753593"/>
                <a:gd name="connsiteX4737" fmla="*/ 4986478 w 7751585"/>
                <a:gd name="connsiteY4737" fmla="*/ 6958602 h 7753593"/>
                <a:gd name="connsiteX4738" fmla="*/ 4984646 w 7751585"/>
                <a:gd name="connsiteY4738" fmla="*/ 6960068 h 7753593"/>
                <a:gd name="connsiteX4739" fmla="*/ 4983913 w 7751585"/>
                <a:gd name="connsiteY4739" fmla="*/ 6967761 h 7753593"/>
                <a:gd name="connsiteX4740" fmla="*/ 4860085 w 7751585"/>
                <a:gd name="connsiteY4740" fmla="*/ 7016853 h 7753593"/>
                <a:gd name="connsiteX4741" fmla="*/ 4297729 w 7751585"/>
                <a:gd name="connsiteY4741" fmla="*/ 6392949 h 7753593"/>
                <a:gd name="connsiteX4742" fmla="*/ 4361109 w 7751585"/>
                <a:gd name="connsiteY4742" fmla="*/ 6402841 h 7753593"/>
                <a:gd name="connsiteX4743" fmla="*/ 4360743 w 7751585"/>
                <a:gd name="connsiteY4743" fmla="*/ 6405772 h 7753593"/>
                <a:gd name="connsiteX4744" fmla="*/ 4363673 w 7751585"/>
                <a:gd name="connsiteY4744" fmla="*/ 6409802 h 7753593"/>
                <a:gd name="connsiteX4745" fmla="*/ 4317513 w 7751585"/>
                <a:gd name="connsiteY4745" fmla="*/ 6480508 h 7753593"/>
                <a:gd name="connsiteX4746" fmla="*/ 4268421 w 7751585"/>
                <a:gd name="connsiteY4746" fmla="*/ 6556344 h 7753593"/>
                <a:gd name="connsiteX4747" fmla="*/ 4248271 w 7751585"/>
                <a:gd name="connsiteY4747" fmla="*/ 6469518 h 7753593"/>
                <a:gd name="connsiteX4748" fmla="*/ 4227389 w 7751585"/>
                <a:gd name="connsiteY4748" fmla="*/ 6381226 h 7753593"/>
                <a:gd name="connsiteX4749" fmla="*/ 4297729 w 7751585"/>
                <a:gd name="connsiteY4749" fmla="*/ 6392949 h 7753593"/>
                <a:gd name="connsiteX4750" fmla="*/ 4400676 w 7751585"/>
                <a:gd name="connsiteY4750" fmla="*/ 6640239 h 7753593"/>
                <a:gd name="connsiteX4751" fmla="*/ 4530365 w 7751585"/>
                <a:gd name="connsiteY4751" fmla="*/ 6715709 h 7753593"/>
                <a:gd name="connsiteX4752" fmla="*/ 4530365 w 7751585"/>
                <a:gd name="connsiteY4752" fmla="*/ 6717174 h 7753593"/>
                <a:gd name="connsiteX4753" fmla="*/ 4405072 w 7751585"/>
                <a:gd name="connsiteY4753" fmla="*/ 6776524 h 7753593"/>
                <a:gd name="connsiteX4754" fmla="*/ 4283808 w 7751585"/>
                <a:gd name="connsiteY4754" fmla="*/ 6834407 h 7753593"/>
                <a:gd name="connsiteX4755" fmla="*/ 4277947 w 7751585"/>
                <a:gd name="connsiteY4755" fmla="*/ 6830744 h 7753593"/>
                <a:gd name="connsiteX4756" fmla="*/ 4274283 w 7751585"/>
                <a:gd name="connsiteY4756" fmla="*/ 6700321 h 7753593"/>
                <a:gd name="connsiteX4757" fmla="*/ 4269887 w 7751585"/>
                <a:gd name="connsiteY4757" fmla="*/ 6564037 h 7753593"/>
                <a:gd name="connsiteX4758" fmla="*/ 4400676 w 7751585"/>
                <a:gd name="connsiteY4758" fmla="*/ 6640239 h 7753593"/>
                <a:gd name="connsiteX4759" fmla="*/ 4694493 w 7751585"/>
                <a:gd name="connsiteY4759" fmla="*/ 6764800 h 7753593"/>
                <a:gd name="connsiteX4760" fmla="*/ 4846896 w 7751585"/>
                <a:gd name="connsiteY4760" fmla="*/ 6808763 h 7753593"/>
                <a:gd name="connsiteX4761" fmla="*/ 4846896 w 7751585"/>
                <a:gd name="connsiteY4761" fmla="*/ 6808763 h 7753593"/>
                <a:gd name="connsiteX4762" fmla="*/ 4737723 w 7751585"/>
                <a:gd name="connsiteY4762" fmla="*/ 6829279 h 7753593"/>
                <a:gd name="connsiteX4763" fmla="*/ 4629648 w 7751585"/>
                <a:gd name="connsiteY4763" fmla="*/ 6850161 h 7753593"/>
                <a:gd name="connsiteX4764" fmla="*/ 4619390 w 7751585"/>
                <a:gd name="connsiteY4764" fmla="*/ 6845032 h 7753593"/>
                <a:gd name="connsiteX4765" fmla="*/ 4619023 w 7751585"/>
                <a:gd name="connsiteY4765" fmla="*/ 6845398 h 7753593"/>
                <a:gd name="connsiteX4766" fmla="*/ 4580556 w 7751585"/>
                <a:gd name="connsiteY4766" fmla="*/ 6783851 h 7753593"/>
                <a:gd name="connsiteX4767" fmla="*/ 4539524 w 7751585"/>
                <a:gd name="connsiteY4767" fmla="*/ 6719372 h 7753593"/>
                <a:gd name="connsiteX4768" fmla="*/ 4539524 w 7751585"/>
                <a:gd name="connsiteY4768" fmla="*/ 6719372 h 7753593"/>
                <a:gd name="connsiteX4769" fmla="*/ 4694493 w 7751585"/>
                <a:gd name="connsiteY4769" fmla="*/ 6764800 h 7753593"/>
                <a:gd name="connsiteX4770" fmla="*/ 5055719 w 7751585"/>
                <a:gd name="connsiteY4770" fmla="*/ 6769196 h 7753593"/>
                <a:gd name="connsiteX4771" fmla="*/ 5058284 w 7751585"/>
                <a:gd name="connsiteY4771" fmla="*/ 6772494 h 7753593"/>
                <a:gd name="connsiteX4772" fmla="*/ 5026410 w 7751585"/>
                <a:gd name="connsiteY4772" fmla="*/ 6865181 h 7753593"/>
                <a:gd name="connsiteX4773" fmla="*/ 4996370 w 7751585"/>
                <a:gd name="connsiteY4773" fmla="*/ 6954572 h 7753593"/>
                <a:gd name="connsiteX4774" fmla="*/ 4994538 w 7751585"/>
                <a:gd name="connsiteY4774" fmla="*/ 6953840 h 7753593"/>
                <a:gd name="connsiteX4775" fmla="*/ 4991240 w 7751585"/>
                <a:gd name="connsiteY4775" fmla="*/ 6954572 h 7753593"/>
                <a:gd name="connsiteX4776" fmla="*/ 4989042 w 7751585"/>
                <a:gd name="connsiteY4776" fmla="*/ 6956404 h 7753593"/>
                <a:gd name="connsiteX4777" fmla="*/ 4926029 w 7751585"/>
                <a:gd name="connsiteY4777" fmla="*/ 6886064 h 7753593"/>
                <a:gd name="connsiteX4778" fmla="*/ 4860818 w 7751585"/>
                <a:gd name="connsiteY4778" fmla="*/ 6813892 h 7753593"/>
                <a:gd name="connsiteX4779" fmla="*/ 4861917 w 7751585"/>
                <a:gd name="connsiteY4779" fmla="*/ 6809496 h 7753593"/>
                <a:gd name="connsiteX4780" fmla="*/ 4958635 w 7751585"/>
                <a:gd name="connsiteY4780" fmla="*/ 6789712 h 7753593"/>
                <a:gd name="connsiteX4781" fmla="*/ 5055719 w 7751585"/>
                <a:gd name="connsiteY4781" fmla="*/ 6769196 h 7753593"/>
                <a:gd name="connsiteX4782" fmla="*/ 5055719 w 7751585"/>
                <a:gd name="connsiteY4782" fmla="*/ 6769196 h 7753593"/>
                <a:gd name="connsiteX4783" fmla="*/ 5710396 w 7751585"/>
                <a:gd name="connsiteY4783" fmla="*/ 6790812 h 7753593"/>
                <a:gd name="connsiteX4784" fmla="*/ 5733843 w 7751585"/>
                <a:gd name="connsiteY4784" fmla="*/ 6939918 h 7753593"/>
                <a:gd name="connsiteX4785" fmla="*/ 5756557 w 7751585"/>
                <a:gd name="connsiteY4785" fmla="*/ 7082064 h 7753593"/>
                <a:gd name="connsiteX4786" fmla="*/ 5755824 w 7751585"/>
                <a:gd name="connsiteY4786" fmla="*/ 7082797 h 7753593"/>
                <a:gd name="connsiteX4787" fmla="*/ 5740071 w 7751585"/>
                <a:gd name="connsiteY4787" fmla="*/ 7059350 h 7753593"/>
                <a:gd name="connsiteX4788" fmla="*/ 5723219 w 7751585"/>
                <a:gd name="connsiteY4788" fmla="*/ 7035170 h 7753593"/>
                <a:gd name="connsiteX4789" fmla="*/ 5725051 w 7751585"/>
                <a:gd name="connsiteY4789" fmla="*/ 7033705 h 7753593"/>
                <a:gd name="connsiteX4790" fmla="*/ 5721020 w 7751585"/>
                <a:gd name="connsiteY4790" fmla="*/ 7021249 h 7753593"/>
                <a:gd name="connsiteX4791" fmla="*/ 5714060 w 7751585"/>
                <a:gd name="connsiteY4791" fmla="*/ 7020516 h 7753593"/>
                <a:gd name="connsiteX4792" fmla="*/ 5708565 w 7751585"/>
                <a:gd name="connsiteY4792" fmla="*/ 7025279 h 7753593"/>
                <a:gd name="connsiteX4793" fmla="*/ 5708198 w 7751585"/>
                <a:gd name="connsiteY4793" fmla="*/ 7027477 h 7753593"/>
                <a:gd name="connsiteX4794" fmla="*/ 5596459 w 7751585"/>
                <a:gd name="connsiteY4794" fmla="*/ 7021249 h 7753593"/>
                <a:gd name="connsiteX4795" fmla="*/ 5479959 w 7751585"/>
                <a:gd name="connsiteY4795" fmla="*/ 7015021 h 7753593"/>
                <a:gd name="connsiteX4796" fmla="*/ 5594994 w 7751585"/>
                <a:gd name="connsiteY4796" fmla="*/ 6903649 h 7753593"/>
                <a:gd name="connsiteX4797" fmla="*/ 5710396 w 7751585"/>
                <a:gd name="connsiteY4797" fmla="*/ 6790812 h 7753593"/>
                <a:gd name="connsiteX4798" fmla="*/ 5306306 w 7751585"/>
                <a:gd name="connsiteY4798" fmla="*/ 7080599 h 7753593"/>
                <a:gd name="connsiteX4799" fmla="*/ 5305940 w 7751585"/>
                <a:gd name="connsiteY4799" fmla="*/ 7080599 h 7753593"/>
                <a:gd name="connsiteX4800" fmla="*/ 5299345 w 7751585"/>
                <a:gd name="connsiteY4800" fmla="*/ 7050557 h 7753593"/>
                <a:gd name="connsiteX4801" fmla="*/ 5310336 w 7751585"/>
                <a:gd name="connsiteY4801" fmla="*/ 7053488 h 7753593"/>
                <a:gd name="connsiteX4802" fmla="*/ 5309970 w 7751585"/>
                <a:gd name="connsiteY4802" fmla="*/ 7056052 h 7753593"/>
                <a:gd name="connsiteX4803" fmla="*/ 5313267 w 7751585"/>
                <a:gd name="connsiteY4803" fmla="*/ 7060083 h 7753593"/>
                <a:gd name="connsiteX4804" fmla="*/ 5309603 w 7751585"/>
                <a:gd name="connsiteY4804" fmla="*/ 7071806 h 7753593"/>
                <a:gd name="connsiteX4805" fmla="*/ 5307039 w 7751585"/>
                <a:gd name="connsiteY4805" fmla="*/ 7080965 h 7753593"/>
                <a:gd name="connsiteX4806" fmla="*/ 5306306 w 7751585"/>
                <a:gd name="connsiteY4806" fmla="*/ 7080599 h 7753593"/>
                <a:gd name="connsiteX4807" fmla="*/ 5306306 w 7751585"/>
                <a:gd name="connsiteY4807" fmla="*/ 7080599 h 7753593"/>
                <a:gd name="connsiteX4808" fmla="*/ 5278097 w 7751585"/>
                <a:gd name="connsiteY4808" fmla="*/ 6906580 h 7753593"/>
                <a:gd name="connsiteX4809" fmla="*/ 5236699 w 7751585"/>
                <a:gd name="connsiteY4809" fmla="*/ 6762236 h 7753593"/>
                <a:gd name="connsiteX4810" fmla="*/ 5251719 w 7751585"/>
                <a:gd name="connsiteY4810" fmla="*/ 6758938 h 7753593"/>
                <a:gd name="connsiteX4811" fmla="*/ 5279929 w 7751585"/>
                <a:gd name="connsiteY4811" fmla="*/ 6889361 h 7753593"/>
                <a:gd name="connsiteX4812" fmla="*/ 5303742 w 7751585"/>
                <a:gd name="connsiteY4812" fmla="*/ 6998169 h 7753593"/>
                <a:gd name="connsiteX4813" fmla="*/ 5278097 w 7751585"/>
                <a:gd name="connsiteY4813" fmla="*/ 6906580 h 7753593"/>
                <a:gd name="connsiteX4814" fmla="*/ 5278097 w 7751585"/>
                <a:gd name="connsiteY4814" fmla="*/ 6906580 h 7753593"/>
                <a:gd name="connsiteX4815" fmla="*/ 5237431 w 7751585"/>
                <a:gd name="connsiteY4815" fmla="*/ 6758572 h 7753593"/>
                <a:gd name="connsiteX4816" fmla="*/ 5242194 w 7751585"/>
                <a:gd name="connsiteY4816" fmla="*/ 6742819 h 7753593"/>
                <a:gd name="connsiteX4817" fmla="*/ 5245857 w 7751585"/>
                <a:gd name="connsiteY4817" fmla="*/ 6730729 h 7753593"/>
                <a:gd name="connsiteX4818" fmla="*/ 5250987 w 7751585"/>
                <a:gd name="connsiteY4818" fmla="*/ 6754909 h 7753593"/>
                <a:gd name="connsiteX4819" fmla="*/ 5237431 w 7751585"/>
                <a:gd name="connsiteY4819" fmla="*/ 6758572 h 7753593"/>
                <a:gd name="connsiteX4820" fmla="*/ 5272602 w 7751585"/>
                <a:gd name="connsiteY4820" fmla="*/ 6925630 h 7753593"/>
                <a:gd name="connsiteX4821" fmla="*/ 5248789 w 7751585"/>
                <a:gd name="connsiteY4821" fmla="*/ 6817189 h 7753593"/>
                <a:gd name="connsiteX4822" fmla="*/ 5274433 w 7751585"/>
                <a:gd name="connsiteY4822" fmla="*/ 6908045 h 7753593"/>
                <a:gd name="connsiteX4823" fmla="*/ 5314000 w 7751585"/>
                <a:gd name="connsiteY4823" fmla="*/ 7047627 h 7753593"/>
                <a:gd name="connsiteX4824" fmla="*/ 5310702 w 7751585"/>
                <a:gd name="connsiteY4824" fmla="*/ 7050191 h 7753593"/>
                <a:gd name="connsiteX4825" fmla="*/ 5298613 w 7751585"/>
                <a:gd name="connsiteY4825" fmla="*/ 7046894 h 7753593"/>
                <a:gd name="connsiteX4826" fmla="*/ 5272602 w 7751585"/>
                <a:gd name="connsiteY4826" fmla="*/ 6925630 h 7753593"/>
                <a:gd name="connsiteX4827" fmla="*/ 5229738 w 7751585"/>
                <a:gd name="connsiteY4827" fmla="*/ 6762968 h 7753593"/>
                <a:gd name="connsiteX4828" fmla="*/ 5113237 w 7751585"/>
                <a:gd name="connsiteY4828" fmla="*/ 6861884 h 7753593"/>
                <a:gd name="connsiteX4829" fmla="*/ 5001865 w 7751585"/>
                <a:gd name="connsiteY4829" fmla="*/ 6957137 h 7753593"/>
                <a:gd name="connsiteX4830" fmla="*/ 4999667 w 7751585"/>
                <a:gd name="connsiteY4830" fmla="*/ 6956038 h 7753593"/>
                <a:gd name="connsiteX4831" fmla="*/ 5030074 w 7751585"/>
                <a:gd name="connsiteY4831" fmla="*/ 6866647 h 7753593"/>
                <a:gd name="connsiteX4832" fmla="*/ 5061581 w 7751585"/>
                <a:gd name="connsiteY4832" fmla="*/ 6773959 h 7753593"/>
                <a:gd name="connsiteX4833" fmla="*/ 5062314 w 7751585"/>
                <a:gd name="connsiteY4833" fmla="*/ 6774326 h 7753593"/>
                <a:gd name="connsiteX4834" fmla="*/ 5064512 w 7751585"/>
                <a:gd name="connsiteY4834" fmla="*/ 6773959 h 7753593"/>
                <a:gd name="connsiteX4835" fmla="*/ 5068908 w 7751585"/>
                <a:gd name="connsiteY4835" fmla="*/ 6770295 h 7753593"/>
                <a:gd name="connsiteX4836" fmla="*/ 5068908 w 7751585"/>
                <a:gd name="connsiteY4836" fmla="*/ 6768463 h 7753593"/>
                <a:gd name="connsiteX4837" fmla="*/ 5148041 w 7751585"/>
                <a:gd name="connsiteY4837" fmla="*/ 6766265 h 7753593"/>
                <a:gd name="connsiteX4838" fmla="*/ 5229738 w 7751585"/>
                <a:gd name="connsiteY4838" fmla="*/ 6762968 h 7753593"/>
                <a:gd name="connsiteX4839" fmla="*/ 5004063 w 7751585"/>
                <a:gd name="connsiteY4839" fmla="*/ 6959701 h 7753593"/>
                <a:gd name="connsiteX4840" fmla="*/ 5116168 w 7751585"/>
                <a:gd name="connsiteY4840" fmla="*/ 6864449 h 7753593"/>
                <a:gd name="connsiteX4841" fmla="*/ 5233768 w 7751585"/>
                <a:gd name="connsiteY4841" fmla="*/ 6764067 h 7753593"/>
                <a:gd name="connsiteX4842" fmla="*/ 5268938 w 7751585"/>
                <a:gd name="connsiteY4842" fmla="*/ 6926363 h 7753593"/>
                <a:gd name="connsiteX4843" fmla="*/ 5294949 w 7751585"/>
                <a:gd name="connsiteY4843" fmla="*/ 7045795 h 7753593"/>
                <a:gd name="connsiteX4844" fmla="*/ 5156833 w 7751585"/>
                <a:gd name="connsiteY4844" fmla="*/ 7007694 h 7753593"/>
                <a:gd name="connsiteX4845" fmla="*/ 5005162 w 7751585"/>
                <a:gd name="connsiteY4845" fmla="*/ 6966295 h 7753593"/>
                <a:gd name="connsiteX4846" fmla="*/ 5005528 w 7751585"/>
                <a:gd name="connsiteY4846" fmla="*/ 6961899 h 7753593"/>
                <a:gd name="connsiteX4847" fmla="*/ 5004063 w 7751585"/>
                <a:gd name="connsiteY4847" fmla="*/ 6959701 h 7753593"/>
                <a:gd name="connsiteX4848" fmla="*/ 5004063 w 7751585"/>
                <a:gd name="connsiteY4848" fmla="*/ 6959701 h 7753593"/>
                <a:gd name="connsiteX4849" fmla="*/ 4476511 w 7751585"/>
                <a:gd name="connsiteY4849" fmla="*/ 6808030 h 7753593"/>
                <a:gd name="connsiteX4850" fmla="*/ 4534395 w 7751585"/>
                <a:gd name="connsiteY4850" fmla="*/ 6721937 h 7753593"/>
                <a:gd name="connsiteX4851" fmla="*/ 4535494 w 7751585"/>
                <a:gd name="connsiteY4851" fmla="*/ 6722303 h 7753593"/>
                <a:gd name="connsiteX4852" fmla="*/ 4536593 w 7751585"/>
                <a:gd name="connsiteY4852" fmla="*/ 6722303 h 7753593"/>
                <a:gd name="connsiteX4853" fmla="*/ 4576893 w 7751585"/>
                <a:gd name="connsiteY4853" fmla="*/ 6786415 h 7753593"/>
                <a:gd name="connsiteX4854" fmla="*/ 4616092 w 7751585"/>
                <a:gd name="connsiteY4854" fmla="*/ 6848329 h 7753593"/>
                <a:gd name="connsiteX4855" fmla="*/ 4613894 w 7751585"/>
                <a:gd name="connsiteY4855" fmla="*/ 6851993 h 7753593"/>
                <a:gd name="connsiteX4856" fmla="*/ 4451599 w 7751585"/>
                <a:gd name="connsiteY4856" fmla="*/ 6845398 h 7753593"/>
                <a:gd name="connsiteX4857" fmla="*/ 4476511 w 7751585"/>
                <a:gd name="connsiteY4857" fmla="*/ 6808030 h 7753593"/>
                <a:gd name="connsiteX4858" fmla="*/ 4476511 w 7751585"/>
                <a:gd name="connsiteY4858" fmla="*/ 6808030 h 7753593"/>
                <a:gd name="connsiteX4859" fmla="*/ 5717357 w 7751585"/>
                <a:gd name="connsiteY4859" fmla="*/ 7038468 h 7753593"/>
                <a:gd name="connsiteX4860" fmla="*/ 5718822 w 7751585"/>
                <a:gd name="connsiteY4860" fmla="*/ 7038101 h 7753593"/>
                <a:gd name="connsiteX4861" fmla="*/ 5734209 w 7751585"/>
                <a:gd name="connsiteY4861" fmla="*/ 7082430 h 7753593"/>
                <a:gd name="connsiteX4862" fmla="*/ 5619540 w 7751585"/>
                <a:gd name="connsiteY4862" fmla="*/ 7051656 h 7753593"/>
                <a:gd name="connsiteX4863" fmla="*/ 5494247 w 7751585"/>
                <a:gd name="connsiteY4863" fmla="*/ 7018684 h 7753593"/>
                <a:gd name="connsiteX4864" fmla="*/ 5597559 w 7751585"/>
                <a:gd name="connsiteY4864" fmla="*/ 7024546 h 7753593"/>
                <a:gd name="connsiteX4865" fmla="*/ 5709297 w 7751585"/>
                <a:gd name="connsiteY4865" fmla="*/ 7030408 h 7753593"/>
                <a:gd name="connsiteX4866" fmla="*/ 5709297 w 7751585"/>
                <a:gd name="connsiteY4866" fmla="*/ 7031873 h 7753593"/>
                <a:gd name="connsiteX4867" fmla="*/ 5717357 w 7751585"/>
                <a:gd name="connsiteY4867" fmla="*/ 7038468 h 7753593"/>
                <a:gd name="connsiteX4868" fmla="*/ 5717357 w 7751585"/>
                <a:gd name="connsiteY4868" fmla="*/ 7038468 h 7753593"/>
                <a:gd name="connsiteX4869" fmla="*/ 5723219 w 7751585"/>
                <a:gd name="connsiteY4869" fmla="*/ 7041398 h 7753593"/>
                <a:gd name="connsiteX4870" fmla="*/ 5737140 w 7751585"/>
                <a:gd name="connsiteY4870" fmla="*/ 7061548 h 7753593"/>
                <a:gd name="connsiteX4871" fmla="*/ 5753626 w 7751585"/>
                <a:gd name="connsiteY4871" fmla="*/ 7084995 h 7753593"/>
                <a:gd name="connsiteX4872" fmla="*/ 5751428 w 7751585"/>
                <a:gd name="connsiteY4872" fmla="*/ 7086826 h 7753593"/>
                <a:gd name="connsiteX4873" fmla="*/ 5751428 w 7751585"/>
                <a:gd name="connsiteY4873" fmla="*/ 7087193 h 7753593"/>
                <a:gd name="connsiteX4874" fmla="*/ 5738239 w 7751585"/>
                <a:gd name="connsiteY4874" fmla="*/ 7083529 h 7753593"/>
                <a:gd name="connsiteX4875" fmla="*/ 5723219 w 7751585"/>
                <a:gd name="connsiteY4875" fmla="*/ 7041398 h 7753593"/>
                <a:gd name="connsiteX4876" fmla="*/ 5750695 w 7751585"/>
                <a:gd name="connsiteY4876" fmla="*/ 7090856 h 7753593"/>
                <a:gd name="connsiteX4877" fmla="*/ 5750329 w 7751585"/>
                <a:gd name="connsiteY4877" fmla="*/ 7094520 h 7753593"/>
                <a:gd name="connsiteX4878" fmla="*/ 5759854 w 7751585"/>
                <a:gd name="connsiteY4878" fmla="*/ 7101481 h 7753593"/>
                <a:gd name="connsiteX4879" fmla="*/ 5760587 w 7751585"/>
                <a:gd name="connsiteY4879" fmla="*/ 7101481 h 7753593"/>
                <a:gd name="connsiteX4880" fmla="*/ 5782202 w 7751585"/>
                <a:gd name="connsiteY4880" fmla="*/ 7193070 h 7753593"/>
                <a:gd name="connsiteX4881" fmla="*/ 5797589 w 7751585"/>
                <a:gd name="connsiteY4881" fmla="*/ 7257548 h 7753593"/>
                <a:gd name="connsiteX4882" fmla="*/ 5764617 w 7751585"/>
                <a:gd name="connsiteY4882" fmla="*/ 7161197 h 7753593"/>
                <a:gd name="connsiteX4883" fmla="*/ 5739338 w 7751585"/>
                <a:gd name="connsiteY4883" fmla="*/ 7087926 h 7753593"/>
                <a:gd name="connsiteX4884" fmla="*/ 5750695 w 7751585"/>
                <a:gd name="connsiteY4884" fmla="*/ 7090856 h 7753593"/>
                <a:gd name="connsiteX4885" fmla="*/ 5396796 w 7751585"/>
                <a:gd name="connsiteY4885" fmla="*/ 7033339 h 7753593"/>
                <a:gd name="connsiteX4886" fmla="*/ 5324258 w 7751585"/>
                <a:gd name="connsiteY4886" fmla="*/ 7050924 h 7753593"/>
                <a:gd name="connsiteX4887" fmla="*/ 5318029 w 7751585"/>
                <a:gd name="connsiteY4887" fmla="*/ 7047260 h 7753593"/>
                <a:gd name="connsiteX4888" fmla="*/ 5283959 w 7751585"/>
                <a:gd name="connsiteY4888" fmla="*/ 6888995 h 7753593"/>
                <a:gd name="connsiteX4889" fmla="*/ 5255383 w 7751585"/>
                <a:gd name="connsiteY4889" fmla="*/ 6758572 h 7753593"/>
                <a:gd name="connsiteX4890" fmla="*/ 5327188 w 7751585"/>
                <a:gd name="connsiteY4890" fmla="*/ 6742086 h 7753593"/>
                <a:gd name="connsiteX4891" fmla="*/ 5416945 w 7751585"/>
                <a:gd name="connsiteY4891" fmla="*/ 6720837 h 7753593"/>
                <a:gd name="connsiteX4892" fmla="*/ 5445521 w 7751585"/>
                <a:gd name="connsiteY4892" fmla="*/ 6868112 h 7753593"/>
                <a:gd name="connsiteX4893" fmla="*/ 5474830 w 7751585"/>
                <a:gd name="connsiteY4893" fmla="*/ 7015387 h 7753593"/>
                <a:gd name="connsiteX4894" fmla="*/ 5396796 w 7751585"/>
                <a:gd name="connsiteY4894" fmla="*/ 7033339 h 7753593"/>
                <a:gd name="connsiteX4895" fmla="*/ 5400459 w 7751585"/>
                <a:gd name="connsiteY4895" fmla="*/ 6720471 h 7753593"/>
                <a:gd name="connsiteX4896" fmla="*/ 5326089 w 7751585"/>
                <a:gd name="connsiteY4896" fmla="*/ 6737690 h 7753593"/>
                <a:gd name="connsiteX4897" fmla="*/ 5254284 w 7751585"/>
                <a:gd name="connsiteY4897" fmla="*/ 6754542 h 7753593"/>
                <a:gd name="connsiteX4898" fmla="*/ 5248056 w 7751585"/>
                <a:gd name="connsiteY4898" fmla="*/ 6725234 h 7753593"/>
                <a:gd name="connsiteX4899" fmla="*/ 5331951 w 7751585"/>
                <a:gd name="connsiteY4899" fmla="*/ 6722669 h 7753593"/>
                <a:gd name="connsiteX4900" fmla="*/ 5400459 w 7751585"/>
                <a:gd name="connsiteY4900" fmla="*/ 6720471 h 7753593"/>
                <a:gd name="connsiteX4901" fmla="*/ 5243293 w 7751585"/>
                <a:gd name="connsiteY4901" fmla="*/ 6725966 h 7753593"/>
                <a:gd name="connsiteX4902" fmla="*/ 5238530 w 7751585"/>
                <a:gd name="connsiteY4902" fmla="*/ 6741720 h 7753593"/>
                <a:gd name="connsiteX4903" fmla="*/ 5233401 w 7751585"/>
                <a:gd name="connsiteY4903" fmla="*/ 6759305 h 7753593"/>
                <a:gd name="connsiteX4904" fmla="*/ 5148407 w 7751585"/>
                <a:gd name="connsiteY4904" fmla="*/ 6761869 h 7753593"/>
                <a:gd name="connsiteX4905" fmla="*/ 5080631 w 7751585"/>
                <a:gd name="connsiteY4905" fmla="*/ 6764067 h 7753593"/>
                <a:gd name="connsiteX4906" fmla="*/ 5154269 w 7751585"/>
                <a:gd name="connsiteY4906" fmla="*/ 6747215 h 7753593"/>
                <a:gd name="connsiteX4907" fmla="*/ 5243293 w 7751585"/>
                <a:gd name="connsiteY4907" fmla="*/ 6725966 h 7753593"/>
                <a:gd name="connsiteX4908" fmla="*/ 5243293 w 7751585"/>
                <a:gd name="connsiteY4908" fmla="*/ 6725966 h 7753593"/>
                <a:gd name="connsiteX4909" fmla="*/ 4285640 w 7751585"/>
                <a:gd name="connsiteY4909" fmla="*/ 6837338 h 7753593"/>
                <a:gd name="connsiteX4910" fmla="*/ 4406904 w 7751585"/>
                <a:gd name="connsiteY4910" fmla="*/ 6779821 h 7753593"/>
                <a:gd name="connsiteX4911" fmla="*/ 4530732 w 7751585"/>
                <a:gd name="connsiteY4911" fmla="*/ 6720837 h 7753593"/>
                <a:gd name="connsiteX4912" fmla="*/ 4473214 w 7751585"/>
                <a:gd name="connsiteY4912" fmla="*/ 6805466 h 7753593"/>
                <a:gd name="connsiteX4913" fmla="*/ 4446836 w 7751585"/>
                <a:gd name="connsiteY4913" fmla="*/ 6844299 h 7753593"/>
                <a:gd name="connsiteX4914" fmla="*/ 4285640 w 7751585"/>
                <a:gd name="connsiteY4914" fmla="*/ 6838071 h 7753593"/>
                <a:gd name="connsiteX4915" fmla="*/ 4285640 w 7751585"/>
                <a:gd name="connsiteY4915" fmla="*/ 6837338 h 7753593"/>
                <a:gd name="connsiteX4916" fmla="*/ 4285640 w 7751585"/>
                <a:gd name="connsiteY4916" fmla="*/ 6837338 h 7753593"/>
                <a:gd name="connsiteX4917" fmla="*/ 4449034 w 7751585"/>
                <a:gd name="connsiteY4917" fmla="*/ 6848695 h 7753593"/>
                <a:gd name="connsiteX4918" fmla="*/ 4607300 w 7751585"/>
                <a:gd name="connsiteY4918" fmla="*/ 6854924 h 7753593"/>
                <a:gd name="connsiteX4919" fmla="*/ 4517176 w 7751585"/>
                <a:gd name="connsiteY4919" fmla="*/ 6873608 h 7753593"/>
                <a:gd name="connsiteX4920" fmla="*/ 4417528 w 7751585"/>
                <a:gd name="connsiteY4920" fmla="*/ 6894856 h 7753593"/>
                <a:gd name="connsiteX4921" fmla="*/ 4449034 w 7751585"/>
                <a:gd name="connsiteY4921" fmla="*/ 6848695 h 7753593"/>
                <a:gd name="connsiteX4922" fmla="*/ 4449034 w 7751585"/>
                <a:gd name="connsiteY4922" fmla="*/ 6848695 h 7753593"/>
                <a:gd name="connsiteX4923" fmla="*/ 4630014 w 7751585"/>
                <a:gd name="connsiteY4923" fmla="*/ 6853824 h 7753593"/>
                <a:gd name="connsiteX4924" fmla="*/ 4738821 w 7751585"/>
                <a:gd name="connsiteY4924" fmla="*/ 6833309 h 7753593"/>
                <a:gd name="connsiteX4925" fmla="*/ 4847629 w 7751585"/>
                <a:gd name="connsiteY4925" fmla="*/ 6812426 h 7753593"/>
                <a:gd name="connsiteX4926" fmla="*/ 4849827 w 7751585"/>
                <a:gd name="connsiteY4926" fmla="*/ 6815723 h 7753593"/>
                <a:gd name="connsiteX4927" fmla="*/ 4789379 w 7751585"/>
                <a:gd name="connsiteY4927" fmla="*/ 6939918 h 7753593"/>
                <a:gd name="connsiteX4928" fmla="*/ 4729663 w 7751585"/>
                <a:gd name="connsiteY4928" fmla="*/ 7063746 h 7753593"/>
                <a:gd name="connsiteX4929" fmla="*/ 4727465 w 7751585"/>
                <a:gd name="connsiteY4929" fmla="*/ 7063013 h 7753593"/>
                <a:gd name="connsiteX4930" fmla="*/ 4725267 w 7751585"/>
                <a:gd name="connsiteY4930" fmla="*/ 7063380 h 7753593"/>
                <a:gd name="connsiteX4931" fmla="*/ 4676541 w 7751585"/>
                <a:gd name="connsiteY4931" fmla="*/ 6961533 h 7753593"/>
                <a:gd name="connsiteX4932" fmla="*/ 4627083 w 7751585"/>
                <a:gd name="connsiteY4932" fmla="*/ 6859320 h 7753593"/>
                <a:gd name="connsiteX4933" fmla="*/ 4630014 w 7751585"/>
                <a:gd name="connsiteY4933" fmla="*/ 6853824 h 7753593"/>
                <a:gd name="connsiteX4934" fmla="*/ 4630014 w 7751585"/>
                <a:gd name="connsiteY4934" fmla="*/ 6853824 h 7753593"/>
                <a:gd name="connsiteX4935" fmla="*/ 5315099 w 7751585"/>
                <a:gd name="connsiteY4935" fmla="*/ 7085728 h 7753593"/>
                <a:gd name="connsiteX4936" fmla="*/ 5311435 w 7751585"/>
                <a:gd name="connsiteY4936" fmla="*/ 7082430 h 7753593"/>
                <a:gd name="connsiteX4937" fmla="*/ 5314366 w 7751585"/>
                <a:gd name="connsiteY4937" fmla="*/ 7073271 h 7753593"/>
                <a:gd name="connsiteX4938" fmla="*/ 5317663 w 7751585"/>
                <a:gd name="connsiteY4938" fmla="*/ 7061548 h 7753593"/>
                <a:gd name="connsiteX4939" fmla="*/ 5318029 w 7751585"/>
                <a:gd name="connsiteY4939" fmla="*/ 7061548 h 7753593"/>
                <a:gd name="connsiteX4940" fmla="*/ 5320594 w 7751585"/>
                <a:gd name="connsiteY4940" fmla="*/ 7061182 h 7753593"/>
                <a:gd name="connsiteX4941" fmla="*/ 5325356 w 7751585"/>
                <a:gd name="connsiteY4941" fmla="*/ 7053854 h 7753593"/>
                <a:gd name="connsiteX4942" fmla="*/ 5397895 w 7751585"/>
                <a:gd name="connsiteY4942" fmla="*/ 7036636 h 7753593"/>
                <a:gd name="connsiteX4943" fmla="*/ 5457977 w 7751585"/>
                <a:gd name="connsiteY4943" fmla="*/ 7022348 h 7753593"/>
                <a:gd name="connsiteX4944" fmla="*/ 5390934 w 7751585"/>
                <a:gd name="connsiteY4944" fmla="*/ 7051656 h 7753593"/>
                <a:gd name="connsiteX4945" fmla="*/ 5315099 w 7751585"/>
                <a:gd name="connsiteY4945" fmla="*/ 7085728 h 7753593"/>
                <a:gd name="connsiteX4946" fmla="*/ 3786664 w 7751585"/>
                <a:gd name="connsiteY4946" fmla="*/ 6303192 h 7753593"/>
                <a:gd name="connsiteX4947" fmla="*/ 3786664 w 7751585"/>
                <a:gd name="connsiteY4947" fmla="*/ 6303192 h 7753593"/>
                <a:gd name="connsiteX4948" fmla="*/ 3687015 w 7751585"/>
                <a:gd name="connsiteY4948" fmla="*/ 6132104 h 7753593"/>
                <a:gd name="connsiteX4949" fmla="*/ 3590297 w 7751585"/>
                <a:gd name="connsiteY4949" fmla="*/ 5966145 h 7753593"/>
                <a:gd name="connsiteX4950" fmla="*/ 3592495 w 7751585"/>
                <a:gd name="connsiteY4950" fmla="*/ 5963581 h 7753593"/>
                <a:gd name="connsiteX4951" fmla="*/ 3588465 w 7751585"/>
                <a:gd name="connsiteY4951" fmla="*/ 5953323 h 7753593"/>
                <a:gd name="connsiteX4952" fmla="*/ 3588465 w 7751585"/>
                <a:gd name="connsiteY4952" fmla="*/ 5953323 h 7753593"/>
                <a:gd name="connsiteX4953" fmla="*/ 3585535 w 7751585"/>
                <a:gd name="connsiteY4953" fmla="*/ 5953323 h 7753593"/>
                <a:gd name="connsiteX4954" fmla="*/ 3567950 w 7751585"/>
                <a:gd name="connsiteY4954" fmla="*/ 5868328 h 7753593"/>
                <a:gd name="connsiteX4955" fmla="*/ 3549632 w 7751585"/>
                <a:gd name="connsiteY4955" fmla="*/ 5782235 h 7753593"/>
                <a:gd name="connsiteX4956" fmla="*/ 3552563 w 7751585"/>
                <a:gd name="connsiteY4956" fmla="*/ 5779304 h 7753593"/>
                <a:gd name="connsiteX4957" fmla="*/ 3548899 w 7751585"/>
                <a:gd name="connsiteY4957" fmla="*/ 5771244 h 7753593"/>
                <a:gd name="connsiteX4958" fmla="*/ 3540839 w 7751585"/>
                <a:gd name="connsiteY4958" fmla="*/ 5774175 h 7753593"/>
                <a:gd name="connsiteX4959" fmla="*/ 3540839 w 7751585"/>
                <a:gd name="connsiteY4959" fmla="*/ 5776740 h 7753593"/>
                <a:gd name="connsiteX4960" fmla="*/ 3386604 w 7751585"/>
                <a:gd name="connsiteY4960" fmla="*/ 5819603 h 7753593"/>
                <a:gd name="connsiteX4961" fmla="*/ 3236398 w 7751585"/>
                <a:gd name="connsiteY4961" fmla="*/ 5861001 h 7753593"/>
                <a:gd name="connsiteX4962" fmla="*/ 3222110 w 7751585"/>
                <a:gd name="connsiteY4962" fmla="*/ 5854773 h 7753593"/>
                <a:gd name="connsiteX4963" fmla="*/ 3215882 w 7751585"/>
                <a:gd name="connsiteY4963" fmla="*/ 5861001 h 7753593"/>
                <a:gd name="connsiteX4964" fmla="*/ 3215882 w 7751585"/>
                <a:gd name="connsiteY4964" fmla="*/ 5869794 h 7753593"/>
                <a:gd name="connsiteX4965" fmla="*/ 3216615 w 7751585"/>
                <a:gd name="connsiteY4965" fmla="*/ 5870526 h 7753593"/>
                <a:gd name="connsiteX4966" fmla="*/ 3068607 w 7751585"/>
                <a:gd name="connsiteY4966" fmla="*/ 5974205 h 7753593"/>
                <a:gd name="connsiteX4967" fmla="*/ 2914005 w 7751585"/>
                <a:gd name="connsiteY4967" fmla="*/ 6083379 h 7753593"/>
                <a:gd name="connsiteX4968" fmla="*/ 2910342 w 7751585"/>
                <a:gd name="connsiteY4968" fmla="*/ 6084844 h 7753593"/>
                <a:gd name="connsiteX4969" fmla="*/ 2910342 w 7751585"/>
                <a:gd name="connsiteY4969" fmla="*/ 6087409 h 7753593"/>
                <a:gd name="connsiteX4970" fmla="*/ 2820951 w 7751585"/>
                <a:gd name="connsiteY4970" fmla="*/ 6241645 h 7753593"/>
                <a:gd name="connsiteX4971" fmla="*/ 2730827 w 7751585"/>
                <a:gd name="connsiteY4971" fmla="*/ 6397712 h 7753593"/>
                <a:gd name="connsiteX4972" fmla="*/ 2730095 w 7751585"/>
                <a:gd name="connsiteY4972" fmla="*/ 6398078 h 7753593"/>
                <a:gd name="connsiteX4973" fmla="*/ 2730827 w 7751585"/>
                <a:gd name="connsiteY4973" fmla="*/ 6399544 h 7753593"/>
                <a:gd name="connsiteX4974" fmla="*/ 2730827 w 7751585"/>
                <a:gd name="connsiteY4974" fmla="*/ 6399544 h 7753593"/>
                <a:gd name="connsiteX4975" fmla="*/ 2730827 w 7751585"/>
                <a:gd name="connsiteY4975" fmla="*/ 6399544 h 7753593"/>
                <a:gd name="connsiteX4976" fmla="*/ 2731194 w 7751585"/>
                <a:gd name="connsiteY4976" fmla="*/ 6400643 h 7753593"/>
                <a:gd name="connsiteX4977" fmla="*/ 2731926 w 7751585"/>
                <a:gd name="connsiteY4977" fmla="*/ 6400276 h 7753593"/>
                <a:gd name="connsiteX4978" fmla="*/ 2810327 w 7751585"/>
                <a:gd name="connsiteY4978" fmla="*/ 6465121 h 7753593"/>
                <a:gd name="connsiteX4979" fmla="*/ 2889826 w 7751585"/>
                <a:gd name="connsiteY4979" fmla="*/ 6529966 h 7753593"/>
                <a:gd name="connsiteX4980" fmla="*/ 2890192 w 7751585"/>
                <a:gd name="connsiteY4980" fmla="*/ 6530699 h 7753593"/>
                <a:gd name="connsiteX4981" fmla="*/ 2890925 w 7751585"/>
                <a:gd name="connsiteY4981" fmla="*/ 6530332 h 7753593"/>
                <a:gd name="connsiteX4982" fmla="*/ 2989108 w 7751585"/>
                <a:gd name="connsiteY4982" fmla="*/ 6583088 h 7753593"/>
                <a:gd name="connsiteX4983" fmla="*/ 3081063 w 7751585"/>
                <a:gd name="connsiteY4983" fmla="*/ 6631813 h 7753593"/>
                <a:gd name="connsiteX4984" fmla="*/ 3085459 w 7751585"/>
                <a:gd name="connsiteY4984" fmla="*/ 6642071 h 7753593"/>
                <a:gd name="connsiteX4985" fmla="*/ 3089123 w 7751585"/>
                <a:gd name="connsiteY4985" fmla="*/ 6642804 h 7753593"/>
                <a:gd name="connsiteX4986" fmla="*/ 3095351 w 7751585"/>
                <a:gd name="connsiteY4986" fmla="*/ 6639507 h 7753593"/>
                <a:gd name="connsiteX4987" fmla="*/ 3198297 w 7751585"/>
                <a:gd name="connsiteY4987" fmla="*/ 6697757 h 7753593"/>
                <a:gd name="connsiteX4988" fmla="*/ 3300876 w 7751585"/>
                <a:gd name="connsiteY4988" fmla="*/ 6755275 h 7753593"/>
                <a:gd name="connsiteX4989" fmla="*/ 3305639 w 7751585"/>
                <a:gd name="connsiteY4989" fmla="*/ 6766632 h 7753593"/>
                <a:gd name="connsiteX4990" fmla="*/ 3309303 w 7751585"/>
                <a:gd name="connsiteY4990" fmla="*/ 6767365 h 7753593"/>
                <a:gd name="connsiteX4991" fmla="*/ 3315897 w 7751585"/>
                <a:gd name="connsiteY4991" fmla="*/ 6764067 h 7753593"/>
                <a:gd name="connsiteX4992" fmla="*/ 3429833 w 7751585"/>
                <a:gd name="connsiteY4992" fmla="*/ 6831111 h 7753593"/>
                <a:gd name="connsiteX4993" fmla="*/ 3543404 w 7751585"/>
                <a:gd name="connsiteY4993" fmla="*/ 6897421 h 7753593"/>
                <a:gd name="connsiteX4994" fmla="*/ 3549265 w 7751585"/>
                <a:gd name="connsiteY4994" fmla="*/ 6910243 h 7753593"/>
                <a:gd name="connsiteX4995" fmla="*/ 3552929 w 7751585"/>
                <a:gd name="connsiteY4995" fmla="*/ 6910976 h 7753593"/>
                <a:gd name="connsiteX4996" fmla="*/ 3562820 w 7751585"/>
                <a:gd name="connsiteY4996" fmla="*/ 6901084 h 7753593"/>
                <a:gd name="connsiteX4997" fmla="*/ 3562088 w 7751585"/>
                <a:gd name="connsiteY4997" fmla="*/ 6897421 h 7753593"/>
                <a:gd name="connsiteX4998" fmla="*/ 3556959 w 7751585"/>
                <a:gd name="connsiteY4998" fmla="*/ 6892292 h 7753593"/>
                <a:gd name="connsiteX4999" fmla="*/ 3592862 w 7751585"/>
                <a:gd name="connsiteY4999" fmla="*/ 6762602 h 7753593"/>
                <a:gd name="connsiteX5000" fmla="*/ 3628398 w 7751585"/>
                <a:gd name="connsiteY5000" fmla="*/ 6632912 h 7753593"/>
                <a:gd name="connsiteX5001" fmla="*/ 3629497 w 7751585"/>
                <a:gd name="connsiteY5001" fmla="*/ 6632912 h 7753593"/>
                <a:gd name="connsiteX5002" fmla="*/ 3639023 w 7751585"/>
                <a:gd name="connsiteY5002" fmla="*/ 6626684 h 7753593"/>
                <a:gd name="connsiteX5003" fmla="*/ 3635359 w 7751585"/>
                <a:gd name="connsiteY5003" fmla="*/ 6614961 h 7753593"/>
                <a:gd name="connsiteX5004" fmla="*/ 3709363 w 7751585"/>
                <a:gd name="connsiteY5004" fmla="*/ 6464755 h 7753593"/>
                <a:gd name="connsiteX5005" fmla="*/ 3787030 w 7751585"/>
                <a:gd name="connsiteY5005" fmla="*/ 6306489 h 7753593"/>
                <a:gd name="connsiteX5006" fmla="*/ 3788129 w 7751585"/>
                <a:gd name="connsiteY5006" fmla="*/ 6306123 h 7753593"/>
                <a:gd name="connsiteX5007" fmla="*/ 3786664 w 7751585"/>
                <a:gd name="connsiteY5007" fmla="*/ 6303192 h 7753593"/>
                <a:gd name="connsiteX5008" fmla="*/ 3786664 w 7751585"/>
                <a:gd name="connsiteY5008" fmla="*/ 6303192 h 7753593"/>
                <a:gd name="connsiteX5009" fmla="*/ 3553295 w 7751585"/>
                <a:gd name="connsiteY5009" fmla="*/ 6892292 h 7753593"/>
                <a:gd name="connsiteX5010" fmla="*/ 3545602 w 7751585"/>
                <a:gd name="connsiteY5010" fmla="*/ 6895223 h 7753593"/>
                <a:gd name="connsiteX5011" fmla="*/ 3432032 w 7751585"/>
                <a:gd name="connsiteY5011" fmla="*/ 6828180 h 7753593"/>
                <a:gd name="connsiteX5012" fmla="*/ 3318095 w 7751585"/>
                <a:gd name="connsiteY5012" fmla="*/ 6761503 h 7753593"/>
                <a:gd name="connsiteX5013" fmla="*/ 3318095 w 7751585"/>
                <a:gd name="connsiteY5013" fmla="*/ 6756740 h 7753593"/>
                <a:gd name="connsiteX5014" fmla="*/ 3470133 w 7751585"/>
                <a:gd name="connsiteY5014" fmla="*/ 6692628 h 7753593"/>
                <a:gd name="connsiteX5015" fmla="*/ 3621437 w 7751585"/>
                <a:gd name="connsiteY5015" fmla="*/ 6628150 h 7753593"/>
                <a:gd name="connsiteX5016" fmla="*/ 3625101 w 7751585"/>
                <a:gd name="connsiteY5016" fmla="*/ 6631813 h 7753593"/>
                <a:gd name="connsiteX5017" fmla="*/ 3589198 w 7751585"/>
                <a:gd name="connsiteY5017" fmla="*/ 6761503 h 7753593"/>
                <a:gd name="connsiteX5018" fmla="*/ 3553295 w 7751585"/>
                <a:gd name="connsiteY5018" fmla="*/ 6892292 h 7753593"/>
                <a:gd name="connsiteX5019" fmla="*/ 3553295 w 7751585"/>
                <a:gd name="connsiteY5019" fmla="*/ 6892292 h 7753593"/>
                <a:gd name="connsiteX5020" fmla="*/ 3737572 w 7751585"/>
                <a:gd name="connsiteY5020" fmla="*/ 6306856 h 7753593"/>
                <a:gd name="connsiteX5021" fmla="*/ 3740503 w 7751585"/>
                <a:gd name="connsiteY5021" fmla="*/ 6315282 h 7753593"/>
                <a:gd name="connsiteX5022" fmla="*/ 3685183 w 7751585"/>
                <a:gd name="connsiteY5022" fmla="*/ 6465488 h 7753593"/>
                <a:gd name="connsiteX5023" fmla="*/ 3633894 w 7751585"/>
                <a:gd name="connsiteY5023" fmla="*/ 6606535 h 7753593"/>
                <a:gd name="connsiteX5024" fmla="*/ 3652944 w 7751585"/>
                <a:gd name="connsiteY5024" fmla="*/ 6469884 h 7753593"/>
                <a:gd name="connsiteX5025" fmla="*/ 3673826 w 7751585"/>
                <a:gd name="connsiteY5025" fmla="*/ 6317846 h 7753593"/>
                <a:gd name="connsiteX5026" fmla="*/ 3674559 w 7751585"/>
                <a:gd name="connsiteY5026" fmla="*/ 6317480 h 7753593"/>
                <a:gd name="connsiteX5027" fmla="*/ 3673826 w 7751585"/>
                <a:gd name="connsiteY5027" fmla="*/ 6315648 h 7753593"/>
                <a:gd name="connsiteX5028" fmla="*/ 3630596 w 7751585"/>
                <a:gd name="connsiteY5028" fmla="*/ 6137966 h 7753593"/>
                <a:gd name="connsiteX5029" fmla="*/ 3591030 w 7751585"/>
                <a:gd name="connsiteY5029" fmla="*/ 5977869 h 7753593"/>
                <a:gd name="connsiteX5030" fmla="*/ 3662836 w 7751585"/>
                <a:gd name="connsiteY5030" fmla="*/ 6135768 h 7753593"/>
                <a:gd name="connsiteX5031" fmla="*/ 3740137 w 7751585"/>
                <a:gd name="connsiteY5031" fmla="*/ 6304291 h 7753593"/>
                <a:gd name="connsiteX5032" fmla="*/ 3737572 w 7751585"/>
                <a:gd name="connsiteY5032" fmla="*/ 6306856 h 7753593"/>
                <a:gd name="connsiteX5033" fmla="*/ 3737572 w 7751585"/>
                <a:gd name="connsiteY5033" fmla="*/ 6306856 h 7753593"/>
                <a:gd name="connsiteX5034" fmla="*/ 3468301 w 7751585"/>
                <a:gd name="connsiteY5034" fmla="*/ 6688965 h 7753593"/>
                <a:gd name="connsiteX5035" fmla="*/ 3316263 w 7751585"/>
                <a:gd name="connsiteY5035" fmla="*/ 6753809 h 7753593"/>
                <a:gd name="connsiteX5036" fmla="*/ 3312600 w 7751585"/>
                <a:gd name="connsiteY5036" fmla="*/ 6750146 h 7753593"/>
                <a:gd name="connsiteX5037" fmla="*/ 3310402 w 7751585"/>
                <a:gd name="connsiteY5037" fmla="*/ 6750146 h 7753593"/>
                <a:gd name="connsiteX5038" fmla="*/ 3308936 w 7751585"/>
                <a:gd name="connsiteY5038" fmla="*/ 6634011 h 7753593"/>
                <a:gd name="connsiteX5039" fmla="*/ 3307104 w 7751585"/>
                <a:gd name="connsiteY5039" fmla="*/ 6521907 h 7753593"/>
                <a:gd name="connsiteX5040" fmla="*/ 3316630 w 7751585"/>
                <a:gd name="connsiteY5040" fmla="*/ 6515312 h 7753593"/>
                <a:gd name="connsiteX5041" fmla="*/ 3466469 w 7751585"/>
                <a:gd name="connsiteY5041" fmla="*/ 6568434 h 7753593"/>
                <a:gd name="connsiteX5042" fmla="*/ 3619606 w 7751585"/>
                <a:gd name="connsiteY5042" fmla="*/ 6621921 h 7753593"/>
                <a:gd name="connsiteX5043" fmla="*/ 3619606 w 7751585"/>
                <a:gd name="connsiteY5043" fmla="*/ 6625585 h 7753593"/>
                <a:gd name="connsiteX5044" fmla="*/ 3468301 w 7751585"/>
                <a:gd name="connsiteY5044" fmla="*/ 6688965 h 7753593"/>
                <a:gd name="connsiteX5045" fmla="*/ 3092054 w 7751585"/>
                <a:gd name="connsiteY5045" fmla="*/ 6626684 h 7753593"/>
                <a:gd name="connsiteX5046" fmla="*/ 3083628 w 7751585"/>
                <a:gd name="connsiteY5046" fmla="*/ 6628150 h 7753593"/>
                <a:gd name="connsiteX5047" fmla="*/ 3010357 w 7751585"/>
                <a:gd name="connsiteY5047" fmla="*/ 6568067 h 7753593"/>
                <a:gd name="connsiteX5048" fmla="*/ 2934521 w 7751585"/>
                <a:gd name="connsiteY5048" fmla="*/ 6506153 h 7753593"/>
                <a:gd name="connsiteX5049" fmla="*/ 3117332 w 7751585"/>
                <a:gd name="connsiteY5049" fmla="*/ 6508718 h 7753593"/>
                <a:gd name="connsiteX5050" fmla="*/ 3292450 w 7751585"/>
                <a:gd name="connsiteY5050" fmla="*/ 6510550 h 7753593"/>
                <a:gd name="connsiteX5051" fmla="*/ 3293183 w 7751585"/>
                <a:gd name="connsiteY5051" fmla="*/ 6513846 h 7753593"/>
                <a:gd name="connsiteX5052" fmla="*/ 3195733 w 7751585"/>
                <a:gd name="connsiteY5052" fmla="*/ 6569899 h 7753593"/>
                <a:gd name="connsiteX5053" fmla="*/ 3094252 w 7751585"/>
                <a:gd name="connsiteY5053" fmla="*/ 6628882 h 7753593"/>
                <a:gd name="connsiteX5054" fmla="*/ 3092054 w 7751585"/>
                <a:gd name="connsiteY5054" fmla="*/ 6626684 h 7753593"/>
                <a:gd name="connsiteX5055" fmla="*/ 2909243 w 7751585"/>
                <a:gd name="connsiteY5055" fmla="*/ 6515312 h 7753593"/>
                <a:gd name="connsiteX5056" fmla="*/ 2895687 w 7751585"/>
                <a:gd name="connsiteY5056" fmla="*/ 6524105 h 7753593"/>
                <a:gd name="connsiteX5057" fmla="*/ 2910708 w 7751585"/>
                <a:gd name="connsiteY5057" fmla="*/ 6496628 h 7753593"/>
                <a:gd name="connsiteX5058" fmla="*/ 2925362 w 7751585"/>
                <a:gd name="connsiteY5058" fmla="*/ 6504321 h 7753593"/>
                <a:gd name="connsiteX5059" fmla="*/ 2925362 w 7751585"/>
                <a:gd name="connsiteY5059" fmla="*/ 6505421 h 7753593"/>
                <a:gd name="connsiteX5060" fmla="*/ 2909243 w 7751585"/>
                <a:gd name="connsiteY5060" fmla="*/ 6515312 h 7753593"/>
                <a:gd name="connsiteX5061" fmla="*/ 3404921 w 7751585"/>
                <a:gd name="connsiteY5061" fmla="*/ 5915222 h 7753593"/>
                <a:gd name="connsiteX5062" fmla="*/ 3425437 w 7751585"/>
                <a:gd name="connsiteY5062" fmla="*/ 5920717 h 7753593"/>
                <a:gd name="connsiteX5063" fmla="*/ 3391366 w 7751585"/>
                <a:gd name="connsiteY5063" fmla="*/ 5962115 h 7753593"/>
                <a:gd name="connsiteX5064" fmla="*/ 3391000 w 7751585"/>
                <a:gd name="connsiteY5064" fmla="*/ 5961749 h 7753593"/>
                <a:gd name="connsiteX5065" fmla="*/ 3381841 w 7751585"/>
                <a:gd name="connsiteY5065" fmla="*/ 5963947 h 7753593"/>
                <a:gd name="connsiteX5066" fmla="*/ 3315164 w 7751585"/>
                <a:gd name="connsiteY5066" fmla="*/ 5920717 h 7753593"/>
                <a:gd name="connsiteX5067" fmla="*/ 3348869 w 7751585"/>
                <a:gd name="connsiteY5067" fmla="*/ 5900201 h 7753593"/>
                <a:gd name="connsiteX5068" fmla="*/ 3404921 w 7751585"/>
                <a:gd name="connsiteY5068" fmla="*/ 5915222 h 7753593"/>
                <a:gd name="connsiteX5069" fmla="*/ 3620339 w 7751585"/>
                <a:gd name="connsiteY5069" fmla="*/ 6618258 h 7753593"/>
                <a:gd name="connsiteX5070" fmla="*/ 3467568 w 7751585"/>
                <a:gd name="connsiteY5070" fmla="*/ 6564404 h 7753593"/>
                <a:gd name="connsiteX5071" fmla="*/ 3317729 w 7751585"/>
                <a:gd name="connsiteY5071" fmla="*/ 6512015 h 7753593"/>
                <a:gd name="connsiteX5072" fmla="*/ 3317362 w 7751585"/>
                <a:gd name="connsiteY5072" fmla="*/ 6505054 h 7753593"/>
                <a:gd name="connsiteX5073" fmla="*/ 3489183 w 7751585"/>
                <a:gd name="connsiteY5073" fmla="*/ 6414931 h 7753593"/>
                <a:gd name="connsiteX5074" fmla="*/ 3669430 w 7751585"/>
                <a:gd name="connsiteY5074" fmla="*/ 6320045 h 7753593"/>
                <a:gd name="connsiteX5075" fmla="*/ 3648181 w 7751585"/>
                <a:gd name="connsiteY5075" fmla="*/ 6469884 h 7753593"/>
                <a:gd name="connsiteX5076" fmla="*/ 3628398 w 7751585"/>
                <a:gd name="connsiteY5076" fmla="*/ 6613862 h 7753593"/>
                <a:gd name="connsiteX5077" fmla="*/ 3620339 w 7751585"/>
                <a:gd name="connsiteY5077" fmla="*/ 6618258 h 7753593"/>
                <a:gd name="connsiteX5078" fmla="*/ 3620339 w 7751585"/>
                <a:gd name="connsiteY5078" fmla="*/ 6618258 h 7753593"/>
                <a:gd name="connsiteX5079" fmla="*/ 3379643 w 7751585"/>
                <a:gd name="connsiteY5079" fmla="*/ 5973106 h 7753593"/>
                <a:gd name="connsiteX5080" fmla="*/ 3379276 w 7751585"/>
                <a:gd name="connsiteY5080" fmla="*/ 5973472 h 7753593"/>
                <a:gd name="connsiteX5081" fmla="*/ 3347404 w 7751585"/>
                <a:gd name="connsiteY5081" fmla="*/ 5975671 h 7753593"/>
                <a:gd name="connsiteX5082" fmla="*/ 3379643 w 7751585"/>
                <a:gd name="connsiteY5082" fmla="*/ 5972373 h 7753593"/>
                <a:gd name="connsiteX5083" fmla="*/ 3379643 w 7751585"/>
                <a:gd name="connsiteY5083" fmla="*/ 5973106 h 7753593"/>
                <a:gd name="connsiteX5084" fmla="*/ 3379643 w 7751585"/>
                <a:gd name="connsiteY5084" fmla="*/ 5973106 h 7753593"/>
                <a:gd name="connsiteX5085" fmla="*/ 3379643 w 7751585"/>
                <a:gd name="connsiteY5085" fmla="*/ 5973106 h 7753593"/>
                <a:gd name="connsiteX5086" fmla="*/ 3201960 w 7751585"/>
                <a:gd name="connsiteY5086" fmla="*/ 5998385 h 7753593"/>
                <a:gd name="connsiteX5087" fmla="*/ 3211486 w 7751585"/>
                <a:gd name="connsiteY5087" fmla="*/ 5992157 h 7753593"/>
                <a:gd name="connsiteX5088" fmla="*/ 3211486 w 7751585"/>
                <a:gd name="connsiteY5088" fmla="*/ 5989226 h 7753593"/>
                <a:gd name="connsiteX5089" fmla="*/ 3372682 w 7751585"/>
                <a:gd name="connsiteY5089" fmla="*/ 5977869 h 7753593"/>
                <a:gd name="connsiteX5090" fmla="*/ 3235299 w 7751585"/>
                <a:gd name="connsiteY5090" fmla="*/ 6071656 h 7753593"/>
                <a:gd name="connsiteX5091" fmla="*/ 3131987 w 7751585"/>
                <a:gd name="connsiteY5091" fmla="*/ 6142729 h 7753593"/>
                <a:gd name="connsiteX5092" fmla="*/ 3131254 w 7751585"/>
                <a:gd name="connsiteY5092" fmla="*/ 6142362 h 7753593"/>
                <a:gd name="connsiteX5093" fmla="*/ 3165325 w 7751585"/>
                <a:gd name="connsiteY5093" fmla="*/ 6071289 h 7753593"/>
                <a:gd name="connsiteX5094" fmla="*/ 3199762 w 7751585"/>
                <a:gd name="connsiteY5094" fmla="*/ 5998018 h 7753593"/>
                <a:gd name="connsiteX5095" fmla="*/ 3201960 w 7751585"/>
                <a:gd name="connsiteY5095" fmla="*/ 5998385 h 7753593"/>
                <a:gd name="connsiteX5096" fmla="*/ 3201960 w 7751585"/>
                <a:gd name="connsiteY5096" fmla="*/ 5998385 h 7753593"/>
                <a:gd name="connsiteX5097" fmla="*/ 3093519 w 7751585"/>
                <a:gd name="connsiteY5097" fmla="*/ 6180097 h 7753593"/>
                <a:gd name="connsiteX5098" fmla="*/ 3093519 w 7751585"/>
                <a:gd name="connsiteY5098" fmla="*/ 6173503 h 7753593"/>
                <a:gd name="connsiteX5099" fmla="*/ 3105975 w 7751585"/>
                <a:gd name="connsiteY5099" fmla="*/ 6165809 h 7753593"/>
                <a:gd name="connsiteX5100" fmla="*/ 3116233 w 7751585"/>
                <a:gd name="connsiteY5100" fmla="*/ 6159215 h 7753593"/>
                <a:gd name="connsiteX5101" fmla="*/ 3117699 w 7751585"/>
                <a:gd name="connsiteY5101" fmla="*/ 6160680 h 7753593"/>
                <a:gd name="connsiteX5102" fmla="*/ 3099381 w 7751585"/>
                <a:gd name="connsiteY5102" fmla="*/ 6194018 h 7753593"/>
                <a:gd name="connsiteX5103" fmla="*/ 3091687 w 7751585"/>
                <a:gd name="connsiteY5103" fmla="*/ 6182295 h 7753593"/>
                <a:gd name="connsiteX5104" fmla="*/ 3093519 w 7751585"/>
                <a:gd name="connsiteY5104" fmla="*/ 6180097 h 7753593"/>
                <a:gd name="connsiteX5105" fmla="*/ 3120263 w 7751585"/>
                <a:gd name="connsiteY5105" fmla="*/ 6163245 h 7753593"/>
                <a:gd name="connsiteX5106" fmla="*/ 3128323 w 7751585"/>
                <a:gd name="connsiteY5106" fmla="*/ 6163245 h 7753593"/>
                <a:gd name="connsiteX5107" fmla="*/ 3213318 w 7751585"/>
                <a:gd name="connsiteY5107" fmla="*/ 6331768 h 7753593"/>
                <a:gd name="connsiteX5108" fmla="*/ 3290252 w 7751585"/>
                <a:gd name="connsiteY5108" fmla="*/ 6483073 h 7753593"/>
                <a:gd name="connsiteX5109" fmla="*/ 3196832 w 7751585"/>
                <a:gd name="connsiteY5109" fmla="*/ 6342026 h 7753593"/>
                <a:gd name="connsiteX5110" fmla="*/ 3100846 w 7751585"/>
                <a:gd name="connsiteY5110" fmla="*/ 6197682 h 7753593"/>
                <a:gd name="connsiteX5111" fmla="*/ 3120263 w 7751585"/>
                <a:gd name="connsiteY5111" fmla="*/ 6163245 h 7753593"/>
                <a:gd name="connsiteX5112" fmla="*/ 3396129 w 7751585"/>
                <a:gd name="connsiteY5112" fmla="*/ 5972007 h 7753593"/>
                <a:gd name="connsiteX5113" fmla="*/ 3396129 w 7751585"/>
                <a:gd name="connsiteY5113" fmla="*/ 5970908 h 7753593"/>
                <a:gd name="connsiteX5114" fmla="*/ 3436428 w 7751585"/>
                <a:gd name="connsiteY5114" fmla="*/ 5969076 h 7753593"/>
                <a:gd name="connsiteX5115" fmla="*/ 3396129 w 7751585"/>
                <a:gd name="connsiteY5115" fmla="*/ 5972007 h 7753593"/>
                <a:gd name="connsiteX5116" fmla="*/ 3379643 w 7751585"/>
                <a:gd name="connsiteY5116" fmla="*/ 5968710 h 7753593"/>
                <a:gd name="connsiteX5117" fmla="*/ 3294648 w 7751585"/>
                <a:gd name="connsiteY5117" fmla="*/ 5976770 h 7753593"/>
                <a:gd name="connsiteX5118" fmla="*/ 3211486 w 7751585"/>
                <a:gd name="connsiteY5118" fmla="*/ 5985196 h 7753593"/>
                <a:gd name="connsiteX5119" fmla="*/ 3211486 w 7751585"/>
                <a:gd name="connsiteY5119" fmla="*/ 5984097 h 7753593"/>
                <a:gd name="connsiteX5120" fmla="*/ 3311501 w 7751585"/>
                <a:gd name="connsiteY5120" fmla="*/ 5922915 h 7753593"/>
                <a:gd name="connsiteX5121" fmla="*/ 3379643 w 7751585"/>
                <a:gd name="connsiteY5121" fmla="*/ 5966512 h 7753593"/>
                <a:gd name="connsiteX5122" fmla="*/ 3379643 w 7751585"/>
                <a:gd name="connsiteY5122" fmla="*/ 5968710 h 7753593"/>
                <a:gd name="connsiteX5123" fmla="*/ 3379643 w 7751585"/>
                <a:gd name="connsiteY5123" fmla="*/ 5968710 h 7753593"/>
                <a:gd name="connsiteX5124" fmla="*/ 3209287 w 7751585"/>
                <a:gd name="connsiteY5124" fmla="*/ 5981532 h 7753593"/>
                <a:gd name="connsiteX5125" fmla="*/ 3206357 w 7751585"/>
                <a:gd name="connsiteY5125" fmla="*/ 5978235 h 7753593"/>
                <a:gd name="connsiteX5126" fmla="*/ 3205990 w 7751585"/>
                <a:gd name="connsiteY5126" fmla="*/ 5978235 h 7753593"/>
                <a:gd name="connsiteX5127" fmla="*/ 3216248 w 7751585"/>
                <a:gd name="connsiteY5127" fmla="*/ 5926945 h 7753593"/>
                <a:gd name="connsiteX5128" fmla="*/ 3226140 w 7751585"/>
                <a:gd name="connsiteY5128" fmla="*/ 5876755 h 7753593"/>
                <a:gd name="connsiteX5129" fmla="*/ 3226506 w 7751585"/>
                <a:gd name="connsiteY5129" fmla="*/ 5876755 h 7753593"/>
                <a:gd name="connsiteX5130" fmla="*/ 3234566 w 7751585"/>
                <a:gd name="connsiteY5130" fmla="*/ 5872724 h 7753593"/>
                <a:gd name="connsiteX5131" fmla="*/ 3306005 w 7751585"/>
                <a:gd name="connsiteY5131" fmla="*/ 5918886 h 7753593"/>
                <a:gd name="connsiteX5132" fmla="*/ 3307837 w 7751585"/>
                <a:gd name="connsiteY5132" fmla="*/ 5919984 h 7753593"/>
                <a:gd name="connsiteX5133" fmla="*/ 3209287 w 7751585"/>
                <a:gd name="connsiteY5133" fmla="*/ 5981532 h 7753593"/>
                <a:gd name="connsiteX5134" fmla="*/ 3193534 w 7751585"/>
                <a:gd name="connsiteY5134" fmla="*/ 5992523 h 7753593"/>
                <a:gd name="connsiteX5135" fmla="*/ 3195733 w 7751585"/>
                <a:gd name="connsiteY5135" fmla="*/ 5994721 h 7753593"/>
                <a:gd name="connsiteX5136" fmla="*/ 3164959 w 7751585"/>
                <a:gd name="connsiteY5136" fmla="*/ 6043813 h 7753593"/>
                <a:gd name="connsiteX5137" fmla="*/ 3177048 w 7751585"/>
                <a:gd name="connsiteY5137" fmla="*/ 6009375 h 7753593"/>
                <a:gd name="connsiteX5138" fmla="*/ 3181445 w 7751585"/>
                <a:gd name="connsiteY5138" fmla="*/ 5996553 h 7753593"/>
                <a:gd name="connsiteX5139" fmla="*/ 3193534 w 7751585"/>
                <a:gd name="connsiteY5139" fmla="*/ 5992523 h 7753593"/>
                <a:gd name="connsiteX5140" fmla="*/ 3186940 w 7751585"/>
                <a:gd name="connsiteY5140" fmla="*/ 6016336 h 7753593"/>
                <a:gd name="connsiteX5141" fmla="*/ 3161661 w 7751585"/>
                <a:gd name="connsiteY5141" fmla="*/ 6069091 h 7753593"/>
                <a:gd name="connsiteX5142" fmla="*/ 3139680 w 7751585"/>
                <a:gd name="connsiteY5142" fmla="*/ 6115618 h 7753593"/>
                <a:gd name="connsiteX5143" fmla="*/ 3159097 w 7751585"/>
                <a:gd name="connsiteY5143" fmla="*/ 6061398 h 7753593"/>
                <a:gd name="connsiteX5144" fmla="*/ 3186940 w 7751585"/>
                <a:gd name="connsiteY5144" fmla="*/ 6016336 h 7753593"/>
                <a:gd name="connsiteX5145" fmla="*/ 3126491 w 7751585"/>
                <a:gd name="connsiteY5145" fmla="*/ 6140164 h 7753593"/>
                <a:gd name="connsiteX5146" fmla="*/ 3113303 w 7751585"/>
                <a:gd name="connsiteY5146" fmla="*/ 6146759 h 7753593"/>
                <a:gd name="connsiteX5147" fmla="*/ 3107074 w 7751585"/>
                <a:gd name="connsiteY5147" fmla="*/ 6144927 h 7753593"/>
                <a:gd name="connsiteX5148" fmla="*/ 3145175 w 7751585"/>
                <a:gd name="connsiteY5148" fmla="*/ 6083746 h 7753593"/>
                <a:gd name="connsiteX5149" fmla="*/ 3148473 w 7751585"/>
                <a:gd name="connsiteY5149" fmla="*/ 6078250 h 7753593"/>
                <a:gd name="connsiteX5150" fmla="*/ 3126491 w 7751585"/>
                <a:gd name="connsiteY5150" fmla="*/ 6140164 h 7753593"/>
                <a:gd name="connsiteX5151" fmla="*/ 3112936 w 7751585"/>
                <a:gd name="connsiteY5151" fmla="*/ 6150056 h 7753593"/>
                <a:gd name="connsiteX5152" fmla="*/ 3112936 w 7751585"/>
                <a:gd name="connsiteY5152" fmla="*/ 6155185 h 7753593"/>
                <a:gd name="connsiteX5153" fmla="*/ 3090955 w 7751585"/>
                <a:gd name="connsiteY5153" fmla="*/ 6170205 h 7753593"/>
                <a:gd name="connsiteX5154" fmla="*/ 3105243 w 7751585"/>
                <a:gd name="connsiteY5154" fmla="*/ 6147491 h 7753593"/>
                <a:gd name="connsiteX5155" fmla="*/ 3112936 w 7751585"/>
                <a:gd name="connsiteY5155" fmla="*/ 6150056 h 7753593"/>
                <a:gd name="connsiteX5156" fmla="*/ 2933422 w 7751585"/>
                <a:gd name="connsiteY5156" fmla="*/ 6501757 h 7753593"/>
                <a:gd name="connsiteX5157" fmla="*/ 3028674 w 7751585"/>
                <a:gd name="connsiteY5157" fmla="*/ 6329204 h 7753593"/>
                <a:gd name="connsiteX5158" fmla="*/ 3099015 w 7751585"/>
                <a:gd name="connsiteY5158" fmla="*/ 6201346 h 7753593"/>
                <a:gd name="connsiteX5159" fmla="*/ 3193534 w 7751585"/>
                <a:gd name="connsiteY5159" fmla="*/ 6344224 h 7753593"/>
                <a:gd name="connsiteX5160" fmla="*/ 3296847 w 7751585"/>
                <a:gd name="connsiteY5160" fmla="*/ 6499559 h 7753593"/>
                <a:gd name="connsiteX5161" fmla="*/ 3293183 w 7751585"/>
                <a:gd name="connsiteY5161" fmla="*/ 6503955 h 7753593"/>
                <a:gd name="connsiteX5162" fmla="*/ 3292450 w 7751585"/>
                <a:gd name="connsiteY5162" fmla="*/ 6507252 h 7753593"/>
                <a:gd name="connsiteX5163" fmla="*/ 3117332 w 7751585"/>
                <a:gd name="connsiteY5163" fmla="*/ 6504688 h 7753593"/>
                <a:gd name="connsiteX5164" fmla="*/ 2934155 w 7751585"/>
                <a:gd name="connsiteY5164" fmla="*/ 6502490 h 7753593"/>
                <a:gd name="connsiteX5165" fmla="*/ 2933422 w 7751585"/>
                <a:gd name="connsiteY5165" fmla="*/ 6501757 h 7753593"/>
                <a:gd name="connsiteX5166" fmla="*/ 3669797 w 7751585"/>
                <a:gd name="connsiteY5166" fmla="*/ 6316015 h 7753593"/>
                <a:gd name="connsiteX5167" fmla="*/ 3487718 w 7751585"/>
                <a:gd name="connsiteY5167" fmla="*/ 6411267 h 7753593"/>
                <a:gd name="connsiteX5168" fmla="*/ 3315164 w 7751585"/>
                <a:gd name="connsiteY5168" fmla="*/ 6502123 h 7753593"/>
                <a:gd name="connsiteX5169" fmla="*/ 3310402 w 7751585"/>
                <a:gd name="connsiteY5169" fmla="*/ 6497360 h 7753593"/>
                <a:gd name="connsiteX5170" fmla="*/ 3300876 w 7751585"/>
                <a:gd name="connsiteY5170" fmla="*/ 6497360 h 7753593"/>
                <a:gd name="connsiteX5171" fmla="*/ 3216248 w 7751585"/>
                <a:gd name="connsiteY5171" fmla="*/ 6329936 h 7753593"/>
                <a:gd name="connsiteX5172" fmla="*/ 3130888 w 7751585"/>
                <a:gd name="connsiteY5172" fmla="*/ 6162145 h 7753593"/>
                <a:gd name="connsiteX5173" fmla="*/ 3135284 w 7751585"/>
                <a:gd name="connsiteY5173" fmla="*/ 6157017 h 7753593"/>
                <a:gd name="connsiteX5174" fmla="*/ 3134917 w 7751585"/>
                <a:gd name="connsiteY5174" fmla="*/ 6146759 h 7753593"/>
                <a:gd name="connsiteX5175" fmla="*/ 3256914 w 7751585"/>
                <a:gd name="connsiteY5175" fmla="*/ 6062497 h 7753593"/>
                <a:gd name="connsiteX5176" fmla="*/ 3379643 w 7751585"/>
                <a:gd name="connsiteY5176" fmla="*/ 5977502 h 7753593"/>
                <a:gd name="connsiteX5177" fmla="*/ 3383306 w 7751585"/>
                <a:gd name="connsiteY5177" fmla="*/ 5977136 h 7753593"/>
                <a:gd name="connsiteX5178" fmla="*/ 3384039 w 7751585"/>
                <a:gd name="connsiteY5178" fmla="*/ 5977869 h 7753593"/>
                <a:gd name="connsiteX5179" fmla="*/ 3387703 w 7751585"/>
                <a:gd name="connsiteY5179" fmla="*/ 5978601 h 7753593"/>
                <a:gd name="connsiteX5180" fmla="*/ 3393198 w 7751585"/>
                <a:gd name="connsiteY5180" fmla="*/ 5976403 h 7753593"/>
                <a:gd name="connsiteX5181" fmla="*/ 3393564 w 7751585"/>
                <a:gd name="connsiteY5181" fmla="*/ 5976403 h 7753593"/>
                <a:gd name="connsiteX5182" fmla="*/ 3577475 w 7751585"/>
                <a:gd name="connsiteY5182" fmla="*/ 5962848 h 7753593"/>
                <a:gd name="connsiteX5183" fmla="*/ 3577475 w 7751585"/>
                <a:gd name="connsiteY5183" fmla="*/ 5963581 h 7753593"/>
                <a:gd name="connsiteX5184" fmla="*/ 3581505 w 7751585"/>
                <a:gd name="connsiteY5184" fmla="*/ 5967977 h 7753593"/>
                <a:gd name="connsiteX5185" fmla="*/ 3584802 w 7751585"/>
                <a:gd name="connsiteY5185" fmla="*/ 5968710 h 7753593"/>
                <a:gd name="connsiteX5186" fmla="*/ 3584802 w 7751585"/>
                <a:gd name="connsiteY5186" fmla="*/ 5968710 h 7753593"/>
                <a:gd name="connsiteX5187" fmla="*/ 3626200 w 7751585"/>
                <a:gd name="connsiteY5187" fmla="*/ 6139431 h 7753593"/>
                <a:gd name="connsiteX5188" fmla="*/ 3669797 w 7751585"/>
                <a:gd name="connsiteY5188" fmla="*/ 6316015 h 7753593"/>
                <a:gd name="connsiteX5189" fmla="*/ 3669797 w 7751585"/>
                <a:gd name="connsiteY5189" fmla="*/ 6316015 h 7753593"/>
                <a:gd name="connsiteX5190" fmla="*/ 3669797 w 7751585"/>
                <a:gd name="connsiteY5190" fmla="*/ 6316015 h 7753593"/>
                <a:gd name="connsiteX5191" fmla="*/ 3669797 w 7751585"/>
                <a:gd name="connsiteY5191" fmla="*/ 6316015 h 7753593"/>
                <a:gd name="connsiteX5192" fmla="*/ 3212219 w 7751585"/>
                <a:gd name="connsiteY5192" fmla="*/ 5926579 h 7753593"/>
                <a:gd name="connsiteX5193" fmla="*/ 3202327 w 7751585"/>
                <a:gd name="connsiteY5193" fmla="*/ 5977869 h 7753593"/>
                <a:gd name="connsiteX5194" fmla="*/ 3201960 w 7751585"/>
                <a:gd name="connsiteY5194" fmla="*/ 5977869 h 7753593"/>
                <a:gd name="connsiteX5195" fmla="*/ 3192069 w 7751585"/>
                <a:gd name="connsiteY5195" fmla="*/ 5986295 h 7753593"/>
                <a:gd name="connsiteX5196" fmla="*/ 3192435 w 7751585"/>
                <a:gd name="connsiteY5196" fmla="*/ 5989592 h 7753593"/>
                <a:gd name="connsiteX5197" fmla="*/ 3183276 w 7751585"/>
                <a:gd name="connsiteY5197" fmla="*/ 5992523 h 7753593"/>
                <a:gd name="connsiteX5198" fmla="*/ 3219179 w 7751585"/>
                <a:gd name="connsiteY5198" fmla="*/ 5890676 h 7753593"/>
                <a:gd name="connsiteX5199" fmla="*/ 3212219 w 7751585"/>
                <a:gd name="connsiteY5199" fmla="*/ 5926579 h 7753593"/>
                <a:gd name="connsiteX5200" fmla="*/ 3101579 w 7751585"/>
                <a:gd name="connsiteY5200" fmla="*/ 6146759 h 7753593"/>
                <a:gd name="connsiteX5201" fmla="*/ 3099015 w 7751585"/>
                <a:gd name="connsiteY5201" fmla="*/ 6151155 h 7753593"/>
                <a:gd name="connsiteX5202" fmla="*/ 3101213 w 7751585"/>
                <a:gd name="connsiteY5202" fmla="*/ 6146759 h 7753593"/>
                <a:gd name="connsiteX5203" fmla="*/ 3101579 w 7751585"/>
                <a:gd name="connsiteY5203" fmla="*/ 6146759 h 7753593"/>
                <a:gd name="connsiteX5204" fmla="*/ 3085093 w 7751585"/>
                <a:gd name="connsiteY5204" fmla="*/ 6185592 h 7753593"/>
                <a:gd name="connsiteX5205" fmla="*/ 3088390 w 7751585"/>
                <a:gd name="connsiteY5205" fmla="*/ 6184493 h 7753593"/>
                <a:gd name="connsiteX5206" fmla="*/ 3097183 w 7751585"/>
                <a:gd name="connsiteY5206" fmla="*/ 6197682 h 7753593"/>
                <a:gd name="connsiteX5207" fmla="*/ 3025744 w 7751585"/>
                <a:gd name="connsiteY5207" fmla="*/ 6327005 h 7753593"/>
                <a:gd name="connsiteX5208" fmla="*/ 2957235 w 7751585"/>
                <a:gd name="connsiteY5208" fmla="*/ 6451933 h 7753593"/>
                <a:gd name="connsiteX5209" fmla="*/ 3009624 w 7751585"/>
                <a:gd name="connsiteY5209" fmla="*/ 6340927 h 7753593"/>
                <a:gd name="connsiteX5210" fmla="*/ 3083261 w 7751585"/>
                <a:gd name="connsiteY5210" fmla="*/ 6184493 h 7753593"/>
                <a:gd name="connsiteX5211" fmla="*/ 3085093 w 7751585"/>
                <a:gd name="connsiteY5211" fmla="*/ 6185592 h 7753593"/>
                <a:gd name="connsiteX5212" fmla="*/ 3085093 w 7751585"/>
                <a:gd name="connsiteY5212" fmla="*/ 6185592 h 7753593"/>
                <a:gd name="connsiteX5213" fmla="*/ 3486252 w 7751585"/>
                <a:gd name="connsiteY5213" fmla="*/ 5963215 h 7753593"/>
                <a:gd name="connsiteX5214" fmla="*/ 3396129 w 7751585"/>
                <a:gd name="connsiteY5214" fmla="*/ 5967611 h 7753593"/>
                <a:gd name="connsiteX5215" fmla="*/ 3394297 w 7751585"/>
                <a:gd name="connsiteY5215" fmla="*/ 5964680 h 7753593"/>
                <a:gd name="connsiteX5216" fmla="*/ 3429833 w 7751585"/>
                <a:gd name="connsiteY5216" fmla="*/ 5921816 h 7753593"/>
                <a:gd name="connsiteX5217" fmla="*/ 3573445 w 7751585"/>
                <a:gd name="connsiteY5217" fmla="*/ 5959551 h 7753593"/>
                <a:gd name="connsiteX5218" fmla="*/ 3486252 w 7751585"/>
                <a:gd name="connsiteY5218" fmla="*/ 5963215 h 7753593"/>
                <a:gd name="connsiteX5219" fmla="*/ 3486252 w 7751585"/>
                <a:gd name="connsiteY5219" fmla="*/ 5963215 h 7753593"/>
                <a:gd name="connsiteX5220" fmla="*/ 3311867 w 7751585"/>
                <a:gd name="connsiteY5220" fmla="*/ 5918519 h 7753593"/>
                <a:gd name="connsiteX5221" fmla="*/ 3308203 w 7751585"/>
                <a:gd name="connsiteY5221" fmla="*/ 5916321 h 7753593"/>
                <a:gd name="connsiteX5222" fmla="*/ 3236764 w 7751585"/>
                <a:gd name="connsiteY5222" fmla="*/ 5870526 h 7753593"/>
                <a:gd name="connsiteX5223" fmla="*/ 3343374 w 7751585"/>
                <a:gd name="connsiteY5223" fmla="*/ 5899102 h 7753593"/>
                <a:gd name="connsiteX5224" fmla="*/ 3311867 w 7751585"/>
                <a:gd name="connsiteY5224" fmla="*/ 5918519 h 7753593"/>
                <a:gd name="connsiteX5225" fmla="*/ 3178514 w 7751585"/>
                <a:gd name="connsiteY5225" fmla="*/ 5994355 h 7753593"/>
                <a:gd name="connsiteX5226" fmla="*/ 3168622 w 7751585"/>
                <a:gd name="connsiteY5226" fmla="*/ 5997652 h 7753593"/>
                <a:gd name="connsiteX5227" fmla="*/ 3210020 w 7751585"/>
                <a:gd name="connsiteY5227" fmla="*/ 5905696 h 7753593"/>
                <a:gd name="connsiteX5228" fmla="*/ 3178514 w 7751585"/>
                <a:gd name="connsiteY5228" fmla="*/ 5994355 h 7753593"/>
                <a:gd name="connsiteX5229" fmla="*/ 3177048 w 7751585"/>
                <a:gd name="connsiteY5229" fmla="*/ 5998385 h 7753593"/>
                <a:gd name="connsiteX5230" fmla="*/ 3173385 w 7751585"/>
                <a:gd name="connsiteY5230" fmla="*/ 6008276 h 7753593"/>
                <a:gd name="connsiteX5231" fmla="*/ 3154701 w 7751585"/>
                <a:gd name="connsiteY5231" fmla="*/ 6060665 h 7753593"/>
                <a:gd name="connsiteX5232" fmla="*/ 3141878 w 7751585"/>
                <a:gd name="connsiteY5232" fmla="*/ 6081547 h 7753593"/>
                <a:gd name="connsiteX5233" fmla="*/ 3103411 w 7751585"/>
                <a:gd name="connsiteY5233" fmla="*/ 6143827 h 7753593"/>
                <a:gd name="connsiteX5234" fmla="*/ 3102312 w 7751585"/>
                <a:gd name="connsiteY5234" fmla="*/ 6143461 h 7753593"/>
                <a:gd name="connsiteX5235" fmla="*/ 3157631 w 7751585"/>
                <a:gd name="connsiteY5235" fmla="*/ 6022198 h 7753593"/>
                <a:gd name="connsiteX5236" fmla="*/ 3166790 w 7751585"/>
                <a:gd name="connsiteY5236" fmla="*/ 6002048 h 7753593"/>
                <a:gd name="connsiteX5237" fmla="*/ 3177048 w 7751585"/>
                <a:gd name="connsiteY5237" fmla="*/ 5998385 h 7753593"/>
                <a:gd name="connsiteX5238" fmla="*/ 3018050 w 7751585"/>
                <a:gd name="connsiteY5238" fmla="*/ 6121114 h 7753593"/>
                <a:gd name="connsiteX5239" fmla="*/ 3097183 w 7751585"/>
                <a:gd name="connsiteY5239" fmla="*/ 6145659 h 7753593"/>
                <a:gd name="connsiteX5240" fmla="*/ 3086925 w 7751585"/>
                <a:gd name="connsiteY5240" fmla="*/ 6168374 h 7753593"/>
                <a:gd name="connsiteX5241" fmla="*/ 3085093 w 7751585"/>
                <a:gd name="connsiteY5241" fmla="*/ 6168007 h 7753593"/>
                <a:gd name="connsiteX5242" fmla="*/ 3078499 w 7751585"/>
                <a:gd name="connsiteY5242" fmla="*/ 6171304 h 7753593"/>
                <a:gd name="connsiteX5243" fmla="*/ 3000099 w 7751585"/>
                <a:gd name="connsiteY5243" fmla="*/ 6129906 h 7753593"/>
                <a:gd name="connsiteX5244" fmla="*/ 2931590 w 7751585"/>
                <a:gd name="connsiteY5244" fmla="*/ 6094003 h 7753593"/>
                <a:gd name="connsiteX5245" fmla="*/ 3018050 w 7751585"/>
                <a:gd name="connsiteY5245" fmla="*/ 6121114 h 7753593"/>
                <a:gd name="connsiteX5246" fmla="*/ 3018050 w 7751585"/>
                <a:gd name="connsiteY5246" fmla="*/ 6121114 h 7753593"/>
                <a:gd name="connsiteX5247" fmla="*/ 3005594 w 7751585"/>
                <a:gd name="connsiteY5247" fmla="*/ 6339828 h 7753593"/>
                <a:gd name="connsiteX5248" fmla="*/ 2930125 w 7751585"/>
                <a:gd name="connsiteY5248" fmla="*/ 6499925 h 7753593"/>
                <a:gd name="connsiteX5249" fmla="*/ 2927194 w 7751585"/>
                <a:gd name="connsiteY5249" fmla="*/ 6501024 h 7753593"/>
                <a:gd name="connsiteX5250" fmla="*/ 2912540 w 7751585"/>
                <a:gd name="connsiteY5250" fmla="*/ 6493331 h 7753593"/>
                <a:gd name="connsiteX5251" fmla="*/ 2989474 w 7751585"/>
                <a:gd name="connsiteY5251" fmla="*/ 6354116 h 7753593"/>
                <a:gd name="connsiteX5252" fmla="*/ 3058349 w 7751585"/>
                <a:gd name="connsiteY5252" fmla="*/ 6228822 h 7753593"/>
                <a:gd name="connsiteX5253" fmla="*/ 3005594 w 7751585"/>
                <a:gd name="connsiteY5253" fmla="*/ 6339828 h 7753593"/>
                <a:gd name="connsiteX5254" fmla="*/ 3465370 w 7751585"/>
                <a:gd name="connsiteY5254" fmla="*/ 5871992 h 7753593"/>
                <a:gd name="connsiteX5255" fmla="*/ 3428368 w 7751585"/>
                <a:gd name="connsiteY5255" fmla="*/ 5917054 h 7753593"/>
                <a:gd name="connsiteX5256" fmla="*/ 3406020 w 7751585"/>
                <a:gd name="connsiteY5256" fmla="*/ 5911192 h 7753593"/>
                <a:gd name="connsiteX5257" fmla="*/ 3353265 w 7751585"/>
                <a:gd name="connsiteY5257" fmla="*/ 5897271 h 7753593"/>
                <a:gd name="connsiteX5258" fmla="*/ 3374880 w 7751585"/>
                <a:gd name="connsiteY5258" fmla="*/ 5884082 h 7753593"/>
                <a:gd name="connsiteX5259" fmla="*/ 3537542 w 7751585"/>
                <a:gd name="connsiteY5259" fmla="*/ 5784067 h 7753593"/>
                <a:gd name="connsiteX5260" fmla="*/ 3465370 w 7751585"/>
                <a:gd name="connsiteY5260" fmla="*/ 5871992 h 7753593"/>
                <a:gd name="connsiteX5261" fmla="*/ 3161661 w 7751585"/>
                <a:gd name="connsiteY5261" fmla="*/ 6003514 h 7753593"/>
                <a:gd name="connsiteX5262" fmla="*/ 3153968 w 7751585"/>
                <a:gd name="connsiteY5262" fmla="*/ 6020366 h 7753593"/>
                <a:gd name="connsiteX5263" fmla="*/ 3099015 w 7751585"/>
                <a:gd name="connsiteY5263" fmla="*/ 6141996 h 7753593"/>
                <a:gd name="connsiteX5264" fmla="*/ 3019515 w 7751585"/>
                <a:gd name="connsiteY5264" fmla="*/ 6117084 h 7753593"/>
                <a:gd name="connsiteX5265" fmla="*/ 2919134 w 7751585"/>
                <a:gd name="connsiteY5265" fmla="*/ 6085944 h 7753593"/>
                <a:gd name="connsiteX5266" fmla="*/ 3058349 w 7751585"/>
                <a:gd name="connsiteY5266" fmla="*/ 6039050 h 7753593"/>
                <a:gd name="connsiteX5267" fmla="*/ 3161661 w 7751585"/>
                <a:gd name="connsiteY5267" fmla="*/ 6003514 h 7753593"/>
                <a:gd name="connsiteX5268" fmla="*/ 3577841 w 7751585"/>
                <a:gd name="connsiteY5268" fmla="*/ 5956986 h 7753593"/>
                <a:gd name="connsiteX5269" fmla="*/ 3432032 w 7751585"/>
                <a:gd name="connsiteY5269" fmla="*/ 5918153 h 7753593"/>
                <a:gd name="connsiteX5270" fmla="*/ 3467935 w 7751585"/>
                <a:gd name="connsiteY5270" fmla="*/ 5874556 h 7753593"/>
                <a:gd name="connsiteX5271" fmla="*/ 3543037 w 7751585"/>
                <a:gd name="connsiteY5271" fmla="*/ 5782967 h 7753593"/>
                <a:gd name="connsiteX5272" fmla="*/ 3543037 w 7751585"/>
                <a:gd name="connsiteY5272" fmla="*/ 5782967 h 7753593"/>
                <a:gd name="connsiteX5273" fmla="*/ 3545236 w 7751585"/>
                <a:gd name="connsiteY5273" fmla="*/ 5783334 h 7753593"/>
                <a:gd name="connsiteX5274" fmla="*/ 3563187 w 7751585"/>
                <a:gd name="connsiteY5274" fmla="*/ 5869428 h 7753593"/>
                <a:gd name="connsiteX5275" fmla="*/ 3581505 w 7751585"/>
                <a:gd name="connsiteY5275" fmla="*/ 5954056 h 7753593"/>
                <a:gd name="connsiteX5276" fmla="*/ 3577841 w 7751585"/>
                <a:gd name="connsiteY5276" fmla="*/ 5956986 h 7753593"/>
                <a:gd name="connsiteX5277" fmla="*/ 3577841 w 7751585"/>
                <a:gd name="connsiteY5277" fmla="*/ 5956986 h 7753593"/>
                <a:gd name="connsiteX5278" fmla="*/ 3372682 w 7751585"/>
                <a:gd name="connsiteY5278" fmla="*/ 5880785 h 7753593"/>
                <a:gd name="connsiteX5279" fmla="*/ 3347770 w 7751585"/>
                <a:gd name="connsiteY5279" fmla="*/ 5896171 h 7753593"/>
                <a:gd name="connsiteX5280" fmla="*/ 3236764 w 7751585"/>
                <a:gd name="connsiteY5280" fmla="*/ 5866863 h 7753593"/>
                <a:gd name="connsiteX5281" fmla="*/ 3236764 w 7751585"/>
                <a:gd name="connsiteY5281" fmla="*/ 5864665 h 7753593"/>
                <a:gd name="connsiteX5282" fmla="*/ 3386604 w 7751585"/>
                <a:gd name="connsiteY5282" fmla="*/ 5823266 h 7753593"/>
                <a:gd name="connsiteX5283" fmla="*/ 3534245 w 7751585"/>
                <a:gd name="connsiteY5283" fmla="*/ 5782235 h 7753593"/>
                <a:gd name="connsiteX5284" fmla="*/ 3372682 w 7751585"/>
                <a:gd name="connsiteY5284" fmla="*/ 5880785 h 7753593"/>
                <a:gd name="connsiteX5285" fmla="*/ 3220278 w 7751585"/>
                <a:gd name="connsiteY5285" fmla="*/ 5874556 h 7753593"/>
                <a:gd name="connsiteX5286" fmla="*/ 3163493 w 7751585"/>
                <a:gd name="connsiteY5286" fmla="*/ 5998751 h 7753593"/>
                <a:gd name="connsiteX5287" fmla="*/ 3056517 w 7751585"/>
                <a:gd name="connsiteY5287" fmla="*/ 6035020 h 7753593"/>
                <a:gd name="connsiteX5288" fmla="*/ 2923897 w 7751585"/>
                <a:gd name="connsiteY5288" fmla="*/ 6080082 h 7753593"/>
                <a:gd name="connsiteX5289" fmla="*/ 3070439 w 7751585"/>
                <a:gd name="connsiteY5289" fmla="*/ 5977502 h 7753593"/>
                <a:gd name="connsiteX5290" fmla="*/ 3218446 w 7751585"/>
                <a:gd name="connsiteY5290" fmla="*/ 5873091 h 7753593"/>
                <a:gd name="connsiteX5291" fmla="*/ 3220278 w 7751585"/>
                <a:gd name="connsiteY5291" fmla="*/ 5874556 h 7753593"/>
                <a:gd name="connsiteX5292" fmla="*/ 3220278 w 7751585"/>
                <a:gd name="connsiteY5292" fmla="*/ 5874556 h 7753593"/>
                <a:gd name="connsiteX5293" fmla="*/ 2913272 w 7751585"/>
                <a:gd name="connsiteY5293" fmla="*/ 6088508 h 7753593"/>
                <a:gd name="connsiteX5294" fmla="*/ 2914005 w 7751585"/>
                <a:gd name="connsiteY5294" fmla="*/ 6088508 h 7753593"/>
                <a:gd name="connsiteX5295" fmla="*/ 2997901 w 7751585"/>
                <a:gd name="connsiteY5295" fmla="*/ 6132837 h 7753593"/>
                <a:gd name="connsiteX5296" fmla="*/ 3076667 w 7751585"/>
                <a:gd name="connsiteY5296" fmla="*/ 6174235 h 7753593"/>
                <a:gd name="connsiteX5297" fmla="*/ 3079598 w 7751585"/>
                <a:gd name="connsiteY5297" fmla="*/ 6182662 h 7753593"/>
                <a:gd name="connsiteX5298" fmla="*/ 2985811 w 7751585"/>
                <a:gd name="connsiteY5298" fmla="*/ 6351918 h 7753593"/>
                <a:gd name="connsiteX5299" fmla="*/ 2909243 w 7751585"/>
                <a:gd name="connsiteY5299" fmla="*/ 6491499 h 7753593"/>
                <a:gd name="connsiteX5300" fmla="*/ 2831575 w 7751585"/>
                <a:gd name="connsiteY5300" fmla="*/ 6450101 h 7753593"/>
                <a:gd name="connsiteX5301" fmla="*/ 2734125 w 7751585"/>
                <a:gd name="connsiteY5301" fmla="*/ 6398445 h 7753593"/>
                <a:gd name="connsiteX5302" fmla="*/ 2823882 w 7751585"/>
                <a:gd name="connsiteY5302" fmla="*/ 6243476 h 7753593"/>
                <a:gd name="connsiteX5303" fmla="*/ 2913272 w 7751585"/>
                <a:gd name="connsiteY5303" fmla="*/ 6088508 h 7753593"/>
                <a:gd name="connsiteX5304" fmla="*/ 2830110 w 7751585"/>
                <a:gd name="connsiteY5304" fmla="*/ 6453398 h 7753593"/>
                <a:gd name="connsiteX5305" fmla="*/ 2907777 w 7751585"/>
                <a:gd name="connsiteY5305" fmla="*/ 6494796 h 7753593"/>
                <a:gd name="connsiteX5306" fmla="*/ 2890192 w 7751585"/>
                <a:gd name="connsiteY5306" fmla="*/ 6526669 h 7753593"/>
                <a:gd name="connsiteX5307" fmla="*/ 2812525 w 7751585"/>
                <a:gd name="connsiteY5307" fmla="*/ 6462557 h 7753593"/>
                <a:gd name="connsiteX5308" fmla="*/ 2746947 w 7751585"/>
                <a:gd name="connsiteY5308" fmla="*/ 6409069 h 7753593"/>
                <a:gd name="connsiteX5309" fmla="*/ 2830110 w 7751585"/>
                <a:gd name="connsiteY5309" fmla="*/ 6453398 h 7753593"/>
                <a:gd name="connsiteX5310" fmla="*/ 2911441 w 7751585"/>
                <a:gd name="connsiteY5310" fmla="*/ 6518243 h 7753593"/>
                <a:gd name="connsiteX5311" fmla="*/ 2927194 w 7751585"/>
                <a:gd name="connsiteY5311" fmla="*/ 6507985 h 7753593"/>
                <a:gd name="connsiteX5312" fmla="*/ 2927927 w 7751585"/>
                <a:gd name="connsiteY5312" fmla="*/ 6508718 h 7753593"/>
                <a:gd name="connsiteX5313" fmla="*/ 2929758 w 7751585"/>
                <a:gd name="connsiteY5313" fmla="*/ 6509084 h 7753593"/>
                <a:gd name="connsiteX5314" fmla="*/ 2931590 w 7751585"/>
                <a:gd name="connsiteY5314" fmla="*/ 6507985 h 7753593"/>
                <a:gd name="connsiteX5315" fmla="*/ 3007792 w 7751585"/>
                <a:gd name="connsiteY5315" fmla="*/ 6570998 h 7753593"/>
                <a:gd name="connsiteX5316" fmla="*/ 3073003 w 7751585"/>
                <a:gd name="connsiteY5316" fmla="*/ 6624486 h 7753593"/>
                <a:gd name="connsiteX5317" fmla="*/ 2990573 w 7751585"/>
                <a:gd name="connsiteY5317" fmla="*/ 6580157 h 7753593"/>
                <a:gd name="connsiteX5318" fmla="*/ 2894222 w 7751585"/>
                <a:gd name="connsiteY5318" fmla="*/ 6529234 h 7753593"/>
                <a:gd name="connsiteX5319" fmla="*/ 2911441 w 7751585"/>
                <a:gd name="connsiteY5319" fmla="*/ 6518243 h 7753593"/>
                <a:gd name="connsiteX5320" fmla="*/ 2911441 w 7751585"/>
                <a:gd name="connsiteY5320" fmla="*/ 6518243 h 7753593"/>
                <a:gd name="connsiteX5321" fmla="*/ 3096817 w 7751585"/>
                <a:gd name="connsiteY5321" fmla="*/ 6631813 h 7753593"/>
                <a:gd name="connsiteX5322" fmla="*/ 3198297 w 7751585"/>
                <a:gd name="connsiteY5322" fmla="*/ 6573196 h 7753593"/>
                <a:gd name="connsiteX5323" fmla="*/ 3295381 w 7751585"/>
                <a:gd name="connsiteY5323" fmla="*/ 6516777 h 7753593"/>
                <a:gd name="connsiteX5324" fmla="*/ 3300144 w 7751585"/>
                <a:gd name="connsiteY5324" fmla="*/ 6520807 h 7753593"/>
                <a:gd name="connsiteX5325" fmla="*/ 3303807 w 7751585"/>
                <a:gd name="connsiteY5325" fmla="*/ 6521540 h 7753593"/>
                <a:gd name="connsiteX5326" fmla="*/ 3305273 w 7751585"/>
                <a:gd name="connsiteY5326" fmla="*/ 6633645 h 7753593"/>
                <a:gd name="connsiteX5327" fmla="*/ 3307104 w 7751585"/>
                <a:gd name="connsiteY5327" fmla="*/ 6749779 h 7753593"/>
                <a:gd name="connsiteX5328" fmla="*/ 3302342 w 7751585"/>
                <a:gd name="connsiteY5328" fmla="*/ 6752710 h 7753593"/>
                <a:gd name="connsiteX5329" fmla="*/ 3199762 w 7751585"/>
                <a:gd name="connsiteY5329" fmla="*/ 6694460 h 7753593"/>
                <a:gd name="connsiteX5330" fmla="*/ 3096450 w 7751585"/>
                <a:gd name="connsiteY5330" fmla="*/ 6636576 h 7753593"/>
                <a:gd name="connsiteX5331" fmla="*/ 3096817 w 7751585"/>
                <a:gd name="connsiteY5331" fmla="*/ 6631813 h 7753593"/>
                <a:gd name="connsiteX5332" fmla="*/ 3096817 w 7751585"/>
                <a:gd name="connsiteY5332" fmla="*/ 6631813 h 7753593"/>
                <a:gd name="connsiteX5333" fmla="*/ 3642686 w 7751585"/>
                <a:gd name="connsiteY5333" fmla="*/ 6591514 h 7753593"/>
                <a:gd name="connsiteX5334" fmla="*/ 3688847 w 7751585"/>
                <a:gd name="connsiteY5334" fmla="*/ 6466587 h 7753593"/>
                <a:gd name="connsiteX5335" fmla="*/ 3743800 w 7751585"/>
                <a:gd name="connsiteY5335" fmla="*/ 6316381 h 7753593"/>
                <a:gd name="connsiteX5336" fmla="*/ 3744533 w 7751585"/>
                <a:gd name="connsiteY5336" fmla="*/ 6316381 h 7753593"/>
                <a:gd name="connsiteX5337" fmla="*/ 3751860 w 7751585"/>
                <a:gd name="connsiteY5337" fmla="*/ 6309054 h 7753593"/>
                <a:gd name="connsiteX5338" fmla="*/ 3751494 w 7751585"/>
                <a:gd name="connsiteY5338" fmla="*/ 6306489 h 7753593"/>
                <a:gd name="connsiteX5339" fmla="*/ 3747464 w 7751585"/>
                <a:gd name="connsiteY5339" fmla="*/ 6302460 h 7753593"/>
                <a:gd name="connsiteX5340" fmla="*/ 3743434 w 7751585"/>
                <a:gd name="connsiteY5340" fmla="*/ 6302460 h 7753593"/>
                <a:gd name="connsiteX5341" fmla="*/ 3666865 w 7751585"/>
                <a:gd name="connsiteY5341" fmla="*/ 6133936 h 7753593"/>
                <a:gd name="connsiteX5342" fmla="*/ 3601654 w 7751585"/>
                <a:gd name="connsiteY5342" fmla="*/ 5992889 h 7753593"/>
                <a:gd name="connsiteX5343" fmla="*/ 3683718 w 7751585"/>
                <a:gd name="connsiteY5343" fmla="*/ 6133936 h 7753593"/>
                <a:gd name="connsiteX5344" fmla="*/ 3783733 w 7751585"/>
                <a:gd name="connsiteY5344" fmla="*/ 6305391 h 7753593"/>
                <a:gd name="connsiteX5345" fmla="*/ 3783733 w 7751585"/>
                <a:gd name="connsiteY5345" fmla="*/ 6305391 h 7753593"/>
                <a:gd name="connsiteX5346" fmla="*/ 3705699 w 7751585"/>
                <a:gd name="connsiteY5346" fmla="*/ 6463290 h 7753593"/>
                <a:gd name="connsiteX5347" fmla="*/ 3642686 w 7751585"/>
                <a:gd name="connsiteY5347" fmla="*/ 6591514 h 7753593"/>
                <a:gd name="connsiteX5348" fmla="*/ 3476361 w 7751585"/>
                <a:gd name="connsiteY5348" fmla="*/ 5222077 h 7753593"/>
                <a:gd name="connsiteX5349" fmla="*/ 3476361 w 7751585"/>
                <a:gd name="connsiteY5349" fmla="*/ 5222077 h 7753593"/>
                <a:gd name="connsiteX5350" fmla="*/ 3482222 w 7751585"/>
                <a:gd name="connsiteY5350" fmla="*/ 5216216 h 7753593"/>
                <a:gd name="connsiteX5351" fmla="*/ 3478925 w 7751585"/>
                <a:gd name="connsiteY5351" fmla="*/ 5211087 h 7753593"/>
                <a:gd name="connsiteX5352" fmla="*/ 3470865 w 7751585"/>
                <a:gd name="connsiteY5352" fmla="*/ 5213651 h 7753593"/>
                <a:gd name="connsiteX5353" fmla="*/ 3470499 w 7751585"/>
                <a:gd name="connsiteY5353" fmla="*/ 5218048 h 7753593"/>
                <a:gd name="connsiteX5354" fmla="*/ 3307104 w 7751585"/>
                <a:gd name="connsiteY5354" fmla="*/ 5319528 h 7753593"/>
                <a:gd name="connsiteX5355" fmla="*/ 3305639 w 7751585"/>
                <a:gd name="connsiteY5355" fmla="*/ 5318063 h 7753593"/>
                <a:gd name="connsiteX5356" fmla="*/ 3297946 w 7751585"/>
                <a:gd name="connsiteY5356" fmla="*/ 5319528 h 7753593"/>
                <a:gd name="connsiteX5357" fmla="*/ 3137116 w 7751585"/>
                <a:gd name="connsiteY5357" fmla="*/ 5203760 h 7753593"/>
                <a:gd name="connsiteX5358" fmla="*/ 3135650 w 7751585"/>
                <a:gd name="connsiteY5358" fmla="*/ 5203393 h 7753593"/>
                <a:gd name="connsiteX5359" fmla="*/ 3135650 w 7751585"/>
                <a:gd name="connsiteY5359" fmla="*/ 5203393 h 7753593"/>
                <a:gd name="connsiteX5360" fmla="*/ 3135650 w 7751585"/>
                <a:gd name="connsiteY5360" fmla="*/ 5203393 h 7753593"/>
                <a:gd name="connsiteX5361" fmla="*/ 3134917 w 7751585"/>
                <a:gd name="connsiteY5361" fmla="*/ 5204126 h 7753593"/>
                <a:gd name="connsiteX5362" fmla="*/ 3134917 w 7751585"/>
                <a:gd name="connsiteY5362" fmla="*/ 5204493 h 7753593"/>
                <a:gd name="connsiteX5363" fmla="*/ 3134551 w 7751585"/>
                <a:gd name="connsiteY5363" fmla="*/ 5204859 h 7753593"/>
                <a:gd name="connsiteX5364" fmla="*/ 3131987 w 7751585"/>
                <a:gd name="connsiteY5364" fmla="*/ 5419543 h 7753593"/>
                <a:gd name="connsiteX5365" fmla="*/ 2967127 w 7751585"/>
                <a:gd name="connsiteY5365" fmla="*/ 5309270 h 7753593"/>
                <a:gd name="connsiteX5366" fmla="*/ 2966760 w 7751585"/>
                <a:gd name="connsiteY5366" fmla="*/ 5309270 h 7753593"/>
                <a:gd name="connsiteX5367" fmla="*/ 2966394 w 7751585"/>
                <a:gd name="connsiteY5367" fmla="*/ 5308904 h 7753593"/>
                <a:gd name="connsiteX5368" fmla="*/ 2966394 w 7751585"/>
                <a:gd name="connsiteY5368" fmla="*/ 5308904 h 7753593"/>
                <a:gd name="connsiteX5369" fmla="*/ 2966394 w 7751585"/>
                <a:gd name="connsiteY5369" fmla="*/ 5308904 h 7753593"/>
                <a:gd name="connsiteX5370" fmla="*/ 2966394 w 7751585"/>
                <a:gd name="connsiteY5370" fmla="*/ 5308904 h 7753593"/>
                <a:gd name="connsiteX5371" fmla="*/ 2966028 w 7751585"/>
                <a:gd name="connsiteY5371" fmla="*/ 5309270 h 7753593"/>
                <a:gd name="connsiteX5372" fmla="*/ 2965295 w 7751585"/>
                <a:gd name="connsiteY5372" fmla="*/ 5309636 h 7753593"/>
                <a:gd name="connsiteX5373" fmla="*/ 2926095 w 7751585"/>
                <a:gd name="connsiteY5373" fmla="*/ 5351401 h 7753593"/>
                <a:gd name="connsiteX5374" fmla="*/ 2886895 w 7751585"/>
                <a:gd name="connsiteY5374" fmla="*/ 5393532 h 7753593"/>
                <a:gd name="connsiteX5375" fmla="*/ 2886895 w 7751585"/>
                <a:gd name="connsiteY5375" fmla="*/ 5393532 h 7753593"/>
                <a:gd name="connsiteX5376" fmla="*/ 2886528 w 7751585"/>
                <a:gd name="connsiteY5376" fmla="*/ 5393532 h 7753593"/>
                <a:gd name="connsiteX5377" fmla="*/ 2853556 w 7751585"/>
                <a:gd name="connsiteY5377" fmla="*/ 5446653 h 7753593"/>
                <a:gd name="connsiteX5378" fmla="*/ 2823515 w 7751585"/>
                <a:gd name="connsiteY5378" fmla="*/ 5495745 h 7753593"/>
                <a:gd name="connsiteX5379" fmla="*/ 2817287 w 7751585"/>
                <a:gd name="connsiteY5379" fmla="*/ 5498309 h 7753593"/>
                <a:gd name="connsiteX5380" fmla="*/ 2818020 w 7751585"/>
                <a:gd name="connsiteY5380" fmla="*/ 5504171 h 7753593"/>
                <a:gd name="connsiteX5381" fmla="*/ 2782117 w 7751585"/>
                <a:gd name="connsiteY5381" fmla="*/ 5559124 h 7753593"/>
                <a:gd name="connsiteX5382" fmla="*/ 2746581 w 7751585"/>
                <a:gd name="connsiteY5382" fmla="*/ 5613711 h 7753593"/>
                <a:gd name="connsiteX5383" fmla="*/ 2739620 w 7751585"/>
                <a:gd name="connsiteY5383" fmla="*/ 5616642 h 7753593"/>
                <a:gd name="connsiteX5384" fmla="*/ 2739620 w 7751585"/>
                <a:gd name="connsiteY5384" fmla="*/ 5619939 h 7753593"/>
                <a:gd name="connsiteX5385" fmla="*/ 2551680 w 7751585"/>
                <a:gd name="connsiteY5385" fmla="*/ 5723618 h 7753593"/>
                <a:gd name="connsiteX5386" fmla="*/ 2550214 w 7751585"/>
                <a:gd name="connsiteY5386" fmla="*/ 5723984 h 7753593"/>
                <a:gd name="connsiteX5387" fmla="*/ 2550580 w 7751585"/>
                <a:gd name="connsiteY5387" fmla="*/ 5725084 h 7753593"/>
                <a:gd name="connsiteX5388" fmla="*/ 2518708 w 7751585"/>
                <a:gd name="connsiteY5388" fmla="*/ 5814474 h 7753593"/>
                <a:gd name="connsiteX5389" fmla="*/ 2489033 w 7751585"/>
                <a:gd name="connsiteY5389" fmla="*/ 5898369 h 7753593"/>
                <a:gd name="connsiteX5390" fmla="*/ 2482438 w 7751585"/>
                <a:gd name="connsiteY5390" fmla="*/ 5901667 h 7753593"/>
                <a:gd name="connsiteX5391" fmla="*/ 2485369 w 7751585"/>
                <a:gd name="connsiteY5391" fmla="*/ 5911192 h 7753593"/>
                <a:gd name="connsiteX5392" fmla="*/ 2494894 w 7751585"/>
                <a:gd name="connsiteY5392" fmla="*/ 5908261 h 7753593"/>
                <a:gd name="connsiteX5393" fmla="*/ 2494894 w 7751585"/>
                <a:gd name="connsiteY5393" fmla="*/ 5908261 h 7753593"/>
                <a:gd name="connsiteX5394" fmla="*/ 2494528 w 7751585"/>
                <a:gd name="connsiteY5394" fmla="*/ 5902033 h 7753593"/>
                <a:gd name="connsiteX5395" fmla="*/ 2571097 w 7751585"/>
                <a:gd name="connsiteY5395" fmla="*/ 5831327 h 7753593"/>
                <a:gd name="connsiteX5396" fmla="*/ 2578057 w 7751585"/>
                <a:gd name="connsiteY5396" fmla="*/ 5866497 h 7753593"/>
                <a:gd name="connsiteX5397" fmla="*/ 2578057 w 7751585"/>
                <a:gd name="connsiteY5397" fmla="*/ 5866497 h 7753593"/>
                <a:gd name="connsiteX5398" fmla="*/ 2578057 w 7751585"/>
                <a:gd name="connsiteY5398" fmla="*/ 5866863 h 7753593"/>
                <a:gd name="connsiteX5399" fmla="*/ 2578424 w 7751585"/>
                <a:gd name="connsiteY5399" fmla="*/ 5867962 h 7753593"/>
                <a:gd name="connsiteX5400" fmla="*/ 2578424 w 7751585"/>
                <a:gd name="connsiteY5400" fmla="*/ 5867962 h 7753593"/>
                <a:gd name="connsiteX5401" fmla="*/ 2578790 w 7751585"/>
                <a:gd name="connsiteY5401" fmla="*/ 5869428 h 7753593"/>
                <a:gd name="connsiteX5402" fmla="*/ 2579523 w 7751585"/>
                <a:gd name="connsiteY5402" fmla="*/ 5869061 h 7753593"/>
                <a:gd name="connsiteX5403" fmla="*/ 2579523 w 7751585"/>
                <a:gd name="connsiteY5403" fmla="*/ 5869061 h 7753593"/>
                <a:gd name="connsiteX5404" fmla="*/ 2579523 w 7751585"/>
                <a:gd name="connsiteY5404" fmla="*/ 5869061 h 7753593"/>
                <a:gd name="connsiteX5405" fmla="*/ 2579889 w 7751585"/>
                <a:gd name="connsiteY5405" fmla="*/ 5868695 h 7753593"/>
                <a:gd name="connsiteX5406" fmla="*/ 2581354 w 7751585"/>
                <a:gd name="connsiteY5406" fmla="*/ 5868328 h 7753593"/>
                <a:gd name="connsiteX5407" fmla="*/ 2581354 w 7751585"/>
                <a:gd name="connsiteY5407" fmla="*/ 5867596 h 7753593"/>
                <a:gd name="connsiteX5408" fmla="*/ 2619822 w 7751585"/>
                <a:gd name="connsiteY5408" fmla="*/ 5808979 h 7753593"/>
                <a:gd name="connsiteX5409" fmla="*/ 2654992 w 7751585"/>
                <a:gd name="connsiteY5409" fmla="*/ 5754758 h 7753593"/>
                <a:gd name="connsiteX5410" fmla="*/ 2661953 w 7751585"/>
                <a:gd name="connsiteY5410" fmla="*/ 5752560 h 7753593"/>
                <a:gd name="connsiteX5411" fmla="*/ 2732293 w 7751585"/>
                <a:gd name="connsiteY5411" fmla="*/ 5777106 h 7753593"/>
                <a:gd name="connsiteX5412" fmla="*/ 2802999 w 7751585"/>
                <a:gd name="connsiteY5412" fmla="*/ 5801652 h 7753593"/>
                <a:gd name="connsiteX5413" fmla="*/ 2805930 w 7751585"/>
                <a:gd name="connsiteY5413" fmla="*/ 5807880 h 7753593"/>
                <a:gd name="connsiteX5414" fmla="*/ 2808861 w 7751585"/>
                <a:gd name="connsiteY5414" fmla="*/ 5808612 h 7753593"/>
                <a:gd name="connsiteX5415" fmla="*/ 2814723 w 7751585"/>
                <a:gd name="connsiteY5415" fmla="*/ 5804949 h 7753593"/>
                <a:gd name="connsiteX5416" fmla="*/ 2812891 w 7751585"/>
                <a:gd name="connsiteY5416" fmla="*/ 5797255 h 7753593"/>
                <a:gd name="connsiteX5417" fmla="*/ 2848427 w 7751585"/>
                <a:gd name="connsiteY5417" fmla="*/ 5714825 h 7753593"/>
                <a:gd name="connsiteX5418" fmla="*/ 2882865 w 7751585"/>
                <a:gd name="connsiteY5418" fmla="*/ 5633861 h 7753593"/>
                <a:gd name="connsiteX5419" fmla="*/ 2884330 w 7751585"/>
                <a:gd name="connsiteY5419" fmla="*/ 5634227 h 7753593"/>
                <a:gd name="connsiteX5420" fmla="*/ 2892024 w 7751585"/>
                <a:gd name="connsiteY5420" fmla="*/ 5627266 h 7753593"/>
                <a:gd name="connsiteX5421" fmla="*/ 2891658 w 7751585"/>
                <a:gd name="connsiteY5421" fmla="*/ 5625068 h 7753593"/>
                <a:gd name="connsiteX5422" fmla="*/ 3083994 w 7751585"/>
                <a:gd name="connsiteY5422" fmla="*/ 5543005 h 7753593"/>
                <a:gd name="connsiteX5423" fmla="*/ 3086192 w 7751585"/>
                <a:gd name="connsiteY5423" fmla="*/ 5545569 h 7753593"/>
                <a:gd name="connsiteX5424" fmla="*/ 3088757 w 7751585"/>
                <a:gd name="connsiteY5424" fmla="*/ 5546302 h 7753593"/>
                <a:gd name="connsiteX5425" fmla="*/ 3117699 w 7751585"/>
                <a:gd name="connsiteY5425" fmla="*/ 5761719 h 7753593"/>
                <a:gd name="connsiteX5426" fmla="*/ 3115134 w 7751585"/>
                <a:gd name="connsiteY5426" fmla="*/ 5763917 h 7753593"/>
                <a:gd name="connsiteX5427" fmla="*/ 3117699 w 7751585"/>
                <a:gd name="connsiteY5427" fmla="*/ 5771244 h 7753593"/>
                <a:gd name="connsiteX5428" fmla="*/ 3120263 w 7751585"/>
                <a:gd name="connsiteY5428" fmla="*/ 5771977 h 7753593"/>
                <a:gd name="connsiteX5429" fmla="*/ 3123194 w 7751585"/>
                <a:gd name="connsiteY5429" fmla="*/ 5770145 h 7753593"/>
                <a:gd name="connsiteX5430" fmla="*/ 3148839 w 7751585"/>
                <a:gd name="connsiteY5430" fmla="*/ 5785898 h 7753593"/>
                <a:gd name="connsiteX5431" fmla="*/ 3174484 w 7751585"/>
                <a:gd name="connsiteY5431" fmla="*/ 5801285 h 7753593"/>
                <a:gd name="connsiteX5432" fmla="*/ 3176682 w 7751585"/>
                <a:gd name="connsiteY5432" fmla="*/ 5806781 h 7753593"/>
                <a:gd name="connsiteX5433" fmla="*/ 3178880 w 7751585"/>
                <a:gd name="connsiteY5433" fmla="*/ 5807513 h 7753593"/>
                <a:gd name="connsiteX5434" fmla="*/ 3183276 w 7751585"/>
                <a:gd name="connsiteY5434" fmla="*/ 5804582 h 7753593"/>
                <a:gd name="connsiteX5435" fmla="*/ 3183276 w 7751585"/>
                <a:gd name="connsiteY5435" fmla="*/ 5803484 h 7753593"/>
                <a:gd name="connsiteX5436" fmla="*/ 3230536 w 7751585"/>
                <a:gd name="connsiteY5436" fmla="*/ 5796889 h 7753593"/>
                <a:gd name="connsiteX5437" fmla="*/ 3280727 w 7751585"/>
                <a:gd name="connsiteY5437" fmla="*/ 5789562 h 7753593"/>
                <a:gd name="connsiteX5438" fmla="*/ 3280727 w 7751585"/>
                <a:gd name="connsiteY5438" fmla="*/ 5789928 h 7753593"/>
                <a:gd name="connsiteX5439" fmla="*/ 3284390 w 7751585"/>
                <a:gd name="connsiteY5439" fmla="*/ 5788829 h 7753593"/>
                <a:gd name="connsiteX5440" fmla="*/ 3284390 w 7751585"/>
                <a:gd name="connsiteY5440" fmla="*/ 5788829 h 7753593"/>
                <a:gd name="connsiteX5441" fmla="*/ 3283291 w 7751585"/>
                <a:gd name="connsiteY5441" fmla="*/ 5785898 h 7753593"/>
                <a:gd name="connsiteX5442" fmla="*/ 3264974 w 7751585"/>
                <a:gd name="connsiteY5442" fmla="*/ 5696874 h 7753593"/>
                <a:gd name="connsiteX5443" fmla="*/ 3247389 w 7751585"/>
                <a:gd name="connsiteY5443" fmla="*/ 5612979 h 7753593"/>
                <a:gd name="connsiteX5444" fmla="*/ 3250686 w 7751585"/>
                <a:gd name="connsiteY5444" fmla="*/ 5610048 h 7753593"/>
                <a:gd name="connsiteX5445" fmla="*/ 3251052 w 7751585"/>
                <a:gd name="connsiteY5445" fmla="*/ 5604552 h 7753593"/>
                <a:gd name="connsiteX5446" fmla="*/ 3242259 w 7751585"/>
                <a:gd name="connsiteY5446" fmla="*/ 5600156 h 7753593"/>
                <a:gd name="connsiteX5447" fmla="*/ 3242259 w 7751585"/>
                <a:gd name="connsiteY5447" fmla="*/ 5600156 h 7753593"/>
                <a:gd name="connsiteX5448" fmla="*/ 3135650 w 7751585"/>
                <a:gd name="connsiteY5448" fmla="*/ 5425038 h 7753593"/>
                <a:gd name="connsiteX5449" fmla="*/ 3287688 w 7751585"/>
                <a:gd name="connsiteY5449" fmla="*/ 5336747 h 7753593"/>
                <a:gd name="connsiteX5450" fmla="*/ 3335314 w 7751585"/>
                <a:gd name="connsiteY5450" fmla="*/ 5359827 h 7753593"/>
                <a:gd name="connsiteX5451" fmla="*/ 3414813 w 7751585"/>
                <a:gd name="connsiteY5451" fmla="*/ 5398661 h 7753593"/>
                <a:gd name="connsiteX5452" fmla="*/ 3417378 w 7751585"/>
                <a:gd name="connsiteY5452" fmla="*/ 5404523 h 7753593"/>
                <a:gd name="connsiteX5453" fmla="*/ 3419942 w 7751585"/>
                <a:gd name="connsiteY5453" fmla="*/ 5405255 h 7753593"/>
                <a:gd name="connsiteX5454" fmla="*/ 3425804 w 7751585"/>
                <a:gd name="connsiteY5454" fmla="*/ 5399760 h 7753593"/>
                <a:gd name="connsiteX5455" fmla="*/ 3423239 w 7751585"/>
                <a:gd name="connsiteY5455" fmla="*/ 5394997 h 7753593"/>
                <a:gd name="connsiteX5456" fmla="*/ 3449617 w 7751585"/>
                <a:gd name="connsiteY5456" fmla="*/ 5310003 h 7753593"/>
                <a:gd name="connsiteX5457" fmla="*/ 3476361 w 7751585"/>
                <a:gd name="connsiteY5457" fmla="*/ 5222077 h 7753593"/>
                <a:gd name="connsiteX5458" fmla="*/ 3183643 w 7751585"/>
                <a:gd name="connsiteY5458" fmla="*/ 5797622 h 7753593"/>
                <a:gd name="connsiteX5459" fmla="*/ 3182544 w 7751585"/>
                <a:gd name="connsiteY5459" fmla="*/ 5796157 h 7753593"/>
                <a:gd name="connsiteX5460" fmla="*/ 3189871 w 7751585"/>
                <a:gd name="connsiteY5460" fmla="*/ 5774908 h 7753593"/>
                <a:gd name="connsiteX5461" fmla="*/ 3201594 w 7751585"/>
                <a:gd name="connsiteY5461" fmla="*/ 5776373 h 7753593"/>
                <a:gd name="connsiteX5462" fmla="*/ 3270103 w 7751585"/>
                <a:gd name="connsiteY5462" fmla="*/ 5784799 h 7753593"/>
                <a:gd name="connsiteX5463" fmla="*/ 3230903 w 7751585"/>
                <a:gd name="connsiteY5463" fmla="*/ 5790295 h 7753593"/>
                <a:gd name="connsiteX5464" fmla="*/ 3183643 w 7751585"/>
                <a:gd name="connsiteY5464" fmla="*/ 5797622 h 7753593"/>
                <a:gd name="connsiteX5465" fmla="*/ 2911074 w 7751585"/>
                <a:gd name="connsiteY5465" fmla="*/ 5611513 h 7753593"/>
                <a:gd name="connsiteX5466" fmla="*/ 3065310 w 7751585"/>
                <a:gd name="connsiteY5466" fmla="*/ 5523222 h 7753593"/>
                <a:gd name="connsiteX5467" fmla="*/ 3083261 w 7751585"/>
                <a:gd name="connsiteY5467" fmla="*/ 5534579 h 7753593"/>
                <a:gd name="connsiteX5468" fmla="*/ 3082895 w 7751585"/>
                <a:gd name="connsiteY5468" fmla="*/ 5538242 h 7753593"/>
                <a:gd name="connsiteX5469" fmla="*/ 2911074 w 7751585"/>
                <a:gd name="connsiteY5469" fmla="*/ 5611513 h 7753593"/>
                <a:gd name="connsiteX5470" fmla="*/ 2733758 w 7751585"/>
                <a:gd name="connsiteY5470" fmla="*/ 5772343 h 7753593"/>
                <a:gd name="connsiteX5471" fmla="*/ 2663052 w 7751585"/>
                <a:gd name="connsiteY5471" fmla="*/ 5747797 h 7753593"/>
                <a:gd name="connsiteX5472" fmla="*/ 2663052 w 7751585"/>
                <a:gd name="connsiteY5472" fmla="*/ 5745599 h 7753593"/>
                <a:gd name="connsiteX5473" fmla="*/ 2661586 w 7751585"/>
                <a:gd name="connsiteY5473" fmla="*/ 5743768 h 7753593"/>
                <a:gd name="connsiteX5474" fmla="*/ 2702618 w 7751585"/>
                <a:gd name="connsiteY5474" fmla="*/ 5683319 h 7753593"/>
                <a:gd name="connsiteX5475" fmla="*/ 2743650 w 7751585"/>
                <a:gd name="connsiteY5475" fmla="*/ 5622870 h 7753593"/>
                <a:gd name="connsiteX5476" fmla="*/ 2745482 w 7751585"/>
                <a:gd name="connsiteY5476" fmla="*/ 5623237 h 7753593"/>
                <a:gd name="connsiteX5477" fmla="*/ 2745848 w 7751585"/>
                <a:gd name="connsiteY5477" fmla="*/ 5623237 h 7753593"/>
                <a:gd name="connsiteX5478" fmla="*/ 2805930 w 7751585"/>
                <a:gd name="connsiteY5478" fmla="*/ 5795424 h 7753593"/>
                <a:gd name="connsiteX5479" fmla="*/ 2804465 w 7751585"/>
                <a:gd name="connsiteY5479" fmla="*/ 5796523 h 7753593"/>
                <a:gd name="connsiteX5480" fmla="*/ 2733758 w 7751585"/>
                <a:gd name="connsiteY5480" fmla="*/ 5772343 h 7753593"/>
                <a:gd name="connsiteX5481" fmla="*/ 2580988 w 7751585"/>
                <a:gd name="connsiteY5481" fmla="*/ 5861368 h 7753593"/>
                <a:gd name="connsiteX5482" fmla="*/ 2574394 w 7751585"/>
                <a:gd name="connsiteY5482" fmla="*/ 5826930 h 7753593"/>
                <a:gd name="connsiteX5483" fmla="*/ 2648031 w 7751585"/>
                <a:gd name="connsiteY5483" fmla="*/ 5758788 h 7753593"/>
                <a:gd name="connsiteX5484" fmla="*/ 2617257 w 7751585"/>
                <a:gd name="connsiteY5484" fmla="*/ 5806048 h 7753593"/>
                <a:gd name="connsiteX5485" fmla="*/ 2580988 w 7751585"/>
                <a:gd name="connsiteY5485" fmla="*/ 5861368 h 7753593"/>
                <a:gd name="connsiteX5486" fmla="*/ 3177048 w 7751585"/>
                <a:gd name="connsiteY5486" fmla="*/ 5678923 h 7753593"/>
                <a:gd name="connsiteX5487" fmla="*/ 3159463 w 7751585"/>
                <a:gd name="connsiteY5487" fmla="*/ 5649614 h 7753593"/>
                <a:gd name="connsiteX5488" fmla="*/ 3176315 w 7751585"/>
                <a:gd name="connsiteY5488" fmla="*/ 5596859 h 7753593"/>
                <a:gd name="connsiteX5489" fmla="*/ 3177048 w 7751585"/>
                <a:gd name="connsiteY5489" fmla="*/ 5678923 h 7753593"/>
                <a:gd name="connsiteX5490" fmla="*/ 3181811 w 7751585"/>
                <a:gd name="connsiteY5490" fmla="*/ 5637891 h 7753593"/>
                <a:gd name="connsiteX5491" fmla="*/ 3180346 w 7751585"/>
                <a:gd name="connsiteY5491" fmla="*/ 5593562 h 7753593"/>
                <a:gd name="connsiteX5492" fmla="*/ 3208921 w 7751585"/>
                <a:gd name="connsiteY5492" fmla="*/ 5648149 h 7753593"/>
                <a:gd name="connsiteX5493" fmla="*/ 3183276 w 7751585"/>
                <a:gd name="connsiteY5493" fmla="*/ 5681121 h 7753593"/>
                <a:gd name="connsiteX5494" fmla="*/ 3181811 w 7751585"/>
                <a:gd name="connsiteY5494" fmla="*/ 5637891 h 7753593"/>
                <a:gd name="connsiteX5495" fmla="*/ 3240061 w 7751585"/>
                <a:gd name="connsiteY5495" fmla="*/ 5608216 h 7753593"/>
                <a:gd name="connsiteX5496" fmla="*/ 3211119 w 7751585"/>
                <a:gd name="connsiteY5496" fmla="*/ 5645218 h 7753593"/>
                <a:gd name="connsiteX5497" fmla="*/ 3182544 w 7751585"/>
                <a:gd name="connsiteY5497" fmla="*/ 5590631 h 7753593"/>
                <a:gd name="connsiteX5498" fmla="*/ 3183643 w 7751585"/>
                <a:gd name="connsiteY5498" fmla="*/ 5589532 h 7753593"/>
                <a:gd name="connsiteX5499" fmla="*/ 3211119 w 7751585"/>
                <a:gd name="connsiteY5499" fmla="*/ 5596859 h 7753593"/>
                <a:gd name="connsiteX5500" fmla="*/ 3238596 w 7751585"/>
                <a:gd name="connsiteY5500" fmla="*/ 5604186 h 7753593"/>
                <a:gd name="connsiteX5501" fmla="*/ 3240061 w 7751585"/>
                <a:gd name="connsiteY5501" fmla="*/ 5608216 h 7753593"/>
                <a:gd name="connsiteX5502" fmla="*/ 3088757 w 7751585"/>
                <a:gd name="connsiteY5502" fmla="*/ 5530182 h 7753593"/>
                <a:gd name="connsiteX5503" fmla="*/ 3083261 w 7751585"/>
                <a:gd name="connsiteY5503" fmla="*/ 5520657 h 7753593"/>
                <a:gd name="connsiteX5504" fmla="*/ 3092054 w 7751585"/>
                <a:gd name="connsiteY5504" fmla="*/ 5526885 h 7753593"/>
                <a:gd name="connsiteX5505" fmla="*/ 3090955 w 7751585"/>
                <a:gd name="connsiteY5505" fmla="*/ 5530182 h 7753593"/>
                <a:gd name="connsiteX5506" fmla="*/ 3088757 w 7751585"/>
                <a:gd name="connsiteY5506" fmla="*/ 5530182 h 7753593"/>
                <a:gd name="connsiteX5507" fmla="*/ 3088757 w 7751585"/>
                <a:gd name="connsiteY5507" fmla="*/ 5530182 h 7753593"/>
                <a:gd name="connsiteX5508" fmla="*/ 3133086 w 7751585"/>
                <a:gd name="connsiteY5508" fmla="*/ 5563154 h 7753593"/>
                <a:gd name="connsiteX5509" fmla="*/ 3172286 w 7751585"/>
                <a:gd name="connsiteY5509" fmla="*/ 5584769 h 7753593"/>
                <a:gd name="connsiteX5510" fmla="*/ 3174850 w 7751585"/>
                <a:gd name="connsiteY5510" fmla="*/ 5591364 h 7753593"/>
                <a:gd name="connsiteX5511" fmla="*/ 3157265 w 7751585"/>
                <a:gd name="connsiteY5511" fmla="*/ 5645584 h 7753593"/>
                <a:gd name="connsiteX5512" fmla="*/ 3096450 w 7751585"/>
                <a:gd name="connsiteY5512" fmla="*/ 5542638 h 7753593"/>
                <a:gd name="connsiteX5513" fmla="*/ 3133086 w 7751585"/>
                <a:gd name="connsiteY5513" fmla="*/ 5563154 h 7753593"/>
                <a:gd name="connsiteX5514" fmla="*/ 3133086 w 7751585"/>
                <a:gd name="connsiteY5514" fmla="*/ 5563154 h 7753593"/>
                <a:gd name="connsiteX5515" fmla="*/ 3175216 w 7751585"/>
                <a:gd name="connsiteY5515" fmla="*/ 5581106 h 7753593"/>
                <a:gd name="connsiteX5516" fmla="*/ 3174850 w 7751585"/>
                <a:gd name="connsiteY5516" fmla="*/ 5581472 h 7753593"/>
                <a:gd name="connsiteX5517" fmla="*/ 3154701 w 7751585"/>
                <a:gd name="connsiteY5517" fmla="*/ 5566818 h 7753593"/>
                <a:gd name="connsiteX5518" fmla="*/ 3167523 w 7751585"/>
                <a:gd name="connsiteY5518" fmla="*/ 5572313 h 7753593"/>
                <a:gd name="connsiteX5519" fmla="*/ 3174117 w 7751585"/>
                <a:gd name="connsiteY5519" fmla="*/ 5575244 h 7753593"/>
                <a:gd name="connsiteX5520" fmla="*/ 3175216 w 7751585"/>
                <a:gd name="connsiteY5520" fmla="*/ 5581106 h 7753593"/>
                <a:gd name="connsiteX5521" fmla="*/ 3151037 w 7751585"/>
                <a:gd name="connsiteY5521" fmla="*/ 5569016 h 7753593"/>
                <a:gd name="connsiteX5522" fmla="*/ 3134917 w 7751585"/>
                <a:gd name="connsiteY5522" fmla="*/ 5559857 h 7753593"/>
                <a:gd name="connsiteX5523" fmla="*/ 3123194 w 7751585"/>
                <a:gd name="connsiteY5523" fmla="*/ 5553263 h 7753593"/>
                <a:gd name="connsiteX5524" fmla="*/ 3138581 w 7751585"/>
                <a:gd name="connsiteY5524" fmla="*/ 5559857 h 7753593"/>
                <a:gd name="connsiteX5525" fmla="*/ 3151037 w 7751585"/>
                <a:gd name="connsiteY5525" fmla="*/ 5569016 h 7753593"/>
                <a:gd name="connsiteX5526" fmla="*/ 3096817 w 7751585"/>
                <a:gd name="connsiteY5526" fmla="*/ 5538242 h 7753593"/>
                <a:gd name="connsiteX5527" fmla="*/ 3093886 w 7751585"/>
                <a:gd name="connsiteY5527" fmla="*/ 5531281 h 7753593"/>
                <a:gd name="connsiteX5528" fmla="*/ 3094618 w 7751585"/>
                <a:gd name="connsiteY5528" fmla="*/ 5529083 h 7753593"/>
                <a:gd name="connsiteX5529" fmla="*/ 3124293 w 7751585"/>
                <a:gd name="connsiteY5529" fmla="*/ 5550332 h 7753593"/>
                <a:gd name="connsiteX5530" fmla="*/ 3096817 w 7751585"/>
                <a:gd name="connsiteY5530" fmla="*/ 5538242 h 7753593"/>
                <a:gd name="connsiteX5531" fmla="*/ 3211852 w 7751585"/>
                <a:gd name="connsiteY5531" fmla="*/ 5593562 h 7753593"/>
                <a:gd name="connsiteX5532" fmla="*/ 3184009 w 7751585"/>
                <a:gd name="connsiteY5532" fmla="*/ 5586235 h 7753593"/>
                <a:gd name="connsiteX5533" fmla="*/ 3184009 w 7751585"/>
                <a:gd name="connsiteY5533" fmla="*/ 5584403 h 7753593"/>
                <a:gd name="connsiteX5534" fmla="*/ 3178147 w 7751585"/>
                <a:gd name="connsiteY5534" fmla="*/ 5580373 h 7753593"/>
                <a:gd name="connsiteX5535" fmla="*/ 3178147 w 7751585"/>
                <a:gd name="connsiteY5535" fmla="*/ 5580373 h 7753593"/>
                <a:gd name="connsiteX5536" fmla="*/ 3177415 w 7751585"/>
                <a:gd name="connsiteY5536" fmla="*/ 5577076 h 7753593"/>
                <a:gd name="connsiteX5537" fmla="*/ 3221744 w 7751585"/>
                <a:gd name="connsiteY5537" fmla="*/ 5596126 h 7753593"/>
                <a:gd name="connsiteX5538" fmla="*/ 3211852 w 7751585"/>
                <a:gd name="connsiteY5538" fmla="*/ 5593562 h 7753593"/>
                <a:gd name="connsiteX5539" fmla="*/ 3177048 w 7751585"/>
                <a:gd name="connsiteY5539" fmla="*/ 5685883 h 7753593"/>
                <a:gd name="connsiteX5540" fmla="*/ 3177048 w 7751585"/>
                <a:gd name="connsiteY5540" fmla="*/ 5686982 h 7753593"/>
                <a:gd name="connsiteX5541" fmla="*/ 3176682 w 7751585"/>
                <a:gd name="connsiteY5541" fmla="*/ 5687349 h 7753593"/>
                <a:gd name="connsiteX5542" fmla="*/ 3176682 w 7751585"/>
                <a:gd name="connsiteY5542" fmla="*/ 5689547 h 7753593"/>
                <a:gd name="connsiteX5543" fmla="*/ 3125392 w 7751585"/>
                <a:gd name="connsiteY5543" fmla="*/ 5755491 h 7753593"/>
                <a:gd name="connsiteX5544" fmla="*/ 3151403 w 7751585"/>
                <a:gd name="connsiteY5544" fmla="*/ 5675626 h 7753593"/>
                <a:gd name="connsiteX5545" fmla="*/ 3158364 w 7751585"/>
                <a:gd name="connsiteY5545" fmla="*/ 5654010 h 7753593"/>
                <a:gd name="connsiteX5546" fmla="*/ 3177048 w 7751585"/>
                <a:gd name="connsiteY5546" fmla="*/ 5685883 h 7753593"/>
                <a:gd name="connsiteX5547" fmla="*/ 3175949 w 7751585"/>
                <a:gd name="connsiteY5547" fmla="*/ 5572313 h 7753593"/>
                <a:gd name="connsiteX5548" fmla="*/ 3174850 w 7751585"/>
                <a:gd name="connsiteY5548" fmla="*/ 5568649 h 7753593"/>
                <a:gd name="connsiteX5549" fmla="*/ 3206723 w 7751585"/>
                <a:gd name="connsiteY5549" fmla="*/ 5585868 h 7753593"/>
                <a:gd name="connsiteX5550" fmla="*/ 3175949 w 7751585"/>
                <a:gd name="connsiteY5550" fmla="*/ 5572313 h 7753593"/>
                <a:gd name="connsiteX5551" fmla="*/ 3171919 w 7751585"/>
                <a:gd name="connsiteY5551" fmla="*/ 5570848 h 7753593"/>
                <a:gd name="connsiteX5552" fmla="*/ 3167889 w 7751585"/>
                <a:gd name="connsiteY5552" fmla="*/ 5569016 h 7753593"/>
                <a:gd name="connsiteX5553" fmla="*/ 3140046 w 7751585"/>
                <a:gd name="connsiteY5553" fmla="*/ 5556926 h 7753593"/>
                <a:gd name="connsiteX5554" fmla="*/ 3128689 w 7751585"/>
                <a:gd name="connsiteY5554" fmla="*/ 5548867 h 7753593"/>
                <a:gd name="connsiteX5555" fmla="*/ 3100480 w 7751585"/>
                <a:gd name="connsiteY5555" fmla="*/ 5529083 h 7753593"/>
                <a:gd name="connsiteX5556" fmla="*/ 3160196 w 7751585"/>
                <a:gd name="connsiteY5556" fmla="*/ 5561322 h 7753593"/>
                <a:gd name="connsiteX5557" fmla="*/ 3170820 w 7751585"/>
                <a:gd name="connsiteY5557" fmla="*/ 5567184 h 7753593"/>
                <a:gd name="connsiteX5558" fmla="*/ 3171919 w 7751585"/>
                <a:gd name="connsiteY5558" fmla="*/ 5570848 h 7753593"/>
                <a:gd name="connsiteX5559" fmla="*/ 3110005 w 7751585"/>
                <a:gd name="connsiteY5559" fmla="*/ 5478892 h 7753593"/>
                <a:gd name="connsiteX5560" fmla="*/ 3093886 w 7751585"/>
                <a:gd name="connsiteY5560" fmla="*/ 5521390 h 7753593"/>
                <a:gd name="connsiteX5561" fmla="*/ 3082529 w 7751585"/>
                <a:gd name="connsiteY5561" fmla="*/ 5515162 h 7753593"/>
                <a:gd name="connsiteX5562" fmla="*/ 3081430 w 7751585"/>
                <a:gd name="connsiteY5562" fmla="*/ 5510766 h 7753593"/>
                <a:gd name="connsiteX5563" fmla="*/ 3107441 w 7751585"/>
                <a:gd name="connsiteY5563" fmla="*/ 5469001 h 7753593"/>
                <a:gd name="connsiteX5564" fmla="*/ 3125758 w 7751585"/>
                <a:gd name="connsiteY5564" fmla="*/ 5439326 h 7753593"/>
                <a:gd name="connsiteX5565" fmla="*/ 3110005 w 7751585"/>
                <a:gd name="connsiteY5565" fmla="*/ 5478892 h 7753593"/>
                <a:gd name="connsiteX5566" fmla="*/ 2903014 w 7751585"/>
                <a:gd name="connsiteY5566" fmla="*/ 5415513 h 7753593"/>
                <a:gd name="connsiteX5567" fmla="*/ 2907777 w 7751585"/>
                <a:gd name="connsiteY5567" fmla="*/ 5407820 h 7753593"/>
                <a:gd name="connsiteX5568" fmla="*/ 3029773 w 7751585"/>
                <a:gd name="connsiteY5568" fmla="*/ 5485853 h 7753593"/>
                <a:gd name="connsiteX5569" fmla="*/ 2903014 w 7751585"/>
                <a:gd name="connsiteY5569" fmla="*/ 5415513 h 7753593"/>
                <a:gd name="connsiteX5570" fmla="*/ 2900816 w 7751585"/>
                <a:gd name="connsiteY5570" fmla="*/ 5412582 h 7753593"/>
                <a:gd name="connsiteX5571" fmla="*/ 2896054 w 7751585"/>
                <a:gd name="connsiteY5571" fmla="*/ 5403790 h 7753593"/>
                <a:gd name="connsiteX5572" fmla="*/ 2893123 w 7751585"/>
                <a:gd name="connsiteY5572" fmla="*/ 5398661 h 7753593"/>
                <a:gd name="connsiteX5573" fmla="*/ 2904846 w 7751585"/>
                <a:gd name="connsiteY5573" fmla="*/ 5405988 h 7753593"/>
                <a:gd name="connsiteX5574" fmla="*/ 2900816 w 7751585"/>
                <a:gd name="connsiteY5574" fmla="*/ 5412582 h 7753593"/>
                <a:gd name="connsiteX5575" fmla="*/ 2948076 w 7751585"/>
                <a:gd name="connsiteY5575" fmla="*/ 5444455 h 7753593"/>
                <a:gd name="connsiteX5576" fmla="*/ 3072271 w 7751585"/>
                <a:gd name="connsiteY5576" fmla="*/ 5513330 h 7753593"/>
                <a:gd name="connsiteX5577" fmla="*/ 3072271 w 7751585"/>
                <a:gd name="connsiteY5577" fmla="*/ 5515528 h 7753593"/>
                <a:gd name="connsiteX5578" fmla="*/ 3065676 w 7751585"/>
                <a:gd name="connsiteY5578" fmla="*/ 5519558 h 7753593"/>
                <a:gd name="connsiteX5579" fmla="*/ 2948076 w 7751585"/>
                <a:gd name="connsiteY5579" fmla="*/ 5444455 h 7753593"/>
                <a:gd name="connsiteX5580" fmla="*/ 3073736 w 7751585"/>
                <a:gd name="connsiteY5580" fmla="*/ 5518459 h 7753593"/>
                <a:gd name="connsiteX5581" fmla="*/ 3074835 w 7751585"/>
                <a:gd name="connsiteY5581" fmla="*/ 5519558 h 7753593"/>
                <a:gd name="connsiteX5582" fmla="*/ 3077400 w 7751585"/>
                <a:gd name="connsiteY5582" fmla="*/ 5520291 h 7753593"/>
                <a:gd name="connsiteX5583" fmla="*/ 3078132 w 7751585"/>
                <a:gd name="connsiteY5583" fmla="*/ 5519924 h 7753593"/>
                <a:gd name="connsiteX5584" fmla="*/ 3081796 w 7751585"/>
                <a:gd name="connsiteY5584" fmla="*/ 5526885 h 7753593"/>
                <a:gd name="connsiteX5585" fmla="*/ 3084727 w 7751585"/>
                <a:gd name="connsiteY5585" fmla="*/ 5532381 h 7753593"/>
                <a:gd name="connsiteX5586" fmla="*/ 3068241 w 7751585"/>
                <a:gd name="connsiteY5586" fmla="*/ 5521756 h 7753593"/>
                <a:gd name="connsiteX5587" fmla="*/ 3073736 w 7751585"/>
                <a:gd name="connsiteY5587" fmla="*/ 5518459 h 7753593"/>
                <a:gd name="connsiteX5588" fmla="*/ 3181445 w 7751585"/>
                <a:gd name="connsiteY5588" fmla="*/ 5774175 h 7753593"/>
                <a:gd name="connsiteX5589" fmla="*/ 3185841 w 7751585"/>
                <a:gd name="connsiteY5589" fmla="*/ 5774908 h 7753593"/>
                <a:gd name="connsiteX5590" fmla="*/ 3181078 w 7751585"/>
                <a:gd name="connsiteY5590" fmla="*/ 5789196 h 7753593"/>
                <a:gd name="connsiteX5591" fmla="*/ 3181445 w 7751585"/>
                <a:gd name="connsiteY5591" fmla="*/ 5774175 h 7753593"/>
                <a:gd name="connsiteX5592" fmla="*/ 3181445 w 7751585"/>
                <a:gd name="connsiteY5592" fmla="*/ 5770512 h 7753593"/>
                <a:gd name="connsiteX5593" fmla="*/ 3182177 w 7751585"/>
                <a:gd name="connsiteY5593" fmla="*/ 5745233 h 7753593"/>
                <a:gd name="connsiteX5594" fmla="*/ 3182910 w 7751585"/>
                <a:gd name="connsiteY5594" fmla="*/ 5695042 h 7753593"/>
                <a:gd name="connsiteX5595" fmla="*/ 3183276 w 7751585"/>
                <a:gd name="connsiteY5595" fmla="*/ 5694676 h 7753593"/>
                <a:gd name="connsiteX5596" fmla="*/ 3205624 w 7751585"/>
                <a:gd name="connsiteY5596" fmla="*/ 5715558 h 7753593"/>
                <a:gd name="connsiteX5597" fmla="*/ 3186940 w 7751585"/>
                <a:gd name="connsiteY5597" fmla="*/ 5771244 h 7753593"/>
                <a:gd name="connsiteX5598" fmla="*/ 3181445 w 7751585"/>
                <a:gd name="connsiteY5598" fmla="*/ 5770512 h 7753593"/>
                <a:gd name="connsiteX5599" fmla="*/ 3207089 w 7751585"/>
                <a:gd name="connsiteY5599" fmla="*/ 5711895 h 7753593"/>
                <a:gd name="connsiteX5600" fmla="*/ 3186574 w 7751585"/>
                <a:gd name="connsiteY5600" fmla="*/ 5692478 h 7753593"/>
                <a:gd name="connsiteX5601" fmla="*/ 3185841 w 7751585"/>
                <a:gd name="connsiteY5601" fmla="*/ 5686982 h 7753593"/>
                <a:gd name="connsiteX5602" fmla="*/ 3211486 w 7751585"/>
                <a:gd name="connsiteY5602" fmla="*/ 5652911 h 7753593"/>
                <a:gd name="connsiteX5603" fmla="*/ 3221011 w 7751585"/>
                <a:gd name="connsiteY5603" fmla="*/ 5671229 h 7753593"/>
                <a:gd name="connsiteX5604" fmla="*/ 3207089 w 7751585"/>
                <a:gd name="connsiteY5604" fmla="*/ 5711895 h 7753593"/>
                <a:gd name="connsiteX5605" fmla="*/ 3213318 w 7751585"/>
                <a:gd name="connsiteY5605" fmla="*/ 5649981 h 7753593"/>
                <a:gd name="connsiteX5606" fmla="*/ 3214417 w 7751585"/>
                <a:gd name="connsiteY5606" fmla="*/ 5648515 h 7753593"/>
                <a:gd name="connsiteX5607" fmla="*/ 3239695 w 7751585"/>
                <a:gd name="connsiteY5607" fmla="*/ 5614078 h 7753593"/>
                <a:gd name="connsiteX5608" fmla="*/ 3222110 w 7751585"/>
                <a:gd name="connsiteY5608" fmla="*/ 5666833 h 7753593"/>
                <a:gd name="connsiteX5609" fmla="*/ 3213318 w 7751585"/>
                <a:gd name="connsiteY5609" fmla="*/ 5649981 h 7753593"/>
                <a:gd name="connsiteX5610" fmla="*/ 3162028 w 7751585"/>
                <a:gd name="connsiteY5610" fmla="*/ 5557659 h 7753593"/>
                <a:gd name="connsiteX5611" fmla="*/ 3097183 w 7751585"/>
                <a:gd name="connsiteY5611" fmla="*/ 5522855 h 7753593"/>
                <a:gd name="connsiteX5612" fmla="*/ 3113669 w 7751585"/>
                <a:gd name="connsiteY5612" fmla="*/ 5479992 h 7753593"/>
                <a:gd name="connsiteX5613" fmla="*/ 3133818 w 7751585"/>
                <a:gd name="connsiteY5613" fmla="*/ 5427236 h 7753593"/>
                <a:gd name="connsiteX5614" fmla="*/ 3154334 w 7751585"/>
                <a:gd name="connsiteY5614" fmla="*/ 5504171 h 7753593"/>
                <a:gd name="connsiteX5615" fmla="*/ 3169721 w 7751585"/>
                <a:gd name="connsiteY5615" fmla="*/ 5561322 h 7753593"/>
                <a:gd name="connsiteX5616" fmla="*/ 3162028 w 7751585"/>
                <a:gd name="connsiteY5616" fmla="*/ 5557659 h 7753593"/>
                <a:gd name="connsiteX5617" fmla="*/ 2898618 w 7751585"/>
                <a:gd name="connsiteY5617" fmla="*/ 5420642 h 7753593"/>
                <a:gd name="connsiteX5618" fmla="*/ 2883231 w 7751585"/>
                <a:gd name="connsiteY5618" fmla="*/ 5617009 h 7753593"/>
                <a:gd name="connsiteX5619" fmla="*/ 2882499 w 7751585"/>
                <a:gd name="connsiteY5619" fmla="*/ 5617009 h 7753593"/>
                <a:gd name="connsiteX5620" fmla="*/ 2855022 w 7751585"/>
                <a:gd name="connsiteY5620" fmla="*/ 5561322 h 7753593"/>
                <a:gd name="connsiteX5621" fmla="*/ 2825714 w 7751585"/>
                <a:gd name="connsiteY5621" fmla="*/ 5503072 h 7753593"/>
                <a:gd name="connsiteX5622" fmla="*/ 2827179 w 7751585"/>
                <a:gd name="connsiteY5622" fmla="*/ 5502339 h 7753593"/>
                <a:gd name="connsiteX5623" fmla="*/ 2826813 w 7751585"/>
                <a:gd name="connsiteY5623" fmla="*/ 5497210 h 7753593"/>
                <a:gd name="connsiteX5624" fmla="*/ 2862715 w 7751585"/>
                <a:gd name="connsiteY5624" fmla="*/ 5459110 h 7753593"/>
                <a:gd name="connsiteX5625" fmla="*/ 2898618 w 7751585"/>
                <a:gd name="connsiteY5625" fmla="*/ 5420642 h 7753593"/>
                <a:gd name="connsiteX5626" fmla="*/ 2888360 w 7751585"/>
                <a:gd name="connsiteY5626" fmla="*/ 5617375 h 7753593"/>
                <a:gd name="connsiteX5627" fmla="*/ 2886895 w 7751585"/>
                <a:gd name="connsiteY5627" fmla="*/ 5617009 h 7753593"/>
                <a:gd name="connsiteX5628" fmla="*/ 2902282 w 7751585"/>
                <a:gd name="connsiteY5628" fmla="*/ 5418810 h 7753593"/>
                <a:gd name="connsiteX5629" fmla="*/ 3062013 w 7751585"/>
                <a:gd name="connsiteY5629" fmla="*/ 5521023 h 7753593"/>
                <a:gd name="connsiteX5630" fmla="*/ 2889826 w 7751585"/>
                <a:gd name="connsiteY5630" fmla="*/ 5619207 h 7753593"/>
                <a:gd name="connsiteX5631" fmla="*/ 2888360 w 7751585"/>
                <a:gd name="connsiteY5631" fmla="*/ 5617375 h 7753593"/>
                <a:gd name="connsiteX5632" fmla="*/ 2888360 w 7751585"/>
                <a:gd name="connsiteY5632" fmla="*/ 5617375 h 7753593"/>
                <a:gd name="connsiteX5633" fmla="*/ 3124659 w 7751585"/>
                <a:gd name="connsiteY5633" fmla="*/ 5761719 h 7753593"/>
                <a:gd name="connsiteX5634" fmla="*/ 3152136 w 7751585"/>
                <a:gd name="connsiteY5634" fmla="*/ 5728381 h 7753593"/>
                <a:gd name="connsiteX5635" fmla="*/ 3176682 w 7751585"/>
                <a:gd name="connsiteY5635" fmla="*/ 5698339 h 7753593"/>
                <a:gd name="connsiteX5636" fmla="*/ 3177048 w 7751585"/>
                <a:gd name="connsiteY5636" fmla="*/ 5769779 h 7753593"/>
                <a:gd name="connsiteX5637" fmla="*/ 3125026 w 7751585"/>
                <a:gd name="connsiteY5637" fmla="*/ 5763185 h 7753593"/>
                <a:gd name="connsiteX5638" fmla="*/ 3124659 w 7751585"/>
                <a:gd name="connsiteY5638" fmla="*/ 5761719 h 7753593"/>
                <a:gd name="connsiteX5639" fmla="*/ 3124659 w 7751585"/>
                <a:gd name="connsiteY5639" fmla="*/ 5761719 h 7753593"/>
                <a:gd name="connsiteX5640" fmla="*/ 3208555 w 7751585"/>
                <a:gd name="connsiteY5640" fmla="*/ 5718123 h 7753593"/>
                <a:gd name="connsiteX5641" fmla="*/ 3230903 w 7751585"/>
                <a:gd name="connsiteY5641" fmla="*/ 5739005 h 7753593"/>
                <a:gd name="connsiteX5642" fmla="*/ 3277796 w 7751585"/>
                <a:gd name="connsiteY5642" fmla="*/ 5782967 h 7753593"/>
                <a:gd name="connsiteX5643" fmla="*/ 3201960 w 7751585"/>
                <a:gd name="connsiteY5643" fmla="*/ 5773076 h 7753593"/>
                <a:gd name="connsiteX5644" fmla="*/ 3190970 w 7751585"/>
                <a:gd name="connsiteY5644" fmla="*/ 5771610 h 7753593"/>
                <a:gd name="connsiteX5645" fmla="*/ 3208555 w 7751585"/>
                <a:gd name="connsiteY5645" fmla="*/ 5718123 h 7753593"/>
                <a:gd name="connsiteX5646" fmla="*/ 3233467 w 7751585"/>
                <a:gd name="connsiteY5646" fmla="*/ 5736440 h 7753593"/>
                <a:gd name="connsiteX5647" fmla="*/ 3210020 w 7751585"/>
                <a:gd name="connsiteY5647" fmla="*/ 5714459 h 7753593"/>
                <a:gd name="connsiteX5648" fmla="*/ 3223209 w 7751585"/>
                <a:gd name="connsiteY5648" fmla="*/ 5675259 h 7753593"/>
                <a:gd name="connsiteX5649" fmla="*/ 3277063 w 7751585"/>
                <a:gd name="connsiteY5649" fmla="*/ 5776740 h 7753593"/>
                <a:gd name="connsiteX5650" fmla="*/ 3233467 w 7751585"/>
                <a:gd name="connsiteY5650" fmla="*/ 5736440 h 7753593"/>
                <a:gd name="connsiteX5651" fmla="*/ 2699687 w 7751585"/>
                <a:gd name="connsiteY5651" fmla="*/ 5681853 h 7753593"/>
                <a:gd name="connsiteX5652" fmla="*/ 2659022 w 7751585"/>
                <a:gd name="connsiteY5652" fmla="*/ 5742302 h 7753593"/>
                <a:gd name="connsiteX5653" fmla="*/ 2651695 w 7751585"/>
                <a:gd name="connsiteY5653" fmla="*/ 5744867 h 7753593"/>
                <a:gd name="connsiteX5654" fmla="*/ 2605168 w 7751585"/>
                <a:gd name="connsiteY5654" fmla="*/ 5734242 h 7753593"/>
                <a:gd name="connsiteX5655" fmla="*/ 2557175 w 7751585"/>
                <a:gd name="connsiteY5655" fmla="*/ 5723618 h 7753593"/>
                <a:gd name="connsiteX5656" fmla="*/ 2739986 w 7751585"/>
                <a:gd name="connsiteY5656" fmla="*/ 5622870 h 7753593"/>
                <a:gd name="connsiteX5657" fmla="*/ 2699687 w 7751585"/>
                <a:gd name="connsiteY5657" fmla="*/ 5681853 h 7753593"/>
                <a:gd name="connsiteX5658" fmla="*/ 2554611 w 7751585"/>
                <a:gd name="connsiteY5658" fmla="*/ 5726549 h 7753593"/>
                <a:gd name="connsiteX5659" fmla="*/ 2604435 w 7751585"/>
                <a:gd name="connsiteY5659" fmla="*/ 5737906 h 7753593"/>
                <a:gd name="connsiteX5660" fmla="*/ 2651328 w 7751585"/>
                <a:gd name="connsiteY5660" fmla="*/ 5748164 h 7753593"/>
                <a:gd name="connsiteX5661" fmla="*/ 2651328 w 7751585"/>
                <a:gd name="connsiteY5661" fmla="*/ 5749629 h 7753593"/>
                <a:gd name="connsiteX5662" fmla="*/ 2652061 w 7751585"/>
                <a:gd name="connsiteY5662" fmla="*/ 5750362 h 7753593"/>
                <a:gd name="connsiteX5663" fmla="*/ 2573661 w 7751585"/>
                <a:gd name="connsiteY5663" fmla="*/ 5822900 h 7753593"/>
                <a:gd name="connsiteX5664" fmla="*/ 2568165 w 7751585"/>
                <a:gd name="connsiteY5664" fmla="*/ 5794691 h 7753593"/>
                <a:gd name="connsiteX5665" fmla="*/ 2554611 w 7751585"/>
                <a:gd name="connsiteY5665" fmla="*/ 5726549 h 7753593"/>
                <a:gd name="connsiteX5666" fmla="*/ 3133818 w 7751585"/>
                <a:gd name="connsiteY5666" fmla="*/ 5614444 h 7753593"/>
                <a:gd name="connsiteX5667" fmla="*/ 3155067 w 7751585"/>
                <a:gd name="connsiteY5667" fmla="*/ 5649981 h 7753593"/>
                <a:gd name="connsiteX5668" fmla="*/ 3147007 w 7751585"/>
                <a:gd name="connsiteY5668" fmla="*/ 5674526 h 7753593"/>
                <a:gd name="connsiteX5669" fmla="*/ 3120630 w 7751585"/>
                <a:gd name="connsiteY5669" fmla="*/ 5756590 h 7753593"/>
                <a:gd name="connsiteX5670" fmla="*/ 3092054 w 7751585"/>
                <a:gd name="connsiteY5670" fmla="*/ 5544836 h 7753593"/>
                <a:gd name="connsiteX5671" fmla="*/ 3133818 w 7751585"/>
                <a:gd name="connsiteY5671" fmla="*/ 5614444 h 7753593"/>
                <a:gd name="connsiteX5672" fmla="*/ 3240061 w 7751585"/>
                <a:gd name="connsiteY5672" fmla="*/ 5599790 h 7753593"/>
                <a:gd name="connsiteX5673" fmla="*/ 3173751 w 7751585"/>
                <a:gd name="connsiteY5673" fmla="*/ 5563887 h 7753593"/>
                <a:gd name="connsiteX5674" fmla="*/ 3157631 w 7751585"/>
                <a:gd name="connsiteY5674" fmla="*/ 5503438 h 7753593"/>
                <a:gd name="connsiteX5675" fmla="*/ 3138581 w 7751585"/>
                <a:gd name="connsiteY5675" fmla="*/ 5432732 h 7753593"/>
                <a:gd name="connsiteX5676" fmla="*/ 3240061 w 7751585"/>
                <a:gd name="connsiteY5676" fmla="*/ 5599790 h 7753593"/>
                <a:gd name="connsiteX5677" fmla="*/ 3277063 w 7751585"/>
                <a:gd name="connsiteY5677" fmla="*/ 5321360 h 7753593"/>
                <a:gd name="connsiteX5678" fmla="*/ 3295381 w 7751585"/>
                <a:gd name="connsiteY5678" fmla="*/ 5324657 h 7753593"/>
                <a:gd name="connsiteX5679" fmla="*/ 3295381 w 7751585"/>
                <a:gd name="connsiteY5679" fmla="*/ 5326122 h 7753593"/>
                <a:gd name="connsiteX5680" fmla="*/ 3288420 w 7751585"/>
                <a:gd name="connsiteY5680" fmla="*/ 5330152 h 7753593"/>
                <a:gd name="connsiteX5681" fmla="*/ 3265706 w 7751585"/>
                <a:gd name="connsiteY5681" fmla="*/ 5319162 h 7753593"/>
                <a:gd name="connsiteX5682" fmla="*/ 3277063 w 7751585"/>
                <a:gd name="connsiteY5682" fmla="*/ 5321360 h 7753593"/>
                <a:gd name="connsiteX5683" fmla="*/ 3277063 w 7751585"/>
                <a:gd name="connsiteY5683" fmla="*/ 5321360 h 7753593"/>
                <a:gd name="connsiteX5684" fmla="*/ 3277796 w 7751585"/>
                <a:gd name="connsiteY5684" fmla="*/ 5317696 h 7753593"/>
                <a:gd name="connsiteX5685" fmla="*/ 3259112 w 7751585"/>
                <a:gd name="connsiteY5685" fmla="*/ 5314399 h 7753593"/>
                <a:gd name="connsiteX5686" fmla="*/ 3255815 w 7751585"/>
                <a:gd name="connsiteY5686" fmla="*/ 5309270 h 7753593"/>
                <a:gd name="connsiteX5687" fmla="*/ 3246656 w 7751585"/>
                <a:gd name="connsiteY5687" fmla="*/ 5312201 h 7753593"/>
                <a:gd name="connsiteX5688" fmla="*/ 3246290 w 7751585"/>
                <a:gd name="connsiteY5688" fmla="*/ 5317330 h 7753593"/>
                <a:gd name="connsiteX5689" fmla="*/ 3247022 w 7751585"/>
                <a:gd name="connsiteY5689" fmla="*/ 5318063 h 7753593"/>
                <a:gd name="connsiteX5690" fmla="*/ 3192069 w 7751585"/>
                <a:gd name="connsiteY5690" fmla="*/ 5367154 h 7753593"/>
                <a:gd name="connsiteX5691" fmla="*/ 3135650 w 7751585"/>
                <a:gd name="connsiteY5691" fmla="*/ 5418077 h 7753593"/>
                <a:gd name="connsiteX5692" fmla="*/ 3138215 w 7751585"/>
                <a:gd name="connsiteY5692" fmla="*/ 5207423 h 7753593"/>
                <a:gd name="connsiteX5693" fmla="*/ 3295015 w 7751585"/>
                <a:gd name="connsiteY5693" fmla="*/ 5320993 h 7753593"/>
                <a:gd name="connsiteX5694" fmla="*/ 3277796 w 7751585"/>
                <a:gd name="connsiteY5694" fmla="*/ 5317696 h 7753593"/>
                <a:gd name="connsiteX5695" fmla="*/ 3103777 w 7751585"/>
                <a:gd name="connsiteY5695" fmla="*/ 5467535 h 7753593"/>
                <a:gd name="connsiteX5696" fmla="*/ 3078132 w 7751585"/>
                <a:gd name="connsiteY5696" fmla="*/ 5509666 h 7753593"/>
                <a:gd name="connsiteX5697" fmla="*/ 3073736 w 7751585"/>
                <a:gd name="connsiteY5697" fmla="*/ 5510766 h 7753593"/>
                <a:gd name="connsiteX5698" fmla="*/ 2909243 w 7751585"/>
                <a:gd name="connsiteY5698" fmla="*/ 5405255 h 7753593"/>
                <a:gd name="connsiteX5699" fmla="*/ 2934887 w 7751585"/>
                <a:gd name="connsiteY5699" fmla="*/ 5364223 h 7753593"/>
                <a:gd name="connsiteX5700" fmla="*/ 2966760 w 7751585"/>
                <a:gd name="connsiteY5700" fmla="*/ 5312567 h 7753593"/>
                <a:gd name="connsiteX5701" fmla="*/ 3131620 w 7751585"/>
                <a:gd name="connsiteY5701" fmla="*/ 5422840 h 7753593"/>
                <a:gd name="connsiteX5702" fmla="*/ 3103777 w 7751585"/>
                <a:gd name="connsiteY5702" fmla="*/ 5467535 h 7753593"/>
                <a:gd name="connsiteX5703" fmla="*/ 2955403 w 7751585"/>
                <a:gd name="connsiteY5703" fmla="*/ 5324291 h 7753593"/>
                <a:gd name="connsiteX5704" fmla="*/ 2931590 w 7751585"/>
                <a:gd name="connsiteY5704" fmla="*/ 5362392 h 7753593"/>
                <a:gd name="connsiteX5705" fmla="*/ 2906678 w 7751585"/>
                <a:gd name="connsiteY5705" fmla="*/ 5403057 h 7753593"/>
                <a:gd name="connsiteX5706" fmla="*/ 2890925 w 7751585"/>
                <a:gd name="connsiteY5706" fmla="*/ 5393166 h 7753593"/>
                <a:gd name="connsiteX5707" fmla="*/ 2928659 w 7751585"/>
                <a:gd name="connsiteY5707" fmla="*/ 5352866 h 7753593"/>
                <a:gd name="connsiteX5708" fmla="*/ 2955403 w 7751585"/>
                <a:gd name="connsiteY5708" fmla="*/ 5324291 h 7753593"/>
                <a:gd name="connsiteX5709" fmla="*/ 2888360 w 7751585"/>
                <a:gd name="connsiteY5709" fmla="*/ 5396829 h 7753593"/>
                <a:gd name="connsiteX5710" fmla="*/ 2893123 w 7751585"/>
                <a:gd name="connsiteY5710" fmla="*/ 5405621 h 7753593"/>
                <a:gd name="connsiteX5711" fmla="*/ 2898618 w 7751585"/>
                <a:gd name="connsiteY5711" fmla="*/ 5415879 h 7753593"/>
                <a:gd name="connsiteX5712" fmla="*/ 2860151 w 7751585"/>
                <a:gd name="connsiteY5712" fmla="*/ 5456545 h 7753593"/>
                <a:gd name="connsiteX5713" fmla="*/ 2833407 w 7751585"/>
                <a:gd name="connsiteY5713" fmla="*/ 5485487 h 7753593"/>
                <a:gd name="connsiteX5714" fmla="*/ 2857220 w 7751585"/>
                <a:gd name="connsiteY5714" fmla="*/ 5447386 h 7753593"/>
                <a:gd name="connsiteX5715" fmla="*/ 2888360 w 7751585"/>
                <a:gd name="connsiteY5715" fmla="*/ 5396829 h 7753593"/>
                <a:gd name="connsiteX5716" fmla="*/ 2821317 w 7751585"/>
                <a:gd name="connsiteY5716" fmla="*/ 5504904 h 7753593"/>
                <a:gd name="connsiteX5717" fmla="*/ 2822783 w 7751585"/>
                <a:gd name="connsiteY5717" fmla="*/ 5505270 h 7753593"/>
                <a:gd name="connsiteX5718" fmla="*/ 2823515 w 7751585"/>
                <a:gd name="connsiteY5718" fmla="*/ 5504904 h 7753593"/>
                <a:gd name="connsiteX5719" fmla="*/ 2852091 w 7751585"/>
                <a:gd name="connsiteY5719" fmla="*/ 5563154 h 7753593"/>
                <a:gd name="connsiteX5720" fmla="*/ 2879568 w 7751585"/>
                <a:gd name="connsiteY5720" fmla="*/ 5618840 h 7753593"/>
                <a:gd name="connsiteX5721" fmla="*/ 2877370 w 7751585"/>
                <a:gd name="connsiteY5721" fmla="*/ 5621405 h 7753593"/>
                <a:gd name="connsiteX5722" fmla="*/ 2877370 w 7751585"/>
                <a:gd name="connsiteY5722" fmla="*/ 5622870 h 7753593"/>
                <a:gd name="connsiteX5723" fmla="*/ 2815089 w 7751585"/>
                <a:gd name="connsiteY5723" fmla="*/ 5619573 h 7753593"/>
                <a:gd name="connsiteX5724" fmla="*/ 2750977 w 7751585"/>
                <a:gd name="connsiteY5724" fmla="*/ 5616642 h 7753593"/>
                <a:gd name="connsiteX5725" fmla="*/ 2750977 w 7751585"/>
                <a:gd name="connsiteY5725" fmla="*/ 5616276 h 7753593"/>
                <a:gd name="connsiteX5726" fmla="*/ 2749511 w 7751585"/>
                <a:gd name="connsiteY5726" fmla="*/ 5614811 h 7753593"/>
                <a:gd name="connsiteX5727" fmla="*/ 2785414 w 7751585"/>
                <a:gd name="connsiteY5727" fmla="*/ 5560224 h 7753593"/>
                <a:gd name="connsiteX5728" fmla="*/ 2821317 w 7751585"/>
                <a:gd name="connsiteY5728" fmla="*/ 5504904 h 7753593"/>
                <a:gd name="connsiteX5729" fmla="*/ 2552046 w 7751585"/>
                <a:gd name="connsiteY5729" fmla="*/ 5730945 h 7753593"/>
                <a:gd name="connsiteX5730" fmla="*/ 2564502 w 7751585"/>
                <a:gd name="connsiteY5730" fmla="*/ 5795790 h 7753593"/>
                <a:gd name="connsiteX5731" fmla="*/ 2570364 w 7751585"/>
                <a:gd name="connsiteY5731" fmla="*/ 5826198 h 7753593"/>
                <a:gd name="connsiteX5732" fmla="*/ 2492696 w 7751585"/>
                <a:gd name="connsiteY5732" fmla="*/ 5897637 h 7753593"/>
                <a:gd name="connsiteX5733" fmla="*/ 2522371 w 7751585"/>
                <a:gd name="connsiteY5733" fmla="*/ 5814474 h 7753593"/>
                <a:gd name="connsiteX5734" fmla="*/ 2552046 w 7751585"/>
                <a:gd name="connsiteY5734" fmla="*/ 5730945 h 7753593"/>
                <a:gd name="connsiteX5735" fmla="*/ 2809960 w 7751585"/>
                <a:gd name="connsiteY5735" fmla="*/ 5794691 h 7753593"/>
                <a:gd name="connsiteX5736" fmla="*/ 2808861 w 7751585"/>
                <a:gd name="connsiteY5736" fmla="*/ 5794691 h 7753593"/>
                <a:gd name="connsiteX5737" fmla="*/ 2748412 w 7751585"/>
                <a:gd name="connsiteY5737" fmla="*/ 5621771 h 7753593"/>
                <a:gd name="connsiteX5738" fmla="*/ 2750611 w 7751585"/>
                <a:gd name="connsiteY5738" fmla="*/ 5620672 h 7753593"/>
                <a:gd name="connsiteX5739" fmla="*/ 2750611 w 7751585"/>
                <a:gd name="connsiteY5739" fmla="*/ 5619939 h 7753593"/>
                <a:gd name="connsiteX5740" fmla="*/ 2814723 w 7751585"/>
                <a:gd name="connsiteY5740" fmla="*/ 5623237 h 7753593"/>
                <a:gd name="connsiteX5741" fmla="*/ 2876637 w 7751585"/>
                <a:gd name="connsiteY5741" fmla="*/ 5626168 h 7753593"/>
                <a:gd name="connsiteX5742" fmla="*/ 2879568 w 7751585"/>
                <a:gd name="connsiteY5742" fmla="*/ 5630930 h 7753593"/>
                <a:gd name="connsiteX5743" fmla="*/ 2844764 w 7751585"/>
                <a:gd name="connsiteY5743" fmla="*/ 5711895 h 7753593"/>
                <a:gd name="connsiteX5744" fmla="*/ 2809960 w 7751585"/>
                <a:gd name="connsiteY5744" fmla="*/ 5794691 h 7753593"/>
                <a:gd name="connsiteX5745" fmla="*/ 3177415 w 7751585"/>
                <a:gd name="connsiteY5745" fmla="*/ 5773442 h 7753593"/>
                <a:gd name="connsiteX5746" fmla="*/ 3177415 w 7751585"/>
                <a:gd name="connsiteY5746" fmla="*/ 5795424 h 7753593"/>
                <a:gd name="connsiteX5747" fmla="*/ 3176315 w 7751585"/>
                <a:gd name="connsiteY5747" fmla="*/ 5796523 h 7753593"/>
                <a:gd name="connsiteX5748" fmla="*/ 3150671 w 7751585"/>
                <a:gd name="connsiteY5748" fmla="*/ 5780769 h 7753593"/>
                <a:gd name="connsiteX5749" fmla="*/ 3128323 w 7751585"/>
                <a:gd name="connsiteY5749" fmla="*/ 5767214 h 7753593"/>
                <a:gd name="connsiteX5750" fmla="*/ 3177415 w 7751585"/>
                <a:gd name="connsiteY5750" fmla="*/ 5773442 h 7753593"/>
                <a:gd name="connsiteX5751" fmla="*/ 3224674 w 7751585"/>
                <a:gd name="connsiteY5751" fmla="*/ 5670863 h 7753593"/>
                <a:gd name="connsiteX5752" fmla="*/ 3244824 w 7751585"/>
                <a:gd name="connsiteY5752" fmla="*/ 5611147 h 7753593"/>
                <a:gd name="connsiteX5753" fmla="*/ 3245190 w 7751585"/>
                <a:gd name="connsiteY5753" fmla="*/ 5611147 h 7753593"/>
                <a:gd name="connsiteX5754" fmla="*/ 3262409 w 7751585"/>
                <a:gd name="connsiteY5754" fmla="*/ 5695042 h 7753593"/>
                <a:gd name="connsiteX5755" fmla="*/ 3278895 w 7751585"/>
                <a:gd name="connsiteY5755" fmla="*/ 5773442 h 7753593"/>
                <a:gd name="connsiteX5756" fmla="*/ 3224674 w 7751585"/>
                <a:gd name="connsiteY5756" fmla="*/ 5670863 h 7753593"/>
                <a:gd name="connsiteX5757" fmla="*/ 3195000 w 7751585"/>
                <a:gd name="connsiteY5757" fmla="*/ 5369719 h 7753593"/>
                <a:gd name="connsiteX5758" fmla="*/ 3249587 w 7751585"/>
                <a:gd name="connsiteY5758" fmla="*/ 5320261 h 7753593"/>
                <a:gd name="connsiteX5759" fmla="*/ 3249953 w 7751585"/>
                <a:gd name="connsiteY5759" fmla="*/ 5320627 h 7753593"/>
                <a:gd name="connsiteX5760" fmla="*/ 3252884 w 7751585"/>
                <a:gd name="connsiteY5760" fmla="*/ 5321360 h 7753593"/>
                <a:gd name="connsiteX5761" fmla="*/ 3257646 w 7751585"/>
                <a:gd name="connsiteY5761" fmla="*/ 5318795 h 7753593"/>
                <a:gd name="connsiteX5762" fmla="*/ 3284390 w 7751585"/>
                <a:gd name="connsiteY5762" fmla="*/ 5331984 h 7753593"/>
                <a:gd name="connsiteX5763" fmla="*/ 3147374 w 7751585"/>
                <a:gd name="connsiteY5763" fmla="*/ 5411850 h 7753593"/>
                <a:gd name="connsiteX5764" fmla="*/ 3195000 w 7751585"/>
                <a:gd name="connsiteY5764" fmla="*/ 5369719 h 7753593"/>
                <a:gd name="connsiteX5765" fmla="*/ 3297579 w 7751585"/>
                <a:gd name="connsiteY5765" fmla="*/ 5328687 h 7753593"/>
                <a:gd name="connsiteX5766" fmla="*/ 3299045 w 7751585"/>
                <a:gd name="connsiteY5766" fmla="*/ 5330518 h 7753593"/>
                <a:gd name="connsiteX5767" fmla="*/ 3302342 w 7751585"/>
                <a:gd name="connsiteY5767" fmla="*/ 5331251 h 7753593"/>
                <a:gd name="connsiteX5768" fmla="*/ 3302342 w 7751585"/>
                <a:gd name="connsiteY5768" fmla="*/ 5331251 h 7753593"/>
                <a:gd name="connsiteX5769" fmla="*/ 3307104 w 7751585"/>
                <a:gd name="connsiteY5769" fmla="*/ 5329053 h 7753593"/>
                <a:gd name="connsiteX5770" fmla="*/ 3360226 w 7751585"/>
                <a:gd name="connsiteY5770" fmla="*/ 5361659 h 7753593"/>
                <a:gd name="connsiteX5771" fmla="*/ 3388069 w 7751585"/>
                <a:gd name="connsiteY5771" fmla="*/ 5378511 h 7753593"/>
                <a:gd name="connsiteX5772" fmla="*/ 3337146 w 7751585"/>
                <a:gd name="connsiteY5772" fmla="*/ 5353599 h 7753593"/>
                <a:gd name="connsiteX5773" fmla="*/ 3291717 w 7751585"/>
                <a:gd name="connsiteY5773" fmla="*/ 5331618 h 7753593"/>
                <a:gd name="connsiteX5774" fmla="*/ 3297579 w 7751585"/>
                <a:gd name="connsiteY5774" fmla="*/ 5328687 h 7753593"/>
                <a:gd name="connsiteX5775" fmla="*/ 3420308 w 7751585"/>
                <a:gd name="connsiteY5775" fmla="*/ 5390967 h 7753593"/>
                <a:gd name="connsiteX5776" fmla="*/ 3417011 w 7751585"/>
                <a:gd name="connsiteY5776" fmla="*/ 5392066 h 7753593"/>
                <a:gd name="connsiteX5777" fmla="*/ 3362424 w 7751585"/>
                <a:gd name="connsiteY5777" fmla="*/ 5358362 h 7753593"/>
                <a:gd name="connsiteX5778" fmla="*/ 3308936 w 7751585"/>
                <a:gd name="connsiteY5778" fmla="*/ 5325756 h 7753593"/>
                <a:gd name="connsiteX5779" fmla="*/ 3309303 w 7751585"/>
                <a:gd name="connsiteY5779" fmla="*/ 5321360 h 7753593"/>
                <a:gd name="connsiteX5780" fmla="*/ 3472697 w 7751585"/>
                <a:gd name="connsiteY5780" fmla="*/ 5219879 h 7753593"/>
                <a:gd name="connsiteX5781" fmla="*/ 3473063 w 7751585"/>
                <a:gd name="connsiteY5781" fmla="*/ 5220246 h 7753593"/>
                <a:gd name="connsiteX5782" fmla="*/ 3446686 w 7751585"/>
                <a:gd name="connsiteY5782" fmla="*/ 5305240 h 7753593"/>
                <a:gd name="connsiteX5783" fmla="*/ 3420308 w 7751585"/>
                <a:gd name="connsiteY5783" fmla="*/ 5390967 h 7753593"/>
                <a:gd name="connsiteX5784" fmla="*/ 3116600 w 7751585"/>
                <a:gd name="connsiteY5784" fmla="*/ 7230804 h 7753593"/>
                <a:gd name="connsiteX5785" fmla="*/ 3116600 w 7751585"/>
                <a:gd name="connsiteY5785" fmla="*/ 7230804 h 7753593"/>
                <a:gd name="connsiteX5786" fmla="*/ 3116600 w 7751585"/>
                <a:gd name="connsiteY5786" fmla="*/ 7230804 h 7753593"/>
                <a:gd name="connsiteX5787" fmla="*/ 3116233 w 7751585"/>
                <a:gd name="connsiteY5787" fmla="*/ 7230438 h 7753593"/>
                <a:gd name="connsiteX5788" fmla="*/ 3116233 w 7751585"/>
                <a:gd name="connsiteY5788" fmla="*/ 7230438 h 7753593"/>
                <a:gd name="connsiteX5789" fmla="*/ 3116233 w 7751585"/>
                <a:gd name="connsiteY5789" fmla="*/ 7230438 h 7753593"/>
                <a:gd name="connsiteX5790" fmla="*/ 3115867 w 7751585"/>
                <a:gd name="connsiteY5790" fmla="*/ 7230438 h 7753593"/>
                <a:gd name="connsiteX5791" fmla="*/ 3115501 w 7751585"/>
                <a:gd name="connsiteY5791" fmla="*/ 7230071 h 7753593"/>
                <a:gd name="connsiteX5792" fmla="*/ 2951373 w 7751585"/>
                <a:gd name="connsiteY5792" fmla="*/ 7227507 h 7753593"/>
                <a:gd name="connsiteX5793" fmla="*/ 2790543 w 7751585"/>
                <a:gd name="connsiteY5793" fmla="*/ 7225675 h 7753593"/>
                <a:gd name="connsiteX5794" fmla="*/ 2873706 w 7751585"/>
                <a:gd name="connsiteY5794" fmla="*/ 7102580 h 7753593"/>
                <a:gd name="connsiteX5795" fmla="*/ 2957968 w 7751585"/>
                <a:gd name="connsiteY5795" fmla="*/ 6976554 h 7753593"/>
                <a:gd name="connsiteX5796" fmla="*/ 2958334 w 7751585"/>
                <a:gd name="connsiteY5796" fmla="*/ 6976554 h 7753593"/>
                <a:gd name="connsiteX5797" fmla="*/ 2958334 w 7751585"/>
                <a:gd name="connsiteY5797" fmla="*/ 6976187 h 7753593"/>
                <a:gd name="connsiteX5798" fmla="*/ 2958334 w 7751585"/>
                <a:gd name="connsiteY5798" fmla="*/ 6976187 h 7753593"/>
                <a:gd name="connsiteX5799" fmla="*/ 2958334 w 7751585"/>
                <a:gd name="connsiteY5799" fmla="*/ 6975821 h 7753593"/>
                <a:gd name="connsiteX5800" fmla="*/ 2958334 w 7751585"/>
                <a:gd name="connsiteY5800" fmla="*/ 6975821 h 7753593"/>
                <a:gd name="connsiteX5801" fmla="*/ 2957968 w 7751585"/>
                <a:gd name="connsiteY5801" fmla="*/ 6974722 h 7753593"/>
                <a:gd name="connsiteX5802" fmla="*/ 2957968 w 7751585"/>
                <a:gd name="connsiteY5802" fmla="*/ 6974722 h 7753593"/>
                <a:gd name="connsiteX5803" fmla="*/ 2957968 w 7751585"/>
                <a:gd name="connsiteY5803" fmla="*/ 6974355 h 7753593"/>
                <a:gd name="connsiteX5804" fmla="*/ 2957968 w 7751585"/>
                <a:gd name="connsiteY5804" fmla="*/ 6974355 h 7753593"/>
                <a:gd name="connsiteX5805" fmla="*/ 2895687 w 7751585"/>
                <a:gd name="connsiteY5805" fmla="*/ 6915739 h 7753593"/>
                <a:gd name="connsiteX5806" fmla="*/ 2832674 w 7751585"/>
                <a:gd name="connsiteY5806" fmla="*/ 6856755 h 7753593"/>
                <a:gd name="connsiteX5807" fmla="*/ 2832674 w 7751585"/>
                <a:gd name="connsiteY5807" fmla="*/ 6856755 h 7753593"/>
                <a:gd name="connsiteX5808" fmla="*/ 2832674 w 7751585"/>
                <a:gd name="connsiteY5808" fmla="*/ 6856755 h 7753593"/>
                <a:gd name="connsiteX5809" fmla="*/ 2832674 w 7751585"/>
                <a:gd name="connsiteY5809" fmla="*/ 6856755 h 7753593"/>
                <a:gd name="connsiteX5810" fmla="*/ 2832674 w 7751585"/>
                <a:gd name="connsiteY5810" fmla="*/ 6856755 h 7753593"/>
                <a:gd name="connsiteX5811" fmla="*/ 2832674 w 7751585"/>
                <a:gd name="connsiteY5811" fmla="*/ 6856755 h 7753593"/>
                <a:gd name="connsiteX5812" fmla="*/ 2753175 w 7751585"/>
                <a:gd name="connsiteY5812" fmla="*/ 6806931 h 7753593"/>
                <a:gd name="connsiteX5813" fmla="*/ 2679171 w 7751585"/>
                <a:gd name="connsiteY5813" fmla="*/ 6761136 h 7753593"/>
                <a:gd name="connsiteX5814" fmla="*/ 2675874 w 7751585"/>
                <a:gd name="connsiteY5814" fmla="*/ 6752344 h 7753593"/>
                <a:gd name="connsiteX5815" fmla="*/ 2675874 w 7751585"/>
                <a:gd name="connsiteY5815" fmla="*/ 6752344 h 7753593"/>
                <a:gd name="connsiteX5816" fmla="*/ 2667814 w 7751585"/>
                <a:gd name="connsiteY5816" fmla="*/ 6753809 h 7753593"/>
                <a:gd name="connsiteX5817" fmla="*/ 2584651 w 7751585"/>
                <a:gd name="connsiteY5817" fmla="*/ 6699223 h 7753593"/>
                <a:gd name="connsiteX5818" fmla="*/ 2502222 w 7751585"/>
                <a:gd name="connsiteY5818" fmla="*/ 6645368 h 7753593"/>
                <a:gd name="connsiteX5819" fmla="*/ 2498558 w 7751585"/>
                <a:gd name="connsiteY5819" fmla="*/ 6635477 h 7753593"/>
                <a:gd name="connsiteX5820" fmla="*/ 2494894 w 7751585"/>
                <a:gd name="connsiteY5820" fmla="*/ 6634744 h 7753593"/>
                <a:gd name="connsiteX5821" fmla="*/ 2492696 w 7751585"/>
                <a:gd name="connsiteY5821" fmla="*/ 6635477 h 7753593"/>
                <a:gd name="connsiteX5822" fmla="*/ 2416494 w 7751585"/>
                <a:gd name="connsiteY5822" fmla="*/ 6496628 h 7753593"/>
                <a:gd name="connsiteX5823" fmla="*/ 2338461 w 7751585"/>
                <a:gd name="connsiteY5823" fmla="*/ 6355215 h 7753593"/>
                <a:gd name="connsiteX5824" fmla="*/ 2339560 w 7751585"/>
                <a:gd name="connsiteY5824" fmla="*/ 6354482 h 7753593"/>
                <a:gd name="connsiteX5825" fmla="*/ 2339926 w 7751585"/>
                <a:gd name="connsiteY5825" fmla="*/ 6350452 h 7753593"/>
                <a:gd name="connsiteX5826" fmla="*/ 2337362 w 7751585"/>
                <a:gd name="connsiteY5826" fmla="*/ 6347155 h 7753593"/>
                <a:gd name="connsiteX5827" fmla="*/ 2335530 w 7751585"/>
                <a:gd name="connsiteY5827" fmla="*/ 6347155 h 7753593"/>
                <a:gd name="connsiteX5828" fmla="*/ 2297429 w 7751585"/>
                <a:gd name="connsiteY5828" fmla="*/ 6201712 h 7753593"/>
                <a:gd name="connsiteX5829" fmla="*/ 2258229 w 7751585"/>
                <a:gd name="connsiteY5829" fmla="*/ 6053704 h 7753593"/>
                <a:gd name="connsiteX5830" fmla="*/ 2348719 w 7751585"/>
                <a:gd name="connsiteY5830" fmla="*/ 6034654 h 7753593"/>
                <a:gd name="connsiteX5831" fmla="*/ 2431149 w 7751585"/>
                <a:gd name="connsiteY5831" fmla="*/ 6017069 h 7753593"/>
                <a:gd name="connsiteX5832" fmla="*/ 2435545 w 7751585"/>
                <a:gd name="connsiteY5832" fmla="*/ 6022564 h 7753593"/>
                <a:gd name="connsiteX5833" fmla="*/ 2440308 w 7751585"/>
                <a:gd name="connsiteY5833" fmla="*/ 6023663 h 7753593"/>
                <a:gd name="connsiteX5834" fmla="*/ 2450565 w 7751585"/>
                <a:gd name="connsiteY5834" fmla="*/ 6013405 h 7753593"/>
                <a:gd name="connsiteX5835" fmla="*/ 2445070 w 7751585"/>
                <a:gd name="connsiteY5835" fmla="*/ 6004246 h 7753593"/>
                <a:gd name="connsiteX5836" fmla="*/ 2440308 w 7751585"/>
                <a:gd name="connsiteY5836" fmla="*/ 6003147 h 7753593"/>
                <a:gd name="connsiteX5837" fmla="*/ 2435911 w 7751585"/>
                <a:gd name="connsiteY5837" fmla="*/ 6004246 h 7753593"/>
                <a:gd name="connsiteX5838" fmla="*/ 2398543 w 7751585"/>
                <a:gd name="connsiteY5838" fmla="*/ 5952590 h 7753593"/>
                <a:gd name="connsiteX5839" fmla="*/ 2356412 w 7751585"/>
                <a:gd name="connsiteY5839" fmla="*/ 5895073 h 7753593"/>
                <a:gd name="connsiteX5840" fmla="*/ 2354947 w 7751585"/>
                <a:gd name="connsiteY5840" fmla="*/ 5891409 h 7753593"/>
                <a:gd name="connsiteX5841" fmla="*/ 2350551 w 7751585"/>
                <a:gd name="connsiteY5841" fmla="*/ 5892874 h 7753593"/>
                <a:gd name="connsiteX5842" fmla="*/ 2350551 w 7751585"/>
                <a:gd name="connsiteY5842" fmla="*/ 5895439 h 7753593"/>
                <a:gd name="connsiteX5843" fmla="*/ 2302558 w 7751585"/>
                <a:gd name="connsiteY5843" fmla="*/ 5972373 h 7753593"/>
                <a:gd name="connsiteX5844" fmla="*/ 2253833 w 7751585"/>
                <a:gd name="connsiteY5844" fmla="*/ 6051140 h 7753593"/>
                <a:gd name="connsiteX5845" fmla="*/ 2253100 w 7751585"/>
                <a:gd name="connsiteY5845" fmla="*/ 6051506 h 7753593"/>
                <a:gd name="connsiteX5846" fmla="*/ 2253100 w 7751585"/>
                <a:gd name="connsiteY5846" fmla="*/ 6051872 h 7753593"/>
                <a:gd name="connsiteX5847" fmla="*/ 2157847 w 7751585"/>
                <a:gd name="connsiteY5847" fmla="*/ 6152620 h 7753593"/>
                <a:gd name="connsiteX5848" fmla="*/ 2068823 w 7751585"/>
                <a:gd name="connsiteY5848" fmla="*/ 6247873 h 7753593"/>
                <a:gd name="connsiteX5849" fmla="*/ 2068090 w 7751585"/>
                <a:gd name="connsiteY5849" fmla="*/ 6247140 h 7753593"/>
                <a:gd name="connsiteX5850" fmla="*/ 2055268 w 7751585"/>
                <a:gd name="connsiteY5850" fmla="*/ 6251170 h 7753593"/>
                <a:gd name="connsiteX5851" fmla="*/ 2059298 w 7751585"/>
                <a:gd name="connsiteY5851" fmla="*/ 6263992 h 7753593"/>
                <a:gd name="connsiteX5852" fmla="*/ 2063694 w 7751585"/>
                <a:gd name="connsiteY5852" fmla="*/ 6265091 h 7753593"/>
                <a:gd name="connsiteX5853" fmla="*/ 2068823 w 7751585"/>
                <a:gd name="connsiteY5853" fmla="*/ 6263626 h 7753593"/>
                <a:gd name="connsiteX5854" fmla="*/ 2176165 w 7751585"/>
                <a:gd name="connsiteY5854" fmla="*/ 6380127 h 7753593"/>
                <a:gd name="connsiteX5855" fmla="*/ 2124143 w 7751585"/>
                <a:gd name="connsiteY5855" fmla="*/ 6390385 h 7753593"/>
                <a:gd name="connsiteX5856" fmla="*/ 2118281 w 7751585"/>
                <a:gd name="connsiteY5856" fmla="*/ 6388187 h 7753593"/>
                <a:gd name="connsiteX5857" fmla="*/ 2115717 w 7751585"/>
                <a:gd name="connsiteY5857" fmla="*/ 6390751 h 7753593"/>
                <a:gd name="connsiteX5858" fmla="*/ 2115350 w 7751585"/>
                <a:gd name="connsiteY5858" fmla="*/ 6394415 h 7753593"/>
                <a:gd name="connsiteX5859" fmla="*/ 2117915 w 7751585"/>
                <a:gd name="connsiteY5859" fmla="*/ 6397346 h 7753593"/>
                <a:gd name="connsiteX5860" fmla="*/ 2120113 w 7751585"/>
                <a:gd name="connsiteY5860" fmla="*/ 6398078 h 7753593"/>
                <a:gd name="connsiteX5861" fmla="*/ 2122677 w 7751585"/>
                <a:gd name="connsiteY5861" fmla="*/ 6396613 h 7753593"/>
                <a:gd name="connsiteX5862" fmla="*/ 2208038 w 7751585"/>
                <a:gd name="connsiteY5862" fmla="*/ 6453032 h 7753593"/>
                <a:gd name="connsiteX5863" fmla="*/ 2290102 w 7751585"/>
                <a:gd name="connsiteY5863" fmla="*/ 6506519 h 7753593"/>
                <a:gd name="connsiteX5864" fmla="*/ 2289735 w 7751585"/>
                <a:gd name="connsiteY5864" fmla="*/ 6512015 h 7753593"/>
                <a:gd name="connsiteX5865" fmla="*/ 2293765 w 7751585"/>
                <a:gd name="connsiteY5865" fmla="*/ 6516777 h 7753593"/>
                <a:gd name="connsiteX5866" fmla="*/ 2256397 w 7751585"/>
                <a:gd name="connsiteY5866" fmla="*/ 6623387 h 7753593"/>
                <a:gd name="connsiteX5867" fmla="*/ 2219029 w 7751585"/>
                <a:gd name="connsiteY5867" fmla="*/ 6730363 h 7753593"/>
                <a:gd name="connsiteX5868" fmla="*/ 2210236 w 7751585"/>
                <a:gd name="connsiteY5868" fmla="*/ 6734393 h 7753593"/>
                <a:gd name="connsiteX5869" fmla="*/ 2209504 w 7751585"/>
                <a:gd name="connsiteY5869" fmla="*/ 6741354 h 7753593"/>
                <a:gd name="connsiteX5870" fmla="*/ 2213900 w 7751585"/>
                <a:gd name="connsiteY5870" fmla="*/ 6746482 h 7753593"/>
                <a:gd name="connsiteX5871" fmla="*/ 2217930 w 7751585"/>
                <a:gd name="connsiteY5871" fmla="*/ 6747581 h 7753593"/>
                <a:gd name="connsiteX5872" fmla="*/ 2224891 w 7751585"/>
                <a:gd name="connsiteY5872" fmla="*/ 6743552 h 7753593"/>
                <a:gd name="connsiteX5873" fmla="*/ 2349451 w 7751585"/>
                <a:gd name="connsiteY5873" fmla="*/ 6797406 h 7753593"/>
                <a:gd name="connsiteX5874" fmla="*/ 2472181 w 7751585"/>
                <a:gd name="connsiteY5874" fmla="*/ 6849795 h 7753593"/>
                <a:gd name="connsiteX5875" fmla="*/ 2471814 w 7751585"/>
                <a:gd name="connsiteY5875" fmla="*/ 6855656 h 7753593"/>
                <a:gd name="connsiteX5876" fmla="*/ 2482438 w 7751585"/>
                <a:gd name="connsiteY5876" fmla="*/ 6863716 h 7753593"/>
                <a:gd name="connsiteX5877" fmla="*/ 2485003 w 7751585"/>
                <a:gd name="connsiteY5877" fmla="*/ 6862983 h 7753593"/>
                <a:gd name="connsiteX5878" fmla="*/ 2546184 w 7751585"/>
                <a:gd name="connsiteY5878" fmla="*/ 7008060 h 7753593"/>
                <a:gd name="connsiteX5879" fmla="*/ 2608098 w 7751585"/>
                <a:gd name="connsiteY5879" fmla="*/ 7153137 h 7753593"/>
                <a:gd name="connsiteX5880" fmla="*/ 2604435 w 7751585"/>
                <a:gd name="connsiteY5880" fmla="*/ 7157167 h 7753593"/>
                <a:gd name="connsiteX5881" fmla="*/ 2608831 w 7751585"/>
                <a:gd name="connsiteY5881" fmla="*/ 7171454 h 7753593"/>
                <a:gd name="connsiteX5882" fmla="*/ 2613594 w 7751585"/>
                <a:gd name="connsiteY5882" fmla="*/ 7172554 h 7753593"/>
                <a:gd name="connsiteX5883" fmla="*/ 2622386 w 7751585"/>
                <a:gd name="connsiteY5883" fmla="*/ 7167425 h 7753593"/>
                <a:gd name="connsiteX5884" fmla="*/ 2699321 w 7751585"/>
                <a:gd name="connsiteY5884" fmla="*/ 7197466 h 7753593"/>
                <a:gd name="connsiteX5885" fmla="*/ 2782850 w 7751585"/>
                <a:gd name="connsiteY5885" fmla="*/ 7229705 h 7753593"/>
                <a:gd name="connsiteX5886" fmla="*/ 2648397 w 7751585"/>
                <a:gd name="connsiteY5886" fmla="*/ 7311036 h 7753593"/>
                <a:gd name="connsiteX5887" fmla="*/ 2518708 w 7751585"/>
                <a:gd name="connsiteY5887" fmla="*/ 7389803 h 7753593"/>
                <a:gd name="connsiteX5888" fmla="*/ 2516509 w 7751585"/>
                <a:gd name="connsiteY5888" fmla="*/ 7387238 h 7753593"/>
                <a:gd name="connsiteX5889" fmla="*/ 2503321 w 7751585"/>
                <a:gd name="connsiteY5889" fmla="*/ 7391268 h 7753593"/>
                <a:gd name="connsiteX5890" fmla="*/ 2503321 w 7751585"/>
                <a:gd name="connsiteY5890" fmla="*/ 7391268 h 7753593"/>
                <a:gd name="connsiteX5891" fmla="*/ 2502588 w 7751585"/>
                <a:gd name="connsiteY5891" fmla="*/ 7398595 h 7753593"/>
                <a:gd name="connsiteX5892" fmla="*/ 2507351 w 7751585"/>
                <a:gd name="connsiteY5892" fmla="*/ 7404457 h 7753593"/>
                <a:gd name="connsiteX5893" fmla="*/ 2509549 w 7751585"/>
                <a:gd name="connsiteY5893" fmla="*/ 7405189 h 7753593"/>
                <a:gd name="connsiteX5894" fmla="*/ 2501855 w 7751585"/>
                <a:gd name="connsiteY5894" fmla="*/ 7557227 h 7753593"/>
                <a:gd name="connsiteX5895" fmla="*/ 2494162 w 7751585"/>
                <a:gd name="connsiteY5895" fmla="*/ 7712928 h 7753593"/>
                <a:gd name="connsiteX5896" fmla="*/ 2490132 w 7751585"/>
                <a:gd name="connsiteY5896" fmla="*/ 7715859 h 7753593"/>
                <a:gd name="connsiteX5897" fmla="*/ 2492696 w 7751585"/>
                <a:gd name="connsiteY5897" fmla="*/ 7724285 h 7753593"/>
                <a:gd name="connsiteX5898" fmla="*/ 2495627 w 7751585"/>
                <a:gd name="connsiteY5898" fmla="*/ 7725018 h 7753593"/>
                <a:gd name="connsiteX5899" fmla="*/ 2501123 w 7751585"/>
                <a:gd name="connsiteY5899" fmla="*/ 7721720 h 7753593"/>
                <a:gd name="connsiteX5900" fmla="*/ 2501123 w 7751585"/>
                <a:gd name="connsiteY5900" fmla="*/ 7720255 h 7753593"/>
                <a:gd name="connsiteX5901" fmla="*/ 2662685 w 7751585"/>
                <a:gd name="connsiteY5901" fmla="*/ 7691679 h 7753593"/>
                <a:gd name="connsiteX5902" fmla="*/ 2817654 w 7751585"/>
                <a:gd name="connsiteY5902" fmla="*/ 7663837 h 7753593"/>
                <a:gd name="connsiteX5903" fmla="*/ 2820951 w 7751585"/>
                <a:gd name="connsiteY5903" fmla="*/ 7667866 h 7753593"/>
                <a:gd name="connsiteX5904" fmla="*/ 2831209 w 7751585"/>
                <a:gd name="connsiteY5904" fmla="*/ 7664935 h 7753593"/>
                <a:gd name="connsiteX5905" fmla="*/ 2959433 w 7751585"/>
                <a:gd name="connsiteY5905" fmla="*/ 7705234 h 7753593"/>
                <a:gd name="connsiteX5906" fmla="*/ 3088024 w 7751585"/>
                <a:gd name="connsiteY5906" fmla="*/ 7745167 h 7753593"/>
                <a:gd name="connsiteX5907" fmla="*/ 3087658 w 7751585"/>
                <a:gd name="connsiteY5907" fmla="*/ 7748098 h 7753593"/>
                <a:gd name="connsiteX5908" fmla="*/ 3091687 w 7751585"/>
                <a:gd name="connsiteY5908" fmla="*/ 7752860 h 7753593"/>
                <a:gd name="connsiteX5909" fmla="*/ 3095351 w 7751585"/>
                <a:gd name="connsiteY5909" fmla="*/ 7753594 h 7753593"/>
                <a:gd name="connsiteX5910" fmla="*/ 3103411 w 7751585"/>
                <a:gd name="connsiteY5910" fmla="*/ 7745533 h 7753593"/>
                <a:gd name="connsiteX5911" fmla="*/ 3099015 w 7751585"/>
                <a:gd name="connsiteY5911" fmla="*/ 7738206 h 7753593"/>
                <a:gd name="connsiteX5912" fmla="*/ 3092787 w 7751585"/>
                <a:gd name="connsiteY5912" fmla="*/ 7737840 h 7753593"/>
                <a:gd name="connsiteX5913" fmla="*/ 3016218 w 7751585"/>
                <a:gd name="connsiteY5913" fmla="*/ 7613279 h 7753593"/>
                <a:gd name="connsiteX5914" fmla="*/ 2940016 w 7751585"/>
                <a:gd name="connsiteY5914" fmla="*/ 7490550 h 7753593"/>
                <a:gd name="connsiteX5915" fmla="*/ 2942215 w 7751585"/>
                <a:gd name="connsiteY5915" fmla="*/ 7478827 h 7753593"/>
                <a:gd name="connsiteX5916" fmla="*/ 2940383 w 7751585"/>
                <a:gd name="connsiteY5916" fmla="*/ 7476995 h 7753593"/>
                <a:gd name="connsiteX5917" fmla="*/ 3025744 w 7751585"/>
                <a:gd name="connsiteY5917" fmla="*/ 7359762 h 7753593"/>
                <a:gd name="connsiteX5918" fmla="*/ 3116233 w 7751585"/>
                <a:gd name="connsiteY5918" fmla="*/ 7234834 h 7753593"/>
                <a:gd name="connsiteX5919" fmla="*/ 3116233 w 7751585"/>
                <a:gd name="connsiteY5919" fmla="*/ 7234102 h 7753593"/>
                <a:gd name="connsiteX5920" fmla="*/ 3116600 w 7751585"/>
                <a:gd name="connsiteY5920" fmla="*/ 7233735 h 7753593"/>
                <a:gd name="connsiteX5921" fmla="*/ 3116600 w 7751585"/>
                <a:gd name="connsiteY5921" fmla="*/ 7230804 h 7753593"/>
                <a:gd name="connsiteX5922" fmla="*/ 3013287 w 7751585"/>
                <a:gd name="connsiteY5922" fmla="*/ 7612913 h 7753593"/>
                <a:gd name="connsiteX5923" fmla="*/ 3090588 w 7751585"/>
                <a:gd name="connsiteY5923" fmla="*/ 7737474 h 7753593"/>
                <a:gd name="connsiteX5924" fmla="*/ 3089123 w 7751585"/>
                <a:gd name="connsiteY5924" fmla="*/ 7738940 h 7753593"/>
                <a:gd name="connsiteX5925" fmla="*/ 2960899 w 7751585"/>
                <a:gd name="connsiteY5925" fmla="*/ 7698640 h 7753593"/>
                <a:gd name="connsiteX5926" fmla="*/ 2831941 w 7751585"/>
                <a:gd name="connsiteY5926" fmla="*/ 7658707 h 7753593"/>
                <a:gd name="connsiteX5927" fmla="*/ 2829743 w 7751585"/>
                <a:gd name="connsiteY5927" fmla="*/ 7653212 h 7753593"/>
                <a:gd name="connsiteX5928" fmla="*/ 2880667 w 7751585"/>
                <a:gd name="connsiteY5928" fmla="*/ 7570416 h 7753593"/>
                <a:gd name="connsiteX5929" fmla="*/ 2930125 w 7751585"/>
                <a:gd name="connsiteY5929" fmla="*/ 7489818 h 7753593"/>
                <a:gd name="connsiteX5930" fmla="*/ 2933788 w 7751585"/>
                <a:gd name="connsiteY5930" fmla="*/ 7490550 h 7753593"/>
                <a:gd name="connsiteX5931" fmla="*/ 2937452 w 7751585"/>
                <a:gd name="connsiteY5931" fmla="*/ 7489451 h 7753593"/>
                <a:gd name="connsiteX5932" fmla="*/ 3013287 w 7751585"/>
                <a:gd name="connsiteY5932" fmla="*/ 7612913 h 7753593"/>
                <a:gd name="connsiteX5933" fmla="*/ 2513212 w 7751585"/>
                <a:gd name="connsiteY5933" fmla="*/ 7403358 h 7753593"/>
                <a:gd name="connsiteX5934" fmla="*/ 2520539 w 7751585"/>
                <a:gd name="connsiteY5934" fmla="*/ 7398595 h 7753593"/>
                <a:gd name="connsiteX5935" fmla="*/ 2521272 w 7751585"/>
                <a:gd name="connsiteY5935" fmla="*/ 7390902 h 7753593"/>
                <a:gd name="connsiteX5936" fmla="*/ 2520906 w 7751585"/>
                <a:gd name="connsiteY5936" fmla="*/ 7390535 h 7753593"/>
                <a:gd name="connsiteX5937" fmla="*/ 2650229 w 7751585"/>
                <a:gd name="connsiteY5937" fmla="*/ 7312135 h 7753593"/>
                <a:gd name="connsiteX5938" fmla="*/ 2786147 w 7751585"/>
                <a:gd name="connsiteY5938" fmla="*/ 7229339 h 7753593"/>
                <a:gd name="connsiteX5939" fmla="*/ 2858686 w 7751585"/>
                <a:gd name="connsiteY5939" fmla="*/ 7354632 h 7753593"/>
                <a:gd name="connsiteX5940" fmla="*/ 2919500 w 7751585"/>
                <a:gd name="connsiteY5940" fmla="*/ 7459410 h 7753593"/>
                <a:gd name="connsiteX5941" fmla="*/ 2884330 w 7751585"/>
                <a:gd name="connsiteY5941" fmla="*/ 7531215 h 7753593"/>
                <a:gd name="connsiteX5942" fmla="*/ 2826080 w 7751585"/>
                <a:gd name="connsiteY5942" fmla="*/ 7651014 h 7753593"/>
                <a:gd name="connsiteX5943" fmla="*/ 2817654 w 7751585"/>
                <a:gd name="connsiteY5943" fmla="*/ 7653944 h 7753593"/>
                <a:gd name="connsiteX5944" fmla="*/ 2817287 w 7751585"/>
                <a:gd name="connsiteY5944" fmla="*/ 7657608 h 7753593"/>
                <a:gd name="connsiteX5945" fmla="*/ 2659754 w 7751585"/>
                <a:gd name="connsiteY5945" fmla="*/ 7685085 h 7753593"/>
                <a:gd name="connsiteX5946" fmla="*/ 2500756 w 7751585"/>
                <a:gd name="connsiteY5946" fmla="*/ 7713295 h 7753593"/>
                <a:gd name="connsiteX5947" fmla="*/ 2498192 w 7751585"/>
                <a:gd name="connsiteY5947" fmla="*/ 7710364 h 7753593"/>
                <a:gd name="connsiteX5948" fmla="*/ 2497459 w 7751585"/>
                <a:gd name="connsiteY5948" fmla="*/ 7710364 h 7753593"/>
                <a:gd name="connsiteX5949" fmla="*/ 2505519 w 7751585"/>
                <a:gd name="connsiteY5949" fmla="*/ 7554663 h 7753593"/>
                <a:gd name="connsiteX5950" fmla="*/ 2513212 w 7751585"/>
                <a:gd name="connsiteY5950" fmla="*/ 7403358 h 7753593"/>
                <a:gd name="connsiteX5951" fmla="*/ 2350551 w 7751585"/>
                <a:gd name="connsiteY5951" fmla="*/ 6791544 h 7753593"/>
                <a:gd name="connsiteX5952" fmla="*/ 2225623 w 7751585"/>
                <a:gd name="connsiteY5952" fmla="*/ 6738056 h 7753593"/>
                <a:gd name="connsiteX5953" fmla="*/ 2225990 w 7751585"/>
                <a:gd name="connsiteY5953" fmla="*/ 6735491 h 7753593"/>
                <a:gd name="connsiteX5954" fmla="*/ 2356046 w 7751585"/>
                <a:gd name="connsiteY5954" fmla="*/ 6690796 h 7753593"/>
                <a:gd name="connsiteX5955" fmla="*/ 2486835 w 7751585"/>
                <a:gd name="connsiteY5955" fmla="*/ 6645368 h 7753593"/>
                <a:gd name="connsiteX5956" fmla="*/ 2489399 w 7751585"/>
                <a:gd name="connsiteY5956" fmla="*/ 6648665 h 7753593"/>
                <a:gd name="connsiteX5957" fmla="*/ 2490865 w 7751585"/>
                <a:gd name="connsiteY5957" fmla="*/ 6649032 h 7753593"/>
                <a:gd name="connsiteX5958" fmla="*/ 2485736 w 7751585"/>
                <a:gd name="connsiteY5958" fmla="*/ 6746116 h 7753593"/>
                <a:gd name="connsiteX5959" fmla="*/ 2480973 w 7751585"/>
                <a:gd name="connsiteY5959" fmla="*/ 6839903 h 7753593"/>
                <a:gd name="connsiteX5960" fmla="*/ 2472913 w 7751585"/>
                <a:gd name="connsiteY5960" fmla="*/ 6845032 h 7753593"/>
                <a:gd name="connsiteX5961" fmla="*/ 2350551 w 7751585"/>
                <a:gd name="connsiteY5961" fmla="*/ 6791544 h 7753593"/>
                <a:gd name="connsiteX5962" fmla="*/ 2124143 w 7751585"/>
                <a:gd name="connsiteY5962" fmla="*/ 6392217 h 7753593"/>
                <a:gd name="connsiteX5963" fmla="*/ 2178730 w 7751585"/>
                <a:gd name="connsiteY5963" fmla="*/ 6381959 h 7753593"/>
                <a:gd name="connsiteX5964" fmla="*/ 2178730 w 7751585"/>
                <a:gd name="connsiteY5964" fmla="*/ 6381959 h 7753593"/>
                <a:gd name="connsiteX5965" fmla="*/ 2286438 w 7751585"/>
                <a:gd name="connsiteY5965" fmla="*/ 6498460 h 7753593"/>
                <a:gd name="connsiteX5966" fmla="*/ 2209504 w 7751585"/>
                <a:gd name="connsiteY5966" fmla="*/ 6447902 h 7753593"/>
                <a:gd name="connsiteX5967" fmla="*/ 2124143 w 7751585"/>
                <a:gd name="connsiteY5967" fmla="*/ 6392217 h 7753593"/>
                <a:gd name="connsiteX5968" fmla="*/ 2124143 w 7751585"/>
                <a:gd name="connsiteY5968" fmla="*/ 6392217 h 7753593"/>
                <a:gd name="connsiteX5969" fmla="*/ 2352382 w 7751585"/>
                <a:gd name="connsiteY5969" fmla="*/ 5895073 h 7753593"/>
                <a:gd name="connsiteX5970" fmla="*/ 2393780 w 7751585"/>
                <a:gd name="connsiteY5970" fmla="*/ 5952590 h 7753593"/>
                <a:gd name="connsiteX5971" fmla="*/ 2431149 w 7751585"/>
                <a:gd name="connsiteY5971" fmla="*/ 6004246 h 7753593"/>
                <a:gd name="connsiteX5972" fmla="*/ 2429317 w 7751585"/>
                <a:gd name="connsiteY5972" fmla="*/ 6006444 h 7753593"/>
                <a:gd name="connsiteX5973" fmla="*/ 2428950 w 7751585"/>
                <a:gd name="connsiteY5973" fmla="*/ 6011207 h 7753593"/>
                <a:gd name="connsiteX5974" fmla="*/ 2345788 w 7751585"/>
                <a:gd name="connsiteY5974" fmla="*/ 6028792 h 7753593"/>
                <a:gd name="connsiteX5975" fmla="*/ 2257496 w 7751585"/>
                <a:gd name="connsiteY5975" fmla="*/ 6047843 h 7753593"/>
                <a:gd name="connsiteX5976" fmla="*/ 2304756 w 7751585"/>
                <a:gd name="connsiteY5976" fmla="*/ 5972007 h 7753593"/>
                <a:gd name="connsiteX5977" fmla="*/ 2352382 w 7751585"/>
                <a:gd name="connsiteY5977" fmla="*/ 5895073 h 7753593"/>
                <a:gd name="connsiteX5978" fmla="*/ 2352382 w 7751585"/>
                <a:gd name="connsiteY5978" fmla="*/ 5895073 h 7753593"/>
                <a:gd name="connsiteX5979" fmla="*/ 2253466 w 7751585"/>
                <a:gd name="connsiteY5979" fmla="*/ 6054070 h 7753593"/>
                <a:gd name="connsiteX5980" fmla="*/ 2291934 w 7751585"/>
                <a:gd name="connsiteY5980" fmla="*/ 6200979 h 7753593"/>
                <a:gd name="connsiteX5981" fmla="*/ 2330401 w 7751585"/>
                <a:gd name="connsiteY5981" fmla="*/ 6346056 h 7753593"/>
                <a:gd name="connsiteX5982" fmla="*/ 2329302 w 7751585"/>
                <a:gd name="connsiteY5982" fmla="*/ 6346788 h 7753593"/>
                <a:gd name="connsiteX5983" fmla="*/ 2198879 w 7751585"/>
                <a:gd name="connsiteY5983" fmla="*/ 6299895 h 7753593"/>
                <a:gd name="connsiteX5984" fmla="*/ 2072120 w 7751585"/>
                <a:gd name="connsiteY5984" fmla="*/ 6254833 h 7753593"/>
                <a:gd name="connsiteX5985" fmla="*/ 2072487 w 7751585"/>
                <a:gd name="connsiteY5985" fmla="*/ 6250437 h 7753593"/>
                <a:gd name="connsiteX5986" fmla="*/ 2070655 w 7751585"/>
                <a:gd name="connsiteY5986" fmla="*/ 6248239 h 7753593"/>
                <a:gd name="connsiteX5987" fmla="*/ 2160412 w 7751585"/>
                <a:gd name="connsiteY5987" fmla="*/ 6152986 h 7753593"/>
                <a:gd name="connsiteX5988" fmla="*/ 2253466 w 7751585"/>
                <a:gd name="connsiteY5988" fmla="*/ 6054070 h 7753593"/>
                <a:gd name="connsiteX5989" fmla="*/ 2927927 w 7751585"/>
                <a:gd name="connsiteY5989" fmla="*/ 7473698 h 7753593"/>
                <a:gd name="connsiteX5990" fmla="*/ 2924996 w 7751585"/>
                <a:gd name="connsiteY5990" fmla="*/ 7476262 h 7753593"/>
                <a:gd name="connsiteX5991" fmla="*/ 2924263 w 7751585"/>
                <a:gd name="connsiteY5991" fmla="*/ 7483956 h 7753593"/>
                <a:gd name="connsiteX5992" fmla="*/ 2927560 w 7751585"/>
                <a:gd name="connsiteY5992" fmla="*/ 7487986 h 7753593"/>
                <a:gd name="connsiteX5993" fmla="*/ 2877736 w 7751585"/>
                <a:gd name="connsiteY5993" fmla="*/ 7568584 h 7753593"/>
                <a:gd name="connsiteX5994" fmla="*/ 2842932 w 7751585"/>
                <a:gd name="connsiteY5994" fmla="*/ 7625003 h 7753593"/>
                <a:gd name="connsiteX5995" fmla="*/ 2887627 w 7751585"/>
                <a:gd name="connsiteY5995" fmla="*/ 7533414 h 7753593"/>
                <a:gd name="connsiteX5996" fmla="*/ 2921332 w 7751585"/>
                <a:gd name="connsiteY5996" fmla="*/ 7463806 h 7753593"/>
                <a:gd name="connsiteX5997" fmla="*/ 2927927 w 7751585"/>
                <a:gd name="connsiteY5997" fmla="*/ 7473698 h 7753593"/>
                <a:gd name="connsiteX5998" fmla="*/ 2930857 w 7751585"/>
                <a:gd name="connsiteY5998" fmla="*/ 7471500 h 7753593"/>
                <a:gd name="connsiteX5999" fmla="*/ 2923897 w 7751585"/>
                <a:gd name="connsiteY5999" fmla="*/ 7459776 h 7753593"/>
                <a:gd name="connsiteX6000" fmla="*/ 2943314 w 7751585"/>
                <a:gd name="connsiteY6000" fmla="*/ 7419477 h 7753593"/>
                <a:gd name="connsiteX6001" fmla="*/ 2938917 w 7751585"/>
                <a:gd name="connsiteY6001" fmla="*/ 7443657 h 7753593"/>
                <a:gd name="connsiteX6002" fmla="*/ 2933788 w 7751585"/>
                <a:gd name="connsiteY6002" fmla="*/ 7471866 h 7753593"/>
                <a:gd name="connsiteX6003" fmla="*/ 2930857 w 7751585"/>
                <a:gd name="connsiteY6003" fmla="*/ 7471500 h 7753593"/>
                <a:gd name="connsiteX6004" fmla="*/ 2930857 w 7751585"/>
                <a:gd name="connsiteY6004" fmla="*/ 7471500 h 7753593"/>
                <a:gd name="connsiteX6005" fmla="*/ 2939650 w 7751585"/>
                <a:gd name="connsiteY6005" fmla="*/ 7401893 h 7753593"/>
                <a:gd name="connsiteX6006" fmla="*/ 2942581 w 7751585"/>
                <a:gd name="connsiteY6006" fmla="*/ 7413249 h 7753593"/>
                <a:gd name="connsiteX6007" fmla="*/ 2921698 w 7751585"/>
                <a:gd name="connsiteY6007" fmla="*/ 7455747 h 7753593"/>
                <a:gd name="connsiteX6008" fmla="*/ 2862349 w 7751585"/>
                <a:gd name="connsiteY6008" fmla="*/ 7352800 h 7753593"/>
                <a:gd name="connsiteX6009" fmla="*/ 2796771 w 7751585"/>
                <a:gd name="connsiteY6009" fmla="*/ 7240696 h 7753593"/>
                <a:gd name="connsiteX6010" fmla="*/ 2865646 w 7751585"/>
                <a:gd name="connsiteY6010" fmla="*/ 7317997 h 7753593"/>
                <a:gd name="connsiteX6011" fmla="*/ 2940383 w 7751585"/>
                <a:gd name="connsiteY6011" fmla="*/ 7401159 h 7753593"/>
                <a:gd name="connsiteX6012" fmla="*/ 2939650 w 7751585"/>
                <a:gd name="connsiteY6012" fmla="*/ 7401893 h 7753593"/>
                <a:gd name="connsiteX6013" fmla="*/ 2939650 w 7751585"/>
                <a:gd name="connsiteY6013" fmla="*/ 7401893 h 7753593"/>
                <a:gd name="connsiteX6014" fmla="*/ 2629713 w 7751585"/>
                <a:gd name="connsiteY6014" fmla="*/ 7148741 h 7753593"/>
                <a:gd name="connsiteX6015" fmla="*/ 2620921 w 7751585"/>
                <a:gd name="connsiteY6015" fmla="*/ 7153503 h 7753593"/>
                <a:gd name="connsiteX6016" fmla="*/ 2620188 w 7751585"/>
                <a:gd name="connsiteY6016" fmla="*/ 7152404 h 7753593"/>
                <a:gd name="connsiteX6017" fmla="*/ 2637040 w 7751585"/>
                <a:gd name="connsiteY6017" fmla="*/ 7126027 h 7753593"/>
                <a:gd name="connsiteX6018" fmla="*/ 2642536 w 7751585"/>
                <a:gd name="connsiteY6018" fmla="*/ 7135918 h 7753593"/>
                <a:gd name="connsiteX6019" fmla="*/ 2640704 w 7751585"/>
                <a:gd name="connsiteY6019" fmla="*/ 7137384 h 7753593"/>
                <a:gd name="connsiteX6020" fmla="*/ 2640338 w 7751585"/>
                <a:gd name="connsiteY6020" fmla="*/ 7142879 h 7753593"/>
                <a:gd name="connsiteX6021" fmla="*/ 2629713 w 7751585"/>
                <a:gd name="connsiteY6021" fmla="*/ 7148741 h 7753593"/>
                <a:gd name="connsiteX6022" fmla="*/ 2629713 w 7751585"/>
                <a:gd name="connsiteY6022" fmla="*/ 7148741 h 7753593"/>
                <a:gd name="connsiteX6023" fmla="*/ 2577324 w 7751585"/>
                <a:gd name="connsiteY6023" fmla="*/ 6805466 h 7753593"/>
                <a:gd name="connsiteX6024" fmla="*/ 2665616 w 7751585"/>
                <a:gd name="connsiteY6024" fmla="*/ 6761869 h 7753593"/>
                <a:gd name="connsiteX6025" fmla="*/ 2667448 w 7751585"/>
                <a:gd name="connsiteY6025" fmla="*/ 6764067 h 7753593"/>
                <a:gd name="connsiteX6026" fmla="*/ 2675141 w 7751585"/>
                <a:gd name="connsiteY6026" fmla="*/ 6763701 h 7753593"/>
                <a:gd name="connsiteX6027" fmla="*/ 2732293 w 7751585"/>
                <a:gd name="connsiteY6027" fmla="*/ 6817921 h 7753593"/>
                <a:gd name="connsiteX6028" fmla="*/ 2791642 w 7751585"/>
                <a:gd name="connsiteY6028" fmla="*/ 6873241 h 7753593"/>
                <a:gd name="connsiteX6029" fmla="*/ 2639605 w 7751585"/>
                <a:gd name="connsiteY6029" fmla="*/ 6861152 h 7753593"/>
                <a:gd name="connsiteX6030" fmla="*/ 2492696 w 7751585"/>
                <a:gd name="connsiteY6030" fmla="*/ 6849428 h 7753593"/>
                <a:gd name="connsiteX6031" fmla="*/ 2493063 w 7751585"/>
                <a:gd name="connsiteY6031" fmla="*/ 6846864 h 7753593"/>
                <a:gd name="connsiteX6032" fmla="*/ 2577324 w 7751585"/>
                <a:gd name="connsiteY6032" fmla="*/ 6805466 h 7753593"/>
                <a:gd name="connsiteX6033" fmla="*/ 2723867 w 7751585"/>
                <a:gd name="connsiteY6033" fmla="*/ 7009159 h 7753593"/>
                <a:gd name="connsiteX6034" fmla="*/ 2797138 w 7751585"/>
                <a:gd name="connsiteY6034" fmla="*/ 6877638 h 7753593"/>
                <a:gd name="connsiteX6035" fmla="*/ 2809960 w 7751585"/>
                <a:gd name="connsiteY6035" fmla="*/ 6885697 h 7753593"/>
                <a:gd name="connsiteX6036" fmla="*/ 2737788 w 7751585"/>
                <a:gd name="connsiteY6036" fmla="*/ 6997802 h 7753593"/>
                <a:gd name="connsiteX6037" fmla="*/ 2678072 w 7751585"/>
                <a:gd name="connsiteY6037" fmla="*/ 7090856 h 7753593"/>
                <a:gd name="connsiteX6038" fmla="*/ 2723867 w 7751585"/>
                <a:gd name="connsiteY6038" fmla="*/ 7009159 h 7753593"/>
                <a:gd name="connsiteX6039" fmla="*/ 2800069 w 7751585"/>
                <a:gd name="connsiteY6039" fmla="*/ 6875806 h 7753593"/>
                <a:gd name="connsiteX6040" fmla="*/ 2814723 w 7751585"/>
                <a:gd name="connsiteY6040" fmla="*/ 6868112 h 7753593"/>
                <a:gd name="connsiteX6041" fmla="*/ 2825714 w 7751585"/>
                <a:gd name="connsiteY6041" fmla="*/ 6862251 h 7753593"/>
                <a:gd name="connsiteX6042" fmla="*/ 2812158 w 7751585"/>
                <a:gd name="connsiteY6042" fmla="*/ 6883133 h 7753593"/>
                <a:gd name="connsiteX6043" fmla="*/ 2800069 w 7751585"/>
                <a:gd name="connsiteY6043" fmla="*/ 6875806 h 7753593"/>
                <a:gd name="connsiteX6044" fmla="*/ 2706648 w 7751585"/>
                <a:gd name="connsiteY6044" fmla="*/ 7018684 h 7753593"/>
                <a:gd name="connsiteX6045" fmla="*/ 2766364 w 7751585"/>
                <a:gd name="connsiteY6045" fmla="*/ 6925264 h 7753593"/>
                <a:gd name="connsiteX6046" fmla="*/ 2720203 w 7751585"/>
                <a:gd name="connsiteY6046" fmla="*/ 7007327 h 7753593"/>
                <a:gd name="connsiteX6047" fmla="*/ 2649496 w 7751585"/>
                <a:gd name="connsiteY6047" fmla="*/ 7134086 h 7753593"/>
                <a:gd name="connsiteX6048" fmla="*/ 2645467 w 7751585"/>
                <a:gd name="connsiteY6048" fmla="*/ 7133720 h 7753593"/>
                <a:gd name="connsiteX6049" fmla="*/ 2639239 w 7751585"/>
                <a:gd name="connsiteY6049" fmla="*/ 7122729 h 7753593"/>
                <a:gd name="connsiteX6050" fmla="*/ 2706648 w 7751585"/>
                <a:gd name="connsiteY6050" fmla="*/ 7018684 h 7753593"/>
                <a:gd name="connsiteX6051" fmla="*/ 2492330 w 7751585"/>
                <a:gd name="connsiteY6051" fmla="*/ 6855656 h 7753593"/>
                <a:gd name="connsiteX6052" fmla="*/ 2492696 w 7751585"/>
                <a:gd name="connsiteY6052" fmla="*/ 6853092 h 7753593"/>
                <a:gd name="connsiteX6053" fmla="*/ 2639605 w 7751585"/>
                <a:gd name="connsiteY6053" fmla="*/ 6864815 h 7753593"/>
                <a:gd name="connsiteX6054" fmla="*/ 2793841 w 7751585"/>
                <a:gd name="connsiteY6054" fmla="*/ 6876905 h 7753593"/>
                <a:gd name="connsiteX6055" fmla="*/ 2703717 w 7751585"/>
                <a:gd name="connsiteY6055" fmla="*/ 7016486 h 7753593"/>
                <a:gd name="connsiteX6056" fmla="*/ 2637773 w 7751585"/>
                <a:gd name="connsiteY6056" fmla="*/ 7119432 h 7753593"/>
                <a:gd name="connsiteX6057" fmla="*/ 2567066 w 7751585"/>
                <a:gd name="connsiteY6057" fmla="*/ 6994871 h 7753593"/>
                <a:gd name="connsiteX6058" fmla="*/ 2489399 w 7751585"/>
                <a:gd name="connsiteY6058" fmla="*/ 6858954 h 7753593"/>
                <a:gd name="connsiteX6059" fmla="*/ 2492330 w 7751585"/>
                <a:gd name="connsiteY6059" fmla="*/ 6855656 h 7753593"/>
                <a:gd name="connsiteX6060" fmla="*/ 2492330 w 7751585"/>
                <a:gd name="connsiteY6060" fmla="*/ 6855656 h 7753593"/>
                <a:gd name="connsiteX6061" fmla="*/ 2226722 w 7751585"/>
                <a:gd name="connsiteY6061" fmla="*/ 6372433 h 7753593"/>
                <a:gd name="connsiteX6062" fmla="*/ 2328935 w 7751585"/>
                <a:gd name="connsiteY6062" fmla="*/ 6352284 h 7753593"/>
                <a:gd name="connsiteX6063" fmla="*/ 2330401 w 7751585"/>
                <a:gd name="connsiteY6063" fmla="*/ 6354116 h 7753593"/>
                <a:gd name="connsiteX6064" fmla="*/ 2313548 w 7751585"/>
                <a:gd name="connsiteY6064" fmla="*/ 6428120 h 7753593"/>
                <a:gd name="connsiteX6065" fmla="*/ 2297429 w 7751585"/>
                <a:gd name="connsiteY6065" fmla="*/ 6499559 h 7753593"/>
                <a:gd name="connsiteX6066" fmla="*/ 2293399 w 7751585"/>
                <a:gd name="connsiteY6066" fmla="*/ 6500658 h 7753593"/>
                <a:gd name="connsiteX6067" fmla="*/ 2183126 w 7751585"/>
                <a:gd name="connsiteY6067" fmla="*/ 6380860 h 7753593"/>
                <a:gd name="connsiteX6068" fmla="*/ 2226722 w 7751585"/>
                <a:gd name="connsiteY6068" fmla="*/ 6372433 h 7753593"/>
                <a:gd name="connsiteX6069" fmla="*/ 2226722 w 7751585"/>
                <a:gd name="connsiteY6069" fmla="*/ 6372433 h 7753593"/>
                <a:gd name="connsiteX6070" fmla="*/ 2786513 w 7751585"/>
                <a:gd name="connsiteY6070" fmla="*/ 7224576 h 7753593"/>
                <a:gd name="connsiteX6071" fmla="*/ 2718371 w 7751585"/>
                <a:gd name="connsiteY6071" fmla="*/ 7182445 h 7753593"/>
                <a:gd name="connsiteX6072" fmla="*/ 2654992 w 7751585"/>
                <a:gd name="connsiteY6072" fmla="*/ 7143245 h 7753593"/>
                <a:gd name="connsiteX6073" fmla="*/ 2653160 w 7751585"/>
                <a:gd name="connsiteY6073" fmla="*/ 7136284 h 7753593"/>
                <a:gd name="connsiteX6074" fmla="*/ 2741085 w 7751585"/>
                <a:gd name="connsiteY6074" fmla="*/ 7000000 h 7753593"/>
                <a:gd name="connsiteX6075" fmla="*/ 2812891 w 7751585"/>
                <a:gd name="connsiteY6075" fmla="*/ 6887529 h 7753593"/>
                <a:gd name="connsiteX6076" fmla="*/ 2875172 w 7751585"/>
                <a:gd name="connsiteY6076" fmla="*/ 6926363 h 7753593"/>
                <a:gd name="connsiteX6077" fmla="*/ 2953571 w 7751585"/>
                <a:gd name="connsiteY6077" fmla="*/ 6975088 h 7753593"/>
                <a:gd name="connsiteX6078" fmla="*/ 2869676 w 7751585"/>
                <a:gd name="connsiteY6078" fmla="*/ 7099649 h 7753593"/>
                <a:gd name="connsiteX6079" fmla="*/ 2786513 w 7751585"/>
                <a:gd name="connsiteY6079" fmla="*/ 7224576 h 7753593"/>
                <a:gd name="connsiteX6080" fmla="*/ 2877370 w 7751585"/>
                <a:gd name="connsiteY6080" fmla="*/ 6923798 h 7753593"/>
                <a:gd name="connsiteX6081" fmla="*/ 2815089 w 7751585"/>
                <a:gd name="connsiteY6081" fmla="*/ 6884965 h 7753593"/>
                <a:gd name="connsiteX6082" fmla="*/ 2831209 w 7751585"/>
                <a:gd name="connsiteY6082" fmla="*/ 6860052 h 7753593"/>
                <a:gd name="connsiteX6083" fmla="*/ 2892390 w 7751585"/>
                <a:gd name="connsiteY6083" fmla="*/ 6917937 h 7753593"/>
                <a:gd name="connsiteX6084" fmla="*/ 2942581 w 7751585"/>
                <a:gd name="connsiteY6084" fmla="*/ 6964830 h 7753593"/>
                <a:gd name="connsiteX6085" fmla="*/ 2877370 w 7751585"/>
                <a:gd name="connsiteY6085" fmla="*/ 6923798 h 7753593"/>
                <a:gd name="connsiteX6086" fmla="*/ 2812525 w 7751585"/>
                <a:gd name="connsiteY6086" fmla="*/ 6864449 h 7753593"/>
                <a:gd name="connsiteX6087" fmla="*/ 2796771 w 7751585"/>
                <a:gd name="connsiteY6087" fmla="*/ 6873241 h 7753593"/>
                <a:gd name="connsiteX6088" fmla="*/ 2735224 w 7751585"/>
                <a:gd name="connsiteY6088" fmla="*/ 6814991 h 7753593"/>
                <a:gd name="connsiteX6089" fmla="*/ 2685766 w 7751585"/>
                <a:gd name="connsiteY6089" fmla="*/ 6768463 h 7753593"/>
                <a:gd name="connsiteX6090" fmla="*/ 2750244 w 7751585"/>
                <a:gd name="connsiteY6090" fmla="*/ 6808763 h 7753593"/>
                <a:gd name="connsiteX6091" fmla="*/ 2827545 w 7751585"/>
                <a:gd name="connsiteY6091" fmla="*/ 6856755 h 7753593"/>
                <a:gd name="connsiteX6092" fmla="*/ 2812525 w 7751585"/>
                <a:gd name="connsiteY6092" fmla="*/ 6864449 h 7753593"/>
                <a:gd name="connsiteX6093" fmla="*/ 2812525 w 7751585"/>
                <a:gd name="connsiteY6093" fmla="*/ 6864449 h 7753593"/>
                <a:gd name="connsiteX6094" fmla="*/ 2663784 w 7751585"/>
                <a:gd name="connsiteY6094" fmla="*/ 6758938 h 7753593"/>
                <a:gd name="connsiteX6095" fmla="*/ 2575859 w 7751585"/>
                <a:gd name="connsiteY6095" fmla="*/ 6802168 h 7753593"/>
                <a:gd name="connsiteX6096" fmla="*/ 2490865 w 7751585"/>
                <a:gd name="connsiteY6096" fmla="*/ 6844299 h 7753593"/>
                <a:gd name="connsiteX6097" fmla="*/ 2487567 w 7751585"/>
                <a:gd name="connsiteY6097" fmla="*/ 6840270 h 7753593"/>
                <a:gd name="connsiteX6098" fmla="*/ 2484637 w 7751585"/>
                <a:gd name="connsiteY6098" fmla="*/ 6839537 h 7753593"/>
                <a:gd name="connsiteX6099" fmla="*/ 2489766 w 7751585"/>
                <a:gd name="connsiteY6099" fmla="*/ 6745750 h 7753593"/>
                <a:gd name="connsiteX6100" fmla="*/ 2494528 w 7751585"/>
                <a:gd name="connsiteY6100" fmla="*/ 6648665 h 7753593"/>
                <a:gd name="connsiteX6101" fmla="*/ 2498558 w 7751585"/>
                <a:gd name="connsiteY6101" fmla="*/ 6646467 h 7753593"/>
                <a:gd name="connsiteX6102" fmla="*/ 2580988 w 7751585"/>
                <a:gd name="connsiteY6102" fmla="*/ 6700688 h 7753593"/>
                <a:gd name="connsiteX6103" fmla="*/ 2664151 w 7751585"/>
                <a:gd name="connsiteY6103" fmla="*/ 6754909 h 7753593"/>
                <a:gd name="connsiteX6104" fmla="*/ 2663784 w 7751585"/>
                <a:gd name="connsiteY6104" fmla="*/ 6758938 h 7753593"/>
                <a:gd name="connsiteX6105" fmla="*/ 2663784 w 7751585"/>
                <a:gd name="connsiteY6105" fmla="*/ 6758938 h 7753593"/>
                <a:gd name="connsiteX6106" fmla="*/ 2487934 w 7751585"/>
                <a:gd name="connsiteY6106" fmla="*/ 6635110 h 7753593"/>
                <a:gd name="connsiteX6107" fmla="*/ 2396345 w 7751585"/>
                <a:gd name="connsiteY6107" fmla="*/ 6572463 h 7753593"/>
                <a:gd name="connsiteX6108" fmla="*/ 2305122 w 7751585"/>
                <a:gd name="connsiteY6108" fmla="*/ 6510550 h 7753593"/>
                <a:gd name="connsiteX6109" fmla="*/ 2305489 w 7751585"/>
                <a:gd name="connsiteY6109" fmla="*/ 6504688 h 7753593"/>
                <a:gd name="connsiteX6110" fmla="*/ 2301093 w 7751585"/>
                <a:gd name="connsiteY6110" fmla="*/ 6499559 h 7753593"/>
                <a:gd name="connsiteX6111" fmla="*/ 2300726 w 7751585"/>
                <a:gd name="connsiteY6111" fmla="*/ 6499559 h 7753593"/>
                <a:gd name="connsiteX6112" fmla="*/ 2316846 w 7751585"/>
                <a:gd name="connsiteY6112" fmla="*/ 6428852 h 7753593"/>
                <a:gd name="connsiteX6113" fmla="*/ 2333332 w 7751585"/>
                <a:gd name="connsiteY6113" fmla="*/ 6354482 h 7753593"/>
                <a:gd name="connsiteX6114" fmla="*/ 2333332 w 7751585"/>
                <a:gd name="connsiteY6114" fmla="*/ 6354482 h 7753593"/>
                <a:gd name="connsiteX6115" fmla="*/ 2410999 w 7751585"/>
                <a:gd name="connsiteY6115" fmla="*/ 6496262 h 7753593"/>
                <a:gd name="connsiteX6116" fmla="*/ 2487934 w 7751585"/>
                <a:gd name="connsiteY6116" fmla="*/ 6635110 h 7753593"/>
                <a:gd name="connsiteX6117" fmla="*/ 2487934 w 7751585"/>
                <a:gd name="connsiteY6117" fmla="*/ 6635110 h 7753593"/>
                <a:gd name="connsiteX6118" fmla="*/ 2071388 w 7751585"/>
                <a:gd name="connsiteY6118" fmla="*/ 6258497 h 7753593"/>
                <a:gd name="connsiteX6119" fmla="*/ 2197414 w 7751585"/>
                <a:gd name="connsiteY6119" fmla="*/ 6303559 h 7753593"/>
                <a:gd name="connsiteX6120" fmla="*/ 2326371 w 7751585"/>
                <a:gd name="connsiteY6120" fmla="*/ 6349353 h 7753593"/>
                <a:gd name="connsiteX6121" fmla="*/ 2225623 w 7751585"/>
                <a:gd name="connsiteY6121" fmla="*/ 6368770 h 7753593"/>
                <a:gd name="connsiteX6122" fmla="*/ 2179462 w 7751585"/>
                <a:gd name="connsiteY6122" fmla="*/ 6377562 h 7753593"/>
                <a:gd name="connsiteX6123" fmla="*/ 2069922 w 7751585"/>
                <a:gd name="connsiteY6123" fmla="*/ 6259229 h 7753593"/>
                <a:gd name="connsiteX6124" fmla="*/ 2071388 w 7751585"/>
                <a:gd name="connsiteY6124" fmla="*/ 6258497 h 7753593"/>
                <a:gd name="connsiteX6125" fmla="*/ 2296330 w 7751585"/>
                <a:gd name="connsiteY6125" fmla="*/ 6516045 h 7753593"/>
                <a:gd name="connsiteX6126" fmla="*/ 2297429 w 7751585"/>
                <a:gd name="connsiteY6126" fmla="*/ 6516411 h 7753593"/>
                <a:gd name="connsiteX6127" fmla="*/ 2303291 w 7751585"/>
                <a:gd name="connsiteY6127" fmla="*/ 6513846 h 7753593"/>
                <a:gd name="connsiteX6128" fmla="*/ 2394147 w 7751585"/>
                <a:gd name="connsiteY6128" fmla="*/ 6576127 h 7753593"/>
                <a:gd name="connsiteX6129" fmla="*/ 2485736 w 7751585"/>
                <a:gd name="connsiteY6129" fmla="*/ 6638407 h 7753593"/>
                <a:gd name="connsiteX6130" fmla="*/ 2485369 w 7751585"/>
                <a:gd name="connsiteY6130" fmla="*/ 6642071 h 7753593"/>
                <a:gd name="connsiteX6131" fmla="*/ 2354580 w 7751585"/>
                <a:gd name="connsiteY6131" fmla="*/ 6687133 h 7753593"/>
                <a:gd name="connsiteX6132" fmla="*/ 2224524 w 7751585"/>
                <a:gd name="connsiteY6132" fmla="*/ 6732561 h 7753593"/>
                <a:gd name="connsiteX6133" fmla="*/ 2221960 w 7751585"/>
                <a:gd name="connsiteY6133" fmla="*/ 6729630 h 7753593"/>
                <a:gd name="connsiteX6134" fmla="*/ 2259328 w 7751585"/>
                <a:gd name="connsiteY6134" fmla="*/ 6623387 h 7753593"/>
                <a:gd name="connsiteX6135" fmla="*/ 2296330 w 7751585"/>
                <a:gd name="connsiteY6135" fmla="*/ 6516045 h 7753593"/>
                <a:gd name="connsiteX6136" fmla="*/ 2563403 w 7751585"/>
                <a:gd name="connsiteY6136" fmla="*/ 6996703 h 7753593"/>
                <a:gd name="connsiteX6137" fmla="*/ 2635575 w 7751585"/>
                <a:gd name="connsiteY6137" fmla="*/ 7122729 h 7753593"/>
                <a:gd name="connsiteX6138" fmla="*/ 2617990 w 7751585"/>
                <a:gd name="connsiteY6138" fmla="*/ 7150206 h 7753593"/>
                <a:gd name="connsiteX6139" fmla="*/ 2611762 w 7751585"/>
                <a:gd name="connsiteY6139" fmla="*/ 7149840 h 7753593"/>
                <a:gd name="connsiteX6140" fmla="*/ 2550214 w 7751585"/>
                <a:gd name="connsiteY6140" fmla="*/ 7004030 h 7753593"/>
                <a:gd name="connsiteX6141" fmla="*/ 2495994 w 7751585"/>
                <a:gd name="connsiteY6141" fmla="*/ 6877271 h 7753593"/>
                <a:gd name="connsiteX6142" fmla="*/ 2563403 w 7751585"/>
                <a:gd name="connsiteY6142" fmla="*/ 6996703 h 7753593"/>
                <a:gd name="connsiteX6143" fmla="*/ 2623485 w 7751585"/>
                <a:gd name="connsiteY6143" fmla="*/ 7156434 h 7753593"/>
                <a:gd name="connsiteX6144" fmla="*/ 2631545 w 7751585"/>
                <a:gd name="connsiteY6144" fmla="*/ 7152038 h 7753593"/>
                <a:gd name="connsiteX6145" fmla="*/ 2642536 w 7751585"/>
                <a:gd name="connsiteY6145" fmla="*/ 7146176 h 7753593"/>
                <a:gd name="connsiteX6146" fmla="*/ 2644001 w 7751585"/>
                <a:gd name="connsiteY6146" fmla="*/ 7148008 h 7753593"/>
                <a:gd name="connsiteX6147" fmla="*/ 2652794 w 7751585"/>
                <a:gd name="connsiteY6147" fmla="*/ 7146543 h 7753593"/>
                <a:gd name="connsiteX6148" fmla="*/ 2716173 w 7751585"/>
                <a:gd name="connsiteY6148" fmla="*/ 7185742 h 7753593"/>
                <a:gd name="connsiteX6149" fmla="*/ 2768562 w 7751585"/>
                <a:gd name="connsiteY6149" fmla="*/ 7217982 h 7753593"/>
                <a:gd name="connsiteX6150" fmla="*/ 2700786 w 7751585"/>
                <a:gd name="connsiteY6150" fmla="*/ 7191604 h 7753593"/>
                <a:gd name="connsiteX6151" fmla="*/ 2623119 w 7751585"/>
                <a:gd name="connsiteY6151" fmla="*/ 7161563 h 7753593"/>
                <a:gd name="connsiteX6152" fmla="*/ 2623485 w 7751585"/>
                <a:gd name="connsiteY6152" fmla="*/ 7156434 h 7753593"/>
                <a:gd name="connsiteX6153" fmla="*/ 2623485 w 7751585"/>
                <a:gd name="connsiteY6153" fmla="*/ 7156434 h 7753593"/>
                <a:gd name="connsiteX6154" fmla="*/ 2938551 w 7751585"/>
                <a:gd name="connsiteY6154" fmla="*/ 7471500 h 7753593"/>
                <a:gd name="connsiteX6155" fmla="*/ 2937452 w 7751585"/>
                <a:gd name="connsiteY6155" fmla="*/ 7471500 h 7753593"/>
                <a:gd name="connsiteX6156" fmla="*/ 2942581 w 7751585"/>
                <a:gd name="connsiteY6156" fmla="*/ 7443657 h 7753593"/>
                <a:gd name="connsiteX6157" fmla="*/ 2947710 w 7751585"/>
                <a:gd name="connsiteY6157" fmla="*/ 7415448 h 7753593"/>
                <a:gd name="connsiteX6158" fmla="*/ 2956869 w 7751585"/>
                <a:gd name="connsiteY6158" fmla="*/ 7405922 h 7753593"/>
                <a:gd name="connsiteX6159" fmla="*/ 2956502 w 7751585"/>
                <a:gd name="connsiteY6159" fmla="*/ 7403358 h 7753593"/>
                <a:gd name="connsiteX6160" fmla="*/ 2952106 w 7751585"/>
                <a:gd name="connsiteY6160" fmla="*/ 7397862 h 7753593"/>
                <a:gd name="connsiteX6161" fmla="*/ 2943314 w 7751585"/>
                <a:gd name="connsiteY6161" fmla="*/ 7398595 h 7753593"/>
                <a:gd name="connsiteX6162" fmla="*/ 2868943 w 7751585"/>
                <a:gd name="connsiteY6162" fmla="*/ 7315066 h 7753593"/>
                <a:gd name="connsiteX6163" fmla="*/ 2790910 w 7751585"/>
                <a:gd name="connsiteY6163" fmla="*/ 7228606 h 7753593"/>
                <a:gd name="connsiteX6164" fmla="*/ 2951007 w 7751585"/>
                <a:gd name="connsiteY6164" fmla="*/ 7230804 h 7753593"/>
                <a:gd name="connsiteX6165" fmla="*/ 3111837 w 7751585"/>
                <a:gd name="connsiteY6165" fmla="*/ 7232636 h 7753593"/>
                <a:gd name="connsiteX6166" fmla="*/ 3023179 w 7751585"/>
                <a:gd name="connsiteY6166" fmla="*/ 7354632 h 7753593"/>
                <a:gd name="connsiteX6167" fmla="*/ 2938551 w 7751585"/>
                <a:gd name="connsiteY6167" fmla="*/ 7471500 h 7753593"/>
                <a:gd name="connsiteX6168" fmla="*/ 2093369 w 7751585"/>
                <a:gd name="connsiteY6168" fmla="*/ 5530549 h 7753593"/>
                <a:gd name="connsiteX6169" fmla="*/ 2094468 w 7751585"/>
                <a:gd name="connsiteY6169" fmla="*/ 5531281 h 7753593"/>
                <a:gd name="connsiteX6170" fmla="*/ 2095933 w 7751585"/>
                <a:gd name="connsiteY6170" fmla="*/ 5527984 h 7753593"/>
                <a:gd name="connsiteX6171" fmla="*/ 2095933 w 7751585"/>
                <a:gd name="connsiteY6171" fmla="*/ 5527984 h 7753593"/>
                <a:gd name="connsiteX6172" fmla="*/ 2095567 w 7751585"/>
                <a:gd name="connsiteY6172" fmla="*/ 5527984 h 7753593"/>
                <a:gd name="connsiteX6173" fmla="*/ 2146490 w 7751585"/>
                <a:gd name="connsiteY6173" fmla="*/ 5336747 h 7753593"/>
                <a:gd name="connsiteX6174" fmla="*/ 2195216 w 7751585"/>
                <a:gd name="connsiteY6174" fmla="*/ 5151004 h 7753593"/>
                <a:gd name="connsiteX6175" fmla="*/ 2195582 w 7751585"/>
                <a:gd name="connsiteY6175" fmla="*/ 5151004 h 7753593"/>
                <a:gd name="connsiteX6176" fmla="*/ 2198513 w 7751585"/>
                <a:gd name="connsiteY6176" fmla="*/ 5150638 h 7753593"/>
                <a:gd name="connsiteX6177" fmla="*/ 2202909 w 7751585"/>
                <a:gd name="connsiteY6177" fmla="*/ 5140380 h 7753593"/>
                <a:gd name="connsiteX6178" fmla="*/ 2201078 w 7751585"/>
                <a:gd name="connsiteY6178" fmla="*/ 5138182 h 7753593"/>
                <a:gd name="connsiteX6179" fmla="*/ 2248704 w 7751585"/>
                <a:gd name="connsiteY6179" fmla="*/ 5065644 h 7753593"/>
                <a:gd name="connsiteX6180" fmla="*/ 2296330 w 7751585"/>
                <a:gd name="connsiteY6180" fmla="*/ 4991640 h 7753593"/>
                <a:gd name="connsiteX6181" fmla="*/ 2298162 w 7751585"/>
                <a:gd name="connsiteY6181" fmla="*/ 4992006 h 7753593"/>
                <a:gd name="connsiteX6182" fmla="*/ 2300360 w 7751585"/>
                <a:gd name="connsiteY6182" fmla="*/ 4991640 h 7753593"/>
                <a:gd name="connsiteX6183" fmla="*/ 2304023 w 7751585"/>
                <a:gd name="connsiteY6183" fmla="*/ 4983214 h 7753593"/>
                <a:gd name="connsiteX6184" fmla="*/ 2295597 w 7751585"/>
                <a:gd name="connsiteY6184" fmla="*/ 4979550 h 7753593"/>
                <a:gd name="connsiteX6185" fmla="*/ 2293765 w 7751585"/>
                <a:gd name="connsiteY6185" fmla="*/ 4981016 h 7753593"/>
                <a:gd name="connsiteX6186" fmla="*/ 2154550 w 7751585"/>
                <a:gd name="connsiteY6186" fmla="*/ 4901883 h 7753593"/>
                <a:gd name="connsiteX6187" fmla="*/ 2019732 w 7751585"/>
                <a:gd name="connsiteY6187" fmla="*/ 4826047 h 7753593"/>
                <a:gd name="connsiteX6188" fmla="*/ 2013870 w 7751585"/>
                <a:gd name="connsiteY6188" fmla="*/ 4811759 h 7753593"/>
                <a:gd name="connsiteX6189" fmla="*/ 2009473 w 7751585"/>
                <a:gd name="connsiteY6189" fmla="*/ 4811027 h 7753593"/>
                <a:gd name="connsiteX6190" fmla="*/ 2005444 w 7751585"/>
                <a:gd name="connsiteY6190" fmla="*/ 4811759 h 7753593"/>
                <a:gd name="connsiteX6191" fmla="*/ 1999216 w 7751585"/>
                <a:gd name="connsiteY6191" fmla="*/ 4817988 h 7753593"/>
                <a:gd name="connsiteX6192" fmla="*/ 1999216 w 7751585"/>
                <a:gd name="connsiteY6192" fmla="*/ 4819086 h 7753593"/>
                <a:gd name="connsiteX6193" fmla="*/ 1821167 w 7751585"/>
                <a:gd name="connsiteY6193" fmla="*/ 4787580 h 7753593"/>
                <a:gd name="connsiteX6194" fmla="*/ 1634692 w 7751585"/>
                <a:gd name="connsiteY6194" fmla="*/ 4755340 h 7753593"/>
                <a:gd name="connsiteX6195" fmla="*/ 1631028 w 7751585"/>
                <a:gd name="connsiteY6195" fmla="*/ 4753875 h 7753593"/>
                <a:gd name="connsiteX6196" fmla="*/ 1629197 w 7751585"/>
                <a:gd name="connsiteY6196" fmla="*/ 4755707 h 7753593"/>
                <a:gd name="connsiteX6197" fmla="*/ 1456643 w 7751585"/>
                <a:gd name="connsiteY6197" fmla="*/ 4801502 h 7753593"/>
                <a:gd name="connsiteX6198" fmla="*/ 1282624 w 7751585"/>
                <a:gd name="connsiteY6198" fmla="*/ 4848395 h 7753593"/>
                <a:gd name="connsiteX6199" fmla="*/ 1281525 w 7751585"/>
                <a:gd name="connsiteY6199" fmla="*/ 4848029 h 7753593"/>
                <a:gd name="connsiteX6200" fmla="*/ 1280060 w 7751585"/>
                <a:gd name="connsiteY6200" fmla="*/ 4850960 h 7753593"/>
                <a:gd name="connsiteX6201" fmla="*/ 1280060 w 7751585"/>
                <a:gd name="connsiteY6201" fmla="*/ 4850960 h 7753593"/>
                <a:gd name="connsiteX6202" fmla="*/ 1280793 w 7751585"/>
                <a:gd name="connsiteY6202" fmla="*/ 4851326 h 7753593"/>
                <a:gd name="connsiteX6203" fmla="*/ 1290318 w 7751585"/>
                <a:gd name="connsiteY6203" fmla="*/ 4952806 h 7753593"/>
                <a:gd name="connsiteX6204" fmla="*/ 1300576 w 7751585"/>
                <a:gd name="connsiteY6204" fmla="*/ 5054653 h 7753593"/>
                <a:gd name="connsiteX6205" fmla="*/ 1300576 w 7751585"/>
                <a:gd name="connsiteY6205" fmla="*/ 5054653 h 7753593"/>
                <a:gd name="connsiteX6206" fmla="*/ 1300209 w 7751585"/>
                <a:gd name="connsiteY6206" fmla="*/ 5055386 h 7753593"/>
                <a:gd name="connsiteX6207" fmla="*/ 1300576 w 7751585"/>
                <a:gd name="connsiteY6207" fmla="*/ 5055752 h 7753593"/>
                <a:gd name="connsiteX6208" fmla="*/ 1332815 w 7751585"/>
                <a:gd name="connsiteY6208" fmla="*/ 5162728 h 7753593"/>
                <a:gd name="connsiteX6209" fmla="*/ 1363223 w 7751585"/>
                <a:gd name="connsiteY6209" fmla="*/ 5262010 h 7753593"/>
                <a:gd name="connsiteX6210" fmla="*/ 1359193 w 7751585"/>
                <a:gd name="connsiteY6210" fmla="*/ 5266040 h 7753593"/>
                <a:gd name="connsiteX6211" fmla="*/ 1363589 w 7751585"/>
                <a:gd name="connsiteY6211" fmla="*/ 5277397 h 7753593"/>
                <a:gd name="connsiteX6212" fmla="*/ 1367252 w 7751585"/>
                <a:gd name="connsiteY6212" fmla="*/ 5278130 h 7753593"/>
                <a:gd name="connsiteX6213" fmla="*/ 1367985 w 7751585"/>
                <a:gd name="connsiteY6213" fmla="*/ 5278130 h 7753593"/>
                <a:gd name="connsiteX6214" fmla="*/ 1399492 w 7751585"/>
                <a:gd name="connsiteY6214" fmla="*/ 5392066 h 7753593"/>
                <a:gd name="connsiteX6215" fmla="*/ 1431365 w 7751585"/>
                <a:gd name="connsiteY6215" fmla="*/ 5505270 h 7753593"/>
                <a:gd name="connsiteX6216" fmla="*/ 1426968 w 7751585"/>
                <a:gd name="connsiteY6216" fmla="*/ 5509666 h 7753593"/>
                <a:gd name="connsiteX6217" fmla="*/ 1431731 w 7751585"/>
                <a:gd name="connsiteY6217" fmla="*/ 5522123 h 7753593"/>
                <a:gd name="connsiteX6218" fmla="*/ 1435395 w 7751585"/>
                <a:gd name="connsiteY6218" fmla="*/ 5522855 h 7753593"/>
                <a:gd name="connsiteX6219" fmla="*/ 1435761 w 7751585"/>
                <a:gd name="connsiteY6219" fmla="*/ 5522855 h 7753593"/>
                <a:gd name="connsiteX6220" fmla="*/ 1468733 w 7751585"/>
                <a:gd name="connsiteY6220" fmla="*/ 5650713 h 7753593"/>
                <a:gd name="connsiteX6221" fmla="*/ 1502071 w 7751585"/>
                <a:gd name="connsiteY6221" fmla="*/ 5777839 h 7753593"/>
                <a:gd name="connsiteX6222" fmla="*/ 1496942 w 7751585"/>
                <a:gd name="connsiteY6222" fmla="*/ 5791027 h 7753593"/>
                <a:gd name="connsiteX6223" fmla="*/ 1506101 w 7751585"/>
                <a:gd name="connsiteY6223" fmla="*/ 5796889 h 7753593"/>
                <a:gd name="connsiteX6224" fmla="*/ 1509765 w 7751585"/>
                <a:gd name="connsiteY6224" fmla="*/ 5796157 h 7753593"/>
                <a:gd name="connsiteX6225" fmla="*/ 1515626 w 7751585"/>
                <a:gd name="connsiteY6225" fmla="*/ 5783700 h 7753593"/>
                <a:gd name="connsiteX6226" fmla="*/ 1515626 w 7751585"/>
                <a:gd name="connsiteY6226" fmla="*/ 5783700 h 7753593"/>
                <a:gd name="connsiteX6227" fmla="*/ 1632860 w 7751585"/>
                <a:gd name="connsiteY6227" fmla="*/ 5717390 h 7753593"/>
                <a:gd name="connsiteX6228" fmla="*/ 1750094 w 7751585"/>
                <a:gd name="connsiteY6228" fmla="*/ 5650713 h 7753593"/>
                <a:gd name="connsiteX6229" fmla="*/ 1757421 w 7751585"/>
                <a:gd name="connsiteY6229" fmla="*/ 5654743 h 7753593"/>
                <a:gd name="connsiteX6230" fmla="*/ 1761084 w 7751585"/>
                <a:gd name="connsiteY6230" fmla="*/ 5654010 h 7753593"/>
                <a:gd name="connsiteX6231" fmla="*/ 1766946 w 7751585"/>
                <a:gd name="connsiteY6231" fmla="*/ 5643020 h 7753593"/>
                <a:gd name="connsiteX6232" fmla="*/ 1925578 w 7751585"/>
                <a:gd name="connsiteY6232" fmla="*/ 5589166 h 7753593"/>
                <a:gd name="connsiteX6233" fmla="*/ 2093369 w 7751585"/>
                <a:gd name="connsiteY6233" fmla="*/ 5530549 h 7753593"/>
                <a:gd name="connsiteX6234" fmla="*/ 1632127 w 7751585"/>
                <a:gd name="connsiteY6234" fmla="*/ 5712261 h 7753593"/>
                <a:gd name="connsiteX6235" fmla="*/ 1514527 w 7751585"/>
                <a:gd name="connsiteY6235" fmla="*/ 5779304 h 7753593"/>
                <a:gd name="connsiteX6236" fmla="*/ 1506834 w 7751585"/>
                <a:gd name="connsiteY6236" fmla="*/ 5776007 h 7753593"/>
                <a:gd name="connsiteX6237" fmla="*/ 1473862 w 7751585"/>
                <a:gd name="connsiteY6237" fmla="*/ 5648149 h 7753593"/>
                <a:gd name="connsiteX6238" fmla="*/ 1440523 w 7751585"/>
                <a:gd name="connsiteY6238" fmla="*/ 5520291 h 7753593"/>
                <a:gd name="connsiteX6239" fmla="*/ 1443821 w 7751585"/>
                <a:gd name="connsiteY6239" fmla="*/ 5516993 h 7753593"/>
                <a:gd name="connsiteX6240" fmla="*/ 1596957 w 7751585"/>
                <a:gd name="connsiteY6240" fmla="*/ 5579274 h 7753593"/>
                <a:gd name="connsiteX6241" fmla="*/ 1749361 w 7751585"/>
                <a:gd name="connsiteY6241" fmla="*/ 5640455 h 7753593"/>
                <a:gd name="connsiteX6242" fmla="*/ 1749361 w 7751585"/>
                <a:gd name="connsiteY6242" fmla="*/ 5645584 h 7753593"/>
                <a:gd name="connsiteX6243" fmla="*/ 1632127 w 7751585"/>
                <a:gd name="connsiteY6243" fmla="*/ 5712261 h 7753593"/>
                <a:gd name="connsiteX6244" fmla="*/ 1630296 w 7751585"/>
                <a:gd name="connsiteY6244" fmla="*/ 4758638 h 7753593"/>
                <a:gd name="connsiteX6245" fmla="*/ 1631028 w 7751585"/>
                <a:gd name="connsiteY6245" fmla="*/ 4759004 h 7753593"/>
                <a:gd name="connsiteX6246" fmla="*/ 1658871 w 7751585"/>
                <a:gd name="connsiteY6246" fmla="*/ 4849860 h 7753593"/>
                <a:gd name="connsiteX6247" fmla="*/ 1685249 w 7751585"/>
                <a:gd name="connsiteY6247" fmla="*/ 4934855 h 7753593"/>
                <a:gd name="connsiteX6248" fmla="*/ 1681219 w 7751585"/>
                <a:gd name="connsiteY6248" fmla="*/ 4942915 h 7753593"/>
                <a:gd name="connsiteX6249" fmla="*/ 1495477 w 7751585"/>
                <a:gd name="connsiteY6249" fmla="*/ 4996402 h 7753593"/>
                <a:gd name="connsiteX6250" fmla="*/ 1342707 w 7751585"/>
                <a:gd name="connsiteY6250" fmla="*/ 5040731 h 7753593"/>
                <a:gd name="connsiteX6251" fmla="*/ 1317062 w 7751585"/>
                <a:gd name="connsiteY6251" fmla="*/ 4956470 h 7753593"/>
                <a:gd name="connsiteX6252" fmla="*/ 1284822 w 7751585"/>
                <a:gd name="connsiteY6252" fmla="*/ 4850960 h 7753593"/>
                <a:gd name="connsiteX6253" fmla="*/ 1457742 w 7751585"/>
                <a:gd name="connsiteY6253" fmla="*/ 4804798 h 7753593"/>
                <a:gd name="connsiteX6254" fmla="*/ 1630296 w 7751585"/>
                <a:gd name="connsiteY6254" fmla="*/ 4758638 h 7753593"/>
                <a:gd name="connsiteX6255" fmla="*/ 2058931 w 7751585"/>
                <a:gd name="connsiteY6255" fmla="*/ 5495745 h 7753593"/>
                <a:gd name="connsiteX6256" fmla="*/ 2054902 w 7751585"/>
                <a:gd name="connsiteY6256" fmla="*/ 5503805 h 7753593"/>
                <a:gd name="connsiteX6257" fmla="*/ 1909458 w 7751585"/>
                <a:gd name="connsiteY6257" fmla="*/ 5570848 h 7753593"/>
                <a:gd name="connsiteX6258" fmla="*/ 1773174 w 7751585"/>
                <a:gd name="connsiteY6258" fmla="*/ 5634227 h 7753593"/>
                <a:gd name="connsiteX6259" fmla="*/ 1883447 w 7751585"/>
                <a:gd name="connsiteY6259" fmla="*/ 5551065 h 7753593"/>
                <a:gd name="connsiteX6260" fmla="*/ 2005810 w 7751585"/>
                <a:gd name="connsiteY6260" fmla="*/ 5458377 h 7753593"/>
                <a:gd name="connsiteX6261" fmla="*/ 2006543 w 7751585"/>
                <a:gd name="connsiteY6261" fmla="*/ 5458743 h 7753593"/>
                <a:gd name="connsiteX6262" fmla="*/ 2007275 w 7751585"/>
                <a:gd name="connsiteY6262" fmla="*/ 5456911 h 7753593"/>
                <a:gd name="connsiteX6263" fmla="*/ 2102528 w 7751585"/>
                <a:gd name="connsiteY6263" fmla="*/ 5300477 h 7753593"/>
                <a:gd name="connsiteX6264" fmla="*/ 2187889 w 7751585"/>
                <a:gd name="connsiteY6264" fmla="*/ 5159431 h 7753593"/>
                <a:gd name="connsiteX6265" fmla="*/ 2127074 w 7751585"/>
                <a:gd name="connsiteY6265" fmla="*/ 5321726 h 7753593"/>
                <a:gd name="connsiteX6266" fmla="*/ 2062595 w 7751585"/>
                <a:gd name="connsiteY6266" fmla="*/ 5495378 h 7753593"/>
                <a:gd name="connsiteX6267" fmla="*/ 2058931 w 7751585"/>
                <a:gd name="connsiteY6267" fmla="*/ 5495745 h 7753593"/>
                <a:gd name="connsiteX6268" fmla="*/ 2058931 w 7751585"/>
                <a:gd name="connsiteY6268" fmla="*/ 5495745 h 7753593"/>
                <a:gd name="connsiteX6269" fmla="*/ 1598423 w 7751585"/>
                <a:gd name="connsiteY6269" fmla="*/ 5575977 h 7753593"/>
                <a:gd name="connsiteX6270" fmla="*/ 1444920 w 7751585"/>
                <a:gd name="connsiteY6270" fmla="*/ 5514429 h 7753593"/>
                <a:gd name="connsiteX6271" fmla="*/ 1444920 w 7751585"/>
                <a:gd name="connsiteY6271" fmla="*/ 5509300 h 7753593"/>
                <a:gd name="connsiteX6272" fmla="*/ 1443454 w 7751585"/>
                <a:gd name="connsiteY6272" fmla="*/ 5507835 h 7753593"/>
                <a:gd name="connsiteX6273" fmla="*/ 1524419 w 7751585"/>
                <a:gd name="connsiteY6273" fmla="*/ 5424672 h 7753593"/>
                <a:gd name="connsiteX6274" fmla="*/ 1602086 w 7751585"/>
                <a:gd name="connsiteY6274" fmla="*/ 5344074 h 7753593"/>
                <a:gd name="connsiteX6275" fmla="*/ 1609780 w 7751585"/>
                <a:gd name="connsiteY6275" fmla="*/ 5346638 h 7753593"/>
                <a:gd name="connsiteX6276" fmla="*/ 1613810 w 7751585"/>
                <a:gd name="connsiteY6276" fmla="*/ 5345906 h 7753593"/>
                <a:gd name="connsiteX6277" fmla="*/ 1682318 w 7751585"/>
                <a:gd name="connsiteY6277" fmla="*/ 5489151 h 7753593"/>
                <a:gd name="connsiteX6278" fmla="*/ 1752658 w 7751585"/>
                <a:gd name="connsiteY6278" fmla="*/ 5635326 h 7753593"/>
                <a:gd name="connsiteX6279" fmla="*/ 1750094 w 7751585"/>
                <a:gd name="connsiteY6279" fmla="*/ 5637891 h 7753593"/>
                <a:gd name="connsiteX6280" fmla="*/ 1598423 w 7751585"/>
                <a:gd name="connsiteY6280" fmla="*/ 5575977 h 7753593"/>
                <a:gd name="connsiteX6281" fmla="*/ 1369451 w 7751585"/>
                <a:gd name="connsiteY6281" fmla="*/ 5260911 h 7753593"/>
                <a:gd name="connsiteX6282" fmla="*/ 1360292 w 7751585"/>
                <a:gd name="connsiteY6282" fmla="*/ 5166758 h 7753593"/>
                <a:gd name="connsiteX6283" fmla="*/ 1350400 w 7751585"/>
                <a:gd name="connsiteY6283" fmla="*/ 5069674 h 7753593"/>
                <a:gd name="connsiteX6284" fmla="*/ 1477892 w 7751585"/>
                <a:gd name="connsiteY6284" fmla="*/ 5200829 h 7753593"/>
                <a:gd name="connsiteX6285" fmla="*/ 1600254 w 7751585"/>
                <a:gd name="connsiteY6285" fmla="*/ 5325756 h 7753593"/>
                <a:gd name="connsiteX6286" fmla="*/ 1598423 w 7751585"/>
                <a:gd name="connsiteY6286" fmla="*/ 5328687 h 7753593"/>
                <a:gd name="connsiteX6287" fmla="*/ 1489981 w 7751585"/>
                <a:gd name="connsiteY6287" fmla="*/ 5299378 h 7753593"/>
                <a:gd name="connsiteX6288" fmla="*/ 1376411 w 7751585"/>
                <a:gd name="connsiteY6288" fmla="*/ 5269337 h 7753593"/>
                <a:gd name="connsiteX6289" fmla="*/ 1376411 w 7751585"/>
                <a:gd name="connsiteY6289" fmla="*/ 5265674 h 7753593"/>
                <a:gd name="connsiteX6290" fmla="*/ 1369451 w 7751585"/>
                <a:gd name="connsiteY6290" fmla="*/ 5260911 h 7753593"/>
                <a:gd name="connsiteX6291" fmla="*/ 1369451 w 7751585"/>
                <a:gd name="connsiteY6291" fmla="*/ 5260911 h 7753593"/>
                <a:gd name="connsiteX6292" fmla="*/ 2103993 w 7751585"/>
                <a:gd name="connsiteY6292" fmla="*/ 4981748 h 7753593"/>
                <a:gd name="connsiteX6293" fmla="*/ 2076517 w 7751585"/>
                <a:gd name="connsiteY6293" fmla="*/ 4934855 h 7753593"/>
                <a:gd name="connsiteX6294" fmla="*/ 2101062 w 7751585"/>
                <a:gd name="connsiteY6294" fmla="*/ 4940717 h 7753593"/>
                <a:gd name="connsiteX6295" fmla="*/ 2287171 w 7751585"/>
                <a:gd name="connsiteY6295" fmla="*/ 4985046 h 7753593"/>
                <a:gd name="connsiteX6296" fmla="*/ 2173601 w 7751585"/>
                <a:gd name="connsiteY6296" fmla="*/ 4996036 h 7753593"/>
                <a:gd name="connsiteX6297" fmla="*/ 2115717 w 7751585"/>
                <a:gd name="connsiteY6297" fmla="*/ 5001898 h 7753593"/>
                <a:gd name="connsiteX6298" fmla="*/ 2103993 w 7751585"/>
                <a:gd name="connsiteY6298" fmla="*/ 4981748 h 7753593"/>
                <a:gd name="connsiteX6299" fmla="*/ 2100696 w 7751585"/>
                <a:gd name="connsiteY6299" fmla="*/ 4983946 h 7753593"/>
                <a:gd name="connsiteX6300" fmla="*/ 2111320 w 7751585"/>
                <a:gd name="connsiteY6300" fmla="*/ 5002264 h 7753593"/>
                <a:gd name="connsiteX6301" fmla="*/ 2057832 w 7751585"/>
                <a:gd name="connsiteY6301" fmla="*/ 5007393 h 7753593"/>
                <a:gd name="connsiteX6302" fmla="*/ 2057832 w 7751585"/>
                <a:gd name="connsiteY6302" fmla="*/ 5006661 h 7753593"/>
                <a:gd name="connsiteX6303" fmla="*/ 2049773 w 7751585"/>
                <a:gd name="connsiteY6303" fmla="*/ 5001898 h 7753593"/>
                <a:gd name="connsiteX6304" fmla="*/ 2033287 w 7751585"/>
                <a:gd name="connsiteY6304" fmla="*/ 4924231 h 7753593"/>
                <a:gd name="connsiteX6305" fmla="*/ 2071388 w 7751585"/>
                <a:gd name="connsiteY6305" fmla="*/ 4933390 h 7753593"/>
                <a:gd name="connsiteX6306" fmla="*/ 2100696 w 7751585"/>
                <a:gd name="connsiteY6306" fmla="*/ 4983946 h 7753593"/>
                <a:gd name="connsiteX6307" fmla="*/ 1758520 w 7751585"/>
                <a:gd name="connsiteY6307" fmla="*/ 5632762 h 7753593"/>
                <a:gd name="connsiteX6308" fmla="*/ 1755589 w 7751585"/>
                <a:gd name="connsiteY6308" fmla="*/ 5633128 h 7753593"/>
                <a:gd name="connsiteX6309" fmla="*/ 1685982 w 7751585"/>
                <a:gd name="connsiteY6309" fmla="*/ 5487319 h 7753593"/>
                <a:gd name="connsiteX6310" fmla="*/ 1617107 w 7751585"/>
                <a:gd name="connsiteY6310" fmla="*/ 5344074 h 7753593"/>
                <a:gd name="connsiteX6311" fmla="*/ 1621869 w 7751585"/>
                <a:gd name="connsiteY6311" fmla="*/ 5338945 h 7753593"/>
                <a:gd name="connsiteX6312" fmla="*/ 1806879 w 7751585"/>
                <a:gd name="connsiteY6312" fmla="*/ 5396829 h 7753593"/>
                <a:gd name="connsiteX6313" fmla="*/ 2001414 w 7751585"/>
                <a:gd name="connsiteY6313" fmla="*/ 5457278 h 7753593"/>
                <a:gd name="connsiteX6314" fmla="*/ 1880516 w 7751585"/>
                <a:gd name="connsiteY6314" fmla="*/ 5548134 h 7753593"/>
                <a:gd name="connsiteX6315" fmla="*/ 1765115 w 7751585"/>
                <a:gd name="connsiteY6315" fmla="*/ 5635693 h 7753593"/>
                <a:gd name="connsiteX6316" fmla="*/ 1758520 w 7751585"/>
                <a:gd name="connsiteY6316" fmla="*/ 5632762 h 7753593"/>
                <a:gd name="connsiteX6317" fmla="*/ 1758520 w 7751585"/>
                <a:gd name="connsiteY6317" fmla="*/ 5632762 h 7753593"/>
                <a:gd name="connsiteX6318" fmla="*/ 2041713 w 7751585"/>
                <a:gd name="connsiteY6318" fmla="*/ 5006661 h 7753593"/>
                <a:gd name="connsiteX6319" fmla="*/ 2041346 w 7751585"/>
                <a:gd name="connsiteY6319" fmla="*/ 5006661 h 7753593"/>
                <a:gd name="connsiteX6320" fmla="*/ 2017533 w 7751585"/>
                <a:gd name="connsiteY6320" fmla="*/ 4986144 h 7753593"/>
                <a:gd name="connsiteX6321" fmla="*/ 2042445 w 7751585"/>
                <a:gd name="connsiteY6321" fmla="*/ 5006294 h 7753593"/>
                <a:gd name="connsiteX6322" fmla="*/ 2041713 w 7751585"/>
                <a:gd name="connsiteY6322" fmla="*/ 5006661 h 7753593"/>
                <a:gd name="connsiteX6323" fmla="*/ 2041713 w 7751585"/>
                <a:gd name="connsiteY6323" fmla="*/ 5006661 h 7753593"/>
                <a:gd name="connsiteX6324" fmla="*/ 1905429 w 7751585"/>
                <a:gd name="connsiteY6324" fmla="*/ 4901883 h 7753593"/>
                <a:gd name="connsiteX6325" fmla="*/ 1909092 w 7751585"/>
                <a:gd name="connsiteY6325" fmla="*/ 4901150 h 7753593"/>
                <a:gd name="connsiteX6326" fmla="*/ 1911290 w 7751585"/>
                <a:gd name="connsiteY6326" fmla="*/ 4898952 h 7753593"/>
                <a:gd name="connsiteX6327" fmla="*/ 2033287 w 7751585"/>
                <a:gd name="connsiteY6327" fmla="*/ 5005195 h 7753593"/>
                <a:gd name="connsiteX6328" fmla="*/ 1869892 w 7751585"/>
                <a:gd name="connsiteY6328" fmla="*/ 4974421 h 7753593"/>
                <a:gd name="connsiteX6329" fmla="*/ 1745698 w 7751585"/>
                <a:gd name="connsiteY6329" fmla="*/ 4951341 h 7753593"/>
                <a:gd name="connsiteX6330" fmla="*/ 1745698 w 7751585"/>
                <a:gd name="connsiteY6330" fmla="*/ 4950608 h 7753593"/>
                <a:gd name="connsiteX6331" fmla="*/ 1820434 w 7751585"/>
                <a:gd name="connsiteY6331" fmla="*/ 4924231 h 7753593"/>
                <a:gd name="connsiteX6332" fmla="*/ 1896636 w 7751585"/>
                <a:gd name="connsiteY6332" fmla="*/ 4896754 h 7753593"/>
                <a:gd name="connsiteX6333" fmla="*/ 1905429 w 7751585"/>
                <a:gd name="connsiteY6333" fmla="*/ 4901883 h 7753593"/>
                <a:gd name="connsiteX6334" fmla="*/ 1905429 w 7751585"/>
                <a:gd name="connsiteY6334" fmla="*/ 4901883 h 7753593"/>
                <a:gd name="connsiteX6335" fmla="*/ 1689279 w 7751585"/>
                <a:gd name="connsiteY6335" fmla="*/ 4951341 h 7753593"/>
                <a:gd name="connsiteX6336" fmla="*/ 1692576 w 7751585"/>
                <a:gd name="connsiteY6336" fmla="*/ 4950608 h 7753593"/>
                <a:gd name="connsiteX6337" fmla="*/ 1697339 w 7751585"/>
                <a:gd name="connsiteY6337" fmla="*/ 4946212 h 7753593"/>
                <a:gd name="connsiteX6338" fmla="*/ 1711627 w 7751585"/>
                <a:gd name="connsiteY6338" fmla="*/ 4949509 h 7753593"/>
                <a:gd name="connsiteX6339" fmla="*/ 1722617 w 7751585"/>
                <a:gd name="connsiteY6339" fmla="*/ 4952074 h 7753593"/>
                <a:gd name="connsiteX6340" fmla="*/ 1722984 w 7751585"/>
                <a:gd name="connsiteY6340" fmla="*/ 4954638 h 7753593"/>
                <a:gd name="connsiteX6341" fmla="*/ 1686714 w 7751585"/>
                <a:gd name="connsiteY6341" fmla="*/ 4964896 h 7753593"/>
                <a:gd name="connsiteX6342" fmla="*/ 1689279 w 7751585"/>
                <a:gd name="connsiteY6342" fmla="*/ 4951341 h 7753593"/>
                <a:gd name="connsiteX6343" fmla="*/ 1689279 w 7751585"/>
                <a:gd name="connsiteY6343" fmla="*/ 4951341 h 7753593"/>
                <a:gd name="connsiteX6344" fmla="*/ 1723716 w 7751585"/>
                <a:gd name="connsiteY6344" fmla="*/ 4957569 h 7753593"/>
                <a:gd name="connsiteX6345" fmla="*/ 1729212 w 7751585"/>
                <a:gd name="connsiteY6345" fmla="*/ 4963064 h 7753593"/>
                <a:gd name="connsiteX6346" fmla="*/ 1670228 w 7751585"/>
                <a:gd name="connsiteY6346" fmla="*/ 5142212 h 7753593"/>
                <a:gd name="connsiteX6347" fmla="*/ 1617473 w 7751585"/>
                <a:gd name="connsiteY6347" fmla="*/ 5303775 h 7753593"/>
                <a:gd name="connsiteX6348" fmla="*/ 1651178 w 7751585"/>
                <a:gd name="connsiteY6348" fmla="*/ 5138182 h 7753593"/>
                <a:gd name="connsiteX6349" fmla="*/ 1685249 w 7751585"/>
                <a:gd name="connsiteY6349" fmla="*/ 4968560 h 7753593"/>
                <a:gd name="connsiteX6350" fmla="*/ 1723716 w 7751585"/>
                <a:gd name="connsiteY6350" fmla="*/ 4957569 h 7753593"/>
                <a:gd name="connsiteX6351" fmla="*/ 2053803 w 7751585"/>
                <a:gd name="connsiteY6351" fmla="*/ 5017651 h 7753593"/>
                <a:gd name="connsiteX6352" fmla="*/ 2054535 w 7751585"/>
                <a:gd name="connsiteY6352" fmla="*/ 5016918 h 7753593"/>
                <a:gd name="connsiteX6353" fmla="*/ 2084210 w 7751585"/>
                <a:gd name="connsiteY6353" fmla="*/ 5044029 h 7753593"/>
                <a:gd name="connsiteX6354" fmla="*/ 2053803 w 7751585"/>
                <a:gd name="connsiteY6354" fmla="*/ 5017651 h 7753593"/>
                <a:gd name="connsiteX6355" fmla="*/ 2044644 w 7751585"/>
                <a:gd name="connsiteY6355" fmla="*/ 5003730 h 7753593"/>
                <a:gd name="connsiteX6356" fmla="*/ 1978700 w 7751585"/>
                <a:gd name="connsiteY6356" fmla="*/ 4949509 h 7753593"/>
                <a:gd name="connsiteX6357" fmla="*/ 1913855 w 7751585"/>
                <a:gd name="connsiteY6357" fmla="*/ 4896754 h 7753593"/>
                <a:gd name="connsiteX6358" fmla="*/ 1914587 w 7751585"/>
                <a:gd name="connsiteY6358" fmla="*/ 4896021 h 7753593"/>
                <a:gd name="connsiteX6359" fmla="*/ 2028524 w 7751585"/>
                <a:gd name="connsiteY6359" fmla="*/ 4923498 h 7753593"/>
                <a:gd name="connsiteX6360" fmla="*/ 2045743 w 7751585"/>
                <a:gd name="connsiteY6360" fmla="*/ 5002264 h 7753593"/>
                <a:gd name="connsiteX6361" fmla="*/ 2044644 w 7751585"/>
                <a:gd name="connsiteY6361" fmla="*/ 5003730 h 7753593"/>
                <a:gd name="connsiteX6362" fmla="*/ 2044644 w 7751585"/>
                <a:gd name="connsiteY6362" fmla="*/ 5003730 h 7753593"/>
                <a:gd name="connsiteX6363" fmla="*/ 1914954 w 7751585"/>
                <a:gd name="connsiteY6363" fmla="*/ 4892357 h 7753593"/>
                <a:gd name="connsiteX6364" fmla="*/ 1914954 w 7751585"/>
                <a:gd name="connsiteY6364" fmla="*/ 4887961 h 7753593"/>
                <a:gd name="connsiteX6365" fmla="*/ 1914587 w 7751585"/>
                <a:gd name="connsiteY6365" fmla="*/ 4887595 h 7753593"/>
                <a:gd name="connsiteX6366" fmla="*/ 1958184 w 7751585"/>
                <a:gd name="connsiteY6366" fmla="*/ 4858653 h 7753593"/>
                <a:gd name="connsiteX6367" fmla="*/ 2001047 w 7751585"/>
                <a:gd name="connsiteY6367" fmla="*/ 4830077 h 7753593"/>
                <a:gd name="connsiteX6368" fmla="*/ 2009107 w 7751585"/>
                <a:gd name="connsiteY6368" fmla="*/ 4833741 h 7753593"/>
                <a:gd name="connsiteX6369" fmla="*/ 2009840 w 7751585"/>
                <a:gd name="connsiteY6369" fmla="*/ 4833741 h 7753593"/>
                <a:gd name="connsiteX6370" fmla="*/ 2027425 w 7751585"/>
                <a:gd name="connsiteY6370" fmla="*/ 4916537 h 7753593"/>
                <a:gd name="connsiteX6371" fmla="*/ 2027791 w 7751585"/>
                <a:gd name="connsiteY6371" fmla="*/ 4919102 h 7753593"/>
                <a:gd name="connsiteX6372" fmla="*/ 1914954 w 7751585"/>
                <a:gd name="connsiteY6372" fmla="*/ 4892357 h 7753593"/>
                <a:gd name="connsiteX6373" fmla="*/ 1895903 w 7751585"/>
                <a:gd name="connsiteY6373" fmla="*/ 4889060 h 7753593"/>
                <a:gd name="connsiteX6374" fmla="*/ 1895903 w 7751585"/>
                <a:gd name="connsiteY6374" fmla="*/ 4892357 h 7753593"/>
                <a:gd name="connsiteX6375" fmla="*/ 1839485 w 7751585"/>
                <a:gd name="connsiteY6375" fmla="*/ 4905546 h 7753593"/>
                <a:gd name="connsiteX6376" fmla="*/ 1872457 w 7751585"/>
                <a:gd name="connsiteY6376" fmla="*/ 4889793 h 7753593"/>
                <a:gd name="connsiteX6377" fmla="*/ 1884546 w 7751585"/>
                <a:gd name="connsiteY6377" fmla="*/ 4883932 h 7753593"/>
                <a:gd name="connsiteX6378" fmla="*/ 1895903 w 7751585"/>
                <a:gd name="connsiteY6378" fmla="*/ 4889060 h 7753593"/>
                <a:gd name="connsiteX6379" fmla="*/ 1875021 w 7751585"/>
                <a:gd name="connsiteY6379" fmla="*/ 4900784 h 7753593"/>
                <a:gd name="connsiteX6380" fmla="*/ 1819335 w 7751585"/>
                <a:gd name="connsiteY6380" fmla="*/ 4920567 h 7753593"/>
                <a:gd name="connsiteX6381" fmla="*/ 1770976 w 7751585"/>
                <a:gd name="connsiteY6381" fmla="*/ 4937786 h 7753593"/>
                <a:gd name="connsiteX6382" fmla="*/ 1822999 w 7751585"/>
                <a:gd name="connsiteY6382" fmla="*/ 4913240 h 7753593"/>
                <a:gd name="connsiteX6383" fmla="*/ 1875021 w 7751585"/>
                <a:gd name="connsiteY6383" fmla="*/ 4900784 h 7753593"/>
                <a:gd name="connsiteX6384" fmla="*/ 1744232 w 7751585"/>
                <a:gd name="connsiteY6384" fmla="*/ 4946212 h 7753593"/>
                <a:gd name="connsiteX6385" fmla="*/ 1734707 w 7751585"/>
                <a:gd name="connsiteY6385" fmla="*/ 4940717 h 7753593"/>
                <a:gd name="connsiteX6386" fmla="*/ 1730677 w 7751585"/>
                <a:gd name="connsiteY6386" fmla="*/ 4941449 h 7753593"/>
                <a:gd name="connsiteX6387" fmla="*/ 1727746 w 7751585"/>
                <a:gd name="connsiteY6387" fmla="*/ 4935588 h 7753593"/>
                <a:gd name="connsiteX6388" fmla="*/ 1798087 w 7751585"/>
                <a:gd name="connsiteY6388" fmla="*/ 4919102 h 7753593"/>
                <a:gd name="connsiteX6389" fmla="*/ 1804314 w 7751585"/>
                <a:gd name="connsiteY6389" fmla="*/ 4917636 h 7753593"/>
                <a:gd name="connsiteX6390" fmla="*/ 1744232 w 7751585"/>
                <a:gd name="connsiteY6390" fmla="*/ 4946212 h 7753593"/>
                <a:gd name="connsiteX6391" fmla="*/ 1744232 w 7751585"/>
                <a:gd name="connsiteY6391" fmla="*/ 4946212 h 7753593"/>
                <a:gd name="connsiteX6392" fmla="*/ 1727380 w 7751585"/>
                <a:gd name="connsiteY6392" fmla="*/ 4942915 h 7753593"/>
                <a:gd name="connsiteX6393" fmla="*/ 1723716 w 7751585"/>
                <a:gd name="connsiteY6393" fmla="*/ 4946945 h 7753593"/>
                <a:gd name="connsiteX6394" fmla="*/ 1697705 w 7751585"/>
                <a:gd name="connsiteY6394" fmla="*/ 4942182 h 7753593"/>
                <a:gd name="connsiteX6395" fmla="*/ 1723716 w 7751585"/>
                <a:gd name="connsiteY6395" fmla="*/ 4936320 h 7753593"/>
                <a:gd name="connsiteX6396" fmla="*/ 1727380 w 7751585"/>
                <a:gd name="connsiteY6396" fmla="*/ 4942915 h 7753593"/>
                <a:gd name="connsiteX6397" fmla="*/ 1716756 w 7751585"/>
                <a:gd name="connsiteY6397" fmla="*/ 4934122 h 7753593"/>
                <a:gd name="connsiteX6398" fmla="*/ 1721518 w 7751585"/>
                <a:gd name="connsiteY6398" fmla="*/ 4932290 h 7753593"/>
                <a:gd name="connsiteX6399" fmla="*/ 1721884 w 7751585"/>
                <a:gd name="connsiteY6399" fmla="*/ 4933023 h 7753593"/>
                <a:gd name="connsiteX6400" fmla="*/ 1716756 w 7751585"/>
                <a:gd name="connsiteY6400" fmla="*/ 4934122 h 7753593"/>
                <a:gd name="connsiteX6401" fmla="*/ 1541638 w 7751585"/>
                <a:gd name="connsiteY6401" fmla="*/ 5010690 h 7753593"/>
                <a:gd name="connsiteX6402" fmla="*/ 1681952 w 7751585"/>
                <a:gd name="connsiteY6402" fmla="*/ 4970025 h 7753593"/>
                <a:gd name="connsiteX6403" fmla="*/ 1647514 w 7751585"/>
                <a:gd name="connsiteY6403" fmla="*/ 5137816 h 7753593"/>
                <a:gd name="connsiteX6404" fmla="*/ 1610512 w 7751585"/>
                <a:gd name="connsiteY6404" fmla="*/ 5320993 h 7753593"/>
                <a:gd name="connsiteX6405" fmla="*/ 1609780 w 7751585"/>
                <a:gd name="connsiteY6405" fmla="*/ 5320627 h 7753593"/>
                <a:gd name="connsiteX6406" fmla="*/ 1605017 w 7751585"/>
                <a:gd name="connsiteY6406" fmla="*/ 5321360 h 7753593"/>
                <a:gd name="connsiteX6407" fmla="*/ 1602086 w 7751585"/>
                <a:gd name="connsiteY6407" fmla="*/ 5323191 h 7753593"/>
                <a:gd name="connsiteX6408" fmla="*/ 1480090 w 7751585"/>
                <a:gd name="connsiteY6408" fmla="*/ 5197898 h 7753593"/>
                <a:gd name="connsiteX6409" fmla="*/ 1350766 w 7751585"/>
                <a:gd name="connsiteY6409" fmla="*/ 5065644 h 7753593"/>
                <a:gd name="connsiteX6410" fmla="*/ 1541638 w 7751585"/>
                <a:gd name="connsiteY6410" fmla="*/ 5010690 h 7753593"/>
                <a:gd name="connsiteX6411" fmla="*/ 2004345 w 7751585"/>
                <a:gd name="connsiteY6411" fmla="*/ 5453980 h 7753593"/>
                <a:gd name="connsiteX6412" fmla="*/ 2004345 w 7751585"/>
                <a:gd name="connsiteY6412" fmla="*/ 5453980 h 7753593"/>
                <a:gd name="connsiteX6413" fmla="*/ 1808344 w 7751585"/>
                <a:gd name="connsiteY6413" fmla="*/ 5392799 h 7753593"/>
                <a:gd name="connsiteX6414" fmla="*/ 1622969 w 7751585"/>
                <a:gd name="connsiteY6414" fmla="*/ 5335281 h 7753593"/>
                <a:gd name="connsiteX6415" fmla="*/ 1615641 w 7751585"/>
                <a:gd name="connsiteY6415" fmla="*/ 5321726 h 7753593"/>
                <a:gd name="connsiteX6416" fmla="*/ 1674258 w 7751585"/>
                <a:gd name="connsiteY6416" fmla="*/ 5143311 h 7753593"/>
                <a:gd name="connsiteX6417" fmla="*/ 1732875 w 7751585"/>
                <a:gd name="connsiteY6417" fmla="*/ 4963797 h 7753593"/>
                <a:gd name="connsiteX6418" fmla="*/ 1734707 w 7751585"/>
                <a:gd name="connsiteY6418" fmla="*/ 4964530 h 7753593"/>
                <a:gd name="connsiteX6419" fmla="*/ 1739103 w 7751585"/>
                <a:gd name="connsiteY6419" fmla="*/ 4963797 h 7753593"/>
                <a:gd name="connsiteX6420" fmla="*/ 1745698 w 7751585"/>
                <a:gd name="connsiteY6420" fmla="*/ 4957203 h 7753593"/>
                <a:gd name="connsiteX6421" fmla="*/ 1745698 w 7751585"/>
                <a:gd name="connsiteY6421" fmla="*/ 4956103 h 7753593"/>
                <a:gd name="connsiteX6422" fmla="*/ 1891507 w 7751585"/>
                <a:gd name="connsiteY6422" fmla="*/ 4982848 h 7753593"/>
                <a:gd name="connsiteX6423" fmla="*/ 2038416 w 7751585"/>
                <a:gd name="connsiteY6423" fmla="*/ 5009225 h 7753593"/>
                <a:gd name="connsiteX6424" fmla="*/ 2041346 w 7751585"/>
                <a:gd name="connsiteY6424" fmla="*/ 5011789 h 7753593"/>
                <a:gd name="connsiteX6425" fmla="*/ 2041346 w 7751585"/>
                <a:gd name="connsiteY6425" fmla="*/ 5012888 h 7753593"/>
                <a:gd name="connsiteX6426" fmla="*/ 2048673 w 7751585"/>
                <a:gd name="connsiteY6426" fmla="*/ 5018018 h 7753593"/>
                <a:gd name="connsiteX6427" fmla="*/ 2049040 w 7751585"/>
                <a:gd name="connsiteY6427" fmla="*/ 5018384 h 7753593"/>
                <a:gd name="connsiteX6428" fmla="*/ 2188255 w 7751585"/>
                <a:gd name="connsiteY6428" fmla="*/ 5139281 h 7753593"/>
                <a:gd name="connsiteX6429" fmla="*/ 2187522 w 7751585"/>
                <a:gd name="connsiteY6429" fmla="*/ 5145876 h 7753593"/>
                <a:gd name="connsiteX6430" fmla="*/ 2189354 w 7751585"/>
                <a:gd name="connsiteY6430" fmla="*/ 5148440 h 7753593"/>
                <a:gd name="connsiteX6431" fmla="*/ 2097765 w 7751585"/>
                <a:gd name="connsiteY6431" fmla="*/ 5298646 h 7753593"/>
                <a:gd name="connsiteX6432" fmla="*/ 2003978 w 7751585"/>
                <a:gd name="connsiteY6432" fmla="*/ 5454347 h 7753593"/>
                <a:gd name="connsiteX6433" fmla="*/ 2004345 w 7751585"/>
                <a:gd name="connsiteY6433" fmla="*/ 5453980 h 7753593"/>
                <a:gd name="connsiteX6434" fmla="*/ 2004345 w 7751585"/>
                <a:gd name="connsiteY6434" fmla="*/ 5453980 h 7753593"/>
                <a:gd name="connsiteX6435" fmla="*/ 1955986 w 7751585"/>
                <a:gd name="connsiteY6435" fmla="*/ 4855356 h 7753593"/>
                <a:gd name="connsiteX6436" fmla="*/ 1912023 w 7751585"/>
                <a:gd name="connsiteY6436" fmla="*/ 4885030 h 7753593"/>
                <a:gd name="connsiteX6437" fmla="*/ 1901399 w 7751585"/>
                <a:gd name="connsiteY6437" fmla="*/ 4882100 h 7753593"/>
                <a:gd name="connsiteX6438" fmla="*/ 1897369 w 7751585"/>
                <a:gd name="connsiteY6438" fmla="*/ 4885763 h 7753593"/>
                <a:gd name="connsiteX6439" fmla="*/ 1888943 w 7751585"/>
                <a:gd name="connsiteY6439" fmla="*/ 4881367 h 7753593"/>
                <a:gd name="connsiteX6440" fmla="*/ 1986393 w 7751585"/>
                <a:gd name="connsiteY6440" fmla="*/ 4835206 h 7753593"/>
                <a:gd name="connsiteX6441" fmla="*/ 1955986 w 7751585"/>
                <a:gd name="connsiteY6441" fmla="*/ 4855356 h 7753593"/>
                <a:gd name="connsiteX6442" fmla="*/ 1955986 w 7751585"/>
                <a:gd name="connsiteY6442" fmla="*/ 4855356 h 7753593"/>
                <a:gd name="connsiteX6443" fmla="*/ 1685982 w 7751585"/>
                <a:gd name="connsiteY6443" fmla="*/ 4950242 h 7753593"/>
                <a:gd name="connsiteX6444" fmla="*/ 1682685 w 7751585"/>
                <a:gd name="connsiteY6444" fmla="*/ 4965629 h 7753593"/>
                <a:gd name="connsiteX6445" fmla="*/ 1540539 w 7751585"/>
                <a:gd name="connsiteY6445" fmla="*/ 5006661 h 7753593"/>
                <a:gd name="connsiteX6446" fmla="*/ 1403522 w 7751585"/>
                <a:gd name="connsiteY6446" fmla="*/ 5046227 h 7753593"/>
                <a:gd name="connsiteX6447" fmla="*/ 1518924 w 7751585"/>
                <a:gd name="connsiteY6447" fmla="*/ 5005195 h 7753593"/>
                <a:gd name="connsiteX6448" fmla="*/ 1681585 w 7751585"/>
                <a:gd name="connsiteY6448" fmla="*/ 4946578 h 7753593"/>
                <a:gd name="connsiteX6449" fmla="*/ 1685982 w 7751585"/>
                <a:gd name="connsiteY6449" fmla="*/ 4950242 h 7753593"/>
                <a:gd name="connsiteX6450" fmla="*/ 1685982 w 7751585"/>
                <a:gd name="connsiteY6450" fmla="*/ 4950242 h 7753593"/>
                <a:gd name="connsiteX6451" fmla="*/ 2123776 w 7751585"/>
                <a:gd name="connsiteY6451" fmla="*/ 5074803 h 7753593"/>
                <a:gd name="connsiteX6452" fmla="*/ 2057100 w 7751585"/>
                <a:gd name="connsiteY6452" fmla="*/ 5014354 h 7753593"/>
                <a:gd name="connsiteX6453" fmla="*/ 2057832 w 7751585"/>
                <a:gd name="connsiteY6453" fmla="*/ 5011057 h 7753593"/>
                <a:gd name="connsiteX6454" fmla="*/ 2113519 w 7751585"/>
                <a:gd name="connsiteY6454" fmla="*/ 5005561 h 7753593"/>
                <a:gd name="connsiteX6455" fmla="*/ 2188255 w 7751585"/>
                <a:gd name="connsiteY6455" fmla="*/ 5133786 h 7753593"/>
                <a:gd name="connsiteX6456" fmla="*/ 2123776 w 7751585"/>
                <a:gd name="connsiteY6456" fmla="*/ 5074803 h 7753593"/>
                <a:gd name="connsiteX6457" fmla="*/ 2123776 w 7751585"/>
                <a:gd name="connsiteY6457" fmla="*/ 5074803 h 7753593"/>
                <a:gd name="connsiteX6458" fmla="*/ 2032187 w 7751585"/>
                <a:gd name="connsiteY6458" fmla="*/ 4919834 h 7753593"/>
                <a:gd name="connsiteX6459" fmla="*/ 2031455 w 7751585"/>
                <a:gd name="connsiteY6459" fmla="*/ 4915438 h 7753593"/>
                <a:gd name="connsiteX6460" fmla="*/ 2013503 w 7751585"/>
                <a:gd name="connsiteY6460" fmla="*/ 4832642 h 7753593"/>
                <a:gd name="connsiteX6461" fmla="*/ 2068823 w 7751585"/>
                <a:gd name="connsiteY6461" fmla="*/ 4928260 h 7753593"/>
                <a:gd name="connsiteX6462" fmla="*/ 2032187 w 7751585"/>
                <a:gd name="connsiteY6462" fmla="*/ 4919834 h 7753593"/>
                <a:gd name="connsiteX6463" fmla="*/ 1884546 w 7751585"/>
                <a:gd name="connsiteY6463" fmla="*/ 4879169 h 7753593"/>
                <a:gd name="connsiteX6464" fmla="*/ 1875387 w 7751585"/>
                <a:gd name="connsiteY6464" fmla="*/ 4874773 h 7753593"/>
                <a:gd name="connsiteX6465" fmla="*/ 1969907 w 7751585"/>
                <a:gd name="connsiteY6465" fmla="*/ 4839236 h 7753593"/>
                <a:gd name="connsiteX6466" fmla="*/ 1884546 w 7751585"/>
                <a:gd name="connsiteY6466" fmla="*/ 4879169 h 7753593"/>
                <a:gd name="connsiteX6467" fmla="*/ 1880516 w 7751585"/>
                <a:gd name="connsiteY6467" fmla="*/ 4881001 h 7753593"/>
                <a:gd name="connsiteX6468" fmla="*/ 1870991 w 7751585"/>
                <a:gd name="connsiteY6468" fmla="*/ 4885397 h 7753593"/>
                <a:gd name="connsiteX6469" fmla="*/ 1820800 w 7751585"/>
                <a:gd name="connsiteY6469" fmla="*/ 4909210 h 7753593"/>
                <a:gd name="connsiteX6470" fmla="*/ 1796987 w 7751585"/>
                <a:gd name="connsiteY6470" fmla="*/ 4914705 h 7753593"/>
                <a:gd name="connsiteX6471" fmla="*/ 1725914 w 7751585"/>
                <a:gd name="connsiteY6471" fmla="*/ 4931558 h 7753593"/>
                <a:gd name="connsiteX6472" fmla="*/ 1725548 w 7751585"/>
                <a:gd name="connsiteY6472" fmla="*/ 4930459 h 7753593"/>
                <a:gd name="connsiteX6473" fmla="*/ 1850109 w 7751585"/>
                <a:gd name="connsiteY6473" fmla="*/ 4883932 h 7753593"/>
                <a:gd name="connsiteX6474" fmla="*/ 1870991 w 7751585"/>
                <a:gd name="connsiteY6474" fmla="*/ 4876238 h 7753593"/>
                <a:gd name="connsiteX6475" fmla="*/ 1880516 w 7751585"/>
                <a:gd name="connsiteY6475" fmla="*/ 4881001 h 7753593"/>
                <a:gd name="connsiteX6476" fmla="*/ 1848644 w 7751585"/>
                <a:gd name="connsiteY6476" fmla="*/ 4880268 h 7753593"/>
                <a:gd name="connsiteX6477" fmla="*/ 1723716 w 7751585"/>
                <a:gd name="connsiteY6477" fmla="*/ 4927527 h 7753593"/>
                <a:gd name="connsiteX6478" fmla="*/ 1685249 w 7751585"/>
                <a:gd name="connsiteY6478" fmla="*/ 4853524 h 7753593"/>
                <a:gd name="connsiteX6479" fmla="*/ 1636157 w 7751585"/>
                <a:gd name="connsiteY6479" fmla="*/ 4760470 h 7753593"/>
                <a:gd name="connsiteX6480" fmla="*/ 1768045 w 7751585"/>
                <a:gd name="connsiteY6480" fmla="*/ 4825681 h 7753593"/>
                <a:gd name="connsiteX6481" fmla="*/ 1866229 w 7751585"/>
                <a:gd name="connsiteY6481" fmla="*/ 4874040 h 7753593"/>
                <a:gd name="connsiteX6482" fmla="*/ 1848644 w 7751585"/>
                <a:gd name="connsiteY6482" fmla="*/ 4880268 h 7753593"/>
                <a:gd name="connsiteX6483" fmla="*/ 1681585 w 7751585"/>
                <a:gd name="connsiteY6483" fmla="*/ 4855356 h 7753593"/>
                <a:gd name="connsiteX6484" fmla="*/ 1720419 w 7751585"/>
                <a:gd name="connsiteY6484" fmla="*/ 4928627 h 7753593"/>
                <a:gd name="connsiteX6485" fmla="*/ 1696606 w 7751585"/>
                <a:gd name="connsiteY6485" fmla="*/ 4937419 h 7753593"/>
                <a:gd name="connsiteX6486" fmla="*/ 1688912 w 7751585"/>
                <a:gd name="connsiteY6486" fmla="*/ 4933756 h 7753593"/>
                <a:gd name="connsiteX6487" fmla="*/ 1662901 w 7751585"/>
                <a:gd name="connsiteY6487" fmla="*/ 4848395 h 7753593"/>
                <a:gd name="connsiteX6488" fmla="*/ 1639821 w 7751585"/>
                <a:gd name="connsiteY6488" fmla="*/ 4774757 h 7753593"/>
                <a:gd name="connsiteX6489" fmla="*/ 1681585 w 7751585"/>
                <a:gd name="connsiteY6489" fmla="*/ 4855356 h 7753593"/>
                <a:gd name="connsiteX6490" fmla="*/ 1681585 w 7751585"/>
                <a:gd name="connsiteY6490" fmla="*/ 4855356 h 7753593"/>
                <a:gd name="connsiteX6491" fmla="*/ 1518191 w 7751585"/>
                <a:gd name="connsiteY6491" fmla="*/ 5001532 h 7753593"/>
                <a:gd name="connsiteX6492" fmla="*/ 1349667 w 7751585"/>
                <a:gd name="connsiteY6492" fmla="*/ 5061980 h 7753593"/>
                <a:gd name="connsiteX6493" fmla="*/ 1348935 w 7751585"/>
                <a:gd name="connsiteY6493" fmla="*/ 5061614 h 7753593"/>
                <a:gd name="connsiteX6494" fmla="*/ 1343806 w 7751585"/>
                <a:gd name="connsiteY6494" fmla="*/ 5044395 h 7753593"/>
                <a:gd name="connsiteX6495" fmla="*/ 1496942 w 7751585"/>
                <a:gd name="connsiteY6495" fmla="*/ 5000432 h 7753593"/>
                <a:gd name="connsiteX6496" fmla="*/ 1634326 w 7751585"/>
                <a:gd name="connsiteY6496" fmla="*/ 4960499 h 7753593"/>
                <a:gd name="connsiteX6497" fmla="*/ 1518191 w 7751585"/>
                <a:gd name="connsiteY6497" fmla="*/ 5001532 h 7753593"/>
                <a:gd name="connsiteX6498" fmla="*/ 1325854 w 7751585"/>
                <a:gd name="connsiteY6498" fmla="*/ 5057584 h 7753593"/>
                <a:gd name="connsiteX6499" fmla="*/ 1310101 w 7751585"/>
                <a:gd name="connsiteY6499" fmla="*/ 5053920 h 7753593"/>
                <a:gd name="connsiteX6500" fmla="*/ 1340142 w 7751585"/>
                <a:gd name="connsiteY6500" fmla="*/ 5045128 h 7753593"/>
                <a:gd name="connsiteX6501" fmla="*/ 1345271 w 7751585"/>
                <a:gd name="connsiteY6501" fmla="*/ 5061980 h 7753593"/>
                <a:gd name="connsiteX6502" fmla="*/ 1325854 w 7751585"/>
                <a:gd name="connsiteY6502" fmla="*/ 5057584 h 7753593"/>
                <a:gd name="connsiteX6503" fmla="*/ 2198147 w 7751585"/>
                <a:gd name="connsiteY6503" fmla="*/ 5135984 h 7753593"/>
                <a:gd name="connsiteX6504" fmla="*/ 2193384 w 7751585"/>
                <a:gd name="connsiteY6504" fmla="*/ 5135984 h 7753593"/>
                <a:gd name="connsiteX6505" fmla="*/ 2117915 w 7751585"/>
                <a:gd name="connsiteY6505" fmla="*/ 5005561 h 7753593"/>
                <a:gd name="connsiteX6506" fmla="*/ 2174333 w 7751585"/>
                <a:gd name="connsiteY6506" fmla="*/ 5000066 h 7753593"/>
                <a:gd name="connsiteX6507" fmla="*/ 2292300 w 7751585"/>
                <a:gd name="connsiteY6507" fmla="*/ 4988343 h 7753593"/>
                <a:gd name="connsiteX6508" fmla="*/ 2293399 w 7751585"/>
                <a:gd name="connsiteY6508" fmla="*/ 4989808 h 7753593"/>
                <a:gd name="connsiteX6509" fmla="*/ 2245040 w 7751585"/>
                <a:gd name="connsiteY6509" fmla="*/ 5063446 h 7753593"/>
                <a:gd name="connsiteX6510" fmla="*/ 2198147 w 7751585"/>
                <a:gd name="connsiteY6510" fmla="*/ 5135984 h 7753593"/>
                <a:gd name="connsiteX6511" fmla="*/ 2102162 w 7751585"/>
                <a:gd name="connsiteY6511" fmla="*/ 4936686 h 7753593"/>
                <a:gd name="connsiteX6512" fmla="*/ 2073952 w 7751585"/>
                <a:gd name="connsiteY6512" fmla="*/ 4930092 h 7753593"/>
                <a:gd name="connsiteX6513" fmla="*/ 2016068 w 7751585"/>
                <a:gd name="connsiteY6513" fmla="*/ 4830810 h 7753593"/>
                <a:gd name="connsiteX6514" fmla="*/ 2017533 w 7751585"/>
                <a:gd name="connsiteY6514" fmla="*/ 4829345 h 7753593"/>
                <a:gd name="connsiteX6515" fmla="*/ 2152719 w 7751585"/>
                <a:gd name="connsiteY6515" fmla="*/ 4905913 h 7753593"/>
                <a:gd name="connsiteX6516" fmla="*/ 2286072 w 7751585"/>
                <a:gd name="connsiteY6516" fmla="*/ 4981016 h 7753593"/>
                <a:gd name="connsiteX6517" fmla="*/ 2102162 w 7751585"/>
                <a:gd name="connsiteY6517" fmla="*/ 4936686 h 7753593"/>
                <a:gd name="connsiteX6518" fmla="*/ 1998849 w 7751585"/>
                <a:gd name="connsiteY6518" fmla="*/ 4824582 h 7753593"/>
                <a:gd name="connsiteX6519" fmla="*/ 1870625 w 7751585"/>
                <a:gd name="connsiteY6519" fmla="*/ 4872208 h 7753593"/>
                <a:gd name="connsiteX6520" fmla="*/ 1769511 w 7751585"/>
                <a:gd name="connsiteY6520" fmla="*/ 4822017 h 7753593"/>
                <a:gd name="connsiteX6521" fmla="*/ 1643484 w 7751585"/>
                <a:gd name="connsiteY6521" fmla="*/ 4760103 h 7753593"/>
                <a:gd name="connsiteX6522" fmla="*/ 1820068 w 7751585"/>
                <a:gd name="connsiteY6522" fmla="*/ 4791243 h 7753593"/>
                <a:gd name="connsiteX6523" fmla="*/ 1998483 w 7751585"/>
                <a:gd name="connsiteY6523" fmla="*/ 4822017 h 7753593"/>
                <a:gd name="connsiteX6524" fmla="*/ 1998849 w 7751585"/>
                <a:gd name="connsiteY6524" fmla="*/ 4824582 h 7753593"/>
                <a:gd name="connsiteX6525" fmla="*/ 1998849 w 7751585"/>
                <a:gd name="connsiteY6525" fmla="*/ 4824582 h 7753593"/>
                <a:gd name="connsiteX6526" fmla="*/ 1313398 w 7751585"/>
                <a:gd name="connsiteY6526" fmla="*/ 4957935 h 7753593"/>
                <a:gd name="connsiteX6527" fmla="*/ 1339043 w 7751585"/>
                <a:gd name="connsiteY6527" fmla="*/ 5042197 h 7753593"/>
                <a:gd name="connsiteX6528" fmla="*/ 1304239 w 7751585"/>
                <a:gd name="connsiteY6528" fmla="*/ 5052455 h 7753593"/>
                <a:gd name="connsiteX6529" fmla="*/ 1294714 w 7751585"/>
                <a:gd name="connsiteY6529" fmla="*/ 4952440 h 7753593"/>
                <a:gd name="connsiteX6530" fmla="*/ 1286288 w 7751585"/>
                <a:gd name="connsiteY6530" fmla="*/ 4868178 h 7753593"/>
                <a:gd name="connsiteX6531" fmla="*/ 1313398 w 7751585"/>
                <a:gd name="connsiteY6531" fmla="*/ 4957935 h 7753593"/>
                <a:gd name="connsiteX6532" fmla="*/ 1324755 w 7751585"/>
                <a:gd name="connsiteY6532" fmla="*/ 5061247 h 7753593"/>
                <a:gd name="connsiteX6533" fmla="*/ 1344905 w 7751585"/>
                <a:gd name="connsiteY6533" fmla="*/ 5065644 h 7753593"/>
                <a:gd name="connsiteX6534" fmla="*/ 1344905 w 7751585"/>
                <a:gd name="connsiteY6534" fmla="*/ 5065644 h 7753593"/>
                <a:gd name="connsiteX6535" fmla="*/ 1346370 w 7751585"/>
                <a:gd name="connsiteY6535" fmla="*/ 5067109 h 7753593"/>
                <a:gd name="connsiteX6536" fmla="*/ 1355895 w 7751585"/>
                <a:gd name="connsiteY6536" fmla="*/ 5166758 h 7753593"/>
                <a:gd name="connsiteX6537" fmla="*/ 1364322 w 7751585"/>
                <a:gd name="connsiteY6537" fmla="*/ 5250653 h 7753593"/>
                <a:gd name="connsiteX6538" fmla="*/ 1337211 w 7751585"/>
                <a:gd name="connsiteY6538" fmla="*/ 5160896 h 7753593"/>
                <a:gd name="connsiteX6539" fmla="*/ 1305338 w 7751585"/>
                <a:gd name="connsiteY6539" fmla="*/ 5056851 h 7753593"/>
                <a:gd name="connsiteX6540" fmla="*/ 1324755 w 7751585"/>
                <a:gd name="connsiteY6540" fmla="*/ 5061247 h 7753593"/>
                <a:gd name="connsiteX6541" fmla="*/ 1375679 w 7751585"/>
                <a:gd name="connsiteY6541" fmla="*/ 5272635 h 7753593"/>
                <a:gd name="connsiteX6542" fmla="*/ 1488516 w 7751585"/>
                <a:gd name="connsiteY6542" fmla="*/ 5303042 h 7753593"/>
                <a:gd name="connsiteX6543" fmla="*/ 1597324 w 7751585"/>
                <a:gd name="connsiteY6543" fmla="*/ 5331618 h 7753593"/>
                <a:gd name="connsiteX6544" fmla="*/ 1598056 w 7751585"/>
                <a:gd name="connsiteY6544" fmla="*/ 5338212 h 7753593"/>
                <a:gd name="connsiteX6545" fmla="*/ 1600254 w 7751585"/>
                <a:gd name="connsiteY6545" fmla="*/ 5341143 h 7753593"/>
                <a:gd name="connsiteX6546" fmla="*/ 1521854 w 7751585"/>
                <a:gd name="connsiteY6546" fmla="*/ 5421741 h 7753593"/>
                <a:gd name="connsiteX6547" fmla="*/ 1441256 w 7751585"/>
                <a:gd name="connsiteY6547" fmla="*/ 5505270 h 7753593"/>
                <a:gd name="connsiteX6548" fmla="*/ 1435761 w 7751585"/>
                <a:gd name="connsiteY6548" fmla="*/ 5504171 h 7753593"/>
                <a:gd name="connsiteX6549" fmla="*/ 1404254 w 7751585"/>
                <a:gd name="connsiteY6549" fmla="*/ 5390235 h 7753593"/>
                <a:gd name="connsiteX6550" fmla="*/ 1372015 w 7751585"/>
                <a:gd name="connsiteY6550" fmla="*/ 5276298 h 7753593"/>
                <a:gd name="connsiteX6551" fmla="*/ 1375679 w 7751585"/>
                <a:gd name="connsiteY6551" fmla="*/ 5272635 h 7753593"/>
                <a:gd name="connsiteX6552" fmla="*/ 1375679 w 7751585"/>
                <a:gd name="connsiteY6552" fmla="*/ 5272635 h 7753593"/>
                <a:gd name="connsiteX6553" fmla="*/ 1789660 w 7751585"/>
                <a:gd name="connsiteY6553" fmla="*/ 5630564 h 7753593"/>
                <a:gd name="connsiteX6554" fmla="*/ 1910924 w 7751585"/>
                <a:gd name="connsiteY6554" fmla="*/ 5574512 h 7753593"/>
                <a:gd name="connsiteX6555" fmla="*/ 2056001 w 7751585"/>
                <a:gd name="connsiteY6555" fmla="*/ 5507102 h 7753593"/>
                <a:gd name="connsiteX6556" fmla="*/ 2061496 w 7751585"/>
                <a:gd name="connsiteY6556" fmla="*/ 5510033 h 7753593"/>
                <a:gd name="connsiteX6557" fmla="*/ 2068823 w 7751585"/>
                <a:gd name="connsiteY6557" fmla="*/ 5502706 h 7753593"/>
                <a:gd name="connsiteX6558" fmla="*/ 2068457 w 7751585"/>
                <a:gd name="connsiteY6558" fmla="*/ 5500141 h 7753593"/>
                <a:gd name="connsiteX6559" fmla="*/ 2065526 w 7751585"/>
                <a:gd name="connsiteY6559" fmla="*/ 5497210 h 7753593"/>
                <a:gd name="connsiteX6560" fmla="*/ 2130371 w 7751585"/>
                <a:gd name="connsiteY6560" fmla="*/ 5323924 h 7753593"/>
                <a:gd name="connsiteX6561" fmla="*/ 2184592 w 7751585"/>
                <a:gd name="connsiteY6561" fmla="*/ 5177748 h 7753593"/>
                <a:gd name="connsiteX6562" fmla="*/ 2142461 w 7751585"/>
                <a:gd name="connsiteY6562" fmla="*/ 5335648 h 7753593"/>
                <a:gd name="connsiteX6563" fmla="*/ 2092270 w 7751585"/>
                <a:gd name="connsiteY6563" fmla="*/ 5527252 h 7753593"/>
                <a:gd name="connsiteX6564" fmla="*/ 2092270 w 7751585"/>
                <a:gd name="connsiteY6564" fmla="*/ 5527618 h 7753593"/>
                <a:gd name="connsiteX6565" fmla="*/ 1925578 w 7751585"/>
                <a:gd name="connsiteY6565" fmla="*/ 5584037 h 7753593"/>
                <a:gd name="connsiteX6566" fmla="*/ 1789660 w 7751585"/>
                <a:gd name="connsiteY6566" fmla="*/ 5630564 h 7753593"/>
                <a:gd name="connsiteX6567" fmla="*/ 2473280 w 7751585"/>
                <a:gd name="connsiteY6567" fmla="*/ 4629315 h 7753593"/>
                <a:gd name="connsiteX6568" fmla="*/ 2478775 w 7751585"/>
                <a:gd name="connsiteY6568" fmla="*/ 4633344 h 7753593"/>
                <a:gd name="connsiteX6569" fmla="*/ 2480607 w 7751585"/>
                <a:gd name="connsiteY6569" fmla="*/ 4632978 h 7753593"/>
                <a:gd name="connsiteX6570" fmla="*/ 2484270 w 7751585"/>
                <a:gd name="connsiteY6570" fmla="*/ 4626384 h 7753593"/>
                <a:gd name="connsiteX6571" fmla="*/ 2563037 w 7751585"/>
                <a:gd name="connsiteY6571" fmla="*/ 4584985 h 7753593"/>
                <a:gd name="connsiteX6572" fmla="*/ 2641437 w 7751585"/>
                <a:gd name="connsiteY6572" fmla="*/ 4543587 h 7753593"/>
                <a:gd name="connsiteX6573" fmla="*/ 2647298 w 7751585"/>
                <a:gd name="connsiteY6573" fmla="*/ 4545053 h 7753593"/>
                <a:gd name="connsiteX6574" fmla="*/ 2651328 w 7751585"/>
                <a:gd name="connsiteY6574" fmla="*/ 4537726 h 7753593"/>
                <a:gd name="connsiteX6575" fmla="*/ 2644001 w 7751585"/>
                <a:gd name="connsiteY6575" fmla="*/ 4533695 h 7753593"/>
                <a:gd name="connsiteX6576" fmla="*/ 2640704 w 7751585"/>
                <a:gd name="connsiteY6576" fmla="*/ 4536626 h 7753593"/>
                <a:gd name="connsiteX6577" fmla="*/ 2453496 w 7751585"/>
                <a:gd name="connsiteY6577" fmla="*/ 4492664 h 7753593"/>
                <a:gd name="connsiteX6578" fmla="*/ 2453496 w 7751585"/>
                <a:gd name="connsiteY6578" fmla="*/ 4490466 h 7753593"/>
                <a:gd name="connsiteX6579" fmla="*/ 2447268 w 7751585"/>
                <a:gd name="connsiteY6579" fmla="*/ 4486069 h 7753593"/>
                <a:gd name="connsiteX6580" fmla="*/ 2415762 w 7751585"/>
                <a:gd name="connsiteY6580" fmla="*/ 4290436 h 7753593"/>
                <a:gd name="connsiteX6581" fmla="*/ 2415395 w 7751585"/>
                <a:gd name="connsiteY6581" fmla="*/ 4290069 h 7753593"/>
                <a:gd name="connsiteX6582" fmla="*/ 2415029 w 7751585"/>
                <a:gd name="connsiteY6582" fmla="*/ 4289337 h 7753593"/>
                <a:gd name="connsiteX6583" fmla="*/ 2414663 w 7751585"/>
                <a:gd name="connsiteY6583" fmla="*/ 4289337 h 7753593"/>
                <a:gd name="connsiteX6584" fmla="*/ 2413197 w 7751585"/>
                <a:gd name="connsiteY6584" fmla="*/ 4289337 h 7753593"/>
                <a:gd name="connsiteX6585" fmla="*/ 2412831 w 7751585"/>
                <a:gd name="connsiteY6585" fmla="*/ 4289337 h 7753593"/>
                <a:gd name="connsiteX6586" fmla="*/ 2259328 w 7751585"/>
                <a:gd name="connsiteY6586" fmla="*/ 4439542 h 7753593"/>
                <a:gd name="connsiteX6587" fmla="*/ 2220494 w 7751585"/>
                <a:gd name="connsiteY6587" fmla="*/ 4244641 h 7753593"/>
                <a:gd name="connsiteX6588" fmla="*/ 2220494 w 7751585"/>
                <a:gd name="connsiteY6588" fmla="*/ 4244641 h 7753593"/>
                <a:gd name="connsiteX6589" fmla="*/ 2220494 w 7751585"/>
                <a:gd name="connsiteY6589" fmla="*/ 4244275 h 7753593"/>
                <a:gd name="connsiteX6590" fmla="*/ 2220494 w 7751585"/>
                <a:gd name="connsiteY6590" fmla="*/ 4244275 h 7753593"/>
                <a:gd name="connsiteX6591" fmla="*/ 2220494 w 7751585"/>
                <a:gd name="connsiteY6591" fmla="*/ 4243908 h 7753593"/>
                <a:gd name="connsiteX6592" fmla="*/ 2219762 w 7751585"/>
                <a:gd name="connsiteY6592" fmla="*/ 4243542 h 7753593"/>
                <a:gd name="connsiteX6593" fmla="*/ 2219762 w 7751585"/>
                <a:gd name="connsiteY6593" fmla="*/ 4243542 h 7753593"/>
                <a:gd name="connsiteX6594" fmla="*/ 2219395 w 7751585"/>
                <a:gd name="connsiteY6594" fmla="*/ 4243542 h 7753593"/>
                <a:gd name="connsiteX6595" fmla="*/ 2219395 w 7751585"/>
                <a:gd name="connsiteY6595" fmla="*/ 4243542 h 7753593"/>
                <a:gd name="connsiteX6596" fmla="*/ 2162244 w 7751585"/>
                <a:gd name="connsiteY6596" fmla="*/ 4245374 h 7753593"/>
                <a:gd name="connsiteX6597" fmla="*/ 2105092 w 7751585"/>
                <a:gd name="connsiteY6597" fmla="*/ 4247572 h 7753593"/>
                <a:gd name="connsiteX6598" fmla="*/ 2105092 w 7751585"/>
                <a:gd name="connsiteY6598" fmla="*/ 4247572 h 7753593"/>
                <a:gd name="connsiteX6599" fmla="*/ 2105092 w 7751585"/>
                <a:gd name="connsiteY6599" fmla="*/ 4247572 h 7753593"/>
                <a:gd name="connsiteX6600" fmla="*/ 2105092 w 7751585"/>
                <a:gd name="connsiteY6600" fmla="*/ 4247572 h 7753593"/>
                <a:gd name="connsiteX6601" fmla="*/ 2105092 w 7751585"/>
                <a:gd name="connsiteY6601" fmla="*/ 4247572 h 7753593"/>
                <a:gd name="connsiteX6602" fmla="*/ 2044277 w 7751585"/>
                <a:gd name="connsiteY6602" fmla="*/ 4261494 h 7753593"/>
                <a:gd name="connsiteX6603" fmla="*/ 1987492 w 7751585"/>
                <a:gd name="connsiteY6603" fmla="*/ 4274316 h 7753593"/>
                <a:gd name="connsiteX6604" fmla="*/ 1981264 w 7751585"/>
                <a:gd name="connsiteY6604" fmla="*/ 4271751 h 7753593"/>
                <a:gd name="connsiteX6605" fmla="*/ 1977967 w 7751585"/>
                <a:gd name="connsiteY6605" fmla="*/ 4274682 h 7753593"/>
                <a:gd name="connsiteX6606" fmla="*/ 1977967 w 7751585"/>
                <a:gd name="connsiteY6606" fmla="*/ 4276514 h 7753593"/>
                <a:gd name="connsiteX6607" fmla="*/ 1913855 w 7751585"/>
                <a:gd name="connsiteY6607" fmla="*/ 4289703 h 7753593"/>
                <a:gd name="connsiteX6608" fmla="*/ 1850109 w 7751585"/>
                <a:gd name="connsiteY6608" fmla="*/ 4303258 h 7753593"/>
                <a:gd name="connsiteX6609" fmla="*/ 1843514 w 7751585"/>
                <a:gd name="connsiteY6609" fmla="*/ 4300327 h 7753593"/>
                <a:gd name="connsiteX6610" fmla="*/ 1840584 w 7751585"/>
                <a:gd name="connsiteY6610" fmla="*/ 4302891 h 7753593"/>
                <a:gd name="connsiteX6611" fmla="*/ 1634326 w 7751585"/>
                <a:gd name="connsiteY6611" fmla="*/ 4243176 h 7753593"/>
                <a:gd name="connsiteX6612" fmla="*/ 1632860 w 7751585"/>
                <a:gd name="connsiteY6612" fmla="*/ 4242443 h 7753593"/>
                <a:gd name="connsiteX6613" fmla="*/ 1632494 w 7751585"/>
                <a:gd name="connsiteY6613" fmla="*/ 4243542 h 7753593"/>
                <a:gd name="connsiteX6614" fmla="*/ 1547133 w 7751585"/>
                <a:gd name="connsiteY6614" fmla="*/ 4284207 h 7753593"/>
                <a:gd name="connsiteX6615" fmla="*/ 1466901 w 7751585"/>
                <a:gd name="connsiteY6615" fmla="*/ 4322675 h 7753593"/>
                <a:gd name="connsiteX6616" fmla="*/ 1457742 w 7751585"/>
                <a:gd name="connsiteY6616" fmla="*/ 4322675 h 7753593"/>
                <a:gd name="connsiteX6617" fmla="*/ 1457742 w 7751585"/>
                <a:gd name="connsiteY6617" fmla="*/ 4331834 h 7753593"/>
                <a:gd name="connsiteX6618" fmla="*/ 1464337 w 7751585"/>
                <a:gd name="connsiteY6618" fmla="*/ 4333299 h 7753593"/>
                <a:gd name="connsiteX6619" fmla="*/ 1468367 w 7751585"/>
                <a:gd name="connsiteY6619" fmla="*/ 4328536 h 7753593"/>
                <a:gd name="connsiteX6620" fmla="*/ 1572778 w 7751585"/>
                <a:gd name="connsiteY6620" fmla="*/ 4332567 h 7753593"/>
                <a:gd name="connsiteX6621" fmla="*/ 1552628 w 7751585"/>
                <a:gd name="connsiteY6621" fmla="*/ 4362241 h 7753593"/>
                <a:gd name="connsiteX6622" fmla="*/ 1552628 w 7751585"/>
                <a:gd name="connsiteY6622" fmla="*/ 4362241 h 7753593"/>
                <a:gd name="connsiteX6623" fmla="*/ 1552628 w 7751585"/>
                <a:gd name="connsiteY6623" fmla="*/ 4362608 h 7753593"/>
                <a:gd name="connsiteX6624" fmla="*/ 1551896 w 7751585"/>
                <a:gd name="connsiteY6624" fmla="*/ 4363340 h 7753593"/>
                <a:gd name="connsiteX6625" fmla="*/ 1551896 w 7751585"/>
                <a:gd name="connsiteY6625" fmla="*/ 4363707 h 7753593"/>
                <a:gd name="connsiteX6626" fmla="*/ 1551163 w 7751585"/>
                <a:gd name="connsiteY6626" fmla="*/ 4365172 h 7753593"/>
                <a:gd name="connsiteX6627" fmla="*/ 1552262 w 7751585"/>
                <a:gd name="connsiteY6627" fmla="*/ 4365539 h 7753593"/>
                <a:gd name="connsiteX6628" fmla="*/ 1552262 w 7751585"/>
                <a:gd name="connsiteY6628" fmla="*/ 4365539 h 7753593"/>
                <a:gd name="connsiteX6629" fmla="*/ 1552995 w 7751585"/>
                <a:gd name="connsiteY6629" fmla="*/ 4365905 h 7753593"/>
                <a:gd name="connsiteX6630" fmla="*/ 1553727 w 7751585"/>
                <a:gd name="connsiteY6630" fmla="*/ 4366271 h 7753593"/>
                <a:gd name="connsiteX6631" fmla="*/ 1554094 w 7751585"/>
                <a:gd name="connsiteY6631" fmla="*/ 4365539 h 7753593"/>
                <a:gd name="connsiteX6632" fmla="*/ 1622602 w 7751585"/>
                <a:gd name="connsiteY6632" fmla="*/ 4351251 h 7753593"/>
                <a:gd name="connsiteX6633" fmla="*/ 1685982 w 7751585"/>
                <a:gd name="connsiteY6633" fmla="*/ 4337695 h 7753593"/>
                <a:gd name="connsiteX6634" fmla="*/ 1691477 w 7751585"/>
                <a:gd name="connsiteY6634" fmla="*/ 4340993 h 7753593"/>
                <a:gd name="connsiteX6635" fmla="*/ 1692576 w 7751585"/>
                <a:gd name="connsiteY6635" fmla="*/ 4340626 h 7753593"/>
                <a:gd name="connsiteX6636" fmla="*/ 1724815 w 7751585"/>
                <a:gd name="connsiteY6636" fmla="*/ 4407670 h 7753593"/>
                <a:gd name="connsiteX6637" fmla="*/ 1757421 w 7751585"/>
                <a:gd name="connsiteY6637" fmla="*/ 4475079 h 7753593"/>
                <a:gd name="connsiteX6638" fmla="*/ 1755223 w 7751585"/>
                <a:gd name="connsiteY6638" fmla="*/ 4481307 h 7753593"/>
                <a:gd name="connsiteX6639" fmla="*/ 1761451 w 7751585"/>
                <a:gd name="connsiteY6639" fmla="*/ 4485703 h 7753593"/>
                <a:gd name="connsiteX6640" fmla="*/ 1763283 w 7751585"/>
                <a:gd name="connsiteY6640" fmla="*/ 4485337 h 7753593"/>
                <a:gd name="connsiteX6641" fmla="*/ 1767313 w 7751585"/>
                <a:gd name="connsiteY6641" fmla="*/ 4478742 h 7753593"/>
                <a:gd name="connsiteX6642" fmla="*/ 1850842 w 7751585"/>
                <a:gd name="connsiteY6642" fmla="*/ 4445404 h 7753593"/>
                <a:gd name="connsiteX6643" fmla="*/ 1932539 w 7751585"/>
                <a:gd name="connsiteY6643" fmla="*/ 4412432 h 7753593"/>
                <a:gd name="connsiteX6644" fmla="*/ 1938767 w 7751585"/>
                <a:gd name="connsiteY6644" fmla="*/ 4416095 h 7753593"/>
                <a:gd name="connsiteX6645" fmla="*/ 1941331 w 7751585"/>
                <a:gd name="connsiteY6645" fmla="*/ 4415729 h 7753593"/>
                <a:gd name="connsiteX6646" fmla="*/ 1945361 w 7751585"/>
                <a:gd name="connsiteY6646" fmla="*/ 4412432 h 7753593"/>
                <a:gd name="connsiteX6647" fmla="*/ 2139163 w 7751585"/>
                <a:gd name="connsiteY6647" fmla="*/ 4490466 h 7753593"/>
                <a:gd name="connsiteX6648" fmla="*/ 2138797 w 7751585"/>
                <a:gd name="connsiteY6648" fmla="*/ 4493763 h 7753593"/>
                <a:gd name="connsiteX6649" fmla="*/ 2140262 w 7751585"/>
                <a:gd name="connsiteY6649" fmla="*/ 4495961 h 7753593"/>
                <a:gd name="connsiteX6650" fmla="*/ 2008374 w 7751585"/>
                <a:gd name="connsiteY6650" fmla="*/ 4668881 h 7753593"/>
                <a:gd name="connsiteX6651" fmla="*/ 2005077 w 7751585"/>
                <a:gd name="connsiteY6651" fmla="*/ 4668514 h 7753593"/>
                <a:gd name="connsiteX6652" fmla="*/ 2001414 w 7751585"/>
                <a:gd name="connsiteY6652" fmla="*/ 4675109 h 7753593"/>
                <a:gd name="connsiteX6653" fmla="*/ 2001414 w 7751585"/>
                <a:gd name="connsiteY6653" fmla="*/ 4675475 h 7753593"/>
                <a:gd name="connsiteX6654" fmla="*/ 2006176 w 7751585"/>
                <a:gd name="connsiteY6654" fmla="*/ 4679139 h 7753593"/>
                <a:gd name="connsiteX6655" fmla="*/ 2013137 w 7751585"/>
                <a:gd name="connsiteY6655" fmla="*/ 4707714 h 7753593"/>
                <a:gd name="connsiteX6656" fmla="*/ 2020464 w 7751585"/>
                <a:gd name="connsiteY6656" fmla="*/ 4736656 h 7753593"/>
                <a:gd name="connsiteX6657" fmla="*/ 2018632 w 7751585"/>
                <a:gd name="connsiteY6657" fmla="*/ 4738122 h 7753593"/>
                <a:gd name="connsiteX6658" fmla="*/ 2018266 w 7751585"/>
                <a:gd name="connsiteY6658" fmla="*/ 4742152 h 7753593"/>
                <a:gd name="connsiteX6659" fmla="*/ 2023029 w 7751585"/>
                <a:gd name="connsiteY6659" fmla="*/ 4745815 h 7753593"/>
                <a:gd name="connsiteX6660" fmla="*/ 2024494 w 7751585"/>
                <a:gd name="connsiteY6660" fmla="*/ 4745449 h 7753593"/>
                <a:gd name="connsiteX6661" fmla="*/ 2025593 w 7751585"/>
                <a:gd name="connsiteY6661" fmla="*/ 4744716 h 7753593"/>
                <a:gd name="connsiteX6662" fmla="*/ 2063694 w 7751585"/>
                <a:gd name="connsiteY6662" fmla="*/ 4773292 h 7753593"/>
                <a:gd name="connsiteX6663" fmla="*/ 2104360 w 7751585"/>
                <a:gd name="connsiteY6663" fmla="*/ 4803700 h 7753593"/>
                <a:gd name="connsiteX6664" fmla="*/ 2103993 w 7751585"/>
                <a:gd name="connsiteY6664" fmla="*/ 4804066 h 7753593"/>
                <a:gd name="connsiteX6665" fmla="*/ 2107290 w 7751585"/>
                <a:gd name="connsiteY6665" fmla="*/ 4805898 h 7753593"/>
                <a:gd name="connsiteX6666" fmla="*/ 2108756 w 7751585"/>
                <a:gd name="connsiteY6666" fmla="*/ 4803333 h 7753593"/>
                <a:gd name="connsiteX6667" fmla="*/ 2158580 w 7751585"/>
                <a:gd name="connsiteY6667" fmla="*/ 4727131 h 7753593"/>
                <a:gd name="connsiteX6668" fmla="*/ 2205474 w 7751585"/>
                <a:gd name="connsiteY6668" fmla="*/ 4655326 h 7753593"/>
                <a:gd name="connsiteX6669" fmla="*/ 2207672 w 7751585"/>
                <a:gd name="connsiteY6669" fmla="*/ 4656058 h 7753593"/>
                <a:gd name="connsiteX6670" fmla="*/ 2209870 w 7751585"/>
                <a:gd name="connsiteY6670" fmla="*/ 4655692 h 7753593"/>
                <a:gd name="connsiteX6671" fmla="*/ 2214633 w 7751585"/>
                <a:gd name="connsiteY6671" fmla="*/ 4646899 h 7753593"/>
                <a:gd name="connsiteX6672" fmla="*/ 2210969 w 7751585"/>
                <a:gd name="connsiteY6672" fmla="*/ 4642870 h 7753593"/>
                <a:gd name="connsiteX6673" fmla="*/ 2259328 w 7751585"/>
                <a:gd name="connsiteY6673" fmla="*/ 4443938 h 7753593"/>
                <a:gd name="connsiteX6674" fmla="*/ 2429317 w 7751585"/>
                <a:gd name="connsiteY6674" fmla="*/ 4488634 h 7753593"/>
                <a:gd name="connsiteX6675" fmla="*/ 2446536 w 7751585"/>
                <a:gd name="connsiteY6675" fmla="*/ 4538458 h 7753593"/>
                <a:gd name="connsiteX6676" fmla="*/ 2475478 w 7751585"/>
                <a:gd name="connsiteY6676" fmla="*/ 4621621 h 7753593"/>
                <a:gd name="connsiteX6677" fmla="*/ 2473280 w 7751585"/>
                <a:gd name="connsiteY6677" fmla="*/ 4629315 h 7753593"/>
                <a:gd name="connsiteX6678" fmla="*/ 2473280 w 7751585"/>
                <a:gd name="connsiteY6678" fmla="*/ 4629315 h 7753593"/>
                <a:gd name="connsiteX6679" fmla="*/ 1965877 w 7751585"/>
                <a:gd name="connsiteY6679" fmla="*/ 4419759 h 7753593"/>
                <a:gd name="connsiteX6680" fmla="*/ 2137332 w 7751585"/>
                <a:gd name="connsiteY6680" fmla="*/ 4466653 h 7753593"/>
                <a:gd name="connsiteX6681" fmla="*/ 2141728 w 7751585"/>
                <a:gd name="connsiteY6681" fmla="*/ 4487168 h 7753593"/>
                <a:gd name="connsiteX6682" fmla="*/ 2139163 w 7751585"/>
                <a:gd name="connsiteY6682" fmla="*/ 4489366 h 7753593"/>
                <a:gd name="connsiteX6683" fmla="*/ 1965877 w 7751585"/>
                <a:gd name="connsiteY6683" fmla="*/ 4419759 h 7753593"/>
                <a:gd name="connsiteX6684" fmla="*/ 1848644 w 7751585"/>
                <a:gd name="connsiteY6684" fmla="*/ 4444305 h 7753593"/>
                <a:gd name="connsiteX6685" fmla="*/ 1765115 w 7751585"/>
                <a:gd name="connsiteY6685" fmla="*/ 4478010 h 7753593"/>
                <a:gd name="connsiteX6686" fmla="*/ 1764382 w 7751585"/>
                <a:gd name="connsiteY6686" fmla="*/ 4477277 h 7753593"/>
                <a:gd name="connsiteX6687" fmla="*/ 1843881 w 7751585"/>
                <a:gd name="connsiteY6687" fmla="*/ 4312783 h 7753593"/>
                <a:gd name="connsiteX6688" fmla="*/ 1844613 w 7751585"/>
                <a:gd name="connsiteY6688" fmla="*/ 4313150 h 7753593"/>
                <a:gd name="connsiteX6689" fmla="*/ 1846445 w 7751585"/>
                <a:gd name="connsiteY6689" fmla="*/ 4312783 h 7753593"/>
                <a:gd name="connsiteX6690" fmla="*/ 1847178 w 7751585"/>
                <a:gd name="connsiteY6690" fmla="*/ 4312417 h 7753593"/>
                <a:gd name="connsiteX6691" fmla="*/ 1890042 w 7751585"/>
                <a:gd name="connsiteY6691" fmla="*/ 4360043 h 7753593"/>
                <a:gd name="connsiteX6692" fmla="*/ 1931806 w 7751585"/>
                <a:gd name="connsiteY6692" fmla="*/ 4405838 h 7753593"/>
                <a:gd name="connsiteX6693" fmla="*/ 1931073 w 7751585"/>
                <a:gd name="connsiteY6693" fmla="*/ 4406570 h 7753593"/>
                <a:gd name="connsiteX6694" fmla="*/ 1930707 w 7751585"/>
                <a:gd name="connsiteY6694" fmla="*/ 4411333 h 7753593"/>
                <a:gd name="connsiteX6695" fmla="*/ 1848644 w 7751585"/>
                <a:gd name="connsiteY6695" fmla="*/ 4444305 h 7753593"/>
                <a:gd name="connsiteX6696" fmla="*/ 1727013 w 7751585"/>
                <a:gd name="connsiteY6696" fmla="*/ 4408402 h 7753593"/>
                <a:gd name="connsiteX6697" fmla="*/ 1694041 w 7751585"/>
                <a:gd name="connsiteY6697" fmla="*/ 4340993 h 7753593"/>
                <a:gd name="connsiteX6698" fmla="*/ 1695873 w 7751585"/>
                <a:gd name="connsiteY6698" fmla="*/ 4339527 h 7753593"/>
                <a:gd name="connsiteX6699" fmla="*/ 1695873 w 7751585"/>
                <a:gd name="connsiteY6699" fmla="*/ 4337329 h 7753593"/>
                <a:gd name="connsiteX6700" fmla="*/ 1767679 w 7751585"/>
                <a:gd name="connsiteY6700" fmla="*/ 4323774 h 7753593"/>
                <a:gd name="connsiteX6701" fmla="*/ 1839485 w 7751585"/>
                <a:gd name="connsiteY6701" fmla="*/ 4309852 h 7753593"/>
                <a:gd name="connsiteX6702" fmla="*/ 1840584 w 7751585"/>
                <a:gd name="connsiteY6702" fmla="*/ 4311318 h 7753593"/>
                <a:gd name="connsiteX6703" fmla="*/ 1761084 w 7751585"/>
                <a:gd name="connsiteY6703" fmla="*/ 4475812 h 7753593"/>
                <a:gd name="connsiteX6704" fmla="*/ 1759253 w 7751585"/>
                <a:gd name="connsiteY6704" fmla="*/ 4475812 h 7753593"/>
                <a:gd name="connsiteX6705" fmla="*/ 1727013 w 7751585"/>
                <a:gd name="connsiteY6705" fmla="*/ 4408402 h 7753593"/>
                <a:gd name="connsiteX6706" fmla="*/ 1555925 w 7751585"/>
                <a:gd name="connsiteY6706" fmla="*/ 4362974 h 7753593"/>
                <a:gd name="connsiteX6707" fmla="*/ 1575709 w 7751585"/>
                <a:gd name="connsiteY6707" fmla="*/ 4333665 h 7753593"/>
                <a:gd name="connsiteX6708" fmla="*/ 1676090 w 7751585"/>
                <a:gd name="connsiteY6708" fmla="*/ 4337695 h 7753593"/>
                <a:gd name="connsiteX6709" fmla="*/ 1620770 w 7751585"/>
                <a:gd name="connsiteY6709" fmla="*/ 4349419 h 7753593"/>
                <a:gd name="connsiteX6710" fmla="*/ 1555925 w 7751585"/>
                <a:gd name="connsiteY6710" fmla="*/ 4362974 h 7753593"/>
                <a:gd name="connsiteX6711" fmla="*/ 1977967 w 7751585"/>
                <a:gd name="connsiteY6711" fmla="*/ 4280910 h 7753593"/>
                <a:gd name="connsiteX6712" fmla="*/ 1979066 w 7751585"/>
                <a:gd name="connsiteY6712" fmla="*/ 4282742 h 7753593"/>
                <a:gd name="connsiteX6713" fmla="*/ 1958184 w 7751585"/>
                <a:gd name="connsiteY6713" fmla="*/ 4343924 h 7753593"/>
                <a:gd name="connsiteX6714" fmla="*/ 1938034 w 7751585"/>
                <a:gd name="connsiteY6714" fmla="*/ 4403273 h 7753593"/>
                <a:gd name="connsiteX6715" fmla="*/ 1934737 w 7751585"/>
                <a:gd name="connsiteY6715" fmla="*/ 4402907 h 7753593"/>
                <a:gd name="connsiteX6716" fmla="*/ 1933638 w 7751585"/>
                <a:gd name="connsiteY6716" fmla="*/ 4404006 h 7753593"/>
                <a:gd name="connsiteX6717" fmla="*/ 1892240 w 7751585"/>
                <a:gd name="connsiteY6717" fmla="*/ 4357845 h 7753593"/>
                <a:gd name="connsiteX6718" fmla="*/ 1849010 w 7751585"/>
                <a:gd name="connsiteY6718" fmla="*/ 4310585 h 7753593"/>
                <a:gd name="connsiteX6719" fmla="*/ 1849376 w 7751585"/>
                <a:gd name="connsiteY6719" fmla="*/ 4308021 h 7753593"/>
                <a:gd name="connsiteX6720" fmla="*/ 1913122 w 7751585"/>
                <a:gd name="connsiteY6720" fmla="*/ 4294832 h 7753593"/>
                <a:gd name="connsiteX6721" fmla="*/ 1977967 w 7751585"/>
                <a:gd name="connsiteY6721" fmla="*/ 4280910 h 7753593"/>
                <a:gd name="connsiteX6722" fmla="*/ 2639971 w 7751585"/>
                <a:gd name="connsiteY6722" fmla="*/ 4541023 h 7753593"/>
                <a:gd name="connsiteX6723" fmla="*/ 2561205 w 7751585"/>
                <a:gd name="connsiteY6723" fmla="*/ 4582421 h 7753593"/>
                <a:gd name="connsiteX6724" fmla="*/ 2482438 w 7751585"/>
                <a:gd name="connsiteY6724" fmla="*/ 4624185 h 7753593"/>
                <a:gd name="connsiteX6725" fmla="*/ 2479141 w 7751585"/>
                <a:gd name="connsiteY6725" fmla="*/ 4622720 h 7753593"/>
                <a:gd name="connsiteX6726" fmla="*/ 2464487 w 7751585"/>
                <a:gd name="connsiteY6726" fmla="*/ 4560440 h 7753593"/>
                <a:gd name="connsiteX6727" fmla="*/ 2449833 w 7751585"/>
                <a:gd name="connsiteY6727" fmla="*/ 4499625 h 7753593"/>
                <a:gd name="connsiteX6728" fmla="*/ 2453130 w 7751585"/>
                <a:gd name="connsiteY6728" fmla="*/ 4496694 h 7753593"/>
                <a:gd name="connsiteX6729" fmla="*/ 2639971 w 7751585"/>
                <a:gd name="connsiteY6729" fmla="*/ 4541023 h 7753593"/>
                <a:gd name="connsiteX6730" fmla="*/ 2639971 w 7751585"/>
                <a:gd name="connsiteY6730" fmla="*/ 4541023 h 7753593"/>
                <a:gd name="connsiteX6731" fmla="*/ 2639971 w 7751585"/>
                <a:gd name="connsiteY6731" fmla="*/ 4541023 h 7753593"/>
                <a:gd name="connsiteX6732" fmla="*/ 2138431 w 7751585"/>
                <a:gd name="connsiteY6732" fmla="*/ 4630047 h 7753593"/>
                <a:gd name="connsiteX6733" fmla="*/ 2168838 w 7751585"/>
                <a:gd name="connsiteY6733" fmla="*/ 4597441 h 7753593"/>
                <a:gd name="connsiteX6734" fmla="*/ 2150520 w 7751585"/>
                <a:gd name="connsiteY6734" fmla="*/ 4656424 h 7753593"/>
                <a:gd name="connsiteX6735" fmla="*/ 2108756 w 7751585"/>
                <a:gd name="connsiteY6735" fmla="*/ 4661554 h 7753593"/>
                <a:gd name="connsiteX6736" fmla="*/ 2138431 w 7751585"/>
                <a:gd name="connsiteY6736" fmla="*/ 4630047 h 7753593"/>
                <a:gd name="connsiteX6737" fmla="*/ 2201078 w 7751585"/>
                <a:gd name="connsiteY6737" fmla="*/ 4647632 h 7753593"/>
                <a:gd name="connsiteX6738" fmla="*/ 2200711 w 7751585"/>
                <a:gd name="connsiteY6738" fmla="*/ 4649830 h 7753593"/>
                <a:gd name="connsiteX6739" fmla="*/ 2154184 w 7751585"/>
                <a:gd name="connsiteY6739" fmla="*/ 4655326 h 7753593"/>
                <a:gd name="connsiteX6740" fmla="*/ 2172502 w 7751585"/>
                <a:gd name="connsiteY6740" fmla="*/ 4596709 h 7753593"/>
                <a:gd name="connsiteX6741" fmla="*/ 2172868 w 7751585"/>
                <a:gd name="connsiteY6741" fmla="*/ 4596709 h 7753593"/>
                <a:gd name="connsiteX6742" fmla="*/ 2174333 w 7751585"/>
                <a:gd name="connsiteY6742" fmla="*/ 4596343 h 7753593"/>
                <a:gd name="connsiteX6743" fmla="*/ 2188255 w 7751585"/>
                <a:gd name="connsiteY6743" fmla="*/ 4621254 h 7753593"/>
                <a:gd name="connsiteX6744" fmla="*/ 2202543 w 7751585"/>
                <a:gd name="connsiteY6744" fmla="*/ 4645801 h 7753593"/>
                <a:gd name="connsiteX6745" fmla="*/ 2201078 w 7751585"/>
                <a:gd name="connsiteY6745" fmla="*/ 4647632 h 7753593"/>
                <a:gd name="connsiteX6746" fmla="*/ 2201078 w 7751585"/>
                <a:gd name="connsiteY6746" fmla="*/ 4647632 h 7753593"/>
                <a:gd name="connsiteX6747" fmla="*/ 2149421 w 7751585"/>
                <a:gd name="connsiteY6747" fmla="*/ 4487535 h 7753593"/>
                <a:gd name="connsiteX6748" fmla="*/ 2151986 w 7751585"/>
                <a:gd name="connsiteY6748" fmla="*/ 4477277 h 7753593"/>
                <a:gd name="connsiteX6749" fmla="*/ 2153818 w 7751585"/>
                <a:gd name="connsiteY6749" fmla="*/ 4487901 h 7753593"/>
                <a:gd name="connsiteX6750" fmla="*/ 2150887 w 7751585"/>
                <a:gd name="connsiteY6750" fmla="*/ 4489366 h 7753593"/>
                <a:gd name="connsiteX6751" fmla="*/ 2149421 w 7751585"/>
                <a:gd name="connsiteY6751" fmla="*/ 4487535 h 7753593"/>
                <a:gd name="connsiteX6752" fmla="*/ 2149421 w 7751585"/>
                <a:gd name="connsiteY6752" fmla="*/ 4487535 h 7753593"/>
                <a:gd name="connsiteX6753" fmla="*/ 2145758 w 7751585"/>
                <a:gd name="connsiteY6753" fmla="*/ 4502189 h 7753593"/>
                <a:gd name="connsiteX6754" fmla="*/ 2157115 w 7751585"/>
                <a:gd name="connsiteY6754" fmla="*/ 4542854 h 7753593"/>
                <a:gd name="connsiteX6755" fmla="*/ 2169571 w 7751585"/>
                <a:gd name="connsiteY6755" fmla="*/ 4585718 h 7753593"/>
                <a:gd name="connsiteX6756" fmla="*/ 2166640 w 7751585"/>
                <a:gd name="connsiteY6756" fmla="*/ 4591946 h 7753593"/>
                <a:gd name="connsiteX6757" fmla="*/ 2116083 w 7751585"/>
                <a:gd name="connsiteY6757" fmla="*/ 4617591 h 7753593"/>
                <a:gd name="connsiteX6758" fmla="*/ 2145758 w 7751585"/>
                <a:gd name="connsiteY6758" fmla="*/ 4502189 h 7753593"/>
                <a:gd name="connsiteX6759" fmla="*/ 2164076 w 7751585"/>
                <a:gd name="connsiteY6759" fmla="*/ 4597441 h 7753593"/>
                <a:gd name="connsiteX6760" fmla="*/ 2106191 w 7751585"/>
                <a:gd name="connsiteY6760" fmla="*/ 4655692 h 7753593"/>
                <a:gd name="connsiteX6761" fmla="*/ 2114618 w 7751585"/>
                <a:gd name="connsiteY6761" fmla="*/ 4622720 h 7753593"/>
                <a:gd name="connsiteX6762" fmla="*/ 2164076 w 7751585"/>
                <a:gd name="connsiteY6762" fmla="*/ 4597441 h 7753593"/>
                <a:gd name="connsiteX6763" fmla="*/ 2174333 w 7751585"/>
                <a:gd name="connsiteY6763" fmla="*/ 4584985 h 7753593"/>
                <a:gd name="connsiteX6764" fmla="*/ 2173601 w 7751585"/>
                <a:gd name="connsiteY6764" fmla="*/ 4584985 h 7753593"/>
                <a:gd name="connsiteX6765" fmla="*/ 2169571 w 7751585"/>
                <a:gd name="connsiteY6765" fmla="*/ 4560440 h 7753593"/>
                <a:gd name="connsiteX6766" fmla="*/ 2174700 w 7751585"/>
                <a:gd name="connsiteY6766" fmla="*/ 4573262 h 7753593"/>
                <a:gd name="connsiteX6767" fmla="*/ 2177264 w 7751585"/>
                <a:gd name="connsiteY6767" fmla="*/ 4579857 h 7753593"/>
                <a:gd name="connsiteX6768" fmla="*/ 2174333 w 7751585"/>
                <a:gd name="connsiteY6768" fmla="*/ 4584985 h 7753593"/>
                <a:gd name="connsiteX6769" fmla="*/ 2165907 w 7751585"/>
                <a:gd name="connsiteY6769" fmla="*/ 4559707 h 7753593"/>
                <a:gd name="connsiteX6770" fmla="*/ 2160778 w 7751585"/>
                <a:gd name="connsiteY6770" fmla="*/ 4542122 h 7753593"/>
                <a:gd name="connsiteX6771" fmla="*/ 2157115 w 7751585"/>
                <a:gd name="connsiteY6771" fmla="*/ 4528933 h 7753593"/>
                <a:gd name="connsiteX6772" fmla="*/ 2163343 w 7751585"/>
                <a:gd name="connsiteY6772" fmla="*/ 4544320 h 7753593"/>
                <a:gd name="connsiteX6773" fmla="*/ 2165907 w 7751585"/>
                <a:gd name="connsiteY6773" fmla="*/ 4559707 h 7753593"/>
                <a:gd name="connsiteX6774" fmla="*/ 2149055 w 7751585"/>
                <a:gd name="connsiteY6774" fmla="*/ 4499258 h 7753593"/>
                <a:gd name="connsiteX6775" fmla="*/ 2151986 w 7751585"/>
                <a:gd name="connsiteY6775" fmla="*/ 4492298 h 7753593"/>
                <a:gd name="connsiteX6776" fmla="*/ 2154184 w 7751585"/>
                <a:gd name="connsiteY6776" fmla="*/ 4491198 h 7753593"/>
                <a:gd name="connsiteX6777" fmla="*/ 2160046 w 7751585"/>
                <a:gd name="connsiteY6777" fmla="*/ 4527101 h 7753593"/>
                <a:gd name="connsiteX6778" fmla="*/ 2149055 w 7751585"/>
                <a:gd name="connsiteY6778" fmla="*/ 4499258 h 7753593"/>
                <a:gd name="connsiteX6779" fmla="*/ 2191552 w 7751585"/>
                <a:gd name="connsiteY6779" fmla="*/ 4620156 h 7753593"/>
                <a:gd name="connsiteX6780" fmla="*/ 2176898 w 7751585"/>
                <a:gd name="connsiteY6780" fmla="*/ 4595243 h 7753593"/>
                <a:gd name="connsiteX6781" fmla="*/ 2178730 w 7751585"/>
                <a:gd name="connsiteY6781" fmla="*/ 4589015 h 7753593"/>
                <a:gd name="connsiteX6782" fmla="*/ 2176898 w 7751585"/>
                <a:gd name="connsiteY6782" fmla="*/ 4586817 h 7753593"/>
                <a:gd name="connsiteX6783" fmla="*/ 2178730 w 7751585"/>
                <a:gd name="connsiteY6783" fmla="*/ 4583886 h 7753593"/>
                <a:gd name="connsiteX6784" fmla="*/ 2196315 w 7751585"/>
                <a:gd name="connsiteY6784" fmla="*/ 4628582 h 7753593"/>
                <a:gd name="connsiteX6785" fmla="*/ 2191552 w 7751585"/>
                <a:gd name="connsiteY6785" fmla="*/ 4620156 h 7753593"/>
                <a:gd name="connsiteX6786" fmla="*/ 2181294 w 7751585"/>
                <a:gd name="connsiteY6786" fmla="*/ 4579857 h 7753593"/>
                <a:gd name="connsiteX6787" fmla="*/ 2183126 w 7751585"/>
                <a:gd name="connsiteY6787" fmla="*/ 4576559 h 7753593"/>
                <a:gd name="connsiteX6788" fmla="*/ 2193384 w 7751585"/>
                <a:gd name="connsiteY6788" fmla="*/ 4610997 h 7753593"/>
                <a:gd name="connsiteX6789" fmla="*/ 2181294 w 7751585"/>
                <a:gd name="connsiteY6789" fmla="*/ 4579857 h 7753593"/>
                <a:gd name="connsiteX6790" fmla="*/ 2179462 w 7751585"/>
                <a:gd name="connsiteY6790" fmla="*/ 4575826 h 7753593"/>
                <a:gd name="connsiteX6791" fmla="*/ 2177997 w 7751585"/>
                <a:gd name="connsiteY6791" fmla="*/ 4571796 h 7753593"/>
                <a:gd name="connsiteX6792" fmla="*/ 2166640 w 7751585"/>
                <a:gd name="connsiteY6792" fmla="*/ 4543221 h 7753593"/>
                <a:gd name="connsiteX6793" fmla="*/ 2164442 w 7751585"/>
                <a:gd name="connsiteY6793" fmla="*/ 4529299 h 7753593"/>
                <a:gd name="connsiteX6794" fmla="*/ 2158580 w 7751585"/>
                <a:gd name="connsiteY6794" fmla="*/ 4495595 h 7753593"/>
                <a:gd name="connsiteX6795" fmla="*/ 2177997 w 7751585"/>
                <a:gd name="connsiteY6795" fmla="*/ 4560440 h 7753593"/>
                <a:gd name="connsiteX6796" fmla="*/ 2181661 w 7751585"/>
                <a:gd name="connsiteY6796" fmla="*/ 4571796 h 7753593"/>
                <a:gd name="connsiteX6797" fmla="*/ 2179462 w 7751585"/>
                <a:gd name="connsiteY6797" fmla="*/ 4575826 h 7753593"/>
                <a:gd name="connsiteX6798" fmla="*/ 2200711 w 7751585"/>
                <a:gd name="connsiteY6798" fmla="*/ 4467019 h 7753593"/>
                <a:gd name="connsiteX6799" fmla="*/ 2159313 w 7751585"/>
                <a:gd name="connsiteY6799" fmla="*/ 4485337 h 7753593"/>
                <a:gd name="connsiteX6800" fmla="*/ 2155649 w 7751585"/>
                <a:gd name="connsiteY6800" fmla="*/ 4473247 h 7753593"/>
                <a:gd name="connsiteX6801" fmla="*/ 2157847 w 7751585"/>
                <a:gd name="connsiteY6801" fmla="*/ 4469583 h 7753593"/>
                <a:gd name="connsiteX6802" fmla="*/ 2205840 w 7751585"/>
                <a:gd name="connsiteY6802" fmla="*/ 4458226 h 7753593"/>
                <a:gd name="connsiteX6803" fmla="*/ 2239911 w 7751585"/>
                <a:gd name="connsiteY6803" fmla="*/ 4450167 h 7753593"/>
                <a:gd name="connsiteX6804" fmla="*/ 2200711 w 7751585"/>
                <a:gd name="connsiteY6804" fmla="*/ 4467019 h 7753593"/>
                <a:gd name="connsiteX6805" fmla="*/ 2099231 w 7751585"/>
                <a:gd name="connsiteY6805" fmla="*/ 4275782 h 7753593"/>
                <a:gd name="connsiteX6806" fmla="*/ 2108023 w 7751585"/>
                <a:gd name="connsiteY6806" fmla="*/ 4273583 h 7753593"/>
                <a:gd name="connsiteX6807" fmla="*/ 2139163 w 7751585"/>
                <a:gd name="connsiteY6807" fmla="*/ 4415363 h 7753593"/>
                <a:gd name="connsiteX6808" fmla="*/ 2099231 w 7751585"/>
                <a:gd name="connsiteY6808" fmla="*/ 4275782 h 7753593"/>
                <a:gd name="connsiteX6809" fmla="*/ 2099597 w 7751585"/>
                <a:gd name="connsiteY6809" fmla="*/ 4272118 h 7753593"/>
                <a:gd name="connsiteX6810" fmla="*/ 2102528 w 7751585"/>
                <a:gd name="connsiteY6810" fmla="*/ 4262592 h 7753593"/>
                <a:gd name="connsiteX6811" fmla="*/ 2104360 w 7751585"/>
                <a:gd name="connsiteY6811" fmla="*/ 4256731 h 7753593"/>
                <a:gd name="connsiteX6812" fmla="*/ 2107290 w 7751585"/>
                <a:gd name="connsiteY6812" fmla="*/ 4270286 h 7753593"/>
                <a:gd name="connsiteX6813" fmla="*/ 2099597 w 7751585"/>
                <a:gd name="connsiteY6813" fmla="*/ 4272118 h 7753593"/>
                <a:gd name="connsiteX6814" fmla="*/ 2110588 w 7751585"/>
                <a:gd name="connsiteY6814" fmla="*/ 4328170 h 7753593"/>
                <a:gd name="connsiteX6815" fmla="*/ 2149421 w 7751585"/>
                <a:gd name="connsiteY6815" fmla="*/ 4464455 h 7753593"/>
                <a:gd name="connsiteX6816" fmla="*/ 2147956 w 7751585"/>
                <a:gd name="connsiteY6816" fmla="*/ 4465920 h 7753593"/>
                <a:gd name="connsiteX6817" fmla="*/ 2140262 w 7751585"/>
                <a:gd name="connsiteY6817" fmla="*/ 4463722 h 7753593"/>
                <a:gd name="connsiteX6818" fmla="*/ 2110588 w 7751585"/>
                <a:gd name="connsiteY6818" fmla="*/ 4328170 h 7753593"/>
                <a:gd name="connsiteX6819" fmla="*/ 2147223 w 7751585"/>
                <a:gd name="connsiteY6819" fmla="*/ 4469217 h 7753593"/>
                <a:gd name="connsiteX6820" fmla="*/ 2147223 w 7751585"/>
                <a:gd name="connsiteY6820" fmla="*/ 4470682 h 7753593"/>
                <a:gd name="connsiteX6821" fmla="*/ 2149421 w 7751585"/>
                <a:gd name="connsiteY6821" fmla="*/ 4473613 h 7753593"/>
                <a:gd name="connsiteX6822" fmla="*/ 2147223 w 7751585"/>
                <a:gd name="connsiteY6822" fmla="*/ 4480941 h 7753593"/>
                <a:gd name="connsiteX6823" fmla="*/ 2145758 w 7751585"/>
                <a:gd name="connsiteY6823" fmla="*/ 4486436 h 7753593"/>
                <a:gd name="connsiteX6824" fmla="*/ 2145391 w 7751585"/>
                <a:gd name="connsiteY6824" fmla="*/ 4486436 h 7753593"/>
                <a:gd name="connsiteX6825" fmla="*/ 2140995 w 7751585"/>
                <a:gd name="connsiteY6825" fmla="*/ 4467385 h 7753593"/>
                <a:gd name="connsiteX6826" fmla="*/ 2147223 w 7751585"/>
                <a:gd name="connsiteY6826" fmla="*/ 4469217 h 7753593"/>
                <a:gd name="connsiteX6827" fmla="*/ 2101429 w 7751585"/>
                <a:gd name="connsiteY6827" fmla="*/ 4660821 h 7753593"/>
                <a:gd name="connsiteX6828" fmla="*/ 2100696 w 7751585"/>
                <a:gd name="connsiteY6828" fmla="*/ 4661554 h 7753593"/>
                <a:gd name="connsiteX6829" fmla="*/ 2099963 w 7751585"/>
                <a:gd name="connsiteY6829" fmla="*/ 4661554 h 7753593"/>
                <a:gd name="connsiteX6830" fmla="*/ 2098132 w 7751585"/>
                <a:gd name="connsiteY6830" fmla="*/ 4663019 h 7753593"/>
                <a:gd name="connsiteX6831" fmla="*/ 2015335 w 7751585"/>
                <a:gd name="connsiteY6831" fmla="*/ 4673277 h 7753593"/>
                <a:gd name="connsiteX6832" fmla="*/ 2090072 w 7751585"/>
                <a:gd name="connsiteY6832" fmla="*/ 4635176 h 7753593"/>
                <a:gd name="connsiteX6833" fmla="*/ 2110221 w 7751585"/>
                <a:gd name="connsiteY6833" fmla="*/ 4624918 h 7753593"/>
                <a:gd name="connsiteX6834" fmla="*/ 2101429 w 7751585"/>
                <a:gd name="connsiteY6834" fmla="*/ 4660821 h 7753593"/>
                <a:gd name="connsiteX6835" fmla="*/ 2010939 w 7751585"/>
                <a:gd name="connsiteY6835" fmla="*/ 4678773 h 7753593"/>
                <a:gd name="connsiteX6836" fmla="*/ 2010939 w 7751585"/>
                <a:gd name="connsiteY6836" fmla="*/ 4677673 h 7753593"/>
                <a:gd name="connsiteX6837" fmla="*/ 2053803 w 7751585"/>
                <a:gd name="connsiteY6837" fmla="*/ 4673643 h 7753593"/>
                <a:gd name="connsiteX6838" fmla="*/ 2092636 w 7751585"/>
                <a:gd name="connsiteY6838" fmla="*/ 4669614 h 7753593"/>
                <a:gd name="connsiteX6839" fmla="*/ 2042445 w 7751585"/>
                <a:gd name="connsiteY6839" fmla="*/ 4720537 h 7753593"/>
                <a:gd name="connsiteX6840" fmla="*/ 2010206 w 7751585"/>
                <a:gd name="connsiteY6840" fmla="*/ 4679139 h 7753593"/>
                <a:gd name="connsiteX6841" fmla="*/ 2010939 w 7751585"/>
                <a:gd name="connsiteY6841" fmla="*/ 4678773 h 7753593"/>
                <a:gd name="connsiteX6842" fmla="*/ 2010939 w 7751585"/>
                <a:gd name="connsiteY6842" fmla="*/ 4678773 h 7753593"/>
                <a:gd name="connsiteX6843" fmla="*/ 2042445 w 7751585"/>
                <a:gd name="connsiteY6843" fmla="*/ 4726399 h 7753593"/>
                <a:gd name="connsiteX6844" fmla="*/ 2045010 w 7751585"/>
                <a:gd name="connsiteY6844" fmla="*/ 4730062 h 7753593"/>
                <a:gd name="connsiteX6845" fmla="*/ 2031455 w 7751585"/>
                <a:gd name="connsiteY6845" fmla="*/ 4736656 h 7753593"/>
                <a:gd name="connsiteX6846" fmla="*/ 2042445 w 7751585"/>
                <a:gd name="connsiteY6846" fmla="*/ 4726399 h 7753593"/>
                <a:gd name="connsiteX6847" fmla="*/ 2045010 w 7751585"/>
                <a:gd name="connsiteY6847" fmla="*/ 4723834 h 7753593"/>
                <a:gd name="connsiteX6848" fmla="*/ 2063328 w 7751585"/>
                <a:gd name="connsiteY6848" fmla="*/ 4706249 h 7753593"/>
                <a:gd name="connsiteX6849" fmla="*/ 2099231 w 7751585"/>
                <a:gd name="connsiteY6849" fmla="*/ 4671812 h 7753593"/>
                <a:gd name="connsiteX6850" fmla="*/ 2100330 w 7751585"/>
                <a:gd name="connsiteY6850" fmla="*/ 4672178 h 7753593"/>
                <a:gd name="connsiteX6851" fmla="*/ 2101429 w 7751585"/>
                <a:gd name="connsiteY6851" fmla="*/ 4702219 h 7753593"/>
                <a:gd name="connsiteX6852" fmla="*/ 2049040 w 7751585"/>
                <a:gd name="connsiteY6852" fmla="*/ 4728230 h 7753593"/>
                <a:gd name="connsiteX6853" fmla="*/ 2045010 w 7751585"/>
                <a:gd name="connsiteY6853" fmla="*/ 4723834 h 7753593"/>
                <a:gd name="connsiteX6854" fmla="*/ 2101062 w 7751585"/>
                <a:gd name="connsiteY6854" fmla="*/ 4705882 h 7753593"/>
                <a:gd name="connsiteX6855" fmla="*/ 2101795 w 7751585"/>
                <a:gd name="connsiteY6855" fmla="*/ 4736290 h 7753593"/>
                <a:gd name="connsiteX6856" fmla="*/ 2103993 w 7751585"/>
                <a:gd name="connsiteY6856" fmla="*/ 4800402 h 7753593"/>
                <a:gd name="connsiteX6857" fmla="*/ 2057100 w 7751585"/>
                <a:gd name="connsiteY6857" fmla="*/ 4739587 h 7753593"/>
                <a:gd name="connsiteX6858" fmla="*/ 2050139 w 7751585"/>
                <a:gd name="connsiteY6858" fmla="*/ 4730795 h 7753593"/>
                <a:gd name="connsiteX6859" fmla="*/ 2101062 w 7751585"/>
                <a:gd name="connsiteY6859" fmla="*/ 4705882 h 7753593"/>
                <a:gd name="connsiteX6860" fmla="*/ 2105825 w 7751585"/>
                <a:gd name="connsiteY6860" fmla="*/ 4736290 h 7753593"/>
                <a:gd name="connsiteX6861" fmla="*/ 2104726 w 7751585"/>
                <a:gd name="connsiteY6861" fmla="*/ 4704051 h 7753593"/>
                <a:gd name="connsiteX6862" fmla="*/ 2141728 w 7751585"/>
                <a:gd name="connsiteY6862" fmla="*/ 4685733 h 7753593"/>
                <a:gd name="connsiteX6863" fmla="*/ 2107657 w 7751585"/>
                <a:gd name="connsiteY6863" fmla="*/ 4795273 h 7753593"/>
                <a:gd name="connsiteX6864" fmla="*/ 2105825 w 7751585"/>
                <a:gd name="connsiteY6864" fmla="*/ 4736290 h 7753593"/>
                <a:gd name="connsiteX6865" fmla="*/ 2104726 w 7751585"/>
                <a:gd name="connsiteY6865" fmla="*/ 4700387 h 7753593"/>
                <a:gd name="connsiteX6866" fmla="*/ 2103627 w 7751585"/>
                <a:gd name="connsiteY6866" fmla="*/ 4672178 h 7753593"/>
                <a:gd name="connsiteX6867" fmla="*/ 2106924 w 7751585"/>
                <a:gd name="connsiteY6867" fmla="*/ 4667782 h 7753593"/>
                <a:gd name="connsiteX6868" fmla="*/ 2149055 w 7751585"/>
                <a:gd name="connsiteY6868" fmla="*/ 4661554 h 7753593"/>
                <a:gd name="connsiteX6869" fmla="*/ 2142827 w 7751585"/>
                <a:gd name="connsiteY6869" fmla="*/ 4680971 h 7753593"/>
                <a:gd name="connsiteX6870" fmla="*/ 2104726 w 7751585"/>
                <a:gd name="connsiteY6870" fmla="*/ 4700387 h 7753593"/>
                <a:gd name="connsiteX6871" fmla="*/ 2152719 w 7751585"/>
                <a:gd name="connsiteY6871" fmla="*/ 4661187 h 7753593"/>
                <a:gd name="connsiteX6872" fmla="*/ 2154550 w 7751585"/>
                <a:gd name="connsiteY6872" fmla="*/ 4660821 h 7753593"/>
                <a:gd name="connsiteX6873" fmla="*/ 2196681 w 7751585"/>
                <a:gd name="connsiteY6873" fmla="*/ 4654593 h 7753593"/>
                <a:gd name="connsiteX6874" fmla="*/ 2147223 w 7751585"/>
                <a:gd name="connsiteY6874" fmla="*/ 4679139 h 7753593"/>
                <a:gd name="connsiteX6875" fmla="*/ 2152719 w 7751585"/>
                <a:gd name="connsiteY6875" fmla="*/ 4661187 h 7753593"/>
                <a:gd name="connsiteX6876" fmla="*/ 2184225 w 7751585"/>
                <a:gd name="connsiteY6876" fmla="*/ 4567767 h 7753593"/>
                <a:gd name="connsiteX6877" fmla="*/ 2181661 w 7751585"/>
                <a:gd name="connsiteY6877" fmla="*/ 4559707 h 7753593"/>
                <a:gd name="connsiteX6878" fmla="*/ 2160412 w 7751585"/>
                <a:gd name="connsiteY6878" fmla="*/ 4489000 h 7753593"/>
                <a:gd name="connsiteX6879" fmla="*/ 2202543 w 7751585"/>
                <a:gd name="connsiteY6879" fmla="*/ 4470682 h 7753593"/>
                <a:gd name="connsiteX6880" fmla="*/ 2253833 w 7751585"/>
                <a:gd name="connsiteY6880" fmla="*/ 4447602 h 7753593"/>
                <a:gd name="connsiteX6881" fmla="*/ 2213900 w 7751585"/>
                <a:gd name="connsiteY6881" fmla="*/ 4516477 h 7753593"/>
                <a:gd name="connsiteX6882" fmla="*/ 2184225 w 7751585"/>
                <a:gd name="connsiteY6882" fmla="*/ 4567767 h 7753593"/>
                <a:gd name="connsiteX6883" fmla="*/ 2092270 w 7751585"/>
                <a:gd name="connsiteY6883" fmla="*/ 4276514 h 7753593"/>
                <a:gd name="connsiteX6884" fmla="*/ 1942430 w 7751585"/>
                <a:gd name="connsiteY6884" fmla="*/ 4404372 h 7753593"/>
                <a:gd name="connsiteX6885" fmla="*/ 1942064 w 7751585"/>
                <a:gd name="connsiteY6885" fmla="*/ 4403639 h 7753593"/>
                <a:gd name="connsiteX6886" fmla="*/ 1962214 w 7751585"/>
                <a:gd name="connsiteY6886" fmla="*/ 4344656 h 7753593"/>
                <a:gd name="connsiteX6887" fmla="*/ 1982730 w 7751585"/>
                <a:gd name="connsiteY6887" fmla="*/ 4283475 h 7753593"/>
                <a:gd name="connsiteX6888" fmla="*/ 1982730 w 7751585"/>
                <a:gd name="connsiteY6888" fmla="*/ 4283475 h 7753593"/>
                <a:gd name="connsiteX6889" fmla="*/ 1984561 w 7751585"/>
                <a:gd name="connsiteY6889" fmla="*/ 4283109 h 7753593"/>
                <a:gd name="connsiteX6890" fmla="*/ 1987859 w 7751585"/>
                <a:gd name="connsiteY6890" fmla="*/ 4279445 h 7753593"/>
                <a:gd name="connsiteX6891" fmla="*/ 2039881 w 7751585"/>
                <a:gd name="connsiteY6891" fmla="*/ 4277980 h 7753593"/>
                <a:gd name="connsiteX6892" fmla="*/ 2092270 w 7751585"/>
                <a:gd name="connsiteY6892" fmla="*/ 4276514 h 7753593"/>
                <a:gd name="connsiteX6893" fmla="*/ 1944629 w 7751585"/>
                <a:gd name="connsiteY6893" fmla="*/ 4407303 h 7753593"/>
                <a:gd name="connsiteX6894" fmla="*/ 2095933 w 7751585"/>
                <a:gd name="connsiteY6894" fmla="*/ 4277980 h 7753593"/>
                <a:gd name="connsiteX6895" fmla="*/ 2136599 w 7751585"/>
                <a:gd name="connsiteY6895" fmla="*/ 4462989 h 7753593"/>
                <a:gd name="connsiteX6896" fmla="*/ 1945361 w 7751585"/>
                <a:gd name="connsiteY6896" fmla="*/ 4410966 h 7753593"/>
                <a:gd name="connsiteX6897" fmla="*/ 1945728 w 7751585"/>
                <a:gd name="connsiteY6897" fmla="*/ 4408036 h 7753593"/>
                <a:gd name="connsiteX6898" fmla="*/ 1944629 w 7751585"/>
                <a:gd name="connsiteY6898" fmla="*/ 4406570 h 7753593"/>
                <a:gd name="connsiteX6899" fmla="*/ 1944629 w 7751585"/>
                <a:gd name="connsiteY6899" fmla="*/ 4407303 h 7753593"/>
                <a:gd name="connsiteX6900" fmla="*/ 1767313 w 7751585"/>
                <a:gd name="connsiteY6900" fmla="*/ 4320477 h 7753593"/>
                <a:gd name="connsiteX6901" fmla="*/ 1695873 w 7751585"/>
                <a:gd name="connsiteY6901" fmla="*/ 4334398 h 7753593"/>
                <a:gd name="connsiteX6902" fmla="*/ 1688912 w 7751585"/>
                <a:gd name="connsiteY6902" fmla="*/ 4331101 h 7753593"/>
                <a:gd name="connsiteX6903" fmla="*/ 1663634 w 7751585"/>
                <a:gd name="connsiteY6903" fmla="*/ 4290802 h 7753593"/>
                <a:gd name="connsiteX6904" fmla="*/ 1637256 w 7751585"/>
                <a:gd name="connsiteY6904" fmla="*/ 4249404 h 7753593"/>
                <a:gd name="connsiteX6905" fmla="*/ 1838019 w 7751585"/>
                <a:gd name="connsiteY6905" fmla="*/ 4307288 h 7753593"/>
                <a:gd name="connsiteX6906" fmla="*/ 1767313 w 7751585"/>
                <a:gd name="connsiteY6906" fmla="*/ 4320477 h 7753593"/>
                <a:gd name="connsiteX6907" fmla="*/ 1594027 w 7751585"/>
                <a:gd name="connsiteY6907" fmla="*/ 4307288 h 7753593"/>
                <a:gd name="connsiteX6908" fmla="*/ 1632494 w 7751585"/>
                <a:gd name="connsiteY6908" fmla="*/ 4249037 h 7753593"/>
                <a:gd name="connsiteX6909" fmla="*/ 1659604 w 7751585"/>
                <a:gd name="connsiteY6909" fmla="*/ 4292268 h 7753593"/>
                <a:gd name="connsiteX6910" fmla="*/ 1685615 w 7751585"/>
                <a:gd name="connsiteY6910" fmla="*/ 4332567 h 7753593"/>
                <a:gd name="connsiteX6911" fmla="*/ 1684516 w 7751585"/>
                <a:gd name="connsiteY6911" fmla="*/ 4333665 h 7753593"/>
                <a:gd name="connsiteX6912" fmla="*/ 1684516 w 7751585"/>
                <a:gd name="connsiteY6912" fmla="*/ 4334765 h 7753593"/>
                <a:gd name="connsiteX6913" fmla="*/ 1577907 w 7751585"/>
                <a:gd name="connsiteY6913" fmla="*/ 4330735 h 7753593"/>
                <a:gd name="connsiteX6914" fmla="*/ 1594027 w 7751585"/>
                <a:gd name="connsiteY6914" fmla="*/ 4307288 h 7753593"/>
                <a:gd name="connsiteX6915" fmla="*/ 2207305 w 7751585"/>
                <a:gd name="connsiteY6915" fmla="*/ 4644701 h 7753593"/>
                <a:gd name="connsiteX6916" fmla="*/ 2185691 w 7751585"/>
                <a:gd name="connsiteY6916" fmla="*/ 4572529 h 7753593"/>
                <a:gd name="connsiteX6917" fmla="*/ 2217197 w 7751585"/>
                <a:gd name="connsiteY6917" fmla="*/ 4518309 h 7753593"/>
                <a:gd name="connsiteX6918" fmla="*/ 2253833 w 7751585"/>
                <a:gd name="connsiteY6918" fmla="*/ 4454929 h 7753593"/>
                <a:gd name="connsiteX6919" fmla="*/ 2207305 w 7751585"/>
                <a:gd name="connsiteY6919" fmla="*/ 4644701 h 7753593"/>
                <a:gd name="connsiteX6920" fmla="*/ 2207305 w 7751585"/>
                <a:gd name="connsiteY6920" fmla="*/ 4644701 h 7753593"/>
                <a:gd name="connsiteX6921" fmla="*/ 2430416 w 7751585"/>
                <a:gd name="connsiteY6921" fmla="*/ 4473613 h 7753593"/>
                <a:gd name="connsiteX6922" fmla="*/ 2441040 w 7751585"/>
                <a:gd name="connsiteY6922" fmla="*/ 4488634 h 7753593"/>
                <a:gd name="connsiteX6923" fmla="*/ 2439941 w 7751585"/>
                <a:gd name="connsiteY6923" fmla="*/ 4489733 h 7753593"/>
                <a:gd name="connsiteX6924" fmla="*/ 2431881 w 7751585"/>
                <a:gd name="connsiteY6924" fmla="*/ 4487535 h 7753593"/>
                <a:gd name="connsiteX6925" fmla="*/ 2423455 w 7751585"/>
                <a:gd name="connsiteY6925" fmla="*/ 4463722 h 7753593"/>
                <a:gd name="connsiteX6926" fmla="*/ 2430416 w 7751585"/>
                <a:gd name="connsiteY6926" fmla="*/ 4473613 h 7753593"/>
                <a:gd name="connsiteX6927" fmla="*/ 2433347 w 7751585"/>
                <a:gd name="connsiteY6927" fmla="*/ 4471415 h 7753593"/>
                <a:gd name="connsiteX6928" fmla="*/ 2422356 w 7751585"/>
                <a:gd name="connsiteY6928" fmla="*/ 4455662 h 7753593"/>
                <a:gd name="connsiteX6929" fmla="*/ 2423822 w 7751585"/>
                <a:gd name="connsiteY6929" fmla="*/ 4449800 h 7753593"/>
                <a:gd name="connsiteX6930" fmla="*/ 2415395 w 7751585"/>
                <a:gd name="connsiteY6930" fmla="*/ 4445404 h 7753593"/>
                <a:gd name="connsiteX6931" fmla="*/ 2411365 w 7751585"/>
                <a:gd name="connsiteY6931" fmla="*/ 4448701 h 7753593"/>
                <a:gd name="connsiteX6932" fmla="*/ 2411365 w 7751585"/>
                <a:gd name="connsiteY6932" fmla="*/ 4449800 h 7753593"/>
                <a:gd name="connsiteX6933" fmla="*/ 2337728 w 7751585"/>
                <a:gd name="connsiteY6933" fmla="*/ 4445770 h 7753593"/>
                <a:gd name="connsiteX6934" fmla="*/ 2261892 w 7751585"/>
                <a:gd name="connsiteY6934" fmla="*/ 4442107 h 7753593"/>
                <a:gd name="connsiteX6935" fmla="*/ 2412464 w 7751585"/>
                <a:gd name="connsiteY6935" fmla="*/ 4294832 h 7753593"/>
                <a:gd name="connsiteX6936" fmla="*/ 2443238 w 7751585"/>
                <a:gd name="connsiteY6936" fmla="*/ 4486069 h 7753593"/>
                <a:gd name="connsiteX6937" fmla="*/ 2433347 w 7751585"/>
                <a:gd name="connsiteY6937" fmla="*/ 4471415 h 7753593"/>
                <a:gd name="connsiteX6938" fmla="*/ 2204741 w 7751585"/>
                <a:gd name="connsiteY6938" fmla="*/ 4454196 h 7753593"/>
                <a:gd name="connsiteX6939" fmla="*/ 2157115 w 7751585"/>
                <a:gd name="connsiteY6939" fmla="*/ 4465920 h 7753593"/>
                <a:gd name="connsiteX6940" fmla="*/ 2153085 w 7751585"/>
                <a:gd name="connsiteY6940" fmla="*/ 4463355 h 7753593"/>
                <a:gd name="connsiteX6941" fmla="*/ 2111320 w 7751585"/>
                <a:gd name="connsiteY6941" fmla="*/ 4272851 h 7753593"/>
                <a:gd name="connsiteX6942" fmla="*/ 2158214 w 7751585"/>
                <a:gd name="connsiteY6942" fmla="*/ 4261860 h 7753593"/>
                <a:gd name="connsiteX6943" fmla="*/ 2217197 w 7751585"/>
                <a:gd name="connsiteY6943" fmla="*/ 4247938 h 7753593"/>
                <a:gd name="connsiteX6944" fmla="*/ 2255664 w 7751585"/>
                <a:gd name="connsiteY6944" fmla="*/ 4442107 h 7753593"/>
                <a:gd name="connsiteX6945" fmla="*/ 2204741 w 7751585"/>
                <a:gd name="connsiteY6945" fmla="*/ 4454196 h 7753593"/>
                <a:gd name="connsiteX6946" fmla="*/ 2201078 w 7751585"/>
                <a:gd name="connsiteY6946" fmla="*/ 4248305 h 7753593"/>
                <a:gd name="connsiteX6947" fmla="*/ 2157481 w 7751585"/>
                <a:gd name="connsiteY6947" fmla="*/ 4258563 h 7753593"/>
                <a:gd name="connsiteX6948" fmla="*/ 2110588 w 7751585"/>
                <a:gd name="connsiteY6948" fmla="*/ 4269553 h 7753593"/>
                <a:gd name="connsiteX6949" fmla="*/ 2106558 w 7751585"/>
                <a:gd name="connsiteY6949" fmla="*/ 4251235 h 7753593"/>
                <a:gd name="connsiteX6950" fmla="*/ 2161511 w 7751585"/>
                <a:gd name="connsiteY6950" fmla="*/ 4249770 h 7753593"/>
                <a:gd name="connsiteX6951" fmla="*/ 2201078 w 7751585"/>
                <a:gd name="connsiteY6951" fmla="*/ 4248305 h 7753593"/>
                <a:gd name="connsiteX6952" fmla="*/ 2101795 w 7751585"/>
                <a:gd name="connsiteY6952" fmla="*/ 4251968 h 7753593"/>
                <a:gd name="connsiteX6953" fmla="*/ 2098864 w 7751585"/>
                <a:gd name="connsiteY6953" fmla="*/ 4261494 h 7753593"/>
                <a:gd name="connsiteX6954" fmla="*/ 2095567 w 7751585"/>
                <a:gd name="connsiteY6954" fmla="*/ 4272851 h 7753593"/>
                <a:gd name="connsiteX6955" fmla="*/ 2039515 w 7751585"/>
                <a:gd name="connsiteY6955" fmla="*/ 4274316 h 7753593"/>
                <a:gd name="connsiteX6956" fmla="*/ 1999948 w 7751585"/>
                <a:gd name="connsiteY6956" fmla="*/ 4275782 h 7753593"/>
                <a:gd name="connsiteX6957" fmla="*/ 2043545 w 7751585"/>
                <a:gd name="connsiteY6957" fmla="*/ 4265523 h 7753593"/>
                <a:gd name="connsiteX6958" fmla="*/ 2101795 w 7751585"/>
                <a:gd name="connsiteY6958" fmla="*/ 4251968 h 7753593"/>
                <a:gd name="connsiteX6959" fmla="*/ 1627731 w 7751585"/>
                <a:gd name="connsiteY6959" fmla="*/ 4250137 h 7753593"/>
                <a:gd name="connsiteX6960" fmla="*/ 1590729 w 7751585"/>
                <a:gd name="connsiteY6960" fmla="*/ 4304723 h 7753593"/>
                <a:gd name="connsiteX6961" fmla="*/ 1573511 w 7751585"/>
                <a:gd name="connsiteY6961" fmla="*/ 4330368 h 7753593"/>
                <a:gd name="connsiteX6962" fmla="*/ 1467634 w 7751585"/>
                <a:gd name="connsiteY6962" fmla="*/ 4326338 h 7753593"/>
                <a:gd name="connsiteX6963" fmla="*/ 1547133 w 7751585"/>
                <a:gd name="connsiteY6963" fmla="*/ 4288604 h 7753593"/>
                <a:gd name="connsiteX6964" fmla="*/ 1627731 w 7751585"/>
                <a:gd name="connsiteY6964" fmla="*/ 4250137 h 7753593"/>
                <a:gd name="connsiteX6965" fmla="*/ 2141361 w 7751585"/>
                <a:gd name="connsiteY6965" fmla="*/ 4501090 h 7753593"/>
                <a:gd name="connsiteX6966" fmla="*/ 2121578 w 7751585"/>
                <a:gd name="connsiteY6966" fmla="*/ 4579490 h 7753593"/>
                <a:gd name="connsiteX6967" fmla="*/ 2111687 w 7751585"/>
                <a:gd name="connsiteY6967" fmla="*/ 4619789 h 7753593"/>
                <a:gd name="connsiteX6968" fmla="*/ 2088606 w 7751585"/>
                <a:gd name="connsiteY6968" fmla="*/ 4631513 h 7753593"/>
                <a:gd name="connsiteX6969" fmla="*/ 2012038 w 7751585"/>
                <a:gd name="connsiteY6969" fmla="*/ 4670712 h 7753593"/>
                <a:gd name="connsiteX6970" fmla="*/ 2141361 w 7751585"/>
                <a:gd name="connsiteY6970" fmla="*/ 4501090 h 7753593"/>
                <a:gd name="connsiteX6971" fmla="*/ 2039881 w 7751585"/>
                <a:gd name="connsiteY6971" fmla="*/ 4722735 h 7753593"/>
                <a:gd name="connsiteX6972" fmla="*/ 2024494 w 7751585"/>
                <a:gd name="connsiteY6972" fmla="*/ 4738122 h 7753593"/>
                <a:gd name="connsiteX6973" fmla="*/ 2023029 w 7751585"/>
                <a:gd name="connsiteY6973" fmla="*/ 4738122 h 7753593"/>
                <a:gd name="connsiteX6974" fmla="*/ 2016068 w 7751585"/>
                <a:gd name="connsiteY6974" fmla="*/ 4708813 h 7753593"/>
                <a:gd name="connsiteX6975" fmla="*/ 2009840 w 7751585"/>
                <a:gd name="connsiteY6975" fmla="*/ 4683535 h 7753593"/>
                <a:gd name="connsiteX6976" fmla="*/ 2039881 w 7751585"/>
                <a:gd name="connsiteY6976" fmla="*/ 4722735 h 7753593"/>
                <a:gd name="connsiteX6977" fmla="*/ 2027425 w 7751585"/>
                <a:gd name="connsiteY6977" fmla="*/ 4742152 h 7753593"/>
                <a:gd name="connsiteX6978" fmla="*/ 2047574 w 7751585"/>
                <a:gd name="connsiteY6978" fmla="*/ 4732260 h 7753593"/>
                <a:gd name="connsiteX6979" fmla="*/ 2054902 w 7751585"/>
                <a:gd name="connsiteY6979" fmla="*/ 4741785 h 7753593"/>
                <a:gd name="connsiteX6980" fmla="*/ 2097399 w 7751585"/>
                <a:gd name="connsiteY6980" fmla="*/ 4796373 h 7753593"/>
                <a:gd name="connsiteX6981" fmla="*/ 2065892 w 7751585"/>
                <a:gd name="connsiteY6981" fmla="*/ 4772559 h 7753593"/>
                <a:gd name="connsiteX6982" fmla="*/ 2027425 w 7751585"/>
                <a:gd name="connsiteY6982" fmla="*/ 4743984 h 7753593"/>
                <a:gd name="connsiteX6983" fmla="*/ 2027425 w 7751585"/>
                <a:gd name="connsiteY6983" fmla="*/ 4742152 h 7753593"/>
                <a:gd name="connsiteX6984" fmla="*/ 2027425 w 7751585"/>
                <a:gd name="connsiteY6984" fmla="*/ 4742152 h 7753593"/>
                <a:gd name="connsiteX6985" fmla="*/ 2111687 w 7751585"/>
                <a:gd name="connsiteY6985" fmla="*/ 4794174 h 7753593"/>
                <a:gd name="connsiteX6986" fmla="*/ 2146124 w 7751585"/>
                <a:gd name="connsiteY6986" fmla="*/ 4683169 h 7753593"/>
                <a:gd name="connsiteX6987" fmla="*/ 2202543 w 7751585"/>
                <a:gd name="connsiteY6987" fmla="*/ 4654959 h 7753593"/>
                <a:gd name="connsiteX6988" fmla="*/ 2202543 w 7751585"/>
                <a:gd name="connsiteY6988" fmla="*/ 4654959 h 7753593"/>
                <a:gd name="connsiteX6989" fmla="*/ 2155283 w 7751585"/>
                <a:gd name="connsiteY6989" fmla="*/ 4726765 h 7753593"/>
                <a:gd name="connsiteX6990" fmla="*/ 2111687 w 7751585"/>
                <a:gd name="connsiteY6990" fmla="*/ 4794174 h 7753593"/>
                <a:gd name="connsiteX6991" fmla="*/ 2337728 w 7751585"/>
                <a:gd name="connsiteY6991" fmla="*/ 4449434 h 7753593"/>
                <a:gd name="connsiteX6992" fmla="*/ 2411365 w 7751585"/>
                <a:gd name="connsiteY6992" fmla="*/ 4453097 h 7753593"/>
                <a:gd name="connsiteX6993" fmla="*/ 2411365 w 7751585"/>
                <a:gd name="connsiteY6993" fmla="*/ 4453830 h 7753593"/>
                <a:gd name="connsiteX6994" fmla="*/ 2417960 w 7751585"/>
                <a:gd name="connsiteY6994" fmla="*/ 4458593 h 7753593"/>
                <a:gd name="connsiteX6995" fmla="*/ 2418326 w 7751585"/>
                <a:gd name="connsiteY6995" fmla="*/ 4458593 h 7753593"/>
                <a:gd name="connsiteX6996" fmla="*/ 2427851 w 7751585"/>
                <a:gd name="connsiteY6996" fmla="*/ 4486436 h 7753593"/>
                <a:gd name="connsiteX6997" fmla="*/ 2274715 w 7751585"/>
                <a:gd name="connsiteY6997" fmla="*/ 4446137 h 7753593"/>
                <a:gd name="connsiteX6998" fmla="*/ 2337728 w 7751585"/>
                <a:gd name="connsiteY6998" fmla="*/ 4449434 h 7753593"/>
                <a:gd name="connsiteX6999" fmla="*/ 2439575 w 7751585"/>
                <a:gd name="connsiteY6999" fmla="*/ 4493030 h 7753593"/>
                <a:gd name="connsiteX7000" fmla="*/ 2439209 w 7751585"/>
                <a:gd name="connsiteY7000" fmla="*/ 4495228 h 7753593"/>
                <a:gd name="connsiteX7001" fmla="*/ 2446169 w 7751585"/>
                <a:gd name="connsiteY7001" fmla="*/ 4500357 h 7753593"/>
                <a:gd name="connsiteX7002" fmla="*/ 2460457 w 7751585"/>
                <a:gd name="connsiteY7002" fmla="*/ 4560806 h 7753593"/>
                <a:gd name="connsiteX7003" fmla="*/ 2468151 w 7751585"/>
                <a:gd name="connsiteY7003" fmla="*/ 4592679 h 7753593"/>
                <a:gd name="connsiteX7004" fmla="*/ 2449833 w 7751585"/>
                <a:gd name="connsiteY7004" fmla="*/ 4539191 h 7753593"/>
                <a:gd name="connsiteX7005" fmla="*/ 2433347 w 7751585"/>
                <a:gd name="connsiteY7005" fmla="*/ 4491565 h 7753593"/>
                <a:gd name="connsiteX7006" fmla="*/ 2439575 w 7751585"/>
                <a:gd name="connsiteY7006" fmla="*/ 4493030 h 7753593"/>
                <a:gd name="connsiteX7007" fmla="*/ 1340142 w 7751585"/>
                <a:gd name="connsiteY7007" fmla="*/ 4364439 h 7753593"/>
                <a:gd name="connsiteX7008" fmla="*/ 1344905 w 7751585"/>
                <a:gd name="connsiteY7008" fmla="*/ 4377628 h 7753593"/>
                <a:gd name="connsiteX7009" fmla="*/ 1349301 w 7751585"/>
                <a:gd name="connsiteY7009" fmla="*/ 4378727 h 7753593"/>
                <a:gd name="connsiteX7010" fmla="*/ 1352598 w 7751585"/>
                <a:gd name="connsiteY7010" fmla="*/ 4378361 h 7753593"/>
                <a:gd name="connsiteX7011" fmla="*/ 1358826 w 7751585"/>
                <a:gd name="connsiteY7011" fmla="*/ 4373232 h 7753593"/>
                <a:gd name="connsiteX7012" fmla="*/ 1359559 w 7751585"/>
                <a:gd name="connsiteY7012" fmla="*/ 4365539 h 7753593"/>
                <a:gd name="connsiteX7013" fmla="*/ 1352965 w 7751585"/>
                <a:gd name="connsiteY7013" fmla="*/ 4359310 h 7753593"/>
                <a:gd name="connsiteX7014" fmla="*/ 1363223 w 7751585"/>
                <a:gd name="connsiteY7014" fmla="*/ 4296297 h 7753593"/>
                <a:gd name="connsiteX7015" fmla="*/ 1374213 w 7751585"/>
                <a:gd name="connsiteY7015" fmla="*/ 4225957 h 7753593"/>
                <a:gd name="connsiteX7016" fmla="*/ 1376045 w 7751585"/>
                <a:gd name="connsiteY7016" fmla="*/ 4221927 h 7753593"/>
                <a:gd name="connsiteX7017" fmla="*/ 1372015 w 7751585"/>
                <a:gd name="connsiteY7017" fmla="*/ 4220095 h 7753593"/>
                <a:gd name="connsiteX7018" fmla="*/ 1372015 w 7751585"/>
                <a:gd name="connsiteY7018" fmla="*/ 4220095 h 7753593"/>
                <a:gd name="connsiteX7019" fmla="*/ 1370183 w 7751585"/>
                <a:gd name="connsiteY7019" fmla="*/ 4221927 h 7753593"/>
                <a:gd name="connsiteX7020" fmla="*/ 1281892 w 7751585"/>
                <a:gd name="connsiteY7020" fmla="*/ 4242443 h 7753593"/>
                <a:gd name="connsiteX7021" fmla="*/ 1191768 w 7751585"/>
                <a:gd name="connsiteY7021" fmla="*/ 4263692 h 7753593"/>
                <a:gd name="connsiteX7022" fmla="*/ 1191036 w 7751585"/>
                <a:gd name="connsiteY7022" fmla="*/ 4263325 h 7753593"/>
                <a:gd name="connsiteX7023" fmla="*/ 1190669 w 7751585"/>
                <a:gd name="connsiteY7023" fmla="*/ 4263692 h 7753593"/>
                <a:gd name="connsiteX7024" fmla="*/ 1052187 w 7751585"/>
                <a:gd name="connsiteY7024" fmla="*/ 4267721 h 7753593"/>
                <a:gd name="connsiteX7025" fmla="*/ 921764 w 7751585"/>
                <a:gd name="connsiteY7025" fmla="*/ 4272118 h 7753593"/>
                <a:gd name="connsiteX7026" fmla="*/ 921764 w 7751585"/>
                <a:gd name="connsiteY7026" fmla="*/ 4271385 h 7753593"/>
                <a:gd name="connsiteX7027" fmla="*/ 910407 w 7751585"/>
                <a:gd name="connsiteY7027" fmla="*/ 4264058 h 7753593"/>
                <a:gd name="connsiteX7028" fmla="*/ 903080 w 7751585"/>
                <a:gd name="connsiteY7028" fmla="*/ 4275415 h 7753593"/>
                <a:gd name="connsiteX7029" fmla="*/ 903447 w 7751585"/>
                <a:gd name="connsiteY7029" fmla="*/ 4276880 h 7753593"/>
                <a:gd name="connsiteX7030" fmla="*/ 910407 w 7751585"/>
                <a:gd name="connsiteY7030" fmla="*/ 4283109 h 7753593"/>
                <a:gd name="connsiteX7031" fmla="*/ 903813 w 7751585"/>
                <a:gd name="connsiteY7031" fmla="*/ 4441740 h 7753593"/>
                <a:gd name="connsiteX7032" fmla="*/ 859850 w 7751585"/>
                <a:gd name="connsiteY7032" fmla="*/ 4412432 h 7753593"/>
                <a:gd name="connsiteX7033" fmla="*/ 860216 w 7751585"/>
                <a:gd name="connsiteY7033" fmla="*/ 4409868 h 7753593"/>
                <a:gd name="connsiteX7034" fmla="*/ 853989 w 7751585"/>
                <a:gd name="connsiteY7034" fmla="*/ 4406570 h 7753593"/>
                <a:gd name="connsiteX7035" fmla="*/ 851058 w 7751585"/>
                <a:gd name="connsiteY7035" fmla="*/ 4409135 h 7753593"/>
                <a:gd name="connsiteX7036" fmla="*/ 850691 w 7751585"/>
                <a:gd name="connsiteY7036" fmla="*/ 4412798 h 7753593"/>
                <a:gd name="connsiteX7037" fmla="*/ 854721 w 7751585"/>
                <a:gd name="connsiteY7037" fmla="*/ 4416095 h 7753593"/>
                <a:gd name="connsiteX7038" fmla="*/ 875237 w 7751585"/>
                <a:gd name="connsiteY7038" fmla="*/ 4515744 h 7753593"/>
                <a:gd name="connsiteX7039" fmla="*/ 895387 w 7751585"/>
                <a:gd name="connsiteY7039" fmla="*/ 4611729 h 7753593"/>
                <a:gd name="connsiteX7040" fmla="*/ 890624 w 7751585"/>
                <a:gd name="connsiteY7040" fmla="*/ 4621621 h 7753593"/>
                <a:gd name="connsiteX7041" fmla="*/ 788777 w 7751585"/>
                <a:gd name="connsiteY7041" fmla="*/ 4670346 h 7753593"/>
                <a:gd name="connsiteX7042" fmla="*/ 686930 w 7751585"/>
                <a:gd name="connsiteY7042" fmla="*/ 4719804 h 7753593"/>
                <a:gd name="connsiteX7043" fmla="*/ 677772 w 7751585"/>
                <a:gd name="connsiteY7043" fmla="*/ 4716507 h 7753593"/>
                <a:gd name="connsiteX7044" fmla="*/ 671910 w 7751585"/>
                <a:gd name="connsiteY7044" fmla="*/ 4727498 h 7753593"/>
                <a:gd name="connsiteX7045" fmla="*/ 680336 w 7751585"/>
                <a:gd name="connsiteY7045" fmla="*/ 4733726 h 7753593"/>
                <a:gd name="connsiteX7046" fmla="*/ 681801 w 7751585"/>
                <a:gd name="connsiteY7046" fmla="*/ 4733359 h 7753593"/>
                <a:gd name="connsiteX7047" fmla="*/ 731992 w 7751585"/>
                <a:gd name="connsiteY7047" fmla="*/ 4859385 h 7753593"/>
                <a:gd name="connsiteX7048" fmla="*/ 781450 w 7751585"/>
                <a:gd name="connsiteY7048" fmla="*/ 4982848 h 7753593"/>
                <a:gd name="connsiteX7049" fmla="*/ 776321 w 7751585"/>
                <a:gd name="connsiteY7049" fmla="*/ 4995670 h 7753593"/>
                <a:gd name="connsiteX7050" fmla="*/ 781450 w 7751585"/>
                <a:gd name="connsiteY7050" fmla="*/ 5001898 h 7753593"/>
                <a:gd name="connsiteX7051" fmla="*/ 722467 w 7751585"/>
                <a:gd name="connsiteY7051" fmla="*/ 5147707 h 7753593"/>
                <a:gd name="connsiteX7052" fmla="*/ 663484 w 7751585"/>
                <a:gd name="connsiteY7052" fmla="*/ 5294616 h 7753593"/>
                <a:gd name="connsiteX7053" fmla="*/ 661286 w 7751585"/>
                <a:gd name="connsiteY7053" fmla="*/ 5293883 h 7753593"/>
                <a:gd name="connsiteX7054" fmla="*/ 657988 w 7751585"/>
                <a:gd name="connsiteY7054" fmla="*/ 5294250 h 7753593"/>
                <a:gd name="connsiteX7055" fmla="*/ 651760 w 7751585"/>
                <a:gd name="connsiteY7055" fmla="*/ 5299378 h 7753593"/>
                <a:gd name="connsiteX7056" fmla="*/ 655790 w 7751585"/>
                <a:gd name="connsiteY7056" fmla="*/ 5313300 h 7753593"/>
                <a:gd name="connsiteX7057" fmla="*/ 663850 w 7751585"/>
                <a:gd name="connsiteY7057" fmla="*/ 5314032 h 7753593"/>
                <a:gd name="connsiteX7058" fmla="*/ 697188 w 7751585"/>
                <a:gd name="connsiteY7058" fmla="*/ 5389868 h 7753593"/>
                <a:gd name="connsiteX7059" fmla="*/ 733458 w 7751585"/>
                <a:gd name="connsiteY7059" fmla="*/ 5471565 h 7753593"/>
                <a:gd name="connsiteX7060" fmla="*/ 580687 w 7751585"/>
                <a:gd name="connsiteY7060" fmla="*/ 5434197 h 7753593"/>
                <a:gd name="connsiteX7061" fmla="*/ 433046 w 7751585"/>
                <a:gd name="connsiteY7061" fmla="*/ 5398294 h 7753593"/>
                <a:gd name="connsiteX7062" fmla="*/ 433412 w 7751585"/>
                <a:gd name="connsiteY7062" fmla="*/ 5394997 h 7753593"/>
                <a:gd name="connsiteX7063" fmla="*/ 420956 w 7751585"/>
                <a:gd name="connsiteY7063" fmla="*/ 5388403 h 7753593"/>
                <a:gd name="connsiteX7064" fmla="*/ 414728 w 7751585"/>
                <a:gd name="connsiteY7064" fmla="*/ 5400859 h 7753593"/>
                <a:gd name="connsiteX7065" fmla="*/ 416194 w 7751585"/>
                <a:gd name="connsiteY7065" fmla="*/ 5402691 h 7753593"/>
                <a:gd name="connsiteX7066" fmla="*/ 302990 w 7751585"/>
                <a:gd name="connsiteY7066" fmla="*/ 5504904 h 7753593"/>
                <a:gd name="connsiteX7067" fmla="*/ 187588 w 7751585"/>
                <a:gd name="connsiteY7067" fmla="*/ 5609682 h 7753593"/>
                <a:gd name="connsiteX7068" fmla="*/ 179528 w 7751585"/>
                <a:gd name="connsiteY7068" fmla="*/ 5611513 h 7753593"/>
                <a:gd name="connsiteX7069" fmla="*/ 179162 w 7751585"/>
                <a:gd name="connsiteY7069" fmla="*/ 5612246 h 7753593"/>
                <a:gd name="connsiteX7070" fmla="*/ 181726 w 7751585"/>
                <a:gd name="connsiteY7070" fmla="*/ 5620672 h 7753593"/>
                <a:gd name="connsiteX7071" fmla="*/ 184657 w 7751585"/>
                <a:gd name="connsiteY7071" fmla="*/ 5621405 h 7753593"/>
                <a:gd name="connsiteX7072" fmla="*/ 186489 w 7751585"/>
                <a:gd name="connsiteY7072" fmla="*/ 5621038 h 7753593"/>
                <a:gd name="connsiteX7073" fmla="*/ 187588 w 7751585"/>
                <a:gd name="connsiteY7073" fmla="*/ 5620306 h 7753593"/>
                <a:gd name="connsiteX7074" fmla="*/ 322040 w 7751585"/>
                <a:gd name="connsiteY7074" fmla="*/ 5714459 h 7753593"/>
                <a:gd name="connsiteX7075" fmla="*/ 451364 w 7751585"/>
                <a:gd name="connsiteY7075" fmla="*/ 5804582 h 7753593"/>
                <a:gd name="connsiteX7076" fmla="*/ 450997 w 7751585"/>
                <a:gd name="connsiteY7076" fmla="*/ 5809712 h 7753593"/>
                <a:gd name="connsiteX7077" fmla="*/ 458691 w 7751585"/>
                <a:gd name="connsiteY7077" fmla="*/ 5815207 h 7753593"/>
                <a:gd name="connsiteX7078" fmla="*/ 460889 w 7751585"/>
                <a:gd name="connsiteY7078" fmla="*/ 5814841 h 7753593"/>
                <a:gd name="connsiteX7079" fmla="*/ 523169 w 7751585"/>
                <a:gd name="connsiteY7079" fmla="*/ 5933906 h 7753593"/>
                <a:gd name="connsiteX7080" fmla="*/ 585816 w 7751585"/>
                <a:gd name="connsiteY7080" fmla="*/ 6052972 h 7753593"/>
                <a:gd name="connsiteX7081" fmla="*/ 582885 w 7751585"/>
                <a:gd name="connsiteY7081" fmla="*/ 6061031 h 7753593"/>
                <a:gd name="connsiteX7082" fmla="*/ 590579 w 7751585"/>
                <a:gd name="connsiteY7082" fmla="*/ 6066893 h 7753593"/>
                <a:gd name="connsiteX7083" fmla="*/ 593143 w 7751585"/>
                <a:gd name="connsiteY7083" fmla="*/ 6066527 h 7753593"/>
                <a:gd name="connsiteX7084" fmla="*/ 598272 w 7751585"/>
                <a:gd name="connsiteY7084" fmla="*/ 6056269 h 7753593"/>
                <a:gd name="connsiteX7085" fmla="*/ 593876 w 7751585"/>
                <a:gd name="connsiteY7085" fmla="*/ 6051506 h 7753593"/>
                <a:gd name="connsiteX7086" fmla="*/ 627581 w 7751585"/>
                <a:gd name="connsiteY7086" fmla="*/ 5909360 h 7753593"/>
                <a:gd name="connsiteX7087" fmla="*/ 660553 w 7751585"/>
                <a:gd name="connsiteY7087" fmla="*/ 5769046 h 7753593"/>
                <a:gd name="connsiteX7088" fmla="*/ 661286 w 7751585"/>
                <a:gd name="connsiteY7088" fmla="*/ 5769412 h 7753593"/>
                <a:gd name="connsiteX7089" fmla="*/ 664216 w 7751585"/>
                <a:gd name="connsiteY7089" fmla="*/ 5769046 h 7753593"/>
                <a:gd name="connsiteX7090" fmla="*/ 670444 w 7751585"/>
                <a:gd name="connsiteY7090" fmla="*/ 5759521 h 7753593"/>
                <a:gd name="connsiteX7091" fmla="*/ 813323 w 7751585"/>
                <a:gd name="connsiteY7091" fmla="*/ 5736807 h 7753593"/>
                <a:gd name="connsiteX7092" fmla="*/ 965361 w 7751585"/>
                <a:gd name="connsiteY7092" fmla="*/ 5712261 h 7753593"/>
                <a:gd name="connsiteX7093" fmla="*/ 965361 w 7751585"/>
                <a:gd name="connsiteY7093" fmla="*/ 5712261 h 7753593"/>
                <a:gd name="connsiteX7094" fmla="*/ 965727 w 7751585"/>
                <a:gd name="connsiteY7094" fmla="*/ 5712261 h 7753593"/>
                <a:gd name="connsiteX7095" fmla="*/ 965727 w 7751585"/>
                <a:gd name="connsiteY7095" fmla="*/ 5712261 h 7753593"/>
                <a:gd name="connsiteX7096" fmla="*/ 965727 w 7751585"/>
                <a:gd name="connsiteY7096" fmla="*/ 5712261 h 7753593"/>
                <a:gd name="connsiteX7097" fmla="*/ 966460 w 7751585"/>
                <a:gd name="connsiteY7097" fmla="*/ 5711895 h 7753593"/>
                <a:gd name="connsiteX7098" fmla="*/ 966460 w 7751585"/>
                <a:gd name="connsiteY7098" fmla="*/ 5711162 h 7753593"/>
                <a:gd name="connsiteX7099" fmla="*/ 966826 w 7751585"/>
                <a:gd name="connsiteY7099" fmla="*/ 5710796 h 7753593"/>
                <a:gd name="connsiteX7100" fmla="*/ 966826 w 7751585"/>
                <a:gd name="connsiteY7100" fmla="*/ 5710429 h 7753593"/>
                <a:gd name="connsiteX7101" fmla="*/ 966826 w 7751585"/>
                <a:gd name="connsiteY7101" fmla="*/ 5710429 h 7753593"/>
                <a:gd name="connsiteX7102" fmla="*/ 966826 w 7751585"/>
                <a:gd name="connsiteY7102" fmla="*/ 5710429 h 7753593"/>
                <a:gd name="connsiteX7103" fmla="*/ 966826 w 7751585"/>
                <a:gd name="connsiteY7103" fmla="*/ 5710063 h 7753593"/>
                <a:gd name="connsiteX7104" fmla="*/ 966826 w 7751585"/>
                <a:gd name="connsiteY7104" fmla="*/ 5710063 h 7753593"/>
                <a:gd name="connsiteX7105" fmla="*/ 966826 w 7751585"/>
                <a:gd name="connsiteY7105" fmla="*/ 5709696 h 7753593"/>
                <a:gd name="connsiteX7106" fmla="*/ 852523 w 7751585"/>
                <a:gd name="connsiteY7106" fmla="*/ 5592096 h 7753593"/>
                <a:gd name="connsiteX7107" fmla="*/ 740052 w 7751585"/>
                <a:gd name="connsiteY7107" fmla="*/ 5477061 h 7753593"/>
                <a:gd name="connsiteX7108" fmla="*/ 885861 w 7751585"/>
                <a:gd name="connsiteY7108" fmla="*/ 5448485 h 7753593"/>
                <a:gd name="connsiteX7109" fmla="*/ 1034235 w 7751585"/>
                <a:gd name="connsiteY7109" fmla="*/ 5419177 h 7753593"/>
                <a:gd name="connsiteX7110" fmla="*/ 1034235 w 7751585"/>
                <a:gd name="connsiteY7110" fmla="*/ 5419177 h 7753593"/>
                <a:gd name="connsiteX7111" fmla="*/ 1034602 w 7751585"/>
                <a:gd name="connsiteY7111" fmla="*/ 5419543 h 7753593"/>
                <a:gd name="connsiteX7112" fmla="*/ 1034968 w 7751585"/>
                <a:gd name="connsiteY7112" fmla="*/ 5418810 h 7753593"/>
                <a:gd name="connsiteX7113" fmla="*/ 1035334 w 7751585"/>
                <a:gd name="connsiteY7113" fmla="*/ 5418810 h 7753593"/>
                <a:gd name="connsiteX7114" fmla="*/ 1035334 w 7751585"/>
                <a:gd name="connsiteY7114" fmla="*/ 5418444 h 7753593"/>
                <a:gd name="connsiteX7115" fmla="*/ 1035334 w 7751585"/>
                <a:gd name="connsiteY7115" fmla="*/ 5418444 h 7753593"/>
                <a:gd name="connsiteX7116" fmla="*/ 1035334 w 7751585"/>
                <a:gd name="connsiteY7116" fmla="*/ 5417711 h 7753593"/>
                <a:gd name="connsiteX7117" fmla="*/ 1035334 w 7751585"/>
                <a:gd name="connsiteY7117" fmla="*/ 5417711 h 7753593"/>
                <a:gd name="connsiteX7118" fmla="*/ 1035334 w 7751585"/>
                <a:gd name="connsiteY7118" fmla="*/ 5417345 h 7753593"/>
                <a:gd name="connsiteX7119" fmla="*/ 1035334 w 7751585"/>
                <a:gd name="connsiteY7119" fmla="*/ 5416979 h 7753593"/>
                <a:gd name="connsiteX7120" fmla="*/ 1035334 w 7751585"/>
                <a:gd name="connsiteY7120" fmla="*/ 5416979 h 7753593"/>
                <a:gd name="connsiteX7121" fmla="*/ 1032770 w 7751585"/>
                <a:gd name="connsiteY7121" fmla="*/ 5331618 h 7753593"/>
                <a:gd name="connsiteX7122" fmla="*/ 1029839 w 7751585"/>
                <a:gd name="connsiteY7122" fmla="*/ 5245524 h 7753593"/>
                <a:gd name="connsiteX7123" fmla="*/ 1029839 w 7751585"/>
                <a:gd name="connsiteY7123" fmla="*/ 5245158 h 7753593"/>
                <a:gd name="connsiteX7124" fmla="*/ 1029839 w 7751585"/>
                <a:gd name="connsiteY7124" fmla="*/ 5245158 h 7753593"/>
                <a:gd name="connsiteX7125" fmla="*/ 1029839 w 7751585"/>
                <a:gd name="connsiteY7125" fmla="*/ 5245158 h 7753593"/>
                <a:gd name="connsiteX7126" fmla="*/ 1029839 w 7751585"/>
                <a:gd name="connsiteY7126" fmla="*/ 5244792 h 7753593"/>
                <a:gd name="connsiteX7127" fmla="*/ 1029839 w 7751585"/>
                <a:gd name="connsiteY7127" fmla="*/ 5244792 h 7753593"/>
                <a:gd name="connsiteX7128" fmla="*/ 1008957 w 7751585"/>
                <a:gd name="connsiteY7128" fmla="*/ 5153203 h 7753593"/>
                <a:gd name="connsiteX7129" fmla="*/ 988807 w 7751585"/>
                <a:gd name="connsiteY7129" fmla="*/ 5068574 h 7753593"/>
                <a:gd name="connsiteX7130" fmla="*/ 992471 w 7751585"/>
                <a:gd name="connsiteY7130" fmla="*/ 5059415 h 7753593"/>
                <a:gd name="connsiteX7131" fmla="*/ 985876 w 7751585"/>
                <a:gd name="connsiteY7131" fmla="*/ 5055019 h 7753593"/>
                <a:gd name="connsiteX7132" fmla="*/ 965727 w 7751585"/>
                <a:gd name="connsiteY7132" fmla="*/ 4957569 h 7753593"/>
                <a:gd name="connsiteX7133" fmla="*/ 945577 w 7751585"/>
                <a:gd name="connsiteY7133" fmla="*/ 4861217 h 7753593"/>
                <a:gd name="connsiteX7134" fmla="*/ 951073 w 7751585"/>
                <a:gd name="connsiteY7134" fmla="*/ 4851326 h 7753593"/>
                <a:gd name="connsiteX7135" fmla="*/ 950706 w 7751585"/>
                <a:gd name="connsiteY7135" fmla="*/ 4850593 h 7753593"/>
                <a:gd name="connsiteX7136" fmla="*/ 946676 w 7751585"/>
                <a:gd name="connsiteY7136" fmla="*/ 4845831 h 7753593"/>
                <a:gd name="connsiteX7137" fmla="*/ 991005 w 7751585"/>
                <a:gd name="connsiteY7137" fmla="*/ 4693793 h 7753593"/>
                <a:gd name="connsiteX7138" fmla="*/ 1035701 w 7751585"/>
                <a:gd name="connsiteY7138" fmla="*/ 4538824 h 7753593"/>
                <a:gd name="connsiteX7139" fmla="*/ 1037166 w 7751585"/>
                <a:gd name="connsiteY7139" fmla="*/ 4538458 h 7753593"/>
                <a:gd name="connsiteX7140" fmla="*/ 1040463 w 7751585"/>
                <a:gd name="connsiteY7140" fmla="*/ 4535894 h 7753593"/>
                <a:gd name="connsiteX7141" fmla="*/ 1040830 w 7751585"/>
                <a:gd name="connsiteY7141" fmla="*/ 4531864 h 7753593"/>
                <a:gd name="connsiteX7142" fmla="*/ 1039364 w 7751585"/>
                <a:gd name="connsiteY7142" fmla="*/ 4530399 h 7753593"/>
                <a:gd name="connsiteX7143" fmla="*/ 1115200 w 7751585"/>
                <a:gd name="connsiteY7143" fmla="*/ 4400709 h 7753593"/>
                <a:gd name="connsiteX7144" fmla="*/ 1192135 w 7751585"/>
                <a:gd name="connsiteY7144" fmla="*/ 4268454 h 7753593"/>
                <a:gd name="connsiteX7145" fmla="*/ 1269069 w 7751585"/>
                <a:gd name="connsiteY7145" fmla="*/ 4318645 h 7753593"/>
                <a:gd name="connsiteX7146" fmla="*/ 1340142 w 7751585"/>
                <a:gd name="connsiteY7146" fmla="*/ 4364439 h 7753593"/>
                <a:gd name="connsiteX7147" fmla="*/ 1340142 w 7751585"/>
                <a:gd name="connsiteY7147" fmla="*/ 4364439 h 7753593"/>
                <a:gd name="connsiteX7148" fmla="*/ 670078 w 7751585"/>
                <a:gd name="connsiteY7148" fmla="*/ 5754758 h 7753593"/>
                <a:gd name="connsiteX7149" fmla="*/ 669345 w 7751585"/>
                <a:gd name="connsiteY7149" fmla="*/ 5754026 h 7753593"/>
                <a:gd name="connsiteX7150" fmla="*/ 692792 w 7751585"/>
                <a:gd name="connsiteY7150" fmla="*/ 5738272 h 7753593"/>
                <a:gd name="connsiteX7151" fmla="*/ 716605 w 7751585"/>
                <a:gd name="connsiteY7151" fmla="*/ 5721786 h 7753593"/>
                <a:gd name="connsiteX7152" fmla="*/ 722833 w 7751585"/>
                <a:gd name="connsiteY7152" fmla="*/ 5724717 h 7753593"/>
                <a:gd name="connsiteX7153" fmla="*/ 725764 w 7751585"/>
                <a:gd name="connsiteY7153" fmla="*/ 5724351 h 7753593"/>
                <a:gd name="connsiteX7154" fmla="*/ 731992 w 7751585"/>
                <a:gd name="connsiteY7154" fmla="*/ 5712627 h 7753593"/>
                <a:gd name="connsiteX7155" fmla="*/ 725398 w 7751585"/>
                <a:gd name="connsiteY7155" fmla="*/ 5707132 h 7753593"/>
                <a:gd name="connsiteX7156" fmla="*/ 731626 w 7751585"/>
                <a:gd name="connsiteY7156" fmla="*/ 5595394 h 7753593"/>
                <a:gd name="connsiteX7157" fmla="*/ 737854 w 7751585"/>
                <a:gd name="connsiteY7157" fmla="*/ 5478892 h 7753593"/>
                <a:gd name="connsiteX7158" fmla="*/ 849592 w 7751585"/>
                <a:gd name="connsiteY7158" fmla="*/ 5593562 h 7753593"/>
                <a:gd name="connsiteX7159" fmla="*/ 962063 w 7751585"/>
                <a:gd name="connsiteY7159" fmla="*/ 5708598 h 7753593"/>
                <a:gd name="connsiteX7160" fmla="*/ 813323 w 7751585"/>
                <a:gd name="connsiteY7160" fmla="*/ 5732044 h 7753593"/>
                <a:gd name="connsiteX7161" fmla="*/ 670078 w 7751585"/>
                <a:gd name="connsiteY7161" fmla="*/ 5754758 h 7753593"/>
                <a:gd name="connsiteX7162" fmla="*/ 587648 w 7751585"/>
                <a:gd name="connsiteY7162" fmla="*/ 6050041 h 7753593"/>
                <a:gd name="connsiteX7163" fmla="*/ 525368 w 7751585"/>
                <a:gd name="connsiteY7163" fmla="*/ 5930975 h 7753593"/>
                <a:gd name="connsiteX7164" fmla="*/ 462355 w 7751585"/>
                <a:gd name="connsiteY7164" fmla="*/ 5811543 h 7753593"/>
                <a:gd name="connsiteX7165" fmla="*/ 464919 w 7751585"/>
                <a:gd name="connsiteY7165" fmla="*/ 5806048 h 7753593"/>
                <a:gd name="connsiteX7166" fmla="*/ 559439 w 7751585"/>
                <a:gd name="connsiteY7166" fmla="*/ 5783700 h 7753593"/>
                <a:gd name="connsiteX7167" fmla="*/ 651394 w 7751585"/>
                <a:gd name="connsiteY7167" fmla="*/ 5761719 h 7753593"/>
                <a:gd name="connsiteX7168" fmla="*/ 656523 w 7751585"/>
                <a:gd name="connsiteY7168" fmla="*/ 5766848 h 7753593"/>
                <a:gd name="connsiteX7169" fmla="*/ 623185 w 7751585"/>
                <a:gd name="connsiteY7169" fmla="*/ 5907528 h 7753593"/>
                <a:gd name="connsiteX7170" fmla="*/ 589846 w 7751585"/>
                <a:gd name="connsiteY7170" fmla="*/ 6050407 h 7753593"/>
                <a:gd name="connsiteX7171" fmla="*/ 587648 w 7751585"/>
                <a:gd name="connsiteY7171" fmla="*/ 6050041 h 7753593"/>
                <a:gd name="connsiteX7172" fmla="*/ 423521 w 7751585"/>
                <a:gd name="connsiteY7172" fmla="*/ 5407453 h 7753593"/>
                <a:gd name="connsiteX7173" fmla="*/ 426452 w 7751585"/>
                <a:gd name="connsiteY7173" fmla="*/ 5407087 h 7753593"/>
                <a:gd name="connsiteX7174" fmla="*/ 432313 w 7751585"/>
                <a:gd name="connsiteY7174" fmla="*/ 5402324 h 7753593"/>
                <a:gd name="connsiteX7175" fmla="*/ 432313 w 7751585"/>
                <a:gd name="connsiteY7175" fmla="*/ 5401591 h 7753593"/>
                <a:gd name="connsiteX7176" fmla="*/ 579222 w 7751585"/>
                <a:gd name="connsiteY7176" fmla="*/ 5437861 h 7753593"/>
                <a:gd name="connsiteX7177" fmla="*/ 733824 w 7751585"/>
                <a:gd name="connsiteY7177" fmla="*/ 5475596 h 7753593"/>
                <a:gd name="connsiteX7178" fmla="*/ 696456 w 7751585"/>
                <a:gd name="connsiteY7178" fmla="*/ 5615543 h 7753593"/>
                <a:gd name="connsiteX7179" fmla="*/ 665682 w 7751585"/>
                <a:gd name="connsiteY7179" fmla="*/ 5732777 h 7753593"/>
                <a:gd name="connsiteX7180" fmla="*/ 589846 w 7751585"/>
                <a:gd name="connsiteY7180" fmla="*/ 5758788 h 7753593"/>
                <a:gd name="connsiteX7181" fmla="*/ 464186 w 7751585"/>
                <a:gd name="connsiteY7181" fmla="*/ 5802384 h 7753593"/>
                <a:gd name="connsiteX7182" fmla="*/ 455760 w 7751585"/>
                <a:gd name="connsiteY7182" fmla="*/ 5798721 h 7753593"/>
                <a:gd name="connsiteX7183" fmla="*/ 453196 w 7751585"/>
                <a:gd name="connsiteY7183" fmla="*/ 5800919 h 7753593"/>
                <a:gd name="connsiteX7184" fmla="*/ 322040 w 7751585"/>
                <a:gd name="connsiteY7184" fmla="*/ 5708964 h 7753593"/>
                <a:gd name="connsiteX7185" fmla="*/ 189420 w 7751585"/>
                <a:gd name="connsiteY7185" fmla="*/ 5616642 h 7753593"/>
                <a:gd name="connsiteX7186" fmla="*/ 189786 w 7751585"/>
                <a:gd name="connsiteY7186" fmla="*/ 5612979 h 7753593"/>
                <a:gd name="connsiteX7187" fmla="*/ 189420 w 7751585"/>
                <a:gd name="connsiteY7187" fmla="*/ 5612246 h 7753593"/>
                <a:gd name="connsiteX7188" fmla="*/ 305188 w 7751585"/>
                <a:gd name="connsiteY7188" fmla="*/ 5507835 h 7753593"/>
                <a:gd name="connsiteX7189" fmla="*/ 417659 w 7751585"/>
                <a:gd name="connsiteY7189" fmla="*/ 5405621 h 7753593"/>
                <a:gd name="connsiteX7190" fmla="*/ 423521 w 7751585"/>
                <a:gd name="connsiteY7190" fmla="*/ 5407453 h 7753593"/>
                <a:gd name="connsiteX7191" fmla="*/ 789876 w 7751585"/>
                <a:gd name="connsiteY7191" fmla="*/ 4674010 h 7753593"/>
                <a:gd name="connsiteX7192" fmla="*/ 891723 w 7751585"/>
                <a:gd name="connsiteY7192" fmla="*/ 4624552 h 7753593"/>
                <a:gd name="connsiteX7193" fmla="*/ 898317 w 7751585"/>
                <a:gd name="connsiteY7193" fmla="*/ 4628215 h 7753593"/>
                <a:gd name="connsiteX7194" fmla="*/ 918467 w 7751585"/>
                <a:gd name="connsiteY7194" fmla="*/ 4736290 h 7753593"/>
                <a:gd name="connsiteX7195" fmla="*/ 939349 w 7751585"/>
                <a:gd name="connsiteY7195" fmla="*/ 4845098 h 7753593"/>
                <a:gd name="connsiteX7196" fmla="*/ 936418 w 7751585"/>
                <a:gd name="connsiteY7196" fmla="*/ 4847296 h 7753593"/>
                <a:gd name="connsiteX7197" fmla="*/ 811858 w 7751585"/>
                <a:gd name="connsiteY7197" fmla="*/ 4786481 h 7753593"/>
                <a:gd name="connsiteX7198" fmla="*/ 687663 w 7751585"/>
                <a:gd name="connsiteY7198" fmla="*/ 4726399 h 7753593"/>
                <a:gd name="connsiteX7199" fmla="*/ 688029 w 7751585"/>
                <a:gd name="connsiteY7199" fmla="*/ 4722368 h 7753593"/>
                <a:gd name="connsiteX7200" fmla="*/ 789876 w 7751585"/>
                <a:gd name="connsiteY7200" fmla="*/ 4674010 h 7753593"/>
                <a:gd name="connsiteX7201" fmla="*/ 857652 w 7751585"/>
                <a:gd name="connsiteY7201" fmla="*/ 4415363 h 7753593"/>
                <a:gd name="connsiteX7202" fmla="*/ 903447 w 7751585"/>
                <a:gd name="connsiteY7202" fmla="*/ 4446503 h 7753593"/>
                <a:gd name="connsiteX7203" fmla="*/ 903447 w 7751585"/>
                <a:gd name="connsiteY7203" fmla="*/ 4446869 h 7753593"/>
                <a:gd name="connsiteX7204" fmla="*/ 897218 w 7751585"/>
                <a:gd name="connsiteY7204" fmla="*/ 4605135 h 7753593"/>
                <a:gd name="connsiteX7205" fmla="*/ 878534 w 7751585"/>
                <a:gd name="connsiteY7205" fmla="*/ 4515011 h 7753593"/>
                <a:gd name="connsiteX7206" fmla="*/ 857652 w 7751585"/>
                <a:gd name="connsiteY7206" fmla="*/ 4415363 h 7753593"/>
                <a:gd name="connsiteX7207" fmla="*/ 857652 w 7751585"/>
                <a:gd name="connsiteY7207" fmla="*/ 4415363 h 7753593"/>
                <a:gd name="connsiteX7208" fmla="*/ 1030205 w 7751585"/>
                <a:gd name="connsiteY7208" fmla="*/ 4531864 h 7753593"/>
                <a:gd name="connsiteX7209" fmla="*/ 1029839 w 7751585"/>
                <a:gd name="connsiteY7209" fmla="*/ 4534428 h 7753593"/>
                <a:gd name="connsiteX7210" fmla="*/ 965361 w 7751585"/>
                <a:gd name="connsiteY7210" fmla="*/ 4574727 h 7753593"/>
                <a:gd name="connsiteX7211" fmla="*/ 903447 w 7751585"/>
                <a:gd name="connsiteY7211" fmla="*/ 4613927 h 7753593"/>
                <a:gd name="connsiteX7212" fmla="*/ 899783 w 7751585"/>
                <a:gd name="connsiteY7212" fmla="*/ 4611729 h 7753593"/>
                <a:gd name="connsiteX7213" fmla="*/ 906744 w 7751585"/>
                <a:gd name="connsiteY7213" fmla="*/ 4449067 h 7753593"/>
                <a:gd name="connsiteX7214" fmla="*/ 943746 w 7751585"/>
                <a:gd name="connsiteY7214" fmla="*/ 4473980 h 7753593"/>
                <a:gd name="connsiteX7215" fmla="*/ 1030205 w 7751585"/>
                <a:gd name="connsiteY7215" fmla="*/ 4531864 h 7753593"/>
                <a:gd name="connsiteX7216" fmla="*/ 984411 w 7751585"/>
                <a:gd name="connsiteY7216" fmla="*/ 5067476 h 7753593"/>
                <a:gd name="connsiteX7217" fmla="*/ 986609 w 7751585"/>
                <a:gd name="connsiteY7217" fmla="*/ 5146608 h 7753593"/>
                <a:gd name="connsiteX7218" fmla="*/ 989174 w 7751585"/>
                <a:gd name="connsiteY7218" fmla="*/ 5227939 h 7753593"/>
                <a:gd name="connsiteX7219" fmla="*/ 890258 w 7751585"/>
                <a:gd name="connsiteY7219" fmla="*/ 5111438 h 7753593"/>
                <a:gd name="connsiteX7220" fmla="*/ 795005 w 7751585"/>
                <a:gd name="connsiteY7220" fmla="*/ 5000066 h 7753593"/>
                <a:gd name="connsiteX7221" fmla="*/ 796471 w 7751585"/>
                <a:gd name="connsiteY7221" fmla="*/ 4998234 h 7753593"/>
                <a:gd name="connsiteX7222" fmla="*/ 885495 w 7751585"/>
                <a:gd name="connsiteY7222" fmla="*/ 5028642 h 7753593"/>
                <a:gd name="connsiteX7223" fmla="*/ 978549 w 7751585"/>
                <a:gd name="connsiteY7223" fmla="*/ 5060148 h 7753593"/>
                <a:gd name="connsiteX7224" fmla="*/ 978183 w 7751585"/>
                <a:gd name="connsiteY7224" fmla="*/ 5063079 h 7753593"/>
                <a:gd name="connsiteX7225" fmla="*/ 984411 w 7751585"/>
                <a:gd name="connsiteY7225" fmla="*/ 5067476 h 7753593"/>
                <a:gd name="connsiteX7226" fmla="*/ 984411 w 7751585"/>
                <a:gd name="connsiteY7226" fmla="*/ 5067476 h 7753593"/>
                <a:gd name="connsiteX7227" fmla="*/ 680336 w 7751585"/>
                <a:gd name="connsiteY7227" fmla="*/ 5308171 h 7753593"/>
                <a:gd name="connsiteX7228" fmla="*/ 670811 w 7751585"/>
                <a:gd name="connsiteY7228" fmla="*/ 5305240 h 7753593"/>
                <a:gd name="connsiteX7229" fmla="*/ 670811 w 7751585"/>
                <a:gd name="connsiteY7229" fmla="*/ 5303775 h 7753593"/>
                <a:gd name="connsiteX7230" fmla="*/ 701585 w 7751585"/>
                <a:gd name="connsiteY7230" fmla="*/ 5297180 h 7753593"/>
                <a:gd name="connsiteX7231" fmla="*/ 698654 w 7751585"/>
                <a:gd name="connsiteY7231" fmla="*/ 5307438 h 7753593"/>
                <a:gd name="connsiteX7232" fmla="*/ 698287 w 7751585"/>
                <a:gd name="connsiteY7232" fmla="*/ 5307438 h 7753593"/>
                <a:gd name="connsiteX7233" fmla="*/ 696089 w 7751585"/>
                <a:gd name="connsiteY7233" fmla="*/ 5307805 h 7753593"/>
                <a:gd name="connsiteX7234" fmla="*/ 692059 w 7751585"/>
                <a:gd name="connsiteY7234" fmla="*/ 5311102 h 7753593"/>
                <a:gd name="connsiteX7235" fmla="*/ 680336 w 7751585"/>
                <a:gd name="connsiteY7235" fmla="*/ 5308171 h 7753593"/>
                <a:gd name="connsiteX7236" fmla="*/ 680336 w 7751585"/>
                <a:gd name="connsiteY7236" fmla="*/ 5308171 h 7753593"/>
                <a:gd name="connsiteX7237" fmla="*/ 786945 w 7751585"/>
                <a:gd name="connsiteY7237" fmla="*/ 5004096 h 7753593"/>
                <a:gd name="connsiteX7238" fmla="*/ 790243 w 7751585"/>
                <a:gd name="connsiteY7238" fmla="*/ 5003363 h 7753593"/>
                <a:gd name="connsiteX7239" fmla="*/ 792441 w 7751585"/>
                <a:gd name="connsiteY7239" fmla="*/ 5001898 h 7753593"/>
                <a:gd name="connsiteX7240" fmla="*/ 887327 w 7751585"/>
                <a:gd name="connsiteY7240" fmla="*/ 5113270 h 7753593"/>
                <a:gd name="connsiteX7241" fmla="*/ 988075 w 7751585"/>
                <a:gd name="connsiteY7241" fmla="*/ 5230870 h 7753593"/>
                <a:gd name="connsiteX7242" fmla="*/ 825779 w 7751585"/>
                <a:gd name="connsiteY7242" fmla="*/ 5266040 h 7753593"/>
                <a:gd name="connsiteX7243" fmla="*/ 706347 w 7751585"/>
                <a:gd name="connsiteY7243" fmla="*/ 5292051 h 7753593"/>
                <a:gd name="connsiteX7244" fmla="*/ 744448 w 7751585"/>
                <a:gd name="connsiteY7244" fmla="*/ 5153935 h 7753593"/>
                <a:gd name="connsiteX7245" fmla="*/ 785480 w 7751585"/>
                <a:gd name="connsiteY7245" fmla="*/ 5002997 h 7753593"/>
                <a:gd name="connsiteX7246" fmla="*/ 786945 w 7751585"/>
                <a:gd name="connsiteY7246" fmla="*/ 5004096 h 7753593"/>
                <a:gd name="connsiteX7247" fmla="*/ 786945 w 7751585"/>
                <a:gd name="connsiteY7247" fmla="*/ 5004096 h 7753593"/>
                <a:gd name="connsiteX7248" fmla="*/ 826512 w 7751585"/>
                <a:gd name="connsiteY7248" fmla="*/ 5270437 h 7753593"/>
                <a:gd name="connsiteX7249" fmla="*/ 934587 w 7751585"/>
                <a:gd name="connsiteY7249" fmla="*/ 5246990 h 7753593"/>
                <a:gd name="connsiteX7250" fmla="*/ 844097 w 7751585"/>
                <a:gd name="connsiteY7250" fmla="*/ 5272635 h 7753593"/>
                <a:gd name="connsiteX7251" fmla="*/ 704515 w 7751585"/>
                <a:gd name="connsiteY7251" fmla="*/ 5312201 h 7753593"/>
                <a:gd name="connsiteX7252" fmla="*/ 701585 w 7751585"/>
                <a:gd name="connsiteY7252" fmla="*/ 5309270 h 7753593"/>
                <a:gd name="connsiteX7253" fmla="*/ 704882 w 7751585"/>
                <a:gd name="connsiteY7253" fmla="*/ 5296814 h 7753593"/>
                <a:gd name="connsiteX7254" fmla="*/ 826512 w 7751585"/>
                <a:gd name="connsiteY7254" fmla="*/ 5270437 h 7753593"/>
                <a:gd name="connsiteX7255" fmla="*/ 845196 w 7751585"/>
                <a:gd name="connsiteY7255" fmla="*/ 5275932 h 7753593"/>
                <a:gd name="connsiteX7256" fmla="*/ 989906 w 7751585"/>
                <a:gd name="connsiteY7256" fmla="*/ 5234534 h 7753593"/>
                <a:gd name="connsiteX7257" fmla="*/ 993204 w 7751585"/>
                <a:gd name="connsiteY7257" fmla="*/ 5249188 h 7753593"/>
                <a:gd name="connsiteX7258" fmla="*/ 862781 w 7751585"/>
                <a:gd name="connsiteY7258" fmla="*/ 5277397 h 7753593"/>
                <a:gd name="connsiteX7259" fmla="*/ 753973 w 7751585"/>
                <a:gd name="connsiteY7259" fmla="*/ 5301210 h 7753593"/>
                <a:gd name="connsiteX7260" fmla="*/ 845196 w 7751585"/>
                <a:gd name="connsiteY7260" fmla="*/ 5275932 h 7753593"/>
                <a:gd name="connsiteX7261" fmla="*/ 993570 w 7751585"/>
                <a:gd name="connsiteY7261" fmla="*/ 5235266 h 7753593"/>
                <a:gd name="connsiteX7262" fmla="*/ 1009323 w 7751585"/>
                <a:gd name="connsiteY7262" fmla="*/ 5240029 h 7753593"/>
                <a:gd name="connsiteX7263" fmla="*/ 1021047 w 7751585"/>
                <a:gd name="connsiteY7263" fmla="*/ 5243692 h 7753593"/>
                <a:gd name="connsiteX7264" fmla="*/ 996867 w 7751585"/>
                <a:gd name="connsiteY7264" fmla="*/ 5248821 h 7753593"/>
                <a:gd name="connsiteX7265" fmla="*/ 993570 w 7751585"/>
                <a:gd name="connsiteY7265" fmla="*/ 5235266 h 7753593"/>
                <a:gd name="connsiteX7266" fmla="*/ 661286 w 7751585"/>
                <a:gd name="connsiteY7266" fmla="*/ 5748530 h 7753593"/>
                <a:gd name="connsiteX7267" fmla="*/ 657622 w 7751585"/>
                <a:gd name="connsiteY7267" fmla="*/ 5748164 h 7753593"/>
                <a:gd name="connsiteX7268" fmla="*/ 651028 w 7751585"/>
                <a:gd name="connsiteY7268" fmla="*/ 5758422 h 7753593"/>
                <a:gd name="connsiteX7269" fmla="*/ 558706 w 7751585"/>
                <a:gd name="connsiteY7269" fmla="*/ 5780037 h 7753593"/>
                <a:gd name="connsiteX7270" fmla="*/ 494227 w 7751585"/>
                <a:gd name="connsiteY7270" fmla="*/ 5795424 h 7753593"/>
                <a:gd name="connsiteX7271" fmla="*/ 590945 w 7751585"/>
                <a:gd name="connsiteY7271" fmla="*/ 5762085 h 7753593"/>
                <a:gd name="connsiteX7272" fmla="*/ 664216 w 7751585"/>
                <a:gd name="connsiteY7272" fmla="*/ 5736807 h 7753593"/>
                <a:gd name="connsiteX7273" fmla="*/ 661286 w 7751585"/>
                <a:gd name="connsiteY7273" fmla="*/ 5748530 h 7753593"/>
                <a:gd name="connsiteX7274" fmla="*/ 664949 w 7751585"/>
                <a:gd name="connsiteY7274" fmla="*/ 5748897 h 7753593"/>
                <a:gd name="connsiteX7275" fmla="*/ 668613 w 7751585"/>
                <a:gd name="connsiteY7275" fmla="*/ 5735708 h 7753593"/>
                <a:gd name="connsiteX7276" fmla="*/ 711110 w 7751585"/>
                <a:gd name="connsiteY7276" fmla="*/ 5721054 h 7753593"/>
                <a:gd name="connsiteX7277" fmla="*/ 690960 w 7751585"/>
                <a:gd name="connsiteY7277" fmla="*/ 5734975 h 7753593"/>
                <a:gd name="connsiteX7278" fmla="*/ 667514 w 7751585"/>
                <a:gd name="connsiteY7278" fmla="*/ 5751461 h 7753593"/>
                <a:gd name="connsiteX7279" fmla="*/ 664949 w 7751585"/>
                <a:gd name="connsiteY7279" fmla="*/ 5748897 h 7753593"/>
                <a:gd name="connsiteX7280" fmla="*/ 664949 w 7751585"/>
                <a:gd name="connsiteY7280" fmla="*/ 5748897 h 7753593"/>
                <a:gd name="connsiteX7281" fmla="*/ 720269 w 7751585"/>
                <a:gd name="connsiteY7281" fmla="*/ 5706033 h 7753593"/>
                <a:gd name="connsiteX7282" fmla="*/ 714407 w 7751585"/>
                <a:gd name="connsiteY7282" fmla="*/ 5716291 h 7753593"/>
                <a:gd name="connsiteX7283" fmla="*/ 669712 w 7751585"/>
                <a:gd name="connsiteY7283" fmla="*/ 5731678 h 7753593"/>
                <a:gd name="connsiteX7284" fmla="*/ 700486 w 7751585"/>
                <a:gd name="connsiteY7284" fmla="*/ 5617009 h 7753593"/>
                <a:gd name="connsiteX7285" fmla="*/ 733458 w 7751585"/>
                <a:gd name="connsiteY7285" fmla="*/ 5491715 h 7753593"/>
                <a:gd name="connsiteX7286" fmla="*/ 727596 w 7751585"/>
                <a:gd name="connsiteY7286" fmla="*/ 5595027 h 7753593"/>
                <a:gd name="connsiteX7287" fmla="*/ 721734 w 7751585"/>
                <a:gd name="connsiteY7287" fmla="*/ 5706766 h 7753593"/>
                <a:gd name="connsiteX7288" fmla="*/ 720269 w 7751585"/>
                <a:gd name="connsiteY7288" fmla="*/ 5706033 h 7753593"/>
                <a:gd name="connsiteX7289" fmla="*/ 720269 w 7751585"/>
                <a:gd name="connsiteY7289" fmla="*/ 5706033 h 7753593"/>
                <a:gd name="connsiteX7290" fmla="*/ 913704 w 7751585"/>
                <a:gd name="connsiteY7290" fmla="*/ 4283841 h 7753593"/>
                <a:gd name="connsiteX7291" fmla="*/ 914803 w 7751585"/>
                <a:gd name="connsiteY7291" fmla="*/ 4283841 h 7753593"/>
                <a:gd name="connsiteX7292" fmla="*/ 971955 w 7751585"/>
                <a:gd name="connsiteY7292" fmla="*/ 4404738 h 7753593"/>
                <a:gd name="connsiteX7293" fmla="*/ 1030938 w 7751585"/>
                <a:gd name="connsiteY7293" fmla="*/ 4528567 h 7753593"/>
                <a:gd name="connsiteX7294" fmla="*/ 946310 w 7751585"/>
                <a:gd name="connsiteY7294" fmla="*/ 4471049 h 7753593"/>
                <a:gd name="connsiteX7295" fmla="*/ 907476 w 7751585"/>
                <a:gd name="connsiteY7295" fmla="*/ 4444671 h 7753593"/>
                <a:gd name="connsiteX7296" fmla="*/ 913704 w 7751585"/>
                <a:gd name="connsiteY7296" fmla="*/ 4283841 h 7753593"/>
                <a:gd name="connsiteX7297" fmla="*/ 686564 w 7751585"/>
                <a:gd name="connsiteY7297" fmla="*/ 4730062 h 7753593"/>
                <a:gd name="connsiteX7298" fmla="*/ 810392 w 7751585"/>
                <a:gd name="connsiteY7298" fmla="*/ 4790511 h 7753593"/>
                <a:gd name="connsiteX7299" fmla="*/ 934953 w 7751585"/>
                <a:gd name="connsiteY7299" fmla="*/ 4850593 h 7753593"/>
                <a:gd name="connsiteX7300" fmla="*/ 934587 w 7751585"/>
                <a:gd name="connsiteY7300" fmla="*/ 4854623 h 7753593"/>
                <a:gd name="connsiteX7301" fmla="*/ 935319 w 7751585"/>
                <a:gd name="connsiteY7301" fmla="*/ 4856088 h 7753593"/>
                <a:gd name="connsiteX7302" fmla="*/ 862781 w 7751585"/>
                <a:gd name="connsiteY7302" fmla="*/ 4920933 h 7753593"/>
                <a:gd name="connsiteX7303" fmla="*/ 793174 w 7751585"/>
                <a:gd name="connsiteY7303" fmla="*/ 4983946 h 7753593"/>
                <a:gd name="connsiteX7304" fmla="*/ 786213 w 7751585"/>
                <a:gd name="connsiteY7304" fmla="*/ 4981382 h 7753593"/>
                <a:gd name="connsiteX7305" fmla="*/ 783648 w 7751585"/>
                <a:gd name="connsiteY7305" fmla="*/ 4981748 h 7753593"/>
                <a:gd name="connsiteX7306" fmla="*/ 734557 w 7751585"/>
                <a:gd name="connsiteY7306" fmla="*/ 4857920 h 7753593"/>
                <a:gd name="connsiteX7307" fmla="*/ 684000 w 7751585"/>
                <a:gd name="connsiteY7307" fmla="*/ 4731527 h 7753593"/>
                <a:gd name="connsiteX7308" fmla="*/ 686564 w 7751585"/>
                <a:gd name="connsiteY7308" fmla="*/ 4730062 h 7753593"/>
                <a:gd name="connsiteX7309" fmla="*/ 777054 w 7751585"/>
                <a:gd name="connsiteY7309" fmla="*/ 5021315 h 7753593"/>
                <a:gd name="connsiteX7310" fmla="*/ 740418 w 7751585"/>
                <a:gd name="connsiteY7310" fmla="*/ 5153569 h 7753593"/>
                <a:gd name="connsiteX7311" fmla="*/ 702317 w 7751585"/>
                <a:gd name="connsiteY7311" fmla="*/ 5293517 h 7753593"/>
                <a:gd name="connsiteX7312" fmla="*/ 670444 w 7751585"/>
                <a:gd name="connsiteY7312" fmla="*/ 5300477 h 7753593"/>
                <a:gd name="connsiteX7313" fmla="*/ 666415 w 7751585"/>
                <a:gd name="connsiteY7313" fmla="*/ 5295715 h 7753593"/>
                <a:gd name="connsiteX7314" fmla="*/ 725764 w 7751585"/>
                <a:gd name="connsiteY7314" fmla="*/ 5149173 h 7753593"/>
                <a:gd name="connsiteX7315" fmla="*/ 777054 w 7751585"/>
                <a:gd name="connsiteY7315" fmla="*/ 5021315 h 7753593"/>
                <a:gd name="connsiteX7316" fmla="*/ 670078 w 7751585"/>
                <a:gd name="connsiteY7316" fmla="*/ 5309270 h 7753593"/>
                <a:gd name="connsiteX7317" fmla="*/ 670078 w 7751585"/>
                <a:gd name="connsiteY7317" fmla="*/ 5309270 h 7753593"/>
                <a:gd name="connsiteX7318" fmla="*/ 678871 w 7751585"/>
                <a:gd name="connsiteY7318" fmla="*/ 5311834 h 7753593"/>
                <a:gd name="connsiteX7319" fmla="*/ 690960 w 7751585"/>
                <a:gd name="connsiteY7319" fmla="*/ 5315498 h 7753593"/>
                <a:gd name="connsiteX7320" fmla="*/ 690594 w 7751585"/>
                <a:gd name="connsiteY7320" fmla="*/ 5318063 h 7753593"/>
                <a:gd name="connsiteX7321" fmla="*/ 697921 w 7751585"/>
                <a:gd name="connsiteY7321" fmla="*/ 5323558 h 7753593"/>
                <a:gd name="connsiteX7322" fmla="*/ 714773 w 7751585"/>
                <a:gd name="connsiteY7322" fmla="*/ 5395730 h 7753593"/>
                <a:gd name="connsiteX7323" fmla="*/ 729428 w 7751585"/>
                <a:gd name="connsiteY7323" fmla="*/ 5455812 h 7753593"/>
                <a:gd name="connsiteX7324" fmla="*/ 700119 w 7751585"/>
                <a:gd name="connsiteY7324" fmla="*/ 5388769 h 7753593"/>
                <a:gd name="connsiteX7325" fmla="*/ 666415 w 7751585"/>
                <a:gd name="connsiteY7325" fmla="*/ 5312567 h 7753593"/>
                <a:gd name="connsiteX7326" fmla="*/ 670078 w 7751585"/>
                <a:gd name="connsiteY7326" fmla="*/ 5309270 h 7753593"/>
                <a:gd name="connsiteX7327" fmla="*/ 670078 w 7751585"/>
                <a:gd name="connsiteY7327" fmla="*/ 5309270 h 7753593"/>
                <a:gd name="connsiteX7328" fmla="*/ 737121 w 7751585"/>
                <a:gd name="connsiteY7328" fmla="*/ 5472298 h 7753593"/>
                <a:gd name="connsiteX7329" fmla="*/ 718803 w 7751585"/>
                <a:gd name="connsiteY7329" fmla="*/ 5394264 h 7753593"/>
                <a:gd name="connsiteX7330" fmla="*/ 701218 w 7751585"/>
                <a:gd name="connsiteY7330" fmla="*/ 5321726 h 7753593"/>
                <a:gd name="connsiteX7331" fmla="*/ 704882 w 7751585"/>
                <a:gd name="connsiteY7331" fmla="*/ 5315498 h 7753593"/>
                <a:gd name="connsiteX7332" fmla="*/ 863147 w 7751585"/>
                <a:gd name="connsiteY7332" fmla="*/ 5281427 h 7753593"/>
                <a:gd name="connsiteX7333" fmla="*/ 993570 w 7751585"/>
                <a:gd name="connsiteY7333" fmla="*/ 5252851 h 7753593"/>
                <a:gd name="connsiteX7334" fmla="*/ 1010056 w 7751585"/>
                <a:gd name="connsiteY7334" fmla="*/ 5324657 h 7753593"/>
                <a:gd name="connsiteX7335" fmla="*/ 1031305 w 7751585"/>
                <a:gd name="connsiteY7335" fmla="*/ 5414780 h 7753593"/>
                <a:gd name="connsiteX7336" fmla="*/ 884396 w 7751585"/>
                <a:gd name="connsiteY7336" fmla="*/ 5443356 h 7753593"/>
                <a:gd name="connsiteX7337" fmla="*/ 737121 w 7751585"/>
                <a:gd name="connsiteY7337" fmla="*/ 5472298 h 7753593"/>
                <a:gd name="connsiteX7338" fmla="*/ 1014452 w 7751585"/>
                <a:gd name="connsiteY7338" fmla="*/ 5323924 h 7753593"/>
                <a:gd name="connsiteX7339" fmla="*/ 997600 w 7751585"/>
                <a:gd name="connsiteY7339" fmla="*/ 5252119 h 7753593"/>
                <a:gd name="connsiteX7340" fmla="*/ 1026908 w 7751585"/>
                <a:gd name="connsiteY7340" fmla="*/ 5245524 h 7753593"/>
                <a:gd name="connsiteX7341" fmla="*/ 1029473 w 7751585"/>
                <a:gd name="connsiteY7341" fmla="*/ 5329786 h 7753593"/>
                <a:gd name="connsiteX7342" fmla="*/ 1031671 w 7751585"/>
                <a:gd name="connsiteY7342" fmla="*/ 5398294 h 7753593"/>
                <a:gd name="connsiteX7343" fmla="*/ 1014452 w 7751585"/>
                <a:gd name="connsiteY7343" fmla="*/ 5323924 h 7753593"/>
                <a:gd name="connsiteX7344" fmla="*/ 1010422 w 7751585"/>
                <a:gd name="connsiteY7344" fmla="*/ 5236365 h 7753593"/>
                <a:gd name="connsiteX7345" fmla="*/ 992837 w 7751585"/>
                <a:gd name="connsiteY7345" fmla="*/ 5231236 h 7753593"/>
                <a:gd name="connsiteX7346" fmla="*/ 992837 w 7751585"/>
                <a:gd name="connsiteY7346" fmla="*/ 5231236 h 7753593"/>
                <a:gd name="connsiteX7347" fmla="*/ 990639 w 7751585"/>
                <a:gd name="connsiteY7347" fmla="*/ 5146242 h 7753593"/>
                <a:gd name="connsiteX7348" fmla="*/ 988441 w 7751585"/>
                <a:gd name="connsiteY7348" fmla="*/ 5078466 h 7753593"/>
                <a:gd name="connsiteX7349" fmla="*/ 1005293 w 7751585"/>
                <a:gd name="connsiteY7349" fmla="*/ 5152470 h 7753593"/>
                <a:gd name="connsiteX7350" fmla="*/ 1026176 w 7751585"/>
                <a:gd name="connsiteY7350" fmla="*/ 5241128 h 7753593"/>
                <a:gd name="connsiteX7351" fmla="*/ 1010422 w 7751585"/>
                <a:gd name="connsiteY7351" fmla="*/ 5236365 h 7753593"/>
                <a:gd name="connsiteX7352" fmla="*/ 1010422 w 7751585"/>
                <a:gd name="connsiteY7352" fmla="*/ 5236365 h 7753593"/>
                <a:gd name="connsiteX7353" fmla="*/ 979648 w 7751585"/>
                <a:gd name="connsiteY7353" fmla="*/ 5056119 h 7753593"/>
                <a:gd name="connsiteX7354" fmla="*/ 886961 w 7751585"/>
                <a:gd name="connsiteY7354" fmla="*/ 5024245 h 7753593"/>
                <a:gd name="connsiteX7355" fmla="*/ 797936 w 7751585"/>
                <a:gd name="connsiteY7355" fmla="*/ 4994204 h 7753593"/>
                <a:gd name="connsiteX7356" fmla="*/ 797570 w 7751585"/>
                <a:gd name="connsiteY7356" fmla="*/ 4989075 h 7753593"/>
                <a:gd name="connsiteX7357" fmla="*/ 795738 w 7751585"/>
                <a:gd name="connsiteY7357" fmla="*/ 4986511 h 7753593"/>
                <a:gd name="connsiteX7358" fmla="*/ 866078 w 7751585"/>
                <a:gd name="connsiteY7358" fmla="*/ 4923498 h 7753593"/>
                <a:gd name="connsiteX7359" fmla="*/ 937884 w 7751585"/>
                <a:gd name="connsiteY7359" fmla="*/ 4858653 h 7753593"/>
                <a:gd name="connsiteX7360" fmla="*/ 942646 w 7751585"/>
                <a:gd name="connsiteY7360" fmla="*/ 4860118 h 7753593"/>
                <a:gd name="connsiteX7361" fmla="*/ 962430 w 7751585"/>
                <a:gd name="connsiteY7361" fmla="*/ 4956470 h 7753593"/>
                <a:gd name="connsiteX7362" fmla="*/ 982946 w 7751585"/>
                <a:gd name="connsiteY7362" fmla="*/ 5053554 h 7753593"/>
                <a:gd name="connsiteX7363" fmla="*/ 979648 w 7751585"/>
                <a:gd name="connsiteY7363" fmla="*/ 5056119 h 7753593"/>
                <a:gd name="connsiteX7364" fmla="*/ 943013 w 7751585"/>
                <a:gd name="connsiteY7364" fmla="*/ 4844731 h 7753593"/>
                <a:gd name="connsiteX7365" fmla="*/ 943013 w 7751585"/>
                <a:gd name="connsiteY7365" fmla="*/ 4844731 h 7753593"/>
                <a:gd name="connsiteX7366" fmla="*/ 922497 w 7751585"/>
                <a:gd name="connsiteY7366" fmla="*/ 4735558 h 7753593"/>
                <a:gd name="connsiteX7367" fmla="*/ 901615 w 7751585"/>
                <a:gd name="connsiteY7367" fmla="*/ 4627483 h 7753593"/>
                <a:gd name="connsiteX7368" fmla="*/ 906744 w 7751585"/>
                <a:gd name="connsiteY7368" fmla="*/ 4617225 h 7753593"/>
                <a:gd name="connsiteX7369" fmla="*/ 906377 w 7751585"/>
                <a:gd name="connsiteY7369" fmla="*/ 4616858 h 7753593"/>
                <a:gd name="connsiteX7370" fmla="*/ 967925 w 7751585"/>
                <a:gd name="connsiteY7370" fmla="*/ 4578391 h 7753593"/>
                <a:gd name="connsiteX7371" fmla="*/ 1032037 w 7751585"/>
                <a:gd name="connsiteY7371" fmla="*/ 4537726 h 7753593"/>
                <a:gd name="connsiteX7372" fmla="*/ 1032404 w 7751585"/>
                <a:gd name="connsiteY7372" fmla="*/ 4538092 h 7753593"/>
                <a:gd name="connsiteX7373" fmla="*/ 986975 w 7751585"/>
                <a:gd name="connsiteY7373" fmla="*/ 4692327 h 7753593"/>
                <a:gd name="connsiteX7374" fmla="*/ 943013 w 7751585"/>
                <a:gd name="connsiteY7374" fmla="*/ 4844731 h 7753593"/>
                <a:gd name="connsiteX7375" fmla="*/ 1036067 w 7751585"/>
                <a:gd name="connsiteY7375" fmla="*/ 4528200 h 7753593"/>
                <a:gd name="connsiteX7376" fmla="*/ 1034602 w 7751585"/>
                <a:gd name="connsiteY7376" fmla="*/ 4528200 h 7753593"/>
                <a:gd name="connsiteX7377" fmla="*/ 975252 w 7751585"/>
                <a:gd name="connsiteY7377" fmla="*/ 4402907 h 7753593"/>
                <a:gd name="connsiteX7378" fmla="*/ 917368 w 7751585"/>
                <a:gd name="connsiteY7378" fmla="*/ 4281277 h 7753593"/>
                <a:gd name="connsiteX7379" fmla="*/ 921032 w 7751585"/>
                <a:gd name="connsiteY7379" fmla="*/ 4275415 h 7753593"/>
                <a:gd name="connsiteX7380" fmla="*/ 1051820 w 7751585"/>
                <a:gd name="connsiteY7380" fmla="*/ 4271751 h 7753593"/>
                <a:gd name="connsiteX7381" fmla="*/ 1188105 w 7751585"/>
                <a:gd name="connsiteY7381" fmla="*/ 4267355 h 7753593"/>
                <a:gd name="connsiteX7382" fmla="*/ 1111536 w 7751585"/>
                <a:gd name="connsiteY7382" fmla="*/ 4398511 h 7753593"/>
                <a:gd name="connsiteX7383" fmla="*/ 1036067 w 7751585"/>
                <a:gd name="connsiteY7383" fmla="*/ 4528200 h 7753593"/>
                <a:gd name="connsiteX7384" fmla="*/ 1036067 w 7751585"/>
                <a:gd name="connsiteY7384" fmla="*/ 4528200 h 7753593"/>
                <a:gd name="connsiteX7385" fmla="*/ 1370550 w 7751585"/>
                <a:gd name="connsiteY7385" fmla="*/ 4225591 h 7753593"/>
                <a:gd name="connsiteX7386" fmla="*/ 1359193 w 7751585"/>
                <a:gd name="connsiteY7386" fmla="*/ 4295931 h 7753593"/>
                <a:gd name="connsiteX7387" fmla="*/ 1349301 w 7751585"/>
                <a:gd name="connsiteY7387" fmla="*/ 4358578 h 7753593"/>
                <a:gd name="connsiteX7388" fmla="*/ 1346370 w 7751585"/>
                <a:gd name="connsiteY7388" fmla="*/ 4358944 h 7753593"/>
                <a:gd name="connsiteX7389" fmla="*/ 1342707 w 7751585"/>
                <a:gd name="connsiteY7389" fmla="*/ 4362241 h 7753593"/>
                <a:gd name="connsiteX7390" fmla="*/ 1271634 w 7751585"/>
                <a:gd name="connsiteY7390" fmla="*/ 4315714 h 7753593"/>
                <a:gd name="connsiteX7391" fmla="*/ 1195798 w 7751585"/>
                <a:gd name="connsiteY7391" fmla="*/ 4266623 h 7753593"/>
                <a:gd name="connsiteX7392" fmla="*/ 1282624 w 7751585"/>
                <a:gd name="connsiteY7392" fmla="*/ 4246473 h 7753593"/>
                <a:gd name="connsiteX7393" fmla="*/ 1370550 w 7751585"/>
                <a:gd name="connsiteY7393" fmla="*/ 4225591 h 7753593"/>
                <a:gd name="connsiteX7394" fmla="*/ 1370550 w 7751585"/>
                <a:gd name="connsiteY7394" fmla="*/ 4225591 h 7753593"/>
                <a:gd name="connsiteX7395" fmla="*/ 1786363 w 7751585"/>
                <a:gd name="connsiteY7395" fmla="*/ 3587766 h 7753593"/>
                <a:gd name="connsiteX7396" fmla="*/ 1788561 w 7751585"/>
                <a:gd name="connsiteY7396" fmla="*/ 3589964 h 7753593"/>
                <a:gd name="connsiteX7397" fmla="*/ 1798819 w 7751585"/>
                <a:gd name="connsiteY7397" fmla="*/ 3585934 h 7753593"/>
                <a:gd name="connsiteX7398" fmla="*/ 1798819 w 7751585"/>
                <a:gd name="connsiteY7398" fmla="*/ 3585934 h 7753593"/>
                <a:gd name="connsiteX7399" fmla="*/ 1798819 w 7751585"/>
                <a:gd name="connsiteY7399" fmla="*/ 3583003 h 7753593"/>
                <a:gd name="connsiteX7400" fmla="*/ 1883814 w 7751585"/>
                <a:gd name="connsiteY7400" fmla="*/ 3565418 h 7753593"/>
                <a:gd name="connsiteX7401" fmla="*/ 1969907 w 7751585"/>
                <a:gd name="connsiteY7401" fmla="*/ 3547100 h 7753593"/>
                <a:gd name="connsiteX7402" fmla="*/ 1972838 w 7751585"/>
                <a:gd name="connsiteY7402" fmla="*/ 3550031 h 7753593"/>
                <a:gd name="connsiteX7403" fmla="*/ 1975402 w 7751585"/>
                <a:gd name="connsiteY7403" fmla="*/ 3550398 h 7753593"/>
                <a:gd name="connsiteX7404" fmla="*/ 1981630 w 7751585"/>
                <a:gd name="connsiteY7404" fmla="*/ 3543803 h 7753593"/>
                <a:gd name="connsiteX7405" fmla="*/ 1977967 w 7751585"/>
                <a:gd name="connsiteY7405" fmla="*/ 3537942 h 7753593"/>
                <a:gd name="connsiteX7406" fmla="*/ 1975769 w 7751585"/>
                <a:gd name="connsiteY7406" fmla="*/ 3537942 h 7753593"/>
                <a:gd name="connsiteX7407" fmla="*/ 1933272 w 7751585"/>
                <a:gd name="connsiteY7407" fmla="*/ 3383706 h 7753593"/>
                <a:gd name="connsiteX7408" fmla="*/ 1890774 w 7751585"/>
                <a:gd name="connsiteY7408" fmla="*/ 3234233 h 7753593"/>
                <a:gd name="connsiteX7409" fmla="*/ 1896636 w 7751585"/>
                <a:gd name="connsiteY7409" fmla="*/ 3228737 h 7753593"/>
                <a:gd name="connsiteX7410" fmla="*/ 1896636 w 7751585"/>
                <a:gd name="connsiteY7410" fmla="*/ 3219945 h 7753593"/>
                <a:gd name="connsiteX7411" fmla="*/ 1882348 w 7751585"/>
                <a:gd name="connsiteY7411" fmla="*/ 3213350 h 7753593"/>
                <a:gd name="connsiteX7412" fmla="*/ 1880883 w 7751585"/>
                <a:gd name="connsiteY7412" fmla="*/ 3214083 h 7753593"/>
                <a:gd name="connsiteX7413" fmla="*/ 1777570 w 7751585"/>
                <a:gd name="connsiteY7413" fmla="*/ 3066442 h 7753593"/>
                <a:gd name="connsiteX7414" fmla="*/ 1668763 w 7751585"/>
                <a:gd name="connsiteY7414" fmla="*/ 2911840 h 7753593"/>
                <a:gd name="connsiteX7415" fmla="*/ 1667298 w 7751585"/>
                <a:gd name="connsiteY7415" fmla="*/ 2908176 h 7753593"/>
                <a:gd name="connsiteX7416" fmla="*/ 1664733 w 7751585"/>
                <a:gd name="connsiteY7416" fmla="*/ 2908176 h 7753593"/>
                <a:gd name="connsiteX7417" fmla="*/ 1510497 w 7751585"/>
                <a:gd name="connsiteY7417" fmla="*/ 2818786 h 7753593"/>
                <a:gd name="connsiteX7418" fmla="*/ 1354430 w 7751585"/>
                <a:gd name="connsiteY7418" fmla="*/ 2728662 h 7753593"/>
                <a:gd name="connsiteX7419" fmla="*/ 1354064 w 7751585"/>
                <a:gd name="connsiteY7419" fmla="*/ 2727563 h 7753593"/>
                <a:gd name="connsiteX7420" fmla="*/ 1350766 w 7751585"/>
                <a:gd name="connsiteY7420" fmla="*/ 2728662 h 7753593"/>
                <a:gd name="connsiteX7421" fmla="*/ 1351133 w 7751585"/>
                <a:gd name="connsiteY7421" fmla="*/ 2729395 h 7753593"/>
                <a:gd name="connsiteX7422" fmla="*/ 1286288 w 7751585"/>
                <a:gd name="connsiteY7422" fmla="*/ 2807795 h 7753593"/>
                <a:gd name="connsiteX7423" fmla="*/ 1221443 w 7751585"/>
                <a:gd name="connsiteY7423" fmla="*/ 2887294 h 7753593"/>
                <a:gd name="connsiteX7424" fmla="*/ 1220710 w 7751585"/>
                <a:gd name="connsiteY7424" fmla="*/ 2887661 h 7753593"/>
                <a:gd name="connsiteX7425" fmla="*/ 1221077 w 7751585"/>
                <a:gd name="connsiteY7425" fmla="*/ 2888393 h 7753593"/>
                <a:gd name="connsiteX7426" fmla="*/ 1168321 w 7751585"/>
                <a:gd name="connsiteY7426" fmla="*/ 2986577 h 7753593"/>
                <a:gd name="connsiteX7427" fmla="*/ 1119596 w 7751585"/>
                <a:gd name="connsiteY7427" fmla="*/ 3078532 h 7753593"/>
                <a:gd name="connsiteX7428" fmla="*/ 1108972 w 7751585"/>
                <a:gd name="connsiteY7428" fmla="*/ 3084027 h 7753593"/>
                <a:gd name="connsiteX7429" fmla="*/ 1109338 w 7751585"/>
                <a:gd name="connsiteY7429" fmla="*/ 3089889 h 7753593"/>
                <a:gd name="connsiteX7430" fmla="*/ 1112269 w 7751585"/>
                <a:gd name="connsiteY7430" fmla="*/ 3092820 h 7753593"/>
                <a:gd name="connsiteX7431" fmla="*/ 1054019 w 7751585"/>
                <a:gd name="connsiteY7431" fmla="*/ 3196132 h 7753593"/>
                <a:gd name="connsiteX7432" fmla="*/ 996501 w 7751585"/>
                <a:gd name="connsiteY7432" fmla="*/ 3298711 h 7753593"/>
                <a:gd name="connsiteX7433" fmla="*/ 993570 w 7751585"/>
                <a:gd name="connsiteY7433" fmla="*/ 3297979 h 7753593"/>
                <a:gd name="connsiteX7434" fmla="*/ 984411 w 7751585"/>
                <a:gd name="connsiteY7434" fmla="*/ 3307504 h 7753593"/>
                <a:gd name="connsiteX7435" fmla="*/ 985144 w 7751585"/>
                <a:gd name="connsiteY7435" fmla="*/ 3310801 h 7753593"/>
                <a:gd name="connsiteX7436" fmla="*/ 988075 w 7751585"/>
                <a:gd name="connsiteY7436" fmla="*/ 3313732 h 7753593"/>
                <a:gd name="connsiteX7437" fmla="*/ 920665 w 7751585"/>
                <a:gd name="connsiteY7437" fmla="*/ 3428035 h 7753593"/>
                <a:gd name="connsiteX7438" fmla="*/ 854355 w 7751585"/>
                <a:gd name="connsiteY7438" fmla="*/ 3541605 h 7753593"/>
                <a:gd name="connsiteX7439" fmla="*/ 841899 w 7751585"/>
                <a:gd name="connsiteY7439" fmla="*/ 3546734 h 7753593"/>
                <a:gd name="connsiteX7440" fmla="*/ 847028 w 7751585"/>
                <a:gd name="connsiteY7440" fmla="*/ 3559923 h 7753593"/>
                <a:gd name="connsiteX7441" fmla="*/ 847028 w 7751585"/>
                <a:gd name="connsiteY7441" fmla="*/ 3559923 h 7753593"/>
                <a:gd name="connsiteX7442" fmla="*/ 851058 w 7751585"/>
                <a:gd name="connsiteY7442" fmla="*/ 3560655 h 7753593"/>
                <a:gd name="connsiteX7443" fmla="*/ 859850 w 7751585"/>
                <a:gd name="connsiteY7443" fmla="*/ 3554794 h 7753593"/>
                <a:gd name="connsiteX7444" fmla="*/ 989540 w 7751585"/>
                <a:gd name="connsiteY7444" fmla="*/ 3590697 h 7753593"/>
                <a:gd name="connsiteX7445" fmla="*/ 1119963 w 7751585"/>
                <a:gd name="connsiteY7445" fmla="*/ 3626233 h 7753593"/>
                <a:gd name="connsiteX7446" fmla="*/ 1127656 w 7751585"/>
                <a:gd name="connsiteY7446" fmla="*/ 3637224 h 7753593"/>
                <a:gd name="connsiteX7447" fmla="*/ 1129488 w 7751585"/>
                <a:gd name="connsiteY7447" fmla="*/ 3637224 h 7753593"/>
                <a:gd name="connsiteX7448" fmla="*/ 1137181 w 7751585"/>
                <a:gd name="connsiteY7448" fmla="*/ 3632828 h 7753593"/>
                <a:gd name="connsiteX7449" fmla="*/ 1287021 w 7751585"/>
                <a:gd name="connsiteY7449" fmla="*/ 3706465 h 7753593"/>
                <a:gd name="connsiteX7450" fmla="*/ 1444920 w 7751585"/>
                <a:gd name="connsiteY7450" fmla="*/ 3784132 h 7753593"/>
                <a:gd name="connsiteX7451" fmla="*/ 1445286 w 7751585"/>
                <a:gd name="connsiteY7451" fmla="*/ 3785231 h 7753593"/>
                <a:gd name="connsiteX7452" fmla="*/ 1448583 w 7751585"/>
                <a:gd name="connsiteY7452" fmla="*/ 3783766 h 7753593"/>
                <a:gd name="connsiteX7453" fmla="*/ 1448583 w 7751585"/>
                <a:gd name="connsiteY7453" fmla="*/ 3783766 h 7753593"/>
                <a:gd name="connsiteX7454" fmla="*/ 1448583 w 7751585"/>
                <a:gd name="connsiteY7454" fmla="*/ 3783400 h 7753593"/>
                <a:gd name="connsiteX7455" fmla="*/ 1619671 w 7751585"/>
                <a:gd name="connsiteY7455" fmla="*/ 3684117 h 7753593"/>
                <a:gd name="connsiteX7456" fmla="*/ 1786363 w 7751585"/>
                <a:gd name="connsiteY7456" fmla="*/ 3587766 h 7753593"/>
                <a:gd name="connsiteX7457" fmla="*/ 1446752 w 7751585"/>
                <a:gd name="connsiteY7457" fmla="*/ 3781202 h 7753593"/>
                <a:gd name="connsiteX7458" fmla="*/ 1446752 w 7751585"/>
                <a:gd name="connsiteY7458" fmla="*/ 3781202 h 7753593"/>
                <a:gd name="connsiteX7459" fmla="*/ 1288852 w 7751585"/>
                <a:gd name="connsiteY7459" fmla="*/ 3703168 h 7753593"/>
                <a:gd name="connsiteX7460" fmla="*/ 1160262 w 7751585"/>
                <a:gd name="connsiteY7460" fmla="*/ 3640155 h 7753593"/>
                <a:gd name="connsiteX7461" fmla="*/ 1285189 w 7751585"/>
                <a:gd name="connsiteY7461" fmla="*/ 3686315 h 7753593"/>
                <a:gd name="connsiteX7462" fmla="*/ 1435761 w 7751585"/>
                <a:gd name="connsiteY7462" fmla="*/ 3741269 h 7753593"/>
                <a:gd name="connsiteX7463" fmla="*/ 1435761 w 7751585"/>
                <a:gd name="connsiteY7463" fmla="*/ 3744566 h 7753593"/>
                <a:gd name="connsiteX7464" fmla="*/ 1439791 w 7751585"/>
                <a:gd name="connsiteY7464" fmla="*/ 3748596 h 7753593"/>
                <a:gd name="connsiteX7465" fmla="*/ 1442722 w 7751585"/>
                <a:gd name="connsiteY7465" fmla="*/ 3749328 h 7753593"/>
                <a:gd name="connsiteX7466" fmla="*/ 1449316 w 7751585"/>
                <a:gd name="connsiteY7466" fmla="*/ 3744932 h 7753593"/>
                <a:gd name="connsiteX7467" fmla="*/ 1449316 w 7751585"/>
                <a:gd name="connsiteY7467" fmla="*/ 3740903 h 7753593"/>
                <a:gd name="connsiteX7468" fmla="*/ 1617840 w 7751585"/>
                <a:gd name="connsiteY7468" fmla="*/ 3664334 h 7753593"/>
                <a:gd name="connsiteX7469" fmla="*/ 1759253 w 7751585"/>
                <a:gd name="connsiteY7469" fmla="*/ 3599489 h 7753593"/>
                <a:gd name="connsiteX7470" fmla="*/ 1617840 w 7751585"/>
                <a:gd name="connsiteY7470" fmla="*/ 3681553 h 7753593"/>
                <a:gd name="connsiteX7471" fmla="*/ 1446752 w 7751585"/>
                <a:gd name="connsiteY7471" fmla="*/ 3781202 h 7753593"/>
                <a:gd name="connsiteX7472" fmla="*/ 990273 w 7751585"/>
                <a:gd name="connsiteY7472" fmla="*/ 3586667 h 7753593"/>
                <a:gd name="connsiteX7473" fmla="*/ 859850 w 7751585"/>
                <a:gd name="connsiteY7473" fmla="*/ 3550764 h 7753593"/>
                <a:gd name="connsiteX7474" fmla="*/ 856553 w 7751585"/>
                <a:gd name="connsiteY7474" fmla="*/ 3543071 h 7753593"/>
                <a:gd name="connsiteX7475" fmla="*/ 923596 w 7751585"/>
                <a:gd name="connsiteY7475" fmla="*/ 3429500 h 7753593"/>
                <a:gd name="connsiteX7476" fmla="*/ 990273 w 7751585"/>
                <a:gd name="connsiteY7476" fmla="*/ 3315564 h 7753593"/>
                <a:gd name="connsiteX7477" fmla="*/ 993204 w 7751585"/>
                <a:gd name="connsiteY7477" fmla="*/ 3316296 h 7753593"/>
                <a:gd name="connsiteX7478" fmla="*/ 995035 w 7751585"/>
                <a:gd name="connsiteY7478" fmla="*/ 3315564 h 7753593"/>
                <a:gd name="connsiteX7479" fmla="*/ 1059148 w 7751585"/>
                <a:gd name="connsiteY7479" fmla="*/ 3467601 h 7753593"/>
                <a:gd name="connsiteX7480" fmla="*/ 1123260 w 7751585"/>
                <a:gd name="connsiteY7480" fmla="*/ 3618173 h 7753593"/>
                <a:gd name="connsiteX7481" fmla="*/ 1119596 w 7751585"/>
                <a:gd name="connsiteY7481" fmla="*/ 3622570 h 7753593"/>
                <a:gd name="connsiteX7482" fmla="*/ 990273 w 7751585"/>
                <a:gd name="connsiteY7482" fmla="*/ 3586667 h 7753593"/>
                <a:gd name="connsiteX7483" fmla="*/ 1798453 w 7751585"/>
                <a:gd name="connsiteY7483" fmla="*/ 3579339 h 7753593"/>
                <a:gd name="connsiteX7484" fmla="*/ 1795155 w 7751585"/>
                <a:gd name="connsiteY7484" fmla="*/ 3575676 h 7753593"/>
                <a:gd name="connsiteX7485" fmla="*/ 1833989 w 7751585"/>
                <a:gd name="connsiteY7485" fmla="*/ 3429867 h 7753593"/>
                <a:gd name="connsiteX7486" fmla="*/ 1877585 w 7751585"/>
                <a:gd name="connsiteY7486" fmla="*/ 3465769 h 7753593"/>
                <a:gd name="connsiteX7487" fmla="*/ 1969174 w 7751585"/>
                <a:gd name="connsiteY7487" fmla="*/ 3540872 h 7753593"/>
                <a:gd name="connsiteX7488" fmla="*/ 1969174 w 7751585"/>
                <a:gd name="connsiteY7488" fmla="*/ 3542704 h 7753593"/>
                <a:gd name="connsiteX7489" fmla="*/ 1882715 w 7751585"/>
                <a:gd name="connsiteY7489" fmla="*/ 3560655 h 7753593"/>
                <a:gd name="connsiteX7490" fmla="*/ 1798453 w 7751585"/>
                <a:gd name="connsiteY7490" fmla="*/ 3579339 h 7753593"/>
                <a:gd name="connsiteX7491" fmla="*/ 1447851 w 7751585"/>
                <a:gd name="connsiteY7491" fmla="*/ 3737971 h 7753593"/>
                <a:gd name="connsiteX7492" fmla="*/ 1445653 w 7751585"/>
                <a:gd name="connsiteY7492" fmla="*/ 3735407 h 7753593"/>
                <a:gd name="connsiteX7493" fmla="*/ 1436860 w 7751585"/>
                <a:gd name="connsiteY7493" fmla="*/ 3738338 h 7753593"/>
                <a:gd name="connsiteX7494" fmla="*/ 1286654 w 7751585"/>
                <a:gd name="connsiteY7494" fmla="*/ 3683018 h 7753593"/>
                <a:gd name="connsiteX7495" fmla="*/ 1145607 w 7751585"/>
                <a:gd name="connsiteY7495" fmla="*/ 3631362 h 7753593"/>
                <a:gd name="connsiteX7496" fmla="*/ 1282258 w 7751585"/>
                <a:gd name="connsiteY7496" fmla="*/ 3650412 h 7753593"/>
                <a:gd name="connsiteX7497" fmla="*/ 1434296 w 7751585"/>
                <a:gd name="connsiteY7497" fmla="*/ 3671295 h 7753593"/>
                <a:gd name="connsiteX7498" fmla="*/ 1434662 w 7751585"/>
                <a:gd name="connsiteY7498" fmla="*/ 3672028 h 7753593"/>
                <a:gd name="connsiteX7499" fmla="*/ 1436494 w 7751585"/>
                <a:gd name="connsiteY7499" fmla="*/ 3671295 h 7753593"/>
                <a:gd name="connsiteX7500" fmla="*/ 1614176 w 7751585"/>
                <a:gd name="connsiteY7500" fmla="*/ 3628065 h 7753593"/>
                <a:gd name="connsiteX7501" fmla="*/ 1773907 w 7751585"/>
                <a:gd name="connsiteY7501" fmla="*/ 3588498 h 7753593"/>
                <a:gd name="connsiteX7502" fmla="*/ 1616374 w 7751585"/>
                <a:gd name="connsiteY7502" fmla="*/ 3660304 h 7753593"/>
                <a:gd name="connsiteX7503" fmla="*/ 1447851 w 7751585"/>
                <a:gd name="connsiteY7503" fmla="*/ 3737971 h 7753593"/>
                <a:gd name="connsiteX7504" fmla="*/ 1001996 w 7751585"/>
                <a:gd name="connsiteY7504" fmla="*/ 3310801 h 7753593"/>
                <a:gd name="connsiteX7505" fmla="*/ 1001996 w 7751585"/>
                <a:gd name="connsiteY7505" fmla="*/ 3308603 h 7753593"/>
                <a:gd name="connsiteX7506" fmla="*/ 1118131 w 7751585"/>
                <a:gd name="connsiteY7506" fmla="*/ 3307138 h 7753593"/>
                <a:gd name="connsiteX7507" fmla="*/ 1230236 w 7751585"/>
                <a:gd name="connsiteY7507" fmla="*/ 3305306 h 7753593"/>
                <a:gd name="connsiteX7508" fmla="*/ 1237196 w 7751585"/>
                <a:gd name="connsiteY7508" fmla="*/ 3314831 h 7753593"/>
                <a:gd name="connsiteX7509" fmla="*/ 1184075 w 7751585"/>
                <a:gd name="connsiteY7509" fmla="*/ 3464670 h 7753593"/>
                <a:gd name="connsiteX7510" fmla="*/ 1130587 w 7751585"/>
                <a:gd name="connsiteY7510" fmla="*/ 3617440 h 7753593"/>
                <a:gd name="connsiteX7511" fmla="*/ 1129121 w 7751585"/>
                <a:gd name="connsiteY7511" fmla="*/ 3617074 h 7753593"/>
                <a:gd name="connsiteX7512" fmla="*/ 1126923 w 7751585"/>
                <a:gd name="connsiteY7512" fmla="*/ 3617807 h 7753593"/>
                <a:gd name="connsiteX7513" fmla="*/ 1063177 w 7751585"/>
                <a:gd name="connsiteY7513" fmla="*/ 3466502 h 7753593"/>
                <a:gd name="connsiteX7514" fmla="*/ 998699 w 7751585"/>
                <a:gd name="connsiteY7514" fmla="*/ 3314831 h 7753593"/>
                <a:gd name="connsiteX7515" fmla="*/ 1001996 w 7751585"/>
                <a:gd name="connsiteY7515" fmla="*/ 3310801 h 7753593"/>
                <a:gd name="connsiteX7516" fmla="*/ 1236830 w 7751585"/>
                <a:gd name="connsiteY7516" fmla="*/ 2907077 h 7753593"/>
                <a:gd name="connsiteX7517" fmla="*/ 1228037 w 7751585"/>
                <a:gd name="connsiteY7517" fmla="*/ 2893522 h 7753593"/>
                <a:gd name="connsiteX7518" fmla="*/ 1255514 w 7751585"/>
                <a:gd name="connsiteY7518" fmla="*/ 2908543 h 7753593"/>
                <a:gd name="connsiteX7519" fmla="*/ 1247821 w 7751585"/>
                <a:gd name="connsiteY7519" fmla="*/ 2923197 h 7753593"/>
                <a:gd name="connsiteX7520" fmla="*/ 1246721 w 7751585"/>
                <a:gd name="connsiteY7520" fmla="*/ 2923197 h 7753593"/>
                <a:gd name="connsiteX7521" fmla="*/ 1236830 w 7751585"/>
                <a:gd name="connsiteY7521" fmla="*/ 2907077 h 7753593"/>
                <a:gd name="connsiteX7522" fmla="*/ 1840584 w 7751585"/>
                <a:gd name="connsiteY7522" fmla="*/ 3403855 h 7753593"/>
                <a:gd name="connsiteX7523" fmla="*/ 1854505 w 7751585"/>
                <a:gd name="connsiteY7523" fmla="*/ 3351100 h 7753593"/>
                <a:gd name="connsiteX7524" fmla="*/ 1867694 w 7751585"/>
                <a:gd name="connsiteY7524" fmla="*/ 3372715 h 7753593"/>
                <a:gd name="connsiteX7525" fmla="*/ 1967709 w 7751585"/>
                <a:gd name="connsiteY7525" fmla="*/ 3535377 h 7753593"/>
                <a:gd name="connsiteX7526" fmla="*/ 1879784 w 7751585"/>
                <a:gd name="connsiteY7526" fmla="*/ 3462839 h 7753593"/>
                <a:gd name="connsiteX7527" fmla="*/ 1834722 w 7751585"/>
                <a:gd name="connsiteY7527" fmla="*/ 3425837 h 7753593"/>
                <a:gd name="connsiteX7528" fmla="*/ 1840584 w 7751585"/>
                <a:gd name="connsiteY7528" fmla="*/ 3403855 h 7753593"/>
                <a:gd name="connsiteX7529" fmla="*/ 1836920 w 7751585"/>
                <a:gd name="connsiteY7529" fmla="*/ 3402756 h 7753593"/>
                <a:gd name="connsiteX7530" fmla="*/ 1831425 w 7751585"/>
                <a:gd name="connsiteY7530" fmla="*/ 3423272 h 7753593"/>
                <a:gd name="connsiteX7531" fmla="*/ 1790027 w 7751585"/>
                <a:gd name="connsiteY7531" fmla="*/ 3389568 h 7753593"/>
                <a:gd name="connsiteX7532" fmla="*/ 1790393 w 7751585"/>
                <a:gd name="connsiteY7532" fmla="*/ 3389201 h 7753593"/>
                <a:gd name="connsiteX7533" fmla="*/ 1790393 w 7751585"/>
                <a:gd name="connsiteY7533" fmla="*/ 3382607 h 7753593"/>
                <a:gd name="connsiteX7534" fmla="*/ 1787828 w 7751585"/>
                <a:gd name="connsiteY7534" fmla="*/ 3380042 h 7753593"/>
                <a:gd name="connsiteX7535" fmla="*/ 1831059 w 7751585"/>
                <a:gd name="connsiteY7535" fmla="*/ 3313365 h 7753593"/>
                <a:gd name="connsiteX7536" fmla="*/ 1851574 w 7751585"/>
                <a:gd name="connsiteY7536" fmla="*/ 3347070 h 7753593"/>
                <a:gd name="connsiteX7537" fmla="*/ 1836920 w 7751585"/>
                <a:gd name="connsiteY7537" fmla="*/ 3402756 h 7753593"/>
                <a:gd name="connsiteX7538" fmla="*/ 1420740 w 7751585"/>
                <a:gd name="connsiteY7538" fmla="*/ 3211152 h 7753593"/>
                <a:gd name="connsiteX7539" fmla="*/ 1269436 w 7751585"/>
                <a:gd name="connsiteY7539" fmla="*/ 3288087 h 7753593"/>
                <a:gd name="connsiteX7540" fmla="*/ 1410482 w 7751585"/>
                <a:gd name="connsiteY7540" fmla="*/ 3195033 h 7753593"/>
                <a:gd name="connsiteX7541" fmla="*/ 1554460 w 7751585"/>
                <a:gd name="connsiteY7541" fmla="*/ 3099414 h 7753593"/>
                <a:gd name="connsiteX7542" fmla="*/ 1588897 w 7751585"/>
                <a:gd name="connsiteY7542" fmla="*/ 3118465 h 7753593"/>
                <a:gd name="connsiteX7543" fmla="*/ 1588897 w 7751585"/>
                <a:gd name="connsiteY7543" fmla="*/ 3126524 h 7753593"/>
                <a:gd name="connsiteX7544" fmla="*/ 1420740 w 7751585"/>
                <a:gd name="connsiteY7544" fmla="*/ 3211152 h 7753593"/>
                <a:gd name="connsiteX7545" fmla="*/ 1779036 w 7751585"/>
                <a:gd name="connsiteY7545" fmla="*/ 3377478 h 7753593"/>
                <a:gd name="connsiteX7546" fmla="*/ 1778670 w 7751585"/>
                <a:gd name="connsiteY7546" fmla="*/ 3377111 h 7753593"/>
                <a:gd name="connsiteX7547" fmla="*/ 1776471 w 7751585"/>
                <a:gd name="connsiteY7547" fmla="*/ 3345238 h 7753593"/>
                <a:gd name="connsiteX7548" fmla="*/ 1779769 w 7751585"/>
                <a:gd name="connsiteY7548" fmla="*/ 3377111 h 7753593"/>
                <a:gd name="connsiteX7549" fmla="*/ 1779036 w 7751585"/>
                <a:gd name="connsiteY7549" fmla="*/ 3377478 h 7753593"/>
                <a:gd name="connsiteX7550" fmla="*/ 1759985 w 7751585"/>
                <a:gd name="connsiteY7550" fmla="*/ 3209321 h 7753593"/>
                <a:gd name="connsiteX7551" fmla="*/ 1762916 w 7751585"/>
                <a:gd name="connsiteY7551" fmla="*/ 3210053 h 7753593"/>
                <a:gd name="connsiteX7552" fmla="*/ 1774273 w 7751585"/>
                <a:gd name="connsiteY7552" fmla="*/ 3370517 h 7753593"/>
                <a:gd name="connsiteX7553" fmla="*/ 1680486 w 7751585"/>
                <a:gd name="connsiteY7553" fmla="*/ 3233134 h 7753593"/>
                <a:gd name="connsiteX7554" fmla="*/ 1609413 w 7751585"/>
                <a:gd name="connsiteY7554" fmla="*/ 3129455 h 7753593"/>
                <a:gd name="connsiteX7555" fmla="*/ 1609780 w 7751585"/>
                <a:gd name="connsiteY7555" fmla="*/ 3128722 h 7753593"/>
                <a:gd name="connsiteX7556" fmla="*/ 1681219 w 7751585"/>
                <a:gd name="connsiteY7556" fmla="*/ 3162793 h 7753593"/>
                <a:gd name="connsiteX7557" fmla="*/ 1754490 w 7751585"/>
                <a:gd name="connsiteY7557" fmla="*/ 3197231 h 7753593"/>
                <a:gd name="connsiteX7558" fmla="*/ 1759985 w 7751585"/>
                <a:gd name="connsiteY7558" fmla="*/ 3209321 h 7753593"/>
                <a:gd name="connsiteX7559" fmla="*/ 1571679 w 7751585"/>
                <a:gd name="connsiteY7559" fmla="*/ 3091354 h 7753593"/>
                <a:gd name="connsiteX7560" fmla="*/ 1575342 w 7751585"/>
                <a:gd name="connsiteY7560" fmla="*/ 3092087 h 7753593"/>
                <a:gd name="connsiteX7561" fmla="*/ 1578273 w 7751585"/>
                <a:gd name="connsiteY7561" fmla="*/ 3091354 h 7753593"/>
                <a:gd name="connsiteX7562" fmla="*/ 1586333 w 7751585"/>
                <a:gd name="connsiteY7562" fmla="*/ 3104177 h 7753593"/>
                <a:gd name="connsiteX7563" fmla="*/ 1592195 w 7751585"/>
                <a:gd name="connsiteY7563" fmla="*/ 3113702 h 7753593"/>
                <a:gd name="connsiteX7564" fmla="*/ 1590729 w 7751585"/>
                <a:gd name="connsiteY7564" fmla="*/ 3115534 h 7753593"/>
                <a:gd name="connsiteX7565" fmla="*/ 1557757 w 7751585"/>
                <a:gd name="connsiteY7565" fmla="*/ 3097216 h 7753593"/>
                <a:gd name="connsiteX7566" fmla="*/ 1569481 w 7751585"/>
                <a:gd name="connsiteY7566" fmla="*/ 3089156 h 7753593"/>
                <a:gd name="connsiteX7567" fmla="*/ 1571679 w 7751585"/>
                <a:gd name="connsiteY7567" fmla="*/ 3091354 h 7753593"/>
                <a:gd name="connsiteX7568" fmla="*/ 1779769 w 7751585"/>
                <a:gd name="connsiteY7568" fmla="*/ 3393964 h 7753593"/>
                <a:gd name="connsiteX7569" fmla="*/ 1780868 w 7751585"/>
                <a:gd name="connsiteY7569" fmla="*/ 3394330 h 7753593"/>
                <a:gd name="connsiteX7570" fmla="*/ 1782700 w 7751585"/>
                <a:gd name="connsiteY7570" fmla="*/ 3434629 h 7753593"/>
                <a:gd name="connsiteX7571" fmla="*/ 1779769 w 7751585"/>
                <a:gd name="connsiteY7571" fmla="*/ 3393964 h 7753593"/>
                <a:gd name="connsiteX7572" fmla="*/ 1785630 w 7751585"/>
                <a:gd name="connsiteY7572" fmla="*/ 3377478 h 7753593"/>
                <a:gd name="connsiteX7573" fmla="*/ 1783432 w 7751585"/>
                <a:gd name="connsiteY7573" fmla="*/ 3377478 h 7753593"/>
                <a:gd name="connsiteX7574" fmla="*/ 1775372 w 7751585"/>
                <a:gd name="connsiteY7574" fmla="*/ 3292483 h 7753593"/>
                <a:gd name="connsiteX7575" fmla="*/ 1766946 w 7751585"/>
                <a:gd name="connsiteY7575" fmla="*/ 3209321 h 7753593"/>
                <a:gd name="connsiteX7576" fmla="*/ 1768045 w 7751585"/>
                <a:gd name="connsiteY7576" fmla="*/ 3208954 h 7753593"/>
                <a:gd name="connsiteX7577" fmla="*/ 1829593 w 7751585"/>
                <a:gd name="connsiteY7577" fmla="*/ 3309336 h 7753593"/>
                <a:gd name="connsiteX7578" fmla="*/ 1785630 w 7751585"/>
                <a:gd name="connsiteY7578" fmla="*/ 3377478 h 7753593"/>
                <a:gd name="connsiteX7579" fmla="*/ 1770976 w 7751585"/>
                <a:gd name="connsiteY7579" fmla="*/ 3207122 h 7753593"/>
                <a:gd name="connsiteX7580" fmla="*/ 1773907 w 7751585"/>
                <a:gd name="connsiteY7580" fmla="*/ 3203825 h 7753593"/>
                <a:gd name="connsiteX7581" fmla="*/ 1773907 w 7751585"/>
                <a:gd name="connsiteY7581" fmla="*/ 3203459 h 7753593"/>
                <a:gd name="connsiteX7582" fmla="*/ 1825197 w 7751585"/>
                <a:gd name="connsiteY7582" fmla="*/ 3214083 h 7753593"/>
                <a:gd name="connsiteX7583" fmla="*/ 1876120 w 7751585"/>
                <a:gd name="connsiteY7583" fmla="*/ 3223975 h 7753593"/>
                <a:gd name="connsiteX7584" fmla="*/ 1879417 w 7751585"/>
                <a:gd name="connsiteY7584" fmla="*/ 3232035 h 7753593"/>
                <a:gd name="connsiteX7585" fmla="*/ 1832890 w 7751585"/>
                <a:gd name="connsiteY7585" fmla="*/ 3303840 h 7753593"/>
                <a:gd name="connsiteX7586" fmla="*/ 1831791 w 7751585"/>
                <a:gd name="connsiteY7586" fmla="*/ 3305672 h 7753593"/>
                <a:gd name="connsiteX7587" fmla="*/ 1770976 w 7751585"/>
                <a:gd name="connsiteY7587" fmla="*/ 3207122 h 7753593"/>
                <a:gd name="connsiteX7588" fmla="*/ 1759619 w 7751585"/>
                <a:gd name="connsiteY7588" fmla="*/ 3191003 h 7753593"/>
                <a:gd name="connsiteX7589" fmla="*/ 1757421 w 7751585"/>
                <a:gd name="connsiteY7589" fmla="*/ 3193201 h 7753593"/>
                <a:gd name="connsiteX7590" fmla="*/ 1708329 w 7751585"/>
                <a:gd name="connsiteY7590" fmla="*/ 3162793 h 7753593"/>
                <a:gd name="connsiteX7591" fmla="*/ 1742767 w 7751585"/>
                <a:gd name="connsiteY7591" fmla="*/ 3174883 h 7753593"/>
                <a:gd name="connsiteX7592" fmla="*/ 1755589 w 7751585"/>
                <a:gd name="connsiteY7592" fmla="*/ 3179279 h 7753593"/>
                <a:gd name="connsiteX7593" fmla="*/ 1759619 w 7751585"/>
                <a:gd name="connsiteY7593" fmla="*/ 3191003 h 7753593"/>
                <a:gd name="connsiteX7594" fmla="*/ 1735806 w 7751585"/>
                <a:gd name="connsiteY7594" fmla="*/ 3184409 h 7753593"/>
                <a:gd name="connsiteX7595" fmla="*/ 1683051 w 7751585"/>
                <a:gd name="connsiteY7595" fmla="*/ 3159130 h 7753593"/>
                <a:gd name="connsiteX7596" fmla="*/ 1636890 w 7751585"/>
                <a:gd name="connsiteY7596" fmla="*/ 3137149 h 7753593"/>
                <a:gd name="connsiteX7597" fmla="*/ 1690744 w 7751585"/>
                <a:gd name="connsiteY7597" fmla="*/ 3156565 h 7753593"/>
                <a:gd name="connsiteX7598" fmla="*/ 1735806 w 7751585"/>
                <a:gd name="connsiteY7598" fmla="*/ 3184409 h 7753593"/>
                <a:gd name="connsiteX7599" fmla="*/ 1611245 w 7751585"/>
                <a:gd name="connsiteY7599" fmla="*/ 3124326 h 7753593"/>
                <a:gd name="connsiteX7600" fmla="*/ 1611245 w 7751585"/>
                <a:gd name="connsiteY7600" fmla="*/ 3117732 h 7753593"/>
                <a:gd name="connsiteX7601" fmla="*/ 1605017 w 7751585"/>
                <a:gd name="connsiteY7601" fmla="*/ 3111504 h 7753593"/>
                <a:gd name="connsiteX7602" fmla="*/ 1606849 w 7751585"/>
                <a:gd name="connsiteY7602" fmla="*/ 3105276 h 7753593"/>
                <a:gd name="connsiteX7603" fmla="*/ 1668030 w 7751585"/>
                <a:gd name="connsiteY7603" fmla="*/ 3143377 h 7753593"/>
                <a:gd name="connsiteX7604" fmla="*/ 1673159 w 7751585"/>
                <a:gd name="connsiteY7604" fmla="*/ 3146674 h 7753593"/>
                <a:gd name="connsiteX7605" fmla="*/ 1611245 w 7751585"/>
                <a:gd name="connsiteY7605" fmla="*/ 3124326 h 7753593"/>
                <a:gd name="connsiteX7606" fmla="*/ 1602086 w 7751585"/>
                <a:gd name="connsiteY7606" fmla="*/ 3110405 h 7753593"/>
                <a:gd name="connsiteX7607" fmla="*/ 1596591 w 7751585"/>
                <a:gd name="connsiteY7607" fmla="*/ 3110771 h 7753593"/>
                <a:gd name="connsiteX7608" fmla="*/ 1581570 w 7751585"/>
                <a:gd name="connsiteY7608" fmla="*/ 3088790 h 7753593"/>
                <a:gd name="connsiteX7609" fmla="*/ 1581570 w 7751585"/>
                <a:gd name="connsiteY7609" fmla="*/ 3088790 h 7753593"/>
                <a:gd name="connsiteX7610" fmla="*/ 1604284 w 7751585"/>
                <a:gd name="connsiteY7610" fmla="*/ 3103078 h 7753593"/>
                <a:gd name="connsiteX7611" fmla="*/ 1602086 w 7751585"/>
                <a:gd name="connsiteY7611" fmla="*/ 3110405 h 7753593"/>
                <a:gd name="connsiteX7612" fmla="*/ 1600987 w 7751585"/>
                <a:gd name="connsiteY7612" fmla="*/ 3096483 h 7753593"/>
                <a:gd name="connsiteX7613" fmla="*/ 1605383 w 7751585"/>
                <a:gd name="connsiteY7613" fmla="*/ 3098681 h 7753593"/>
                <a:gd name="connsiteX7614" fmla="*/ 1605383 w 7751585"/>
                <a:gd name="connsiteY7614" fmla="*/ 3099414 h 7753593"/>
                <a:gd name="connsiteX7615" fmla="*/ 1600987 w 7751585"/>
                <a:gd name="connsiteY7615" fmla="*/ 3096483 h 7753593"/>
                <a:gd name="connsiteX7616" fmla="*/ 1825563 w 7751585"/>
                <a:gd name="connsiteY7616" fmla="*/ 3210053 h 7753593"/>
                <a:gd name="connsiteX7617" fmla="*/ 1773541 w 7751585"/>
                <a:gd name="connsiteY7617" fmla="*/ 3199795 h 7753593"/>
                <a:gd name="connsiteX7618" fmla="*/ 1773541 w 7751585"/>
                <a:gd name="connsiteY7618" fmla="*/ 3195765 h 7753593"/>
                <a:gd name="connsiteX7619" fmla="*/ 1762550 w 7751585"/>
                <a:gd name="connsiteY7619" fmla="*/ 3189904 h 7753593"/>
                <a:gd name="connsiteX7620" fmla="*/ 1762550 w 7751585"/>
                <a:gd name="connsiteY7620" fmla="*/ 3189904 h 7753593"/>
                <a:gd name="connsiteX7621" fmla="*/ 1759619 w 7751585"/>
                <a:gd name="connsiteY7621" fmla="*/ 3180745 h 7753593"/>
                <a:gd name="connsiteX7622" fmla="*/ 1861466 w 7751585"/>
                <a:gd name="connsiteY7622" fmla="*/ 3216648 h 7753593"/>
                <a:gd name="connsiteX7623" fmla="*/ 1825563 w 7751585"/>
                <a:gd name="connsiteY7623" fmla="*/ 3210053 h 7753593"/>
                <a:gd name="connsiteX7624" fmla="*/ 1825563 w 7751585"/>
                <a:gd name="connsiteY7624" fmla="*/ 3210053 h 7753593"/>
                <a:gd name="connsiteX7625" fmla="*/ 1567282 w 7751585"/>
                <a:gd name="connsiteY7625" fmla="*/ 3086592 h 7753593"/>
                <a:gd name="connsiteX7626" fmla="*/ 1554460 w 7751585"/>
                <a:gd name="connsiteY7626" fmla="*/ 3095018 h 7753593"/>
                <a:gd name="connsiteX7627" fmla="*/ 1425137 w 7751585"/>
                <a:gd name="connsiteY7627" fmla="*/ 3023212 h 7753593"/>
                <a:gd name="connsiteX7628" fmla="*/ 1299843 w 7751585"/>
                <a:gd name="connsiteY7628" fmla="*/ 2954337 h 7753593"/>
                <a:gd name="connsiteX7629" fmla="*/ 1410849 w 7751585"/>
                <a:gd name="connsiteY7629" fmla="*/ 3007092 h 7753593"/>
                <a:gd name="connsiteX7630" fmla="*/ 1567282 w 7751585"/>
                <a:gd name="connsiteY7630" fmla="*/ 3081096 h 7753593"/>
                <a:gd name="connsiteX7631" fmla="*/ 1567282 w 7751585"/>
                <a:gd name="connsiteY7631" fmla="*/ 3086592 h 7753593"/>
                <a:gd name="connsiteX7632" fmla="*/ 1567282 w 7751585"/>
                <a:gd name="connsiteY7632" fmla="*/ 3086592 h 7753593"/>
                <a:gd name="connsiteX7633" fmla="*/ 1249286 w 7751585"/>
                <a:gd name="connsiteY7633" fmla="*/ 2931623 h 7753593"/>
                <a:gd name="connsiteX7634" fmla="*/ 1250019 w 7751585"/>
                <a:gd name="connsiteY7634" fmla="*/ 2931257 h 7753593"/>
                <a:gd name="connsiteX7635" fmla="*/ 1422938 w 7751585"/>
                <a:gd name="connsiteY7635" fmla="*/ 3026876 h 7753593"/>
                <a:gd name="connsiteX7636" fmla="*/ 1550796 w 7751585"/>
                <a:gd name="connsiteY7636" fmla="*/ 3097216 h 7753593"/>
                <a:gd name="connsiteX7637" fmla="*/ 1407918 w 7751585"/>
                <a:gd name="connsiteY7637" fmla="*/ 3191736 h 7753593"/>
                <a:gd name="connsiteX7638" fmla="*/ 1251850 w 7751585"/>
                <a:gd name="connsiteY7638" fmla="*/ 3295414 h 7753593"/>
                <a:gd name="connsiteX7639" fmla="*/ 1248187 w 7751585"/>
                <a:gd name="connsiteY7639" fmla="*/ 3291384 h 7753593"/>
                <a:gd name="connsiteX7640" fmla="*/ 1244890 w 7751585"/>
                <a:gd name="connsiteY7640" fmla="*/ 3290652 h 7753593"/>
                <a:gd name="connsiteX7641" fmla="*/ 1247454 w 7751585"/>
                <a:gd name="connsiteY7641" fmla="*/ 3115534 h 7753593"/>
                <a:gd name="connsiteX7642" fmla="*/ 1249286 w 7751585"/>
                <a:gd name="connsiteY7642" fmla="*/ 2931623 h 7753593"/>
                <a:gd name="connsiteX7643" fmla="*/ 1133884 w 7751585"/>
                <a:gd name="connsiteY7643" fmla="*/ 3618540 h 7753593"/>
                <a:gd name="connsiteX7644" fmla="*/ 1187738 w 7751585"/>
                <a:gd name="connsiteY7644" fmla="*/ 3465769 h 7753593"/>
                <a:gd name="connsiteX7645" fmla="*/ 1240127 w 7751585"/>
                <a:gd name="connsiteY7645" fmla="*/ 3315930 h 7753593"/>
                <a:gd name="connsiteX7646" fmla="*/ 1242692 w 7751585"/>
                <a:gd name="connsiteY7646" fmla="*/ 3316296 h 7753593"/>
                <a:gd name="connsiteX7647" fmla="*/ 1247088 w 7751585"/>
                <a:gd name="connsiteY7647" fmla="*/ 3315197 h 7753593"/>
                <a:gd name="connsiteX7648" fmla="*/ 1337211 w 7751585"/>
                <a:gd name="connsiteY7648" fmla="*/ 3487384 h 7753593"/>
                <a:gd name="connsiteX7649" fmla="*/ 1432097 w 7751585"/>
                <a:gd name="connsiteY7649" fmla="*/ 3667631 h 7753593"/>
                <a:gd name="connsiteX7650" fmla="*/ 1282258 w 7751585"/>
                <a:gd name="connsiteY7650" fmla="*/ 3646383 h 7753593"/>
                <a:gd name="connsiteX7651" fmla="*/ 1138280 w 7751585"/>
                <a:gd name="connsiteY7651" fmla="*/ 3626599 h 7753593"/>
                <a:gd name="connsiteX7652" fmla="*/ 1133884 w 7751585"/>
                <a:gd name="connsiteY7652" fmla="*/ 3618540 h 7753593"/>
                <a:gd name="connsiteX7653" fmla="*/ 1436127 w 7751585"/>
                <a:gd name="connsiteY7653" fmla="*/ 3667631 h 7753593"/>
                <a:gd name="connsiteX7654" fmla="*/ 1436127 w 7751585"/>
                <a:gd name="connsiteY7654" fmla="*/ 3667631 h 7753593"/>
                <a:gd name="connsiteX7655" fmla="*/ 1340875 w 7751585"/>
                <a:gd name="connsiteY7655" fmla="*/ 3485553 h 7753593"/>
                <a:gd name="connsiteX7656" fmla="*/ 1250751 w 7751585"/>
                <a:gd name="connsiteY7656" fmla="*/ 3313732 h 7753593"/>
                <a:gd name="connsiteX7657" fmla="*/ 1255148 w 7751585"/>
                <a:gd name="connsiteY7657" fmla="*/ 3308237 h 7753593"/>
                <a:gd name="connsiteX7658" fmla="*/ 1255514 w 7751585"/>
                <a:gd name="connsiteY7658" fmla="*/ 3298711 h 7753593"/>
                <a:gd name="connsiteX7659" fmla="*/ 1422572 w 7751585"/>
                <a:gd name="connsiteY7659" fmla="*/ 3214450 h 7753593"/>
                <a:gd name="connsiteX7660" fmla="*/ 1591096 w 7751585"/>
                <a:gd name="connsiteY7660" fmla="*/ 3128722 h 7753593"/>
                <a:gd name="connsiteX7661" fmla="*/ 1595492 w 7751585"/>
                <a:gd name="connsiteY7661" fmla="*/ 3133119 h 7753593"/>
                <a:gd name="connsiteX7662" fmla="*/ 1600254 w 7751585"/>
                <a:gd name="connsiteY7662" fmla="*/ 3134218 h 7753593"/>
                <a:gd name="connsiteX7663" fmla="*/ 1605383 w 7751585"/>
                <a:gd name="connsiteY7663" fmla="*/ 3132752 h 7753593"/>
                <a:gd name="connsiteX7664" fmla="*/ 1689645 w 7751585"/>
                <a:gd name="connsiteY7664" fmla="*/ 3254749 h 7753593"/>
                <a:gd name="connsiteX7665" fmla="*/ 1774640 w 7751585"/>
                <a:gd name="connsiteY7665" fmla="*/ 3377111 h 7753593"/>
                <a:gd name="connsiteX7666" fmla="*/ 1775006 w 7751585"/>
                <a:gd name="connsiteY7666" fmla="*/ 3380775 h 7753593"/>
                <a:gd name="connsiteX7667" fmla="*/ 1774273 w 7751585"/>
                <a:gd name="connsiteY7667" fmla="*/ 3381508 h 7753593"/>
                <a:gd name="connsiteX7668" fmla="*/ 1774273 w 7751585"/>
                <a:gd name="connsiteY7668" fmla="*/ 3388102 h 7753593"/>
                <a:gd name="connsiteX7669" fmla="*/ 1775739 w 7751585"/>
                <a:gd name="connsiteY7669" fmla="*/ 3389568 h 7753593"/>
                <a:gd name="connsiteX7670" fmla="*/ 1775739 w 7751585"/>
                <a:gd name="connsiteY7670" fmla="*/ 3390667 h 7753593"/>
                <a:gd name="connsiteX7671" fmla="*/ 1789294 w 7751585"/>
                <a:gd name="connsiteY7671" fmla="*/ 3574577 h 7753593"/>
                <a:gd name="connsiteX7672" fmla="*/ 1784165 w 7751585"/>
                <a:gd name="connsiteY7672" fmla="*/ 3581171 h 7753593"/>
                <a:gd name="connsiteX7673" fmla="*/ 1784165 w 7751585"/>
                <a:gd name="connsiteY7673" fmla="*/ 3581904 h 7753593"/>
                <a:gd name="connsiteX7674" fmla="*/ 1613077 w 7751585"/>
                <a:gd name="connsiteY7674" fmla="*/ 3623669 h 7753593"/>
                <a:gd name="connsiteX7675" fmla="*/ 1436127 w 7751585"/>
                <a:gd name="connsiteY7675" fmla="*/ 3667631 h 7753593"/>
                <a:gd name="connsiteX7676" fmla="*/ 1436127 w 7751585"/>
                <a:gd name="connsiteY7676" fmla="*/ 3667631 h 7753593"/>
                <a:gd name="connsiteX7677" fmla="*/ 1788928 w 7751585"/>
                <a:gd name="connsiteY7677" fmla="*/ 3484087 h 7753593"/>
                <a:gd name="connsiteX7678" fmla="*/ 1784531 w 7751585"/>
                <a:gd name="connsiteY7678" fmla="*/ 3393597 h 7753593"/>
                <a:gd name="connsiteX7679" fmla="*/ 1787828 w 7751585"/>
                <a:gd name="connsiteY7679" fmla="*/ 3392132 h 7753593"/>
                <a:gd name="connsiteX7680" fmla="*/ 1830692 w 7751585"/>
                <a:gd name="connsiteY7680" fmla="*/ 3427302 h 7753593"/>
                <a:gd name="connsiteX7681" fmla="*/ 1792957 w 7751585"/>
                <a:gd name="connsiteY7681" fmla="*/ 3570914 h 7753593"/>
                <a:gd name="connsiteX7682" fmla="*/ 1788928 w 7751585"/>
                <a:gd name="connsiteY7682" fmla="*/ 3484087 h 7753593"/>
                <a:gd name="connsiteX7683" fmla="*/ 1833623 w 7751585"/>
                <a:gd name="connsiteY7683" fmla="*/ 3309702 h 7753593"/>
                <a:gd name="connsiteX7684" fmla="*/ 1835821 w 7751585"/>
                <a:gd name="connsiteY7684" fmla="*/ 3306038 h 7753593"/>
                <a:gd name="connsiteX7685" fmla="*/ 1881616 w 7751585"/>
                <a:gd name="connsiteY7685" fmla="*/ 3234599 h 7753593"/>
                <a:gd name="connsiteX7686" fmla="*/ 1853040 w 7751585"/>
                <a:gd name="connsiteY7686" fmla="*/ 3341209 h 7753593"/>
                <a:gd name="connsiteX7687" fmla="*/ 1833623 w 7751585"/>
                <a:gd name="connsiteY7687" fmla="*/ 3309702 h 7753593"/>
                <a:gd name="connsiteX7688" fmla="*/ 1757787 w 7751585"/>
                <a:gd name="connsiteY7688" fmla="*/ 3176349 h 7753593"/>
                <a:gd name="connsiteX7689" fmla="*/ 1754490 w 7751585"/>
                <a:gd name="connsiteY7689" fmla="*/ 3166457 h 7753593"/>
                <a:gd name="connsiteX7690" fmla="*/ 1846445 w 7751585"/>
                <a:gd name="connsiteY7690" fmla="*/ 3208222 h 7753593"/>
                <a:gd name="connsiteX7691" fmla="*/ 1757787 w 7751585"/>
                <a:gd name="connsiteY7691" fmla="*/ 3176349 h 7753593"/>
                <a:gd name="connsiteX7692" fmla="*/ 1753757 w 7751585"/>
                <a:gd name="connsiteY7692" fmla="*/ 3174883 h 7753593"/>
                <a:gd name="connsiteX7693" fmla="*/ 1743866 w 7751585"/>
                <a:gd name="connsiteY7693" fmla="*/ 3171220 h 7753593"/>
                <a:gd name="connsiteX7694" fmla="*/ 1691477 w 7751585"/>
                <a:gd name="connsiteY7694" fmla="*/ 3152536 h 7753593"/>
                <a:gd name="connsiteX7695" fmla="*/ 1670595 w 7751585"/>
                <a:gd name="connsiteY7695" fmla="*/ 3139713 h 7753593"/>
                <a:gd name="connsiteX7696" fmla="*/ 1608314 w 7751585"/>
                <a:gd name="connsiteY7696" fmla="*/ 3101246 h 7753593"/>
                <a:gd name="connsiteX7697" fmla="*/ 1608681 w 7751585"/>
                <a:gd name="connsiteY7697" fmla="*/ 3100147 h 7753593"/>
                <a:gd name="connsiteX7698" fmla="*/ 1729944 w 7751585"/>
                <a:gd name="connsiteY7698" fmla="*/ 3155466 h 7753593"/>
                <a:gd name="connsiteX7699" fmla="*/ 1750094 w 7751585"/>
                <a:gd name="connsiteY7699" fmla="*/ 3164625 h 7753593"/>
                <a:gd name="connsiteX7700" fmla="*/ 1753757 w 7751585"/>
                <a:gd name="connsiteY7700" fmla="*/ 3174883 h 7753593"/>
                <a:gd name="connsiteX7701" fmla="*/ 1731776 w 7751585"/>
                <a:gd name="connsiteY7701" fmla="*/ 3151803 h 7753593"/>
                <a:gd name="connsiteX7702" fmla="*/ 1610146 w 7751585"/>
                <a:gd name="connsiteY7702" fmla="*/ 3096850 h 7753593"/>
                <a:gd name="connsiteX7703" fmla="*/ 1635058 w 7751585"/>
                <a:gd name="connsiteY7703" fmla="*/ 3017350 h 7753593"/>
                <a:gd name="connsiteX7704" fmla="*/ 1666199 w 7751585"/>
                <a:gd name="connsiteY7704" fmla="*/ 2916603 h 7753593"/>
                <a:gd name="connsiteX7705" fmla="*/ 1713092 w 7751585"/>
                <a:gd name="connsiteY7705" fmla="*/ 3056184 h 7753593"/>
                <a:gd name="connsiteX7706" fmla="*/ 1748262 w 7751585"/>
                <a:gd name="connsiteY7706" fmla="*/ 3159496 h 7753593"/>
                <a:gd name="connsiteX7707" fmla="*/ 1731776 w 7751585"/>
                <a:gd name="connsiteY7707" fmla="*/ 3151803 h 7753593"/>
                <a:gd name="connsiteX7708" fmla="*/ 1631395 w 7751585"/>
                <a:gd name="connsiteY7708" fmla="*/ 3015885 h 7753593"/>
                <a:gd name="connsiteX7709" fmla="*/ 1606849 w 7751585"/>
                <a:gd name="connsiteY7709" fmla="*/ 3095018 h 7753593"/>
                <a:gd name="connsiteX7710" fmla="*/ 1583768 w 7751585"/>
                <a:gd name="connsiteY7710" fmla="*/ 3084760 h 7753593"/>
                <a:gd name="connsiteX7711" fmla="*/ 1583768 w 7751585"/>
                <a:gd name="connsiteY7711" fmla="*/ 3079631 h 7753593"/>
                <a:gd name="connsiteX7712" fmla="*/ 1580838 w 7751585"/>
                <a:gd name="connsiteY7712" fmla="*/ 3076700 h 7753593"/>
                <a:gd name="connsiteX7713" fmla="*/ 1622602 w 7751585"/>
                <a:gd name="connsiteY7713" fmla="*/ 2997934 h 7753593"/>
                <a:gd name="connsiteX7714" fmla="*/ 1658505 w 7751585"/>
                <a:gd name="connsiteY7714" fmla="*/ 2929425 h 7753593"/>
                <a:gd name="connsiteX7715" fmla="*/ 1631395 w 7751585"/>
                <a:gd name="connsiteY7715" fmla="*/ 3015885 h 7753593"/>
                <a:gd name="connsiteX7716" fmla="*/ 1631395 w 7751585"/>
                <a:gd name="connsiteY7716" fmla="*/ 3015885 h 7753593"/>
                <a:gd name="connsiteX7717" fmla="*/ 1412314 w 7751585"/>
                <a:gd name="connsiteY7717" fmla="*/ 3003429 h 7753593"/>
                <a:gd name="connsiteX7718" fmla="*/ 1252217 w 7751585"/>
                <a:gd name="connsiteY7718" fmla="*/ 2927960 h 7753593"/>
                <a:gd name="connsiteX7719" fmla="*/ 1251118 w 7751585"/>
                <a:gd name="connsiteY7719" fmla="*/ 2925029 h 7753593"/>
                <a:gd name="connsiteX7720" fmla="*/ 1258811 w 7751585"/>
                <a:gd name="connsiteY7720" fmla="*/ 2910741 h 7753593"/>
                <a:gd name="connsiteX7721" fmla="*/ 1398026 w 7751585"/>
                <a:gd name="connsiteY7721" fmla="*/ 2987676 h 7753593"/>
                <a:gd name="connsiteX7722" fmla="*/ 1523320 w 7751585"/>
                <a:gd name="connsiteY7722" fmla="*/ 3056550 h 7753593"/>
                <a:gd name="connsiteX7723" fmla="*/ 1412314 w 7751585"/>
                <a:gd name="connsiteY7723" fmla="*/ 3003429 h 7753593"/>
                <a:gd name="connsiteX7724" fmla="*/ 1245622 w 7751585"/>
                <a:gd name="connsiteY7724" fmla="*/ 2932722 h 7753593"/>
                <a:gd name="connsiteX7725" fmla="*/ 1243058 w 7751585"/>
                <a:gd name="connsiteY7725" fmla="*/ 3115534 h 7753593"/>
                <a:gd name="connsiteX7726" fmla="*/ 1241226 w 7751585"/>
                <a:gd name="connsiteY7726" fmla="*/ 3290652 h 7753593"/>
                <a:gd name="connsiteX7727" fmla="*/ 1237929 w 7751585"/>
                <a:gd name="connsiteY7727" fmla="*/ 3291384 h 7753593"/>
                <a:gd name="connsiteX7728" fmla="*/ 1181877 w 7751585"/>
                <a:gd name="connsiteY7728" fmla="*/ 3193934 h 7753593"/>
                <a:gd name="connsiteX7729" fmla="*/ 1123260 w 7751585"/>
                <a:gd name="connsiteY7729" fmla="*/ 3092820 h 7753593"/>
                <a:gd name="connsiteX7730" fmla="*/ 1125824 w 7751585"/>
                <a:gd name="connsiteY7730" fmla="*/ 3083294 h 7753593"/>
                <a:gd name="connsiteX7731" fmla="*/ 1123992 w 7751585"/>
                <a:gd name="connsiteY7731" fmla="*/ 3081463 h 7753593"/>
                <a:gd name="connsiteX7732" fmla="*/ 1184075 w 7751585"/>
                <a:gd name="connsiteY7732" fmla="*/ 3008191 h 7753593"/>
                <a:gd name="connsiteX7733" fmla="*/ 1245622 w 7751585"/>
                <a:gd name="connsiteY7733" fmla="*/ 2932722 h 7753593"/>
                <a:gd name="connsiteX7734" fmla="*/ 1871358 w 7751585"/>
                <a:gd name="connsiteY7734" fmla="*/ 3370517 h 7753593"/>
                <a:gd name="connsiteX7735" fmla="*/ 1855971 w 7751585"/>
                <a:gd name="connsiteY7735" fmla="*/ 3345605 h 7753593"/>
                <a:gd name="connsiteX7736" fmla="*/ 1885279 w 7751585"/>
                <a:gd name="connsiteY7736" fmla="*/ 3234966 h 7753593"/>
                <a:gd name="connsiteX7737" fmla="*/ 1886378 w 7751585"/>
                <a:gd name="connsiteY7737" fmla="*/ 3235332 h 7753593"/>
                <a:gd name="connsiteX7738" fmla="*/ 1887477 w 7751585"/>
                <a:gd name="connsiteY7738" fmla="*/ 3234966 h 7753593"/>
                <a:gd name="connsiteX7739" fmla="*/ 1928509 w 7751585"/>
                <a:gd name="connsiteY7739" fmla="*/ 3384439 h 7753593"/>
                <a:gd name="connsiteX7740" fmla="*/ 1969907 w 7751585"/>
                <a:gd name="connsiteY7740" fmla="*/ 3532080 h 7753593"/>
                <a:gd name="connsiteX7741" fmla="*/ 1871358 w 7751585"/>
                <a:gd name="connsiteY7741" fmla="*/ 3370517 h 7753593"/>
                <a:gd name="connsiteX7742" fmla="*/ 1876853 w 7751585"/>
                <a:gd name="connsiteY7742" fmla="*/ 3218113 h 7753593"/>
                <a:gd name="connsiteX7743" fmla="*/ 1752658 w 7751585"/>
                <a:gd name="connsiteY7743" fmla="*/ 3161328 h 7753593"/>
                <a:gd name="connsiteX7744" fmla="*/ 1716756 w 7751585"/>
                <a:gd name="connsiteY7744" fmla="*/ 3054719 h 7753593"/>
                <a:gd name="connsiteX7745" fmla="*/ 1671694 w 7751585"/>
                <a:gd name="connsiteY7745" fmla="*/ 2922098 h 7753593"/>
                <a:gd name="connsiteX7746" fmla="*/ 1774273 w 7751585"/>
                <a:gd name="connsiteY7746" fmla="*/ 3068640 h 7753593"/>
                <a:gd name="connsiteX7747" fmla="*/ 1877952 w 7751585"/>
                <a:gd name="connsiteY7747" fmla="*/ 3215915 h 7753593"/>
                <a:gd name="connsiteX7748" fmla="*/ 1876853 w 7751585"/>
                <a:gd name="connsiteY7748" fmla="*/ 3218113 h 7753593"/>
                <a:gd name="connsiteX7749" fmla="*/ 1876853 w 7751585"/>
                <a:gd name="connsiteY7749" fmla="*/ 3218113 h 7753593"/>
                <a:gd name="connsiteX7750" fmla="*/ 1663634 w 7751585"/>
                <a:gd name="connsiteY7750" fmla="*/ 2912206 h 7753593"/>
                <a:gd name="connsiteX7751" fmla="*/ 1618939 w 7751585"/>
                <a:gd name="connsiteY7751" fmla="*/ 2996102 h 7753593"/>
                <a:gd name="connsiteX7752" fmla="*/ 1577907 w 7751585"/>
                <a:gd name="connsiteY7752" fmla="*/ 3074868 h 7753593"/>
                <a:gd name="connsiteX7753" fmla="*/ 1575342 w 7751585"/>
                <a:gd name="connsiteY7753" fmla="*/ 3074502 h 7753593"/>
                <a:gd name="connsiteX7754" fmla="*/ 1568748 w 7751585"/>
                <a:gd name="connsiteY7754" fmla="*/ 3077799 h 7753593"/>
                <a:gd name="connsiteX7755" fmla="*/ 1399858 w 7751585"/>
                <a:gd name="connsiteY7755" fmla="*/ 2984378 h 7753593"/>
                <a:gd name="connsiteX7756" fmla="*/ 1260277 w 7751585"/>
                <a:gd name="connsiteY7756" fmla="*/ 2907810 h 7753593"/>
                <a:gd name="connsiteX7757" fmla="*/ 1301675 w 7751585"/>
                <a:gd name="connsiteY7757" fmla="*/ 2830143 h 7753593"/>
                <a:gd name="connsiteX7758" fmla="*/ 1353331 w 7751585"/>
                <a:gd name="connsiteY7758" fmla="*/ 2732692 h 7753593"/>
                <a:gd name="connsiteX7759" fmla="*/ 1508299 w 7751585"/>
                <a:gd name="connsiteY7759" fmla="*/ 2822449 h 7753593"/>
                <a:gd name="connsiteX7760" fmla="*/ 1662901 w 7751585"/>
                <a:gd name="connsiteY7760" fmla="*/ 2911474 h 7753593"/>
                <a:gd name="connsiteX7761" fmla="*/ 1663634 w 7751585"/>
                <a:gd name="connsiteY7761" fmla="*/ 2912206 h 7753593"/>
                <a:gd name="connsiteX7762" fmla="*/ 1663634 w 7751585"/>
                <a:gd name="connsiteY7762" fmla="*/ 2912206 h 7753593"/>
                <a:gd name="connsiteX7763" fmla="*/ 1343073 w 7751585"/>
                <a:gd name="connsiteY7763" fmla="*/ 2744782 h 7753593"/>
                <a:gd name="connsiteX7764" fmla="*/ 1298378 w 7751585"/>
                <a:gd name="connsiteY7764" fmla="*/ 2827945 h 7753593"/>
                <a:gd name="connsiteX7765" fmla="*/ 1256980 w 7751585"/>
                <a:gd name="connsiteY7765" fmla="*/ 2905612 h 7753593"/>
                <a:gd name="connsiteX7766" fmla="*/ 1225107 w 7751585"/>
                <a:gd name="connsiteY7766" fmla="*/ 2888027 h 7753593"/>
                <a:gd name="connsiteX7767" fmla="*/ 1289219 w 7751585"/>
                <a:gd name="connsiteY7767" fmla="*/ 2810360 h 7753593"/>
                <a:gd name="connsiteX7768" fmla="*/ 1343073 w 7751585"/>
                <a:gd name="connsiteY7768" fmla="*/ 2744782 h 7753593"/>
                <a:gd name="connsiteX7769" fmla="*/ 1222908 w 7751585"/>
                <a:gd name="connsiteY7769" fmla="*/ 2892057 h 7753593"/>
                <a:gd name="connsiteX7770" fmla="*/ 1233533 w 7751585"/>
                <a:gd name="connsiteY7770" fmla="*/ 2909275 h 7753593"/>
                <a:gd name="connsiteX7771" fmla="*/ 1243791 w 7751585"/>
                <a:gd name="connsiteY7771" fmla="*/ 2925029 h 7753593"/>
                <a:gd name="connsiteX7772" fmla="*/ 1243058 w 7751585"/>
                <a:gd name="connsiteY7772" fmla="*/ 2925761 h 7753593"/>
                <a:gd name="connsiteX7773" fmla="*/ 1243058 w 7751585"/>
                <a:gd name="connsiteY7773" fmla="*/ 2929425 h 7753593"/>
                <a:gd name="connsiteX7774" fmla="*/ 1243424 w 7751585"/>
                <a:gd name="connsiteY7774" fmla="*/ 2929792 h 7753593"/>
                <a:gd name="connsiteX7775" fmla="*/ 1180778 w 7751585"/>
                <a:gd name="connsiteY7775" fmla="*/ 3005627 h 7753593"/>
                <a:gd name="connsiteX7776" fmla="*/ 1127290 w 7751585"/>
                <a:gd name="connsiteY7776" fmla="*/ 3070838 h 7753593"/>
                <a:gd name="connsiteX7777" fmla="*/ 1171619 w 7751585"/>
                <a:gd name="connsiteY7777" fmla="*/ 2988042 h 7753593"/>
                <a:gd name="connsiteX7778" fmla="*/ 1222908 w 7751585"/>
                <a:gd name="connsiteY7778" fmla="*/ 2892057 h 7753593"/>
                <a:gd name="connsiteX7779" fmla="*/ 1114834 w 7751585"/>
                <a:gd name="connsiteY7779" fmla="*/ 3094651 h 7753593"/>
                <a:gd name="connsiteX7780" fmla="*/ 1117398 w 7751585"/>
                <a:gd name="connsiteY7780" fmla="*/ 3095384 h 7753593"/>
                <a:gd name="connsiteX7781" fmla="*/ 1119963 w 7751585"/>
                <a:gd name="connsiteY7781" fmla="*/ 3094651 h 7753593"/>
                <a:gd name="connsiteX7782" fmla="*/ 1178579 w 7751585"/>
                <a:gd name="connsiteY7782" fmla="*/ 3196132 h 7753593"/>
                <a:gd name="connsiteX7783" fmla="*/ 1235364 w 7751585"/>
                <a:gd name="connsiteY7783" fmla="*/ 3293216 h 7753593"/>
                <a:gd name="connsiteX7784" fmla="*/ 1231335 w 7751585"/>
                <a:gd name="connsiteY7784" fmla="*/ 3297979 h 7753593"/>
                <a:gd name="connsiteX7785" fmla="*/ 1230602 w 7751585"/>
                <a:gd name="connsiteY7785" fmla="*/ 3301642 h 7753593"/>
                <a:gd name="connsiteX7786" fmla="*/ 1118497 w 7751585"/>
                <a:gd name="connsiteY7786" fmla="*/ 3303108 h 7753593"/>
                <a:gd name="connsiteX7787" fmla="*/ 1002362 w 7751585"/>
                <a:gd name="connsiteY7787" fmla="*/ 3304939 h 7753593"/>
                <a:gd name="connsiteX7788" fmla="*/ 1002362 w 7751585"/>
                <a:gd name="connsiteY7788" fmla="*/ 3303474 h 7753593"/>
                <a:gd name="connsiteX7789" fmla="*/ 999432 w 7751585"/>
                <a:gd name="connsiteY7789" fmla="*/ 3300177 h 7753593"/>
                <a:gd name="connsiteX7790" fmla="*/ 1057316 w 7751585"/>
                <a:gd name="connsiteY7790" fmla="*/ 3197231 h 7753593"/>
                <a:gd name="connsiteX7791" fmla="*/ 1114834 w 7751585"/>
                <a:gd name="connsiteY7791" fmla="*/ 3094651 h 7753593"/>
                <a:gd name="connsiteX7792" fmla="*/ 1851574 w 7751585"/>
                <a:gd name="connsiteY7792" fmla="*/ 2480273 h 7753593"/>
                <a:gd name="connsiteX7793" fmla="*/ 1842049 w 7751585"/>
                <a:gd name="connsiteY7793" fmla="*/ 2483204 h 7753593"/>
                <a:gd name="connsiteX7794" fmla="*/ 1844980 w 7751585"/>
                <a:gd name="connsiteY7794" fmla="*/ 2492729 h 7753593"/>
                <a:gd name="connsiteX7795" fmla="*/ 1848277 w 7751585"/>
                <a:gd name="connsiteY7795" fmla="*/ 2493462 h 7753593"/>
                <a:gd name="connsiteX7796" fmla="*/ 1851574 w 7751585"/>
                <a:gd name="connsiteY7796" fmla="*/ 2492729 h 7753593"/>
                <a:gd name="connsiteX7797" fmla="*/ 1922281 w 7751585"/>
                <a:gd name="connsiteY7797" fmla="*/ 2568931 h 7753593"/>
                <a:gd name="connsiteX7798" fmla="*/ 1887111 w 7751585"/>
                <a:gd name="connsiteY7798" fmla="*/ 2575892 h 7753593"/>
                <a:gd name="connsiteX7799" fmla="*/ 1887111 w 7751585"/>
                <a:gd name="connsiteY7799" fmla="*/ 2575892 h 7753593"/>
                <a:gd name="connsiteX7800" fmla="*/ 1886744 w 7751585"/>
                <a:gd name="connsiteY7800" fmla="*/ 2575892 h 7753593"/>
                <a:gd name="connsiteX7801" fmla="*/ 1885645 w 7751585"/>
                <a:gd name="connsiteY7801" fmla="*/ 2576259 h 7753593"/>
                <a:gd name="connsiteX7802" fmla="*/ 1885645 w 7751585"/>
                <a:gd name="connsiteY7802" fmla="*/ 2576259 h 7753593"/>
                <a:gd name="connsiteX7803" fmla="*/ 1884180 w 7751585"/>
                <a:gd name="connsiteY7803" fmla="*/ 2576625 h 7753593"/>
                <a:gd name="connsiteX7804" fmla="*/ 1884546 w 7751585"/>
                <a:gd name="connsiteY7804" fmla="*/ 2577724 h 7753593"/>
                <a:gd name="connsiteX7805" fmla="*/ 1884546 w 7751585"/>
                <a:gd name="connsiteY7805" fmla="*/ 2577724 h 7753593"/>
                <a:gd name="connsiteX7806" fmla="*/ 1884546 w 7751585"/>
                <a:gd name="connsiteY7806" fmla="*/ 2577724 h 7753593"/>
                <a:gd name="connsiteX7807" fmla="*/ 1884913 w 7751585"/>
                <a:gd name="connsiteY7807" fmla="*/ 2578090 h 7753593"/>
                <a:gd name="connsiteX7808" fmla="*/ 1885279 w 7751585"/>
                <a:gd name="connsiteY7808" fmla="*/ 2579556 h 7753593"/>
                <a:gd name="connsiteX7809" fmla="*/ 1886012 w 7751585"/>
                <a:gd name="connsiteY7809" fmla="*/ 2579189 h 7753593"/>
                <a:gd name="connsiteX7810" fmla="*/ 1944629 w 7751585"/>
                <a:gd name="connsiteY7810" fmla="*/ 2617657 h 7753593"/>
                <a:gd name="connsiteX7811" fmla="*/ 1998849 w 7751585"/>
                <a:gd name="connsiteY7811" fmla="*/ 2652827 h 7753593"/>
                <a:gd name="connsiteX7812" fmla="*/ 1998483 w 7751585"/>
                <a:gd name="connsiteY7812" fmla="*/ 2656490 h 7753593"/>
                <a:gd name="connsiteX7813" fmla="*/ 2001047 w 7751585"/>
                <a:gd name="connsiteY7813" fmla="*/ 2659421 h 7753593"/>
                <a:gd name="connsiteX7814" fmla="*/ 1976135 w 7751585"/>
                <a:gd name="connsiteY7814" fmla="*/ 2730128 h 7753593"/>
                <a:gd name="connsiteX7815" fmla="*/ 1951589 w 7751585"/>
                <a:gd name="connsiteY7815" fmla="*/ 2800834 h 7753593"/>
                <a:gd name="connsiteX7816" fmla="*/ 1944995 w 7751585"/>
                <a:gd name="connsiteY7816" fmla="*/ 2806330 h 7753593"/>
                <a:gd name="connsiteX7817" fmla="*/ 1948292 w 7751585"/>
                <a:gd name="connsiteY7817" fmla="*/ 2812558 h 7753593"/>
                <a:gd name="connsiteX7818" fmla="*/ 1951223 w 7751585"/>
                <a:gd name="connsiteY7818" fmla="*/ 2813290 h 7753593"/>
                <a:gd name="connsiteX7819" fmla="*/ 1955986 w 7751585"/>
                <a:gd name="connsiteY7819" fmla="*/ 2810726 h 7753593"/>
                <a:gd name="connsiteX7820" fmla="*/ 2038416 w 7751585"/>
                <a:gd name="connsiteY7820" fmla="*/ 2846262 h 7753593"/>
                <a:gd name="connsiteX7821" fmla="*/ 2119747 w 7751585"/>
                <a:gd name="connsiteY7821" fmla="*/ 2881066 h 7753593"/>
                <a:gd name="connsiteX7822" fmla="*/ 2119380 w 7751585"/>
                <a:gd name="connsiteY7822" fmla="*/ 2884730 h 7753593"/>
                <a:gd name="connsiteX7823" fmla="*/ 2123410 w 7751585"/>
                <a:gd name="connsiteY7823" fmla="*/ 2889492 h 7753593"/>
                <a:gd name="connsiteX7824" fmla="*/ 2127074 w 7751585"/>
                <a:gd name="connsiteY7824" fmla="*/ 2890591 h 7753593"/>
                <a:gd name="connsiteX7825" fmla="*/ 2128539 w 7751585"/>
                <a:gd name="connsiteY7825" fmla="*/ 2890225 h 7753593"/>
                <a:gd name="connsiteX7826" fmla="*/ 2210236 w 7751585"/>
                <a:gd name="connsiteY7826" fmla="*/ 3082562 h 7753593"/>
                <a:gd name="connsiteX7827" fmla="*/ 2207672 w 7751585"/>
                <a:gd name="connsiteY7827" fmla="*/ 3084760 h 7753593"/>
                <a:gd name="connsiteX7828" fmla="*/ 2207305 w 7751585"/>
                <a:gd name="connsiteY7828" fmla="*/ 3087324 h 7753593"/>
                <a:gd name="connsiteX7829" fmla="*/ 1991522 w 7751585"/>
                <a:gd name="connsiteY7829" fmla="*/ 3116266 h 7753593"/>
                <a:gd name="connsiteX7830" fmla="*/ 1989324 w 7751585"/>
                <a:gd name="connsiteY7830" fmla="*/ 3113702 h 7753593"/>
                <a:gd name="connsiteX7831" fmla="*/ 1981997 w 7751585"/>
                <a:gd name="connsiteY7831" fmla="*/ 3116266 h 7753593"/>
                <a:gd name="connsiteX7832" fmla="*/ 1982730 w 7751585"/>
                <a:gd name="connsiteY7832" fmla="*/ 3122128 h 7753593"/>
                <a:gd name="connsiteX7833" fmla="*/ 1967343 w 7751585"/>
                <a:gd name="connsiteY7833" fmla="*/ 3147407 h 7753593"/>
                <a:gd name="connsiteX7834" fmla="*/ 1951956 w 7751585"/>
                <a:gd name="connsiteY7834" fmla="*/ 3173051 h 7753593"/>
                <a:gd name="connsiteX7835" fmla="*/ 1946460 w 7751585"/>
                <a:gd name="connsiteY7835" fmla="*/ 3175250 h 7753593"/>
                <a:gd name="connsiteX7836" fmla="*/ 1946094 w 7751585"/>
                <a:gd name="connsiteY7836" fmla="*/ 3179279 h 7753593"/>
                <a:gd name="connsiteX7837" fmla="*/ 1948659 w 7751585"/>
                <a:gd name="connsiteY7837" fmla="*/ 3182210 h 7753593"/>
                <a:gd name="connsiteX7838" fmla="*/ 1950124 w 7751585"/>
                <a:gd name="connsiteY7838" fmla="*/ 3182577 h 7753593"/>
                <a:gd name="connsiteX7839" fmla="*/ 1956718 w 7751585"/>
                <a:gd name="connsiteY7839" fmla="*/ 3229836 h 7753593"/>
                <a:gd name="connsiteX7840" fmla="*/ 1964045 w 7751585"/>
                <a:gd name="connsiteY7840" fmla="*/ 3280027 h 7753593"/>
                <a:gd name="connsiteX7841" fmla="*/ 1963679 w 7751585"/>
                <a:gd name="connsiteY7841" fmla="*/ 3280027 h 7753593"/>
                <a:gd name="connsiteX7842" fmla="*/ 1964778 w 7751585"/>
                <a:gd name="connsiteY7842" fmla="*/ 3283691 h 7753593"/>
                <a:gd name="connsiteX7843" fmla="*/ 1965145 w 7751585"/>
                <a:gd name="connsiteY7843" fmla="*/ 3283691 h 7753593"/>
                <a:gd name="connsiteX7844" fmla="*/ 1968442 w 7751585"/>
                <a:gd name="connsiteY7844" fmla="*/ 3282592 h 7753593"/>
                <a:gd name="connsiteX7845" fmla="*/ 2057466 w 7751585"/>
                <a:gd name="connsiteY7845" fmla="*/ 3264274 h 7753593"/>
                <a:gd name="connsiteX7846" fmla="*/ 2141361 w 7751585"/>
                <a:gd name="connsiteY7846" fmla="*/ 3246689 h 7753593"/>
                <a:gd name="connsiteX7847" fmla="*/ 2144292 w 7751585"/>
                <a:gd name="connsiteY7847" fmla="*/ 3249986 h 7753593"/>
                <a:gd name="connsiteX7848" fmla="*/ 2153818 w 7751585"/>
                <a:gd name="connsiteY7848" fmla="*/ 3247055 h 7753593"/>
                <a:gd name="connsiteX7849" fmla="*/ 2154184 w 7751585"/>
                <a:gd name="connsiteY7849" fmla="*/ 3241560 h 7753593"/>
                <a:gd name="connsiteX7850" fmla="*/ 2329302 w 7751585"/>
                <a:gd name="connsiteY7850" fmla="*/ 3134951 h 7753593"/>
                <a:gd name="connsiteX7851" fmla="*/ 2417594 w 7751585"/>
                <a:gd name="connsiteY7851" fmla="*/ 3286988 h 7753593"/>
                <a:gd name="connsiteX7852" fmla="*/ 2394513 w 7751585"/>
                <a:gd name="connsiteY7852" fmla="*/ 3334614 h 7753593"/>
                <a:gd name="connsiteX7853" fmla="*/ 2356046 w 7751585"/>
                <a:gd name="connsiteY7853" fmla="*/ 3413747 h 7753593"/>
                <a:gd name="connsiteX7854" fmla="*/ 2350184 w 7751585"/>
                <a:gd name="connsiteY7854" fmla="*/ 3416311 h 7753593"/>
                <a:gd name="connsiteX7855" fmla="*/ 2352749 w 7751585"/>
                <a:gd name="connsiteY7855" fmla="*/ 3424005 h 7753593"/>
                <a:gd name="connsiteX7856" fmla="*/ 2355313 w 7751585"/>
                <a:gd name="connsiteY7856" fmla="*/ 3424738 h 7753593"/>
                <a:gd name="connsiteX7857" fmla="*/ 2359709 w 7751585"/>
                <a:gd name="connsiteY7857" fmla="*/ 3422173 h 7753593"/>
                <a:gd name="connsiteX7858" fmla="*/ 2444704 w 7751585"/>
                <a:gd name="connsiteY7858" fmla="*/ 3448551 h 7753593"/>
                <a:gd name="connsiteX7859" fmla="*/ 2529698 w 7751585"/>
                <a:gd name="connsiteY7859" fmla="*/ 3474928 h 7753593"/>
                <a:gd name="connsiteX7860" fmla="*/ 2529698 w 7751585"/>
                <a:gd name="connsiteY7860" fmla="*/ 3476760 h 7753593"/>
                <a:gd name="connsiteX7861" fmla="*/ 2532629 w 7751585"/>
                <a:gd name="connsiteY7861" fmla="*/ 3480057 h 7753593"/>
                <a:gd name="connsiteX7862" fmla="*/ 2535560 w 7751585"/>
                <a:gd name="connsiteY7862" fmla="*/ 3480790 h 7753593"/>
                <a:gd name="connsiteX7863" fmla="*/ 2540689 w 7751585"/>
                <a:gd name="connsiteY7863" fmla="*/ 3477493 h 7753593"/>
                <a:gd name="connsiteX7864" fmla="*/ 2538125 w 7751585"/>
                <a:gd name="connsiteY7864" fmla="*/ 3469433 h 7753593"/>
                <a:gd name="connsiteX7865" fmla="*/ 2533728 w 7751585"/>
                <a:gd name="connsiteY7865" fmla="*/ 3469067 h 7753593"/>
                <a:gd name="connsiteX7866" fmla="*/ 2432614 w 7751585"/>
                <a:gd name="connsiteY7866" fmla="*/ 3305672 h 7753593"/>
                <a:gd name="connsiteX7867" fmla="*/ 2434080 w 7751585"/>
                <a:gd name="connsiteY7867" fmla="*/ 3304207 h 7753593"/>
                <a:gd name="connsiteX7868" fmla="*/ 2432980 w 7751585"/>
                <a:gd name="connsiteY7868" fmla="*/ 3296513 h 7753593"/>
                <a:gd name="connsiteX7869" fmla="*/ 2548749 w 7751585"/>
                <a:gd name="connsiteY7869" fmla="*/ 3135683 h 7753593"/>
                <a:gd name="connsiteX7870" fmla="*/ 2548749 w 7751585"/>
                <a:gd name="connsiteY7870" fmla="*/ 3135317 h 7753593"/>
                <a:gd name="connsiteX7871" fmla="*/ 2549115 w 7751585"/>
                <a:gd name="connsiteY7871" fmla="*/ 3134584 h 7753593"/>
                <a:gd name="connsiteX7872" fmla="*/ 2548749 w 7751585"/>
                <a:gd name="connsiteY7872" fmla="*/ 3134218 h 7753593"/>
                <a:gd name="connsiteX7873" fmla="*/ 2548749 w 7751585"/>
                <a:gd name="connsiteY7873" fmla="*/ 3133485 h 7753593"/>
                <a:gd name="connsiteX7874" fmla="*/ 2547650 w 7751585"/>
                <a:gd name="connsiteY7874" fmla="*/ 3133119 h 7753593"/>
                <a:gd name="connsiteX7875" fmla="*/ 2547650 w 7751585"/>
                <a:gd name="connsiteY7875" fmla="*/ 3133119 h 7753593"/>
                <a:gd name="connsiteX7876" fmla="*/ 2332965 w 7751585"/>
                <a:gd name="connsiteY7876" fmla="*/ 3130554 h 7753593"/>
                <a:gd name="connsiteX7877" fmla="*/ 2443238 w 7751585"/>
                <a:gd name="connsiteY7877" fmla="*/ 2965694 h 7753593"/>
                <a:gd name="connsiteX7878" fmla="*/ 2443238 w 7751585"/>
                <a:gd name="connsiteY7878" fmla="*/ 2965694 h 7753593"/>
                <a:gd name="connsiteX7879" fmla="*/ 2443238 w 7751585"/>
                <a:gd name="connsiteY7879" fmla="*/ 2965694 h 7753593"/>
                <a:gd name="connsiteX7880" fmla="*/ 2442872 w 7751585"/>
                <a:gd name="connsiteY7880" fmla="*/ 2963863 h 7753593"/>
                <a:gd name="connsiteX7881" fmla="*/ 2401108 w 7751585"/>
                <a:gd name="connsiteY7881" fmla="*/ 2924662 h 7753593"/>
                <a:gd name="connsiteX7882" fmla="*/ 2359343 w 7751585"/>
                <a:gd name="connsiteY7882" fmla="*/ 2885829 h 7753593"/>
                <a:gd name="connsiteX7883" fmla="*/ 2358977 w 7751585"/>
                <a:gd name="connsiteY7883" fmla="*/ 2885829 h 7753593"/>
                <a:gd name="connsiteX7884" fmla="*/ 2358977 w 7751585"/>
                <a:gd name="connsiteY7884" fmla="*/ 2885829 h 7753593"/>
                <a:gd name="connsiteX7885" fmla="*/ 2305855 w 7751585"/>
                <a:gd name="connsiteY7885" fmla="*/ 2852857 h 7753593"/>
                <a:gd name="connsiteX7886" fmla="*/ 2256763 w 7751585"/>
                <a:gd name="connsiteY7886" fmla="*/ 2822816 h 7753593"/>
                <a:gd name="connsiteX7887" fmla="*/ 2257130 w 7751585"/>
                <a:gd name="connsiteY7887" fmla="*/ 2819885 h 7753593"/>
                <a:gd name="connsiteX7888" fmla="*/ 2254199 w 7751585"/>
                <a:gd name="connsiteY7888" fmla="*/ 2816588 h 7753593"/>
                <a:gd name="connsiteX7889" fmla="*/ 2248337 w 7751585"/>
                <a:gd name="connsiteY7889" fmla="*/ 2817320 h 7753593"/>
                <a:gd name="connsiteX7890" fmla="*/ 2193384 w 7751585"/>
                <a:gd name="connsiteY7890" fmla="*/ 2781418 h 7753593"/>
                <a:gd name="connsiteX7891" fmla="*/ 2138797 w 7751585"/>
                <a:gd name="connsiteY7891" fmla="*/ 2745881 h 7753593"/>
                <a:gd name="connsiteX7892" fmla="*/ 2139163 w 7751585"/>
                <a:gd name="connsiteY7892" fmla="*/ 2742584 h 7753593"/>
                <a:gd name="connsiteX7893" fmla="*/ 2136233 w 7751585"/>
                <a:gd name="connsiteY7893" fmla="*/ 2738920 h 7753593"/>
                <a:gd name="connsiteX7894" fmla="*/ 2132203 w 7751585"/>
                <a:gd name="connsiteY7894" fmla="*/ 2738554 h 7753593"/>
                <a:gd name="connsiteX7895" fmla="*/ 2028524 w 7751585"/>
                <a:gd name="connsiteY7895" fmla="*/ 2550247 h 7753593"/>
                <a:gd name="connsiteX7896" fmla="*/ 2028158 w 7751585"/>
                <a:gd name="connsiteY7896" fmla="*/ 2548782 h 7753593"/>
                <a:gd name="connsiteX7897" fmla="*/ 2027059 w 7751585"/>
                <a:gd name="connsiteY7897" fmla="*/ 2549148 h 7753593"/>
                <a:gd name="connsiteX7898" fmla="*/ 1938034 w 7751585"/>
                <a:gd name="connsiteY7898" fmla="*/ 2517275 h 7753593"/>
                <a:gd name="connsiteX7899" fmla="*/ 1854139 w 7751585"/>
                <a:gd name="connsiteY7899" fmla="*/ 2487600 h 7753593"/>
                <a:gd name="connsiteX7900" fmla="*/ 1854505 w 7751585"/>
                <a:gd name="connsiteY7900" fmla="*/ 2485036 h 7753593"/>
                <a:gd name="connsiteX7901" fmla="*/ 1851574 w 7751585"/>
                <a:gd name="connsiteY7901" fmla="*/ 2480273 h 7753593"/>
                <a:gd name="connsiteX7902" fmla="*/ 2531530 w 7751585"/>
                <a:gd name="connsiteY7902" fmla="*/ 3470532 h 7753593"/>
                <a:gd name="connsiteX7903" fmla="*/ 2531164 w 7751585"/>
                <a:gd name="connsiteY7903" fmla="*/ 3470898 h 7753593"/>
                <a:gd name="connsiteX7904" fmla="*/ 2446169 w 7751585"/>
                <a:gd name="connsiteY7904" fmla="*/ 3444521 h 7753593"/>
                <a:gd name="connsiteX7905" fmla="*/ 2360808 w 7751585"/>
                <a:gd name="connsiteY7905" fmla="*/ 3418143 h 7753593"/>
                <a:gd name="connsiteX7906" fmla="*/ 2360808 w 7751585"/>
                <a:gd name="connsiteY7906" fmla="*/ 3416311 h 7753593"/>
                <a:gd name="connsiteX7907" fmla="*/ 2359343 w 7751585"/>
                <a:gd name="connsiteY7907" fmla="*/ 3414846 h 7753593"/>
                <a:gd name="connsiteX7908" fmla="*/ 2393048 w 7751585"/>
                <a:gd name="connsiteY7908" fmla="*/ 3360259 h 7753593"/>
                <a:gd name="connsiteX7909" fmla="*/ 2425287 w 7751585"/>
                <a:gd name="connsiteY7909" fmla="*/ 3307138 h 7753593"/>
                <a:gd name="connsiteX7910" fmla="*/ 2427485 w 7751585"/>
                <a:gd name="connsiteY7910" fmla="*/ 3307504 h 7753593"/>
                <a:gd name="connsiteX7911" fmla="*/ 2429683 w 7751585"/>
                <a:gd name="connsiteY7911" fmla="*/ 3306771 h 7753593"/>
                <a:gd name="connsiteX7912" fmla="*/ 2531530 w 7751585"/>
                <a:gd name="connsiteY7912" fmla="*/ 3470532 h 7753593"/>
                <a:gd name="connsiteX7913" fmla="*/ 2140262 w 7751585"/>
                <a:gd name="connsiteY7913" fmla="*/ 2908543 h 7753593"/>
                <a:gd name="connsiteX7914" fmla="*/ 2228554 w 7751585"/>
                <a:gd name="connsiteY7914" fmla="*/ 3063145 h 7753593"/>
                <a:gd name="connsiteX7915" fmla="*/ 2217197 w 7751585"/>
                <a:gd name="connsiteY7915" fmla="*/ 3081096 h 7753593"/>
                <a:gd name="connsiteX7916" fmla="*/ 2213900 w 7751585"/>
                <a:gd name="connsiteY7916" fmla="*/ 3080730 h 7753593"/>
                <a:gd name="connsiteX7917" fmla="*/ 2140262 w 7751585"/>
                <a:gd name="connsiteY7917" fmla="*/ 2908543 h 7753593"/>
                <a:gd name="connsiteX7918" fmla="*/ 2039881 w 7751585"/>
                <a:gd name="connsiteY7918" fmla="*/ 2842965 h 7753593"/>
                <a:gd name="connsiteX7919" fmla="*/ 1957085 w 7751585"/>
                <a:gd name="connsiteY7919" fmla="*/ 2807795 h 7753593"/>
                <a:gd name="connsiteX7920" fmla="*/ 1957085 w 7751585"/>
                <a:gd name="connsiteY7920" fmla="*/ 2806696 h 7753593"/>
                <a:gd name="connsiteX7921" fmla="*/ 2130005 w 7751585"/>
                <a:gd name="connsiteY7921" fmla="*/ 2746614 h 7753593"/>
                <a:gd name="connsiteX7922" fmla="*/ 2131836 w 7751585"/>
                <a:gd name="connsiteY7922" fmla="*/ 2748446 h 7753593"/>
                <a:gd name="connsiteX7923" fmla="*/ 2132569 w 7751585"/>
                <a:gd name="connsiteY7923" fmla="*/ 2748446 h 7753593"/>
                <a:gd name="connsiteX7924" fmla="*/ 2129272 w 7751585"/>
                <a:gd name="connsiteY7924" fmla="*/ 2812558 h 7753593"/>
                <a:gd name="connsiteX7925" fmla="*/ 2126341 w 7751585"/>
                <a:gd name="connsiteY7925" fmla="*/ 2874472 h 7753593"/>
                <a:gd name="connsiteX7926" fmla="*/ 2121212 w 7751585"/>
                <a:gd name="connsiteY7926" fmla="*/ 2877403 h 7753593"/>
                <a:gd name="connsiteX7927" fmla="*/ 2039881 w 7751585"/>
                <a:gd name="connsiteY7927" fmla="*/ 2842965 h 7753593"/>
                <a:gd name="connsiteX7928" fmla="*/ 2430782 w 7751585"/>
                <a:gd name="connsiteY7928" fmla="*/ 3275265 h 7753593"/>
                <a:gd name="connsiteX7929" fmla="*/ 2427485 w 7751585"/>
                <a:gd name="connsiteY7929" fmla="*/ 3293582 h 7753593"/>
                <a:gd name="connsiteX7930" fmla="*/ 2426020 w 7751585"/>
                <a:gd name="connsiteY7930" fmla="*/ 3293582 h 7753593"/>
                <a:gd name="connsiteX7931" fmla="*/ 2421990 w 7751585"/>
                <a:gd name="connsiteY7931" fmla="*/ 3286255 h 7753593"/>
                <a:gd name="connsiteX7932" fmla="*/ 2432980 w 7751585"/>
                <a:gd name="connsiteY7932" fmla="*/ 3263541 h 7753593"/>
                <a:gd name="connsiteX7933" fmla="*/ 2430782 w 7751585"/>
                <a:gd name="connsiteY7933" fmla="*/ 3275265 h 7753593"/>
                <a:gd name="connsiteX7934" fmla="*/ 2430782 w 7751585"/>
                <a:gd name="connsiteY7934" fmla="*/ 3275265 h 7753593"/>
                <a:gd name="connsiteX7935" fmla="*/ 2014236 w 7751585"/>
                <a:gd name="connsiteY7935" fmla="*/ 2602270 h 7753593"/>
                <a:gd name="connsiteX7936" fmla="*/ 2003978 w 7751585"/>
                <a:gd name="connsiteY7936" fmla="*/ 2649163 h 7753593"/>
                <a:gd name="connsiteX7937" fmla="*/ 2001780 w 7751585"/>
                <a:gd name="connsiteY7937" fmla="*/ 2649530 h 7753593"/>
                <a:gd name="connsiteX7938" fmla="*/ 1928875 w 7751585"/>
                <a:gd name="connsiteY7938" fmla="*/ 2571129 h 7753593"/>
                <a:gd name="connsiteX7939" fmla="*/ 1957085 w 7751585"/>
                <a:gd name="connsiteY7939" fmla="*/ 2565634 h 7753593"/>
                <a:gd name="connsiteX7940" fmla="*/ 2025227 w 7751585"/>
                <a:gd name="connsiteY7940" fmla="*/ 2552079 h 7753593"/>
                <a:gd name="connsiteX7941" fmla="*/ 2014236 w 7751585"/>
                <a:gd name="connsiteY7941" fmla="*/ 2602270 h 7753593"/>
                <a:gd name="connsiteX7942" fmla="*/ 2190819 w 7751585"/>
                <a:gd name="connsiteY7942" fmla="*/ 2852857 h 7753593"/>
                <a:gd name="connsiteX7943" fmla="*/ 2249070 w 7751585"/>
                <a:gd name="connsiteY7943" fmla="*/ 2823915 h 7753593"/>
                <a:gd name="connsiteX7944" fmla="*/ 2250169 w 7751585"/>
                <a:gd name="connsiteY7944" fmla="*/ 2825014 h 7753593"/>
                <a:gd name="connsiteX7945" fmla="*/ 2252734 w 7751585"/>
                <a:gd name="connsiteY7945" fmla="*/ 2825746 h 7753593"/>
                <a:gd name="connsiteX7946" fmla="*/ 2254932 w 7751585"/>
                <a:gd name="connsiteY7946" fmla="*/ 2824647 h 7753593"/>
                <a:gd name="connsiteX7947" fmla="*/ 2293399 w 7751585"/>
                <a:gd name="connsiteY7947" fmla="*/ 2860550 h 7753593"/>
                <a:gd name="connsiteX7948" fmla="*/ 2331866 w 7751585"/>
                <a:gd name="connsiteY7948" fmla="*/ 2896087 h 7753593"/>
                <a:gd name="connsiteX7949" fmla="*/ 2135500 w 7751585"/>
                <a:gd name="connsiteY7949" fmla="*/ 2880700 h 7753593"/>
                <a:gd name="connsiteX7950" fmla="*/ 2135500 w 7751585"/>
                <a:gd name="connsiteY7950" fmla="*/ 2879967 h 7753593"/>
                <a:gd name="connsiteX7951" fmla="*/ 2190819 w 7751585"/>
                <a:gd name="connsiteY7951" fmla="*/ 2852857 h 7753593"/>
                <a:gd name="connsiteX7952" fmla="*/ 1980531 w 7751585"/>
                <a:gd name="connsiteY7952" fmla="*/ 3188438 h 7753593"/>
                <a:gd name="connsiteX7953" fmla="*/ 2034019 w 7751585"/>
                <a:gd name="connsiteY7953" fmla="*/ 3206390 h 7753593"/>
                <a:gd name="connsiteX7954" fmla="*/ 2012771 w 7751585"/>
                <a:gd name="connsiteY7954" fmla="*/ 3228737 h 7753593"/>
                <a:gd name="connsiteX7955" fmla="*/ 1969174 w 7751585"/>
                <a:gd name="connsiteY7955" fmla="*/ 3275631 h 7753593"/>
                <a:gd name="connsiteX7956" fmla="*/ 1979066 w 7751585"/>
                <a:gd name="connsiteY7956" fmla="*/ 3199795 h 7753593"/>
                <a:gd name="connsiteX7957" fmla="*/ 1980531 w 7751585"/>
                <a:gd name="connsiteY7957" fmla="*/ 3188438 h 7753593"/>
                <a:gd name="connsiteX7958" fmla="*/ 2113885 w 7751585"/>
                <a:gd name="connsiteY7958" fmla="*/ 3179279 h 7753593"/>
                <a:gd name="connsiteX7959" fmla="*/ 2158214 w 7751585"/>
                <a:gd name="connsiteY7959" fmla="*/ 3177814 h 7753593"/>
                <a:gd name="connsiteX7960" fmla="*/ 2103627 w 7751585"/>
                <a:gd name="connsiteY7960" fmla="*/ 3206390 h 7753593"/>
                <a:gd name="connsiteX7961" fmla="*/ 2070289 w 7751585"/>
                <a:gd name="connsiteY7961" fmla="*/ 3180745 h 7753593"/>
                <a:gd name="connsiteX7962" fmla="*/ 2113885 w 7751585"/>
                <a:gd name="connsiteY7962" fmla="*/ 3179279 h 7753593"/>
                <a:gd name="connsiteX7963" fmla="*/ 2147590 w 7751585"/>
                <a:gd name="connsiteY7963" fmla="*/ 3235698 h 7753593"/>
                <a:gd name="connsiteX7964" fmla="*/ 2143193 w 7751585"/>
                <a:gd name="connsiteY7964" fmla="*/ 3237164 h 7753593"/>
                <a:gd name="connsiteX7965" fmla="*/ 2106558 w 7751585"/>
                <a:gd name="connsiteY7965" fmla="*/ 3208588 h 7753593"/>
                <a:gd name="connsiteX7966" fmla="*/ 2161145 w 7751585"/>
                <a:gd name="connsiteY7966" fmla="*/ 3179646 h 7753593"/>
                <a:gd name="connsiteX7967" fmla="*/ 2162244 w 7751585"/>
                <a:gd name="connsiteY7967" fmla="*/ 3180745 h 7753593"/>
                <a:gd name="connsiteX7968" fmla="*/ 2154550 w 7751585"/>
                <a:gd name="connsiteY7968" fmla="*/ 3208222 h 7753593"/>
                <a:gd name="connsiteX7969" fmla="*/ 2147590 w 7751585"/>
                <a:gd name="connsiteY7969" fmla="*/ 3235698 h 7753593"/>
                <a:gd name="connsiteX7970" fmla="*/ 2147590 w 7751585"/>
                <a:gd name="connsiteY7970" fmla="*/ 3235698 h 7753593"/>
                <a:gd name="connsiteX7971" fmla="*/ 2221960 w 7751585"/>
                <a:gd name="connsiteY7971" fmla="*/ 3086225 h 7753593"/>
                <a:gd name="connsiteX7972" fmla="*/ 2231485 w 7751585"/>
                <a:gd name="connsiteY7972" fmla="*/ 3080730 h 7753593"/>
                <a:gd name="connsiteX7973" fmla="*/ 2225257 w 7751585"/>
                <a:gd name="connsiteY7973" fmla="*/ 3089522 h 7753593"/>
                <a:gd name="connsiteX7974" fmla="*/ 2221960 w 7751585"/>
                <a:gd name="connsiteY7974" fmla="*/ 3088423 h 7753593"/>
                <a:gd name="connsiteX7975" fmla="*/ 2221960 w 7751585"/>
                <a:gd name="connsiteY7975" fmla="*/ 3086225 h 7753593"/>
                <a:gd name="connsiteX7976" fmla="*/ 2221960 w 7751585"/>
                <a:gd name="connsiteY7976" fmla="*/ 3086225 h 7753593"/>
                <a:gd name="connsiteX7977" fmla="*/ 2188621 w 7751585"/>
                <a:gd name="connsiteY7977" fmla="*/ 3130921 h 7753593"/>
                <a:gd name="connsiteX7978" fmla="*/ 2167006 w 7751585"/>
                <a:gd name="connsiteY7978" fmla="*/ 3170121 h 7753593"/>
                <a:gd name="connsiteX7979" fmla="*/ 2160412 w 7751585"/>
                <a:gd name="connsiteY7979" fmla="*/ 3172685 h 7753593"/>
                <a:gd name="connsiteX7980" fmla="*/ 2106558 w 7751585"/>
                <a:gd name="connsiteY7980" fmla="*/ 3155100 h 7753593"/>
                <a:gd name="connsiteX7981" fmla="*/ 2209137 w 7751585"/>
                <a:gd name="connsiteY7981" fmla="*/ 3094285 h 7753593"/>
                <a:gd name="connsiteX7982" fmla="*/ 2188621 w 7751585"/>
                <a:gd name="connsiteY7982" fmla="*/ 3130921 h 7753593"/>
                <a:gd name="connsiteX7983" fmla="*/ 2154917 w 7751585"/>
                <a:gd name="connsiteY7983" fmla="*/ 3174150 h 7753593"/>
                <a:gd name="connsiteX7984" fmla="*/ 2072853 w 7751585"/>
                <a:gd name="connsiteY7984" fmla="*/ 3174517 h 7753593"/>
                <a:gd name="connsiteX7985" fmla="*/ 2102162 w 7751585"/>
                <a:gd name="connsiteY7985" fmla="*/ 3156932 h 7753593"/>
                <a:gd name="connsiteX7986" fmla="*/ 2154917 w 7751585"/>
                <a:gd name="connsiteY7986" fmla="*/ 3174150 h 7753593"/>
                <a:gd name="connsiteX7987" fmla="*/ 2170670 w 7751585"/>
                <a:gd name="connsiteY7987" fmla="*/ 3172685 h 7753593"/>
                <a:gd name="connsiteX7988" fmla="*/ 2170304 w 7751585"/>
                <a:gd name="connsiteY7988" fmla="*/ 3172319 h 7753593"/>
                <a:gd name="connsiteX7989" fmla="*/ 2184958 w 7751585"/>
                <a:gd name="connsiteY7989" fmla="*/ 3152169 h 7753593"/>
                <a:gd name="connsiteX7990" fmla="*/ 2179462 w 7751585"/>
                <a:gd name="connsiteY7990" fmla="*/ 3164992 h 7753593"/>
                <a:gd name="connsiteX7991" fmla="*/ 2176532 w 7751585"/>
                <a:gd name="connsiteY7991" fmla="*/ 3171586 h 7753593"/>
                <a:gd name="connsiteX7992" fmla="*/ 2170670 w 7751585"/>
                <a:gd name="connsiteY7992" fmla="*/ 3172685 h 7753593"/>
                <a:gd name="connsiteX7993" fmla="*/ 2182760 w 7751585"/>
                <a:gd name="connsiteY7993" fmla="*/ 3148872 h 7753593"/>
                <a:gd name="connsiteX7994" fmla="*/ 2191919 w 7751585"/>
                <a:gd name="connsiteY7994" fmla="*/ 3132752 h 7753593"/>
                <a:gd name="connsiteX7995" fmla="*/ 2198513 w 7751585"/>
                <a:gd name="connsiteY7995" fmla="*/ 3120663 h 7753593"/>
                <a:gd name="connsiteX7996" fmla="*/ 2191919 w 7751585"/>
                <a:gd name="connsiteY7996" fmla="*/ 3136050 h 7753593"/>
                <a:gd name="connsiteX7997" fmla="*/ 2182760 w 7751585"/>
                <a:gd name="connsiteY7997" fmla="*/ 3148872 h 7753593"/>
                <a:gd name="connsiteX7998" fmla="*/ 2213533 w 7751585"/>
                <a:gd name="connsiteY7998" fmla="*/ 3094651 h 7753593"/>
                <a:gd name="connsiteX7999" fmla="*/ 2214633 w 7751585"/>
                <a:gd name="connsiteY7999" fmla="*/ 3095018 h 7753593"/>
                <a:gd name="connsiteX8000" fmla="*/ 2220861 w 7751585"/>
                <a:gd name="connsiteY8000" fmla="*/ 3091720 h 7753593"/>
                <a:gd name="connsiteX8001" fmla="*/ 2223059 w 7751585"/>
                <a:gd name="connsiteY8001" fmla="*/ 3092453 h 7753593"/>
                <a:gd name="connsiteX8002" fmla="*/ 2201810 w 7751585"/>
                <a:gd name="connsiteY8002" fmla="*/ 3121762 h 7753593"/>
                <a:gd name="connsiteX8003" fmla="*/ 2213533 w 7751585"/>
                <a:gd name="connsiteY8003" fmla="*/ 3094651 h 7753593"/>
                <a:gd name="connsiteX8004" fmla="*/ 2158580 w 7751585"/>
                <a:gd name="connsiteY8004" fmla="*/ 3210053 h 7753593"/>
                <a:gd name="connsiteX8005" fmla="*/ 2165907 w 7751585"/>
                <a:gd name="connsiteY8005" fmla="*/ 3182577 h 7753593"/>
                <a:gd name="connsiteX8006" fmla="*/ 2171769 w 7751585"/>
                <a:gd name="connsiteY8006" fmla="*/ 3178913 h 7753593"/>
                <a:gd name="connsiteX8007" fmla="*/ 2172135 w 7751585"/>
                <a:gd name="connsiteY8007" fmla="*/ 3175982 h 7753593"/>
                <a:gd name="connsiteX8008" fmla="*/ 2175433 w 7751585"/>
                <a:gd name="connsiteY8008" fmla="*/ 3175250 h 7753593"/>
                <a:gd name="connsiteX8009" fmla="*/ 2156382 w 7751585"/>
                <a:gd name="connsiteY8009" fmla="*/ 3219212 h 7753593"/>
                <a:gd name="connsiteX8010" fmla="*/ 2158580 w 7751585"/>
                <a:gd name="connsiteY8010" fmla="*/ 3210053 h 7753593"/>
                <a:gd name="connsiteX8011" fmla="*/ 2158580 w 7751585"/>
                <a:gd name="connsiteY8011" fmla="*/ 3210053 h 7753593"/>
                <a:gd name="connsiteX8012" fmla="*/ 2179462 w 7751585"/>
                <a:gd name="connsiteY8012" fmla="*/ 3174150 h 7753593"/>
                <a:gd name="connsiteX8013" fmla="*/ 2183126 w 7751585"/>
                <a:gd name="connsiteY8013" fmla="*/ 3173051 h 7753593"/>
                <a:gd name="connsiteX8014" fmla="*/ 2166274 w 7751585"/>
                <a:gd name="connsiteY8014" fmla="*/ 3204924 h 7753593"/>
                <a:gd name="connsiteX8015" fmla="*/ 2179462 w 7751585"/>
                <a:gd name="connsiteY8015" fmla="*/ 3174150 h 7753593"/>
                <a:gd name="connsiteX8016" fmla="*/ 2181294 w 7751585"/>
                <a:gd name="connsiteY8016" fmla="*/ 3169754 h 7753593"/>
                <a:gd name="connsiteX8017" fmla="*/ 2183126 w 7751585"/>
                <a:gd name="connsiteY8017" fmla="*/ 3165724 h 7753593"/>
                <a:gd name="connsiteX8018" fmla="*/ 2195216 w 7751585"/>
                <a:gd name="connsiteY8018" fmla="*/ 3137881 h 7753593"/>
                <a:gd name="connsiteX8019" fmla="*/ 2203276 w 7751585"/>
                <a:gd name="connsiteY8019" fmla="*/ 3126524 h 7753593"/>
                <a:gd name="connsiteX8020" fmla="*/ 2223059 w 7751585"/>
                <a:gd name="connsiteY8020" fmla="*/ 3098681 h 7753593"/>
                <a:gd name="connsiteX8021" fmla="*/ 2191186 w 7751585"/>
                <a:gd name="connsiteY8021" fmla="*/ 3158031 h 7753593"/>
                <a:gd name="connsiteX8022" fmla="*/ 2185691 w 7751585"/>
                <a:gd name="connsiteY8022" fmla="*/ 3168655 h 7753593"/>
                <a:gd name="connsiteX8023" fmla="*/ 2181294 w 7751585"/>
                <a:gd name="connsiteY8023" fmla="*/ 3169754 h 7753593"/>
                <a:gd name="connsiteX8024" fmla="*/ 2307687 w 7751585"/>
                <a:gd name="connsiteY8024" fmla="*/ 2945911 h 7753593"/>
                <a:gd name="connsiteX8025" fmla="*/ 2238446 w 7751585"/>
                <a:gd name="connsiteY8025" fmla="*/ 3070106 h 7753593"/>
                <a:gd name="connsiteX8026" fmla="*/ 2236248 w 7751585"/>
                <a:gd name="connsiteY8026" fmla="*/ 3070106 h 7753593"/>
                <a:gd name="connsiteX8027" fmla="*/ 2232218 w 7751585"/>
                <a:gd name="connsiteY8027" fmla="*/ 3063145 h 7753593"/>
                <a:gd name="connsiteX8028" fmla="*/ 2307687 w 7751585"/>
                <a:gd name="connsiteY8028" fmla="*/ 2945911 h 7753593"/>
                <a:gd name="connsiteX8029" fmla="*/ 2233683 w 7751585"/>
                <a:gd name="connsiteY8029" fmla="*/ 3071571 h 7753593"/>
                <a:gd name="connsiteX8030" fmla="*/ 2232584 w 7751585"/>
                <a:gd name="connsiteY8030" fmla="*/ 3072304 h 7753593"/>
                <a:gd name="connsiteX8031" fmla="*/ 2232218 w 7751585"/>
                <a:gd name="connsiteY8031" fmla="*/ 3075601 h 7753593"/>
                <a:gd name="connsiteX8032" fmla="*/ 2225257 w 7751585"/>
                <a:gd name="connsiteY8032" fmla="*/ 3079264 h 7753593"/>
                <a:gd name="connsiteX8033" fmla="*/ 2219762 w 7751585"/>
                <a:gd name="connsiteY8033" fmla="*/ 3082195 h 7753593"/>
                <a:gd name="connsiteX8034" fmla="*/ 2230386 w 7751585"/>
                <a:gd name="connsiteY8034" fmla="*/ 3065709 h 7753593"/>
                <a:gd name="connsiteX8035" fmla="*/ 2233683 w 7751585"/>
                <a:gd name="connsiteY8035" fmla="*/ 3071571 h 7753593"/>
                <a:gd name="connsiteX8036" fmla="*/ 2065892 w 7751585"/>
                <a:gd name="connsiteY8036" fmla="*/ 3174883 h 7753593"/>
                <a:gd name="connsiteX8037" fmla="*/ 2064793 w 7751585"/>
                <a:gd name="connsiteY8037" fmla="*/ 3174883 h 7753593"/>
                <a:gd name="connsiteX8038" fmla="*/ 2064427 w 7751585"/>
                <a:gd name="connsiteY8038" fmla="*/ 3174517 h 7753593"/>
                <a:gd name="connsiteX8039" fmla="*/ 2062229 w 7751585"/>
                <a:gd name="connsiteY8039" fmla="*/ 3174517 h 7753593"/>
                <a:gd name="connsiteX8040" fmla="*/ 1996285 w 7751585"/>
                <a:gd name="connsiteY8040" fmla="*/ 3123227 h 7753593"/>
                <a:gd name="connsiteX8041" fmla="*/ 2076150 w 7751585"/>
                <a:gd name="connsiteY8041" fmla="*/ 3149238 h 7753593"/>
                <a:gd name="connsiteX8042" fmla="*/ 2097765 w 7751585"/>
                <a:gd name="connsiteY8042" fmla="*/ 3156199 h 7753593"/>
                <a:gd name="connsiteX8043" fmla="*/ 2065892 w 7751585"/>
                <a:gd name="connsiteY8043" fmla="*/ 3174883 h 7753593"/>
                <a:gd name="connsiteX8044" fmla="*/ 1988591 w 7751585"/>
                <a:gd name="connsiteY8044" fmla="*/ 3122861 h 7753593"/>
                <a:gd name="connsiteX8045" fmla="*/ 1989690 w 7751585"/>
                <a:gd name="connsiteY8045" fmla="*/ 3122128 h 7753593"/>
                <a:gd name="connsiteX8046" fmla="*/ 2023395 w 7751585"/>
                <a:gd name="connsiteY8046" fmla="*/ 3149971 h 7753593"/>
                <a:gd name="connsiteX8047" fmla="*/ 2053436 w 7751585"/>
                <a:gd name="connsiteY8047" fmla="*/ 3174517 h 7753593"/>
                <a:gd name="connsiteX8048" fmla="*/ 1981997 w 7751585"/>
                <a:gd name="connsiteY8048" fmla="*/ 3174883 h 7753593"/>
                <a:gd name="connsiteX8049" fmla="*/ 1988591 w 7751585"/>
                <a:gd name="connsiteY8049" fmla="*/ 3122861 h 7753593"/>
                <a:gd name="connsiteX8050" fmla="*/ 1977967 w 7751585"/>
                <a:gd name="connsiteY8050" fmla="*/ 3179279 h 7753593"/>
                <a:gd name="connsiteX8051" fmla="*/ 1977234 w 7751585"/>
                <a:gd name="connsiteY8051" fmla="*/ 3183676 h 7753593"/>
                <a:gd name="connsiteX8052" fmla="*/ 1962946 w 7751585"/>
                <a:gd name="connsiteY8052" fmla="*/ 3178913 h 7753593"/>
                <a:gd name="connsiteX8053" fmla="*/ 1977967 w 7751585"/>
                <a:gd name="connsiteY8053" fmla="*/ 3179279 h 7753593"/>
                <a:gd name="connsiteX8054" fmla="*/ 1981630 w 7751585"/>
                <a:gd name="connsiteY8054" fmla="*/ 3179279 h 7753593"/>
                <a:gd name="connsiteX8055" fmla="*/ 2006909 w 7751585"/>
                <a:gd name="connsiteY8055" fmla="*/ 3180012 h 7753593"/>
                <a:gd name="connsiteX8056" fmla="*/ 2056367 w 7751585"/>
                <a:gd name="connsiteY8056" fmla="*/ 3180745 h 7753593"/>
                <a:gd name="connsiteX8057" fmla="*/ 2057100 w 7751585"/>
                <a:gd name="connsiteY8057" fmla="*/ 3181478 h 7753593"/>
                <a:gd name="connsiteX8058" fmla="*/ 2036584 w 7751585"/>
                <a:gd name="connsiteY8058" fmla="*/ 3203459 h 7753593"/>
                <a:gd name="connsiteX8059" fmla="*/ 1980898 w 7751585"/>
                <a:gd name="connsiteY8059" fmla="*/ 3184775 h 7753593"/>
                <a:gd name="connsiteX8060" fmla="*/ 1981630 w 7751585"/>
                <a:gd name="connsiteY8060" fmla="*/ 3179279 h 7753593"/>
                <a:gd name="connsiteX8061" fmla="*/ 2015702 w 7751585"/>
                <a:gd name="connsiteY8061" fmla="*/ 3230936 h 7753593"/>
                <a:gd name="connsiteX8062" fmla="*/ 2037683 w 7751585"/>
                <a:gd name="connsiteY8062" fmla="*/ 3207489 h 7753593"/>
                <a:gd name="connsiteX8063" fmla="*/ 2076883 w 7751585"/>
                <a:gd name="connsiteY8063" fmla="*/ 3220678 h 7753593"/>
                <a:gd name="connsiteX8064" fmla="*/ 1975036 w 7751585"/>
                <a:gd name="connsiteY8064" fmla="*/ 3274532 h 7753593"/>
                <a:gd name="connsiteX8065" fmla="*/ 2015702 w 7751585"/>
                <a:gd name="connsiteY8065" fmla="*/ 3230936 h 7753593"/>
                <a:gd name="connsiteX8066" fmla="*/ 2040247 w 7751585"/>
                <a:gd name="connsiteY8066" fmla="*/ 3204924 h 7753593"/>
                <a:gd name="connsiteX8067" fmla="*/ 2059298 w 7751585"/>
                <a:gd name="connsiteY8067" fmla="*/ 3184409 h 7753593"/>
                <a:gd name="connsiteX8068" fmla="*/ 2061862 w 7751585"/>
                <a:gd name="connsiteY8068" fmla="*/ 3185141 h 7753593"/>
                <a:gd name="connsiteX8069" fmla="*/ 2061862 w 7751585"/>
                <a:gd name="connsiteY8069" fmla="*/ 3185141 h 7753593"/>
                <a:gd name="connsiteX8070" fmla="*/ 2064427 w 7751585"/>
                <a:gd name="connsiteY8070" fmla="*/ 3183676 h 7753593"/>
                <a:gd name="connsiteX8071" fmla="*/ 2098864 w 7751585"/>
                <a:gd name="connsiteY8071" fmla="*/ 3209321 h 7753593"/>
                <a:gd name="connsiteX8072" fmla="*/ 2080913 w 7751585"/>
                <a:gd name="connsiteY8072" fmla="*/ 3218846 h 7753593"/>
                <a:gd name="connsiteX8073" fmla="*/ 2040247 w 7751585"/>
                <a:gd name="connsiteY8073" fmla="*/ 3204924 h 7753593"/>
                <a:gd name="connsiteX8074" fmla="*/ 2101795 w 7751585"/>
                <a:gd name="connsiteY8074" fmla="*/ 3211152 h 7753593"/>
                <a:gd name="connsiteX8075" fmla="*/ 2103261 w 7751585"/>
                <a:gd name="connsiteY8075" fmla="*/ 3212251 h 7753593"/>
                <a:gd name="connsiteX8076" fmla="*/ 2137332 w 7751585"/>
                <a:gd name="connsiteY8076" fmla="*/ 3237530 h 7753593"/>
                <a:gd name="connsiteX8077" fmla="*/ 2084943 w 7751585"/>
                <a:gd name="connsiteY8077" fmla="*/ 3219945 h 7753593"/>
                <a:gd name="connsiteX8078" fmla="*/ 2101795 w 7751585"/>
                <a:gd name="connsiteY8078" fmla="*/ 3211152 h 7753593"/>
                <a:gd name="connsiteX8079" fmla="*/ 2190087 w 7751585"/>
                <a:gd name="connsiteY8079" fmla="*/ 3167190 h 7753593"/>
                <a:gd name="connsiteX8080" fmla="*/ 2194117 w 7751585"/>
                <a:gd name="connsiteY8080" fmla="*/ 3159496 h 7753593"/>
                <a:gd name="connsiteX8081" fmla="*/ 2228920 w 7751585"/>
                <a:gd name="connsiteY8081" fmla="*/ 3095018 h 7753593"/>
                <a:gd name="connsiteX8082" fmla="*/ 2271784 w 7751585"/>
                <a:gd name="connsiteY8082" fmla="*/ 3111504 h 7753593"/>
                <a:gd name="connsiteX8083" fmla="*/ 2324539 w 7751585"/>
                <a:gd name="connsiteY8083" fmla="*/ 3131653 h 7753593"/>
                <a:gd name="connsiteX8084" fmla="*/ 2247605 w 7751585"/>
                <a:gd name="connsiteY8084" fmla="*/ 3152169 h 7753593"/>
                <a:gd name="connsiteX8085" fmla="*/ 2190087 w 7751585"/>
                <a:gd name="connsiteY8085" fmla="*/ 3167190 h 7753593"/>
                <a:gd name="connsiteX8086" fmla="*/ 2273249 w 7751585"/>
                <a:gd name="connsiteY8086" fmla="*/ 3107840 h 7753593"/>
                <a:gd name="connsiteX8087" fmla="*/ 2230752 w 7751585"/>
                <a:gd name="connsiteY8087" fmla="*/ 3091720 h 7753593"/>
                <a:gd name="connsiteX8088" fmla="*/ 2236614 w 7751585"/>
                <a:gd name="connsiteY8088" fmla="*/ 3080730 h 7753593"/>
                <a:gd name="connsiteX8089" fmla="*/ 2237713 w 7751585"/>
                <a:gd name="connsiteY8089" fmla="*/ 3081096 h 7753593"/>
                <a:gd name="connsiteX8090" fmla="*/ 2240644 w 7751585"/>
                <a:gd name="connsiteY8090" fmla="*/ 3079264 h 7753593"/>
                <a:gd name="connsiteX8091" fmla="*/ 2282775 w 7751585"/>
                <a:gd name="connsiteY8091" fmla="*/ 3105276 h 7753593"/>
                <a:gd name="connsiteX8092" fmla="*/ 2312449 w 7751585"/>
                <a:gd name="connsiteY8092" fmla="*/ 3123593 h 7753593"/>
                <a:gd name="connsiteX8093" fmla="*/ 2273249 w 7751585"/>
                <a:gd name="connsiteY8093" fmla="*/ 3107840 h 7753593"/>
                <a:gd name="connsiteX8094" fmla="*/ 2336629 w 7751585"/>
                <a:gd name="connsiteY8094" fmla="*/ 2900849 h 7753593"/>
                <a:gd name="connsiteX8095" fmla="*/ 2344322 w 7751585"/>
                <a:gd name="connsiteY8095" fmla="*/ 2905612 h 7753593"/>
                <a:gd name="connsiteX8096" fmla="*/ 2266289 w 7751585"/>
                <a:gd name="connsiteY8096" fmla="*/ 3027608 h 7753593"/>
                <a:gd name="connsiteX8097" fmla="*/ 2336629 w 7751585"/>
                <a:gd name="connsiteY8097" fmla="*/ 2900849 h 7753593"/>
                <a:gd name="connsiteX8098" fmla="*/ 2339560 w 7751585"/>
                <a:gd name="connsiteY8098" fmla="*/ 2898651 h 7753593"/>
                <a:gd name="connsiteX8099" fmla="*/ 2348352 w 7751585"/>
                <a:gd name="connsiteY8099" fmla="*/ 2894255 h 7753593"/>
                <a:gd name="connsiteX8100" fmla="*/ 2353481 w 7751585"/>
                <a:gd name="connsiteY8100" fmla="*/ 2891324 h 7753593"/>
                <a:gd name="connsiteX8101" fmla="*/ 2346154 w 7751585"/>
                <a:gd name="connsiteY8101" fmla="*/ 2903047 h 7753593"/>
                <a:gd name="connsiteX8102" fmla="*/ 2339560 w 7751585"/>
                <a:gd name="connsiteY8102" fmla="*/ 2898651 h 7753593"/>
                <a:gd name="connsiteX8103" fmla="*/ 2134401 w 7751585"/>
                <a:gd name="connsiteY8103" fmla="*/ 2885829 h 7753593"/>
                <a:gd name="connsiteX8104" fmla="*/ 2134401 w 7751585"/>
                <a:gd name="connsiteY8104" fmla="*/ 2884363 h 7753593"/>
                <a:gd name="connsiteX8105" fmla="*/ 2332965 w 7751585"/>
                <a:gd name="connsiteY8105" fmla="*/ 2899750 h 7753593"/>
                <a:gd name="connsiteX8106" fmla="*/ 2230752 w 7751585"/>
                <a:gd name="connsiteY8106" fmla="*/ 3059481 h 7753593"/>
                <a:gd name="connsiteX8107" fmla="*/ 2132569 w 7751585"/>
                <a:gd name="connsiteY8107" fmla="*/ 2888027 h 7753593"/>
                <a:gd name="connsiteX8108" fmla="*/ 2134401 w 7751585"/>
                <a:gd name="connsiteY8108" fmla="*/ 2885829 h 7753593"/>
                <a:gd name="connsiteX8109" fmla="*/ 2134401 w 7751585"/>
                <a:gd name="connsiteY8109" fmla="*/ 2885829 h 7753593"/>
                <a:gd name="connsiteX8110" fmla="*/ 2152352 w 7751585"/>
                <a:gd name="connsiteY8110" fmla="*/ 3237896 h 7753593"/>
                <a:gd name="connsiteX8111" fmla="*/ 2188255 w 7751585"/>
                <a:gd name="connsiteY8111" fmla="*/ 3171586 h 7753593"/>
                <a:gd name="connsiteX8112" fmla="*/ 2248704 w 7751585"/>
                <a:gd name="connsiteY8112" fmla="*/ 3155466 h 7753593"/>
                <a:gd name="connsiteX8113" fmla="*/ 2319410 w 7751585"/>
                <a:gd name="connsiteY8113" fmla="*/ 3136416 h 7753593"/>
                <a:gd name="connsiteX8114" fmla="*/ 2152352 w 7751585"/>
                <a:gd name="connsiteY8114" fmla="*/ 3237896 h 7753593"/>
                <a:gd name="connsiteX8115" fmla="*/ 2152352 w 7751585"/>
                <a:gd name="connsiteY8115" fmla="*/ 3237896 h 7753593"/>
                <a:gd name="connsiteX8116" fmla="*/ 2070289 w 7751585"/>
                <a:gd name="connsiteY8116" fmla="*/ 2697522 h 7753593"/>
                <a:gd name="connsiteX8117" fmla="*/ 2009840 w 7751585"/>
                <a:gd name="connsiteY8117" fmla="*/ 2656857 h 7753593"/>
                <a:gd name="connsiteX8118" fmla="*/ 2007275 w 7751585"/>
                <a:gd name="connsiteY8118" fmla="*/ 2649530 h 7753593"/>
                <a:gd name="connsiteX8119" fmla="*/ 2017900 w 7751585"/>
                <a:gd name="connsiteY8119" fmla="*/ 2603002 h 7753593"/>
                <a:gd name="connsiteX8120" fmla="*/ 2028524 w 7751585"/>
                <a:gd name="connsiteY8120" fmla="*/ 2555010 h 7753593"/>
                <a:gd name="connsiteX8121" fmla="*/ 2129272 w 7751585"/>
                <a:gd name="connsiteY8121" fmla="*/ 2737821 h 7753593"/>
                <a:gd name="connsiteX8122" fmla="*/ 2070289 w 7751585"/>
                <a:gd name="connsiteY8122" fmla="*/ 2697522 h 7753593"/>
                <a:gd name="connsiteX8123" fmla="*/ 1993354 w 7751585"/>
                <a:gd name="connsiteY8123" fmla="*/ 2645866 h 7753593"/>
                <a:gd name="connsiteX8124" fmla="*/ 1946094 w 7751585"/>
                <a:gd name="connsiteY8124" fmla="*/ 2614726 h 7753593"/>
                <a:gd name="connsiteX8125" fmla="*/ 1890408 w 7751585"/>
                <a:gd name="connsiteY8125" fmla="*/ 2578457 h 7753593"/>
                <a:gd name="connsiteX8126" fmla="*/ 1924845 w 7751585"/>
                <a:gd name="connsiteY8126" fmla="*/ 2571862 h 7753593"/>
                <a:gd name="connsiteX8127" fmla="*/ 1993354 w 7751585"/>
                <a:gd name="connsiteY8127" fmla="*/ 2645866 h 7753593"/>
                <a:gd name="connsiteX8128" fmla="*/ 2003612 w 7751585"/>
                <a:gd name="connsiteY8128" fmla="*/ 2661253 h 7753593"/>
                <a:gd name="connsiteX8129" fmla="*/ 2003612 w 7751585"/>
                <a:gd name="connsiteY8129" fmla="*/ 2661253 h 7753593"/>
                <a:gd name="connsiteX8130" fmla="*/ 2008008 w 7751585"/>
                <a:gd name="connsiteY8130" fmla="*/ 2659788 h 7753593"/>
                <a:gd name="connsiteX8131" fmla="*/ 2068090 w 7751585"/>
                <a:gd name="connsiteY8131" fmla="*/ 2700819 h 7753593"/>
                <a:gd name="connsiteX8132" fmla="*/ 2128905 w 7751585"/>
                <a:gd name="connsiteY8132" fmla="*/ 2741851 h 7753593"/>
                <a:gd name="connsiteX8133" fmla="*/ 2128905 w 7751585"/>
                <a:gd name="connsiteY8133" fmla="*/ 2743683 h 7753593"/>
                <a:gd name="connsiteX8134" fmla="*/ 1956352 w 7751585"/>
                <a:gd name="connsiteY8134" fmla="*/ 2803765 h 7753593"/>
                <a:gd name="connsiteX8135" fmla="*/ 1955253 w 7751585"/>
                <a:gd name="connsiteY8135" fmla="*/ 2802300 h 7753593"/>
                <a:gd name="connsiteX8136" fmla="*/ 1979799 w 7751585"/>
                <a:gd name="connsiteY8136" fmla="*/ 2731960 h 7753593"/>
                <a:gd name="connsiteX8137" fmla="*/ 2003612 w 7751585"/>
                <a:gd name="connsiteY8137" fmla="*/ 2661253 h 7753593"/>
                <a:gd name="connsiteX8138" fmla="*/ 2137332 w 7751585"/>
                <a:gd name="connsiteY8138" fmla="*/ 3131653 h 7753593"/>
                <a:gd name="connsiteX8139" fmla="*/ 2101795 w 7751585"/>
                <a:gd name="connsiteY8139" fmla="*/ 3152902 h 7753593"/>
                <a:gd name="connsiteX8140" fmla="*/ 2077249 w 7751585"/>
                <a:gd name="connsiteY8140" fmla="*/ 3144842 h 7753593"/>
                <a:gd name="connsiteX8141" fmla="*/ 1995186 w 7751585"/>
                <a:gd name="connsiteY8141" fmla="*/ 3118465 h 7753593"/>
                <a:gd name="connsiteX8142" fmla="*/ 2206939 w 7751585"/>
                <a:gd name="connsiteY8142" fmla="*/ 3090255 h 7753593"/>
                <a:gd name="connsiteX8143" fmla="*/ 2137332 w 7751585"/>
                <a:gd name="connsiteY8143" fmla="*/ 3131653 h 7753593"/>
                <a:gd name="connsiteX8144" fmla="*/ 1978333 w 7751585"/>
                <a:gd name="connsiteY8144" fmla="*/ 3174883 h 7753593"/>
                <a:gd name="connsiteX8145" fmla="*/ 1956352 w 7751585"/>
                <a:gd name="connsiteY8145" fmla="*/ 3174883 h 7753593"/>
                <a:gd name="connsiteX8146" fmla="*/ 1955253 w 7751585"/>
                <a:gd name="connsiteY8146" fmla="*/ 3173784 h 7753593"/>
                <a:gd name="connsiteX8147" fmla="*/ 1971006 w 7751585"/>
                <a:gd name="connsiteY8147" fmla="*/ 3148139 h 7753593"/>
                <a:gd name="connsiteX8148" fmla="*/ 1984561 w 7751585"/>
                <a:gd name="connsiteY8148" fmla="*/ 3125792 h 7753593"/>
                <a:gd name="connsiteX8149" fmla="*/ 1978333 w 7751585"/>
                <a:gd name="connsiteY8149" fmla="*/ 3174883 h 7753593"/>
                <a:gd name="connsiteX8150" fmla="*/ 1955253 w 7751585"/>
                <a:gd name="connsiteY8150" fmla="*/ 3180012 h 7753593"/>
                <a:gd name="connsiteX8151" fmla="*/ 1976868 w 7751585"/>
                <a:gd name="connsiteY8151" fmla="*/ 3187339 h 7753593"/>
                <a:gd name="connsiteX8152" fmla="*/ 1975402 w 7751585"/>
                <a:gd name="connsiteY8152" fmla="*/ 3199063 h 7753593"/>
                <a:gd name="connsiteX8153" fmla="*/ 1966976 w 7751585"/>
                <a:gd name="connsiteY8153" fmla="*/ 3267571 h 7753593"/>
                <a:gd name="connsiteX8154" fmla="*/ 1961481 w 7751585"/>
                <a:gd name="connsiteY8154" fmla="*/ 3228371 h 7753593"/>
                <a:gd name="connsiteX8155" fmla="*/ 1954520 w 7751585"/>
                <a:gd name="connsiteY8155" fmla="*/ 3180745 h 7753593"/>
                <a:gd name="connsiteX8156" fmla="*/ 1955253 w 7751585"/>
                <a:gd name="connsiteY8156" fmla="*/ 3180012 h 7753593"/>
                <a:gd name="connsiteX8157" fmla="*/ 1955253 w 7751585"/>
                <a:gd name="connsiteY8157" fmla="*/ 3180012 h 7753593"/>
                <a:gd name="connsiteX8158" fmla="*/ 1978333 w 7751585"/>
                <a:gd name="connsiteY8158" fmla="*/ 3276364 h 7753593"/>
                <a:gd name="connsiteX8159" fmla="*/ 2080913 w 7751585"/>
                <a:gd name="connsiteY8159" fmla="*/ 3222143 h 7753593"/>
                <a:gd name="connsiteX8160" fmla="*/ 2140995 w 7751585"/>
                <a:gd name="connsiteY8160" fmla="*/ 3242659 h 7753593"/>
                <a:gd name="connsiteX8161" fmla="*/ 2056733 w 7751585"/>
                <a:gd name="connsiteY8161" fmla="*/ 3259878 h 7753593"/>
                <a:gd name="connsiteX8162" fmla="*/ 1978333 w 7751585"/>
                <a:gd name="connsiteY8162" fmla="*/ 3276364 h 7753593"/>
                <a:gd name="connsiteX8163" fmla="*/ 2382057 w 7751585"/>
                <a:gd name="connsiteY8163" fmla="*/ 3192468 h 7753593"/>
                <a:gd name="connsiteX8164" fmla="*/ 2431515 w 7751585"/>
                <a:gd name="connsiteY8164" fmla="*/ 3247055 h 7753593"/>
                <a:gd name="connsiteX8165" fmla="*/ 2431149 w 7751585"/>
                <a:gd name="connsiteY8165" fmla="*/ 3247421 h 7753593"/>
                <a:gd name="connsiteX8166" fmla="*/ 2430782 w 7751585"/>
                <a:gd name="connsiteY8166" fmla="*/ 3252551 h 7753593"/>
                <a:gd name="connsiteX8167" fmla="*/ 2432980 w 7751585"/>
                <a:gd name="connsiteY8167" fmla="*/ 3255115 h 7753593"/>
                <a:gd name="connsiteX8168" fmla="*/ 2419792 w 7751585"/>
                <a:gd name="connsiteY8168" fmla="*/ 3282225 h 7753593"/>
                <a:gd name="connsiteX8169" fmla="*/ 2339926 w 7751585"/>
                <a:gd name="connsiteY8169" fmla="*/ 3145208 h 7753593"/>
                <a:gd name="connsiteX8170" fmla="*/ 2382057 w 7751585"/>
                <a:gd name="connsiteY8170" fmla="*/ 3192468 h 7753593"/>
                <a:gd name="connsiteX8171" fmla="*/ 2423089 w 7751585"/>
                <a:gd name="connsiteY8171" fmla="*/ 3295414 h 7753593"/>
                <a:gd name="connsiteX8172" fmla="*/ 2421257 w 7751585"/>
                <a:gd name="connsiteY8172" fmla="*/ 3296879 h 7753593"/>
                <a:gd name="connsiteX8173" fmla="*/ 2420891 w 7751585"/>
                <a:gd name="connsiteY8173" fmla="*/ 3302375 h 7753593"/>
                <a:gd name="connsiteX8174" fmla="*/ 2423089 w 7751585"/>
                <a:gd name="connsiteY8174" fmla="*/ 3304939 h 7753593"/>
                <a:gd name="connsiteX8175" fmla="*/ 2390117 w 7751585"/>
                <a:gd name="connsiteY8175" fmla="*/ 3358061 h 7753593"/>
                <a:gd name="connsiteX8176" fmla="*/ 2372898 w 7751585"/>
                <a:gd name="connsiteY8176" fmla="*/ 3386270 h 7753593"/>
                <a:gd name="connsiteX8177" fmla="*/ 2397810 w 7751585"/>
                <a:gd name="connsiteY8177" fmla="*/ 3335347 h 7753593"/>
                <a:gd name="connsiteX8178" fmla="*/ 2419792 w 7751585"/>
                <a:gd name="connsiteY8178" fmla="*/ 3289919 h 7753593"/>
                <a:gd name="connsiteX8179" fmla="*/ 2423089 w 7751585"/>
                <a:gd name="connsiteY8179" fmla="*/ 3295414 h 7753593"/>
                <a:gd name="connsiteX8180" fmla="*/ 2431149 w 7751585"/>
                <a:gd name="connsiteY8180" fmla="*/ 3292850 h 7753593"/>
                <a:gd name="connsiteX8181" fmla="*/ 2434446 w 7751585"/>
                <a:gd name="connsiteY8181" fmla="*/ 3275631 h 7753593"/>
                <a:gd name="connsiteX8182" fmla="*/ 2437743 w 7751585"/>
                <a:gd name="connsiteY8182" fmla="*/ 3257313 h 7753593"/>
                <a:gd name="connsiteX8183" fmla="*/ 2443605 w 7751585"/>
                <a:gd name="connsiteY8183" fmla="*/ 3249986 h 7753593"/>
                <a:gd name="connsiteX8184" fmla="*/ 2439941 w 7751585"/>
                <a:gd name="connsiteY8184" fmla="*/ 3244491 h 7753593"/>
                <a:gd name="connsiteX8185" fmla="*/ 2434080 w 7751585"/>
                <a:gd name="connsiteY8185" fmla="*/ 3244857 h 7753593"/>
                <a:gd name="connsiteX8186" fmla="*/ 2384988 w 7751585"/>
                <a:gd name="connsiteY8186" fmla="*/ 3189904 h 7753593"/>
                <a:gd name="connsiteX8187" fmla="*/ 2334065 w 7751585"/>
                <a:gd name="connsiteY8187" fmla="*/ 3133485 h 7753593"/>
                <a:gd name="connsiteX8188" fmla="*/ 2544719 w 7751585"/>
                <a:gd name="connsiteY8188" fmla="*/ 3136050 h 7753593"/>
                <a:gd name="connsiteX8189" fmla="*/ 2431149 w 7751585"/>
                <a:gd name="connsiteY8189" fmla="*/ 3292850 h 7753593"/>
                <a:gd name="connsiteX8190" fmla="*/ 2284607 w 7751585"/>
                <a:gd name="connsiteY8190" fmla="*/ 3101979 h 7753593"/>
                <a:gd name="connsiteX8191" fmla="*/ 2242476 w 7751585"/>
                <a:gd name="connsiteY8191" fmla="*/ 3076334 h 7753593"/>
                <a:gd name="connsiteX8192" fmla="*/ 2241377 w 7751585"/>
                <a:gd name="connsiteY8192" fmla="*/ 3071937 h 7753593"/>
                <a:gd name="connsiteX8193" fmla="*/ 2346520 w 7751585"/>
                <a:gd name="connsiteY8193" fmla="*/ 2907444 h 7753593"/>
                <a:gd name="connsiteX8194" fmla="*/ 2387552 w 7751585"/>
                <a:gd name="connsiteY8194" fmla="*/ 2933089 h 7753593"/>
                <a:gd name="connsiteX8195" fmla="*/ 2439209 w 7751585"/>
                <a:gd name="connsiteY8195" fmla="*/ 2964962 h 7753593"/>
                <a:gd name="connsiteX8196" fmla="*/ 2328935 w 7751585"/>
                <a:gd name="connsiteY8196" fmla="*/ 3129821 h 7753593"/>
                <a:gd name="connsiteX8197" fmla="*/ 2284607 w 7751585"/>
                <a:gd name="connsiteY8197" fmla="*/ 3101979 h 7753593"/>
                <a:gd name="connsiteX8198" fmla="*/ 2389751 w 7751585"/>
                <a:gd name="connsiteY8198" fmla="*/ 2929792 h 7753593"/>
                <a:gd name="connsiteX8199" fmla="*/ 2349085 w 7751585"/>
                <a:gd name="connsiteY8199" fmla="*/ 2904513 h 7753593"/>
                <a:gd name="connsiteX8200" fmla="*/ 2358977 w 7751585"/>
                <a:gd name="connsiteY8200" fmla="*/ 2888760 h 7753593"/>
                <a:gd name="connsiteX8201" fmla="*/ 2399276 w 7751585"/>
                <a:gd name="connsiteY8201" fmla="*/ 2926494 h 7753593"/>
                <a:gd name="connsiteX8202" fmla="*/ 2428218 w 7751585"/>
                <a:gd name="connsiteY8202" fmla="*/ 2953605 h 7753593"/>
                <a:gd name="connsiteX8203" fmla="*/ 2389751 w 7751585"/>
                <a:gd name="connsiteY8203" fmla="*/ 2929792 h 7753593"/>
                <a:gd name="connsiteX8204" fmla="*/ 2346154 w 7751585"/>
                <a:gd name="connsiteY8204" fmla="*/ 2890591 h 7753593"/>
                <a:gd name="connsiteX8205" fmla="*/ 2335896 w 7751585"/>
                <a:gd name="connsiteY8205" fmla="*/ 2896087 h 7753593"/>
                <a:gd name="connsiteX8206" fmla="*/ 2295231 w 7751585"/>
                <a:gd name="connsiteY8206" fmla="*/ 2857619 h 7753593"/>
                <a:gd name="connsiteX8207" fmla="*/ 2266655 w 7751585"/>
                <a:gd name="connsiteY8207" fmla="*/ 2830876 h 7753593"/>
                <a:gd name="connsiteX8208" fmla="*/ 2304756 w 7751585"/>
                <a:gd name="connsiteY8208" fmla="*/ 2854689 h 7753593"/>
                <a:gd name="connsiteX8209" fmla="*/ 2355313 w 7751585"/>
                <a:gd name="connsiteY8209" fmla="*/ 2885829 h 7753593"/>
                <a:gd name="connsiteX8210" fmla="*/ 2346154 w 7751585"/>
                <a:gd name="connsiteY8210" fmla="*/ 2890591 h 7753593"/>
                <a:gd name="connsiteX8211" fmla="*/ 2346154 w 7751585"/>
                <a:gd name="connsiteY8211" fmla="*/ 2890591 h 7753593"/>
                <a:gd name="connsiteX8212" fmla="*/ 2246872 w 7751585"/>
                <a:gd name="connsiteY8212" fmla="*/ 2820984 h 7753593"/>
                <a:gd name="connsiteX8213" fmla="*/ 2188988 w 7751585"/>
                <a:gd name="connsiteY8213" fmla="*/ 2849560 h 7753593"/>
                <a:gd name="connsiteX8214" fmla="*/ 2132935 w 7751585"/>
                <a:gd name="connsiteY8214" fmla="*/ 2877403 h 7753593"/>
                <a:gd name="connsiteX8215" fmla="*/ 2131104 w 7751585"/>
                <a:gd name="connsiteY8215" fmla="*/ 2874838 h 7753593"/>
                <a:gd name="connsiteX8216" fmla="*/ 2129638 w 7751585"/>
                <a:gd name="connsiteY8216" fmla="*/ 2874472 h 7753593"/>
                <a:gd name="connsiteX8217" fmla="*/ 2132935 w 7751585"/>
                <a:gd name="connsiteY8217" fmla="*/ 2812558 h 7753593"/>
                <a:gd name="connsiteX8218" fmla="*/ 2135866 w 7751585"/>
                <a:gd name="connsiteY8218" fmla="*/ 2748079 h 7753593"/>
                <a:gd name="connsiteX8219" fmla="*/ 2137698 w 7751585"/>
                <a:gd name="connsiteY8219" fmla="*/ 2746980 h 7753593"/>
                <a:gd name="connsiteX8220" fmla="*/ 2192651 w 7751585"/>
                <a:gd name="connsiteY8220" fmla="*/ 2782883 h 7753593"/>
                <a:gd name="connsiteX8221" fmla="*/ 2247605 w 7751585"/>
                <a:gd name="connsiteY8221" fmla="*/ 2818786 h 7753593"/>
                <a:gd name="connsiteX8222" fmla="*/ 2246872 w 7751585"/>
                <a:gd name="connsiteY8222" fmla="*/ 2820984 h 7753593"/>
                <a:gd name="connsiteX8223" fmla="*/ 2246872 w 7751585"/>
                <a:gd name="connsiteY8223" fmla="*/ 2820984 h 7753593"/>
                <a:gd name="connsiteX8224" fmla="*/ 1956352 w 7751585"/>
                <a:gd name="connsiteY8224" fmla="*/ 2561971 h 7753593"/>
                <a:gd name="connsiteX8225" fmla="*/ 1925944 w 7751585"/>
                <a:gd name="connsiteY8225" fmla="*/ 2567832 h 7753593"/>
                <a:gd name="connsiteX8226" fmla="*/ 1854505 w 7751585"/>
                <a:gd name="connsiteY8226" fmla="*/ 2490531 h 7753593"/>
                <a:gd name="connsiteX8227" fmla="*/ 1937668 w 7751585"/>
                <a:gd name="connsiteY8227" fmla="*/ 2520206 h 7753593"/>
                <a:gd name="connsiteX8228" fmla="*/ 2021563 w 7751585"/>
                <a:gd name="connsiteY8228" fmla="*/ 2549514 h 7753593"/>
                <a:gd name="connsiteX8229" fmla="*/ 1956352 w 7751585"/>
                <a:gd name="connsiteY8229" fmla="*/ 2561971 h 7753593"/>
                <a:gd name="connsiteX8230" fmla="*/ 264156 w 7751585"/>
                <a:gd name="connsiteY8230" fmla="*/ 2938218 h 7753593"/>
                <a:gd name="connsiteX8231" fmla="*/ 266354 w 7751585"/>
                <a:gd name="connsiteY8231" fmla="*/ 2940782 h 7753593"/>
                <a:gd name="connsiteX8232" fmla="*/ 271117 w 7751585"/>
                <a:gd name="connsiteY8232" fmla="*/ 2941881 h 7753593"/>
                <a:gd name="connsiteX8233" fmla="*/ 278078 w 7751585"/>
                <a:gd name="connsiteY8233" fmla="*/ 2938950 h 7753593"/>
                <a:gd name="connsiteX8234" fmla="*/ 394945 w 7751585"/>
                <a:gd name="connsiteY8234" fmla="*/ 3023945 h 7753593"/>
                <a:gd name="connsiteX8235" fmla="*/ 519872 w 7751585"/>
                <a:gd name="connsiteY8235" fmla="*/ 3114435 h 7753593"/>
                <a:gd name="connsiteX8236" fmla="*/ 520971 w 7751585"/>
                <a:gd name="connsiteY8236" fmla="*/ 3114801 h 7753593"/>
                <a:gd name="connsiteX8237" fmla="*/ 520971 w 7751585"/>
                <a:gd name="connsiteY8237" fmla="*/ 3114801 h 7753593"/>
                <a:gd name="connsiteX8238" fmla="*/ 522437 w 7751585"/>
                <a:gd name="connsiteY8238" fmla="*/ 3113702 h 7753593"/>
                <a:gd name="connsiteX8239" fmla="*/ 522437 w 7751585"/>
                <a:gd name="connsiteY8239" fmla="*/ 3113702 h 7753593"/>
                <a:gd name="connsiteX8240" fmla="*/ 522437 w 7751585"/>
                <a:gd name="connsiteY8240" fmla="*/ 3112969 h 7753593"/>
                <a:gd name="connsiteX8241" fmla="*/ 524635 w 7751585"/>
                <a:gd name="connsiteY8241" fmla="*/ 2948842 h 7753593"/>
                <a:gd name="connsiteX8242" fmla="*/ 526467 w 7751585"/>
                <a:gd name="connsiteY8242" fmla="*/ 2788012 h 7753593"/>
                <a:gd name="connsiteX8243" fmla="*/ 649929 w 7751585"/>
                <a:gd name="connsiteY8243" fmla="*/ 2871175 h 7753593"/>
                <a:gd name="connsiteX8244" fmla="*/ 775955 w 7751585"/>
                <a:gd name="connsiteY8244" fmla="*/ 2955436 h 7753593"/>
                <a:gd name="connsiteX8245" fmla="*/ 775955 w 7751585"/>
                <a:gd name="connsiteY8245" fmla="*/ 2955803 h 7753593"/>
                <a:gd name="connsiteX8246" fmla="*/ 776321 w 7751585"/>
                <a:gd name="connsiteY8246" fmla="*/ 2955803 h 7753593"/>
                <a:gd name="connsiteX8247" fmla="*/ 776688 w 7751585"/>
                <a:gd name="connsiteY8247" fmla="*/ 2955803 h 7753593"/>
                <a:gd name="connsiteX8248" fmla="*/ 776688 w 7751585"/>
                <a:gd name="connsiteY8248" fmla="*/ 2955803 h 7753593"/>
                <a:gd name="connsiteX8249" fmla="*/ 776688 w 7751585"/>
                <a:gd name="connsiteY8249" fmla="*/ 2955803 h 7753593"/>
                <a:gd name="connsiteX8250" fmla="*/ 777787 w 7751585"/>
                <a:gd name="connsiteY8250" fmla="*/ 2955436 h 7753593"/>
                <a:gd name="connsiteX8251" fmla="*/ 777787 w 7751585"/>
                <a:gd name="connsiteY8251" fmla="*/ 2955436 h 7753593"/>
                <a:gd name="connsiteX8252" fmla="*/ 778153 w 7751585"/>
                <a:gd name="connsiteY8252" fmla="*/ 2955436 h 7753593"/>
                <a:gd name="connsiteX8253" fmla="*/ 778153 w 7751585"/>
                <a:gd name="connsiteY8253" fmla="*/ 2955070 h 7753593"/>
                <a:gd name="connsiteX8254" fmla="*/ 836770 w 7751585"/>
                <a:gd name="connsiteY8254" fmla="*/ 2892789 h 7753593"/>
                <a:gd name="connsiteX8255" fmla="*/ 895753 w 7751585"/>
                <a:gd name="connsiteY8255" fmla="*/ 2829776 h 7753593"/>
                <a:gd name="connsiteX8256" fmla="*/ 895753 w 7751585"/>
                <a:gd name="connsiteY8256" fmla="*/ 2829410 h 7753593"/>
                <a:gd name="connsiteX8257" fmla="*/ 896119 w 7751585"/>
                <a:gd name="connsiteY8257" fmla="*/ 2829410 h 7753593"/>
                <a:gd name="connsiteX8258" fmla="*/ 896119 w 7751585"/>
                <a:gd name="connsiteY8258" fmla="*/ 2829410 h 7753593"/>
                <a:gd name="connsiteX8259" fmla="*/ 945944 w 7751585"/>
                <a:gd name="connsiteY8259" fmla="*/ 2749911 h 7753593"/>
                <a:gd name="connsiteX8260" fmla="*/ 991738 w 7751585"/>
                <a:gd name="connsiteY8260" fmla="*/ 2675907 h 7753593"/>
                <a:gd name="connsiteX8261" fmla="*/ 993936 w 7751585"/>
                <a:gd name="connsiteY8261" fmla="*/ 2676640 h 7753593"/>
                <a:gd name="connsiteX8262" fmla="*/ 1000897 w 7751585"/>
                <a:gd name="connsiteY8262" fmla="*/ 2672610 h 7753593"/>
                <a:gd name="connsiteX8263" fmla="*/ 999432 w 7751585"/>
                <a:gd name="connsiteY8263" fmla="*/ 2664550 h 7753593"/>
                <a:gd name="connsiteX8264" fmla="*/ 1054019 w 7751585"/>
                <a:gd name="connsiteY8264" fmla="*/ 2581387 h 7753593"/>
                <a:gd name="connsiteX8265" fmla="*/ 1107873 w 7751585"/>
                <a:gd name="connsiteY8265" fmla="*/ 2498957 h 7753593"/>
                <a:gd name="connsiteX8266" fmla="*/ 1110804 w 7751585"/>
                <a:gd name="connsiteY8266" fmla="*/ 2499690 h 7753593"/>
                <a:gd name="connsiteX8267" fmla="*/ 1118131 w 7751585"/>
                <a:gd name="connsiteY8267" fmla="*/ 2495294 h 7753593"/>
                <a:gd name="connsiteX8268" fmla="*/ 1118497 w 7751585"/>
                <a:gd name="connsiteY8268" fmla="*/ 2489432 h 7753593"/>
                <a:gd name="connsiteX8269" fmla="*/ 1257346 w 7751585"/>
                <a:gd name="connsiteY8269" fmla="*/ 2413597 h 7753593"/>
                <a:gd name="connsiteX8270" fmla="*/ 1398759 w 7751585"/>
                <a:gd name="connsiteY8270" fmla="*/ 2335563 h 7753593"/>
                <a:gd name="connsiteX8271" fmla="*/ 1399492 w 7751585"/>
                <a:gd name="connsiteY8271" fmla="*/ 2336662 h 7753593"/>
                <a:gd name="connsiteX8272" fmla="*/ 1406819 w 7751585"/>
                <a:gd name="connsiteY8272" fmla="*/ 2334464 h 7753593"/>
                <a:gd name="connsiteX8273" fmla="*/ 1406819 w 7751585"/>
                <a:gd name="connsiteY8273" fmla="*/ 2334097 h 7753593"/>
                <a:gd name="connsiteX8274" fmla="*/ 1406819 w 7751585"/>
                <a:gd name="connsiteY8274" fmla="*/ 2332266 h 7753593"/>
                <a:gd name="connsiteX8275" fmla="*/ 1552262 w 7751585"/>
                <a:gd name="connsiteY8275" fmla="*/ 2294165 h 7753593"/>
                <a:gd name="connsiteX8276" fmla="*/ 1700270 w 7751585"/>
                <a:gd name="connsiteY8276" fmla="*/ 2254965 h 7753593"/>
                <a:gd name="connsiteX8277" fmla="*/ 1719320 w 7751585"/>
                <a:gd name="connsiteY8277" fmla="*/ 2345455 h 7753593"/>
                <a:gd name="connsiteX8278" fmla="*/ 1736905 w 7751585"/>
                <a:gd name="connsiteY8278" fmla="*/ 2427885 h 7753593"/>
                <a:gd name="connsiteX8279" fmla="*/ 1731410 w 7751585"/>
                <a:gd name="connsiteY8279" fmla="*/ 2432281 h 7753593"/>
                <a:gd name="connsiteX8280" fmla="*/ 1735806 w 7751585"/>
                <a:gd name="connsiteY8280" fmla="*/ 2446202 h 7753593"/>
                <a:gd name="connsiteX8281" fmla="*/ 1740569 w 7751585"/>
                <a:gd name="connsiteY8281" fmla="*/ 2447301 h 7753593"/>
                <a:gd name="connsiteX8282" fmla="*/ 1749728 w 7751585"/>
                <a:gd name="connsiteY8282" fmla="*/ 2441806 h 7753593"/>
                <a:gd name="connsiteX8283" fmla="*/ 1749361 w 7751585"/>
                <a:gd name="connsiteY8283" fmla="*/ 2432647 h 7753593"/>
                <a:gd name="connsiteX8284" fmla="*/ 1801384 w 7751585"/>
                <a:gd name="connsiteY8284" fmla="*/ 2395279 h 7753593"/>
                <a:gd name="connsiteX8285" fmla="*/ 1857436 w 7751585"/>
                <a:gd name="connsiteY8285" fmla="*/ 2354614 h 7753593"/>
                <a:gd name="connsiteX8286" fmla="*/ 1857802 w 7751585"/>
                <a:gd name="connsiteY8286" fmla="*/ 2354980 h 7753593"/>
                <a:gd name="connsiteX8287" fmla="*/ 1860000 w 7751585"/>
                <a:gd name="connsiteY8287" fmla="*/ 2355713 h 7753593"/>
                <a:gd name="connsiteX8288" fmla="*/ 1864397 w 7751585"/>
                <a:gd name="connsiteY8288" fmla="*/ 2353148 h 7753593"/>
                <a:gd name="connsiteX8289" fmla="*/ 1862199 w 7751585"/>
                <a:gd name="connsiteY8289" fmla="*/ 2346554 h 7753593"/>
                <a:gd name="connsiteX8290" fmla="*/ 1857436 w 7751585"/>
                <a:gd name="connsiteY8290" fmla="*/ 2347286 h 7753593"/>
                <a:gd name="connsiteX8291" fmla="*/ 1781967 w 7751585"/>
                <a:gd name="connsiteY8291" fmla="*/ 2300393 h 7753593"/>
                <a:gd name="connsiteX8292" fmla="*/ 1703200 w 7751585"/>
                <a:gd name="connsiteY8292" fmla="*/ 2251301 h 7753593"/>
                <a:gd name="connsiteX8293" fmla="*/ 1702834 w 7751585"/>
                <a:gd name="connsiteY8293" fmla="*/ 2250568 h 7753593"/>
                <a:gd name="connsiteX8294" fmla="*/ 1702468 w 7751585"/>
                <a:gd name="connsiteY8294" fmla="*/ 2250568 h 7753593"/>
                <a:gd name="connsiteX8295" fmla="*/ 1601720 w 7751585"/>
                <a:gd name="connsiteY8295" fmla="*/ 2155316 h 7753593"/>
                <a:gd name="connsiteX8296" fmla="*/ 1506467 w 7751585"/>
                <a:gd name="connsiteY8296" fmla="*/ 2066292 h 7753593"/>
                <a:gd name="connsiteX8297" fmla="*/ 1507200 w 7751585"/>
                <a:gd name="connsiteY8297" fmla="*/ 2065559 h 7753593"/>
                <a:gd name="connsiteX8298" fmla="*/ 1507933 w 7751585"/>
                <a:gd name="connsiteY8298" fmla="*/ 2058232 h 7753593"/>
                <a:gd name="connsiteX8299" fmla="*/ 1503170 w 7751585"/>
                <a:gd name="connsiteY8299" fmla="*/ 2052736 h 7753593"/>
                <a:gd name="connsiteX8300" fmla="*/ 1490348 w 7751585"/>
                <a:gd name="connsiteY8300" fmla="*/ 2056766 h 7753593"/>
                <a:gd name="connsiteX8301" fmla="*/ 1491081 w 7751585"/>
                <a:gd name="connsiteY8301" fmla="*/ 2065925 h 7753593"/>
                <a:gd name="connsiteX8302" fmla="*/ 1373847 w 7751585"/>
                <a:gd name="connsiteY8302" fmla="*/ 2173634 h 7753593"/>
                <a:gd name="connsiteX8303" fmla="*/ 1363223 w 7751585"/>
                <a:gd name="connsiteY8303" fmla="*/ 2121245 h 7753593"/>
                <a:gd name="connsiteX8304" fmla="*/ 1365421 w 7751585"/>
                <a:gd name="connsiteY8304" fmla="*/ 2120146 h 7753593"/>
                <a:gd name="connsiteX8305" fmla="*/ 1363223 w 7751585"/>
                <a:gd name="connsiteY8305" fmla="*/ 2113551 h 7753593"/>
                <a:gd name="connsiteX8306" fmla="*/ 1356262 w 7751585"/>
                <a:gd name="connsiteY8306" fmla="*/ 2115750 h 7753593"/>
                <a:gd name="connsiteX8307" fmla="*/ 1356995 w 7751585"/>
                <a:gd name="connsiteY8307" fmla="*/ 2120879 h 7753593"/>
                <a:gd name="connsiteX8308" fmla="*/ 1300942 w 7751585"/>
                <a:gd name="connsiteY8308" fmla="*/ 2205873 h 7753593"/>
                <a:gd name="connsiteX8309" fmla="*/ 1247454 w 7751585"/>
                <a:gd name="connsiteY8309" fmla="*/ 2287937 h 7753593"/>
                <a:gd name="connsiteX8310" fmla="*/ 1237196 w 7751585"/>
                <a:gd name="connsiteY8310" fmla="*/ 2291234 h 7753593"/>
                <a:gd name="connsiteX8311" fmla="*/ 1130587 w 7751585"/>
                <a:gd name="connsiteY8311" fmla="*/ 2253866 h 7753593"/>
                <a:gd name="connsiteX8312" fmla="*/ 1023611 w 7751585"/>
                <a:gd name="connsiteY8312" fmla="*/ 2216131 h 7753593"/>
                <a:gd name="connsiteX8313" fmla="*/ 1023977 w 7751585"/>
                <a:gd name="connsiteY8313" fmla="*/ 2212467 h 7753593"/>
                <a:gd name="connsiteX8314" fmla="*/ 1019581 w 7751585"/>
                <a:gd name="connsiteY8314" fmla="*/ 2207339 h 7753593"/>
                <a:gd name="connsiteX8315" fmla="*/ 1007491 w 7751585"/>
                <a:gd name="connsiteY8315" fmla="*/ 2211002 h 7753593"/>
                <a:gd name="connsiteX8316" fmla="*/ 1006759 w 7751585"/>
                <a:gd name="connsiteY8316" fmla="*/ 2217596 h 7753593"/>
                <a:gd name="connsiteX8317" fmla="*/ 1010422 w 7751585"/>
                <a:gd name="connsiteY8317" fmla="*/ 2221993 h 7753593"/>
                <a:gd name="connsiteX8318" fmla="*/ 956568 w 7751585"/>
                <a:gd name="connsiteY8318" fmla="*/ 2346554 h 7753593"/>
                <a:gd name="connsiteX8319" fmla="*/ 904179 w 7751585"/>
                <a:gd name="connsiteY8319" fmla="*/ 2468916 h 7753593"/>
                <a:gd name="connsiteX8320" fmla="*/ 901615 w 7751585"/>
                <a:gd name="connsiteY8320" fmla="*/ 2468184 h 7753593"/>
                <a:gd name="connsiteX8321" fmla="*/ 891357 w 7751585"/>
                <a:gd name="connsiteY8321" fmla="*/ 2474412 h 7753593"/>
                <a:gd name="connsiteX8322" fmla="*/ 890624 w 7751585"/>
                <a:gd name="connsiteY8322" fmla="*/ 2482471 h 7753593"/>
                <a:gd name="connsiteX8323" fmla="*/ 745914 w 7751585"/>
                <a:gd name="connsiteY8323" fmla="*/ 2543653 h 7753593"/>
                <a:gd name="connsiteX8324" fmla="*/ 600104 w 7751585"/>
                <a:gd name="connsiteY8324" fmla="*/ 2605933 h 7753593"/>
                <a:gd name="connsiteX8325" fmla="*/ 596807 w 7751585"/>
                <a:gd name="connsiteY8325" fmla="*/ 2601903 h 7753593"/>
                <a:gd name="connsiteX8326" fmla="*/ 582519 w 7751585"/>
                <a:gd name="connsiteY8326" fmla="*/ 2606300 h 7753593"/>
                <a:gd name="connsiteX8327" fmla="*/ 586549 w 7751585"/>
                <a:gd name="connsiteY8327" fmla="*/ 2619855 h 7753593"/>
                <a:gd name="connsiteX8328" fmla="*/ 556508 w 7751585"/>
                <a:gd name="connsiteY8328" fmla="*/ 2697156 h 7753593"/>
                <a:gd name="connsiteX8329" fmla="*/ 524269 w 7751585"/>
                <a:gd name="connsiteY8329" fmla="*/ 2780685 h 7753593"/>
                <a:gd name="connsiteX8330" fmla="*/ 442938 w 7751585"/>
                <a:gd name="connsiteY8330" fmla="*/ 2646232 h 7753593"/>
                <a:gd name="connsiteX8331" fmla="*/ 364171 w 7751585"/>
                <a:gd name="connsiteY8331" fmla="*/ 2516909 h 7753593"/>
                <a:gd name="connsiteX8332" fmla="*/ 366369 w 7751585"/>
                <a:gd name="connsiteY8332" fmla="*/ 2514344 h 7753593"/>
                <a:gd name="connsiteX8333" fmla="*/ 367102 w 7751585"/>
                <a:gd name="connsiteY8333" fmla="*/ 2507017 h 7753593"/>
                <a:gd name="connsiteX8334" fmla="*/ 362339 w 7751585"/>
                <a:gd name="connsiteY8334" fmla="*/ 2501156 h 7753593"/>
                <a:gd name="connsiteX8335" fmla="*/ 349151 w 7751585"/>
                <a:gd name="connsiteY8335" fmla="*/ 2504819 h 7753593"/>
                <a:gd name="connsiteX8336" fmla="*/ 349151 w 7751585"/>
                <a:gd name="connsiteY8336" fmla="*/ 2504819 h 7753593"/>
                <a:gd name="connsiteX8337" fmla="*/ 349151 w 7751585"/>
                <a:gd name="connsiteY8337" fmla="*/ 2507017 h 7753593"/>
                <a:gd name="connsiteX8338" fmla="*/ 196747 w 7751585"/>
                <a:gd name="connsiteY8338" fmla="*/ 2498957 h 7753593"/>
                <a:gd name="connsiteX8339" fmla="*/ 41046 w 7751585"/>
                <a:gd name="connsiteY8339" fmla="*/ 2491264 h 7753593"/>
                <a:gd name="connsiteX8340" fmla="*/ 41046 w 7751585"/>
                <a:gd name="connsiteY8340" fmla="*/ 2490898 h 7753593"/>
                <a:gd name="connsiteX8341" fmla="*/ 38115 w 7751585"/>
                <a:gd name="connsiteY8341" fmla="*/ 2487234 h 7753593"/>
                <a:gd name="connsiteX8342" fmla="*/ 29689 w 7751585"/>
                <a:gd name="connsiteY8342" fmla="*/ 2489799 h 7753593"/>
                <a:gd name="connsiteX8343" fmla="*/ 32253 w 7751585"/>
                <a:gd name="connsiteY8343" fmla="*/ 2498225 h 7753593"/>
                <a:gd name="connsiteX8344" fmla="*/ 32253 w 7751585"/>
                <a:gd name="connsiteY8344" fmla="*/ 2498225 h 7753593"/>
                <a:gd name="connsiteX8345" fmla="*/ 33719 w 7751585"/>
                <a:gd name="connsiteY8345" fmla="*/ 2498591 h 7753593"/>
                <a:gd name="connsiteX8346" fmla="*/ 62294 w 7751585"/>
                <a:gd name="connsiteY8346" fmla="*/ 2659788 h 7753593"/>
                <a:gd name="connsiteX8347" fmla="*/ 90137 w 7751585"/>
                <a:gd name="connsiteY8347" fmla="*/ 2814756 h 7753593"/>
                <a:gd name="connsiteX8348" fmla="*/ 86107 w 7751585"/>
                <a:gd name="connsiteY8348" fmla="*/ 2818053 h 7753593"/>
                <a:gd name="connsiteX8349" fmla="*/ 89038 w 7751585"/>
                <a:gd name="connsiteY8349" fmla="*/ 2828311 h 7753593"/>
                <a:gd name="connsiteX8350" fmla="*/ 48739 w 7751585"/>
                <a:gd name="connsiteY8350" fmla="*/ 2956535 h 7753593"/>
                <a:gd name="connsiteX8351" fmla="*/ 8806 w 7751585"/>
                <a:gd name="connsiteY8351" fmla="*/ 3085493 h 7753593"/>
                <a:gd name="connsiteX8352" fmla="*/ 1113 w 7751585"/>
                <a:gd name="connsiteY8352" fmla="*/ 3089156 h 7753593"/>
                <a:gd name="connsiteX8353" fmla="*/ 4044 w 7751585"/>
                <a:gd name="connsiteY8353" fmla="*/ 3100147 h 7753593"/>
                <a:gd name="connsiteX8354" fmla="*/ 15035 w 7751585"/>
                <a:gd name="connsiteY8354" fmla="*/ 3097216 h 7753593"/>
                <a:gd name="connsiteX8355" fmla="*/ 15401 w 7751585"/>
                <a:gd name="connsiteY8355" fmla="*/ 3096117 h 7753593"/>
                <a:gd name="connsiteX8356" fmla="*/ 15767 w 7751585"/>
                <a:gd name="connsiteY8356" fmla="*/ 3089889 h 7753593"/>
                <a:gd name="connsiteX8357" fmla="*/ 140328 w 7751585"/>
                <a:gd name="connsiteY8357" fmla="*/ 3013321 h 7753593"/>
                <a:gd name="connsiteX8358" fmla="*/ 264156 w 7751585"/>
                <a:gd name="connsiteY8358" fmla="*/ 2938218 h 7753593"/>
                <a:gd name="connsiteX8359" fmla="*/ 13203 w 7751585"/>
                <a:gd name="connsiteY8359" fmla="*/ 3086958 h 7753593"/>
                <a:gd name="connsiteX8360" fmla="*/ 53502 w 7751585"/>
                <a:gd name="connsiteY8360" fmla="*/ 2958733 h 7753593"/>
                <a:gd name="connsiteX8361" fmla="*/ 93068 w 7751585"/>
                <a:gd name="connsiteY8361" fmla="*/ 2830509 h 7753593"/>
                <a:gd name="connsiteX8362" fmla="*/ 93801 w 7751585"/>
                <a:gd name="connsiteY8362" fmla="*/ 2830509 h 7753593"/>
                <a:gd name="connsiteX8363" fmla="*/ 99296 w 7751585"/>
                <a:gd name="connsiteY8363" fmla="*/ 2827945 h 7753593"/>
                <a:gd name="connsiteX8364" fmla="*/ 181726 w 7751585"/>
                <a:gd name="connsiteY8364" fmla="*/ 2878868 h 7753593"/>
                <a:gd name="connsiteX8365" fmla="*/ 262324 w 7751585"/>
                <a:gd name="connsiteY8365" fmla="*/ 2928326 h 7753593"/>
                <a:gd name="connsiteX8366" fmla="*/ 262324 w 7751585"/>
                <a:gd name="connsiteY8366" fmla="*/ 2935653 h 7753593"/>
                <a:gd name="connsiteX8367" fmla="*/ 139595 w 7751585"/>
                <a:gd name="connsiteY8367" fmla="*/ 3011489 h 7753593"/>
                <a:gd name="connsiteX8368" fmla="*/ 15035 w 7751585"/>
                <a:gd name="connsiteY8368" fmla="*/ 3088790 h 7753593"/>
                <a:gd name="connsiteX8369" fmla="*/ 13203 w 7751585"/>
                <a:gd name="connsiteY8369" fmla="*/ 3086958 h 7753593"/>
                <a:gd name="connsiteX8370" fmla="*/ 353913 w 7751585"/>
                <a:gd name="connsiteY8370" fmla="*/ 2518374 h 7753593"/>
                <a:gd name="connsiteX8371" fmla="*/ 358310 w 7751585"/>
                <a:gd name="connsiteY8371" fmla="*/ 2519473 h 7753593"/>
                <a:gd name="connsiteX8372" fmla="*/ 361607 w 7751585"/>
                <a:gd name="connsiteY8372" fmla="*/ 2518374 h 7753593"/>
                <a:gd name="connsiteX8373" fmla="*/ 440007 w 7751585"/>
                <a:gd name="connsiteY8373" fmla="*/ 2648064 h 7753593"/>
                <a:gd name="connsiteX8374" fmla="*/ 522803 w 7751585"/>
                <a:gd name="connsiteY8374" fmla="*/ 2783982 h 7753593"/>
                <a:gd name="connsiteX8375" fmla="*/ 397143 w 7751585"/>
                <a:gd name="connsiteY8375" fmla="*/ 2856520 h 7753593"/>
                <a:gd name="connsiteX8376" fmla="*/ 292366 w 7751585"/>
                <a:gd name="connsiteY8376" fmla="*/ 2917335 h 7753593"/>
                <a:gd name="connsiteX8377" fmla="*/ 220560 w 7751585"/>
                <a:gd name="connsiteY8377" fmla="*/ 2882165 h 7753593"/>
                <a:gd name="connsiteX8378" fmla="*/ 100762 w 7751585"/>
                <a:gd name="connsiteY8378" fmla="*/ 2823915 h 7753593"/>
                <a:gd name="connsiteX8379" fmla="*/ 97098 w 7751585"/>
                <a:gd name="connsiteY8379" fmla="*/ 2815489 h 7753593"/>
                <a:gd name="connsiteX8380" fmla="*/ 93801 w 7751585"/>
                <a:gd name="connsiteY8380" fmla="*/ 2815122 h 7753593"/>
                <a:gd name="connsiteX8381" fmla="*/ 66324 w 7751585"/>
                <a:gd name="connsiteY8381" fmla="*/ 2657589 h 7753593"/>
                <a:gd name="connsiteX8382" fmla="*/ 38115 w 7751585"/>
                <a:gd name="connsiteY8382" fmla="*/ 2498225 h 7753593"/>
                <a:gd name="connsiteX8383" fmla="*/ 41046 w 7751585"/>
                <a:gd name="connsiteY8383" fmla="*/ 2496393 h 7753593"/>
                <a:gd name="connsiteX8384" fmla="*/ 41046 w 7751585"/>
                <a:gd name="connsiteY8384" fmla="*/ 2495660 h 7753593"/>
                <a:gd name="connsiteX8385" fmla="*/ 196747 w 7751585"/>
                <a:gd name="connsiteY8385" fmla="*/ 2503720 h 7753593"/>
                <a:gd name="connsiteX8386" fmla="*/ 349151 w 7751585"/>
                <a:gd name="connsiteY8386" fmla="*/ 2511047 h 7753593"/>
                <a:gd name="connsiteX8387" fmla="*/ 353913 w 7751585"/>
                <a:gd name="connsiteY8387" fmla="*/ 2518374 h 7753593"/>
                <a:gd name="connsiteX8388" fmla="*/ 747745 w 7751585"/>
                <a:gd name="connsiteY8388" fmla="*/ 2547316 h 7753593"/>
                <a:gd name="connsiteX8389" fmla="*/ 874504 w 7751585"/>
                <a:gd name="connsiteY8389" fmla="*/ 2493096 h 7753593"/>
                <a:gd name="connsiteX8390" fmla="*/ 755073 w 7751585"/>
                <a:gd name="connsiteY8390" fmla="*/ 2560872 h 7753593"/>
                <a:gd name="connsiteX8391" fmla="*/ 629046 w 7751585"/>
                <a:gd name="connsiteY8391" fmla="*/ 2633044 h 7753593"/>
                <a:gd name="connsiteX8392" fmla="*/ 601203 w 7751585"/>
                <a:gd name="connsiteY8392" fmla="*/ 2615458 h 7753593"/>
                <a:gd name="connsiteX8393" fmla="*/ 601570 w 7751585"/>
                <a:gd name="connsiteY8393" fmla="*/ 2609231 h 7753593"/>
                <a:gd name="connsiteX8394" fmla="*/ 747745 w 7751585"/>
                <a:gd name="connsiteY8394" fmla="*/ 2547316 h 7753593"/>
                <a:gd name="connsiteX8395" fmla="*/ 1129121 w 7751585"/>
                <a:gd name="connsiteY8395" fmla="*/ 2257163 h 7753593"/>
                <a:gd name="connsiteX8396" fmla="*/ 1236097 w 7751585"/>
                <a:gd name="connsiteY8396" fmla="*/ 2294531 h 7753593"/>
                <a:gd name="connsiteX8397" fmla="*/ 1238295 w 7751585"/>
                <a:gd name="connsiteY8397" fmla="*/ 2301125 h 7753593"/>
                <a:gd name="connsiteX8398" fmla="*/ 1176015 w 7751585"/>
                <a:gd name="connsiteY8398" fmla="*/ 2392348 h 7753593"/>
                <a:gd name="connsiteX8399" fmla="*/ 1113735 w 7751585"/>
                <a:gd name="connsiteY8399" fmla="*/ 2483937 h 7753593"/>
                <a:gd name="connsiteX8400" fmla="*/ 1110071 w 7751585"/>
                <a:gd name="connsiteY8400" fmla="*/ 2483570 h 7753593"/>
                <a:gd name="connsiteX8401" fmla="*/ 1065009 w 7751585"/>
                <a:gd name="connsiteY8401" fmla="*/ 2352782 h 7753593"/>
                <a:gd name="connsiteX8402" fmla="*/ 1019947 w 7751585"/>
                <a:gd name="connsiteY8402" fmla="*/ 2222726 h 7753593"/>
                <a:gd name="connsiteX8403" fmla="*/ 1022878 w 7751585"/>
                <a:gd name="connsiteY8403" fmla="*/ 2219795 h 7753593"/>
                <a:gd name="connsiteX8404" fmla="*/ 1129121 w 7751585"/>
                <a:gd name="connsiteY8404" fmla="*/ 2257163 h 7753593"/>
                <a:gd name="connsiteX8405" fmla="*/ 1359559 w 7751585"/>
                <a:gd name="connsiteY8405" fmla="*/ 2122344 h 7753593"/>
                <a:gd name="connsiteX8406" fmla="*/ 1359559 w 7751585"/>
                <a:gd name="connsiteY8406" fmla="*/ 2122344 h 7753593"/>
                <a:gd name="connsiteX8407" fmla="*/ 1370183 w 7751585"/>
                <a:gd name="connsiteY8407" fmla="*/ 2176565 h 7753593"/>
                <a:gd name="connsiteX8408" fmla="*/ 1370183 w 7751585"/>
                <a:gd name="connsiteY8408" fmla="*/ 2176565 h 7753593"/>
                <a:gd name="connsiteX8409" fmla="*/ 1254049 w 7751585"/>
                <a:gd name="connsiteY8409" fmla="*/ 2283907 h 7753593"/>
                <a:gd name="connsiteX8410" fmla="*/ 1304606 w 7751585"/>
                <a:gd name="connsiteY8410" fmla="*/ 2206972 h 7753593"/>
                <a:gd name="connsiteX8411" fmla="*/ 1359559 w 7751585"/>
                <a:gd name="connsiteY8411" fmla="*/ 2122344 h 7753593"/>
                <a:gd name="connsiteX8412" fmla="*/ 1855238 w 7751585"/>
                <a:gd name="connsiteY8412" fmla="*/ 2351316 h 7753593"/>
                <a:gd name="connsiteX8413" fmla="*/ 1799186 w 7751585"/>
                <a:gd name="connsiteY8413" fmla="*/ 2391615 h 7753593"/>
                <a:gd name="connsiteX8414" fmla="*/ 1747163 w 7751585"/>
                <a:gd name="connsiteY8414" fmla="*/ 2429350 h 7753593"/>
                <a:gd name="connsiteX8415" fmla="*/ 1745331 w 7751585"/>
                <a:gd name="connsiteY8415" fmla="*/ 2427152 h 7753593"/>
                <a:gd name="connsiteX8416" fmla="*/ 1740569 w 7751585"/>
                <a:gd name="connsiteY8416" fmla="*/ 2426053 h 7753593"/>
                <a:gd name="connsiteX8417" fmla="*/ 1740202 w 7751585"/>
                <a:gd name="connsiteY8417" fmla="*/ 2426053 h 7753593"/>
                <a:gd name="connsiteX8418" fmla="*/ 1722984 w 7751585"/>
                <a:gd name="connsiteY8418" fmla="*/ 2343623 h 7753593"/>
                <a:gd name="connsiteX8419" fmla="*/ 1703933 w 7751585"/>
                <a:gd name="connsiteY8419" fmla="*/ 2255331 h 7753593"/>
                <a:gd name="connsiteX8420" fmla="*/ 1779402 w 7751585"/>
                <a:gd name="connsiteY8420" fmla="*/ 2302591 h 7753593"/>
                <a:gd name="connsiteX8421" fmla="*/ 1855238 w 7751585"/>
                <a:gd name="connsiteY8421" fmla="*/ 2349484 h 7753593"/>
                <a:gd name="connsiteX8422" fmla="*/ 1855238 w 7751585"/>
                <a:gd name="connsiteY8422" fmla="*/ 2351316 h 7753593"/>
                <a:gd name="connsiteX8423" fmla="*/ 1406086 w 7751585"/>
                <a:gd name="connsiteY8423" fmla="*/ 2328236 h 7753593"/>
                <a:gd name="connsiteX8424" fmla="*/ 1405353 w 7751585"/>
                <a:gd name="connsiteY8424" fmla="*/ 2327137 h 7753593"/>
                <a:gd name="connsiteX8425" fmla="*/ 1452247 w 7751585"/>
                <a:gd name="connsiteY8425" fmla="*/ 2196714 h 7753593"/>
                <a:gd name="connsiteX8426" fmla="*/ 1496942 w 7751585"/>
                <a:gd name="connsiteY8426" fmla="*/ 2070322 h 7753593"/>
                <a:gd name="connsiteX8427" fmla="*/ 1498408 w 7751585"/>
                <a:gd name="connsiteY8427" fmla="*/ 2070688 h 7753593"/>
                <a:gd name="connsiteX8428" fmla="*/ 1503903 w 7751585"/>
                <a:gd name="connsiteY8428" fmla="*/ 2068856 h 7753593"/>
                <a:gd name="connsiteX8429" fmla="*/ 1598789 w 7751585"/>
                <a:gd name="connsiteY8429" fmla="*/ 2158247 h 7753593"/>
                <a:gd name="connsiteX8430" fmla="*/ 1698438 w 7751585"/>
                <a:gd name="connsiteY8430" fmla="*/ 2251668 h 7753593"/>
                <a:gd name="connsiteX8431" fmla="*/ 1551529 w 7751585"/>
                <a:gd name="connsiteY8431" fmla="*/ 2290135 h 7753593"/>
                <a:gd name="connsiteX8432" fmla="*/ 1406086 w 7751585"/>
                <a:gd name="connsiteY8432" fmla="*/ 2328236 h 7753593"/>
                <a:gd name="connsiteX8433" fmla="*/ 1255514 w 7751585"/>
                <a:gd name="connsiteY8433" fmla="*/ 2409200 h 7753593"/>
                <a:gd name="connsiteX8434" fmla="*/ 1116299 w 7751585"/>
                <a:gd name="connsiteY8434" fmla="*/ 2485769 h 7753593"/>
                <a:gd name="connsiteX8435" fmla="*/ 1116299 w 7751585"/>
                <a:gd name="connsiteY8435" fmla="*/ 2485769 h 7753593"/>
                <a:gd name="connsiteX8436" fmla="*/ 1178946 w 7751585"/>
                <a:gd name="connsiteY8436" fmla="*/ 2394180 h 7753593"/>
                <a:gd name="connsiteX8437" fmla="*/ 1240860 w 7751585"/>
                <a:gd name="connsiteY8437" fmla="*/ 2302957 h 7753593"/>
                <a:gd name="connsiteX8438" fmla="*/ 1251850 w 7751585"/>
                <a:gd name="connsiteY8438" fmla="*/ 2299294 h 7753593"/>
                <a:gd name="connsiteX8439" fmla="*/ 1251850 w 7751585"/>
                <a:gd name="connsiteY8439" fmla="*/ 2299294 h 7753593"/>
                <a:gd name="connsiteX8440" fmla="*/ 1251850 w 7751585"/>
                <a:gd name="connsiteY8440" fmla="*/ 2298927 h 7753593"/>
                <a:gd name="connsiteX8441" fmla="*/ 1322557 w 7751585"/>
                <a:gd name="connsiteY8441" fmla="*/ 2315047 h 7753593"/>
                <a:gd name="connsiteX8442" fmla="*/ 1397294 w 7751585"/>
                <a:gd name="connsiteY8442" fmla="*/ 2331533 h 7753593"/>
                <a:gd name="connsiteX8443" fmla="*/ 1397294 w 7751585"/>
                <a:gd name="connsiteY8443" fmla="*/ 2331533 h 7753593"/>
                <a:gd name="connsiteX8444" fmla="*/ 1255514 w 7751585"/>
                <a:gd name="connsiteY8444" fmla="*/ 2409200 h 7753593"/>
                <a:gd name="connsiteX8445" fmla="*/ 518773 w 7751585"/>
                <a:gd name="connsiteY8445" fmla="*/ 3109672 h 7753593"/>
                <a:gd name="connsiteX8446" fmla="*/ 397143 w 7751585"/>
                <a:gd name="connsiteY8446" fmla="*/ 3021014 h 7753593"/>
                <a:gd name="connsiteX8447" fmla="*/ 280276 w 7751585"/>
                <a:gd name="connsiteY8447" fmla="*/ 2936386 h 7753593"/>
                <a:gd name="connsiteX8448" fmla="*/ 280276 w 7751585"/>
                <a:gd name="connsiteY8448" fmla="*/ 2935287 h 7753593"/>
                <a:gd name="connsiteX8449" fmla="*/ 308119 w 7751585"/>
                <a:gd name="connsiteY8449" fmla="*/ 2940416 h 7753593"/>
                <a:gd name="connsiteX8450" fmla="*/ 337061 w 7751585"/>
                <a:gd name="connsiteY8450" fmla="*/ 2945545 h 7753593"/>
                <a:gd name="connsiteX8451" fmla="*/ 336695 w 7751585"/>
                <a:gd name="connsiteY8451" fmla="*/ 2948109 h 7753593"/>
                <a:gd name="connsiteX8452" fmla="*/ 341457 w 7751585"/>
                <a:gd name="connsiteY8452" fmla="*/ 2953605 h 7753593"/>
                <a:gd name="connsiteX8453" fmla="*/ 345853 w 7751585"/>
                <a:gd name="connsiteY8453" fmla="*/ 2954704 h 7753593"/>
                <a:gd name="connsiteX8454" fmla="*/ 354280 w 7751585"/>
                <a:gd name="connsiteY8454" fmla="*/ 2949575 h 7753593"/>
                <a:gd name="connsiteX8455" fmla="*/ 355012 w 7751585"/>
                <a:gd name="connsiteY8455" fmla="*/ 2942614 h 7753593"/>
                <a:gd name="connsiteX8456" fmla="*/ 353547 w 7751585"/>
                <a:gd name="connsiteY8456" fmla="*/ 2940782 h 7753593"/>
                <a:gd name="connsiteX8457" fmla="*/ 437076 w 7751585"/>
                <a:gd name="connsiteY8457" fmla="*/ 2866412 h 7753593"/>
                <a:gd name="connsiteX8458" fmla="*/ 523536 w 7751585"/>
                <a:gd name="connsiteY8458" fmla="*/ 2788378 h 7753593"/>
                <a:gd name="connsiteX8459" fmla="*/ 521338 w 7751585"/>
                <a:gd name="connsiteY8459" fmla="*/ 2948476 h 7753593"/>
                <a:gd name="connsiteX8460" fmla="*/ 518773 w 7751585"/>
                <a:gd name="connsiteY8460" fmla="*/ 3109672 h 7753593"/>
                <a:gd name="connsiteX8461" fmla="*/ 599371 w 7751585"/>
                <a:gd name="connsiteY8461" fmla="*/ 2618389 h 7753593"/>
                <a:gd name="connsiteX8462" fmla="*/ 625383 w 7751585"/>
                <a:gd name="connsiteY8462" fmla="*/ 2635242 h 7753593"/>
                <a:gd name="connsiteX8463" fmla="*/ 615491 w 7751585"/>
                <a:gd name="connsiteY8463" fmla="*/ 2640737 h 7753593"/>
                <a:gd name="connsiteX8464" fmla="*/ 614026 w 7751585"/>
                <a:gd name="connsiteY8464" fmla="*/ 2638905 h 7753593"/>
                <a:gd name="connsiteX8465" fmla="*/ 608897 w 7751585"/>
                <a:gd name="connsiteY8465" fmla="*/ 2638539 h 7753593"/>
                <a:gd name="connsiteX8466" fmla="*/ 603035 w 7751585"/>
                <a:gd name="connsiteY8466" fmla="*/ 2627915 h 7753593"/>
                <a:gd name="connsiteX8467" fmla="*/ 598639 w 7751585"/>
                <a:gd name="connsiteY8467" fmla="*/ 2619855 h 7753593"/>
                <a:gd name="connsiteX8468" fmla="*/ 599371 w 7751585"/>
                <a:gd name="connsiteY8468" fmla="*/ 2618389 h 7753593"/>
                <a:gd name="connsiteX8469" fmla="*/ 599371 w 7751585"/>
                <a:gd name="connsiteY8469" fmla="*/ 2618389 h 7753593"/>
                <a:gd name="connsiteX8470" fmla="*/ 742250 w 7751585"/>
                <a:gd name="connsiteY8470" fmla="*/ 2721701 h 7753593"/>
                <a:gd name="connsiteX8471" fmla="*/ 873772 w 7751585"/>
                <a:gd name="connsiteY8471" fmla="*/ 2794973 h 7753593"/>
                <a:gd name="connsiteX8472" fmla="*/ 865712 w 7751585"/>
                <a:gd name="connsiteY8472" fmla="*/ 2807795 h 7753593"/>
                <a:gd name="connsiteX8473" fmla="*/ 753607 w 7751585"/>
                <a:gd name="connsiteY8473" fmla="*/ 2735623 h 7753593"/>
                <a:gd name="connsiteX8474" fmla="*/ 660553 w 7751585"/>
                <a:gd name="connsiteY8474" fmla="*/ 2675907 h 7753593"/>
                <a:gd name="connsiteX8475" fmla="*/ 742250 w 7751585"/>
                <a:gd name="connsiteY8475" fmla="*/ 2721701 h 7753593"/>
                <a:gd name="connsiteX8476" fmla="*/ 875970 w 7751585"/>
                <a:gd name="connsiteY8476" fmla="*/ 2797904 h 7753593"/>
                <a:gd name="connsiteX8477" fmla="*/ 883663 w 7751585"/>
                <a:gd name="connsiteY8477" fmla="*/ 2812558 h 7753593"/>
                <a:gd name="connsiteX8478" fmla="*/ 889525 w 7751585"/>
                <a:gd name="connsiteY8478" fmla="*/ 2823548 h 7753593"/>
                <a:gd name="connsiteX8479" fmla="*/ 868643 w 7751585"/>
                <a:gd name="connsiteY8479" fmla="*/ 2809993 h 7753593"/>
                <a:gd name="connsiteX8480" fmla="*/ 875970 w 7751585"/>
                <a:gd name="connsiteY8480" fmla="*/ 2797904 h 7753593"/>
                <a:gd name="connsiteX8481" fmla="*/ 896119 w 7751585"/>
                <a:gd name="connsiteY8481" fmla="*/ 2490165 h 7753593"/>
                <a:gd name="connsiteX8482" fmla="*/ 898684 w 7751585"/>
                <a:gd name="connsiteY8482" fmla="*/ 2490898 h 7753593"/>
                <a:gd name="connsiteX8483" fmla="*/ 886961 w 7751585"/>
                <a:gd name="connsiteY8483" fmla="*/ 2637073 h 7753593"/>
                <a:gd name="connsiteX8484" fmla="*/ 874871 w 7751585"/>
                <a:gd name="connsiteY8484" fmla="*/ 2791309 h 7753593"/>
                <a:gd name="connsiteX8485" fmla="*/ 735289 w 7751585"/>
                <a:gd name="connsiteY8485" fmla="*/ 2701186 h 7753593"/>
                <a:gd name="connsiteX8486" fmla="*/ 632343 w 7751585"/>
                <a:gd name="connsiteY8486" fmla="*/ 2635242 h 7753593"/>
                <a:gd name="connsiteX8487" fmla="*/ 756904 w 7751585"/>
                <a:gd name="connsiteY8487" fmla="*/ 2564535 h 7753593"/>
                <a:gd name="connsiteX8488" fmla="*/ 893188 w 7751585"/>
                <a:gd name="connsiteY8488" fmla="*/ 2486501 h 7753593"/>
                <a:gd name="connsiteX8489" fmla="*/ 896119 w 7751585"/>
                <a:gd name="connsiteY8489" fmla="*/ 2490165 h 7753593"/>
                <a:gd name="connsiteX8490" fmla="*/ 896119 w 7751585"/>
                <a:gd name="connsiteY8490" fmla="*/ 2490165 h 7753593"/>
                <a:gd name="connsiteX8491" fmla="*/ 733458 w 7751585"/>
                <a:gd name="connsiteY8491" fmla="*/ 2704483 h 7753593"/>
                <a:gd name="connsiteX8492" fmla="*/ 826512 w 7751585"/>
                <a:gd name="connsiteY8492" fmla="*/ 2764199 h 7753593"/>
                <a:gd name="connsiteX8493" fmla="*/ 744815 w 7751585"/>
                <a:gd name="connsiteY8493" fmla="*/ 2718404 h 7753593"/>
                <a:gd name="connsiteX8494" fmla="*/ 618056 w 7751585"/>
                <a:gd name="connsiteY8494" fmla="*/ 2647698 h 7753593"/>
                <a:gd name="connsiteX8495" fmla="*/ 618422 w 7751585"/>
                <a:gd name="connsiteY8495" fmla="*/ 2643302 h 7753593"/>
                <a:gd name="connsiteX8496" fmla="*/ 629413 w 7751585"/>
                <a:gd name="connsiteY8496" fmla="*/ 2637073 h 7753593"/>
                <a:gd name="connsiteX8497" fmla="*/ 733458 w 7751585"/>
                <a:gd name="connsiteY8497" fmla="*/ 2704483 h 7753593"/>
                <a:gd name="connsiteX8498" fmla="*/ 878534 w 7751585"/>
                <a:gd name="connsiteY8498" fmla="*/ 2789477 h 7753593"/>
                <a:gd name="connsiteX8499" fmla="*/ 890990 w 7751585"/>
                <a:gd name="connsiteY8499" fmla="*/ 2637440 h 7753593"/>
                <a:gd name="connsiteX8500" fmla="*/ 902347 w 7751585"/>
                <a:gd name="connsiteY8500" fmla="*/ 2491264 h 7753593"/>
                <a:gd name="connsiteX8501" fmla="*/ 904546 w 7751585"/>
                <a:gd name="connsiteY8501" fmla="*/ 2490531 h 7753593"/>
                <a:gd name="connsiteX8502" fmla="*/ 945944 w 7751585"/>
                <a:gd name="connsiteY8502" fmla="*/ 2575526 h 7753593"/>
                <a:gd name="connsiteX8503" fmla="*/ 989540 w 7751585"/>
                <a:gd name="connsiteY8503" fmla="*/ 2663817 h 7753593"/>
                <a:gd name="connsiteX8504" fmla="*/ 987342 w 7751585"/>
                <a:gd name="connsiteY8504" fmla="*/ 2665649 h 7753593"/>
                <a:gd name="connsiteX8505" fmla="*/ 986975 w 7751585"/>
                <a:gd name="connsiteY8505" fmla="*/ 2671511 h 7753593"/>
                <a:gd name="connsiteX8506" fmla="*/ 988441 w 7751585"/>
                <a:gd name="connsiteY8506" fmla="*/ 2672976 h 7753593"/>
                <a:gd name="connsiteX8507" fmla="*/ 933854 w 7751585"/>
                <a:gd name="connsiteY8507" fmla="*/ 2730494 h 7753593"/>
                <a:gd name="connsiteX8508" fmla="*/ 878534 w 7751585"/>
                <a:gd name="connsiteY8508" fmla="*/ 2789477 h 7753593"/>
                <a:gd name="connsiteX8509" fmla="*/ 1399492 w 7751585"/>
                <a:gd name="connsiteY8509" fmla="*/ 2326770 h 7753593"/>
                <a:gd name="connsiteX8510" fmla="*/ 1397660 w 7751585"/>
                <a:gd name="connsiteY8510" fmla="*/ 2328236 h 7753593"/>
                <a:gd name="connsiteX8511" fmla="*/ 1323656 w 7751585"/>
                <a:gd name="connsiteY8511" fmla="*/ 2311383 h 7753593"/>
                <a:gd name="connsiteX8512" fmla="*/ 1252217 w 7751585"/>
                <a:gd name="connsiteY8512" fmla="*/ 2295264 h 7753593"/>
                <a:gd name="connsiteX8513" fmla="*/ 1252583 w 7751585"/>
                <a:gd name="connsiteY8513" fmla="*/ 2292699 h 7753593"/>
                <a:gd name="connsiteX8514" fmla="*/ 1251118 w 7751585"/>
                <a:gd name="connsiteY8514" fmla="*/ 2291234 h 7753593"/>
                <a:gd name="connsiteX8515" fmla="*/ 1370916 w 7751585"/>
                <a:gd name="connsiteY8515" fmla="*/ 2181327 h 7753593"/>
                <a:gd name="connsiteX8516" fmla="*/ 1379342 w 7751585"/>
                <a:gd name="connsiteY8516" fmla="*/ 2224924 h 7753593"/>
                <a:gd name="connsiteX8517" fmla="*/ 1399492 w 7751585"/>
                <a:gd name="connsiteY8517" fmla="*/ 2326770 h 7753593"/>
                <a:gd name="connsiteX8518" fmla="*/ 349883 w 7751585"/>
                <a:gd name="connsiteY8518" fmla="*/ 2937485 h 7753593"/>
                <a:gd name="connsiteX8519" fmla="*/ 338526 w 7751585"/>
                <a:gd name="connsiteY8519" fmla="*/ 2940416 h 7753593"/>
                <a:gd name="connsiteX8520" fmla="*/ 296396 w 7751585"/>
                <a:gd name="connsiteY8520" fmla="*/ 2919900 h 7753593"/>
                <a:gd name="connsiteX8521" fmla="*/ 399341 w 7751585"/>
                <a:gd name="connsiteY8521" fmla="*/ 2860550 h 7753593"/>
                <a:gd name="connsiteX8522" fmla="*/ 511446 w 7751585"/>
                <a:gd name="connsiteY8522" fmla="*/ 2795339 h 7753593"/>
                <a:gd name="connsiteX8523" fmla="*/ 434145 w 7751585"/>
                <a:gd name="connsiteY8523" fmla="*/ 2864214 h 7753593"/>
                <a:gd name="connsiteX8524" fmla="*/ 350982 w 7751585"/>
                <a:gd name="connsiteY8524" fmla="*/ 2938950 h 7753593"/>
                <a:gd name="connsiteX8525" fmla="*/ 349883 w 7751585"/>
                <a:gd name="connsiteY8525" fmla="*/ 2937485 h 7753593"/>
                <a:gd name="connsiteX8526" fmla="*/ 332665 w 7751585"/>
                <a:gd name="connsiteY8526" fmla="*/ 2941148 h 7753593"/>
                <a:gd name="connsiteX8527" fmla="*/ 308485 w 7751585"/>
                <a:gd name="connsiteY8527" fmla="*/ 2936752 h 7753593"/>
                <a:gd name="connsiteX8528" fmla="*/ 280276 w 7751585"/>
                <a:gd name="connsiteY8528" fmla="*/ 2931623 h 7753593"/>
                <a:gd name="connsiteX8529" fmla="*/ 280642 w 7751585"/>
                <a:gd name="connsiteY8529" fmla="*/ 2928692 h 7753593"/>
                <a:gd name="connsiteX8530" fmla="*/ 280276 w 7751585"/>
                <a:gd name="connsiteY8530" fmla="*/ 2928326 h 7753593"/>
                <a:gd name="connsiteX8531" fmla="*/ 291999 w 7751585"/>
                <a:gd name="connsiteY8531" fmla="*/ 2921365 h 7753593"/>
                <a:gd name="connsiteX8532" fmla="*/ 332665 w 7751585"/>
                <a:gd name="connsiteY8532" fmla="*/ 2941148 h 7753593"/>
                <a:gd name="connsiteX8533" fmla="*/ 278444 w 7751585"/>
                <a:gd name="connsiteY8533" fmla="*/ 2925761 h 7753593"/>
                <a:gd name="connsiteX8534" fmla="*/ 275880 w 7751585"/>
                <a:gd name="connsiteY8534" fmla="*/ 2922831 h 7753593"/>
                <a:gd name="connsiteX8535" fmla="*/ 271117 w 7751585"/>
                <a:gd name="connsiteY8535" fmla="*/ 2921732 h 7753593"/>
                <a:gd name="connsiteX8536" fmla="*/ 263790 w 7751585"/>
                <a:gd name="connsiteY8536" fmla="*/ 2925395 h 7753593"/>
                <a:gd name="connsiteX8537" fmla="*/ 183192 w 7751585"/>
                <a:gd name="connsiteY8537" fmla="*/ 2875571 h 7753593"/>
                <a:gd name="connsiteX8538" fmla="*/ 127139 w 7751585"/>
                <a:gd name="connsiteY8538" fmla="*/ 2841133 h 7753593"/>
                <a:gd name="connsiteX8539" fmla="*/ 218728 w 7751585"/>
                <a:gd name="connsiteY8539" fmla="*/ 2885829 h 7753593"/>
                <a:gd name="connsiteX8540" fmla="*/ 288336 w 7751585"/>
                <a:gd name="connsiteY8540" fmla="*/ 2919533 h 7753593"/>
                <a:gd name="connsiteX8541" fmla="*/ 278444 w 7751585"/>
                <a:gd name="connsiteY8541" fmla="*/ 2925761 h 7753593"/>
                <a:gd name="connsiteX8542" fmla="*/ 569330 w 7751585"/>
                <a:gd name="connsiteY8542" fmla="*/ 2716206 h 7753593"/>
                <a:gd name="connsiteX8543" fmla="*/ 608164 w 7751585"/>
                <a:gd name="connsiteY8543" fmla="*/ 2652827 h 7753593"/>
                <a:gd name="connsiteX8544" fmla="*/ 615857 w 7751585"/>
                <a:gd name="connsiteY8544" fmla="*/ 2650995 h 7753593"/>
                <a:gd name="connsiteX8545" fmla="*/ 751775 w 7751585"/>
                <a:gd name="connsiteY8545" fmla="*/ 2738554 h 7753593"/>
                <a:gd name="connsiteX8546" fmla="*/ 863880 w 7751585"/>
                <a:gd name="connsiteY8546" fmla="*/ 2810726 h 7753593"/>
                <a:gd name="connsiteX8547" fmla="*/ 825046 w 7751585"/>
                <a:gd name="connsiteY8547" fmla="*/ 2873006 h 7753593"/>
                <a:gd name="connsiteX8548" fmla="*/ 776321 w 7751585"/>
                <a:gd name="connsiteY8548" fmla="*/ 2951406 h 7753593"/>
                <a:gd name="connsiteX8549" fmla="*/ 652127 w 7751585"/>
                <a:gd name="connsiteY8549" fmla="*/ 2867877 h 7753593"/>
                <a:gd name="connsiteX8550" fmla="*/ 527199 w 7751585"/>
                <a:gd name="connsiteY8550" fmla="*/ 2784348 h 7753593"/>
                <a:gd name="connsiteX8551" fmla="*/ 569330 w 7751585"/>
                <a:gd name="connsiteY8551" fmla="*/ 2716206 h 7753593"/>
                <a:gd name="connsiteX8552" fmla="*/ 787678 w 7751585"/>
                <a:gd name="connsiteY8552" fmla="*/ 2939683 h 7753593"/>
                <a:gd name="connsiteX8553" fmla="*/ 828344 w 7751585"/>
                <a:gd name="connsiteY8553" fmla="*/ 2875204 h 7753593"/>
                <a:gd name="connsiteX8554" fmla="*/ 867177 w 7751585"/>
                <a:gd name="connsiteY8554" fmla="*/ 2812924 h 7753593"/>
                <a:gd name="connsiteX8555" fmla="*/ 892456 w 7751585"/>
                <a:gd name="connsiteY8555" fmla="*/ 2829044 h 7753593"/>
                <a:gd name="connsiteX8556" fmla="*/ 834572 w 7751585"/>
                <a:gd name="connsiteY8556" fmla="*/ 2890225 h 7753593"/>
                <a:gd name="connsiteX8557" fmla="*/ 787678 w 7751585"/>
                <a:gd name="connsiteY8557" fmla="*/ 2939683 h 7753593"/>
                <a:gd name="connsiteX8558" fmla="*/ 895020 w 7751585"/>
                <a:gd name="connsiteY8558" fmla="*/ 2825014 h 7753593"/>
                <a:gd name="connsiteX8559" fmla="*/ 887327 w 7751585"/>
                <a:gd name="connsiteY8559" fmla="*/ 2810360 h 7753593"/>
                <a:gd name="connsiteX8560" fmla="*/ 878534 w 7751585"/>
                <a:gd name="connsiteY8560" fmla="*/ 2794606 h 7753593"/>
                <a:gd name="connsiteX8561" fmla="*/ 936785 w 7751585"/>
                <a:gd name="connsiteY8561" fmla="*/ 2733059 h 7753593"/>
                <a:gd name="connsiteX8562" fmla="*/ 983312 w 7751585"/>
                <a:gd name="connsiteY8562" fmla="*/ 2683601 h 7753593"/>
                <a:gd name="connsiteX8563" fmla="*/ 943013 w 7751585"/>
                <a:gd name="connsiteY8563" fmla="*/ 2747713 h 7753593"/>
                <a:gd name="connsiteX8564" fmla="*/ 895020 w 7751585"/>
                <a:gd name="connsiteY8564" fmla="*/ 2825014 h 7753593"/>
                <a:gd name="connsiteX8565" fmla="*/ 895020 w 7751585"/>
                <a:gd name="connsiteY8565" fmla="*/ 2825014 h 7753593"/>
                <a:gd name="connsiteX8566" fmla="*/ 996867 w 7751585"/>
                <a:gd name="connsiteY8566" fmla="*/ 2661619 h 7753593"/>
                <a:gd name="connsiteX8567" fmla="*/ 992837 w 7751585"/>
                <a:gd name="connsiteY8567" fmla="*/ 2661253 h 7753593"/>
                <a:gd name="connsiteX8568" fmla="*/ 949607 w 7751585"/>
                <a:gd name="connsiteY8568" fmla="*/ 2573328 h 7753593"/>
                <a:gd name="connsiteX8569" fmla="*/ 907843 w 7751585"/>
                <a:gd name="connsiteY8569" fmla="*/ 2489066 h 7753593"/>
                <a:gd name="connsiteX8570" fmla="*/ 911506 w 7751585"/>
                <a:gd name="connsiteY8570" fmla="*/ 2485402 h 7753593"/>
                <a:gd name="connsiteX8571" fmla="*/ 911873 w 7751585"/>
                <a:gd name="connsiteY8571" fmla="*/ 2482471 h 7753593"/>
                <a:gd name="connsiteX8572" fmla="*/ 1006026 w 7751585"/>
                <a:gd name="connsiteY8572" fmla="*/ 2487600 h 7753593"/>
                <a:gd name="connsiteX8573" fmla="*/ 1103110 w 7751585"/>
                <a:gd name="connsiteY8573" fmla="*/ 2492363 h 7753593"/>
                <a:gd name="connsiteX8574" fmla="*/ 1105308 w 7751585"/>
                <a:gd name="connsiteY8574" fmla="*/ 2496027 h 7753593"/>
                <a:gd name="connsiteX8575" fmla="*/ 1051088 w 7751585"/>
                <a:gd name="connsiteY8575" fmla="*/ 2578823 h 7753593"/>
                <a:gd name="connsiteX8576" fmla="*/ 996867 w 7751585"/>
                <a:gd name="connsiteY8576" fmla="*/ 2661619 h 7753593"/>
                <a:gd name="connsiteX8577" fmla="*/ 996867 w 7751585"/>
                <a:gd name="connsiteY8577" fmla="*/ 2661619 h 7753593"/>
                <a:gd name="connsiteX8578" fmla="*/ 1493645 w 7751585"/>
                <a:gd name="connsiteY8578" fmla="*/ 2069222 h 7753593"/>
                <a:gd name="connsiteX8579" fmla="*/ 1448583 w 7751585"/>
                <a:gd name="connsiteY8579" fmla="*/ 2195615 h 7753593"/>
                <a:gd name="connsiteX8580" fmla="*/ 1402789 w 7751585"/>
                <a:gd name="connsiteY8580" fmla="*/ 2324572 h 7753593"/>
                <a:gd name="connsiteX8581" fmla="*/ 1383372 w 7751585"/>
                <a:gd name="connsiteY8581" fmla="*/ 2224191 h 7753593"/>
                <a:gd name="connsiteX8582" fmla="*/ 1374580 w 7751585"/>
                <a:gd name="connsiteY8582" fmla="*/ 2178030 h 7753593"/>
                <a:gd name="connsiteX8583" fmla="*/ 1492912 w 7751585"/>
                <a:gd name="connsiteY8583" fmla="*/ 2068490 h 7753593"/>
                <a:gd name="connsiteX8584" fmla="*/ 1493645 w 7751585"/>
                <a:gd name="connsiteY8584" fmla="*/ 2069222 h 7753593"/>
                <a:gd name="connsiteX8585" fmla="*/ 1013719 w 7751585"/>
                <a:gd name="connsiteY8585" fmla="*/ 2223825 h 7753593"/>
                <a:gd name="connsiteX8586" fmla="*/ 1015551 w 7751585"/>
                <a:gd name="connsiteY8586" fmla="*/ 2224191 h 7753593"/>
                <a:gd name="connsiteX8587" fmla="*/ 1016650 w 7751585"/>
                <a:gd name="connsiteY8587" fmla="*/ 2223825 h 7753593"/>
                <a:gd name="connsiteX8588" fmla="*/ 1061346 w 7751585"/>
                <a:gd name="connsiteY8588" fmla="*/ 2353881 h 7753593"/>
                <a:gd name="connsiteX8589" fmla="*/ 1107140 w 7751585"/>
                <a:gd name="connsiteY8589" fmla="*/ 2484670 h 7753593"/>
                <a:gd name="connsiteX8590" fmla="*/ 1103843 w 7751585"/>
                <a:gd name="connsiteY8590" fmla="*/ 2487234 h 7753593"/>
                <a:gd name="connsiteX8591" fmla="*/ 1103843 w 7751585"/>
                <a:gd name="connsiteY8591" fmla="*/ 2488700 h 7753593"/>
                <a:gd name="connsiteX8592" fmla="*/ 1006759 w 7751585"/>
                <a:gd name="connsiteY8592" fmla="*/ 2483570 h 7753593"/>
                <a:gd name="connsiteX8593" fmla="*/ 912605 w 7751585"/>
                <a:gd name="connsiteY8593" fmla="*/ 2478808 h 7753593"/>
                <a:gd name="connsiteX8594" fmla="*/ 907843 w 7751585"/>
                <a:gd name="connsiteY8594" fmla="*/ 2470748 h 7753593"/>
                <a:gd name="connsiteX8595" fmla="*/ 960598 w 7751585"/>
                <a:gd name="connsiteY8595" fmla="*/ 2348385 h 7753593"/>
                <a:gd name="connsiteX8596" fmla="*/ 1013719 w 7751585"/>
                <a:gd name="connsiteY8596" fmla="*/ 2223825 h 7753593"/>
                <a:gd name="connsiteX8597" fmla="*/ 590213 w 7751585"/>
                <a:gd name="connsiteY8597" fmla="*/ 2621320 h 7753593"/>
                <a:gd name="connsiteX8598" fmla="*/ 592044 w 7751585"/>
                <a:gd name="connsiteY8598" fmla="*/ 2621686 h 7753593"/>
                <a:gd name="connsiteX8599" fmla="*/ 595342 w 7751585"/>
                <a:gd name="connsiteY8599" fmla="*/ 2620954 h 7753593"/>
                <a:gd name="connsiteX8600" fmla="*/ 599738 w 7751585"/>
                <a:gd name="connsiteY8600" fmla="*/ 2629380 h 7753593"/>
                <a:gd name="connsiteX8601" fmla="*/ 605599 w 7751585"/>
                <a:gd name="connsiteY8601" fmla="*/ 2640371 h 7753593"/>
                <a:gd name="connsiteX8602" fmla="*/ 603768 w 7751585"/>
                <a:gd name="connsiteY8602" fmla="*/ 2641836 h 7753593"/>
                <a:gd name="connsiteX8603" fmla="*/ 605599 w 7751585"/>
                <a:gd name="connsiteY8603" fmla="*/ 2650262 h 7753593"/>
                <a:gd name="connsiteX8604" fmla="*/ 566033 w 7751585"/>
                <a:gd name="connsiteY8604" fmla="*/ 2713642 h 7753593"/>
                <a:gd name="connsiteX8605" fmla="*/ 533794 w 7751585"/>
                <a:gd name="connsiteY8605" fmla="*/ 2766397 h 7753593"/>
                <a:gd name="connsiteX8606" fmla="*/ 560171 w 7751585"/>
                <a:gd name="connsiteY8606" fmla="*/ 2698255 h 7753593"/>
                <a:gd name="connsiteX8607" fmla="*/ 590213 w 7751585"/>
                <a:gd name="connsiteY8607" fmla="*/ 2621320 h 7753593"/>
                <a:gd name="connsiteX8608" fmla="*/ 2901183 w 7751585"/>
                <a:gd name="connsiteY8608" fmla="*/ 1278261 h 7753593"/>
                <a:gd name="connsiteX8609" fmla="*/ 2900816 w 7751585"/>
                <a:gd name="connsiteY8609" fmla="*/ 1278994 h 7753593"/>
                <a:gd name="connsiteX8610" fmla="*/ 2799702 w 7751585"/>
                <a:gd name="connsiteY8610" fmla="*/ 1288519 h 7753593"/>
                <a:gd name="connsiteX8611" fmla="*/ 2697855 w 7751585"/>
                <a:gd name="connsiteY8611" fmla="*/ 1298777 h 7753593"/>
                <a:gd name="connsiteX8612" fmla="*/ 2697855 w 7751585"/>
                <a:gd name="connsiteY8612" fmla="*/ 1298777 h 7753593"/>
                <a:gd name="connsiteX8613" fmla="*/ 2697123 w 7751585"/>
                <a:gd name="connsiteY8613" fmla="*/ 1298411 h 7753593"/>
                <a:gd name="connsiteX8614" fmla="*/ 2696756 w 7751585"/>
                <a:gd name="connsiteY8614" fmla="*/ 1298777 h 7753593"/>
                <a:gd name="connsiteX8615" fmla="*/ 2589781 w 7751585"/>
                <a:gd name="connsiteY8615" fmla="*/ 1331016 h 7753593"/>
                <a:gd name="connsiteX8616" fmla="*/ 2490498 w 7751585"/>
                <a:gd name="connsiteY8616" fmla="*/ 1361424 h 7753593"/>
                <a:gd name="connsiteX8617" fmla="*/ 2479874 w 7751585"/>
                <a:gd name="connsiteY8617" fmla="*/ 1357394 h 7753593"/>
                <a:gd name="connsiteX8618" fmla="*/ 2475111 w 7751585"/>
                <a:gd name="connsiteY8618" fmla="*/ 1362157 h 7753593"/>
                <a:gd name="connsiteX8619" fmla="*/ 2475111 w 7751585"/>
                <a:gd name="connsiteY8619" fmla="*/ 1366186 h 7753593"/>
                <a:gd name="connsiteX8620" fmla="*/ 2360808 w 7751585"/>
                <a:gd name="connsiteY8620" fmla="*/ 1398059 h 7753593"/>
                <a:gd name="connsiteX8621" fmla="*/ 2247605 w 7751585"/>
                <a:gd name="connsiteY8621" fmla="*/ 1429932 h 7753593"/>
                <a:gd name="connsiteX8622" fmla="*/ 2236248 w 7751585"/>
                <a:gd name="connsiteY8622" fmla="*/ 1425170 h 7753593"/>
                <a:gd name="connsiteX8623" fmla="*/ 2231119 w 7751585"/>
                <a:gd name="connsiteY8623" fmla="*/ 1434329 h 7753593"/>
                <a:gd name="connsiteX8624" fmla="*/ 2102894 w 7751585"/>
                <a:gd name="connsiteY8624" fmla="*/ 1467667 h 7753593"/>
                <a:gd name="connsiteX8625" fmla="*/ 1975769 w 7751585"/>
                <a:gd name="connsiteY8625" fmla="*/ 1501372 h 7753593"/>
                <a:gd name="connsiteX8626" fmla="*/ 1966976 w 7751585"/>
                <a:gd name="connsiteY8626" fmla="*/ 1495510 h 7753593"/>
                <a:gd name="connsiteX8627" fmla="*/ 1963313 w 7751585"/>
                <a:gd name="connsiteY8627" fmla="*/ 1496243 h 7753593"/>
                <a:gd name="connsiteX8628" fmla="*/ 1957817 w 7751585"/>
                <a:gd name="connsiteY8628" fmla="*/ 1501738 h 7753593"/>
                <a:gd name="connsiteX8629" fmla="*/ 1962946 w 7751585"/>
                <a:gd name="connsiteY8629" fmla="*/ 1514927 h 7753593"/>
                <a:gd name="connsiteX8630" fmla="*/ 1966976 w 7751585"/>
                <a:gd name="connsiteY8630" fmla="*/ 1515659 h 7753593"/>
                <a:gd name="connsiteX8631" fmla="*/ 1970274 w 7751585"/>
                <a:gd name="connsiteY8631" fmla="*/ 1514927 h 7753593"/>
                <a:gd name="connsiteX8632" fmla="*/ 2036584 w 7751585"/>
                <a:gd name="connsiteY8632" fmla="*/ 1632161 h 7753593"/>
                <a:gd name="connsiteX8633" fmla="*/ 2103627 w 7751585"/>
                <a:gd name="connsiteY8633" fmla="*/ 1749394 h 7753593"/>
                <a:gd name="connsiteX8634" fmla="*/ 2100330 w 7751585"/>
                <a:gd name="connsiteY8634" fmla="*/ 1760385 h 7753593"/>
                <a:gd name="connsiteX8635" fmla="*/ 2109855 w 7751585"/>
                <a:gd name="connsiteY8635" fmla="*/ 1766979 h 7753593"/>
                <a:gd name="connsiteX8636" fmla="*/ 2111320 w 7751585"/>
                <a:gd name="connsiteY8636" fmla="*/ 1766613 h 7753593"/>
                <a:gd name="connsiteX8637" fmla="*/ 2164808 w 7751585"/>
                <a:gd name="connsiteY8637" fmla="*/ 1924878 h 7753593"/>
                <a:gd name="connsiteX8638" fmla="*/ 2221960 w 7751585"/>
                <a:gd name="connsiteY8638" fmla="*/ 2091204 h 7753593"/>
                <a:gd name="connsiteX8639" fmla="*/ 2221227 w 7751585"/>
                <a:gd name="connsiteY8639" fmla="*/ 2092303 h 7753593"/>
                <a:gd name="connsiteX8640" fmla="*/ 2224524 w 7751585"/>
                <a:gd name="connsiteY8640" fmla="*/ 2093768 h 7753593"/>
                <a:gd name="connsiteX8641" fmla="*/ 2224524 w 7751585"/>
                <a:gd name="connsiteY8641" fmla="*/ 2093402 h 7753593"/>
                <a:gd name="connsiteX8642" fmla="*/ 2415762 w 7751585"/>
                <a:gd name="connsiteY8642" fmla="*/ 2144325 h 7753593"/>
                <a:gd name="connsiteX8643" fmla="*/ 2601870 w 7751585"/>
                <a:gd name="connsiteY8643" fmla="*/ 2193051 h 7753593"/>
                <a:gd name="connsiteX8644" fmla="*/ 2601870 w 7751585"/>
                <a:gd name="connsiteY8644" fmla="*/ 2195981 h 7753593"/>
                <a:gd name="connsiteX8645" fmla="*/ 2609197 w 7751585"/>
                <a:gd name="connsiteY8645" fmla="*/ 2201111 h 7753593"/>
                <a:gd name="connsiteX8646" fmla="*/ 2612128 w 7751585"/>
                <a:gd name="connsiteY8646" fmla="*/ 2200378 h 7753593"/>
                <a:gd name="connsiteX8647" fmla="*/ 2614326 w 7751585"/>
                <a:gd name="connsiteY8647" fmla="*/ 2198546 h 7753593"/>
                <a:gd name="connsiteX8648" fmla="*/ 2686865 w 7751585"/>
                <a:gd name="connsiteY8648" fmla="*/ 2246172 h 7753593"/>
                <a:gd name="connsiteX8649" fmla="*/ 2760869 w 7751585"/>
                <a:gd name="connsiteY8649" fmla="*/ 2293798 h 7753593"/>
                <a:gd name="connsiteX8650" fmla="*/ 2760869 w 7751585"/>
                <a:gd name="connsiteY8650" fmla="*/ 2297828 h 7753593"/>
                <a:gd name="connsiteX8651" fmla="*/ 2766730 w 7751585"/>
                <a:gd name="connsiteY8651" fmla="*/ 2301858 h 7753593"/>
                <a:gd name="connsiteX8652" fmla="*/ 2768928 w 7751585"/>
                <a:gd name="connsiteY8652" fmla="*/ 2301492 h 7753593"/>
                <a:gd name="connsiteX8653" fmla="*/ 2772592 w 7751585"/>
                <a:gd name="connsiteY8653" fmla="*/ 2293066 h 7753593"/>
                <a:gd name="connsiteX8654" fmla="*/ 2770760 w 7751585"/>
                <a:gd name="connsiteY8654" fmla="*/ 2291234 h 7753593"/>
                <a:gd name="connsiteX8655" fmla="*/ 2849527 w 7751585"/>
                <a:gd name="connsiteY8655" fmla="*/ 2152019 h 7753593"/>
                <a:gd name="connsiteX8656" fmla="*/ 2925729 w 7751585"/>
                <a:gd name="connsiteY8656" fmla="*/ 2016834 h 7753593"/>
                <a:gd name="connsiteX8657" fmla="*/ 2929392 w 7751585"/>
                <a:gd name="connsiteY8657" fmla="*/ 2017933 h 7753593"/>
                <a:gd name="connsiteX8658" fmla="*/ 2940749 w 7751585"/>
                <a:gd name="connsiteY8658" fmla="*/ 2006576 h 7753593"/>
                <a:gd name="connsiteX8659" fmla="*/ 2940016 w 7751585"/>
                <a:gd name="connsiteY8659" fmla="*/ 2002546 h 7753593"/>
                <a:gd name="connsiteX8660" fmla="*/ 2933056 w 7751585"/>
                <a:gd name="connsiteY8660" fmla="*/ 1995951 h 7753593"/>
                <a:gd name="connsiteX8661" fmla="*/ 2964562 w 7751585"/>
                <a:gd name="connsiteY8661" fmla="*/ 1818269 h 7753593"/>
                <a:gd name="connsiteX8662" fmla="*/ 2996801 w 7751585"/>
                <a:gd name="connsiteY8662" fmla="*/ 1631794 h 7753593"/>
                <a:gd name="connsiteX8663" fmla="*/ 2998267 w 7751585"/>
                <a:gd name="connsiteY8663" fmla="*/ 1628131 h 7753593"/>
                <a:gd name="connsiteX8664" fmla="*/ 2996801 w 7751585"/>
                <a:gd name="connsiteY8664" fmla="*/ 1626665 h 7753593"/>
                <a:gd name="connsiteX8665" fmla="*/ 2950641 w 7751585"/>
                <a:gd name="connsiteY8665" fmla="*/ 1454478 h 7753593"/>
                <a:gd name="connsiteX8666" fmla="*/ 2903747 w 7751585"/>
                <a:gd name="connsiteY8666" fmla="*/ 1280459 h 7753593"/>
                <a:gd name="connsiteX8667" fmla="*/ 2904113 w 7751585"/>
                <a:gd name="connsiteY8667" fmla="*/ 1279727 h 7753593"/>
                <a:gd name="connsiteX8668" fmla="*/ 2901183 w 7751585"/>
                <a:gd name="connsiteY8668" fmla="*/ 1278261 h 7753593"/>
                <a:gd name="connsiteX8669" fmla="*/ 2224524 w 7751585"/>
                <a:gd name="connsiteY8669" fmla="*/ 2090105 h 7753593"/>
                <a:gd name="connsiteX8670" fmla="*/ 2224524 w 7751585"/>
                <a:gd name="connsiteY8670" fmla="*/ 2090105 h 7753593"/>
                <a:gd name="connsiteX8671" fmla="*/ 2168106 w 7751585"/>
                <a:gd name="connsiteY8671" fmla="*/ 1923413 h 7753593"/>
                <a:gd name="connsiteX8672" fmla="*/ 2121578 w 7751585"/>
                <a:gd name="connsiteY8672" fmla="*/ 1787862 h 7753593"/>
                <a:gd name="connsiteX8673" fmla="*/ 2177264 w 7751585"/>
                <a:gd name="connsiteY8673" fmla="*/ 1908759 h 7753593"/>
                <a:gd name="connsiteX8674" fmla="*/ 2245040 w 7751585"/>
                <a:gd name="connsiteY8674" fmla="*/ 2054202 h 7753593"/>
                <a:gd name="connsiteX8675" fmla="*/ 2242476 w 7751585"/>
                <a:gd name="connsiteY8675" fmla="*/ 2062262 h 7753593"/>
                <a:gd name="connsiteX8676" fmla="*/ 2249436 w 7751585"/>
                <a:gd name="connsiteY8676" fmla="*/ 2067024 h 7753593"/>
                <a:gd name="connsiteX8677" fmla="*/ 2254932 w 7751585"/>
                <a:gd name="connsiteY8677" fmla="*/ 2063727 h 7753593"/>
                <a:gd name="connsiteX8678" fmla="*/ 2428218 w 7751585"/>
                <a:gd name="connsiteY8678" fmla="*/ 2128572 h 7753593"/>
                <a:gd name="connsiteX8679" fmla="*/ 2574027 w 7751585"/>
                <a:gd name="connsiteY8679" fmla="*/ 2182793 h 7753593"/>
                <a:gd name="connsiteX8680" fmla="*/ 2416128 w 7751585"/>
                <a:gd name="connsiteY8680" fmla="*/ 2140662 h 7753593"/>
                <a:gd name="connsiteX8681" fmla="*/ 2224524 w 7751585"/>
                <a:gd name="connsiteY8681" fmla="*/ 2090105 h 7753593"/>
                <a:gd name="connsiteX8682" fmla="*/ 1975769 w 7751585"/>
                <a:gd name="connsiteY8682" fmla="*/ 1509431 h 7753593"/>
                <a:gd name="connsiteX8683" fmla="*/ 1975769 w 7751585"/>
                <a:gd name="connsiteY8683" fmla="*/ 1504669 h 7753593"/>
                <a:gd name="connsiteX8684" fmla="*/ 2103261 w 7751585"/>
                <a:gd name="connsiteY8684" fmla="*/ 1471697 h 7753593"/>
                <a:gd name="connsiteX8685" fmla="*/ 2231119 w 7751585"/>
                <a:gd name="connsiteY8685" fmla="*/ 1438358 h 7753593"/>
                <a:gd name="connsiteX8686" fmla="*/ 2234416 w 7751585"/>
                <a:gd name="connsiteY8686" fmla="*/ 1442022 h 7753593"/>
                <a:gd name="connsiteX8687" fmla="*/ 2172502 w 7751585"/>
                <a:gd name="connsiteY8687" fmla="*/ 1594426 h 7753593"/>
                <a:gd name="connsiteX8688" fmla="*/ 2110954 w 7751585"/>
                <a:gd name="connsiteY8688" fmla="*/ 1746830 h 7753593"/>
                <a:gd name="connsiteX8689" fmla="*/ 2109122 w 7751585"/>
                <a:gd name="connsiteY8689" fmla="*/ 1746097 h 7753593"/>
                <a:gd name="connsiteX8690" fmla="*/ 2105825 w 7751585"/>
                <a:gd name="connsiteY8690" fmla="*/ 1746830 h 7753593"/>
                <a:gd name="connsiteX8691" fmla="*/ 2039515 w 7751585"/>
                <a:gd name="connsiteY8691" fmla="*/ 1629962 h 7753593"/>
                <a:gd name="connsiteX8692" fmla="*/ 1972472 w 7751585"/>
                <a:gd name="connsiteY8692" fmla="*/ 1512362 h 7753593"/>
                <a:gd name="connsiteX8693" fmla="*/ 1975769 w 7751585"/>
                <a:gd name="connsiteY8693" fmla="*/ 1509431 h 7753593"/>
                <a:gd name="connsiteX8694" fmla="*/ 1975769 w 7751585"/>
                <a:gd name="connsiteY8694" fmla="*/ 1509431 h 7753593"/>
                <a:gd name="connsiteX8695" fmla="*/ 2475478 w 7751585"/>
                <a:gd name="connsiteY8695" fmla="*/ 1369850 h 7753593"/>
                <a:gd name="connsiteX8696" fmla="*/ 2479141 w 7751585"/>
                <a:gd name="connsiteY8696" fmla="*/ 1373514 h 7753593"/>
                <a:gd name="connsiteX8697" fmla="*/ 2448734 w 7751585"/>
                <a:gd name="connsiteY8697" fmla="*/ 1486351 h 7753593"/>
                <a:gd name="connsiteX8698" fmla="*/ 2420158 w 7751585"/>
                <a:gd name="connsiteY8698" fmla="*/ 1595159 h 7753593"/>
                <a:gd name="connsiteX8699" fmla="*/ 2418693 w 7751585"/>
                <a:gd name="connsiteY8699" fmla="*/ 1594792 h 7753593"/>
                <a:gd name="connsiteX8700" fmla="*/ 2413930 w 7751585"/>
                <a:gd name="connsiteY8700" fmla="*/ 1595525 h 7753593"/>
                <a:gd name="connsiteX8701" fmla="*/ 2410633 w 7751585"/>
                <a:gd name="connsiteY8701" fmla="*/ 1597723 h 7753593"/>
                <a:gd name="connsiteX8702" fmla="*/ 2330401 w 7751585"/>
                <a:gd name="connsiteY8702" fmla="*/ 1519689 h 7753593"/>
                <a:gd name="connsiteX8703" fmla="*/ 2246872 w 7751585"/>
                <a:gd name="connsiteY8703" fmla="*/ 1439091 h 7753593"/>
                <a:gd name="connsiteX8704" fmla="*/ 2247971 w 7751585"/>
                <a:gd name="connsiteY8704" fmla="*/ 1433596 h 7753593"/>
                <a:gd name="connsiteX8705" fmla="*/ 2361541 w 7751585"/>
                <a:gd name="connsiteY8705" fmla="*/ 1402089 h 7753593"/>
                <a:gd name="connsiteX8706" fmla="*/ 2475478 w 7751585"/>
                <a:gd name="connsiteY8706" fmla="*/ 1369850 h 7753593"/>
                <a:gd name="connsiteX8707" fmla="*/ 2768196 w 7751585"/>
                <a:gd name="connsiteY8707" fmla="*/ 2098531 h 7753593"/>
                <a:gd name="connsiteX8708" fmla="*/ 2749878 w 7751585"/>
                <a:gd name="connsiteY8708" fmla="*/ 2109155 h 7753593"/>
                <a:gd name="connsiteX8709" fmla="*/ 2744383 w 7751585"/>
                <a:gd name="connsiteY8709" fmla="*/ 2056034 h 7753593"/>
                <a:gd name="connsiteX8710" fmla="*/ 2745115 w 7751585"/>
                <a:gd name="connsiteY8710" fmla="*/ 2056034 h 7753593"/>
                <a:gd name="connsiteX8711" fmla="*/ 2749878 w 7751585"/>
                <a:gd name="connsiteY8711" fmla="*/ 2051271 h 7753593"/>
                <a:gd name="connsiteX8712" fmla="*/ 2749878 w 7751585"/>
                <a:gd name="connsiteY8712" fmla="*/ 2047607 h 7753593"/>
                <a:gd name="connsiteX8713" fmla="*/ 2827545 w 7751585"/>
                <a:gd name="connsiteY8713" fmla="*/ 2031121 h 7753593"/>
                <a:gd name="connsiteX8714" fmla="*/ 2818386 w 7751585"/>
                <a:gd name="connsiteY8714" fmla="*/ 2069222 h 7753593"/>
                <a:gd name="connsiteX8715" fmla="*/ 2768196 w 7751585"/>
                <a:gd name="connsiteY8715" fmla="*/ 2098531 h 7753593"/>
                <a:gd name="connsiteX8716" fmla="*/ 2239545 w 7751585"/>
                <a:gd name="connsiteY8716" fmla="*/ 1443487 h 7753593"/>
                <a:gd name="connsiteX8717" fmla="*/ 2242842 w 7751585"/>
                <a:gd name="connsiteY8717" fmla="*/ 1442755 h 7753593"/>
                <a:gd name="connsiteX8718" fmla="*/ 2244307 w 7751585"/>
                <a:gd name="connsiteY8718" fmla="*/ 1441289 h 7753593"/>
                <a:gd name="connsiteX8719" fmla="*/ 2327470 w 7751585"/>
                <a:gd name="connsiteY8719" fmla="*/ 1522254 h 7753593"/>
                <a:gd name="connsiteX8720" fmla="*/ 2408435 w 7751585"/>
                <a:gd name="connsiteY8720" fmla="*/ 1600288 h 7753593"/>
                <a:gd name="connsiteX8721" fmla="*/ 2406603 w 7751585"/>
                <a:gd name="connsiteY8721" fmla="*/ 1612011 h 7753593"/>
                <a:gd name="connsiteX8722" fmla="*/ 2263358 w 7751585"/>
                <a:gd name="connsiteY8722" fmla="*/ 1680519 h 7753593"/>
                <a:gd name="connsiteX8723" fmla="*/ 2117182 w 7751585"/>
                <a:gd name="connsiteY8723" fmla="*/ 1750493 h 7753593"/>
                <a:gd name="connsiteX8724" fmla="*/ 2114618 w 7751585"/>
                <a:gd name="connsiteY8724" fmla="*/ 1747562 h 7753593"/>
                <a:gd name="connsiteX8725" fmla="*/ 2176165 w 7751585"/>
                <a:gd name="connsiteY8725" fmla="*/ 1595891 h 7753593"/>
                <a:gd name="connsiteX8726" fmla="*/ 2237713 w 7751585"/>
                <a:gd name="connsiteY8726" fmla="*/ 1442755 h 7753593"/>
                <a:gd name="connsiteX8727" fmla="*/ 2239545 w 7751585"/>
                <a:gd name="connsiteY8727" fmla="*/ 1443487 h 7753593"/>
                <a:gd name="connsiteX8728" fmla="*/ 2749878 w 7751585"/>
                <a:gd name="connsiteY8728" fmla="*/ 2044310 h 7753593"/>
                <a:gd name="connsiteX8729" fmla="*/ 2748412 w 7751585"/>
                <a:gd name="connsiteY8729" fmla="*/ 2042845 h 7753593"/>
                <a:gd name="connsiteX8730" fmla="*/ 2802633 w 7751585"/>
                <a:gd name="connsiteY8730" fmla="*/ 1976901 h 7753593"/>
                <a:gd name="connsiteX8731" fmla="*/ 2855388 w 7751585"/>
                <a:gd name="connsiteY8731" fmla="*/ 1912422 h 7753593"/>
                <a:gd name="connsiteX8732" fmla="*/ 2856487 w 7751585"/>
                <a:gd name="connsiteY8732" fmla="*/ 1912789 h 7753593"/>
                <a:gd name="connsiteX8733" fmla="*/ 2829011 w 7751585"/>
                <a:gd name="connsiteY8733" fmla="*/ 2027092 h 7753593"/>
                <a:gd name="connsiteX8734" fmla="*/ 2749878 w 7751585"/>
                <a:gd name="connsiteY8734" fmla="*/ 2044310 h 7753593"/>
                <a:gd name="connsiteX8735" fmla="*/ 2745115 w 7751585"/>
                <a:gd name="connsiteY8735" fmla="*/ 2039548 h 7753593"/>
                <a:gd name="connsiteX8736" fmla="*/ 2745115 w 7751585"/>
                <a:gd name="connsiteY8736" fmla="*/ 2038815 h 7753593"/>
                <a:gd name="connsiteX8737" fmla="*/ 2765997 w 7751585"/>
                <a:gd name="connsiteY8737" fmla="*/ 2014635 h 7753593"/>
                <a:gd name="connsiteX8738" fmla="*/ 2745848 w 7751585"/>
                <a:gd name="connsiteY8738" fmla="*/ 2039548 h 7753593"/>
                <a:gd name="connsiteX8739" fmla="*/ 2745115 w 7751585"/>
                <a:gd name="connsiteY8739" fmla="*/ 2039548 h 7753593"/>
                <a:gd name="connsiteX8740" fmla="*/ 2850992 w 7751585"/>
                <a:gd name="connsiteY8740" fmla="*/ 1899233 h 7753593"/>
                <a:gd name="connsiteX8741" fmla="*/ 2850992 w 7751585"/>
                <a:gd name="connsiteY8741" fmla="*/ 1907293 h 7753593"/>
                <a:gd name="connsiteX8742" fmla="*/ 2852824 w 7751585"/>
                <a:gd name="connsiteY8742" fmla="*/ 1909858 h 7753593"/>
                <a:gd name="connsiteX8743" fmla="*/ 2746947 w 7751585"/>
                <a:gd name="connsiteY8743" fmla="*/ 2031488 h 7753593"/>
                <a:gd name="connsiteX8744" fmla="*/ 2777721 w 7751585"/>
                <a:gd name="connsiteY8744" fmla="*/ 1867727 h 7753593"/>
                <a:gd name="connsiteX8745" fmla="*/ 2800801 w 7751585"/>
                <a:gd name="connsiteY8745" fmla="*/ 1744265 h 7753593"/>
                <a:gd name="connsiteX8746" fmla="*/ 2801534 w 7751585"/>
                <a:gd name="connsiteY8746" fmla="*/ 1744265 h 7753593"/>
                <a:gd name="connsiteX8747" fmla="*/ 2827912 w 7751585"/>
                <a:gd name="connsiteY8747" fmla="*/ 1818635 h 7753593"/>
                <a:gd name="connsiteX8748" fmla="*/ 2855388 w 7751585"/>
                <a:gd name="connsiteY8748" fmla="*/ 1894837 h 7753593"/>
                <a:gd name="connsiteX8749" fmla="*/ 2850992 w 7751585"/>
                <a:gd name="connsiteY8749" fmla="*/ 1899233 h 7753593"/>
                <a:gd name="connsiteX8750" fmla="*/ 2805564 w 7751585"/>
                <a:gd name="connsiteY8750" fmla="*/ 1695174 h 7753593"/>
                <a:gd name="connsiteX8751" fmla="*/ 2802267 w 7751585"/>
                <a:gd name="connsiteY8751" fmla="*/ 1709461 h 7753593"/>
                <a:gd name="connsiteX8752" fmla="*/ 2800069 w 7751585"/>
                <a:gd name="connsiteY8752" fmla="*/ 1720452 h 7753593"/>
                <a:gd name="connsiteX8753" fmla="*/ 2799336 w 7751585"/>
                <a:gd name="connsiteY8753" fmla="*/ 1720086 h 7753593"/>
                <a:gd name="connsiteX8754" fmla="*/ 2797870 w 7751585"/>
                <a:gd name="connsiteY8754" fmla="*/ 1720452 h 7753593"/>
                <a:gd name="connsiteX8755" fmla="*/ 2787612 w 7751585"/>
                <a:gd name="connsiteY8755" fmla="*/ 1684549 h 7753593"/>
                <a:gd name="connsiteX8756" fmla="*/ 2801534 w 7751585"/>
                <a:gd name="connsiteY8756" fmla="*/ 1687480 h 7753593"/>
                <a:gd name="connsiteX8757" fmla="*/ 2801534 w 7751585"/>
                <a:gd name="connsiteY8757" fmla="*/ 1690777 h 7753593"/>
                <a:gd name="connsiteX8758" fmla="*/ 2805564 w 7751585"/>
                <a:gd name="connsiteY8758" fmla="*/ 1695174 h 7753593"/>
                <a:gd name="connsiteX8759" fmla="*/ 2805564 w 7751585"/>
                <a:gd name="connsiteY8759" fmla="*/ 1695174 h 7753593"/>
                <a:gd name="connsiteX8760" fmla="*/ 2794207 w 7751585"/>
                <a:gd name="connsiteY8760" fmla="*/ 1721551 h 7753593"/>
                <a:gd name="connsiteX8761" fmla="*/ 2788345 w 7751585"/>
                <a:gd name="connsiteY8761" fmla="*/ 1727046 h 7753593"/>
                <a:gd name="connsiteX8762" fmla="*/ 2609564 w 7751585"/>
                <a:gd name="connsiteY8762" fmla="*/ 1668430 h 7753593"/>
                <a:gd name="connsiteX8763" fmla="*/ 2448001 w 7751585"/>
                <a:gd name="connsiteY8763" fmla="*/ 1615675 h 7753593"/>
                <a:gd name="connsiteX8764" fmla="*/ 2613594 w 7751585"/>
                <a:gd name="connsiteY8764" fmla="*/ 1649379 h 7753593"/>
                <a:gd name="connsiteX8765" fmla="*/ 2783216 w 7751585"/>
                <a:gd name="connsiteY8765" fmla="*/ 1683450 h 7753593"/>
                <a:gd name="connsiteX8766" fmla="*/ 2794207 w 7751585"/>
                <a:gd name="connsiteY8766" fmla="*/ 1721551 h 7753593"/>
                <a:gd name="connsiteX8767" fmla="*/ 2734491 w 7751585"/>
                <a:gd name="connsiteY8767" fmla="*/ 2051637 h 7753593"/>
                <a:gd name="connsiteX8768" fmla="*/ 2735224 w 7751585"/>
                <a:gd name="connsiteY8768" fmla="*/ 2052370 h 7753593"/>
                <a:gd name="connsiteX8769" fmla="*/ 2707747 w 7751585"/>
                <a:gd name="connsiteY8769" fmla="*/ 2082411 h 7753593"/>
                <a:gd name="connsiteX8770" fmla="*/ 2734491 w 7751585"/>
                <a:gd name="connsiteY8770" fmla="*/ 2051637 h 7753593"/>
                <a:gd name="connsiteX8771" fmla="*/ 2859785 w 7751585"/>
                <a:gd name="connsiteY8771" fmla="*/ 1913521 h 7753593"/>
                <a:gd name="connsiteX8772" fmla="*/ 2860517 w 7751585"/>
                <a:gd name="connsiteY8772" fmla="*/ 1913888 h 7753593"/>
                <a:gd name="connsiteX8773" fmla="*/ 2864181 w 7751585"/>
                <a:gd name="connsiteY8773" fmla="*/ 1913155 h 7753593"/>
                <a:gd name="connsiteX8774" fmla="*/ 2864547 w 7751585"/>
                <a:gd name="connsiteY8774" fmla="*/ 1912789 h 7753593"/>
                <a:gd name="connsiteX8775" fmla="*/ 2893489 w 7751585"/>
                <a:gd name="connsiteY8775" fmla="*/ 1956385 h 7753593"/>
                <a:gd name="connsiteX8776" fmla="*/ 2922065 w 7751585"/>
                <a:gd name="connsiteY8776" fmla="*/ 1998882 h 7753593"/>
                <a:gd name="connsiteX8777" fmla="*/ 2918768 w 7751585"/>
                <a:gd name="connsiteY8777" fmla="*/ 2007675 h 7753593"/>
                <a:gd name="connsiteX8778" fmla="*/ 2835605 w 7751585"/>
                <a:gd name="connsiteY8778" fmla="*/ 2025626 h 7753593"/>
                <a:gd name="connsiteX8779" fmla="*/ 2833407 w 7751585"/>
                <a:gd name="connsiteY8779" fmla="*/ 2025993 h 7753593"/>
                <a:gd name="connsiteX8780" fmla="*/ 2859785 w 7751585"/>
                <a:gd name="connsiteY8780" fmla="*/ 1913521 h 7753593"/>
                <a:gd name="connsiteX8781" fmla="*/ 2863082 w 7751585"/>
                <a:gd name="connsiteY8781" fmla="*/ 1893738 h 7753593"/>
                <a:gd name="connsiteX8782" fmla="*/ 2860151 w 7751585"/>
                <a:gd name="connsiteY8782" fmla="*/ 1893006 h 7753593"/>
                <a:gd name="connsiteX8783" fmla="*/ 2859418 w 7751585"/>
                <a:gd name="connsiteY8783" fmla="*/ 1893006 h 7753593"/>
                <a:gd name="connsiteX8784" fmla="*/ 2846596 w 7751585"/>
                <a:gd name="connsiteY8784" fmla="*/ 1837320 h 7753593"/>
                <a:gd name="connsiteX8785" fmla="*/ 2862349 w 7751585"/>
                <a:gd name="connsiteY8785" fmla="*/ 1870292 h 7753593"/>
                <a:gd name="connsiteX8786" fmla="*/ 2868211 w 7751585"/>
                <a:gd name="connsiteY8786" fmla="*/ 1882381 h 7753593"/>
                <a:gd name="connsiteX8787" fmla="*/ 2863082 w 7751585"/>
                <a:gd name="connsiteY8787" fmla="*/ 1893738 h 7753593"/>
                <a:gd name="connsiteX8788" fmla="*/ 2851358 w 7751585"/>
                <a:gd name="connsiteY8788" fmla="*/ 1872123 h 7753593"/>
                <a:gd name="connsiteX8789" fmla="*/ 2831941 w 7751585"/>
                <a:gd name="connsiteY8789" fmla="*/ 1817170 h 7753593"/>
                <a:gd name="connsiteX8790" fmla="*/ 2814723 w 7751585"/>
                <a:gd name="connsiteY8790" fmla="*/ 1769177 h 7753593"/>
                <a:gd name="connsiteX8791" fmla="*/ 2839269 w 7751585"/>
                <a:gd name="connsiteY8791" fmla="*/ 1821200 h 7753593"/>
                <a:gd name="connsiteX8792" fmla="*/ 2851358 w 7751585"/>
                <a:gd name="connsiteY8792" fmla="*/ 1872123 h 7753593"/>
                <a:gd name="connsiteX8793" fmla="*/ 2805930 w 7751585"/>
                <a:gd name="connsiteY8793" fmla="*/ 1742067 h 7753593"/>
                <a:gd name="connsiteX8794" fmla="*/ 2810693 w 7751585"/>
                <a:gd name="connsiteY8794" fmla="*/ 1728878 h 7753593"/>
                <a:gd name="connsiteX8795" fmla="*/ 2810693 w 7751585"/>
                <a:gd name="connsiteY8795" fmla="*/ 1728878 h 7753593"/>
                <a:gd name="connsiteX8796" fmla="*/ 2816555 w 7751585"/>
                <a:gd name="connsiteY8796" fmla="*/ 1725947 h 7753593"/>
                <a:gd name="connsiteX8797" fmla="*/ 2833041 w 7751585"/>
                <a:gd name="connsiteY8797" fmla="*/ 1796288 h 7753593"/>
                <a:gd name="connsiteX8798" fmla="*/ 2834506 w 7751585"/>
                <a:gd name="connsiteY8798" fmla="*/ 1802516 h 7753593"/>
                <a:gd name="connsiteX8799" fmla="*/ 2805930 w 7751585"/>
                <a:gd name="connsiteY8799" fmla="*/ 1742067 h 7753593"/>
                <a:gd name="connsiteX8800" fmla="*/ 2805930 w 7751585"/>
                <a:gd name="connsiteY8800" fmla="*/ 1742067 h 7753593"/>
                <a:gd name="connsiteX8801" fmla="*/ 2808861 w 7751585"/>
                <a:gd name="connsiteY8801" fmla="*/ 1725581 h 7753593"/>
                <a:gd name="connsiteX8802" fmla="*/ 2805198 w 7751585"/>
                <a:gd name="connsiteY8802" fmla="*/ 1721918 h 7753593"/>
                <a:gd name="connsiteX8803" fmla="*/ 2809960 w 7751585"/>
                <a:gd name="connsiteY8803" fmla="*/ 1696273 h 7753593"/>
                <a:gd name="connsiteX8804" fmla="*/ 2809960 w 7751585"/>
                <a:gd name="connsiteY8804" fmla="*/ 1696273 h 7753593"/>
                <a:gd name="connsiteX8805" fmla="*/ 2815822 w 7751585"/>
                <a:gd name="connsiteY8805" fmla="*/ 1721918 h 7753593"/>
                <a:gd name="connsiteX8806" fmla="*/ 2808861 w 7751585"/>
                <a:gd name="connsiteY8806" fmla="*/ 1725581 h 7753593"/>
                <a:gd name="connsiteX8807" fmla="*/ 2818020 w 7751585"/>
                <a:gd name="connsiteY8807" fmla="*/ 1714957 h 7753593"/>
                <a:gd name="connsiteX8808" fmla="*/ 2819852 w 7751585"/>
                <a:gd name="connsiteY8808" fmla="*/ 1719719 h 7753593"/>
                <a:gd name="connsiteX8809" fmla="*/ 2819119 w 7751585"/>
                <a:gd name="connsiteY8809" fmla="*/ 1720086 h 7753593"/>
                <a:gd name="connsiteX8810" fmla="*/ 2818020 w 7751585"/>
                <a:gd name="connsiteY8810" fmla="*/ 1714957 h 7753593"/>
                <a:gd name="connsiteX8811" fmla="*/ 2818020 w 7751585"/>
                <a:gd name="connsiteY8811" fmla="*/ 1714957 h 7753593"/>
                <a:gd name="connsiteX8812" fmla="*/ 2686865 w 7751585"/>
                <a:gd name="connsiteY8812" fmla="*/ 1350433 h 7753593"/>
                <a:gd name="connsiteX8813" fmla="*/ 2741452 w 7751585"/>
                <a:gd name="connsiteY8813" fmla="*/ 1539839 h 7753593"/>
                <a:gd name="connsiteX8814" fmla="*/ 2782117 w 7751585"/>
                <a:gd name="connsiteY8814" fmla="*/ 1680153 h 7753593"/>
                <a:gd name="connsiteX8815" fmla="*/ 2614326 w 7751585"/>
                <a:gd name="connsiteY8815" fmla="*/ 1645716 h 7753593"/>
                <a:gd name="connsiteX8816" fmla="*/ 2431515 w 7751585"/>
                <a:gd name="connsiteY8816" fmla="*/ 1609080 h 7753593"/>
                <a:gd name="connsiteX8817" fmla="*/ 2430782 w 7751585"/>
                <a:gd name="connsiteY8817" fmla="*/ 1603218 h 7753593"/>
                <a:gd name="connsiteX8818" fmla="*/ 2428584 w 7751585"/>
                <a:gd name="connsiteY8818" fmla="*/ 1600654 h 7753593"/>
                <a:gd name="connsiteX8819" fmla="*/ 2554244 w 7751585"/>
                <a:gd name="connsiteY8819" fmla="*/ 1478291 h 7753593"/>
                <a:gd name="connsiteX8820" fmla="*/ 2685766 w 7751585"/>
                <a:gd name="connsiteY8820" fmla="*/ 1349700 h 7753593"/>
                <a:gd name="connsiteX8821" fmla="*/ 2686865 w 7751585"/>
                <a:gd name="connsiteY8821" fmla="*/ 1350433 h 7753593"/>
                <a:gd name="connsiteX8822" fmla="*/ 2118281 w 7751585"/>
                <a:gd name="connsiteY8822" fmla="*/ 1760751 h 7753593"/>
                <a:gd name="connsiteX8823" fmla="*/ 2118281 w 7751585"/>
                <a:gd name="connsiteY8823" fmla="*/ 1754157 h 7753593"/>
                <a:gd name="connsiteX8824" fmla="*/ 2264457 w 7751585"/>
                <a:gd name="connsiteY8824" fmla="*/ 1684549 h 7753593"/>
                <a:gd name="connsiteX8825" fmla="*/ 2408068 w 7751585"/>
                <a:gd name="connsiteY8825" fmla="*/ 1614942 h 7753593"/>
                <a:gd name="connsiteX8826" fmla="*/ 2413197 w 7751585"/>
                <a:gd name="connsiteY8826" fmla="*/ 1619338 h 7753593"/>
                <a:gd name="connsiteX8827" fmla="*/ 2355313 w 7751585"/>
                <a:gd name="connsiteY8827" fmla="*/ 1805080 h 7753593"/>
                <a:gd name="connsiteX8828" fmla="*/ 2294864 w 7751585"/>
                <a:gd name="connsiteY8828" fmla="*/ 1999615 h 7753593"/>
                <a:gd name="connsiteX8829" fmla="*/ 2204008 w 7751585"/>
                <a:gd name="connsiteY8829" fmla="*/ 1878718 h 7753593"/>
                <a:gd name="connsiteX8830" fmla="*/ 2116083 w 7751585"/>
                <a:gd name="connsiteY8830" fmla="*/ 1762949 h 7753593"/>
                <a:gd name="connsiteX8831" fmla="*/ 2118281 w 7751585"/>
                <a:gd name="connsiteY8831" fmla="*/ 1760751 h 7753593"/>
                <a:gd name="connsiteX8832" fmla="*/ 2118281 w 7751585"/>
                <a:gd name="connsiteY8832" fmla="*/ 1760751 h 7753593"/>
                <a:gd name="connsiteX8833" fmla="*/ 2297429 w 7751585"/>
                <a:gd name="connsiteY8833" fmla="*/ 2002546 h 7753593"/>
                <a:gd name="connsiteX8834" fmla="*/ 2358977 w 7751585"/>
                <a:gd name="connsiteY8834" fmla="*/ 1806546 h 7753593"/>
                <a:gd name="connsiteX8835" fmla="*/ 2416494 w 7751585"/>
                <a:gd name="connsiteY8835" fmla="*/ 1620803 h 7753593"/>
                <a:gd name="connsiteX8836" fmla="*/ 2418693 w 7751585"/>
                <a:gd name="connsiteY8836" fmla="*/ 1621536 h 7753593"/>
                <a:gd name="connsiteX8837" fmla="*/ 2430416 w 7751585"/>
                <a:gd name="connsiteY8837" fmla="*/ 1614209 h 7753593"/>
                <a:gd name="connsiteX8838" fmla="*/ 2608465 w 7751585"/>
                <a:gd name="connsiteY8838" fmla="*/ 1672826 h 7753593"/>
                <a:gd name="connsiteX8839" fmla="*/ 2787612 w 7751585"/>
                <a:gd name="connsiteY8839" fmla="*/ 1731076 h 7753593"/>
                <a:gd name="connsiteX8840" fmla="*/ 2787979 w 7751585"/>
                <a:gd name="connsiteY8840" fmla="*/ 1737671 h 7753593"/>
                <a:gd name="connsiteX8841" fmla="*/ 2795306 w 7751585"/>
                <a:gd name="connsiteY8841" fmla="*/ 1744265 h 7753593"/>
                <a:gd name="connsiteX8842" fmla="*/ 2768562 w 7751585"/>
                <a:gd name="connsiteY8842" fmla="*/ 1890441 h 7753593"/>
                <a:gd name="connsiteX8843" fmla="*/ 2742184 w 7751585"/>
                <a:gd name="connsiteY8843" fmla="*/ 2037350 h 7753593"/>
                <a:gd name="connsiteX8844" fmla="*/ 2739620 w 7751585"/>
                <a:gd name="connsiteY8844" fmla="*/ 2040280 h 7753593"/>
                <a:gd name="connsiteX8845" fmla="*/ 2738521 w 7751585"/>
                <a:gd name="connsiteY8845" fmla="*/ 2040280 h 7753593"/>
                <a:gd name="connsiteX8846" fmla="*/ 2733758 w 7751585"/>
                <a:gd name="connsiteY8846" fmla="*/ 2045043 h 7753593"/>
                <a:gd name="connsiteX8847" fmla="*/ 2733758 w 7751585"/>
                <a:gd name="connsiteY8847" fmla="*/ 2047241 h 7753593"/>
                <a:gd name="connsiteX8848" fmla="*/ 2733025 w 7751585"/>
                <a:gd name="connsiteY8848" fmla="*/ 2047974 h 7753593"/>
                <a:gd name="connsiteX8849" fmla="*/ 2612495 w 7751585"/>
                <a:gd name="connsiteY8849" fmla="*/ 2186456 h 7753593"/>
                <a:gd name="connsiteX8850" fmla="*/ 2605900 w 7751585"/>
                <a:gd name="connsiteY8850" fmla="*/ 2185724 h 7753593"/>
                <a:gd name="connsiteX8851" fmla="*/ 2603702 w 7751585"/>
                <a:gd name="connsiteY8851" fmla="*/ 2187922 h 7753593"/>
                <a:gd name="connsiteX8852" fmla="*/ 2453130 w 7751585"/>
                <a:gd name="connsiteY8852" fmla="*/ 2096333 h 7753593"/>
                <a:gd name="connsiteX8853" fmla="*/ 2297429 w 7751585"/>
                <a:gd name="connsiteY8853" fmla="*/ 2002546 h 7753593"/>
                <a:gd name="connsiteX8854" fmla="*/ 2297429 w 7751585"/>
                <a:gd name="connsiteY8854" fmla="*/ 2002546 h 7753593"/>
                <a:gd name="connsiteX8855" fmla="*/ 2297429 w 7751585"/>
                <a:gd name="connsiteY8855" fmla="*/ 2002546 h 7753593"/>
                <a:gd name="connsiteX8856" fmla="*/ 2297429 w 7751585"/>
                <a:gd name="connsiteY8856" fmla="*/ 2002546 h 7753593"/>
                <a:gd name="connsiteX8857" fmla="*/ 2896420 w 7751585"/>
                <a:gd name="connsiteY8857" fmla="*/ 1954553 h 7753593"/>
                <a:gd name="connsiteX8858" fmla="*/ 2866745 w 7751585"/>
                <a:gd name="connsiteY8858" fmla="*/ 1910591 h 7753593"/>
                <a:gd name="connsiteX8859" fmla="*/ 2869676 w 7751585"/>
                <a:gd name="connsiteY8859" fmla="*/ 1908026 h 7753593"/>
                <a:gd name="connsiteX8860" fmla="*/ 2866379 w 7751585"/>
                <a:gd name="connsiteY8860" fmla="*/ 1895570 h 7753593"/>
                <a:gd name="connsiteX8861" fmla="*/ 2870409 w 7751585"/>
                <a:gd name="connsiteY8861" fmla="*/ 1887510 h 7753593"/>
                <a:gd name="connsiteX8862" fmla="*/ 2916936 w 7751585"/>
                <a:gd name="connsiteY8862" fmla="*/ 1984961 h 7753593"/>
                <a:gd name="connsiteX8863" fmla="*/ 2896420 w 7751585"/>
                <a:gd name="connsiteY8863" fmla="*/ 1954553 h 7753593"/>
                <a:gd name="connsiteX8864" fmla="*/ 2896420 w 7751585"/>
                <a:gd name="connsiteY8864" fmla="*/ 1954553 h 7753593"/>
                <a:gd name="connsiteX8865" fmla="*/ 2801168 w 7751585"/>
                <a:gd name="connsiteY8865" fmla="*/ 1684183 h 7753593"/>
                <a:gd name="connsiteX8866" fmla="*/ 2786147 w 7751585"/>
                <a:gd name="connsiteY8866" fmla="*/ 1680886 h 7753593"/>
                <a:gd name="connsiteX8867" fmla="*/ 2745115 w 7751585"/>
                <a:gd name="connsiteY8867" fmla="*/ 1538740 h 7753593"/>
                <a:gd name="connsiteX8868" fmla="*/ 2705183 w 7751585"/>
                <a:gd name="connsiteY8868" fmla="*/ 1401723 h 7753593"/>
                <a:gd name="connsiteX8869" fmla="*/ 2746214 w 7751585"/>
                <a:gd name="connsiteY8869" fmla="*/ 1517491 h 7753593"/>
                <a:gd name="connsiteX8870" fmla="*/ 2804831 w 7751585"/>
                <a:gd name="connsiteY8870" fmla="*/ 1680519 h 7753593"/>
                <a:gd name="connsiteX8871" fmla="*/ 2801168 w 7751585"/>
                <a:gd name="connsiteY8871" fmla="*/ 1684183 h 7753593"/>
                <a:gd name="connsiteX8872" fmla="*/ 2801168 w 7751585"/>
                <a:gd name="connsiteY8872" fmla="*/ 1684183 h 7753593"/>
                <a:gd name="connsiteX8873" fmla="*/ 2676607 w 7751585"/>
                <a:gd name="connsiteY8873" fmla="*/ 2121978 h 7753593"/>
                <a:gd name="connsiteX8874" fmla="*/ 2737055 w 7751585"/>
                <a:gd name="connsiteY8874" fmla="*/ 2055301 h 7753593"/>
                <a:gd name="connsiteX8875" fmla="*/ 2740719 w 7751585"/>
                <a:gd name="connsiteY8875" fmla="*/ 2056400 h 7753593"/>
                <a:gd name="connsiteX8876" fmla="*/ 2746214 w 7751585"/>
                <a:gd name="connsiteY8876" fmla="*/ 2111353 h 7753593"/>
                <a:gd name="connsiteX8877" fmla="*/ 2617990 w 7751585"/>
                <a:gd name="connsiteY8877" fmla="*/ 2186090 h 7753593"/>
                <a:gd name="connsiteX8878" fmla="*/ 2676607 w 7751585"/>
                <a:gd name="connsiteY8878" fmla="*/ 2121978 h 7753593"/>
                <a:gd name="connsiteX8879" fmla="*/ 2676607 w 7751585"/>
                <a:gd name="connsiteY8879" fmla="*/ 2121978 h 7753593"/>
                <a:gd name="connsiteX8880" fmla="*/ 2831575 w 7751585"/>
                <a:gd name="connsiteY8880" fmla="*/ 2030389 h 7753593"/>
                <a:gd name="connsiteX8881" fmla="*/ 2835971 w 7751585"/>
                <a:gd name="connsiteY8881" fmla="*/ 2029656 h 7753593"/>
                <a:gd name="connsiteX8882" fmla="*/ 2918768 w 7751585"/>
                <a:gd name="connsiteY8882" fmla="*/ 2011705 h 7753593"/>
                <a:gd name="connsiteX8883" fmla="*/ 2823149 w 7751585"/>
                <a:gd name="connsiteY8883" fmla="*/ 2067024 h 7753593"/>
                <a:gd name="connsiteX8884" fmla="*/ 2831575 w 7751585"/>
                <a:gd name="connsiteY8884" fmla="*/ 2030389 h 7753593"/>
                <a:gd name="connsiteX8885" fmla="*/ 2872607 w 7751585"/>
                <a:gd name="connsiteY8885" fmla="*/ 1882381 h 7753593"/>
                <a:gd name="connsiteX8886" fmla="*/ 2877003 w 7751585"/>
                <a:gd name="connsiteY8886" fmla="*/ 1873222 h 7753593"/>
                <a:gd name="connsiteX8887" fmla="*/ 2912540 w 7751585"/>
                <a:gd name="connsiteY8887" fmla="*/ 1967376 h 7753593"/>
                <a:gd name="connsiteX8888" fmla="*/ 2872607 w 7751585"/>
                <a:gd name="connsiteY8888" fmla="*/ 1882381 h 7753593"/>
                <a:gd name="connsiteX8889" fmla="*/ 2870775 w 7751585"/>
                <a:gd name="connsiteY8889" fmla="*/ 1878351 h 7753593"/>
                <a:gd name="connsiteX8890" fmla="*/ 2866379 w 7751585"/>
                <a:gd name="connsiteY8890" fmla="*/ 1868826 h 7753593"/>
                <a:gd name="connsiteX8891" fmla="*/ 2842566 w 7751585"/>
                <a:gd name="connsiteY8891" fmla="*/ 1818635 h 7753593"/>
                <a:gd name="connsiteX8892" fmla="*/ 2837070 w 7751585"/>
                <a:gd name="connsiteY8892" fmla="*/ 1794822 h 7753593"/>
                <a:gd name="connsiteX8893" fmla="*/ 2820218 w 7751585"/>
                <a:gd name="connsiteY8893" fmla="*/ 1723749 h 7753593"/>
                <a:gd name="connsiteX8894" fmla="*/ 2821317 w 7751585"/>
                <a:gd name="connsiteY8894" fmla="*/ 1723383 h 7753593"/>
                <a:gd name="connsiteX8895" fmla="*/ 2867844 w 7751585"/>
                <a:gd name="connsiteY8895" fmla="*/ 1847944 h 7753593"/>
                <a:gd name="connsiteX8896" fmla="*/ 2875538 w 7751585"/>
                <a:gd name="connsiteY8896" fmla="*/ 1868826 h 7753593"/>
                <a:gd name="connsiteX8897" fmla="*/ 2870775 w 7751585"/>
                <a:gd name="connsiteY8897" fmla="*/ 1878351 h 7753593"/>
                <a:gd name="connsiteX8898" fmla="*/ 2871508 w 7751585"/>
                <a:gd name="connsiteY8898" fmla="*/ 1846478 h 7753593"/>
                <a:gd name="connsiteX8899" fmla="*/ 2824248 w 7751585"/>
                <a:gd name="connsiteY8899" fmla="*/ 1721551 h 7753593"/>
                <a:gd name="connsiteX8900" fmla="*/ 2898252 w 7751585"/>
                <a:gd name="connsiteY8900" fmla="*/ 1683084 h 7753593"/>
                <a:gd name="connsiteX8901" fmla="*/ 2991306 w 7751585"/>
                <a:gd name="connsiteY8901" fmla="*/ 1633992 h 7753593"/>
                <a:gd name="connsiteX8902" fmla="*/ 2926095 w 7751585"/>
                <a:gd name="connsiteY8902" fmla="*/ 1765880 h 7753593"/>
                <a:gd name="connsiteX8903" fmla="*/ 2877736 w 7751585"/>
                <a:gd name="connsiteY8903" fmla="*/ 1864063 h 7753593"/>
                <a:gd name="connsiteX8904" fmla="*/ 2871508 w 7751585"/>
                <a:gd name="connsiteY8904" fmla="*/ 1846478 h 7753593"/>
                <a:gd name="connsiteX8905" fmla="*/ 2896420 w 7751585"/>
                <a:gd name="connsiteY8905" fmla="*/ 1679420 h 7753593"/>
                <a:gd name="connsiteX8906" fmla="*/ 2823149 w 7751585"/>
                <a:gd name="connsiteY8906" fmla="*/ 1718254 h 7753593"/>
                <a:gd name="connsiteX8907" fmla="*/ 2814356 w 7751585"/>
                <a:gd name="connsiteY8907" fmla="*/ 1694441 h 7753593"/>
                <a:gd name="connsiteX8908" fmla="*/ 2818020 w 7751585"/>
                <a:gd name="connsiteY8908" fmla="*/ 1686747 h 7753593"/>
                <a:gd name="connsiteX8909" fmla="*/ 2903381 w 7751585"/>
                <a:gd name="connsiteY8909" fmla="*/ 1660736 h 7753593"/>
                <a:gd name="connsiteX8910" fmla="*/ 2977018 w 7751585"/>
                <a:gd name="connsiteY8910" fmla="*/ 1637656 h 7753593"/>
                <a:gd name="connsiteX8911" fmla="*/ 2896420 w 7751585"/>
                <a:gd name="connsiteY8911" fmla="*/ 1679420 h 7753593"/>
                <a:gd name="connsiteX8912" fmla="*/ 2896420 w 7751585"/>
                <a:gd name="connsiteY8912" fmla="*/ 1679420 h 7753593"/>
                <a:gd name="connsiteX8913" fmla="*/ 2750244 w 7751585"/>
                <a:gd name="connsiteY8913" fmla="*/ 1516026 h 7753593"/>
                <a:gd name="connsiteX8914" fmla="*/ 2690528 w 7751585"/>
                <a:gd name="connsiteY8914" fmla="*/ 1349334 h 7753593"/>
                <a:gd name="connsiteX8915" fmla="*/ 2691994 w 7751585"/>
                <a:gd name="connsiteY8915" fmla="*/ 1346403 h 7753593"/>
                <a:gd name="connsiteX8916" fmla="*/ 2707747 w 7751585"/>
                <a:gd name="connsiteY8916" fmla="*/ 1341641 h 7753593"/>
                <a:gd name="connsiteX8917" fmla="*/ 2751710 w 7751585"/>
                <a:gd name="connsiteY8917" fmla="*/ 1494777 h 7753593"/>
                <a:gd name="connsiteX8918" fmla="*/ 2791642 w 7751585"/>
                <a:gd name="connsiteY8918" fmla="*/ 1632161 h 7753593"/>
                <a:gd name="connsiteX8919" fmla="*/ 2750244 w 7751585"/>
                <a:gd name="connsiteY8919" fmla="*/ 1516026 h 7753593"/>
                <a:gd name="connsiteX8920" fmla="*/ 2690895 w 7751585"/>
                <a:gd name="connsiteY8920" fmla="*/ 1343106 h 7753593"/>
                <a:gd name="connsiteX8921" fmla="*/ 2690162 w 7751585"/>
                <a:gd name="connsiteY8921" fmla="*/ 1342373 h 7753593"/>
                <a:gd name="connsiteX8922" fmla="*/ 2694558 w 7751585"/>
                <a:gd name="connsiteY8922" fmla="*/ 1324056 h 7753593"/>
                <a:gd name="connsiteX8923" fmla="*/ 2698222 w 7751585"/>
                <a:gd name="connsiteY8923" fmla="*/ 1308302 h 7753593"/>
                <a:gd name="connsiteX8924" fmla="*/ 2707014 w 7751585"/>
                <a:gd name="connsiteY8924" fmla="*/ 1338343 h 7753593"/>
                <a:gd name="connsiteX8925" fmla="*/ 2690895 w 7751585"/>
                <a:gd name="connsiteY8925" fmla="*/ 1343106 h 7753593"/>
                <a:gd name="connsiteX8926" fmla="*/ 2682835 w 7751585"/>
                <a:gd name="connsiteY8926" fmla="*/ 1348235 h 7753593"/>
                <a:gd name="connsiteX8927" fmla="*/ 2551680 w 7751585"/>
                <a:gd name="connsiteY8927" fmla="*/ 1475727 h 7753593"/>
                <a:gd name="connsiteX8928" fmla="*/ 2426752 w 7751585"/>
                <a:gd name="connsiteY8928" fmla="*/ 1597723 h 7753593"/>
                <a:gd name="connsiteX8929" fmla="*/ 2423822 w 7751585"/>
                <a:gd name="connsiteY8929" fmla="*/ 1596258 h 7753593"/>
                <a:gd name="connsiteX8930" fmla="*/ 2453130 w 7751585"/>
                <a:gd name="connsiteY8930" fmla="*/ 1487450 h 7753593"/>
                <a:gd name="connsiteX8931" fmla="*/ 2483171 w 7751585"/>
                <a:gd name="connsiteY8931" fmla="*/ 1374613 h 7753593"/>
                <a:gd name="connsiteX8932" fmla="*/ 2483537 w 7751585"/>
                <a:gd name="connsiteY8932" fmla="*/ 1374613 h 7753593"/>
                <a:gd name="connsiteX8933" fmla="*/ 2486835 w 7751585"/>
                <a:gd name="connsiteY8933" fmla="*/ 1373880 h 7753593"/>
                <a:gd name="connsiteX8934" fmla="*/ 2491597 w 7751585"/>
                <a:gd name="connsiteY8934" fmla="*/ 1369117 h 7753593"/>
                <a:gd name="connsiteX8935" fmla="*/ 2491597 w 7751585"/>
                <a:gd name="connsiteY8935" fmla="*/ 1366553 h 7753593"/>
                <a:gd name="connsiteX8936" fmla="*/ 2585751 w 7751585"/>
                <a:gd name="connsiteY8936" fmla="*/ 1357394 h 7753593"/>
                <a:gd name="connsiteX8937" fmla="*/ 2682835 w 7751585"/>
                <a:gd name="connsiteY8937" fmla="*/ 1348235 h 7753593"/>
                <a:gd name="connsiteX8938" fmla="*/ 2200711 w 7751585"/>
                <a:gd name="connsiteY8938" fmla="*/ 1880916 h 7753593"/>
                <a:gd name="connsiteX8939" fmla="*/ 2293399 w 7751585"/>
                <a:gd name="connsiteY8939" fmla="*/ 2003279 h 7753593"/>
                <a:gd name="connsiteX8940" fmla="*/ 2293033 w 7751585"/>
                <a:gd name="connsiteY8940" fmla="*/ 2004011 h 7753593"/>
                <a:gd name="connsiteX8941" fmla="*/ 2294864 w 7751585"/>
                <a:gd name="connsiteY8941" fmla="*/ 2004744 h 7753593"/>
                <a:gd name="connsiteX8942" fmla="*/ 2450932 w 7751585"/>
                <a:gd name="connsiteY8942" fmla="*/ 2099996 h 7753593"/>
                <a:gd name="connsiteX8943" fmla="*/ 2591979 w 7751585"/>
                <a:gd name="connsiteY8943" fmla="*/ 2184991 h 7753593"/>
                <a:gd name="connsiteX8944" fmla="*/ 2429683 w 7751585"/>
                <a:gd name="connsiteY8944" fmla="*/ 2124176 h 7753593"/>
                <a:gd name="connsiteX8945" fmla="*/ 2256031 w 7751585"/>
                <a:gd name="connsiteY8945" fmla="*/ 2059697 h 7753593"/>
                <a:gd name="connsiteX8946" fmla="*/ 2256031 w 7751585"/>
                <a:gd name="connsiteY8946" fmla="*/ 2056400 h 7753593"/>
                <a:gd name="connsiteX8947" fmla="*/ 2247971 w 7751585"/>
                <a:gd name="connsiteY8947" fmla="*/ 2052370 h 7753593"/>
                <a:gd name="connsiteX8948" fmla="*/ 2181294 w 7751585"/>
                <a:gd name="connsiteY8948" fmla="*/ 1906927 h 7753593"/>
                <a:gd name="connsiteX8949" fmla="*/ 2117915 w 7751585"/>
                <a:gd name="connsiteY8949" fmla="*/ 1770643 h 7753593"/>
                <a:gd name="connsiteX8950" fmla="*/ 2200711 w 7751585"/>
                <a:gd name="connsiteY8950" fmla="*/ 1880916 h 7753593"/>
                <a:gd name="connsiteX8951" fmla="*/ 2756106 w 7751585"/>
                <a:gd name="connsiteY8951" fmla="*/ 2171436 h 7753593"/>
                <a:gd name="connsiteX8952" fmla="*/ 2750244 w 7751585"/>
                <a:gd name="connsiteY8952" fmla="*/ 2113551 h 7753593"/>
                <a:gd name="connsiteX8953" fmla="*/ 2770027 w 7751585"/>
                <a:gd name="connsiteY8953" fmla="*/ 2101828 h 7753593"/>
                <a:gd name="connsiteX8954" fmla="*/ 2816921 w 7751585"/>
                <a:gd name="connsiteY8954" fmla="*/ 2074352 h 7753593"/>
                <a:gd name="connsiteX8955" fmla="*/ 2811059 w 7751585"/>
                <a:gd name="connsiteY8955" fmla="*/ 2098897 h 7753593"/>
                <a:gd name="connsiteX8956" fmla="*/ 2767097 w 7751585"/>
                <a:gd name="connsiteY8956" fmla="*/ 2285372 h 7753593"/>
                <a:gd name="connsiteX8957" fmla="*/ 2756106 w 7751585"/>
                <a:gd name="connsiteY8957" fmla="*/ 2171436 h 7753593"/>
                <a:gd name="connsiteX8958" fmla="*/ 2756106 w 7751585"/>
                <a:gd name="connsiteY8958" fmla="*/ 2171436 h 7753593"/>
                <a:gd name="connsiteX8959" fmla="*/ 2884330 w 7751585"/>
                <a:gd name="connsiteY8959" fmla="*/ 1284123 h 7753593"/>
                <a:gd name="connsiteX8960" fmla="*/ 2793841 w 7751585"/>
                <a:gd name="connsiteY8960" fmla="*/ 1311600 h 7753593"/>
                <a:gd name="connsiteX8961" fmla="*/ 2709579 w 7751585"/>
                <a:gd name="connsiteY8961" fmla="*/ 1337244 h 7753593"/>
                <a:gd name="connsiteX8962" fmla="*/ 2699321 w 7751585"/>
                <a:gd name="connsiteY8962" fmla="*/ 1302441 h 7753593"/>
                <a:gd name="connsiteX8963" fmla="*/ 2799336 w 7751585"/>
                <a:gd name="connsiteY8963" fmla="*/ 1292915 h 7753593"/>
                <a:gd name="connsiteX8964" fmla="*/ 2884330 w 7751585"/>
                <a:gd name="connsiteY8964" fmla="*/ 1284123 h 7753593"/>
                <a:gd name="connsiteX8965" fmla="*/ 2695291 w 7751585"/>
                <a:gd name="connsiteY8965" fmla="*/ 1303173 h 7753593"/>
                <a:gd name="connsiteX8966" fmla="*/ 2690528 w 7751585"/>
                <a:gd name="connsiteY8966" fmla="*/ 1322956 h 7753593"/>
                <a:gd name="connsiteX8967" fmla="*/ 2686498 w 7751585"/>
                <a:gd name="connsiteY8967" fmla="*/ 1341274 h 7753593"/>
                <a:gd name="connsiteX8968" fmla="*/ 2685399 w 7751585"/>
                <a:gd name="connsiteY8968" fmla="*/ 1341274 h 7753593"/>
                <a:gd name="connsiteX8969" fmla="*/ 2682835 w 7751585"/>
                <a:gd name="connsiteY8969" fmla="*/ 1344572 h 7753593"/>
                <a:gd name="connsiteX8970" fmla="*/ 2585018 w 7751585"/>
                <a:gd name="connsiteY8970" fmla="*/ 1354097 h 7753593"/>
                <a:gd name="connsiteX8971" fmla="*/ 2501123 w 7751585"/>
                <a:gd name="connsiteY8971" fmla="*/ 1362523 h 7753593"/>
                <a:gd name="connsiteX8972" fmla="*/ 2590880 w 7751585"/>
                <a:gd name="connsiteY8972" fmla="*/ 1335413 h 7753593"/>
                <a:gd name="connsiteX8973" fmla="*/ 2695291 w 7751585"/>
                <a:gd name="connsiteY8973" fmla="*/ 1303173 h 7753593"/>
                <a:gd name="connsiteX8974" fmla="*/ 2695291 w 7751585"/>
                <a:gd name="connsiteY8974" fmla="*/ 1303173 h 7753593"/>
                <a:gd name="connsiteX8975" fmla="*/ 2616158 w 7751585"/>
                <a:gd name="connsiteY8975" fmla="*/ 2191219 h 7753593"/>
                <a:gd name="connsiteX8976" fmla="*/ 2746581 w 7751585"/>
                <a:gd name="connsiteY8976" fmla="*/ 2115750 h 7753593"/>
                <a:gd name="connsiteX8977" fmla="*/ 2752076 w 7751585"/>
                <a:gd name="connsiteY8977" fmla="*/ 2172168 h 7753593"/>
                <a:gd name="connsiteX8978" fmla="*/ 2763799 w 7751585"/>
                <a:gd name="connsiteY8978" fmla="*/ 2290135 h 7753593"/>
                <a:gd name="connsiteX8979" fmla="*/ 2762334 w 7751585"/>
                <a:gd name="connsiteY8979" fmla="*/ 2291600 h 7753593"/>
                <a:gd name="connsiteX8980" fmla="*/ 2688330 w 7751585"/>
                <a:gd name="connsiteY8980" fmla="*/ 2243241 h 7753593"/>
                <a:gd name="connsiteX8981" fmla="*/ 2615792 w 7751585"/>
                <a:gd name="connsiteY8981" fmla="*/ 2196348 h 7753593"/>
                <a:gd name="connsiteX8982" fmla="*/ 2616158 w 7751585"/>
                <a:gd name="connsiteY8982" fmla="*/ 2191219 h 7753593"/>
                <a:gd name="connsiteX8983" fmla="*/ 2815089 w 7751585"/>
                <a:gd name="connsiteY8983" fmla="*/ 2099996 h 7753593"/>
                <a:gd name="connsiteX8984" fmla="*/ 2821683 w 7751585"/>
                <a:gd name="connsiteY8984" fmla="*/ 2071787 h 7753593"/>
                <a:gd name="connsiteX8985" fmla="*/ 2920599 w 7751585"/>
                <a:gd name="connsiteY8985" fmla="*/ 2013903 h 7753593"/>
                <a:gd name="connsiteX8986" fmla="*/ 2922065 w 7751585"/>
                <a:gd name="connsiteY8986" fmla="*/ 2015735 h 7753593"/>
                <a:gd name="connsiteX8987" fmla="*/ 2845863 w 7751585"/>
                <a:gd name="connsiteY8987" fmla="*/ 2150187 h 7753593"/>
                <a:gd name="connsiteX8988" fmla="*/ 2770760 w 7751585"/>
                <a:gd name="connsiteY8988" fmla="*/ 2283540 h 7753593"/>
                <a:gd name="connsiteX8989" fmla="*/ 2815089 w 7751585"/>
                <a:gd name="connsiteY8989" fmla="*/ 2099996 h 7753593"/>
                <a:gd name="connsiteX8990" fmla="*/ 2929758 w 7751585"/>
                <a:gd name="connsiteY8990" fmla="*/ 1995585 h 7753593"/>
                <a:gd name="connsiteX8991" fmla="*/ 2927194 w 7751585"/>
                <a:gd name="connsiteY8991" fmla="*/ 1995951 h 7753593"/>
                <a:gd name="connsiteX8992" fmla="*/ 2879568 w 7751585"/>
                <a:gd name="connsiteY8992" fmla="*/ 1868093 h 7753593"/>
                <a:gd name="connsiteX8993" fmla="*/ 2929758 w 7751585"/>
                <a:gd name="connsiteY8993" fmla="*/ 1766979 h 7753593"/>
                <a:gd name="connsiteX8994" fmla="*/ 2991672 w 7751585"/>
                <a:gd name="connsiteY8994" fmla="*/ 1640953 h 7753593"/>
                <a:gd name="connsiteX8995" fmla="*/ 2960532 w 7751585"/>
                <a:gd name="connsiteY8995" fmla="*/ 1817536 h 7753593"/>
                <a:gd name="connsiteX8996" fmla="*/ 2929758 w 7751585"/>
                <a:gd name="connsiteY8996" fmla="*/ 1995585 h 7753593"/>
                <a:gd name="connsiteX8997" fmla="*/ 2992772 w 7751585"/>
                <a:gd name="connsiteY8997" fmla="*/ 1628863 h 7753593"/>
                <a:gd name="connsiteX8998" fmla="*/ 2901915 w 7751585"/>
                <a:gd name="connsiteY8998" fmla="*/ 1656706 h 7753593"/>
                <a:gd name="connsiteX8999" fmla="*/ 2816921 w 7751585"/>
                <a:gd name="connsiteY8999" fmla="*/ 1683084 h 7753593"/>
                <a:gd name="connsiteX9000" fmla="*/ 2808861 w 7751585"/>
                <a:gd name="connsiteY9000" fmla="*/ 1679054 h 7753593"/>
                <a:gd name="connsiteX9001" fmla="*/ 2755373 w 7751585"/>
                <a:gd name="connsiteY9001" fmla="*/ 1493312 h 7753593"/>
                <a:gd name="connsiteX9002" fmla="*/ 2711044 w 7751585"/>
                <a:gd name="connsiteY9002" fmla="*/ 1340542 h 7753593"/>
                <a:gd name="connsiteX9003" fmla="*/ 2795306 w 7751585"/>
                <a:gd name="connsiteY9003" fmla="*/ 1314897 h 7753593"/>
                <a:gd name="connsiteX9004" fmla="*/ 2900816 w 7751585"/>
                <a:gd name="connsiteY9004" fmla="*/ 1282291 h 7753593"/>
                <a:gd name="connsiteX9005" fmla="*/ 2946977 w 7751585"/>
                <a:gd name="connsiteY9005" fmla="*/ 1455211 h 7753593"/>
                <a:gd name="connsiteX9006" fmla="*/ 2993504 w 7751585"/>
                <a:gd name="connsiteY9006" fmla="*/ 1627764 h 7753593"/>
                <a:gd name="connsiteX9007" fmla="*/ 2992772 w 7751585"/>
                <a:gd name="connsiteY9007" fmla="*/ 1628863 h 7753593"/>
                <a:gd name="connsiteX9008" fmla="*/ 3508600 w 7751585"/>
                <a:gd name="connsiteY9008" fmla="*/ 1629596 h 7753593"/>
                <a:gd name="connsiteX9009" fmla="*/ 3507501 w 7751585"/>
                <a:gd name="connsiteY9009" fmla="*/ 1629230 h 7753593"/>
                <a:gd name="connsiteX9010" fmla="*/ 3466836 w 7751585"/>
                <a:gd name="connsiteY9010" fmla="*/ 1543869 h 7753593"/>
                <a:gd name="connsiteX9011" fmla="*/ 3428368 w 7751585"/>
                <a:gd name="connsiteY9011" fmla="*/ 1463637 h 7753593"/>
                <a:gd name="connsiteX9012" fmla="*/ 3430200 w 7751585"/>
                <a:gd name="connsiteY9012" fmla="*/ 1461805 h 7753593"/>
                <a:gd name="connsiteX9013" fmla="*/ 3430566 w 7751585"/>
                <a:gd name="connsiteY9013" fmla="*/ 1456310 h 7753593"/>
                <a:gd name="connsiteX9014" fmla="*/ 3421774 w 7751585"/>
                <a:gd name="connsiteY9014" fmla="*/ 1451914 h 7753593"/>
                <a:gd name="connsiteX9015" fmla="*/ 3417378 w 7751585"/>
                <a:gd name="connsiteY9015" fmla="*/ 1460706 h 7753593"/>
                <a:gd name="connsiteX9016" fmla="*/ 3422140 w 7751585"/>
                <a:gd name="connsiteY9016" fmla="*/ 1464736 h 7753593"/>
                <a:gd name="connsiteX9017" fmla="*/ 3418110 w 7751585"/>
                <a:gd name="connsiteY9017" fmla="*/ 1568781 h 7753593"/>
                <a:gd name="connsiteX9018" fmla="*/ 3388435 w 7751585"/>
                <a:gd name="connsiteY9018" fmla="*/ 1548631 h 7753593"/>
                <a:gd name="connsiteX9019" fmla="*/ 3388435 w 7751585"/>
                <a:gd name="connsiteY9019" fmla="*/ 1548631 h 7753593"/>
                <a:gd name="connsiteX9020" fmla="*/ 3388435 w 7751585"/>
                <a:gd name="connsiteY9020" fmla="*/ 1548631 h 7753593"/>
                <a:gd name="connsiteX9021" fmla="*/ 3387336 w 7751585"/>
                <a:gd name="connsiteY9021" fmla="*/ 1547899 h 7753593"/>
                <a:gd name="connsiteX9022" fmla="*/ 3386970 w 7751585"/>
                <a:gd name="connsiteY9022" fmla="*/ 1547899 h 7753593"/>
                <a:gd name="connsiteX9023" fmla="*/ 3386604 w 7751585"/>
                <a:gd name="connsiteY9023" fmla="*/ 1547899 h 7753593"/>
                <a:gd name="connsiteX9024" fmla="*/ 3386604 w 7751585"/>
                <a:gd name="connsiteY9024" fmla="*/ 1547899 h 7753593"/>
                <a:gd name="connsiteX9025" fmla="*/ 3385505 w 7751585"/>
                <a:gd name="connsiteY9025" fmla="*/ 1547532 h 7753593"/>
                <a:gd name="connsiteX9026" fmla="*/ 3385138 w 7751585"/>
                <a:gd name="connsiteY9026" fmla="*/ 1548265 h 7753593"/>
                <a:gd name="connsiteX9027" fmla="*/ 3385138 w 7751585"/>
                <a:gd name="connsiteY9027" fmla="*/ 1548265 h 7753593"/>
                <a:gd name="connsiteX9028" fmla="*/ 3385138 w 7751585"/>
                <a:gd name="connsiteY9028" fmla="*/ 1548265 h 7753593"/>
                <a:gd name="connsiteX9029" fmla="*/ 3385138 w 7751585"/>
                <a:gd name="connsiteY9029" fmla="*/ 1548265 h 7753593"/>
                <a:gd name="connsiteX9030" fmla="*/ 3385138 w 7751585"/>
                <a:gd name="connsiteY9030" fmla="*/ 1548631 h 7753593"/>
                <a:gd name="connsiteX9031" fmla="*/ 3384406 w 7751585"/>
                <a:gd name="connsiteY9031" fmla="*/ 1550097 h 7753593"/>
                <a:gd name="connsiteX9032" fmla="*/ 3385138 w 7751585"/>
                <a:gd name="connsiteY9032" fmla="*/ 1550463 h 7753593"/>
                <a:gd name="connsiteX9033" fmla="*/ 3399426 w 7751585"/>
                <a:gd name="connsiteY9033" fmla="*/ 1618972 h 7753593"/>
                <a:gd name="connsiteX9034" fmla="*/ 3412981 w 7751585"/>
                <a:gd name="connsiteY9034" fmla="*/ 1682351 h 7753593"/>
                <a:gd name="connsiteX9035" fmla="*/ 3410050 w 7751585"/>
                <a:gd name="connsiteY9035" fmla="*/ 1684549 h 7753593"/>
                <a:gd name="connsiteX9036" fmla="*/ 3409684 w 7751585"/>
                <a:gd name="connsiteY9036" fmla="*/ 1688579 h 7753593"/>
                <a:gd name="connsiteX9037" fmla="*/ 3342641 w 7751585"/>
                <a:gd name="connsiteY9037" fmla="*/ 1721185 h 7753593"/>
                <a:gd name="connsiteX9038" fmla="*/ 3274865 w 7751585"/>
                <a:gd name="connsiteY9038" fmla="*/ 1754157 h 7753593"/>
                <a:gd name="connsiteX9039" fmla="*/ 3268637 w 7751585"/>
                <a:gd name="connsiteY9039" fmla="*/ 1751959 h 7753593"/>
                <a:gd name="connsiteX9040" fmla="*/ 3264607 w 7751585"/>
                <a:gd name="connsiteY9040" fmla="*/ 1760018 h 7753593"/>
                <a:gd name="connsiteX9041" fmla="*/ 3270835 w 7751585"/>
                <a:gd name="connsiteY9041" fmla="*/ 1764415 h 7753593"/>
                <a:gd name="connsiteX9042" fmla="*/ 3271568 w 7751585"/>
                <a:gd name="connsiteY9042" fmla="*/ 1764415 h 7753593"/>
                <a:gd name="connsiteX9043" fmla="*/ 3304906 w 7751585"/>
                <a:gd name="connsiteY9043" fmla="*/ 1847577 h 7753593"/>
                <a:gd name="connsiteX9044" fmla="*/ 3337878 w 7751585"/>
                <a:gd name="connsiteY9044" fmla="*/ 1929641 h 7753593"/>
                <a:gd name="connsiteX9045" fmla="*/ 3334948 w 7751585"/>
                <a:gd name="connsiteY9045" fmla="*/ 1932205 h 7753593"/>
                <a:gd name="connsiteX9046" fmla="*/ 3337512 w 7751585"/>
                <a:gd name="connsiteY9046" fmla="*/ 1942464 h 7753593"/>
                <a:gd name="connsiteX9047" fmla="*/ 3259845 w 7751585"/>
                <a:gd name="connsiteY9047" fmla="*/ 2136266 h 7753593"/>
                <a:gd name="connsiteX9048" fmla="*/ 3256547 w 7751585"/>
                <a:gd name="connsiteY9048" fmla="*/ 2135899 h 7753593"/>
                <a:gd name="connsiteX9049" fmla="*/ 3254716 w 7751585"/>
                <a:gd name="connsiteY9049" fmla="*/ 2137731 h 7753593"/>
                <a:gd name="connsiteX9050" fmla="*/ 3081796 w 7751585"/>
                <a:gd name="connsiteY9050" fmla="*/ 2005843 h 7753593"/>
                <a:gd name="connsiteX9051" fmla="*/ 3078865 w 7751585"/>
                <a:gd name="connsiteY9051" fmla="*/ 1998882 h 7753593"/>
                <a:gd name="connsiteX9052" fmla="*/ 3074835 w 7751585"/>
                <a:gd name="connsiteY9052" fmla="*/ 1998882 h 7753593"/>
                <a:gd name="connsiteX9053" fmla="*/ 3071538 w 7751585"/>
                <a:gd name="connsiteY9053" fmla="*/ 2003645 h 7753593"/>
                <a:gd name="connsiteX9054" fmla="*/ 3042596 w 7751585"/>
                <a:gd name="connsiteY9054" fmla="*/ 2010606 h 7753593"/>
                <a:gd name="connsiteX9055" fmla="*/ 3013287 w 7751585"/>
                <a:gd name="connsiteY9055" fmla="*/ 2017933 h 7753593"/>
                <a:gd name="connsiteX9056" fmla="*/ 3007792 w 7751585"/>
                <a:gd name="connsiteY9056" fmla="*/ 2015735 h 7753593"/>
                <a:gd name="connsiteX9057" fmla="*/ 3004495 w 7751585"/>
                <a:gd name="connsiteY9057" fmla="*/ 2022329 h 7753593"/>
                <a:gd name="connsiteX9058" fmla="*/ 3005228 w 7751585"/>
                <a:gd name="connsiteY9058" fmla="*/ 2023428 h 7753593"/>
                <a:gd name="connsiteX9059" fmla="*/ 2976652 w 7751585"/>
                <a:gd name="connsiteY9059" fmla="*/ 2061529 h 7753593"/>
                <a:gd name="connsiteX9060" fmla="*/ 2946244 w 7751585"/>
                <a:gd name="connsiteY9060" fmla="*/ 2102195 h 7753593"/>
                <a:gd name="connsiteX9061" fmla="*/ 2945878 w 7751585"/>
                <a:gd name="connsiteY9061" fmla="*/ 2101828 h 7753593"/>
                <a:gd name="connsiteX9062" fmla="*/ 2944046 w 7751585"/>
                <a:gd name="connsiteY9062" fmla="*/ 2105125 h 7753593"/>
                <a:gd name="connsiteX9063" fmla="*/ 2946977 w 7751585"/>
                <a:gd name="connsiteY9063" fmla="*/ 2106591 h 7753593"/>
                <a:gd name="connsiteX9064" fmla="*/ 3023179 w 7751585"/>
                <a:gd name="connsiteY9064" fmla="*/ 2156415 h 7753593"/>
                <a:gd name="connsiteX9065" fmla="*/ 3094985 w 7751585"/>
                <a:gd name="connsiteY9065" fmla="*/ 2203309 h 7753593"/>
                <a:gd name="connsiteX9066" fmla="*/ 3094618 w 7751585"/>
                <a:gd name="connsiteY9066" fmla="*/ 2207705 h 7753593"/>
                <a:gd name="connsiteX9067" fmla="*/ 3101213 w 7751585"/>
                <a:gd name="connsiteY9067" fmla="*/ 2212467 h 7753593"/>
                <a:gd name="connsiteX9068" fmla="*/ 3107441 w 7751585"/>
                <a:gd name="connsiteY9068" fmla="*/ 2208804 h 7753593"/>
                <a:gd name="connsiteX9069" fmla="*/ 3306372 w 7751585"/>
                <a:gd name="connsiteY9069" fmla="*/ 2257163 h 7753593"/>
                <a:gd name="connsiteX9070" fmla="*/ 3261676 w 7751585"/>
                <a:gd name="connsiteY9070" fmla="*/ 2427152 h 7753593"/>
                <a:gd name="connsiteX9071" fmla="*/ 3211852 w 7751585"/>
                <a:gd name="connsiteY9071" fmla="*/ 2444371 h 7753593"/>
                <a:gd name="connsiteX9072" fmla="*/ 3128689 w 7751585"/>
                <a:gd name="connsiteY9072" fmla="*/ 2473313 h 7753593"/>
                <a:gd name="connsiteX9073" fmla="*/ 3122828 w 7751585"/>
                <a:gd name="connsiteY9073" fmla="*/ 2471114 h 7753593"/>
                <a:gd name="connsiteX9074" fmla="*/ 3119530 w 7751585"/>
                <a:gd name="connsiteY9074" fmla="*/ 2474045 h 7753593"/>
                <a:gd name="connsiteX9075" fmla="*/ 3119164 w 7751585"/>
                <a:gd name="connsiteY9075" fmla="*/ 2478442 h 7753593"/>
                <a:gd name="connsiteX9076" fmla="*/ 3124659 w 7751585"/>
                <a:gd name="connsiteY9076" fmla="*/ 2482471 h 7753593"/>
                <a:gd name="connsiteX9077" fmla="*/ 3125758 w 7751585"/>
                <a:gd name="connsiteY9077" fmla="*/ 2482471 h 7753593"/>
                <a:gd name="connsiteX9078" fmla="*/ 3167157 w 7751585"/>
                <a:gd name="connsiteY9078" fmla="*/ 2561238 h 7753593"/>
                <a:gd name="connsiteX9079" fmla="*/ 3208921 w 7751585"/>
                <a:gd name="connsiteY9079" fmla="*/ 2640004 h 7753593"/>
                <a:gd name="connsiteX9080" fmla="*/ 3207456 w 7751585"/>
                <a:gd name="connsiteY9080" fmla="*/ 2641103 h 7753593"/>
                <a:gd name="connsiteX9081" fmla="*/ 3207089 w 7751585"/>
                <a:gd name="connsiteY9081" fmla="*/ 2645500 h 7753593"/>
                <a:gd name="connsiteX9082" fmla="*/ 3212585 w 7751585"/>
                <a:gd name="connsiteY9082" fmla="*/ 2649530 h 7753593"/>
                <a:gd name="connsiteX9083" fmla="*/ 3214417 w 7751585"/>
                <a:gd name="connsiteY9083" fmla="*/ 2649163 h 7753593"/>
                <a:gd name="connsiteX9084" fmla="*/ 3218080 w 7751585"/>
                <a:gd name="connsiteY9084" fmla="*/ 2646232 h 7753593"/>
                <a:gd name="connsiteX9085" fmla="*/ 3215882 w 7751585"/>
                <a:gd name="connsiteY9085" fmla="*/ 2638539 h 7753593"/>
                <a:gd name="connsiteX9086" fmla="*/ 3215882 w 7751585"/>
                <a:gd name="connsiteY9086" fmla="*/ 2638539 h 7753593"/>
                <a:gd name="connsiteX9087" fmla="*/ 3259845 w 7751585"/>
                <a:gd name="connsiteY9087" fmla="*/ 2451698 h 7753593"/>
                <a:gd name="connsiteX9088" fmla="*/ 3262043 w 7751585"/>
                <a:gd name="connsiteY9088" fmla="*/ 2451331 h 7753593"/>
                <a:gd name="connsiteX9089" fmla="*/ 3266439 w 7751585"/>
                <a:gd name="connsiteY9089" fmla="*/ 2447668 h 7753593"/>
                <a:gd name="connsiteX9090" fmla="*/ 3266805 w 7751585"/>
                <a:gd name="connsiteY9090" fmla="*/ 2445103 h 7753593"/>
                <a:gd name="connsiteX9091" fmla="*/ 3462439 w 7751585"/>
                <a:gd name="connsiteY9091" fmla="*/ 2413597 h 7753593"/>
                <a:gd name="connsiteX9092" fmla="*/ 3462439 w 7751585"/>
                <a:gd name="connsiteY9092" fmla="*/ 2413597 h 7753593"/>
                <a:gd name="connsiteX9093" fmla="*/ 3463172 w 7751585"/>
                <a:gd name="connsiteY9093" fmla="*/ 2413230 h 7753593"/>
                <a:gd name="connsiteX9094" fmla="*/ 3463172 w 7751585"/>
                <a:gd name="connsiteY9094" fmla="*/ 2412498 h 7753593"/>
                <a:gd name="connsiteX9095" fmla="*/ 3463538 w 7751585"/>
                <a:gd name="connsiteY9095" fmla="*/ 2411765 h 7753593"/>
                <a:gd name="connsiteX9096" fmla="*/ 3463172 w 7751585"/>
                <a:gd name="connsiteY9096" fmla="*/ 2410666 h 7753593"/>
                <a:gd name="connsiteX9097" fmla="*/ 3463172 w 7751585"/>
                <a:gd name="connsiteY9097" fmla="*/ 2410666 h 7753593"/>
                <a:gd name="connsiteX9098" fmla="*/ 3312966 w 7751585"/>
                <a:gd name="connsiteY9098" fmla="*/ 2257163 h 7753593"/>
                <a:gd name="connsiteX9099" fmla="*/ 3507501 w 7751585"/>
                <a:gd name="connsiteY9099" fmla="*/ 2218696 h 7753593"/>
                <a:gd name="connsiteX9100" fmla="*/ 3507501 w 7751585"/>
                <a:gd name="connsiteY9100" fmla="*/ 2218696 h 7753593"/>
                <a:gd name="connsiteX9101" fmla="*/ 3507867 w 7751585"/>
                <a:gd name="connsiteY9101" fmla="*/ 2218696 h 7753593"/>
                <a:gd name="connsiteX9102" fmla="*/ 3508234 w 7751585"/>
                <a:gd name="connsiteY9102" fmla="*/ 2217596 h 7753593"/>
                <a:gd name="connsiteX9103" fmla="*/ 3508966 w 7751585"/>
                <a:gd name="connsiteY9103" fmla="*/ 2216864 h 7753593"/>
                <a:gd name="connsiteX9104" fmla="*/ 3508966 w 7751585"/>
                <a:gd name="connsiteY9104" fmla="*/ 2216131 h 7753593"/>
                <a:gd name="connsiteX9105" fmla="*/ 3507135 w 7751585"/>
                <a:gd name="connsiteY9105" fmla="*/ 2159346 h 7753593"/>
                <a:gd name="connsiteX9106" fmla="*/ 3505303 w 7751585"/>
                <a:gd name="connsiteY9106" fmla="*/ 2102195 h 7753593"/>
                <a:gd name="connsiteX9107" fmla="*/ 3505303 w 7751585"/>
                <a:gd name="connsiteY9107" fmla="*/ 2102195 h 7753593"/>
                <a:gd name="connsiteX9108" fmla="*/ 3505303 w 7751585"/>
                <a:gd name="connsiteY9108" fmla="*/ 2102195 h 7753593"/>
                <a:gd name="connsiteX9109" fmla="*/ 3491381 w 7751585"/>
                <a:gd name="connsiteY9109" fmla="*/ 2041380 h 7753593"/>
                <a:gd name="connsiteX9110" fmla="*/ 3478192 w 7751585"/>
                <a:gd name="connsiteY9110" fmla="*/ 1984961 h 7753593"/>
                <a:gd name="connsiteX9111" fmla="*/ 3480390 w 7751585"/>
                <a:gd name="connsiteY9111" fmla="*/ 1983129 h 7753593"/>
                <a:gd name="connsiteX9112" fmla="*/ 3480757 w 7751585"/>
                <a:gd name="connsiteY9112" fmla="*/ 1978733 h 7753593"/>
                <a:gd name="connsiteX9113" fmla="*/ 3475994 w 7751585"/>
                <a:gd name="connsiteY9113" fmla="*/ 1975436 h 7753593"/>
                <a:gd name="connsiteX9114" fmla="*/ 3462439 w 7751585"/>
                <a:gd name="connsiteY9114" fmla="*/ 1911323 h 7753593"/>
                <a:gd name="connsiteX9115" fmla="*/ 3448884 w 7751585"/>
                <a:gd name="connsiteY9115" fmla="*/ 1847577 h 7753593"/>
                <a:gd name="connsiteX9116" fmla="*/ 3451449 w 7751585"/>
                <a:gd name="connsiteY9116" fmla="*/ 1845379 h 7753593"/>
                <a:gd name="connsiteX9117" fmla="*/ 3449250 w 7751585"/>
                <a:gd name="connsiteY9117" fmla="*/ 1838052 h 7753593"/>
                <a:gd name="connsiteX9118" fmla="*/ 3449250 w 7751585"/>
                <a:gd name="connsiteY9118" fmla="*/ 1838052 h 7753593"/>
                <a:gd name="connsiteX9119" fmla="*/ 3508966 w 7751585"/>
                <a:gd name="connsiteY9119" fmla="*/ 1631794 h 7753593"/>
                <a:gd name="connsiteX9120" fmla="*/ 3508600 w 7751585"/>
                <a:gd name="connsiteY9120" fmla="*/ 1629596 h 7753593"/>
                <a:gd name="connsiteX9121" fmla="*/ 3508600 w 7751585"/>
                <a:gd name="connsiteY9121" fmla="*/ 1629596 h 7753593"/>
                <a:gd name="connsiteX9122" fmla="*/ 3502372 w 7751585"/>
                <a:gd name="connsiteY9122" fmla="*/ 2159346 h 7753593"/>
                <a:gd name="connsiteX9123" fmla="*/ 3503837 w 7751585"/>
                <a:gd name="connsiteY9123" fmla="*/ 2198912 h 7753593"/>
                <a:gd name="connsiteX9124" fmla="*/ 3493579 w 7751585"/>
                <a:gd name="connsiteY9124" fmla="*/ 2155316 h 7753593"/>
                <a:gd name="connsiteX9125" fmla="*/ 3482589 w 7751585"/>
                <a:gd name="connsiteY9125" fmla="*/ 2108423 h 7753593"/>
                <a:gd name="connsiteX9126" fmla="*/ 3500907 w 7751585"/>
                <a:gd name="connsiteY9126" fmla="*/ 2104393 h 7753593"/>
                <a:gd name="connsiteX9127" fmla="*/ 3502372 w 7751585"/>
                <a:gd name="connsiteY9127" fmla="*/ 2159346 h 7753593"/>
                <a:gd name="connsiteX9128" fmla="*/ 3307837 w 7751585"/>
                <a:gd name="connsiteY9128" fmla="*/ 1846112 h 7753593"/>
                <a:gd name="connsiteX9129" fmla="*/ 3274132 w 7751585"/>
                <a:gd name="connsiteY9129" fmla="*/ 1762583 h 7753593"/>
                <a:gd name="connsiteX9130" fmla="*/ 3274865 w 7751585"/>
                <a:gd name="connsiteY9130" fmla="*/ 1761850 h 7753593"/>
                <a:gd name="connsiteX9131" fmla="*/ 3439359 w 7751585"/>
                <a:gd name="connsiteY9131" fmla="*/ 1841349 h 7753593"/>
                <a:gd name="connsiteX9132" fmla="*/ 3438992 w 7751585"/>
                <a:gd name="connsiteY9132" fmla="*/ 1843914 h 7753593"/>
                <a:gd name="connsiteX9133" fmla="*/ 3439359 w 7751585"/>
                <a:gd name="connsiteY9133" fmla="*/ 1844647 h 7753593"/>
                <a:gd name="connsiteX9134" fmla="*/ 3391733 w 7751585"/>
                <a:gd name="connsiteY9134" fmla="*/ 1887510 h 7753593"/>
                <a:gd name="connsiteX9135" fmla="*/ 3345572 w 7751585"/>
                <a:gd name="connsiteY9135" fmla="*/ 1929275 h 7753593"/>
                <a:gd name="connsiteX9136" fmla="*/ 3340076 w 7751585"/>
                <a:gd name="connsiteY9136" fmla="*/ 1928176 h 7753593"/>
                <a:gd name="connsiteX9137" fmla="*/ 3307837 w 7751585"/>
                <a:gd name="connsiteY9137" fmla="*/ 1846112 h 7753593"/>
                <a:gd name="connsiteX9138" fmla="*/ 3343740 w 7751585"/>
                <a:gd name="connsiteY9138" fmla="*/ 1724848 h 7753593"/>
                <a:gd name="connsiteX9139" fmla="*/ 3410783 w 7751585"/>
                <a:gd name="connsiteY9139" fmla="*/ 1692243 h 7753593"/>
                <a:gd name="connsiteX9140" fmla="*/ 3414813 w 7751585"/>
                <a:gd name="connsiteY9140" fmla="*/ 1694441 h 7753593"/>
                <a:gd name="connsiteX9141" fmla="*/ 3428368 w 7751585"/>
                <a:gd name="connsiteY9141" fmla="*/ 1765880 h 7753593"/>
                <a:gd name="connsiteX9142" fmla="*/ 3442290 w 7751585"/>
                <a:gd name="connsiteY9142" fmla="*/ 1837686 h 7753593"/>
                <a:gd name="connsiteX9143" fmla="*/ 3440824 w 7751585"/>
                <a:gd name="connsiteY9143" fmla="*/ 1838785 h 7753593"/>
                <a:gd name="connsiteX9144" fmla="*/ 3276331 w 7751585"/>
                <a:gd name="connsiteY9144" fmla="*/ 1759286 h 7753593"/>
                <a:gd name="connsiteX9145" fmla="*/ 3276331 w 7751585"/>
                <a:gd name="connsiteY9145" fmla="*/ 1757454 h 7753593"/>
                <a:gd name="connsiteX9146" fmla="*/ 3343740 w 7751585"/>
                <a:gd name="connsiteY9146" fmla="*/ 1724848 h 7753593"/>
                <a:gd name="connsiteX9147" fmla="*/ 3425804 w 7751585"/>
                <a:gd name="connsiteY9147" fmla="*/ 1465835 h 7753593"/>
                <a:gd name="connsiteX9148" fmla="*/ 3463538 w 7751585"/>
                <a:gd name="connsiteY9148" fmla="*/ 1545334 h 7753593"/>
                <a:gd name="connsiteX9149" fmla="*/ 3502006 w 7751585"/>
                <a:gd name="connsiteY9149" fmla="*/ 1625566 h 7753593"/>
                <a:gd name="connsiteX9150" fmla="*/ 3447419 w 7751585"/>
                <a:gd name="connsiteY9150" fmla="*/ 1588564 h 7753593"/>
                <a:gd name="connsiteX9151" fmla="*/ 3421774 w 7751585"/>
                <a:gd name="connsiteY9151" fmla="*/ 1571345 h 7753593"/>
                <a:gd name="connsiteX9152" fmla="*/ 3425804 w 7751585"/>
                <a:gd name="connsiteY9152" fmla="*/ 1465835 h 7753593"/>
                <a:gd name="connsiteX9153" fmla="*/ 3278529 w 7751585"/>
                <a:gd name="connsiteY9153" fmla="*/ 2428251 h 7753593"/>
                <a:gd name="connsiteX9154" fmla="*/ 3263508 w 7751585"/>
                <a:gd name="connsiteY9154" fmla="*/ 2438875 h 7753593"/>
                <a:gd name="connsiteX9155" fmla="*/ 3262409 w 7751585"/>
                <a:gd name="connsiteY9155" fmla="*/ 2437776 h 7753593"/>
                <a:gd name="connsiteX9156" fmla="*/ 3264607 w 7751585"/>
                <a:gd name="connsiteY9156" fmla="*/ 2429716 h 7753593"/>
                <a:gd name="connsiteX9157" fmla="*/ 3288420 w 7751585"/>
                <a:gd name="connsiteY9157" fmla="*/ 2421290 h 7753593"/>
                <a:gd name="connsiteX9158" fmla="*/ 3278529 w 7751585"/>
                <a:gd name="connsiteY9158" fmla="*/ 2428251 h 7753593"/>
                <a:gd name="connsiteX9159" fmla="*/ 3503105 w 7751585"/>
                <a:gd name="connsiteY9159" fmla="*/ 1630695 h 7753593"/>
                <a:gd name="connsiteX9160" fmla="*/ 3459875 w 7751585"/>
                <a:gd name="connsiteY9160" fmla="*/ 1657805 h 7753593"/>
                <a:gd name="connsiteX9161" fmla="*/ 3419209 w 7751585"/>
                <a:gd name="connsiteY9161" fmla="*/ 1683450 h 7753593"/>
                <a:gd name="connsiteX9162" fmla="*/ 3417378 w 7751585"/>
                <a:gd name="connsiteY9162" fmla="*/ 1682351 h 7753593"/>
                <a:gd name="connsiteX9163" fmla="*/ 3421407 w 7751585"/>
                <a:gd name="connsiteY9163" fmla="*/ 1575742 h 7753593"/>
                <a:gd name="connsiteX9164" fmla="*/ 3445220 w 7751585"/>
                <a:gd name="connsiteY9164" fmla="*/ 1591861 h 7753593"/>
                <a:gd name="connsiteX9165" fmla="*/ 3503105 w 7751585"/>
                <a:gd name="connsiteY9165" fmla="*/ 1630695 h 7753593"/>
                <a:gd name="connsiteX9166" fmla="*/ 3407119 w 7751585"/>
                <a:gd name="connsiteY9166" fmla="*/ 1960049 h 7753593"/>
                <a:gd name="connsiteX9167" fmla="*/ 3468667 w 7751585"/>
                <a:gd name="connsiteY9167" fmla="*/ 1980564 h 7753593"/>
                <a:gd name="connsiteX9168" fmla="*/ 3468667 w 7751585"/>
                <a:gd name="connsiteY9168" fmla="*/ 1982396 h 7753593"/>
                <a:gd name="connsiteX9169" fmla="*/ 3472331 w 7751585"/>
                <a:gd name="connsiteY9169" fmla="*/ 1985693 h 7753593"/>
                <a:gd name="connsiteX9170" fmla="*/ 3473796 w 7751585"/>
                <a:gd name="connsiteY9170" fmla="*/ 2037716 h 7753593"/>
                <a:gd name="connsiteX9171" fmla="*/ 3475628 w 7751585"/>
                <a:gd name="connsiteY9171" fmla="*/ 2090105 h 7753593"/>
                <a:gd name="connsiteX9172" fmla="*/ 3347770 w 7751585"/>
                <a:gd name="connsiteY9172" fmla="*/ 1940265 h 7753593"/>
                <a:gd name="connsiteX9173" fmla="*/ 3348503 w 7751585"/>
                <a:gd name="connsiteY9173" fmla="*/ 1939899 h 7753593"/>
                <a:gd name="connsiteX9174" fmla="*/ 3407119 w 7751585"/>
                <a:gd name="connsiteY9174" fmla="*/ 1960049 h 7753593"/>
                <a:gd name="connsiteX9175" fmla="*/ 3122095 w 7751585"/>
                <a:gd name="connsiteY9175" fmla="*/ 2136266 h 7753593"/>
                <a:gd name="connsiteX9176" fmla="*/ 3154701 w 7751585"/>
                <a:gd name="connsiteY9176" fmla="*/ 2166673 h 7753593"/>
                <a:gd name="connsiteX9177" fmla="*/ 3095717 w 7751585"/>
                <a:gd name="connsiteY9177" fmla="*/ 2148355 h 7753593"/>
                <a:gd name="connsiteX9178" fmla="*/ 3090588 w 7751585"/>
                <a:gd name="connsiteY9178" fmla="*/ 2106591 h 7753593"/>
                <a:gd name="connsiteX9179" fmla="*/ 3122095 w 7751585"/>
                <a:gd name="connsiteY9179" fmla="*/ 2136266 h 7753593"/>
                <a:gd name="connsiteX9180" fmla="*/ 3101945 w 7751585"/>
                <a:gd name="connsiteY9180" fmla="*/ 2198546 h 7753593"/>
                <a:gd name="connsiteX9181" fmla="*/ 3096084 w 7751585"/>
                <a:gd name="connsiteY9181" fmla="*/ 2152019 h 7753593"/>
                <a:gd name="connsiteX9182" fmla="*/ 3155067 w 7751585"/>
                <a:gd name="connsiteY9182" fmla="*/ 2170337 h 7753593"/>
                <a:gd name="connsiteX9183" fmla="*/ 3155067 w 7751585"/>
                <a:gd name="connsiteY9183" fmla="*/ 2171802 h 7753593"/>
                <a:gd name="connsiteX9184" fmla="*/ 3129789 w 7751585"/>
                <a:gd name="connsiteY9184" fmla="*/ 2186090 h 7753593"/>
                <a:gd name="connsiteX9185" fmla="*/ 3105243 w 7751585"/>
                <a:gd name="connsiteY9185" fmla="*/ 2200378 h 7753593"/>
                <a:gd name="connsiteX9186" fmla="*/ 3101945 w 7751585"/>
                <a:gd name="connsiteY9186" fmla="*/ 2198546 h 7753593"/>
                <a:gd name="connsiteX9187" fmla="*/ 3101945 w 7751585"/>
                <a:gd name="connsiteY9187" fmla="*/ 2198546 h 7753593"/>
                <a:gd name="connsiteX9188" fmla="*/ 3264241 w 7751585"/>
                <a:gd name="connsiteY9188" fmla="*/ 2146890 h 7753593"/>
                <a:gd name="connsiteX9189" fmla="*/ 3274865 w 7751585"/>
                <a:gd name="connsiteY9189" fmla="*/ 2149821 h 7753593"/>
                <a:gd name="connsiteX9190" fmla="*/ 3264241 w 7751585"/>
                <a:gd name="connsiteY9190" fmla="*/ 2151653 h 7753593"/>
                <a:gd name="connsiteX9191" fmla="*/ 3262776 w 7751585"/>
                <a:gd name="connsiteY9191" fmla="*/ 2148355 h 7753593"/>
                <a:gd name="connsiteX9192" fmla="*/ 3264241 w 7751585"/>
                <a:gd name="connsiteY9192" fmla="*/ 2146890 h 7753593"/>
                <a:gd name="connsiteX9193" fmla="*/ 3264241 w 7751585"/>
                <a:gd name="connsiteY9193" fmla="*/ 2146890 h 7753593"/>
                <a:gd name="connsiteX9194" fmla="*/ 3209287 w 7751585"/>
                <a:gd name="connsiteY9194" fmla="*/ 2154950 h 7753593"/>
                <a:gd name="connsiteX9195" fmla="*/ 3166424 w 7751585"/>
                <a:gd name="connsiteY9195" fmla="*/ 2167406 h 7753593"/>
                <a:gd name="connsiteX9196" fmla="*/ 3160196 w 7751585"/>
                <a:gd name="connsiteY9196" fmla="*/ 2164475 h 7753593"/>
                <a:gd name="connsiteX9197" fmla="*/ 3134551 w 7751585"/>
                <a:gd name="connsiteY9197" fmla="*/ 2113918 h 7753593"/>
                <a:gd name="connsiteX9198" fmla="*/ 3250319 w 7751585"/>
                <a:gd name="connsiteY9198" fmla="*/ 2143593 h 7753593"/>
                <a:gd name="connsiteX9199" fmla="*/ 3209287 w 7751585"/>
                <a:gd name="connsiteY9199" fmla="*/ 2154950 h 7753593"/>
                <a:gd name="connsiteX9200" fmla="*/ 3209287 w 7751585"/>
                <a:gd name="connsiteY9200" fmla="*/ 2154950 h 7753593"/>
                <a:gd name="connsiteX9201" fmla="*/ 3154701 w 7751585"/>
                <a:gd name="connsiteY9201" fmla="*/ 2161910 h 7753593"/>
                <a:gd name="connsiteX9202" fmla="*/ 3096084 w 7751585"/>
                <a:gd name="connsiteY9202" fmla="*/ 2104026 h 7753593"/>
                <a:gd name="connsiteX9203" fmla="*/ 3129056 w 7751585"/>
                <a:gd name="connsiteY9203" fmla="*/ 2112452 h 7753593"/>
                <a:gd name="connsiteX9204" fmla="*/ 3154701 w 7751585"/>
                <a:gd name="connsiteY9204" fmla="*/ 2161910 h 7753593"/>
                <a:gd name="connsiteX9205" fmla="*/ 3167157 w 7751585"/>
                <a:gd name="connsiteY9205" fmla="*/ 2171802 h 7753593"/>
                <a:gd name="connsiteX9206" fmla="*/ 3167157 w 7751585"/>
                <a:gd name="connsiteY9206" fmla="*/ 2171069 h 7753593"/>
                <a:gd name="connsiteX9207" fmla="*/ 3191702 w 7751585"/>
                <a:gd name="connsiteY9207" fmla="*/ 2167039 h 7753593"/>
                <a:gd name="connsiteX9208" fmla="*/ 3178880 w 7751585"/>
                <a:gd name="connsiteY9208" fmla="*/ 2172168 h 7753593"/>
                <a:gd name="connsiteX9209" fmla="*/ 3172286 w 7751585"/>
                <a:gd name="connsiteY9209" fmla="*/ 2174733 h 7753593"/>
                <a:gd name="connsiteX9210" fmla="*/ 3167157 w 7751585"/>
                <a:gd name="connsiteY9210" fmla="*/ 2171802 h 7753593"/>
                <a:gd name="connsiteX9211" fmla="*/ 3192435 w 7751585"/>
                <a:gd name="connsiteY9211" fmla="*/ 2163376 h 7753593"/>
                <a:gd name="connsiteX9212" fmla="*/ 3210387 w 7751585"/>
                <a:gd name="connsiteY9212" fmla="*/ 2158247 h 7753593"/>
                <a:gd name="connsiteX9213" fmla="*/ 3223575 w 7751585"/>
                <a:gd name="connsiteY9213" fmla="*/ 2154583 h 7753593"/>
                <a:gd name="connsiteX9214" fmla="*/ 3208188 w 7751585"/>
                <a:gd name="connsiteY9214" fmla="*/ 2160445 h 7753593"/>
                <a:gd name="connsiteX9215" fmla="*/ 3192435 w 7751585"/>
                <a:gd name="connsiteY9215" fmla="*/ 2163376 h 7753593"/>
                <a:gd name="connsiteX9216" fmla="*/ 3252518 w 7751585"/>
                <a:gd name="connsiteY9216" fmla="*/ 2146890 h 7753593"/>
                <a:gd name="connsiteX9217" fmla="*/ 3258379 w 7751585"/>
                <a:gd name="connsiteY9217" fmla="*/ 2150187 h 7753593"/>
                <a:gd name="connsiteX9218" fmla="*/ 3259845 w 7751585"/>
                <a:gd name="connsiteY9218" fmla="*/ 2149821 h 7753593"/>
                <a:gd name="connsiteX9219" fmla="*/ 3260577 w 7751585"/>
                <a:gd name="connsiteY9219" fmla="*/ 2151653 h 7753593"/>
                <a:gd name="connsiteX9220" fmla="*/ 3224674 w 7751585"/>
                <a:gd name="connsiteY9220" fmla="*/ 2157514 h 7753593"/>
                <a:gd name="connsiteX9221" fmla="*/ 3252518 w 7751585"/>
                <a:gd name="connsiteY9221" fmla="*/ 2146890 h 7753593"/>
                <a:gd name="connsiteX9222" fmla="*/ 3131987 w 7751585"/>
                <a:gd name="connsiteY9222" fmla="*/ 2189387 h 7753593"/>
                <a:gd name="connsiteX9223" fmla="*/ 3156899 w 7751585"/>
                <a:gd name="connsiteY9223" fmla="*/ 2175099 h 7753593"/>
                <a:gd name="connsiteX9224" fmla="*/ 3161295 w 7751585"/>
                <a:gd name="connsiteY9224" fmla="*/ 2176931 h 7753593"/>
                <a:gd name="connsiteX9225" fmla="*/ 3163127 w 7751585"/>
                <a:gd name="connsiteY9225" fmla="*/ 2176565 h 7753593"/>
                <a:gd name="connsiteX9226" fmla="*/ 3165325 w 7751585"/>
                <a:gd name="connsiteY9226" fmla="*/ 2174733 h 7753593"/>
                <a:gd name="connsiteX9227" fmla="*/ 3168256 w 7751585"/>
                <a:gd name="connsiteY9227" fmla="*/ 2176565 h 7753593"/>
                <a:gd name="connsiteX9228" fmla="*/ 3123560 w 7751585"/>
                <a:gd name="connsiteY9228" fmla="*/ 2194150 h 7753593"/>
                <a:gd name="connsiteX9229" fmla="*/ 3131987 w 7751585"/>
                <a:gd name="connsiteY9229" fmla="*/ 2189387 h 7753593"/>
                <a:gd name="connsiteX9230" fmla="*/ 3172286 w 7751585"/>
                <a:gd name="connsiteY9230" fmla="*/ 2178763 h 7753593"/>
                <a:gd name="connsiteX9231" fmla="*/ 3175583 w 7751585"/>
                <a:gd name="connsiteY9231" fmla="*/ 2180595 h 7753593"/>
                <a:gd name="connsiteX9232" fmla="*/ 3141145 w 7751585"/>
                <a:gd name="connsiteY9232" fmla="*/ 2191219 h 7753593"/>
                <a:gd name="connsiteX9233" fmla="*/ 3172286 w 7751585"/>
                <a:gd name="connsiteY9233" fmla="*/ 2178763 h 7753593"/>
                <a:gd name="connsiteX9234" fmla="*/ 3176315 w 7751585"/>
                <a:gd name="connsiteY9234" fmla="*/ 2177297 h 7753593"/>
                <a:gd name="connsiteX9235" fmla="*/ 3180346 w 7751585"/>
                <a:gd name="connsiteY9235" fmla="*/ 2175832 h 7753593"/>
                <a:gd name="connsiteX9236" fmla="*/ 3208555 w 7751585"/>
                <a:gd name="connsiteY9236" fmla="*/ 2164475 h 7753593"/>
                <a:gd name="connsiteX9237" fmla="*/ 3222476 w 7751585"/>
                <a:gd name="connsiteY9237" fmla="*/ 2162277 h 7753593"/>
                <a:gd name="connsiteX9238" fmla="*/ 3256547 w 7751585"/>
                <a:gd name="connsiteY9238" fmla="*/ 2156415 h 7753593"/>
                <a:gd name="connsiteX9239" fmla="*/ 3191702 w 7751585"/>
                <a:gd name="connsiteY9239" fmla="*/ 2175832 h 7753593"/>
                <a:gd name="connsiteX9240" fmla="*/ 3179979 w 7751585"/>
                <a:gd name="connsiteY9240" fmla="*/ 2179495 h 7753593"/>
                <a:gd name="connsiteX9241" fmla="*/ 3176315 w 7751585"/>
                <a:gd name="connsiteY9241" fmla="*/ 2177297 h 7753593"/>
                <a:gd name="connsiteX9242" fmla="*/ 3423972 w 7751585"/>
                <a:gd name="connsiteY9242" fmla="*/ 2108056 h 7753593"/>
                <a:gd name="connsiteX9243" fmla="*/ 3287688 w 7751585"/>
                <a:gd name="connsiteY9243" fmla="*/ 2147256 h 7753593"/>
                <a:gd name="connsiteX9244" fmla="*/ 3286222 w 7751585"/>
                <a:gd name="connsiteY9244" fmla="*/ 2145791 h 7753593"/>
                <a:gd name="connsiteX9245" fmla="*/ 3288420 w 7751585"/>
                <a:gd name="connsiteY9245" fmla="*/ 2138097 h 7753593"/>
                <a:gd name="connsiteX9246" fmla="*/ 3423972 w 7751585"/>
                <a:gd name="connsiteY9246" fmla="*/ 2108056 h 7753593"/>
                <a:gd name="connsiteX9247" fmla="*/ 3282925 w 7751585"/>
                <a:gd name="connsiteY9247" fmla="*/ 2144692 h 7753593"/>
                <a:gd name="connsiteX9248" fmla="*/ 3281460 w 7751585"/>
                <a:gd name="connsiteY9248" fmla="*/ 2144692 h 7753593"/>
                <a:gd name="connsiteX9249" fmla="*/ 3278895 w 7751585"/>
                <a:gd name="connsiteY9249" fmla="*/ 2146890 h 7753593"/>
                <a:gd name="connsiteX9250" fmla="*/ 3271568 w 7751585"/>
                <a:gd name="connsiteY9250" fmla="*/ 2144692 h 7753593"/>
                <a:gd name="connsiteX9251" fmla="*/ 3265706 w 7751585"/>
                <a:gd name="connsiteY9251" fmla="*/ 2142860 h 7753593"/>
                <a:gd name="connsiteX9252" fmla="*/ 3284757 w 7751585"/>
                <a:gd name="connsiteY9252" fmla="*/ 2138830 h 7753593"/>
                <a:gd name="connsiteX9253" fmla="*/ 3282925 w 7751585"/>
                <a:gd name="connsiteY9253" fmla="*/ 2144692 h 7753593"/>
                <a:gd name="connsiteX9254" fmla="*/ 3091687 w 7751585"/>
                <a:gd name="connsiteY9254" fmla="*/ 2099264 h 7753593"/>
                <a:gd name="connsiteX9255" fmla="*/ 3090955 w 7751585"/>
                <a:gd name="connsiteY9255" fmla="*/ 2098531 h 7753593"/>
                <a:gd name="connsiteX9256" fmla="*/ 3090955 w 7751585"/>
                <a:gd name="connsiteY9256" fmla="*/ 2097798 h 7753593"/>
                <a:gd name="connsiteX9257" fmla="*/ 3089489 w 7751585"/>
                <a:gd name="connsiteY9257" fmla="*/ 2095966 h 7753593"/>
                <a:gd name="connsiteX9258" fmla="*/ 3079231 w 7751585"/>
                <a:gd name="connsiteY9258" fmla="*/ 2013170 h 7753593"/>
                <a:gd name="connsiteX9259" fmla="*/ 3117332 w 7751585"/>
                <a:gd name="connsiteY9259" fmla="*/ 2087907 h 7753593"/>
                <a:gd name="connsiteX9260" fmla="*/ 3127590 w 7751585"/>
                <a:gd name="connsiteY9260" fmla="*/ 2108056 h 7753593"/>
                <a:gd name="connsiteX9261" fmla="*/ 3091687 w 7751585"/>
                <a:gd name="connsiteY9261" fmla="*/ 2099264 h 7753593"/>
                <a:gd name="connsiteX9262" fmla="*/ 3026110 w 7751585"/>
                <a:gd name="connsiteY9262" fmla="*/ 2040280 h 7753593"/>
                <a:gd name="connsiteX9263" fmla="*/ 3022446 w 7751585"/>
                <a:gd name="connsiteY9263" fmla="*/ 2043211 h 7753593"/>
                <a:gd name="connsiteX9264" fmla="*/ 3015852 w 7751585"/>
                <a:gd name="connsiteY9264" fmla="*/ 2029656 h 7753593"/>
                <a:gd name="connsiteX9265" fmla="*/ 3026110 w 7751585"/>
                <a:gd name="connsiteY9265" fmla="*/ 2040280 h 7753593"/>
                <a:gd name="connsiteX9266" fmla="*/ 3028674 w 7751585"/>
                <a:gd name="connsiteY9266" fmla="*/ 2042845 h 7753593"/>
                <a:gd name="connsiteX9267" fmla="*/ 3046259 w 7751585"/>
                <a:gd name="connsiteY9267" fmla="*/ 2061163 h 7753593"/>
                <a:gd name="connsiteX9268" fmla="*/ 3080697 w 7751585"/>
                <a:gd name="connsiteY9268" fmla="*/ 2096699 h 7753593"/>
                <a:gd name="connsiteX9269" fmla="*/ 3080697 w 7751585"/>
                <a:gd name="connsiteY9269" fmla="*/ 2097798 h 7753593"/>
                <a:gd name="connsiteX9270" fmla="*/ 3050656 w 7751585"/>
                <a:gd name="connsiteY9270" fmla="*/ 2098531 h 7753593"/>
                <a:gd name="connsiteX9271" fmla="*/ 3024644 w 7751585"/>
                <a:gd name="connsiteY9271" fmla="*/ 2046142 h 7753593"/>
                <a:gd name="connsiteX9272" fmla="*/ 3028674 w 7751585"/>
                <a:gd name="connsiteY9272" fmla="*/ 2042845 h 7753593"/>
                <a:gd name="connsiteX9273" fmla="*/ 3052121 w 7751585"/>
                <a:gd name="connsiteY9273" fmla="*/ 2102195 h 7753593"/>
                <a:gd name="connsiteX9274" fmla="*/ 3080331 w 7751585"/>
                <a:gd name="connsiteY9274" fmla="*/ 2101096 h 7753593"/>
                <a:gd name="connsiteX9275" fmla="*/ 3084727 w 7751585"/>
                <a:gd name="connsiteY9275" fmla="*/ 2104759 h 7753593"/>
                <a:gd name="connsiteX9276" fmla="*/ 3090955 w 7751585"/>
                <a:gd name="connsiteY9276" fmla="*/ 2146890 h 7753593"/>
                <a:gd name="connsiteX9277" fmla="*/ 3071538 w 7751585"/>
                <a:gd name="connsiteY9277" fmla="*/ 2140662 h 7753593"/>
                <a:gd name="connsiteX9278" fmla="*/ 3052121 w 7751585"/>
                <a:gd name="connsiteY9278" fmla="*/ 2102195 h 7753593"/>
                <a:gd name="connsiteX9279" fmla="*/ 3090955 w 7751585"/>
                <a:gd name="connsiteY9279" fmla="*/ 2150553 h 7753593"/>
                <a:gd name="connsiteX9280" fmla="*/ 3091321 w 7751585"/>
                <a:gd name="connsiteY9280" fmla="*/ 2152385 h 7753593"/>
                <a:gd name="connsiteX9281" fmla="*/ 3097549 w 7751585"/>
                <a:gd name="connsiteY9281" fmla="*/ 2194516 h 7753593"/>
                <a:gd name="connsiteX9282" fmla="*/ 3073003 w 7751585"/>
                <a:gd name="connsiteY9282" fmla="*/ 2145058 h 7753593"/>
                <a:gd name="connsiteX9283" fmla="*/ 3090955 w 7751585"/>
                <a:gd name="connsiteY9283" fmla="*/ 2150553 h 7753593"/>
                <a:gd name="connsiteX9284" fmla="*/ 3192801 w 7751585"/>
                <a:gd name="connsiteY9284" fmla="*/ 2179495 h 7753593"/>
                <a:gd name="connsiteX9285" fmla="*/ 3263508 w 7751585"/>
                <a:gd name="connsiteY9285" fmla="*/ 2158247 h 7753593"/>
                <a:gd name="connsiteX9286" fmla="*/ 3281826 w 7751585"/>
                <a:gd name="connsiteY9286" fmla="*/ 2200378 h 7753593"/>
                <a:gd name="connsiteX9287" fmla="*/ 3304906 w 7751585"/>
                <a:gd name="connsiteY9287" fmla="*/ 2252034 h 7753593"/>
                <a:gd name="connsiteX9288" fmla="*/ 3236032 w 7751585"/>
                <a:gd name="connsiteY9288" fmla="*/ 2212101 h 7753593"/>
                <a:gd name="connsiteX9289" fmla="*/ 3184742 w 7751585"/>
                <a:gd name="connsiteY9289" fmla="*/ 2182426 h 7753593"/>
                <a:gd name="connsiteX9290" fmla="*/ 3192801 w 7751585"/>
                <a:gd name="connsiteY9290" fmla="*/ 2179495 h 7753593"/>
                <a:gd name="connsiteX9291" fmla="*/ 3285123 w 7751585"/>
                <a:gd name="connsiteY9291" fmla="*/ 2198546 h 7753593"/>
                <a:gd name="connsiteX9292" fmla="*/ 3266805 w 7751585"/>
                <a:gd name="connsiteY9292" fmla="*/ 2157148 h 7753593"/>
                <a:gd name="connsiteX9293" fmla="*/ 3278895 w 7751585"/>
                <a:gd name="connsiteY9293" fmla="*/ 2153484 h 7753593"/>
                <a:gd name="connsiteX9294" fmla="*/ 3282925 w 7751585"/>
                <a:gd name="connsiteY9294" fmla="*/ 2156049 h 7753593"/>
                <a:gd name="connsiteX9295" fmla="*/ 3294282 w 7751585"/>
                <a:gd name="connsiteY9295" fmla="*/ 2203675 h 7753593"/>
                <a:gd name="connsiteX9296" fmla="*/ 3302342 w 7751585"/>
                <a:gd name="connsiteY9296" fmla="*/ 2237746 h 7753593"/>
                <a:gd name="connsiteX9297" fmla="*/ 3285123 w 7751585"/>
                <a:gd name="connsiteY9297" fmla="*/ 2198546 h 7753593"/>
                <a:gd name="connsiteX9298" fmla="*/ 3476361 w 7751585"/>
                <a:gd name="connsiteY9298" fmla="*/ 2096699 h 7753593"/>
                <a:gd name="connsiteX9299" fmla="*/ 3478559 w 7751585"/>
                <a:gd name="connsiteY9299" fmla="*/ 2105492 h 7753593"/>
                <a:gd name="connsiteX9300" fmla="*/ 3336779 w 7751585"/>
                <a:gd name="connsiteY9300" fmla="*/ 2136632 h 7753593"/>
                <a:gd name="connsiteX9301" fmla="*/ 3476361 w 7751585"/>
                <a:gd name="connsiteY9301" fmla="*/ 2096699 h 7753593"/>
                <a:gd name="connsiteX9302" fmla="*/ 3480024 w 7751585"/>
                <a:gd name="connsiteY9302" fmla="*/ 2097065 h 7753593"/>
                <a:gd name="connsiteX9303" fmla="*/ 3489549 w 7751585"/>
                <a:gd name="connsiteY9303" fmla="*/ 2099996 h 7753593"/>
                <a:gd name="connsiteX9304" fmla="*/ 3495411 w 7751585"/>
                <a:gd name="connsiteY9304" fmla="*/ 2101828 h 7753593"/>
                <a:gd name="connsiteX9305" fmla="*/ 3481856 w 7751585"/>
                <a:gd name="connsiteY9305" fmla="*/ 2104759 h 7753593"/>
                <a:gd name="connsiteX9306" fmla="*/ 3480024 w 7751585"/>
                <a:gd name="connsiteY9306" fmla="*/ 2097065 h 7753593"/>
                <a:gd name="connsiteX9307" fmla="*/ 3341908 w 7751585"/>
                <a:gd name="connsiteY9307" fmla="*/ 1943563 h 7753593"/>
                <a:gd name="connsiteX9308" fmla="*/ 3344473 w 7751585"/>
                <a:gd name="connsiteY9308" fmla="*/ 1943196 h 7753593"/>
                <a:gd name="connsiteX9309" fmla="*/ 3345572 w 7751585"/>
                <a:gd name="connsiteY9309" fmla="*/ 1942464 h 7753593"/>
                <a:gd name="connsiteX9310" fmla="*/ 3474895 w 7751585"/>
                <a:gd name="connsiteY9310" fmla="*/ 2093768 h 7753593"/>
                <a:gd name="connsiteX9311" fmla="*/ 3289886 w 7751585"/>
                <a:gd name="connsiteY9311" fmla="*/ 2134434 h 7753593"/>
                <a:gd name="connsiteX9312" fmla="*/ 3341908 w 7751585"/>
                <a:gd name="connsiteY9312" fmla="*/ 1943929 h 7753593"/>
                <a:gd name="connsiteX9313" fmla="*/ 3341908 w 7751585"/>
                <a:gd name="connsiteY9313" fmla="*/ 1943563 h 7753593"/>
                <a:gd name="connsiteX9314" fmla="*/ 3341908 w 7751585"/>
                <a:gd name="connsiteY9314" fmla="*/ 1943563 h 7753593"/>
                <a:gd name="connsiteX9315" fmla="*/ 3073003 w 7751585"/>
                <a:gd name="connsiteY9315" fmla="*/ 2008041 h 7753593"/>
                <a:gd name="connsiteX9316" fmla="*/ 3074835 w 7751585"/>
                <a:gd name="connsiteY9316" fmla="*/ 2008774 h 7753593"/>
                <a:gd name="connsiteX9317" fmla="*/ 3078865 w 7751585"/>
                <a:gd name="connsiteY9317" fmla="*/ 2051637 h 7753593"/>
                <a:gd name="connsiteX9318" fmla="*/ 3082895 w 7751585"/>
                <a:gd name="connsiteY9318" fmla="*/ 2090471 h 7753593"/>
                <a:gd name="connsiteX9319" fmla="*/ 3031972 w 7751585"/>
                <a:gd name="connsiteY9319" fmla="*/ 2040280 h 7753593"/>
                <a:gd name="connsiteX9320" fmla="*/ 3073003 w 7751585"/>
                <a:gd name="connsiteY9320" fmla="*/ 2008041 h 7753593"/>
                <a:gd name="connsiteX9321" fmla="*/ 3021347 w 7751585"/>
                <a:gd name="connsiteY9321" fmla="*/ 2048340 h 7753593"/>
                <a:gd name="connsiteX9322" fmla="*/ 3046259 w 7751585"/>
                <a:gd name="connsiteY9322" fmla="*/ 2098897 h 7753593"/>
                <a:gd name="connsiteX9323" fmla="*/ 3015852 w 7751585"/>
                <a:gd name="connsiteY9323" fmla="*/ 2099996 h 7753593"/>
                <a:gd name="connsiteX9324" fmla="*/ 2951740 w 7751585"/>
                <a:gd name="connsiteY9324" fmla="*/ 2102195 h 7753593"/>
                <a:gd name="connsiteX9325" fmla="*/ 3012555 w 7751585"/>
                <a:gd name="connsiteY9325" fmla="*/ 2055301 h 7753593"/>
                <a:gd name="connsiteX9326" fmla="*/ 3021347 w 7751585"/>
                <a:gd name="connsiteY9326" fmla="*/ 2048340 h 7753593"/>
                <a:gd name="connsiteX9327" fmla="*/ 3016218 w 7751585"/>
                <a:gd name="connsiteY9327" fmla="*/ 2103660 h 7753593"/>
                <a:gd name="connsiteX9328" fmla="*/ 3048458 w 7751585"/>
                <a:gd name="connsiteY9328" fmla="*/ 2102561 h 7753593"/>
                <a:gd name="connsiteX9329" fmla="*/ 3066775 w 7751585"/>
                <a:gd name="connsiteY9329" fmla="*/ 2139563 h 7753593"/>
                <a:gd name="connsiteX9330" fmla="*/ 2957235 w 7751585"/>
                <a:gd name="connsiteY9330" fmla="*/ 2105492 h 7753593"/>
                <a:gd name="connsiteX9331" fmla="*/ 3016218 w 7751585"/>
                <a:gd name="connsiteY9331" fmla="*/ 2103660 h 7753593"/>
                <a:gd name="connsiteX9332" fmla="*/ 3107807 w 7751585"/>
                <a:gd name="connsiteY9332" fmla="*/ 2205140 h 7753593"/>
                <a:gd name="connsiteX9333" fmla="*/ 3179979 w 7751585"/>
                <a:gd name="connsiteY9333" fmla="*/ 2183525 h 7753593"/>
                <a:gd name="connsiteX9334" fmla="*/ 3233833 w 7751585"/>
                <a:gd name="connsiteY9334" fmla="*/ 2215032 h 7753593"/>
                <a:gd name="connsiteX9335" fmla="*/ 3297213 w 7751585"/>
                <a:gd name="connsiteY9335" fmla="*/ 2251668 h 7753593"/>
                <a:gd name="connsiteX9336" fmla="*/ 3107807 w 7751585"/>
                <a:gd name="connsiteY9336" fmla="*/ 2205140 h 7753593"/>
                <a:gd name="connsiteX9337" fmla="*/ 3107807 w 7751585"/>
                <a:gd name="connsiteY9337" fmla="*/ 2205140 h 7753593"/>
                <a:gd name="connsiteX9338" fmla="*/ 3432032 w 7751585"/>
                <a:gd name="connsiteY9338" fmla="*/ 1764781 h 7753593"/>
                <a:gd name="connsiteX9339" fmla="*/ 3418110 w 7751585"/>
                <a:gd name="connsiteY9339" fmla="*/ 1693342 h 7753593"/>
                <a:gd name="connsiteX9340" fmla="*/ 3421041 w 7751585"/>
                <a:gd name="connsiteY9340" fmla="*/ 1690777 h 7753593"/>
                <a:gd name="connsiteX9341" fmla="*/ 3421407 w 7751585"/>
                <a:gd name="connsiteY9341" fmla="*/ 1686015 h 7753593"/>
                <a:gd name="connsiteX9342" fmla="*/ 3461706 w 7751585"/>
                <a:gd name="connsiteY9342" fmla="*/ 1660736 h 7753593"/>
                <a:gd name="connsiteX9343" fmla="*/ 3503105 w 7751585"/>
                <a:gd name="connsiteY9343" fmla="*/ 1634359 h 7753593"/>
                <a:gd name="connsiteX9344" fmla="*/ 3445220 w 7751585"/>
                <a:gd name="connsiteY9344" fmla="*/ 1835121 h 7753593"/>
                <a:gd name="connsiteX9345" fmla="*/ 3432032 w 7751585"/>
                <a:gd name="connsiteY9345" fmla="*/ 1764781 h 7753593"/>
                <a:gd name="connsiteX9346" fmla="*/ 3414080 w 7751585"/>
                <a:gd name="connsiteY9346" fmla="*/ 1673925 h 7753593"/>
                <a:gd name="connsiteX9347" fmla="*/ 3402723 w 7751585"/>
                <a:gd name="connsiteY9347" fmla="*/ 1618605 h 7753593"/>
                <a:gd name="connsiteX9348" fmla="*/ 3388802 w 7751585"/>
                <a:gd name="connsiteY9348" fmla="*/ 1553760 h 7753593"/>
                <a:gd name="connsiteX9349" fmla="*/ 3418110 w 7751585"/>
                <a:gd name="connsiteY9349" fmla="*/ 1573544 h 7753593"/>
                <a:gd name="connsiteX9350" fmla="*/ 3414080 w 7751585"/>
                <a:gd name="connsiteY9350" fmla="*/ 1673925 h 7753593"/>
                <a:gd name="connsiteX9351" fmla="*/ 3285490 w 7751585"/>
                <a:gd name="connsiteY9351" fmla="*/ 2135167 h 7753593"/>
                <a:gd name="connsiteX9352" fmla="*/ 3264974 w 7751585"/>
                <a:gd name="connsiteY9352" fmla="*/ 2139563 h 7753593"/>
                <a:gd name="connsiteX9353" fmla="*/ 3262776 w 7751585"/>
                <a:gd name="connsiteY9353" fmla="*/ 2136998 h 7753593"/>
                <a:gd name="connsiteX9354" fmla="*/ 3332383 w 7751585"/>
                <a:gd name="connsiteY9354" fmla="*/ 1963712 h 7753593"/>
                <a:gd name="connsiteX9355" fmla="*/ 3285490 w 7751585"/>
                <a:gd name="connsiteY9355" fmla="*/ 2135167 h 7753593"/>
                <a:gd name="connsiteX9356" fmla="*/ 3172286 w 7751585"/>
                <a:gd name="connsiteY9356" fmla="*/ 2119413 h 7753593"/>
                <a:gd name="connsiteX9357" fmla="*/ 3131987 w 7751585"/>
                <a:gd name="connsiteY9357" fmla="*/ 2109522 h 7753593"/>
                <a:gd name="connsiteX9358" fmla="*/ 3120263 w 7751585"/>
                <a:gd name="connsiteY9358" fmla="*/ 2086441 h 7753593"/>
                <a:gd name="connsiteX9359" fmla="*/ 3081063 w 7751585"/>
                <a:gd name="connsiteY9359" fmla="*/ 2009873 h 7753593"/>
                <a:gd name="connsiteX9360" fmla="*/ 3251052 w 7751585"/>
                <a:gd name="connsiteY9360" fmla="*/ 2139563 h 7753593"/>
                <a:gd name="connsiteX9361" fmla="*/ 3172286 w 7751585"/>
                <a:gd name="connsiteY9361" fmla="*/ 2119413 h 7753593"/>
                <a:gd name="connsiteX9362" fmla="*/ 3029407 w 7751585"/>
                <a:gd name="connsiteY9362" fmla="*/ 2037716 h 7753593"/>
                <a:gd name="connsiteX9363" fmla="*/ 3014020 w 7751585"/>
                <a:gd name="connsiteY9363" fmla="*/ 2022329 h 7753593"/>
                <a:gd name="connsiteX9364" fmla="*/ 3014020 w 7751585"/>
                <a:gd name="connsiteY9364" fmla="*/ 2020864 h 7753593"/>
                <a:gd name="connsiteX9365" fmla="*/ 3043329 w 7751585"/>
                <a:gd name="connsiteY9365" fmla="*/ 2013903 h 7753593"/>
                <a:gd name="connsiteX9366" fmla="*/ 3068607 w 7751585"/>
                <a:gd name="connsiteY9366" fmla="*/ 2007675 h 7753593"/>
                <a:gd name="connsiteX9367" fmla="*/ 3029407 w 7751585"/>
                <a:gd name="connsiteY9367" fmla="*/ 2037716 h 7753593"/>
                <a:gd name="connsiteX9368" fmla="*/ 3007792 w 7751585"/>
                <a:gd name="connsiteY9368" fmla="*/ 2024894 h 7753593"/>
                <a:gd name="connsiteX9369" fmla="*/ 3009258 w 7751585"/>
                <a:gd name="connsiteY9369" fmla="*/ 2025260 h 7753593"/>
                <a:gd name="connsiteX9370" fmla="*/ 3009990 w 7751585"/>
                <a:gd name="connsiteY9370" fmla="*/ 2025260 h 7753593"/>
                <a:gd name="connsiteX9371" fmla="*/ 3019882 w 7751585"/>
                <a:gd name="connsiteY9371" fmla="*/ 2045043 h 7753593"/>
                <a:gd name="connsiteX9372" fmla="*/ 3010357 w 7751585"/>
                <a:gd name="connsiteY9372" fmla="*/ 2052370 h 7753593"/>
                <a:gd name="connsiteX9373" fmla="*/ 2955770 w 7751585"/>
                <a:gd name="connsiteY9373" fmla="*/ 2094867 h 7753593"/>
                <a:gd name="connsiteX9374" fmla="*/ 2979583 w 7751585"/>
                <a:gd name="connsiteY9374" fmla="*/ 2063361 h 7753593"/>
                <a:gd name="connsiteX9375" fmla="*/ 3007792 w 7751585"/>
                <a:gd name="connsiteY9375" fmla="*/ 2024894 h 7753593"/>
                <a:gd name="connsiteX9376" fmla="*/ 3068607 w 7751585"/>
                <a:gd name="connsiteY9376" fmla="*/ 2143593 h 7753593"/>
                <a:gd name="connsiteX9377" fmla="*/ 3096817 w 7751585"/>
                <a:gd name="connsiteY9377" fmla="*/ 2200378 h 7753593"/>
                <a:gd name="connsiteX9378" fmla="*/ 3025011 w 7751585"/>
                <a:gd name="connsiteY9378" fmla="*/ 2153118 h 7753593"/>
                <a:gd name="connsiteX9379" fmla="*/ 2957968 w 7751585"/>
                <a:gd name="connsiteY9379" fmla="*/ 2109155 h 7753593"/>
                <a:gd name="connsiteX9380" fmla="*/ 3068607 w 7751585"/>
                <a:gd name="connsiteY9380" fmla="*/ 2143593 h 7753593"/>
                <a:gd name="connsiteX9381" fmla="*/ 3302342 w 7751585"/>
                <a:gd name="connsiteY9381" fmla="*/ 2335563 h 7753593"/>
                <a:gd name="connsiteX9382" fmla="*/ 3298678 w 7751585"/>
                <a:gd name="connsiteY9382" fmla="*/ 2409200 h 7753593"/>
                <a:gd name="connsiteX9383" fmla="*/ 3297946 w 7751585"/>
                <a:gd name="connsiteY9383" fmla="*/ 2409200 h 7753593"/>
                <a:gd name="connsiteX9384" fmla="*/ 3293916 w 7751585"/>
                <a:gd name="connsiteY9384" fmla="*/ 2412498 h 7753593"/>
                <a:gd name="connsiteX9385" fmla="*/ 3293549 w 7751585"/>
                <a:gd name="connsiteY9385" fmla="*/ 2416161 h 7753593"/>
                <a:gd name="connsiteX9386" fmla="*/ 3265340 w 7751585"/>
                <a:gd name="connsiteY9386" fmla="*/ 2426053 h 7753593"/>
                <a:gd name="connsiteX9387" fmla="*/ 3305639 w 7751585"/>
                <a:gd name="connsiteY9387" fmla="*/ 2272916 h 7753593"/>
                <a:gd name="connsiteX9388" fmla="*/ 3302342 w 7751585"/>
                <a:gd name="connsiteY9388" fmla="*/ 2335563 h 7753593"/>
                <a:gd name="connsiteX9389" fmla="*/ 3258745 w 7751585"/>
                <a:gd name="connsiteY9389" fmla="*/ 2437043 h 7753593"/>
                <a:gd name="connsiteX9390" fmla="*/ 3256547 w 7751585"/>
                <a:gd name="connsiteY9390" fmla="*/ 2436677 h 7753593"/>
                <a:gd name="connsiteX9391" fmla="*/ 3252151 w 7751585"/>
                <a:gd name="connsiteY9391" fmla="*/ 2443638 h 7753593"/>
                <a:gd name="connsiteX9392" fmla="*/ 3191336 w 7751585"/>
                <a:gd name="connsiteY9392" fmla="*/ 2458292 h 7753593"/>
                <a:gd name="connsiteX9393" fmla="*/ 3159830 w 7751585"/>
                <a:gd name="connsiteY9393" fmla="*/ 2465985 h 7753593"/>
                <a:gd name="connsiteX9394" fmla="*/ 3213318 w 7751585"/>
                <a:gd name="connsiteY9394" fmla="*/ 2447668 h 7753593"/>
                <a:gd name="connsiteX9395" fmla="*/ 3260944 w 7751585"/>
                <a:gd name="connsiteY9395" fmla="*/ 2431182 h 7753593"/>
                <a:gd name="connsiteX9396" fmla="*/ 3258745 w 7751585"/>
                <a:gd name="connsiteY9396" fmla="*/ 2437043 h 7753593"/>
                <a:gd name="connsiteX9397" fmla="*/ 3129422 w 7751585"/>
                <a:gd name="connsiteY9397" fmla="*/ 2478808 h 7753593"/>
                <a:gd name="connsiteX9398" fmla="*/ 3129422 w 7751585"/>
                <a:gd name="connsiteY9398" fmla="*/ 2476610 h 7753593"/>
                <a:gd name="connsiteX9399" fmla="*/ 3191702 w 7751585"/>
                <a:gd name="connsiteY9399" fmla="*/ 2461956 h 7753593"/>
                <a:gd name="connsiteX9400" fmla="*/ 3252151 w 7751585"/>
                <a:gd name="connsiteY9400" fmla="*/ 2447301 h 7753593"/>
                <a:gd name="connsiteX9401" fmla="*/ 3255082 w 7751585"/>
                <a:gd name="connsiteY9401" fmla="*/ 2450232 h 7753593"/>
                <a:gd name="connsiteX9402" fmla="*/ 3211119 w 7751585"/>
                <a:gd name="connsiteY9402" fmla="*/ 2637440 h 7753593"/>
                <a:gd name="connsiteX9403" fmla="*/ 3210753 w 7751585"/>
                <a:gd name="connsiteY9403" fmla="*/ 2637440 h 7753593"/>
                <a:gd name="connsiteX9404" fmla="*/ 3169355 w 7751585"/>
                <a:gd name="connsiteY9404" fmla="*/ 2558673 h 7753593"/>
                <a:gd name="connsiteX9405" fmla="*/ 3127590 w 7751585"/>
                <a:gd name="connsiteY9405" fmla="*/ 2479907 h 7753593"/>
                <a:gd name="connsiteX9406" fmla="*/ 3129422 w 7751585"/>
                <a:gd name="connsiteY9406" fmla="*/ 2478808 h 7753593"/>
                <a:gd name="connsiteX9407" fmla="*/ 3129422 w 7751585"/>
                <a:gd name="connsiteY9407" fmla="*/ 2478808 h 7753593"/>
                <a:gd name="connsiteX9408" fmla="*/ 3280361 w 7751585"/>
                <a:gd name="connsiteY9408" fmla="*/ 2431182 h 7753593"/>
                <a:gd name="connsiteX9409" fmla="*/ 3295747 w 7751585"/>
                <a:gd name="connsiteY9409" fmla="*/ 2420557 h 7753593"/>
                <a:gd name="connsiteX9410" fmla="*/ 3300144 w 7751585"/>
                <a:gd name="connsiteY9410" fmla="*/ 2422023 h 7753593"/>
                <a:gd name="connsiteX9411" fmla="*/ 3302342 w 7751585"/>
                <a:gd name="connsiteY9411" fmla="*/ 2421657 h 7753593"/>
                <a:gd name="connsiteX9412" fmla="*/ 3306738 w 7751585"/>
                <a:gd name="connsiteY9412" fmla="*/ 2413230 h 7753593"/>
                <a:gd name="connsiteX9413" fmla="*/ 3306738 w 7751585"/>
                <a:gd name="connsiteY9413" fmla="*/ 2413230 h 7753593"/>
                <a:gd name="connsiteX9414" fmla="*/ 3302342 w 7751585"/>
                <a:gd name="connsiteY9414" fmla="*/ 2409200 h 7753593"/>
                <a:gd name="connsiteX9415" fmla="*/ 3306372 w 7751585"/>
                <a:gd name="connsiteY9415" fmla="*/ 2335563 h 7753593"/>
                <a:gd name="connsiteX9416" fmla="*/ 3310402 w 7751585"/>
                <a:gd name="connsiteY9416" fmla="*/ 2259727 h 7753593"/>
                <a:gd name="connsiteX9417" fmla="*/ 3457677 w 7751585"/>
                <a:gd name="connsiteY9417" fmla="*/ 2410299 h 7753593"/>
                <a:gd name="connsiteX9418" fmla="*/ 3266439 w 7751585"/>
                <a:gd name="connsiteY9418" fmla="*/ 2441073 h 7753593"/>
                <a:gd name="connsiteX9419" fmla="*/ 3280361 w 7751585"/>
                <a:gd name="connsiteY9419" fmla="*/ 2431182 h 7753593"/>
                <a:gd name="connsiteX9420" fmla="*/ 3297579 w 7751585"/>
                <a:gd name="connsiteY9420" fmla="*/ 2202576 h 7753593"/>
                <a:gd name="connsiteX9421" fmla="*/ 3285856 w 7751585"/>
                <a:gd name="connsiteY9421" fmla="*/ 2154950 h 7753593"/>
                <a:gd name="connsiteX9422" fmla="*/ 3288420 w 7751585"/>
                <a:gd name="connsiteY9422" fmla="*/ 2150920 h 7753593"/>
                <a:gd name="connsiteX9423" fmla="*/ 3479291 w 7751585"/>
                <a:gd name="connsiteY9423" fmla="*/ 2109155 h 7753593"/>
                <a:gd name="connsiteX9424" fmla="*/ 3490282 w 7751585"/>
                <a:gd name="connsiteY9424" fmla="*/ 2156049 h 7753593"/>
                <a:gd name="connsiteX9425" fmla="*/ 3504204 w 7751585"/>
                <a:gd name="connsiteY9425" fmla="*/ 2215032 h 7753593"/>
                <a:gd name="connsiteX9426" fmla="*/ 3309669 w 7751585"/>
                <a:gd name="connsiteY9426" fmla="*/ 2253499 h 7753593"/>
                <a:gd name="connsiteX9427" fmla="*/ 3297579 w 7751585"/>
                <a:gd name="connsiteY9427" fmla="*/ 2202576 h 7753593"/>
                <a:gd name="connsiteX9428" fmla="*/ 3490649 w 7751585"/>
                <a:gd name="connsiteY9428" fmla="*/ 2096699 h 7753593"/>
                <a:gd name="connsiteX9429" fmla="*/ 3479291 w 7751585"/>
                <a:gd name="connsiteY9429" fmla="*/ 2093402 h 7753593"/>
                <a:gd name="connsiteX9430" fmla="*/ 3477460 w 7751585"/>
                <a:gd name="connsiteY9430" fmla="*/ 2037350 h 7753593"/>
                <a:gd name="connsiteX9431" fmla="*/ 3475994 w 7751585"/>
                <a:gd name="connsiteY9431" fmla="*/ 1997783 h 7753593"/>
                <a:gd name="connsiteX9432" fmla="*/ 3486252 w 7751585"/>
                <a:gd name="connsiteY9432" fmla="*/ 2041380 h 7753593"/>
                <a:gd name="connsiteX9433" fmla="*/ 3499808 w 7751585"/>
                <a:gd name="connsiteY9433" fmla="*/ 2099264 h 7753593"/>
                <a:gd name="connsiteX9434" fmla="*/ 3490649 w 7751585"/>
                <a:gd name="connsiteY9434" fmla="*/ 2096699 h 7753593"/>
                <a:gd name="connsiteX9435" fmla="*/ 3490649 w 7751585"/>
                <a:gd name="connsiteY9435" fmla="*/ 2096699 h 7753593"/>
                <a:gd name="connsiteX9436" fmla="*/ 3469766 w 7751585"/>
                <a:gd name="connsiteY9436" fmla="*/ 1977267 h 7753593"/>
                <a:gd name="connsiteX9437" fmla="*/ 3408585 w 7751585"/>
                <a:gd name="connsiteY9437" fmla="*/ 1956385 h 7753593"/>
                <a:gd name="connsiteX9438" fmla="*/ 3349235 w 7751585"/>
                <a:gd name="connsiteY9438" fmla="*/ 1936602 h 7753593"/>
                <a:gd name="connsiteX9439" fmla="*/ 3349602 w 7751585"/>
                <a:gd name="connsiteY9439" fmla="*/ 1933671 h 7753593"/>
                <a:gd name="connsiteX9440" fmla="*/ 3348503 w 7751585"/>
                <a:gd name="connsiteY9440" fmla="*/ 1932572 h 7753593"/>
                <a:gd name="connsiteX9441" fmla="*/ 3394663 w 7751585"/>
                <a:gd name="connsiteY9441" fmla="*/ 1890807 h 7753593"/>
                <a:gd name="connsiteX9442" fmla="*/ 3441923 w 7751585"/>
                <a:gd name="connsiteY9442" fmla="*/ 1847577 h 7753593"/>
                <a:gd name="connsiteX9443" fmla="*/ 3444488 w 7751585"/>
                <a:gd name="connsiteY9443" fmla="*/ 1848310 h 7753593"/>
                <a:gd name="connsiteX9444" fmla="*/ 3457677 w 7751585"/>
                <a:gd name="connsiteY9444" fmla="*/ 1912056 h 7753593"/>
                <a:gd name="connsiteX9445" fmla="*/ 3471232 w 7751585"/>
                <a:gd name="connsiteY9445" fmla="*/ 1976168 h 7753593"/>
                <a:gd name="connsiteX9446" fmla="*/ 3469766 w 7751585"/>
                <a:gd name="connsiteY9446" fmla="*/ 1977267 h 7753593"/>
                <a:gd name="connsiteX9447" fmla="*/ 3469766 w 7751585"/>
                <a:gd name="connsiteY9447" fmla="*/ 1977267 h 7753593"/>
                <a:gd name="connsiteX9448" fmla="*/ 1694408 w 7751585"/>
                <a:gd name="connsiteY9448" fmla="*/ 595741 h 7753593"/>
                <a:gd name="connsiteX9449" fmla="*/ 1696972 w 7751585"/>
                <a:gd name="connsiteY9449" fmla="*/ 595375 h 7753593"/>
                <a:gd name="connsiteX9450" fmla="*/ 1701735 w 7751585"/>
                <a:gd name="connsiteY9450" fmla="*/ 590978 h 7753593"/>
                <a:gd name="connsiteX9451" fmla="*/ 1843881 w 7751585"/>
                <a:gd name="connsiteY9451" fmla="*/ 624683 h 7753593"/>
                <a:gd name="connsiteX9452" fmla="*/ 1984928 w 7751585"/>
                <a:gd name="connsiteY9452" fmla="*/ 657655 h 7753593"/>
                <a:gd name="connsiteX9453" fmla="*/ 1984561 w 7751585"/>
                <a:gd name="connsiteY9453" fmla="*/ 660952 h 7753593"/>
                <a:gd name="connsiteX9454" fmla="*/ 1994087 w 7751585"/>
                <a:gd name="connsiteY9454" fmla="*/ 667913 h 7753593"/>
                <a:gd name="connsiteX9455" fmla="*/ 2016434 w 7751585"/>
                <a:gd name="connsiteY9455" fmla="*/ 810425 h 7753593"/>
                <a:gd name="connsiteX9456" fmla="*/ 2040980 w 7751585"/>
                <a:gd name="connsiteY9456" fmla="*/ 962463 h 7753593"/>
                <a:gd name="connsiteX9457" fmla="*/ 2041346 w 7751585"/>
                <a:gd name="connsiteY9457" fmla="*/ 962829 h 7753593"/>
                <a:gd name="connsiteX9458" fmla="*/ 2041346 w 7751585"/>
                <a:gd name="connsiteY9458" fmla="*/ 963195 h 7753593"/>
                <a:gd name="connsiteX9459" fmla="*/ 2041346 w 7751585"/>
                <a:gd name="connsiteY9459" fmla="*/ 963195 h 7753593"/>
                <a:gd name="connsiteX9460" fmla="*/ 2041346 w 7751585"/>
                <a:gd name="connsiteY9460" fmla="*/ 963195 h 7753593"/>
                <a:gd name="connsiteX9461" fmla="*/ 2042079 w 7751585"/>
                <a:gd name="connsiteY9461" fmla="*/ 963928 h 7753593"/>
                <a:gd name="connsiteX9462" fmla="*/ 2043178 w 7751585"/>
                <a:gd name="connsiteY9462" fmla="*/ 964294 h 7753593"/>
                <a:gd name="connsiteX9463" fmla="*/ 2043545 w 7751585"/>
                <a:gd name="connsiteY9463" fmla="*/ 964294 h 7753593"/>
                <a:gd name="connsiteX9464" fmla="*/ 2043545 w 7751585"/>
                <a:gd name="connsiteY9464" fmla="*/ 964294 h 7753593"/>
                <a:gd name="connsiteX9465" fmla="*/ 2043545 w 7751585"/>
                <a:gd name="connsiteY9465" fmla="*/ 964294 h 7753593"/>
                <a:gd name="connsiteX9466" fmla="*/ 2044277 w 7751585"/>
                <a:gd name="connsiteY9466" fmla="*/ 963928 h 7753593"/>
                <a:gd name="connsiteX9467" fmla="*/ 2161877 w 7751585"/>
                <a:gd name="connsiteY9467" fmla="*/ 849625 h 7753593"/>
                <a:gd name="connsiteX9468" fmla="*/ 2276913 w 7751585"/>
                <a:gd name="connsiteY9468" fmla="*/ 737154 h 7753593"/>
                <a:gd name="connsiteX9469" fmla="*/ 2305489 w 7751585"/>
                <a:gd name="connsiteY9469" fmla="*/ 882964 h 7753593"/>
                <a:gd name="connsiteX9470" fmla="*/ 2334797 w 7751585"/>
                <a:gd name="connsiteY9470" fmla="*/ 1031338 h 7753593"/>
                <a:gd name="connsiteX9471" fmla="*/ 2334797 w 7751585"/>
                <a:gd name="connsiteY9471" fmla="*/ 1031338 h 7753593"/>
                <a:gd name="connsiteX9472" fmla="*/ 2334431 w 7751585"/>
                <a:gd name="connsiteY9472" fmla="*/ 1031704 h 7753593"/>
                <a:gd name="connsiteX9473" fmla="*/ 2335164 w 7751585"/>
                <a:gd name="connsiteY9473" fmla="*/ 1032070 h 7753593"/>
                <a:gd name="connsiteX9474" fmla="*/ 2335164 w 7751585"/>
                <a:gd name="connsiteY9474" fmla="*/ 1032437 h 7753593"/>
                <a:gd name="connsiteX9475" fmla="*/ 2336263 w 7751585"/>
                <a:gd name="connsiteY9475" fmla="*/ 1032803 h 7753593"/>
                <a:gd name="connsiteX9476" fmla="*/ 2336629 w 7751585"/>
                <a:gd name="connsiteY9476" fmla="*/ 1032803 h 7753593"/>
                <a:gd name="connsiteX9477" fmla="*/ 2336995 w 7751585"/>
                <a:gd name="connsiteY9477" fmla="*/ 1032803 h 7753593"/>
                <a:gd name="connsiteX9478" fmla="*/ 2336995 w 7751585"/>
                <a:gd name="connsiteY9478" fmla="*/ 1032803 h 7753593"/>
                <a:gd name="connsiteX9479" fmla="*/ 2422356 w 7751585"/>
                <a:gd name="connsiteY9479" fmla="*/ 1030238 h 7753593"/>
                <a:gd name="connsiteX9480" fmla="*/ 2508450 w 7751585"/>
                <a:gd name="connsiteY9480" fmla="*/ 1027308 h 7753593"/>
                <a:gd name="connsiteX9481" fmla="*/ 2508816 w 7751585"/>
                <a:gd name="connsiteY9481" fmla="*/ 1027308 h 7753593"/>
                <a:gd name="connsiteX9482" fmla="*/ 2508816 w 7751585"/>
                <a:gd name="connsiteY9482" fmla="*/ 1027308 h 7753593"/>
                <a:gd name="connsiteX9483" fmla="*/ 2508816 w 7751585"/>
                <a:gd name="connsiteY9483" fmla="*/ 1027308 h 7753593"/>
                <a:gd name="connsiteX9484" fmla="*/ 2600405 w 7751585"/>
                <a:gd name="connsiteY9484" fmla="*/ 1006425 h 7753593"/>
                <a:gd name="connsiteX9485" fmla="*/ 2685033 w 7751585"/>
                <a:gd name="connsiteY9485" fmla="*/ 986276 h 7753593"/>
                <a:gd name="connsiteX9486" fmla="*/ 2691627 w 7751585"/>
                <a:gd name="connsiteY9486" fmla="*/ 990672 h 7753593"/>
                <a:gd name="connsiteX9487" fmla="*/ 2693826 w 7751585"/>
                <a:gd name="connsiteY9487" fmla="*/ 990306 h 7753593"/>
                <a:gd name="connsiteX9488" fmla="*/ 2698588 w 7751585"/>
                <a:gd name="connsiteY9488" fmla="*/ 983345 h 7753593"/>
                <a:gd name="connsiteX9489" fmla="*/ 2796039 w 7751585"/>
                <a:gd name="connsiteY9489" fmla="*/ 963195 h 7753593"/>
                <a:gd name="connsiteX9490" fmla="*/ 2892390 w 7751585"/>
                <a:gd name="connsiteY9490" fmla="*/ 943046 h 7753593"/>
                <a:gd name="connsiteX9491" fmla="*/ 2901915 w 7751585"/>
                <a:gd name="connsiteY9491" fmla="*/ 947442 h 7753593"/>
                <a:gd name="connsiteX9492" fmla="*/ 2906678 w 7751585"/>
                <a:gd name="connsiteY9492" fmla="*/ 943412 h 7753593"/>
                <a:gd name="connsiteX9493" fmla="*/ 3059082 w 7751585"/>
                <a:gd name="connsiteY9493" fmla="*/ 987741 h 7753593"/>
                <a:gd name="connsiteX9494" fmla="*/ 3214050 w 7751585"/>
                <a:gd name="connsiteY9494" fmla="*/ 1032437 h 7753593"/>
                <a:gd name="connsiteX9495" fmla="*/ 3214050 w 7751585"/>
                <a:gd name="connsiteY9495" fmla="*/ 1033902 h 7753593"/>
                <a:gd name="connsiteX9496" fmla="*/ 3219179 w 7751585"/>
                <a:gd name="connsiteY9496" fmla="*/ 1037566 h 7753593"/>
                <a:gd name="connsiteX9497" fmla="*/ 3220645 w 7751585"/>
                <a:gd name="connsiteY9497" fmla="*/ 1037199 h 7753593"/>
                <a:gd name="connsiteX9498" fmla="*/ 3222110 w 7751585"/>
                <a:gd name="connsiteY9498" fmla="*/ 1035734 h 7753593"/>
                <a:gd name="connsiteX9499" fmla="*/ 3351800 w 7751585"/>
                <a:gd name="connsiteY9499" fmla="*/ 1111569 h 7753593"/>
                <a:gd name="connsiteX9500" fmla="*/ 3484054 w 7751585"/>
                <a:gd name="connsiteY9500" fmla="*/ 1188504 h 7753593"/>
                <a:gd name="connsiteX9501" fmla="*/ 3433497 w 7751585"/>
                <a:gd name="connsiteY9501" fmla="*/ 1266904 h 7753593"/>
                <a:gd name="connsiteX9502" fmla="*/ 3387336 w 7751585"/>
                <a:gd name="connsiteY9502" fmla="*/ 1337977 h 7753593"/>
                <a:gd name="connsiteX9503" fmla="*/ 3383673 w 7751585"/>
                <a:gd name="connsiteY9503" fmla="*/ 1336878 h 7753593"/>
                <a:gd name="connsiteX9504" fmla="*/ 3380376 w 7751585"/>
                <a:gd name="connsiteY9504" fmla="*/ 1337244 h 7753593"/>
                <a:gd name="connsiteX9505" fmla="*/ 3373781 w 7751585"/>
                <a:gd name="connsiteY9505" fmla="*/ 1350067 h 7753593"/>
                <a:gd name="connsiteX9506" fmla="*/ 3386604 w 7751585"/>
                <a:gd name="connsiteY9506" fmla="*/ 1357028 h 7753593"/>
                <a:gd name="connsiteX9507" fmla="*/ 3386970 w 7751585"/>
                <a:gd name="connsiteY9507" fmla="*/ 1357028 h 7753593"/>
                <a:gd name="connsiteX9508" fmla="*/ 3393198 w 7751585"/>
                <a:gd name="connsiteY9508" fmla="*/ 1350433 h 7753593"/>
                <a:gd name="connsiteX9509" fmla="*/ 3456211 w 7751585"/>
                <a:gd name="connsiteY9509" fmla="*/ 1360691 h 7753593"/>
                <a:gd name="connsiteX9510" fmla="*/ 3526551 w 7751585"/>
                <a:gd name="connsiteY9510" fmla="*/ 1371682 h 7753593"/>
                <a:gd name="connsiteX9511" fmla="*/ 3530215 w 7751585"/>
                <a:gd name="connsiteY9511" fmla="*/ 1373514 h 7753593"/>
                <a:gd name="connsiteX9512" fmla="*/ 3532413 w 7751585"/>
                <a:gd name="connsiteY9512" fmla="*/ 1369484 h 7753593"/>
                <a:gd name="connsiteX9513" fmla="*/ 3532413 w 7751585"/>
                <a:gd name="connsiteY9513" fmla="*/ 1369484 h 7753593"/>
                <a:gd name="connsiteX9514" fmla="*/ 3530581 w 7751585"/>
                <a:gd name="connsiteY9514" fmla="*/ 1367652 h 7753593"/>
                <a:gd name="connsiteX9515" fmla="*/ 3510065 w 7751585"/>
                <a:gd name="connsiteY9515" fmla="*/ 1279360 h 7753593"/>
                <a:gd name="connsiteX9516" fmla="*/ 3488817 w 7751585"/>
                <a:gd name="connsiteY9516" fmla="*/ 1189237 h 7753593"/>
                <a:gd name="connsiteX9517" fmla="*/ 3489183 w 7751585"/>
                <a:gd name="connsiteY9517" fmla="*/ 1188504 h 7753593"/>
                <a:gd name="connsiteX9518" fmla="*/ 3488817 w 7751585"/>
                <a:gd name="connsiteY9518" fmla="*/ 1188138 h 7753593"/>
                <a:gd name="connsiteX9519" fmla="*/ 3484787 w 7751585"/>
                <a:gd name="connsiteY9519" fmla="*/ 1049655 h 7753593"/>
                <a:gd name="connsiteX9520" fmla="*/ 3480390 w 7751585"/>
                <a:gd name="connsiteY9520" fmla="*/ 919599 h 7753593"/>
                <a:gd name="connsiteX9521" fmla="*/ 3481123 w 7751585"/>
                <a:gd name="connsiteY9521" fmla="*/ 919599 h 7753593"/>
                <a:gd name="connsiteX9522" fmla="*/ 3487351 w 7751585"/>
                <a:gd name="connsiteY9522" fmla="*/ 907509 h 7753593"/>
                <a:gd name="connsiteX9523" fmla="*/ 3478192 w 7751585"/>
                <a:gd name="connsiteY9523" fmla="*/ 900915 h 7753593"/>
                <a:gd name="connsiteX9524" fmla="*/ 3475262 w 7751585"/>
                <a:gd name="connsiteY9524" fmla="*/ 901281 h 7753593"/>
                <a:gd name="connsiteX9525" fmla="*/ 3469766 w 7751585"/>
                <a:gd name="connsiteY9525" fmla="*/ 906044 h 7753593"/>
                <a:gd name="connsiteX9526" fmla="*/ 3469400 w 7751585"/>
                <a:gd name="connsiteY9526" fmla="*/ 908242 h 7753593"/>
                <a:gd name="connsiteX9527" fmla="*/ 3310402 w 7751585"/>
                <a:gd name="connsiteY9527" fmla="*/ 901648 h 7753593"/>
                <a:gd name="connsiteX9528" fmla="*/ 3339710 w 7751585"/>
                <a:gd name="connsiteY9528" fmla="*/ 857685 h 7753593"/>
                <a:gd name="connsiteX9529" fmla="*/ 3340809 w 7751585"/>
                <a:gd name="connsiteY9529" fmla="*/ 858051 h 7753593"/>
                <a:gd name="connsiteX9530" fmla="*/ 3342275 w 7751585"/>
                <a:gd name="connsiteY9530" fmla="*/ 857685 h 7753593"/>
                <a:gd name="connsiteX9531" fmla="*/ 3345572 w 7751585"/>
                <a:gd name="connsiteY9531" fmla="*/ 851457 h 7753593"/>
                <a:gd name="connsiteX9532" fmla="*/ 3339344 w 7751585"/>
                <a:gd name="connsiteY9532" fmla="*/ 848160 h 7753593"/>
                <a:gd name="connsiteX9533" fmla="*/ 3336413 w 7751585"/>
                <a:gd name="connsiteY9533" fmla="*/ 850724 h 7753593"/>
                <a:gd name="connsiteX9534" fmla="*/ 3336413 w 7751585"/>
                <a:gd name="connsiteY9534" fmla="*/ 852190 h 7753593"/>
                <a:gd name="connsiteX9535" fmla="*/ 3236764 w 7751585"/>
                <a:gd name="connsiteY9535" fmla="*/ 872706 h 7753593"/>
                <a:gd name="connsiteX9536" fmla="*/ 3140779 w 7751585"/>
                <a:gd name="connsiteY9536" fmla="*/ 892855 h 7753593"/>
                <a:gd name="connsiteX9537" fmla="*/ 3131254 w 7751585"/>
                <a:gd name="connsiteY9537" fmla="*/ 888093 h 7753593"/>
                <a:gd name="connsiteX9538" fmla="*/ 3082529 w 7751585"/>
                <a:gd name="connsiteY9538" fmla="*/ 786246 h 7753593"/>
                <a:gd name="connsiteX9539" fmla="*/ 3031972 w 7751585"/>
                <a:gd name="connsiteY9539" fmla="*/ 684399 h 7753593"/>
                <a:gd name="connsiteX9540" fmla="*/ 3034902 w 7751585"/>
                <a:gd name="connsiteY9540" fmla="*/ 682201 h 7753593"/>
                <a:gd name="connsiteX9541" fmla="*/ 3035635 w 7751585"/>
                <a:gd name="connsiteY9541" fmla="*/ 675606 h 7753593"/>
                <a:gd name="connsiteX9542" fmla="*/ 3024644 w 7751585"/>
                <a:gd name="connsiteY9542" fmla="*/ 669745 h 7753593"/>
                <a:gd name="connsiteX9543" fmla="*/ 3019149 w 7751585"/>
                <a:gd name="connsiteY9543" fmla="*/ 679636 h 7753593"/>
                <a:gd name="connsiteX9544" fmla="*/ 2892757 w 7751585"/>
                <a:gd name="connsiteY9544" fmla="*/ 729827 h 7753593"/>
                <a:gd name="connsiteX9545" fmla="*/ 2768928 w 7751585"/>
                <a:gd name="connsiteY9545" fmla="*/ 779651 h 7753593"/>
                <a:gd name="connsiteX9546" fmla="*/ 2759770 w 7751585"/>
                <a:gd name="connsiteY9546" fmla="*/ 773790 h 7753593"/>
                <a:gd name="connsiteX9547" fmla="*/ 2756472 w 7751585"/>
                <a:gd name="connsiteY9547" fmla="*/ 774156 h 7753593"/>
                <a:gd name="connsiteX9548" fmla="*/ 2750244 w 7751585"/>
                <a:gd name="connsiteY9548" fmla="*/ 779285 h 7753593"/>
                <a:gd name="connsiteX9549" fmla="*/ 2604801 w 7751585"/>
                <a:gd name="connsiteY9549" fmla="*/ 720302 h 7753593"/>
                <a:gd name="connsiteX9550" fmla="*/ 2457893 w 7751585"/>
                <a:gd name="connsiteY9550" fmla="*/ 661319 h 7753593"/>
                <a:gd name="connsiteX9551" fmla="*/ 2458259 w 7751585"/>
                <a:gd name="connsiteY9551" fmla="*/ 656190 h 7753593"/>
                <a:gd name="connsiteX9552" fmla="*/ 2445070 w 7751585"/>
                <a:gd name="connsiteY9552" fmla="*/ 649229 h 7753593"/>
                <a:gd name="connsiteX9553" fmla="*/ 2438476 w 7751585"/>
                <a:gd name="connsiteY9553" fmla="*/ 661685 h 7753593"/>
                <a:gd name="connsiteX9554" fmla="*/ 2362640 w 7751585"/>
                <a:gd name="connsiteY9554" fmla="*/ 695023 h 7753593"/>
                <a:gd name="connsiteX9555" fmla="*/ 2280943 w 7751585"/>
                <a:gd name="connsiteY9555" fmla="*/ 731292 h 7753593"/>
                <a:gd name="connsiteX9556" fmla="*/ 2318311 w 7751585"/>
                <a:gd name="connsiteY9556" fmla="*/ 578522 h 7753593"/>
                <a:gd name="connsiteX9557" fmla="*/ 2354214 w 7751585"/>
                <a:gd name="connsiteY9557" fmla="*/ 431614 h 7753593"/>
                <a:gd name="connsiteX9558" fmla="*/ 2354947 w 7751585"/>
                <a:gd name="connsiteY9558" fmla="*/ 431980 h 7753593"/>
                <a:gd name="connsiteX9559" fmla="*/ 2357878 w 7751585"/>
                <a:gd name="connsiteY9559" fmla="*/ 431614 h 7753593"/>
                <a:gd name="connsiteX9560" fmla="*/ 2364106 w 7751585"/>
                <a:gd name="connsiteY9560" fmla="*/ 419158 h 7753593"/>
                <a:gd name="connsiteX9561" fmla="*/ 2354947 w 7751585"/>
                <a:gd name="connsiteY9561" fmla="*/ 412197 h 7753593"/>
                <a:gd name="connsiteX9562" fmla="*/ 2352016 w 7751585"/>
                <a:gd name="connsiteY9562" fmla="*/ 412563 h 7753593"/>
                <a:gd name="connsiteX9563" fmla="*/ 2350184 w 7751585"/>
                <a:gd name="connsiteY9563" fmla="*/ 414029 h 7753593"/>
                <a:gd name="connsiteX9564" fmla="*/ 2247238 w 7751585"/>
                <a:gd name="connsiteY9564" fmla="*/ 300458 h 7753593"/>
                <a:gd name="connsiteX9565" fmla="*/ 2142461 w 7751585"/>
                <a:gd name="connsiteY9565" fmla="*/ 185056 h 7753593"/>
                <a:gd name="connsiteX9566" fmla="*/ 2143193 w 7751585"/>
                <a:gd name="connsiteY9566" fmla="*/ 180294 h 7753593"/>
                <a:gd name="connsiteX9567" fmla="*/ 2135500 w 7751585"/>
                <a:gd name="connsiteY9567" fmla="*/ 176264 h 7753593"/>
                <a:gd name="connsiteX9568" fmla="*/ 2131470 w 7751585"/>
                <a:gd name="connsiteY9568" fmla="*/ 183957 h 7753593"/>
                <a:gd name="connsiteX9569" fmla="*/ 2131470 w 7751585"/>
                <a:gd name="connsiteY9569" fmla="*/ 183957 h 7753593"/>
                <a:gd name="connsiteX9570" fmla="*/ 2132203 w 7751585"/>
                <a:gd name="connsiteY9570" fmla="*/ 185056 h 7753593"/>
                <a:gd name="connsiteX9571" fmla="*/ 2038416 w 7751585"/>
                <a:gd name="connsiteY9571" fmla="*/ 319143 h 7753593"/>
                <a:gd name="connsiteX9572" fmla="*/ 1948659 w 7751585"/>
                <a:gd name="connsiteY9572" fmla="*/ 448466 h 7753593"/>
                <a:gd name="connsiteX9573" fmla="*/ 1943529 w 7751585"/>
                <a:gd name="connsiteY9573" fmla="*/ 448100 h 7753593"/>
                <a:gd name="connsiteX9574" fmla="*/ 1938767 w 7751585"/>
                <a:gd name="connsiteY9574" fmla="*/ 452130 h 7753593"/>
                <a:gd name="connsiteX9575" fmla="*/ 1938401 w 7751585"/>
                <a:gd name="connsiteY9575" fmla="*/ 457625 h 7753593"/>
                <a:gd name="connsiteX9576" fmla="*/ 1819335 w 7751585"/>
                <a:gd name="connsiteY9576" fmla="*/ 519905 h 7753593"/>
                <a:gd name="connsiteX9577" fmla="*/ 1700270 w 7751585"/>
                <a:gd name="connsiteY9577" fmla="*/ 582552 h 7753593"/>
                <a:gd name="connsiteX9578" fmla="*/ 1692210 w 7751585"/>
                <a:gd name="connsiteY9578" fmla="*/ 579621 h 7753593"/>
                <a:gd name="connsiteX9579" fmla="*/ 1687081 w 7751585"/>
                <a:gd name="connsiteY9579" fmla="*/ 589879 h 7753593"/>
                <a:gd name="connsiteX9580" fmla="*/ 1694408 w 7751585"/>
                <a:gd name="connsiteY9580" fmla="*/ 595741 h 7753593"/>
                <a:gd name="connsiteX9581" fmla="*/ 1820800 w 7751585"/>
                <a:gd name="connsiteY9581" fmla="*/ 523203 h 7753593"/>
                <a:gd name="connsiteX9582" fmla="*/ 1939866 w 7751585"/>
                <a:gd name="connsiteY9582" fmla="*/ 460556 h 7753593"/>
                <a:gd name="connsiteX9583" fmla="*/ 1945361 w 7751585"/>
                <a:gd name="connsiteY9583" fmla="*/ 463487 h 7753593"/>
                <a:gd name="connsiteX9584" fmla="*/ 1945361 w 7751585"/>
                <a:gd name="connsiteY9584" fmla="*/ 463487 h 7753593"/>
                <a:gd name="connsiteX9585" fmla="*/ 1967709 w 7751585"/>
                <a:gd name="connsiteY9585" fmla="*/ 557274 h 7753593"/>
                <a:gd name="connsiteX9586" fmla="*/ 1990057 w 7751585"/>
                <a:gd name="connsiteY9586" fmla="*/ 649229 h 7753593"/>
                <a:gd name="connsiteX9587" fmla="*/ 1984928 w 7751585"/>
                <a:gd name="connsiteY9587" fmla="*/ 654358 h 7753593"/>
                <a:gd name="connsiteX9588" fmla="*/ 1844613 w 7751585"/>
                <a:gd name="connsiteY9588" fmla="*/ 621019 h 7753593"/>
                <a:gd name="connsiteX9589" fmla="*/ 1701735 w 7751585"/>
                <a:gd name="connsiteY9589" fmla="*/ 587681 h 7753593"/>
                <a:gd name="connsiteX9590" fmla="*/ 1701735 w 7751585"/>
                <a:gd name="connsiteY9590" fmla="*/ 585483 h 7753593"/>
                <a:gd name="connsiteX9591" fmla="*/ 1820800 w 7751585"/>
                <a:gd name="connsiteY9591" fmla="*/ 523203 h 7753593"/>
                <a:gd name="connsiteX9592" fmla="*/ 2344689 w 7751585"/>
                <a:gd name="connsiteY9592" fmla="*/ 424287 h 7753593"/>
                <a:gd name="connsiteX9593" fmla="*/ 2350184 w 7751585"/>
                <a:gd name="connsiteY9593" fmla="*/ 429782 h 7753593"/>
                <a:gd name="connsiteX9594" fmla="*/ 2313915 w 7751585"/>
                <a:gd name="connsiteY9594" fmla="*/ 577057 h 7753593"/>
                <a:gd name="connsiteX9595" fmla="*/ 2276547 w 7751585"/>
                <a:gd name="connsiteY9595" fmla="*/ 731659 h 7753593"/>
                <a:gd name="connsiteX9596" fmla="*/ 2136599 w 7751585"/>
                <a:gd name="connsiteY9596" fmla="*/ 694291 h 7753593"/>
                <a:gd name="connsiteX9597" fmla="*/ 2019365 w 7751585"/>
                <a:gd name="connsiteY9597" fmla="*/ 663517 h 7753593"/>
                <a:gd name="connsiteX9598" fmla="*/ 1993354 w 7751585"/>
                <a:gd name="connsiteY9598" fmla="*/ 587681 h 7753593"/>
                <a:gd name="connsiteX9599" fmla="*/ 1949758 w 7751585"/>
                <a:gd name="connsiteY9599" fmla="*/ 462021 h 7753593"/>
                <a:gd name="connsiteX9600" fmla="*/ 1952688 w 7751585"/>
                <a:gd name="connsiteY9600" fmla="*/ 459457 h 7753593"/>
                <a:gd name="connsiteX9601" fmla="*/ 1953421 w 7751585"/>
                <a:gd name="connsiteY9601" fmla="*/ 453595 h 7753593"/>
                <a:gd name="connsiteX9602" fmla="*/ 1951223 w 7751585"/>
                <a:gd name="connsiteY9602" fmla="*/ 451031 h 7753593"/>
                <a:gd name="connsiteX9603" fmla="*/ 2043178 w 7751585"/>
                <a:gd name="connsiteY9603" fmla="*/ 319875 h 7753593"/>
                <a:gd name="connsiteX9604" fmla="*/ 2135500 w 7751585"/>
                <a:gd name="connsiteY9604" fmla="*/ 187255 h 7753593"/>
                <a:gd name="connsiteX9605" fmla="*/ 2137332 w 7751585"/>
                <a:gd name="connsiteY9605" fmla="*/ 187987 h 7753593"/>
                <a:gd name="connsiteX9606" fmla="*/ 2139163 w 7751585"/>
                <a:gd name="connsiteY9606" fmla="*/ 187621 h 7753593"/>
                <a:gd name="connsiteX9607" fmla="*/ 2139896 w 7751585"/>
                <a:gd name="connsiteY9607" fmla="*/ 187255 h 7753593"/>
                <a:gd name="connsiteX9608" fmla="*/ 2244307 w 7751585"/>
                <a:gd name="connsiteY9608" fmla="*/ 303023 h 7753593"/>
                <a:gd name="connsiteX9609" fmla="*/ 2346887 w 7751585"/>
                <a:gd name="connsiteY9609" fmla="*/ 415860 h 7753593"/>
                <a:gd name="connsiteX9610" fmla="*/ 2344689 w 7751585"/>
                <a:gd name="connsiteY9610" fmla="*/ 424287 h 7753593"/>
                <a:gd name="connsiteX9611" fmla="*/ 2344689 w 7751585"/>
                <a:gd name="connsiteY9611" fmla="*/ 424287 h 7753593"/>
                <a:gd name="connsiteX9612" fmla="*/ 2602969 w 7751585"/>
                <a:gd name="connsiteY9612" fmla="*/ 723233 h 7753593"/>
                <a:gd name="connsiteX9613" fmla="*/ 2730827 w 7751585"/>
                <a:gd name="connsiteY9613" fmla="*/ 774522 h 7753593"/>
                <a:gd name="connsiteX9614" fmla="*/ 2598573 w 7751585"/>
                <a:gd name="connsiteY9614" fmla="*/ 737887 h 7753593"/>
                <a:gd name="connsiteX9615" fmla="*/ 2458625 w 7751585"/>
                <a:gd name="connsiteY9615" fmla="*/ 699786 h 7753593"/>
                <a:gd name="connsiteX9616" fmla="*/ 2451665 w 7751585"/>
                <a:gd name="connsiteY9616" fmla="*/ 667913 h 7753593"/>
                <a:gd name="connsiteX9617" fmla="*/ 2456427 w 7751585"/>
                <a:gd name="connsiteY9617" fmla="*/ 663883 h 7753593"/>
                <a:gd name="connsiteX9618" fmla="*/ 2602969 w 7751585"/>
                <a:gd name="connsiteY9618" fmla="*/ 723233 h 7753593"/>
                <a:gd name="connsiteX9619" fmla="*/ 2893856 w 7751585"/>
                <a:gd name="connsiteY9619" fmla="*/ 732758 h 7753593"/>
                <a:gd name="connsiteX9620" fmla="*/ 3020248 w 7751585"/>
                <a:gd name="connsiteY9620" fmla="*/ 682201 h 7753593"/>
                <a:gd name="connsiteX9621" fmla="*/ 3022080 w 7751585"/>
                <a:gd name="connsiteY9621" fmla="*/ 684399 h 7753593"/>
                <a:gd name="connsiteX9622" fmla="*/ 2961631 w 7751585"/>
                <a:gd name="connsiteY9622" fmla="*/ 808227 h 7753593"/>
                <a:gd name="connsiteX9623" fmla="*/ 2901183 w 7751585"/>
                <a:gd name="connsiteY9623" fmla="*/ 932788 h 7753593"/>
                <a:gd name="connsiteX9624" fmla="*/ 2897153 w 7751585"/>
                <a:gd name="connsiteY9624" fmla="*/ 932422 h 7753593"/>
                <a:gd name="connsiteX9625" fmla="*/ 2896054 w 7751585"/>
                <a:gd name="connsiteY9625" fmla="*/ 933521 h 7753593"/>
                <a:gd name="connsiteX9626" fmla="*/ 2830842 w 7751585"/>
                <a:gd name="connsiteY9626" fmla="*/ 860982 h 7753593"/>
                <a:gd name="connsiteX9627" fmla="*/ 2767829 w 7751585"/>
                <a:gd name="connsiteY9627" fmla="*/ 791008 h 7753593"/>
                <a:gd name="connsiteX9628" fmla="*/ 2769661 w 7751585"/>
                <a:gd name="connsiteY9628" fmla="*/ 789543 h 7753593"/>
                <a:gd name="connsiteX9629" fmla="*/ 2770394 w 7751585"/>
                <a:gd name="connsiteY9629" fmla="*/ 781850 h 7753593"/>
                <a:gd name="connsiteX9630" fmla="*/ 2893856 w 7751585"/>
                <a:gd name="connsiteY9630" fmla="*/ 732758 h 7753593"/>
                <a:gd name="connsiteX9631" fmla="*/ 3336413 w 7751585"/>
                <a:gd name="connsiteY9631" fmla="*/ 855487 h 7753593"/>
                <a:gd name="connsiteX9632" fmla="*/ 3336413 w 7751585"/>
                <a:gd name="connsiteY9632" fmla="*/ 855487 h 7753593"/>
                <a:gd name="connsiteX9633" fmla="*/ 3305273 w 7751585"/>
                <a:gd name="connsiteY9633" fmla="*/ 901281 h 7753593"/>
                <a:gd name="connsiteX9634" fmla="*/ 3304906 w 7751585"/>
                <a:gd name="connsiteY9634" fmla="*/ 901281 h 7753593"/>
                <a:gd name="connsiteX9635" fmla="*/ 3146641 w 7751585"/>
                <a:gd name="connsiteY9635" fmla="*/ 895053 h 7753593"/>
                <a:gd name="connsiteX9636" fmla="*/ 3236764 w 7751585"/>
                <a:gd name="connsiteY9636" fmla="*/ 876369 h 7753593"/>
                <a:gd name="connsiteX9637" fmla="*/ 3336413 w 7751585"/>
                <a:gd name="connsiteY9637" fmla="*/ 855487 h 7753593"/>
                <a:gd name="connsiteX9638" fmla="*/ 3456577 w 7751585"/>
                <a:gd name="connsiteY9638" fmla="*/ 1357028 h 7753593"/>
                <a:gd name="connsiteX9639" fmla="*/ 3393198 w 7751585"/>
                <a:gd name="connsiteY9639" fmla="*/ 1347136 h 7753593"/>
                <a:gd name="connsiteX9640" fmla="*/ 3393564 w 7751585"/>
                <a:gd name="connsiteY9640" fmla="*/ 1344205 h 7753593"/>
                <a:gd name="connsiteX9641" fmla="*/ 3390633 w 7751585"/>
                <a:gd name="connsiteY9641" fmla="*/ 1340175 h 7753593"/>
                <a:gd name="connsiteX9642" fmla="*/ 3436794 w 7751585"/>
                <a:gd name="connsiteY9642" fmla="*/ 1269469 h 7753593"/>
                <a:gd name="connsiteX9643" fmla="*/ 3485520 w 7751585"/>
                <a:gd name="connsiteY9643" fmla="*/ 1193633 h 7753593"/>
                <a:gd name="connsiteX9644" fmla="*/ 3505669 w 7751585"/>
                <a:gd name="connsiteY9644" fmla="*/ 1280459 h 7753593"/>
                <a:gd name="connsiteX9645" fmla="*/ 3526551 w 7751585"/>
                <a:gd name="connsiteY9645" fmla="*/ 1368751 h 7753593"/>
                <a:gd name="connsiteX9646" fmla="*/ 3456577 w 7751585"/>
                <a:gd name="connsiteY9646" fmla="*/ 1357028 h 7753593"/>
                <a:gd name="connsiteX9647" fmla="*/ 3353632 w 7751585"/>
                <a:gd name="connsiteY9647" fmla="*/ 1109371 h 7753593"/>
                <a:gd name="connsiteX9648" fmla="*/ 3223575 w 7751585"/>
                <a:gd name="connsiteY9648" fmla="*/ 1033902 h 7753593"/>
                <a:gd name="connsiteX9649" fmla="*/ 3223575 w 7751585"/>
                <a:gd name="connsiteY9649" fmla="*/ 1032437 h 7753593"/>
                <a:gd name="connsiteX9650" fmla="*/ 3348869 w 7751585"/>
                <a:gd name="connsiteY9650" fmla="*/ 973087 h 7753593"/>
                <a:gd name="connsiteX9651" fmla="*/ 3470133 w 7751585"/>
                <a:gd name="connsiteY9651" fmla="*/ 915203 h 7753593"/>
                <a:gd name="connsiteX9652" fmla="*/ 3475994 w 7751585"/>
                <a:gd name="connsiteY9652" fmla="*/ 918866 h 7753593"/>
                <a:gd name="connsiteX9653" fmla="*/ 3479658 w 7751585"/>
                <a:gd name="connsiteY9653" fmla="*/ 1049289 h 7753593"/>
                <a:gd name="connsiteX9654" fmla="*/ 3484054 w 7751585"/>
                <a:gd name="connsiteY9654" fmla="*/ 1185573 h 7753593"/>
                <a:gd name="connsiteX9655" fmla="*/ 3353632 w 7751585"/>
                <a:gd name="connsiteY9655" fmla="*/ 1109371 h 7753593"/>
                <a:gd name="connsiteX9656" fmla="*/ 3059815 w 7751585"/>
                <a:gd name="connsiteY9656" fmla="*/ 984810 h 7753593"/>
                <a:gd name="connsiteX9657" fmla="*/ 2907411 w 7751585"/>
                <a:gd name="connsiteY9657" fmla="*/ 940848 h 7753593"/>
                <a:gd name="connsiteX9658" fmla="*/ 2907411 w 7751585"/>
                <a:gd name="connsiteY9658" fmla="*/ 940848 h 7753593"/>
                <a:gd name="connsiteX9659" fmla="*/ 3016585 w 7751585"/>
                <a:gd name="connsiteY9659" fmla="*/ 920332 h 7753593"/>
                <a:gd name="connsiteX9660" fmla="*/ 3124659 w 7751585"/>
                <a:gd name="connsiteY9660" fmla="*/ 899450 h 7753593"/>
                <a:gd name="connsiteX9661" fmla="*/ 3132353 w 7751585"/>
                <a:gd name="connsiteY9661" fmla="*/ 904945 h 7753593"/>
                <a:gd name="connsiteX9662" fmla="*/ 3134917 w 7751585"/>
                <a:gd name="connsiteY9662" fmla="*/ 904579 h 7753593"/>
                <a:gd name="connsiteX9663" fmla="*/ 3135284 w 7751585"/>
                <a:gd name="connsiteY9663" fmla="*/ 904212 h 7753593"/>
                <a:gd name="connsiteX9664" fmla="*/ 3173751 w 7751585"/>
                <a:gd name="connsiteY9664" fmla="*/ 965760 h 7753593"/>
                <a:gd name="connsiteX9665" fmla="*/ 3214783 w 7751585"/>
                <a:gd name="connsiteY9665" fmla="*/ 1029872 h 7753593"/>
                <a:gd name="connsiteX9666" fmla="*/ 3214783 w 7751585"/>
                <a:gd name="connsiteY9666" fmla="*/ 1029872 h 7753593"/>
                <a:gd name="connsiteX9667" fmla="*/ 3059815 w 7751585"/>
                <a:gd name="connsiteY9667" fmla="*/ 984810 h 7753593"/>
                <a:gd name="connsiteX9668" fmla="*/ 2698588 w 7751585"/>
                <a:gd name="connsiteY9668" fmla="*/ 980414 h 7753593"/>
                <a:gd name="connsiteX9669" fmla="*/ 2696024 w 7751585"/>
                <a:gd name="connsiteY9669" fmla="*/ 977483 h 7753593"/>
                <a:gd name="connsiteX9670" fmla="*/ 2727897 w 7751585"/>
                <a:gd name="connsiteY9670" fmla="*/ 884795 h 7753593"/>
                <a:gd name="connsiteX9671" fmla="*/ 2757938 w 7751585"/>
                <a:gd name="connsiteY9671" fmla="*/ 795405 h 7753593"/>
                <a:gd name="connsiteX9672" fmla="*/ 2759770 w 7751585"/>
                <a:gd name="connsiteY9672" fmla="*/ 796137 h 7753593"/>
                <a:gd name="connsiteX9673" fmla="*/ 2763067 w 7751585"/>
                <a:gd name="connsiteY9673" fmla="*/ 795771 h 7753593"/>
                <a:gd name="connsiteX9674" fmla="*/ 2765265 w 7751585"/>
                <a:gd name="connsiteY9674" fmla="*/ 793939 h 7753593"/>
                <a:gd name="connsiteX9675" fmla="*/ 2828278 w 7751585"/>
                <a:gd name="connsiteY9675" fmla="*/ 864279 h 7753593"/>
                <a:gd name="connsiteX9676" fmla="*/ 2893489 w 7751585"/>
                <a:gd name="connsiteY9676" fmla="*/ 936451 h 7753593"/>
                <a:gd name="connsiteX9677" fmla="*/ 2892390 w 7751585"/>
                <a:gd name="connsiteY9677" fmla="*/ 940848 h 7753593"/>
                <a:gd name="connsiteX9678" fmla="*/ 2795672 w 7751585"/>
                <a:gd name="connsiteY9678" fmla="*/ 960997 h 7753593"/>
                <a:gd name="connsiteX9679" fmla="*/ 2698588 w 7751585"/>
                <a:gd name="connsiteY9679" fmla="*/ 980414 h 7753593"/>
                <a:gd name="connsiteX9680" fmla="*/ 2698588 w 7751585"/>
                <a:gd name="connsiteY9680" fmla="*/ 980414 h 7753593"/>
                <a:gd name="connsiteX9681" fmla="*/ 2043545 w 7751585"/>
                <a:gd name="connsiteY9681" fmla="*/ 959166 h 7753593"/>
                <a:gd name="connsiteX9682" fmla="*/ 2020098 w 7751585"/>
                <a:gd name="connsiteY9682" fmla="*/ 810059 h 7753593"/>
                <a:gd name="connsiteX9683" fmla="*/ 1997384 w 7751585"/>
                <a:gd name="connsiteY9683" fmla="*/ 667913 h 7753593"/>
                <a:gd name="connsiteX9684" fmla="*/ 1998116 w 7751585"/>
                <a:gd name="connsiteY9684" fmla="*/ 667180 h 7753593"/>
                <a:gd name="connsiteX9685" fmla="*/ 2013870 w 7751585"/>
                <a:gd name="connsiteY9685" fmla="*/ 690627 h 7753593"/>
                <a:gd name="connsiteX9686" fmla="*/ 2030722 w 7751585"/>
                <a:gd name="connsiteY9686" fmla="*/ 714806 h 7753593"/>
                <a:gd name="connsiteX9687" fmla="*/ 2028158 w 7751585"/>
                <a:gd name="connsiteY9687" fmla="*/ 723599 h 7753593"/>
                <a:gd name="connsiteX9688" fmla="*/ 2039881 w 7751585"/>
                <a:gd name="connsiteY9688" fmla="*/ 729827 h 7753593"/>
                <a:gd name="connsiteX9689" fmla="*/ 2045376 w 7751585"/>
                <a:gd name="connsiteY9689" fmla="*/ 723233 h 7753593"/>
                <a:gd name="connsiteX9690" fmla="*/ 2157115 w 7751585"/>
                <a:gd name="connsiteY9690" fmla="*/ 729461 h 7753593"/>
                <a:gd name="connsiteX9691" fmla="*/ 2273616 w 7751585"/>
                <a:gd name="connsiteY9691" fmla="*/ 735689 h 7753593"/>
                <a:gd name="connsiteX9692" fmla="*/ 2158580 w 7751585"/>
                <a:gd name="connsiteY9692" fmla="*/ 847427 h 7753593"/>
                <a:gd name="connsiteX9693" fmla="*/ 2043545 w 7751585"/>
                <a:gd name="connsiteY9693" fmla="*/ 959166 h 7753593"/>
                <a:gd name="connsiteX9694" fmla="*/ 2447635 w 7751585"/>
                <a:gd name="connsiteY9694" fmla="*/ 669378 h 7753593"/>
                <a:gd name="connsiteX9695" fmla="*/ 2448001 w 7751585"/>
                <a:gd name="connsiteY9695" fmla="*/ 669378 h 7753593"/>
                <a:gd name="connsiteX9696" fmla="*/ 2454595 w 7751585"/>
                <a:gd name="connsiteY9696" fmla="*/ 699420 h 7753593"/>
                <a:gd name="connsiteX9697" fmla="*/ 2443605 w 7751585"/>
                <a:gd name="connsiteY9697" fmla="*/ 696489 h 7753593"/>
                <a:gd name="connsiteX9698" fmla="*/ 2443971 w 7751585"/>
                <a:gd name="connsiteY9698" fmla="*/ 693924 h 7753593"/>
                <a:gd name="connsiteX9699" fmla="*/ 2440308 w 7751585"/>
                <a:gd name="connsiteY9699" fmla="*/ 689894 h 7753593"/>
                <a:gd name="connsiteX9700" fmla="*/ 2443971 w 7751585"/>
                <a:gd name="connsiteY9700" fmla="*/ 678171 h 7753593"/>
                <a:gd name="connsiteX9701" fmla="*/ 2446536 w 7751585"/>
                <a:gd name="connsiteY9701" fmla="*/ 669012 h 7753593"/>
                <a:gd name="connsiteX9702" fmla="*/ 2447635 w 7751585"/>
                <a:gd name="connsiteY9702" fmla="*/ 669378 h 7753593"/>
                <a:gd name="connsiteX9703" fmla="*/ 2447635 w 7751585"/>
                <a:gd name="connsiteY9703" fmla="*/ 669378 h 7753593"/>
                <a:gd name="connsiteX9704" fmla="*/ 2476210 w 7751585"/>
                <a:gd name="connsiteY9704" fmla="*/ 843031 h 7753593"/>
                <a:gd name="connsiteX9705" fmla="*/ 2517242 w 7751585"/>
                <a:gd name="connsiteY9705" fmla="*/ 987741 h 7753593"/>
                <a:gd name="connsiteX9706" fmla="*/ 2502222 w 7751585"/>
                <a:gd name="connsiteY9706" fmla="*/ 991038 h 7753593"/>
                <a:gd name="connsiteX9707" fmla="*/ 2474012 w 7751585"/>
                <a:gd name="connsiteY9707" fmla="*/ 860616 h 7753593"/>
                <a:gd name="connsiteX9708" fmla="*/ 2450199 w 7751585"/>
                <a:gd name="connsiteY9708" fmla="*/ 752541 h 7753593"/>
                <a:gd name="connsiteX9709" fmla="*/ 2476210 w 7751585"/>
                <a:gd name="connsiteY9709" fmla="*/ 843031 h 7753593"/>
                <a:gd name="connsiteX9710" fmla="*/ 2516876 w 7751585"/>
                <a:gd name="connsiteY9710" fmla="*/ 991405 h 7753593"/>
                <a:gd name="connsiteX9711" fmla="*/ 2512113 w 7751585"/>
                <a:gd name="connsiteY9711" fmla="*/ 1007158 h 7753593"/>
                <a:gd name="connsiteX9712" fmla="*/ 2508450 w 7751585"/>
                <a:gd name="connsiteY9712" fmla="*/ 1019248 h 7753593"/>
                <a:gd name="connsiteX9713" fmla="*/ 2503321 w 7751585"/>
                <a:gd name="connsiteY9713" fmla="*/ 995068 h 7753593"/>
                <a:gd name="connsiteX9714" fmla="*/ 2516876 w 7751585"/>
                <a:gd name="connsiteY9714" fmla="*/ 991405 h 7753593"/>
                <a:gd name="connsiteX9715" fmla="*/ 2481706 w 7751585"/>
                <a:gd name="connsiteY9715" fmla="*/ 824347 h 7753593"/>
                <a:gd name="connsiteX9716" fmla="*/ 2505519 w 7751585"/>
                <a:gd name="connsiteY9716" fmla="*/ 932788 h 7753593"/>
                <a:gd name="connsiteX9717" fmla="*/ 2479874 w 7751585"/>
                <a:gd name="connsiteY9717" fmla="*/ 841932 h 7753593"/>
                <a:gd name="connsiteX9718" fmla="*/ 2440308 w 7751585"/>
                <a:gd name="connsiteY9718" fmla="*/ 702350 h 7753593"/>
                <a:gd name="connsiteX9719" fmla="*/ 2443605 w 7751585"/>
                <a:gd name="connsiteY9719" fmla="*/ 699786 h 7753593"/>
                <a:gd name="connsiteX9720" fmla="*/ 2455695 w 7751585"/>
                <a:gd name="connsiteY9720" fmla="*/ 703083 h 7753593"/>
                <a:gd name="connsiteX9721" fmla="*/ 2481706 w 7751585"/>
                <a:gd name="connsiteY9721" fmla="*/ 824347 h 7753593"/>
                <a:gd name="connsiteX9722" fmla="*/ 2524203 w 7751585"/>
                <a:gd name="connsiteY9722" fmla="*/ 987009 h 7753593"/>
                <a:gd name="connsiteX9723" fmla="*/ 2640704 w 7751585"/>
                <a:gd name="connsiteY9723" fmla="*/ 888093 h 7753593"/>
                <a:gd name="connsiteX9724" fmla="*/ 2752076 w 7751585"/>
                <a:gd name="connsiteY9724" fmla="*/ 792840 h 7753593"/>
                <a:gd name="connsiteX9725" fmla="*/ 2754274 w 7751585"/>
                <a:gd name="connsiteY9725" fmla="*/ 793939 h 7753593"/>
                <a:gd name="connsiteX9726" fmla="*/ 2723500 w 7751585"/>
                <a:gd name="connsiteY9726" fmla="*/ 883330 h 7753593"/>
                <a:gd name="connsiteX9727" fmla="*/ 2691994 w 7751585"/>
                <a:gd name="connsiteY9727" fmla="*/ 976384 h 7753593"/>
                <a:gd name="connsiteX9728" fmla="*/ 2689063 w 7751585"/>
                <a:gd name="connsiteY9728" fmla="*/ 976018 h 7753593"/>
                <a:gd name="connsiteX9729" fmla="*/ 2684667 w 7751585"/>
                <a:gd name="connsiteY9729" fmla="*/ 979681 h 7753593"/>
                <a:gd name="connsiteX9730" fmla="*/ 2684667 w 7751585"/>
                <a:gd name="connsiteY9730" fmla="*/ 981513 h 7753593"/>
                <a:gd name="connsiteX9731" fmla="*/ 2605534 w 7751585"/>
                <a:gd name="connsiteY9731" fmla="*/ 983711 h 7753593"/>
                <a:gd name="connsiteX9732" fmla="*/ 2524203 w 7751585"/>
                <a:gd name="connsiteY9732" fmla="*/ 987009 h 7753593"/>
                <a:gd name="connsiteX9733" fmla="*/ 2748779 w 7751585"/>
                <a:gd name="connsiteY9733" fmla="*/ 788078 h 7753593"/>
                <a:gd name="connsiteX9734" fmla="*/ 2750244 w 7751585"/>
                <a:gd name="connsiteY9734" fmla="*/ 790276 h 7753593"/>
                <a:gd name="connsiteX9735" fmla="*/ 2638140 w 7751585"/>
                <a:gd name="connsiteY9735" fmla="*/ 885528 h 7753593"/>
                <a:gd name="connsiteX9736" fmla="*/ 2520539 w 7751585"/>
                <a:gd name="connsiteY9736" fmla="*/ 986276 h 7753593"/>
                <a:gd name="connsiteX9737" fmla="*/ 2485369 w 7751585"/>
                <a:gd name="connsiteY9737" fmla="*/ 823614 h 7753593"/>
                <a:gd name="connsiteX9738" fmla="*/ 2459358 w 7751585"/>
                <a:gd name="connsiteY9738" fmla="*/ 704182 h 7753593"/>
                <a:gd name="connsiteX9739" fmla="*/ 2597474 w 7751585"/>
                <a:gd name="connsiteY9739" fmla="*/ 742283 h 7753593"/>
                <a:gd name="connsiteX9740" fmla="*/ 2748412 w 7751585"/>
                <a:gd name="connsiteY9740" fmla="*/ 783315 h 7753593"/>
                <a:gd name="connsiteX9741" fmla="*/ 2748779 w 7751585"/>
                <a:gd name="connsiteY9741" fmla="*/ 788078 h 7753593"/>
                <a:gd name="connsiteX9742" fmla="*/ 2748779 w 7751585"/>
                <a:gd name="connsiteY9742" fmla="*/ 788078 h 7753593"/>
                <a:gd name="connsiteX9743" fmla="*/ 3277796 w 7751585"/>
                <a:gd name="connsiteY9743" fmla="*/ 941947 h 7753593"/>
                <a:gd name="connsiteX9744" fmla="*/ 3219912 w 7751585"/>
                <a:gd name="connsiteY9744" fmla="*/ 1028407 h 7753593"/>
                <a:gd name="connsiteX9745" fmla="*/ 3217714 w 7751585"/>
                <a:gd name="connsiteY9745" fmla="*/ 1028040 h 7753593"/>
                <a:gd name="connsiteX9746" fmla="*/ 3177415 w 7751585"/>
                <a:gd name="connsiteY9746" fmla="*/ 963562 h 7753593"/>
                <a:gd name="connsiteX9747" fmla="*/ 3138215 w 7751585"/>
                <a:gd name="connsiteY9747" fmla="*/ 901648 h 7753593"/>
                <a:gd name="connsiteX9748" fmla="*/ 3140046 w 7751585"/>
                <a:gd name="connsiteY9748" fmla="*/ 899816 h 7753593"/>
                <a:gd name="connsiteX9749" fmla="*/ 3140046 w 7751585"/>
                <a:gd name="connsiteY9749" fmla="*/ 897984 h 7753593"/>
                <a:gd name="connsiteX9750" fmla="*/ 3302708 w 7751585"/>
                <a:gd name="connsiteY9750" fmla="*/ 904945 h 7753593"/>
                <a:gd name="connsiteX9751" fmla="*/ 3277796 w 7751585"/>
                <a:gd name="connsiteY9751" fmla="*/ 941947 h 7753593"/>
                <a:gd name="connsiteX9752" fmla="*/ 3277796 w 7751585"/>
                <a:gd name="connsiteY9752" fmla="*/ 941947 h 7753593"/>
                <a:gd name="connsiteX9753" fmla="*/ 2035851 w 7751585"/>
                <a:gd name="connsiteY9753" fmla="*/ 711876 h 7753593"/>
                <a:gd name="connsiteX9754" fmla="*/ 2020464 w 7751585"/>
                <a:gd name="connsiteY9754" fmla="*/ 667180 h 7753593"/>
                <a:gd name="connsiteX9755" fmla="*/ 2135134 w 7751585"/>
                <a:gd name="connsiteY9755" fmla="*/ 697954 h 7753593"/>
                <a:gd name="connsiteX9756" fmla="*/ 2260427 w 7751585"/>
                <a:gd name="connsiteY9756" fmla="*/ 730926 h 7753593"/>
                <a:gd name="connsiteX9757" fmla="*/ 2157115 w 7751585"/>
                <a:gd name="connsiteY9757" fmla="*/ 725064 h 7753593"/>
                <a:gd name="connsiteX9758" fmla="*/ 2045376 w 7751585"/>
                <a:gd name="connsiteY9758" fmla="*/ 719203 h 7753593"/>
                <a:gd name="connsiteX9759" fmla="*/ 2045376 w 7751585"/>
                <a:gd name="connsiteY9759" fmla="*/ 717737 h 7753593"/>
                <a:gd name="connsiteX9760" fmla="*/ 2035851 w 7751585"/>
                <a:gd name="connsiteY9760" fmla="*/ 711876 h 7753593"/>
                <a:gd name="connsiteX9761" fmla="*/ 2031088 w 7751585"/>
                <a:gd name="connsiteY9761" fmla="*/ 708578 h 7753593"/>
                <a:gd name="connsiteX9762" fmla="*/ 2017167 w 7751585"/>
                <a:gd name="connsiteY9762" fmla="*/ 688429 h 7753593"/>
                <a:gd name="connsiteX9763" fmla="*/ 2000681 w 7751585"/>
                <a:gd name="connsiteY9763" fmla="*/ 664982 h 7753593"/>
                <a:gd name="connsiteX9764" fmla="*/ 2003246 w 7751585"/>
                <a:gd name="connsiteY9764" fmla="*/ 662418 h 7753593"/>
                <a:gd name="connsiteX9765" fmla="*/ 2016434 w 7751585"/>
                <a:gd name="connsiteY9765" fmla="*/ 666081 h 7753593"/>
                <a:gd name="connsiteX9766" fmla="*/ 2031088 w 7751585"/>
                <a:gd name="connsiteY9766" fmla="*/ 708578 h 7753593"/>
                <a:gd name="connsiteX9767" fmla="*/ 2003612 w 7751585"/>
                <a:gd name="connsiteY9767" fmla="*/ 659120 h 7753593"/>
                <a:gd name="connsiteX9768" fmla="*/ 2003978 w 7751585"/>
                <a:gd name="connsiteY9768" fmla="*/ 655457 h 7753593"/>
                <a:gd name="connsiteX9769" fmla="*/ 1993720 w 7751585"/>
                <a:gd name="connsiteY9769" fmla="*/ 648862 h 7753593"/>
                <a:gd name="connsiteX9770" fmla="*/ 1971739 w 7751585"/>
                <a:gd name="connsiteY9770" fmla="*/ 556541 h 7753593"/>
                <a:gd name="connsiteX9771" fmla="*/ 1956352 w 7751585"/>
                <a:gd name="connsiteY9771" fmla="*/ 492062 h 7753593"/>
                <a:gd name="connsiteX9772" fmla="*/ 1989324 w 7751585"/>
                <a:gd name="connsiteY9772" fmla="*/ 588780 h 7753593"/>
                <a:gd name="connsiteX9773" fmla="*/ 2014602 w 7751585"/>
                <a:gd name="connsiteY9773" fmla="*/ 662051 h 7753593"/>
                <a:gd name="connsiteX9774" fmla="*/ 2003612 w 7751585"/>
                <a:gd name="connsiteY9774" fmla="*/ 659120 h 7753593"/>
                <a:gd name="connsiteX9775" fmla="*/ 2357511 w 7751585"/>
                <a:gd name="connsiteY9775" fmla="*/ 716638 h 7753593"/>
                <a:gd name="connsiteX9776" fmla="*/ 2430050 w 7751585"/>
                <a:gd name="connsiteY9776" fmla="*/ 699420 h 7753593"/>
                <a:gd name="connsiteX9777" fmla="*/ 2436644 w 7751585"/>
                <a:gd name="connsiteY9777" fmla="*/ 703816 h 7753593"/>
                <a:gd name="connsiteX9778" fmla="*/ 2470715 w 7751585"/>
                <a:gd name="connsiteY9778" fmla="*/ 861715 h 7753593"/>
                <a:gd name="connsiteX9779" fmla="*/ 2499291 w 7751585"/>
                <a:gd name="connsiteY9779" fmla="*/ 992138 h 7753593"/>
                <a:gd name="connsiteX9780" fmla="*/ 2427485 w 7751585"/>
                <a:gd name="connsiteY9780" fmla="*/ 1008624 h 7753593"/>
                <a:gd name="connsiteX9781" fmla="*/ 2337728 w 7751585"/>
                <a:gd name="connsiteY9781" fmla="*/ 1029872 h 7753593"/>
                <a:gd name="connsiteX9782" fmla="*/ 2309152 w 7751585"/>
                <a:gd name="connsiteY9782" fmla="*/ 882597 h 7753593"/>
                <a:gd name="connsiteX9783" fmla="*/ 2279844 w 7751585"/>
                <a:gd name="connsiteY9783" fmla="*/ 735322 h 7753593"/>
                <a:gd name="connsiteX9784" fmla="*/ 2357511 w 7751585"/>
                <a:gd name="connsiteY9784" fmla="*/ 716638 h 7753593"/>
                <a:gd name="connsiteX9785" fmla="*/ 2353848 w 7751585"/>
                <a:gd name="connsiteY9785" fmla="*/ 1029139 h 7753593"/>
                <a:gd name="connsiteX9786" fmla="*/ 2428218 w 7751585"/>
                <a:gd name="connsiteY9786" fmla="*/ 1011921 h 7753593"/>
                <a:gd name="connsiteX9787" fmla="*/ 2499657 w 7751585"/>
                <a:gd name="connsiteY9787" fmla="*/ 995068 h 7753593"/>
                <a:gd name="connsiteX9788" fmla="*/ 2505885 w 7751585"/>
                <a:gd name="connsiteY9788" fmla="*/ 1024377 h 7753593"/>
                <a:gd name="connsiteX9789" fmla="*/ 2421990 w 7751585"/>
                <a:gd name="connsiteY9789" fmla="*/ 1026575 h 7753593"/>
                <a:gd name="connsiteX9790" fmla="*/ 2353848 w 7751585"/>
                <a:gd name="connsiteY9790" fmla="*/ 1029139 h 7753593"/>
                <a:gd name="connsiteX9791" fmla="*/ 2511014 w 7751585"/>
                <a:gd name="connsiteY9791" fmla="*/ 1024010 h 7753593"/>
                <a:gd name="connsiteX9792" fmla="*/ 2515777 w 7751585"/>
                <a:gd name="connsiteY9792" fmla="*/ 1008257 h 7753593"/>
                <a:gd name="connsiteX9793" fmla="*/ 2520906 w 7751585"/>
                <a:gd name="connsiteY9793" fmla="*/ 990672 h 7753593"/>
                <a:gd name="connsiteX9794" fmla="*/ 2605900 w 7751585"/>
                <a:gd name="connsiteY9794" fmla="*/ 988474 h 7753593"/>
                <a:gd name="connsiteX9795" fmla="*/ 2673676 w 7751585"/>
                <a:gd name="connsiteY9795" fmla="*/ 986276 h 7753593"/>
                <a:gd name="connsiteX9796" fmla="*/ 2599672 w 7751585"/>
                <a:gd name="connsiteY9796" fmla="*/ 1003128 h 7753593"/>
                <a:gd name="connsiteX9797" fmla="*/ 2511014 w 7751585"/>
                <a:gd name="connsiteY9797" fmla="*/ 1024010 h 7753593"/>
                <a:gd name="connsiteX9798" fmla="*/ 3468667 w 7751585"/>
                <a:gd name="connsiteY9798" fmla="*/ 912638 h 7753593"/>
                <a:gd name="connsiteX9799" fmla="*/ 3347404 w 7751585"/>
                <a:gd name="connsiteY9799" fmla="*/ 969790 h 7753593"/>
                <a:gd name="connsiteX9800" fmla="*/ 3223575 w 7751585"/>
                <a:gd name="connsiteY9800" fmla="*/ 1028773 h 7753593"/>
                <a:gd name="connsiteX9801" fmla="*/ 3281093 w 7751585"/>
                <a:gd name="connsiteY9801" fmla="*/ 944145 h 7753593"/>
                <a:gd name="connsiteX9802" fmla="*/ 3307471 w 7751585"/>
                <a:gd name="connsiteY9802" fmla="*/ 905311 h 7753593"/>
                <a:gd name="connsiteX9803" fmla="*/ 3468667 w 7751585"/>
                <a:gd name="connsiteY9803" fmla="*/ 911539 h 7753593"/>
                <a:gd name="connsiteX9804" fmla="*/ 3468667 w 7751585"/>
                <a:gd name="connsiteY9804" fmla="*/ 912638 h 7753593"/>
                <a:gd name="connsiteX9805" fmla="*/ 3468667 w 7751585"/>
                <a:gd name="connsiteY9805" fmla="*/ 912638 h 7753593"/>
                <a:gd name="connsiteX9806" fmla="*/ 3124293 w 7751585"/>
                <a:gd name="connsiteY9806" fmla="*/ 896152 h 7753593"/>
                <a:gd name="connsiteX9807" fmla="*/ 3015486 w 7751585"/>
                <a:gd name="connsiteY9807" fmla="*/ 916668 h 7753593"/>
                <a:gd name="connsiteX9808" fmla="*/ 2906678 w 7751585"/>
                <a:gd name="connsiteY9808" fmla="*/ 937551 h 7753593"/>
                <a:gd name="connsiteX9809" fmla="*/ 2904113 w 7751585"/>
                <a:gd name="connsiteY9809" fmla="*/ 934620 h 7753593"/>
                <a:gd name="connsiteX9810" fmla="*/ 2964562 w 7751585"/>
                <a:gd name="connsiteY9810" fmla="*/ 810059 h 7753593"/>
                <a:gd name="connsiteX9811" fmla="*/ 3024278 w 7751585"/>
                <a:gd name="connsiteY9811" fmla="*/ 686231 h 7753593"/>
                <a:gd name="connsiteX9812" fmla="*/ 3026476 w 7751585"/>
                <a:gd name="connsiteY9812" fmla="*/ 686963 h 7753593"/>
                <a:gd name="connsiteX9813" fmla="*/ 3028674 w 7751585"/>
                <a:gd name="connsiteY9813" fmla="*/ 686597 h 7753593"/>
                <a:gd name="connsiteX9814" fmla="*/ 3077400 w 7751585"/>
                <a:gd name="connsiteY9814" fmla="*/ 788078 h 7753593"/>
                <a:gd name="connsiteX9815" fmla="*/ 3126858 w 7751585"/>
                <a:gd name="connsiteY9815" fmla="*/ 890291 h 7753593"/>
                <a:gd name="connsiteX9816" fmla="*/ 3124293 w 7751585"/>
                <a:gd name="connsiteY9816" fmla="*/ 896152 h 7753593"/>
                <a:gd name="connsiteX9817" fmla="*/ 3124293 w 7751585"/>
                <a:gd name="connsiteY9817" fmla="*/ 896152 h 7753593"/>
                <a:gd name="connsiteX9818" fmla="*/ 2439209 w 7751585"/>
                <a:gd name="connsiteY9818" fmla="*/ 664249 h 7753593"/>
                <a:gd name="connsiteX9819" fmla="*/ 2442872 w 7751585"/>
                <a:gd name="connsiteY9819" fmla="*/ 667547 h 7753593"/>
                <a:gd name="connsiteX9820" fmla="*/ 2439941 w 7751585"/>
                <a:gd name="connsiteY9820" fmla="*/ 676705 h 7753593"/>
                <a:gd name="connsiteX9821" fmla="*/ 2436278 w 7751585"/>
                <a:gd name="connsiteY9821" fmla="*/ 688795 h 7753593"/>
                <a:gd name="connsiteX9822" fmla="*/ 2433713 w 7751585"/>
                <a:gd name="connsiteY9822" fmla="*/ 688429 h 7753593"/>
                <a:gd name="connsiteX9823" fmla="*/ 2429317 w 7751585"/>
                <a:gd name="connsiteY9823" fmla="*/ 692092 h 7753593"/>
                <a:gd name="connsiteX9824" fmla="*/ 2428950 w 7751585"/>
                <a:gd name="connsiteY9824" fmla="*/ 695390 h 7753593"/>
                <a:gd name="connsiteX9825" fmla="*/ 2356412 w 7751585"/>
                <a:gd name="connsiteY9825" fmla="*/ 712242 h 7753593"/>
                <a:gd name="connsiteX9826" fmla="*/ 2296330 w 7751585"/>
                <a:gd name="connsiteY9826" fmla="*/ 726896 h 7753593"/>
                <a:gd name="connsiteX9827" fmla="*/ 2363373 w 7751585"/>
                <a:gd name="connsiteY9827" fmla="*/ 697588 h 7753593"/>
                <a:gd name="connsiteX9828" fmla="*/ 2439209 w 7751585"/>
                <a:gd name="connsiteY9828" fmla="*/ 664249 h 775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Lst>
              <a:rect l="l" t="t" r="r" b="b"/>
              <a:pathLst>
                <a:path w="7751585" h="7753593">
                  <a:moveTo>
                    <a:pt x="4368436" y="1930374"/>
                  </a:moveTo>
                  <a:lnTo>
                    <a:pt x="4517543" y="1888609"/>
                  </a:lnTo>
                  <a:cubicBezTo>
                    <a:pt x="4518642" y="1891174"/>
                    <a:pt x="4520840" y="1893372"/>
                    <a:pt x="4523405" y="1894471"/>
                  </a:cubicBezTo>
                  <a:cubicBezTo>
                    <a:pt x="4524870" y="1895204"/>
                    <a:pt x="4526335" y="1895570"/>
                    <a:pt x="4527801" y="1895570"/>
                  </a:cubicBezTo>
                  <a:cubicBezTo>
                    <a:pt x="4532197" y="1895570"/>
                    <a:pt x="4536593" y="1893006"/>
                    <a:pt x="4538059" y="1888609"/>
                  </a:cubicBezTo>
                  <a:cubicBezTo>
                    <a:pt x="4539158" y="1885679"/>
                    <a:pt x="4539158" y="1882747"/>
                    <a:pt x="4538059" y="1879817"/>
                  </a:cubicBezTo>
                  <a:cubicBezTo>
                    <a:pt x="4538059" y="1879450"/>
                    <a:pt x="4537692" y="1879450"/>
                    <a:pt x="4537326" y="1879084"/>
                  </a:cubicBezTo>
                  <a:lnTo>
                    <a:pt x="4685334" y="1775405"/>
                  </a:lnTo>
                  <a:lnTo>
                    <a:pt x="4839936" y="1666598"/>
                  </a:lnTo>
                  <a:cubicBezTo>
                    <a:pt x="4841401" y="1666964"/>
                    <a:pt x="4842867" y="1666598"/>
                    <a:pt x="4843599" y="1665133"/>
                  </a:cubicBezTo>
                  <a:cubicBezTo>
                    <a:pt x="4843966" y="1664400"/>
                    <a:pt x="4843966" y="1663667"/>
                    <a:pt x="4843599" y="1662568"/>
                  </a:cubicBezTo>
                  <a:lnTo>
                    <a:pt x="4932990" y="1508332"/>
                  </a:lnTo>
                  <a:lnTo>
                    <a:pt x="5023113" y="1352265"/>
                  </a:lnTo>
                  <a:cubicBezTo>
                    <a:pt x="5023480" y="1351899"/>
                    <a:pt x="5023846" y="1352265"/>
                    <a:pt x="5024212" y="1351899"/>
                  </a:cubicBezTo>
                  <a:cubicBezTo>
                    <a:pt x="5024579" y="1351532"/>
                    <a:pt x="5023846" y="1351166"/>
                    <a:pt x="5023480" y="1350433"/>
                  </a:cubicBezTo>
                  <a:cubicBezTo>
                    <a:pt x="5023113" y="1349700"/>
                    <a:pt x="5023480" y="1350433"/>
                    <a:pt x="5023480" y="1350433"/>
                  </a:cubicBezTo>
                  <a:lnTo>
                    <a:pt x="5023480" y="1350433"/>
                  </a:lnTo>
                  <a:cubicBezTo>
                    <a:pt x="5023113" y="1350067"/>
                    <a:pt x="5023480" y="1349334"/>
                    <a:pt x="5023113" y="1348968"/>
                  </a:cubicBezTo>
                  <a:cubicBezTo>
                    <a:pt x="5022747" y="1348601"/>
                    <a:pt x="5022747" y="1349334"/>
                    <a:pt x="5022381" y="1349334"/>
                  </a:cubicBezTo>
                  <a:lnTo>
                    <a:pt x="4943981" y="1284489"/>
                  </a:lnTo>
                  <a:cubicBezTo>
                    <a:pt x="4905879" y="1252983"/>
                    <a:pt x="4867046" y="1221842"/>
                    <a:pt x="4864482" y="1219644"/>
                  </a:cubicBezTo>
                  <a:cubicBezTo>
                    <a:pt x="4864482" y="1219278"/>
                    <a:pt x="4864482" y="1218912"/>
                    <a:pt x="4864115" y="1218912"/>
                  </a:cubicBezTo>
                  <a:cubicBezTo>
                    <a:pt x="4863749" y="1218912"/>
                    <a:pt x="4863749" y="1219278"/>
                    <a:pt x="4863382" y="1219278"/>
                  </a:cubicBezTo>
                  <a:cubicBezTo>
                    <a:pt x="4860452" y="1217813"/>
                    <a:pt x="4812826" y="1191801"/>
                    <a:pt x="4765199" y="1166523"/>
                  </a:cubicBezTo>
                  <a:lnTo>
                    <a:pt x="4673244" y="1117797"/>
                  </a:lnTo>
                  <a:cubicBezTo>
                    <a:pt x="4673977" y="1115966"/>
                    <a:pt x="4673977" y="1114134"/>
                    <a:pt x="4673244" y="1112302"/>
                  </a:cubicBezTo>
                  <a:cubicBezTo>
                    <a:pt x="4672511" y="1110104"/>
                    <a:pt x="4670679" y="1108272"/>
                    <a:pt x="4668481" y="1107540"/>
                  </a:cubicBezTo>
                  <a:cubicBezTo>
                    <a:pt x="4665184" y="1106440"/>
                    <a:pt x="4661154" y="1107540"/>
                    <a:pt x="4658956" y="1110104"/>
                  </a:cubicBezTo>
                  <a:cubicBezTo>
                    <a:pt x="4642837" y="1100945"/>
                    <a:pt x="4599606" y="1076033"/>
                    <a:pt x="4555644" y="1051853"/>
                  </a:cubicBezTo>
                  <a:lnTo>
                    <a:pt x="4453064" y="994336"/>
                  </a:lnTo>
                  <a:cubicBezTo>
                    <a:pt x="4454896" y="989939"/>
                    <a:pt x="4452698" y="984810"/>
                    <a:pt x="4448302" y="982979"/>
                  </a:cubicBezTo>
                  <a:cubicBezTo>
                    <a:pt x="4448302" y="982979"/>
                    <a:pt x="4448302" y="982979"/>
                    <a:pt x="4448302" y="982979"/>
                  </a:cubicBezTo>
                  <a:cubicBezTo>
                    <a:pt x="4444638" y="981513"/>
                    <a:pt x="4440608" y="982612"/>
                    <a:pt x="4438044" y="985909"/>
                  </a:cubicBezTo>
                  <a:cubicBezTo>
                    <a:pt x="4420459" y="975652"/>
                    <a:pt x="4372466" y="946709"/>
                    <a:pt x="4323741" y="918500"/>
                  </a:cubicBezTo>
                  <a:lnTo>
                    <a:pt x="4210171" y="852190"/>
                  </a:lnTo>
                  <a:cubicBezTo>
                    <a:pt x="4212003" y="847427"/>
                    <a:pt x="4209804" y="841932"/>
                    <a:pt x="4205042" y="839734"/>
                  </a:cubicBezTo>
                  <a:cubicBezTo>
                    <a:pt x="4203943" y="839367"/>
                    <a:pt x="4202477" y="839001"/>
                    <a:pt x="4201012" y="839001"/>
                  </a:cubicBezTo>
                  <a:cubicBezTo>
                    <a:pt x="4196982" y="839001"/>
                    <a:pt x="4193318" y="841199"/>
                    <a:pt x="4191853" y="844863"/>
                  </a:cubicBezTo>
                  <a:cubicBezTo>
                    <a:pt x="4190754" y="847427"/>
                    <a:pt x="4190754" y="849992"/>
                    <a:pt x="4191853" y="852556"/>
                  </a:cubicBezTo>
                  <a:cubicBezTo>
                    <a:pt x="4192952" y="854754"/>
                    <a:pt x="4194784" y="856586"/>
                    <a:pt x="4196982" y="857685"/>
                  </a:cubicBezTo>
                  <a:cubicBezTo>
                    <a:pt x="4191120" y="878567"/>
                    <a:pt x="4175733" y="932788"/>
                    <a:pt x="4161079" y="987375"/>
                  </a:cubicBezTo>
                  <a:lnTo>
                    <a:pt x="4125542" y="1117797"/>
                  </a:lnTo>
                  <a:cubicBezTo>
                    <a:pt x="4120414" y="1117065"/>
                    <a:pt x="4115651" y="1120362"/>
                    <a:pt x="4114918" y="1125491"/>
                  </a:cubicBezTo>
                  <a:cubicBezTo>
                    <a:pt x="4114185" y="1129154"/>
                    <a:pt x="4116017" y="1133184"/>
                    <a:pt x="4119314" y="1135016"/>
                  </a:cubicBezTo>
                  <a:cubicBezTo>
                    <a:pt x="4108690" y="1156631"/>
                    <a:pt x="4077184" y="1220743"/>
                    <a:pt x="4045311" y="1285222"/>
                  </a:cubicBezTo>
                  <a:lnTo>
                    <a:pt x="3968009" y="1443121"/>
                  </a:lnTo>
                  <a:cubicBezTo>
                    <a:pt x="3967643" y="1443487"/>
                    <a:pt x="3966911" y="1443121"/>
                    <a:pt x="3966911" y="1443487"/>
                  </a:cubicBezTo>
                  <a:cubicBezTo>
                    <a:pt x="3966178" y="1444953"/>
                    <a:pt x="3966911" y="1446418"/>
                    <a:pt x="3968376" y="1446785"/>
                  </a:cubicBezTo>
                  <a:cubicBezTo>
                    <a:pt x="3968376" y="1446785"/>
                    <a:pt x="3968376" y="1446785"/>
                    <a:pt x="3968376" y="1446785"/>
                  </a:cubicBezTo>
                  <a:cubicBezTo>
                    <a:pt x="3968376" y="1446785"/>
                    <a:pt x="3968742" y="1446785"/>
                    <a:pt x="3968742" y="1446785"/>
                  </a:cubicBezTo>
                  <a:cubicBezTo>
                    <a:pt x="3974970" y="1457775"/>
                    <a:pt x="4021498" y="1537641"/>
                    <a:pt x="4068025" y="1617873"/>
                  </a:cubicBezTo>
                  <a:lnTo>
                    <a:pt x="4165109" y="1784198"/>
                  </a:lnTo>
                  <a:cubicBezTo>
                    <a:pt x="4164376" y="1784931"/>
                    <a:pt x="4163277" y="1785297"/>
                    <a:pt x="4162911" y="1786396"/>
                  </a:cubicBezTo>
                  <a:cubicBezTo>
                    <a:pt x="4162178" y="1788228"/>
                    <a:pt x="4162178" y="1790426"/>
                    <a:pt x="4162911" y="1792258"/>
                  </a:cubicBezTo>
                  <a:cubicBezTo>
                    <a:pt x="4163643" y="1794090"/>
                    <a:pt x="4165109" y="1795921"/>
                    <a:pt x="4167307" y="1796654"/>
                  </a:cubicBezTo>
                  <a:cubicBezTo>
                    <a:pt x="4168406" y="1797020"/>
                    <a:pt x="4169139" y="1797387"/>
                    <a:pt x="4170238" y="1797387"/>
                  </a:cubicBezTo>
                  <a:lnTo>
                    <a:pt x="4187823" y="1881648"/>
                  </a:lnTo>
                  <a:cubicBezTo>
                    <a:pt x="4195150" y="1918284"/>
                    <a:pt x="4203210" y="1954553"/>
                    <a:pt x="4206141" y="1967742"/>
                  </a:cubicBezTo>
                  <a:cubicBezTo>
                    <a:pt x="4205042" y="1968475"/>
                    <a:pt x="4203943" y="1969208"/>
                    <a:pt x="4203210" y="1970307"/>
                  </a:cubicBezTo>
                  <a:cubicBezTo>
                    <a:pt x="4202477" y="1971772"/>
                    <a:pt x="4202477" y="1973604"/>
                    <a:pt x="4203210" y="1975069"/>
                  </a:cubicBezTo>
                  <a:cubicBezTo>
                    <a:pt x="4203943" y="1976535"/>
                    <a:pt x="4205042" y="1978000"/>
                    <a:pt x="4206507" y="1978733"/>
                  </a:cubicBezTo>
                  <a:cubicBezTo>
                    <a:pt x="4207240" y="1979099"/>
                    <a:pt x="4208339" y="1979099"/>
                    <a:pt x="4209072" y="1979099"/>
                  </a:cubicBezTo>
                  <a:cubicBezTo>
                    <a:pt x="4211636" y="1979099"/>
                    <a:pt x="4213834" y="1977634"/>
                    <a:pt x="4214933" y="1975436"/>
                  </a:cubicBezTo>
                  <a:cubicBezTo>
                    <a:pt x="4215300" y="1974703"/>
                    <a:pt x="4214933" y="1973970"/>
                    <a:pt x="4214933" y="1972871"/>
                  </a:cubicBezTo>
                  <a:cubicBezTo>
                    <a:pt x="4233251" y="1967742"/>
                    <a:pt x="4301027" y="1949424"/>
                    <a:pt x="4368436" y="1930374"/>
                  </a:cubicBezTo>
                  <a:close/>
                  <a:moveTo>
                    <a:pt x="3970574" y="1444220"/>
                  </a:moveTo>
                  <a:lnTo>
                    <a:pt x="4048608" y="1286321"/>
                  </a:lnTo>
                  <a:lnTo>
                    <a:pt x="4111621" y="1157364"/>
                  </a:lnTo>
                  <a:cubicBezTo>
                    <a:pt x="4100630" y="1187405"/>
                    <a:pt x="4083045" y="1235031"/>
                    <a:pt x="4065460" y="1282657"/>
                  </a:cubicBezTo>
                  <a:lnTo>
                    <a:pt x="4010507" y="1433229"/>
                  </a:lnTo>
                  <a:cubicBezTo>
                    <a:pt x="4006844" y="1432497"/>
                    <a:pt x="4003180" y="1435061"/>
                    <a:pt x="4002447" y="1439091"/>
                  </a:cubicBezTo>
                  <a:cubicBezTo>
                    <a:pt x="4001714" y="1442388"/>
                    <a:pt x="4003912" y="1445686"/>
                    <a:pt x="4006844" y="1446785"/>
                  </a:cubicBezTo>
                  <a:cubicBezTo>
                    <a:pt x="4007942" y="1447151"/>
                    <a:pt x="4008675" y="1447517"/>
                    <a:pt x="4009774" y="1447517"/>
                  </a:cubicBezTo>
                  <a:cubicBezTo>
                    <a:pt x="4010140" y="1447517"/>
                    <a:pt x="4010507" y="1447151"/>
                    <a:pt x="4010873" y="1447151"/>
                  </a:cubicBezTo>
                  <a:cubicBezTo>
                    <a:pt x="4020398" y="1468400"/>
                    <a:pt x="4054103" y="1541671"/>
                    <a:pt x="4087442" y="1615675"/>
                  </a:cubicBezTo>
                  <a:lnTo>
                    <a:pt x="4152286" y="1757088"/>
                  </a:lnTo>
                  <a:cubicBezTo>
                    <a:pt x="4133236" y="1724116"/>
                    <a:pt x="4101729" y="1669895"/>
                    <a:pt x="4070223" y="1615675"/>
                  </a:cubicBezTo>
                  <a:lnTo>
                    <a:pt x="3970574" y="1444220"/>
                  </a:lnTo>
                  <a:close/>
                  <a:moveTo>
                    <a:pt x="4200645" y="858051"/>
                  </a:moveTo>
                  <a:cubicBezTo>
                    <a:pt x="4201012" y="858051"/>
                    <a:pt x="4201378" y="858051"/>
                    <a:pt x="4201378" y="858051"/>
                  </a:cubicBezTo>
                  <a:cubicBezTo>
                    <a:pt x="4204309" y="858051"/>
                    <a:pt x="4206874" y="856586"/>
                    <a:pt x="4208705" y="854388"/>
                  </a:cubicBezTo>
                  <a:lnTo>
                    <a:pt x="4321909" y="921065"/>
                  </a:lnTo>
                  <a:cubicBezTo>
                    <a:pt x="4369902" y="949274"/>
                    <a:pt x="4417894" y="977483"/>
                    <a:pt x="4435846" y="987741"/>
                  </a:cubicBezTo>
                  <a:cubicBezTo>
                    <a:pt x="4435479" y="989207"/>
                    <a:pt x="4435479" y="991038"/>
                    <a:pt x="4435846" y="992504"/>
                  </a:cubicBezTo>
                  <a:lnTo>
                    <a:pt x="4283808" y="1056616"/>
                  </a:lnTo>
                  <a:lnTo>
                    <a:pt x="4132503" y="1121095"/>
                  </a:lnTo>
                  <a:cubicBezTo>
                    <a:pt x="4131771" y="1119629"/>
                    <a:pt x="4130305" y="1118164"/>
                    <a:pt x="4128840" y="1117431"/>
                  </a:cubicBezTo>
                  <a:lnTo>
                    <a:pt x="4164743" y="987741"/>
                  </a:lnTo>
                  <a:cubicBezTo>
                    <a:pt x="4180496" y="933521"/>
                    <a:pt x="4195150" y="879300"/>
                    <a:pt x="4200645" y="858051"/>
                  </a:cubicBezTo>
                  <a:lnTo>
                    <a:pt x="4200645" y="858051"/>
                  </a:lnTo>
                  <a:close/>
                  <a:moveTo>
                    <a:pt x="4016735" y="1443121"/>
                  </a:moveTo>
                  <a:cubicBezTo>
                    <a:pt x="4017467" y="1441289"/>
                    <a:pt x="4017467" y="1439458"/>
                    <a:pt x="4016735" y="1437626"/>
                  </a:cubicBezTo>
                  <a:cubicBezTo>
                    <a:pt x="4016002" y="1436527"/>
                    <a:pt x="4015269" y="1435428"/>
                    <a:pt x="4013804" y="1434695"/>
                  </a:cubicBezTo>
                  <a:cubicBezTo>
                    <a:pt x="4021131" y="1415278"/>
                    <a:pt x="4044944" y="1350067"/>
                    <a:pt x="4069124" y="1284489"/>
                  </a:cubicBezTo>
                  <a:lnTo>
                    <a:pt x="4120780" y="1143442"/>
                  </a:lnTo>
                  <a:cubicBezTo>
                    <a:pt x="4116750" y="1169820"/>
                    <a:pt x="4109056" y="1225140"/>
                    <a:pt x="4101729" y="1280093"/>
                  </a:cubicBezTo>
                  <a:lnTo>
                    <a:pt x="4080847" y="1432130"/>
                  </a:lnTo>
                  <a:cubicBezTo>
                    <a:pt x="4080481" y="1432497"/>
                    <a:pt x="4080115" y="1432130"/>
                    <a:pt x="4080115" y="1432497"/>
                  </a:cubicBezTo>
                  <a:cubicBezTo>
                    <a:pt x="4080115" y="1432863"/>
                    <a:pt x="4080481" y="1433596"/>
                    <a:pt x="4080847" y="1434329"/>
                  </a:cubicBezTo>
                  <a:cubicBezTo>
                    <a:pt x="4081580" y="1436893"/>
                    <a:pt x="4102828" y="1524452"/>
                    <a:pt x="4124077" y="1612011"/>
                  </a:cubicBezTo>
                  <a:cubicBezTo>
                    <a:pt x="4140197" y="1677222"/>
                    <a:pt x="4155950" y="1742067"/>
                    <a:pt x="4163643" y="1772108"/>
                  </a:cubicBezTo>
                  <a:lnTo>
                    <a:pt x="4091838" y="1614209"/>
                  </a:lnTo>
                  <a:cubicBezTo>
                    <a:pt x="4058133" y="1540572"/>
                    <a:pt x="4024428" y="1467301"/>
                    <a:pt x="4014903" y="1446052"/>
                  </a:cubicBezTo>
                  <a:cubicBezTo>
                    <a:pt x="4015636" y="1444953"/>
                    <a:pt x="4016369" y="1444220"/>
                    <a:pt x="4016735" y="1443121"/>
                  </a:cubicBezTo>
                  <a:close/>
                  <a:moveTo>
                    <a:pt x="4285640" y="1060646"/>
                  </a:moveTo>
                  <a:lnTo>
                    <a:pt x="4437678" y="995801"/>
                  </a:lnTo>
                  <a:cubicBezTo>
                    <a:pt x="4438410" y="997266"/>
                    <a:pt x="4439876" y="998732"/>
                    <a:pt x="4441341" y="999465"/>
                  </a:cubicBezTo>
                  <a:cubicBezTo>
                    <a:pt x="4442074" y="999831"/>
                    <a:pt x="4442807" y="999831"/>
                    <a:pt x="4443539" y="999831"/>
                  </a:cubicBezTo>
                  <a:cubicBezTo>
                    <a:pt x="4443539" y="1018881"/>
                    <a:pt x="4444272" y="1067240"/>
                    <a:pt x="4445005" y="1115599"/>
                  </a:cubicBezTo>
                  <a:lnTo>
                    <a:pt x="4446836" y="1227704"/>
                  </a:lnTo>
                  <a:cubicBezTo>
                    <a:pt x="4442807" y="1228070"/>
                    <a:pt x="4439143" y="1230635"/>
                    <a:pt x="4437311" y="1234299"/>
                  </a:cubicBezTo>
                  <a:lnTo>
                    <a:pt x="4287472" y="1181177"/>
                  </a:lnTo>
                  <a:lnTo>
                    <a:pt x="4134335" y="1127689"/>
                  </a:lnTo>
                  <a:cubicBezTo>
                    <a:pt x="4134701" y="1126590"/>
                    <a:pt x="4134701" y="1125125"/>
                    <a:pt x="4134335" y="1124026"/>
                  </a:cubicBezTo>
                  <a:lnTo>
                    <a:pt x="4285640" y="1060646"/>
                  </a:lnTo>
                  <a:close/>
                  <a:moveTo>
                    <a:pt x="4662253" y="1122926"/>
                  </a:moveTo>
                  <a:cubicBezTo>
                    <a:pt x="4663352" y="1123293"/>
                    <a:pt x="4664818" y="1123659"/>
                    <a:pt x="4665917" y="1123659"/>
                  </a:cubicBezTo>
                  <a:cubicBezTo>
                    <a:pt x="4667748" y="1123659"/>
                    <a:pt x="4669580" y="1122926"/>
                    <a:pt x="4671046" y="1121461"/>
                  </a:cubicBezTo>
                  <a:cubicBezTo>
                    <a:pt x="4683868" y="1132085"/>
                    <a:pt x="4713543" y="1156997"/>
                    <a:pt x="4743951" y="1181543"/>
                  </a:cubicBezTo>
                  <a:lnTo>
                    <a:pt x="4819786" y="1243457"/>
                  </a:lnTo>
                  <a:lnTo>
                    <a:pt x="4636975" y="1240893"/>
                  </a:lnTo>
                  <a:lnTo>
                    <a:pt x="4461857" y="1239061"/>
                  </a:lnTo>
                  <a:cubicBezTo>
                    <a:pt x="4461857" y="1237962"/>
                    <a:pt x="4461491" y="1236863"/>
                    <a:pt x="4461124" y="1235764"/>
                  </a:cubicBezTo>
                  <a:lnTo>
                    <a:pt x="4558575" y="1179712"/>
                  </a:lnTo>
                  <a:cubicBezTo>
                    <a:pt x="4601804" y="1155166"/>
                    <a:pt x="4644302" y="1129887"/>
                    <a:pt x="4660055" y="1120728"/>
                  </a:cubicBezTo>
                  <a:cubicBezTo>
                    <a:pt x="4660421" y="1121461"/>
                    <a:pt x="4660788" y="1122560"/>
                    <a:pt x="4662253" y="1122926"/>
                  </a:cubicBezTo>
                  <a:lnTo>
                    <a:pt x="4662253" y="1122926"/>
                  </a:lnTo>
                  <a:close/>
                  <a:moveTo>
                    <a:pt x="4845065" y="1234665"/>
                  </a:moveTo>
                  <a:cubicBezTo>
                    <a:pt x="4850194" y="1231734"/>
                    <a:pt x="4854956" y="1228437"/>
                    <a:pt x="4858620" y="1225872"/>
                  </a:cubicBezTo>
                  <a:lnTo>
                    <a:pt x="4843599" y="1253349"/>
                  </a:lnTo>
                  <a:lnTo>
                    <a:pt x="4828945" y="1245656"/>
                  </a:lnTo>
                  <a:cubicBezTo>
                    <a:pt x="4828945" y="1245289"/>
                    <a:pt x="4828945" y="1244923"/>
                    <a:pt x="4828945" y="1244556"/>
                  </a:cubicBezTo>
                  <a:lnTo>
                    <a:pt x="4845065" y="1234665"/>
                  </a:lnTo>
                  <a:close/>
                  <a:moveTo>
                    <a:pt x="4125176" y="1136848"/>
                  </a:moveTo>
                  <a:cubicBezTo>
                    <a:pt x="4128840" y="1136482"/>
                    <a:pt x="4131771" y="1134650"/>
                    <a:pt x="4133602" y="1131719"/>
                  </a:cubicBezTo>
                  <a:lnTo>
                    <a:pt x="4286006" y="1185573"/>
                  </a:lnTo>
                  <a:lnTo>
                    <a:pt x="4435846" y="1237962"/>
                  </a:lnTo>
                  <a:cubicBezTo>
                    <a:pt x="4435479" y="1240160"/>
                    <a:pt x="4435479" y="1242725"/>
                    <a:pt x="4436212" y="1244923"/>
                  </a:cubicBezTo>
                  <a:lnTo>
                    <a:pt x="4264391" y="1335046"/>
                  </a:lnTo>
                  <a:lnTo>
                    <a:pt x="4084144" y="1429932"/>
                  </a:lnTo>
                  <a:lnTo>
                    <a:pt x="4105393" y="1280093"/>
                  </a:lnTo>
                  <a:cubicBezTo>
                    <a:pt x="4114185" y="1220011"/>
                    <a:pt x="4122245" y="1159562"/>
                    <a:pt x="4125176" y="1136848"/>
                  </a:cubicBezTo>
                  <a:lnTo>
                    <a:pt x="4125176" y="1136848"/>
                  </a:lnTo>
                  <a:close/>
                  <a:moveTo>
                    <a:pt x="4552346" y="1751226"/>
                  </a:moveTo>
                  <a:cubicBezTo>
                    <a:pt x="4548317" y="1751226"/>
                    <a:pt x="4544653" y="1753791"/>
                    <a:pt x="4542821" y="1757454"/>
                  </a:cubicBezTo>
                  <a:cubicBezTo>
                    <a:pt x="4542455" y="1758553"/>
                    <a:pt x="4542821" y="1759286"/>
                    <a:pt x="4542821" y="1760385"/>
                  </a:cubicBezTo>
                  <a:lnTo>
                    <a:pt x="4381625" y="1771742"/>
                  </a:lnTo>
                  <a:lnTo>
                    <a:pt x="4519008" y="1677955"/>
                  </a:lnTo>
                  <a:lnTo>
                    <a:pt x="4623053" y="1606516"/>
                  </a:lnTo>
                  <a:cubicBezTo>
                    <a:pt x="4623053" y="1606516"/>
                    <a:pt x="4623420" y="1606882"/>
                    <a:pt x="4623420" y="1606882"/>
                  </a:cubicBezTo>
                  <a:cubicBezTo>
                    <a:pt x="4616459" y="1621536"/>
                    <a:pt x="4602537" y="1650112"/>
                    <a:pt x="4589349" y="1678688"/>
                  </a:cubicBezTo>
                  <a:lnTo>
                    <a:pt x="4554911" y="1751592"/>
                  </a:lnTo>
                  <a:cubicBezTo>
                    <a:pt x="4554178" y="1751592"/>
                    <a:pt x="4553079" y="1751592"/>
                    <a:pt x="4552346" y="1751226"/>
                  </a:cubicBezTo>
                  <a:lnTo>
                    <a:pt x="4552346" y="1751226"/>
                  </a:lnTo>
                  <a:close/>
                  <a:moveTo>
                    <a:pt x="4374664" y="1776504"/>
                  </a:moveTo>
                  <a:lnTo>
                    <a:pt x="4375031" y="1776138"/>
                  </a:lnTo>
                  <a:lnTo>
                    <a:pt x="4406904" y="1773940"/>
                  </a:lnTo>
                  <a:lnTo>
                    <a:pt x="4375031" y="1777237"/>
                  </a:lnTo>
                  <a:cubicBezTo>
                    <a:pt x="4374664" y="1777237"/>
                    <a:pt x="4374664" y="1776871"/>
                    <a:pt x="4374664" y="1776504"/>
                  </a:cubicBezTo>
                  <a:cubicBezTo>
                    <a:pt x="4374664" y="1776504"/>
                    <a:pt x="4374664" y="1776871"/>
                    <a:pt x="4374664" y="1776504"/>
                  </a:cubicBezTo>
                  <a:lnTo>
                    <a:pt x="4374664" y="1776504"/>
                  </a:lnTo>
                  <a:close/>
                  <a:moveTo>
                    <a:pt x="4660788" y="1569514"/>
                  </a:moveTo>
                  <a:cubicBezTo>
                    <a:pt x="4660055" y="1571712"/>
                    <a:pt x="4660055" y="1573910"/>
                    <a:pt x="4660788" y="1576108"/>
                  </a:cubicBezTo>
                  <a:cubicBezTo>
                    <a:pt x="4657125" y="1578306"/>
                    <a:pt x="4652728" y="1580871"/>
                    <a:pt x="4648332" y="1583802"/>
                  </a:cubicBezTo>
                  <a:lnTo>
                    <a:pt x="4638807" y="1590030"/>
                  </a:lnTo>
                  <a:cubicBezTo>
                    <a:pt x="4638074" y="1589297"/>
                    <a:pt x="4637707" y="1588931"/>
                    <a:pt x="4636975" y="1588564"/>
                  </a:cubicBezTo>
                  <a:lnTo>
                    <a:pt x="4655293" y="1555592"/>
                  </a:lnTo>
                  <a:lnTo>
                    <a:pt x="4663352" y="1567316"/>
                  </a:lnTo>
                  <a:cubicBezTo>
                    <a:pt x="4662253" y="1568048"/>
                    <a:pt x="4661154" y="1568781"/>
                    <a:pt x="4660788" y="1569514"/>
                  </a:cubicBezTo>
                  <a:lnTo>
                    <a:pt x="4660788" y="1569514"/>
                  </a:lnTo>
                  <a:close/>
                  <a:moveTo>
                    <a:pt x="4634044" y="1586366"/>
                  </a:moveTo>
                  <a:cubicBezTo>
                    <a:pt x="4632578" y="1586000"/>
                    <a:pt x="4631113" y="1585633"/>
                    <a:pt x="4629648" y="1585633"/>
                  </a:cubicBezTo>
                  <a:cubicBezTo>
                    <a:pt x="4628549" y="1585633"/>
                    <a:pt x="4627083" y="1586000"/>
                    <a:pt x="4625984" y="1586732"/>
                  </a:cubicBezTo>
                  <a:lnTo>
                    <a:pt x="4540990" y="1418209"/>
                  </a:lnTo>
                  <a:lnTo>
                    <a:pt x="4464055" y="1266904"/>
                  </a:lnTo>
                  <a:cubicBezTo>
                    <a:pt x="4484571" y="1298044"/>
                    <a:pt x="4520840" y="1352631"/>
                    <a:pt x="4557109" y="1407951"/>
                  </a:cubicBezTo>
                  <a:lnTo>
                    <a:pt x="4653094" y="1551929"/>
                  </a:lnTo>
                  <a:lnTo>
                    <a:pt x="4634044" y="1586366"/>
                  </a:lnTo>
                  <a:close/>
                  <a:moveTo>
                    <a:pt x="4560773" y="1757088"/>
                  </a:moveTo>
                  <a:cubicBezTo>
                    <a:pt x="4560040" y="1756355"/>
                    <a:pt x="4559307" y="1755622"/>
                    <a:pt x="4558575" y="1754890"/>
                  </a:cubicBezTo>
                  <a:lnTo>
                    <a:pt x="4588982" y="1705798"/>
                  </a:lnTo>
                  <a:cubicBezTo>
                    <a:pt x="4584952" y="1717155"/>
                    <a:pt x="4580922" y="1728878"/>
                    <a:pt x="4576893" y="1740602"/>
                  </a:cubicBezTo>
                  <a:cubicBezTo>
                    <a:pt x="4575427" y="1744998"/>
                    <a:pt x="4573962" y="1749028"/>
                    <a:pt x="4572496" y="1753424"/>
                  </a:cubicBezTo>
                  <a:lnTo>
                    <a:pt x="4560773" y="1757088"/>
                  </a:lnTo>
                  <a:close/>
                  <a:moveTo>
                    <a:pt x="4567734" y="1733275"/>
                  </a:moveTo>
                  <a:lnTo>
                    <a:pt x="4593012" y="1680519"/>
                  </a:lnTo>
                  <a:cubicBezTo>
                    <a:pt x="4600706" y="1664400"/>
                    <a:pt x="4608399" y="1647914"/>
                    <a:pt x="4614994" y="1634359"/>
                  </a:cubicBezTo>
                  <a:cubicBezTo>
                    <a:pt x="4609498" y="1649379"/>
                    <a:pt x="4602904" y="1668063"/>
                    <a:pt x="4595577" y="1688579"/>
                  </a:cubicBezTo>
                  <a:lnTo>
                    <a:pt x="4567734" y="1733275"/>
                  </a:lnTo>
                  <a:close/>
                  <a:moveTo>
                    <a:pt x="4627449" y="1609446"/>
                  </a:moveTo>
                  <a:cubicBezTo>
                    <a:pt x="4628182" y="1609813"/>
                    <a:pt x="4628915" y="1609813"/>
                    <a:pt x="4629648" y="1609813"/>
                  </a:cubicBezTo>
                  <a:cubicBezTo>
                    <a:pt x="4634410" y="1609813"/>
                    <a:pt x="4638440" y="1607248"/>
                    <a:pt x="4640639" y="1602852"/>
                  </a:cubicBezTo>
                  <a:lnTo>
                    <a:pt x="4646866" y="1604684"/>
                  </a:lnTo>
                  <a:cubicBezTo>
                    <a:pt x="4635876" y="1621902"/>
                    <a:pt x="4622321" y="1643884"/>
                    <a:pt x="4608765" y="1666232"/>
                  </a:cubicBezTo>
                  <a:cubicBezTo>
                    <a:pt x="4607667" y="1668063"/>
                    <a:pt x="4606567" y="1669895"/>
                    <a:pt x="4605468" y="1671727"/>
                  </a:cubicBezTo>
                  <a:cubicBezTo>
                    <a:pt x="4614994" y="1644617"/>
                    <a:pt x="4623053" y="1622269"/>
                    <a:pt x="4627449" y="1609446"/>
                  </a:cubicBezTo>
                  <a:lnTo>
                    <a:pt x="4627449" y="1609446"/>
                  </a:lnTo>
                  <a:close/>
                  <a:moveTo>
                    <a:pt x="4641371" y="1599555"/>
                  </a:moveTo>
                  <a:cubicBezTo>
                    <a:pt x="4641737" y="1597723"/>
                    <a:pt x="4641737" y="1595891"/>
                    <a:pt x="4641005" y="1594059"/>
                  </a:cubicBezTo>
                  <a:lnTo>
                    <a:pt x="4662986" y="1579039"/>
                  </a:lnTo>
                  <a:lnTo>
                    <a:pt x="4648698" y="1601753"/>
                  </a:lnTo>
                  <a:lnTo>
                    <a:pt x="4641371" y="1599555"/>
                  </a:lnTo>
                  <a:close/>
                  <a:moveTo>
                    <a:pt x="4820519" y="1247854"/>
                  </a:moveTo>
                  <a:lnTo>
                    <a:pt x="4725267" y="1420407"/>
                  </a:lnTo>
                  <a:cubicBezTo>
                    <a:pt x="4699255" y="1467667"/>
                    <a:pt x="4673610" y="1514927"/>
                    <a:pt x="4654926" y="1548265"/>
                  </a:cubicBezTo>
                  <a:lnTo>
                    <a:pt x="4560407" y="1405386"/>
                  </a:lnTo>
                  <a:cubicBezTo>
                    <a:pt x="4516810" y="1339809"/>
                    <a:pt x="4473580" y="1274598"/>
                    <a:pt x="4457094" y="1249685"/>
                  </a:cubicBezTo>
                  <a:cubicBezTo>
                    <a:pt x="4458560" y="1248586"/>
                    <a:pt x="4460025" y="1247121"/>
                    <a:pt x="4460758" y="1245289"/>
                  </a:cubicBezTo>
                  <a:cubicBezTo>
                    <a:pt x="4461124" y="1244190"/>
                    <a:pt x="4461491" y="1243091"/>
                    <a:pt x="4461491" y="1241992"/>
                  </a:cubicBezTo>
                  <a:lnTo>
                    <a:pt x="4636608" y="1244556"/>
                  </a:lnTo>
                  <a:lnTo>
                    <a:pt x="4819786" y="1246388"/>
                  </a:lnTo>
                  <a:lnTo>
                    <a:pt x="4819786" y="1246388"/>
                  </a:lnTo>
                  <a:cubicBezTo>
                    <a:pt x="4819786" y="1246755"/>
                    <a:pt x="4820153" y="1247854"/>
                    <a:pt x="4820519" y="1247854"/>
                  </a:cubicBezTo>
                  <a:lnTo>
                    <a:pt x="4820519" y="1247854"/>
                  </a:lnTo>
                  <a:close/>
                  <a:moveTo>
                    <a:pt x="4084144" y="1433596"/>
                  </a:moveTo>
                  <a:lnTo>
                    <a:pt x="4266223" y="1338343"/>
                  </a:lnTo>
                  <a:lnTo>
                    <a:pt x="4438044" y="1247854"/>
                  </a:lnTo>
                  <a:cubicBezTo>
                    <a:pt x="4439509" y="1249685"/>
                    <a:pt x="4440975" y="1251517"/>
                    <a:pt x="4443173" y="1252250"/>
                  </a:cubicBezTo>
                  <a:cubicBezTo>
                    <a:pt x="4445005" y="1252983"/>
                    <a:pt x="4446470" y="1253349"/>
                    <a:pt x="4448302" y="1253349"/>
                  </a:cubicBezTo>
                  <a:cubicBezTo>
                    <a:pt x="4449767" y="1253349"/>
                    <a:pt x="4451232" y="1252616"/>
                    <a:pt x="4452332" y="1252250"/>
                  </a:cubicBezTo>
                  <a:lnTo>
                    <a:pt x="4536960" y="1419674"/>
                  </a:lnTo>
                  <a:lnTo>
                    <a:pt x="4622321" y="1587465"/>
                  </a:lnTo>
                  <a:cubicBezTo>
                    <a:pt x="4617558" y="1590396"/>
                    <a:pt x="4615726" y="1596624"/>
                    <a:pt x="4617924" y="1601753"/>
                  </a:cubicBezTo>
                  <a:cubicBezTo>
                    <a:pt x="4617924" y="1602119"/>
                    <a:pt x="4618657" y="1602119"/>
                    <a:pt x="4618657" y="1602486"/>
                  </a:cubicBezTo>
                  <a:cubicBezTo>
                    <a:pt x="4598141" y="1616407"/>
                    <a:pt x="4547218" y="1651577"/>
                    <a:pt x="4496661" y="1686747"/>
                  </a:cubicBezTo>
                  <a:lnTo>
                    <a:pt x="4374298" y="1772108"/>
                  </a:lnTo>
                  <a:lnTo>
                    <a:pt x="4370634" y="1772475"/>
                  </a:lnTo>
                  <a:cubicBezTo>
                    <a:pt x="4370268" y="1772475"/>
                    <a:pt x="4370268" y="1771742"/>
                    <a:pt x="4369902" y="1771742"/>
                  </a:cubicBezTo>
                  <a:cubicBezTo>
                    <a:pt x="4368803" y="1771376"/>
                    <a:pt x="4367337" y="1771009"/>
                    <a:pt x="4366238" y="1771009"/>
                  </a:cubicBezTo>
                  <a:cubicBezTo>
                    <a:pt x="4364406" y="1771009"/>
                    <a:pt x="4362208" y="1771742"/>
                    <a:pt x="4360743" y="1773207"/>
                  </a:cubicBezTo>
                  <a:lnTo>
                    <a:pt x="4360377" y="1773207"/>
                  </a:lnTo>
                  <a:lnTo>
                    <a:pt x="4176466" y="1786763"/>
                  </a:lnTo>
                  <a:cubicBezTo>
                    <a:pt x="4175733" y="1784564"/>
                    <a:pt x="4174268" y="1782733"/>
                    <a:pt x="4172436" y="1781633"/>
                  </a:cubicBezTo>
                  <a:cubicBezTo>
                    <a:pt x="4171337" y="1781267"/>
                    <a:pt x="4170238" y="1781267"/>
                    <a:pt x="4169505" y="1781633"/>
                  </a:cubicBezTo>
                  <a:cubicBezTo>
                    <a:pt x="4164010" y="1759286"/>
                    <a:pt x="4146059" y="1684916"/>
                    <a:pt x="4127741" y="1610545"/>
                  </a:cubicBezTo>
                  <a:lnTo>
                    <a:pt x="4084144" y="1433962"/>
                  </a:lnTo>
                  <a:cubicBezTo>
                    <a:pt x="4084144" y="1433962"/>
                    <a:pt x="4084144" y="1433962"/>
                    <a:pt x="4084511" y="1433962"/>
                  </a:cubicBezTo>
                  <a:cubicBezTo>
                    <a:pt x="4084877" y="1433962"/>
                    <a:pt x="4084511" y="1433962"/>
                    <a:pt x="4084144" y="1433596"/>
                  </a:cubicBezTo>
                  <a:lnTo>
                    <a:pt x="4084144" y="1433596"/>
                  </a:lnTo>
                  <a:close/>
                  <a:moveTo>
                    <a:pt x="4358178" y="1777237"/>
                  </a:moveTo>
                  <a:cubicBezTo>
                    <a:pt x="4358178" y="1777604"/>
                    <a:pt x="4358178" y="1777970"/>
                    <a:pt x="4358178" y="1778336"/>
                  </a:cubicBezTo>
                  <a:lnTo>
                    <a:pt x="4317146" y="1780168"/>
                  </a:lnTo>
                  <a:lnTo>
                    <a:pt x="4358178" y="1777237"/>
                  </a:lnTo>
                  <a:close/>
                  <a:moveTo>
                    <a:pt x="4374298" y="1780901"/>
                  </a:moveTo>
                  <a:cubicBezTo>
                    <a:pt x="4389685" y="1779435"/>
                    <a:pt x="4424489" y="1776504"/>
                    <a:pt x="4459293" y="1772841"/>
                  </a:cubicBezTo>
                  <a:lnTo>
                    <a:pt x="4542455" y="1764415"/>
                  </a:lnTo>
                  <a:cubicBezTo>
                    <a:pt x="4542455" y="1764781"/>
                    <a:pt x="4542455" y="1765147"/>
                    <a:pt x="4542455" y="1765514"/>
                  </a:cubicBezTo>
                  <a:lnTo>
                    <a:pt x="4542455" y="1765514"/>
                  </a:lnTo>
                  <a:lnTo>
                    <a:pt x="4442440" y="1826695"/>
                  </a:lnTo>
                  <a:lnTo>
                    <a:pt x="4374664" y="1783465"/>
                  </a:lnTo>
                  <a:cubicBezTo>
                    <a:pt x="4374664" y="1782733"/>
                    <a:pt x="4374298" y="1782000"/>
                    <a:pt x="4374298" y="1780901"/>
                  </a:cubicBezTo>
                  <a:lnTo>
                    <a:pt x="4374298" y="1780901"/>
                  </a:lnTo>
                  <a:close/>
                  <a:moveTo>
                    <a:pt x="4545019" y="1768078"/>
                  </a:moveTo>
                  <a:cubicBezTo>
                    <a:pt x="4546119" y="1769177"/>
                    <a:pt x="4546485" y="1770643"/>
                    <a:pt x="4547950" y="1771009"/>
                  </a:cubicBezTo>
                  <a:cubicBezTo>
                    <a:pt x="4547950" y="1771009"/>
                    <a:pt x="4548317" y="1771009"/>
                    <a:pt x="4548317" y="1771009"/>
                  </a:cubicBezTo>
                  <a:cubicBezTo>
                    <a:pt x="4546119" y="1782366"/>
                    <a:pt x="4541723" y="1802149"/>
                    <a:pt x="4537692" y="1822299"/>
                  </a:cubicBezTo>
                  <a:cubicBezTo>
                    <a:pt x="4533662" y="1841349"/>
                    <a:pt x="4529999" y="1860766"/>
                    <a:pt x="4527801" y="1872490"/>
                  </a:cubicBezTo>
                  <a:lnTo>
                    <a:pt x="4527435" y="1872490"/>
                  </a:lnTo>
                  <a:cubicBezTo>
                    <a:pt x="4524137" y="1872490"/>
                    <a:pt x="4521573" y="1873955"/>
                    <a:pt x="4519375" y="1876520"/>
                  </a:cubicBezTo>
                  <a:cubicBezTo>
                    <a:pt x="4505453" y="1867361"/>
                    <a:pt x="4476511" y="1848676"/>
                    <a:pt x="4447935" y="1830359"/>
                  </a:cubicBezTo>
                  <a:lnTo>
                    <a:pt x="4445737" y="1828893"/>
                  </a:lnTo>
                  <a:lnTo>
                    <a:pt x="4545019" y="1768078"/>
                  </a:lnTo>
                  <a:close/>
                  <a:moveTo>
                    <a:pt x="4541723" y="1823032"/>
                  </a:moveTo>
                  <a:lnTo>
                    <a:pt x="4551614" y="1771742"/>
                  </a:lnTo>
                  <a:lnTo>
                    <a:pt x="4551980" y="1771742"/>
                  </a:lnTo>
                  <a:cubicBezTo>
                    <a:pt x="4556010" y="1771742"/>
                    <a:pt x="4559674" y="1769177"/>
                    <a:pt x="4561505" y="1765514"/>
                  </a:cubicBezTo>
                  <a:cubicBezTo>
                    <a:pt x="4561872" y="1763682"/>
                    <a:pt x="4561872" y="1761850"/>
                    <a:pt x="4561505" y="1760018"/>
                  </a:cubicBezTo>
                  <a:lnTo>
                    <a:pt x="4570664" y="1757088"/>
                  </a:lnTo>
                  <a:cubicBezTo>
                    <a:pt x="4556377" y="1797020"/>
                    <a:pt x="4542821" y="1835121"/>
                    <a:pt x="4534762" y="1858934"/>
                  </a:cubicBezTo>
                  <a:cubicBezTo>
                    <a:pt x="4536960" y="1848676"/>
                    <a:pt x="4539524" y="1835854"/>
                    <a:pt x="4541723" y="1823032"/>
                  </a:cubicBezTo>
                  <a:lnTo>
                    <a:pt x="4541723" y="1823032"/>
                  </a:lnTo>
                  <a:close/>
                  <a:moveTo>
                    <a:pt x="4652728" y="1602852"/>
                  </a:moveTo>
                  <a:cubicBezTo>
                    <a:pt x="4653827" y="1601387"/>
                    <a:pt x="4654560" y="1599921"/>
                    <a:pt x="4655293" y="1598456"/>
                  </a:cubicBezTo>
                  <a:lnTo>
                    <a:pt x="4653094" y="1602852"/>
                  </a:lnTo>
                  <a:lnTo>
                    <a:pt x="4652728" y="1602852"/>
                  </a:lnTo>
                  <a:close/>
                  <a:moveTo>
                    <a:pt x="4665550" y="1564751"/>
                  </a:moveTo>
                  <a:lnTo>
                    <a:pt x="4657125" y="1551929"/>
                  </a:lnTo>
                  <a:lnTo>
                    <a:pt x="4728564" y="1422605"/>
                  </a:lnTo>
                  <a:lnTo>
                    <a:pt x="4797438" y="1297312"/>
                  </a:lnTo>
                  <a:lnTo>
                    <a:pt x="4744683" y="1408317"/>
                  </a:lnTo>
                  <a:lnTo>
                    <a:pt x="4670679" y="1564751"/>
                  </a:lnTo>
                  <a:cubicBezTo>
                    <a:pt x="4669214" y="1564385"/>
                    <a:pt x="4667382" y="1564385"/>
                    <a:pt x="4665550" y="1564751"/>
                  </a:cubicBezTo>
                  <a:lnTo>
                    <a:pt x="4665550" y="1564751"/>
                  </a:lnTo>
                  <a:close/>
                  <a:moveTo>
                    <a:pt x="4442074" y="1831091"/>
                  </a:moveTo>
                  <a:lnTo>
                    <a:pt x="4445737" y="1833290"/>
                  </a:lnTo>
                  <a:cubicBezTo>
                    <a:pt x="4473947" y="1851607"/>
                    <a:pt x="4502522" y="1869925"/>
                    <a:pt x="4516810" y="1879084"/>
                  </a:cubicBezTo>
                  <a:lnTo>
                    <a:pt x="4410201" y="1850508"/>
                  </a:lnTo>
                  <a:lnTo>
                    <a:pt x="4442074" y="1831091"/>
                  </a:lnTo>
                  <a:close/>
                  <a:moveTo>
                    <a:pt x="4575427" y="1755622"/>
                  </a:moveTo>
                  <a:lnTo>
                    <a:pt x="4585318" y="1752325"/>
                  </a:lnTo>
                  <a:lnTo>
                    <a:pt x="4543921" y="1844280"/>
                  </a:lnTo>
                  <a:cubicBezTo>
                    <a:pt x="4552346" y="1820467"/>
                    <a:pt x="4563704" y="1788961"/>
                    <a:pt x="4575427" y="1755622"/>
                  </a:cubicBezTo>
                  <a:lnTo>
                    <a:pt x="4575427" y="1755622"/>
                  </a:lnTo>
                  <a:close/>
                  <a:moveTo>
                    <a:pt x="4576893" y="1751226"/>
                  </a:moveTo>
                  <a:cubicBezTo>
                    <a:pt x="4577991" y="1747929"/>
                    <a:pt x="4579091" y="1744632"/>
                    <a:pt x="4580556" y="1741334"/>
                  </a:cubicBezTo>
                  <a:cubicBezTo>
                    <a:pt x="4586784" y="1723749"/>
                    <a:pt x="4593379" y="1705798"/>
                    <a:pt x="4599240" y="1688946"/>
                  </a:cubicBezTo>
                  <a:lnTo>
                    <a:pt x="4612063" y="1668063"/>
                  </a:lnTo>
                  <a:cubicBezTo>
                    <a:pt x="4625984" y="1645716"/>
                    <a:pt x="4639906" y="1623368"/>
                    <a:pt x="4650530" y="1605783"/>
                  </a:cubicBezTo>
                  <a:lnTo>
                    <a:pt x="4651629" y="1606149"/>
                  </a:lnTo>
                  <a:lnTo>
                    <a:pt x="4596309" y="1727413"/>
                  </a:lnTo>
                  <a:cubicBezTo>
                    <a:pt x="4593379" y="1734007"/>
                    <a:pt x="4590081" y="1740968"/>
                    <a:pt x="4587150" y="1747562"/>
                  </a:cubicBezTo>
                  <a:lnTo>
                    <a:pt x="4576893" y="1751226"/>
                  </a:lnTo>
                  <a:close/>
                  <a:moveTo>
                    <a:pt x="4735891" y="1628863"/>
                  </a:moveTo>
                  <a:lnTo>
                    <a:pt x="4656758" y="1604317"/>
                  </a:lnTo>
                  <a:lnTo>
                    <a:pt x="4667016" y="1581603"/>
                  </a:lnTo>
                  <a:cubicBezTo>
                    <a:pt x="4667748" y="1581970"/>
                    <a:pt x="4668115" y="1581970"/>
                    <a:pt x="4668848" y="1581970"/>
                  </a:cubicBezTo>
                  <a:cubicBezTo>
                    <a:pt x="4671412" y="1581970"/>
                    <a:pt x="4673977" y="1580504"/>
                    <a:pt x="4675442" y="1578673"/>
                  </a:cubicBezTo>
                  <a:cubicBezTo>
                    <a:pt x="4689364" y="1586366"/>
                    <a:pt x="4721969" y="1603585"/>
                    <a:pt x="4753842" y="1620437"/>
                  </a:cubicBezTo>
                  <a:lnTo>
                    <a:pt x="4822351" y="1656340"/>
                  </a:lnTo>
                  <a:cubicBezTo>
                    <a:pt x="4802201" y="1649746"/>
                    <a:pt x="4769229" y="1639121"/>
                    <a:pt x="4735891" y="1628863"/>
                  </a:cubicBezTo>
                  <a:lnTo>
                    <a:pt x="4735891" y="1628863"/>
                  </a:lnTo>
                  <a:close/>
                  <a:moveTo>
                    <a:pt x="4747980" y="1409783"/>
                  </a:moveTo>
                  <a:lnTo>
                    <a:pt x="4823450" y="1249685"/>
                  </a:lnTo>
                  <a:cubicBezTo>
                    <a:pt x="4823450" y="1249685"/>
                    <a:pt x="4823816" y="1249685"/>
                    <a:pt x="4823816" y="1249685"/>
                  </a:cubicBezTo>
                  <a:cubicBezTo>
                    <a:pt x="4824915" y="1249685"/>
                    <a:pt x="4825281" y="1248586"/>
                    <a:pt x="4826381" y="1247854"/>
                  </a:cubicBezTo>
                  <a:lnTo>
                    <a:pt x="4841035" y="1255913"/>
                  </a:lnTo>
                  <a:lnTo>
                    <a:pt x="4764100" y="1395129"/>
                  </a:lnTo>
                  <a:lnTo>
                    <a:pt x="4695225" y="1520056"/>
                  </a:lnTo>
                  <a:lnTo>
                    <a:pt x="4747980" y="1409783"/>
                  </a:lnTo>
                  <a:close/>
                  <a:moveTo>
                    <a:pt x="4268055" y="1786763"/>
                  </a:moveTo>
                  <a:lnTo>
                    <a:pt x="4358178" y="1782366"/>
                  </a:lnTo>
                  <a:cubicBezTo>
                    <a:pt x="4358178" y="1782733"/>
                    <a:pt x="4358178" y="1783099"/>
                    <a:pt x="4358178" y="1783465"/>
                  </a:cubicBezTo>
                  <a:cubicBezTo>
                    <a:pt x="4358178" y="1783832"/>
                    <a:pt x="4359277" y="1784564"/>
                    <a:pt x="4360010" y="1785297"/>
                  </a:cubicBezTo>
                  <a:lnTo>
                    <a:pt x="4324474" y="1828161"/>
                  </a:lnTo>
                  <a:lnTo>
                    <a:pt x="4180862" y="1790426"/>
                  </a:lnTo>
                  <a:cubicBezTo>
                    <a:pt x="4198447" y="1789693"/>
                    <a:pt x="4233251" y="1788594"/>
                    <a:pt x="4268055" y="1786763"/>
                  </a:cubicBezTo>
                  <a:close/>
                  <a:moveTo>
                    <a:pt x="4362575" y="1787862"/>
                  </a:moveTo>
                  <a:cubicBezTo>
                    <a:pt x="4362575" y="1787862"/>
                    <a:pt x="4362941" y="1788228"/>
                    <a:pt x="4362941" y="1788228"/>
                  </a:cubicBezTo>
                  <a:cubicBezTo>
                    <a:pt x="4364040" y="1788594"/>
                    <a:pt x="4365505" y="1788961"/>
                    <a:pt x="4366604" y="1788961"/>
                  </a:cubicBezTo>
                  <a:cubicBezTo>
                    <a:pt x="4368803" y="1788961"/>
                    <a:pt x="4371001" y="1787862"/>
                    <a:pt x="4372466" y="1786030"/>
                  </a:cubicBezTo>
                  <a:lnTo>
                    <a:pt x="4438776" y="1829260"/>
                  </a:lnTo>
                  <a:lnTo>
                    <a:pt x="4405072" y="1849775"/>
                  </a:lnTo>
                  <a:lnTo>
                    <a:pt x="4348653" y="1834755"/>
                  </a:lnTo>
                  <a:lnTo>
                    <a:pt x="4328137" y="1829260"/>
                  </a:lnTo>
                  <a:lnTo>
                    <a:pt x="4362575" y="1787862"/>
                  </a:lnTo>
                  <a:close/>
                  <a:moveTo>
                    <a:pt x="4347920" y="1838419"/>
                  </a:moveTo>
                  <a:lnTo>
                    <a:pt x="4400676" y="1852340"/>
                  </a:lnTo>
                  <a:lnTo>
                    <a:pt x="4379061" y="1865529"/>
                  </a:lnTo>
                  <a:lnTo>
                    <a:pt x="4216399" y="1965910"/>
                  </a:lnTo>
                  <a:cubicBezTo>
                    <a:pt x="4229587" y="1950157"/>
                    <a:pt x="4259629" y="1913888"/>
                    <a:pt x="4288937" y="1877985"/>
                  </a:cubicBezTo>
                  <a:lnTo>
                    <a:pt x="4325939" y="1832923"/>
                  </a:lnTo>
                  <a:lnTo>
                    <a:pt x="4347920" y="1838419"/>
                  </a:lnTo>
                  <a:close/>
                  <a:moveTo>
                    <a:pt x="4592646" y="1746097"/>
                  </a:moveTo>
                  <a:lnTo>
                    <a:pt x="4600339" y="1729245"/>
                  </a:lnTo>
                  <a:cubicBezTo>
                    <a:pt x="4621221" y="1683084"/>
                    <a:pt x="4641737" y="1637289"/>
                    <a:pt x="4655293" y="1607615"/>
                  </a:cubicBezTo>
                  <a:lnTo>
                    <a:pt x="4734792" y="1632893"/>
                  </a:lnTo>
                  <a:cubicBezTo>
                    <a:pt x="4778022" y="1646448"/>
                    <a:pt x="4821251" y="1659637"/>
                    <a:pt x="4835539" y="1664033"/>
                  </a:cubicBezTo>
                  <a:cubicBezTo>
                    <a:pt x="4818321" y="1669895"/>
                    <a:pt x="4757139" y="1690045"/>
                    <a:pt x="4695958" y="1710927"/>
                  </a:cubicBezTo>
                  <a:lnTo>
                    <a:pt x="4592646" y="1746097"/>
                  </a:lnTo>
                  <a:close/>
                  <a:moveTo>
                    <a:pt x="4381259" y="1868826"/>
                  </a:moveTo>
                  <a:lnTo>
                    <a:pt x="4406171" y="1853439"/>
                  </a:lnTo>
                  <a:lnTo>
                    <a:pt x="4516810" y="1882747"/>
                  </a:lnTo>
                  <a:cubicBezTo>
                    <a:pt x="4516810" y="1883480"/>
                    <a:pt x="4516810" y="1884213"/>
                    <a:pt x="4516810" y="1885312"/>
                  </a:cubicBezTo>
                  <a:lnTo>
                    <a:pt x="4367704" y="1926344"/>
                  </a:lnTo>
                  <a:cubicBezTo>
                    <a:pt x="4306522" y="1943196"/>
                    <a:pt x="4245341" y="1960415"/>
                    <a:pt x="4220062" y="1967742"/>
                  </a:cubicBezTo>
                  <a:lnTo>
                    <a:pt x="4381259" y="1868826"/>
                  </a:lnTo>
                  <a:close/>
                  <a:moveTo>
                    <a:pt x="4533662" y="1875054"/>
                  </a:moveTo>
                  <a:lnTo>
                    <a:pt x="4590448" y="1750493"/>
                  </a:lnTo>
                  <a:lnTo>
                    <a:pt x="4697424" y="1714590"/>
                  </a:lnTo>
                  <a:cubicBezTo>
                    <a:pt x="4752010" y="1696273"/>
                    <a:pt x="4806964" y="1677588"/>
                    <a:pt x="4830044" y="1669529"/>
                  </a:cubicBezTo>
                  <a:lnTo>
                    <a:pt x="4683502" y="1772475"/>
                  </a:lnTo>
                  <a:lnTo>
                    <a:pt x="4535494" y="1876886"/>
                  </a:lnTo>
                  <a:cubicBezTo>
                    <a:pt x="4534762" y="1876153"/>
                    <a:pt x="4534395" y="1875420"/>
                    <a:pt x="4533662" y="1875054"/>
                  </a:cubicBezTo>
                  <a:lnTo>
                    <a:pt x="4533662" y="1875054"/>
                  </a:lnTo>
                  <a:close/>
                  <a:moveTo>
                    <a:pt x="4840668" y="1661103"/>
                  </a:moveTo>
                  <a:cubicBezTo>
                    <a:pt x="4840302" y="1661103"/>
                    <a:pt x="4839936" y="1661103"/>
                    <a:pt x="4839936" y="1661103"/>
                  </a:cubicBezTo>
                  <a:lnTo>
                    <a:pt x="4756040" y="1616774"/>
                  </a:lnTo>
                  <a:cubicBezTo>
                    <a:pt x="4723801" y="1599555"/>
                    <a:pt x="4691195" y="1582703"/>
                    <a:pt x="4677274" y="1575375"/>
                  </a:cubicBezTo>
                  <a:cubicBezTo>
                    <a:pt x="4678007" y="1573544"/>
                    <a:pt x="4678007" y="1571712"/>
                    <a:pt x="4677274" y="1569880"/>
                  </a:cubicBezTo>
                  <a:cubicBezTo>
                    <a:pt x="4676907" y="1568415"/>
                    <a:pt x="4675442" y="1567682"/>
                    <a:pt x="4674343" y="1566949"/>
                  </a:cubicBezTo>
                  <a:lnTo>
                    <a:pt x="4767764" y="1398059"/>
                  </a:lnTo>
                  <a:lnTo>
                    <a:pt x="4844698" y="1258844"/>
                  </a:lnTo>
                  <a:cubicBezTo>
                    <a:pt x="4863749" y="1269102"/>
                    <a:pt x="4893057" y="1284856"/>
                    <a:pt x="4922365" y="1300242"/>
                  </a:cubicBezTo>
                  <a:lnTo>
                    <a:pt x="5019816" y="1351899"/>
                  </a:lnTo>
                  <a:lnTo>
                    <a:pt x="4930059" y="1506867"/>
                  </a:lnTo>
                  <a:lnTo>
                    <a:pt x="4840668" y="1661103"/>
                  </a:lnTo>
                  <a:close/>
                  <a:moveTo>
                    <a:pt x="4924197" y="1296213"/>
                  </a:moveTo>
                  <a:cubicBezTo>
                    <a:pt x="4894889" y="1280459"/>
                    <a:pt x="4865580" y="1265072"/>
                    <a:pt x="4846530" y="1254814"/>
                  </a:cubicBezTo>
                  <a:lnTo>
                    <a:pt x="4864115" y="1222941"/>
                  </a:lnTo>
                  <a:cubicBezTo>
                    <a:pt x="4871442" y="1229170"/>
                    <a:pt x="4906612" y="1258112"/>
                    <a:pt x="4941782" y="1287054"/>
                  </a:cubicBezTo>
                  <a:lnTo>
                    <a:pt x="5007360" y="1340542"/>
                  </a:lnTo>
                  <a:lnTo>
                    <a:pt x="4924197" y="1296213"/>
                  </a:lnTo>
                  <a:close/>
                  <a:moveTo>
                    <a:pt x="4842867" y="1231001"/>
                  </a:moveTo>
                  <a:lnTo>
                    <a:pt x="4827113" y="1241259"/>
                  </a:lnTo>
                  <a:cubicBezTo>
                    <a:pt x="4826747" y="1240893"/>
                    <a:pt x="4826747" y="1240526"/>
                    <a:pt x="4826381" y="1240526"/>
                  </a:cubicBezTo>
                  <a:cubicBezTo>
                    <a:pt x="4824915" y="1240160"/>
                    <a:pt x="4823450" y="1240160"/>
                    <a:pt x="4821984" y="1240893"/>
                  </a:cubicBezTo>
                  <a:lnTo>
                    <a:pt x="4746149" y="1178246"/>
                  </a:lnTo>
                  <a:cubicBezTo>
                    <a:pt x="4721237" y="1157730"/>
                    <a:pt x="4695958" y="1137214"/>
                    <a:pt x="4680938" y="1124758"/>
                  </a:cubicBezTo>
                  <a:lnTo>
                    <a:pt x="4763734" y="1169087"/>
                  </a:lnTo>
                  <a:cubicBezTo>
                    <a:pt x="4806231" y="1191801"/>
                    <a:pt x="4849094" y="1214515"/>
                    <a:pt x="4860085" y="1220011"/>
                  </a:cubicBezTo>
                  <a:cubicBezTo>
                    <a:pt x="4856055" y="1222941"/>
                    <a:pt x="4849461" y="1226971"/>
                    <a:pt x="4842867" y="1231001"/>
                  </a:cubicBezTo>
                  <a:lnTo>
                    <a:pt x="4842867" y="1231001"/>
                  </a:lnTo>
                  <a:close/>
                  <a:moveTo>
                    <a:pt x="4657491" y="1117431"/>
                  </a:moveTo>
                  <a:cubicBezTo>
                    <a:pt x="4641005" y="1126590"/>
                    <a:pt x="4598508" y="1151136"/>
                    <a:pt x="4556010" y="1175682"/>
                  </a:cubicBezTo>
                  <a:lnTo>
                    <a:pt x="4458926" y="1232100"/>
                  </a:lnTo>
                  <a:cubicBezTo>
                    <a:pt x="4457461" y="1230269"/>
                    <a:pt x="4455995" y="1228803"/>
                    <a:pt x="4454164" y="1228070"/>
                  </a:cubicBezTo>
                  <a:cubicBezTo>
                    <a:pt x="4453064" y="1227704"/>
                    <a:pt x="4451599" y="1227338"/>
                    <a:pt x="4450500" y="1227338"/>
                  </a:cubicBezTo>
                  <a:cubicBezTo>
                    <a:pt x="4450134" y="1206089"/>
                    <a:pt x="4449767" y="1160661"/>
                    <a:pt x="4449034" y="1115233"/>
                  </a:cubicBezTo>
                  <a:cubicBezTo>
                    <a:pt x="4448668" y="1066874"/>
                    <a:pt x="4447569" y="1018149"/>
                    <a:pt x="4447203" y="999098"/>
                  </a:cubicBezTo>
                  <a:cubicBezTo>
                    <a:pt x="4449034" y="998732"/>
                    <a:pt x="4450866" y="997633"/>
                    <a:pt x="4451965" y="996167"/>
                  </a:cubicBezTo>
                  <a:lnTo>
                    <a:pt x="4554545" y="1054052"/>
                  </a:lnTo>
                  <a:cubicBezTo>
                    <a:pt x="4597775" y="1078597"/>
                    <a:pt x="4641371" y="1102777"/>
                    <a:pt x="4657857" y="1111936"/>
                  </a:cubicBezTo>
                  <a:cubicBezTo>
                    <a:pt x="4656758" y="1114134"/>
                    <a:pt x="4656758" y="1115966"/>
                    <a:pt x="4657491" y="1117431"/>
                  </a:cubicBezTo>
                  <a:lnTo>
                    <a:pt x="4657491" y="1117431"/>
                  </a:lnTo>
                  <a:close/>
                  <a:moveTo>
                    <a:pt x="4176100" y="1792624"/>
                  </a:moveTo>
                  <a:lnTo>
                    <a:pt x="4321909" y="1831458"/>
                  </a:lnTo>
                  <a:lnTo>
                    <a:pt x="4286006" y="1875054"/>
                  </a:lnTo>
                  <a:cubicBezTo>
                    <a:pt x="4253767" y="1914254"/>
                    <a:pt x="4221528" y="1953821"/>
                    <a:pt x="4210903" y="1966643"/>
                  </a:cubicBezTo>
                  <a:cubicBezTo>
                    <a:pt x="4210171" y="1966277"/>
                    <a:pt x="4209804" y="1966643"/>
                    <a:pt x="4209072" y="1966643"/>
                  </a:cubicBezTo>
                  <a:cubicBezTo>
                    <a:pt x="4206507" y="1953454"/>
                    <a:pt x="4198814" y="1916819"/>
                    <a:pt x="4191120" y="1880183"/>
                  </a:cubicBezTo>
                  <a:cubicBezTo>
                    <a:pt x="4183427" y="1845013"/>
                    <a:pt x="4176100" y="1809843"/>
                    <a:pt x="4172802" y="1795555"/>
                  </a:cubicBezTo>
                  <a:cubicBezTo>
                    <a:pt x="4173901" y="1795189"/>
                    <a:pt x="4175367" y="1794090"/>
                    <a:pt x="4176100" y="1792624"/>
                  </a:cubicBezTo>
                  <a:close/>
                  <a:moveTo>
                    <a:pt x="4277947" y="2528266"/>
                  </a:moveTo>
                  <a:cubicBezTo>
                    <a:pt x="4275748" y="2528266"/>
                    <a:pt x="4273916" y="2529365"/>
                    <a:pt x="4272818" y="2531197"/>
                  </a:cubicBezTo>
                  <a:cubicBezTo>
                    <a:pt x="4272085" y="2532662"/>
                    <a:pt x="4272085" y="2534128"/>
                    <a:pt x="4272451" y="2535593"/>
                  </a:cubicBezTo>
                  <a:cubicBezTo>
                    <a:pt x="4272818" y="2537058"/>
                    <a:pt x="4273916" y="2538524"/>
                    <a:pt x="4275382" y="2539257"/>
                  </a:cubicBezTo>
                  <a:cubicBezTo>
                    <a:pt x="4276115" y="2539623"/>
                    <a:pt x="4277214" y="2539989"/>
                    <a:pt x="4278313" y="2539989"/>
                  </a:cubicBezTo>
                  <a:cubicBezTo>
                    <a:pt x="4281610" y="2539989"/>
                    <a:pt x="4284175" y="2537425"/>
                    <a:pt x="4284175" y="2534128"/>
                  </a:cubicBezTo>
                  <a:cubicBezTo>
                    <a:pt x="4284175" y="2533761"/>
                    <a:pt x="4284175" y="2533028"/>
                    <a:pt x="4283808" y="2532662"/>
                  </a:cubicBezTo>
                  <a:lnTo>
                    <a:pt x="4447203" y="2431182"/>
                  </a:lnTo>
                  <a:cubicBezTo>
                    <a:pt x="4447569" y="2431548"/>
                    <a:pt x="4447935" y="2432281"/>
                    <a:pt x="4448668" y="2432647"/>
                  </a:cubicBezTo>
                  <a:cubicBezTo>
                    <a:pt x="4449767" y="2433013"/>
                    <a:pt x="4450866" y="2433380"/>
                    <a:pt x="4451965" y="2433380"/>
                  </a:cubicBezTo>
                  <a:cubicBezTo>
                    <a:pt x="4453797" y="2433380"/>
                    <a:pt x="4455262" y="2432647"/>
                    <a:pt x="4456362" y="2431548"/>
                  </a:cubicBezTo>
                  <a:lnTo>
                    <a:pt x="4616459" y="2547316"/>
                  </a:lnTo>
                  <a:cubicBezTo>
                    <a:pt x="4616825" y="2547683"/>
                    <a:pt x="4617192" y="2547683"/>
                    <a:pt x="4617558" y="2547683"/>
                  </a:cubicBezTo>
                  <a:lnTo>
                    <a:pt x="4617924" y="2547683"/>
                  </a:lnTo>
                  <a:cubicBezTo>
                    <a:pt x="4618290" y="2547683"/>
                    <a:pt x="4618657" y="2547316"/>
                    <a:pt x="4619023" y="2546950"/>
                  </a:cubicBezTo>
                  <a:cubicBezTo>
                    <a:pt x="4619023" y="2546950"/>
                    <a:pt x="4619023" y="2546584"/>
                    <a:pt x="4619023" y="2546584"/>
                  </a:cubicBezTo>
                  <a:cubicBezTo>
                    <a:pt x="4619023" y="2546584"/>
                    <a:pt x="4619390" y="2546584"/>
                    <a:pt x="4619390" y="2546217"/>
                  </a:cubicBezTo>
                  <a:lnTo>
                    <a:pt x="4621954" y="2331533"/>
                  </a:lnTo>
                  <a:lnTo>
                    <a:pt x="4786814" y="2441806"/>
                  </a:lnTo>
                  <a:lnTo>
                    <a:pt x="4786814" y="2441806"/>
                  </a:lnTo>
                  <a:lnTo>
                    <a:pt x="4787181" y="2441806"/>
                  </a:lnTo>
                  <a:lnTo>
                    <a:pt x="4787547" y="2441806"/>
                  </a:lnTo>
                  <a:lnTo>
                    <a:pt x="4787547" y="2441806"/>
                  </a:lnTo>
                  <a:cubicBezTo>
                    <a:pt x="4787913" y="2441806"/>
                    <a:pt x="4788279" y="2441440"/>
                    <a:pt x="4788646" y="2441440"/>
                  </a:cubicBezTo>
                  <a:lnTo>
                    <a:pt x="4827846" y="2399675"/>
                  </a:lnTo>
                  <a:lnTo>
                    <a:pt x="4866680" y="2357911"/>
                  </a:lnTo>
                  <a:cubicBezTo>
                    <a:pt x="4866680" y="2357911"/>
                    <a:pt x="4866680" y="2357911"/>
                    <a:pt x="4866680" y="2357911"/>
                  </a:cubicBezTo>
                  <a:cubicBezTo>
                    <a:pt x="4866680" y="2357911"/>
                    <a:pt x="4866680" y="2357911"/>
                    <a:pt x="4867046" y="2357911"/>
                  </a:cubicBezTo>
                  <a:lnTo>
                    <a:pt x="4900018" y="2304789"/>
                  </a:lnTo>
                  <a:lnTo>
                    <a:pt x="4930059" y="2256064"/>
                  </a:lnTo>
                  <a:cubicBezTo>
                    <a:pt x="4930426" y="2256064"/>
                    <a:pt x="4930792" y="2256430"/>
                    <a:pt x="4931158" y="2256430"/>
                  </a:cubicBezTo>
                  <a:cubicBezTo>
                    <a:pt x="4933356" y="2256430"/>
                    <a:pt x="4935188" y="2255331"/>
                    <a:pt x="4936287" y="2253499"/>
                  </a:cubicBezTo>
                  <a:cubicBezTo>
                    <a:pt x="4937020" y="2251668"/>
                    <a:pt x="4936653" y="2249469"/>
                    <a:pt x="4935555" y="2247638"/>
                  </a:cubicBezTo>
                  <a:cubicBezTo>
                    <a:pt x="4941416" y="2238479"/>
                    <a:pt x="4956437" y="2215765"/>
                    <a:pt x="4971457" y="2192684"/>
                  </a:cubicBezTo>
                  <a:cubicBezTo>
                    <a:pt x="4986478" y="2169604"/>
                    <a:pt x="5000766" y="2147623"/>
                    <a:pt x="5006994" y="2138097"/>
                  </a:cubicBezTo>
                  <a:cubicBezTo>
                    <a:pt x="5007360" y="2138464"/>
                    <a:pt x="5008093" y="2138464"/>
                    <a:pt x="5008459" y="2138464"/>
                  </a:cubicBezTo>
                  <a:cubicBezTo>
                    <a:pt x="5010657" y="2138464"/>
                    <a:pt x="5012856" y="2137365"/>
                    <a:pt x="5013588" y="2135167"/>
                  </a:cubicBezTo>
                  <a:cubicBezTo>
                    <a:pt x="5013954" y="2134068"/>
                    <a:pt x="5014321" y="2132602"/>
                    <a:pt x="5013954" y="2131137"/>
                  </a:cubicBezTo>
                  <a:lnTo>
                    <a:pt x="5201895" y="2027458"/>
                  </a:lnTo>
                  <a:cubicBezTo>
                    <a:pt x="5202627" y="2027092"/>
                    <a:pt x="5202994" y="2027458"/>
                    <a:pt x="5203360" y="2027092"/>
                  </a:cubicBezTo>
                  <a:cubicBezTo>
                    <a:pt x="5203727" y="2026725"/>
                    <a:pt x="5202994" y="2026359"/>
                    <a:pt x="5202994" y="2025993"/>
                  </a:cubicBezTo>
                  <a:lnTo>
                    <a:pt x="5234867" y="1936968"/>
                  </a:lnTo>
                  <a:cubicBezTo>
                    <a:pt x="5247323" y="1901798"/>
                    <a:pt x="5259412" y="1866994"/>
                    <a:pt x="5264175" y="1853439"/>
                  </a:cubicBezTo>
                  <a:cubicBezTo>
                    <a:pt x="5264542" y="1853439"/>
                    <a:pt x="5264542" y="1853439"/>
                    <a:pt x="5264908" y="1853439"/>
                  </a:cubicBezTo>
                  <a:cubicBezTo>
                    <a:pt x="5267473" y="1853439"/>
                    <a:pt x="5269671" y="1851974"/>
                    <a:pt x="5271136" y="1849775"/>
                  </a:cubicBezTo>
                  <a:cubicBezTo>
                    <a:pt x="5272968" y="1846478"/>
                    <a:pt x="5271502" y="1842082"/>
                    <a:pt x="5268205" y="1840617"/>
                  </a:cubicBezTo>
                  <a:cubicBezTo>
                    <a:pt x="5264908" y="1838785"/>
                    <a:pt x="5260512" y="1840250"/>
                    <a:pt x="5259046" y="1843548"/>
                  </a:cubicBezTo>
                  <a:cubicBezTo>
                    <a:pt x="5258314" y="1845013"/>
                    <a:pt x="5257947" y="1846845"/>
                    <a:pt x="5258680" y="1848676"/>
                  </a:cubicBezTo>
                  <a:cubicBezTo>
                    <a:pt x="5258680" y="1849043"/>
                    <a:pt x="5259412" y="1849409"/>
                    <a:pt x="5259412" y="1849775"/>
                  </a:cubicBezTo>
                  <a:lnTo>
                    <a:pt x="5182845" y="1920482"/>
                  </a:lnTo>
                  <a:lnTo>
                    <a:pt x="5175884" y="1885312"/>
                  </a:lnTo>
                  <a:lnTo>
                    <a:pt x="5175884" y="1885312"/>
                  </a:lnTo>
                  <a:cubicBezTo>
                    <a:pt x="5175884" y="1885312"/>
                    <a:pt x="5175884" y="1885312"/>
                    <a:pt x="5175884" y="1884946"/>
                  </a:cubicBezTo>
                  <a:lnTo>
                    <a:pt x="5175517" y="1883847"/>
                  </a:lnTo>
                  <a:cubicBezTo>
                    <a:pt x="5175517" y="1883847"/>
                    <a:pt x="5175517" y="1883847"/>
                    <a:pt x="5175517" y="1883847"/>
                  </a:cubicBezTo>
                  <a:cubicBezTo>
                    <a:pt x="5175517" y="1883847"/>
                    <a:pt x="5175517" y="1882747"/>
                    <a:pt x="5175151" y="1882381"/>
                  </a:cubicBezTo>
                  <a:cubicBezTo>
                    <a:pt x="5174784" y="1882015"/>
                    <a:pt x="5174418" y="1882747"/>
                    <a:pt x="5174052" y="1882747"/>
                  </a:cubicBezTo>
                  <a:lnTo>
                    <a:pt x="5173686" y="1882747"/>
                  </a:lnTo>
                  <a:cubicBezTo>
                    <a:pt x="5173686" y="1882747"/>
                    <a:pt x="5173319" y="1882747"/>
                    <a:pt x="5173319" y="1883114"/>
                  </a:cubicBezTo>
                  <a:cubicBezTo>
                    <a:pt x="5173319" y="1883480"/>
                    <a:pt x="5172220" y="1883114"/>
                    <a:pt x="5171854" y="1883480"/>
                  </a:cubicBezTo>
                  <a:cubicBezTo>
                    <a:pt x="5171487" y="1883847"/>
                    <a:pt x="5172220" y="1883847"/>
                    <a:pt x="5172220" y="1884213"/>
                  </a:cubicBezTo>
                  <a:lnTo>
                    <a:pt x="5133753" y="1942830"/>
                  </a:lnTo>
                  <a:cubicBezTo>
                    <a:pt x="5119099" y="1965177"/>
                    <a:pt x="5104444" y="1987525"/>
                    <a:pt x="5098583" y="1997050"/>
                  </a:cubicBezTo>
                  <a:cubicBezTo>
                    <a:pt x="5096018" y="1996318"/>
                    <a:pt x="5093454" y="1997050"/>
                    <a:pt x="5091988" y="1999249"/>
                  </a:cubicBezTo>
                  <a:lnTo>
                    <a:pt x="5021648" y="1974336"/>
                  </a:lnTo>
                  <a:lnTo>
                    <a:pt x="4950941" y="1949791"/>
                  </a:lnTo>
                  <a:cubicBezTo>
                    <a:pt x="4950941" y="1949058"/>
                    <a:pt x="4951308" y="1948325"/>
                    <a:pt x="4950941" y="1947592"/>
                  </a:cubicBezTo>
                  <a:cubicBezTo>
                    <a:pt x="4950575" y="1946127"/>
                    <a:pt x="4949110" y="1944662"/>
                    <a:pt x="4947644" y="1943929"/>
                  </a:cubicBezTo>
                  <a:cubicBezTo>
                    <a:pt x="4944347" y="1942464"/>
                    <a:pt x="4940683" y="1943563"/>
                    <a:pt x="4938851" y="1946860"/>
                  </a:cubicBezTo>
                  <a:cubicBezTo>
                    <a:pt x="4937753" y="1949424"/>
                    <a:pt x="4938485" y="1952722"/>
                    <a:pt x="4940683" y="1954553"/>
                  </a:cubicBezTo>
                  <a:cubicBezTo>
                    <a:pt x="4935188" y="1967376"/>
                    <a:pt x="4920167" y="2001813"/>
                    <a:pt x="4905147" y="2036983"/>
                  </a:cubicBezTo>
                  <a:lnTo>
                    <a:pt x="4870709" y="2117948"/>
                  </a:lnTo>
                  <a:cubicBezTo>
                    <a:pt x="4870343" y="2117948"/>
                    <a:pt x="4869611" y="2117582"/>
                    <a:pt x="4869244" y="2117582"/>
                  </a:cubicBezTo>
                  <a:cubicBezTo>
                    <a:pt x="4865214" y="2117582"/>
                    <a:pt x="4861551" y="2120512"/>
                    <a:pt x="4861551" y="2124909"/>
                  </a:cubicBezTo>
                  <a:cubicBezTo>
                    <a:pt x="4861551" y="2125641"/>
                    <a:pt x="4861551" y="2126374"/>
                    <a:pt x="4861917" y="2127107"/>
                  </a:cubicBezTo>
                  <a:lnTo>
                    <a:pt x="4669947" y="2208804"/>
                  </a:lnTo>
                  <a:cubicBezTo>
                    <a:pt x="4669214" y="2208071"/>
                    <a:pt x="4668848" y="2206972"/>
                    <a:pt x="4667748" y="2206240"/>
                  </a:cubicBezTo>
                  <a:cubicBezTo>
                    <a:pt x="4666650" y="2205507"/>
                    <a:pt x="4665917" y="2206240"/>
                    <a:pt x="4665184" y="2205873"/>
                  </a:cubicBezTo>
                  <a:lnTo>
                    <a:pt x="4636242" y="1989357"/>
                  </a:lnTo>
                  <a:cubicBezTo>
                    <a:pt x="4636975" y="1988991"/>
                    <a:pt x="4638440" y="1988624"/>
                    <a:pt x="4638807" y="1987892"/>
                  </a:cubicBezTo>
                  <a:cubicBezTo>
                    <a:pt x="4640272" y="1985327"/>
                    <a:pt x="4639173" y="1982030"/>
                    <a:pt x="4636608" y="1980564"/>
                  </a:cubicBezTo>
                  <a:cubicBezTo>
                    <a:pt x="4634776" y="1979832"/>
                    <a:pt x="4632578" y="1980198"/>
                    <a:pt x="4630747" y="1981297"/>
                  </a:cubicBezTo>
                  <a:cubicBezTo>
                    <a:pt x="4625251" y="1978000"/>
                    <a:pt x="4615360" y="1971772"/>
                    <a:pt x="4605468" y="1965910"/>
                  </a:cubicBezTo>
                  <a:lnTo>
                    <a:pt x="4579823" y="1950523"/>
                  </a:lnTo>
                  <a:cubicBezTo>
                    <a:pt x="4580190" y="1949791"/>
                    <a:pt x="4580190" y="1949058"/>
                    <a:pt x="4580190" y="1948325"/>
                  </a:cubicBezTo>
                  <a:cubicBezTo>
                    <a:pt x="4579823" y="1946860"/>
                    <a:pt x="4578724" y="1945761"/>
                    <a:pt x="4577625" y="1945394"/>
                  </a:cubicBezTo>
                  <a:cubicBezTo>
                    <a:pt x="4575061" y="1944295"/>
                    <a:pt x="4572130" y="1945028"/>
                    <a:pt x="4570664" y="1947592"/>
                  </a:cubicBezTo>
                  <a:cubicBezTo>
                    <a:pt x="4570298" y="1947959"/>
                    <a:pt x="4570664" y="1948325"/>
                    <a:pt x="4570664" y="1948691"/>
                  </a:cubicBezTo>
                  <a:lnTo>
                    <a:pt x="4523405" y="1955286"/>
                  </a:lnTo>
                  <a:lnTo>
                    <a:pt x="4473214" y="1962613"/>
                  </a:lnTo>
                  <a:cubicBezTo>
                    <a:pt x="4473214" y="1962613"/>
                    <a:pt x="4473214" y="1962247"/>
                    <a:pt x="4473214" y="1962247"/>
                  </a:cubicBezTo>
                  <a:cubicBezTo>
                    <a:pt x="4472115" y="1961514"/>
                    <a:pt x="4470283" y="1961880"/>
                    <a:pt x="4469550" y="1962979"/>
                  </a:cubicBezTo>
                  <a:cubicBezTo>
                    <a:pt x="4469550" y="1962979"/>
                    <a:pt x="4469550" y="1962979"/>
                    <a:pt x="4469550" y="1963346"/>
                  </a:cubicBezTo>
                  <a:cubicBezTo>
                    <a:pt x="4469184" y="1964445"/>
                    <a:pt x="4469550" y="1965544"/>
                    <a:pt x="4470650" y="1966277"/>
                  </a:cubicBezTo>
                  <a:lnTo>
                    <a:pt x="4488967" y="2055301"/>
                  </a:lnTo>
                  <a:lnTo>
                    <a:pt x="4506552" y="2139563"/>
                  </a:lnTo>
                  <a:cubicBezTo>
                    <a:pt x="4505087" y="2139929"/>
                    <a:pt x="4503988" y="2141028"/>
                    <a:pt x="4503255" y="2142127"/>
                  </a:cubicBezTo>
                  <a:cubicBezTo>
                    <a:pt x="4502522" y="2143959"/>
                    <a:pt x="4502156" y="2145791"/>
                    <a:pt x="4502889" y="2147623"/>
                  </a:cubicBezTo>
                  <a:cubicBezTo>
                    <a:pt x="4503621" y="2149454"/>
                    <a:pt x="4504720" y="2150920"/>
                    <a:pt x="4506552" y="2151653"/>
                  </a:cubicBezTo>
                  <a:cubicBezTo>
                    <a:pt x="4507651" y="2152019"/>
                    <a:pt x="4508751" y="2152385"/>
                    <a:pt x="4509849" y="2152385"/>
                  </a:cubicBezTo>
                  <a:cubicBezTo>
                    <a:pt x="4510582" y="2152385"/>
                    <a:pt x="4511315" y="2152019"/>
                    <a:pt x="4511681" y="2151653"/>
                  </a:cubicBezTo>
                  <a:lnTo>
                    <a:pt x="4618290" y="2326770"/>
                  </a:lnTo>
                  <a:lnTo>
                    <a:pt x="4466253" y="2415062"/>
                  </a:lnTo>
                  <a:lnTo>
                    <a:pt x="4418627" y="2391982"/>
                  </a:lnTo>
                  <a:lnTo>
                    <a:pt x="4339494" y="2353514"/>
                  </a:lnTo>
                  <a:cubicBezTo>
                    <a:pt x="4339860" y="2351316"/>
                    <a:pt x="4338762" y="2348752"/>
                    <a:pt x="4336930" y="2347653"/>
                  </a:cubicBezTo>
                  <a:cubicBezTo>
                    <a:pt x="4333999" y="2346187"/>
                    <a:pt x="4330701" y="2347286"/>
                    <a:pt x="4329236" y="2350217"/>
                  </a:cubicBezTo>
                  <a:cubicBezTo>
                    <a:pt x="4328137" y="2352782"/>
                    <a:pt x="4328870" y="2355713"/>
                    <a:pt x="4331068" y="2357178"/>
                  </a:cubicBezTo>
                  <a:lnTo>
                    <a:pt x="4304690" y="2442172"/>
                  </a:lnTo>
                  <a:lnTo>
                    <a:pt x="4277947" y="2528266"/>
                  </a:lnTo>
                  <a:close/>
                  <a:moveTo>
                    <a:pt x="4570664" y="1951989"/>
                  </a:moveTo>
                  <a:cubicBezTo>
                    <a:pt x="4571031" y="1952355"/>
                    <a:pt x="4571397" y="1953088"/>
                    <a:pt x="4571764" y="1953454"/>
                  </a:cubicBezTo>
                  <a:lnTo>
                    <a:pt x="4564436" y="1974703"/>
                  </a:lnTo>
                  <a:lnTo>
                    <a:pt x="4552713" y="1973237"/>
                  </a:lnTo>
                  <a:lnTo>
                    <a:pt x="4484204" y="1964811"/>
                  </a:lnTo>
                  <a:lnTo>
                    <a:pt x="4523405" y="1959316"/>
                  </a:lnTo>
                  <a:lnTo>
                    <a:pt x="4570664" y="1951989"/>
                  </a:lnTo>
                  <a:close/>
                  <a:moveTo>
                    <a:pt x="4843233" y="2138097"/>
                  </a:moveTo>
                  <a:lnTo>
                    <a:pt x="4688997" y="2226389"/>
                  </a:lnTo>
                  <a:lnTo>
                    <a:pt x="4671046" y="2215032"/>
                  </a:lnTo>
                  <a:cubicBezTo>
                    <a:pt x="4671412" y="2213933"/>
                    <a:pt x="4671412" y="2212834"/>
                    <a:pt x="4671412" y="2211735"/>
                  </a:cubicBezTo>
                  <a:lnTo>
                    <a:pt x="4843233" y="2138097"/>
                  </a:lnTo>
                  <a:close/>
                  <a:moveTo>
                    <a:pt x="5020183" y="1977267"/>
                  </a:moveTo>
                  <a:lnTo>
                    <a:pt x="5090889" y="2001813"/>
                  </a:lnTo>
                  <a:cubicBezTo>
                    <a:pt x="5090889" y="2002546"/>
                    <a:pt x="5090523" y="2003279"/>
                    <a:pt x="5090889" y="2004011"/>
                  </a:cubicBezTo>
                  <a:cubicBezTo>
                    <a:pt x="5091256" y="2004744"/>
                    <a:pt x="5091988" y="2005110"/>
                    <a:pt x="5092354" y="2005843"/>
                  </a:cubicBezTo>
                  <a:cubicBezTo>
                    <a:pt x="5085760" y="2015735"/>
                    <a:pt x="5068541" y="2041013"/>
                    <a:pt x="5051323" y="2066292"/>
                  </a:cubicBezTo>
                  <a:lnTo>
                    <a:pt x="5010291" y="2127107"/>
                  </a:lnTo>
                  <a:cubicBezTo>
                    <a:pt x="5009558" y="2127107"/>
                    <a:pt x="5009192" y="2127107"/>
                    <a:pt x="5008459" y="2127107"/>
                  </a:cubicBezTo>
                  <a:lnTo>
                    <a:pt x="4948377" y="1954920"/>
                  </a:lnTo>
                  <a:cubicBezTo>
                    <a:pt x="4949110" y="1954553"/>
                    <a:pt x="4949476" y="1953821"/>
                    <a:pt x="4949842" y="1953454"/>
                  </a:cubicBezTo>
                  <a:lnTo>
                    <a:pt x="5020183" y="1977267"/>
                  </a:lnTo>
                  <a:close/>
                  <a:moveTo>
                    <a:pt x="5173319" y="1888243"/>
                  </a:moveTo>
                  <a:lnTo>
                    <a:pt x="5179914" y="1922680"/>
                  </a:lnTo>
                  <a:lnTo>
                    <a:pt x="5106276" y="1991189"/>
                  </a:lnTo>
                  <a:lnTo>
                    <a:pt x="5137416" y="1943929"/>
                  </a:lnTo>
                  <a:lnTo>
                    <a:pt x="5173319" y="1888243"/>
                  </a:lnTo>
                  <a:close/>
                  <a:moveTo>
                    <a:pt x="4572496" y="2111720"/>
                  </a:moveTo>
                  <a:lnTo>
                    <a:pt x="4573962" y="2156415"/>
                  </a:lnTo>
                  <a:lnTo>
                    <a:pt x="4545386" y="2101828"/>
                  </a:lnTo>
                  <a:lnTo>
                    <a:pt x="4571397" y="2068490"/>
                  </a:lnTo>
                  <a:cubicBezTo>
                    <a:pt x="4571397" y="2078381"/>
                    <a:pt x="4572130" y="2094867"/>
                    <a:pt x="4572496" y="2111720"/>
                  </a:cubicBezTo>
                  <a:lnTo>
                    <a:pt x="4572496" y="2111720"/>
                  </a:lnTo>
                  <a:close/>
                  <a:moveTo>
                    <a:pt x="4621221" y="2186456"/>
                  </a:moveTo>
                  <a:lnTo>
                    <a:pt x="4582022" y="2164841"/>
                  </a:lnTo>
                  <a:cubicBezTo>
                    <a:pt x="4582754" y="2162277"/>
                    <a:pt x="4581655" y="2159712"/>
                    <a:pt x="4579457" y="2158247"/>
                  </a:cubicBezTo>
                  <a:cubicBezTo>
                    <a:pt x="4582388" y="2148722"/>
                    <a:pt x="4589349" y="2128206"/>
                    <a:pt x="4597042" y="2104393"/>
                  </a:cubicBezTo>
                  <a:lnTo>
                    <a:pt x="4657857" y="2206972"/>
                  </a:lnTo>
                  <a:cubicBezTo>
                    <a:pt x="4649797" y="2202210"/>
                    <a:pt x="4635509" y="2194516"/>
                    <a:pt x="4621221" y="2186456"/>
                  </a:cubicBezTo>
                  <a:close/>
                  <a:moveTo>
                    <a:pt x="4577991" y="2152752"/>
                  </a:moveTo>
                  <a:lnTo>
                    <a:pt x="4577259" y="2070688"/>
                  </a:lnTo>
                  <a:lnTo>
                    <a:pt x="4594844" y="2099996"/>
                  </a:lnTo>
                  <a:lnTo>
                    <a:pt x="4577991" y="2152752"/>
                  </a:lnTo>
                  <a:close/>
                  <a:moveTo>
                    <a:pt x="4514246" y="2141395"/>
                  </a:moveTo>
                  <a:lnTo>
                    <a:pt x="4543188" y="2104393"/>
                  </a:lnTo>
                  <a:lnTo>
                    <a:pt x="4572130" y="2158980"/>
                  </a:lnTo>
                  <a:cubicBezTo>
                    <a:pt x="4571764" y="2159346"/>
                    <a:pt x="4571031" y="2159712"/>
                    <a:pt x="4571031" y="2160079"/>
                  </a:cubicBezTo>
                  <a:lnTo>
                    <a:pt x="4543554" y="2152385"/>
                  </a:lnTo>
                  <a:cubicBezTo>
                    <a:pt x="4532930" y="2149454"/>
                    <a:pt x="4522306" y="2146890"/>
                    <a:pt x="4516078" y="2145058"/>
                  </a:cubicBezTo>
                  <a:cubicBezTo>
                    <a:pt x="4515711" y="2143959"/>
                    <a:pt x="4514978" y="2142494"/>
                    <a:pt x="4514246" y="2141395"/>
                  </a:cubicBezTo>
                  <a:lnTo>
                    <a:pt x="4514246" y="2141395"/>
                  </a:lnTo>
                  <a:close/>
                  <a:moveTo>
                    <a:pt x="4664452" y="2220161"/>
                  </a:moveTo>
                  <a:cubicBezTo>
                    <a:pt x="4664818" y="2220161"/>
                    <a:pt x="4665184" y="2220161"/>
                    <a:pt x="4665550" y="2219795"/>
                  </a:cubicBezTo>
                  <a:lnTo>
                    <a:pt x="4671046" y="2229320"/>
                  </a:lnTo>
                  <a:lnTo>
                    <a:pt x="4662253" y="2223092"/>
                  </a:lnTo>
                  <a:lnTo>
                    <a:pt x="4663352" y="2220161"/>
                  </a:lnTo>
                  <a:cubicBezTo>
                    <a:pt x="4663719" y="2220161"/>
                    <a:pt x="4664085" y="2220161"/>
                    <a:pt x="4664452" y="2220161"/>
                  </a:cubicBezTo>
                  <a:lnTo>
                    <a:pt x="4664452" y="2220161"/>
                  </a:lnTo>
                  <a:close/>
                  <a:moveTo>
                    <a:pt x="4579457" y="2169238"/>
                  </a:moveTo>
                  <a:cubicBezTo>
                    <a:pt x="4579823" y="2168871"/>
                    <a:pt x="4579823" y="2168871"/>
                    <a:pt x="4580190" y="2168505"/>
                  </a:cubicBezTo>
                  <a:lnTo>
                    <a:pt x="4600339" y="2182793"/>
                  </a:lnTo>
                  <a:lnTo>
                    <a:pt x="4587883" y="2177297"/>
                  </a:lnTo>
                  <a:lnTo>
                    <a:pt x="4581289" y="2174367"/>
                  </a:lnTo>
                  <a:lnTo>
                    <a:pt x="4579457" y="2169238"/>
                  </a:lnTo>
                  <a:close/>
                  <a:moveTo>
                    <a:pt x="4603270" y="2180595"/>
                  </a:moveTo>
                  <a:lnTo>
                    <a:pt x="4619756" y="2189754"/>
                  </a:lnTo>
                  <a:lnTo>
                    <a:pt x="4631846" y="2196348"/>
                  </a:lnTo>
                  <a:lnTo>
                    <a:pt x="4616459" y="2189754"/>
                  </a:lnTo>
                  <a:lnTo>
                    <a:pt x="4603270" y="2180595"/>
                  </a:lnTo>
                  <a:close/>
                  <a:moveTo>
                    <a:pt x="4657857" y="2211368"/>
                  </a:moveTo>
                  <a:cubicBezTo>
                    <a:pt x="4657491" y="2212467"/>
                    <a:pt x="4657491" y="2213567"/>
                    <a:pt x="4657491" y="2214666"/>
                  </a:cubicBezTo>
                  <a:cubicBezTo>
                    <a:pt x="4658223" y="2216131"/>
                    <a:pt x="4658956" y="2217596"/>
                    <a:pt x="4660421" y="2218329"/>
                  </a:cubicBezTo>
                  <a:lnTo>
                    <a:pt x="4659689" y="2220527"/>
                  </a:lnTo>
                  <a:lnTo>
                    <a:pt x="4630380" y="2199279"/>
                  </a:lnTo>
                  <a:lnTo>
                    <a:pt x="4657857" y="2211368"/>
                  </a:lnTo>
                  <a:close/>
                  <a:moveTo>
                    <a:pt x="4542089" y="2156415"/>
                  </a:moveTo>
                  <a:lnTo>
                    <a:pt x="4569932" y="2163742"/>
                  </a:lnTo>
                  <a:cubicBezTo>
                    <a:pt x="4569932" y="2164475"/>
                    <a:pt x="4569565" y="2164841"/>
                    <a:pt x="4569932" y="2165574"/>
                  </a:cubicBezTo>
                  <a:cubicBezTo>
                    <a:pt x="4570298" y="2167039"/>
                    <a:pt x="4571764" y="2168505"/>
                    <a:pt x="4573229" y="2169238"/>
                  </a:cubicBezTo>
                  <a:cubicBezTo>
                    <a:pt x="4574328" y="2169604"/>
                    <a:pt x="4575061" y="2169970"/>
                    <a:pt x="4576160" y="2169970"/>
                  </a:cubicBezTo>
                  <a:lnTo>
                    <a:pt x="4576893" y="2172901"/>
                  </a:lnTo>
                  <a:lnTo>
                    <a:pt x="4532930" y="2153851"/>
                  </a:lnTo>
                  <a:cubicBezTo>
                    <a:pt x="4535861" y="2154583"/>
                    <a:pt x="4538792" y="2155682"/>
                    <a:pt x="4542089" y="2156415"/>
                  </a:cubicBezTo>
                  <a:lnTo>
                    <a:pt x="4542089" y="2156415"/>
                  </a:lnTo>
                  <a:close/>
                  <a:moveTo>
                    <a:pt x="4643935" y="2270718"/>
                  </a:moveTo>
                  <a:lnTo>
                    <a:pt x="4660055" y="2228221"/>
                  </a:lnTo>
                  <a:lnTo>
                    <a:pt x="4671412" y="2234449"/>
                  </a:lnTo>
                  <a:cubicBezTo>
                    <a:pt x="4671046" y="2235914"/>
                    <a:pt x="4671412" y="2237380"/>
                    <a:pt x="4672511" y="2238845"/>
                  </a:cubicBezTo>
                  <a:lnTo>
                    <a:pt x="4646500" y="2280976"/>
                  </a:lnTo>
                  <a:lnTo>
                    <a:pt x="4628182" y="2310651"/>
                  </a:lnTo>
                  <a:cubicBezTo>
                    <a:pt x="4632945" y="2299660"/>
                    <a:pt x="4638440" y="2285372"/>
                    <a:pt x="4643935" y="2270718"/>
                  </a:cubicBezTo>
                  <a:lnTo>
                    <a:pt x="4643935" y="2270718"/>
                  </a:lnTo>
                  <a:close/>
                  <a:moveTo>
                    <a:pt x="4851293" y="2334097"/>
                  </a:moveTo>
                  <a:lnTo>
                    <a:pt x="4846530" y="2341791"/>
                  </a:lnTo>
                  <a:lnTo>
                    <a:pt x="4724534" y="2263757"/>
                  </a:lnTo>
                  <a:lnTo>
                    <a:pt x="4851293" y="2334097"/>
                  </a:lnTo>
                  <a:close/>
                  <a:moveTo>
                    <a:pt x="4853491" y="2337028"/>
                  </a:moveTo>
                  <a:cubicBezTo>
                    <a:pt x="4854590" y="2339227"/>
                    <a:pt x="4856421" y="2342524"/>
                    <a:pt x="4858253" y="2345821"/>
                  </a:cubicBezTo>
                  <a:cubicBezTo>
                    <a:pt x="4859353" y="2347653"/>
                    <a:pt x="4860085" y="2349484"/>
                    <a:pt x="4861184" y="2351316"/>
                  </a:cubicBezTo>
                  <a:lnTo>
                    <a:pt x="4849461" y="2343989"/>
                  </a:lnTo>
                  <a:lnTo>
                    <a:pt x="4853491" y="2337028"/>
                  </a:lnTo>
                  <a:close/>
                  <a:moveTo>
                    <a:pt x="4806231" y="2305156"/>
                  </a:moveTo>
                  <a:lnTo>
                    <a:pt x="4682036" y="2236281"/>
                  </a:lnTo>
                  <a:cubicBezTo>
                    <a:pt x="4682403" y="2235548"/>
                    <a:pt x="4682403" y="2234815"/>
                    <a:pt x="4682403" y="2234082"/>
                  </a:cubicBezTo>
                  <a:lnTo>
                    <a:pt x="4689364" y="2230053"/>
                  </a:lnTo>
                  <a:lnTo>
                    <a:pt x="4806231" y="2305156"/>
                  </a:lnTo>
                  <a:close/>
                  <a:moveTo>
                    <a:pt x="4680571" y="2231518"/>
                  </a:moveTo>
                  <a:cubicBezTo>
                    <a:pt x="4680205" y="2231152"/>
                    <a:pt x="4680205" y="2230785"/>
                    <a:pt x="4679838" y="2230419"/>
                  </a:cubicBezTo>
                  <a:cubicBezTo>
                    <a:pt x="4678739" y="2230053"/>
                    <a:pt x="4677640" y="2230053"/>
                    <a:pt x="4676541" y="2230053"/>
                  </a:cubicBezTo>
                  <a:cubicBezTo>
                    <a:pt x="4675442" y="2227854"/>
                    <a:pt x="4674343" y="2225656"/>
                    <a:pt x="4672878" y="2223092"/>
                  </a:cubicBezTo>
                  <a:lnTo>
                    <a:pt x="4669947" y="2217963"/>
                  </a:lnTo>
                  <a:lnTo>
                    <a:pt x="4669947" y="2217963"/>
                  </a:lnTo>
                  <a:lnTo>
                    <a:pt x="4686066" y="2228221"/>
                  </a:lnTo>
                  <a:lnTo>
                    <a:pt x="4680571" y="2231518"/>
                  </a:lnTo>
                  <a:close/>
                  <a:moveTo>
                    <a:pt x="4577259" y="2063727"/>
                  </a:moveTo>
                  <a:lnTo>
                    <a:pt x="4577259" y="2062262"/>
                  </a:lnTo>
                  <a:cubicBezTo>
                    <a:pt x="4577259" y="2062262"/>
                    <a:pt x="4577625" y="2062262"/>
                    <a:pt x="4577625" y="2061895"/>
                  </a:cubicBezTo>
                  <a:cubicBezTo>
                    <a:pt x="4577991" y="2061163"/>
                    <a:pt x="4577991" y="2060430"/>
                    <a:pt x="4577991" y="2059697"/>
                  </a:cubicBezTo>
                  <a:lnTo>
                    <a:pt x="4629281" y="1993753"/>
                  </a:lnTo>
                  <a:cubicBezTo>
                    <a:pt x="4624153" y="2009140"/>
                    <a:pt x="4613894" y="2041013"/>
                    <a:pt x="4603270" y="2073619"/>
                  </a:cubicBezTo>
                  <a:lnTo>
                    <a:pt x="4596309" y="2095234"/>
                  </a:lnTo>
                  <a:lnTo>
                    <a:pt x="4577259" y="2063727"/>
                  </a:lnTo>
                  <a:close/>
                  <a:moveTo>
                    <a:pt x="4572496" y="1975802"/>
                  </a:moveTo>
                  <a:lnTo>
                    <a:pt x="4568100" y="1975069"/>
                  </a:lnTo>
                  <a:lnTo>
                    <a:pt x="4572863" y="1961148"/>
                  </a:lnTo>
                  <a:lnTo>
                    <a:pt x="4572496" y="1975802"/>
                  </a:lnTo>
                  <a:close/>
                  <a:moveTo>
                    <a:pt x="4572496" y="1979465"/>
                  </a:moveTo>
                  <a:lnTo>
                    <a:pt x="4571764" y="2004744"/>
                  </a:lnTo>
                  <a:lnTo>
                    <a:pt x="4571031" y="2054202"/>
                  </a:lnTo>
                  <a:cubicBezTo>
                    <a:pt x="4570664" y="2054202"/>
                    <a:pt x="4570298" y="2054568"/>
                    <a:pt x="4570298" y="2054935"/>
                  </a:cubicBezTo>
                  <a:lnTo>
                    <a:pt x="4548317" y="2034419"/>
                  </a:lnTo>
                  <a:lnTo>
                    <a:pt x="4567001" y="1978733"/>
                  </a:lnTo>
                  <a:lnTo>
                    <a:pt x="4572496" y="1979465"/>
                  </a:lnTo>
                  <a:close/>
                  <a:moveTo>
                    <a:pt x="4546851" y="2038082"/>
                  </a:moveTo>
                  <a:lnTo>
                    <a:pt x="4567367" y="2057499"/>
                  </a:lnTo>
                  <a:cubicBezTo>
                    <a:pt x="4566634" y="2058598"/>
                    <a:pt x="4566634" y="2060064"/>
                    <a:pt x="4567001" y="2061529"/>
                  </a:cubicBezTo>
                  <a:cubicBezTo>
                    <a:pt x="4567001" y="2062262"/>
                    <a:pt x="4567734" y="2062262"/>
                    <a:pt x="4568100" y="2062628"/>
                  </a:cubicBezTo>
                  <a:lnTo>
                    <a:pt x="4542455" y="2096699"/>
                  </a:lnTo>
                  <a:lnTo>
                    <a:pt x="4532930" y="2078748"/>
                  </a:lnTo>
                  <a:lnTo>
                    <a:pt x="4546851" y="2038082"/>
                  </a:lnTo>
                  <a:close/>
                  <a:moveTo>
                    <a:pt x="4540623" y="2099630"/>
                  </a:moveTo>
                  <a:lnTo>
                    <a:pt x="4539524" y="2101462"/>
                  </a:lnTo>
                  <a:lnTo>
                    <a:pt x="4514246" y="2135533"/>
                  </a:lnTo>
                  <a:lnTo>
                    <a:pt x="4531831" y="2083144"/>
                  </a:lnTo>
                  <a:lnTo>
                    <a:pt x="4540623" y="2099630"/>
                  </a:lnTo>
                  <a:close/>
                  <a:moveTo>
                    <a:pt x="4577991" y="2177297"/>
                  </a:moveTo>
                  <a:cubicBezTo>
                    <a:pt x="4578358" y="2178396"/>
                    <a:pt x="4578724" y="2179495"/>
                    <a:pt x="4579091" y="2180961"/>
                  </a:cubicBezTo>
                  <a:lnTo>
                    <a:pt x="4547218" y="2164109"/>
                  </a:lnTo>
                  <a:lnTo>
                    <a:pt x="4577991" y="2177297"/>
                  </a:lnTo>
                  <a:close/>
                  <a:moveTo>
                    <a:pt x="4582022" y="2179129"/>
                  </a:moveTo>
                  <a:lnTo>
                    <a:pt x="4586051" y="2180961"/>
                  </a:lnTo>
                  <a:lnTo>
                    <a:pt x="4613894" y="2193051"/>
                  </a:lnTo>
                  <a:lnTo>
                    <a:pt x="4625251" y="2201111"/>
                  </a:lnTo>
                  <a:lnTo>
                    <a:pt x="4653094" y="2220894"/>
                  </a:lnTo>
                  <a:lnTo>
                    <a:pt x="4593745" y="2189021"/>
                  </a:lnTo>
                  <a:lnTo>
                    <a:pt x="4583120" y="2183525"/>
                  </a:lnTo>
                  <a:lnTo>
                    <a:pt x="4582022" y="2179129"/>
                  </a:lnTo>
                  <a:close/>
                  <a:moveTo>
                    <a:pt x="4591913" y="2191952"/>
                  </a:moveTo>
                  <a:lnTo>
                    <a:pt x="4657125" y="2226755"/>
                  </a:lnTo>
                  <a:cubicBezTo>
                    <a:pt x="4652728" y="2237746"/>
                    <a:pt x="4646866" y="2253499"/>
                    <a:pt x="4640639" y="2269619"/>
                  </a:cubicBezTo>
                  <a:lnTo>
                    <a:pt x="4620489" y="2322374"/>
                  </a:lnTo>
                  <a:cubicBezTo>
                    <a:pt x="4617192" y="2310284"/>
                    <a:pt x="4608765" y="2278045"/>
                    <a:pt x="4599973" y="2245439"/>
                  </a:cubicBezTo>
                  <a:lnTo>
                    <a:pt x="4584586" y="2188288"/>
                  </a:lnTo>
                  <a:lnTo>
                    <a:pt x="4591913" y="2191952"/>
                  </a:lnTo>
                  <a:close/>
                  <a:moveTo>
                    <a:pt x="4855689" y="2328969"/>
                  </a:moveTo>
                  <a:lnTo>
                    <a:pt x="4871076" y="2132968"/>
                  </a:lnTo>
                  <a:lnTo>
                    <a:pt x="4871809" y="2132968"/>
                  </a:lnTo>
                  <a:cubicBezTo>
                    <a:pt x="4876938" y="2143959"/>
                    <a:pt x="4888295" y="2166307"/>
                    <a:pt x="4899285" y="2188654"/>
                  </a:cubicBezTo>
                  <a:cubicBezTo>
                    <a:pt x="4911375" y="2213200"/>
                    <a:pt x="4923465" y="2237013"/>
                    <a:pt x="4928228" y="2246905"/>
                  </a:cubicBezTo>
                  <a:cubicBezTo>
                    <a:pt x="4927861" y="2247271"/>
                    <a:pt x="4927128" y="2247638"/>
                    <a:pt x="4927128" y="2248004"/>
                  </a:cubicBezTo>
                  <a:cubicBezTo>
                    <a:pt x="4926396" y="2249469"/>
                    <a:pt x="4926396" y="2251668"/>
                    <a:pt x="4927495" y="2253133"/>
                  </a:cubicBezTo>
                  <a:lnTo>
                    <a:pt x="4891592" y="2291234"/>
                  </a:lnTo>
                  <a:lnTo>
                    <a:pt x="4855689" y="2328969"/>
                  </a:lnTo>
                  <a:close/>
                  <a:moveTo>
                    <a:pt x="4866313" y="2132236"/>
                  </a:moveTo>
                  <a:cubicBezTo>
                    <a:pt x="4866680" y="2132236"/>
                    <a:pt x="4867046" y="2132602"/>
                    <a:pt x="4867779" y="2132602"/>
                  </a:cubicBezTo>
                  <a:lnTo>
                    <a:pt x="4852392" y="2330800"/>
                  </a:lnTo>
                  <a:lnTo>
                    <a:pt x="4692661" y="2228587"/>
                  </a:lnTo>
                  <a:lnTo>
                    <a:pt x="4864482" y="2130404"/>
                  </a:lnTo>
                  <a:cubicBezTo>
                    <a:pt x="4864848" y="2130770"/>
                    <a:pt x="4865214" y="2131869"/>
                    <a:pt x="4866313" y="2132236"/>
                  </a:cubicBezTo>
                  <a:lnTo>
                    <a:pt x="4866313" y="2132236"/>
                  </a:lnTo>
                  <a:close/>
                  <a:moveTo>
                    <a:pt x="4629648" y="1987892"/>
                  </a:moveTo>
                  <a:cubicBezTo>
                    <a:pt x="4624519" y="1994120"/>
                    <a:pt x="4613162" y="2007675"/>
                    <a:pt x="4602171" y="2021230"/>
                  </a:cubicBezTo>
                  <a:lnTo>
                    <a:pt x="4577625" y="2051271"/>
                  </a:lnTo>
                  <a:lnTo>
                    <a:pt x="4577259" y="1979832"/>
                  </a:lnTo>
                  <a:lnTo>
                    <a:pt x="4628915" y="1986426"/>
                  </a:lnTo>
                  <a:cubicBezTo>
                    <a:pt x="4628915" y="1986426"/>
                    <a:pt x="4628915" y="1986793"/>
                    <a:pt x="4628915" y="1987159"/>
                  </a:cubicBezTo>
                  <a:cubicBezTo>
                    <a:pt x="4628915" y="1987525"/>
                    <a:pt x="4629281" y="1987525"/>
                    <a:pt x="4629648" y="1987892"/>
                  </a:cubicBezTo>
                  <a:lnTo>
                    <a:pt x="4629648" y="1987892"/>
                  </a:lnTo>
                  <a:close/>
                  <a:moveTo>
                    <a:pt x="4545752" y="2031488"/>
                  </a:moveTo>
                  <a:lnTo>
                    <a:pt x="4523405" y="2010606"/>
                  </a:lnTo>
                  <a:lnTo>
                    <a:pt x="4476511" y="1967009"/>
                  </a:lnTo>
                  <a:lnTo>
                    <a:pt x="4552346" y="1976901"/>
                  </a:lnTo>
                  <a:lnTo>
                    <a:pt x="4563337" y="1978366"/>
                  </a:lnTo>
                  <a:lnTo>
                    <a:pt x="4545752" y="2031488"/>
                  </a:lnTo>
                  <a:close/>
                  <a:moveTo>
                    <a:pt x="4520840" y="2013170"/>
                  </a:moveTo>
                  <a:lnTo>
                    <a:pt x="4544287" y="2035151"/>
                  </a:lnTo>
                  <a:lnTo>
                    <a:pt x="4531098" y="2074352"/>
                  </a:lnTo>
                  <a:lnTo>
                    <a:pt x="4477610" y="1972871"/>
                  </a:lnTo>
                  <a:lnTo>
                    <a:pt x="4520840" y="2013170"/>
                  </a:lnTo>
                  <a:close/>
                  <a:moveTo>
                    <a:pt x="5054620" y="2067757"/>
                  </a:moveTo>
                  <a:lnTo>
                    <a:pt x="5095285" y="2007675"/>
                  </a:lnTo>
                  <a:cubicBezTo>
                    <a:pt x="5096018" y="2008041"/>
                    <a:pt x="5096384" y="2008041"/>
                    <a:pt x="5097117" y="2008041"/>
                  </a:cubicBezTo>
                  <a:cubicBezTo>
                    <a:pt x="5099315" y="2008041"/>
                    <a:pt x="5101513" y="2006576"/>
                    <a:pt x="5102613" y="2004744"/>
                  </a:cubicBezTo>
                  <a:lnTo>
                    <a:pt x="5149140" y="2015368"/>
                  </a:lnTo>
                  <a:lnTo>
                    <a:pt x="5197132" y="2025993"/>
                  </a:lnTo>
                  <a:lnTo>
                    <a:pt x="5014321" y="2126740"/>
                  </a:lnTo>
                  <a:cubicBezTo>
                    <a:pt x="5021648" y="2116116"/>
                    <a:pt x="5038134" y="2092303"/>
                    <a:pt x="5054620" y="2067757"/>
                  </a:cubicBezTo>
                  <a:lnTo>
                    <a:pt x="5054620" y="2067757"/>
                  </a:lnTo>
                  <a:close/>
                  <a:moveTo>
                    <a:pt x="5199697" y="2023062"/>
                  </a:moveTo>
                  <a:lnTo>
                    <a:pt x="5149873" y="2011705"/>
                  </a:lnTo>
                  <a:lnTo>
                    <a:pt x="5102979" y="2001447"/>
                  </a:lnTo>
                  <a:cubicBezTo>
                    <a:pt x="5102979" y="2000714"/>
                    <a:pt x="5102979" y="1999981"/>
                    <a:pt x="5102613" y="1999249"/>
                  </a:cubicBezTo>
                  <a:lnTo>
                    <a:pt x="5181013" y="1926710"/>
                  </a:lnTo>
                  <a:lnTo>
                    <a:pt x="5186508" y="1954920"/>
                  </a:lnTo>
                  <a:lnTo>
                    <a:pt x="5199697" y="2023062"/>
                  </a:lnTo>
                  <a:close/>
                  <a:moveTo>
                    <a:pt x="4476877" y="2428617"/>
                  </a:moveTo>
                  <a:lnTo>
                    <a:pt x="4458560" y="2425320"/>
                  </a:lnTo>
                  <a:cubicBezTo>
                    <a:pt x="4458560" y="2424954"/>
                    <a:pt x="4458926" y="2424221"/>
                    <a:pt x="4458560" y="2423855"/>
                  </a:cubicBezTo>
                  <a:lnTo>
                    <a:pt x="4465520" y="2419825"/>
                  </a:lnTo>
                  <a:lnTo>
                    <a:pt x="4488234" y="2430815"/>
                  </a:lnTo>
                  <a:cubicBezTo>
                    <a:pt x="4484937" y="2430083"/>
                    <a:pt x="4480907" y="2429350"/>
                    <a:pt x="4476877" y="2428617"/>
                  </a:cubicBezTo>
                  <a:close/>
                  <a:moveTo>
                    <a:pt x="4476145" y="2432281"/>
                  </a:moveTo>
                  <a:cubicBezTo>
                    <a:pt x="4483106" y="2433746"/>
                    <a:pt x="4490066" y="2434845"/>
                    <a:pt x="4494829" y="2435578"/>
                  </a:cubicBezTo>
                  <a:cubicBezTo>
                    <a:pt x="4494829" y="2437776"/>
                    <a:pt x="4496294" y="2439974"/>
                    <a:pt x="4498126" y="2441073"/>
                  </a:cubicBezTo>
                  <a:cubicBezTo>
                    <a:pt x="4499225" y="2441440"/>
                    <a:pt x="4499958" y="2441806"/>
                    <a:pt x="4501057" y="2441806"/>
                  </a:cubicBezTo>
                  <a:cubicBezTo>
                    <a:pt x="4503621" y="2441806"/>
                    <a:pt x="4505820" y="2440341"/>
                    <a:pt x="4507285" y="2438143"/>
                  </a:cubicBezTo>
                  <a:cubicBezTo>
                    <a:pt x="4508018" y="2436311"/>
                    <a:pt x="4508018" y="2434112"/>
                    <a:pt x="4506919" y="2432281"/>
                  </a:cubicBezTo>
                  <a:lnTo>
                    <a:pt x="4561872" y="2382823"/>
                  </a:lnTo>
                  <a:lnTo>
                    <a:pt x="4618290" y="2331899"/>
                  </a:lnTo>
                  <a:lnTo>
                    <a:pt x="4615726" y="2542554"/>
                  </a:lnTo>
                  <a:lnTo>
                    <a:pt x="4458560" y="2429350"/>
                  </a:lnTo>
                  <a:lnTo>
                    <a:pt x="4476145" y="2432281"/>
                  </a:lnTo>
                  <a:close/>
                  <a:moveTo>
                    <a:pt x="4649797" y="2282441"/>
                  </a:moveTo>
                  <a:lnTo>
                    <a:pt x="4675442" y="2240677"/>
                  </a:lnTo>
                  <a:cubicBezTo>
                    <a:pt x="4675809" y="2240677"/>
                    <a:pt x="4676175" y="2241043"/>
                    <a:pt x="4676541" y="2241043"/>
                  </a:cubicBezTo>
                  <a:cubicBezTo>
                    <a:pt x="4677640" y="2241043"/>
                    <a:pt x="4678739" y="2239944"/>
                    <a:pt x="4679472" y="2239212"/>
                  </a:cubicBezTo>
                  <a:lnTo>
                    <a:pt x="4844332" y="2344722"/>
                  </a:lnTo>
                  <a:lnTo>
                    <a:pt x="4818687" y="2385754"/>
                  </a:lnTo>
                  <a:cubicBezTo>
                    <a:pt x="4804399" y="2408834"/>
                    <a:pt x="4790478" y="2431548"/>
                    <a:pt x="4786814" y="2437410"/>
                  </a:cubicBezTo>
                  <a:lnTo>
                    <a:pt x="4622321" y="2327137"/>
                  </a:lnTo>
                  <a:lnTo>
                    <a:pt x="4649797" y="2282441"/>
                  </a:lnTo>
                  <a:close/>
                  <a:moveTo>
                    <a:pt x="4798171" y="2426053"/>
                  </a:moveTo>
                  <a:lnTo>
                    <a:pt x="4821984" y="2387952"/>
                  </a:lnTo>
                  <a:lnTo>
                    <a:pt x="4847263" y="2346920"/>
                  </a:lnTo>
                  <a:lnTo>
                    <a:pt x="4863016" y="2356812"/>
                  </a:lnTo>
                  <a:cubicBezTo>
                    <a:pt x="4858253" y="2361574"/>
                    <a:pt x="4841767" y="2379159"/>
                    <a:pt x="4825281" y="2397111"/>
                  </a:cubicBezTo>
                  <a:lnTo>
                    <a:pt x="4798171" y="2426053"/>
                  </a:lnTo>
                  <a:close/>
                  <a:moveTo>
                    <a:pt x="4865947" y="2353148"/>
                  </a:moveTo>
                  <a:cubicBezTo>
                    <a:pt x="4864848" y="2350950"/>
                    <a:pt x="4863016" y="2347653"/>
                    <a:pt x="4861184" y="2344355"/>
                  </a:cubicBezTo>
                  <a:lnTo>
                    <a:pt x="4855323" y="2334097"/>
                  </a:lnTo>
                  <a:lnTo>
                    <a:pt x="4893790" y="2293432"/>
                  </a:lnTo>
                  <a:lnTo>
                    <a:pt x="4920900" y="2264490"/>
                  </a:lnTo>
                  <a:lnTo>
                    <a:pt x="4897087" y="2302591"/>
                  </a:lnTo>
                  <a:lnTo>
                    <a:pt x="4865947" y="2353148"/>
                  </a:lnTo>
                  <a:close/>
                  <a:moveTo>
                    <a:pt x="4932990" y="2245073"/>
                  </a:moveTo>
                  <a:cubicBezTo>
                    <a:pt x="4932257" y="2245073"/>
                    <a:pt x="4931524" y="2245073"/>
                    <a:pt x="4931158" y="2245073"/>
                  </a:cubicBezTo>
                  <a:cubicBezTo>
                    <a:pt x="4926396" y="2235548"/>
                    <a:pt x="4914672" y="2211368"/>
                    <a:pt x="4902583" y="2186823"/>
                  </a:cubicBezTo>
                  <a:cubicBezTo>
                    <a:pt x="4891592" y="2164475"/>
                    <a:pt x="4880235" y="2142127"/>
                    <a:pt x="4874739" y="2131137"/>
                  </a:cubicBezTo>
                  <a:cubicBezTo>
                    <a:pt x="4875472" y="2130404"/>
                    <a:pt x="4876205" y="2129671"/>
                    <a:pt x="4876938" y="2128572"/>
                  </a:cubicBezTo>
                  <a:cubicBezTo>
                    <a:pt x="4877304" y="2128206"/>
                    <a:pt x="4876938" y="2127473"/>
                    <a:pt x="4876938" y="2127107"/>
                  </a:cubicBezTo>
                  <a:lnTo>
                    <a:pt x="4939218" y="2130404"/>
                  </a:lnTo>
                  <a:lnTo>
                    <a:pt x="5002964" y="2133335"/>
                  </a:lnTo>
                  <a:cubicBezTo>
                    <a:pt x="5002964" y="2133335"/>
                    <a:pt x="5002964" y="2133701"/>
                    <a:pt x="5002964" y="2133701"/>
                  </a:cubicBezTo>
                  <a:cubicBezTo>
                    <a:pt x="5003330" y="2134434"/>
                    <a:pt x="5003697" y="2134800"/>
                    <a:pt x="5004429" y="2135167"/>
                  </a:cubicBezTo>
                  <a:lnTo>
                    <a:pt x="4968527" y="2189754"/>
                  </a:lnTo>
                  <a:lnTo>
                    <a:pt x="4932990" y="2245073"/>
                  </a:lnTo>
                  <a:close/>
                  <a:moveTo>
                    <a:pt x="5202261" y="2019032"/>
                  </a:moveTo>
                  <a:lnTo>
                    <a:pt x="5189805" y="1954187"/>
                  </a:lnTo>
                  <a:lnTo>
                    <a:pt x="5183943" y="1923779"/>
                  </a:lnTo>
                  <a:lnTo>
                    <a:pt x="5261611" y="1851974"/>
                  </a:lnTo>
                  <a:lnTo>
                    <a:pt x="5231936" y="1935136"/>
                  </a:lnTo>
                  <a:lnTo>
                    <a:pt x="5202261" y="2019032"/>
                  </a:lnTo>
                  <a:close/>
                  <a:moveTo>
                    <a:pt x="4943981" y="1955286"/>
                  </a:moveTo>
                  <a:cubicBezTo>
                    <a:pt x="4944347" y="1955286"/>
                    <a:pt x="4944347" y="1955286"/>
                    <a:pt x="4944714" y="1955286"/>
                  </a:cubicBezTo>
                  <a:lnTo>
                    <a:pt x="4945080" y="1955286"/>
                  </a:lnTo>
                  <a:lnTo>
                    <a:pt x="5005162" y="2127473"/>
                  </a:lnTo>
                  <a:cubicBezTo>
                    <a:pt x="5004429" y="2127839"/>
                    <a:pt x="5003697" y="2128206"/>
                    <a:pt x="5002964" y="2128938"/>
                  </a:cubicBezTo>
                  <a:cubicBezTo>
                    <a:pt x="5002231" y="2129671"/>
                    <a:pt x="5002964" y="2129305"/>
                    <a:pt x="5002964" y="2129671"/>
                  </a:cubicBezTo>
                  <a:lnTo>
                    <a:pt x="4938851" y="2126374"/>
                  </a:lnTo>
                  <a:lnTo>
                    <a:pt x="4876938" y="2123443"/>
                  </a:lnTo>
                  <a:cubicBezTo>
                    <a:pt x="4876571" y="2121611"/>
                    <a:pt x="4875472" y="2119780"/>
                    <a:pt x="4874007" y="2118681"/>
                  </a:cubicBezTo>
                  <a:cubicBezTo>
                    <a:pt x="4879868" y="2104759"/>
                    <a:pt x="4894523" y="2071421"/>
                    <a:pt x="4908810" y="2037716"/>
                  </a:cubicBezTo>
                  <a:lnTo>
                    <a:pt x="4943981" y="1955286"/>
                  </a:lnTo>
                  <a:close/>
                  <a:moveTo>
                    <a:pt x="4620122" y="2135167"/>
                  </a:moveTo>
                  <a:cubicBezTo>
                    <a:pt x="4612795" y="2122710"/>
                    <a:pt x="4605468" y="2110621"/>
                    <a:pt x="4598874" y="2099630"/>
                  </a:cubicBezTo>
                  <a:lnTo>
                    <a:pt x="4606934" y="2075084"/>
                  </a:lnTo>
                  <a:lnTo>
                    <a:pt x="4633311" y="1993021"/>
                  </a:lnTo>
                  <a:lnTo>
                    <a:pt x="4661521" y="2204774"/>
                  </a:lnTo>
                  <a:lnTo>
                    <a:pt x="4620122" y="2135167"/>
                  </a:lnTo>
                  <a:close/>
                  <a:moveTo>
                    <a:pt x="4576893" y="1976168"/>
                  </a:moveTo>
                  <a:lnTo>
                    <a:pt x="4576893" y="1953821"/>
                  </a:lnTo>
                  <a:cubicBezTo>
                    <a:pt x="4577259" y="1953821"/>
                    <a:pt x="4577625" y="1953454"/>
                    <a:pt x="4577625" y="1953454"/>
                  </a:cubicBezTo>
                  <a:lnTo>
                    <a:pt x="4603636" y="1969208"/>
                  </a:lnTo>
                  <a:cubicBezTo>
                    <a:pt x="4612063" y="1974336"/>
                    <a:pt x="4620122" y="1979465"/>
                    <a:pt x="4625984" y="1982763"/>
                  </a:cubicBezTo>
                  <a:lnTo>
                    <a:pt x="4576893" y="1976168"/>
                  </a:lnTo>
                  <a:close/>
                  <a:moveTo>
                    <a:pt x="4529633" y="2078748"/>
                  </a:moveTo>
                  <a:lnTo>
                    <a:pt x="4509483" y="2138830"/>
                  </a:lnTo>
                  <a:lnTo>
                    <a:pt x="4491898" y="2054568"/>
                  </a:lnTo>
                  <a:cubicBezTo>
                    <a:pt x="4485304" y="2023428"/>
                    <a:pt x="4478709" y="1992288"/>
                    <a:pt x="4475412" y="1976168"/>
                  </a:cubicBezTo>
                  <a:lnTo>
                    <a:pt x="4529633" y="2078748"/>
                  </a:lnTo>
                  <a:close/>
                  <a:moveTo>
                    <a:pt x="4513879" y="2149821"/>
                  </a:moveTo>
                  <a:lnTo>
                    <a:pt x="4580190" y="2185357"/>
                  </a:lnTo>
                  <a:cubicBezTo>
                    <a:pt x="4584220" y="2201111"/>
                    <a:pt x="4590081" y="2223458"/>
                    <a:pt x="4596309" y="2245806"/>
                  </a:cubicBezTo>
                  <a:lnTo>
                    <a:pt x="4615360" y="2316512"/>
                  </a:lnTo>
                  <a:lnTo>
                    <a:pt x="4513879" y="2149821"/>
                  </a:lnTo>
                  <a:lnTo>
                    <a:pt x="4513879" y="2149821"/>
                  </a:lnTo>
                  <a:close/>
                  <a:moveTo>
                    <a:pt x="4559307" y="2379892"/>
                  </a:moveTo>
                  <a:lnTo>
                    <a:pt x="4504720" y="2429350"/>
                  </a:lnTo>
                  <a:cubicBezTo>
                    <a:pt x="4504354" y="2429350"/>
                    <a:pt x="4504354" y="2428984"/>
                    <a:pt x="4504354" y="2428617"/>
                  </a:cubicBezTo>
                  <a:cubicBezTo>
                    <a:pt x="4501790" y="2427518"/>
                    <a:pt x="4498492" y="2428251"/>
                    <a:pt x="4496661" y="2430449"/>
                  </a:cubicBezTo>
                  <a:lnTo>
                    <a:pt x="4469550" y="2417260"/>
                  </a:lnTo>
                  <a:lnTo>
                    <a:pt x="4606567" y="2337761"/>
                  </a:lnTo>
                  <a:lnTo>
                    <a:pt x="4559307" y="2379892"/>
                  </a:lnTo>
                  <a:close/>
                  <a:moveTo>
                    <a:pt x="4456362" y="2420924"/>
                  </a:moveTo>
                  <a:cubicBezTo>
                    <a:pt x="4455629" y="2420191"/>
                    <a:pt x="4455629" y="2419458"/>
                    <a:pt x="4454896" y="2419092"/>
                  </a:cubicBezTo>
                  <a:cubicBezTo>
                    <a:pt x="4452332" y="2417993"/>
                    <a:pt x="4449034" y="2418359"/>
                    <a:pt x="4446836" y="2420924"/>
                  </a:cubicBezTo>
                  <a:lnTo>
                    <a:pt x="4393349" y="2387952"/>
                  </a:lnTo>
                  <a:lnTo>
                    <a:pt x="4365139" y="2370733"/>
                  </a:lnTo>
                  <a:lnTo>
                    <a:pt x="4416062" y="2395645"/>
                  </a:lnTo>
                  <a:lnTo>
                    <a:pt x="4461491" y="2417626"/>
                  </a:lnTo>
                  <a:lnTo>
                    <a:pt x="4456362" y="2420924"/>
                  </a:lnTo>
                  <a:close/>
                  <a:moveTo>
                    <a:pt x="4333632" y="2359376"/>
                  </a:moveTo>
                  <a:cubicBezTo>
                    <a:pt x="4334732" y="2359376"/>
                    <a:pt x="4335831" y="2358277"/>
                    <a:pt x="4336564" y="2357544"/>
                  </a:cubicBezTo>
                  <a:lnTo>
                    <a:pt x="4391517" y="2391249"/>
                  </a:lnTo>
                  <a:lnTo>
                    <a:pt x="4445005" y="2423855"/>
                  </a:lnTo>
                  <a:cubicBezTo>
                    <a:pt x="4444638" y="2425320"/>
                    <a:pt x="4444272" y="2426785"/>
                    <a:pt x="4444638" y="2428251"/>
                  </a:cubicBezTo>
                  <a:lnTo>
                    <a:pt x="4444638" y="2428251"/>
                  </a:lnTo>
                  <a:lnTo>
                    <a:pt x="4281243" y="2529731"/>
                  </a:lnTo>
                  <a:cubicBezTo>
                    <a:pt x="4281243" y="2529731"/>
                    <a:pt x="4280877" y="2529365"/>
                    <a:pt x="4280877" y="2529365"/>
                  </a:cubicBezTo>
                  <a:cubicBezTo>
                    <a:pt x="4284907" y="2516542"/>
                    <a:pt x="4295898" y="2480640"/>
                    <a:pt x="4307255" y="2444371"/>
                  </a:cubicBezTo>
                  <a:lnTo>
                    <a:pt x="4333632" y="2359376"/>
                  </a:lnTo>
                  <a:close/>
                  <a:moveTo>
                    <a:pt x="4638074" y="519905"/>
                  </a:moveTo>
                  <a:cubicBezTo>
                    <a:pt x="4638074" y="519905"/>
                    <a:pt x="4638440" y="519905"/>
                    <a:pt x="4638074" y="519905"/>
                  </a:cubicBezTo>
                  <a:cubicBezTo>
                    <a:pt x="4638440" y="519905"/>
                    <a:pt x="4638440" y="520272"/>
                    <a:pt x="4638807" y="520272"/>
                  </a:cubicBezTo>
                  <a:lnTo>
                    <a:pt x="4802934" y="522836"/>
                  </a:lnTo>
                  <a:lnTo>
                    <a:pt x="4963764" y="524668"/>
                  </a:lnTo>
                  <a:lnTo>
                    <a:pt x="4880968" y="648130"/>
                  </a:lnTo>
                  <a:lnTo>
                    <a:pt x="4796706" y="774156"/>
                  </a:lnTo>
                  <a:cubicBezTo>
                    <a:pt x="4796706" y="774156"/>
                    <a:pt x="4796340" y="774156"/>
                    <a:pt x="4796340" y="774156"/>
                  </a:cubicBezTo>
                  <a:cubicBezTo>
                    <a:pt x="4796340" y="774156"/>
                    <a:pt x="4796340" y="774522"/>
                    <a:pt x="4796340" y="774522"/>
                  </a:cubicBezTo>
                  <a:cubicBezTo>
                    <a:pt x="4796340" y="774522"/>
                    <a:pt x="4796340" y="774889"/>
                    <a:pt x="4796340" y="774889"/>
                  </a:cubicBezTo>
                  <a:lnTo>
                    <a:pt x="4796340" y="774889"/>
                  </a:lnTo>
                  <a:cubicBezTo>
                    <a:pt x="4796340" y="775255"/>
                    <a:pt x="4796706" y="775621"/>
                    <a:pt x="4797072" y="775988"/>
                  </a:cubicBezTo>
                  <a:lnTo>
                    <a:pt x="4797072" y="775988"/>
                  </a:lnTo>
                  <a:cubicBezTo>
                    <a:pt x="4797072" y="775988"/>
                    <a:pt x="4797072" y="776354"/>
                    <a:pt x="4797072" y="776354"/>
                  </a:cubicBezTo>
                  <a:cubicBezTo>
                    <a:pt x="4797072" y="776354"/>
                    <a:pt x="4797072" y="776354"/>
                    <a:pt x="4797438" y="776354"/>
                  </a:cubicBezTo>
                  <a:lnTo>
                    <a:pt x="4859719" y="834971"/>
                  </a:lnTo>
                  <a:cubicBezTo>
                    <a:pt x="4890493" y="864279"/>
                    <a:pt x="4922365" y="893588"/>
                    <a:pt x="4922732" y="893954"/>
                  </a:cubicBezTo>
                  <a:lnTo>
                    <a:pt x="4923098" y="893954"/>
                  </a:lnTo>
                  <a:lnTo>
                    <a:pt x="4923098" y="893954"/>
                  </a:lnTo>
                  <a:cubicBezTo>
                    <a:pt x="4923098" y="893954"/>
                    <a:pt x="4923098" y="893954"/>
                    <a:pt x="4923098" y="893954"/>
                  </a:cubicBezTo>
                  <a:lnTo>
                    <a:pt x="4923098" y="893954"/>
                  </a:lnTo>
                  <a:cubicBezTo>
                    <a:pt x="4924564" y="895053"/>
                    <a:pt x="4963764" y="919599"/>
                    <a:pt x="5002597" y="943779"/>
                  </a:cubicBezTo>
                  <a:lnTo>
                    <a:pt x="5076601" y="989573"/>
                  </a:lnTo>
                  <a:cubicBezTo>
                    <a:pt x="5075136" y="992870"/>
                    <a:pt x="5076601" y="996900"/>
                    <a:pt x="5079898" y="998732"/>
                  </a:cubicBezTo>
                  <a:cubicBezTo>
                    <a:pt x="5080998" y="999465"/>
                    <a:pt x="5082463" y="999465"/>
                    <a:pt x="5083562" y="999465"/>
                  </a:cubicBezTo>
                  <a:cubicBezTo>
                    <a:pt x="5085394" y="999465"/>
                    <a:pt x="5087225" y="998732"/>
                    <a:pt x="5088691" y="997266"/>
                  </a:cubicBezTo>
                  <a:cubicBezTo>
                    <a:pt x="5101880" y="1006059"/>
                    <a:pt x="5136683" y="1029139"/>
                    <a:pt x="5171487" y="1051853"/>
                  </a:cubicBezTo>
                  <a:lnTo>
                    <a:pt x="5254284" y="1105708"/>
                  </a:lnTo>
                  <a:cubicBezTo>
                    <a:pt x="5253551" y="1107173"/>
                    <a:pt x="5253551" y="1109005"/>
                    <a:pt x="5253917" y="1110837"/>
                  </a:cubicBezTo>
                  <a:cubicBezTo>
                    <a:pt x="5254650" y="1113035"/>
                    <a:pt x="5256116" y="1114500"/>
                    <a:pt x="5257947" y="1115599"/>
                  </a:cubicBezTo>
                  <a:cubicBezTo>
                    <a:pt x="5259046" y="1116332"/>
                    <a:pt x="5260512" y="1116332"/>
                    <a:pt x="5261611" y="1116332"/>
                  </a:cubicBezTo>
                  <a:cubicBezTo>
                    <a:pt x="5262343" y="1116332"/>
                    <a:pt x="5263076" y="1115966"/>
                    <a:pt x="5263809" y="1115599"/>
                  </a:cubicBezTo>
                  <a:lnTo>
                    <a:pt x="5340011" y="1255181"/>
                  </a:lnTo>
                  <a:cubicBezTo>
                    <a:pt x="5374448" y="1317827"/>
                    <a:pt x="5408886" y="1380474"/>
                    <a:pt x="5418045" y="1396594"/>
                  </a:cubicBezTo>
                  <a:cubicBezTo>
                    <a:pt x="5417678" y="1396960"/>
                    <a:pt x="5417312" y="1396960"/>
                    <a:pt x="5416945" y="1397327"/>
                  </a:cubicBezTo>
                  <a:cubicBezTo>
                    <a:pt x="5416213" y="1398426"/>
                    <a:pt x="5416213" y="1399891"/>
                    <a:pt x="5416579" y="1401357"/>
                  </a:cubicBezTo>
                  <a:cubicBezTo>
                    <a:pt x="5416945" y="1402822"/>
                    <a:pt x="5418045" y="1403921"/>
                    <a:pt x="5419144" y="1404654"/>
                  </a:cubicBezTo>
                  <a:cubicBezTo>
                    <a:pt x="5419876" y="1405020"/>
                    <a:pt x="5420609" y="1405020"/>
                    <a:pt x="5421342" y="1405020"/>
                  </a:cubicBezTo>
                  <a:lnTo>
                    <a:pt x="5459443" y="1550097"/>
                  </a:lnTo>
                  <a:cubicBezTo>
                    <a:pt x="5478127" y="1620071"/>
                    <a:pt x="5496078" y="1689312"/>
                    <a:pt x="5498643" y="1698104"/>
                  </a:cubicBezTo>
                  <a:lnTo>
                    <a:pt x="5408153" y="1717155"/>
                  </a:lnTo>
                  <a:cubicBezTo>
                    <a:pt x="5374814" y="1724116"/>
                    <a:pt x="5341476" y="1731076"/>
                    <a:pt x="5325356" y="1734740"/>
                  </a:cubicBezTo>
                  <a:cubicBezTo>
                    <a:pt x="5324624" y="1732542"/>
                    <a:pt x="5322792" y="1730710"/>
                    <a:pt x="5320960" y="1729245"/>
                  </a:cubicBezTo>
                  <a:cubicBezTo>
                    <a:pt x="5319495" y="1728512"/>
                    <a:pt x="5317663" y="1728146"/>
                    <a:pt x="5316198" y="1728146"/>
                  </a:cubicBezTo>
                  <a:cubicBezTo>
                    <a:pt x="5312168" y="1728146"/>
                    <a:pt x="5308870" y="1730344"/>
                    <a:pt x="5307039" y="1733641"/>
                  </a:cubicBezTo>
                  <a:cubicBezTo>
                    <a:pt x="5305574" y="1736205"/>
                    <a:pt x="5305574" y="1738770"/>
                    <a:pt x="5306306" y="1741701"/>
                  </a:cubicBezTo>
                  <a:cubicBezTo>
                    <a:pt x="5307039" y="1744265"/>
                    <a:pt x="5308870" y="1746463"/>
                    <a:pt x="5311435" y="1747929"/>
                  </a:cubicBezTo>
                  <a:cubicBezTo>
                    <a:pt x="5312901" y="1748661"/>
                    <a:pt x="5314366" y="1749028"/>
                    <a:pt x="5316198" y="1749028"/>
                  </a:cubicBezTo>
                  <a:cubicBezTo>
                    <a:pt x="5317663" y="1749028"/>
                    <a:pt x="5319129" y="1748661"/>
                    <a:pt x="5320594" y="1747929"/>
                  </a:cubicBezTo>
                  <a:cubicBezTo>
                    <a:pt x="5328287" y="1758919"/>
                    <a:pt x="5342942" y="1779435"/>
                    <a:pt x="5357962" y="1799585"/>
                  </a:cubicBezTo>
                  <a:lnTo>
                    <a:pt x="5399727" y="1857103"/>
                  </a:lnTo>
                  <a:cubicBezTo>
                    <a:pt x="5399360" y="1858568"/>
                    <a:pt x="5399727" y="1860034"/>
                    <a:pt x="5401192" y="1860766"/>
                  </a:cubicBezTo>
                  <a:cubicBezTo>
                    <a:pt x="5402658" y="1861499"/>
                    <a:pt x="5404490" y="1860766"/>
                    <a:pt x="5405588" y="1859301"/>
                  </a:cubicBezTo>
                  <a:cubicBezTo>
                    <a:pt x="5405955" y="1858568"/>
                    <a:pt x="5405955" y="1857469"/>
                    <a:pt x="5405588" y="1856736"/>
                  </a:cubicBezTo>
                  <a:cubicBezTo>
                    <a:pt x="5411084" y="1848310"/>
                    <a:pt x="5432699" y="1813873"/>
                    <a:pt x="5453581" y="1779802"/>
                  </a:cubicBezTo>
                  <a:lnTo>
                    <a:pt x="5502306" y="1701035"/>
                  </a:lnTo>
                  <a:cubicBezTo>
                    <a:pt x="5502673" y="1701035"/>
                    <a:pt x="5503039" y="1701035"/>
                    <a:pt x="5503039" y="1700669"/>
                  </a:cubicBezTo>
                  <a:cubicBezTo>
                    <a:pt x="5503039" y="1700303"/>
                    <a:pt x="5502673" y="1700303"/>
                    <a:pt x="5503039" y="1700303"/>
                  </a:cubicBezTo>
                  <a:lnTo>
                    <a:pt x="5598291" y="1599555"/>
                  </a:lnTo>
                  <a:lnTo>
                    <a:pt x="5687316" y="1504302"/>
                  </a:lnTo>
                  <a:cubicBezTo>
                    <a:pt x="5687682" y="1504302"/>
                    <a:pt x="5687682" y="1504669"/>
                    <a:pt x="5688048" y="1505035"/>
                  </a:cubicBezTo>
                  <a:cubicBezTo>
                    <a:pt x="5689514" y="1505768"/>
                    <a:pt x="5690979" y="1506134"/>
                    <a:pt x="5692445" y="1506134"/>
                  </a:cubicBezTo>
                  <a:cubicBezTo>
                    <a:pt x="5696108" y="1506134"/>
                    <a:pt x="5699406" y="1504302"/>
                    <a:pt x="5700871" y="1501005"/>
                  </a:cubicBezTo>
                  <a:cubicBezTo>
                    <a:pt x="5703435" y="1496243"/>
                    <a:pt x="5701604" y="1490381"/>
                    <a:pt x="5696841" y="1488183"/>
                  </a:cubicBezTo>
                  <a:cubicBezTo>
                    <a:pt x="5695375" y="1487450"/>
                    <a:pt x="5693910" y="1487084"/>
                    <a:pt x="5692445" y="1487084"/>
                  </a:cubicBezTo>
                  <a:cubicBezTo>
                    <a:pt x="5690613" y="1487084"/>
                    <a:pt x="5688781" y="1487450"/>
                    <a:pt x="5687316" y="1488549"/>
                  </a:cubicBezTo>
                  <a:lnTo>
                    <a:pt x="5579973" y="1372048"/>
                  </a:lnTo>
                  <a:cubicBezTo>
                    <a:pt x="5604153" y="1367285"/>
                    <a:pt x="5623936" y="1363256"/>
                    <a:pt x="5631996" y="1361790"/>
                  </a:cubicBezTo>
                  <a:cubicBezTo>
                    <a:pt x="5632362" y="1362523"/>
                    <a:pt x="5632729" y="1363256"/>
                    <a:pt x="5633462" y="1363622"/>
                  </a:cubicBezTo>
                  <a:cubicBezTo>
                    <a:pt x="5634194" y="1363988"/>
                    <a:pt x="5634927" y="1364355"/>
                    <a:pt x="5635660" y="1364355"/>
                  </a:cubicBezTo>
                  <a:cubicBezTo>
                    <a:pt x="5637492" y="1364355"/>
                    <a:pt x="5639323" y="1363256"/>
                    <a:pt x="5640056" y="1361790"/>
                  </a:cubicBezTo>
                  <a:cubicBezTo>
                    <a:pt x="5640789" y="1360691"/>
                    <a:pt x="5640789" y="1359226"/>
                    <a:pt x="5640422" y="1358127"/>
                  </a:cubicBezTo>
                  <a:cubicBezTo>
                    <a:pt x="5640056" y="1357028"/>
                    <a:pt x="5639323" y="1355928"/>
                    <a:pt x="5637858" y="1355196"/>
                  </a:cubicBezTo>
                  <a:cubicBezTo>
                    <a:pt x="5636392" y="1354463"/>
                    <a:pt x="5634194" y="1354829"/>
                    <a:pt x="5632729" y="1355928"/>
                  </a:cubicBezTo>
                  <a:lnTo>
                    <a:pt x="5547734" y="1299876"/>
                  </a:lnTo>
                  <a:cubicBezTo>
                    <a:pt x="5514029" y="1277528"/>
                    <a:pt x="5479592" y="1255181"/>
                    <a:pt x="5465671" y="1246388"/>
                  </a:cubicBezTo>
                  <a:cubicBezTo>
                    <a:pt x="5467136" y="1242725"/>
                    <a:pt x="5465671" y="1238328"/>
                    <a:pt x="5462373" y="1236130"/>
                  </a:cubicBezTo>
                  <a:lnTo>
                    <a:pt x="5499742" y="1129521"/>
                  </a:lnTo>
                  <a:cubicBezTo>
                    <a:pt x="5515129" y="1084825"/>
                    <a:pt x="5530515" y="1040496"/>
                    <a:pt x="5536744" y="1022911"/>
                  </a:cubicBezTo>
                  <a:cubicBezTo>
                    <a:pt x="5537110" y="1022911"/>
                    <a:pt x="5537476" y="1023278"/>
                    <a:pt x="5537843" y="1023278"/>
                  </a:cubicBezTo>
                  <a:cubicBezTo>
                    <a:pt x="5541140" y="1023278"/>
                    <a:pt x="5544071" y="1021446"/>
                    <a:pt x="5545536" y="1018515"/>
                  </a:cubicBezTo>
                  <a:cubicBezTo>
                    <a:pt x="5546635" y="1016317"/>
                    <a:pt x="5547001" y="1014119"/>
                    <a:pt x="5546269" y="1011921"/>
                  </a:cubicBezTo>
                  <a:cubicBezTo>
                    <a:pt x="5544803" y="1007524"/>
                    <a:pt x="5540041" y="1004960"/>
                    <a:pt x="5535645" y="1006059"/>
                  </a:cubicBezTo>
                  <a:cubicBezTo>
                    <a:pt x="5533813" y="1006792"/>
                    <a:pt x="5531981" y="1007891"/>
                    <a:pt x="5530882" y="1009723"/>
                  </a:cubicBezTo>
                  <a:lnTo>
                    <a:pt x="5406321" y="955868"/>
                  </a:lnTo>
                  <a:lnTo>
                    <a:pt x="5283592" y="903113"/>
                  </a:lnTo>
                  <a:cubicBezTo>
                    <a:pt x="5284325" y="901281"/>
                    <a:pt x="5284325" y="899083"/>
                    <a:pt x="5283959" y="897251"/>
                  </a:cubicBezTo>
                  <a:cubicBezTo>
                    <a:pt x="5282493" y="892489"/>
                    <a:pt x="5278097" y="889192"/>
                    <a:pt x="5273334" y="889558"/>
                  </a:cubicBezTo>
                  <a:cubicBezTo>
                    <a:pt x="5272602" y="889558"/>
                    <a:pt x="5271502" y="889924"/>
                    <a:pt x="5270770" y="890291"/>
                  </a:cubicBezTo>
                  <a:lnTo>
                    <a:pt x="5209222" y="745214"/>
                  </a:lnTo>
                  <a:lnTo>
                    <a:pt x="5147308" y="600137"/>
                  </a:lnTo>
                  <a:cubicBezTo>
                    <a:pt x="5148773" y="599038"/>
                    <a:pt x="5150239" y="597939"/>
                    <a:pt x="5150971" y="596107"/>
                  </a:cubicBezTo>
                  <a:cubicBezTo>
                    <a:pt x="5153536" y="590978"/>
                    <a:pt x="5151704" y="584750"/>
                    <a:pt x="5146575" y="581819"/>
                  </a:cubicBezTo>
                  <a:cubicBezTo>
                    <a:pt x="5145110" y="581087"/>
                    <a:pt x="5143278" y="580720"/>
                    <a:pt x="5141812" y="580720"/>
                  </a:cubicBezTo>
                  <a:cubicBezTo>
                    <a:pt x="5138149" y="580720"/>
                    <a:pt x="5134852" y="582552"/>
                    <a:pt x="5133020" y="585849"/>
                  </a:cubicBezTo>
                  <a:lnTo>
                    <a:pt x="5056085" y="555808"/>
                  </a:lnTo>
                  <a:cubicBezTo>
                    <a:pt x="5020183" y="541520"/>
                    <a:pt x="4983547" y="527599"/>
                    <a:pt x="4972556" y="523569"/>
                  </a:cubicBezTo>
                  <a:lnTo>
                    <a:pt x="5107009" y="442238"/>
                  </a:lnTo>
                  <a:lnTo>
                    <a:pt x="5236699" y="363472"/>
                  </a:lnTo>
                  <a:cubicBezTo>
                    <a:pt x="5237431" y="364204"/>
                    <a:pt x="5237798" y="365670"/>
                    <a:pt x="5238897" y="366036"/>
                  </a:cubicBezTo>
                  <a:cubicBezTo>
                    <a:pt x="5240362" y="366769"/>
                    <a:pt x="5241828" y="367135"/>
                    <a:pt x="5243293" y="367135"/>
                  </a:cubicBezTo>
                  <a:cubicBezTo>
                    <a:pt x="5248789" y="367135"/>
                    <a:pt x="5253185" y="362739"/>
                    <a:pt x="5253185" y="357610"/>
                  </a:cubicBezTo>
                  <a:cubicBezTo>
                    <a:pt x="5253185" y="353946"/>
                    <a:pt x="5250987" y="350649"/>
                    <a:pt x="5247689" y="348817"/>
                  </a:cubicBezTo>
                  <a:cubicBezTo>
                    <a:pt x="5246957" y="348451"/>
                    <a:pt x="5246224" y="348451"/>
                    <a:pt x="5245491" y="348085"/>
                  </a:cubicBezTo>
                  <a:lnTo>
                    <a:pt x="5253185" y="196047"/>
                  </a:lnTo>
                  <a:lnTo>
                    <a:pt x="5260878" y="39980"/>
                  </a:lnTo>
                  <a:cubicBezTo>
                    <a:pt x="5262343" y="39613"/>
                    <a:pt x="5263809" y="38881"/>
                    <a:pt x="5264908" y="37415"/>
                  </a:cubicBezTo>
                  <a:cubicBezTo>
                    <a:pt x="5266373" y="34484"/>
                    <a:pt x="5265275" y="30821"/>
                    <a:pt x="5262343" y="28989"/>
                  </a:cubicBezTo>
                  <a:cubicBezTo>
                    <a:pt x="5259412" y="27524"/>
                    <a:pt x="5255749" y="28623"/>
                    <a:pt x="5253917" y="31554"/>
                  </a:cubicBezTo>
                  <a:cubicBezTo>
                    <a:pt x="5253551" y="31920"/>
                    <a:pt x="5253917" y="32653"/>
                    <a:pt x="5253917" y="33019"/>
                  </a:cubicBezTo>
                  <a:lnTo>
                    <a:pt x="5092354" y="61595"/>
                  </a:lnTo>
                  <a:lnTo>
                    <a:pt x="4936653" y="89438"/>
                  </a:lnTo>
                  <a:cubicBezTo>
                    <a:pt x="4935921" y="87606"/>
                    <a:pt x="4934822" y="86507"/>
                    <a:pt x="4933356" y="85408"/>
                  </a:cubicBezTo>
                  <a:cubicBezTo>
                    <a:pt x="4932257" y="84675"/>
                    <a:pt x="4930792" y="84675"/>
                    <a:pt x="4929693" y="84675"/>
                  </a:cubicBezTo>
                  <a:cubicBezTo>
                    <a:pt x="4926762" y="84675"/>
                    <a:pt x="4924197" y="86141"/>
                    <a:pt x="4923098" y="88705"/>
                  </a:cubicBezTo>
                  <a:lnTo>
                    <a:pt x="4794874" y="48406"/>
                  </a:lnTo>
                  <a:lnTo>
                    <a:pt x="4666283" y="8473"/>
                  </a:lnTo>
                  <a:cubicBezTo>
                    <a:pt x="4666650" y="5542"/>
                    <a:pt x="4665184" y="2245"/>
                    <a:pt x="4662620" y="780"/>
                  </a:cubicBezTo>
                  <a:cubicBezTo>
                    <a:pt x="4658590" y="-1052"/>
                    <a:pt x="4653827" y="413"/>
                    <a:pt x="4651629" y="4443"/>
                  </a:cubicBezTo>
                  <a:cubicBezTo>
                    <a:pt x="4649431" y="8473"/>
                    <a:pt x="4651262" y="13236"/>
                    <a:pt x="4655293" y="15434"/>
                  </a:cubicBezTo>
                  <a:cubicBezTo>
                    <a:pt x="4656392" y="16167"/>
                    <a:pt x="4657857" y="16167"/>
                    <a:pt x="4658956" y="16167"/>
                  </a:cubicBezTo>
                  <a:cubicBezTo>
                    <a:pt x="4659689" y="16167"/>
                    <a:pt x="4660788" y="15800"/>
                    <a:pt x="4661521" y="15434"/>
                  </a:cubicBezTo>
                  <a:lnTo>
                    <a:pt x="4738089" y="139995"/>
                  </a:lnTo>
                  <a:lnTo>
                    <a:pt x="4814291" y="262724"/>
                  </a:lnTo>
                  <a:cubicBezTo>
                    <a:pt x="4813192" y="263457"/>
                    <a:pt x="4812459" y="264189"/>
                    <a:pt x="4811726" y="265288"/>
                  </a:cubicBezTo>
                  <a:cubicBezTo>
                    <a:pt x="4809895" y="268952"/>
                    <a:pt x="4810994" y="273348"/>
                    <a:pt x="4813924" y="276279"/>
                  </a:cubicBezTo>
                  <a:lnTo>
                    <a:pt x="4728564" y="393513"/>
                  </a:lnTo>
                  <a:lnTo>
                    <a:pt x="4638074" y="518440"/>
                  </a:lnTo>
                  <a:cubicBezTo>
                    <a:pt x="4637707" y="518806"/>
                    <a:pt x="4637707" y="519173"/>
                    <a:pt x="4637707" y="519539"/>
                  </a:cubicBezTo>
                  <a:lnTo>
                    <a:pt x="4637707" y="519539"/>
                  </a:lnTo>
                  <a:cubicBezTo>
                    <a:pt x="4637707" y="519905"/>
                    <a:pt x="4638074" y="519905"/>
                    <a:pt x="4638440" y="520272"/>
                  </a:cubicBezTo>
                  <a:cubicBezTo>
                    <a:pt x="4638807" y="520638"/>
                    <a:pt x="4638074" y="519905"/>
                    <a:pt x="4638074" y="519905"/>
                  </a:cubicBezTo>
                  <a:lnTo>
                    <a:pt x="4638074" y="519905"/>
                  </a:lnTo>
                  <a:close/>
                  <a:moveTo>
                    <a:pt x="4740653" y="136698"/>
                  </a:moveTo>
                  <a:cubicBezTo>
                    <a:pt x="4707315" y="82843"/>
                    <a:pt x="4674343" y="29722"/>
                    <a:pt x="4663352" y="12137"/>
                  </a:cubicBezTo>
                  <a:cubicBezTo>
                    <a:pt x="4664085" y="11770"/>
                    <a:pt x="4664452" y="11038"/>
                    <a:pt x="4664818" y="10671"/>
                  </a:cubicBezTo>
                  <a:lnTo>
                    <a:pt x="4792676" y="50970"/>
                  </a:lnTo>
                  <a:lnTo>
                    <a:pt x="4921633" y="90537"/>
                  </a:lnTo>
                  <a:cubicBezTo>
                    <a:pt x="4921633" y="92735"/>
                    <a:pt x="4922365" y="94567"/>
                    <a:pt x="4923831" y="96032"/>
                  </a:cubicBezTo>
                  <a:cubicBezTo>
                    <a:pt x="4915405" y="109221"/>
                    <a:pt x="4893790" y="144025"/>
                    <a:pt x="4872907" y="178828"/>
                  </a:cubicBezTo>
                  <a:lnTo>
                    <a:pt x="4823816" y="259427"/>
                  </a:lnTo>
                  <a:cubicBezTo>
                    <a:pt x="4822717" y="259060"/>
                    <a:pt x="4821251" y="258694"/>
                    <a:pt x="4820153" y="258694"/>
                  </a:cubicBezTo>
                  <a:cubicBezTo>
                    <a:pt x="4819053" y="258694"/>
                    <a:pt x="4817588" y="259060"/>
                    <a:pt x="4816489" y="259793"/>
                  </a:cubicBezTo>
                  <a:lnTo>
                    <a:pt x="4740653" y="136698"/>
                  </a:lnTo>
                  <a:close/>
                  <a:moveTo>
                    <a:pt x="5240728" y="346619"/>
                  </a:moveTo>
                  <a:cubicBezTo>
                    <a:pt x="5237798" y="346986"/>
                    <a:pt x="5234867" y="348817"/>
                    <a:pt x="5233401" y="351748"/>
                  </a:cubicBezTo>
                  <a:cubicBezTo>
                    <a:pt x="5232303" y="353946"/>
                    <a:pt x="5231936" y="356511"/>
                    <a:pt x="5232669" y="359075"/>
                  </a:cubicBezTo>
                  <a:cubicBezTo>
                    <a:pt x="5232669" y="359442"/>
                    <a:pt x="5233035" y="359442"/>
                    <a:pt x="5233035" y="359442"/>
                  </a:cubicBezTo>
                  <a:lnTo>
                    <a:pt x="5103345" y="437842"/>
                  </a:lnTo>
                  <a:lnTo>
                    <a:pt x="4967427" y="520638"/>
                  </a:lnTo>
                  <a:lnTo>
                    <a:pt x="4894889" y="395345"/>
                  </a:lnTo>
                  <a:lnTo>
                    <a:pt x="4834074" y="290567"/>
                  </a:lnTo>
                  <a:lnTo>
                    <a:pt x="4869244" y="218761"/>
                  </a:lnTo>
                  <a:cubicBezTo>
                    <a:pt x="4894156" y="167471"/>
                    <a:pt x="4918702" y="116548"/>
                    <a:pt x="4927128" y="99329"/>
                  </a:cubicBezTo>
                  <a:cubicBezTo>
                    <a:pt x="4927495" y="99696"/>
                    <a:pt x="4928228" y="99696"/>
                    <a:pt x="4928960" y="99696"/>
                  </a:cubicBezTo>
                  <a:cubicBezTo>
                    <a:pt x="4931891" y="99696"/>
                    <a:pt x="4934822" y="98230"/>
                    <a:pt x="4935921" y="95299"/>
                  </a:cubicBezTo>
                  <a:cubicBezTo>
                    <a:pt x="4936287" y="94200"/>
                    <a:pt x="4936287" y="93101"/>
                    <a:pt x="4936287" y="92002"/>
                  </a:cubicBezTo>
                  <a:lnTo>
                    <a:pt x="5093820" y="64526"/>
                  </a:lnTo>
                  <a:lnTo>
                    <a:pt x="5252818" y="35950"/>
                  </a:lnTo>
                  <a:cubicBezTo>
                    <a:pt x="5253185" y="37049"/>
                    <a:pt x="5253917" y="38148"/>
                    <a:pt x="5255016" y="38881"/>
                  </a:cubicBezTo>
                  <a:cubicBezTo>
                    <a:pt x="5255383" y="38881"/>
                    <a:pt x="5255749" y="38881"/>
                    <a:pt x="5255749" y="39247"/>
                  </a:cubicBezTo>
                  <a:lnTo>
                    <a:pt x="5247689" y="194948"/>
                  </a:lnTo>
                  <a:lnTo>
                    <a:pt x="5240728" y="346619"/>
                  </a:lnTo>
                  <a:close/>
                  <a:moveTo>
                    <a:pt x="5403757" y="958067"/>
                  </a:moveTo>
                  <a:lnTo>
                    <a:pt x="5528684" y="1011554"/>
                  </a:lnTo>
                  <a:cubicBezTo>
                    <a:pt x="5528684" y="1012287"/>
                    <a:pt x="5528684" y="1013386"/>
                    <a:pt x="5528684" y="1014119"/>
                  </a:cubicBezTo>
                  <a:lnTo>
                    <a:pt x="5398261" y="1059181"/>
                  </a:lnTo>
                  <a:lnTo>
                    <a:pt x="5267473" y="1104609"/>
                  </a:lnTo>
                  <a:cubicBezTo>
                    <a:pt x="5266740" y="1103143"/>
                    <a:pt x="5266007" y="1102044"/>
                    <a:pt x="5264908" y="1101311"/>
                  </a:cubicBezTo>
                  <a:cubicBezTo>
                    <a:pt x="5264542" y="1101311"/>
                    <a:pt x="5263809" y="1100945"/>
                    <a:pt x="5263443" y="1100945"/>
                  </a:cubicBezTo>
                  <a:cubicBezTo>
                    <a:pt x="5264542" y="1084825"/>
                    <a:pt x="5266740" y="1044160"/>
                    <a:pt x="5268571" y="1003861"/>
                  </a:cubicBezTo>
                  <a:cubicBezTo>
                    <a:pt x="5270403" y="965760"/>
                    <a:pt x="5272235" y="928025"/>
                    <a:pt x="5273334" y="910074"/>
                  </a:cubicBezTo>
                  <a:cubicBezTo>
                    <a:pt x="5276631" y="909708"/>
                    <a:pt x="5279562" y="907876"/>
                    <a:pt x="5281394" y="904945"/>
                  </a:cubicBezTo>
                  <a:lnTo>
                    <a:pt x="5403757" y="958067"/>
                  </a:lnTo>
                  <a:close/>
                  <a:moveTo>
                    <a:pt x="5629798" y="1357760"/>
                  </a:moveTo>
                  <a:cubicBezTo>
                    <a:pt x="5621372" y="1359226"/>
                    <a:pt x="5600856" y="1363256"/>
                    <a:pt x="5575211" y="1368018"/>
                  </a:cubicBezTo>
                  <a:lnTo>
                    <a:pt x="5575211" y="1368018"/>
                  </a:lnTo>
                  <a:lnTo>
                    <a:pt x="5467869" y="1251884"/>
                  </a:lnTo>
                  <a:cubicBezTo>
                    <a:pt x="5483989" y="1262508"/>
                    <a:pt x="5514029" y="1282657"/>
                    <a:pt x="5544437" y="1302441"/>
                  </a:cubicBezTo>
                  <a:lnTo>
                    <a:pt x="5629798" y="1357760"/>
                  </a:lnTo>
                  <a:lnTo>
                    <a:pt x="5629798" y="1357760"/>
                  </a:lnTo>
                  <a:close/>
                  <a:moveTo>
                    <a:pt x="5401559" y="1854538"/>
                  </a:moveTo>
                  <a:lnTo>
                    <a:pt x="5360160" y="1797020"/>
                  </a:lnTo>
                  <a:cubicBezTo>
                    <a:pt x="5345506" y="1776504"/>
                    <a:pt x="5330485" y="1755989"/>
                    <a:pt x="5322426" y="1745364"/>
                  </a:cubicBezTo>
                  <a:cubicBezTo>
                    <a:pt x="5323158" y="1744632"/>
                    <a:pt x="5323891" y="1743899"/>
                    <a:pt x="5324258" y="1743166"/>
                  </a:cubicBezTo>
                  <a:cubicBezTo>
                    <a:pt x="5324990" y="1741701"/>
                    <a:pt x="5324990" y="1739869"/>
                    <a:pt x="5324624" y="1738037"/>
                  </a:cubicBezTo>
                  <a:cubicBezTo>
                    <a:pt x="5340377" y="1734740"/>
                    <a:pt x="5374082" y="1727779"/>
                    <a:pt x="5407786" y="1720452"/>
                  </a:cubicBezTo>
                  <a:lnTo>
                    <a:pt x="5496078" y="1701402"/>
                  </a:lnTo>
                  <a:lnTo>
                    <a:pt x="5448818" y="1776871"/>
                  </a:lnTo>
                  <a:cubicBezTo>
                    <a:pt x="5427936" y="1811308"/>
                    <a:pt x="5407054" y="1845746"/>
                    <a:pt x="5401559" y="1854538"/>
                  </a:cubicBezTo>
                  <a:close/>
                  <a:moveTo>
                    <a:pt x="5500841" y="1695906"/>
                  </a:moveTo>
                  <a:lnTo>
                    <a:pt x="5462373" y="1548998"/>
                  </a:lnTo>
                  <a:lnTo>
                    <a:pt x="5423906" y="1403555"/>
                  </a:lnTo>
                  <a:cubicBezTo>
                    <a:pt x="5424272" y="1403188"/>
                    <a:pt x="5424639" y="1403188"/>
                    <a:pt x="5425005" y="1402822"/>
                  </a:cubicBezTo>
                  <a:lnTo>
                    <a:pt x="5555794" y="1449715"/>
                  </a:lnTo>
                  <a:lnTo>
                    <a:pt x="5682553" y="1494777"/>
                  </a:lnTo>
                  <a:cubicBezTo>
                    <a:pt x="5682187" y="1496975"/>
                    <a:pt x="5682553" y="1499540"/>
                    <a:pt x="5684018" y="1501372"/>
                  </a:cubicBezTo>
                  <a:lnTo>
                    <a:pt x="5594261" y="1596624"/>
                  </a:lnTo>
                  <a:lnTo>
                    <a:pt x="5500841" y="1695906"/>
                  </a:lnTo>
                  <a:close/>
                  <a:moveTo>
                    <a:pt x="4826381" y="276645"/>
                  </a:moveTo>
                  <a:cubicBezTo>
                    <a:pt x="4827480" y="275913"/>
                    <a:pt x="4828212" y="274814"/>
                    <a:pt x="4828945" y="273714"/>
                  </a:cubicBezTo>
                  <a:cubicBezTo>
                    <a:pt x="4830044" y="271150"/>
                    <a:pt x="4830410" y="268586"/>
                    <a:pt x="4829678" y="266021"/>
                  </a:cubicBezTo>
                  <a:cubicBezTo>
                    <a:pt x="4828945" y="264556"/>
                    <a:pt x="4827846" y="263090"/>
                    <a:pt x="4826381" y="261991"/>
                  </a:cubicBezTo>
                  <a:lnTo>
                    <a:pt x="4876205" y="181393"/>
                  </a:lnTo>
                  <a:cubicBezTo>
                    <a:pt x="4888661" y="161243"/>
                    <a:pt x="4901117" y="141094"/>
                    <a:pt x="4910642" y="124974"/>
                  </a:cubicBezTo>
                  <a:lnTo>
                    <a:pt x="4865947" y="216563"/>
                  </a:lnTo>
                  <a:lnTo>
                    <a:pt x="4832242" y="286171"/>
                  </a:lnTo>
                  <a:lnTo>
                    <a:pt x="4826381" y="276645"/>
                  </a:lnTo>
                  <a:close/>
                  <a:moveTo>
                    <a:pt x="4820153" y="279210"/>
                  </a:moveTo>
                  <a:lnTo>
                    <a:pt x="4820153" y="279210"/>
                  </a:lnTo>
                  <a:cubicBezTo>
                    <a:pt x="4821251" y="279210"/>
                    <a:pt x="4822351" y="278844"/>
                    <a:pt x="4823450" y="278477"/>
                  </a:cubicBezTo>
                  <a:lnTo>
                    <a:pt x="4830410" y="290200"/>
                  </a:lnTo>
                  <a:lnTo>
                    <a:pt x="4810627" y="330866"/>
                  </a:lnTo>
                  <a:cubicBezTo>
                    <a:pt x="4812093" y="323905"/>
                    <a:pt x="4813558" y="315479"/>
                    <a:pt x="4815024" y="306686"/>
                  </a:cubicBezTo>
                  <a:cubicBezTo>
                    <a:pt x="4816855" y="296429"/>
                    <a:pt x="4818687" y="286171"/>
                    <a:pt x="4820153" y="279210"/>
                  </a:cubicBezTo>
                  <a:lnTo>
                    <a:pt x="4820153" y="279210"/>
                  </a:lnTo>
                  <a:close/>
                  <a:moveTo>
                    <a:pt x="4814657" y="347718"/>
                  </a:moveTo>
                  <a:cubicBezTo>
                    <a:pt x="4816489" y="343688"/>
                    <a:pt x="4815390" y="338926"/>
                    <a:pt x="4811726" y="336361"/>
                  </a:cubicBezTo>
                  <a:lnTo>
                    <a:pt x="4832608" y="293864"/>
                  </a:lnTo>
                  <a:lnTo>
                    <a:pt x="4891958" y="396810"/>
                  </a:lnTo>
                  <a:lnTo>
                    <a:pt x="4957169" y="508915"/>
                  </a:lnTo>
                  <a:lnTo>
                    <a:pt x="4888295" y="431614"/>
                  </a:lnTo>
                  <a:lnTo>
                    <a:pt x="4813558" y="348817"/>
                  </a:lnTo>
                  <a:cubicBezTo>
                    <a:pt x="4813924" y="348451"/>
                    <a:pt x="4814291" y="348085"/>
                    <a:pt x="4814657" y="347718"/>
                  </a:cubicBezTo>
                  <a:close/>
                  <a:moveTo>
                    <a:pt x="5124228" y="600870"/>
                  </a:moveTo>
                  <a:lnTo>
                    <a:pt x="5133020" y="596107"/>
                  </a:lnTo>
                  <a:cubicBezTo>
                    <a:pt x="5133387" y="596474"/>
                    <a:pt x="5133387" y="596840"/>
                    <a:pt x="5133753" y="597206"/>
                  </a:cubicBezTo>
                  <a:lnTo>
                    <a:pt x="5116534" y="623584"/>
                  </a:lnTo>
                  <a:lnTo>
                    <a:pt x="5111039" y="614059"/>
                  </a:lnTo>
                  <a:cubicBezTo>
                    <a:pt x="5111771" y="613692"/>
                    <a:pt x="5112504" y="612960"/>
                    <a:pt x="5112870" y="612227"/>
                  </a:cubicBezTo>
                  <a:cubicBezTo>
                    <a:pt x="5113603" y="610395"/>
                    <a:pt x="5113970" y="608563"/>
                    <a:pt x="5113237" y="606732"/>
                  </a:cubicBezTo>
                  <a:cubicBezTo>
                    <a:pt x="5116534" y="605266"/>
                    <a:pt x="5120564" y="603068"/>
                    <a:pt x="5124228" y="600870"/>
                  </a:cubicBezTo>
                  <a:lnTo>
                    <a:pt x="5124228" y="600870"/>
                  </a:lnTo>
                  <a:close/>
                  <a:moveTo>
                    <a:pt x="5176616" y="944145"/>
                  </a:moveTo>
                  <a:cubicBezTo>
                    <a:pt x="5139248" y="962463"/>
                    <a:pt x="5102246" y="980780"/>
                    <a:pt x="5088325" y="987741"/>
                  </a:cubicBezTo>
                  <a:cubicBezTo>
                    <a:pt x="5087592" y="987009"/>
                    <a:pt x="5087225" y="985909"/>
                    <a:pt x="5086493" y="985543"/>
                  </a:cubicBezTo>
                  <a:cubicBezTo>
                    <a:pt x="5085394" y="984810"/>
                    <a:pt x="5083929" y="984810"/>
                    <a:pt x="5082829" y="984810"/>
                  </a:cubicBezTo>
                  <a:cubicBezTo>
                    <a:pt x="5081364" y="984810"/>
                    <a:pt x="5079898" y="985177"/>
                    <a:pt x="5078800" y="986276"/>
                  </a:cubicBezTo>
                  <a:cubicBezTo>
                    <a:pt x="5068541" y="976384"/>
                    <a:pt x="5045095" y="954037"/>
                    <a:pt x="5021281" y="932055"/>
                  </a:cubicBezTo>
                  <a:lnTo>
                    <a:pt x="4961932" y="876736"/>
                  </a:lnTo>
                  <a:lnTo>
                    <a:pt x="5114336" y="889192"/>
                  </a:lnTo>
                  <a:lnTo>
                    <a:pt x="5261244" y="900549"/>
                  </a:lnTo>
                  <a:cubicBezTo>
                    <a:pt x="5261244" y="901281"/>
                    <a:pt x="5260878" y="902380"/>
                    <a:pt x="5260878" y="903113"/>
                  </a:cubicBezTo>
                  <a:lnTo>
                    <a:pt x="5176616" y="944145"/>
                  </a:lnTo>
                  <a:close/>
                  <a:moveTo>
                    <a:pt x="5030074" y="740451"/>
                  </a:moveTo>
                  <a:lnTo>
                    <a:pt x="4956803" y="871973"/>
                  </a:lnTo>
                  <a:lnTo>
                    <a:pt x="4943981" y="863913"/>
                  </a:lnTo>
                  <a:lnTo>
                    <a:pt x="5016153" y="751808"/>
                  </a:lnTo>
                  <a:lnTo>
                    <a:pt x="5075868" y="658754"/>
                  </a:lnTo>
                  <a:lnTo>
                    <a:pt x="5030074" y="740451"/>
                  </a:lnTo>
                  <a:close/>
                  <a:moveTo>
                    <a:pt x="4954239" y="874171"/>
                  </a:moveTo>
                  <a:lnTo>
                    <a:pt x="4939584" y="881865"/>
                  </a:lnTo>
                  <a:cubicBezTo>
                    <a:pt x="4935555" y="884063"/>
                    <a:pt x="4931891" y="885894"/>
                    <a:pt x="4928594" y="887726"/>
                  </a:cubicBezTo>
                  <a:lnTo>
                    <a:pt x="4942149" y="866844"/>
                  </a:lnTo>
                  <a:lnTo>
                    <a:pt x="4954239" y="874171"/>
                  </a:lnTo>
                  <a:close/>
                  <a:moveTo>
                    <a:pt x="5047293" y="731292"/>
                  </a:moveTo>
                  <a:lnTo>
                    <a:pt x="4987577" y="824347"/>
                  </a:lnTo>
                  <a:lnTo>
                    <a:pt x="5033371" y="742649"/>
                  </a:lnTo>
                  <a:cubicBezTo>
                    <a:pt x="5063779" y="688063"/>
                    <a:pt x="5094186" y="633842"/>
                    <a:pt x="5103711" y="615891"/>
                  </a:cubicBezTo>
                  <a:cubicBezTo>
                    <a:pt x="5104444" y="616257"/>
                    <a:pt x="5105177" y="616257"/>
                    <a:pt x="5105910" y="616257"/>
                  </a:cubicBezTo>
                  <a:cubicBezTo>
                    <a:pt x="5106642" y="616257"/>
                    <a:pt x="5107375" y="615891"/>
                    <a:pt x="5108108" y="615524"/>
                  </a:cubicBezTo>
                  <a:lnTo>
                    <a:pt x="5114336" y="626881"/>
                  </a:lnTo>
                  <a:lnTo>
                    <a:pt x="5047293" y="731292"/>
                  </a:lnTo>
                  <a:close/>
                  <a:moveTo>
                    <a:pt x="5261977" y="894321"/>
                  </a:moveTo>
                  <a:cubicBezTo>
                    <a:pt x="5261611" y="895053"/>
                    <a:pt x="5261977" y="896152"/>
                    <a:pt x="5261611" y="896885"/>
                  </a:cubicBezTo>
                  <a:lnTo>
                    <a:pt x="5114702" y="884795"/>
                  </a:lnTo>
                  <a:lnTo>
                    <a:pt x="4960467" y="872706"/>
                  </a:lnTo>
                  <a:lnTo>
                    <a:pt x="5050590" y="733124"/>
                  </a:lnTo>
                  <a:lnTo>
                    <a:pt x="5116534" y="630178"/>
                  </a:lnTo>
                  <a:lnTo>
                    <a:pt x="5187241" y="754739"/>
                  </a:lnTo>
                  <a:lnTo>
                    <a:pt x="5264908" y="890657"/>
                  </a:lnTo>
                  <a:cubicBezTo>
                    <a:pt x="5263809" y="891756"/>
                    <a:pt x="5262710" y="892855"/>
                    <a:pt x="5261977" y="894321"/>
                  </a:cubicBezTo>
                  <a:lnTo>
                    <a:pt x="5261977" y="894321"/>
                  </a:lnTo>
                  <a:close/>
                  <a:moveTo>
                    <a:pt x="5527219" y="1377177"/>
                  </a:moveTo>
                  <a:lnTo>
                    <a:pt x="5425005" y="1397327"/>
                  </a:lnTo>
                  <a:cubicBezTo>
                    <a:pt x="5424639" y="1396594"/>
                    <a:pt x="5424272" y="1395861"/>
                    <a:pt x="5423540" y="1395495"/>
                  </a:cubicBezTo>
                  <a:cubicBezTo>
                    <a:pt x="5426104" y="1384138"/>
                    <a:pt x="5433431" y="1352998"/>
                    <a:pt x="5440392" y="1321491"/>
                  </a:cubicBezTo>
                  <a:cubicBezTo>
                    <a:pt x="5446987" y="1293282"/>
                    <a:pt x="5453215" y="1264706"/>
                    <a:pt x="5456146" y="1250784"/>
                  </a:cubicBezTo>
                  <a:lnTo>
                    <a:pt x="5456146" y="1250784"/>
                  </a:lnTo>
                  <a:cubicBezTo>
                    <a:pt x="5457611" y="1250784"/>
                    <a:pt x="5459443" y="1250418"/>
                    <a:pt x="5460542" y="1249685"/>
                  </a:cubicBezTo>
                  <a:lnTo>
                    <a:pt x="5570082" y="1369117"/>
                  </a:lnTo>
                  <a:cubicBezTo>
                    <a:pt x="5557260" y="1371315"/>
                    <a:pt x="5542239" y="1374246"/>
                    <a:pt x="5527219" y="1377177"/>
                  </a:cubicBezTo>
                  <a:lnTo>
                    <a:pt x="5527219" y="1377177"/>
                  </a:lnTo>
                  <a:close/>
                  <a:moveTo>
                    <a:pt x="4967794" y="525034"/>
                  </a:moveTo>
                  <a:lnTo>
                    <a:pt x="5035936" y="567165"/>
                  </a:lnTo>
                  <a:cubicBezTo>
                    <a:pt x="5061581" y="583285"/>
                    <a:pt x="5087958" y="599038"/>
                    <a:pt x="5099315" y="605999"/>
                  </a:cubicBezTo>
                  <a:cubicBezTo>
                    <a:pt x="5098583" y="608563"/>
                    <a:pt x="5099315" y="611494"/>
                    <a:pt x="5101147" y="613326"/>
                  </a:cubicBezTo>
                  <a:lnTo>
                    <a:pt x="5013222" y="749610"/>
                  </a:lnTo>
                  <a:lnTo>
                    <a:pt x="4941050" y="861715"/>
                  </a:lnTo>
                  <a:cubicBezTo>
                    <a:pt x="4925663" y="852190"/>
                    <a:pt x="4902216" y="837169"/>
                    <a:pt x="4878770" y="822881"/>
                  </a:cubicBezTo>
                  <a:lnTo>
                    <a:pt x="4800369" y="774156"/>
                  </a:lnTo>
                  <a:lnTo>
                    <a:pt x="4884265" y="649595"/>
                  </a:lnTo>
                  <a:lnTo>
                    <a:pt x="4967794" y="525034"/>
                  </a:lnTo>
                  <a:close/>
                  <a:moveTo>
                    <a:pt x="4876938" y="826179"/>
                  </a:moveTo>
                  <a:cubicBezTo>
                    <a:pt x="4900384" y="840833"/>
                    <a:pt x="4923831" y="855487"/>
                    <a:pt x="4939218" y="865012"/>
                  </a:cubicBezTo>
                  <a:lnTo>
                    <a:pt x="4923098" y="890291"/>
                  </a:lnTo>
                  <a:cubicBezTo>
                    <a:pt x="4916504" y="884063"/>
                    <a:pt x="4889393" y="858051"/>
                    <a:pt x="4861917" y="832407"/>
                  </a:cubicBezTo>
                  <a:lnTo>
                    <a:pt x="4812093" y="785879"/>
                  </a:lnTo>
                  <a:lnTo>
                    <a:pt x="4876938" y="826179"/>
                  </a:lnTo>
                  <a:close/>
                  <a:moveTo>
                    <a:pt x="4941416" y="885162"/>
                  </a:moveTo>
                  <a:lnTo>
                    <a:pt x="4957169" y="876369"/>
                  </a:lnTo>
                  <a:lnTo>
                    <a:pt x="5018717" y="934620"/>
                  </a:lnTo>
                  <a:cubicBezTo>
                    <a:pt x="5037401" y="952205"/>
                    <a:pt x="5056085" y="969790"/>
                    <a:pt x="5068175" y="981147"/>
                  </a:cubicBezTo>
                  <a:lnTo>
                    <a:pt x="5003697" y="940848"/>
                  </a:lnTo>
                  <a:cubicBezTo>
                    <a:pt x="4969992" y="919599"/>
                    <a:pt x="4935555" y="898717"/>
                    <a:pt x="4926396" y="892855"/>
                  </a:cubicBezTo>
                  <a:cubicBezTo>
                    <a:pt x="4930426" y="891390"/>
                    <a:pt x="4935921" y="888459"/>
                    <a:pt x="4941416" y="885162"/>
                  </a:cubicBezTo>
                  <a:lnTo>
                    <a:pt x="4941416" y="885162"/>
                  </a:lnTo>
                  <a:close/>
                  <a:moveTo>
                    <a:pt x="5090523" y="990672"/>
                  </a:moveTo>
                  <a:cubicBezTo>
                    <a:pt x="5104811" y="983711"/>
                    <a:pt x="5141812" y="965760"/>
                    <a:pt x="5178448" y="947442"/>
                  </a:cubicBezTo>
                  <a:lnTo>
                    <a:pt x="5263443" y="905311"/>
                  </a:lnTo>
                  <a:cubicBezTo>
                    <a:pt x="5264542" y="906777"/>
                    <a:pt x="5265275" y="908242"/>
                    <a:pt x="5266740" y="909341"/>
                  </a:cubicBezTo>
                  <a:cubicBezTo>
                    <a:pt x="5267839" y="909708"/>
                    <a:pt x="5268571" y="910074"/>
                    <a:pt x="5269671" y="910074"/>
                  </a:cubicBezTo>
                  <a:cubicBezTo>
                    <a:pt x="5268571" y="928025"/>
                    <a:pt x="5266740" y="965760"/>
                    <a:pt x="5264542" y="1003861"/>
                  </a:cubicBezTo>
                  <a:cubicBezTo>
                    <a:pt x="5262343" y="1044160"/>
                    <a:pt x="5260512" y="1084459"/>
                    <a:pt x="5259779" y="1100945"/>
                  </a:cubicBezTo>
                  <a:cubicBezTo>
                    <a:pt x="5258314" y="1101311"/>
                    <a:pt x="5256848" y="1102044"/>
                    <a:pt x="5255749" y="1103143"/>
                  </a:cubicBezTo>
                  <a:lnTo>
                    <a:pt x="5173319" y="1048923"/>
                  </a:lnTo>
                  <a:cubicBezTo>
                    <a:pt x="5138515" y="1025842"/>
                    <a:pt x="5103711" y="1003128"/>
                    <a:pt x="5090156" y="994702"/>
                  </a:cubicBezTo>
                  <a:cubicBezTo>
                    <a:pt x="5090523" y="993603"/>
                    <a:pt x="5090523" y="992138"/>
                    <a:pt x="5090523" y="990672"/>
                  </a:cubicBezTo>
                  <a:lnTo>
                    <a:pt x="5090523" y="990672"/>
                  </a:lnTo>
                  <a:close/>
                  <a:moveTo>
                    <a:pt x="5266373" y="1114500"/>
                  </a:moveTo>
                  <a:lnTo>
                    <a:pt x="5357962" y="1177147"/>
                  </a:lnTo>
                  <a:lnTo>
                    <a:pt x="5449185" y="1239061"/>
                  </a:lnTo>
                  <a:cubicBezTo>
                    <a:pt x="5448452" y="1240893"/>
                    <a:pt x="5448086" y="1243091"/>
                    <a:pt x="5448818" y="1244923"/>
                  </a:cubicBezTo>
                  <a:cubicBezTo>
                    <a:pt x="5449551" y="1247121"/>
                    <a:pt x="5451017" y="1248953"/>
                    <a:pt x="5453215" y="1250052"/>
                  </a:cubicBezTo>
                  <a:lnTo>
                    <a:pt x="5453581" y="1250052"/>
                  </a:lnTo>
                  <a:cubicBezTo>
                    <a:pt x="5450284" y="1263607"/>
                    <a:pt x="5443689" y="1292183"/>
                    <a:pt x="5437462" y="1320758"/>
                  </a:cubicBezTo>
                  <a:cubicBezTo>
                    <a:pt x="5430501" y="1352265"/>
                    <a:pt x="5423540" y="1383771"/>
                    <a:pt x="5420976" y="1395129"/>
                  </a:cubicBezTo>
                  <a:lnTo>
                    <a:pt x="5420976" y="1395129"/>
                  </a:lnTo>
                  <a:lnTo>
                    <a:pt x="5343308" y="1253715"/>
                  </a:lnTo>
                  <a:lnTo>
                    <a:pt x="5266373" y="1114500"/>
                  </a:lnTo>
                  <a:lnTo>
                    <a:pt x="5266373" y="1114500"/>
                  </a:lnTo>
                  <a:close/>
                  <a:moveTo>
                    <a:pt x="5682920" y="1491480"/>
                  </a:moveTo>
                  <a:lnTo>
                    <a:pt x="5556893" y="1446418"/>
                  </a:lnTo>
                  <a:lnTo>
                    <a:pt x="5427570" y="1400624"/>
                  </a:lnTo>
                  <a:lnTo>
                    <a:pt x="5528317" y="1381207"/>
                  </a:lnTo>
                  <a:cubicBezTo>
                    <a:pt x="5544071" y="1378276"/>
                    <a:pt x="5559824" y="1375345"/>
                    <a:pt x="5574478" y="1372414"/>
                  </a:cubicBezTo>
                  <a:lnTo>
                    <a:pt x="5683652" y="1490381"/>
                  </a:lnTo>
                  <a:cubicBezTo>
                    <a:pt x="5683286" y="1490747"/>
                    <a:pt x="5682920" y="1491114"/>
                    <a:pt x="5682920" y="1491480"/>
                  </a:cubicBezTo>
                  <a:lnTo>
                    <a:pt x="5682920" y="1491480"/>
                  </a:lnTo>
                  <a:close/>
                  <a:moveTo>
                    <a:pt x="5457977" y="1233566"/>
                  </a:moveTo>
                  <a:cubicBezTo>
                    <a:pt x="5457611" y="1233566"/>
                    <a:pt x="5457244" y="1233199"/>
                    <a:pt x="5456878" y="1233199"/>
                  </a:cubicBezTo>
                  <a:cubicBezTo>
                    <a:pt x="5454680" y="1233199"/>
                    <a:pt x="5452482" y="1234299"/>
                    <a:pt x="5451017" y="1235764"/>
                  </a:cubicBezTo>
                  <a:lnTo>
                    <a:pt x="5360160" y="1173483"/>
                  </a:lnTo>
                  <a:lnTo>
                    <a:pt x="5268571" y="1111203"/>
                  </a:lnTo>
                  <a:cubicBezTo>
                    <a:pt x="5268938" y="1110104"/>
                    <a:pt x="5268938" y="1108639"/>
                    <a:pt x="5268938" y="1107540"/>
                  </a:cubicBezTo>
                  <a:lnTo>
                    <a:pt x="5399727" y="1062478"/>
                  </a:lnTo>
                  <a:lnTo>
                    <a:pt x="5529783" y="1017416"/>
                  </a:lnTo>
                  <a:cubicBezTo>
                    <a:pt x="5530515" y="1018515"/>
                    <a:pt x="5531248" y="1019614"/>
                    <a:pt x="5532347" y="1020713"/>
                  </a:cubicBezTo>
                  <a:lnTo>
                    <a:pt x="5494979" y="1126956"/>
                  </a:lnTo>
                  <a:lnTo>
                    <a:pt x="5457977" y="1233566"/>
                  </a:lnTo>
                  <a:close/>
                  <a:moveTo>
                    <a:pt x="5190904" y="752907"/>
                  </a:moveTo>
                  <a:lnTo>
                    <a:pt x="5118732" y="626881"/>
                  </a:lnTo>
                  <a:lnTo>
                    <a:pt x="5136317" y="599405"/>
                  </a:lnTo>
                  <a:cubicBezTo>
                    <a:pt x="5137416" y="600137"/>
                    <a:pt x="5138882" y="600504"/>
                    <a:pt x="5140347" y="600504"/>
                  </a:cubicBezTo>
                  <a:cubicBezTo>
                    <a:pt x="5141080" y="600504"/>
                    <a:pt x="5141812" y="600137"/>
                    <a:pt x="5142545" y="599771"/>
                  </a:cubicBezTo>
                  <a:lnTo>
                    <a:pt x="5204093" y="745580"/>
                  </a:lnTo>
                  <a:lnTo>
                    <a:pt x="5257947" y="872339"/>
                  </a:lnTo>
                  <a:lnTo>
                    <a:pt x="5190904" y="752907"/>
                  </a:lnTo>
                  <a:close/>
                  <a:moveTo>
                    <a:pt x="5130456" y="593176"/>
                  </a:moveTo>
                  <a:lnTo>
                    <a:pt x="5122396" y="597573"/>
                  </a:lnTo>
                  <a:cubicBezTo>
                    <a:pt x="5118366" y="599771"/>
                    <a:pt x="5114336" y="601603"/>
                    <a:pt x="5111405" y="603434"/>
                  </a:cubicBezTo>
                  <a:cubicBezTo>
                    <a:pt x="5110672" y="602702"/>
                    <a:pt x="5110672" y="601969"/>
                    <a:pt x="5109940" y="601603"/>
                  </a:cubicBezTo>
                  <a:cubicBezTo>
                    <a:pt x="5107009" y="600504"/>
                    <a:pt x="5103711" y="600870"/>
                    <a:pt x="5101513" y="603434"/>
                  </a:cubicBezTo>
                  <a:cubicBezTo>
                    <a:pt x="5090156" y="596474"/>
                    <a:pt x="5064145" y="579988"/>
                    <a:pt x="5038134" y="563868"/>
                  </a:cubicBezTo>
                  <a:lnTo>
                    <a:pt x="4985379" y="531629"/>
                  </a:lnTo>
                  <a:cubicBezTo>
                    <a:pt x="5002231" y="538223"/>
                    <a:pt x="5027876" y="548481"/>
                    <a:pt x="5053521" y="558006"/>
                  </a:cubicBezTo>
                  <a:lnTo>
                    <a:pt x="5131188" y="588047"/>
                  </a:lnTo>
                  <a:cubicBezTo>
                    <a:pt x="5130456" y="589879"/>
                    <a:pt x="5130089" y="591345"/>
                    <a:pt x="5130456" y="593176"/>
                  </a:cubicBezTo>
                  <a:lnTo>
                    <a:pt x="5130456" y="593176"/>
                  </a:lnTo>
                  <a:close/>
                  <a:moveTo>
                    <a:pt x="4815390" y="278111"/>
                  </a:moveTo>
                  <a:cubicBezTo>
                    <a:pt x="4815756" y="278111"/>
                    <a:pt x="4816122" y="278477"/>
                    <a:pt x="4816489" y="278477"/>
                  </a:cubicBezTo>
                  <a:cubicBezTo>
                    <a:pt x="4815024" y="285438"/>
                    <a:pt x="4813192" y="295696"/>
                    <a:pt x="4811360" y="305954"/>
                  </a:cubicBezTo>
                  <a:cubicBezTo>
                    <a:pt x="4809162" y="316944"/>
                    <a:pt x="4807330" y="327569"/>
                    <a:pt x="4806231" y="334896"/>
                  </a:cubicBezTo>
                  <a:cubicBezTo>
                    <a:pt x="4802934" y="334896"/>
                    <a:pt x="4800003" y="336361"/>
                    <a:pt x="4798171" y="339292"/>
                  </a:cubicBezTo>
                  <a:cubicBezTo>
                    <a:pt x="4795607" y="343688"/>
                    <a:pt x="4797438" y="349550"/>
                    <a:pt x="4802201" y="351748"/>
                  </a:cubicBezTo>
                  <a:cubicBezTo>
                    <a:pt x="4805132" y="353214"/>
                    <a:pt x="4808795" y="353214"/>
                    <a:pt x="4811360" y="351382"/>
                  </a:cubicBezTo>
                  <a:lnTo>
                    <a:pt x="4885364" y="434545"/>
                  </a:lnTo>
                  <a:cubicBezTo>
                    <a:pt x="4919801" y="472646"/>
                    <a:pt x="4954239" y="510747"/>
                    <a:pt x="4963398" y="521004"/>
                  </a:cubicBezTo>
                  <a:lnTo>
                    <a:pt x="4803300" y="518806"/>
                  </a:lnTo>
                  <a:lnTo>
                    <a:pt x="4642470" y="516975"/>
                  </a:lnTo>
                  <a:lnTo>
                    <a:pt x="4731128" y="394978"/>
                  </a:lnTo>
                  <a:cubicBezTo>
                    <a:pt x="4767031" y="345520"/>
                    <a:pt x="4802201" y="296429"/>
                    <a:pt x="4815390" y="278111"/>
                  </a:cubicBezTo>
                  <a:lnTo>
                    <a:pt x="4815390" y="278111"/>
                  </a:lnTo>
                  <a:close/>
                  <a:moveTo>
                    <a:pt x="5660572" y="2219428"/>
                  </a:moveTo>
                  <a:cubicBezTo>
                    <a:pt x="5660205" y="2219428"/>
                    <a:pt x="5659839" y="2218696"/>
                    <a:pt x="5659473" y="2218696"/>
                  </a:cubicBezTo>
                  <a:cubicBezTo>
                    <a:pt x="5658007" y="2219062"/>
                    <a:pt x="5657641" y="2220894"/>
                    <a:pt x="5658007" y="2221993"/>
                  </a:cubicBezTo>
                  <a:cubicBezTo>
                    <a:pt x="5658007" y="2221993"/>
                    <a:pt x="5658374" y="2221993"/>
                    <a:pt x="5658374" y="2221993"/>
                  </a:cubicBezTo>
                  <a:lnTo>
                    <a:pt x="5607450" y="2413230"/>
                  </a:lnTo>
                  <a:lnTo>
                    <a:pt x="5558725" y="2599339"/>
                  </a:lnTo>
                  <a:cubicBezTo>
                    <a:pt x="5557626" y="2598972"/>
                    <a:pt x="5556893" y="2598972"/>
                    <a:pt x="5555794" y="2599339"/>
                  </a:cubicBezTo>
                  <a:cubicBezTo>
                    <a:pt x="5553962" y="2600072"/>
                    <a:pt x="5552131" y="2601537"/>
                    <a:pt x="5551398" y="2603735"/>
                  </a:cubicBezTo>
                  <a:cubicBezTo>
                    <a:pt x="5550665" y="2605567"/>
                    <a:pt x="5550665" y="2607765"/>
                    <a:pt x="5551398" y="2609597"/>
                  </a:cubicBezTo>
                  <a:cubicBezTo>
                    <a:pt x="5551764" y="2610330"/>
                    <a:pt x="5552497" y="2611429"/>
                    <a:pt x="5553230" y="2611795"/>
                  </a:cubicBezTo>
                  <a:lnTo>
                    <a:pt x="5505970" y="2684333"/>
                  </a:lnTo>
                  <a:cubicBezTo>
                    <a:pt x="5485454" y="2715474"/>
                    <a:pt x="5465304" y="2746980"/>
                    <a:pt x="5458344" y="2758337"/>
                  </a:cubicBezTo>
                  <a:cubicBezTo>
                    <a:pt x="5456878" y="2757971"/>
                    <a:pt x="5455413" y="2757971"/>
                    <a:pt x="5454314" y="2758337"/>
                  </a:cubicBezTo>
                  <a:cubicBezTo>
                    <a:pt x="5451017" y="2759803"/>
                    <a:pt x="5449551" y="2763466"/>
                    <a:pt x="5450650" y="2766763"/>
                  </a:cubicBezTo>
                  <a:cubicBezTo>
                    <a:pt x="5452116" y="2770060"/>
                    <a:pt x="5455779" y="2771526"/>
                    <a:pt x="5459076" y="2770427"/>
                  </a:cubicBezTo>
                  <a:cubicBezTo>
                    <a:pt x="5459809" y="2770060"/>
                    <a:pt x="5460175" y="2769328"/>
                    <a:pt x="5460908" y="2768595"/>
                  </a:cubicBezTo>
                  <a:cubicBezTo>
                    <a:pt x="5477761" y="2778487"/>
                    <a:pt x="5538942" y="2813290"/>
                    <a:pt x="5600123" y="2847728"/>
                  </a:cubicBezTo>
                  <a:lnTo>
                    <a:pt x="5734942" y="2923563"/>
                  </a:lnTo>
                  <a:cubicBezTo>
                    <a:pt x="5733843" y="2926128"/>
                    <a:pt x="5733843" y="2929059"/>
                    <a:pt x="5734576" y="2931623"/>
                  </a:cubicBezTo>
                  <a:cubicBezTo>
                    <a:pt x="5736407" y="2936019"/>
                    <a:pt x="5740437" y="2938950"/>
                    <a:pt x="5745200" y="2938950"/>
                  </a:cubicBezTo>
                  <a:cubicBezTo>
                    <a:pt x="5746665" y="2938950"/>
                    <a:pt x="5748131" y="2938584"/>
                    <a:pt x="5749230" y="2938218"/>
                  </a:cubicBezTo>
                  <a:cubicBezTo>
                    <a:pt x="5752160" y="2937119"/>
                    <a:pt x="5754725" y="2934554"/>
                    <a:pt x="5755824" y="2931257"/>
                  </a:cubicBezTo>
                  <a:lnTo>
                    <a:pt x="5933506" y="2962764"/>
                  </a:lnTo>
                  <a:lnTo>
                    <a:pt x="6119981" y="2995003"/>
                  </a:lnTo>
                  <a:cubicBezTo>
                    <a:pt x="6120714" y="2996468"/>
                    <a:pt x="6122179" y="2996835"/>
                    <a:pt x="6123645" y="2996468"/>
                  </a:cubicBezTo>
                  <a:cubicBezTo>
                    <a:pt x="6124378" y="2996102"/>
                    <a:pt x="6125110" y="2995369"/>
                    <a:pt x="6125110" y="2994636"/>
                  </a:cubicBezTo>
                  <a:lnTo>
                    <a:pt x="6297664" y="2948476"/>
                  </a:lnTo>
                  <a:lnTo>
                    <a:pt x="6471683" y="2901582"/>
                  </a:lnTo>
                  <a:cubicBezTo>
                    <a:pt x="6472049" y="2901582"/>
                    <a:pt x="6472416" y="2902315"/>
                    <a:pt x="6472416" y="2901948"/>
                  </a:cubicBezTo>
                  <a:cubicBezTo>
                    <a:pt x="6473514" y="2901582"/>
                    <a:pt x="6474247" y="2900117"/>
                    <a:pt x="6473881" y="2899018"/>
                  </a:cubicBezTo>
                  <a:cubicBezTo>
                    <a:pt x="6473881" y="2899018"/>
                    <a:pt x="6473881" y="2899018"/>
                    <a:pt x="6473881" y="2899018"/>
                  </a:cubicBezTo>
                  <a:cubicBezTo>
                    <a:pt x="6473881" y="2898651"/>
                    <a:pt x="6473514" y="2899018"/>
                    <a:pt x="6473148" y="2898651"/>
                  </a:cubicBezTo>
                  <a:cubicBezTo>
                    <a:pt x="6472782" y="2893889"/>
                    <a:pt x="6468019" y="2845896"/>
                    <a:pt x="6463257" y="2797537"/>
                  </a:cubicBezTo>
                  <a:cubicBezTo>
                    <a:pt x="6458860" y="2746980"/>
                    <a:pt x="6452999" y="2696057"/>
                    <a:pt x="6452999" y="2695690"/>
                  </a:cubicBezTo>
                  <a:lnTo>
                    <a:pt x="6452999" y="2695690"/>
                  </a:lnTo>
                  <a:cubicBezTo>
                    <a:pt x="6452999" y="2695324"/>
                    <a:pt x="6453365" y="2695324"/>
                    <a:pt x="6453365" y="2694958"/>
                  </a:cubicBezTo>
                  <a:cubicBezTo>
                    <a:pt x="6453365" y="2694591"/>
                    <a:pt x="6452999" y="2694958"/>
                    <a:pt x="6452632" y="2694591"/>
                  </a:cubicBezTo>
                  <a:cubicBezTo>
                    <a:pt x="6451533" y="2691294"/>
                    <a:pt x="6436513" y="2639271"/>
                    <a:pt x="6420393" y="2587615"/>
                  </a:cubicBezTo>
                  <a:lnTo>
                    <a:pt x="6389986" y="2488333"/>
                  </a:lnTo>
                  <a:cubicBezTo>
                    <a:pt x="6394015" y="2486501"/>
                    <a:pt x="6395847" y="2481739"/>
                    <a:pt x="6394015" y="2477343"/>
                  </a:cubicBezTo>
                  <a:cubicBezTo>
                    <a:pt x="6392550" y="2474045"/>
                    <a:pt x="6389253" y="2472214"/>
                    <a:pt x="6385589" y="2472580"/>
                  </a:cubicBezTo>
                  <a:cubicBezTo>
                    <a:pt x="6380827" y="2454628"/>
                    <a:pt x="6367638" y="2406270"/>
                    <a:pt x="6353716" y="2358277"/>
                  </a:cubicBezTo>
                  <a:lnTo>
                    <a:pt x="6321843" y="2245073"/>
                  </a:lnTo>
                  <a:cubicBezTo>
                    <a:pt x="6323675" y="2244340"/>
                    <a:pt x="6325507" y="2242509"/>
                    <a:pt x="6326240" y="2240677"/>
                  </a:cubicBezTo>
                  <a:cubicBezTo>
                    <a:pt x="6327339" y="2238479"/>
                    <a:pt x="6327339" y="2235548"/>
                    <a:pt x="6326240" y="2233350"/>
                  </a:cubicBezTo>
                  <a:cubicBezTo>
                    <a:pt x="6324774" y="2229686"/>
                    <a:pt x="6321111" y="2227854"/>
                    <a:pt x="6317081" y="2228221"/>
                  </a:cubicBezTo>
                  <a:cubicBezTo>
                    <a:pt x="6311952" y="2208438"/>
                    <a:pt x="6298397" y="2154217"/>
                    <a:pt x="6284109" y="2099996"/>
                  </a:cubicBezTo>
                  <a:cubicBezTo>
                    <a:pt x="6270187" y="2046508"/>
                    <a:pt x="6256266" y="1993387"/>
                    <a:pt x="6250771" y="1972871"/>
                  </a:cubicBezTo>
                  <a:cubicBezTo>
                    <a:pt x="6252969" y="1971772"/>
                    <a:pt x="6254800" y="1970307"/>
                    <a:pt x="6255899" y="1968108"/>
                  </a:cubicBezTo>
                  <a:cubicBezTo>
                    <a:pt x="6256998" y="1965544"/>
                    <a:pt x="6256998" y="1962979"/>
                    <a:pt x="6255899" y="1960415"/>
                  </a:cubicBezTo>
                  <a:cubicBezTo>
                    <a:pt x="6253701" y="1955286"/>
                    <a:pt x="6248206" y="1952722"/>
                    <a:pt x="6242710" y="1954920"/>
                  </a:cubicBezTo>
                  <a:cubicBezTo>
                    <a:pt x="6237948" y="1957118"/>
                    <a:pt x="6235383" y="1962613"/>
                    <a:pt x="6237215" y="1967376"/>
                  </a:cubicBezTo>
                  <a:cubicBezTo>
                    <a:pt x="6218165" y="1978000"/>
                    <a:pt x="6169073" y="2005477"/>
                    <a:pt x="6119981" y="2033686"/>
                  </a:cubicBezTo>
                  <a:lnTo>
                    <a:pt x="6002748" y="2100729"/>
                  </a:lnTo>
                  <a:cubicBezTo>
                    <a:pt x="6000183" y="2097432"/>
                    <a:pt x="5995787" y="2095966"/>
                    <a:pt x="5991757" y="2097432"/>
                  </a:cubicBezTo>
                  <a:cubicBezTo>
                    <a:pt x="5989193" y="2098531"/>
                    <a:pt x="5987361" y="2100363"/>
                    <a:pt x="5986262" y="2102927"/>
                  </a:cubicBezTo>
                  <a:cubicBezTo>
                    <a:pt x="5985895" y="2104759"/>
                    <a:pt x="5985895" y="2106591"/>
                    <a:pt x="5986262" y="2108423"/>
                  </a:cubicBezTo>
                  <a:lnTo>
                    <a:pt x="5827630" y="2162277"/>
                  </a:lnTo>
                  <a:lnTo>
                    <a:pt x="5660572" y="2219428"/>
                  </a:lnTo>
                  <a:close/>
                  <a:moveTo>
                    <a:pt x="6121813" y="2037716"/>
                  </a:moveTo>
                  <a:cubicBezTo>
                    <a:pt x="6171271" y="2009873"/>
                    <a:pt x="6220729" y="1981663"/>
                    <a:pt x="6239047" y="1971039"/>
                  </a:cubicBezTo>
                  <a:cubicBezTo>
                    <a:pt x="6240879" y="1973237"/>
                    <a:pt x="6243443" y="1974703"/>
                    <a:pt x="6246374" y="1974703"/>
                  </a:cubicBezTo>
                  <a:cubicBezTo>
                    <a:pt x="6246740" y="1974703"/>
                    <a:pt x="6246740" y="1974703"/>
                    <a:pt x="6247107" y="1974703"/>
                  </a:cubicBezTo>
                  <a:lnTo>
                    <a:pt x="6280079" y="2101828"/>
                  </a:lnTo>
                  <a:cubicBezTo>
                    <a:pt x="6294000" y="2155682"/>
                    <a:pt x="6308288" y="2209537"/>
                    <a:pt x="6313784" y="2229686"/>
                  </a:cubicBezTo>
                  <a:cubicBezTo>
                    <a:pt x="6312318" y="2230419"/>
                    <a:pt x="6311219" y="2231518"/>
                    <a:pt x="6310486" y="2232983"/>
                  </a:cubicBezTo>
                  <a:cubicBezTo>
                    <a:pt x="6288871" y="2224191"/>
                    <a:pt x="6223660" y="2197813"/>
                    <a:pt x="6157350" y="2170703"/>
                  </a:cubicBezTo>
                  <a:lnTo>
                    <a:pt x="6004946" y="2109522"/>
                  </a:lnTo>
                  <a:cubicBezTo>
                    <a:pt x="6005312" y="2107690"/>
                    <a:pt x="6005312" y="2105858"/>
                    <a:pt x="6004946" y="2104026"/>
                  </a:cubicBezTo>
                  <a:lnTo>
                    <a:pt x="6121813" y="2037716"/>
                  </a:lnTo>
                  <a:close/>
                  <a:moveTo>
                    <a:pt x="6123645" y="2991339"/>
                  </a:moveTo>
                  <a:cubicBezTo>
                    <a:pt x="6123279" y="2990973"/>
                    <a:pt x="6123279" y="2990973"/>
                    <a:pt x="6122912" y="2990606"/>
                  </a:cubicBezTo>
                  <a:cubicBezTo>
                    <a:pt x="6119981" y="2980715"/>
                    <a:pt x="6107525" y="2940416"/>
                    <a:pt x="6095070" y="2899750"/>
                  </a:cubicBezTo>
                  <a:cubicBezTo>
                    <a:pt x="6084445" y="2864947"/>
                    <a:pt x="6073454" y="2830143"/>
                    <a:pt x="6068692" y="2814756"/>
                  </a:cubicBezTo>
                  <a:cubicBezTo>
                    <a:pt x="6070523" y="2814023"/>
                    <a:pt x="6071623" y="2812558"/>
                    <a:pt x="6072721" y="2811092"/>
                  </a:cubicBezTo>
                  <a:cubicBezTo>
                    <a:pt x="6073088" y="2809627"/>
                    <a:pt x="6073088" y="2808161"/>
                    <a:pt x="6072721" y="2807062"/>
                  </a:cubicBezTo>
                  <a:lnTo>
                    <a:pt x="6258464" y="2753574"/>
                  </a:lnTo>
                  <a:lnTo>
                    <a:pt x="6411234" y="2709246"/>
                  </a:lnTo>
                  <a:cubicBezTo>
                    <a:pt x="6417462" y="2730128"/>
                    <a:pt x="6426987" y="2761634"/>
                    <a:pt x="6436879" y="2793507"/>
                  </a:cubicBezTo>
                  <a:cubicBezTo>
                    <a:pt x="6451899" y="2842232"/>
                    <a:pt x="6466920" y="2890591"/>
                    <a:pt x="6469118" y="2899018"/>
                  </a:cubicBezTo>
                  <a:lnTo>
                    <a:pt x="6296198" y="2944812"/>
                  </a:lnTo>
                  <a:lnTo>
                    <a:pt x="6123645" y="2991339"/>
                  </a:lnTo>
                  <a:close/>
                  <a:moveTo>
                    <a:pt x="5756191" y="2927593"/>
                  </a:moveTo>
                  <a:cubicBezTo>
                    <a:pt x="5756191" y="2926861"/>
                    <a:pt x="5755824" y="2925761"/>
                    <a:pt x="5755824" y="2925029"/>
                  </a:cubicBezTo>
                  <a:lnTo>
                    <a:pt x="5883682" y="2877403"/>
                  </a:lnTo>
                  <a:lnTo>
                    <a:pt x="5984796" y="2927593"/>
                  </a:lnTo>
                  <a:cubicBezTo>
                    <a:pt x="6036453" y="2953238"/>
                    <a:pt x="6088475" y="2978883"/>
                    <a:pt x="6110456" y="2989507"/>
                  </a:cubicBezTo>
                  <a:lnTo>
                    <a:pt x="5933873" y="2958367"/>
                  </a:lnTo>
                  <a:lnTo>
                    <a:pt x="5756191" y="2927593"/>
                  </a:lnTo>
                  <a:close/>
                  <a:moveTo>
                    <a:pt x="5692445" y="2254965"/>
                  </a:moveTo>
                  <a:cubicBezTo>
                    <a:pt x="5693177" y="2254965"/>
                    <a:pt x="5694277" y="2254965"/>
                    <a:pt x="5695009" y="2254598"/>
                  </a:cubicBezTo>
                  <a:cubicBezTo>
                    <a:pt x="5697940" y="2253133"/>
                    <a:pt x="5699772" y="2249836"/>
                    <a:pt x="5699039" y="2246539"/>
                  </a:cubicBezTo>
                  <a:lnTo>
                    <a:pt x="5844849" y="2179129"/>
                  </a:lnTo>
                  <a:lnTo>
                    <a:pt x="5981133" y="2115750"/>
                  </a:lnTo>
                  <a:cubicBezTo>
                    <a:pt x="5959518" y="2131869"/>
                    <a:pt x="5915189" y="2165208"/>
                    <a:pt x="5870860" y="2198912"/>
                  </a:cubicBezTo>
                  <a:lnTo>
                    <a:pt x="5748497" y="2291600"/>
                  </a:lnTo>
                  <a:cubicBezTo>
                    <a:pt x="5748131" y="2291600"/>
                    <a:pt x="5748131" y="2291234"/>
                    <a:pt x="5747764" y="2291234"/>
                  </a:cubicBezTo>
                  <a:cubicBezTo>
                    <a:pt x="5747398" y="2291234"/>
                    <a:pt x="5747032" y="2292333"/>
                    <a:pt x="5747032" y="2293066"/>
                  </a:cubicBezTo>
                  <a:lnTo>
                    <a:pt x="5651779" y="2449499"/>
                  </a:lnTo>
                  <a:lnTo>
                    <a:pt x="5566785" y="2590546"/>
                  </a:lnTo>
                  <a:cubicBezTo>
                    <a:pt x="5578142" y="2560139"/>
                    <a:pt x="5602688" y="2494195"/>
                    <a:pt x="5627600" y="2428251"/>
                  </a:cubicBezTo>
                  <a:lnTo>
                    <a:pt x="5692079" y="2254965"/>
                  </a:lnTo>
                  <a:cubicBezTo>
                    <a:pt x="5692079" y="2254598"/>
                    <a:pt x="5692445" y="2254598"/>
                    <a:pt x="5692445" y="2254965"/>
                  </a:cubicBezTo>
                  <a:lnTo>
                    <a:pt x="5692445" y="2254965"/>
                  </a:lnTo>
                  <a:close/>
                  <a:moveTo>
                    <a:pt x="6155884" y="2174367"/>
                  </a:moveTo>
                  <a:lnTo>
                    <a:pt x="6309021" y="2235914"/>
                  </a:lnTo>
                  <a:cubicBezTo>
                    <a:pt x="6308654" y="2237380"/>
                    <a:pt x="6308654" y="2239212"/>
                    <a:pt x="6309021" y="2241043"/>
                  </a:cubicBezTo>
                  <a:cubicBezTo>
                    <a:pt x="6309387" y="2241776"/>
                    <a:pt x="6309754" y="2242142"/>
                    <a:pt x="6310486" y="2242875"/>
                  </a:cubicBezTo>
                  <a:cubicBezTo>
                    <a:pt x="6296931" y="2256430"/>
                    <a:pt x="6263226" y="2291234"/>
                    <a:pt x="6229522" y="2326038"/>
                  </a:cubicBezTo>
                  <a:lnTo>
                    <a:pt x="6151855" y="2406636"/>
                  </a:lnTo>
                  <a:cubicBezTo>
                    <a:pt x="6149656" y="2404804"/>
                    <a:pt x="6147092" y="2404071"/>
                    <a:pt x="6144161" y="2404071"/>
                  </a:cubicBezTo>
                  <a:cubicBezTo>
                    <a:pt x="6142696" y="2404071"/>
                    <a:pt x="6141596" y="2404438"/>
                    <a:pt x="6140131" y="2404804"/>
                  </a:cubicBezTo>
                  <a:cubicBezTo>
                    <a:pt x="6128408" y="2380625"/>
                    <a:pt x="6100198" y="2321275"/>
                    <a:pt x="6071623" y="2261559"/>
                  </a:cubicBezTo>
                  <a:lnTo>
                    <a:pt x="6001282" y="2115383"/>
                  </a:lnTo>
                  <a:cubicBezTo>
                    <a:pt x="6002381" y="2114651"/>
                    <a:pt x="6003114" y="2113918"/>
                    <a:pt x="6003847" y="2112819"/>
                  </a:cubicBezTo>
                  <a:lnTo>
                    <a:pt x="6155884" y="2174367"/>
                  </a:lnTo>
                  <a:close/>
                  <a:moveTo>
                    <a:pt x="6384857" y="2489799"/>
                  </a:moveTo>
                  <a:cubicBezTo>
                    <a:pt x="6386322" y="2506285"/>
                    <a:pt x="6389986" y="2545118"/>
                    <a:pt x="6394015" y="2583586"/>
                  </a:cubicBezTo>
                  <a:lnTo>
                    <a:pt x="6403907" y="2680670"/>
                  </a:lnTo>
                  <a:lnTo>
                    <a:pt x="6276415" y="2549514"/>
                  </a:lnTo>
                  <a:lnTo>
                    <a:pt x="6154053" y="2424587"/>
                  </a:lnTo>
                  <a:cubicBezTo>
                    <a:pt x="6154785" y="2423855"/>
                    <a:pt x="6155518" y="2422756"/>
                    <a:pt x="6155884" y="2421657"/>
                  </a:cubicBezTo>
                  <a:lnTo>
                    <a:pt x="6264326" y="2450965"/>
                  </a:lnTo>
                  <a:cubicBezTo>
                    <a:pt x="6311952" y="2463787"/>
                    <a:pt x="6359944" y="2476243"/>
                    <a:pt x="6377896" y="2481006"/>
                  </a:cubicBezTo>
                  <a:cubicBezTo>
                    <a:pt x="6377529" y="2482105"/>
                    <a:pt x="6377529" y="2483570"/>
                    <a:pt x="6377896" y="2484670"/>
                  </a:cubicBezTo>
                  <a:cubicBezTo>
                    <a:pt x="6379361" y="2487234"/>
                    <a:pt x="6381926" y="2489066"/>
                    <a:pt x="6384857" y="2489799"/>
                  </a:cubicBezTo>
                  <a:lnTo>
                    <a:pt x="6384857" y="2489799"/>
                  </a:lnTo>
                  <a:close/>
                  <a:moveTo>
                    <a:pt x="5649948" y="2768229"/>
                  </a:moveTo>
                  <a:lnTo>
                    <a:pt x="5677424" y="2815489"/>
                  </a:lnTo>
                  <a:lnTo>
                    <a:pt x="5652878" y="2809627"/>
                  </a:lnTo>
                  <a:lnTo>
                    <a:pt x="5466770" y="2765298"/>
                  </a:lnTo>
                  <a:cubicBezTo>
                    <a:pt x="5486920" y="2763466"/>
                    <a:pt x="5533813" y="2759070"/>
                    <a:pt x="5580340" y="2754307"/>
                  </a:cubicBezTo>
                  <a:lnTo>
                    <a:pt x="5638224" y="2748446"/>
                  </a:lnTo>
                  <a:lnTo>
                    <a:pt x="5649948" y="2768229"/>
                  </a:lnTo>
                  <a:close/>
                  <a:moveTo>
                    <a:pt x="5653245" y="2766031"/>
                  </a:moveTo>
                  <a:lnTo>
                    <a:pt x="5642621" y="2747713"/>
                  </a:lnTo>
                  <a:lnTo>
                    <a:pt x="5696108" y="2742218"/>
                  </a:lnTo>
                  <a:cubicBezTo>
                    <a:pt x="5696108" y="2742584"/>
                    <a:pt x="5696108" y="2742584"/>
                    <a:pt x="5696108" y="2742950"/>
                  </a:cubicBezTo>
                  <a:cubicBezTo>
                    <a:pt x="5697574" y="2746247"/>
                    <a:pt x="5700871" y="2748446"/>
                    <a:pt x="5704168" y="2748446"/>
                  </a:cubicBezTo>
                  <a:lnTo>
                    <a:pt x="5704168" y="2748446"/>
                  </a:lnTo>
                  <a:cubicBezTo>
                    <a:pt x="5707099" y="2762733"/>
                    <a:pt x="5713693" y="2793507"/>
                    <a:pt x="5720654" y="2825380"/>
                  </a:cubicBezTo>
                  <a:lnTo>
                    <a:pt x="5682553" y="2816221"/>
                  </a:lnTo>
                  <a:lnTo>
                    <a:pt x="5653245" y="2766031"/>
                  </a:lnTo>
                  <a:close/>
                  <a:moveTo>
                    <a:pt x="5995421" y="2117215"/>
                  </a:moveTo>
                  <a:cubicBezTo>
                    <a:pt x="5996520" y="2117215"/>
                    <a:pt x="5997252" y="2116849"/>
                    <a:pt x="5998352" y="2116482"/>
                  </a:cubicBezTo>
                  <a:lnTo>
                    <a:pt x="6067959" y="2262292"/>
                  </a:lnTo>
                  <a:lnTo>
                    <a:pt x="6136834" y="2405537"/>
                  </a:lnTo>
                  <a:cubicBezTo>
                    <a:pt x="6134636" y="2406636"/>
                    <a:pt x="6133170" y="2408468"/>
                    <a:pt x="6132071" y="2410666"/>
                  </a:cubicBezTo>
                  <a:lnTo>
                    <a:pt x="5946696" y="2352782"/>
                  </a:lnTo>
                  <a:lnTo>
                    <a:pt x="5752527" y="2292333"/>
                  </a:lnTo>
                  <a:lnTo>
                    <a:pt x="5873425" y="2201477"/>
                  </a:lnTo>
                  <a:cubicBezTo>
                    <a:pt x="5922516" y="2164841"/>
                    <a:pt x="5971241" y="2127473"/>
                    <a:pt x="5988826" y="2113918"/>
                  </a:cubicBezTo>
                  <a:cubicBezTo>
                    <a:pt x="5990658" y="2116116"/>
                    <a:pt x="5992856" y="2117215"/>
                    <a:pt x="5995421" y="2117215"/>
                  </a:cubicBezTo>
                  <a:lnTo>
                    <a:pt x="5995421" y="2117215"/>
                  </a:lnTo>
                  <a:close/>
                  <a:moveTo>
                    <a:pt x="5712228" y="2743317"/>
                  </a:moveTo>
                  <a:cubicBezTo>
                    <a:pt x="5712228" y="2743317"/>
                    <a:pt x="5712228" y="2743317"/>
                    <a:pt x="5712228" y="2743317"/>
                  </a:cubicBezTo>
                  <a:lnTo>
                    <a:pt x="5712594" y="2742950"/>
                  </a:lnTo>
                  <a:lnTo>
                    <a:pt x="5736774" y="2763832"/>
                  </a:lnTo>
                  <a:cubicBezTo>
                    <a:pt x="5726149" y="2755040"/>
                    <a:pt x="5717357" y="2748079"/>
                    <a:pt x="5711495" y="2743683"/>
                  </a:cubicBezTo>
                  <a:cubicBezTo>
                    <a:pt x="5712228" y="2743317"/>
                    <a:pt x="5712228" y="2743317"/>
                    <a:pt x="5712228" y="2743317"/>
                  </a:cubicBezTo>
                  <a:close/>
                  <a:moveTo>
                    <a:pt x="5848512" y="2847728"/>
                  </a:moveTo>
                  <a:cubicBezTo>
                    <a:pt x="5847413" y="2847728"/>
                    <a:pt x="5845948" y="2848094"/>
                    <a:pt x="5844849" y="2848461"/>
                  </a:cubicBezTo>
                  <a:cubicBezTo>
                    <a:pt x="5843749" y="2848827"/>
                    <a:pt x="5843383" y="2849926"/>
                    <a:pt x="5842651" y="2850659"/>
                  </a:cubicBezTo>
                  <a:lnTo>
                    <a:pt x="5720654" y="2744416"/>
                  </a:lnTo>
                  <a:lnTo>
                    <a:pt x="5884048" y="2775556"/>
                  </a:lnTo>
                  <a:lnTo>
                    <a:pt x="6007510" y="2798636"/>
                  </a:lnTo>
                  <a:cubicBezTo>
                    <a:pt x="6007510" y="2799003"/>
                    <a:pt x="6007510" y="2799369"/>
                    <a:pt x="6007510" y="2799369"/>
                  </a:cubicBezTo>
                  <a:cubicBezTo>
                    <a:pt x="5992123" y="2804864"/>
                    <a:pt x="5962449" y="2815122"/>
                    <a:pt x="5933140" y="2825746"/>
                  </a:cubicBezTo>
                  <a:lnTo>
                    <a:pt x="5857305" y="2853223"/>
                  </a:lnTo>
                  <a:cubicBezTo>
                    <a:pt x="5855473" y="2849926"/>
                    <a:pt x="5852176" y="2847728"/>
                    <a:pt x="5848512" y="2847728"/>
                  </a:cubicBezTo>
                  <a:close/>
                  <a:moveTo>
                    <a:pt x="6061365" y="2799003"/>
                  </a:moveTo>
                  <a:cubicBezTo>
                    <a:pt x="6059167" y="2799735"/>
                    <a:pt x="6057701" y="2801567"/>
                    <a:pt x="6056602" y="2803399"/>
                  </a:cubicBezTo>
                  <a:cubicBezTo>
                    <a:pt x="6052572" y="2802300"/>
                    <a:pt x="6047443" y="2801201"/>
                    <a:pt x="6042314" y="2800102"/>
                  </a:cubicBezTo>
                  <a:lnTo>
                    <a:pt x="6031324" y="2797904"/>
                  </a:lnTo>
                  <a:cubicBezTo>
                    <a:pt x="6031324" y="2797171"/>
                    <a:pt x="6031324" y="2796438"/>
                    <a:pt x="6030957" y="2795339"/>
                  </a:cubicBezTo>
                  <a:lnTo>
                    <a:pt x="6067226" y="2785081"/>
                  </a:lnTo>
                  <a:cubicBezTo>
                    <a:pt x="6066127" y="2790943"/>
                    <a:pt x="6065028" y="2795705"/>
                    <a:pt x="6064296" y="2799003"/>
                  </a:cubicBezTo>
                  <a:cubicBezTo>
                    <a:pt x="6063563" y="2799003"/>
                    <a:pt x="6062464" y="2799003"/>
                    <a:pt x="6061365" y="2799003"/>
                  </a:cubicBezTo>
                  <a:lnTo>
                    <a:pt x="6061365" y="2799003"/>
                  </a:lnTo>
                  <a:close/>
                  <a:moveTo>
                    <a:pt x="6030224" y="2792042"/>
                  </a:moveTo>
                  <a:cubicBezTo>
                    <a:pt x="6029126" y="2789477"/>
                    <a:pt x="6026927" y="2787645"/>
                    <a:pt x="6024729" y="2786546"/>
                  </a:cubicBezTo>
                  <a:cubicBezTo>
                    <a:pt x="6033888" y="2759070"/>
                    <a:pt x="6058800" y="2683234"/>
                    <a:pt x="6083712" y="2607399"/>
                  </a:cubicBezTo>
                  <a:cubicBezTo>
                    <a:pt x="6104228" y="2544386"/>
                    <a:pt x="6124744" y="2481372"/>
                    <a:pt x="6136101" y="2445836"/>
                  </a:cubicBezTo>
                  <a:cubicBezTo>
                    <a:pt x="6128774" y="2482105"/>
                    <a:pt x="6115585" y="2546584"/>
                    <a:pt x="6102397" y="2611429"/>
                  </a:cubicBezTo>
                  <a:cubicBezTo>
                    <a:pt x="6088841" y="2678472"/>
                    <a:pt x="6075286" y="2745515"/>
                    <a:pt x="6068325" y="2781051"/>
                  </a:cubicBezTo>
                  <a:lnTo>
                    <a:pt x="6030224" y="2792042"/>
                  </a:lnTo>
                  <a:close/>
                  <a:moveTo>
                    <a:pt x="5700504" y="2732326"/>
                  </a:moveTo>
                  <a:cubicBezTo>
                    <a:pt x="5700138" y="2732326"/>
                    <a:pt x="5700138" y="2733059"/>
                    <a:pt x="5699772" y="2733059"/>
                  </a:cubicBezTo>
                  <a:lnTo>
                    <a:pt x="5670464" y="2706315"/>
                  </a:lnTo>
                  <a:lnTo>
                    <a:pt x="5700504" y="2732326"/>
                  </a:lnTo>
                  <a:close/>
                  <a:moveTo>
                    <a:pt x="5709297" y="2746247"/>
                  </a:moveTo>
                  <a:cubicBezTo>
                    <a:pt x="5721020" y="2756139"/>
                    <a:pt x="5748131" y="2778487"/>
                    <a:pt x="5775241" y="2800468"/>
                  </a:cubicBezTo>
                  <a:lnTo>
                    <a:pt x="5839720" y="2853223"/>
                  </a:lnTo>
                  <a:cubicBezTo>
                    <a:pt x="5839353" y="2853589"/>
                    <a:pt x="5838987" y="2853589"/>
                    <a:pt x="5838987" y="2853956"/>
                  </a:cubicBezTo>
                  <a:lnTo>
                    <a:pt x="5838987" y="2853956"/>
                  </a:lnTo>
                  <a:lnTo>
                    <a:pt x="5725051" y="2826479"/>
                  </a:lnTo>
                  <a:lnTo>
                    <a:pt x="5707832" y="2747713"/>
                  </a:lnTo>
                  <a:cubicBezTo>
                    <a:pt x="5708565" y="2747346"/>
                    <a:pt x="5708931" y="2746614"/>
                    <a:pt x="5709297" y="2746247"/>
                  </a:cubicBezTo>
                  <a:lnTo>
                    <a:pt x="5709297" y="2746247"/>
                  </a:lnTo>
                  <a:close/>
                  <a:moveTo>
                    <a:pt x="5838987" y="2857619"/>
                  </a:moveTo>
                  <a:cubicBezTo>
                    <a:pt x="5838621" y="2859085"/>
                    <a:pt x="5838621" y="2860550"/>
                    <a:pt x="5838987" y="2862016"/>
                  </a:cubicBezTo>
                  <a:cubicBezTo>
                    <a:pt x="5838987" y="2862016"/>
                    <a:pt x="5839353" y="2862382"/>
                    <a:pt x="5839353" y="2862382"/>
                  </a:cubicBezTo>
                  <a:lnTo>
                    <a:pt x="5795757" y="2891324"/>
                  </a:lnTo>
                  <a:cubicBezTo>
                    <a:pt x="5778905" y="2902315"/>
                    <a:pt x="5762052" y="2913672"/>
                    <a:pt x="5752527" y="2920266"/>
                  </a:cubicBezTo>
                  <a:cubicBezTo>
                    <a:pt x="5750329" y="2918068"/>
                    <a:pt x="5747398" y="2916969"/>
                    <a:pt x="5744467" y="2916969"/>
                  </a:cubicBezTo>
                  <a:cubicBezTo>
                    <a:pt x="5741170" y="2900483"/>
                    <a:pt x="5733843" y="2866778"/>
                    <a:pt x="5726516" y="2833074"/>
                  </a:cubicBezTo>
                  <a:lnTo>
                    <a:pt x="5726149" y="2830876"/>
                  </a:lnTo>
                  <a:lnTo>
                    <a:pt x="5838987" y="2857619"/>
                  </a:lnTo>
                  <a:close/>
                  <a:moveTo>
                    <a:pt x="5858037" y="2860917"/>
                  </a:moveTo>
                  <a:cubicBezTo>
                    <a:pt x="5858037" y="2859818"/>
                    <a:pt x="5858037" y="2858718"/>
                    <a:pt x="5858037" y="2857619"/>
                  </a:cubicBezTo>
                  <a:lnTo>
                    <a:pt x="5914090" y="2844431"/>
                  </a:lnTo>
                  <a:cubicBezTo>
                    <a:pt x="5903099" y="2849560"/>
                    <a:pt x="5892109" y="2854689"/>
                    <a:pt x="5881118" y="2860184"/>
                  </a:cubicBezTo>
                  <a:lnTo>
                    <a:pt x="5868662" y="2866046"/>
                  </a:lnTo>
                  <a:lnTo>
                    <a:pt x="5858037" y="2860917"/>
                  </a:lnTo>
                  <a:close/>
                  <a:moveTo>
                    <a:pt x="5879286" y="2849193"/>
                  </a:moveTo>
                  <a:lnTo>
                    <a:pt x="5934606" y="2829776"/>
                  </a:lnTo>
                  <a:cubicBezTo>
                    <a:pt x="5951458" y="2823915"/>
                    <a:pt x="5968310" y="2817687"/>
                    <a:pt x="5982964" y="2812558"/>
                  </a:cubicBezTo>
                  <a:cubicBezTo>
                    <a:pt x="5968310" y="2819518"/>
                    <a:pt x="5950725" y="2827945"/>
                    <a:pt x="5930942" y="2837103"/>
                  </a:cubicBezTo>
                  <a:lnTo>
                    <a:pt x="5879286" y="2849193"/>
                  </a:lnTo>
                  <a:close/>
                  <a:moveTo>
                    <a:pt x="6009709" y="2803765"/>
                  </a:moveTo>
                  <a:cubicBezTo>
                    <a:pt x="6011907" y="2807062"/>
                    <a:pt x="6015570" y="2809260"/>
                    <a:pt x="6019234" y="2809260"/>
                  </a:cubicBezTo>
                  <a:cubicBezTo>
                    <a:pt x="6020699" y="2809260"/>
                    <a:pt x="6021798" y="2808894"/>
                    <a:pt x="6023264" y="2808528"/>
                  </a:cubicBezTo>
                  <a:lnTo>
                    <a:pt x="6026195" y="2814390"/>
                  </a:lnTo>
                  <a:cubicBezTo>
                    <a:pt x="6006411" y="2818786"/>
                    <a:pt x="5981133" y="2824647"/>
                    <a:pt x="5955854" y="2830876"/>
                  </a:cubicBezTo>
                  <a:lnTo>
                    <a:pt x="5949626" y="2832341"/>
                  </a:lnTo>
                  <a:cubicBezTo>
                    <a:pt x="5976004" y="2819885"/>
                    <a:pt x="5997619" y="2809260"/>
                    <a:pt x="6009709" y="2803765"/>
                  </a:cubicBezTo>
                  <a:close/>
                  <a:moveTo>
                    <a:pt x="6026561" y="2806696"/>
                  </a:moveTo>
                  <a:cubicBezTo>
                    <a:pt x="6028026" y="2805597"/>
                    <a:pt x="6029492" y="2804131"/>
                    <a:pt x="6030224" y="2802666"/>
                  </a:cubicBezTo>
                  <a:lnTo>
                    <a:pt x="6056235" y="2807429"/>
                  </a:lnTo>
                  <a:lnTo>
                    <a:pt x="6030224" y="2813290"/>
                  </a:lnTo>
                  <a:lnTo>
                    <a:pt x="6026561" y="2806696"/>
                  </a:lnTo>
                  <a:close/>
                  <a:moveTo>
                    <a:pt x="6036819" y="2815855"/>
                  </a:moveTo>
                  <a:lnTo>
                    <a:pt x="6032056" y="2817687"/>
                  </a:lnTo>
                  <a:lnTo>
                    <a:pt x="6031690" y="2816954"/>
                  </a:lnTo>
                  <a:lnTo>
                    <a:pt x="6036819" y="2815855"/>
                  </a:lnTo>
                  <a:close/>
                  <a:moveTo>
                    <a:pt x="6212303" y="2739287"/>
                  </a:moveTo>
                  <a:lnTo>
                    <a:pt x="6071989" y="2779952"/>
                  </a:lnTo>
                  <a:lnTo>
                    <a:pt x="6106060" y="2612161"/>
                  </a:lnTo>
                  <a:cubicBezTo>
                    <a:pt x="6121447" y="2535227"/>
                    <a:pt x="6136834" y="2458658"/>
                    <a:pt x="6143062" y="2429350"/>
                  </a:cubicBezTo>
                  <a:cubicBezTo>
                    <a:pt x="6143428" y="2429350"/>
                    <a:pt x="6143795" y="2429716"/>
                    <a:pt x="6143795" y="2429716"/>
                  </a:cubicBezTo>
                  <a:cubicBezTo>
                    <a:pt x="6145626" y="2429716"/>
                    <a:pt x="6147092" y="2429350"/>
                    <a:pt x="6148557" y="2428984"/>
                  </a:cubicBezTo>
                  <a:cubicBezTo>
                    <a:pt x="6149656" y="2428617"/>
                    <a:pt x="6150389" y="2427885"/>
                    <a:pt x="6151488" y="2427152"/>
                  </a:cubicBezTo>
                  <a:lnTo>
                    <a:pt x="6273484" y="2552445"/>
                  </a:lnTo>
                  <a:lnTo>
                    <a:pt x="6402808" y="2684700"/>
                  </a:lnTo>
                  <a:lnTo>
                    <a:pt x="6212303" y="2739287"/>
                  </a:lnTo>
                  <a:close/>
                  <a:moveTo>
                    <a:pt x="5749596" y="2295630"/>
                  </a:moveTo>
                  <a:lnTo>
                    <a:pt x="5749596" y="2295630"/>
                  </a:lnTo>
                  <a:lnTo>
                    <a:pt x="5945596" y="2356812"/>
                  </a:lnTo>
                  <a:lnTo>
                    <a:pt x="6130972" y="2414329"/>
                  </a:lnTo>
                  <a:cubicBezTo>
                    <a:pt x="6130606" y="2416527"/>
                    <a:pt x="6130606" y="2419092"/>
                    <a:pt x="6131338" y="2421290"/>
                  </a:cubicBezTo>
                  <a:cubicBezTo>
                    <a:pt x="6132804" y="2424221"/>
                    <a:pt x="6135002" y="2426785"/>
                    <a:pt x="6137933" y="2427885"/>
                  </a:cubicBezTo>
                  <a:lnTo>
                    <a:pt x="6079316" y="2606300"/>
                  </a:lnTo>
                  <a:lnTo>
                    <a:pt x="6021065" y="2785814"/>
                  </a:lnTo>
                  <a:cubicBezTo>
                    <a:pt x="6020333" y="2785814"/>
                    <a:pt x="6019967" y="2785081"/>
                    <a:pt x="6019234" y="2785081"/>
                  </a:cubicBezTo>
                  <a:cubicBezTo>
                    <a:pt x="6017768" y="2785081"/>
                    <a:pt x="6016303" y="2785447"/>
                    <a:pt x="6014838" y="2785814"/>
                  </a:cubicBezTo>
                  <a:cubicBezTo>
                    <a:pt x="6011540" y="2787279"/>
                    <a:pt x="6008976" y="2789844"/>
                    <a:pt x="6007877" y="2793141"/>
                  </a:cubicBezTo>
                  <a:cubicBezTo>
                    <a:pt x="5983331" y="2788378"/>
                    <a:pt x="5922882" y="2777388"/>
                    <a:pt x="5862067" y="2766397"/>
                  </a:cubicBezTo>
                  <a:lnTo>
                    <a:pt x="5715159" y="2740019"/>
                  </a:lnTo>
                  <a:lnTo>
                    <a:pt x="5712228" y="2737455"/>
                  </a:lnTo>
                  <a:cubicBezTo>
                    <a:pt x="5712228" y="2737088"/>
                    <a:pt x="5712228" y="2736722"/>
                    <a:pt x="5712228" y="2736356"/>
                  </a:cubicBezTo>
                  <a:cubicBezTo>
                    <a:pt x="5711129" y="2733791"/>
                    <a:pt x="5708565" y="2731960"/>
                    <a:pt x="5705634" y="2731593"/>
                  </a:cubicBezTo>
                  <a:lnTo>
                    <a:pt x="5704901" y="2730860"/>
                  </a:lnTo>
                  <a:lnTo>
                    <a:pt x="5565319" y="2610330"/>
                  </a:lnTo>
                  <a:cubicBezTo>
                    <a:pt x="5565319" y="2610330"/>
                    <a:pt x="5565686" y="2609963"/>
                    <a:pt x="5565686" y="2609963"/>
                  </a:cubicBezTo>
                  <a:cubicBezTo>
                    <a:pt x="5566418" y="2608131"/>
                    <a:pt x="5566418" y="2605933"/>
                    <a:pt x="5565686" y="2603735"/>
                  </a:cubicBezTo>
                  <a:cubicBezTo>
                    <a:pt x="5565319" y="2602636"/>
                    <a:pt x="5564220" y="2602270"/>
                    <a:pt x="5563487" y="2601537"/>
                  </a:cubicBezTo>
                  <a:cubicBezTo>
                    <a:pt x="5575211" y="2582486"/>
                    <a:pt x="5614777" y="2516909"/>
                    <a:pt x="5655076" y="2450965"/>
                  </a:cubicBezTo>
                  <a:lnTo>
                    <a:pt x="5749230" y="2295264"/>
                  </a:lnTo>
                  <a:cubicBezTo>
                    <a:pt x="5749230" y="2295630"/>
                    <a:pt x="5749596" y="2295630"/>
                    <a:pt x="5749596" y="2295630"/>
                  </a:cubicBezTo>
                  <a:close/>
                  <a:moveTo>
                    <a:pt x="5797955" y="2894255"/>
                  </a:moveTo>
                  <a:lnTo>
                    <a:pt x="5841551" y="2864947"/>
                  </a:lnTo>
                  <a:cubicBezTo>
                    <a:pt x="5843383" y="2867145"/>
                    <a:pt x="5845948" y="2868244"/>
                    <a:pt x="5848878" y="2868610"/>
                  </a:cubicBezTo>
                  <a:cubicBezTo>
                    <a:pt x="5849978" y="2868610"/>
                    <a:pt x="5851443" y="2868244"/>
                    <a:pt x="5852542" y="2867877"/>
                  </a:cubicBezTo>
                  <a:cubicBezTo>
                    <a:pt x="5854374" y="2867145"/>
                    <a:pt x="5855473" y="2865679"/>
                    <a:pt x="5856572" y="2864214"/>
                  </a:cubicBezTo>
                  <a:lnTo>
                    <a:pt x="5864998" y="2868610"/>
                  </a:lnTo>
                  <a:lnTo>
                    <a:pt x="5767548" y="2915137"/>
                  </a:lnTo>
                  <a:cubicBezTo>
                    <a:pt x="5776707" y="2908543"/>
                    <a:pt x="5787331" y="2901582"/>
                    <a:pt x="5797955" y="2894255"/>
                  </a:cubicBezTo>
                  <a:lnTo>
                    <a:pt x="5797955" y="2894255"/>
                  </a:lnTo>
                  <a:close/>
                  <a:moveTo>
                    <a:pt x="6067959" y="2799003"/>
                  </a:moveTo>
                  <a:cubicBezTo>
                    <a:pt x="6068692" y="2794973"/>
                    <a:pt x="6069791" y="2789844"/>
                    <a:pt x="6070890" y="2783616"/>
                  </a:cubicBezTo>
                  <a:lnTo>
                    <a:pt x="6213036" y="2742584"/>
                  </a:lnTo>
                  <a:lnTo>
                    <a:pt x="6350419" y="2702651"/>
                  </a:lnTo>
                  <a:lnTo>
                    <a:pt x="6234285" y="2744049"/>
                  </a:lnTo>
                  <a:cubicBezTo>
                    <a:pt x="6164310" y="2769328"/>
                    <a:pt x="6094337" y="2794240"/>
                    <a:pt x="6071256" y="2802666"/>
                  </a:cubicBezTo>
                  <a:cubicBezTo>
                    <a:pt x="6070890" y="2801201"/>
                    <a:pt x="6069425" y="2800102"/>
                    <a:pt x="6067959" y="2799003"/>
                  </a:cubicBezTo>
                  <a:lnTo>
                    <a:pt x="6067959" y="2799003"/>
                  </a:lnTo>
                  <a:close/>
                  <a:moveTo>
                    <a:pt x="5630164" y="2674442"/>
                  </a:moveTo>
                  <a:lnTo>
                    <a:pt x="5697207" y="2735257"/>
                  </a:lnTo>
                  <a:cubicBezTo>
                    <a:pt x="5696841" y="2735623"/>
                    <a:pt x="5696475" y="2735623"/>
                    <a:pt x="5696475" y="2735989"/>
                  </a:cubicBezTo>
                  <a:cubicBezTo>
                    <a:pt x="5696475" y="2736356"/>
                    <a:pt x="5696475" y="2737821"/>
                    <a:pt x="5696475" y="2738554"/>
                  </a:cubicBezTo>
                  <a:lnTo>
                    <a:pt x="5641155" y="2744049"/>
                  </a:lnTo>
                  <a:lnTo>
                    <a:pt x="5566418" y="2615825"/>
                  </a:lnTo>
                  <a:cubicBezTo>
                    <a:pt x="5578508" y="2627915"/>
                    <a:pt x="5604153" y="2651361"/>
                    <a:pt x="5630164" y="2674442"/>
                  </a:cubicBezTo>
                  <a:lnTo>
                    <a:pt x="5630164" y="2674442"/>
                  </a:lnTo>
                  <a:close/>
                  <a:moveTo>
                    <a:pt x="5721753" y="2829410"/>
                  </a:moveTo>
                  <a:cubicBezTo>
                    <a:pt x="5722120" y="2830876"/>
                    <a:pt x="5722486" y="2832341"/>
                    <a:pt x="5722486" y="2833440"/>
                  </a:cubicBezTo>
                  <a:cubicBezTo>
                    <a:pt x="5729447" y="2866778"/>
                    <a:pt x="5736774" y="2899750"/>
                    <a:pt x="5740437" y="2916236"/>
                  </a:cubicBezTo>
                  <a:lnTo>
                    <a:pt x="5685118" y="2820617"/>
                  </a:lnTo>
                  <a:lnTo>
                    <a:pt x="5721753" y="2829410"/>
                  </a:lnTo>
                  <a:close/>
                  <a:moveTo>
                    <a:pt x="5869394" y="2870075"/>
                  </a:moveTo>
                  <a:lnTo>
                    <a:pt x="5878553" y="2874838"/>
                  </a:lnTo>
                  <a:lnTo>
                    <a:pt x="5784034" y="2910375"/>
                  </a:lnTo>
                  <a:lnTo>
                    <a:pt x="5869394" y="2870075"/>
                  </a:lnTo>
                  <a:close/>
                  <a:moveTo>
                    <a:pt x="5873425" y="2868244"/>
                  </a:moveTo>
                  <a:lnTo>
                    <a:pt x="5882950" y="2863848"/>
                  </a:lnTo>
                  <a:cubicBezTo>
                    <a:pt x="5900168" y="2855788"/>
                    <a:pt x="5917020" y="2847728"/>
                    <a:pt x="5933140" y="2840034"/>
                  </a:cubicBezTo>
                  <a:lnTo>
                    <a:pt x="5956953" y="2834539"/>
                  </a:lnTo>
                  <a:cubicBezTo>
                    <a:pt x="5982598" y="2828677"/>
                    <a:pt x="6008243" y="2822449"/>
                    <a:pt x="6028026" y="2817687"/>
                  </a:cubicBezTo>
                  <a:lnTo>
                    <a:pt x="6028393" y="2818419"/>
                  </a:lnTo>
                  <a:lnTo>
                    <a:pt x="5903832" y="2864947"/>
                  </a:lnTo>
                  <a:lnTo>
                    <a:pt x="5882950" y="2872640"/>
                  </a:lnTo>
                  <a:lnTo>
                    <a:pt x="5873425" y="2868244"/>
                  </a:lnTo>
                  <a:close/>
                  <a:moveTo>
                    <a:pt x="5905297" y="2868976"/>
                  </a:moveTo>
                  <a:lnTo>
                    <a:pt x="6030224" y="2821717"/>
                  </a:lnTo>
                  <a:lnTo>
                    <a:pt x="6068692" y="2895720"/>
                  </a:lnTo>
                  <a:cubicBezTo>
                    <a:pt x="6089574" y="2936019"/>
                    <a:pt x="6110823" y="2975952"/>
                    <a:pt x="6117783" y="2988775"/>
                  </a:cubicBezTo>
                  <a:cubicBezTo>
                    <a:pt x="6101664" y="2980715"/>
                    <a:pt x="6043780" y="2951773"/>
                    <a:pt x="5985895" y="2923563"/>
                  </a:cubicBezTo>
                  <a:lnTo>
                    <a:pt x="5887712" y="2875204"/>
                  </a:lnTo>
                  <a:lnTo>
                    <a:pt x="5905297" y="2868976"/>
                  </a:lnTo>
                  <a:close/>
                  <a:moveTo>
                    <a:pt x="6072355" y="2893889"/>
                  </a:moveTo>
                  <a:lnTo>
                    <a:pt x="6033522" y="2820617"/>
                  </a:lnTo>
                  <a:lnTo>
                    <a:pt x="6056968" y="2811825"/>
                  </a:lnTo>
                  <a:cubicBezTo>
                    <a:pt x="6058434" y="2814390"/>
                    <a:pt x="6061365" y="2816221"/>
                    <a:pt x="6064296" y="2816221"/>
                  </a:cubicBezTo>
                  <a:cubicBezTo>
                    <a:pt x="6064662" y="2816221"/>
                    <a:pt x="6065028" y="2816221"/>
                    <a:pt x="6065028" y="2816221"/>
                  </a:cubicBezTo>
                  <a:cubicBezTo>
                    <a:pt x="6069791" y="2831608"/>
                    <a:pt x="6080049" y="2866412"/>
                    <a:pt x="6091039" y="2900849"/>
                  </a:cubicBezTo>
                  <a:lnTo>
                    <a:pt x="6114120" y="2974487"/>
                  </a:lnTo>
                  <a:cubicBezTo>
                    <a:pt x="6104961" y="2955803"/>
                    <a:pt x="6088841" y="2925029"/>
                    <a:pt x="6072355" y="2893889"/>
                  </a:cubicBezTo>
                  <a:lnTo>
                    <a:pt x="6072355" y="2893889"/>
                  </a:lnTo>
                  <a:close/>
                  <a:moveTo>
                    <a:pt x="6236116" y="2748079"/>
                  </a:moveTo>
                  <a:lnTo>
                    <a:pt x="6404640" y="2687630"/>
                  </a:lnTo>
                  <a:cubicBezTo>
                    <a:pt x="6405006" y="2687997"/>
                    <a:pt x="6405006" y="2687997"/>
                    <a:pt x="6405372" y="2687997"/>
                  </a:cubicBezTo>
                  <a:cubicBezTo>
                    <a:pt x="6406472" y="2691294"/>
                    <a:pt x="6408303" y="2697156"/>
                    <a:pt x="6410501" y="2705215"/>
                  </a:cubicBezTo>
                  <a:lnTo>
                    <a:pt x="6257365" y="2749178"/>
                  </a:lnTo>
                  <a:lnTo>
                    <a:pt x="6120348" y="2789111"/>
                  </a:lnTo>
                  <a:lnTo>
                    <a:pt x="6236116" y="2748079"/>
                  </a:lnTo>
                  <a:close/>
                  <a:moveTo>
                    <a:pt x="6428086" y="2692027"/>
                  </a:moveTo>
                  <a:cubicBezTo>
                    <a:pt x="6433582" y="2693492"/>
                    <a:pt x="6439444" y="2694591"/>
                    <a:pt x="6443840" y="2695690"/>
                  </a:cubicBezTo>
                  <a:lnTo>
                    <a:pt x="6413799" y="2704483"/>
                  </a:lnTo>
                  <a:cubicBezTo>
                    <a:pt x="6411234" y="2696789"/>
                    <a:pt x="6409402" y="2690928"/>
                    <a:pt x="6408670" y="2687630"/>
                  </a:cubicBezTo>
                  <a:lnTo>
                    <a:pt x="6428086" y="2692027"/>
                  </a:lnTo>
                  <a:close/>
                  <a:moveTo>
                    <a:pt x="5556160" y="2613627"/>
                  </a:moveTo>
                  <a:cubicBezTo>
                    <a:pt x="5556893" y="2613993"/>
                    <a:pt x="5557992" y="2614359"/>
                    <a:pt x="5558725" y="2614359"/>
                  </a:cubicBezTo>
                  <a:cubicBezTo>
                    <a:pt x="5559458" y="2614359"/>
                    <a:pt x="5560191" y="2613993"/>
                    <a:pt x="5560923" y="2613993"/>
                  </a:cubicBezTo>
                  <a:lnTo>
                    <a:pt x="5636392" y="2744416"/>
                  </a:lnTo>
                  <a:lnTo>
                    <a:pt x="5579973" y="2749911"/>
                  </a:lnTo>
                  <a:cubicBezTo>
                    <a:pt x="5529050" y="2754673"/>
                    <a:pt x="5478493" y="2760169"/>
                    <a:pt x="5462007" y="2761634"/>
                  </a:cubicBezTo>
                  <a:cubicBezTo>
                    <a:pt x="5461641" y="2760902"/>
                    <a:pt x="5461275" y="2760902"/>
                    <a:pt x="5460542" y="2760169"/>
                  </a:cubicBezTo>
                  <a:cubicBezTo>
                    <a:pt x="5467869" y="2748812"/>
                    <a:pt x="5488751" y="2717672"/>
                    <a:pt x="5508901" y="2686165"/>
                  </a:cubicBezTo>
                  <a:lnTo>
                    <a:pt x="5556160" y="2613627"/>
                  </a:lnTo>
                  <a:close/>
                  <a:moveTo>
                    <a:pt x="5651779" y="2812924"/>
                  </a:moveTo>
                  <a:lnTo>
                    <a:pt x="5679989" y="2819518"/>
                  </a:lnTo>
                  <a:lnTo>
                    <a:pt x="5737873" y="2919167"/>
                  </a:lnTo>
                  <a:cubicBezTo>
                    <a:pt x="5737140" y="2919533"/>
                    <a:pt x="5736774" y="2919900"/>
                    <a:pt x="5736407" y="2920633"/>
                  </a:cubicBezTo>
                  <a:lnTo>
                    <a:pt x="5601222" y="2844064"/>
                  </a:lnTo>
                  <a:cubicBezTo>
                    <a:pt x="5545903" y="2812924"/>
                    <a:pt x="5490583" y="2781784"/>
                    <a:pt x="5467869" y="2768961"/>
                  </a:cubicBezTo>
                  <a:lnTo>
                    <a:pt x="5651779" y="2812924"/>
                  </a:lnTo>
                  <a:close/>
                  <a:moveTo>
                    <a:pt x="6440542" y="2791675"/>
                  </a:moveTo>
                  <a:cubicBezTo>
                    <a:pt x="6431017" y="2759803"/>
                    <a:pt x="6421126" y="2728296"/>
                    <a:pt x="6414898" y="2707414"/>
                  </a:cubicBezTo>
                  <a:lnTo>
                    <a:pt x="6449701" y="2697156"/>
                  </a:lnTo>
                  <a:cubicBezTo>
                    <a:pt x="6450434" y="2706681"/>
                    <a:pt x="6454464" y="2752109"/>
                    <a:pt x="6459226" y="2797171"/>
                  </a:cubicBezTo>
                  <a:lnTo>
                    <a:pt x="6467653" y="2881433"/>
                  </a:lnTo>
                  <a:cubicBezTo>
                    <a:pt x="6461791" y="2862016"/>
                    <a:pt x="6451533" y="2827212"/>
                    <a:pt x="6440542" y="2791675"/>
                  </a:cubicBezTo>
                  <a:lnTo>
                    <a:pt x="6440542" y="2791675"/>
                  </a:lnTo>
                  <a:close/>
                  <a:moveTo>
                    <a:pt x="6429185" y="2688363"/>
                  </a:moveTo>
                  <a:lnTo>
                    <a:pt x="6409036" y="2683967"/>
                  </a:lnTo>
                  <a:lnTo>
                    <a:pt x="6409036" y="2683967"/>
                  </a:lnTo>
                  <a:cubicBezTo>
                    <a:pt x="6408670" y="2683234"/>
                    <a:pt x="6408303" y="2682868"/>
                    <a:pt x="6407570" y="2682502"/>
                  </a:cubicBezTo>
                  <a:lnTo>
                    <a:pt x="6398045" y="2582853"/>
                  </a:lnTo>
                  <a:cubicBezTo>
                    <a:pt x="6395114" y="2550614"/>
                    <a:pt x="6391817" y="2518374"/>
                    <a:pt x="6389619" y="2498957"/>
                  </a:cubicBezTo>
                  <a:lnTo>
                    <a:pt x="6416729" y="2588714"/>
                  </a:lnTo>
                  <a:cubicBezTo>
                    <a:pt x="6430651" y="2634875"/>
                    <a:pt x="6444939" y="2681036"/>
                    <a:pt x="6448603" y="2693126"/>
                  </a:cubicBezTo>
                  <a:cubicBezTo>
                    <a:pt x="6444572" y="2692027"/>
                    <a:pt x="6437245" y="2690195"/>
                    <a:pt x="6429185" y="2688363"/>
                  </a:cubicBezTo>
                  <a:close/>
                  <a:moveTo>
                    <a:pt x="6378262" y="2476976"/>
                  </a:moveTo>
                  <a:cubicBezTo>
                    <a:pt x="6359944" y="2472214"/>
                    <a:pt x="6312684" y="2459025"/>
                    <a:pt x="6265425" y="2446569"/>
                  </a:cubicBezTo>
                  <a:lnTo>
                    <a:pt x="6156617" y="2417993"/>
                  </a:lnTo>
                  <a:cubicBezTo>
                    <a:pt x="6156983" y="2415795"/>
                    <a:pt x="6156617" y="2413597"/>
                    <a:pt x="6155884" y="2411399"/>
                  </a:cubicBezTo>
                  <a:cubicBezTo>
                    <a:pt x="6155151" y="2410299"/>
                    <a:pt x="6154419" y="2409200"/>
                    <a:pt x="6153686" y="2408468"/>
                  </a:cubicBezTo>
                  <a:lnTo>
                    <a:pt x="6232086" y="2327869"/>
                  </a:lnTo>
                  <a:cubicBezTo>
                    <a:pt x="6265791" y="2293432"/>
                    <a:pt x="6299129" y="2258628"/>
                    <a:pt x="6312684" y="2244707"/>
                  </a:cubicBezTo>
                  <a:cubicBezTo>
                    <a:pt x="6314150" y="2245806"/>
                    <a:pt x="6315982" y="2246172"/>
                    <a:pt x="6317813" y="2246172"/>
                  </a:cubicBezTo>
                  <a:cubicBezTo>
                    <a:pt x="6318180" y="2246172"/>
                    <a:pt x="6318180" y="2246172"/>
                    <a:pt x="6318546" y="2246172"/>
                  </a:cubicBezTo>
                  <a:cubicBezTo>
                    <a:pt x="6323675" y="2264856"/>
                    <a:pt x="6336864" y="2312116"/>
                    <a:pt x="6350053" y="2359376"/>
                  </a:cubicBezTo>
                  <a:cubicBezTo>
                    <a:pt x="6363242" y="2407369"/>
                    <a:pt x="6376796" y="2455361"/>
                    <a:pt x="6382292" y="2473313"/>
                  </a:cubicBezTo>
                  <a:cubicBezTo>
                    <a:pt x="6380460" y="2474412"/>
                    <a:pt x="6379361" y="2475511"/>
                    <a:pt x="6378262" y="2476976"/>
                  </a:cubicBezTo>
                  <a:lnTo>
                    <a:pt x="6378262" y="2476976"/>
                  </a:lnTo>
                  <a:close/>
                  <a:moveTo>
                    <a:pt x="5964280" y="2119413"/>
                  </a:moveTo>
                  <a:lnTo>
                    <a:pt x="5843383" y="2175099"/>
                  </a:lnTo>
                  <a:lnTo>
                    <a:pt x="5697940" y="2242875"/>
                  </a:lnTo>
                  <a:cubicBezTo>
                    <a:pt x="5696108" y="2240311"/>
                    <a:pt x="5692811" y="2239212"/>
                    <a:pt x="5689880" y="2240311"/>
                  </a:cubicBezTo>
                  <a:cubicBezTo>
                    <a:pt x="5686217" y="2241776"/>
                    <a:pt x="5684385" y="2246172"/>
                    <a:pt x="5685850" y="2249836"/>
                  </a:cubicBezTo>
                  <a:cubicBezTo>
                    <a:pt x="5686217" y="2251301"/>
                    <a:pt x="5687316" y="2252400"/>
                    <a:pt x="5688415" y="2253133"/>
                  </a:cubicBezTo>
                  <a:lnTo>
                    <a:pt x="5623570" y="2426053"/>
                  </a:lnTo>
                  <a:lnTo>
                    <a:pt x="5569350" y="2571862"/>
                  </a:lnTo>
                  <a:lnTo>
                    <a:pt x="5611480" y="2413963"/>
                  </a:lnTo>
                  <a:cubicBezTo>
                    <a:pt x="5635293" y="2322741"/>
                    <a:pt x="5659107" y="2231518"/>
                    <a:pt x="5661671" y="2221993"/>
                  </a:cubicBezTo>
                  <a:cubicBezTo>
                    <a:pt x="5661671" y="2221993"/>
                    <a:pt x="5661671" y="2221993"/>
                    <a:pt x="5661671" y="2221993"/>
                  </a:cubicBezTo>
                  <a:lnTo>
                    <a:pt x="5828363" y="2165574"/>
                  </a:lnTo>
                  <a:lnTo>
                    <a:pt x="5964280" y="2119413"/>
                  </a:lnTo>
                  <a:close/>
                  <a:moveTo>
                    <a:pt x="5281394" y="3120296"/>
                  </a:moveTo>
                  <a:cubicBezTo>
                    <a:pt x="5280295" y="3117365"/>
                    <a:pt x="5276998" y="3115534"/>
                    <a:pt x="5274067" y="3116633"/>
                  </a:cubicBezTo>
                  <a:cubicBezTo>
                    <a:pt x="5272602" y="3116999"/>
                    <a:pt x="5271502" y="3118098"/>
                    <a:pt x="5270770" y="3119564"/>
                  </a:cubicBezTo>
                  <a:cubicBezTo>
                    <a:pt x="5270403" y="3120663"/>
                    <a:pt x="5270037" y="3122128"/>
                    <a:pt x="5270403" y="3123227"/>
                  </a:cubicBezTo>
                  <a:lnTo>
                    <a:pt x="5191637" y="3164625"/>
                  </a:lnTo>
                  <a:lnTo>
                    <a:pt x="5112870" y="3206390"/>
                  </a:lnTo>
                  <a:cubicBezTo>
                    <a:pt x="5111405" y="3204924"/>
                    <a:pt x="5109207" y="3204192"/>
                    <a:pt x="5107009" y="3204558"/>
                  </a:cubicBezTo>
                  <a:cubicBezTo>
                    <a:pt x="5104078" y="3205657"/>
                    <a:pt x="5102613" y="3208954"/>
                    <a:pt x="5103345" y="3211885"/>
                  </a:cubicBezTo>
                  <a:cubicBezTo>
                    <a:pt x="5104078" y="3214450"/>
                    <a:pt x="5106276" y="3215915"/>
                    <a:pt x="5109207" y="3215915"/>
                  </a:cubicBezTo>
                  <a:cubicBezTo>
                    <a:pt x="5109940" y="3215915"/>
                    <a:pt x="5110306" y="3215915"/>
                    <a:pt x="5111039" y="3215549"/>
                  </a:cubicBezTo>
                  <a:cubicBezTo>
                    <a:pt x="5112504" y="3215182"/>
                    <a:pt x="5113603" y="3214083"/>
                    <a:pt x="5114336" y="3212618"/>
                  </a:cubicBezTo>
                  <a:lnTo>
                    <a:pt x="5301543" y="3256580"/>
                  </a:lnTo>
                  <a:cubicBezTo>
                    <a:pt x="5301543" y="3257313"/>
                    <a:pt x="5301177" y="3258046"/>
                    <a:pt x="5301543" y="3258779"/>
                  </a:cubicBezTo>
                  <a:cubicBezTo>
                    <a:pt x="5302643" y="3261343"/>
                    <a:pt x="5304841" y="3263541"/>
                    <a:pt x="5307772" y="3263541"/>
                  </a:cubicBezTo>
                  <a:lnTo>
                    <a:pt x="5339278" y="3458809"/>
                  </a:lnTo>
                  <a:lnTo>
                    <a:pt x="5339278" y="3458809"/>
                  </a:lnTo>
                  <a:cubicBezTo>
                    <a:pt x="5339278" y="3458809"/>
                    <a:pt x="5339278" y="3458809"/>
                    <a:pt x="5339278" y="3459175"/>
                  </a:cubicBezTo>
                  <a:cubicBezTo>
                    <a:pt x="5339644" y="3459908"/>
                    <a:pt x="5340011" y="3460274"/>
                    <a:pt x="5340744" y="3460274"/>
                  </a:cubicBezTo>
                  <a:lnTo>
                    <a:pt x="5340744" y="3460274"/>
                  </a:lnTo>
                  <a:lnTo>
                    <a:pt x="5340744" y="3460274"/>
                  </a:lnTo>
                  <a:cubicBezTo>
                    <a:pt x="5341110" y="3460274"/>
                    <a:pt x="5341476" y="3460274"/>
                    <a:pt x="5341842" y="3459908"/>
                  </a:cubicBezTo>
                  <a:lnTo>
                    <a:pt x="5495345" y="3309702"/>
                  </a:lnTo>
                  <a:lnTo>
                    <a:pt x="5533813" y="3504237"/>
                  </a:lnTo>
                  <a:cubicBezTo>
                    <a:pt x="5533813" y="3504237"/>
                    <a:pt x="5533813" y="3504237"/>
                    <a:pt x="5534179" y="3504237"/>
                  </a:cubicBezTo>
                  <a:cubicBezTo>
                    <a:pt x="5534546" y="3504237"/>
                    <a:pt x="5534179" y="3504603"/>
                    <a:pt x="5534546" y="3504970"/>
                  </a:cubicBezTo>
                  <a:lnTo>
                    <a:pt x="5534546" y="3504970"/>
                  </a:lnTo>
                  <a:lnTo>
                    <a:pt x="5534546" y="3504970"/>
                  </a:lnTo>
                  <a:cubicBezTo>
                    <a:pt x="5534546" y="3504970"/>
                    <a:pt x="5534912" y="3504970"/>
                    <a:pt x="5534912" y="3504970"/>
                  </a:cubicBezTo>
                  <a:lnTo>
                    <a:pt x="5534912" y="3504970"/>
                  </a:lnTo>
                  <a:lnTo>
                    <a:pt x="5535278" y="3504970"/>
                  </a:lnTo>
                  <a:lnTo>
                    <a:pt x="5535278" y="3504970"/>
                  </a:lnTo>
                  <a:lnTo>
                    <a:pt x="5592430" y="3503138"/>
                  </a:lnTo>
                  <a:lnTo>
                    <a:pt x="5649581" y="3501306"/>
                  </a:lnTo>
                  <a:lnTo>
                    <a:pt x="5649948" y="3501306"/>
                  </a:lnTo>
                  <a:lnTo>
                    <a:pt x="5710763" y="3487384"/>
                  </a:lnTo>
                  <a:lnTo>
                    <a:pt x="5766448" y="3474196"/>
                  </a:lnTo>
                  <a:cubicBezTo>
                    <a:pt x="5767181" y="3476027"/>
                    <a:pt x="5769013" y="3476760"/>
                    <a:pt x="5770845" y="3477126"/>
                  </a:cubicBezTo>
                  <a:cubicBezTo>
                    <a:pt x="5771578" y="3477126"/>
                    <a:pt x="5771944" y="3477126"/>
                    <a:pt x="5772677" y="3476760"/>
                  </a:cubicBezTo>
                  <a:cubicBezTo>
                    <a:pt x="5774875" y="3476027"/>
                    <a:pt x="5776340" y="3474196"/>
                    <a:pt x="5776340" y="3471998"/>
                  </a:cubicBezTo>
                  <a:lnTo>
                    <a:pt x="5840453" y="3458442"/>
                  </a:lnTo>
                  <a:lnTo>
                    <a:pt x="5904198" y="3444887"/>
                  </a:lnTo>
                  <a:cubicBezTo>
                    <a:pt x="5905297" y="3446719"/>
                    <a:pt x="5907129" y="3447818"/>
                    <a:pt x="5909327" y="3448184"/>
                  </a:cubicBezTo>
                  <a:cubicBezTo>
                    <a:pt x="5911159" y="3448184"/>
                    <a:pt x="5912991" y="3447085"/>
                    <a:pt x="5914090" y="3445253"/>
                  </a:cubicBezTo>
                  <a:lnTo>
                    <a:pt x="6120348" y="3504970"/>
                  </a:lnTo>
                  <a:cubicBezTo>
                    <a:pt x="6121081" y="3505336"/>
                    <a:pt x="6121081" y="3506069"/>
                    <a:pt x="6121813" y="3505702"/>
                  </a:cubicBezTo>
                  <a:cubicBezTo>
                    <a:pt x="6122546" y="3505336"/>
                    <a:pt x="6122179" y="3504970"/>
                    <a:pt x="6122179" y="3504603"/>
                  </a:cubicBezTo>
                  <a:lnTo>
                    <a:pt x="6207540" y="3463938"/>
                  </a:lnTo>
                  <a:lnTo>
                    <a:pt x="6287406" y="3426203"/>
                  </a:lnTo>
                  <a:cubicBezTo>
                    <a:pt x="6288505" y="3427668"/>
                    <a:pt x="6290337" y="3428767"/>
                    <a:pt x="6292535" y="3428767"/>
                  </a:cubicBezTo>
                  <a:cubicBezTo>
                    <a:pt x="6293268" y="3428767"/>
                    <a:pt x="6294000" y="3428767"/>
                    <a:pt x="6294733" y="3428401"/>
                  </a:cubicBezTo>
                  <a:cubicBezTo>
                    <a:pt x="6298397" y="3427302"/>
                    <a:pt x="6300229" y="3423272"/>
                    <a:pt x="6299129" y="3419609"/>
                  </a:cubicBezTo>
                  <a:cubicBezTo>
                    <a:pt x="6298030" y="3416678"/>
                    <a:pt x="6295466" y="3414846"/>
                    <a:pt x="6292535" y="3414846"/>
                  </a:cubicBezTo>
                  <a:cubicBezTo>
                    <a:pt x="6291802" y="3414846"/>
                    <a:pt x="6291070" y="3414846"/>
                    <a:pt x="6290337" y="3415212"/>
                  </a:cubicBezTo>
                  <a:cubicBezTo>
                    <a:pt x="6288505" y="3415579"/>
                    <a:pt x="6287039" y="3417044"/>
                    <a:pt x="6286307" y="3418876"/>
                  </a:cubicBezTo>
                  <a:cubicBezTo>
                    <a:pt x="6286307" y="3419242"/>
                    <a:pt x="6286307" y="3419609"/>
                    <a:pt x="6286307" y="3419975"/>
                  </a:cubicBezTo>
                  <a:lnTo>
                    <a:pt x="6182262" y="3415945"/>
                  </a:lnTo>
                  <a:lnTo>
                    <a:pt x="6203144" y="3384805"/>
                  </a:lnTo>
                  <a:cubicBezTo>
                    <a:pt x="6203144" y="3384805"/>
                    <a:pt x="6203144" y="3384439"/>
                    <a:pt x="6203144" y="3384439"/>
                  </a:cubicBezTo>
                  <a:cubicBezTo>
                    <a:pt x="6203144" y="3384439"/>
                    <a:pt x="6203877" y="3383706"/>
                    <a:pt x="6203877" y="3383339"/>
                  </a:cubicBezTo>
                  <a:cubicBezTo>
                    <a:pt x="6203877" y="3382973"/>
                    <a:pt x="6203144" y="3382973"/>
                    <a:pt x="6202778" y="3382973"/>
                  </a:cubicBezTo>
                  <a:cubicBezTo>
                    <a:pt x="6202411" y="3382973"/>
                    <a:pt x="6202778" y="3382973"/>
                    <a:pt x="6202778" y="3382973"/>
                  </a:cubicBezTo>
                  <a:lnTo>
                    <a:pt x="6202778" y="3382973"/>
                  </a:lnTo>
                  <a:lnTo>
                    <a:pt x="6202778" y="3382973"/>
                  </a:lnTo>
                  <a:lnTo>
                    <a:pt x="6202778" y="3382973"/>
                  </a:lnTo>
                  <a:cubicBezTo>
                    <a:pt x="6202778" y="3382973"/>
                    <a:pt x="6202045" y="3382240"/>
                    <a:pt x="6201679" y="3382240"/>
                  </a:cubicBezTo>
                  <a:cubicBezTo>
                    <a:pt x="6201313" y="3382240"/>
                    <a:pt x="6201679" y="3382607"/>
                    <a:pt x="6201313" y="3382973"/>
                  </a:cubicBezTo>
                  <a:lnTo>
                    <a:pt x="6132804" y="3397261"/>
                  </a:lnTo>
                  <a:cubicBezTo>
                    <a:pt x="6106426" y="3402756"/>
                    <a:pt x="6080415" y="3408252"/>
                    <a:pt x="6069425" y="3410816"/>
                  </a:cubicBezTo>
                  <a:cubicBezTo>
                    <a:pt x="6068325" y="3408618"/>
                    <a:pt x="6065761" y="3407153"/>
                    <a:pt x="6063196" y="3407885"/>
                  </a:cubicBezTo>
                  <a:lnTo>
                    <a:pt x="6030957" y="3340476"/>
                  </a:lnTo>
                  <a:lnTo>
                    <a:pt x="5998352" y="3273433"/>
                  </a:lnTo>
                  <a:cubicBezTo>
                    <a:pt x="6000183" y="3271967"/>
                    <a:pt x="6000916" y="3269403"/>
                    <a:pt x="6000550" y="3267205"/>
                  </a:cubicBezTo>
                  <a:cubicBezTo>
                    <a:pt x="5999450" y="3263907"/>
                    <a:pt x="5995787" y="3262076"/>
                    <a:pt x="5992490" y="3263175"/>
                  </a:cubicBezTo>
                  <a:cubicBezTo>
                    <a:pt x="5991025" y="3263541"/>
                    <a:pt x="5989559" y="3265007"/>
                    <a:pt x="5988826" y="3266472"/>
                  </a:cubicBezTo>
                  <a:cubicBezTo>
                    <a:pt x="5988460" y="3267571"/>
                    <a:pt x="5988093" y="3269037"/>
                    <a:pt x="5988460" y="3270136"/>
                  </a:cubicBezTo>
                  <a:lnTo>
                    <a:pt x="5904931" y="3303474"/>
                  </a:lnTo>
                  <a:lnTo>
                    <a:pt x="5822867" y="3336446"/>
                  </a:lnTo>
                  <a:cubicBezTo>
                    <a:pt x="5821035" y="3333515"/>
                    <a:pt x="5817738" y="3332050"/>
                    <a:pt x="5814441" y="3333149"/>
                  </a:cubicBezTo>
                  <a:cubicBezTo>
                    <a:pt x="5812976" y="3333882"/>
                    <a:pt x="5811510" y="3334981"/>
                    <a:pt x="5810411" y="3336446"/>
                  </a:cubicBezTo>
                  <a:lnTo>
                    <a:pt x="5616609" y="3258779"/>
                  </a:lnTo>
                  <a:cubicBezTo>
                    <a:pt x="5616976" y="3257680"/>
                    <a:pt x="5616976" y="3256580"/>
                    <a:pt x="5616976" y="3255481"/>
                  </a:cubicBezTo>
                  <a:cubicBezTo>
                    <a:pt x="5616609" y="3254749"/>
                    <a:pt x="5615876" y="3254382"/>
                    <a:pt x="5615144" y="3253650"/>
                  </a:cubicBezTo>
                  <a:lnTo>
                    <a:pt x="5747032" y="3080730"/>
                  </a:lnTo>
                  <a:cubicBezTo>
                    <a:pt x="5747398" y="3081096"/>
                    <a:pt x="5748131" y="3081096"/>
                    <a:pt x="5748864" y="3081463"/>
                  </a:cubicBezTo>
                  <a:cubicBezTo>
                    <a:pt x="5749596" y="3081463"/>
                    <a:pt x="5749962" y="3081463"/>
                    <a:pt x="5750695" y="3081096"/>
                  </a:cubicBezTo>
                  <a:cubicBezTo>
                    <a:pt x="5753626" y="3079997"/>
                    <a:pt x="5755092" y="3077066"/>
                    <a:pt x="5754359" y="3074135"/>
                  </a:cubicBezTo>
                  <a:cubicBezTo>
                    <a:pt x="5753626" y="3072304"/>
                    <a:pt x="5751794" y="3070838"/>
                    <a:pt x="5749596" y="3070838"/>
                  </a:cubicBezTo>
                  <a:cubicBezTo>
                    <a:pt x="5748131" y="3064610"/>
                    <a:pt x="5745566" y="3053253"/>
                    <a:pt x="5742635" y="3041896"/>
                  </a:cubicBezTo>
                  <a:lnTo>
                    <a:pt x="5735308" y="3012588"/>
                  </a:lnTo>
                  <a:cubicBezTo>
                    <a:pt x="5736041" y="3012221"/>
                    <a:pt x="5736774" y="3011855"/>
                    <a:pt x="5737140" y="3011122"/>
                  </a:cubicBezTo>
                  <a:cubicBezTo>
                    <a:pt x="5737873" y="3010023"/>
                    <a:pt x="5737873" y="3008558"/>
                    <a:pt x="5737506" y="3007092"/>
                  </a:cubicBezTo>
                  <a:cubicBezTo>
                    <a:pt x="5736774" y="3004528"/>
                    <a:pt x="5733843" y="3003063"/>
                    <a:pt x="5730912" y="3003795"/>
                  </a:cubicBezTo>
                  <a:cubicBezTo>
                    <a:pt x="5730912" y="3003795"/>
                    <a:pt x="5730912" y="3003795"/>
                    <a:pt x="5730912" y="3003795"/>
                  </a:cubicBezTo>
                  <a:cubicBezTo>
                    <a:pt x="5730546" y="3003795"/>
                    <a:pt x="5730179" y="3004528"/>
                    <a:pt x="5729813" y="3004528"/>
                  </a:cubicBezTo>
                  <a:lnTo>
                    <a:pt x="5690979" y="2974120"/>
                  </a:lnTo>
                  <a:lnTo>
                    <a:pt x="5650314" y="2943713"/>
                  </a:lnTo>
                  <a:cubicBezTo>
                    <a:pt x="5650314" y="2943713"/>
                    <a:pt x="5650680" y="2943346"/>
                    <a:pt x="5650314" y="2943346"/>
                  </a:cubicBezTo>
                  <a:cubicBezTo>
                    <a:pt x="5649948" y="2941881"/>
                    <a:pt x="5648482" y="2941148"/>
                    <a:pt x="5647017" y="2941515"/>
                  </a:cubicBezTo>
                  <a:cubicBezTo>
                    <a:pt x="5647017" y="2941515"/>
                    <a:pt x="5647017" y="2941515"/>
                    <a:pt x="5647017" y="2941515"/>
                  </a:cubicBezTo>
                  <a:cubicBezTo>
                    <a:pt x="5645917" y="2941881"/>
                    <a:pt x="5645185" y="2943346"/>
                    <a:pt x="5645551" y="2944446"/>
                  </a:cubicBezTo>
                  <a:lnTo>
                    <a:pt x="5595727" y="3020281"/>
                  </a:lnTo>
                  <a:lnTo>
                    <a:pt x="5548833" y="3092453"/>
                  </a:lnTo>
                  <a:cubicBezTo>
                    <a:pt x="5547368" y="3091720"/>
                    <a:pt x="5545903" y="3091720"/>
                    <a:pt x="5544437" y="3092087"/>
                  </a:cubicBezTo>
                  <a:cubicBezTo>
                    <a:pt x="5540774" y="3093552"/>
                    <a:pt x="5538942" y="3097216"/>
                    <a:pt x="5540041" y="3100879"/>
                  </a:cubicBezTo>
                  <a:cubicBezTo>
                    <a:pt x="5540774" y="3102711"/>
                    <a:pt x="5541873" y="3103810"/>
                    <a:pt x="5543705" y="3104543"/>
                  </a:cubicBezTo>
                  <a:lnTo>
                    <a:pt x="5495345" y="3303840"/>
                  </a:lnTo>
                  <a:lnTo>
                    <a:pt x="5325356" y="3258779"/>
                  </a:lnTo>
                  <a:lnTo>
                    <a:pt x="5308138" y="3208954"/>
                  </a:lnTo>
                  <a:cubicBezTo>
                    <a:pt x="5295682" y="3173418"/>
                    <a:pt x="5283592" y="3138248"/>
                    <a:pt x="5279196" y="3125792"/>
                  </a:cubicBezTo>
                  <a:cubicBezTo>
                    <a:pt x="5281028" y="3125059"/>
                    <a:pt x="5281760" y="3122494"/>
                    <a:pt x="5281394" y="3120296"/>
                  </a:cubicBezTo>
                  <a:lnTo>
                    <a:pt x="5281394" y="3120296"/>
                  </a:lnTo>
                  <a:close/>
                  <a:moveTo>
                    <a:pt x="5788796" y="3330218"/>
                  </a:moveTo>
                  <a:lnTo>
                    <a:pt x="5617342" y="3283325"/>
                  </a:lnTo>
                  <a:lnTo>
                    <a:pt x="5612945" y="3262808"/>
                  </a:lnTo>
                  <a:cubicBezTo>
                    <a:pt x="5614045" y="3262442"/>
                    <a:pt x="5614777" y="3261343"/>
                    <a:pt x="5615510" y="3260610"/>
                  </a:cubicBezTo>
                  <a:lnTo>
                    <a:pt x="5788796" y="3330218"/>
                  </a:lnTo>
                  <a:close/>
                  <a:moveTo>
                    <a:pt x="5906030" y="3305672"/>
                  </a:moveTo>
                  <a:lnTo>
                    <a:pt x="5989193" y="3271967"/>
                  </a:lnTo>
                  <a:cubicBezTo>
                    <a:pt x="5989559" y="3272334"/>
                    <a:pt x="5989559" y="3272700"/>
                    <a:pt x="5989925" y="3272700"/>
                  </a:cubicBezTo>
                  <a:lnTo>
                    <a:pt x="5910426" y="3436827"/>
                  </a:lnTo>
                  <a:cubicBezTo>
                    <a:pt x="5909693" y="3436461"/>
                    <a:pt x="5908595" y="3436461"/>
                    <a:pt x="5907862" y="3436461"/>
                  </a:cubicBezTo>
                  <a:cubicBezTo>
                    <a:pt x="5907495" y="3436461"/>
                    <a:pt x="5907495" y="3436827"/>
                    <a:pt x="5907129" y="3436827"/>
                  </a:cubicBezTo>
                  <a:lnTo>
                    <a:pt x="5864266" y="3389201"/>
                  </a:lnTo>
                  <a:cubicBezTo>
                    <a:pt x="5847413" y="3370517"/>
                    <a:pt x="5830561" y="3352199"/>
                    <a:pt x="5822501" y="3343407"/>
                  </a:cubicBezTo>
                  <a:cubicBezTo>
                    <a:pt x="5823600" y="3341941"/>
                    <a:pt x="5823967" y="3339743"/>
                    <a:pt x="5823600" y="3337911"/>
                  </a:cubicBezTo>
                  <a:lnTo>
                    <a:pt x="5906030" y="3305672"/>
                  </a:lnTo>
                  <a:close/>
                  <a:moveTo>
                    <a:pt x="6198382" y="3386637"/>
                  </a:moveTo>
                  <a:lnTo>
                    <a:pt x="6178598" y="3415945"/>
                  </a:lnTo>
                  <a:lnTo>
                    <a:pt x="6077851" y="3411915"/>
                  </a:lnTo>
                  <a:lnTo>
                    <a:pt x="6133537" y="3400192"/>
                  </a:lnTo>
                  <a:lnTo>
                    <a:pt x="6198382" y="3386637"/>
                  </a:lnTo>
                  <a:close/>
                  <a:moveTo>
                    <a:pt x="5775974" y="3469067"/>
                  </a:moveTo>
                  <a:cubicBezTo>
                    <a:pt x="5775607" y="3468334"/>
                    <a:pt x="5775241" y="3467968"/>
                    <a:pt x="5774875" y="3467601"/>
                  </a:cubicBezTo>
                  <a:lnTo>
                    <a:pt x="5795757" y="3406054"/>
                  </a:lnTo>
                  <a:lnTo>
                    <a:pt x="5815540" y="3347070"/>
                  </a:lnTo>
                  <a:cubicBezTo>
                    <a:pt x="5815906" y="3347070"/>
                    <a:pt x="5815906" y="3347437"/>
                    <a:pt x="5816273" y="3347437"/>
                  </a:cubicBezTo>
                  <a:cubicBezTo>
                    <a:pt x="5817006" y="3347437"/>
                    <a:pt x="5818104" y="3347437"/>
                    <a:pt x="5818837" y="3347070"/>
                  </a:cubicBezTo>
                  <a:cubicBezTo>
                    <a:pt x="5819570" y="3347070"/>
                    <a:pt x="5819570" y="3346337"/>
                    <a:pt x="5819936" y="3345971"/>
                  </a:cubicBezTo>
                  <a:lnTo>
                    <a:pt x="5861335" y="3392132"/>
                  </a:lnTo>
                  <a:lnTo>
                    <a:pt x="5904198" y="3439392"/>
                  </a:lnTo>
                  <a:cubicBezTo>
                    <a:pt x="5904198" y="3439392"/>
                    <a:pt x="5903832" y="3439392"/>
                    <a:pt x="5903832" y="3439758"/>
                  </a:cubicBezTo>
                  <a:cubicBezTo>
                    <a:pt x="5903465" y="3440491"/>
                    <a:pt x="5903832" y="3441224"/>
                    <a:pt x="5903832" y="3441956"/>
                  </a:cubicBezTo>
                  <a:lnTo>
                    <a:pt x="5839720" y="3455145"/>
                  </a:lnTo>
                  <a:lnTo>
                    <a:pt x="5775974" y="3469067"/>
                  </a:lnTo>
                  <a:close/>
                  <a:moveTo>
                    <a:pt x="5114702" y="3208954"/>
                  </a:moveTo>
                  <a:lnTo>
                    <a:pt x="5193468" y="3167556"/>
                  </a:lnTo>
                  <a:lnTo>
                    <a:pt x="5271869" y="3126158"/>
                  </a:lnTo>
                  <a:cubicBezTo>
                    <a:pt x="5272968" y="3127257"/>
                    <a:pt x="5274067" y="3127623"/>
                    <a:pt x="5275532" y="3127990"/>
                  </a:cubicBezTo>
                  <a:lnTo>
                    <a:pt x="5290186" y="3189904"/>
                  </a:lnTo>
                  <a:lnTo>
                    <a:pt x="5304841" y="3250719"/>
                  </a:lnTo>
                  <a:cubicBezTo>
                    <a:pt x="5303375" y="3251452"/>
                    <a:pt x="5302276" y="3252184"/>
                    <a:pt x="5301543" y="3253650"/>
                  </a:cubicBezTo>
                  <a:lnTo>
                    <a:pt x="5114336" y="3209687"/>
                  </a:lnTo>
                  <a:cubicBezTo>
                    <a:pt x="5114336" y="3209321"/>
                    <a:pt x="5114702" y="3209321"/>
                    <a:pt x="5114702" y="3208954"/>
                  </a:cubicBezTo>
                  <a:lnTo>
                    <a:pt x="5114702" y="3208954"/>
                  </a:lnTo>
                  <a:close/>
                  <a:moveTo>
                    <a:pt x="5320960" y="3278195"/>
                  </a:moveTo>
                  <a:cubicBezTo>
                    <a:pt x="5324990" y="3284057"/>
                    <a:pt x="5329020" y="3289919"/>
                    <a:pt x="5331951" y="3293949"/>
                  </a:cubicBezTo>
                  <a:cubicBezTo>
                    <a:pt x="5331585" y="3294315"/>
                    <a:pt x="5331218" y="3294315"/>
                    <a:pt x="5330852" y="3294681"/>
                  </a:cubicBezTo>
                  <a:cubicBezTo>
                    <a:pt x="5330119" y="3296147"/>
                    <a:pt x="5329753" y="3297979"/>
                    <a:pt x="5330485" y="3299810"/>
                  </a:cubicBezTo>
                  <a:cubicBezTo>
                    <a:pt x="5331218" y="3302741"/>
                    <a:pt x="5334149" y="3304573"/>
                    <a:pt x="5337080" y="3304573"/>
                  </a:cubicBezTo>
                  <a:cubicBezTo>
                    <a:pt x="5337813" y="3304573"/>
                    <a:pt x="5338546" y="3304573"/>
                    <a:pt x="5339278" y="3304207"/>
                  </a:cubicBezTo>
                  <a:cubicBezTo>
                    <a:pt x="5341110" y="3303474"/>
                    <a:pt x="5342209" y="3302375"/>
                    <a:pt x="5343308" y="3300910"/>
                  </a:cubicBezTo>
                  <a:cubicBezTo>
                    <a:pt x="5343308" y="3300543"/>
                    <a:pt x="5343308" y="3300177"/>
                    <a:pt x="5343308" y="3299810"/>
                  </a:cubicBezTo>
                  <a:lnTo>
                    <a:pt x="5416579" y="3303840"/>
                  </a:lnTo>
                  <a:lnTo>
                    <a:pt x="5492415" y="3307504"/>
                  </a:lnTo>
                  <a:lnTo>
                    <a:pt x="5341842" y="3454779"/>
                  </a:lnTo>
                  <a:lnTo>
                    <a:pt x="5311069" y="3263541"/>
                  </a:lnTo>
                  <a:lnTo>
                    <a:pt x="5320960" y="3278195"/>
                  </a:lnTo>
                  <a:close/>
                  <a:moveTo>
                    <a:pt x="5615876" y="3119930"/>
                  </a:moveTo>
                  <a:cubicBezTo>
                    <a:pt x="5603787" y="3133119"/>
                    <a:pt x="5592063" y="3145575"/>
                    <a:pt x="5585469" y="3152536"/>
                  </a:cubicBezTo>
                  <a:lnTo>
                    <a:pt x="5603787" y="3093552"/>
                  </a:lnTo>
                  <a:lnTo>
                    <a:pt x="5645551" y="3088423"/>
                  </a:lnTo>
                  <a:lnTo>
                    <a:pt x="5615876" y="3119930"/>
                  </a:lnTo>
                  <a:close/>
                  <a:moveTo>
                    <a:pt x="5597192" y="3207122"/>
                  </a:moveTo>
                  <a:lnTo>
                    <a:pt x="5584736" y="3164259"/>
                  </a:lnTo>
                  <a:cubicBezTo>
                    <a:pt x="5585835" y="3163893"/>
                    <a:pt x="5586568" y="3163160"/>
                    <a:pt x="5587301" y="3162061"/>
                  </a:cubicBezTo>
                  <a:cubicBezTo>
                    <a:pt x="5588034" y="3160595"/>
                    <a:pt x="5588034" y="3159130"/>
                    <a:pt x="5587667" y="3158031"/>
                  </a:cubicBezTo>
                  <a:lnTo>
                    <a:pt x="5638224" y="3132386"/>
                  </a:lnTo>
                  <a:lnTo>
                    <a:pt x="5608549" y="3247788"/>
                  </a:lnTo>
                  <a:cubicBezTo>
                    <a:pt x="5605985" y="3238629"/>
                    <a:pt x="5601589" y="3222876"/>
                    <a:pt x="5597192" y="3207122"/>
                  </a:cubicBezTo>
                  <a:lnTo>
                    <a:pt x="5597192" y="3207122"/>
                  </a:lnTo>
                  <a:close/>
                  <a:moveTo>
                    <a:pt x="5590232" y="3152536"/>
                  </a:moveTo>
                  <a:lnTo>
                    <a:pt x="5648116" y="3093919"/>
                  </a:lnTo>
                  <a:lnTo>
                    <a:pt x="5639690" y="3126891"/>
                  </a:lnTo>
                  <a:lnTo>
                    <a:pt x="5590232" y="3152536"/>
                  </a:lnTo>
                  <a:close/>
                  <a:moveTo>
                    <a:pt x="5553596" y="3099780"/>
                  </a:moveTo>
                  <a:lnTo>
                    <a:pt x="5600123" y="3093919"/>
                  </a:lnTo>
                  <a:lnTo>
                    <a:pt x="5581805" y="3152902"/>
                  </a:lnTo>
                  <a:cubicBezTo>
                    <a:pt x="5581439" y="3152902"/>
                    <a:pt x="5580706" y="3152536"/>
                    <a:pt x="5580340" y="3152902"/>
                  </a:cubicBezTo>
                  <a:cubicBezTo>
                    <a:pt x="5577043" y="3147407"/>
                    <a:pt x="5571548" y="3137881"/>
                    <a:pt x="5566052" y="3127990"/>
                  </a:cubicBezTo>
                  <a:cubicBezTo>
                    <a:pt x="5560557" y="3118098"/>
                    <a:pt x="5555062" y="3108939"/>
                    <a:pt x="5551764" y="3103444"/>
                  </a:cubicBezTo>
                  <a:cubicBezTo>
                    <a:pt x="5552497" y="3102345"/>
                    <a:pt x="5553230" y="3101246"/>
                    <a:pt x="5553596" y="3099780"/>
                  </a:cubicBezTo>
                  <a:lnTo>
                    <a:pt x="5553596" y="3099780"/>
                  </a:lnTo>
                  <a:close/>
                  <a:moveTo>
                    <a:pt x="5604886" y="3262442"/>
                  </a:moveTo>
                  <a:lnTo>
                    <a:pt x="5602321" y="3272700"/>
                  </a:lnTo>
                  <a:cubicBezTo>
                    <a:pt x="5601955" y="3269769"/>
                    <a:pt x="5601222" y="3266106"/>
                    <a:pt x="5600490" y="3262076"/>
                  </a:cubicBezTo>
                  <a:lnTo>
                    <a:pt x="5603420" y="3260610"/>
                  </a:lnTo>
                  <a:cubicBezTo>
                    <a:pt x="5603787" y="3261343"/>
                    <a:pt x="5604153" y="3262076"/>
                    <a:pt x="5604886" y="3262442"/>
                  </a:cubicBezTo>
                  <a:lnTo>
                    <a:pt x="5604886" y="3262442"/>
                  </a:lnTo>
                  <a:close/>
                  <a:moveTo>
                    <a:pt x="5579973" y="3164992"/>
                  </a:moveTo>
                  <a:cubicBezTo>
                    <a:pt x="5580340" y="3164992"/>
                    <a:pt x="5580340" y="3165358"/>
                    <a:pt x="5580706" y="3165358"/>
                  </a:cubicBezTo>
                  <a:lnTo>
                    <a:pt x="5584736" y="3189537"/>
                  </a:lnTo>
                  <a:lnTo>
                    <a:pt x="5579607" y="3176715"/>
                  </a:lnTo>
                  <a:lnTo>
                    <a:pt x="5577043" y="3170121"/>
                  </a:lnTo>
                  <a:cubicBezTo>
                    <a:pt x="5578142" y="3168289"/>
                    <a:pt x="5579241" y="3166457"/>
                    <a:pt x="5579973" y="3164992"/>
                  </a:cubicBezTo>
                  <a:lnTo>
                    <a:pt x="5579973" y="3164992"/>
                  </a:lnTo>
                  <a:close/>
                  <a:moveTo>
                    <a:pt x="5588400" y="3190270"/>
                  </a:moveTo>
                  <a:lnTo>
                    <a:pt x="5593529" y="3208222"/>
                  </a:lnTo>
                  <a:cubicBezTo>
                    <a:pt x="5594628" y="3212618"/>
                    <a:pt x="5596093" y="3217014"/>
                    <a:pt x="5597192" y="3221410"/>
                  </a:cubicBezTo>
                  <a:lnTo>
                    <a:pt x="5590964" y="3205657"/>
                  </a:lnTo>
                  <a:cubicBezTo>
                    <a:pt x="5590232" y="3200528"/>
                    <a:pt x="5589132" y="3195033"/>
                    <a:pt x="5588400" y="3190270"/>
                  </a:cubicBezTo>
                  <a:close/>
                  <a:moveTo>
                    <a:pt x="5604886" y="3250719"/>
                  </a:moveTo>
                  <a:cubicBezTo>
                    <a:pt x="5603787" y="3251452"/>
                    <a:pt x="5602688" y="3251818"/>
                    <a:pt x="5602321" y="3252917"/>
                  </a:cubicBezTo>
                  <a:cubicBezTo>
                    <a:pt x="5601589" y="3254382"/>
                    <a:pt x="5601589" y="3256214"/>
                    <a:pt x="5601955" y="3257680"/>
                  </a:cubicBezTo>
                  <a:lnTo>
                    <a:pt x="5599757" y="3258779"/>
                  </a:lnTo>
                  <a:cubicBezTo>
                    <a:pt x="5597925" y="3248521"/>
                    <a:pt x="5596093" y="3236065"/>
                    <a:pt x="5593895" y="3223242"/>
                  </a:cubicBezTo>
                  <a:lnTo>
                    <a:pt x="5604886" y="3250719"/>
                  </a:lnTo>
                  <a:close/>
                  <a:moveTo>
                    <a:pt x="5562389" y="3129821"/>
                  </a:moveTo>
                  <a:lnTo>
                    <a:pt x="5577043" y="3154734"/>
                  </a:lnTo>
                  <a:cubicBezTo>
                    <a:pt x="5576677" y="3155100"/>
                    <a:pt x="5575944" y="3155466"/>
                    <a:pt x="5575577" y="3155833"/>
                  </a:cubicBezTo>
                  <a:cubicBezTo>
                    <a:pt x="5574845" y="3157298"/>
                    <a:pt x="5574478" y="3159130"/>
                    <a:pt x="5575211" y="3160595"/>
                  </a:cubicBezTo>
                  <a:cubicBezTo>
                    <a:pt x="5575577" y="3161694"/>
                    <a:pt x="5576310" y="3162427"/>
                    <a:pt x="5577043" y="3163160"/>
                  </a:cubicBezTo>
                  <a:lnTo>
                    <a:pt x="5575577" y="3165724"/>
                  </a:lnTo>
                  <a:lnTo>
                    <a:pt x="5557992" y="3121029"/>
                  </a:lnTo>
                  <a:lnTo>
                    <a:pt x="5562389" y="3129821"/>
                  </a:lnTo>
                  <a:close/>
                  <a:moveTo>
                    <a:pt x="5553596" y="3282958"/>
                  </a:moveTo>
                  <a:lnTo>
                    <a:pt x="5594994" y="3264640"/>
                  </a:lnTo>
                  <a:cubicBezTo>
                    <a:pt x="5596459" y="3270136"/>
                    <a:pt x="5597925" y="3273799"/>
                    <a:pt x="5598658" y="3276730"/>
                  </a:cubicBezTo>
                  <a:cubicBezTo>
                    <a:pt x="5597925" y="3277096"/>
                    <a:pt x="5597192" y="3277463"/>
                    <a:pt x="5596826" y="3278562"/>
                  </a:cubicBezTo>
                  <a:cubicBezTo>
                    <a:pt x="5596459" y="3279661"/>
                    <a:pt x="5596826" y="3280027"/>
                    <a:pt x="5596826" y="3280760"/>
                  </a:cubicBezTo>
                  <a:lnTo>
                    <a:pt x="5548833" y="3292117"/>
                  </a:lnTo>
                  <a:lnTo>
                    <a:pt x="5514762" y="3300177"/>
                  </a:lnTo>
                  <a:lnTo>
                    <a:pt x="5553596" y="3282958"/>
                  </a:lnTo>
                  <a:close/>
                  <a:moveTo>
                    <a:pt x="5655076" y="3474196"/>
                  </a:moveTo>
                  <a:lnTo>
                    <a:pt x="5646284" y="3476027"/>
                  </a:lnTo>
                  <a:lnTo>
                    <a:pt x="5615144" y="3334248"/>
                  </a:lnTo>
                  <a:lnTo>
                    <a:pt x="5655076" y="3474196"/>
                  </a:lnTo>
                  <a:close/>
                  <a:moveTo>
                    <a:pt x="5654710" y="3477859"/>
                  </a:moveTo>
                  <a:lnTo>
                    <a:pt x="5651779" y="3487384"/>
                  </a:lnTo>
                  <a:cubicBezTo>
                    <a:pt x="5651046" y="3489216"/>
                    <a:pt x="5650680" y="3491414"/>
                    <a:pt x="5649948" y="3493246"/>
                  </a:cubicBezTo>
                  <a:lnTo>
                    <a:pt x="5647017" y="3479691"/>
                  </a:lnTo>
                  <a:lnTo>
                    <a:pt x="5654710" y="3477859"/>
                  </a:lnTo>
                  <a:close/>
                  <a:moveTo>
                    <a:pt x="5643719" y="3422173"/>
                  </a:moveTo>
                  <a:lnTo>
                    <a:pt x="5604886" y="3285523"/>
                  </a:lnTo>
                  <a:cubicBezTo>
                    <a:pt x="5605618" y="3285156"/>
                    <a:pt x="5605985" y="3284790"/>
                    <a:pt x="5606351" y="3284057"/>
                  </a:cubicBezTo>
                  <a:lnTo>
                    <a:pt x="5614045" y="3286255"/>
                  </a:lnTo>
                  <a:lnTo>
                    <a:pt x="5643719" y="3422173"/>
                  </a:lnTo>
                  <a:close/>
                  <a:moveTo>
                    <a:pt x="5607084" y="3280760"/>
                  </a:moveTo>
                  <a:cubicBezTo>
                    <a:pt x="5607084" y="3280393"/>
                    <a:pt x="5607450" y="3279661"/>
                    <a:pt x="5607084" y="3279294"/>
                  </a:cubicBezTo>
                  <a:cubicBezTo>
                    <a:pt x="5606718" y="3278195"/>
                    <a:pt x="5605985" y="3277096"/>
                    <a:pt x="5604886" y="3276364"/>
                  </a:cubicBezTo>
                  <a:cubicBezTo>
                    <a:pt x="5605618" y="3274166"/>
                    <a:pt x="5606351" y="3271601"/>
                    <a:pt x="5607084" y="3269037"/>
                  </a:cubicBezTo>
                  <a:cubicBezTo>
                    <a:pt x="5607450" y="3267205"/>
                    <a:pt x="5608183" y="3265373"/>
                    <a:pt x="5608549" y="3263541"/>
                  </a:cubicBezTo>
                  <a:lnTo>
                    <a:pt x="5608916" y="3263541"/>
                  </a:lnTo>
                  <a:lnTo>
                    <a:pt x="5612945" y="3282225"/>
                  </a:lnTo>
                  <a:lnTo>
                    <a:pt x="5607084" y="3280760"/>
                  </a:lnTo>
                  <a:close/>
                  <a:moveTo>
                    <a:pt x="5652878" y="3089522"/>
                  </a:moveTo>
                  <a:lnTo>
                    <a:pt x="5653611" y="3088790"/>
                  </a:lnTo>
                  <a:lnTo>
                    <a:pt x="5654344" y="3088790"/>
                  </a:lnTo>
                  <a:cubicBezTo>
                    <a:pt x="5655076" y="3088423"/>
                    <a:pt x="5655443" y="3087691"/>
                    <a:pt x="5656176" y="3087324"/>
                  </a:cubicBezTo>
                  <a:lnTo>
                    <a:pt x="5738972" y="3077066"/>
                  </a:lnTo>
                  <a:lnTo>
                    <a:pt x="5664235" y="3115167"/>
                  </a:lnTo>
                  <a:lnTo>
                    <a:pt x="5644086" y="3125425"/>
                  </a:lnTo>
                  <a:lnTo>
                    <a:pt x="5652878" y="3089522"/>
                  </a:lnTo>
                  <a:close/>
                  <a:moveTo>
                    <a:pt x="5743002" y="3072670"/>
                  </a:moveTo>
                  <a:cubicBezTo>
                    <a:pt x="5734942" y="3073403"/>
                    <a:pt x="5717357" y="3074868"/>
                    <a:pt x="5699772" y="3076700"/>
                  </a:cubicBezTo>
                  <a:lnTo>
                    <a:pt x="5660938" y="3080364"/>
                  </a:lnTo>
                  <a:lnTo>
                    <a:pt x="5711129" y="3029440"/>
                  </a:lnTo>
                  <a:lnTo>
                    <a:pt x="5743368" y="3070838"/>
                  </a:lnTo>
                  <a:cubicBezTo>
                    <a:pt x="5743368" y="3071205"/>
                    <a:pt x="5743368" y="3071937"/>
                    <a:pt x="5743002" y="3072670"/>
                  </a:cubicBezTo>
                  <a:lnTo>
                    <a:pt x="5743002" y="3072670"/>
                  </a:lnTo>
                  <a:close/>
                  <a:moveTo>
                    <a:pt x="5711861" y="3023945"/>
                  </a:moveTo>
                  <a:lnTo>
                    <a:pt x="5709297" y="3020281"/>
                  </a:lnTo>
                  <a:lnTo>
                    <a:pt x="5722852" y="3013687"/>
                  </a:lnTo>
                  <a:lnTo>
                    <a:pt x="5711861" y="3023945"/>
                  </a:lnTo>
                  <a:close/>
                  <a:moveTo>
                    <a:pt x="5708931" y="3026143"/>
                  </a:moveTo>
                  <a:lnTo>
                    <a:pt x="5690613" y="3043728"/>
                  </a:lnTo>
                  <a:lnTo>
                    <a:pt x="5654710" y="3078165"/>
                  </a:lnTo>
                  <a:cubicBezTo>
                    <a:pt x="5654344" y="3078165"/>
                    <a:pt x="5653978" y="3078165"/>
                    <a:pt x="5653611" y="3078165"/>
                  </a:cubicBezTo>
                  <a:lnTo>
                    <a:pt x="5652878" y="3048124"/>
                  </a:lnTo>
                  <a:lnTo>
                    <a:pt x="5705267" y="3021747"/>
                  </a:lnTo>
                  <a:lnTo>
                    <a:pt x="5708931" y="3026143"/>
                  </a:lnTo>
                  <a:close/>
                  <a:moveTo>
                    <a:pt x="5652878" y="3044094"/>
                  </a:moveTo>
                  <a:lnTo>
                    <a:pt x="5651779" y="3013687"/>
                  </a:lnTo>
                  <a:lnTo>
                    <a:pt x="5649581" y="2949575"/>
                  </a:lnTo>
                  <a:lnTo>
                    <a:pt x="5696475" y="3010390"/>
                  </a:lnTo>
                  <a:lnTo>
                    <a:pt x="5703435" y="3019182"/>
                  </a:lnTo>
                  <a:lnTo>
                    <a:pt x="5652878" y="3044094"/>
                  </a:lnTo>
                  <a:close/>
                  <a:moveTo>
                    <a:pt x="5648116" y="3013687"/>
                  </a:moveTo>
                  <a:cubicBezTo>
                    <a:pt x="5648482" y="3024677"/>
                    <a:pt x="5648848" y="3035668"/>
                    <a:pt x="5649215" y="3045926"/>
                  </a:cubicBezTo>
                  <a:lnTo>
                    <a:pt x="5612213" y="3064244"/>
                  </a:lnTo>
                  <a:lnTo>
                    <a:pt x="5646284" y="2954337"/>
                  </a:lnTo>
                  <a:lnTo>
                    <a:pt x="5648116" y="3013687"/>
                  </a:lnTo>
                  <a:close/>
                  <a:moveTo>
                    <a:pt x="5649581" y="3049590"/>
                  </a:moveTo>
                  <a:cubicBezTo>
                    <a:pt x="5649948" y="3062046"/>
                    <a:pt x="5650314" y="3071937"/>
                    <a:pt x="5650680" y="3077799"/>
                  </a:cubicBezTo>
                  <a:cubicBezTo>
                    <a:pt x="5649215" y="3078165"/>
                    <a:pt x="5648116" y="3079264"/>
                    <a:pt x="5647383" y="3080364"/>
                  </a:cubicBezTo>
                  <a:cubicBezTo>
                    <a:pt x="5647017" y="3080730"/>
                    <a:pt x="5647383" y="3081463"/>
                    <a:pt x="5647383" y="3081829"/>
                  </a:cubicBezTo>
                  <a:lnTo>
                    <a:pt x="5605252" y="3088057"/>
                  </a:lnTo>
                  <a:lnTo>
                    <a:pt x="5611480" y="3068640"/>
                  </a:lnTo>
                  <a:lnTo>
                    <a:pt x="5649581" y="3049590"/>
                  </a:lnTo>
                  <a:close/>
                  <a:moveTo>
                    <a:pt x="5601222" y="3088790"/>
                  </a:moveTo>
                  <a:lnTo>
                    <a:pt x="5599024" y="3089156"/>
                  </a:lnTo>
                  <a:lnTo>
                    <a:pt x="5556893" y="3095384"/>
                  </a:lnTo>
                  <a:lnTo>
                    <a:pt x="5606351" y="3070838"/>
                  </a:lnTo>
                  <a:lnTo>
                    <a:pt x="5601222" y="3088790"/>
                  </a:lnTo>
                  <a:close/>
                  <a:moveTo>
                    <a:pt x="5573013" y="3170121"/>
                  </a:moveTo>
                  <a:lnTo>
                    <a:pt x="5571181" y="3173418"/>
                  </a:lnTo>
                  <a:lnTo>
                    <a:pt x="5560923" y="3139347"/>
                  </a:lnTo>
                  <a:lnTo>
                    <a:pt x="5573013" y="3170121"/>
                  </a:lnTo>
                  <a:close/>
                  <a:moveTo>
                    <a:pt x="5574478" y="3174150"/>
                  </a:moveTo>
                  <a:lnTo>
                    <a:pt x="5575944" y="3178180"/>
                  </a:lnTo>
                  <a:lnTo>
                    <a:pt x="5587301" y="3206756"/>
                  </a:lnTo>
                  <a:lnTo>
                    <a:pt x="5589499" y="3220311"/>
                  </a:lnTo>
                  <a:cubicBezTo>
                    <a:pt x="5591697" y="3232401"/>
                    <a:pt x="5593529" y="3244124"/>
                    <a:pt x="5595361" y="3254016"/>
                  </a:cubicBezTo>
                  <a:cubicBezTo>
                    <a:pt x="5590232" y="3236797"/>
                    <a:pt x="5583271" y="3212984"/>
                    <a:pt x="5575944" y="3189171"/>
                  </a:cubicBezTo>
                  <a:cubicBezTo>
                    <a:pt x="5574845" y="3185508"/>
                    <a:pt x="5573746" y="3181478"/>
                    <a:pt x="5572280" y="3177448"/>
                  </a:cubicBezTo>
                  <a:cubicBezTo>
                    <a:pt x="5573379" y="3176715"/>
                    <a:pt x="5574112" y="3175616"/>
                    <a:pt x="5574478" y="3174150"/>
                  </a:cubicBezTo>
                  <a:lnTo>
                    <a:pt x="5574478" y="3174150"/>
                  </a:lnTo>
                  <a:close/>
                  <a:moveTo>
                    <a:pt x="5662037" y="3473463"/>
                  </a:moveTo>
                  <a:lnTo>
                    <a:pt x="5811510" y="3345605"/>
                  </a:lnTo>
                  <a:cubicBezTo>
                    <a:pt x="5811877" y="3345605"/>
                    <a:pt x="5811877" y="3345605"/>
                    <a:pt x="5812243" y="3345971"/>
                  </a:cubicBezTo>
                  <a:cubicBezTo>
                    <a:pt x="5808213" y="3357328"/>
                    <a:pt x="5800520" y="3381141"/>
                    <a:pt x="5792093" y="3404954"/>
                  </a:cubicBezTo>
                  <a:lnTo>
                    <a:pt x="5771578" y="3466502"/>
                  </a:lnTo>
                  <a:cubicBezTo>
                    <a:pt x="5770845" y="3466502"/>
                    <a:pt x="5770478" y="3466136"/>
                    <a:pt x="5770112" y="3466502"/>
                  </a:cubicBezTo>
                  <a:cubicBezTo>
                    <a:pt x="5768646" y="3466868"/>
                    <a:pt x="5767548" y="3467968"/>
                    <a:pt x="5766815" y="3469433"/>
                  </a:cubicBezTo>
                  <a:cubicBezTo>
                    <a:pt x="5766815" y="3469799"/>
                    <a:pt x="5766815" y="3470166"/>
                    <a:pt x="5766815" y="3470532"/>
                  </a:cubicBezTo>
                  <a:lnTo>
                    <a:pt x="5714792" y="3471998"/>
                  </a:lnTo>
                  <a:lnTo>
                    <a:pt x="5662037" y="3473463"/>
                  </a:lnTo>
                  <a:close/>
                  <a:moveTo>
                    <a:pt x="5809312" y="3343040"/>
                  </a:moveTo>
                  <a:lnTo>
                    <a:pt x="5658374" y="3472364"/>
                  </a:lnTo>
                  <a:lnTo>
                    <a:pt x="5617708" y="3287354"/>
                  </a:lnTo>
                  <a:lnTo>
                    <a:pt x="5808946" y="3339377"/>
                  </a:lnTo>
                  <a:cubicBezTo>
                    <a:pt x="5808946" y="3340110"/>
                    <a:pt x="5808579" y="3341209"/>
                    <a:pt x="5808579" y="3342308"/>
                  </a:cubicBezTo>
                  <a:cubicBezTo>
                    <a:pt x="5808579" y="3343407"/>
                    <a:pt x="5809312" y="3342674"/>
                    <a:pt x="5809312" y="3343040"/>
                  </a:cubicBezTo>
                  <a:lnTo>
                    <a:pt x="5809312" y="3343040"/>
                  </a:lnTo>
                  <a:close/>
                  <a:moveTo>
                    <a:pt x="5570082" y="3182210"/>
                  </a:moveTo>
                  <a:lnTo>
                    <a:pt x="5572646" y="3190270"/>
                  </a:lnTo>
                  <a:cubicBezTo>
                    <a:pt x="5580706" y="3217014"/>
                    <a:pt x="5588766" y="3243392"/>
                    <a:pt x="5594261" y="3260977"/>
                  </a:cubicBezTo>
                  <a:lnTo>
                    <a:pt x="5552131" y="3279294"/>
                  </a:lnTo>
                  <a:lnTo>
                    <a:pt x="5500475" y="3302375"/>
                  </a:lnTo>
                  <a:lnTo>
                    <a:pt x="5540407" y="3233500"/>
                  </a:lnTo>
                  <a:lnTo>
                    <a:pt x="5570082" y="3182210"/>
                  </a:lnTo>
                  <a:close/>
                  <a:moveTo>
                    <a:pt x="5987361" y="3429867"/>
                  </a:moveTo>
                  <a:lnTo>
                    <a:pt x="6058800" y="3415945"/>
                  </a:lnTo>
                  <a:cubicBezTo>
                    <a:pt x="6059899" y="3418143"/>
                    <a:pt x="6061731" y="3419609"/>
                    <a:pt x="6064296" y="3419609"/>
                  </a:cubicBezTo>
                  <a:cubicBezTo>
                    <a:pt x="6065028" y="3419609"/>
                    <a:pt x="6065394" y="3419609"/>
                    <a:pt x="6066127" y="3419242"/>
                  </a:cubicBezTo>
                  <a:lnTo>
                    <a:pt x="6091406" y="3459541"/>
                  </a:lnTo>
                  <a:lnTo>
                    <a:pt x="6117783" y="3500939"/>
                  </a:lnTo>
                  <a:lnTo>
                    <a:pt x="5917020" y="3442689"/>
                  </a:lnTo>
                  <a:lnTo>
                    <a:pt x="5987361" y="3429867"/>
                  </a:lnTo>
                  <a:close/>
                  <a:moveTo>
                    <a:pt x="6160281" y="3443055"/>
                  </a:moveTo>
                  <a:cubicBezTo>
                    <a:pt x="6143062" y="3468334"/>
                    <a:pt x="6126576" y="3493612"/>
                    <a:pt x="6121447" y="3500939"/>
                  </a:cubicBezTo>
                  <a:cubicBezTo>
                    <a:pt x="6117783" y="3494711"/>
                    <a:pt x="6106060" y="3476394"/>
                    <a:pt x="6094337" y="3457710"/>
                  </a:cubicBezTo>
                  <a:lnTo>
                    <a:pt x="6068692" y="3417044"/>
                  </a:lnTo>
                  <a:cubicBezTo>
                    <a:pt x="6069058" y="3416678"/>
                    <a:pt x="6069425" y="3416678"/>
                    <a:pt x="6069791" y="3415945"/>
                  </a:cubicBezTo>
                  <a:cubicBezTo>
                    <a:pt x="6070157" y="3415212"/>
                    <a:pt x="6069791" y="3415212"/>
                    <a:pt x="6069791" y="3414846"/>
                  </a:cubicBezTo>
                  <a:lnTo>
                    <a:pt x="6176400" y="3418876"/>
                  </a:lnTo>
                  <a:lnTo>
                    <a:pt x="6160281" y="3443055"/>
                  </a:lnTo>
                  <a:close/>
                  <a:moveTo>
                    <a:pt x="5323891" y="3276364"/>
                  </a:moveTo>
                  <a:lnTo>
                    <a:pt x="5313267" y="3261343"/>
                  </a:lnTo>
                  <a:cubicBezTo>
                    <a:pt x="5313633" y="3260977"/>
                    <a:pt x="5314366" y="3260610"/>
                    <a:pt x="5314366" y="3260244"/>
                  </a:cubicBezTo>
                  <a:lnTo>
                    <a:pt x="5322426" y="3262442"/>
                  </a:lnTo>
                  <a:cubicBezTo>
                    <a:pt x="5325723" y="3271967"/>
                    <a:pt x="5328654" y="3280027"/>
                    <a:pt x="5330852" y="3286255"/>
                  </a:cubicBezTo>
                  <a:cubicBezTo>
                    <a:pt x="5328654" y="3282958"/>
                    <a:pt x="5326089" y="3279661"/>
                    <a:pt x="5323891" y="3276364"/>
                  </a:cubicBezTo>
                  <a:lnTo>
                    <a:pt x="5323891" y="3276364"/>
                  </a:lnTo>
                  <a:close/>
                  <a:moveTo>
                    <a:pt x="5549566" y="3295414"/>
                  </a:moveTo>
                  <a:lnTo>
                    <a:pt x="5597192" y="3283691"/>
                  </a:lnTo>
                  <a:cubicBezTo>
                    <a:pt x="5597925" y="3285156"/>
                    <a:pt x="5599757" y="3286255"/>
                    <a:pt x="5601222" y="3286255"/>
                  </a:cubicBezTo>
                  <a:lnTo>
                    <a:pt x="5642987" y="3476760"/>
                  </a:lnTo>
                  <a:lnTo>
                    <a:pt x="5595727" y="3487751"/>
                  </a:lnTo>
                  <a:lnTo>
                    <a:pt x="5536744" y="3501672"/>
                  </a:lnTo>
                  <a:lnTo>
                    <a:pt x="5498276" y="3307138"/>
                  </a:lnTo>
                  <a:lnTo>
                    <a:pt x="5549566" y="3295414"/>
                  </a:lnTo>
                  <a:close/>
                  <a:moveTo>
                    <a:pt x="5553230" y="3501672"/>
                  </a:moveTo>
                  <a:lnTo>
                    <a:pt x="5596826" y="3491414"/>
                  </a:lnTo>
                  <a:lnTo>
                    <a:pt x="5643719" y="3480424"/>
                  </a:lnTo>
                  <a:lnTo>
                    <a:pt x="5647749" y="3498741"/>
                  </a:lnTo>
                  <a:lnTo>
                    <a:pt x="5592796" y="3500573"/>
                  </a:lnTo>
                  <a:lnTo>
                    <a:pt x="5553230" y="3501672"/>
                  </a:lnTo>
                  <a:close/>
                  <a:moveTo>
                    <a:pt x="5652512" y="3498009"/>
                  </a:moveTo>
                  <a:cubicBezTo>
                    <a:pt x="5653245" y="3495444"/>
                    <a:pt x="5654344" y="3492147"/>
                    <a:pt x="5655443" y="3488484"/>
                  </a:cubicBezTo>
                  <a:cubicBezTo>
                    <a:pt x="5656908" y="3484087"/>
                    <a:pt x="5658007" y="3479325"/>
                    <a:pt x="5658740" y="3477126"/>
                  </a:cubicBezTo>
                  <a:lnTo>
                    <a:pt x="5714792" y="3475295"/>
                  </a:lnTo>
                  <a:lnTo>
                    <a:pt x="5754359" y="3473829"/>
                  </a:lnTo>
                  <a:lnTo>
                    <a:pt x="5710763" y="3484087"/>
                  </a:lnTo>
                  <a:lnTo>
                    <a:pt x="5652512" y="3498009"/>
                  </a:lnTo>
                  <a:close/>
                  <a:moveTo>
                    <a:pt x="6126576" y="3499840"/>
                  </a:moveTo>
                  <a:lnTo>
                    <a:pt x="6163578" y="3445253"/>
                  </a:lnTo>
                  <a:lnTo>
                    <a:pt x="6180796" y="3419609"/>
                  </a:lnTo>
                  <a:lnTo>
                    <a:pt x="6286673" y="3423639"/>
                  </a:lnTo>
                  <a:lnTo>
                    <a:pt x="6206808" y="3461373"/>
                  </a:lnTo>
                  <a:lnTo>
                    <a:pt x="6126576" y="3499840"/>
                  </a:lnTo>
                  <a:close/>
                  <a:moveTo>
                    <a:pt x="6058434" y="3410450"/>
                  </a:moveTo>
                  <a:cubicBezTo>
                    <a:pt x="6058067" y="3411182"/>
                    <a:pt x="6058434" y="3411915"/>
                    <a:pt x="6058434" y="3412648"/>
                  </a:cubicBezTo>
                  <a:lnTo>
                    <a:pt x="5986628" y="3426203"/>
                  </a:lnTo>
                  <a:lnTo>
                    <a:pt x="5914456" y="3439758"/>
                  </a:lnTo>
                  <a:cubicBezTo>
                    <a:pt x="5914090" y="3439392"/>
                    <a:pt x="5913724" y="3439026"/>
                    <a:pt x="5913357" y="3438659"/>
                  </a:cubicBezTo>
                  <a:lnTo>
                    <a:pt x="5992856" y="3274532"/>
                  </a:lnTo>
                  <a:cubicBezTo>
                    <a:pt x="5993223" y="3274532"/>
                    <a:pt x="5993589" y="3274898"/>
                    <a:pt x="5993955" y="3274898"/>
                  </a:cubicBezTo>
                  <a:cubicBezTo>
                    <a:pt x="5994322" y="3274898"/>
                    <a:pt x="5994688" y="3274898"/>
                    <a:pt x="5995054" y="3274898"/>
                  </a:cubicBezTo>
                  <a:lnTo>
                    <a:pt x="6027294" y="3341941"/>
                  </a:lnTo>
                  <a:lnTo>
                    <a:pt x="6059899" y="3409351"/>
                  </a:lnTo>
                  <a:cubicBezTo>
                    <a:pt x="6059533" y="3409351"/>
                    <a:pt x="6058800" y="3409717"/>
                    <a:pt x="6058434" y="3410450"/>
                  </a:cubicBezTo>
                  <a:lnTo>
                    <a:pt x="6058434" y="3410450"/>
                  </a:lnTo>
                  <a:close/>
                  <a:moveTo>
                    <a:pt x="5632729" y="3170487"/>
                  </a:moveTo>
                  <a:lnTo>
                    <a:pt x="5642621" y="3130188"/>
                  </a:lnTo>
                  <a:lnTo>
                    <a:pt x="5665701" y="3118465"/>
                  </a:lnTo>
                  <a:lnTo>
                    <a:pt x="5742269" y="3078898"/>
                  </a:lnTo>
                  <a:lnTo>
                    <a:pt x="5612945" y="3248521"/>
                  </a:lnTo>
                  <a:cubicBezTo>
                    <a:pt x="5616609" y="3234233"/>
                    <a:pt x="5624669" y="3202360"/>
                    <a:pt x="5632729" y="3170487"/>
                  </a:cubicBezTo>
                  <a:lnTo>
                    <a:pt x="5632729" y="3170487"/>
                  </a:lnTo>
                  <a:close/>
                  <a:moveTo>
                    <a:pt x="5714426" y="3027242"/>
                  </a:moveTo>
                  <a:lnTo>
                    <a:pt x="5729813" y="3011489"/>
                  </a:lnTo>
                  <a:cubicBezTo>
                    <a:pt x="5730179" y="3011855"/>
                    <a:pt x="5730912" y="3011855"/>
                    <a:pt x="5731278" y="3011855"/>
                  </a:cubicBezTo>
                  <a:lnTo>
                    <a:pt x="5738239" y="3040797"/>
                  </a:lnTo>
                  <a:cubicBezTo>
                    <a:pt x="5740437" y="3050322"/>
                    <a:pt x="5743002" y="3059848"/>
                    <a:pt x="5744467" y="3066076"/>
                  </a:cubicBezTo>
                  <a:lnTo>
                    <a:pt x="5714426" y="3027242"/>
                  </a:lnTo>
                  <a:close/>
                  <a:moveTo>
                    <a:pt x="5727249" y="3007825"/>
                  </a:moveTo>
                  <a:lnTo>
                    <a:pt x="5707099" y="3017717"/>
                  </a:lnTo>
                  <a:lnTo>
                    <a:pt x="5699772" y="3008191"/>
                  </a:lnTo>
                  <a:lnTo>
                    <a:pt x="5657275" y="2953605"/>
                  </a:lnTo>
                  <a:lnTo>
                    <a:pt x="5688781" y="2977418"/>
                  </a:lnTo>
                  <a:lnTo>
                    <a:pt x="5727249" y="3005993"/>
                  </a:lnTo>
                  <a:cubicBezTo>
                    <a:pt x="5727249" y="3006360"/>
                    <a:pt x="5726882" y="3007092"/>
                    <a:pt x="5727249" y="3007825"/>
                  </a:cubicBezTo>
                  <a:lnTo>
                    <a:pt x="5727249" y="3007825"/>
                  </a:lnTo>
                  <a:close/>
                  <a:moveTo>
                    <a:pt x="5642987" y="2955803"/>
                  </a:moveTo>
                  <a:lnTo>
                    <a:pt x="5608549" y="3066808"/>
                  </a:lnTo>
                  <a:lnTo>
                    <a:pt x="5551764" y="3094651"/>
                  </a:lnTo>
                  <a:lnTo>
                    <a:pt x="5599024" y="3022846"/>
                  </a:lnTo>
                  <a:lnTo>
                    <a:pt x="5642987" y="2955803"/>
                  </a:lnTo>
                  <a:close/>
                  <a:moveTo>
                    <a:pt x="5547001" y="3106008"/>
                  </a:moveTo>
                  <a:lnTo>
                    <a:pt x="5547001" y="3106008"/>
                  </a:lnTo>
                  <a:lnTo>
                    <a:pt x="5568983" y="3177814"/>
                  </a:lnTo>
                  <a:cubicBezTo>
                    <a:pt x="5560923" y="3191736"/>
                    <a:pt x="5549200" y="3211885"/>
                    <a:pt x="5537476" y="3231668"/>
                  </a:cubicBezTo>
                  <a:lnTo>
                    <a:pt x="5500841" y="3295048"/>
                  </a:lnTo>
                  <a:lnTo>
                    <a:pt x="5547001" y="3106008"/>
                  </a:lnTo>
                  <a:close/>
                  <a:moveTo>
                    <a:pt x="5416579" y="3300177"/>
                  </a:moveTo>
                  <a:lnTo>
                    <a:pt x="5342942" y="3296513"/>
                  </a:lnTo>
                  <a:cubicBezTo>
                    <a:pt x="5342942" y="3296147"/>
                    <a:pt x="5342942" y="3296147"/>
                    <a:pt x="5342942" y="3295780"/>
                  </a:cubicBezTo>
                  <a:cubicBezTo>
                    <a:pt x="5341842" y="3292850"/>
                    <a:pt x="5338912" y="3291384"/>
                    <a:pt x="5335981" y="3291384"/>
                  </a:cubicBezTo>
                  <a:lnTo>
                    <a:pt x="5326089" y="3262808"/>
                  </a:lnTo>
                  <a:lnTo>
                    <a:pt x="5479592" y="3303108"/>
                  </a:lnTo>
                  <a:lnTo>
                    <a:pt x="5416579" y="3300177"/>
                  </a:lnTo>
                  <a:close/>
                  <a:moveTo>
                    <a:pt x="5314732" y="3256580"/>
                  </a:moveTo>
                  <a:cubicBezTo>
                    <a:pt x="5314732" y="3255848"/>
                    <a:pt x="5315099" y="3255115"/>
                    <a:pt x="5315099" y="3254382"/>
                  </a:cubicBezTo>
                  <a:cubicBezTo>
                    <a:pt x="5314000" y="3251452"/>
                    <a:pt x="5311435" y="3249620"/>
                    <a:pt x="5308138" y="3249986"/>
                  </a:cubicBezTo>
                  <a:lnTo>
                    <a:pt x="5293484" y="3189171"/>
                  </a:lnTo>
                  <a:cubicBezTo>
                    <a:pt x="5290919" y="3178180"/>
                    <a:pt x="5287988" y="3167190"/>
                    <a:pt x="5285790" y="3157298"/>
                  </a:cubicBezTo>
                  <a:lnTo>
                    <a:pt x="5304108" y="3210786"/>
                  </a:lnTo>
                  <a:cubicBezTo>
                    <a:pt x="5309970" y="3227272"/>
                    <a:pt x="5315831" y="3244124"/>
                    <a:pt x="5320594" y="3258412"/>
                  </a:cubicBezTo>
                  <a:lnTo>
                    <a:pt x="5314732" y="3256580"/>
                  </a:lnTo>
                  <a:close/>
                  <a:moveTo>
                    <a:pt x="6413799" y="3385171"/>
                  </a:moveTo>
                  <a:cubicBezTo>
                    <a:pt x="6414898" y="3382973"/>
                    <a:pt x="6414898" y="3380409"/>
                    <a:pt x="6414531" y="3378210"/>
                  </a:cubicBezTo>
                  <a:cubicBezTo>
                    <a:pt x="6412700" y="3372715"/>
                    <a:pt x="6406838" y="3369784"/>
                    <a:pt x="6401343" y="3371616"/>
                  </a:cubicBezTo>
                  <a:cubicBezTo>
                    <a:pt x="6395847" y="3373448"/>
                    <a:pt x="6392916" y="3379309"/>
                    <a:pt x="6394748" y="3384805"/>
                  </a:cubicBezTo>
                  <a:cubicBezTo>
                    <a:pt x="6395847" y="3387736"/>
                    <a:pt x="6398412" y="3389934"/>
                    <a:pt x="6401343" y="3391033"/>
                  </a:cubicBezTo>
                  <a:cubicBezTo>
                    <a:pt x="6399145" y="3404222"/>
                    <a:pt x="6395114" y="3429134"/>
                    <a:pt x="6391084" y="3454046"/>
                  </a:cubicBezTo>
                  <a:lnTo>
                    <a:pt x="6380094" y="3524386"/>
                  </a:lnTo>
                  <a:cubicBezTo>
                    <a:pt x="6378628" y="3525119"/>
                    <a:pt x="6377896" y="3526584"/>
                    <a:pt x="6378628" y="3528050"/>
                  </a:cubicBezTo>
                  <a:cubicBezTo>
                    <a:pt x="6378995" y="3529515"/>
                    <a:pt x="6380827" y="3530614"/>
                    <a:pt x="6382659" y="3530248"/>
                  </a:cubicBezTo>
                  <a:cubicBezTo>
                    <a:pt x="6382659" y="3530248"/>
                    <a:pt x="6382659" y="3530248"/>
                    <a:pt x="6382659" y="3530248"/>
                  </a:cubicBezTo>
                  <a:cubicBezTo>
                    <a:pt x="6383391" y="3529882"/>
                    <a:pt x="6384124" y="3529149"/>
                    <a:pt x="6384490" y="3528416"/>
                  </a:cubicBezTo>
                  <a:cubicBezTo>
                    <a:pt x="6394382" y="3526218"/>
                    <a:pt x="6433948" y="3517425"/>
                    <a:pt x="6472782" y="3507900"/>
                  </a:cubicBezTo>
                  <a:lnTo>
                    <a:pt x="6562905" y="3486652"/>
                  </a:lnTo>
                  <a:cubicBezTo>
                    <a:pt x="6563271" y="3486652"/>
                    <a:pt x="6563271" y="3487018"/>
                    <a:pt x="6563638" y="3487018"/>
                  </a:cubicBezTo>
                  <a:cubicBezTo>
                    <a:pt x="6564004" y="3487018"/>
                    <a:pt x="6563638" y="3486652"/>
                    <a:pt x="6564004" y="3486652"/>
                  </a:cubicBezTo>
                  <a:lnTo>
                    <a:pt x="6702487" y="3482622"/>
                  </a:lnTo>
                  <a:lnTo>
                    <a:pt x="6832909" y="3478225"/>
                  </a:lnTo>
                  <a:cubicBezTo>
                    <a:pt x="6832909" y="3478592"/>
                    <a:pt x="6832543" y="3478958"/>
                    <a:pt x="6832909" y="3478958"/>
                  </a:cubicBezTo>
                  <a:cubicBezTo>
                    <a:pt x="6834008" y="3484087"/>
                    <a:pt x="6839137" y="3487384"/>
                    <a:pt x="6844633" y="3486285"/>
                  </a:cubicBezTo>
                  <a:cubicBezTo>
                    <a:pt x="6849762" y="3485186"/>
                    <a:pt x="6853059" y="3480057"/>
                    <a:pt x="6851960" y="3474562"/>
                  </a:cubicBezTo>
                  <a:cubicBezTo>
                    <a:pt x="6851960" y="3474196"/>
                    <a:pt x="6851593" y="3473463"/>
                    <a:pt x="6851593" y="3473097"/>
                  </a:cubicBezTo>
                  <a:cubicBezTo>
                    <a:pt x="6850494" y="3469799"/>
                    <a:pt x="6847930" y="3467601"/>
                    <a:pt x="6844633" y="3466868"/>
                  </a:cubicBezTo>
                  <a:cubicBezTo>
                    <a:pt x="6845731" y="3443055"/>
                    <a:pt x="6848296" y="3376379"/>
                    <a:pt x="6851227" y="3308237"/>
                  </a:cubicBezTo>
                  <a:cubicBezTo>
                    <a:pt x="6873208" y="3322891"/>
                    <a:pt x="6890793" y="3334614"/>
                    <a:pt x="6896655" y="3338644"/>
                  </a:cubicBezTo>
                  <a:cubicBezTo>
                    <a:pt x="6896655" y="3339010"/>
                    <a:pt x="6896655" y="3339377"/>
                    <a:pt x="6896655" y="3339743"/>
                  </a:cubicBezTo>
                  <a:cubicBezTo>
                    <a:pt x="6897021" y="3341575"/>
                    <a:pt x="6898853" y="3342674"/>
                    <a:pt x="6900685" y="3342308"/>
                  </a:cubicBezTo>
                  <a:cubicBezTo>
                    <a:pt x="6902517" y="3341941"/>
                    <a:pt x="6903616" y="3340110"/>
                    <a:pt x="6903250" y="3338278"/>
                  </a:cubicBezTo>
                  <a:cubicBezTo>
                    <a:pt x="6903250" y="3338278"/>
                    <a:pt x="6903250" y="3337911"/>
                    <a:pt x="6903250" y="3337911"/>
                  </a:cubicBezTo>
                  <a:cubicBezTo>
                    <a:pt x="6902883" y="3336812"/>
                    <a:pt x="6902150" y="3336080"/>
                    <a:pt x="6901051" y="3336080"/>
                  </a:cubicBezTo>
                  <a:cubicBezTo>
                    <a:pt x="6898853" y="3325089"/>
                    <a:pt x="6889328" y="3280027"/>
                    <a:pt x="6880169" y="3234599"/>
                  </a:cubicBezTo>
                  <a:cubicBezTo>
                    <a:pt x="6872109" y="3194666"/>
                    <a:pt x="6863317" y="3155100"/>
                    <a:pt x="6860019" y="3138614"/>
                  </a:cubicBezTo>
                  <a:cubicBezTo>
                    <a:pt x="6863683" y="3137149"/>
                    <a:pt x="6865881" y="3132752"/>
                    <a:pt x="6864782" y="3129089"/>
                  </a:cubicBezTo>
                  <a:lnTo>
                    <a:pt x="6966629" y="3080364"/>
                  </a:lnTo>
                  <a:lnTo>
                    <a:pt x="7068476" y="3030906"/>
                  </a:lnTo>
                  <a:cubicBezTo>
                    <a:pt x="7069941" y="3033104"/>
                    <a:pt x="7072506" y="3034569"/>
                    <a:pt x="7075070" y="3034569"/>
                  </a:cubicBezTo>
                  <a:cubicBezTo>
                    <a:pt x="7075803" y="3034569"/>
                    <a:pt x="7076902" y="3034569"/>
                    <a:pt x="7077635" y="3034203"/>
                  </a:cubicBezTo>
                  <a:cubicBezTo>
                    <a:pt x="7082031" y="3032737"/>
                    <a:pt x="7084595" y="3027975"/>
                    <a:pt x="7083496" y="3023212"/>
                  </a:cubicBezTo>
                  <a:cubicBezTo>
                    <a:pt x="7082031" y="3019182"/>
                    <a:pt x="7078001" y="3016618"/>
                    <a:pt x="7073605" y="3017717"/>
                  </a:cubicBezTo>
                  <a:lnTo>
                    <a:pt x="7023414" y="2891324"/>
                  </a:lnTo>
                  <a:lnTo>
                    <a:pt x="6973590" y="2767130"/>
                  </a:lnTo>
                  <a:cubicBezTo>
                    <a:pt x="6975421" y="2766397"/>
                    <a:pt x="6976887" y="2764932"/>
                    <a:pt x="6977986" y="2763466"/>
                  </a:cubicBezTo>
                  <a:cubicBezTo>
                    <a:pt x="6979451" y="2760902"/>
                    <a:pt x="6979818" y="2757604"/>
                    <a:pt x="6978719" y="2754673"/>
                  </a:cubicBezTo>
                  <a:cubicBezTo>
                    <a:pt x="6977986" y="2752109"/>
                    <a:pt x="6976154" y="2749911"/>
                    <a:pt x="6973590" y="2748446"/>
                  </a:cubicBezTo>
                  <a:lnTo>
                    <a:pt x="7032573" y="2602636"/>
                  </a:lnTo>
                  <a:lnTo>
                    <a:pt x="7091556" y="2455728"/>
                  </a:lnTo>
                  <a:cubicBezTo>
                    <a:pt x="7092289" y="2455728"/>
                    <a:pt x="7093021" y="2456460"/>
                    <a:pt x="7093754" y="2456460"/>
                  </a:cubicBezTo>
                  <a:cubicBezTo>
                    <a:pt x="7094853" y="2456460"/>
                    <a:pt x="7095952" y="2456460"/>
                    <a:pt x="7097052" y="2456094"/>
                  </a:cubicBezTo>
                  <a:cubicBezTo>
                    <a:pt x="7099616" y="2455361"/>
                    <a:pt x="7101814" y="2453529"/>
                    <a:pt x="7103279" y="2450965"/>
                  </a:cubicBezTo>
                  <a:cubicBezTo>
                    <a:pt x="7104379" y="2448400"/>
                    <a:pt x="7104745" y="2445470"/>
                    <a:pt x="7104012" y="2442905"/>
                  </a:cubicBezTo>
                  <a:cubicBezTo>
                    <a:pt x="7102547" y="2438509"/>
                    <a:pt x="7098517" y="2435578"/>
                    <a:pt x="7094121" y="2435578"/>
                  </a:cubicBezTo>
                  <a:cubicBezTo>
                    <a:pt x="7093388" y="2435578"/>
                    <a:pt x="7092289" y="2435578"/>
                    <a:pt x="7091556" y="2435944"/>
                  </a:cubicBezTo>
                  <a:cubicBezTo>
                    <a:pt x="7084962" y="2421290"/>
                    <a:pt x="7071773" y="2390883"/>
                    <a:pt x="7058584" y="2360109"/>
                  </a:cubicBezTo>
                  <a:cubicBezTo>
                    <a:pt x="7043197" y="2324206"/>
                    <a:pt x="7027077" y="2288670"/>
                    <a:pt x="7022315" y="2278411"/>
                  </a:cubicBezTo>
                  <a:lnTo>
                    <a:pt x="7175085" y="2316146"/>
                  </a:lnTo>
                  <a:lnTo>
                    <a:pt x="7322726" y="2352049"/>
                  </a:lnTo>
                  <a:cubicBezTo>
                    <a:pt x="7322726" y="2353148"/>
                    <a:pt x="7321993" y="2354247"/>
                    <a:pt x="7322360" y="2355346"/>
                  </a:cubicBezTo>
                  <a:cubicBezTo>
                    <a:pt x="7323459" y="2359376"/>
                    <a:pt x="7327489" y="2362307"/>
                    <a:pt x="7331519" y="2362307"/>
                  </a:cubicBezTo>
                  <a:cubicBezTo>
                    <a:pt x="7332618" y="2362307"/>
                    <a:pt x="7333351" y="2362307"/>
                    <a:pt x="7334450" y="2361941"/>
                  </a:cubicBezTo>
                  <a:cubicBezTo>
                    <a:pt x="7337014" y="2361208"/>
                    <a:pt x="7338846" y="2359376"/>
                    <a:pt x="7340311" y="2357178"/>
                  </a:cubicBezTo>
                  <a:cubicBezTo>
                    <a:pt x="7341410" y="2354980"/>
                    <a:pt x="7341777" y="2352415"/>
                    <a:pt x="7341044" y="2349851"/>
                  </a:cubicBezTo>
                  <a:cubicBezTo>
                    <a:pt x="7340678" y="2349118"/>
                    <a:pt x="7339945" y="2348752"/>
                    <a:pt x="7339579" y="2348019"/>
                  </a:cubicBezTo>
                  <a:lnTo>
                    <a:pt x="7452782" y="2245439"/>
                  </a:lnTo>
                  <a:lnTo>
                    <a:pt x="7568184" y="2140662"/>
                  </a:lnTo>
                  <a:cubicBezTo>
                    <a:pt x="7569283" y="2141395"/>
                    <a:pt x="7570383" y="2141761"/>
                    <a:pt x="7571482" y="2141761"/>
                  </a:cubicBezTo>
                  <a:cubicBezTo>
                    <a:pt x="7572214" y="2141761"/>
                    <a:pt x="7572581" y="2141761"/>
                    <a:pt x="7573314" y="2141395"/>
                  </a:cubicBezTo>
                  <a:cubicBezTo>
                    <a:pt x="7576610" y="2140296"/>
                    <a:pt x="7578442" y="2136998"/>
                    <a:pt x="7577343" y="2133701"/>
                  </a:cubicBezTo>
                  <a:cubicBezTo>
                    <a:pt x="7576245" y="2130404"/>
                    <a:pt x="7572947" y="2128938"/>
                    <a:pt x="7569650" y="2129671"/>
                  </a:cubicBezTo>
                  <a:cubicBezTo>
                    <a:pt x="7569283" y="2129671"/>
                    <a:pt x="7568918" y="2130404"/>
                    <a:pt x="7568551" y="2130770"/>
                  </a:cubicBezTo>
                  <a:lnTo>
                    <a:pt x="7434099" y="2036617"/>
                  </a:lnTo>
                  <a:lnTo>
                    <a:pt x="7304775" y="1946860"/>
                  </a:lnTo>
                  <a:cubicBezTo>
                    <a:pt x="7305507" y="1945394"/>
                    <a:pt x="7305507" y="1943563"/>
                    <a:pt x="7305142" y="1941731"/>
                  </a:cubicBezTo>
                  <a:cubicBezTo>
                    <a:pt x="7303676" y="1937701"/>
                    <a:pt x="7299646" y="1935503"/>
                    <a:pt x="7295616" y="1936602"/>
                  </a:cubicBezTo>
                  <a:lnTo>
                    <a:pt x="7233336" y="1817536"/>
                  </a:lnTo>
                  <a:cubicBezTo>
                    <a:pt x="7206225" y="1766247"/>
                    <a:pt x="7179482" y="1715323"/>
                    <a:pt x="7170689" y="1698471"/>
                  </a:cubicBezTo>
                  <a:cubicBezTo>
                    <a:pt x="7171421" y="1697738"/>
                    <a:pt x="7172521" y="1697372"/>
                    <a:pt x="7172887" y="1696639"/>
                  </a:cubicBezTo>
                  <a:cubicBezTo>
                    <a:pt x="7173986" y="1694807"/>
                    <a:pt x="7173986" y="1692609"/>
                    <a:pt x="7173253" y="1690411"/>
                  </a:cubicBezTo>
                  <a:cubicBezTo>
                    <a:pt x="7171788" y="1686015"/>
                    <a:pt x="7167392" y="1683817"/>
                    <a:pt x="7162996" y="1685282"/>
                  </a:cubicBezTo>
                  <a:cubicBezTo>
                    <a:pt x="7158599" y="1686747"/>
                    <a:pt x="7156401" y="1691144"/>
                    <a:pt x="7157867" y="1695540"/>
                  </a:cubicBezTo>
                  <a:cubicBezTo>
                    <a:pt x="7158599" y="1697738"/>
                    <a:pt x="7160065" y="1699204"/>
                    <a:pt x="7162263" y="1699936"/>
                  </a:cubicBezTo>
                  <a:lnTo>
                    <a:pt x="7128558" y="1842448"/>
                  </a:lnTo>
                  <a:cubicBezTo>
                    <a:pt x="7114636" y="1901798"/>
                    <a:pt x="7100715" y="1960781"/>
                    <a:pt x="7095586" y="1982763"/>
                  </a:cubicBezTo>
                  <a:cubicBezTo>
                    <a:pt x="7095220" y="1982763"/>
                    <a:pt x="7095220" y="1982763"/>
                    <a:pt x="7094853" y="1982763"/>
                  </a:cubicBezTo>
                  <a:cubicBezTo>
                    <a:pt x="7093754" y="1982763"/>
                    <a:pt x="7092655" y="1982763"/>
                    <a:pt x="7091923" y="1983129"/>
                  </a:cubicBezTo>
                  <a:cubicBezTo>
                    <a:pt x="7089358" y="1983862"/>
                    <a:pt x="7087160" y="1985693"/>
                    <a:pt x="7086061" y="1988258"/>
                  </a:cubicBezTo>
                  <a:cubicBezTo>
                    <a:pt x="7085694" y="1989723"/>
                    <a:pt x="7085328" y="1991189"/>
                    <a:pt x="7085694" y="1992654"/>
                  </a:cubicBezTo>
                  <a:lnTo>
                    <a:pt x="6942816" y="2015368"/>
                  </a:lnTo>
                  <a:lnTo>
                    <a:pt x="6790778" y="2039914"/>
                  </a:lnTo>
                  <a:lnTo>
                    <a:pt x="6790412" y="2039914"/>
                  </a:lnTo>
                  <a:cubicBezTo>
                    <a:pt x="6790412" y="2039914"/>
                    <a:pt x="6790412" y="2039914"/>
                    <a:pt x="6790412" y="2039914"/>
                  </a:cubicBezTo>
                  <a:lnTo>
                    <a:pt x="6790412" y="2039914"/>
                  </a:lnTo>
                  <a:cubicBezTo>
                    <a:pt x="6790046" y="2040280"/>
                    <a:pt x="6789679" y="2040647"/>
                    <a:pt x="6789679" y="2041013"/>
                  </a:cubicBezTo>
                  <a:lnTo>
                    <a:pt x="6789679" y="2041013"/>
                  </a:lnTo>
                  <a:lnTo>
                    <a:pt x="6789679" y="2041013"/>
                  </a:lnTo>
                  <a:cubicBezTo>
                    <a:pt x="6789679" y="2041013"/>
                    <a:pt x="6789679" y="2041380"/>
                    <a:pt x="6790046" y="2041380"/>
                  </a:cubicBezTo>
                  <a:lnTo>
                    <a:pt x="6790046" y="2041380"/>
                  </a:lnTo>
                  <a:lnTo>
                    <a:pt x="6790046" y="2041380"/>
                  </a:lnTo>
                  <a:cubicBezTo>
                    <a:pt x="6790046" y="2041746"/>
                    <a:pt x="6790046" y="2041746"/>
                    <a:pt x="6790412" y="2042112"/>
                  </a:cubicBezTo>
                  <a:lnTo>
                    <a:pt x="6790412" y="2042112"/>
                  </a:lnTo>
                  <a:lnTo>
                    <a:pt x="6904715" y="2159712"/>
                  </a:lnTo>
                  <a:lnTo>
                    <a:pt x="7016820" y="2275114"/>
                  </a:lnTo>
                  <a:lnTo>
                    <a:pt x="6871010" y="2303690"/>
                  </a:lnTo>
                  <a:lnTo>
                    <a:pt x="6722270" y="2332998"/>
                  </a:lnTo>
                  <a:cubicBezTo>
                    <a:pt x="6722270" y="2332998"/>
                    <a:pt x="6721904" y="2332632"/>
                    <a:pt x="6721904" y="2332998"/>
                  </a:cubicBezTo>
                  <a:cubicBezTo>
                    <a:pt x="6721904" y="2333365"/>
                    <a:pt x="6721904" y="2333365"/>
                    <a:pt x="6721537" y="2333365"/>
                  </a:cubicBezTo>
                  <a:lnTo>
                    <a:pt x="6721537" y="2333365"/>
                  </a:lnTo>
                  <a:lnTo>
                    <a:pt x="6721171" y="2333365"/>
                  </a:lnTo>
                  <a:cubicBezTo>
                    <a:pt x="6721171" y="2333365"/>
                    <a:pt x="6721171" y="2333365"/>
                    <a:pt x="6721171" y="2333731"/>
                  </a:cubicBezTo>
                  <a:lnTo>
                    <a:pt x="6721171" y="2333731"/>
                  </a:lnTo>
                  <a:cubicBezTo>
                    <a:pt x="6721171" y="2333731"/>
                    <a:pt x="6721171" y="2334097"/>
                    <a:pt x="6721171" y="2334464"/>
                  </a:cubicBezTo>
                  <a:cubicBezTo>
                    <a:pt x="6721171" y="2334464"/>
                    <a:pt x="6720804" y="2334830"/>
                    <a:pt x="6720804" y="2334830"/>
                  </a:cubicBezTo>
                  <a:lnTo>
                    <a:pt x="6720804" y="2334830"/>
                  </a:lnTo>
                  <a:lnTo>
                    <a:pt x="6720804" y="2335196"/>
                  </a:lnTo>
                  <a:cubicBezTo>
                    <a:pt x="6720804" y="2335196"/>
                    <a:pt x="6720438" y="2335196"/>
                    <a:pt x="6720804" y="2335563"/>
                  </a:cubicBezTo>
                  <a:cubicBezTo>
                    <a:pt x="6721171" y="2335929"/>
                    <a:pt x="6720804" y="2335563"/>
                    <a:pt x="6720804" y="2335563"/>
                  </a:cubicBezTo>
                  <a:lnTo>
                    <a:pt x="6723369" y="2420924"/>
                  </a:lnTo>
                  <a:cubicBezTo>
                    <a:pt x="6724468" y="2463421"/>
                    <a:pt x="6726300" y="2506651"/>
                    <a:pt x="6726300" y="2507017"/>
                  </a:cubicBezTo>
                  <a:lnTo>
                    <a:pt x="6726300" y="2507017"/>
                  </a:lnTo>
                  <a:lnTo>
                    <a:pt x="6726300" y="2507017"/>
                  </a:lnTo>
                  <a:lnTo>
                    <a:pt x="6726300" y="2507017"/>
                  </a:lnTo>
                  <a:lnTo>
                    <a:pt x="6726300" y="2507017"/>
                  </a:lnTo>
                  <a:lnTo>
                    <a:pt x="6726300" y="2507017"/>
                  </a:lnTo>
                  <a:lnTo>
                    <a:pt x="6726300" y="2507017"/>
                  </a:lnTo>
                  <a:cubicBezTo>
                    <a:pt x="6726666" y="2508849"/>
                    <a:pt x="6736924" y="2553911"/>
                    <a:pt x="6747182" y="2598606"/>
                  </a:cubicBezTo>
                  <a:cubicBezTo>
                    <a:pt x="6755608" y="2634143"/>
                    <a:pt x="6763668" y="2669313"/>
                    <a:pt x="6766965" y="2683234"/>
                  </a:cubicBezTo>
                  <a:cubicBezTo>
                    <a:pt x="6763301" y="2684700"/>
                    <a:pt x="6761470" y="2689096"/>
                    <a:pt x="6762935" y="2692760"/>
                  </a:cubicBezTo>
                  <a:cubicBezTo>
                    <a:pt x="6764034" y="2695690"/>
                    <a:pt x="6766965" y="2697156"/>
                    <a:pt x="6769896" y="2697156"/>
                  </a:cubicBezTo>
                  <a:cubicBezTo>
                    <a:pt x="6773193" y="2712909"/>
                    <a:pt x="6781253" y="2753574"/>
                    <a:pt x="6790046" y="2793874"/>
                  </a:cubicBezTo>
                  <a:cubicBezTo>
                    <a:pt x="6798838" y="2834173"/>
                    <a:pt x="6807264" y="2874838"/>
                    <a:pt x="6810561" y="2890225"/>
                  </a:cubicBezTo>
                  <a:cubicBezTo>
                    <a:pt x="6806898" y="2891690"/>
                    <a:pt x="6805066" y="2896087"/>
                    <a:pt x="6806165" y="2899750"/>
                  </a:cubicBezTo>
                  <a:cubicBezTo>
                    <a:pt x="6806898" y="2901582"/>
                    <a:pt x="6808363" y="2903414"/>
                    <a:pt x="6810195" y="2904147"/>
                  </a:cubicBezTo>
                  <a:lnTo>
                    <a:pt x="6765866" y="3056184"/>
                  </a:lnTo>
                  <a:lnTo>
                    <a:pt x="6721171" y="3211152"/>
                  </a:lnTo>
                  <a:cubicBezTo>
                    <a:pt x="6720804" y="3211152"/>
                    <a:pt x="6720438" y="3210786"/>
                    <a:pt x="6719706" y="3211152"/>
                  </a:cubicBezTo>
                  <a:cubicBezTo>
                    <a:pt x="6716775" y="3212251"/>
                    <a:pt x="6715309" y="3215182"/>
                    <a:pt x="6716408" y="3217747"/>
                  </a:cubicBezTo>
                  <a:cubicBezTo>
                    <a:pt x="6716775" y="3218480"/>
                    <a:pt x="6717141" y="3218846"/>
                    <a:pt x="6717507" y="3219579"/>
                  </a:cubicBezTo>
                  <a:lnTo>
                    <a:pt x="6641672" y="3348902"/>
                  </a:lnTo>
                  <a:lnTo>
                    <a:pt x="6564737" y="3481156"/>
                  </a:lnTo>
                  <a:lnTo>
                    <a:pt x="6487436" y="3430599"/>
                  </a:lnTo>
                  <a:cubicBezTo>
                    <a:pt x="6456662" y="3412281"/>
                    <a:pt x="6427720" y="3393964"/>
                    <a:pt x="6413799" y="3385171"/>
                  </a:cubicBezTo>
                  <a:lnTo>
                    <a:pt x="6413799" y="3385171"/>
                  </a:lnTo>
                  <a:close/>
                  <a:moveTo>
                    <a:pt x="7083862" y="1995219"/>
                  </a:moveTo>
                  <a:cubicBezTo>
                    <a:pt x="7083862" y="1995585"/>
                    <a:pt x="7084229" y="1995585"/>
                    <a:pt x="7084595" y="1995951"/>
                  </a:cubicBezTo>
                  <a:lnTo>
                    <a:pt x="7061515" y="2011705"/>
                  </a:lnTo>
                  <a:cubicBezTo>
                    <a:pt x="7052356" y="2017933"/>
                    <a:pt x="7043563" y="2024161"/>
                    <a:pt x="7037702" y="2028191"/>
                  </a:cubicBezTo>
                  <a:cubicBezTo>
                    <a:pt x="7035504" y="2025626"/>
                    <a:pt x="7031840" y="2024894"/>
                    <a:pt x="7028543" y="2025993"/>
                  </a:cubicBezTo>
                  <a:cubicBezTo>
                    <a:pt x="7025979" y="2026725"/>
                    <a:pt x="7024147" y="2028557"/>
                    <a:pt x="7023048" y="2030755"/>
                  </a:cubicBezTo>
                  <a:cubicBezTo>
                    <a:pt x="7021949" y="2032953"/>
                    <a:pt x="7021582" y="2035518"/>
                    <a:pt x="7022315" y="2037716"/>
                  </a:cubicBezTo>
                  <a:cubicBezTo>
                    <a:pt x="7023414" y="2040647"/>
                    <a:pt x="7025979" y="2042845"/>
                    <a:pt x="7028909" y="2043578"/>
                  </a:cubicBezTo>
                  <a:cubicBezTo>
                    <a:pt x="7027810" y="2062262"/>
                    <a:pt x="7025246" y="2108423"/>
                    <a:pt x="7022681" y="2155316"/>
                  </a:cubicBezTo>
                  <a:cubicBezTo>
                    <a:pt x="7020117" y="2206606"/>
                    <a:pt x="7017186" y="2257529"/>
                    <a:pt x="7016453" y="2271817"/>
                  </a:cubicBezTo>
                  <a:lnTo>
                    <a:pt x="6905081" y="2156782"/>
                  </a:lnTo>
                  <a:lnTo>
                    <a:pt x="6792610" y="2041746"/>
                  </a:lnTo>
                  <a:lnTo>
                    <a:pt x="6941717" y="2018299"/>
                  </a:lnTo>
                  <a:lnTo>
                    <a:pt x="7083862" y="1995219"/>
                  </a:lnTo>
                  <a:close/>
                  <a:moveTo>
                    <a:pt x="7164461" y="1699936"/>
                  </a:moveTo>
                  <a:cubicBezTo>
                    <a:pt x="7165194" y="1699936"/>
                    <a:pt x="7165926" y="1699936"/>
                    <a:pt x="7166659" y="1699570"/>
                  </a:cubicBezTo>
                  <a:cubicBezTo>
                    <a:pt x="7175818" y="1717155"/>
                    <a:pt x="7202195" y="1767346"/>
                    <a:pt x="7228940" y="1818269"/>
                  </a:cubicBezTo>
                  <a:cubicBezTo>
                    <a:pt x="7256050" y="1869925"/>
                    <a:pt x="7282794" y="1920849"/>
                    <a:pt x="7291953" y="1937701"/>
                  </a:cubicBezTo>
                  <a:cubicBezTo>
                    <a:pt x="7290487" y="1939166"/>
                    <a:pt x="7289388" y="1940998"/>
                    <a:pt x="7289388" y="1943196"/>
                  </a:cubicBezTo>
                  <a:cubicBezTo>
                    <a:pt x="7274001" y="1946860"/>
                    <a:pt x="7234435" y="1956019"/>
                    <a:pt x="7194868" y="1965544"/>
                  </a:cubicBezTo>
                  <a:lnTo>
                    <a:pt x="7102913" y="1987525"/>
                  </a:lnTo>
                  <a:cubicBezTo>
                    <a:pt x="7101814" y="1985327"/>
                    <a:pt x="7099982" y="1983495"/>
                    <a:pt x="7097784" y="1982396"/>
                  </a:cubicBezTo>
                  <a:lnTo>
                    <a:pt x="7131122" y="1841716"/>
                  </a:lnTo>
                  <a:cubicBezTo>
                    <a:pt x="7145410" y="1781267"/>
                    <a:pt x="7159332" y="1720819"/>
                    <a:pt x="7164461" y="1699936"/>
                  </a:cubicBezTo>
                  <a:lnTo>
                    <a:pt x="7164461" y="1699936"/>
                  </a:lnTo>
                  <a:close/>
                  <a:moveTo>
                    <a:pt x="7327489" y="2342524"/>
                  </a:moveTo>
                  <a:cubicBezTo>
                    <a:pt x="7324925" y="2343256"/>
                    <a:pt x="7322726" y="2345455"/>
                    <a:pt x="7321628" y="2348019"/>
                  </a:cubicBezTo>
                  <a:lnTo>
                    <a:pt x="7174719" y="2311750"/>
                  </a:lnTo>
                  <a:lnTo>
                    <a:pt x="7020117" y="2274015"/>
                  </a:lnTo>
                  <a:lnTo>
                    <a:pt x="7057485" y="2134068"/>
                  </a:lnTo>
                  <a:lnTo>
                    <a:pt x="7088259" y="2016834"/>
                  </a:lnTo>
                  <a:lnTo>
                    <a:pt x="7164094" y="1990822"/>
                  </a:lnTo>
                  <a:lnTo>
                    <a:pt x="7289754" y="1947226"/>
                  </a:lnTo>
                  <a:cubicBezTo>
                    <a:pt x="7291220" y="1949424"/>
                    <a:pt x="7293418" y="1950890"/>
                    <a:pt x="7295983" y="1950890"/>
                  </a:cubicBezTo>
                  <a:cubicBezTo>
                    <a:pt x="7296715" y="1950890"/>
                    <a:pt x="7297448" y="1950890"/>
                    <a:pt x="7298180" y="1950523"/>
                  </a:cubicBezTo>
                  <a:cubicBezTo>
                    <a:pt x="7299280" y="1950157"/>
                    <a:pt x="7299646" y="1949058"/>
                    <a:pt x="7300745" y="1948691"/>
                  </a:cubicBezTo>
                  <a:lnTo>
                    <a:pt x="7431900" y="2040647"/>
                  </a:lnTo>
                  <a:lnTo>
                    <a:pt x="7564521" y="2132968"/>
                  </a:lnTo>
                  <a:cubicBezTo>
                    <a:pt x="7564155" y="2134068"/>
                    <a:pt x="7563788" y="2135533"/>
                    <a:pt x="7564155" y="2136632"/>
                  </a:cubicBezTo>
                  <a:cubicBezTo>
                    <a:pt x="7564155" y="2136998"/>
                    <a:pt x="7564521" y="2136998"/>
                    <a:pt x="7564521" y="2137365"/>
                  </a:cubicBezTo>
                  <a:lnTo>
                    <a:pt x="7448753" y="2241776"/>
                  </a:lnTo>
                  <a:lnTo>
                    <a:pt x="7335915" y="2344355"/>
                  </a:lnTo>
                  <a:cubicBezTo>
                    <a:pt x="7333717" y="2342524"/>
                    <a:pt x="7330420" y="2341791"/>
                    <a:pt x="7327489" y="2342524"/>
                  </a:cubicBezTo>
                  <a:lnTo>
                    <a:pt x="7327489" y="2342524"/>
                  </a:lnTo>
                  <a:close/>
                  <a:moveTo>
                    <a:pt x="6964064" y="3075601"/>
                  </a:moveTo>
                  <a:lnTo>
                    <a:pt x="6862217" y="3125059"/>
                  </a:lnTo>
                  <a:cubicBezTo>
                    <a:pt x="6860752" y="3122861"/>
                    <a:pt x="6858554" y="3121395"/>
                    <a:pt x="6855623" y="3121395"/>
                  </a:cubicBezTo>
                  <a:cubicBezTo>
                    <a:pt x="6852326" y="3103444"/>
                    <a:pt x="6843900" y="3058748"/>
                    <a:pt x="6835474" y="3013321"/>
                  </a:cubicBezTo>
                  <a:lnTo>
                    <a:pt x="6814591" y="2904513"/>
                  </a:lnTo>
                  <a:cubicBezTo>
                    <a:pt x="6815690" y="2903780"/>
                    <a:pt x="6816790" y="2903047"/>
                    <a:pt x="6817522" y="2901948"/>
                  </a:cubicBezTo>
                  <a:lnTo>
                    <a:pt x="6942083" y="2962397"/>
                  </a:lnTo>
                  <a:lnTo>
                    <a:pt x="7066278" y="3022479"/>
                  </a:lnTo>
                  <a:cubicBezTo>
                    <a:pt x="7065911" y="3023945"/>
                    <a:pt x="7065911" y="3025044"/>
                    <a:pt x="7065911" y="3026509"/>
                  </a:cubicBezTo>
                  <a:lnTo>
                    <a:pt x="6964064" y="3075601"/>
                  </a:lnTo>
                  <a:close/>
                  <a:moveTo>
                    <a:pt x="6723735" y="3217747"/>
                  </a:moveTo>
                  <a:cubicBezTo>
                    <a:pt x="6724102" y="3217014"/>
                    <a:pt x="6724102" y="3216281"/>
                    <a:pt x="6724102" y="3215182"/>
                  </a:cubicBezTo>
                  <a:lnTo>
                    <a:pt x="6788580" y="3174883"/>
                  </a:lnTo>
                  <a:cubicBezTo>
                    <a:pt x="6813492" y="3159496"/>
                    <a:pt x="6838404" y="3143377"/>
                    <a:pt x="6850128" y="3136050"/>
                  </a:cubicBezTo>
                  <a:cubicBezTo>
                    <a:pt x="6851227" y="3137149"/>
                    <a:pt x="6852692" y="3137881"/>
                    <a:pt x="6854158" y="3138248"/>
                  </a:cubicBezTo>
                  <a:cubicBezTo>
                    <a:pt x="6853059" y="3161328"/>
                    <a:pt x="6850128" y="3230569"/>
                    <a:pt x="6847563" y="3300543"/>
                  </a:cubicBezTo>
                  <a:cubicBezTo>
                    <a:pt x="6835840" y="3292483"/>
                    <a:pt x="6823384" y="3284057"/>
                    <a:pt x="6810561" y="3275631"/>
                  </a:cubicBezTo>
                  <a:lnTo>
                    <a:pt x="6723735" y="3217747"/>
                  </a:lnTo>
                  <a:close/>
                  <a:moveTo>
                    <a:pt x="6868446" y="2721335"/>
                  </a:moveTo>
                  <a:cubicBezTo>
                    <a:pt x="6829245" y="2707780"/>
                    <a:pt x="6790046" y="2694591"/>
                    <a:pt x="6775391" y="2689829"/>
                  </a:cubicBezTo>
                  <a:cubicBezTo>
                    <a:pt x="6775758" y="2689096"/>
                    <a:pt x="6775758" y="2687997"/>
                    <a:pt x="6775758" y="2686898"/>
                  </a:cubicBezTo>
                  <a:cubicBezTo>
                    <a:pt x="6774659" y="2684333"/>
                    <a:pt x="6772460" y="2682868"/>
                    <a:pt x="6769896" y="2682135"/>
                  </a:cubicBezTo>
                  <a:cubicBezTo>
                    <a:pt x="6769530" y="2668214"/>
                    <a:pt x="6768797" y="2635608"/>
                    <a:pt x="6767698" y="2602636"/>
                  </a:cubicBezTo>
                  <a:lnTo>
                    <a:pt x="6765133" y="2521305"/>
                  </a:lnTo>
                  <a:lnTo>
                    <a:pt x="6864049" y="2637806"/>
                  </a:lnTo>
                  <a:lnTo>
                    <a:pt x="6959668" y="2749545"/>
                  </a:lnTo>
                  <a:cubicBezTo>
                    <a:pt x="6958935" y="2750277"/>
                    <a:pt x="6958203" y="2750277"/>
                    <a:pt x="6957837" y="2751010"/>
                  </a:cubicBezTo>
                  <a:lnTo>
                    <a:pt x="6868446" y="2721335"/>
                  </a:lnTo>
                  <a:close/>
                  <a:moveTo>
                    <a:pt x="7073971" y="2441806"/>
                  </a:moveTo>
                  <a:lnTo>
                    <a:pt x="7083496" y="2444371"/>
                  </a:lnTo>
                  <a:cubicBezTo>
                    <a:pt x="7083496" y="2444737"/>
                    <a:pt x="7083496" y="2445103"/>
                    <a:pt x="7083496" y="2445836"/>
                  </a:cubicBezTo>
                  <a:lnTo>
                    <a:pt x="7052722" y="2452430"/>
                  </a:lnTo>
                  <a:cubicBezTo>
                    <a:pt x="7053821" y="2448034"/>
                    <a:pt x="7054921" y="2444737"/>
                    <a:pt x="7055653" y="2441806"/>
                  </a:cubicBezTo>
                  <a:cubicBezTo>
                    <a:pt x="7055653" y="2441806"/>
                    <a:pt x="7055653" y="2441806"/>
                    <a:pt x="7056020" y="2441806"/>
                  </a:cubicBezTo>
                  <a:cubicBezTo>
                    <a:pt x="7056753" y="2441806"/>
                    <a:pt x="7057485" y="2441806"/>
                    <a:pt x="7058218" y="2441440"/>
                  </a:cubicBezTo>
                  <a:cubicBezTo>
                    <a:pt x="7060049" y="2440707"/>
                    <a:pt x="7061515" y="2439608"/>
                    <a:pt x="7062248" y="2437776"/>
                  </a:cubicBezTo>
                  <a:cubicBezTo>
                    <a:pt x="7065911" y="2439242"/>
                    <a:pt x="7069941" y="2440707"/>
                    <a:pt x="7073971" y="2441806"/>
                  </a:cubicBezTo>
                  <a:lnTo>
                    <a:pt x="7073971" y="2441806"/>
                  </a:lnTo>
                  <a:close/>
                  <a:moveTo>
                    <a:pt x="6967362" y="2745881"/>
                  </a:moveTo>
                  <a:cubicBezTo>
                    <a:pt x="6966262" y="2745881"/>
                    <a:pt x="6965164" y="2746247"/>
                    <a:pt x="6964064" y="2746614"/>
                  </a:cubicBezTo>
                  <a:cubicBezTo>
                    <a:pt x="6963332" y="2746980"/>
                    <a:pt x="6962965" y="2747713"/>
                    <a:pt x="6961866" y="2748446"/>
                  </a:cubicBezTo>
                  <a:lnTo>
                    <a:pt x="6866614" y="2636341"/>
                  </a:lnTo>
                  <a:lnTo>
                    <a:pt x="6766232" y="2518741"/>
                  </a:lnTo>
                  <a:lnTo>
                    <a:pt x="6928528" y="2483570"/>
                  </a:lnTo>
                  <a:lnTo>
                    <a:pt x="7047960" y="2457559"/>
                  </a:lnTo>
                  <a:lnTo>
                    <a:pt x="7009859" y="2595675"/>
                  </a:lnTo>
                  <a:cubicBezTo>
                    <a:pt x="6992274" y="2659788"/>
                    <a:pt x="6975055" y="2722801"/>
                    <a:pt x="6968827" y="2746614"/>
                  </a:cubicBezTo>
                  <a:cubicBezTo>
                    <a:pt x="6968094" y="2746247"/>
                    <a:pt x="6967728" y="2745881"/>
                    <a:pt x="6967362" y="2745881"/>
                  </a:cubicBezTo>
                  <a:lnTo>
                    <a:pt x="6967362" y="2745881"/>
                  </a:lnTo>
                  <a:close/>
                  <a:moveTo>
                    <a:pt x="6927795" y="2479541"/>
                  </a:moveTo>
                  <a:lnTo>
                    <a:pt x="6818988" y="2503354"/>
                  </a:lnTo>
                  <a:lnTo>
                    <a:pt x="6910210" y="2477709"/>
                  </a:lnTo>
                  <a:lnTo>
                    <a:pt x="7049792" y="2438143"/>
                  </a:lnTo>
                  <a:cubicBezTo>
                    <a:pt x="7050524" y="2439242"/>
                    <a:pt x="7051623" y="2440341"/>
                    <a:pt x="7052722" y="2441073"/>
                  </a:cubicBezTo>
                  <a:lnTo>
                    <a:pt x="7049425" y="2453529"/>
                  </a:lnTo>
                  <a:lnTo>
                    <a:pt x="6927795" y="2479541"/>
                  </a:lnTo>
                  <a:close/>
                  <a:moveTo>
                    <a:pt x="6908745" y="2474045"/>
                  </a:moveTo>
                  <a:lnTo>
                    <a:pt x="6764401" y="2515077"/>
                  </a:lnTo>
                  <a:cubicBezTo>
                    <a:pt x="6763668" y="2512513"/>
                    <a:pt x="6762569" y="2507750"/>
                    <a:pt x="6761103" y="2500056"/>
                  </a:cubicBezTo>
                  <a:lnTo>
                    <a:pt x="6891526" y="2471847"/>
                  </a:lnTo>
                  <a:lnTo>
                    <a:pt x="6999601" y="2448034"/>
                  </a:lnTo>
                  <a:lnTo>
                    <a:pt x="6908745" y="2474045"/>
                  </a:lnTo>
                  <a:close/>
                  <a:moveTo>
                    <a:pt x="6760737" y="2514711"/>
                  </a:moveTo>
                  <a:lnTo>
                    <a:pt x="6744984" y="2509948"/>
                  </a:lnTo>
                  <a:cubicBezTo>
                    <a:pt x="6740588" y="2508483"/>
                    <a:pt x="6736558" y="2507384"/>
                    <a:pt x="6732894" y="2506285"/>
                  </a:cubicBezTo>
                  <a:lnTo>
                    <a:pt x="6757074" y="2501156"/>
                  </a:lnTo>
                  <a:cubicBezTo>
                    <a:pt x="6758905" y="2507384"/>
                    <a:pt x="6760005" y="2512146"/>
                    <a:pt x="6760737" y="2514711"/>
                  </a:cubicBezTo>
                  <a:close/>
                  <a:moveTo>
                    <a:pt x="7093021" y="2001813"/>
                  </a:moveTo>
                  <a:cubicBezTo>
                    <a:pt x="7093388" y="2001813"/>
                    <a:pt x="7093754" y="2002179"/>
                    <a:pt x="7093754" y="2002179"/>
                  </a:cubicBezTo>
                  <a:cubicBezTo>
                    <a:pt x="7094853" y="2002179"/>
                    <a:pt x="7095952" y="2002179"/>
                    <a:pt x="7096685" y="2001813"/>
                  </a:cubicBezTo>
                  <a:cubicBezTo>
                    <a:pt x="7101081" y="2000714"/>
                    <a:pt x="7104012" y="1996318"/>
                    <a:pt x="7103279" y="1991922"/>
                  </a:cubicBezTo>
                  <a:cubicBezTo>
                    <a:pt x="7103279" y="1991922"/>
                    <a:pt x="7103279" y="1991922"/>
                    <a:pt x="7103279" y="1991922"/>
                  </a:cubicBezTo>
                  <a:lnTo>
                    <a:pt x="7195601" y="1969940"/>
                  </a:lnTo>
                  <a:cubicBezTo>
                    <a:pt x="7218681" y="1964445"/>
                    <a:pt x="7241395" y="1958950"/>
                    <a:pt x="7259713" y="1954553"/>
                  </a:cubicBezTo>
                  <a:lnTo>
                    <a:pt x="7163362" y="1987525"/>
                  </a:lnTo>
                  <a:lnTo>
                    <a:pt x="7090091" y="2012804"/>
                  </a:lnTo>
                  <a:lnTo>
                    <a:pt x="7093021" y="2001813"/>
                  </a:lnTo>
                  <a:close/>
                  <a:moveTo>
                    <a:pt x="7089724" y="2000714"/>
                  </a:moveTo>
                  <a:lnTo>
                    <a:pt x="7086061" y="2014269"/>
                  </a:lnTo>
                  <a:lnTo>
                    <a:pt x="7043563" y="2028923"/>
                  </a:lnTo>
                  <a:cubicBezTo>
                    <a:pt x="7049425" y="2025260"/>
                    <a:pt x="7056386" y="2020131"/>
                    <a:pt x="7063713" y="2015002"/>
                  </a:cubicBezTo>
                  <a:lnTo>
                    <a:pt x="7086793" y="1998882"/>
                  </a:lnTo>
                  <a:cubicBezTo>
                    <a:pt x="7087526" y="1999615"/>
                    <a:pt x="7088625" y="2000348"/>
                    <a:pt x="7089724" y="2000714"/>
                  </a:cubicBezTo>
                  <a:lnTo>
                    <a:pt x="7089724" y="2000714"/>
                  </a:lnTo>
                  <a:close/>
                  <a:moveTo>
                    <a:pt x="7032573" y="2043944"/>
                  </a:moveTo>
                  <a:cubicBezTo>
                    <a:pt x="7032939" y="2043944"/>
                    <a:pt x="7033672" y="2043944"/>
                    <a:pt x="7034038" y="2043578"/>
                  </a:cubicBezTo>
                  <a:cubicBezTo>
                    <a:pt x="7038068" y="2042112"/>
                    <a:pt x="7040633" y="2037716"/>
                    <a:pt x="7039900" y="2033320"/>
                  </a:cubicBezTo>
                  <a:lnTo>
                    <a:pt x="7084595" y="2017933"/>
                  </a:lnTo>
                  <a:lnTo>
                    <a:pt x="7053821" y="2132602"/>
                  </a:lnTo>
                  <a:cubicBezTo>
                    <a:pt x="7040633" y="2183159"/>
                    <a:pt x="7027444" y="2232983"/>
                    <a:pt x="7020850" y="2257896"/>
                  </a:cubicBezTo>
                  <a:cubicBezTo>
                    <a:pt x="7021949" y="2235914"/>
                    <a:pt x="7024513" y="2195615"/>
                    <a:pt x="7026711" y="2154583"/>
                  </a:cubicBezTo>
                  <a:cubicBezTo>
                    <a:pt x="7029276" y="2108789"/>
                    <a:pt x="7031474" y="2062994"/>
                    <a:pt x="7032573" y="2043944"/>
                  </a:cubicBezTo>
                  <a:lnTo>
                    <a:pt x="7032573" y="2043944"/>
                  </a:lnTo>
                  <a:close/>
                  <a:moveTo>
                    <a:pt x="6840603" y="3466136"/>
                  </a:moveTo>
                  <a:cubicBezTo>
                    <a:pt x="6840236" y="3466136"/>
                    <a:pt x="6839870" y="3466136"/>
                    <a:pt x="6839504" y="3466136"/>
                  </a:cubicBezTo>
                  <a:lnTo>
                    <a:pt x="6782352" y="3345238"/>
                  </a:lnTo>
                  <a:lnTo>
                    <a:pt x="6723369" y="3221410"/>
                  </a:lnTo>
                  <a:lnTo>
                    <a:pt x="6807997" y="3278928"/>
                  </a:lnTo>
                  <a:cubicBezTo>
                    <a:pt x="6821186" y="3288087"/>
                    <a:pt x="6834741" y="3296879"/>
                    <a:pt x="6846831" y="3305306"/>
                  </a:cubicBezTo>
                  <a:cubicBezTo>
                    <a:pt x="6843900" y="3373814"/>
                    <a:pt x="6841335" y="3441956"/>
                    <a:pt x="6840603" y="3466136"/>
                  </a:cubicBezTo>
                  <a:lnTo>
                    <a:pt x="6840603" y="3466136"/>
                  </a:lnTo>
                  <a:close/>
                  <a:moveTo>
                    <a:pt x="6850860" y="3303108"/>
                  </a:moveTo>
                  <a:cubicBezTo>
                    <a:pt x="6853425" y="3237896"/>
                    <a:pt x="6855990" y="3173051"/>
                    <a:pt x="6857089" y="3144842"/>
                  </a:cubicBezTo>
                  <a:cubicBezTo>
                    <a:pt x="6860752" y="3163893"/>
                    <a:pt x="6868079" y="3199429"/>
                    <a:pt x="6875773" y="3234966"/>
                  </a:cubicBezTo>
                  <a:lnTo>
                    <a:pt x="6897021" y="3334614"/>
                  </a:lnTo>
                  <a:cubicBezTo>
                    <a:pt x="6889694" y="3329851"/>
                    <a:pt x="6872476" y="3317762"/>
                    <a:pt x="6850860" y="3303108"/>
                  </a:cubicBezTo>
                  <a:lnTo>
                    <a:pt x="6850860" y="3303108"/>
                  </a:lnTo>
                  <a:close/>
                  <a:moveTo>
                    <a:pt x="7067743" y="3019915"/>
                  </a:moveTo>
                  <a:lnTo>
                    <a:pt x="6943915" y="2959466"/>
                  </a:lnTo>
                  <a:lnTo>
                    <a:pt x="6819354" y="2899018"/>
                  </a:lnTo>
                  <a:cubicBezTo>
                    <a:pt x="6819720" y="2897552"/>
                    <a:pt x="6820087" y="2896453"/>
                    <a:pt x="6819720" y="2894988"/>
                  </a:cubicBezTo>
                  <a:cubicBezTo>
                    <a:pt x="6819720" y="2894255"/>
                    <a:pt x="6818988" y="2894255"/>
                    <a:pt x="6818621" y="2893889"/>
                  </a:cubicBezTo>
                  <a:cubicBezTo>
                    <a:pt x="6830711" y="2883264"/>
                    <a:pt x="6861119" y="2856154"/>
                    <a:pt x="6891160" y="2828677"/>
                  </a:cubicBezTo>
                  <a:lnTo>
                    <a:pt x="6960767" y="2765664"/>
                  </a:lnTo>
                  <a:cubicBezTo>
                    <a:pt x="6963332" y="2767862"/>
                    <a:pt x="6966995" y="2768961"/>
                    <a:pt x="6970292" y="2767862"/>
                  </a:cubicBezTo>
                  <a:lnTo>
                    <a:pt x="7019384" y="2891690"/>
                  </a:lnTo>
                  <a:lnTo>
                    <a:pt x="7069575" y="3018083"/>
                  </a:lnTo>
                  <a:cubicBezTo>
                    <a:pt x="7068842" y="3018449"/>
                    <a:pt x="7068109" y="3019182"/>
                    <a:pt x="7067743" y="3019915"/>
                  </a:cubicBezTo>
                  <a:lnTo>
                    <a:pt x="7067743" y="3019915"/>
                  </a:lnTo>
                  <a:close/>
                  <a:moveTo>
                    <a:pt x="6977253" y="2728662"/>
                  </a:moveTo>
                  <a:lnTo>
                    <a:pt x="7013889" y="2596408"/>
                  </a:lnTo>
                  <a:cubicBezTo>
                    <a:pt x="7028909" y="2540722"/>
                    <a:pt x="7043930" y="2485769"/>
                    <a:pt x="7051990" y="2456460"/>
                  </a:cubicBezTo>
                  <a:lnTo>
                    <a:pt x="7083862" y="2449499"/>
                  </a:lnTo>
                  <a:cubicBezTo>
                    <a:pt x="7084595" y="2451698"/>
                    <a:pt x="7086061" y="2453163"/>
                    <a:pt x="7087893" y="2454262"/>
                  </a:cubicBezTo>
                  <a:lnTo>
                    <a:pt x="7028543" y="2600804"/>
                  </a:lnTo>
                  <a:lnTo>
                    <a:pt x="6977253" y="2728662"/>
                  </a:lnTo>
                  <a:close/>
                  <a:moveTo>
                    <a:pt x="7083862" y="2440707"/>
                  </a:moveTo>
                  <a:lnTo>
                    <a:pt x="7083862" y="2440707"/>
                  </a:lnTo>
                  <a:lnTo>
                    <a:pt x="7075070" y="2437776"/>
                  </a:lnTo>
                  <a:cubicBezTo>
                    <a:pt x="7070674" y="2436311"/>
                    <a:pt x="7066644" y="2435212"/>
                    <a:pt x="7062980" y="2434112"/>
                  </a:cubicBezTo>
                  <a:cubicBezTo>
                    <a:pt x="7062980" y="2433380"/>
                    <a:pt x="7063347" y="2432647"/>
                    <a:pt x="7063347" y="2431548"/>
                  </a:cubicBezTo>
                  <a:cubicBezTo>
                    <a:pt x="7062248" y="2428617"/>
                    <a:pt x="7059317" y="2426419"/>
                    <a:pt x="7056020" y="2426785"/>
                  </a:cubicBezTo>
                  <a:cubicBezTo>
                    <a:pt x="7053089" y="2413597"/>
                    <a:pt x="7046128" y="2383555"/>
                    <a:pt x="7038801" y="2353881"/>
                  </a:cubicBezTo>
                  <a:cubicBezTo>
                    <a:pt x="7033306" y="2331167"/>
                    <a:pt x="7028177" y="2309185"/>
                    <a:pt x="7024513" y="2293798"/>
                  </a:cubicBezTo>
                  <a:cubicBezTo>
                    <a:pt x="7031474" y="2310284"/>
                    <a:pt x="7042831" y="2335563"/>
                    <a:pt x="7053821" y="2360841"/>
                  </a:cubicBezTo>
                  <a:lnTo>
                    <a:pt x="7087526" y="2437043"/>
                  </a:lnTo>
                  <a:cubicBezTo>
                    <a:pt x="7086427" y="2438509"/>
                    <a:pt x="7084595" y="2439242"/>
                    <a:pt x="7083862" y="2440707"/>
                  </a:cubicBezTo>
                  <a:lnTo>
                    <a:pt x="7083862" y="2440707"/>
                  </a:lnTo>
                  <a:close/>
                  <a:moveTo>
                    <a:pt x="7016820" y="2277312"/>
                  </a:moveTo>
                  <a:cubicBezTo>
                    <a:pt x="7018651" y="2285006"/>
                    <a:pt x="7026711" y="2320176"/>
                    <a:pt x="7035137" y="2355346"/>
                  </a:cubicBezTo>
                  <a:cubicBezTo>
                    <a:pt x="7042098" y="2385021"/>
                    <a:pt x="7049425" y="2415062"/>
                    <a:pt x="7052722" y="2427885"/>
                  </a:cubicBezTo>
                  <a:cubicBezTo>
                    <a:pt x="7051257" y="2428617"/>
                    <a:pt x="7049792" y="2429350"/>
                    <a:pt x="7049059" y="2430815"/>
                  </a:cubicBezTo>
                  <a:cubicBezTo>
                    <a:pt x="7048692" y="2431914"/>
                    <a:pt x="7048692" y="2433013"/>
                    <a:pt x="7048692" y="2434112"/>
                  </a:cubicBezTo>
                  <a:lnTo>
                    <a:pt x="6890427" y="2468184"/>
                  </a:lnTo>
                  <a:lnTo>
                    <a:pt x="6760005" y="2496759"/>
                  </a:lnTo>
                  <a:cubicBezTo>
                    <a:pt x="6755974" y="2479174"/>
                    <a:pt x="6749746" y="2452064"/>
                    <a:pt x="6743519" y="2424954"/>
                  </a:cubicBezTo>
                  <a:cubicBezTo>
                    <a:pt x="6733627" y="2383189"/>
                    <a:pt x="6724102" y="2341791"/>
                    <a:pt x="6722270" y="2335196"/>
                  </a:cubicBezTo>
                  <a:lnTo>
                    <a:pt x="6869545" y="2306621"/>
                  </a:lnTo>
                  <a:lnTo>
                    <a:pt x="7016820" y="2277312"/>
                  </a:lnTo>
                  <a:close/>
                  <a:moveTo>
                    <a:pt x="6739855" y="2426053"/>
                  </a:moveTo>
                  <a:cubicBezTo>
                    <a:pt x="6746083" y="2453163"/>
                    <a:pt x="6752311" y="2479907"/>
                    <a:pt x="6756707" y="2497492"/>
                  </a:cubicBezTo>
                  <a:lnTo>
                    <a:pt x="6727399" y="2503720"/>
                  </a:lnTo>
                  <a:cubicBezTo>
                    <a:pt x="6727033" y="2494561"/>
                    <a:pt x="6726300" y="2456827"/>
                    <a:pt x="6724834" y="2419825"/>
                  </a:cubicBezTo>
                  <a:lnTo>
                    <a:pt x="6722636" y="2351682"/>
                  </a:lnTo>
                  <a:lnTo>
                    <a:pt x="6739855" y="2426053"/>
                  </a:lnTo>
                  <a:close/>
                  <a:moveTo>
                    <a:pt x="6743885" y="2513612"/>
                  </a:moveTo>
                  <a:lnTo>
                    <a:pt x="6761470" y="2518741"/>
                  </a:lnTo>
                  <a:lnTo>
                    <a:pt x="6764034" y="2603735"/>
                  </a:lnTo>
                  <a:cubicBezTo>
                    <a:pt x="6764767" y="2629380"/>
                    <a:pt x="6765500" y="2655025"/>
                    <a:pt x="6766232" y="2671511"/>
                  </a:cubicBezTo>
                  <a:lnTo>
                    <a:pt x="6749380" y="2597507"/>
                  </a:lnTo>
                  <a:cubicBezTo>
                    <a:pt x="6740588" y="2558673"/>
                    <a:pt x="6731062" y="2519473"/>
                    <a:pt x="6728498" y="2508849"/>
                  </a:cubicBezTo>
                  <a:cubicBezTo>
                    <a:pt x="6731429" y="2509948"/>
                    <a:pt x="6737657" y="2511780"/>
                    <a:pt x="6743885" y="2513612"/>
                  </a:cubicBezTo>
                  <a:lnTo>
                    <a:pt x="6743885" y="2513612"/>
                  </a:lnTo>
                  <a:close/>
                  <a:moveTo>
                    <a:pt x="6774659" y="2693492"/>
                  </a:moveTo>
                  <a:cubicBezTo>
                    <a:pt x="6789679" y="2698621"/>
                    <a:pt x="6828513" y="2712176"/>
                    <a:pt x="6867346" y="2725365"/>
                  </a:cubicBezTo>
                  <a:lnTo>
                    <a:pt x="6957104" y="2755773"/>
                  </a:lnTo>
                  <a:cubicBezTo>
                    <a:pt x="6956737" y="2757238"/>
                    <a:pt x="6956371" y="2759070"/>
                    <a:pt x="6956737" y="2760902"/>
                  </a:cubicBezTo>
                  <a:cubicBezTo>
                    <a:pt x="6957104" y="2762001"/>
                    <a:pt x="6957837" y="2762367"/>
                    <a:pt x="6958569" y="2763466"/>
                  </a:cubicBezTo>
                  <a:lnTo>
                    <a:pt x="6888229" y="2826479"/>
                  </a:lnTo>
                  <a:cubicBezTo>
                    <a:pt x="6858188" y="2853589"/>
                    <a:pt x="6828147" y="2880700"/>
                    <a:pt x="6816057" y="2891690"/>
                  </a:cubicBezTo>
                  <a:cubicBezTo>
                    <a:pt x="6814958" y="2890958"/>
                    <a:pt x="6813492" y="2890591"/>
                    <a:pt x="6811661" y="2890591"/>
                  </a:cubicBezTo>
                  <a:cubicBezTo>
                    <a:pt x="6808363" y="2874838"/>
                    <a:pt x="6799937" y="2834539"/>
                    <a:pt x="6791877" y="2793507"/>
                  </a:cubicBezTo>
                  <a:cubicBezTo>
                    <a:pt x="6783818" y="2752475"/>
                    <a:pt x="6774659" y="2711810"/>
                    <a:pt x="6771362" y="2696423"/>
                  </a:cubicBezTo>
                  <a:cubicBezTo>
                    <a:pt x="6772827" y="2695690"/>
                    <a:pt x="6773560" y="2694591"/>
                    <a:pt x="6774659" y="2693492"/>
                  </a:cubicBezTo>
                  <a:lnTo>
                    <a:pt x="6774659" y="2693492"/>
                  </a:lnTo>
                  <a:close/>
                  <a:moveTo>
                    <a:pt x="6811294" y="2905612"/>
                  </a:moveTo>
                  <a:lnTo>
                    <a:pt x="6831810" y="3014420"/>
                  </a:lnTo>
                  <a:cubicBezTo>
                    <a:pt x="6840603" y="3060214"/>
                    <a:pt x="6849395" y="3105276"/>
                    <a:pt x="6852692" y="3122494"/>
                  </a:cubicBezTo>
                  <a:cubicBezTo>
                    <a:pt x="6848662" y="3123960"/>
                    <a:pt x="6846464" y="3128722"/>
                    <a:pt x="6847563" y="3132752"/>
                  </a:cubicBezTo>
                  <a:cubicBezTo>
                    <a:pt x="6847563" y="3132752"/>
                    <a:pt x="6847563" y="3132752"/>
                    <a:pt x="6847930" y="3133119"/>
                  </a:cubicBezTo>
                  <a:cubicBezTo>
                    <a:pt x="6836206" y="3140446"/>
                    <a:pt x="6811294" y="3155833"/>
                    <a:pt x="6786382" y="3171586"/>
                  </a:cubicBezTo>
                  <a:lnTo>
                    <a:pt x="6721904" y="3212251"/>
                  </a:lnTo>
                  <a:lnTo>
                    <a:pt x="6721904" y="3212251"/>
                  </a:lnTo>
                  <a:lnTo>
                    <a:pt x="6766965" y="3057649"/>
                  </a:lnTo>
                  <a:lnTo>
                    <a:pt x="6811294" y="2905612"/>
                  </a:lnTo>
                  <a:lnTo>
                    <a:pt x="6811294" y="2905612"/>
                  </a:lnTo>
                  <a:close/>
                  <a:moveTo>
                    <a:pt x="6717874" y="3221777"/>
                  </a:moveTo>
                  <a:cubicBezTo>
                    <a:pt x="6718240" y="3221777"/>
                    <a:pt x="6718606" y="3222143"/>
                    <a:pt x="6718606" y="3222143"/>
                  </a:cubicBezTo>
                  <a:cubicBezTo>
                    <a:pt x="6718973" y="3222143"/>
                    <a:pt x="6718973" y="3222143"/>
                    <a:pt x="6719339" y="3222143"/>
                  </a:cubicBezTo>
                  <a:lnTo>
                    <a:pt x="6778322" y="3347070"/>
                  </a:lnTo>
                  <a:lnTo>
                    <a:pt x="6836206" y="3468700"/>
                  </a:lnTo>
                  <a:cubicBezTo>
                    <a:pt x="6835107" y="3469433"/>
                    <a:pt x="6833642" y="3470166"/>
                    <a:pt x="6832909" y="3471265"/>
                  </a:cubicBezTo>
                  <a:cubicBezTo>
                    <a:pt x="6832176" y="3472364"/>
                    <a:pt x="6832909" y="3473097"/>
                    <a:pt x="6832543" y="3474196"/>
                  </a:cubicBezTo>
                  <a:lnTo>
                    <a:pt x="6701754" y="3477859"/>
                  </a:lnTo>
                  <a:lnTo>
                    <a:pt x="6565470" y="3482255"/>
                  </a:lnTo>
                  <a:lnTo>
                    <a:pt x="6642038" y="3351100"/>
                  </a:lnTo>
                  <a:lnTo>
                    <a:pt x="6717874" y="3221777"/>
                  </a:lnTo>
                  <a:close/>
                  <a:moveTo>
                    <a:pt x="6383757" y="3524386"/>
                  </a:moveTo>
                  <a:lnTo>
                    <a:pt x="6395114" y="3454046"/>
                  </a:lnTo>
                  <a:cubicBezTo>
                    <a:pt x="6399145" y="3429500"/>
                    <a:pt x="6402808" y="3404954"/>
                    <a:pt x="6405006" y="3391399"/>
                  </a:cubicBezTo>
                  <a:cubicBezTo>
                    <a:pt x="6406105" y="3391399"/>
                    <a:pt x="6406838" y="3391399"/>
                    <a:pt x="6407937" y="3391033"/>
                  </a:cubicBezTo>
                  <a:cubicBezTo>
                    <a:pt x="6409402" y="3390300"/>
                    <a:pt x="6410868" y="3389201"/>
                    <a:pt x="6411600" y="3387736"/>
                  </a:cubicBezTo>
                  <a:cubicBezTo>
                    <a:pt x="6425156" y="3396528"/>
                    <a:pt x="6453731" y="3415579"/>
                    <a:pt x="6482673" y="3434263"/>
                  </a:cubicBezTo>
                  <a:lnTo>
                    <a:pt x="6558509" y="3483354"/>
                  </a:lnTo>
                  <a:lnTo>
                    <a:pt x="6471683" y="3503504"/>
                  </a:lnTo>
                  <a:cubicBezTo>
                    <a:pt x="6432849" y="3512297"/>
                    <a:pt x="6393649" y="3521822"/>
                    <a:pt x="6383757" y="3524386"/>
                  </a:cubicBezTo>
                  <a:lnTo>
                    <a:pt x="6383757" y="3524386"/>
                  </a:lnTo>
                  <a:close/>
                  <a:moveTo>
                    <a:pt x="6900318" y="4208738"/>
                  </a:moveTo>
                  <a:cubicBezTo>
                    <a:pt x="6901418" y="4209105"/>
                    <a:pt x="6902517" y="4209471"/>
                    <a:pt x="6903616" y="4209471"/>
                  </a:cubicBezTo>
                  <a:cubicBezTo>
                    <a:pt x="6909111" y="4209471"/>
                    <a:pt x="6913507" y="4205075"/>
                    <a:pt x="6913874" y="4199579"/>
                  </a:cubicBezTo>
                  <a:cubicBezTo>
                    <a:pt x="6913874" y="4194084"/>
                    <a:pt x="6909477" y="4189688"/>
                    <a:pt x="6903982" y="4189321"/>
                  </a:cubicBezTo>
                  <a:cubicBezTo>
                    <a:pt x="6899952" y="4189321"/>
                    <a:pt x="6896655" y="4191520"/>
                    <a:pt x="6894823" y="4194817"/>
                  </a:cubicBezTo>
                  <a:cubicBezTo>
                    <a:pt x="6873941" y="4188955"/>
                    <a:pt x="6819720" y="4173568"/>
                    <a:pt x="6765133" y="4158914"/>
                  </a:cubicBezTo>
                  <a:lnTo>
                    <a:pt x="6634711" y="4123377"/>
                  </a:lnTo>
                  <a:cubicBezTo>
                    <a:pt x="6635810" y="4118249"/>
                    <a:pt x="6632146" y="4113486"/>
                    <a:pt x="6627384" y="4112387"/>
                  </a:cubicBezTo>
                  <a:cubicBezTo>
                    <a:pt x="6623720" y="4111654"/>
                    <a:pt x="6619690" y="4113486"/>
                    <a:pt x="6617859" y="4116783"/>
                  </a:cubicBezTo>
                  <a:lnTo>
                    <a:pt x="6467653" y="4042779"/>
                  </a:lnTo>
                  <a:lnTo>
                    <a:pt x="6309387" y="3965112"/>
                  </a:lnTo>
                  <a:cubicBezTo>
                    <a:pt x="6309021" y="3964746"/>
                    <a:pt x="6309387" y="3964013"/>
                    <a:pt x="6309021" y="3964013"/>
                  </a:cubicBezTo>
                  <a:cubicBezTo>
                    <a:pt x="6307556" y="3963280"/>
                    <a:pt x="6306090" y="3964013"/>
                    <a:pt x="6305724" y="3965478"/>
                  </a:cubicBezTo>
                  <a:cubicBezTo>
                    <a:pt x="6305724" y="3965478"/>
                    <a:pt x="6305724" y="3965844"/>
                    <a:pt x="6305724" y="3965844"/>
                  </a:cubicBezTo>
                  <a:lnTo>
                    <a:pt x="6134636" y="4065127"/>
                  </a:lnTo>
                  <a:lnTo>
                    <a:pt x="5968310" y="4162211"/>
                  </a:lnTo>
                  <a:cubicBezTo>
                    <a:pt x="5967578" y="4161478"/>
                    <a:pt x="5967211" y="4160379"/>
                    <a:pt x="5966112" y="4160013"/>
                  </a:cubicBezTo>
                  <a:cubicBezTo>
                    <a:pt x="5962082" y="4158548"/>
                    <a:pt x="5957686" y="4160013"/>
                    <a:pt x="5955854" y="4164043"/>
                  </a:cubicBezTo>
                  <a:cubicBezTo>
                    <a:pt x="5955488" y="4165142"/>
                    <a:pt x="5955488" y="4165875"/>
                    <a:pt x="5955854" y="4166974"/>
                  </a:cubicBezTo>
                  <a:lnTo>
                    <a:pt x="5870860" y="4184925"/>
                  </a:lnTo>
                  <a:cubicBezTo>
                    <a:pt x="5834224" y="4192252"/>
                    <a:pt x="5797955" y="4200312"/>
                    <a:pt x="5784766" y="4203243"/>
                  </a:cubicBezTo>
                  <a:cubicBezTo>
                    <a:pt x="5784034" y="4202144"/>
                    <a:pt x="5783301" y="4201045"/>
                    <a:pt x="5781836" y="4200312"/>
                  </a:cubicBezTo>
                  <a:cubicBezTo>
                    <a:pt x="5778538" y="4198847"/>
                    <a:pt x="5774875" y="4200312"/>
                    <a:pt x="5773409" y="4203243"/>
                  </a:cubicBezTo>
                  <a:cubicBezTo>
                    <a:pt x="5771944" y="4206174"/>
                    <a:pt x="5773409" y="4210204"/>
                    <a:pt x="5776340" y="4211669"/>
                  </a:cubicBezTo>
                  <a:cubicBezTo>
                    <a:pt x="5776340" y="4211669"/>
                    <a:pt x="5776707" y="4211669"/>
                    <a:pt x="5776707" y="4211669"/>
                  </a:cubicBezTo>
                  <a:cubicBezTo>
                    <a:pt x="5777439" y="4212036"/>
                    <a:pt x="5778172" y="4212036"/>
                    <a:pt x="5779271" y="4212036"/>
                  </a:cubicBezTo>
                  <a:cubicBezTo>
                    <a:pt x="5784400" y="4231452"/>
                    <a:pt x="5803084" y="4298862"/>
                    <a:pt x="5821768" y="4365905"/>
                  </a:cubicBezTo>
                  <a:lnTo>
                    <a:pt x="5863533" y="4515011"/>
                  </a:lnTo>
                  <a:cubicBezTo>
                    <a:pt x="5860968" y="4516111"/>
                    <a:pt x="5858770" y="4517942"/>
                    <a:pt x="5857671" y="4520507"/>
                  </a:cubicBezTo>
                  <a:cubicBezTo>
                    <a:pt x="5855107" y="4526368"/>
                    <a:pt x="5857671" y="4532963"/>
                    <a:pt x="5863533" y="4535527"/>
                  </a:cubicBezTo>
                  <a:cubicBezTo>
                    <a:pt x="5864998" y="4536260"/>
                    <a:pt x="5866464" y="4536626"/>
                    <a:pt x="5867929" y="4536626"/>
                  </a:cubicBezTo>
                  <a:cubicBezTo>
                    <a:pt x="5869761" y="4536626"/>
                    <a:pt x="5871226" y="4535894"/>
                    <a:pt x="5872692" y="4535161"/>
                  </a:cubicBezTo>
                  <a:lnTo>
                    <a:pt x="5976370" y="4683169"/>
                  </a:lnTo>
                  <a:lnTo>
                    <a:pt x="6085178" y="4837770"/>
                  </a:lnTo>
                  <a:cubicBezTo>
                    <a:pt x="6084811" y="4839236"/>
                    <a:pt x="6085178" y="4840701"/>
                    <a:pt x="6086643" y="4841434"/>
                  </a:cubicBezTo>
                  <a:cubicBezTo>
                    <a:pt x="6087376" y="4841801"/>
                    <a:pt x="6088109" y="4841801"/>
                    <a:pt x="6089207" y="4841434"/>
                  </a:cubicBezTo>
                  <a:lnTo>
                    <a:pt x="6243443" y="4930825"/>
                  </a:lnTo>
                  <a:lnTo>
                    <a:pt x="6399877" y="5020948"/>
                  </a:lnTo>
                  <a:cubicBezTo>
                    <a:pt x="6400243" y="5021315"/>
                    <a:pt x="6399877" y="5021681"/>
                    <a:pt x="6400243" y="5021681"/>
                  </a:cubicBezTo>
                  <a:cubicBezTo>
                    <a:pt x="6401343" y="5022047"/>
                    <a:pt x="6402808" y="5021681"/>
                    <a:pt x="6403174" y="5020582"/>
                  </a:cubicBezTo>
                  <a:cubicBezTo>
                    <a:pt x="6403174" y="5020216"/>
                    <a:pt x="6402808" y="5020216"/>
                    <a:pt x="6402808" y="5019849"/>
                  </a:cubicBezTo>
                  <a:lnTo>
                    <a:pt x="6467653" y="4941449"/>
                  </a:lnTo>
                  <a:cubicBezTo>
                    <a:pt x="6499892" y="4902616"/>
                    <a:pt x="6531765" y="4862683"/>
                    <a:pt x="6532498" y="4861950"/>
                  </a:cubicBezTo>
                  <a:cubicBezTo>
                    <a:pt x="6533231" y="4861217"/>
                    <a:pt x="6533231" y="4861950"/>
                    <a:pt x="6533231" y="4861584"/>
                  </a:cubicBezTo>
                  <a:cubicBezTo>
                    <a:pt x="6533231" y="4861217"/>
                    <a:pt x="6532864" y="4861217"/>
                    <a:pt x="6532864" y="4860851"/>
                  </a:cubicBezTo>
                  <a:cubicBezTo>
                    <a:pt x="6534329" y="4857920"/>
                    <a:pt x="6560341" y="4810294"/>
                    <a:pt x="6585619" y="4762668"/>
                  </a:cubicBezTo>
                  <a:cubicBezTo>
                    <a:pt x="6605769" y="4724567"/>
                    <a:pt x="6625918" y="4686466"/>
                    <a:pt x="6633978" y="4671079"/>
                  </a:cubicBezTo>
                  <a:cubicBezTo>
                    <a:pt x="6634711" y="4671445"/>
                    <a:pt x="6635444" y="4671445"/>
                    <a:pt x="6636543" y="4671445"/>
                  </a:cubicBezTo>
                  <a:cubicBezTo>
                    <a:pt x="6640206" y="4671445"/>
                    <a:pt x="6643137" y="4669247"/>
                    <a:pt x="6644603" y="4666316"/>
                  </a:cubicBezTo>
                  <a:cubicBezTo>
                    <a:pt x="6646068" y="4663019"/>
                    <a:pt x="6644969" y="4658989"/>
                    <a:pt x="6642038" y="4656791"/>
                  </a:cubicBezTo>
                  <a:cubicBezTo>
                    <a:pt x="6651197" y="4640671"/>
                    <a:pt x="6676109" y="4597075"/>
                    <a:pt x="6700289" y="4553479"/>
                  </a:cubicBezTo>
                  <a:cubicBezTo>
                    <a:pt x="6724468" y="4510615"/>
                    <a:pt x="6748281" y="4468118"/>
                    <a:pt x="6757806" y="4450899"/>
                  </a:cubicBezTo>
                  <a:cubicBezTo>
                    <a:pt x="6758905" y="4451265"/>
                    <a:pt x="6759638" y="4451265"/>
                    <a:pt x="6760737" y="4451632"/>
                  </a:cubicBezTo>
                  <a:cubicBezTo>
                    <a:pt x="6765866" y="4451632"/>
                    <a:pt x="6770262" y="4447602"/>
                    <a:pt x="6770262" y="4442473"/>
                  </a:cubicBezTo>
                  <a:cubicBezTo>
                    <a:pt x="6770262" y="4441374"/>
                    <a:pt x="6769896" y="4440275"/>
                    <a:pt x="6769530" y="4439176"/>
                  </a:cubicBezTo>
                  <a:cubicBezTo>
                    <a:pt x="6769164" y="4437710"/>
                    <a:pt x="6767698" y="4436978"/>
                    <a:pt x="6766599" y="4436245"/>
                  </a:cubicBezTo>
                  <a:cubicBezTo>
                    <a:pt x="6776857" y="4418660"/>
                    <a:pt x="6805432" y="4370667"/>
                    <a:pt x="6833642" y="4321942"/>
                  </a:cubicBezTo>
                  <a:lnTo>
                    <a:pt x="6900318" y="4208738"/>
                  </a:lnTo>
                  <a:close/>
                  <a:moveTo>
                    <a:pt x="5955854" y="4170637"/>
                  </a:moveTo>
                  <a:cubicBezTo>
                    <a:pt x="5956587" y="4172103"/>
                    <a:pt x="5957686" y="4173568"/>
                    <a:pt x="5959151" y="4174301"/>
                  </a:cubicBezTo>
                  <a:lnTo>
                    <a:pt x="5920318" y="4320110"/>
                  </a:lnTo>
                  <a:lnTo>
                    <a:pt x="5876721" y="4284207"/>
                  </a:lnTo>
                  <a:cubicBezTo>
                    <a:pt x="5837521" y="4251602"/>
                    <a:pt x="5797589" y="4219729"/>
                    <a:pt x="5785132" y="4209105"/>
                  </a:cubicBezTo>
                  <a:cubicBezTo>
                    <a:pt x="5785499" y="4208372"/>
                    <a:pt x="5785132" y="4208006"/>
                    <a:pt x="5785132" y="4207273"/>
                  </a:cubicBezTo>
                  <a:cubicBezTo>
                    <a:pt x="5798322" y="4204709"/>
                    <a:pt x="5834957" y="4197015"/>
                    <a:pt x="5871593" y="4189321"/>
                  </a:cubicBezTo>
                  <a:lnTo>
                    <a:pt x="5955854" y="4170637"/>
                  </a:lnTo>
                  <a:close/>
                  <a:moveTo>
                    <a:pt x="6307556" y="3968409"/>
                  </a:moveTo>
                  <a:lnTo>
                    <a:pt x="6465455" y="4046443"/>
                  </a:lnTo>
                  <a:lnTo>
                    <a:pt x="6593679" y="4109456"/>
                  </a:lnTo>
                  <a:lnTo>
                    <a:pt x="6469118" y="4063295"/>
                  </a:lnTo>
                  <a:lnTo>
                    <a:pt x="6318546" y="4008342"/>
                  </a:lnTo>
                  <a:cubicBezTo>
                    <a:pt x="6318913" y="4007243"/>
                    <a:pt x="6318913" y="4006143"/>
                    <a:pt x="6318546" y="4005045"/>
                  </a:cubicBezTo>
                  <a:cubicBezTo>
                    <a:pt x="6317813" y="4003213"/>
                    <a:pt x="6316348" y="4001747"/>
                    <a:pt x="6314516" y="4001015"/>
                  </a:cubicBezTo>
                  <a:cubicBezTo>
                    <a:pt x="6310853" y="3999549"/>
                    <a:pt x="6306456" y="4001015"/>
                    <a:pt x="6304991" y="4004678"/>
                  </a:cubicBezTo>
                  <a:cubicBezTo>
                    <a:pt x="6304625" y="4006143"/>
                    <a:pt x="6304625" y="4007609"/>
                    <a:pt x="6304991" y="4008708"/>
                  </a:cubicBezTo>
                  <a:lnTo>
                    <a:pt x="6136467" y="4085277"/>
                  </a:lnTo>
                  <a:lnTo>
                    <a:pt x="5995054" y="4150121"/>
                  </a:lnTo>
                  <a:lnTo>
                    <a:pt x="6136467" y="4068058"/>
                  </a:lnTo>
                  <a:cubicBezTo>
                    <a:pt x="6217799" y="4020798"/>
                    <a:pt x="6299496" y="3973171"/>
                    <a:pt x="6307556" y="3968409"/>
                  </a:cubicBezTo>
                  <a:lnTo>
                    <a:pt x="6307556" y="3968409"/>
                  </a:lnTo>
                  <a:close/>
                  <a:moveTo>
                    <a:pt x="6306456" y="4012006"/>
                  </a:moveTo>
                  <a:cubicBezTo>
                    <a:pt x="6307189" y="4012738"/>
                    <a:pt x="6307556" y="4013837"/>
                    <a:pt x="6308654" y="4014570"/>
                  </a:cubicBezTo>
                  <a:cubicBezTo>
                    <a:pt x="6309387" y="4014936"/>
                    <a:pt x="6310486" y="4015302"/>
                    <a:pt x="6311585" y="4015302"/>
                  </a:cubicBezTo>
                  <a:cubicBezTo>
                    <a:pt x="6313784" y="4015302"/>
                    <a:pt x="6315982" y="4013837"/>
                    <a:pt x="6317447" y="4012006"/>
                  </a:cubicBezTo>
                  <a:lnTo>
                    <a:pt x="6467653" y="4067325"/>
                  </a:lnTo>
                  <a:lnTo>
                    <a:pt x="6608700" y="4118615"/>
                  </a:lnTo>
                  <a:cubicBezTo>
                    <a:pt x="6581956" y="4114951"/>
                    <a:pt x="6527002" y="4106891"/>
                    <a:pt x="6472416" y="4099564"/>
                  </a:cubicBezTo>
                  <a:lnTo>
                    <a:pt x="6320378" y="4078682"/>
                  </a:lnTo>
                  <a:cubicBezTo>
                    <a:pt x="6320378" y="4078316"/>
                    <a:pt x="6320378" y="4077950"/>
                    <a:pt x="6320011" y="4077950"/>
                  </a:cubicBezTo>
                  <a:cubicBezTo>
                    <a:pt x="6319645" y="4077950"/>
                    <a:pt x="6318546" y="4078316"/>
                    <a:pt x="6318180" y="4078682"/>
                  </a:cubicBezTo>
                  <a:lnTo>
                    <a:pt x="6140497" y="4121912"/>
                  </a:lnTo>
                  <a:lnTo>
                    <a:pt x="5980400" y="4161112"/>
                  </a:lnTo>
                  <a:lnTo>
                    <a:pt x="6137933" y="4089306"/>
                  </a:lnTo>
                  <a:lnTo>
                    <a:pt x="6306456" y="4012006"/>
                  </a:lnTo>
                  <a:close/>
                  <a:moveTo>
                    <a:pt x="6752311" y="4439176"/>
                  </a:moveTo>
                  <a:cubicBezTo>
                    <a:pt x="6751945" y="4439909"/>
                    <a:pt x="6752311" y="4440641"/>
                    <a:pt x="6752311" y="4441374"/>
                  </a:cubicBezTo>
                  <a:cubicBezTo>
                    <a:pt x="6733260" y="4441374"/>
                    <a:pt x="6684902" y="4442107"/>
                    <a:pt x="6636176" y="4442840"/>
                  </a:cubicBezTo>
                  <a:lnTo>
                    <a:pt x="6524072" y="4444671"/>
                  </a:lnTo>
                  <a:cubicBezTo>
                    <a:pt x="6524072" y="4440275"/>
                    <a:pt x="6521141" y="4436611"/>
                    <a:pt x="6517111" y="4435146"/>
                  </a:cubicBezTo>
                  <a:lnTo>
                    <a:pt x="6570232" y="4285307"/>
                  </a:lnTo>
                  <a:lnTo>
                    <a:pt x="6623720" y="4132536"/>
                  </a:lnTo>
                  <a:cubicBezTo>
                    <a:pt x="6624086" y="4132536"/>
                    <a:pt x="6624819" y="4132903"/>
                    <a:pt x="6625186" y="4132903"/>
                  </a:cubicBezTo>
                  <a:cubicBezTo>
                    <a:pt x="6625918" y="4132903"/>
                    <a:pt x="6626651" y="4132536"/>
                    <a:pt x="6627384" y="4132170"/>
                  </a:cubicBezTo>
                  <a:lnTo>
                    <a:pt x="6691130" y="4283475"/>
                  </a:lnTo>
                  <a:lnTo>
                    <a:pt x="6755974" y="4435512"/>
                  </a:lnTo>
                  <a:cubicBezTo>
                    <a:pt x="6754509" y="4436245"/>
                    <a:pt x="6753044" y="4437344"/>
                    <a:pt x="6752311" y="4439176"/>
                  </a:cubicBezTo>
                  <a:lnTo>
                    <a:pt x="6752311" y="4439176"/>
                  </a:lnTo>
                  <a:close/>
                  <a:moveTo>
                    <a:pt x="5917020" y="4346854"/>
                  </a:moveTo>
                  <a:cubicBezTo>
                    <a:pt x="5918852" y="4339894"/>
                    <a:pt x="5920684" y="4333299"/>
                    <a:pt x="5922516" y="4326338"/>
                  </a:cubicBezTo>
                  <a:lnTo>
                    <a:pt x="5963914" y="4360043"/>
                  </a:lnTo>
                  <a:cubicBezTo>
                    <a:pt x="5963914" y="4360410"/>
                    <a:pt x="5963548" y="4360410"/>
                    <a:pt x="5963548" y="4360410"/>
                  </a:cubicBezTo>
                  <a:cubicBezTo>
                    <a:pt x="5962815" y="4362608"/>
                    <a:pt x="5962815" y="4365172"/>
                    <a:pt x="5963548" y="4367004"/>
                  </a:cubicBezTo>
                  <a:cubicBezTo>
                    <a:pt x="5963914" y="4368103"/>
                    <a:pt x="5965013" y="4368835"/>
                    <a:pt x="5966112" y="4369568"/>
                  </a:cubicBezTo>
                  <a:cubicBezTo>
                    <a:pt x="5958419" y="4381658"/>
                    <a:pt x="5940834" y="4408402"/>
                    <a:pt x="5922882" y="4436245"/>
                  </a:cubicBezTo>
                  <a:lnTo>
                    <a:pt x="5902366" y="4402540"/>
                  </a:lnTo>
                  <a:cubicBezTo>
                    <a:pt x="5907129" y="4384955"/>
                    <a:pt x="5912258" y="4365905"/>
                    <a:pt x="5917020" y="4346854"/>
                  </a:cubicBezTo>
                  <a:lnTo>
                    <a:pt x="5917020" y="4346854"/>
                  </a:lnTo>
                  <a:close/>
                  <a:moveTo>
                    <a:pt x="6620057" y="4131437"/>
                  </a:moveTo>
                  <a:lnTo>
                    <a:pt x="6566203" y="4284207"/>
                  </a:lnTo>
                  <a:lnTo>
                    <a:pt x="6513814" y="4434047"/>
                  </a:lnTo>
                  <a:cubicBezTo>
                    <a:pt x="6513081" y="4433681"/>
                    <a:pt x="6511982" y="4433681"/>
                    <a:pt x="6511249" y="4433681"/>
                  </a:cubicBezTo>
                  <a:cubicBezTo>
                    <a:pt x="6509784" y="4433681"/>
                    <a:pt x="6508318" y="4434413"/>
                    <a:pt x="6506853" y="4434779"/>
                  </a:cubicBezTo>
                  <a:cubicBezTo>
                    <a:pt x="6492931" y="4408036"/>
                    <a:pt x="6454830" y="4335131"/>
                    <a:pt x="6416729" y="4262592"/>
                  </a:cubicBezTo>
                  <a:lnTo>
                    <a:pt x="6321843" y="4082346"/>
                  </a:lnTo>
                  <a:lnTo>
                    <a:pt x="6471683" y="4103594"/>
                  </a:lnTo>
                  <a:cubicBezTo>
                    <a:pt x="6532498" y="4112387"/>
                    <a:pt x="6593679" y="4120447"/>
                    <a:pt x="6615660" y="4123377"/>
                  </a:cubicBezTo>
                  <a:cubicBezTo>
                    <a:pt x="6615660" y="4124476"/>
                    <a:pt x="6615294" y="4125576"/>
                    <a:pt x="6615660" y="4126675"/>
                  </a:cubicBezTo>
                  <a:cubicBezTo>
                    <a:pt x="6616759" y="4128873"/>
                    <a:pt x="6618225" y="4130338"/>
                    <a:pt x="6620057" y="4131437"/>
                  </a:cubicBezTo>
                  <a:lnTo>
                    <a:pt x="6620057" y="4131437"/>
                  </a:lnTo>
                  <a:close/>
                  <a:moveTo>
                    <a:pt x="5974905" y="4372133"/>
                  </a:moveTo>
                  <a:lnTo>
                    <a:pt x="5975271" y="4372866"/>
                  </a:lnTo>
                  <a:cubicBezTo>
                    <a:pt x="5976004" y="4383490"/>
                    <a:pt x="5976737" y="4394114"/>
                    <a:pt x="5977469" y="4404738"/>
                  </a:cubicBezTo>
                  <a:cubicBezTo>
                    <a:pt x="5976004" y="4391184"/>
                    <a:pt x="5974905" y="4379460"/>
                    <a:pt x="5974172" y="4372499"/>
                  </a:cubicBezTo>
                  <a:lnTo>
                    <a:pt x="5974905" y="4372133"/>
                  </a:lnTo>
                  <a:close/>
                  <a:moveTo>
                    <a:pt x="5993955" y="4540656"/>
                  </a:moveTo>
                  <a:cubicBezTo>
                    <a:pt x="5992856" y="4540290"/>
                    <a:pt x="5991757" y="4539924"/>
                    <a:pt x="5991025" y="4539924"/>
                  </a:cubicBezTo>
                  <a:cubicBezTo>
                    <a:pt x="5989193" y="4515378"/>
                    <a:pt x="5984796" y="4449434"/>
                    <a:pt x="5979668" y="4379094"/>
                  </a:cubicBezTo>
                  <a:lnTo>
                    <a:pt x="6073454" y="4516477"/>
                  </a:lnTo>
                  <a:lnTo>
                    <a:pt x="6144528" y="4620156"/>
                  </a:lnTo>
                  <a:lnTo>
                    <a:pt x="6144161" y="4620888"/>
                  </a:lnTo>
                  <a:cubicBezTo>
                    <a:pt x="6129507" y="4613927"/>
                    <a:pt x="6101297" y="4600006"/>
                    <a:pt x="6072721" y="4586817"/>
                  </a:cubicBezTo>
                  <a:lnTo>
                    <a:pt x="5999450" y="4552380"/>
                  </a:lnTo>
                  <a:cubicBezTo>
                    <a:pt x="6000916" y="4547983"/>
                    <a:pt x="5998718" y="4542854"/>
                    <a:pt x="5993955" y="4540656"/>
                  </a:cubicBezTo>
                  <a:lnTo>
                    <a:pt x="5993955" y="4540656"/>
                  </a:lnTo>
                  <a:close/>
                  <a:moveTo>
                    <a:pt x="6182262" y="4658623"/>
                  </a:moveTo>
                  <a:cubicBezTo>
                    <a:pt x="6180064" y="4657890"/>
                    <a:pt x="6177866" y="4657890"/>
                    <a:pt x="6175668" y="4658623"/>
                  </a:cubicBezTo>
                  <a:cubicBezTo>
                    <a:pt x="6173469" y="4654959"/>
                    <a:pt x="6170905" y="4650563"/>
                    <a:pt x="6167974" y="4646167"/>
                  </a:cubicBezTo>
                  <a:lnTo>
                    <a:pt x="6161746" y="4636642"/>
                  </a:lnTo>
                  <a:cubicBezTo>
                    <a:pt x="6162112" y="4635909"/>
                    <a:pt x="6162845" y="4635542"/>
                    <a:pt x="6163212" y="4634810"/>
                  </a:cubicBezTo>
                  <a:lnTo>
                    <a:pt x="6196184" y="4653128"/>
                  </a:lnTo>
                  <a:lnTo>
                    <a:pt x="6184460" y="4661187"/>
                  </a:lnTo>
                  <a:cubicBezTo>
                    <a:pt x="6183727" y="4660088"/>
                    <a:pt x="6183361" y="4658989"/>
                    <a:pt x="6182262" y="4658623"/>
                  </a:cubicBezTo>
                  <a:lnTo>
                    <a:pt x="6182262" y="4658623"/>
                  </a:lnTo>
                  <a:close/>
                  <a:moveTo>
                    <a:pt x="6165043" y="4631879"/>
                  </a:moveTo>
                  <a:cubicBezTo>
                    <a:pt x="6165776" y="4629315"/>
                    <a:pt x="6165776" y="4626384"/>
                    <a:pt x="6165043" y="4623819"/>
                  </a:cubicBezTo>
                  <a:lnTo>
                    <a:pt x="6333201" y="4538824"/>
                  </a:lnTo>
                  <a:lnTo>
                    <a:pt x="6484505" y="4461890"/>
                  </a:lnTo>
                  <a:lnTo>
                    <a:pt x="6343825" y="4554944"/>
                  </a:lnTo>
                  <a:lnTo>
                    <a:pt x="6199847" y="4650929"/>
                  </a:lnTo>
                  <a:lnTo>
                    <a:pt x="6165043" y="4631879"/>
                  </a:lnTo>
                  <a:close/>
                  <a:moveTo>
                    <a:pt x="5974172" y="4356380"/>
                  </a:moveTo>
                  <a:cubicBezTo>
                    <a:pt x="5973806" y="4356380"/>
                    <a:pt x="5973439" y="4356380"/>
                    <a:pt x="5973073" y="4356380"/>
                  </a:cubicBezTo>
                  <a:lnTo>
                    <a:pt x="5971241" y="4316447"/>
                  </a:lnTo>
                  <a:lnTo>
                    <a:pt x="5974172" y="4356380"/>
                  </a:lnTo>
                  <a:close/>
                  <a:moveTo>
                    <a:pt x="5968310" y="4372499"/>
                  </a:moveTo>
                  <a:cubicBezTo>
                    <a:pt x="5969043" y="4372866"/>
                    <a:pt x="5969776" y="4372866"/>
                    <a:pt x="5970509" y="4372866"/>
                  </a:cubicBezTo>
                  <a:cubicBezTo>
                    <a:pt x="5971974" y="4388252"/>
                    <a:pt x="5974905" y="4423056"/>
                    <a:pt x="5978568" y="4457127"/>
                  </a:cubicBezTo>
                  <a:lnTo>
                    <a:pt x="5986995" y="4540290"/>
                  </a:lnTo>
                  <a:lnTo>
                    <a:pt x="5985895" y="4540656"/>
                  </a:lnTo>
                  <a:lnTo>
                    <a:pt x="5924348" y="4440275"/>
                  </a:lnTo>
                  <a:lnTo>
                    <a:pt x="5968310" y="4372499"/>
                  </a:lnTo>
                  <a:close/>
                  <a:moveTo>
                    <a:pt x="5982964" y="4542854"/>
                  </a:moveTo>
                  <a:cubicBezTo>
                    <a:pt x="5981866" y="4543587"/>
                    <a:pt x="5980766" y="4545053"/>
                    <a:pt x="5980034" y="4546152"/>
                  </a:cubicBezTo>
                  <a:cubicBezTo>
                    <a:pt x="5980034" y="4546152"/>
                    <a:pt x="5980034" y="4546518"/>
                    <a:pt x="5980034" y="4546518"/>
                  </a:cubicBezTo>
                  <a:lnTo>
                    <a:pt x="5928744" y="4535894"/>
                  </a:lnTo>
                  <a:cubicBezTo>
                    <a:pt x="5908961" y="4531864"/>
                    <a:pt x="5889544" y="4528200"/>
                    <a:pt x="5877821" y="4526002"/>
                  </a:cubicBezTo>
                  <a:cubicBezTo>
                    <a:pt x="5877821" y="4523071"/>
                    <a:pt x="5876721" y="4520140"/>
                    <a:pt x="5874523" y="4517942"/>
                  </a:cubicBezTo>
                  <a:cubicBezTo>
                    <a:pt x="5883682" y="4504021"/>
                    <a:pt x="5902366" y="4475079"/>
                    <a:pt x="5921051" y="4446137"/>
                  </a:cubicBezTo>
                  <a:cubicBezTo>
                    <a:pt x="5921417" y="4445404"/>
                    <a:pt x="5921783" y="4444671"/>
                    <a:pt x="5922150" y="4443938"/>
                  </a:cubicBezTo>
                  <a:lnTo>
                    <a:pt x="5982964" y="4542854"/>
                  </a:lnTo>
                  <a:close/>
                  <a:moveTo>
                    <a:pt x="5994688" y="4558974"/>
                  </a:moveTo>
                  <a:cubicBezTo>
                    <a:pt x="5995787" y="4558241"/>
                    <a:pt x="5996520" y="4557509"/>
                    <a:pt x="5997252" y="4556776"/>
                  </a:cubicBezTo>
                  <a:lnTo>
                    <a:pt x="6045978" y="4587184"/>
                  </a:lnTo>
                  <a:lnTo>
                    <a:pt x="6011174" y="4575094"/>
                  </a:lnTo>
                  <a:lnTo>
                    <a:pt x="5998352" y="4570698"/>
                  </a:lnTo>
                  <a:lnTo>
                    <a:pt x="5994688" y="4558974"/>
                  </a:lnTo>
                  <a:close/>
                  <a:moveTo>
                    <a:pt x="6018135" y="4565569"/>
                  </a:moveTo>
                  <a:lnTo>
                    <a:pt x="6070890" y="4590847"/>
                  </a:lnTo>
                  <a:cubicBezTo>
                    <a:pt x="6087009" y="4598541"/>
                    <a:pt x="6103129" y="4606234"/>
                    <a:pt x="6117051" y="4612829"/>
                  </a:cubicBezTo>
                  <a:cubicBezTo>
                    <a:pt x="6102030" y="4607333"/>
                    <a:pt x="6083346" y="4600739"/>
                    <a:pt x="6063196" y="4593412"/>
                  </a:cubicBezTo>
                  <a:lnTo>
                    <a:pt x="6018135" y="4565569"/>
                  </a:lnTo>
                  <a:close/>
                  <a:moveTo>
                    <a:pt x="6142696" y="4625651"/>
                  </a:moveTo>
                  <a:cubicBezTo>
                    <a:pt x="6140864" y="4630780"/>
                    <a:pt x="6143428" y="4636642"/>
                    <a:pt x="6148557" y="4638473"/>
                  </a:cubicBezTo>
                  <a:lnTo>
                    <a:pt x="6146726" y="4644701"/>
                  </a:lnTo>
                  <a:cubicBezTo>
                    <a:pt x="6129507" y="4633711"/>
                    <a:pt x="6107525" y="4620156"/>
                    <a:pt x="6085544" y="4606600"/>
                  </a:cubicBezTo>
                  <a:lnTo>
                    <a:pt x="6080415" y="4603303"/>
                  </a:lnTo>
                  <a:cubicBezTo>
                    <a:pt x="6107892" y="4613195"/>
                    <a:pt x="6130240" y="4621254"/>
                    <a:pt x="6142696" y="4625651"/>
                  </a:cubicBezTo>
                  <a:lnTo>
                    <a:pt x="6142696" y="4625651"/>
                  </a:lnTo>
                  <a:close/>
                  <a:moveTo>
                    <a:pt x="6151855" y="4639572"/>
                  </a:moveTo>
                  <a:cubicBezTo>
                    <a:pt x="6152587" y="4639572"/>
                    <a:pt x="6152953" y="4639938"/>
                    <a:pt x="6153686" y="4639938"/>
                  </a:cubicBezTo>
                  <a:cubicBezTo>
                    <a:pt x="6154785" y="4639938"/>
                    <a:pt x="6155884" y="4639572"/>
                    <a:pt x="6156983" y="4638840"/>
                  </a:cubicBezTo>
                  <a:lnTo>
                    <a:pt x="6172370" y="4660821"/>
                  </a:lnTo>
                  <a:lnTo>
                    <a:pt x="6149656" y="4646533"/>
                  </a:lnTo>
                  <a:lnTo>
                    <a:pt x="6151855" y="4639572"/>
                  </a:lnTo>
                  <a:close/>
                  <a:moveTo>
                    <a:pt x="6152953" y="4653494"/>
                  </a:moveTo>
                  <a:lnTo>
                    <a:pt x="6148191" y="4651296"/>
                  </a:lnTo>
                  <a:lnTo>
                    <a:pt x="6148557" y="4650563"/>
                  </a:lnTo>
                  <a:lnTo>
                    <a:pt x="6152953" y="4653494"/>
                  </a:lnTo>
                  <a:close/>
                  <a:moveTo>
                    <a:pt x="6317447" y="4082346"/>
                  </a:moveTo>
                  <a:cubicBezTo>
                    <a:pt x="6317447" y="4082346"/>
                    <a:pt x="6317447" y="4082346"/>
                    <a:pt x="6317447" y="4082346"/>
                  </a:cubicBezTo>
                  <a:cubicBezTo>
                    <a:pt x="6323675" y="4093703"/>
                    <a:pt x="6368371" y="4179064"/>
                    <a:pt x="6413066" y="4264424"/>
                  </a:cubicBezTo>
                  <a:lnTo>
                    <a:pt x="6503556" y="4436245"/>
                  </a:lnTo>
                  <a:cubicBezTo>
                    <a:pt x="6501724" y="4437710"/>
                    <a:pt x="6499892" y="4439542"/>
                    <a:pt x="6499159" y="4441740"/>
                  </a:cubicBezTo>
                  <a:cubicBezTo>
                    <a:pt x="6497694" y="4444671"/>
                    <a:pt x="6497694" y="4448335"/>
                    <a:pt x="6498793" y="4451265"/>
                  </a:cubicBezTo>
                  <a:lnTo>
                    <a:pt x="6331735" y="4535894"/>
                  </a:lnTo>
                  <a:lnTo>
                    <a:pt x="6163212" y="4621621"/>
                  </a:lnTo>
                  <a:cubicBezTo>
                    <a:pt x="6162112" y="4619789"/>
                    <a:pt x="6160647" y="4618324"/>
                    <a:pt x="6158815" y="4617225"/>
                  </a:cubicBezTo>
                  <a:cubicBezTo>
                    <a:pt x="6157350" y="4616492"/>
                    <a:pt x="6155518" y="4616125"/>
                    <a:pt x="6154053" y="4616125"/>
                  </a:cubicBezTo>
                  <a:cubicBezTo>
                    <a:pt x="6152221" y="4616125"/>
                    <a:pt x="6150389" y="4616858"/>
                    <a:pt x="6148924" y="4617591"/>
                  </a:cubicBezTo>
                  <a:cubicBezTo>
                    <a:pt x="6135002" y="4597075"/>
                    <a:pt x="6099832" y="4546152"/>
                    <a:pt x="6064662" y="4495595"/>
                  </a:cubicBezTo>
                  <a:lnTo>
                    <a:pt x="5979668" y="4372866"/>
                  </a:lnTo>
                  <a:cubicBezTo>
                    <a:pt x="5979668" y="4371766"/>
                    <a:pt x="5979668" y="4370667"/>
                    <a:pt x="5979301" y="4369202"/>
                  </a:cubicBezTo>
                  <a:cubicBezTo>
                    <a:pt x="5979301" y="4368835"/>
                    <a:pt x="5980034" y="4368835"/>
                    <a:pt x="5980034" y="4368469"/>
                  </a:cubicBezTo>
                  <a:cubicBezTo>
                    <a:pt x="5981133" y="4365539"/>
                    <a:pt x="5980766" y="4362608"/>
                    <a:pt x="5978568" y="4360410"/>
                  </a:cubicBezTo>
                  <a:cubicBezTo>
                    <a:pt x="5978568" y="4360043"/>
                    <a:pt x="5978568" y="4359677"/>
                    <a:pt x="5978568" y="4359310"/>
                  </a:cubicBezTo>
                  <a:cubicBezTo>
                    <a:pt x="5972707" y="4279078"/>
                    <a:pt x="5966845" y="4198847"/>
                    <a:pt x="5965013" y="4175400"/>
                  </a:cubicBezTo>
                  <a:cubicBezTo>
                    <a:pt x="5967211" y="4174667"/>
                    <a:pt x="5969043" y="4173202"/>
                    <a:pt x="5970142" y="4171370"/>
                  </a:cubicBezTo>
                  <a:cubicBezTo>
                    <a:pt x="5970509" y="4170271"/>
                    <a:pt x="5970509" y="4169172"/>
                    <a:pt x="5970142" y="4168073"/>
                  </a:cubicBezTo>
                  <a:lnTo>
                    <a:pt x="6141230" y="4126308"/>
                  </a:lnTo>
                  <a:cubicBezTo>
                    <a:pt x="6224026" y="4105059"/>
                    <a:pt x="6307189" y="4084544"/>
                    <a:pt x="6317447" y="4082346"/>
                  </a:cubicBezTo>
                  <a:cubicBezTo>
                    <a:pt x="6317813" y="4081979"/>
                    <a:pt x="6317813" y="4082346"/>
                    <a:pt x="6317447" y="4082346"/>
                  </a:cubicBezTo>
                  <a:lnTo>
                    <a:pt x="6317447" y="4082346"/>
                  </a:lnTo>
                  <a:close/>
                  <a:moveTo>
                    <a:pt x="5928378" y="4539924"/>
                  </a:moveTo>
                  <a:lnTo>
                    <a:pt x="5980400" y="4550181"/>
                  </a:lnTo>
                  <a:cubicBezTo>
                    <a:pt x="5980034" y="4551281"/>
                    <a:pt x="5980034" y="4552746"/>
                    <a:pt x="5980400" y="4554212"/>
                  </a:cubicBezTo>
                  <a:cubicBezTo>
                    <a:pt x="5981499" y="4556776"/>
                    <a:pt x="5983331" y="4558974"/>
                    <a:pt x="5985895" y="4560073"/>
                  </a:cubicBezTo>
                  <a:cubicBezTo>
                    <a:pt x="5987361" y="4560806"/>
                    <a:pt x="5988460" y="4560806"/>
                    <a:pt x="5989925" y="4560806"/>
                  </a:cubicBezTo>
                  <a:cubicBezTo>
                    <a:pt x="5990658" y="4560806"/>
                    <a:pt x="5991025" y="4560440"/>
                    <a:pt x="5991391" y="4560440"/>
                  </a:cubicBezTo>
                  <a:cubicBezTo>
                    <a:pt x="5992123" y="4563004"/>
                    <a:pt x="5993223" y="4565935"/>
                    <a:pt x="5994322" y="4569232"/>
                  </a:cubicBezTo>
                  <a:lnTo>
                    <a:pt x="5892841" y="4533329"/>
                  </a:lnTo>
                  <a:cubicBezTo>
                    <a:pt x="5903465" y="4534795"/>
                    <a:pt x="5915922" y="4537359"/>
                    <a:pt x="5928378" y="4539924"/>
                  </a:cubicBezTo>
                  <a:lnTo>
                    <a:pt x="5928378" y="4539924"/>
                  </a:lnTo>
                  <a:close/>
                  <a:moveTo>
                    <a:pt x="6186658" y="4663752"/>
                  </a:moveTo>
                  <a:lnTo>
                    <a:pt x="6199481" y="4655326"/>
                  </a:lnTo>
                  <a:lnTo>
                    <a:pt x="6328804" y="4727131"/>
                  </a:lnTo>
                  <a:lnTo>
                    <a:pt x="6454098" y="4796006"/>
                  </a:lnTo>
                  <a:lnTo>
                    <a:pt x="6343092" y="4743251"/>
                  </a:lnTo>
                  <a:lnTo>
                    <a:pt x="6186658" y="4669247"/>
                  </a:lnTo>
                  <a:cubicBezTo>
                    <a:pt x="6187025" y="4667049"/>
                    <a:pt x="6187025" y="4665217"/>
                    <a:pt x="6186658" y="4663752"/>
                  </a:cubicBezTo>
                  <a:cubicBezTo>
                    <a:pt x="6186658" y="4663752"/>
                    <a:pt x="6187025" y="4663385"/>
                    <a:pt x="6186658" y="4663752"/>
                  </a:cubicBezTo>
                  <a:lnTo>
                    <a:pt x="6186658" y="4663752"/>
                  </a:lnTo>
                  <a:close/>
                  <a:moveTo>
                    <a:pt x="6503556" y="4818720"/>
                  </a:moveTo>
                  <a:lnTo>
                    <a:pt x="6331002" y="4723468"/>
                  </a:lnTo>
                  <a:lnTo>
                    <a:pt x="6203144" y="4653128"/>
                  </a:lnTo>
                  <a:lnTo>
                    <a:pt x="6346023" y="4558608"/>
                  </a:lnTo>
                  <a:lnTo>
                    <a:pt x="6501357" y="4455296"/>
                  </a:lnTo>
                  <a:cubicBezTo>
                    <a:pt x="6502457" y="4456761"/>
                    <a:pt x="6504288" y="4457860"/>
                    <a:pt x="6505754" y="4458593"/>
                  </a:cubicBezTo>
                  <a:cubicBezTo>
                    <a:pt x="6506853" y="4458959"/>
                    <a:pt x="6507952" y="4459326"/>
                    <a:pt x="6509051" y="4459326"/>
                  </a:cubicBezTo>
                  <a:cubicBezTo>
                    <a:pt x="6508684" y="4487901"/>
                    <a:pt x="6507586" y="4561172"/>
                    <a:pt x="6506486" y="4634443"/>
                  </a:cubicBezTo>
                  <a:lnTo>
                    <a:pt x="6504288" y="4817621"/>
                  </a:lnTo>
                  <a:cubicBezTo>
                    <a:pt x="6504288" y="4817988"/>
                    <a:pt x="6503922" y="4817988"/>
                    <a:pt x="6503556" y="4818720"/>
                  </a:cubicBezTo>
                  <a:lnTo>
                    <a:pt x="6503556" y="4818720"/>
                  </a:lnTo>
                  <a:close/>
                  <a:moveTo>
                    <a:pt x="5965013" y="4265890"/>
                  </a:moveTo>
                  <a:lnTo>
                    <a:pt x="5969409" y="4356380"/>
                  </a:lnTo>
                  <a:cubicBezTo>
                    <a:pt x="5968310" y="4356746"/>
                    <a:pt x="5967211" y="4357479"/>
                    <a:pt x="5966478" y="4358212"/>
                  </a:cubicBezTo>
                  <a:cubicBezTo>
                    <a:pt x="5958419" y="4351617"/>
                    <a:pt x="5942665" y="4338795"/>
                    <a:pt x="5923249" y="4322675"/>
                  </a:cubicBezTo>
                  <a:lnTo>
                    <a:pt x="5960983" y="4179064"/>
                  </a:lnTo>
                  <a:cubicBezTo>
                    <a:pt x="5962082" y="4196282"/>
                    <a:pt x="5963548" y="4231086"/>
                    <a:pt x="5965013" y="4265890"/>
                  </a:cubicBezTo>
                  <a:lnTo>
                    <a:pt x="5965013" y="4265890"/>
                  </a:lnTo>
                  <a:close/>
                  <a:moveTo>
                    <a:pt x="5920318" y="4440275"/>
                  </a:moveTo>
                  <a:lnTo>
                    <a:pt x="5918120" y="4443938"/>
                  </a:lnTo>
                  <a:cubicBezTo>
                    <a:pt x="5899802" y="4472514"/>
                    <a:pt x="5881484" y="4501090"/>
                    <a:pt x="5872325" y="4515378"/>
                  </a:cubicBezTo>
                  <a:cubicBezTo>
                    <a:pt x="5877454" y="4496694"/>
                    <a:pt x="5888079" y="4456028"/>
                    <a:pt x="5900901" y="4408768"/>
                  </a:cubicBezTo>
                  <a:lnTo>
                    <a:pt x="5920318" y="4440275"/>
                  </a:lnTo>
                  <a:close/>
                  <a:moveTo>
                    <a:pt x="5995787" y="4573628"/>
                  </a:moveTo>
                  <a:lnTo>
                    <a:pt x="5999084" y="4583520"/>
                  </a:lnTo>
                  <a:lnTo>
                    <a:pt x="5907495" y="4542122"/>
                  </a:lnTo>
                  <a:lnTo>
                    <a:pt x="5995787" y="4573628"/>
                  </a:lnTo>
                  <a:close/>
                  <a:moveTo>
                    <a:pt x="6000183" y="4575094"/>
                  </a:moveTo>
                  <a:lnTo>
                    <a:pt x="6010075" y="4578757"/>
                  </a:lnTo>
                  <a:cubicBezTo>
                    <a:pt x="6028026" y="4584985"/>
                    <a:pt x="6045612" y="4591580"/>
                    <a:pt x="6062464" y="4597441"/>
                  </a:cubicBezTo>
                  <a:lnTo>
                    <a:pt x="6082980" y="4610264"/>
                  </a:lnTo>
                  <a:cubicBezTo>
                    <a:pt x="6105327" y="4624185"/>
                    <a:pt x="6127675" y="4638107"/>
                    <a:pt x="6145260" y="4648731"/>
                  </a:cubicBezTo>
                  <a:lnTo>
                    <a:pt x="6144894" y="4649830"/>
                  </a:lnTo>
                  <a:lnTo>
                    <a:pt x="6023630" y="4594511"/>
                  </a:lnTo>
                  <a:lnTo>
                    <a:pt x="6003481" y="4585352"/>
                  </a:lnTo>
                  <a:lnTo>
                    <a:pt x="6000183" y="4575094"/>
                  </a:lnTo>
                  <a:close/>
                  <a:moveTo>
                    <a:pt x="6022165" y="4598174"/>
                  </a:moveTo>
                  <a:lnTo>
                    <a:pt x="6143795" y="4653128"/>
                  </a:lnTo>
                  <a:lnTo>
                    <a:pt x="6118883" y="4732627"/>
                  </a:lnTo>
                  <a:cubicBezTo>
                    <a:pt x="6105327" y="4775490"/>
                    <a:pt x="6092139" y="4819086"/>
                    <a:pt x="6087742" y="4833374"/>
                  </a:cubicBezTo>
                  <a:cubicBezTo>
                    <a:pt x="6081880" y="4816156"/>
                    <a:pt x="6061731" y="4754974"/>
                    <a:pt x="6040849" y="4693793"/>
                  </a:cubicBezTo>
                  <a:lnTo>
                    <a:pt x="6005679" y="4590481"/>
                  </a:lnTo>
                  <a:lnTo>
                    <a:pt x="6022165" y="4598174"/>
                  </a:lnTo>
                  <a:close/>
                  <a:moveTo>
                    <a:pt x="6122546" y="4734092"/>
                  </a:moveTo>
                  <a:cubicBezTo>
                    <a:pt x="6131705" y="4704417"/>
                    <a:pt x="6140864" y="4675109"/>
                    <a:pt x="6147092" y="4654959"/>
                  </a:cubicBezTo>
                  <a:lnTo>
                    <a:pt x="6170172" y="4665217"/>
                  </a:lnTo>
                  <a:cubicBezTo>
                    <a:pt x="6169439" y="4668148"/>
                    <a:pt x="6170539" y="4671445"/>
                    <a:pt x="6173103" y="4673277"/>
                  </a:cubicBezTo>
                  <a:cubicBezTo>
                    <a:pt x="6165776" y="4687198"/>
                    <a:pt x="6148191" y="4719804"/>
                    <a:pt x="6131338" y="4752044"/>
                  </a:cubicBezTo>
                  <a:cubicBezTo>
                    <a:pt x="6117783" y="4778055"/>
                    <a:pt x="6104228" y="4804066"/>
                    <a:pt x="6095436" y="4820552"/>
                  </a:cubicBezTo>
                  <a:cubicBezTo>
                    <a:pt x="6102397" y="4800402"/>
                    <a:pt x="6113021" y="4767064"/>
                    <a:pt x="6123279" y="4733726"/>
                  </a:cubicBezTo>
                  <a:lnTo>
                    <a:pt x="6122546" y="4734092"/>
                  </a:lnTo>
                  <a:close/>
                  <a:moveTo>
                    <a:pt x="6341260" y="4746548"/>
                  </a:moveTo>
                  <a:lnTo>
                    <a:pt x="6501357" y="4822017"/>
                  </a:lnTo>
                  <a:cubicBezTo>
                    <a:pt x="6501357" y="4823116"/>
                    <a:pt x="6501724" y="4824215"/>
                    <a:pt x="6502457" y="4825315"/>
                  </a:cubicBezTo>
                  <a:lnTo>
                    <a:pt x="6494763" y="4839602"/>
                  </a:lnTo>
                  <a:lnTo>
                    <a:pt x="6355548" y="4762668"/>
                  </a:lnTo>
                  <a:lnTo>
                    <a:pt x="6230621" y="4693793"/>
                  </a:lnTo>
                  <a:lnTo>
                    <a:pt x="6341260" y="4746548"/>
                  </a:lnTo>
                  <a:close/>
                  <a:moveTo>
                    <a:pt x="6505754" y="4827146"/>
                  </a:moveTo>
                  <a:lnTo>
                    <a:pt x="6506486" y="4827146"/>
                  </a:lnTo>
                  <a:cubicBezTo>
                    <a:pt x="6506853" y="4827146"/>
                    <a:pt x="6506853" y="4826780"/>
                    <a:pt x="6507219" y="4826780"/>
                  </a:cubicBezTo>
                  <a:lnTo>
                    <a:pt x="6517111" y="4842899"/>
                  </a:lnTo>
                  <a:cubicBezTo>
                    <a:pt x="6520042" y="4848029"/>
                    <a:pt x="6523339" y="4852791"/>
                    <a:pt x="6525903" y="4856455"/>
                  </a:cubicBezTo>
                  <a:lnTo>
                    <a:pt x="6498427" y="4841434"/>
                  </a:lnTo>
                  <a:lnTo>
                    <a:pt x="6505754" y="4827146"/>
                  </a:lnTo>
                  <a:close/>
                  <a:moveTo>
                    <a:pt x="5874157" y="4286772"/>
                  </a:moveTo>
                  <a:lnTo>
                    <a:pt x="5919219" y="4323774"/>
                  </a:lnTo>
                  <a:cubicBezTo>
                    <a:pt x="5917387" y="4331101"/>
                    <a:pt x="5915189" y="4338428"/>
                    <a:pt x="5913357" y="4346122"/>
                  </a:cubicBezTo>
                  <a:lnTo>
                    <a:pt x="5899436" y="4398877"/>
                  </a:lnTo>
                  <a:lnTo>
                    <a:pt x="5886247" y="4377262"/>
                  </a:lnTo>
                  <a:lnTo>
                    <a:pt x="5786232" y="4214600"/>
                  </a:lnTo>
                  <a:cubicBezTo>
                    <a:pt x="5801985" y="4227422"/>
                    <a:pt x="5837888" y="4257464"/>
                    <a:pt x="5874157" y="4286772"/>
                  </a:cubicBezTo>
                  <a:close/>
                  <a:moveTo>
                    <a:pt x="6508318" y="4817255"/>
                  </a:moveTo>
                  <a:cubicBezTo>
                    <a:pt x="6508684" y="4796739"/>
                    <a:pt x="6509784" y="4715774"/>
                    <a:pt x="6510883" y="4634443"/>
                  </a:cubicBezTo>
                  <a:lnTo>
                    <a:pt x="6512715" y="4459326"/>
                  </a:lnTo>
                  <a:cubicBezTo>
                    <a:pt x="6513814" y="4458959"/>
                    <a:pt x="6514913" y="4458959"/>
                    <a:pt x="6516012" y="4458226"/>
                  </a:cubicBezTo>
                  <a:lnTo>
                    <a:pt x="6572430" y="4556043"/>
                  </a:lnTo>
                  <a:cubicBezTo>
                    <a:pt x="6596976" y="4598907"/>
                    <a:pt x="6622255" y="4641770"/>
                    <a:pt x="6631414" y="4657524"/>
                  </a:cubicBezTo>
                  <a:cubicBezTo>
                    <a:pt x="6630681" y="4658256"/>
                    <a:pt x="6629215" y="4658623"/>
                    <a:pt x="6628849" y="4660088"/>
                  </a:cubicBezTo>
                  <a:cubicBezTo>
                    <a:pt x="6627750" y="4663019"/>
                    <a:pt x="6628483" y="4666316"/>
                    <a:pt x="6630315" y="4668514"/>
                  </a:cubicBezTo>
                  <a:cubicBezTo>
                    <a:pt x="6620057" y="4680971"/>
                    <a:pt x="6594778" y="4711378"/>
                    <a:pt x="6570232" y="4741785"/>
                  </a:cubicBezTo>
                  <a:cubicBezTo>
                    <a:pt x="6543488" y="4774025"/>
                    <a:pt x="6517111" y="4806630"/>
                    <a:pt x="6508318" y="4817255"/>
                  </a:cubicBezTo>
                  <a:lnTo>
                    <a:pt x="6508318" y="4817255"/>
                  </a:lnTo>
                  <a:close/>
                  <a:moveTo>
                    <a:pt x="5882950" y="4379094"/>
                  </a:moveTo>
                  <a:lnTo>
                    <a:pt x="5898336" y="4404006"/>
                  </a:lnTo>
                  <a:cubicBezTo>
                    <a:pt x="5885514" y="4453097"/>
                    <a:pt x="5874157" y="4495595"/>
                    <a:pt x="5869394" y="4514645"/>
                  </a:cubicBezTo>
                  <a:cubicBezTo>
                    <a:pt x="5868662" y="4514645"/>
                    <a:pt x="5867929" y="4514645"/>
                    <a:pt x="5866830" y="4514645"/>
                  </a:cubicBezTo>
                  <a:cubicBezTo>
                    <a:pt x="5860235" y="4490832"/>
                    <a:pt x="5843017" y="4428552"/>
                    <a:pt x="5825432" y="4365539"/>
                  </a:cubicBezTo>
                  <a:cubicBezTo>
                    <a:pt x="5808579" y="4304357"/>
                    <a:pt x="5791361" y="4243176"/>
                    <a:pt x="5784400" y="4217897"/>
                  </a:cubicBezTo>
                  <a:lnTo>
                    <a:pt x="5882950" y="4379094"/>
                  </a:lnTo>
                  <a:close/>
                  <a:moveTo>
                    <a:pt x="5877088" y="4531497"/>
                  </a:moveTo>
                  <a:lnTo>
                    <a:pt x="6001282" y="4588282"/>
                  </a:lnTo>
                  <a:cubicBezTo>
                    <a:pt x="6010808" y="4616125"/>
                    <a:pt x="6023996" y="4655326"/>
                    <a:pt x="6037185" y="4695259"/>
                  </a:cubicBezTo>
                  <a:cubicBezTo>
                    <a:pt x="6055503" y="4749845"/>
                    <a:pt x="6074553" y="4804798"/>
                    <a:pt x="6082247" y="4827879"/>
                  </a:cubicBezTo>
                  <a:lnTo>
                    <a:pt x="5979668" y="4681337"/>
                  </a:lnTo>
                  <a:cubicBezTo>
                    <a:pt x="5934972" y="4618324"/>
                    <a:pt x="5891376" y="4555677"/>
                    <a:pt x="5875623" y="4533695"/>
                  </a:cubicBezTo>
                  <a:cubicBezTo>
                    <a:pt x="5876355" y="4532963"/>
                    <a:pt x="5876721" y="4532230"/>
                    <a:pt x="5877088" y="4531497"/>
                  </a:cubicBezTo>
                  <a:close/>
                  <a:moveTo>
                    <a:pt x="6090673" y="4837770"/>
                  </a:moveTo>
                  <a:lnTo>
                    <a:pt x="6135369" y="4753875"/>
                  </a:lnTo>
                  <a:cubicBezTo>
                    <a:pt x="6152221" y="4722002"/>
                    <a:pt x="6169073" y="4689763"/>
                    <a:pt x="6176400" y="4675475"/>
                  </a:cubicBezTo>
                  <a:cubicBezTo>
                    <a:pt x="6179698" y="4676941"/>
                    <a:pt x="6183361" y="4675475"/>
                    <a:pt x="6185193" y="4672544"/>
                  </a:cubicBezTo>
                  <a:lnTo>
                    <a:pt x="6354083" y="4765965"/>
                  </a:lnTo>
                  <a:lnTo>
                    <a:pt x="6493664" y="4842533"/>
                  </a:lnTo>
                  <a:cubicBezTo>
                    <a:pt x="6483406" y="4861584"/>
                    <a:pt x="6467653" y="4890892"/>
                    <a:pt x="6452266" y="4920200"/>
                  </a:cubicBezTo>
                  <a:lnTo>
                    <a:pt x="6400610" y="5017651"/>
                  </a:lnTo>
                  <a:lnTo>
                    <a:pt x="6245642" y="4927894"/>
                  </a:lnTo>
                  <a:lnTo>
                    <a:pt x="6091039" y="4838870"/>
                  </a:lnTo>
                  <a:cubicBezTo>
                    <a:pt x="6090673" y="4838137"/>
                    <a:pt x="6090673" y="4838137"/>
                    <a:pt x="6090673" y="4837770"/>
                  </a:cubicBezTo>
                  <a:lnTo>
                    <a:pt x="6090673" y="4837770"/>
                  </a:lnTo>
                  <a:close/>
                  <a:moveTo>
                    <a:pt x="6411234" y="5005195"/>
                  </a:moveTo>
                  <a:lnTo>
                    <a:pt x="6455930" y="4922032"/>
                  </a:lnTo>
                  <a:cubicBezTo>
                    <a:pt x="6471683" y="4892724"/>
                    <a:pt x="6487070" y="4863415"/>
                    <a:pt x="6497328" y="4844365"/>
                  </a:cubicBezTo>
                  <a:lnTo>
                    <a:pt x="6529201" y="4861950"/>
                  </a:lnTo>
                  <a:cubicBezTo>
                    <a:pt x="6522972" y="4869277"/>
                    <a:pt x="6493664" y="4904447"/>
                    <a:pt x="6465089" y="4939617"/>
                  </a:cubicBezTo>
                  <a:lnTo>
                    <a:pt x="6411234" y="5005195"/>
                  </a:lnTo>
                  <a:close/>
                  <a:moveTo>
                    <a:pt x="6531399" y="4857554"/>
                  </a:moveTo>
                  <a:cubicBezTo>
                    <a:pt x="6529201" y="4853890"/>
                    <a:pt x="6525170" y="4847296"/>
                    <a:pt x="6520774" y="4840335"/>
                  </a:cubicBezTo>
                  <a:lnTo>
                    <a:pt x="6510516" y="4824215"/>
                  </a:lnTo>
                  <a:cubicBezTo>
                    <a:pt x="6510516" y="4823849"/>
                    <a:pt x="6511249" y="4823849"/>
                    <a:pt x="6511249" y="4823483"/>
                  </a:cubicBezTo>
                  <a:cubicBezTo>
                    <a:pt x="6511615" y="4822384"/>
                    <a:pt x="6511615" y="4820918"/>
                    <a:pt x="6511249" y="4819819"/>
                  </a:cubicBezTo>
                  <a:cubicBezTo>
                    <a:pt x="6511249" y="4819453"/>
                    <a:pt x="6510883" y="4819453"/>
                    <a:pt x="6510883" y="4819453"/>
                  </a:cubicBezTo>
                  <a:lnTo>
                    <a:pt x="6573530" y="4743617"/>
                  </a:lnTo>
                  <a:cubicBezTo>
                    <a:pt x="6594045" y="4718705"/>
                    <a:pt x="6614561" y="4693427"/>
                    <a:pt x="6627017" y="4678406"/>
                  </a:cubicBezTo>
                  <a:lnTo>
                    <a:pt x="6582689" y="4761202"/>
                  </a:lnTo>
                  <a:cubicBezTo>
                    <a:pt x="6559242" y="4804066"/>
                    <a:pt x="6536894" y="4846929"/>
                    <a:pt x="6531399" y="4857554"/>
                  </a:cubicBezTo>
                  <a:lnTo>
                    <a:pt x="6531399" y="4857554"/>
                  </a:lnTo>
                  <a:close/>
                  <a:moveTo>
                    <a:pt x="6639474" y="4655326"/>
                  </a:moveTo>
                  <a:cubicBezTo>
                    <a:pt x="6638008" y="4654959"/>
                    <a:pt x="6636176" y="4654959"/>
                    <a:pt x="6634345" y="4655326"/>
                  </a:cubicBezTo>
                  <a:cubicBezTo>
                    <a:pt x="6625186" y="4639206"/>
                    <a:pt x="6600640" y="4596343"/>
                    <a:pt x="6575728" y="4553845"/>
                  </a:cubicBezTo>
                  <a:lnTo>
                    <a:pt x="6519309" y="4456761"/>
                  </a:lnTo>
                  <a:cubicBezTo>
                    <a:pt x="6522240" y="4454929"/>
                    <a:pt x="6524072" y="4451632"/>
                    <a:pt x="6524072" y="4448335"/>
                  </a:cubicBezTo>
                  <a:lnTo>
                    <a:pt x="6636176" y="4446869"/>
                  </a:lnTo>
                  <a:cubicBezTo>
                    <a:pt x="6684535" y="4446503"/>
                    <a:pt x="6733260" y="4445404"/>
                    <a:pt x="6752311" y="4445038"/>
                  </a:cubicBezTo>
                  <a:cubicBezTo>
                    <a:pt x="6752678" y="4446869"/>
                    <a:pt x="6753776" y="4448335"/>
                    <a:pt x="6755242" y="4449800"/>
                  </a:cubicBezTo>
                  <a:lnTo>
                    <a:pt x="6696991" y="4552380"/>
                  </a:lnTo>
                  <a:cubicBezTo>
                    <a:pt x="6672446" y="4595243"/>
                    <a:pt x="6648266" y="4638840"/>
                    <a:pt x="6639474" y="4655326"/>
                  </a:cubicBezTo>
                  <a:lnTo>
                    <a:pt x="6639474" y="4655326"/>
                  </a:lnTo>
                  <a:close/>
                  <a:moveTo>
                    <a:pt x="6764034" y="4434047"/>
                  </a:moveTo>
                  <a:cubicBezTo>
                    <a:pt x="6762569" y="4433681"/>
                    <a:pt x="6760737" y="4433681"/>
                    <a:pt x="6759272" y="4434047"/>
                  </a:cubicBezTo>
                  <a:lnTo>
                    <a:pt x="6694793" y="4282009"/>
                  </a:lnTo>
                  <a:lnTo>
                    <a:pt x="6630681" y="4131437"/>
                  </a:lnTo>
                  <a:cubicBezTo>
                    <a:pt x="6632146" y="4130338"/>
                    <a:pt x="6633612" y="4128873"/>
                    <a:pt x="6634345" y="4127041"/>
                  </a:cubicBezTo>
                  <a:lnTo>
                    <a:pt x="6764034" y="4162944"/>
                  </a:lnTo>
                  <a:cubicBezTo>
                    <a:pt x="6818988" y="4178331"/>
                    <a:pt x="6873941" y="4193351"/>
                    <a:pt x="6894457" y="4198847"/>
                  </a:cubicBezTo>
                  <a:cubicBezTo>
                    <a:pt x="6894091" y="4200312"/>
                    <a:pt x="6894091" y="4201777"/>
                    <a:pt x="6894457" y="4203243"/>
                  </a:cubicBezTo>
                  <a:cubicBezTo>
                    <a:pt x="6895189" y="4204709"/>
                    <a:pt x="6896655" y="4205441"/>
                    <a:pt x="6897754" y="4206540"/>
                  </a:cubicBezTo>
                  <a:lnTo>
                    <a:pt x="6830711" y="4320110"/>
                  </a:lnTo>
                  <a:cubicBezTo>
                    <a:pt x="6802135" y="4368103"/>
                    <a:pt x="6774292" y="4416095"/>
                    <a:pt x="6764034" y="4434047"/>
                  </a:cubicBezTo>
                  <a:lnTo>
                    <a:pt x="6764034" y="4434047"/>
                  </a:lnTo>
                  <a:close/>
                  <a:moveTo>
                    <a:pt x="5902733" y="5269337"/>
                  </a:moveTo>
                  <a:cubicBezTo>
                    <a:pt x="5903832" y="5269704"/>
                    <a:pt x="5904931" y="5270070"/>
                    <a:pt x="5905664" y="5270070"/>
                  </a:cubicBezTo>
                  <a:cubicBezTo>
                    <a:pt x="5908228" y="5270070"/>
                    <a:pt x="5910793" y="5268605"/>
                    <a:pt x="5911892" y="5266406"/>
                  </a:cubicBezTo>
                  <a:cubicBezTo>
                    <a:pt x="5912624" y="5264941"/>
                    <a:pt x="5912991" y="5262743"/>
                    <a:pt x="5912258" y="5261278"/>
                  </a:cubicBezTo>
                  <a:cubicBezTo>
                    <a:pt x="5911892" y="5259446"/>
                    <a:pt x="5910426" y="5257980"/>
                    <a:pt x="5908961" y="5257247"/>
                  </a:cubicBezTo>
                  <a:cubicBezTo>
                    <a:pt x="5907129" y="5256149"/>
                    <a:pt x="5904565" y="5256515"/>
                    <a:pt x="5902733" y="5257614"/>
                  </a:cubicBezTo>
                  <a:lnTo>
                    <a:pt x="5832026" y="5181046"/>
                  </a:lnTo>
                  <a:lnTo>
                    <a:pt x="5867196" y="5174085"/>
                  </a:lnTo>
                  <a:lnTo>
                    <a:pt x="5867196" y="5174085"/>
                  </a:lnTo>
                  <a:cubicBezTo>
                    <a:pt x="5867196" y="5174085"/>
                    <a:pt x="5867562" y="5174085"/>
                    <a:pt x="5867562" y="5174085"/>
                  </a:cubicBezTo>
                  <a:lnTo>
                    <a:pt x="5868662" y="5173719"/>
                  </a:lnTo>
                  <a:cubicBezTo>
                    <a:pt x="5868662" y="5173719"/>
                    <a:pt x="5868662" y="5173719"/>
                    <a:pt x="5868662" y="5173352"/>
                  </a:cubicBezTo>
                  <a:cubicBezTo>
                    <a:pt x="5868662" y="5172986"/>
                    <a:pt x="5869761" y="5173352"/>
                    <a:pt x="5870127" y="5172986"/>
                  </a:cubicBezTo>
                  <a:cubicBezTo>
                    <a:pt x="5870493" y="5172619"/>
                    <a:pt x="5869761" y="5172253"/>
                    <a:pt x="5869761" y="5171887"/>
                  </a:cubicBezTo>
                  <a:cubicBezTo>
                    <a:pt x="5869761" y="5171521"/>
                    <a:pt x="5869761" y="5171887"/>
                    <a:pt x="5869761" y="5171521"/>
                  </a:cubicBezTo>
                  <a:cubicBezTo>
                    <a:pt x="5869761" y="5171154"/>
                    <a:pt x="5869394" y="5171154"/>
                    <a:pt x="5869394" y="5171154"/>
                  </a:cubicBezTo>
                  <a:cubicBezTo>
                    <a:pt x="5869394" y="5171154"/>
                    <a:pt x="5869394" y="5170055"/>
                    <a:pt x="5869028" y="5169689"/>
                  </a:cubicBezTo>
                  <a:cubicBezTo>
                    <a:pt x="5868662" y="5169322"/>
                    <a:pt x="5868662" y="5170055"/>
                    <a:pt x="5868295" y="5170055"/>
                  </a:cubicBezTo>
                  <a:lnTo>
                    <a:pt x="5809679" y="5131588"/>
                  </a:lnTo>
                  <a:cubicBezTo>
                    <a:pt x="5787331" y="5116934"/>
                    <a:pt x="5764983" y="5102279"/>
                    <a:pt x="5755458" y="5096418"/>
                  </a:cubicBezTo>
                  <a:cubicBezTo>
                    <a:pt x="5756191" y="5093853"/>
                    <a:pt x="5755458" y="5091289"/>
                    <a:pt x="5753260" y="5089823"/>
                  </a:cubicBezTo>
                  <a:lnTo>
                    <a:pt x="5777805" y="5019483"/>
                  </a:lnTo>
                  <a:lnTo>
                    <a:pt x="5801985" y="4949143"/>
                  </a:lnTo>
                  <a:lnTo>
                    <a:pt x="5802351" y="4949143"/>
                  </a:lnTo>
                  <a:cubicBezTo>
                    <a:pt x="5804916" y="4949143"/>
                    <a:pt x="5807114" y="4947677"/>
                    <a:pt x="5808213" y="4945479"/>
                  </a:cubicBezTo>
                  <a:cubicBezTo>
                    <a:pt x="5808946" y="4944013"/>
                    <a:pt x="5808946" y="4942182"/>
                    <a:pt x="5808579" y="4940717"/>
                  </a:cubicBezTo>
                  <a:cubicBezTo>
                    <a:pt x="5807847" y="4937419"/>
                    <a:pt x="5804183" y="4935588"/>
                    <a:pt x="5800886" y="4936320"/>
                  </a:cubicBezTo>
                  <a:cubicBezTo>
                    <a:pt x="5799420" y="4936686"/>
                    <a:pt x="5798322" y="4937419"/>
                    <a:pt x="5797589" y="4938885"/>
                  </a:cubicBezTo>
                  <a:lnTo>
                    <a:pt x="5714792" y="4903348"/>
                  </a:lnTo>
                  <a:lnTo>
                    <a:pt x="5633462" y="4868911"/>
                  </a:lnTo>
                  <a:cubicBezTo>
                    <a:pt x="5634927" y="4865614"/>
                    <a:pt x="5633095" y="4861950"/>
                    <a:pt x="5629798" y="4860485"/>
                  </a:cubicBezTo>
                  <a:cubicBezTo>
                    <a:pt x="5629798" y="4860485"/>
                    <a:pt x="5629798" y="4860485"/>
                    <a:pt x="5629798" y="4860485"/>
                  </a:cubicBezTo>
                  <a:cubicBezTo>
                    <a:pt x="5628699" y="4859752"/>
                    <a:pt x="5627233" y="4859752"/>
                    <a:pt x="5626135" y="4859752"/>
                  </a:cubicBezTo>
                  <a:cubicBezTo>
                    <a:pt x="5625768" y="4859752"/>
                    <a:pt x="5625402" y="4860118"/>
                    <a:pt x="5624669" y="4860118"/>
                  </a:cubicBezTo>
                  <a:lnTo>
                    <a:pt x="5542972" y="4668514"/>
                  </a:lnTo>
                  <a:cubicBezTo>
                    <a:pt x="5544071" y="4667782"/>
                    <a:pt x="5544803" y="4667049"/>
                    <a:pt x="5545170" y="4665950"/>
                  </a:cubicBezTo>
                  <a:cubicBezTo>
                    <a:pt x="5545536" y="4665217"/>
                    <a:pt x="5545170" y="4664118"/>
                    <a:pt x="5545536" y="4663385"/>
                  </a:cubicBezTo>
                  <a:lnTo>
                    <a:pt x="5761319" y="4634443"/>
                  </a:lnTo>
                  <a:cubicBezTo>
                    <a:pt x="5761686" y="4635542"/>
                    <a:pt x="5762419" y="4636275"/>
                    <a:pt x="5763518" y="4637008"/>
                  </a:cubicBezTo>
                  <a:cubicBezTo>
                    <a:pt x="5764250" y="4637374"/>
                    <a:pt x="5764983" y="4637740"/>
                    <a:pt x="5766082" y="4637740"/>
                  </a:cubicBezTo>
                  <a:cubicBezTo>
                    <a:pt x="5768280" y="4637740"/>
                    <a:pt x="5770112" y="4636642"/>
                    <a:pt x="5770845" y="4634810"/>
                  </a:cubicBezTo>
                  <a:cubicBezTo>
                    <a:pt x="5771578" y="4633344"/>
                    <a:pt x="5771578" y="4631879"/>
                    <a:pt x="5771211" y="4630780"/>
                  </a:cubicBezTo>
                  <a:cubicBezTo>
                    <a:pt x="5770845" y="4630047"/>
                    <a:pt x="5770478" y="4629681"/>
                    <a:pt x="5770112" y="4629315"/>
                  </a:cubicBezTo>
                  <a:cubicBezTo>
                    <a:pt x="5773409" y="4624185"/>
                    <a:pt x="5779637" y="4614294"/>
                    <a:pt x="5785499" y="4604036"/>
                  </a:cubicBezTo>
                  <a:lnTo>
                    <a:pt x="5800886" y="4578391"/>
                  </a:lnTo>
                  <a:cubicBezTo>
                    <a:pt x="5801252" y="4578391"/>
                    <a:pt x="5801618" y="4578391"/>
                    <a:pt x="5801985" y="4578757"/>
                  </a:cubicBezTo>
                  <a:cubicBezTo>
                    <a:pt x="5803817" y="4578757"/>
                    <a:pt x="5805649" y="4577658"/>
                    <a:pt x="5806381" y="4575826"/>
                  </a:cubicBezTo>
                  <a:cubicBezTo>
                    <a:pt x="5807481" y="4573262"/>
                    <a:pt x="5806748" y="4570331"/>
                    <a:pt x="5804183" y="4568866"/>
                  </a:cubicBezTo>
                  <a:cubicBezTo>
                    <a:pt x="5803817" y="4568499"/>
                    <a:pt x="5803450" y="4568866"/>
                    <a:pt x="5803084" y="4568866"/>
                  </a:cubicBezTo>
                  <a:lnTo>
                    <a:pt x="5796490" y="4521606"/>
                  </a:lnTo>
                  <a:cubicBezTo>
                    <a:pt x="5793193" y="4499258"/>
                    <a:pt x="5789895" y="4477277"/>
                    <a:pt x="5789163" y="4471415"/>
                  </a:cubicBezTo>
                  <a:cubicBezTo>
                    <a:pt x="5789163" y="4471415"/>
                    <a:pt x="5789529" y="4471415"/>
                    <a:pt x="5789529" y="4471415"/>
                  </a:cubicBezTo>
                  <a:cubicBezTo>
                    <a:pt x="5790262" y="4470316"/>
                    <a:pt x="5789895" y="4468484"/>
                    <a:pt x="5788430" y="4467751"/>
                  </a:cubicBezTo>
                  <a:cubicBezTo>
                    <a:pt x="5788430" y="4467751"/>
                    <a:pt x="5788430" y="4467751"/>
                    <a:pt x="5788430" y="4467751"/>
                  </a:cubicBezTo>
                  <a:cubicBezTo>
                    <a:pt x="5787331" y="4467385"/>
                    <a:pt x="5786232" y="4467751"/>
                    <a:pt x="5785499" y="4468851"/>
                  </a:cubicBezTo>
                  <a:lnTo>
                    <a:pt x="5696475" y="4487168"/>
                  </a:lnTo>
                  <a:lnTo>
                    <a:pt x="5612579" y="4504754"/>
                  </a:lnTo>
                  <a:cubicBezTo>
                    <a:pt x="5612213" y="4503288"/>
                    <a:pt x="5611114" y="4502189"/>
                    <a:pt x="5609649" y="4501456"/>
                  </a:cubicBezTo>
                  <a:cubicBezTo>
                    <a:pt x="5606351" y="4499625"/>
                    <a:pt x="5601955" y="4501090"/>
                    <a:pt x="5600123" y="4504387"/>
                  </a:cubicBezTo>
                  <a:cubicBezTo>
                    <a:pt x="5599390" y="4505852"/>
                    <a:pt x="5599024" y="4508051"/>
                    <a:pt x="5599757" y="4509882"/>
                  </a:cubicBezTo>
                  <a:lnTo>
                    <a:pt x="5425372" y="4616492"/>
                  </a:lnTo>
                  <a:lnTo>
                    <a:pt x="5337080" y="4464455"/>
                  </a:lnTo>
                  <a:lnTo>
                    <a:pt x="5360160" y="4416828"/>
                  </a:lnTo>
                  <a:lnTo>
                    <a:pt x="5398261" y="4338062"/>
                  </a:lnTo>
                  <a:cubicBezTo>
                    <a:pt x="5398628" y="4338062"/>
                    <a:pt x="5398628" y="4338062"/>
                    <a:pt x="5398994" y="4338428"/>
                  </a:cubicBezTo>
                  <a:cubicBezTo>
                    <a:pt x="5401192" y="4338428"/>
                    <a:pt x="5403024" y="4337329"/>
                    <a:pt x="5404123" y="4335131"/>
                  </a:cubicBezTo>
                  <a:cubicBezTo>
                    <a:pt x="5404856" y="4333665"/>
                    <a:pt x="5404856" y="4332200"/>
                    <a:pt x="5404490" y="4330735"/>
                  </a:cubicBezTo>
                  <a:cubicBezTo>
                    <a:pt x="5404123" y="4329269"/>
                    <a:pt x="5403024" y="4328170"/>
                    <a:pt x="5401559" y="4327438"/>
                  </a:cubicBezTo>
                  <a:cubicBezTo>
                    <a:pt x="5398994" y="4326338"/>
                    <a:pt x="5396063" y="4327071"/>
                    <a:pt x="5394598" y="4329269"/>
                  </a:cubicBezTo>
                  <a:lnTo>
                    <a:pt x="5309603" y="4302891"/>
                  </a:lnTo>
                  <a:lnTo>
                    <a:pt x="5224609" y="4276514"/>
                  </a:lnTo>
                  <a:cubicBezTo>
                    <a:pt x="5224609" y="4274316"/>
                    <a:pt x="5223510" y="4272484"/>
                    <a:pt x="5221678" y="4271385"/>
                  </a:cubicBezTo>
                  <a:cubicBezTo>
                    <a:pt x="5218747" y="4269920"/>
                    <a:pt x="5215084" y="4271019"/>
                    <a:pt x="5213618" y="4273950"/>
                  </a:cubicBezTo>
                  <a:cubicBezTo>
                    <a:pt x="5212885" y="4275415"/>
                    <a:pt x="5212885" y="4276880"/>
                    <a:pt x="5213252" y="4278346"/>
                  </a:cubicBezTo>
                  <a:cubicBezTo>
                    <a:pt x="5213618" y="4279811"/>
                    <a:pt x="5214717" y="4281277"/>
                    <a:pt x="5216183" y="4282009"/>
                  </a:cubicBezTo>
                  <a:cubicBezTo>
                    <a:pt x="5216915" y="4282376"/>
                    <a:pt x="5218015" y="4282742"/>
                    <a:pt x="5218747" y="4282742"/>
                  </a:cubicBezTo>
                  <a:cubicBezTo>
                    <a:pt x="5219113" y="4282742"/>
                    <a:pt x="5219480" y="4282009"/>
                    <a:pt x="5219846" y="4282009"/>
                  </a:cubicBezTo>
                  <a:lnTo>
                    <a:pt x="5321693" y="4445770"/>
                  </a:lnTo>
                  <a:cubicBezTo>
                    <a:pt x="5321327" y="4446137"/>
                    <a:pt x="5320594" y="4446503"/>
                    <a:pt x="5320228" y="4446869"/>
                  </a:cubicBezTo>
                  <a:cubicBezTo>
                    <a:pt x="5319129" y="4448701"/>
                    <a:pt x="5319129" y="4450533"/>
                    <a:pt x="5319861" y="4452365"/>
                  </a:cubicBezTo>
                  <a:cubicBezTo>
                    <a:pt x="5320228" y="4453097"/>
                    <a:pt x="5320960" y="4453830"/>
                    <a:pt x="5321693" y="4454563"/>
                  </a:cubicBezTo>
                  <a:lnTo>
                    <a:pt x="5205558" y="4615027"/>
                  </a:lnTo>
                  <a:cubicBezTo>
                    <a:pt x="5205558" y="4615027"/>
                    <a:pt x="5205558" y="4615393"/>
                    <a:pt x="5205558" y="4615759"/>
                  </a:cubicBezTo>
                  <a:cubicBezTo>
                    <a:pt x="5205558" y="4616125"/>
                    <a:pt x="5205558" y="4616125"/>
                    <a:pt x="5205558" y="4616125"/>
                  </a:cubicBezTo>
                  <a:lnTo>
                    <a:pt x="5205558" y="4616125"/>
                  </a:lnTo>
                  <a:cubicBezTo>
                    <a:pt x="5205558" y="4616125"/>
                    <a:pt x="5205558" y="4616492"/>
                    <a:pt x="5205558" y="4616492"/>
                  </a:cubicBezTo>
                  <a:cubicBezTo>
                    <a:pt x="5205558" y="4616858"/>
                    <a:pt x="5205925" y="4617225"/>
                    <a:pt x="5206291" y="4617591"/>
                  </a:cubicBezTo>
                  <a:lnTo>
                    <a:pt x="5206291" y="4617591"/>
                  </a:lnTo>
                  <a:lnTo>
                    <a:pt x="5207024" y="4617591"/>
                  </a:lnTo>
                  <a:lnTo>
                    <a:pt x="5207024" y="4617591"/>
                  </a:lnTo>
                  <a:lnTo>
                    <a:pt x="5421708" y="4620156"/>
                  </a:lnTo>
                  <a:lnTo>
                    <a:pt x="5311435" y="4785016"/>
                  </a:lnTo>
                  <a:cubicBezTo>
                    <a:pt x="5311435" y="4785016"/>
                    <a:pt x="5311435" y="4785016"/>
                    <a:pt x="5311435" y="4785382"/>
                  </a:cubicBezTo>
                  <a:cubicBezTo>
                    <a:pt x="5311435" y="4785748"/>
                    <a:pt x="5311069" y="4785748"/>
                    <a:pt x="5311069" y="4786114"/>
                  </a:cubicBezTo>
                  <a:lnTo>
                    <a:pt x="5311069" y="4786114"/>
                  </a:lnTo>
                  <a:cubicBezTo>
                    <a:pt x="5311069" y="4786114"/>
                    <a:pt x="5311435" y="4786481"/>
                    <a:pt x="5311435" y="4786481"/>
                  </a:cubicBezTo>
                  <a:cubicBezTo>
                    <a:pt x="5311435" y="4786847"/>
                    <a:pt x="5311435" y="4786847"/>
                    <a:pt x="5311801" y="4787214"/>
                  </a:cubicBezTo>
                  <a:lnTo>
                    <a:pt x="5311801" y="4787214"/>
                  </a:lnTo>
                  <a:lnTo>
                    <a:pt x="5311801" y="4787214"/>
                  </a:lnTo>
                  <a:cubicBezTo>
                    <a:pt x="5311801" y="4787214"/>
                    <a:pt x="5332684" y="4806630"/>
                    <a:pt x="5353566" y="4826413"/>
                  </a:cubicBezTo>
                  <a:cubicBezTo>
                    <a:pt x="5374448" y="4846197"/>
                    <a:pt x="5395331" y="4865247"/>
                    <a:pt x="5395331" y="4865247"/>
                  </a:cubicBezTo>
                  <a:lnTo>
                    <a:pt x="5395697" y="4865247"/>
                  </a:lnTo>
                  <a:lnTo>
                    <a:pt x="5395697" y="4865247"/>
                  </a:lnTo>
                  <a:cubicBezTo>
                    <a:pt x="5395697" y="4865247"/>
                    <a:pt x="5422074" y="4881733"/>
                    <a:pt x="5448818" y="4898219"/>
                  </a:cubicBezTo>
                  <a:lnTo>
                    <a:pt x="5497910" y="4928260"/>
                  </a:lnTo>
                  <a:cubicBezTo>
                    <a:pt x="5497543" y="4928993"/>
                    <a:pt x="5497543" y="4930092"/>
                    <a:pt x="5497543" y="4931191"/>
                  </a:cubicBezTo>
                  <a:cubicBezTo>
                    <a:pt x="5497910" y="4932657"/>
                    <a:pt x="5499009" y="4933756"/>
                    <a:pt x="5500475" y="4934488"/>
                  </a:cubicBezTo>
                  <a:cubicBezTo>
                    <a:pt x="5501207" y="4934855"/>
                    <a:pt x="5502306" y="4935221"/>
                    <a:pt x="5503039" y="4935221"/>
                  </a:cubicBezTo>
                  <a:cubicBezTo>
                    <a:pt x="5504138" y="4935221"/>
                    <a:pt x="5504871" y="4934122"/>
                    <a:pt x="5505970" y="4933390"/>
                  </a:cubicBezTo>
                  <a:lnTo>
                    <a:pt x="5561289" y="4969658"/>
                  </a:lnTo>
                  <a:lnTo>
                    <a:pt x="5615876" y="5005195"/>
                  </a:lnTo>
                  <a:cubicBezTo>
                    <a:pt x="5614777" y="5008126"/>
                    <a:pt x="5616609" y="5011423"/>
                    <a:pt x="5619540" y="5012156"/>
                  </a:cubicBezTo>
                  <a:cubicBezTo>
                    <a:pt x="5620273" y="5012522"/>
                    <a:pt x="5620639" y="5012522"/>
                    <a:pt x="5621372" y="5012522"/>
                  </a:cubicBezTo>
                  <a:cubicBezTo>
                    <a:pt x="5621738" y="5012522"/>
                    <a:pt x="5622104" y="5012156"/>
                    <a:pt x="5622471" y="5011789"/>
                  </a:cubicBezTo>
                  <a:lnTo>
                    <a:pt x="5726516" y="5200096"/>
                  </a:lnTo>
                  <a:cubicBezTo>
                    <a:pt x="5726882" y="5200462"/>
                    <a:pt x="5726516" y="5201195"/>
                    <a:pt x="5726882" y="5201562"/>
                  </a:cubicBezTo>
                  <a:cubicBezTo>
                    <a:pt x="5727249" y="5201928"/>
                    <a:pt x="5727615" y="5201195"/>
                    <a:pt x="5727981" y="5201195"/>
                  </a:cubicBezTo>
                  <a:lnTo>
                    <a:pt x="5817006" y="5233068"/>
                  </a:lnTo>
                  <a:lnTo>
                    <a:pt x="5900901" y="5262743"/>
                  </a:lnTo>
                  <a:cubicBezTo>
                    <a:pt x="5898703" y="5264574"/>
                    <a:pt x="5899802" y="5267872"/>
                    <a:pt x="5902733" y="5269337"/>
                  </a:cubicBezTo>
                  <a:lnTo>
                    <a:pt x="5902733" y="5269337"/>
                  </a:lnTo>
                  <a:close/>
                  <a:moveTo>
                    <a:pt x="5222777" y="4279078"/>
                  </a:moveTo>
                  <a:lnTo>
                    <a:pt x="5307772" y="4305456"/>
                  </a:lnTo>
                  <a:lnTo>
                    <a:pt x="5393132" y="4331834"/>
                  </a:lnTo>
                  <a:cubicBezTo>
                    <a:pt x="5393132" y="4332567"/>
                    <a:pt x="5392766" y="4332933"/>
                    <a:pt x="5393132" y="4333299"/>
                  </a:cubicBezTo>
                  <a:cubicBezTo>
                    <a:pt x="5393499" y="4333665"/>
                    <a:pt x="5393865" y="4334398"/>
                    <a:pt x="5394598" y="4335131"/>
                  </a:cubicBezTo>
                  <a:lnTo>
                    <a:pt x="5360893" y="4389718"/>
                  </a:lnTo>
                  <a:lnTo>
                    <a:pt x="5328287" y="4443206"/>
                  </a:lnTo>
                  <a:cubicBezTo>
                    <a:pt x="5326822" y="4442840"/>
                    <a:pt x="5325356" y="4442473"/>
                    <a:pt x="5323891" y="4442840"/>
                  </a:cubicBezTo>
                  <a:lnTo>
                    <a:pt x="5222777" y="4279078"/>
                  </a:lnTo>
                  <a:cubicBezTo>
                    <a:pt x="5222411" y="4279078"/>
                    <a:pt x="5222777" y="4279078"/>
                    <a:pt x="5222777" y="4279078"/>
                  </a:cubicBezTo>
                  <a:lnTo>
                    <a:pt x="5222777" y="4279078"/>
                  </a:lnTo>
                  <a:close/>
                  <a:moveTo>
                    <a:pt x="5714060" y="4907012"/>
                  </a:moveTo>
                  <a:lnTo>
                    <a:pt x="5796856" y="4942182"/>
                  </a:lnTo>
                  <a:cubicBezTo>
                    <a:pt x="5796856" y="4942548"/>
                    <a:pt x="5796856" y="4942915"/>
                    <a:pt x="5796856" y="4943281"/>
                  </a:cubicBezTo>
                  <a:lnTo>
                    <a:pt x="5624303" y="5003363"/>
                  </a:lnTo>
                  <a:cubicBezTo>
                    <a:pt x="5623936" y="5002630"/>
                    <a:pt x="5623570" y="5001898"/>
                    <a:pt x="5622471" y="5001165"/>
                  </a:cubicBezTo>
                  <a:cubicBezTo>
                    <a:pt x="5622104" y="5001165"/>
                    <a:pt x="5622104" y="5001165"/>
                    <a:pt x="5621738" y="5001165"/>
                  </a:cubicBezTo>
                  <a:cubicBezTo>
                    <a:pt x="5622471" y="4990175"/>
                    <a:pt x="5623570" y="4963797"/>
                    <a:pt x="5625035" y="4937053"/>
                  </a:cubicBezTo>
                  <a:lnTo>
                    <a:pt x="5627966" y="4875139"/>
                  </a:lnTo>
                  <a:cubicBezTo>
                    <a:pt x="5629798" y="4874773"/>
                    <a:pt x="5631630" y="4873673"/>
                    <a:pt x="5633095" y="4872208"/>
                  </a:cubicBezTo>
                  <a:lnTo>
                    <a:pt x="5714060" y="4907012"/>
                  </a:lnTo>
                  <a:close/>
                  <a:moveTo>
                    <a:pt x="5323525" y="4474712"/>
                  </a:moveTo>
                  <a:lnTo>
                    <a:pt x="5326822" y="4456761"/>
                  </a:lnTo>
                  <a:cubicBezTo>
                    <a:pt x="5327188" y="4456761"/>
                    <a:pt x="5327921" y="4456395"/>
                    <a:pt x="5328287" y="4456395"/>
                  </a:cubicBezTo>
                  <a:lnTo>
                    <a:pt x="5332684" y="4463722"/>
                  </a:lnTo>
                  <a:lnTo>
                    <a:pt x="5321693" y="4486436"/>
                  </a:lnTo>
                  <a:cubicBezTo>
                    <a:pt x="5322060" y="4482772"/>
                    <a:pt x="5322792" y="4478742"/>
                    <a:pt x="5323525" y="4474712"/>
                  </a:cubicBezTo>
                  <a:lnTo>
                    <a:pt x="5323525" y="4474712"/>
                  </a:lnTo>
                  <a:close/>
                  <a:moveTo>
                    <a:pt x="5750329" y="5101180"/>
                  </a:moveTo>
                  <a:cubicBezTo>
                    <a:pt x="5751062" y="5101180"/>
                    <a:pt x="5752160" y="5100814"/>
                    <a:pt x="5752893" y="5100448"/>
                  </a:cubicBezTo>
                  <a:lnTo>
                    <a:pt x="5825065" y="5178481"/>
                  </a:lnTo>
                  <a:lnTo>
                    <a:pt x="5796856" y="5183976"/>
                  </a:lnTo>
                  <a:lnTo>
                    <a:pt x="5728714" y="5197532"/>
                  </a:lnTo>
                  <a:cubicBezTo>
                    <a:pt x="5730179" y="5190571"/>
                    <a:pt x="5735308" y="5169322"/>
                    <a:pt x="5740071" y="5147707"/>
                  </a:cubicBezTo>
                  <a:cubicBezTo>
                    <a:pt x="5744101" y="5129023"/>
                    <a:pt x="5748497" y="5110339"/>
                    <a:pt x="5750329" y="5101180"/>
                  </a:cubicBezTo>
                  <a:lnTo>
                    <a:pt x="5750329" y="5101180"/>
                  </a:lnTo>
                  <a:close/>
                  <a:moveTo>
                    <a:pt x="5563487" y="4896754"/>
                  </a:moveTo>
                  <a:lnTo>
                    <a:pt x="5505237" y="4925696"/>
                  </a:lnTo>
                  <a:cubicBezTo>
                    <a:pt x="5504871" y="4925329"/>
                    <a:pt x="5504504" y="4924597"/>
                    <a:pt x="5504138" y="4924597"/>
                  </a:cubicBezTo>
                  <a:cubicBezTo>
                    <a:pt x="5502673" y="4923864"/>
                    <a:pt x="5500475" y="4923864"/>
                    <a:pt x="5499009" y="4924963"/>
                  </a:cubicBezTo>
                  <a:lnTo>
                    <a:pt x="5460908" y="4889060"/>
                  </a:lnTo>
                  <a:lnTo>
                    <a:pt x="5422441" y="4853524"/>
                  </a:lnTo>
                  <a:lnTo>
                    <a:pt x="5618807" y="4868911"/>
                  </a:lnTo>
                  <a:cubicBezTo>
                    <a:pt x="5618807" y="4869277"/>
                    <a:pt x="5618807" y="4869277"/>
                    <a:pt x="5618807" y="4869644"/>
                  </a:cubicBezTo>
                  <a:lnTo>
                    <a:pt x="5563487" y="4896754"/>
                  </a:lnTo>
                  <a:close/>
                  <a:moveTo>
                    <a:pt x="5773776" y="4561539"/>
                  </a:moveTo>
                  <a:lnTo>
                    <a:pt x="5720288" y="4543587"/>
                  </a:lnTo>
                  <a:lnTo>
                    <a:pt x="5741170" y="4521240"/>
                  </a:lnTo>
                  <a:lnTo>
                    <a:pt x="5785132" y="4474346"/>
                  </a:lnTo>
                  <a:cubicBezTo>
                    <a:pt x="5783667" y="4486436"/>
                    <a:pt x="5779271" y="4518309"/>
                    <a:pt x="5775241" y="4550548"/>
                  </a:cubicBezTo>
                  <a:lnTo>
                    <a:pt x="5773776" y="4561539"/>
                  </a:lnTo>
                  <a:close/>
                  <a:moveTo>
                    <a:pt x="5446987" y="4803333"/>
                  </a:moveTo>
                  <a:lnTo>
                    <a:pt x="5515495" y="4680238"/>
                  </a:lnTo>
                  <a:cubicBezTo>
                    <a:pt x="5515861" y="4680238"/>
                    <a:pt x="5516228" y="4680604"/>
                    <a:pt x="5516594" y="4680604"/>
                  </a:cubicBezTo>
                  <a:lnTo>
                    <a:pt x="5516594" y="4680604"/>
                  </a:lnTo>
                  <a:cubicBezTo>
                    <a:pt x="5516960" y="4680604"/>
                    <a:pt x="5517327" y="4680238"/>
                    <a:pt x="5517693" y="4679871"/>
                  </a:cubicBezTo>
                  <a:lnTo>
                    <a:pt x="5521723" y="4686832"/>
                  </a:lnTo>
                  <a:lnTo>
                    <a:pt x="5446987" y="4803333"/>
                  </a:lnTo>
                  <a:close/>
                  <a:moveTo>
                    <a:pt x="5640422" y="4570331"/>
                  </a:moveTo>
                  <a:lnTo>
                    <a:pt x="5595727" y="4571796"/>
                  </a:lnTo>
                  <a:lnTo>
                    <a:pt x="5650314" y="4543221"/>
                  </a:lnTo>
                  <a:lnTo>
                    <a:pt x="5683286" y="4569232"/>
                  </a:lnTo>
                  <a:lnTo>
                    <a:pt x="5640422" y="4570331"/>
                  </a:lnTo>
                  <a:close/>
                  <a:moveTo>
                    <a:pt x="5606351" y="4513913"/>
                  </a:moveTo>
                  <a:cubicBezTo>
                    <a:pt x="5607817" y="4513913"/>
                    <a:pt x="5609282" y="4513180"/>
                    <a:pt x="5610747" y="4512447"/>
                  </a:cubicBezTo>
                  <a:lnTo>
                    <a:pt x="5647383" y="4541023"/>
                  </a:lnTo>
                  <a:lnTo>
                    <a:pt x="5592796" y="4569965"/>
                  </a:lnTo>
                  <a:cubicBezTo>
                    <a:pt x="5592430" y="4569598"/>
                    <a:pt x="5592063" y="4568866"/>
                    <a:pt x="5591697" y="4568866"/>
                  </a:cubicBezTo>
                  <a:lnTo>
                    <a:pt x="5599390" y="4541389"/>
                  </a:lnTo>
                  <a:cubicBezTo>
                    <a:pt x="5601955" y="4530399"/>
                    <a:pt x="5604520" y="4520140"/>
                    <a:pt x="5606351" y="4513913"/>
                  </a:cubicBezTo>
                  <a:lnTo>
                    <a:pt x="5606351" y="4513913"/>
                  </a:lnTo>
                  <a:close/>
                  <a:moveTo>
                    <a:pt x="5531981" y="4663385"/>
                  </a:moveTo>
                  <a:lnTo>
                    <a:pt x="5522456" y="4668881"/>
                  </a:lnTo>
                  <a:lnTo>
                    <a:pt x="5528684" y="4660088"/>
                  </a:lnTo>
                  <a:lnTo>
                    <a:pt x="5531981" y="4661187"/>
                  </a:lnTo>
                  <a:cubicBezTo>
                    <a:pt x="5532347" y="4661920"/>
                    <a:pt x="5531981" y="4662653"/>
                    <a:pt x="5531981" y="4663385"/>
                  </a:cubicBezTo>
                  <a:lnTo>
                    <a:pt x="5531981" y="4663385"/>
                  </a:lnTo>
                  <a:close/>
                  <a:moveTo>
                    <a:pt x="5565319" y="4619056"/>
                  </a:moveTo>
                  <a:lnTo>
                    <a:pt x="5586934" y="4580223"/>
                  </a:lnTo>
                  <a:cubicBezTo>
                    <a:pt x="5587301" y="4580223"/>
                    <a:pt x="5588034" y="4580589"/>
                    <a:pt x="5588400" y="4580589"/>
                  </a:cubicBezTo>
                  <a:cubicBezTo>
                    <a:pt x="5590598" y="4580589"/>
                    <a:pt x="5592430" y="4579490"/>
                    <a:pt x="5593529" y="4577658"/>
                  </a:cubicBezTo>
                  <a:lnTo>
                    <a:pt x="5647383" y="4595243"/>
                  </a:lnTo>
                  <a:lnTo>
                    <a:pt x="5544803" y="4656058"/>
                  </a:lnTo>
                  <a:cubicBezTo>
                    <a:pt x="5549566" y="4647632"/>
                    <a:pt x="5557626" y="4633344"/>
                    <a:pt x="5565319" y="4619056"/>
                  </a:cubicBezTo>
                  <a:lnTo>
                    <a:pt x="5565319" y="4619056"/>
                  </a:lnTo>
                  <a:close/>
                  <a:moveTo>
                    <a:pt x="5599024" y="4575460"/>
                  </a:moveTo>
                  <a:lnTo>
                    <a:pt x="5681088" y="4575094"/>
                  </a:lnTo>
                  <a:lnTo>
                    <a:pt x="5651779" y="4592679"/>
                  </a:lnTo>
                  <a:lnTo>
                    <a:pt x="5599024" y="4575460"/>
                  </a:lnTo>
                  <a:close/>
                  <a:moveTo>
                    <a:pt x="5583271" y="4576926"/>
                  </a:moveTo>
                  <a:cubicBezTo>
                    <a:pt x="5583271" y="4576926"/>
                    <a:pt x="5583637" y="4577292"/>
                    <a:pt x="5583637" y="4577292"/>
                  </a:cubicBezTo>
                  <a:lnTo>
                    <a:pt x="5568983" y="4597808"/>
                  </a:lnTo>
                  <a:lnTo>
                    <a:pt x="5574478" y="4585352"/>
                  </a:lnTo>
                  <a:lnTo>
                    <a:pt x="5577409" y="4578757"/>
                  </a:lnTo>
                  <a:lnTo>
                    <a:pt x="5583271" y="4576926"/>
                  </a:lnTo>
                  <a:close/>
                  <a:moveTo>
                    <a:pt x="5571181" y="4601105"/>
                  </a:moveTo>
                  <a:lnTo>
                    <a:pt x="5562389" y="4617225"/>
                  </a:lnTo>
                  <a:cubicBezTo>
                    <a:pt x="5560191" y="4621254"/>
                    <a:pt x="5557992" y="4625284"/>
                    <a:pt x="5555794" y="4629315"/>
                  </a:cubicBezTo>
                  <a:lnTo>
                    <a:pt x="5562389" y="4613927"/>
                  </a:lnTo>
                  <a:lnTo>
                    <a:pt x="5571181" y="4601105"/>
                  </a:lnTo>
                  <a:close/>
                  <a:moveTo>
                    <a:pt x="5540407" y="4655326"/>
                  </a:moveTo>
                  <a:cubicBezTo>
                    <a:pt x="5537843" y="4654959"/>
                    <a:pt x="5534912" y="4655692"/>
                    <a:pt x="5533446" y="4657890"/>
                  </a:cubicBezTo>
                  <a:lnTo>
                    <a:pt x="5531248" y="4657157"/>
                  </a:lnTo>
                  <a:lnTo>
                    <a:pt x="5552497" y="4627849"/>
                  </a:lnTo>
                  <a:lnTo>
                    <a:pt x="5540407" y="4655326"/>
                  </a:lnTo>
                  <a:close/>
                  <a:moveTo>
                    <a:pt x="5595727" y="4539924"/>
                  </a:moveTo>
                  <a:cubicBezTo>
                    <a:pt x="5592796" y="4550914"/>
                    <a:pt x="5589865" y="4561539"/>
                    <a:pt x="5588400" y="4567767"/>
                  </a:cubicBezTo>
                  <a:cubicBezTo>
                    <a:pt x="5585835" y="4567400"/>
                    <a:pt x="5583271" y="4568866"/>
                    <a:pt x="5582538" y="4571430"/>
                  </a:cubicBezTo>
                  <a:cubicBezTo>
                    <a:pt x="5582538" y="4572163"/>
                    <a:pt x="5582538" y="4572896"/>
                    <a:pt x="5582538" y="4573628"/>
                  </a:cubicBezTo>
                  <a:lnTo>
                    <a:pt x="5579241" y="4574361"/>
                  </a:lnTo>
                  <a:cubicBezTo>
                    <a:pt x="5586202" y="4557875"/>
                    <a:pt x="5593163" y="4542122"/>
                    <a:pt x="5598291" y="4530032"/>
                  </a:cubicBezTo>
                  <a:cubicBezTo>
                    <a:pt x="5597192" y="4533695"/>
                    <a:pt x="5596459" y="4536626"/>
                    <a:pt x="5595727" y="4539924"/>
                  </a:cubicBezTo>
                  <a:lnTo>
                    <a:pt x="5595727" y="4539924"/>
                  </a:lnTo>
                  <a:close/>
                  <a:moveTo>
                    <a:pt x="5520258" y="4677673"/>
                  </a:moveTo>
                  <a:cubicBezTo>
                    <a:pt x="5520624" y="4677307"/>
                    <a:pt x="5521357" y="4677307"/>
                    <a:pt x="5521357" y="4676941"/>
                  </a:cubicBezTo>
                  <a:cubicBezTo>
                    <a:pt x="5521723" y="4675841"/>
                    <a:pt x="5522090" y="4674742"/>
                    <a:pt x="5521723" y="4673643"/>
                  </a:cubicBezTo>
                  <a:cubicBezTo>
                    <a:pt x="5523921" y="4672544"/>
                    <a:pt x="5526119" y="4671445"/>
                    <a:pt x="5528684" y="4669980"/>
                  </a:cubicBezTo>
                  <a:lnTo>
                    <a:pt x="5534179" y="4667049"/>
                  </a:lnTo>
                  <a:lnTo>
                    <a:pt x="5523555" y="4683535"/>
                  </a:lnTo>
                  <a:lnTo>
                    <a:pt x="5520258" y="4677673"/>
                  </a:lnTo>
                  <a:close/>
                  <a:moveTo>
                    <a:pt x="5574478" y="4575826"/>
                  </a:moveTo>
                  <a:lnTo>
                    <a:pt x="5570815" y="4576926"/>
                  </a:lnTo>
                  <a:lnTo>
                    <a:pt x="5587667" y="4545053"/>
                  </a:lnTo>
                  <a:cubicBezTo>
                    <a:pt x="5584004" y="4554578"/>
                    <a:pt x="5579241" y="4565202"/>
                    <a:pt x="5574478" y="4575826"/>
                  </a:cubicBezTo>
                  <a:lnTo>
                    <a:pt x="5574478" y="4575826"/>
                  </a:lnTo>
                  <a:close/>
                  <a:moveTo>
                    <a:pt x="5573013" y="4579857"/>
                  </a:moveTo>
                  <a:lnTo>
                    <a:pt x="5571181" y="4583886"/>
                  </a:lnTo>
                  <a:cubicBezTo>
                    <a:pt x="5567151" y="4593412"/>
                    <a:pt x="5563121" y="4602937"/>
                    <a:pt x="5559091" y="4611729"/>
                  </a:cubicBezTo>
                  <a:lnTo>
                    <a:pt x="5551032" y="4623086"/>
                  </a:lnTo>
                  <a:lnTo>
                    <a:pt x="5531248" y="4650929"/>
                  </a:lnTo>
                  <a:lnTo>
                    <a:pt x="5563121" y="4591580"/>
                  </a:lnTo>
                  <a:lnTo>
                    <a:pt x="5568983" y="4580955"/>
                  </a:lnTo>
                  <a:lnTo>
                    <a:pt x="5573013" y="4579857"/>
                  </a:lnTo>
                  <a:close/>
                  <a:moveTo>
                    <a:pt x="5619540" y="4863782"/>
                  </a:moveTo>
                  <a:cubicBezTo>
                    <a:pt x="5619174" y="4864148"/>
                    <a:pt x="5619540" y="4864515"/>
                    <a:pt x="5619540" y="4865247"/>
                  </a:cubicBezTo>
                  <a:lnTo>
                    <a:pt x="5420976" y="4849860"/>
                  </a:lnTo>
                  <a:lnTo>
                    <a:pt x="5523188" y="4690129"/>
                  </a:lnTo>
                  <a:lnTo>
                    <a:pt x="5621372" y="4861950"/>
                  </a:lnTo>
                  <a:cubicBezTo>
                    <a:pt x="5621006" y="4862316"/>
                    <a:pt x="5620273" y="4863049"/>
                    <a:pt x="5619540" y="4863782"/>
                  </a:cubicBezTo>
                  <a:lnTo>
                    <a:pt x="5619540" y="4863782"/>
                  </a:lnTo>
                  <a:close/>
                  <a:moveTo>
                    <a:pt x="5688048" y="4575094"/>
                  </a:moveTo>
                  <a:lnTo>
                    <a:pt x="5689148" y="4575094"/>
                  </a:lnTo>
                  <a:cubicBezTo>
                    <a:pt x="5689148" y="4575094"/>
                    <a:pt x="5689514" y="4575460"/>
                    <a:pt x="5689514" y="4575460"/>
                  </a:cubicBezTo>
                  <a:cubicBezTo>
                    <a:pt x="5690247" y="4575826"/>
                    <a:pt x="5691346" y="4576193"/>
                    <a:pt x="5692079" y="4576193"/>
                  </a:cubicBezTo>
                  <a:lnTo>
                    <a:pt x="5692079" y="4576193"/>
                  </a:lnTo>
                  <a:lnTo>
                    <a:pt x="5757290" y="4627116"/>
                  </a:lnTo>
                  <a:lnTo>
                    <a:pt x="5677424" y="4601105"/>
                  </a:lnTo>
                  <a:lnTo>
                    <a:pt x="5655809" y="4594144"/>
                  </a:lnTo>
                  <a:lnTo>
                    <a:pt x="5688048" y="4575094"/>
                  </a:lnTo>
                  <a:close/>
                  <a:moveTo>
                    <a:pt x="5763884" y="4627116"/>
                  </a:moveTo>
                  <a:cubicBezTo>
                    <a:pt x="5757656" y="4621987"/>
                    <a:pt x="5744101" y="4610630"/>
                    <a:pt x="5730546" y="4599639"/>
                  </a:cubicBezTo>
                  <a:lnTo>
                    <a:pt x="5700504" y="4575094"/>
                  </a:lnTo>
                  <a:lnTo>
                    <a:pt x="5771944" y="4574727"/>
                  </a:lnTo>
                  <a:lnTo>
                    <a:pt x="5765350" y="4626750"/>
                  </a:lnTo>
                  <a:cubicBezTo>
                    <a:pt x="5764983" y="4626750"/>
                    <a:pt x="5764617" y="4627116"/>
                    <a:pt x="5763884" y="4627116"/>
                  </a:cubicBezTo>
                  <a:lnTo>
                    <a:pt x="5763884" y="4627116"/>
                  </a:lnTo>
                  <a:close/>
                  <a:moveTo>
                    <a:pt x="5776340" y="4570331"/>
                  </a:moveTo>
                  <a:lnTo>
                    <a:pt x="5777073" y="4565935"/>
                  </a:lnTo>
                  <a:lnTo>
                    <a:pt x="5791361" y="4570698"/>
                  </a:lnTo>
                  <a:lnTo>
                    <a:pt x="5776340" y="4570331"/>
                  </a:lnTo>
                  <a:close/>
                  <a:moveTo>
                    <a:pt x="5772677" y="4570331"/>
                  </a:moveTo>
                  <a:lnTo>
                    <a:pt x="5747398" y="4569598"/>
                  </a:lnTo>
                  <a:lnTo>
                    <a:pt x="5697574" y="4568866"/>
                  </a:lnTo>
                  <a:lnTo>
                    <a:pt x="5697574" y="4568866"/>
                  </a:lnTo>
                  <a:cubicBezTo>
                    <a:pt x="5697574" y="4568499"/>
                    <a:pt x="5697207" y="4568499"/>
                    <a:pt x="5696841" y="4568133"/>
                  </a:cubicBezTo>
                  <a:lnTo>
                    <a:pt x="5717357" y="4546152"/>
                  </a:lnTo>
                  <a:lnTo>
                    <a:pt x="5773043" y="4564836"/>
                  </a:lnTo>
                  <a:lnTo>
                    <a:pt x="5772677" y="4570331"/>
                  </a:lnTo>
                  <a:close/>
                  <a:moveTo>
                    <a:pt x="5738606" y="4518675"/>
                  </a:moveTo>
                  <a:lnTo>
                    <a:pt x="5716624" y="4542122"/>
                  </a:lnTo>
                  <a:lnTo>
                    <a:pt x="5677424" y="4528933"/>
                  </a:lnTo>
                  <a:lnTo>
                    <a:pt x="5778905" y="4475445"/>
                  </a:lnTo>
                  <a:lnTo>
                    <a:pt x="5738606" y="4518675"/>
                  </a:lnTo>
                  <a:close/>
                  <a:moveTo>
                    <a:pt x="5714060" y="4544686"/>
                  </a:moveTo>
                  <a:lnTo>
                    <a:pt x="5694643" y="4565202"/>
                  </a:lnTo>
                  <a:cubicBezTo>
                    <a:pt x="5692811" y="4564469"/>
                    <a:pt x="5690979" y="4564836"/>
                    <a:pt x="5689514" y="4565935"/>
                  </a:cubicBezTo>
                  <a:lnTo>
                    <a:pt x="5655443" y="4540290"/>
                  </a:lnTo>
                  <a:lnTo>
                    <a:pt x="5673761" y="4530765"/>
                  </a:lnTo>
                  <a:lnTo>
                    <a:pt x="5714060" y="4544686"/>
                  </a:lnTo>
                  <a:close/>
                  <a:moveTo>
                    <a:pt x="5652146" y="4538458"/>
                  </a:moveTo>
                  <a:lnTo>
                    <a:pt x="5650680" y="4537359"/>
                  </a:lnTo>
                  <a:lnTo>
                    <a:pt x="5616609" y="4512081"/>
                  </a:lnTo>
                  <a:lnTo>
                    <a:pt x="5669364" y="4529666"/>
                  </a:lnTo>
                  <a:lnTo>
                    <a:pt x="5652146" y="4538458"/>
                  </a:lnTo>
                  <a:close/>
                  <a:moveTo>
                    <a:pt x="5563854" y="4582421"/>
                  </a:moveTo>
                  <a:lnTo>
                    <a:pt x="5559824" y="4590114"/>
                  </a:lnTo>
                  <a:lnTo>
                    <a:pt x="5525020" y="4655326"/>
                  </a:lnTo>
                  <a:lnTo>
                    <a:pt x="5482157" y="4638840"/>
                  </a:lnTo>
                  <a:lnTo>
                    <a:pt x="5429401" y="4618690"/>
                  </a:lnTo>
                  <a:lnTo>
                    <a:pt x="5506336" y="4598174"/>
                  </a:lnTo>
                  <a:lnTo>
                    <a:pt x="5563854" y="4582421"/>
                  </a:lnTo>
                  <a:close/>
                  <a:moveTo>
                    <a:pt x="5481057" y="4641770"/>
                  </a:moveTo>
                  <a:lnTo>
                    <a:pt x="5523555" y="4657890"/>
                  </a:lnTo>
                  <a:lnTo>
                    <a:pt x="5517327" y="4669247"/>
                  </a:lnTo>
                  <a:cubicBezTo>
                    <a:pt x="5515861" y="4668881"/>
                    <a:pt x="5514396" y="4669247"/>
                    <a:pt x="5513297" y="4670346"/>
                  </a:cubicBezTo>
                  <a:lnTo>
                    <a:pt x="5471166" y="4644335"/>
                  </a:lnTo>
                  <a:lnTo>
                    <a:pt x="5441491" y="4626017"/>
                  </a:lnTo>
                  <a:lnTo>
                    <a:pt x="5481057" y="4641770"/>
                  </a:lnTo>
                  <a:close/>
                  <a:moveTo>
                    <a:pt x="5417678" y="4849128"/>
                  </a:moveTo>
                  <a:lnTo>
                    <a:pt x="5409985" y="4844365"/>
                  </a:lnTo>
                  <a:lnTo>
                    <a:pt x="5488018" y="4722735"/>
                  </a:lnTo>
                  <a:lnTo>
                    <a:pt x="5417678" y="4849128"/>
                  </a:lnTo>
                  <a:close/>
                  <a:moveTo>
                    <a:pt x="5414747" y="4851326"/>
                  </a:moveTo>
                  <a:lnTo>
                    <a:pt x="5405955" y="4856088"/>
                  </a:lnTo>
                  <a:cubicBezTo>
                    <a:pt x="5404123" y="4857187"/>
                    <a:pt x="5402291" y="4857920"/>
                    <a:pt x="5400826" y="4859019"/>
                  </a:cubicBezTo>
                  <a:lnTo>
                    <a:pt x="5408153" y="4847296"/>
                  </a:lnTo>
                  <a:lnTo>
                    <a:pt x="5414747" y="4851326"/>
                  </a:lnTo>
                  <a:close/>
                  <a:moveTo>
                    <a:pt x="5525387" y="4687198"/>
                  </a:moveTo>
                  <a:lnTo>
                    <a:pt x="5536744" y="4669614"/>
                  </a:lnTo>
                  <a:cubicBezTo>
                    <a:pt x="5537476" y="4669980"/>
                    <a:pt x="5538209" y="4669980"/>
                    <a:pt x="5539308" y="4670346"/>
                  </a:cubicBezTo>
                  <a:cubicBezTo>
                    <a:pt x="5539674" y="4670346"/>
                    <a:pt x="5540041" y="4670346"/>
                    <a:pt x="5540407" y="4669980"/>
                  </a:cubicBezTo>
                  <a:lnTo>
                    <a:pt x="5613678" y="4841801"/>
                  </a:lnTo>
                  <a:lnTo>
                    <a:pt x="5525387" y="4687198"/>
                  </a:lnTo>
                  <a:close/>
                  <a:moveTo>
                    <a:pt x="5601955" y="4511714"/>
                  </a:moveTo>
                  <a:lnTo>
                    <a:pt x="5566052" y="4578025"/>
                  </a:lnTo>
                  <a:lnTo>
                    <a:pt x="5505604" y="4594144"/>
                  </a:lnTo>
                  <a:lnTo>
                    <a:pt x="5434897" y="4613195"/>
                  </a:lnTo>
                  <a:lnTo>
                    <a:pt x="5601955" y="4511714"/>
                  </a:lnTo>
                  <a:lnTo>
                    <a:pt x="5601955" y="4511714"/>
                  </a:lnTo>
                  <a:close/>
                  <a:moveTo>
                    <a:pt x="5760587" y="5104111"/>
                  </a:moveTo>
                  <a:lnTo>
                    <a:pt x="5807847" y="5135251"/>
                  </a:lnTo>
                  <a:lnTo>
                    <a:pt x="5863533" y="5171154"/>
                  </a:lnTo>
                  <a:lnTo>
                    <a:pt x="5829095" y="5177748"/>
                  </a:lnTo>
                  <a:lnTo>
                    <a:pt x="5760587" y="5104111"/>
                  </a:lnTo>
                  <a:close/>
                  <a:moveTo>
                    <a:pt x="5750329" y="5089091"/>
                  </a:moveTo>
                  <a:cubicBezTo>
                    <a:pt x="5748864" y="5089091"/>
                    <a:pt x="5747398" y="5089457"/>
                    <a:pt x="5746299" y="5090189"/>
                  </a:cubicBezTo>
                  <a:lnTo>
                    <a:pt x="5685850" y="5049158"/>
                  </a:lnTo>
                  <a:lnTo>
                    <a:pt x="5625035" y="5008126"/>
                  </a:lnTo>
                  <a:cubicBezTo>
                    <a:pt x="5625035" y="5007393"/>
                    <a:pt x="5625035" y="5007027"/>
                    <a:pt x="5625035" y="5006294"/>
                  </a:cubicBezTo>
                  <a:lnTo>
                    <a:pt x="5797589" y="4946212"/>
                  </a:lnTo>
                  <a:cubicBezTo>
                    <a:pt x="5797955" y="4946945"/>
                    <a:pt x="5798322" y="4947311"/>
                    <a:pt x="5799054" y="4947677"/>
                  </a:cubicBezTo>
                  <a:lnTo>
                    <a:pt x="5774509" y="5018018"/>
                  </a:lnTo>
                  <a:cubicBezTo>
                    <a:pt x="5764250" y="5048059"/>
                    <a:pt x="5753992" y="5077367"/>
                    <a:pt x="5750329" y="5089091"/>
                  </a:cubicBezTo>
                  <a:lnTo>
                    <a:pt x="5750329" y="5089091"/>
                  </a:lnTo>
                  <a:close/>
                  <a:moveTo>
                    <a:pt x="5616609" y="4618324"/>
                  </a:moveTo>
                  <a:lnTo>
                    <a:pt x="5652146" y="4597075"/>
                  </a:lnTo>
                  <a:lnTo>
                    <a:pt x="5676691" y="4605135"/>
                  </a:lnTo>
                  <a:lnTo>
                    <a:pt x="5758755" y="4631513"/>
                  </a:lnTo>
                  <a:lnTo>
                    <a:pt x="5547001" y="4660088"/>
                  </a:lnTo>
                  <a:lnTo>
                    <a:pt x="5616609" y="4618324"/>
                  </a:lnTo>
                  <a:close/>
                  <a:moveTo>
                    <a:pt x="5775607" y="4574727"/>
                  </a:moveTo>
                  <a:lnTo>
                    <a:pt x="5797222" y="4574727"/>
                  </a:lnTo>
                  <a:cubicBezTo>
                    <a:pt x="5797589" y="4575094"/>
                    <a:pt x="5797955" y="4575460"/>
                    <a:pt x="5798322" y="4575826"/>
                  </a:cubicBezTo>
                  <a:cubicBezTo>
                    <a:pt x="5795024" y="4580955"/>
                    <a:pt x="5789163" y="4591213"/>
                    <a:pt x="5782568" y="4601471"/>
                  </a:cubicBezTo>
                  <a:cubicBezTo>
                    <a:pt x="5777439" y="4609898"/>
                    <a:pt x="5772677" y="4617957"/>
                    <a:pt x="5769013" y="4623819"/>
                  </a:cubicBezTo>
                  <a:lnTo>
                    <a:pt x="5775607" y="4574727"/>
                  </a:lnTo>
                  <a:close/>
                  <a:moveTo>
                    <a:pt x="5798688" y="4569965"/>
                  </a:moveTo>
                  <a:lnTo>
                    <a:pt x="5777439" y="4562638"/>
                  </a:lnTo>
                  <a:lnTo>
                    <a:pt x="5778905" y="4550914"/>
                  </a:lnTo>
                  <a:lnTo>
                    <a:pt x="5787331" y="4482406"/>
                  </a:lnTo>
                  <a:lnTo>
                    <a:pt x="5792826" y="4521606"/>
                  </a:lnTo>
                  <a:lnTo>
                    <a:pt x="5799787" y="4568866"/>
                  </a:lnTo>
                  <a:cubicBezTo>
                    <a:pt x="5799420" y="4568866"/>
                    <a:pt x="5799054" y="4569232"/>
                    <a:pt x="5798688" y="4569965"/>
                  </a:cubicBezTo>
                  <a:lnTo>
                    <a:pt x="5798688" y="4569965"/>
                  </a:lnTo>
                  <a:close/>
                  <a:moveTo>
                    <a:pt x="5775607" y="4473613"/>
                  </a:moveTo>
                  <a:lnTo>
                    <a:pt x="5673028" y="4527834"/>
                  </a:lnTo>
                  <a:lnTo>
                    <a:pt x="5612945" y="4507684"/>
                  </a:lnTo>
                  <a:lnTo>
                    <a:pt x="5697207" y="4490099"/>
                  </a:lnTo>
                  <a:lnTo>
                    <a:pt x="5775607" y="4473613"/>
                  </a:lnTo>
                  <a:close/>
                  <a:moveTo>
                    <a:pt x="5371884" y="4557142"/>
                  </a:moveTo>
                  <a:cubicBezTo>
                    <a:pt x="5351368" y="4534428"/>
                    <a:pt x="5331218" y="4512081"/>
                    <a:pt x="5322426" y="4502555"/>
                  </a:cubicBezTo>
                  <a:cubicBezTo>
                    <a:pt x="5322426" y="4502189"/>
                    <a:pt x="5322792" y="4502189"/>
                    <a:pt x="5322792" y="4502189"/>
                  </a:cubicBezTo>
                  <a:cubicBezTo>
                    <a:pt x="5324258" y="4499625"/>
                    <a:pt x="5323158" y="4496327"/>
                    <a:pt x="5320960" y="4494496"/>
                  </a:cubicBezTo>
                  <a:cubicBezTo>
                    <a:pt x="5323525" y="4489000"/>
                    <a:pt x="5328287" y="4479475"/>
                    <a:pt x="5334149" y="4467385"/>
                  </a:cubicBezTo>
                  <a:lnTo>
                    <a:pt x="5414015" y="4604402"/>
                  </a:lnTo>
                  <a:lnTo>
                    <a:pt x="5371884" y="4557142"/>
                  </a:lnTo>
                  <a:close/>
                  <a:moveTo>
                    <a:pt x="5330852" y="4454563"/>
                  </a:moveTo>
                  <a:cubicBezTo>
                    <a:pt x="5331585" y="4454196"/>
                    <a:pt x="5331951" y="4453464"/>
                    <a:pt x="5332317" y="4452731"/>
                  </a:cubicBezTo>
                  <a:cubicBezTo>
                    <a:pt x="5333050" y="4450899"/>
                    <a:pt x="5333417" y="4449067"/>
                    <a:pt x="5332684" y="4447236"/>
                  </a:cubicBezTo>
                  <a:cubicBezTo>
                    <a:pt x="5332317" y="4446137"/>
                    <a:pt x="5331218" y="4445770"/>
                    <a:pt x="5330485" y="4444671"/>
                  </a:cubicBezTo>
                  <a:lnTo>
                    <a:pt x="5363457" y="4391184"/>
                  </a:lnTo>
                  <a:lnTo>
                    <a:pt x="5380310" y="4363340"/>
                  </a:lnTo>
                  <a:lnTo>
                    <a:pt x="5355398" y="4414264"/>
                  </a:lnTo>
                  <a:lnTo>
                    <a:pt x="5333417" y="4459692"/>
                  </a:lnTo>
                  <a:lnTo>
                    <a:pt x="5330852" y="4454563"/>
                  </a:lnTo>
                  <a:close/>
                  <a:moveTo>
                    <a:pt x="5323158" y="4456761"/>
                  </a:moveTo>
                  <a:cubicBezTo>
                    <a:pt x="5322426" y="4461524"/>
                    <a:pt x="5320960" y="4467751"/>
                    <a:pt x="5319861" y="4473980"/>
                  </a:cubicBezTo>
                  <a:cubicBezTo>
                    <a:pt x="5318396" y="4480941"/>
                    <a:pt x="5317297" y="4487901"/>
                    <a:pt x="5316564" y="4492664"/>
                  </a:cubicBezTo>
                  <a:cubicBezTo>
                    <a:pt x="5314366" y="4492664"/>
                    <a:pt x="5312534" y="4494129"/>
                    <a:pt x="5311435" y="4495961"/>
                  </a:cubicBezTo>
                  <a:cubicBezTo>
                    <a:pt x="5309603" y="4499258"/>
                    <a:pt x="5310702" y="4503288"/>
                    <a:pt x="5314000" y="4505120"/>
                  </a:cubicBezTo>
                  <a:cubicBezTo>
                    <a:pt x="5316198" y="4506219"/>
                    <a:pt x="5318396" y="4506219"/>
                    <a:pt x="5320594" y="4505120"/>
                  </a:cubicBezTo>
                  <a:lnTo>
                    <a:pt x="5369686" y="4559707"/>
                  </a:lnTo>
                  <a:cubicBezTo>
                    <a:pt x="5391667" y="4584253"/>
                    <a:pt x="5413648" y="4608432"/>
                    <a:pt x="5420609" y="4616125"/>
                  </a:cubicBezTo>
                  <a:lnTo>
                    <a:pt x="5209954" y="4613561"/>
                  </a:lnTo>
                  <a:lnTo>
                    <a:pt x="5323158" y="4456761"/>
                  </a:lnTo>
                  <a:close/>
                  <a:moveTo>
                    <a:pt x="5469334" y="4647999"/>
                  </a:moveTo>
                  <a:lnTo>
                    <a:pt x="5511465" y="4673643"/>
                  </a:lnTo>
                  <a:cubicBezTo>
                    <a:pt x="5511099" y="4675109"/>
                    <a:pt x="5511465" y="4676941"/>
                    <a:pt x="5512564" y="4678040"/>
                  </a:cubicBezTo>
                  <a:lnTo>
                    <a:pt x="5407420" y="4842533"/>
                  </a:lnTo>
                  <a:lnTo>
                    <a:pt x="5366389" y="4816888"/>
                  </a:lnTo>
                  <a:lnTo>
                    <a:pt x="5314732" y="4785016"/>
                  </a:lnTo>
                  <a:lnTo>
                    <a:pt x="5425005" y="4620156"/>
                  </a:lnTo>
                  <a:lnTo>
                    <a:pt x="5469334" y="4647999"/>
                  </a:lnTo>
                  <a:close/>
                  <a:moveTo>
                    <a:pt x="5364190" y="4820186"/>
                  </a:moveTo>
                  <a:lnTo>
                    <a:pt x="5405222" y="4845464"/>
                  </a:lnTo>
                  <a:lnTo>
                    <a:pt x="5395331" y="4861217"/>
                  </a:lnTo>
                  <a:lnTo>
                    <a:pt x="5355032" y="4823483"/>
                  </a:lnTo>
                  <a:cubicBezTo>
                    <a:pt x="5344407" y="4813591"/>
                    <a:pt x="5334149" y="4803700"/>
                    <a:pt x="5326089" y="4796739"/>
                  </a:cubicBezTo>
                  <a:lnTo>
                    <a:pt x="5364190" y="4820186"/>
                  </a:lnTo>
                  <a:close/>
                  <a:moveTo>
                    <a:pt x="5407786" y="4859385"/>
                  </a:moveTo>
                  <a:lnTo>
                    <a:pt x="5418045" y="4853524"/>
                  </a:lnTo>
                  <a:lnTo>
                    <a:pt x="5458710" y="4891991"/>
                  </a:lnTo>
                  <a:lnTo>
                    <a:pt x="5487652" y="4919102"/>
                  </a:lnTo>
                  <a:lnTo>
                    <a:pt x="5449551" y="4895288"/>
                  </a:lnTo>
                  <a:lnTo>
                    <a:pt x="5398994" y="4864148"/>
                  </a:lnTo>
                  <a:cubicBezTo>
                    <a:pt x="5401192" y="4862683"/>
                    <a:pt x="5404490" y="4860851"/>
                    <a:pt x="5407786" y="4859385"/>
                  </a:cubicBezTo>
                  <a:lnTo>
                    <a:pt x="5407786" y="4859385"/>
                  </a:lnTo>
                  <a:close/>
                  <a:moveTo>
                    <a:pt x="5507069" y="4928993"/>
                  </a:moveTo>
                  <a:lnTo>
                    <a:pt x="5565319" y="4900418"/>
                  </a:lnTo>
                  <a:lnTo>
                    <a:pt x="5621372" y="4872574"/>
                  </a:lnTo>
                  <a:cubicBezTo>
                    <a:pt x="5622104" y="4873307"/>
                    <a:pt x="5622471" y="4874406"/>
                    <a:pt x="5623570" y="4875139"/>
                  </a:cubicBezTo>
                  <a:cubicBezTo>
                    <a:pt x="5623936" y="4875505"/>
                    <a:pt x="5624669" y="4875505"/>
                    <a:pt x="5625035" y="4875505"/>
                  </a:cubicBezTo>
                  <a:lnTo>
                    <a:pt x="5621738" y="4937419"/>
                  </a:lnTo>
                  <a:lnTo>
                    <a:pt x="5618807" y="5001532"/>
                  </a:lnTo>
                  <a:cubicBezTo>
                    <a:pt x="5618075" y="5001898"/>
                    <a:pt x="5617342" y="5002264"/>
                    <a:pt x="5616976" y="5002630"/>
                  </a:cubicBezTo>
                  <a:lnTo>
                    <a:pt x="5562389" y="4966728"/>
                  </a:lnTo>
                  <a:lnTo>
                    <a:pt x="5507435" y="4931191"/>
                  </a:lnTo>
                  <a:cubicBezTo>
                    <a:pt x="5507069" y="4930092"/>
                    <a:pt x="5507069" y="4929359"/>
                    <a:pt x="5507069" y="4928993"/>
                  </a:cubicBezTo>
                  <a:lnTo>
                    <a:pt x="5507069" y="4928993"/>
                  </a:lnTo>
                  <a:close/>
                  <a:moveTo>
                    <a:pt x="5684018" y="5052455"/>
                  </a:moveTo>
                  <a:lnTo>
                    <a:pt x="5744467" y="5093120"/>
                  </a:lnTo>
                  <a:cubicBezTo>
                    <a:pt x="5744101" y="5094219"/>
                    <a:pt x="5743735" y="5095685"/>
                    <a:pt x="5744101" y="5096784"/>
                  </a:cubicBezTo>
                  <a:cubicBezTo>
                    <a:pt x="5744467" y="5098249"/>
                    <a:pt x="5745566" y="5099715"/>
                    <a:pt x="5747032" y="5100448"/>
                  </a:cubicBezTo>
                  <a:lnTo>
                    <a:pt x="5736407" y="5146974"/>
                  </a:lnTo>
                  <a:lnTo>
                    <a:pt x="5725783" y="5194967"/>
                  </a:lnTo>
                  <a:lnTo>
                    <a:pt x="5625035" y="5012156"/>
                  </a:lnTo>
                  <a:cubicBezTo>
                    <a:pt x="5635660" y="5019483"/>
                    <a:pt x="5659839" y="5035969"/>
                    <a:pt x="5684018" y="5052455"/>
                  </a:cubicBezTo>
                  <a:lnTo>
                    <a:pt x="5684018" y="5052455"/>
                  </a:lnTo>
                  <a:close/>
                  <a:moveTo>
                    <a:pt x="5797589" y="5188007"/>
                  </a:moveTo>
                  <a:lnTo>
                    <a:pt x="5827996" y="5182145"/>
                  </a:lnTo>
                  <a:lnTo>
                    <a:pt x="5899802" y="5259812"/>
                  </a:lnTo>
                  <a:lnTo>
                    <a:pt x="5816639" y="5230137"/>
                  </a:lnTo>
                  <a:lnTo>
                    <a:pt x="5732744" y="5200462"/>
                  </a:lnTo>
                  <a:lnTo>
                    <a:pt x="5797589" y="5188007"/>
                  </a:lnTo>
                  <a:close/>
                  <a:moveTo>
                    <a:pt x="7748798" y="4649097"/>
                  </a:moveTo>
                  <a:cubicBezTo>
                    <a:pt x="7744768" y="4646899"/>
                    <a:pt x="7740005" y="4648365"/>
                    <a:pt x="7737807" y="4652395"/>
                  </a:cubicBezTo>
                  <a:cubicBezTo>
                    <a:pt x="7737807" y="4652395"/>
                    <a:pt x="7737807" y="4652395"/>
                    <a:pt x="7737807" y="4652395"/>
                  </a:cubicBezTo>
                  <a:cubicBezTo>
                    <a:pt x="7736708" y="4654226"/>
                    <a:pt x="7736708" y="4656424"/>
                    <a:pt x="7737074" y="4658623"/>
                  </a:cubicBezTo>
                  <a:lnTo>
                    <a:pt x="7737074" y="4658623"/>
                  </a:lnTo>
                  <a:lnTo>
                    <a:pt x="7612514" y="4735191"/>
                  </a:lnTo>
                  <a:lnTo>
                    <a:pt x="7489418" y="4811393"/>
                  </a:lnTo>
                  <a:cubicBezTo>
                    <a:pt x="7488685" y="4810660"/>
                    <a:pt x="7488319" y="4809195"/>
                    <a:pt x="7487220" y="4808829"/>
                  </a:cubicBezTo>
                  <a:cubicBezTo>
                    <a:pt x="7485754" y="4808096"/>
                    <a:pt x="7484289" y="4807729"/>
                    <a:pt x="7482457" y="4807729"/>
                  </a:cubicBezTo>
                  <a:cubicBezTo>
                    <a:pt x="7479893" y="4807729"/>
                    <a:pt x="7477329" y="4808829"/>
                    <a:pt x="7475497" y="4810660"/>
                  </a:cubicBezTo>
                  <a:lnTo>
                    <a:pt x="7358629" y="4725666"/>
                  </a:lnTo>
                  <a:lnTo>
                    <a:pt x="7233702" y="4635542"/>
                  </a:lnTo>
                  <a:cubicBezTo>
                    <a:pt x="7233702" y="4635542"/>
                    <a:pt x="7233702" y="4635542"/>
                    <a:pt x="7233336" y="4635542"/>
                  </a:cubicBezTo>
                  <a:cubicBezTo>
                    <a:pt x="7232969" y="4635542"/>
                    <a:pt x="7233336" y="4635542"/>
                    <a:pt x="7233336" y="4635542"/>
                  </a:cubicBezTo>
                  <a:lnTo>
                    <a:pt x="7233336" y="4635542"/>
                  </a:lnTo>
                  <a:cubicBezTo>
                    <a:pt x="7232603" y="4635176"/>
                    <a:pt x="7231870" y="4635176"/>
                    <a:pt x="7231504" y="4635909"/>
                  </a:cubicBezTo>
                  <a:cubicBezTo>
                    <a:pt x="7231504" y="4635909"/>
                    <a:pt x="7231504" y="4636275"/>
                    <a:pt x="7231504" y="4636275"/>
                  </a:cubicBezTo>
                  <a:lnTo>
                    <a:pt x="7231504" y="4636275"/>
                  </a:lnTo>
                  <a:cubicBezTo>
                    <a:pt x="7231504" y="4636642"/>
                    <a:pt x="7231138" y="4636642"/>
                    <a:pt x="7231138" y="4637008"/>
                  </a:cubicBezTo>
                  <a:lnTo>
                    <a:pt x="7228573" y="4801135"/>
                  </a:lnTo>
                  <a:cubicBezTo>
                    <a:pt x="7227840" y="4874040"/>
                    <a:pt x="7226741" y="4946578"/>
                    <a:pt x="7226741" y="4961965"/>
                  </a:cubicBezTo>
                  <a:lnTo>
                    <a:pt x="7103646" y="4878802"/>
                  </a:lnTo>
                  <a:lnTo>
                    <a:pt x="6977619" y="4794541"/>
                  </a:lnTo>
                  <a:cubicBezTo>
                    <a:pt x="6977619" y="4794541"/>
                    <a:pt x="6977619" y="4794174"/>
                    <a:pt x="6977619" y="4794174"/>
                  </a:cubicBezTo>
                  <a:cubicBezTo>
                    <a:pt x="6977619" y="4794174"/>
                    <a:pt x="6976887" y="4794541"/>
                    <a:pt x="6976521" y="4794541"/>
                  </a:cubicBezTo>
                  <a:cubicBezTo>
                    <a:pt x="6976154" y="4794541"/>
                    <a:pt x="6976154" y="4794541"/>
                    <a:pt x="6975788" y="4794907"/>
                  </a:cubicBezTo>
                  <a:cubicBezTo>
                    <a:pt x="6975788" y="4794907"/>
                    <a:pt x="6975421" y="4794907"/>
                    <a:pt x="6975421" y="4794907"/>
                  </a:cubicBezTo>
                  <a:lnTo>
                    <a:pt x="6975421" y="4794907"/>
                  </a:lnTo>
                  <a:cubicBezTo>
                    <a:pt x="6975421" y="4794907"/>
                    <a:pt x="6975055" y="4794907"/>
                    <a:pt x="6975055" y="4794907"/>
                  </a:cubicBezTo>
                  <a:cubicBezTo>
                    <a:pt x="6975055" y="4794907"/>
                    <a:pt x="6975055" y="4794907"/>
                    <a:pt x="6975055" y="4795273"/>
                  </a:cubicBezTo>
                  <a:lnTo>
                    <a:pt x="6916438" y="4857554"/>
                  </a:lnTo>
                  <a:cubicBezTo>
                    <a:pt x="6887130" y="4888328"/>
                    <a:pt x="6857821" y="4920200"/>
                    <a:pt x="6857455" y="4920567"/>
                  </a:cubicBezTo>
                  <a:cubicBezTo>
                    <a:pt x="6857089" y="4920933"/>
                    <a:pt x="6857455" y="4920567"/>
                    <a:pt x="6857455" y="4920933"/>
                  </a:cubicBezTo>
                  <a:cubicBezTo>
                    <a:pt x="6857455" y="4921300"/>
                    <a:pt x="6857455" y="4920933"/>
                    <a:pt x="6857089" y="4920933"/>
                  </a:cubicBezTo>
                  <a:cubicBezTo>
                    <a:pt x="6856722" y="4920933"/>
                    <a:pt x="6857089" y="4920933"/>
                    <a:pt x="6857089" y="4920933"/>
                  </a:cubicBezTo>
                  <a:cubicBezTo>
                    <a:pt x="6856356" y="4922399"/>
                    <a:pt x="6831444" y="4961232"/>
                    <a:pt x="6807264" y="5000432"/>
                  </a:cubicBezTo>
                  <a:lnTo>
                    <a:pt x="6761470" y="5074436"/>
                  </a:lnTo>
                  <a:cubicBezTo>
                    <a:pt x="6758173" y="5072971"/>
                    <a:pt x="6754143" y="5074436"/>
                    <a:pt x="6752311" y="5077733"/>
                  </a:cubicBezTo>
                  <a:cubicBezTo>
                    <a:pt x="6750846" y="5080664"/>
                    <a:pt x="6751578" y="5083962"/>
                    <a:pt x="6753776" y="5086160"/>
                  </a:cubicBezTo>
                  <a:cubicBezTo>
                    <a:pt x="6744984" y="5099348"/>
                    <a:pt x="6721904" y="5134152"/>
                    <a:pt x="6699189" y="5169322"/>
                  </a:cubicBezTo>
                  <a:lnTo>
                    <a:pt x="6645335" y="5251752"/>
                  </a:lnTo>
                  <a:cubicBezTo>
                    <a:pt x="6644603" y="5251386"/>
                    <a:pt x="6643503" y="5251020"/>
                    <a:pt x="6642404" y="5251020"/>
                  </a:cubicBezTo>
                  <a:cubicBezTo>
                    <a:pt x="6638008" y="5251020"/>
                    <a:pt x="6634345" y="5254683"/>
                    <a:pt x="6634345" y="5259079"/>
                  </a:cubicBezTo>
                  <a:cubicBezTo>
                    <a:pt x="6634345" y="5259812"/>
                    <a:pt x="6634345" y="5260911"/>
                    <a:pt x="6634711" y="5261644"/>
                  </a:cubicBezTo>
                  <a:lnTo>
                    <a:pt x="6495862" y="5337846"/>
                  </a:lnTo>
                  <a:lnTo>
                    <a:pt x="6354449" y="5415879"/>
                  </a:lnTo>
                  <a:cubicBezTo>
                    <a:pt x="6354083" y="5415513"/>
                    <a:pt x="6354083" y="5415147"/>
                    <a:pt x="6353716" y="5414780"/>
                  </a:cubicBezTo>
                  <a:cubicBezTo>
                    <a:pt x="6351152" y="5413315"/>
                    <a:pt x="6347855" y="5414414"/>
                    <a:pt x="6346389" y="5416979"/>
                  </a:cubicBezTo>
                  <a:cubicBezTo>
                    <a:pt x="6346389" y="5417711"/>
                    <a:pt x="6346389" y="5418444"/>
                    <a:pt x="6346389" y="5418810"/>
                  </a:cubicBezTo>
                  <a:lnTo>
                    <a:pt x="6200946" y="5456911"/>
                  </a:lnTo>
                  <a:lnTo>
                    <a:pt x="6052939" y="5496111"/>
                  </a:lnTo>
                  <a:lnTo>
                    <a:pt x="6033888" y="5405621"/>
                  </a:lnTo>
                  <a:cubicBezTo>
                    <a:pt x="6026927" y="5372283"/>
                    <a:pt x="6019600" y="5338945"/>
                    <a:pt x="6016303" y="5322825"/>
                  </a:cubicBezTo>
                  <a:cubicBezTo>
                    <a:pt x="6018501" y="5322093"/>
                    <a:pt x="6020333" y="5320261"/>
                    <a:pt x="6021798" y="5318429"/>
                  </a:cubicBezTo>
                  <a:cubicBezTo>
                    <a:pt x="6024363" y="5313300"/>
                    <a:pt x="6022531" y="5307072"/>
                    <a:pt x="6017402" y="5304507"/>
                  </a:cubicBezTo>
                  <a:cubicBezTo>
                    <a:pt x="6017402" y="5304507"/>
                    <a:pt x="6017402" y="5304507"/>
                    <a:pt x="6017402" y="5304507"/>
                  </a:cubicBezTo>
                  <a:cubicBezTo>
                    <a:pt x="6015936" y="5303775"/>
                    <a:pt x="6014471" y="5303409"/>
                    <a:pt x="6012640" y="5303409"/>
                  </a:cubicBezTo>
                  <a:cubicBezTo>
                    <a:pt x="6008609" y="5303409"/>
                    <a:pt x="6005312" y="5305607"/>
                    <a:pt x="6003481" y="5308904"/>
                  </a:cubicBezTo>
                  <a:cubicBezTo>
                    <a:pt x="6002015" y="5311468"/>
                    <a:pt x="6002015" y="5314032"/>
                    <a:pt x="6002748" y="5316963"/>
                  </a:cubicBezTo>
                  <a:cubicBezTo>
                    <a:pt x="6002748" y="5317330"/>
                    <a:pt x="6003481" y="5317696"/>
                    <a:pt x="6003481" y="5318063"/>
                  </a:cubicBezTo>
                  <a:cubicBezTo>
                    <a:pt x="5992490" y="5325756"/>
                    <a:pt x="5971974" y="5340410"/>
                    <a:pt x="5951458" y="5355431"/>
                  </a:cubicBezTo>
                  <a:lnTo>
                    <a:pt x="5893940" y="5397195"/>
                  </a:lnTo>
                  <a:cubicBezTo>
                    <a:pt x="5892475" y="5396829"/>
                    <a:pt x="5891009" y="5397195"/>
                    <a:pt x="5890277" y="5398661"/>
                  </a:cubicBezTo>
                  <a:cubicBezTo>
                    <a:pt x="5889544" y="5400126"/>
                    <a:pt x="5889910" y="5401958"/>
                    <a:pt x="5891742" y="5402691"/>
                  </a:cubicBezTo>
                  <a:cubicBezTo>
                    <a:pt x="5891742" y="5402691"/>
                    <a:pt x="5891742" y="5402691"/>
                    <a:pt x="5891742" y="5402691"/>
                  </a:cubicBezTo>
                  <a:cubicBezTo>
                    <a:pt x="5892475" y="5403057"/>
                    <a:pt x="5893574" y="5403057"/>
                    <a:pt x="5894307" y="5402691"/>
                  </a:cubicBezTo>
                  <a:cubicBezTo>
                    <a:pt x="5902733" y="5408186"/>
                    <a:pt x="5937170" y="5429801"/>
                    <a:pt x="5971241" y="5450683"/>
                  </a:cubicBezTo>
                  <a:lnTo>
                    <a:pt x="6050008" y="5499409"/>
                  </a:lnTo>
                  <a:cubicBezTo>
                    <a:pt x="6050374" y="5499775"/>
                    <a:pt x="6050008" y="5500141"/>
                    <a:pt x="6050374" y="5500141"/>
                  </a:cubicBezTo>
                  <a:cubicBezTo>
                    <a:pt x="6050740" y="5500141"/>
                    <a:pt x="6050740" y="5499775"/>
                    <a:pt x="6050740" y="5500141"/>
                  </a:cubicBezTo>
                  <a:cubicBezTo>
                    <a:pt x="6054770" y="5504171"/>
                    <a:pt x="6103129" y="5549599"/>
                    <a:pt x="6151488" y="5595394"/>
                  </a:cubicBezTo>
                  <a:cubicBezTo>
                    <a:pt x="6191787" y="5633128"/>
                    <a:pt x="6231354" y="5670496"/>
                    <a:pt x="6246740" y="5684418"/>
                  </a:cubicBezTo>
                  <a:cubicBezTo>
                    <a:pt x="6246740" y="5684784"/>
                    <a:pt x="6246008" y="5684784"/>
                    <a:pt x="6246008" y="5685151"/>
                  </a:cubicBezTo>
                  <a:cubicBezTo>
                    <a:pt x="6244909" y="5687349"/>
                    <a:pt x="6244542" y="5689913"/>
                    <a:pt x="6245275" y="5692478"/>
                  </a:cubicBezTo>
                  <a:cubicBezTo>
                    <a:pt x="6246008" y="5695042"/>
                    <a:pt x="6247840" y="5696874"/>
                    <a:pt x="6250038" y="5697973"/>
                  </a:cubicBezTo>
                  <a:cubicBezTo>
                    <a:pt x="6254800" y="5700537"/>
                    <a:pt x="6260662" y="5698706"/>
                    <a:pt x="6262860" y="5693943"/>
                  </a:cubicBezTo>
                  <a:cubicBezTo>
                    <a:pt x="6262860" y="5693943"/>
                    <a:pt x="6262860" y="5693943"/>
                    <a:pt x="6262860" y="5693943"/>
                  </a:cubicBezTo>
                  <a:cubicBezTo>
                    <a:pt x="6263959" y="5691745"/>
                    <a:pt x="6264326" y="5689181"/>
                    <a:pt x="6263593" y="5686616"/>
                  </a:cubicBezTo>
                  <a:cubicBezTo>
                    <a:pt x="6263226" y="5685883"/>
                    <a:pt x="6262494" y="5685517"/>
                    <a:pt x="6262128" y="5684784"/>
                  </a:cubicBezTo>
                  <a:cubicBezTo>
                    <a:pt x="6278980" y="5669397"/>
                    <a:pt x="6328438" y="5623970"/>
                    <a:pt x="6379361" y="5577076"/>
                  </a:cubicBezTo>
                  <a:cubicBezTo>
                    <a:pt x="6384124" y="5601255"/>
                    <a:pt x="6388154" y="5621038"/>
                    <a:pt x="6389619" y="5629098"/>
                  </a:cubicBezTo>
                  <a:cubicBezTo>
                    <a:pt x="6388886" y="5629465"/>
                    <a:pt x="6388154" y="5630197"/>
                    <a:pt x="6387787" y="5630564"/>
                  </a:cubicBezTo>
                  <a:cubicBezTo>
                    <a:pt x="6386688" y="5633128"/>
                    <a:pt x="6387421" y="5636059"/>
                    <a:pt x="6389986" y="5637158"/>
                  </a:cubicBezTo>
                  <a:cubicBezTo>
                    <a:pt x="6392184" y="5638624"/>
                    <a:pt x="6395481" y="5637524"/>
                    <a:pt x="6396580" y="5635326"/>
                  </a:cubicBezTo>
                  <a:cubicBezTo>
                    <a:pt x="6396580" y="5635326"/>
                    <a:pt x="6396580" y="5635326"/>
                    <a:pt x="6396580" y="5634960"/>
                  </a:cubicBezTo>
                  <a:cubicBezTo>
                    <a:pt x="6397313" y="5633861"/>
                    <a:pt x="6397313" y="5632395"/>
                    <a:pt x="6396946" y="5631297"/>
                  </a:cubicBezTo>
                  <a:cubicBezTo>
                    <a:pt x="6396946" y="5630930"/>
                    <a:pt x="6396214" y="5630564"/>
                    <a:pt x="6395847" y="5630197"/>
                  </a:cubicBezTo>
                  <a:lnTo>
                    <a:pt x="6451899" y="5545203"/>
                  </a:lnTo>
                  <a:cubicBezTo>
                    <a:pt x="6474247" y="5511498"/>
                    <a:pt x="6496229" y="5477427"/>
                    <a:pt x="6505388" y="5463139"/>
                  </a:cubicBezTo>
                  <a:cubicBezTo>
                    <a:pt x="6509417" y="5464971"/>
                    <a:pt x="6513814" y="5463506"/>
                    <a:pt x="6515645" y="5459476"/>
                  </a:cubicBezTo>
                  <a:lnTo>
                    <a:pt x="6622255" y="5496844"/>
                  </a:lnTo>
                  <a:lnTo>
                    <a:pt x="6729231" y="5534212"/>
                  </a:lnTo>
                  <a:cubicBezTo>
                    <a:pt x="6728498" y="5537876"/>
                    <a:pt x="6730329" y="5541173"/>
                    <a:pt x="6733260" y="5543005"/>
                  </a:cubicBezTo>
                  <a:cubicBezTo>
                    <a:pt x="6734360" y="5543738"/>
                    <a:pt x="6735825" y="5544104"/>
                    <a:pt x="6737290" y="5544104"/>
                  </a:cubicBezTo>
                  <a:cubicBezTo>
                    <a:pt x="6740588" y="5544104"/>
                    <a:pt x="6743519" y="5542272"/>
                    <a:pt x="6745350" y="5539341"/>
                  </a:cubicBezTo>
                  <a:cubicBezTo>
                    <a:pt x="6747182" y="5535311"/>
                    <a:pt x="6745717" y="5530915"/>
                    <a:pt x="6742419" y="5528350"/>
                  </a:cubicBezTo>
                  <a:lnTo>
                    <a:pt x="6796273" y="5403790"/>
                  </a:lnTo>
                  <a:lnTo>
                    <a:pt x="6848662" y="5281427"/>
                  </a:lnTo>
                  <a:cubicBezTo>
                    <a:pt x="6849395" y="5281793"/>
                    <a:pt x="6850494" y="5282160"/>
                    <a:pt x="6851227" y="5282160"/>
                  </a:cubicBezTo>
                  <a:cubicBezTo>
                    <a:pt x="6857455" y="5282160"/>
                    <a:pt x="6862217" y="5277397"/>
                    <a:pt x="6862217" y="5271169"/>
                  </a:cubicBezTo>
                  <a:cubicBezTo>
                    <a:pt x="6862217" y="5270070"/>
                    <a:pt x="6862217" y="5268971"/>
                    <a:pt x="6861851" y="5267872"/>
                  </a:cubicBezTo>
                  <a:lnTo>
                    <a:pt x="7006562" y="5206691"/>
                  </a:lnTo>
                  <a:lnTo>
                    <a:pt x="7152371" y="5144410"/>
                  </a:lnTo>
                  <a:cubicBezTo>
                    <a:pt x="7153104" y="5145876"/>
                    <a:pt x="7154203" y="5147341"/>
                    <a:pt x="7155668" y="5148440"/>
                  </a:cubicBezTo>
                  <a:cubicBezTo>
                    <a:pt x="7157134" y="5149173"/>
                    <a:pt x="7158965" y="5149539"/>
                    <a:pt x="7160431" y="5149539"/>
                  </a:cubicBezTo>
                  <a:cubicBezTo>
                    <a:pt x="7166292" y="5149539"/>
                    <a:pt x="7171055" y="5144776"/>
                    <a:pt x="7171055" y="5138915"/>
                  </a:cubicBezTo>
                  <a:cubicBezTo>
                    <a:pt x="7171055" y="5137816"/>
                    <a:pt x="7171055" y="5136717"/>
                    <a:pt x="7170689" y="5135618"/>
                  </a:cubicBezTo>
                  <a:cubicBezTo>
                    <a:pt x="7169956" y="5133420"/>
                    <a:pt x="7168124" y="5131221"/>
                    <a:pt x="7165926" y="5130122"/>
                  </a:cubicBezTo>
                  <a:lnTo>
                    <a:pt x="7195968" y="5052821"/>
                  </a:lnTo>
                  <a:cubicBezTo>
                    <a:pt x="7210255" y="5016552"/>
                    <a:pt x="7224177" y="4979916"/>
                    <a:pt x="7228207" y="4969292"/>
                  </a:cubicBezTo>
                  <a:lnTo>
                    <a:pt x="7309538" y="5103745"/>
                  </a:lnTo>
                  <a:lnTo>
                    <a:pt x="7388304" y="5233434"/>
                  </a:lnTo>
                  <a:cubicBezTo>
                    <a:pt x="7387572" y="5234167"/>
                    <a:pt x="7386106" y="5234534"/>
                    <a:pt x="7385740" y="5235633"/>
                  </a:cubicBezTo>
                  <a:cubicBezTo>
                    <a:pt x="7383175" y="5240395"/>
                    <a:pt x="7385006" y="5246257"/>
                    <a:pt x="7389769" y="5248821"/>
                  </a:cubicBezTo>
                  <a:cubicBezTo>
                    <a:pt x="7389769" y="5248821"/>
                    <a:pt x="7389769" y="5248821"/>
                    <a:pt x="7389769" y="5248821"/>
                  </a:cubicBezTo>
                  <a:cubicBezTo>
                    <a:pt x="7391235" y="5249554"/>
                    <a:pt x="7392700" y="5249920"/>
                    <a:pt x="7394165" y="5249920"/>
                  </a:cubicBezTo>
                  <a:cubicBezTo>
                    <a:pt x="7397829" y="5249920"/>
                    <a:pt x="7401127" y="5247722"/>
                    <a:pt x="7402958" y="5244792"/>
                  </a:cubicBezTo>
                  <a:cubicBezTo>
                    <a:pt x="7403324" y="5244059"/>
                    <a:pt x="7402958" y="5243326"/>
                    <a:pt x="7402958" y="5242593"/>
                  </a:cubicBezTo>
                  <a:lnTo>
                    <a:pt x="7555362" y="5250653"/>
                  </a:lnTo>
                  <a:lnTo>
                    <a:pt x="7711063" y="5258347"/>
                  </a:lnTo>
                  <a:cubicBezTo>
                    <a:pt x="7711429" y="5260178"/>
                    <a:pt x="7712529" y="5261644"/>
                    <a:pt x="7713994" y="5262376"/>
                  </a:cubicBezTo>
                  <a:cubicBezTo>
                    <a:pt x="7714726" y="5262743"/>
                    <a:pt x="7715826" y="5263109"/>
                    <a:pt x="7716925" y="5263109"/>
                  </a:cubicBezTo>
                  <a:cubicBezTo>
                    <a:pt x="7719123" y="5263109"/>
                    <a:pt x="7721321" y="5262010"/>
                    <a:pt x="7722420" y="5259812"/>
                  </a:cubicBezTo>
                  <a:cubicBezTo>
                    <a:pt x="7723885" y="5256881"/>
                    <a:pt x="7722787" y="5253218"/>
                    <a:pt x="7719856" y="5251386"/>
                  </a:cubicBezTo>
                  <a:cubicBezTo>
                    <a:pt x="7719489" y="5251020"/>
                    <a:pt x="7718757" y="5251386"/>
                    <a:pt x="7718390" y="5251386"/>
                  </a:cubicBezTo>
                  <a:lnTo>
                    <a:pt x="7689815" y="5089823"/>
                  </a:lnTo>
                  <a:cubicBezTo>
                    <a:pt x="7677725" y="5022414"/>
                    <a:pt x="7665635" y="4955737"/>
                    <a:pt x="7661971" y="4934855"/>
                  </a:cubicBezTo>
                  <a:cubicBezTo>
                    <a:pt x="7663803" y="4934122"/>
                    <a:pt x="7664903" y="4933023"/>
                    <a:pt x="7666002" y="4931558"/>
                  </a:cubicBezTo>
                  <a:cubicBezTo>
                    <a:pt x="7667100" y="4929726"/>
                    <a:pt x="7667100" y="4927527"/>
                    <a:pt x="7666368" y="4925329"/>
                  </a:cubicBezTo>
                  <a:cubicBezTo>
                    <a:pt x="7665635" y="4923498"/>
                    <a:pt x="7664536" y="4922032"/>
                    <a:pt x="7662704" y="4920933"/>
                  </a:cubicBezTo>
                  <a:cubicBezTo>
                    <a:pt x="7668566" y="4902249"/>
                    <a:pt x="7685418" y="4847662"/>
                    <a:pt x="7703003" y="4792709"/>
                  </a:cubicBezTo>
                  <a:cubicBezTo>
                    <a:pt x="7720588" y="4737756"/>
                    <a:pt x="7736708" y="4683535"/>
                    <a:pt x="7742570" y="4664485"/>
                  </a:cubicBezTo>
                  <a:cubicBezTo>
                    <a:pt x="7742936" y="4664485"/>
                    <a:pt x="7742936" y="4664485"/>
                    <a:pt x="7743302" y="4664485"/>
                  </a:cubicBezTo>
                  <a:cubicBezTo>
                    <a:pt x="7747698" y="4664485"/>
                    <a:pt x="7751362" y="4660821"/>
                    <a:pt x="7751362" y="4656424"/>
                  </a:cubicBezTo>
                  <a:cubicBezTo>
                    <a:pt x="7751362" y="4655692"/>
                    <a:pt x="7751362" y="4654593"/>
                    <a:pt x="7750996" y="4653860"/>
                  </a:cubicBezTo>
                  <a:cubicBezTo>
                    <a:pt x="7752461" y="4651662"/>
                    <a:pt x="7750996" y="4649830"/>
                    <a:pt x="7748798" y="4649097"/>
                  </a:cubicBezTo>
                  <a:lnTo>
                    <a:pt x="7748798" y="4649097"/>
                  </a:lnTo>
                  <a:close/>
                  <a:moveTo>
                    <a:pt x="7400394" y="5231602"/>
                  </a:moveTo>
                  <a:cubicBezTo>
                    <a:pt x="7397829" y="5230504"/>
                    <a:pt x="7394899" y="5230137"/>
                    <a:pt x="7392334" y="5231236"/>
                  </a:cubicBezTo>
                  <a:lnTo>
                    <a:pt x="7313934" y="5101546"/>
                  </a:lnTo>
                  <a:lnTo>
                    <a:pt x="7231138" y="4965629"/>
                  </a:lnTo>
                  <a:lnTo>
                    <a:pt x="7356431" y="4893090"/>
                  </a:lnTo>
                  <a:lnTo>
                    <a:pt x="7461209" y="4832275"/>
                  </a:lnTo>
                  <a:lnTo>
                    <a:pt x="7533015" y="4867446"/>
                  </a:lnTo>
                  <a:lnTo>
                    <a:pt x="7652813" y="4925696"/>
                  </a:lnTo>
                  <a:cubicBezTo>
                    <a:pt x="7652080" y="4928993"/>
                    <a:pt x="7653545" y="4932657"/>
                    <a:pt x="7656476" y="4934122"/>
                  </a:cubicBezTo>
                  <a:cubicBezTo>
                    <a:pt x="7657575" y="4934488"/>
                    <a:pt x="7658675" y="4934855"/>
                    <a:pt x="7659773" y="4934855"/>
                  </a:cubicBezTo>
                  <a:cubicBezTo>
                    <a:pt x="7663803" y="4956836"/>
                    <a:pt x="7675526" y="5024245"/>
                    <a:pt x="7687250" y="5092021"/>
                  </a:cubicBezTo>
                  <a:lnTo>
                    <a:pt x="7715460" y="5251020"/>
                  </a:lnTo>
                  <a:cubicBezTo>
                    <a:pt x="7714360" y="5251386"/>
                    <a:pt x="7713261" y="5252119"/>
                    <a:pt x="7712529" y="5253218"/>
                  </a:cubicBezTo>
                  <a:cubicBezTo>
                    <a:pt x="7712529" y="5253584"/>
                    <a:pt x="7712529" y="5253951"/>
                    <a:pt x="7712529" y="5253951"/>
                  </a:cubicBezTo>
                  <a:lnTo>
                    <a:pt x="7556828" y="5245890"/>
                  </a:lnTo>
                  <a:lnTo>
                    <a:pt x="7404423" y="5238563"/>
                  </a:lnTo>
                  <a:cubicBezTo>
                    <a:pt x="7405156" y="5235633"/>
                    <a:pt x="7403324" y="5232702"/>
                    <a:pt x="7400394" y="5231602"/>
                  </a:cubicBezTo>
                  <a:lnTo>
                    <a:pt x="7400394" y="5231602"/>
                  </a:lnTo>
                  <a:close/>
                  <a:moveTo>
                    <a:pt x="7006195" y="5202294"/>
                  </a:moveTo>
                  <a:lnTo>
                    <a:pt x="6879436" y="5256515"/>
                  </a:lnTo>
                  <a:lnTo>
                    <a:pt x="6998502" y="5188739"/>
                  </a:lnTo>
                  <a:lnTo>
                    <a:pt x="7124528" y="5116567"/>
                  </a:lnTo>
                  <a:lnTo>
                    <a:pt x="7152371" y="5134152"/>
                  </a:lnTo>
                  <a:cubicBezTo>
                    <a:pt x="7151638" y="5135984"/>
                    <a:pt x="7151272" y="5138182"/>
                    <a:pt x="7152005" y="5140380"/>
                  </a:cubicBezTo>
                  <a:lnTo>
                    <a:pt x="7006195" y="5202294"/>
                  </a:lnTo>
                  <a:close/>
                  <a:moveTo>
                    <a:pt x="6625186" y="5492814"/>
                  </a:moveTo>
                  <a:lnTo>
                    <a:pt x="6518210" y="5455446"/>
                  </a:lnTo>
                  <a:cubicBezTo>
                    <a:pt x="6518576" y="5454347"/>
                    <a:pt x="6518576" y="5452881"/>
                    <a:pt x="6518576" y="5451782"/>
                  </a:cubicBezTo>
                  <a:cubicBezTo>
                    <a:pt x="6518210" y="5450683"/>
                    <a:pt x="6517111" y="5449951"/>
                    <a:pt x="6516012" y="5448851"/>
                  </a:cubicBezTo>
                  <a:lnTo>
                    <a:pt x="6578292" y="5357629"/>
                  </a:lnTo>
                  <a:lnTo>
                    <a:pt x="6640206" y="5266040"/>
                  </a:lnTo>
                  <a:cubicBezTo>
                    <a:pt x="6641305" y="5266406"/>
                    <a:pt x="6642038" y="5266773"/>
                    <a:pt x="6643137" y="5266773"/>
                  </a:cubicBezTo>
                  <a:cubicBezTo>
                    <a:pt x="6643503" y="5266773"/>
                    <a:pt x="6643870" y="5266406"/>
                    <a:pt x="6644236" y="5266406"/>
                  </a:cubicBezTo>
                  <a:cubicBezTo>
                    <a:pt x="6650831" y="5285457"/>
                    <a:pt x="6669881" y="5340777"/>
                    <a:pt x="6689298" y="5397195"/>
                  </a:cubicBezTo>
                  <a:lnTo>
                    <a:pt x="6734726" y="5527252"/>
                  </a:lnTo>
                  <a:cubicBezTo>
                    <a:pt x="6733627" y="5527984"/>
                    <a:pt x="6732528" y="5528717"/>
                    <a:pt x="6731429" y="5529816"/>
                  </a:cubicBezTo>
                  <a:lnTo>
                    <a:pt x="6625186" y="5492814"/>
                  </a:lnTo>
                  <a:close/>
                  <a:moveTo>
                    <a:pt x="6394382" y="5627633"/>
                  </a:moveTo>
                  <a:lnTo>
                    <a:pt x="6394382" y="5627633"/>
                  </a:lnTo>
                  <a:cubicBezTo>
                    <a:pt x="6392916" y="5619207"/>
                    <a:pt x="6388886" y="5598691"/>
                    <a:pt x="6384124" y="5573046"/>
                  </a:cubicBezTo>
                  <a:lnTo>
                    <a:pt x="6384124" y="5573046"/>
                  </a:lnTo>
                  <a:cubicBezTo>
                    <a:pt x="6431750" y="5528717"/>
                    <a:pt x="6479743" y="5484754"/>
                    <a:pt x="6500259" y="5465704"/>
                  </a:cubicBezTo>
                  <a:cubicBezTo>
                    <a:pt x="6489634" y="5481823"/>
                    <a:pt x="6469485" y="5511864"/>
                    <a:pt x="6450068" y="5542272"/>
                  </a:cubicBezTo>
                  <a:lnTo>
                    <a:pt x="6394382" y="5627633"/>
                  </a:lnTo>
                  <a:close/>
                  <a:moveTo>
                    <a:pt x="6008609" y="5322459"/>
                  </a:moveTo>
                  <a:cubicBezTo>
                    <a:pt x="6010075" y="5323191"/>
                    <a:pt x="6011907" y="5323558"/>
                    <a:pt x="6013372" y="5323558"/>
                  </a:cubicBezTo>
                  <a:lnTo>
                    <a:pt x="6013738" y="5323558"/>
                  </a:lnTo>
                  <a:cubicBezTo>
                    <a:pt x="6017036" y="5339677"/>
                    <a:pt x="6023996" y="5373016"/>
                    <a:pt x="6030957" y="5405988"/>
                  </a:cubicBezTo>
                  <a:lnTo>
                    <a:pt x="6050008" y="5494280"/>
                  </a:lnTo>
                  <a:lnTo>
                    <a:pt x="5974172" y="5447020"/>
                  </a:lnTo>
                  <a:cubicBezTo>
                    <a:pt x="5940467" y="5425771"/>
                    <a:pt x="5906030" y="5404889"/>
                    <a:pt x="5897238" y="5399393"/>
                  </a:cubicBezTo>
                  <a:lnTo>
                    <a:pt x="5954755" y="5357995"/>
                  </a:lnTo>
                  <a:cubicBezTo>
                    <a:pt x="5975637" y="5343341"/>
                    <a:pt x="5995787" y="5327954"/>
                    <a:pt x="6006778" y="5320261"/>
                  </a:cubicBezTo>
                  <a:cubicBezTo>
                    <a:pt x="6007510" y="5320993"/>
                    <a:pt x="6007877" y="5321726"/>
                    <a:pt x="6008609" y="5322459"/>
                  </a:cubicBezTo>
                  <a:close/>
                  <a:moveTo>
                    <a:pt x="6347855" y="5421741"/>
                  </a:moveTo>
                  <a:cubicBezTo>
                    <a:pt x="6348221" y="5422107"/>
                    <a:pt x="6348221" y="5422474"/>
                    <a:pt x="6348587" y="5422840"/>
                  </a:cubicBezTo>
                  <a:cubicBezTo>
                    <a:pt x="6343092" y="5438227"/>
                    <a:pt x="6322576" y="5495745"/>
                    <a:pt x="6301694" y="5553263"/>
                  </a:cubicBezTo>
                  <a:lnTo>
                    <a:pt x="6256632" y="5680022"/>
                  </a:lnTo>
                  <a:cubicBezTo>
                    <a:pt x="6254434" y="5679655"/>
                    <a:pt x="6252236" y="5680388"/>
                    <a:pt x="6250038" y="5681487"/>
                  </a:cubicBezTo>
                  <a:lnTo>
                    <a:pt x="6154785" y="5591730"/>
                  </a:lnTo>
                  <a:lnTo>
                    <a:pt x="6055137" y="5498676"/>
                  </a:lnTo>
                  <a:lnTo>
                    <a:pt x="6202045" y="5460208"/>
                  </a:lnTo>
                  <a:lnTo>
                    <a:pt x="6347855" y="5421741"/>
                  </a:lnTo>
                  <a:close/>
                  <a:moveTo>
                    <a:pt x="6498427" y="5340777"/>
                  </a:moveTo>
                  <a:lnTo>
                    <a:pt x="6637642" y="5264208"/>
                  </a:lnTo>
                  <a:lnTo>
                    <a:pt x="6637642" y="5264208"/>
                  </a:lnTo>
                  <a:lnTo>
                    <a:pt x="6574995" y="5355797"/>
                  </a:lnTo>
                  <a:lnTo>
                    <a:pt x="6513081" y="5447020"/>
                  </a:lnTo>
                  <a:cubicBezTo>
                    <a:pt x="6509051" y="5445188"/>
                    <a:pt x="6504288" y="5447020"/>
                    <a:pt x="6502090" y="5450683"/>
                  </a:cubicBezTo>
                  <a:cubicBezTo>
                    <a:pt x="6502090" y="5450683"/>
                    <a:pt x="6502090" y="5451049"/>
                    <a:pt x="6502090" y="5451049"/>
                  </a:cubicBezTo>
                  <a:cubicBezTo>
                    <a:pt x="6488535" y="5447752"/>
                    <a:pt x="6459959" y="5441158"/>
                    <a:pt x="6431384" y="5434930"/>
                  </a:cubicBezTo>
                  <a:lnTo>
                    <a:pt x="6357014" y="5418444"/>
                  </a:lnTo>
                  <a:lnTo>
                    <a:pt x="6357014" y="5418444"/>
                  </a:lnTo>
                  <a:lnTo>
                    <a:pt x="6498427" y="5340777"/>
                  </a:lnTo>
                  <a:close/>
                  <a:moveTo>
                    <a:pt x="7235167" y="4640305"/>
                  </a:moveTo>
                  <a:lnTo>
                    <a:pt x="7357164" y="4728963"/>
                  </a:lnTo>
                  <a:lnTo>
                    <a:pt x="7474031" y="4813225"/>
                  </a:lnTo>
                  <a:cubicBezTo>
                    <a:pt x="7474031" y="4813591"/>
                    <a:pt x="7474031" y="4813957"/>
                    <a:pt x="7474031" y="4814324"/>
                  </a:cubicBezTo>
                  <a:lnTo>
                    <a:pt x="7446189" y="4809195"/>
                  </a:lnTo>
                  <a:cubicBezTo>
                    <a:pt x="7435198" y="4806997"/>
                    <a:pt x="7424573" y="4805165"/>
                    <a:pt x="7417246" y="4804066"/>
                  </a:cubicBezTo>
                  <a:cubicBezTo>
                    <a:pt x="7417246" y="4800769"/>
                    <a:pt x="7415781" y="4797838"/>
                    <a:pt x="7412850" y="4796006"/>
                  </a:cubicBezTo>
                  <a:cubicBezTo>
                    <a:pt x="7408454" y="4793808"/>
                    <a:pt x="7402592" y="4795640"/>
                    <a:pt x="7400394" y="4800036"/>
                  </a:cubicBezTo>
                  <a:cubicBezTo>
                    <a:pt x="7399295" y="4802234"/>
                    <a:pt x="7398928" y="4804798"/>
                    <a:pt x="7399661" y="4807363"/>
                  </a:cubicBezTo>
                  <a:cubicBezTo>
                    <a:pt x="7400027" y="4808096"/>
                    <a:pt x="7400760" y="4808462"/>
                    <a:pt x="7401127" y="4808829"/>
                  </a:cubicBezTo>
                  <a:lnTo>
                    <a:pt x="7317597" y="4883565"/>
                  </a:lnTo>
                  <a:lnTo>
                    <a:pt x="7231138" y="4961599"/>
                  </a:lnTo>
                  <a:cubicBezTo>
                    <a:pt x="7231504" y="4944380"/>
                    <a:pt x="7232603" y="4872941"/>
                    <a:pt x="7233336" y="4801502"/>
                  </a:cubicBezTo>
                  <a:lnTo>
                    <a:pt x="7235167" y="4640305"/>
                  </a:lnTo>
                  <a:close/>
                  <a:moveTo>
                    <a:pt x="7154935" y="5131954"/>
                  </a:moveTo>
                  <a:lnTo>
                    <a:pt x="7128558" y="5114735"/>
                  </a:lnTo>
                  <a:lnTo>
                    <a:pt x="7138450" y="5109240"/>
                  </a:lnTo>
                  <a:cubicBezTo>
                    <a:pt x="7139182" y="5109973"/>
                    <a:pt x="7139182" y="5110705"/>
                    <a:pt x="7139915" y="5111072"/>
                  </a:cubicBezTo>
                  <a:cubicBezTo>
                    <a:pt x="7141014" y="5111804"/>
                    <a:pt x="7142479" y="5111804"/>
                    <a:pt x="7143579" y="5111804"/>
                  </a:cubicBezTo>
                  <a:cubicBezTo>
                    <a:pt x="7144311" y="5111804"/>
                    <a:pt x="7144678" y="5111438"/>
                    <a:pt x="7145410" y="5111438"/>
                  </a:cubicBezTo>
                  <a:cubicBezTo>
                    <a:pt x="7146876" y="5114369"/>
                    <a:pt x="7149074" y="5118399"/>
                    <a:pt x="7151272" y="5122063"/>
                  </a:cubicBezTo>
                  <a:lnTo>
                    <a:pt x="7156035" y="5130855"/>
                  </a:lnTo>
                  <a:cubicBezTo>
                    <a:pt x="7155668" y="5131221"/>
                    <a:pt x="7155302" y="5131588"/>
                    <a:pt x="7154935" y="5131954"/>
                  </a:cubicBezTo>
                  <a:lnTo>
                    <a:pt x="7154935" y="5131954"/>
                  </a:lnTo>
                  <a:close/>
                  <a:moveTo>
                    <a:pt x="7011691" y="5028275"/>
                  </a:moveTo>
                  <a:lnTo>
                    <a:pt x="6880169" y="4955004"/>
                  </a:lnTo>
                  <a:cubicBezTo>
                    <a:pt x="6881634" y="4952806"/>
                    <a:pt x="6884199" y="4948410"/>
                    <a:pt x="6888229" y="4942182"/>
                  </a:cubicBezTo>
                  <a:cubicBezTo>
                    <a:pt x="6915339" y="4959767"/>
                    <a:pt x="6957837" y="4986877"/>
                    <a:pt x="7000334" y="5014354"/>
                  </a:cubicBezTo>
                  <a:lnTo>
                    <a:pt x="7093021" y="5073703"/>
                  </a:lnTo>
                  <a:lnTo>
                    <a:pt x="7011691" y="5028275"/>
                  </a:lnTo>
                  <a:close/>
                  <a:moveTo>
                    <a:pt x="6877971" y="4952074"/>
                  </a:moveTo>
                  <a:lnTo>
                    <a:pt x="6870278" y="4937419"/>
                  </a:lnTo>
                  <a:cubicBezTo>
                    <a:pt x="6868079" y="4933390"/>
                    <a:pt x="6866248" y="4929726"/>
                    <a:pt x="6864416" y="4926429"/>
                  </a:cubicBezTo>
                  <a:lnTo>
                    <a:pt x="6885298" y="4939984"/>
                  </a:lnTo>
                  <a:cubicBezTo>
                    <a:pt x="6882001" y="4945479"/>
                    <a:pt x="6879436" y="4949509"/>
                    <a:pt x="6877971" y="4952074"/>
                  </a:cubicBezTo>
                  <a:close/>
                  <a:moveTo>
                    <a:pt x="6857821" y="5259812"/>
                  </a:moveTo>
                  <a:cubicBezTo>
                    <a:pt x="6857089" y="5259446"/>
                    <a:pt x="6855990" y="5259079"/>
                    <a:pt x="6855257" y="5259079"/>
                  </a:cubicBezTo>
                  <a:lnTo>
                    <a:pt x="6866980" y="5112904"/>
                  </a:lnTo>
                  <a:lnTo>
                    <a:pt x="6879070" y="4958668"/>
                  </a:lnTo>
                  <a:cubicBezTo>
                    <a:pt x="6890427" y="4965995"/>
                    <a:pt x="6954173" y="5007393"/>
                    <a:pt x="7018651" y="5048791"/>
                  </a:cubicBezTo>
                  <a:lnTo>
                    <a:pt x="7121597" y="5114735"/>
                  </a:lnTo>
                  <a:lnTo>
                    <a:pt x="6997036" y="5185442"/>
                  </a:lnTo>
                  <a:lnTo>
                    <a:pt x="6860752" y="5263476"/>
                  </a:lnTo>
                  <a:cubicBezTo>
                    <a:pt x="6859653" y="5262010"/>
                    <a:pt x="6859287" y="5260545"/>
                    <a:pt x="6857821" y="5259812"/>
                  </a:cubicBezTo>
                  <a:lnTo>
                    <a:pt x="6857821" y="5259812"/>
                  </a:lnTo>
                  <a:close/>
                  <a:moveTo>
                    <a:pt x="7021216" y="5045494"/>
                  </a:moveTo>
                  <a:lnTo>
                    <a:pt x="6927795" y="4985412"/>
                  </a:lnTo>
                  <a:lnTo>
                    <a:pt x="7009859" y="5031573"/>
                  </a:lnTo>
                  <a:lnTo>
                    <a:pt x="7136618" y="5102279"/>
                  </a:lnTo>
                  <a:cubicBezTo>
                    <a:pt x="7136251" y="5103745"/>
                    <a:pt x="7135885" y="5105210"/>
                    <a:pt x="7136251" y="5106309"/>
                  </a:cubicBezTo>
                  <a:lnTo>
                    <a:pt x="7125261" y="5112537"/>
                  </a:lnTo>
                  <a:lnTo>
                    <a:pt x="7021216" y="5045494"/>
                  </a:lnTo>
                  <a:close/>
                  <a:moveTo>
                    <a:pt x="6875773" y="4960499"/>
                  </a:moveTo>
                  <a:lnTo>
                    <a:pt x="6863317" y="5112537"/>
                  </a:lnTo>
                  <a:lnTo>
                    <a:pt x="6851960" y="5258713"/>
                  </a:lnTo>
                  <a:cubicBezTo>
                    <a:pt x="6851227" y="5258713"/>
                    <a:pt x="6850128" y="5258713"/>
                    <a:pt x="6849395" y="5259079"/>
                  </a:cubicBezTo>
                  <a:lnTo>
                    <a:pt x="6807997" y="5174451"/>
                  </a:lnTo>
                  <a:cubicBezTo>
                    <a:pt x="6790046" y="5137449"/>
                    <a:pt x="6771728" y="5100814"/>
                    <a:pt x="6764401" y="5086526"/>
                  </a:cubicBezTo>
                  <a:cubicBezTo>
                    <a:pt x="6765133" y="5085793"/>
                    <a:pt x="6765866" y="5085060"/>
                    <a:pt x="6766232" y="5084328"/>
                  </a:cubicBezTo>
                  <a:cubicBezTo>
                    <a:pt x="6767332" y="5081763"/>
                    <a:pt x="6766965" y="5079199"/>
                    <a:pt x="6765500" y="5077001"/>
                  </a:cubicBezTo>
                  <a:cubicBezTo>
                    <a:pt x="6775025" y="5067109"/>
                    <a:pt x="6797739" y="5043296"/>
                    <a:pt x="6820087" y="5019483"/>
                  </a:cubicBezTo>
                  <a:lnTo>
                    <a:pt x="6875773" y="4960499"/>
                  </a:lnTo>
                  <a:close/>
                  <a:moveTo>
                    <a:pt x="6354815" y="5422840"/>
                  </a:moveTo>
                  <a:cubicBezTo>
                    <a:pt x="6355548" y="5422474"/>
                    <a:pt x="6356281" y="5422474"/>
                    <a:pt x="6356647" y="5421741"/>
                  </a:cubicBezTo>
                  <a:lnTo>
                    <a:pt x="6431017" y="5438960"/>
                  </a:lnTo>
                  <a:cubicBezTo>
                    <a:pt x="6459959" y="5445554"/>
                    <a:pt x="6488902" y="5452149"/>
                    <a:pt x="6502457" y="5455079"/>
                  </a:cubicBezTo>
                  <a:cubicBezTo>
                    <a:pt x="6502457" y="5455812"/>
                    <a:pt x="6502090" y="5456911"/>
                    <a:pt x="6502090" y="5457644"/>
                  </a:cubicBezTo>
                  <a:cubicBezTo>
                    <a:pt x="6502090" y="5458377"/>
                    <a:pt x="6502823" y="5458377"/>
                    <a:pt x="6503189" y="5459110"/>
                  </a:cubicBezTo>
                  <a:lnTo>
                    <a:pt x="6383391" y="5569016"/>
                  </a:lnTo>
                  <a:cubicBezTo>
                    <a:pt x="6380827" y="5555095"/>
                    <a:pt x="6377896" y="5540440"/>
                    <a:pt x="6374965" y="5525420"/>
                  </a:cubicBezTo>
                  <a:cubicBezTo>
                    <a:pt x="6365806" y="5479992"/>
                    <a:pt x="6357014" y="5435296"/>
                    <a:pt x="6354815" y="5422840"/>
                  </a:cubicBezTo>
                  <a:lnTo>
                    <a:pt x="6354815" y="5422840"/>
                  </a:lnTo>
                  <a:close/>
                  <a:moveTo>
                    <a:pt x="7404423" y="4812492"/>
                  </a:moveTo>
                  <a:cubicBezTo>
                    <a:pt x="7408454" y="4814690"/>
                    <a:pt x="7413582" y="4813591"/>
                    <a:pt x="7415781" y="4809561"/>
                  </a:cubicBezTo>
                  <a:lnTo>
                    <a:pt x="7457912" y="4830077"/>
                  </a:lnTo>
                  <a:lnTo>
                    <a:pt x="7354965" y="4889427"/>
                  </a:lnTo>
                  <a:lnTo>
                    <a:pt x="7242861" y="4954638"/>
                  </a:lnTo>
                  <a:lnTo>
                    <a:pt x="7320162" y="4885763"/>
                  </a:lnTo>
                  <a:cubicBezTo>
                    <a:pt x="7354965" y="4854256"/>
                    <a:pt x="7389403" y="4823483"/>
                    <a:pt x="7403324" y="4811027"/>
                  </a:cubicBezTo>
                  <a:cubicBezTo>
                    <a:pt x="7403691" y="4811759"/>
                    <a:pt x="7403691" y="4812126"/>
                    <a:pt x="7404423" y="4812492"/>
                  </a:cubicBezTo>
                  <a:lnTo>
                    <a:pt x="7404423" y="4812492"/>
                  </a:lnTo>
                  <a:close/>
                  <a:moveTo>
                    <a:pt x="7421642" y="4808462"/>
                  </a:moveTo>
                  <a:cubicBezTo>
                    <a:pt x="7428603" y="4809927"/>
                    <a:pt x="7437030" y="4811393"/>
                    <a:pt x="7445822" y="4812859"/>
                  </a:cubicBezTo>
                  <a:lnTo>
                    <a:pt x="7474031" y="4817988"/>
                  </a:lnTo>
                  <a:cubicBezTo>
                    <a:pt x="7473665" y="4819086"/>
                    <a:pt x="7473665" y="4820186"/>
                    <a:pt x="7474031" y="4821284"/>
                  </a:cubicBezTo>
                  <a:lnTo>
                    <a:pt x="7462308" y="4828245"/>
                  </a:lnTo>
                  <a:lnTo>
                    <a:pt x="7421642" y="4808462"/>
                  </a:lnTo>
                  <a:close/>
                  <a:moveTo>
                    <a:pt x="7476229" y="4824215"/>
                  </a:moveTo>
                  <a:cubicBezTo>
                    <a:pt x="7476962" y="4825315"/>
                    <a:pt x="7477329" y="4826413"/>
                    <a:pt x="7478794" y="4827146"/>
                  </a:cubicBezTo>
                  <a:cubicBezTo>
                    <a:pt x="7480259" y="4827879"/>
                    <a:pt x="7481725" y="4828245"/>
                    <a:pt x="7483557" y="4828245"/>
                  </a:cubicBezTo>
                  <a:cubicBezTo>
                    <a:pt x="7486488" y="4828245"/>
                    <a:pt x="7489052" y="4826780"/>
                    <a:pt x="7490884" y="4824582"/>
                  </a:cubicBezTo>
                  <a:lnTo>
                    <a:pt x="7571482" y="4874406"/>
                  </a:lnTo>
                  <a:cubicBezTo>
                    <a:pt x="7591631" y="4886862"/>
                    <a:pt x="7611781" y="4899318"/>
                    <a:pt x="7627900" y="4909210"/>
                  </a:cubicBezTo>
                  <a:lnTo>
                    <a:pt x="7535946" y="4864148"/>
                  </a:lnTo>
                  <a:lnTo>
                    <a:pt x="7466338" y="4830443"/>
                  </a:lnTo>
                  <a:lnTo>
                    <a:pt x="7476229" y="4824215"/>
                  </a:lnTo>
                  <a:close/>
                  <a:moveTo>
                    <a:pt x="7184977" y="5033404"/>
                  </a:moveTo>
                  <a:cubicBezTo>
                    <a:pt x="7168857" y="5059049"/>
                    <a:pt x="7153104" y="5085427"/>
                    <a:pt x="7145777" y="5096784"/>
                  </a:cubicBezTo>
                  <a:cubicBezTo>
                    <a:pt x="7143212" y="5096051"/>
                    <a:pt x="7140648" y="5096784"/>
                    <a:pt x="7138816" y="5098616"/>
                  </a:cubicBezTo>
                  <a:lnTo>
                    <a:pt x="7002532" y="5010690"/>
                  </a:lnTo>
                  <a:lnTo>
                    <a:pt x="6890061" y="4938518"/>
                  </a:lnTo>
                  <a:cubicBezTo>
                    <a:pt x="6899952" y="4923131"/>
                    <a:pt x="6914606" y="4899685"/>
                    <a:pt x="6928894" y="4876238"/>
                  </a:cubicBezTo>
                  <a:lnTo>
                    <a:pt x="6977619" y="4797838"/>
                  </a:lnTo>
                  <a:lnTo>
                    <a:pt x="7102180" y="4881733"/>
                  </a:lnTo>
                  <a:lnTo>
                    <a:pt x="7226741" y="4965262"/>
                  </a:lnTo>
                  <a:lnTo>
                    <a:pt x="7184977" y="5033404"/>
                  </a:lnTo>
                  <a:close/>
                  <a:moveTo>
                    <a:pt x="6966629" y="4809927"/>
                  </a:moveTo>
                  <a:lnTo>
                    <a:pt x="6925963" y="4874773"/>
                  </a:lnTo>
                  <a:cubicBezTo>
                    <a:pt x="6911309" y="4898219"/>
                    <a:pt x="6896655" y="4921666"/>
                    <a:pt x="6887130" y="4937053"/>
                  </a:cubicBezTo>
                  <a:lnTo>
                    <a:pt x="6861851" y="4920933"/>
                  </a:lnTo>
                  <a:cubicBezTo>
                    <a:pt x="6868079" y="4914339"/>
                    <a:pt x="6894091" y="4887228"/>
                    <a:pt x="6919735" y="4859752"/>
                  </a:cubicBezTo>
                  <a:cubicBezTo>
                    <a:pt x="6937320" y="4840701"/>
                    <a:pt x="6955272" y="4822017"/>
                    <a:pt x="6966629" y="4809927"/>
                  </a:cubicBezTo>
                  <a:lnTo>
                    <a:pt x="6966629" y="4809927"/>
                  </a:lnTo>
                  <a:close/>
                  <a:moveTo>
                    <a:pt x="6859287" y="4924963"/>
                  </a:moveTo>
                  <a:cubicBezTo>
                    <a:pt x="6860752" y="4928260"/>
                    <a:pt x="6863683" y="4933756"/>
                    <a:pt x="6866980" y="4939617"/>
                  </a:cubicBezTo>
                  <a:lnTo>
                    <a:pt x="6875773" y="4955371"/>
                  </a:lnTo>
                  <a:lnTo>
                    <a:pt x="6817522" y="5016918"/>
                  </a:lnTo>
                  <a:cubicBezTo>
                    <a:pt x="6799937" y="5035602"/>
                    <a:pt x="6782352" y="5054287"/>
                    <a:pt x="6770995" y="5066376"/>
                  </a:cubicBezTo>
                  <a:cubicBezTo>
                    <a:pt x="6780520" y="5050990"/>
                    <a:pt x="6795907" y="5026810"/>
                    <a:pt x="6811294" y="5001898"/>
                  </a:cubicBezTo>
                  <a:cubicBezTo>
                    <a:pt x="6832176" y="4968560"/>
                    <a:pt x="6853425" y="4934122"/>
                    <a:pt x="6859287" y="4924963"/>
                  </a:cubicBezTo>
                  <a:lnTo>
                    <a:pt x="6859287" y="4924963"/>
                  </a:lnTo>
                  <a:close/>
                  <a:moveTo>
                    <a:pt x="6757074" y="5087991"/>
                  </a:moveTo>
                  <a:cubicBezTo>
                    <a:pt x="6757806" y="5088358"/>
                    <a:pt x="6758539" y="5088358"/>
                    <a:pt x="6759638" y="5088724"/>
                  </a:cubicBezTo>
                  <a:cubicBezTo>
                    <a:pt x="6760005" y="5088724"/>
                    <a:pt x="6760737" y="5088358"/>
                    <a:pt x="6761103" y="5088358"/>
                  </a:cubicBezTo>
                  <a:cubicBezTo>
                    <a:pt x="6768064" y="5102646"/>
                    <a:pt x="6786016" y="5139647"/>
                    <a:pt x="6804334" y="5176283"/>
                  </a:cubicBezTo>
                  <a:lnTo>
                    <a:pt x="6846098" y="5260545"/>
                  </a:lnTo>
                  <a:cubicBezTo>
                    <a:pt x="6844633" y="5261278"/>
                    <a:pt x="6843167" y="5262743"/>
                    <a:pt x="6842435" y="5264208"/>
                  </a:cubicBezTo>
                  <a:cubicBezTo>
                    <a:pt x="6842068" y="5264941"/>
                    <a:pt x="6842435" y="5266040"/>
                    <a:pt x="6842068" y="5267139"/>
                  </a:cubicBezTo>
                  <a:lnTo>
                    <a:pt x="6747915" y="5262010"/>
                  </a:lnTo>
                  <a:cubicBezTo>
                    <a:pt x="6707616" y="5259812"/>
                    <a:pt x="6666950" y="5257980"/>
                    <a:pt x="6650831" y="5257247"/>
                  </a:cubicBezTo>
                  <a:cubicBezTo>
                    <a:pt x="6650464" y="5255782"/>
                    <a:pt x="6649731" y="5254683"/>
                    <a:pt x="6648632" y="5253584"/>
                  </a:cubicBezTo>
                  <a:lnTo>
                    <a:pt x="6702853" y="5170788"/>
                  </a:lnTo>
                  <a:cubicBezTo>
                    <a:pt x="6725933" y="5136350"/>
                    <a:pt x="6748647" y="5101546"/>
                    <a:pt x="6757074" y="5087991"/>
                  </a:cubicBezTo>
                  <a:close/>
                  <a:moveTo>
                    <a:pt x="6260662" y="5680388"/>
                  </a:moveTo>
                  <a:cubicBezTo>
                    <a:pt x="6267989" y="5660605"/>
                    <a:pt x="6286673" y="5607484"/>
                    <a:pt x="6305724" y="5554362"/>
                  </a:cubicBezTo>
                  <a:lnTo>
                    <a:pt x="6351518" y="5425405"/>
                  </a:lnTo>
                  <a:lnTo>
                    <a:pt x="6370935" y="5526152"/>
                  </a:lnTo>
                  <a:cubicBezTo>
                    <a:pt x="6373866" y="5541906"/>
                    <a:pt x="6377163" y="5557659"/>
                    <a:pt x="6379728" y="5572313"/>
                  </a:cubicBezTo>
                  <a:lnTo>
                    <a:pt x="6261395" y="5681853"/>
                  </a:lnTo>
                  <a:cubicBezTo>
                    <a:pt x="6261028" y="5681121"/>
                    <a:pt x="6261028" y="5680755"/>
                    <a:pt x="6260662" y="5680388"/>
                  </a:cubicBezTo>
                  <a:lnTo>
                    <a:pt x="6260662" y="5680388"/>
                  </a:lnTo>
                  <a:close/>
                  <a:moveTo>
                    <a:pt x="6740588" y="5526519"/>
                  </a:moveTo>
                  <a:cubicBezTo>
                    <a:pt x="6739855" y="5526519"/>
                    <a:pt x="6738756" y="5526519"/>
                    <a:pt x="6738023" y="5526519"/>
                  </a:cubicBezTo>
                  <a:cubicBezTo>
                    <a:pt x="6731429" y="5507102"/>
                    <a:pt x="6712378" y="5452149"/>
                    <a:pt x="6692961" y="5396096"/>
                  </a:cubicBezTo>
                  <a:cubicBezTo>
                    <a:pt x="6673544" y="5340044"/>
                    <a:pt x="6654128" y="5284724"/>
                    <a:pt x="6647533" y="5265674"/>
                  </a:cubicBezTo>
                  <a:cubicBezTo>
                    <a:pt x="6648632" y="5264941"/>
                    <a:pt x="6649731" y="5263842"/>
                    <a:pt x="6650464" y="5262376"/>
                  </a:cubicBezTo>
                  <a:cubicBezTo>
                    <a:pt x="6650831" y="5262010"/>
                    <a:pt x="6650464" y="5261278"/>
                    <a:pt x="6650464" y="5260911"/>
                  </a:cubicBezTo>
                  <a:cubicBezTo>
                    <a:pt x="6666584" y="5262010"/>
                    <a:pt x="6707249" y="5264208"/>
                    <a:pt x="6747548" y="5266040"/>
                  </a:cubicBezTo>
                  <a:lnTo>
                    <a:pt x="6841702" y="5270803"/>
                  </a:lnTo>
                  <a:cubicBezTo>
                    <a:pt x="6841702" y="5271535"/>
                    <a:pt x="6841335" y="5272268"/>
                    <a:pt x="6841335" y="5273001"/>
                  </a:cubicBezTo>
                  <a:cubicBezTo>
                    <a:pt x="6842068" y="5275565"/>
                    <a:pt x="6843900" y="5277397"/>
                    <a:pt x="6846098" y="5278862"/>
                  </a:cubicBezTo>
                  <a:lnTo>
                    <a:pt x="6792977" y="5401225"/>
                  </a:lnTo>
                  <a:lnTo>
                    <a:pt x="6740588" y="5526519"/>
                  </a:lnTo>
                  <a:close/>
                  <a:moveTo>
                    <a:pt x="7163728" y="5129023"/>
                  </a:moveTo>
                  <a:cubicBezTo>
                    <a:pt x="7162263" y="5128657"/>
                    <a:pt x="7160431" y="5128290"/>
                    <a:pt x="7158599" y="5128657"/>
                  </a:cubicBezTo>
                  <a:lnTo>
                    <a:pt x="7154203" y="5120597"/>
                  </a:lnTo>
                  <a:cubicBezTo>
                    <a:pt x="7152005" y="5116567"/>
                    <a:pt x="7150173" y="5112904"/>
                    <a:pt x="7148341" y="5109973"/>
                  </a:cubicBezTo>
                  <a:cubicBezTo>
                    <a:pt x="7149074" y="5109606"/>
                    <a:pt x="7149440" y="5108873"/>
                    <a:pt x="7150173" y="5108141"/>
                  </a:cubicBezTo>
                  <a:cubicBezTo>
                    <a:pt x="7151638" y="5105210"/>
                    <a:pt x="7150906" y="5101913"/>
                    <a:pt x="7148341" y="5099715"/>
                  </a:cubicBezTo>
                  <a:cubicBezTo>
                    <a:pt x="7155302" y="5088358"/>
                    <a:pt x="7171788" y="5062346"/>
                    <a:pt x="7187541" y="5036335"/>
                  </a:cubicBezTo>
                  <a:lnTo>
                    <a:pt x="7219781" y="4983946"/>
                  </a:lnTo>
                  <a:cubicBezTo>
                    <a:pt x="7213186" y="5000799"/>
                    <a:pt x="7203295" y="5026077"/>
                    <a:pt x="7193403" y="5051722"/>
                  </a:cubicBezTo>
                  <a:lnTo>
                    <a:pt x="7163728" y="5129023"/>
                  </a:lnTo>
                  <a:close/>
                  <a:moveTo>
                    <a:pt x="7660872" y="4919834"/>
                  </a:moveTo>
                  <a:cubicBezTo>
                    <a:pt x="7658675" y="4919834"/>
                    <a:pt x="7656843" y="4920567"/>
                    <a:pt x="7655377" y="4922032"/>
                  </a:cubicBezTo>
                  <a:cubicBezTo>
                    <a:pt x="7642189" y="4913606"/>
                    <a:pt x="7607385" y="4892357"/>
                    <a:pt x="7572581" y="4871109"/>
                  </a:cubicBezTo>
                  <a:lnTo>
                    <a:pt x="7491983" y="4821651"/>
                  </a:lnTo>
                  <a:cubicBezTo>
                    <a:pt x="7493081" y="4819453"/>
                    <a:pt x="7493081" y="4817255"/>
                    <a:pt x="7492715" y="4815057"/>
                  </a:cubicBezTo>
                  <a:cubicBezTo>
                    <a:pt x="7492715" y="4814690"/>
                    <a:pt x="7492349" y="4814690"/>
                    <a:pt x="7492349" y="4814324"/>
                  </a:cubicBezTo>
                  <a:lnTo>
                    <a:pt x="7615078" y="4738488"/>
                  </a:lnTo>
                  <a:lnTo>
                    <a:pt x="7739639" y="4661187"/>
                  </a:lnTo>
                  <a:cubicBezTo>
                    <a:pt x="7740005" y="4661554"/>
                    <a:pt x="7740371" y="4662287"/>
                    <a:pt x="7741105" y="4662653"/>
                  </a:cubicBezTo>
                  <a:cubicBezTo>
                    <a:pt x="7735243" y="4681337"/>
                    <a:pt x="7718390" y="4735924"/>
                    <a:pt x="7700806" y="4790877"/>
                  </a:cubicBezTo>
                  <a:lnTo>
                    <a:pt x="7660872" y="4919834"/>
                  </a:lnTo>
                  <a:close/>
                  <a:moveTo>
                    <a:pt x="4853125" y="6471716"/>
                  </a:moveTo>
                  <a:cubicBezTo>
                    <a:pt x="4853491" y="6471716"/>
                    <a:pt x="4853125" y="6471349"/>
                    <a:pt x="4853491" y="6470983"/>
                  </a:cubicBezTo>
                  <a:cubicBezTo>
                    <a:pt x="4859353" y="6470251"/>
                    <a:pt x="4906979" y="6465854"/>
                    <a:pt x="4954605" y="6461458"/>
                  </a:cubicBezTo>
                  <a:cubicBezTo>
                    <a:pt x="5005162" y="6456695"/>
                    <a:pt x="5056085" y="6451200"/>
                    <a:pt x="5056452" y="6451200"/>
                  </a:cubicBezTo>
                  <a:lnTo>
                    <a:pt x="5056452" y="6451200"/>
                  </a:lnTo>
                  <a:cubicBezTo>
                    <a:pt x="5056818" y="6451200"/>
                    <a:pt x="5056818" y="6451566"/>
                    <a:pt x="5057184" y="6451566"/>
                  </a:cubicBezTo>
                  <a:cubicBezTo>
                    <a:pt x="5057551" y="6451566"/>
                    <a:pt x="5057184" y="6451200"/>
                    <a:pt x="5057551" y="6450834"/>
                  </a:cubicBezTo>
                  <a:cubicBezTo>
                    <a:pt x="5060848" y="6449734"/>
                    <a:pt x="5112870" y="6434714"/>
                    <a:pt x="5164527" y="6418594"/>
                  </a:cubicBezTo>
                  <a:lnTo>
                    <a:pt x="5263809" y="6388187"/>
                  </a:lnTo>
                  <a:cubicBezTo>
                    <a:pt x="5265275" y="6390751"/>
                    <a:pt x="5268205" y="6392583"/>
                    <a:pt x="5271136" y="6392949"/>
                  </a:cubicBezTo>
                  <a:cubicBezTo>
                    <a:pt x="5272235" y="6392949"/>
                    <a:pt x="5273334" y="6392583"/>
                    <a:pt x="5274433" y="6392217"/>
                  </a:cubicBezTo>
                  <a:cubicBezTo>
                    <a:pt x="5276631" y="6391484"/>
                    <a:pt x="5278463" y="6389652"/>
                    <a:pt x="5279196" y="6387454"/>
                  </a:cubicBezTo>
                  <a:cubicBezTo>
                    <a:pt x="5279562" y="6385989"/>
                    <a:pt x="5279562" y="6384890"/>
                    <a:pt x="5279196" y="6383424"/>
                  </a:cubicBezTo>
                  <a:cubicBezTo>
                    <a:pt x="5297147" y="6378662"/>
                    <a:pt x="5345506" y="6365473"/>
                    <a:pt x="5393499" y="6351551"/>
                  </a:cubicBezTo>
                  <a:lnTo>
                    <a:pt x="5506702" y="6319678"/>
                  </a:lnTo>
                  <a:cubicBezTo>
                    <a:pt x="5508901" y="6324075"/>
                    <a:pt x="5513663" y="6325906"/>
                    <a:pt x="5518426" y="6324441"/>
                  </a:cubicBezTo>
                  <a:cubicBezTo>
                    <a:pt x="5520624" y="6323342"/>
                    <a:pt x="5522456" y="6321877"/>
                    <a:pt x="5523555" y="6319312"/>
                  </a:cubicBezTo>
                  <a:cubicBezTo>
                    <a:pt x="5523921" y="6317846"/>
                    <a:pt x="5523921" y="6316381"/>
                    <a:pt x="5523555" y="6315282"/>
                  </a:cubicBezTo>
                  <a:cubicBezTo>
                    <a:pt x="5543338" y="6310153"/>
                    <a:pt x="5597559" y="6296232"/>
                    <a:pt x="5651779" y="6281944"/>
                  </a:cubicBezTo>
                  <a:lnTo>
                    <a:pt x="5778905" y="6248605"/>
                  </a:lnTo>
                  <a:cubicBezTo>
                    <a:pt x="5780370" y="6252269"/>
                    <a:pt x="5784034" y="6254467"/>
                    <a:pt x="5787697" y="6254467"/>
                  </a:cubicBezTo>
                  <a:cubicBezTo>
                    <a:pt x="5788796" y="6254467"/>
                    <a:pt x="5790262" y="6254101"/>
                    <a:pt x="5791361" y="6253734"/>
                  </a:cubicBezTo>
                  <a:cubicBezTo>
                    <a:pt x="5793925" y="6252635"/>
                    <a:pt x="5795757" y="6250804"/>
                    <a:pt x="5796856" y="6248605"/>
                  </a:cubicBezTo>
                  <a:cubicBezTo>
                    <a:pt x="5797955" y="6246041"/>
                    <a:pt x="5797955" y="6243476"/>
                    <a:pt x="5796856" y="6240912"/>
                  </a:cubicBezTo>
                  <a:cubicBezTo>
                    <a:pt x="5794658" y="6236149"/>
                    <a:pt x="5789163" y="6233585"/>
                    <a:pt x="5784400" y="6235416"/>
                  </a:cubicBezTo>
                  <a:cubicBezTo>
                    <a:pt x="5773776" y="6216366"/>
                    <a:pt x="5746299" y="6167274"/>
                    <a:pt x="5718090" y="6118183"/>
                  </a:cubicBezTo>
                  <a:lnTo>
                    <a:pt x="5651046" y="6000949"/>
                  </a:lnTo>
                  <a:cubicBezTo>
                    <a:pt x="5654344" y="5998385"/>
                    <a:pt x="5655809" y="5993988"/>
                    <a:pt x="5654344" y="5989958"/>
                  </a:cubicBezTo>
                  <a:cubicBezTo>
                    <a:pt x="5652878" y="5985928"/>
                    <a:pt x="5649215" y="5983364"/>
                    <a:pt x="5644819" y="5983364"/>
                  </a:cubicBezTo>
                  <a:cubicBezTo>
                    <a:pt x="5644452" y="5983364"/>
                    <a:pt x="5643719" y="5983364"/>
                    <a:pt x="5643353" y="5983730"/>
                  </a:cubicBezTo>
                  <a:lnTo>
                    <a:pt x="5589865" y="5825465"/>
                  </a:lnTo>
                  <a:lnTo>
                    <a:pt x="5532714" y="5658773"/>
                  </a:lnTo>
                  <a:cubicBezTo>
                    <a:pt x="5532714" y="5658407"/>
                    <a:pt x="5533446" y="5658040"/>
                    <a:pt x="5533080" y="5657674"/>
                  </a:cubicBezTo>
                  <a:cubicBezTo>
                    <a:pt x="5532714" y="5656209"/>
                    <a:pt x="5530882" y="5655842"/>
                    <a:pt x="5529783" y="5656209"/>
                  </a:cubicBezTo>
                  <a:cubicBezTo>
                    <a:pt x="5529783" y="5656209"/>
                    <a:pt x="5529783" y="5656209"/>
                    <a:pt x="5529783" y="5656209"/>
                  </a:cubicBezTo>
                  <a:cubicBezTo>
                    <a:pt x="5529783" y="5656209"/>
                    <a:pt x="5529783" y="5656575"/>
                    <a:pt x="5529783" y="5656575"/>
                  </a:cubicBezTo>
                  <a:lnTo>
                    <a:pt x="5338546" y="5605652"/>
                  </a:lnTo>
                  <a:lnTo>
                    <a:pt x="5152803" y="5556560"/>
                  </a:lnTo>
                  <a:cubicBezTo>
                    <a:pt x="5153169" y="5555461"/>
                    <a:pt x="5153169" y="5554728"/>
                    <a:pt x="5152803" y="5553629"/>
                  </a:cubicBezTo>
                  <a:cubicBezTo>
                    <a:pt x="5151338" y="5549599"/>
                    <a:pt x="5146575" y="5547767"/>
                    <a:pt x="5142545" y="5549233"/>
                  </a:cubicBezTo>
                  <a:cubicBezTo>
                    <a:pt x="5141446" y="5549599"/>
                    <a:pt x="5141080" y="5550698"/>
                    <a:pt x="5140347" y="5551431"/>
                  </a:cubicBezTo>
                  <a:lnTo>
                    <a:pt x="5067809" y="5503805"/>
                  </a:lnTo>
                  <a:cubicBezTo>
                    <a:pt x="5036669" y="5483289"/>
                    <a:pt x="5005162" y="5463139"/>
                    <a:pt x="4993805" y="5456179"/>
                  </a:cubicBezTo>
                  <a:cubicBezTo>
                    <a:pt x="4994904" y="5452881"/>
                    <a:pt x="4993072" y="5449218"/>
                    <a:pt x="4989775" y="5448485"/>
                  </a:cubicBezTo>
                  <a:cubicBezTo>
                    <a:pt x="4986844" y="5447386"/>
                    <a:pt x="4983181" y="5449218"/>
                    <a:pt x="4982082" y="5452149"/>
                  </a:cubicBezTo>
                  <a:cubicBezTo>
                    <a:pt x="4981349" y="5453614"/>
                    <a:pt x="4981349" y="5455446"/>
                    <a:pt x="4982082" y="5456911"/>
                  </a:cubicBezTo>
                  <a:cubicBezTo>
                    <a:pt x="4982448" y="5457644"/>
                    <a:pt x="4983181" y="5458377"/>
                    <a:pt x="4983547" y="5458743"/>
                  </a:cubicBezTo>
                  <a:cubicBezTo>
                    <a:pt x="4973655" y="5475962"/>
                    <a:pt x="4938851" y="5536777"/>
                    <a:pt x="4904781" y="5597958"/>
                  </a:cubicBezTo>
                  <a:lnTo>
                    <a:pt x="4828945" y="5732777"/>
                  </a:lnTo>
                  <a:cubicBezTo>
                    <a:pt x="4826381" y="5731678"/>
                    <a:pt x="4823450" y="5731678"/>
                    <a:pt x="4820885" y="5732411"/>
                  </a:cubicBezTo>
                  <a:cubicBezTo>
                    <a:pt x="4815024" y="5734609"/>
                    <a:pt x="4812459" y="5741203"/>
                    <a:pt x="4814291" y="5747065"/>
                  </a:cubicBezTo>
                  <a:cubicBezTo>
                    <a:pt x="4815756" y="5749995"/>
                    <a:pt x="4818321" y="5752194"/>
                    <a:pt x="4821251" y="5753293"/>
                  </a:cubicBezTo>
                  <a:cubicBezTo>
                    <a:pt x="4816489" y="5780403"/>
                    <a:pt x="4803300" y="5855872"/>
                    <a:pt x="4789745" y="5931341"/>
                  </a:cubicBezTo>
                  <a:lnTo>
                    <a:pt x="4757506" y="6117816"/>
                  </a:lnTo>
                  <a:cubicBezTo>
                    <a:pt x="4756040" y="6118549"/>
                    <a:pt x="4755307" y="6120014"/>
                    <a:pt x="4756040" y="6121480"/>
                  </a:cubicBezTo>
                  <a:cubicBezTo>
                    <a:pt x="4756407" y="6122213"/>
                    <a:pt x="4757139" y="6122945"/>
                    <a:pt x="4757872" y="6122945"/>
                  </a:cubicBezTo>
                  <a:cubicBezTo>
                    <a:pt x="4761536" y="6136867"/>
                    <a:pt x="4782418" y="6216000"/>
                    <a:pt x="4803667" y="6295499"/>
                  </a:cubicBezTo>
                  <a:cubicBezTo>
                    <a:pt x="4826381" y="6379760"/>
                    <a:pt x="4849094" y="6464022"/>
                    <a:pt x="4850560" y="6469518"/>
                  </a:cubicBezTo>
                  <a:cubicBezTo>
                    <a:pt x="4850560" y="6469884"/>
                    <a:pt x="4849827" y="6470251"/>
                    <a:pt x="4850194" y="6470251"/>
                  </a:cubicBezTo>
                  <a:cubicBezTo>
                    <a:pt x="4850560" y="6471349"/>
                    <a:pt x="4851659" y="6472082"/>
                    <a:pt x="4853125" y="6471716"/>
                  </a:cubicBezTo>
                  <a:lnTo>
                    <a:pt x="4853125" y="6471716"/>
                  </a:lnTo>
                  <a:close/>
                  <a:moveTo>
                    <a:pt x="5529783" y="5659872"/>
                  </a:moveTo>
                  <a:lnTo>
                    <a:pt x="5586202" y="5826564"/>
                  </a:lnTo>
                  <a:lnTo>
                    <a:pt x="5632729" y="5962115"/>
                  </a:lnTo>
                  <a:lnTo>
                    <a:pt x="5577043" y="5840852"/>
                  </a:lnTo>
                  <a:lnTo>
                    <a:pt x="5509267" y="5695409"/>
                  </a:lnTo>
                  <a:cubicBezTo>
                    <a:pt x="5510000" y="5694676"/>
                    <a:pt x="5511099" y="5694310"/>
                    <a:pt x="5511831" y="5693210"/>
                  </a:cubicBezTo>
                  <a:cubicBezTo>
                    <a:pt x="5512564" y="5691379"/>
                    <a:pt x="5512564" y="5689547"/>
                    <a:pt x="5511831" y="5687715"/>
                  </a:cubicBezTo>
                  <a:cubicBezTo>
                    <a:pt x="5510366" y="5684051"/>
                    <a:pt x="5505970" y="5682220"/>
                    <a:pt x="5502306" y="5683685"/>
                  </a:cubicBezTo>
                  <a:cubicBezTo>
                    <a:pt x="5501207" y="5684418"/>
                    <a:pt x="5500108" y="5685151"/>
                    <a:pt x="5499375" y="5686616"/>
                  </a:cubicBezTo>
                  <a:lnTo>
                    <a:pt x="5326089" y="5621771"/>
                  </a:lnTo>
                  <a:lnTo>
                    <a:pt x="5180280" y="5567551"/>
                  </a:lnTo>
                  <a:lnTo>
                    <a:pt x="5338179" y="5609682"/>
                  </a:lnTo>
                  <a:lnTo>
                    <a:pt x="5529783" y="5659872"/>
                  </a:lnTo>
                  <a:close/>
                  <a:moveTo>
                    <a:pt x="5778538" y="6240545"/>
                  </a:moveTo>
                  <a:cubicBezTo>
                    <a:pt x="5778172" y="6242011"/>
                    <a:pt x="5778172" y="6243476"/>
                    <a:pt x="5778538" y="6245308"/>
                  </a:cubicBezTo>
                  <a:lnTo>
                    <a:pt x="5651046" y="6278280"/>
                  </a:lnTo>
                  <a:cubicBezTo>
                    <a:pt x="5597192" y="6292201"/>
                    <a:pt x="5543338" y="6306489"/>
                    <a:pt x="5523188" y="6311985"/>
                  </a:cubicBezTo>
                  <a:cubicBezTo>
                    <a:pt x="5522456" y="6310519"/>
                    <a:pt x="5521357" y="6309420"/>
                    <a:pt x="5519892" y="6308687"/>
                  </a:cubicBezTo>
                  <a:lnTo>
                    <a:pt x="5582172" y="6155551"/>
                  </a:lnTo>
                  <a:lnTo>
                    <a:pt x="5643353" y="6003147"/>
                  </a:lnTo>
                  <a:cubicBezTo>
                    <a:pt x="5644086" y="6003147"/>
                    <a:pt x="5644819" y="6003880"/>
                    <a:pt x="5645551" y="6003880"/>
                  </a:cubicBezTo>
                  <a:cubicBezTo>
                    <a:pt x="5646650" y="6003880"/>
                    <a:pt x="5647749" y="6003514"/>
                    <a:pt x="5648848" y="6003147"/>
                  </a:cubicBezTo>
                  <a:cubicBezTo>
                    <a:pt x="5659473" y="6022198"/>
                    <a:pt x="5687316" y="6070923"/>
                    <a:pt x="5714792" y="6120014"/>
                  </a:cubicBezTo>
                  <a:cubicBezTo>
                    <a:pt x="5743002" y="6169839"/>
                    <a:pt x="5771211" y="6219297"/>
                    <a:pt x="5781836" y="6237615"/>
                  </a:cubicBezTo>
                  <a:cubicBezTo>
                    <a:pt x="5780370" y="6238347"/>
                    <a:pt x="5779271" y="6239080"/>
                    <a:pt x="5778538" y="6240545"/>
                  </a:cubicBezTo>
                  <a:lnTo>
                    <a:pt x="5778538" y="6240545"/>
                  </a:lnTo>
                  <a:close/>
                  <a:moveTo>
                    <a:pt x="5278463" y="6379760"/>
                  </a:moveTo>
                  <a:cubicBezTo>
                    <a:pt x="5277730" y="6378295"/>
                    <a:pt x="5276265" y="6376830"/>
                    <a:pt x="5274800" y="6376097"/>
                  </a:cubicBezTo>
                  <a:cubicBezTo>
                    <a:pt x="5279929" y="6357779"/>
                    <a:pt x="5292751" y="6310519"/>
                    <a:pt x="5305207" y="6263260"/>
                  </a:cubicBezTo>
                  <a:lnTo>
                    <a:pt x="5333783" y="6154452"/>
                  </a:lnTo>
                  <a:cubicBezTo>
                    <a:pt x="5334515" y="6154452"/>
                    <a:pt x="5334882" y="6154818"/>
                    <a:pt x="5335248" y="6154818"/>
                  </a:cubicBezTo>
                  <a:cubicBezTo>
                    <a:pt x="5336714" y="6154818"/>
                    <a:pt x="5338546" y="6154452"/>
                    <a:pt x="5340011" y="6154086"/>
                  </a:cubicBezTo>
                  <a:cubicBezTo>
                    <a:pt x="5341110" y="6153719"/>
                    <a:pt x="5341476" y="6152254"/>
                    <a:pt x="5342575" y="6151521"/>
                  </a:cubicBezTo>
                  <a:lnTo>
                    <a:pt x="5423174" y="6230288"/>
                  </a:lnTo>
                  <a:cubicBezTo>
                    <a:pt x="5457977" y="6264359"/>
                    <a:pt x="5492781" y="6297697"/>
                    <a:pt x="5506702" y="6310886"/>
                  </a:cubicBezTo>
                  <a:cubicBezTo>
                    <a:pt x="5506336" y="6311252"/>
                    <a:pt x="5505970" y="6311618"/>
                    <a:pt x="5505604" y="6311985"/>
                  </a:cubicBezTo>
                  <a:cubicBezTo>
                    <a:pt x="5505237" y="6313450"/>
                    <a:pt x="5505237" y="6314916"/>
                    <a:pt x="5505604" y="6316381"/>
                  </a:cubicBezTo>
                  <a:lnTo>
                    <a:pt x="5392033" y="6347888"/>
                  </a:lnTo>
                  <a:cubicBezTo>
                    <a:pt x="5344407" y="6361076"/>
                    <a:pt x="5296415" y="6374631"/>
                    <a:pt x="5278463" y="6379760"/>
                  </a:cubicBezTo>
                  <a:lnTo>
                    <a:pt x="5278463" y="6379760"/>
                  </a:lnTo>
                  <a:close/>
                  <a:moveTo>
                    <a:pt x="4983913" y="5647783"/>
                  </a:moveTo>
                  <a:lnTo>
                    <a:pt x="4936653" y="5675259"/>
                  </a:lnTo>
                  <a:lnTo>
                    <a:pt x="4942515" y="5650713"/>
                  </a:lnTo>
                  <a:lnTo>
                    <a:pt x="4986844" y="5464605"/>
                  </a:lnTo>
                  <a:cubicBezTo>
                    <a:pt x="4988676" y="5484754"/>
                    <a:pt x="4993072" y="5531648"/>
                    <a:pt x="4997835" y="5578175"/>
                  </a:cubicBezTo>
                  <a:cubicBezTo>
                    <a:pt x="5000033" y="5598325"/>
                    <a:pt x="5001865" y="5618107"/>
                    <a:pt x="5003697" y="5636059"/>
                  </a:cubicBezTo>
                  <a:lnTo>
                    <a:pt x="4983913" y="5647783"/>
                  </a:lnTo>
                  <a:close/>
                  <a:moveTo>
                    <a:pt x="4985745" y="5651446"/>
                  </a:moveTo>
                  <a:lnTo>
                    <a:pt x="5004063" y="5640822"/>
                  </a:lnTo>
                  <a:cubicBezTo>
                    <a:pt x="5006627" y="5664635"/>
                    <a:pt x="5008459" y="5684051"/>
                    <a:pt x="5009558" y="5694310"/>
                  </a:cubicBezTo>
                  <a:cubicBezTo>
                    <a:pt x="5009192" y="5694310"/>
                    <a:pt x="5009192" y="5694310"/>
                    <a:pt x="5008826" y="5694310"/>
                  </a:cubicBezTo>
                  <a:cubicBezTo>
                    <a:pt x="5005528" y="5695775"/>
                    <a:pt x="5003697" y="5699072"/>
                    <a:pt x="5004063" y="5702369"/>
                  </a:cubicBezTo>
                  <a:lnTo>
                    <a:pt x="4926396" y="5718855"/>
                  </a:lnTo>
                  <a:cubicBezTo>
                    <a:pt x="4929326" y="5706399"/>
                    <a:pt x="4932624" y="5693577"/>
                    <a:pt x="4935555" y="5680755"/>
                  </a:cubicBezTo>
                  <a:lnTo>
                    <a:pt x="4985745" y="5651446"/>
                  </a:lnTo>
                  <a:close/>
                  <a:moveTo>
                    <a:pt x="5511465" y="6306856"/>
                  </a:moveTo>
                  <a:cubicBezTo>
                    <a:pt x="5510733" y="6307222"/>
                    <a:pt x="5510733" y="6307955"/>
                    <a:pt x="5510000" y="6308321"/>
                  </a:cubicBezTo>
                  <a:cubicBezTo>
                    <a:pt x="5496445" y="6295132"/>
                    <a:pt x="5461641" y="6261061"/>
                    <a:pt x="5426837" y="6227357"/>
                  </a:cubicBezTo>
                  <a:cubicBezTo>
                    <a:pt x="5393865" y="6195484"/>
                    <a:pt x="5360893" y="6163611"/>
                    <a:pt x="5345873" y="6148957"/>
                  </a:cubicBezTo>
                  <a:cubicBezTo>
                    <a:pt x="5346605" y="6148224"/>
                    <a:pt x="5347338" y="6147858"/>
                    <a:pt x="5348071" y="6147125"/>
                  </a:cubicBezTo>
                  <a:cubicBezTo>
                    <a:pt x="5349170" y="6144194"/>
                    <a:pt x="5349536" y="6140897"/>
                    <a:pt x="5348437" y="6137966"/>
                  </a:cubicBezTo>
                  <a:lnTo>
                    <a:pt x="5491682" y="6069458"/>
                  </a:lnTo>
                  <a:lnTo>
                    <a:pt x="5637492" y="5999117"/>
                  </a:lnTo>
                  <a:cubicBezTo>
                    <a:pt x="5638224" y="6000216"/>
                    <a:pt x="5638957" y="6001316"/>
                    <a:pt x="5640056" y="6002048"/>
                  </a:cubicBezTo>
                  <a:lnTo>
                    <a:pt x="5578508" y="6153719"/>
                  </a:lnTo>
                  <a:lnTo>
                    <a:pt x="5516960" y="6306856"/>
                  </a:lnTo>
                  <a:cubicBezTo>
                    <a:pt x="5514762" y="6306489"/>
                    <a:pt x="5513297" y="6306489"/>
                    <a:pt x="5511465" y="6306856"/>
                  </a:cubicBezTo>
                  <a:close/>
                  <a:moveTo>
                    <a:pt x="5004429" y="5705666"/>
                  </a:moveTo>
                  <a:cubicBezTo>
                    <a:pt x="5004795" y="5706399"/>
                    <a:pt x="5005162" y="5706766"/>
                    <a:pt x="5005895" y="5707498"/>
                  </a:cubicBezTo>
                  <a:cubicBezTo>
                    <a:pt x="4996003" y="5719222"/>
                    <a:pt x="4973655" y="5746332"/>
                    <a:pt x="4951674" y="5773076"/>
                  </a:cubicBezTo>
                  <a:lnTo>
                    <a:pt x="4898919" y="5837921"/>
                  </a:lnTo>
                  <a:cubicBezTo>
                    <a:pt x="4898552" y="5837554"/>
                    <a:pt x="4898552" y="5837188"/>
                    <a:pt x="4898186" y="5837188"/>
                  </a:cubicBezTo>
                  <a:cubicBezTo>
                    <a:pt x="4902583" y="5818504"/>
                    <a:pt x="4913207" y="5774541"/>
                    <a:pt x="4925663" y="5723252"/>
                  </a:cubicBezTo>
                  <a:lnTo>
                    <a:pt x="5004429" y="5705666"/>
                  </a:lnTo>
                  <a:close/>
                  <a:moveTo>
                    <a:pt x="5008459" y="5709696"/>
                  </a:moveTo>
                  <a:cubicBezTo>
                    <a:pt x="5008826" y="5709696"/>
                    <a:pt x="5008826" y="5709696"/>
                    <a:pt x="5009192" y="5710063"/>
                  </a:cubicBezTo>
                  <a:lnTo>
                    <a:pt x="5009192" y="5710796"/>
                  </a:lnTo>
                  <a:lnTo>
                    <a:pt x="4988309" y="5734975"/>
                  </a:lnTo>
                  <a:cubicBezTo>
                    <a:pt x="4996736" y="5724351"/>
                    <a:pt x="5003697" y="5715192"/>
                    <a:pt x="5008459" y="5709696"/>
                  </a:cubicBezTo>
                  <a:lnTo>
                    <a:pt x="5008459" y="5709696"/>
                  </a:lnTo>
                  <a:close/>
                  <a:moveTo>
                    <a:pt x="4903315" y="5850743"/>
                  </a:moveTo>
                  <a:cubicBezTo>
                    <a:pt x="4904414" y="5848179"/>
                    <a:pt x="4904414" y="5845248"/>
                    <a:pt x="4903315" y="5842684"/>
                  </a:cubicBezTo>
                  <a:cubicBezTo>
                    <a:pt x="4902949" y="5841584"/>
                    <a:pt x="4901850" y="5841218"/>
                    <a:pt x="4901117" y="5840485"/>
                  </a:cubicBezTo>
                  <a:lnTo>
                    <a:pt x="5007360" y="5718489"/>
                  </a:lnTo>
                  <a:lnTo>
                    <a:pt x="4976586" y="5881883"/>
                  </a:lnTo>
                  <a:cubicBezTo>
                    <a:pt x="4968160" y="5926579"/>
                    <a:pt x="4959734" y="5971640"/>
                    <a:pt x="4953506" y="6005345"/>
                  </a:cubicBezTo>
                  <a:lnTo>
                    <a:pt x="4952773" y="6005345"/>
                  </a:lnTo>
                  <a:cubicBezTo>
                    <a:pt x="4947278" y="5989958"/>
                    <a:pt x="4937020" y="5960284"/>
                    <a:pt x="4926396" y="5930975"/>
                  </a:cubicBezTo>
                  <a:lnTo>
                    <a:pt x="4898919" y="5854773"/>
                  </a:lnTo>
                  <a:cubicBezTo>
                    <a:pt x="4900751" y="5854040"/>
                    <a:pt x="4902216" y="5852575"/>
                    <a:pt x="4903315" y="5850743"/>
                  </a:cubicBezTo>
                  <a:close/>
                  <a:moveTo>
                    <a:pt x="4948377" y="6054437"/>
                  </a:moveTo>
                  <a:cubicBezTo>
                    <a:pt x="4949476" y="6050407"/>
                    <a:pt x="4950575" y="6045278"/>
                    <a:pt x="4951674" y="6040149"/>
                  </a:cubicBezTo>
                  <a:lnTo>
                    <a:pt x="4954239" y="6029159"/>
                  </a:lnTo>
                  <a:cubicBezTo>
                    <a:pt x="4954605" y="6029159"/>
                    <a:pt x="4954971" y="6029525"/>
                    <a:pt x="4954971" y="6029525"/>
                  </a:cubicBezTo>
                  <a:cubicBezTo>
                    <a:pt x="4955337" y="6029525"/>
                    <a:pt x="4956070" y="6029525"/>
                    <a:pt x="4956437" y="6029159"/>
                  </a:cubicBezTo>
                  <a:lnTo>
                    <a:pt x="4966695" y="6065428"/>
                  </a:lnTo>
                  <a:lnTo>
                    <a:pt x="4952773" y="6062497"/>
                  </a:lnTo>
                  <a:cubicBezTo>
                    <a:pt x="4952773" y="6061398"/>
                    <a:pt x="4953139" y="6060299"/>
                    <a:pt x="4952773" y="6059199"/>
                  </a:cubicBezTo>
                  <a:cubicBezTo>
                    <a:pt x="4952041" y="6057368"/>
                    <a:pt x="4950575" y="6055536"/>
                    <a:pt x="4948377" y="6054437"/>
                  </a:cubicBezTo>
                  <a:lnTo>
                    <a:pt x="4948377" y="6054437"/>
                  </a:lnTo>
                  <a:close/>
                  <a:moveTo>
                    <a:pt x="4959734" y="6028059"/>
                  </a:moveTo>
                  <a:cubicBezTo>
                    <a:pt x="4962298" y="6026960"/>
                    <a:pt x="4964130" y="6024762"/>
                    <a:pt x="4965596" y="6022564"/>
                  </a:cubicBezTo>
                  <a:lnTo>
                    <a:pt x="5144377" y="6081547"/>
                  </a:lnTo>
                  <a:lnTo>
                    <a:pt x="5305940" y="6133936"/>
                  </a:lnTo>
                  <a:lnTo>
                    <a:pt x="5140347" y="6100232"/>
                  </a:lnTo>
                  <a:lnTo>
                    <a:pt x="4970725" y="6066160"/>
                  </a:lnTo>
                  <a:lnTo>
                    <a:pt x="4959734" y="6028059"/>
                  </a:lnTo>
                  <a:close/>
                  <a:moveTo>
                    <a:pt x="5019816" y="5698339"/>
                  </a:moveTo>
                  <a:cubicBezTo>
                    <a:pt x="5019816" y="5697973"/>
                    <a:pt x="5019083" y="5697973"/>
                    <a:pt x="5019083" y="5697607"/>
                  </a:cubicBezTo>
                  <a:lnTo>
                    <a:pt x="5046194" y="5667932"/>
                  </a:lnTo>
                  <a:lnTo>
                    <a:pt x="5019816" y="5698339"/>
                  </a:lnTo>
                  <a:close/>
                  <a:moveTo>
                    <a:pt x="4894523" y="5836822"/>
                  </a:moveTo>
                  <a:cubicBezTo>
                    <a:pt x="4893057" y="5836456"/>
                    <a:pt x="4891592" y="5836456"/>
                    <a:pt x="4890126" y="5836822"/>
                  </a:cubicBezTo>
                  <a:cubicBezTo>
                    <a:pt x="4890126" y="5836822"/>
                    <a:pt x="4889760" y="5837188"/>
                    <a:pt x="4889760" y="5837188"/>
                  </a:cubicBezTo>
                  <a:lnTo>
                    <a:pt x="4860818" y="5793592"/>
                  </a:lnTo>
                  <a:cubicBezTo>
                    <a:pt x="4849827" y="5776740"/>
                    <a:pt x="4838470" y="5760254"/>
                    <a:pt x="4831876" y="5750362"/>
                  </a:cubicBezTo>
                  <a:cubicBezTo>
                    <a:pt x="4832975" y="5749263"/>
                    <a:pt x="4834440" y="5748897"/>
                    <a:pt x="4835173" y="5747431"/>
                  </a:cubicBezTo>
                  <a:cubicBezTo>
                    <a:pt x="4835539" y="5745966"/>
                    <a:pt x="4835539" y="5744134"/>
                    <a:pt x="4835173" y="5742668"/>
                  </a:cubicBezTo>
                  <a:cubicBezTo>
                    <a:pt x="4851659" y="5739371"/>
                    <a:pt x="4885364" y="5732044"/>
                    <a:pt x="4918702" y="5724717"/>
                  </a:cubicBezTo>
                  <a:lnTo>
                    <a:pt x="4920900" y="5724351"/>
                  </a:lnTo>
                  <a:lnTo>
                    <a:pt x="4894523" y="5836822"/>
                  </a:lnTo>
                  <a:close/>
                  <a:moveTo>
                    <a:pt x="4891225" y="5855872"/>
                  </a:moveTo>
                  <a:cubicBezTo>
                    <a:pt x="4891958" y="5856238"/>
                    <a:pt x="4893057" y="5856605"/>
                    <a:pt x="4893790" y="5856605"/>
                  </a:cubicBezTo>
                  <a:cubicBezTo>
                    <a:pt x="4894156" y="5856605"/>
                    <a:pt x="4894156" y="5856605"/>
                    <a:pt x="4894523" y="5856605"/>
                  </a:cubicBezTo>
                  <a:lnTo>
                    <a:pt x="4907345" y="5912291"/>
                  </a:lnTo>
                  <a:cubicBezTo>
                    <a:pt x="4902216" y="5901300"/>
                    <a:pt x="4897087" y="5890310"/>
                    <a:pt x="4891592" y="5879319"/>
                  </a:cubicBezTo>
                  <a:lnTo>
                    <a:pt x="4885730" y="5866863"/>
                  </a:lnTo>
                  <a:lnTo>
                    <a:pt x="4891225" y="5855872"/>
                  </a:lnTo>
                  <a:close/>
                  <a:moveTo>
                    <a:pt x="4902949" y="5877121"/>
                  </a:moveTo>
                  <a:lnTo>
                    <a:pt x="4922365" y="5932441"/>
                  </a:lnTo>
                  <a:cubicBezTo>
                    <a:pt x="4928228" y="5949293"/>
                    <a:pt x="4934455" y="5966145"/>
                    <a:pt x="4939584" y="5980799"/>
                  </a:cubicBezTo>
                  <a:cubicBezTo>
                    <a:pt x="4932624" y="5966145"/>
                    <a:pt x="4924197" y="5948560"/>
                    <a:pt x="4915038" y="5928777"/>
                  </a:cubicBezTo>
                  <a:cubicBezTo>
                    <a:pt x="4910642" y="5909360"/>
                    <a:pt x="4906246" y="5891409"/>
                    <a:pt x="4902949" y="5877121"/>
                  </a:cubicBezTo>
                  <a:lnTo>
                    <a:pt x="4902949" y="5877121"/>
                  </a:lnTo>
                  <a:close/>
                  <a:moveTo>
                    <a:pt x="4948377" y="6007543"/>
                  </a:moveTo>
                  <a:cubicBezTo>
                    <a:pt x="4943981" y="6010474"/>
                    <a:pt x="4941782" y="6016336"/>
                    <a:pt x="4943614" y="6021465"/>
                  </a:cubicBezTo>
                  <a:lnTo>
                    <a:pt x="4937753" y="6024396"/>
                  </a:lnTo>
                  <a:cubicBezTo>
                    <a:pt x="4933356" y="6004612"/>
                    <a:pt x="4927495" y="5979334"/>
                    <a:pt x="4921267" y="5954056"/>
                  </a:cubicBezTo>
                  <a:cubicBezTo>
                    <a:pt x="4920900" y="5951858"/>
                    <a:pt x="4920167" y="5950026"/>
                    <a:pt x="4919801" y="5947827"/>
                  </a:cubicBezTo>
                  <a:cubicBezTo>
                    <a:pt x="4932257" y="5973839"/>
                    <a:pt x="4942515" y="5995454"/>
                    <a:pt x="4948377" y="6007543"/>
                  </a:cubicBezTo>
                  <a:lnTo>
                    <a:pt x="4948377" y="6007543"/>
                  </a:lnTo>
                  <a:close/>
                  <a:moveTo>
                    <a:pt x="4945446" y="6024029"/>
                  </a:moveTo>
                  <a:cubicBezTo>
                    <a:pt x="4946545" y="6025495"/>
                    <a:pt x="4947644" y="6026594"/>
                    <a:pt x="4949110" y="6027693"/>
                  </a:cubicBezTo>
                  <a:cubicBezTo>
                    <a:pt x="4946912" y="6039050"/>
                    <a:pt x="4945446" y="6047843"/>
                    <a:pt x="4944347" y="6054070"/>
                  </a:cubicBezTo>
                  <a:cubicBezTo>
                    <a:pt x="4942882" y="6048209"/>
                    <a:pt x="4941050" y="6039050"/>
                    <a:pt x="4938485" y="6028059"/>
                  </a:cubicBezTo>
                  <a:lnTo>
                    <a:pt x="4945446" y="6024029"/>
                  </a:lnTo>
                  <a:close/>
                  <a:moveTo>
                    <a:pt x="4936287" y="6035020"/>
                  </a:moveTo>
                  <a:lnTo>
                    <a:pt x="4934455" y="6030257"/>
                  </a:lnTo>
                  <a:lnTo>
                    <a:pt x="4935188" y="6029891"/>
                  </a:lnTo>
                  <a:cubicBezTo>
                    <a:pt x="4935555" y="6031723"/>
                    <a:pt x="4935921" y="6033188"/>
                    <a:pt x="4936287" y="6035020"/>
                  </a:cubicBezTo>
                  <a:lnTo>
                    <a:pt x="4936287" y="6035020"/>
                  </a:lnTo>
                  <a:close/>
                  <a:moveTo>
                    <a:pt x="5067443" y="6401009"/>
                  </a:moveTo>
                  <a:lnTo>
                    <a:pt x="5012489" y="6210504"/>
                  </a:lnTo>
                  <a:lnTo>
                    <a:pt x="4971823" y="6069824"/>
                  </a:lnTo>
                  <a:lnTo>
                    <a:pt x="5139614" y="6103895"/>
                  </a:lnTo>
                  <a:lnTo>
                    <a:pt x="5322426" y="6140897"/>
                  </a:lnTo>
                  <a:cubicBezTo>
                    <a:pt x="5322426" y="6142729"/>
                    <a:pt x="5322426" y="6144927"/>
                    <a:pt x="5323158" y="6146759"/>
                  </a:cubicBezTo>
                  <a:cubicBezTo>
                    <a:pt x="5323525" y="6147858"/>
                    <a:pt x="5324624" y="6148590"/>
                    <a:pt x="5325356" y="6149323"/>
                  </a:cubicBezTo>
                  <a:lnTo>
                    <a:pt x="5199697" y="6271686"/>
                  </a:lnTo>
                  <a:lnTo>
                    <a:pt x="5067443" y="6401009"/>
                  </a:lnTo>
                  <a:close/>
                  <a:moveTo>
                    <a:pt x="5635293" y="5996187"/>
                  </a:moveTo>
                  <a:lnTo>
                    <a:pt x="5489118" y="6065794"/>
                  </a:lnTo>
                  <a:lnTo>
                    <a:pt x="5345873" y="6134669"/>
                  </a:lnTo>
                  <a:cubicBezTo>
                    <a:pt x="5344773" y="6132837"/>
                    <a:pt x="5342942" y="6131005"/>
                    <a:pt x="5340744" y="6130273"/>
                  </a:cubicBezTo>
                  <a:lnTo>
                    <a:pt x="5398994" y="5944530"/>
                  </a:lnTo>
                  <a:cubicBezTo>
                    <a:pt x="5426471" y="5855872"/>
                    <a:pt x="5453948" y="5767214"/>
                    <a:pt x="5459076" y="5749995"/>
                  </a:cubicBezTo>
                  <a:lnTo>
                    <a:pt x="5549932" y="5870893"/>
                  </a:lnTo>
                  <a:cubicBezTo>
                    <a:pt x="5586934" y="5919984"/>
                    <a:pt x="5623936" y="5968710"/>
                    <a:pt x="5637858" y="5986661"/>
                  </a:cubicBezTo>
                  <a:cubicBezTo>
                    <a:pt x="5635660" y="5989226"/>
                    <a:pt x="5634560" y="5992889"/>
                    <a:pt x="5635293" y="5996187"/>
                  </a:cubicBezTo>
                  <a:lnTo>
                    <a:pt x="5635293" y="5996187"/>
                  </a:lnTo>
                  <a:close/>
                  <a:moveTo>
                    <a:pt x="5456512" y="5747431"/>
                  </a:moveTo>
                  <a:cubicBezTo>
                    <a:pt x="5452848" y="5759521"/>
                    <a:pt x="5423906" y="5851476"/>
                    <a:pt x="5394964" y="5943431"/>
                  </a:cubicBezTo>
                  <a:cubicBezTo>
                    <a:pt x="5370785" y="6021831"/>
                    <a:pt x="5346605" y="6100232"/>
                    <a:pt x="5337446" y="6129173"/>
                  </a:cubicBezTo>
                  <a:cubicBezTo>
                    <a:pt x="5336714" y="6129173"/>
                    <a:pt x="5336347" y="6128441"/>
                    <a:pt x="5335248" y="6128441"/>
                  </a:cubicBezTo>
                  <a:cubicBezTo>
                    <a:pt x="5333417" y="6128441"/>
                    <a:pt x="5331951" y="6128807"/>
                    <a:pt x="5330485" y="6129173"/>
                  </a:cubicBezTo>
                  <a:cubicBezTo>
                    <a:pt x="5327555" y="6130273"/>
                    <a:pt x="5324990" y="6132837"/>
                    <a:pt x="5323891" y="6135768"/>
                  </a:cubicBezTo>
                  <a:lnTo>
                    <a:pt x="5145842" y="6077151"/>
                  </a:lnTo>
                  <a:lnTo>
                    <a:pt x="4966695" y="6018900"/>
                  </a:lnTo>
                  <a:cubicBezTo>
                    <a:pt x="4967061" y="6016702"/>
                    <a:pt x="4967061" y="6014504"/>
                    <a:pt x="4966328" y="6012306"/>
                  </a:cubicBezTo>
                  <a:cubicBezTo>
                    <a:pt x="4964863" y="6009009"/>
                    <a:pt x="4962298" y="6006444"/>
                    <a:pt x="4959001" y="6005345"/>
                  </a:cubicBezTo>
                  <a:cubicBezTo>
                    <a:pt x="4963398" y="5980799"/>
                    <a:pt x="4974754" y="5919984"/>
                    <a:pt x="4985745" y="5859536"/>
                  </a:cubicBezTo>
                  <a:cubicBezTo>
                    <a:pt x="4996736" y="5797988"/>
                    <a:pt x="5007726" y="5736807"/>
                    <a:pt x="5012123" y="5712627"/>
                  </a:cubicBezTo>
                  <a:lnTo>
                    <a:pt x="5014321" y="5710063"/>
                  </a:lnTo>
                  <a:cubicBezTo>
                    <a:pt x="5014687" y="5710063"/>
                    <a:pt x="5015054" y="5710063"/>
                    <a:pt x="5015420" y="5709696"/>
                  </a:cubicBezTo>
                  <a:cubicBezTo>
                    <a:pt x="5017985" y="5708598"/>
                    <a:pt x="5020183" y="5706033"/>
                    <a:pt x="5020183" y="5703102"/>
                  </a:cubicBezTo>
                  <a:lnTo>
                    <a:pt x="5020915" y="5702369"/>
                  </a:lnTo>
                  <a:lnTo>
                    <a:pt x="5141446" y="5562788"/>
                  </a:lnTo>
                  <a:cubicBezTo>
                    <a:pt x="5142545" y="5563521"/>
                    <a:pt x="5143644" y="5563887"/>
                    <a:pt x="5145110" y="5563887"/>
                  </a:cubicBezTo>
                  <a:cubicBezTo>
                    <a:pt x="5146209" y="5563887"/>
                    <a:pt x="5146942" y="5563521"/>
                    <a:pt x="5148041" y="5563154"/>
                  </a:cubicBezTo>
                  <a:cubicBezTo>
                    <a:pt x="5149140" y="5562788"/>
                    <a:pt x="5149506" y="5561689"/>
                    <a:pt x="5150239" y="5560956"/>
                  </a:cubicBezTo>
                  <a:lnTo>
                    <a:pt x="5300811" y="5652545"/>
                  </a:lnTo>
                  <a:lnTo>
                    <a:pt x="5456512" y="5747431"/>
                  </a:lnTo>
                  <a:cubicBezTo>
                    <a:pt x="5456878" y="5747065"/>
                    <a:pt x="5456878" y="5747065"/>
                    <a:pt x="5456512" y="5747431"/>
                  </a:cubicBezTo>
                  <a:cubicBezTo>
                    <a:pt x="5456878" y="5747797"/>
                    <a:pt x="5456512" y="5747431"/>
                    <a:pt x="5456512" y="5747431"/>
                  </a:cubicBezTo>
                  <a:close/>
                  <a:moveTo>
                    <a:pt x="4857521" y="5795790"/>
                  </a:moveTo>
                  <a:lnTo>
                    <a:pt x="4887195" y="5839752"/>
                  </a:lnTo>
                  <a:cubicBezTo>
                    <a:pt x="4886097" y="5840485"/>
                    <a:pt x="4884997" y="5841218"/>
                    <a:pt x="4884265" y="5842684"/>
                  </a:cubicBezTo>
                  <a:cubicBezTo>
                    <a:pt x="4882433" y="5847080"/>
                    <a:pt x="4883898" y="5852209"/>
                    <a:pt x="4887562" y="5855140"/>
                  </a:cubicBezTo>
                  <a:cubicBezTo>
                    <a:pt x="4886463" y="5857338"/>
                    <a:pt x="4884997" y="5860269"/>
                    <a:pt x="4883532" y="5863199"/>
                  </a:cubicBezTo>
                  <a:lnTo>
                    <a:pt x="4837005" y="5766115"/>
                  </a:lnTo>
                  <a:cubicBezTo>
                    <a:pt x="4843233" y="5774541"/>
                    <a:pt x="4850560" y="5785166"/>
                    <a:pt x="4857521" y="5795790"/>
                  </a:cubicBezTo>
                  <a:lnTo>
                    <a:pt x="4857521" y="5795790"/>
                  </a:lnTo>
                  <a:close/>
                  <a:moveTo>
                    <a:pt x="4952773" y="6065794"/>
                  </a:moveTo>
                  <a:lnTo>
                    <a:pt x="4967794" y="6068725"/>
                  </a:lnTo>
                  <a:lnTo>
                    <a:pt x="5008826" y="6210871"/>
                  </a:lnTo>
                  <a:lnTo>
                    <a:pt x="5048758" y="6348254"/>
                  </a:lnTo>
                  <a:lnTo>
                    <a:pt x="5007360" y="6232120"/>
                  </a:lnTo>
                  <a:lnTo>
                    <a:pt x="4948743" y="6069091"/>
                  </a:lnTo>
                  <a:cubicBezTo>
                    <a:pt x="4950575" y="6068725"/>
                    <a:pt x="4952041" y="6067626"/>
                    <a:pt x="4952773" y="6065794"/>
                  </a:cubicBezTo>
                  <a:lnTo>
                    <a:pt x="4952773" y="6065794"/>
                  </a:lnTo>
                  <a:close/>
                  <a:moveTo>
                    <a:pt x="5077334" y="5627999"/>
                  </a:moveTo>
                  <a:lnTo>
                    <a:pt x="5016519" y="5695042"/>
                  </a:lnTo>
                  <a:cubicBezTo>
                    <a:pt x="5015420" y="5694676"/>
                    <a:pt x="5014321" y="5694310"/>
                    <a:pt x="5013222" y="5694310"/>
                  </a:cubicBezTo>
                  <a:lnTo>
                    <a:pt x="5007726" y="5638624"/>
                  </a:lnTo>
                  <a:lnTo>
                    <a:pt x="5135951" y="5563887"/>
                  </a:lnTo>
                  <a:cubicBezTo>
                    <a:pt x="5124228" y="5576343"/>
                    <a:pt x="5100415" y="5601988"/>
                    <a:pt x="5077334" y="5627999"/>
                  </a:cubicBezTo>
                  <a:lnTo>
                    <a:pt x="5077334" y="5627999"/>
                  </a:lnTo>
                  <a:close/>
                  <a:moveTo>
                    <a:pt x="4922365" y="5719588"/>
                  </a:moveTo>
                  <a:lnTo>
                    <a:pt x="4917969" y="5720321"/>
                  </a:lnTo>
                  <a:cubicBezTo>
                    <a:pt x="4884631" y="5727282"/>
                    <a:pt x="4851659" y="5734609"/>
                    <a:pt x="4835173" y="5738272"/>
                  </a:cubicBezTo>
                  <a:lnTo>
                    <a:pt x="4930792" y="5682953"/>
                  </a:lnTo>
                  <a:lnTo>
                    <a:pt x="4922365" y="5719588"/>
                  </a:lnTo>
                  <a:close/>
                  <a:moveTo>
                    <a:pt x="4881700" y="5867229"/>
                  </a:moveTo>
                  <a:lnTo>
                    <a:pt x="4876938" y="5876388"/>
                  </a:lnTo>
                  <a:cubicBezTo>
                    <a:pt x="4863382" y="5840485"/>
                    <a:pt x="4850560" y="5806781"/>
                    <a:pt x="4841401" y="5781869"/>
                  </a:cubicBezTo>
                  <a:cubicBezTo>
                    <a:pt x="4852392" y="5804949"/>
                    <a:pt x="4866680" y="5835723"/>
                    <a:pt x="4881700" y="5867229"/>
                  </a:cubicBezTo>
                  <a:lnTo>
                    <a:pt x="4881700" y="5867229"/>
                  </a:lnTo>
                  <a:close/>
                  <a:moveTo>
                    <a:pt x="4883898" y="5871259"/>
                  </a:moveTo>
                  <a:lnTo>
                    <a:pt x="4888295" y="5880785"/>
                  </a:lnTo>
                  <a:cubicBezTo>
                    <a:pt x="4896354" y="5898003"/>
                    <a:pt x="4904414" y="5914855"/>
                    <a:pt x="4912108" y="5930975"/>
                  </a:cubicBezTo>
                  <a:lnTo>
                    <a:pt x="4917603" y="5954788"/>
                  </a:lnTo>
                  <a:cubicBezTo>
                    <a:pt x="4923465" y="5980433"/>
                    <a:pt x="4929693" y="6006078"/>
                    <a:pt x="4934455" y="6025861"/>
                  </a:cubicBezTo>
                  <a:lnTo>
                    <a:pt x="4933356" y="6026227"/>
                  </a:lnTo>
                  <a:lnTo>
                    <a:pt x="4886829" y="5901667"/>
                  </a:lnTo>
                  <a:cubicBezTo>
                    <a:pt x="4884265" y="5894706"/>
                    <a:pt x="4881700" y="5887745"/>
                    <a:pt x="4879136" y="5880785"/>
                  </a:cubicBezTo>
                  <a:lnTo>
                    <a:pt x="4883898" y="5871259"/>
                  </a:lnTo>
                  <a:close/>
                  <a:moveTo>
                    <a:pt x="4883166" y="5903132"/>
                  </a:moveTo>
                  <a:lnTo>
                    <a:pt x="4930426" y="6028059"/>
                  </a:lnTo>
                  <a:lnTo>
                    <a:pt x="4856421" y="6066527"/>
                  </a:lnTo>
                  <a:cubicBezTo>
                    <a:pt x="4816122" y="6087409"/>
                    <a:pt x="4776190" y="6108657"/>
                    <a:pt x="4763368" y="6115618"/>
                  </a:cubicBezTo>
                  <a:cubicBezTo>
                    <a:pt x="4771427" y="6099499"/>
                    <a:pt x="4800369" y="6041615"/>
                    <a:pt x="4828579" y="5983730"/>
                  </a:cubicBezTo>
                  <a:lnTo>
                    <a:pt x="4876938" y="5885547"/>
                  </a:lnTo>
                  <a:lnTo>
                    <a:pt x="4883166" y="5903132"/>
                  </a:lnTo>
                  <a:close/>
                  <a:moveTo>
                    <a:pt x="4857887" y="6070190"/>
                  </a:moveTo>
                  <a:lnTo>
                    <a:pt x="4931158" y="6031357"/>
                  </a:lnTo>
                  <a:cubicBezTo>
                    <a:pt x="4935188" y="6041981"/>
                    <a:pt x="4938119" y="6049674"/>
                    <a:pt x="4939951" y="6055170"/>
                  </a:cubicBezTo>
                  <a:cubicBezTo>
                    <a:pt x="4937386" y="6057001"/>
                    <a:pt x="4935921" y="6059932"/>
                    <a:pt x="4936287" y="6062863"/>
                  </a:cubicBezTo>
                  <a:cubicBezTo>
                    <a:pt x="4921267" y="6067260"/>
                    <a:pt x="4885730" y="6077884"/>
                    <a:pt x="4850926" y="6089241"/>
                  </a:cubicBezTo>
                  <a:lnTo>
                    <a:pt x="4777289" y="6112321"/>
                  </a:lnTo>
                  <a:cubicBezTo>
                    <a:pt x="4796340" y="6102796"/>
                    <a:pt x="4827113" y="6086676"/>
                    <a:pt x="4857887" y="6070190"/>
                  </a:cubicBezTo>
                  <a:lnTo>
                    <a:pt x="4857887" y="6070190"/>
                  </a:lnTo>
                  <a:close/>
                  <a:moveTo>
                    <a:pt x="5004063" y="6233585"/>
                  </a:moveTo>
                  <a:lnTo>
                    <a:pt x="5064512" y="6402108"/>
                  </a:lnTo>
                  <a:cubicBezTo>
                    <a:pt x="5064145" y="6402475"/>
                    <a:pt x="5064145" y="6402475"/>
                    <a:pt x="5063779" y="6402841"/>
                  </a:cubicBezTo>
                  <a:lnTo>
                    <a:pt x="5046560" y="6407970"/>
                  </a:lnTo>
                  <a:lnTo>
                    <a:pt x="5002597" y="6254833"/>
                  </a:lnTo>
                  <a:lnTo>
                    <a:pt x="4962665" y="6117084"/>
                  </a:lnTo>
                  <a:lnTo>
                    <a:pt x="5004063" y="6233585"/>
                  </a:lnTo>
                  <a:close/>
                  <a:moveTo>
                    <a:pt x="5064512" y="6406505"/>
                  </a:moveTo>
                  <a:lnTo>
                    <a:pt x="5059749" y="6425921"/>
                  </a:lnTo>
                  <a:cubicBezTo>
                    <a:pt x="5058284" y="6431783"/>
                    <a:pt x="5057184" y="6437279"/>
                    <a:pt x="5056085" y="6441675"/>
                  </a:cubicBezTo>
                  <a:lnTo>
                    <a:pt x="5047293" y="6411634"/>
                  </a:lnTo>
                  <a:lnTo>
                    <a:pt x="5064512" y="6406505"/>
                  </a:lnTo>
                  <a:close/>
                  <a:moveTo>
                    <a:pt x="5071839" y="6401742"/>
                  </a:moveTo>
                  <a:lnTo>
                    <a:pt x="5202994" y="6274250"/>
                  </a:lnTo>
                  <a:lnTo>
                    <a:pt x="5327921" y="6151888"/>
                  </a:lnTo>
                  <a:cubicBezTo>
                    <a:pt x="5329020" y="6152620"/>
                    <a:pt x="5329753" y="6152986"/>
                    <a:pt x="5330852" y="6153353"/>
                  </a:cubicBezTo>
                  <a:cubicBezTo>
                    <a:pt x="5325356" y="6173869"/>
                    <a:pt x="5313633" y="6217832"/>
                    <a:pt x="5301543" y="6262160"/>
                  </a:cubicBezTo>
                  <a:cubicBezTo>
                    <a:pt x="5288721" y="6310153"/>
                    <a:pt x="5276265" y="6357779"/>
                    <a:pt x="5271502" y="6375731"/>
                  </a:cubicBezTo>
                  <a:cubicBezTo>
                    <a:pt x="5270403" y="6375364"/>
                    <a:pt x="5268938" y="6375364"/>
                    <a:pt x="5267839" y="6375731"/>
                  </a:cubicBezTo>
                  <a:cubicBezTo>
                    <a:pt x="5264908" y="6377196"/>
                    <a:pt x="5263076" y="6379760"/>
                    <a:pt x="5263076" y="6383058"/>
                  </a:cubicBezTo>
                  <a:cubicBezTo>
                    <a:pt x="5246957" y="6384523"/>
                    <a:pt x="5207756" y="6388187"/>
                    <a:pt x="5168923" y="6392217"/>
                  </a:cubicBezTo>
                  <a:lnTo>
                    <a:pt x="5071839" y="6401742"/>
                  </a:lnTo>
                  <a:close/>
                  <a:moveTo>
                    <a:pt x="5553962" y="5868695"/>
                  </a:moveTo>
                  <a:cubicBezTo>
                    <a:pt x="5508901" y="5809345"/>
                    <a:pt x="5464571" y="5750728"/>
                    <a:pt x="5461275" y="5746332"/>
                  </a:cubicBezTo>
                  <a:cubicBezTo>
                    <a:pt x="5461275" y="5745966"/>
                    <a:pt x="5461641" y="5745966"/>
                    <a:pt x="5461641" y="5745599"/>
                  </a:cubicBezTo>
                  <a:cubicBezTo>
                    <a:pt x="5461641" y="5745233"/>
                    <a:pt x="5460542" y="5744867"/>
                    <a:pt x="5459809" y="5744867"/>
                  </a:cubicBezTo>
                  <a:lnTo>
                    <a:pt x="5303742" y="5649614"/>
                  </a:lnTo>
                  <a:lnTo>
                    <a:pt x="5163061" y="5564620"/>
                  </a:lnTo>
                  <a:lnTo>
                    <a:pt x="5324990" y="5625435"/>
                  </a:lnTo>
                  <a:lnTo>
                    <a:pt x="5498643" y="5689913"/>
                  </a:lnTo>
                  <a:cubicBezTo>
                    <a:pt x="5497543" y="5693210"/>
                    <a:pt x="5499375" y="5696508"/>
                    <a:pt x="5502673" y="5697607"/>
                  </a:cubicBezTo>
                  <a:cubicBezTo>
                    <a:pt x="5503406" y="5697973"/>
                    <a:pt x="5504504" y="5697973"/>
                    <a:pt x="5505237" y="5697973"/>
                  </a:cubicBezTo>
                  <a:cubicBezTo>
                    <a:pt x="5505604" y="5697973"/>
                    <a:pt x="5505970" y="5697973"/>
                    <a:pt x="5506702" y="5697607"/>
                  </a:cubicBezTo>
                  <a:cubicBezTo>
                    <a:pt x="5515495" y="5716657"/>
                    <a:pt x="5544437" y="5779304"/>
                    <a:pt x="5573746" y="5843050"/>
                  </a:cubicBezTo>
                  <a:cubicBezTo>
                    <a:pt x="5599390" y="5898369"/>
                    <a:pt x="5625035" y="5953689"/>
                    <a:pt x="5637125" y="5979334"/>
                  </a:cubicBezTo>
                  <a:cubicBezTo>
                    <a:pt x="5620273" y="5957353"/>
                    <a:pt x="5586934" y="5912657"/>
                    <a:pt x="5553962" y="5868695"/>
                  </a:cubicBezTo>
                  <a:lnTo>
                    <a:pt x="5553962" y="5868695"/>
                  </a:lnTo>
                  <a:close/>
                  <a:moveTo>
                    <a:pt x="4869977" y="6465854"/>
                  </a:moveTo>
                  <a:lnTo>
                    <a:pt x="4960467" y="6438744"/>
                  </a:lnTo>
                  <a:cubicBezTo>
                    <a:pt x="4992340" y="6429218"/>
                    <a:pt x="5023846" y="6419327"/>
                    <a:pt x="5044728" y="6413099"/>
                  </a:cubicBezTo>
                  <a:lnTo>
                    <a:pt x="5054986" y="6447902"/>
                  </a:lnTo>
                  <a:cubicBezTo>
                    <a:pt x="5045461" y="6448635"/>
                    <a:pt x="5000033" y="6452665"/>
                    <a:pt x="4954971" y="6457428"/>
                  </a:cubicBezTo>
                  <a:lnTo>
                    <a:pt x="4869977" y="6465854"/>
                  </a:lnTo>
                  <a:close/>
                  <a:moveTo>
                    <a:pt x="5059382" y="6446437"/>
                  </a:moveTo>
                  <a:cubicBezTo>
                    <a:pt x="5060482" y="6442407"/>
                    <a:pt x="5062314" y="6434714"/>
                    <a:pt x="5064145" y="6427020"/>
                  </a:cubicBezTo>
                  <a:lnTo>
                    <a:pt x="5068541" y="6406871"/>
                  </a:lnTo>
                  <a:lnTo>
                    <a:pt x="5068541" y="6406871"/>
                  </a:lnTo>
                  <a:cubicBezTo>
                    <a:pt x="5069274" y="6406505"/>
                    <a:pt x="5069641" y="6406138"/>
                    <a:pt x="5070007" y="6405405"/>
                  </a:cubicBezTo>
                  <a:lnTo>
                    <a:pt x="5169655" y="6395880"/>
                  </a:lnTo>
                  <a:cubicBezTo>
                    <a:pt x="5201895" y="6392949"/>
                    <a:pt x="5234134" y="6389652"/>
                    <a:pt x="5253551" y="6387454"/>
                  </a:cubicBezTo>
                  <a:lnTo>
                    <a:pt x="5163794" y="6414564"/>
                  </a:lnTo>
                  <a:cubicBezTo>
                    <a:pt x="5116901" y="6428486"/>
                    <a:pt x="5070739" y="6442774"/>
                    <a:pt x="5059382" y="6446437"/>
                  </a:cubicBezTo>
                  <a:lnTo>
                    <a:pt x="5059382" y="6446437"/>
                  </a:lnTo>
                  <a:close/>
                  <a:moveTo>
                    <a:pt x="5137783" y="5558758"/>
                  </a:moveTo>
                  <a:lnTo>
                    <a:pt x="5007360" y="5634227"/>
                  </a:lnTo>
                  <a:lnTo>
                    <a:pt x="5001865" y="5577808"/>
                  </a:lnTo>
                  <a:cubicBezTo>
                    <a:pt x="4997102" y="5526885"/>
                    <a:pt x="4991607" y="5476328"/>
                    <a:pt x="4990141" y="5459842"/>
                  </a:cubicBezTo>
                  <a:cubicBezTo>
                    <a:pt x="4990874" y="5459476"/>
                    <a:pt x="4990874" y="5458743"/>
                    <a:pt x="4991607" y="5458377"/>
                  </a:cubicBezTo>
                  <a:cubicBezTo>
                    <a:pt x="5002964" y="5465704"/>
                    <a:pt x="5034104" y="5486586"/>
                    <a:pt x="5065611" y="5506736"/>
                  </a:cubicBezTo>
                  <a:lnTo>
                    <a:pt x="5138149" y="5553629"/>
                  </a:lnTo>
                  <a:cubicBezTo>
                    <a:pt x="5137416" y="5555461"/>
                    <a:pt x="5137416" y="5556926"/>
                    <a:pt x="5137783" y="5558758"/>
                  </a:cubicBezTo>
                  <a:close/>
                  <a:moveTo>
                    <a:pt x="4983181" y="5466070"/>
                  </a:moveTo>
                  <a:cubicBezTo>
                    <a:pt x="4976220" y="5495012"/>
                    <a:pt x="4957536" y="5572313"/>
                    <a:pt x="4938851" y="5649981"/>
                  </a:cubicBezTo>
                  <a:lnTo>
                    <a:pt x="4932257" y="5678190"/>
                  </a:lnTo>
                  <a:lnTo>
                    <a:pt x="4832975" y="5736074"/>
                  </a:lnTo>
                  <a:cubicBezTo>
                    <a:pt x="4832608" y="5735708"/>
                    <a:pt x="4831876" y="5734975"/>
                    <a:pt x="4831510" y="5734609"/>
                  </a:cubicBezTo>
                  <a:cubicBezTo>
                    <a:pt x="4843599" y="5713360"/>
                    <a:pt x="4875839" y="5656941"/>
                    <a:pt x="4908078" y="5599423"/>
                  </a:cubicBezTo>
                  <a:cubicBezTo>
                    <a:pt x="4939218" y="5544104"/>
                    <a:pt x="4970358" y="5488784"/>
                    <a:pt x="4983181" y="5466070"/>
                  </a:cubicBezTo>
                  <a:lnTo>
                    <a:pt x="4983181" y="5466070"/>
                  </a:lnTo>
                  <a:close/>
                  <a:moveTo>
                    <a:pt x="4824549" y="5754026"/>
                  </a:moveTo>
                  <a:cubicBezTo>
                    <a:pt x="4825281" y="5754026"/>
                    <a:pt x="4826014" y="5753659"/>
                    <a:pt x="4826747" y="5753659"/>
                  </a:cubicBezTo>
                  <a:lnTo>
                    <a:pt x="4874373" y="5881151"/>
                  </a:lnTo>
                  <a:cubicBezTo>
                    <a:pt x="4861184" y="5907528"/>
                    <a:pt x="4842867" y="5944530"/>
                    <a:pt x="4824182" y="5982265"/>
                  </a:cubicBezTo>
                  <a:cubicBezTo>
                    <a:pt x="4798538" y="6033921"/>
                    <a:pt x="4772893" y="6086310"/>
                    <a:pt x="4762268" y="6108291"/>
                  </a:cubicBezTo>
                  <a:cubicBezTo>
                    <a:pt x="4767397" y="6080082"/>
                    <a:pt x="4780220" y="6006078"/>
                    <a:pt x="4793409" y="5931708"/>
                  </a:cubicBezTo>
                  <a:lnTo>
                    <a:pt x="4824549" y="5754026"/>
                  </a:lnTo>
                  <a:lnTo>
                    <a:pt x="4824549" y="5754026"/>
                  </a:lnTo>
                  <a:close/>
                  <a:moveTo>
                    <a:pt x="4761536" y="6121114"/>
                  </a:moveTo>
                  <a:lnTo>
                    <a:pt x="4852392" y="6093271"/>
                  </a:lnTo>
                  <a:cubicBezTo>
                    <a:pt x="4887195" y="6082646"/>
                    <a:pt x="4921999" y="6071656"/>
                    <a:pt x="4937020" y="6066893"/>
                  </a:cubicBezTo>
                  <a:cubicBezTo>
                    <a:pt x="4938485" y="6069824"/>
                    <a:pt x="4941416" y="6071656"/>
                    <a:pt x="4944714" y="6071656"/>
                  </a:cubicBezTo>
                  <a:cubicBezTo>
                    <a:pt x="4945080" y="6071656"/>
                    <a:pt x="4945080" y="6071656"/>
                    <a:pt x="4945446" y="6071656"/>
                  </a:cubicBezTo>
                  <a:lnTo>
                    <a:pt x="4998568" y="6256665"/>
                  </a:lnTo>
                  <a:lnTo>
                    <a:pt x="5042896" y="6409435"/>
                  </a:lnTo>
                  <a:cubicBezTo>
                    <a:pt x="5022014" y="6415663"/>
                    <a:pt x="4990508" y="6425189"/>
                    <a:pt x="4958635" y="6435080"/>
                  </a:cubicBezTo>
                  <a:lnTo>
                    <a:pt x="4853125" y="6467320"/>
                  </a:lnTo>
                  <a:cubicBezTo>
                    <a:pt x="4849827" y="6455230"/>
                    <a:pt x="4828579" y="6374998"/>
                    <a:pt x="4806964" y="6294400"/>
                  </a:cubicBezTo>
                  <a:cubicBezTo>
                    <a:pt x="4785715" y="6214534"/>
                    <a:pt x="4764100" y="6135035"/>
                    <a:pt x="4760437" y="6121846"/>
                  </a:cubicBezTo>
                  <a:cubicBezTo>
                    <a:pt x="4761169" y="6121846"/>
                    <a:pt x="4761169" y="6121480"/>
                    <a:pt x="4761536" y="6121114"/>
                  </a:cubicBezTo>
                  <a:close/>
                  <a:moveTo>
                    <a:pt x="4808063" y="5648515"/>
                  </a:moveTo>
                  <a:cubicBezTo>
                    <a:pt x="4808063" y="5648515"/>
                    <a:pt x="4808429" y="5648881"/>
                    <a:pt x="4808063" y="5648515"/>
                  </a:cubicBezTo>
                  <a:cubicBezTo>
                    <a:pt x="4809895" y="5648149"/>
                    <a:pt x="4810627" y="5647050"/>
                    <a:pt x="4810261" y="5645584"/>
                  </a:cubicBezTo>
                  <a:cubicBezTo>
                    <a:pt x="4809895" y="5644119"/>
                    <a:pt x="4808795" y="5643386"/>
                    <a:pt x="4807330" y="5643752"/>
                  </a:cubicBezTo>
                  <a:lnTo>
                    <a:pt x="4807330" y="5643752"/>
                  </a:lnTo>
                  <a:lnTo>
                    <a:pt x="4731494" y="5593562"/>
                  </a:lnTo>
                  <a:lnTo>
                    <a:pt x="4659689" y="5546668"/>
                  </a:lnTo>
                  <a:cubicBezTo>
                    <a:pt x="4660055" y="5545203"/>
                    <a:pt x="4660421" y="5543738"/>
                    <a:pt x="4660055" y="5542272"/>
                  </a:cubicBezTo>
                  <a:cubicBezTo>
                    <a:pt x="4658956" y="5538609"/>
                    <a:pt x="4654926" y="5536410"/>
                    <a:pt x="4651262" y="5537509"/>
                  </a:cubicBezTo>
                  <a:cubicBezTo>
                    <a:pt x="4649431" y="5538242"/>
                    <a:pt x="4647966" y="5539341"/>
                    <a:pt x="4647233" y="5541173"/>
                  </a:cubicBezTo>
                  <a:lnTo>
                    <a:pt x="4448302" y="5492814"/>
                  </a:lnTo>
                  <a:lnTo>
                    <a:pt x="4493363" y="5322825"/>
                  </a:lnTo>
                  <a:lnTo>
                    <a:pt x="4543188" y="5305607"/>
                  </a:lnTo>
                  <a:lnTo>
                    <a:pt x="4625984" y="5276664"/>
                  </a:lnTo>
                  <a:cubicBezTo>
                    <a:pt x="4627083" y="5278130"/>
                    <a:pt x="4628549" y="5278862"/>
                    <a:pt x="4630380" y="5279229"/>
                  </a:cubicBezTo>
                  <a:cubicBezTo>
                    <a:pt x="4631113" y="5279229"/>
                    <a:pt x="4631480" y="5279229"/>
                    <a:pt x="4632212" y="5278862"/>
                  </a:cubicBezTo>
                  <a:cubicBezTo>
                    <a:pt x="4633678" y="5278496"/>
                    <a:pt x="4634776" y="5277397"/>
                    <a:pt x="4635509" y="5275932"/>
                  </a:cubicBezTo>
                  <a:cubicBezTo>
                    <a:pt x="4636242" y="5274466"/>
                    <a:pt x="4636242" y="5273001"/>
                    <a:pt x="4635876" y="5271535"/>
                  </a:cubicBezTo>
                  <a:cubicBezTo>
                    <a:pt x="4634776" y="5268971"/>
                    <a:pt x="4632212" y="5267506"/>
                    <a:pt x="4629281" y="5267872"/>
                  </a:cubicBezTo>
                  <a:cubicBezTo>
                    <a:pt x="4623053" y="5256149"/>
                    <a:pt x="4605468" y="5222810"/>
                    <a:pt x="4587883" y="5189105"/>
                  </a:cubicBezTo>
                  <a:lnTo>
                    <a:pt x="4546119" y="5110339"/>
                  </a:lnTo>
                  <a:cubicBezTo>
                    <a:pt x="4547584" y="5108873"/>
                    <a:pt x="4548317" y="5106675"/>
                    <a:pt x="4547950" y="5104477"/>
                  </a:cubicBezTo>
                  <a:cubicBezTo>
                    <a:pt x="4546851" y="5101546"/>
                    <a:pt x="4543554" y="5100081"/>
                    <a:pt x="4540623" y="5100814"/>
                  </a:cubicBezTo>
                  <a:cubicBezTo>
                    <a:pt x="4537692" y="5101913"/>
                    <a:pt x="4535861" y="5105210"/>
                    <a:pt x="4536593" y="5108141"/>
                  </a:cubicBezTo>
                  <a:cubicBezTo>
                    <a:pt x="4536960" y="5109606"/>
                    <a:pt x="4538059" y="5110705"/>
                    <a:pt x="4539524" y="5111438"/>
                  </a:cubicBezTo>
                  <a:lnTo>
                    <a:pt x="4495561" y="5298646"/>
                  </a:lnTo>
                  <a:cubicBezTo>
                    <a:pt x="4494829" y="5298646"/>
                    <a:pt x="4494096" y="5298279"/>
                    <a:pt x="4493363" y="5298646"/>
                  </a:cubicBezTo>
                  <a:cubicBezTo>
                    <a:pt x="4490799" y="5299745"/>
                    <a:pt x="4488967" y="5302309"/>
                    <a:pt x="4488967" y="5304874"/>
                  </a:cubicBezTo>
                  <a:lnTo>
                    <a:pt x="4293333" y="5336380"/>
                  </a:lnTo>
                  <a:lnTo>
                    <a:pt x="4293333" y="5336380"/>
                  </a:lnTo>
                  <a:cubicBezTo>
                    <a:pt x="4292967" y="5336380"/>
                    <a:pt x="4292601" y="5336380"/>
                    <a:pt x="4292601" y="5336747"/>
                  </a:cubicBezTo>
                  <a:cubicBezTo>
                    <a:pt x="4292601" y="5336747"/>
                    <a:pt x="4292601" y="5337113"/>
                    <a:pt x="4292601" y="5337479"/>
                  </a:cubicBezTo>
                  <a:cubicBezTo>
                    <a:pt x="4292601" y="5337846"/>
                    <a:pt x="4292234" y="5337846"/>
                    <a:pt x="4292234" y="5338212"/>
                  </a:cubicBezTo>
                  <a:lnTo>
                    <a:pt x="4292234" y="5338212"/>
                  </a:lnTo>
                  <a:cubicBezTo>
                    <a:pt x="4292234" y="5338579"/>
                    <a:pt x="4292601" y="5338945"/>
                    <a:pt x="4292601" y="5338945"/>
                  </a:cubicBezTo>
                  <a:cubicBezTo>
                    <a:pt x="4292601" y="5338945"/>
                    <a:pt x="4292601" y="5339311"/>
                    <a:pt x="4292601" y="5339311"/>
                  </a:cubicBezTo>
                  <a:lnTo>
                    <a:pt x="4442807" y="5492814"/>
                  </a:lnTo>
                  <a:lnTo>
                    <a:pt x="4247539" y="5531281"/>
                  </a:lnTo>
                  <a:cubicBezTo>
                    <a:pt x="4247173" y="5531281"/>
                    <a:pt x="4247173" y="5531648"/>
                    <a:pt x="4247173" y="5531648"/>
                  </a:cubicBezTo>
                  <a:cubicBezTo>
                    <a:pt x="4247173" y="5531648"/>
                    <a:pt x="4246806" y="5531648"/>
                    <a:pt x="4246806" y="5531648"/>
                  </a:cubicBezTo>
                  <a:lnTo>
                    <a:pt x="4246806" y="5531648"/>
                  </a:lnTo>
                  <a:lnTo>
                    <a:pt x="4246806" y="5531648"/>
                  </a:lnTo>
                  <a:cubicBezTo>
                    <a:pt x="4246806" y="5531648"/>
                    <a:pt x="4246806" y="5532014"/>
                    <a:pt x="4246806" y="5532014"/>
                  </a:cubicBezTo>
                  <a:lnTo>
                    <a:pt x="4246806" y="5532014"/>
                  </a:lnTo>
                  <a:cubicBezTo>
                    <a:pt x="4246806" y="5532014"/>
                    <a:pt x="4246806" y="5532014"/>
                    <a:pt x="4246440" y="5532381"/>
                  </a:cubicBezTo>
                  <a:cubicBezTo>
                    <a:pt x="4246073" y="5532747"/>
                    <a:pt x="4246440" y="5532381"/>
                    <a:pt x="4246440" y="5532747"/>
                  </a:cubicBezTo>
                  <a:cubicBezTo>
                    <a:pt x="4246440" y="5533113"/>
                    <a:pt x="4246440" y="5532747"/>
                    <a:pt x="4246440" y="5533113"/>
                  </a:cubicBezTo>
                  <a:lnTo>
                    <a:pt x="4248271" y="5590265"/>
                  </a:lnTo>
                  <a:cubicBezTo>
                    <a:pt x="4249371" y="5618840"/>
                    <a:pt x="4250470" y="5647416"/>
                    <a:pt x="4250470" y="5647416"/>
                  </a:cubicBezTo>
                  <a:lnTo>
                    <a:pt x="4250470" y="5647416"/>
                  </a:lnTo>
                  <a:cubicBezTo>
                    <a:pt x="4250470" y="5647416"/>
                    <a:pt x="4250470" y="5647416"/>
                    <a:pt x="4250470" y="5647783"/>
                  </a:cubicBezTo>
                  <a:lnTo>
                    <a:pt x="4264391" y="5708598"/>
                  </a:lnTo>
                  <a:cubicBezTo>
                    <a:pt x="4269887" y="5731678"/>
                    <a:pt x="4275382" y="5754758"/>
                    <a:pt x="4277580" y="5764650"/>
                  </a:cubicBezTo>
                  <a:cubicBezTo>
                    <a:pt x="4275382" y="5765749"/>
                    <a:pt x="4274283" y="5768313"/>
                    <a:pt x="4275016" y="5770878"/>
                  </a:cubicBezTo>
                  <a:cubicBezTo>
                    <a:pt x="4275748" y="5773076"/>
                    <a:pt x="4277580" y="5774175"/>
                    <a:pt x="4279778" y="5774541"/>
                  </a:cubicBezTo>
                  <a:lnTo>
                    <a:pt x="4292967" y="5838654"/>
                  </a:lnTo>
                  <a:lnTo>
                    <a:pt x="4306522" y="5902400"/>
                  </a:lnTo>
                  <a:cubicBezTo>
                    <a:pt x="4303958" y="5903498"/>
                    <a:pt x="4302859" y="5906429"/>
                    <a:pt x="4303592" y="5908994"/>
                  </a:cubicBezTo>
                  <a:cubicBezTo>
                    <a:pt x="4303958" y="5910459"/>
                    <a:pt x="4305057" y="5911559"/>
                    <a:pt x="4306156" y="5911925"/>
                  </a:cubicBezTo>
                  <a:lnTo>
                    <a:pt x="4246440" y="6118183"/>
                  </a:lnTo>
                  <a:cubicBezTo>
                    <a:pt x="4246073" y="6118916"/>
                    <a:pt x="4245341" y="6118916"/>
                    <a:pt x="4245707" y="6119648"/>
                  </a:cubicBezTo>
                  <a:cubicBezTo>
                    <a:pt x="4246073" y="6120381"/>
                    <a:pt x="4246440" y="6120014"/>
                    <a:pt x="4246806" y="6120014"/>
                  </a:cubicBezTo>
                  <a:lnTo>
                    <a:pt x="4287472" y="6205375"/>
                  </a:lnTo>
                  <a:lnTo>
                    <a:pt x="4325939" y="6285607"/>
                  </a:lnTo>
                  <a:cubicBezTo>
                    <a:pt x="4323741" y="6287073"/>
                    <a:pt x="4323008" y="6290003"/>
                    <a:pt x="4323374" y="6292568"/>
                  </a:cubicBezTo>
                  <a:cubicBezTo>
                    <a:pt x="4324474" y="6296232"/>
                    <a:pt x="4328503" y="6298063"/>
                    <a:pt x="4332167" y="6296964"/>
                  </a:cubicBezTo>
                  <a:cubicBezTo>
                    <a:pt x="4335831" y="6295865"/>
                    <a:pt x="4337662" y="6291835"/>
                    <a:pt x="4336564" y="6288172"/>
                  </a:cubicBezTo>
                  <a:cubicBezTo>
                    <a:pt x="4335831" y="6285974"/>
                    <a:pt x="4333999" y="6284508"/>
                    <a:pt x="4331801" y="6284142"/>
                  </a:cubicBezTo>
                  <a:lnTo>
                    <a:pt x="4335831" y="6180097"/>
                  </a:lnTo>
                  <a:lnTo>
                    <a:pt x="4366604" y="6200979"/>
                  </a:lnTo>
                  <a:cubicBezTo>
                    <a:pt x="4366971" y="6200979"/>
                    <a:pt x="4366971" y="6200979"/>
                    <a:pt x="4367337" y="6200979"/>
                  </a:cubicBezTo>
                  <a:cubicBezTo>
                    <a:pt x="4367704" y="6200979"/>
                    <a:pt x="4368070" y="6201712"/>
                    <a:pt x="4368070" y="6201346"/>
                  </a:cubicBezTo>
                  <a:cubicBezTo>
                    <a:pt x="4368070" y="6200979"/>
                    <a:pt x="4368436" y="6200613"/>
                    <a:pt x="4368803" y="6200246"/>
                  </a:cubicBezTo>
                  <a:cubicBezTo>
                    <a:pt x="4369169" y="6199880"/>
                    <a:pt x="4369169" y="6200246"/>
                    <a:pt x="4369169" y="6199880"/>
                  </a:cubicBezTo>
                  <a:cubicBezTo>
                    <a:pt x="4369169" y="6199514"/>
                    <a:pt x="4369169" y="6199880"/>
                    <a:pt x="4369169" y="6199880"/>
                  </a:cubicBezTo>
                  <a:cubicBezTo>
                    <a:pt x="4369169" y="6199880"/>
                    <a:pt x="4369535" y="6199514"/>
                    <a:pt x="4369535" y="6199514"/>
                  </a:cubicBezTo>
                  <a:cubicBezTo>
                    <a:pt x="4369535" y="6199514"/>
                    <a:pt x="4369535" y="6199514"/>
                    <a:pt x="4369535" y="6199514"/>
                  </a:cubicBezTo>
                  <a:lnTo>
                    <a:pt x="4369535" y="6199514"/>
                  </a:lnTo>
                  <a:cubicBezTo>
                    <a:pt x="4369535" y="6199148"/>
                    <a:pt x="4369902" y="6199148"/>
                    <a:pt x="4369902" y="6198781"/>
                  </a:cubicBezTo>
                  <a:cubicBezTo>
                    <a:pt x="4369902" y="6198415"/>
                    <a:pt x="4369535" y="6198781"/>
                    <a:pt x="4369169" y="6198415"/>
                  </a:cubicBezTo>
                  <a:lnTo>
                    <a:pt x="4354881" y="6129906"/>
                  </a:lnTo>
                  <a:cubicBezTo>
                    <a:pt x="4349386" y="6103528"/>
                    <a:pt x="4343891" y="6077517"/>
                    <a:pt x="4341326" y="6066527"/>
                  </a:cubicBezTo>
                  <a:cubicBezTo>
                    <a:pt x="4343524" y="6065428"/>
                    <a:pt x="4344989" y="6062863"/>
                    <a:pt x="4344257" y="6060299"/>
                  </a:cubicBezTo>
                  <a:lnTo>
                    <a:pt x="4411666" y="6028059"/>
                  </a:lnTo>
                  <a:lnTo>
                    <a:pt x="4478709" y="5995454"/>
                  </a:lnTo>
                  <a:cubicBezTo>
                    <a:pt x="4479808" y="5996919"/>
                    <a:pt x="4481640" y="5997652"/>
                    <a:pt x="4483106" y="5997652"/>
                  </a:cubicBezTo>
                  <a:cubicBezTo>
                    <a:pt x="4483838" y="5997652"/>
                    <a:pt x="4484571" y="5997652"/>
                    <a:pt x="4484937" y="5997285"/>
                  </a:cubicBezTo>
                  <a:cubicBezTo>
                    <a:pt x="4488234" y="5996187"/>
                    <a:pt x="4490066" y="5992523"/>
                    <a:pt x="4489334" y="5989226"/>
                  </a:cubicBezTo>
                  <a:cubicBezTo>
                    <a:pt x="4488234" y="5986661"/>
                    <a:pt x="4485670" y="5984830"/>
                    <a:pt x="4482739" y="5985196"/>
                  </a:cubicBezTo>
                  <a:lnTo>
                    <a:pt x="4449401" y="5901667"/>
                  </a:lnTo>
                  <a:lnTo>
                    <a:pt x="4416429" y="5819603"/>
                  </a:lnTo>
                  <a:cubicBezTo>
                    <a:pt x="4419360" y="5817771"/>
                    <a:pt x="4420825" y="5814474"/>
                    <a:pt x="4419726" y="5811177"/>
                  </a:cubicBezTo>
                  <a:cubicBezTo>
                    <a:pt x="4418993" y="5809712"/>
                    <a:pt x="4417894" y="5808246"/>
                    <a:pt x="4416429" y="5807513"/>
                  </a:cubicBezTo>
                  <a:lnTo>
                    <a:pt x="4494096" y="5614078"/>
                  </a:lnTo>
                  <a:cubicBezTo>
                    <a:pt x="4494463" y="5614078"/>
                    <a:pt x="4494829" y="5614444"/>
                    <a:pt x="4495195" y="5614444"/>
                  </a:cubicBezTo>
                  <a:cubicBezTo>
                    <a:pt x="4495928" y="5614444"/>
                    <a:pt x="4496661" y="5614444"/>
                    <a:pt x="4497393" y="5614078"/>
                  </a:cubicBezTo>
                  <a:cubicBezTo>
                    <a:pt x="4498126" y="5613711"/>
                    <a:pt x="4498859" y="5612979"/>
                    <a:pt x="4499592" y="5612246"/>
                  </a:cubicBezTo>
                  <a:lnTo>
                    <a:pt x="4672511" y="5744134"/>
                  </a:lnTo>
                  <a:cubicBezTo>
                    <a:pt x="4672145" y="5745233"/>
                    <a:pt x="4671779" y="5746332"/>
                    <a:pt x="4672145" y="5747431"/>
                  </a:cubicBezTo>
                  <a:cubicBezTo>
                    <a:pt x="4672878" y="5749629"/>
                    <a:pt x="4675076" y="5751095"/>
                    <a:pt x="4677274" y="5751095"/>
                  </a:cubicBezTo>
                  <a:cubicBezTo>
                    <a:pt x="4678007" y="5751095"/>
                    <a:pt x="4678373" y="5751095"/>
                    <a:pt x="4679106" y="5750728"/>
                  </a:cubicBezTo>
                  <a:cubicBezTo>
                    <a:pt x="4680938" y="5749995"/>
                    <a:pt x="4682403" y="5748164"/>
                    <a:pt x="4682403" y="5745966"/>
                  </a:cubicBezTo>
                  <a:cubicBezTo>
                    <a:pt x="4688631" y="5744500"/>
                    <a:pt x="4699622" y="5741936"/>
                    <a:pt x="4711345" y="5739005"/>
                  </a:cubicBezTo>
                  <a:lnTo>
                    <a:pt x="4740287" y="5731678"/>
                  </a:lnTo>
                  <a:cubicBezTo>
                    <a:pt x="4741020" y="5733143"/>
                    <a:pt x="4742485" y="5733876"/>
                    <a:pt x="4744317" y="5733876"/>
                  </a:cubicBezTo>
                  <a:cubicBezTo>
                    <a:pt x="4744683" y="5733876"/>
                    <a:pt x="4745416" y="5733876"/>
                    <a:pt x="4745782" y="5733509"/>
                  </a:cubicBezTo>
                  <a:cubicBezTo>
                    <a:pt x="4748347" y="5732777"/>
                    <a:pt x="4749812" y="5729846"/>
                    <a:pt x="4749080" y="5726915"/>
                  </a:cubicBezTo>
                  <a:cubicBezTo>
                    <a:pt x="4749080" y="5726915"/>
                    <a:pt x="4749080" y="5726915"/>
                    <a:pt x="4749080" y="5726915"/>
                  </a:cubicBezTo>
                  <a:cubicBezTo>
                    <a:pt x="4749080" y="5726549"/>
                    <a:pt x="4748347" y="5726182"/>
                    <a:pt x="4748347" y="5725816"/>
                  </a:cubicBezTo>
                  <a:lnTo>
                    <a:pt x="4776923" y="5687715"/>
                  </a:lnTo>
                  <a:lnTo>
                    <a:pt x="4808063" y="5648515"/>
                  </a:lnTo>
                  <a:close/>
                  <a:moveTo>
                    <a:pt x="4446470" y="5903865"/>
                  </a:moveTo>
                  <a:lnTo>
                    <a:pt x="4480175" y="5987394"/>
                  </a:lnTo>
                  <a:cubicBezTo>
                    <a:pt x="4479808" y="5987394"/>
                    <a:pt x="4479808" y="5987760"/>
                    <a:pt x="4479442" y="5988126"/>
                  </a:cubicBezTo>
                  <a:lnTo>
                    <a:pt x="4314948" y="5908627"/>
                  </a:lnTo>
                  <a:cubicBezTo>
                    <a:pt x="4315315" y="5907895"/>
                    <a:pt x="4315315" y="5906796"/>
                    <a:pt x="4315315" y="5906063"/>
                  </a:cubicBezTo>
                  <a:cubicBezTo>
                    <a:pt x="4315315" y="5905696"/>
                    <a:pt x="4314948" y="5905696"/>
                    <a:pt x="4314948" y="5905330"/>
                  </a:cubicBezTo>
                  <a:lnTo>
                    <a:pt x="4362575" y="5862467"/>
                  </a:lnTo>
                  <a:lnTo>
                    <a:pt x="4408369" y="5821068"/>
                  </a:lnTo>
                  <a:cubicBezTo>
                    <a:pt x="4409835" y="5822168"/>
                    <a:pt x="4411300" y="5822534"/>
                    <a:pt x="4413131" y="5822534"/>
                  </a:cubicBezTo>
                  <a:cubicBezTo>
                    <a:pt x="4413498" y="5822534"/>
                    <a:pt x="4413864" y="5822534"/>
                    <a:pt x="4414597" y="5822168"/>
                  </a:cubicBezTo>
                  <a:lnTo>
                    <a:pt x="4446470" y="5903865"/>
                  </a:lnTo>
                  <a:close/>
                  <a:moveTo>
                    <a:pt x="4410567" y="6025495"/>
                  </a:moveTo>
                  <a:lnTo>
                    <a:pt x="4343158" y="6058467"/>
                  </a:lnTo>
                  <a:cubicBezTo>
                    <a:pt x="4342059" y="6057368"/>
                    <a:pt x="4340960" y="6056635"/>
                    <a:pt x="4339494" y="6056635"/>
                  </a:cubicBezTo>
                  <a:lnTo>
                    <a:pt x="4325939" y="5984830"/>
                  </a:lnTo>
                  <a:cubicBezTo>
                    <a:pt x="4320078" y="5954422"/>
                    <a:pt x="4314215" y="5924747"/>
                    <a:pt x="4312017" y="5913024"/>
                  </a:cubicBezTo>
                  <a:cubicBezTo>
                    <a:pt x="4312384" y="5912657"/>
                    <a:pt x="4313117" y="5912291"/>
                    <a:pt x="4313483" y="5911925"/>
                  </a:cubicBezTo>
                  <a:lnTo>
                    <a:pt x="4477977" y="5991424"/>
                  </a:lnTo>
                  <a:cubicBezTo>
                    <a:pt x="4477977" y="5992157"/>
                    <a:pt x="4477977" y="5992889"/>
                    <a:pt x="4477977" y="5993256"/>
                  </a:cubicBezTo>
                  <a:lnTo>
                    <a:pt x="4410567" y="6025495"/>
                  </a:lnTo>
                  <a:close/>
                  <a:moveTo>
                    <a:pt x="4290769" y="6205009"/>
                  </a:moveTo>
                  <a:lnTo>
                    <a:pt x="4252302" y="6124777"/>
                  </a:lnTo>
                  <a:lnTo>
                    <a:pt x="4306888" y="6161779"/>
                  </a:lnTo>
                  <a:lnTo>
                    <a:pt x="4332533" y="6178998"/>
                  </a:lnTo>
                  <a:lnTo>
                    <a:pt x="4328503" y="6284874"/>
                  </a:lnTo>
                  <a:lnTo>
                    <a:pt x="4290769" y="6205009"/>
                  </a:lnTo>
                  <a:close/>
                  <a:moveTo>
                    <a:pt x="4251569" y="5590998"/>
                  </a:moveTo>
                  <a:cubicBezTo>
                    <a:pt x="4251203" y="5576710"/>
                    <a:pt x="4250470" y="5562422"/>
                    <a:pt x="4250103" y="5551431"/>
                  </a:cubicBezTo>
                  <a:lnTo>
                    <a:pt x="4260361" y="5595027"/>
                  </a:lnTo>
                  <a:cubicBezTo>
                    <a:pt x="4264391" y="5612612"/>
                    <a:pt x="4268788" y="5630197"/>
                    <a:pt x="4271352" y="5641921"/>
                  </a:cubicBezTo>
                  <a:lnTo>
                    <a:pt x="4253034" y="5645951"/>
                  </a:lnTo>
                  <a:lnTo>
                    <a:pt x="4251569" y="5590998"/>
                  </a:lnTo>
                  <a:close/>
                  <a:moveTo>
                    <a:pt x="4542455" y="5113270"/>
                  </a:moveTo>
                  <a:cubicBezTo>
                    <a:pt x="4542821" y="5113270"/>
                    <a:pt x="4542821" y="5113270"/>
                    <a:pt x="4543188" y="5113270"/>
                  </a:cubicBezTo>
                  <a:lnTo>
                    <a:pt x="4584220" y="5191670"/>
                  </a:lnTo>
                  <a:lnTo>
                    <a:pt x="4625984" y="5270437"/>
                  </a:lnTo>
                  <a:cubicBezTo>
                    <a:pt x="4625251" y="5271169"/>
                    <a:pt x="4624519" y="5272635"/>
                    <a:pt x="4624519" y="5273733"/>
                  </a:cubicBezTo>
                  <a:lnTo>
                    <a:pt x="4562238" y="5288388"/>
                  </a:lnTo>
                  <a:lnTo>
                    <a:pt x="4501423" y="5303042"/>
                  </a:lnTo>
                  <a:cubicBezTo>
                    <a:pt x="4500690" y="5301577"/>
                    <a:pt x="4499958" y="5300477"/>
                    <a:pt x="4498492" y="5299745"/>
                  </a:cubicBezTo>
                  <a:lnTo>
                    <a:pt x="4542455" y="5113270"/>
                  </a:lnTo>
                  <a:close/>
                  <a:moveTo>
                    <a:pt x="4475779" y="5322093"/>
                  </a:moveTo>
                  <a:lnTo>
                    <a:pt x="4490799" y="5311834"/>
                  </a:lnTo>
                  <a:cubicBezTo>
                    <a:pt x="4491165" y="5312201"/>
                    <a:pt x="4491532" y="5312567"/>
                    <a:pt x="4491898" y="5312567"/>
                  </a:cubicBezTo>
                  <a:lnTo>
                    <a:pt x="4489700" y="5320627"/>
                  </a:lnTo>
                  <a:lnTo>
                    <a:pt x="4465887" y="5329053"/>
                  </a:lnTo>
                  <a:cubicBezTo>
                    <a:pt x="4468818" y="5326489"/>
                    <a:pt x="4472481" y="5324291"/>
                    <a:pt x="4475779" y="5321726"/>
                  </a:cubicBezTo>
                  <a:lnTo>
                    <a:pt x="4475779" y="5322093"/>
                  </a:lnTo>
                  <a:close/>
                  <a:moveTo>
                    <a:pt x="4346821" y="5790661"/>
                  </a:moveTo>
                  <a:lnTo>
                    <a:pt x="4285274" y="5770145"/>
                  </a:lnTo>
                  <a:cubicBezTo>
                    <a:pt x="4285274" y="5769412"/>
                    <a:pt x="4285640" y="5769046"/>
                    <a:pt x="4285274" y="5768680"/>
                  </a:cubicBezTo>
                  <a:cubicBezTo>
                    <a:pt x="4284541" y="5766848"/>
                    <a:pt x="4283442" y="5765749"/>
                    <a:pt x="4281610" y="5765383"/>
                  </a:cubicBezTo>
                  <a:lnTo>
                    <a:pt x="4280145" y="5713360"/>
                  </a:lnTo>
                  <a:cubicBezTo>
                    <a:pt x="4279412" y="5691745"/>
                    <a:pt x="4278679" y="5670496"/>
                    <a:pt x="4278313" y="5660971"/>
                  </a:cubicBezTo>
                  <a:lnTo>
                    <a:pt x="4406171" y="5810811"/>
                  </a:lnTo>
                  <a:cubicBezTo>
                    <a:pt x="4406171" y="5810811"/>
                    <a:pt x="4405804" y="5811177"/>
                    <a:pt x="4405438" y="5811177"/>
                  </a:cubicBezTo>
                  <a:lnTo>
                    <a:pt x="4346821" y="5790661"/>
                  </a:lnTo>
                  <a:close/>
                  <a:moveTo>
                    <a:pt x="4632212" y="5614078"/>
                  </a:moveTo>
                  <a:lnTo>
                    <a:pt x="4599606" y="5583670"/>
                  </a:lnTo>
                  <a:lnTo>
                    <a:pt x="4658590" y="5601988"/>
                  </a:lnTo>
                  <a:lnTo>
                    <a:pt x="4663719" y="5643752"/>
                  </a:lnTo>
                  <a:lnTo>
                    <a:pt x="4632212" y="5614078"/>
                  </a:lnTo>
                  <a:close/>
                  <a:moveTo>
                    <a:pt x="4651995" y="5551797"/>
                  </a:moveTo>
                  <a:lnTo>
                    <a:pt x="4657857" y="5597958"/>
                  </a:lnTo>
                  <a:lnTo>
                    <a:pt x="4598874" y="5579640"/>
                  </a:lnTo>
                  <a:cubicBezTo>
                    <a:pt x="4598874" y="5579274"/>
                    <a:pt x="4598874" y="5578541"/>
                    <a:pt x="4598874" y="5578175"/>
                  </a:cubicBezTo>
                  <a:cubicBezTo>
                    <a:pt x="4604369" y="5574878"/>
                    <a:pt x="4613894" y="5569749"/>
                    <a:pt x="4623786" y="5563887"/>
                  </a:cubicBezTo>
                  <a:cubicBezTo>
                    <a:pt x="4633678" y="5558026"/>
                    <a:pt x="4642470" y="5553263"/>
                    <a:pt x="4648332" y="5549599"/>
                  </a:cubicBezTo>
                  <a:cubicBezTo>
                    <a:pt x="4649064" y="5550698"/>
                    <a:pt x="4650530" y="5551431"/>
                    <a:pt x="4651995" y="5551797"/>
                  </a:cubicBezTo>
                  <a:lnTo>
                    <a:pt x="4651995" y="5551797"/>
                  </a:lnTo>
                  <a:close/>
                  <a:moveTo>
                    <a:pt x="4490066" y="5603087"/>
                  </a:moveTo>
                  <a:lnTo>
                    <a:pt x="4479442" y="5600156"/>
                  </a:lnTo>
                  <a:lnTo>
                    <a:pt x="4490066" y="5598325"/>
                  </a:lnTo>
                  <a:lnTo>
                    <a:pt x="4491532" y="5601621"/>
                  </a:lnTo>
                  <a:cubicBezTo>
                    <a:pt x="4490799" y="5601988"/>
                    <a:pt x="4490433" y="5602354"/>
                    <a:pt x="4490066" y="5603087"/>
                  </a:cubicBezTo>
                  <a:lnTo>
                    <a:pt x="4490066" y="5603087"/>
                  </a:lnTo>
                  <a:close/>
                  <a:moveTo>
                    <a:pt x="4586784" y="5578175"/>
                  </a:moveTo>
                  <a:cubicBezTo>
                    <a:pt x="4586784" y="5578541"/>
                    <a:pt x="4586784" y="5578541"/>
                    <a:pt x="4586784" y="5578908"/>
                  </a:cubicBezTo>
                  <a:lnTo>
                    <a:pt x="4562238" y="5582937"/>
                  </a:lnTo>
                  <a:lnTo>
                    <a:pt x="4575061" y="5577808"/>
                  </a:lnTo>
                  <a:lnTo>
                    <a:pt x="4581655" y="5575244"/>
                  </a:lnTo>
                  <a:lnTo>
                    <a:pt x="4586784" y="5578175"/>
                  </a:lnTo>
                  <a:close/>
                  <a:moveTo>
                    <a:pt x="4561872" y="5586601"/>
                  </a:moveTo>
                  <a:lnTo>
                    <a:pt x="4543921" y="5591730"/>
                  </a:lnTo>
                  <a:lnTo>
                    <a:pt x="4530732" y="5595394"/>
                  </a:lnTo>
                  <a:lnTo>
                    <a:pt x="4546119" y="5589166"/>
                  </a:lnTo>
                  <a:lnTo>
                    <a:pt x="4561872" y="5586601"/>
                  </a:lnTo>
                  <a:close/>
                  <a:moveTo>
                    <a:pt x="4501423" y="5603087"/>
                  </a:moveTo>
                  <a:cubicBezTo>
                    <a:pt x="4499958" y="5600889"/>
                    <a:pt x="4497393" y="5599790"/>
                    <a:pt x="4494463" y="5600156"/>
                  </a:cubicBezTo>
                  <a:lnTo>
                    <a:pt x="4493363" y="5597958"/>
                  </a:lnTo>
                  <a:lnTo>
                    <a:pt x="4529266" y="5592096"/>
                  </a:lnTo>
                  <a:lnTo>
                    <a:pt x="4501423" y="5603087"/>
                  </a:lnTo>
                  <a:close/>
                  <a:moveTo>
                    <a:pt x="4544653" y="5595394"/>
                  </a:moveTo>
                  <a:lnTo>
                    <a:pt x="4587517" y="5582937"/>
                  </a:lnTo>
                  <a:cubicBezTo>
                    <a:pt x="4588616" y="5584769"/>
                    <a:pt x="4590448" y="5585868"/>
                    <a:pt x="4592646" y="5586235"/>
                  </a:cubicBezTo>
                  <a:cubicBezTo>
                    <a:pt x="4593012" y="5586235"/>
                    <a:pt x="4593379" y="5586235"/>
                    <a:pt x="4593745" y="5585868"/>
                  </a:cubicBezTo>
                  <a:lnTo>
                    <a:pt x="4619390" y="5636425"/>
                  </a:lnTo>
                  <a:lnTo>
                    <a:pt x="4503988" y="5606751"/>
                  </a:lnTo>
                  <a:cubicBezTo>
                    <a:pt x="4513513" y="5603820"/>
                    <a:pt x="4529266" y="5599423"/>
                    <a:pt x="4544653" y="5595394"/>
                  </a:cubicBezTo>
                  <a:lnTo>
                    <a:pt x="4544653" y="5595394"/>
                  </a:lnTo>
                  <a:close/>
                  <a:moveTo>
                    <a:pt x="4599240" y="5588433"/>
                  </a:moveTo>
                  <a:lnTo>
                    <a:pt x="4657857" y="5646317"/>
                  </a:lnTo>
                  <a:lnTo>
                    <a:pt x="4624519" y="5637891"/>
                  </a:lnTo>
                  <a:lnTo>
                    <a:pt x="4599240" y="5588433"/>
                  </a:lnTo>
                  <a:close/>
                  <a:moveTo>
                    <a:pt x="4621954" y="5560590"/>
                  </a:moveTo>
                  <a:lnTo>
                    <a:pt x="4597042" y="5575244"/>
                  </a:lnTo>
                  <a:cubicBezTo>
                    <a:pt x="4595577" y="5573779"/>
                    <a:pt x="4593012" y="5573046"/>
                    <a:pt x="4590814" y="5573412"/>
                  </a:cubicBezTo>
                  <a:cubicBezTo>
                    <a:pt x="4590081" y="5573779"/>
                    <a:pt x="4589349" y="5574512"/>
                    <a:pt x="4588616" y="5575244"/>
                  </a:cubicBezTo>
                  <a:lnTo>
                    <a:pt x="4585685" y="5573779"/>
                  </a:lnTo>
                  <a:lnTo>
                    <a:pt x="4630014" y="5556194"/>
                  </a:lnTo>
                  <a:lnTo>
                    <a:pt x="4621954" y="5560590"/>
                  </a:lnTo>
                  <a:close/>
                  <a:moveTo>
                    <a:pt x="4581655" y="5571214"/>
                  </a:moveTo>
                  <a:lnTo>
                    <a:pt x="4578358" y="5569382"/>
                  </a:lnTo>
                  <a:lnTo>
                    <a:pt x="4612429" y="5559124"/>
                  </a:lnTo>
                  <a:lnTo>
                    <a:pt x="4581655" y="5571214"/>
                  </a:lnTo>
                  <a:close/>
                  <a:moveTo>
                    <a:pt x="4577625" y="5572680"/>
                  </a:moveTo>
                  <a:lnTo>
                    <a:pt x="4573595" y="5574145"/>
                  </a:lnTo>
                  <a:lnTo>
                    <a:pt x="4545019" y="5585502"/>
                  </a:lnTo>
                  <a:lnTo>
                    <a:pt x="4531464" y="5587700"/>
                  </a:lnTo>
                  <a:lnTo>
                    <a:pt x="4497393" y="5593562"/>
                  </a:lnTo>
                  <a:lnTo>
                    <a:pt x="4562238" y="5574145"/>
                  </a:lnTo>
                  <a:lnTo>
                    <a:pt x="4573595" y="5570481"/>
                  </a:lnTo>
                  <a:lnTo>
                    <a:pt x="4577625" y="5572680"/>
                  </a:lnTo>
                  <a:close/>
                  <a:moveTo>
                    <a:pt x="4702186" y="5647783"/>
                  </a:moveTo>
                  <a:lnTo>
                    <a:pt x="4673977" y="5648881"/>
                  </a:lnTo>
                  <a:cubicBezTo>
                    <a:pt x="4673244" y="5647050"/>
                    <a:pt x="4671779" y="5645584"/>
                    <a:pt x="4669580" y="5645584"/>
                  </a:cubicBezTo>
                  <a:lnTo>
                    <a:pt x="4663352" y="5603453"/>
                  </a:lnTo>
                  <a:lnTo>
                    <a:pt x="4682769" y="5609682"/>
                  </a:lnTo>
                  <a:lnTo>
                    <a:pt x="4702186" y="5647783"/>
                  </a:lnTo>
                  <a:close/>
                  <a:moveTo>
                    <a:pt x="4662986" y="5599423"/>
                  </a:moveTo>
                  <a:lnTo>
                    <a:pt x="4662620" y="5597225"/>
                  </a:lnTo>
                  <a:cubicBezTo>
                    <a:pt x="4660055" y="5581106"/>
                    <a:pt x="4657857" y="5565353"/>
                    <a:pt x="4656392" y="5555095"/>
                  </a:cubicBezTo>
                  <a:lnTo>
                    <a:pt x="4680938" y="5604919"/>
                  </a:lnTo>
                  <a:lnTo>
                    <a:pt x="4662986" y="5599423"/>
                  </a:lnTo>
                  <a:close/>
                  <a:moveTo>
                    <a:pt x="4561139" y="5570481"/>
                  </a:moveTo>
                  <a:lnTo>
                    <a:pt x="4490433" y="5592096"/>
                  </a:lnTo>
                  <a:lnTo>
                    <a:pt x="4472115" y="5549965"/>
                  </a:lnTo>
                  <a:lnTo>
                    <a:pt x="4449034" y="5498309"/>
                  </a:lnTo>
                  <a:lnTo>
                    <a:pt x="4517909" y="5538242"/>
                  </a:lnTo>
                  <a:lnTo>
                    <a:pt x="4569199" y="5567917"/>
                  </a:lnTo>
                  <a:lnTo>
                    <a:pt x="4561139" y="5570481"/>
                  </a:lnTo>
                  <a:close/>
                  <a:moveTo>
                    <a:pt x="4468818" y="5551797"/>
                  </a:moveTo>
                  <a:lnTo>
                    <a:pt x="4487135" y="5593196"/>
                  </a:lnTo>
                  <a:lnTo>
                    <a:pt x="4475046" y="5596859"/>
                  </a:lnTo>
                  <a:cubicBezTo>
                    <a:pt x="4474313" y="5595760"/>
                    <a:pt x="4472848" y="5595027"/>
                    <a:pt x="4471382" y="5594661"/>
                  </a:cubicBezTo>
                  <a:lnTo>
                    <a:pt x="4460025" y="5546668"/>
                  </a:lnTo>
                  <a:cubicBezTo>
                    <a:pt x="4457094" y="5534579"/>
                    <a:pt x="4454164" y="5522489"/>
                    <a:pt x="4451965" y="5512597"/>
                  </a:cubicBezTo>
                  <a:lnTo>
                    <a:pt x="4468818" y="5551797"/>
                  </a:lnTo>
                  <a:close/>
                  <a:moveTo>
                    <a:pt x="4277580" y="5653278"/>
                  </a:moveTo>
                  <a:lnTo>
                    <a:pt x="4275382" y="5644485"/>
                  </a:lnTo>
                  <a:lnTo>
                    <a:pt x="4417162" y="5613345"/>
                  </a:lnTo>
                  <a:lnTo>
                    <a:pt x="4277580" y="5653278"/>
                  </a:lnTo>
                  <a:close/>
                  <a:moveTo>
                    <a:pt x="4273916" y="5652911"/>
                  </a:moveTo>
                  <a:lnTo>
                    <a:pt x="4264391" y="5649981"/>
                  </a:lnTo>
                  <a:lnTo>
                    <a:pt x="4258530" y="5648149"/>
                  </a:lnTo>
                  <a:lnTo>
                    <a:pt x="4272085" y="5645218"/>
                  </a:lnTo>
                  <a:cubicBezTo>
                    <a:pt x="4273184" y="5648149"/>
                    <a:pt x="4273550" y="5650713"/>
                    <a:pt x="4273916" y="5652911"/>
                  </a:cubicBezTo>
                  <a:lnTo>
                    <a:pt x="4273916" y="5652911"/>
                  </a:lnTo>
                  <a:close/>
                  <a:moveTo>
                    <a:pt x="4329603" y="5641921"/>
                  </a:moveTo>
                  <a:lnTo>
                    <a:pt x="4466253" y="5603087"/>
                  </a:lnTo>
                  <a:cubicBezTo>
                    <a:pt x="4466620" y="5603820"/>
                    <a:pt x="4466986" y="5604186"/>
                    <a:pt x="4467718" y="5604919"/>
                  </a:cubicBezTo>
                  <a:lnTo>
                    <a:pt x="4465520" y="5612246"/>
                  </a:lnTo>
                  <a:lnTo>
                    <a:pt x="4329603" y="5641921"/>
                  </a:lnTo>
                  <a:close/>
                  <a:moveTo>
                    <a:pt x="4471016" y="5605652"/>
                  </a:moveTo>
                  <a:cubicBezTo>
                    <a:pt x="4471382" y="5605652"/>
                    <a:pt x="4472115" y="5605652"/>
                    <a:pt x="4472481" y="5605285"/>
                  </a:cubicBezTo>
                  <a:cubicBezTo>
                    <a:pt x="4473580" y="5604919"/>
                    <a:pt x="4474313" y="5604186"/>
                    <a:pt x="4475046" y="5603087"/>
                  </a:cubicBezTo>
                  <a:cubicBezTo>
                    <a:pt x="4477244" y="5603820"/>
                    <a:pt x="4479808" y="5604552"/>
                    <a:pt x="4482373" y="5605285"/>
                  </a:cubicBezTo>
                  <a:lnTo>
                    <a:pt x="4488234" y="5606751"/>
                  </a:lnTo>
                  <a:lnTo>
                    <a:pt x="4488234" y="5606751"/>
                  </a:lnTo>
                  <a:lnTo>
                    <a:pt x="4469184" y="5611147"/>
                  </a:lnTo>
                  <a:lnTo>
                    <a:pt x="4471016" y="5605652"/>
                  </a:lnTo>
                  <a:close/>
                  <a:moveTo>
                    <a:pt x="4662620" y="5650713"/>
                  </a:moveTo>
                  <a:lnTo>
                    <a:pt x="4663352" y="5651446"/>
                  </a:lnTo>
                  <a:cubicBezTo>
                    <a:pt x="4663352" y="5651812"/>
                    <a:pt x="4663352" y="5651812"/>
                    <a:pt x="4663352" y="5652179"/>
                  </a:cubicBezTo>
                  <a:cubicBezTo>
                    <a:pt x="4663719" y="5652911"/>
                    <a:pt x="4664085" y="5653644"/>
                    <a:pt x="4664818" y="5654377"/>
                  </a:cubicBezTo>
                  <a:lnTo>
                    <a:pt x="4675076" y="5736807"/>
                  </a:lnTo>
                  <a:lnTo>
                    <a:pt x="4636975" y="5662070"/>
                  </a:lnTo>
                  <a:lnTo>
                    <a:pt x="4626717" y="5641921"/>
                  </a:lnTo>
                  <a:lnTo>
                    <a:pt x="4662620" y="5650713"/>
                  </a:lnTo>
                  <a:close/>
                  <a:moveTo>
                    <a:pt x="4728197" y="5709696"/>
                  </a:moveTo>
                  <a:lnTo>
                    <a:pt x="4731861" y="5706766"/>
                  </a:lnTo>
                  <a:lnTo>
                    <a:pt x="4738455" y="5720321"/>
                  </a:lnTo>
                  <a:lnTo>
                    <a:pt x="4728197" y="5709696"/>
                  </a:lnTo>
                  <a:close/>
                  <a:moveTo>
                    <a:pt x="4725633" y="5707132"/>
                  </a:moveTo>
                  <a:lnTo>
                    <a:pt x="4708048" y="5688814"/>
                  </a:lnTo>
                  <a:lnTo>
                    <a:pt x="4673610" y="5653278"/>
                  </a:lnTo>
                  <a:cubicBezTo>
                    <a:pt x="4673977" y="5652911"/>
                    <a:pt x="4673610" y="5652545"/>
                    <a:pt x="4673610" y="5652179"/>
                  </a:cubicBezTo>
                  <a:lnTo>
                    <a:pt x="4703651" y="5651446"/>
                  </a:lnTo>
                  <a:lnTo>
                    <a:pt x="4729663" y="5703835"/>
                  </a:lnTo>
                  <a:lnTo>
                    <a:pt x="4725633" y="5707132"/>
                  </a:lnTo>
                  <a:close/>
                  <a:moveTo>
                    <a:pt x="4738089" y="5646317"/>
                  </a:moveTo>
                  <a:lnTo>
                    <a:pt x="4705850" y="5647416"/>
                  </a:lnTo>
                  <a:lnTo>
                    <a:pt x="4687532" y="5610414"/>
                  </a:lnTo>
                  <a:lnTo>
                    <a:pt x="4797072" y="5644485"/>
                  </a:lnTo>
                  <a:lnTo>
                    <a:pt x="4738089" y="5646317"/>
                  </a:lnTo>
                  <a:close/>
                  <a:moveTo>
                    <a:pt x="4409835" y="5806781"/>
                  </a:moveTo>
                  <a:cubicBezTo>
                    <a:pt x="4409468" y="5806781"/>
                    <a:pt x="4409102" y="5807513"/>
                    <a:pt x="4408735" y="5807513"/>
                  </a:cubicBezTo>
                  <a:lnTo>
                    <a:pt x="4279412" y="5656209"/>
                  </a:lnTo>
                  <a:lnTo>
                    <a:pt x="4464788" y="5615543"/>
                  </a:lnTo>
                  <a:lnTo>
                    <a:pt x="4412765" y="5806781"/>
                  </a:lnTo>
                  <a:cubicBezTo>
                    <a:pt x="4411666" y="5806781"/>
                    <a:pt x="4410933" y="5806048"/>
                    <a:pt x="4409835" y="5806781"/>
                  </a:cubicBezTo>
                  <a:lnTo>
                    <a:pt x="4409835" y="5806781"/>
                  </a:lnTo>
                  <a:close/>
                  <a:moveTo>
                    <a:pt x="4679106" y="5741203"/>
                  </a:moveTo>
                  <a:cubicBezTo>
                    <a:pt x="4678373" y="5733143"/>
                    <a:pt x="4676907" y="5715925"/>
                    <a:pt x="4675076" y="5697973"/>
                  </a:cubicBezTo>
                  <a:cubicBezTo>
                    <a:pt x="4673610" y="5683319"/>
                    <a:pt x="4672145" y="5668298"/>
                    <a:pt x="4671046" y="5659140"/>
                  </a:cubicBezTo>
                  <a:lnTo>
                    <a:pt x="4721969" y="5709330"/>
                  </a:lnTo>
                  <a:lnTo>
                    <a:pt x="4680571" y="5741570"/>
                  </a:lnTo>
                  <a:cubicBezTo>
                    <a:pt x="4680571" y="5741570"/>
                    <a:pt x="4679838" y="5741203"/>
                    <a:pt x="4679106" y="5741203"/>
                  </a:cubicBezTo>
                  <a:lnTo>
                    <a:pt x="4679106" y="5741203"/>
                  </a:lnTo>
                  <a:close/>
                  <a:moveTo>
                    <a:pt x="4732594" y="5701637"/>
                  </a:moveTo>
                  <a:lnTo>
                    <a:pt x="4707681" y="5651079"/>
                  </a:lnTo>
                  <a:lnTo>
                    <a:pt x="4738089" y="5650347"/>
                  </a:lnTo>
                  <a:lnTo>
                    <a:pt x="4802201" y="5648149"/>
                  </a:lnTo>
                  <a:lnTo>
                    <a:pt x="4741386" y="5695042"/>
                  </a:lnTo>
                  <a:lnTo>
                    <a:pt x="4732594" y="5701637"/>
                  </a:lnTo>
                  <a:close/>
                  <a:moveTo>
                    <a:pt x="4646500" y="5544836"/>
                  </a:moveTo>
                  <a:lnTo>
                    <a:pt x="4574328" y="5566451"/>
                  </a:lnTo>
                  <a:lnTo>
                    <a:pt x="4520474" y="5534945"/>
                  </a:lnTo>
                  <a:lnTo>
                    <a:pt x="4457094" y="5498309"/>
                  </a:lnTo>
                  <a:lnTo>
                    <a:pt x="4646500" y="5544836"/>
                  </a:lnTo>
                  <a:lnTo>
                    <a:pt x="4646500" y="5544836"/>
                  </a:lnTo>
                  <a:close/>
                  <a:moveTo>
                    <a:pt x="4251203" y="6119282"/>
                  </a:moveTo>
                  <a:lnTo>
                    <a:pt x="4294433" y="6092171"/>
                  </a:lnTo>
                  <a:lnTo>
                    <a:pt x="4334732" y="6066527"/>
                  </a:lnTo>
                  <a:cubicBezTo>
                    <a:pt x="4335464" y="6066893"/>
                    <a:pt x="4336197" y="6067260"/>
                    <a:pt x="4336930" y="6067626"/>
                  </a:cubicBezTo>
                  <a:lnTo>
                    <a:pt x="4332900" y="6174235"/>
                  </a:lnTo>
                  <a:lnTo>
                    <a:pt x="4309087" y="6158115"/>
                  </a:lnTo>
                  <a:lnTo>
                    <a:pt x="4251203" y="6119282"/>
                  </a:lnTo>
                  <a:close/>
                  <a:moveTo>
                    <a:pt x="4685700" y="5606384"/>
                  </a:moveTo>
                  <a:lnTo>
                    <a:pt x="4657491" y="5549599"/>
                  </a:lnTo>
                  <a:lnTo>
                    <a:pt x="4729296" y="5596859"/>
                  </a:lnTo>
                  <a:lnTo>
                    <a:pt x="4796340" y="5640822"/>
                  </a:lnTo>
                  <a:lnTo>
                    <a:pt x="4685700" y="5606384"/>
                  </a:lnTo>
                  <a:close/>
                  <a:moveTo>
                    <a:pt x="4451599" y="5414414"/>
                  </a:moveTo>
                  <a:lnTo>
                    <a:pt x="4455262" y="5341143"/>
                  </a:lnTo>
                  <a:cubicBezTo>
                    <a:pt x="4455629" y="5341143"/>
                    <a:pt x="4455629" y="5341143"/>
                    <a:pt x="4455995" y="5341143"/>
                  </a:cubicBezTo>
                  <a:cubicBezTo>
                    <a:pt x="4458926" y="5340044"/>
                    <a:pt x="4460391" y="5337479"/>
                    <a:pt x="4460391" y="5334182"/>
                  </a:cubicBezTo>
                  <a:lnTo>
                    <a:pt x="4488601" y="5324291"/>
                  </a:lnTo>
                  <a:lnTo>
                    <a:pt x="4448302" y="5477427"/>
                  </a:lnTo>
                  <a:lnTo>
                    <a:pt x="4451599" y="5414414"/>
                  </a:lnTo>
                  <a:close/>
                  <a:moveTo>
                    <a:pt x="4495195" y="5313300"/>
                  </a:moveTo>
                  <a:lnTo>
                    <a:pt x="4495195" y="5313300"/>
                  </a:lnTo>
                  <a:cubicBezTo>
                    <a:pt x="4495928" y="5313300"/>
                    <a:pt x="4496661" y="5313300"/>
                    <a:pt x="4497393" y="5312934"/>
                  </a:cubicBezTo>
                  <a:cubicBezTo>
                    <a:pt x="4499225" y="5312201"/>
                    <a:pt x="4500690" y="5311102"/>
                    <a:pt x="4501790" y="5309270"/>
                  </a:cubicBezTo>
                  <a:cubicBezTo>
                    <a:pt x="4502156" y="5308171"/>
                    <a:pt x="4502156" y="5307072"/>
                    <a:pt x="4502156" y="5305973"/>
                  </a:cubicBezTo>
                  <a:lnTo>
                    <a:pt x="4562971" y="5291319"/>
                  </a:lnTo>
                  <a:lnTo>
                    <a:pt x="4594844" y="5283625"/>
                  </a:lnTo>
                  <a:lnTo>
                    <a:pt x="4541356" y="5301943"/>
                  </a:lnTo>
                  <a:lnTo>
                    <a:pt x="4493730" y="5318429"/>
                  </a:lnTo>
                  <a:lnTo>
                    <a:pt x="4495195" y="5313300"/>
                  </a:lnTo>
                  <a:close/>
                  <a:moveTo>
                    <a:pt x="4473580" y="5318795"/>
                  </a:moveTo>
                  <a:cubicBezTo>
                    <a:pt x="4467718" y="5322825"/>
                    <a:pt x="4461857" y="5326855"/>
                    <a:pt x="4457827" y="5329786"/>
                  </a:cubicBezTo>
                  <a:cubicBezTo>
                    <a:pt x="4455262" y="5327222"/>
                    <a:pt x="4451232" y="5327588"/>
                    <a:pt x="4449034" y="5330152"/>
                  </a:cubicBezTo>
                  <a:cubicBezTo>
                    <a:pt x="4448668" y="5330518"/>
                    <a:pt x="4448302" y="5331251"/>
                    <a:pt x="4447935" y="5331984"/>
                  </a:cubicBezTo>
                  <a:cubicBezTo>
                    <a:pt x="4446103" y="5334915"/>
                    <a:pt x="4447203" y="5338945"/>
                    <a:pt x="4450500" y="5340777"/>
                  </a:cubicBezTo>
                  <a:cubicBezTo>
                    <a:pt x="4450866" y="5341143"/>
                    <a:pt x="4451599" y="5341143"/>
                    <a:pt x="4451965" y="5341509"/>
                  </a:cubicBezTo>
                  <a:lnTo>
                    <a:pt x="4447935" y="5415147"/>
                  </a:lnTo>
                  <a:lnTo>
                    <a:pt x="4444272" y="5490982"/>
                  </a:lnTo>
                  <a:lnTo>
                    <a:pt x="4296997" y="5340410"/>
                  </a:lnTo>
                  <a:lnTo>
                    <a:pt x="4488234" y="5309636"/>
                  </a:lnTo>
                  <a:lnTo>
                    <a:pt x="4473580" y="5318795"/>
                  </a:lnTo>
                  <a:close/>
                  <a:moveTo>
                    <a:pt x="4456362" y="5547401"/>
                  </a:moveTo>
                  <a:cubicBezTo>
                    <a:pt x="4461124" y="5566818"/>
                    <a:pt x="4465887" y="5586235"/>
                    <a:pt x="4468085" y="5595027"/>
                  </a:cubicBezTo>
                  <a:cubicBezTo>
                    <a:pt x="4466620" y="5595760"/>
                    <a:pt x="4465887" y="5597225"/>
                    <a:pt x="4465520" y="5599057"/>
                  </a:cubicBezTo>
                  <a:lnTo>
                    <a:pt x="4274649" y="5640822"/>
                  </a:lnTo>
                  <a:lnTo>
                    <a:pt x="4263659" y="5593562"/>
                  </a:lnTo>
                  <a:cubicBezTo>
                    <a:pt x="4257430" y="5567184"/>
                    <a:pt x="4251203" y="5541173"/>
                    <a:pt x="4249737" y="5534579"/>
                  </a:cubicBezTo>
                  <a:lnTo>
                    <a:pt x="4443905" y="5496111"/>
                  </a:lnTo>
                  <a:lnTo>
                    <a:pt x="4456362" y="5547401"/>
                  </a:lnTo>
                  <a:close/>
                  <a:moveTo>
                    <a:pt x="4263659" y="5653278"/>
                  </a:moveTo>
                  <a:lnTo>
                    <a:pt x="4275016" y="5656575"/>
                  </a:lnTo>
                  <a:lnTo>
                    <a:pt x="4276481" y="5712627"/>
                  </a:lnTo>
                  <a:lnTo>
                    <a:pt x="4277947" y="5752194"/>
                  </a:lnTo>
                  <a:lnTo>
                    <a:pt x="4267689" y="5708598"/>
                  </a:lnTo>
                  <a:cubicBezTo>
                    <a:pt x="4261827" y="5683685"/>
                    <a:pt x="4255965" y="5658773"/>
                    <a:pt x="4254134" y="5650713"/>
                  </a:cubicBezTo>
                  <a:cubicBezTo>
                    <a:pt x="4256332" y="5651079"/>
                    <a:pt x="4259995" y="5652179"/>
                    <a:pt x="4263659" y="5653278"/>
                  </a:cubicBezTo>
                  <a:lnTo>
                    <a:pt x="4263659" y="5653278"/>
                  </a:lnTo>
                  <a:close/>
                  <a:moveTo>
                    <a:pt x="4284541" y="5772710"/>
                  </a:moveTo>
                  <a:lnTo>
                    <a:pt x="4345722" y="5793592"/>
                  </a:lnTo>
                  <a:lnTo>
                    <a:pt x="4405072" y="5813375"/>
                  </a:lnTo>
                  <a:cubicBezTo>
                    <a:pt x="4404706" y="5814474"/>
                    <a:pt x="4404706" y="5815573"/>
                    <a:pt x="4404706" y="5816672"/>
                  </a:cubicBezTo>
                  <a:cubicBezTo>
                    <a:pt x="4404706" y="5817039"/>
                    <a:pt x="4405438" y="5817405"/>
                    <a:pt x="4405804" y="5817771"/>
                  </a:cubicBezTo>
                  <a:cubicBezTo>
                    <a:pt x="4397012" y="5825831"/>
                    <a:pt x="4378328" y="5842317"/>
                    <a:pt x="4359644" y="5859170"/>
                  </a:cubicBezTo>
                  <a:lnTo>
                    <a:pt x="4312384" y="5902033"/>
                  </a:lnTo>
                  <a:cubicBezTo>
                    <a:pt x="4311651" y="5901667"/>
                    <a:pt x="4310919" y="5901667"/>
                    <a:pt x="4309819" y="5901667"/>
                  </a:cubicBezTo>
                  <a:lnTo>
                    <a:pt x="4296631" y="5837554"/>
                  </a:lnTo>
                  <a:cubicBezTo>
                    <a:pt x="4290769" y="5810811"/>
                    <a:pt x="4285274" y="5784067"/>
                    <a:pt x="4283075" y="5773442"/>
                  </a:cubicBezTo>
                  <a:cubicBezTo>
                    <a:pt x="4283442" y="5773442"/>
                    <a:pt x="4284175" y="5773076"/>
                    <a:pt x="4284541" y="5772710"/>
                  </a:cubicBezTo>
                  <a:lnTo>
                    <a:pt x="4284541" y="5772710"/>
                  </a:lnTo>
                  <a:close/>
                  <a:moveTo>
                    <a:pt x="4322276" y="5985196"/>
                  </a:moveTo>
                  <a:lnTo>
                    <a:pt x="4336197" y="6056635"/>
                  </a:lnTo>
                  <a:cubicBezTo>
                    <a:pt x="4335098" y="6057001"/>
                    <a:pt x="4333999" y="6058101"/>
                    <a:pt x="4333266" y="6058833"/>
                  </a:cubicBezTo>
                  <a:cubicBezTo>
                    <a:pt x="4332533" y="6060299"/>
                    <a:pt x="4332533" y="6062130"/>
                    <a:pt x="4332900" y="6063596"/>
                  </a:cubicBezTo>
                  <a:lnTo>
                    <a:pt x="4292601" y="6088874"/>
                  </a:lnTo>
                  <a:lnTo>
                    <a:pt x="4251203" y="6115252"/>
                  </a:lnTo>
                  <a:lnTo>
                    <a:pt x="4309087" y="5914489"/>
                  </a:lnTo>
                  <a:lnTo>
                    <a:pt x="4322276" y="5985196"/>
                  </a:lnTo>
                  <a:close/>
                  <a:moveTo>
                    <a:pt x="4339860" y="6076052"/>
                  </a:moveTo>
                  <a:lnTo>
                    <a:pt x="4351584" y="6131738"/>
                  </a:lnTo>
                  <a:cubicBezTo>
                    <a:pt x="4357446" y="6159215"/>
                    <a:pt x="4363307" y="6186691"/>
                    <a:pt x="4365505" y="6196583"/>
                  </a:cubicBezTo>
                  <a:lnTo>
                    <a:pt x="4336197" y="6176799"/>
                  </a:lnTo>
                  <a:lnTo>
                    <a:pt x="4339860" y="6076052"/>
                  </a:lnTo>
                  <a:close/>
                  <a:moveTo>
                    <a:pt x="4468451" y="5614811"/>
                  </a:moveTo>
                  <a:lnTo>
                    <a:pt x="4488967" y="5610414"/>
                  </a:lnTo>
                  <a:cubicBezTo>
                    <a:pt x="4489334" y="5611513"/>
                    <a:pt x="4490066" y="5612612"/>
                    <a:pt x="4491165" y="5613345"/>
                  </a:cubicBezTo>
                  <a:lnTo>
                    <a:pt x="4421558" y="5786631"/>
                  </a:lnTo>
                  <a:lnTo>
                    <a:pt x="4468451" y="5614811"/>
                  </a:lnTo>
                  <a:close/>
                  <a:moveTo>
                    <a:pt x="4581655" y="5630564"/>
                  </a:moveTo>
                  <a:lnTo>
                    <a:pt x="4621954" y="5640455"/>
                  </a:lnTo>
                  <a:lnTo>
                    <a:pt x="4633678" y="5663536"/>
                  </a:lnTo>
                  <a:lnTo>
                    <a:pt x="4672878" y="5740104"/>
                  </a:lnTo>
                  <a:lnTo>
                    <a:pt x="4503255" y="5610780"/>
                  </a:lnTo>
                  <a:lnTo>
                    <a:pt x="4581655" y="5630564"/>
                  </a:lnTo>
                  <a:close/>
                  <a:moveTo>
                    <a:pt x="4724900" y="5712261"/>
                  </a:moveTo>
                  <a:lnTo>
                    <a:pt x="4740287" y="5727648"/>
                  </a:lnTo>
                  <a:cubicBezTo>
                    <a:pt x="4740287" y="5728014"/>
                    <a:pt x="4740287" y="5728747"/>
                    <a:pt x="4740287" y="5729113"/>
                  </a:cubicBezTo>
                  <a:lnTo>
                    <a:pt x="4710979" y="5736074"/>
                  </a:lnTo>
                  <a:cubicBezTo>
                    <a:pt x="4701453" y="5738272"/>
                    <a:pt x="4691928" y="5740837"/>
                    <a:pt x="4685700" y="5742302"/>
                  </a:cubicBezTo>
                  <a:lnTo>
                    <a:pt x="4724900" y="5712261"/>
                  </a:lnTo>
                  <a:close/>
                  <a:moveTo>
                    <a:pt x="4746515" y="5725084"/>
                  </a:moveTo>
                  <a:cubicBezTo>
                    <a:pt x="4745782" y="5725084"/>
                    <a:pt x="4745416" y="5725084"/>
                    <a:pt x="4744683" y="5725084"/>
                  </a:cubicBezTo>
                  <a:lnTo>
                    <a:pt x="4734792" y="5704934"/>
                  </a:lnTo>
                  <a:lnTo>
                    <a:pt x="4744317" y="5697607"/>
                  </a:lnTo>
                  <a:lnTo>
                    <a:pt x="4798904" y="5655110"/>
                  </a:lnTo>
                  <a:lnTo>
                    <a:pt x="4775091" y="5686616"/>
                  </a:lnTo>
                  <a:lnTo>
                    <a:pt x="4746515" y="5725084"/>
                  </a:lnTo>
                  <a:close/>
                  <a:moveTo>
                    <a:pt x="6057335" y="7154602"/>
                  </a:moveTo>
                  <a:cubicBezTo>
                    <a:pt x="6055137" y="7155335"/>
                    <a:pt x="6053671" y="7156800"/>
                    <a:pt x="6052572" y="7158999"/>
                  </a:cubicBezTo>
                  <a:lnTo>
                    <a:pt x="5910426" y="7125294"/>
                  </a:lnTo>
                  <a:lnTo>
                    <a:pt x="5769379" y="7092322"/>
                  </a:lnTo>
                  <a:cubicBezTo>
                    <a:pt x="5769379" y="7091223"/>
                    <a:pt x="5770112" y="7090124"/>
                    <a:pt x="5769746" y="7088658"/>
                  </a:cubicBezTo>
                  <a:cubicBezTo>
                    <a:pt x="5768280" y="7084628"/>
                    <a:pt x="5764617" y="7081697"/>
                    <a:pt x="5760221" y="7081697"/>
                  </a:cubicBezTo>
                  <a:cubicBezTo>
                    <a:pt x="5756557" y="7059350"/>
                    <a:pt x="5747398" y="6999634"/>
                    <a:pt x="5737873" y="6939552"/>
                  </a:cubicBezTo>
                  <a:cubicBezTo>
                    <a:pt x="5725783" y="6863350"/>
                    <a:pt x="5713327" y="6787514"/>
                    <a:pt x="5713327" y="6787514"/>
                  </a:cubicBezTo>
                  <a:lnTo>
                    <a:pt x="5713327" y="6787514"/>
                  </a:lnTo>
                  <a:lnTo>
                    <a:pt x="5713327" y="6787514"/>
                  </a:lnTo>
                  <a:cubicBezTo>
                    <a:pt x="5713327" y="6787148"/>
                    <a:pt x="5712961" y="6787148"/>
                    <a:pt x="5712961" y="6787148"/>
                  </a:cubicBezTo>
                  <a:cubicBezTo>
                    <a:pt x="5712961" y="6787148"/>
                    <a:pt x="5712594" y="6786781"/>
                    <a:pt x="5712594" y="6786781"/>
                  </a:cubicBezTo>
                  <a:cubicBezTo>
                    <a:pt x="5712594" y="6786781"/>
                    <a:pt x="5712228" y="6786781"/>
                    <a:pt x="5711861" y="6786781"/>
                  </a:cubicBezTo>
                  <a:cubicBezTo>
                    <a:pt x="5711495" y="6786781"/>
                    <a:pt x="5711495" y="6786415"/>
                    <a:pt x="5711495" y="6786415"/>
                  </a:cubicBezTo>
                  <a:cubicBezTo>
                    <a:pt x="5711495" y="6786415"/>
                    <a:pt x="5711495" y="6786781"/>
                    <a:pt x="5711495" y="6786781"/>
                  </a:cubicBezTo>
                  <a:cubicBezTo>
                    <a:pt x="5711495" y="6786781"/>
                    <a:pt x="5711129" y="6786781"/>
                    <a:pt x="5710763" y="6786781"/>
                  </a:cubicBezTo>
                  <a:lnTo>
                    <a:pt x="5593163" y="6901084"/>
                  </a:lnTo>
                  <a:lnTo>
                    <a:pt x="5478127" y="7013555"/>
                  </a:lnTo>
                  <a:lnTo>
                    <a:pt x="5449551" y="6867746"/>
                  </a:lnTo>
                  <a:lnTo>
                    <a:pt x="5420243" y="6719006"/>
                  </a:lnTo>
                  <a:cubicBezTo>
                    <a:pt x="5420243" y="6719006"/>
                    <a:pt x="5420609" y="6718639"/>
                    <a:pt x="5420609" y="6718639"/>
                  </a:cubicBezTo>
                  <a:cubicBezTo>
                    <a:pt x="5420609" y="6718639"/>
                    <a:pt x="5420243" y="6718639"/>
                    <a:pt x="5420243" y="6718273"/>
                  </a:cubicBezTo>
                  <a:cubicBezTo>
                    <a:pt x="5420243" y="6717907"/>
                    <a:pt x="5420243" y="6717907"/>
                    <a:pt x="5419876" y="6717907"/>
                  </a:cubicBezTo>
                  <a:cubicBezTo>
                    <a:pt x="5419510" y="6717540"/>
                    <a:pt x="5419144" y="6717540"/>
                    <a:pt x="5418777" y="6717540"/>
                  </a:cubicBezTo>
                  <a:lnTo>
                    <a:pt x="5418411" y="6717540"/>
                  </a:lnTo>
                  <a:cubicBezTo>
                    <a:pt x="5418411" y="6717540"/>
                    <a:pt x="5418411" y="6717540"/>
                    <a:pt x="5418045" y="6717540"/>
                  </a:cubicBezTo>
                  <a:cubicBezTo>
                    <a:pt x="5417678" y="6717540"/>
                    <a:pt x="5418045" y="6717540"/>
                    <a:pt x="5418045" y="6717540"/>
                  </a:cubicBezTo>
                  <a:lnTo>
                    <a:pt x="5332684" y="6720105"/>
                  </a:lnTo>
                  <a:cubicBezTo>
                    <a:pt x="5290186" y="6721204"/>
                    <a:pt x="5246957" y="6723036"/>
                    <a:pt x="5246590" y="6723036"/>
                  </a:cubicBezTo>
                  <a:lnTo>
                    <a:pt x="5246590" y="6723036"/>
                  </a:lnTo>
                  <a:lnTo>
                    <a:pt x="5246590" y="6723036"/>
                  </a:lnTo>
                  <a:lnTo>
                    <a:pt x="5246590" y="6723036"/>
                  </a:lnTo>
                  <a:lnTo>
                    <a:pt x="5246590" y="6723036"/>
                  </a:lnTo>
                  <a:lnTo>
                    <a:pt x="5246590" y="6723036"/>
                  </a:lnTo>
                  <a:lnTo>
                    <a:pt x="5246590" y="6723036"/>
                  </a:lnTo>
                  <a:lnTo>
                    <a:pt x="5246590" y="6723036"/>
                  </a:lnTo>
                  <a:cubicBezTo>
                    <a:pt x="5245125" y="6723402"/>
                    <a:pt x="5199697" y="6733293"/>
                    <a:pt x="5155001" y="6743918"/>
                  </a:cubicBezTo>
                  <a:lnTo>
                    <a:pt x="5070007" y="6763701"/>
                  </a:lnTo>
                  <a:cubicBezTo>
                    <a:pt x="5068541" y="6760404"/>
                    <a:pt x="5064878" y="6758572"/>
                    <a:pt x="5061214" y="6759671"/>
                  </a:cubicBezTo>
                  <a:cubicBezTo>
                    <a:pt x="5058284" y="6760770"/>
                    <a:pt x="5056452" y="6763701"/>
                    <a:pt x="5056452" y="6766632"/>
                  </a:cubicBezTo>
                  <a:cubicBezTo>
                    <a:pt x="5041065" y="6769563"/>
                    <a:pt x="5000033" y="6777989"/>
                    <a:pt x="4959001" y="6786781"/>
                  </a:cubicBezTo>
                  <a:lnTo>
                    <a:pt x="4862650" y="6807298"/>
                  </a:lnTo>
                  <a:cubicBezTo>
                    <a:pt x="4861184" y="6803634"/>
                    <a:pt x="4856788" y="6801802"/>
                    <a:pt x="4853125" y="6802901"/>
                  </a:cubicBezTo>
                  <a:cubicBezTo>
                    <a:pt x="4851293" y="6803634"/>
                    <a:pt x="4849461" y="6805099"/>
                    <a:pt x="4848362" y="6806931"/>
                  </a:cubicBezTo>
                  <a:lnTo>
                    <a:pt x="4696691" y="6762602"/>
                  </a:lnTo>
                  <a:lnTo>
                    <a:pt x="4540623" y="6717907"/>
                  </a:lnTo>
                  <a:cubicBezTo>
                    <a:pt x="4540623" y="6717540"/>
                    <a:pt x="4540990" y="6717174"/>
                    <a:pt x="4540623" y="6716807"/>
                  </a:cubicBezTo>
                  <a:cubicBezTo>
                    <a:pt x="4539891" y="6714609"/>
                    <a:pt x="4537692" y="6713144"/>
                    <a:pt x="4535494" y="6713144"/>
                  </a:cubicBezTo>
                  <a:cubicBezTo>
                    <a:pt x="4535128" y="6713144"/>
                    <a:pt x="4534395" y="6713144"/>
                    <a:pt x="4534029" y="6713510"/>
                  </a:cubicBezTo>
                  <a:cubicBezTo>
                    <a:pt x="4533296" y="6713877"/>
                    <a:pt x="4532930" y="6714243"/>
                    <a:pt x="4532564" y="6714609"/>
                  </a:cubicBezTo>
                  <a:lnTo>
                    <a:pt x="4402874" y="6638774"/>
                  </a:lnTo>
                  <a:lnTo>
                    <a:pt x="4270620" y="6561839"/>
                  </a:lnTo>
                  <a:lnTo>
                    <a:pt x="4321176" y="6484538"/>
                  </a:lnTo>
                  <a:cubicBezTo>
                    <a:pt x="4339860" y="6455963"/>
                    <a:pt x="4358545" y="6427387"/>
                    <a:pt x="4367337" y="6413465"/>
                  </a:cubicBezTo>
                  <a:cubicBezTo>
                    <a:pt x="4368436" y="6414198"/>
                    <a:pt x="4369902" y="6414564"/>
                    <a:pt x="4371367" y="6414564"/>
                  </a:cubicBezTo>
                  <a:cubicBezTo>
                    <a:pt x="4372466" y="6414564"/>
                    <a:pt x="4373565" y="6414564"/>
                    <a:pt x="4374298" y="6414198"/>
                  </a:cubicBezTo>
                  <a:cubicBezTo>
                    <a:pt x="4379793" y="6412366"/>
                    <a:pt x="4382724" y="6406505"/>
                    <a:pt x="4380892" y="6401009"/>
                  </a:cubicBezTo>
                  <a:cubicBezTo>
                    <a:pt x="4379427" y="6396613"/>
                    <a:pt x="4375397" y="6393682"/>
                    <a:pt x="4371001" y="6393682"/>
                  </a:cubicBezTo>
                  <a:cubicBezTo>
                    <a:pt x="4369902" y="6393682"/>
                    <a:pt x="4368803" y="6393682"/>
                    <a:pt x="4368070" y="6394048"/>
                  </a:cubicBezTo>
                  <a:cubicBezTo>
                    <a:pt x="4365505" y="6394781"/>
                    <a:pt x="4363307" y="6396613"/>
                    <a:pt x="4361842" y="6399177"/>
                  </a:cubicBezTo>
                  <a:cubicBezTo>
                    <a:pt x="4361475" y="6399544"/>
                    <a:pt x="4361842" y="6400276"/>
                    <a:pt x="4361842" y="6400643"/>
                  </a:cubicBezTo>
                  <a:cubicBezTo>
                    <a:pt x="4348653" y="6398445"/>
                    <a:pt x="4323741" y="6394415"/>
                    <a:pt x="4298829" y="6390385"/>
                  </a:cubicBezTo>
                  <a:lnTo>
                    <a:pt x="4228489" y="6379394"/>
                  </a:lnTo>
                  <a:cubicBezTo>
                    <a:pt x="4227756" y="6377929"/>
                    <a:pt x="4226290" y="6377196"/>
                    <a:pt x="4224825" y="6377562"/>
                  </a:cubicBezTo>
                  <a:cubicBezTo>
                    <a:pt x="4223360" y="6377929"/>
                    <a:pt x="4222260" y="6379760"/>
                    <a:pt x="4222627" y="6381592"/>
                  </a:cubicBezTo>
                  <a:cubicBezTo>
                    <a:pt x="4222627" y="6381592"/>
                    <a:pt x="4222627" y="6381592"/>
                    <a:pt x="4222627" y="6381592"/>
                  </a:cubicBezTo>
                  <a:cubicBezTo>
                    <a:pt x="4222993" y="6382325"/>
                    <a:pt x="4223726" y="6383058"/>
                    <a:pt x="4224458" y="6383424"/>
                  </a:cubicBezTo>
                  <a:cubicBezTo>
                    <a:pt x="4226657" y="6393316"/>
                    <a:pt x="4235449" y="6432882"/>
                    <a:pt x="4244975" y="6471716"/>
                  </a:cubicBezTo>
                  <a:lnTo>
                    <a:pt x="4266223" y="6561839"/>
                  </a:lnTo>
                  <a:cubicBezTo>
                    <a:pt x="4266223" y="6562206"/>
                    <a:pt x="4265857" y="6562206"/>
                    <a:pt x="4265857" y="6562572"/>
                  </a:cubicBezTo>
                  <a:cubicBezTo>
                    <a:pt x="4265857" y="6562938"/>
                    <a:pt x="4266223" y="6562572"/>
                    <a:pt x="4266223" y="6562938"/>
                  </a:cubicBezTo>
                  <a:lnTo>
                    <a:pt x="4270253" y="6701421"/>
                  </a:lnTo>
                  <a:lnTo>
                    <a:pt x="4274649" y="6831477"/>
                  </a:lnTo>
                  <a:cubicBezTo>
                    <a:pt x="4274283" y="6831477"/>
                    <a:pt x="4273916" y="6831477"/>
                    <a:pt x="4273916" y="6831477"/>
                  </a:cubicBezTo>
                  <a:cubicBezTo>
                    <a:pt x="4271352" y="6832209"/>
                    <a:pt x="4269520" y="6834041"/>
                    <a:pt x="4268421" y="6836239"/>
                  </a:cubicBezTo>
                  <a:cubicBezTo>
                    <a:pt x="4265857" y="6841002"/>
                    <a:pt x="4267689" y="6846864"/>
                    <a:pt x="4272451" y="6849062"/>
                  </a:cubicBezTo>
                  <a:cubicBezTo>
                    <a:pt x="4273916" y="6849795"/>
                    <a:pt x="4275382" y="6850161"/>
                    <a:pt x="4276847" y="6850161"/>
                  </a:cubicBezTo>
                  <a:cubicBezTo>
                    <a:pt x="4277947" y="6850161"/>
                    <a:pt x="4278679" y="6850161"/>
                    <a:pt x="4279778" y="6849795"/>
                  </a:cubicBezTo>
                  <a:cubicBezTo>
                    <a:pt x="4282343" y="6849062"/>
                    <a:pt x="4284175" y="6847230"/>
                    <a:pt x="4285640" y="6845032"/>
                  </a:cubicBezTo>
                  <a:cubicBezTo>
                    <a:pt x="4286006" y="6844299"/>
                    <a:pt x="4285640" y="6843566"/>
                    <a:pt x="4286006" y="6842834"/>
                  </a:cubicBezTo>
                  <a:lnTo>
                    <a:pt x="4445005" y="6849428"/>
                  </a:lnTo>
                  <a:cubicBezTo>
                    <a:pt x="4430350" y="6871410"/>
                    <a:pt x="4418627" y="6888995"/>
                    <a:pt x="4414597" y="6894856"/>
                  </a:cubicBezTo>
                  <a:cubicBezTo>
                    <a:pt x="4414231" y="6894856"/>
                    <a:pt x="4413864" y="6894856"/>
                    <a:pt x="4413498" y="6894856"/>
                  </a:cubicBezTo>
                  <a:cubicBezTo>
                    <a:pt x="4411666" y="6895223"/>
                    <a:pt x="4410567" y="6897055"/>
                    <a:pt x="4410933" y="6898886"/>
                  </a:cubicBezTo>
                  <a:cubicBezTo>
                    <a:pt x="4411300" y="6900718"/>
                    <a:pt x="4413131" y="6901817"/>
                    <a:pt x="4414963" y="6901451"/>
                  </a:cubicBezTo>
                  <a:cubicBezTo>
                    <a:pt x="4414963" y="6901451"/>
                    <a:pt x="4415330" y="6901451"/>
                    <a:pt x="4415330" y="6901451"/>
                  </a:cubicBezTo>
                  <a:cubicBezTo>
                    <a:pt x="4416429" y="6901084"/>
                    <a:pt x="4417162" y="6900351"/>
                    <a:pt x="4417162" y="6899253"/>
                  </a:cubicBezTo>
                  <a:lnTo>
                    <a:pt x="4518642" y="6878370"/>
                  </a:lnTo>
                  <a:cubicBezTo>
                    <a:pt x="4558209" y="6870310"/>
                    <a:pt x="4598141" y="6861884"/>
                    <a:pt x="4614627" y="6858221"/>
                  </a:cubicBezTo>
                  <a:cubicBezTo>
                    <a:pt x="4616092" y="6861518"/>
                    <a:pt x="4619023" y="6863350"/>
                    <a:pt x="4622321" y="6863350"/>
                  </a:cubicBezTo>
                  <a:cubicBezTo>
                    <a:pt x="4623053" y="6863350"/>
                    <a:pt x="4623786" y="6863350"/>
                    <a:pt x="4624519" y="6862983"/>
                  </a:cubicBezTo>
                  <a:lnTo>
                    <a:pt x="4672878" y="6964830"/>
                  </a:lnTo>
                  <a:cubicBezTo>
                    <a:pt x="4693760" y="7008060"/>
                    <a:pt x="4714276" y="7050557"/>
                    <a:pt x="4722336" y="7066677"/>
                  </a:cubicBezTo>
                  <a:cubicBezTo>
                    <a:pt x="4721237" y="7067410"/>
                    <a:pt x="4720137" y="7067776"/>
                    <a:pt x="4719405" y="7069242"/>
                  </a:cubicBezTo>
                  <a:cubicBezTo>
                    <a:pt x="4718306" y="7071440"/>
                    <a:pt x="4717939" y="7073638"/>
                    <a:pt x="4718672" y="7075836"/>
                  </a:cubicBezTo>
                  <a:cubicBezTo>
                    <a:pt x="4719771" y="7079499"/>
                    <a:pt x="4723068" y="7082064"/>
                    <a:pt x="4727098" y="7082064"/>
                  </a:cubicBezTo>
                  <a:cubicBezTo>
                    <a:pt x="4727831" y="7082064"/>
                    <a:pt x="4728930" y="7082064"/>
                    <a:pt x="4729663" y="7081697"/>
                  </a:cubicBezTo>
                  <a:cubicBezTo>
                    <a:pt x="4731861" y="7080965"/>
                    <a:pt x="4733692" y="7079499"/>
                    <a:pt x="4734792" y="7077301"/>
                  </a:cubicBezTo>
                  <a:cubicBezTo>
                    <a:pt x="4735524" y="7075470"/>
                    <a:pt x="4735524" y="7073638"/>
                    <a:pt x="4735158" y="7071806"/>
                  </a:cubicBezTo>
                  <a:lnTo>
                    <a:pt x="4861184" y="7021615"/>
                  </a:lnTo>
                  <a:lnTo>
                    <a:pt x="4985013" y="6971791"/>
                  </a:lnTo>
                  <a:cubicBezTo>
                    <a:pt x="4987211" y="6976554"/>
                    <a:pt x="4992706" y="6978752"/>
                    <a:pt x="4997468" y="6976920"/>
                  </a:cubicBezTo>
                  <a:cubicBezTo>
                    <a:pt x="5000033" y="6976187"/>
                    <a:pt x="5002231" y="6974355"/>
                    <a:pt x="5003697" y="6971791"/>
                  </a:cubicBezTo>
                  <a:lnTo>
                    <a:pt x="5149506" y="7030774"/>
                  </a:lnTo>
                  <a:lnTo>
                    <a:pt x="5296781" y="7089757"/>
                  </a:lnTo>
                  <a:cubicBezTo>
                    <a:pt x="5296048" y="7091589"/>
                    <a:pt x="5296048" y="7093055"/>
                    <a:pt x="5296415" y="7094887"/>
                  </a:cubicBezTo>
                  <a:cubicBezTo>
                    <a:pt x="5298246" y="7100382"/>
                    <a:pt x="5304108" y="7103312"/>
                    <a:pt x="5309603" y="7101481"/>
                  </a:cubicBezTo>
                  <a:cubicBezTo>
                    <a:pt x="5314732" y="7099649"/>
                    <a:pt x="5317663" y="7094520"/>
                    <a:pt x="5316564" y="7089024"/>
                  </a:cubicBezTo>
                  <a:lnTo>
                    <a:pt x="5392400" y="7055686"/>
                  </a:lnTo>
                  <a:cubicBezTo>
                    <a:pt x="5428303" y="7040299"/>
                    <a:pt x="5463839" y="7024180"/>
                    <a:pt x="5474097" y="7019417"/>
                  </a:cubicBezTo>
                  <a:lnTo>
                    <a:pt x="5436362" y="7172187"/>
                  </a:lnTo>
                  <a:cubicBezTo>
                    <a:pt x="5420976" y="7235200"/>
                    <a:pt x="5405955" y="7297481"/>
                    <a:pt x="5400459" y="7319828"/>
                  </a:cubicBezTo>
                  <a:cubicBezTo>
                    <a:pt x="5399360" y="7319828"/>
                    <a:pt x="5398261" y="7319096"/>
                    <a:pt x="5397162" y="7319463"/>
                  </a:cubicBezTo>
                  <a:cubicBezTo>
                    <a:pt x="5392033" y="7321294"/>
                    <a:pt x="5389102" y="7326790"/>
                    <a:pt x="5390934" y="7331918"/>
                  </a:cubicBezTo>
                  <a:cubicBezTo>
                    <a:pt x="5392400" y="7335949"/>
                    <a:pt x="5396063" y="7338513"/>
                    <a:pt x="5400093" y="7338879"/>
                  </a:cubicBezTo>
                  <a:cubicBezTo>
                    <a:pt x="5401192" y="7338879"/>
                    <a:pt x="5401925" y="7338879"/>
                    <a:pt x="5403024" y="7338513"/>
                  </a:cubicBezTo>
                  <a:cubicBezTo>
                    <a:pt x="5403757" y="7338146"/>
                    <a:pt x="5404123" y="7337414"/>
                    <a:pt x="5404856" y="7337047"/>
                  </a:cubicBezTo>
                  <a:lnTo>
                    <a:pt x="5507069" y="7450251"/>
                  </a:lnTo>
                  <a:cubicBezTo>
                    <a:pt x="5553230" y="7501174"/>
                    <a:pt x="5599024" y="7551365"/>
                    <a:pt x="5611847" y="7565653"/>
                  </a:cubicBezTo>
                  <a:cubicBezTo>
                    <a:pt x="5611847" y="7565653"/>
                    <a:pt x="5611480" y="7565653"/>
                    <a:pt x="5611480" y="7566019"/>
                  </a:cubicBezTo>
                  <a:cubicBezTo>
                    <a:pt x="5610015" y="7568950"/>
                    <a:pt x="5611114" y="7572614"/>
                    <a:pt x="5614045" y="7574445"/>
                  </a:cubicBezTo>
                  <a:cubicBezTo>
                    <a:pt x="5614777" y="7574812"/>
                    <a:pt x="5615876" y="7575178"/>
                    <a:pt x="5616976" y="7575178"/>
                  </a:cubicBezTo>
                  <a:cubicBezTo>
                    <a:pt x="5617708" y="7575178"/>
                    <a:pt x="5618075" y="7575178"/>
                    <a:pt x="5618807" y="7574812"/>
                  </a:cubicBezTo>
                  <a:cubicBezTo>
                    <a:pt x="5620273" y="7574445"/>
                    <a:pt x="5621738" y="7573346"/>
                    <a:pt x="5622471" y="7571881"/>
                  </a:cubicBezTo>
                  <a:cubicBezTo>
                    <a:pt x="5623204" y="7570416"/>
                    <a:pt x="5623204" y="7568950"/>
                    <a:pt x="5622837" y="7567118"/>
                  </a:cubicBezTo>
                  <a:cubicBezTo>
                    <a:pt x="5622837" y="7566752"/>
                    <a:pt x="5622104" y="7566386"/>
                    <a:pt x="5622104" y="7566019"/>
                  </a:cubicBezTo>
                  <a:lnTo>
                    <a:pt x="5716258" y="7431567"/>
                  </a:lnTo>
                  <a:lnTo>
                    <a:pt x="5806381" y="7302243"/>
                  </a:lnTo>
                  <a:cubicBezTo>
                    <a:pt x="5807114" y="7302610"/>
                    <a:pt x="5808213" y="7302977"/>
                    <a:pt x="5809312" y="7302977"/>
                  </a:cubicBezTo>
                  <a:cubicBezTo>
                    <a:pt x="5810045" y="7302977"/>
                    <a:pt x="5810777" y="7302977"/>
                    <a:pt x="5811877" y="7302610"/>
                  </a:cubicBezTo>
                  <a:cubicBezTo>
                    <a:pt x="5815906" y="7301145"/>
                    <a:pt x="5818104" y="7297115"/>
                    <a:pt x="5817006" y="7293084"/>
                  </a:cubicBezTo>
                  <a:lnTo>
                    <a:pt x="5936071" y="7230804"/>
                  </a:lnTo>
                  <a:lnTo>
                    <a:pt x="6055137" y="7168158"/>
                  </a:lnTo>
                  <a:cubicBezTo>
                    <a:pt x="6056602" y="7169989"/>
                    <a:pt x="6058800" y="7171088"/>
                    <a:pt x="6060998" y="7171088"/>
                  </a:cubicBezTo>
                  <a:cubicBezTo>
                    <a:pt x="6061731" y="7171088"/>
                    <a:pt x="6062830" y="7171088"/>
                    <a:pt x="6063563" y="7170722"/>
                  </a:cubicBezTo>
                  <a:cubicBezTo>
                    <a:pt x="6067959" y="7169623"/>
                    <a:pt x="6070157" y="7164860"/>
                    <a:pt x="6069058" y="7160830"/>
                  </a:cubicBezTo>
                  <a:cubicBezTo>
                    <a:pt x="6069058" y="7160830"/>
                    <a:pt x="6069058" y="7160830"/>
                    <a:pt x="6069058" y="7160464"/>
                  </a:cubicBezTo>
                  <a:cubicBezTo>
                    <a:pt x="6066127" y="7155701"/>
                    <a:pt x="6061731" y="7153137"/>
                    <a:pt x="6057335" y="7154602"/>
                  </a:cubicBezTo>
                  <a:close/>
                  <a:moveTo>
                    <a:pt x="5933140" y="7226408"/>
                  </a:moveTo>
                  <a:lnTo>
                    <a:pt x="5814075" y="7289055"/>
                  </a:lnTo>
                  <a:cubicBezTo>
                    <a:pt x="5812609" y="7287223"/>
                    <a:pt x="5810777" y="7286124"/>
                    <a:pt x="5808213" y="7286124"/>
                  </a:cubicBezTo>
                  <a:lnTo>
                    <a:pt x="5808213" y="7286124"/>
                  </a:lnTo>
                  <a:cubicBezTo>
                    <a:pt x="5804550" y="7270370"/>
                    <a:pt x="5795391" y="7231171"/>
                    <a:pt x="5785865" y="7191971"/>
                  </a:cubicBezTo>
                  <a:cubicBezTo>
                    <a:pt x="5776707" y="7154602"/>
                    <a:pt x="5767914" y="7116868"/>
                    <a:pt x="5763884" y="7100015"/>
                  </a:cubicBezTo>
                  <a:cubicBezTo>
                    <a:pt x="5766082" y="7099283"/>
                    <a:pt x="5767914" y="7097817"/>
                    <a:pt x="5769013" y="7095619"/>
                  </a:cubicBezTo>
                  <a:cubicBezTo>
                    <a:pt x="5769013" y="7095253"/>
                    <a:pt x="5769013" y="7095253"/>
                    <a:pt x="5769013" y="7094887"/>
                  </a:cubicBezTo>
                  <a:lnTo>
                    <a:pt x="5909327" y="7128225"/>
                  </a:lnTo>
                  <a:lnTo>
                    <a:pt x="6052206" y="7161563"/>
                  </a:lnTo>
                  <a:cubicBezTo>
                    <a:pt x="6052206" y="7162296"/>
                    <a:pt x="6051839" y="7163029"/>
                    <a:pt x="6051839" y="7163761"/>
                  </a:cubicBezTo>
                  <a:lnTo>
                    <a:pt x="5933140" y="7226408"/>
                  </a:lnTo>
                  <a:close/>
                  <a:moveTo>
                    <a:pt x="5408519" y="7332651"/>
                  </a:moveTo>
                  <a:cubicBezTo>
                    <a:pt x="5411084" y="7327888"/>
                    <a:pt x="5409252" y="7322393"/>
                    <a:pt x="5404856" y="7319828"/>
                  </a:cubicBezTo>
                  <a:cubicBezTo>
                    <a:pt x="5404490" y="7319828"/>
                    <a:pt x="5404123" y="7319463"/>
                    <a:pt x="5404123" y="7319463"/>
                  </a:cubicBezTo>
                  <a:lnTo>
                    <a:pt x="5440392" y="7172554"/>
                  </a:lnTo>
                  <a:cubicBezTo>
                    <a:pt x="5458344" y="7099283"/>
                    <a:pt x="5475929" y="7026744"/>
                    <a:pt x="5478127" y="7017952"/>
                  </a:cubicBezTo>
                  <a:lnTo>
                    <a:pt x="5618075" y="7055686"/>
                  </a:lnTo>
                  <a:lnTo>
                    <a:pt x="5735308" y="7086460"/>
                  </a:lnTo>
                  <a:cubicBezTo>
                    <a:pt x="5743002" y="7108808"/>
                    <a:pt x="5752160" y="7135186"/>
                    <a:pt x="5761319" y="7162296"/>
                  </a:cubicBezTo>
                  <a:cubicBezTo>
                    <a:pt x="5780004" y="7216516"/>
                    <a:pt x="5798688" y="7270004"/>
                    <a:pt x="5804916" y="7287956"/>
                  </a:cubicBezTo>
                  <a:cubicBezTo>
                    <a:pt x="5801618" y="7289421"/>
                    <a:pt x="5800153" y="7293451"/>
                    <a:pt x="5801252" y="7296748"/>
                  </a:cubicBezTo>
                  <a:cubicBezTo>
                    <a:pt x="5801618" y="7297847"/>
                    <a:pt x="5802351" y="7298580"/>
                    <a:pt x="5803084" y="7299313"/>
                  </a:cubicBezTo>
                  <a:lnTo>
                    <a:pt x="5711129" y="7430102"/>
                  </a:lnTo>
                  <a:cubicBezTo>
                    <a:pt x="5670097" y="7488719"/>
                    <a:pt x="5629431" y="7546969"/>
                    <a:pt x="5618807" y="7562722"/>
                  </a:cubicBezTo>
                  <a:cubicBezTo>
                    <a:pt x="5617708" y="7562356"/>
                    <a:pt x="5616243" y="7561990"/>
                    <a:pt x="5615144" y="7562356"/>
                  </a:cubicBezTo>
                  <a:cubicBezTo>
                    <a:pt x="5614777" y="7562356"/>
                    <a:pt x="5614777" y="7562722"/>
                    <a:pt x="5614411" y="7562722"/>
                  </a:cubicBezTo>
                  <a:lnTo>
                    <a:pt x="5510000" y="7446954"/>
                  </a:lnTo>
                  <a:lnTo>
                    <a:pt x="5407420" y="7334117"/>
                  </a:lnTo>
                  <a:cubicBezTo>
                    <a:pt x="5407786" y="7333383"/>
                    <a:pt x="5408519" y="7333383"/>
                    <a:pt x="5408519" y="7332651"/>
                  </a:cubicBezTo>
                  <a:lnTo>
                    <a:pt x="5408519" y="7332651"/>
                  </a:lnTo>
                  <a:close/>
                  <a:moveTo>
                    <a:pt x="5151338" y="7026378"/>
                  </a:moveTo>
                  <a:lnTo>
                    <a:pt x="5023480" y="6975088"/>
                  </a:lnTo>
                  <a:lnTo>
                    <a:pt x="5155734" y="7011724"/>
                  </a:lnTo>
                  <a:lnTo>
                    <a:pt x="5295682" y="7049825"/>
                  </a:lnTo>
                  <a:cubicBezTo>
                    <a:pt x="5298613" y="7063746"/>
                    <a:pt x="5301177" y="7074737"/>
                    <a:pt x="5302643" y="7082064"/>
                  </a:cubicBezTo>
                  <a:cubicBezTo>
                    <a:pt x="5300445" y="7082797"/>
                    <a:pt x="5298979" y="7084262"/>
                    <a:pt x="5297880" y="7086094"/>
                  </a:cubicBezTo>
                  <a:lnTo>
                    <a:pt x="5151338" y="7026378"/>
                  </a:lnTo>
                  <a:close/>
                  <a:moveTo>
                    <a:pt x="4860085" y="7016853"/>
                  </a:moveTo>
                  <a:lnTo>
                    <a:pt x="4734059" y="7067410"/>
                  </a:lnTo>
                  <a:cubicBezTo>
                    <a:pt x="4733692" y="7066677"/>
                    <a:pt x="4732960" y="7065578"/>
                    <a:pt x="4732227" y="7064845"/>
                  </a:cubicBezTo>
                  <a:lnTo>
                    <a:pt x="4792309" y="6941384"/>
                  </a:lnTo>
                  <a:lnTo>
                    <a:pt x="4852392" y="6816823"/>
                  </a:lnTo>
                  <a:cubicBezTo>
                    <a:pt x="4853125" y="6816823"/>
                    <a:pt x="4853491" y="6817555"/>
                    <a:pt x="4854223" y="6817555"/>
                  </a:cubicBezTo>
                  <a:cubicBezTo>
                    <a:pt x="4854956" y="6817555"/>
                    <a:pt x="4856055" y="6817555"/>
                    <a:pt x="4856788" y="6817189"/>
                  </a:cubicBezTo>
                  <a:cubicBezTo>
                    <a:pt x="4857521" y="6817189"/>
                    <a:pt x="4857521" y="6816456"/>
                    <a:pt x="4857887" y="6816090"/>
                  </a:cubicBezTo>
                  <a:cubicBezTo>
                    <a:pt x="4868511" y="6828180"/>
                    <a:pt x="4895622" y="6858587"/>
                    <a:pt x="4923098" y="6888628"/>
                  </a:cubicBezTo>
                  <a:lnTo>
                    <a:pt x="4986478" y="6958602"/>
                  </a:lnTo>
                  <a:cubicBezTo>
                    <a:pt x="4986111" y="6959335"/>
                    <a:pt x="4985013" y="6959335"/>
                    <a:pt x="4984646" y="6960068"/>
                  </a:cubicBezTo>
                  <a:cubicBezTo>
                    <a:pt x="4983547" y="6962266"/>
                    <a:pt x="4983181" y="6965197"/>
                    <a:pt x="4983913" y="6967761"/>
                  </a:cubicBezTo>
                  <a:lnTo>
                    <a:pt x="4860085" y="7016853"/>
                  </a:lnTo>
                  <a:close/>
                  <a:moveTo>
                    <a:pt x="4297729" y="6392949"/>
                  </a:moveTo>
                  <a:cubicBezTo>
                    <a:pt x="4323008" y="6396979"/>
                    <a:pt x="4347920" y="6401009"/>
                    <a:pt x="4361109" y="6402841"/>
                  </a:cubicBezTo>
                  <a:cubicBezTo>
                    <a:pt x="4361109" y="6403940"/>
                    <a:pt x="4360743" y="6404673"/>
                    <a:pt x="4360743" y="6405772"/>
                  </a:cubicBezTo>
                  <a:cubicBezTo>
                    <a:pt x="4361475" y="6407237"/>
                    <a:pt x="4362208" y="6408703"/>
                    <a:pt x="4363673" y="6409802"/>
                  </a:cubicBezTo>
                  <a:cubicBezTo>
                    <a:pt x="4354881" y="6423357"/>
                    <a:pt x="4335831" y="6451933"/>
                    <a:pt x="4317513" y="6480508"/>
                  </a:cubicBezTo>
                  <a:lnTo>
                    <a:pt x="4268421" y="6556344"/>
                  </a:lnTo>
                  <a:lnTo>
                    <a:pt x="4248271" y="6469518"/>
                  </a:lnTo>
                  <a:cubicBezTo>
                    <a:pt x="4239479" y="6430684"/>
                    <a:pt x="4229954" y="6391484"/>
                    <a:pt x="4227389" y="6381226"/>
                  </a:cubicBezTo>
                  <a:lnTo>
                    <a:pt x="4297729" y="6392949"/>
                  </a:lnTo>
                  <a:close/>
                  <a:moveTo>
                    <a:pt x="4400676" y="6640239"/>
                  </a:moveTo>
                  <a:lnTo>
                    <a:pt x="4530365" y="6715709"/>
                  </a:lnTo>
                  <a:cubicBezTo>
                    <a:pt x="4530365" y="6716075"/>
                    <a:pt x="4530365" y="6716441"/>
                    <a:pt x="4530365" y="6717174"/>
                  </a:cubicBezTo>
                  <a:lnTo>
                    <a:pt x="4405072" y="6776524"/>
                  </a:lnTo>
                  <a:lnTo>
                    <a:pt x="4283808" y="6834407"/>
                  </a:lnTo>
                  <a:cubicBezTo>
                    <a:pt x="4282343" y="6832576"/>
                    <a:pt x="4280145" y="6831111"/>
                    <a:pt x="4277947" y="6830744"/>
                  </a:cubicBezTo>
                  <a:lnTo>
                    <a:pt x="4274283" y="6700321"/>
                  </a:lnTo>
                  <a:lnTo>
                    <a:pt x="4269887" y="6564037"/>
                  </a:lnTo>
                  <a:lnTo>
                    <a:pt x="4400676" y="6640239"/>
                  </a:lnTo>
                  <a:close/>
                  <a:moveTo>
                    <a:pt x="4694493" y="6764800"/>
                  </a:moveTo>
                  <a:lnTo>
                    <a:pt x="4846896" y="6808763"/>
                  </a:lnTo>
                  <a:lnTo>
                    <a:pt x="4846896" y="6808763"/>
                  </a:lnTo>
                  <a:lnTo>
                    <a:pt x="4737723" y="6829279"/>
                  </a:lnTo>
                  <a:lnTo>
                    <a:pt x="4629648" y="6850161"/>
                  </a:lnTo>
                  <a:cubicBezTo>
                    <a:pt x="4627816" y="6846131"/>
                    <a:pt x="4623420" y="6843933"/>
                    <a:pt x="4619390" y="6845032"/>
                  </a:cubicBezTo>
                  <a:cubicBezTo>
                    <a:pt x="4619390" y="6845032"/>
                    <a:pt x="4619390" y="6845398"/>
                    <a:pt x="4619023" y="6845398"/>
                  </a:cubicBezTo>
                  <a:cubicBezTo>
                    <a:pt x="4611696" y="6833675"/>
                    <a:pt x="4596309" y="6808763"/>
                    <a:pt x="4580556" y="6783851"/>
                  </a:cubicBezTo>
                  <a:lnTo>
                    <a:pt x="4539524" y="6719372"/>
                  </a:lnTo>
                  <a:lnTo>
                    <a:pt x="4539524" y="6719372"/>
                  </a:lnTo>
                  <a:lnTo>
                    <a:pt x="4694493" y="6764800"/>
                  </a:lnTo>
                  <a:close/>
                  <a:moveTo>
                    <a:pt x="5055719" y="6769196"/>
                  </a:moveTo>
                  <a:cubicBezTo>
                    <a:pt x="5056452" y="6770295"/>
                    <a:pt x="5057184" y="6771395"/>
                    <a:pt x="5058284" y="6772494"/>
                  </a:cubicBezTo>
                  <a:cubicBezTo>
                    <a:pt x="5053155" y="6787514"/>
                    <a:pt x="5039599" y="6826348"/>
                    <a:pt x="5026410" y="6865181"/>
                  </a:cubicBezTo>
                  <a:cubicBezTo>
                    <a:pt x="5014321" y="6901451"/>
                    <a:pt x="5001865" y="6937720"/>
                    <a:pt x="4996370" y="6954572"/>
                  </a:cubicBezTo>
                  <a:cubicBezTo>
                    <a:pt x="4995637" y="6954572"/>
                    <a:pt x="4995270" y="6953840"/>
                    <a:pt x="4994538" y="6953840"/>
                  </a:cubicBezTo>
                  <a:cubicBezTo>
                    <a:pt x="4993439" y="6953840"/>
                    <a:pt x="4992340" y="6954206"/>
                    <a:pt x="4991240" y="6954572"/>
                  </a:cubicBezTo>
                  <a:cubicBezTo>
                    <a:pt x="4990141" y="6954938"/>
                    <a:pt x="4989775" y="6956038"/>
                    <a:pt x="4989042" y="6956404"/>
                  </a:cubicBezTo>
                  <a:lnTo>
                    <a:pt x="4926029" y="6886064"/>
                  </a:lnTo>
                  <a:cubicBezTo>
                    <a:pt x="4898919" y="6856023"/>
                    <a:pt x="4871809" y="6825982"/>
                    <a:pt x="4860818" y="6813892"/>
                  </a:cubicBezTo>
                  <a:cubicBezTo>
                    <a:pt x="4861551" y="6812793"/>
                    <a:pt x="4861917" y="6811327"/>
                    <a:pt x="4861917" y="6809496"/>
                  </a:cubicBezTo>
                  <a:lnTo>
                    <a:pt x="4958635" y="6789712"/>
                  </a:lnTo>
                  <a:cubicBezTo>
                    <a:pt x="4999667" y="6781286"/>
                    <a:pt x="5040332" y="6772494"/>
                    <a:pt x="5055719" y="6769196"/>
                  </a:cubicBezTo>
                  <a:lnTo>
                    <a:pt x="5055719" y="6769196"/>
                  </a:lnTo>
                  <a:close/>
                  <a:moveTo>
                    <a:pt x="5710396" y="6790812"/>
                  </a:moveTo>
                  <a:cubicBezTo>
                    <a:pt x="5712961" y="6805832"/>
                    <a:pt x="5723219" y="6872875"/>
                    <a:pt x="5733843" y="6939918"/>
                  </a:cubicBezTo>
                  <a:cubicBezTo>
                    <a:pt x="5743368" y="7000000"/>
                    <a:pt x="5752893" y="7059716"/>
                    <a:pt x="5756557" y="7082064"/>
                  </a:cubicBezTo>
                  <a:cubicBezTo>
                    <a:pt x="5756191" y="7082064"/>
                    <a:pt x="5756191" y="7082430"/>
                    <a:pt x="5755824" y="7082797"/>
                  </a:cubicBezTo>
                  <a:lnTo>
                    <a:pt x="5740071" y="7059350"/>
                  </a:lnTo>
                  <a:cubicBezTo>
                    <a:pt x="5733843" y="7049825"/>
                    <a:pt x="5727615" y="7041032"/>
                    <a:pt x="5723219" y="7035170"/>
                  </a:cubicBezTo>
                  <a:cubicBezTo>
                    <a:pt x="5723951" y="7034438"/>
                    <a:pt x="5724684" y="7034438"/>
                    <a:pt x="5725051" y="7033705"/>
                  </a:cubicBezTo>
                  <a:cubicBezTo>
                    <a:pt x="5727249" y="7028943"/>
                    <a:pt x="5725417" y="7023447"/>
                    <a:pt x="5721020" y="7021249"/>
                  </a:cubicBezTo>
                  <a:cubicBezTo>
                    <a:pt x="5718822" y="7020150"/>
                    <a:pt x="5716258" y="7019784"/>
                    <a:pt x="5714060" y="7020516"/>
                  </a:cubicBezTo>
                  <a:cubicBezTo>
                    <a:pt x="5711861" y="7021249"/>
                    <a:pt x="5709663" y="7023080"/>
                    <a:pt x="5708565" y="7025279"/>
                  </a:cubicBezTo>
                  <a:cubicBezTo>
                    <a:pt x="5708198" y="7026012"/>
                    <a:pt x="5708565" y="7026744"/>
                    <a:pt x="5708198" y="7027477"/>
                  </a:cubicBezTo>
                  <a:lnTo>
                    <a:pt x="5596459" y="7021249"/>
                  </a:lnTo>
                  <a:lnTo>
                    <a:pt x="5479959" y="7015021"/>
                  </a:lnTo>
                  <a:cubicBezTo>
                    <a:pt x="5491682" y="7003664"/>
                    <a:pt x="5542972" y="6953473"/>
                    <a:pt x="5594994" y="6903649"/>
                  </a:cubicBezTo>
                  <a:lnTo>
                    <a:pt x="5710396" y="6790812"/>
                  </a:lnTo>
                  <a:close/>
                  <a:moveTo>
                    <a:pt x="5306306" y="7080599"/>
                  </a:moveTo>
                  <a:lnTo>
                    <a:pt x="5305940" y="7080599"/>
                  </a:lnTo>
                  <a:lnTo>
                    <a:pt x="5299345" y="7050557"/>
                  </a:lnTo>
                  <a:lnTo>
                    <a:pt x="5310336" y="7053488"/>
                  </a:lnTo>
                  <a:cubicBezTo>
                    <a:pt x="5310336" y="7054221"/>
                    <a:pt x="5309970" y="7055320"/>
                    <a:pt x="5309970" y="7056052"/>
                  </a:cubicBezTo>
                  <a:cubicBezTo>
                    <a:pt x="5310702" y="7057884"/>
                    <a:pt x="5311801" y="7059350"/>
                    <a:pt x="5313267" y="7060083"/>
                  </a:cubicBezTo>
                  <a:cubicBezTo>
                    <a:pt x="5312168" y="7063380"/>
                    <a:pt x="5311069" y="7067410"/>
                    <a:pt x="5309603" y="7071806"/>
                  </a:cubicBezTo>
                  <a:lnTo>
                    <a:pt x="5307039" y="7080965"/>
                  </a:lnTo>
                  <a:cubicBezTo>
                    <a:pt x="5307039" y="7080965"/>
                    <a:pt x="5307039" y="7080599"/>
                    <a:pt x="5306306" y="7080599"/>
                  </a:cubicBezTo>
                  <a:lnTo>
                    <a:pt x="5306306" y="7080599"/>
                  </a:lnTo>
                  <a:close/>
                  <a:moveTo>
                    <a:pt x="5278097" y="6906580"/>
                  </a:moveTo>
                  <a:lnTo>
                    <a:pt x="5236699" y="6762236"/>
                  </a:lnTo>
                  <a:lnTo>
                    <a:pt x="5251719" y="6758938"/>
                  </a:lnTo>
                  <a:cubicBezTo>
                    <a:pt x="5258680" y="6790812"/>
                    <a:pt x="5269304" y="6839903"/>
                    <a:pt x="5279929" y="6889361"/>
                  </a:cubicBezTo>
                  <a:lnTo>
                    <a:pt x="5303742" y="6998169"/>
                  </a:lnTo>
                  <a:cubicBezTo>
                    <a:pt x="5296415" y="6971791"/>
                    <a:pt x="5287256" y="6939185"/>
                    <a:pt x="5278097" y="6906580"/>
                  </a:cubicBezTo>
                  <a:lnTo>
                    <a:pt x="5278097" y="6906580"/>
                  </a:lnTo>
                  <a:close/>
                  <a:moveTo>
                    <a:pt x="5237431" y="6758572"/>
                  </a:moveTo>
                  <a:lnTo>
                    <a:pt x="5242194" y="6742819"/>
                  </a:lnTo>
                  <a:cubicBezTo>
                    <a:pt x="5243659" y="6738423"/>
                    <a:pt x="5244758" y="6734393"/>
                    <a:pt x="5245857" y="6730729"/>
                  </a:cubicBezTo>
                  <a:lnTo>
                    <a:pt x="5250987" y="6754909"/>
                  </a:lnTo>
                  <a:lnTo>
                    <a:pt x="5237431" y="6758572"/>
                  </a:lnTo>
                  <a:close/>
                  <a:moveTo>
                    <a:pt x="5272602" y="6925630"/>
                  </a:moveTo>
                  <a:cubicBezTo>
                    <a:pt x="5264175" y="6886430"/>
                    <a:pt x="5255383" y="6847597"/>
                    <a:pt x="5248789" y="6817189"/>
                  </a:cubicBezTo>
                  <a:cubicBezTo>
                    <a:pt x="5256116" y="6843200"/>
                    <a:pt x="5265275" y="6875440"/>
                    <a:pt x="5274433" y="6908045"/>
                  </a:cubicBezTo>
                  <a:cubicBezTo>
                    <a:pt x="5291652" y="6968494"/>
                    <a:pt x="5308870" y="7028576"/>
                    <a:pt x="5314000" y="7047627"/>
                  </a:cubicBezTo>
                  <a:cubicBezTo>
                    <a:pt x="5312534" y="7048359"/>
                    <a:pt x="5311435" y="7049092"/>
                    <a:pt x="5310702" y="7050191"/>
                  </a:cubicBezTo>
                  <a:lnTo>
                    <a:pt x="5298613" y="7046894"/>
                  </a:lnTo>
                  <a:lnTo>
                    <a:pt x="5272602" y="6925630"/>
                  </a:lnTo>
                  <a:close/>
                  <a:moveTo>
                    <a:pt x="5229738" y="6762968"/>
                  </a:moveTo>
                  <a:lnTo>
                    <a:pt x="5113237" y="6861884"/>
                  </a:lnTo>
                  <a:lnTo>
                    <a:pt x="5001865" y="6957137"/>
                  </a:lnTo>
                  <a:cubicBezTo>
                    <a:pt x="5001132" y="6956770"/>
                    <a:pt x="5000399" y="6956404"/>
                    <a:pt x="4999667" y="6956038"/>
                  </a:cubicBezTo>
                  <a:lnTo>
                    <a:pt x="5030074" y="6866647"/>
                  </a:lnTo>
                  <a:cubicBezTo>
                    <a:pt x="5043629" y="6827813"/>
                    <a:pt x="5056452" y="6788980"/>
                    <a:pt x="5061581" y="6773959"/>
                  </a:cubicBezTo>
                  <a:cubicBezTo>
                    <a:pt x="5061947" y="6773959"/>
                    <a:pt x="5061947" y="6774326"/>
                    <a:pt x="5062314" y="6774326"/>
                  </a:cubicBezTo>
                  <a:cubicBezTo>
                    <a:pt x="5063046" y="6774326"/>
                    <a:pt x="5063779" y="6774326"/>
                    <a:pt x="5064512" y="6773959"/>
                  </a:cubicBezTo>
                  <a:cubicBezTo>
                    <a:pt x="5066343" y="6773226"/>
                    <a:pt x="5068175" y="6772127"/>
                    <a:pt x="5068908" y="6770295"/>
                  </a:cubicBezTo>
                  <a:cubicBezTo>
                    <a:pt x="5069274" y="6769563"/>
                    <a:pt x="5068908" y="6768830"/>
                    <a:pt x="5068908" y="6768463"/>
                  </a:cubicBezTo>
                  <a:cubicBezTo>
                    <a:pt x="5082829" y="6768097"/>
                    <a:pt x="5115435" y="6767365"/>
                    <a:pt x="5148041" y="6766265"/>
                  </a:cubicBezTo>
                  <a:lnTo>
                    <a:pt x="5229738" y="6762968"/>
                  </a:lnTo>
                  <a:close/>
                  <a:moveTo>
                    <a:pt x="5004063" y="6959701"/>
                  </a:moveTo>
                  <a:lnTo>
                    <a:pt x="5116168" y="6864449"/>
                  </a:lnTo>
                  <a:lnTo>
                    <a:pt x="5233768" y="6764067"/>
                  </a:lnTo>
                  <a:lnTo>
                    <a:pt x="5268938" y="6926363"/>
                  </a:lnTo>
                  <a:cubicBezTo>
                    <a:pt x="5278463" y="6970326"/>
                    <a:pt x="5287988" y="7014288"/>
                    <a:pt x="5294949" y="7045795"/>
                  </a:cubicBezTo>
                  <a:lnTo>
                    <a:pt x="5156833" y="7007694"/>
                  </a:lnTo>
                  <a:lnTo>
                    <a:pt x="5005162" y="6966295"/>
                  </a:lnTo>
                  <a:cubicBezTo>
                    <a:pt x="5005528" y="6964830"/>
                    <a:pt x="5005895" y="6963365"/>
                    <a:pt x="5005528" y="6961899"/>
                  </a:cubicBezTo>
                  <a:cubicBezTo>
                    <a:pt x="5005162" y="6960800"/>
                    <a:pt x="5004429" y="6960434"/>
                    <a:pt x="5004063" y="6959701"/>
                  </a:cubicBezTo>
                  <a:lnTo>
                    <a:pt x="5004063" y="6959701"/>
                  </a:lnTo>
                  <a:close/>
                  <a:moveTo>
                    <a:pt x="4476511" y="6808030"/>
                  </a:moveTo>
                  <a:lnTo>
                    <a:pt x="4534395" y="6721937"/>
                  </a:lnTo>
                  <a:cubicBezTo>
                    <a:pt x="4534762" y="6722303"/>
                    <a:pt x="4535128" y="6722303"/>
                    <a:pt x="4535494" y="6722303"/>
                  </a:cubicBezTo>
                  <a:cubicBezTo>
                    <a:pt x="4535861" y="6722303"/>
                    <a:pt x="4536227" y="6722303"/>
                    <a:pt x="4536593" y="6722303"/>
                  </a:cubicBezTo>
                  <a:lnTo>
                    <a:pt x="4576893" y="6786415"/>
                  </a:lnTo>
                  <a:cubicBezTo>
                    <a:pt x="4592646" y="6811694"/>
                    <a:pt x="4608765" y="6836606"/>
                    <a:pt x="4616092" y="6848329"/>
                  </a:cubicBezTo>
                  <a:cubicBezTo>
                    <a:pt x="4614994" y="6849428"/>
                    <a:pt x="4614261" y="6850527"/>
                    <a:pt x="4613894" y="6851993"/>
                  </a:cubicBezTo>
                  <a:lnTo>
                    <a:pt x="4451599" y="6845398"/>
                  </a:lnTo>
                  <a:cubicBezTo>
                    <a:pt x="4459293" y="6832942"/>
                    <a:pt x="4467718" y="6820486"/>
                    <a:pt x="4476511" y="6808030"/>
                  </a:cubicBezTo>
                  <a:lnTo>
                    <a:pt x="4476511" y="6808030"/>
                  </a:lnTo>
                  <a:close/>
                  <a:moveTo>
                    <a:pt x="5717357" y="7038468"/>
                  </a:moveTo>
                  <a:cubicBezTo>
                    <a:pt x="5717723" y="7038468"/>
                    <a:pt x="5718090" y="7038468"/>
                    <a:pt x="5718822" y="7038101"/>
                  </a:cubicBezTo>
                  <a:cubicBezTo>
                    <a:pt x="5721753" y="7046894"/>
                    <a:pt x="5727249" y="7062647"/>
                    <a:pt x="5734209" y="7082430"/>
                  </a:cubicBezTo>
                  <a:lnTo>
                    <a:pt x="5619540" y="7051656"/>
                  </a:lnTo>
                  <a:lnTo>
                    <a:pt x="5494247" y="7018684"/>
                  </a:lnTo>
                  <a:lnTo>
                    <a:pt x="5597559" y="7024546"/>
                  </a:lnTo>
                  <a:lnTo>
                    <a:pt x="5709297" y="7030408"/>
                  </a:lnTo>
                  <a:cubicBezTo>
                    <a:pt x="5709297" y="7031141"/>
                    <a:pt x="5708931" y="7031507"/>
                    <a:pt x="5709297" y="7031873"/>
                  </a:cubicBezTo>
                  <a:cubicBezTo>
                    <a:pt x="5709663" y="7035903"/>
                    <a:pt x="5713327" y="7038468"/>
                    <a:pt x="5717357" y="7038468"/>
                  </a:cubicBezTo>
                  <a:lnTo>
                    <a:pt x="5717357" y="7038468"/>
                  </a:lnTo>
                  <a:close/>
                  <a:moveTo>
                    <a:pt x="5723219" y="7041398"/>
                  </a:moveTo>
                  <a:cubicBezTo>
                    <a:pt x="5727249" y="7047260"/>
                    <a:pt x="5732011" y="7054221"/>
                    <a:pt x="5737140" y="7061548"/>
                  </a:cubicBezTo>
                  <a:lnTo>
                    <a:pt x="5753626" y="7084995"/>
                  </a:lnTo>
                  <a:cubicBezTo>
                    <a:pt x="5752893" y="7085728"/>
                    <a:pt x="5751794" y="7086094"/>
                    <a:pt x="5751428" y="7086826"/>
                  </a:cubicBezTo>
                  <a:cubicBezTo>
                    <a:pt x="5751428" y="7086826"/>
                    <a:pt x="5751428" y="7087193"/>
                    <a:pt x="5751428" y="7087193"/>
                  </a:cubicBezTo>
                  <a:lnTo>
                    <a:pt x="5738239" y="7083529"/>
                  </a:lnTo>
                  <a:lnTo>
                    <a:pt x="5723219" y="7041398"/>
                  </a:lnTo>
                  <a:close/>
                  <a:moveTo>
                    <a:pt x="5750695" y="7090856"/>
                  </a:moveTo>
                  <a:cubicBezTo>
                    <a:pt x="5750695" y="7091955"/>
                    <a:pt x="5749962" y="7093421"/>
                    <a:pt x="5750329" y="7094520"/>
                  </a:cubicBezTo>
                  <a:cubicBezTo>
                    <a:pt x="5751794" y="7098916"/>
                    <a:pt x="5755458" y="7101481"/>
                    <a:pt x="5759854" y="7101481"/>
                  </a:cubicBezTo>
                  <a:lnTo>
                    <a:pt x="5760587" y="7101481"/>
                  </a:lnTo>
                  <a:cubicBezTo>
                    <a:pt x="5764617" y="7118700"/>
                    <a:pt x="5773409" y="7155701"/>
                    <a:pt x="5782202" y="7193070"/>
                  </a:cubicBezTo>
                  <a:cubicBezTo>
                    <a:pt x="5787697" y="7216150"/>
                    <a:pt x="5793193" y="7238864"/>
                    <a:pt x="5797589" y="7257548"/>
                  </a:cubicBezTo>
                  <a:lnTo>
                    <a:pt x="5764617" y="7161197"/>
                  </a:lnTo>
                  <a:lnTo>
                    <a:pt x="5739338" y="7087926"/>
                  </a:lnTo>
                  <a:lnTo>
                    <a:pt x="5750695" y="7090856"/>
                  </a:lnTo>
                  <a:close/>
                  <a:moveTo>
                    <a:pt x="5396796" y="7033339"/>
                  </a:moveTo>
                  <a:cubicBezTo>
                    <a:pt x="5367121" y="7040299"/>
                    <a:pt x="5337080" y="7047627"/>
                    <a:pt x="5324258" y="7050924"/>
                  </a:cubicBezTo>
                  <a:cubicBezTo>
                    <a:pt x="5322792" y="7048725"/>
                    <a:pt x="5320594" y="7047260"/>
                    <a:pt x="5318029" y="7047260"/>
                  </a:cubicBezTo>
                  <a:lnTo>
                    <a:pt x="5283959" y="6888995"/>
                  </a:lnTo>
                  <a:cubicBezTo>
                    <a:pt x="5273334" y="6839537"/>
                    <a:pt x="5262343" y="6790445"/>
                    <a:pt x="5255383" y="6758572"/>
                  </a:cubicBezTo>
                  <a:cubicBezTo>
                    <a:pt x="5272968" y="6754542"/>
                    <a:pt x="5300078" y="6748314"/>
                    <a:pt x="5327188" y="6742086"/>
                  </a:cubicBezTo>
                  <a:lnTo>
                    <a:pt x="5416945" y="6720837"/>
                  </a:lnTo>
                  <a:lnTo>
                    <a:pt x="5445521" y="6868112"/>
                  </a:lnTo>
                  <a:lnTo>
                    <a:pt x="5474830" y="7015387"/>
                  </a:lnTo>
                  <a:lnTo>
                    <a:pt x="5396796" y="7033339"/>
                  </a:lnTo>
                  <a:close/>
                  <a:moveTo>
                    <a:pt x="5400459" y="6720471"/>
                  </a:moveTo>
                  <a:lnTo>
                    <a:pt x="5326089" y="6737690"/>
                  </a:lnTo>
                  <a:cubicBezTo>
                    <a:pt x="5298979" y="6743918"/>
                    <a:pt x="5271869" y="6750146"/>
                    <a:pt x="5254284" y="6754542"/>
                  </a:cubicBezTo>
                  <a:lnTo>
                    <a:pt x="5248056" y="6725234"/>
                  </a:lnTo>
                  <a:cubicBezTo>
                    <a:pt x="5257214" y="6724868"/>
                    <a:pt x="5294949" y="6724135"/>
                    <a:pt x="5331951" y="6722669"/>
                  </a:cubicBezTo>
                  <a:lnTo>
                    <a:pt x="5400459" y="6720471"/>
                  </a:lnTo>
                  <a:close/>
                  <a:moveTo>
                    <a:pt x="5243293" y="6725966"/>
                  </a:moveTo>
                  <a:cubicBezTo>
                    <a:pt x="5242194" y="6729630"/>
                    <a:pt x="5240362" y="6735491"/>
                    <a:pt x="5238530" y="6741720"/>
                  </a:cubicBezTo>
                  <a:cubicBezTo>
                    <a:pt x="5236332" y="6749413"/>
                    <a:pt x="5234134" y="6756740"/>
                    <a:pt x="5233401" y="6759305"/>
                  </a:cubicBezTo>
                  <a:lnTo>
                    <a:pt x="5148407" y="6761869"/>
                  </a:lnTo>
                  <a:cubicBezTo>
                    <a:pt x="5122762" y="6762602"/>
                    <a:pt x="5097117" y="6763335"/>
                    <a:pt x="5080631" y="6764067"/>
                  </a:cubicBezTo>
                  <a:lnTo>
                    <a:pt x="5154269" y="6747215"/>
                  </a:lnTo>
                  <a:cubicBezTo>
                    <a:pt x="5193468" y="6737690"/>
                    <a:pt x="5232669" y="6728531"/>
                    <a:pt x="5243293" y="6725966"/>
                  </a:cubicBezTo>
                  <a:lnTo>
                    <a:pt x="5243293" y="6725966"/>
                  </a:lnTo>
                  <a:close/>
                  <a:moveTo>
                    <a:pt x="4285640" y="6837338"/>
                  </a:moveTo>
                  <a:lnTo>
                    <a:pt x="4406904" y="6779821"/>
                  </a:lnTo>
                  <a:lnTo>
                    <a:pt x="4530732" y="6720837"/>
                  </a:lnTo>
                  <a:lnTo>
                    <a:pt x="4473214" y="6805466"/>
                  </a:lnTo>
                  <a:cubicBezTo>
                    <a:pt x="4464055" y="6818654"/>
                    <a:pt x="4455262" y="6831843"/>
                    <a:pt x="4446836" y="6844299"/>
                  </a:cubicBezTo>
                  <a:lnTo>
                    <a:pt x="4285640" y="6838071"/>
                  </a:lnTo>
                  <a:cubicBezTo>
                    <a:pt x="4285640" y="6838071"/>
                    <a:pt x="4285640" y="6837705"/>
                    <a:pt x="4285640" y="6837338"/>
                  </a:cubicBezTo>
                  <a:lnTo>
                    <a:pt x="4285640" y="6837338"/>
                  </a:lnTo>
                  <a:close/>
                  <a:moveTo>
                    <a:pt x="4449034" y="6848695"/>
                  </a:moveTo>
                  <a:cubicBezTo>
                    <a:pt x="4514246" y="6851260"/>
                    <a:pt x="4579091" y="6853824"/>
                    <a:pt x="4607300" y="6854924"/>
                  </a:cubicBezTo>
                  <a:cubicBezTo>
                    <a:pt x="4588250" y="6858587"/>
                    <a:pt x="4552713" y="6865914"/>
                    <a:pt x="4517176" y="6873608"/>
                  </a:cubicBezTo>
                  <a:lnTo>
                    <a:pt x="4417528" y="6894856"/>
                  </a:lnTo>
                  <a:cubicBezTo>
                    <a:pt x="4422290" y="6887529"/>
                    <a:pt x="4434380" y="6870310"/>
                    <a:pt x="4449034" y="6848695"/>
                  </a:cubicBezTo>
                  <a:lnTo>
                    <a:pt x="4449034" y="6848695"/>
                  </a:lnTo>
                  <a:close/>
                  <a:moveTo>
                    <a:pt x="4630014" y="6853824"/>
                  </a:moveTo>
                  <a:lnTo>
                    <a:pt x="4738821" y="6833309"/>
                  </a:lnTo>
                  <a:lnTo>
                    <a:pt x="4847629" y="6812426"/>
                  </a:lnTo>
                  <a:cubicBezTo>
                    <a:pt x="4847996" y="6813525"/>
                    <a:pt x="4848728" y="6814625"/>
                    <a:pt x="4849827" y="6815723"/>
                  </a:cubicBezTo>
                  <a:lnTo>
                    <a:pt x="4789379" y="6939918"/>
                  </a:lnTo>
                  <a:lnTo>
                    <a:pt x="4729663" y="7063746"/>
                  </a:lnTo>
                  <a:cubicBezTo>
                    <a:pt x="4728930" y="7063746"/>
                    <a:pt x="4728564" y="7063013"/>
                    <a:pt x="4727465" y="7063013"/>
                  </a:cubicBezTo>
                  <a:cubicBezTo>
                    <a:pt x="4726732" y="7063013"/>
                    <a:pt x="4725999" y="7063013"/>
                    <a:pt x="4725267" y="7063380"/>
                  </a:cubicBezTo>
                  <a:lnTo>
                    <a:pt x="4676541" y="6961533"/>
                  </a:lnTo>
                  <a:lnTo>
                    <a:pt x="4627083" y="6859320"/>
                  </a:lnTo>
                  <a:cubicBezTo>
                    <a:pt x="4628549" y="6858587"/>
                    <a:pt x="4629648" y="6856389"/>
                    <a:pt x="4630014" y="6853824"/>
                  </a:cubicBezTo>
                  <a:lnTo>
                    <a:pt x="4630014" y="6853824"/>
                  </a:lnTo>
                  <a:close/>
                  <a:moveTo>
                    <a:pt x="5315099" y="7085728"/>
                  </a:moveTo>
                  <a:cubicBezTo>
                    <a:pt x="5314366" y="7084262"/>
                    <a:pt x="5312901" y="7083163"/>
                    <a:pt x="5311435" y="7082430"/>
                  </a:cubicBezTo>
                  <a:lnTo>
                    <a:pt x="5314366" y="7073271"/>
                  </a:lnTo>
                  <a:cubicBezTo>
                    <a:pt x="5315831" y="7069242"/>
                    <a:pt x="5316931" y="7065211"/>
                    <a:pt x="5317663" y="7061548"/>
                  </a:cubicBezTo>
                  <a:cubicBezTo>
                    <a:pt x="5317663" y="7061548"/>
                    <a:pt x="5317663" y="7061548"/>
                    <a:pt x="5318029" y="7061548"/>
                  </a:cubicBezTo>
                  <a:cubicBezTo>
                    <a:pt x="5318762" y="7061548"/>
                    <a:pt x="5319495" y="7061548"/>
                    <a:pt x="5320594" y="7061182"/>
                  </a:cubicBezTo>
                  <a:cubicBezTo>
                    <a:pt x="5323525" y="7060083"/>
                    <a:pt x="5325723" y="7057152"/>
                    <a:pt x="5325356" y="7053854"/>
                  </a:cubicBezTo>
                  <a:cubicBezTo>
                    <a:pt x="5338546" y="7050924"/>
                    <a:pt x="5368587" y="7043963"/>
                    <a:pt x="5397895" y="7036636"/>
                  </a:cubicBezTo>
                  <a:lnTo>
                    <a:pt x="5457977" y="7022348"/>
                  </a:lnTo>
                  <a:cubicBezTo>
                    <a:pt x="5441491" y="7029675"/>
                    <a:pt x="5416213" y="7040666"/>
                    <a:pt x="5390934" y="7051656"/>
                  </a:cubicBezTo>
                  <a:lnTo>
                    <a:pt x="5315099" y="7085728"/>
                  </a:lnTo>
                  <a:close/>
                  <a:moveTo>
                    <a:pt x="3786664" y="6303192"/>
                  </a:moveTo>
                  <a:cubicBezTo>
                    <a:pt x="3786664" y="6303192"/>
                    <a:pt x="3786664" y="6303192"/>
                    <a:pt x="3786664" y="6303192"/>
                  </a:cubicBezTo>
                  <a:lnTo>
                    <a:pt x="3687015" y="6132104"/>
                  </a:lnTo>
                  <a:lnTo>
                    <a:pt x="3590297" y="5966145"/>
                  </a:lnTo>
                  <a:cubicBezTo>
                    <a:pt x="3591030" y="5965413"/>
                    <a:pt x="3591763" y="5964680"/>
                    <a:pt x="3592495" y="5963581"/>
                  </a:cubicBezTo>
                  <a:cubicBezTo>
                    <a:pt x="3594327" y="5959551"/>
                    <a:pt x="3592495" y="5955154"/>
                    <a:pt x="3588465" y="5953323"/>
                  </a:cubicBezTo>
                  <a:cubicBezTo>
                    <a:pt x="3588465" y="5953323"/>
                    <a:pt x="3588465" y="5953323"/>
                    <a:pt x="3588465" y="5953323"/>
                  </a:cubicBezTo>
                  <a:cubicBezTo>
                    <a:pt x="3587367" y="5952956"/>
                    <a:pt x="3586634" y="5953323"/>
                    <a:pt x="3585535" y="5953323"/>
                  </a:cubicBezTo>
                  <a:lnTo>
                    <a:pt x="3567950" y="5868328"/>
                  </a:lnTo>
                  <a:cubicBezTo>
                    <a:pt x="3560622" y="5832425"/>
                    <a:pt x="3552563" y="5796157"/>
                    <a:pt x="3549632" y="5782235"/>
                  </a:cubicBezTo>
                  <a:cubicBezTo>
                    <a:pt x="3550731" y="5781502"/>
                    <a:pt x="3551830" y="5780769"/>
                    <a:pt x="3552563" y="5779304"/>
                  </a:cubicBezTo>
                  <a:cubicBezTo>
                    <a:pt x="3553662" y="5776007"/>
                    <a:pt x="3552196" y="5772343"/>
                    <a:pt x="3548899" y="5771244"/>
                  </a:cubicBezTo>
                  <a:cubicBezTo>
                    <a:pt x="3545968" y="5770145"/>
                    <a:pt x="3542671" y="5771610"/>
                    <a:pt x="3540839" y="5774175"/>
                  </a:cubicBezTo>
                  <a:cubicBezTo>
                    <a:pt x="3540473" y="5774908"/>
                    <a:pt x="3540839" y="5775640"/>
                    <a:pt x="3540839" y="5776740"/>
                  </a:cubicBezTo>
                  <a:cubicBezTo>
                    <a:pt x="3522155" y="5781869"/>
                    <a:pt x="3454013" y="5800553"/>
                    <a:pt x="3386604" y="5819603"/>
                  </a:cubicBezTo>
                  <a:lnTo>
                    <a:pt x="3236398" y="5861001"/>
                  </a:lnTo>
                  <a:cubicBezTo>
                    <a:pt x="3234200" y="5855506"/>
                    <a:pt x="3227972" y="5852575"/>
                    <a:pt x="3222110" y="5854773"/>
                  </a:cubicBezTo>
                  <a:cubicBezTo>
                    <a:pt x="3219179" y="5855872"/>
                    <a:pt x="3216981" y="5858070"/>
                    <a:pt x="3215882" y="5861001"/>
                  </a:cubicBezTo>
                  <a:cubicBezTo>
                    <a:pt x="3214783" y="5863932"/>
                    <a:pt x="3214783" y="5866863"/>
                    <a:pt x="3215882" y="5869794"/>
                  </a:cubicBezTo>
                  <a:cubicBezTo>
                    <a:pt x="3215882" y="5870160"/>
                    <a:pt x="3216248" y="5870160"/>
                    <a:pt x="3216615" y="5870526"/>
                  </a:cubicBezTo>
                  <a:lnTo>
                    <a:pt x="3068607" y="5974205"/>
                  </a:lnTo>
                  <a:lnTo>
                    <a:pt x="2914005" y="6083379"/>
                  </a:lnTo>
                  <a:cubicBezTo>
                    <a:pt x="2912540" y="6083013"/>
                    <a:pt x="2911074" y="6083379"/>
                    <a:pt x="2910342" y="6084844"/>
                  </a:cubicBezTo>
                  <a:cubicBezTo>
                    <a:pt x="2909975" y="6085577"/>
                    <a:pt x="2909975" y="6086310"/>
                    <a:pt x="2910342" y="6087409"/>
                  </a:cubicBezTo>
                  <a:lnTo>
                    <a:pt x="2820951" y="6241645"/>
                  </a:lnTo>
                  <a:lnTo>
                    <a:pt x="2730827" y="6397712"/>
                  </a:lnTo>
                  <a:cubicBezTo>
                    <a:pt x="2730461" y="6398078"/>
                    <a:pt x="2730095" y="6397712"/>
                    <a:pt x="2730095" y="6398078"/>
                  </a:cubicBezTo>
                  <a:cubicBezTo>
                    <a:pt x="2730095" y="6398445"/>
                    <a:pt x="2730461" y="6399177"/>
                    <a:pt x="2730827" y="6399544"/>
                  </a:cubicBezTo>
                  <a:lnTo>
                    <a:pt x="2730827" y="6399544"/>
                  </a:lnTo>
                  <a:lnTo>
                    <a:pt x="2730827" y="6399544"/>
                  </a:lnTo>
                  <a:cubicBezTo>
                    <a:pt x="2731194" y="6399910"/>
                    <a:pt x="2730827" y="6400643"/>
                    <a:pt x="2731194" y="6400643"/>
                  </a:cubicBezTo>
                  <a:cubicBezTo>
                    <a:pt x="2731560" y="6400643"/>
                    <a:pt x="2731560" y="6400276"/>
                    <a:pt x="2731926" y="6400276"/>
                  </a:cubicBezTo>
                  <a:lnTo>
                    <a:pt x="2810327" y="6465121"/>
                  </a:lnTo>
                  <a:cubicBezTo>
                    <a:pt x="2849160" y="6497360"/>
                    <a:pt x="2889093" y="6529234"/>
                    <a:pt x="2889826" y="6529966"/>
                  </a:cubicBezTo>
                  <a:cubicBezTo>
                    <a:pt x="2889826" y="6530332"/>
                    <a:pt x="2889826" y="6530699"/>
                    <a:pt x="2890192" y="6530699"/>
                  </a:cubicBezTo>
                  <a:cubicBezTo>
                    <a:pt x="2890558" y="6530699"/>
                    <a:pt x="2890558" y="6530332"/>
                    <a:pt x="2890925" y="6530332"/>
                  </a:cubicBezTo>
                  <a:cubicBezTo>
                    <a:pt x="2893856" y="6531798"/>
                    <a:pt x="2941482" y="6557809"/>
                    <a:pt x="2989108" y="6583088"/>
                  </a:cubicBezTo>
                  <a:lnTo>
                    <a:pt x="3081063" y="6631813"/>
                  </a:lnTo>
                  <a:cubicBezTo>
                    <a:pt x="3079598" y="6635843"/>
                    <a:pt x="3081796" y="6640239"/>
                    <a:pt x="3085459" y="6642071"/>
                  </a:cubicBezTo>
                  <a:cubicBezTo>
                    <a:pt x="3086558" y="6642438"/>
                    <a:pt x="3087658" y="6642804"/>
                    <a:pt x="3089123" y="6642804"/>
                  </a:cubicBezTo>
                  <a:cubicBezTo>
                    <a:pt x="3091687" y="6642804"/>
                    <a:pt x="3093886" y="6641705"/>
                    <a:pt x="3095351" y="6639507"/>
                  </a:cubicBezTo>
                  <a:cubicBezTo>
                    <a:pt x="3111837" y="6648665"/>
                    <a:pt x="3155067" y="6673578"/>
                    <a:pt x="3198297" y="6697757"/>
                  </a:cubicBezTo>
                  <a:lnTo>
                    <a:pt x="3300876" y="6755275"/>
                  </a:lnTo>
                  <a:cubicBezTo>
                    <a:pt x="3299411" y="6759671"/>
                    <a:pt x="3301243" y="6764800"/>
                    <a:pt x="3305639" y="6766632"/>
                  </a:cubicBezTo>
                  <a:cubicBezTo>
                    <a:pt x="3306738" y="6766998"/>
                    <a:pt x="3308203" y="6767365"/>
                    <a:pt x="3309303" y="6767365"/>
                  </a:cubicBezTo>
                  <a:cubicBezTo>
                    <a:pt x="3311867" y="6767365"/>
                    <a:pt x="3314432" y="6765899"/>
                    <a:pt x="3315897" y="6764067"/>
                  </a:cubicBezTo>
                  <a:cubicBezTo>
                    <a:pt x="3333482" y="6774692"/>
                    <a:pt x="3381475" y="6802901"/>
                    <a:pt x="3429833" y="6831111"/>
                  </a:cubicBezTo>
                  <a:lnTo>
                    <a:pt x="3543404" y="6897421"/>
                  </a:lnTo>
                  <a:cubicBezTo>
                    <a:pt x="3541572" y="6902550"/>
                    <a:pt x="3544136" y="6908045"/>
                    <a:pt x="3549265" y="6910243"/>
                  </a:cubicBezTo>
                  <a:cubicBezTo>
                    <a:pt x="3550364" y="6910610"/>
                    <a:pt x="3551464" y="6910976"/>
                    <a:pt x="3552929" y="6910976"/>
                  </a:cubicBezTo>
                  <a:cubicBezTo>
                    <a:pt x="3558424" y="6910976"/>
                    <a:pt x="3562820" y="6906580"/>
                    <a:pt x="3562820" y="6901084"/>
                  </a:cubicBezTo>
                  <a:cubicBezTo>
                    <a:pt x="3562820" y="6899985"/>
                    <a:pt x="3562454" y="6898520"/>
                    <a:pt x="3562088" y="6897421"/>
                  </a:cubicBezTo>
                  <a:cubicBezTo>
                    <a:pt x="3560989" y="6895223"/>
                    <a:pt x="3559157" y="6893391"/>
                    <a:pt x="3556959" y="6892292"/>
                  </a:cubicBezTo>
                  <a:cubicBezTo>
                    <a:pt x="3562820" y="6871410"/>
                    <a:pt x="3578208" y="6816823"/>
                    <a:pt x="3592862" y="6762602"/>
                  </a:cubicBezTo>
                  <a:lnTo>
                    <a:pt x="3628398" y="6632912"/>
                  </a:lnTo>
                  <a:cubicBezTo>
                    <a:pt x="3628764" y="6632912"/>
                    <a:pt x="3629131" y="6632912"/>
                    <a:pt x="3629497" y="6632912"/>
                  </a:cubicBezTo>
                  <a:cubicBezTo>
                    <a:pt x="3633527" y="6632912"/>
                    <a:pt x="3637191" y="6630348"/>
                    <a:pt x="3639023" y="6626684"/>
                  </a:cubicBezTo>
                  <a:cubicBezTo>
                    <a:pt x="3640854" y="6622288"/>
                    <a:pt x="3639023" y="6617525"/>
                    <a:pt x="3635359" y="6614961"/>
                  </a:cubicBezTo>
                  <a:lnTo>
                    <a:pt x="3709363" y="6464755"/>
                  </a:lnTo>
                  <a:lnTo>
                    <a:pt x="3787030" y="6306489"/>
                  </a:lnTo>
                  <a:cubicBezTo>
                    <a:pt x="3787397" y="6306123"/>
                    <a:pt x="3788129" y="6306489"/>
                    <a:pt x="3788129" y="6306123"/>
                  </a:cubicBezTo>
                  <a:cubicBezTo>
                    <a:pt x="3788129" y="6305024"/>
                    <a:pt x="3787763" y="6303559"/>
                    <a:pt x="3786664" y="6303192"/>
                  </a:cubicBezTo>
                  <a:lnTo>
                    <a:pt x="3786664" y="6303192"/>
                  </a:lnTo>
                  <a:close/>
                  <a:moveTo>
                    <a:pt x="3553295" y="6892292"/>
                  </a:moveTo>
                  <a:cubicBezTo>
                    <a:pt x="3550364" y="6891926"/>
                    <a:pt x="3547434" y="6893024"/>
                    <a:pt x="3545602" y="6895223"/>
                  </a:cubicBezTo>
                  <a:lnTo>
                    <a:pt x="3432032" y="6828180"/>
                  </a:lnTo>
                  <a:cubicBezTo>
                    <a:pt x="3384039" y="6799970"/>
                    <a:pt x="3336047" y="6771761"/>
                    <a:pt x="3318095" y="6761503"/>
                  </a:cubicBezTo>
                  <a:cubicBezTo>
                    <a:pt x="3318462" y="6760038"/>
                    <a:pt x="3318462" y="6758206"/>
                    <a:pt x="3318095" y="6756740"/>
                  </a:cubicBezTo>
                  <a:lnTo>
                    <a:pt x="3470133" y="6692628"/>
                  </a:lnTo>
                  <a:lnTo>
                    <a:pt x="3621437" y="6628150"/>
                  </a:lnTo>
                  <a:cubicBezTo>
                    <a:pt x="3622170" y="6629615"/>
                    <a:pt x="3623635" y="6631080"/>
                    <a:pt x="3625101" y="6631813"/>
                  </a:cubicBezTo>
                  <a:cubicBezTo>
                    <a:pt x="3619239" y="6652695"/>
                    <a:pt x="3604219" y="6706916"/>
                    <a:pt x="3589198" y="6761503"/>
                  </a:cubicBezTo>
                  <a:cubicBezTo>
                    <a:pt x="3574177" y="6816090"/>
                    <a:pt x="3558791" y="6871776"/>
                    <a:pt x="3553295" y="6892292"/>
                  </a:cubicBezTo>
                  <a:lnTo>
                    <a:pt x="3553295" y="6892292"/>
                  </a:lnTo>
                  <a:close/>
                  <a:moveTo>
                    <a:pt x="3737572" y="6306856"/>
                  </a:moveTo>
                  <a:cubicBezTo>
                    <a:pt x="3736473" y="6310153"/>
                    <a:pt x="3737572" y="6313450"/>
                    <a:pt x="3740503" y="6315282"/>
                  </a:cubicBezTo>
                  <a:lnTo>
                    <a:pt x="3685183" y="6465488"/>
                  </a:lnTo>
                  <a:lnTo>
                    <a:pt x="3633894" y="6606535"/>
                  </a:lnTo>
                  <a:cubicBezTo>
                    <a:pt x="3637923" y="6580157"/>
                    <a:pt x="3645617" y="6524837"/>
                    <a:pt x="3652944" y="6469884"/>
                  </a:cubicBezTo>
                  <a:lnTo>
                    <a:pt x="3673826" y="6317846"/>
                  </a:lnTo>
                  <a:cubicBezTo>
                    <a:pt x="3674193" y="6317846"/>
                    <a:pt x="3674559" y="6317846"/>
                    <a:pt x="3674559" y="6317480"/>
                  </a:cubicBezTo>
                  <a:cubicBezTo>
                    <a:pt x="3674559" y="6317114"/>
                    <a:pt x="3674193" y="6316381"/>
                    <a:pt x="3673826" y="6315648"/>
                  </a:cubicBezTo>
                  <a:lnTo>
                    <a:pt x="3630596" y="6137966"/>
                  </a:lnTo>
                  <a:lnTo>
                    <a:pt x="3591030" y="5977869"/>
                  </a:lnTo>
                  <a:lnTo>
                    <a:pt x="3662836" y="6135768"/>
                  </a:lnTo>
                  <a:cubicBezTo>
                    <a:pt x="3696540" y="6209771"/>
                    <a:pt x="3730611" y="6283409"/>
                    <a:pt x="3740137" y="6304291"/>
                  </a:cubicBezTo>
                  <a:cubicBezTo>
                    <a:pt x="3739037" y="6305024"/>
                    <a:pt x="3737939" y="6305391"/>
                    <a:pt x="3737572" y="6306856"/>
                  </a:cubicBezTo>
                  <a:lnTo>
                    <a:pt x="3737572" y="6306856"/>
                  </a:lnTo>
                  <a:close/>
                  <a:moveTo>
                    <a:pt x="3468301" y="6688965"/>
                  </a:moveTo>
                  <a:lnTo>
                    <a:pt x="3316263" y="6753809"/>
                  </a:lnTo>
                  <a:cubicBezTo>
                    <a:pt x="3315531" y="6752344"/>
                    <a:pt x="3314065" y="6750879"/>
                    <a:pt x="3312600" y="6750146"/>
                  </a:cubicBezTo>
                  <a:cubicBezTo>
                    <a:pt x="3311867" y="6749779"/>
                    <a:pt x="3311134" y="6750146"/>
                    <a:pt x="3310402" y="6750146"/>
                  </a:cubicBezTo>
                  <a:cubicBezTo>
                    <a:pt x="3310402" y="6731095"/>
                    <a:pt x="3309669" y="6682737"/>
                    <a:pt x="3308936" y="6634011"/>
                  </a:cubicBezTo>
                  <a:lnTo>
                    <a:pt x="3307104" y="6521907"/>
                  </a:lnTo>
                  <a:cubicBezTo>
                    <a:pt x="3311134" y="6521174"/>
                    <a:pt x="3314798" y="6518976"/>
                    <a:pt x="3316630" y="6515312"/>
                  </a:cubicBezTo>
                  <a:lnTo>
                    <a:pt x="3466469" y="6568434"/>
                  </a:lnTo>
                  <a:lnTo>
                    <a:pt x="3619606" y="6621921"/>
                  </a:lnTo>
                  <a:cubicBezTo>
                    <a:pt x="3619239" y="6623021"/>
                    <a:pt x="3619239" y="6624486"/>
                    <a:pt x="3619606" y="6625585"/>
                  </a:cubicBezTo>
                  <a:lnTo>
                    <a:pt x="3468301" y="6688965"/>
                  </a:lnTo>
                  <a:close/>
                  <a:moveTo>
                    <a:pt x="3092054" y="6626684"/>
                  </a:moveTo>
                  <a:cubicBezTo>
                    <a:pt x="3089123" y="6625585"/>
                    <a:pt x="3085826" y="6626318"/>
                    <a:pt x="3083628" y="6628150"/>
                  </a:cubicBezTo>
                  <a:cubicBezTo>
                    <a:pt x="3071172" y="6617891"/>
                    <a:pt x="3041130" y="6592613"/>
                    <a:pt x="3010357" y="6568067"/>
                  </a:cubicBezTo>
                  <a:lnTo>
                    <a:pt x="2934521" y="6506153"/>
                  </a:lnTo>
                  <a:lnTo>
                    <a:pt x="3117332" y="6508718"/>
                  </a:lnTo>
                  <a:lnTo>
                    <a:pt x="3292450" y="6510550"/>
                  </a:lnTo>
                  <a:cubicBezTo>
                    <a:pt x="3292450" y="6511648"/>
                    <a:pt x="3292817" y="6512748"/>
                    <a:pt x="3293183" y="6513846"/>
                  </a:cubicBezTo>
                  <a:lnTo>
                    <a:pt x="3195733" y="6569899"/>
                  </a:lnTo>
                  <a:cubicBezTo>
                    <a:pt x="3152869" y="6594445"/>
                    <a:pt x="3110005" y="6619723"/>
                    <a:pt x="3094252" y="6628882"/>
                  </a:cubicBezTo>
                  <a:cubicBezTo>
                    <a:pt x="3093886" y="6628150"/>
                    <a:pt x="3093153" y="6627050"/>
                    <a:pt x="3092054" y="6626684"/>
                  </a:cubicBezTo>
                  <a:close/>
                  <a:moveTo>
                    <a:pt x="2909243" y="6515312"/>
                  </a:moveTo>
                  <a:cubicBezTo>
                    <a:pt x="2904113" y="6518243"/>
                    <a:pt x="2899351" y="6521540"/>
                    <a:pt x="2895687" y="6524105"/>
                  </a:cubicBezTo>
                  <a:lnTo>
                    <a:pt x="2910708" y="6496628"/>
                  </a:lnTo>
                  <a:lnTo>
                    <a:pt x="2925362" y="6504321"/>
                  </a:lnTo>
                  <a:cubicBezTo>
                    <a:pt x="2925362" y="6504688"/>
                    <a:pt x="2925362" y="6505054"/>
                    <a:pt x="2925362" y="6505421"/>
                  </a:cubicBezTo>
                  <a:lnTo>
                    <a:pt x="2909243" y="6515312"/>
                  </a:lnTo>
                  <a:close/>
                  <a:moveTo>
                    <a:pt x="3404921" y="5915222"/>
                  </a:moveTo>
                  <a:lnTo>
                    <a:pt x="3425437" y="5920717"/>
                  </a:lnTo>
                  <a:lnTo>
                    <a:pt x="3391366" y="5962115"/>
                  </a:lnTo>
                  <a:cubicBezTo>
                    <a:pt x="3391366" y="5962115"/>
                    <a:pt x="3391000" y="5961749"/>
                    <a:pt x="3391000" y="5961749"/>
                  </a:cubicBezTo>
                  <a:cubicBezTo>
                    <a:pt x="3387703" y="5960650"/>
                    <a:pt x="3384039" y="5961383"/>
                    <a:pt x="3381841" y="5963947"/>
                  </a:cubicBezTo>
                  <a:lnTo>
                    <a:pt x="3315164" y="5920717"/>
                  </a:lnTo>
                  <a:lnTo>
                    <a:pt x="3348869" y="5900201"/>
                  </a:lnTo>
                  <a:lnTo>
                    <a:pt x="3404921" y="5915222"/>
                  </a:lnTo>
                  <a:close/>
                  <a:moveTo>
                    <a:pt x="3620339" y="6618258"/>
                  </a:moveTo>
                  <a:lnTo>
                    <a:pt x="3467568" y="6564404"/>
                  </a:lnTo>
                  <a:lnTo>
                    <a:pt x="3317729" y="6512015"/>
                  </a:lnTo>
                  <a:cubicBezTo>
                    <a:pt x="3318095" y="6509817"/>
                    <a:pt x="3318095" y="6507252"/>
                    <a:pt x="3317362" y="6505054"/>
                  </a:cubicBezTo>
                  <a:lnTo>
                    <a:pt x="3489183" y="6414931"/>
                  </a:lnTo>
                  <a:lnTo>
                    <a:pt x="3669430" y="6320045"/>
                  </a:lnTo>
                  <a:lnTo>
                    <a:pt x="3648181" y="6469884"/>
                  </a:lnTo>
                  <a:cubicBezTo>
                    <a:pt x="3639389" y="6530699"/>
                    <a:pt x="3631329" y="6591880"/>
                    <a:pt x="3628398" y="6613862"/>
                  </a:cubicBezTo>
                  <a:cubicBezTo>
                    <a:pt x="3625467" y="6613862"/>
                    <a:pt x="3622537" y="6615327"/>
                    <a:pt x="3620339" y="6618258"/>
                  </a:cubicBezTo>
                  <a:lnTo>
                    <a:pt x="3620339" y="6618258"/>
                  </a:lnTo>
                  <a:close/>
                  <a:moveTo>
                    <a:pt x="3379643" y="5973106"/>
                  </a:moveTo>
                  <a:lnTo>
                    <a:pt x="3379276" y="5973472"/>
                  </a:lnTo>
                  <a:lnTo>
                    <a:pt x="3347404" y="5975671"/>
                  </a:lnTo>
                  <a:cubicBezTo>
                    <a:pt x="3360959" y="5974205"/>
                    <a:pt x="3372316" y="5973106"/>
                    <a:pt x="3379643" y="5972373"/>
                  </a:cubicBezTo>
                  <a:cubicBezTo>
                    <a:pt x="3379276" y="5972373"/>
                    <a:pt x="3379276" y="5972740"/>
                    <a:pt x="3379643" y="5973106"/>
                  </a:cubicBezTo>
                  <a:cubicBezTo>
                    <a:pt x="3379276" y="5973106"/>
                    <a:pt x="3379643" y="5973106"/>
                    <a:pt x="3379643" y="5973106"/>
                  </a:cubicBezTo>
                  <a:lnTo>
                    <a:pt x="3379643" y="5973106"/>
                  </a:lnTo>
                  <a:close/>
                  <a:moveTo>
                    <a:pt x="3201960" y="5998385"/>
                  </a:moveTo>
                  <a:cubicBezTo>
                    <a:pt x="3205990" y="5998385"/>
                    <a:pt x="3209654" y="5995820"/>
                    <a:pt x="3211486" y="5992157"/>
                  </a:cubicBezTo>
                  <a:cubicBezTo>
                    <a:pt x="3211852" y="5991057"/>
                    <a:pt x="3211486" y="5989958"/>
                    <a:pt x="3211486" y="5989226"/>
                  </a:cubicBezTo>
                  <a:lnTo>
                    <a:pt x="3372682" y="5977869"/>
                  </a:lnTo>
                  <a:lnTo>
                    <a:pt x="3235299" y="6071656"/>
                  </a:lnTo>
                  <a:lnTo>
                    <a:pt x="3131987" y="6142729"/>
                  </a:lnTo>
                  <a:lnTo>
                    <a:pt x="3131254" y="6142362"/>
                  </a:lnTo>
                  <a:cubicBezTo>
                    <a:pt x="3138581" y="6127708"/>
                    <a:pt x="3152136" y="6099499"/>
                    <a:pt x="3165325" y="6071289"/>
                  </a:cubicBezTo>
                  <a:lnTo>
                    <a:pt x="3199762" y="5998018"/>
                  </a:lnTo>
                  <a:cubicBezTo>
                    <a:pt x="3200129" y="5998018"/>
                    <a:pt x="3200861" y="5998018"/>
                    <a:pt x="3201960" y="5998385"/>
                  </a:cubicBezTo>
                  <a:lnTo>
                    <a:pt x="3201960" y="5998385"/>
                  </a:lnTo>
                  <a:close/>
                  <a:moveTo>
                    <a:pt x="3093519" y="6180097"/>
                  </a:moveTo>
                  <a:cubicBezTo>
                    <a:pt x="3094252" y="6177899"/>
                    <a:pt x="3094252" y="6175701"/>
                    <a:pt x="3093519" y="6173503"/>
                  </a:cubicBezTo>
                  <a:cubicBezTo>
                    <a:pt x="3097183" y="6171304"/>
                    <a:pt x="3101579" y="6168740"/>
                    <a:pt x="3105975" y="6165809"/>
                  </a:cubicBezTo>
                  <a:lnTo>
                    <a:pt x="3116233" y="6159215"/>
                  </a:lnTo>
                  <a:cubicBezTo>
                    <a:pt x="3116600" y="6159581"/>
                    <a:pt x="3116966" y="6160313"/>
                    <a:pt x="3117699" y="6160680"/>
                  </a:cubicBezTo>
                  <a:lnTo>
                    <a:pt x="3099381" y="6194018"/>
                  </a:lnTo>
                  <a:lnTo>
                    <a:pt x="3091687" y="6182295"/>
                  </a:lnTo>
                  <a:cubicBezTo>
                    <a:pt x="3092420" y="6181929"/>
                    <a:pt x="3093153" y="6181196"/>
                    <a:pt x="3093519" y="6180097"/>
                  </a:cubicBezTo>
                  <a:close/>
                  <a:moveTo>
                    <a:pt x="3120263" y="6163245"/>
                  </a:moveTo>
                  <a:cubicBezTo>
                    <a:pt x="3122828" y="6164710"/>
                    <a:pt x="3125758" y="6164710"/>
                    <a:pt x="3128323" y="6163245"/>
                  </a:cubicBezTo>
                  <a:lnTo>
                    <a:pt x="3213318" y="6331768"/>
                  </a:lnTo>
                  <a:lnTo>
                    <a:pt x="3290252" y="6483073"/>
                  </a:lnTo>
                  <a:lnTo>
                    <a:pt x="3196832" y="6342026"/>
                  </a:lnTo>
                  <a:lnTo>
                    <a:pt x="3100846" y="6197682"/>
                  </a:lnTo>
                  <a:lnTo>
                    <a:pt x="3120263" y="6163245"/>
                  </a:lnTo>
                  <a:close/>
                  <a:moveTo>
                    <a:pt x="3396129" y="5972007"/>
                  </a:moveTo>
                  <a:cubicBezTo>
                    <a:pt x="3396129" y="5971640"/>
                    <a:pt x="3396129" y="5971274"/>
                    <a:pt x="3396129" y="5970908"/>
                  </a:cubicBezTo>
                  <a:lnTo>
                    <a:pt x="3436428" y="5969076"/>
                  </a:lnTo>
                  <a:lnTo>
                    <a:pt x="3396129" y="5972007"/>
                  </a:lnTo>
                  <a:close/>
                  <a:moveTo>
                    <a:pt x="3379643" y="5968710"/>
                  </a:moveTo>
                  <a:cubicBezTo>
                    <a:pt x="3364256" y="5970175"/>
                    <a:pt x="3329452" y="5973106"/>
                    <a:pt x="3294648" y="5976770"/>
                  </a:cubicBezTo>
                  <a:lnTo>
                    <a:pt x="3211486" y="5985196"/>
                  </a:lnTo>
                  <a:cubicBezTo>
                    <a:pt x="3211486" y="5984830"/>
                    <a:pt x="3211486" y="5984463"/>
                    <a:pt x="3211486" y="5984097"/>
                  </a:cubicBezTo>
                  <a:lnTo>
                    <a:pt x="3311501" y="5922915"/>
                  </a:lnTo>
                  <a:lnTo>
                    <a:pt x="3379643" y="5966512"/>
                  </a:lnTo>
                  <a:cubicBezTo>
                    <a:pt x="3379276" y="5967244"/>
                    <a:pt x="3379643" y="5967977"/>
                    <a:pt x="3379643" y="5968710"/>
                  </a:cubicBezTo>
                  <a:lnTo>
                    <a:pt x="3379643" y="5968710"/>
                  </a:lnTo>
                  <a:close/>
                  <a:moveTo>
                    <a:pt x="3209287" y="5981532"/>
                  </a:moveTo>
                  <a:cubicBezTo>
                    <a:pt x="3208188" y="5980433"/>
                    <a:pt x="3207822" y="5978968"/>
                    <a:pt x="3206357" y="5978235"/>
                  </a:cubicBezTo>
                  <a:cubicBezTo>
                    <a:pt x="3206357" y="5978235"/>
                    <a:pt x="3205990" y="5978235"/>
                    <a:pt x="3205990" y="5978235"/>
                  </a:cubicBezTo>
                  <a:lnTo>
                    <a:pt x="3216248" y="5926945"/>
                  </a:lnTo>
                  <a:cubicBezTo>
                    <a:pt x="3220278" y="5907895"/>
                    <a:pt x="3223942" y="5888478"/>
                    <a:pt x="3226140" y="5876755"/>
                  </a:cubicBezTo>
                  <a:lnTo>
                    <a:pt x="3226506" y="5876755"/>
                  </a:lnTo>
                  <a:cubicBezTo>
                    <a:pt x="3229804" y="5876755"/>
                    <a:pt x="3232368" y="5875289"/>
                    <a:pt x="3234566" y="5872724"/>
                  </a:cubicBezTo>
                  <a:cubicBezTo>
                    <a:pt x="3248488" y="5881883"/>
                    <a:pt x="3277430" y="5900568"/>
                    <a:pt x="3306005" y="5918886"/>
                  </a:cubicBezTo>
                  <a:lnTo>
                    <a:pt x="3307837" y="5919984"/>
                  </a:lnTo>
                  <a:lnTo>
                    <a:pt x="3209287" y="5981532"/>
                  </a:lnTo>
                  <a:close/>
                  <a:moveTo>
                    <a:pt x="3193534" y="5992523"/>
                  </a:moveTo>
                  <a:cubicBezTo>
                    <a:pt x="3194267" y="5993256"/>
                    <a:pt x="3195000" y="5994355"/>
                    <a:pt x="3195733" y="5994721"/>
                  </a:cubicBezTo>
                  <a:lnTo>
                    <a:pt x="3164959" y="6043813"/>
                  </a:lnTo>
                  <a:cubicBezTo>
                    <a:pt x="3168988" y="6032456"/>
                    <a:pt x="3173018" y="6021098"/>
                    <a:pt x="3177048" y="6009375"/>
                  </a:cubicBezTo>
                  <a:lnTo>
                    <a:pt x="3181445" y="5996553"/>
                  </a:lnTo>
                  <a:lnTo>
                    <a:pt x="3193534" y="5992523"/>
                  </a:lnTo>
                  <a:close/>
                  <a:moveTo>
                    <a:pt x="3186940" y="6016336"/>
                  </a:moveTo>
                  <a:lnTo>
                    <a:pt x="3161661" y="6069091"/>
                  </a:lnTo>
                  <a:cubicBezTo>
                    <a:pt x="3153968" y="6085211"/>
                    <a:pt x="3146275" y="6101697"/>
                    <a:pt x="3139680" y="6115618"/>
                  </a:cubicBezTo>
                  <a:cubicBezTo>
                    <a:pt x="3145175" y="6100232"/>
                    <a:pt x="3151770" y="6081914"/>
                    <a:pt x="3159097" y="6061398"/>
                  </a:cubicBezTo>
                  <a:lnTo>
                    <a:pt x="3186940" y="6016336"/>
                  </a:lnTo>
                  <a:close/>
                  <a:moveTo>
                    <a:pt x="3126491" y="6140164"/>
                  </a:moveTo>
                  <a:cubicBezTo>
                    <a:pt x="3121362" y="6139065"/>
                    <a:pt x="3115867" y="6141629"/>
                    <a:pt x="3113303" y="6146759"/>
                  </a:cubicBezTo>
                  <a:lnTo>
                    <a:pt x="3107074" y="6144927"/>
                  </a:lnTo>
                  <a:cubicBezTo>
                    <a:pt x="3117699" y="6127708"/>
                    <a:pt x="3131620" y="6105727"/>
                    <a:pt x="3145175" y="6083746"/>
                  </a:cubicBezTo>
                  <a:lnTo>
                    <a:pt x="3148473" y="6078250"/>
                  </a:lnTo>
                  <a:cubicBezTo>
                    <a:pt x="3138947" y="6104994"/>
                    <a:pt x="3130888" y="6127708"/>
                    <a:pt x="3126491" y="6140164"/>
                  </a:cubicBezTo>
                  <a:close/>
                  <a:moveTo>
                    <a:pt x="3112936" y="6150056"/>
                  </a:moveTo>
                  <a:cubicBezTo>
                    <a:pt x="3112570" y="6151888"/>
                    <a:pt x="3112570" y="6153353"/>
                    <a:pt x="3112936" y="6155185"/>
                  </a:cubicBezTo>
                  <a:lnTo>
                    <a:pt x="3090955" y="6170205"/>
                  </a:lnTo>
                  <a:cubicBezTo>
                    <a:pt x="3094252" y="6165076"/>
                    <a:pt x="3099015" y="6157383"/>
                    <a:pt x="3105243" y="6147491"/>
                  </a:cubicBezTo>
                  <a:lnTo>
                    <a:pt x="3112936" y="6150056"/>
                  </a:lnTo>
                  <a:close/>
                  <a:moveTo>
                    <a:pt x="2933422" y="6501757"/>
                  </a:moveTo>
                  <a:lnTo>
                    <a:pt x="3028674" y="6329204"/>
                  </a:lnTo>
                  <a:lnTo>
                    <a:pt x="3099015" y="6201346"/>
                  </a:lnTo>
                  <a:lnTo>
                    <a:pt x="3193534" y="6344224"/>
                  </a:lnTo>
                  <a:lnTo>
                    <a:pt x="3296847" y="6499559"/>
                  </a:lnTo>
                  <a:cubicBezTo>
                    <a:pt x="3295381" y="6500658"/>
                    <a:pt x="3294282" y="6502490"/>
                    <a:pt x="3293183" y="6503955"/>
                  </a:cubicBezTo>
                  <a:cubicBezTo>
                    <a:pt x="3292817" y="6505054"/>
                    <a:pt x="3292450" y="6506153"/>
                    <a:pt x="3292450" y="6507252"/>
                  </a:cubicBezTo>
                  <a:lnTo>
                    <a:pt x="3117332" y="6504688"/>
                  </a:lnTo>
                  <a:lnTo>
                    <a:pt x="2934155" y="6502490"/>
                  </a:lnTo>
                  <a:cubicBezTo>
                    <a:pt x="2934521" y="6502123"/>
                    <a:pt x="2933788" y="6502123"/>
                    <a:pt x="2933422" y="6501757"/>
                  </a:cubicBezTo>
                  <a:close/>
                  <a:moveTo>
                    <a:pt x="3669797" y="6316015"/>
                  </a:moveTo>
                  <a:lnTo>
                    <a:pt x="3487718" y="6411267"/>
                  </a:lnTo>
                  <a:lnTo>
                    <a:pt x="3315164" y="6502123"/>
                  </a:lnTo>
                  <a:cubicBezTo>
                    <a:pt x="3314065" y="6500291"/>
                    <a:pt x="3312600" y="6498460"/>
                    <a:pt x="3310402" y="6497360"/>
                  </a:cubicBezTo>
                  <a:cubicBezTo>
                    <a:pt x="3307471" y="6496262"/>
                    <a:pt x="3303807" y="6496262"/>
                    <a:pt x="3300876" y="6497360"/>
                  </a:cubicBezTo>
                  <a:lnTo>
                    <a:pt x="3216248" y="6329936"/>
                  </a:lnTo>
                  <a:lnTo>
                    <a:pt x="3130888" y="6162145"/>
                  </a:lnTo>
                  <a:cubicBezTo>
                    <a:pt x="3132719" y="6161046"/>
                    <a:pt x="3134185" y="6159215"/>
                    <a:pt x="3135284" y="6157017"/>
                  </a:cubicBezTo>
                  <a:cubicBezTo>
                    <a:pt x="3136749" y="6153719"/>
                    <a:pt x="3136383" y="6150056"/>
                    <a:pt x="3134917" y="6146759"/>
                  </a:cubicBezTo>
                  <a:cubicBezTo>
                    <a:pt x="3155433" y="6132837"/>
                    <a:pt x="3206357" y="6097667"/>
                    <a:pt x="3256914" y="6062497"/>
                  </a:cubicBezTo>
                  <a:lnTo>
                    <a:pt x="3379643" y="5977502"/>
                  </a:lnTo>
                  <a:lnTo>
                    <a:pt x="3383306" y="5977136"/>
                  </a:lnTo>
                  <a:cubicBezTo>
                    <a:pt x="3383673" y="5977136"/>
                    <a:pt x="3383673" y="5977869"/>
                    <a:pt x="3384039" y="5977869"/>
                  </a:cubicBezTo>
                  <a:cubicBezTo>
                    <a:pt x="3385138" y="5978235"/>
                    <a:pt x="3386604" y="5978601"/>
                    <a:pt x="3387703" y="5978601"/>
                  </a:cubicBezTo>
                  <a:cubicBezTo>
                    <a:pt x="3389534" y="5978601"/>
                    <a:pt x="3391733" y="5977869"/>
                    <a:pt x="3393198" y="5976403"/>
                  </a:cubicBezTo>
                  <a:lnTo>
                    <a:pt x="3393564" y="5976403"/>
                  </a:lnTo>
                  <a:lnTo>
                    <a:pt x="3577475" y="5962848"/>
                  </a:lnTo>
                  <a:cubicBezTo>
                    <a:pt x="3577475" y="5963215"/>
                    <a:pt x="3577475" y="5963215"/>
                    <a:pt x="3577475" y="5963581"/>
                  </a:cubicBezTo>
                  <a:cubicBezTo>
                    <a:pt x="3578208" y="5965413"/>
                    <a:pt x="3579673" y="5967244"/>
                    <a:pt x="3581505" y="5967977"/>
                  </a:cubicBezTo>
                  <a:cubicBezTo>
                    <a:pt x="3582604" y="5968344"/>
                    <a:pt x="3583703" y="5968710"/>
                    <a:pt x="3584802" y="5968710"/>
                  </a:cubicBezTo>
                  <a:lnTo>
                    <a:pt x="3584802" y="5968710"/>
                  </a:lnTo>
                  <a:lnTo>
                    <a:pt x="3626200" y="6139431"/>
                  </a:lnTo>
                  <a:lnTo>
                    <a:pt x="3669797" y="6316015"/>
                  </a:lnTo>
                  <a:cubicBezTo>
                    <a:pt x="3669797" y="6316015"/>
                    <a:pt x="3669797" y="6316015"/>
                    <a:pt x="3669797" y="6316015"/>
                  </a:cubicBezTo>
                  <a:cubicBezTo>
                    <a:pt x="3669430" y="6316015"/>
                    <a:pt x="3669797" y="6316015"/>
                    <a:pt x="3669797" y="6316015"/>
                  </a:cubicBezTo>
                  <a:lnTo>
                    <a:pt x="3669797" y="6316015"/>
                  </a:lnTo>
                  <a:close/>
                  <a:moveTo>
                    <a:pt x="3212219" y="5926579"/>
                  </a:moveTo>
                  <a:lnTo>
                    <a:pt x="3202327" y="5977869"/>
                  </a:lnTo>
                  <a:lnTo>
                    <a:pt x="3201960" y="5977869"/>
                  </a:lnTo>
                  <a:cubicBezTo>
                    <a:pt x="3196832" y="5977502"/>
                    <a:pt x="3192435" y="5981166"/>
                    <a:pt x="3192069" y="5986295"/>
                  </a:cubicBezTo>
                  <a:cubicBezTo>
                    <a:pt x="3192069" y="5987394"/>
                    <a:pt x="3192069" y="5988493"/>
                    <a:pt x="3192435" y="5989592"/>
                  </a:cubicBezTo>
                  <a:lnTo>
                    <a:pt x="3183276" y="5992523"/>
                  </a:lnTo>
                  <a:cubicBezTo>
                    <a:pt x="3197564" y="5952590"/>
                    <a:pt x="3210753" y="5914489"/>
                    <a:pt x="3219179" y="5890676"/>
                  </a:cubicBezTo>
                  <a:cubicBezTo>
                    <a:pt x="3217347" y="5901300"/>
                    <a:pt x="3214783" y="5913757"/>
                    <a:pt x="3212219" y="5926579"/>
                  </a:cubicBezTo>
                  <a:close/>
                  <a:moveTo>
                    <a:pt x="3101579" y="6146759"/>
                  </a:moveTo>
                  <a:lnTo>
                    <a:pt x="3099015" y="6151155"/>
                  </a:lnTo>
                  <a:lnTo>
                    <a:pt x="3101213" y="6146759"/>
                  </a:lnTo>
                  <a:lnTo>
                    <a:pt x="3101579" y="6146759"/>
                  </a:lnTo>
                  <a:close/>
                  <a:moveTo>
                    <a:pt x="3085093" y="6185592"/>
                  </a:moveTo>
                  <a:cubicBezTo>
                    <a:pt x="3086192" y="6185592"/>
                    <a:pt x="3087291" y="6185226"/>
                    <a:pt x="3088390" y="6184493"/>
                  </a:cubicBezTo>
                  <a:lnTo>
                    <a:pt x="3097183" y="6197682"/>
                  </a:lnTo>
                  <a:lnTo>
                    <a:pt x="3025744" y="6327005"/>
                  </a:lnTo>
                  <a:lnTo>
                    <a:pt x="2957235" y="6451933"/>
                  </a:lnTo>
                  <a:lnTo>
                    <a:pt x="3009624" y="6340927"/>
                  </a:lnTo>
                  <a:lnTo>
                    <a:pt x="3083261" y="6184493"/>
                  </a:lnTo>
                  <a:cubicBezTo>
                    <a:pt x="3083628" y="6185226"/>
                    <a:pt x="3084360" y="6185592"/>
                    <a:pt x="3085093" y="6185592"/>
                  </a:cubicBezTo>
                  <a:lnTo>
                    <a:pt x="3085093" y="6185592"/>
                  </a:lnTo>
                  <a:close/>
                  <a:moveTo>
                    <a:pt x="3486252" y="5963215"/>
                  </a:moveTo>
                  <a:lnTo>
                    <a:pt x="3396129" y="5967611"/>
                  </a:lnTo>
                  <a:cubicBezTo>
                    <a:pt x="3395762" y="5966512"/>
                    <a:pt x="3395030" y="5965413"/>
                    <a:pt x="3394297" y="5964680"/>
                  </a:cubicBezTo>
                  <a:lnTo>
                    <a:pt x="3429833" y="5921816"/>
                  </a:lnTo>
                  <a:lnTo>
                    <a:pt x="3573445" y="5959551"/>
                  </a:lnTo>
                  <a:cubicBezTo>
                    <a:pt x="3555493" y="5959917"/>
                    <a:pt x="3520690" y="5961383"/>
                    <a:pt x="3486252" y="5963215"/>
                  </a:cubicBezTo>
                  <a:lnTo>
                    <a:pt x="3486252" y="5963215"/>
                  </a:lnTo>
                  <a:close/>
                  <a:moveTo>
                    <a:pt x="3311867" y="5918519"/>
                  </a:moveTo>
                  <a:lnTo>
                    <a:pt x="3308203" y="5916321"/>
                  </a:lnTo>
                  <a:cubicBezTo>
                    <a:pt x="3279994" y="5898003"/>
                    <a:pt x="3251418" y="5879685"/>
                    <a:pt x="3236764" y="5870526"/>
                  </a:cubicBezTo>
                  <a:lnTo>
                    <a:pt x="3343374" y="5899102"/>
                  </a:lnTo>
                  <a:lnTo>
                    <a:pt x="3311867" y="5918519"/>
                  </a:lnTo>
                  <a:close/>
                  <a:moveTo>
                    <a:pt x="3178514" y="5994355"/>
                  </a:moveTo>
                  <a:lnTo>
                    <a:pt x="3168622" y="5997652"/>
                  </a:lnTo>
                  <a:cubicBezTo>
                    <a:pt x="3184375" y="5962848"/>
                    <a:pt x="3199396" y="5929876"/>
                    <a:pt x="3210020" y="5905696"/>
                  </a:cubicBezTo>
                  <a:lnTo>
                    <a:pt x="3178514" y="5994355"/>
                  </a:lnTo>
                  <a:close/>
                  <a:moveTo>
                    <a:pt x="3177048" y="5998385"/>
                  </a:moveTo>
                  <a:lnTo>
                    <a:pt x="3173385" y="6008276"/>
                  </a:lnTo>
                  <a:cubicBezTo>
                    <a:pt x="3167157" y="6025861"/>
                    <a:pt x="3160562" y="6043813"/>
                    <a:pt x="3154701" y="6060665"/>
                  </a:cubicBezTo>
                  <a:lnTo>
                    <a:pt x="3141878" y="6081547"/>
                  </a:lnTo>
                  <a:cubicBezTo>
                    <a:pt x="3127957" y="6103895"/>
                    <a:pt x="3114035" y="6126243"/>
                    <a:pt x="3103411" y="6143827"/>
                  </a:cubicBezTo>
                  <a:lnTo>
                    <a:pt x="3102312" y="6143461"/>
                  </a:lnTo>
                  <a:lnTo>
                    <a:pt x="3157631" y="6022198"/>
                  </a:lnTo>
                  <a:lnTo>
                    <a:pt x="3166790" y="6002048"/>
                  </a:lnTo>
                  <a:lnTo>
                    <a:pt x="3177048" y="5998385"/>
                  </a:lnTo>
                  <a:close/>
                  <a:moveTo>
                    <a:pt x="3018050" y="6121114"/>
                  </a:moveTo>
                  <a:lnTo>
                    <a:pt x="3097183" y="6145659"/>
                  </a:lnTo>
                  <a:lnTo>
                    <a:pt x="3086925" y="6168374"/>
                  </a:lnTo>
                  <a:cubicBezTo>
                    <a:pt x="3086192" y="6168007"/>
                    <a:pt x="3085459" y="6168007"/>
                    <a:pt x="3085093" y="6168007"/>
                  </a:cubicBezTo>
                  <a:cubicBezTo>
                    <a:pt x="3082529" y="6168007"/>
                    <a:pt x="3079964" y="6169472"/>
                    <a:pt x="3078499" y="6171304"/>
                  </a:cubicBezTo>
                  <a:cubicBezTo>
                    <a:pt x="3064577" y="6163611"/>
                    <a:pt x="3031972" y="6146392"/>
                    <a:pt x="3000099" y="6129906"/>
                  </a:cubicBezTo>
                  <a:cubicBezTo>
                    <a:pt x="2974087" y="6116351"/>
                    <a:pt x="2948076" y="6102796"/>
                    <a:pt x="2931590" y="6094003"/>
                  </a:cubicBezTo>
                  <a:cubicBezTo>
                    <a:pt x="2951740" y="6099865"/>
                    <a:pt x="2984712" y="6110489"/>
                    <a:pt x="3018050" y="6121114"/>
                  </a:cubicBezTo>
                  <a:lnTo>
                    <a:pt x="3018050" y="6121114"/>
                  </a:lnTo>
                  <a:close/>
                  <a:moveTo>
                    <a:pt x="3005594" y="6339828"/>
                  </a:moveTo>
                  <a:lnTo>
                    <a:pt x="2930125" y="6499925"/>
                  </a:lnTo>
                  <a:cubicBezTo>
                    <a:pt x="2929026" y="6499925"/>
                    <a:pt x="2927927" y="6500291"/>
                    <a:pt x="2927194" y="6501024"/>
                  </a:cubicBezTo>
                  <a:lnTo>
                    <a:pt x="2912540" y="6493331"/>
                  </a:lnTo>
                  <a:lnTo>
                    <a:pt x="2989474" y="6354116"/>
                  </a:lnTo>
                  <a:lnTo>
                    <a:pt x="3058349" y="6228822"/>
                  </a:lnTo>
                  <a:lnTo>
                    <a:pt x="3005594" y="6339828"/>
                  </a:lnTo>
                  <a:close/>
                  <a:moveTo>
                    <a:pt x="3465370" y="5871992"/>
                  </a:moveTo>
                  <a:lnTo>
                    <a:pt x="3428368" y="5917054"/>
                  </a:lnTo>
                  <a:lnTo>
                    <a:pt x="3406020" y="5911192"/>
                  </a:lnTo>
                  <a:lnTo>
                    <a:pt x="3353265" y="5897271"/>
                  </a:lnTo>
                  <a:lnTo>
                    <a:pt x="3374880" y="5884082"/>
                  </a:lnTo>
                  <a:lnTo>
                    <a:pt x="3537542" y="5784067"/>
                  </a:lnTo>
                  <a:cubicBezTo>
                    <a:pt x="3524720" y="5799820"/>
                    <a:pt x="3494678" y="5835723"/>
                    <a:pt x="3465370" y="5871992"/>
                  </a:cubicBezTo>
                  <a:close/>
                  <a:moveTo>
                    <a:pt x="3161661" y="6003514"/>
                  </a:moveTo>
                  <a:lnTo>
                    <a:pt x="3153968" y="6020366"/>
                  </a:lnTo>
                  <a:lnTo>
                    <a:pt x="3099015" y="6141996"/>
                  </a:lnTo>
                  <a:lnTo>
                    <a:pt x="3019515" y="6117084"/>
                  </a:lnTo>
                  <a:cubicBezTo>
                    <a:pt x="2976286" y="6103528"/>
                    <a:pt x="2933056" y="6090340"/>
                    <a:pt x="2919134" y="6085944"/>
                  </a:cubicBezTo>
                  <a:cubicBezTo>
                    <a:pt x="2936353" y="6080082"/>
                    <a:pt x="2997901" y="6059932"/>
                    <a:pt x="3058349" y="6039050"/>
                  </a:cubicBezTo>
                  <a:lnTo>
                    <a:pt x="3161661" y="6003514"/>
                  </a:lnTo>
                  <a:close/>
                  <a:moveTo>
                    <a:pt x="3577841" y="5956986"/>
                  </a:moveTo>
                  <a:lnTo>
                    <a:pt x="3432032" y="5918153"/>
                  </a:lnTo>
                  <a:lnTo>
                    <a:pt x="3467935" y="5874556"/>
                  </a:lnTo>
                  <a:cubicBezTo>
                    <a:pt x="3500174" y="5835356"/>
                    <a:pt x="3532047" y="5796157"/>
                    <a:pt x="3543037" y="5782967"/>
                  </a:cubicBezTo>
                  <a:lnTo>
                    <a:pt x="3543037" y="5782967"/>
                  </a:lnTo>
                  <a:cubicBezTo>
                    <a:pt x="3543770" y="5783334"/>
                    <a:pt x="3544503" y="5783334"/>
                    <a:pt x="3545236" y="5783334"/>
                  </a:cubicBezTo>
                  <a:cubicBezTo>
                    <a:pt x="3548166" y="5796889"/>
                    <a:pt x="3555493" y="5833158"/>
                    <a:pt x="3563187" y="5869428"/>
                  </a:cubicBezTo>
                  <a:lnTo>
                    <a:pt x="3581505" y="5954056"/>
                  </a:lnTo>
                  <a:cubicBezTo>
                    <a:pt x="3580039" y="5954422"/>
                    <a:pt x="3578940" y="5955521"/>
                    <a:pt x="3577841" y="5956986"/>
                  </a:cubicBezTo>
                  <a:lnTo>
                    <a:pt x="3577841" y="5956986"/>
                  </a:lnTo>
                  <a:close/>
                  <a:moveTo>
                    <a:pt x="3372682" y="5880785"/>
                  </a:moveTo>
                  <a:lnTo>
                    <a:pt x="3347770" y="5896171"/>
                  </a:lnTo>
                  <a:lnTo>
                    <a:pt x="3236764" y="5866863"/>
                  </a:lnTo>
                  <a:cubicBezTo>
                    <a:pt x="3236764" y="5866130"/>
                    <a:pt x="3236764" y="5865397"/>
                    <a:pt x="3236764" y="5864665"/>
                  </a:cubicBezTo>
                  <a:lnTo>
                    <a:pt x="3386604" y="5823266"/>
                  </a:lnTo>
                  <a:cubicBezTo>
                    <a:pt x="3447785" y="5806414"/>
                    <a:pt x="3508966" y="5789196"/>
                    <a:pt x="3534245" y="5782235"/>
                  </a:cubicBezTo>
                  <a:lnTo>
                    <a:pt x="3372682" y="5880785"/>
                  </a:lnTo>
                  <a:close/>
                  <a:moveTo>
                    <a:pt x="3220278" y="5874556"/>
                  </a:moveTo>
                  <a:lnTo>
                    <a:pt x="3163493" y="5998751"/>
                  </a:lnTo>
                  <a:lnTo>
                    <a:pt x="3056517" y="6035020"/>
                  </a:lnTo>
                  <a:cubicBezTo>
                    <a:pt x="3001930" y="6053338"/>
                    <a:pt x="2946977" y="6072022"/>
                    <a:pt x="2923897" y="6080082"/>
                  </a:cubicBezTo>
                  <a:lnTo>
                    <a:pt x="3070439" y="5977502"/>
                  </a:lnTo>
                  <a:lnTo>
                    <a:pt x="3218446" y="5873091"/>
                  </a:lnTo>
                  <a:cubicBezTo>
                    <a:pt x="3219179" y="5873824"/>
                    <a:pt x="3219912" y="5874190"/>
                    <a:pt x="3220278" y="5874556"/>
                  </a:cubicBezTo>
                  <a:lnTo>
                    <a:pt x="3220278" y="5874556"/>
                  </a:lnTo>
                  <a:close/>
                  <a:moveTo>
                    <a:pt x="2913272" y="6088508"/>
                  </a:moveTo>
                  <a:cubicBezTo>
                    <a:pt x="2913639" y="6088508"/>
                    <a:pt x="2914005" y="6088508"/>
                    <a:pt x="2914005" y="6088508"/>
                  </a:cubicBezTo>
                  <a:lnTo>
                    <a:pt x="2997901" y="6132837"/>
                  </a:lnTo>
                  <a:cubicBezTo>
                    <a:pt x="3030140" y="6150056"/>
                    <a:pt x="3062379" y="6166908"/>
                    <a:pt x="3076667" y="6174235"/>
                  </a:cubicBezTo>
                  <a:cubicBezTo>
                    <a:pt x="3075934" y="6177532"/>
                    <a:pt x="3077033" y="6180830"/>
                    <a:pt x="3079598" y="6182662"/>
                  </a:cubicBezTo>
                  <a:lnTo>
                    <a:pt x="2985811" y="6351918"/>
                  </a:lnTo>
                  <a:lnTo>
                    <a:pt x="2909243" y="6491499"/>
                  </a:lnTo>
                  <a:cubicBezTo>
                    <a:pt x="2890192" y="6481241"/>
                    <a:pt x="2860884" y="6465488"/>
                    <a:pt x="2831575" y="6450101"/>
                  </a:cubicBezTo>
                  <a:lnTo>
                    <a:pt x="2734125" y="6398445"/>
                  </a:lnTo>
                  <a:lnTo>
                    <a:pt x="2823882" y="6243476"/>
                  </a:lnTo>
                  <a:lnTo>
                    <a:pt x="2913272" y="6088508"/>
                  </a:lnTo>
                  <a:close/>
                  <a:moveTo>
                    <a:pt x="2830110" y="6453398"/>
                  </a:moveTo>
                  <a:cubicBezTo>
                    <a:pt x="2859418" y="6469151"/>
                    <a:pt x="2888726" y="6484538"/>
                    <a:pt x="2907777" y="6494796"/>
                  </a:cubicBezTo>
                  <a:lnTo>
                    <a:pt x="2890192" y="6526669"/>
                  </a:lnTo>
                  <a:cubicBezTo>
                    <a:pt x="2882865" y="6520441"/>
                    <a:pt x="2847695" y="6491133"/>
                    <a:pt x="2812525" y="6462557"/>
                  </a:cubicBezTo>
                  <a:lnTo>
                    <a:pt x="2746947" y="6409069"/>
                  </a:lnTo>
                  <a:lnTo>
                    <a:pt x="2830110" y="6453398"/>
                  </a:lnTo>
                  <a:close/>
                  <a:moveTo>
                    <a:pt x="2911441" y="6518243"/>
                  </a:moveTo>
                  <a:lnTo>
                    <a:pt x="2927194" y="6507985"/>
                  </a:lnTo>
                  <a:cubicBezTo>
                    <a:pt x="2927560" y="6507985"/>
                    <a:pt x="2927560" y="6508718"/>
                    <a:pt x="2927927" y="6508718"/>
                  </a:cubicBezTo>
                  <a:cubicBezTo>
                    <a:pt x="2928659" y="6509084"/>
                    <a:pt x="2929392" y="6509084"/>
                    <a:pt x="2929758" y="6509084"/>
                  </a:cubicBezTo>
                  <a:cubicBezTo>
                    <a:pt x="2930491" y="6509084"/>
                    <a:pt x="2930857" y="6508351"/>
                    <a:pt x="2931590" y="6507985"/>
                  </a:cubicBezTo>
                  <a:lnTo>
                    <a:pt x="3007792" y="6570998"/>
                  </a:lnTo>
                  <a:cubicBezTo>
                    <a:pt x="3032704" y="6591514"/>
                    <a:pt x="3057983" y="6612030"/>
                    <a:pt x="3073003" y="6624486"/>
                  </a:cubicBezTo>
                  <a:lnTo>
                    <a:pt x="2990573" y="6580157"/>
                  </a:lnTo>
                  <a:cubicBezTo>
                    <a:pt x="2948076" y="6557443"/>
                    <a:pt x="2905212" y="6534729"/>
                    <a:pt x="2894222" y="6529234"/>
                  </a:cubicBezTo>
                  <a:cubicBezTo>
                    <a:pt x="2897885" y="6527036"/>
                    <a:pt x="2904846" y="6523005"/>
                    <a:pt x="2911441" y="6518243"/>
                  </a:cubicBezTo>
                  <a:lnTo>
                    <a:pt x="2911441" y="6518243"/>
                  </a:lnTo>
                  <a:close/>
                  <a:moveTo>
                    <a:pt x="3096817" y="6631813"/>
                  </a:moveTo>
                  <a:cubicBezTo>
                    <a:pt x="3113303" y="6622654"/>
                    <a:pt x="3155800" y="6598108"/>
                    <a:pt x="3198297" y="6573196"/>
                  </a:cubicBezTo>
                  <a:lnTo>
                    <a:pt x="3295381" y="6516777"/>
                  </a:lnTo>
                  <a:cubicBezTo>
                    <a:pt x="3296480" y="6518609"/>
                    <a:pt x="3298312" y="6520075"/>
                    <a:pt x="3300144" y="6520807"/>
                  </a:cubicBezTo>
                  <a:cubicBezTo>
                    <a:pt x="3301243" y="6521174"/>
                    <a:pt x="3302708" y="6521540"/>
                    <a:pt x="3303807" y="6521540"/>
                  </a:cubicBezTo>
                  <a:lnTo>
                    <a:pt x="3305273" y="6633645"/>
                  </a:lnTo>
                  <a:cubicBezTo>
                    <a:pt x="3306005" y="6682004"/>
                    <a:pt x="3306738" y="6730729"/>
                    <a:pt x="3307104" y="6749779"/>
                  </a:cubicBezTo>
                  <a:cubicBezTo>
                    <a:pt x="3305273" y="6750146"/>
                    <a:pt x="3303807" y="6751245"/>
                    <a:pt x="3302342" y="6752710"/>
                  </a:cubicBezTo>
                  <a:lnTo>
                    <a:pt x="3199762" y="6694460"/>
                  </a:lnTo>
                  <a:cubicBezTo>
                    <a:pt x="3156532" y="6669914"/>
                    <a:pt x="3112936" y="6645734"/>
                    <a:pt x="3096450" y="6636576"/>
                  </a:cubicBezTo>
                  <a:cubicBezTo>
                    <a:pt x="3097183" y="6635477"/>
                    <a:pt x="3097183" y="6633645"/>
                    <a:pt x="3096817" y="6631813"/>
                  </a:cubicBezTo>
                  <a:lnTo>
                    <a:pt x="3096817" y="6631813"/>
                  </a:lnTo>
                  <a:close/>
                  <a:moveTo>
                    <a:pt x="3642686" y="6591514"/>
                  </a:moveTo>
                  <a:lnTo>
                    <a:pt x="3688847" y="6466587"/>
                  </a:lnTo>
                  <a:lnTo>
                    <a:pt x="3743800" y="6316381"/>
                  </a:lnTo>
                  <a:cubicBezTo>
                    <a:pt x="3744166" y="6316381"/>
                    <a:pt x="3744166" y="6316381"/>
                    <a:pt x="3744533" y="6316381"/>
                  </a:cubicBezTo>
                  <a:cubicBezTo>
                    <a:pt x="3748563" y="6316381"/>
                    <a:pt x="3751860" y="6313084"/>
                    <a:pt x="3751860" y="6309054"/>
                  </a:cubicBezTo>
                  <a:cubicBezTo>
                    <a:pt x="3751860" y="6308321"/>
                    <a:pt x="3751860" y="6307222"/>
                    <a:pt x="3751494" y="6306489"/>
                  </a:cubicBezTo>
                  <a:cubicBezTo>
                    <a:pt x="3750761" y="6304658"/>
                    <a:pt x="3749295" y="6303192"/>
                    <a:pt x="3747464" y="6302460"/>
                  </a:cubicBezTo>
                  <a:cubicBezTo>
                    <a:pt x="3745998" y="6302093"/>
                    <a:pt x="3744533" y="6302093"/>
                    <a:pt x="3743434" y="6302460"/>
                  </a:cubicBezTo>
                  <a:lnTo>
                    <a:pt x="3666865" y="6133936"/>
                  </a:lnTo>
                  <a:lnTo>
                    <a:pt x="3601654" y="5992889"/>
                  </a:lnTo>
                  <a:lnTo>
                    <a:pt x="3683718" y="6133936"/>
                  </a:lnTo>
                  <a:lnTo>
                    <a:pt x="3783733" y="6305391"/>
                  </a:lnTo>
                  <a:lnTo>
                    <a:pt x="3783733" y="6305391"/>
                  </a:lnTo>
                  <a:lnTo>
                    <a:pt x="3705699" y="6463290"/>
                  </a:lnTo>
                  <a:lnTo>
                    <a:pt x="3642686" y="6591514"/>
                  </a:lnTo>
                  <a:close/>
                  <a:moveTo>
                    <a:pt x="3476361" y="5222077"/>
                  </a:moveTo>
                  <a:lnTo>
                    <a:pt x="3476361" y="5222077"/>
                  </a:lnTo>
                  <a:cubicBezTo>
                    <a:pt x="3479658" y="5222077"/>
                    <a:pt x="3482222" y="5219513"/>
                    <a:pt x="3482222" y="5216216"/>
                  </a:cubicBezTo>
                  <a:cubicBezTo>
                    <a:pt x="3482222" y="5214018"/>
                    <a:pt x="3481123" y="5212186"/>
                    <a:pt x="3478925" y="5211087"/>
                  </a:cubicBezTo>
                  <a:cubicBezTo>
                    <a:pt x="3475994" y="5209621"/>
                    <a:pt x="3472331" y="5210720"/>
                    <a:pt x="3470865" y="5213651"/>
                  </a:cubicBezTo>
                  <a:cubicBezTo>
                    <a:pt x="3470133" y="5215116"/>
                    <a:pt x="3470133" y="5216582"/>
                    <a:pt x="3470499" y="5218048"/>
                  </a:cubicBezTo>
                  <a:lnTo>
                    <a:pt x="3307104" y="5319528"/>
                  </a:lnTo>
                  <a:cubicBezTo>
                    <a:pt x="3306738" y="5319162"/>
                    <a:pt x="3306372" y="5318429"/>
                    <a:pt x="3305639" y="5318063"/>
                  </a:cubicBezTo>
                  <a:cubicBezTo>
                    <a:pt x="3303075" y="5316963"/>
                    <a:pt x="3300144" y="5317696"/>
                    <a:pt x="3297946" y="5319528"/>
                  </a:cubicBezTo>
                  <a:lnTo>
                    <a:pt x="3137116" y="5203760"/>
                  </a:lnTo>
                  <a:cubicBezTo>
                    <a:pt x="3136749" y="5203393"/>
                    <a:pt x="3136383" y="5203393"/>
                    <a:pt x="3135650" y="5203393"/>
                  </a:cubicBezTo>
                  <a:lnTo>
                    <a:pt x="3135650" y="5203393"/>
                  </a:lnTo>
                  <a:lnTo>
                    <a:pt x="3135650" y="5203393"/>
                  </a:lnTo>
                  <a:cubicBezTo>
                    <a:pt x="3135284" y="5203393"/>
                    <a:pt x="3134917" y="5203760"/>
                    <a:pt x="3134917" y="5204126"/>
                  </a:cubicBezTo>
                  <a:cubicBezTo>
                    <a:pt x="3134917" y="5204126"/>
                    <a:pt x="3134917" y="5204493"/>
                    <a:pt x="3134917" y="5204493"/>
                  </a:cubicBezTo>
                  <a:cubicBezTo>
                    <a:pt x="3134917" y="5204493"/>
                    <a:pt x="3134551" y="5204859"/>
                    <a:pt x="3134551" y="5204859"/>
                  </a:cubicBezTo>
                  <a:lnTo>
                    <a:pt x="3131987" y="5419543"/>
                  </a:lnTo>
                  <a:lnTo>
                    <a:pt x="2967127" y="5309270"/>
                  </a:lnTo>
                  <a:cubicBezTo>
                    <a:pt x="2967127" y="5309270"/>
                    <a:pt x="2966760" y="5309270"/>
                    <a:pt x="2966760" y="5309270"/>
                  </a:cubicBezTo>
                  <a:cubicBezTo>
                    <a:pt x="2966760" y="5309270"/>
                    <a:pt x="2966394" y="5308904"/>
                    <a:pt x="2966394" y="5308904"/>
                  </a:cubicBezTo>
                  <a:lnTo>
                    <a:pt x="2966394" y="5308904"/>
                  </a:lnTo>
                  <a:lnTo>
                    <a:pt x="2966394" y="5308904"/>
                  </a:lnTo>
                  <a:lnTo>
                    <a:pt x="2966394" y="5308904"/>
                  </a:lnTo>
                  <a:cubicBezTo>
                    <a:pt x="2966394" y="5308904"/>
                    <a:pt x="2966394" y="5309270"/>
                    <a:pt x="2966028" y="5309270"/>
                  </a:cubicBezTo>
                  <a:cubicBezTo>
                    <a:pt x="2965661" y="5309270"/>
                    <a:pt x="2965661" y="5309270"/>
                    <a:pt x="2965295" y="5309636"/>
                  </a:cubicBezTo>
                  <a:cubicBezTo>
                    <a:pt x="2964929" y="5310003"/>
                    <a:pt x="2945878" y="5330518"/>
                    <a:pt x="2926095" y="5351401"/>
                  </a:cubicBezTo>
                  <a:lnTo>
                    <a:pt x="2886895" y="5393532"/>
                  </a:lnTo>
                  <a:lnTo>
                    <a:pt x="2886895" y="5393532"/>
                  </a:lnTo>
                  <a:lnTo>
                    <a:pt x="2886528" y="5393532"/>
                  </a:lnTo>
                  <a:lnTo>
                    <a:pt x="2853556" y="5446653"/>
                  </a:lnTo>
                  <a:lnTo>
                    <a:pt x="2823515" y="5495745"/>
                  </a:lnTo>
                  <a:cubicBezTo>
                    <a:pt x="2820951" y="5495012"/>
                    <a:pt x="2818753" y="5496111"/>
                    <a:pt x="2817287" y="5498309"/>
                  </a:cubicBezTo>
                  <a:cubicBezTo>
                    <a:pt x="2816555" y="5500141"/>
                    <a:pt x="2816921" y="5502339"/>
                    <a:pt x="2818020" y="5504171"/>
                  </a:cubicBezTo>
                  <a:lnTo>
                    <a:pt x="2782117" y="5559124"/>
                  </a:lnTo>
                  <a:lnTo>
                    <a:pt x="2746581" y="5613711"/>
                  </a:lnTo>
                  <a:cubicBezTo>
                    <a:pt x="2743650" y="5612612"/>
                    <a:pt x="2740719" y="5614078"/>
                    <a:pt x="2739620" y="5616642"/>
                  </a:cubicBezTo>
                  <a:cubicBezTo>
                    <a:pt x="2739254" y="5617741"/>
                    <a:pt x="2739254" y="5618840"/>
                    <a:pt x="2739620" y="5619939"/>
                  </a:cubicBezTo>
                  <a:lnTo>
                    <a:pt x="2551680" y="5723618"/>
                  </a:lnTo>
                  <a:cubicBezTo>
                    <a:pt x="2551313" y="5723984"/>
                    <a:pt x="2550580" y="5723618"/>
                    <a:pt x="2550214" y="5723984"/>
                  </a:cubicBezTo>
                  <a:cubicBezTo>
                    <a:pt x="2549848" y="5724351"/>
                    <a:pt x="2550580" y="5724717"/>
                    <a:pt x="2550580" y="5725084"/>
                  </a:cubicBezTo>
                  <a:lnTo>
                    <a:pt x="2518708" y="5814474"/>
                  </a:lnTo>
                  <a:lnTo>
                    <a:pt x="2489033" y="5898369"/>
                  </a:lnTo>
                  <a:cubicBezTo>
                    <a:pt x="2486468" y="5898003"/>
                    <a:pt x="2483904" y="5899102"/>
                    <a:pt x="2482438" y="5901667"/>
                  </a:cubicBezTo>
                  <a:cubicBezTo>
                    <a:pt x="2480607" y="5904964"/>
                    <a:pt x="2482072" y="5909360"/>
                    <a:pt x="2485369" y="5911192"/>
                  </a:cubicBezTo>
                  <a:cubicBezTo>
                    <a:pt x="2488667" y="5913024"/>
                    <a:pt x="2493063" y="5911559"/>
                    <a:pt x="2494894" y="5908261"/>
                  </a:cubicBezTo>
                  <a:lnTo>
                    <a:pt x="2494894" y="5908261"/>
                  </a:lnTo>
                  <a:cubicBezTo>
                    <a:pt x="2495994" y="5906429"/>
                    <a:pt x="2495627" y="5903865"/>
                    <a:pt x="2494528" y="5902033"/>
                  </a:cubicBezTo>
                  <a:lnTo>
                    <a:pt x="2571097" y="5831327"/>
                  </a:lnTo>
                  <a:lnTo>
                    <a:pt x="2578057" y="5866497"/>
                  </a:lnTo>
                  <a:lnTo>
                    <a:pt x="2578057" y="5866497"/>
                  </a:lnTo>
                  <a:cubicBezTo>
                    <a:pt x="2578057" y="5866497"/>
                    <a:pt x="2578057" y="5866497"/>
                    <a:pt x="2578057" y="5866863"/>
                  </a:cubicBezTo>
                  <a:lnTo>
                    <a:pt x="2578424" y="5867962"/>
                  </a:lnTo>
                  <a:cubicBezTo>
                    <a:pt x="2578424" y="5867962"/>
                    <a:pt x="2578424" y="5867962"/>
                    <a:pt x="2578424" y="5867962"/>
                  </a:cubicBezTo>
                  <a:cubicBezTo>
                    <a:pt x="2578424" y="5867962"/>
                    <a:pt x="2578424" y="5869061"/>
                    <a:pt x="2578790" y="5869428"/>
                  </a:cubicBezTo>
                  <a:cubicBezTo>
                    <a:pt x="2579156" y="5869794"/>
                    <a:pt x="2579523" y="5869061"/>
                    <a:pt x="2579523" y="5869061"/>
                  </a:cubicBezTo>
                  <a:lnTo>
                    <a:pt x="2579523" y="5869061"/>
                  </a:lnTo>
                  <a:lnTo>
                    <a:pt x="2579523" y="5869061"/>
                  </a:lnTo>
                  <a:cubicBezTo>
                    <a:pt x="2579523" y="5869061"/>
                    <a:pt x="2579889" y="5868695"/>
                    <a:pt x="2579889" y="5868695"/>
                  </a:cubicBezTo>
                  <a:cubicBezTo>
                    <a:pt x="2579889" y="5868695"/>
                    <a:pt x="2580988" y="5868695"/>
                    <a:pt x="2581354" y="5868328"/>
                  </a:cubicBezTo>
                  <a:cubicBezTo>
                    <a:pt x="2581721" y="5867962"/>
                    <a:pt x="2580988" y="5867962"/>
                    <a:pt x="2581354" y="5867596"/>
                  </a:cubicBezTo>
                  <a:lnTo>
                    <a:pt x="2619822" y="5808979"/>
                  </a:lnTo>
                  <a:lnTo>
                    <a:pt x="2654992" y="5754758"/>
                  </a:lnTo>
                  <a:cubicBezTo>
                    <a:pt x="2657556" y="5755857"/>
                    <a:pt x="2660487" y="5754758"/>
                    <a:pt x="2661953" y="5752560"/>
                  </a:cubicBezTo>
                  <a:lnTo>
                    <a:pt x="2732293" y="5777106"/>
                  </a:lnTo>
                  <a:lnTo>
                    <a:pt x="2802999" y="5801652"/>
                  </a:lnTo>
                  <a:cubicBezTo>
                    <a:pt x="2802633" y="5804216"/>
                    <a:pt x="2804098" y="5806414"/>
                    <a:pt x="2805930" y="5807880"/>
                  </a:cubicBezTo>
                  <a:cubicBezTo>
                    <a:pt x="2806663" y="5808246"/>
                    <a:pt x="2807762" y="5808612"/>
                    <a:pt x="2808861" y="5808612"/>
                  </a:cubicBezTo>
                  <a:cubicBezTo>
                    <a:pt x="2811426" y="5808612"/>
                    <a:pt x="2813624" y="5807147"/>
                    <a:pt x="2814723" y="5804949"/>
                  </a:cubicBezTo>
                  <a:cubicBezTo>
                    <a:pt x="2815822" y="5802384"/>
                    <a:pt x="2815089" y="5799087"/>
                    <a:pt x="2812891" y="5797255"/>
                  </a:cubicBezTo>
                  <a:lnTo>
                    <a:pt x="2848427" y="5714825"/>
                  </a:lnTo>
                  <a:lnTo>
                    <a:pt x="2882865" y="5633861"/>
                  </a:lnTo>
                  <a:cubicBezTo>
                    <a:pt x="2883231" y="5633861"/>
                    <a:pt x="2883964" y="5634227"/>
                    <a:pt x="2884330" y="5634227"/>
                  </a:cubicBezTo>
                  <a:cubicBezTo>
                    <a:pt x="2888360" y="5634593"/>
                    <a:pt x="2892024" y="5631297"/>
                    <a:pt x="2892024" y="5627266"/>
                  </a:cubicBezTo>
                  <a:cubicBezTo>
                    <a:pt x="2892024" y="5626534"/>
                    <a:pt x="2892024" y="5625801"/>
                    <a:pt x="2891658" y="5625068"/>
                  </a:cubicBezTo>
                  <a:lnTo>
                    <a:pt x="3083994" y="5543005"/>
                  </a:lnTo>
                  <a:cubicBezTo>
                    <a:pt x="3084727" y="5543738"/>
                    <a:pt x="3085093" y="5544836"/>
                    <a:pt x="3086192" y="5545569"/>
                  </a:cubicBezTo>
                  <a:cubicBezTo>
                    <a:pt x="3086925" y="5545936"/>
                    <a:pt x="3088024" y="5546302"/>
                    <a:pt x="3088757" y="5546302"/>
                  </a:cubicBezTo>
                  <a:lnTo>
                    <a:pt x="3117699" y="5761719"/>
                  </a:lnTo>
                  <a:cubicBezTo>
                    <a:pt x="3116600" y="5762085"/>
                    <a:pt x="3115867" y="5762818"/>
                    <a:pt x="3115134" y="5763917"/>
                  </a:cubicBezTo>
                  <a:cubicBezTo>
                    <a:pt x="3114035" y="5766481"/>
                    <a:pt x="3114768" y="5769779"/>
                    <a:pt x="3117699" y="5771244"/>
                  </a:cubicBezTo>
                  <a:cubicBezTo>
                    <a:pt x="3118431" y="5771610"/>
                    <a:pt x="3119164" y="5771977"/>
                    <a:pt x="3120263" y="5771977"/>
                  </a:cubicBezTo>
                  <a:cubicBezTo>
                    <a:pt x="3121362" y="5771977"/>
                    <a:pt x="3122095" y="5770878"/>
                    <a:pt x="3123194" y="5770145"/>
                  </a:cubicBezTo>
                  <a:cubicBezTo>
                    <a:pt x="3128323" y="5773442"/>
                    <a:pt x="3138581" y="5779671"/>
                    <a:pt x="3148839" y="5785898"/>
                  </a:cubicBezTo>
                  <a:lnTo>
                    <a:pt x="3174484" y="5801285"/>
                  </a:lnTo>
                  <a:cubicBezTo>
                    <a:pt x="3174117" y="5803484"/>
                    <a:pt x="3174850" y="5805682"/>
                    <a:pt x="3176682" y="5806781"/>
                  </a:cubicBezTo>
                  <a:cubicBezTo>
                    <a:pt x="3177415" y="5807147"/>
                    <a:pt x="3178147" y="5807513"/>
                    <a:pt x="3178880" y="5807513"/>
                  </a:cubicBezTo>
                  <a:cubicBezTo>
                    <a:pt x="3180712" y="5807513"/>
                    <a:pt x="3182544" y="5806414"/>
                    <a:pt x="3183276" y="5804582"/>
                  </a:cubicBezTo>
                  <a:cubicBezTo>
                    <a:pt x="3183643" y="5804216"/>
                    <a:pt x="3183276" y="5803850"/>
                    <a:pt x="3183276" y="5803484"/>
                  </a:cubicBezTo>
                  <a:lnTo>
                    <a:pt x="3230536" y="5796889"/>
                  </a:lnTo>
                  <a:lnTo>
                    <a:pt x="3280727" y="5789562"/>
                  </a:lnTo>
                  <a:cubicBezTo>
                    <a:pt x="3280727" y="5789562"/>
                    <a:pt x="3280727" y="5789928"/>
                    <a:pt x="3280727" y="5789928"/>
                  </a:cubicBezTo>
                  <a:cubicBezTo>
                    <a:pt x="3282192" y="5790661"/>
                    <a:pt x="3283658" y="5790295"/>
                    <a:pt x="3284390" y="5788829"/>
                  </a:cubicBezTo>
                  <a:cubicBezTo>
                    <a:pt x="3284390" y="5788829"/>
                    <a:pt x="3284390" y="5788829"/>
                    <a:pt x="3284390" y="5788829"/>
                  </a:cubicBezTo>
                  <a:cubicBezTo>
                    <a:pt x="3284757" y="5787730"/>
                    <a:pt x="3284390" y="5786265"/>
                    <a:pt x="3283291" y="5785898"/>
                  </a:cubicBezTo>
                  <a:lnTo>
                    <a:pt x="3264974" y="5696874"/>
                  </a:lnTo>
                  <a:lnTo>
                    <a:pt x="3247389" y="5612979"/>
                  </a:lnTo>
                  <a:cubicBezTo>
                    <a:pt x="3248854" y="5612246"/>
                    <a:pt x="3249953" y="5611513"/>
                    <a:pt x="3250686" y="5610048"/>
                  </a:cubicBezTo>
                  <a:cubicBezTo>
                    <a:pt x="3251418" y="5608216"/>
                    <a:pt x="3251785" y="5606384"/>
                    <a:pt x="3251052" y="5604552"/>
                  </a:cubicBezTo>
                  <a:cubicBezTo>
                    <a:pt x="3249953" y="5600889"/>
                    <a:pt x="3245923" y="5599057"/>
                    <a:pt x="3242259" y="5600156"/>
                  </a:cubicBezTo>
                  <a:cubicBezTo>
                    <a:pt x="3242259" y="5600156"/>
                    <a:pt x="3242259" y="5600156"/>
                    <a:pt x="3242259" y="5600156"/>
                  </a:cubicBezTo>
                  <a:lnTo>
                    <a:pt x="3135650" y="5425038"/>
                  </a:lnTo>
                  <a:lnTo>
                    <a:pt x="3287688" y="5336747"/>
                  </a:lnTo>
                  <a:lnTo>
                    <a:pt x="3335314" y="5359827"/>
                  </a:lnTo>
                  <a:lnTo>
                    <a:pt x="3414813" y="5398661"/>
                  </a:lnTo>
                  <a:cubicBezTo>
                    <a:pt x="3414447" y="5400859"/>
                    <a:pt x="3415546" y="5403423"/>
                    <a:pt x="3417378" y="5404523"/>
                  </a:cubicBezTo>
                  <a:cubicBezTo>
                    <a:pt x="3418110" y="5404889"/>
                    <a:pt x="3419209" y="5405255"/>
                    <a:pt x="3419942" y="5405255"/>
                  </a:cubicBezTo>
                  <a:cubicBezTo>
                    <a:pt x="3422873" y="5405255"/>
                    <a:pt x="3425437" y="5402691"/>
                    <a:pt x="3425804" y="5399760"/>
                  </a:cubicBezTo>
                  <a:cubicBezTo>
                    <a:pt x="3425804" y="5397928"/>
                    <a:pt x="3424705" y="5396096"/>
                    <a:pt x="3423239" y="5394997"/>
                  </a:cubicBezTo>
                  <a:lnTo>
                    <a:pt x="3449617" y="5310003"/>
                  </a:lnTo>
                  <a:lnTo>
                    <a:pt x="3476361" y="5222077"/>
                  </a:lnTo>
                  <a:close/>
                  <a:moveTo>
                    <a:pt x="3183643" y="5797622"/>
                  </a:moveTo>
                  <a:cubicBezTo>
                    <a:pt x="3183276" y="5797255"/>
                    <a:pt x="3182910" y="5796523"/>
                    <a:pt x="3182544" y="5796157"/>
                  </a:cubicBezTo>
                  <a:lnTo>
                    <a:pt x="3189871" y="5774908"/>
                  </a:lnTo>
                  <a:lnTo>
                    <a:pt x="3201594" y="5776373"/>
                  </a:lnTo>
                  <a:lnTo>
                    <a:pt x="3270103" y="5784799"/>
                  </a:lnTo>
                  <a:lnTo>
                    <a:pt x="3230903" y="5790295"/>
                  </a:lnTo>
                  <a:lnTo>
                    <a:pt x="3183643" y="5797622"/>
                  </a:lnTo>
                  <a:close/>
                  <a:moveTo>
                    <a:pt x="2911074" y="5611513"/>
                  </a:moveTo>
                  <a:lnTo>
                    <a:pt x="3065310" y="5523222"/>
                  </a:lnTo>
                  <a:lnTo>
                    <a:pt x="3083261" y="5534579"/>
                  </a:lnTo>
                  <a:cubicBezTo>
                    <a:pt x="3082895" y="5535677"/>
                    <a:pt x="3082895" y="5537143"/>
                    <a:pt x="3082895" y="5538242"/>
                  </a:cubicBezTo>
                  <a:lnTo>
                    <a:pt x="2911074" y="5611513"/>
                  </a:lnTo>
                  <a:close/>
                  <a:moveTo>
                    <a:pt x="2733758" y="5772343"/>
                  </a:moveTo>
                  <a:lnTo>
                    <a:pt x="2663052" y="5747797"/>
                  </a:lnTo>
                  <a:cubicBezTo>
                    <a:pt x="2663052" y="5747065"/>
                    <a:pt x="2663418" y="5746332"/>
                    <a:pt x="2663052" y="5745599"/>
                  </a:cubicBezTo>
                  <a:cubicBezTo>
                    <a:pt x="2662685" y="5744867"/>
                    <a:pt x="2661953" y="5744500"/>
                    <a:pt x="2661586" y="5743768"/>
                  </a:cubicBezTo>
                  <a:lnTo>
                    <a:pt x="2702618" y="5683319"/>
                  </a:lnTo>
                  <a:lnTo>
                    <a:pt x="2743650" y="5622870"/>
                  </a:lnTo>
                  <a:cubicBezTo>
                    <a:pt x="2744016" y="5623237"/>
                    <a:pt x="2744749" y="5623237"/>
                    <a:pt x="2745482" y="5623237"/>
                  </a:cubicBezTo>
                  <a:cubicBezTo>
                    <a:pt x="2745482" y="5623237"/>
                    <a:pt x="2745482" y="5623237"/>
                    <a:pt x="2745848" y="5623237"/>
                  </a:cubicBezTo>
                  <a:lnTo>
                    <a:pt x="2805930" y="5795424"/>
                  </a:lnTo>
                  <a:cubicBezTo>
                    <a:pt x="2805198" y="5795790"/>
                    <a:pt x="2804831" y="5796157"/>
                    <a:pt x="2804465" y="5796523"/>
                  </a:cubicBezTo>
                  <a:lnTo>
                    <a:pt x="2733758" y="5772343"/>
                  </a:lnTo>
                  <a:close/>
                  <a:moveTo>
                    <a:pt x="2580988" y="5861368"/>
                  </a:moveTo>
                  <a:lnTo>
                    <a:pt x="2574394" y="5826930"/>
                  </a:lnTo>
                  <a:lnTo>
                    <a:pt x="2648031" y="5758788"/>
                  </a:lnTo>
                  <a:lnTo>
                    <a:pt x="2617257" y="5806048"/>
                  </a:lnTo>
                  <a:lnTo>
                    <a:pt x="2580988" y="5861368"/>
                  </a:lnTo>
                  <a:close/>
                  <a:moveTo>
                    <a:pt x="3177048" y="5678923"/>
                  </a:moveTo>
                  <a:lnTo>
                    <a:pt x="3159463" y="5649614"/>
                  </a:lnTo>
                  <a:lnTo>
                    <a:pt x="3176315" y="5596859"/>
                  </a:lnTo>
                  <a:lnTo>
                    <a:pt x="3177048" y="5678923"/>
                  </a:lnTo>
                  <a:close/>
                  <a:moveTo>
                    <a:pt x="3181811" y="5637891"/>
                  </a:moveTo>
                  <a:lnTo>
                    <a:pt x="3180346" y="5593562"/>
                  </a:lnTo>
                  <a:lnTo>
                    <a:pt x="3208921" y="5648149"/>
                  </a:lnTo>
                  <a:lnTo>
                    <a:pt x="3183276" y="5681121"/>
                  </a:lnTo>
                  <a:lnTo>
                    <a:pt x="3181811" y="5637891"/>
                  </a:lnTo>
                  <a:close/>
                  <a:moveTo>
                    <a:pt x="3240061" y="5608216"/>
                  </a:moveTo>
                  <a:lnTo>
                    <a:pt x="3211119" y="5645218"/>
                  </a:lnTo>
                  <a:lnTo>
                    <a:pt x="3182544" y="5590631"/>
                  </a:lnTo>
                  <a:cubicBezTo>
                    <a:pt x="3182910" y="5590265"/>
                    <a:pt x="3183276" y="5589898"/>
                    <a:pt x="3183643" y="5589532"/>
                  </a:cubicBezTo>
                  <a:lnTo>
                    <a:pt x="3211119" y="5596859"/>
                  </a:lnTo>
                  <a:cubicBezTo>
                    <a:pt x="3221744" y="5599790"/>
                    <a:pt x="3232368" y="5602721"/>
                    <a:pt x="3238596" y="5604186"/>
                  </a:cubicBezTo>
                  <a:cubicBezTo>
                    <a:pt x="3238596" y="5605652"/>
                    <a:pt x="3239329" y="5607117"/>
                    <a:pt x="3240061" y="5608216"/>
                  </a:cubicBezTo>
                  <a:close/>
                  <a:moveTo>
                    <a:pt x="3088757" y="5530182"/>
                  </a:moveTo>
                  <a:lnTo>
                    <a:pt x="3083261" y="5520657"/>
                  </a:lnTo>
                  <a:lnTo>
                    <a:pt x="3092054" y="5526885"/>
                  </a:lnTo>
                  <a:lnTo>
                    <a:pt x="3090955" y="5530182"/>
                  </a:lnTo>
                  <a:cubicBezTo>
                    <a:pt x="3089856" y="5530182"/>
                    <a:pt x="3089489" y="5530182"/>
                    <a:pt x="3088757" y="5530182"/>
                  </a:cubicBezTo>
                  <a:lnTo>
                    <a:pt x="3088757" y="5530182"/>
                  </a:lnTo>
                  <a:close/>
                  <a:moveTo>
                    <a:pt x="3133086" y="5563154"/>
                  </a:moveTo>
                  <a:lnTo>
                    <a:pt x="3172286" y="5584769"/>
                  </a:lnTo>
                  <a:cubicBezTo>
                    <a:pt x="3171553" y="5587334"/>
                    <a:pt x="3172652" y="5589898"/>
                    <a:pt x="3174850" y="5591364"/>
                  </a:cubicBezTo>
                  <a:lnTo>
                    <a:pt x="3157265" y="5645584"/>
                  </a:lnTo>
                  <a:lnTo>
                    <a:pt x="3096450" y="5542638"/>
                  </a:lnTo>
                  <a:cubicBezTo>
                    <a:pt x="3104510" y="5547401"/>
                    <a:pt x="3118798" y="5555461"/>
                    <a:pt x="3133086" y="5563154"/>
                  </a:cubicBezTo>
                  <a:lnTo>
                    <a:pt x="3133086" y="5563154"/>
                  </a:lnTo>
                  <a:close/>
                  <a:moveTo>
                    <a:pt x="3175216" y="5581106"/>
                  </a:moveTo>
                  <a:lnTo>
                    <a:pt x="3174850" y="5581472"/>
                  </a:lnTo>
                  <a:lnTo>
                    <a:pt x="3154701" y="5566818"/>
                  </a:lnTo>
                  <a:lnTo>
                    <a:pt x="3167523" y="5572313"/>
                  </a:lnTo>
                  <a:lnTo>
                    <a:pt x="3174117" y="5575244"/>
                  </a:lnTo>
                  <a:lnTo>
                    <a:pt x="3175216" y="5581106"/>
                  </a:lnTo>
                  <a:close/>
                  <a:moveTo>
                    <a:pt x="3151037" y="5569016"/>
                  </a:moveTo>
                  <a:lnTo>
                    <a:pt x="3134917" y="5559857"/>
                  </a:lnTo>
                  <a:cubicBezTo>
                    <a:pt x="3130888" y="5557659"/>
                    <a:pt x="3126858" y="5555461"/>
                    <a:pt x="3123194" y="5553263"/>
                  </a:cubicBezTo>
                  <a:lnTo>
                    <a:pt x="3138581" y="5559857"/>
                  </a:lnTo>
                  <a:lnTo>
                    <a:pt x="3151037" y="5569016"/>
                  </a:lnTo>
                  <a:close/>
                  <a:moveTo>
                    <a:pt x="3096817" y="5538242"/>
                  </a:moveTo>
                  <a:cubicBezTo>
                    <a:pt x="3097183" y="5535677"/>
                    <a:pt x="3096450" y="5532747"/>
                    <a:pt x="3093886" y="5531281"/>
                  </a:cubicBezTo>
                  <a:lnTo>
                    <a:pt x="3094618" y="5529083"/>
                  </a:lnTo>
                  <a:lnTo>
                    <a:pt x="3124293" y="5550332"/>
                  </a:lnTo>
                  <a:lnTo>
                    <a:pt x="3096817" y="5538242"/>
                  </a:lnTo>
                  <a:close/>
                  <a:moveTo>
                    <a:pt x="3211852" y="5593562"/>
                  </a:moveTo>
                  <a:lnTo>
                    <a:pt x="3184009" y="5586235"/>
                  </a:lnTo>
                  <a:cubicBezTo>
                    <a:pt x="3184009" y="5585502"/>
                    <a:pt x="3184375" y="5585135"/>
                    <a:pt x="3184009" y="5584403"/>
                  </a:cubicBezTo>
                  <a:cubicBezTo>
                    <a:pt x="3183643" y="5581472"/>
                    <a:pt x="3180712" y="5580007"/>
                    <a:pt x="3178147" y="5580373"/>
                  </a:cubicBezTo>
                  <a:cubicBezTo>
                    <a:pt x="3178147" y="5580373"/>
                    <a:pt x="3178147" y="5580373"/>
                    <a:pt x="3178147" y="5580373"/>
                  </a:cubicBezTo>
                  <a:lnTo>
                    <a:pt x="3177415" y="5577076"/>
                  </a:lnTo>
                  <a:lnTo>
                    <a:pt x="3221744" y="5596126"/>
                  </a:lnTo>
                  <a:lnTo>
                    <a:pt x="3211852" y="5593562"/>
                  </a:lnTo>
                  <a:close/>
                  <a:moveTo>
                    <a:pt x="3177048" y="5685883"/>
                  </a:moveTo>
                  <a:lnTo>
                    <a:pt x="3177048" y="5686982"/>
                  </a:lnTo>
                  <a:cubicBezTo>
                    <a:pt x="3177048" y="5686982"/>
                    <a:pt x="3176682" y="5687349"/>
                    <a:pt x="3176682" y="5687349"/>
                  </a:cubicBezTo>
                  <a:cubicBezTo>
                    <a:pt x="3176682" y="5688082"/>
                    <a:pt x="3176682" y="5688814"/>
                    <a:pt x="3176682" y="5689547"/>
                  </a:cubicBezTo>
                  <a:lnTo>
                    <a:pt x="3125392" y="5755491"/>
                  </a:lnTo>
                  <a:lnTo>
                    <a:pt x="3151403" y="5675626"/>
                  </a:lnTo>
                  <a:lnTo>
                    <a:pt x="3158364" y="5654010"/>
                  </a:lnTo>
                  <a:lnTo>
                    <a:pt x="3177048" y="5685883"/>
                  </a:lnTo>
                  <a:close/>
                  <a:moveTo>
                    <a:pt x="3175949" y="5572313"/>
                  </a:moveTo>
                  <a:lnTo>
                    <a:pt x="3174850" y="5568649"/>
                  </a:lnTo>
                  <a:lnTo>
                    <a:pt x="3206723" y="5585868"/>
                  </a:lnTo>
                  <a:lnTo>
                    <a:pt x="3175949" y="5572313"/>
                  </a:lnTo>
                  <a:close/>
                  <a:moveTo>
                    <a:pt x="3171919" y="5570848"/>
                  </a:moveTo>
                  <a:lnTo>
                    <a:pt x="3167889" y="5569016"/>
                  </a:lnTo>
                  <a:lnTo>
                    <a:pt x="3140046" y="5556926"/>
                  </a:lnTo>
                  <a:lnTo>
                    <a:pt x="3128689" y="5548867"/>
                  </a:lnTo>
                  <a:lnTo>
                    <a:pt x="3100480" y="5529083"/>
                  </a:lnTo>
                  <a:lnTo>
                    <a:pt x="3160196" y="5561322"/>
                  </a:lnTo>
                  <a:lnTo>
                    <a:pt x="3170820" y="5567184"/>
                  </a:lnTo>
                  <a:lnTo>
                    <a:pt x="3171919" y="5570848"/>
                  </a:lnTo>
                  <a:close/>
                  <a:moveTo>
                    <a:pt x="3110005" y="5478892"/>
                  </a:moveTo>
                  <a:lnTo>
                    <a:pt x="3093886" y="5521390"/>
                  </a:lnTo>
                  <a:lnTo>
                    <a:pt x="3082529" y="5515162"/>
                  </a:lnTo>
                  <a:cubicBezTo>
                    <a:pt x="3082895" y="5513696"/>
                    <a:pt x="3082529" y="5512231"/>
                    <a:pt x="3081430" y="5510766"/>
                  </a:cubicBezTo>
                  <a:lnTo>
                    <a:pt x="3107441" y="5469001"/>
                  </a:lnTo>
                  <a:lnTo>
                    <a:pt x="3125758" y="5439326"/>
                  </a:lnTo>
                  <a:lnTo>
                    <a:pt x="3110005" y="5478892"/>
                  </a:lnTo>
                  <a:close/>
                  <a:moveTo>
                    <a:pt x="2903014" y="5415513"/>
                  </a:moveTo>
                  <a:lnTo>
                    <a:pt x="2907777" y="5407820"/>
                  </a:lnTo>
                  <a:lnTo>
                    <a:pt x="3029773" y="5485853"/>
                  </a:lnTo>
                  <a:lnTo>
                    <a:pt x="2903014" y="5415513"/>
                  </a:lnTo>
                  <a:close/>
                  <a:moveTo>
                    <a:pt x="2900816" y="5412582"/>
                  </a:moveTo>
                  <a:lnTo>
                    <a:pt x="2896054" y="5403790"/>
                  </a:lnTo>
                  <a:cubicBezTo>
                    <a:pt x="2894955" y="5401958"/>
                    <a:pt x="2894222" y="5400126"/>
                    <a:pt x="2893123" y="5398661"/>
                  </a:cubicBezTo>
                  <a:lnTo>
                    <a:pt x="2904846" y="5405988"/>
                  </a:lnTo>
                  <a:lnTo>
                    <a:pt x="2900816" y="5412582"/>
                  </a:lnTo>
                  <a:close/>
                  <a:moveTo>
                    <a:pt x="2948076" y="5444455"/>
                  </a:moveTo>
                  <a:lnTo>
                    <a:pt x="3072271" y="5513330"/>
                  </a:lnTo>
                  <a:cubicBezTo>
                    <a:pt x="3072271" y="5514063"/>
                    <a:pt x="3072271" y="5514795"/>
                    <a:pt x="3072271" y="5515528"/>
                  </a:cubicBezTo>
                  <a:lnTo>
                    <a:pt x="3065676" y="5519558"/>
                  </a:lnTo>
                  <a:lnTo>
                    <a:pt x="2948076" y="5444455"/>
                  </a:lnTo>
                  <a:close/>
                  <a:moveTo>
                    <a:pt x="3073736" y="5518459"/>
                  </a:moveTo>
                  <a:cubicBezTo>
                    <a:pt x="3074102" y="5518825"/>
                    <a:pt x="3074102" y="5519191"/>
                    <a:pt x="3074835" y="5519558"/>
                  </a:cubicBezTo>
                  <a:cubicBezTo>
                    <a:pt x="3075568" y="5519924"/>
                    <a:pt x="3076667" y="5520291"/>
                    <a:pt x="3077400" y="5520291"/>
                  </a:cubicBezTo>
                  <a:cubicBezTo>
                    <a:pt x="3077766" y="5520291"/>
                    <a:pt x="3077766" y="5519924"/>
                    <a:pt x="3078132" y="5519924"/>
                  </a:cubicBezTo>
                  <a:cubicBezTo>
                    <a:pt x="3079231" y="5522123"/>
                    <a:pt x="3080697" y="5524321"/>
                    <a:pt x="3081796" y="5526885"/>
                  </a:cubicBezTo>
                  <a:lnTo>
                    <a:pt x="3084727" y="5532381"/>
                  </a:lnTo>
                  <a:lnTo>
                    <a:pt x="3068241" y="5521756"/>
                  </a:lnTo>
                  <a:lnTo>
                    <a:pt x="3073736" y="5518459"/>
                  </a:lnTo>
                  <a:close/>
                  <a:moveTo>
                    <a:pt x="3181445" y="5774175"/>
                  </a:moveTo>
                  <a:lnTo>
                    <a:pt x="3185841" y="5774908"/>
                  </a:lnTo>
                  <a:lnTo>
                    <a:pt x="3181078" y="5789196"/>
                  </a:lnTo>
                  <a:lnTo>
                    <a:pt x="3181445" y="5774175"/>
                  </a:lnTo>
                  <a:close/>
                  <a:moveTo>
                    <a:pt x="3181445" y="5770512"/>
                  </a:moveTo>
                  <a:lnTo>
                    <a:pt x="3182177" y="5745233"/>
                  </a:lnTo>
                  <a:lnTo>
                    <a:pt x="3182910" y="5695042"/>
                  </a:lnTo>
                  <a:cubicBezTo>
                    <a:pt x="3182910" y="5695042"/>
                    <a:pt x="3183276" y="5694676"/>
                    <a:pt x="3183276" y="5694676"/>
                  </a:cubicBezTo>
                  <a:lnTo>
                    <a:pt x="3205624" y="5715558"/>
                  </a:lnTo>
                  <a:lnTo>
                    <a:pt x="3186940" y="5771244"/>
                  </a:lnTo>
                  <a:lnTo>
                    <a:pt x="3181445" y="5770512"/>
                  </a:lnTo>
                  <a:close/>
                  <a:moveTo>
                    <a:pt x="3207089" y="5711895"/>
                  </a:moveTo>
                  <a:lnTo>
                    <a:pt x="3186574" y="5692478"/>
                  </a:lnTo>
                  <a:cubicBezTo>
                    <a:pt x="3187306" y="5690646"/>
                    <a:pt x="3186940" y="5688814"/>
                    <a:pt x="3185841" y="5686982"/>
                  </a:cubicBezTo>
                  <a:lnTo>
                    <a:pt x="3211486" y="5652911"/>
                  </a:lnTo>
                  <a:lnTo>
                    <a:pt x="3221011" y="5671229"/>
                  </a:lnTo>
                  <a:lnTo>
                    <a:pt x="3207089" y="5711895"/>
                  </a:lnTo>
                  <a:close/>
                  <a:moveTo>
                    <a:pt x="3213318" y="5649981"/>
                  </a:moveTo>
                  <a:lnTo>
                    <a:pt x="3214417" y="5648515"/>
                  </a:lnTo>
                  <a:lnTo>
                    <a:pt x="3239695" y="5614078"/>
                  </a:lnTo>
                  <a:lnTo>
                    <a:pt x="3222110" y="5666833"/>
                  </a:lnTo>
                  <a:lnTo>
                    <a:pt x="3213318" y="5649981"/>
                  </a:lnTo>
                  <a:close/>
                  <a:moveTo>
                    <a:pt x="3162028" y="5557659"/>
                  </a:moveTo>
                  <a:lnTo>
                    <a:pt x="3097183" y="5522855"/>
                  </a:lnTo>
                  <a:lnTo>
                    <a:pt x="3113669" y="5479992"/>
                  </a:lnTo>
                  <a:lnTo>
                    <a:pt x="3133818" y="5427236"/>
                  </a:lnTo>
                  <a:lnTo>
                    <a:pt x="3154334" y="5504171"/>
                  </a:lnTo>
                  <a:lnTo>
                    <a:pt x="3169721" y="5561322"/>
                  </a:lnTo>
                  <a:lnTo>
                    <a:pt x="3162028" y="5557659"/>
                  </a:lnTo>
                  <a:close/>
                  <a:moveTo>
                    <a:pt x="2898618" y="5420642"/>
                  </a:moveTo>
                  <a:lnTo>
                    <a:pt x="2883231" y="5617009"/>
                  </a:lnTo>
                  <a:lnTo>
                    <a:pt x="2882499" y="5617009"/>
                  </a:lnTo>
                  <a:lnTo>
                    <a:pt x="2855022" y="5561322"/>
                  </a:lnTo>
                  <a:lnTo>
                    <a:pt x="2825714" y="5503072"/>
                  </a:lnTo>
                  <a:cubicBezTo>
                    <a:pt x="2826080" y="5502706"/>
                    <a:pt x="2826813" y="5502706"/>
                    <a:pt x="2827179" y="5502339"/>
                  </a:cubicBezTo>
                  <a:cubicBezTo>
                    <a:pt x="2827912" y="5500507"/>
                    <a:pt x="2827912" y="5498676"/>
                    <a:pt x="2826813" y="5497210"/>
                  </a:cubicBezTo>
                  <a:lnTo>
                    <a:pt x="2862715" y="5459110"/>
                  </a:lnTo>
                  <a:lnTo>
                    <a:pt x="2898618" y="5420642"/>
                  </a:lnTo>
                  <a:close/>
                  <a:moveTo>
                    <a:pt x="2888360" y="5617375"/>
                  </a:moveTo>
                  <a:cubicBezTo>
                    <a:pt x="2887994" y="5617375"/>
                    <a:pt x="2887627" y="5617009"/>
                    <a:pt x="2886895" y="5617009"/>
                  </a:cubicBezTo>
                  <a:lnTo>
                    <a:pt x="2902282" y="5418810"/>
                  </a:lnTo>
                  <a:lnTo>
                    <a:pt x="3062013" y="5521023"/>
                  </a:lnTo>
                  <a:lnTo>
                    <a:pt x="2889826" y="5619207"/>
                  </a:lnTo>
                  <a:cubicBezTo>
                    <a:pt x="2889093" y="5618840"/>
                    <a:pt x="2889093" y="5618107"/>
                    <a:pt x="2888360" y="5617375"/>
                  </a:cubicBezTo>
                  <a:lnTo>
                    <a:pt x="2888360" y="5617375"/>
                  </a:lnTo>
                  <a:close/>
                  <a:moveTo>
                    <a:pt x="3124659" y="5761719"/>
                  </a:moveTo>
                  <a:cubicBezTo>
                    <a:pt x="3130155" y="5755491"/>
                    <a:pt x="3141145" y="5741936"/>
                    <a:pt x="3152136" y="5728381"/>
                  </a:cubicBezTo>
                  <a:lnTo>
                    <a:pt x="3176682" y="5698339"/>
                  </a:lnTo>
                  <a:lnTo>
                    <a:pt x="3177048" y="5769779"/>
                  </a:lnTo>
                  <a:lnTo>
                    <a:pt x="3125026" y="5763185"/>
                  </a:lnTo>
                  <a:cubicBezTo>
                    <a:pt x="3125392" y="5762818"/>
                    <a:pt x="3125026" y="5762085"/>
                    <a:pt x="3124659" y="5761719"/>
                  </a:cubicBezTo>
                  <a:lnTo>
                    <a:pt x="3124659" y="5761719"/>
                  </a:lnTo>
                  <a:close/>
                  <a:moveTo>
                    <a:pt x="3208555" y="5718123"/>
                  </a:moveTo>
                  <a:lnTo>
                    <a:pt x="3230903" y="5739005"/>
                  </a:lnTo>
                  <a:lnTo>
                    <a:pt x="3277796" y="5782967"/>
                  </a:lnTo>
                  <a:lnTo>
                    <a:pt x="3201960" y="5773076"/>
                  </a:lnTo>
                  <a:lnTo>
                    <a:pt x="3190970" y="5771610"/>
                  </a:lnTo>
                  <a:lnTo>
                    <a:pt x="3208555" y="5718123"/>
                  </a:lnTo>
                  <a:close/>
                  <a:moveTo>
                    <a:pt x="3233467" y="5736440"/>
                  </a:moveTo>
                  <a:lnTo>
                    <a:pt x="3210020" y="5714459"/>
                  </a:lnTo>
                  <a:lnTo>
                    <a:pt x="3223209" y="5675259"/>
                  </a:lnTo>
                  <a:lnTo>
                    <a:pt x="3277063" y="5776740"/>
                  </a:lnTo>
                  <a:lnTo>
                    <a:pt x="3233467" y="5736440"/>
                  </a:lnTo>
                  <a:close/>
                  <a:moveTo>
                    <a:pt x="2699687" y="5681853"/>
                  </a:moveTo>
                  <a:lnTo>
                    <a:pt x="2659022" y="5742302"/>
                  </a:lnTo>
                  <a:cubicBezTo>
                    <a:pt x="2656091" y="5741203"/>
                    <a:pt x="2653160" y="5742668"/>
                    <a:pt x="2651695" y="5744867"/>
                  </a:cubicBezTo>
                  <a:lnTo>
                    <a:pt x="2605168" y="5734242"/>
                  </a:lnTo>
                  <a:lnTo>
                    <a:pt x="2557175" y="5723618"/>
                  </a:lnTo>
                  <a:lnTo>
                    <a:pt x="2739986" y="5622870"/>
                  </a:lnTo>
                  <a:lnTo>
                    <a:pt x="2699687" y="5681853"/>
                  </a:lnTo>
                  <a:close/>
                  <a:moveTo>
                    <a:pt x="2554611" y="5726549"/>
                  </a:moveTo>
                  <a:lnTo>
                    <a:pt x="2604435" y="5737906"/>
                  </a:lnTo>
                  <a:lnTo>
                    <a:pt x="2651328" y="5748164"/>
                  </a:lnTo>
                  <a:cubicBezTo>
                    <a:pt x="2651328" y="5748530"/>
                    <a:pt x="2650962" y="5749263"/>
                    <a:pt x="2651328" y="5749629"/>
                  </a:cubicBezTo>
                  <a:cubicBezTo>
                    <a:pt x="2651695" y="5749995"/>
                    <a:pt x="2651695" y="5749995"/>
                    <a:pt x="2652061" y="5750362"/>
                  </a:cubicBezTo>
                  <a:lnTo>
                    <a:pt x="2573661" y="5822900"/>
                  </a:lnTo>
                  <a:lnTo>
                    <a:pt x="2568165" y="5794691"/>
                  </a:lnTo>
                  <a:lnTo>
                    <a:pt x="2554611" y="5726549"/>
                  </a:lnTo>
                  <a:close/>
                  <a:moveTo>
                    <a:pt x="3133818" y="5614444"/>
                  </a:moveTo>
                  <a:lnTo>
                    <a:pt x="3155067" y="5649981"/>
                  </a:lnTo>
                  <a:lnTo>
                    <a:pt x="3147007" y="5674526"/>
                  </a:lnTo>
                  <a:lnTo>
                    <a:pt x="3120630" y="5756590"/>
                  </a:lnTo>
                  <a:lnTo>
                    <a:pt x="3092054" y="5544836"/>
                  </a:lnTo>
                  <a:lnTo>
                    <a:pt x="3133818" y="5614444"/>
                  </a:lnTo>
                  <a:close/>
                  <a:moveTo>
                    <a:pt x="3240061" y="5599790"/>
                  </a:moveTo>
                  <a:lnTo>
                    <a:pt x="3173751" y="5563887"/>
                  </a:lnTo>
                  <a:lnTo>
                    <a:pt x="3157631" y="5503438"/>
                  </a:lnTo>
                  <a:lnTo>
                    <a:pt x="3138581" y="5432732"/>
                  </a:lnTo>
                  <a:lnTo>
                    <a:pt x="3240061" y="5599790"/>
                  </a:lnTo>
                  <a:close/>
                  <a:moveTo>
                    <a:pt x="3277063" y="5321360"/>
                  </a:moveTo>
                  <a:lnTo>
                    <a:pt x="3295381" y="5324657"/>
                  </a:lnTo>
                  <a:cubicBezTo>
                    <a:pt x="3295381" y="5325023"/>
                    <a:pt x="3295015" y="5325756"/>
                    <a:pt x="3295381" y="5326122"/>
                  </a:cubicBezTo>
                  <a:lnTo>
                    <a:pt x="3288420" y="5330152"/>
                  </a:lnTo>
                  <a:lnTo>
                    <a:pt x="3265706" y="5319162"/>
                  </a:lnTo>
                  <a:cubicBezTo>
                    <a:pt x="3269370" y="5319895"/>
                    <a:pt x="3273400" y="5320627"/>
                    <a:pt x="3277063" y="5321360"/>
                  </a:cubicBezTo>
                  <a:lnTo>
                    <a:pt x="3277063" y="5321360"/>
                  </a:lnTo>
                  <a:close/>
                  <a:moveTo>
                    <a:pt x="3277796" y="5317696"/>
                  </a:moveTo>
                  <a:cubicBezTo>
                    <a:pt x="3270835" y="5316231"/>
                    <a:pt x="3263875" y="5315132"/>
                    <a:pt x="3259112" y="5314399"/>
                  </a:cubicBezTo>
                  <a:cubicBezTo>
                    <a:pt x="3259112" y="5312201"/>
                    <a:pt x="3257646" y="5310003"/>
                    <a:pt x="3255815" y="5309270"/>
                  </a:cubicBezTo>
                  <a:cubicBezTo>
                    <a:pt x="3252518" y="5307438"/>
                    <a:pt x="3248488" y="5308904"/>
                    <a:pt x="3246656" y="5312201"/>
                  </a:cubicBezTo>
                  <a:cubicBezTo>
                    <a:pt x="3245923" y="5313666"/>
                    <a:pt x="3245557" y="5315498"/>
                    <a:pt x="3246290" y="5317330"/>
                  </a:cubicBezTo>
                  <a:cubicBezTo>
                    <a:pt x="3246290" y="5317696"/>
                    <a:pt x="3247022" y="5317696"/>
                    <a:pt x="3247022" y="5318063"/>
                  </a:cubicBezTo>
                  <a:cubicBezTo>
                    <a:pt x="3237497" y="5326489"/>
                    <a:pt x="3214783" y="5347004"/>
                    <a:pt x="3192069" y="5367154"/>
                  </a:cubicBezTo>
                  <a:lnTo>
                    <a:pt x="3135650" y="5418077"/>
                  </a:lnTo>
                  <a:lnTo>
                    <a:pt x="3138215" y="5207423"/>
                  </a:lnTo>
                  <a:lnTo>
                    <a:pt x="3295015" y="5320993"/>
                  </a:lnTo>
                  <a:lnTo>
                    <a:pt x="3277796" y="5317696"/>
                  </a:lnTo>
                  <a:close/>
                  <a:moveTo>
                    <a:pt x="3103777" y="5467535"/>
                  </a:moveTo>
                  <a:lnTo>
                    <a:pt x="3078132" y="5509666"/>
                  </a:lnTo>
                  <a:cubicBezTo>
                    <a:pt x="3076667" y="5509300"/>
                    <a:pt x="3074835" y="5509666"/>
                    <a:pt x="3073736" y="5510766"/>
                  </a:cubicBezTo>
                  <a:lnTo>
                    <a:pt x="2909243" y="5405255"/>
                  </a:lnTo>
                  <a:lnTo>
                    <a:pt x="2934887" y="5364223"/>
                  </a:lnTo>
                  <a:lnTo>
                    <a:pt x="2966760" y="5312567"/>
                  </a:lnTo>
                  <a:lnTo>
                    <a:pt x="3131620" y="5422840"/>
                  </a:lnTo>
                  <a:lnTo>
                    <a:pt x="3103777" y="5467535"/>
                  </a:lnTo>
                  <a:close/>
                  <a:moveTo>
                    <a:pt x="2955403" y="5324291"/>
                  </a:moveTo>
                  <a:lnTo>
                    <a:pt x="2931590" y="5362392"/>
                  </a:lnTo>
                  <a:lnTo>
                    <a:pt x="2906678" y="5403057"/>
                  </a:lnTo>
                  <a:lnTo>
                    <a:pt x="2890925" y="5393166"/>
                  </a:lnTo>
                  <a:lnTo>
                    <a:pt x="2928659" y="5352866"/>
                  </a:lnTo>
                  <a:lnTo>
                    <a:pt x="2955403" y="5324291"/>
                  </a:lnTo>
                  <a:close/>
                  <a:moveTo>
                    <a:pt x="2888360" y="5396829"/>
                  </a:moveTo>
                  <a:cubicBezTo>
                    <a:pt x="2889459" y="5399027"/>
                    <a:pt x="2891291" y="5402324"/>
                    <a:pt x="2893123" y="5405621"/>
                  </a:cubicBezTo>
                  <a:lnTo>
                    <a:pt x="2898618" y="5415879"/>
                  </a:lnTo>
                  <a:lnTo>
                    <a:pt x="2860151" y="5456545"/>
                  </a:lnTo>
                  <a:lnTo>
                    <a:pt x="2833407" y="5485487"/>
                  </a:lnTo>
                  <a:lnTo>
                    <a:pt x="2857220" y="5447386"/>
                  </a:lnTo>
                  <a:lnTo>
                    <a:pt x="2888360" y="5396829"/>
                  </a:lnTo>
                  <a:close/>
                  <a:moveTo>
                    <a:pt x="2821317" y="5504904"/>
                  </a:moveTo>
                  <a:cubicBezTo>
                    <a:pt x="2821683" y="5504904"/>
                    <a:pt x="2822050" y="5505270"/>
                    <a:pt x="2822783" y="5505270"/>
                  </a:cubicBezTo>
                  <a:cubicBezTo>
                    <a:pt x="2823149" y="5505270"/>
                    <a:pt x="2823149" y="5504904"/>
                    <a:pt x="2823515" y="5504904"/>
                  </a:cubicBezTo>
                  <a:lnTo>
                    <a:pt x="2852091" y="5563154"/>
                  </a:lnTo>
                  <a:lnTo>
                    <a:pt x="2879568" y="5618840"/>
                  </a:lnTo>
                  <a:cubicBezTo>
                    <a:pt x="2878835" y="5619573"/>
                    <a:pt x="2878102" y="5620306"/>
                    <a:pt x="2877370" y="5621405"/>
                  </a:cubicBezTo>
                  <a:cubicBezTo>
                    <a:pt x="2877003" y="5621771"/>
                    <a:pt x="2877370" y="5622504"/>
                    <a:pt x="2877370" y="5622870"/>
                  </a:cubicBezTo>
                  <a:lnTo>
                    <a:pt x="2815089" y="5619573"/>
                  </a:lnTo>
                  <a:lnTo>
                    <a:pt x="2750977" y="5616642"/>
                  </a:lnTo>
                  <a:cubicBezTo>
                    <a:pt x="2750977" y="5616642"/>
                    <a:pt x="2750977" y="5616276"/>
                    <a:pt x="2750977" y="5616276"/>
                  </a:cubicBezTo>
                  <a:cubicBezTo>
                    <a:pt x="2750977" y="5616276"/>
                    <a:pt x="2750244" y="5615177"/>
                    <a:pt x="2749511" y="5614811"/>
                  </a:cubicBezTo>
                  <a:lnTo>
                    <a:pt x="2785414" y="5560224"/>
                  </a:lnTo>
                  <a:lnTo>
                    <a:pt x="2821317" y="5504904"/>
                  </a:lnTo>
                  <a:close/>
                  <a:moveTo>
                    <a:pt x="2552046" y="5730945"/>
                  </a:moveTo>
                  <a:lnTo>
                    <a:pt x="2564502" y="5795790"/>
                  </a:lnTo>
                  <a:lnTo>
                    <a:pt x="2570364" y="5826198"/>
                  </a:lnTo>
                  <a:lnTo>
                    <a:pt x="2492696" y="5897637"/>
                  </a:lnTo>
                  <a:lnTo>
                    <a:pt x="2522371" y="5814474"/>
                  </a:lnTo>
                  <a:lnTo>
                    <a:pt x="2552046" y="5730945"/>
                  </a:lnTo>
                  <a:close/>
                  <a:moveTo>
                    <a:pt x="2809960" y="5794691"/>
                  </a:moveTo>
                  <a:lnTo>
                    <a:pt x="2808861" y="5794691"/>
                  </a:lnTo>
                  <a:lnTo>
                    <a:pt x="2748412" y="5621771"/>
                  </a:lnTo>
                  <a:cubicBezTo>
                    <a:pt x="2749145" y="5621405"/>
                    <a:pt x="2750244" y="5621405"/>
                    <a:pt x="2750611" y="5620672"/>
                  </a:cubicBezTo>
                  <a:cubicBezTo>
                    <a:pt x="2750611" y="5620306"/>
                    <a:pt x="2750611" y="5620306"/>
                    <a:pt x="2750611" y="5619939"/>
                  </a:cubicBezTo>
                  <a:lnTo>
                    <a:pt x="2814723" y="5623237"/>
                  </a:lnTo>
                  <a:lnTo>
                    <a:pt x="2876637" y="5626168"/>
                  </a:lnTo>
                  <a:cubicBezTo>
                    <a:pt x="2877003" y="5627999"/>
                    <a:pt x="2878102" y="5629831"/>
                    <a:pt x="2879568" y="5630930"/>
                  </a:cubicBezTo>
                  <a:lnTo>
                    <a:pt x="2844764" y="5711895"/>
                  </a:lnTo>
                  <a:lnTo>
                    <a:pt x="2809960" y="5794691"/>
                  </a:lnTo>
                  <a:close/>
                  <a:moveTo>
                    <a:pt x="3177415" y="5773442"/>
                  </a:moveTo>
                  <a:lnTo>
                    <a:pt x="3177415" y="5795424"/>
                  </a:lnTo>
                  <a:cubicBezTo>
                    <a:pt x="3177048" y="5795424"/>
                    <a:pt x="3176682" y="5796157"/>
                    <a:pt x="3176315" y="5796523"/>
                  </a:cubicBezTo>
                  <a:lnTo>
                    <a:pt x="3150671" y="5780769"/>
                  </a:lnTo>
                  <a:cubicBezTo>
                    <a:pt x="3142244" y="5775640"/>
                    <a:pt x="3134185" y="5770878"/>
                    <a:pt x="3128323" y="5767214"/>
                  </a:cubicBezTo>
                  <a:lnTo>
                    <a:pt x="3177415" y="5773442"/>
                  </a:lnTo>
                  <a:close/>
                  <a:moveTo>
                    <a:pt x="3224674" y="5670863"/>
                  </a:moveTo>
                  <a:lnTo>
                    <a:pt x="3244824" y="5611147"/>
                  </a:lnTo>
                  <a:lnTo>
                    <a:pt x="3245190" y="5611147"/>
                  </a:lnTo>
                  <a:lnTo>
                    <a:pt x="3262409" y="5695042"/>
                  </a:lnTo>
                  <a:lnTo>
                    <a:pt x="3278895" y="5773442"/>
                  </a:lnTo>
                  <a:lnTo>
                    <a:pt x="3224674" y="5670863"/>
                  </a:lnTo>
                  <a:close/>
                  <a:moveTo>
                    <a:pt x="3195000" y="5369719"/>
                  </a:moveTo>
                  <a:lnTo>
                    <a:pt x="3249587" y="5320261"/>
                  </a:lnTo>
                  <a:cubicBezTo>
                    <a:pt x="3249587" y="5320261"/>
                    <a:pt x="3249953" y="5320627"/>
                    <a:pt x="3249953" y="5320627"/>
                  </a:cubicBezTo>
                  <a:cubicBezTo>
                    <a:pt x="3251052" y="5320993"/>
                    <a:pt x="3252151" y="5321360"/>
                    <a:pt x="3252884" y="5321360"/>
                  </a:cubicBezTo>
                  <a:cubicBezTo>
                    <a:pt x="3254716" y="5321360"/>
                    <a:pt x="3256547" y="5320261"/>
                    <a:pt x="3257646" y="5318795"/>
                  </a:cubicBezTo>
                  <a:lnTo>
                    <a:pt x="3284390" y="5331984"/>
                  </a:lnTo>
                  <a:lnTo>
                    <a:pt x="3147374" y="5411850"/>
                  </a:lnTo>
                  <a:lnTo>
                    <a:pt x="3195000" y="5369719"/>
                  </a:lnTo>
                  <a:close/>
                  <a:moveTo>
                    <a:pt x="3297579" y="5328687"/>
                  </a:moveTo>
                  <a:cubicBezTo>
                    <a:pt x="3298312" y="5329420"/>
                    <a:pt x="3298312" y="5330152"/>
                    <a:pt x="3299045" y="5330518"/>
                  </a:cubicBezTo>
                  <a:cubicBezTo>
                    <a:pt x="3300144" y="5330885"/>
                    <a:pt x="3301243" y="5331251"/>
                    <a:pt x="3302342" y="5331251"/>
                  </a:cubicBezTo>
                  <a:lnTo>
                    <a:pt x="3302342" y="5331251"/>
                  </a:lnTo>
                  <a:cubicBezTo>
                    <a:pt x="3304174" y="5331251"/>
                    <a:pt x="3306005" y="5330518"/>
                    <a:pt x="3307104" y="5329053"/>
                  </a:cubicBezTo>
                  <a:lnTo>
                    <a:pt x="3360226" y="5361659"/>
                  </a:lnTo>
                  <a:lnTo>
                    <a:pt x="3388069" y="5378511"/>
                  </a:lnTo>
                  <a:lnTo>
                    <a:pt x="3337146" y="5353599"/>
                  </a:lnTo>
                  <a:lnTo>
                    <a:pt x="3291717" y="5331618"/>
                  </a:lnTo>
                  <a:lnTo>
                    <a:pt x="3297579" y="5328687"/>
                  </a:lnTo>
                  <a:close/>
                  <a:moveTo>
                    <a:pt x="3420308" y="5390967"/>
                  </a:moveTo>
                  <a:cubicBezTo>
                    <a:pt x="3419209" y="5390967"/>
                    <a:pt x="3418110" y="5391334"/>
                    <a:pt x="3417011" y="5392066"/>
                  </a:cubicBezTo>
                  <a:lnTo>
                    <a:pt x="3362424" y="5358362"/>
                  </a:lnTo>
                  <a:lnTo>
                    <a:pt x="3308936" y="5325756"/>
                  </a:lnTo>
                  <a:cubicBezTo>
                    <a:pt x="3309303" y="5324291"/>
                    <a:pt x="3309669" y="5322825"/>
                    <a:pt x="3309303" y="5321360"/>
                  </a:cubicBezTo>
                  <a:lnTo>
                    <a:pt x="3472697" y="5219879"/>
                  </a:lnTo>
                  <a:cubicBezTo>
                    <a:pt x="3472697" y="5219879"/>
                    <a:pt x="3473063" y="5220246"/>
                    <a:pt x="3473063" y="5220246"/>
                  </a:cubicBezTo>
                  <a:lnTo>
                    <a:pt x="3446686" y="5305240"/>
                  </a:lnTo>
                  <a:lnTo>
                    <a:pt x="3420308" y="5390967"/>
                  </a:lnTo>
                  <a:close/>
                  <a:moveTo>
                    <a:pt x="3116600" y="7230804"/>
                  </a:moveTo>
                  <a:lnTo>
                    <a:pt x="3116600" y="7230804"/>
                  </a:lnTo>
                  <a:lnTo>
                    <a:pt x="3116600" y="7230804"/>
                  </a:lnTo>
                  <a:cubicBezTo>
                    <a:pt x="3116600" y="7230438"/>
                    <a:pt x="3116233" y="7230438"/>
                    <a:pt x="3116233" y="7230438"/>
                  </a:cubicBezTo>
                  <a:lnTo>
                    <a:pt x="3116233" y="7230438"/>
                  </a:lnTo>
                  <a:lnTo>
                    <a:pt x="3116233" y="7230438"/>
                  </a:lnTo>
                  <a:cubicBezTo>
                    <a:pt x="3116233" y="7230438"/>
                    <a:pt x="3116233" y="7230438"/>
                    <a:pt x="3115867" y="7230438"/>
                  </a:cubicBezTo>
                  <a:cubicBezTo>
                    <a:pt x="3115501" y="7230438"/>
                    <a:pt x="3115501" y="7230071"/>
                    <a:pt x="3115501" y="7230071"/>
                  </a:cubicBezTo>
                  <a:lnTo>
                    <a:pt x="2951373" y="7227507"/>
                  </a:lnTo>
                  <a:lnTo>
                    <a:pt x="2790543" y="7225675"/>
                  </a:lnTo>
                  <a:lnTo>
                    <a:pt x="2873706" y="7102580"/>
                  </a:lnTo>
                  <a:lnTo>
                    <a:pt x="2957968" y="6976554"/>
                  </a:lnTo>
                  <a:cubicBezTo>
                    <a:pt x="2957968" y="6976554"/>
                    <a:pt x="2958334" y="6976554"/>
                    <a:pt x="2958334" y="6976554"/>
                  </a:cubicBezTo>
                  <a:cubicBezTo>
                    <a:pt x="2958334" y="6976554"/>
                    <a:pt x="2958334" y="6976187"/>
                    <a:pt x="2958334" y="6976187"/>
                  </a:cubicBezTo>
                  <a:lnTo>
                    <a:pt x="2958334" y="6976187"/>
                  </a:lnTo>
                  <a:cubicBezTo>
                    <a:pt x="2958334" y="6976187"/>
                    <a:pt x="2958334" y="6976187"/>
                    <a:pt x="2958334" y="6975821"/>
                  </a:cubicBezTo>
                  <a:lnTo>
                    <a:pt x="2958334" y="6975821"/>
                  </a:lnTo>
                  <a:cubicBezTo>
                    <a:pt x="2958334" y="6975454"/>
                    <a:pt x="2958334" y="6975088"/>
                    <a:pt x="2957968" y="6974722"/>
                  </a:cubicBezTo>
                  <a:lnTo>
                    <a:pt x="2957968" y="6974722"/>
                  </a:lnTo>
                  <a:cubicBezTo>
                    <a:pt x="2957968" y="6974722"/>
                    <a:pt x="2957968" y="6974355"/>
                    <a:pt x="2957968" y="6974355"/>
                  </a:cubicBezTo>
                  <a:cubicBezTo>
                    <a:pt x="2957968" y="6974355"/>
                    <a:pt x="2957968" y="6974355"/>
                    <a:pt x="2957968" y="6974355"/>
                  </a:cubicBezTo>
                  <a:lnTo>
                    <a:pt x="2895687" y="6915739"/>
                  </a:lnTo>
                  <a:cubicBezTo>
                    <a:pt x="2864913" y="6886430"/>
                    <a:pt x="2833041" y="6857122"/>
                    <a:pt x="2832674" y="6856755"/>
                  </a:cubicBezTo>
                  <a:lnTo>
                    <a:pt x="2832674" y="6856755"/>
                  </a:lnTo>
                  <a:lnTo>
                    <a:pt x="2832674" y="6856755"/>
                  </a:lnTo>
                  <a:lnTo>
                    <a:pt x="2832674" y="6856755"/>
                  </a:lnTo>
                  <a:lnTo>
                    <a:pt x="2832674" y="6856755"/>
                  </a:lnTo>
                  <a:lnTo>
                    <a:pt x="2832674" y="6856755"/>
                  </a:lnTo>
                  <a:cubicBezTo>
                    <a:pt x="2831209" y="6855656"/>
                    <a:pt x="2792009" y="6831111"/>
                    <a:pt x="2753175" y="6806931"/>
                  </a:cubicBezTo>
                  <a:cubicBezTo>
                    <a:pt x="2722401" y="6787880"/>
                    <a:pt x="2691627" y="6768830"/>
                    <a:pt x="2679171" y="6761136"/>
                  </a:cubicBezTo>
                  <a:cubicBezTo>
                    <a:pt x="2680637" y="6757840"/>
                    <a:pt x="2679171" y="6753809"/>
                    <a:pt x="2675874" y="6752344"/>
                  </a:cubicBezTo>
                  <a:cubicBezTo>
                    <a:pt x="2675874" y="6752344"/>
                    <a:pt x="2675874" y="6752344"/>
                    <a:pt x="2675874" y="6752344"/>
                  </a:cubicBezTo>
                  <a:cubicBezTo>
                    <a:pt x="2672943" y="6751245"/>
                    <a:pt x="2669646" y="6751611"/>
                    <a:pt x="2667814" y="6753809"/>
                  </a:cubicBezTo>
                  <a:cubicBezTo>
                    <a:pt x="2654626" y="6745017"/>
                    <a:pt x="2619822" y="6721937"/>
                    <a:pt x="2584651" y="6699223"/>
                  </a:cubicBezTo>
                  <a:lnTo>
                    <a:pt x="2502222" y="6645368"/>
                  </a:lnTo>
                  <a:cubicBezTo>
                    <a:pt x="2503687" y="6641705"/>
                    <a:pt x="2502222" y="6637309"/>
                    <a:pt x="2498558" y="6635477"/>
                  </a:cubicBezTo>
                  <a:cubicBezTo>
                    <a:pt x="2497459" y="6634744"/>
                    <a:pt x="2495994" y="6634744"/>
                    <a:pt x="2494894" y="6634744"/>
                  </a:cubicBezTo>
                  <a:cubicBezTo>
                    <a:pt x="2494162" y="6634744"/>
                    <a:pt x="2493429" y="6635110"/>
                    <a:pt x="2492696" y="6635477"/>
                  </a:cubicBezTo>
                  <a:lnTo>
                    <a:pt x="2416494" y="6496628"/>
                  </a:lnTo>
                  <a:lnTo>
                    <a:pt x="2338461" y="6355215"/>
                  </a:lnTo>
                  <a:cubicBezTo>
                    <a:pt x="2338827" y="6354849"/>
                    <a:pt x="2339193" y="6354849"/>
                    <a:pt x="2339560" y="6354482"/>
                  </a:cubicBezTo>
                  <a:cubicBezTo>
                    <a:pt x="2340293" y="6353383"/>
                    <a:pt x="2340293" y="6351551"/>
                    <a:pt x="2339926" y="6350452"/>
                  </a:cubicBezTo>
                  <a:cubicBezTo>
                    <a:pt x="2339560" y="6348987"/>
                    <a:pt x="2338461" y="6347888"/>
                    <a:pt x="2337362" y="6347155"/>
                  </a:cubicBezTo>
                  <a:cubicBezTo>
                    <a:pt x="2336629" y="6347155"/>
                    <a:pt x="2335896" y="6347155"/>
                    <a:pt x="2335530" y="6347155"/>
                  </a:cubicBezTo>
                  <a:lnTo>
                    <a:pt x="2297429" y="6201712"/>
                  </a:lnTo>
                  <a:lnTo>
                    <a:pt x="2258229" y="6053704"/>
                  </a:lnTo>
                  <a:lnTo>
                    <a:pt x="2348719" y="6034654"/>
                  </a:lnTo>
                  <a:cubicBezTo>
                    <a:pt x="2382057" y="6027693"/>
                    <a:pt x="2415395" y="6020366"/>
                    <a:pt x="2431149" y="6017069"/>
                  </a:cubicBezTo>
                  <a:cubicBezTo>
                    <a:pt x="2431881" y="6019267"/>
                    <a:pt x="2433713" y="6021465"/>
                    <a:pt x="2435545" y="6022564"/>
                  </a:cubicBezTo>
                  <a:cubicBezTo>
                    <a:pt x="2437010" y="6023297"/>
                    <a:pt x="2438476" y="6023663"/>
                    <a:pt x="2440308" y="6023663"/>
                  </a:cubicBezTo>
                  <a:cubicBezTo>
                    <a:pt x="2446169" y="6023663"/>
                    <a:pt x="2450565" y="6018900"/>
                    <a:pt x="2450565" y="6013405"/>
                  </a:cubicBezTo>
                  <a:cubicBezTo>
                    <a:pt x="2450565" y="6009375"/>
                    <a:pt x="2448367" y="6006078"/>
                    <a:pt x="2445070" y="6004246"/>
                  </a:cubicBezTo>
                  <a:cubicBezTo>
                    <a:pt x="2443605" y="6003514"/>
                    <a:pt x="2442139" y="6003147"/>
                    <a:pt x="2440308" y="6003147"/>
                  </a:cubicBezTo>
                  <a:cubicBezTo>
                    <a:pt x="2438842" y="6003147"/>
                    <a:pt x="2437377" y="6003514"/>
                    <a:pt x="2435911" y="6004246"/>
                  </a:cubicBezTo>
                  <a:cubicBezTo>
                    <a:pt x="2428218" y="5993256"/>
                    <a:pt x="2413564" y="5972740"/>
                    <a:pt x="2398543" y="5952590"/>
                  </a:cubicBezTo>
                  <a:lnTo>
                    <a:pt x="2356412" y="5895073"/>
                  </a:lnTo>
                  <a:cubicBezTo>
                    <a:pt x="2356779" y="5893607"/>
                    <a:pt x="2356412" y="5892141"/>
                    <a:pt x="2354947" y="5891409"/>
                  </a:cubicBezTo>
                  <a:cubicBezTo>
                    <a:pt x="2353481" y="5890676"/>
                    <a:pt x="2351650" y="5891042"/>
                    <a:pt x="2350551" y="5892874"/>
                  </a:cubicBezTo>
                  <a:cubicBezTo>
                    <a:pt x="2350184" y="5893607"/>
                    <a:pt x="2350184" y="5894706"/>
                    <a:pt x="2350551" y="5895439"/>
                  </a:cubicBezTo>
                  <a:cubicBezTo>
                    <a:pt x="2345055" y="5903865"/>
                    <a:pt x="2323440" y="5938302"/>
                    <a:pt x="2302558" y="5972373"/>
                  </a:cubicBezTo>
                  <a:lnTo>
                    <a:pt x="2253833" y="6051140"/>
                  </a:lnTo>
                  <a:cubicBezTo>
                    <a:pt x="2253466" y="6051506"/>
                    <a:pt x="2253100" y="6051140"/>
                    <a:pt x="2253100" y="6051506"/>
                  </a:cubicBezTo>
                  <a:cubicBezTo>
                    <a:pt x="2253100" y="6051872"/>
                    <a:pt x="2253100" y="6051872"/>
                    <a:pt x="2253100" y="6051872"/>
                  </a:cubicBezTo>
                  <a:lnTo>
                    <a:pt x="2157847" y="6152620"/>
                  </a:lnTo>
                  <a:lnTo>
                    <a:pt x="2068823" y="6247873"/>
                  </a:lnTo>
                  <a:cubicBezTo>
                    <a:pt x="2068457" y="6247873"/>
                    <a:pt x="2068457" y="6247506"/>
                    <a:pt x="2068090" y="6247140"/>
                  </a:cubicBezTo>
                  <a:cubicBezTo>
                    <a:pt x="2063328" y="6244942"/>
                    <a:pt x="2057466" y="6246407"/>
                    <a:pt x="2055268" y="6251170"/>
                  </a:cubicBezTo>
                  <a:cubicBezTo>
                    <a:pt x="2052704" y="6255933"/>
                    <a:pt x="2054535" y="6261794"/>
                    <a:pt x="2059298" y="6263992"/>
                  </a:cubicBezTo>
                  <a:cubicBezTo>
                    <a:pt x="2060763" y="6264725"/>
                    <a:pt x="2062229" y="6265091"/>
                    <a:pt x="2063694" y="6265091"/>
                  </a:cubicBezTo>
                  <a:cubicBezTo>
                    <a:pt x="2065526" y="6265091"/>
                    <a:pt x="2067358" y="6264359"/>
                    <a:pt x="2068823" y="6263626"/>
                  </a:cubicBezTo>
                  <a:lnTo>
                    <a:pt x="2176165" y="6380127"/>
                  </a:lnTo>
                  <a:cubicBezTo>
                    <a:pt x="2151620" y="6384890"/>
                    <a:pt x="2132203" y="6388919"/>
                    <a:pt x="2124143" y="6390385"/>
                  </a:cubicBezTo>
                  <a:cubicBezTo>
                    <a:pt x="2123044" y="6388187"/>
                    <a:pt x="2120479" y="6387088"/>
                    <a:pt x="2118281" y="6388187"/>
                  </a:cubicBezTo>
                  <a:cubicBezTo>
                    <a:pt x="2117182" y="6388553"/>
                    <a:pt x="2116449" y="6389652"/>
                    <a:pt x="2115717" y="6390751"/>
                  </a:cubicBezTo>
                  <a:cubicBezTo>
                    <a:pt x="2114984" y="6391850"/>
                    <a:pt x="2114984" y="6393316"/>
                    <a:pt x="2115350" y="6394415"/>
                  </a:cubicBezTo>
                  <a:cubicBezTo>
                    <a:pt x="2115717" y="6395514"/>
                    <a:pt x="2116449" y="6396613"/>
                    <a:pt x="2117915" y="6397346"/>
                  </a:cubicBezTo>
                  <a:cubicBezTo>
                    <a:pt x="2118648" y="6397712"/>
                    <a:pt x="2119380" y="6398078"/>
                    <a:pt x="2120113" y="6398078"/>
                  </a:cubicBezTo>
                  <a:cubicBezTo>
                    <a:pt x="2121212" y="6398078"/>
                    <a:pt x="2121578" y="6397346"/>
                    <a:pt x="2122677" y="6396613"/>
                  </a:cubicBezTo>
                  <a:lnTo>
                    <a:pt x="2208038" y="6453032"/>
                  </a:lnTo>
                  <a:cubicBezTo>
                    <a:pt x="2242109" y="6475379"/>
                    <a:pt x="2276180" y="6497727"/>
                    <a:pt x="2290102" y="6506519"/>
                  </a:cubicBezTo>
                  <a:cubicBezTo>
                    <a:pt x="2289369" y="6508351"/>
                    <a:pt x="2289003" y="6510183"/>
                    <a:pt x="2289735" y="6512015"/>
                  </a:cubicBezTo>
                  <a:cubicBezTo>
                    <a:pt x="2290468" y="6513846"/>
                    <a:pt x="2291934" y="6515678"/>
                    <a:pt x="2293765" y="6516777"/>
                  </a:cubicBezTo>
                  <a:lnTo>
                    <a:pt x="2256397" y="6623387"/>
                  </a:lnTo>
                  <a:lnTo>
                    <a:pt x="2219029" y="6730363"/>
                  </a:lnTo>
                  <a:cubicBezTo>
                    <a:pt x="2215365" y="6729630"/>
                    <a:pt x="2212068" y="6731462"/>
                    <a:pt x="2210236" y="6734393"/>
                  </a:cubicBezTo>
                  <a:cubicBezTo>
                    <a:pt x="2209137" y="6736591"/>
                    <a:pt x="2208771" y="6738789"/>
                    <a:pt x="2209504" y="6741354"/>
                  </a:cubicBezTo>
                  <a:cubicBezTo>
                    <a:pt x="2210236" y="6743552"/>
                    <a:pt x="2211702" y="6745383"/>
                    <a:pt x="2213900" y="6746482"/>
                  </a:cubicBezTo>
                  <a:cubicBezTo>
                    <a:pt x="2214999" y="6747215"/>
                    <a:pt x="2216464" y="6747581"/>
                    <a:pt x="2217930" y="6747581"/>
                  </a:cubicBezTo>
                  <a:cubicBezTo>
                    <a:pt x="2220861" y="6747581"/>
                    <a:pt x="2223425" y="6746116"/>
                    <a:pt x="2224891" y="6743552"/>
                  </a:cubicBezTo>
                  <a:lnTo>
                    <a:pt x="2349451" y="6797406"/>
                  </a:lnTo>
                  <a:lnTo>
                    <a:pt x="2472181" y="6849795"/>
                  </a:lnTo>
                  <a:cubicBezTo>
                    <a:pt x="2471448" y="6851626"/>
                    <a:pt x="2471448" y="6853824"/>
                    <a:pt x="2471814" y="6855656"/>
                  </a:cubicBezTo>
                  <a:cubicBezTo>
                    <a:pt x="2473280" y="6860419"/>
                    <a:pt x="2477676" y="6863350"/>
                    <a:pt x="2482438" y="6863716"/>
                  </a:cubicBezTo>
                  <a:cubicBezTo>
                    <a:pt x="2483171" y="6863716"/>
                    <a:pt x="2484270" y="6863350"/>
                    <a:pt x="2485003" y="6862983"/>
                  </a:cubicBezTo>
                  <a:lnTo>
                    <a:pt x="2546184" y="7008060"/>
                  </a:lnTo>
                  <a:cubicBezTo>
                    <a:pt x="2572562" y="7069974"/>
                    <a:pt x="2598573" y="7130789"/>
                    <a:pt x="2608098" y="7153137"/>
                  </a:cubicBezTo>
                  <a:cubicBezTo>
                    <a:pt x="2606633" y="7154236"/>
                    <a:pt x="2605168" y="7155335"/>
                    <a:pt x="2604435" y="7157167"/>
                  </a:cubicBezTo>
                  <a:cubicBezTo>
                    <a:pt x="2601870" y="7162296"/>
                    <a:pt x="2603702" y="7168524"/>
                    <a:pt x="2608831" y="7171454"/>
                  </a:cubicBezTo>
                  <a:cubicBezTo>
                    <a:pt x="2610296" y="7172187"/>
                    <a:pt x="2612128" y="7172554"/>
                    <a:pt x="2613594" y="7172554"/>
                  </a:cubicBezTo>
                  <a:cubicBezTo>
                    <a:pt x="2617257" y="7172554"/>
                    <a:pt x="2620555" y="7170722"/>
                    <a:pt x="2622386" y="7167425"/>
                  </a:cubicBezTo>
                  <a:lnTo>
                    <a:pt x="2699321" y="7197466"/>
                  </a:lnTo>
                  <a:cubicBezTo>
                    <a:pt x="2735590" y="7211754"/>
                    <a:pt x="2772226" y="7225675"/>
                    <a:pt x="2782850" y="7229705"/>
                  </a:cubicBezTo>
                  <a:lnTo>
                    <a:pt x="2648397" y="7311036"/>
                  </a:lnTo>
                  <a:lnTo>
                    <a:pt x="2518708" y="7389803"/>
                  </a:lnTo>
                  <a:cubicBezTo>
                    <a:pt x="2517975" y="7389070"/>
                    <a:pt x="2517608" y="7387604"/>
                    <a:pt x="2516509" y="7387238"/>
                  </a:cubicBezTo>
                  <a:cubicBezTo>
                    <a:pt x="2511747" y="7384673"/>
                    <a:pt x="2505885" y="7386505"/>
                    <a:pt x="2503321" y="7391268"/>
                  </a:cubicBezTo>
                  <a:cubicBezTo>
                    <a:pt x="2503321" y="7391268"/>
                    <a:pt x="2503321" y="7391268"/>
                    <a:pt x="2503321" y="7391268"/>
                  </a:cubicBezTo>
                  <a:cubicBezTo>
                    <a:pt x="2502222" y="7393466"/>
                    <a:pt x="2501855" y="7396030"/>
                    <a:pt x="2502588" y="7398595"/>
                  </a:cubicBezTo>
                  <a:cubicBezTo>
                    <a:pt x="2503321" y="7401159"/>
                    <a:pt x="2505153" y="7403358"/>
                    <a:pt x="2507351" y="7404457"/>
                  </a:cubicBezTo>
                  <a:cubicBezTo>
                    <a:pt x="2508083" y="7404823"/>
                    <a:pt x="2508816" y="7404823"/>
                    <a:pt x="2509549" y="7405189"/>
                  </a:cubicBezTo>
                  <a:lnTo>
                    <a:pt x="2501855" y="7557227"/>
                  </a:lnTo>
                  <a:lnTo>
                    <a:pt x="2494162" y="7712928"/>
                  </a:lnTo>
                  <a:cubicBezTo>
                    <a:pt x="2492330" y="7713295"/>
                    <a:pt x="2490865" y="7714393"/>
                    <a:pt x="2490132" y="7715859"/>
                  </a:cubicBezTo>
                  <a:cubicBezTo>
                    <a:pt x="2488667" y="7718790"/>
                    <a:pt x="2489766" y="7722454"/>
                    <a:pt x="2492696" y="7724285"/>
                  </a:cubicBezTo>
                  <a:cubicBezTo>
                    <a:pt x="2493429" y="7724651"/>
                    <a:pt x="2494528" y="7725018"/>
                    <a:pt x="2495627" y="7725018"/>
                  </a:cubicBezTo>
                  <a:cubicBezTo>
                    <a:pt x="2497825" y="7725018"/>
                    <a:pt x="2500023" y="7723919"/>
                    <a:pt x="2501123" y="7721720"/>
                  </a:cubicBezTo>
                  <a:cubicBezTo>
                    <a:pt x="2501489" y="7721354"/>
                    <a:pt x="2501123" y="7720622"/>
                    <a:pt x="2501123" y="7720255"/>
                  </a:cubicBezTo>
                  <a:lnTo>
                    <a:pt x="2662685" y="7691679"/>
                  </a:lnTo>
                  <a:lnTo>
                    <a:pt x="2817654" y="7663837"/>
                  </a:lnTo>
                  <a:cubicBezTo>
                    <a:pt x="2818386" y="7665668"/>
                    <a:pt x="2819485" y="7666767"/>
                    <a:pt x="2820951" y="7667866"/>
                  </a:cubicBezTo>
                  <a:cubicBezTo>
                    <a:pt x="2824614" y="7669698"/>
                    <a:pt x="2829377" y="7668599"/>
                    <a:pt x="2831209" y="7664935"/>
                  </a:cubicBezTo>
                  <a:lnTo>
                    <a:pt x="2959433" y="7705234"/>
                  </a:lnTo>
                  <a:lnTo>
                    <a:pt x="3088024" y="7745167"/>
                  </a:lnTo>
                  <a:cubicBezTo>
                    <a:pt x="3088024" y="7746267"/>
                    <a:pt x="3087291" y="7747365"/>
                    <a:pt x="3087658" y="7748098"/>
                  </a:cubicBezTo>
                  <a:cubicBezTo>
                    <a:pt x="3088390" y="7750296"/>
                    <a:pt x="3089856" y="7751762"/>
                    <a:pt x="3091687" y="7752860"/>
                  </a:cubicBezTo>
                  <a:cubicBezTo>
                    <a:pt x="3092787" y="7753594"/>
                    <a:pt x="3094252" y="7753594"/>
                    <a:pt x="3095351" y="7753594"/>
                  </a:cubicBezTo>
                  <a:cubicBezTo>
                    <a:pt x="3099747" y="7753594"/>
                    <a:pt x="3103411" y="7749930"/>
                    <a:pt x="3103411" y="7745533"/>
                  </a:cubicBezTo>
                  <a:cubicBezTo>
                    <a:pt x="3103411" y="7742603"/>
                    <a:pt x="3101579" y="7739672"/>
                    <a:pt x="3099015" y="7738206"/>
                  </a:cubicBezTo>
                  <a:cubicBezTo>
                    <a:pt x="3097183" y="7737108"/>
                    <a:pt x="3094618" y="7737108"/>
                    <a:pt x="3092787" y="7737840"/>
                  </a:cubicBezTo>
                  <a:lnTo>
                    <a:pt x="3016218" y="7613279"/>
                  </a:lnTo>
                  <a:lnTo>
                    <a:pt x="2940016" y="7490550"/>
                  </a:lnTo>
                  <a:cubicBezTo>
                    <a:pt x="2944046" y="7487986"/>
                    <a:pt x="2944779" y="7482491"/>
                    <a:pt x="2942215" y="7478827"/>
                  </a:cubicBezTo>
                  <a:cubicBezTo>
                    <a:pt x="2941848" y="7478094"/>
                    <a:pt x="2941115" y="7477361"/>
                    <a:pt x="2940383" y="7476995"/>
                  </a:cubicBezTo>
                  <a:lnTo>
                    <a:pt x="3025744" y="7359762"/>
                  </a:lnTo>
                  <a:lnTo>
                    <a:pt x="3116233" y="7234834"/>
                  </a:lnTo>
                  <a:cubicBezTo>
                    <a:pt x="3116233" y="7234834"/>
                    <a:pt x="3116233" y="7234468"/>
                    <a:pt x="3116233" y="7234102"/>
                  </a:cubicBezTo>
                  <a:cubicBezTo>
                    <a:pt x="3116233" y="7233735"/>
                    <a:pt x="3116600" y="7234102"/>
                    <a:pt x="3116600" y="7233735"/>
                  </a:cubicBezTo>
                  <a:cubicBezTo>
                    <a:pt x="3117332" y="7231537"/>
                    <a:pt x="3117332" y="7230804"/>
                    <a:pt x="3116600" y="7230804"/>
                  </a:cubicBezTo>
                  <a:close/>
                  <a:moveTo>
                    <a:pt x="3013287" y="7612913"/>
                  </a:moveTo>
                  <a:lnTo>
                    <a:pt x="3090588" y="7737474"/>
                  </a:lnTo>
                  <a:cubicBezTo>
                    <a:pt x="3090222" y="7737840"/>
                    <a:pt x="3089489" y="7738206"/>
                    <a:pt x="3089123" y="7738940"/>
                  </a:cubicBezTo>
                  <a:lnTo>
                    <a:pt x="2960899" y="7698640"/>
                  </a:lnTo>
                  <a:lnTo>
                    <a:pt x="2831941" y="7658707"/>
                  </a:lnTo>
                  <a:cubicBezTo>
                    <a:pt x="2831941" y="7656510"/>
                    <a:pt x="2831209" y="7654678"/>
                    <a:pt x="2829743" y="7653212"/>
                  </a:cubicBezTo>
                  <a:cubicBezTo>
                    <a:pt x="2838169" y="7640024"/>
                    <a:pt x="2859785" y="7605220"/>
                    <a:pt x="2880667" y="7570416"/>
                  </a:cubicBezTo>
                  <a:cubicBezTo>
                    <a:pt x="2900816" y="7537810"/>
                    <a:pt x="2920966" y="7504838"/>
                    <a:pt x="2930125" y="7489818"/>
                  </a:cubicBezTo>
                  <a:cubicBezTo>
                    <a:pt x="2931224" y="7490184"/>
                    <a:pt x="2932689" y="7490550"/>
                    <a:pt x="2933788" y="7490550"/>
                  </a:cubicBezTo>
                  <a:cubicBezTo>
                    <a:pt x="2934887" y="7490550"/>
                    <a:pt x="2936353" y="7490184"/>
                    <a:pt x="2937452" y="7489451"/>
                  </a:cubicBezTo>
                  <a:lnTo>
                    <a:pt x="3013287" y="7612913"/>
                  </a:lnTo>
                  <a:close/>
                  <a:moveTo>
                    <a:pt x="2513212" y="7403358"/>
                  </a:moveTo>
                  <a:cubicBezTo>
                    <a:pt x="2516143" y="7402991"/>
                    <a:pt x="2519074" y="7401159"/>
                    <a:pt x="2520539" y="7398595"/>
                  </a:cubicBezTo>
                  <a:cubicBezTo>
                    <a:pt x="2521639" y="7396397"/>
                    <a:pt x="2522005" y="7393466"/>
                    <a:pt x="2521272" y="7390902"/>
                  </a:cubicBezTo>
                  <a:cubicBezTo>
                    <a:pt x="2521272" y="7390902"/>
                    <a:pt x="2520906" y="7390535"/>
                    <a:pt x="2520906" y="7390535"/>
                  </a:cubicBezTo>
                  <a:lnTo>
                    <a:pt x="2650229" y="7312135"/>
                  </a:lnTo>
                  <a:lnTo>
                    <a:pt x="2786147" y="7229339"/>
                  </a:lnTo>
                  <a:lnTo>
                    <a:pt x="2858686" y="7354632"/>
                  </a:lnTo>
                  <a:lnTo>
                    <a:pt x="2919500" y="7459410"/>
                  </a:lnTo>
                  <a:cubicBezTo>
                    <a:pt x="2909243" y="7480659"/>
                    <a:pt x="2896786" y="7505937"/>
                    <a:pt x="2884330" y="7531215"/>
                  </a:cubicBezTo>
                  <a:lnTo>
                    <a:pt x="2826080" y="7651014"/>
                  </a:lnTo>
                  <a:cubicBezTo>
                    <a:pt x="2823149" y="7649548"/>
                    <a:pt x="2819119" y="7651014"/>
                    <a:pt x="2817654" y="7653944"/>
                  </a:cubicBezTo>
                  <a:cubicBezTo>
                    <a:pt x="2817287" y="7655044"/>
                    <a:pt x="2816921" y="7656510"/>
                    <a:pt x="2817287" y="7657608"/>
                  </a:cubicBezTo>
                  <a:lnTo>
                    <a:pt x="2659754" y="7685085"/>
                  </a:lnTo>
                  <a:lnTo>
                    <a:pt x="2500756" y="7713295"/>
                  </a:lnTo>
                  <a:cubicBezTo>
                    <a:pt x="2500390" y="7712195"/>
                    <a:pt x="2499291" y="7711096"/>
                    <a:pt x="2498192" y="7710364"/>
                  </a:cubicBezTo>
                  <a:cubicBezTo>
                    <a:pt x="2497825" y="7710364"/>
                    <a:pt x="2497459" y="7710364"/>
                    <a:pt x="2497459" y="7710364"/>
                  </a:cubicBezTo>
                  <a:lnTo>
                    <a:pt x="2505519" y="7554663"/>
                  </a:lnTo>
                  <a:lnTo>
                    <a:pt x="2513212" y="7403358"/>
                  </a:lnTo>
                  <a:close/>
                  <a:moveTo>
                    <a:pt x="2350551" y="6791544"/>
                  </a:moveTo>
                  <a:lnTo>
                    <a:pt x="2225623" y="6738056"/>
                  </a:lnTo>
                  <a:cubicBezTo>
                    <a:pt x="2225990" y="6737323"/>
                    <a:pt x="2225990" y="6736224"/>
                    <a:pt x="2225990" y="6735491"/>
                  </a:cubicBezTo>
                  <a:lnTo>
                    <a:pt x="2356046" y="6690796"/>
                  </a:lnTo>
                  <a:lnTo>
                    <a:pt x="2486835" y="6645368"/>
                  </a:lnTo>
                  <a:cubicBezTo>
                    <a:pt x="2487567" y="6646467"/>
                    <a:pt x="2488300" y="6647566"/>
                    <a:pt x="2489399" y="6648665"/>
                  </a:cubicBezTo>
                  <a:cubicBezTo>
                    <a:pt x="2489766" y="6648665"/>
                    <a:pt x="2490498" y="6649032"/>
                    <a:pt x="2490865" y="6649032"/>
                  </a:cubicBezTo>
                  <a:cubicBezTo>
                    <a:pt x="2489766" y="6665151"/>
                    <a:pt x="2487567" y="6705817"/>
                    <a:pt x="2485736" y="6746116"/>
                  </a:cubicBezTo>
                  <a:lnTo>
                    <a:pt x="2480973" y="6839903"/>
                  </a:lnTo>
                  <a:cubicBezTo>
                    <a:pt x="2477676" y="6840270"/>
                    <a:pt x="2474745" y="6842101"/>
                    <a:pt x="2472913" y="6845032"/>
                  </a:cubicBezTo>
                  <a:lnTo>
                    <a:pt x="2350551" y="6791544"/>
                  </a:lnTo>
                  <a:close/>
                  <a:moveTo>
                    <a:pt x="2124143" y="6392217"/>
                  </a:moveTo>
                  <a:cubicBezTo>
                    <a:pt x="2132569" y="6390751"/>
                    <a:pt x="2153085" y="6386721"/>
                    <a:pt x="2178730" y="6381959"/>
                  </a:cubicBezTo>
                  <a:lnTo>
                    <a:pt x="2178730" y="6381959"/>
                  </a:lnTo>
                  <a:lnTo>
                    <a:pt x="2286438" y="6498460"/>
                  </a:lnTo>
                  <a:cubicBezTo>
                    <a:pt x="2270319" y="6487835"/>
                    <a:pt x="2239911" y="6467686"/>
                    <a:pt x="2209504" y="6447902"/>
                  </a:cubicBezTo>
                  <a:lnTo>
                    <a:pt x="2124143" y="6392217"/>
                  </a:lnTo>
                  <a:lnTo>
                    <a:pt x="2124143" y="6392217"/>
                  </a:lnTo>
                  <a:close/>
                  <a:moveTo>
                    <a:pt x="2352382" y="5895073"/>
                  </a:moveTo>
                  <a:lnTo>
                    <a:pt x="2393780" y="5952590"/>
                  </a:lnTo>
                  <a:cubicBezTo>
                    <a:pt x="2408435" y="5973106"/>
                    <a:pt x="2423455" y="5993622"/>
                    <a:pt x="2431149" y="6004246"/>
                  </a:cubicBezTo>
                  <a:cubicBezTo>
                    <a:pt x="2430416" y="6004979"/>
                    <a:pt x="2429683" y="6005712"/>
                    <a:pt x="2429317" y="6006444"/>
                  </a:cubicBezTo>
                  <a:cubicBezTo>
                    <a:pt x="2428584" y="6007910"/>
                    <a:pt x="2428584" y="6009741"/>
                    <a:pt x="2428950" y="6011207"/>
                  </a:cubicBezTo>
                  <a:cubicBezTo>
                    <a:pt x="2413197" y="6014504"/>
                    <a:pt x="2379492" y="6021465"/>
                    <a:pt x="2345788" y="6028792"/>
                  </a:cubicBezTo>
                  <a:lnTo>
                    <a:pt x="2257496" y="6047843"/>
                  </a:lnTo>
                  <a:lnTo>
                    <a:pt x="2304756" y="5972007"/>
                  </a:lnTo>
                  <a:cubicBezTo>
                    <a:pt x="2326005" y="5938302"/>
                    <a:pt x="2347253" y="5903865"/>
                    <a:pt x="2352382" y="5895073"/>
                  </a:cubicBezTo>
                  <a:lnTo>
                    <a:pt x="2352382" y="5895073"/>
                  </a:lnTo>
                  <a:close/>
                  <a:moveTo>
                    <a:pt x="2253466" y="6054070"/>
                  </a:moveTo>
                  <a:lnTo>
                    <a:pt x="2291934" y="6200979"/>
                  </a:lnTo>
                  <a:lnTo>
                    <a:pt x="2330401" y="6346056"/>
                  </a:lnTo>
                  <a:cubicBezTo>
                    <a:pt x="2330034" y="6346422"/>
                    <a:pt x="2329668" y="6346422"/>
                    <a:pt x="2329302" y="6346788"/>
                  </a:cubicBezTo>
                  <a:lnTo>
                    <a:pt x="2198879" y="6299895"/>
                  </a:lnTo>
                  <a:lnTo>
                    <a:pt x="2072120" y="6254833"/>
                  </a:lnTo>
                  <a:cubicBezTo>
                    <a:pt x="2072487" y="6253368"/>
                    <a:pt x="2072487" y="6251902"/>
                    <a:pt x="2072487" y="6250437"/>
                  </a:cubicBezTo>
                  <a:cubicBezTo>
                    <a:pt x="2072120" y="6249338"/>
                    <a:pt x="2071021" y="6248972"/>
                    <a:pt x="2070655" y="6248239"/>
                  </a:cubicBezTo>
                  <a:lnTo>
                    <a:pt x="2160412" y="6152986"/>
                  </a:lnTo>
                  <a:lnTo>
                    <a:pt x="2253466" y="6054070"/>
                  </a:lnTo>
                  <a:close/>
                  <a:moveTo>
                    <a:pt x="2927927" y="7473698"/>
                  </a:moveTo>
                  <a:cubicBezTo>
                    <a:pt x="2926828" y="7474430"/>
                    <a:pt x="2925729" y="7474797"/>
                    <a:pt x="2924996" y="7476262"/>
                  </a:cubicBezTo>
                  <a:cubicBezTo>
                    <a:pt x="2923897" y="7478827"/>
                    <a:pt x="2923530" y="7481391"/>
                    <a:pt x="2924263" y="7483956"/>
                  </a:cubicBezTo>
                  <a:cubicBezTo>
                    <a:pt x="2924996" y="7485421"/>
                    <a:pt x="2926095" y="7486887"/>
                    <a:pt x="2927560" y="7487986"/>
                  </a:cubicBezTo>
                  <a:lnTo>
                    <a:pt x="2877736" y="7568584"/>
                  </a:lnTo>
                  <a:cubicBezTo>
                    <a:pt x="2865280" y="7588734"/>
                    <a:pt x="2852824" y="7608883"/>
                    <a:pt x="2842932" y="7625003"/>
                  </a:cubicBezTo>
                  <a:lnTo>
                    <a:pt x="2887627" y="7533414"/>
                  </a:lnTo>
                  <a:lnTo>
                    <a:pt x="2921332" y="7463806"/>
                  </a:lnTo>
                  <a:lnTo>
                    <a:pt x="2927927" y="7473698"/>
                  </a:lnTo>
                  <a:close/>
                  <a:moveTo>
                    <a:pt x="2930857" y="7471500"/>
                  </a:moveTo>
                  <a:lnTo>
                    <a:pt x="2923897" y="7459776"/>
                  </a:lnTo>
                  <a:lnTo>
                    <a:pt x="2943314" y="7419477"/>
                  </a:lnTo>
                  <a:cubicBezTo>
                    <a:pt x="2941848" y="7426438"/>
                    <a:pt x="2940383" y="7434865"/>
                    <a:pt x="2938917" y="7443657"/>
                  </a:cubicBezTo>
                  <a:cubicBezTo>
                    <a:pt x="2937085" y="7454281"/>
                    <a:pt x="2935254" y="7464539"/>
                    <a:pt x="2933788" y="7471866"/>
                  </a:cubicBezTo>
                  <a:cubicBezTo>
                    <a:pt x="2933056" y="7471500"/>
                    <a:pt x="2931957" y="7471500"/>
                    <a:pt x="2930857" y="7471500"/>
                  </a:cubicBezTo>
                  <a:lnTo>
                    <a:pt x="2930857" y="7471500"/>
                  </a:lnTo>
                  <a:close/>
                  <a:moveTo>
                    <a:pt x="2939650" y="7401893"/>
                  </a:moveTo>
                  <a:cubicBezTo>
                    <a:pt x="2937452" y="7405922"/>
                    <a:pt x="2938551" y="7411051"/>
                    <a:pt x="2942581" y="7413249"/>
                  </a:cubicBezTo>
                  <a:cubicBezTo>
                    <a:pt x="2938551" y="7421675"/>
                    <a:pt x="2931224" y="7436696"/>
                    <a:pt x="2921698" y="7455747"/>
                  </a:cubicBezTo>
                  <a:lnTo>
                    <a:pt x="2862349" y="7352800"/>
                  </a:lnTo>
                  <a:lnTo>
                    <a:pt x="2796771" y="7240696"/>
                  </a:lnTo>
                  <a:lnTo>
                    <a:pt x="2865646" y="7317997"/>
                  </a:lnTo>
                  <a:lnTo>
                    <a:pt x="2940383" y="7401159"/>
                  </a:lnTo>
                  <a:cubicBezTo>
                    <a:pt x="2940383" y="7401526"/>
                    <a:pt x="2939650" y="7401526"/>
                    <a:pt x="2939650" y="7401893"/>
                  </a:cubicBezTo>
                  <a:lnTo>
                    <a:pt x="2939650" y="7401893"/>
                  </a:lnTo>
                  <a:close/>
                  <a:moveTo>
                    <a:pt x="2629713" y="7148741"/>
                  </a:moveTo>
                  <a:lnTo>
                    <a:pt x="2620921" y="7153503"/>
                  </a:lnTo>
                  <a:cubicBezTo>
                    <a:pt x="2620555" y="7153137"/>
                    <a:pt x="2620555" y="7152770"/>
                    <a:pt x="2620188" y="7152404"/>
                  </a:cubicBezTo>
                  <a:lnTo>
                    <a:pt x="2637040" y="7126027"/>
                  </a:lnTo>
                  <a:lnTo>
                    <a:pt x="2642536" y="7135918"/>
                  </a:lnTo>
                  <a:cubicBezTo>
                    <a:pt x="2641803" y="7136651"/>
                    <a:pt x="2641070" y="7136651"/>
                    <a:pt x="2640704" y="7137384"/>
                  </a:cubicBezTo>
                  <a:cubicBezTo>
                    <a:pt x="2639971" y="7139215"/>
                    <a:pt x="2639605" y="7141047"/>
                    <a:pt x="2640338" y="7142879"/>
                  </a:cubicBezTo>
                  <a:cubicBezTo>
                    <a:pt x="2637407" y="7144711"/>
                    <a:pt x="2633743" y="7146909"/>
                    <a:pt x="2629713" y="7148741"/>
                  </a:cubicBezTo>
                  <a:lnTo>
                    <a:pt x="2629713" y="7148741"/>
                  </a:lnTo>
                  <a:close/>
                  <a:moveTo>
                    <a:pt x="2577324" y="6805466"/>
                  </a:moveTo>
                  <a:cubicBezTo>
                    <a:pt x="2614693" y="6787514"/>
                    <a:pt x="2651695" y="6768830"/>
                    <a:pt x="2665616" y="6761869"/>
                  </a:cubicBezTo>
                  <a:cubicBezTo>
                    <a:pt x="2666349" y="6762602"/>
                    <a:pt x="2666349" y="6763701"/>
                    <a:pt x="2667448" y="6764067"/>
                  </a:cubicBezTo>
                  <a:cubicBezTo>
                    <a:pt x="2670012" y="6765533"/>
                    <a:pt x="2672943" y="6765167"/>
                    <a:pt x="2675141" y="6763701"/>
                  </a:cubicBezTo>
                  <a:cubicBezTo>
                    <a:pt x="2685399" y="6773593"/>
                    <a:pt x="2708846" y="6795940"/>
                    <a:pt x="2732293" y="6817921"/>
                  </a:cubicBezTo>
                  <a:cubicBezTo>
                    <a:pt x="2757571" y="6841735"/>
                    <a:pt x="2782850" y="6865181"/>
                    <a:pt x="2791642" y="6873241"/>
                  </a:cubicBezTo>
                  <a:lnTo>
                    <a:pt x="2639605" y="6861152"/>
                  </a:lnTo>
                  <a:lnTo>
                    <a:pt x="2492696" y="6849428"/>
                  </a:lnTo>
                  <a:cubicBezTo>
                    <a:pt x="2492696" y="6848695"/>
                    <a:pt x="2493063" y="6847963"/>
                    <a:pt x="2493063" y="6846864"/>
                  </a:cubicBezTo>
                  <a:lnTo>
                    <a:pt x="2577324" y="6805466"/>
                  </a:lnTo>
                  <a:close/>
                  <a:moveTo>
                    <a:pt x="2723867" y="7009159"/>
                  </a:moveTo>
                  <a:lnTo>
                    <a:pt x="2797138" y="6877638"/>
                  </a:lnTo>
                  <a:lnTo>
                    <a:pt x="2809960" y="6885697"/>
                  </a:lnTo>
                  <a:lnTo>
                    <a:pt x="2737788" y="6997802"/>
                  </a:lnTo>
                  <a:lnTo>
                    <a:pt x="2678072" y="7090856"/>
                  </a:lnTo>
                  <a:lnTo>
                    <a:pt x="2723867" y="7009159"/>
                  </a:lnTo>
                  <a:close/>
                  <a:moveTo>
                    <a:pt x="2800069" y="6875806"/>
                  </a:moveTo>
                  <a:lnTo>
                    <a:pt x="2814723" y="6868112"/>
                  </a:lnTo>
                  <a:cubicBezTo>
                    <a:pt x="2818753" y="6865914"/>
                    <a:pt x="2822416" y="6864083"/>
                    <a:pt x="2825714" y="6862251"/>
                  </a:cubicBezTo>
                  <a:lnTo>
                    <a:pt x="2812158" y="6883133"/>
                  </a:lnTo>
                  <a:lnTo>
                    <a:pt x="2800069" y="6875806"/>
                  </a:lnTo>
                  <a:close/>
                  <a:moveTo>
                    <a:pt x="2706648" y="7018684"/>
                  </a:moveTo>
                  <a:lnTo>
                    <a:pt x="2766364" y="6925264"/>
                  </a:lnTo>
                  <a:cubicBezTo>
                    <a:pt x="2753175" y="6948711"/>
                    <a:pt x="2736689" y="6978019"/>
                    <a:pt x="2720203" y="7007327"/>
                  </a:cubicBezTo>
                  <a:lnTo>
                    <a:pt x="2649496" y="7134086"/>
                  </a:lnTo>
                  <a:cubicBezTo>
                    <a:pt x="2648031" y="7133720"/>
                    <a:pt x="2646932" y="7133354"/>
                    <a:pt x="2645467" y="7133720"/>
                  </a:cubicBezTo>
                  <a:lnTo>
                    <a:pt x="2639239" y="7122729"/>
                  </a:lnTo>
                  <a:lnTo>
                    <a:pt x="2706648" y="7018684"/>
                  </a:lnTo>
                  <a:close/>
                  <a:moveTo>
                    <a:pt x="2492330" y="6855656"/>
                  </a:moveTo>
                  <a:cubicBezTo>
                    <a:pt x="2492696" y="6854924"/>
                    <a:pt x="2492330" y="6853824"/>
                    <a:pt x="2492696" y="6853092"/>
                  </a:cubicBezTo>
                  <a:lnTo>
                    <a:pt x="2639605" y="6864815"/>
                  </a:lnTo>
                  <a:lnTo>
                    <a:pt x="2793841" y="6876905"/>
                  </a:lnTo>
                  <a:lnTo>
                    <a:pt x="2703717" y="7016486"/>
                  </a:lnTo>
                  <a:lnTo>
                    <a:pt x="2637773" y="7119432"/>
                  </a:lnTo>
                  <a:lnTo>
                    <a:pt x="2567066" y="6994871"/>
                  </a:lnTo>
                  <a:lnTo>
                    <a:pt x="2489399" y="6858954"/>
                  </a:lnTo>
                  <a:cubicBezTo>
                    <a:pt x="2490498" y="6858221"/>
                    <a:pt x="2491231" y="6856755"/>
                    <a:pt x="2492330" y="6855656"/>
                  </a:cubicBezTo>
                  <a:lnTo>
                    <a:pt x="2492330" y="6855656"/>
                  </a:lnTo>
                  <a:close/>
                  <a:moveTo>
                    <a:pt x="2226722" y="6372433"/>
                  </a:moveTo>
                  <a:lnTo>
                    <a:pt x="2328935" y="6352284"/>
                  </a:lnTo>
                  <a:cubicBezTo>
                    <a:pt x="2329302" y="6353017"/>
                    <a:pt x="2329668" y="6353749"/>
                    <a:pt x="2330401" y="6354116"/>
                  </a:cubicBezTo>
                  <a:lnTo>
                    <a:pt x="2313548" y="6428120"/>
                  </a:lnTo>
                  <a:cubicBezTo>
                    <a:pt x="2306954" y="6457061"/>
                    <a:pt x="2300360" y="6486004"/>
                    <a:pt x="2297429" y="6499559"/>
                  </a:cubicBezTo>
                  <a:cubicBezTo>
                    <a:pt x="2295963" y="6499559"/>
                    <a:pt x="2294498" y="6499925"/>
                    <a:pt x="2293399" y="6500658"/>
                  </a:cubicBezTo>
                  <a:lnTo>
                    <a:pt x="2183126" y="6380860"/>
                  </a:lnTo>
                  <a:cubicBezTo>
                    <a:pt x="2197048" y="6378295"/>
                    <a:pt x="2211702" y="6375364"/>
                    <a:pt x="2226722" y="6372433"/>
                  </a:cubicBezTo>
                  <a:lnTo>
                    <a:pt x="2226722" y="6372433"/>
                  </a:lnTo>
                  <a:close/>
                  <a:moveTo>
                    <a:pt x="2786513" y="7224576"/>
                  </a:moveTo>
                  <a:lnTo>
                    <a:pt x="2718371" y="7182445"/>
                  </a:lnTo>
                  <a:cubicBezTo>
                    <a:pt x="2692726" y="7166326"/>
                    <a:pt x="2666349" y="7150572"/>
                    <a:pt x="2654992" y="7143245"/>
                  </a:cubicBezTo>
                  <a:cubicBezTo>
                    <a:pt x="2655725" y="7140681"/>
                    <a:pt x="2654992" y="7138116"/>
                    <a:pt x="2653160" y="7136284"/>
                  </a:cubicBezTo>
                  <a:lnTo>
                    <a:pt x="2741085" y="7000000"/>
                  </a:lnTo>
                  <a:lnTo>
                    <a:pt x="2812891" y="6887529"/>
                  </a:lnTo>
                  <a:cubicBezTo>
                    <a:pt x="2828278" y="6897421"/>
                    <a:pt x="2851725" y="6912075"/>
                    <a:pt x="2875172" y="6926363"/>
                  </a:cubicBezTo>
                  <a:lnTo>
                    <a:pt x="2953571" y="6975088"/>
                  </a:lnTo>
                  <a:lnTo>
                    <a:pt x="2869676" y="7099649"/>
                  </a:lnTo>
                  <a:lnTo>
                    <a:pt x="2786513" y="7224576"/>
                  </a:lnTo>
                  <a:close/>
                  <a:moveTo>
                    <a:pt x="2877370" y="6923798"/>
                  </a:moveTo>
                  <a:cubicBezTo>
                    <a:pt x="2853923" y="6909144"/>
                    <a:pt x="2830476" y="6894490"/>
                    <a:pt x="2815089" y="6884965"/>
                  </a:cubicBezTo>
                  <a:lnTo>
                    <a:pt x="2831209" y="6860052"/>
                  </a:lnTo>
                  <a:cubicBezTo>
                    <a:pt x="2837803" y="6866281"/>
                    <a:pt x="2864913" y="6892292"/>
                    <a:pt x="2892390" y="6917937"/>
                  </a:cubicBezTo>
                  <a:lnTo>
                    <a:pt x="2942581" y="6964830"/>
                  </a:lnTo>
                  <a:lnTo>
                    <a:pt x="2877370" y="6923798"/>
                  </a:lnTo>
                  <a:close/>
                  <a:moveTo>
                    <a:pt x="2812525" y="6864449"/>
                  </a:moveTo>
                  <a:lnTo>
                    <a:pt x="2796771" y="6873241"/>
                  </a:lnTo>
                  <a:lnTo>
                    <a:pt x="2735224" y="6814991"/>
                  </a:lnTo>
                  <a:cubicBezTo>
                    <a:pt x="2716539" y="6797406"/>
                    <a:pt x="2697855" y="6779821"/>
                    <a:pt x="2685766" y="6768463"/>
                  </a:cubicBezTo>
                  <a:lnTo>
                    <a:pt x="2750244" y="6808763"/>
                  </a:lnTo>
                  <a:cubicBezTo>
                    <a:pt x="2783949" y="6830011"/>
                    <a:pt x="2818386" y="6850893"/>
                    <a:pt x="2827545" y="6856755"/>
                  </a:cubicBezTo>
                  <a:cubicBezTo>
                    <a:pt x="2823882" y="6858587"/>
                    <a:pt x="2818386" y="6861518"/>
                    <a:pt x="2812525" y="6864449"/>
                  </a:cubicBezTo>
                  <a:lnTo>
                    <a:pt x="2812525" y="6864449"/>
                  </a:lnTo>
                  <a:close/>
                  <a:moveTo>
                    <a:pt x="2663784" y="6758938"/>
                  </a:moveTo>
                  <a:cubicBezTo>
                    <a:pt x="2649496" y="6765899"/>
                    <a:pt x="2612495" y="6783851"/>
                    <a:pt x="2575859" y="6802168"/>
                  </a:cubicBezTo>
                  <a:lnTo>
                    <a:pt x="2490865" y="6844299"/>
                  </a:lnTo>
                  <a:cubicBezTo>
                    <a:pt x="2489766" y="6842834"/>
                    <a:pt x="2489033" y="6841368"/>
                    <a:pt x="2487567" y="6840270"/>
                  </a:cubicBezTo>
                  <a:cubicBezTo>
                    <a:pt x="2486468" y="6839903"/>
                    <a:pt x="2485736" y="6839537"/>
                    <a:pt x="2484637" y="6839537"/>
                  </a:cubicBezTo>
                  <a:lnTo>
                    <a:pt x="2489766" y="6745750"/>
                  </a:lnTo>
                  <a:cubicBezTo>
                    <a:pt x="2491964" y="6705451"/>
                    <a:pt x="2493795" y="6665151"/>
                    <a:pt x="2494528" y="6648665"/>
                  </a:cubicBezTo>
                  <a:cubicBezTo>
                    <a:pt x="2495994" y="6648299"/>
                    <a:pt x="2497459" y="6647566"/>
                    <a:pt x="2498558" y="6646467"/>
                  </a:cubicBezTo>
                  <a:lnTo>
                    <a:pt x="2580988" y="6700688"/>
                  </a:lnTo>
                  <a:cubicBezTo>
                    <a:pt x="2615792" y="6723768"/>
                    <a:pt x="2650595" y="6746116"/>
                    <a:pt x="2664151" y="6754909"/>
                  </a:cubicBezTo>
                  <a:cubicBezTo>
                    <a:pt x="2663418" y="6756374"/>
                    <a:pt x="2663418" y="6757840"/>
                    <a:pt x="2663784" y="6758938"/>
                  </a:cubicBezTo>
                  <a:lnTo>
                    <a:pt x="2663784" y="6758938"/>
                  </a:lnTo>
                  <a:close/>
                  <a:moveTo>
                    <a:pt x="2487934" y="6635110"/>
                  </a:moveTo>
                  <a:lnTo>
                    <a:pt x="2396345" y="6572463"/>
                  </a:lnTo>
                  <a:lnTo>
                    <a:pt x="2305122" y="6510550"/>
                  </a:lnTo>
                  <a:cubicBezTo>
                    <a:pt x="2305855" y="6508718"/>
                    <a:pt x="2306221" y="6506519"/>
                    <a:pt x="2305489" y="6504688"/>
                  </a:cubicBezTo>
                  <a:cubicBezTo>
                    <a:pt x="2304756" y="6502490"/>
                    <a:pt x="2303291" y="6500658"/>
                    <a:pt x="2301093" y="6499559"/>
                  </a:cubicBezTo>
                  <a:cubicBezTo>
                    <a:pt x="2301093" y="6499559"/>
                    <a:pt x="2300726" y="6499559"/>
                    <a:pt x="2300726" y="6499559"/>
                  </a:cubicBezTo>
                  <a:cubicBezTo>
                    <a:pt x="2304023" y="6486004"/>
                    <a:pt x="2310618" y="6457428"/>
                    <a:pt x="2316846" y="6428852"/>
                  </a:cubicBezTo>
                  <a:lnTo>
                    <a:pt x="2333332" y="6354482"/>
                  </a:lnTo>
                  <a:lnTo>
                    <a:pt x="2333332" y="6354482"/>
                  </a:lnTo>
                  <a:lnTo>
                    <a:pt x="2410999" y="6496262"/>
                  </a:lnTo>
                  <a:lnTo>
                    <a:pt x="2487934" y="6635110"/>
                  </a:lnTo>
                  <a:lnTo>
                    <a:pt x="2487934" y="6635110"/>
                  </a:lnTo>
                  <a:close/>
                  <a:moveTo>
                    <a:pt x="2071388" y="6258497"/>
                  </a:moveTo>
                  <a:lnTo>
                    <a:pt x="2197414" y="6303559"/>
                  </a:lnTo>
                  <a:lnTo>
                    <a:pt x="2326371" y="6349353"/>
                  </a:lnTo>
                  <a:lnTo>
                    <a:pt x="2225623" y="6368770"/>
                  </a:lnTo>
                  <a:cubicBezTo>
                    <a:pt x="2209870" y="6371701"/>
                    <a:pt x="2194117" y="6374998"/>
                    <a:pt x="2179462" y="6377562"/>
                  </a:cubicBezTo>
                  <a:lnTo>
                    <a:pt x="2069922" y="6259229"/>
                  </a:lnTo>
                  <a:cubicBezTo>
                    <a:pt x="2070655" y="6258863"/>
                    <a:pt x="2071021" y="6258863"/>
                    <a:pt x="2071388" y="6258497"/>
                  </a:cubicBezTo>
                  <a:close/>
                  <a:moveTo>
                    <a:pt x="2296330" y="6516045"/>
                  </a:moveTo>
                  <a:cubicBezTo>
                    <a:pt x="2296696" y="6516045"/>
                    <a:pt x="2297062" y="6516411"/>
                    <a:pt x="2297429" y="6516411"/>
                  </a:cubicBezTo>
                  <a:cubicBezTo>
                    <a:pt x="2299627" y="6516411"/>
                    <a:pt x="2301825" y="6515312"/>
                    <a:pt x="2303291" y="6513846"/>
                  </a:cubicBezTo>
                  <a:lnTo>
                    <a:pt x="2394147" y="6576127"/>
                  </a:lnTo>
                  <a:lnTo>
                    <a:pt x="2485736" y="6638407"/>
                  </a:lnTo>
                  <a:cubicBezTo>
                    <a:pt x="2485369" y="6639507"/>
                    <a:pt x="2485369" y="6640972"/>
                    <a:pt x="2485369" y="6642071"/>
                  </a:cubicBezTo>
                  <a:lnTo>
                    <a:pt x="2354580" y="6687133"/>
                  </a:lnTo>
                  <a:lnTo>
                    <a:pt x="2224524" y="6732561"/>
                  </a:lnTo>
                  <a:cubicBezTo>
                    <a:pt x="2223791" y="6731462"/>
                    <a:pt x="2223059" y="6730363"/>
                    <a:pt x="2221960" y="6729630"/>
                  </a:cubicBezTo>
                  <a:lnTo>
                    <a:pt x="2259328" y="6623387"/>
                  </a:lnTo>
                  <a:lnTo>
                    <a:pt x="2296330" y="6516045"/>
                  </a:lnTo>
                  <a:close/>
                  <a:moveTo>
                    <a:pt x="2563403" y="6996703"/>
                  </a:moveTo>
                  <a:lnTo>
                    <a:pt x="2635575" y="7122729"/>
                  </a:lnTo>
                  <a:lnTo>
                    <a:pt x="2617990" y="7150206"/>
                  </a:lnTo>
                  <a:cubicBezTo>
                    <a:pt x="2616158" y="7149107"/>
                    <a:pt x="2613594" y="7148741"/>
                    <a:pt x="2611762" y="7149840"/>
                  </a:cubicBezTo>
                  <a:lnTo>
                    <a:pt x="2550214" y="7004030"/>
                  </a:lnTo>
                  <a:lnTo>
                    <a:pt x="2495994" y="6877271"/>
                  </a:lnTo>
                  <a:cubicBezTo>
                    <a:pt x="2511380" y="6905114"/>
                    <a:pt x="2537392" y="6950909"/>
                    <a:pt x="2563403" y="6996703"/>
                  </a:cubicBezTo>
                  <a:close/>
                  <a:moveTo>
                    <a:pt x="2623485" y="7156434"/>
                  </a:moveTo>
                  <a:lnTo>
                    <a:pt x="2631545" y="7152038"/>
                  </a:lnTo>
                  <a:cubicBezTo>
                    <a:pt x="2635575" y="7149840"/>
                    <a:pt x="2639605" y="7147641"/>
                    <a:pt x="2642536" y="7146176"/>
                  </a:cubicBezTo>
                  <a:cubicBezTo>
                    <a:pt x="2643268" y="7146909"/>
                    <a:pt x="2643268" y="7147641"/>
                    <a:pt x="2644001" y="7148008"/>
                  </a:cubicBezTo>
                  <a:cubicBezTo>
                    <a:pt x="2646932" y="7149473"/>
                    <a:pt x="2650595" y="7149107"/>
                    <a:pt x="2652794" y="7146543"/>
                  </a:cubicBezTo>
                  <a:cubicBezTo>
                    <a:pt x="2664151" y="7153870"/>
                    <a:pt x="2690162" y="7169989"/>
                    <a:pt x="2716173" y="7185742"/>
                  </a:cubicBezTo>
                  <a:lnTo>
                    <a:pt x="2768562" y="7217982"/>
                  </a:lnTo>
                  <a:cubicBezTo>
                    <a:pt x="2752076" y="7211387"/>
                    <a:pt x="2726431" y="7201130"/>
                    <a:pt x="2700786" y="7191604"/>
                  </a:cubicBezTo>
                  <a:lnTo>
                    <a:pt x="2623119" y="7161563"/>
                  </a:lnTo>
                  <a:cubicBezTo>
                    <a:pt x="2623852" y="7160098"/>
                    <a:pt x="2623852" y="7158266"/>
                    <a:pt x="2623485" y="7156434"/>
                  </a:cubicBezTo>
                  <a:lnTo>
                    <a:pt x="2623485" y="7156434"/>
                  </a:lnTo>
                  <a:close/>
                  <a:moveTo>
                    <a:pt x="2938551" y="7471500"/>
                  </a:moveTo>
                  <a:cubicBezTo>
                    <a:pt x="2938184" y="7471500"/>
                    <a:pt x="2937818" y="7471500"/>
                    <a:pt x="2937452" y="7471500"/>
                  </a:cubicBezTo>
                  <a:lnTo>
                    <a:pt x="2942581" y="7443657"/>
                  </a:lnTo>
                  <a:cubicBezTo>
                    <a:pt x="2944779" y="7433033"/>
                    <a:pt x="2946611" y="7422775"/>
                    <a:pt x="2947710" y="7415448"/>
                  </a:cubicBezTo>
                  <a:cubicBezTo>
                    <a:pt x="2952839" y="7415448"/>
                    <a:pt x="2956869" y="7411051"/>
                    <a:pt x="2956869" y="7405922"/>
                  </a:cubicBezTo>
                  <a:cubicBezTo>
                    <a:pt x="2956869" y="7404823"/>
                    <a:pt x="2956869" y="7404090"/>
                    <a:pt x="2956502" y="7403358"/>
                  </a:cubicBezTo>
                  <a:cubicBezTo>
                    <a:pt x="2955770" y="7401159"/>
                    <a:pt x="2954304" y="7398962"/>
                    <a:pt x="2952106" y="7397862"/>
                  </a:cubicBezTo>
                  <a:cubicBezTo>
                    <a:pt x="2949175" y="7396397"/>
                    <a:pt x="2945878" y="7396763"/>
                    <a:pt x="2943314" y="7398595"/>
                  </a:cubicBezTo>
                  <a:cubicBezTo>
                    <a:pt x="2931224" y="7384673"/>
                    <a:pt x="2900084" y="7350236"/>
                    <a:pt x="2868943" y="7315066"/>
                  </a:cubicBezTo>
                  <a:lnTo>
                    <a:pt x="2790910" y="7228606"/>
                  </a:lnTo>
                  <a:lnTo>
                    <a:pt x="2951007" y="7230804"/>
                  </a:lnTo>
                  <a:lnTo>
                    <a:pt x="3111837" y="7232636"/>
                  </a:lnTo>
                  <a:lnTo>
                    <a:pt x="3023179" y="7354632"/>
                  </a:lnTo>
                  <a:lnTo>
                    <a:pt x="2938551" y="7471500"/>
                  </a:lnTo>
                  <a:close/>
                  <a:moveTo>
                    <a:pt x="2093369" y="5530549"/>
                  </a:moveTo>
                  <a:cubicBezTo>
                    <a:pt x="2093735" y="5530549"/>
                    <a:pt x="2094102" y="5531281"/>
                    <a:pt x="2094468" y="5531281"/>
                  </a:cubicBezTo>
                  <a:cubicBezTo>
                    <a:pt x="2095933" y="5530915"/>
                    <a:pt x="2096300" y="5529083"/>
                    <a:pt x="2095933" y="5527984"/>
                  </a:cubicBezTo>
                  <a:cubicBezTo>
                    <a:pt x="2095933" y="5527984"/>
                    <a:pt x="2095933" y="5527984"/>
                    <a:pt x="2095933" y="5527984"/>
                  </a:cubicBezTo>
                  <a:cubicBezTo>
                    <a:pt x="2095933" y="5527984"/>
                    <a:pt x="2095567" y="5527984"/>
                    <a:pt x="2095567" y="5527984"/>
                  </a:cubicBezTo>
                  <a:lnTo>
                    <a:pt x="2146490" y="5336747"/>
                  </a:lnTo>
                  <a:lnTo>
                    <a:pt x="2195216" y="5151004"/>
                  </a:lnTo>
                  <a:lnTo>
                    <a:pt x="2195582" y="5151004"/>
                  </a:lnTo>
                  <a:cubicBezTo>
                    <a:pt x="2196681" y="5151004"/>
                    <a:pt x="2197414" y="5151004"/>
                    <a:pt x="2198513" y="5150638"/>
                  </a:cubicBezTo>
                  <a:cubicBezTo>
                    <a:pt x="2202543" y="5149173"/>
                    <a:pt x="2204375" y="5144410"/>
                    <a:pt x="2202909" y="5140380"/>
                  </a:cubicBezTo>
                  <a:cubicBezTo>
                    <a:pt x="2202543" y="5139281"/>
                    <a:pt x="2201444" y="5138915"/>
                    <a:pt x="2201078" y="5138182"/>
                  </a:cubicBezTo>
                  <a:cubicBezTo>
                    <a:pt x="2209137" y="5126092"/>
                    <a:pt x="2228920" y="5095685"/>
                    <a:pt x="2248704" y="5065644"/>
                  </a:cubicBezTo>
                  <a:cubicBezTo>
                    <a:pt x="2269220" y="5034504"/>
                    <a:pt x="2289003" y="5003363"/>
                    <a:pt x="2296330" y="4991640"/>
                  </a:cubicBezTo>
                  <a:cubicBezTo>
                    <a:pt x="2296696" y="4992006"/>
                    <a:pt x="2297429" y="4992006"/>
                    <a:pt x="2298162" y="4992006"/>
                  </a:cubicBezTo>
                  <a:cubicBezTo>
                    <a:pt x="2298894" y="4992006"/>
                    <a:pt x="2299627" y="4992006"/>
                    <a:pt x="2300360" y="4991640"/>
                  </a:cubicBezTo>
                  <a:cubicBezTo>
                    <a:pt x="2303657" y="4990175"/>
                    <a:pt x="2305122" y="4986511"/>
                    <a:pt x="2304023" y="4983214"/>
                  </a:cubicBezTo>
                  <a:cubicBezTo>
                    <a:pt x="2302558" y="4979916"/>
                    <a:pt x="2298894" y="4978451"/>
                    <a:pt x="2295597" y="4979550"/>
                  </a:cubicBezTo>
                  <a:cubicBezTo>
                    <a:pt x="2294864" y="4979916"/>
                    <a:pt x="2294498" y="4980649"/>
                    <a:pt x="2293765" y="4981016"/>
                  </a:cubicBezTo>
                  <a:cubicBezTo>
                    <a:pt x="2276913" y="4971124"/>
                    <a:pt x="2215732" y="4936320"/>
                    <a:pt x="2154550" y="4901883"/>
                  </a:cubicBezTo>
                  <a:lnTo>
                    <a:pt x="2019732" y="4826047"/>
                  </a:lnTo>
                  <a:cubicBezTo>
                    <a:pt x="2021930" y="4820552"/>
                    <a:pt x="2019365" y="4813957"/>
                    <a:pt x="2013870" y="4811759"/>
                  </a:cubicBezTo>
                  <a:cubicBezTo>
                    <a:pt x="2012404" y="4811027"/>
                    <a:pt x="2010939" y="4811027"/>
                    <a:pt x="2009473" y="4811027"/>
                  </a:cubicBezTo>
                  <a:cubicBezTo>
                    <a:pt x="2008008" y="4811027"/>
                    <a:pt x="2006543" y="4811393"/>
                    <a:pt x="2005444" y="4811759"/>
                  </a:cubicBezTo>
                  <a:cubicBezTo>
                    <a:pt x="2002513" y="4812859"/>
                    <a:pt x="2000315" y="4815057"/>
                    <a:pt x="1999216" y="4817988"/>
                  </a:cubicBezTo>
                  <a:cubicBezTo>
                    <a:pt x="1999216" y="4818354"/>
                    <a:pt x="1999216" y="4818720"/>
                    <a:pt x="1999216" y="4819086"/>
                  </a:cubicBezTo>
                  <a:lnTo>
                    <a:pt x="1821167" y="4787580"/>
                  </a:lnTo>
                  <a:lnTo>
                    <a:pt x="1634692" y="4755340"/>
                  </a:lnTo>
                  <a:cubicBezTo>
                    <a:pt x="1633959" y="4753875"/>
                    <a:pt x="1632494" y="4753142"/>
                    <a:pt x="1631028" y="4753875"/>
                  </a:cubicBezTo>
                  <a:cubicBezTo>
                    <a:pt x="1630296" y="4754242"/>
                    <a:pt x="1629563" y="4754974"/>
                    <a:pt x="1629197" y="4755707"/>
                  </a:cubicBezTo>
                  <a:lnTo>
                    <a:pt x="1456643" y="4801502"/>
                  </a:lnTo>
                  <a:lnTo>
                    <a:pt x="1282624" y="4848395"/>
                  </a:lnTo>
                  <a:cubicBezTo>
                    <a:pt x="1282258" y="4848395"/>
                    <a:pt x="1281892" y="4847662"/>
                    <a:pt x="1281525" y="4848029"/>
                  </a:cubicBezTo>
                  <a:cubicBezTo>
                    <a:pt x="1280426" y="4848395"/>
                    <a:pt x="1279693" y="4849860"/>
                    <a:pt x="1280060" y="4850960"/>
                  </a:cubicBezTo>
                  <a:cubicBezTo>
                    <a:pt x="1280060" y="4850960"/>
                    <a:pt x="1280060" y="4850960"/>
                    <a:pt x="1280060" y="4850960"/>
                  </a:cubicBezTo>
                  <a:cubicBezTo>
                    <a:pt x="1280060" y="4851326"/>
                    <a:pt x="1280426" y="4850960"/>
                    <a:pt x="1280793" y="4851326"/>
                  </a:cubicBezTo>
                  <a:lnTo>
                    <a:pt x="1290318" y="4952806"/>
                  </a:lnTo>
                  <a:cubicBezTo>
                    <a:pt x="1295080" y="5003363"/>
                    <a:pt x="1300576" y="5054287"/>
                    <a:pt x="1300576" y="5054653"/>
                  </a:cubicBezTo>
                  <a:lnTo>
                    <a:pt x="1300576" y="5054653"/>
                  </a:lnTo>
                  <a:cubicBezTo>
                    <a:pt x="1300576" y="5055019"/>
                    <a:pt x="1300209" y="5055019"/>
                    <a:pt x="1300209" y="5055386"/>
                  </a:cubicBezTo>
                  <a:cubicBezTo>
                    <a:pt x="1300209" y="5055752"/>
                    <a:pt x="1300576" y="5055386"/>
                    <a:pt x="1300576" y="5055752"/>
                  </a:cubicBezTo>
                  <a:cubicBezTo>
                    <a:pt x="1301675" y="5059049"/>
                    <a:pt x="1317062" y="5111072"/>
                    <a:pt x="1332815" y="5162728"/>
                  </a:cubicBezTo>
                  <a:lnTo>
                    <a:pt x="1363223" y="5262010"/>
                  </a:lnTo>
                  <a:cubicBezTo>
                    <a:pt x="1361391" y="5262743"/>
                    <a:pt x="1360292" y="5264208"/>
                    <a:pt x="1359193" y="5266040"/>
                  </a:cubicBezTo>
                  <a:cubicBezTo>
                    <a:pt x="1357361" y="5270437"/>
                    <a:pt x="1359193" y="5275565"/>
                    <a:pt x="1363589" y="5277397"/>
                  </a:cubicBezTo>
                  <a:cubicBezTo>
                    <a:pt x="1364688" y="5277764"/>
                    <a:pt x="1365787" y="5278130"/>
                    <a:pt x="1367252" y="5278130"/>
                  </a:cubicBezTo>
                  <a:lnTo>
                    <a:pt x="1367985" y="5278130"/>
                  </a:lnTo>
                  <a:cubicBezTo>
                    <a:pt x="1373114" y="5296448"/>
                    <a:pt x="1385937" y="5344074"/>
                    <a:pt x="1399492" y="5392066"/>
                  </a:cubicBezTo>
                  <a:lnTo>
                    <a:pt x="1431365" y="5505270"/>
                  </a:lnTo>
                  <a:cubicBezTo>
                    <a:pt x="1429533" y="5506003"/>
                    <a:pt x="1427701" y="5507835"/>
                    <a:pt x="1426968" y="5509666"/>
                  </a:cubicBezTo>
                  <a:cubicBezTo>
                    <a:pt x="1424770" y="5514429"/>
                    <a:pt x="1426968" y="5519924"/>
                    <a:pt x="1431731" y="5522123"/>
                  </a:cubicBezTo>
                  <a:cubicBezTo>
                    <a:pt x="1432830" y="5522489"/>
                    <a:pt x="1434296" y="5522855"/>
                    <a:pt x="1435395" y="5522855"/>
                  </a:cubicBezTo>
                  <a:lnTo>
                    <a:pt x="1435761" y="5522855"/>
                  </a:lnTo>
                  <a:cubicBezTo>
                    <a:pt x="1440890" y="5543005"/>
                    <a:pt x="1454445" y="5596859"/>
                    <a:pt x="1468733" y="5650713"/>
                  </a:cubicBezTo>
                  <a:cubicBezTo>
                    <a:pt x="1483021" y="5704568"/>
                    <a:pt x="1496576" y="5756956"/>
                    <a:pt x="1502071" y="5777839"/>
                  </a:cubicBezTo>
                  <a:cubicBezTo>
                    <a:pt x="1496942" y="5780037"/>
                    <a:pt x="1494744" y="5785898"/>
                    <a:pt x="1496942" y="5791027"/>
                  </a:cubicBezTo>
                  <a:cubicBezTo>
                    <a:pt x="1498408" y="5794691"/>
                    <a:pt x="1502071" y="5796889"/>
                    <a:pt x="1506101" y="5796889"/>
                  </a:cubicBezTo>
                  <a:cubicBezTo>
                    <a:pt x="1507200" y="5796889"/>
                    <a:pt x="1508666" y="5796523"/>
                    <a:pt x="1509765" y="5796157"/>
                  </a:cubicBezTo>
                  <a:cubicBezTo>
                    <a:pt x="1514894" y="5794325"/>
                    <a:pt x="1517458" y="5788463"/>
                    <a:pt x="1515626" y="5783700"/>
                  </a:cubicBezTo>
                  <a:cubicBezTo>
                    <a:pt x="1515626" y="5783700"/>
                    <a:pt x="1515626" y="5783700"/>
                    <a:pt x="1515626" y="5783700"/>
                  </a:cubicBezTo>
                  <a:cubicBezTo>
                    <a:pt x="1534677" y="5773076"/>
                    <a:pt x="1583768" y="5745599"/>
                    <a:pt x="1632860" y="5717390"/>
                  </a:cubicBezTo>
                  <a:lnTo>
                    <a:pt x="1750094" y="5650713"/>
                  </a:lnTo>
                  <a:cubicBezTo>
                    <a:pt x="1751926" y="5652911"/>
                    <a:pt x="1754490" y="5654377"/>
                    <a:pt x="1757421" y="5654743"/>
                  </a:cubicBezTo>
                  <a:cubicBezTo>
                    <a:pt x="1758520" y="5654743"/>
                    <a:pt x="1759985" y="5654377"/>
                    <a:pt x="1761084" y="5654010"/>
                  </a:cubicBezTo>
                  <a:cubicBezTo>
                    <a:pt x="1765481" y="5652179"/>
                    <a:pt x="1767679" y="5647416"/>
                    <a:pt x="1766946" y="5643020"/>
                  </a:cubicBezTo>
                  <a:lnTo>
                    <a:pt x="1925578" y="5589166"/>
                  </a:lnTo>
                  <a:lnTo>
                    <a:pt x="2093369" y="5530549"/>
                  </a:lnTo>
                  <a:close/>
                  <a:moveTo>
                    <a:pt x="1632127" y="5712261"/>
                  </a:moveTo>
                  <a:cubicBezTo>
                    <a:pt x="1582303" y="5740470"/>
                    <a:pt x="1532845" y="5768680"/>
                    <a:pt x="1514527" y="5779304"/>
                  </a:cubicBezTo>
                  <a:cubicBezTo>
                    <a:pt x="1512696" y="5777106"/>
                    <a:pt x="1509765" y="5776007"/>
                    <a:pt x="1506834" y="5776007"/>
                  </a:cubicBezTo>
                  <a:lnTo>
                    <a:pt x="1473862" y="5648149"/>
                  </a:lnTo>
                  <a:cubicBezTo>
                    <a:pt x="1459940" y="5594294"/>
                    <a:pt x="1445653" y="5540807"/>
                    <a:pt x="1440523" y="5520291"/>
                  </a:cubicBezTo>
                  <a:cubicBezTo>
                    <a:pt x="1441989" y="5519558"/>
                    <a:pt x="1443088" y="5518459"/>
                    <a:pt x="1443821" y="5516993"/>
                  </a:cubicBezTo>
                  <a:lnTo>
                    <a:pt x="1596957" y="5579274"/>
                  </a:lnTo>
                  <a:lnTo>
                    <a:pt x="1749361" y="5640455"/>
                  </a:lnTo>
                  <a:cubicBezTo>
                    <a:pt x="1748995" y="5642287"/>
                    <a:pt x="1748995" y="5644119"/>
                    <a:pt x="1749361" y="5645584"/>
                  </a:cubicBezTo>
                  <a:lnTo>
                    <a:pt x="1632127" y="5712261"/>
                  </a:lnTo>
                  <a:close/>
                  <a:moveTo>
                    <a:pt x="1630296" y="4758638"/>
                  </a:moveTo>
                  <a:cubicBezTo>
                    <a:pt x="1630662" y="4759004"/>
                    <a:pt x="1630662" y="4759004"/>
                    <a:pt x="1631028" y="4759004"/>
                  </a:cubicBezTo>
                  <a:lnTo>
                    <a:pt x="1658871" y="4849860"/>
                  </a:lnTo>
                  <a:cubicBezTo>
                    <a:pt x="1669496" y="4884664"/>
                    <a:pt x="1680486" y="4919468"/>
                    <a:pt x="1685249" y="4934855"/>
                  </a:cubicBezTo>
                  <a:cubicBezTo>
                    <a:pt x="1682318" y="4936686"/>
                    <a:pt x="1680853" y="4939617"/>
                    <a:pt x="1681219" y="4942915"/>
                  </a:cubicBezTo>
                  <a:lnTo>
                    <a:pt x="1495477" y="4996402"/>
                  </a:lnTo>
                  <a:lnTo>
                    <a:pt x="1342707" y="5040731"/>
                  </a:lnTo>
                  <a:cubicBezTo>
                    <a:pt x="1336479" y="5019849"/>
                    <a:pt x="1326953" y="4988343"/>
                    <a:pt x="1317062" y="4956470"/>
                  </a:cubicBezTo>
                  <a:lnTo>
                    <a:pt x="1284822" y="4850960"/>
                  </a:lnTo>
                  <a:lnTo>
                    <a:pt x="1457742" y="4804798"/>
                  </a:lnTo>
                  <a:lnTo>
                    <a:pt x="1630296" y="4758638"/>
                  </a:lnTo>
                  <a:close/>
                  <a:moveTo>
                    <a:pt x="2058931" y="5495745"/>
                  </a:moveTo>
                  <a:cubicBezTo>
                    <a:pt x="2056001" y="5497210"/>
                    <a:pt x="2054169" y="5500507"/>
                    <a:pt x="2054902" y="5503805"/>
                  </a:cubicBezTo>
                  <a:lnTo>
                    <a:pt x="1909458" y="5570848"/>
                  </a:lnTo>
                  <a:lnTo>
                    <a:pt x="1773174" y="5634227"/>
                  </a:lnTo>
                  <a:cubicBezTo>
                    <a:pt x="1794789" y="5618107"/>
                    <a:pt x="1839118" y="5584769"/>
                    <a:pt x="1883447" y="5551065"/>
                  </a:cubicBezTo>
                  <a:lnTo>
                    <a:pt x="2005810" y="5458377"/>
                  </a:lnTo>
                  <a:cubicBezTo>
                    <a:pt x="2006176" y="5458377"/>
                    <a:pt x="2006176" y="5458743"/>
                    <a:pt x="2006543" y="5458743"/>
                  </a:cubicBezTo>
                  <a:cubicBezTo>
                    <a:pt x="2006909" y="5458743"/>
                    <a:pt x="2006909" y="5457644"/>
                    <a:pt x="2007275" y="5456911"/>
                  </a:cubicBezTo>
                  <a:lnTo>
                    <a:pt x="2102528" y="5300477"/>
                  </a:lnTo>
                  <a:lnTo>
                    <a:pt x="2187889" y="5159431"/>
                  </a:lnTo>
                  <a:cubicBezTo>
                    <a:pt x="2176532" y="5189838"/>
                    <a:pt x="2151986" y="5255782"/>
                    <a:pt x="2127074" y="5321726"/>
                  </a:cubicBezTo>
                  <a:lnTo>
                    <a:pt x="2062595" y="5495378"/>
                  </a:lnTo>
                  <a:cubicBezTo>
                    <a:pt x="2061130" y="5495378"/>
                    <a:pt x="2060031" y="5495378"/>
                    <a:pt x="2058931" y="5495745"/>
                  </a:cubicBezTo>
                  <a:lnTo>
                    <a:pt x="2058931" y="5495745"/>
                  </a:lnTo>
                  <a:close/>
                  <a:moveTo>
                    <a:pt x="1598423" y="5575977"/>
                  </a:moveTo>
                  <a:lnTo>
                    <a:pt x="1444920" y="5514429"/>
                  </a:lnTo>
                  <a:cubicBezTo>
                    <a:pt x="1445286" y="5512597"/>
                    <a:pt x="1445286" y="5511132"/>
                    <a:pt x="1444920" y="5509300"/>
                  </a:cubicBezTo>
                  <a:cubicBezTo>
                    <a:pt x="1444553" y="5508568"/>
                    <a:pt x="1443821" y="5508568"/>
                    <a:pt x="1443454" y="5507835"/>
                  </a:cubicBezTo>
                  <a:cubicBezTo>
                    <a:pt x="1456643" y="5494280"/>
                    <a:pt x="1490714" y="5459476"/>
                    <a:pt x="1524419" y="5424672"/>
                  </a:cubicBezTo>
                  <a:lnTo>
                    <a:pt x="1602086" y="5344074"/>
                  </a:lnTo>
                  <a:cubicBezTo>
                    <a:pt x="1604284" y="5345906"/>
                    <a:pt x="1606849" y="5346638"/>
                    <a:pt x="1609780" y="5346638"/>
                  </a:cubicBezTo>
                  <a:cubicBezTo>
                    <a:pt x="1611245" y="5346638"/>
                    <a:pt x="1612344" y="5346272"/>
                    <a:pt x="1613810" y="5345906"/>
                  </a:cubicBezTo>
                  <a:lnTo>
                    <a:pt x="1682318" y="5489151"/>
                  </a:lnTo>
                  <a:lnTo>
                    <a:pt x="1752658" y="5635326"/>
                  </a:lnTo>
                  <a:cubicBezTo>
                    <a:pt x="1751559" y="5636059"/>
                    <a:pt x="1750827" y="5636792"/>
                    <a:pt x="1750094" y="5637891"/>
                  </a:cubicBezTo>
                  <a:lnTo>
                    <a:pt x="1598423" y="5575977"/>
                  </a:lnTo>
                  <a:close/>
                  <a:moveTo>
                    <a:pt x="1369451" y="5260911"/>
                  </a:moveTo>
                  <a:cubicBezTo>
                    <a:pt x="1367985" y="5244792"/>
                    <a:pt x="1364322" y="5205591"/>
                    <a:pt x="1360292" y="5166758"/>
                  </a:cubicBezTo>
                  <a:lnTo>
                    <a:pt x="1350400" y="5069674"/>
                  </a:lnTo>
                  <a:lnTo>
                    <a:pt x="1477892" y="5200829"/>
                  </a:lnTo>
                  <a:lnTo>
                    <a:pt x="1600254" y="5325756"/>
                  </a:lnTo>
                  <a:cubicBezTo>
                    <a:pt x="1599522" y="5326489"/>
                    <a:pt x="1598789" y="5327588"/>
                    <a:pt x="1598423" y="5328687"/>
                  </a:cubicBezTo>
                  <a:cubicBezTo>
                    <a:pt x="1577907" y="5323191"/>
                    <a:pt x="1533944" y="5311468"/>
                    <a:pt x="1489981" y="5299378"/>
                  </a:cubicBezTo>
                  <a:cubicBezTo>
                    <a:pt x="1442355" y="5286556"/>
                    <a:pt x="1394363" y="5273733"/>
                    <a:pt x="1376411" y="5269337"/>
                  </a:cubicBezTo>
                  <a:cubicBezTo>
                    <a:pt x="1376778" y="5268238"/>
                    <a:pt x="1376778" y="5266773"/>
                    <a:pt x="1376411" y="5265674"/>
                  </a:cubicBezTo>
                  <a:cubicBezTo>
                    <a:pt x="1374946" y="5262743"/>
                    <a:pt x="1372015" y="5260911"/>
                    <a:pt x="1369451" y="5260911"/>
                  </a:cubicBezTo>
                  <a:lnTo>
                    <a:pt x="1369451" y="5260911"/>
                  </a:lnTo>
                  <a:close/>
                  <a:moveTo>
                    <a:pt x="2103993" y="4981748"/>
                  </a:moveTo>
                  <a:lnTo>
                    <a:pt x="2076517" y="4934855"/>
                  </a:lnTo>
                  <a:lnTo>
                    <a:pt x="2101062" y="4940717"/>
                  </a:lnTo>
                  <a:lnTo>
                    <a:pt x="2287171" y="4985046"/>
                  </a:lnTo>
                  <a:cubicBezTo>
                    <a:pt x="2267022" y="4986877"/>
                    <a:pt x="2220128" y="4991273"/>
                    <a:pt x="2173601" y="4996036"/>
                  </a:cubicBezTo>
                  <a:lnTo>
                    <a:pt x="2115717" y="5001898"/>
                  </a:lnTo>
                  <a:lnTo>
                    <a:pt x="2103993" y="4981748"/>
                  </a:lnTo>
                  <a:close/>
                  <a:moveTo>
                    <a:pt x="2100696" y="4983946"/>
                  </a:moveTo>
                  <a:lnTo>
                    <a:pt x="2111320" y="5002264"/>
                  </a:lnTo>
                  <a:lnTo>
                    <a:pt x="2057832" y="5007393"/>
                  </a:lnTo>
                  <a:cubicBezTo>
                    <a:pt x="2057832" y="5007027"/>
                    <a:pt x="2057832" y="5007027"/>
                    <a:pt x="2057832" y="5006661"/>
                  </a:cubicBezTo>
                  <a:cubicBezTo>
                    <a:pt x="2056367" y="5003363"/>
                    <a:pt x="2053070" y="5001532"/>
                    <a:pt x="2049773" y="5001898"/>
                  </a:cubicBezTo>
                  <a:lnTo>
                    <a:pt x="2033287" y="4924231"/>
                  </a:lnTo>
                  <a:lnTo>
                    <a:pt x="2071388" y="4933390"/>
                  </a:lnTo>
                  <a:lnTo>
                    <a:pt x="2100696" y="4983946"/>
                  </a:lnTo>
                  <a:close/>
                  <a:moveTo>
                    <a:pt x="1758520" y="5632762"/>
                  </a:moveTo>
                  <a:cubicBezTo>
                    <a:pt x="1757421" y="5632762"/>
                    <a:pt x="1756688" y="5633128"/>
                    <a:pt x="1755589" y="5633128"/>
                  </a:cubicBezTo>
                  <a:lnTo>
                    <a:pt x="1685982" y="5487319"/>
                  </a:lnTo>
                  <a:lnTo>
                    <a:pt x="1617107" y="5344074"/>
                  </a:lnTo>
                  <a:cubicBezTo>
                    <a:pt x="1619305" y="5342975"/>
                    <a:pt x="1620770" y="5341143"/>
                    <a:pt x="1621869" y="5338945"/>
                  </a:cubicBezTo>
                  <a:lnTo>
                    <a:pt x="1806879" y="5396829"/>
                  </a:lnTo>
                  <a:lnTo>
                    <a:pt x="2001414" y="5457278"/>
                  </a:lnTo>
                  <a:lnTo>
                    <a:pt x="1880516" y="5548134"/>
                  </a:lnTo>
                  <a:cubicBezTo>
                    <a:pt x="1831425" y="5584769"/>
                    <a:pt x="1783066" y="5621771"/>
                    <a:pt x="1765115" y="5635693"/>
                  </a:cubicBezTo>
                  <a:cubicBezTo>
                    <a:pt x="1763649" y="5633861"/>
                    <a:pt x="1761084" y="5632762"/>
                    <a:pt x="1758520" y="5632762"/>
                  </a:cubicBezTo>
                  <a:lnTo>
                    <a:pt x="1758520" y="5632762"/>
                  </a:lnTo>
                  <a:close/>
                  <a:moveTo>
                    <a:pt x="2041713" y="5006661"/>
                  </a:moveTo>
                  <a:lnTo>
                    <a:pt x="2041346" y="5006661"/>
                  </a:lnTo>
                  <a:lnTo>
                    <a:pt x="2017533" y="4986144"/>
                  </a:lnTo>
                  <a:lnTo>
                    <a:pt x="2042445" y="5006294"/>
                  </a:lnTo>
                  <a:cubicBezTo>
                    <a:pt x="2042079" y="5006294"/>
                    <a:pt x="2041713" y="5006661"/>
                    <a:pt x="2041713" y="5006661"/>
                  </a:cubicBezTo>
                  <a:lnTo>
                    <a:pt x="2041713" y="5006661"/>
                  </a:lnTo>
                  <a:close/>
                  <a:moveTo>
                    <a:pt x="1905429" y="4901883"/>
                  </a:moveTo>
                  <a:cubicBezTo>
                    <a:pt x="1906528" y="4901883"/>
                    <a:pt x="1907993" y="4901516"/>
                    <a:pt x="1909092" y="4901150"/>
                  </a:cubicBezTo>
                  <a:cubicBezTo>
                    <a:pt x="1910191" y="4900784"/>
                    <a:pt x="1910557" y="4899685"/>
                    <a:pt x="1911290" y="4898952"/>
                  </a:cubicBezTo>
                  <a:lnTo>
                    <a:pt x="2033287" y="5005195"/>
                  </a:lnTo>
                  <a:lnTo>
                    <a:pt x="1869892" y="4974421"/>
                  </a:lnTo>
                  <a:lnTo>
                    <a:pt x="1745698" y="4951341"/>
                  </a:lnTo>
                  <a:cubicBezTo>
                    <a:pt x="1745698" y="4950974"/>
                    <a:pt x="1745698" y="4950974"/>
                    <a:pt x="1745698" y="4950608"/>
                  </a:cubicBezTo>
                  <a:cubicBezTo>
                    <a:pt x="1761084" y="4945113"/>
                    <a:pt x="1790759" y="4934855"/>
                    <a:pt x="1820434" y="4924231"/>
                  </a:cubicBezTo>
                  <a:lnTo>
                    <a:pt x="1896636" y="4896754"/>
                  </a:lnTo>
                  <a:cubicBezTo>
                    <a:pt x="1898468" y="4900051"/>
                    <a:pt x="1901765" y="4901883"/>
                    <a:pt x="1905429" y="4901883"/>
                  </a:cubicBezTo>
                  <a:lnTo>
                    <a:pt x="1905429" y="4901883"/>
                  </a:lnTo>
                  <a:close/>
                  <a:moveTo>
                    <a:pt x="1689279" y="4951341"/>
                  </a:moveTo>
                  <a:cubicBezTo>
                    <a:pt x="1690378" y="4951341"/>
                    <a:pt x="1691477" y="4950974"/>
                    <a:pt x="1692576" y="4950608"/>
                  </a:cubicBezTo>
                  <a:cubicBezTo>
                    <a:pt x="1694774" y="4949876"/>
                    <a:pt x="1696240" y="4948044"/>
                    <a:pt x="1697339" y="4946212"/>
                  </a:cubicBezTo>
                  <a:cubicBezTo>
                    <a:pt x="1701369" y="4947311"/>
                    <a:pt x="1706498" y="4948410"/>
                    <a:pt x="1711627" y="4949509"/>
                  </a:cubicBezTo>
                  <a:lnTo>
                    <a:pt x="1722617" y="4952074"/>
                  </a:lnTo>
                  <a:cubicBezTo>
                    <a:pt x="1722617" y="4952806"/>
                    <a:pt x="1722617" y="4953539"/>
                    <a:pt x="1722984" y="4954638"/>
                  </a:cubicBezTo>
                  <a:lnTo>
                    <a:pt x="1686714" y="4964896"/>
                  </a:lnTo>
                  <a:lnTo>
                    <a:pt x="1689279" y="4951341"/>
                  </a:lnTo>
                  <a:lnTo>
                    <a:pt x="1689279" y="4951341"/>
                  </a:lnTo>
                  <a:close/>
                  <a:moveTo>
                    <a:pt x="1723716" y="4957569"/>
                  </a:moveTo>
                  <a:cubicBezTo>
                    <a:pt x="1724815" y="4960133"/>
                    <a:pt x="1727013" y="4961965"/>
                    <a:pt x="1729212" y="4963064"/>
                  </a:cubicBezTo>
                  <a:lnTo>
                    <a:pt x="1670228" y="5142212"/>
                  </a:lnTo>
                  <a:lnTo>
                    <a:pt x="1617473" y="5303775"/>
                  </a:lnTo>
                  <a:lnTo>
                    <a:pt x="1651178" y="5138182"/>
                  </a:lnTo>
                  <a:lnTo>
                    <a:pt x="1685249" y="4968560"/>
                  </a:lnTo>
                  <a:lnTo>
                    <a:pt x="1723716" y="4957569"/>
                  </a:lnTo>
                  <a:close/>
                  <a:moveTo>
                    <a:pt x="2053803" y="5017651"/>
                  </a:moveTo>
                  <a:cubicBezTo>
                    <a:pt x="2054169" y="5017651"/>
                    <a:pt x="2054169" y="5017285"/>
                    <a:pt x="2054535" y="5016918"/>
                  </a:cubicBezTo>
                  <a:lnTo>
                    <a:pt x="2084210" y="5044029"/>
                  </a:lnTo>
                  <a:lnTo>
                    <a:pt x="2053803" y="5017651"/>
                  </a:lnTo>
                  <a:close/>
                  <a:moveTo>
                    <a:pt x="2044644" y="5003730"/>
                  </a:moveTo>
                  <a:cubicBezTo>
                    <a:pt x="2032920" y="4993838"/>
                    <a:pt x="2006176" y="4971490"/>
                    <a:pt x="1978700" y="4949509"/>
                  </a:cubicBezTo>
                  <a:lnTo>
                    <a:pt x="1913855" y="4896754"/>
                  </a:lnTo>
                  <a:cubicBezTo>
                    <a:pt x="1913855" y="4896387"/>
                    <a:pt x="1914587" y="4896387"/>
                    <a:pt x="1914587" y="4896021"/>
                  </a:cubicBezTo>
                  <a:lnTo>
                    <a:pt x="2028524" y="4923498"/>
                  </a:lnTo>
                  <a:lnTo>
                    <a:pt x="2045743" y="5002264"/>
                  </a:lnTo>
                  <a:cubicBezTo>
                    <a:pt x="2045743" y="5002630"/>
                    <a:pt x="2045376" y="5002997"/>
                    <a:pt x="2044644" y="5003730"/>
                  </a:cubicBezTo>
                  <a:lnTo>
                    <a:pt x="2044644" y="5003730"/>
                  </a:lnTo>
                  <a:close/>
                  <a:moveTo>
                    <a:pt x="1914954" y="4892357"/>
                  </a:moveTo>
                  <a:cubicBezTo>
                    <a:pt x="1915320" y="4890892"/>
                    <a:pt x="1915320" y="4889427"/>
                    <a:pt x="1914954" y="4887961"/>
                  </a:cubicBezTo>
                  <a:cubicBezTo>
                    <a:pt x="1914954" y="4887961"/>
                    <a:pt x="1914587" y="4887595"/>
                    <a:pt x="1914587" y="4887595"/>
                  </a:cubicBezTo>
                  <a:lnTo>
                    <a:pt x="1958184" y="4858653"/>
                  </a:lnTo>
                  <a:cubicBezTo>
                    <a:pt x="1974670" y="4847662"/>
                    <a:pt x="1991156" y="4836672"/>
                    <a:pt x="2001047" y="4830077"/>
                  </a:cubicBezTo>
                  <a:cubicBezTo>
                    <a:pt x="2003246" y="4832275"/>
                    <a:pt x="2005810" y="4833741"/>
                    <a:pt x="2009107" y="4833741"/>
                  </a:cubicBezTo>
                  <a:lnTo>
                    <a:pt x="2009840" y="4833741"/>
                  </a:lnTo>
                  <a:cubicBezTo>
                    <a:pt x="2013137" y="4850227"/>
                    <a:pt x="2020098" y="4883565"/>
                    <a:pt x="2027425" y="4916537"/>
                  </a:cubicBezTo>
                  <a:lnTo>
                    <a:pt x="2027791" y="4919102"/>
                  </a:lnTo>
                  <a:lnTo>
                    <a:pt x="1914954" y="4892357"/>
                  </a:lnTo>
                  <a:close/>
                  <a:moveTo>
                    <a:pt x="1895903" y="4889060"/>
                  </a:moveTo>
                  <a:cubicBezTo>
                    <a:pt x="1895903" y="4890159"/>
                    <a:pt x="1895903" y="4891259"/>
                    <a:pt x="1895903" y="4892357"/>
                  </a:cubicBezTo>
                  <a:lnTo>
                    <a:pt x="1839485" y="4905546"/>
                  </a:lnTo>
                  <a:lnTo>
                    <a:pt x="1872457" y="4889793"/>
                  </a:lnTo>
                  <a:lnTo>
                    <a:pt x="1884546" y="4883932"/>
                  </a:lnTo>
                  <a:lnTo>
                    <a:pt x="1895903" y="4889060"/>
                  </a:lnTo>
                  <a:close/>
                  <a:moveTo>
                    <a:pt x="1875021" y="4900784"/>
                  </a:moveTo>
                  <a:lnTo>
                    <a:pt x="1819335" y="4920567"/>
                  </a:lnTo>
                  <a:cubicBezTo>
                    <a:pt x="1802483" y="4926429"/>
                    <a:pt x="1785630" y="4932657"/>
                    <a:pt x="1770976" y="4937786"/>
                  </a:cubicBezTo>
                  <a:cubicBezTo>
                    <a:pt x="1785630" y="4930825"/>
                    <a:pt x="1803215" y="4922399"/>
                    <a:pt x="1822999" y="4913240"/>
                  </a:cubicBezTo>
                  <a:lnTo>
                    <a:pt x="1875021" y="4900784"/>
                  </a:lnTo>
                  <a:close/>
                  <a:moveTo>
                    <a:pt x="1744232" y="4946212"/>
                  </a:moveTo>
                  <a:cubicBezTo>
                    <a:pt x="1742034" y="4942915"/>
                    <a:pt x="1738370" y="4940717"/>
                    <a:pt x="1734707" y="4940717"/>
                  </a:cubicBezTo>
                  <a:cubicBezTo>
                    <a:pt x="1733242" y="4940717"/>
                    <a:pt x="1732143" y="4941083"/>
                    <a:pt x="1730677" y="4941449"/>
                  </a:cubicBezTo>
                  <a:lnTo>
                    <a:pt x="1727746" y="4935588"/>
                  </a:lnTo>
                  <a:cubicBezTo>
                    <a:pt x="1747529" y="4931191"/>
                    <a:pt x="1772808" y="4925329"/>
                    <a:pt x="1798087" y="4919102"/>
                  </a:cubicBezTo>
                  <a:lnTo>
                    <a:pt x="1804314" y="4917636"/>
                  </a:lnTo>
                  <a:cubicBezTo>
                    <a:pt x="1777937" y="4930092"/>
                    <a:pt x="1756322" y="4940350"/>
                    <a:pt x="1744232" y="4946212"/>
                  </a:cubicBezTo>
                  <a:lnTo>
                    <a:pt x="1744232" y="4946212"/>
                  </a:lnTo>
                  <a:close/>
                  <a:moveTo>
                    <a:pt x="1727380" y="4942915"/>
                  </a:moveTo>
                  <a:cubicBezTo>
                    <a:pt x="1725914" y="4944013"/>
                    <a:pt x="1724449" y="4945479"/>
                    <a:pt x="1723716" y="4946945"/>
                  </a:cubicBezTo>
                  <a:lnTo>
                    <a:pt x="1697705" y="4942182"/>
                  </a:lnTo>
                  <a:lnTo>
                    <a:pt x="1723716" y="4936320"/>
                  </a:lnTo>
                  <a:lnTo>
                    <a:pt x="1727380" y="4942915"/>
                  </a:lnTo>
                  <a:close/>
                  <a:moveTo>
                    <a:pt x="1716756" y="4934122"/>
                  </a:moveTo>
                  <a:lnTo>
                    <a:pt x="1721518" y="4932290"/>
                  </a:lnTo>
                  <a:lnTo>
                    <a:pt x="1721884" y="4933023"/>
                  </a:lnTo>
                  <a:lnTo>
                    <a:pt x="1716756" y="4934122"/>
                  </a:lnTo>
                  <a:close/>
                  <a:moveTo>
                    <a:pt x="1541638" y="5010690"/>
                  </a:moveTo>
                  <a:lnTo>
                    <a:pt x="1681952" y="4970025"/>
                  </a:lnTo>
                  <a:cubicBezTo>
                    <a:pt x="1674625" y="5005928"/>
                    <a:pt x="1661070" y="5071872"/>
                    <a:pt x="1647514" y="5137816"/>
                  </a:cubicBezTo>
                  <a:lnTo>
                    <a:pt x="1610512" y="5320993"/>
                  </a:lnTo>
                  <a:cubicBezTo>
                    <a:pt x="1610146" y="5320993"/>
                    <a:pt x="1610146" y="5320627"/>
                    <a:pt x="1609780" y="5320627"/>
                  </a:cubicBezTo>
                  <a:cubicBezTo>
                    <a:pt x="1608314" y="5320627"/>
                    <a:pt x="1606483" y="5320993"/>
                    <a:pt x="1605017" y="5321360"/>
                  </a:cubicBezTo>
                  <a:cubicBezTo>
                    <a:pt x="1603918" y="5321726"/>
                    <a:pt x="1602819" y="5322459"/>
                    <a:pt x="1602086" y="5323191"/>
                  </a:cubicBezTo>
                  <a:lnTo>
                    <a:pt x="1480090" y="5197898"/>
                  </a:lnTo>
                  <a:lnTo>
                    <a:pt x="1350766" y="5065644"/>
                  </a:lnTo>
                  <a:lnTo>
                    <a:pt x="1541638" y="5010690"/>
                  </a:lnTo>
                  <a:close/>
                  <a:moveTo>
                    <a:pt x="2004345" y="5453980"/>
                  </a:moveTo>
                  <a:cubicBezTo>
                    <a:pt x="2004345" y="5453980"/>
                    <a:pt x="2004345" y="5453980"/>
                    <a:pt x="2004345" y="5453980"/>
                  </a:cubicBezTo>
                  <a:lnTo>
                    <a:pt x="1808344" y="5392799"/>
                  </a:lnTo>
                  <a:lnTo>
                    <a:pt x="1622969" y="5335281"/>
                  </a:lnTo>
                  <a:cubicBezTo>
                    <a:pt x="1624434" y="5329786"/>
                    <a:pt x="1621137" y="5323924"/>
                    <a:pt x="1615641" y="5321726"/>
                  </a:cubicBezTo>
                  <a:lnTo>
                    <a:pt x="1674258" y="5143311"/>
                  </a:lnTo>
                  <a:lnTo>
                    <a:pt x="1732875" y="4963797"/>
                  </a:lnTo>
                  <a:cubicBezTo>
                    <a:pt x="1733608" y="4963797"/>
                    <a:pt x="1733974" y="4964530"/>
                    <a:pt x="1734707" y="4964530"/>
                  </a:cubicBezTo>
                  <a:cubicBezTo>
                    <a:pt x="1736172" y="4964530"/>
                    <a:pt x="1737638" y="4964163"/>
                    <a:pt x="1739103" y="4963797"/>
                  </a:cubicBezTo>
                  <a:cubicBezTo>
                    <a:pt x="1742034" y="4962698"/>
                    <a:pt x="1744598" y="4960133"/>
                    <a:pt x="1745698" y="4957203"/>
                  </a:cubicBezTo>
                  <a:cubicBezTo>
                    <a:pt x="1745698" y="4956836"/>
                    <a:pt x="1745698" y="4956470"/>
                    <a:pt x="1745698" y="4956103"/>
                  </a:cubicBezTo>
                  <a:cubicBezTo>
                    <a:pt x="1770243" y="4960499"/>
                    <a:pt x="1830692" y="4971857"/>
                    <a:pt x="1891507" y="4982848"/>
                  </a:cubicBezTo>
                  <a:cubicBezTo>
                    <a:pt x="1953421" y="4993838"/>
                    <a:pt x="2014602" y="5004829"/>
                    <a:pt x="2038416" y="5009225"/>
                  </a:cubicBezTo>
                  <a:lnTo>
                    <a:pt x="2041346" y="5011789"/>
                  </a:lnTo>
                  <a:cubicBezTo>
                    <a:pt x="2041346" y="5012156"/>
                    <a:pt x="2041346" y="5012522"/>
                    <a:pt x="2041346" y="5012888"/>
                  </a:cubicBezTo>
                  <a:cubicBezTo>
                    <a:pt x="2042445" y="5015820"/>
                    <a:pt x="2045376" y="5018018"/>
                    <a:pt x="2048673" y="5018018"/>
                  </a:cubicBezTo>
                  <a:lnTo>
                    <a:pt x="2049040" y="5018384"/>
                  </a:lnTo>
                  <a:lnTo>
                    <a:pt x="2188255" y="5139281"/>
                  </a:lnTo>
                  <a:cubicBezTo>
                    <a:pt x="2187156" y="5141113"/>
                    <a:pt x="2186790" y="5143677"/>
                    <a:pt x="2187522" y="5145876"/>
                  </a:cubicBezTo>
                  <a:cubicBezTo>
                    <a:pt x="2187889" y="5146974"/>
                    <a:pt x="2188621" y="5147707"/>
                    <a:pt x="2189354" y="5148440"/>
                  </a:cubicBezTo>
                  <a:lnTo>
                    <a:pt x="2097765" y="5298646"/>
                  </a:lnTo>
                  <a:lnTo>
                    <a:pt x="2003978" y="5454347"/>
                  </a:lnTo>
                  <a:cubicBezTo>
                    <a:pt x="2004711" y="5454347"/>
                    <a:pt x="2004711" y="5453980"/>
                    <a:pt x="2004345" y="5453980"/>
                  </a:cubicBezTo>
                  <a:lnTo>
                    <a:pt x="2004345" y="5453980"/>
                  </a:lnTo>
                  <a:close/>
                  <a:moveTo>
                    <a:pt x="1955986" y="4855356"/>
                  </a:moveTo>
                  <a:lnTo>
                    <a:pt x="1912023" y="4885030"/>
                  </a:lnTo>
                  <a:cubicBezTo>
                    <a:pt x="1909458" y="4882100"/>
                    <a:pt x="1905062" y="4881001"/>
                    <a:pt x="1901399" y="4882100"/>
                  </a:cubicBezTo>
                  <a:cubicBezTo>
                    <a:pt x="1899933" y="4882832"/>
                    <a:pt x="1898468" y="4884298"/>
                    <a:pt x="1897369" y="4885763"/>
                  </a:cubicBezTo>
                  <a:lnTo>
                    <a:pt x="1888943" y="4881367"/>
                  </a:lnTo>
                  <a:lnTo>
                    <a:pt x="1986393" y="4835206"/>
                  </a:lnTo>
                  <a:cubicBezTo>
                    <a:pt x="1977601" y="4841068"/>
                    <a:pt x="1966976" y="4848395"/>
                    <a:pt x="1955986" y="4855356"/>
                  </a:cubicBezTo>
                  <a:lnTo>
                    <a:pt x="1955986" y="4855356"/>
                  </a:lnTo>
                  <a:close/>
                  <a:moveTo>
                    <a:pt x="1685982" y="4950242"/>
                  </a:moveTo>
                  <a:lnTo>
                    <a:pt x="1682685" y="4965629"/>
                  </a:lnTo>
                  <a:lnTo>
                    <a:pt x="1540539" y="5006661"/>
                  </a:lnTo>
                  <a:lnTo>
                    <a:pt x="1403522" y="5046227"/>
                  </a:lnTo>
                  <a:lnTo>
                    <a:pt x="1518924" y="5005195"/>
                  </a:lnTo>
                  <a:lnTo>
                    <a:pt x="1681585" y="4946578"/>
                  </a:lnTo>
                  <a:cubicBezTo>
                    <a:pt x="1683051" y="4948410"/>
                    <a:pt x="1684516" y="4949509"/>
                    <a:pt x="1685982" y="4950242"/>
                  </a:cubicBezTo>
                  <a:lnTo>
                    <a:pt x="1685982" y="4950242"/>
                  </a:lnTo>
                  <a:close/>
                  <a:moveTo>
                    <a:pt x="2123776" y="5074803"/>
                  </a:moveTo>
                  <a:lnTo>
                    <a:pt x="2057100" y="5014354"/>
                  </a:lnTo>
                  <a:cubicBezTo>
                    <a:pt x="2057466" y="5013255"/>
                    <a:pt x="2057832" y="5012156"/>
                    <a:pt x="2057832" y="5011057"/>
                  </a:cubicBezTo>
                  <a:lnTo>
                    <a:pt x="2113519" y="5005561"/>
                  </a:lnTo>
                  <a:lnTo>
                    <a:pt x="2188255" y="5133786"/>
                  </a:lnTo>
                  <a:cubicBezTo>
                    <a:pt x="2175433" y="5122063"/>
                    <a:pt x="2149788" y="5098249"/>
                    <a:pt x="2123776" y="5074803"/>
                  </a:cubicBezTo>
                  <a:lnTo>
                    <a:pt x="2123776" y="5074803"/>
                  </a:lnTo>
                  <a:close/>
                  <a:moveTo>
                    <a:pt x="2032187" y="4919834"/>
                  </a:moveTo>
                  <a:lnTo>
                    <a:pt x="2031455" y="4915438"/>
                  </a:lnTo>
                  <a:cubicBezTo>
                    <a:pt x="2024494" y="4882466"/>
                    <a:pt x="2017167" y="4849494"/>
                    <a:pt x="2013503" y="4832642"/>
                  </a:cubicBezTo>
                  <a:lnTo>
                    <a:pt x="2068823" y="4928260"/>
                  </a:lnTo>
                  <a:lnTo>
                    <a:pt x="2032187" y="4919834"/>
                  </a:lnTo>
                  <a:close/>
                  <a:moveTo>
                    <a:pt x="1884546" y="4879169"/>
                  </a:moveTo>
                  <a:lnTo>
                    <a:pt x="1875387" y="4874773"/>
                  </a:lnTo>
                  <a:lnTo>
                    <a:pt x="1969907" y="4839236"/>
                  </a:lnTo>
                  <a:lnTo>
                    <a:pt x="1884546" y="4879169"/>
                  </a:lnTo>
                  <a:close/>
                  <a:moveTo>
                    <a:pt x="1880516" y="4881001"/>
                  </a:moveTo>
                  <a:lnTo>
                    <a:pt x="1870991" y="4885397"/>
                  </a:lnTo>
                  <a:lnTo>
                    <a:pt x="1820800" y="4909210"/>
                  </a:lnTo>
                  <a:lnTo>
                    <a:pt x="1796987" y="4914705"/>
                  </a:lnTo>
                  <a:cubicBezTo>
                    <a:pt x="1771342" y="4920567"/>
                    <a:pt x="1745698" y="4926795"/>
                    <a:pt x="1725914" y="4931558"/>
                  </a:cubicBezTo>
                  <a:lnTo>
                    <a:pt x="1725548" y="4930459"/>
                  </a:lnTo>
                  <a:lnTo>
                    <a:pt x="1850109" y="4883932"/>
                  </a:lnTo>
                  <a:lnTo>
                    <a:pt x="1870991" y="4876238"/>
                  </a:lnTo>
                  <a:lnTo>
                    <a:pt x="1880516" y="4881001"/>
                  </a:lnTo>
                  <a:close/>
                  <a:moveTo>
                    <a:pt x="1848644" y="4880268"/>
                  </a:moveTo>
                  <a:lnTo>
                    <a:pt x="1723716" y="4927527"/>
                  </a:lnTo>
                  <a:lnTo>
                    <a:pt x="1685249" y="4853524"/>
                  </a:lnTo>
                  <a:cubicBezTo>
                    <a:pt x="1664367" y="4813225"/>
                    <a:pt x="1643118" y="4773292"/>
                    <a:pt x="1636157" y="4760470"/>
                  </a:cubicBezTo>
                  <a:cubicBezTo>
                    <a:pt x="1652643" y="4768530"/>
                    <a:pt x="1710161" y="4797471"/>
                    <a:pt x="1768045" y="4825681"/>
                  </a:cubicBezTo>
                  <a:lnTo>
                    <a:pt x="1866229" y="4874040"/>
                  </a:lnTo>
                  <a:lnTo>
                    <a:pt x="1848644" y="4880268"/>
                  </a:lnTo>
                  <a:close/>
                  <a:moveTo>
                    <a:pt x="1681585" y="4855356"/>
                  </a:moveTo>
                  <a:lnTo>
                    <a:pt x="1720419" y="4928627"/>
                  </a:lnTo>
                  <a:lnTo>
                    <a:pt x="1696606" y="4937419"/>
                  </a:lnTo>
                  <a:cubicBezTo>
                    <a:pt x="1694774" y="4934855"/>
                    <a:pt x="1691843" y="4933390"/>
                    <a:pt x="1688912" y="4933756"/>
                  </a:cubicBezTo>
                  <a:cubicBezTo>
                    <a:pt x="1684516" y="4918735"/>
                    <a:pt x="1673892" y="4883565"/>
                    <a:pt x="1662901" y="4848395"/>
                  </a:cubicBezTo>
                  <a:lnTo>
                    <a:pt x="1639821" y="4774757"/>
                  </a:lnTo>
                  <a:cubicBezTo>
                    <a:pt x="1649346" y="4794174"/>
                    <a:pt x="1665466" y="4824948"/>
                    <a:pt x="1681585" y="4855356"/>
                  </a:cubicBezTo>
                  <a:lnTo>
                    <a:pt x="1681585" y="4855356"/>
                  </a:lnTo>
                  <a:close/>
                  <a:moveTo>
                    <a:pt x="1518191" y="5001532"/>
                  </a:moveTo>
                  <a:lnTo>
                    <a:pt x="1349667" y="5061980"/>
                  </a:lnTo>
                  <a:cubicBezTo>
                    <a:pt x="1349301" y="5061614"/>
                    <a:pt x="1349301" y="5061614"/>
                    <a:pt x="1348935" y="5061614"/>
                  </a:cubicBezTo>
                  <a:cubicBezTo>
                    <a:pt x="1348202" y="5058317"/>
                    <a:pt x="1346370" y="5052455"/>
                    <a:pt x="1343806" y="5044395"/>
                  </a:cubicBezTo>
                  <a:lnTo>
                    <a:pt x="1496942" y="5000432"/>
                  </a:lnTo>
                  <a:lnTo>
                    <a:pt x="1634326" y="4960499"/>
                  </a:lnTo>
                  <a:lnTo>
                    <a:pt x="1518191" y="5001532"/>
                  </a:lnTo>
                  <a:close/>
                  <a:moveTo>
                    <a:pt x="1325854" y="5057584"/>
                  </a:moveTo>
                  <a:cubicBezTo>
                    <a:pt x="1320359" y="5056119"/>
                    <a:pt x="1314497" y="5055019"/>
                    <a:pt x="1310101" y="5053920"/>
                  </a:cubicBezTo>
                  <a:lnTo>
                    <a:pt x="1340142" y="5045128"/>
                  </a:lnTo>
                  <a:cubicBezTo>
                    <a:pt x="1342707" y="5052821"/>
                    <a:pt x="1344538" y="5058683"/>
                    <a:pt x="1345271" y="5061980"/>
                  </a:cubicBezTo>
                  <a:lnTo>
                    <a:pt x="1325854" y="5057584"/>
                  </a:lnTo>
                  <a:close/>
                  <a:moveTo>
                    <a:pt x="2198147" y="5135984"/>
                  </a:moveTo>
                  <a:cubicBezTo>
                    <a:pt x="2196681" y="5135618"/>
                    <a:pt x="2194849" y="5135618"/>
                    <a:pt x="2193384" y="5135984"/>
                  </a:cubicBezTo>
                  <a:lnTo>
                    <a:pt x="2117915" y="5005561"/>
                  </a:lnTo>
                  <a:lnTo>
                    <a:pt x="2174333" y="5000066"/>
                  </a:lnTo>
                  <a:cubicBezTo>
                    <a:pt x="2225257" y="4995303"/>
                    <a:pt x="2275814" y="4989808"/>
                    <a:pt x="2292300" y="4988343"/>
                  </a:cubicBezTo>
                  <a:cubicBezTo>
                    <a:pt x="2292666" y="4989075"/>
                    <a:pt x="2293033" y="4989442"/>
                    <a:pt x="2293399" y="4989808"/>
                  </a:cubicBezTo>
                  <a:cubicBezTo>
                    <a:pt x="2285706" y="5001165"/>
                    <a:pt x="2265190" y="5032305"/>
                    <a:pt x="2245040" y="5063446"/>
                  </a:cubicBezTo>
                  <a:lnTo>
                    <a:pt x="2198147" y="5135984"/>
                  </a:lnTo>
                  <a:close/>
                  <a:moveTo>
                    <a:pt x="2102162" y="4936686"/>
                  </a:moveTo>
                  <a:lnTo>
                    <a:pt x="2073952" y="4930092"/>
                  </a:lnTo>
                  <a:lnTo>
                    <a:pt x="2016068" y="4830810"/>
                  </a:lnTo>
                  <a:cubicBezTo>
                    <a:pt x="2016434" y="4830443"/>
                    <a:pt x="2017167" y="4829711"/>
                    <a:pt x="2017533" y="4829345"/>
                  </a:cubicBezTo>
                  <a:lnTo>
                    <a:pt x="2152719" y="4905913"/>
                  </a:lnTo>
                  <a:cubicBezTo>
                    <a:pt x="2208038" y="4937419"/>
                    <a:pt x="2263358" y="4968193"/>
                    <a:pt x="2286072" y="4981016"/>
                  </a:cubicBezTo>
                  <a:lnTo>
                    <a:pt x="2102162" y="4936686"/>
                  </a:lnTo>
                  <a:close/>
                  <a:moveTo>
                    <a:pt x="1998849" y="4824582"/>
                  </a:moveTo>
                  <a:lnTo>
                    <a:pt x="1870625" y="4872208"/>
                  </a:lnTo>
                  <a:lnTo>
                    <a:pt x="1769511" y="4822017"/>
                  </a:lnTo>
                  <a:cubicBezTo>
                    <a:pt x="1717488" y="4796373"/>
                    <a:pt x="1665466" y="4770728"/>
                    <a:pt x="1643484" y="4760103"/>
                  </a:cubicBezTo>
                  <a:lnTo>
                    <a:pt x="1820068" y="4791243"/>
                  </a:lnTo>
                  <a:lnTo>
                    <a:pt x="1998483" y="4822017"/>
                  </a:lnTo>
                  <a:cubicBezTo>
                    <a:pt x="1998483" y="4823116"/>
                    <a:pt x="1998483" y="4823849"/>
                    <a:pt x="1998849" y="4824582"/>
                  </a:cubicBezTo>
                  <a:lnTo>
                    <a:pt x="1998849" y="4824582"/>
                  </a:lnTo>
                  <a:close/>
                  <a:moveTo>
                    <a:pt x="1313398" y="4957935"/>
                  </a:moveTo>
                  <a:cubicBezTo>
                    <a:pt x="1322923" y="4989808"/>
                    <a:pt x="1332815" y="5021315"/>
                    <a:pt x="1339043" y="5042197"/>
                  </a:cubicBezTo>
                  <a:lnTo>
                    <a:pt x="1304239" y="5052455"/>
                  </a:lnTo>
                  <a:cubicBezTo>
                    <a:pt x="1303507" y="5042929"/>
                    <a:pt x="1299110" y="4997502"/>
                    <a:pt x="1294714" y="4952440"/>
                  </a:cubicBezTo>
                  <a:lnTo>
                    <a:pt x="1286288" y="4868178"/>
                  </a:lnTo>
                  <a:lnTo>
                    <a:pt x="1313398" y="4957935"/>
                  </a:lnTo>
                  <a:close/>
                  <a:moveTo>
                    <a:pt x="1324755" y="5061247"/>
                  </a:moveTo>
                  <a:lnTo>
                    <a:pt x="1344905" y="5065644"/>
                  </a:lnTo>
                  <a:lnTo>
                    <a:pt x="1344905" y="5065644"/>
                  </a:lnTo>
                  <a:cubicBezTo>
                    <a:pt x="1345271" y="5066376"/>
                    <a:pt x="1345637" y="5066743"/>
                    <a:pt x="1346370" y="5067109"/>
                  </a:cubicBezTo>
                  <a:lnTo>
                    <a:pt x="1355895" y="5166758"/>
                  </a:lnTo>
                  <a:cubicBezTo>
                    <a:pt x="1358826" y="5198997"/>
                    <a:pt x="1362123" y="5231236"/>
                    <a:pt x="1364322" y="5250653"/>
                  </a:cubicBezTo>
                  <a:lnTo>
                    <a:pt x="1337211" y="5160896"/>
                  </a:lnTo>
                  <a:cubicBezTo>
                    <a:pt x="1323290" y="5114735"/>
                    <a:pt x="1309002" y="5068574"/>
                    <a:pt x="1305338" y="5056851"/>
                  </a:cubicBezTo>
                  <a:cubicBezTo>
                    <a:pt x="1309368" y="5057950"/>
                    <a:pt x="1317062" y="5059782"/>
                    <a:pt x="1324755" y="5061247"/>
                  </a:cubicBezTo>
                  <a:close/>
                  <a:moveTo>
                    <a:pt x="1375679" y="5272635"/>
                  </a:moveTo>
                  <a:cubicBezTo>
                    <a:pt x="1393996" y="5277397"/>
                    <a:pt x="1441256" y="5290586"/>
                    <a:pt x="1488516" y="5303042"/>
                  </a:cubicBezTo>
                  <a:lnTo>
                    <a:pt x="1597324" y="5331618"/>
                  </a:lnTo>
                  <a:cubicBezTo>
                    <a:pt x="1596957" y="5333816"/>
                    <a:pt x="1597324" y="5336014"/>
                    <a:pt x="1598056" y="5338212"/>
                  </a:cubicBezTo>
                  <a:cubicBezTo>
                    <a:pt x="1598789" y="5339311"/>
                    <a:pt x="1599522" y="5340410"/>
                    <a:pt x="1600254" y="5341143"/>
                  </a:cubicBezTo>
                  <a:lnTo>
                    <a:pt x="1521854" y="5421741"/>
                  </a:lnTo>
                  <a:cubicBezTo>
                    <a:pt x="1487783" y="5456545"/>
                    <a:pt x="1454079" y="5491349"/>
                    <a:pt x="1441256" y="5505270"/>
                  </a:cubicBezTo>
                  <a:cubicBezTo>
                    <a:pt x="1439791" y="5504171"/>
                    <a:pt x="1437593" y="5503805"/>
                    <a:pt x="1435761" y="5504171"/>
                  </a:cubicBezTo>
                  <a:lnTo>
                    <a:pt x="1404254" y="5390235"/>
                  </a:lnTo>
                  <a:cubicBezTo>
                    <a:pt x="1391066" y="5342242"/>
                    <a:pt x="1377510" y="5294616"/>
                    <a:pt x="1372015" y="5276298"/>
                  </a:cubicBezTo>
                  <a:cubicBezTo>
                    <a:pt x="1373480" y="5275565"/>
                    <a:pt x="1374946" y="5274466"/>
                    <a:pt x="1375679" y="5272635"/>
                  </a:cubicBezTo>
                  <a:lnTo>
                    <a:pt x="1375679" y="5272635"/>
                  </a:lnTo>
                  <a:close/>
                  <a:moveTo>
                    <a:pt x="1789660" y="5630564"/>
                  </a:moveTo>
                  <a:lnTo>
                    <a:pt x="1910924" y="5574512"/>
                  </a:lnTo>
                  <a:cubicBezTo>
                    <a:pt x="1974303" y="5544836"/>
                    <a:pt x="2037317" y="5515528"/>
                    <a:pt x="2056001" y="5507102"/>
                  </a:cubicBezTo>
                  <a:cubicBezTo>
                    <a:pt x="2057466" y="5508934"/>
                    <a:pt x="2059298" y="5510033"/>
                    <a:pt x="2061496" y="5510033"/>
                  </a:cubicBezTo>
                  <a:cubicBezTo>
                    <a:pt x="2065526" y="5510033"/>
                    <a:pt x="2068823" y="5506736"/>
                    <a:pt x="2068823" y="5502706"/>
                  </a:cubicBezTo>
                  <a:cubicBezTo>
                    <a:pt x="2068823" y="5501973"/>
                    <a:pt x="2068823" y="5500874"/>
                    <a:pt x="2068457" y="5500141"/>
                  </a:cubicBezTo>
                  <a:cubicBezTo>
                    <a:pt x="2067724" y="5499042"/>
                    <a:pt x="2066991" y="5497943"/>
                    <a:pt x="2065526" y="5497210"/>
                  </a:cubicBezTo>
                  <a:lnTo>
                    <a:pt x="2130371" y="5323924"/>
                  </a:lnTo>
                  <a:lnTo>
                    <a:pt x="2184592" y="5177748"/>
                  </a:lnTo>
                  <a:cubicBezTo>
                    <a:pt x="2174700" y="5214384"/>
                    <a:pt x="2158580" y="5275199"/>
                    <a:pt x="2142461" y="5335648"/>
                  </a:cubicBezTo>
                  <a:cubicBezTo>
                    <a:pt x="2118281" y="5427236"/>
                    <a:pt x="2094102" y="5518825"/>
                    <a:pt x="2092270" y="5527252"/>
                  </a:cubicBezTo>
                  <a:cubicBezTo>
                    <a:pt x="2092270" y="5527252"/>
                    <a:pt x="2092270" y="5527618"/>
                    <a:pt x="2092270" y="5527618"/>
                  </a:cubicBezTo>
                  <a:lnTo>
                    <a:pt x="1925578" y="5584037"/>
                  </a:lnTo>
                  <a:lnTo>
                    <a:pt x="1789660" y="5630564"/>
                  </a:lnTo>
                  <a:close/>
                  <a:moveTo>
                    <a:pt x="2473280" y="4629315"/>
                  </a:moveTo>
                  <a:cubicBezTo>
                    <a:pt x="2474012" y="4631879"/>
                    <a:pt x="2476210" y="4633344"/>
                    <a:pt x="2478775" y="4633344"/>
                  </a:cubicBezTo>
                  <a:cubicBezTo>
                    <a:pt x="2479508" y="4633344"/>
                    <a:pt x="2479874" y="4633344"/>
                    <a:pt x="2480607" y="4632978"/>
                  </a:cubicBezTo>
                  <a:cubicBezTo>
                    <a:pt x="2483171" y="4631879"/>
                    <a:pt x="2485003" y="4629315"/>
                    <a:pt x="2484270" y="4626384"/>
                  </a:cubicBezTo>
                  <a:lnTo>
                    <a:pt x="2563037" y="4584985"/>
                  </a:lnTo>
                  <a:lnTo>
                    <a:pt x="2641437" y="4543587"/>
                  </a:lnTo>
                  <a:cubicBezTo>
                    <a:pt x="2642902" y="4545053"/>
                    <a:pt x="2645100" y="4545785"/>
                    <a:pt x="2647298" y="4545053"/>
                  </a:cubicBezTo>
                  <a:cubicBezTo>
                    <a:pt x="2650229" y="4543954"/>
                    <a:pt x="2652061" y="4540656"/>
                    <a:pt x="2651328" y="4537726"/>
                  </a:cubicBezTo>
                  <a:cubicBezTo>
                    <a:pt x="2650229" y="4534795"/>
                    <a:pt x="2646932" y="4532963"/>
                    <a:pt x="2644001" y="4533695"/>
                  </a:cubicBezTo>
                  <a:cubicBezTo>
                    <a:pt x="2642536" y="4534062"/>
                    <a:pt x="2641437" y="4535161"/>
                    <a:pt x="2640704" y="4536626"/>
                  </a:cubicBezTo>
                  <a:lnTo>
                    <a:pt x="2453496" y="4492664"/>
                  </a:lnTo>
                  <a:cubicBezTo>
                    <a:pt x="2453496" y="4491931"/>
                    <a:pt x="2453863" y="4491198"/>
                    <a:pt x="2453496" y="4490466"/>
                  </a:cubicBezTo>
                  <a:cubicBezTo>
                    <a:pt x="2452397" y="4487901"/>
                    <a:pt x="2449833" y="4486069"/>
                    <a:pt x="2447268" y="4486069"/>
                  </a:cubicBezTo>
                  <a:lnTo>
                    <a:pt x="2415762" y="4290436"/>
                  </a:lnTo>
                  <a:cubicBezTo>
                    <a:pt x="2415762" y="4290436"/>
                    <a:pt x="2415762" y="4290436"/>
                    <a:pt x="2415395" y="4290069"/>
                  </a:cubicBezTo>
                  <a:cubicBezTo>
                    <a:pt x="2415029" y="4289703"/>
                    <a:pt x="2415395" y="4289337"/>
                    <a:pt x="2415029" y="4289337"/>
                  </a:cubicBezTo>
                  <a:cubicBezTo>
                    <a:pt x="2414663" y="4289337"/>
                    <a:pt x="2414663" y="4289337"/>
                    <a:pt x="2414663" y="4289337"/>
                  </a:cubicBezTo>
                  <a:cubicBezTo>
                    <a:pt x="2414296" y="4288970"/>
                    <a:pt x="2413564" y="4288970"/>
                    <a:pt x="2413197" y="4289337"/>
                  </a:cubicBezTo>
                  <a:cubicBezTo>
                    <a:pt x="2413197" y="4289337"/>
                    <a:pt x="2412831" y="4289337"/>
                    <a:pt x="2412831" y="4289337"/>
                  </a:cubicBezTo>
                  <a:lnTo>
                    <a:pt x="2259328" y="4439542"/>
                  </a:lnTo>
                  <a:lnTo>
                    <a:pt x="2220494" y="4244641"/>
                  </a:lnTo>
                  <a:lnTo>
                    <a:pt x="2220494" y="4244641"/>
                  </a:lnTo>
                  <a:cubicBezTo>
                    <a:pt x="2220494" y="4244641"/>
                    <a:pt x="2220494" y="4244641"/>
                    <a:pt x="2220494" y="4244275"/>
                  </a:cubicBezTo>
                  <a:cubicBezTo>
                    <a:pt x="2220494" y="4243908"/>
                    <a:pt x="2220494" y="4244275"/>
                    <a:pt x="2220494" y="4244275"/>
                  </a:cubicBezTo>
                  <a:cubicBezTo>
                    <a:pt x="2220494" y="4244275"/>
                    <a:pt x="2220494" y="4243908"/>
                    <a:pt x="2220494" y="4243908"/>
                  </a:cubicBezTo>
                  <a:cubicBezTo>
                    <a:pt x="2220128" y="4243908"/>
                    <a:pt x="2220128" y="4243542"/>
                    <a:pt x="2219762" y="4243542"/>
                  </a:cubicBezTo>
                  <a:lnTo>
                    <a:pt x="2219762" y="4243542"/>
                  </a:lnTo>
                  <a:cubicBezTo>
                    <a:pt x="2219762" y="4243542"/>
                    <a:pt x="2219395" y="4243542"/>
                    <a:pt x="2219395" y="4243542"/>
                  </a:cubicBezTo>
                  <a:lnTo>
                    <a:pt x="2219395" y="4243542"/>
                  </a:lnTo>
                  <a:lnTo>
                    <a:pt x="2162244" y="4245374"/>
                  </a:lnTo>
                  <a:lnTo>
                    <a:pt x="2105092" y="4247572"/>
                  </a:lnTo>
                  <a:lnTo>
                    <a:pt x="2105092" y="4247572"/>
                  </a:lnTo>
                  <a:lnTo>
                    <a:pt x="2105092" y="4247572"/>
                  </a:lnTo>
                  <a:lnTo>
                    <a:pt x="2105092" y="4247572"/>
                  </a:lnTo>
                  <a:lnTo>
                    <a:pt x="2105092" y="4247572"/>
                  </a:lnTo>
                  <a:lnTo>
                    <a:pt x="2044277" y="4261494"/>
                  </a:lnTo>
                  <a:lnTo>
                    <a:pt x="1987492" y="4274316"/>
                  </a:lnTo>
                  <a:cubicBezTo>
                    <a:pt x="1986393" y="4272118"/>
                    <a:pt x="1983829" y="4271019"/>
                    <a:pt x="1981264" y="4271751"/>
                  </a:cubicBezTo>
                  <a:cubicBezTo>
                    <a:pt x="1979799" y="4272118"/>
                    <a:pt x="1978700" y="4273217"/>
                    <a:pt x="1977967" y="4274682"/>
                  </a:cubicBezTo>
                  <a:cubicBezTo>
                    <a:pt x="1977601" y="4275415"/>
                    <a:pt x="1977967" y="4275782"/>
                    <a:pt x="1977967" y="4276514"/>
                  </a:cubicBezTo>
                  <a:lnTo>
                    <a:pt x="1913855" y="4289703"/>
                  </a:lnTo>
                  <a:lnTo>
                    <a:pt x="1850109" y="4303258"/>
                  </a:lnTo>
                  <a:cubicBezTo>
                    <a:pt x="1849010" y="4300693"/>
                    <a:pt x="1846079" y="4299595"/>
                    <a:pt x="1843514" y="4300327"/>
                  </a:cubicBezTo>
                  <a:cubicBezTo>
                    <a:pt x="1842415" y="4300693"/>
                    <a:pt x="1841316" y="4301793"/>
                    <a:pt x="1840584" y="4302891"/>
                  </a:cubicBezTo>
                  <a:lnTo>
                    <a:pt x="1634326" y="4243176"/>
                  </a:lnTo>
                  <a:cubicBezTo>
                    <a:pt x="1633959" y="4242810"/>
                    <a:pt x="1633593" y="4242077"/>
                    <a:pt x="1632860" y="4242443"/>
                  </a:cubicBezTo>
                  <a:cubicBezTo>
                    <a:pt x="1632127" y="4242810"/>
                    <a:pt x="1632494" y="4243176"/>
                    <a:pt x="1632494" y="4243542"/>
                  </a:cubicBezTo>
                  <a:lnTo>
                    <a:pt x="1547133" y="4284207"/>
                  </a:lnTo>
                  <a:lnTo>
                    <a:pt x="1466901" y="4322675"/>
                  </a:lnTo>
                  <a:cubicBezTo>
                    <a:pt x="1464337" y="4320110"/>
                    <a:pt x="1460307" y="4320110"/>
                    <a:pt x="1457742" y="4322675"/>
                  </a:cubicBezTo>
                  <a:cubicBezTo>
                    <a:pt x="1455178" y="4325240"/>
                    <a:pt x="1455178" y="4329269"/>
                    <a:pt x="1457742" y="4331834"/>
                  </a:cubicBezTo>
                  <a:cubicBezTo>
                    <a:pt x="1459574" y="4333665"/>
                    <a:pt x="1462139" y="4334032"/>
                    <a:pt x="1464337" y="4333299"/>
                  </a:cubicBezTo>
                  <a:cubicBezTo>
                    <a:pt x="1466535" y="4332567"/>
                    <a:pt x="1468000" y="4330735"/>
                    <a:pt x="1468367" y="4328536"/>
                  </a:cubicBezTo>
                  <a:lnTo>
                    <a:pt x="1572778" y="4332567"/>
                  </a:lnTo>
                  <a:lnTo>
                    <a:pt x="1552628" y="4362241"/>
                  </a:lnTo>
                  <a:lnTo>
                    <a:pt x="1552628" y="4362241"/>
                  </a:lnTo>
                  <a:cubicBezTo>
                    <a:pt x="1552628" y="4362241"/>
                    <a:pt x="1552628" y="4362608"/>
                    <a:pt x="1552628" y="4362608"/>
                  </a:cubicBezTo>
                  <a:lnTo>
                    <a:pt x="1551896" y="4363340"/>
                  </a:lnTo>
                  <a:cubicBezTo>
                    <a:pt x="1551896" y="4363340"/>
                    <a:pt x="1551896" y="4363707"/>
                    <a:pt x="1551896" y="4363707"/>
                  </a:cubicBezTo>
                  <a:cubicBezTo>
                    <a:pt x="1551896" y="4363707"/>
                    <a:pt x="1551163" y="4364439"/>
                    <a:pt x="1551163" y="4365172"/>
                  </a:cubicBezTo>
                  <a:cubicBezTo>
                    <a:pt x="1551163" y="4365905"/>
                    <a:pt x="1551896" y="4365539"/>
                    <a:pt x="1552262" y="4365539"/>
                  </a:cubicBezTo>
                  <a:cubicBezTo>
                    <a:pt x="1552628" y="4365539"/>
                    <a:pt x="1552262" y="4365539"/>
                    <a:pt x="1552262" y="4365539"/>
                  </a:cubicBezTo>
                  <a:cubicBezTo>
                    <a:pt x="1552628" y="4365539"/>
                    <a:pt x="1552628" y="4365905"/>
                    <a:pt x="1552995" y="4365905"/>
                  </a:cubicBezTo>
                  <a:cubicBezTo>
                    <a:pt x="1553361" y="4365905"/>
                    <a:pt x="1553361" y="4366637"/>
                    <a:pt x="1553727" y="4366271"/>
                  </a:cubicBezTo>
                  <a:cubicBezTo>
                    <a:pt x="1554094" y="4365905"/>
                    <a:pt x="1553727" y="4365905"/>
                    <a:pt x="1554094" y="4365539"/>
                  </a:cubicBezTo>
                  <a:lnTo>
                    <a:pt x="1622602" y="4351251"/>
                  </a:lnTo>
                  <a:lnTo>
                    <a:pt x="1685982" y="4337695"/>
                  </a:lnTo>
                  <a:cubicBezTo>
                    <a:pt x="1687081" y="4339894"/>
                    <a:pt x="1688912" y="4340993"/>
                    <a:pt x="1691477" y="4340993"/>
                  </a:cubicBezTo>
                  <a:cubicBezTo>
                    <a:pt x="1691843" y="4340993"/>
                    <a:pt x="1692210" y="4340993"/>
                    <a:pt x="1692576" y="4340626"/>
                  </a:cubicBezTo>
                  <a:lnTo>
                    <a:pt x="1724815" y="4407670"/>
                  </a:lnTo>
                  <a:lnTo>
                    <a:pt x="1757421" y="4475079"/>
                  </a:lnTo>
                  <a:cubicBezTo>
                    <a:pt x="1755589" y="4476544"/>
                    <a:pt x="1754856" y="4479109"/>
                    <a:pt x="1755223" y="4481307"/>
                  </a:cubicBezTo>
                  <a:cubicBezTo>
                    <a:pt x="1755956" y="4483871"/>
                    <a:pt x="1758520" y="4485703"/>
                    <a:pt x="1761451" y="4485703"/>
                  </a:cubicBezTo>
                  <a:cubicBezTo>
                    <a:pt x="1762184" y="4485703"/>
                    <a:pt x="1762916" y="4485703"/>
                    <a:pt x="1763283" y="4485337"/>
                  </a:cubicBezTo>
                  <a:cubicBezTo>
                    <a:pt x="1766214" y="4484237"/>
                    <a:pt x="1767679" y="4481673"/>
                    <a:pt x="1767313" y="4478742"/>
                  </a:cubicBezTo>
                  <a:lnTo>
                    <a:pt x="1850842" y="4445404"/>
                  </a:lnTo>
                  <a:lnTo>
                    <a:pt x="1932539" y="4412432"/>
                  </a:lnTo>
                  <a:cubicBezTo>
                    <a:pt x="1934004" y="4414630"/>
                    <a:pt x="1936202" y="4416095"/>
                    <a:pt x="1938767" y="4416095"/>
                  </a:cubicBezTo>
                  <a:cubicBezTo>
                    <a:pt x="1939500" y="4416095"/>
                    <a:pt x="1940599" y="4416095"/>
                    <a:pt x="1941331" y="4415729"/>
                  </a:cubicBezTo>
                  <a:cubicBezTo>
                    <a:pt x="1942797" y="4414997"/>
                    <a:pt x="1944262" y="4413897"/>
                    <a:pt x="1945361" y="4412432"/>
                  </a:cubicBezTo>
                  <a:lnTo>
                    <a:pt x="2139163" y="4490466"/>
                  </a:lnTo>
                  <a:cubicBezTo>
                    <a:pt x="2138797" y="4491565"/>
                    <a:pt x="2138797" y="4492664"/>
                    <a:pt x="2138797" y="4493763"/>
                  </a:cubicBezTo>
                  <a:cubicBezTo>
                    <a:pt x="2139163" y="4494496"/>
                    <a:pt x="2139530" y="4495228"/>
                    <a:pt x="2140262" y="4495961"/>
                  </a:cubicBezTo>
                  <a:lnTo>
                    <a:pt x="2008374" y="4668881"/>
                  </a:lnTo>
                  <a:cubicBezTo>
                    <a:pt x="2007275" y="4668514"/>
                    <a:pt x="2006176" y="4668514"/>
                    <a:pt x="2005077" y="4668514"/>
                  </a:cubicBezTo>
                  <a:cubicBezTo>
                    <a:pt x="2002146" y="4669247"/>
                    <a:pt x="2000681" y="4672544"/>
                    <a:pt x="2001414" y="4675109"/>
                  </a:cubicBezTo>
                  <a:cubicBezTo>
                    <a:pt x="2001414" y="4675109"/>
                    <a:pt x="2001414" y="4675109"/>
                    <a:pt x="2001414" y="4675475"/>
                  </a:cubicBezTo>
                  <a:cubicBezTo>
                    <a:pt x="2002146" y="4677673"/>
                    <a:pt x="2003978" y="4679139"/>
                    <a:pt x="2006176" y="4679139"/>
                  </a:cubicBezTo>
                  <a:cubicBezTo>
                    <a:pt x="2007642" y="4685367"/>
                    <a:pt x="2010206" y="4696357"/>
                    <a:pt x="2013137" y="4707714"/>
                  </a:cubicBezTo>
                  <a:lnTo>
                    <a:pt x="2020464" y="4736656"/>
                  </a:lnTo>
                  <a:cubicBezTo>
                    <a:pt x="2019732" y="4737023"/>
                    <a:pt x="2018999" y="4737389"/>
                    <a:pt x="2018632" y="4738122"/>
                  </a:cubicBezTo>
                  <a:cubicBezTo>
                    <a:pt x="2017900" y="4739221"/>
                    <a:pt x="2017900" y="4740686"/>
                    <a:pt x="2018266" y="4742152"/>
                  </a:cubicBezTo>
                  <a:cubicBezTo>
                    <a:pt x="2018999" y="4744350"/>
                    <a:pt x="2020831" y="4745815"/>
                    <a:pt x="2023029" y="4745815"/>
                  </a:cubicBezTo>
                  <a:cubicBezTo>
                    <a:pt x="2023395" y="4745815"/>
                    <a:pt x="2024128" y="4745815"/>
                    <a:pt x="2024494" y="4745449"/>
                  </a:cubicBezTo>
                  <a:cubicBezTo>
                    <a:pt x="2024860" y="4745449"/>
                    <a:pt x="2025227" y="4744716"/>
                    <a:pt x="2025593" y="4744716"/>
                  </a:cubicBezTo>
                  <a:lnTo>
                    <a:pt x="2063694" y="4773292"/>
                  </a:lnTo>
                  <a:lnTo>
                    <a:pt x="2104360" y="4803700"/>
                  </a:lnTo>
                  <a:cubicBezTo>
                    <a:pt x="2104360" y="4803700"/>
                    <a:pt x="2103993" y="4804066"/>
                    <a:pt x="2103993" y="4804066"/>
                  </a:cubicBezTo>
                  <a:cubicBezTo>
                    <a:pt x="2104360" y="4805531"/>
                    <a:pt x="2105825" y="4806264"/>
                    <a:pt x="2107290" y="4805898"/>
                  </a:cubicBezTo>
                  <a:cubicBezTo>
                    <a:pt x="2108389" y="4805531"/>
                    <a:pt x="2108756" y="4804432"/>
                    <a:pt x="2108756" y="4803333"/>
                  </a:cubicBezTo>
                  <a:lnTo>
                    <a:pt x="2158580" y="4727131"/>
                  </a:lnTo>
                  <a:lnTo>
                    <a:pt x="2205474" y="4655326"/>
                  </a:lnTo>
                  <a:cubicBezTo>
                    <a:pt x="2206206" y="4655692"/>
                    <a:pt x="2206939" y="4656058"/>
                    <a:pt x="2207672" y="4656058"/>
                  </a:cubicBezTo>
                  <a:cubicBezTo>
                    <a:pt x="2208405" y="4656058"/>
                    <a:pt x="2209137" y="4656058"/>
                    <a:pt x="2209870" y="4655692"/>
                  </a:cubicBezTo>
                  <a:cubicBezTo>
                    <a:pt x="2213533" y="4654593"/>
                    <a:pt x="2215732" y="4650563"/>
                    <a:pt x="2214633" y="4646899"/>
                  </a:cubicBezTo>
                  <a:cubicBezTo>
                    <a:pt x="2213900" y="4645068"/>
                    <a:pt x="2212801" y="4643602"/>
                    <a:pt x="2210969" y="4642870"/>
                  </a:cubicBezTo>
                  <a:lnTo>
                    <a:pt x="2259328" y="4443938"/>
                  </a:lnTo>
                  <a:lnTo>
                    <a:pt x="2429317" y="4488634"/>
                  </a:lnTo>
                  <a:lnTo>
                    <a:pt x="2446536" y="4538458"/>
                  </a:lnTo>
                  <a:lnTo>
                    <a:pt x="2475478" y="4621621"/>
                  </a:lnTo>
                  <a:cubicBezTo>
                    <a:pt x="2473646" y="4624552"/>
                    <a:pt x="2472547" y="4627116"/>
                    <a:pt x="2473280" y="4629315"/>
                  </a:cubicBezTo>
                  <a:lnTo>
                    <a:pt x="2473280" y="4629315"/>
                  </a:lnTo>
                  <a:close/>
                  <a:moveTo>
                    <a:pt x="1965877" y="4419759"/>
                  </a:moveTo>
                  <a:lnTo>
                    <a:pt x="2137332" y="4466653"/>
                  </a:lnTo>
                  <a:lnTo>
                    <a:pt x="2141728" y="4487168"/>
                  </a:lnTo>
                  <a:cubicBezTo>
                    <a:pt x="2140629" y="4487535"/>
                    <a:pt x="2139896" y="4488634"/>
                    <a:pt x="2139163" y="4489366"/>
                  </a:cubicBezTo>
                  <a:lnTo>
                    <a:pt x="1965877" y="4419759"/>
                  </a:lnTo>
                  <a:close/>
                  <a:moveTo>
                    <a:pt x="1848644" y="4444305"/>
                  </a:moveTo>
                  <a:lnTo>
                    <a:pt x="1765115" y="4478010"/>
                  </a:lnTo>
                  <a:cubicBezTo>
                    <a:pt x="1765115" y="4477643"/>
                    <a:pt x="1764748" y="4477643"/>
                    <a:pt x="1764382" y="4477277"/>
                  </a:cubicBezTo>
                  <a:lnTo>
                    <a:pt x="1843881" y="4312783"/>
                  </a:lnTo>
                  <a:cubicBezTo>
                    <a:pt x="1844247" y="4312783"/>
                    <a:pt x="1844613" y="4313150"/>
                    <a:pt x="1844613" y="4313150"/>
                  </a:cubicBezTo>
                  <a:cubicBezTo>
                    <a:pt x="1845346" y="4313150"/>
                    <a:pt x="1845713" y="4313150"/>
                    <a:pt x="1846445" y="4312783"/>
                  </a:cubicBezTo>
                  <a:cubicBezTo>
                    <a:pt x="1846812" y="4312783"/>
                    <a:pt x="1846812" y="4312417"/>
                    <a:pt x="1847178" y="4312417"/>
                  </a:cubicBezTo>
                  <a:lnTo>
                    <a:pt x="1890042" y="4360043"/>
                  </a:lnTo>
                  <a:lnTo>
                    <a:pt x="1931806" y="4405838"/>
                  </a:lnTo>
                  <a:cubicBezTo>
                    <a:pt x="1931440" y="4406204"/>
                    <a:pt x="1931073" y="4406204"/>
                    <a:pt x="1931073" y="4406570"/>
                  </a:cubicBezTo>
                  <a:cubicBezTo>
                    <a:pt x="1930341" y="4408036"/>
                    <a:pt x="1930341" y="4409868"/>
                    <a:pt x="1930707" y="4411333"/>
                  </a:cubicBezTo>
                  <a:lnTo>
                    <a:pt x="1848644" y="4444305"/>
                  </a:lnTo>
                  <a:close/>
                  <a:moveTo>
                    <a:pt x="1727013" y="4408402"/>
                  </a:moveTo>
                  <a:lnTo>
                    <a:pt x="1694041" y="4340993"/>
                  </a:lnTo>
                  <a:cubicBezTo>
                    <a:pt x="1694774" y="4340626"/>
                    <a:pt x="1695507" y="4340260"/>
                    <a:pt x="1695873" y="4339527"/>
                  </a:cubicBezTo>
                  <a:cubicBezTo>
                    <a:pt x="1695873" y="4338795"/>
                    <a:pt x="1695873" y="4338062"/>
                    <a:pt x="1695873" y="4337329"/>
                  </a:cubicBezTo>
                  <a:lnTo>
                    <a:pt x="1767679" y="4323774"/>
                  </a:lnTo>
                  <a:lnTo>
                    <a:pt x="1839485" y="4309852"/>
                  </a:lnTo>
                  <a:cubicBezTo>
                    <a:pt x="1839851" y="4310585"/>
                    <a:pt x="1840217" y="4310952"/>
                    <a:pt x="1840584" y="4311318"/>
                  </a:cubicBezTo>
                  <a:lnTo>
                    <a:pt x="1761084" y="4475812"/>
                  </a:lnTo>
                  <a:cubicBezTo>
                    <a:pt x="1760352" y="4475812"/>
                    <a:pt x="1759619" y="4475812"/>
                    <a:pt x="1759253" y="4475812"/>
                  </a:cubicBezTo>
                  <a:lnTo>
                    <a:pt x="1727013" y="4408402"/>
                  </a:lnTo>
                  <a:close/>
                  <a:moveTo>
                    <a:pt x="1555925" y="4362974"/>
                  </a:moveTo>
                  <a:lnTo>
                    <a:pt x="1575709" y="4333665"/>
                  </a:lnTo>
                  <a:lnTo>
                    <a:pt x="1676090" y="4337695"/>
                  </a:lnTo>
                  <a:lnTo>
                    <a:pt x="1620770" y="4349419"/>
                  </a:lnTo>
                  <a:lnTo>
                    <a:pt x="1555925" y="4362974"/>
                  </a:lnTo>
                  <a:close/>
                  <a:moveTo>
                    <a:pt x="1977967" y="4280910"/>
                  </a:moveTo>
                  <a:cubicBezTo>
                    <a:pt x="1978333" y="4281643"/>
                    <a:pt x="1978700" y="4282009"/>
                    <a:pt x="1979066" y="4282742"/>
                  </a:cubicBezTo>
                  <a:lnTo>
                    <a:pt x="1958184" y="4343924"/>
                  </a:lnTo>
                  <a:lnTo>
                    <a:pt x="1938034" y="4403273"/>
                  </a:lnTo>
                  <a:cubicBezTo>
                    <a:pt x="1936935" y="4402907"/>
                    <a:pt x="1935836" y="4402907"/>
                    <a:pt x="1934737" y="4402907"/>
                  </a:cubicBezTo>
                  <a:cubicBezTo>
                    <a:pt x="1934004" y="4402907"/>
                    <a:pt x="1934004" y="4403639"/>
                    <a:pt x="1933638" y="4404006"/>
                  </a:cubicBezTo>
                  <a:lnTo>
                    <a:pt x="1892240" y="4357845"/>
                  </a:lnTo>
                  <a:lnTo>
                    <a:pt x="1849010" y="4310585"/>
                  </a:lnTo>
                  <a:cubicBezTo>
                    <a:pt x="1849376" y="4309852"/>
                    <a:pt x="1849376" y="4309120"/>
                    <a:pt x="1849376" y="4308021"/>
                  </a:cubicBezTo>
                  <a:lnTo>
                    <a:pt x="1913122" y="4294832"/>
                  </a:lnTo>
                  <a:lnTo>
                    <a:pt x="1977967" y="4280910"/>
                  </a:lnTo>
                  <a:close/>
                  <a:moveTo>
                    <a:pt x="2639971" y="4541023"/>
                  </a:moveTo>
                  <a:lnTo>
                    <a:pt x="2561205" y="4582421"/>
                  </a:lnTo>
                  <a:lnTo>
                    <a:pt x="2482438" y="4624185"/>
                  </a:lnTo>
                  <a:cubicBezTo>
                    <a:pt x="2481706" y="4623452"/>
                    <a:pt x="2480607" y="4622720"/>
                    <a:pt x="2479141" y="4622720"/>
                  </a:cubicBezTo>
                  <a:lnTo>
                    <a:pt x="2464487" y="4560440"/>
                  </a:lnTo>
                  <a:lnTo>
                    <a:pt x="2449833" y="4499625"/>
                  </a:lnTo>
                  <a:cubicBezTo>
                    <a:pt x="2451298" y="4498892"/>
                    <a:pt x="2452397" y="4498159"/>
                    <a:pt x="2453130" y="4496694"/>
                  </a:cubicBezTo>
                  <a:lnTo>
                    <a:pt x="2639971" y="4541023"/>
                  </a:lnTo>
                  <a:cubicBezTo>
                    <a:pt x="2639971" y="4540656"/>
                    <a:pt x="2639605" y="4540656"/>
                    <a:pt x="2639971" y="4541023"/>
                  </a:cubicBezTo>
                  <a:lnTo>
                    <a:pt x="2639971" y="4541023"/>
                  </a:lnTo>
                  <a:close/>
                  <a:moveTo>
                    <a:pt x="2138431" y="4630047"/>
                  </a:moveTo>
                  <a:cubicBezTo>
                    <a:pt x="2150520" y="4616858"/>
                    <a:pt x="2162244" y="4604402"/>
                    <a:pt x="2168838" y="4597441"/>
                  </a:cubicBezTo>
                  <a:lnTo>
                    <a:pt x="2150520" y="4656424"/>
                  </a:lnTo>
                  <a:lnTo>
                    <a:pt x="2108756" y="4661554"/>
                  </a:lnTo>
                  <a:lnTo>
                    <a:pt x="2138431" y="4630047"/>
                  </a:lnTo>
                  <a:close/>
                  <a:moveTo>
                    <a:pt x="2201078" y="4647632"/>
                  </a:moveTo>
                  <a:cubicBezTo>
                    <a:pt x="2200711" y="4648365"/>
                    <a:pt x="2201078" y="4649097"/>
                    <a:pt x="2200711" y="4649830"/>
                  </a:cubicBezTo>
                  <a:lnTo>
                    <a:pt x="2154184" y="4655326"/>
                  </a:lnTo>
                  <a:lnTo>
                    <a:pt x="2172502" y="4596709"/>
                  </a:lnTo>
                  <a:lnTo>
                    <a:pt x="2172868" y="4596709"/>
                  </a:lnTo>
                  <a:cubicBezTo>
                    <a:pt x="2173234" y="4596709"/>
                    <a:pt x="2173967" y="4596709"/>
                    <a:pt x="2174333" y="4596343"/>
                  </a:cubicBezTo>
                  <a:lnTo>
                    <a:pt x="2188255" y="4621254"/>
                  </a:lnTo>
                  <a:cubicBezTo>
                    <a:pt x="2193750" y="4631146"/>
                    <a:pt x="2199246" y="4640305"/>
                    <a:pt x="2202543" y="4645801"/>
                  </a:cubicBezTo>
                  <a:cubicBezTo>
                    <a:pt x="2202177" y="4646899"/>
                    <a:pt x="2201444" y="4646899"/>
                    <a:pt x="2201078" y="4647632"/>
                  </a:cubicBezTo>
                  <a:lnTo>
                    <a:pt x="2201078" y="4647632"/>
                  </a:lnTo>
                  <a:close/>
                  <a:moveTo>
                    <a:pt x="2149421" y="4487535"/>
                  </a:moveTo>
                  <a:lnTo>
                    <a:pt x="2151986" y="4477277"/>
                  </a:lnTo>
                  <a:lnTo>
                    <a:pt x="2153818" y="4487901"/>
                  </a:lnTo>
                  <a:lnTo>
                    <a:pt x="2150887" y="4489366"/>
                  </a:lnTo>
                  <a:cubicBezTo>
                    <a:pt x="2150154" y="4488634"/>
                    <a:pt x="2149788" y="4487901"/>
                    <a:pt x="2149421" y="4487535"/>
                  </a:cubicBezTo>
                  <a:lnTo>
                    <a:pt x="2149421" y="4487535"/>
                  </a:lnTo>
                  <a:close/>
                  <a:moveTo>
                    <a:pt x="2145758" y="4502189"/>
                  </a:moveTo>
                  <a:cubicBezTo>
                    <a:pt x="2148322" y="4511348"/>
                    <a:pt x="2152719" y="4527101"/>
                    <a:pt x="2157115" y="4542854"/>
                  </a:cubicBezTo>
                  <a:lnTo>
                    <a:pt x="2169571" y="4585718"/>
                  </a:lnTo>
                  <a:cubicBezTo>
                    <a:pt x="2167373" y="4587184"/>
                    <a:pt x="2166274" y="4589382"/>
                    <a:pt x="2166640" y="4591946"/>
                  </a:cubicBezTo>
                  <a:lnTo>
                    <a:pt x="2116083" y="4617591"/>
                  </a:lnTo>
                  <a:lnTo>
                    <a:pt x="2145758" y="4502189"/>
                  </a:lnTo>
                  <a:close/>
                  <a:moveTo>
                    <a:pt x="2164076" y="4597441"/>
                  </a:moveTo>
                  <a:lnTo>
                    <a:pt x="2106191" y="4655692"/>
                  </a:lnTo>
                  <a:lnTo>
                    <a:pt x="2114618" y="4622720"/>
                  </a:lnTo>
                  <a:lnTo>
                    <a:pt x="2164076" y="4597441"/>
                  </a:lnTo>
                  <a:close/>
                  <a:moveTo>
                    <a:pt x="2174333" y="4584985"/>
                  </a:moveTo>
                  <a:cubicBezTo>
                    <a:pt x="2173967" y="4584985"/>
                    <a:pt x="2173967" y="4584985"/>
                    <a:pt x="2173601" y="4584985"/>
                  </a:cubicBezTo>
                  <a:lnTo>
                    <a:pt x="2169571" y="4560440"/>
                  </a:lnTo>
                  <a:lnTo>
                    <a:pt x="2174700" y="4573262"/>
                  </a:lnTo>
                  <a:lnTo>
                    <a:pt x="2177264" y="4579857"/>
                  </a:lnTo>
                  <a:lnTo>
                    <a:pt x="2174333" y="4584985"/>
                  </a:lnTo>
                  <a:close/>
                  <a:moveTo>
                    <a:pt x="2165907" y="4559707"/>
                  </a:moveTo>
                  <a:cubicBezTo>
                    <a:pt x="2164442" y="4553845"/>
                    <a:pt x="2162610" y="4547983"/>
                    <a:pt x="2160778" y="4542122"/>
                  </a:cubicBezTo>
                  <a:cubicBezTo>
                    <a:pt x="2159679" y="4537726"/>
                    <a:pt x="2158214" y="4533329"/>
                    <a:pt x="2157115" y="4528933"/>
                  </a:cubicBezTo>
                  <a:lnTo>
                    <a:pt x="2163343" y="4544320"/>
                  </a:lnTo>
                  <a:lnTo>
                    <a:pt x="2165907" y="4559707"/>
                  </a:lnTo>
                  <a:close/>
                  <a:moveTo>
                    <a:pt x="2149055" y="4499258"/>
                  </a:moveTo>
                  <a:cubicBezTo>
                    <a:pt x="2151253" y="4497793"/>
                    <a:pt x="2152352" y="4495228"/>
                    <a:pt x="2151986" y="4492298"/>
                  </a:cubicBezTo>
                  <a:lnTo>
                    <a:pt x="2154184" y="4491198"/>
                  </a:lnTo>
                  <a:lnTo>
                    <a:pt x="2160046" y="4527101"/>
                  </a:lnTo>
                  <a:lnTo>
                    <a:pt x="2149055" y="4499258"/>
                  </a:lnTo>
                  <a:close/>
                  <a:moveTo>
                    <a:pt x="2191552" y="4620156"/>
                  </a:moveTo>
                  <a:lnTo>
                    <a:pt x="2176898" y="4595243"/>
                  </a:lnTo>
                  <a:cubicBezTo>
                    <a:pt x="2178730" y="4593778"/>
                    <a:pt x="2179462" y="4591213"/>
                    <a:pt x="2178730" y="4589015"/>
                  </a:cubicBezTo>
                  <a:cubicBezTo>
                    <a:pt x="2178363" y="4587916"/>
                    <a:pt x="2177631" y="4587550"/>
                    <a:pt x="2176898" y="4586817"/>
                  </a:cubicBezTo>
                  <a:lnTo>
                    <a:pt x="2178730" y="4583886"/>
                  </a:lnTo>
                  <a:lnTo>
                    <a:pt x="2196315" y="4628582"/>
                  </a:lnTo>
                  <a:lnTo>
                    <a:pt x="2191552" y="4620156"/>
                  </a:lnTo>
                  <a:close/>
                  <a:moveTo>
                    <a:pt x="2181294" y="4579857"/>
                  </a:moveTo>
                  <a:lnTo>
                    <a:pt x="2183126" y="4576559"/>
                  </a:lnTo>
                  <a:lnTo>
                    <a:pt x="2193384" y="4610997"/>
                  </a:lnTo>
                  <a:lnTo>
                    <a:pt x="2181294" y="4579857"/>
                  </a:lnTo>
                  <a:close/>
                  <a:moveTo>
                    <a:pt x="2179462" y="4575826"/>
                  </a:moveTo>
                  <a:lnTo>
                    <a:pt x="2177997" y="4571796"/>
                  </a:lnTo>
                  <a:lnTo>
                    <a:pt x="2166640" y="4543221"/>
                  </a:lnTo>
                  <a:lnTo>
                    <a:pt x="2164442" y="4529299"/>
                  </a:lnTo>
                  <a:lnTo>
                    <a:pt x="2158580" y="4495595"/>
                  </a:lnTo>
                  <a:lnTo>
                    <a:pt x="2177997" y="4560440"/>
                  </a:lnTo>
                  <a:lnTo>
                    <a:pt x="2181661" y="4571796"/>
                  </a:lnTo>
                  <a:lnTo>
                    <a:pt x="2179462" y="4575826"/>
                  </a:lnTo>
                  <a:close/>
                  <a:moveTo>
                    <a:pt x="2200711" y="4467019"/>
                  </a:moveTo>
                  <a:lnTo>
                    <a:pt x="2159313" y="4485337"/>
                  </a:lnTo>
                  <a:lnTo>
                    <a:pt x="2155649" y="4473247"/>
                  </a:lnTo>
                  <a:cubicBezTo>
                    <a:pt x="2156748" y="4472514"/>
                    <a:pt x="2157847" y="4471049"/>
                    <a:pt x="2157847" y="4469583"/>
                  </a:cubicBezTo>
                  <a:lnTo>
                    <a:pt x="2205840" y="4458226"/>
                  </a:lnTo>
                  <a:lnTo>
                    <a:pt x="2239911" y="4450167"/>
                  </a:lnTo>
                  <a:lnTo>
                    <a:pt x="2200711" y="4467019"/>
                  </a:lnTo>
                  <a:close/>
                  <a:moveTo>
                    <a:pt x="2099231" y="4275782"/>
                  </a:moveTo>
                  <a:lnTo>
                    <a:pt x="2108023" y="4273583"/>
                  </a:lnTo>
                  <a:lnTo>
                    <a:pt x="2139163" y="4415363"/>
                  </a:lnTo>
                  <a:lnTo>
                    <a:pt x="2099231" y="4275782"/>
                  </a:lnTo>
                  <a:close/>
                  <a:moveTo>
                    <a:pt x="2099597" y="4272118"/>
                  </a:moveTo>
                  <a:lnTo>
                    <a:pt x="2102528" y="4262592"/>
                  </a:lnTo>
                  <a:cubicBezTo>
                    <a:pt x="2103261" y="4260394"/>
                    <a:pt x="2103627" y="4258563"/>
                    <a:pt x="2104360" y="4256731"/>
                  </a:cubicBezTo>
                  <a:lnTo>
                    <a:pt x="2107290" y="4270286"/>
                  </a:lnTo>
                  <a:lnTo>
                    <a:pt x="2099597" y="4272118"/>
                  </a:lnTo>
                  <a:close/>
                  <a:moveTo>
                    <a:pt x="2110588" y="4328170"/>
                  </a:moveTo>
                  <a:lnTo>
                    <a:pt x="2149421" y="4464455"/>
                  </a:lnTo>
                  <a:cubicBezTo>
                    <a:pt x="2148689" y="4464821"/>
                    <a:pt x="2148322" y="4465187"/>
                    <a:pt x="2147956" y="4465920"/>
                  </a:cubicBezTo>
                  <a:lnTo>
                    <a:pt x="2140262" y="4463722"/>
                  </a:lnTo>
                  <a:lnTo>
                    <a:pt x="2110588" y="4328170"/>
                  </a:lnTo>
                  <a:close/>
                  <a:moveTo>
                    <a:pt x="2147223" y="4469217"/>
                  </a:moveTo>
                  <a:cubicBezTo>
                    <a:pt x="2147223" y="4469583"/>
                    <a:pt x="2146857" y="4469950"/>
                    <a:pt x="2147223" y="4470682"/>
                  </a:cubicBezTo>
                  <a:cubicBezTo>
                    <a:pt x="2147590" y="4471782"/>
                    <a:pt x="2148322" y="4472881"/>
                    <a:pt x="2149421" y="4473613"/>
                  </a:cubicBezTo>
                  <a:cubicBezTo>
                    <a:pt x="2148689" y="4475812"/>
                    <a:pt x="2147956" y="4478376"/>
                    <a:pt x="2147223" y="4480941"/>
                  </a:cubicBezTo>
                  <a:lnTo>
                    <a:pt x="2145758" y="4486436"/>
                  </a:lnTo>
                  <a:lnTo>
                    <a:pt x="2145391" y="4486436"/>
                  </a:lnTo>
                  <a:lnTo>
                    <a:pt x="2140995" y="4467385"/>
                  </a:lnTo>
                  <a:lnTo>
                    <a:pt x="2147223" y="4469217"/>
                  </a:lnTo>
                  <a:close/>
                  <a:moveTo>
                    <a:pt x="2101429" y="4660821"/>
                  </a:moveTo>
                  <a:lnTo>
                    <a:pt x="2100696" y="4661554"/>
                  </a:lnTo>
                  <a:cubicBezTo>
                    <a:pt x="2100330" y="4661554"/>
                    <a:pt x="2100330" y="4661554"/>
                    <a:pt x="2099963" y="4661554"/>
                  </a:cubicBezTo>
                  <a:cubicBezTo>
                    <a:pt x="2099597" y="4661554"/>
                    <a:pt x="2098864" y="4662653"/>
                    <a:pt x="2098132" y="4663019"/>
                  </a:cubicBezTo>
                  <a:lnTo>
                    <a:pt x="2015335" y="4673277"/>
                  </a:lnTo>
                  <a:lnTo>
                    <a:pt x="2090072" y="4635176"/>
                  </a:lnTo>
                  <a:lnTo>
                    <a:pt x="2110221" y="4624918"/>
                  </a:lnTo>
                  <a:lnTo>
                    <a:pt x="2101429" y="4660821"/>
                  </a:lnTo>
                  <a:close/>
                  <a:moveTo>
                    <a:pt x="2010939" y="4678773"/>
                  </a:moveTo>
                  <a:cubicBezTo>
                    <a:pt x="2010939" y="4678406"/>
                    <a:pt x="2010939" y="4678040"/>
                    <a:pt x="2010939" y="4677673"/>
                  </a:cubicBezTo>
                  <a:cubicBezTo>
                    <a:pt x="2018999" y="4676941"/>
                    <a:pt x="2036584" y="4675475"/>
                    <a:pt x="2053803" y="4673643"/>
                  </a:cubicBezTo>
                  <a:lnTo>
                    <a:pt x="2092636" y="4669614"/>
                  </a:lnTo>
                  <a:lnTo>
                    <a:pt x="2042445" y="4720537"/>
                  </a:lnTo>
                  <a:lnTo>
                    <a:pt x="2010206" y="4679139"/>
                  </a:lnTo>
                  <a:cubicBezTo>
                    <a:pt x="2010206" y="4679139"/>
                    <a:pt x="2010573" y="4678773"/>
                    <a:pt x="2010939" y="4678773"/>
                  </a:cubicBezTo>
                  <a:lnTo>
                    <a:pt x="2010939" y="4678773"/>
                  </a:lnTo>
                  <a:close/>
                  <a:moveTo>
                    <a:pt x="2042445" y="4726399"/>
                  </a:moveTo>
                  <a:lnTo>
                    <a:pt x="2045010" y="4730062"/>
                  </a:lnTo>
                  <a:lnTo>
                    <a:pt x="2031455" y="4736656"/>
                  </a:lnTo>
                  <a:lnTo>
                    <a:pt x="2042445" y="4726399"/>
                  </a:lnTo>
                  <a:close/>
                  <a:moveTo>
                    <a:pt x="2045010" y="4723834"/>
                  </a:moveTo>
                  <a:lnTo>
                    <a:pt x="2063328" y="4706249"/>
                  </a:lnTo>
                  <a:lnTo>
                    <a:pt x="2099231" y="4671812"/>
                  </a:lnTo>
                  <a:cubicBezTo>
                    <a:pt x="2099597" y="4671812"/>
                    <a:pt x="2099963" y="4672178"/>
                    <a:pt x="2100330" y="4672178"/>
                  </a:cubicBezTo>
                  <a:lnTo>
                    <a:pt x="2101429" y="4702219"/>
                  </a:lnTo>
                  <a:lnTo>
                    <a:pt x="2049040" y="4728230"/>
                  </a:lnTo>
                  <a:lnTo>
                    <a:pt x="2045010" y="4723834"/>
                  </a:lnTo>
                  <a:close/>
                  <a:moveTo>
                    <a:pt x="2101062" y="4705882"/>
                  </a:moveTo>
                  <a:lnTo>
                    <a:pt x="2101795" y="4736290"/>
                  </a:lnTo>
                  <a:lnTo>
                    <a:pt x="2103993" y="4800402"/>
                  </a:lnTo>
                  <a:lnTo>
                    <a:pt x="2057100" y="4739587"/>
                  </a:lnTo>
                  <a:lnTo>
                    <a:pt x="2050139" y="4730795"/>
                  </a:lnTo>
                  <a:lnTo>
                    <a:pt x="2101062" y="4705882"/>
                  </a:lnTo>
                  <a:close/>
                  <a:moveTo>
                    <a:pt x="2105825" y="4736290"/>
                  </a:moveTo>
                  <a:lnTo>
                    <a:pt x="2104726" y="4704051"/>
                  </a:lnTo>
                  <a:lnTo>
                    <a:pt x="2141728" y="4685733"/>
                  </a:lnTo>
                  <a:lnTo>
                    <a:pt x="2107657" y="4795273"/>
                  </a:lnTo>
                  <a:lnTo>
                    <a:pt x="2105825" y="4736290"/>
                  </a:lnTo>
                  <a:close/>
                  <a:moveTo>
                    <a:pt x="2104726" y="4700387"/>
                  </a:moveTo>
                  <a:lnTo>
                    <a:pt x="2103627" y="4672178"/>
                  </a:lnTo>
                  <a:cubicBezTo>
                    <a:pt x="2105459" y="4671445"/>
                    <a:pt x="2106558" y="4669980"/>
                    <a:pt x="2106924" y="4667782"/>
                  </a:cubicBezTo>
                  <a:lnTo>
                    <a:pt x="2149055" y="4661554"/>
                  </a:lnTo>
                  <a:lnTo>
                    <a:pt x="2142827" y="4680971"/>
                  </a:lnTo>
                  <a:lnTo>
                    <a:pt x="2104726" y="4700387"/>
                  </a:lnTo>
                  <a:close/>
                  <a:moveTo>
                    <a:pt x="2152719" y="4661187"/>
                  </a:moveTo>
                  <a:lnTo>
                    <a:pt x="2154550" y="4660821"/>
                  </a:lnTo>
                  <a:lnTo>
                    <a:pt x="2196681" y="4654593"/>
                  </a:lnTo>
                  <a:lnTo>
                    <a:pt x="2147223" y="4679139"/>
                  </a:lnTo>
                  <a:lnTo>
                    <a:pt x="2152719" y="4661187"/>
                  </a:lnTo>
                  <a:close/>
                  <a:moveTo>
                    <a:pt x="2184225" y="4567767"/>
                  </a:moveTo>
                  <a:lnTo>
                    <a:pt x="2181661" y="4559707"/>
                  </a:lnTo>
                  <a:lnTo>
                    <a:pt x="2160412" y="4489000"/>
                  </a:lnTo>
                  <a:lnTo>
                    <a:pt x="2202543" y="4470682"/>
                  </a:lnTo>
                  <a:lnTo>
                    <a:pt x="2253833" y="4447602"/>
                  </a:lnTo>
                  <a:lnTo>
                    <a:pt x="2213900" y="4516477"/>
                  </a:lnTo>
                  <a:lnTo>
                    <a:pt x="2184225" y="4567767"/>
                  </a:lnTo>
                  <a:close/>
                  <a:moveTo>
                    <a:pt x="2092270" y="4276514"/>
                  </a:moveTo>
                  <a:lnTo>
                    <a:pt x="1942430" y="4404372"/>
                  </a:lnTo>
                  <a:cubicBezTo>
                    <a:pt x="1942430" y="4404372"/>
                    <a:pt x="1942064" y="4404006"/>
                    <a:pt x="1942064" y="4403639"/>
                  </a:cubicBezTo>
                  <a:lnTo>
                    <a:pt x="1962214" y="4344656"/>
                  </a:lnTo>
                  <a:lnTo>
                    <a:pt x="1982730" y="4283475"/>
                  </a:lnTo>
                  <a:lnTo>
                    <a:pt x="1982730" y="4283475"/>
                  </a:lnTo>
                  <a:cubicBezTo>
                    <a:pt x="1983462" y="4283475"/>
                    <a:pt x="1983829" y="4283475"/>
                    <a:pt x="1984561" y="4283109"/>
                  </a:cubicBezTo>
                  <a:cubicBezTo>
                    <a:pt x="1986393" y="4282376"/>
                    <a:pt x="1987492" y="4281277"/>
                    <a:pt x="1987859" y="4279445"/>
                  </a:cubicBezTo>
                  <a:lnTo>
                    <a:pt x="2039881" y="4277980"/>
                  </a:lnTo>
                  <a:lnTo>
                    <a:pt x="2092270" y="4276514"/>
                  </a:lnTo>
                  <a:close/>
                  <a:moveTo>
                    <a:pt x="1944629" y="4407303"/>
                  </a:moveTo>
                  <a:lnTo>
                    <a:pt x="2095933" y="4277980"/>
                  </a:lnTo>
                  <a:lnTo>
                    <a:pt x="2136599" y="4462989"/>
                  </a:lnTo>
                  <a:lnTo>
                    <a:pt x="1945361" y="4410966"/>
                  </a:lnTo>
                  <a:cubicBezTo>
                    <a:pt x="1945361" y="4409868"/>
                    <a:pt x="1945728" y="4409135"/>
                    <a:pt x="1945728" y="4408036"/>
                  </a:cubicBezTo>
                  <a:cubicBezTo>
                    <a:pt x="1945728" y="4406937"/>
                    <a:pt x="1944995" y="4406937"/>
                    <a:pt x="1944629" y="4406570"/>
                  </a:cubicBezTo>
                  <a:lnTo>
                    <a:pt x="1944629" y="4407303"/>
                  </a:lnTo>
                  <a:close/>
                  <a:moveTo>
                    <a:pt x="1767313" y="4320477"/>
                  </a:moveTo>
                  <a:lnTo>
                    <a:pt x="1695873" y="4334398"/>
                  </a:lnTo>
                  <a:cubicBezTo>
                    <a:pt x="1694408" y="4331834"/>
                    <a:pt x="1691477" y="4330368"/>
                    <a:pt x="1688912" y="4331101"/>
                  </a:cubicBezTo>
                  <a:lnTo>
                    <a:pt x="1663634" y="4290802"/>
                  </a:lnTo>
                  <a:lnTo>
                    <a:pt x="1637256" y="4249404"/>
                  </a:lnTo>
                  <a:lnTo>
                    <a:pt x="1838019" y="4307288"/>
                  </a:lnTo>
                  <a:lnTo>
                    <a:pt x="1767313" y="4320477"/>
                  </a:lnTo>
                  <a:close/>
                  <a:moveTo>
                    <a:pt x="1594027" y="4307288"/>
                  </a:moveTo>
                  <a:lnTo>
                    <a:pt x="1632494" y="4249037"/>
                  </a:lnTo>
                  <a:lnTo>
                    <a:pt x="1659604" y="4292268"/>
                  </a:lnTo>
                  <a:lnTo>
                    <a:pt x="1685615" y="4332567"/>
                  </a:lnTo>
                  <a:cubicBezTo>
                    <a:pt x="1685249" y="4332933"/>
                    <a:pt x="1684883" y="4332933"/>
                    <a:pt x="1684516" y="4333665"/>
                  </a:cubicBezTo>
                  <a:cubicBezTo>
                    <a:pt x="1684150" y="4334398"/>
                    <a:pt x="1684516" y="4334398"/>
                    <a:pt x="1684516" y="4334765"/>
                  </a:cubicBezTo>
                  <a:lnTo>
                    <a:pt x="1577907" y="4330735"/>
                  </a:lnTo>
                  <a:lnTo>
                    <a:pt x="1594027" y="4307288"/>
                  </a:lnTo>
                  <a:close/>
                  <a:moveTo>
                    <a:pt x="2207305" y="4644701"/>
                  </a:moveTo>
                  <a:lnTo>
                    <a:pt x="2185691" y="4572529"/>
                  </a:lnTo>
                  <a:lnTo>
                    <a:pt x="2217197" y="4518309"/>
                  </a:lnTo>
                  <a:lnTo>
                    <a:pt x="2253833" y="4454929"/>
                  </a:lnTo>
                  <a:lnTo>
                    <a:pt x="2207305" y="4644701"/>
                  </a:lnTo>
                  <a:lnTo>
                    <a:pt x="2207305" y="4644701"/>
                  </a:lnTo>
                  <a:close/>
                  <a:moveTo>
                    <a:pt x="2430416" y="4473613"/>
                  </a:moveTo>
                  <a:lnTo>
                    <a:pt x="2441040" y="4488634"/>
                  </a:lnTo>
                  <a:cubicBezTo>
                    <a:pt x="2440674" y="4489000"/>
                    <a:pt x="2440308" y="4489366"/>
                    <a:pt x="2439941" y="4489733"/>
                  </a:cubicBezTo>
                  <a:lnTo>
                    <a:pt x="2431881" y="4487535"/>
                  </a:lnTo>
                  <a:lnTo>
                    <a:pt x="2423455" y="4463722"/>
                  </a:lnTo>
                  <a:cubicBezTo>
                    <a:pt x="2425653" y="4467019"/>
                    <a:pt x="2427851" y="4470316"/>
                    <a:pt x="2430416" y="4473613"/>
                  </a:cubicBezTo>
                  <a:close/>
                  <a:moveTo>
                    <a:pt x="2433347" y="4471415"/>
                  </a:moveTo>
                  <a:cubicBezTo>
                    <a:pt x="2429317" y="4465553"/>
                    <a:pt x="2425287" y="4459692"/>
                    <a:pt x="2422356" y="4455662"/>
                  </a:cubicBezTo>
                  <a:cubicBezTo>
                    <a:pt x="2423822" y="4454196"/>
                    <a:pt x="2424554" y="4451632"/>
                    <a:pt x="2423822" y="4449800"/>
                  </a:cubicBezTo>
                  <a:cubicBezTo>
                    <a:pt x="2422723" y="4446137"/>
                    <a:pt x="2419059" y="4444305"/>
                    <a:pt x="2415395" y="4445404"/>
                  </a:cubicBezTo>
                  <a:cubicBezTo>
                    <a:pt x="2413564" y="4446137"/>
                    <a:pt x="2412098" y="4447236"/>
                    <a:pt x="2411365" y="4448701"/>
                  </a:cubicBezTo>
                  <a:cubicBezTo>
                    <a:pt x="2411365" y="4449067"/>
                    <a:pt x="2411365" y="4449434"/>
                    <a:pt x="2411365" y="4449800"/>
                  </a:cubicBezTo>
                  <a:lnTo>
                    <a:pt x="2337728" y="4445770"/>
                  </a:lnTo>
                  <a:lnTo>
                    <a:pt x="2261892" y="4442107"/>
                  </a:lnTo>
                  <a:lnTo>
                    <a:pt x="2412464" y="4294832"/>
                  </a:lnTo>
                  <a:lnTo>
                    <a:pt x="2443238" y="4486069"/>
                  </a:lnTo>
                  <a:lnTo>
                    <a:pt x="2433347" y="4471415"/>
                  </a:lnTo>
                  <a:close/>
                  <a:moveTo>
                    <a:pt x="2204741" y="4454196"/>
                  </a:moveTo>
                  <a:lnTo>
                    <a:pt x="2157115" y="4465920"/>
                  </a:lnTo>
                  <a:cubicBezTo>
                    <a:pt x="2156382" y="4464455"/>
                    <a:pt x="2154917" y="4463722"/>
                    <a:pt x="2153085" y="4463355"/>
                  </a:cubicBezTo>
                  <a:lnTo>
                    <a:pt x="2111320" y="4272851"/>
                  </a:lnTo>
                  <a:lnTo>
                    <a:pt x="2158214" y="4261860"/>
                  </a:lnTo>
                  <a:lnTo>
                    <a:pt x="2217197" y="4247938"/>
                  </a:lnTo>
                  <a:lnTo>
                    <a:pt x="2255664" y="4442107"/>
                  </a:lnTo>
                  <a:lnTo>
                    <a:pt x="2204741" y="4454196"/>
                  </a:lnTo>
                  <a:close/>
                  <a:moveTo>
                    <a:pt x="2201078" y="4248305"/>
                  </a:moveTo>
                  <a:lnTo>
                    <a:pt x="2157481" y="4258563"/>
                  </a:lnTo>
                  <a:lnTo>
                    <a:pt x="2110588" y="4269553"/>
                  </a:lnTo>
                  <a:lnTo>
                    <a:pt x="2106558" y="4251235"/>
                  </a:lnTo>
                  <a:lnTo>
                    <a:pt x="2161511" y="4249770"/>
                  </a:lnTo>
                  <a:lnTo>
                    <a:pt x="2201078" y="4248305"/>
                  </a:lnTo>
                  <a:close/>
                  <a:moveTo>
                    <a:pt x="2101795" y="4251968"/>
                  </a:moveTo>
                  <a:cubicBezTo>
                    <a:pt x="2101062" y="4254533"/>
                    <a:pt x="2099963" y="4257830"/>
                    <a:pt x="2098864" y="4261494"/>
                  </a:cubicBezTo>
                  <a:lnTo>
                    <a:pt x="2095567" y="4272851"/>
                  </a:lnTo>
                  <a:lnTo>
                    <a:pt x="2039515" y="4274316"/>
                  </a:lnTo>
                  <a:lnTo>
                    <a:pt x="1999948" y="4275782"/>
                  </a:lnTo>
                  <a:lnTo>
                    <a:pt x="2043545" y="4265523"/>
                  </a:lnTo>
                  <a:lnTo>
                    <a:pt x="2101795" y="4251968"/>
                  </a:lnTo>
                  <a:close/>
                  <a:moveTo>
                    <a:pt x="1627731" y="4250137"/>
                  </a:moveTo>
                  <a:lnTo>
                    <a:pt x="1590729" y="4304723"/>
                  </a:lnTo>
                  <a:lnTo>
                    <a:pt x="1573511" y="4330368"/>
                  </a:lnTo>
                  <a:lnTo>
                    <a:pt x="1467634" y="4326338"/>
                  </a:lnTo>
                  <a:lnTo>
                    <a:pt x="1547133" y="4288604"/>
                  </a:lnTo>
                  <a:lnTo>
                    <a:pt x="1627731" y="4250137"/>
                  </a:lnTo>
                  <a:close/>
                  <a:moveTo>
                    <a:pt x="2141361" y="4501090"/>
                  </a:moveTo>
                  <a:lnTo>
                    <a:pt x="2121578" y="4579490"/>
                  </a:lnTo>
                  <a:lnTo>
                    <a:pt x="2111687" y="4619789"/>
                  </a:lnTo>
                  <a:lnTo>
                    <a:pt x="2088606" y="4631513"/>
                  </a:lnTo>
                  <a:lnTo>
                    <a:pt x="2012038" y="4670712"/>
                  </a:lnTo>
                  <a:lnTo>
                    <a:pt x="2141361" y="4501090"/>
                  </a:lnTo>
                  <a:close/>
                  <a:moveTo>
                    <a:pt x="2039881" y="4722735"/>
                  </a:moveTo>
                  <a:lnTo>
                    <a:pt x="2024494" y="4738122"/>
                  </a:lnTo>
                  <a:cubicBezTo>
                    <a:pt x="2024128" y="4737756"/>
                    <a:pt x="2023395" y="4738122"/>
                    <a:pt x="2023029" y="4738122"/>
                  </a:cubicBezTo>
                  <a:lnTo>
                    <a:pt x="2016068" y="4708813"/>
                  </a:lnTo>
                  <a:cubicBezTo>
                    <a:pt x="2013870" y="4699288"/>
                    <a:pt x="2011305" y="4689763"/>
                    <a:pt x="2009840" y="4683535"/>
                  </a:cubicBezTo>
                  <a:lnTo>
                    <a:pt x="2039881" y="4722735"/>
                  </a:lnTo>
                  <a:close/>
                  <a:moveTo>
                    <a:pt x="2027425" y="4742152"/>
                  </a:moveTo>
                  <a:lnTo>
                    <a:pt x="2047574" y="4732260"/>
                  </a:lnTo>
                  <a:lnTo>
                    <a:pt x="2054902" y="4741785"/>
                  </a:lnTo>
                  <a:lnTo>
                    <a:pt x="2097399" y="4796373"/>
                  </a:lnTo>
                  <a:lnTo>
                    <a:pt x="2065892" y="4772559"/>
                  </a:lnTo>
                  <a:lnTo>
                    <a:pt x="2027425" y="4743984"/>
                  </a:lnTo>
                  <a:cubicBezTo>
                    <a:pt x="2027059" y="4743617"/>
                    <a:pt x="2027059" y="4742885"/>
                    <a:pt x="2027425" y="4742152"/>
                  </a:cubicBezTo>
                  <a:lnTo>
                    <a:pt x="2027425" y="4742152"/>
                  </a:lnTo>
                  <a:close/>
                  <a:moveTo>
                    <a:pt x="2111687" y="4794174"/>
                  </a:moveTo>
                  <a:lnTo>
                    <a:pt x="2146124" y="4683169"/>
                  </a:lnTo>
                  <a:lnTo>
                    <a:pt x="2202543" y="4654959"/>
                  </a:lnTo>
                  <a:lnTo>
                    <a:pt x="2202543" y="4654959"/>
                  </a:lnTo>
                  <a:lnTo>
                    <a:pt x="2155283" y="4726765"/>
                  </a:lnTo>
                  <a:lnTo>
                    <a:pt x="2111687" y="4794174"/>
                  </a:lnTo>
                  <a:close/>
                  <a:moveTo>
                    <a:pt x="2337728" y="4449434"/>
                  </a:moveTo>
                  <a:lnTo>
                    <a:pt x="2411365" y="4453097"/>
                  </a:lnTo>
                  <a:cubicBezTo>
                    <a:pt x="2411365" y="4453464"/>
                    <a:pt x="2411365" y="4453464"/>
                    <a:pt x="2411365" y="4453830"/>
                  </a:cubicBezTo>
                  <a:cubicBezTo>
                    <a:pt x="2412098" y="4456761"/>
                    <a:pt x="2414663" y="4458593"/>
                    <a:pt x="2417960" y="4458593"/>
                  </a:cubicBezTo>
                  <a:lnTo>
                    <a:pt x="2418326" y="4458593"/>
                  </a:lnTo>
                  <a:lnTo>
                    <a:pt x="2427851" y="4486436"/>
                  </a:lnTo>
                  <a:lnTo>
                    <a:pt x="2274715" y="4446137"/>
                  </a:lnTo>
                  <a:lnTo>
                    <a:pt x="2337728" y="4449434"/>
                  </a:lnTo>
                  <a:close/>
                  <a:moveTo>
                    <a:pt x="2439575" y="4493030"/>
                  </a:moveTo>
                  <a:cubicBezTo>
                    <a:pt x="2439575" y="4493763"/>
                    <a:pt x="2439209" y="4494496"/>
                    <a:pt x="2439209" y="4495228"/>
                  </a:cubicBezTo>
                  <a:cubicBezTo>
                    <a:pt x="2440308" y="4498159"/>
                    <a:pt x="2442872" y="4500357"/>
                    <a:pt x="2446169" y="4500357"/>
                  </a:cubicBezTo>
                  <a:lnTo>
                    <a:pt x="2460457" y="4560806"/>
                  </a:lnTo>
                  <a:lnTo>
                    <a:pt x="2468151" y="4592679"/>
                  </a:lnTo>
                  <a:lnTo>
                    <a:pt x="2449833" y="4539191"/>
                  </a:lnTo>
                  <a:lnTo>
                    <a:pt x="2433347" y="4491565"/>
                  </a:lnTo>
                  <a:lnTo>
                    <a:pt x="2439575" y="4493030"/>
                  </a:lnTo>
                  <a:close/>
                  <a:moveTo>
                    <a:pt x="1340142" y="4364439"/>
                  </a:moveTo>
                  <a:cubicBezTo>
                    <a:pt x="1337944" y="4369568"/>
                    <a:pt x="1339776" y="4375430"/>
                    <a:pt x="1344905" y="4377628"/>
                  </a:cubicBezTo>
                  <a:cubicBezTo>
                    <a:pt x="1346370" y="4378361"/>
                    <a:pt x="1347836" y="4378727"/>
                    <a:pt x="1349301" y="4378727"/>
                  </a:cubicBezTo>
                  <a:cubicBezTo>
                    <a:pt x="1350400" y="4378727"/>
                    <a:pt x="1351499" y="4378727"/>
                    <a:pt x="1352598" y="4378361"/>
                  </a:cubicBezTo>
                  <a:cubicBezTo>
                    <a:pt x="1355163" y="4377628"/>
                    <a:pt x="1357361" y="4375796"/>
                    <a:pt x="1358826" y="4373232"/>
                  </a:cubicBezTo>
                  <a:cubicBezTo>
                    <a:pt x="1359925" y="4370667"/>
                    <a:pt x="1360292" y="4368103"/>
                    <a:pt x="1359559" y="4365539"/>
                  </a:cubicBezTo>
                  <a:cubicBezTo>
                    <a:pt x="1358460" y="4362608"/>
                    <a:pt x="1355895" y="4360410"/>
                    <a:pt x="1352965" y="4359310"/>
                  </a:cubicBezTo>
                  <a:cubicBezTo>
                    <a:pt x="1355163" y="4346122"/>
                    <a:pt x="1359193" y="4321209"/>
                    <a:pt x="1363223" y="4296297"/>
                  </a:cubicBezTo>
                  <a:lnTo>
                    <a:pt x="1374213" y="4225957"/>
                  </a:lnTo>
                  <a:cubicBezTo>
                    <a:pt x="1375679" y="4225224"/>
                    <a:pt x="1376411" y="4223393"/>
                    <a:pt x="1376045" y="4221927"/>
                  </a:cubicBezTo>
                  <a:cubicBezTo>
                    <a:pt x="1375312" y="4220462"/>
                    <a:pt x="1373480" y="4219729"/>
                    <a:pt x="1372015" y="4220095"/>
                  </a:cubicBezTo>
                  <a:lnTo>
                    <a:pt x="1372015" y="4220095"/>
                  </a:lnTo>
                  <a:cubicBezTo>
                    <a:pt x="1371282" y="4220462"/>
                    <a:pt x="1370550" y="4221195"/>
                    <a:pt x="1370183" y="4221927"/>
                  </a:cubicBezTo>
                  <a:cubicBezTo>
                    <a:pt x="1360292" y="4224125"/>
                    <a:pt x="1320725" y="4232918"/>
                    <a:pt x="1281892" y="4242443"/>
                  </a:cubicBezTo>
                  <a:cubicBezTo>
                    <a:pt x="1236830" y="4253067"/>
                    <a:pt x="1192135" y="4263692"/>
                    <a:pt x="1191768" y="4263692"/>
                  </a:cubicBezTo>
                  <a:cubicBezTo>
                    <a:pt x="1191402" y="4263692"/>
                    <a:pt x="1191402" y="4263325"/>
                    <a:pt x="1191036" y="4263325"/>
                  </a:cubicBezTo>
                  <a:cubicBezTo>
                    <a:pt x="1190669" y="4263325"/>
                    <a:pt x="1191036" y="4263692"/>
                    <a:pt x="1190669" y="4263692"/>
                  </a:cubicBezTo>
                  <a:lnTo>
                    <a:pt x="1052187" y="4267721"/>
                  </a:lnTo>
                  <a:lnTo>
                    <a:pt x="921764" y="4272118"/>
                  </a:lnTo>
                  <a:cubicBezTo>
                    <a:pt x="921764" y="4271751"/>
                    <a:pt x="921764" y="4271385"/>
                    <a:pt x="921764" y="4271385"/>
                  </a:cubicBezTo>
                  <a:cubicBezTo>
                    <a:pt x="920665" y="4266256"/>
                    <a:pt x="915536" y="4262959"/>
                    <a:pt x="910407" y="4264058"/>
                  </a:cubicBezTo>
                  <a:cubicBezTo>
                    <a:pt x="905278" y="4265157"/>
                    <a:pt x="901981" y="4270286"/>
                    <a:pt x="903080" y="4275415"/>
                  </a:cubicBezTo>
                  <a:cubicBezTo>
                    <a:pt x="903080" y="4275782"/>
                    <a:pt x="903447" y="4276514"/>
                    <a:pt x="903447" y="4276880"/>
                  </a:cubicBezTo>
                  <a:cubicBezTo>
                    <a:pt x="904546" y="4280178"/>
                    <a:pt x="907110" y="4282376"/>
                    <a:pt x="910407" y="4283109"/>
                  </a:cubicBezTo>
                  <a:lnTo>
                    <a:pt x="903813" y="4441740"/>
                  </a:lnTo>
                  <a:cubicBezTo>
                    <a:pt x="883297" y="4427819"/>
                    <a:pt x="866811" y="4416828"/>
                    <a:pt x="859850" y="4412432"/>
                  </a:cubicBezTo>
                  <a:cubicBezTo>
                    <a:pt x="860216" y="4411699"/>
                    <a:pt x="860216" y="4410600"/>
                    <a:pt x="860216" y="4409868"/>
                  </a:cubicBezTo>
                  <a:cubicBezTo>
                    <a:pt x="859484" y="4407303"/>
                    <a:pt x="856553" y="4405838"/>
                    <a:pt x="853989" y="4406570"/>
                  </a:cubicBezTo>
                  <a:cubicBezTo>
                    <a:pt x="852523" y="4406937"/>
                    <a:pt x="851790" y="4408036"/>
                    <a:pt x="851058" y="4409135"/>
                  </a:cubicBezTo>
                  <a:cubicBezTo>
                    <a:pt x="850325" y="4410234"/>
                    <a:pt x="850325" y="4411699"/>
                    <a:pt x="850691" y="4412798"/>
                  </a:cubicBezTo>
                  <a:cubicBezTo>
                    <a:pt x="851424" y="4414630"/>
                    <a:pt x="852889" y="4415729"/>
                    <a:pt x="854721" y="4416095"/>
                  </a:cubicBezTo>
                  <a:cubicBezTo>
                    <a:pt x="857286" y="4429284"/>
                    <a:pt x="866445" y="4472148"/>
                    <a:pt x="875237" y="4515744"/>
                  </a:cubicBezTo>
                  <a:cubicBezTo>
                    <a:pt x="883297" y="4555677"/>
                    <a:pt x="892089" y="4595610"/>
                    <a:pt x="895387" y="4611729"/>
                  </a:cubicBezTo>
                  <a:cubicBezTo>
                    <a:pt x="891357" y="4613195"/>
                    <a:pt x="889159" y="4617591"/>
                    <a:pt x="890624" y="4621621"/>
                  </a:cubicBezTo>
                  <a:lnTo>
                    <a:pt x="788777" y="4670346"/>
                  </a:lnTo>
                  <a:lnTo>
                    <a:pt x="686930" y="4719804"/>
                  </a:lnTo>
                  <a:cubicBezTo>
                    <a:pt x="684732" y="4716873"/>
                    <a:pt x="681435" y="4715408"/>
                    <a:pt x="677772" y="4716507"/>
                  </a:cubicBezTo>
                  <a:cubicBezTo>
                    <a:pt x="673375" y="4717972"/>
                    <a:pt x="670811" y="4722735"/>
                    <a:pt x="671910" y="4727498"/>
                  </a:cubicBezTo>
                  <a:cubicBezTo>
                    <a:pt x="673009" y="4731161"/>
                    <a:pt x="676672" y="4733726"/>
                    <a:pt x="680336" y="4733726"/>
                  </a:cubicBezTo>
                  <a:cubicBezTo>
                    <a:pt x="680702" y="4733726"/>
                    <a:pt x="681435" y="4733726"/>
                    <a:pt x="681801" y="4733359"/>
                  </a:cubicBezTo>
                  <a:lnTo>
                    <a:pt x="731992" y="4859385"/>
                  </a:lnTo>
                  <a:lnTo>
                    <a:pt x="781450" y="4982848"/>
                  </a:lnTo>
                  <a:cubicBezTo>
                    <a:pt x="777054" y="4985412"/>
                    <a:pt x="774856" y="4990907"/>
                    <a:pt x="776321" y="4995670"/>
                  </a:cubicBezTo>
                  <a:cubicBezTo>
                    <a:pt x="777054" y="4998234"/>
                    <a:pt x="778886" y="5000432"/>
                    <a:pt x="781450" y="5001898"/>
                  </a:cubicBezTo>
                  <a:lnTo>
                    <a:pt x="722467" y="5147707"/>
                  </a:lnTo>
                  <a:lnTo>
                    <a:pt x="663484" y="5294616"/>
                  </a:lnTo>
                  <a:cubicBezTo>
                    <a:pt x="662751" y="5294616"/>
                    <a:pt x="662018" y="5293883"/>
                    <a:pt x="661286" y="5293883"/>
                  </a:cubicBezTo>
                  <a:cubicBezTo>
                    <a:pt x="660186" y="5293883"/>
                    <a:pt x="659087" y="5293883"/>
                    <a:pt x="657988" y="5294250"/>
                  </a:cubicBezTo>
                  <a:cubicBezTo>
                    <a:pt x="655424" y="5294982"/>
                    <a:pt x="653226" y="5296814"/>
                    <a:pt x="651760" y="5299378"/>
                  </a:cubicBezTo>
                  <a:cubicBezTo>
                    <a:pt x="648829" y="5304507"/>
                    <a:pt x="650661" y="5310736"/>
                    <a:pt x="655790" y="5313300"/>
                  </a:cubicBezTo>
                  <a:cubicBezTo>
                    <a:pt x="658355" y="5314765"/>
                    <a:pt x="660919" y="5315132"/>
                    <a:pt x="663850" y="5314032"/>
                  </a:cubicBezTo>
                  <a:lnTo>
                    <a:pt x="697188" y="5389868"/>
                  </a:lnTo>
                  <a:cubicBezTo>
                    <a:pt x="712575" y="5425771"/>
                    <a:pt x="728695" y="5461308"/>
                    <a:pt x="733458" y="5471565"/>
                  </a:cubicBezTo>
                  <a:lnTo>
                    <a:pt x="580687" y="5434197"/>
                  </a:lnTo>
                  <a:lnTo>
                    <a:pt x="433046" y="5398294"/>
                  </a:lnTo>
                  <a:cubicBezTo>
                    <a:pt x="433046" y="5397195"/>
                    <a:pt x="433779" y="5396096"/>
                    <a:pt x="433412" y="5394997"/>
                  </a:cubicBezTo>
                  <a:cubicBezTo>
                    <a:pt x="431581" y="5389868"/>
                    <a:pt x="426085" y="5386937"/>
                    <a:pt x="420956" y="5388403"/>
                  </a:cubicBezTo>
                  <a:cubicBezTo>
                    <a:pt x="415827" y="5390235"/>
                    <a:pt x="412897" y="5395730"/>
                    <a:pt x="414728" y="5400859"/>
                  </a:cubicBezTo>
                  <a:cubicBezTo>
                    <a:pt x="415095" y="5401591"/>
                    <a:pt x="415827" y="5401958"/>
                    <a:pt x="416194" y="5402691"/>
                  </a:cubicBezTo>
                  <a:lnTo>
                    <a:pt x="302990" y="5504904"/>
                  </a:lnTo>
                  <a:lnTo>
                    <a:pt x="187588" y="5609682"/>
                  </a:lnTo>
                  <a:cubicBezTo>
                    <a:pt x="185023" y="5607850"/>
                    <a:pt x="181360" y="5608582"/>
                    <a:pt x="179528" y="5611513"/>
                  </a:cubicBezTo>
                  <a:cubicBezTo>
                    <a:pt x="179528" y="5611880"/>
                    <a:pt x="179162" y="5611880"/>
                    <a:pt x="179162" y="5612246"/>
                  </a:cubicBezTo>
                  <a:cubicBezTo>
                    <a:pt x="177696" y="5615177"/>
                    <a:pt x="178795" y="5618840"/>
                    <a:pt x="181726" y="5620672"/>
                  </a:cubicBezTo>
                  <a:cubicBezTo>
                    <a:pt x="182459" y="5621038"/>
                    <a:pt x="183558" y="5621405"/>
                    <a:pt x="184657" y="5621405"/>
                  </a:cubicBezTo>
                  <a:cubicBezTo>
                    <a:pt x="185390" y="5621405"/>
                    <a:pt x="186123" y="5621405"/>
                    <a:pt x="186489" y="5621038"/>
                  </a:cubicBezTo>
                  <a:cubicBezTo>
                    <a:pt x="186855" y="5621038"/>
                    <a:pt x="187222" y="5620306"/>
                    <a:pt x="187588" y="5620306"/>
                  </a:cubicBezTo>
                  <a:lnTo>
                    <a:pt x="322040" y="5714459"/>
                  </a:lnTo>
                  <a:lnTo>
                    <a:pt x="451364" y="5804582"/>
                  </a:lnTo>
                  <a:cubicBezTo>
                    <a:pt x="450631" y="5806048"/>
                    <a:pt x="450631" y="5807880"/>
                    <a:pt x="450997" y="5809712"/>
                  </a:cubicBezTo>
                  <a:cubicBezTo>
                    <a:pt x="452097" y="5813009"/>
                    <a:pt x="455027" y="5815207"/>
                    <a:pt x="458691" y="5815207"/>
                  </a:cubicBezTo>
                  <a:cubicBezTo>
                    <a:pt x="459424" y="5815207"/>
                    <a:pt x="460156" y="5815207"/>
                    <a:pt x="460889" y="5814841"/>
                  </a:cubicBezTo>
                  <a:lnTo>
                    <a:pt x="523169" y="5933906"/>
                  </a:lnTo>
                  <a:lnTo>
                    <a:pt x="585816" y="6052972"/>
                  </a:lnTo>
                  <a:cubicBezTo>
                    <a:pt x="583252" y="6054803"/>
                    <a:pt x="582153" y="6058101"/>
                    <a:pt x="582885" y="6061031"/>
                  </a:cubicBezTo>
                  <a:cubicBezTo>
                    <a:pt x="583985" y="6064329"/>
                    <a:pt x="586915" y="6066893"/>
                    <a:pt x="590579" y="6066893"/>
                  </a:cubicBezTo>
                  <a:cubicBezTo>
                    <a:pt x="591312" y="6066893"/>
                    <a:pt x="592044" y="6066893"/>
                    <a:pt x="593143" y="6066527"/>
                  </a:cubicBezTo>
                  <a:cubicBezTo>
                    <a:pt x="597540" y="6065061"/>
                    <a:pt x="599738" y="6060665"/>
                    <a:pt x="598272" y="6056269"/>
                  </a:cubicBezTo>
                  <a:cubicBezTo>
                    <a:pt x="597540" y="6054070"/>
                    <a:pt x="596074" y="6052605"/>
                    <a:pt x="593876" y="6051506"/>
                  </a:cubicBezTo>
                  <a:lnTo>
                    <a:pt x="627581" y="5909360"/>
                  </a:lnTo>
                  <a:lnTo>
                    <a:pt x="660553" y="5769046"/>
                  </a:lnTo>
                  <a:cubicBezTo>
                    <a:pt x="660919" y="5769046"/>
                    <a:pt x="660919" y="5769412"/>
                    <a:pt x="661286" y="5769412"/>
                  </a:cubicBezTo>
                  <a:cubicBezTo>
                    <a:pt x="662385" y="5769412"/>
                    <a:pt x="663484" y="5769412"/>
                    <a:pt x="664216" y="5769046"/>
                  </a:cubicBezTo>
                  <a:cubicBezTo>
                    <a:pt x="668246" y="5767581"/>
                    <a:pt x="670811" y="5763917"/>
                    <a:pt x="670444" y="5759521"/>
                  </a:cubicBezTo>
                  <a:cubicBezTo>
                    <a:pt x="692426" y="5756224"/>
                    <a:pt x="752508" y="5746699"/>
                    <a:pt x="813323" y="5736807"/>
                  </a:cubicBezTo>
                  <a:lnTo>
                    <a:pt x="965361" y="5712261"/>
                  </a:lnTo>
                  <a:lnTo>
                    <a:pt x="965361" y="5712261"/>
                  </a:lnTo>
                  <a:cubicBezTo>
                    <a:pt x="965361" y="5712261"/>
                    <a:pt x="965727" y="5712261"/>
                    <a:pt x="965727" y="5712261"/>
                  </a:cubicBezTo>
                  <a:cubicBezTo>
                    <a:pt x="965727" y="5712261"/>
                    <a:pt x="965727" y="5712261"/>
                    <a:pt x="965727" y="5712261"/>
                  </a:cubicBezTo>
                  <a:lnTo>
                    <a:pt x="965727" y="5712261"/>
                  </a:lnTo>
                  <a:cubicBezTo>
                    <a:pt x="965727" y="5712261"/>
                    <a:pt x="966460" y="5712261"/>
                    <a:pt x="966460" y="5711895"/>
                  </a:cubicBezTo>
                  <a:cubicBezTo>
                    <a:pt x="966460" y="5711528"/>
                    <a:pt x="966460" y="5711528"/>
                    <a:pt x="966460" y="5711162"/>
                  </a:cubicBezTo>
                  <a:cubicBezTo>
                    <a:pt x="966460" y="5710796"/>
                    <a:pt x="966826" y="5711162"/>
                    <a:pt x="966826" y="5710796"/>
                  </a:cubicBezTo>
                  <a:cubicBezTo>
                    <a:pt x="966826" y="5710429"/>
                    <a:pt x="966826" y="5710429"/>
                    <a:pt x="966826" y="5710429"/>
                  </a:cubicBezTo>
                  <a:lnTo>
                    <a:pt x="966826" y="5710429"/>
                  </a:lnTo>
                  <a:lnTo>
                    <a:pt x="966826" y="5710429"/>
                  </a:lnTo>
                  <a:cubicBezTo>
                    <a:pt x="966826" y="5710429"/>
                    <a:pt x="966826" y="5710429"/>
                    <a:pt x="966826" y="5710063"/>
                  </a:cubicBezTo>
                  <a:cubicBezTo>
                    <a:pt x="966826" y="5709696"/>
                    <a:pt x="966826" y="5710063"/>
                    <a:pt x="966826" y="5710063"/>
                  </a:cubicBezTo>
                  <a:cubicBezTo>
                    <a:pt x="966826" y="5710063"/>
                    <a:pt x="966826" y="5709696"/>
                    <a:pt x="966826" y="5709696"/>
                  </a:cubicBezTo>
                  <a:lnTo>
                    <a:pt x="852523" y="5592096"/>
                  </a:lnTo>
                  <a:lnTo>
                    <a:pt x="740052" y="5477061"/>
                  </a:lnTo>
                  <a:lnTo>
                    <a:pt x="885861" y="5448485"/>
                  </a:lnTo>
                  <a:lnTo>
                    <a:pt x="1034235" y="5419177"/>
                  </a:lnTo>
                  <a:lnTo>
                    <a:pt x="1034235" y="5419177"/>
                  </a:lnTo>
                  <a:cubicBezTo>
                    <a:pt x="1034235" y="5419177"/>
                    <a:pt x="1034602" y="5419543"/>
                    <a:pt x="1034602" y="5419543"/>
                  </a:cubicBezTo>
                  <a:cubicBezTo>
                    <a:pt x="1034602" y="5419543"/>
                    <a:pt x="1034602" y="5419177"/>
                    <a:pt x="1034968" y="5418810"/>
                  </a:cubicBezTo>
                  <a:cubicBezTo>
                    <a:pt x="1035334" y="5418444"/>
                    <a:pt x="1035334" y="5418810"/>
                    <a:pt x="1035334" y="5418810"/>
                  </a:cubicBezTo>
                  <a:cubicBezTo>
                    <a:pt x="1035334" y="5418810"/>
                    <a:pt x="1035334" y="5418810"/>
                    <a:pt x="1035334" y="5418444"/>
                  </a:cubicBezTo>
                  <a:cubicBezTo>
                    <a:pt x="1035334" y="5418077"/>
                    <a:pt x="1035334" y="5418444"/>
                    <a:pt x="1035334" y="5418444"/>
                  </a:cubicBezTo>
                  <a:cubicBezTo>
                    <a:pt x="1035334" y="5418077"/>
                    <a:pt x="1035334" y="5418077"/>
                    <a:pt x="1035334" y="5417711"/>
                  </a:cubicBezTo>
                  <a:lnTo>
                    <a:pt x="1035334" y="5417711"/>
                  </a:lnTo>
                  <a:lnTo>
                    <a:pt x="1035334" y="5417345"/>
                  </a:lnTo>
                  <a:cubicBezTo>
                    <a:pt x="1035334" y="5417345"/>
                    <a:pt x="1035701" y="5416979"/>
                    <a:pt x="1035334" y="5416979"/>
                  </a:cubicBezTo>
                  <a:cubicBezTo>
                    <a:pt x="1034968" y="5416979"/>
                    <a:pt x="1035334" y="5416979"/>
                    <a:pt x="1035334" y="5416979"/>
                  </a:cubicBezTo>
                  <a:lnTo>
                    <a:pt x="1032770" y="5331618"/>
                  </a:lnTo>
                  <a:cubicBezTo>
                    <a:pt x="1031671" y="5289121"/>
                    <a:pt x="1029839" y="5245890"/>
                    <a:pt x="1029839" y="5245524"/>
                  </a:cubicBezTo>
                  <a:cubicBezTo>
                    <a:pt x="1029839" y="5245158"/>
                    <a:pt x="1029839" y="5245524"/>
                    <a:pt x="1029839" y="5245158"/>
                  </a:cubicBezTo>
                  <a:lnTo>
                    <a:pt x="1029839" y="5245158"/>
                  </a:lnTo>
                  <a:lnTo>
                    <a:pt x="1029839" y="5245158"/>
                  </a:lnTo>
                  <a:cubicBezTo>
                    <a:pt x="1029839" y="5245158"/>
                    <a:pt x="1029839" y="5245158"/>
                    <a:pt x="1029839" y="5244792"/>
                  </a:cubicBezTo>
                  <a:lnTo>
                    <a:pt x="1029839" y="5244792"/>
                  </a:lnTo>
                  <a:cubicBezTo>
                    <a:pt x="1029473" y="5242960"/>
                    <a:pt x="1019215" y="5197898"/>
                    <a:pt x="1008957" y="5153203"/>
                  </a:cubicBezTo>
                  <a:lnTo>
                    <a:pt x="988807" y="5068574"/>
                  </a:lnTo>
                  <a:cubicBezTo>
                    <a:pt x="992471" y="5067109"/>
                    <a:pt x="993936" y="5063079"/>
                    <a:pt x="992471" y="5059415"/>
                  </a:cubicBezTo>
                  <a:cubicBezTo>
                    <a:pt x="991372" y="5056851"/>
                    <a:pt x="988807" y="5055019"/>
                    <a:pt x="985876" y="5055019"/>
                  </a:cubicBezTo>
                  <a:cubicBezTo>
                    <a:pt x="982946" y="5039633"/>
                    <a:pt x="974519" y="4998601"/>
                    <a:pt x="965727" y="4957569"/>
                  </a:cubicBezTo>
                  <a:lnTo>
                    <a:pt x="945577" y="4861217"/>
                  </a:lnTo>
                  <a:cubicBezTo>
                    <a:pt x="949607" y="4860118"/>
                    <a:pt x="952172" y="4855722"/>
                    <a:pt x="951073" y="4851326"/>
                  </a:cubicBezTo>
                  <a:cubicBezTo>
                    <a:pt x="951073" y="4850960"/>
                    <a:pt x="951073" y="4850960"/>
                    <a:pt x="950706" y="4850593"/>
                  </a:cubicBezTo>
                  <a:cubicBezTo>
                    <a:pt x="949974" y="4848761"/>
                    <a:pt x="948508" y="4846929"/>
                    <a:pt x="946676" y="4845831"/>
                  </a:cubicBezTo>
                  <a:lnTo>
                    <a:pt x="991005" y="4693793"/>
                  </a:lnTo>
                  <a:lnTo>
                    <a:pt x="1035701" y="4538824"/>
                  </a:lnTo>
                  <a:cubicBezTo>
                    <a:pt x="1036067" y="4538824"/>
                    <a:pt x="1036800" y="4538824"/>
                    <a:pt x="1037166" y="4538458"/>
                  </a:cubicBezTo>
                  <a:cubicBezTo>
                    <a:pt x="1038632" y="4538092"/>
                    <a:pt x="1039731" y="4536993"/>
                    <a:pt x="1040463" y="4535894"/>
                  </a:cubicBezTo>
                  <a:cubicBezTo>
                    <a:pt x="1041196" y="4534795"/>
                    <a:pt x="1041196" y="4532963"/>
                    <a:pt x="1040830" y="4531864"/>
                  </a:cubicBezTo>
                  <a:cubicBezTo>
                    <a:pt x="1040463" y="4531131"/>
                    <a:pt x="1040097" y="4530765"/>
                    <a:pt x="1039364" y="4530399"/>
                  </a:cubicBezTo>
                  <a:lnTo>
                    <a:pt x="1115200" y="4400709"/>
                  </a:lnTo>
                  <a:lnTo>
                    <a:pt x="1192135" y="4268454"/>
                  </a:lnTo>
                  <a:lnTo>
                    <a:pt x="1269069" y="4318645"/>
                  </a:lnTo>
                  <a:cubicBezTo>
                    <a:pt x="1297645" y="4337329"/>
                    <a:pt x="1326587" y="4356013"/>
                    <a:pt x="1340142" y="4364439"/>
                  </a:cubicBezTo>
                  <a:lnTo>
                    <a:pt x="1340142" y="4364439"/>
                  </a:lnTo>
                  <a:close/>
                  <a:moveTo>
                    <a:pt x="670078" y="5754758"/>
                  </a:moveTo>
                  <a:cubicBezTo>
                    <a:pt x="670078" y="5754392"/>
                    <a:pt x="669712" y="5754392"/>
                    <a:pt x="669345" y="5754026"/>
                  </a:cubicBezTo>
                  <a:lnTo>
                    <a:pt x="692792" y="5738272"/>
                  </a:lnTo>
                  <a:cubicBezTo>
                    <a:pt x="701951" y="5732044"/>
                    <a:pt x="710744" y="5725816"/>
                    <a:pt x="716605" y="5721786"/>
                  </a:cubicBezTo>
                  <a:cubicBezTo>
                    <a:pt x="718071" y="5723618"/>
                    <a:pt x="720635" y="5724351"/>
                    <a:pt x="722833" y="5724717"/>
                  </a:cubicBezTo>
                  <a:cubicBezTo>
                    <a:pt x="723932" y="5724717"/>
                    <a:pt x="724665" y="5724717"/>
                    <a:pt x="725764" y="5724351"/>
                  </a:cubicBezTo>
                  <a:cubicBezTo>
                    <a:pt x="730527" y="5722885"/>
                    <a:pt x="733458" y="5717390"/>
                    <a:pt x="731992" y="5712627"/>
                  </a:cubicBezTo>
                  <a:cubicBezTo>
                    <a:pt x="730893" y="5709696"/>
                    <a:pt x="728329" y="5707498"/>
                    <a:pt x="725398" y="5707132"/>
                  </a:cubicBezTo>
                  <a:lnTo>
                    <a:pt x="731626" y="5595394"/>
                  </a:lnTo>
                  <a:lnTo>
                    <a:pt x="737854" y="5478892"/>
                  </a:lnTo>
                  <a:lnTo>
                    <a:pt x="849592" y="5593562"/>
                  </a:lnTo>
                  <a:lnTo>
                    <a:pt x="962063" y="5708598"/>
                  </a:lnTo>
                  <a:lnTo>
                    <a:pt x="813323" y="5732044"/>
                  </a:lnTo>
                  <a:lnTo>
                    <a:pt x="670078" y="5754758"/>
                  </a:lnTo>
                  <a:close/>
                  <a:moveTo>
                    <a:pt x="587648" y="6050041"/>
                  </a:moveTo>
                  <a:lnTo>
                    <a:pt x="525368" y="5930975"/>
                  </a:lnTo>
                  <a:lnTo>
                    <a:pt x="462355" y="5811543"/>
                  </a:lnTo>
                  <a:cubicBezTo>
                    <a:pt x="463820" y="5810078"/>
                    <a:pt x="464919" y="5808246"/>
                    <a:pt x="464919" y="5806048"/>
                  </a:cubicBezTo>
                  <a:cubicBezTo>
                    <a:pt x="480306" y="5802384"/>
                    <a:pt x="519872" y="5793226"/>
                    <a:pt x="559439" y="5783700"/>
                  </a:cubicBezTo>
                  <a:lnTo>
                    <a:pt x="651394" y="5761719"/>
                  </a:lnTo>
                  <a:cubicBezTo>
                    <a:pt x="652493" y="5763917"/>
                    <a:pt x="654325" y="5765749"/>
                    <a:pt x="656523" y="5766848"/>
                  </a:cubicBezTo>
                  <a:lnTo>
                    <a:pt x="623185" y="5907528"/>
                  </a:lnTo>
                  <a:lnTo>
                    <a:pt x="589846" y="6050407"/>
                  </a:lnTo>
                  <a:cubicBezTo>
                    <a:pt x="589113" y="6050041"/>
                    <a:pt x="588381" y="6049674"/>
                    <a:pt x="587648" y="6050041"/>
                  </a:cubicBezTo>
                  <a:close/>
                  <a:moveTo>
                    <a:pt x="423521" y="5407453"/>
                  </a:moveTo>
                  <a:cubicBezTo>
                    <a:pt x="424620" y="5407453"/>
                    <a:pt x="425353" y="5407453"/>
                    <a:pt x="426452" y="5407087"/>
                  </a:cubicBezTo>
                  <a:cubicBezTo>
                    <a:pt x="429016" y="5406354"/>
                    <a:pt x="430848" y="5404523"/>
                    <a:pt x="432313" y="5402324"/>
                  </a:cubicBezTo>
                  <a:cubicBezTo>
                    <a:pt x="432313" y="5402324"/>
                    <a:pt x="432313" y="5401958"/>
                    <a:pt x="432313" y="5401591"/>
                  </a:cubicBezTo>
                  <a:lnTo>
                    <a:pt x="579222" y="5437861"/>
                  </a:lnTo>
                  <a:lnTo>
                    <a:pt x="733824" y="5475596"/>
                  </a:lnTo>
                  <a:lnTo>
                    <a:pt x="696456" y="5615543"/>
                  </a:lnTo>
                  <a:lnTo>
                    <a:pt x="665682" y="5732777"/>
                  </a:lnTo>
                  <a:lnTo>
                    <a:pt x="589846" y="5758788"/>
                  </a:lnTo>
                  <a:lnTo>
                    <a:pt x="464186" y="5802384"/>
                  </a:lnTo>
                  <a:cubicBezTo>
                    <a:pt x="462355" y="5799453"/>
                    <a:pt x="459057" y="5797988"/>
                    <a:pt x="455760" y="5798721"/>
                  </a:cubicBezTo>
                  <a:cubicBezTo>
                    <a:pt x="454661" y="5799087"/>
                    <a:pt x="454295" y="5800186"/>
                    <a:pt x="453196" y="5800919"/>
                  </a:cubicBezTo>
                  <a:lnTo>
                    <a:pt x="322040" y="5708964"/>
                  </a:lnTo>
                  <a:lnTo>
                    <a:pt x="189420" y="5616642"/>
                  </a:lnTo>
                  <a:cubicBezTo>
                    <a:pt x="189786" y="5615543"/>
                    <a:pt x="190152" y="5614078"/>
                    <a:pt x="189786" y="5612979"/>
                  </a:cubicBezTo>
                  <a:cubicBezTo>
                    <a:pt x="189786" y="5612612"/>
                    <a:pt x="189420" y="5612612"/>
                    <a:pt x="189420" y="5612246"/>
                  </a:cubicBezTo>
                  <a:lnTo>
                    <a:pt x="305188" y="5507835"/>
                  </a:lnTo>
                  <a:lnTo>
                    <a:pt x="417659" y="5405621"/>
                  </a:lnTo>
                  <a:cubicBezTo>
                    <a:pt x="419491" y="5406721"/>
                    <a:pt x="421323" y="5407453"/>
                    <a:pt x="423521" y="5407453"/>
                  </a:cubicBezTo>
                  <a:close/>
                  <a:moveTo>
                    <a:pt x="789876" y="4674010"/>
                  </a:moveTo>
                  <a:lnTo>
                    <a:pt x="891723" y="4624552"/>
                  </a:lnTo>
                  <a:cubicBezTo>
                    <a:pt x="893188" y="4626750"/>
                    <a:pt x="895387" y="4628215"/>
                    <a:pt x="898317" y="4628215"/>
                  </a:cubicBezTo>
                  <a:lnTo>
                    <a:pt x="918467" y="4736290"/>
                  </a:lnTo>
                  <a:lnTo>
                    <a:pt x="939349" y="4845098"/>
                  </a:lnTo>
                  <a:cubicBezTo>
                    <a:pt x="938250" y="4845831"/>
                    <a:pt x="937151" y="4846563"/>
                    <a:pt x="936418" y="4847296"/>
                  </a:cubicBezTo>
                  <a:lnTo>
                    <a:pt x="811858" y="4786481"/>
                  </a:lnTo>
                  <a:lnTo>
                    <a:pt x="687663" y="4726399"/>
                  </a:lnTo>
                  <a:cubicBezTo>
                    <a:pt x="688029" y="4724933"/>
                    <a:pt x="688396" y="4723834"/>
                    <a:pt x="688029" y="4722368"/>
                  </a:cubicBezTo>
                  <a:lnTo>
                    <a:pt x="789876" y="4674010"/>
                  </a:lnTo>
                  <a:close/>
                  <a:moveTo>
                    <a:pt x="857652" y="4415363"/>
                  </a:moveTo>
                  <a:cubicBezTo>
                    <a:pt x="864613" y="4420125"/>
                    <a:pt x="882198" y="4432215"/>
                    <a:pt x="903447" y="4446503"/>
                  </a:cubicBezTo>
                  <a:lnTo>
                    <a:pt x="903447" y="4446869"/>
                  </a:lnTo>
                  <a:lnTo>
                    <a:pt x="897218" y="4605135"/>
                  </a:lnTo>
                  <a:cubicBezTo>
                    <a:pt x="893555" y="4586084"/>
                    <a:pt x="886228" y="4550548"/>
                    <a:pt x="878534" y="4515011"/>
                  </a:cubicBezTo>
                  <a:lnTo>
                    <a:pt x="857652" y="4415363"/>
                  </a:lnTo>
                  <a:lnTo>
                    <a:pt x="857652" y="4415363"/>
                  </a:lnTo>
                  <a:close/>
                  <a:moveTo>
                    <a:pt x="1030205" y="4531864"/>
                  </a:moveTo>
                  <a:cubicBezTo>
                    <a:pt x="1029839" y="4532597"/>
                    <a:pt x="1029839" y="4533329"/>
                    <a:pt x="1029839" y="4534428"/>
                  </a:cubicBezTo>
                  <a:lnTo>
                    <a:pt x="965361" y="4574727"/>
                  </a:lnTo>
                  <a:cubicBezTo>
                    <a:pt x="940082" y="4590481"/>
                    <a:pt x="915170" y="4606600"/>
                    <a:pt x="903447" y="4613927"/>
                  </a:cubicBezTo>
                  <a:cubicBezTo>
                    <a:pt x="902347" y="4612829"/>
                    <a:pt x="901248" y="4612096"/>
                    <a:pt x="899783" y="4611729"/>
                  </a:cubicBezTo>
                  <a:lnTo>
                    <a:pt x="906744" y="4449067"/>
                  </a:lnTo>
                  <a:cubicBezTo>
                    <a:pt x="918467" y="4457127"/>
                    <a:pt x="930923" y="4465553"/>
                    <a:pt x="943746" y="4473980"/>
                  </a:cubicBezTo>
                  <a:lnTo>
                    <a:pt x="1030205" y="4531864"/>
                  </a:lnTo>
                  <a:close/>
                  <a:moveTo>
                    <a:pt x="984411" y="5067476"/>
                  </a:moveTo>
                  <a:cubicBezTo>
                    <a:pt x="984777" y="5081397"/>
                    <a:pt x="985510" y="5114002"/>
                    <a:pt x="986609" y="5146608"/>
                  </a:cubicBezTo>
                  <a:lnTo>
                    <a:pt x="989174" y="5227939"/>
                  </a:lnTo>
                  <a:lnTo>
                    <a:pt x="890258" y="5111438"/>
                  </a:lnTo>
                  <a:lnTo>
                    <a:pt x="795005" y="5000066"/>
                  </a:lnTo>
                  <a:cubicBezTo>
                    <a:pt x="795738" y="4999334"/>
                    <a:pt x="796104" y="4998967"/>
                    <a:pt x="796471" y="4998234"/>
                  </a:cubicBezTo>
                  <a:lnTo>
                    <a:pt x="885495" y="5028642"/>
                  </a:lnTo>
                  <a:cubicBezTo>
                    <a:pt x="924695" y="5042197"/>
                    <a:pt x="963895" y="5055386"/>
                    <a:pt x="978549" y="5060148"/>
                  </a:cubicBezTo>
                  <a:cubicBezTo>
                    <a:pt x="978183" y="5060881"/>
                    <a:pt x="978183" y="5061980"/>
                    <a:pt x="978183" y="5063079"/>
                  </a:cubicBezTo>
                  <a:cubicBezTo>
                    <a:pt x="979282" y="5065277"/>
                    <a:pt x="981480" y="5067109"/>
                    <a:pt x="984411" y="5067476"/>
                  </a:cubicBezTo>
                  <a:lnTo>
                    <a:pt x="984411" y="5067476"/>
                  </a:lnTo>
                  <a:close/>
                  <a:moveTo>
                    <a:pt x="680336" y="5308171"/>
                  </a:moveTo>
                  <a:lnTo>
                    <a:pt x="670811" y="5305240"/>
                  </a:lnTo>
                  <a:cubicBezTo>
                    <a:pt x="670811" y="5304874"/>
                    <a:pt x="670811" y="5304507"/>
                    <a:pt x="670811" y="5303775"/>
                  </a:cubicBezTo>
                  <a:lnTo>
                    <a:pt x="701585" y="5297180"/>
                  </a:lnTo>
                  <a:lnTo>
                    <a:pt x="698654" y="5307438"/>
                  </a:lnTo>
                  <a:lnTo>
                    <a:pt x="698287" y="5307438"/>
                  </a:lnTo>
                  <a:cubicBezTo>
                    <a:pt x="697555" y="5307438"/>
                    <a:pt x="696822" y="5307438"/>
                    <a:pt x="696089" y="5307805"/>
                  </a:cubicBezTo>
                  <a:cubicBezTo>
                    <a:pt x="694258" y="5308537"/>
                    <a:pt x="692792" y="5309636"/>
                    <a:pt x="692059" y="5311102"/>
                  </a:cubicBezTo>
                  <a:cubicBezTo>
                    <a:pt x="688396" y="5310369"/>
                    <a:pt x="684366" y="5309270"/>
                    <a:pt x="680336" y="5308171"/>
                  </a:cubicBezTo>
                  <a:lnTo>
                    <a:pt x="680336" y="5308171"/>
                  </a:lnTo>
                  <a:close/>
                  <a:moveTo>
                    <a:pt x="786945" y="5004096"/>
                  </a:moveTo>
                  <a:cubicBezTo>
                    <a:pt x="788045" y="5004096"/>
                    <a:pt x="789144" y="5003730"/>
                    <a:pt x="790243" y="5003363"/>
                  </a:cubicBezTo>
                  <a:cubicBezTo>
                    <a:pt x="790975" y="5002997"/>
                    <a:pt x="791708" y="5002630"/>
                    <a:pt x="792441" y="5001898"/>
                  </a:cubicBezTo>
                  <a:lnTo>
                    <a:pt x="887327" y="5113270"/>
                  </a:lnTo>
                  <a:lnTo>
                    <a:pt x="988075" y="5230870"/>
                  </a:lnTo>
                  <a:lnTo>
                    <a:pt x="825779" y="5266040"/>
                  </a:lnTo>
                  <a:lnTo>
                    <a:pt x="706347" y="5292051"/>
                  </a:lnTo>
                  <a:lnTo>
                    <a:pt x="744448" y="5153935"/>
                  </a:lnTo>
                  <a:lnTo>
                    <a:pt x="785480" y="5002997"/>
                  </a:lnTo>
                  <a:cubicBezTo>
                    <a:pt x="785846" y="5003363"/>
                    <a:pt x="786213" y="5003730"/>
                    <a:pt x="786945" y="5004096"/>
                  </a:cubicBezTo>
                  <a:lnTo>
                    <a:pt x="786945" y="5004096"/>
                  </a:lnTo>
                  <a:close/>
                  <a:moveTo>
                    <a:pt x="826512" y="5270437"/>
                  </a:moveTo>
                  <a:lnTo>
                    <a:pt x="934587" y="5246990"/>
                  </a:lnTo>
                  <a:lnTo>
                    <a:pt x="844097" y="5272635"/>
                  </a:lnTo>
                  <a:lnTo>
                    <a:pt x="704515" y="5312201"/>
                  </a:lnTo>
                  <a:cubicBezTo>
                    <a:pt x="703783" y="5311102"/>
                    <a:pt x="703050" y="5310003"/>
                    <a:pt x="701585" y="5309270"/>
                  </a:cubicBezTo>
                  <a:lnTo>
                    <a:pt x="704882" y="5296814"/>
                  </a:lnTo>
                  <a:lnTo>
                    <a:pt x="826512" y="5270437"/>
                  </a:lnTo>
                  <a:close/>
                  <a:moveTo>
                    <a:pt x="845196" y="5275932"/>
                  </a:moveTo>
                  <a:lnTo>
                    <a:pt x="989906" y="5234534"/>
                  </a:lnTo>
                  <a:lnTo>
                    <a:pt x="993204" y="5249188"/>
                  </a:lnTo>
                  <a:lnTo>
                    <a:pt x="862781" y="5277397"/>
                  </a:lnTo>
                  <a:lnTo>
                    <a:pt x="753973" y="5301210"/>
                  </a:lnTo>
                  <a:lnTo>
                    <a:pt x="845196" y="5275932"/>
                  </a:lnTo>
                  <a:close/>
                  <a:moveTo>
                    <a:pt x="993570" y="5235266"/>
                  </a:moveTo>
                  <a:lnTo>
                    <a:pt x="1009323" y="5240029"/>
                  </a:lnTo>
                  <a:cubicBezTo>
                    <a:pt x="1013353" y="5241494"/>
                    <a:pt x="1017749" y="5242593"/>
                    <a:pt x="1021047" y="5243692"/>
                  </a:cubicBezTo>
                  <a:lnTo>
                    <a:pt x="996867" y="5248821"/>
                  </a:lnTo>
                  <a:lnTo>
                    <a:pt x="993570" y="5235266"/>
                  </a:lnTo>
                  <a:close/>
                  <a:moveTo>
                    <a:pt x="661286" y="5748530"/>
                  </a:moveTo>
                  <a:cubicBezTo>
                    <a:pt x="659820" y="5748530"/>
                    <a:pt x="658721" y="5747797"/>
                    <a:pt x="657622" y="5748164"/>
                  </a:cubicBezTo>
                  <a:cubicBezTo>
                    <a:pt x="653592" y="5749629"/>
                    <a:pt x="650661" y="5754026"/>
                    <a:pt x="651028" y="5758422"/>
                  </a:cubicBezTo>
                  <a:lnTo>
                    <a:pt x="558706" y="5780037"/>
                  </a:lnTo>
                  <a:cubicBezTo>
                    <a:pt x="535626" y="5785532"/>
                    <a:pt x="512545" y="5791027"/>
                    <a:pt x="494227" y="5795424"/>
                  </a:cubicBezTo>
                  <a:lnTo>
                    <a:pt x="590945" y="5762085"/>
                  </a:lnTo>
                  <a:lnTo>
                    <a:pt x="664216" y="5736807"/>
                  </a:lnTo>
                  <a:lnTo>
                    <a:pt x="661286" y="5748530"/>
                  </a:lnTo>
                  <a:close/>
                  <a:moveTo>
                    <a:pt x="664949" y="5748897"/>
                  </a:moveTo>
                  <a:lnTo>
                    <a:pt x="668613" y="5735708"/>
                  </a:lnTo>
                  <a:lnTo>
                    <a:pt x="711110" y="5721054"/>
                  </a:lnTo>
                  <a:cubicBezTo>
                    <a:pt x="705248" y="5724717"/>
                    <a:pt x="698287" y="5729846"/>
                    <a:pt x="690960" y="5734975"/>
                  </a:cubicBezTo>
                  <a:lnTo>
                    <a:pt x="667514" y="5751461"/>
                  </a:lnTo>
                  <a:cubicBezTo>
                    <a:pt x="666415" y="5750362"/>
                    <a:pt x="665682" y="5749263"/>
                    <a:pt x="664949" y="5748897"/>
                  </a:cubicBezTo>
                  <a:lnTo>
                    <a:pt x="664949" y="5748897"/>
                  </a:lnTo>
                  <a:close/>
                  <a:moveTo>
                    <a:pt x="720269" y="5706033"/>
                  </a:moveTo>
                  <a:cubicBezTo>
                    <a:pt x="716239" y="5707498"/>
                    <a:pt x="713674" y="5711895"/>
                    <a:pt x="714407" y="5716291"/>
                  </a:cubicBezTo>
                  <a:lnTo>
                    <a:pt x="669712" y="5731678"/>
                  </a:lnTo>
                  <a:lnTo>
                    <a:pt x="700486" y="5617009"/>
                  </a:lnTo>
                  <a:lnTo>
                    <a:pt x="733458" y="5491715"/>
                  </a:lnTo>
                  <a:lnTo>
                    <a:pt x="727596" y="5595027"/>
                  </a:lnTo>
                  <a:lnTo>
                    <a:pt x="721734" y="5706766"/>
                  </a:lnTo>
                  <a:cubicBezTo>
                    <a:pt x="721001" y="5706399"/>
                    <a:pt x="720635" y="5706033"/>
                    <a:pt x="720269" y="5706033"/>
                  </a:cubicBezTo>
                  <a:lnTo>
                    <a:pt x="720269" y="5706033"/>
                  </a:lnTo>
                  <a:close/>
                  <a:moveTo>
                    <a:pt x="913704" y="4283841"/>
                  </a:moveTo>
                  <a:cubicBezTo>
                    <a:pt x="914071" y="4283841"/>
                    <a:pt x="914437" y="4283841"/>
                    <a:pt x="914803" y="4283841"/>
                  </a:cubicBezTo>
                  <a:lnTo>
                    <a:pt x="971955" y="4404738"/>
                  </a:lnTo>
                  <a:lnTo>
                    <a:pt x="1030938" y="4528567"/>
                  </a:lnTo>
                  <a:lnTo>
                    <a:pt x="946310" y="4471049"/>
                  </a:lnTo>
                  <a:cubicBezTo>
                    <a:pt x="933121" y="4461890"/>
                    <a:pt x="919566" y="4453097"/>
                    <a:pt x="907476" y="4444671"/>
                  </a:cubicBezTo>
                  <a:lnTo>
                    <a:pt x="913704" y="4283841"/>
                  </a:lnTo>
                  <a:close/>
                  <a:moveTo>
                    <a:pt x="686564" y="4730062"/>
                  </a:moveTo>
                  <a:lnTo>
                    <a:pt x="810392" y="4790511"/>
                  </a:lnTo>
                  <a:lnTo>
                    <a:pt x="934953" y="4850593"/>
                  </a:lnTo>
                  <a:cubicBezTo>
                    <a:pt x="934587" y="4852058"/>
                    <a:pt x="934220" y="4853524"/>
                    <a:pt x="934587" y="4854623"/>
                  </a:cubicBezTo>
                  <a:cubicBezTo>
                    <a:pt x="934587" y="4855356"/>
                    <a:pt x="935319" y="4855356"/>
                    <a:pt x="935319" y="4856088"/>
                  </a:cubicBezTo>
                  <a:cubicBezTo>
                    <a:pt x="923230" y="4866713"/>
                    <a:pt x="892822" y="4893823"/>
                    <a:pt x="862781" y="4920933"/>
                  </a:cubicBezTo>
                  <a:lnTo>
                    <a:pt x="793174" y="4983946"/>
                  </a:lnTo>
                  <a:cubicBezTo>
                    <a:pt x="791342" y="4982115"/>
                    <a:pt x="788777" y="4981382"/>
                    <a:pt x="786213" y="4981382"/>
                  </a:cubicBezTo>
                  <a:cubicBezTo>
                    <a:pt x="785480" y="4981382"/>
                    <a:pt x="784381" y="4981382"/>
                    <a:pt x="783648" y="4981748"/>
                  </a:cubicBezTo>
                  <a:cubicBezTo>
                    <a:pt x="775222" y="4960499"/>
                    <a:pt x="755073" y="4909576"/>
                    <a:pt x="734557" y="4857920"/>
                  </a:cubicBezTo>
                  <a:lnTo>
                    <a:pt x="684000" y="4731527"/>
                  </a:lnTo>
                  <a:cubicBezTo>
                    <a:pt x="685099" y="4731161"/>
                    <a:pt x="685831" y="4730795"/>
                    <a:pt x="686564" y="4730062"/>
                  </a:cubicBezTo>
                  <a:close/>
                  <a:moveTo>
                    <a:pt x="777054" y="5021315"/>
                  </a:moveTo>
                  <a:lnTo>
                    <a:pt x="740418" y="5153569"/>
                  </a:lnTo>
                  <a:lnTo>
                    <a:pt x="702317" y="5293517"/>
                  </a:lnTo>
                  <a:lnTo>
                    <a:pt x="670444" y="5300477"/>
                  </a:lnTo>
                  <a:cubicBezTo>
                    <a:pt x="669712" y="5298279"/>
                    <a:pt x="668246" y="5296814"/>
                    <a:pt x="666415" y="5295715"/>
                  </a:cubicBezTo>
                  <a:lnTo>
                    <a:pt x="725764" y="5149173"/>
                  </a:lnTo>
                  <a:lnTo>
                    <a:pt x="777054" y="5021315"/>
                  </a:lnTo>
                  <a:close/>
                  <a:moveTo>
                    <a:pt x="670078" y="5309270"/>
                  </a:moveTo>
                  <a:lnTo>
                    <a:pt x="670078" y="5309270"/>
                  </a:lnTo>
                  <a:lnTo>
                    <a:pt x="678871" y="5311834"/>
                  </a:lnTo>
                  <a:cubicBezTo>
                    <a:pt x="683267" y="5313300"/>
                    <a:pt x="687663" y="5314399"/>
                    <a:pt x="690960" y="5315498"/>
                  </a:cubicBezTo>
                  <a:cubicBezTo>
                    <a:pt x="690960" y="5316231"/>
                    <a:pt x="690594" y="5316963"/>
                    <a:pt x="690594" y="5318063"/>
                  </a:cubicBezTo>
                  <a:cubicBezTo>
                    <a:pt x="691693" y="5321360"/>
                    <a:pt x="694624" y="5323558"/>
                    <a:pt x="697921" y="5323558"/>
                  </a:cubicBezTo>
                  <a:cubicBezTo>
                    <a:pt x="700852" y="5337113"/>
                    <a:pt x="707813" y="5366421"/>
                    <a:pt x="714773" y="5395730"/>
                  </a:cubicBezTo>
                  <a:lnTo>
                    <a:pt x="729428" y="5455812"/>
                  </a:lnTo>
                  <a:cubicBezTo>
                    <a:pt x="722467" y="5439326"/>
                    <a:pt x="711110" y="5414048"/>
                    <a:pt x="700119" y="5388769"/>
                  </a:cubicBezTo>
                  <a:lnTo>
                    <a:pt x="666415" y="5312567"/>
                  </a:lnTo>
                  <a:cubicBezTo>
                    <a:pt x="668246" y="5311834"/>
                    <a:pt x="669345" y="5310369"/>
                    <a:pt x="670078" y="5309270"/>
                  </a:cubicBezTo>
                  <a:lnTo>
                    <a:pt x="670078" y="5309270"/>
                  </a:lnTo>
                  <a:close/>
                  <a:moveTo>
                    <a:pt x="737121" y="5472298"/>
                  </a:moveTo>
                  <a:lnTo>
                    <a:pt x="718803" y="5394264"/>
                  </a:lnTo>
                  <a:cubicBezTo>
                    <a:pt x="711843" y="5364956"/>
                    <a:pt x="704882" y="5335281"/>
                    <a:pt x="701218" y="5321726"/>
                  </a:cubicBezTo>
                  <a:cubicBezTo>
                    <a:pt x="703416" y="5320261"/>
                    <a:pt x="704882" y="5318063"/>
                    <a:pt x="704882" y="5315498"/>
                  </a:cubicBezTo>
                  <a:lnTo>
                    <a:pt x="863147" y="5281427"/>
                  </a:lnTo>
                  <a:lnTo>
                    <a:pt x="993570" y="5252851"/>
                  </a:lnTo>
                  <a:cubicBezTo>
                    <a:pt x="997600" y="5270437"/>
                    <a:pt x="1003828" y="5297546"/>
                    <a:pt x="1010056" y="5324657"/>
                  </a:cubicBezTo>
                  <a:lnTo>
                    <a:pt x="1031305" y="5414780"/>
                  </a:lnTo>
                  <a:lnTo>
                    <a:pt x="884396" y="5443356"/>
                  </a:lnTo>
                  <a:lnTo>
                    <a:pt x="737121" y="5472298"/>
                  </a:lnTo>
                  <a:close/>
                  <a:moveTo>
                    <a:pt x="1014452" y="5323924"/>
                  </a:moveTo>
                  <a:cubicBezTo>
                    <a:pt x="1008224" y="5296814"/>
                    <a:pt x="1001996" y="5270070"/>
                    <a:pt x="997600" y="5252119"/>
                  </a:cubicBezTo>
                  <a:lnTo>
                    <a:pt x="1026908" y="5245524"/>
                  </a:lnTo>
                  <a:cubicBezTo>
                    <a:pt x="1027275" y="5254683"/>
                    <a:pt x="1028007" y="5292418"/>
                    <a:pt x="1029473" y="5329786"/>
                  </a:cubicBezTo>
                  <a:lnTo>
                    <a:pt x="1031671" y="5398294"/>
                  </a:lnTo>
                  <a:lnTo>
                    <a:pt x="1014452" y="5323924"/>
                  </a:lnTo>
                  <a:close/>
                  <a:moveTo>
                    <a:pt x="1010422" y="5236365"/>
                  </a:moveTo>
                  <a:lnTo>
                    <a:pt x="992837" y="5231236"/>
                  </a:lnTo>
                  <a:lnTo>
                    <a:pt x="992837" y="5231236"/>
                  </a:lnTo>
                  <a:lnTo>
                    <a:pt x="990639" y="5146242"/>
                  </a:lnTo>
                  <a:cubicBezTo>
                    <a:pt x="989906" y="5120597"/>
                    <a:pt x="989174" y="5094952"/>
                    <a:pt x="988441" y="5078466"/>
                  </a:cubicBezTo>
                  <a:lnTo>
                    <a:pt x="1005293" y="5152470"/>
                  </a:lnTo>
                  <a:cubicBezTo>
                    <a:pt x="1014086" y="5191303"/>
                    <a:pt x="1023611" y="5230137"/>
                    <a:pt x="1026176" y="5241128"/>
                  </a:cubicBezTo>
                  <a:cubicBezTo>
                    <a:pt x="1022878" y="5240029"/>
                    <a:pt x="1016650" y="5237831"/>
                    <a:pt x="1010422" y="5236365"/>
                  </a:cubicBezTo>
                  <a:lnTo>
                    <a:pt x="1010422" y="5236365"/>
                  </a:lnTo>
                  <a:close/>
                  <a:moveTo>
                    <a:pt x="979648" y="5056119"/>
                  </a:moveTo>
                  <a:cubicBezTo>
                    <a:pt x="964628" y="5050990"/>
                    <a:pt x="925794" y="5037434"/>
                    <a:pt x="886961" y="5024245"/>
                  </a:cubicBezTo>
                  <a:lnTo>
                    <a:pt x="797936" y="4994204"/>
                  </a:lnTo>
                  <a:cubicBezTo>
                    <a:pt x="798302" y="4992373"/>
                    <a:pt x="798302" y="4990541"/>
                    <a:pt x="797570" y="4989075"/>
                  </a:cubicBezTo>
                  <a:cubicBezTo>
                    <a:pt x="797203" y="4987976"/>
                    <a:pt x="796471" y="4987610"/>
                    <a:pt x="795738" y="4986511"/>
                  </a:cubicBezTo>
                  <a:lnTo>
                    <a:pt x="866078" y="4923498"/>
                  </a:lnTo>
                  <a:cubicBezTo>
                    <a:pt x="896119" y="4896754"/>
                    <a:pt x="925794" y="4869644"/>
                    <a:pt x="937884" y="4858653"/>
                  </a:cubicBezTo>
                  <a:cubicBezTo>
                    <a:pt x="939349" y="4859752"/>
                    <a:pt x="940815" y="4860118"/>
                    <a:pt x="942646" y="4860118"/>
                  </a:cubicBezTo>
                  <a:lnTo>
                    <a:pt x="962430" y="4956470"/>
                  </a:lnTo>
                  <a:cubicBezTo>
                    <a:pt x="970856" y="4997135"/>
                    <a:pt x="979282" y="5037801"/>
                    <a:pt x="982946" y="5053554"/>
                  </a:cubicBezTo>
                  <a:cubicBezTo>
                    <a:pt x="981480" y="5054287"/>
                    <a:pt x="980381" y="5055019"/>
                    <a:pt x="979648" y="5056119"/>
                  </a:cubicBezTo>
                  <a:close/>
                  <a:moveTo>
                    <a:pt x="943013" y="4844731"/>
                  </a:moveTo>
                  <a:lnTo>
                    <a:pt x="943013" y="4844731"/>
                  </a:lnTo>
                  <a:lnTo>
                    <a:pt x="922497" y="4735558"/>
                  </a:lnTo>
                  <a:lnTo>
                    <a:pt x="901615" y="4627483"/>
                  </a:lnTo>
                  <a:cubicBezTo>
                    <a:pt x="905645" y="4625651"/>
                    <a:pt x="907843" y="4621254"/>
                    <a:pt x="906744" y="4617225"/>
                  </a:cubicBezTo>
                  <a:cubicBezTo>
                    <a:pt x="906744" y="4617225"/>
                    <a:pt x="906377" y="4617225"/>
                    <a:pt x="906377" y="4616858"/>
                  </a:cubicBezTo>
                  <a:cubicBezTo>
                    <a:pt x="918101" y="4609531"/>
                    <a:pt x="943013" y="4594144"/>
                    <a:pt x="967925" y="4578391"/>
                  </a:cubicBezTo>
                  <a:lnTo>
                    <a:pt x="1032037" y="4537726"/>
                  </a:lnTo>
                  <a:lnTo>
                    <a:pt x="1032404" y="4538092"/>
                  </a:lnTo>
                  <a:lnTo>
                    <a:pt x="986975" y="4692327"/>
                  </a:lnTo>
                  <a:lnTo>
                    <a:pt x="943013" y="4844731"/>
                  </a:lnTo>
                  <a:close/>
                  <a:moveTo>
                    <a:pt x="1036067" y="4528200"/>
                  </a:moveTo>
                  <a:cubicBezTo>
                    <a:pt x="1035701" y="4528200"/>
                    <a:pt x="1035334" y="4528200"/>
                    <a:pt x="1034602" y="4528200"/>
                  </a:cubicBezTo>
                  <a:lnTo>
                    <a:pt x="975252" y="4402907"/>
                  </a:lnTo>
                  <a:lnTo>
                    <a:pt x="917368" y="4281277"/>
                  </a:lnTo>
                  <a:cubicBezTo>
                    <a:pt x="919200" y="4279811"/>
                    <a:pt x="920665" y="4277980"/>
                    <a:pt x="921032" y="4275415"/>
                  </a:cubicBezTo>
                  <a:lnTo>
                    <a:pt x="1051820" y="4271751"/>
                  </a:lnTo>
                  <a:lnTo>
                    <a:pt x="1188105" y="4267355"/>
                  </a:lnTo>
                  <a:cubicBezTo>
                    <a:pt x="1180778" y="4279811"/>
                    <a:pt x="1146340" y="4338795"/>
                    <a:pt x="1111536" y="4398511"/>
                  </a:cubicBezTo>
                  <a:cubicBezTo>
                    <a:pt x="1078198" y="4456028"/>
                    <a:pt x="1044860" y="4513180"/>
                    <a:pt x="1036067" y="4528200"/>
                  </a:cubicBezTo>
                  <a:lnTo>
                    <a:pt x="1036067" y="4528200"/>
                  </a:lnTo>
                  <a:close/>
                  <a:moveTo>
                    <a:pt x="1370550" y="4225591"/>
                  </a:moveTo>
                  <a:lnTo>
                    <a:pt x="1359193" y="4295931"/>
                  </a:lnTo>
                  <a:cubicBezTo>
                    <a:pt x="1355163" y="4320477"/>
                    <a:pt x="1351499" y="4345389"/>
                    <a:pt x="1349301" y="4358578"/>
                  </a:cubicBezTo>
                  <a:cubicBezTo>
                    <a:pt x="1348202" y="4358578"/>
                    <a:pt x="1347469" y="4358578"/>
                    <a:pt x="1346370" y="4358944"/>
                  </a:cubicBezTo>
                  <a:cubicBezTo>
                    <a:pt x="1344538" y="4359310"/>
                    <a:pt x="1343806" y="4361142"/>
                    <a:pt x="1342707" y="4362241"/>
                  </a:cubicBezTo>
                  <a:cubicBezTo>
                    <a:pt x="1329151" y="4353449"/>
                    <a:pt x="1300576" y="4334398"/>
                    <a:pt x="1271634" y="4315714"/>
                  </a:cubicBezTo>
                  <a:lnTo>
                    <a:pt x="1195798" y="4266623"/>
                  </a:lnTo>
                  <a:lnTo>
                    <a:pt x="1282624" y="4246473"/>
                  </a:lnTo>
                  <a:cubicBezTo>
                    <a:pt x="1321458" y="4237314"/>
                    <a:pt x="1361024" y="4227789"/>
                    <a:pt x="1370550" y="4225591"/>
                  </a:cubicBezTo>
                  <a:lnTo>
                    <a:pt x="1370550" y="4225591"/>
                  </a:lnTo>
                  <a:close/>
                  <a:moveTo>
                    <a:pt x="1786363" y="3587766"/>
                  </a:moveTo>
                  <a:cubicBezTo>
                    <a:pt x="1787096" y="3588498"/>
                    <a:pt x="1787462" y="3589598"/>
                    <a:pt x="1788561" y="3589964"/>
                  </a:cubicBezTo>
                  <a:cubicBezTo>
                    <a:pt x="1792591" y="3591796"/>
                    <a:pt x="1796987" y="3589964"/>
                    <a:pt x="1798819" y="3585934"/>
                  </a:cubicBezTo>
                  <a:cubicBezTo>
                    <a:pt x="1798819" y="3585934"/>
                    <a:pt x="1798819" y="3585934"/>
                    <a:pt x="1798819" y="3585934"/>
                  </a:cubicBezTo>
                  <a:cubicBezTo>
                    <a:pt x="1799186" y="3584835"/>
                    <a:pt x="1799186" y="3584102"/>
                    <a:pt x="1798819" y="3583003"/>
                  </a:cubicBezTo>
                  <a:lnTo>
                    <a:pt x="1883814" y="3565418"/>
                  </a:lnTo>
                  <a:cubicBezTo>
                    <a:pt x="1920449" y="3557725"/>
                    <a:pt x="1956718" y="3550031"/>
                    <a:pt x="1969907" y="3547100"/>
                  </a:cubicBezTo>
                  <a:cubicBezTo>
                    <a:pt x="1970640" y="3548199"/>
                    <a:pt x="1971373" y="3549298"/>
                    <a:pt x="1972838" y="3550031"/>
                  </a:cubicBezTo>
                  <a:cubicBezTo>
                    <a:pt x="1973571" y="3550398"/>
                    <a:pt x="1974670" y="3550398"/>
                    <a:pt x="1975402" y="3550398"/>
                  </a:cubicBezTo>
                  <a:cubicBezTo>
                    <a:pt x="1979066" y="3550398"/>
                    <a:pt x="1981630" y="3547467"/>
                    <a:pt x="1981630" y="3543803"/>
                  </a:cubicBezTo>
                  <a:cubicBezTo>
                    <a:pt x="1981630" y="3541239"/>
                    <a:pt x="1980165" y="3539040"/>
                    <a:pt x="1977967" y="3537942"/>
                  </a:cubicBezTo>
                  <a:cubicBezTo>
                    <a:pt x="1977234" y="3537575"/>
                    <a:pt x="1976501" y="3537942"/>
                    <a:pt x="1975769" y="3537942"/>
                  </a:cubicBezTo>
                  <a:cubicBezTo>
                    <a:pt x="1970640" y="3519257"/>
                    <a:pt x="1951956" y="3451115"/>
                    <a:pt x="1933272" y="3383706"/>
                  </a:cubicBezTo>
                  <a:lnTo>
                    <a:pt x="1890774" y="3234233"/>
                  </a:lnTo>
                  <a:cubicBezTo>
                    <a:pt x="1893339" y="3233134"/>
                    <a:pt x="1895537" y="3231302"/>
                    <a:pt x="1896636" y="3228737"/>
                  </a:cubicBezTo>
                  <a:cubicBezTo>
                    <a:pt x="1897735" y="3225807"/>
                    <a:pt x="1897735" y="3222876"/>
                    <a:pt x="1896636" y="3219945"/>
                  </a:cubicBezTo>
                  <a:cubicBezTo>
                    <a:pt x="1894438" y="3214083"/>
                    <a:pt x="1888210" y="3211519"/>
                    <a:pt x="1882348" y="3213350"/>
                  </a:cubicBezTo>
                  <a:cubicBezTo>
                    <a:pt x="1881982" y="3213350"/>
                    <a:pt x="1881616" y="3213717"/>
                    <a:pt x="1880883" y="3214083"/>
                  </a:cubicBezTo>
                  <a:lnTo>
                    <a:pt x="1777570" y="3066442"/>
                  </a:lnTo>
                  <a:lnTo>
                    <a:pt x="1668763" y="2911840"/>
                  </a:lnTo>
                  <a:cubicBezTo>
                    <a:pt x="1669129" y="2910375"/>
                    <a:pt x="1668763" y="2908909"/>
                    <a:pt x="1667298" y="2908176"/>
                  </a:cubicBezTo>
                  <a:cubicBezTo>
                    <a:pt x="1666565" y="2907810"/>
                    <a:pt x="1665832" y="2907810"/>
                    <a:pt x="1664733" y="2908176"/>
                  </a:cubicBezTo>
                  <a:lnTo>
                    <a:pt x="1510497" y="2818786"/>
                  </a:lnTo>
                  <a:lnTo>
                    <a:pt x="1354430" y="2728662"/>
                  </a:lnTo>
                  <a:cubicBezTo>
                    <a:pt x="1354064" y="2728296"/>
                    <a:pt x="1354430" y="2727930"/>
                    <a:pt x="1354064" y="2727563"/>
                  </a:cubicBezTo>
                  <a:cubicBezTo>
                    <a:pt x="1352965" y="2727197"/>
                    <a:pt x="1351499" y="2727563"/>
                    <a:pt x="1350766" y="2728662"/>
                  </a:cubicBezTo>
                  <a:cubicBezTo>
                    <a:pt x="1350766" y="2728662"/>
                    <a:pt x="1351133" y="2729029"/>
                    <a:pt x="1351133" y="2729395"/>
                  </a:cubicBezTo>
                  <a:lnTo>
                    <a:pt x="1286288" y="2807795"/>
                  </a:lnTo>
                  <a:cubicBezTo>
                    <a:pt x="1254049" y="2846629"/>
                    <a:pt x="1222176" y="2886561"/>
                    <a:pt x="1221443" y="2887294"/>
                  </a:cubicBezTo>
                  <a:cubicBezTo>
                    <a:pt x="1221443" y="2887294"/>
                    <a:pt x="1220710" y="2887294"/>
                    <a:pt x="1220710" y="2887661"/>
                  </a:cubicBezTo>
                  <a:cubicBezTo>
                    <a:pt x="1220710" y="2888027"/>
                    <a:pt x="1221077" y="2888027"/>
                    <a:pt x="1221077" y="2888393"/>
                  </a:cubicBezTo>
                  <a:cubicBezTo>
                    <a:pt x="1219611" y="2891324"/>
                    <a:pt x="1193600" y="2938950"/>
                    <a:pt x="1168321" y="2986577"/>
                  </a:cubicBezTo>
                  <a:lnTo>
                    <a:pt x="1119596" y="3078532"/>
                  </a:lnTo>
                  <a:cubicBezTo>
                    <a:pt x="1115200" y="3077066"/>
                    <a:pt x="1110437" y="3079631"/>
                    <a:pt x="1108972" y="3084027"/>
                  </a:cubicBezTo>
                  <a:cubicBezTo>
                    <a:pt x="1108239" y="3085859"/>
                    <a:pt x="1108239" y="3088057"/>
                    <a:pt x="1109338" y="3089889"/>
                  </a:cubicBezTo>
                  <a:cubicBezTo>
                    <a:pt x="1109705" y="3090988"/>
                    <a:pt x="1111170" y="3091720"/>
                    <a:pt x="1112269" y="3092820"/>
                  </a:cubicBezTo>
                  <a:cubicBezTo>
                    <a:pt x="1103110" y="3108939"/>
                    <a:pt x="1078198" y="3152169"/>
                    <a:pt x="1054019" y="3196132"/>
                  </a:cubicBezTo>
                  <a:lnTo>
                    <a:pt x="996501" y="3298711"/>
                  </a:lnTo>
                  <a:cubicBezTo>
                    <a:pt x="995402" y="3298345"/>
                    <a:pt x="994669" y="3297979"/>
                    <a:pt x="993570" y="3297979"/>
                  </a:cubicBezTo>
                  <a:cubicBezTo>
                    <a:pt x="988441" y="3297979"/>
                    <a:pt x="984045" y="3302375"/>
                    <a:pt x="984411" y="3307504"/>
                  </a:cubicBezTo>
                  <a:cubicBezTo>
                    <a:pt x="984411" y="3308603"/>
                    <a:pt x="984777" y="3309702"/>
                    <a:pt x="985144" y="3310801"/>
                  </a:cubicBezTo>
                  <a:cubicBezTo>
                    <a:pt x="985510" y="3312266"/>
                    <a:pt x="986975" y="3312999"/>
                    <a:pt x="988075" y="3313732"/>
                  </a:cubicBezTo>
                  <a:cubicBezTo>
                    <a:pt x="977817" y="3331317"/>
                    <a:pt x="949241" y="3379309"/>
                    <a:pt x="920665" y="3428035"/>
                  </a:cubicBezTo>
                  <a:lnTo>
                    <a:pt x="854355" y="3541605"/>
                  </a:lnTo>
                  <a:cubicBezTo>
                    <a:pt x="849592" y="3539773"/>
                    <a:pt x="844097" y="3541971"/>
                    <a:pt x="841899" y="3546734"/>
                  </a:cubicBezTo>
                  <a:cubicBezTo>
                    <a:pt x="839701" y="3551863"/>
                    <a:pt x="841899" y="3557725"/>
                    <a:pt x="847028" y="3559923"/>
                  </a:cubicBezTo>
                  <a:cubicBezTo>
                    <a:pt x="847028" y="3559923"/>
                    <a:pt x="847028" y="3559923"/>
                    <a:pt x="847028" y="3559923"/>
                  </a:cubicBezTo>
                  <a:cubicBezTo>
                    <a:pt x="848127" y="3560655"/>
                    <a:pt x="849592" y="3560655"/>
                    <a:pt x="851058" y="3560655"/>
                  </a:cubicBezTo>
                  <a:cubicBezTo>
                    <a:pt x="854721" y="3560655"/>
                    <a:pt x="858385" y="3558457"/>
                    <a:pt x="859850" y="3554794"/>
                  </a:cubicBezTo>
                  <a:cubicBezTo>
                    <a:pt x="880732" y="3560655"/>
                    <a:pt x="934953" y="3576043"/>
                    <a:pt x="989540" y="3590697"/>
                  </a:cubicBezTo>
                  <a:lnTo>
                    <a:pt x="1119963" y="3626233"/>
                  </a:lnTo>
                  <a:cubicBezTo>
                    <a:pt x="1119230" y="3631362"/>
                    <a:pt x="1122527" y="3636125"/>
                    <a:pt x="1127656" y="3637224"/>
                  </a:cubicBezTo>
                  <a:cubicBezTo>
                    <a:pt x="1128389" y="3637224"/>
                    <a:pt x="1128755" y="3637224"/>
                    <a:pt x="1129488" y="3637224"/>
                  </a:cubicBezTo>
                  <a:cubicBezTo>
                    <a:pt x="1132785" y="3637224"/>
                    <a:pt x="1135716" y="3635392"/>
                    <a:pt x="1137181" y="3632828"/>
                  </a:cubicBezTo>
                  <a:lnTo>
                    <a:pt x="1287021" y="3706465"/>
                  </a:lnTo>
                  <a:lnTo>
                    <a:pt x="1444920" y="3784132"/>
                  </a:lnTo>
                  <a:cubicBezTo>
                    <a:pt x="1445286" y="3784498"/>
                    <a:pt x="1444920" y="3785231"/>
                    <a:pt x="1445286" y="3785231"/>
                  </a:cubicBezTo>
                  <a:cubicBezTo>
                    <a:pt x="1446752" y="3785964"/>
                    <a:pt x="1448217" y="3785231"/>
                    <a:pt x="1448583" y="3783766"/>
                  </a:cubicBezTo>
                  <a:cubicBezTo>
                    <a:pt x="1448583" y="3783766"/>
                    <a:pt x="1448583" y="3783766"/>
                    <a:pt x="1448583" y="3783766"/>
                  </a:cubicBezTo>
                  <a:cubicBezTo>
                    <a:pt x="1448583" y="3783766"/>
                    <a:pt x="1448583" y="3783400"/>
                    <a:pt x="1448583" y="3783400"/>
                  </a:cubicBezTo>
                  <a:lnTo>
                    <a:pt x="1619671" y="3684117"/>
                  </a:lnTo>
                  <a:lnTo>
                    <a:pt x="1786363" y="3587766"/>
                  </a:lnTo>
                  <a:close/>
                  <a:moveTo>
                    <a:pt x="1446752" y="3781202"/>
                  </a:moveTo>
                  <a:lnTo>
                    <a:pt x="1446752" y="3781202"/>
                  </a:lnTo>
                  <a:lnTo>
                    <a:pt x="1288852" y="3703168"/>
                  </a:lnTo>
                  <a:lnTo>
                    <a:pt x="1160262" y="3640155"/>
                  </a:lnTo>
                  <a:lnTo>
                    <a:pt x="1285189" y="3686315"/>
                  </a:lnTo>
                  <a:lnTo>
                    <a:pt x="1435761" y="3741269"/>
                  </a:lnTo>
                  <a:cubicBezTo>
                    <a:pt x="1435395" y="3742368"/>
                    <a:pt x="1435395" y="3743467"/>
                    <a:pt x="1435761" y="3744566"/>
                  </a:cubicBezTo>
                  <a:cubicBezTo>
                    <a:pt x="1436494" y="3746398"/>
                    <a:pt x="1437959" y="3747863"/>
                    <a:pt x="1439791" y="3748596"/>
                  </a:cubicBezTo>
                  <a:cubicBezTo>
                    <a:pt x="1440523" y="3748962"/>
                    <a:pt x="1441623" y="3749328"/>
                    <a:pt x="1442722" y="3749328"/>
                  </a:cubicBezTo>
                  <a:cubicBezTo>
                    <a:pt x="1445653" y="3749328"/>
                    <a:pt x="1448217" y="3747497"/>
                    <a:pt x="1449316" y="3744932"/>
                  </a:cubicBezTo>
                  <a:cubicBezTo>
                    <a:pt x="1449682" y="3743467"/>
                    <a:pt x="1449682" y="3742001"/>
                    <a:pt x="1449316" y="3740903"/>
                  </a:cubicBezTo>
                  <a:lnTo>
                    <a:pt x="1617840" y="3664334"/>
                  </a:lnTo>
                  <a:lnTo>
                    <a:pt x="1759253" y="3599489"/>
                  </a:lnTo>
                  <a:lnTo>
                    <a:pt x="1617840" y="3681553"/>
                  </a:lnTo>
                  <a:lnTo>
                    <a:pt x="1446752" y="3781202"/>
                  </a:lnTo>
                  <a:close/>
                  <a:moveTo>
                    <a:pt x="990273" y="3586667"/>
                  </a:moveTo>
                  <a:cubicBezTo>
                    <a:pt x="935319" y="3571280"/>
                    <a:pt x="880366" y="3556259"/>
                    <a:pt x="859850" y="3550764"/>
                  </a:cubicBezTo>
                  <a:cubicBezTo>
                    <a:pt x="860216" y="3547833"/>
                    <a:pt x="859117" y="3544902"/>
                    <a:pt x="856553" y="3543071"/>
                  </a:cubicBezTo>
                  <a:lnTo>
                    <a:pt x="923596" y="3429500"/>
                  </a:lnTo>
                  <a:cubicBezTo>
                    <a:pt x="951805" y="3381508"/>
                    <a:pt x="979648" y="3333515"/>
                    <a:pt x="990273" y="3315564"/>
                  </a:cubicBezTo>
                  <a:cubicBezTo>
                    <a:pt x="991372" y="3315930"/>
                    <a:pt x="992471" y="3316296"/>
                    <a:pt x="993204" y="3316296"/>
                  </a:cubicBezTo>
                  <a:cubicBezTo>
                    <a:pt x="993936" y="3316296"/>
                    <a:pt x="994303" y="3315930"/>
                    <a:pt x="995035" y="3315564"/>
                  </a:cubicBezTo>
                  <a:lnTo>
                    <a:pt x="1059148" y="3467601"/>
                  </a:lnTo>
                  <a:lnTo>
                    <a:pt x="1123260" y="3618173"/>
                  </a:lnTo>
                  <a:cubicBezTo>
                    <a:pt x="1121794" y="3619272"/>
                    <a:pt x="1120329" y="3620738"/>
                    <a:pt x="1119596" y="3622570"/>
                  </a:cubicBezTo>
                  <a:lnTo>
                    <a:pt x="990273" y="3586667"/>
                  </a:lnTo>
                  <a:close/>
                  <a:moveTo>
                    <a:pt x="1798453" y="3579339"/>
                  </a:moveTo>
                  <a:cubicBezTo>
                    <a:pt x="1797720" y="3577874"/>
                    <a:pt x="1796621" y="3576409"/>
                    <a:pt x="1795155" y="3575676"/>
                  </a:cubicBezTo>
                  <a:lnTo>
                    <a:pt x="1833989" y="3429867"/>
                  </a:lnTo>
                  <a:lnTo>
                    <a:pt x="1877585" y="3465769"/>
                  </a:lnTo>
                  <a:cubicBezTo>
                    <a:pt x="1916786" y="3498375"/>
                    <a:pt x="1956352" y="3530248"/>
                    <a:pt x="1969174" y="3540872"/>
                  </a:cubicBezTo>
                  <a:cubicBezTo>
                    <a:pt x="1968808" y="3541605"/>
                    <a:pt x="1969174" y="3541971"/>
                    <a:pt x="1969174" y="3542704"/>
                  </a:cubicBezTo>
                  <a:cubicBezTo>
                    <a:pt x="1955986" y="3545269"/>
                    <a:pt x="1919350" y="3552962"/>
                    <a:pt x="1882715" y="3560655"/>
                  </a:cubicBezTo>
                  <a:lnTo>
                    <a:pt x="1798453" y="3579339"/>
                  </a:lnTo>
                  <a:close/>
                  <a:moveTo>
                    <a:pt x="1447851" y="3737971"/>
                  </a:moveTo>
                  <a:cubicBezTo>
                    <a:pt x="1447118" y="3737239"/>
                    <a:pt x="1446752" y="3736140"/>
                    <a:pt x="1445653" y="3735407"/>
                  </a:cubicBezTo>
                  <a:cubicBezTo>
                    <a:pt x="1442355" y="3734308"/>
                    <a:pt x="1439058" y="3735407"/>
                    <a:pt x="1436860" y="3738338"/>
                  </a:cubicBezTo>
                  <a:lnTo>
                    <a:pt x="1286654" y="3683018"/>
                  </a:lnTo>
                  <a:lnTo>
                    <a:pt x="1145607" y="3631362"/>
                  </a:lnTo>
                  <a:cubicBezTo>
                    <a:pt x="1171985" y="3635392"/>
                    <a:pt x="1227305" y="3643085"/>
                    <a:pt x="1282258" y="3650412"/>
                  </a:cubicBezTo>
                  <a:lnTo>
                    <a:pt x="1434296" y="3671295"/>
                  </a:lnTo>
                  <a:cubicBezTo>
                    <a:pt x="1434296" y="3671295"/>
                    <a:pt x="1434296" y="3672028"/>
                    <a:pt x="1434662" y="3672028"/>
                  </a:cubicBezTo>
                  <a:cubicBezTo>
                    <a:pt x="1435028" y="3672028"/>
                    <a:pt x="1435761" y="3671661"/>
                    <a:pt x="1436494" y="3671295"/>
                  </a:cubicBezTo>
                  <a:lnTo>
                    <a:pt x="1614176" y="3628065"/>
                  </a:lnTo>
                  <a:lnTo>
                    <a:pt x="1773907" y="3588498"/>
                  </a:lnTo>
                  <a:lnTo>
                    <a:pt x="1616374" y="3660304"/>
                  </a:lnTo>
                  <a:lnTo>
                    <a:pt x="1447851" y="3737971"/>
                  </a:lnTo>
                  <a:close/>
                  <a:moveTo>
                    <a:pt x="1001996" y="3310801"/>
                  </a:moveTo>
                  <a:cubicBezTo>
                    <a:pt x="1002362" y="3310068"/>
                    <a:pt x="1001996" y="3309336"/>
                    <a:pt x="1001996" y="3308603"/>
                  </a:cubicBezTo>
                  <a:cubicBezTo>
                    <a:pt x="1021047" y="3308603"/>
                    <a:pt x="1069772" y="3307870"/>
                    <a:pt x="1118131" y="3307138"/>
                  </a:cubicBezTo>
                  <a:lnTo>
                    <a:pt x="1230236" y="3305306"/>
                  </a:lnTo>
                  <a:cubicBezTo>
                    <a:pt x="1230968" y="3309336"/>
                    <a:pt x="1233533" y="3312999"/>
                    <a:pt x="1237196" y="3314831"/>
                  </a:cubicBezTo>
                  <a:lnTo>
                    <a:pt x="1184075" y="3464670"/>
                  </a:lnTo>
                  <a:lnTo>
                    <a:pt x="1130587" y="3617440"/>
                  </a:lnTo>
                  <a:cubicBezTo>
                    <a:pt x="1130221" y="3617440"/>
                    <a:pt x="1129488" y="3617074"/>
                    <a:pt x="1129121" y="3617074"/>
                  </a:cubicBezTo>
                  <a:cubicBezTo>
                    <a:pt x="1128389" y="3617074"/>
                    <a:pt x="1127656" y="3617440"/>
                    <a:pt x="1126923" y="3617807"/>
                  </a:cubicBezTo>
                  <a:lnTo>
                    <a:pt x="1063177" y="3466502"/>
                  </a:lnTo>
                  <a:cubicBezTo>
                    <a:pt x="1035334" y="3401291"/>
                    <a:pt x="1008224" y="3336812"/>
                    <a:pt x="998699" y="3314831"/>
                  </a:cubicBezTo>
                  <a:cubicBezTo>
                    <a:pt x="999798" y="3313732"/>
                    <a:pt x="1001263" y="3312266"/>
                    <a:pt x="1001996" y="3310801"/>
                  </a:cubicBezTo>
                  <a:close/>
                  <a:moveTo>
                    <a:pt x="1236830" y="2907077"/>
                  </a:moveTo>
                  <a:cubicBezTo>
                    <a:pt x="1233899" y="2901948"/>
                    <a:pt x="1230602" y="2897186"/>
                    <a:pt x="1228037" y="2893522"/>
                  </a:cubicBezTo>
                  <a:lnTo>
                    <a:pt x="1255514" y="2908543"/>
                  </a:lnTo>
                  <a:lnTo>
                    <a:pt x="1247821" y="2923197"/>
                  </a:lnTo>
                  <a:cubicBezTo>
                    <a:pt x="1247454" y="2923197"/>
                    <a:pt x="1247088" y="2923197"/>
                    <a:pt x="1246721" y="2923197"/>
                  </a:cubicBezTo>
                  <a:lnTo>
                    <a:pt x="1236830" y="2907077"/>
                  </a:lnTo>
                  <a:close/>
                  <a:moveTo>
                    <a:pt x="1840584" y="3403855"/>
                  </a:moveTo>
                  <a:lnTo>
                    <a:pt x="1854505" y="3351100"/>
                  </a:lnTo>
                  <a:lnTo>
                    <a:pt x="1867694" y="3372715"/>
                  </a:lnTo>
                  <a:lnTo>
                    <a:pt x="1967709" y="3535377"/>
                  </a:lnTo>
                  <a:cubicBezTo>
                    <a:pt x="1951956" y="3522555"/>
                    <a:pt x="1916053" y="3492513"/>
                    <a:pt x="1879784" y="3462839"/>
                  </a:cubicBezTo>
                  <a:lnTo>
                    <a:pt x="1834722" y="3425837"/>
                  </a:lnTo>
                  <a:lnTo>
                    <a:pt x="1840584" y="3403855"/>
                  </a:lnTo>
                  <a:close/>
                  <a:moveTo>
                    <a:pt x="1836920" y="3402756"/>
                  </a:moveTo>
                  <a:lnTo>
                    <a:pt x="1831425" y="3423272"/>
                  </a:lnTo>
                  <a:lnTo>
                    <a:pt x="1790027" y="3389568"/>
                  </a:lnTo>
                  <a:cubicBezTo>
                    <a:pt x="1790027" y="3389201"/>
                    <a:pt x="1790393" y="3389201"/>
                    <a:pt x="1790393" y="3389201"/>
                  </a:cubicBezTo>
                  <a:cubicBezTo>
                    <a:pt x="1791126" y="3387003"/>
                    <a:pt x="1791126" y="3384805"/>
                    <a:pt x="1790393" y="3382607"/>
                  </a:cubicBezTo>
                  <a:cubicBezTo>
                    <a:pt x="1790027" y="3381508"/>
                    <a:pt x="1788928" y="3380775"/>
                    <a:pt x="1787828" y="3380042"/>
                  </a:cubicBezTo>
                  <a:lnTo>
                    <a:pt x="1831059" y="3313365"/>
                  </a:lnTo>
                  <a:lnTo>
                    <a:pt x="1851574" y="3347070"/>
                  </a:lnTo>
                  <a:lnTo>
                    <a:pt x="1836920" y="3402756"/>
                  </a:lnTo>
                  <a:close/>
                  <a:moveTo>
                    <a:pt x="1420740" y="3211152"/>
                  </a:moveTo>
                  <a:lnTo>
                    <a:pt x="1269436" y="3288087"/>
                  </a:lnTo>
                  <a:lnTo>
                    <a:pt x="1410482" y="3195033"/>
                  </a:lnTo>
                  <a:lnTo>
                    <a:pt x="1554460" y="3099414"/>
                  </a:lnTo>
                  <a:lnTo>
                    <a:pt x="1588897" y="3118465"/>
                  </a:lnTo>
                  <a:cubicBezTo>
                    <a:pt x="1588165" y="3121029"/>
                    <a:pt x="1588165" y="3123960"/>
                    <a:pt x="1588897" y="3126524"/>
                  </a:cubicBezTo>
                  <a:lnTo>
                    <a:pt x="1420740" y="3211152"/>
                  </a:lnTo>
                  <a:close/>
                  <a:moveTo>
                    <a:pt x="1779036" y="3377478"/>
                  </a:moveTo>
                  <a:lnTo>
                    <a:pt x="1778670" y="3377111"/>
                  </a:lnTo>
                  <a:lnTo>
                    <a:pt x="1776471" y="3345238"/>
                  </a:lnTo>
                  <a:cubicBezTo>
                    <a:pt x="1777937" y="3358794"/>
                    <a:pt x="1779036" y="3370151"/>
                    <a:pt x="1779769" y="3377111"/>
                  </a:cubicBezTo>
                  <a:cubicBezTo>
                    <a:pt x="1779402" y="3377478"/>
                    <a:pt x="1779036" y="3377478"/>
                    <a:pt x="1779036" y="3377478"/>
                  </a:cubicBezTo>
                  <a:close/>
                  <a:moveTo>
                    <a:pt x="1759985" y="3209321"/>
                  </a:moveTo>
                  <a:cubicBezTo>
                    <a:pt x="1761084" y="3209687"/>
                    <a:pt x="1762184" y="3210053"/>
                    <a:pt x="1762916" y="3210053"/>
                  </a:cubicBezTo>
                  <a:lnTo>
                    <a:pt x="1774273" y="3370517"/>
                  </a:lnTo>
                  <a:lnTo>
                    <a:pt x="1680486" y="3233134"/>
                  </a:lnTo>
                  <a:lnTo>
                    <a:pt x="1609413" y="3129455"/>
                  </a:lnTo>
                  <a:lnTo>
                    <a:pt x="1609780" y="3128722"/>
                  </a:lnTo>
                  <a:cubicBezTo>
                    <a:pt x="1624434" y="3135683"/>
                    <a:pt x="1652643" y="3149605"/>
                    <a:pt x="1681219" y="3162793"/>
                  </a:cubicBezTo>
                  <a:lnTo>
                    <a:pt x="1754490" y="3197231"/>
                  </a:lnTo>
                  <a:cubicBezTo>
                    <a:pt x="1753025" y="3201994"/>
                    <a:pt x="1755589" y="3207122"/>
                    <a:pt x="1759985" y="3209321"/>
                  </a:cubicBezTo>
                  <a:close/>
                  <a:moveTo>
                    <a:pt x="1571679" y="3091354"/>
                  </a:moveTo>
                  <a:cubicBezTo>
                    <a:pt x="1572778" y="3091720"/>
                    <a:pt x="1574243" y="3092087"/>
                    <a:pt x="1575342" y="3092087"/>
                  </a:cubicBezTo>
                  <a:cubicBezTo>
                    <a:pt x="1576441" y="3092087"/>
                    <a:pt x="1577174" y="3091720"/>
                    <a:pt x="1578273" y="3091354"/>
                  </a:cubicBezTo>
                  <a:cubicBezTo>
                    <a:pt x="1580471" y="3095018"/>
                    <a:pt x="1583402" y="3099414"/>
                    <a:pt x="1586333" y="3104177"/>
                  </a:cubicBezTo>
                  <a:lnTo>
                    <a:pt x="1592195" y="3113702"/>
                  </a:lnTo>
                  <a:cubicBezTo>
                    <a:pt x="1591462" y="3114435"/>
                    <a:pt x="1591096" y="3114801"/>
                    <a:pt x="1590729" y="3115534"/>
                  </a:cubicBezTo>
                  <a:lnTo>
                    <a:pt x="1557757" y="3097216"/>
                  </a:lnTo>
                  <a:lnTo>
                    <a:pt x="1569481" y="3089156"/>
                  </a:lnTo>
                  <a:cubicBezTo>
                    <a:pt x="1570213" y="3089522"/>
                    <a:pt x="1570946" y="3090621"/>
                    <a:pt x="1571679" y="3091354"/>
                  </a:cubicBezTo>
                  <a:close/>
                  <a:moveTo>
                    <a:pt x="1779769" y="3393964"/>
                  </a:moveTo>
                  <a:cubicBezTo>
                    <a:pt x="1780135" y="3393964"/>
                    <a:pt x="1780501" y="3394330"/>
                    <a:pt x="1780868" y="3394330"/>
                  </a:cubicBezTo>
                  <a:lnTo>
                    <a:pt x="1782700" y="3434629"/>
                  </a:lnTo>
                  <a:lnTo>
                    <a:pt x="1779769" y="3393964"/>
                  </a:lnTo>
                  <a:close/>
                  <a:moveTo>
                    <a:pt x="1785630" y="3377478"/>
                  </a:moveTo>
                  <a:cubicBezTo>
                    <a:pt x="1784898" y="3377111"/>
                    <a:pt x="1784165" y="3377478"/>
                    <a:pt x="1783432" y="3377478"/>
                  </a:cubicBezTo>
                  <a:cubicBezTo>
                    <a:pt x="1781967" y="3362091"/>
                    <a:pt x="1779036" y="3327287"/>
                    <a:pt x="1775372" y="3292483"/>
                  </a:cubicBezTo>
                  <a:lnTo>
                    <a:pt x="1766946" y="3209321"/>
                  </a:lnTo>
                  <a:lnTo>
                    <a:pt x="1768045" y="3208954"/>
                  </a:lnTo>
                  <a:lnTo>
                    <a:pt x="1829593" y="3309336"/>
                  </a:lnTo>
                  <a:lnTo>
                    <a:pt x="1785630" y="3377478"/>
                  </a:lnTo>
                  <a:close/>
                  <a:moveTo>
                    <a:pt x="1770976" y="3207122"/>
                  </a:moveTo>
                  <a:cubicBezTo>
                    <a:pt x="1772075" y="3206390"/>
                    <a:pt x="1773174" y="3204924"/>
                    <a:pt x="1773907" y="3203825"/>
                  </a:cubicBezTo>
                  <a:cubicBezTo>
                    <a:pt x="1773907" y="3203825"/>
                    <a:pt x="1773907" y="3203459"/>
                    <a:pt x="1773907" y="3203459"/>
                  </a:cubicBezTo>
                  <a:lnTo>
                    <a:pt x="1825197" y="3214083"/>
                  </a:lnTo>
                  <a:cubicBezTo>
                    <a:pt x="1844980" y="3218113"/>
                    <a:pt x="1864763" y="3222143"/>
                    <a:pt x="1876120" y="3223975"/>
                  </a:cubicBezTo>
                  <a:cubicBezTo>
                    <a:pt x="1876120" y="3226906"/>
                    <a:pt x="1877219" y="3229836"/>
                    <a:pt x="1879417" y="3232035"/>
                  </a:cubicBezTo>
                  <a:cubicBezTo>
                    <a:pt x="1870258" y="3245956"/>
                    <a:pt x="1851574" y="3274898"/>
                    <a:pt x="1832890" y="3303840"/>
                  </a:cubicBezTo>
                  <a:lnTo>
                    <a:pt x="1831791" y="3305672"/>
                  </a:lnTo>
                  <a:lnTo>
                    <a:pt x="1770976" y="3207122"/>
                  </a:lnTo>
                  <a:close/>
                  <a:moveTo>
                    <a:pt x="1759619" y="3191003"/>
                  </a:moveTo>
                  <a:cubicBezTo>
                    <a:pt x="1758886" y="3191736"/>
                    <a:pt x="1757787" y="3192468"/>
                    <a:pt x="1757421" y="3193201"/>
                  </a:cubicBezTo>
                  <a:lnTo>
                    <a:pt x="1708329" y="3162793"/>
                  </a:lnTo>
                  <a:cubicBezTo>
                    <a:pt x="1719686" y="3166823"/>
                    <a:pt x="1731043" y="3170853"/>
                    <a:pt x="1742767" y="3174883"/>
                  </a:cubicBezTo>
                  <a:lnTo>
                    <a:pt x="1755589" y="3179279"/>
                  </a:lnTo>
                  <a:lnTo>
                    <a:pt x="1759619" y="3191003"/>
                  </a:lnTo>
                  <a:close/>
                  <a:moveTo>
                    <a:pt x="1735806" y="3184409"/>
                  </a:moveTo>
                  <a:lnTo>
                    <a:pt x="1683051" y="3159130"/>
                  </a:lnTo>
                  <a:cubicBezTo>
                    <a:pt x="1666931" y="3151437"/>
                    <a:pt x="1650812" y="3143743"/>
                    <a:pt x="1636890" y="3137149"/>
                  </a:cubicBezTo>
                  <a:cubicBezTo>
                    <a:pt x="1651911" y="3142644"/>
                    <a:pt x="1670595" y="3149238"/>
                    <a:pt x="1690744" y="3156565"/>
                  </a:cubicBezTo>
                  <a:lnTo>
                    <a:pt x="1735806" y="3184409"/>
                  </a:lnTo>
                  <a:close/>
                  <a:moveTo>
                    <a:pt x="1611245" y="3124326"/>
                  </a:moveTo>
                  <a:cubicBezTo>
                    <a:pt x="1611978" y="3122128"/>
                    <a:pt x="1611978" y="3119930"/>
                    <a:pt x="1611245" y="3117732"/>
                  </a:cubicBezTo>
                  <a:cubicBezTo>
                    <a:pt x="1610146" y="3114801"/>
                    <a:pt x="1607948" y="3112603"/>
                    <a:pt x="1605017" y="3111504"/>
                  </a:cubicBezTo>
                  <a:lnTo>
                    <a:pt x="1606849" y="3105276"/>
                  </a:lnTo>
                  <a:cubicBezTo>
                    <a:pt x="1624068" y="3116266"/>
                    <a:pt x="1646049" y="3129821"/>
                    <a:pt x="1668030" y="3143377"/>
                  </a:cubicBezTo>
                  <a:lnTo>
                    <a:pt x="1673159" y="3146674"/>
                  </a:lnTo>
                  <a:cubicBezTo>
                    <a:pt x="1646415" y="3136416"/>
                    <a:pt x="1623701" y="3128722"/>
                    <a:pt x="1611245" y="3124326"/>
                  </a:cubicBezTo>
                  <a:close/>
                  <a:moveTo>
                    <a:pt x="1602086" y="3110405"/>
                  </a:moveTo>
                  <a:cubicBezTo>
                    <a:pt x="1600254" y="3110038"/>
                    <a:pt x="1598423" y="3110405"/>
                    <a:pt x="1596591" y="3110771"/>
                  </a:cubicBezTo>
                  <a:lnTo>
                    <a:pt x="1581570" y="3088790"/>
                  </a:lnTo>
                  <a:lnTo>
                    <a:pt x="1581570" y="3088790"/>
                  </a:lnTo>
                  <a:lnTo>
                    <a:pt x="1604284" y="3103078"/>
                  </a:lnTo>
                  <a:lnTo>
                    <a:pt x="1602086" y="3110405"/>
                  </a:lnTo>
                  <a:close/>
                  <a:moveTo>
                    <a:pt x="1600987" y="3096483"/>
                  </a:moveTo>
                  <a:lnTo>
                    <a:pt x="1605383" y="3098681"/>
                  </a:lnTo>
                  <a:lnTo>
                    <a:pt x="1605383" y="3099414"/>
                  </a:lnTo>
                  <a:lnTo>
                    <a:pt x="1600987" y="3096483"/>
                  </a:lnTo>
                  <a:close/>
                  <a:moveTo>
                    <a:pt x="1825563" y="3210053"/>
                  </a:moveTo>
                  <a:lnTo>
                    <a:pt x="1773541" y="3199795"/>
                  </a:lnTo>
                  <a:cubicBezTo>
                    <a:pt x="1773907" y="3198696"/>
                    <a:pt x="1773907" y="3197231"/>
                    <a:pt x="1773541" y="3195765"/>
                  </a:cubicBezTo>
                  <a:cubicBezTo>
                    <a:pt x="1772075" y="3191003"/>
                    <a:pt x="1767313" y="3188438"/>
                    <a:pt x="1762550" y="3189904"/>
                  </a:cubicBezTo>
                  <a:cubicBezTo>
                    <a:pt x="1762550" y="3189904"/>
                    <a:pt x="1762550" y="3189904"/>
                    <a:pt x="1762550" y="3189904"/>
                  </a:cubicBezTo>
                  <a:lnTo>
                    <a:pt x="1759619" y="3180745"/>
                  </a:lnTo>
                  <a:lnTo>
                    <a:pt x="1861466" y="3216648"/>
                  </a:lnTo>
                  <a:cubicBezTo>
                    <a:pt x="1850842" y="3215182"/>
                    <a:pt x="1838019" y="3212618"/>
                    <a:pt x="1825563" y="3210053"/>
                  </a:cubicBezTo>
                  <a:lnTo>
                    <a:pt x="1825563" y="3210053"/>
                  </a:lnTo>
                  <a:close/>
                  <a:moveTo>
                    <a:pt x="1567282" y="3086592"/>
                  </a:moveTo>
                  <a:cubicBezTo>
                    <a:pt x="1563985" y="3088790"/>
                    <a:pt x="1559589" y="3091720"/>
                    <a:pt x="1554460" y="3095018"/>
                  </a:cubicBezTo>
                  <a:lnTo>
                    <a:pt x="1425137" y="3023212"/>
                  </a:lnTo>
                  <a:lnTo>
                    <a:pt x="1299843" y="2954337"/>
                  </a:lnTo>
                  <a:lnTo>
                    <a:pt x="1410849" y="3007092"/>
                  </a:lnTo>
                  <a:lnTo>
                    <a:pt x="1567282" y="3081096"/>
                  </a:lnTo>
                  <a:cubicBezTo>
                    <a:pt x="1566550" y="3082562"/>
                    <a:pt x="1566550" y="3084393"/>
                    <a:pt x="1567282" y="3086592"/>
                  </a:cubicBezTo>
                  <a:lnTo>
                    <a:pt x="1567282" y="3086592"/>
                  </a:lnTo>
                  <a:close/>
                  <a:moveTo>
                    <a:pt x="1249286" y="2931623"/>
                  </a:moveTo>
                  <a:cubicBezTo>
                    <a:pt x="1249652" y="2931623"/>
                    <a:pt x="1249652" y="2931257"/>
                    <a:pt x="1250019" y="2931257"/>
                  </a:cubicBezTo>
                  <a:cubicBezTo>
                    <a:pt x="1266505" y="2940416"/>
                    <a:pt x="1344538" y="2983646"/>
                    <a:pt x="1422938" y="3026876"/>
                  </a:cubicBezTo>
                  <a:lnTo>
                    <a:pt x="1550796" y="3097216"/>
                  </a:lnTo>
                  <a:lnTo>
                    <a:pt x="1407918" y="3191736"/>
                  </a:lnTo>
                  <a:lnTo>
                    <a:pt x="1251850" y="3295414"/>
                  </a:lnTo>
                  <a:cubicBezTo>
                    <a:pt x="1250751" y="3293949"/>
                    <a:pt x="1249652" y="3292117"/>
                    <a:pt x="1248187" y="3291384"/>
                  </a:cubicBezTo>
                  <a:cubicBezTo>
                    <a:pt x="1247088" y="3291018"/>
                    <a:pt x="1245989" y="3290652"/>
                    <a:pt x="1244890" y="3290652"/>
                  </a:cubicBezTo>
                  <a:lnTo>
                    <a:pt x="1247454" y="3115534"/>
                  </a:lnTo>
                  <a:lnTo>
                    <a:pt x="1249286" y="2931623"/>
                  </a:lnTo>
                  <a:close/>
                  <a:moveTo>
                    <a:pt x="1133884" y="3618540"/>
                  </a:moveTo>
                  <a:lnTo>
                    <a:pt x="1187738" y="3465769"/>
                  </a:lnTo>
                  <a:lnTo>
                    <a:pt x="1240127" y="3315930"/>
                  </a:lnTo>
                  <a:cubicBezTo>
                    <a:pt x="1240860" y="3316296"/>
                    <a:pt x="1241959" y="3316296"/>
                    <a:pt x="1242692" y="3316296"/>
                  </a:cubicBezTo>
                  <a:cubicBezTo>
                    <a:pt x="1244157" y="3316296"/>
                    <a:pt x="1245622" y="3315564"/>
                    <a:pt x="1247088" y="3315197"/>
                  </a:cubicBezTo>
                  <a:lnTo>
                    <a:pt x="1337211" y="3487384"/>
                  </a:lnTo>
                  <a:lnTo>
                    <a:pt x="1432097" y="3667631"/>
                  </a:lnTo>
                  <a:lnTo>
                    <a:pt x="1282258" y="3646383"/>
                  </a:lnTo>
                  <a:cubicBezTo>
                    <a:pt x="1221443" y="3637590"/>
                    <a:pt x="1160628" y="3629530"/>
                    <a:pt x="1138280" y="3626599"/>
                  </a:cubicBezTo>
                  <a:cubicBezTo>
                    <a:pt x="1138280" y="3623302"/>
                    <a:pt x="1136815" y="3620371"/>
                    <a:pt x="1133884" y="3618540"/>
                  </a:cubicBezTo>
                  <a:close/>
                  <a:moveTo>
                    <a:pt x="1436127" y="3667631"/>
                  </a:moveTo>
                  <a:lnTo>
                    <a:pt x="1436127" y="3667631"/>
                  </a:lnTo>
                  <a:lnTo>
                    <a:pt x="1340875" y="3485553"/>
                  </a:lnTo>
                  <a:lnTo>
                    <a:pt x="1250751" y="3313732"/>
                  </a:lnTo>
                  <a:cubicBezTo>
                    <a:pt x="1252583" y="3312266"/>
                    <a:pt x="1254415" y="3310435"/>
                    <a:pt x="1255148" y="3308237"/>
                  </a:cubicBezTo>
                  <a:cubicBezTo>
                    <a:pt x="1256613" y="3305306"/>
                    <a:pt x="1256613" y="3301642"/>
                    <a:pt x="1255514" y="3298711"/>
                  </a:cubicBezTo>
                  <a:lnTo>
                    <a:pt x="1422572" y="3214450"/>
                  </a:lnTo>
                  <a:lnTo>
                    <a:pt x="1591096" y="3128722"/>
                  </a:lnTo>
                  <a:cubicBezTo>
                    <a:pt x="1592195" y="3130554"/>
                    <a:pt x="1593660" y="3132020"/>
                    <a:pt x="1595492" y="3133119"/>
                  </a:cubicBezTo>
                  <a:cubicBezTo>
                    <a:pt x="1596957" y="3133851"/>
                    <a:pt x="1598789" y="3134218"/>
                    <a:pt x="1600254" y="3134218"/>
                  </a:cubicBezTo>
                  <a:cubicBezTo>
                    <a:pt x="1602086" y="3134218"/>
                    <a:pt x="1603918" y="3133485"/>
                    <a:pt x="1605383" y="3132752"/>
                  </a:cubicBezTo>
                  <a:cubicBezTo>
                    <a:pt x="1619305" y="3153268"/>
                    <a:pt x="1654475" y="3204192"/>
                    <a:pt x="1689645" y="3254749"/>
                  </a:cubicBezTo>
                  <a:lnTo>
                    <a:pt x="1774640" y="3377111"/>
                  </a:lnTo>
                  <a:lnTo>
                    <a:pt x="1775006" y="3380775"/>
                  </a:lnTo>
                  <a:cubicBezTo>
                    <a:pt x="1775006" y="3381141"/>
                    <a:pt x="1774273" y="3381141"/>
                    <a:pt x="1774273" y="3381508"/>
                  </a:cubicBezTo>
                  <a:cubicBezTo>
                    <a:pt x="1773174" y="3383706"/>
                    <a:pt x="1773174" y="3386270"/>
                    <a:pt x="1774273" y="3388102"/>
                  </a:cubicBezTo>
                  <a:cubicBezTo>
                    <a:pt x="1774640" y="3388835"/>
                    <a:pt x="1775372" y="3388835"/>
                    <a:pt x="1775739" y="3389568"/>
                  </a:cubicBezTo>
                  <a:lnTo>
                    <a:pt x="1775739" y="3390667"/>
                  </a:lnTo>
                  <a:lnTo>
                    <a:pt x="1789294" y="3574577"/>
                  </a:lnTo>
                  <a:cubicBezTo>
                    <a:pt x="1785997" y="3574943"/>
                    <a:pt x="1783799" y="3577874"/>
                    <a:pt x="1784165" y="3581171"/>
                  </a:cubicBezTo>
                  <a:cubicBezTo>
                    <a:pt x="1784165" y="3581538"/>
                    <a:pt x="1784165" y="3581904"/>
                    <a:pt x="1784165" y="3581904"/>
                  </a:cubicBezTo>
                  <a:lnTo>
                    <a:pt x="1613077" y="3623669"/>
                  </a:lnTo>
                  <a:cubicBezTo>
                    <a:pt x="1529914" y="3644551"/>
                    <a:pt x="1446752" y="3665067"/>
                    <a:pt x="1436127" y="3667631"/>
                  </a:cubicBezTo>
                  <a:cubicBezTo>
                    <a:pt x="1436127" y="3667631"/>
                    <a:pt x="1436494" y="3667631"/>
                    <a:pt x="1436127" y="3667631"/>
                  </a:cubicBezTo>
                  <a:close/>
                  <a:moveTo>
                    <a:pt x="1788928" y="3484087"/>
                  </a:moveTo>
                  <a:lnTo>
                    <a:pt x="1784531" y="3393597"/>
                  </a:lnTo>
                  <a:cubicBezTo>
                    <a:pt x="1785630" y="3393231"/>
                    <a:pt x="1786729" y="3392865"/>
                    <a:pt x="1787828" y="3392132"/>
                  </a:cubicBezTo>
                  <a:lnTo>
                    <a:pt x="1830692" y="3427302"/>
                  </a:lnTo>
                  <a:lnTo>
                    <a:pt x="1792957" y="3570914"/>
                  </a:lnTo>
                  <a:cubicBezTo>
                    <a:pt x="1791858" y="3553695"/>
                    <a:pt x="1790759" y="3518891"/>
                    <a:pt x="1788928" y="3484087"/>
                  </a:cubicBezTo>
                  <a:close/>
                  <a:moveTo>
                    <a:pt x="1833623" y="3309702"/>
                  </a:moveTo>
                  <a:lnTo>
                    <a:pt x="1835821" y="3306038"/>
                  </a:lnTo>
                  <a:cubicBezTo>
                    <a:pt x="1854139" y="3277829"/>
                    <a:pt x="1872457" y="3249253"/>
                    <a:pt x="1881616" y="3234599"/>
                  </a:cubicBezTo>
                  <a:lnTo>
                    <a:pt x="1853040" y="3341209"/>
                  </a:lnTo>
                  <a:lnTo>
                    <a:pt x="1833623" y="3309702"/>
                  </a:lnTo>
                  <a:close/>
                  <a:moveTo>
                    <a:pt x="1757787" y="3176349"/>
                  </a:moveTo>
                  <a:lnTo>
                    <a:pt x="1754490" y="3166457"/>
                  </a:lnTo>
                  <a:lnTo>
                    <a:pt x="1846445" y="3208222"/>
                  </a:lnTo>
                  <a:lnTo>
                    <a:pt x="1757787" y="3176349"/>
                  </a:lnTo>
                  <a:close/>
                  <a:moveTo>
                    <a:pt x="1753757" y="3174883"/>
                  </a:moveTo>
                  <a:lnTo>
                    <a:pt x="1743866" y="3171220"/>
                  </a:lnTo>
                  <a:lnTo>
                    <a:pt x="1691477" y="3152536"/>
                  </a:lnTo>
                  <a:lnTo>
                    <a:pt x="1670595" y="3139713"/>
                  </a:lnTo>
                  <a:cubicBezTo>
                    <a:pt x="1648247" y="3125792"/>
                    <a:pt x="1625899" y="3111870"/>
                    <a:pt x="1608314" y="3101246"/>
                  </a:cubicBezTo>
                  <a:lnTo>
                    <a:pt x="1608681" y="3100147"/>
                  </a:lnTo>
                  <a:lnTo>
                    <a:pt x="1729944" y="3155466"/>
                  </a:lnTo>
                  <a:lnTo>
                    <a:pt x="1750094" y="3164625"/>
                  </a:lnTo>
                  <a:lnTo>
                    <a:pt x="1753757" y="3174883"/>
                  </a:lnTo>
                  <a:close/>
                  <a:moveTo>
                    <a:pt x="1731776" y="3151803"/>
                  </a:moveTo>
                  <a:lnTo>
                    <a:pt x="1610146" y="3096850"/>
                  </a:lnTo>
                  <a:lnTo>
                    <a:pt x="1635058" y="3017350"/>
                  </a:lnTo>
                  <a:cubicBezTo>
                    <a:pt x="1648980" y="2974120"/>
                    <a:pt x="1662169" y="2930524"/>
                    <a:pt x="1666199" y="2916603"/>
                  </a:cubicBezTo>
                  <a:cubicBezTo>
                    <a:pt x="1672060" y="2933821"/>
                    <a:pt x="1692210" y="2995369"/>
                    <a:pt x="1713092" y="3056184"/>
                  </a:cubicBezTo>
                  <a:lnTo>
                    <a:pt x="1748262" y="3159496"/>
                  </a:lnTo>
                  <a:lnTo>
                    <a:pt x="1731776" y="3151803"/>
                  </a:lnTo>
                  <a:close/>
                  <a:moveTo>
                    <a:pt x="1631395" y="3015885"/>
                  </a:moveTo>
                  <a:lnTo>
                    <a:pt x="1606849" y="3095018"/>
                  </a:lnTo>
                  <a:lnTo>
                    <a:pt x="1583768" y="3084760"/>
                  </a:lnTo>
                  <a:cubicBezTo>
                    <a:pt x="1584135" y="3082928"/>
                    <a:pt x="1584135" y="3081463"/>
                    <a:pt x="1583768" y="3079631"/>
                  </a:cubicBezTo>
                  <a:cubicBezTo>
                    <a:pt x="1583402" y="3078165"/>
                    <a:pt x="1581937" y="3077433"/>
                    <a:pt x="1580838" y="3076700"/>
                  </a:cubicBezTo>
                  <a:cubicBezTo>
                    <a:pt x="1588165" y="3062778"/>
                    <a:pt x="1605750" y="3030173"/>
                    <a:pt x="1622602" y="2997934"/>
                  </a:cubicBezTo>
                  <a:lnTo>
                    <a:pt x="1658505" y="2929425"/>
                  </a:lnTo>
                  <a:cubicBezTo>
                    <a:pt x="1651911" y="2949575"/>
                    <a:pt x="1641286" y="2982547"/>
                    <a:pt x="1631395" y="3015885"/>
                  </a:cubicBezTo>
                  <a:lnTo>
                    <a:pt x="1631395" y="3015885"/>
                  </a:lnTo>
                  <a:close/>
                  <a:moveTo>
                    <a:pt x="1412314" y="3003429"/>
                  </a:moveTo>
                  <a:lnTo>
                    <a:pt x="1252217" y="2927960"/>
                  </a:lnTo>
                  <a:cubicBezTo>
                    <a:pt x="1252217" y="2926861"/>
                    <a:pt x="1251850" y="2925761"/>
                    <a:pt x="1251118" y="2925029"/>
                  </a:cubicBezTo>
                  <a:lnTo>
                    <a:pt x="1258811" y="2910741"/>
                  </a:lnTo>
                  <a:lnTo>
                    <a:pt x="1398026" y="2987676"/>
                  </a:lnTo>
                  <a:lnTo>
                    <a:pt x="1523320" y="3056550"/>
                  </a:lnTo>
                  <a:lnTo>
                    <a:pt x="1412314" y="3003429"/>
                  </a:lnTo>
                  <a:close/>
                  <a:moveTo>
                    <a:pt x="1245622" y="2932722"/>
                  </a:moveTo>
                  <a:lnTo>
                    <a:pt x="1243058" y="3115534"/>
                  </a:lnTo>
                  <a:lnTo>
                    <a:pt x="1241226" y="3290652"/>
                  </a:lnTo>
                  <a:cubicBezTo>
                    <a:pt x="1240127" y="3290652"/>
                    <a:pt x="1239028" y="3291018"/>
                    <a:pt x="1237929" y="3291384"/>
                  </a:cubicBezTo>
                  <a:lnTo>
                    <a:pt x="1181877" y="3193934"/>
                  </a:lnTo>
                  <a:cubicBezTo>
                    <a:pt x="1157331" y="3151437"/>
                    <a:pt x="1132419" y="3108939"/>
                    <a:pt x="1123260" y="3092820"/>
                  </a:cubicBezTo>
                  <a:cubicBezTo>
                    <a:pt x="1126191" y="3090621"/>
                    <a:pt x="1127290" y="3086592"/>
                    <a:pt x="1125824" y="3083294"/>
                  </a:cubicBezTo>
                  <a:cubicBezTo>
                    <a:pt x="1125458" y="3082562"/>
                    <a:pt x="1124725" y="3082195"/>
                    <a:pt x="1123992" y="3081463"/>
                  </a:cubicBezTo>
                  <a:cubicBezTo>
                    <a:pt x="1134250" y="3069007"/>
                    <a:pt x="1159529" y="3038599"/>
                    <a:pt x="1184075" y="3008191"/>
                  </a:cubicBezTo>
                  <a:lnTo>
                    <a:pt x="1245622" y="2932722"/>
                  </a:lnTo>
                  <a:close/>
                  <a:moveTo>
                    <a:pt x="1871358" y="3370517"/>
                  </a:moveTo>
                  <a:lnTo>
                    <a:pt x="1855971" y="3345605"/>
                  </a:lnTo>
                  <a:lnTo>
                    <a:pt x="1885279" y="3234966"/>
                  </a:lnTo>
                  <a:cubicBezTo>
                    <a:pt x="1885645" y="3234966"/>
                    <a:pt x="1886012" y="3235332"/>
                    <a:pt x="1886378" y="3235332"/>
                  </a:cubicBezTo>
                  <a:cubicBezTo>
                    <a:pt x="1886744" y="3235332"/>
                    <a:pt x="1887111" y="3234966"/>
                    <a:pt x="1887477" y="3234966"/>
                  </a:cubicBezTo>
                  <a:lnTo>
                    <a:pt x="1928509" y="3384439"/>
                  </a:lnTo>
                  <a:cubicBezTo>
                    <a:pt x="1945361" y="3445620"/>
                    <a:pt x="1962580" y="3506801"/>
                    <a:pt x="1969907" y="3532080"/>
                  </a:cubicBezTo>
                  <a:lnTo>
                    <a:pt x="1871358" y="3370517"/>
                  </a:lnTo>
                  <a:close/>
                  <a:moveTo>
                    <a:pt x="1876853" y="3218113"/>
                  </a:moveTo>
                  <a:lnTo>
                    <a:pt x="1752658" y="3161328"/>
                  </a:lnTo>
                  <a:lnTo>
                    <a:pt x="1716756" y="3054719"/>
                  </a:lnTo>
                  <a:cubicBezTo>
                    <a:pt x="1698438" y="3000132"/>
                    <a:pt x="1679387" y="2945178"/>
                    <a:pt x="1671694" y="2922098"/>
                  </a:cubicBezTo>
                  <a:lnTo>
                    <a:pt x="1774273" y="3068640"/>
                  </a:lnTo>
                  <a:lnTo>
                    <a:pt x="1877952" y="3215915"/>
                  </a:lnTo>
                  <a:cubicBezTo>
                    <a:pt x="1877585" y="3216648"/>
                    <a:pt x="1877219" y="3217381"/>
                    <a:pt x="1876853" y="3218113"/>
                  </a:cubicBezTo>
                  <a:lnTo>
                    <a:pt x="1876853" y="3218113"/>
                  </a:lnTo>
                  <a:close/>
                  <a:moveTo>
                    <a:pt x="1663634" y="2912206"/>
                  </a:moveTo>
                  <a:lnTo>
                    <a:pt x="1618939" y="2996102"/>
                  </a:lnTo>
                  <a:cubicBezTo>
                    <a:pt x="1602086" y="3027975"/>
                    <a:pt x="1585234" y="3060214"/>
                    <a:pt x="1577907" y="3074868"/>
                  </a:cubicBezTo>
                  <a:cubicBezTo>
                    <a:pt x="1577174" y="3074502"/>
                    <a:pt x="1576441" y="3074502"/>
                    <a:pt x="1575342" y="3074502"/>
                  </a:cubicBezTo>
                  <a:cubicBezTo>
                    <a:pt x="1572778" y="3074502"/>
                    <a:pt x="1570580" y="3075967"/>
                    <a:pt x="1568748" y="3077799"/>
                  </a:cubicBezTo>
                  <a:lnTo>
                    <a:pt x="1399858" y="2984378"/>
                  </a:lnTo>
                  <a:lnTo>
                    <a:pt x="1260277" y="2907810"/>
                  </a:lnTo>
                  <a:cubicBezTo>
                    <a:pt x="1270535" y="2888760"/>
                    <a:pt x="1286288" y="2859451"/>
                    <a:pt x="1301675" y="2830143"/>
                  </a:cubicBezTo>
                  <a:lnTo>
                    <a:pt x="1353331" y="2732692"/>
                  </a:lnTo>
                  <a:lnTo>
                    <a:pt x="1508299" y="2822449"/>
                  </a:lnTo>
                  <a:lnTo>
                    <a:pt x="1662901" y="2911474"/>
                  </a:lnTo>
                  <a:cubicBezTo>
                    <a:pt x="1663268" y="2911474"/>
                    <a:pt x="1663268" y="2911840"/>
                    <a:pt x="1663634" y="2912206"/>
                  </a:cubicBezTo>
                  <a:lnTo>
                    <a:pt x="1663634" y="2912206"/>
                  </a:lnTo>
                  <a:close/>
                  <a:moveTo>
                    <a:pt x="1343073" y="2744782"/>
                  </a:moveTo>
                  <a:lnTo>
                    <a:pt x="1298378" y="2827945"/>
                  </a:lnTo>
                  <a:cubicBezTo>
                    <a:pt x="1282624" y="2857253"/>
                    <a:pt x="1267237" y="2886561"/>
                    <a:pt x="1256980" y="2905612"/>
                  </a:cubicBezTo>
                  <a:lnTo>
                    <a:pt x="1225107" y="2888027"/>
                  </a:lnTo>
                  <a:cubicBezTo>
                    <a:pt x="1231335" y="2880700"/>
                    <a:pt x="1260643" y="2845530"/>
                    <a:pt x="1289219" y="2810360"/>
                  </a:cubicBezTo>
                  <a:lnTo>
                    <a:pt x="1343073" y="2744782"/>
                  </a:lnTo>
                  <a:close/>
                  <a:moveTo>
                    <a:pt x="1222908" y="2892057"/>
                  </a:moveTo>
                  <a:cubicBezTo>
                    <a:pt x="1225107" y="2895720"/>
                    <a:pt x="1229136" y="2902315"/>
                    <a:pt x="1233533" y="2909275"/>
                  </a:cubicBezTo>
                  <a:lnTo>
                    <a:pt x="1243791" y="2925029"/>
                  </a:lnTo>
                  <a:cubicBezTo>
                    <a:pt x="1243424" y="2925395"/>
                    <a:pt x="1243058" y="2925395"/>
                    <a:pt x="1243058" y="2925761"/>
                  </a:cubicBezTo>
                  <a:cubicBezTo>
                    <a:pt x="1242692" y="2926861"/>
                    <a:pt x="1242692" y="2928326"/>
                    <a:pt x="1243058" y="2929425"/>
                  </a:cubicBezTo>
                  <a:cubicBezTo>
                    <a:pt x="1243058" y="2929792"/>
                    <a:pt x="1243424" y="2929792"/>
                    <a:pt x="1243424" y="2929792"/>
                  </a:cubicBezTo>
                  <a:lnTo>
                    <a:pt x="1180778" y="3005627"/>
                  </a:lnTo>
                  <a:cubicBezTo>
                    <a:pt x="1160262" y="3030539"/>
                    <a:pt x="1139746" y="3055818"/>
                    <a:pt x="1127290" y="3070838"/>
                  </a:cubicBezTo>
                  <a:lnTo>
                    <a:pt x="1171619" y="2988042"/>
                  </a:lnTo>
                  <a:cubicBezTo>
                    <a:pt x="1194699" y="2945911"/>
                    <a:pt x="1217047" y="2903047"/>
                    <a:pt x="1222908" y="2892057"/>
                  </a:cubicBezTo>
                  <a:close/>
                  <a:moveTo>
                    <a:pt x="1114834" y="3094651"/>
                  </a:moveTo>
                  <a:cubicBezTo>
                    <a:pt x="1115566" y="3095018"/>
                    <a:pt x="1116665" y="3095018"/>
                    <a:pt x="1117398" y="3095384"/>
                  </a:cubicBezTo>
                  <a:cubicBezTo>
                    <a:pt x="1118131" y="3095384"/>
                    <a:pt x="1119230" y="3095018"/>
                    <a:pt x="1119963" y="3094651"/>
                  </a:cubicBezTo>
                  <a:cubicBezTo>
                    <a:pt x="1129121" y="3110771"/>
                    <a:pt x="1153667" y="3153635"/>
                    <a:pt x="1178579" y="3196132"/>
                  </a:cubicBezTo>
                  <a:lnTo>
                    <a:pt x="1235364" y="3293216"/>
                  </a:lnTo>
                  <a:cubicBezTo>
                    <a:pt x="1233533" y="3294315"/>
                    <a:pt x="1232067" y="3296147"/>
                    <a:pt x="1231335" y="3297979"/>
                  </a:cubicBezTo>
                  <a:cubicBezTo>
                    <a:pt x="1230968" y="3299078"/>
                    <a:pt x="1230602" y="3300543"/>
                    <a:pt x="1230602" y="3301642"/>
                  </a:cubicBezTo>
                  <a:lnTo>
                    <a:pt x="1118497" y="3303108"/>
                  </a:lnTo>
                  <a:cubicBezTo>
                    <a:pt x="1070138" y="3303840"/>
                    <a:pt x="1021413" y="3304573"/>
                    <a:pt x="1002362" y="3304939"/>
                  </a:cubicBezTo>
                  <a:cubicBezTo>
                    <a:pt x="1002362" y="3304573"/>
                    <a:pt x="1002729" y="3303840"/>
                    <a:pt x="1002362" y="3303474"/>
                  </a:cubicBezTo>
                  <a:cubicBezTo>
                    <a:pt x="1001996" y="3302009"/>
                    <a:pt x="1000531" y="3301276"/>
                    <a:pt x="999432" y="3300177"/>
                  </a:cubicBezTo>
                  <a:lnTo>
                    <a:pt x="1057316" y="3197231"/>
                  </a:lnTo>
                  <a:cubicBezTo>
                    <a:pt x="1081495" y="3154734"/>
                    <a:pt x="1105675" y="3111137"/>
                    <a:pt x="1114834" y="3094651"/>
                  </a:cubicBezTo>
                  <a:close/>
                  <a:moveTo>
                    <a:pt x="1851574" y="2480273"/>
                  </a:moveTo>
                  <a:cubicBezTo>
                    <a:pt x="1848277" y="2478808"/>
                    <a:pt x="1844247" y="2479907"/>
                    <a:pt x="1842049" y="2483204"/>
                  </a:cubicBezTo>
                  <a:cubicBezTo>
                    <a:pt x="1840217" y="2486501"/>
                    <a:pt x="1841683" y="2490898"/>
                    <a:pt x="1844980" y="2492729"/>
                  </a:cubicBezTo>
                  <a:cubicBezTo>
                    <a:pt x="1846079" y="2493096"/>
                    <a:pt x="1847178" y="2493462"/>
                    <a:pt x="1848277" y="2493462"/>
                  </a:cubicBezTo>
                  <a:cubicBezTo>
                    <a:pt x="1849376" y="2493462"/>
                    <a:pt x="1850475" y="2493096"/>
                    <a:pt x="1851574" y="2492729"/>
                  </a:cubicBezTo>
                  <a:lnTo>
                    <a:pt x="1922281" y="2568931"/>
                  </a:lnTo>
                  <a:lnTo>
                    <a:pt x="1887111" y="2575892"/>
                  </a:lnTo>
                  <a:lnTo>
                    <a:pt x="1887111" y="2575892"/>
                  </a:lnTo>
                  <a:cubicBezTo>
                    <a:pt x="1887111" y="2575892"/>
                    <a:pt x="1887111" y="2575892"/>
                    <a:pt x="1886744" y="2575892"/>
                  </a:cubicBezTo>
                  <a:lnTo>
                    <a:pt x="1885645" y="2576259"/>
                  </a:lnTo>
                  <a:lnTo>
                    <a:pt x="1885645" y="2576259"/>
                  </a:lnTo>
                  <a:cubicBezTo>
                    <a:pt x="1885645" y="2576259"/>
                    <a:pt x="1884546" y="2576259"/>
                    <a:pt x="1884180" y="2576625"/>
                  </a:cubicBezTo>
                  <a:cubicBezTo>
                    <a:pt x="1883814" y="2576991"/>
                    <a:pt x="1884546" y="2577358"/>
                    <a:pt x="1884546" y="2577724"/>
                  </a:cubicBezTo>
                  <a:lnTo>
                    <a:pt x="1884546" y="2577724"/>
                  </a:lnTo>
                  <a:lnTo>
                    <a:pt x="1884546" y="2577724"/>
                  </a:lnTo>
                  <a:cubicBezTo>
                    <a:pt x="1884546" y="2577724"/>
                    <a:pt x="1884546" y="2578090"/>
                    <a:pt x="1884913" y="2578090"/>
                  </a:cubicBezTo>
                  <a:cubicBezTo>
                    <a:pt x="1885279" y="2578090"/>
                    <a:pt x="1884913" y="2579189"/>
                    <a:pt x="1885279" y="2579556"/>
                  </a:cubicBezTo>
                  <a:cubicBezTo>
                    <a:pt x="1885645" y="2579922"/>
                    <a:pt x="1885645" y="2579189"/>
                    <a:pt x="1886012" y="2579189"/>
                  </a:cubicBezTo>
                  <a:lnTo>
                    <a:pt x="1944629" y="2617657"/>
                  </a:lnTo>
                  <a:lnTo>
                    <a:pt x="1998849" y="2652827"/>
                  </a:lnTo>
                  <a:cubicBezTo>
                    <a:pt x="1998483" y="2653926"/>
                    <a:pt x="1998116" y="2655391"/>
                    <a:pt x="1998483" y="2656490"/>
                  </a:cubicBezTo>
                  <a:cubicBezTo>
                    <a:pt x="1998849" y="2657589"/>
                    <a:pt x="1999948" y="2658689"/>
                    <a:pt x="2001047" y="2659421"/>
                  </a:cubicBezTo>
                  <a:lnTo>
                    <a:pt x="1976135" y="2730128"/>
                  </a:lnTo>
                  <a:lnTo>
                    <a:pt x="1951589" y="2800834"/>
                  </a:lnTo>
                  <a:cubicBezTo>
                    <a:pt x="1948292" y="2800468"/>
                    <a:pt x="1945361" y="2803032"/>
                    <a:pt x="1944995" y="2806330"/>
                  </a:cubicBezTo>
                  <a:cubicBezTo>
                    <a:pt x="1944629" y="2808894"/>
                    <a:pt x="1946094" y="2811459"/>
                    <a:pt x="1948292" y="2812558"/>
                  </a:cubicBezTo>
                  <a:cubicBezTo>
                    <a:pt x="1949025" y="2812924"/>
                    <a:pt x="1950124" y="2813290"/>
                    <a:pt x="1951223" y="2813290"/>
                  </a:cubicBezTo>
                  <a:cubicBezTo>
                    <a:pt x="1953055" y="2813290"/>
                    <a:pt x="1954887" y="2812191"/>
                    <a:pt x="1955986" y="2810726"/>
                  </a:cubicBezTo>
                  <a:cubicBezTo>
                    <a:pt x="1968808" y="2816221"/>
                    <a:pt x="2003246" y="2831242"/>
                    <a:pt x="2038416" y="2846262"/>
                  </a:cubicBezTo>
                  <a:lnTo>
                    <a:pt x="2119747" y="2881066"/>
                  </a:lnTo>
                  <a:cubicBezTo>
                    <a:pt x="2119380" y="2882165"/>
                    <a:pt x="2119380" y="2883631"/>
                    <a:pt x="2119380" y="2884730"/>
                  </a:cubicBezTo>
                  <a:cubicBezTo>
                    <a:pt x="2120113" y="2886928"/>
                    <a:pt x="2121578" y="2888393"/>
                    <a:pt x="2123410" y="2889492"/>
                  </a:cubicBezTo>
                  <a:cubicBezTo>
                    <a:pt x="2124509" y="2890225"/>
                    <a:pt x="2125975" y="2890591"/>
                    <a:pt x="2127074" y="2890591"/>
                  </a:cubicBezTo>
                  <a:cubicBezTo>
                    <a:pt x="2127440" y="2890591"/>
                    <a:pt x="2127806" y="2890225"/>
                    <a:pt x="2128539" y="2890225"/>
                  </a:cubicBezTo>
                  <a:lnTo>
                    <a:pt x="2210236" y="3082562"/>
                  </a:lnTo>
                  <a:cubicBezTo>
                    <a:pt x="2209504" y="3083294"/>
                    <a:pt x="2208405" y="3083661"/>
                    <a:pt x="2207672" y="3084760"/>
                  </a:cubicBezTo>
                  <a:cubicBezTo>
                    <a:pt x="2206939" y="3085859"/>
                    <a:pt x="2207672" y="3086592"/>
                    <a:pt x="2207305" y="3087324"/>
                  </a:cubicBezTo>
                  <a:lnTo>
                    <a:pt x="1991522" y="3116266"/>
                  </a:lnTo>
                  <a:cubicBezTo>
                    <a:pt x="1991156" y="3115167"/>
                    <a:pt x="1990423" y="3114435"/>
                    <a:pt x="1989324" y="3113702"/>
                  </a:cubicBezTo>
                  <a:cubicBezTo>
                    <a:pt x="1986760" y="3112603"/>
                    <a:pt x="1983462" y="3113702"/>
                    <a:pt x="1981997" y="3116266"/>
                  </a:cubicBezTo>
                  <a:cubicBezTo>
                    <a:pt x="1981264" y="3118098"/>
                    <a:pt x="1981630" y="3120296"/>
                    <a:pt x="1982730" y="3122128"/>
                  </a:cubicBezTo>
                  <a:cubicBezTo>
                    <a:pt x="1979432" y="3127623"/>
                    <a:pt x="1973204" y="3137149"/>
                    <a:pt x="1967343" y="3147407"/>
                  </a:cubicBezTo>
                  <a:lnTo>
                    <a:pt x="1951956" y="3173051"/>
                  </a:lnTo>
                  <a:cubicBezTo>
                    <a:pt x="1949758" y="3172685"/>
                    <a:pt x="1947559" y="3173418"/>
                    <a:pt x="1946460" y="3175250"/>
                  </a:cubicBezTo>
                  <a:cubicBezTo>
                    <a:pt x="1945728" y="3176349"/>
                    <a:pt x="1945728" y="3177814"/>
                    <a:pt x="1946094" y="3179279"/>
                  </a:cubicBezTo>
                  <a:cubicBezTo>
                    <a:pt x="1946460" y="3180378"/>
                    <a:pt x="1947559" y="3181478"/>
                    <a:pt x="1948659" y="3182210"/>
                  </a:cubicBezTo>
                  <a:cubicBezTo>
                    <a:pt x="1949025" y="3182577"/>
                    <a:pt x="1949391" y="3182577"/>
                    <a:pt x="1950124" y="3182577"/>
                  </a:cubicBezTo>
                  <a:lnTo>
                    <a:pt x="1956718" y="3229836"/>
                  </a:lnTo>
                  <a:lnTo>
                    <a:pt x="1964045" y="3280027"/>
                  </a:lnTo>
                  <a:cubicBezTo>
                    <a:pt x="1964045" y="3280027"/>
                    <a:pt x="1963679" y="3280027"/>
                    <a:pt x="1963679" y="3280027"/>
                  </a:cubicBezTo>
                  <a:cubicBezTo>
                    <a:pt x="1962946" y="3281126"/>
                    <a:pt x="1963313" y="3282958"/>
                    <a:pt x="1964778" y="3283691"/>
                  </a:cubicBezTo>
                  <a:cubicBezTo>
                    <a:pt x="1964778" y="3283691"/>
                    <a:pt x="1964778" y="3283691"/>
                    <a:pt x="1965145" y="3283691"/>
                  </a:cubicBezTo>
                  <a:cubicBezTo>
                    <a:pt x="1966244" y="3284424"/>
                    <a:pt x="1967709" y="3283691"/>
                    <a:pt x="1968442" y="3282592"/>
                  </a:cubicBezTo>
                  <a:lnTo>
                    <a:pt x="2057466" y="3264274"/>
                  </a:lnTo>
                  <a:lnTo>
                    <a:pt x="2141361" y="3246689"/>
                  </a:lnTo>
                  <a:cubicBezTo>
                    <a:pt x="2141728" y="3248154"/>
                    <a:pt x="2142827" y="3249253"/>
                    <a:pt x="2144292" y="3249986"/>
                  </a:cubicBezTo>
                  <a:cubicBezTo>
                    <a:pt x="2147590" y="3251818"/>
                    <a:pt x="2151986" y="3250353"/>
                    <a:pt x="2153818" y="3247055"/>
                  </a:cubicBezTo>
                  <a:cubicBezTo>
                    <a:pt x="2154550" y="3245223"/>
                    <a:pt x="2154917" y="3243392"/>
                    <a:pt x="2154184" y="3241560"/>
                  </a:cubicBezTo>
                  <a:lnTo>
                    <a:pt x="2329302" y="3134951"/>
                  </a:lnTo>
                  <a:lnTo>
                    <a:pt x="2417594" y="3286988"/>
                  </a:lnTo>
                  <a:lnTo>
                    <a:pt x="2394513" y="3334614"/>
                  </a:lnTo>
                  <a:lnTo>
                    <a:pt x="2356046" y="3413747"/>
                  </a:lnTo>
                  <a:cubicBezTo>
                    <a:pt x="2353848" y="3413381"/>
                    <a:pt x="2351283" y="3414480"/>
                    <a:pt x="2350184" y="3416311"/>
                  </a:cubicBezTo>
                  <a:cubicBezTo>
                    <a:pt x="2348719" y="3419242"/>
                    <a:pt x="2349818" y="3422540"/>
                    <a:pt x="2352749" y="3424005"/>
                  </a:cubicBezTo>
                  <a:cubicBezTo>
                    <a:pt x="2353481" y="3424371"/>
                    <a:pt x="2354580" y="3424738"/>
                    <a:pt x="2355313" y="3424738"/>
                  </a:cubicBezTo>
                  <a:cubicBezTo>
                    <a:pt x="2357145" y="3424738"/>
                    <a:pt x="2358610" y="3423639"/>
                    <a:pt x="2359709" y="3422173"/>
                  </a:cubicBezTo>
                  <a:cubicBezTo>
                    <a:pt x="2372165" y="3426203"/>
                    <a:pt x="2408435" y="3437194"/>
                    <a:pt x="2444704" y="3448551"/>
                  </a:cubicBezTo>
                  <a:lnTo>
                    <a:pt x="2529698" y="3474928"/>
                  </a:lnTo>
                  <a:cubicBezTo>
                    <a:pt x="2529698" y="3475661"/>
                    <a:pt x="2529332" y="3476027"/>
                    <a:pt x="2529698" y="3476760"/>
                  </a:cubicBezTo>
                  <a:cubicBezTo>
                    <a:pt x="2530065" y="3478225"/>
                    <a:pt x="2531164" y="3479691"/>
                    <a:pt x="2532629" y="3480057"/>
                  </a:cubicBezTo>
                  <a:cubicBezTo>
                    <a:pt x="2533362" y="3480424"/>
                    <a:pt x="2534461" y="3480790"/>
                    <a:pt x="2535560" y="3480790"/>
                  </a:cubicBezTo>
                  <a:cubicBezTo>
                    <a:pt x="2537758" y="3480790"/>
                    <a:pt x="2539956" y="3479691"/>
                    <a:pt x="2540689" y="3477493"/>
                  </a:cubicBezTo>
                  <a:cubicBezTo>
                    <a:pt x="2542154" y="3474562"/>
                    <a:pt x="2541055" y="3470898"/>
                    <a:pt x="2538125" y="3469433"/>
                  </a:cubicBezTo>
                  <a:cubicBezTo>
                    <a:pt x="2536659" y="3468700"/>
                    <a:pt x="2535194" y="3468700"/>
                    <a:pt x="2533728" y="3469067"/>
                  </a:cubicBezTo>
                  <a:lnTo>
                    <a:pt x="2432614" y="3305672"/>
                  </a:lnTo>
                  <a:cubicBezTo>
                    <a:pt x="2432980" y="3305306"/>
                    <a:pt x="2433713" y="3304573"/>
                    <a:pt x="2434080" y="3304207"/>
                  </a:cubicBezTo>
                  <a:cubicBezTo>
                    <a:pt x="2435179" y="3301642"/>
                    <a:pt x="2434812" y="3298711"/>
                    <a:pt x="2432980" y="3296513"/>
                  </a:cubicBezTo>
                  <a:lnTo>
                    <a:pt x="2548749" y="3135683"/>
                  </a:lnTo>
                  <a:cubicBezTo>
                    <a:pt x="2548749" y="3135683"/>
                    <a:pt x="2548749" y="3135683"/>
                    <a:pt x="2548749" y="3135317"/>
                  </a:cubicBezTo>
                  <a:cubicBezTo>
                    <a:pt x="2548749" y="3134951"/>
                    <a:pt x="2549115" y="3134951"/>
                    <a:pt x="2549115" y="3134584"/>
                  </a:cubicBezTo>
                  <a:cubicBezTo>
                    <a:pt x="2549115" y="3134218"/>
                    <a:pt x="2548749" y="3134218"/>
                    <a:pt x="2548749" y="3134218"/>
                  </a:cubicBezTo>
                  <a:cubicBezTo>
                    <a:pt x="2548749" y="3134218"/>
                    <a:pt x="2548749" y="3133485"/>
                    <a:pt x="2548749" y="3133485"/>
                  </a:cubicBezTo>
                  <a:cubicBezTo>
                    <a:pt x="2548382" y="3133119"/>
                    <a:pt x="2548016" y="3133119"/>
                    <a:pt x="2547650" y="3133119"/>
                  </a:cubicBezTo>
                  <a:lnTo>
                    <a:pt x="2547650" y="3133119"/>
                  </a:lnTo>
                  <a:lnTo>
                    <a:pt x="2332965" y="3130554"/>
                  </a:lnTo>
                  <a:lnTo>
                    <a:pt x="2443238" y="2965694"/>
                  </a:lnTo>
                  <a:lnTo>
                    <a:pt x="2443238" y="2965694"/>
                  </a:lnTo>
                  <a:lnTo>
                    <a:pt x="2443238" y="2965694"/>
                  </a:lnTo>
                  <a:cubicBezTo>
                    <a:pt x="2443605" y="2964962"/>
                    <a:pt x="2443605" y="2964229"/>
                    <a:pt x="2442872" y="2963863"/>
                  </a:cubicBezTo>
                  <a:lnTo>
                    <a:pt x="2401108" y="2924662"/>
                  </a:lnTo>
                  <a:lnTo>
                    <a:pt x="2359343" y="2885829"/>
                  </a:lnTo>
                  <a:cubicBezTo>
                    <a:pt x="2359343" y="2885829"/>
                    <a:pt x="2359343" y="2885829"/>
                    <a:pt x="2358977" y="2885829"/>
                  </a:cubicBezTo>
                  <a:cubicBezTo>
                    <a:pt x="2358610" y="2885829"/>
                    <a:pt x="2358977" y="2885829"/>
                    <a:pt x="2358977" y="2885829"/>
                  </a:cubicBezTo>
                  <a:lnTo>
                    <a:pt x="2305855" y="2852857"/>
                  </a:lnTo>
                  <a:lnTo>
                    <a:pt x="2256763" y="2822816"/>
                  </a:lnTo>
                  <a:cubicBezTo>
                    <a:pt x="2257130" y="2822083"/>
                    <a:pt x="2257130" y="2820984"/>
                    <a:pt x="2257130" y="2819885"/>
                  </a:cubicBezTo>
                  <a:cubicBezTo>
                    <a:pt x="2256763" y="2818419"/>
                    <a:pt x="2255664" y="2817320"/>
                    <a:pt x="2254199" y="2816588"/>
                  </a:cubicBezTo>
                  <a:cubicBezTo>
                    <a:pt x="2252367" y="2815855"/>
                    <a:pt x="2250169" y="2816221"/>
                    <a:pt x="2248337" y="2817320"/>
                  </a:cubicBezTo>
                  <a:lnTo>
                    <a:pt x="2193384" y="2781418"/>
                  </a:lnTo>
                  <a:lnTo>
                    <a:pt x="2138797" y="2745881"/>
                  </a:lnTo>
                  <a:cubicBezTo>
                    <a:pt x="2139163" y="2744782"/>
                    <a:pt x="2139163" y="2743683"/>
                    <a:pt x="2139163" y="2742584"/>
                  </a:cubicBezTo>
                  <a:cubicBezTo>
                    <a:pt x="2138797" y="2741118"/>
                    <a:pt x="2137698" y="2739653"/>
                    <a:pt x="2136233" y="2738920"/>
                  </a:cubicBezTo>
                  <a:cubicBezTo>
                    <a:pt x="2135134" y="2738554"/>
                    <a:pt x="2133668" y="2738187"/>
                    <a:pt x="2132203" y="2738554"/>
                  </a:cubicBezTo>
                  <a:lnTo>
                    <a:pt x="2028524" y="2550247"/>
                  </a:lnTo>
                  <a:cubicBezTo>
                    <a:pt x="2028158" y="2549514"/>
                    <a:pt x="2028524" y="2549148"/>
                    <a:pt x="2028158" y="2548782"/>
                  </a:cubicBezTo>
                  <a:cubicBezTo>
                    <a:pt x="2027791" y="2548415"/>
                    <a:pt x="2027425" y="2549148"/>
                    <a:pt x="2027059" y="2549148"/>
                  </a:cubicBezTo>
                  <a:lnTo>
                    <a:pt x="1938034" y="2517275"/>
                  </a:lnTo>
                  <a:lnTo>
                    <a:pt x="1854139" y="2487600"/>
                  </a:lnTo>
                  <a:cubicBezTo>
                    <a:pt x="1854139" y="2486868"/>
                    <a:pt x="1854505" y="2485769"/>
                    <a:pt x="1854505" y="2485036"/>
                  </a:cubicBezTo>
                  <a:cubicBezTo>
                    <a:pt x="1854505" y="2482838"/>
                    <a:pt x="1853040" y="2481372"/>
                    <a:pt x="1851574" y="2480273"/>
                  </a:cubicBezTo>
                  <a:close/>
                  <a:moveTo>
                    <a:pt x="2531530" y="3470532"/>
                  </a:moveTo>
                  <a:cubicBezTo>
                    <a:pt x="2531530" y="3470532"/>
                    <a:pt x="2531164" y="3470898"/>
                    <a:pt x="2531164" y="3470898"/>
                  </a:cubicBezTo>
                  <a:lnTo>
                    <a:pt x="2446169" y="3444521"/>
                  </a:lnTo>
                  <a:lnTo>
                    <a:pt x="2360808" y="3418143"/>
                  </a:lnTo>
                  <a:cubicBezTo>
                    <a:pt x="2360808" y="3417410"/>
                    <a:pt x="2361175" y="3417044"/>
                    <a:pt x="2360808" y="3416311"/>
                  </a:cubicBezTo>
                  <a:cubicBezTo>
                    <a:pt x="2360442" y="3415579"/>
                    <a:pt x="2360076" y="3415212"/>
                    <a:pt x="2359343" y="3414846"/>
                  </a:cubicBezTo>
                  <a:lnTo>
                    <a:pt x="2393048" y="3360259"/>
                  </a:lnTo>
                  <a:lnTo>
                    <a:pt x="2425287" y="3307138"/>
                  </a:lnTo>
                  <a:cubicBezTo>
                    <a:pt x="2426020" y="3307504"/>
                    <a:pt x="2426752" y="3307504"/>
                    <a:pt x="2427485" y="3307504"/>
                  </a:cubicBezTo>
                  <a:cubicBezTo>
                    <a:pt x="2428218" y="3307504"/>
                    <a:pt x="2428950" y="3307138"/>
                    <a:pt x="2429683" y="3306771"/>
                  </a:cubicBezTo>
                  <a:lnTo>
                    <a:pt x="2531530" y="3470532"/>
                  </a:lnTo>
                  <a:close/>
                  <a:moveTo>
                    <a:pt x="2140262" y="2908543"/>
                  </a:moveTo>
                  <a:lnTo>
                    <a:pt x="2228554" y="3063145"/>
                  </a:lnTo>
                  <a:lnTo>
                    <a:pt x="2217197" y="3081096"/>
                  </a:lnTo>
                  <a:cubicBezTo>
                    <a:pt x="2216098" y="3080730"/>
                    <a:pt x="2214999" y="3080730"/>
                    <a:pt x="2213900" y="3080730"/>
                  </a:cubicBezTo>
                  <a:lnTo>
                    <a:pt x="2140262" y="2908543"/>
                  </a:lnTo>
                  <a:close/>
                  <a:moveTo>
                    <a:pt x="2039881" y="2842965"/>
                  </a:moveTo>
                  <a:lnTo>
                    <a:pt x="1957085" y="2807795"/>
                  </a:lnTo>
                  <a:cubicBezTo>
                    <a:pt x="1957085" y="2807429"/>
                    <a:pt x="1957085" y="2807062"/>
                    <a:pt x="1957085" y="2806696"/>
                  </a:cubicBezTo>
                  <a:lnTo>
                    <a:pt x="2130005" y="2746614"/>
                  </a:lnTo>
                  <a:cubicBezTo>
                    <a:pt x="2130737" y="2747346"/>
                    <a:pt x="2130737" y="2748079"/>
                    <a:pt x="2131836" y="2748446"/>
                  </a:cubicBezTo>
                  <a:cubicBezTo>
                    <a:pt x="2132203" y="2748446"/>
                    <a:pt x="2132203" y="2748446"/>
                    <a:pt x="2132569" y="2748446"/>
                  </a:cubicBezTo>
                  <a:lnTo>
                    <a:pt x="2129272" y="2812558"/>
                  </a:lnTo>
                  <a:lnTo>
                    <a:pt x="2126341" y="2874472"/>
                  </a:lnTo>
                  <a:cubicBezTo>
                    <a:pt x="2124143" y="2874838"/>
                    <a:pt x="2122677" y="2875937"/>
                    <a:pt x="2121212" y="2877403"/>
                  </a:cubicBezTo>
                  <a:lnTo>
                    <a:pt x="2039881" y="2842965"/>
                  </a:lnTo>
                  <a:close/>
                  <a:moveTo>
                    <a:pt x="2430782" y="3275265"/>
                  </a:moveTo>
                  <a:lnTo>
                    <a:pt x="2427485" y="3293582"/>
                  </a:lnTo>
                  <a:cubicBezTo>
                    <a:pt x="2427119" y="3293582"/>
                    <a:pt x="2426386" y="3293216"/>
                    <a:pt x="2426020" y="3293582"/>
                  </a:cubicBezTo>
                  <a:lnTo>
                    <a:pt x="2421990" y="3286255"/>
                  </a:lnTo>
                  <a:lnTo>
                    <a:pt x="2432980" y="3263541"/>
                  </a:lnTo>
                  <a:cubicBezTo>
                    <a:pt x="2432248" y="3267205"/>
                    <a:pt x="2431515" y="3271235"/>
                    <a:pt x="2430782" y="3275265"/>
                  </a:cubicBezTo>
                  <a:lnTo>
                    <a:pt x="2430782" y="3275265"/>
                  </a:lnTo>
                  <a:close/>
                  <a:moveTo>
                    <a:pt x="2014236" y="2602270"/>
                  </a:moveTo>
                  <a:lnTo>
                    <a:pt x="2003978" y="2649163"/>
                  </a:lnTo>
                  <a:cubicBezTo>
                    <a:pt x="2003246" y="2649163"/>
                    <a:pt x="2002513" y="2649530"/>
                    <a:pt x="2001780" y="2649530"/>
                  </a:cubicBezTo>
                  <a:lnTo>
                    <a:pt x="1928875" y="2571129"/>
                  </a:lnTo>
                  <a:lnTo>
                    <a:pt x="1957085" y="2565634"/>
                  </a:lnTo>
                  <a:lnTo>
                    <a:pt x="2025227" y="2552079"/>
                  </a:lnTo>
                  <a:lnTo>
                    <a:pt x="2014236" y="2602270"/>
                  </a:lnTo>
                  <a:close/>
                  <a:moveTo>
                    <a:pt x="2190819" y="2852857"/>
                  </a:moveTo>
                  <a:lnTo>
                    <a:pt x="2249070" y="2823915"/>
                  </a:lnTo>
                  <a:cubicBezTo>
                    <a:pt x="2249436" y="2824281"/>
                    <a:pt x="2249803" y="2825014"/>
                    <a:pt x="2250169" y="2825014"/>
                  </a:cubicBezTo>
                  <a:cubicBezTo>
                    <a:pt x="2250902" y="2825380"/>
                    <a:pt x="2252001" y="2825746"/>
                    <a:pt x="2252734" y="2825746"/>
                  </a:cubicBezTo>
                  <a:cubicBezTo>
                    <a:pt x="2253466" y="2825746"/>
                    <a:pt x="2254199" y="2825014"/>
                    <a:pt x="2254932" y="2824647"/>
                  </a:cubicBezTo>
                  <a:lnTo>
                    <a:pt x="2293399" y="2860550"/>
                  </a:lnTo>
                  <a:cubicBezTo>
                    <a:pt x="2309152" y="2875204"/>
                    <a:pt x="2324906" y="2889859"/>
                    <a:pt x="2331866" y="2896087"/>
                  </a:cubicBezTo>
                  <a:lnTo>
                    <a:pt x="2135500" y="2880700"/>
                  </a:lnTo>
                  <a:cubicBezTo>
                    <a:pt x="2135500" y="2880334"/>
                    <a:pt x="2135500" y="2880334"/>
                    <a:pt x="2135500" y="2879967"/>
                  </a:cubicBezTo>
                  <a:lnTo>
                    <a:pt x="2190819" y="2852857"/>
                  </a:lnTo>
                  <a:close/>
                  <a:moveTo>
                    <a:pt x="1980531" y="3188438"/>
                  </a:moveTo>
                  <a:lnTo>
                    <a:pt x="2034019" y="3206390"/>
                  </a:lnTo>
                  <a:lnTo>
                    <a:pt x="2012771" y="3228737"/>
                  </a:lnTo>
                  <a:lnTo>
                    <a:pt x="1969174" y="3275631"/>
                  </a:lnTo>
                  <a:lnTo>
                    <a:pt x="1979066" y="3199795"/>
                  </a:lnTo>
                  <a:lnTo>
                    <a:pt x="1980531" y="3188438"/>
                  </a:lnTo>
                  <a:close/>
                  <a:moveTo>
                    <a:pt x="2113885" y="3179279"/>
                  </a:moveTo>
                  <a:lnTo>
                    <a:pt x="2158214" y="3177814"/>
                  </a:lnTo>
                  <a:lnTo>
                    <a:pt x="2103627" y="3206390"/>
                  </a:lnTo>
                  <a:lnTo>
                    <a:pt x="2070289" y="3180745"/>
                  </a:lnTo>
                  <a:lnTo>
                    <a:pt x="2113885" y="3179279"/>
                  </a:lnTo>
                  <a:close/>
                  <a:moveTo>
                    <a:pt x="2147590" y="3235698"/>
                  </a:moveTo>
                  <a:cubicBezTo>
                    <a:pt x="2146124" y="3235698"/>
                    <a:pt x="2144659" y="3236431"/>
                    <a:pt x="2143193" y="3237164"/>
                  </a:cubicBezTo>
                  <a:lnTo>
                    <a:pt x="2106558" y="3208588"/>
                  </a:lnTo>
                  <a:lnTo>
                    <a:pt x="2161145" y="3179646"/>
                  </a:lnTo>
                  <a:cubicBezTo>
                    <a:pt x="2161511" y="3180012"/>
                    <a:pt x="2161877" y="3180745"/>
                    <a:pt x="2162244" y="3180745"/>
                  </a:cubicBezTo>
                  <a:lnTo>
                    <a:pt x="2154550" y="3208222"/>
                  </a:lnTo>
                  <a:cubicBezTo>
                    <a:pt x="2151986" y="3219212"/>
                    <a:pt x="2149421" y="3229470"/>
                    <a:pt x="2147590" y="3235698"/>
                  </a:cubicBezTo>
                  <a:lnTo>
                    <a:pt x="2147590" y="3235698"/>
                  </a:lnTo>
                  <a:close/>
                  <a:moveTo>
                    <a:pt x="2221960" y="3086225"/>
                  </a:moveTo>
                  <a:lnTo>
                    <a:pt x="2231485" y="3080730"/>
                  </a:lnTo>
                  <a:lnTo>
                    <a:pt x="2225257" y="3089522"/>
                  </a:lnTo>
                  <a:lnTo>
                    <a:pt x="2221960" y="3088423"/>
                  </a:lnTo>
                  <a:cubicBezTo>
                    <a:pt x="2221960" y="3087691"/>
                    <a:pt x="2221960" y="3086958"/>
                    <a:pt x="2221960" y="3086225"/>
                  </a:cubicBezTo>
                  <a:lnTo>
                    <a:pt x="2221960" y="3086225"/>
                  </a:lnTo>
                  <a:close/>
                  <a:moveTo>
                    <a:pt x="2188621" y="3130921"/>
                  </a:moveTo>
                  <a:lnTo>
                    <a:pt x="2167006" y="3170121"/>
                  </a:lnTo>
                  <a:cubicBezTo>
                    <a:pt x="2164442" y="3169388"/>
                    <a:pt x="2161877" y="3170487"/>
                    <a:pt x="2160412" y="3172685"/>
                  </a:cubicBezTo>
                  <a:lnTo>
                    <a:pt x="2106558" y="3155100"/>
                  </a:lnTo>
                  <a:lnTo>
                    <a:pt x="2209137" y="3094285"/>
                  </a:lnTo>
                  <a:cubicBezTo>
                    <a:pt x="2204375" y="3102345"/>
                    <a:pt x="2196681" y="3116633"/>
                    <a:pt x="2188621" y="3130921"/>
                  </a:cubicBezTo>
                  <a:close/>
                  <a:moveTo>
                    <a:pt x="2154917" y="3174150"/>
                  </a:moveTo>
                  <a:lnTo>
                    <a:pt x="2072853" y="3174517"/>
                  </a:lnTo>
                  <a:lnTo>
                    <a:pt x="2102162" y="3156932"/>
                  </a:lnTo>
                  <a:lnTo>
                    <a:pt x="2154917" y="3174150"/>
                  </a:lnTo>
                  <a:close/>
                  <a:moveTo>
                    <a:pt x="2170670" y="3172685"/>
                  </a:moveTo>
                  <a:cubicBezTo>
                    <a:pt x="2170670" y="3172685"/>
                    <a:pt x="2170304" y="3172319"/>
                    <a:pt x="2170304" y="3172319"/>
                  </a:cubicBezTo>
                  <a:lnTo>
                    <a:pt x="2184958" y="3152169"/>
                  </a:lnTo>
                  <a:lnTo>
                    <a:pt x="2179462" y="3164992"/>
                  </a:lnTo>
                  <a:lnTo>
                    <a:pt x="2176532" y="3171586"/>
                  </a:lnTo>
                  <a:lnTo>
                    <a:pt x="2170670" y="3172685"/>
                  </a:lnTo>
                  <a:close/>
                  <a:moveTo>
                    <a:pt x="2182760" y="3148872"/>
                  </a:moveTo>
                  <a:cubicBezTo>
                    <a:pt x="2185691" y="3143743"/>
                    <a:pt x="2188621" y="3138248"/>
                    <a:pt x="2191919" y="3132752"/>
                  </a:cubicBezTo>
                  <a:lnTo>
                    <a:pt x="2198513" y="3120663"/>
                  </a:lnTo>
                  <a:lnTo>
                    <a:pt x="2191919" y="3136050"/>
                  </a:lnTo>
                  <a:lnTo>
                    <a:pt x="2182760" y="3148872"/>
                  </a:lnTo>
                  <a:close/>
                  <a:moveTo>
                    <a:pt x="2213533" y="3094651"/>
                  </a:moveTo>
                  <a:cubicBezTo>
                    <a:pt x="2213900" y="3094651"/>
                    <a:pt x="2214266" y="3095018"/>
                    <a:pt x="2214633" y="3095018"/>
                  </a:cubicBezTo>
                  <a:cubicBezTo>
                    <a:pt x="2217197" y="3095018"/>
                    <a:pt x="2219395" y="3093552"/>
                    <a:pt x="2220861" y="3091720"/>
                  </a:cubicBezTo>
                  <a:lnTo>
                    <a:pt x="2223059" y="3092453"/>
                  </a:lnTo>
                  <a:lnTo>
                    <a:pt x="2201810" y="3121762"/>
                  </a:lnTo>
                  <a:lnTo>
                    <a:pt x="2213533" y="3094651"/>
                  </a:lnTo>
                  <a:close/>
                  <a:moveTo>
                    <a:pt x="2158580" y="3210053"/>
                  </a:moveTo>
                  <a:lnTo>
                    <a:pt x="2165907" y="3182577"/>
                  </a:lnTo>
                  <a:cubicBezTo>
                    <a:pt x="2168472" y="3182577"/>
                    <a:pt x="2170670" y="3181111"/>
                    <a:pt x="2171769" y="3178913"/>
                  </a:cubicBezTo>
                  <a:cubicBezTo>
                    <a:pt x="2172135" y="3178180"/>
                    <a:pt x="2172135" y="3177081"/>
                    <a:pt x="2172135" y="3175982"/>
                  </a:cubicBezTo>
                  <a:lnTo>
                    <a:pt x="2175433" y="3175250"/>
                  </a:lnTo>
                  <a:lnTo>
                    <a:pt x="2156382" y="3219212"/>
                  </a:lnTo>
                  <a:cubicBezTo>
                    <a:pt x="2156748" y="3216281"/>
                    <a:pt x="2157847" y="3212984"/>
                    <a:pt x="2158580" y="3210053"/>
                  </a:cubicBezTo>
                  <a:lnTo>
                    <a:pt x="2158580" y="3210053"/>
                  </a:lnTo>
                  <a:close/>
                  <a:moveTo>
                    <a:pt x="2179462" y="3174150"/>
                  </a:moveTo>
                  <a:lnTo>
                    <a:pt x="2183126" y="3173051"/>
                  </a:lnTo>
                  <a:lnTo>
                    <a:pt x="2166274" y="3204924"/>
                  </a:lnTo>
                  <a:lnTo>
                    <a:pt x="2179462" y="3174150"/>
                  </a:lnTo>
                  <a:close/>
                  <a:moveTo>
                    <a:pt x="2181294" y="3169754"/>
                  </a:moveTo>
                  <a:lnTo>
                    <a:pt x="2183126" y="3165724"/>
                  </a:lnTo>
                  <a:lnTo>
                    <a:pt x="2195216" y="3137881"/>
                  </a:lnTo>
                  <a:lnTo>
                    <a:pt x="2203276" y="3126524"/>
                  </a:lnTo>
                  <a:lnTo>
                    <a:pt x="2223059" y="3098681"/>
                  </a:lnTo>
                  <a:lnTo>
                    <a:pt x="2191186" y="3158031"/>
                  </a:lnTo>
                  <a:lnTo>
                    <a:pt x="2185691" y="3168655"/>
                  </a:lnTo>
                  <a:lnTo>
                    <a:pt x="2181294" y="3169754"/>
                  </a:lnTo>
                  <a:close/>
                  <a:moveTo>
                    <a:pt x="2307687" y="2945911"/>
                  </a:moveTo>
                  <a:lnTo>
                    <a:pt x="2238446" y="3070106"/>
                  </a:lnTo>
                  <a:cubicBezTo>
                    <a:pt x="2237713" y="3070106"/>
                    <a:pt x="2236980" y="3070106"/>
                    <a:pt x="2236248" y="3070106"/>
                  </a:cubicBezTo>
                  <a:lnTo>
                    <a:pt x="2232218" y="3063145"/>
                  </a:lnTo>
                  <a:lnTo>
                    <a:pt x="2307687" y="2945911"/>
                  </a:lnTo>
                  <a:close/>
                  <a:moveTo>
                    <a:pt x="2233683" y="3071571"/>
                  </a:moveTo>
                  <a:cubicBezTo>
                    <a:pt x="2233317" y="3071937"/>
                    <a:pt x="2232950" y="3071937"/>
                    <a:pt x="2232584" y="3072304"/>
                  </a:cubicBezTo>
                  <a:cubicBezTo>
                    <a:pt x="2232218" y="3073403"/>
                    <a:pt x="2231851" y="3074502"/>
                    <a:pt x="2232218" y="3075601"/>
                  </a:cubicBezTo>
                  <a:cubicBezTo>
                    <a:pt x="2230019" y="3076700"/>
                    <a:pt x="2227821" y="3077799"/>
                    <a:pt x="2225257" y="3079264"/>
                  </a:cubicBezTo>
                  <a:lnTo>
                    <a:pt x="2219762" y="3082195"/>
                  </a:lnTo>
                  <a:lnTo>
                    <a:pt x="2230386" y="3065709"/>
                  </a:lnTo>
                  <a:lnTo>
                    <a:pt x="2233683" y="3071571"/>
                  </a:lnTo>
                  <a:close/>
                  <a:moveTo>
                    <a:pt x="2065892" y="3174883"/>
                  </a:moveTo>
                  <a:lnTo>
                    <a:pt x="2064793" y="3174883"/>
                  </a:lnTo>
                  <a:cubicBezTo>
                    <a:pt x="2064793" y="3174883"/>
                    <a:pt x="2064427" y="3174517"/>
                    <a:pt x="2064427" y="3174517"/>
                  </a:cubicBezTo>
                  <a:cubicBezTo>
                    <a:pt x="2063694" y="3174517"/>
                    <a:pt x="2062961" y="3174517"/>
                    <a:pt x="2062229" y="3174517"/>
                  </a:cubicBezTo>
                  <a:lnTo>
                    <a:pt x="1996285" y="3123227"/>
                  </a:lnTo>
                  <a:lnTo>
                    <a:pt x="2076150" y="3149238"/>
                  </a:lnTo>
                  <a:lnTo>
                    <a:pt x="2097765" y="3156199"/>
                  </a:lnTo>
                  <a:lnTo>
                    <a:pt x="2065892" y="3174883"/>
                  </a:lnTo>
                  <a:close/>
                  <a:moveTo>
                    <a:pt x="1988591" y="3122861"/>
                  </a:moveTo>
                  <a:cubicBezTo>
                    <a:pt x="1988958" y="3122494"/>
                    <a:pt x="1989324" y="3122494"/>
                    <a:pt x="1989690" y="3122128"/>
                  </a:cubicBezTo>
                  <a:cubicBezTo>
                    <a:pt x="1995918" y="3127257"/>
                    <a:pt x="2009473" y="3138614"/>
                    <a:pt x="2023395" y="3149971"/>
                  </a:cubicBezTo>
                  <a:lnTo>
                    <a:pt x="2053436" y="3174517"/>
                  </a:lnTo>
                  <a:lnTo>
                    <a:pt x="1981997" y="3174883"/>
                  </a:lnTo>
                  <a:lnTo>
                    <a:pt x="1988591" y="3122861"/>
                  </a:lnTo>
                  <a:close/>
                  <a:moveTo>
                    <a:pt x="1977967" y="3179279"/>
                  </a:moveTo>
                  <a:lnTo>
                    <a:pt x="1977234" y="3183676"/>
                  </a:lnTo>
                  <a:lnTo>
                    <a:pt x="1962946" y="3178913"/>
                  </a:lnTo>
                  <a:lnTo>
                    <a:pt x="1977967" y="3179279"/>
                  </a:lnTo>
                  <a:close/>
                  <a:moveTo>
                    <a:pt x="1981630" y="3179279"/>
                  </a:moveTo>
                  <a:lnTo>
                    <a:pt x="2006909" y="3180012"/>
                  </a:lnTo>
                  <a:lnTo>
                    <a:pt x="2056367" y="3180745"/>
                  </a:lnTo>
                  <a:cubicBezTo>
                    <a:pt x="2056367" y="3181111"/>
                    <a:pt x="2056733" y="3181478"/>
                    <a:pt x="2057100" y="3181478"/>
                  </a:cubicBezTo>
                  <a:lnTo>
                    <a:pt x="2036584" y="3203459"/>
                  </a:lnTo>
                  <a:lnTo>
                    <a:pt x="1980898" y="3184775"/>
                  </a:lnTo>
                  <a:lnTo>
                    <a:pt x="1981630" y="3179279"/>
                  </a:lnTo>
                  <a:close/>
                  <a:moveTo>
                    <a:pt x="2015702" y="3230936"/>
                  </a:moveTo>
                  <a:lnTo>
                    <a:pt x="2037683" y="3207489"/>
                  </a:lnTo>
                  <a:lnTo>
                    <a:pt x="2076883" y="3220678"/>
                  </a:lnTo>
                  <a:lnTo>
                    <a:pt x="1975036" y="3274532"/>
                  </a:lnTo>
                  <a:lnTo>
                    <a:pt x="2015702" y="3230936"/>
                  </a:lnTo>
                  <a:close/>
                  <a:moveTo>
                    <a:pt x="2040247" y="3204924"/>
                  </a:moveTo>
                  <a:lnTo>
                    <a:pt x="2059298" y="3184409"/>
                  </a:lnTo>
                  <a:cubicBezTo>
                    <a:pt x="2060031" y="3184775"/>
                    <a:pt x="2060763" y="3184775"/>
                    <a:pt x="2061862" y="3185141"/>
                  </a:cubicBezTo>
                  <a:lnTo>
                    <a:pt x="2061862" y="3185141"/>
                  </a:lnTo>
                  <a:cubicBezTo>
                    <a:pt x="2062961" y="3185141"/>
                    <a:pt x="2063694" y="3184042"/>
                    <a:pt x="2064427" y="3183676"/>
                  </a:cubicBezTo>
                  <a:lnTo>
                    <a:pt x="2098864" y="3209321"/>
                  </a:lnTo>
                  <a:lnTo>
                    <a:pt x="2080913" y="3218846"/>
                  </a:lnTo>
                  <a:lnTo>
                    <a:pt x="2040247" y="3204924"/>
                  </a:lnTo>
                  <a:close/>
                  <a:moveTo>
                    <a:pt x="2101795" y="3211152"/>
                  </a:moveTo>
                  <a:lnTo>
                    <a:pt x="2103261" y="3212251"/>
                  </a:lnTo>
                  <a:lnTo>
                    <a:pt x="2137332" y="3237530"/>
                  </a:lnTo>
                  <a:lnTo>
                    <a:pt x="2084943" y="3219945"/>
                  </a:lnTo>
                  <a:lnTo>
                    <a:pt x="2101795" y="3211152"/>
                  </a:lnTo>
                  <a:close/>
                  <a:moveTo>
                    <a:pt x="2190087" y="3167190"/>
                  </a:moveTo>
                  <a:lnTo>
                    <a:pt x="2194117" y="3159496"/>
                  </a:lnTo>
                  <a:lnTo>
                    <a:pt x="2228920" y="3095018"/>
                  </a:lnTo>
                  <a:lnTo>
                    <a:pt x="2271784" y="3111504"/>
                  </a:lnTo>
                  <a:lnTo>
                    <a:pt x="2324539" y="3131653"/>
                  </a:lnTo>
                  <a:lnTo>
                    <a:pt x="2247605" y="3152169"/>
                  </a:lnTo>
                  <a:lnTo>
                    <a:pt x="2190087" y="3167190"/>
                  </a:lnTo>
                  <a:close/>
                  <a:moveTo>
                    <a:pt x="2273249" y="3107840"/>
                  </a:moveTo>
                  <a:lnTo>
                    <a:pt x="2230752" y="3091720"/>
                  </a:lnTo>
                  <a:lnTo>
                    <a:pt x="2236614" y="3080730"/>
                  </a:lnTo>
                  <a:cubicBezTo>
                    <a:pt x="2236980" y="3080730"/>
                    <a:pt x="2237347" y="3081096"/>
                    <a:pt x="2237713" y="3081096"/>
                  </a:cubicBezTo>
                  <a:cubicBezTo>
                    <a:pt x="2238812" y="3081096"/>
                    <a:pt x="2239911" y="3079997"/>
                    <a:pt x="2240644" y="3079264"/>
                  </a:cubicBezTo>
                  <a:lnTo>
                    <a:pt x="2282775" y="3105276"/>
                  </a:lnTo>
                  <a:lnTo>
                    <a:pt x="2312449" y="3123593"/>
                  </a:lnTo>
                  <a:lnTo>
                    <a:pt x="2273249" y="3107840"/>
                  </a:lnTo>
                  <a:close/>
                  <a:moveTo>
                    <a:pt x="2336629" y="2900849"/>
                  </a:moveTo>
                  <a:lnTo>
                    <a:pt x="2344322" y="2905612"/>
                  </a:lnTo>
                  <a:lnTo>
                    <a:pt x="2266289" y="3027608"/>
                  </a:lnTo>
                  <a:lnTo>
                    <a:pt x="2336629" y="2900849"/>
                  </a:lnTo>
                  <a:close/>
                  <a:moveTo>
                    <a:pt x="2339560" y="2898651"/>
                  </a:moveTo>
                  <a:lnTo>
                    <a:pt x="2348352" y="2894255"/>
                  </a:lnTo>
                  <a:cubicBezTo>
                    <a:pt x="2350184" y="2893156"/>
                    <a:pt x="2352016" y="2892423"/>
                    <a:pt x="2353481" y="2891324"/>
                  </a:cubicBezTo>
                  <a:lnTo>
                    <a:pt x="2346154" y="2903047"/>
                  </a:lnTo>
                  <a:lnTo>
                    <a:pt x="2339560" y="2898651"/>
                  </a:lnTo>
                  <a:close/>
                  <a:moveTo>
                    <a:pt x="2134401" y="2885829"/>
                  </a:moveTo>
                  <a:cubicBezTo>
                    <a:pt x="2134767" y="2885462"/>
                    <a:pt x="2134401" y="2884730"/>
                    <a:pt x="2134401" y="2884363"/>
                  </a:cubicBezTo>
                  <a:lnTo>
                    <a:pt x="2332965" y="2899750"/>
                  </a:lnTo>
                  <a:lnTo>
                    <a:pt x="2230752" y="3059481"/>
                  </a:lnTo>
                  <a:lnTo>
                    <a:pt x="2132569" y="2888027"/>
                  </a:lnTo>
                  <a:cubicBezTo>
                    <a:pt x="2133302" y="2887294"/>
                    <a:pt x="2134034" y="2886561"/>
                    <a:pt x="2134401" y="2885829"/>
                  </a:cubicBezTo>
                  <a:lnTo>
                    <a:pt x="2134401" y="2885829"/>
                  </a:lnTo>
                  <a:close/>
                  <a:moveTo>
                    <a:pt x="2152352" y="3237896"/>
                  </a:moveTo>
                  <a:lnTo>
                    <a:pt x="2188255" y="3171586"/>
                  </a:lnTo>
                  <a:lnTo>
                    <a:pt x="2248704" y="3155466"/>
                  </a:lnTo>
                  <a:lnTo>
                    <a:pt x="2319410" y="3136416"/>
                  </a:lnTo>
                  <a:lnTo>
                    <a:pt x="2152352" y="3237896"/>
                  </a:lnTo>
                  <a:lnTo>
                    <a:pt x="2152352" y="3237896"/>
                  </a:lnTo>
                  <a:close/>
                  <a:moveTo>
                    <a:pt x="2070289" y="2697522"/>
                  </a:moveTo>
                  <a:lnTo>
                    <a:pt x="2009840" y="2656857"/>
                  </a:lnTo>
                  <a:cubicBezTo>
                    <a:pt x="2010939" y="2653926"/>
                    <a:pt x="2009840" y="2650995"/>
                    <a:pt x="2007275" y="2649530"/>
                  </a:cubicBezTo>
                  <a:lnTo>
                    <a:pt x="2017900" y="2603002"/>
                  </a:lnTo>
                  <a:cubicBezTo>
                    <a:pt x="2022296" y="2583219"/>
                    <a:pt x="2026692" y="2563436"/>
                    <a:pt x="2028524" y="2555010"/>
                  </a:cubicBezTo>
                  <a:lnTo>
                    <a:pt x="2129272" y="2737821"/>
                  </a:lnTo>
                  <a:lnTo>
                    <a:pt x="2070289" y="2697522"/>
                  </a:lnTo>
                  <a:close/>
                  <a:moveTo>
                    <a:pt x="1993354" y="2645866"/>
                  </a:moveTo>
                  <a:cubicBezTo>
                    <a:pt x="1981997" y="2638539"/>
                    <a:pt x="1964045" y="2626816"/>
                    <a:pt x="1946094" y="2614726"/>
                  </a:cubicBezTo>
                  <a:lnTo>
                    <a:pt x="1890408" y="2578457"/>
                  </a:lnTo>
                  <a:lnTo>
                    <a:pt x="1924845" y="2571862"/>
                  </a:lnTo>
                  <a:lnTo>
                    <a:pt x="1993354" y="2645866"/>
                  </a:lnTo>
                  <a:close/>
                  <a:moveTo>
                    <a:pt x="2003612" y="2661253"/>
                  </a:moveTo>
                  <a:lnTo>
                    <a:pt x="2003612" y="2661253"/>
                  </a:lnTo>
                  <a:cubicBezTo>
                    <a:pt x="2005444" y="2661253"/>
                    <a:pt x="2006909" y="2660520"/>
                    <a:pt x="2008008" y="2659788"/>
                  </a:cubicBezTo>
                  <a:lnTo>
                    <a:pt x="2068090" y="2700819"/>
                  </a:lnTo>
                  <a:lnTo>
                    <a:pt x="2128905" y="2741851"/>
                  </a:lnTo>
                  <a:cubicBezTo>
                    <a:pt x="2128905" y="2742584"/>
                    <a:pt x="2128905" y="2742950"/>
                    <a:pt x="2128905" y="2743683"/>
                  </a:cubicBezTo>
                  <a:lnTo>
                    <a:pt x="1956352" y="2803765"/>
                  </a:lnTo>
                  <a:cubicBezTo>
                    <a:pt x="1955986" y="2803032"/>
                    <a:pt x="1955619" y="2802666"/>
                    <a:pt x="1955253" y="2802300"/>
                  </a:cubicBezTo>
                  <a:lnTo>
                    <a:pt x="1979799" y="2731960"/>
                  </a:lnTo>
                  <a:lnTo>
                    <a:pt x="2003612" y="2661253"/>
                  </a:lnTo>
                  <a:close/>
                  <a:moveTo>
                    <a:pt x="2137332" y="3131653"/>
                  </a:moveTo>
                  <a:lnTo>
                    <a:pt x="2101795" y="3152902"/>
                  </a:lnTo>
                  <a:lnTo>
                    <a:pt x="2077249" y="3144842"/>
                  </a:lnTo>
                  <a:lnTo>
                    <a:pt x="1995186" y="3118465"/>
                  </a:lnTo>
                  <a:lnTo>
                    <a:pt x="2206939" y="3090255"/>
                  </a:lnTo>
                  <a:lnTo>
                    <a:pt x="2137332" y="3131653"/>
                  </a:lnTo>
                  <a:close/>
                  <a:moveTo>
                    <a:pt x="1978333" y="3174883"/>
                  </a:moveTo>
                  <a:lnTo>
                    <a:pt x="1956352" y="3174883"/>
                  </a:lnTo>
                  <a:cubicBezTo>
                    <a:pt x="1956352" y="3174517"/>
                    <a:pt x="1955619" y="3174150"/>
                    <a:pt x="1955253" y="3173784"/>
                  </a:cubicBezTo>
                  <a:lnTo>
                    <a:pt x="1971006" y="3148139"/>
                  </a:lnTo>
                  <a:cubicBezTo>
                    <a:pt x="1976135" y="3139713"/>
                    <a:pt x="1981264" y="3131653"/>
                    <a:pt x="1984561" y="3125792"/>
                  </a:cubicBezTo>
                  <a:lnTo>
                    <a:pt x="1978333" y="3174883"/>
                  </a:lnTo>
                  <a:close/>
                  <a:moveTo>
                    <a:pt x="1955253" y="3180012"/>
                  </a:moveTo>
                  <a:lnTo>
                    <a:pt x="1976868" y="3187339"/>
                  </a:lnTo>
                  <a:lnTo>
                    <a:pt x="1975402" y="3199063"/>
                  </a:lnTo>
                  <a:lnTo>
                    <a:pt x="1966976" y="3267571"/>
                  </a:lnTo>
                  <a:lnTo>
                    <a:pt x="1961481" y="3228371"/>
                  </a:lnTo>
                  <a:lnTo>
                    <a:pt x="1954520" y="3180745"/>
                  </a:lnTo>
                  <a:cubicBezTo>
                    <a:pt x="1954520" y="3180745"/>
                    <a:pt x="1954887" y="3180378"/>
                    <a:pt x="1955253" y="3180012"/>
                  </a:cubicBezTo>
                  <a:lnTo>
                    <a:pt x="1955253" y="3180012"/>
                  </a:lnTo>
                  <a:close/>
                  <a:moveTo>
                    <a:pt x="1978333" y="3276364"/>
                  </a:moveTo>
                  <a:lnTo>
                    <a:pt x="2080913" y="3222143"/>
                  </a:lnTo>
                  <a:lnTo>
                    <a:pt x="2140995" y="3242659"/>
                  </a:lnTo>
                  <a:lnTo>
                    <a:pt x="2056733" y="3259878"/>
                  </a:lnTo>
                  <a:lnTo>
                    <a:pt x="1978333" y="3276364"/>
                  </a:lnTo>
                  <a:close/>
                  <a:moveTo>
                    <a:pt x="2382057" y="3192468"/>
                  </a:moveTo>
                  <a:lnTo>
                    <a:pt x="2431515" y="3247055"/>
                  </a:lnTo>
                  <a:cubicBezTo>
                    <a:pt x="2431515" y="3247421"/>
                    <a:pt x="2431149" y="3247421"/>
                    <a:pt x="2431149" y="3247421"/>
                  </a:cubicBezTo>
                  <a:cubicBezTo>
                    <a:pt x="2430416" y="3248887"/>
                    <a:pt x="2430050" y="3250719"/>
                    <a:pt x="2430782" y="3252551"/>
                  </a:cubicBezTo>
                  <a:cubicBezTo>
                    <a:pt x="2431149" y="3253650"/>
                    <a:pt x="2431881" y="3254749"/>
                    <a:pt x="2432980" y="3255115"/>
                  </a:cubicBezTo>
                  <a:lnTo>
                    <a:pt x="2419792" y="3282225"/>
                  </a:lnTo>
                  <a:lnTo>
                    <a:pt x="2339926" y="3145208"/>
                  </a:lnTo>
                  <a:lnTo>
                    <a:pt x="2382057" y="3192468"/>
                  </a:lnTo>
                  <a:close/>
                  <a:moveTo>
                    <a:pt x="2423089" y="3295414"/>
                  </a:moveTo>
                  <a:cubicBezTo>
                    <a:pt x="2422356" y="3295780"/>
                    <a:pt x="2421623" y="3296147"/>
                    <a:pt x="2421257" y="3296879"/>
                  </a:cubicBezTo>
                  <a:cubicBezTo>
                    <a:pt x="2420158" y="3298711"/>
                    <a:pt x="2420158" y="3300543"/>
                    <a:pt x="2420891" y="3302375"/>
                  </a:cubicBezTo>
                  <a:cubicBezTo>
                    <a:pt x="2421257" y="3303474"/>
                    <a:pt x="2422356" y="3304207"/>
                    <a:pt x="2423089" y="3304939"/>
                  </a:cubicBezTo>
                  <a:lnTo>
                    <a:pt x="2390117" y="3358061"/>
                  </a:lnTo>
                  <a:lnTo>
                    <a:pt x="2372898" y="3386270"/>
                  </a:lnTo>
                  <a:lnTo>
                    <a:pt x="2397810" y="3335347"/>
                  </a:lnTo>
                  <a:lnTo>
                    <a:pt x="2419792" y="3289919"/>
                  </a:lnTo>
                  <a:lnTo>
                    <a:pt x="2423089" y="3295414"/>
                  </a:lnTo>
                  <a:close/>
                  <a:moveTo>
                    <a:pt x="2431149" y="3292850"/>
                  </a:moveTo>
                  <a:lnTo>
                    <a:pt x="2434446" y="3275631"/>
                  </a:lnTo>
                  <a:cubicBezTo>
                    <a:pt x="2435911" y="3268670"/>
                    <a:pt x="2437010" y="3262076"/>
                    <a:pt x="2437743" y="3257313"/>
                  </a:cubicBezTo>
                  <a:cubicBezTo>
                    <a:pt x="2441407" y="3256947"/>
                    <a:pt x="2443971" y="3253650"/>
                    <a:pt x="2443605" y="3249986"/>
                  </a:cubicBezTo>
                  <a:cubicBezTo>
                    <a:pt x="2443238" y="3247788"/>
                    <a:pt x="2442139" y="3245590"/>
                    <a:pt x="2439941" y="3244491"/>
                  </a:cubicBezTo>
                  <a:cubicBezTo>
                    <a:pt x="2438109" y="3243758"/>
                    <a:pt x="2435911" y="3243758"/>
                    <a:pt x="2434080" y="3244857"/>
                  </a:cubicBezTo>
                  <a:lnTo>
                    <a:pt x="2384988" y="3189904"/>
                  </a:lnTo>
                  <a:lnTo>
                    <a:pt x="2334065" y="3133485"/>
                  </a:lnTo>
                  <a:lnTo>
                    <a:pt x="2544719" y="3136050"/>
                  </a:lnTo>
                  <a:lnTo>
                    <a:pt x="2431149" y="3292850"/>
                  </a:lnTo>
                  <a:close/>
                  <a:moveTo>
                    <a:pt x="2284607" y="3101979"/>
                  </a:moveTo>
                  <a:lnTo>
                    <a:pt x="2242476" y="3076334"/>
                  </a:lnTo>
                  <a:cubicBezTo>
                    <a:pt x="2242842" y="3074868"/>
                    <a:pt x="2242476" y="3073036"/>
                    <a:pt x="2241377" y="3071937"/>
                  </a:cubicBezTo>
                  <a:lnTo>
                    <a:pt x="2346520" y="2907444"/>
                  </a:lnTo>
                  <a:lnTo>
                    <a:pt x="2387552" y="2933089"/>
                  </a:lnTo>
                  <a:lnTo>
                    <a:pt x="2439209" y="2964962"/>
                  </a:lnTo>
                  <a:lnTo>
                    <a:pt x="2328935" y="3129821"/>
                  </a:lnTo>
                  <a:lnTo>
                    <a:pt x="2284607" y="3101979"/>
                  </a:lnTo>
                  <a:close/>
                  <a:moveTo>
                    <a:pt x="2389751" y="2929792"/>
                  </a:moveTo>
                  <a:lnTo>
                    <a:pt x="2349085" y="2904513"/>
                  </a:lnTo>
                  <a:lnTo>
                    <a:pt x="2358977" y="2888760"/>
                  </a:lnTo>
                  <a:lnTo>
                    <a:pt x="2399276" y="2926494"/>
                  </a:lnTo>
                  <a:lnTo>
                    <a:pt x="2428218" y="2953605"/>
                  </a:lnTo>
                  <a:lnTo>
                    <a:pt x="2389751" y="2929792"/>
                  </a:lnTo>
                  <a:close/>
                  <a:moveTo>
                    <a:pt x="2346154" y="2890591"/>
                  </a:moveTo>
                  <a:lnTo>
                    <a:pt x="2335896" y="2896087"/>
                  </a:lnTo>
                  <a:cubicBezTo>
                    <a:pt x="2331500" y="2892057"/>
                    <a:pt x="2313548" y="2874838"/>
                    <a:pt x="2295231" y="2857619"/>
                  </a:cubicBezTo>
                  <a:lnTo>
                    <a:pt x="2266655" y="2830876"/>
                  </a:lnTo>
                  <a:lnTo>
                    <a:pt x="2304756" y="2854689"/>
                  </a:lnTo>
                  <a:lnTo>
                    <a:pt x="2355313" y="2885829"/>
                  </a:lnTo>
                  <a:cubicBezTo>
                    <a:pt x="2352749" y="2887294"/>
                    <a:pt x="2349818" y="2888760"/>
                    <a:pt x="2346154" y="2890591"/>
                  </a:cubicBezTo>
                  <a:lnTo>
                    <a:pt x="2346154" y="2890591"/>
                  </a:lnTo>
                  <a:close/>
                  <a:moveTo>
                    <a:pt x="2246872" y="2820984"/>
                  </a:moveTo>
                  <a:lnTo>
                    <a:pt x="2188988" y="2849560"/>
                  </a:lnTo>
                  <a:lnTo>
                    <a:pt x="2132935" y="2877403"/>
                  </a:lnTo>
                  <a:cubicBezTo>
                    <a:pt x="2132203" y="2876670"/>
                    <a:pt x="2131836" y="2875571"/>
                    <a:pt x="2131104" y="2874838"/>
                  </a:cubicBezTo>
                  <a:cubicBezTo>
                    <a:pt x="2130737" y="2874472"/>
                    <a:pt x="2130005" y="2874472"/>
                    <a:pt x="2129638" y="2874472"/>
                  </a:cubicBezTo>
                  <a:lnTo>
                    <a:pt x="2132935" y="2812558"/>
                  </a:lnTo>
                  <a:lnTo>
                    <a:pt x="2135866" y="2748079"/>
                  </a:lnTo>
                  <a:cubicBezTo>
                    <a:pt x="2136599" y="2747713"/>
                    <a:pt x="2136965" y="2747346"/>
                    <a:pt x="2137698" y="2746980"/>
                  </a:cubicBezTo>
                  <a:lnTo>
                    <a:pt x="2192651" y="2782883"/>
                  </a:lnTo>
                  <a:lnTo>
                    <a:pt x="2247605" y="2818786"/>
                  </a:lnTo>
                  <a:cubicBezTo>
                    <a:pt x="2247238" y="2819518"/>
                    <a:pt x="2247238" y="2820251"/>
                    <a:pt x="2246872" y="2820984"/>
                  </a:cubicBezTo>
                  <a:lnTo>
                    <a:pt x="2246872" y="2820984"/>
                  </a:lnTo>
                  <a:close/>
                  <a:moveTo>
                    <a:pt x="1956352" y="2561971"/>
                  </a:moveTo>
                  <a:lnTo>
                    <a:pt x="1925944" y="2567832"/>
                  </a:lnTo>
                  <a:lnTo>
                    <a:pt x="1854505" y="2490531"/>
                  </a:lnTo>
                  <a:lnTo>
                    <a:pt x="1937668" y="2520206"/>
                  </a:lnTo>
                  <a:lnTo>
                    <a:pt x="2021563" y="2549514"/>
                  </a:lnTo>
                  <a:lnTo>
                    <a:pt x="1956352" y="2561971"/>
                  </a:lnTo>
                  <a:close/>
                  <a:moveTo>
                    <a:pt x="264156" y="2938218"/>
                  </a:moveTo>
                  <a:cubicBezTo>
                    <a:pt x="264889" y="2938950"/>
                    <a:pt x="265255" y="2940416"/>
                    <a:pt x="266354" y="2940782"/>
                  </a:cubicBezTo>
                  <a:cubicBezTo>
                    <a:pt x="267820" y="2941515"/>
                    <a:pt x="269285" y="2941881"/>
                    <a:pt x="271117" y="2941881"/>
                  </a:cubicBezTo>
                  <a:cubicBezTo>
                    <a:pt x="273681" y="2941881"/>
                    <a:pt x="276246" y="2940782"/>
                    <a:pt x="278078" y="2938950"/>
                  </a:cubicBezTo>
                  <a:lnTo>
                    <a:pt x="394945" y="3023945"/>
                  </a:lnTo>
                  <a:lnTo>
                    <a:pt x="519872" y="3114435"/>
                  </a:lnTo>
                  <a:cubicBezTo>
                    <a:pt x="520239" y="3114801"/>
                    <a:pt x="520605" y="3114801"/>
                    <a:pt x="520971" y="3114801"/>
                  </a:cubicBezTo>
                  <a:lnTo>
                    <a:pt x="520971" y="3114801"/>
                  </a:lnTo>
                  <a:cubicBezTo>
                    <a:pt x="521704" y="3114801"/>
                    <a:pt x="522070" y="3114435"/>
                    <a:pt x="522437" y="3113702"/>
                  </a:cubicBezTo>
                  <a:lnTo>
                    <a:pt x="522437" y="3113702"/>
                  </a:lnTo>
                  <a:cubicBezTo>
                    <a:pt x="522437" y="3113335"/>
                    <a:pt x="522437" y="3113335"/>
                    <a:pt x="522437" y="3112969"/>
                  </a:cubicBezTo>
                  <a:lnTo>
                    <a:pt x="524635" y="2948842"/>
                  </a:lnTo>
                  <a:lnTo>
                    <a:pt x="526467" y="2788012"/>
                  </a:lnTo>
                  <a:lnTo>
                    <a:pt x="649929" y="2871175"/>
                  </a:lnTo>
                  <a:lnTo>
                    <a:pt x="775955" y="2955436"/>
                  </a:lnTo>
                  <a:cubicBezTo>
                    <a:pt x="775955" y="2955436"/>
                    <a:pt x="775955" y="2955803"/>
                    <a:pt x="775955" y="2955803"/>
                  </a:cubicBezTo>
                  <a:cubicBezTo>
                    <a:pt x="775955" y="2955803"/>
                    <a:pt x="776321" y="2955803"/>
                    <a:pt x="776321" y="2955803"/>
                  </a:cubicBezTo>
                  <a:cubicBezTo>
                    <a:pt x="776321" y="2955803"/>
                    <a:pt x="776688" y="2955803"/>
                    <a:pt x="776688" y="2955803"/>
                  </a:cubicBezTo>
                  <a:lnTo>
                    <a:pt x="776688" y="2955803"/>
                  </a:lnTo>
                  <a:lnTo>
                    <a:pt x="776688" y="2955803"/>
                  </a:lnTo>
                  <a:cubicBezTo>
                    <a:pt x="777054" y="2955803"/>
                    <a:pt x="777420" y="2955803"/>
                    <a:pt x="777787" y="2955436"/>
                  </a:cubicBezTo>
                  <a:lnTo>
                    <a:pt x="777787" y="2955436"/>
                  </a:lnTo>
                  <a:cubicBezTo>
                    <a:pt x="777787" y="2955436"/>
                    <a:pt x="778153" y="2955436"/>
                    <a:pt x="778153" y="2955436"/>
                  </a:cubicBezTo>
                  <a:cubicBezTo>
                    <a:pt x="778153" y="2955436"/>
                    <a:pt x="778153" y="2955436"/>
                    <a:pt x="778153" y="2955070"/>
                  </a:cubicBezTo>
                  <a:lnTo>
                    <a:pt x="836770" y="2892789"/>
                  </a:lnTo>
                  <a:cubicBezTo>
                    <a:pt x="866078" y="2862016"/>
                    <a:pt x="895387" y="2830143"/>
                    <a:pt x="895753" y="2829776"/>
                  </a:cubicBezTo>
                  <a:cubicBezTo>
                    <a:pt x="895753" y="2829776"/>
                    <a:pt x="895753" y="2829776"/>
                    <a:pt x="895753" y="2829410"/>
                  </a:cubicBezTo>
                  <a:lnTo>
                    <a:pt x="896119" y="2829410"/>
                  </a:lnTo>
                  <a:lnTo>
                    <a:pt x="896119" y="2829410"/>
                  </a:lnTo>
                  <a:cubicBezTo>
                    <a:pt x="896852" y="2827945"/>
                    <a:pt x="921764" y="2788745"/>
                    <a:pt x="945944" y="2749911"/>
                  </a:cubicBezTo>
                  <a:lnTo>
                    <a:pt x="991738" y="2675907"/>
                  </a:lnTo>
                  <a:cubicBezTo>
                    <a:pt x="992471" y="2676274"/>
                    <a:pt x="993204" y="2676274"/>
                    <a:pt x="993936" y="2676640"/>
                  </a:cubicBezTo>
                  <a:cubicBezTo>
                    <a:pt x="996867" y="2676640"/>
                    <a:pt x="999432" y="2675175"/>
                    <a:pt x="1000897" y="2672610"/>
                  </a:cubicBezTo>
                  <a:cubicBezTo>
                    <a:pt x="1001996" y="2669679"/>
                    <a:pt x="1001630" y="2666382"/>
                    <a:pt x="999432" y="2664550"/>
                  </a:cubicBezTo>
                  <a:cubicBezTo>
                    <a:pt x="1008224" y="2651361"/>
                    <a:pt x="1031305" y="2616558"/>
                    <a:pt x="1054019" y="2581387"/>
                  </a:cubicBezTo>
                  <a:lnTo>
                    <a:pt x="1107873" y="2498957"/>
                  </a:lnTo>
                  <a:cubicBezTo>
                    <a:pt x="1108606" y="2499324"/>
                    <a:pt x="1109705" y="2499690"/>
                    <a:pt x="1110804" y="2499690"/>
                  </a:cubicBezTo>
                  <a:cubicBezTo>
                    <a:pt x="1113735" y="2499690"/>
                    <a:pt x="1116665" y="2497858"/>
                    <a:pt x="1118131" y="2495294"/>
                  </a:cubicBezTo>
                  <a:cubicBezTo>
                    <a:pt x="1119230" y="2493462"/>
                    <a:pt x="1119230" y="2491264"/>
                    <a:pt x="1118497" y="2489432"/>
                  </a:cubicBezTo>
                  <a:lnTo>
                    <a:pt x="1257346" y="2413597"/>
                  </a:lnTo>
                  <a:lnTo>
                    <a:pt x="1398759" y="2335563"/>
                  </a:lnTo>
                  <a:cubicBezTo>
                    <a:pt x="1399125" y="2335929"/>
                    <a:pt x="1399125" y="2336296"/>
                    <a:pt x="1399492" y="2336662"/>
                  </a:cubicBezTo>
                  <a:cubicBezTo>
                    <a:pt x="1402056" y="2338128"/>
                    <a:pt x="1405353" y="2337028"/>
                    <a:pt x="1406819" y="2334464"/>
                  </a:cubicBezTo>
                  <a:cubicBezTo>
                    <a:pt x="1406819" y="2334464"/>
                    <a:pt x="1406819" y="2334464"/>
                    <a:pt x="1406819" y="2334097"/>
                  </a:cubicBezTo>
                  <a:cubicBezTo>
                    <a:pt x="1407185" y="2333365"/>
                    <a:pt x="1406819" y="2332632"/>
                    <a:pt x="1406819" y="2332266"/>
                  </a:cubicBezTo>
                  <a:lnTo>
                    <a:pt x="1552262" y="2294165"/>
                  </a:lnTo>
                  <a:lnTo>
                    <a:pt x="1700270" y="2254965"/>
                  </a:lnTo>
                  <a:lnTo>
                    <a:pt x="1719320" y="2345455"/>
                  </a:lnTo>
                  <a:cubicBezTo>
                    <a:pt x="1726281" y="2378793"/>
                    <a:pt x="1733608" y="2412131"/>
                    <a:pt x="1736905" y="2427885"/>
                  </a:cubicBezTo>
                  <a:cubicBezTo>
                    <a:pt x="1734707" y="2428617"/>
                    <a:pt x="1732875" y="2430449"/>
                    <a:pt x="1731410" y="2432281"/>
                  </a:cubicBezTo>
                  <a:cubicBezTo>
                    <a:pt x="1728845" y="2437410"/>
                    <a:pt x="1730677" y="2443638"/>
                    <a:pt x="1735806" y="2446202"/>
                  </a:cubicBezTo>
                  <a:cubicBezTo>
                    <a:pt x="1737271" y="2446935"/>
                    <a:pt x="1738737" y="2447301"/>
                    <a:pt x="1740569" y="2447301"/>
                  </a:cubicBezTo>
                  <a:cubicBezTo>
                    <a:pt x="1744598" y="2447301"/>
                    <a:pt x="1747896" y="2445103"/>
                    <a:pt x="1749728" y="2441806"/>
                  </a:cubicBezTo>
                  <a:cubicBezTo>
                    <a:pt x="1751193" y="2438875"/>
                    <a:pt x="1751193" y="2435578"/>
                    <a:pt x="1749361" y="2432647"/>
                  </a:cubicBezTo>
                  <a:cubicBezTo>
                    <a:pt x="1760352" y="2424954"/>
                    <a:pt x="1780868" y="2410299"/>
                    <a:pt x="1801384" y="2395279"/>
                  </a:cubicBezTo>
                  <a:lnTo>
                    <a:pt x="1857436" y="2354614"/>
                  </a:lnTo>
                  <a:cubicBezTo>
                    <a:pt x="1857436" y="2354614"/>
                    <a:pt x="1857436" y="2354980"/>
                    <a:pt x="1857802" y="2354980"/>
                  </a:cubicBezTo>
                  <a:cubicBezTo>
                    <a:pt x="1858535" y="2355346"/>
                    <a:pt x="1859268" y="2355346"/>
                    <a:pt x="1860000" y="2355713"/>
                  </a:cubicBezTo>
                  <a:cubicBezTo>
                    <a:pt x="1861832" y="2355713"/>
                    <a:pt x="1863298" y="2354614"/>
                    <a:pt x="1864397" y="2353148"/>
                  </a:cubicBezTo>
                  <a:cubicBezTo>
                    <a:pt x="1865496" y="2350950"/>
                    <a:pt x="1864763" y="2348019"/>
                    <a:pt x="1862199" y="2346554"/>
                  </a:cubicBezTo>
                  <a:cubicBezTo>
                    <a:pt x="1860733" y="2345821"/>
                    <a:pt x="1858901" y="2346187"/>
                    <a:pt x="1857436" y="2347286"/>
                  </a:cubicBezTo>
                  <a:cubicBezTo>
                    <a:pt x="1847178" y="2341058"/>
                    <a:pt x="1814573" y="2320542"/>
                    <a:pt x="1781967" y="2300393"/>
                  </a:cubicBezTo>
                  <a:lnTo>
                    <a:pt x="1703200" y="2251301"/>
                  </a:lnTo>
                  <a:cubicBezTo>
                    <a:pt x="1703200" y="2250935"/>
                    <a:pt x="1703200" y="2250568"/>
                    <a:pt x="1702834" y="2250568"/>
                  </a:cubicBezTo>
                  <a:cubicBezTo>
                    <a:pt x="1702468" y="2250568"/>
                    <a:pt x="1702468" y="2250568"/>
                    <a:pt x="1702468" y="2250568"/>
                  </a:cubicBezTo>
                  <a:lnTo>
                    <a:pt x="1601720" y="2155316"/>
                  </a:lnTo>
                  <a:lnTo>
                    <a:pt x="1506467" y="2066292"/>
                  </a:lnTo>
                  <a:cubicBezTo>
                    <a:pt x="1506467" y="2065925"/>
                    <a:pt x="1506834" y="2065925"/>
                    <a:pt x="1507200" y="2065559"/>
                  </a:cubicBezTo>
                  <a:cubicBezTo>
                    <a:pt x="1508299" y="2063361"/>
                    <a:pt x="1508666" y="2060796"/>
                    <a:pt x="1507933" y="2058232"/>
                  </a:cubicBezTo>
                  <a:cubicBezTo>
                    <a:pt x="1507200" y="2055667"/>
                    <a:pt x="1505368" y="2053836"/>
                    <a:pt x="1503170" y="2052736"/>
                  </a:cubicBezTo>
                  <a:cubicBezTo>
                    <a:pt x="1498408" y="2050538"/>
                    <a:pt x="1492546" y="2052370"/>
                    <a:pt x="1490348" y="2056766"/>
                  </a:cubicBezTo>
                  <a:cubicBezTo>
                    <a:pt x="1488882" y="2059697"/>
                    <a:pt x="1489249" y="2063361"/>
                    <a:pt x="1491081" y="2065925"/>
                  </a:cubicBezTo>
                  <a:lnTo>
                    <a:pt x="1373847" y="2173634"/>
                  </a:lnTo>
                  <a:cubicBezTo>
                    <a:pt x="1369084" y="2148722"/>
                    <a:pt x="1365054" y="2128938"/>
                    <a:pt x="1363223" y="2121245"/>
                  </a:cubicBezTo>
                  <a:cubicBezTo>
                    <a:pt x="1363955" y="2120879"/>
                    <a:pt x="1365054" y="2120879"/>
                    <a:pt x="1365421" y="2120146"/>
                  </a:cubicBezTo>
                  <a:cubicBezTo>
                    <a:pt x="1366520" y="2117582"/>
                    <a:pt x="1365787" y="2114651"/>
                    <a:pt x="1363223" y="2113551"/>
                  </a:cubicBezTo>
                  <a:cubicBezTo>
                    <a:pt x="1360658" y="2112452"/>
                    <a:pt x="1357727" y="2113185"/>
                    <a:pt x="1356262" y="2115750"/>
                  </a:cubicBezTo>
                  <a:cubicBezTo>
                    <a:pt x="1355529" y="2117582"/>
                    <a:pt x="1355895" y="2119413"/>
                    <a:pt x="1356995" y="2120879"/>
                  </a:cubicBezTo>
                  <a:lnTo>
                    <a:pt x="1300942" y="2205873"/>
                  </a:lnTo>
                  <a:cubicBezTo>
                    <a:pt x="1278594" y="2239944"/>
                    <a:pt x="1256247" y="2274015"/>
                    <a:pt x="1247454" y="2287937"/>
                  </a:cubicBezTo>
                  <a:cubicBezTo>
                    <a:pt x="1243791" y="2286471"/>
                    <a:pt x="1239394" y="2287937"/>
                    <a:pt x="1237196" y="2291234"/>
                  </a:cubicBezTo>
                  <a:lnTo>
                    <a:pt x="1130587" y="2253866"/>
                  </a:lnTo>
                  <a:lnTo>
                    <a:pt x="1023611" y="2216131"/>
                  </a:lnTo>
                  <a:cubicBezTo>
                    <a:pt x="1023977" y="2215032"/>
                    <a:pt x="1023977" y="2213567"/>
                    <a:pt x="1023977" y="2212467"/>
                  </a:cubicBezTo>
                  <a:cubicBezTo>
                    <a:pt x="1023245" y="2210269"/>
                    <a:pt x="1021779" y="2208438"/>
                    <a:pt x="1019581" y="2207339"/>
                  </a:cubicBezTo>
                  <a:cubicBezTo>
                    <a:pt x="1015185" y="2205140"/>
                    <a:pt x="1010056" y="2206972"/>
                    <a:pt x="1007491" y="2211002"/>
                  </a:cubicBezTo>
                  <a:cubicBezTo>
                    <a:pt x="1006392" y="2213200"/>
                    <a:pt x="1006392" y="2215398"/>
                    <a:pt x="1006759" y="2217596"/>
                  </a:cubicBezTo>
                  <a:cubicBezTo>
                    <a:pt x="1007491" y="2219428"/>
                    <a:pt x="1008590" y="2220894"/>
                    <a:pt x="1010422" y="2221993"/>
                  </a:cubicBezTo>
                  <a:lnTo>
                    <a:pt x="956568" y="2346554"/>
                  </a:lnTo>
                  <a:lnTo>
                    <a:pt x="904179" y="2468916"/>
                  </a:lnTo>
                  <a:cubicBezTo>
                    <a:pt x="903447" y="2468550"/>
                    <a:pt x="902347" y="2468550"/>
                    <a:pt x="901615" y="2468184"/>
                  </a:cubicBezTo>
                  <a:cubicBezTo>
                    <a:pt x="897218" y="2468184"/>
                    <a:pt x="893555" y="2470748"/>
                    <a:pt x="891357" y="2474412"/>
                  </a:cubicBezTo>
                  <a:cubicBezTo>
                    <a:pt x="890258" y="2476976"/>
                    <a:pt x="889891" y="2479541"/>
                    <a:pt x="890624" y="2482471"/>
                  </a:cubicBezTo>
                  <a:lnTo>
                    <a:pt x="745914" y="2543653"/>
                  </a:lnTo>
                  <a:lnTo>
                    <a:pt x="600104" y="2605933"/>
                  </a:lnTo>
                  <a:cubicBezTo>
                    <a:pt x="599371" y="2604468"/>
                    <a:pt x="598272" y="2603002"/>
                    <a:pt x="596807" y="2601903"/>
                  </a:cubicBezTo>
                  <a:cubicBezTo>
                    <a:pt x="591678" y="2599339"/>
                    <a:pt x="585450" y="2601171"/>
                    <a:pt x="582519" y="2606300"/>
                  </a:cubicBezTo>
                  <a:cubicBezTo>
                    <a:pt x="579955" y="2611062"/>
                    <a:pt x="581786" y="2617290"/>
                    <a:pt x="586549" y="2619855"/>
                  </a:cubicBezTo>
                  <a:lnTo>
                    <a:pt x="556508" y="2697156"/>
                  </a:lnTo>
                  <a:cubicBezTo>
                    <a:pt x="542220" y="2733425"/>
                    <a:pt x="528299" y="2770060"/>
                    <a:pt x="524269" y="2780685"/>
                  </a:cubicBezTo>
                  <a:lnTo>
                    <a:pt x="442938" y="2646232"/>
                  </a:lnTo>
                  <a:lnTo>
                    <a:pt x="364171" y="2516909"/>
                  </a:lnTo>
                  <a:cubicBezTo>
                    <a:pt x="365270" y="2516176"/>
                    <a:pt x="366003" y="2515443"/>
                    <a:pt x="366369" y="2514344"/>
                  </a:cubicBezTo>
                  <a:cubicBezTo>
                    <a:pt x="367468" y="2512146"/>
                    <a:pt x="367835" y="2509582"/>
                    <a:pt x="367102" y="2507017"/>
                  </a:cubicBezTo>
                  <a:cubicBezTo>
                    <a:pt x="366369" y="2504453"/>
                    <a:pt x="364538" y="2502621"/>
                    <a:pt x="362339" y="2501156"/>
                  </a:cubicBezTo>
                  <a:cubicBezTo>
                    <a:pt x="357577" y="2498591"/>
                    <a:pt x="351715" y="2500056"/>
                    <a:pt x="349151" y="2504819"/>
                  </a:cubicBezTo>
                  <a:cubicBezTo>
                    <a:pt x="349151" y="2504819"/>
                    <a:pt x="349151" y="2504819"/>
                    <a:pt x="349151" y="2504819"/>
                  </a:cubicBezTo>
                  <a:cubicBezTo>
                    <a:pt x="348784" y="2505552"/>
                    <a:pt x="349151" y="2506285"/>
                    <a:pt x="349151" y="2507017"/>
                  </a:cubicBezTo>
                  <a:lnTo>
                    <a:pt x="196747" y="2498957"/>
                  </a:lnTo>
                  <a:lnTo>
                    <a:pt x="41046" y="2491264"/>
                  </a:lnTo>
                  <a:cubicBezTo>
                    <a:pt x="41046" y="2491264"/>
                    <a:pt x="41046" y="2490898"/>
                    <a:pt x="41046" y="2490898"/>
                  </a:cubicBezTo>
                  <a:cubicBezTo>
                    <a:pt x="40679" y="2489432"/>
                    <a:pt x="39580" y="2487967"/>
                    <a:pt x="38115" y="2487234"/>
                  </a:cubicBezTo>
                  <a:cubicBezTo>
                    <a:pt x="35184" y="2485769"/>
                    <a:pt x="31521" y="2486868"/>
                    <a:pt x="29689" y="2489799"/>
                  </a:cubicBezTo>
                  <a:cubicBezTo>
                    <a:pt x="28223" y="2492729"/>
                    <a:pt x="29322" y="2496393"/>
                    <a:pt x="32253" y="2498225"/>
                  </a:cubicBezTo>
                  <a:cubicBezTo>
                    <a:pt x="32253" y="2498225"/>
                    <a:pt x="32253" y="2498225"/>
                    <a:pt x="32253" y="2498225"/>
                  </a:cubicBezTo>
                  <a:cubicBezTo>
                    <a:pt x="32620" y="2498225"/>
                    <a:pt x="33352" y="2498591"/>
                    <a:pt x="33719" y="2498591"/>
                  </a:cubicBezTo>
                  <a:lnTo>
                    <a:pt x="62294" y="2659788"/>
                  </a:lnTo>
                  <a:lnTo>
                    <a:pt x="90137" y="2814756"/>
                  </a:lnTo>
                  <a:cubicBezTo>
                    <a:pt x="88306" y="2815489"/>
                    <a:pt x="87207" y="2816588"/>
                    <a:pt x="86107" y="2818053"/>
                  </a:cubicBezTo>
                  <a:cubicBezTo>
                    <a:pt x="84276" y="2821717"/>
                    <a:pt x="85741" y="2826479"/>
                    <a:pt x="89038" y="2828311"/>
                  </a:cubicBezTo>
                  <a:lnTo>
                    <a:pt x="48739" y="2956535"/>
                  </a:lnTo>
                  <a:lnTo>
                    <a:pt x="8806" y="3085493"/>
                  </a:lnTo>
                  <a:cubicBezTo>
                    <a:pt x="5876" y="3085126"/>
                    <a:pt x="2578" y="3086592"/>
                    <a:pt x="1113" y="3089156"/>
                  </a:cubicBezTo>
                  <a:cubicBezTo>
                    <a:pt x="-1085" y="3092820"/>
                    <a:pt x="14" y="3097949"/>
                    <a:pt x="4044" y="3100147"/>
                  </a:cubicBezTo>
                  <a:cubicBezTo>
                    <a:pt x="8074" y="3102345"/>
                    <a:pt x="12836" y="3101246"/>
                    <a:pt x="15035" y="3097216"/>
                  </a:cubicBezTo>
                  <a:cubicBezTo>
                    <a:pt x="15401" y="3096850"/>
                    <a:pt x="15401" y="3096483"/>
                    <a:pt x="15401" y="3096117"/>
                  </a:cubicBezTo>
                  <a:cubicBezTo>
                    <a:pt x="16500" y="3094285"/>
                    <a:pt x="16500" y="3091720"/>
                    <a:pt x="15767" y="3089889"/>
                  </a:cubicBezTo>
                  <a:lnTo>
                    <a:pt x="140328" y="3013321"/>
                  </a:lnTo>
                  <a:lnTo>
                    <a:pt x="264156" y="2938218"/>
                  </a:lnTo>
                  <a:close/>
                  <a:moveTo>
                    <a:pt x="13203" y="3086958"/>
                  </a:moveTo>
                  <a:lnTo>
                    <a:pt x="53502" y="2958733"/>
                  </a:lnTo>
                  <a:lnTo>
                    <a:pt x="93068" y="2830509"/>
                  </a:lnTo>
                  <a:cubicBezTo>
                    <a:pt x="93435" y="2830509"/>
                    <a:pt x="93435" y="2830509"/>
                    <a:pt x="93801" y="2830509"/>
                  </a:cubicBezTo>
                  <a:cubicBezTo>
                    <a:pt x="95999" y="2830509"/>
                    <a:pt x="97831" y="2829410"/>
                    <a:pt x="99296" y="2827945"/>
                  </a:cubicBezTo>
                  <a:cubicBezTo>
                    <a:pt x="112851" y="2836371"/>
                    <a:pt x="147289" y="2857986"/>
                    <a:pt x="181726" y="2878868"/>
                  </a:cubicBezTo>
                  <a:lnTo>
                    <a:pt x="262324" y="2928326"/>
                  </a:lnTo>
                  <a:cubicBezTo>
                    <a:pt x="261225" y="2930524"/>
                    <a:pt x="261225" y="2933455"/>
                    <a:pt x="262324" y="2935653"/>
                  </a:cubicBezTo>
                  <a:cubicBezTo>
                    <a:pt x="243274" y="2947377"/>
                    <a:pt x="191618" y="2979250"/>
                    <a:pt x="139595" y="3011489"/>
                  </a:cubicBezTo>
                  <a:lnTo>
                    <a:pt x="15035" y="3088790"/>
                  </a:lnTo>
                  <a:cubicBezTo>
                    <a:pt x="13935" y="3088057"/>
                    <a:pt x="13569" y="3087324"/>
                    <a:pt x="13203" y="3086958"/>
                  </a:cubicBezTo>
                  <a:close/>
                  <a:moveTo>
                    <a:pt x="353913" y="2518374"/>
                  </a:moveTo>
                  <a:cubicBezTo>
                    <a:pt x="355379" y="2519107"/>
                    <a:pt x="356844" y="2519473"/>
                    <a:pt x="358310" y="2519473"/>
                  </a:cubicBezTo>
                  <a:cubicBezTo>
                    <a:pt x="359409" y="2519473"/>
                    <a:pt x="360508" y="2519107"/>
                    <a:pt x="361607" y="2518374"/>
                  </a:cubicBezTo>
                  <a:lnTo>
                    <a:pt x="440007" y="2648064"/>
                  </a:lnTo>
                  <a:lnTo>
                    <a:pt x="522803" y="2783982"/>
                  </a:lnTo>
                  <a:lnTo>
                    <a:pt x="397143" y="2856520"/>
                  </a:lnTo>
                  <a:lnTo>
                    <a:pt x="292366" y="2917335"/>
                  </a:lnTo>
                  <a:lnTo>
                    <a:pt x="220560" y="2882165"/>
                  </a:lnTo>
                  <a:lnTo>
                    <a:pt x="100762" y="2823915"/>
                  </a:lnTo>
                  <a:cubicBezTo>
                    <a:pt x="101494" y="2820617"/>
                    <a:pt x="100029" y="2816954"/>
                    <a:pt x="97098" y="2815489"/>
                  </a:cubicBezTo>
                  <a:cubicBezTo>
                    <a:pt x="95999" y="2815122"/>
                    <a:pt x="94900" y="2815122"/>
                    <a:pt x="93801" y="2815122"/>
                  </a:cubicBezTo>
                  <a:lnTo>
                    <a:pt x="66324" y="2657589"/>
                  </a:lnTo>
                  <a:lnTo>
                    <a:pt x="38115" y="2498225"/>
                  </a:lnTo>
                  <a:cubicBezTo>
                    <a:pt x="39214" y="2497492"/>
                    <a:pt x="40313" y="2497492"/>
                    <a:pt x="41046" y="2496393"/>
                  </a:cubicBezTo>
                  <a:cubicBezTo>
                    <a:pt x="41046" y="2496027"/>
                    <a:pt x="41046" y="2495660"/>
                    <a:pt x="41046" y="2495660"/>
                  </a:cubicBezTo>
                  <a:lnTo>
                    <a:pt x="196747" y="2503720"/>
                  </a:lnTo>
                  <a:lnTo>
                    <a:pt x="349151" y="2511047"/>
                  </a:lnTo>
                  <a:cubicBezTo>
                    <a:pt x="349151" y="2513978"/>
                    <a:pt x="350982" y="2516909"/>
                    <a:pt x="353913" y="2518374"/>
                  </a:cubicBezTo>
                  <a:close/>
                  <a:moveTo>
                    <a:pt x="747745" y="2547316"/>
                  </a:moveTo>
                  <a:lnTo>
                    <a:pt x="874504" y="2493096"/>
                  </a:lnTo>
                  <a:lnTo>
                    <a:pt x="755073" y="2560872"/>
                  </a:lnTo>
                  <a:lnTo>
                    <a:pt x="629046" y="2633044"/>
                  </a:lnTo>
                  <a:lnTo>
                    <a:pt x="601203" y="2615458"/>
                  </a:lnTo>
                  <a:cubicBezTo>
                    <a:pt x="601936" y="2613627"/>
                    <a:pt x="602302" y="2611429"/>
                    <a:pt x="601570" y="2609231"/>
                  </a:cubicBezTo>
                  <a:lnTo>
                    <a:pt x="747745" y="2547316"/>
                  </a:lnTo>
                  <a:close/>
                  <a:moveTo>
                    <a:pt x="1129121" y="2257163"/>
                  </a:moveTo>
                  <a:lnTo>
                    <a:pt x="1236097" y="2294531"/>
                  </a:lnTo>
                  <a:cubicBezTo>
                    <a:pt x="1235731" y="2296729"/>
                    <a:pt x="1236464" y="2299294"/>
                    <a:pt x="1238295" y="2301125"/>
                  </a:cubicBezTo>
                  <a:lnTo>
                    <a:pt x="1176015" y="2392348"/>
                  </a:lnTo>
                  <a:lnTo>
                    <a:pt x="1113735" y="2483937"/>
                  </a:lnTo>
                  <a:cubicBezTo>
                    <a:pt x="1112635" y="2483570"/>
                    <a:pt x="1111170" y="2483570"/>
                    <a:pt x="1110071" y="2483570"/>
                  </a:cubicBezTo>
                  <a:lnTo>
                    <a:pt x="1065009" y="2352782"/>
                  </a:lnTo>
                  <a:lnTo>
                    <a:pt x="1019947" y="2222726"/>
                  </a:lnTo>
                  <a:cubicBezTo>
                    <a:pt x="1021047" y="2221993"/>
                    <a:pt x="1022146" y="2220894"/>
                    <a:pt x="1022878" y="2219795"/>
                  </a:cubicBezTo>
                  <a:lnTo>
                    <a:pt x="1129121" y="2257163"/>
                  </a:lnTo>
                  <a:close/>
                  <a:moveTo>
                    <a:pt x="1359559" y="2122344"/>
                  </a:moveTo>
                  <a:lnTo>
                    <a:pt x="1359559" y="2122344"/>
                  </a:lnTo>
                  <a:cubicBezTo>
                    <a:pt x="1361391" y="2130770"/>
                    <a:pt x="1365054" y="2151286"/>
                    <a:pt x="1370183" y="2176565"/>
                  </a:cubicBezTo>
                  <a:lnTo>
                    <a:pt x="1370183" y="2176565"/>
                  </a:lnTo>
                  <a:lnTo>
                    <a:pt x="1254049" y="2283907"/>
                  </a:lnTo>
                  <a:cubicBezTo>
                    <a:pt x="1264673" y="2267787"/>
                    <a:pt x="1284822" y="2237380"/>
                    <a:pt x="1304606" y="2206972"/>
                  </a:cubicBezTo>
                  <a:lnTo>
                    <a:pt x="1359559" y="2122344"/>
                  </a:lnTo>
                  <a:close/>
                  <a:moveTo>
                    <a:pt x="1855238" y="2351316"/>
                  </a:moveTo>
                  <a:lnTo>
                    <a:pt x="1799186" y="2391615"/>
                  </a:lnTo>
                  <a:cubicBezTo>
                    <a:pt x="1778670" y="2406270"/>
                    <a:pt x="1758154" y="2421290"/>
                    <a:pt x="1747163" y="2429350"/>
                  </a:cubicBezTo>
                  <a:cubicBezTo>
                    <a:pt x="1746430" y="2428617"/>
                    <a:pt x="1746430" y="2427518"/>
                    <a:pt x="1745331" y="2427152"/>
                  </a:cubicBezTo>
                  <a:cubicBezTo>
                    <a:pt x="1743866" y="2426419"/>
                    <a:pt x="1742400" y="2426053"/>
                    <a:pt x="1740569" y="2426053"/>
                  </a:cubicBezTo>
                  <a:lnTo>
                    <a:pt x="1740202" y="2426053"/>
                  </a:lnTo>
                  <a:cubicBezTo>
                    <a:pt x="1736905" y="2409933"/>
                    <a:pt x="1729944" y="2376595"/>
                    <a:pt x="1722984" y="2343623"/>
                  </a:cubicBezTo>
                  <a:lnTo>
                    <a:pt x="1703933" y="2255331"/>
                  </a:lnTo>
                  <a:lnTo>
                    <a:pt x="1779402" y="2302591"/>
                  </a:lnTo>
                  <a:cubicBezTo>
                    <a:pt x="1812008" y="2323107"/>
                    <a:pt x="1844980" y="2343256"/>
                    <a:pt x="1855238" y="2349484"/>
                  </a:cubicBezTo>
                  <a:cubicBezTo>
                    <a:pt x="1855238" y="2350217"/>
                    <a:pt x="1855238" y="2350583"/>
                    <a:pt x="1855238" y="2351316"/>
                  </a:cubicBezTo>
                  <a:close/>
                  <a:moveTo>
                    <a:pt x="1406086" y="2328236"/>
                  </a:moveTo>
                  <a:cubicBezTo>
                    <a:pt x="1405720" y="2327869"/>
                    <a:pt x="1405720" y="2327503"/>
                    <a:pt x="1405353" y="2327137"/>
                  </a:cubicBezTo>
                  <a:lnTo>
                    <a:pt x="1452247" y="2196714"/>
                  </a:lnTo>
                  <a:lnTo>
                    <a:pt x="1496942" y="2070322"/>
                  </a:lnTo>
                  <a:cubicBezTo>
                    <a:pt x="1497309" y="2070322"/>
                    <a:pt x="1498041" y="2070688"/>
                    <a:pt x="1498408" y="2070688"/>
                  </a:cubicBezTo>
                  <a:cubicBezTo>
                    <a:pt x="1500606" y="2070688"/>
                    <a:pt x="1502438" y="2069955"/>
                    <a:pt x="1503903" y="2068856"/>
                  </a:cubicBezTo>
                  <a:lnTo>
                    <a:pt x="1598789" y="2158247"/>
                  </a:lnTo>
                  <a:lnTo>
                    <a:pt x="1698438" y="2251668"/>
                  </a:lnTo>
                  <a:lnTo>
                    <a:pt x="1551529" y="2290135"/>
                  </a:lnTo>
                  <a:lnTo>
                    <a:pt x="1406086" y="2328236"/>
                  </a:lnTo>
                  <a:close/>
                  <a:moveTo>
                    <a:pt x="1255514" y="2409200"/>
                  </a:moveTo>
                  <a:lnTo>
                    <a:pt x="1116299" y="2485769"/>
                  </a:lnTo>
                  <a:lnTo>
                    <a:pt x="1116299" y="2485769"/>
                  </a:lnTo>
                  <a:lnTo>
                    <a:pt x="1178946" y="2394180"/>
                  </a:lnTo>
                  <a:lnTo>
                    <a:pt x="1240860" y="2302957"/>
                  </a:lnTo>
                  <a:cubicBezTo>
                    <a:pt x="1244890" y="2304789"/>
                    <a:pt x="1250019" y="2303324"/>
                    <a:pt x="1251850" y="2299294"/>
                  </a:cubicBezTo>
                  <a:cubicBezTo>
                    <a:pt x="1251850" y="2299294"/>
                    <a:pt x="1251850" y="2299294"/>
                    <a:pt x="1251850" y="2299294"/>
                  </a:cubicBezTo>
                  <a:cubicBezTo>
                    <a:pt x="1251850" y="2299294"/>
                    <a:pt x="1251850" y="2298927"/>
                    <a:pt x="1251850" y="2298927"/>
                  </a:cubicBezTo>
                  <a:cubicBezTo>
                    <a:pt x="1265406" y="2302225"/>
                    <a:pt x="1293981" y="2308819"/>
                    <a:pt x="1322557" y="2315047"/>
                  </a:cubicBezTo>
                  <a:lnTo>
                    <a:pt x="1397294" y="2331533"/>
                  </a:lnTo>
                  <a:lnTo>
                    <a:pt x="1397294" y="2331533"/>
                  </a:lnTo>
                  <a:lnTo>
                    <a:pt x="1255514" y="2409200"/>
                  </a:lnTo>
                  <a:close/>
                  <a:moveTo>
                    <a:pt x="518773" y="3109672"/>
                  </a:moveTo>
                  <a:lnTo>
                    <a:pt x="397143" y="3021014"/>
                  </a:lnTo>
                  <a:lnTo>
                    <a:pt x="280276" y="2936386"/>
                  </a:lnTo>
                  <a:cubicBezTo>
                    <a:pt x="280276" y="2936019"/>
                    <a:pt x="280276" y="2935653"/>
                    <a:pt x="280276" y="2935287"/>
                  </a:cubicBezTo>
                  <a:lnTo>
                    <a:pt x="308119" y="2940416"/>
                  </a:lnTo>
                  <a:cubicBezTo>
                    <a:pt x="319110" y="2942614"/>
                    <a:pt x="329734" y="2944446"/>
                    <a:pt x="337061" y="2945545"/>
                  </a:cubicBezTo>
                  <a:cubicBezTo>
                    <a:pt x="337061" y="2946278"/>
                    <a:pt x="336695" y="2947377"/>
                    <a:pt x="336695" y="2948109"/>
                  </a:cubicBezTo>
                  <a:cubicBezTo>
                    <a:pt x="337427" y="2950307"/>
                    <a:pt x="339259" y="2952505"/>
                    <a:pt x="341457" y="2953605"/>
                  </a:cubicBezTo>
                  <a:cubicBezTo>
                    <a:pt x="342923" y="2954337"/>
                    <a:pt x="344388" y="2954704"/>
                    <a:pt x="345853" y="2954704"/>
                  </a:cubicBezTo>
                  <a:cubicBezTo>
                    <a:pt x="349517" y="2954704"/>
                    <a:pt x="352448" y="2952872"/>
                    <a:pt x="354280" y="2949575"/>
                  </a:cubicBezTo>
                  <a:cubicBezTo>
                    <a:pt x="355379" y="2947377"/>
                    <a:pt x="355745" y="2944812"/>
                    <a:pt x="355012" y="2942614"/>
                  </a:cubicBezTo>
                  <a:cubicBezTo>
                    <a:pt x="354646" y="2941881"/>
                    <a:pt x="353913" y="2941515"/>
                    <a:pt x="353547" y="2940782"/>
                  </a:cubicBezTo>
                  <a:lnTo>
                    <a:pt x="437076" y="2866412"/>
                  </a:lnTo>
                  <a:lnTo>
                    <a:pt x="523536" y="2788378"/>
                  </a:lnTo>
                  <a:lnTo>
                    <a:pt x="521338" y="2948476"/>
                  </a:lnTo>
                  <a:lnTo>
                    <a:pt x="518773" y="3109672"/>
                  </a:lnTo>
                  <a:close/>
                  <a:moveTo>
                    <a:pt x="599371" y="2618389"/>
                  </a:moveTo>
                  <a:lnTo>
                    <a:pt x="625383" y="2635242"/>
                  </a:lnTo>
                  <a:lnTo>
                    <a:pt x="615491" y="2640737"/>
                  </a:lnTo>
                  <a:cubicBezTo>
                    <a:pt x="614758" y="2640004"/>
                    <a:pt x="614758" y="2639271"/>
                    <a:pt x="614026" y="2638905"/>
                  </a:cubicBezTo>
                  <a:cubicBezTo>
                    <a:pt x="612194" y="2638172"/>
                    <a:pt x="610362" y="2637806"/>
                    <a:pt x="608897" y="2638539"/>
                  </a:cubicBezTo>
                  <a:cubicBezTo>
                    <a:pt x="607431" y="2635242"/>
                    <a:pt x="605233" y="2631578"/>
                    <a:pt x="603035" y="2627915"/>
                  </a:cubicBezTo>
                  <a:lnTo>
                    <a:pt x="598639" y="2619855"/>
                  </a:lnTo>
                  <a:cubicBezTo>
                    <a:pt x="599005" y="2619122"/>
                    <a:pt x="599371" y="2618756"/>
                    <a:pt x="599371" y="2618389"/>
                  </a:cubicBezTo>
                  <a:lnTo>
                    <a:pt x="599371" y="2618389"/>
                  </a:lnTo>
                  <a:close/>
                  <a:moveTo>
                    <a:pt x="742250" y="2721701"/>
                  </a:moveTo>
                  <a:lnTo>
                    <a:pt x="873772" y="2794973"/>
                  </a:lnTo>
                  <a:cubicBezTo>
                    <a:pt x="872306" y="2797171"/>
                    <a:pt x="869742" y="2801567"/>
                    <a:pt x="865712" y="2807795"/>
                  </a:cubicBezTo>
                  <a:lnTo>
                    <a:pt x="753607" y="2735623"/>
                  </a:lnTo>
                  <a:lnTo>
                    <a:pt x="660553" y="2675907"/>
                  </a:lnTo>
                  <a:lnTo>
                    <a:pt x="742250" y="2721701"/>
                  </a:lnTo>
                  <a:close/>
                  <a:moveTo>
                    <a:pt x="875970" y="2797904"/>
                  </a:moveTo>
                  <a:lnTo>
                    <a:pt x="883663" y="2812558"/>
                  </a:lnTo>
                  <a:cubicBezTo>
                    <a:pt x="885495" y="2816588"/>
                    <a:pt x="887693" y="2820251"/>
                    <a:pt x="889525" y="2823548"/>
                  </a:cubicBezTo>
                  <a:lnTo>
                    <a:pt x="868643" y="2809993"/>
                  </a:lnTo>
                  <a:lnTo>
                    <a:pt x="875970" y="2797904"/>
                  </a:lnTo>
                  <a:close/>
                  <a:moveTo>
                    <a:pt x="896119" y="2490165"/>
                  </a:moveTo>
                  <a:cubicBezTo>
                    <a:pt x="896852" y="2490531"/>
                    <a:pt x="897951" y="2490531"/>
                    <a:pt x="898684" y="2490898"/>
                  </a:cubicBezTo>
                  <a:lnTo>
                    <a:pt x="886961" y="2637073"/>
                  </a:lnTo>
                  <a:lnTo>
                    <a:pt x="874871" y="2791309"/>
                  </a:lnTo>
                  <a:lnTo>
                    <a:pt x="735289" y="2701186"/>
                  </a:lnTo>
                  <a:lnTo>
                    <a:pt x="632343" y="2635242"/>
                  </a:lnTo>
                  <a:lnTo>
                    <a:pt x="756904" y="2564535"/>
                  </a:lnTo>
                  <a:lnTo>
                    <a:pt x="893188" y="2486501"/>
                  </a:lnTo>
                  <a:cubicBezTo>
                    <a:pt x="894654" y="2487600"/>
                    <a:pt x="895020" y="2489432"/>
                    <a:pt x="896119" y="2490165"/>
                  </a:cubicBezTo>
                  <a:lnTo>
                    <a:pt x="896119" y="2490165"/>
                  </a:lnTo>
                  <a:close/>
                  <a:moveTo>
                    <a:pt x="733458" y="2704483"/>
                  </a:moveTo>
                  <a:lnTo>
                    <a:pt x="826512" y="2764199"/>
                  </a:lnTo>
                  <a:lnTo>
                    <a:pt x="744815" y="2718404"/>
                  </a:lnTo>
                  <a:lnTo>
                    <a:pt x="618056" y="2647698"/>
                  </a:lnTo>
                  <a:cubicBezTo>
                    <a:pt x="618422" y="2646232"/>
                    <a:pt x="618788" y="2644767"/>
                    <a:pt x="618422" y="2643302"/>
                  </a:cubicBezTo>
                  <a:lnTo>
                    <a:pt x="629413" y="2637073"/>
                  </a:lnTo>
                  <a:lnTo>
                    <a:pt x="733458" y="2704483"/>
                  </a:lnTo>
                  <a:close/>
                  <a:moveTo>
                    <a:pt x="878534" y="2789477"/>
                  </a:moveTo>
                  <a:lnTo>
                    <a:pt x="890990" y="2637440"/>
                  </a:lnTo>
                  <a:lnTo>
                    <a:pt x="902347" y="2491264"/>
                  </a:lnTo>
                  <a:cubicBezTo>
                    <a:pt x="903080" y="2491264"/>
                    <a:pt x="903813" y="2490898"/>
                    <a:pt x="904546" y="2490531"/>
                  </a:cubicBezTo>
                  <a:lnTo>
                    <a:pt x="945944" y="2575526"/>
                  </a:lnTo>
                  <a:cubicBezTo>
                    <a:pt x="964261" y="2612894"/>
                    <a:pt x="982579" y="2649896"/>
                    <a:pt x="989540" y="2663817"/>
                  </a:cubicBezTo>
                  <a:cubicBezTo>
                    <a:pt x="988807" y="2664550"/>
                    <a:pt x="987708" y="2664550"/>
                    <a:pt x="987342" y="2665649"/>
                  </a:cubicBezTo>
                  <a:cubicBezTo>
                    <a:pt x="986243" y="2667481"/>
                    <a:pt x="986243" y="2669679"/>
                    <a:pt x="986975" y="2671511"/>
                  </a:cubicBezTo>
                  <a:cubicBezTo>
                    <a:pt x="987342" y="2672243"/>
                    <a:pt x="987708" y="2672610"/>
                    <a:pt x="988441" y="2672976"/>
                  </a:cubicBezTo>
                  <a:cubicBezTo>
                    <a:pt x="978916" y="2682868"/>
                    <a:pt x="956202" y="2706681"/>
                    <a:pt x="933854" y="2730494"/>
                  </a:cubicBezTo>
                  <a:lnTo>
                    <a:pt x="878534" y="2789477"/>
                  </a:lnTo>
                  <a:close/>
                  <a:moveTo>
                    <a:pt x="1399492" y="2326770"/>
                  </a:moveTo>
                  <a:cubicBezTo>
                    <a:pt x="1398759" y="2327137"/>
                    <a:pt x="1398026" y="2327503"/>
                    <a:pt x="1397660" y="2328236"/>
                  </a:cubicBezTo>
                  <a:lnTo>
                    <a:pt x="1323656" y="2311383"/>
                  </a:lnTo>
                  <a:cubicBezTo>
                    <a:pt x="1295080" y="2304789"/>
                    <a:pt x="1265772" y="2298195"/>
                    <a:pt x="1252217" y="2295264"/>
                  </a:cubicBezTo>
                  <a:cubicBezTo>
                    <a:pt x="1252217" y="2294531"/>
                    <a:pt x="1252583" y="2293432"/>
                    <a:pt x="1252583" y="2292699"/>
                  </a:cubicBezTo>
                  <a:cubicBezTo>
                    <a:pt x="1252583" y="2291967"/>
                    <a:pt x="1251850" y="2291600"/>
                    <a:pt x="1251118" y="2291234"/>
                  </a:cubicBezTo>
                  <a:lnTo>
                    <a:pt x="1370916" y="2181327"/>
                  </a:lnTo>
                  <a:cubicBezTo>
                    <a:pt x="1373480" y="2195249"/>
                    <a:pt x="1376411" y="2209903"/>
                    <a:pt x="1379342" y="2224924"/>
                  </a:cubicBezTo>
                  <a:lnTo>
                    <a:pt x="1399492" y="2326770"/>
                  </a:lnTo>
                  <a:close/>
                  <a:moveTo>
                    <a:pt x="349883" y="2937485"/>
                  </a:moveTo>
                  <a:cubicBezTo>
                    <a:pt x="345853" y="2935287"/>
                    <a:pt x="341091" y="2936386"/>
                    <a:pt x="338526" y="2940416"/>
                  </a:cubicBezTo>
                  <a:lnTo>
                    <a:pt x="296396" y="2919900"/>
                  </a:lnTo>
                  <a:lnTo>
                    <a:pt x="399341" y="2860550"/>
                  </a:lnTo>
                  <a:lnTo>
                    <a:pt x="511446" y="2795339"/>
                  </a:lnTo>
                  <a:lnTo>
                    <a:pt x="434145" y="2864214"/>
                  </a:lnTo>
                  <a:lnTo>
                    <a:pt x="350982" y="2938950"/>
                  </a:lnTo>
                  <a:cubicBezTo>
                    <a:pt x="350616" y="2938218"/>
                    <a:pt x="350250" y="2937485"/>
                    <a:pt x="349883" y="2937485"/>
                  </a:cubicBezTo>
                  <a:close/>
                  <a:moveTo>
                    <a:pt x="332665" y="2941148"/>
                  </a:moveTo>
                  <a:cubicBezTo>
                    <a:pt x="325704" y="2939683"/>
                    <a:pt x="317278" y="2938218"/>
                    <a:pt x="308485" y="2936752"/>
                  </a:cubicBezTo>
                  <a:lnTo>
                    <a:pt x="280276" y="2931623"/>
                  </a:lnTo>
                  <a:cubicBezTo>
                    <a:pt x="280276" y="2930524"/>
                    <a:pt x="281009" y="2929792"/>
                    <a:pt x="280642" y="2928692"/>
                  </a:cubicBezTo>
                  <a:cubicBezTo>
                    <a:pt x="280642" y="2928692"/>
                    <a:pt x="280276" y="2928692"/>
                    <a:pt x="280276" y="2928326"/>
                  </a:cubicBezTo>
                  <a:lnTo>
                    <a:pt x="291999" y="2921365"/>
                  </a:lnTo>
                  <a:lnTo>
                    <a:pt x="332665" y="2941148"/>
                  </a:lnTo>
                  <a:close/>
                  <a:moveTo>
                    <a:pt x="278444" y="2925761"/>
                  </a:moveTo>
                  <a:cubicBezTo>
                    <a:pt x="277711" y="2924662"/>
                    <a:pt x="277345" y="2923563"/>
                    <a:pt x="275880" y="2922831"/>
                  </a:cubicBezTo>
                  <a:cubicBezTo>
                    <a:pt x="274414" y="2922098"/>
                    <a:pt x="272949" y="2921732"/>
                    <a:pt x="271117" y="2921732"/>
                  </a:cubicBezTo>
                  <a:cubicBezTo>
                    <a:pt x="268186" y="2921732"/>
                    <a:pt x="265622" y="2923197"/>
                    <a:pt x="263790" y="2925395"/>
                  </a:cubicBezTo>
                  <a:lnTo>
                    <a:pt x="183192" y="2875571"/>
                  </a:lnTo>
                  <a:cubicBezTo>
                    <a:pt x="163042" y="2863115"/>
                    <a:pt x="142893" y="2850659"/>
                    <a:pt x="127139" y="2841133"/>
                  </a:cubicBezTo>
                  <a:lnTo>
                    <a:pt x="218728" y="2885829"/>
                  </a:lnTo>
                  <a:lnTo>
                    <a:pt x="288336" y="2919533"/>
                  </a:lnTo>
                  <a:lnTo>
                    <a:pt x="278444" y="2925761"/>
                  </a:lnTo>
                  <a:close/>
                  <a:moveTo>
                    <a:pt x="569330" y="2716206"/>
                  </a:moveTo>
                  <a:cubicBezTo>
                    <a:pt x="585450" y="2690561"/>
                    <a:pt x="601203" y="2664550"/>
                    <a:pt x="608164" y="2652827"/>
                  </a:cubicBezTo>
                  <a:cubicBezTo>
                    <a:pt x="610728" y="2653926"/>
                    <a:pt x="614026" y="2653193"/>
                    <a:pt x="615857" y="2650995"/>
                  </a:cubicBezTo>
                  <a:lnTo>
                    <a:pt x="751775" y="2738554"/>
                  </a:lnTo>
                  <a:lnTo>
                    <a:pt x="863880" y="2810726"/>
                  </a:lnTo>
                  <a:cubicBezTo>
                    <a:pt x="854355" y="2826113"/>
                    <a:pt x="839334" y="2849560"/>
                    <a:pt x="825046" y="2873006"/>
                  </a:cubicBezTo>
                  <a:lnTo>
                    <a:pt x="776321" y="2951406"/>
                  </a:lnTo>
                  <a:lnTo>
                    <a:pt x="652127" y="2867877"/>
                  </a:lnTo>
                  <a:lnTo>
                    <a:pt x="527199" y="2784348"/>
                  </a:lnTo>
                  <a:cubicBezTo>
                    <a:pt x="531229" y="2777754"/>
                    <a:pt x="550280" y="2746980"/>
                    <a:pt x="569330" y="2716206"/>
                  </a:cubicBezTo>
                  <a:close/>
                  <a:moveTo>
                    <a:pt x="787678" y="2939683"/>
                  </a:moveTo>
                  <a:lnTo>
                    <a:pt x="828344" y="2875204"/>
                  </a:lnTo>
                  <a:cubicBezTo>
                    <a:pt x="842998" y="2851758"/>
                    <a:pt x="857652" y="2828311"/>
                    <a:pt x="867177" y="2812924"/>
                  </a:cubicBezTo>
                  <a:lnTo>
                    <a:pt x="892456" y="2829044"/>
                  </a:lnTo>
                  <a:cubicBezTo>
                    <a:pt x="886228" y="2835638"/>
                    <a:pt x="860216" y="2862748"/>
                    <a:pt x="834572" y="2890225"/>
                  </a:cubicBezTo>
                  <a:lnTo>
                    <a:pt x="787678" y="2939683"/>
                  </a:lnTo>
                  <a:close/>
                  <a:moveTo>
                    <a:pt x="895020" y="2825014"/>
                  </a:moveTo>
                  <a:cubicBezTo>
                    <a:pt x="893188" y="2821717"/>
                    <a:pt x="890624" y="2816221"/>
                    <a:pt x="887327" y="2810360"/>
                  </a:cubicBezTo>
                  <a:lnTo>
                    <a:pt x="878534" y="2794606"/>
                  </a:lnTo>
                  <a:lnTo>
                    <a:pt x="936785" y="2733059"/>
                  </a:lnTo>
                  <a:cubicBezTo>
                    <a:pt x="954370" y="2714374"/>
                    <a:pt x="971955" y="2695690"/>
                    <a:pt x="983312" y="2683601"/>
                  </a:cubicBezTo>
                  <a:lnTo>
                    <a:pt x="943013" y="2747713"/>
                  </a:lnTo>
                  <a:cubicBezTo>
                    <a:pt x="921764" y="2781418"/>
                    <a:pt x="900882" y="2815489"/>
                    <a:pt x="895020" y="2825014"/>
                  </a:cubicBezTo>
                  <a:lnTo>
                    <a:pt x="895020" y="2825014"/>
                  </a:lnTo>
                  <a:close/>
                  <a:moveTo>
                    <a:pt x="996867" y="2661619"/>
                  </a:moveTo>
                  <a:cubicBezTo>
                    <a:pt x="995768" y="2661253"/>
                    <a:pt x="994303" y="2660887"/>
                    <a:pt x="992837" y="2661253"/>
                  </a:cubicBezTo>
                  <a:cubicBezTo>
                    <a:pt x="985876" y="2646965"/>
                    <a:pt x="967925" y="2609963"/>
                    <a:pt x="949607" y="2573328"/>
                  </a:cubicBezTo>
                  <a:lnTo>
                    <a:pt x="907843" y="2489066"/>
                  </a:lnTo>
                  <a:cubicBezTo>
                    <a:pt x="909308" y="2487967"/>
                    <a:pt x="910774" y="2486868"/>
                    <a:pt x="911506" y="2485402"/>
                  </a:cubicBezTo>
                  <a:cubicBezTo>
                    <a:pt x="911873" y="2484303"/>
                    <a:pt x="911506" y="2483570"/>
                    <a:pt x="911873" y="2482471"/>
                  </a:cubicBezTo>
                  <a:lnTo>
                    <a:pt x="1006026" y="2487600"/>
                  </a:lnTo>
                  <a:cubicBezTo>
                    <a:pt x="1046325" y="2489799"/>
                    <a:pt x="1086991" y="2491630"/>
                    <a:pt x="1103110" y="2492363"/>
                  </a:cubicBezTo>
                  <a:cubicBezTo>
                    <a:pt x="1103477" y="2493829"/>
                    <a:pt x="1104209" y="2494928"/>
                    <a:pt x="1105308" y="2496027"/>
                  </a:cubicBezTo>
                  <a:lnTo>
                    <a:pt x="1051088" y="2578823"/>
                  </a:lnTo>
                  <a:cubicBezTo>
                    <a:pt x="1028007" y="2613627"/>
                    <a:pt x="1005660" y="2648430"/>
                    <a:pt x="996867" y="2661619"/>
                  </a:cubicBezTo>
                  <a:lnTo>
                    <a:pt x="996867" y="2661619"/>
                  </a:lnTo>
                  <a:close/>
                  <a:moveTo>
                    <a:pt x="1493645" y="2069222"/>
                  </a:moveTo>
                  <a:lnTo>
                    <a:pt x="1448583" y="2195615"/>
                  </a:lnTo>
                  <a:lnTo>
                    <a:pt x="1402789" y="2324572"/>
                  </a:lnTo>
                  <a:lnTo>
                    <a:pt x="1383372" y="2224191"/>
                  </a:lnTo>
                  <a:cubicBezTo>
                    <a:pt x="1380441" y="2208438"/>
                    <a:pt x="1377510" y="2192684"/>
                    <a:pt x="1374580" y="2178030"/>
                  </a:cubicBezTo>
                  <a:lnTo>
                    <a:pt x="1492912" y="2068490"/>
                  </a:lnTo>
                  <a:cubicBezTo>
                    <a:pt x="1493279" y="2068490"/>
                    <a:pt x="1493279" y="2068856"/>
                    <a:pt x="1493645" y="2069222"/>
                  </a:cubicBezTo>
                  <a:close/>
                  <a:moveTo>
                    <a:pt x="1013719" y="2223825"/>
                  </a:moveTo>
                  <a:cubicBezTo>
                    <a:pt x="1014452" y="2224191"/>
                    <a:pt x="1014819" y="2224191"/>
                    <a:pt x="1015551" y="2224191"/>
                  </a:cubicBezTo>
                  <a:cubicBezTo>
                    <a:pt x="1015918" y="2224191"/>
                    <a:pt x="1016284" y="2223825"/>
                    <a:pt x="1016650" y="2223825"/>
                  </a:cubicBezTo>
                  <a:lnTo>
                    <a:pt x="1061346" y="2353881"/>
                  </a:lnTo>
                  <a:lnTo>
                    <a:pt x="1107140" y="2484670"/>
                  </a:lnTo>
                  <a:cubicBezTo>
                    <a:pt x="1105675" y="2485402"/>
                    <a:pt x="1104576" y="2486135"/>
                    <a:pt x="1103843" y="2487234"/>
                  </a:cubicBezTo>
                  <a:cubicBezTo>
                    <a:pt x="1103477" y="2487600"/>
                    <a:pt x="1103843" y="2488333"/>
                    <a:pt x="1103843" y="2488700"/>
                  </a:cubicBezTo>
                  <a:cubicBezTo>
                    <a:pt x="1087723" y="2487600"/>
                    <a:pt x="1047058" y="2485402"/>
                    <a:pt x="1006759" y="2483570"/>
                  </a:cubicBezTo>
                  <a:lnTo>
                    <a:pt x="912605" y="2478808"/>
                  </a:lnTo>
                  <a:cubicBezTo>
                    <a:pt x="912239" y="2475511"/>
                    <a:pt x="910774" y="2472580"/>
                    <a:pt x="907843" y="2470748"/>
                  </a:cubicBezTo>
                  <a:lnTo>
                    <a:pt x="960598" y="2348385"/>
                  </a:lnTo>
                  <a:lnTo>
                    <a:pt x="1013719" y="2223825"/>
                  </a:lnTo>
                  <a:close/>
                  <a:moveTo>
                    <a:pt x="590213" y="2621320"/>
                  </a:moveTo>
                  <a:cubicBezTo>
                    <a:pt x="590945" y="2621686"/>
                    <a:pt x="591678" y="2621686"/>
                    <a:pt x="592044" y="2621686"/>
                  </a:cubicBezTo>
                  <a:cubicBezTo>
                    <a:pt x="593143" y="2621686"/>
                    <a:pt x="594242" y="2621320"/>
                    <a:pt x="595342" y="2620954"/>
                  </a:cubicBezTo>
                  <a:lnTo>
                    <a:pt x="599738" y="2629380"/>
                  </a:lnTo>
                  <a:cubicBezTo>
                    <a:pt x="601936" y="2633410"/>
                    <a:pt x="604134" y="2637440"/>
                    <a:pt x="605599" y="2640371"/>
                  </a:cubicBezTo>
                  <a:cubicBezTo>
                    <a:pt x="604867" y="2641103"/>
                    <a:pt x="604134" y="2641103"/>
                    <a:pt x="603768" y="2641836"/>
                  </a:cubicBezTo>
                  <a:cubicBezTo>
                    <a:pt x="602302" y="2644767"/>
                    <a:pt x="603035" y="2648430"/>
                    <a:pt x="605599" y="2650262"/>
                  </a:cubicBezTo>
                  <a:cubicBezTo>
                    <a:pt x="598272" y="2661619"/>
                    <a:pt x="582153" y="2687630"/>
                    <a:pt x="566033" y="2713642"/>
                  </a:cubicBezTo>
                  <a:lnTo>
                    <a:pt x="533794" y="2766397"/>
                  </a:lnTo>
                  <a:cubicBezTo>
                    <a:pt x="540388" y="2749911"/>
                    <a:pt x="550280" y="2724266"/>
                    <a:pt x="560171" y="2698255"/>
                  </a:cubicBezTo>
                  <a:lnTo>
                    <a:pt x="590213" y="2621320"/>
                  </a:lnTo>
                  <a:close/>
                  <a:moveTo>
                    <a:pt x="2901183" y="1278261"/>
                  </a:moveTo>
                  <a:cubicBezTo>
                    <a:pt x="2900816" y="1278261"/>
                    <a:pt x="2901183" y="1278628"/>
                    <a:pt x="2900816" y="1278994"/>
                  </a:cubicBezTo>
                  <a:lnTo>
                    <a:pt x="2799702" y="1288519"/>
                  </a:lnTo>
                  <a:cubicBezTo>
                    <a:pt x="2749145" y="1293282"/>
                    <a:pt x="2698222" y="1298777"/>
                    <a:pt x="2697855" y="1298777"/>
                  </a:cubicBezTo>
                  <a:lnTo>
                    <a:pt x="2697855" y="1298777"/>
                  </a:lnTo>
                  <a:cubicBezTo>
                    <a:pt x="2697489" y="1298777"/>
                    <a:pt x="2697489" y="1298411"/>
                    <a:pt x="2697123" y="1298411"/>
                  </a:cubicBezTo>
                  <a:cubicBezTo>
                    <a:pt x="2696756" y="1298411"/>
                    <a:pt x="2697123" y="1298777"/>
                    <a:pt x="2696756" y="1298777"/>
                  </a:cubicBezTo>
                  <a:cubicBezTo>
                    <a:pt x="2693459" y="1299510"/>
                    <a:pt x="2641437" y="1314897"/>
                    <a:pt x="2589781" y="1331016"/>
                  </a:cubicBezTo>
                  <a:lnTo>
                    <a:pt x="2490498" y="1361424"/>
                  </a:lnTo>
                  <a:cubicBezTo>
                    <a:pt x="2488667" y="1357760"/>
                    <a:pt x="2483904" y="1355928"/>
                    <a:pt x="2479874" y="1357394"/>
                  </a:cubicBezTo>
                  <a:cubicBezTo>
                    <a:pt x="2477676" y="1358127"/>
                    <a:pt x="2475844" y="1359958"/>
                    <a:pt x="2475111" y="1362157"/>
                  </a:cubicBezTo>
                  <a:cubicBezTo>
                    <a:pt x="2474745" y="1363256"/>
                    <a:pt x="2474745" y="1364721"/>
                    <a:pt x="2475111" y="1366186"/>
                  </a:cubicBezTo>
                  <a:cubicBezTo>
                    <a:pt x="2457160" y="1370949"/>
                    <a:pt x="2408801" y="1384138"/>
                    <a:pt x="2360808" y="1398059"/>
                  </a:cubicBezTo>
                  <a:lnTo>
                    <a:pt x="2247605" y="1429932"/>
                  </a:lnTo>
                  <a:cubicBezTo>
                    <a:pt x="2245406" y="1425536"/>
                    <a:pt x="2240644" y="1423704"/>
                    <a:pt x="2236248" y="1425170"/>
                  </a:cubicBezTo>
                  <a:cubicBezTo>
                    <a:pt x="2232584" y="1426635"/>
                    <a:pt x="2230386" y="1430299"/>
                    <a:pt x="2231119" y="1434329"/>
                  </a:cubicBezTo>
                  <a:cubicBezTo>
                    <a:pt x="2211335" y="1439458"/>
                    <a:pt x="2157115" y="1453013"/>
                    <a:pt x="2102894" y="1467667"/>
                  </a:cubicBezTo>
                  <a:lnTo>
                    <a:pt x="1975769" y="1501372"/>
                  </a:lnTo>
                  <a:cubicBezTo>
                    <a:pt x="1974303" y="1497708"/>
                    <a:pt x="1970640" y="1495510"/>
                    <a:pt x="1966976" y="1495510"/>
                  </a:cubicBezTo>
                  <a:cubicBezTo>
                    <a:pt x="1965877" y="1495510"/>
                    <a:pt x="1964412" y="1495876"/>
                    <a:pt x="1963313" y="1496243"/>
                  </a:cubicBezTo>
                  <a:cubicBezTo>
                    <a:pt x="1960748" y="1497342"/>
                    <a:pt x="1958916" y="1499173"/>
                    <a:pt x="1957817" y="1501738"/>
                  </a:cubicBezTo>
                  <a:cubicBezTo>
                    <a:pt x="1955619" y="1506867"/>
                    <a:pt x="1957817" y="1512729"/>
                    <a:pt x="1962946" y="1514927"/>
                  </a:cubicBezTo>
                  <a:cubicBezTo>
                    <a:pt x="1964045" y="1515293"/>
                    <a:pt x="1965511" y="1515659"/>
                    <a:pt x="1966976" y="1515659"/>
                  </a:cubicBezTo>
                  <a:cubicBezTo>
                    <a:pt x="1968075" y="1515659"/>
                    <a:pt x="1969174" y="1515293"/>
                    <a:pt x="1970274" y="1514927"/>
                  </a:cubicBezTo>
                  <a:cubicBezTo>
                    <a:pt x="1980898" y="1533977"/>
                    <a:pt x="2008374" y="1583069"/>
                    <a:pt x="2036584" y="1632161"/>
                  </a:cubicBezTo>
                  <a:lnTo>
                    <a:pt x="2103627" y="1749394"/>
                  </a:lnTo>
                  <a:cubicBezTo>
                    <a:pt x="2100330" y="1751959"/>
                    <a:pt x="2098864" y="1756355"/>
                    <a:pt x="2100330" y="1760385"/>
                  </a:cubicBezTo>
                  <a:cubicBezTo>
                    <a:pt x="2101795" y="1764415"/>
                    <a:pt x="2105459" y="1766979"/>
                    <a:pt x="2109855" y="1766979"/>
                  </a:cubicBezTo>
                  <a:cubicBezTo>
                    <a:pt x="2110221" y="1766979"/>
                    <a:pt x="2110954" y="1766979"/>
                    <a:pt x="2111320" y="1766613"/>
                  </a:cubicBezTo>
                  <a:lnTo>
                    <a:pt x="2164808" y="1924878"/>
                  </a:lnTo>
                  <a:lnTo>
                    <a:pt x="2221960" y="2091204"/>
                  </a:lnTo>
                  <a:cubicBezTo>
                    <a:pt x="2221960" y="2091570"/>
                    <a:pt x="2221227" y="2091937"/>
                    <a:pt x="2221227" y="2092303"/>
                  </a:cubicBezTo>
                  <a:cubicBezTo>
                    <a:pt x="2221593" y="2093768"/>
                    <a:pt x="2223425" y="2094501"/>
                    <a:pt x="2224524" y="2093768"/>
                  </a:cubicBezTo>
                  <a:cubicBezTo>
                    <a:pt x="2224524" y="2093768"/>
                    <a:pt x="2224524" y="2093402"/>
                    <a:pt x="2224524" y="2093402"/>
                  </a:cubicBezTo>
                  <a:lnTo>
                    <a:pt x="2415762" y="2144325"/>
                  </a:lnTo>
                  <a:lnTo>
                    <a:pt x="2601870" y="2193051"/>
                  </a:lnTo>
                  <a:cubicBezTo>
                    <a:pt x="2601504" y="2194150"/>
                    <a:pt x="2601504" y="2195249"/>
                    <a:pt x="2601870" y="2195981"/>
                  </a:cubicBezTo>
                  <a:cubicBezTo>
                    <a:pt x="2602969" y="2198912"/>
                    <a:pt x="2605900" y="2201111"/>
                    <a:pt x="2609197" y="2201111"/>
                  </a:cubicBezTo>
                  <a:cubicBezTo>
                    <a:pt x="2610296" y="2201111"/>
                    <a:pt x="2611029" y="2200744"/>
                    <a:pt x="2612128" y="2200378"/>
                  </a:cubicBezTo>
                  <a:cubicBezTo>
                    <a:pt x="2613227" y="2200011"/>
                    <a:pt x="2613594" y="2198912"/>
                    <a:pt x="2614326" y="2198546"/>
                  </a:cubicBezTo>
                  <a:lnTo>
                    <a:pt x="2686865" y="2246172"/>
                  </a:lnTo>
                  <a:cubicBezTo>
                    <a:pt x="2718005" y="2266688"/>
                    <a:pt x="2749511" y="2286838"/>
                    <a:pt x="2760869" y="2293798"/>
                  </a:cubicBezTo>
                  <a:cubicBezTo>
                    <a:pt x="2760502" y="2295264"/>
                    <a:pt x="2760502" y="2296729"/>
                    <a:pt x="2760869" y="2297828"/>
                  </a:cubicBezTo>
                  <a:cubicBezTo>
                    <a:pt x="2761968" y="2300393"/>
                    <a:pt x="2764166" y="2301858"/>
                    <a:pt x="2766730" y="2301858"/>
                  </a:cubicBezTo>
                  <a:cubicBezTo>
                    <a:pt x="2767463" y="2301858"/>
                    <a:pt x="2768196" y="2301858"/>
                    <a:pt x="2768928" y="2301492"/>
                  </a:cubicBezTo>
                  <a:cubicBezTo>
                    <a:pt x="2772226" y="2300026"/>
                    <a:pt x="2773691" y="2296363"/>
                    <a:pt x="2772592" y="2293066"/>
                  </a:cubicBezTo>
                  <a:cubicBezTo>
                    <a:pt x="2772226" y="2292333"/>
                    <a:pt x="2771493" y="2291967"/>
                    <a:pt x="2770760" y="2291234"/>
                  </a:cubicBezTo>
                  <a:cubicBezTo>
                    <a:pt x="2780285" y="2274382"/>
                    <a:pt x="2815455" y="2213200"/>
                    <a:pt x="2849527" y="2152019"/>
                  </a:cubicBezTo>
                  <a:cubicBezTo>
                    <a:pt x="2881766" y="2094867"/>
                    <a:pt x="2913639" y="2038449"/>
                    <a:pt x="2925729" y="2016834"/>
                  </a:cubicBezTo>
                  <a:cubicBezTo>
                    <a:pt x="2926828" y="2017566"/>
                    <a:pt x="2928293" y="2017933"/>
                    <a:pt x="2929392" y="2017933"/>
                  </a:cubicBezTo>
                  <a:cubicBezTo>
                    <a:pt x="2935620" y="2017933"/>
                    <a:pt x="2940749" y="2012804"/>
                    <a:pt x="2940749" y="2006576"/>
                  </a:cubicBezTo>
                  <a:cubicBezTo>
                    <a:pt x="2940749" y="2005110"/>
                    <a:pt x="2940383" y="2003645"/>
                    <a:pt x="2940016" y="2002546"/>
                  </a:cubicBezTo>
                  <a:cubicBezTo>
                    <a:pt x="2938917" y="1999615"/>
                    <a:pt x="2936353" y="1997050"/>
                    <a:pt x="2933056" y="1995951"/>
                  </a:cubicBezTo>
                  <a:lnTo>
                    <a:pt x="2964562" y="1818269"/>
                  </a:lnTo>
                  <a:lnTo>
                    <a:pt x="2996801" y="1631794"/>
                  </a:lnTo>
                  <a:cubicBezTo>
                    <a:pt x="2998267" y="1631061"/>
                    <a:pt x="2999000" y="1629230"/>
                    <a:pt x="2998267" y="1628131"/>
                  </a:cubicBezTo>
                  <a:cubicBezTo>
                    <a:pt x="2997901" y="1627398"/>
                    <a:pt x="2997534" y="1627031"/>
                    <a:pt x="2996801" y="1626665"/>
                  </a:cubicBezTo>
                  <a:lnTo>
                    <a:pt x="2950641" y="1454478"/>
                  </a:lnTo>
                  <a:lnTo>
                    <a:pt x="2903747" y="1280459"/>
                  </a:lnTo>
                  <a:cubicBezTo>
                    <a:pt x="2903747" y="1280093"/>
                    <a:pt x="2904113" y="1280093"/>
                    <a:pt x="2904113" y="1279727"/>
                  </a:cubicBezTo>
                  <a:cubicBezTo>
                    <a:pt x="2903747" y="1278261"/>
                    <a:pt x="2902282" y="1277895"/>
                    <a:pt x="2901183" y="1278261"/>
                  </a:cubicBezTo>
                  <a:close/>
                  <a:moveTo>
                    <a:pt x="2224524" y="2090105"/>
                  </a:moveTo>
                  <a:lnTo>
                    <a:pt x="2224524" y="2090105"/>
                  </a:lnTo>
                  <a:lnTo>
                    <a:pt x="2168106" y="1923413"/>
                  </a:lnTo>
                  <a:lnTo>
                    <a:pt x="2121578" y="1787862"/>
                  </a:lnTo>
                  <a:lnTo>
                    <a:pt x="2177264" y="1908759"/>
                  </a:lnTo>
                  <a:lnTo>
                    <a:pt x="2245040" y="2054202"/>
                  </a:lnTo>
                  <a:cubicBezTo>
                    <a:pt x="2242476" y="2056034"/>
                    <a:pt x="2241377" y="2059331"/>
                    <a:pt x="2242476" y="2062262"/>
                  </a:cubicBezTo>
                  <a:cubicBezTo>
                    <a:pt x="2243575" y="2065193"/>
                    <a:pt x="2246139" y="2067024"/>
                    <a:pt x="2249436" y="2067024"/>
                  </a:cubicBezTo>
                  <a:cubicBezTo>
                    <a:pt x="2252001" y="2067024"/>
                    <a:pt x="2254199" y="2065925"/>
                    <a:pt x="2254932" y="2063727"/>
                  </a:cubicBezTo>
                  <a:lnTo>
                    <a:pt x="2428218" y="2128572"/>
                  </a:lnTo>
                  <a:lnTo>
                    <a:pt x="2574027" y="2182793"/>
                  </a:lnTo>
                  <a:lnTo>
                    <a:pt x="2416128" y="2140662"/>
                  </a:lnTo>
                  <a:lnTo>
                    <a:pt x="2224524" y="2090105"/>
                  </a:lnTo>
                  <a:close/>
                  <a:moveTo>
                    <a:pt x="1975769" y="1509431"/>
                  </a:moveTo>
                  <a:cubicBezTo>
                    <a:pt x="1976135" y="1507966"/>
                    <a:pt x="1976135" y="1506501"/>
                    <a:pt x="1975769" y="1504669"/>
                  </a:cubicBezTo>
                  <a:lnTo>
                    <a:pt x="2103261" y="1471697"/>
                  </a:lnTo>
                  <a:cubicBezTo>
                    <a:pt x="2157115" y="1457775"/>
                    <a:pt x="2210969" y="1443487"/>
                    <a:pt x="2231119" y="1438358"/>
                  </a:cubicBezTo>
                  <a:cubicBezTo>
                    <a:pt x="2231851" y="1439824"/>
                    <a:pt x="2232950" y="1441289"/>
                    <a:pt x="2234416" y="1442022"/>
                  </a:cubicBezTo>
                  <a:lnTo>
                    <a:pt x="2172502" y="1594426"/>
                  </a:lnTo>
                  <a:lnTo>
                    <a:pt x="2110954" y="1746830"/>
                  </a:lnTo>
                  <a:cubicBezTo>
                    <a:pt x="2110221" y="1746830"/>
                    <a:pt x="2109855" y="1746097"/>
                    <a:pt x="2109122" y="1746097"/>
                  </a:cubicBezTo>
                  <a:cubicBezTo>
                    <a:pt x="2108023" y="1746097"/>
                    <a:pt x="2106924" y="1746463"/>
                    <a:pt x="2105825" y="1746830"/>
                  </a:cubicBezTo>
                  <a:cubicBezTo>
                    <a:pt x="2094834" y="1727779"/>
                    <a:pt x="2067358" y="1679054"/>
                    <a:pt x="2039515" y="1629962"/>
                  </a:cubicBezTo>
                  <a:cubicBezTo>
                    <a:pt x="2011672" y="1580871"/>
                    <a:pt x="1983096" y="1530680"/>
                    <a:pt x="1972472" y="1512362"/>
                  </a:cubicBezTo>
                  <a:cubicBezTo>
                    <a:pt x="1973571" y="1511263"/>
                    <a:pt x="1975036" y="1510530"/>
                    <a:pt x="1975769" y="1509431"/>
                  </a:cubicBezTo>
                  <a:lnTo>
                    <a:pt x="1975769" y="1509431"/>
                  </a:lnTo>
                  <a:close/>
                  <a:moveTo>
                    <a:pt x="2475478" y="1369850"/>
                  </a:moveTo>
                  <a:cubicBezTo>
                    <a:pt x="2476210" y="1371315"/>
                    <a:pt x="2477676" y="1372781"/>
                    <a:pt x="2479141" y="1373514"/>
                  </a:cubicBezTo>
                  <a:cubicBezTo>
                    <a:pt x="2474379" y="1391465"/>
                    <a:pt x="2461190" y="1439091"/>
                    <a:pt x="2448734" y="1486351"/>
                  </a:cubicBezTo>
                  <a:lnTo>
                    <a:pt x="2420158" y="1595159"/>
                  </a:lnTo>
                  <a:cubicBezTo>
                    <a:pt x="2419425" y="1595159"/>
                    <a:pt x="2419059" y="1594792"/>
                    <a:pt x="2418693" y="1594792"/>
                  </a:cubicBezTo>
                  <a:cubicBezTo>
                    <a:pt x="2417227" y="1594792"/>
                    <a:pt x="2415395" y="1595159"/>
                    <a:pt x="2413930" y="1595525"/>
                  </a:cubicBezTo>
                  <a:cubicBezTo>
                    <a:pt x="2412831" y="1595891"/>
                    <a:pt x="2411732" y="1596624"/>
                    <a:pt x="2410633" y="1597723"/>
                  </a:cubicBezTo>
                  <a:lnTo>
                    <a:pt x="2330401" y="1519689"/>
                  </a:lnTo>
                  <a:cubicBezTo>
                    <a:pt x="2295597" y="1485618"/>
                    <a:pt x="2260793" y="1452280"/>
                    <a:pt x="2246872" y="1439091"/>
                  </a:cubicBezTo>
                  <a:cubicBezTo>
                    <a:pt x="2247971" y="1437626"/>
                    <a:pt x="2248337" y="1435428"/>
                    <a:pt x="2247971" y="1433596"/>
                  </a:cubicBezTo>
                  <a:lnTo>
                    <a:pt x="2361541" y="1402089"/>
                  </a:lnTo>
                  <a:cubicBezTo>
                    <a:pt x="2409534" y="1388900"/>
                    <a:pt x="2457526" y="1374979"/>
                    <a:pt x="2475478" y="1369850"/>
                  </a:cubicBezTo>
                  <a:close/>
                  <a:moveTo>
                    <a:pt x="2768196" y="2098531"/>
                  </a:moveTo>
                  <a:lnTo>
                    <a:pt x="2749878" y="2109155"/>
                  </a:lnTo>
                  <a:lnTo>
                    <a:pt x="2744383" y="2056034"/>
                  </a:lnTo>
                  <a:cubicBezTo>
                    <a:pt x="2744749" y="2056034"/>
                    <a:pt x="2744749" y="2056034"/>
                    <a:pt x="2745115" y="2056034"/>
                  </a:cubicBezTo>
                  <a:cubicBezTo>
                    <a:pt x="2747313" y="2055301"/>
                    <a:pt x="2749145" y="2053469"/>
                    <a:pt x="2749878" y="2051271"/>
                  </a:cubicBezTo>
                  <a:cubicBezTo>
                    <a:pt x="2750244" y="2050172"/>
                    <a:pt x="2750244" y="2048707"/>
                    <a:pt x="2749878" y="2047607"/>
                  </a:cubicBezTo>
                  <a:lnTo>
                    <a:pt x="2827545" y="2031121"/>
                  </a:lnTo>
                  <a:lnTo>
                    <a:pt x="2818386" y="2069222"/>
                  </a:lnTo>
                  <a:lnTo>
                    <a:pt x="2768196" y="2098531"/>
                  </a:lnTo>
                  <a:close/>
                  <a:moveTo>
                    <a:pt x="2239545" y="1443487"/>
                  </a:moveTo>
                  <a:cubicBezTo>
                    <a:pt x="2240644" y="1443487"/>
                    <a:pt x="2241743" y="1443121"/>
                    <a:pt x="2242842" y="1442755"/>
                  </a:cubicBezTo>
                  <a:cubicBezTo>
                    <a:pt x="2243575" y="1442388"/>
                    <a:pt x="2243575" y="1441656"/>
                    <a:pt x="2244307" y="1441289"/>
                  </a:cubicBezTo>
                  <a:cubicBezTo>
                    <a:pt x="2257863" y="1454478"/>
                    <a:pt x="2292666" y="1488549"/>
                    <a:pt x="2327470" y="1522254"/>
                  </a:cubicBezTo>
                  <a:lnTo>
                    <a:pt x="2408435" y="1600288"/>
                  </a:lnTo>
                  <a:cubicBezTo>
                    <a:pt x="2405870" y="1603585"/>
                    <a:pt x="2405137" y="1607981"/>
                    <a:pt x="2406603" y="1612011"/>
                  </a:cubicBezTo>
                  <a:lnTo>
                    <a:pt x="2263358" y="1680519"/>
                  </a:lnTo>
                  <a:lnTo>
                    <a:pt x="2117182" y="1750493"/>
                  </a:lnTo>
                  <a:cubicBezTo>
                    <a:pt x="2116449" y="1749394"/>
                    <a:pt x="2115717" y="1748295"/>
                    <a:pt x="2114618" y="1747562"/>
                  </a:cubicBezTo>
                  <a:lnTo>
                    <a:pt x="2176165" y="1595891"/>
                  </a:lnTo>
                  <a:lnTo>
                    <a:pt x="2237713" y="1442755"/>
                  </a:lnTo>
                  <a:cubicBezTo>
                    <a:pt x="2238446" y="1443121"/>
                    <a:pt x="2238812" y="1443487"/>
                    <a:pt x="2239545" y="1443487"/>
                  </a:cubicBezTo>
                  <a:close/>
                  <a:moveTo>
                    <a:pt x="2749878" y="2044310"/>
                  </a:moveTo>
                  <a:cubicBezTo>
                    <a:pt x="2749511" y="2043578"/>
                    <a:pt x="2748779" y="2043211"/>
                    <a:pt x="2748412" y="2042845"/>
                  </a:cubicBezTo>
                  <a:cubicBezTo>
                    <a:pt x="2758304" y="2031121"/>
                    <a:pt x="2780652" y="2004011"/>
                    <a:pt x="2802633" y="1976901"/>
                  </a:cubicBezTo>
                  <a:lnTo>
                    <a:pt x="2855388" y="1912422"/>
                  </a:lnTo>
                  <a:cubicBezTo>
                    <a:pt x="2855755" y="1912422"/>
                    <a:pt x="2856121" y="1912789"/>
                    <a:pt x="2856487" y="1912789"/>
                  </a:cubicBezTo>
                  <a:lnTo>
                    <a:pt x="2829011" y="2027092"/>
                  </a:lnTo>
                  <a:lnTo>
                    <a:pt x="2749878" y="2044310"/>
                  </a:lnTo>
                  <a:close/>
                  <a:moveTo>
                    <a:pt x="2745115" y="2039548"/>
                  </a:moveTo>
                  <a:lnTo>
                    <a:pt x="2745115" y="2038815"/>
                  </a:lnTo>
                  <a:lnTo>
                    <a:pt x="2765997" y="2014635"/>
                  </a:lnTo>
                  <a:lnTo>
                    <a:pt x="2745848" y="2039548"/>
                  </a:lnTo>
                  <a:cubicBezTo>
                    <a:pt x="2745482" y="2039914"/>
                    <a:pt x="2745482" y="2039548"/>
                    <a:pt x="2745115" y="2039548"/>
                  </a:cubicBezTo>
                  <a:close/>
                  <a:moveTo>
                    <a:pt x="2850992" y="1899233"/>
                  </a:moveTo>
                  <a:cubicBezTo>
                    <a:pt x="2849893" y="1901798"/>
                    <a:pt x="2849893" y="1904729"/>
                    <a:pt x="2850992" y="1907293"/>
                  </a:cubicBezTo>
                  <a:cubicBezTo>
                    <a:pt x="2851358" y="1908392"/>
                    <a:pt x="2852091" y="1908759"/>
                    <a:pt x="2852824" y="1909858"/>
                  </a:cubicBezTo>
                  <a:lnTo>
                    <a:pt x="2746947" y="2031488"/>
                  </a:lnTo>
                  <a:lnTo>
                    <a:pt x="2777721" y="1867727"/>
                  </a:lnTo>
                  <a:lnTo>
                    <a:pt x="2800801" y="1744265"/>
                  </a:lnTo>
                  <a:lnTo>
                    <a:pt x="2801534" y="1744265"/>
                  </a:lnTo>
                  <a:cubicBezTo>
                    <a:pt x="2807029" y="1759652"/>
                    <a:pt x="2817287" y="1789327"/>
                    <a:pt x="2827912" y="1818635"/>
                  </a:cubicBezTo>
                  <a:lnTo>
                    <a:pt x="2855388" y="1894837"/>
                  </a:lnTo>
                  <a:cubicBezTo>
                    <a:pt x="2853556" y="1895936"/>
                    <a:pt x="2851725" y="1897402"/>
                    <a:pt x="2850992" y="1899233"/>
                  </a:cubicBezTo>
                  <a:close/>
                  <a:moveTo>
                    <a:pt x="2805564" y="1695174"/>
                  </a:moveTo>
                  <a:cubicBezTo>
                    <a:pt x="2804465" y="1699204"/>
                    <a:pt x="2803366" y="1704333"/>
                    <a:pt x="2802267" y="1709461"/>
                  </a:cubicBezTo>
                  <a:lnTo>
                    <a:pt x="2800069" y="1720452"/>
                  </a:lnTo>
                  <a:cubicBezTo>
                    <a:pt x="2799702" y="1720452"/>
                    <a:pt x="2799702" y="1720086"/>
                    <a:pt x="2799336" y="1720086"/>
                  </a:cubicBezTo>
                  <a:cubicBezTo>
                    <a:pt x="2798969" y="1720086"/>
                    <a:pt x="2798237" y="1720452"/>
                    <a:pt x="2797870" y="1720452"/>
                  </a:cubicBezTo>
                  <a:lnTo>
                    <a:pt x="2787612" y="1684549"/>
                  </a:lnTo>
                  <a:lnTo>
                    <a:pt x="2801534" y="1687480"/>
                  </a:lnTo>
                  <a:cubicBezTo>
                    <a:pt x="2801534" y="1688579"/>
                    <a:pt x="2801168" y="1689678"/>
                    <a:pt x="2801534" y="1690777"/>
                  </a:cubicBezTo>
                  <a:cubicBezTo>
                    <a:pt x="2802267" y="1692609"/>
                    <a:pt x="2803732" y="1694074"/>
                    <a:pt x="2805564" y="1695174"/>
                  </a:cubicBezTo>
                  <a:lnTo>
                    <a:pt x="2805564" y="1695174"/>
                  </a:lnTo>
                  <a:close/>
                  <a:moveTo>
                    <a:pt x="2794207" y="1721551"/>
                  </a:moveTo>
                  <a:cubicBezTo>
                    <a:pt x="2791642" y="1722650"/>
                    <a:pt x="2789444" y="1724848"/>
                    <a:pt x="2788345" y="1727046"/>
                  </a:cubicBezTo>
                  <a:lnTo>
                    <a:pt x="2609564" y="1668430"/>
                  </a:lnTo>
                  <a:lnTo>
                    <a:pt x="2448001" y="1615675"/>
                  </a:lnTo>
                  <a:lnTo>
                    <a:pt x="2613594" y="1649379"/>
                  </a:lnTo>
                  <a:lnTo>
                    <a:pt x="2783216" y="1683450"/>
                  </a:lnTo>
                  <a:lnTo>
                    <a:pt x="2794207" y="1721551"/>
                  </a:lnTo>
                  <a:close/>
                  <a:moveTo>
                    <a:pt x="2734491" y="2051637"/>
                  </a:moveTo>
                  <a:cubicBezTo>
                    <a:pt x="2734857" y="2052004"/>
                    <a:pt x="2734857" y="2052370"/>
                    <a:pt x="2735224" y="2052370"/>
                  </a:cubicBezTo>
                  <a:lnTo>
                    <a:pt x="2707747" y="2082411"/>
                  </a:lnTo>
                  <a:lnTo>
                    <a:pt x="2734491" y="2051637"/>
                  </a:lnTo>
                  <a:close/>
                  <a:moveTo>
                    <a:pt x="2859785" y="1913521"/>
                  </a:moveTo>
                  <a:cubicBezTo>
                    <a:pt x="2860151" y="1913521"/>
                    <a:pt x="2860151" y="1913888"/>
                    <a:pt x="2860517" y="1913888"/>
                  </a:cubicBezTo>
                  <a:cubicBezTo>
                    <a:pt x="2861616" y="1913888"/>
                    <a:pt x="2863082" y="1913521"/>
                    <a:pt x="2864181" y="1913155"/>
                  </a:cubicBezTo>
                  <a:cubicBezTo>
                    <a:pt x="2864181" y="1913155"/>
                    <a:pt x="2864181" y="1912789"/>
                    <a:pt x="2864547" y="1912789"/>
                  </a:cubicBezTo>
                  <a:lnTo>
                    <a:pt x="2893489" y="1956385"/>
                  </a:lnTo>
                  <a:cubicBezTo>
                    <a:pt x="2904113" y="1972871"/>
                    <a:pt x="2915471" y="1988991"/>
                    <a:pt x="2922065" y="1998882"/>
                  </a:cubicBezTo>
                  <a:cubicBezTo>
                    <a:pt x="2919867" y="2001080"/>
                    <a:pt x="2918401" y="2004378"/>
                    <a:pt x="2918768" y="2007675"/>
                  </a:cubicBezTo>
                  <a:cubicBezTo>
                    <a:pt x="2902282" y="2010972"/>
                    <a:pt x="2868943" y="2017933"/>
                    <a:pt x="2835605" y="2025626"/>
                  </a:cubicBezTo>
                  <a:lnTo>
                    <a:pt x="2833407" y="2025993"/>
                  </a:lnTo>
                  <a:lnTo>
                    <a:pt x="2859785" y="1913521"/>
                  </a:lnTo>
                  <a:close/>
                  <a:moveTo>
                    <a:pt x="2863082" y="1893738"/>
                  </a:moveTo>
                  <a:cubicBezTo>
                    <a:pt x="2862349" y="1893372"/>
                    <a:pt x="2861250" y="1893006"/>
                    <a:pt x="2860151" y="1893006"/>
                  </a:cubicBezTo>
                  <a:cubicBezTo>
                    <a:pt x="2859785" y="1893006"/>
                    <a:pt x="2859785" y="1893006"/>
                    <a:pt x="2859418" y="1893006"/>
                  </a:cubicBezTo>
                  <a:lnTo>
                    <a:pt x="2846596" y="1837320"/>
                  </a:lnTo>
                  <a:cubicBezTo>
                    <a:pt x="2851725" y="1848310"/>
                    <a:pt x="2856854" y="1859301"/>
                    <a:pt x="2862349" y="1870292"/>
                  </a:cubicBezTo>
                  <a:lnTo>
                    <a:pt x="2868211" y="1882381"/>
                  </a:lnTo>
                  <a:lnTo>
                    <a:pt x="2863082" y="1893738"/>
                  </a:lnTo>
                  <a:close/>
                  <a:moveTo>
                    <a:pt x="2851358" y="1872123"/>
                  </a:moveTo>
                  <a:lnTo>
                    <a:pt x="2831941" y="1817170"/>
                  </a:lnTo>
                  <a:cubicBezTo>
                    <a:pt x="2826080" y="1800318"/>
                    <a:pt x="2819852" y="1783465"/>
                    <a:pt x="2814723" y="1769177"/>
                  </a:cubicBezTo>
                  <a:cubicBezTo>
                    <a:pt x="2821683" y="1783832"/>
                    <a:pt x="2830110" y="1801417"/>
                    <a:pt x="2839269" y="1821200"/>
                  </a:cubicBezTo>
                  <a:lnTo>
                    <a:pt x="2851358" y="1872123"/>
                  </a:lnTo>
                  <a:close/>
                  <a:moveTo>
                    <a:pt x="2805930" y="1742067"/>
                  </a:moveTo>
                  <a:cubicBezTo>
                    <a:pt x="2811059" y="1739869"/>
                    <a:pt x="2813257" y="1733641"/>
                    <a:pt x="2810693" y="1728878"/>
                  </a:cubicBezTo>
                  <a:cubicBezTo>
                    <a:pt x="2810693" y="1728878"/>
                    <a:pt x="2810693" y="1728878"/>
                    <a:pt x="2810693" y="1728878"/>
                  </a:cubicBezTo>
                  <a:lnTo>
                    <a:pt x="2816555" y="1725947"/>
                  </a:lnTo>
                  <a:cubicBezTo>
                    <a:pt x="2820951" y="1745731"/>
                    <a:pt x="2826813" y="1771009"/>
                    <a:pt x="2833041" y="1796288"/>
                  </a:cubicBezTo>
                  <a:lnTo>
                    <a:pt x="2834506" y="1802516"/>
                  </a:lnTo>
                  <a:cubicBezTo>
                    <a:pt x="2821683" y="1775772"/>
                    <a:pt x="2811426" y="1753791"/>
                    <a:pt x="2805930" y="1742067"/>
                  </a:cubicBezTo>
                  <a:lnTo>
                    <a:pt x="2805930" y="1742067"/>
                  </a:lnTo>
                  <a:close/>
                  <a:moveTo>
                    <a:pt x="2808861" y="1725581"/>
                  </a:moveTo>
                  <a:cubicBezTo>
                    <a:pt x="2807762" y="1724116"/>
                    <a:pt x="2806663" y="1723017"/>
                    <a:pt x="2805198" y="1721918"/>
                  </a:cubicBezTo>
                  <a:lnTo>
                    <a:pt x="2809960" y="1696273"/>
                  </a:lnTo>
                  <a:lnTo>
                    <a:pt x="2809960" y="1696273"/>
                  </a:lnTo>
                  <a:cubicBezTo>
                    <a:pt x="2811426" y="1702501"/>
                    <a:pt x="2813257" y="1710927"/>
                    <a:pt x="2815822" y="1721918"/>
                  </a:cubicBezTo>
                  <a:lnTo>
                    <a:pt x="2808861" y="1725581"/>
                  </a:lnTo>
                  <a:close/>
                  <a:moveTo>
                    <a:pt x="2818020" y="1714957"/>
                  </a:moveTo>
                  <a:lnTo>
                    <a:pt x="2819852" y="1719719"/>
                  </a:lnTo>
                  <a:lnTo>
                    <a:pt x="2819119" y="1720086"/>
                  </a:lnTo>
                  <a:cubicBezTo>
                    <a:pt x="2818753" y="1718254"/>
                    <a:pt x="2818386" y="1716789"/>
                    <a:pt x="2818020" y="1714957"/>
                  </a:cubicBezTo>
                  <a:lnTo>
                    <a:pt x="2818020" y="1714957"/>
                  </a:lnTo>
                  <a:close/>
                  <a:moveTo>
                    <a:pt x="2686865" y="1350433"/>
                  </a:moveTo>
                  <a:lnTo>
                    <a:pt x="2741452" y="1539839"/>
                  </a:lnTo>
                  <a:lnTo>
                    <a:pt x="2782117" y="1680153"/>
                  </a:lnTo>
                  <a:lnTo>
                    <a:pt x="2614326" y="1645716"/>
                  </a:lnTo>
                  <a:lnTo>
                    <a:pt x="2431515" y="1609080"/>
                  </a:lnTo>
                  <a:cubicBezTo>
                    <a:pt x="2431881" y="1607248"/>
                    <a:pt x="2431515" y="1605050"/>
                    <a:pt x="2430782" y="1603218"/>
                  </a:cubicBezTo>
                  <a:cubicBezTo>
                    <a:pt x="2430416" y="1602119"/>
                    <a:pt x="2429317" y="1601387"/>
                    <a:pt x="2428584" y="1600654"/>
                  </a:cubicBezTo>
                  <a:lnTo>
                    <a:pt x="2554244" y="1478291"/>
                  </a:lnTo>
                  <a:lnTo>
                    <a:pt x="2685766" y="1349700"/>
                  </a:lnTo>
                  <a:cubicBezTo>
                    <a:pt x="2686132" y="1349700"/>
                    <a:pt x="2686498" y="1350433"/>
                    <a:pt x="2686865" y="1350433"/>
                  </a:cubicBezTo>
                  <a:close/>
                  <a:moveTo>
                    <a:pt x="2118281" y="1760751"/>
                  </a:moveTo>
                  <a:cubicBezTo>
                    <a:pt x="2119014" y="1758553"/>
                    <a:pt x="2119014" y="1756355"/>
                    <a:pt x="2118281" y="1754157"/>
                  </a:cubicBezTo>
                  <a:lnTo>
                    <a:pt x="2264457" y="1684549"/>
                  </a:lnTo>
                  <a:lnTo>
                    <a:pt x="2408068" y="1614942"/>
                  </a:lnTo>
                  <a:cubicBezTo>
                    <a:pt x="2409167" y="1616774"/>
                    <a:pt x="2410999" y="1618605"/>
                    <a:pt x="2413197" y="1619338"/>
                  </a:cubicBezTo>
                  <a:lnTo>
                    <a:pt x="2355313" y="1805080"/>
                  </a:lnTo>
                  <a:lnTo>
                    <a:pt x="2294864" y="1999615"/>
                  </a:lnTo>
                  <a:lnTo>
                    <a:pt x="2204008" y="1878718"/>
                  </a:lnTo>
                  <a:cubicBezTo>
                    <a:pt x="2167006" y="1829626"/>
                    <a:pt x="2129638" y="1780534"/>
                    <a:pt x="2116083" y="1762949"/>
                  </a:cubicBezTo>
                  <a:cubicBezTo>
                    <a:pt x="2116816" y="1761850"/>
                    <a:pt x="2117915" y="1761484"/>
                    <a:pt x="2118281" y="1760751"/>
                  </a:cubicBezTo>
                  <a:lnTo>
                    <a:pt x="2118281" y="1760751"/>
                  </a:lnTo>
                  <a:close/>
                  <a:moveTo>
                    <a:pt x="2297429" y="2002546"/>
                  </a:moveTo>
                  <a:lnTo>
                    <a:pt x="2358977" y="1806546"/>
                  </a:lnTo>
                  <a:lnTo>
                    <a:pt x="2416494" y="1620803"/>
                  </a:lnTo>
                  <a:cubicBezTo>
                    <a:pt x="2417227" y="1620803"/>
                    <a:pt x="2417960" y="1621536"/>
                    <a:pt x="2418693" y="1621536"/>
                  </a:cubicBezTo>
                  <a:cubicBezTo>
                    <a:pt x="2423822" y="1621536"/>
                    <a:pt x="2428218" y="1618605"/>
                    <a:pt x="2430416" y="1614209"/>
                  </a:cubicBezTo>
                  <a:lnTo>
                    <a:pt x="2608465" y="1672826"/>
                  </a:lnTo>
                  <a:lnTo>
                    <a:pt x="2787612" y="1731076"/>
                  </a:lnTo>
                  <a:cubicBezTo>
                    <a:pt x="2787246" y="1733275"/>
                    <a:pt x="2787246" y="1735473"/>
                    <a:pt x="2787979" y="1737671"/>
                  </a:cubicBezTo>
                  <a:cubicBezTo>
                    <a:pt x="2789444" y="1740968"/>
                    <a:pt x="2792009" y="1743166"/>
                    <a:pt x="2795306" y="1744265"/>
                  </a:cubicBezTo>
                  <a:cubicBezTo>
                    <a:pt x="2790910" y="1768445"/>
                    <a:pt x="2779553" y="1829626"/>
                    <a:pt x="2768562" y="1890441"/>
                  </a:cubicBezTo>
                  <a:lnTo>
                    <a:pt x="2742184" y="2037350"/>
                  </a:lnTo>
                  <a:lnTo>
                    <a:pt x="2739620" y="2040280"/>
                  </a:lnTo>
                  <a:cubicBezTo>
                    <a:pt x="2739254" y="2040280"/>
                    <a:pt x="2738887" y="2040280"/>
                    <a:pt x="2738521" y="2040280"/>
                  </a:cubicBezTo>
                  <a:cubicBezTo>
                    <a:pt x="2736323" y="2041013"/>
                    <a:pt x="2734491" y="2042845"/>
                    <a:pt x="2733758" y="2045043"/>
                  </a:cubicBezTo>
                  <a:cubicBezTo>
                    <a:pt x="2733392" y="2045776"/>
                    <a:pt x="2733758" y="2046508"/>
                    <a:pt x="2733758" y="2047241"/>
                  </a:cubicBezTo>
                  <a:lnTo>
                    <a:pt x="2733025" y="2047974"/>
                  </a:lnTo>
                  <a:lnTo>
                    <a:pt x="2612495" y="2186456"/>
                  </a:lnTo>
                  <a:cubicBezTo>
                    <a:pt x="2610663" y="2185357"/>
                    <a:pt x="2608098" y="2184991"/>
                    <a:pt x="2605900" y="2185724"/>
                  </a:cubicBezTo>
                  <a:cubicBezTo>
                    <a:pt x="2604801" y="2186090"/>
                    <a:pt x="2604435" y="2187189"/>
                    <a:pt x="2603702" y="2187922"/>
                  </a:cubicBezTo>
                  <a:lnTo>
                    <a:pt x="2453130" y="2096333"/>
                  </a:lnTo>
                  <a:cubicBezTo>
                    <a:pt x="2377661" y="2050905"/>
                    <a:pt x="2302924" y="2005843"/>
                    <a:pt x="2297429" y="2002546"/>
                  </a:cubicBezTo>
                  <a:cubicBezTo>
                    <a:pt x="2297795" y="2002546"/>
                    <a:pt x="2297795" y="2002546"/>
                    <a:pt x="2297429" y="2002546"/>
                  </a:cubicBezTo>
                  <a:cubicBezTo>
                    <a:pt x="2297429" y="2002179"/>
                    <a:pt x="2297795" y="2002179"/>
                    <a:pt x="2297429" y="2002546"/>
                  </a:cubicBezTo>
                  <a:lnTo>
                    <a:pt x="2297429" y="2002546"/>
                  </a:lnTo>
                  <a:close/>
                  <a:moveTo>
                    <a:pt x="2896420" y="1954553"/>
                  </a:moveTo>
                  <a:lnTo>
                    <a:pt x="2866745" y="1910591"/>
                  </a:lnTo>
                  <a:cubicBezTo>
                    <a:pt x="2867844" y="1909858"/>
                    <a:pt x="2868943" y="1909125"/>
                    <a:pt x="2869676" y="1908026"/>
                  </a:cubicBezTo>
                  <a:cubicBezTo>
                    <a:pt x="2871508" y="1903630"/>
                    <a:pt x="2870409" y="1898501"/>
                    <a:pt x="2866379" y="1895570"/>
                  </a:cubicBezTo>
                  <a:lnTo>
                    <a:pt x="2870409" y="1887510"/>
                  </a:lnTo>
                  <a:lnTo>
                    <a:pt x="2916936" y="1984961"/>
                  </a:lnTo>
                  <a:cubicBezTo>
                    <a:pt x="2910708" y="1975436"/>
                    <a:pt x="2903747" y="1964811"/>
                    <a:pt x="2896420" y="1954553"/>
                  </a:cubicBezTo>
                  <a:lnTo>
                    <a:pt x="2896420" y="1954553"/>
                  </a:lnTo>
                  <a:close/>
                  <a:moveTo>
                    <a:pt x="2801168" y="1684183"/>
                  </a:moveTo>
                  <a:lnTo>
                    <a:pt x="2786147" y="1680886"/>
                  </a:lnTo>
                  <a:lnTo>
                    <a:pt x="2745115" y="1538740"/>
                  </a:lnTo>
                  <a:lnTo>
                    <a:pt x="2705183" y="1401723"/>
                  </a:lnTo>
                  <a:lnTo>
                    <a:pt x="2746214" y="1517491"/>
                  </a:lnTo>
                  <a:lnTo>
                    <a:pt x="2804831" y="1680519"/>
                  </a:lnTo>
                  <a:cubicBezTo>
                    <a:pt x="2803732" y="1680886"/>
                    <a:pt x="2802267" y="1682351"/>
                    <a:pt x="2801168" y="1684183"/>
                  </a:cubicBezTo>
                  <a:lnTo>
                    <a:pt x="2801168" y="1684183"/>
                  </a:lnTo>
                  <a:close/>
                  <a:moveTo>
                    <a:pt x="2676607" y="2121978"/>
                  </a:moveTo>
                  <a:lnTo>
                    <a:pt x="2737055" y="2055301"/>
                  </a:lnTo>
                  <a:cubicBezTo>
                    <a:pt x="2738155" y="2056034"/>
                    <a:pt x="2739254" y="2056400"/>
                    <a:pt x="2740719" y="2056400"/>
                  </a:cubicBezTo>
                  <a:lnTo>
                    <a:pt x="2746214" y="2111353"/>
                  </a:lnTo>
                  <a:lnTo>
                    <a:pt x="2617990" y="2186090"/>
                  </a:lnTo>
                  <a:cubicBezTo>
                    <a:pt x="2630080" y="2173268"/>
                    <a:pt x="2653526" y="2147623"/>
                    <a:pt x="2676607" y="2121978"/>
                  </a:cubicBezTo>
                  <a:lnTo>
                    <a:pt x="2676607" y="2121978"/>
                  </a:lnTo>
                  <a:close/>
                  <a:moveTo>
                    <a:pt x="2831575" y="2030389"/>
                  </a:moveTo>
                  <a:lnTo>
                    <a:pt x="2835971" y="2029656"/>
                  </a:lnTo>
                  <a:cubicBezTo>
                    <a:pt x="2869310" y="2022695"/>
                    <a:pt x="2902282" y="2015368"/>
                    <a:pt x="2918768" y="2011705"/>
                  </a:cubicBezTo>
                  <a:lnTo>
                    <a:pt x="2823149" y="2067024"/>
                  </a:lnTo>
                  <a:lnTo>
                    <a:pt x="2831575" y="2030389"/>
                  </a:lnTo>
                  <a:close/>
                  <a:moveTo>
                    <a:pt x="2872607" y="1882381"/>
                  </a:moveTo>
                  <a:lnTo>
                    <a:pt x="2877003" y="1873222"/>
                  </a:lnTo>
                  <a:lnTo>
                    <a:pt x="2912540" y="1967376"/>
                  </a:lnTo>
                  <a:lnTo>
                    <a:pt x="2872607" y="1882381"/>
                  </a:lnTo>
                  <a:close/>
                  <a:moveTo>
                    <a:pt x="2870775" y="1878351"/>
                  </a:moveTo>
                  <a:lnTo>
                    <a:pt x="2866379" y="1868826"/>
                  </a:lnTo>
                  <a:cubicBezTo>
                    <a:pt x="2858319" y="1851607"/>
                    <a:pt x="2850259" y="1834755"/>
                    <a:pt x="2842566" y="1818635"/>
                  </a:cubicBezTo>
                  <a:lnTo>
                    <a:pt x="2837070" y="1794822"/>
                  </a:lnTo>
                  <a:cubicBezTo>
                    <a:pt x="2831209" y="1769177"/>
                    <a:pt x="2824981" y="1743532"/>
                    <a:pt x="2820218" y="1723749"/>
                  </a:cubicBezTo>
                  <a:lnTo>
                    <a:pt x="2821317" y="1723383"/>
                  </a:lnTo>
                  <a:lnTo>
                    <a:pt x="2867844" y="1847944"/>
                  </a:lnTo>
                  <a:lnTo>
                    <a:pt x="2875538" y="1868826"/>
                  </a:lnTo>
                  <a:lnTo>
                    <a:pt x="2870775" y="1878351"/>
                  </a:lnTo>
                  <a:close/>
                  <a:moveTo>
                    <a:pt x="2871508" y="1846478"/>
                  </a:moveTo>
                  <a:lnTo>
                    <a:pt x="2824248" y="1721551"/>
                  </a:lnTo>
                  <a:lnTo>
                    <a:pt x="2898252" y="1683084"/>
                  </a:lnTo>
                  <a:cubicBezTo>
                    <a:pt x="2938551" y="1662202"/>
                    <a:pt x="2978484" y="1640953"/>
                    <a:pt x="2991306" y="1633992"/>
                  </a:cubicBezTo>
                  <a:cubicBezTo>
                    <a:pt x="2983246" y="1650112"/>
                    <a:pt x="2954304" y="1707996"/>
                    <a:pt x="2926095" y="1765880"/>
                  </a:cubicBezTo>
                  <a:lnTo>
                    <a:pt x="2877736" y="1864063"/>
                  </a:lnTo>
                  <a:lnTo>
                    <a:pt x="2871508" y="1846478"/>
                  </a:lnTo>
                  <a:close/>
                  <a:moveTo>
                    <a:pt x="2896420" y="1679420"/>
                  </a:moveTo>
                  <a:lnTo>
                    <a:pt x="2823149" y="1718254"/>
                  </a:lnTo>
                  <a:lnTo>
                    <a:pt x="2814356" y="1694441"/>
                  </a:lnTo>
                  <a:cubicBezTo>
                    <a:pt x="2816921" y="1692609"/>
                    <a:pt x="2818386" y="1689678"/>
                    <a:pt x="2818020" y="1686747"/>
                  </a:cubicBezTo>
                  <a:cubicBezTo>
                    <a:pt x="2833041" y="1682351"/>
                    <a:pt x="2868577" y="1671727"/>
                    <a:pt x="2903381" y="1660736"/>
                  </a:cubicBezTo>
                  <a:lnTo>
                    <a:pt x="2977018" y="1637656"/>
                  </a:lnTo>
                  <a:cubicBezTo>
                    <a:pt x="2957968" y="1647181"/>
                    <a:pt x="2927194" y="1663301"/>
                    <a:pt x="2896420" y="1679420"/>
                  </a:cubicBezTo>
                  <a:lnTo>
                    <a:pt x="2896420" y="1679420"/>
                  </a:lnTo>
                  <a:close/>
                  <a:moveTo>
                    <a:pt x="2750244" y="1516026"/>
                  </a:moveTo>
                  <a:lnTo>
                    <a:pt x="2690528" y="1349334"/>
                  </a:lnTo>
                  <a:cubicBezTo>
                    <a:pt x="2691261" y="1348601"/>
                    <a:pt x="2691994" y="1347502"/>
                    <a:pt x="2691994" y="1346403"/>
                  </a:cubicBezTo>
                  <a:lnTo>
                    <a:pt x="2707747" y="1341641"/>
                  </a:lnTo>
                  <a:lnTo>
                    <a:pt x="2751710" y="1494777"/>
                  </a:lnTo>
                  <a:lnTo>
                    <a:pt x="2791642" y="1632161"/>
                  </a:lnTo>
                  <a:lnTo>
                    <a:pt x="2750244" y="1516026"/>
                  </a:lnTo>
                  <a:close/>
                  <a:moveTo>
                    <a:pt x="2690895" y="1343106"/>
                  </a:moveTo>
                  <a:cubicBezTo>
                    <a:pt x="2690528" y="1342740"/>
                    <a:pt x="2690528" y="1342373"/>
                    <a:pt x="2690162" y="1342373"/>
                  </a:cubicBezTo>
                  <a:lnTo>
                    <a:pt x="2694558" y="1324056"/>
                  </a:lnTo>
                  <a:cubicBezTo>
                    <a:pt x="2696024" y="1318560"/>
                    <a:pt x="2697123" y="1312699"/>
                    <a:pt x="2698222" y="1308302"/>
                  </a:cubicBezTo>
                  <a:lnTo>
                    <a:pt x="2707014" y="1338343"/>
                  </a:lnTo>
                  <a:lnTo>
                    <a:pt x="2690895" y="1343106"/>
                  </a:lnTo>
                  <a:close/>
                  <a:moveTo>
                    <a:pt x="2682835" y="1348235"/>
                  </a:moveTo>
                  <a:lnTo>
                    <a:pt x="2551680" y="1475727"/>
                  </a:lnTo>
                  <a:lnTo>
                    <a:pt x="2426752" y="1597723"/>
                  </a:lnTo>
                  <a:cubicBezTo>
                    <a:pt x="2425653" y="1596990"/>
                    <a:pt x="2424921" y="1596624"/>
                    <a:pt x="2423822" y="1596258"/>
                  </a:cubicBezTo>
                  <a:lnTo>
                    <a:pt x="2453130" y="1487450"/>
                  </a:lnTo>
                  <a:cubicBezTo>
                    <a:pt x="2465952" y="1440190"/>
                    <a:pt x="2478408" y="1392564"/>
                    <a:pt x="2483171" y="1374613"/>
                  </a:cubicBezTo>
                  <a:cubicBezTo>
                    <a:pt x="2483171" y="1374613"/>
                    <a:pt x="2483537" y="1374613"/>
                    <a:pt x="2483537" y="1374613"/>
                  </a:cubicBezTo>
                  <a:cubicBezTo>
                    <a:pt x="2484637" y="1374613"/>
                    <a:pt x="2485736" y="1374246"/>
                    <a:pt x="2486835" y="1373880"/>
                  </a:cubicBezTo>
                  <a:cubicBezTo>
                    <a:pt x="2489033" y="1373147"/>
                    <a:pt x="2490865" y="1371315"/>
                    <a:pt x="2491597" y="1369117"/>
                  </a:cubicBezTo>
                  <a:cubicBezTo>
                    <a:pt x="2491964" y="1368385"/>
                    <a:pt x="2491597" y="1367285"/>
                    <a:pt x="2491597" y="1366553"/>
                  </a:cubicBezTo>
                  <a:cubicBezTo>
                    <a:pt x="2507717" y="1365087"/>
                    <a:pt x="2546917" y="1361424"/>
                    <a:pt x="2585751" y="1357394"/>
                  </a:cubicBezTo>
                  <a:lnTo>
                    <a:pt x="2682835" y="1348235"/>
                  </a:lnTo>
                  <a:close/>
                  <a:moveTo>
                    <a:pt x="2200711" y="1880916"/>
                  </a:moveTo>
                  <a:lnTo>
                    <a:pt x="2293399" y="2003279"/>
                  </a:lnTo>
                  <a:cubicBezTo>
                    <a:pt x="2293399" y="2003645"/>
                    <a:pt x="2293033" y="2003645"/>
                    <a:pt x="2293033" y="2004011"/>
                  </a:cubicBezTo>
                  <a:cubicBezTo>
                    <a:pt x="2293033" y="2004378"/>
                    <a:pt x="2294132" y="2004744"/>
                    <a:pt x="2294864" y="2004744"/>
                  </a:cubicBezTo>
                  <a:lnTo>
                    <a:pt x="2450932" y="2099996"/>
                  </a:lnTo>
                  <a:lnTo>
                    <a:pt x="2591979" y="2184991"/>
                  </a:lnTo>
                  <a:lnTo>
                    <a:pt x="2429683" y="2124176"/>
                  </a:lnTo>
                  <a:lnTo>
                    <a:pt x="2256031" y="2059697"/>
                  </a:lnTo>
                  <a:cubicBezTo>
                    <a:pt x="2256397" y="2058598"/>
                    <a:pt x="2256397" y="2057499"/>
                    <a:pt x="2256031" y="2056400"/>
                  </a:cubicBezTo>
                  <a:cubicBezTo>
                    <a:pt x="2254565" y="2053469"/>
                    <a:pt x="2251268" y="2051637"/>
                    <a:pt x="2247971" y="2052370"/>
                  </a:cubicBezTo>
                  <a:lnTo>
                    <a:pt x="2181294" y="1906927"/>
                  </a:lnTo>
                  <a:lnTo>
                    <a:pt x="2117915" y="1770643"/>
                  </a:lnTo>
                  <a:cubicBezTo>
                    <a:pt x="2133668" y="1792624"/>
                    <a:pt x="2167006" y="1836953"/>
                    <a:pt x="2200711" y="1880916"/>
                  </a:cubicBezTo>
                  <a:close/>
                  <a:moveTo>
                    <a:pt x="2756106" y="2171436"/>
                  </a:moveTo>
                  <a:lnTo>
                    <a:pt x="2750244" y="2113551"/>
                  </a:lnTo>
                  <a:lnTo>
                    <a:pt x="2770027" y="2101828"/>
                  </a:lnTo>
                  <a:lnTo>
                    <a:pt x="2816921" y="2074352"/>
                  </a:lnTo>
                  <a:lnTo>
                    <a:pt x="2811059" y="2098897"/>
                  </a:lnTo>
                  <a:lnTo>
                    <a:pt x="2767097" y="2285372"/>
                  </a:lnTo>
                  <a:cubicBezTo>
                    <a:pt x="2765265" y="2265223"/>
                    <a:pt x="2760869" y="2217963"/>
                    <a:pt x="2756106" y="2171436"/>
                  </a:cubicBezTo>
                  <a:lnTo>
                    <a:pt x="2756106" y="2171436"/>
                  </a:lnTo>
                  <a:close/>
                  <a:moveTo>
                    <a:pt x="2884330" y="1284123"/>
                  </a:moveTo>
                  <a:lnTo>
                    <a:pt x="2793841" y="1311600"/>
                  </a:lnTo>
                  <a:cubicBezTo>
                    <a:pt x="2761968" y="1321125"/>
                    <a:pt x="2730461" y="1331016"/>
                    <a:pt x="2709579" y="1337244"/>
                  </a:cubicBezTo>
                  <a:lnTo>
                    <a:pt x="2699321" y="1302441"/>
                  </a:lnTo>
                  <a:cubicBezTo>
                    <a:pt x="2708846" y="1301708"/>
                    <a:pt x="2754274" y="1297312"/>
                    <a:pt x="2799336" y="1292915"/>
                  </a:cubicBezTo>
                  <a:lnTo>
                    <a:pt x="2884330" y="1284123"/>
                  </a:lnTo>
                  <a:close/>
                  <a:moveTo>
                    <a:pt x="2695291" y="1303173"/>
                  </a:moveTo>
                  <a:cubicBezTo>
                    <a:pt x="2694192" y="1307203"/>
                    <a:pt x="2692360" y="1314897"/>
                    <a:pt x="2690528" y="1322956"/>
                  </a:cubicBezTo>
                  <a:lnTo>
                    <a:pt x="2686498" y="1341274"/>
                  </a:lnTo>
                  <a:cubicBezTo>
                    <a:pt x="2686132" y="1341274"/>
                    <a:pt x="2685766" y="1341274"/>
                    <a:pt x="2685399" y="1341274"/>
                  </a:cubicBezTo>
                  <a:cubicBezTo>
                    <a:pt x="2683934" y="1342007"/>
                    <a:pt x="2683201" y="1343106"/>
                    <a:pt x="2682835" y="1344572"/>
                  </a:cubicBezTo>
                  <a:lnTo>
                    <a:pt x="2585018" y="1354097"/>
                  </a:lnTo>
                  <a:cubicBezTo>
                    <a:pt x="2552779" y="1357028"/>
                    <a:pt x="2520539" y="1360325"/>
                    <a:pt x="2501123" y="1362523"/>
                  </a:cubicBezTo>
                  <a:lnTo>
                    <a:pt x="2590880" y="1335413"/>
                  </a:lnTo>
                  <a:cubicBezTo>
                    <a:pt x="2637040" y="1321491"/>
                    <a:pt x="2683201" y="1306837"/>
                    <a:pt x="2695291" y="1303173"/>
                  </a:cubicBezTo>
                  <a:lnTo>
                    <a:pt x="2695291" y="1303173"/>
                  </a:lnTo>
                  <a:close/>
                  <a:moveTo>
                    <a:pt x="2616158" y="2191219"/>
                  </a:moveTo>
                  <a:lnTo>
                    <a:pt x="2746581" y="2115750"/>
                  </a:lnTo>
                  <a:lnTo>
                    <a:pt x="2752076" y="2172168"/>
                  </a:lnTo>
                  <a:cubicBezTo>
                    <a:pt x="2756839" y="2223092"/>
                    <a:pt x="2762334" y="2273649"/>
                    <a:pt x="2763799" y="2290135"/>
                  </a:cubicBezTo>
                  <a:cubicBezTo>
                    <a:pt x="2763067" y="2290501"/>
                    <a:pt x="2763067" y="2290868"/>
                    <a:pt x="2762334" y="2291600"/>
                  </a:cubicBezTo>
                  <a:cubicBezTo>
                    <a:pt x="2750977" y="2284273"/>
                    <a:pt x="2719837" y="2263391"/>
                    <a:pt x="2688330" y="2243241"/>
                  </a:cubicBezTo>
                  <a:lnTo>
                    <a:pt x="2615792" y="2196348"/>
                  </a:lnTo>
                  <a:cubicBezTo>
                    <a:pt x="2616891" y="2194516"/>
                    <a:pt x="2616891" y="2192684"/>
                    <a:pt x="2616158" y="2191219"/>
                  </a:cubicBezTo>
                  <a:close/>
                  <a:moveTo>
                    <a:pt x="2815089" y="2099996"/>
                  </a:moveTo>
                  <a:lnTo>
                    <a:pt x="2821683" y="2071787"/>
                  </a:lnTo>
                  <a:lnTo>
                    <a:pt x="2920599" y="2013903"/>
                  </a:lnTo>
                  <a:cubicBezTo>
                    <a:pt x="2920966" y="2014635"/>
                    <a:pt x="2921332" y="2015002"/>
                    <a:pt x="2922065" y="2015735"/>
                  </a:cubicBezTo>
                  <a:lnTo>
                    <a:pt x="2845863" y="2150187"/>
                  </a:lnTo>
                  <a:cubicBezTo>
                    <a:pt x="2814356" y="2205507"/>
                    <a:pt x="2783583" y="2260826"/>
                    <a:pt x="2770760" y="2283540"/>
                  </a:cubicBezTo>
                  <a:lnTo>
                    <a:pt x="2815089" y="2099996"/>
                  </a:lnTo>
                  <a:close/>
                  <a:moveTo>
                    <a:pt x="2929758" y="1995585"/>
                  </a:moveTo>
                  <a:cubicBezTo>
                    <a:pt x="2929026" y="1995585"/>
                    <a:pt x="2927927" y="1995951"/>
                    <a:pt x="2927194" y="1995951"/>
                  </a:cubicBezTo>
                  <a:lnTo>
                    <a:pt x="2879568" y="1868093"/>
                  </a:lnTo>
                  <a:lnTo>
                    <a:pt x="2929758" y="1766979"/>
                  </a:lnTo>
                  <a:cubicBezTo>
                    <a:pt x="2955403" y="1715323"/>
                    <a:pt x="2981048" y="1663301"/>
                    <a:pt x="2991672" y="1640953"/>
                  </a:cubicBezTo>
                  <a:lnTo>
                    <a:pt x="2960532" y="1817536"/>
                  </a:lnTo>
                  <a:lnTo>
                    <a:pt x="2929758" y="1995585"/>
                  </a:lnTo>
                  <a:close/>
                  <a:moveTo>
                    <a:pt x="2992772" y="1628863"/>
                  </a:moveTo>
                  <a:lnTo>
                    <a:pt x="2901915" y="1656706"/>
                  </a:lnTo>
                  <a:cubicBezTo>
                    <a:pt x="2867112" y="1667331"/>
                    <a:pt x="2832308" y="1678321"/>
                    <a:pt x="2816921" y="1683084"/>
                  </a:cubicBezTo>
                  <a:cubicBezTo>
                    <a:pt x="2815089" y="1680153"/>
                    <a:pt x="2812158" y="1678688"/>
                    <a:pt x="2808861" y="1679054"/>
                  </a:cubicBezTo>
                  <a:lnTo>
                    <a:pt x="2755373" y="1493312"/>
                  </a:lnTo>
                  <a:lnTo>
                    <a:pt x="2711044" y="1340542"/>
                  </a:lnTo>
                  <a:cubicBezTo>
                    <a:pt x="2731926" y="1334313"/>
                    <a:pt x="2763433" y="1324788"/>
                    <a:pt x="2795306" y="1314897"/>
                  </a:cubicBezTo>
                  <a:lnTo>
                    <a:pt x="2900816" y="1282291"/>
                  </a:lnTo>
                  <a:lnTo>
                    <a:pt x="2946977" y="1455211"/>
                  </a:lnTo>
                  <a:lnTo>
                    <a:pt x="2993504" y="1627764"/>
                  </a:lnTo>
                  <a:cubicBezTo>
                    <a:pt x="2993138" y="1628497"/>
                    <a:pt x="2992772" y="1628497"/>
                    <a:pt x="2992772" y="1628863"/>
                  </a:cubicBezTo>
                  <a:close/>
                  <a:moveTo>
                    <a:pt x="3508600" y="1629596"/>
                  </a:moveTo>
                  <a:cubicBezTo>
                    <a:pt x="3508600" y="1629230"/>
                    <a:pt x="3507867" y="1629230"/>
                    <a:pt x="3507501" y="1629230"/>
                  </a:cubicBezTo>
                  <a:lnTo>
                    <a:pt x="3466836" y="1543869"/>
                  </a:lnTo>
                  <a:lnTo>
                    <a:pt x="3428368" y="1463637"/>
                  </a:lnTo>
                  <a:cubicBezTo>
                    <a:pt x="3429101" y="1462904"/>
                    <a:pt x="3429833" y="1462904"/>
                    <a:pt x="3430200" y="1461805"/>
                  </a:cubicBezTo>
                  <a:cubicBezTo>
                    <a:pt x="3430933" y="1460340"/>
                    <a:pt x="3431299" y="1458142"/>
                    <a:pt x="3430566" y="1456310"/>
                  </a:cubicBezTo>
                  <a:cubicBezTo>
                    <a:pt x="3429467" y="1452646"/>
                    <a:pt x="3425437" y="1450815"/>
                    <a:pt x="3421774" y="1451914"/>
                  </a:cubicBezTo>
                  <a:cubicBezTo>
                    <a:pt x="3418110" y="1453013"/>
                    <a:pt x="3416278" y="1457043"/>
                    <a:pt x="3417378" y="1460706"/>
                  </a:cubicBezTo>
                  <a:cubicBezTo>
                    <a:pt x="3418110" y="1462904"/>
                    <a:pt x="3419942" y="1464370"/>
                    <a:pt x="3422140" y="1464736"/>
                  </a:cubicBezTo>
                  <a:lnTo>
                    <a:pt x="3418110" y="1568781"/>
                  </a:lnTo>
                  <a:lnTo>
                    <a:pt x="3388435" y="1548631"/>
                  </a:lnTo>
                  <a:lnTo>
                    <a:pt x="3388435" y="1548631"/>
                  </a:lnTo>
                  <a:lnTo>
                    <a:pt x="3388435" y="1548631"/>
                  </a:lnTo>
                  <a:lnTo>
                    <a:pt x="3387336" y="1547899"/>
                  </a:lnTo>
                  <a:cubicBezTo>
                    <a:pt x="3387336" y="1547899"/>
                    <a:pt x="3387336" y="1547899"/>
                    <a:pt x="3386970" y="1547899"/>
                  </a:cubicBezTo>
                  <a:lnTo>
                    <a:pt x="3386604" y="1547899"/>
                  </a:lnTo>
                  <a:lnTo>
                    <a:pt x="3386604" y="1547899"/>
                  </a:lnTo>
                  <a:cubicBezTo>
                    <a:pt x="3386237" y="1547899"/>
                    <a:pt x="3385871" y="1547166"/>
                    <a:pt x="3385505" y="1547532"/>
                  </a:cubicBezTo>
                  <a:cubicBezTo>
                    <a:pt x="3385138" y="1547899"/>
                    <a:pt x="3385138" y="1548265"/>
                    <a:pt x="3385138" y="1548265"/>
                  </a:cubicBezTo>
                  <a:lnTo>
                    <a:pt x="3385138" y="1548265"/>
                  </a:lnTo>
                  <a:lnTo>
                    <a:pt x="3385138" y="1548265"/>
                  </a:lnTo>
                  <a:lnTo>
                    <a:pt x="3385138" y="1548265"/>
                  </a:lnTo>
                  <a:cubicBezTo>
                    <a:pt x="3385138" y="1548265"/>
                    <a:pt x="3385138" y="1548631"/>
                    <a:pt x="3385138" y="1548631"/>
                  </a:cubicBezTo>
                  <a:cubicBezTo>
                    <a:pt x="3385138" y="1548631"/>
                    <a:pt x="3384406" y="1549364"/>
                    <a:pt x="3384406" y="1550097"/>
                  </a:cubicBezTo>
                  <a:cubicBezTo>
                    <a:pt x="3384406" y="1550830"/>
                    <a:pt x="3384772" y="1550097"/>
                    <a:pt x="3385138" y="1550463"/>
                  </a:cubicBezTo>
                  <a:lnTo>
                    <a:pt x="3399426" y="1618972"/>
                  </a:lnTo>
                  <a:lnTo>
                    <a:pt x="3412981" y="1682351"/>
                  </a:lnTo>
                  <a:cubicBezTo>
                    <a:pt x="3411882" y="1682718"/>
                    <a:pt x="3410783" y="1683817"/>
                    <a:pt x="3410050" y="1684549"/>
                  </a:cubicBezTo>
                  <a:cubicBezTo>
                    <a:pt x="3409684" y="1685648"/>
                    <a:pt x="3409318" y="1687114"/>
                    <a:pt x="3409684" y="1688579"/>
                  </a:cubicBezTo>
                  <a:lnTo>
                    <a:pt x="3342641" y="1721185"/>
                  </a:lnTo>
                  <a:lnTo>
                    <a:pt x="3274865" y="1754157"/>
                  </a:lnTo>
                  <a:cubicBezTo>
                    <a:pt x="3273400" y="1752325"/>
                    <a:pt x="3270835" y="1751226"/>
                    <a:pt x="3268637" y="1751959"/>
                  </a:cubicBezTo>
                  <a:cubicBezTo>
                    <a:pt x="3265340" y="1753058"/>
                    <a:pt x="3263508" y="1756721"/>
                    <a:pt x="3264607" y="1760018"/>
                  </a:cubicBezTo>
                  <a:cubicBezTo>
                    <a:pt x="3265340" y="1762583"/>
                    <a:pt x="3267904" y="1764415"/>
                    <a:pt x="3270835" y="1764415"/>
                  </a:cubicBezTo>
                  <a:lnTo>
                    <a:pt x="3271568" y="1764415"/>
                  </a:lnTo>
                  <a:lnTo>
                    <a:pt x="3304906" y="1847577"/>
                  </a:lnTo>
                  <a:lnTo>
                    <a:pt x="3337878" y="1929641"/>
                  </a:lnTo>
                  <a:cubicBezTo>
                    <a:pt x="3336779" y="1930374"/>
                    <a:pt x="3335680" y="1930740"/>
                    <a:pt x="3334948" y="1932205"/>
                  </a:cubicBezTo>
                  <a:cubicBezTo>
                    <a:pt x="3333116" y="1935869"/>
                    <a:pt x="3334215" y="1940265"/>
                    <a:pt x="3337512" y="1942464"/>
                  </a:cubicBezTo>
                  <a:lnTo>
                    <a:pt x="3259845" y="2136266"/>
                  </a:lnTo>
                  <a:cubicBezTo>
                    <a:pt x="3258745" y="2135899"/>
                    <a:pt x="3257646" y="2135899"/>
                    <a:pt x="3256547" y="2135899"/>
                  </a:cubicBezTo>
                  <a:cubicBezTo>
                    <a:pt x="3255815" y="2136266"/>
                    <a:pt x="3255082" y="2136998"/>
                    <a:pt x="3254716" y="2137731"/>
                  </a:cubicBezTo>
                  <a:lnTo>
                    <a:pt x="3081796" y="2005843"/>
                  </a:lnTo>
                  <a:cubicBezTo>
                    <a:pt x="3082895" y="2003279"/>
                    <a:pt x="3081796" y="1999981"/>
                    <a:pt x="3078865" y="1998882"/>
                  </a:cubicBezTo>
                  <a:cubicBezTo>
                    <a:pt x="3077766" y="1998516"/>
                    <a:pt x="3076301" y="1998516"/>
                    <a:pt x="3074835" y="1998882"/>
                  </a:cubicBezTo>
                  <a:cubicBezTo>
                    <a:pt x="3073003" y="1999615"/>
                    <a:pt x="3071538" y="2001447"/>
                    <a:pt x="3071538" y="2003645"/>
                  </a:cubicBezTo>
                  <a:cubicBezTo>
                    <a:pt x="3065310" y="2005110"/>
                    <a:pt x="3053953" y="2007675"/>
                    <a:pt x="3042596" y="2010606"/>
                  </a:cubicBezTo>
                  <a:lnTo>
                    <a:pt x="3013287" y="2017933"/>
                  </a:lnTo>
                  <a:cubicBezTo>
                    <a:pt x="3012188" y="2016101"/>
                    <a:pt x="3009990" y="2015368"/>
                    <a:pt x="3007792" y="2015735"/>
                  </a:cubicBezTo>
                  <a:cubicBezTo>
                    <a:pt x="3005228" y="2016467"/>
                    <a:pt x="3003762" y="2019398"/>
                    <a:pt x="3004495" y="2022329"/>
                  </a:cubicBezTo>
                  <a:cubicBezTo>
                    <a:pt x="3004495" y="2022695"/>
                    <a:pt x="3005228" y="2023062"/>
                    <a:pt x="3005228" y="2023428"/>
                  </a:cubicBezTo>
                  <a:lnTo>
                    <a:pt x="2976652" y="2061529"/>
                  </a:lnTo>
                  <a:lnTo>
                    <a:pt x="2946244" y="2102195"/>
                  </a:lnTo>
                  <a:cubicBezTo>
                    <a:pt x="2946244" y="2102195"/>
                    <a:pt x="2945878" y="2101828"/>
                    <a:pt x="2945878" y="2101828"/>
                  </a:cubicBezTo>
                  <a:cubicBezTo>
                    <a:pt x="2944413" y="2102195"/>
                    <a:pt x="2943680" y="2103660"/>
                    <a:pt x="2944046" y="2105125"/>
                  </a:cubicBezTo>
                  <a:cubicBezTo>
                    <a:pt x="2944413" y="2106224"/>
                    <a:pt x="2945512" y="2106591"/>
                    <a:pt x="2946977" y="2106591"/>
                  </a:cubicBezTo>
                  <a:lnTo>
                    <a:pt x="3023179" y="2156415"/>
                  </a:lnTo>
                  <a:lnTo>
                    <a:pt x="3094985" y="2203309"/>
                  </a:lnTo>
                  <a:cubicBezTo>
                    <a:pt x="3094618" y="2204774"/>
                    <a:pt x="3094252" y="2206240"/>
                    <a:pt x="3094618" y="2207705"/>
                  </a:cubicBezTo>
                  <a:cubicBezTo>
                    <a:pt x="3095717" y="2210636"/>
                    <a:pt x="3098282" y="2212467"/>
                    <a:pt x="3101213" y="2212467"/>
                  </a:cubicBezTo>
                  <a:cubicBezTo>
                    <a:pt x="3103777" y="2212467"/>
                    <a:pt x="3106342" y="2211002"/>
                    <a:pt x="3107441" y="2208804"/>
                  </a:cubicBezTo>
                  <a:lnTo>
                    <a:pt x="3306372" y="2257163"/>
                  </a:lnTo>
                  <a:lnTo>
                    <a:pt x="3261676" y="2427152"/>
                  </a:lnTo>
                  <a:lnTo>
                    <a:pt x="3211852" y="2444371"/>
                  </a:lnTo>
                  <a:lnTo>
                    <a:pt x="3128689" y="2473313"/>
                  </a:lnTo>
                  <a:cubicBezTo>
                    <a:pt x="3127224" y="2471481"/>
                    <a:pt x="3125026" y="2470382"/>
                    <a:pt x="3122828" y="2471114"/>
                  </a:cubicBezTo>
                  <a:cubicBezTo>
                    <a:pt x="3121362" y="2471481"/>
                    <a:pt x="3120263" y="2472580"/>
                    <a:pt x="3119530" y="2474045"/>
                  </a:cubicBezTo>
                  <a:cubicBezTo>
                    <a:pt x="3118798" y="2475511"/>
                    <a:pt x="3118798" y="2476976"/>
                    <a:pt x="3119164" y="2478442"/>
                  </a:cubicBezTo>
                  <a:cubicBezTo>
                    <a:pt x="3119897" y="2481006"/>
                    <a:pt x="3122095" y="2482471"/>
                    <a:pt x="3124659" y="2482471"/>
                  </a:cubicBezTo>
                  <a:cubicBezTo>
                    <a:pt x="3125026" y="2482471"/>
                    <a:pt x="3125392" y="2482471"/>
                    <a:pt x="3125758" y="2482471"/>
                  </a:cubicBezTo>
                  <a:lnTo>
                    <a:pt x="3167157" y="2561238"/>
                  </a:lnTo>
                  <a:lnTo>
                    <a:pt x="3208921" y="2640004"/>
                  </a:lnTo>
                  <a:cubicBezTo>
                    <a:pt x="3208555" y="2640371"/>
                    <a:pt x="3207822" y="2640737"/>
                    <a:pt x="3207456" y="2641103"/>
                  </a:cubicBezTo>
                  <a:cubicBezTo>
                    <a:pt x="3206723" y="2642569"/>
                    <a:pt x="3206723" y="2644034"/>
                    <a:pt x="3207089" y="2645500"/>
                  </a:cubicBezTo>
                  <a:cubicBezTo>
                    <a:pt x="3207822" y="2648064"/>
                    <a:pt x="3210020" y="2649530"/>
                    <a:pt x="3212585" y="2649530"/>
                  </a:cubicBezTo>
                  <a:cubicBezTo>
                    <a:pt x="3213318" y="2649530"/>
                    <a:pt x="3213684" y="2649530"/>
                    <a:pt x="3214417" y="2649163"/>
                  </a:cubicBezTo>
                  <a:cubicBezTo>
                    <a:pt x="3215882" y="2648797"/>
                    <a:pt x="3217347" y="2647698"/>
                    <a:pt x="3218080" y="2646232"/>
                  </a:cubicBezTo>
                  <a:cubicBezTo>
                    <a:pt x="3219546" y="2643668"/>
                    <a:pt x="3218446" y="2640004"/>
                    <a:pt x="3215882" y="2638539"/>
                  </a:cubicBezTo>
                  <a:cubicBezTo>
                    <a:pt x="3215882" y="2638539"/>
                    <a:pt x="3215882" y="2638539"/>
                    <a:pt x="3215882" y="2638539"/>
                  </a:cubicBezTo>
                  <a:lnTo>
                    <a:pt x="3259845" y="2451698"/>
                  </a:lnTo>
                  <a:cubicBezTo>
                    <a:pt x="3260577" y="2451698"/>
                    <a:pt x="3261310" y="2451698"/>
                    <a:pt x="3262043" y="2451331"/>
                  </a:cubicBezTo>
                  <a:cubicBezTo>
                    <a:pt x="3263875" y="2450598"/>
                    <a:pt x="3265340" y="2449499"/>
                    <a:pt x="3266439" y="2447668"/>
                  </a:cubicBezTo>
                  <a:cubicBezTo>
                    <a:pt x="3266805" y="2446935"/>
                    <a:pt x="3266805" y="2445836"/>
                    <a:pt x="3266805" y="2445103"/>
                  </a:cubicBezTo>
                  <a:lnTo>
                    <a:pt x="3462439" y="2413597"/>
                  </a:lnTo>
                  <a:lnTo>
                    <a:pt x="3462439" y="2413597"/>
                  </a:lnTo>
                  <a:cubicBezTo>
                    <a:pt x="3462805" y="2413597"/>
                    <a:pt x="3463172" y="2413597"/>
                    <a:pt x="3463172" y="2413230"/>
                  </a:cubicBezTo>
                  <a:cubicBezTo>
                    <a:pt x="3463172" y="2413230"/>
                    <a:pt x="3463172" y="2412864"/>
                    <a:pt x="3463172" y="2412498"/>
                  </a:cubicBezTo>
                  <a:cubicBezTo>
                    <a:pt x="3463172" y="2412131"/>
                    <a:pt x="3463538" y="2412131"/>
                    <a:pt x="3463538" y="2411765"/>
                  </a:cubicBezTo>
                  <a:cubicBezTo>
                    <a:pt x="3463538" y="2411399"/>
                    <a:pt x="3463172" y="2411032"/>
                    <a:pt x="3463172" y="2410666"/>
                  </a:cubicBezTo>
                  <a:lnTo>
                    <a:pt x="3463172" y="2410666"/>
                  </a:lnTo>
                  <a:lnTo>
                    <a:pt x="3312966" y="2257163"/>
                  </a:lnTo>
                  <a:lnTo>
                    <a:pt x="3507501" y="2218696"/>
                  </a:lnTo>
                  <a:lnTo>
                    <a:pt x="3507501" y="2218696"/>
                  </a:lnTo>
                  <a:lnTo>
                    <a:pt x="3507867" y="2218696"/>
                  </a:lnTo>
                  <a:cubicBezTo>
                    <a:pt x="3508234" y="2218696"/>
                    <a:pt x="3508234" y="2217963"/>
                    <a:pt x="3508234" y="2217596"/>
                  </a:cubicBezTo>
                  <a:cubicBezTo>
                    <a:pt x="3508234" y="2217230"/>
                    <a:pt x="3508966" y="2217230"/>
                    <a:pt x="3508966" y="2216864"/>
                  </a:cubicBezTo>
                  <a:cubicBezTo>
                    <a:pt x="3508966" y="2216864"/>
                    <a:pt x="3508966" y="2216497"/>
                    <a:pt x="3508966" y="2216131"/>
                  </a:cubicBezTo>
                  <a:lnTo>
                    <a:pt x="3507135" y="2159346"/>
                  </a:lnTo>
                  <a:lnTo>
                    <a:pt x="3505303" y="2102195"/>
                  </a:lnTo>
                  <a:cubicBezTo>
                    <a:pt x="3505303" y="2102195"/>
                    <a:pt x="3505303" y="2102195"/>
                    <a:pt x="3505303" y="2102195"/>
                  </a:cubicBezTo>
                  <a:cubicBezTo>
                    <a:pt x="3505303" y="2102195"/>
                    <a:pt x="3505303" y="2102195"/>
                    <a:pt x="3505303" y="2102195"/>
                  </a:cubicBezTo>
                  <a:lnTo>
                    <a:pt x="3491381" y="2041380"/>
                  </a:lnTo>
                  <a:lnTo>
                    <a:pt x="3478192" y="1984961"/>
                  </a:lnTo>
                  <a:cubicBezTo>
                    <a:pt x="3478925" y="1984594"/>
                    <a:pt x="3479658" y="1983862"/>
                    <a:pt x="3480390" y="1983129"/>
                  </a:cubicBezTo>
                  <a:cubicBezTo>
                    <a:pt x="3481123" y="1981663"/>
                    <a:pt x="3481123" y="1980198"/>
                    <a:pt x="3480757" y="1978733"/>
                  </a:cubicBezTo>
                  <a:cubicBezTo>
                    <a:pt x="3480024" y="1976901"/>
                    <a:pt x="3478192" y="1975436"/>
                    <a:pt x="3475994" y="1975436"/>
                  </a:cubicBezTo>
                  <a:lnTo>
                    <a:pt x="3462439" y="1911323"/>
                  </a:lnTo>
                  <a:lnTo>
                    <a:pt x="3448884" y="1847577"/>
                  </a:lnTo>
                  <a:cubicBezTo>
                    <a:pt x="3449983" y="1847211"/>
                    <a:pt x="3450716" y="1846478"/>
                    <a:pt x="3451449" y="1845379"/>
                  </a:cubicBezTo>
                  <a:cubicBezTo>
                    <a:pt x="3452914" y="1842815"/>
                    <a:pt x="3452181" y="1839518"/>
                    <a:pt x="3449250" y="1838052"/>
                  </a:cubicBezTo>
                  <a:cubicBezTo>
                    <a:pt x="3449250" y="1838052"/>
                    <a:pt x="3449250" y="1838052"/>
                    <a:pt x="3449250" y="1838052"/>
                  </a:cubicBezTo>
                  <a:lnTo>
                    <a:pt x="3508966" y="1631794"/>
                  </a:lnTo>
                  <a:cubicBezTo>
                    <a:pt x="3507867" y="1630695"/>
                    <a:pt x="3508600" y="1630329"/>
                    <a:pt x="3508600" y="1629596"/>
                  </a:cubicBezTo>
                  <a:lnTo>
                    <a:pt x="3508600" y="1629596"/>
                  </a:lnTo>
                  <a:close/>
                  <a:moveTo>
                    <a:pt x="3502372" y="2159346"/>
                  </a:moveTo>
                  <a:lnTo>
                    <a:pt x="3503837" y="2198912"/>
                  </a:lnTo>
                  <a:lnTo>
                    <a:pt x="3493579" y="2155316"/>
                  </a:lnTo>
                  <a:lnTo>
                    <a:pt x="3482589" y="2108423"/>
                  </a:lnTo>
                  <a:lnTo>
                    <a:pt x="3500907" y="2104393"/>
                  </a:lnTo>
                  <a:lnTo>
                    <a:pt x="3502372" y="2159346"/>
                  </a:lnTo>
                  <a:close/>
                  <a:moveTo>
                    <a:pt x="3307837" y="1846112"/>
                  </a:moveTo>
                  <a:cubicBezTo>
                    <a:pt x="3293549" y="1810576"/>
                    <a:pt x="3279262" y="1775405"/>
                    <a:pt x="3274132" y="1762583"/>
                  </a:cubicBezTo>
                  <a:cubicBezTo>
                    <a:pt x="3274499" y="1762583"/>
                    <a:pt x="3274499" y="1762217"/>
                    <a:pt x="3274865" y="1761850"/>
                  </a:cubicBezTo>
                  <a:lnTo>
                    <a:pt x="3439359" y="1841349"/>
                  </a:lnTo>
                  <a:cubicBezTo>
                    <a:pt x="3438992" y="1842082"/>
                    <a:pt x="3438992" y="1843181"/>
                    <a:pt x="3438992" y="1843914"/>
                  </a:cubicBezTo>
                  <a:cubicBezTo>
                    <a:pt x="3438992" y="1844280"/>
                    <a:pt x="3439359" y="1844280"/>
                    <a:pt x="3439359" y="1844647"/>
                  </a:cubicBezTo>
                  <a:lnTo>
                    <a:pt x="3391733" y="1887510"/>
                  </a:lnTo>
                  <a:lnTo>
                    <a:pt x="3345572" y="1929275"/>
                  </a:lnTo>
                  <a:cubicBezTo>
                    <a:pt x="3344106" y="1928176"/>
                    <a:pt x="3341908" y="1927809"/>
                    <a:pt x="3340076" y="1928176"/>
                  </a:cubicBezTo>
                  <a:lnTo>
                    <a:pt x="3307837" y="1846112"/>
                  </a:lnTo>
                  <a:close/>
                  <a:moveTo>
                    <a:pt x="3343740" y="1724848"/>
                  </a:moveTo>
                  <a:lnTo>
                    <a:pt x="3410783" y="1692243"/>
                  </a:lnTo>
                  <a:cubicBezTo>
                    <a:pt x="3411882" y="1693342"/>
                    <a:pt x="3412981" y="1694074"/>
                    <a:pt x="3414813" y="1694441"/>
                  </a:cubicBezTo>
                  <a:lnTo>
                    <a:pt x="3428368" y="1765880"/>
                  </a:lnTo>
                  <a:lnTo>
                    <a:pt x="3442290" y="1837686"/>
                  </a:lnTo>
                  <a:cubicBezTo>
                    <a:pt x="3441923" y="1838052"/>
                    <a:pt x="3441191" y="1838419"/>
                    <a:pt x="3440824" y="1838785"/>
                  </a:cubicBezTo>
                  <a:lnTo>
                    <a:pt x="3276331" y="1759286"/>
                  </a:lnTo>
                  <a:cubicBezTo>
                    <a:pt x="3276331" y="1758553"/>
                    <a:pt x="3276697" y="1757820"/>
                    <a:pt x="3276331" y="1757454"/>
                  </a:cubicBezTo>
                  <a:lnTo>
                    <a:pt x="3343740" y="1724848"/>
                  </a:lnTo>
                  <a:close/>
                  <a:moveTo>
                    <a:pt x="3425804" y="1465835"/>
                  </a:moveTo>
                  <a:lnTo>
                    <a:pt x="3463538" y="1545334"/>
                  </a:lnTo>
                  <a:lnTo>
                    <a:pt x="3502006" y="1625566"/>
                  </a:lnTo>
                  <a:lnTo>
                    <a:pt x="3447419" y="1588564"/>
                  </a:lnTo>
                  <a:lnTo>
                    <a:pt x="3421774" y="1571345"/>
                  </a:lnTo>
                  <a:lnTo>
                    <a:pt x="3425804" y="1465835"/>
                  </a:lnTo>
                  <a:close/>
                  <a:moveTo>
                    <a:pt x="3278529" y="2428251"/>
                  </a:moveTo>
                  <a:lnTo>
                    <a:pt x="3263508" y="2438875"/>
                  </a:lnTo>
                  <a:cubicBezTo>
                    <a:pt x="3263142" y="2438509"/>
                    <a:pt x="3263142" y="2438143"/>
                    <a:pt x="3262409" y="2437776"/>
                  </a:cubicBezTo>
                  <a:lnTo>
                    <a:pt x="3264607" y="2429716"/>
                  </a:lnTo>
                  <a:lnTo>
                    <a:pt x="3288420" y="2421290"/>
                  </a:lnTo>
                  <a:cubicBezTo>
                    <a:pt x="3285123" y="2423488"/>
                    <a:pt x="3281826" y="2425686"/>
                    <a:pt x="3278529" y="2428251"/>
                  </a:cubicBezTo>
                  <a:close/>
                  <a:moveTo>
                    <a:pt x="3503105" y="1630695"/>
                  </a:moveTo>
                  <a:lnTo>
                    <a:pt x="3459875" y="1657805"/>
                  </a:lnTo>
                  <a:lnTo>
                    <a:pt x="3419209" y="1683450"/>
                  </a:lnTo>
                  <a:cubicBezTo>
                    <a:pt x="3418477" y="1683084"/>
                    <a:pt x="3418110" y="1682351"/>
                    <a:pt x="3417378" y="1682351"/>
                  </a:cubicBezTo>
                  <a:lnTo>
                    <a:pt x="3421407" y="1575742"/>
                  </a:lnTo>
                  <a:lnTo>
                    <a:pt x="3445220" y="1591861"/>
                  </a:lnTo>
                  <a:lnTo>
                    <a:pt x="3503105" y="1630695"/>
                  </a:lnTo>
                  <a:close/>
                  <a:moveTo>
                    <a:pt x="3407119" y="1960049"/>
                  </a:moveTo>
                  <a:lnTo>
                    <a:pt x="3468667" y="1980564"/>
                  </a:lnTo>
                  <a:cubicBezTo>
                    <a:pt x="3468667" y="1981297"/>
                    <a:pt x="3468301" y="1981663"/>
                    <a:pt x="3468667" y="1982396"/>
                  </a:cubicBezTo>
                  <a:cubicBezTo>
                    <a:pt x="3469400" y="1984228"/>
                    <a:pt x="3470499" y="1985327"/>
                    <a:pt x="3472331" y="1985693"/>
                  </a:cubicBezTo>
                  <a:lnTo>
                    <a:pt x="3473796" y="2037716"/>
                  </a:lnTo>
                  <a:lnTo>
                    <a:pt x="3475628" y="2090105"/>
                  </a:lnTo>
                  <a:lnTo>
                    <a:pt x="3347770" y="1940265"/>
                  </a:lnTo>
                  <a:cubicBezTo>
                    <a:pt x="3347770" y="1940265"/>
                    <a:pt x="3348136" y="1939899"/>
                    <a:pt x="3348503" y="1939899"/>
                  </a:cubicBezTo>
                  <a:lnTo>
                    <a:pt x="3407119" y="1960049"/>
                  </a:lnTo>
                  <a:close/>
                  <a:moveTo>
                    <a:pt x="3122095" y="2136266"/>
                  </a:moveTo>
                  <a:lnTo>
                    <a:pt x="3154701" y="2166673"/>
                  </a:lnTo>
                  <a:lnTo>
                    <a:pt x="3095717" y="2148355"/>
                  </a:lnTo>
                  <a:lnTo>
                    <a:pt x="3090588" y="2106591"/>
                  </a:lnTo>
                  <a:lnTo>
                    <a:pt x="3122095" y="2136266"/>
                  </a:lnTo>
                  <a:close/>
                  <a:moveTo>
                    <a:pt x="3101945" y="2198546"/>
                  </a:moveTo>
                  <a:lnTo>
                    <a:pt x="3096084" y="2152019"/>
                  </a:lnTo>
                  <a:lnTo>
                    <a:pt x="3155067" y="2170337"/>
                  </a:lnTo>
                  <a:cubicBezTo>
                    <a:pt x="3155067" y="2170703"/>
                    <a:pt x="3155067" y="2171436"/>
                    <a:pt x="3155067" y="2171802"/>
                  </a:cubicBezTo>
                  <a:lnTo>
                    <a:pt x="3129789" y="2186090"/>
                  </a:lnTo>
                  <a:cubicBezTo>
                    <a:pt x="3119897" y="2191585"/>
                    <a:pt x="3110738" y="2197081"/>
                    <a:pt x="3105243" y="2200378"/>
                  </a:cubicBezTo>
                  <a:cubicBezTo>
                    <a:pt x="3104510" y="2199645"/>
                    <a:pt x="3103411" y="2198912"/>
                    <a:pt x="3101945" y="2198546"/>
                  </a:cubicBezTo>
                  <a:lnTo>
                    <a:pt x="3101945" y="2198546"/>
                  </a:lnTo>
                  <a:close/>
                  <a:moveTo>
                    <a:pt x="3264241" y="2146890"/>
                  </a:moveTo>
                  <a:lnTo>
                    <a:pt x="3274865" y="2149821"/>
                  </a:lnTo>
                  <a:lnTo>
                    <a:pt x="3264241" y="2151653"/>
                  </a:lnTo>
                  <a:lnTo>
                    <a:pt x="3262776" y="2148355"/>
                  </a:lnTo>
                  <a:cubicBezTo>
                    <a:pt x="3263508" y="2147989"/>
                    <a:pt x="3263875" y="2147623"/>
                    <a:pt x="3264241" y="2146890"/>
                  </a:cubicBezTo>
                  <a:lnTo>
                    <a:pt x="3264241" y="2146890"/>
                  </a:lnTo>
                  <a:close/>
                  <a:moveTo>
                    <a:pt x="3209287" y="2154950"/>
                  </a:moveTo>
                  <a:lnTo>
                    <a:pt x="3166424" y="2167406"/>
                  </a:lnTo>
                  <a:cubicBezTo>
                    <a:pt x="3164959" y="2165208"/>
                    <a:pt x="3162761" y="2164109"/>
                    <a:pt x="3160196" y="2164475"/>
                  </a:cubicBezTo>
                  <a:lnTo>
                    <a:pt x="3134551" y="2113918"/>
                  </a:lnTo>
                  <a:lnTo>
                    <a:pt x="3250319" y="2143593"/>
                  </a:lnTo>
                  <a:cubicBezTo>
                    <a:pt x="3240794" y="2145791"/>
                    <a:pt x="3225041" y="2150187"/>
                    <a:pt x="3209287" y="2154950"/>
                  </a:cubicBezTo>
                  <a:lnTo>
                    <a:pt x="3209287" y="2154950"/>
                  </a:lnTo>
                  <a:close/>
                  <a:moveTo>
                    <a:pt x="3154701" y="2161910"/>
                  </a:moveTo>
                  <a:lnTo>
                    <a:pt x="3096084" y="2104026"/>
                  </a:lnTo>
                  <a:lnTo>
                    <a:pt x="3129056" y="2112452"/>
                  </a:lnTo>
                  <a:lnTo>
                    <a:pt x="3154701" y="2161910"/>
                  </a:lnTo>
                  <a:close/>
                  <a:moveTo>
                    <a:pt x="3167157" y="2171802"/>
                  </a:moveTo>
                  <a:cubicBezTo>
                    <a:pt x="3167157" y="2171436"/>
                    <a:pt x="3167157" y="2171436"/>
                    <a:pt x="3167157" y="2171069"/>
                  </a:cubicBezTo>
                  <a:lnTo>
                    <a:pt x="3191702" y="2167039"/>
                  </a:lnTo>
                  <a:lnTo>
                    <a:pt x="3178880" y="2172168"/>
                  </a:lnTo>
                  <a:lnTo>
                    <a:pt x="3172286" y="2174733"/>
                  </a:lnTo>
                  <a:lnTo>
                    <a:pt x="3167157" y="2171802"/>
                  </a:lnTo>
                  <a:close/>
                  <a:moveTo>
                    <a:pt x="3192435" y="2163376"/>
                  </a:moveTo>
                  <a:lnTo>
                    <a:pt x="3210387" y="2158247"/>
                  </a:lnTo>
                  <a:lnTo>
                    <a:pt x="3223575" y="2154583"/>
                  </a:lnTo>
                  <a:lnTo>
                    <a:pt x="3208188" y="2160445"/>
                  </a:lnTo>
                  <a:lnTo>
                    <a:pt x="3192435" y="2163376"/>
                  </a:lnTo>
                  <a:close/>
                  <a:moveTo>
                    <a:pt x="3252518" y="2146890"/>
                  </a:moveTo>
                  <a:cubicBezTo>
                    <a:pt x="3253617" y="2148722"/>
                    <a:pt x="3255815" y="2150187"/>
                    <a:pt x="3258379" y="2150187"/>
                  </a:cubicBezTo>
                  <a:cubicBezTo>
                    <a:pt x="3258745" y="2150187"/>
                    <a:pt x="3259112" y="2150187"/>
                    <a:pt x="3259845" y="2149821"/>
                  </a:cubicBezTo>
                  <a:lnTo>
                    <a:pt x="3260577" y="2151653"/>
                  </a:lnTo>
                  <a:lnTo>
                    <a:pt x="3224674" y="2157514"/>
                  </a:lnTo>
                  <a:lnTo>
                    <a:pt x="3252518" y="2146890"/>
                  </a:lnTo>
                  <a:close/>
                  <a:moveTo>
                    <a:pt x="3131987" y="2189387"/>
                  </a:moveTo>
                  <a:lnTo>
                    <a:pt x="3156899" y="2175099"/>
                  </a:lnTo>
                  <a:cubicBezTo>
                    <a:pt x="3157998" y="2176198"/>
                    <a:pt x="3159463" y="2176931"/>
                    <a:pt x="3161295" y="2176931"/>
                  </a:cubicBezTo>
                  <a:cubicBezTo>
                    <a:pt x="3162028" y="2176931"/>
                    <a:pt x="3162761" y="2176931"/>
                    <a:pt x="3163127" y="2176565"/>
                  </a:cubicBezTo>
                  <a:cubicBezTo>
                    <a:pt x="3164226" y="2176198"/>
                    <a:pt x="3164592" y="2175466"/>
                    <a:pt x="3165325" y="2174733"/>
                  </a:cubicBezTo>
                  <a:lnTo>
                    <a:pt x="3168256" y="2176565"/>
                  </a:lnTo>
                  <a:lnTo>
                    <a:pt x="3123560" y="2194150"/>
                  </a:lnTo>
                  <a:lnTo>
                    <a:pt x="3131987" y="2189387"/>
                  </a:lnTo>
                  <a:close/>
                  <a:moveTo>
                    <a:pt x="3172286" y="2178763"/>
                  </a:moveTo>
                  <a:lnTo>
                    <a:pt x="3175583" y="2180595"/>
                  </a:lnTo>
                  <a:lnTo>
                    <a:pt x="3141145" y="2191219"/>
                  </a:lnTo>
                  <a:lnTo>
                    <a:pt x="3172286" y="2178763"/>
                  </a:lnTo>
                  <a:close/>
                  <a:moveTo>
                    <a:pt x="3176315" y="2177297"/>
                  </a:moveTo>
                  <a:lnTo>
                    <a:pt x="3180346" y="2175832"/>
                  </a:lnTo>
                  <a:lnTo>
                    <a:pt x="3208555" y="2164475"/>
                  </a:lnTo>
                  <a:lnTo>
                    <a:pt x="3222476" y="2162277"/>
                  </a:lnTo>
                  <a:lnTo>
                    <a:pt x="3256547" y="2156415"/>
                  </a:lnTo>
                  <a:lnTo>
                    <a:pt x="3191702" y="2175832"/>
                  </a:lnTo>
                  <a:lnTo>
                    <a:pt x="3179979" y="2179495"/>
                  </a:lnTo>
                  <a:lnTo>
                    <a:pt x="3176315" y="2177297"/>
                  </a:lnTo>
                  <a:close/>
                  <a:moveTo>
                    <a:pt x="3423972" y="2108056"/>
                  </a:moveTo>
                  <a:lnTo>
                    <a:pt x="3287688" y="2147256"/>
                  </a:lnTo>
                  <a:cubicBezTo>
                    <a:pt x="3287321" y="2146523"/>
                    <a:pt x="3286955" y="2146157"/>
                    <a:pt x="3286222" y="2145791"/>
                  </a:cubicBezTo>
                  <a:lnTo>
                    <a:pt x="3288420" y="2138097"/>
                  </a:lnTo>
                  <a:lnTo>
                    <a:pt x="3423972" y="2108056"/>
                  </a:lnTo>
                  <a:close/>
                  <a:moveTo>
                    <a:pt x="3282925" y="2144692"/>
                  </a:moveTo>
                  <a:cubicBezTo>
                    <a:pt x="3282559" y="2144692"/>
                    <a:pt x="3281826" y="2144325"/>
                    <a:pt x="3281460" y="2144692"/>
                  </a:cubicBezTo>
                  <a:cubicBezTo>
                    <a:pt x="3280361" y="2145058"/>
                    <a:pt x="3279628" y="2145791"/>
                    <a:pt x="3278895" y="2146890"/>
                  </a:cubicBezTo>
                  <a:cubicBezTo>
                    <a:pt x="3276697" y="2146157"/>
                    <a:pt x="3274132" y="2145424"/>
                    <a:pt x="3271568" y="2144692"/>
                  </a:cubicBezTo>
                  <a:lnTo>
                    <a:pt x="3265706" y="2142860"/>
                  </a:lnTo>
                  <a:lnTo>
                    <a:pt x="3284757" y="2138830"/>
                  </a:lnTo>
                  <a:lnTo>
                    <a:pt x="3282925" y="2144692"/>
                  </a:lnTo>
                  <a:close/>
                  <a:moveTo>
                    <a:pt x="3091687" y="2099264"/>
                  </a:moveTo>
                  <a:lnTo>
                    <a:pt x="3090955" y="2098531"/>
                  </a:lnTo>
                  <a:cubicBezTo>
                    <a:pt x="3090955" y="2098165"/>
                    <a:pt x="3090955" y="2098165"/>
                    <a:pt x="3090955" y="2097798"/>
                  </a:cubicBezTo>
                  <a:cubicBezTo>
                    <a:pt x="3090955" y="2097432"/>
                    <a:pt x="3089856" y="2096699"/>
                    <a:pt x="3089489" y="2095966"/>
                  </a:cubicBezTo>
                  <a:lnTo>
                    <a:pt x="3079231" y="2013170"/>
                  </a:lnTo>
                  <a:lnTo>
                    <a:pt x="3117332" y="2087907"/>
                  </a:lnTo>
                  <a:lnTo>
                    <a:pt x="3127590" y="2108056"/>
                  </a:lnTo>
                  <a:lnTo>
                    <a:pt x="3091687" y="2099264"/>
                  </a:lnTo>
                  <a:close/>
                  <a:moveTo>
                    <a:pt x="3026110" y="2040280"/>
                  </a:moveTo>
                  <a:lnTo>
                    <a:pt x="3022446" y="2043211"/>
                  </a:lnTo>
                  <a:lnTo>
                    <a:pt x="3015852" y="2029656"/>
                  </a:lnTo>
                  <a:lnTo>
                    <a:pt x="3026110" y="2040280"/>
                  </a:lnTo>
                  <a:close/>
                  <a:moveTo>
                    <a:pt x="3028674" y="2042845"/>
                  </a:moveTo>
                  <a:lnTo>
                    <a:pt x="3046259" y="2061163"/>
                  </a:lnTo>
                  <a:lnTo>
                    <a:pt x="3080697" y="2096699"/>
                  </a:lnTo>
                  <a:cubicBezTo>
                    <a:pt x="3080697" y="2097065"/>
                    <a:pt x="3080697" y="2097432"/>
                    <a:pt x="3080697" y="2097798"/>
                  </a:cubicBezTo>
                  <a:lnTo>
                    <a:pt x="3050656" y="2098531"/>
                  </a:lnTo>
                  <a:lnTo>
                    <a:pt x="3024644" y="2046142"/>
                  </a:lnTo>
                  <a:lnTo>
                    <a:pt x="3028674" y="2042845"/>
                  </a:lnTo>
                  <a:close/>
                  <a:moveTo>
                    <a:pt x="3052121" y="2102195"/>
                  </a:moveTo>
                  <a:lnTo>
                    <a:pt x="3080331" y="2101096"/>
                  </a:lnTo>
                  <a:cubicBezTo>
                    <a:pt x="3081063" y="2102927"/>
                    <a:pt x="3082529" y="2104393"/>
                    <a:pt x="3084727" y="2104759"/>
                  </a:cubicBezTo>
                  <a:lnTo>
                    <a:pt x="3090955" y="2146890"/>
                  </a:lnTo>
                  <a:lnTo>
                    <a:pt x="3071538" y="2140662"/>
                  </a:lnTo>
                  <a:lnTo>
                    <a:pt x="3052121" y="2102195"/>
                  </a:lnTo>
                  <a:close/>
                  <a:moveTo>
                    <a:pt x="3090955" y="2150553"/>
                  </a:moveTo>
                  <a:lnTo>
                    <a:pt x="3091321" y="2152385"/>
                  </a:lnTo>
                  <a:lnTo>
                    <a:pt x="3097549" y="2194516"/>
                  </a:lnTo>
                  <a:lnTo>
                    <a:pt x="3073003" y="2145058"/>
                  </a:lnTo>
                  <a:lnTo>
                    <a:pt x="3090955" y="2150553"/>
                  </a:lnTo>
                  <a:close/>
                  <a:moveTo>
                    <a:pt x="3192801" y="2179495"/>
                  </a:moveTo>
                  <a:lnTo>
                    <a:pt x="3263508" y="2158247"/>
                  </a:lnTo>
                  <a:lnTo>
                    <a:pt x="3281826" y="2200378"/>
                  </a:lnTo>
                  <a:lnTo>
                    <a:pt x="3304906" y="2252034"/>
                  </a:lnTo>
                  <a:lnTo>
                    <a:pt x="3236032" y="2212101"/>
                  </a:lnTo>
                  <a:lnTo>
                    <a:pt x="3184742" y="2182426"/>
                  </a:lnTo>
                  <a:lnTo>
                    <a:pt x="3192801" y="2179495"/>
                  </a:lnTo>
                  <a:close/>
                  <a:moveTo>
                    <a:pt x="3285123" y="2198546"/>
                  </a:moveTo>
                  <a:lnTo>
                    <a:pt x="3266805" y="2157148"/>
                  </a:lnTo>
                  <a:lnTo>
                    <a:pt x="3278895" y="2153484"/>
                  </a:lnTo>
                  <a:cubicBezTo>
                    <a:pt x="3279628" y="2154950"/>
                    <a:pt x="3281460" y="2155682"/>
                    <a:pt x="3282925" y="2156049"/>
                  </a:cubicBezTo>
                  <a:lnTo>
                    <a:pt x="3294282" y="2203675"/>
                  </a:lnTo>
                  <a:lnTo>
                    <a:pt x="3302342" y="2237746"/>
                  </a:lnTo>
                  <a:lnTo>
                    <a:pt x="3285123" y="2198546"/>
                  </a:lnTo>
                  <a:close/>
                  <a:moveTo>
                    <a:pt x="3476361" y="2096699"/>
                  </a:moveTo>
                  <a:lnTo>
                    <a:pt x="3478559" y="2105492"/>
                  </a:lnTo>
                  <a:lnTo>
                    <a:pt x="3336779" y="2136632"/>
                  </a:lnTo>
                  <a:lnTo>
                    <a:pt x="3476361" y="2096699"/>
                  </a:lnTo>
                  <a:close/>
                  <a:moveTo>
                    <a:pt x="3480024" y="2097065"/>
                  </a:moveTo>
                  <a:lnTo>
                    <a:pt x="3489549" y="2099996"/>
                  </a:lnTo>
                  <a:cubicBezTo>
                    <a:pt x="3491381" y="2100729"/>
                    <a:pt x="3493579" y="2101096"/>
                    <a:pt x="3495411" y="2101828"/>
                  </a:cubicBezTo>
                  <a:lnTo>
                    <a:pt x="3481856" y="2104759"/>
                  </a:lnTo>
                  <a:lnTo>
                    <a:pt x="3480024" y="2097065"/>
                  </a:lnTo>
                  <a:close/>
                  <a:moveTo>
                    <a:pt x="3341908" y="1943563"/>
                  </a:moveTo>
                  <a:cubicBezTo>
                    <a:pt x="3342641" y="1943563"/>
                    <a:pt x="3343740" y="1943563"/>
                    <a:pt x="3344473" y="1943196"/>
                  </a:cubicBezTo>
                  <a:cubicBezTo>
                    <a:pt x="3344839" y="1943196"/>
                    <a:pt x="3345205" y="1942464"/>
                    <a:pt x="3345572" y="1942464"/>
                  </a:cubicBezTo>
                  <a:lnTo>
                    <a:pt x="3474895" y="2093768"/>
                  </a:lnTo>
                  <a:lnTo>
                    <a:pt x="3289886" y="2134434"/>
                  </a:lnTo>
                  <a:lnTo>
                    <a:pt x="3341908" y="1943929"/>
                  </a:lnTo>
                  <a:cubicBezTo>
                    <a:pt x="3341175" y="1943563"/>
                    <a:pt x="3341542" y="1943929"/>
                    <a:pt x="3341908" y="1943563"/>
                  </a:cubicBezTo>
                  <a:lnTo>
                    <a:pt x="3341908" y="1943563"/>
                  </a:lnTo>
                  <a:close/>
                  <a:moveTo>
                    <a:pt x="3073003" y="2008041"/>
                  </a:moveTo>
                  <a:cubicBezTo>
                    <a:pt x="3073736" y="2008408"/>
                    <a:pt x="3074102" y="2008408"/>
                    <a:pt x="3074835" y="2008774"/>
                  </a:cubicBezTo>
                  <a:cubicBezTo>
                    <a:pt x="3075568" y="2017200"/>
                    <a:pt x="3077033" y="2034419"/>
                    <a:pt x="3078865" y="2051637"/>
                  </a:cubicBezTo>
                  <a:lnTo>
                    <a:pt x="3082895" y="2090471"/>
                  </a:lnTo>
                  <a:lnTo>
                    <a:pt x="3031972" y="2040280"/>
                  </a:lnTo>
                  <a:lnTo>
                    <a:pt x="3073003" y="2008041"/>
                  </a:lnTo>
                  <a:close/>
                  <a:moveTo>
                    <a:pt x="3021347" y="2048340"/>
                  </a:moveTo>
                  <a:lnTo>
                    <a:pt x="3046259" y="2098897"/>
                  </a:lnTo>
                  <a:lnTo>
                    <a:pt x="3015852" y="2099996"/>
                  </a:lnTo>
                  <a:lnTo>
                    <a:pt x="2951740" y="2102195"/>
                  </a:lnTo>
                  <a:lnTo>
                    <a:pt x="3012555" y="2055301"/>
                  </a:lnTo>
                  <a:lnTo>
                    <a:pt x="3021347" y="2048340"/>
                  </a:lnTo>
                  <a:close/>
                  <a:moveTo>
                    <a:pt x="3016218" y="2103660"/>
                  </a:moveTo>
                  <a:lnTo>
                    <a:pt x="3048458" y="2102561"/>
                  </a:lnTo>
                  <a:lnTo>
                    <a:pt x="3066775" y="2139563"/>
                  </a:lnTo>
                  <a:lnTo>
                    <a:pt x="2957235" y="2105492"/>
                  </a:lnTo>
                  <a:lnTo>
                    <a:pt x="3016218" y="2103660"/>
                  </a:lnTo>
                  <a:close/>
                  <a:moveTo>
                    <a:pt x="3107807" y="2205140"/>
                  </a:moveTo>
                  <a:lnTo>
                    <a:pt x="3179979" y="2183525"/>
                  </a:lnTo>
                  <a:lnTo>
                    <a:pt x="3233833" y="2215032"/>
                  </a:lnTo>
                  <a:lnTo>
                    <a:pt x="3297213" y="2251668"/>
                  </a:lnTo>
                  <a:lnTo>
                    <a:pt x="3107807" y="2205140"/>
                  </a:lnTo>
                  <a:lnTo>
                    <a:pt x="3107807" y="2205140"/>
                  </a:lnTo>
                  <a:close/>
                  <a:moveTo>
                    <a:pt x="3432032" y="1764781"/>
                  </a:moveTo>
                  <a:lnTo>
                    <a:pt x="3418110" y="1693342"/>
                  </a:lnTo>
                  <a:cubicBezTo>
                    <a:pt x="3419209" y="1692975"/>
                    <a:pt x="3420308" y="1691876"/>
                    <a:pt x="3421041" y="1690777"/>
                  </a:cubicBezTo>
                  <a:cubicBezTo>
                    <a:pt x="3421774" y="1689312"/>
                    <a:pt x="3421774" y="1687480"/>
                    <a:pt x="3421407" y="1686015"/>
                  </a:cubicBezTo>
                  <a:lnTo>
                    <a:pt x="3461706" y="1660736"/>
                  </a:lnTo>
                  <a:lnTo>
                    <a:pt x="3503105" y="1634359"/>
                  </a:lnTo>
                  <a:lnTo>
                    <a:pt x="3445220" y="1835121"/>
                  </a:lnTo>
                  <a:lnTo>
                    <a:pt x="3432032" y="1764781"/>
                  </a:lnTo>
                  <a:close/>
                  <a:moveTo>
                    <a:pt x="3414080" y="1673925"/>
                  </a:moveTo>
                  <a:lnTo>
                    <a:pt x="3402723" y="1618605"/>
                  </a:lnTo>
                  <a:lnTo>
                    <a:pt x="3388802" y="1553760"/>
                  </a:lnTo>
                  <a:lnTo>
                    <a:pt x="3418110" y="1573544"/>
                  </a:lnTo>
                  <a:lnTo>
                    <a:pt x="3414080" y="1673925"/>
                  </a:lnTo>
                  <a:close/>
                  <a:moveTo>
                    <a:pt x="3285490" y="2135167"/>
                  </a:moveTo>
                  <a:lnTo>
                    <a:pt x="3264974" y="2139563"/>
                  </a:lnTo>
                  <a:cubicBezTo>
                    <a:pt x="3264607" y="2138464"/>
                    <a:pt x="3263508" y="2137731"/>
                    <a:pt x="3262776" y="2136998"/>
                  </a:cubicBezTo>
                  <a:lnTo>
                    <a:pt x="3332383" y="1963712"/>
                  </a:lnTo>
                  <a:lnTo>
                    <a:pt x="3285490" y="2135167"/>
                  </a:lnTo>
                  <a:close/>
                  <a:moveTo>
                    <a:pt x="3172286" y="2119413"/>
                  </a:moveTo>
                  <a:lnTo>
                    <a:pt x="3131987" y="2109522"/>
                  </a:lnTo>
                  <a:lnTo>
                    <a:pt x="3120263" y="2086441"/>
                  </a:lnTo>
                  <a:lnTo>
                    <a:pt x="3081063" y="2009873"/>
                  </a:lnTo>
                  <a:lnTo>
                    <a:pt x="3251052" y="2139563"/>
                  </a:lnTo>
                  <a:lnTo>
                    <a:pt x="3172286" y="2119413"/>
                  </a:lnTo>
                  <a:close/>
                  <a:moveTo>
                    <a:pt x="3029407" y="2037716"/>
                  </a:moveTo>
                  <a:lnTo>
                    <a:pt x="3014020" y="2022329"/>
                  </a:lnTo>
                  <a:cubicBezTo>
                    <a:pt x="3014387" y="2021963"/>
                    <a:pt x="3014020" y="2021230"/>
                    <a:pt x="3014020" y="2020864"/>
                  </a:cubicBezTo>
                  <a:lnTo>
                    <a:pt x="3043329" y="2013903"/>
                  </a:lnTo>
                  <a:cubicBezTo>
                    <a:pt x="3052854" y="2011705"/>
                    <a:pt x="3062379" y="2009140"/>
                    <a:pt x="3068607" y="2007675"/>
                  </a:cubicBezTo>
                  <a:lnTo>
                    <a:pt x="3029407" y="2037716"/>
                  </a:lnTo>
                  <a:close/>
                  <a:moveTo>
                    <a:pt x="3007792" y="2024894"/>
                  </a:moveTo>
                  <a:cubicBezTo>
                    <a:pt x="3008158" y="2025260"/>
                    <a:pt x="3008525" y="2025260"/>
                    <a:pt x="3009258" y="2025260"/>
                  </a:cubicBezTo>
                  <a:lnTo>
                    <a:pt x="3009990" y="2025260"/>
                  </a:lnTo>
                  <a:lnTo>
                    <a:pt x="3019882" y="2045043"/>
                  </a:lnTo>
                  <a:lnTo>
                    <a:pt x="3010357" y="2052370"/>
                  </a:lnTo>
                  <a:lnTo>
                    <a:pt x="2955770" y="2094867"/>
                  </a:lnTo>
                  <a:lnTo>
                    <a:pt x="2979583" y="2063361"/>
                  </a:lnTo>
                  <a:lnTo>
                    <a:pt x="3007792" y="2024894"/>
                  </a:lnTo>
                  <a:close/>
                  <a:moveTo>
                    <a:pt x="3068607" y="2143593"/>
                  </a:moveTo>
                  <a:lnTo>
                    <a:pt x="3096817" y="2200378"/>
                  </a:lnTo>
                  <a:lnTo>
                    <a:pt x="3025011" y="2153118"/>
                  </a:lnTo>
                  <a:lnTo>
                    <a:pt x="2957968" y="2109155"/>
                  </a:lnTo>
                  <a:lnTo>
                    <a:pt x="3068607" y="2143593"/>
                  </a:lnTo>
                  <a:close/>
                  <a:moveTo>
                    <a:pt x="3302342" y="2335563"/>
                  </a:moveTo>
                  <a:lnTo>
                    <a:pt x="3298678" y="2409200"/>
                  </a:lnTo>
                  <a:cubicBezTo>
                    <a:pt x="3298312" y="2409200"/>
                    <a:pt x="3298312" y="2409200"/>
                    <a:pt x="3297946" y="2409200"/>
                  </a:cubicBezTo>
                  <a:cubicBezTo>
                    <a:pt x="3296114" y="2409567"/>
                    <a:pt x="3294648" y="2411032"/>
                    <a:pt x="3293916" y="2412498"/>
                  </a:cubicBezTo>
                  <a:cubicBezTo>
                    <a:pt x="3293549" y="2413597"/>
                    <a:pt x="3293549" y="2415062"/>
                    <a:pt x="3293549" y="2416161"/>
                  </a:cubicBezTo>
                  <a:lnTo>
                    <a:pt x="3265340" y="2426053"/>
                  </a:lnTo>
                  <a:lnTo>
                    <a:pt x="3305639" y="2272916"/>
                  </a:lnTo>
                  <a:lnTo>
                    <a:pt x="3302342" y="2335563"/>
                  </a:lnTo>
                  <a:close/>
                  <a:moveTo>
                    <a:pt x="3258745" y="2437043"/>
                  </a:moveTo>
                  <a:cubicBezTo>
                    <a:pt x="3258013" y="2437043"/>
                    <a:pt x="3257280" y="2436677"/>
                    <a:pt x="3256547" y="2436677"/>
                  </a:cubicBezTo>
                  <a:cubicBezTo>
                    <a:pt x="3253617" y="2437776"/>
                    <a:pt x="3251785" y="2440341"/>
                    <a:pt x="3252151" y="2443638"/>
                  </a:cubicBezTo>
                  <a:lnTo>
                    <a:pt x="3191336" y="2458292"/>
                  </a:lnTo>
                  <a:lnTo>
                    <a:pt x="3159830" y="2465985"/>
                  </a:lnTo>
                  <a:lnTo>
                    <a:pt x="3213318" y="2447668"/>
                  </a:lnTo>
                  <a:lnTo>
                    <a:pt x="3260944" y="2431182"/>
                  </a:lnTo>
                  <a:lnTo>
                    <a:pt x="3258745" y="2437043"/>
                  </a:lnTo>
                  <a:close/>
                  <a:moveTo>
                    <a:pt x="3129422" y="2478808"/>
                  </a:moveTo>
                  <a:cubicBezTo>
                    <a:pt x="3129789" y="2478075"/>
                    <a:pt x="3129789" y="2477343"/>
                    <a:pt x="3129422" y="2476610"/>
                  </a:cubicBezTo>
                  <a:lnTo>
                    <a:pt x="3191702" y="2461956"/>
                  </a:lnTo>
                  <a:lnTo>
                    <a:pt x="3252151" y="2447301"/>
                  </a:lnTo>
                  <a:cubicBezTo>
                    <a:pt x="3252884" y="2448767"/>
                    <a:pt x="3253983" y="2449499"/>
                    <a:pt x="3255082" y="2450232"/>
                  </a:cubicBezTo>
                  <a:lnTo>
                    <a:pt x="3211119" y="2637440"/>
                  </a:lnTo>
                  <a:cubicBezTo>
                    <a:pt x="3211119" y="2637440"/>
                    <a:pt x="3210753" y="2637440"/>
                    <a:pt x="3210753" y="2637440"/>
                  </a:cubicBezTo>
                  <a:lnTo>
                    <a:pt x="3169355" y="2558673"/>
                  </a:lnTo>
                  <a:lnTo>
                    <a:pt x="3127590" y="2479907"/>
                  </a:lnTo>
                  <a:cubicBezTo>
                    <a:pt x="3128689" y="2479541"/>
                    <a:pt x="3129056" y="2479541"/>
                    <a:pt x="3129422" y="2478808"/>
                  </a:cubicBezTo>
                  <a:lnTo>
                    <a:pt x="3129422" y="2478808"/>
                  </a:lnTo>
                  <a:close/>
                  <a:moveTo>
                    <a:pt x="3280361" y="2431182"/>
                  </a:moveTo>
                  <a:cubicBezTo>
                    <a:pt x="3286222" y="2427152"/>
                    <a:pt x="3291717" y="2423122"/>
                    <a:pt x="3295747" y="2420557"/>
                  </a:cubicBezTo>
                  <a:cubicBezTo>
                    <a:pt x="3296847" y="2421657"/>
                    <a:pt x="3298312" y="2422023"/>
                    <a:pt x="3300144" y="2422023"/>
                  </a:cubicBezTo>
                  <a:cubicBezTo>
                    <a:pt x="3300876" y="2422023"/>
                    <a:pt x="3301609" y="2422023"/>
                    <a:pt x="3302342" y="2421657"/>
                  </a:cubicBezTo>
                  <a:cubicBezTo>
                    <a:pt x="3306005" y="2420557"/>
                    <a:pt x="3307837" y="2416894"/>
                    <a:pt x="3306738" y="2413230"/>
                  </a:cubicBezTo>
                  <a:cubicBezTo>
                    <a:pt x="3306738" y="2413230"/>
                    <a:pt x="3306738" y="2413230"/>
                    <a:pt x="3306738" y="2413230"/>
                  </a:cubicBezTo>
                  <a:cubicBezTo>
                    <a:pt x="3306005" y="2411399"/>
                    <a:pt x="3304540" y="2409933"/>
                    <a:pt x="3302342" y="2409200"/>
                  </a:cubicBezTo>
                  <a:lnTo>
                    <a:pt x="3306372" y="2335563"/>
                  </a:lnTo>
                  <a:lnTo>
                    <a:pt x="3310402" y="2259727"/>
                  </a:lnTo>
                  <a:lnTo>
                    <a:pt x="3457677" y="2410299"/>
                  </a:lnTo>
                  <a:lnTo>
                    <a:pt x="3266439" y="2441073"/>
                  </a:lnTo>
                  <a:lnTo>
                    <a:pt x="3280361" y="2431182"/>
                  </a:lnTo>
                  <a:close/>
                  <a:moveTo>
                    <a:pt x="3297579" y="2202576"/>
                  </a:moveTo>
                  <a:lnTo>
                    <a:pt x="3285856" y="2154950"/>
                  </a:lnTo>
                  <a:cubicBezTo>
                    <a:pt x="3287321" y="2154217"/>
                    <a:pt x="3288054" y="2152752"/>
                    <a:pt x="3288420" y="2150920"/>
                  </a:cubicBezTo>
                  <a:lnTo>
                    <a:pt x="3479291" y="2109155"/>
                  </a:lnTo>
                  <a:lnTo>
                    <a:pt x="3490282" y="2156049"/>
                  </a:lnTo>
                  <a:lnTo>
                    <a:pt x="3504204" y="2215032"/>
                  </a:lnTo>
                  <a:lnTo>
                    <a:pt x="3309669" y="2253499"/>
                  </a:lnTo>
                  <a:lnTo>
                    <a:pt x="3297579" y="2202576"/>
                  </a:lnTo>
                  <a:close/>
                  <a:moveTo>
                    <a:pt x="3490649" y="2096699"/>
                  </a:moveTo>
                  <a:lnTo>
                    <a:pt x="3479291" y="2093402"/>
                  </a:lnTo>
                  <a:lnTo>
                    <a:pt x="3477460" y="2037350"/>
                  </a:lnTo>
                  <a:lnTo>
                    <a:pt x="3475994" y="1997783"/>
                  </a:lnTo>
                  <a:lnTo>
                    <a:pt x="3486252" y="2041380"/>
                  </a:lnTo>
                  <a:lnTo>
                    <a:pt x="3499808" y="2099264"/>
                  </a:lnTo>
                  <a:cubicBezTo>
                    <a:pt x="3497609" y="2098897"/>
                    <a:pt x="3494312" y="2097798"/>
                    <a:pt x="3490649" y="2096699"/>
                  </a:cubicBezTo>
                  <a:lnTo>
                    <a:pt x="3490649" y="2096699"/>
                  </a:lnTo>
                  <a:close/>
                  <a:moveTo>
                    <a:pt x="3469766" y="1977267"/>
                  </a:moveTo>
                  <a:lnTo>
                    <a:pt x="3408585" y="1956385"/>
                  </a:lnTo>
                  <a:lnTo>
                    <a:pt x="3349235" y="1936602"/>
                  </a:lnTo>
                  <a:cubicBezTo>
                    <a:pt x="3349602" y="1935503"/>
                    <a:pt x="3349602" y="1934404"/>
                    <a:pt x="3349602" y="1933671"/>
                  </a:cubicBezTo>
                  <a:cubicBezTo>
                    <a:pt x="3349602" y="1932938"/>
                    <a:pt x="3348869" y="1932938"/>
                    <a:pt x="3348503" y="1932572"/>
                  </a:cubicBezTo>
                  <a:lnTo>
                    <a:pt x="3394663" y="1890807"/>
                  </a:lnTo>
                  <a:lnTo>
                    <a:pt x="3441923" y="1847577"/>
                  </a:lnTo>
                  <a:cubicBezTo>
                    <a:pt x="3442656" y="1847944"/>
                    <a:pt x="3443389" y="1848310"/>
                    <a:pt x="3444488" y="1848310"/>
                  </a:cubicBezTo>
                  <a:lnTo>
                    <a:pt x="3457677" y="1912056"/>
                  </a:lnTo>
                  <a:lnTo>
                    <a:pt x="3471232" y="1976168"/>
                  </a:lnTo>
                  <a:cubicBezTo>
                    <a:pt x="3470865" y="1976168"/>
                    <a:pt x="3470133" y="1976535"/>
                    <a:pt x="3469766" y="1977267"/>
                  </a:cubicBezTo>
                  <a:lnTo>
                    <a:pt x="3469766" y="1977267"/>
                  </a:lnTo>
                  <a:close/>
                  <a:moveTo>
                    <a:pt x="1694408" y="595741"/>
                  </a:moveTo>
                  <a:cubicBezTo>
                    <a:pt x="1695141" y="595741"/>
                    <a:pt x="1696240" y="595741"/>
                    <a:pt x="1696972" y="595375"/>
                  </a:cubicBezTo>
                  <a:cubicBezTo>
                    <a:pt x="1699171" y="594642"/>
                    <a:pt x="1701002" y="593176"/>
                    <a:pt x="1701735" y="590978"/>
                  </a:cubicBezTo>
                  <a:lnTo>
                    <a:pt x="1843881" y="624683"/>
                  </a:lnTo>
                  <a:lnTo>
                    <a:pt x="1984928" y="657655"/>
                  </a:lnTo>
                  <a:cubicBezTo>
                    <a:pt x="1984928" y="658754"/>
                    <a:pt x="1984195" y="659853"/>
                    <a:pt x="1984561" y="660952"/>
                  </a:cubicBezTo>
                  <a:cubicBezTo>
                    <a:pt x="1986027" y="664982"/>
                    <a:pt x="1989690" y="667913"/>
                    <a:pt x="1994087" y="667913"/>
                  </a:cubicBezTo>
                  <a:lnTo>
                    <a:pt x="2016434" y="810425"/>
                  </a:lnTo>
                  <a:lnTo>
                    <a:pt x="2040980" y="962463"/>
                  </a:lnTo>
                  <a:cubicBezTo>
                    <a:pt x="2040980" y="962463"/>
                    <a:pt x="2040980" y="962463"/>
                    <a:pt x="2041346" y="962829"/>
                  </a:cubicBezTo>
                  <a:cubicBezTo>
                    <a:pt x="2041713" y="963195"/>
                    <a:pt x="2041346" y="962829"/>
                    <a:pt x="2041346" y="963195"/>
                  </a:cubicBezTo>
                  <a:lnTo>
                    <a:pt x="2041346" y="963195"/>
                  </a:lnTo>
                  <a:lnTo>
                    <a:pt x="2041346" y="963195"/>
                  </a:lnTo>
                  <a:cubicBezTo>
                    <a:pt x="2041346" y="963562"/>
                    <a:pt x="2041713" y="963928"/>
                    <a:pt x="2042079" y="963928"/>
                  </a:cubicBezTo>
                  <a:cubicBezTo>
                    <a:pt x="2042445" y="964294"/>
                    <a:pt x="2042812" y="964294"/>
                    <a:pt x="2043178" y="964294"/>
                  </a:cubicBezTo>
                  <a:cubicBezTo>
                    <a:pt x="2043178" y="964294"/>
                    <a:pt x="2043545" y="964294"/>
                    <a:pt x="2043545" y="964294"/>
                  </a:cubicBezTo>
                  <a:cubicBezTo>
                    <a:pt x="2043545" y="964294"/>
                    <a:pt x="2043545" y="964294"/>
                    <a:pt x="2043545" y="964294"/>
                  </a:cubicBezTo>
                  <a:lnTo>
                    <a:pt x="2043545" y="964294"/>
                  </a:lnTo>
                  <a:cubicBezTo>
                    <a:pt x="2043545" y="964294"/>
                    <a:pt x="2043911" y="964294"/>
                    <a:pt x="2044277" y="963928"/>
                  </a:cubicBezTo>
                  <a:lnTo>
                    <a:pt x="2161877" y="849625"/>
                  </a:lnTo>
                  <a:lnTo>
                    <a:pt x="2276913" y="737154"/>
                  </a:lnTo>
                  <a:lnTo>
                    <a:pt x="2305489" y="882964"/>
                  </a:lnTo>
                  <a:lnTo>
                    <a:pt x="2334797" y="1031338"/>
                  </a:lnTo>
                  <a:lnTo>
                    <a:pt x="2334797" y="1031338"/>
                  </a:lnTo>
                  <a:cubicBezTo>
                    <a:pt x="2334797" y="1031338"/>
                    <a:pt x="2334431" y="1031704"/>
                    <a:pt x="2334431" y="1031704"/>
                  </a:cubicBezTo>
                  <a:cubicBezTo>
                    <a:pt x="2334431" y="1031704"/>
                    <a:pt x="2334797" y="1031704"/>
                    <a:pt x="2335164" y="1032070"/>
                  </a:cubicBezTo>
                  <a:cubicBezTo>
                    <a:pt x="2335164" y="1032070"/>
                    <a:pt x="2335164" y="1032437"/>
                    <a:pt x="2335164" y="1032437"/>
                  </a:cubicBezTo>
                  <a:cubicBezTo>
                    <a:pt x="2335530" y="1032803"/>
                    <a:pt x="2335896" y="1032803"/>
                    <a:pt x="2336263" y="1032803"/>
                  </a:cubicBezTo>
                  <a:lnTo>
                    <a:pt x="2336629" y="1032803"/>
                  </a:lnTo>
                  <a:cubicBezTo>
                    <a:pt x="2336629" y="1032803"/>
                    <a:pt x="2336629" y="1033169"/>
                    <a:pt x="2336995" y="1032803"/>
                  </a:cubicBezTo>
                  <a:cubicBezTo>
                    <a:pt x="2337362" y="1032437"/>
                    <a:pt x="2336995" y="1032803"/>
                    <a:pt x="2336995" y="1032803"/>
                  </a:cubicBezTo>
                  <a:lnTo>
                    <a:pt x="2422356" y="1030238"/>
                  </a:lnTo>
                  <a:cubicBezTo>
                    <a:pt x="2464853" y="1029139"/>
                    <a:pt x="2508083" y="1027308"/>
                    <a:pt x="2508450" y="1027308"/>
                  </a:cubicBezTo>
                  <a:lnTo>
                    <a:pt x="2508816" y="1027308"/>
                  </a:lnTo>
                  <a:lnTo>
                    <a:pt x="2508816" y="1027308"/>
                  </a:lnTo>
                  <a:lnTo>
                    <a:pt x="2508816" y="1027308"/>
                  </a:lnTo>
                  <a:cubicBezTo>
                    <a:pt x="2510648" y="1026941"/>
                    <a:pt x="2555710" y="1016683"/>
                    <a:pt x="2600405" y="1006425"/>
                  </a:cubicBezTo>
                  <a:lnTo>
                    <a:pt x="2685033" y="986276"/>
                  </a:lnTo>
                  <a:cubicBezTo>
                    <a:pt x="2686132" y="988840"/>
                    <a:pt x="2688697" y="990672"/>
                    <a:pt x="2691627" y="990672"/>
                  </a:cubicBezTo>
                  <a:cubicBezTo>
                    <a:pt x="2692360" y="990672"/>
                    <a:pt x="2693093" y="990672"/>
                    <a:pt x="2693826" y="990306"/>
                  </a:cubicBezTo>
                  <a:cubicBezTo>
                    <a:pt x="2696756" y="989207"/>
                    <a:pt x="2698588" y="986276"/>
                    <a:pt x="2698588" y="983345"/>
                  </a:cubicBezTo>
                  <a:cubicBezTo>
                    <a:pt x="2713975" y="980414"/>
                    <a:pt x="2755007" y="971988"/>
                    <a:pt x="2796039" y="963195"/>
                  </a:cubicBezTo>
                  <a:lnTo>
                    <a:pt x="2892390" y="943046"/>
                  </a:lnTo>
                  <a:cubicBezTo>
                    <a:pt x="2893856" y="946709"/>
                    <a:pt x="2898252" y="948908"/>
                    <a:pt x="2901915" y="947442"/>
                  </a:cubicBezTo>
                  <a:cubicBezTo>
                    <a:pt x="2903747" y="946709"/>
                    <a:pt x="2905579" y="945244"/>
                    <a:pt x="2906678" y="943412"/>
                  </a:cubicBezTo>
                  <a:lnTo>
                    <a:pt x="3059082" y="987741"/>
                  </a:lnTo>
                  <a:lnTo>
                    <a:pt x="3214050" y="1032437"/>
                  </a:lnTo>
                  <a:cubicBezTo>
                    <a:pt x="3214050" y="1032803"/>
                    <a:pt x="3213684" y="1033169"/>
                    <a:pt x="3214050" y="1033902"/>
                  </a:cubicBezTo>
                  <a:cubicBezTo>
                    <a:pt x="3214783" y="1036100"/>
                    <a:pt x="3216981" y="1037566"/>
                    <a:pt x="3219179" y="1037566"/>
                  </a:cubicBezTo>
                  <a:cubicBezTo>
                    <a:pt x="3219546" y="1037566"/>
                    <a:pt x="3220278" y="1037566"/>
                    <a:pt x="3220645" y="1037199"/>
                  </a:cubicBezTo>
                  <a:cubicBezTo>
                    <a:pt x="3221377" y="1037199"/>
                    <a:pt x="3221744" y="1036467"/>
                    <a:pt x="3222110" y="1035734"/>
                  </a:cubicBezTo>
                  <a:lnTo>
                    <a:pt x="3351800" y="1111569"/>
                  </a:lnTo>
                  <a:lnTo>
                    <a:pt x="3484054" y="1188504"/>
                  </a:lnTo>
                  <a:lnTo>
                    <a:pt x="3433497" y="1266904"/>
                  </a:lnTo>
                  <a:cubicBezTo>
                    <a:pt x="3414813" y="1295480"/>
                    <a:pt x="3396129" y="1324422"/>
                    <a:pt x="3387336" y="1337977"/>
                  </a:cubicBezTo>
                  <a:cubicBezTo>
                    <a:pt x="3386237" y="1337244"/>
                    <a:pt x="3385138" y="1336878"/>
                    <a:pt x="3383673" y="1336878"/>
                  </a:cubicBezTo>
                  <a:cubicBezTo>
                    <a:pt x="3382574" y="1336878"/>
                    <a:pt x="3381475" y="1336878"/>
                    <a:pt x="3380376" y="1337244"/>
                  </a:cubicBezTo>
                  <a:cubicBezTo>
                    <a:pt x="3374880" y="1339076"/>
                    <a:pt x="3371949" y="1344938"/>
                    <a:pt x="3373781" y="1350067"/>
                  </a:cubicBezTo>
                  <a:cubicBezTo>
                    <a:pt x="3375613" y="1355562"/>
                    <a:pt x="3381108" y="1358493"/>
                    <a:pt x="3386604" y="1357028"/>
                  </a:cubicBezTo>
                  <a:cubicBezTo>
                    <a:pt x="3386604" y="1357028"/>
                    <a:pt x="3386604" y="1357028"/>
                    <a:pt x="3386970" y="1357028"/>
                  </a:cubicBezTo>
                  <a:cubicBezTo>
                    <a:pt x="3389901" y="1355928"/>
                    <a:pt x="3392099" y="1353364"/>
                    <a:pt x="3393198" y="1350433"/>
                  </a:cubicBezTo>
                  <a:cubicBezTo>
                    <a:pt x="3406387" y="1352631"/>
                    <a:pt x="3431299" y="1356661"/>
                    <a:pt x="3456211" y="1360691"/>
                  </a:cubicBezTo>
                  <a:lnTo>
                    <a:pt x="3526551" y="1371682"/>
                  </a:lnTo>
                  <a:cubicBezTo>
                    <a:pt x="3527284" y="1373147"/>
                    <a:pt x="3528749" y="1373880"/>
                    <a:pt x="3530215" y="1373514"/>
                  </a:cubicBezTo>
                  <a:cubicBezTo>
                    <a:pt x="3531680" y="1373147"/>
                    <a:pt x="3532780" y="1371315"/>
                    <a:pt x="3532413" y="1369484"/>
                  </a:cubicBezTo>
                  <a:cubicBezTo>
                    <a:pt x="3532413" y="1369484"/>
                    <a:pt x="3532413" y="1369484"/>
                    <a:pt x="3532413" y="1369484"/>
                  </a:cubicBezTo>
                  <a:cubicBezTo>
                    <a:pt x="3532047" y="1368751"/>
                    <a:pt x="3531314" y="1368018"/>
                    <a:pt x="3530581" y="1367652"/>
                  </a:cubicBezTo>
                  <a:cubicBezTo>
                    <a:pt x="3528383" y="1357760"/>
                    <a:pt x="3519591" y="1318194"/>
                    <a:pt x="3510065" y="1279360"/>
                  </a:cubicBezTo>
                  <a:lnTo>
                    <a:pt x="3488817" y="1189237"/>
                  </a:lnTo>
                  <a:cubicBezTo>
                    <a:pt x="3488817" y="1188870"/>
                    <a:pt x="3489183" y="1188870"/>
                    <a:pt x="3489183" y="1188504"/>
                  </a:cubicBezTo>
                  <a:cubicBezTo>
                    <a:pt x="3489183" y="1188138"/>
                    <a:pt x="3488817" y="1188504"/>
                    <a:pt x="3488817" y="1188138"/>
                  </a:cubicBezTo>
                  <a:lnTo>
                    <a:pt x="3484787" y="1049655"/>
                  </a:lnTo>
                  <a:lnTo>
                    <a:pt x="3480390" y="919599"/>
                  </a:lnTo>
                  <a:cubicBezTo>
                    <a:pt x="3480757" y="919599"/>
                    <a:pt x="3481123" y="919599"/>
                    <a:pt x="3481123" y="919599"/>
                  </a:cubicBezTo>
                  <a:cubicBezTo>
                    <a:pt x="3486252" y="918134"/>
                    <a:pt x="3488817" y="912638"/>
                    <a:pt x="3487351" y="907509"/>
                  </a:cubicBezTo>
                  <a:cubicBezTo>
                    <a:pt x="3486252" y="903479"/>
                    <a:pt x="3482222" y="900915"/>
                    <a:pt x="3478192" y="900915"/>
                  </a:cubicBezTo>
                  <a:cubicBezTo>
                    <a:pt x="3477093" y="900915"/>
                    <a:pt x="3476361" y="900915"/>
                    <a:pt x="3475262" y="901281"/>
                  </a:cubicBezTo>
                  <a:cubicBezTo>
                    <a:pt x="3472697" y="902014"/>
                    <a:pt x="3470865" y="903846"/>
                    <a:pt x="3469766" y="906044"/>
                  </a:cubicBezTo>
                  <a:cubicBezTo>
                    <a:pt x="3469400" y="906777"/>
                    <a:pt x="3469766" y="907509"/>
                    <a:pt x="3469400" y="908242"/>
                  </a:cubicBezTo>
                  <a:lnTo>
                    <a:pt x="3310402" y="901648"/>
                  </a:lnTo>
                  <a:cubicBezTo>
                    <a:pt x="3323957" y="881132"/>
                    <a:pt x="3335314" y="864646"/>
                    <a:pt x="3339710" y="857685"/>
                  </a:cubicBezTo>
                  <a:cubicBezTo>
                    <a:pt x="3340076" y="857685"/>
                    <a:pt x="3340443" y="858051"/>
                    <a:pt x="3340809" y="858051"/>
                  </a:cubicBezTo>
                  <a:cubicBezTo>
                    <a:pt x="3341175" y="858051"/>
                    <a:pt x="3341908" y="858051"/>
                    <a:pt x="3342275" y="857685"/>
                  </a:cubicBezTo>
                  <a:cubicBezTo>
                    <a:pt x="3344839" y="856952"/>
                    <a:pt x="3346305" y="854021"/>
                    <a:pt x="3345572" y="851457"/>
                  </a:cubicBezTo>
                  <a:cubicBezTo>
                    <a:pt x="3344839" y="848893"/>
                    <a:pt x="3341908" y="847427"/>
                    <a:pt x="3339344" y="848160"/>
                  </a:cubicBezTo>
                  <a:cubicBezTo>
                    <a:pt x="3338245" y="848526"/>
                    <a:pt x="3337146" y="849259"/>
                    <a:pt x="3336413" y="850724"/>
                  </a:cubicBezTo>
                  <a:cubicBezTo>
                    <a:pt x="3336047" y="851091"/>
                    <a:pt x="3336413" y="851823"/>
                    <a:pt x="3336413" y="852190"/>
                  </a:cubicBezTo>
                  <a:lnTo>
                    <a:pt x="3236764" y="872706"/>
                  </a:lnTo>
                  <a:cubicBezTo>
                    <a:pt x="3196832" y="880765"/>
                    <a:pt x="3156899" y="889558"/>
                    <a:pt x="3140779" y="892855"/>
                  </a:cubicBezTo>
                  <a:cubicBezTo>
                    <a:pt x="3138947" y="889192"/>
                    <a:pt x="3134917" y="886993"/>
                    <a:pt x="3131254" y="888093"/>
                  </a:cubicBezTo>
                  <a:lnTo>
                    <a:pt x="3082529" y="786246"/>
                  </a:lnTo>
                  <a:lnTo>
                    <a:pt x="3031972" y="684399"/>
                  </a:lnTo>
                  <a:cubicBezTo>
                    <a:pt x="3033071" y="683666"/>
                    <a:pt x="3034170" y="683300"/>
                    <a:pt x="3034902" y="682201"/>
                  </a:cubicBezTo>
                  <a:cubicBezTo>
                    <a:pt x="3036001" y="680003"/>
                    <a:pt x="3036368" y="677805"/>
                    <a:pt x="3035635" y="675606"/>
                  </a:cubicBezTo>
                  <a:cubicBezTo>
                    <a:pt x="3034170" y="671210"/>
                    <a:pt x="3029407" y="668646"/>
                    <a:pt x="3024644" y="669745"/>
                  </a:cubicBezTo>
                  <a:cubicBezTo>
                    <a:pt x="3020614" y="671210"/>
                    <a:pt x="3018050" y="675240"/>
                    <a:pt x="3019149" y="679636"/>
                  </a:cubicBezTo>
                  <a:lnTo>
                    <a:pt x="2892757" y="729827"/>
                  </a:lnTo>
                  <a:lnTo>
                    <a:pt x="2768928" y="779651"/>
                  </a:lnTo>
                  <a:cubicBezTo>
                    <a:pt x="2767097" y="776354"/>
                    <a:pt x="2763433" y="774156"/>
                    <a:pt x="2759770" y="773790"/>
                  </a:cubicBezTo>
                  <a:cubicBezTo>
                    <a:pt x="2758670" y="773790"/>
                    <a:pt x="2757571" y="773790"/>
                    <a:pt x="2756472" y="774156"/>
                  </a:cubicBezTo>
                  <a:cubicBezTo>
                    <a:pt x="2753908" y="774889"/>
                    <a:pt x="2751710" y="776721"/>
                    <a:pt x="2750244" y="779285"/>
                  </a:cubicBezTo>
                  <a:lnTo>
                    <a:pt x="2604801" y="720302"/>
                  </a:lnTo>
                  <a:lnTo>
                    <a:pt x="2457893" y="661319"/>
                  </a:lnTo>
                  <a:cubicBezTo>
                    <a:pt x="2458625" y="659853"/>
                    <a:pt x="2458625" y="658021"/>
                    <a:pt x="2458259" y="656190"/>
                  </a:cubicBezTo>
                  <a:cubicBezTo>
                    <a:pt x="2456427" y="650694"/>
                    <a:pt x="2450565" y="647763"/>
                    <a:pt x="2445070" y="649229"/>
                  </a:cubicBezTo>
                  <a:cubicBezTo>
                    <a:pt x="2439941" y="651061"/>
                    <a:pt x="2437010" y="656556"/>
                    <a:pt x="2438476" y="661685"/>
                  </a:cubicBezTo>
                  <a:lnTo>
                    <a:pt x="2362640" y="695023"/>
                  </a:lnTo>
                  <a:cubicBezTo>
                    <a:pt x="2326737" y="710410"/>
                    <a:pt x="2291201" y="726530"/>
                    <a:pt x="2280943" y="731292"/>
                  </a:cubicBezTo>
                  <a:lnTo>
                    <a:pt x="2318311" y="578522"/>
                  </a:lnTo>
                  <a:lnTo>
                    <a:pt x="2354214" y="431614"/>
                  </a:lnTo>
                  <a:cubicBezTo>
                    <a:pt x="2354580" y="431614"/>
                    <a:pt x="2354580" y="431980"/>
                    <a:pt x="2354947" y="431980"/>
                  </a:cubicBezTo>
                  <a:cubicBezTo>
                    <a:pt x="2356046" y="431980"/>
                    <a:pt x="2356779" y="431980"/>
                    <a:pt x="2357878" y="431614"/>
                  </a:cubicBezTo>
                  <a:cubicBezTo>
                    <a:pt x="2363006" y="429782"/>
                    <a:pt x="2365937" y="424287"/>
                    <a:pt x="2364106" y="419158"/>
                  </a:cubicBezTo>
                  <a:cubicBezTo>
                    <a:pt x="2362640" y="415128"/>
                    <a:pt x="2358977" y="412563"/>
                    <a:pt x="2354947" y="412197"/>
                  </a:cubicBezTo>
                  <a:cubicBezTo>
                    <a:pt x="2353848" y="412197"/>
                    <a:pt x="2353115" y="412197"/>
                    <a:pt x="2352016" y="412563"/>
                  </a:cubicBezTo>
                  <a:cubicBezTo>
                    <a:pt x="2351283" y="412930"/>
                    <a:pt x="2350917" y="413662"/>
                    <a:pt x="2350184" y="414029"/>
                  </a:cubicBezTo>
                  <a:lnTo>
                    <a:pt x="2247238" y="300458"/>
                  </a:lnTo>
                  <a:lnTo>
                    <a:pt x="2142461" y="185056"/>
                  </a:lnTo>
                  <a:cubicBezTo>
                    <a:pt x="2143560" y="183591"/>
                    <a:pt x="2143560" y="181759"/>
                    <a:pt x="2143193" y="180294"/>
                  </a:cubicBezTo>
                  <a:cubicBezTo>
                    <a:pt x="2142094" y="176997"/>
                    <a:pt x="2138797" y="175531"/>
                    <a:pt x="2135500" y="176264"/>
                  </a:cubicBezTo>
                  <a:cubicBezTo>
                    <a:pt x="2132203" y="177363"/>
                    <a:pt x="2130371" y="180660"/>
                    <a:pt x="2131470" y="183957"/>
                  </a:cubicBezTo>
                  <a:cubicBezTo>
                    <a:pt x="2131470" y="183957"/>
                    <a:pt x="2131470" y="183957"/>
                    <a:pt x="2131470" y="183957"/>
                  </a:cubicBezTo>
                  <a:cubicBezTo>
                    <a:pt x="2131470" y="184324"/>
                    <a:pt x="2132203" y="184690"/>
                    <a:pt x="2132203" y="185056"/>
                  </a:cubicBezTo>
                  <a:lnTo>
                    <a:pt x="2038416" y="319143"/>
                  </a:lnTo>
                  <a:cubicBezTo>
                    <a:pt x="1999216" y="375561"/>
                    <a:pt x="1960382" y="431247"/>
                    <a:pt x="1948659" y="448466"/>
                  </a:cubicBezTo>
                  <a:cubicBezTo>
                    <a:pt x="1947193" y="447733"/>
                    <a:pt x="1944995" y="447367"/>
                    <a:pt x="1943529" y="448100"/>
                  </a:cubicBezTo>
                  <a:cubicBezTo>
                    <a:pt x="1941698" y="448832"/>
                    <a:pt x="1939866" y="450298"/>
                    <a:pt x="1938767" y="452130"/>
                  </a:cubicBezTo>
                  <a:cubicBezTo>
                    <a:pt x="1938034" y="453961"/>
                    <a:pt x="1937668" y="455793"/>
                    <a:pt x="1938401" y="457625"/>
                  </a:cubicBezTo>
                  <a:lnTo>
                    <a:pt x="1819335" y="519905"/>
                  </a:lnTo>
                  <a:lnTo>
                    <a:pt x="1700270" y="582552"/>
                  </a:lnTo>
                  <a:cubicBezTo>
                    <a:pt x="1698438" y="579988"/>
                    <a:pt x="1695141" y="578889"/>
                    <a:pt x="1692210" y="579621"/>
                  </a:cubicBezTo>
                  <a:cubicBezTo>
                    <a:pt x="1687813" y="581087"/>
                    <a:pt x="1685615" y="585483"/>
                    <a:pt x="1687081" y="589879"/>
                  </a:cubicBezTo>
                  <a:cubicBezTo>
                    <a:pt x="1687447" y="593543"/>
                    <a:pt x="1690744" y="595741"/>
                    <a:pt x="1694408" y="595741"/>
                  </a:cubicBezTo>
                  <a:close/>
                  <a:moveTo>
                    <a:pt x="1820800" y="523203"/>
                  </a:moveTo>
                  <a:lnTo>
                    <a:pt x="1939866" y="460556"/>
                  </a:lnTo>
                  <a:cubicBezTo>
                    <a:pt x="1941331" y="462388"/>
                    <a:pt x="1943163" y="463487"/>
                    <a:pt x="1945361" y="463487"/>
                  </a:cubicBezTo>
                  <a:lnTo>
                    <a:pt x="1945361" y="463487"/>
                  </a:lnTo>
                  <a:cubicBezTo>
                    <a:pt x="1949025" y="479240"/>
                    <a:pt x="1958184" y="518440"/>
                    <a:pt x="1967709" y="557274"/>
                  </a:cubicBezTo>
                  <a:lnTo>
                    <a:pt x="1990057" y="649229"/>
                  </a:lnTo>
                  <a:cubicBezTo>
                    <a:pt x="1987859" y="650328"/>
                    <a:pt x="1986027" y="652160"/>
                    <a:pt x="1984928" y="654358"/>
                  </a:cubicBezTo>
                  <a:lnTo>
                    <a:pt x="1844613" y="621019"/>
                  </a:lnTo>
                  <a:lnTo>
                    <a:pt x="1701735" y="587681"/>
                  </a:lnTo>
                  <a:cubicBezTo>
                    <a:pt x="1701735" y="586948"/>
                    <a:pt x="1702101" y="586216"/>
                    <a:pt x="1701735" y="585483"/>
                  </a:cubicBezTo>
                  <a:lnTo>
                    <a:pt x="1820800" y="523203"/>
                  </a:lnTo>
                  <a:close/>
                  <a:moveTo>
                    <a:pt x="2344689" y="424287"/>
                  </a:moveTo>
                  <a:cubicBezTo>
                    <a:pt x="2345788" y="426851"/>
                    <a:pt x="2347620" y="429049"/>
                    <a:pt x="2350184" y="429782"/>
                  </a:cubicBezTo>
                  <a:lnTo>
                    <a:pt x="2313915" y="577057"/>
                  </a:lnTo>
                  <a:lnTo>
                    <a:pt x="2276547" y="731659"/>
                  </a:lnTo>
                  <a:lnTo>
                    <a:pt x="2136599" y="694291"/>
                  </a:lnTo>
                  <a:lnTo>
                    <a:pt x="2019365" y="663517"/>
                  </a:lnTo>
                  <a:lnTo>
                    <a:pt x="1993354" y="587681"/>
                  </a:lnTo>
                  <a:lnTo>
                    <a:pt x="1949758" y="462021"/>
                  </a:lnTo>
                  <a:cubicBezTo>
                    <a:pt x="1950857" y="461289"/>
                    <a:pt x="1951956" y="460556"/>
                    <a:pt x="1952688" y="459457"/>
                  </a:cubicBezTo>
                  <a:cubicBezTo>
                    <a:pt x="1953788" y="457625"/>
                    <a:pt x="1953788" y="455427"/>
                    <a:pt x="1953421" y="453595"/>
                  </a:cubicBezTo>
                  <a:cubicBezTo>
                    <a:pt x="1953055" y="452496"/>
                    <a:pt x="1951956" y="452130"/>
                    <a:pt x="1951223" y="451031"/>
                  </a:cubicBezTo>
                  <a:lnTo>
                    <a:pt x="2043178" y="319875"/>
                  </a:lnTo>
                  <a:lnTo>
                    <a:pt x="2135500" y="187255"/>
                  </a:lnTo>
                  <a:cubicBezTo>
                    <a:pt x="2135866" y="187621"/>
                    <a:pt x="2136599" y="187621"/>
                    <a:pt x="2137332" y="187987"/>
                  </a:cubicBezTo>
                  <a:cubicBezTo>
                    <a:pt x="2138064" y="187987"/>
                    <a:pt x="2138797" y="187987"/>
                    <a:pt x="2139163" y="187621"/>
                  </a:cubicBezTo>
                  <a:cubicBezTo>
                    <a:pt x="2139530" y="187621"/>
                    <a:pt x="2139530" y="187255"/>
                    <a:pt x="2139896" y="187255"/>
                  </a:cubicBezTo>
                  <a:lnTo>
                    <a:pt x="2244307" y="303023"/>
                  </a:lnTo>
                  <a:lnTo>
                    <a:pt x="2346887" y="415860"/>
                  </a:lnTo>
                  <a:cubicBezTo>
                    <a:pt x="2345055" y="418059"/>
                    <a:pt x="2343956" y="421356"/>
                    <a:pt x="2344689" y="424287"/>
                  </a:cubicBezTo>
                  <a:lnTo>
                    <a:pt x="2344689" y="424287"/>
                  </a:lnTo>
                  <a:close/>
                  <a:moveTo>
                    <a:pt x="2602969" y="723233"/>
                  </a:moveTo>
                  <a:lnTo>
                    <a:pt x="2730827" y="774522"/>
                  </a:lnTo>
                  <a:lnTo>
                    <a:pt x="2598573" y="737887"/>
                  </a:lnTo>
                  <a:lnTo>
                    <a:pt x="2458625" y="699786"/>
                  </a:lnTo>
                  <a:lnTo>
                    <a:pt x="2451665" y="667913"/>
                  </a:lnTo>
                  <a:cubicBezTo>
                    <a:pt x="2453496" y="667180"/>
                    <a:pt x="2455328" y="665715"/>
                    <a:pt x="2456427" y="663883"/>
                  </a:cubicBezTo>
                  <a:lnTo>
                    <a:pt x="2602969" y="723233"/>
                  </a:lnTo>
                  <a:close/>
                  <a:moveTo>
                    <a:pt x="2893856" y="732758"/>
                  </a:moveTo>
                  <a:lnTo>
                    <a:pt x="3020248" y="682201"/>
                  </a:lnTo>
                  <a:cubicBezTo>
                    <a:pt x="3020614" y="682934"/>
                    <a:pt x="3021347" y="684033"/>
                    <a:pt x="3022080" y="684399"/>
                  </a:cubicBezTo>
                  <a:lnTo>
                    <a:pt x="2961631" y="808227"/>
                  </a:lnTo>
                  <a:lnTo>
                    <a:pt x="2901183" y="932788"/>
                  </a:lnTo>
                  <a:cubicBezTo>
                    <a:pt x="2899717" y="932422"/>
                    <a:pt x="2898252" y="932055"/>
                    <a:pt x="2897153" y="932422"/>
                  </a:cubicBezTo>
                  <a:cubicBezTo>
                    <a:pt x="2896420" y="932422"/>
                    <a:pt x="2896420" y="933154"/>
                    <a:pt x="2896054" y="933521"/>
                  </a:cubicBezTo>
                  <a:cubicBezTo>
                    <a:pt x="2885429" y="921431"/>
                    <a:pt x="2858319" y="891023"/>
                    <a:pt x="2830842" y="860982"/>
                  </a:cubicBezTo>
                  <a:lnTo>
                    <a:pt x="2767829" y="791008"/>
                  </a:lnTo>
                  <a:cubicBezTo>
                    <a:pt x="2768196" y="790276"/>
                    <a:pt x="2769295" y="790276"/>
                    <a:pt x="2769661" y="789543"/>
                  </a:cubicBezTo>
                  <a:cubicBezTo>
                    <a:pt x="2770760" y="787345"/>
                    <a:pt x="2771126" y="784414"/>
                    <a:pt x="2770394" y="781850"/>
                  </a:cubicBezTo>
                  <a:lnTo>
                    <a:pt x="2893856" y="732758"/>
                  </a:lnTo>
                  <a:close/>
                  <a:moveTo>
                    <a:pt x="3336413" y="855487"/>
                  </a:moveTo>
                  <a:lnTo>
                    <a:pt x="3336413" y="855487"/>
                  </a:lnTo>
                  <a:cubicBezTo>
                    <a:pt x="3331650" y="862448"/>
                    <a:pt x="3319927" y="879666"/>
                    <a:pt x="3305273" y="901281"/>
                  </a:cubicBezTo>
                  <a:lnTo>
                    <a:pt x="3304906" y="901281"/>
                  </a:lnTo>
                  <a:lnTo>
                    <a:pt x="3146641" y="895053"/>
                  </a:lnTo>
                  <a:cubicBezTo>
                    <a:pt x="3165691" y="891390"/>
                    <a:pt x="3201228" y="884063"/>
                    <a:pt x="3236764" y="876369"/>
                  </a:cubicBezTo>
                  <a:lnTo>
                    <a:pt x="3336413" y="855487"/>
                  </a:lnTo>
                  <a:close/>
                  <a:moveTo>
                    <a:pt x="3456577" y="1357028"/>
                  </a:moveTo>
                  <a:cubicBezTo>
                    <a:pt x="3431665" y="1352998"/>
                    <a:pt x="3406387" y="1348968"/>
                    <a:pt x="3393198" y="1347136"/>
                  </a:cubicBezTo>
                  <a:cubicBezTo>
                    <a:pt x="3393198" y="1346037"/>
                    <a:pt x="3393931" y="1345304"/>
                    <a:pt x="3393564" y="1344205"/>
                  </a:cubicBezTo>
                  <a:cubicBezTo>
                    <a:pt x="3392832" y="1342740"/>
                    <a:pt x="3392099" y="1341274"/>
                    <a:pt x="3390633" y="1340175"/>
                  </a:cubicBezTo>
                  <a:cubicBezTo>
                    <a:pt x="3399426" y="1326620"/>
                    <a:pt x="3418477" y="1298044"/>
                    <a:pt x="3436794" y="1269469"/>
                  </a:cubicBezTo>
                  <a:lnTo>
                    <a:pt x="3485520" y="1193633"/>
                  </a:lnTo>
                  <a:lnTo>
                    <a:pt x="3505669" y="1280459"/>
                  </a:lnTo>
                  <a:cubicBezTo>
                    <a:pt x="3514828" y="1319659"/>
                    <a:pt x="3524353" y="1359226"/>
                    <a:pt x="3526551" y="1368751"/>
                  </a:cubicBezTo>
                  <a:lnTo>
                    <a:pt x="3456577" y="1357028"/>
                  </a:lnTo>
                  <a:close/>
                  <a:moveTo>
                    <a:pt x="3353632" y="1109371"/>
                  </a:moveTo>
                  <a:lnTo>
                    <a:pt x="3223575" y="1033902"/>
                  </a:lnTo>
                  <a:cubicBezTo>
                    <a:pt x="3223575" y="1033536"/>
                    <a:pt x="3223575" y="1033169"/>
                    <a:pt x="3223575" y="1032437"/>
                  </a:cubicBezTo>
                  <a:lnTo>
                    <a:pt x="3348869" y="973087"/>
                  </a:lnTo>
                  <a:lnTo>
                    <a:pt x="3470133" y="915203"/>
                  </a:lnTo>
                  <a:cubicBezTo>
                    <a:pt x="3471598" y="917035"/>
                    <a:pt x="3473796" y="918500"/>
                    <a:pt x="3475994" y="918866"/>
                  </a:cubicBezTo>
                  <a:lnTo>
                    <a:pt x="3479658" y="1049289"/>
                  </a:lnTo>
                  <a:lnTo>
                    <a:pt x="3484054" y="1185573"/>
                  </a:lnTo>
                  <a:lnTo>
                    <a:pt x="3353632" y="1109371"/>
                  </a:lnTo>
                  <a:close/>
                  <a:moveTo>
                    <a:pt x="3059815" y="984810"/>
                  </a:moveTo>
                  <a:lnTo>
                    <a:pt x="2907411" y="940848"/>
                  </a:lnTo>
                  <a:lnTo>
                    <a:pt x="2907411" y="940848"/>
                  </a:lnTo>
                  <a:lnTo>
                    <a:pt x="3016585" y="920332"/>
                  </a:lnTo>
                  <a:lnTo>
                    <a:pt x="3124659" y="899450"/>
                  </a:lnTo>
                  <a:cubicBezTo>
                    <a:pt x="3125758" y="902747"/>
                    <a:pt x="3129056" y="904945"/>
                    <a:pt x="3132353" y="904945"/>
                  </a:cubicBezTo>
                  <a:cubicBezTo>
                    <a:pt x="3133086" y="904945"/>
                    <a:pt x="3134185" y="904945"/>
                    <a:pt x="3134917" y="904579"/>
                  </a:cubicBezTo>
                  <a:cubicBezTo>
                    <a:pt x="3134917" y="904579"/>
                    <a:pt x="3134917" y="904212"/>
                    <a:pt x="3135284" y="904212"/>
                  </a:cubicBezTo>
                  <a:cubicBezTo>
                    <a:pt x="3142611" y="915936"/>
                    <a:pt x="3157998" y="940848"/>
                    <a:pt x="3173751" y="965760"/>
                  </a:cubicBezTo>
                  <a:lnTo>
                    <a:pt x="3214783" y="1029872"/>
                  </a:lnTo>
                  <a:lnTo>
                    <a:pt x="3214783" y="1029872"/>
                  </a:lnTo>
                  <a:lnTo>
                    <a:pt x="3059815" y="984810"/>
                  </a:lnTo>
                  <a:close/>
                  <a:moveTo>
                    <a:pt x="2698588" y="980414"/>
                  </a:moveTo>
                  <a:cubicBezTo>
                    <a:pt x="2697855" y="979315"/>
                    <a:pt x="2697123" y="978216"/>
                    <a:pt x="2696024" y="977483"/>
                  </a:cubicBezTo>
                  <a:cubicBezTo>
                    <a:pt x="2701153" y="962463"/>
                    <a:pt x="2714708" y="923629"/>
                    <a:pt x="2727897" y="884795"/>
                  </a:cubicBezTo>
                  <a:lnTo>
                    <a:pt x="2757938" y="795405"/>
                  </a:lnTo>
                  <a:cubicBezTo>
                    <a:pt x="2758670" y="795405"/>
                    <a:pt x="2759037" y="796137"/>
                    <a:pt x="2759770" y="796137"/>
                  </a:cubicBezTo>
                  <a:cubicBezTo>
                    <a:pt x="2760869" y="796137"/>
                    <a:pt x="2761968" y="795771"/>
                    <a:pt x="2763067" y="795771"/>
                  </a:cubicBezTo>
                  <a:cubicBezTo>
                    <a:pt x="2764166" y="795405"/>
                    <a:pt x="2764532" y="794306"/>
                    <a:pt x="2765265" y="793939"/>
                  </a:cubicBezTo>
                  <a:lnTo>
                    <a:pt x="2828278" y="864279"/>
                  </a:lnTo>
                  <a:cubicBezTo>
                    <a:pt x="2855022" y="894321"/>
                    <a:pt x="2882499" y="924362"/>
                    <a:pt x="2893489" y="936451"/>
                  </a:cubicBezTo>
                  <a:cubicBezTo>
                    <a:pt x="2892757" y="937551"/>
                    <a:pt x="2892390" y="939382"/>
                    <a:pt x="2892390" y="940848"/>
                  </a:cubicBezTo>
                  <a:lnTo>
                    <a:pt x="2795672" y="960997"/>
                  </a:lnTo>
                  <a:cubicBezTo>
                    <a:pt x="2754274" y="968324"/>
                    <a:pt x="2713609" y="977117"/>
                    <a:pt x="2698588" y="980414"/>
                  </a:cubicBezTo>
                  <a:lnTo>
                    <a:pt x="2698588" y="980414"/>
                  </a:lnTo>
                  <a:close/>
                  <a:moveTo>
                    <a:pt x="2043545" y="959166"/>
                  </a:moveTo>
                  <a:lnTo>
                    <a:pt x="2020098" y="810059"/>
                  </a:lnTo>
                  <a:lnTo>
                    <a:pt x="1997384" y="667913"/>
                  </a:lnTo>
                  <a:cubicBezTo>
                    <a:pt x="1997750" y="667913"/>
                    <a:pt x="1997750" y="667547"/>
                    <a:pt x="1998116" y="667180"/>
                  </a:cubicBezTo>
                  <a:lnTo>
                    <a:pt x="2013870" y="690627"/>
                  </a:lnTo>
                  <a:cubicBezTo>
                    <a:pt x="2020098" y="700152"/>
                    <a:pt x="2026326" y="708945"/>
                    <a:pt x="2030722" y="714806"/>
                  </a:cubicBezTo>
                  <a:cubicBezTo>
                    <a:pt x="2028158" y="717005"/>
                    <a:pt x="2027425" y="720302"/>
                    <a:pt x="2028158" y="723599"/>
                  </a:cubicBezTo>
                  <a:cubicBezTo>
                    <a:pt x="2029623" y="728362"/>
                    <a:pt x="2035118" y="731292"/>
                    <a:pt x="2039881" y="729827"/>
                  </a:cubicBezTo>
                  <a:cubicBezTo>
                    <a:pt x="2042812" y="728728"/>
                    <a:pt x="2045010" y="726163"/>
                    <a:pt x="2045376" y="723233"/>
                  </a:cubicBezTo>
                  <a:lnTo>
                    <a:pt x="2157115" y="729461"/>
                  </a:lnTo>
                  <a:lnTo>
                    <a:pt x="2273616" y="735689"/>
                  </a:lnTo>
                  <a:lnTo>
                    <a:pt x="2158580" y="847427"/>
                  </a:lnTo>
                  <a:lnTo>
                    <a:pt x="2043545" y="959166"/>
                  </a:lnTo>
                  <a:close/>
                  <a:moveTo>
                    <a:pt x="2447635" y="669378"/>
                  </a:moveTo>
                  <a:lnTo>
                    <a:pt x="2448001" y="669378"/>
                  </a:lnTo>
                  <a:lnTo>
                    <a:pt x="2454595" y="699420"/>
                  </a:lnTo>
                  <a:lnTo>
                    <a:pt x="2443605" y="696489"/>
                  </a:lnTo>
                  <a:cubicBezTo>
                    <a:pt x="2443605" y="695756"/>
                    <a:pt x="2443971" y="695023"/>
                    <a:pt x="2443971" y="693924"/>
                  </a:cubicBezTo>
                  <a:cubicBezTo>
                    <a:pt x="2443238" y="692092"/>
                    <a:pt x="2442139" y="690627"/>
                    <a:pt x="2440308" y="689894"/>
                  </a:cubicBezTo>
                  <a:cubicBezTo>
                    <a:pt x="2441407" y="686597"/>
                    <a:pt x="2442506" y="682567"/>
                    <a:pt x="2443971" y="678171"/>
                  </a:cubicBezTo>
                  <a:lnTo>
                    <a:pt x="2446536" y="669012"/>
                  </a:lnTo>
                  <a:cubicBezTo>
                    <a:pt x="2446902" y="669012"/>
                    <a:pt x="2447268" y="669378"/>
                    <a:pt x="2447635" y="669378"/>
                  </a:cubicBezTo>
                  <a:lnTo>
                    <a:pt x="2447635" y="669378"/>
                  </a:lnTo>
                  <a:close/>
                  <a:moveTo>
                    <a:pt x="2476210" y="843031"/>
                  </a:moveTo>
                  <a:lnTo>
                    <a:pt x="2517242" y="987741"/>
                  </a:lnTo>
                  <a:lnTo>
                    <a:pt x="2502222" y="991038"/>
                  </a:lnTo>
                  <a:lnTo>
                    <a:pt x="2474012" y="860616"/>
                  </a:lnTo>
                  <a:lnTo>
                    <a:pt x="2450199" y="752541"/>
                  </a:lnTo>
                  <a:lnTo>
                    <a:pt x="2476210" y="843031"/>
                  </a:lnTo>
                  <a:close/>
                  <a:moveTo>
                    <a:pt x="2516876" y="991405"/>
                  </a:moveTo>
                  <a:lnTo>
                    <a:pt x="2512113" y="1007158"/>
                  </a:lnTo>
                  <a:cubicBezTo>
                    <a:pt x="2510648" y="1011554"/>
                    <a:pt x="2509549" y="1015584"/>
                    <a:pt x="2508450" y="1019248"/>
                  </a:cubicBezTo>
                  <a:lnTo>
                    <a:pt x="2503321" y="995068"/>
                  </a:lnTo>
                  <a:lnTo>
                    <a:pt x="2516876" y="991405"/>
                  </a:lnTo>
                  <a:close/>
                  <a:moveTo>
                    <a:pt x="2481706" y="824347"/>
                  </a:moveTo>
                  <a:lnTo>
                    <a:pt x="2505519" y="932788"/>
                  </a:lnTo>
                  <a:lnTo>
                    <a:pt x="2479874" y="841932"/>
                  </a:lnTo>
                  <a:lnTo>
                    <a:pt x="2440308" y="702350"/>
                  </a:lnTo>
                  <a:cubicBezTo>
                    <a:pt x="2441773" y="701618"/>
                    <a:pt x="2442872" y="700885"/>
                    <a:pt x="2443605" y="699786"/>
                  </a:cubicBezTo>
                  <a:lnTo>
                    <a:pt x="2455695" y="703083"/>
                  </a:lnTo>
                  <a:lnTo>
                    <a:pt x="2481706" y="824347"/>
                  </a:lnTo>
                  <a:close/>
                  <a:moveTo>
                    <a:pt x="2524203" y="987009"/>
                  </a:moveTo>
                  <a:lnTo>
                    <a:pt x="2640704" y="888093"/>
                  </a:lnTo>
                  <a:lnTo>
                    <a:pt x="2752076" y="792840"/>
                  </a:lnTo>
                  <a:cubicBezTo>
                    <a:pt x="2752809" y="793207"/>
                    <a:pt x="2753541" y="793939"/>
                    <a:pt x="2754274" y="793939"/>
                  </a:cubicBezTo>
                  <a:lnTo>
                    <a:pt x="2723500" y="883330"/>
                  </a:lnTo>
                  <a:cubicBezTo>
                    <a:pt x="2709945" y="922530"/>
                    <a:pt x="2697123" y="961730"/>
                    <a:pt x="2691994" y="976384"/>
                  </a:cubicBezTo>
                  <a:cubicBezTo>
                    <a:pt x="2691261" y="976018"/>
                    <a:pt x="2690162" y="976018"/>
                    <a:pt x="2689063" y="976018"/>
                  </a:cubicBezTo>
                  <a:cubicBezTo>
                    <a:pt x="2687231" y="976751"/>
                    <a:pt x="2685399" y="977850"/>
                    <a:pt x="2684667" y="979681"/>
                  </a:cubicBezTo>
                  <a:cubicBezTo>
                    <a:pt x="2684300" y="980414"/>
                    <a:pt x="2684667" y="981147"/>
                    <a:pt x="2684667" y="981513"/>
                  </a:cubicBezTo>
                  <a:cubicBezTo>
                    <a:pt x="2670745" y="981880"/>
                    <a:pt x="2638140" y="982612"/>
                    <a:pt x="2605534" y="983711"/>
                  </a:cubicBezTo>
                  <a:lnTo>
                    <a:pt x="2524203" y="987009"/>
                  </a:lnTo>
                  <a:close/>
                  <a:moveTo>
                    <a:pt x="2748779" y="788078"/>
                  </a:moveTo>
                  <a:cubicBezTo>
                    <a:pt x="2749145" y="788810"/>
                    <a:pt x="2749878" y="789543"/>
                    <a:pt x="2750244" y="790276"/>
                  </a:cubicBezTo>
                  <a:lnTo>
                    <a:pt x="2638140" y="885528"/>
                  </a:lnTo>
                  <a:lnTo>
                    <a:pt x="2520539" y="986276"/>
                  </a:lnTo>
                  <a:lnTo>
                    <a:pt x="2485369" y="823614"/>
                  </a:lnTo>
                  <a:lnTo>
                    <a:pt x="2459358" y="704182"/>
                  </a:lnTo>
                  <a:lnTo>
                    <a:pt x="2597474" y="742283"/>
                  </a:lnTo>
                  <a:lnTo>
                    <a:pt x="2748412" y="783315"/>
                  </a:lnTo>
                  <a:cubicBezTo>
                    <a:pt x="2748046" y="784780"/>
                    <a:pt x="2748412" y="786612"/>
                    <a:pt x="2748779" y="788078"/>
                  </a:cubicBezTo>
                  <a:lnTo>
                    <a:pt x="2748779" y="788078"/>
                  </a:lnTo>
                  <a:close/>
                  <a:moveTo>
                    <a:pt x="3277796" y="941947"/>
                  </a:moveTo>
                  <a:lnTo>
                    <a:pt x="3219912" y="1028407"/>
                  </a:lnTo>
                  <a:cubicBezTo>
                    <a:pt x="3219179" y="1028040"/>
                    <a:pt x="3218446" y="1028040"/>
                    <a:pt x="3217714" y="1028040"/>
                  </a:cubicBezTo>
                  <a:lnTo>
                    <a:pt x="3177415" y="963562"/>
                  </a:lnTo>
                  <a:cubicBezTo>
                    <a:pt x="3161661" y="938283"/>
                    <a:pt x="3145542" y="913371"/>
                    <a:pt x="3138215" y="901648"/>
                  </a:cubicBezTo>
                  <a:cubicBezTo>
                    <a:pt x="3138947" y="900915"/>
                    <a:pt x="3139680" y="900915"/>
                    <a:pt x="3140046" y="899816"/>
                  </a:cubicBezTo>
                  <a:cubicBezTo>
                    <a:pt x="3140413" y="898717"/>
                    <a:pt x="3140046" y="898351"/>
                    <a:pt x="3140046" y="897984"/>
                  </a:cubicBezTo>
                  <a:lnTo>
                    <a:pt x="3302708" y="904945"/>
                  </a:lnTo>
                  <a:cubicBezTo>
                    <a:pt x="3295015" y="916668"/>
                    <a:pt x="3286589" y="929124"/>
                    <a:pt x="3277796" y="941947"/>
                  </a:cubicBezTo>
                  <a:lnTo>
                    <a:pt x="3277796" y="941947"/>
                  </a:lnTo>
                  <a:close/>
                  <a:moveTo>
                    <a:pt x="2035851" y="711876"/>
                  </a:moveTo>
                  <a:lnTo>
                    <a:pt x="2020464" y="667180"/>
                  </a:lnTo>
                  <a:lnTo>
                    <a:pt x="2135134" y="697954"/>
                  </a:lnTo>
                  <a:lnTo>
                    <a:pt x="2260427" y="730926"/>
                  </a:lnTo>
                  <a:lnTo>
                    <a:pt x="2157115" y="725064"/>
                  </a:lnTo>
                  <a:lnTo>
                    <a:pt x="2045376" y="719203"/>
                  </a:lnTo>
                  <a:cubicBezTo>
                    <a:pt x="2045376" y="718836"/>
                    <a:pt x="2045743" y="718104"/>
                    <a:pt x="2045376" y="717737"/>
                  </a:cubicBezTo>
                  <a:cubicBezTo>
                    <a:pt x="2044277" y="713707"/>
                    <a:pt x="2040247" y="711143"/>
                    <a:pt x="2035851" y="711876"/>
                  </a:cubicBezTo>
                  <a:close/>
                  <a:moveTo>
                    <a:pt x="2031088" y="708578"/>
                  </a:moveTo>
                  <a:cubicBezTo>
                    <a:pt x="2027059" y="702717"/>
                    <a:pt x="2022296" y="695756"/>
                    <a:pt x="2017167" y="688429"/>
                  </a:cubicBezTo>
                  <a:lnTo>
                    <a:pt x="2000681" y="664982"/>
                  </a:lnTo>
                  <a:cubicBezTo>
                    <a:pt x="2001414" y="664249"/>
                    <a:pt x="2002513" y="663517"/>
                    <a:pt x="2003246" y="662418"/>
                  </a:cubicBezTo>
                  <a:lnTo>
                    <a:pt x="2016434" y="666081"/>
                  </a:lnTo>
                  <a:lnTo>
                    <a:pt x="2031088" y="708578"/>
                  </a:lnTo>
                  <a:close/>
                  <a:moveTo>
                    <a:pt x="2003612" y="659120"/>
                  </a:moveTo>
                  <a:cubicBezTo>
                    <a:pt x="2003978" y="658021"/>
                    <a:pt x="2003978" y="656556"/>
                    <a:pt x="2003978" y="655457"/>
                  </a:cubicBezTo>
                  <a:cubicBezTo>
                    <a:pt x="2002513" y="651427"/>
                    <a:pt x="1998116" y="648496"/>
                    <a:pt x="1993720" y="648862"/>
                  </a:cubicBezTo>
                  <a:lnTo>
                    <a:pt x="1971739" y="556541"/>
                  </a:lnTo>
                  <a:cubicBezTo>
                    <a:pt x="1966244" y="533461"/>
                    <a:pt x="1960748" y="510380"/>
                    <a:pt x="1956352" y="492062"/>
                  </a:cubicBezTo>
                  <a:lnTo>
                    <a:pt x="1989324" y="588780"/>
                  </a:lnTo>
                  <a:lnTo>
                    <a:pt x="2014602" y="662051"/>
                  </a:lnTo>
                  <a:lnTo>
                    <a:pt x="2003612" y="659120"/>
                  </a:lnTo>
                  <a:close/>
                  <a:moveTo>
                    <a:pt x="2357511" y="716638"/>
                  </a:moveTo>
                  <a:cubicBezTo>
                    <a:pt x="2386820" y="709677"/>
                    <a:pt x="2416861" y="702350"/>
                    <a:pt x="2430050" y="699420"/>
                  </a:cubicBezTo>
                  <a:cubicBezTo>
                    <a:pt x="2431149" y="701984"/>
                    <a:pt x="2433713" y="703816"/>
                    <a:pt x="2436644" y="703816"/>
                  </a:cubicBezTo>
                  <a:lnTo>
                    <a:pt x="2470715" y="861715"/>
                  </a:lnTo>
                  <a:lnTo>
                    <a:pt x="2499291" y="992138"/>
                  </a:lnTo>
                  <a:cubicBezTo>
                    <a:pt x="2481706" y="996167"/>
                    <a:pt x="2454595" y="1002395"/>
                    <a:pt x="2427485" y="1008624"/>
                  </a:cubicBezTo>
                  <a:lnTo>
                    <a:pt x="2337728" y="1029872"/>
                  </a:lnTo>
                  <a:lnTo>
                    <a:pt x="2309152" y="882597"/>
                  </a:lnTo>
                  <a:lnTo>
                    <a:pt x="2279844" y="735322"/>
                  </a:lnTo>
                  <a:lnTo>
                    <a:pt x="2357511" y="716638"/>
                  </a:lnTo>
                  <a:close/>
                  <a:moveTo>
                    <a:pt x="2353848" y="1029139"/>
                  </a:moveTo>
                  <a:lnTo>
                    <a:pt x="2428218" y="1011921"/>
                  </a:lnTo>
                  <a:cubicBezTo>
                    <a:pt x="2455328" y="1005693"/>
                    <a:pt x="2482438" y="999465"/>
                    <a:pt x="2499657" y="995068"/>
                  </a:cubicBezTo>
                  <a:lnTo>
                    <a:pt x="2505885" y="1024377"/>
                  </a:lnTo>
                  <a:cubicBezTo>
                    <a:pt x="2496726" y="1024743"/>
                    <a:pt x="2458992" y="1025476"/>
                    <a:pt x="2421990" y="1026575"/>
                  </a:cubicBezTo>
                  <a:lnTo>
                    <a:pt x="2353848" y="1029139"/>
                  </a:lnTo>
                  <a:close/>
                  <a:moveTo>
                    <a:pt x="2511014" y="1024010"/>
                  </a:moveTo>
                  <a:cubicBezTo>
                    <a:pt x="2512113" y="1020713"/>
                    <a:pt x="2513945" y="1014485"/>
                    <a:pt x="2515777" y="1008257"/>
                  </a:cubicBezTo>
                  <a:lnTo>
                    <a:pt x="2520906" y="990672"/>
                  </a:lnTo>
                  <a:lnTo>
                    <a:pt x="2605900" y="988474"/>
                  </a:lnTo>
                  <a:cubicBezTo>
                    <a:pt x="2631545" y="987741"/>
                    <a:pt x="2657190" y="987009"/>
                    <a:pt x="2673676" y="986276"/>
                  </a:cubicBezTo>
                  <a:lnTo>
                    <a:pt x="2599672" y="1003128"/>
                  </a:lnTo>
                  <a:cubicBezTo>
                    <a:pt x="2560472" y="1011921"/>
                    <a:pt x="2520906" y="1021446"/>
                    <a:pt x="2511014" y="1024010"/>
                  </a:cubicBezTo>
                  <a:close/>
                  <a:moveTo>
                    <a:pt x="3468667" y="912638"/>
                  </a:moveTo>
                  <a:lnTo>
                    <a:pt x="3347404" y="969790"/>
                  </a:lnTo>
                  <a:lnTo>
                    <a:pt x="3223575" y="1028773"/>
                  </a:lnTo>
                  <a:lnTo>
                    <a:pt x="3281093" y="944145"/>
                  </a:lnTo>
                  <a:cubicBezTo>
                    <a:pt x="3290252" y="930956"/>
                    <a:pt x="3299045" y="917401"/>
                    <a:pt x="3307471" y="905311"/>
                  </a:cubicBezTo>
                  <a:lnTo>
                    <a:pt x="3468667" y="911539"/>
                  </a:lnTo>
                  <a:cubicBezTo>
                    <a:pt x="3468667" y="911906"/>
                    <a:pt x="3468301" y="912272"/>
                    <a:pt x="3468667" y="912638"/>
                  </a:cubicBezTo>
                  <a:lnTo>
                    <a:pt x="3468667" y="912638"/>
                  </a:lnTo>
                  <a:close/>
                  <a:moveTo>
                    <a:pt x="3124293" y="896152"/>
                  </a:moveTo>
                  <a:lnTo>
                    <a:pt x="3015486" y="916668"/>
                  </a:lnTo>
                  <a:lnTo>
                    <a:pt x="2906678" y="937551"/>
                  </a:lnTo>
                  <a:cubicBezTo>
                    <a:pt x="2906312" y="936451"/>
                    <a:pt x="2905212" y="935352"/>
                    <a:pt x="2904113" y="934620"/>
                  </a:cubicBezTo>
                  <a:lnTo>
                    <a:pt x="2964562" y="810059"/>
                  </a:lnTo>
                  <a:lnTo>
                    <a:pt x="3024278" y="686231"/>
                  </a:lnTo>
                  <a:cubicBezTo>
                    <a:pt x="3025011" y="686597"/>
                    <a:pt x="3025744" y="686597"/>
                    <a:pt x="3026476" y="686963"/>
                  </a:cubicBezTo>
                  <a:cubicBezTo>
                    <a:pt x="3027209" y="686963"/>
                    <a:pt x="3027942" y="686963"/>
                    <a:pt x="3028674" y="686597"/>
                  </a:cubicBezTo>
                  <a:lnTo>
                    <a:pt x="3077400" y="788078"/>
                  </a:lnTo>
                  <a:lnTo>
                    <a:pt x="3126858" y="890291"/>
                  </a:lnTo>
                  <a:cubicBezTo>
                    <a:pt x="3125392" y="891390"/>
                    <a:pt x="3124293" y="893588"/>
                    <a:pt x="3124293" y="896152"/>
                  </a:cubicBezTo>
                  <a:lnTo>
                    <a:pt x="3124293" y="896152"/>
                  </a:lnTo>
                  <a:close/>
                  <a:moveTo>
                    <a:pt x="2439209" y="664249"/>
                  </a:moveTo>
                  <a:cubicBezTo>
                    <a:pt x="2440308" y="665715"/>
                    <a:pt x="2441407" y="666814"/>
                    <a:pt x="2442872" y="667547"/>
                  </a:cubicBezTo>
                  <a:lnTo>
                    <a:pt x="2439941" y="676705"/>
                  </a:lnTo>
                  <a:cubicBezTo>
                    <a:pt x="2438476" y="681102"/>
                    <a:pt x="2437377" y="685132"/>
                    <a:pt x="2436278" y="688795"/>
                  </a:cubicBezTo>
                  <a:cubicBezTo>
                    <a:pt x="2435545" y="688795"/>
                    <a:pt x="2434812" y="688429"/>
                    <a:pt x="2433713" y="688429"/>
                  </a:cubicBezTo>
                  <a:cubicBezTo>
                    <a:pt x="2431881" y="689162"/>
                    <a:pt x="2430050" y="690261"/>
                    <a:pt x="2429317" y="692092"/>
                  </a:cubicBezTo>
                  <a:cubicBezTo>
                    <a:pt x="2428950" y="693191"/>
                    <a:pt x="2428950" y="694291"/>
                    <a:pt x="2428950" y="695390"/>
                  </a:cubicBezTo>
                  <a:cubicBezTo>
                    <a:pt x="2415762" y="698320"/>
                    <a:pt x="2385721" y="705281"/>
                    <a:pt x="2356412" y="712242"/>
                  </a:cubicBezTo>
                  <a:lnTo>
                    <a:pt x="2296330" y="726896"/>
                  </a:lnTo>
                  <a:cubicBezTo>
                    <a:pt x="2312816" y="719935"/>
                    <a:pt x="2338094" y="708578"/>
                    <a:pt x="2363373" y="697588"/>
                  </a:cubicBezTo>
                  <a:lnTo>
                    <a:pt x="2439209" y="664249"/>
                  </a:lnTo>
                  <a:close/>
                </a:path>
              </a:pathLst>
            </a:custGeom>
            <a:grpFill/>
            <a:ln w="3661" cap="flat">
              <a:noFill/>
              <a:prstDash val="solid"/>
              <a:miter/>
            </a:ln>
          </p:spPr>
          <p:txBody>
            <a:bodyPr rtlCol="0" anchor="ctr"/>
            <a:lstStyle/>
            <a:p>
              <a:endParaRPr lang="en-US"/>
            </a:p>
          </p:txBody>
        </p:sp>
      </p:grpSp>
      <p:sp>
        <p:nvSpPr>
          <p:cNvPr id="19" name="TextBox 18">
            <a:extLst>
              <a:ext uri="{FF2B5EF4-FFF2-40B4-BE49-F238E27FC236}">
                <a16:creationId xmlns:a16="http://schemas.microsoft.com/office/drawing/2014/main" id="{00C16739-7C23-EA4A-8775-5429E3D1DCA5}"/>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20" name="Picture 19">
            <a:extLst>
              <a:ext uri="{FF2B5EF4-FFF2-40B4-BE49-F238E27FC236}">
                <a16:creationId xmlns:a16="http://schemas.microsoft.com/office/drawing/2014/main" id="{A2A29836-E4FE-4B47-B884-A62BC891A41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21" name="Straight Connector 20">
            <a:extLst>
              <a:ext uri="{FF2B5EF4-FFF2-40B4-BE49-F238E27FC236}">
                <a16:creationId xmlns:a16="http://schemas.microsoft.com/office/drawing/2014/main" id="{23B8AB9D-F184-9C47-87D8-E56D60EC2DE9}"/>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32A7562D-4D2E-5643-BE9D-1B486E856D32}"/>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pic>
        <p:nvPicPr>
          <p:cNvPr id="4" name="Picture 3">
            <a:extLst>
              <a:ext uri="{FF2B5EF4-FFF2-40B4-BE49-F238E27FC236}">
                <a16:creationId xmlns:a16="http://schemas.microsoft.com/office/drawing/2014/main" id="{E9CEE3D4-B94B-684B-A43B-EE964002D57E}"/>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p:blipFill>
        <p:spPr>
          <a:xfrm>
            <a:off x="-1253908" y="-139022"/>
            <a:ext cx="6453431" cy="7053270"/>
          </a:xfrm>
          <a:prstGeom prst="rect">
            <a:avLst/>
          </a:prstGeom>
        </p:spPr>
      </p:pic>
      <p:grpSp>
        <p:nvGrpSpPr>
          <p:cNvPr id="32" name="Graphic 8">
            <a:extLst>
              <a:ext uri="{FF2B5EF4-FFF2-40B4-BE49-F238E27FC236}">
                <a16:creationId xmlns:a16="http://schemas.microsoft.com/office/drawing/2014/main" id="{362284DD-2B5D-8546-A9F0-62AD9945A675}"/>
              </a:ext>
            </a:extLst>
          </p:cNvPr>
          <p:cNvGrpSpPr/>
          <p:nvPr userDrawn="1"/>
        </p:nvGrpSpPr>
        <p:grpSpPr>
          <a:xfrm>
            <a:off x="-958869" y="1107993"/>
            <a:ext cx="5507262" cy="5505333"/>
            <a:chOff x="1839644" y="-793035"/>
            <a:chExt cx="8176660" cy="8173795"/>
          </a:xfrm>
          <a:solidFill>
            <a:schemeClr val="bg1">
              <a:alpha val="79000"/>
            </a:schemeClr>
          </a:solidFill>
        </p:grpSpPr>
        <p:sp>
          <p:nvSpPr>
            <p:cNvPr id="33" name="Freeform 1532">
              <a:extLst>
                <a:ext uri="{FF2B5EF4-FFF2-40B4-BE49-F238E27FC236}">
                  <a16:creationId xmlns:a16="http://schemas.microsoft.com/office/drawing/2014/main" id="{EB6D50B6-4416-D840-AAE6-BBFB5D350776}"/>
                </a:ext>
              </a:extLst>
            </p:cNvPr>
            <p:cNvSpPr/>
            <p:nvPr/>
          </p:nvSpPr>
          <p:spPr>
            <a:xfrm>
              <a:off x="2101312" y="-531071"/>
              <a:ext cx="7655776" cy="7652085"/>
            </a:xfrm>
            <a:custGeom>
              <a:avLst/>
              <a:gdLst>
                <a:gd name="connsiteX0" fmla="*/ 7641489 w 7655776"/>
                <a:gd name="connsiteY0" fmla="*/ 3083267 h 7652085"/>
                <a:gd name="connsiteX1" fmla="*/ 7641489 w 7655776"/>
                <a:gd name="connsiteY1" fmla="*/ 3083267 h 7652085"/>
                <a:gd name="connsiteX2" fmla="*/ 7633796 w 7655776"/>
                <a:gd name="connsiteY2" fmla="*/ 3086931 h 7652085"/>
                <a:gd name="connsiteX3" fmla="*/ 7632697 w 7655776"/>
                <a:gd name="connsiteY3" fmla="*/ 3089862 h 7652085"/>
                <a:gd name="connsiteX4" fmla="*/ 7474797 w 7655776"/>
                <a:gd name="connsiteY4" fmla="*/ 3067880 h 7652085"/>
                <a:gd name="connsiteX5" fmla="*/ 7316898 w 7655776"/>
                <a:gd name="connsiteY5" fmla="*/ 3046632 h 7652085"/>
                <a:gd name="connsiteX6" fmla="*/ 7306274 w 7655776"/>
                <a:gd name="connsiteY6" fmla="*/ 3037839 h 7652085"/>
                <a:gd name="connsiteX7" fmla="*/ 7301145 w 7655776"/>
                <a:gd name="connsiteY7" fmla="*/ 3040404 h 7652085"/>
                <a:gd name="connsiteX8" fmla="*/ 7283926 w 7655776"/>
                <a:gd name="connsiteY8" fmla="*/ 3028314 h 7652085"/>
                <a:gd name="connsiteX9" fmla="*/ 7293818 w 7655776"/>
                <a:gd name="connsiteY9" fmla="*/ 3009996 h 7652085"/>
                <a:gd name="connsiteX10" fmla="*/ 7295650 w 7655776"/>
                <a:gd name="connsiteY10" fmla="*/ 3010362 h 7652085"/>
                <a:gd name="connsiteX11" fmla="*/ 7300046 w 7655776"/>
                <a:gd name="connsiteY11" fmla="*/ 3009630 h 7652085"/>
                <a:gd name="connsiteX12" fmla="*/ 7305541 w 7655776"/>
                <a:gd name="connsiteY12" fmla="*/ 2997174 h 7652085"/>
                <a:gd name="connsiteX13" fmla="*/ 7438161 w 7655776"/>
                <a:gd name="connsiteY13" fmla="*/ 2908516 h 7652085"/>
                <a:gd name="connsiteX14" fmla="*/ 7570049 w 7655776"/>
                <a:gd name="connsiteY14" fmla="*/ 2819858 h 7652085"/>
                <a:gd name="connsiteX15" fmla="*/ 7576644 w 7655776"/>
                <a:gd name="connsiteY15" fmla="*/ 2822422 h 7652085"/>
                <a:gd name="connsiteX16" fmla="*/ 7581040 w 7655776"/>
                <a:gd name="connsiteY16" fmla="*/ 2821689 h 7652085"/>
                <a:gd name="connsiteX17" fmla="*/ 7586902 w 7655776"/>
                <a:gd name="connsiteY17" fmla="*/ 2815461 h 7652085"/>
                <a:gd name="connsiteX18" fmla="*/ 7586902 w 7655776"/>
                <a:gd name="connsiteY18" fmla="*/ 2807035 h 7652085"/>
                <a:gd name="connsiteX19" fmla="*/ 7572248 w 7655776"/>
                <a:gd name="connsiteY19" fmla="*/ 2801540 h 7652085"/>
                <a:gd name="connsiteX20" fmla="*/ 7567118 w 7655776"/>
                <a:gd name="connsiteY20" fmla="*/ 2807035 h 7652085"/>
                <a:gd name="connsiteX21" fmla="*/ 7395298 w 7655776"/>
                <a:gd name="connsiteY21" fmla="*/ 2785054 h 7652085"/>
                <a:gd name="connsiteX22" fmla="*/ 7226042 w 7655776"/>
                <a:gd name="connsiteY22" fmla="*/ 2764171 h 7652085"/>
                <a:gd name="connsiteX23" fmla="*/ 7225309 w 7655776"/>
                <a:gd name="connsiteY23" fmla="*/ 2760508 h 7652085"/>
                <a:gd name="connsiteX24" fmla="*/ 7212853 w 7655776"/>
                <a:gd name="connsiteY24" fmla="*/ 2752448 h 7652085"/>
                <a:gd name="connsiteX25" fmla="*/ 7168524 w 7655776"/>
                <a:gd name="connsiteY25" fmla="*/ 2587588 h 7652085"/>
                <a:gd name="connsiteX26" fmla="*/ 7120898 w 7655776"/>
                <a:gd name="connsiteY26" fmla="*/ 2414302 h 7652085"/>
                <a:gd name="connsiteX27" fmla="*/ 7121631 w 7655776"/>
                <a:gd name="connsiteY27" fmla="*/ 2413570 h 7652085"/>
                <a:gd name="connsiteX28" fmla="*/ 7121631 w 7655776"/>
                <a:gd name="connsiteY28" fmla="*/ 2409539 h 7652085"/>
                <a:gd name="connsiteX29" fmla="*/ 7116868 w 7655776"/>
                <a:gd name="connsiteY29" fmla="*/ 2406242 h 7652085"/>
                <a:gd name="connsiteX30" fmla="*/ 7114670 w 7655776"/>
                <a:gd name="connsiteY30" fmla="*/ 2406609 h 7652085"/>
                <a:gd name="connsiteX31" fmla="*/ 7111739 w 7655776"/>
                <a:gd name="connsiteY31" fmla="*/ 2409539 h 7652085"/>
                <a:gd name="connsiteX32" fmla="*/ 7111739 w 7655776"/>
                <a:gd name="connsiteY32" fmla="*/ 2412104 h 7652085"/>
                <a:gd name="connsiteX33" fmla="*/ 6989010 w 7655776"/>
                <a:gd name="connsiteY33" fmla="*/ 2559745 h 7652085"/>
                <a:gd name="connsiteX34" fmla="*/ 6868846 w 7655776"/>
                <a:gd name="connsiteY34" fmla="*/ 2705555 h 7652085"/>
                <a:gd name="connsiteX35" fmla="*/ 6817556 w 7655776"/>
                <a:gd name="connsiteY35" fmla="*/ 2538863 h 7652085"/>
                <a:gd name="connsiteX36" fmla="*/ 6765167 w 7655776"/>
                <a:gd name="connsiteY36" fmla="*/ 2370339 h 7652085"/>
                <a:gd name="connsiteX37" fmla="*/ 6765899 w 7655776"/>
                <a:gd name="connsiteY37" fmla="*/ 2365211 h 7652085"/>
                <a:gd name="connsiteX38" fmla="*/ 6758206 w 7655776"/>
                <a:gd name="connsiteY38" fmla="*/ 2362280 h 7652085"/>
                <a:gd name="connsiteX39" fmla="*/ 6756008 w 7655776"/>
                <a:gd name="connsiteY39" fmla="*/ 2364844 h 7652085"/>
                <a:gd name="connsiteX40" fmla="*/ 6658557 w 7655776"/>
                <a:gd name="connsiteY40" fmla="*/ 2378033 h 7652085"/>
                <a:gd name="connsiteX41" fmla="*/ 6560740 w 7655776"/>
                <a:gd name="connsiteY41" fmla="*/ 2391954 h 7652085"/>
                <a:gd name="connsiteX42" fmla="*/ 6553413 w 7655776"/>
                <a:gd name="connsiteY42" fmla="*/ 2391954 h 7652085"/>
                <a:gd name="connsiteX43" fmla="*/ 6552314 w 7655776"/>
                <a:gd name="connsiteY43" fmla="*/ 2393786 h 7652085"/>
                <a:gd name="connsiteX44" fmla="*/ 6552314 w 7655776"/>
                <a:gd name="connsiteY44" fmla="*/ 2393786 h 7652085"/>
                <a:gd name="connsiteX45" fmla="*/ 6450467 w 7655776"/>
                <a:gd name="connsiteY45" fmla="*/ 2428956 h 7652085"/>
                <a:gd name="connsiteX46" fmla="*/ 6353017 w 7655776"/>
                <a:gd name="connsiteY46" fmla="*/ 2463028 h 7652085"/>
                <a:gd name="connsiteX47" fmla="*/ 6341294 w 7655776"/>
                <a:gd name="connsiteY47" fmla="*/ 2459730 h 7652085"/>
                <a:gd name="connsiteX48" fmla="*/ 6335798 w 7655776"/>
                <a:gd name="connsiteY48" fmla="*/ 2465592 h 7652085"/>
                <a:gd name="connsiteX49" fmla="*/ 6335798 w 7655776"/>
                <a:gd name="connsiteY49" fmla="*/ 2468889 h 7652085"/>
                <a:gd name="connsiteX50" fmla="*/ 6223693 w 7655776"/>
                <a:gd name="connsiteY50" fmla="*/ 2504792 h 7652085"/>
                <a:gd name="connsiteX51" fmla="*/ 6150422 w 7655776"/>
                <a:gd name="connsiteY51" fmla="*/ 2528605 h 7652085"/>
                <a:gd name="connsiteX52" fmla="*/ 6155918 w 7655776"/>
                <a:gd name="connsiteY52" fmla="*/ 2515416 h 7652085"/>
                <a:gd name="connsiteX53" fmla="*/ 6218198 w 7655776"/>
                <a:gd name="connsiteY53" fmla="*/ 2367042 h 7652085"/>
                <a:gd name="connsiteX54" fmla="*/ 6219663 w 7655776"/>
                <a:gd name="connsiteY54" fmla="*/ 2367775 h 7652085"/>
                <a:gd name="connsiteX55" fmla="*/ 6232486 w 7655776"/>
                <a:gd name="connsiteY55" fmla="*/ 2354586 h 7652085"/>
                <a:gd name="connsiteX56" fmla="*/ 6232486 w 7655776"/>
                <a:gd name="connsiteY56" fmla="*/ 2354220 h 7652085"/>
                <a:gd name="connsiteX57" fmla="*/ 6228456 w 7655776"/>
                <a:gd name="connsiteY57" fmla="*/ 2345061 h 7652085"/>
                <a:gd name="connsiteX58" fmla="*/ 6210138 w 7655776"/>
                <a:gd name="connsiteY58" fmla="*/ 2345794 h 7652085"/>
                <a:gd name="connsiteX59" fmla="*/ 6206841 w 7655776"/>
                <a:gd name="connsiteY59" fmla="*/ 2354953 h 7652085"/>
                <a:gd name="connsiteX60" fmla="*/ 6209772 w 7655776"/>
                <a:gd name="connsiteY60" fmla="*/ 2362280 h 7652085"/>
                <a:gd name="connsiteX61" fmla="*/ 6147492 w 7655776"/>
                <a:gd name="connsiteY61" fmla="*/ 2448740 h 7652085"/>
                <a:gd name="connsiteX62" fmla="*/ 6083013 w 7655776"/>
                <a:gd name="connsiteY62" fmla="*/ 2538497 h 7652085"/>
                <a:gd name="connsiteX63" fmla="*/ 6078617 w 7655776"/>
                <a:gd name="connsiteY63" fmla="*/ 2538497 h 7652085"/>
                <a:gd name="connsiteX64" fmla="*/ 5910459 w 7655776"/>
                <a:gd name="connsiteY64" fmla="*/ 2508455 h 7652085"/>
                <a:gd name="connsiteX65" fmla="*/ 5722886 w 7655776"/>
                <a:gd name="connsiteY65" fmla="*/ 2475117 h 7652085"/>
                <a:gd name="connsiteX66" fmla="*/ 5722886 w 7655776"/>
                <a:gd name="connsiteY66" fmla="*/ 2474751 h 7652085"/>
                <a:gd name="connsiteX67" fmla="*/ 5722519 w 7655776"/>
                <a:gd name="connsiteY67" fmla="*/ 2474751 h 7652085"/>
                <a:gd name="connsiteX68" fmla="*/ 5722519 w 7655776"/>
                <a:gd name="connsiteY68" fmla="*/ 2474018 h 7652085"/>
                <a:gd name="connsiteX69" fmla="*/ 5722153 w 7655776"/>
                <a:gd name="connsiteY69" fmla="*/ 2474018 h 7652085"/>
                <a:gd name="connsiteX70" fmla="*/ 5751828 w 7655776"/>
                <a:gd name="connsiteY70" fmla="*/ 2285711 h 7652085"/>
                <a:gd name="connsiteX71" fmla="*/ 5777839 w 7655776"/>
                <a:gd name="connsiteY71" fmla="*/ 2117188 h 7652085"/>
                <a:gd name="connsiteX72" fmla="*/ 5779671 w 7655776"/>
                <a:gd name="connsiteY72" fmla="*/ 2115356 h 7652085"/>
                <a:gd name="connsiteX73" fmla="*/ 5779671 w 7655776"/>
                <a:gd name="connsiteY73" fmla="*/ 2112792 h 7652085"/>
                <a:gd name="connsiteX74" fmla="*/ 5885547 w 7655776"/>
                <a:gd name="connsiteY74" fmla="*/ 2081285 h 7652085"/>
                <a:gd name="connsiteX75" fmla="*/ 5987761 w 7655776"/>
                <a:gd name="connsiteY75" fmla="*/ 2050145 h 7652085"/>
                <a:gd name="connsiteX76" fmla="*/ 6004979 w 7655776"/>
                <a:gd name="connsiteY76" fmla="*/ 2054541 h 7652085"/>
                <a:gd name="connsiteX77" fmla="*/ 6010108 w 7655776"/>
                <a:gd name="connsiteY77" fmla="*/ 2048313 h 7652085"/>
                <a:gd name="connsiteX78" fmla="*/ 6009742 w 7655776"/>
                <a:gd name="connsiteY78" fmla="*/ 2038421 h 7652085"/>
                <a:gd name="connsiteX79" fmla="*/ 5992157 w 7655776"/>
                <a:gd name="connsiteY79" fmla="*/ 2031461 h 7652085"/>
                <a:gd name="connsiteX80" fmla="*/ 5985196 w 7655776"/>
                <a:gd name="connsiteY80" fmla="*/ 2038788 h 7652085"/>
                <a:gd name="connsiteX81" fmla="*/ 5984830 w 7655776"/>
                <a:gd name="connsiteY81" fmla="*/ 2040986 h 7652085"/>
                <a:gd name="connsiteX82" fmla="*/ 5824733 w 7655776"/>
                <a:gd name="connsiteY82" fmla="*/ 2051244 h 7652085"/>
                <a:gd name="connsiteX83" fmla="*/ 5810811 w 7655776"/>
                <a:gd name="connsiteY83" fmla="*/ 2052343 h 7652085"/>
                <a:gd name="connsiteX84" fmla="*/ 5857338 w 7655776"/>
                <a:gd name="connsiteY84" fmla="*/ 1990795 h 7652085"/>
                <a:gd name="connsiteX85" fmla="*/ 5927678 w 7655776"/>
                <a:gd name="connsiteY85" fmla="*/ 1896642 h 7652085"/>
                <a:gd name="connsiteX86" fmla="*/ 5930243 w 7655776"/>
                <a:gd name="connsiteY86" fmla="*/ 1897741 h 7652085"/>
                <a:gd name="connsiteX87" fmla="*/ 5937936 w 7655776"/>
                <a:gd name="connsiteY87" fmla="*/ 1894444 h 7652085"/>
                <a:gd name="connsiteX88" fmla="*/ 5940867 w 7655776"/>
                <a:gd name="connsiteY88" fmla="*/ 1887117 h 7652085"/>
                <a:gd name="connsiteX89" fmla="*/ 5938669 w 7655776"/>
                <a:gd name="connsiteY89" fmla="*/ 1882354 h 7652085"/>
                <a:gd name="connsiteX90" fmla="*/ 6002415 w 7655776"/>
                <a:gd name="connsiteY90" fmla="*/ 1801756 h 7652085"/>
                <a:gd name="connsiteX91" fmla="*/ 6068725 w 7655776"/>
                <a:gd name="connsiteY91" fmla="*/ 1716761 h 7652085"/>
                <a:gd name="connsiteX92" fmla="*/ 6074221 w 7655776"/>
                <a:gd name="connsiteY92" fmla="*/ 1711266 h 7652085"/>
                <a:gd name="connsiteX93" fmla="*/ 6074221 w 7655776"/>
                <a:gd name="connsiteY93" fmla="*/ 1710900 h 7652085"/>
                <a:gd name="connsiteX94" fmla="*/ 6073488 w 7655776"/>
                <a:gd name="connsiteY94" fmla="*/ 1709434 h 7652085"/>
                <a:gd name="connsiteX95" fmla="*/ 6118183 w 7655776"/>
                <a:gd name="connsiteY95" fmla="*/ 1621509 h 7652085"/>
                <a:gd name="connsiteX96" fmla="*/ 6162512 w 7655776"/>
                <a:gd name="connsiteY96" fmla="*/ 1533584 h 7652085"/>
                <a:gd name="connsiteX97" fmla="*/ 6165443 w 7655776"/>
                <a:gd name="connsiteY97" fmla="*/ 1532118 h 7652085"/>
                <a:gd name="connsiteX98" fmla="*/ 6165076 w 7655776"/>
                <a:gd name="connsiteY98" fmla="*/ 1524058 h 7652085"/>
                <a:gd name="connsiteX99" fmla="*/ 6159948 w 7655776"/>
                <a:gd name="connsiteY99" fmla="*/ 1522959 h 7652085"/>
                <a:gd name="connsiteX100" fmla="*/ 6017435 w 7655776"/>
                <a:gd name="connsiteY100" fmla="*/ 1417815 h 7652085"/>
                <a:gd name="connsiteX101" fmla="*/ 5993989 w 7655776"/>
                <a:gd name="connsiteY101" fmla="*/ 1400597 h 7652085"/>
                <a:gd name="connsiteX102" fmla="*/ 5876389 w 7655776"/>
                <a:gd name="connsiteY102" fmla="*/ 1314869 h 7652085"/>
                <a:gd name="connsiteX103" fmla="*/ 6053338 w 7655776"/>
                <a:gd name="connsiteY103" fmla="*/ 1248559 h 7652085"/>
                <a:gd name="connsiteX104" fmla="*/ 6232852 w 7655776"/>
                <a:gd name="connsiteY104" fmla="*/ 1180783 h 7652085"/>
                <a:gd name="connsiteX105" fmla="*/ 6235051 w 7655776"/>
                <a:gd name="connsiteY105" fmla="*/ 1181516 h 7652085"/>
                <a:gd name="connsiteX106" fmla="*/ 6239080 w 7655776"/>
                <a:gd name="connsiteY106" fmla="*/ 1179684 h 7652085"/>
                <a:gd name="connsiteX107" fmla="*/ 6240546 w 7655776"/>
                <a:gd name="connsiteY107" fmla="*/ 1176021 h 7652085"/>
                <a:gd name="connsiteX108" fmla="*/ 6238714 w 7655776"/>
                <a:gd name="connsiteY108" fmla="*/ 1172357 h 7652085"/>
                <a:gd name="connsiteX109" fmla="*/ 6233951 w 7655776"/>
                <a:gd name="connsiteY109" fmla="*/ 1171258 h 7652085"/>
                <a:gd name="connsiteX110" fmla="*/ 6085211 w 7655776"/>
                <a:gd name="connsiteY110" fmla="*/ 1070144 h 7652085"/>
                <a:gd name="connsiteX111" fmla="*/ 5943798 w 7655776"/>
                <a:gd name="connsiteY111" fmla="*/ 974525 h 7652085"/>
                <a:gd name="connsiteX112" fmla="*/ 5940135 w 7655776"/>
                <a:gd name="connsiteY112" fmla="*/ 960237 h 7652085"/>
                <a:gd name="connsiteX113" fmla="*/ 5936837 w 7655776"/>
                <a:gd name="connsiteY113" fmla="*/ 958406 h 7652085"/>
                <a:gd name="connsiteX114" fmla="*/ 5972007 w 7655776"/>
                <a:gd name="connsiteY114" fmla="*/ 791348 h 7652085"/>
                <a:gd name="connsiteX115" fmla="*/ 6007177 w 7655776"/>
                <a:gd name="connsiteY115" fmla="*/ 621725 h 7652085"/>
                <a:gd name="connsiteX116" fmla="*/ 6014138 w 7655776"/>
                <a:gd name="connsiteY116" fmla="*/ 618428 h 7652085"/>
                <a:gd name="connsiteX117" fmla="*/ 6017069 w 7655776"/>
                <a:gd name="connsiteY117" fmla="*/ 610368 h 7652085"/>
                <a:gd name="connsiteX118" fmla="*/ 6013406 w 7655776"/>
                <a:gd name="connsiteY118" fmla="*/ 602675 h 7652085"/>
                <a:gd name="connsiteX119" fmla="*/ 5997652 w 7655776"/>
                <a:gd name="connsiteY119" fmla="*/ 603407 h 7652085"/>
                <a:gd name="connsiteX120" fmla="*/ 5994721 w 7655776"/>
                <a:gd name="connsiteY120" fmla="*/ 611467 h 7652085"/>
                <a:gd name="connsiteX121" fmla="*/ 5995820 w 7655776"/>
                <a:gd name="connsiteY121" fmla="*/ 614032 h 7652085"/>
                <a:gd name="connsiteX122" fmla="*/ 5868695 w 7655776"/>
                <a:gd name="connsiteY122" fmla="*/ 710017 h 7652085"/>
                <a:gd name="connsiteX123" fmla="*/ 5741936 w 7655776"/>
                <a:gd name="connsiteY123" fmla="*/ 806734 h 7652085"/>
                <a:gd name="connsiteX124" fmla="*/ 5728381 w 7655776"/>
                <a:gd name="connsiteY124" fmla="*/ 807834 h 7652085"/>
                <a:gd name="connsiteX125" fmla="*/ 5726183 w 7655776"/>
                <a:gd name="connsiteY125" fmla="*/ 813329 h 7652085"/>
                <a:gd name="connsiteX126" fmla="*/ 5705300 w 7655776"/>
                <a:gd name="connsiteY126" fmla="*/ 816992 h 7652085"/>
                <a:gd name="connsiteX127" fmla="*/ 5699439 w 7655776"/>
                <a:gd name="connsiteY127" fmla="*/ 797209 h 7652085"/>
                <a:gd name="connsiteX128" fmla="*/ 5703102 w 7655776"/>
                <a:gd name="connsiteY128" fmla="*/ 792447 h 7652085"/>
                <a:gd name="connsiteX129" fmla="*/ 5703102 w 7655776"/>
                <a:gd name="connsiteY129" fmla="*/ 784387 h 7652085"/>
                <a:gd name="connsiteX130" fmla="*/ 5698340 w 7655776"/>
                <a:gd name="connsiteY130" fmla="*/ 779991 h 7652085"/>
                <a:gd name="connsiteX131" fmla="*/ 5729480 w 7655776"/>
                <a:gd name="connsiteY131" fmla="*/ 623557 h 7652085"/>
                <a:gd name="connsiteX132" fmla="*/ 5759887 w 7655776"/>
                <a:gd name="connsiteY132" fmla="*/ 467489 h 7652085"/>
                <a:gd name="connsiteX133" fmla="*/ 5769046 w 7655776"/>
                <a:gd name="connsiteY133" fmla="*/ 455033 h 7652085"/>
                <a:gd name="connsiteX134" fmla="*/ 5762452 w 7655776"/>
                <a:gd name="connsiteY134" fmla="*/ 446607 h 7652085"/>
                <a:gd name="connsiteX135" fmla="*/ 5748164 w 7655776"/>
                <a:gd name="connsiteY135" fmla="*/ 452835 h 7652085"/>
                <a:gd name="connsiteX136" fmla="*/ 5748530 w 7655776"/>
                <a:gd name="connsiteY136" fmla="*/ 460162 h 7652085"/>
                <a:gd name="connsiteX137" fmla="*/ 5611513 w 7655776"/>
                <a:gd name="connsiteY137" fmla="*/ 566405 h 7652085"/>
                <a:gd name="connsiteX138" fmla="*/ 5476695 w 7655776"/>
                <a:gd name="connsiteY138" fmla="*/ 671916 h 7652085"/>
                <a:gd name="connsiteX139" fmla="*/ 5474130 w 7655776"/>
                <a:gd name="connsiteY139" fmla="*/ 669351 h 7652085"/>
                <a:gd name="connsiteX140" fmla="*/ 5459842 w 7655776"/>
                <a:gd name="connsiteY140" fmla="*/ 672648 h 7652085"/>
                <a:gd name="connsiteX141" fmla="*/ 5312201 w 7655776"/>
                <a:gd name="connsiteY141" fmla="*/ 587654 h 7652085"/>
                <a:gd name="connsiteX142" fmla="*/ 5156134 w 7655776"/>
                <a:gd name="connsiteY142" fmla="*/ 498263 h 7652085"/>
                <a:gd name="connsiteX143" fmla="*/ 5156134 w 7655776"/>
                <a:gd name="connsiteY143" fmla="*/ 497164 h 7652085"/>
                <a:gd name="connsiteX144" fmla="*/ 5153203 w 7655776"/>
                <a:gd name="connsiteY144" fmla="*/ 494233 h 7652085"/>
                <a:gd name="connsiteX145" fmla="*/ 5151371 w 7655776"/>
                <a:gd name="connsiteY145" fmla="*/ 493867 h 7652085"/>
                <a:gd name="connsiteX146" fmla="*/ 5146242 w 7655776"/>
                <a:gd name="connsiteY146" fmla="*/ 497530 h 7652085"/>
                <a:gd name="connsiteX147" fmla="*/ 5148074 w 7655776"/>
                <a:gd name="connsiteY147" fmla="*/ 503392 h 7652085"/>
                <a:gd name="connsiteX148" fmla="*/ 5165659 w 7655776"/>
                <a:gd name="connsiteY148" fmla="*/ 694263 h 7652085"/>
                <a:gd name="connsiteX149" fmla="*/ 5183611 w 7655776"/>
                <a:gd name="connsiteY149" fmla="*/ 882570 h 7652085"/>
                <a:gd name="connsiteX150" fmla="*/ 5029375 w 7655776"/>
                <a:gd name="connsiteY150" fmla="*/ 800873 h 7652085"/>
                <a:gd name="connsiteX151" fmla="*/ 4872941 w 7655776"/>
                <a:gd name="connsiteY151" fmla="*/ 718809 h 7652085"/>
                <a:gd name="connsiteX152" fmla="*/ 4872941 w 7655776"/>
                <a:gd name="connsiteY152" fmla="*/ 717710 h 7652085"/>
                <a:gd name="connsiteX153" fmla="*/ 4869644 w 7655776"/>
                <a:gd name="connsiteY153" fmla="*/ 714779 h 7652085"/>
                <a:gd name="connsiteX154" fmla="*/ 4862317 w 7655776"/>
                <a:gd name="connsiteY154" fmla="*/ 718076 h 7652085"/>
                <a:gd name="connsiteX155" fmla="*/ 4862317 w 7655776"/>
                <a:gd name="connsiteY155" fmla="*/ 721374 h 7652085"/>
                <a:gd name="connsiteX156" fmla="*/ 4802601 w 7655776"/>
                <a:gd name="connsiteY156" fmla="*/ 799774 h 7652085"/>
                <a:gd name="connsiteX157" fmla="*/ 4743251 w 7655776"/>
                <a:gd name="connsiteY157" fmla="*/ 878540 h 7652085"/>
                <a:gd name="connsiteX158" fmla="*/ 4738122 w 7655776"/>
                <a:gd name="connsiteY158" fmla="*/ 881837 h 7652085"/>
                <a:gd name="connsiteX159" fmla="*/ 4738122 w 7655776"/>
                <a:gd name="connsiteY159" fmla="*/ 886234 h 7652085"/>
                <a:gd name="connsiteX160" fmla="*/ 4738122 w 7655776"/>
                <a:gd name="connsiteY160" fmla="*/ 886234 h 7652085"/>
                <a:gd name="connsiteX161" fmla="*/ 4690863 w 7655776"/>
                <a:gd name="connsiteY161" fmla="*/ 983318 h 7652085"/>
                <a:gd name="connsiteX162" fmla="*/ 4646167 w 7655776"/>
                <a:gd name="connsiteY162" fmla="*/ 1076372 h 7652085"/>
                <a:gd name="connsiteX163" fmla="*/ 4635543 w 7655776"/>
                <a:gd name="connsiteY163" fmla="*/ 1082234 h 7652085"/>
                <a:gd name="connsiteX164" fmla="*/ 4635543 w 7655776"/>
                <a:gd name="connsiteY164" fmla="*/ 1090294 h 7652085"/>
                <a:gd name="connsiteX165" fmla="*/ 4637741 w 7655776"/>
                <a:gd name="connsiteY165" fmla="*/ 1092492 h 7652085"/>
                <a:gd name="connsiteX166" fmla="*/ 4583886 w 7655776"/>
                <a:gd name="connsiteY166" fmla="*/ 1196903 h 7652085"/>
                <a:gd name="connsiteX167" fmla="*/ 4549083 w 7655776"/>
                <a:gd name="connsiteY167" fmla="*/ 1265411 h 7652085"/>
                <a:gd name="connsiteX168" fmla="*/ 4543954 w 7655776"/>
                <a:gd name="connsiteY168" fmla="*/ 1252223 h 7652085"/>
                <a:gd name="connsiteX169" fmla="*/ 4483139 w 7655776"/>
                <a:gd name="connsiteY169" fmla="*/ 1103849 h 7652085"/>
                <a:gd name="connsiteX170" fmla="*/ 4488268 w 7655776"/>
                <a:gd name="connsiteY170" fmla="*/ 1093224 h 7652085"/>
                <a:gd name="connsiteX171" fmla="*/ 4474713 w 7655776"/>
                <a:gd name="connsiteY171" fmla="*/ 1080768 h 7652085"/>
                <a:gd name="connsiteX172" fmla="*/ 4474713 w 7655776"/>
                <a:gd name="connsiteY172" fmla="*/ 1080768 h 7652085"/>
                <a:gd name="connsiteX173" fmla="*/ 4462257 w 7655776"/>
                <a:gd name="connsiteY173" fmla="*/ 1093957 h 7652085"/>
                <a:gd name="connsiteX174" fmla="*/ 4473614 w 7655776"/>
                <a:gd name="connsiteY174" fmla="*/ 1106413 h 7652085"/>
                <a:gd name="connsiteX175" fmla="*/ 4490466 w 7655776"/>
                <a:gd name="connsiteY175" fmla="*/ 1211557 h 7652085"/>
                <a:gd name="connsiteX176" fmla="*/ 4508417 w 7655776"/>
                <a:gd name="connsiteY176" fmla="*/ 1320365 h 7652085"/>
                <a:gd name="connsiteX177" fmla="*/ 4505853 w 7655776"/>
                <a:gd name="connsiteY177" fmla="*/ 1321464 h 7652085"/>
                <a:gd name="connsiteX178" fmla="*/ 4505120 w 7655776"/>
                <a:gd name="connsiteY178" fmla="*/ 1323662 h 7652085"/>
                <a:gd name="connsiteX179" fmla="*/ 4365172 w 7655776"/>
                <a:gd name="connsiteY179" fmla="*/ 1421113 h 7652085"/>
                <a:gd name="connsiteX180" fmla="*/ 4209471 w 7655776"/>
                <a:gd name="connsiteY180" fmla="*/ 1530286 h 7652085"/>
                <a:gd name="connsiteX181" fmla="*/ 4209105 w 7655776"/>
                <a:gd name="connsiteY181" fmla="*/ 1530286 h 7652085"/>
                <a:gd name="connsiteX182" fmla="*/ 4208738 w 7655776"/>
                <a:gd name="connsiteY182" fmla="*/ 1530653 h 7652085"/>
                <a:gd name="connsiteX183" fmla="*/ 4208372 w 7655776"/>
                <a:gd name="connsiteY183" fmla="*/ 1530286 h 7652085"/>
                <a:gd name="connsiteX184" fmla="*/ 4208006 w 7655776"/>
                <a:gd name="connsiteY184" fmla="*/ 1530286 h 7652085"/>
                <a:gd name="connsiteX185" fmla="*/ 4095901 w 7655776"/>
                <a:gd name="connsiteY185" fmla="*/ 1376051 h 7652085"/>
                <a:gd name="connsiteX186" fmla="*/ 3995153 w 7655776"/>
                <a:gd name="connsiteY186" fmla="*/ 1238301 h 7652085"/>
                <a:gd name="connsiteX187" fmla="*/ 3993322 w 7655776"/>
                <a:gd name="connsiteY187" fmla="*/ 1234271 h 7652085"/>
                <a:gd name="connsiteX188" fmla="*/ 4045710 w 7655776"/>
                <a:gd name="connsiteY188" fmla="*/ 1137187 h 7652085"/>
                <a:gd name="connsiteX189" fmla="*/ 4095901 w 7655776"/>
                <a:gd name="connsiteY189" fmla="*/ 1043400 h 7652085"/>
                <a:gd name="connsiteX190" fmla="*/ 4098465 w 7655776"/>
                <a:gd name="connsiteY190" fmla="*/ 1043766 h 7652085"/>
                <a:gd name="connsiteX191" fmla="*/ 4111288 w 7655776"/>
                <a:gd name="connsiteY191" fmla="*/ 1030944 h 7652085"/>
                <a:gd name="connsiteX192" fmla="*/ 4102862 w 7655776"/>
                <a:gd name="connsiteY192" fmla="*/ 1018854 h 7652085"/>
                <a:gd name="connsiteX193" fmla="*/ 4086009 w 7655776"/>
                <a:gd name="connsiteY193" fmla="*/ 1026181 h 7652085"/>
                <a:gd name="connsiteX194" fmla="*/ 4087475 w 7655776"/>
                <a:gd name="connsiteY194" fmla="*/ 1037905 h 7652085"/>
                <a:gd name="connsiteX195" fmla="*/ 3981598 w 7655776"/>
                <a:gd name="connsiteY195" fmla="*/ 1158436 h 7652085"/>
                <a:gd name="connsiteX196" fmla="*/ 3972439 w 7655776"/>
                <a:gd name="connsiteY196" fmla="*/ 1169060 h 7652085"/>
                <a:gd name="connsiteX197" fmla="*/ 3961815 w 7655776"/>
                <a:gd name="connsiteY197" fmla="*/ 1092858 h 7652085"/>
                <a:gd name="connsiteX198" fmla="*/ 3944962 w 7655776"/>
                <a:gd name="connsiteY198" fmla="*/ 976723 h 7652085"/>
                <a:gd name="connsiteX199" fmla="*/ 3947893 w 7655776"/>
                <a:gd name="connsiteY199" fmla="*/ 975258 h 7652085"/>
                <a:gd name="connsiteX200" fmla="*/ 3950824 w 7655776"/>
                <a:gd name="connsiteY200" fmla="*/ 967565 h 7652085"/>
                <a:gd name="connsiteX201" fmla="*/ 3942764 w 7655776"/>
                <a:gd name="connsiteY201" fmla="*/ 958772 h 7652085"/>
                <a:gd name="connsiteX202" fmla="*/ 3930675 w 7655776"/>
                <a:gd name="connsiteY202" fmla="*/ 856559 h 7652085"/>
                <a:gd name="connsiteX203" fmla="*/ 3917486 w 7655776"/>
                <a:gd name="connsiteY203" fmla="*/ 749583 h 7652085"/>
                <a:gd name="connsiteX204" fmla="*/ 3917852 w 7655776"/>
                <a:gd name="connsiteY204" fmla="*/ 749583 h 7652085"/>
                <a:gd name="connsiteX205" fmla="*/ 3919318 w 7655776"/>
                <a:gd name="connsiteY205" fmla="*/ 745553 h 7652085"/>
                <a:gd name="connsiteX206" fmla="*/ 3916021 w 7655776"/>
                <a:gd name="connsiteY206" fmla="*/ 741157 h 7652085"/>
                <a:gd name="connsiteX207" fmla="*/ 3885613 w 7655776"/>
                <a:gd name="connsiteY207" fmla="*/ 647003 h 7652085"/>
                <a:gd name="connsiteX208" fmla="*/ 3854839 w 7655776"/>
                <a:gd name="connsiteY208" fmla="*/ 553583 h 7652085"/>
                <a:gd name="connsiteX209" fmla="*/ 3855938 w 7655776"/>
                <a:gd name="connsiteY209" fmla="*/ 550286 h 7652085"/>
                <a:gd name="connsiteX210" fmla="*/ 3850077 w 7655776"/>
                <a:gd name="connsiteY210" fmla="*/ 544790 h 7652085"/>
                <a:gd name="connsiteX211" fmla="*/ 3845680 w 7655776"/>
                <a:gd name="connsiteY211" fmla="*/ 547721 h 7652085"/>
                <a:gd name="connsiteX212" fmla="*/ 3670929 w 7655776"/>
                <a:gd name="connsiteY212" fmla="*/ 574099 h 7652085"/>
                <a:gd name="connsiteX213" fmla="*/ 3498742 w 7655776"/>
                <a:gd name="connsiteY213" fmla="*/ 600843 h 7652085"/>
                <a:gd name="connsiteX214" fmla="*/ 3577142 w 7655776"/>
                <a:gd name="connsiteY214" fmla="*/ 428656 h 7652085"/>
                <a:gd name="connsiteX215" fmla="*/ 3655908 w 7655776"/>
                <a:gd name="connsiteY215" fmla="*/ 253904 h 7652085"/>
                <a:gd name="connsiteX216" fmla="*/ 3659572 w 7655776"/>
                <a:gd name="connsiteY216" fmla="*/ 249142 h 7652085"/>
                <a:gd name="connsiteX217" fmla="*/ 3654077 w 7655776"/>
                <a:gd name="connsiteY217" fmla="*/ 244013 h 7652085"/>
                <a:gd name="connsiteX218" fmla="*/ 3650413 w 7655776"/>
                <a:gd name="connsiteY218" fmla="*/ 245844 h 7652085"/>
                <a:gd name="connsiteX219" fmla="*/ 3650046 w 7655776"/>
                <a:gd name="connsiteY219" fmla="*/ 246943 h 7652085"/>
                <a:gd name="connsiteX220" fmla="*/ 3473097 w 7655776"/>
                <a:gd name="connsiteY220" fmla="*/ 280648 h 7652085"/>
                <a:gd name="connsiteX221" fmla="*/ 3305672 w 7655776"/>
                <a:gd name="connsiteY221" fmla="*/ 312887 h 7652085"/>
                <a:gd name="connsiteX222" fmla="*/ 3292850 w 7655776"/>
                <a:gd name="connsiteY222" fmla="*/ 305194 h 7652085"/>
                <a:gd name="connsiteX223" fmla="*/ 3292850 w 7655776"/>
                <a:gd name="connsiteY223" fmla="*/ 305194 h 7652085"/>
                <a:gd name="connsiteX224" fmla="*/ 3289186 w 7655776"/>
                <a:gd name="connsiteY224" fmla="*/ 305927 h 7652085"/>
                <a:gd name="connsiteX225" fmla="*/ 3196132 w 7655776"/>
                <a:gd name="connsiteY225" fmla="*/ 163048 h 7652085"/>
                <a:gd name="connsiteX226" fmla="*/ 3101246 w 7655776"/>
                <a:gd name="connsiteY226" fmla="*/ 17971 h 7652085"/>
                <a:gd name="connsiteX227" fmla="*/ 3103810 w 7655776"/>
                <a:gd name="connsiteY227" fmla="*/ 10644 h 7652085"/>
                <a:gd name="connsiteX228" fmla="*/ 3092454 w 7655776"/>
                <a:gd name="connsiteY228" fmla="*/ 20 h 7652085"/>
                <a:gd name="connsiteX229" fmla="*/ 3092454 w 7655776"/>
                <a:gd name="connsiteY229" fmla="*/ 20 h 7652085"/>
                <a:gd name="connsiteX230" fmla="*/ 3092454 w 7655776"/>
                <a:gd name="connsiteY230" fmla="*/ 20 h 7652085"/>
                <a:gd name="connsiteX231" fmla="*/ 3081829 w 7655776"/>
                <a:gd name="connsiteY231" fmla="*/ 11377 h 7652085"/>
                <a:gd name="connsiteX232" fmla="*/ 3081829 w 7655776"/>
                <a:gd name="connsiteY232" fmla="*/ 11377 h 7652085"/>
                <a:gd name="connsiteX233" fmla="*/ 3088057 w 7655776"/>
                <a:gd name="connsiteY233" fmla="*/ 20169 h 7652085"/>
                <a:gd name="connsiteX234" fmla="*/ 3066076 w 7655776"/>
                <a:gd name="connsiteY234" fmla="*/ 178069 h 7652085"/>
                <a:gd name="connsiteX235" fmla="*/ 3044827 w 7655776"/>
                <a:gd name="connsiteY235" fmla="*/ 335968 h 7652085"/>
                <a:gd name="connsiteX236" fmla="*/ 3036035 w 7655776"/>
                <a:gd name="connsiteY236" fmla="*/ 346226 h 7652085"/>
                <a:gd name="connsiteX237" fmla="*/ 3038599 w 7655776"/>
                <a:gd name="connsiteY237" fmla="*/ 351721 h 7652085"/>
                <a:gd name="connsiteX238" fmla="*/ 3026510 w 7655776"/>
                <a:gd name="connsiteY238" fmla="*/ 368940 h 7652085"/>
                <a:gd name="connsiteX239" fmla="*/ 3007826 w 7655776"/>
                <a:gd name="connsiteY239" fmla="*/ 358682 h 7652085"/>
                <a:gd name="connsiteX240" fmla="*/ 3001597 w 7655776"/>
                <a:gd name="connsiteY240" fmla="*/ 346958 h 7652085"/>
                <a:gd name="connsiteX241" fmla="*/ 2995369 w 7655776"/>
                <a:gd name="connsiteY241" fmla="*/ 347325 h 7652085"/>
                <a:gd name="connsiteX242" fmla="*/ 2906711 w 7655776"/>
                <a:gd name="connsiteY242" fmla="*/ 214704 h 7652085"/>
                <a:gd name="connsiteX243" fmla="*/ 2820251 w 7655776"/>
                <a:gd name="connsiteY243" fmla="*/ 82083 h 7652085"/>
                <a:gd name="connsiteX244" fmla="*/ 2822083 w 7655776"/>
                <a:gd name="connsiteY244" fmla="*/ 71459 h 7652085"/>
                <a:gd name="connsiteX245" fmla="*/ 2807429 w 7655776"/>
                <a:gd name="connsiteY245" fmla="*/ 65597 h 7652085"/>
                <a:gd name="connsiteX246" fmla="*/ 2801567 w 7655776"/>
                <a:gd name="connsiteY246" fmla="*/ 79885 h 7652085"/>
                <a:gd name="connsiteX247" fmla="*/ 2801567 w 7655776"/>
                <a:gd name="connsiteY247" fmla="*/ 80252 h 7652085"/>
                <a:gd name="connsiteX248" fmla="*/ 2807063 w 7655776"/>
                <a:gd name="connsiteY248" fmla="*/ 85381 h 7652085"/>
                <a:gd name="connsiteX249" fmla="*/ 2785081 w 7655776"/>
                <a:gd name="connsiteY249" fmla="*/ 257201 h 7652085"/>
                <a:gd name="connsiteX250" fmla="*/ 2764199 w 7655776"/>
                <a:gd name="connsiteY250" fmla="*/ 426458 h 7652085"/>
                <a:gd name="connsiteX251" fmla="*/ 2760536 w 7655776"/>
                <a:gd name="connsiteY251" fmla="*/ 427190 h 7652085"/>
                <a:gd name="connsiteX252" fmla="*/ 2752476 w 7655776"/>
                <a:gd name="connsiteY252" fmla="*/ 439646 h 7652085"/>
                <a:gd name="connsiteX253" fmla="*/ 2587982 w 7655776"/>
                <a:gd name="connsiteY253" fmla="*/ 483975 h 7652085"/>
                <a:gd name="connsiteX254" fmla="*/ 2413597 w 7655776"/>
                <a:gd name="connsiteY254" fmla="*/ 531235 h 7652085"/>
                <a:gd name="connsiteX255" fmla="*/ 2411765 w 7655776"/>
                <a:gd name="connsiteY255" fmla="*/ 530136 h 7652085"/>
                <a:gd name="connsiteX256" fmla="*/ 2409567 w 7655776"/>
                <a:gd name="connsiteY256" fmla="*/ 530502 h 7652085"/>
                <a:gd name="connsiteX257" fmla="*/ 2407003 w 7655776"/>
                <a:gd name="connsiteY257" fmla="*/ 537463 h 7652085"/>
                <a:gd name="connsiteX258" fmla="*/ 2411765 w 7655776"/>
                <a:gd name="connsiteY258" fmla="*/ 540760 h 7652085"/>
                <a:gd name="connsiteX259" fmla="*/ 2412498 w 7655776"/>
                <a:gd name="connsiteY259" fmla="*/ 540760 h 7652085"/>
                <a:gd name="connsiteX260" fmla="*/ 2559773 w 7655776"/>
                <a:gd name="connsiteY260" fmla="*/ 663123 h 7652085"/>
                <a:gd name="connsiteX261" fmla="*/ 2705949 w 7655776"/>
                <a:gd name="connsiteY261" fmla="*/ 783288 h 7652085"/>
                <a:gd name="connsiteX262" fmla="*/ 2539257 w 7655776"/>
                <a:gd name="connsiteY262" fmla="*/ 834577 h 7652085"/>
                <a:gd name="connsiteX263" fmla="*/ 2370367 w 7655776"/>
                <a:gd name="connsiteY263" fmla="*/ 888065 h 7652085"/>
                <a:gd name="connsiteX264" fmla="*/ 2365238 w 7655776"/>
                <a:gd name="connsiteY264" fmla="*/ 887333 h 7652085"/>
                <a:gd name="connsiteX265" fmla="*/ 2362307 w 7655776"/>
                <a:gd name="connsiteY265" fmla="*/ 890630 h 7652085"/>
                <a:gd name="connsiteX266" fmla="*/ 2362307 w 7655776"/>
                <a:gd name="connsiteY266" fmla="*/ 895026 h 7652085"/>
                <a:gd name="connsiteX267" fmla="*/ 2364872 w 7655776"/>
                <a:gd name="connsiteY267" fmla="*/ 897591 h 7652085"/>
                <a:gd name="connsiteX268" fmla="*/ 2378060 w 7655776"/>
                <a:gd name="connsiteY268" fmla="*/ 994675 h 7652085"/>
                <a:gd name="connsiteX269" fmla="*/ 2391982 w 7655776"/>
                <a:gd name="connsiteY269" fmla="*/ 1092492 h 7652085"/>
                <a:gd name="connsiteX270" fmla="*/ 2390883 w 7655776"/>
                <a:gd name="connsiteY270" fmla="*/ 1093957 h 7652085"/>
                <a:gd name="connsiteX271" fmla="*/ 2390883 w 7655776"/>
                <a:gd name="connsiteY271" fmla="*/ 1098353 h 7652085"/>
                <a:gd name="connsiteX272" fmla="*/ 2394180 w 7655776"/>
                <a:gd name="connsiteY272" fmla="*/ 1101284 h 7652085"/>
                <a:gd name="connsiteX273" fmla="*/ 2429350 w 7655776"/>
                <a:gd name="connsiteY273" fmla="*/ 1203497 h 7652085"/>
                <a:gd name="connsiteX274" fmla="*/ 2463421 w 7655776"/>
                <a:gd name="connsiteY274" fmla="*/ 1300582 h 7652085"/>
                <a:gd name="connsiteX275" fmla="*/ 2461223 w 7655776"/>
                <a:gd name="connsiteY275" fmla="*/ 1314503 h 7652085"/>
                <a:gd name="connsiteX276" fmla="*/ 2469283 w 7655776"/>
                <a:gd name="connsiteY276" fmla="*/ 1318533 h 7652085"/>
                <a:gd name="connsiteX277" fmla="*/ 2504819 w 7655776"/>
                <a:gd name="connsiteY277" fmla="*/ 1429905 h 7652085"/>
                <a:gd name="connsiteX278" fmla="*/ 2528632 w 7655776"/>
                <a:gd name="connsiteY278" fmla="*/ 1503176 h 7652085"/>
                <a:gd name="connsiteX279" fmla="*/ 2515810 w 7655776"/>
                <a:gd name="connsiteY279" fmla="*/ 1497681 h 7652085"/>
                <a:gd name="connsiteX280" fmla="*/ 2367803 w 7655776"/>
                <a:gd name="connsiteY280" fmla="*/ 1435767 h 7652085"/>
                <a:gd name="connsiteX281" fmla="*/ 2368169 w 7655776"/>
                <a:gd name="connsiteY281" fmla="*/ 1433569 h 7652085"/>
                <a:gd name="connsiteX282" fmla="*/ 2364139 w 7655776"/>
                <a:gd name="connsiteY282" fmla="*/ 1424410 h 7652085"/>
                <a:gd name="connsiteX283" fmla="*/ 2345821 w 7655776"/>
                <a:gd name="connsiteY283" fmla="*/ 1425142 h 7652085"/>
                <a:gd name="connsiteX284" fmla="*/ 2342524 w 7655776"/>
                <a:gd name="connsiteY284" fmla="*/ 1434301 h 7652085"/>
                <a:gd name="connsiteX285" fmla="*/ 2346554 w 7655776"/>
                <a:gd name="connsiteY285" fmla="*/ 1443460 h 7652085"/>
                <a:gd name="connsiteX286" fmla="*/ 2363040 w 7655776"/>
                <a:gd name="connsiteY286" fmla="*/ 1443827 h 7652085"/>
                <a:gd name="connsiteX287" fmla="*/ 2449500 w 7655776"/>
                <a:gd name="connsiteY287" fmla="*/ 1506107 h 7652085"/>
                <a:gd name="connsiteX288" fmla="*/ 2539257 w 7655776"/>
                <a:gd name="connsiteY288" fmla="*/ 1570219 h 7652085"/>
                <a:gd name="connsiteX289" fmla="*/ 2539257 w 7655776"/>
                <a:gd name="connsiteY289" fmla="*/ 1574982 h 7652085"/>
                <a:gd name="connsiteX290" fmla="*/ 2509216 w 7655776"/>
                <a:gd name="connsiteY290" fmla="*/ 1742773 h 7652085"/>
                <a:gd name="connsiteX291" fmla="*/ 2476244 w 7655776"/>
                <a:gd name="connsiteY291" fmla="*/ 1930347 h 7652085"/>
                <a:gd name="connsiteX292" fmla="*/ 2475877 w 7655776"/>
                <a:gd name="connsiteY292" fmla="*/ 1930347 h 7652085"/>
                <a:gd name="connsiteX293" fmla="*/ 2475511 w 7655776"/>
                <a:gd name="connsiteY293" fmla="*/ 1931079 h 7652085"/>
                <a:gd name="connsiteX294" fmla="*/ 2474778 w 7655776"/>
                <a:gd name="connsiteY294" fmla="*/ 1931079 h 7652085"/>
                <a:gd name="connsiteX295" fmla="*/ 2474412 w 7655776"/>
                <a:gd name="connsiteY295" fmla="*/ 1931446 h 7652085"/>
                <a:gd name="connsiteX296" fmla="*/ 2286105 w 7655776"/>
                <a:gd name="connsiteY296" fmla="*/ 1901771 h 7652085"/>
                <a:gd name="connsiteX297" fmla="*/ 2117582 w 7655776"/>
                <a:gd name="connsiteY297" fmla="*/ 1875760 h 7652085"/>
                <a:gd name="connsiteX298" fmla="*/ 2113186 w 7655776"/>
                <a:gd name="connsiteY298" fmla="*/ 1874294 h 7652085"/>
                <a:gd name="connsiteX299" fmla="*/ 2081679 w 7655776"/>
                <a:gd name="connsiteY299" fmla="*/ 1768417 h 7652085"/>
                <a:gd name="connsiteX300" fmla="*/ 2050539 w 7655776"/>
                <a:gd name="connsiteY300" fmla="*/ 1666204 h 7652085"/>
                <a:gd name="connsiteX301" fmla="*/ 2056034 w 7655776"/>
                <a:gd name="connsiteY301" fmla="*/ 1660709 h 7652085"/>
                <a:gd name="connsiteX302" fmla="*/ 2056034 w 7655776"/>
                <a:gd name="connsiteY302" fmla="*/ 1650817 h 7652085"/>
                <a:gd name="connsiteX303" fmla="*/ 2038815 w 7655776"/>
                <a:gd name="connsiteY303" fmla="*/ 1644223 h 7652085"/>
                <a:gd name="connsiteX304" fmla="*/ 2031855 w 7655776"/>
                <a:gd name="connsiteY304" fmla="*/ 1651550 h 7652085"/>
                <a:gd name="connsiteX305" fmla="*/ 2032221 w 7655776"/>
                <a:gd name="connsiteY305" fmla="*/ 1661442 h 7652085"/>
                <a:gd name="connsiteX306" fmla="*/ 2041380 w 7655776"/>
                <a:gd name="connsiteY306" fmla="*/ 1668402 h 7652085"/>
                <a:gd name="connsiteX307" fmla="*/ 2052004 w 7655776"/>
                <a:gd name="connsiteY307" fmla="*/ 1828866 h 7652085"/>
                <a:gd name="connsiteX308" fmla="*/ 2053103 w 7655776"/>
                <a:gd name="connsiteY308" fmla="*/ 1842788 h 7652085"/>
                <a:gd name="connsiteX309" fmla="*/ 1991555 w 7655776"/>
                <a:gd name="connsiteY309" fmla="*/ 1796261 h 7652085"/>
                <a:gd name="connsiteX310" fmla="*/ 1897402 w 7655776"/>
                <a:gd name="connsiteY310" fmla="*/ 1725920 h 7652085"/>
                <a:gd name="connsiteX311" fmla="*/ 1898501 w 7655776"/>
                <a:gd name="connsiteY311" fmla="*/ 1722989 h 7652085"/>
                <a:gd name="connsiteX312" fmla="*/ 1888610 w 7655776"/>
                <a:gd name="connsiteY312" fmla="*/ 1713464 h 7652085"/>
                <a:gd name="connsiteX313" fmla="*/ 1883114 w 7655776"/>
                <a:gd name="connsiteY313" fmla="*/ 1715296 h 7652085"/>
                <a:gd name="connsiteX314" fmla="*/ 1801783 w 7655776"/>
                <a:gd name="connsiteY314" fmla="*/ 1650085 h 7652085"/>
                <a:gd name="connsiteX315" fmla="*/ 1716789 w 7655776"/>
                <a:gd name="connsiteY315" fmla="*/ 1583774 h 7652085"/>
                <a:gd name="connsiteX316" fmla="*/ 1716789 w 7655776"/>
                <a:gd name="connsiteY316" fmla="*/ 1583774 h 7652085"/>
                <a:gd name="connsiteX317" fmla="*/ 1714957 w 7655776"/>
                <a:gd name="connsiteY317" fmla="*/ 1579744 h 7652085"/>
                <a:gd name="connsiteX318" fmla="*/ 1709462 w 7655776"/>
                <a:gd name="connsiteY318" fmla="*/ 1579012 h 7652085"/>
                <a:gd name="connsiteX319" fmla="*/ 1621536 w 7655776"/>
                <a:gd name="connsiteY319" fmla="*/ 1533950 h 7652085"/>
                <a:gd name="connsiteX320" fmla="*/ 1533611 w 7655776"/>
                <a:gd name="connsiteY320" fmla="*/ 1489621 h 7652085"/>
                <a:gd name="connsiteX321" fmla="*/ 1532146 w 7655776"/>
                <a:gd name="connsiteY321" fmla="*/ 1486690 h 7652085"/>
                <a:gd name="connsiteX322" fmla="*/ 1524086 w 7655776"/>
                <a:gd name="connsiteY322" fmla="*/ 1487057 h 7652085"/>
                <a:gd name="connsiteX323" fmla="*/ 1522987 w 7655776"/>
                <a:gd name="connsiteY323" fmla="*/ 1492185 h 7652085"/>
                <a:gd name="connsiteX324" fmla="*/ 1418209 w 7655776"/>
                <a:gd name="connsiteY324" fmla="*/ 1634331 h 7652085"/>
                <a:gd name="connsiteX325" fmla="*/ 1315263 w 7655776"/>
                <a:gd name="connsiteY325" fmla="*/ 1775378 h 7652085"/>
                <a:gd name="connsiteX326" fmla="*/ 1248953 w 7655776"/>
                <a:gd name="connsiteY326" fmla="*/ 1598062 h 7652085"/>
                <a:gd name="connsiteX327" fmla="*/ 1181177 w 7655776"/>
                <a:gd name="connsiteY327" fmla="*/ 1418548 h 7652085"/>
                <a:gd name="connsiteX328" fmla="*/ 1180445 w 7655776"/>
                <a:gd name="connsiteY328" fmla="*/ 1412320 h 7652085"/>
                <a:gd name="connsiteX329" fmla="*/ 1180445 w 7655776"/>
                <a:gd name="connsiteY329" fmla="*/ 1412320 h 7652085"/>
                <a:gd name="connsiteX330" fmla="*/ 1173117 w 7655776"/>
                <a:gd name="connsiteY330" fmla="*/ 1412686 h 7652085"/>
                <a:gd name="connsiteX331" fmla="*/ 1171652 w 7655776"/>
                <a:gd name="connsiteY331" fmla="*/ 1416350 h 7652085"/>
                <a:gd name="connsiteX332" fmla="*/ 1172018 w 7655776"/>
                <a:gd name="connsiteY332" fmla="*/ 1417449 h 7652085"/>
                <a:gd name="connsiteX333" fmla="*/ 1070904 w 7655776"/>
                <a:gd name="connsiteY333" fmla="*/ 1566189 h 7652085"/>
                <a:gd name="connsiteX334" fmla="*/ 975285 w 7655776"/>
                <a:gd name="connsiteY334" fmla="*/ 1707603 h 7652085"/>
                <a:gd name="connsiteX335" fmla="*/ 960998 w 7655776"/>
                <a:gd name="connsiteY335" fmla="*/ 1711266 h 7652085"/>
                <a:gd name="connsiteX336" fmla="*/ 959166 w 7655776"/>
                <a:gd name="connsiteY336" fmla="*/ 1714563 h 7652085"/>
                <a:gd name="connsiteX337" fmla="*/ 792108 w 7655776"/>
                <a:gd name="connsiteY337" fmla="*/ 1679393 h 7652085"/>
                <a:gd name="connsiteX338" fmla="*/ 622485 w 7655776"/>
                <a:gd name="connsiteY338" fmla="*/ 1644223 h 7652085"/>
                <a:gd name="connsiteX339" fmla="*/ 619188 w 7655776"/>
                <a:gd name="connsiteY339" fmla="*/ 1637262 h 7652085"/>
                <a:gd name="connsiteX340" fmla="*/ 603435 w 7655776"/>
                <a:gd name="connsiteY340" fmla="*/ 1637995 h 7652085"/>
                <a:gd name="connsiteX341" fmla="*/ 604167 w 7655776"/>
                <a:gd name="connsiteY341" fmla="*/ 1653382 h 7652085"/>
                <a:gd name="connsiteX342" fmla="*/ 611495 w 7655776"/>
                <a:gd name="connsiteY342" fmla="*/ 1656313 h 7652085"/>
                <a:gd name="connsiteX343" fmla="*/ 615158 w 7655776"/>
                <a:gd name="connsiteY343" fmla="*/ 1655580 h 7652085"/>
                <a:gd name="connsiteX344" fmla="*/ 711143 w 7655776"/>
                <a:gd name="connsiteY344" fmla="*/ 1782339 h 7652085"/>
                <a:gd name="connsiteX345" fmla="*/ 807861 w 7655776"/>
                <a:gd name="connsiteY345" fmla="*/ 1909464 h 7652085"/>
                <a:gd name="connsiteX346" fmla="*/ 805663 w 7655776"/>
                <a:gd name="connsiteY346" fmla="*/ 1915326 h 7652085"/>
                <a:gd name="connsiteX347" fmla="*/ 814822 w 7655776"/>
                <a:gd name="connsiteY347" fmla="*/ 1924851 h 7652085"/>
                <a:gd name="connsiteX348" fmla="*/ 818485 w 7655776"/>
                <a:gd name="connsiteY348" fmla="*/ 1945734 h 7652085"/>
                <a:gd name="connsiteX349" fmla="*/ 797969 w 7655776"/>
                <a:gd name="connsiteY349" fmla="*/ 1951595 h 7652085"/>
                <a:gd name="connsiteX350" fmla="*/ 785513 w 7655776"/>
                <a:gd name="connsiteY350" fmla="*/ 1947565 h 7652085"/>
                <a:gd name="connsiteX351" fmla="*/ 781117 w 7655776"/>
                <a:gd name="connsiteY351" fmla="*/ 1952328 h 7652085"/>
                <a:gd name="connsiteX352" fmla="*/ 624683 w 7655776"/>
                <a:gd name="connsiteY352" fmla="*/ 1921188 h 7652085"/>
                <a:gd name="connsiteX353" fmla="*/ 468250 w 7655776"/>
                <a:gd name="connsiteY353" fmla="*/ 1890414 h 7652085"/>
                <a:gd name="connsiteX354" fmla="*/ 462021 w 7655776"/>
                <a:gd name="connsiteY354" fmla="*/ 1881621 h 7652085"/>
                <a:gd name="connsiteX355" fmla="*/ 447734 w 7655776"/>
                <a:gd name="connsiteY355" fmla="*/ 1887849 h 7652085"/>
                <a:gd name="connsiteX356" fmla="*/ 453962 w 7655776"/>
                <a:gd name="connsiteY356" fmla="*/ 1902137 h 7652085"/>
                <a:gd name="connsiteX357" fmla="*/ 453962 w 7655776"/>
                <a:gd name="connsiteY357" fmla="*/ 1902137 h 7652085"/>
                <a:gd name="connsiteX358" fmla="*/ 457992 w 7655776"/>
                <a:gd name="connsiteY358" fmla="*/ 1902870 h 7652085"/>
                <a:gd name="connsiteX359" fmla="*/ 461289 w 7655776"/>
                <a:gd name="connsiteY359" fmla="*/ 1901771 h 7652085"/>
                <a:gd name="connsiteX360" fmla="*/ 567532 w 7655776"/>
                <a:gd name="connsiteY360" fmla="*/ 2039154 h 7652085"/>
                <a:gd name="connsiteX361" fmla="*/ 672309 w 7655776"/>
                <a:gd name="connsiteY361" fmla="*/ 2173973 h 7652085"/>
                <a:gd name="connsiteX362" fmla="*/ 670111 w 7655776"/>
                <a:gd name="connsiteY362" fmla="*/ 2176904 h 7652085"/>
                <a:gd name="connsiteX363" fmla="*/ 670478 w 7655776"/>
                <a:gd name="connsiteY363" fmla="*/ 2187162 h 7652085"/>
                <a:gd name="connsiteX364" fmla="*/ 673775 w 7655776"/>
                <a:gd name="connsiteY364" fmla="*/ 2190459 h 7652085"/>
                <a:gd name="connsiteX365" fmla="*/ 588048 w 7655776"/>
                <a:gd name="connsiteY365" fmla="*/ 2338833 h 7652085"/>
                <a:gd name="connsiteX366" fmla="*/ 499023 w 7655776"/>
                <a:gd name="connsiteY366" fmla="*/ 2494900 h 7652085"/>
                <a:gd name="connsiteX367" fmla="*/ 494993 w 7655776"/>
                <a:gd name="connsiteY367" fmla="*/ 2497831 h 7652085"/>
                <a:gd name="connsiteX368" fmla="*/ 494993 w 7655776"/>
                <a:gd name="connsiteY368" fmla="*/ 2501861 h 7652085"/>
                <a:gd name="connsiteX369" fmla="*/ 497924 w 7655776"/>
                <a:gd name="connsiteY369" fmla="*/ 2504792 h 7652085"/>
                <a:gd name="connsiteX370" fmla="*/ 499756 w 7655776"/>
                <a:gd name="connsiteY370" fmla="*/ 2505158 h 7652085"/>
                <a:gd name="connsiteX371" fmla="*/ 503786 w 7655776"/>
                <a:gd name="connsiteY371" fmla="*/ 2502960 h 7652085"/>
                <a:gd name="connsiteX372" fmla="*/ 694657 w 7655776"/>
                <a:gd name="connsiteY372" fmla="*/ 2485375 h 7652085"/>
                <a:gd name="connsiteX373" fmla="*/ 882964 w 7655776"/>
                <a:gd name="connsiteY373" fmla="*/ 2467424 h 7652085"/>
                <a:gd name="connsiteX374" fmla="*/ 801267 w 7655776"/>
                <a:gd name="connsiteY374" fmla="*/ 2621659 h 7652085"/>
                <a:gd name="connsiteX375" fmla="*/ 719203 w 7655776"/>
                <a:gd name="connsiteY375" fmla="*/ 2778093 h 7652085"/>
                <a:gd name="connsiteX376" fmla="*/ 715173 w 7655776"/>
                <a:gd name="connsiteY376" fmla="*/ 2781390 h 7652085"/>
                <a:gd name="connsiteX377" fmla="*/ 718470 w 7655776"/>
                <a:gd name="connsiteY377" fmla="*/ 2788717 h 7652085"/>
                <a:gd name="connsiteX378" fmla="*/ 720668 w 7655776"/>
                <a:gd name="connsiteY378" fmla="*/ 2789084 h 7652085"/>
                <a:gd name="connsiteX379" fmla="*/ 722134 w 7655776"/>
                <a:gd name="connsiteY379" fmla="*/ 2788717 h 7652085"/>
                <a:gd name="connsiteX380" fmla="*/ 800534 w 7655776"/>
                <a:gd name="connsiteY380" fmla="*/ 2848067 h 7652085"/>
                <a:gd name="connsiteX381" fmla="*/ 879300 w 7655776"/>
                <a:gd name="connsiteY381" fmla="*/ 2907417 h 7652085"/>
                <a:gd name="connsiteX382" fmla="*/ 879300 w 7655776"/>
                <a:gd name="connsiteY382" fmla="*/ 2909248 h 7652085"/>
                <a:gd name="connsiteX383" fmla="*/ 882231 w 7655776"/>
                <a:gd name="connsiteY383" fmla="*/ 2912179 h 7652085"/>
                <a:gd name="connsiteX384" fmla="*/ 884429 w 7655776"/>
                <a:gd name="connsiteY384" fmla="*/ 2912545 h 7652085"/>
                <a:gd name="connsiteX385" fmla="*/ 886627 w 7655776"/>
                <a:gd name="connsiteY385" fmla="*/ 2911813 h 7652085"/>
                <a:gd name="connsiteX386" fmla="*/ 983712 w 7655776"/>
                <a:gd name="connsiteY386" fmla="*/ 2959073 h 7652085"/>
                <a:gd name="connsiteX387" fmla="*/ 1076766 w 7655776"/>
                <a:gd name="connsiteY387" fmla="*/ 3003768 h 7652085"/>
                <a:gd name="connsiteX388" fmla="*/ 1076766 w 7655776"/>
                <a:gd name="connsiteY388" fmla="*/ 3008897 h 7652085"/>
                <a:gd name="connsiteX389" fmla="*/ 1082628 w 7655776"/>
                <a:gd name="connsiteY389" fmla="*/ 3014392 h 7652085"/>
                <a:gd name="connsiteX390" fmla="*/ 1086291 w 7655776"/>
                <a:gd name="connsiteY390" fmla="*/ 3015125 h 7652085"/>
                <a:gd name="connsiteX391" fmla="*/ 1093252 w 7655776"/>
                <a:gd name="connsiteY391" fmla="*/ 3012194 h 7652085"/>
                <a:gd name="connsiteX392" fmla="*/ 1197297 w 7655776"/>
                <a:gd name="connsiteY392" fmla="*/ 3065682 h 7652085"/>
                <a:gd name="connsiteX393" fmla="*/ 1266172 w 7655776"/>
                <a:gd name="connsiteY393" fmla="*/ 3100852 h 7652085"/>
                <a:gd name="connsiteX394" fmla="*/ 1252983 w 7655776"/>
                <a:gd name="connsiteY394" fmla="*/ 3105981 h 7652085"/>
                <a:gd name="connsiteX395" fmla="*/ 1104243 w 7655776"/>
                <a:gd name="connsiteY395" fmla="*/ 3166796 h 7652085"/>
                <a:gd name="connsiteX396" fmla="*/ 1093618 w 7655776"/>
                <a:gd name="connsiteY396" fmla="*/ 3161667 h 7652085"/>
                <a:gd name="connsiteX397" fmla="*/ 1093618 w 7655776"/>
                <a:gd name="connsiteY397" fmla="*/ 3161667 h 7652085"/>
                <a:gd name="connsiteX398" fmla="*/ 1080796 w 7655776"/>
                <a:gd name="connsiteY398" fmla="*/ 3174856 h 7652085"/>
                <a:gd name="connsiteX399" fmla="*/ 1093985 w 7655776"/>
                <a:gd name="connsiteY399" fmla="*/ 3187678 h 7652085"/>
                <a:gd name="connsiteX400" fmla="*/ 1094351 w 7655776"/>
                <a:gd name="connsiteY400" fmla="*/ 3187678 h 7652085"/>
                <a:gd name="connsiteX401" fmla="*/ 1103510 w 7655776"/>
                <a:gd name="connsiteY401" fmla="*/ 3183648 h 7652085"/>
                <a:gd name="connsiteX402" fmla="*/ 1106807 w 7655776"/>
                <a:gd name="connsiteY402" fmla="*/ 3176321 h 7652085"/>
                <a:gd name="connsiteX403" fmla="*/ 1211951 w 7655776"/>
                <a:gd name="connsiteY403" fmla="*/ 3159469 h 7652085"/>
                <a:gd name="connsiteX404" fmla="*/ 1320759 w 7655776"/>
                <a:gd name="connsiteY404" fmla="*/ 3141518 h 7652085"/>
                <a:gd name="connsiteX405" fmla="*/ 1324422 w 7655776"/>
                <a:gd name="connsiteY405" fmla="*/ 3144815 h 7652085"/>
                <a:gd name="connsiteX406" fmla="*/ 1421873 w 7655776"/>
                <a:gd name="connsiteY406" fmla="*/ 3284763 h 7652085"/>
                <a:gd name="connsiteX407" fmla="*/ 1531047 w 7655776"/>
                <a:gd name="connsiteY407" fmla="*/ 3440830 h 7652085"/>
                <a:gd name="connsiteX408" fmla="*/ 1531047 w 7655776"/>
                <a:gd name="connsiteY408" fmla="*/ 3441196 h 7652085"/>
                <a:gd name="connsiteX409" fmla="*/ 1531413 w 7655776"/>
                <a:gd name="connsiteY409" fmla="*/ 3441563 h 7652085"/>
                <a:gd name="connsiteX410" fmla="*/ 1531047 w 7655776"/>
                <a:gd name="connsiteY410" fmla="*/ 3441929 h 7652085"/>
                <a:gd name="connsiteX411" fmla="*/ 1531047 w 7655776"/>
                <a:gd name="connsiteY411" fmla="*/ 3442296 h 7652085"/>
                <a:gd name="connsiteX412" fmla="*/ 1376811 w 7655776"/>
                <a:gd name="connsiteY412" fmla="*/ 3554400 h 7652085"/>
                <a:gd name="connsiteX413" fmla="*/ 1239061 w 7655776"/>
                <a:gd name="connsiteY413" fmla="*/ 3655148 h 7652085"/>
                <a:gd name="connsiteX414" fmla="*/ 1235031 w 7655776"/>
                <a:gd name="connsiteY414" fmla="*/ 3656980 h 7652085"/>
                <a:gd name="connsiteX415" fmla="*/ 1137947 w 7655776"/>
                <a:gd name="connsiteY415" fmla="*/ 3604591 h 7652085"/>
                <a:gd name="connsiteX416" fmla="*/ 1044160 w 7655776"/>
                <a:gd name="connsiteY416" fmla="*/ 3554400 h 7652085"/>
                <a:gd name="connsiteX417" fmla="*/ 1036467 w 7655776"/>
                <a:gd name="connsiteY417" fmla="*/ 3539746 h 7652085"/>
                <a:gd name="connsiteX418" fmla="*/ 1019615 w 7655776"/>
                <a:gd name="connsiteY418" fmla="*/ 3547073 h 7652085"/>
                <a:gd name="connsiteX419" fmla="*/ 1026942 w 7655776"/>
                <a:gd name="connsiteY419" fmla="*/ 3563926 h 7652085"/>
                <a:gd name="connsiteX420" fmla="*/ 1039031 w 7655776"/>
                <a:gd name="connsiteY420" fmla="*/ 3562460 h 7652085"/>
                <a:gd name="connsiteX421" fmla="*/ 1159562 w 7655776"/>
                <a:gd name="connsiteY421" fmla="*/ 3667971 h 7652085"/>
                <a:gd name="connsiteX422" fmla="*/ 1170187 w 7655776"/>
                <a:gd name="connsiteY422" fmla="*/ 3677129 h 7652085"/>
                <a:gd name="connsiteX423" fmla="*/ 1093985 w 7655776"/>
                <a:gd name="connsiteY423" fmla="*/ 3687753 h 7652085"/>
                <a:gd name="connsiteX424" fmla="*/ 977484 w 7655776"/>
                <a:gd name="connsiteY424" fmla="*/ 3704606 h 7652085"/>
                <a:gd name="connsiteX425" fmla="*/ 968691 w 7655776"/>
                <a:gd name="connsiteY425" fmla="*/ 3698744 h 7652085"/>
                <a:gd name="connsiteX426" fmla="*/ 968691 w 7655776"/>
                <a:gd name="connsiteY426" fmla="*/ 3698744 h 7652085"/>
                <a:gd name="connsiteX427" fmla="*/ 961364 w 7655776"/>
                <a:gd name="connsiteY427" fmla="*/ 3702041 h 7652085"/>
                <a:gd name="connsiteX428" fmla="*/ 959532 w 7655776"/>
                <a:gd name="connsiteY428" fmla="*/ 3706804 h 7652085"/>
                <a:gd name="connsiteX429" fmla="*/ 857319 w 7655776"/>
                <a:gd name="connsiteY429" fmla="*/ 3718894 h 7652085"/>
                <a:gd name="connsiteX430" fmla="*/ 750343 w 7655776"/>
                <a:gd name="connsiteY430" fmla="*/ 3732083 h 7652085"/>
                <a:gd name="connsiteX431" fmla="*/ 746313 w 7655776"/>
                <a:gd name="connsiteY431" fmla="*/ 3730617 h 7652085"/>
                <a:gd name="connsiteX432" fmla="*/ 742283 w 7655776"/>
                <a:gd name="connsiteY432" fmla="*/ 3732449 h 7652085"/>
                <a:gd name="connsiteX433" fmla="*/ 741551 w 7655776"/>
                <a:gd name="connsiteY433" fmla="*/ 3734281 h 7652085"/>
                <a:gd name="connsiteX434" fmla="*/ 647397 w 7655776"/>
                <a:gd name="connsiteY434" fmla="*/ 3764688 h 7652085"/>
                <a:gd name="connsiteX435" fmla="*/ 553977 w 7655776"/>
                <a:gd name="connsiteY435" fmla="*/ 3795462 h 7652085"/>
                <a:gd name="connsiteX436" fmla="*/ 550680 w 7655776"/>
                <a:gd name="connsiteY436" fmla="*/ 3794363 h 7652085"/>
                <a:gd name="connsiteX437" fmla="*/ 545184 w 7655776"/>
                <a:gd name="connsiteY437" fmla="*/ 3800225 h 7652085"/>
                <a:gd name="connsiteX438" fmla="*/ 545184 w 7655776"/>
                <a:gd name="connsiteY438" fmla="*/ 3800225 h 7652085"/>
                <a:gd name="connsiteX439" fmla="*/ 548115 w 7655776"/>
                <a:gd name="connsiteY439" fmla="*/ 3804621 h 7652085"/>
                <a:gd name="connsiteX440" fmla="*/ 574859 w 7655776"/>
                <a:gd name="connsiteY440" fmla="*/ 3979373 h 7652085"/>
                <a:gd name="connsiteX441" fmla="*/ 601603 w 7655776"/>
                <a:gd name="connsiteY441" fmla="*/ 4151926 h 7652085"/>
                <a:gd name="connsiteX442" fmla="*/ 429416 w 7655776"/>
                <a:gd name="connsiteY442" fmla="*/ 4073526 h 7652085"/>
                <a:gd name="connsiteX443" fmla="*/ 254664 w 7655776"/>
                <a:gd name="connsiteY443" fmla="*/ 3994759 h 7652085"/>
                <a:gd name="connsiteX444" fmla="*/ 248436 w 7655776"/>
                <a:gd name="connsiteY444" fmla="*/ 3991096 h 7652085"/>
                <a:gd name="connsiteX445" fmla="*/ 245872 w 7655776"/>
                <a:gd name="connsiteY445" fmla="*/ 3992561 h 7652085"/>
                <a:gd name="connsiteX446" fmla="*/ 244406 w 7655776"/>
                <a:gd name="connsiteY446" fmla="*/ 3996225 h 7652085"/>
                <a:gd name="connsiteX447" fmla="*/ 246971 w 7655776"/>
                <a:gd name="connsiteY447" fmla="*/ 4000255 h 7652085"/>
                <a:gd name="connsiteX448" fmla="*/ 280309 w 7655776"/>
                <a:gd name="connsiteY448" fmla="*/ 4176838 h 7652085"/>
                <a:gd name="connsiteX449" fmla="*/ 312548 w 7655776"/>
                <a:gd name="connsiteY449" fmla="*/ 4344263 h 7652085"/>
                <a:gd name="connsiteX450" fmla="*/ 308519 w 7655776"/>
                <a:gd name="connsiteY450" fmla="*/ 4347193 h 7652085"/>
                <a:gd name="connsiteX451" fmla="*/ 304855 w 7655776"/>
                <a:gd name="connsiteY451" fmla="*/ 4357085 h 7652085"/>
                <a:gd name="connsiteX452" fmla="*/ 305588 w 7655776"/>
                <a:gd name="connsiteY452" fmla="*/ 4360749 h 7652085"/>
                <a:gd name="connsiteX453" fmla="*/ 162709 w 7655776"/>
                <a:gd name="connsiteY453" fmla="*/ 4453803 h 7652085"/>
                <a:gd name="connsiteX454" fmla="*/ 17632 w 7655776"/>
                <a:gd name="connsiteY454" fmla="*/ 4549055 h 7652085"/>
                <a:gd name="connsiteX455" fmla="*/ 10672 w 7655776"/>
                <a:gd name="connsiteY455" fmla="*/ 4546491 h 7652085"/>
                <a:gd name="connsiteX456" fmla="*/ 10672 w 7655776"/>
                <a:gd name="connsiteY456" fmla="*/ 4546491 h 7652085"/>
                <a:gd name="connsiteX457" fmla="*/ 2978 w 7655776"/>
                <a:gd name="connsiteY457" fmla="*/ 4550154 h 7652085"/>
                <a:gd name="connsiteX458" fmla="*/ 3345 w 7655776"/>
                <a:gd name="connsiteY458" fmla="*/ 4565541 h 7652085"/>
                <a:gd name="connsiteX459" fmla="*/ 11038 w 7655776"/>
                <a:gd name="connsiteY459" fmla="*/ 4568472 h 7652085"/>
                <a:gd name="connsiteX460" fmla="*/ 11404 w 7655776"/>
                <a:gd name="connsiteY460" fmla="*/ 4568472 h 7652085"/>
                <a:gd name="connsiteX461" fmla="*/ 20197 w 7655776"/>
                <a:gd name="connsiteY461" fmla="*/ 4562244 h 7652085"/>
                <a:gd name="connsiteX462" fmla="*/ 178096 w 7655776"/>
                <a:gd name="connsiteY462" fmla="*/ 4584226 h 7652085"/>
                <a:gd name="connsiteX463" fmla="*/ 335995 w 7655776"/>
                <a:gd name="connsiteY463" fmla="*/ 4605474 h 7652085"/>
                <a:gd name="connsiteX464" fmla="*/ 346253 w 7655776"/>
                <a:gd name="connsiteY464" fmla="*/ 4613900 h 7652085"/>
                <a:gd name="connsiteX465" fmla="*/ 346620 w 7655776"/>
                <a:gd name="connsiteY465" fmla="*/ 4613900 h 7652085"/>
                <a:gd name="connsiteX466" fmla="*/ 352115 w 7655776"/>
                <a:gd name="connsiteY466" fmla="*/ 4611336 h 7652085"/>
                <a:gd name="connsiteX467" fmla="*/ 369334 w 7655776"/>
                <a:gd name="connsiteY467" fmla="*/ 4623425 h 7652085"/>
                <a:gd name="connsiteX468" fmla="*/ 359076 w 7655776"/>
                <a:gd name="connsiteY468" fmla="*/ 4642109 h 7652085"/>
                <a:gd name="connsiteX469" fmla="*/ 353214 w 7655776"/>
                <a:gd name="connsiteY469" fmla="*/ 4642109 h 7652085"/>
                <a:gd name="connsiteX470" fmla="*/ 347719 w 7655776"/>
                <a:gd name="connsiteY470" fmla="*/ 4654566 h 7652085"/>
                <a:gd name="connsiteX471" fmla="*/ 215098 w 7655776"/>
                <a:gd name="connsiteY471" fmla="*/ 4743224 h 7652085"/>
                <a:gd name="connsiteX472" fmla="*/ 82844 w 7655776"/>
                <a:gd name="connsiteY472" fmla="*/ 4832248 h 7652085"/>
                <a:gd name="connsiteX473" fmla="*/ 72219 w 7655776"/>
                <a:gd name="connsiteY473" fmla="*/ 4830416 h 7652085"/>
                <a:gd name="connsiteX474" fmla="*/ 66358 w 7655776"/>
                <a:gd name="connsiteY474" fmla="*/ 4844704 h 7652085"/>
                <a:gd name="connsiteX475" fmla="*/ 76616 w 7655776"/>
                <a:gd name="connsiteY475" fmla="*/ 4851299 h 7652085"/>
                <a:gd name="connsiteX476" fmla="*/ 81012 w 7655776"/>
                <a:gd name="connsiteY476" fmla="*/ 4850566 h 7652085"/>
                <a:gd name="connsiteX477" fmla="*/ 86141 w 7655776"/>
                <a:gd name="connsiteY477" fmla="*/ 4845070 h 7652085"/>
                <a:gd name="connsiteX478" fmla="*/ 257962 w 7655776"/>
                <a:gd name="connsiteY478" fmla="*/ 4867052 h 7652085"/>
                <a:gd name="connsiteX479" fmla="*/ 427218 w 7655776"/>
                <a:gd name="connsiteY479" fmla="*/ 4888301 h 7652085"/>
                <a:gd name="connsiteX480" fmla="*/ 427950 w 7655776"/>
                <a:gd name="connsiteY480" fmla="*/ 4891964 h 7652085"/>
                <a:gd name="connsiteX481" fmla="*/ 440407 w 7655776"/>
                <a:gd name="connsiteY481" fmla="*/ 4900024 h 7652085"/>
                <a:gd name="connsiteX482" fmla="*/ 440407 w 7655776"/>
                <a:gd name="connsiteY482" fmla="*/ 4900024 h 7652085"/>
                <a:gd name="connsiteX483" fmla="*/ 484736 w 7655776"/>
                <a:gd name="connsiteY483" fmla="*/ 5064884 h 7652085"/>
                <a:gd name="connsiteX484" fmla="*/ 531995 w 7655776"/>
                <a:gd name="connsiteY484" fmla="*/ 5238170 h 7652085"/>
                <a:gd name="connsiteX485" fmla="*/ 531263 w 7655776"/>
                <a:gd name="connsiteY485" fmla="*/ 5238902 h 7652085"/>
                <a:gd name="connsiteX486" fmla="*/ 531263 w 7655776"/>
                <a:gd name="connsiteY486" fmla="*/ 5242932 h 7652085"/>
                <a:gd name="connsiteX487" fmla="*/ 536025 w 7655776"/>
                <a:gd name="connsiteY487" fmla="*/ 5246230 h 7652085"/>
                <a:gd name="connsiteX488" fmla="*/ 538223 w 7655776"/>
                <a:gd name="connsiteY488" fmla="*/ 5245863 h 7652085"/>
                <a:gd name="connsiteX489" fmla="*/ 541154 w 7655776"/>
                <a:gd name="connsiteY489" fmla="*/ 5240368 h 7652085"/>
                <a:gd name="connsiteX490" fmla="*/ 663883 w 7655776"/>
                <a:gd name="connsiteY490" fmla="*/ 5092727 h 7652085"/>
                <a:gd name="connsiteX491" fmla="*/ 784414 w 7655776"/>
                <a:gd name="connsiteY491" fmla="*/ 4946917 h 7652085"/>
                <a:gd name="connsiteX492" fmla="*/ 835704 w 7655776"/>
                <a:gd name="connsiteY492" fmla="*/ 5113609 h 7652085"/>
                <a:gd name="connsiteX493" fmla="*/ 888459 w 7655776"/>
                <a:gd name="connsiteY493" fmla="*/ 5282133 h 7652085"/>
                <a:gd name="connsiteX494" fmla="*/ 887727 w 7655776"/>
                <a:gd name="connsiteY494" fmla="*/ 5287262 h 7652085"/>
                <a:gd name="connsiteX495" fmla="*/ 892856 w 7655776"/>
                <a:gd name="connsiteY495" fmla="*/ 5290559 h 7652085"/>
                <a:gd name="connsiteX496" fmla="*/ 895054 w 7655776"/>
                <a:gd name="connsiteY496" fmla="*/ 5290192 h 7652085"/>
                <a:gd name="connsiteX497" fmla="*/ 897618 w 7655776"/>
                <a:gd name="connsiteY497" fmla="*/ 5287628 h 7652085"/>
                <a:gd name="connsiteX498" fmla="*/ 995069 w 7655776"/>
                <a:gd name="connsiteY498" fmla="*/ 5274439 h 7652085"/>
                <a:gd name="connsiteX499" fmla="*/ 1092519 w 7655776"/>
                <a:gd name="connsiteY499" fmla="*/ 5260518 h 7652085"/>
                <a:gd name="connsiteX500" fmla="*/ 1096183 w 7655776"/>
                <a:gd name="connsiteY500" fmla="*/ 5261983 h 7652085"/>
                <a:gd name="connsiteX501" fmla="*/ 1101312 w 7655776"/>
                <a:gd name="connsiteY501" fmla="*/ 5258320 h 7652085"/>
                <a:gd name="connsiteX502" fmla="*/ 1203159 w 7655776"/>
                <a:gd name="connsiteY502" fmla="*/ 5223149 h 7652085"/>
                <a:gd name="connsiteX503" fmla="*/ 1300243 w 7655776"/>
                <a:gd name="connsiteY503" fmla="*/ 5189078 h 7652085"/>
                <a:gd name="connsiteX504" fmla="*/ 1307936 w 7655776"/>
                <a:gd name="connsiteY504" fmla="*/ 5193108 h 7652085"/>
                <a:gd name="connsiteX505" fmla="*/ 1307936 w 7655776"/>
                <a:gd name="connsiteY505" fmla="*/ 5193108 h 7652085"/>
                <a:gd name="connsiteX506" fmla="*/ 1311966 w 7655776"/>
                <a:gd name="connsiteY506" fmla="*/ 5192376 h 7652085"/>
                <a:gd name="connsiteX507" fmla="*/ 1317461 w 7655776"/>
                <a:gd name="connsiteY507" fmla="*/ 5186514 h 7652085"/>
                <a:gd name="connsiteX508" fmla="*/ 1317461 w 7655776"/>
                <a:gd name="connsiteY508" fmla="*/ 5183217 h 7652085"/>
                <a:gd name="connsiteX509" fmla="*/ 1429200 w 7655776"/>
                <a:gd name="connsiteY509" fmla="*/ 5147314 h 7652085"/>
                <a:gd name="connsiteX510" fmla="*/ 1502471 w 7655776"/>
                <a:gd name="connsiteY510" fmla="*/ 5123501 h 7652085"/>
                <a:gd name="connsiteX511" fmla="*/ 1496976 w 7655776"/>
                <a:gd name="connsiteY511" fmla="*/ 5136689 h 7652085"/>
                <a:gd name="connsiteX512" fmla="*/ 1434695 w 7655776"/>
                <a:gd name="connsiteY512" fmla="*/ 5285063 h 7652085"/>
                <a:gd name="connsiteX513" fmla="*/ 1423705 w 7655776"/>
                <a:gd name="connsiteY513" fmla="*/ 5288360 h 7652085"/>
                <a:gd name="connsiteX514" fmla="*/ 1420407 w 7655776"/>
                <a:gd name="connsiteY514" fmla="*/ 5297519 h 7652085"/>
                <a:gd name="connsiteX515" fmla="*/ 1433596 w 7655776"/>
                <a:gd name="connsiteY515" fmla="*/ 5309976 h 7652085"/>
                <a:gd name="connsiteX516" fmla="*/ 1446052 w 7655776"/>
                <a:gd name="connsiteY516" fmla="*/ 5296787 h 7652085"/>
                <a:gd name="connsiteX517" fmla="*/ 1443121 w 7655776"/>
                <a:gd name="connsiteY517" fmla="*/ 5289093 h 7652085"/>
                <a:gd name="connsiteX518" fmla="*/ 1505402 w 7655776"/>
                <a:gd name="connsiteY518" fmla="*/ 5202633 h 7652085"/>
                <a:gd name="connsiteX519" fmla="*/ 1569514 w 7655776"/>
                <a:gd name="connsiteY519" fmla="*/ 5112876 h 7652085"/>
                <a:gd name="connsiteX520" fmla="*/ 1571712 w 7655776"/>
                <a:gd name="connsiteY520" fmla="*/ 5113609 h 7652085"/>
                <a:gd name="connsiteX521" fmla="*/ 1574277 w 7655776"/>
                <a:gd name="connsiteY521" fmla="*/ 5112510 h 7652085"/>
                <a:gd name="connsiteX522" fmla="*/ 1742434 w 7655776"/>
                <a:gd name="connsiteY522" fmla="*/ 5142551 h 7652085"/>
                <a:gd name="connsiteX523" fmla="*/ 1930008 w 7655776"/>
                <a:gd name="connsiteY523" fmla="*/ 5175890 h 7652085"/>
                <a:gd name="connsiteX524" fmla="*/ 1930008 w 7655776"/>
                <a:gd name="connsiteY524" fmla="*/ 5176256 h 7652085"/>
                <a:gd name="connsiteX525" fmla="*/ 1930374 w 7655776"/>
                <a:gd name="connsiteY525" fmla="*/ 5176256 h 7652085"/>
                <a:gd name="connsiteX526" fmla="*/ 1930374 w 7655776"/>
                <a:gd name="connsiteY526" fmla="*/ 5176622 h 7652085"/>
                <a:gd name="connsiteX527" fmla="*/ 1930741 w 7655776"/>
                <a:gd name="connsiteY527" fmla="*/ 5176988 h 7652085"/>
                <a:gd name="connsiteX528" fmla="*/ 1901066 w 7655776"/>
                <a:gd name="connsiteY528" fmla="*/ 5365295 h 7652085"/>
                <a:gd name="connsiteX529" fmla="*/ 1875054 w 7655776"/>
                <a:gd name="connsiteY529" fmla="*/ 5533819 h 7652085"/>
                <a:gd name="connsiteX530" fmla="*/ 1873223 w 7655776"/>
                <a:gd name="connsiteY530" fmla="*/ 5535650 h 7652085"/>
                <a:gd name="connsiteX531" fmla="*/ 1873223 w 7655776"/>
                <a:gd name="connsiteY531" fmla="*/ 5538215 h 7652085"/>
                <a:gd name="connsiteX532" fmla="*/ 1767346 w 7655776"/>
                <a:gd name="connsiteY532" fmla="*/ 5569722 h 7652085"/>
                <a:gd name="connsiteX533" fmla="*/ 1665499 w 7655776"/>
                <a:gd name="connsiteY533" fmla="*/ 5600496 h 7652085"/>
                <a:gd name="connsiteX534" fmla="*/ 1647914 w 7655776"/>
                <a:gd name="connsiteY534" fmla="*/ 5596099 h 7652085"/>
                <a:gd name="connsiteX535" fmla="*/ 1643152 w 7655776"/>
                <a:gd name="connsiteY535" fmla="*/ 5612585 h 7652085"/>
                <a:gd name="connsiteX536" fmla="*/ 1654875 w 7655776"/>
                <a:gd name="connsiteY536" fmla="*/ 5620278 h 7652085"/>
                <a:gd name="connsiteX537" fmla="*/ 1660004 w 7655776"/>
                <a:gd name="connsiteY537" fmla="*/ 5619180 h 7652085"/>
                <a:gd name="connsiteX538" fmla="*/ 1667331 w 7655776"/>
                <a:gd name="connsiteY538" fmla="*/ 5610021 h 7652085"/>
                <a:gd name="connsiteX539" fmla="*/ 1827428 w 7655776"/>
                <a:gd name="connsiteY539" fmla="*/ 5599763 h 7652085"/>
                <a:gd name="connsiteX540" fmla="*/ 1841350 w 7655776"/>
                <a:gd name="connsiteY540" fmla="*/ 5598664 h 7652085"/>
                <a:gd name="connsiteX541" fmla="*/ 1794823 w 7655776"/>
                <a:gd name="connsiteY541" fmla="*/ 5660211 h 7652085"/>
                <a:gd name="connsiteX542" fmla="*/ 1724482 w 7655776"/>
                <a:gd name="connsiteY542" fmla="*/ 5754365 h 7652085"/>
                <a:gd name="connsiteX543" fmla="*/ 1714224 w 7655776"/>
                <a:gd name="connsiteY543" fmla="*/ 5756563 h 7652085"/>
                <a:gd name="connsiteX544" fmla="*/ 1711294 w 7655776"/>
                <a:gd name="connsiteY544" fmla="*/ 5763890 h 7652085"/>
                <a:gd name="connsiteX545" fmla="*/ 1713492 w 7655776"/>
                <a:gd name="connsiteY545" fmla="*/ 5768286 h 7652085"/>
                <a:gd name="connsiteX546" fmla="*/ 1650112 w 7655776"/>
                <a:gd name="connsiteY546" fmla="*/ 5849251 h 7652085"/>
                <a:gd name="connsiteX547" fmla="*/ 1583436 w 7655776"/>
                <a:gd name="connsiteY547" fmla="*/ 5934245 h 7652085"/>
                <a:gd name="connsiteX548" fmla="*/ 1579406 w 7655776"/>
                <a:gd name="connsiteY548" fmla="*/ 5935711 h 7652085"/>
                <a:gd name="connsiteX549" fmla="*/ 1577940 w 7655776"/>
                <a:gd name="connsiteY549" fmla="*/ 5939741 h 7652085"/>
                <a:gd name="connsiteX550" fmla="*/ 1578673 w 7655776"/>
                <a:gd name="connsiteY550" fmla="*/ 5941206 h 7652085"/>
                <a:gd name="connsiteX551" fmla="*/ 1533611 w 7655776"/>
                <a:gd name="connsiteY551" fmla="*/ 6029131 h 7652085"/>
                <a:gd name="connsiteX552" fmla="*/ 1489282 w 7655776"/>
                <a:gd name="connsiteY552" fmla="*/ 6117057 h 7652085"/>
                <a:gd name="connsiteX553" fmla="*/ 1486351 w 7655776"/>
                <a:gd name="connsiteY553" fmla="*/ 6118522 h 7652085"/>
                <a:gd name="connsiteX554" fmla="*/ 1486718 w 7655776"/>
                <a:gd name="connsiteY554" fmla="*/ 6126582 h 7652085"/>
                <a:gd name="connsiteX555" fmla="*/ 1490748 w 7655776"/>
                <a:gd name="connsiteY555" fmla="*/ 6128047 h 7652085"/>
                <a:gd name="connsiteX556" fmla="*/ 1492213 w 7655776"/>
                <a:gd name="connsiteY556" fmla="*/ 6127314 h 7652085"/>
                <a:gd name="connsiteX557" fmla="*/ 1634725 w 7655776"/>
                <a:gd name="connsiteY557" fmla="*/ 6232092 h 7652085"/>
                <a:gd name="connsiteX558" fmla="*/ 1775772 w 7655776"/>
                <a:gd name="connsiteY558" fmla="*/ 6335038 h 7652085"/>
                <a:gd name="connsiteX559" fmla="*/ 1598822 w 7655776"/>
                <a:gd name="connsiteY559" fmla="*/ 6401348 h 7652085"/>
                <a:gd name="connsiteX560" fmla="*/ 1419308 w 7655776"/>
                <a:gd name="connsiteY560" fmla="*/ 6469124 h 7652085"/>
                <a:gd name="connsiteX561" fmla="*/ 1413447 w 7655776"/>
                <a:gd name="connsiteY561" fmla="*/ 6469857 h 7652085"/>
                <a:gd name="connsiteX562" fmla="*/ 1413813 w 7655776"/>
                <a:gd name="connsiteY562" fmla="*/ 6477550 h 7652085"/>
                <a:gd name="connsiteX563" fmla="*/ 1417476 w 7655776"/>
                <a:gd name="connsiteY563" fmla="*/ 6479016 h 7652085"/>
                <a:gd name="connsiteX564" fmla="*/ 1418576 w 7655776"/>
                <a:gd name="connsiteY564" fmla="*/ 6478649 h 7652085"/>
                <a:gd name="connsiteX565" fmla="*/ 1567316 w 7655776"/>
                <a:gd name="connsiteY565" fmla="*/ 6579763 h 7652085"/>
                <a:gd name="connsiteX566" fmla="*/ 1708363 w 7655776"/>
                <a:gd name="connsiteY566" fmla="*/ 6675382 h 7652085"/>
                <a:gd name="connsiteX567" fmla="*/ 1707630 w 7655776"/>
                <a:gd name="connsiteY567" fmla="*/ 6680145 h 7652085"/>
                <a:gd name="connsiteX568" fmla="*/ 1712026 w 7655776"/>
                <a:gd name="connsiteY568" fmla="*/ 6689670 h 7652085"/>
                <a:gd name="connsiteX569" fmla="*/ 1715323 w 7655776"/>
                <a:gd name="connsiteY569" fmla="*/ 6691502 h 7652085"/>
                <a:gd name="connsiteX570" fmla="*/ 1680153 w 7655776"/>
                <a:gd name="connsiteY570" fmla="*/ 6858560 h 7652085"/>
                <a:gd name="connsiteX571" fmla="*/ 1644983 w 7655776"/>
                <a:gd name="connsiteY571" fmla="*/ 7028182 h 7652085"/>
                <a:gd name="connsiteX572" fmla="*/ 1638022 w 7655776"/>
                <a:gd name="connsiteY572" fmla="*/ 7031113 h 7652085"/>
                <a:gd name="connsiteX573" fmla="*/ 1638755 w 7655776"/>
                <a:gd name="connsiteY573" fmla="*/ 7046500 h 7652085"/>
                <a:gd name="connsiteX574" fmla="*/ 1638755 w 7655776"/>
                <a:gd name="connsiteY574" fmla="*/ 7046500 h 7652085"/>
                <a:gd name="connsiteX575" fmla="*/ 1646082 w 7655776"/>
                <a:gd name="connsiteY575" fmla="*/ 7049431 h 7652085"/>
                <a:gd name="connsiteX576" fmla="*/ 1654142 w 7655776"/>
                <a:gd name="connsiteY576" fmla="*/ 7045768 h 7652085"/>
                <a:gd name="connsiteX577" fmla="*/ 1657073 w 7655776"/>
                <a:gd name="connsiteY577" fmla="*/ 7037708 h 7652085"/>
                <a:gd name="connsiteX578" fmla="*/ 1655974 w 7655776"/>
                <a:gd name="connsiteY578" fmla="*/ 7035143 h 7652085"/>
                <a:gd name="connsiteX579" fmla="*/ 1783099 w 7655776"/>
                <a:gd name="connsiteY579" fmla="*/ 6938792 h 7652085"/>
                <a:gd name="connsiteX580" fmla="*/ 1909858 w 7655776"/>
                <a:gd name="connsiteY580" fmla="*/ 6842440 h 7652085"/>
                <a:gd name="connsiteX581" fmla="*/ 1923413 w 7655776"/>
                <a:gd name="connsiteY581" fmla="*/ 6841341 h 7652085"/>
                <a:gd name="connsiteX582" fmla="*/ 1923413 w 7655776"/>
                <a:gd name="connsiteY582" fmla="*/ 6841341 h 7652085"/>
                <a:gd name="connsiteX583" fmla="*/ 1925245 w 7655776"/>
                <a:gd name="connsiteY583" fmla="*/ 6835846 h 7652085"/>
                <a:gd name="connsiteX584" fmla="*/ 1946127 w 7655776"/>
                <a:gd name="connsiteY584" fmla="*/ 6832182 h 7652085"/>
                <a:gd name="connsiteX585" fmla="*/ 1951989 w 7655776"/>
                <a:gd name="connsiteY585" fmla="*/ 6852698 h 7652085"/>
                <a:gd name="connsiteX586" fmla="*/ 1947959 w 7655776"/>
                <a:gd name="connsiteY586" fmla="*/ 6857095 h 7652085"/>
                <a:gd name="connsiteX587" fmla="*/ 1947959 w 7655776"/>
                <a:gd name="connsiteY587" fmla="*/ 6865154 h 7652085"/>
                <a:gd name="connsiteX588" fmla="*/ 1952722 w 7655776"/>
                <a:gd name="connsiteY588" fmla="*/ 6869550 h 7652085"/>
                <a:gd name="connsiteX589" fmla="*/ 1921582 w 7655776"/>
                <a:gd name="connsiteY589" fmla="*/ 7025984 h 7652085"/>
                <a:gd name="connsiteX590" fmla="*/ 1890808 w 7655776"/>
                <a:gd name="connsiteY590" fmla="*/ 7182418 h 7652085"/>
                <a:gd name="connsiteX591" fmla="*/ 1882015 w 7655776"/>
                <a:gd name="connsiteY591" fmla="*/ 7188646 h 7652085"/>
                <a:gd name="connsiteX592" fmla="*/ 1888243 w 7655776"/>
                <a:gd name="connsiteY592" fmla="*/ 7202934 h 7652085"/>
                <a:gd name="connsiteX593" fmla="*/ 1888243 w 7655776"/>
                <a:gd name="connsiteY593" fmla="*/ 7202934 h 7652085"/>
                <a:gd name="connsiteX594" fmla="*/ 1892273 w 7655776"/>
                <a:gd name="connsiteY594" fmla="*/ 7203667 h 7652085"/>
                <a:gd name="connsiteX595" fmla="*/ 1902531 w 7655776"/>
                <a:gd name="connsiteY595" fmla="*/ 7196706 h 7652085"/>
                <a:gd name="connsiteX596" fmla="*/ 1902531 w 7655776"/>
                <a:gd name="connsiteY596" fmla="*/ 7189013 h 7652085"/>
                <a:gd name="connsiteX597" fmla="*/ 2039548 w 7655776"/>
                <a:gd name="connsiteY597" fmla="*/ 7082769 h 7652085"/>
                <a:gd name="connsiteX598" fmla="*/ 2174367 w 7655776"/>
                <a:gd name="connsiteY598" fmla="*/ 6977625 h 7652085"/>
                <a:gd name="connsiteX599" fmla="*/ 2176931 w 7655776"/>
                <a:gd name="connsiteY599" fmla="*/ 6980190 h 7652085"/>
                <a:gd name="connsiteX600" fmla="*/ 2181694 w 7655776"/>
                <a:gd name="connsiteY600" fmla="*/ 6981289 h 7652085"/>
                <a:gd name="connsiteX601" fmla="*/ 2181694 w 7655776"/>
                <a:gd name="connsiteY601" fmla="*/ 6981289 h 7652085"/>
                <a:gd name="connsiteX602" fmla="*/ 2190853 w 7655776"/>
                <a:gd name="connsiteY602" fmla="*/ 6976893 h 7652085"/>
                <a:gd name="connsiteX603" fmla="*/ 2339227 w 7655776"/>
                <a:gd name="connsiteY603" fmla="*/ 7062254 h 7652085"/>
                <a:gd name="connsiteX604" fmla="*/ 2495294 w 7655776"/>
                <a:gd name="connsiteY604" fmla="*/ 7151644 h 7652085"/>
                <a:gd name="connsiteX605" fmla="*/ 2498225 w 7655776"/>
                <a:gd name="connsiteY605" fmla="*/ 7155308 h 7652085"/>
                <a:gd name="connsiteX606" fmla="*/ 2500057 w 7655776"/>
                <a:gd name="connsiteY606" fmla="*/ 7155674 h 7652085"/>
                <a:gd name="connsiteX607" fmla="*/ 2505552 w 7655776"/>
                <a:gd name="connsiteY607" fmla="*/ 7150545 h 7652085"/>
                <a:gd name="connsiteX608" fmla="*/ 2505186 w 7655776"/>
                <a:gd name="connsiteY608" fmla="*/ 7148347 h 7652085"/>
                <a:gd name="connsiteX609" fmla="*/ 2503354 w 7655776"/>
                <a:gd name="connsiteY609" fmla="*/ 7146882 h 7652085"/>
                <a:gd name="connsiteX610" fmla="*/ 2485769 w 7655776"/>
                <a:gd name="connsiteY610" fmla="*/ 6956011 h 7652085"/>
                <a:gd name="connsiteX611" fmla="*/ 2467818 w 7655776"/>
                <a:gd name="connsiteY611" fmla="*/ 6767704 h 7652085"/>
                <a:gd name="connsiteX612" fmla="*/ 2622053 w 7655776"/>
                <a:gd name="connsiteY612" fmla="*/ 6849401 h 7652085"/>
                <a:gd name="connsiteX613" fmla="*/ 2778487 w 7655776"/>
                <a:gd name="connsiteY613" fmla="*/ 6931465 h 7652085"/>
                <a:gd name="connsiteX614" fmla="*/ 2778487 w 7655776"/>
                <a:gd name="connsiteY614" fmla="*/ 6932564 h 7652085"/>
                <a:gd name="connsiteX615" fmla="*/ 2781784 w 7655776"/>
                <a:gd name="connsiteY615" fmla="*/ 6935494 h 7652085"/>
                <a:gd name="connsiteX616" fmla="*/ 2783616 w 7655776"/>
                <a:gd name="connsiteY616" fmla="*/ 6935861 h 7652085"/>
                <a:gd name="connsiteX617" fmla="*/ 2789111 w 7655776"/>
                <a:gd name="connsiteY617" fmla="*/ 6932198 h 7652085"/>
                <a:gd name="connsiteX618" fmla="*/ 2789111 w 7655776"/>
                <a:gd name="connsiteY618" fmla="*/ 6928900 h 7652085"/>
                <a:gd name="connsiteX619" fmla="*/ 2848827 w 7655776"/>
                <a:gd name="connsiteY619" fmla="*/ 6852332 h 7652085"/>
                <a:gd name="connsiteX620" fmla="*/ 2907810 w 7655776"/>
                <a:gd name="connsiteY620" fmla="*/ 6773932 h 7652085"/>
                <a:gd name="connsiteX621" fmla="*/ 2912939 w 7655776"/>
                <a:gd name="connsiteY621" fmla="*/ 6770268 h 7652085"/>
                <a:gd name="connsiteX622" fmla="*/ 2912939 w 7655776"/>
                <a:gd name="connsiteY622" fmla="*/ 6765872 h 7652085"/>
                <a:gd name="connsiteX623" fmla="*/ 2912939 w 7655776"/>
                <a:gd name="connsiteY623" fmla="*/ 6765872 h 7652085"/>
                <a:gd name="connsiteX624" fmla="*/ 2960199 w 7655776"/>
                <a:gd name="connsiteY624" fmla="*/ 6668788 h 7652085"/>
                <a:gd name="connsiteX625" fmla="*/ 3004528 w 7655776"/>
                <a:gd name="connsiteY625" fmla="*/ 6576466 h 7652085"/>
                <a:gd name="connsiteX626" fmla="*/ 3005627 w 7655776"/>
                <a:gd name="connsiteY626" fmla="*/ 6576833 h 7652085"/>
                <a:gd name="connsiteX627" fmla="*/ 3005627 w 7655776"/>
                <a:gd name="connsiteY627" fmla="*/ 6576833 h 7652085"/>
                <a:gd name="connsiteX628" fmla="*/ 3015885 w 7655776"/>
                <a:gd name="connsiteY628" fmla="*/ 6566575 h 7652085"/>
                <a:gd name="connsiteX629" fmla="*/ 3015153 w 7655776"/>
                <a:gd name="connsiteY629" fmla="*/ 6562179 h 7652085"/>
                <a:gd name="connsiteX630" fmla="*/ 3012954 w 7655776"/>
                <a:gd name="connsiteY630" fmla="*/ 6559980 h 7652085"/>
                <a:gd name="connsiteX631" fmla="*/ 3066809 w 7655776"/>
                <a:gd name="connsiteY631" fmla="*/ 6455569 h 7652085"/>
                <a:gd name="connsiteX632" fmla="*/ 3101612 w 7655776"/>
                <a:gd name="connsiteY632" fmla="*/ 6387060 h 7652085"/>
                <a:gd name="connsiteX633" fmla="*/ 3106741 w 7655776"/>
                <a:gd name="connsiteY633" fmla="*/ 6400249 h 7652085"/>
                <a:gd name="connsiteX634" fmla="*/ 3167556 w 7655776"/>
                <a:gd name="connsiteY634" fmla="*/ 6548257 h 7652085"/>
                <a:gd name="connsiteX635" fmla="*/ 3165725 w 7655776"/>
                <a:gd name="connsiteY635" fmla="*/ 6549356 h 7652085"/>
                <a:gd name="connsiteX636" fmla="*/ 3166457 w 7655776"/>
                <a:gd name="connsiteY636" fmla="*/ 6567674 h 7652085"/>
                <a:gd name="connsiteX637" fmla="*/ 3175250 w 7655776"/>
                <a:gd name="connsiteY637" fmla="*/ 6570971 h 7652085"/>
                <a:gd name="connsiteX638" fmla="*/ 3175616 w 7655776"/>
                <a:gd name="connsiteY638" fmla="*/ 6570971 h 7652085"/>
                <a:gd name="connsiteX639" fmla="*/ 3188072 w 7655776"/>
                <a:gd name="connsiteY639" fmla="*/ 6557416 h 7652085"/>
                <a:gd name="connsiteX640" fmla="*/ 3176715 w 7655776"/>
                <a:gd name="connsiteY640" fmla="*/ 6545326 h 7652085"/>
                <a:gd name="connsiteX641" fmla="*/ 3159863 w 7655776"/>
                <a:gd name="connsiteY641" fmla="*/ 6440182 h 7652085"/>
                <a:gd name="connsiteX642" fmla="*/ 3141912 w 7655776"/>
                <a:gd name="connsiteY642" fmla="*/ 6331008 h 7652085"/>
                <a:gd name="connsiteX643" fmla="*/ 3144476 w 7655776"/>
                <a:gd name="connsiteY643" fmla="*/ 6329909 h 7652085"/>
                <a:gd name="connsiteX644" fmla="*/ 3145209 w 7655776"/>
                <a:gd name="connsiteY644" fmla="*/ 6327711 h 7652085"/>
                <a:gd name="connsiteX645" fmla="*/ 3285156 w 7655776"/>
                <a:gd name="connsiteY645" fmla="*/ 6230260 h 7652085"/>
                <a:gd name="connsiteX646" fmla="*/ 3441224 w 7655776"/>
                <a:gd name="connsiteY646" fmla="*/ 6121087 h 7652085"/>
                <a:gd name="connsiteX647" fmla="*/ 3441590 w 7655776"/>
                <a:gd name="connsiteY647" fmla="*/ 6121087 h 7652085"/>
                <a:gd name="connsiteX648" fmla="*/ 3441957 w 7655776"/>
                <a:gd name="connsiteY648" fmla="*/ 6120720 h 7652085"/>
                <a:gd name="connsiteX649" fmla="*/ 3442323 w 7655776"/>
                <a:gd name="connsiteY649" fmla="*/ 6121087 h 7652085"/>
                <a:gd name="connsiteX650" fmla="*/ 3442689 w 7655776"/>
                <a:gd name="connsiteY650" fmla="*/ 6121087 h 7652085"/>
                <a:gd name="connsiteX651" fmla="*/ 3554794 w 7655776"/>
                <a:gd name="connsiteY651" fmla="*/ 6275322 h 7652085"/>
                <a:gd name="connsiteX652" fmla="*/ 3655542 w 7655776"/>
                <a:gd name="connsiteY652" fmla="*/ 6413072 h 7652085"/>
                <a:gd name="connsiteX653" fmla="*/ 3655542 w 7655776"/>
                <a:gd name="connsiteY653" fmla="*/ 6415636 h 7652085"/>
                <a:gd name="connsiteX654" fmla="*/ 3657373 w 7655776"/>
                <a:gd name="connsiteY654" fmla="*/ 6417468 h 7652085"/>
                <a:gd name="connsiteX655" fmla="*/ 3604985 w 7655776"/>
                <a:gd name="connsiteY655" fmla="*/ 6514552 h 7652085"/>
                <a:gd name="connsiteX656" fmla="*/ 3554794 w 7655776"/>
                <a:gd name="connsiteY656" fmla="*/ 6608339 h 7652085"/>
                <a:gd name="connsiteX657" fmla="*/ 3539773 w 7655776"/>
                <a:gd name="connsiteY657" fmla="*/ 6618231 h 7652085"/>
                <a:gd name="connsiteX658" fmla="*/ 3547467 w 7655776"/>
                <a:gd name="connsiteY658" fmla="*/ 6632885 h 7652085"/>
                <a:gd name="connsiteX659" fmla="*/ 3552230 w 7655776"/>
                <a:gd name="connsiteY659" fmla="*/ 6633618 h 7652085"/>
                <a:gd name="connsiteX660" fmla="*/ 3564319 w 7655776"/>
                <a:gd name="connsiteY660" fmla="*/ 6625191 h 7652085"/>
                <a:gd name="connsiteX661" fmla="*/ 3562854 w 7655776"/>
                <a:gd name="connsiteY661" fmla="*/ 6613468 h 7652085"/>
                <a:gd name="connsiteX662" fmla="*/ 3668731 w 7655776"/>
                <a:gd name="connsiteY662" fmla="*/ 6492937 h 7652085"/>
                <a:gd name="connsiteX663" fmla="*/ 3677890 w 7655776"/>
                <a:gd name="connsiteY663" fmla="*/ 6482313 h 7652085"/>
                <a:gd name="connsiteX664" fmla="*/ 3688514 w 7655776"/>
                <a:gd name="connsiteY664" fmla="*/ 6558515 h 7652085"/>
                <a:gd name="connsiteX665" fmla="*/ 3705366 w 7655776"/>
                <a:gd name="connsiteY665" fmla="*/ 6675016 h 7652085"/>
                <a:gd name="connsiteX666" fmla="*/ 3699504 w 7655776"/>
                <a:gd name="connsiteY666" fmla="*/ 6683808 h 7652085"/>
                <a:gd name="connsiteX667" fmla="*/ 3707564 w 7655776"/>
                <a:gd name="connsiteY667" fmla="*/ 6692967 h 7652085"/>
                <a:gd name="connsiteX668" fmla="*/ 3719654 w 7655776"/>
                <a:gd name="connsiteY668" fmla="*/ 6795180 h 7652085"/>
                <a:gd name="connsiteX669" fmla="*/ 3732843 w 7655776"/>
                <a:gd name="connsiteY669" fmla="*/ 6902156 h 7652085"/>
                <a:gd name="connsiteX670" fmla="*/ 3731377 w 7655776"/>
                <a:gd name="connsiteY670" fmla="*/ 6906186 h 7652085"/>
                <a:gd name="connsiteX671" fmla="*/ 3735041 w 7655776"/>
                <a:gd name="connsiteY671" fmla="*/ 6910582 h 7652085"/>
                <a:gd name="connsiteX672" fmla="*/ 3765448 w 7655776"/>
                <a:gd name="connsiteY672" fmla="*/ 7004736 h 7652085"/>
                <a:gd name="connsiteX673" fmla="*/ 3796222 w 7655776"/>
                <a:gd name="connsiteY673" fmla="*/ 7098156 h 7652085"/>
                <a:gd name="connsiteX674" fmla="*/ 3796955 w 7655776"/>
                <a:gd name="connsiteY674" fmla="*/ 7105850 h 7652085"/>
                <a:gd name="connsiteX675" fmla="*/ 3800619 w 7655776"/>
                <a:gd name="connsiteY675" fmla="*/ 7106949 h 7652085"/>
                <a:gd name="connsiteX676" fmla="*/ 3800985 w 7655776"/>
                <a:gd name="connsiteY676" fmla="*/ 7106949 h 7652085"/>
                <a:gd name="connsiteX677" fmla="*/ 3805381 w 7655776"/>
                <a:gd name="connsiteY677" fmla="*/ 7104018 h 7652085"/>
                <a:gd name="connsiteX678" fmla="*/ 3980133 w 7655776"/>
                <a:gd name="connsiteY678" fmla="*/ 7077274 h 7652085"/>
                <a:gd name="connsiteX679" fmla="*/ 4152686 w 7655776"/>
                <a:gd name="connsiteY679" fmla="*/ 7050530 h 7652085"/>
                <a:gd name="connsiteX680" fmla="*/ 4074286 w 7655776"/>
                <a:gd name="connsiteY680" fmla="*/ 7222717 h 7652085"/>
                <a:gd name="connsiteX681" fmla="*/ 3995153 w 7655776"/>
                <a:gd name="connsiteY681" fmla="*/ 7397835 h 7652085"/>
                <a:gd name="connsiteX682" fmla="*/ 3992955 w 7655776"/>
                <a:gd name="connsiteY682" fmla="*/ 7398934 h 7652085"/>
                <a:gd name="connsiteX683" fmla="*/ 3991490 w 7655776"/>
                <a:gd name="connsiteY683" fmla="*/ 7402598 h 7652085"/>
                <a:gd name="connsiteX684" fmla="*/ 3996985 w 7655776"/>
                <a:gd name="connsiteY684" fmla="*/ 7407727 h 7652085"/>
                <a:gd name="connsiteX685" fmla="*/ 3997351 w 7655776"/>
                <a:gd name="connsiteY685" fmla="*/ 7407727 h 7652085"/>
                <a:gd name="connsiteX686" fmla="*/ 4001381 w 7655776"/>
                <a:gd name="connsiteY686" fmla="*/ 7405162 h 7652085"/>
                <a:gd name="connsiteX687" fmla="*/ 4177965 w 7655776"/>
                <a:gd name="connsiteY687" fmla="*/ 7371457 h 7652085"/>
                <a:gd name="connsiteX688" fmla="*/ 4345389 w 7655776"/>
                <a:gd name="connsiteY688" fmla="*/ 7339218 h 7652085"/>
                <a:gd name="connsiteX689" fmla="*/ 4357479 w 7655776"/>
                <a:gd name="connsiteY689" fmla="*/ 7346912 h 7652085"/>
                <a:gd name="connsiteX690" fmla="*/ 4358212 w 7655776"/>
                <a:gd name="connsiteY690" fmla="*/ 7346912 h 7652085"/>
                <a:gd name="connsiteX691" fmla="*/ 4361875 w 7655776"/>
                <a:gd name="connsiteY691" fmla="*/ 7346179 h 7652085"/>
                <a:gd name="connsiteX692" fmla="*/ 4454930 w 7655776"/>
                <a:gd name="connsiteY692" fmla="*/ 7489058 h 7652085"/>
                <a:gd name="connsiteX693" fmla="*/ 4550182 w 7655776"/>
                <a:gd name="connsiteY693" fmla="*/ 7634134 h 7652085"/>
                <a:gd name="connsiteX694" fmla="*/ 4547617 w 7655776"/>
                <a:gd name="connsiteY694" fmla="*/ 7641461 h 7652085"/>
                <a:gd name="connsiteX695" fmla="*/ 4558608 w 7655776"/>
                <a:gd name="connsiteY695" fmla="*/ 7652086 h 7652085"/>
                <a:gd name="connsiteX696" fmla="*/ 4558975 w 7655776"/>
                <a:gd name="connsiteY696" fmla="*/ 7652086 h 7652085"/>
                <a:gd name="connsiteX697" fmla="*/ 4569599 w 7655776"/>
                <a:gd name="connsiteY697" fmla="*/ 7640729 h 7652085"/>
                <a:gd name="connsiteX698" fmla="*/ 4569599 w 7655776"/>
                <a:gd name="connsiteY698" fmla="*/ 7640729 h 7652085"/>
                <a:gd name="connsiteX699" fmla="*/ 4563371 w 7655776"/>
                <a:gd name="connsiteY699" fmla="*/ 7631936 h 7652085"/>
                <a:gd name="connsiteX700" fmla="*/ 4585352 w 7655776"/>
                <a:gd name="connsiteY700" fmla="*/ 7474037 h 7652085"/>
                <a:gd name="connsiteX701" fmla="*/ 4606601 w 7655776"/>
                <a:gd name="connsiteY701" fmla="*/ 7316138 h 7652085"/>
                <a:gd name="connsiteX702" fmla="*/ 4612462 w 7655776"/>
                <a:gd name="connsiteY702" fmla="*/ 7313573 h 7652085"/>
                <a:gd name="connsiteX703" fmla="*/ 4615393 w 7655776"/>
                <a:gd name="connsiteY703" fmla="*/ 7305880 h 7652085"/>
                <a:gd name="connsiteX704" fmla="*/ 4612829 w 7655776"/>
                <a:gd name="connsiteY704" fmla="*/ 7300385 h 7652085"/>
                <a:gd name="connsiteX705" fmla="*/ 4624919 w 7655776"/>
                <a:gd name="connsiteY705" fmla="*/ 7283166 h 7652085"/>
                <a:gd name="connsiteX706" fmla="*/ 4643603 w 7655776"/>
                <a:gd name="connsiteY706" fmla="*/ 7293423 h 7652085"/>
                <a:gd name="connsiteX707" fmla="*/ 4643603 w 7655776"/>
                <a:gd name="connsiteY707" fmla="*/ 7299285 h 7652085"/>
                <a:gd name="connsiteX708" fmla="*/ 4653494 w 7655776"/>
                <a:gd name="connsiteY708" fmla="*/ 7305880 h 7652085"/>
                <a:gd name="connsiteX709" fmla="*/ 4656059 w 7655776"/>
                <a:gd name="connsiteY709" fmla="*/ 7305513 h 7652085"/>
                <a:gd name="connsiteX710" fmla="*/ 4744350 w 7655776"/>
                <a:gd name="connsiteY710" fmla="*/ 7437768 h 7652085"/>
                <a:gd name="connsiteX711" fmla="*/ 4833374 w 7655776"/>
                <a:gd name="connsiteY711" fmla="*/ 7570022 h 7652085"/>
                <a:gd name="connsiteX712" fmla="*/ 4831543 w 7655776"/>
                <a:gd name="connsiteY712" fmla="*/ 7580647 h 7652085"/>
                <a:gd name="connsiteX713" fmla="*/ 4841801 w 7655776"/>
                <a:gd name="connsiteY713" fmla="*/ 7587241 h 7652085"/>
                <a:gd name="connsiteX714" fmla="*/ 4846197 w 7655776"/>
                <a:gd name="connsiteY714" fmla="*/ 7586508 h 7652085"/>
                <a:gd name="connsiteX715" fmla="*/ 4852059 w 7655776"/>
                <a:gd name="connsiteY715" fmla="*/ 7580647 h 7652085"/>
                <a:gd name="connsiteX716" fmla="*/ 4852059 w 7655776"/>
                <a:gd name="connsiteY716" fmla="*/ 7572220 h 7652085"/>
                <a:gd name="connsiteX717" fmla="*/ 4846564 w 7655776"/>
                <a:gd name="connsiteY717" fmla="*/ 7567092 h 7652085"/>
                <a:gd name="connsiteX718" fmla="*/ 4868545 w 7655776"/>
                <a:gd name="connsiteY718" fmla="*/ 7394905 h 7652085"/>
                <a:gd name="connsiteX719" fmla="*/ 4889427 w 7655776"/>
                <a:gd name="connsiteY719" fmla="*/ 7225648 h 7652085"/>
                <a:gd name="connsiteX720" fmla="*/ 4900418 w 7655776"/>
                <a:gd name="connsiteY720" fmla="*/ 7217588 h 7652085"/>
                <a:gd name="connsiteX721" fmla="*/ 4901150 w 7655776"/>
                <a:gd name="connsiteY721" fmla="*/ 7212459 h 7652085"/>
                <a:gd name="connsiteX722" fmla="*/ 5065644 w 7655776"/>
                <a:gd name="connsiteY722" fmla="*/ 7168130 h 7652085"/>
                <a:gd name="connsiteX723" fmla="*/ 5240029 w 7655776"/>
                <a:gd name="connsiteY723" fmla="*/ 7120504 h 7652085"/>
                <a:gd name="connsiteX724" fmla="*/ 5241861 w 7655776"/>
                <a:gd name="connsiteY724" fmla="*/ 7121603 h 7652085"/>
                <a:gd name="connsiteX725" fmla="*/ 5244059 w 7655776"/>
                <a:gd name="connsiteY725" fmla="*/ 7121237 h 7652085"/>
                <a:gd name="connsiteX726" fmla="*/ 5246990 w 7655776"/>
                <a:gd name="connsiteY726" fmla="*/ 7118306 h 7652085"/>
                <a:gd name="connsiteX727" fmla="*/ 5246990 w 7655776"/>
                <a:gd name="connsiteY727" fmla="*/ 7114276 h 7652085"/>
                <a:gd name="connsiteX728" fmla="*/ 5242227 w 7655776"/>
                <a:gd name="connsiteY728" fmla="*/ 7110979 h 7652085"/>
                <a:gd name="connsiteX729" fmla="*/ 5241494 w 7655776"/>
                <a:gd name="connsiteY729" fmla="*/ 7110979 h 7652085"/>
                <a:gd name="connsiteX730" fmla="*/ 5094220 w 7655776"/>
                <a:gd name="connsiteY730" fmla="*/ 6988616 h 7652085"/>
                <a:gd name="connsiteX731" fmla="*/ 4948044 w 7655776"/>
                <a:gd name="connsiteY731" fmla="*/ 6866986 h 7652085"/>
                <a:gd name="connsiteX732" fmla="*/ 5114736 w 7655776"/>
                <a:gd name="connsiteY732" fmla="*/ 6815696 h 7652085"/>
                <a:gd name="connsiteX733" fmla="*/ 5283259 w 7655776"/>
                <a:gd name="connsiteY733" fmla="*/ 6763307 h 7652085"/>
                <a:gd name="connsiteX734" fmla="*/ 5286556 w 7655776"/>
                <a:gd name="connsiteY734" fmla="*/ 6764407 h 7652085"/>
                <a:gd name="connsiteX735" fmla="*/ 5288754 w 7655776"/>
                <a:gd name="connsiteY735" fmla="*/ 6764040 h 7652085"/>
                <a:gd name="connsiteX736" fmla="*/ 5291685 w 7655776"/>
                <a:gd name="connsiteY736" fmla="*/ 6760743 h 7652085"/>
                <a:gd name="connsiteX737" fmla="*/ 5289121 w 7655776"/>
                <a:gd name="connsiteY737" fmla="*/ 6753782 h 7652085"/>
                <a:gd name="connsiteX738" fmla="*/ 5289121 w 7655776"/>
                <a:gd name="connsiteY738" fmla="*/ 6753782 h 7652085"/>
                <a:gd name="connsiteX739" fmla="*/ 5275932 w 7655776"/>
                <a:gd name="connsiteY739" fmla="*/ 6656332 h 7652085"/>
                <a:gd name="connsiteX740" fmla="*/ 5262010 w 7655776"/>
                <a:gd name="connsiteY740" fmla="*/ 6558515 h 7652085"/>
                <a:gd name="connsiteX741" fmla="*/ 5263110 w 7655776"/>
                <a:gd name="connsiteY741" fmla="*/ 6557416 h 7652085"/>
                <a:gd name="connsiteX742" fmla="*/ 5263110 w 7655776"/>
                <a:gd name="connsiteY742" fmla="*/ 6553020 h 7652085"/>
                <a:gd name="connsiteX743" fmla="*/ 5259812 w 7655776"/>
                <a:gd name="connsiteY743" fmla="*/ 6550089 h 7652085"/>
                <a:gd name="connsiteX744" fmla="*/ 5224642 w 7655776"/>
                <a:gd name="connsiteY744" fmla="*/ 6448242 h 7652085"/>
                <a:gd name="connsiteX745" fmla="*/ 5190571 w 7655776"/>
                <a:gd name="connsiteY745" fmla="*/ 6350791 h 7652085"/>
                <a:gd name="connsiteX746" fmla="*/ 5194235 w 7655776"/>
                <a:gd name="connsiteY746" fmla="*/ 6347128 h 7652085"/>
                <a:gd name="connsiteX747" fmla="*/ 5194235 w 7655776"/>
                <a:gd name="connsiteY747" fmla="*/ 6339068 h 7652085"/>
                <a:gd name="connsiteX748" fmla="*/ 5185076 w 7655776"/>
                <a:gd name="connsiteY748" fmla="*/ 6333573 h 7652085"/>
                <a:gd name="connsiteX749" fmla="*/ 5149173 w 7655776"/>
                <a:gd name="connsiteY749" fmla="*/ 6221468 h 7652085"/>
                <a:gd name="connsiteX750" fmla="*/ 5125360 w 7655776"/>
                <a:gd name="connsiteY750" fmla="*/ 6148197 h 7652085"/>
                <a:gd name="connsiteX751" fmla="*/ 5138549 w 7655776"/>
                <a:gd name="connsiteY751" fmla="*/ 6153692 h 7652085"/>
                <a:gd name="connsiteX752" fmla="*/ 5286556 w 7655776"/>
                <a:gd name="connsiteY752" fmla="*/ 6215606 h 7652085"/>
                <a:gd name="connsiteX753" fmla="*/ 5286190 w 7655776"/>
                <a:gd name="connsiteY753" fmla="*/ 6217804 h 7652085"/>
                <a:gd name="connsiteX754" fmla="*/ 5299013 w 7655776"/>
                <a:gd name="connsiteY754" fmla="*/ 6230260 h 7652085"/>
                <a:gd name="connsiteX755" fmla="*/ 5308538 w 7655776"/>
                <a:gd name="connsiteY755" fmla="*/ 6225864 h 7652085"/>
                <a:gd name="connsiteX756" fmla="*/ 5307438 w 7655776"/>
                <a:gd name="connsiteY756" fmla="*/ 6208279 h 7652085"/>
                <a:gd name="connsiteX757" fmla="*/ 5291685 w 7655776"/>
                <a:gd name="connsiteY757" fmla="*/ 6207546 h 7652085"/>
                <a:gd name="connsiteX758" fmla="*/ 5204859 w 7655776"/>
                <a:gd name="connsiteY758" fmla="*/ 6144900 h 7652085"/>
                <a:gd name="connsiteX759" fmla="*/ 5115102 w 7655776"/>
                <a:gd name="connsiteY759" fmla="*/ 6080421 h 7652085"/>
                <a:gd name="connsiteX760" fmla="*/ 5115102 w 7655776"/>
                <a:gd name="connsiteY760" fmla="*/ 6075658 h 7652085"/>
                <a:gd name="connsiteX761" fmla="*/ 5145143 w 7655776"/>
                <a:gd name="connsiteY761" fmla="*/ 5907867 h 7652085"/>
                <a:gd name="connsiteX762" fmla="*/ 5178115 w 7655776"/>
                <a:gd name="connsiteY762" fmla="*/ 5720294 h 7652085"/>
                <a:gd name="connsiteX763" fmla="*/ 5178482 w 7655776"/>
                <a:gd name="connsiteY763" fmla="*/ 5720294 h 7652085"/>
                <a:gd name="connsiteX764" fmla="*/ 5178482 w 7655776"/>
                <a:gd name="connsiteY764" fmla="*/ 5719927 h 7652085"/>
                <a:gd name="connsiteX765" fmla="*/ 5179214 w 7655776"/>
                <a:gd name="connsiteY765" fmla="*/ 5719927 h 7652085"/>
                <a:gd name="connsiteX766" fmla="*/ 5179580 w 7655776"/>
                <a:gd name="connsiteY766" fmla="*/ 5719561 h 7652085"/>
                <a:gd name="connsiteX767" fmla="*/ 5367887 w 7655776"/>
                <a:gd name="connsiteY767" fmla="*/ 5749236 h 7652085"/>
                <a:gd name="connsiteX768" fmla="*/ 5535678 w 7655776"/>
                <a:gd name="connsiteY768" fmla="*/ 5775247 h 7652085"/>
                <a:gd name="connsiteX769" fmla="*/ 5540807 w 7655776"/>
                <a:gd name="connsiteY769" fmla="*/ 5777445 h 7652085"/>
                <a:gd name="connsiteX770" fmla="*/ 5572314 w 7655776"/>
                <a:gd name="connsiteY770" fmla="*/ 5882589 h 7652085"/>
                <a:gd name="connsiteX771" fmla="*/ 5603454 w 7655776"/>
                <a:gd name="connsiteY771" fmla="*/ 5984802 h 7652085"/>
                <a:gd name="connsiteX772" fmla="*/ 5598325 w 7655776"/>
                <a:gd name="connsiteY772" fmla="*/ 5990297 h 7652085"/>
                <a:gd name="connsiteX773" fmla="*/ 5598691 w 7655776"/>
                <a:gd name="connsiteY773" fmla="*/ 6000189 h 7652085"/>
                <a:gd name="connsiteX774" fmla="*/ 5610415 w 7655776"/>
                <a:gd name="connsiteY774" fmla="*/ 6007883 h 7652085"/>
                <a:gd name="connsiteX775" fmla="*/ 5615543 w 7655776"/>
                <a:gd name="connsiteY775" fmla="*/ 6006783 h 7652085"/>
                <a:gd name="connsiteX776" fmla="*/ 5622138 w 7655776"/>
                <a:gd name="connsiteY776" fmla="*/ 5989931 h 7652085"/>
                <a:gd name="connsiteX777" fmla="*/ 5622138 w 7655776"/>
                <a:gd name="connsiteY777" fmla="*/ 5989931 h 7652085"/>
                <a:gd name="connsiteX778" fmla="*/ 5612979 w 7655776"/>
                <a:gd name="connsiteY778" fmla="*/ 5982604 h 7652085"/>
                <a:gd name="connsiteX779" fmla="*/ 5602355 w 7655776"/>
                <a:gd name="connsiteY779" fmla="*/ 5822507 h 7652085"/>
                <a:gd name="connsiteX780" fmla="*/ 5601256 w 7655776"/>
                <a:gd name="connsiteY780" fmla="*/ 5808585 h 7652085"/>
                <a:gd name="connsiteX781" fmla="*/ 5662803 w 7655776"/>
                <a:gd name="connsiteY781" fmla="*/ 5855113 h 7652085"/>
                <a:gd name="connsiteX782" fmla="*/ 5756957 w 7655776"/>
                <a:gd name="connsiteY782" fmla="*/ 5925453 h 7652085"/>
                <a:gd name="connsiteX783" fmla="*/ 5759155 w 7655776"/>
                <a:gd name="connsiteY783" fmla="*/ 5935711 h 7652085"/>
                <a:gd name="connsiteX784" fmla="*/ 5771244 w 7655776"/>
                <a:gd name="connsiteY784" fmla="*/ 5936443 h 7652085"/>
                <a:gd name="connsiteX785" fmla="*/ 5852209 w 7655776"/>
                <a:gd name="connsiteY785" fmla="*/ 6000555 h 7652085"/>
                <a:gd name="connsiteX786" fmla="*/ 5937203 w 7655776"/>
                <a:gd name="connsiteY786" fmla="*/ 6067232 h 7652085"/>
                <a:gd name="connsiteX787" fmla="*/ 5939035 w 7655776"/>
                <a:gd name="connsiteY787" fmla="*/ 6071262 h 7652085"/>
                <a:gd name="connsiteX788" fmla="*/ 5942699 w 7655776"/>
                <a:gd name="connsiteY788" fmla="*/ 6072727 h 7652085"/>
                <a:gd name="connsiteX789" fmla="*/ 5944531 w 7655776"/>
                <a:gd name="connsiteY789" fmla="*/ 6071995 h 7652085"/>
                <a:gd name="connsiteX790" fmla="*/ 6032456 w 7655776"/>
                <a:gd name="connsiteY790" fmla="*/ 6117057 h 7652085"/>
                <a:gd name="connsiteX791" fmla="*/ 6120381 w 7655776"/>
                <a:gd name="connsiteY791" fmla="*/ 6161386 h 7652085"/>
                <a:gd name="connsiteX792" fmla="*/ 6125510 w 7655776"/>
                <a:gd name="connsiteY792" fmla="*/ 6165782 h 7652085"/>
                <a:gd name="connsiteX793" fmla="*/ 6129906 w 7655776"/>
                <a:gd name="connsiteY793" fmla="*/ 6163950 h 7652085"/>
                <a:gd name="connsiteX794" fmla="*/ 6131006 w 7655776"/>
                <a:gd name="connsiteY794" fmla="*/ 6158821 h 7652085"/>
                <a:gd name="connsiteX795" fmla="*/ 6235783 w 7655776"/>
                <a:gd name="connsiteY795" fmla="*/ 6016675 h 7652085"/>
                <a:gd name="connsiteX796" fmla="*/ 6338729 w 7655776"/>
                <a:gd name="connsiteY796" fmla="*/ 5875628 h 7652085"/>
                <a:gd name="connsiteX797" fmla="*/ 6405039 w 7655776"/>
                <a:gd name="connsiteY797" fmla="*/ 6052578 h 7652085"/>
                <a:gd name="connsiteX798" fmla="*/ 6472815 w 7655776"/>
                <a:gd name="connsiteY798" fmla="*/ 6232092 h 7652085"/>
                <a:gd name="connsiteX799" fmla="*/ 6473548 w 7655776"/>
                <a:gd name="connsiteY799" fmla="*/ 6238320 h 7652085"/>
                <a:gd name="connsiteX800" fmla="*/ 6477211 w 7655776"/>
                <a:gd name="connsiteY800" fmla="*/ 6239786 h 7652085"/>
                <a:gd name="connsiteX801" fmla="*/ 6481241 w 7655776"/>
                <a:gd name="connsiteY801" fmla="*/ 6237954 h 7652085"/>
                <a:gd name="connsiteX802" fmla="*/ 6482707 w 7655776"/>
                <a:gd name="connsiteY802" fmla="*/ 6234290 h 7652085"/>
                <a:gd name="connsiteX803" fmla="*/ 6482341 w 7655776"/>
                <a:gd name="connsiteY803" fmla="*/ 6233557 h 7652085"/>
                <a:gd name="connsiteX804" fmla="*/ 6583455 w 7655776"/>
                <a:gd name="connsiteY804" fmla="*/ 6084817 h 7652085"/>
                <a:gd name="connsiteX805" fmla="*/ 6679073 w 7655776"/>
                <a:gd name="connsiteY805" fmla="*/ 5943404 h 7652085"/>
                <a:gd name="connsiteX806" fmla="*/ 6683469 w 7655776"/>
                <a:gd name="connsiteY806" fmla="*/ 5944137 h 7652085"/>
                <a:gd name="connsiteX807" fmla="*/ 6693361 w 7655776"/>
                <a:gd name="connsiteY807" fmla="*/ 5939741 h 7652085"/>
                <a:gd name="connsiteX808" fmla="*/ 6695193 w 7655776"/>
                <a:gd name="connsiteY808" fmla="*/ 5936443 h 7652085"/>
                <a:gd name="connsiteX809" fmla="*/ 6862251 w 7655776"/>
                <a:gd name="connsiteY809" fmla="*/ 5971613 h 7652085"/>
                <a:gd name="connsiteX810" fmla="*/ 7031874 w 7655776"/>
                <a:gd name="connsiteY810" fmla="*/ 6006783 h 7652085"/>
                <a:gd name="connsiteX811" fmla="*/ 7035171 w 7655776"/>
                <a:gd name="connsiteY811" fmla="*/ 6013744 h 7652085"/>
                <a:gd name="connsiteX812" fmla="*/ 7042498 w 7655776"/>
                <a:gd name="connsiteY812" fmla="*/ 6016675 h 7652085"/>
                <a:gd name="connsiteX813" fmla="*/ 7053488 w 7655776"/>
                <a:gd name="connsiteY813" fmla="*/ 6005685 h 7652085"/>
                <a:gd name="connsiteX814" fmla="*/ 7049825 w 7655776"/>
                <a:gd name="connsiteY814" fmla="*/ 5997624 h 7652085"/>
                <a:gd name="connsiteX815" fmla="*/ 7039201 w 7655776"/>
                <a:gd name="connsiteY815" fmla="*/ 5996159 h 7652085"/>
                <a:gd name="connsiteX816" fmla="*/ 6942849 w 7655776"/>
                <a:gd name="connsiteY816" fmla="*/ 5869034 h 7652085"/>
                <a:gd name="connsiteX817" fmla="*/ 6846131 w 7655776"/>
                <a:gd name="connsiteY817" fmla="*/ 5741909 h 7652085"/>
                <a:gd name="connsiteX818" fmla="*/ 6848329 w 7655776"/>
                <a:gd name="connsiteY818" fmla="*/ 5736047 h 7652085"/>
                <a:gd name="connsiteX819" fmla="*/ 6845032 w 7655776"/>
                <a:gd name="connsiteY819" fmla="*/ 5728720 h 7652085"/>
                <a:gd name="connsiteX820" fmla="*/ 6839537 w 7655776"/>
                <a:gd name="connsiteY820" fmla="*/ 5726888 h 7652085"/>
                <a:gd name="connsiteX821" fmla="*/ 6835874 w 7655776"/>
                <a:gd name="connsiteY821" fmla="*/ 5706006 h 7652085"/>
                <a:gd name="connsiteX822" fmla="*/ 6856389 w 7655776"/>
                <a:gd name="connsiteY822" fmla="*/ 5700144 h 7652085"/>
                <a:gd name="connsiteX823" fmla="*/ 6860785 w 7655776"/>
                <a:gd name="connsiteY823" fmla="*/ 5704174 h 7652085"/>
                <a:gd name="connsiteX824" fmla="*/ 6864815 w 7655776"/>
                <a:gd name="connsiteY824" fmla="*/ 5704907 h 7652085"/>
                <a:gd name="connsiteX825" fmla="*/ 6873608 w 7655776"/>
                <a:gd name="connsiteY825" fmla="*/ 5699412 h 7652085"/>
                <a:gd name="connsiteX826" fmla="*/ 7029675 w 7655776"/>
                <a:gd name="connsiteY826" fmla="*/ 5730552 h 7652085"/>
                <a:gd name="connsiteX827" fmla="*/ 7186109 w 7655776"/>
                <a:gd name="connsiteY827" fmla="*/ 5761325 h 7652085"/>
                <a:gd name="connsiteX828" fmla="*/ 7186109 w 7655776"/>
                <a:gd name="connsiteY828" fmla="*/ 5764256 h 7652085"/>
                <a:gd name="connsiteX829" fmla="*/ 7192337 w 7655776"/>
                <a:gd name="connsiteY829" fmla="*/ 5770118 h 7652085"/>
                <a:gd name="connsiteX830" fmla="*/ 7196367 w 7655776"/>
                <a:gd name="connsiteY830" fmla="*/ 5770851 h 7652085"/>
                <a:gd name="connsiteX831" fmla="*/ 7206625 w 7655776"/>
                <a:gd name="connsiteY831" fmla="*/ 5763890 h 7652085"/>
                <a:gd name="connsiteX832" fmla="*/ 7200397 w 7655776"/>
                <a:gd name="connsiteY832" fmla="*/ 5749602 h 7652085"/>
                <a:gd name="connsiteX833" fmla="*/ 7193070 w 7655776"/>
                <a:gd name="connsiteY833" fmla="*/ 5749602 h 7652085"/>
                <a:gd name="connsiteX834" fmla="*/ 7087193 w 7655776"/>
                <a:gd name="connsiteY834" fmla="*/ 5612585 h 7652085"/>
                <a:gd name="connsiteX835" fmla="*/ 6982049 w 7655776"/>
                <a:gd name="connsiteY835" fmla="*/ 5477766 h 7652085"/>
                <a:gd name="connsiteX836" fmla="*/ 6984247 w 7655776"/>
                <a:gd name="connsiteY836" fmla="*/ 5474835 h 7652085"/>
                <a:gd name="connsiteX837" fmla="*/ 6984247 w 7655776"/>
                <a:gd name="connsiteY837" fmla="*/ 5464577 h 7652085"/>
                <a:gd name="connsiteX838" fmla="*/ 6980950 w 7655776"/>
                <a:gd name="connsiteY838" fmla="*/ 5461280 h 7652085"/>
                <a:gd name="connsiteX839" fmla="*/ 7066677 w 7655776"/>
                <a:gd name="connsiteY839" fmla="*/ 5312540 h 7652085"/>
                <a:gd name="connsiteX840" fmla="*/ 7155702 w 7655776"/>
                <a:gd name="connsiteY840" fmla="*/ 5156473 h 7652085"/>
                <a:gd name="connsiteX841" fmla="*/ 7159731 w 7655776"/>
                <a:gd name="connsiteY841" fmla="*/ 5153542 h 7652085"/>
                <a:gd name="connsiteX842" fmla="*/ 7156801 w 7655776"/>
                <a:gd name="connsiteY842" fmla="*/ 5146581 h 7652085"/>
                <a:gd name="connsiteX843" fmla="*/ 7154969 w 7655776"/>
                <a:gd name="connsiteY843" fmla="*/ 5146215 h 7652085"/>
                <a:gd name="connsiteX844" fmla="*/ 7150939 w 7655776"/>
                <a:gd name="connsiteY844" fmla="*/ 5148413 h 7652085"/>
                <a:gd name="connsiteX845" fmla="*/ 6960068 w 7655776"/>
                <a:gd name="connsiteY845" fmla="*/ 5165998 h 7652085"/>
                <a:gd name="connsiteX846" fmla="*/ 6771761 w 7655776"/>
                <a:gd name="connsiteY846" fmla="*/ 5183949 h 7652085"/>
                <a:gd name="connsiteX847" fmla="*/ 6853458 w 7655776"/>
                <a:gd name="connsiteY847" fmla="*/ 5029714 h 7652085"/>
                <a:gd name="connsiteX848" fmla="*/ 6934789 w 7655776"/>
                <a:gd name="connsiteY848" fmla="*/ 4873280 h 7652085"/>
                <a:gd name="connsiteX849" fmla="*/ 6939186 w 7655776"/>
                <a:gd name="connsiteY849" fmla="*/ 4869983 h 7652085"/>
                <a:gd name="connsiteX850" fmla="*/ 6935888 w 7655776"/>
                <a:gd name="connsiteY850" fmla="*/ 4862656 h 7652085"/>
                <a:gd name="connsiteX851" fmla="*/ 6932591 w 7655776"/>
                <a:gd name="connsiteY851" fmla="*/ 4862656 h 7652085"/>
                <a:gd name="connsiteX852" fmla="*/ 6854191 w 7655776"/>
                <a:gd name="connsiteY852" fmla="*/ 4803306 h 7652085"/>
                <a:gd name="connsiteX853" fmla="*/ 6775425 w 7655776"/>
                <a:gd name="connsiteY853" fmla="*/ 4743956 h 7652085"/>
                <a:gd name="connsiteX854" fmla="*/ 6772494 w 7655776"/>
                <a:gd name="connsiteY854" fmla="*/ 4739194 h 7652085"/>
                <a:gd name="connsiteX855" fmla="*/ 6770296 w 7655776"/>
                <a:gd name="connsiteY855" fmla="*/ 4738827 h 7652085"/>
                <a:gd name="connsiteX856" fmla="*/ 6768098 w 7655776"/>
                <a:gd name="connsiteY856" fmla="*/ 4739560 h 7652085"/>
                <a:gd name="connsiteX857" fmla="*/ 6671014 w 7655776"/>
                <a:gd name="connsiteY857" fmla="*/ 4692300 h 7652085"/>
                <a:gd name="connsiteX858" fmla="*/ 6578325 w 7655776"/>
                <a:gd name="connsiteY858" fmla="*/ 4647605 h 7652085"/>
                <a:gd name="connsiteX859" fmla="*/ 6572464 w 7655776"/>
                <a:gd name="connsiteY859" fmla="*/ 4636981 h 7652085"/>
                <a:gd name="connsiteX860" fmla="*/ 6572464 w 7655776"/>
                <a:gd name="connsiteY860" fmla="*/ 4636981 h 7652085"/>
                <a:gd name="connsiteX861" fmla="*/ 6562206 w 7655776"/>
                <a:gd name="connsiteY861" fmla="*/ 4639545 h 7652085"/>
                <a:gd name="connsiteX862" fmla="*/ 6457794 w 7655776"/>
                <a:gd name="connsiteY862" fmla="*/ 4585691 h 7652085"/>
                <a:gd name="connsiteX863" fmla="*/ 6389286 w 7655776"/>
                <a:gd name="connsiteY863" fmla="*/ 4550887 h 7652085"/>
                <a:gd name="connsiteX864" fmla="*/ 6402475 w 7655776"/>
                <a:gd name="connsiteY864" fmla="*/ 4545758 h 7652085"/>
                <a:gd name="connsiteX865" fmla="*/ 6550849 w 7655776"/>
                <a:gd name="connsiteY865" fmla="*/ 4484943 h 7652085"/>
                <a:gd name="connsiteX866" fmla="*/ 6560740 w 7655776"/>
                <a:gd name="connsiteY866" fmla="*/ 4490072 h 7652085"/>
                <a:gd name="connsiteX867" fmla="*/ 6561473 w 7655776"/>
                <a:gd name="connsiteY867" fmla="*/ 4490072 h 7652085"/>
                <a:gd name="connsiteX868" fmla="*/ 6573929 w 7655776"/>
                <a:gd name="connsiteY868" fmla="*/ 4476517 h 7652085"/>
                <a:gd name="connsiteX869" fmla="*/ 6560374 w 7655776"/>
                <a:gd name="connsiteY869" fmla="*/ 4464061 h 7652085"/>
                <a:gd name="connsiteX870" fmla="*/ 6560374 w 7655776"/>
                <a:gd name="connsiteY870" fmla="*/ 4464061 h 7652085"/>
                <a:gd name="connsiteX871" fmla="*/ 6551215 w 7655776"/>
                <a:gd name="connsiteY871" fmla="*/ 4468091 h 7652085"/>
                <a:gd name="connsiteX872" fmla="*/ 6548285 w 7655776"/>
                <a:gd name="connsiteY872" fmla="*/ 4475418 h 7652085"/>
                <a:gd name="connsiteX873" fmla="*/ 6443140 w 7655776"/>
                <a:gd name="connsiteY873" fmla="*/ 4492270 h 7652085"/>
                <a:gd name="connsiteX874" fmla="*/ 6334333 w 7655776"/>
                <a:gd name="connsiteY874" fmla="*/ 4510221 h 7652085"/>
                <a:gd name="connsiteX875" fmla="*/ 6331036 w 7655776"/>
                <a:gd name="connsiteY875" fmla="*/ 4506925 h 7652085"/>
                <a:gd name="connsiteX876" fmla="*/ 6233585 w 7655776"/>
                <a:gd name="connsiteY876" fmla="*/ 4366610 h 7652085"/>
                <a:gd name="connsiteX877" fmla="*/ 6124411 w 7655776"/>
                <a:gd name="connsiteY877" fmla="*/ 4210543 h 7652085"/>
                <a:gd name="connsiteX878" fmla="*/ 6124411 w 7655776"/>
                <a:gd name="connsiteY878" fmla="*/ 4210177 h 7652085"/>
                <a:gd name="connsiteX879" fmla="*/ 6124411 w 7655776"/>
                <a:gd name="connsiteY879" fmla="*/ 4209810 h 7652085"/>
                <a:gd name="connsiteX880" fmla="*/ 6124777 w 7655776"/>
                <a:gd name="connsiteY880" fmla="*/ 4209444 h 7652085"/>
                <a:gd name="connsiteX881" fmla="*/ 6124777 w 7655776"/>
                <a:gd name="connsiteY881" fmla="*/ 4209077 h 7652085"/>
                <a:gd name="connsiteX882" fmla="*/ 6279013 w 7655776"/>
                <a:gd name="connsiteY882" fmla="*/ 4096973 h 7652085"/>
                <a:gd name="connsiteX883" fmla="*/ 6416030 w 7655776"/>
                <a:gd name="connsiteY883" fmla="*/ 3996957 h 7652085"/>
                <a:gd name="connsiteX884" fmla="*/ 6421525 w 7655776"/>
                <a:gd name="connsiteY884" fmla="*/ 3994759 h 7652085"/>
                <a:gd name="connsiteX885" fmla="*/ 6518243 w 7655776"/>
                <a:gd name="connsiteY885" fmla="*/ 4047148 h 7652085"/>
                <a:gd name="connsiteX886" fmla="*/ 6612030 w 7655776"/>
                <a:gd name="connsiteY886" fmla="*/ 4097339 h 7652085"/>
                <a:gd name="connsiteX887" fmla="*/ 6619724 w 7655776"/>
                <a:gd name="connsiteY887" fmla="*/ 4111993 h 7652085"/>
                <a:gd name="connsiteX888" fmla="*/ 6624486 w 7655776"/>
                <a:gd name="connsiteY888" fmla="*/ 4112726 h 7652085"/>
                <a:gd name="connsiteX889" fmla="*/ 6637675 w 7655776"/>
                <a:gd name="connsiteY889" fmla="*/ 4100270 h 7652085"/>
                <a:gd name="connsiteX890" fmla="*/ 6625219 w 7655776"/>
                <a:gd name="connsiteY890" fmla="*/ 4087081 h 7652085"/>
                <a:gd name="connsiteX891" fmla="*/ 6617525 w 7655776"/>
                <a:gd name="connsiteY891" fmla="*/ 4089279 h 7652085"/>
                <a:gd name="connsiteX892" fmla="*/ 6496995 w 7655776"/>
                <a:gd name="connsiteY892" fmla="*/ 3983403 h 7652085"/>
                <a:gd name="connsiteX893" fmla="*/ 6486370 w 7655776"/>
                <a:gd name="connsiteY893" fmla="*/ 3974244 h 7652085"/>
                <a:gd name="connsiteX894" fmla="*/ 6562572 w 7655776"/>
                <a:gd name="connsiteY894" fmla="*/ 3963619 h 7652085"/>
                <a:gd name="connsiteX895" fmla="*/ 6678707 w 7655776"/>
                <a:gd name="connsiteY895" fmla="*/ 3946767 h 7652085"/>
                <a:gd name="connsiteX896" fmla="*/ 6687133 w 7655776"/>
                <a:gd name="connsiteY896" fmla="*/ 3952629 h 7652085"/>
                <a:gd name="connsiteX897" fmla="*/ 6687500 w 7655776"/>
                <a:gd name="connsiteY897" fmla="*/ 3952629 h 7652085"/>
                <a:gd name="connsiteX898" fmla="*/ 6696658 w 7655776"/>
                <a:gd name="connsiteY898" fmla="*/ 3944569 h 7652085"/>
                <a:gd name="connsiteX899" fmla="*/ 6798871 w 7655776"/>
                <a:gd name="connsiteY899" fmla="*/ 3932479 h 7652085"/>
                <a:gd name="connsiteX900" fmla="*/ 6905847 w 7655776"/>
                <a:gd name="connsiteY900" fmla="*/ 3919290 h 7652085"/>
                <a:gd name="connsiteX901" fmla="*/ 6909511 w 7655776"/>
                <a:gd name="connsiteY901" fmla="*/ 3920756 h 7652085"/>
                <a:gd name="connsiteX902" fmla="*/ 6909877 w 7655776"/>
                <a:gd name="connsiteY902" fmla="*/ 3920756 h 7652085"/>
                <a:gd name="connsiteX903" fmla="*/ 6913907 w 7655776"/>
                <a:gd name="connsiteY903" fmla="*/ 3918924 h 7652085"/>
                <a:gd name="connsiteX904" fmla="*/ 6914640 w 7655776"/>
                <a:gd name="connsiteY904" fmla="*/ 3917459 h 7652085"/>
                <a:gd name="connsiteX905" fmla="*/ 7008793 w 7655776"/>
                <a:gd name="connsiteY905" fmla="*/ 3887051 h 7652085"/>
                <a:gd name="connsiteX906" fmla="*/ 7102214 w 7655776"/>
                <a:gd name="connsiteY906" fmla="*/ 3856277 h 7652085"/>
                <a:gd name="connsiteX907" fmla="*/ 7105145 w 7655776"/>
                <a:gd name="connsiteY907" fmla="*/ 3857376 h 7652085"/>
                <a:gd name="connsiteX908" fmla="*/ 7105511 w 7655776"/>
                <a:gd name="connsiteY908" fmla="*/ 3857376 h 7652085"/>
                <a:gd name="connsiteX909" fmla="*/ 7109541 w 7655776"/>
                <a:gd name="connsiteY909" fmla="*/ 3855544 h 7652085"/>
                <a:gd name="connsiteX910" fmla="*/ 7111006 w 7655776"/>
                <a:gd name="connsiteY910" fmla="*/ 3851515 h 7652085"/>
                <a:gd name="connsiteX911" fmla="*/ 7108075 w 7655776"/>
                <a:gd name="connsiteY911" fmla="*/ 3847118 h 7652085"/>
                <a:gd name="connsiteX912" fmla="*/ 7081332 w 7655776"/>
                <a:gd name="connsiteY912" fmla="*/ 3672367 h 7652085"/>
                <a:gd name="connsiteX913" fmla="*/ 7054588 w 7655776"/>
                <a:gd name="connsiteY913" fmla="*/ 3499813 h 7652085"/>
                <a:gd name="connsiteX914" fmla="*/ 7226775 w 7655776"/>
                <a:gd name="connsiteY914" fmla="*/ 3578214 h 7652085"/>
                <a:gd name="connsiteX915" fmla="*/ 7401526 w 7655776"/>
                <a:gd name="connsiteY915" fmla="*/ 3656980 h 7652085"/>
                <a:gd name="connsiteX916" fmla="*/ 7406289 w 7655776"/>
                <a:gd name="connsiteY916" fmla="*/ 3660643 h 7652085"/>
                <a:gd name="connsiteX917" fmla="*/ 7406655 w 7655776"/>
                <a:gd name="connsiteY917" fmla="*/ 3660643 h 7652085"/>
                <a:gd name="connsiteX918" fmla="*/ 7411784 w 7655776"/>
                <a:gd name="connsiteY918" fmla="*/ 3655148 h 7652085"/>
                <a:gd name="connsiteX919" fmla="*/ 7409220 w 7655776"/>
                <a:gd name="connsiteY919" fmla="*/ 3651118 h 7652085"/>
                <a:gd name="connsiteX920" fmla="*/ 7375515 w 7655776"/>
                <a:gd name="connsiteY920" fmla="*/ 3474535 h 7652085"/>
                <a:gd name="connsiteX921" fmla="*/ 7343276 w 7655776"/>
                <a:gd name="connsiteY921" fmla="*/ 3307477 h 7652085"/>
                <a:gd name="connsiteX922" fmla="*/ 7350969 w 7655776"/>
                <a:gd name="connsiteY922" fmla="*/ 3294654 h 7652085"/>
                <a:gd name="connsiteX923" fmla="*/ 7350236 w 7655776"/>
                <a:gd name="connsiteY923" fmla="*/ 3290991 h 7652085"/>
                <a:gd name="connsiteX924" fmla="*/ 7493115 w 7655776"/>
                <a:gd name="connsiteY924" fmla="*/ 3197936 h 7652085"/>
                <a:gd name="connsiteX925" fmla="*/ 7638192 w 7655776"/>
                <a:gd name="connsiteY925" fmla="*/ 3102684 h 7652085"/>
                <a:gd name="connsiteX926" fmla="*/ 7644786 w 7655776"/>
                <a:gd name="connsiteY926" fmla="*/ 3105249 h 7652085"/>
                <a:gd name="connsiteX927" fmla="*/ 7645152 w 7655776"/>
                <a:gd name="connsiteY927" fmla="*/ 3105249 h 7652085"/>
                <a:gd name="connsiteX928" fmla="*/ 7655777 w 7655776"/>
                <a:gd name="connsiteY928" fmla="*/ 3093891 h 7652085"/>
                <a:gd name="connsiteX929" fmla="*/ 7641489 w 7655776"/>
                <a:gd name="connsiteY929" fmla="*/ 3083267 h 7652085"/>
                <a:gd name="connsiteX930" fmla="*/ 7641489 w 7655776"/>
                <a:gd name="connsiteY930" fmla="*/ 3083267 h 7652085"/>
                <a:gd name="connsiteX931" fmla="*/ 7343642 w 7655776"/>
                <a:gd name="connsiteY931" fmla="*/ 3285129 h 7652085"/>
                <a:gd name="connsiteX932" fmla="*/ 7336681 w 7655776"/>
                <a:gd name="connsiteY932" fmla="*/ 3282198 h 7652085"/>
                <a:gd name="connsiteX933" fmla="*/ 7324225 w 7655776"/>
                <a:gd name="connsiteY933" fmla="*/ 3171559 h 7652085"/>
                <a:gd name="connsiteX934" fmla="*/ 7311036 w 7655776"/>
                <a:gd name="connsiteY934" fmla="*/ 3057622 h 7652085"/>
                <a:gd name="connsiteX935" fmla="*/ 7315432 w 7655776"/>
                <a:gd name="connsiteY935" fmla="*/ 3053592 h 7652085"/>
                <a:gd name="connsiteX936" fmla="*/ 7473698 w 7655776"/>
                <a:gd name="connsiteY936" fmla="*/ 3075574 h 7652085"/>
                <a:gd name="connsiteX937" fmla="*/ 7631597 w 7655776"/>
                <a:gd name="connsiteY937" fmla="*/ 3096822 h 7652085"/>
                <a:gd name="connsiteX938" fmla="*/ 7631964 w 7655776"/>
                <a:gd name="connsiteY938" fmla="*/ 3097189 h 7652085"/>
                <a:gd name="connsiteX939" fmla="*/ 7486520 w 7655776"/>
                <a:gd name="connsiteY939" fmla="*/ 3192075 h 7652085"/>
                <a:gd name="connsiteX940" fmla="*/ 7343642 w 7655776"/>
                <a:gd name="connsiteY940" fmla="*/ 3285129 h 7652085"/>
                <a:gd name="connsiteX941" fmla="*/ 7343642 w 7655776"/>
                <a:gd name="connsiteY941" fmla="*/ 3285129 h 7652085"/>
                <a:gd name="connsiteX942" fmla="*/ 7227141 w 7655776"/>
                <a:gd name="connsiteY942" fmla="*/ 3571619 h 7652085"/>
                <a:gd name="connsiteX943" fmla="*/ 7056053 w 7655776"/>
                <a:gd name="connsiteY943" fmla="*/ 3494684 h 7652085"/>
                <a:gd name="connsiteX944" fmla="*/ 7180980 w 7655776"/>
                <a:gd name="connsiteY944" fmla="*/ 3441929 h 7652085"/>
                <a:gd name="connsiteX945" fmla="*/ 7301877 w 7655776"/>
                <a:gd name="connsiteY945" fmla="*/ 3390273 h 7652085"/>
                <a:gd name="connsiteX946" fmla="*/ 7311403 w 7655776"/>
                <a:gd name="connsiteY946" fmla="*/ 3395036 h 7652085"/>
                <a:gd name="connsiteX947" fmla="*/ 7311769 w 7655776"/>
                <a:gd name="connsiteY947" fmla="*/ 3395036 h 7652085"/>
                <a:gd name="connsiteX948" fmla="*/ 7323859 w 7655776"/>
                <a:gd name="connsiteY948" fmla="*/ 3382213 h 7652085"/>
                <a:gd name="connsiteX949" fmla="*/ 7317997 w 7655776"/>
                <a:gd name="connsiteY949" fmla="*/ 3372321 h 7652085"/>
                <a:gd name="connsiteX950" fmla="*/ 7326423 w 7655776"/>
                <a:gd name="connsiteY950" fmla="*/ 3340082 h 7652085"/>
                <a:gd name="connsiteX951" fmla="*/ 7333750 w 7655776"/>
                <a:gd name="connsiteY951" fmla="*/ 3311507 h 7652085"/>
                <a:gd name="connsiteX952" fmla="*/ 7365257 w 7655776"/>
                <a:gd name="connsiteY952" fmla="*/ 3476733 h 7652085"/>
                <a:gd name="connsiteX953" fmla="*/ 7398962 w 7655776"/>
                <a:gd name="connsiteY953" fmla="*/ 3650385 h 7652085"/>
                <a:gd name="connsiteX954" fmla="*/ 7227141 w 7655776"/>
                <a:gd name="connsiteY954" fmla="*/ 3571619 h 7652085"/>
                <a:gd name="connsiteX955" fmla="*/ 6558908 w 7655776"/>
                <a:gd name="connsiteY955" fmla="*/ 3956292 h 7652085"/>
                <a:gd name="connsiteX956" fmla="*/ 6476845 w 7655776"/>
                <a:gd name="connsiteY956" fmla="*/ 3968015 h 7652085"/>
                <a:gd name="connsiteX957" fmla="*/ 6451200 w 7655776"/>
                <a:gd name="connsiteY957" fmla="*/ 3945668 h 7652085"/>
                <a:gd name="connsiteX958" fmla="*/ 6484905 w 7655776"/>
                <a:gd name="connsiteY958" fmla="*/ 3863238 h 7652085"/>
                <a:gd name="connsiteX959" fmla="*/ 6526303 w 7655776"/>
                <a:gd name="connsiteY959" fmla="*/ 3760658 h 7652085"/>
                <a:gd name="connsiteX960" fmla="*/ 6528501 w 7655776"/>
                <a:gd name="connsiteY960" fmla="*/ 3761025 h 7652085"/>
                <a:gd name="connsiteX961" fmla="*/ 6529234 w 7655776"/>
                <a:gd name="connsiteY961" fmla="*/ 3761025 h 7652085"/>
                <a:gd name="connsiteX962" fmla="*/ 6535095 w 7655776"/>
                <a:gd name="connsiteY962" fmla="*/ 3759559 h 7652085"/>
                <a:gd name="connsiteX963" fmla="*/ 6604337 w 7655776"/>
                <a:gd name="connsiteY963" fmla="*/ 3846385 h 7652085"/>
                <a:gd name="connsiteX964" fmla="*/ 6676875 w 7655776"/>
                <a:gd name="connsiteY964" fmla="*/ 3936875 h 7652085"/>
                <a:gd name="connsiteX965" fmla="*/ 6675776 w 7655776"/>
                <a:gd name="connsiteY965" fmla="*/ 3939806 h 7652085"/>
                <a:gd name="connsiteX966" fmla="*/ 6558908 w 7655776"/>
                <a:gd name="connsiteY966" fmla="*/ 3956292 h 7652085"/>
                <a:gd name="connsiteX967" fmla="*/ 6558908 w 7655776"/>
                <a:gd name="connsiteY967" fmla="*/ 3956292 h 7652085"/>
                <a:gd name="connsiteX968" fmla="*/ 6519342 w 7655776"/>
                <a:gd name="connsiteY968" fmla="*/ 4040554 h 7652085"/>
                <a:gd name="connsiteX969" fmla="*/ 6424090 w 7655776"/>
                <a:gd name="connsiteY969" fmla="*/ 3989630 h 7652085"/>
                <a:gd name="connsiteX970" fmla="*/ 6428486 w 7655776"/>
                <a:gd name="connsiteY970" fmla="*/ 3986333 h 7652085"/>
                <a:gd name="connsiteX971" fmla="*/ 6434714 w 7655776"/>
                <a:gd name="connsiteY971" fmla="*/ 3988898 h 7652085"/>
                <a:gd name="connsiteX972" fmla="*/ 6435081 w 7655776"/>
                <a:gd name="connsiteY972" fmla="*/ 3988898 h 7652085"/>
                <a:gd name="connsiteX973" fmla="*/ 6444972 w 7655776"/>
                <a:gd name="connsiteY973" fmla="*/ 3979739 h 7652085"/>
                <a:gd name="connsiteX974" fmla="*/ 6444972 w 7655776"/>
                <a:gd name="connsiteY974" fmla="*/ 3979739 h 7652085"/>
                <a:gd name="connsiteX975" fmla="*/ 6474647 w 7655776"/>
                <a:gd name="connsiteY975" fmla="*/ 3975709 h 7652085"/>
                <a:gd name="connsiteX976" fmla="*/ 6490034 w 7655776"/>
                <a:gd name="connsiteY976" fmla="*/ 3989264 h 7652085"/>
                <a:gd name="connsiteX977" fmla="*/ 6596643 w 7655776"/>
                <a:gd name="connsiteY977" fmla="*/ 4082318 h 7652085"/>
                <a:gd name="connsiteX978" fmla="*/ 6519342 w 7655776"/>
                <a:gd name="connsiteY978" fmla="*/ 4040554 h 7652085"/>
                <a:gd name="connsiteX979" fmla="*/ 6519342 w 7655776"/>
                <a:gd name="connsiteY979" fmla="*/ 4040554 h 7652085"/>
                <a:gd name="connsiteX980" fmla="*/ 6528868 w 7655776"/>
                <a:gd name="connsiteY980" fmla="*/ 4485310 h 7652085"/>
                <a:gd name="connsiteX981" fmla="*/ 6397712 w 7655776"/>
                <a:gd name="connsiteY981" fmla="*/ 4538431 h 7652085"/>
                <a:gd name="connsiteX982" fmla="*/ 6378662 w 7655776"/>
                <a:gd name="connsiteY982" fmla="*/ 4546124 h 7652085"/>
                <a:gd name="connsiteX983" fmla="*/ 6351918 w 7655776"/>
                <a:gd name="connsiteY983" fmla="*/ 4532570 h 7652085"/>
                <a:gd name="connsiteX984" fmla="*/ 6345690 w 7655776"/>
                <a:gd name="connsiteY984" fmla="*/ 4520846 h 7652085"/>
                <a:gd name="connsiteX985" fmla="*/ 6338729 w 7655776"/>
                <a:gd name="connsiteY985" fmla="*/ 4520846 h 7652085"/>
                <a:gd name="connsiteX986" fmla="*/ 6335798 w 7655776"/>
                <a:gd name="connsiteY986" fmla="*/ 4516450 h 7652085"/>
                <a:gd name="connsiteX987" fmla="*/ 6442774 w 7655776"/>
                <a:gd name="connsiteY987" fmla="*/ 4499231 h 7652085"/>
                <a:gd name="connsiteX988" fmla="*/ 6528868 w 7655776"/>
                <a:gd name="connsiteY988" fmla="*/ 4485310 h 7652085"/>
                <a:gd name="connsiteX989" fmla="*/ 6528868 w 7655776"/>
                <a:gd name="connsiteY989" fmla="*/ 4485310 h 7652085"/>
                <a:gd name="connsiteX990" fmla="*/ 6557077 w 7655776"/>
                <a:gd name="connsiteY990" fmla="*/ 4645407 h 7652085"/>
                <a:gd name="connsiteX991" fmla="*/ 6557077 w 7655776"/>
                <a:gd name="connsiteY991" fmla="*/ 4648338 h 7652085"/>
                <a:gd name="connsiteX992" fmla="*/ 6458894 w 7655776"/>
                <a:gd name="connsiteY992" fmla="*/ 4710252 h 7652085"/>
                <a:gd name="connsiteX993" fmla="*/ 6365473 w 7655776"/>
                <a:gd name="connsiteY993" fmla="*/ 4769601 h 7652085"/>
                <a:gd name="connsiteX994" fmla="*/ 6360344 w 7655776"/>
                <a:gd name="connsiteY994" fmla="*/ 4766304 h 7652085"/>
                <a:gd name="connsiteX995" fmla="*/ 6357780 w 7655776"/>
                <a:gd name="connsiteY995" fmla="*/ 4765938 h 7652085"/>
                <a:gd name="connsiteX996" fmla="*/ 6351918 w 7655776"/>
                <a:gd name="connsiteY996" fmla="*/ 4655299 h 7652085"/>
                <a:gd name="connsiteX997" fmla="*/ 6347155 w 7655776"/>
                <a:gd name="connsiteY997" fmla="*/ 4566640 h 7652085"/>
                <a:gd name="connsiteX998" fmla="*/ 6378662 w 7655776"/>
                <a:gd name="connsiteY998" fmla="*/ 4553818 h 7652085"/>
                <a:gd name="connsiteX999" fmla="*/ 6452665 w 7655776"/>
                <a:gd name="connsiteY999" fmla="*/ 4591919 h 7652085"/>
                <a:gd name="connsiteX1000" fmla="*/ 6557077 w 7655776"/>
                <a:gd name="connsiteY1000" fmla="*/ 4645407 h 7652085"/>
                <a:gd name="connsiteX1001" fmla="*/ 6557077 w 7655776"/>
                <a:gd name="connsiteY1001" fmla="*/ 4645407 h 7652085"/>
                <a:gd name="connsiteX1002" fmla="*/ 7146909 w 7655776"/>
                <a:gd name="connsiteY1002" fmla="*/ 5155374 h 7652085"/>
                <a:gd name="connsiteX1003" fmla="*/ 7058617 w 7655776"/>
                <a:gd name="connsiteY1003" fmla="*/ 5308510 h 7652085"/>
                <a:gd name="connsiteX1004" fmla="*/ 6975089 w 7655776"/>
                <a:gd name="connsiteY1004" fmla="*/ 5454686 h 7652085"/>
                <a:gd name="connsiteX1005" fmla="*/ 6977653 w 7655776"/>
                <a:gd name="connsiteY1005" fmla="*/ 5425011 h 7652085"/>
                <a:gd name="connsiteX1006" fmla="*/ 6980217 w 7655776"/>
                <a:gd name="connsiteY1006" fmla="*/ 5391306 h 7652085"/>
                <a:gd name="connsiteX1007" fmla="*/ 6989010 w 7655776"/>
                <a:gd name="connsiteY1007" fmla="*/ 5384346 h 7652085"/>
                <a:gd name="connsiteX1008" fmla="*/ 6982049 w 7655776"/>
                <a:gd name="connsiteY1008" fmla="*/ 5368226 h 7652085"/>
                <a:gd name="connsiteX1009" fmla="*/ 6971058 w 7655776"/>
                <a:gd name="connsiteY1009" fmla="*/ 5369325 h 7652085"/>
                <a:gd name="connsiteX1010" fmla="*/ 6873242 w 7655776"/>
                <a:gd name="connsiteY1010" fmla="*/ 5281033 h 7652085"/>
                <a:gd name="connsiteX1011" fmla="*/ 6772128 w 7655776"/>
                <a:gd name="connsiteY1011" fmla="*/ 5190544 h 7652085"/>
                <a:gd name="connsiteX1012" fmla="*/ 6958969 w 7655776"/>
                <a:gd name="connsiteY1012" fmla="*/ 5173325 h 7652085"/>
                <a:gd name="connsiteX1013" fmla="*/ 7146909 w 7655776"/>
                <a:gd name="connsiteY1013" fmla="*/ 5155374 h 7652085"/>
                <a:gd name="connsiteX1014" fmla="*/ 7080232 w 7655776"/>
                <a:gd name="connsiteY1014" fmla="*/ 5616982 h 7652085"/>
                <a:gd name="connsiteX1015" fmla="*/ 7186475 w 7655776"/>
                <a:gd name="connsiteY1015" fmla="*/ 5753632 h 7652085"/>
                <a:gd name="connsiteX1016" fmla="*/ 7186109 w 7655776"/>
                <a:gd name="connsiteY1016" fmla="*/ 5754365 h 7652085"/>
                <a:gd name="connsiteX1017" fmla="*/ 7030408 w 7655776"/>
                <a:gd name="connsiteY1017" fmla="*/ 5723225 h 7652085"/>
                <a:gd name="connsiteX1018" fmla="*/ 6873608 w 7655776"/>
                <a:gd name="connsiteY1018" fmla="*/ 5692451 h 7652085"/>
                <a:gd name="connsiteX1019" fmla="*/ 6873608 w 7655776"/>
                <a:gd name="connsiteY1019" fmla="*/ 5689520 h 7652085"/>
                <a:gd name="connsiteX1020" fmla="*/ 6871044 w 7655776"/>
                <a:gd name="connsiteY1020" fmla="*/ 5686955 h 7652085"/>
                <a:gd name="connsiteX1021" fmla="*/ 6920502 w 7655776"/>
                <a:gd name="connsiteY1021" fmla="*/ 5583277 h 7652085"/>
                <a:gd name="connsiteX1022" fmla="*/ 6968128 w 7655776"/>
                <a:gd name="connsiteY1022" fmla="*/ 5482529 h 7652085"/>
                <a:gd name="connsiteX1023" fmla="*/ 6970326 w 7655776"/>
                <a:gd name="connsiteY1023" fmla="*/ 5482895 h 7652085"/>
                <a:gd name="connsiteX1024" fmla="*/ 6975089 w 7655776"/>
                <a:gd name="connsiteY1024" fmla="*/ 5481430 h 7652085"/>
                <a:gd name="connsiteX1025" fmla="*/ 7080232 w 7655776"/>
                <a:gd name="connsiteY1025" fmla="*/ 5616982 h 7652085"/>
                <a:gd name="connsiteX1026" fmla="*/ 7032606 w 7655776"/>
                <a:gd name="connsiteY1026" fmla="*/ 6000922 h 7652085"/>
                <a:gd name="connsiteX1027" fmla="*/ 6862617 w 7655776"/>
                <a:gd name="connsiteY1027" fmla="*/ 5965019 h 7652085"/>
                <a:gd name="connsiteX1028" fmla="*/ 6695559 w 7655776"/>
                <a:gd name="connsiteY1028" fmla="*/ 5930215 h 7652085"/>
                <a:gd name="connsiteX1029" fmla="*/ 6692628 w 7655776"/>
                <a:gd name="connsiteY1029" fmla="*/ 5922888 h 7652085"/>
                <a:gd name="connsiteX1030" fmla="*/ 6762236 w 7655776"/>
                <a:gd name="connsiteY1030" fmla="*/ 5836062 h 7652085"/>
                <a:gd name="connsiteX1031" fmla="*/ 6833675 w 7655776"/>
                <a:gd name="connsiteY1031" fmla="*/ 5746305 h 7652085"/>
                <a:gd name="connsiteX1032" fmla="*/ 6836972 w 7655776"/>
                <a:gd name="connsiteY1032" fmla="*/ 5747404 h 7652085"/>
                <a:gd name="connsiteX1033" fmla="*/ 6839903 w 7655776"/>
                <a:gd name="connsiteY1033" fmla="*/ 5746305 h 7652085"/>
                <a:gd name="connsiteX1034" fmla="*/ 6936255 w 7655776"/>
                <a:gd name="connsiteY1034" fmla="*/ 5873797 h 7652085"/>
                <a:gd name="connsiteX1035" fmla="*/ 7032606 w 7655776"/>
                <a:gd name="connsiteY1035" fmla="*/ 6000555 h 7652085"/>
                <a:gd name="connsiteX1036" fmla="*/ 7032606 w 7655776"/>
                <a:gd name="connsiteY1036" fmla="*/ 6000922 h 7652085"/>
                <a:gd name="connsiteX1037" fmla="*/ 7032606 w 7655776"/>
                <a:gd name="connsiteY1037" fmla="*/ 6000922 h 7652085"/>
                <a:gd name="connsiteX1038" fmla="*/ 6477211 w 7655776"/>
                <a:gd name="connsiteY1038" fmla="*/ 6227330 h 7652085"/>
                <a:gd name="connsiteX1039" fmla="*/ 6410901 w 7655776"/>
                <a:gd name="connsiteY1039" fmla="*/ 6050380 h 7652085"/>
                <a:gd name="connsiteX1040" fmla="*/ 6344591 w 7655776"/>
                <a:gd name="connsiteY1040" fmla="*/ 5874895 h 7652085"/>
                <a:gd name="connsiteX1041" fmla="*/ 6470251 w 7655776"/>
                <a:gd name="connsiteY1041" fmla="*/ 5925819 h 7652085"/>
                <a:gd name="connsiteX1042" fmla="*/ 6592247 w 7655776"/>
                <a:gd name="connsiteY1042" fmla="*/ 5974911 h 7652085"/>
                <a:gd name="connsiteX1043" fmla="*/ 6591880 w 7655776"/>
                <a:gd name="connsiteY1043" fmla="*/ 5976742 h 7652085"/>
                <a:gd name="connsiteX1044" fmla="*/ 6605070 w 7655776"/>
                <a:gd name="connsiteY1044" fmla="*/ 5988832 h 7652085"/>
                <a:gd name="connsiteX1045" fmla="*/ 6613862 w 7655776"/>
                <a:gd name="connsiteY1045" fmla="*/ 5984802 h 7652085"/>
                <a:gd name="connsiteX1046" fmla="*/ 6616060 w 7655776"/>
                <a:gd name="connsiteY1046" fmla="*/ 5973811 h 7652085"/>
                <a:gd name="connsiteX1047" fmla="*/ 6645369 w 7655776"/>
                <a:gd name="connsiteY1047" fmla="*/ 5956959 h 7652085"/>
                <a:gd name="connsiteX1048" fmla="*/ 6671014 w 7655776"/>
                <a:gd name="connsiteY1048" fmla="*/ 5941572 h 7652085"/>
                <a:gd name="connsiteX1049" fmla="*/ 6576494 w 7655776"/>
                <a:gd name="connsiteY1049" fmla="*/ 6080787 h 7652085"/>
                <a:gd name="connsiteX1050" fmla="*/ 6477211 w 7655776"/>
                <a:gd name="connsiteY1050" fmla="*/ 6227330 h 7652085"/>
                <a:gd name="connsiteX1051" fmla="*/ 6477211 w 7655776"/>
                <a:gd name="connsiteY1051" fmla="*/ 6227330 h 7652085"/>
                <a:gd name="connsiteX1052" fmla="*/ 5666467 w 7655776"/>
                <a:gd name="connsiteY1052" fmla="*/ 5849984 h 7652085"/>
                <a:gd name="connsiteX1053" fmla="*/ 5599790 w 7655776"/>
                <a:gd name="connsiteY1053" fmla="*/ 5800159 h 7652085"/>
                <a:gd name="connsiteX1054" fmla="*/ 5597592 w 7655776"/>
                <a:gd name="connsiteY1054" fmla="*/ 5766088 h 7652085"/>
                <a:gd name="connsiteX1055" fmla="*/ 5679655 w 7655776"/>
                <a:gd name="connsiteY1055" fmla="*/ 5731651 h 7652085"/>
                <a:gd name="connsiteX1056" fmla="*/ 5781502 w 7655776"/>
                <a:gd name="connsiteY1056" fmla="*/ 5688421 h 7652085"/>
                <a:gd name="connsiteX1057" fmla="*/ 5782968 w 7655776"/>
                <a:gd name="connsiteY1057" fmla="*/ 5690619 h 7652085"/>
                <a:gd name="connsiteX1058" fmla="*/ 5788097 w 7655776"/>
                <a:gd name="connsiteY1058" fmla="*/ 5693549 h 7652085"/>
                <a:gd name="connsiteX1059" fmla="*/ 5775641 w 7655776"/>
                <a:gd name="connsiteY1059" fmla="*/ 5803823 h 7652085"/>
                <a:gd name="connsiteX1060" fmla="*/ 5763185 w 7655776"/>
                <a:gd name="connsiteY1060" fmla="*/ 5919225 h 7652085"/>
                <a:gd name="connsiteX1061" fmla="*/ 5760620 w 7655776"/>
                <a:gd name="connsiteY1061" fmla="*/ 5920324 h 7652085"/>
                <a:gd name="connsiteX1062" fmla="*/ 5666467 w 7655776"/>
                <a:gd name="connsiteY1062" fmla="*/ 5849984 h 7652085"/>
                <a:gd name="connsiteX1063" fmla="*/ 5666467 w 7655776"/>
                <a:gd name="connsiteY1063" fmla="*/ 5849984 h 7652085"/>
                <a:gd name="connsiteX1064" fmla="*/ 5594295 w 7655776"/>
                <a:gd name="connsiteY1064" fmla="*/ 5823972 h 7652085"/>
                <a:gd name="connsiteX1065" fmla="*/ 5603820 w 7655776"/>
                <a:gd name="connsiteY1065" fmla="*/ 5965752 h 7652085"/>
                <a:gd name="connsiteX1066" fmla="*/ 5578541 w 7655776"/>
                <a:gd name="connsiteY1066" fmla="*/ 5881856 h 7652085"/>
                <a:gd name="connsiteX1067" fmla="*/ 5547035 w 7655776"/>
                <a:gd name="connsiteY1067" fmla="*/ 5778544 h 7652085"/>
                <a:gd name="connsiteX1068" fmla="*/ 5552530 w 7655776"/>
                <a:gd name="connsiteY1068" fmla="*/ 5779277 h 7652085"/>
                <a:gd name="connsiteX1069" fmla="*/ 5555461 w 7655776"/>
                <a:gd name="connsiteY1069" fmla="*/ 5785505 h 7652085"/>
                <a:gd name="connsiteX1070" fmla="*/ 5562788 w 7655776"/>
                <a:gd name="connsiteY1070" fmla="*/ 5788436 h 7652085"/>
                <a:gd name="connsiteX1071" fmla="*/ 5569016 w 7655776"/>
                <a:gd name="connsiteY1071" fmla="*/ 5786238 h 7652085"/>
                <a:gd name="connsiteX1072" fmla="*/ 5592463 w 7655776"/>
                <a:gd name="connsiteY1072" fmla="*/ 5804189 h 7652085"/>
                <a:gd name="connsiteX1073" fmla="*/ 5594295 w 7655776"/>
                <a:gd name="connsiteY1073" fmla="*/ 5823972 h 7652085"/>
                <a:gd name="connsiteX1074" fmla="*/ 5140380 w 7655776"/>
                <a:gd name="connsiteY1074" fmla="*/ 6147830 h 7652085"/>
                <a:gd name="connsiteX1075" fmla="*/ 5121330 w 7655776"/>
                <a:gd name="connsiteY1075" fmla="*/ 6139771 h 7652085"/>
                <a:gd name="connsiteX1076" fmla="*/ 5112171 w 7655776"/>
                <a:gd name="connsiteY1076" fmla="*/ 6111195 h 7652085"/>
                <a:gd name="connsiteX1077" fmla="*/ 5116201 w 7655776"/>
                <a:gd name="connsiteY1077" fmla="*/ 6106799 h 7652085"/>
                <a:gd name="connsiteX1078" fmla="*/ 5111072 w 7655776"/>
                <a:gd name="connsiteY1078" fmla="*/ 6093244 h 7652085"/>
                <a:gd name="connsiteX1079" fmla="*/ 5111805 w 7655776"/>
                <a:gd name="connsiteY1079" fmla="*/ 6088115 h 7652085"/>
                <a:gd name="connsiteX1080" fmla="*/ 5199364 w 7655776"/>
                <a:gd name="connsiteY1080" fmla="*/ 6151494 h 7652085"/>
                <a:gd name="connsiteX1081" fmla="*/ 5270437 w 7655776"/>
                <a:gd name="connsiteY1081" fmla="*/ 6202784 h 7652085"/>
                <a:gd name="connsiteX1082" fmla="*/ 5140380 w 7655776"/>
                <a:gd name="connsiteY1082" fmla="*/ 6147830 h 7652085"/>
                <a:gd name="connsiteX1083" fmla="*/ 4839236 w 7655776"/>
                <a:gd name="connsiteY1083" fmla="*/ 7565260 h 7652085"/>
                <a:gd name="connsiteX1084" fmla="*/ 4838870 w 7655776"/>
                <a:gd name="connsiteY1084" fmla="*/ 7565260 h 7652085"/>
                <a:gd name="connsiteX1085" fmla="*/ 4750578 w 7655776"/>
                <a:gd name="connsiteY1085" fmla="*/ 7433005 h 7652085"/>
                <a:gd name="connsiteX1086" fmla="*/ 4661554 w 7655776"/>
                <a:gd name="connsiteY1086" fmla="*/ 7300385 h 7652085"/>
                <a:gd name="connsiteX1087" fmla="*/ 4663386 w 7655776"/>
                <a:gd name="connsiteY1087" fmla="*/ 7294523 h 7652085"/>
                <a:gd name="connsiteX1088" fmla="*/ 4771827 w 7655776"/>
                <a:gd name="connsiteY1088" fmla="*/ 7256422 h 7652085"/>
                <a:gd name="connsiteX1089" fmla="*/ 4876971 w 7655776"/>
                <a:gd name="connsiteY1089" fmla="*/ 7219054 h 7652085"/>
                <a:gd name="connsiteX1090" fmla="*/ 4882832 w 7655776"/>
                <a:gd name="connsiteY1090" fmla="*/ 7223450 h 7652085"/>
                <a:gd name="connsiteX1091" fmla="*/ 4861218 w 7655776"/>
                <a:gd name="connsiteY1091" fmla="*/ 7393073 h 7652085"/>
                <a:gd name="connsiteX1092" fmla="*/ 4839236 w 7655776"/>
                <a:gd name="connsiteY1092" fmla="*/ 7565260 h 7652085"/>
                <a:gd name="connsiteX1093" fmla="*/ 4556044 w 7655776"/>
                <a:gd name="connsiteY1093" fmla="*/ 7630470 h 7652085"/>
                <a:gd name="connsiteX1094" fmla="*/ 4555677 w 7655776"/>
                <a:gd name="connsiteY1094" fmla="*/ 7630837 h 7652085"/>
                <a:gd name="connsiteX1095" fmla="*/ 4460791 w 7655776"/>
                <a:gd name="connsiteY1095" fmla="*/ 7485394 h 7652085"/>
                <a:gd name="connsiteX1096" fmla="*/ 4367371 w 7655776"/>
                <a:gd name="connsiteY1096" fmla="*/ 7342881 h 7652085"/>
                <a:gd name="connsiteX1097" fmla="*/ 4370302 w 7655776"/>
                <a:gd name="connsiteY1097" fmla="*/ 7335921 h 7652085"/>
                <a:gd name="connsiteX1098" fmla="*/ 4480941 w 7655776"/>
                <a:gd name="connsiteY1098" fmla="*/ 7323465 h 7652085"/>
                <a:gd name="connsiteX1099" fmla="*/ 4594877 w 7655776"/>
                <a:gd name="connsiteY1099" fmla="*/ 7310276 h 7652085"/>
                <a:gd name="connsiteX1100" fmla="*/ 4599274 w 7655776"/>
                <a:gd name="connsiteY1100" fmla="*/ 7314672 h 7652085"/>
                <a:gd name="connsiteX1101" fmla="*/ 4577292 w 7655776"/>
                <a:gd name="connsiteY1101" fmla="*/ 7472938 h 7652085"/>
                <a:gd name="connsiteX1102" fmla="*/ 4556044 w 7655776"/>
                <a:gd name="connsiteY1102" fmla="*/ 7630470 h 7652085"/>
                <a:gd name="connsiteX1103" fmla="*/ 4002847 w 7655776"/>
                <a:gd name="connsiteY1103" fmla="*/ 7397835 h 7652085"/>
                <a:gd name="connsiteX1104" fmla="*/ 4080881 w 7655776"/>
                <a:gd name="connsiteY1104" fmla="*/ 7226014 h 7652085"/>
                <a:gd name="connsiteX1105" fmla="*/ 4158182 w 7655776"/>
                <a:gd name="connsiteY1105" fmla="*/ 7054927 h 7652085"/>
                <a:gd name="connsiteX1106" fmla="*/ 4210937 w 7655776"/>
                <a:gd name="connsiteY1106" fmla="*/ 7179854 h 7652085"/>
                <a:gd name="connsiteX1107" fmla="*/ 4262593 w 7655776"/>
                <a:gd name="connsiteY1107" fmla="*/ 7301117 h 7652085"/>
                <a:gd name="connsiteX1108" fmla="*/ 4261127 w 7655776"/>
                <a:gd name="connsiteY1108" fmla="*/ 7302216 h 7652085"/>
                <a:gd name="connsiteX1109" fmla="*/ 4261860 w 7655776"/>
                <a:gd name="connsiteY1109" fmla="*/ 7319802 h 7652085"/>
                <a:gd name="connsiteX1110" fmla="*/ 4270286 w 7655776"/>
                <a:gd name="connsiteY1110" fmla="*/ 7323099 h 7652085"/>
                <a:gd name="connsiteX1111" fmla="*/ 4270653 w 7655776"/>
                <a:gd name="connsiteY1111" fmla="*/ 7323099 h 7652085"/>
                <a:gd name="connsiteX1112" fmla="*/ 4279445 w 7655776"/>
                <a:gd name="connsiteY1112" fmla="*/ 7319068 h 7652085"/>
                <a:gd name="connsiteX1113" fmla="*/ 4280544 w 7655776"/>
                <a:gd name="connsiteY1113" fmla="*/ 7317237 h 7652085"/>
                <a:gd name="connsiteX1114" fmla="*/ 4312783 w 7655776"/>
                <a:gd name="connsiteY1114" fmla="*/ 7325663 h 7652085"/>
                <a:gd name="connsiteX1115" fmla="*/ 4341359 w 7655776"/>
                <a:gd name="connsiteY1115" fmla="*/ 7332990 h 7652085"/>
                <a:gd name="connsiteX1116" fmla="*/ 4176133 w 7655776"/>
                <a:gd name="connsiteY1116" fmla="*/ 7364497 h 7652085"/>
                <a:gd name="connsiteX1117" fmla="*/ 4002847 w 7655776"/>
                <a:gd name="connsiteY1117" fmla="*/ 7397835 h 7652085"/>
                <a:gd name="connsiteX1118" fmla="*/ 3979034 w 7655776"/>
                <a:gd name="connsiteY1118" fmla="*/ 7070680 h 7652085"/>
                <a:gd name="connsiteX1119" fmla="*/ 3805015 w 7655776"/>
                <a:gd name="connsiteY1119" fmla="*/ 7097790 h 7652085"/>
                <a:gd name="connsiteX1120" fmla="*/ 3803916 w 7655776"/>
                <a:gd name="connsiteY1120" fmla="*/ 7097424 h 7652085"/>
                <a:gd name="connsiteX1121" fmla="*/ 3791460 w 7655776"/>
                <a:gd name="connsiteY1121" fmla="*/ 6990081 h 7652085"/>
                <a:gd name="connsiteX1122" fmla="*/ 3781202 w 7655776"/>
                <a:gd name="connsiteY1122" fmla="*/ 6904354 h 7652085"/>
                <a:gd name="connsiteX1123" fmla="*/ 3937269 w 7655776"/>
                <a:gd name="connsiteY1123" fmla="*/ 6883472 h 7652085"/>
                <a:gd name="connsiteX1124" fmla="*/ 4127774 w 7655776"/>
                <a:gd name="connsiteY1124" fmla="*/ 6857827 h 7652085"/>
                <a:gd name="connsiteX1125" fmla="*/ 4134002 w 7655776"/>
                <a:gd name="connsiteY1125" fmla="*/ 6862956 h 7652085"/>
                <a:gd name="connsiteX1126" fmla="*/ 4143894 w 7655776"/>
                <a:gd name="connsiteY1126" fmla="*/ 6950515 h 7652085"/>
                <a:gd name="connsiteX1127" fmla="*/ 4154518 w 7655776"/>
                <a:gd name="connsiteY1127" fmla="*/ 7042104 h 7652085"/>
                <a:gd name="connsiteX1128" fmla="*/ 4153419 w 7655776"/>
                <a:gd name="connsiteY1128" fmla="*/ 7043936 h 7652085"/>
                <a:gd name="connsiteX1129" fmla="*/ 3979034 w 7655776"/>
                <a:gd name="connsiteY1129" fmla="*/ 7070680 h 7652085"/>
                <a:gd name="connsiteX1130" fmla="*/ 3570547 w 7655776"/>
                <a:gd name="connsiteY1130" fmla="*/ 6595517 h 7652085"/>
                <a:gd name="connsiteX1131" fmla="*/ 3611946 w 7655776"/>
                <a:gd name="connsiteY1131" fmla="*/ 6518216 h 7652085"/>
                <a:gd name="connsiteX1132" fmla="*/ 3662869 w 7655776"/>
                <a:gd name="connsiteY1132" fmla="*/ 6422963 h 7652085"/>
                <a:gd name="connsiteX1133" fmla="*/ 3666166 w 7655776"/>
                <a:gd name="connsiteY1133" fmla="*/ 6427360 h 7652085"/>
                <a:gd name="connsiteX1134" fmla="*/ 3667265 w 7655776"/>
                <a:gd name="connsiteY1134" fmla="*/ 6441281 h 7652085"/>
                <a:gd name="connsiteX1135" fmla="*/ 3672761 w 7655776"/>
                <a:gd name="connsiteY1135" fmla="*/ 6443479 h 7652085"/>
                <a:gd name="connsiteX1136" fmla="*/ 3676790 w 7655776"/>
                <a:gd name="connsiteY1136" fmla="*/ 6473154 h 7652085"/>
                <a:gd name="connsiteX1137" fmla="*/ 3663235 w 7655776"/>
                <a:gd name="connsiteY1137" fmla="*/ 6488541 h 7652085"/>
                <a:gd name="connsiteX1138" fmla="*/ 3570547 w 7655776"/>
                <a:gd name="connsiteY1138" fmla="*/ 6595517 h 7652085"/>
                <a:gd name="connsiteX1139" fmla="*/ 3114069 w 7655776"/>
                <a:gd name="connsiteY1139" fmla="*/ 6396586 h 7652085"/>
                <a:gd name="connsiteX1140" fmla="*/ 3106375 w 7655776"/>
                <a:gd name="connsiteY1140" fmla="*/ 6377535 h 7652085"/>
                <a:gd name="connsiteX1141" fmla="*/ 3119930 w 7655776"/>
                <a:gd name="connsiteY1141" fmla="*/ 6351157 h 7652085"/>
                <a:gd name="connsiteX1142" fmla="*/ 3121762 w 7655776"/>
                <a:gd name="connsiteY1142" fmla="*/ 6351524 h 7652085"/>
                <a:gd name="connsiteX1143" fmla="*/ 3132020 w 7655776"/>
                <a:gd name="connsiteY1143" fmla="*/ 6344563 h 7652085"/>
                <a:gd name="connsiteX1144" fmla="*/ 3132020 w 7655776"/>
                <a:gd name="connsiteY1144" fmla="*/ 6337602 h 7652085"/>
                <a:gd name="connsiteX1145" fmla="*/ 3136416 w 7655776"/>
                <a:gd name="connsiteY1145" fmla="*/ 6334305 h 7652085"/>
                <a:gd name="connsiteX1146" fmla="*/ 3153635 w 7655776"/>
                <a:gd name="connsiteY1146" fmla="*/ 6441281 h 7652085"/>
                <a:gd name="connsiteX1147" fmla="*/ 3167556 w 7655776"/>
                <a:gd name="connsiteY1147" fmla="*/ 6527741 h 7652085"/>
                <a:gd name="connsiteX1148" fmla="*/ 3114069 w 7655776"/>
                <a:gd name="connsiteY1148" fmla="*/ 6396586 h 7652085"/>
                <a:gd name="connsiteX1149" fmla="*/ 2470016 w 7655776"/>
                <a:gd name="connsiteY1149" fmla="*/ 6762575 h 7652085"/>
                <a:gd name="connsiteX1150" fmla="*/ 2470016 w 7655776"/>
                <a:gd name="connsiteY1150" fmla="*/ 6760743 h 7652085"/>
                <a:gd name="connsiteX1151" fmla="*/ 2469283 w 7655776"/>
                <a:gd name="connsiteY1151" fmla="*/ 6760377 h 7652085"/>
                <a:gd name="connsiteX1152" fmla="*/ 2509216 w 7655776"/>
                <a:gd name="connsiteY1152" fmla="*/ 6677214 h 7652085"/>
                <a:gd name="connsiteX1153" fmla="*/ 2546584 w 7655776"/>
                <a:gd name="connsiteY1153" fmla="*/ 6598081 h 7652085"/>
                <a:gd name="connsiteX1154" fmla="*/ 2547683 w 7655776"/>
                <a:gd name="connsiteY1154" fmla="*/ 6598447 h 7652085"/>
                <a:gd name="connsiteX1155" fmla="*/ 2554644 w 7655776"/>
                <a:gd name="connsiteY1155" fmla="*/ 6595151 h 7652085"/>
                <a:gd name="connsiteX1156" fmla="*/ 2725732 w 7655776"/>
                <a:gd name="connsiteY1156" fmla="*/ 6681244 h 7652085"/>
                <a:gd name="connsiteX1157" fmla="*/ 2866412 w 7655776"/>
                <a:gd name="connsiteY1157" fmla="*/ 6751584 h 7652085"/>
                <a:gd name="connsiteX1158" fmla="*/ 2828678 w 7655776"/>
                <a:gd name="connsiteY1158" fmla="*/ 6829251 h 7652085"/>
                <a:gd name="connsiteX1159" fmla="*/ 2782150 w 7655776"/>
                <a:gd name="connsiteY1159" fmla="*/ 6926702 h 7652085"/>
                <a:gd name="connsiteX1160" fmla="*/ 2781051 w 7655776"/>
                <a:gd name="connsiteY1160" fmla="*/ 6926702 h 7652085"/>
                <a:gd name="connsiteX1161" fmla="*/ 2624984 w 7655776"/>
                <a:gd name="connsiteY1161" fmla="*/ 6844272 h 7652085"/>
                <a:gd name="connsiteX1162" fmla="*/ 2470016 w 7655776"/>
                <a:gd name="connsiteY1162" fmla="*/ 6762575 h 7652085"/>
                <a:gd name="connsiteX1163" fmla="*/ 2343257 w 7655776"/>
                <a:gd name="connsiteY1163" fmla="*/ 7057857 h 7652085"/>
                <a:gd name="connsiteX1164" fmla="*/ 2197447 w 7655776"/>
                <a:gd name="connsiteY1164" fmla="*/ 6974328 h 7652085"/>
                <a:gd name="connsiteX1165" fmla="*/ 2227122 w 7655776"/>
                <a:gd name="connsiteY1165" fmla="*/ 6976893 h 7652085"/>
                <a:gd name="connsiteX1166" fmla="*/ 2260827 w 7655776"/>
                <a:gd name="connsiteY1166" fmla="*/ 6979457 h 7652085"/>
                <a:gd name="connsiteX1167" fmla="*/ 2260827 w 7655776"/>
                <a:gd name="connsiteY1167" fmla="*/ 6981655 h 7652085"/>
                <a:gd name="connsiteX1168" fmla="*/ 2277313 w 7655776"/>
                <a:gd name="connsiteY1168" fmla="*/ 6987883 h 7652085"/>
                <a:gd name="connsiteX1169" fmla="*/ 2283541 w 7655776"/>
                <a:gd name="connsiteY1169" fmla="*/ 6971397 h 7652085"/>
                <a:gd name="connsiteX1170" fmla="*/ 2282808 w 7655776"/>
                <a:gd name="connsiteY1170" fmla="*/ 6969932 h 7652085"/>
                <a:gd name="connsiteX1171" fmla="*/ 2371100 w 7655776"/>
                <a:gd name="connsiteY1171" fmla="*/ 6872115 h 7652085"/>
                <a:gd name="connsiteX1172" fmla="*/ 2461589 w 7655776"/>
                <a:gd name="connsiteY1172" fmla="*/ 6771001 h 7652085"/>
                <a:gd name="connsiteX1173" fmla="*/ 2478808 w 7655776"/>
                <a:gd name="connsiteY1173" fmla="*/ 6957842 h 7652085"/>
                <a:gd name="connsiteX1174" fmla="*/ 2496760 w 7655776"/>
                <a:gd name="connsiteY1174" fmla="*/ 7145782 h 7652085"/>
                <a:gd name="connsiteX1175" fmla="*/ 2343257 w 7655776"/>
                <a:gd name="connsiteY1175" fmla="*/ 7057857 h 7652085"/>
                <a:gd name="connsiteX1176" fmla="*/ 1898135 w 7655776"/>
                <a:gd name="connsiteY1176" fmla="*/ 7186082 h 7652085"/>
                <a:gd name="connsiteX1177" fmla="*/ 1898135 w 7655776"/>
                <a:gd name="connsiteY1177" fmla="*/ 7186082 h 7652085"/>
                <a:gd name="connsiteX1178" fmla="*/ 1928909 w 7655776"/>
                <a:gd name="connsiteY1178" fmla="*/ 7029648 h 7652085"/>
                <a:gd name="connsiteX1179" fmla="*/ 1959682 w 7655776"/>
                <a:gd name="connsiteY1179" fmla="*/ 6873214 h 7652085"/>
                <a:gd name="connsiteX1180" fmla="*/ 1965544 w 7655776"/>
                <a:gd name="connsiteY1180" fmla="*/ 6870283 h 7652085"/>
                <a:gd name="connsiteX1181" fmla="*/ 2068856 w 7655776"/>
                <a:gd name="connsiteY1181" fmla="*/ 6919741 h 7652085"/>
                <a:gd name="connsiteX1182" fmla="*/ 2169604 w 7655776"/>
                <a:gd name="connsiteY1182" fmla="*/ 6967368 h 7652085"/>
                <a:gd name="connsiteX1183" fmla="*/ 2170337 w 7655776"/>
                <a:gd name="connsiteY1183" fmla="*/ 6975061 h 7652085"/>
                <a:gd name="connsiteX1184" fmla="*/ 2035518 w 7655776"/>
                <a:gd name="connsiteY1184" fmla="*/ 7079472 h 7652085"/>
                <a:gd name="connsiteX1185" fmla="*/ 1898135 w 7655776"/>
                <a:gd name="connsiteY1185" fmla="*/ 7186082 h 7652085"/>
                <a:gd name="connsiteX1186" fmla="*/ 1651578 w 7655776"/>
                <a:gd name="connsiteY1186" fmla="*/ 7032212 h 7652085"/>
                <a:gd name="connsiteX1187" fmla="*/ 1651211 w 7655776"/>
                <a:gd name="connsiteY1187" fmla="*/ 7032212 h 7652085"/>
                <a:gd name="connsiteX1188" fmla="*/ 1687114 w 7655776"/>
                <a:gd name="connsiteY1188" fmla="*/ 6862223 h 7652085"/>
                <a:gd name="connsiteX1189" fmla="*/ 1721918 w 7655776"/>
                <a:gd name="connsiteY1189" fmla="*/ 6695165 h 7652085"/>
                <a:gd name="connsiteX1190" fmla="*/ 1729245 w 7655776"/>
                <a:gd name="connsiteY1190" fmla="*/ 6692601 h 7652085"/>
                <a:gd name="connsiteX1191" fmla="*/ 1816071 w 7655776"/>
                <a:gd name="connsiteY1191" fmla="*/ 6762209 h 7652085"/>
                <a:gd name="connsiteX1192" fmla="*/ 1905828 w 7655776"/>
                <a:gd name="connsiteY1192" fmla="*/ 6833648 h 7652085"/>
                <a:gd name="connsiteX1193" fmla="*/ 1905828 w 7655776"/>
                <a:gd name="connsiteY1193" fmla="*/ 6839876 h 7652085"/>
                <a:gd name="connsiteX1194" fmla="*/ 1778337 w 7655776"/>
                <a:gd name="connsiteY1194" fmla="*/ 6936227 h 7652085"/>
                <a:gd name="connsiteX1195" fmla="*/ 1651578 w 7655776"/>
                <a:gd name="connsiteY1195" fmla="*/ 7032212 h 7652085"/>
                <a:gd name="connsiteX1196" fmla="*/ 1686748 w 7655776"/>
                <a:gd name="connsiteY1196" fmla="*/ 5603426 h 7652085"/>
                <a:gd name="connsiteX1197" fmla="*/ 1770643 w 7655776"/>
                <a:gd name="connsiteY1197" fmla="*/ 5578148 h 7652085"/>
                <a:gd name="connsiteX1198" fmla="*/ 1874322 w 7655776"/>
                <a:gd name="connsiteY1198" fmla="*/ 5546641 h 7652085"/>
                <a:gd name="connsiteX1199" fmla="*/ 1873589 w 7655776"/>
                <a:gd name="connsiteY1199" fmla="*/ 5552136 h 7652085"/>
                <a:gd name="connsiteX1200" fmla="*/ 1864430 w 7655776"/>
                <a:gd name="connsiteY1200" fmla="*/ 5562761 h 7652085"/>
                <a:gd name="connsiteX1201" fmla="*/ 1864430 w 7655776"/>
                <a:gd name="connsiteY1201" fmla="*/ 5563127 h 7652085"/>
                <a:gd name="connsiteX1202" fmla="*/ 1866995 w 7655776"/>
                <a:gd name="connsiteY1202" fmla="*/ 5568256 h 7652085"/>
                <a:gd name="connsiteX1203" fmla="*/ 1848677 w 7655776"/>
                <a:gd name="connsiteY1203" fmla="*/ 5592435 h 7652085"/>
                <a:gd name="connsiteX1204" fmla="*/ 1828161 w 7655776"/>
                <a:gd name="connsiteY1204" fmla="*/ 5593901 h 7652085"/>
                <a:gd name="connsiteX1205" fmla="*/ 1686748 w 7655776"/>
                <a:gd name="connsiteY1205" fmla="*/ 5603426 h 7652085"/>
                <a:gd name="connsiteX1206" fmla="*/ 1449349 w 7655776"/>
                <a:gd name="connsiteY1206" fmla="*/ 5270043 h 7652085"/>
                <a:gd name="connsiteX1207" fmla="*/ 1504303 w 7655776"/>
                <a:gd name="connsiteY1207" fmla="*/ 5139620 h 7652085"/>
                <a:gd name="connsiteX1208" fmla="*/ 1512363 w 7655776"/>
                <a:gd name="connsiteY1208" fmla="*/ 5120570 h 7652085"/>
                <a:gd name="connsiteX1209" fmla="*/ 1540572 w 7655776"/>
                <a:gd name="connsiteY1209" fmla="*/ 5111411 h 7652085"/>
                <a:gd name="connsiteX1210" fmla="*/ 1554493 w 7655776"/>
                <a:gd name="connsiteY1210" fmla="*/ 5114708 h 7652085"/>
                <a:gd name="connsiteX1211" fmla="*/ 1558523 w 7655776"/>
                <a:gd name="connsiteY1211" fmla="*/ 5110312 h 7652085"/>
                <a:gd name="connsiteX1212" fmla="*/ 1564019 w 7655776"/>
                <a:gd name="connsiteY1212" fmla="*/ 5111411 h 7652085"/>
                <a:gd name="connsiteX1213" fmla="*/ 1500639 w 7655776"/>
                <a:gd name="connsiteY1213" fmla="*/ 5198970 h 7652085"/>
                <a:gd name="connsiteX1214" fmla="*/ 1449349 w 7655776"/>
                <a:gd name="connsiteY1214" fmla="*/ 5270043 h 7652085"/>
                <a:gd name="connsiteX1215" fmla="*/ 1315996 w 7655776"/>
                <a:gd name="connsiteY1215" fmla="*/ 5176988 h 7652085"/>
                <a:gd name="connsiteX1216" fmla="*/ 1313798 w 7655776"/>
                <a:gd name="connsiteY1216" fmla="*/ 5174790 h 7652085"/>
                <a:gd name="connsiteX1217" fmla="*/ 1339443 w 7655776"/>
                <a:gd name="connsiteY1217" fmla="*/ 5061586 h 7652085"/>
                <a:gd name="connsiteX1218" fmla="*/ 1363256 w 7655776"/>
                <a:gd name="connsiteY1218" fmla="*/ 4953512 h 7652085"/>
                <a:gd name="connsiteX1219" fmla="*/ 1369118 w 7655776"/>
                <a:gd name="connsiteY1219" fmla="*/ 4952413 h 7652085"/>
                <a:gd name="connsiteX1220" fmla="*/ 1371316 w 7655776"/>
                <a:gd name="connsiteY1220" fmla="*/ 4950947 h 7652085"/>
                <a:gd name="connsiteX1221" fmla="*/ 1453746 w 7655776"/>
                <a:gd name="connsiteY1221" fmla="*/ 5024951 h 7652085"/>
                <a:gd name="connsiteX1222" fmla="*/ 1520056 w 7655776"/>
                <a:gd name="connsiteY1222" fmla="*/ 5084301 h 7652085"/>
                <a:gd name="connsiteX1223" fmla="*/ 1506867 w 7655776"/>
                <a:gd name="connsiteY1223" fmla="*/ 5115807 h 7652085"/>
                <a:gd name="connsiteX1224" fmla="*/ 1427734 w 7655776"/>
                <a:gd name="connsiteY1224" fmla="*/ 5141086 h 7652085"/>
                <a:gd name="connsiteX1225" fmla="*/ 1315996 w 7655776"/>
                <a:gd name="connsiteY1225" fmla="*/ 5176988 h 7652085"/>
                <a:gd name="connsiteX1226" fmla="*/ 538223 w 7655776"/>
                <a:gd name="connsiteY1226" fmla="*/ 5233407 h 7652085"/>
                <a:gd name="connsiteX1227" fmla="*/ 492063 w 7655776"/>
                <a:gd name="connsiteY1227" fmla="*/ 5062319 h 7652085"/>
                <a:gd name="connsiteX1228" fmla="*/ 447734 w 7655776"/>
                <a:gd name="connsiteY1228" fmla="*/ 4900024 h 7652085"/>
                <a:gd name="connsiteX1229" fmla="*/ 467150 w 7655776"/>
                <a:gd name="connsiteY1229" fmla="*/ 4922738 h 7652085"/>
                <a:gd name="connsiteX1230" fmla="*/ 489132 w 7655776"/>
                <a:gd name="connsiteY1230" fmla="*/ 4948383 h 7652085"/>
                <a:gd name="connsiteX1231" fmla="*/ 487666 w 7655776"/>
                <a:gd name="connsiteY1231" fmla="*/ 4949848 h 7652085"/>
                <a:gd name="connsiteX1232" fmla="*/ 487666 w 7655776"/>
                <a:gd name="connsiteY1232" fmla="*/ 4959374 h 7652085"/>
                <a:gd name="connsiteX1233" fmla="*/ 499023 w 7655776"/>
                <a:gd name="connsiteY1233" fmla="*/ 4966701 h 7652085"/>
                <a:gd name="connsiteX1234" fmla="*/ 504152 w 7655776"/>
                <a:gd name="connsiteY1234" fmla="*/ 4965601 h 7652085"/>
                <a:gd name="connsiteX1235" fmla="*/ 510747 w 7655776"/>
                <a:gd name="connsiteY1235" fmla="*/ 4958641 h 7652085"/>
                <a:gd name="connsiteX1236" fmla="*/ 510747 w 7655776"/>
                <a:gd name="connsiteY1236" fmla="*/ 4956809 h 7652085"/>
                <a:gd name="connsiteX1237" fmla="*/ 642635 w 7655776"/>
                <a:gd name="connsiteY1237" fmla="*/ 4950215 h 7652085"/>
                <a:gd name="connsiteX1238" fmla="*/ 778186 w 7655776"/>
                <a:gd name="connsiteY1238" fmla="*/ 4942888 h 7652085"/>
                <a:gd name="connsiteX1239" fmla="*/ 658388 w 7655776"/>
                <a:gd name="connsiteY1239" fmla="*/ 5087231 h 7652085"/>
                <a:gd name="connsiteX1240" fmla="*/ 538223 w 7655776"/>
                <a:gd name="connsiteY1240" fmla="*/ 5233407 h 7652085"/>
                <a:gd name="connsiteX1241" fmla="*/ 86874 w 7655776"/>
                <a:gd name="connsiteY1241" fmla="*/ 4837743 h 7652085"/>
                <a:gd name="connsiteX1242" fmla="*/ 219494 w 7655776"/>
                <a:gd name="connsiteY1242" fmla="*/ 4749452 h 7652085"/>
                <a:gd name="connsiteX1243" fmla="*/ 351748 w 7655776"/>
                <a:gd name="connsiteY1243" fmla="*/ 4660794 h 7652085"/>
                <a:gd name="connsiteX1244" fmla="*/ 357977 w 7655776"/>
                <a:gd name="connsiteY1244" fmla="*/ 4662992 h 7652085"/>
                <a:gd name="connsiteX1245" fmla="*/ 357977 w 7655776"/>
                <a:gd name="connsiteY1245" fmla="*/ 4662992 h 7652085"/>
                <a:gd name="connsiteX1246" fmla="*/ 396078 w 7655776"/>
                <a:gd name="connsiteY1246" fmla="*/ 4770334 h 7652085"/>
                <a:gd name="connsiteX1247" fmla="*/ 433812 w 7655776"/>
                <a:gd name="connsiteY1247" fmla="*/ 4875844 h 7652085"/>
                <a:gd name="connsiteX1248" fmla="*/ 428683 w 7655776"/>
                <a:gd name="connsiteY1248" fmla="*/ 4880973 h 7652085"/>
                <a:gd name="connsiteX1249" fmla="*/ 259427 w 7655776"/>
                <a:gd name="connsiteY1249" fmla="*/ 4859358 h 7652085"/>
                <a:gd name="connsiteX1250" fmla="*/ 87240 w 7655776"/>
                <a:gd name="connsiteY1250" fmla="*/ 4838110 h 7652085"/>
                <a:gd name="connsiteX1251" fmla="*/ 86874 w 7655776"/>
                <a:gd name="connsiteY1251" fmla="*/ 4837743 h 7652085"/>
                <a:gd name="connsiteX1252" fmla="*/ 21662 w 7655776"/>
                <a:gd name="connsiteY1252" fmla="*/ 4555283 h 7652085"/>
                <a:gd name="connsiteX1253" fmla="*/ 21296 w 7655776"/>
                <a:gd name="connsiteY1253" fmla="*/ 4554917 h 7652085"/>
                <a:gd name="connsiteX1254" fmla="*/ 167105 w 7655776"/>
                <a:gd name="connsiteY1254" fmla="*/ 4460031 h 7652085"/>
                <a:gd name="connsiteX1255" fmla="*/ 309618 w 7655776"/>
                <a:gd name="connsiteY1255" fmla="*/ 4366610 h 7652085"/>
                <a:gd name="connsiteX1256" fmla="*/ 316578 w 7655776"/>
                <a:gd name="connsiteY1256" fmla="*/ 4369908 h 7652085"/>
                <a:gd name="connsiteX1257" fmla="*/ 329034 w 7655776"/>
                <a:gd name="connsiteY1257" fmla="*/ 4480547 h 7652085"/>
                <a:gd name="connsiteX1258" fmla="*/ 342223 w 7655776"/>
                <a:gd name="connsiteY1258" fmla="*/ 4594483 h 7652085"/>
                <a:gd name="connsiteX1259" fmla="*/ 337827 w 7655776"/>
                <a:gd name="connsiteY1259" fmla="*/ 4598880 h 7652085"/>
                <a:gd name="connsiteX1260" fmla="*/ 179561 w 7655776"/>
                <a:gd name="connsiteY1260" fmla="*/ 4576898 h 7652085"/>
                <a:gd name="connsiteX1261" fmla="*/ 21662 w 7655776"/>
                <a:gd name="connsiteY1261" fmla="*/ 4555283 h 7652085"/>
                <a:gd name="connsiteX1262" fmla="*/ 426119 w 7655776"/>
                <a:gd name="connsiteY1262" fmla="*/ 4080120 h 7652085"/>
                <a:gd name="connsiteX1263" fmla="*/ 597207 w 7655776"/>
                <a:gd name="connsiteY1263" fmla="*/ 4157055 h 7652085"/>
                <a:gd name="connsiteX1264" fmla="*/ 472279 w 7655776"/>
                <a:gd name="connsiteY1264" fmla="*/ 4209810 h 7652085"/>
                <a:gd name="connsiteX1265" fmla="*/ 351016 w 7655776"/>
                <a:gd name="connsiteY1265" fmla="*/ 4261466 h 7652085"/>
                <a:gd name="connsiteX1266" fmla="*/ 341124 w 7655776"/>
                <a:gd name="connsiteY1266" fmla="*/ 4256704 h 7652085"/>
                <a:gd name="connsiteX1267" fmla="*/ 341124 w 7655776"/>
                <a:gd name="connsiteY1267" fmla="*/ 4256704 h 7652085"/>
                <a:gd name="connsiteX1268" fmla="*/ 332332 w 7655776"/>
                <a:gd name="connsiteY1268" fmla="*/ 4260734 h 7652085"/>
                <a:gd name="connsiteX1269" fmla="*/ 329034 w 7655776"/>
                <a:gd name="connsiteY1269" fmla="*/ 4269892 h 7652085"/>
                <a:gd name="connsiteX1270" fmla="*/ 334896 w 7655776"/>
                <a:gd name="connsiteY1270" fmla="*/ 4279784 h 7652085"/>
                <a:gd name="connsiteX1271" fmla="*/ 326470 w 7655776"/>
                <a:gd name="connsiteY1271" fmla="*/ 4312023 h 7652085"/>
                <a:gd name="connsiteX1272" fmla="*/ 319143 w 7655776"/>
                <a:gd name="connsiteY1272" fmla="*/ 4340965 h 7652085"/>
                <a:gd name="connsiteX1273" fmla="*/ 287636 w 7655776"/>
                <a:gd name="connsiteY1273" fmla="*/ 4175739 h 7652085"/>
                <a:gd name="connsiteX1274" fmla="*/ 254298 w 7655776"/>
                <a:gd name="connsiteY1274" fmla="*/ 4002087 h 7652085"/>
                <a:gd name="connsiteX1275" fmla="*/ 426119 w 7655776"/>
                <a:gd name="connsiteY1275" fmla="*/ 4080120 h 7652085"/>
                <a:gd name="connsiteX1276" fmla="*/ 1093985 w 7655776"/>
                <a:gd name="connsiteY1276" fmla="*/ 3695447 h 7652085"/>
                <a:gd name="connsiteX1277" fmla="*/ 1176048 w 7655776"/>
                <a:gd name="connsiteY1277" fmla="*/ 3683724 h 7652085"/>
                <a:gd name="connsiteX1278" fmla="*/ 1201693 w 7655776"/>
                <a:gd name="connsiteY1278" fmla="*/ 3706071 h 7652085"/>
                <a:gd name="connsiteX1279" fmla="*/ 1167988 w 7655776"/>
                <a:gd name="connsiteY1279" fmla="*/ 3788501 h 7652085"/>
                <a:gd name="connsiteX1280" fmla="*/ 1126590 w 7655776"/>
                <a:gd name="connsiteY1280" fmla="*/ 3891081 h 7652085"/>
                <a:gd name="connsiteX1281" fmla="*/ 1124026 w 7655776"/>
                <a:gd name="connsiteY1281" fmla="*/ 3890714 h 7652085"/>
                <a:gd name="connsiteX1282" fmla="*/ 1124026 w 7655776"/>
                <a:gd name="connsiteY1282" fmla="*/ 3890714 h 7652085"/>
                <a:gd name="connsiteX1283" fmla="*/ 1118164 w 7655776"/>
                <a:gd name="connsiteY1283" fmla="*/ 3892180 h 7652085"/>
                <a:gd name="connsiteX1284" fmla="*/ 1048923 w 7655776"/>
                <a:gd name="connsiteY1284" fmla="*/ 3805354 h 7652085"/>
                <a:gd name="connsiteX1285" fmla="*/ 976018 w 7655776"/>
                <a:gd name="connsiteY1285" fmla="*/ 3714864 h 7652085"/>
                <a:gd name="connsiteX1286" fmla="*/ 977117 w 7655776"/>
                <a:gd name="connsiteY1286" fmla="*/ 3711933 h 7652085"/>
                <a:gd name="connsiteX1287" fmla="*/ 1093985 w 7655776"/>
                <a:gd name="connsiteY1287" fmla="*/ 3695447 h 7652085"/>
                <a:gd name="connsiteX1288" fmla="*/ 1093985 w 7655776"/>
                <a:gd name="connsiteY1288" fmla="*/ 3695447 h 7652085"/>
                <a:gd name="connsiteX1289" fmla="*/ 1133917 w 7655776"/>
                <a:gd name="connsiteY1289" fmla="*/ 3611185 h 7652085"/>
                <a:gd name="connsiteX1290" fmla="*/ 1229170 w 7655776"/>
                <a:gd name="connsiteY1290" fmla="*/ 3662109 h 7652085"/>
                <a:gd name="connsiteX1291" fmla="*/ 1224774 w 7655776"/>
                <a:gd name="connsiteY1291" fmla="*/ 3665406 h 7652085"/>
                <a:gd name="connsiteX1292" fmla="*/ 1218179 w 7655776"/>
                <a:gd name="connsiteY1292" fmla="*/ 3662842 h 7652085"/>
                <a:gd name="connsiteX1293" fmla="*/ 1218179 w 7655776"/>
                <a:gd name="connsiteY1293" fmla="*/ 3662842 h 7652085"/>
                <a:gd name="connsiteX1294" fmla="*/ 1208654 w 7655776"/>
                <a:gd name="connsiteY1294" fmla="*/ 3672000 h 7652085"/>
                <a:gd name="connsiteX1295" fmla="*/ 1178979 w 7655776"/>
                <a:gd name="connsiteY1295" fmla="*/ 3676030 h 7652085"/>
                <a:gd name="connsiteX1296" fmla="*/ 1163959 w 7655776"/>
                <a:gd name="connsiteY1296" fmla="*/ 3662475 h 7652085"/>
                <a:gd name="connsiteX1297" fmla="*/ 1057349 w 7655776"/>
                <a:gd name="connsiteY1297" fmla="*/ 3569421 h 7652085"/>
                <a:gd name="connsiteX1298" fmla="*/ 1133917 w 7655776"/>
                <a:gd name="connsiteY1298" fmla="*/ 3611185 h 7652085"/>
                <a:gd name="connsiteX1299" fmla="*/ 1133917 w 7655776"/>
                <a:gd name="connsiteY1299" fmla="*/ 3611185 h 7652085"/>
                <a:gd name="connsiteX1300" fmla="*/ 1124392 w 7655776"/>
                <a:gd name="connsiteY1300" fmla="*/ 3166430 h 7652085"/>
                <a:gd name="connsiteX1301" fmla="*/ 1255547 w 7655776"/>
                <a:gd name="connsiteY1301" fmla="*/ 3113308 h 7652085"/>
                <a:gd name="connsiteX1302" fmla="*/ 1274598 w 7655776"/>
                <a:gd name="connsiteY1302" fmla="*/ 3105615 h 7652085"/>
                <a:gd name="connsiteX1303" fmla="*/ 1301342 w 7655776"/>
                <a:gd name="connsiteY1303" fmla="*/ 3119170 h 7652085"/>
                <a:gd name="connsiteX1304" fmla="*/ 1307570 w 7655776"/>
                <a:gd name="connsiteY1304" fmla="*/ 3130893 h 7652085"/>
                <a:gd name="connsiteX1305" fmla="*/ 1311600 w 7655776"/>
                <a:gd name="connsiteY1305" fmla="*/ 3131626 h 7652085"/>
                <a:gd name="connsiteX1306" fmla="*/ 1314531 w 7655776"/>
                <a:gd name="connsiteY1306" fmla="*/ 3130893 h 7652085"/>
                <a:gd name="connsiteX1307" fmla="*/ 1317828 w 7655776"/>
                <a:gd name="connsiteY1307" fmla="*/ 3135290 h 7652085"/>
                <a:gd name="connsiteX1308" fmla="*/ 1210852 w 7655776"/>
                <a:gd name="connsiteY1308" fmla="*/ 3152508 h 7652085"/>
                <a:gd name="connsiteX1309" fmla="*/ 1124392 w 7655776"/>
                <a:gd name="connsiteY1309" fmla="*/ 3166430 h 7652085"/>
                <a:gd name="connsiteX1310" fmla="*/ 1124392 w 7655776"/>
                <a:gd name="connsiteY1310" fmla="*/ 3166430 h 7652085"/>
                <a:gd name="connsiteX1311" fmla="*/ 1095816 w 7655776"/>
                <a:gd name="connsiteY1311" fmla="*/ 3005966 h 7652085"/>
                <a:gd name="connsiteX1312" fmla="*/ 1095816 w 7655776"/>
                <a:gd name="connsiteY1312" fmla="*/ 3003035 h 7652085"/>
                <a:gd name="connsiteX1313" fmla="*/ 1194000 w 7655776"/>
                <a:gd name="connsiteY1313" fmla="*/ 2941121 h 7652085"/>
                <a:gd name="connsiteX1314" fmla="*/ 1287420 w 7655776"/>
                <a:gd name="connsiteY1314" fmla="*/ 2881772 h 7652085"/>
                <a:gd name="connsiteX1315" fmla="*/ 1292549 w 7655776"/>
                <a:gd name="connsiteY1315" fmla="*/ 2885069 h 7652085"/>
                <a:gd name="connsiteX1316" fmla="*/ 1295114 w 7655776"/>
                <a:gd name="connsiteY1316" fmla="*/ 2885435 h 7652085"/>
                <a:gd name="connsiteX1317" fmla="*/ 1300975 w 7655776"/>
                <a:gd name="connsiteY1317" fmla="*/ 2996075 h 7652085"/>
                <a:gd name="connsiteX1318" fmla="*/ 1305738 w 7655776"/>
                <a:gd name="connsiteY1318" fmla="*/ 3084732 h 7652085"/>
                <a:gd name="connsiteX1319" fmla="*/ 1274232 w 7655776"/>
                <a:gd name="connsiteY1319" fmla="*/ 3097555 h 7652085"/>
                <a:gd name="connsiteX1320" fmla="*/ 1200228 w 7655776"/>
                <a:gd name="connsiteY1320" fmla="*/ 3059454 h 7652085"/>
                <a:gd name="connsiteX1321" fmla="*/ 1095816 w 7655776"/>
                <a:gd name="connsiteY1321" fmla="*/ 3005966 h 7652085"/>
                <a:gd name="connsiteX1322" fmla="*/ 1095816 w 7655776"/>
                <a:gd name="connsiteY1322" fmla="*/ 3005966 h 7652085"/>
                <a:gd name="connsiteX1323" fmla="*/ 506351 w 7655776"/>
                <a:gd name="connsiteY1323" fmla="*/ 2496000 h 7652085"/>
                <a:gd name="connsiteX1324" fmla="*/ 594642 w 7655776"/>
                <a:gd name="connsiteY1324" fmla="*/ 2342496 h 7652085"/>
                <a:gd name="connsiteX1325" fmla="*/ 678171 w 7655776"/>
                <a:gd name="connsiteY1325" fmla="*/ 2196687 h 7652085"/>
                <a:gd name="connsiteX1326" fmla="*/ 675607 w 7655776"/>
                <a:gd name="connsiteY1326" fmla="*/ 2226362 h 7652085"/>
                <a:gd name="connsiteX1327" fmla="*/ 673042 w 7655776"/>
                <a:gd name="connsiteY1327" fmla="*/ 2259700 h 7652085"/>
                <a:gd name="connsiteX1328" fmla="*/ 663517 w 7655776"/>
                <a:gd name="connsiteY1328" fmla="*/ 2273988 h 7652085"/>
                <a:gd name="connsiteX1329" fmla="*/ 664250 w 7655776"/>
                <a:gd name="connsiteY1329" fmla="*/ 2276553 h 7652085"/>
                <a:gd name="connsiteX1330" fmla="*/ 671210 w 7655776"/>
                <a:gd name="connsiteY1330" fmla="*/ 2283147 h 7652085"/>
                <a:gd name="connsiteX1331" fmla="*/ 675607 w 7655776"/>
                <a:gd name="connsiteY1331" fmla="*/ 2283880 h 7652085"/>
                <a:gd name="connsiteX1332" fmla="*/ 682201 w 7655776"/>
                <a:gd name="connsiteY1332" fmla="*/ 2282048 h 7652085"/>
                <a:gd name="connsiteX1333" fmla="*/ 779652 w 7655776"/>
                <a:gd name="connsiteY1333" fmla="*/ 2370339 h 7652085"/>
                <a:gd name="connsiteX1334" fmla="*/ 880766 w 7655776"/>
                <a:gd name="connsiteY1334" fmla="*/ 2460829 h 7652085"/>
                <a:gd name="connsiteX1335" fmla="*/ 693924 w 7655776"/>
                <a:gd name="connsiteY1335" fmla="*/ 2478048 h 7652085"/>
                <a:gd name="connsiteX1336" fmla="*/ 506351 w 7655776"/>
                <a:gd name="connsiteY1336" fmla="*/ 2496000 h 7652085"/>
                <a:gd name="connsiteX1337" fmla="*/ 466784 w 7655776"/>
                <a:gd name="connsiteY1337" fmla="*/ 1897008 h 7652085"/>
                <a:gd name="connsiteX1338" fmla="*/ 622852 w 7655776"/>
                <a:gd name="connsiteY1338" fmla="*/ 1928149 h 7652085"/>
                <a:gd name="connsiteX1339" fmla="*/ 760601 w 7655776"/>
                <a:gd name="connsiteY1339" fmla="*/ 1955259 h 7652085"/>
                <a:gd name="connsiteX1340" fmla="*/ 779652 w 7655776"/>
                <a:gd name="connsiteY1340" fmla="*/ 1958922 h 7652085"/>
                <a:gd name="connsiteX1341" fmla="*/ 782583 w 7655776"/>
                <a:gd name="connsiteY1341" fmla="*/ 1964418 h 7652085"/>
                <a:gd name="connsiteX1342" fmla="*/ 733125 w 7655776"/>
                <a:gd name="connsiteY1342" fmla="*/ 2068096 h 7652085"/>
                <a:gd name="connsiteX1343" fmla="*/ 685498 w 7655776"/>
                <a:gd name="connsiteY1343" fmla="*/ 2168844 h 7652085"/>
                <a:gd name="connsiteX1344" fmla="*/ 677805 w 7655776"/>
                <a:gd name="connsiteY1344" fmla="*/ 2169577 h 7652085"/>
                <a:gd name="connsiteX1345" fmla="*/ 573027 w 7655776"/>
                <a:gd name="connsiteY1345" fmla="*/ 2034758 h 7652085"/>
                <a:gd name="connsiteX1346" fmla="*/ 466418 w 7655776"/>
                <a:gd name="connsiteY1346" fmla="*/ 1898107 h 7652085"/>
                <a:gd name="connsiteX1347" fmla="*/ 466784 w 7655776"/>
                <a:gd name="connsiteY1347" fmla="*/ 1897008 h 7652085"/>
                <a:gd name="connsiteX1348" fmla="*/ 620653 w 7655776"/>
                <a:gd name="connsiteY1348" fmla="*/ 1650451 h 7652085"/>
                <a:gd name="connsiteX1349" fmla="*/ 790642 w 7655776"/>
                <a:gd name="connsiteY1349" fmla="*/ 1686354 h 7652085"/>
                <a:gd name="connsiteX1350" fmla="*/ 940848 w 7655776"/>
                <a:gd name="connsiteY1350" fmla="*/ 1717494 h 7652085"/>
                <a:gd name="connsiteX1351" fmla="*/ 957700 w 7655776"/>
                <a:gd name="connsiteY1351" fmla="*/ 1721158 h 7652085"/>
                <a:gd name="connsiteX1352" fmla="*/ 960631 w 7655776"/>
                <a:gd name="connsiteY1352" fmla="*/ 1728485 h 7652085"/>
                <a:gd name="connsiteX1353" fmla="*/ 891024 w 7655776"/>
                <a:gd name="connsiteY1353" fmla="*/ 1815311 h 7652085"/>
                <a:gd name="connsiteX1354" fmla="*/ 819584 w 7655776"/>
                <a:gd name="connsiteY1354" fmla="*/ 1905434 h 7652085"/>
                <a:gd name="connsiteX1355" fmla="*/ 813723 w 7655776"/>
                <a:gd name="connsiteY1355" fmla="*/ 1905434 h 7652085"/>
                <a:gd name="connsiteX1356" fmla="*/ 716639 w 7655776"/>
                <a:gd name="connsiteY1356" fmla="*/ 1777576 h 7652085"/>
                <a:gd name="connsiteX1357" fmla="*/ 620287 w 7655776"/>
                <a:gd name="connsiteY1357" fmla="*/ 1650817 h 7652085"/>
                <a:gd name="connsiteX1358" fmla="*/ 620653 w 7655776"/>
                <a:gd name="connsiteY1358" fmla="*/ 1650451 h 7652085"/>
                <a:gd name="connsiteX1359" fmla="*/ 1176048 w 7655776"/>
                <a:gd name="connsiteY1359" fmla="*/ 1424043 h 7652085"/>
                <a:gd name="connsiteX1360" fmla="*/ 1242359 w 7655776"/>
                <a:gd name="connsiteY1360" fmla="*/ 1600993 h 7652085"/>
                <a:gd name="connsiteX1361" fmla="*/ 1308669 w 7655776"/>
                <a:gd name="connsiteY1361" fmla="*/ 1776477 h 7652085"/>
                <a:gd name="connsiteX1362" fmla="*/ 1183009 w 7655776"/>
                <a:gd name="connsiteY1362" fmla="*/ 1725554 h 7652085"/>
                <a:gd name="connsiteX1363" fmla="*/ 1061013 w 7655776"/>
                <a:gd name="connsiteY1363" fmla="*/ 1676096 h 7652085"/>
                <a:gd name="connsiteX1364" fmla="*/ 1061379 w 7655776"/>
                <a:gd name="connsiteY1364" fmla="*/ 1674264 h 7652085"/>
                <a:gd name="connsiteX1365" fmla="*/ 1057349 w 7655776"/>
                <a:gd name="connsiteY1365" fmla="*/ 1665472 h 7652085"/>
                <a:gd name="connsiteX1366" fmla="*/ 1039764 w 7655776"/>
                <a:gd name="connsiteY1366" fmla="*/ 1666204 h 7652085"/>
                <a:gd name="connsiteX1367" fmla="*/ 1037566 w 7655776"/>
                <a:gd name="connsiteY1367" fmla="*/ 1677195 h 7652085"/>
                <a:gd name="connsiteX1368" fmla="*/ 1008257 w 7655776"/>
                <a:gd name="connsiteY1368" fmla="*/ 1694047 h 7652085"/>
                <a:gd name="connsiteX1369" fmla="*/ 982613 w 7655776"/>
                <a:gd name="connsiteY1369" fmla="*/ 1709434 h 7652085"/>
                <a:gd name="connsiteX1370" fmla="*/ 1077499 w 7655776"/>
                <a:gd name="connsiteY1370" fmla="*/ 1570219 h 7652085"/>
                <a:gd name="connsiteX1371" fmla="*/ 1176048 w 7655776"/>
                <a:gd name="connsiteY1371" fmla="*/ 1424043 h 7652085"/>
                <a:gd name="connsiteX1372" fmla="*/ 1986793 w 7655776"/>
                <a:gd name="connsiteY1372" fmla="*/ 1801389 h 7652085"/>
                <a:gd name="connsiteX1373" fmla="*/ 2053470 w 7655776"/>
                <a:gd name="connsiteY1373" fmla="*/ 1851214 h 7652085"/>
                <a:gd name="connsiteX1374" fmla="*/ 2055668 w 7655776"/>
                <a:gd name="connsiteY1374" fmla="*/ 1885285 h 7652085"/>
                <a:gd name="connsiteX1375" fmla="*/ 1973604 w 7655776"/>
                <a:gd name="connsiteY1375" fmla="*/ 1919722 h 7652085"/>
                <a:gd name="connsiteX1376" fmla="*/ 1871757 w 7655776"/>
                <a:gd name="connsiteY1376" fmla="*/ 1962952 h 7652085"/>
                <a:gd name="connsiteX1377" fmla="*/ 1870292 w 7655776"/>
                <a:gd name="connsiteY1377" fmla="*/ 1960754 h 7652085"/>
                <a:gd name="connsiteX1378" fmla="*/ 1865163 w 7655776"/>
                <a:gd name="connsiteY1378" fmla="*/ 1957823 h 7652085"/>
                <a:gd name="connsiteX1379" fmla="*/ 1877619 w 7655776"/>
                <a:gd name="connsiteY1379" fmla="*/ 1847550 h 7652085"/>
                <a:gd name="connsiteX1380" fmla="*/ 1890441 w 7655776"/>
                <a:gd name="connsiteY1380" fmla="*/ 1732148 h 7652085"/>
                <a:gd name="connsiteX1381" fmla="*/ 1893006 w 7655776"/>
                <a:gd name="connsiteY1381" fmla="*/ 1731049 h 7652085"/>
                <a:gd name="connsiteX1382" fmla="*/ 1986793 w 7655776"/>
                <a:gd name="connsiteY1382" fmla="*/ 1801389 h 7652085"/>
                <a:gd name="connsiteX1383" fmla="*/ 1986793 w 7655776"/>
                <a:gd name="connsiteY1383" fmla="*/ 1801389 h 7652085"/>
                <a:gd name="connsiteX1384" fmla="*/ 2058965 w 7655776"/>
                <a:gd name="connsiteY1384" fmla="*/ 1827401 h 7652085"/>
                <a:gd name="connsiteX1385" fmla="*/ 2049440 w 7655776"/>
                <a:gd name="connsiteY1385" fmla="*/ 1686354 h 7652085"/>
                <a:gd name="connsiteX1386" fmla="*/ 2074718 w 7655776"/>
                <a:gd name="connsiteY1386" fmla="*/ 1770249 h 7652085"/>
                <a:gd name="connsiteX1387" fmla="*/ 2106225 w 7655776"/>
                <a:gd name="connsiteY1387" fmla="*/ 1873561 h 7652085"/>
                <a:gd name="connsiteX1388" fmla="*/ 2100729 w 7655776"/>
                <a:gd name="connsiteY1388" fmla="*/ 1872829 h 7652085"/>
                <a:gd name="connsiteX1389" fmla="*/ 2097799 w 7655776"/>
                <a:gd name="connsiteY1389" fmla="*/ 1866601 h 7652085"/>
                <a:gd name="connsiteX1390" fmla="*/ 2084610 w 7655776"/>
                <a:gd name="connsiteY1390" fmla="*/ 1866234 h 7652085"/>
                <a:gd name="connsiteX1391" fmla="*/ 2060430 w 7655776"/>
                <a:gd name="connsiteY1391" fmla="*/ 1847917 h 7652085"/>
                <a:gd name="connsiteX1392" fmla="*/ 2058965 w 7655776"/>
                <a:gd name="connsiteY1392" fmla="*/ 1827401 h 7652085"/>
                <a:gd name="connsiteX1393" fmla="*/ 2512513 w 7655776"/>
                <a:gd name="connsiteY1393" fmla="*/ 1503543 h 7652085"/>
                <a:gd name="connsiteX1394" fmla="*/ 2531197 w 7655776"/>
                <a:gd name="connsiteY1394" fmla="*/ 1511602 h 7652085"/>
                <a:gd name="connsiteX1395" fmla="*/ 2540356 w 7655776"/>
                <a:gd name="connsiteY1395" fmla="*/ 1540178 h 7652085"/>
                <a:gd name="connsiteX1396" fmla="*/ 2536326 w 7655776"/>
                <a:gd name="connsiteY1396" fmla="*/ 1552634 h 7652085"/>
                <a:gd name="connsiteX1397" fmla="*/ 2536326 w 7655776"/>
                <a:gd name="connsiteY1397" fmla="*/ 1552634 h 7652085"/>
                <a:gd name="connsiteX1398" fmla="*/ 2541089 w 7655776"/>
                <a:gd name="connsiteY1398" fmla="*/ 1557763 h 7652085"/>
                <a:gd name="connsiteX1399" fmla="*/ 2540356 w 7655776"/>
                <a:gd name="connsiteY1399" fmla="*/ 1562892 h 7652085"/>
                <a:gd name="connsiteX1400" fmla="*/ 2452797 w 7655776"/>
                <a:gd name="connsiteY1400" fmla="*/ 1499513 h 7652085"/>
                <a:gd name="connsiteX1401" fmla="*/ 2381724 w 7655776"/>
                <a:gd name="connsiteY1401" fmla="*/ 1448589 h 7652085"/>
                <a:gd name="connsiteX1402" fmla="*/ 2512513 w 7655776"/>
                <a:gd name="connsiteY1402" fmla="*/ 1503543 h 7652085"/>
                <a:gd name="connsiteX1403" fmla="*/ 2814023 w 7655776"/>
                <a:gd name="connsiteY1403" fmla="*/ 86480 h 7652085"/>
                <a:gd name="connsiteX1404" fmla="*/ 2814756 w 7655776"/>
                <a:gd name="connsiteY1404" fmla="*/ 86480 h 7652085"/>
                <a:gd name="connsiteX1405" fmla="*/ 2903048 w 7655776"/>
                <a:gd name="connsiteY1405" fmla="*/ 218734 h 7652085"/>
                <a:gd name="connsiteX1406" fmla="*/ 2992072 w 7655776"/>
                <a:gd name="connsiteY1406" fmla="*/ 351355 h 7652085"/>
                <a:gd name="connsiteX1407" fmla="*/ 2990240 w 7655776"/>
                <a:gd name="connsiteY1407" fmla="*/ 353553 h 7652085"/>
                <a:gd name="connsiteX1408" fmla="*/ 2990240 w 7655776"/>
                <a:gd name="connsiteY1408" fmla="*/ 357216 h 7652085"/>
                <a:gd name="connsiteX1409" fmla="*/ 2881799 w 7655776"/>
                <a:gd name="connsiteY1409" fmla="*/ 395317 h 7652085"/>
                <a:gd name="connsiteX1410" fmla="*/ 2777022 w 7655776"/>
                <a:gd name="connsiteY1410" fmla="*/ 432686 h 7652085"/>
                <a:gd name="connsiteX1411" fmla="*/ 2771160 w 7655776"/>
                <a:gd name="connsiteY1411" fmla="*/ 427923 h 7652085"/>
                <a:gd name="connsiteX1412" fmla="*/ 2792775 w 7655776"/>
                <a:gd name="connsiteY1412" fmla="*/ 258667 h 7652085"/>
                <a:gd name="connsiteX1413" fmla="*/ 2814023 w 7655776"/>
                <a:gd name="connsiteY1413" fmla="*/ 86480 h 7652085"/>
                <a:gd name="connsiteX1414" fmla="*/ 3097216 w 7655776"/>
                <a:gd name="connsiteY1414" fmla="*/ 20902 h 7652085"/>
                <a:gd name="connsiteX1415" fmla="*/ 3097583 w 7655776"/>
                <a:gd name="connsiteY1415" fmla="*/ 20536 h 7652085"/>
                <a:gd name="connsiteX1416" fmla="*/ 3192469 w 7655776"/>
                <a:gd name="connsiteY1416" fmla="*/ 166345 h 7652085"/>
                <a:gd name="connsiteX1417" fmla="*/ 3285889 w 7655776"/>
                <a:gd name="connsiteY1417" fmla="*/ 308857 h 7652085"/>
                <a:gd name="connsiteX1418" fmla="*/ 3282958 w 7655776"/>
                <a:gd name="connsiteY1418" fmla="*/ 315818 h 7652085"/>
                <a:gd name="connsiteX1419" fmla="*/ 3172319 w 7655776"/>
                <a:gd name="connsiteY1419" fmla="*/ 328274 h 7652085"/>
                <a:gd name="connsiteX1420" fmla="*/ 3058383 w 7655776"/>
                <a:gd name="connsiteY1420" fmla="*/ 341463 h 7652085"/>
                <a:gd name="connsiteX1421" fmla="*/ 3053986 w 7655776"/>
                <a:gd name="connsiteY1421" fmla="*/ 337067 h 7652085"/>
                <a:gd name="connsiteX1422" fmla="*/ 3075968 w 7655776"/>
                <a:gd name="connsiteY1422" fmla="*/ 178801 h 7652085"/>
                <a:gd name="connsiteX1423" fmla="*/ 3097216 w 7655776"/>
                <a:gd name="connsiteY1423" fmla="*/ 20902 h 7652085"/>
                <a:gd name="connsiteX1424" fmla="*/ 3650413 w 7655776"/>
                <a:gd name="connsiteY1424" fmla="*/ 253538 h 7652085"/>
                <a:gd name="connsiteX1425" fmla="*/ 3572379 w 7655776"/>
                <a:gd name="connsiteY1425" fmla="*/ 425358 h 7652085"/>
                <a:gd name="connsiteX1426" fmla="*/ 3495078 w 7655776"/>
                <a:gd name="connsiteY1426" fmla="*/ 596446 h 7652085"/>
                <a:gd name="connsiteX1427" fmla="*/ 3442323 w 7655776"/>
                <a:gd name="connsiteY1427" fmla="*/ 471519 h 7652085"/>
                <a:gd name="connsiteX1428" fmla="*/ 3390667 w 7655776"/>
                <a:gd name="connsiteY1428" fmla="*/ 350256 h 7652085"/>
                <a:gd name="connsiteX1429" fmla="*/ 3395430 w 7655776"/>
                <a:gd name="connsiteY1429" fmla="*/ 340364 h 7652085"/>
                <a:gd name="connsiteX1430" fmla="*/ 3382607 w 7655776"/>
                <a:gd name="connsiteY1430" fmla="*/ 328274 h 7652085"/>
                <a:gd name="connsiteX1431" fmla="*/ 3382607 w 7655776"/>
                <a:gd name="connsiteY1431" fmla="*/ 328274 h 7652085"/>
                <a:gd name="connsiteX1432" fmla="*/ 3372715 w 7655776"/>
                <a:gd name="connsiteY1432" fmla="*/ 334136 h 7652085"/>
                <a:gd name="connsiteX1433" fmla="*/ 3340476 w 7655776"/>
                <a:gd name="connsiteY1433" fmla="*/ 325710 h 7652085"/>
                <a:gd name="connsiteX1434" fmla="*/ 3334614 w 7655776"/>
                <a:gd name="connsiteY1434" fmla="*/ 324244 h 7652085"/>
                <a:gd name="connsiteX1435" fmla="*/ 3311534 w 7655776"/>
                <a:gd name="connsiteY1435" fmla="*/ 318383 h 7652085"/>
                <a:gd name="connsiteX1436" fmla="*/ 3476760 w 7655776"/>
                <a:gd name="connsiteY1436" fmla="*/ 286876 h 7652085"/>
                <a:gd name="connsiteX1437" fmla="*/ 3650413 w 7655776"/>
                <a:gd name="connsiteY1437" fmla="*/ 253538 h 7652085"/>
                <a:gd name="connsiteX1438" fmla="*/ 3674226 w 7655776"/>
                <a:gd name="connsiteY1438" fmla="*/ 580693 h 7652085"/>
                <a:gd name="connsiteX1439" fmla="*/ 3848245 w 7655776"/>
                <a:gd name="connsiteY1439" fmla="*/ 553583 h 7652085"/>
                <a:gd name="connsiteX1440" fmla="*/ 3849344 w 7655776"/>
                <a:gd name="connsiteY1440" fmla="*/ 553949 h 7652085"/>
                <a:gd name="connsiteX1441" fmla="*/ 3861800 w 7655776"/>
                <a:gd name="connsiteY1441" fmla="*/ 660925 h 7652085"/>
                <a:gd name="connsiteX1442" fmla="*/ 3872058 w 7655776"/>
                <a:gd name="connsiteY1442" fmla="*/ 746652 h 7652085"/>
                <a:gd name="connsiteX1443" fmla="*/ 3715990 w 7655776"/>
                <a:gd name="connsiteY1443" fmla="*/ 767168 h 7652085"/>
                <a:gd name="connsiteX1444" fmla="*/ 3525485 w 7655776"/>
                <a:gd name="connsiteY1444" fmla="*/ 792813 h 7652085"/>
                <a:gd name="connsiteX1445" fmla="*/ 3519258 w 7655776"/>
                <a:gd name="connsiteY1445" fmla="*/ 787684 h 7652085"/>
                <a:gd name="connsiteX1446" fmla="*/ 3509366 w 7655776"/>
                <a:gd name="connsiteY1446" fmla="*/ 700125 h 7652085"/>
                <a:gd name="connsiteX1447" fmla="*/ 3498742 w 7655776"/>
                <a:gd name="connsiteY1447" fmla="*/ 608536 h 7652085"/>
                <a:gd name="connsiteX1448" fmla="*/ 3500207 w 7655776"/>
                <a:gd name="connsiteY1448" fmla="*/ 606338 h 7652085"/>
                <a:gd name="connsiteX1449" fmla="*/ 3674226 w 7655776"/>
                <a:gd name="connsiteY1449" fmla="*/ 580693 h 7652085"/>
                <a:gd name="connsiteX1450" fmla="*/ 4082712 w 7655776"/>
                <a:gd name="connsiteY1450" fmla="*/ 1056223 h 7652085"/>
                <a:gd name="connsiteX1451" fmla="*/ 4041314 w 7655776"/>
                <a:gd name="connsiteY1451" fmla="*/ 1133157 h 7652085"/>
                <a:gd name="connsiteX1452" fmla="*/ 3990391 w 7655776"/>
                <a:gd name="connsiteY1452" fmla="*/ 1228410 h 7652085"/>
                <a:gd name="connsiteX1453" fmla="*/ 3987093 w 7655776"/>
                <a:gd name="connsiteY1453" fmla="*/ 1224013 h 7652085"/>
                <a:gd name="connsiteX1454" fmla="*/ 3985994 w 7655776"/>
                <a:gd name="connsiteY1454" fmla="*/ 1210092 h 7652085"/>
                <a:gd name="connsiteX1455" fmla="*/ 3980499 w 7655776"/>
                <a:gd name="connsiteY1455" fmla="*/ 1207894 h 7652085"/>
                <a:gd name="connsiteX1456" fmla="*/ 3976469 w 7655776"/>
                <a:gd name="connsiteY1456" fmla="*/ 1178219 h 7652085"/>
                <a:gd name="connsiteX1457" fmla="*/ 3990024 w 7655776"/>
                <a:gd name="connsiteY1457" fmla="*/ 1162832 h 7652085"/>
                <a:gd name="connsiteX1458" fmla="*/ 4082712 w 7655776"/>
                <a:gd name="connsiteY1458" fmla="*/ 1056223 h 7652085"/>
                <a:gd name="connsiteX1459" fmla="*/ 4539191 w 7655776"/>
                <a:gd name="connsiteY1459" fmla="*/ 1254787 h 7652085"/>
                <a:gd name="connsiteX1460" fmla="*/ 4546885 w 7655776"/>
                <a:gd name="connsiteY1460" fmla="*/ 1273838 h 7652085"/>
                <a:gd name="connsiteX1461" fmla="*/ 4533330 w 7655776"/>
                <a:gd name="connsiteY1461" fmla="*/ 1300582 h 7652085"/>
                <a:gd name="connsiteX1462" fmla="*/ 4521606 w 7655776"/>
                <a:gd name="connsiteY1462" fmla="*/ 1306810 h 7652085"/>
                <a:gd name="connsiteX1463" fmla="*/ 4521606 w 7655776"/>
                <a:gd name="connsiteY1463" fmla="*/ 1313770 h 7652085"/>
                <a:gd name="connsiteX1464" fmla="*/ 4517210 w 7655776"/>
                <a:gd name="connsiteY1464" fmla="*/ 1317068 h 7652085"/>
                <a:gd name="connsiteX1465" fmla="*/ 4499991 w 7655776"/>
                <a:gd name="connsiteY1465" fmla="*/ 1210458 h 7652085"/>
                <a:gd name="connsiteX1466" fmla="*/ 4485703 w 7655776"/>
                <a:gd name="connsiteY1466" fmla="*/ 1123998 h 7652085"/>
                <a:gd name="connsiteX1467" fmla="*/ 4539191 w 7655776"/>
                <a:gd name="connsiteY1467" fmla="*/ 1254787 h 7652085"/>
                <a:gd name="connsiteX1468" fmla="*/ 5182878 w 7655776"/>
                <a:gd name="connsiteY1468" fmla="*/ 889164 h 7652085"/>
                <a:gd name="connsiteX1469" fmla="*/ 5182878 w 7655776"/>
                <a:gd name="connsiteY1469" fmla="*/ 890996 h 7652085"/>
                <a:gd name="connsiteX1470" fmla="*/ 5183244 w 7655776"/>
                <a:gd name="connsiteY1470" fmla="*/ 891363 h 7652085"/>
                <a:gd name="connsiteX1471" fmla="*/ 5143311 w 7655776"/>
                <a:gd name="connsiteY1471" fmla="*/ 974525 h 7652085"/>
                <a:gd name="connsiteX1472" fmla="*/ 5105577 w 7655776"/>
                <a:gd name="connsiteY1472" fmla="*/ 1054024 h 7652085"/>
                <a:gd name="connsiteX1473" fmla="*/ 5098250 w 7655776"/>
                <a:gd name="connsiteY1473" fmla="*/ 1056589 h 7652085"/>
                <a:gd name="connsiteX1474" fmla="*/ 4926795 w 7655776"/>
                <a:gd name="connsiteY1474" fmla="*/ 970129 h 7652085"/>
                <a:gd name="connsiteX1475" fmla="*/ 4785748 w 7655776"/>
                <a:gd name="connsiteY1475" fmla="*/ 899789 h 7652085"/>
                <a:gd name="connsiteX1476" fmla="*/ 4823483 w 7655776"/>
                <a:gd name="connsiteY1476" fmla="*/ 822121 h 7652085"/>
                <a:gd name="connsiteX1477" fmla="*/ 4870010 w 7655776"/>
                <a:gd name="connsiteY1477" fmla="*/ 725037 h 7652085"/>
                <a:gd name="connsiteX1478" fmla="*/ 4871109 w 7655776"/>
                <a:gd name="connsiteY1478" fmla="*/ 724671 h 7652085"/>
                <a:gd name="connsiteX1479" fmla="*/ 5027177 w 7655776"/>
                <a:gd name="connsiteY1479" fmla="*/ 807467 h 7652085"/>
                <a:gd name="connsiteX1480" fmla="*/ 5182878 w 7655776"/>
                <a:gd name="connsiteY1480" fmla="*/ 889164 h 7652085"/>
                <a:gd name="connsiteX1481" fmla="*/ 5309636 w 7655776"/>
                <a:gd name="connsiteY1481" fmla="*/ 593882 h 7652085"/>
                <a:gd name="connsiteX1482" fmla="*/ 5455812 w 7655776"/>
                <a:gd name="connsiteY1482" fmla="*/ 677411 h 7652085"/>
                <a:gd name="connsiteX1483" fmla="*/ 5426138 w 7655776"/>
                <a:gd name="connsiteY1483" fmla="*/ 674847 h 7652085"/>
                <a:gd name="connsiteX1484" fmla="*/ 5392799 w 7655776"/>
                <a:gd name="connsiteY1484" fmla="*/ 672282 h 7652085"/>
                <a:gd name="connsiteX1485" fmla="*/ 5385472 w 7655776"/>
                <a:gd name="connsiteY1485" fmla="*/ 663489 h 7652085"/>
                <a:gd name="connsiteX1486" fmla="*/ 5369353 w 7655776"/>
                <a:gd name="connsiteY1486" fmla="*/ 670450 h 7652085"/>
                <a:gd name="connsiteX1487" fmla="*/ 5369353 w 7655776"/>
                <a:gd name="connsiteY1487" fmla="*/ 679976 h 7652085"/>
                <a:gd name="connsiteX1488" fmla="*/ 5370452 w 7655776"/>
                <a:gd name="connsiteY1488" fmla="*/ 681075 h 7652085"/>
                <a:gd name="connsiteX1489" fmla="*/ 5281794 w 7655776"/>
                <a:gd name="connsiteY1489" fmla="*/ 778892 h 7652085"/>
                <a:gd name="connsiteX1490" fmla="*/ 5191304 w 7655776"/>
                <a:gd name="connsiteY1490" fmla="*/ 880006 h 7652085"/>
                <a:gd name="connsiteX1491" fmla="*/ 5174085 w 7655776"/>
                <a:gd name="connsiteY1491" fmla="*/ 693164 h 7652085"/>
                <a:gd name="connsiteX1492" fmla="*/ 5156134 w 7655776"/>
                <a:gd name="connsiteY1492" fmla="*/ 505224 h 7652085"/>
                <a:gd name="connsiteX1493" fmla="*/ 5309636 w 7655776"/>
                <a:gd name="connsiteY1493" fmla="*/ 593882 h 7652085"/>
                <a:gd name="connsiteX1494" fmla="*/ 5754758 w 7655776"/>
                <a:gd name="connsiteY1494" fmla="*/ 465658 h 7652085"/>
                <a:gd name="connsiteX1495" fmla="*/ 5754758 w 7655776"/>
                <a:gd name="connsiteY1495" fmla="*/ 465658 h 7652085"/>
                <a:gd name="connsiteX1496" fmla="*/ 5723985 w 7655776"/>
                <a:gd name="connsiteY1496" fmla="*/ 622091 h 7652085"/>
                <a:gd name="connsiteX1497" fmla="*/ 5693211 w 7655776"/>
                <a:gd name="connsiteY1497" fmla="*/ 778892 h 7652085"/>
                <a:gd name="connsiteX1498" fmla="*/ 5687716 w 7655776"/>
                <a:gd name="connsiteY1498" fmla="*/ 781822 h 7652085"/>
                <a:gd name="connsiteX1499" fmla="*/ 5584037 w 7655776"/>
                <a:gd name="connsiteY1499" fmla="*/ 732364 h 7652085"/>
                <a:gd name="connsiteX1500" fmla="*/ 5483289 w 7655776"/>
                <a:gd name="connsiteY1500" fmla="*/ 684738 h 7652085"/>
                <a:gd name="connsiteX1501" fmla="*/ 5482557 w 7655776"/>
                <a:gd name="connsiteY1501" fmla="*/ 677045 h 7652085"/>
                <a:gd name="connsiteX1502" fmla="*/ 5617375 w 7655776"/>
                <a:gd name="connsiteY1502" fmla="*/ 572633 h 7652085"/>
                <a:gd name="connsiteX1503" fmla="*/ 5754758 w 7655776"/>
                <a:gd name="connsiteY1503" fmla="*/ 465658 h 7652085"/>
                <a:gd name="connsiteX1504" fmla="*/ 6000949 w 7655776"/>
                <a:gd name="connsiteY1504" fmla="*/ 619527 h 7652085"/>
                <a:gd name="connsiteX1505" fmla="*/ 6001316 w 7655776"/>
                <a:gd name="connsiteY1505" fmla="*/ 619527 h 7652085"/>
                <a:gd name="connsiteX1506" fmla="*/ 5965413 w 7655776"/>
                <a:gd name="connsiteY1506" fmla="*/ 789516 h 7652085"/>
                <a:gd name="connsiteX1507" fmla="*/ 5930609 w 7655776"/>
                <a:gd name="connsiteY1507" fmla="*/ 956574 h 7652085"/>
                <a:gd name="connsiteX1508" fmla="*/ 5923649 w 7655776"/>
                <a:gd name="connsiteY1508" fmla="*/ 959138 h 7652085"/>
                <a:gd name="connsiteX1509" fmla="*/ 5836822 w 7655776"/>
                <a:gd name="connsiteY1509" fmla="*/ 889531 h 7652085"/>
                <a:gd name="connsiteX1510" fmla="*/ 5746699 w 7655776"/>
                <a:gd name="connsiteY1510" fmla="*/ 818091 h 7652085"/>
                <a:gd name="connsiteX1511" fmla="*/ 5747798 w 7655776"/>
                <a:gd name="connsiteY1511" fmla="*/ 814428 h 7652085"/>
                <a:gd name="connsiteX1512" fmla="*/ 5746699 w 7655776"/>
                <a:gd name="connsiteY1512" fmla="*/ 811863 h 7652085"/>
                <a:gd name="connsiteX1513" fmla="*/ 5874191 w 7655776"/>
                <a:gd name="connsiteY1513" fmla="*/ 715512 h 7652085"/>
                <a:gd name="connsiteX1514" fmla="*/ 6000949 w 7655776"/>
                <a:gd name="connsiteY1514" fmla="*/ 619527 h 7652085"/>
                <a:gd name="connsiteX1515" fmla="*/ 5966146 w 7655776"/>
                <a:gd name="connsiteY1515" fmla="*/ 2048313 h 7652085"/>
                <a:gd name="connsiteX1516" fmla="*/ 5882250 w 7655776"/>
                <a:gd name="connsiteY1516" fmla="*/ 2073591 h 7652085"/>
                <a:gd name="connsiteX1517" fmla="*/ 5778571 w 7655776"/>
                <a:gd name="connsiteY1517" fmla="*/ 2105098 h 7652085"/>
                <a:gd name="connsiteX1518" fmla="*/ 5779304 w 7655776"/>
                <a:gd name="connsiteY1518" fmla="*/ 2099969 h 7652085"/>
                <a:gd name="connsiteX1519" fmla="*/ 5785532 w 7655776"/>
                <a:gd name="connsiteY1519" fmla="*/ 2096672 h 7652085"/>
                <a:gd name="connsiteX1520" fmla="*/ 5785899 w 7655776"/>
                <a:gd name="connsiteY1520" fmla="*/ 2083483 h 7652085"/>
                <a:gd name="connsiteX1521" fmla="*/ 5803850 w 7655776"/>
                <a:gd name="connsiteY1521" fmla="*/ 2059304 h 7652085"/>
                <a:gd name="connsiteX1522" fmla="*/ 5824366 w 7655776"/>
                <a:gd name="connsiteY1522" fmla="*/ 2057838 h 7652085"/>
                <a:gd name="connsiteX1523" fmla="*/ 5966146 w 7655776"/>
                <a:gd name="connsiteY1523" fmla="*/ 2048313 h 7652085"/>
                <a:gd name="connsiteX1524" fmla="*/ 6203544 w 7655776"/>
                <a:gd name="connsiteY1524" fmla="*/ 2381330 h 7652085"/>
                <a:gd name="connsiteX1525" fmla="*/ 6148590 w 7655776"/>
                <a:gd name="connsiteY1525" fmla="*/ 2511753 h 7652085"/>
                <a:gd name="connsiteX1526" fmla="*/ 6140531 w 7655776"/>
                <a:gd name="connsiteY1526" fmla="*/ 2530803 h 7652085"/>
                <a:gd name="connsiteX1527" fmla="*/ 6111955 w 7655776"/>
                <a:gd name="connsiteY1527" fmla="*/ 2539962 h 7652085"/>
                <a:gd name="connsiteX1528" fmla="*/ 6098400 w 7655776"/>
                <a:gd name="connsiteY1528" fmla="*/ 2536299 h 7652085"/>
                <a:gd name="connsiteX1529" fmla="*/ 6094370 w 7655776"/>
                <a:gd name="connsiteY1529" fmla="*/ 2541061 h 7652085"/>
                <a:gd name="connsiteX1530" fmla="*/ 6088875 w 7655776"/>
                <a:gd name="connsiteY1530" fmla="*/ 2539962 h 7652085"/>
                <a:gd name="connsiteX1531" fmla="*/ 6152254 w 7655776"/>
                <a:gd name="connsiteY1531" fmla="*/ 2452403 h 7652085"/>
                <a:gd name="connsiteX1532" fmla="*/ 6203544 w 7655776"/>
                <a:gd name="connsiteY1532" fmla="*/ 2381330 h 7652085"/>
                <a:gd name="connsiteX1533" fmla="*/ 6203544 w 7655776"/>
                <a:gd name="connsiteY1533" fmla="*/ 2381330 h 7652085"/>
                <a:gd name="connsiteX1534" fmla="*/ 6336531 w 7655776"/>
                <a:gd name="connsiteY1534" fmla="*/ 2474384 h 7652085"/>
                <a:gd name="connsiteX1535" fmla="*/ 6338729 w 7655776"/>
                <a:gd name="connsiteY1535" fmla="*/ 2476949 h 7652085"/>
                <a:gd name="connsiteX1536" fmla="*/ 6313084 w 7655776"/>
                <a:gd name="connsiteY1536" fmla="*/ 2589420 h 7652085"/>
                <a:gd name="connsiteX1537" fmla="*/ 6288905 w 7655776"/>
                <a:gd name="connsiteY1537" fmla="*/ 2697861 h 7652085"/>
                <a:gd name="connsiteX1538" fmla="*/ 6283043 w 7655776"/>
                <a:gd name="connsiteY1538" fmla="*/ 2698960 h 7652085"/>
                <a:gd name="connsiteX1539" fmla="*/ 6280845 w 7655776"/>
                <a:gd name="connsiteY1539" fmla="*/ 2700426 h 7652085"/>
                <a:gd name="connsiteX1540" fmla="*/ 6198415 w 7655776"/>
                <a:gd name="connsiteY1540" fmla="*/ 2626422 h 7652085"/>
                <a:gd name="connsiteX1541" fmla="*/ 6132104 w 7655776"/>
                <a:gd name="connsiteY1541" fmla="*/ 2567072 h 7652085"/>
                <a:gd name="connsiteX1542" fmla="*/ 6145294 w 7655776"/>
                <a:gd name="connsiteY1542" fmla="*/ 2535932 h 7652085"/>
                <a:gd name="connsiteX1543" fmla="*/ 6224426 w 7655776"/>
                <a:gd name="connsiteY1543" fmla="*/ 2510654 h 7652085"/>
                <a:gd name="connsiteX1544" fmla="*/ 6336531 w 7655776"/>
                <a:gd name="connsiteY1544" fmla="*/ 2474384 h 7652085"/>
                <a:gd name="connsiteX1545" fmla="*/ 6336531 w 7655776"/>
                <a:gd name="connsiteY1545" fmla="*/ 2474384 h 7652085"/>
                <a:gd name="connsiteX1546" fmla="*/ 7114670 w 7655776"/>
                <a:gd name="connsiteY1546" fmla="*/ 2417966 h 7652085"/>
                <a:gd name="connsiteX1547" fmla="*/ 7160831 w 7655776"/>
                <a:gd name="connsiteY1547" fmla="*/ 2589054 h 7652085"/>
                <a:gd name="connsiteX1548" fmla="*/ 7205160 w 7655776"/>
                <a:gd name="connsiteY1548" fmla="*/ 2751349 h 7652085"/>
                <a:gd name="connsiteX1549" fmla="*/ 7186109 w 7655776"/>
                <a:gd name="connsiteY1549" fmla="*/ 2728635 h 7652085"/>
                <a:gd name="connsiteX1550" fmla="*/ 7164128 w 7655776"/>
                <a:gd name="connsiteY1550" fmla="*/ 2702990 h 7652085"/>
                <a:gd name="connsiteX1551" fmla="*/ 7165593 w 7655776"/>
                <a:gd name="connsiteY1551" fmla="*/ 2701159 h 7652085"/>
                <a:gd name="connsiteX1552" fmla="*/ 7165593 w 7655776"/>
                <a:gd name="connsiteY1552" fmla="*/ 2691633 h 7652085"/>
                <a:gd name="connsiteX1553" fmla="*/ 7149107 w 7655776"/>
                <a:gd name="connsiteY1553" fmla="*/ 2685039 h 7652085"/>
                <a:gd name="connsiteX1554" fmla="*/ 7142513 w 7655776"/>
                <a:gd name="connsiteY1554" fmla="*/ 2692000 h 7652085"/>
                <a:gd name="connsiteX1555" fmla="*/ 7142147 w 7655776"/>
                <a:gd name="connsiteY1555" fmla="*/ 2693831 h 7652085"/>
                <a:gd name="connsiteX1556" fmla="*/ 7010625 w 7655776"/>
                <a:gd name="connsiteY1556" fmla="*/ 2700426 h 7652085"/>
                <a:gd name="connsiteX1557" fmla="*/ 6875073 w 7655776"/>
                <a:gd name="connsiteY1557" fmla="*/ 2707753 h 7652085"/>
                <a:gd name="connsiteX1558" fmla="*/ 6994871 w 7655776"/>
                <a:gd name="connsiteY1558" fmla="*/ 2563409 h 7652085"/>
                <a:gd name="connsiteX1559" fmla="*/ 7114670 w 7655776"/>
                <a:gd name="connsiteY1559" fmla="*/ 2417966 h 7652085"/>
                <a:gd name="connsiteX1560" fmla="*/ 7114670 w 7655776"/>
                <a:gd name="connsiteY1560" fmla="*/ 2417966 h 7652085"/>
                <a:gd name="connsiteX1561" fmla="*/ 7566020 w 7655776"/>
                <a:gd name="connsiteY1561" fmla="*/ 2813629 h 7652085"/>
                <a:gd name="connsiteX1562" fmla="*/ 7433765 w 7655776"/>
                <a:gd name="connsiteY1562" fmla="*/ 2901921 h 7652085"/>
                <a:gd name="connsiteX1563" fmla="*/ 7301145 w 7655776"/>
                <a:gd name="connsiteY1563" fmla="*/ 2990946 h 7652085"/>
                <a:gd name="connsiteX1564" fmla="*/ 7295283 w 7655776"/>
                <a:gd name="connsiteY1564" fmla="*/ 2989114 h 7652085"/>
                <a:gd name="connsiteX1565" fmla="*/ 7257182 w 7655776"/>
                <a:gd name="connsiteY1565" fmla="*/ 2880673 h 7652085"/>
                <a:gd name="connsiteX1566" fmla="*/ 7219814 w 7655776"/>
                <a:gd name="connsiteY1566" fmla="*/ 2775895 h 7652085"/>
                <a:gd name="connsiteX1567" fmla="*/ 7224943 w 7655776"/>
                <a:gd name="connsiteY1567" fmla="*/ 2770033 h 7652085"/>
                <a:gd name="connsiteX1568" fmla="*/ 7394199 w 7655776"/>
                <a:gd name="connsiteY1568" fmla="*/ 2791648 h 7652085"/>
                <a:gd name="connsiteX1569" fmla="*/ 7566386 w 7655776"/>
                <a:gd name="connsiteY1569" fmla="*/ 2812897 h 7652085"/>
                <a:gd name="connsiteX1570" fmla="*/ 7566020 w 7655776"/>
                <a:gd name="connsiteY1570" fmla="*/ 2813629 h 7652085"/>
                <a:gd name="connsiteX1571" fmla="*/ 7566020 w 7655776"/>
                <a:gd name="connsiteY1571" fmla="*/ 2813629 h 7652085"/>
                <a:gd name="connsiteX1572" fmla="*/ 5358362 w 7655776"/>
                <a:gd name="connsiteY1572" fmla="*/ 5737512 h 7652085"/>
                <a:gd name="connsiteX1573" fmla="*/ 5185076 w 7655776"/>
                <a:gd name="connsiteY1573" fmla="*/ 5711501 h 7652085"/>
                <a:gd name="connsiteX1574" fmla="*/ 5255050 w 7655776"/>
                <a:gd name="connsiteY1574" fmla="*/ 5666806 h 7652085"/>
                <a:gd name="connsiteX1575" fmla="*/ 5326855 w 7655776"/>
                <a:gd name="connsiteY1575" fmla="*/ 5620645 h 7652085"/>
                <a:gd name="connsiteX1576" fmla="*/ 5334183 w 7655776"/>
                <a:gd name="connsiteY1576" fmla="*/ 5623576 h 7652085"/>
                <a:gd name="connsiteX1577" fmla="*/ 5341143 w 7655776"/>
                <a:gd name="connsiteY1577" fmla="*/ 5621011 h 7652085"/>
                <a:gd name="connsiteX1578" fmla="*/ 5446287 w 7655776"/>
                <a:gd name="connsiteY1578" fmla="*/ 5697580 h 7652085"/>
                <a:gd name="connsiteX1579" fmla="*/ 5535312 w 7655776"/>
                <a:gd name="connsiteY1579" fmla="*/ 5761692 h 7652085"/>
                <a:gd name="connsiteX1580" fmla="*/ 5532747 w 7655776"/>
                <a:gd name="connsiteY1580" fmla="*/ 5764256 h 7652085"/>
                <a:gd name="connsiteX1581" fmla="*/ 5358362 w 7655776"/>
                <a:gd name="connsiteY1581" fmla="*/ 5737512 h 7652085"/>
                <a:gd name="connsiteX1582" fmla="*/ 1581970 w 7655776"/>
                <a:gd name="connsiteY1582" fmla="*/ 5102985 h 7652085"/>
                <a:gd name="connsiteX1583" fmla="*/ 1580505 w 7655776"/>
                <a:gd name="connsiteY1583" fmla="*/ 5099687 h 7652085"/>
                <a:gd name="connsiteX1584" fmla="*/ 1685649 w 7655776"/>
                <a:gd name="connsiteY1584" fmla="*/ 5067815 h 7652085"/>
                <a:gd name="connsiteX1585" fmla="*/ 1810209 w 7655776"/>
                <a:gd name="connsiteY1585" fmla="*/ 5029714 h 7652085"/>
                <a:gd name="connsiteX1586" fmla="*/ 1819368 w 7655776"/>
                <a:gd name="connsiteY1586" fmla="*/ 5034843 h 7652085"/>
                <a:gd name="connsiteX1587" fmla="*/ 1823398 w 7655776"/>
                <a:gd name="connsiteY1587" fmla="*/ 5034110 h 7652085"/>
                <a:gd name="connsiteX1588" fmla="*/ 1876153 w 7655776"/>
                <a:gd name="connsiteY1588" fmla="*/ 5101153 h 7652085"/>
                <a:gd name="connsiteX1589" fmla="*/ 1927809 w 7655776"/>
                <a:gd name="connsiteY1589" fmla="*/ 5165998 h 7652085"/>
                <a:gd name="connsiteX1590" fmla="*/ 1755256 w 7655776"/>
                <a:gd name="connsiteY1590" fmla="*/ 5134125 h 7652085"/>
                <a:gd name="connsiteX1591" fmla="*/ 1581970 w 7655776"/>
                <a:gd name="connsiteY1591" fmla="*/ 5102985 h 7652085"/>
                <a:gd name="connsiteX1592" fmla="*/ 2294531 w 7655776"/>
                <a:gd name="connsiteY1592" fmla="*/ 1913861 h 7652085"/>
                <a:gd name="connsiteX1593" fmla="*/ 2467818 w 7655776"/>
                <a:gd name="connsiteY1593" fmla="*/ 1939872 h 7652085"/>
                <a:gd name="connsiteX1594" fmla="*/ 2397844 w 7655776"/>
                <a:gd name="connsiteY1594" fmla="*/ 1984567 h 7652085"/>
                <a:gd name="connsiteX1595" fmla="*/ 2326038 w 7655776"/>
                <a:gd name="connsiteY1595" fmla="*/ 2030728 h 7652085"/>
                <a:gd name="connsiteX1596" fmla="*/ 2312116 w 7655776"/>
                <a:gd name="connsiteY1596" fmla="*/ 2030728 h 7652085"/>
                <a:gd name="connsiteX1597" fmla="*/ 2206606 w 7655776"/>
                <a:gd name="connsiteY1597" fmla="*/ 1954160 h 7652085"/>
                <a:gd name="connsiteX1598" fmla="*/ 2117582 w 7655776"/>
                <a:gd name="connsiteY1598" fmla="*/ 1890047 h 7652085"/>
                <a:gd name="connsiteX1599" fmla="*/ 2120146 w 7655776"/>
                <a:gd name="connsiteY1599" fmla="*/ 1887483 h 7652085"/>
                <a:gd name="connsiteX1600" fmla="*/ 2294531 w 7655776"/>
                <a:gd name="connsiteY1600" fmla="*/ 1913861 h 7652085"/>
                <a:gd name="connsiteX1601" fmla="*/ 6071289 w 7655776"/>
                <a:gd name="connsiteY1601" fmla="*/ 2548755 h 7652085"/>
                <a:gd name="connsiteX1602" fmla="*/ 6072755 w 7655776"/>
                <a:gd name="connsiteY1602" fmla="*/ 2552052 h 7652085"/>
                <a:gd name="connsiteX1603" fmla="*/ 5967611 w 7655776"/>
                <a:gd name="connsiteY1603" fmla="*/ 2583925 h 7652085"/>
                <a:gd name="connsiteX1604" fmla="*/ 5843050 w 7655776"/>
                <a:gd name="connsiteY1604" fmla="*/ 2622026 h 7652085"/>
                <a:gd name="connsiteX1605" fmla="*/ 5829495 w 7655776"/>
                <a:gd name="connsiteY1605" fmla="*/ 2617629 h 7652085"/>
                <a:gd name="connsiteX1606" fmla="*/ 5776740 w 7655776"/>
                <a:gd name="connsiteY1606" fmla="*/ 2550586 h 7652085"/>
                <a:gd name="connsiteX1607" fmla="*/ 5725084 w 7655776"/>
                <a:gd name="connsiteY1607" fmla="*/ 2485741 h 7652085"/>
                <a:gd name="connsiteX1608" fmla="*/ 5897637 w 7655776"/>
                <a:gd name="connsiteY1608" fmla="*/ 2517614 h 7652085"/>
                <a:gd name="connsiteX1609" fmla="*/ 6071289 w 7655776"/>
                <a:gd name="connsiteY1609" fmla="*/ 2548755 h 7652085"/>
                <a:gd name="connsiteX1610" fmla="*/ 6684569 w 7655776"/>
                <a:gd name="connsiteY1610" fmla="*/ 3931746 h 7652085"/>
                <a:gd name="connsiteX1611" fmla="*/ 6682004 w 7655776"/>
                <a:gd name="connsiteY1611" fmla="*/ 3932845 h 7652085"/>
                <a:gd name="connsiteX1612" fmla="*/ 6609466 w 7655776"/>
                <a:gd name="connsiteY1612" fmla="*/ 3841989 h 7652085"/>
                <a:gd name="connsiteX1613" fmla="*/ 6539858 w 7655776"/>
                <a:gd name="connsiteY1613" fmla="*/ 3755529 h 7652085"/>
                <a:gd name="connsiteX1614" fmla="*/ 6540224 w 7655776"/>
                <a:gd name="connsiteY1614" fmla="*/ 3754797 h 7652085"/>
                <a:gd name="connsiteX1615" fmla="*/ 6702520 w 7655776"/>
                <a:gd name="connsiteY1615" fmla="*/ 3815978 h 7652085"/>
                <a:gd name="connsiteX1616" fmla="*/ 6869212 w 7655776"/>
                <a:gd name="connsiteY1616" fmla="*/ 3878258 h 7652085"/>
                <a:gd name="connsiteX1617" fmla="*/ 6780920 w 7655776"/>
                <a:gd name="connsiteY1617" fmla="*/ 3906834 h 7652085"/>
                <a:gd name="connsiteX1618" fmla="*/ 6692262 w 7655776"/>
                <a:gd name="connsiteY1618" fmla="*/ 3936143 h 7652085"/>
                <a:gd name="connsiteX1619" fmla="*/ 6684569 w 7655776"/>
                <a:gd name="connsiteY1619" fmla="*/ 3931746 h 7652085"/>
                <a:gd name="connsiteX1620" fmla="*/ 6563305 w 7655776"/>
                <a:gd name="connsiteY1620" fmla="*/ 4656397 h 7652085"/>
                <a:gd name="connsiteX1621" fmla="*/ 6566969 w 7655776"/>
                <a:gd name="connsiteY1621" fmla="*/ 4657130 h 7652085"/>
                <a:gd name="connsiteX1622" fmla="*/ 6572830 w 7655776"/>
                <a:gd name="connsiteY1622" fmla="*/ 4655299 h 7652085"/>
                <a:gd name="connsiteX1623" fmla="*/ 6646834 w 7655776"/>
                <a:gd name="connsiteY1623" fmla="*/ 4711351 h 7652085"/>
                <a:gd name="connsiteX1624" fmla="*/ 6721204 w 7655776"/>
                <a:gd name="connsiteY1624" fmla="*/ 4767037 h 7652085"/>
                <a:gd name="connsiteX1625" fmla="*/ 6543155 w 7655776"/>
                <a:gd name="connsiteY1625" fmla="*/ 4771433 h 7652085"/>
                <a:gd name="connsiteX1626" fmla="*/ 6369503 w 7655776"/>
                <a:gd name="connsiteY1626" fmla="*/ 4776196 h 7652085"/>
                <a:gd name="connsiteX1627" fmla="*/ 6369503 w 7655776"/>
                <a:gd name="connsiteY1627" fmla="*/ 4775463 h 7652085"/>
                <a:gd name="connsiteX1628" fmla="*/ 6463656 w 7655776"/>
                <a:gd name="connsiteY1628" fmla="*/ 4716113 h 7652085"/>
                <a:gd name="connsiteX1629" fmla="*/ 6561839 w 7655776"/>
                <a:gd name="connsiteY1629" fmla="*/ 4653833 h 7652085"/>
                <a:gd name="connsiteX1630" fmla="*/ 6563305 w 7655776"/>
                <a:gd name="connsiteY1630" fmla="*/ 4656397 h 7652085"/>
                <a:gd name="connsiteX1631" fmla="*/ 6563305 w 7655776"/>
                <a:gd name="connsiteY1631" fmla="*/ 4656397 h 7652085"/>
                <a:gd name="connsiteX1632" fmla="*/ 5174452 w 7655776"/>
                <a:gd name="connsiteY1632" fmla="*/ 6348227 h 7652085"/>
                <a:gd name="connsiteX1633" fmla="*/ 5181779 w 7655776"/>
                <a:gd name="connsiteY1633" fmla="*/ 6353722 h 7652085"/>
                <a:gd name="connsiteX1634" fmla="*/ 5194235 w 7655776"/>
                <a:gd name="connsiteY1634" fmla="*/ 6446044 h 7652085"/>
                <a:gd name="connsiteX1635" fmla="*/ 5207424 w 7655776"/>
                <a:gd name="connsiteY1635" fmla="*/ 6537999 h 7652085"/>
                <a:gd name="connsiteX1636" fmla="*/ 5078466 w 7655776"/>
                <a:gd name="connsiteY1636" fmla="*/ 6415270 h 7652085"/>
                <a:gd name="connsiteX1637" fmla="*/ 4952440 w 7655776"/>
                <a:gd name="connsiteY1637" fmla="*/ 6295838 h 7652085"/>
                <a:gd name="connsiteX1638" fmla="*/ 4952807 w 7655776"/>
                <a:gd name="connsiteY1638" fmla="*/ 6295105 h 7652085"/>
                <a:gd name="connsiteX1639" fmla="*/ 5061248 w 7655776"/>
                <a:gd name="connsiteY1639" fmla="*/ 6319651 h 7652085"/>
                <a:gd name="connsiteX1640" fmla="*/ 5174818 w 7655776"/>
                <a:gd name="connsiteY1640" fmla="*/ 6344930 h 7652085"/>
                <a:gd name="connsiteX1641" fmla="*/ 5174452 w 7655776"/>
                <a:gd name="connsiteY1641" fmla="*/ 6348227 h 7652085"/>
                <a:gd name="connsiteX1642" fmla="*/ 5174452 w 7655776"/>
                <a:gd name="connsiteY1642" fmla="*/ 6348227 h 7652085"/>
                <a:gd name="connsiteX1643" fmla="*/ 4894556 w 7655776"/>
                <a:gd name="connsiteY1643" fmla="*/ 7200736 h 7652085"/>
                <a:gd name="connsiteX1644" fmla="*/ 4892358 w 7655776"/>
                <a:gd name="connsiteY1644" fmla="*/ 7199637 h 7652085"/>
                <a:gd name="connsiteX1645" fmla="*/ 4894556 w 7655776"/>
                <a:gd name="connsiteY1645" fmla="*/ 7185349 h 7652085"/>
                <a:gd name="connsiteX1646" fmla="*/ 4933023 w 7655776"/>
                <a:gd name="connsiteY1646" fmla="*/ 7167398 h 7652085"/>
                <a:gd name="connsiteX1647" fmla="*/ 4918735 w 7655776"/>
                <a:gd name="connsiteY1647" fmla="*/ 7179854 h 7652085"/>
                <a:gd name="connsiteX1648" fmla="*/ 4894556 w 7655776"/>
                <a:gd name="connsiteY1648" fmla="*/ 7200736 h 7652085"/>
                <a:gd name="connsiteX1649" fmla="*/ 2195249 w 7655776"/>
                <a:gd name="connsiteY1649" fmla="*/ 6967368 h 7652085"/>
                <a:gd name="connsiteX1650" fmla="*/ 2194883 w 7655776"/>
                <a:gd name="connsiteY1650" fmla="*/ 6964803 h 7652085"/>
                <a:gd name="connsiteX1651" fmla="*/ 2206606 w 7655776"/>
                <a:gd name="connsiteY1651" fmla="*/ 6956377 h 7652085"/>
                <a:gd name="connsiteX1652" fmla="*/ 2246539 w 7655776"/>
                <a:gd name="connsiteY1652" fmla="*/ 6970665 h 7652085"/>
                <a:gd name="connsiteX1653" fmla="*/ 2227855 w 7655776"/>
                <a:gd name="connsiteY1653" fmla="*/ 6969199 h 7652085"/>
                <a:gd name="connsiteX1654" fmla="*/ 2195249 w 7655776"/>
                <a:gd name="connsiteY1654" fmla="*/ 6967368 h 7652085"/>
                <a:gd name="connsiteX1655" fmla="*/ 1723017 w 7655776"/>
                <a:gd name="connsiteY1655" fmla="*/ 5775247 h 7652085"/>
                <a:gd name="connsiteX1656" fmla="*/ 1730710 w 7655776"/>
                <a:gd name="connsiteY1656" fmla="*/ 5771950 h 7652085"/>
                <a:gd name="connsiteX1657" fmla="*/ 1731809 w 7655776"/>
                <a:gd name="connsiteY1657" fmla="*/ 5769385 h 7652085"/>
                <a:gd name="connsiteX1658" fmla="*/ 1847211 w 7655776"/>
                <a:gd name="connsiteY1658" fmla="*/ 5782574 h 7652085"/>
                <a:gd name="connsiteX1659" fmla="*/ 1957484 w 7655776"/>
                <a:gd name="connsiteY1659" fmla="*/ 5794664 h 7652085"/>
                <a:gd name="connsiteX1660" fmla="*/ 1957484 w 7655776"/>
                <a:gd name="connsiteY1660" fmla="*/ 5795396 h 7652085"/>
                <a:gd name="connsiteX1661" fmla="*/ 1799585 w 7655776"/>
                <a:gd name="connsiteY1661" fmla="*/ 5867202 h 7652085"/>
                <a:gd name="connsiteX1662" fmla="*/ 1637656 w 7655776"/>
                <a:gd name="connsiteY1662" fmla="*/ 5941206 h 7652085"/>
                <a:gd name="connsiteX1663" fmla="*/ 1679787 w 7655776"/>
                <a:gd name="connsiteY1663" fmla="*/ 5858409 h 7652085"/>
                <a:gd name="connsiteX1664" fmla="*/ 1721918 w 7655776"/>
                <a:gd name="connsiteY1664" fmla="*/ 5775247 h 7652085"/>
                <a:gd name="connsiteX1665" fmla="*/ 1723017 w 7655776"/>
                <a:gd name="connsiteY1665" fmla="*/ 5775247 h 7652085"/>
                <a:gd name="connsiteX1666" fmla="*/ 1095450 w 7655776"/>
                <a:gd name="connsiteY1666" fmla="*/ 5242566 h 7652085"/>
                <a:gd name="connsiteX1667" fmla="*/ 1088123 w 7655776"/>
                <a:gd name="connsiteY1667" fmla="*/ 5220951 h 7652085"/>
                <a:gd name="connsiteX1668" fmla="*/ 1100579 w 7655776"/>
                <a:gd name="connsiteY1668" fmla="*/ 5216555 h 7652085"/>
                <a:gd name="connsiteX1669" fmla="*/ 1097282 w 7655776"/>
                <a:gd name="connsiteY1669" fmla="*/ 5233407 h 7652085"/>
                <a:gd name="connsiteX1670" fmla="*/ 1095450 w 7655776"/>
                <a:gd name="connsiteY1670" fmla="*/ 5242566 h 7652085"/>
                <a:gd name="connsiteX1671" fmla="*/ 1095450 w 7655776"/>
                <a:gd name="connsiteY1671" fmla="*/ 5242566 h 7652085"/>
                <a:gd name="connsiteX1672" fmla="*/ 968325 w 7655776"/>
                <a:gd name="connsiteY1672" fmla="*/ 3719993 h 7652085"/>
                <a:gd name="connsiteX1673" fmla="*/ 968691 w 7655776"/>
                <a:gd name="connsiteY1673" fmla="*/ 3719993 h 7652085"/>
                <a:gd name="connsiteX1674" fmla="*/ 971256 w 7655776"/>
                <a:gd name="connsiteY1674" fmla="*/ 3718894 h 7652085"/>
                <a:gd name="connsiteX1675" fmla="*/ 1043794 w 7655776"/>
                <a:gd name="connsiteY1675" fmla="*/ 3809750 h 7652085"/>
                <a:gd name="connsiteX1676" fmla="*/ 1113401 w 7655776"/>
                <a:gd name="connsiteY1676" fmla="*/ 3896210 h 7652085"/>
                <a:gd name="connsiteX1677" fmla="*/ 1113035 w 7655776"/>
                <a:gd name="connsiteY1677" fmla="*/ 3896943 h 7652085"/>
                <a:gd name="connsiteX1678" fmla="*/ 950373 w 7655776"/>
                <a:gd name="connsiteY1678" fmla="*/ 3835761 h 7652085"/>
                <a:gd name="connsiteX1679" fmla="*/ 783682 w 7655776"/>
                <a:gd name="connsiteY1679" fmla="*/ 3773481 h 7652085"/>
                <a:gd name="connsiteX1680" fmla="*/ 871973 w 7655776"/>
                <a:gd name="connsiteY1680" fmla="*/ 3744905 h 7652085"/>
                <a:gd name="connsiteX1681" fmla="*/ 960631 w 7655776"/>
                <a:gd name="connsiteY1681" fmla="*/ 3715597 h 7652085"/>
                <a:gd name="connsiteX1682" fmla="*/ 968325 w 7655776"/>
                <a:gd name="connsiteY1682" fmla="*/ 3719993 h 7652085"/>
                <a:gd name="connsiteX1683" fmla="*/ 1089955 w 7655776"/>
                <a:gd name="connsiteY1683" fmla="*/ 2995342 h 7652085"/>
                <a:gd name="connsiteX1684" fmla="*/ 1080796 w 7655776"/>
                <a:gd name="connsiteY1684" fmla="*/ 2996807 h 7652085"/>
                <a:gd name="connsiteX1685" fmla="*/ 1006426 w 7655776"/>
                <a:gd name="connsiteY1685" fmla="*/ 2940389 h 7652085"/>
                <a:gd name="connsiteX1686" fmla="*/ 932055 w 7655776"/>
                <a:gd name="connsiteY1686" fmla="*/ 2884703 h 7652085"/>
                <a:gd name="connsiteX1687" fmla="*/ 1110104 w 7655776"/>
                <a:gd name="connsiteY1687" fmla="*/ 2880306 h 7652085"/>
                <a:gd name="connsiteX1688" fmla="*/ 1283757 w 7655776"/>
                <a:gd name="connsiteY1688" fmla="*/ 2875544 h 7652085"/>
                <a:gd name="connsiteX1689" fmla="*/ 1283757 w 7655776"/>
                <a:gd name="connsiteY1689" fmla="*/ 2876276 h 7652085"/>
                <a:gd name="connsiteX1690" fmla="*/ 1189970 w 7655776"/>
                <a:gd name="connsiteY1690" fmla="*/ 2935626 h 7652085"/>
                <a:gd name="connsiteX1691" fmla="*/ 1091786 w 7655776"/>
                <a:gd name="connsiteY1691" fmla="*/ 2997906 h 7652085"/>
                <a:gd name="connsiteX1692" fmla="*/ 1089955 w 7655776"/>
                <a:gd name="connsiteY1692" fmla="*/ 2995342 h 7652085"/>
                <a:gd name="connsiteX1693" fmla="*/ 1089955 w 7655776"/>
                <a:gd name="connsiteY1693" fmla="*/ 2995342 h 7652085"/>
                <a:gd name="connsiteX1694" fmla="*/ 2707048 w 7655776"/>
                <a:gd name="connsiteY1694" fmla="*/ 1375318 h 7652085"/>
                <a:gd name="connsiteX1695" fmla="*/ 2717305 w 7655776"/>
                <a:gd name="connsiteY1695" fmla="*/ 1376784 h 7652085"/>
                <a:gd name="connsiteX1696" fmla="*/ 2790577 w 7655776"/>
                <a:gd name="connsiteY1696" fmla="*/ 1515999 h 7652085"/>
                <a:gd name="connsiteX1697" fmla="*/ 2865679 w 7655776"/>
                <a:gd name="connsiteY1697" fmla="*/ 1657412 h 7652085"/>
                <a:gd name="connsiteX1698" fmla="*/ 2864580 w 7655776"/>
                <a:gd name="connsiteY1698" fmla="*/ 1658877 h 7652085"/>
                <a:gd name="connsiteX1699" fmla="*/ 2844797 w 7655776"/>
                <a:gd name="connsiteY1699" fmla="*/ 1651550 h 7652085"/>
                <a:gd name="connsiteX1700" fmla="*/ 2831242 w 7655776"/>
                <a:gd name="connsiteY1700" fmla="*/ 1644589 h 7652085"/>
                <a:gd name="connsiteX1701" fmla="*/ 2683967 w 7655776"/>
                <a:gd name="connsiteY1701" fmla="*/ 1569120 h 7652085"/>
                <a:gd name="connsiteX1702" fmla="*/ 2681036 w 7655776"/>
                <a:gd name="connsiteY1702" fmla="*/ 1558862 h 7652085"/>
                <a:gd name="connsiteX1703" fmla="*/ 2664917 w 7655776"/>
                <a:gd name="connsiteY1703" fmla="*/ 1559595 h 7652085"/>
                <a:gd name="connsiteX1704" fmla="*/ 2664917 w 7655776"/>
                <a:gd name="connsiteY1704" fmla="*/ 1559961 h 7652085"/>
                <a:gd name="connsiteX1705" fmla="*/ 2575526 w 7655776"/>
                <a:gd name="connsiteY1705" fmla="*/ 1522227 h 7652085"/>
                <a:gd name="connsiteX1706" fmla="*/ 2633410 w 7655776"/>
                <a:gd name="connsiteY1706" fmla="*/ 1457748 h 7652085"/>
                <a:gd name="connsiteX1707" fmla="*/ 2707048 w 7655776"/>
                <a:gd name="connsiteY1707" fmla="*/ 1375318 h 7652085"/>
                <a:gd name="connsiteX1708" fmla="*/ 2478808 w 7655776"/>
                <a:gd name="connsiteY1708" fmla="*/ 1303512 h 7652085"/>
                <a:gd name="connsiteX1709" fmla="*/ 2471481 w 7655776"/>
                <a:gd name="connsiteY1709" fmla="*/ 1298017 h 7652085"/>
                <a:gd name="connsiteX1710" fmla="*/ 2459025 w 7655776"/>
                <a:gd name="connsiteY1710" fmla="*/ 1205329 h 7652085"/>
                <a:gd name="connsiteX1711" fmla="*/ 2445836 w 7655776"/>
                <a:gd name="connsiteY1711" fmla="*/ 1113374 h 7652085"/>
                <a:gd name="connsiteX1712" fmla="*/ 2574793 w 7655776"/>
                <a:gd name="connsiteY1712" fmla="*/ 1236103 h 7652085"/>
                <a:gd name="connsiteX1713" fmla="*/ 2701186 w 7655776"/>
                <a:gd name="connsiteY1713" fmla="*/ 1355169 h 7652085"/>
                <a:gd name="connsiteX1714" fmla="*/ 2700819 w 7655776"/>
                <a:gd name="connsiteY1714" fmla="*/ 1355901 h 7652085"/>
                <a:gd name="connsiteX1715" fmla="*/ 2592378 w 7655776"/>
                <a:gd name="connsiteY1715" fmla="*/ 1331355 h 7652085"/>
                <a:gd name="connsiteX1716" fmla="*/ 2478808 w 7655776"/>
                <a:gd name="connsiteY1716" fmla="*/ 1306077 h 7652085"/>
                <a:gd name="connsiteX1717" fmla="*/ 2478808 w 7655776"/>
                <a:gd name="connsiteY1717" fmla="*/ 1303512 h 7652085"/>
                <a:gd name="connsiteX1718" fmla="*/ 5457644 w 7655776"/>
                <a:gd name="connsiteY1718" fmla="*/ 684372 h 7652085"/>
                <a:gd name="connsiteX1719" fmla="*/ 5458010 w 7655776"/>
                <a:gd name="connsiteY1719" fmla="*/ 686570 h 7652085"/>
                <a:gd name="connsiteX1720" fmla="*/ 5446653 w 7655776"/>
                <a:gd name="connsiteY1720" fmla="*/ 694996 h 7652085"/>
                <a:gd name="connsiteX1721" fmla="*/ 5406721 w 7655776"/>
                <a:gd name="connsiteY1721" fmla="*/ 680708 h 7652085"/>
                <a:gd name="connsiteX1722" fmla="*/ 5425405 w 7655776"/>
                <a:gd name="connsiteY1722" fmla="*/ 682174 h 7652085"/>
                <a:gd name="connsiteX1723" fmla="*/ 5457644 w 7655776"/>
                <a:gd name="connsiteY1723" fmla="*/ 684372 h 7652085"/>
                <a:gd name="connsiteX1724" fmla="*/ 5922183 w 7655776"/>
                <a:gd name="connsiteY1724" fmla="*/ 1879790 h 7652085"/>
                <a:gd name="connsiteX1725" fmla="*/ 5921084 w 7655776"/>
                <a:gd name="connsiteY1725" fmla="*/ 1882354 h 7652085"/>
                <a:gd name="connsiteX1726" fmla="*/ 5805682 w 7655776"/>
                <a:gd name="connsiteY1726" fmla="*/ 1869165 h 7652085"/>
                <a:gd name="connsiteX1727" fmla="*/ 5695409 w 7655776"/>
                <a:gd name="connsiteY1727" fmla="*/ 1857442 h 7652085"/>
                <a:gd name="connsiteX1728" fmla="*/ 5695043 w 7655776"/>
                <a:gd name="connsiteY1728" fmla="*/ 1856709 h 7652085"/>
                <a:gd name="connsiteX1729" fmla="*/ 5853308 w 7655776"/>
                <a:gd name="connsiteY1729" fmla="*/ 1784903 h 7652085"/>
                <a:gd name="connsiteX1730" fmla="*/ 6015237 w 7655776"/>
                <a:gd name="connsiteY1730" fmla="*/ 1710900 h 7652085"/>
                <a:gd name="connsiteX1731" fmla="*/ 5973107 w 7655776"/>
                <a:gd name="connsiteY1731" fmla="*/ 1793696 h 7652085"/>
                <a:gd name="connsiteX1732" fmla="*/ 5930976 w 7655776"/>
                <a:gd name="connsiteY1732" fmla="*/ 1877225 h 7652085"/>
                <a:gd name="connsiteX1733" fmla="*/ 5922183 w 7655776"/>
                <a:gd name="connsiteY1733" fmla="*/ 1879790 h 7652085"/>
                <a:gd name="connsiteX1734" fmla="*/ 5922183 w 7655776"/>
                <a:gd name="connsiteY1734" fmla="*/ 1879790 h 7652085"/>
                <a:gd name="connsiteX1735" fmla="*/ 6557810 w 7655776"/>
                <a:gd name="connsiteY1735" fmla="*/ 2408807 h 7652085"/>
                <a:gd name="connsiteX1736" fmla="*/ 6564771 w 7655776"/>
                <a:gd name="connsiteY1736" fmla="*/ 2430422 h 7652085"/>
                <a:gd name="connsiteX1737" fmla="*/ 6552681 w 7655776"/>
                <a:gd name="connsiteY1737" fmla="*/ 2434818 h 7652085"/>
                <a:gd name="connsiteX1738" fmla="*/ 6555978 w 7655776"/>
                <a:gd name="connsiteY1738" fmla="*/ 2417966 h 7652085"/>
                <a:gd name="connsiteX1739" fmla="*/ 6557810 w 7655776"/>
                <a:gd name="connsiteY1739" fmla="*/ 2408807 h 7652085"/>
                <a:gd name="connsiteX1740" fmla="*/ 6557810 w 7655776"/>
                <a:gd name="connsiteY1740" fmla="*/ 2408807 h 7652085"/>
                <a:gd name="connsiteX1741" fmla="*/ 3382973 w 7655776"/>
                <a:gd name="connsiteY1741" fmla="*/ 349523 h 7652085"/>
                <a:gd name="connsiteX1742" fmla="*/ 3382973 w 7655776"/>
                <a:gd name="connsiteY1742" fmla="*/ 349523 h 7652085"/>
                <a:gd name="connsiteX1743" fmla="*/ 3382973 w 7655776"/>
                <a:gd name="connsiteY1743" fmla="*/ 349523 h 7652085"/>
                <a:gd name="connsiteX1744" fmla="*/ 7303343 w 7655776"/>
                <a:gd name="connsiteY1744" fmla="*/ 3057989 h 7652085"/>
                <a:gd name="connsiteX1745" fmla="*/ 7305541 w 7655776"/>
                <a:gd name="connsiteY1745" fmla="*/ 3215521 h 7652085"/>
                <a:gd name="connsiteX1746" fmla="*/ 7307006 w 7655776"/>
                <a:gd name="connsiteY1746" fmla="*/ 3310041 h 7652085"/>
                <a:gd name="connsiteX1747" fmla="*/ 7189040 w 7655776"/>
                <a:gd name="connsiteY1747" fmla="*/ 3391739 h 7652085"/>
                <a:gd name="connsiteX1748" fmla="*/ 7049458 w 7655776"/>
                <a:gd name="connsiteY1748" fmla="*/ 3488823 h 7652085"/>
                <a:gd name="connsiteX1749" fmla="*/ 7047260 w 7655776"/>
                <a:gd name="connsiteY1749" fmla="*/ 3488090 h 7652085"/>
                <a:gd name="connsiteX1750" fmla="*/ 6944315 w 7655776"/>
                <a:gd name="connsiteY1750" fmla="*/ 3333122 h 7652085"/>
                <a:gd name="connsiteX1751" fmla="*/ 6845032 w 7655776"/>
                <a:gd name="connsiteY1751" fmla="*/ 3184381 h 7652085"/>
                <a:gd name="connsiteX1752" fmla="*/ 6843933 w 7655776"/>
                <a:gd name="connsiteY1752" fmla="*/ 3166430 h 7652085"/>
                <a:gd name="connsiteX1753" fmla="*/ 6842834 w 7655776"/>
                <a:gd name="connsiteY1753" fmla="*/ 3165697 h 7652085"/>
                <a:gd name="connsiteX1754" fmla="*/ 6856389 w 7655776"/>
                <a:gd name="connsiteY1754" fmla="*/ 3132725 h 7652085"/>
                <a:gd name="connsiteX1755" fmla="*/ 6956771 w 7655776"/>
                <a:gd name="connsiteY1755" fmla="*/ 3222482 h 7652085"/>
                <a:gd name="connsiteX1756" fmla="*/ 7094520 w 7655776"/>
                <a:gd name="connsiteY1756" fmla="*/ 3345211 h 7652085"/>
                <a:gd name="connsiteX1757" fmla="*/ 7094520 w 7655776"/>
                <a:gd name="connsiteY1757" fmla="*/ 3351439 h 7652085"/>
                <a:gd name="connsiteX1758" fmla="*/ 7102580 w 7655776"/>
                <a:gd name="connsiteY1758" fmla="*/ 3356568 h 7652085"/>
                <a:gd name="connsiteX1759" fmla="*/ 7106244 w 7655776"/>
                <a:gd name="connsiteY1759" fmla="*/ 3355835 h 7652085"/>
                <a:gd name="connsiteX1760" fmla="*/ 7110640 w 7655776"/>
                <a:gd name="connsiteY1760" fmla="*/ 3351073 h 7652085"/>
                <a:gd name="connsiteX1761" fmla="*/ 7110640 w 7655776"/>
                <a:gd name="connsiteY1761" fmla="*/ 3344479 h 7652085"/>
                <a:gd name="connsiteX1762" fmla="*/ 7109907 w 7655776"/>
                <a:gd name="connsiteY1762" fmla="*/ 3343746 h 7652085"/>
                <a:gd name="connsiteX1763" fmla="*/ 7203694 w 7655776"/>
                <a:gd name="connsiteY1763" fmla="*/ 3173391 h 7652085"/>
                <a:gd name="connsiteX1764" fmla="*/ 7279896 w 7655776"/>
                <a:gd name="connsiteY1764" fmla="*/ 3034175 h 7652085"/>
                <a:gd name="connsiteX1765" fmla="*/ 7296749 w 7655776"/>
                <a:gd name="connsiteY1765" fmla="*/ 3045899 h 7652085"/>
                <a:gd name="connsiteX1766" fmla="*/ 7295650 w 7655776"/>
                <a:gd name="connsiteY1766" fmla="*/ 3048830 h 7652085"/>
                <a:gd name="connsiteX1767" fmla="*/ 7303343 w 7655776"/>
                <a:gd name="connsiteY1767" fmla="*/ 3057989 h 7652085"/>
                <a:gd name="connsiteX1768" fmla="*/ 6412366 w 7655776"/>
                <a:gd name="connsiteY1768" fmla="*/ 3977541 h 7652085"/>
                <a:gd name="connsiteX1769" fmla="*/ 6399911 w 7655776"/>
                <a:gd name="connsiteY1769" fmla="*/ 3948965 h 7652085"/>
                <a:gd name="connsiteX1770" fmla="*/ 6424822 w 7655776"/>
                <a:gd name="connsiteY1770" fmla="*/ 3973144 h 7652085"/>
                <a:gd name="connsiteX1771" fmla="*/ 6424090 w 7655776"/>
                <a:gd name="connsiteY1771" fmla="*/ 3975709 h 7652085"/>
                <a:gd name="connsiteX1772" fmla="*/ 6412366 w 7655776"/>
                <a:gd name="connsiteY1772" fmla="*/ 3977541 h 7652085"/>
                <a:gd name="connsiteX1773" fmla="*/ 5547768 w 7655776"/>
                <a:gd name="connsiteY1773" fmla="*/ 5761692 h 7652085"/>
                <a:gd name="connsiteX1774" fmla="*/ 5559125 w 7655776"/>
                <a:gd name="connsiteY1774" fmla="*/ 5732750 h 7652085"/>
                <a:gd name="connsiteX1775" fmla="*/ 5559491 w 7655776"/>
                <a:gd name="connsiteY1775" fmla="*/ 5767920 h 7652085"/>
                <a:gd name="connsiteX1776" fmla="*/ 5557293 w 7655776"/>
                <a:gd name="connsiteY1776" fmla="*/ 5769019 h 7652085"/>
                <a:gd name="connsiteX1777" fmla="*/ 5547768 w 7655776"/>
                <a:gd name="connsiteY1777" fmla="*/ 5761692 h 7652085"/>
                <a:gd name="connsiteX1778" fmla="*/ 5030840 w 7655776"/>
                <a:gd name="connsiteY1778" fmla="*/ 5823972 h 7652085"/>
                <a:gd name="connsiteX1779" fmla="*/ 5027177 w 7655776"/>
                <a:gd name="connsiteY1779" fmla="*/ 5822507 h 7652085"/>
                <a:gd name="connsiteX1780" fmla="*/ 5021315 w 7655776"/>
                <a:gd name="connsiteY1780" fmla="*/ 5733482 h 7652085"/>
                <a:gd name="connsiteX1781" fmla="*/ 5161629 w 7655776"/>
                <a:gd name="connsiteY1781" fmla="*/ 5720660 h 7652085"/>
                <a:gd name="connsiteX1782" fmla="*/ 5097883 w 7655776"/>
                <a:gd name="connsiteY1782" fmla="*/ 5770851 h 7652085"/>
                <a:gd name="connsiteX1783" fmla="*/ 5030840 w 7655776"/>
                <a:gd name="connsiteY1783" fmla="*/ 5823972 h 7652085"/>
                <a:gd name="connsiteX1784" fmla="*/ 5030840 w 7655776"/>
                <a:gd name="connsiteY1784" fmla="*/ 5823972 h 7652085"/>
                <a:gd name="connsiteX1785" fmla="*/ 3265373 w 7655776"/>
                <a:gd name="connsiteY1785" fmla="*/ 6090313 h 7652085"/>
                <a:gd name="connsiteX1786" fmla="*/ 3263908 w 7655776"/>
                <a:gd name="connsiteY1786" fmla="*/ 6086649 h 7652085"/>
                <a:gd name="connsiteX1787" fmla="*/ 3322525 w 7655776"/>
                <a:gd name="connsiteY1787" fmla="*/ 6019606 h 7652085"/>
                <a:gd name="connsiteX1788" fmla="*/ 3430600 w 7655776"/>
                <a:gd name="connsiteY1788" fmla="*/ 6109730 h 7652085"/>
                <a:gd name="connsiteX1789" fmla="*/ 3350001 w 7655776"/>
                <a:gd name="connsiteY1789" fmla="*/ 6100204 h 7652085"/>
                <a:gd name="connsiteX1790" fmla="*/ 3265373 w 7655776"/>
                <a:gd name="connsiteY1790" fmla="*/ 6090313 h 7652085"/>
                <a:gd name="connsiteX1791" fmla="*/ 3265373 w 7655776"/>
                <a:gd name="connsiteY1791" fmla="*/ 6090313 h 7652085"/>
                <a:gd name="connsiteX1792" fmla="*/ 1557424 w 7655776"/>
                <a:gd name="connsiteY1792" fmla="*/ 5098955 h 7652085"/>
                <a:gd name="connsiteX1793" fmla="*/ 1555592 w 7655776"/>
                <a:gd name="connsiteY1793" fmla="*/ 5097123 h 7652085"/>
                <a:gd name="connsiteX1794" fmla="*/ 1567316 w 7655776"/>
                <a:gd name="connsiteY1794" fmla="*/ 5064151 h 7652085"/>
                <a:gd name="connsiteX1795" fmla="*/ 1568781 w 7655776"/>
                <a:gd name="connsiteY1795" fmla="*/ 5095291 h 7652085"/>
                <a:gd name="connsiteX1796" fmla="*/ 1557424 w 7655776"/>
                <a:gd name="connsiteY1796" fmla="*/ 5098955 h 7652085"/>
                <a:gd name="connsiteX1797" fmla="*/ 1240893 w 7655776"/>
                <a:gd name="connsiteY1797" fmla="*/ 3673832 h 7652085"/>
                <a:gd name="connsiteX1798" fmla="*/ 1253349 w 7655776"/>
                <a:gd name="connsiteY1798" fmla="*/ 3702408 h 7652085"/>
                <a:gd name="connsiteX1799" fmla="*/ 1228437 w 7655776"/>
                <a:gd name="connsiteY1799" fmla="*/ 3678228 h 7652085"/>
                <a:gd name="connsiteX1800" fmla="*/ 1229170 w 7655776"/>
                <a:gd name="connsiteY1800" fmla="*/ 3675664 h 7652085"/>
                <a:gd name="connsiteX1801" fmla="*/ 1240893 w 7655776"/>
                <a:gd name="connsiteY1801" fmla="*/ 3673832 h 7652085"/>
                <a:gd name="connsiteX1802" fmla="*/ 1437626 w 7655776"/>
                <a:gd name="connsiteY1802" fmla="*/ 3183648 h 7652085"/>
                <a:gd name="connsiteX1803" fmla="*/ 1344205 w 7655776"/>
                <a:gd name="connsiteY1803" fmla="*/ 3133824 h 7652085"/>
                <a:gd name="connsiteX1804" fmla="*/ 1463637 w 7655776"/>
                <a:gd name="connsiteY1804" fmla="*/ 3082901 h 7652085"/>
                <a:gd name="connsiteX1805" fmla="*/ 1489282 w 7655776"/>
                <a:gd name="connsiteY1805" fmla="*/ 3071910 h 7652085"/>
                <a:gd name="connsiteX1806" fmla="*/ 1591129 w 7655776"/>
                <a:gd name="connsiteY1806" fmla="*/ 3104149 h 7652085"/>
                <a:gd name="connsiteX1807" fmla="*/ 1589297 w 7655776"/>
                <a:gd name="connsiteY1807" fmla="*/ 3112209 h 7652085"/>
                <a:gd name="connsiteX1808" fmla="*/ 1559256 w 7655776"/>
                <a:gd name="connsiteY1808" fmla="*/ 3242265 h 7652085"/>
                <a:gd name="connsiteX1809" fmla="*/ 1551929 w 7655776"/>
                <a:gd name="connsiteY1809" fmla="*/ 3245563 h 7652085"/>
                <a:gd name="connsiteX1810" fmla="*/ 1437626 w 7655776"/>
                <a:gd name="connsiteY1810" fmla="*/ 3183648 h 7652085"/>
                <a:gd name="connsiteX1811" fmla="*/ 2105492 w 7655776"/>
                <a:gd name="connsiteY1811" fmla="*/ 1890047 h 7652085"/>
                <a:gd name="connsiteX1812" fmla="*/ 2094135 w 7655776"/>
                <a:gd name="connsiteY1812" fmla="*/ 1918990 h 7652085"/>
                <a:gd name="connsiteX1813" fmla="*/ 2093769 w 7655776"/>
                <a:gd name="connsiteY1813" fmla="*/ 1884918 h 7652085"/>
                <a:gd name="connsiteX1814" fmla="*/ 2096333 w 7655776"/>
                <a:gd name="connsiteY1814" fmla="*/ 1883453 h 7652085"/>
                <a:gd name="connsiteX1815" fmla="*/ 2105492 w 7655776"/>
                <a:gd name="connsiteY1815" fmla="*/ 1890047 h 7652085"/>
                <a:gd name="connsiteX1816" fmla="*/ 4779887 w 7655776"/>
                <a:gd name="connsiteY1816" fmla="*/ 1109344 h 7652085"/>
                <a:gd name="connsiteX1817" fmla="*/ 4774758 w 7655776"/>
                <a:gd name="connsiteY1817" fmla="*/ 927265 h 7652085"/>
                <a:gd name="connsiteX1818" fmla="*/ 4949509 w 7655776"/>
                <a:gd name="connsiteY1818" fmla="*/ 1015191 h 7652085"/>
                <a:gd name="connsiteX1819" fmla="*/ 5077734 w 7655776"/>
                <a:gd name="connsiteY1819" fmla="*/ 1079303 h 7652085"/>
                <a:gd name="connsiteX1820" fmla="*/ 4941083 w 7655776"/>
                <a:gd name="connsiteY1820" fmla="*/ 1177486 h 7652085"/>
                <a:gd name="connsiteX1821" fmla="*/ 4791244 w 7655776"/>
                <a:gd name="connsiteY1821" fmla="*/ 1285927 h 7652085"/>
                <a:gd name="connsiteX1822" fmla="*/ 4786847 w 7655776"/>
                <a:gd name="connsiteY1822" fmla="*/ 1283363 h 7652085"/>
                <a:gd name="connsiteX1823" fmla="*/ 4784649 w 7655776"/>
                <a:gd name="connsiteY1823" fmla="*/ 1282997 h 7652085"/>
                <a:gd name="connsiteX1824" fmla="*/ 4779887 w 7655776"/>
                <a:gd name="connsiteY1824" fmla="*/ 1109344 h 7652085"/>
                <a:gd name="connsiteX1825" fmla="*/ 5969809 w 7655776"/>
                <a:gd name="connsiteY1825" fmla="*/ 2590519 h 7652085"/>
                <a:gd name="connsiteX1826" fmla="*/ 6070923 w 7655776"/>
                <a:gd name="connsiteY1826" fmla="*/ 2559745 h 7652085"/>
                <a:gd name="connsiteX1827" fmla="*/ 6022564 w 7655776"/>
                <a:gd name="connsiteY1827" fmla="*/ 2680276 h 7652085"/>
                <a:gd name="connsiteX1828" fmla="*/ 6012306 w 7655776"/>
                <a:gd name="connsiteY1828" fmla="*/ 2706287 h 7652085"/>
                <a:gd name="connsiteX1829" fmla="*/ 5917420 w 7655776"/>
                <a:gd name="connsiteY1829" fmla="*/ 2755745 h 7652085"/>
                <a:gd name="connsiteX1830" fmla="*/ 5913024 w 7655776"/>
                <a:gd name="connsiteY1830" fmla="*/ 2748785 h 7652085"/>
                <a:gd name="connsiteX1831" fmla="*/ 5842317 w 7655776"/>
                <a:gd name="connsiteY1831" fmla="*/ 2635581 h 7652085"/>
                <a:gd name="connsiteX1832" fmla="*/ 5845248 w 7655776"/>
                <a:gd name="connsiteY1832" fmla="*/ 2628254 h 7652085"/>
                <a:gd name="connsiteX1833" fmla="*/ 5969809 w 7655776"/>
                <a:gd name="connsiteY1833" fmla="*/ 2590519 h 7652085"/>
                <a:gd name="connsiteX1834" fmla="*/ 6095103 w 7655776"/>
                <a:gd name="connsiteY1834" fmla="*/ 2552418 h 7652085"/>
                <a:gd name="connsiteX1835" fmla="*/ 6096934 w 7655776"/>
                <a:gd name="connsiteY1835" fmla="*/ 2554616 h 7652085"/>
                <a:gd name="connsiteX1836" fmla="*/ 6085211 w 7655776"/>
                <a:gd name="connsiteY1836" fmla="*/ 2586856 h 7652085"/>
                <a:gd name="connsiteX1837" fmla="*/ 6083746 w 7655776"/>
                <a:gd name="connsiteY1837" fmla="*/ 2555715 h 7652085"/>
                <a:gd name="connsiteX1838" fmla="*/ 6095103 w 7655776"/>
                <a:gd name="connsiteY1838" fmla="*/ 2552418 h 7652085"/>
                <a:gd name="connsiteX1839" fmla="*/ 6195850 w 7655776"/>
                <a:gd name="connsiteY1839" fmla="*/ 3732083 h 7652085"/>
                <a:gd name="connsiteX1840" fmla="*/ 6191088 w 7655776"/>
                <a:gd name="connsiteY1840" fmla="*/ 3725488 h 7652085"/>
                <a:gd name="connsiteX1841" fmla="*/ 6224426 w 7655776"/>
                <a:gd name="connsiteY1841" fmla="*/ 3585541 h 7652085"/>
                <a:gd name="connsiteX1842" fmla="*/ 6258131 w 7655776"/>
                <a:gd name="connsiteY1842" fmla="*/ 3441563 h 7652085"/>
                <a:gd name="connsiteX1843" fmla="*/ 6389652 w 7655776"/>
                <a:gd name="connsiteY1843" fmla="*/ 3592868 h 7652085"/>
                <a:gd name="connsiteX1844" fmla="*/ 6516411 w 7655776"/>
                <a:gd name="connsiteY1844" fmla="*/ 3737944 h 7652085"/>
                <a:gd name="connsiteX1845" fmla="*/ 6514213 w 7655776"/>
                <a:gd name="connsiteY1845" fmla="*/ 3742340 h 7652085"/>
                <a:gd name="connsiteX1846" fmla="*/ 6357047 w 7655776"/>
                <a:gd name="connsiteY1846" fmla="*/ 3736845 h 7652085"/>
                <a:gd name="connsiteX1847" fmla="*/ 6195850 w 7655776"/>
                <a:gd name="connsiteY1847" fmla="*/ 3732083 h 7652085"/>
                <a:gd name="connsiteX1848" fmla="*/ 6189989 w 7655776"/>
                <a:gd name="connsiteY1848" fmla="*/ 4733698 h 7652085"/>
                <a:gd name="connsiteX1849" fmla="*/ 6340561 w 7655776"/>
                <a:gd name="connsiteY1849" fmla="*/ 4779859 h 7652085"/>
                <a:gd name="connsiteX1850" fmla="*/ 6341294 w 7655776"/>
                <a:gd name="connsiteY1850" fmla="*/ 4784988 h 7652085"/>
                <a:gd name="connsiteX1851" fmla="*/ 6174235 w 7655776"/>
                <a:gd name="connsiteY1851" fmla="*/ 4880973 h 7652085"/>
                <a:gd name="connsiteX1852" fmla="*/ 6000949 w 7655776"/>
                <a:gd name="connsiteY1852" fmla="*/ 4981355 h 7652085"/>
                <a:gd name="connsiteX1853" fmla="*/ 6015970 w 7655776"/>
                <a:gd name="connsiteY1853" fmla="*/ 4834080 h 7652085"/>
                <a:gd name="connsiteX1854" fmla="*/ 6029892 w 7655776"/>
                <a:gd name="connsiteY1854" fmla="*/ 4690835 h 7652085"/>
                <a:gd name="connsiteX1855" fmla="*/ 6036852 w 7655776"/>
                <a:gd name="connsiteY1855" fmla="*/ 4686072 h 7652085"/>
                <a:gd name="connsiteX1856" fmla="*/ 6189989 w 7655776"/>
                <a:gd name="connsiteY1856" fmla="*/ 4733698 h 7652085"/>
                <a:gd name="connsiteX1857" fmla="*/ 5097883 w 7655776"/>
                <a:gd name="connsiteY1857" fmla="*/ 6096540 h 7652085"/>
                <a:gd name="connsiteX1858" fmla="*/ 5064911 w 7655776"/>
                <a:gd name="connsiteY1858" fmla="*/ 6084817 h 7652085"/>
                <a:gd name="connsiteX1859" fmla="*/ 5096052 w 7655776"/>
                <a:gd name="connsiteY1859" fmla="*/ 6083352 h 7652085"/>
                <a:gd name="connsiteX1860" fmla="*/ 5099715 w 7655776"/>
                <a:gd name="connsiteY1860" fmla="*/ 6094709 h 7652085"/>
                <a:gd name="connsiteX1861" fmla="*/ 5097883 w 7655776"/>
                <a:gd name="connsiteY1861" fmla="*/ 6096540 h 7652085"/>
                <a:gd name="connsiteX1862" fmla="*/ 5097883 w 7655776"/>
                <a:gd name="connsiteY1862" fmla="*/ 6096540 h 7652085"/>
                <a:gd name="connsiteX1863" fmla="*/ 4855722 w 7655776"/>
                <a:gd name="connsiteY1863" fmla="*/ 6139038 h 7652085"/>
                <a:gd name="connsiteX1864" fmla="*/ 4929726 w 7655776"/>
                <a:gd name="connsiteY1864" fmla="*/ 6278253 h 7652085"/>
                <a:gd name="connsiteX1865" fmla="*/ 4926795 w 7655776"/>
                <a:gd name="connsiteY1865" fmla="*/ 6282283 h 7652085"/>
                <a:gd name="connsiteX1866" fmla="*/ 4740687 w 7655776"/>
                <a:gd name="connsiteY1866" fmla="*/ 6232092 h 7652085"/>
                <a:gd name="connsiteX1867" fmla="*/ 4547251 w 7655776"/>
                <a:gd name="connsiteY1867" fmla="*/ 6180436 h 7652085"/>
                <a:gd name="connsiteX1868" fmla="*/ 4661920 w 7655776"/>
                <a:gd name="connsiteY1868" fmla="*/ 6087015 h 7652085"/>
                <a:gd name="connsiteX1869" fmla="*/ 4772560 w 7655776"/>
                <a:gd name="connsiteY1869" fmla="*/ 5996159 h 7652085"/>
                <a:gd name="connsiteX1870" fmla="*/ 4779154 w 7655776"/>
                <a:gd name="connsiteY1870" fmla="*/ 5998357 h 7652085"/>
                <a:gd name="connsiteX1871" fmla="*/ 4781352 w 7655776"/>
                <a:gd name="connsiteY1871" fmla="*/ 5997991 h 7652085"/>
                <a:gd name="connsiteX1872" fmla="*/ 4855722 w 7655776"/>
                <a:gd name="connsiteY1872" fmla="*/ 6139038 h 7652085"/>
                <a:gd name="connsiteX1873" fmla="*/ 3905763 w 7655776"/>
                <a:gd name="connsiteY1873" fmla="*/ 6538732 h 7652085"/>
                <a:gd name="connsiteX1874" fmla="*/ 3905763 w 7655776"/>
                <a:gd name="connsiteY1874" fmla="*/ 6538732 h 7652085"/>
                <a:gd name="connsiteX1875" fmla="*/ 3678622 w 7655776"/>
                <a:gd name="connsiteY1875" fmla="*/ 6424062 h 7652085"/>
                <a:gd name="connsiteX1876" fmla="*/ 3676424 w 7655776"/>
                <a:gd name="connsiteY1876" fmla="*/ 6423330 h 7652085"/>
                <a:gd name="connsiteX1877" fmla="*/ 3674592 w 7655776"/>
                <a:gd name="connsiteY1877" fmla="*/ 6411606 h 7652085"/>
                <a:gd name="connsiteX1878" fmla="*/ 3703168 w 7655776"/>
                <a:gd name="connsiteY1878" fmla="*/ 6399150 h 7652085"/>
                <a:gd name="connsiteX1879" fmla="*/ 3678622 w 7655776"/>
                <a:gd name="connsiteY1879" fmla="*/ 6424062 h 7652085"/>
                <a:gd name="connsiteX1880" fmla="*/ 1457043 w 7655776"/>
                <a:gd name="connsiteY1880" fmla="*/ 3919290 h 7652085"/>
                <a:gd name="connsiteX1881" fmla="*/ 1461805 w 7655776"/>
                <a:gd name="connsiteY1881" fmla="*/ 3925884 h 7652085"/>
                <a:gd name="connsiteX1882" fmla="*/ 1428467 w 7655776"/>
                <a:gd name="connsiteY1882" fmla="*/ 4065832 h 7652085"/>
                <a:gd name="connsiteX1883" fmla="*/ 1394762 w 7655776"/>
                <a:gd name="connsiteY1883" fmla="*/ 4209810 h 7652085"/>
                <a:gd name="connsiteX1884" fmla="*/ 1263241 w 7655776"/>
                <a:gd name="connsiteY1884" fmla="*/ 4058505 h 7652085"/>
                <a:gd name="connsiteX1885" fmla="*/ 1136482 w 7655776"/>
                <a:gd name="connsiteY1885" fmla="*/ 3913062 h 7652085"/>
                <a:gd name="connsiteX1886" fmla="*/ 1138680 w 7655776"/>
                <a:gd name="connsiteY1886" fmla="*/ 3908666 h 7652085"/>
                <a:gd name="connsiteX1887" fmla="*/ 1296213 w 7655776"/>
                <a:gd name="connsiteY1887" fmla="*/ 3914161 h 7652085"/>
                <a:gd name="connsiteX1888" fmla="*/ 1457043 w 7655776"/>
                <a:gd name="connsiteY1888" fmla="*/ 3919290 h 7652085"/>
                <a:gd name="connsiteX1889" fmla="*/ 1462905 w 7655776"/>
                <a:gd name="connsiteY1889" fmla="*/ 2918041 h 7652085"/>
                <a:gd name="connsiteX1890" fmla="*/ 1312332 w 7655776"/>
                <a:gd name="connsiteY1890" fmla="*/ 2871880 h 7652085"/>
                <a:gd name="connsiteX1891" fmla="*/ 1311600 w 7655776"/>
                <a:gd name="connsiteY1891" fmla="*/ 2866751 h 7652085"/>
                <a:gd name="connsiteX1892" fmla="*/ 1478658 w 7655776"/>
                <a:gd name="connsiteY1892" fmla="*/ 2770766 h 7652085"/>
                <a:gd name="connsiteX1893" fmla="*/ 1651944 w 7655776"/>
                <a:gd name="connsiteY1893" fmla="*/ 2670385 h 7652085"/>
                <a:gd name="connsiteX1894" fmla="*/ 1636923 w 7655776"/>
                <a:gd name="connsiteY1894" fmla="*/ 2817660 h 7652085"/>
                <a:gd name="connsiteX1895" fmla="*/ 1623002 w 7655776"/>
                <a:gd name="connsiteY1895" fmla="*/ 2960538 h 7652085"/>
                <a:gd name="connsiteX1896" fmla="*/ 1615675 w 7655776"/>
                <a:gd name="connsiteY1896" fmla="*/ 2965301 h 7652085"/>
                <a:gd name="connsiteX1897" fmla="*/ 1462905 w 7655776"/>
                <a:gd name="connsiteY1897" fmla="*/ 2918041 h 7652085"/>
                <a:gd name="connsiteX1898" fmla="*/ 2555010 w 7655776"/>
                <a:gd name="connsiteY1898" fmla="*/ 1554832 h 7652085"/>
                <a:gd name="connsiteX1899" fmla="*/ 2587982 w 7655776"/>
                <a:gd name="connsiteY1899" fmla="*/ 1566556 h 7652085"/>
                <a:gd name="connsiteX1900" fmla="*/ 2556842 w 7655776"/>
                <a:gd name="connsiteY1900" fmla="*/ 1568021 h 7652085"/>
                <a:gd name="connsiteX1901" fmla="*/ 2553178 w 7655776"/>
                <a:gd name="connsiteY1901" fmla="*/ 1556664 h 7652085"/>
                <a:gd name="connsiteX1902" fmla="*/ 2555010 w 7655776"/>
                <a:gd name="connsiteY1902" fmla="*/ 1554832 h 7652085"/>
                <a:gd name="connsiteX1903" fmla="*/ 2797171 w 7655776"/>
                <a:gd name="connsiteY1903" fmla="*/ 1512335 h 7652085"/>
                <a:gd name="connsiteX1904" fmla="*/ 2723534 w 7655776"/>
                <a:gd name="connsiteY1904" fmla="*/ 1373486 h 7652085"/>
                <a:gd name="connsiteX1905" fmla="*/ 2726464 w 7655776"/>
                <a:gd name="connsiteY1905" fmla="*/ 1369456 h 7652085"/>
                <a:gd name="connsiteX1906" fmla="*/ 2912573 w 7655776"/>
                <a:gd name="connsiteY1906" fmla="*/ 1419647 h 7652085"/>
                <a:gd name="connsiteX1907" fmla="*/ 3106009 w 7655776"/>
                <a:gd name="connsiteY1907" fmla="*/ 1471303 h 7652085"/>
                <a:gd name="connsiteX1908" fmla="*/ 2991706 w 7655776"/>
                <a:gd name="connsiteY1908" fmla="*/ 1565090 h 7652085"/>
                <a:gd name="connsiteX1909" fmla="*/ 2880700 w 7655776"/>
                <a:gd name="connsiteY1909" fmla="*/ 1656313 h 7652085"/>
                <a:gd name="connsiteX1910" fmla="*/ 2872274 w 7655776"/>
                <a:gd name="connsiteY1910" fmla="*/ 1654481 h 7652085"/>
                <a:gd name="connsiteX1911" fmla="*/ 2797171 w 7655776"/>
                <a:gd name="connsiteY1911" fmla="*/ 1512335 h 7652085"/>
                <a:gd name="connsiteX1912" fmla="*/ 2181328 w 7655776"/>
                <a:gd name="connsiteY1912" fmla="*/ 6458134 h 7652085"/>
                <a:gd name="connsiteX1913" fmla="*/ 2166673 w 7655776"/>
                <a:gd name="connsiteY1913" fmla="*/ 6422963 h 7652085"/>
                <a:gd name="connsiteX1914" fmla="*/ 2168505 w 7655776"/>
                <a:gd name="connsiteY1914" fmla="*/ 6421864 h 7652085"/>
                <a:gd name="connsiteX1915" fmla="*/ 2171436 w 7655776"/>
                <a:gd name="connsiteY1915" fmla="*/ 6414537 h 7652085"/>
                <a:gd name="connsiteX1916" fmla="*/ 2212101 w 7655776"/>
                <a:gd name="connsiteY1916" fmla="*/ 6408676 h 7652085"/>
                <a:gd name="connsiteX1917" fmla="*/ 2224924 w 7655776"/>
                <a:gd name="connsiteY1917" fmla="*/ 6447875 h 7652085"/>
                <a:gd name="connsiteX1918" fmla="*/ 2219795 w 7655776"/>
                <a:gd name="connsiteY1918" fmla="*/ 6453737 h 7652085"/>
                <a:gd name="connsiteX1919" fmla="*/ 2219429 w 7655776"/>
                <a:gd name="connsiteY1919" fmla="*/ 6455569 h 7652085"/>
                <a:gd name="connsiteX1920" fmla="*/ 2181328 w 7655776"/>
                <a:gd name="connsiteY1920" fmla="*/ 6458134 h 7652085"/>
                <a:gd name="connsiteX1921" fmla="*/ 1414179 w 7655776"/>
                <a:gd name="connsiteY1921" fmla="*/ 3052127 h 7652085"/>
                <a:gd name="connsiteX1922" fmla="*/ 1414179 w 7655776"/>
                <a:gd name="connsiteY1922" fmla="*/ 3052127 h 7652085"/>
                <a:gd name="connsiteX1923" fmla="*/ 1414179 w 7655776"/>
                <a:gd name="connsiteY1923" fmla="*/ 3052127 h 7652085"/>
                <a:gd name="connsiteX1924" fmla="*/ 5471566 w 7655776"/>
                <a:gd name="connsiteY1924" fmla="*/ 1193606 h 7652085"/>
                <a:gd name="connsiteX1925" fmla="*/ 5486586 w 7655776"/>
                <a:gd name="connsiteY1925" fmla="*/ 1228776 h 7652085"/>
                <a:gd name="connsiteX1926" fmla="*/ 5484755 w 7655776"/>
                <a:gd name="connsiteY1926" fmla="*/ 1229509 h 7652085"/>
                <a:gd name="connsiteX1927" fmla="*/ 5481824 w 7655776"/>
                <a:gd name="connsiteY1927" fmla="*/ 1236836 h 7652085"/>
                <a:gd name="connsiteX1928" fmla="*/ 5441158 w 7655776"/>
                <a:gd name="connsiteY1928" fmla="*/ 1242697 h 7652085"/>
                <a:gd name="connsiteX1929" fmla="*/ 5428702 w 7655776"/>
                <a:gd name="connsiteY1929" fmla="*/ 1203864 h 7652085"/>
                <a:gd name="connsiteX1930" fmla="*/ 5433831 w 7655776"/>
                <a:gd name="connsiteY1930" fmla="*/ 1197636 h 7652085"/>
                <a:gd name="connsiteX1931" fmla="*/ 5434197 w 7655776"/>
                <a:gd name="connsiteY1931" fmla="*/ 1195438 h 7652085"/>
                <a:gd name="connsiteX1932" fmla="*/ 5471566 w 7655776"/>
                <a:gd name="connsiteY1932" fmla="*/ 1193606 h 7652085"/>
                <a:gd name="connsiteX1933" fmla="*/ 5340410 w 7655776"/>
                <a:gd name="connsiteY1933" fmla="*/ 5602694 h 7652085"/>
                <a:gd name="connsiteX1934" fmla="*/ 5328321 w 7655776"/>
                <a:gd name="connsiteY1934" fmla="*/ 5603060 h 7652085"/>
                <a:gd name="connsiteX1935" fmla="*/ 5254317 w 7655776"/>
                <a:gd name="connsiteY1935" fmla="*/ 5547007 h 7652085"/>
                <a:gd name="connsiteX1936" fmla="*/ 5254317 w 7655776"/>
                <a:gd name="connsiteY1936" fmla="*/ 5547007 h 7652085"/>
                <a:gd name="connsiteX1937" fmla="*/ 5327222 w 7655776"/>
                <a:gd name="connsiteY1937" fmla="*/ 5383247 h 7652085"/>
                <a:gd name="connsiteX1938" fmla="*/ 5449951 w 7655776"/>
                <a:gd name="connsiteY1938" fmla="*/ 5513303 h 7652085"/>
                <a:gd name="connsiteX1939" fmla="*/ 5444089 w 7655776"/>
                <a:gd name="connsiteY1939" fmla="*/ 5518066 h 7652085"/>
                <a:gd name="connsiteX1940" fmla="*/ 5340410 w 7655776"/>
                <a:gd name="connsiteY1940" fmla="*/ 5602694 h 7652085"/>
                <a:gd name="connsiteX1941" fmla="*/ 3640521 w 7655776"/>
                <a:gd name="connsiteY1941" fmla="*/ 6152593 h 7652085"/>
                <a:gd name="connsiteX1942" fmla="*/ 3631729 w 7655776"/>
                <a:gd name="connsiteY1942" fmla="*/ 6144167 h 7652085"/>
                <a:gd name="connsiteX1943" fmla="*/ 3618906 w 7655776"/>
                <a:gd name="connsiteY1943" fmla="*/ 6052212 h 7652085"/>
                <a:gd name="connsiteX1944" fmla="*/ 3618906 w 7655776"/>
                <a:gd name="connsiteY1944" fmla="*/ 6052212 h 7652085"/>
                <a:gd name="connsiteX1945" fmla="*/ 3786331 w 7655776"/>
                <a:gd name="connsiteY1945" fmla="*/ 5988099 h 7652085"/>
                <a:gd name="connsiteX1946" fmla="*/ 3781202 w 7655776"/>
                <a:gd name="connsiteY1946" fmla="*/ 6166881 h 7652085"/>
                <a:gd name="connsiteX1947" fmla="*/ 3773508 w 7655776"/>
                <a:gd name="connsiteY1947" fmla="*/ 6166148 h 7652085"/>
                <a:gd name="connsiteX1948" fmla="*/ 3640521 w 7655776"/>
                <a:gd name="connsiteY1948" fmla="*/ 6152593 h 7652085"/>
                <a:gd name="connsiteX1949" fmla="*/ 3640521 w 7655776"/>
                <a:gd name="connsiteY1949" fmla="*/ 6152593 h 7652085"/>
                <a:gd name="connsiteX1950" fmla="*/ 3114069 w 7655776"/>
                <a:gd name="connsiteY1950" fmla="*/ 6055875 h 7652085"/>
                <a:gd name="connsiteX1951" fmla="*/ 3106741 w 7655776"/>
                <a:gd name="connsiteY1951" fmla="*/ 6054043 h 7652085"/>
                <a:gd name="connsiteX1952" fmla="*/ 3160229 w 7655776"/>
                <a:gd name="connsiteY1952" fmla="*/ 5882955 h 7652085"/>
                <a:gd name="connsiteX1953" fmla="*/ 3297613 w 7655776"/>
                <a:gd name="connsiteY1953" fmla="*/ 5998357 h 7652085"/>
                <a:gd name="connsiteX1954" fmla="*/ 3297613 w 7655776"/>
                <a:gd name="connsiteY1954" fmla="*/ 5998357 h 7652085"/>
                <a:gd name="connsiteX1955" fmla="*/ 3255848 w 7655776"/>
                <a:gd name="connsiteY1955" fmla="*/ 6080787 h 7652085"/>
                <a:gd name="connsiteX1956" fmla="*/ 3244125 w 7655776"/>
                <a:gd name="connsiteY1956" fmla="*/ 6086283 h 7652085"/>
                <a:gd name="connsiteX1957" fmla="*/ 3114069 w 7655776"/>
                <a:gd name="connsiteY1957" fmla="*/ 6055875 h 7652085"/>
                <a:gd name="connsiteX1958" fmla="*/ 3114069 w 7655776"/>
                <a:gd name="connsiteY1958" fmla="*/ 6055875 h 7652085"/>
                <a:gd name="connsiteX1959" fmla="*/ 2552079 w 7655776"/>
                <a:gd name="connsiteY1959" fmla="*/ 6577932 h 7652085"/>
                <a:gd name="connsiteX1960" fmla="*/ 2545851 w 7655776"/>
                <a:gd name="connsiteY1960" fmla="*/ 6577932 h 7652085"/>
                <a:gd name="connsiteX1961" fmla="*/ 2537791 w 7655776"/>
                <a:gd name="connsiteY1961" fmla="*/ 6566575 h 7652085"/>
                <a:gd name="connsiteX1962" fmla="*/ 2532296 w 7655776"/>
                <a:gd name="connsiteY1962" fmla="*/ 6558515 h 7652085"/>
                <a:gd name="connsiteX1963" fmla="*/ 2561971 w 7655776"/>
                <a:gd name="connsiteY1963" fmla="*/ 6573169 h 7652085"/>
                <a:gd name="connsiteX1964" fmla="*/ 2553545 w 7655776"/>
                <a:gd name="connsiteY1964" fmla="*/ 6579031 h 7652085"/>
                <a:gd name="connsiteX1965" fmla="*/ 2552079 w 7655776"/>
                <a:gd name="connsiteY1965" fmla="*/ 6577932 h 7652085"/>
                <a:gd name="connsiteX1966" fmla="*/ 1746097 w 7655776"/>
                <a:gd name="connsiteY1966" fmla="*/ 4898925 h 7652085"/>
                <a:gd name="connsiteX1967" fmla="*/ 1742067 w 7655776"/>
                <a:gd name="connsiteY1967" fmla="*/ 4892330 h 7652085"/>
                <a:gd name="connsiteX1968" fmla="*/ 1900699 w 7655776"/>
                <a:gd name="connsiteY1968" fmla="*/ 4809168 h 7652085"/>
                <a:gd name="connsiteX1969" fmla="*/ 1916453 w 7655776"/>
                <a:gd name="connsiteY1969" fmla="*/ 4987583 h 7652085"/>
                <a:gd name="connsiteX1970" fmla="*/ 1916453 w 7655776"/>
                <a:gd name="connsiteY1970" fmla="*/ 4987949 h 7652085"/>
                <a:gd name="connsiteX1971" fmla="*/ 1828527 w 7655776"/>
                <a:gd name="connsiteY1971" fmla="*/ 5016525 h 7652085"/>
                <a:gd name="connsiteX1972" fmla="*/ 1816438 w 7655776"/>
                <a:gd name="connsiteY1972" fmla="*/ 5012128 h 7652085"/>
                <a:gd name="connsiteX1973" fmla="*/ 1746097 w 7655776"/>
                <a:gd name="connsiteY1973" fmla="*/ 4898925 h 7652085"/>
                <a:gd name="connsiteX1974" fmla="*/ 817753 w 7655776"/>
                <a:gd name="connsiteY1974" fmla="*/ 4485676 h 7652085"/>
                <a:gd name="connsiteX1975" fmla="*/ 817753 w 7655776"/>
                <a:gd name="connsiteY1975" fmla="*/ 4485676 h 7652085"/>
                <a:gd name="connsiteX1976" fmla="*/ 817753 w 7655776"/>
                <a:gd name="connsiteY1976" fmla="*/ 4485676 h 7652085"/>
                <a:gd name="connsiteX1977" fmla="*/ 2312483 w 7655776"/>
                <a:gd name="connsiteY1977" fmla="*/ 2049046 h 7652085"/>
                <a:gd name="connsiteX1978" fmla="*/ 2325305 w 7655776"/>
                <a:gd name="connsiteY1978" fmla="*/ 2049046 h 7652085"/>
                <a:gd name="connsiteX1979" fmla="*/ 2398943 w 7655776"/>
                <a:gd name="connsiteY1979" fmla="*/ 2104732 h 7652085"/>
                <a:gd name="connsiteX1980" fmla="*/ 2398943 w 7655776"/>
                <a:gd name="connsiteY1980" fmla="*/ 2105098 h 7652085"/>
                <a:gd name="connsiteX1981" fmla="*/ 2326038 w 7655776"/>
                <a:gd name="connsiteY1981" fmla="*/ 2268859 h 7652085"/>
                <a:gd name="connsiteX1982" fmla="*/ 2203309 w 7655776"/>
                <a:gd name="connsiteY1982" fmla="*/ 2138803 h 7652085"/>
                <a:gd name="connsiteX1983" fmla="*/ 2209171 w 7655776"/>
                <a:gd name="connsiteY1983" fmla="*/ 2134040 h 7652085"/>
                <a:gd name="connsiteX1984" fmla="*/ 2312483 w 7655776"/>
                <a:gd name="connsiteY1984" fmla="*/ 2049046 h 7652085"/>
                <a:gd name="connsiteX1985" fmla="*/ 2312483 w 7655776"/>
                <a:gd name="connsiteY1985" fmla="*/ 2049046 h 7652085"/>
                <a:gd name="connsiteX1986" fmla="*/ 2779220 w 7655776"/>
                <a:gd name="connsiteY1986" fmla="*/ 979288 h 7652085"/>
                <a:gd name="connsiteX1987" fmla="*/ 2781784 w 7655776"/>
                <a:gd name="connsiteY1987" fmla="*/ 978921 h 7652085"/>
                <a:gd name="connsiteX1988" fmla="*/ 2786180 w 7655776"/>
                <a:gd name="connsiteY1988" fmla="*/ 974525 h 7652085"/>
                <a:gd name="connsiteX1989" fmla="*/ 2799735 w 7655776"/>
                <a:gd name="connsiteY1989" fmla="*/ 977090 h 7652085"/>
                <a:gd name="connsiteX1990" fmla="*/ 2809261 w 7655776"/>
                <a:gd name="connsiteY1990" fmla="*/ 978555 h 7652085"/>
                <a:gd name="connsiteX1991" fmla="*/ 2777754 w 7655776"/>
                <a:gd name="connsiteY1991" fmla="*/ 988813 h 7652085"/>
                <a:gd name="connsiteX1992" fmla="*/ 2779220 w 7655776"/>
                <a:gd name="connsiteY1992" fmla="*/ 979288 h 7652085"/>
                <a:gd name="connsiteX1993" fmla="*/ 4012372 w 7655776"/>
                <a:gd name="connsiteY1993" fmla="*/ 1499146 h 7652085"/>
                <a:gd name="connsiteX1994" fmla="*/ 4021165 w 7655776"/>
                <a:gd name="connsiteY1994" fmla="*/ 1507572 h 7652085"/>
                <a:gd name="connsiteX1995" fmla="*/ 4033987 w 7655776"/>
                <a:gd name="connsiteY1995" fmla="*/ 1599528 h 7652085"/>
                <a:gd name="connsiteX1996" fmla="*/ 4033621 w 7655776"/>
                <a:gd name="connsiteY1996" fmla="*/ 1599528 h 7652085"/>
                <a:gd name="connsiteX1997" fmla="*/ 3866196 w 7655776"/>
                <a:gd name="connsiteY1997" fmla="*/ 1663640 h 7652085"/>
                <a:gd name="connsiteX1998" fmla="*/ 3871325 w 7655776"/>
                <a:gd name="connsiteY1998" fmla="*/ 1484858 h 7652085"/>
                <a:gd name="connsiteX1999" fmla="*/ 3878652 w 7655776"/>
                <a:gd name="connsiteY1999" fmla="*/ 1485591 h 7652085"/>
                <a:gd name="connsiteX2000" fmla="*/ 4012372 w 7655776"/>
                <a:gd name="connsiteY2000" fmla="*/ 1499146 h 7652085"/>
                <a:gd name="connsiteX2001" fmla="*/ 4012372 w 7655776"/>
                <a:gd name="connsiteY2001" fmla="*/ 1499146 h 7652085"/>
                <a:gd name="connsiteX2002" fmla="*/ 4538825 w 7655776"/>
                <a:gd name="connsiteY2002" fmla="*/ 1596230 h 7652085"/>
                <a:gd name="connsiteX2003" fmla="*/ 4546152 w 7655776"/>
                <a:gd name="connsiteY2003" fmla="*/ 1598062 h 7652085"/>
                <a:gd name="connsiteX2004" fmla="*/ 4492664 w 7655776"/>
                <a:gd name="connsiteY2004" fmla="*/ 1768784 h 7652085"/>
                <a:gd name="connsiteX2005" fmla="*/ 4355281 w 7655776"/>
                <a:gd name="connsiteY2005" fmla="*/ 1653748 h 7652085"/>
                <a:gd name="connsiteX2006" fmla="*/ 4355281 w 7655776"/>
                <a:gd name="connsiteY2006" fmla="*/ 1653748 h 7652085"/>
                <a:gd name="connsiteX2007" fmla="*/ 4397045 w 7655776"/>
                <a:gd name="connsiteY2007" fmla="*/ 1571318 h 7652085"/>
                <a:gd name="connsiteX2008" fmla="*/ 4398877 w 7655776"/>
                <a:gd name="connsiteY2008" fmla="*/ 1571685 h 7652085"/>
                <a:gd name="connsiteX2009" fmla="*/ 4408402 w 7655776"/>
                <a:gd name="connsiteY2009" fmla="*/ 1565823 h 7652085"/>
                <a:gd name="connsiteX2010" fmla="*/ 4538825 w 7655776"/>
                <a:gd name="connsiteY2010" fmla="*/ 1596230 h 7652085"/>
                <a:gd name="connsiteX2011" fmla="*/ 4538825 w 7655776"/>
                <a:gd name="connsiteY2011" fmla="*/ 1596230 h 7652085"/>
                <a:gd name="connsiteX2012" fmla="*/ 5101181 w 7655776"/>
                <a:gd name="connsiteY2012" fmla="*/ 1073808 h 7652085"/>
                <a:gd name="connsiteX2013" fmla="*/ 5104844 w 7655776"/>
                <a:gd name="connsiteY2013" fmla="*/ 1074540 h 7652085"/>
                <a:gd name="connsiteX2014" fmla="*/ 5107042 w 7655776"/>
                <a:gd name="connsiteY2014" fmla="*/ 1073808 h 7652085"/>
                <a:gd name="connsiteX2015" fmla="*/ 5114736 w 7655776"/>
                <a:gd name="connsiteY2015" fmla="*/ 1085165 h 7652085"/>
                <a:gd name="connsiteX2016" fmla="*/ 5120231 w 7655776"/>
                <a:gd name="connsiteY2016" fmla="*/ 1092858 h 7652085"/>
                <a:gd name="connsiteX2017" fmla="*/ 5090922 w 7655776"/>
                <a:gd name="connsiteY2017" fmla="*/ 1078204 h 7652085"/>
                <a:gd name="connsiteX2018" fmla="*/ 5099349 w 7655776"/>
                <a:gd name="connsiteY2018" fmla="*/ 1072342 h 7652085"/>
                <a:gd name="connsiteX2019" fmla="*/ 5101181 w 7655776"/>
                <a:gd name="connsiteY2019" fmla="*/ 1073808 h 7652085"/>
                <a:gd name="connsiteX2020" fmla="*/ 5907163 w 7655776"/>
                <a:gd name="connsiteY2020" fmla="*/ 2752815 h 7652085"/>
                <a:gd name="connsiteX2021" fmla="*/ 5911192 w 7655776"/>
                <a:gd name="connsiteY2021" fmla="*/ 2759409 h 7652085"/>
                <a:gd name="connsiteX2022" fmla="*/ 5752560 w 7655776"/>
                <a:gd name="connsiteY2022" fmla="*/ 2842572 h 7652085"/>
                <a:gd name="connsiteX2023" fmla="*/ 5736807 w 7655776"/>
                <a:gd name="connsiteY2023" fmla="*/ 2663790 h 7652085"/>
                <a:gd name="connsiteX2024" fmla="*/ 5736807 w 7655776"/>
                <a:gd name="connsiteY2024" fmla="*/ 2663790 h 7652085"/>
                <a:gd name="connsiteX2025" fmla="*/ 5824733 w 7655776"/>
                <a:gd name="connsiteY2025" fmla="*/ 2635215 h 7652085"/>
                <a:gd name="connsiteX2026" fmla="*/ 5833891 w 7655776"/>
                <a:gd name="connsiteY2026" fmla="*/ 2640343 h 7652085"/>
                <a:gd name="connsiteX2027" fmla="*/ 5836822 w 7655776"/>
                <a:gd name="connsiteY2027" fmla="*/ 2639611 h 7652085"/>
                <a:gd name="connsiteX2028" fmla="*/ 5907163 w 7655776"/>
                <a:gd name="connsiteY2028" fmla="*/ 2752815 h 7652085"/>
                <a:gd name="connsiteX2029" fmla="*/ 5907163 w 7655776"/>
                <a:gd name="connsiteY2029" fmla="*/ 2752815 h 7652085"/>
                <a:gd name="connsiteX2030" fmla="*/ 5688082 w 7655776"/>
                <a:gd name="connsiteY2030" fmla="*/ 5345146 h 7652085"/>
                <a:gd name="connsiteX2031" fmla="*/ 5584770 w 7655776"/>
                <a:gd name="connsiteY2031" fmla="*/ 5409258 h 7652085"/>
                <a:gd name="connsiteX2032" fmla="*/ 5681487 w 7655776"/>
                <a:gd name="connsiteY2032" fmla="*/ 5316570 h 7652085"/>
                <a:gd name="connsiteX2033" fmla="*/ 5796157 w 7655776"/>
                <a:gd name="connsiteY2033" fmla="*/ 5205930 h 7652085"/>
                <a:gd name="connsiteX2034" fmla="*/ 5799454 w 7655776"/>
                <a:gd name="connsiteY2034" fmla="*/ 5207030 h 7652085"/>
                <a:gd name="connsiteX2035" fmla="*/ 5806048 w 7655776"/>
                <a:gd name="connsiteY2035" fmla="*/ 5204099 h 7652085"/>
                <a:gd name="connsiteX2036" fmla="*/ 5806048 w 7655776"/>
                <a:gd name="connsiteY2036" fmla="*/ 5203732 h 7652085"/>
                <a:gd name="connsiteX2037" fmla="*/ 5888845 w 7655776"/>
                <a:gd name="connsiteY2037" fmla="*/ 5231575 h 7652085"/>
                <a:gd name="connsiteX2038" fmla="*/ 5917054 w 7655776"/>
                <a:gd name="connsiteY2038" fmla="*/ 5246596 h 7652085"/>
                <a:gd name="connsiteX2039" fmla="*/ 5826198 w 7655776"/>
                <a:gd name="connsiteY2039" fmla="*/ 5262716 h 7652085"/>
                <a:gd name="connsiteX2040" fmla="*/ 5826198 w 7655776"/>
                <a:gd name="connsiteY2040" fmla="*/ 5262716 h 7652085"/>
                <a:gd name="connsiteX2041" fmla="*/ 5817772 w 7655776"/>
                <a:gd name="connsiteY2041" fmla="*/ 5263082 h 7652085"/>
                <a:gd name="connsiteX2042" fmla="*/ 5816672 w 7655776"/>
                <a:gd name="connsiteY2042" fmla="*/ 5266379 h 7652085"/>
                <a:gd name="connsiteX2043" fmla="*/ 5688082 w 7655776"/>
                <a:gd name="connsiteY2043" fmla="*/ 5345146 h 7652085"/>
                <a:gd name="connsiteX2044" fmla="*/ 4786847 w 7655776"/>
                <a:gd name="connsiteY2044" fmla="*/ 5976742 h 7652085"/>
                <a:gd name="connsiteX2045" fmla="*/ 4775124 w 7655776"/>
                <a:gd name="connsiteY2045" fmla="*/ 5974544 h 7652085"/>
                <a:gd name="connsiteX2046" fmla="*/ 4700388 w 7655776"/>
                <a:gd name="connsiteY2046" fmla="*/ 5936077 h 7652085"/>
                <a:gd name="connsiteX2047" fmla="*/ 4750578 w 7655776"/>
                <a:gd name="connsiteY2047" fmla="*/ 5950731 h 7652085"/>
                <a:gd name="connsiteX2048" fmla="*/ 4804066 w 7655776"/>
                <a:gd name="connsiteY2048" fmla="*/ 5966118 h 7652085"/>
                <a:gd name="connsiteX2049" fmla="*/ 4786847 w 7655776"/>
                <a:gd name="connsiteY2049" fmla="*/ 5976742 h 7652085"/>
                <a:gd name="connsiteX2050" fmla="*/ 4738855 w 7655776"/>
                <a:gd name="connsiteY2050" fmla="*/ 6239053 h 7652085"/>
                <a:gd name="connsiteX2051" fmla="*/ 4924963 w 7655776"/>
                <a:gd name="connsiteY2051" fmla="*/ 6288877 h 7652085"/>
                <a:gd name="connsiteX2052" fmla="*/ 4926063 w 7655776"/>
                <a:gd name="connsiteY2052" fmla="*/ 6295105 h 7652085"/>
                <a:gd name="connsiteX2053" fmla="*/ 4932290 w 7655776"/>
                <a:gd name="connsiteY2053" fmla="*/ 6301699 h 7652085"/>
                <a:gd name="connsiteX2054" fmla="*/ 4881001 w 7655776"/>
                <a:gd name="connsiteY2054" fmla="*/ 6480481 h 7652085"/>
                <a:gd name="connsiteX2055" fmla="*/ 4830078 w 7655776"/>
                <a:gd name="connsiteY2055" fmla="*/ 6660362 h 7652085"/>
                <a:gd name="connsiteX2056" fmla="*/ 4824216 w 7655776"/>
                <a:gd name="connsiteY2056" fmla="*/ 6661461 h 7652085"/>
                <a:gd name="connsiteX2057" fmla="*/ 4820186 w 7655776"/>
                <a:gd name="connsiteY2057" fmla="*/ 6664391 h 7652085"/>
                <a:gd name="connsiteX2058" fmla="*/ 4676575 w 7655776"/>
                <a:gd name="connsiteY2058" fmla="*/ 6576466 h 7652085"/>
                <a:gd name="connsiteX2059" fmla="*/ 4683535 w 7655776"/>
                <a:gd name="connsiteY2059" fmla="*/ 6568406 h 7652085"/>
                <a:gd name="connsiteX2060" fmla="*/ 4675109 w 7655776"/>
                <a:gd name="connsiteY2060" fmla="*/ 6560713 h 7652085"/>
                <a:gd name="connsiteX2061" fmla="*/ 4671812 w 7655776"/>
                <a:gd name="connsiteY2061" fmla="*/ 6562179 h 7652085"/>
                <a:gd name="connsiteX2062" fmla="*/ 4598907 w 7655776"/>
                <a:gd name="connsiteY2062" fmla="*/ 6514186 h 7652085"/>
                <a:gd name="connsiteX2063" fmla="*/ 4527101 w 7655776"/>
                <a:gd name="connsiteY2063" fmla="*/ 6467292 h 7652085"/>
                <a:gd name="connsiteX2064" fmla="*/ 4527834 w 7655776"/>
                <a:gd name="connsiteY2064" fmla="*/ 6465094 h 7652085"/>
                <a:gd name="connsiteX2065" fmla="*/ 4520507 w 7655776"/>
                <a:gd name="connsiteY2065" fmla="*/ 6457034 h 7652085"/>
                <a:gd name="connsiteX2066" fmla="*/ 4504754 w 7655776"/>
                <a:gd name="connsiteY2066" fmla="*/ 6358118 h 7652085"/>
                <a:gd name="connsiteX2067" fmla="*/ 4512813 w 7655776"/>
                <a:gd name="connsiteY2067" fmla="*/ 6321116 h 7652085"/>
                <a:gd name="connsiteX2068" fmla="*/ 4542122 w 7655776"/>
                <a:gd name="connsiteY2068" fmla="*/ 6186298 h 7652085"/>
                <a:gd name="connsiteX2069" fmla="*/ 4542489 w 7655776"/>
                <a:gd name="connsiteY2069" fmla="*/ 6186298 h 7652085"/>
                <a:gd name="connsiteX2070" fmla="*/ 4543221 w 7655776"/>
                <a:gd name="connsiteY2070" fmla="*/ 6185199 h 7652085"/>
                <a:gd name="connsiteX2071" fmla="*/ 4738855 w 7655776"/>
                <a:gd name="connsiteY2071" fmla="*/ 6239053 h 7652085"/>
                <a:gd name="connsiteX2072" fmla="*/ 4217165 w 7655776"/>
                <a:gd name="connsiteY2072" fmla="*/ 6261400 h 7652085"/>
                <a:gd name="connsiteX2073" fmla="*/ 4218264 w 7655776"/>
                <a:gd name="connsiteY2073" fmla="*/ 6261767 h 7652085"/>
                <a:gd name="connsiteX2074" fmla="*/ 4218630 w 7655776"/>
                <a:gd name="connsiteY2074" fmla="*/ 6261767 h 7652085"/>
                <a:gd name="connsiteX2075" fmla="*/ 4303991 w 7655776"/>
                <a:gd name="connsiteY2075" fmla="*/ 6370208 h 7652085"/>
                <a:gd name="connsiteX2076" fmla="*/ 4327438 w 7655776"/>
                <a:gd name="connsiteY2076" fmla="*/ 6399883 h 7652085"/>
                <a:gd name="connsiteX2077" fmla="*/ 4356380 w 7655776"/>
                <a:gd name="connsiteY2077" fmla="*/ 6495868 h 7652085"/>
                <a:gd name="connsiteX2078" fmla="*/ 4353449 w 7655776"/>
                <a:gd name="connsiteY2078" fmla="*/ 6506492 h 7652085"/>
                <a:gd name="connsiteX2079" fmla="*/ 4354914 w 7655776"/>
                <a:gd name="connsiteY2079" fmla="*/ 6508324 h 7652085"/>
                <a:gd name="connsiteX2080" fmla="*/ 4310952 w 7655776"/>
                <a:gd name="connsiteY2080" fmla="*/ 6581595 h 7652085"/>
                <a:gd name="connsiteX2081" fmla="*/ 4266623 w 7655776"/>
                <a:gd name="connsiteY2081" fmla="*/ 6656698 h 7652085"/>
                <a:gd name="connsiteX2082" fmla="*/ 4262959 w 7655776"/>
                <a:gd name="connsiteY2082" fmla="*/ 6656698 h 7652085"/>
                <a:gd name="connsiteX2083" fmla="*/ 4258563 w 7655776"/>
                <a:gd name="connsiteY2083" fmla="*/ 6661094 h 7652085"/>
                <a:gd name="connsiteX2084" fmla="*/ 4262959 w 7655776"/>
                <a:gd name="connsiteY2084" fmla="*/ 6671352 h 7652085"/>
                <a:gd name="connsiteX2085" fmla="*/ 4265890 w 7655776"/>
                <a:gd name="connsiteY2085" fmla="*/ 6672085 h 7652085"/>
                <a:gd name="connsiteX2086" fmla="*/ 4268088 w 7655776"/>
                <a:gd name="connsiteY2086" fmla="*/ 6671718 h 7652085"/>
                <a:gd name="connsiteX2087" fmla="*/ 4177598 w 7655776"/>
                <a:gd name="connsiteY2087" fmla="*/ 6813498 h 7652085"/>
                <a:gd name="connsiteX2088" fmla="*/ 4172836 w 7655776"/>
                <a:gd name="connsiteY2088" fmla="*/ 6812765 h 7652085"/>
                <a:gd name="connsiteX2089" fmla="*/ 4172836 w 7655776"/>
                <a:gd name="connsiteY2089" fmla="*/ 6812765 h 7652085"/>
                <a:gd name="connsiteX2090" fmla="*/ 4166974 w 7655776"/>
                <a:gd name="connsiteY2090" fmla="*/ 6814231 h 7652085"/>
                <a:gd name="connsiteX2091" fmla="*/ 4042413 w 7655776"/>
                <a:gd name="connsiteY2091" fmla="*/ 6674649 h 7652085"/>
                <a:gd name="connsiteX2092" fmla="*/ 3917852 w 7655776"/>
                <a:gd name="connsiteY2092" fmla="*/ 6536167 h 7652085"/>
                <a:gd name="connsiteX2093" fmla="*/ 3918951 w 7655776"/>
                <a:gd name="connsiteY2093" fmla="*/ 6521146 h 7652085"/>
                <a:gd name="connsiteX2094" fmla="*/ 4064395 w 7655776"/>
                <a:gd name="connsiteY2094" fmla="*/ 6394754 h 7652085"/>
                <a:gd name="connsiteX2095" fmla="*/ 4217165 w 7655776"/>
                <a:gd name="connsiteY2095" fmla="*/ 6261400 h 7652085"/>
                <a:gd name="connsiteX2096" fmla="*/ 4068424 w 7655776"/>
                <a:gd name="connsiteY2096" fmla="*/ 6216705 h 7652085"/>
                <a:gd name="connsiteX2097" fmla="*/ 3949725 w 7655776"/>
                <a:gd name="connsiteY2097" fmla="*/ 6188862 h 7652085"/>
                <a:gd name="connsiteX2098" fmla="*/ 4083811 w 7655776"/>
                <a:gd name="connsiteY2098" fmla="*/ 6191793 h 7652085"/>
                <a:gd name="connsiteX2099" fmla="*/ 4243176 w 7655776"/>
                <a:gd name="connsiteY2099" fmla="*/ 6194724 h 7652085"/>
                <a:gd name="connsiteX2100" fmla="*/ 4250869 w 7655776"/>
                <a:gd name="connsiteY2100" fmla="*/ 6200585 h 7652085"/>
                <a:gd name="connsiteX2101" fmla="*/ 4251236 w 7655776"/>
                <a:gd name="connsiteY2101" fmla="*/ 6200585 h 7652085"/>
                <a:gd name="connsiteX2102" fmla="*/ 4251602 w 7655776"/>
                <a:gd name="connsiteY2102" fmla="*/ 6200585 h 7652085"/>
                <a:gd name="connsiteX2103" fmla="*/ 4290802 w 7655776"/>
                <a:gd name="connsiteY2103" fmla="*/ 6278986 h 7652085"/>
                <a:gd name="connsiteX2104" fmla="*/ 4299961 w 7655776"/>
                <a:gd name="connsiteY2104" fmla="*/ 6309393 h 7652085"/>
                <a:gd name="connsiteX2105" fmla="*/ 4224126 w 7655776"/>
                <a:gd name="connsiteY2105" fmla="*/ 6256638 h 7652085"/>
                <a:gd name="connsiteX2106" fmla="*/ 4224126 w 7655776"/>
                <a:gd name="connsiteY2106" fmla="*/ 6256638 h 7652085"/>
                <a:gd name="connsiteX2107" fmla="*/ 4218264 w 7655776"/>
                <a:gd name="connsiteY2107" fmla="*/ 6250776 h 7652085"/>
                <a:gd name="connsiteX2108" fmla="*/ 4218264 w 7655776"/>
                <a:gd name="connsiteY2108" fmla="*/ 6250776 h 7652085"/>
                <a:gd name="connsiteX2109" fmla="*/ 4218264 w 7655776"/>
                <a:gd name="connsiteY2109" fmla="*/ 6250776 h 7652085"/>
                <a:gd name="connsiteX2110" fmla="*/ 4214967 w 7655776"/>
                <a:gd name="connsiteY2110" fmla="*/ 6252241 h 7652085"/>
                <a:gd name="connsiteX2111" fmla="*/ 4068424 w 7655776"/>
                <a:gd name="connsiteY2111" fmla="*/ 6216705 h 7652085"/>
                <a:gd name="connsiteX2112" fmla="*/ 3866929 w 7655776"/>
                <a:gd name="connsiteY2112" fmla="*/ 6185199 h 7652085"/>
                <a:gd name="connsiteX2113" fmla="*/ 3858869 w 7655776"/>
                <a:gd name="connsiteY2113" fmla="*/ 6183001 h 7652085"/>
                <a:gd name="connsiteX2114" fmla="*/ 3858503 w 7655776"/>
                <a:gd name="connsiteY2114" fmla="*/ 6181901 h 7652085"/>
                <a:gd name="connsiteX2115" fmla="*/ 3869127 w 7655776"/>
                <a:gd name="connsiteY2115" fmla="*/ 6183001 h 7652085"/>
                <a:gd name="connsiteX2116" fmla="*/ 3866929 w 7655776"/>
                <a:gd name="connsiteY2116" fmla="*/ 6185199 h 7652085"/>
                <a:gd name="connsiteX2117" fmla="*/ 2669679 w 7655776"/>
                <a:gd name="connsiteY2117" fmla="*/ 5992862 h 7652085"/>
                <a:gd name="connsiteX2118" fmla="*/ 2667115 w 7655776"/>
                <a:gd name="connsiteY2118" fmla="*/ 5990297 h 7652085"/>
                <a:gd name="connsiteX2119" fmla="*/ 2659421 w 7655776"/>
                <a:gd name="connsiteY2119" fmla="*/ 5993595 h 7652085"/>
                <a:gd name="connsiteX2120" fmla="*/ 2659421 w 7655776"/>
                <a:gd name="connsiteY2120" fmla="*/ 5993595 h 7652085"/>
                <a:gd name="connsiteX2121" fmla="*/ 2570397 w 7655776"/>
                <a:gd name="connsiteY2121" fmla="*/ 6018873 h 7652085"/>
                <a:gd name="connsiteX2122" fmla="*/ 2589081 w 7655776"/>
                <a:gd name="connsiteY2122" fmla="*/ 5993228 h 7652085"/>
                <a:gd name="connsiteX2123" fmla="*/ 2651362 w 7655776"/>
                <a:gd name="connsiteY2123" fmla="*/ 5932047 h 7652085"/>
                <a:gd name="connsiteX2124" fmla="*/ 2651362 w 7655776"/>
                <a:gd name="connsiteY2124" fmla="*/ 5932047 h 7652085"/>
                <a:gd name="connsiteX2125" fmla="*/ 2654659 w 7655776"/>
                <a:gd name="connsiteY2125" fmla="*/ 5932780 h 7652085"/>
                <a:gd name="connsiteX2126" fmla="*/ 2661253 w 7655776"/>
                <a:gd name="connsiteY2126" fmla="*/ 5929482 h 7652085"/>
                <a:gd name="connsiteX2127" fmla="*/ 2812558 w 7655776"/>
                <a:gd name="connsiteY2127" fmla="*/ 5978574 h 7652085"/>
                <a:gd name="connsiteX2128" fmla="*/ 2940416 w 7655776"/>
                <a:gd name="connsiteY2128" fmla="*/ 6019606 h 7652085"/>
                <a:gd name="connsiteX2129" fmla="*/ 2819152 w 7655776"/>
                <a:gd name="connsiteY2129" fmla="*/ 6007516 h 7652085"/>
                <a:gd name="connsiteX2130" fmla="*/ 2669679 w 7655776"/>
                <a:gd name="connsiteY2130" fmla="*/ 5992862 h 7652085"/>
                <a:gd name="connsiteX2131" fmla="*/ 1986060 w 7655776"/>
                <a:gd name="connsiteY2131" fmla="*/ 5796862 h 7652085"/>
                <a:gd name="connsiteX2132" fmla="*/ 2178397 w 7655776"/>
                <a:gd name="connsiteY2132" fmla="*/ 5810417 h 7652085"/>
                <a:gd name="connsiteX2133" fmla="*/ 2380625 w 7655776"/>
                <a:gd name="connsiteY2133" fmla="*/ 5823972 h 7652085"/>
                <a:gd name="connsiteX2134" fmla="*/ 2381358 w 7655776"/>
                <a:gd name="connsiteY2134" fmla="*/ 5825071 h 7652085"/>
                <a:gd name="connsiteX2135" fmla="*/ 2381358 w 7655776"/>
                <a:gd name="connsiteY2135" fmla="*/ 5825071 h 7652085"/>
                <a:gd name="connsiteX2136" fmla="*/ 2365238 w 7655776"/>
                <a:gd name="connsiteY2136" fmla="*/ 5962088 h 7652085"/>
                <a:gd name="connsiteX2137" fmla="*/ 2360842 w 7655776"/>
                <a:gd name="connsiteY2137" fmla="*/ 5999456 h 7652085"/>
                <a:gd name="connsiteX2138" fmla="*/ 2313582 w 7655776"/>
                <a:gd name="connsiteY2138" fmla="*/ 6087748 h 7652085"/>
                <a:gd name="connsiteX2139" fmla="*/ 2303690 w 7655776"/>
                <a:gd name="connsiteY2139" fmla="*/ 6093244 h 7652085"/>
                <a:gd name="connsiteX2140" fmla="*/ 2303690 w 7655776"/>
                <a:gd name="connsiteY2140" fmla="*/ 6095442 h 7652085"/>
                <a:gd name="connsiteX2141" fmla="*/ 2220528 w 7655776"/>
                <a:gd name="connsiteY2141" fmla="*/ 6116324 h 7652085"/>
                <a:gd name="connsiteX2142" fmla="*/ 2135900 w 7655776"/>
                <a:gd name="connsiteY2142" fmla="*/ 6137939 h 7652085"/>
                <a:gd name="connsiteX2143" fmla="*/ 2133335 w 7655776"/>
                <a:gd name="connsiteY2143" fmla="*/ 6135374 h 7652085"/>
                <a:gd name="connsiteX2144" fmla="*/ 2122711 w 7655776"/>
                <a:gd name="connsiteY2144" fmla="*/ 6139771 h 7652085"/>
                <a:gd name="connsiteX2145" fmla="*/ 2126374 w 7655776"/>
                <a:gd name="connsiteY2145" fmla="*/ 6149662 h 7652085"/>
                <a:gd name="connsiteX2146" fmla="*/ 1961881 w 7655776"/>
                <a:gd name="connsiteY2146" fmla="*/ 6185931 h 7652085"/>
                <a:gd name="connsiteX2147" fmla="*/ 1958950 w 7655776"/>
                <a:gd name="connsiteY2147" fmla="*/ 6181901 h 7652085"/>
                <a:gd name="connsiteX2148" fmla="*/ 1953821 w 7655776"/>
                <a:gd name="connsiteY2148" fmla="*/ 6178970 h 7652085"/>
                <a:gd name="connsiteX2149" fmla="*/ 1964445 w 7655776"/>
                <a:gd name="connsiteY2149" fmla="*/ 5992129 h 7652085"/>
                <a:gd name="connsiteX2150" fmla="*/ 1974337 w 7655776"/>
                <a:gd name="connsiteY2150" fmla="*/ 5806387 h 7652085"/>
                <a:gd name="connsiteX2151" fmla="*/ 1982397 w 7655776"/>
                <a:gd name="connsiteY2151" fmla="*/ 5802357 h 7652085"/>
                <a:gd name="connsiteX2152" fmla="*/ 1986060 w 7655776"/>
                <a:gd name="connsiteY2152" fmla="*/ 5796862 h 7652085"/>
                <a:gd name="connsiteX2153" fmla="*/ 2186823 w 7655776"/>
                <a:gd name="connsiteY2153" fmla="*/ 5522828 h 7652085"/>
                <a:gd name="connsiteX2154" fmla="*/ 2186090 w 7655776"/>
                <a:gd name="connsiteY2154" fmla="*/ 5520264 h 7652085"/>
                <a:gd name="connsiteX2155" fmla="*/ 2182427 w 7655776"/>
                <a:gd name="connsiteY2155" fmla="*/ 5515867 h 7652085"/>
                <a:gd name="connsiteX2156" fmla="*/ 2182793 w 7655776"/>
                <a:gd name="connsiteY2156" fmla="*/ 5514768 h 7652085"/>
                <a:gd name="connsiteX2157" fmla="*/ 2189387 w 7655776"/>
                <a:gd name="connsiteY2157" fmla="*/ 5523194 h 7652085"/>
                <a:gd name="connsiteX2158" fmla="*/ 2186823 w 7655776"/>
                <a:gd name="connsiteY2158" fmla="*/ 5522828 h 7652085"/>
                <a:gd name="connsiteX2159" fmla="*/ 1476093 w 7655776"/>
                <a:gd name="connsiteY2159" fmla="*/ 4540263 h 7652085"/>
                <a:gd name="connsiteX2160" fmla="*/ 1476093 w 7655776"/>
                <a:gd name="connsiteY2160" fmla="*/ 4536599 h 7652085"/>
                <a:gd name="connsiteX2161" fmla="*/ 1468400 w 7655776"/>
                <a:gd name="connsiteY2161" fmla="*/ 4533668 h 7652085"/>
                <a:gd name="connsiteX2162" fmla="*/ 1468400 w 7655776"/>
                <a:gd name="connsiteY2162" fmla="*/ 4533668 h 7652085"/>
                <a:gd name="connsiteX2163" fmla="*/ 1387435 w 7655776"/>
                <a:gd name="connsiteY2163" fmla="*/ 4488607 h 7652085"/>
                <a:gd name="connsiteX2164" fmla="*/ 1418942 w 7655776"/>
                <a:gd name="connsiteY2164" fmla="*/ 4483478 h 7652085"/>
                <a:gd name="connsiteX2165" fmla="*/ 1506134 w 7655776"/>
                <a:gd name="connsiteY2165" fmla="*/ 4484210 h 7652085"/>
                <a:gd name="connsiteX2166" fmla="*/ 1506134 w 7655776"/>
                <a:gd name="connsiteY2166" fmla="*/ 4484577 h 7652085"/>
                <a:gd name="connsiteX2167" fmla="*/ 1514561 w 7655776"/>
                <a:gd name="connsiteY2167" fmla="*/ 4490072 h 7652085"/>
                <a:gd name="connsiteX2168" fmla="*/ 1515293 w 7655776"/>
                <a:gd name="connsiteY2168" fmla="*/ 4490072 h 7652085"/>
                <a:gd name="connsiteX2169" fmla="*/ 1587465 w 7655776"/>
                <a:gd name="connsiteY2169" fmla="*/ 4631485 h 7652085"/>
                <a:gd name="connsiteX2170" fmla="*/ 1648647 w 7655776"/>
                <a:gd name="connsiteY2170" fmla="*/ 4750551 h 7652085"/>
                <a:gd name="connsiteX2171" fmla="*/ 1571712 w 7655776"/>
                <a:gd name="connsiteY2171" fmla="*/ 4656397 h 7652085"/>
                <a:gd name="connsiteX2172" fmla="*/ 1476093 w 7655776"/>
                <a:gd name="connsiteY2172" fmla="*/ 4540263 h 7652085"/>
                <a:gd name="connsiteX2173" fmla="*/ 1965178 w 7655776"/>
                <a:gd name="connsiteY2173" fmla="*/ 2306227 h 7652085"/>
                <a:gd name="connsiteX2174" fmla="*/ 2068856 w 7655776"/>
                <a:gd name="connsiteY2174" fmla="*/ 2242115 h 7652085"/>
                <a:gd name="connsiteX2175" fmla="*/ 1971772 w 7655776"/>
                <a:gd name="connsiteY2175" fmla="*/ 2335169 h 7652085"/>
                <a:gd name="connsiteX2176" fmla="*/ 1857103 w 7655776"/>
                <a:gd name="connsiteY2176" fmla="*/ 2445809 h 7652085"/>
                <a:gd name="connsiteX2177" fmla="*/ 1847211 w 7655776"/>
                <a:gd name="connsiteY2177" fmla="*/ 2447274 h 7652085"/>
                <a:gd name="connsiteX2178" fmla="*/ 1847211 w 7655776"/>
                <a:gd name="connsiteY2178" fmla="*/ 2447641 h 7652085"/>
                <a:gd name="connsiteX2179" fmla="*/ 1764415 w 7655776"/>
                <a:gd name="connsiteY2179" fmla="*/ 2419797 h 7652085"/>
                <a:gd name="connsiteX2180" fmla="*/ 1736206 w 7655776"/>
                <a:gd name="connsiteY2180" fmla="*/ 2404777 h 7652085"/>
                <a:gd name="connsiteX2181" fmla="*/ 1827062 w 7655776"/>
                <a:gd name="connsiteY2181" fmla="*/ 2388657 h 7652085"/>
                <a:gd name="connsiteX2182" fmla="*/ 1827062 w 7655776"/>
                <a:gd name="connsiteY2182" fmla="*/ 2388657 h 7652085"/>
                <a:gd name="connsiteX2183" fmla="*/ 1831092 w 7655776"/>
                <a:gd name="connsiteY2183" fmla="*/ 2390123 h 7652085"/>
                <a:gd name="connsiteX2184" fmla="*/ 1835488 w 7655776"/>
                <a:gd name="connsiteY2184" fmla="*/ 2388291 h 7652085"/>
                <a:gd name="connsiteX2185" fmla="*/ 1836587 w 7655776"/>
                <a:gd name="connsiteY2185" fmla="*/ 2384994 h 7652085"/>
                <a:gd name="connsiteX2186" fmla="*/ 1965178 w 7655776"/>
                <a:gd name="connsiteY2186" fmla="*/ 2306227 h 7652085"/>
                <a:gd name="connsiteX2187" fmla="*/ 3112237 w 7655776"/>
                <a:gd name="connsiteY2187" fmla="*/ 1475333 h 7652085"/>
                <a:gd name="connsiteX2188" fmla="*/ 3113702 w 7655776"/>
                <a:gd name="connsiteY2188" fmla="*/ 1475699 h 7652085"/>
                <a:gd name="connsiteX2189" fmla="*/ 3116267 w 7655776"/>
                <a:gd name="connsiteY2189" fmla="*/ 1475333 h 7652085"/>
                <a:gd name="connsiteX2190" fmla="*/ 3119197 w 7655776"/>
                <a:gd name="connsiteY2190" fmla="*/ 1467640 h 7652085"/>
                <a:gd name="connsiteX2191" fmla="*/ 3119197 w 7655776"/>
                <a:gd name="connsiteY2191" fmla="*/ 1467640 h 7652085"/>
                <a:gd name="connsiteX2192" fmla="*/ 3163893 w 7655776"/>
                <a:gd name="connsiteY2192" fmla="*/ 1387042 h 7652085"/>
                <a:gd name="connsiteX2193" fmla="*/ 3169022 w 7655776"/>
                <a:gd name="connsiteY2193" fmla="*/ 1418548 h 7652085"/>
                <a:gd name="connsiteX2194" fmla="*/ 3168289 w 7655776"/>
                <a:gd name="connsiteY2194" fmla="*/ 1505741 h 7652085"/>
                <a:gd name="connsiteX2195" fmla="*/ 3167923 w 7655776"/>
                <a:gd name="connsiteY2195" fmla="*/ 1505741 h 7652085"/>
                <a:gd name="connsiteX2196" fmla="*/ 3163160 w 7655776"/>
                <a:gd name="connsiteY2196" fmla="*/ 1510870 h 7652085"/>
                <a:gd name="connsiteX2197" fmla="*/ 3163160 w 7655776"/>
                <a:gd name="connsiteY2197" fmla="*/ 1514533 h 7652085"/>
                <a:gd name="connsiteX2198" fmla="*/ 3021014 w 7655776"/>
                <a:gd name="connsiteY2198" fmla="*/ 1586705 h 7652085"/>
                <a:gd name="connsiteX2199" fmla="*/ 2901949 w 7655776"/>
                <a:gd name="connsiteY2199" fmla="*/ 1647887 h 7652085"/>
                <a:gd name="connsiteX2200" fmla="*/ 2996102 w 7655776"/>
                <a:gd name="connsiteY2200" fmla="*/ 1570952 h 7652085"/>
                <a:gd name="connsiteX2201" fmla="*/ 3112237 w 7655776"/>
                <a:gd name="connsiteY2201" fmla="*/ 1475333 h 7652085"/>
                <a:gd name="connsiteX2202" fmla="*/ 2914771 w 7655776"/>
                <a:gd name="connsiteY2202" fmla="*/ 1412686 h 7652085"/>
                <a:gd name="connsiteX2203" fmla="*/ 2728663 w 7655776"/>
                <a:gd name="connsiteY2203" fmla="*/ 1362862 h 7652085"/>
                <a:gd name="connsiteX2204" fmla="*/ 2720969 w 7655776"/>
                <a:gd name="connsiteY2204" fmla="*/ 1350040 h 7652085"/>
                <a:gd name="connsiteX2205" fmla="*/ 2772259 w 7655776"/>
                <a:gd name="connsiteY2205" fmla="*/ 1170892 h 7652085"/>
                <a:gd name="connsiteX2206" fmla="*/ 2823182 w 7655776"/>
                <a:gd name="connsiteY2206" fmla="*/ 991011 h 7652085"/>
                <a:gd name="connsiteX2207" fmla="*/ 2823549 w 7655776"/>
                <a:gd name="connsiteY2207" fmla="*/ 991011 h 7652085"/>
                <a:gd name="connsiteX2208" fmla="*/ 2829044 w 7655776"/>
                <a:gd name="connsiteY2208" fmla="*/ 989912 h 7652085"/>
                <a:gd name="connsiteX2209" fmla="*/ 2833074 w 7655776"/>
                <a:gd name="connsiteY2209" fmla="*/ 986981 h 7652085"/>
                <a:gd name="connsiteX2210" fmla="*/ 2976319 w 7655776"/>
                <a:gd name="connsiteY2210" fmla="*/ 1074907 h 7652085"/>
                <a:gd name="connsiteX2211" fmla="*/ 2969724 w 7655776"/>
                <a:gd name="connsiteY2211" fmla="*/ 1084066 h 7652085"/>
                <a:gd name="connsiteX2212" fmla="*/ 2977418 w 7655776"/>
                <a:gd name="connsiteY2212" fmla="*/ 1090660 h 7652085"/>
                <a:gd name="connsiteX2213" fmla="*/ 2977784 w 7655776"/>
                <a:gd name="connsiteY2213" fmla="*/ 1090660 h 7652085"/>
                <a:gd name="connsiteX2214" fmla="*/ 2981081 w 7655776"/>
                <a:gd name="connsiteY2214" fmla="*/ 1089195 h 7652085"/>
                <a:gd name="connsiteX2215" fmla="*/ 3053986 w 7655776"/>
                <a:gd name="connsiteY2215" fmla="*/ 1137187 h 7652085"/>
                <a:gd name="connsiteX2216" fmla="*/ 3125792 w 7655776"/>
                <a:gd name="connsiteY2216" fmla="*/ 1183714 h 7652085"/>
                <a:gd name="connsiteX2217" fmla="*/ 3125059 w 7655776"/>
                <a:gd name="connsiteY2217" fmla="*/ 1185912 h 7652085"/>
                <a:gd name="connsiteX2218" fmla="*/ 3132386 w 7655776"/>
                <a:gd name="connsiteY2218" fmla="*/ 1194339 h 7652085"/>
                <a:gd name="connsiteX2219" fmla="*/ 3148140 w 7655776"/>
                <a:gd name="connsiteY2219" fmla="*/ 1293255 h 7652085"/>
                <a:gd name="connsiteX2220" fmla="*/ 3140080 w 7655776"/>
                <a:gd name="connsiteY2220" fmla="*/ 1330256 h 7652085"/>
                <a:gd name="connsiteX2221" fmla="*/ 3110771 w 7655776"/>
                <a:gd name="connsiteY2221" fmla="*/ 1465075 h 7652085"/>
                <a:gd name="connsiteX2222" fmla="*/ 3110771 w 7655776"/>
                <a:gd name="connsiteY2222" fmla="*/ 1465075 h 7652085"/>
                <a:gd name="connsiteX2223" fmla="*/ 3109672 w 7655776"/>
                <a:gd name="connsiteY2223" fmla="*/ 1466174 h 7652085"/>
                <a:gd name="connsiteX2224" fmla="*/ 2914771 w 7655776"/>
                <a:gd name="connsiteY2224" fmla="*/ 1412686 h 7652085"/>
                <a:gd name="connsiteX2225" fmla="*/ 3436095 w 7655776"/>
                <a:gd name="connsiteY2225" fmla="*/ 1390339 h 7652085"/>
                <a:gd name="connsiteX2226" fmla="*/ 3434996 w 7655776"/>
                <a:gd name="connsiteY2226" fmla="*/ 1389972 h 7652085"/>
                <a:gd name="connsiteX2227" fmla="*/ 3434996 w 7655776"/>
                <a:gd name="connsiteY2227" fmla="*/ 1389972 h 7652085"/>
                <a:gd name="connsiteX2228" fmla="*/ 3349635 w 7655776"/>
                <a:gd name="connsiteY2228" fmla="*/ 1281897 h 7652085"/>
                <a:gd name="connsiteX2229" fmla="*/ 3326188 w 7655776"/>
                <a:gd name="connsiteY2229" fmla="*/ 1252223 h 7652085"/>
                <a:gd name="connsiteX2230" fmla="*/ 3296880 w 7655776"/>
                <a:gd name="connsiteY2230" fmla="*/ 1156604 h 7652085"/>
                <a:gd name="connsiteX2231" fmla="*/ 3300177 w 7655776"/>
                <a:gd name="connsiteY2231" fmla="*/ 1153307 h 7652085"/>
                <a:gd name="connsiteX2232" fmla="*/ 3300177 w 7655776"/>
                <a:gd name="connsiteY2232" fmla="*/ 1145980 h 7652085"/>
                <a:gd name="connsiteX2233" fmla="*/ 3298712 w 7655776"/>
                <a:gd name="connsiteY2233" fmla="*/ 1144514 h 7652085"/>
                <a:gd name="connsiteX2234" fmla="*/ 3342674 w 7655776"/>
                <a:gd name="connsiteY2234" fmla="*/ 1071243 h 7652085"/>
                <a:gd name="connsiteX2235" fmla="*/ 3387003 w 7655776"/>
                <a:gd name="connsiteY2235" fmla="*/ 996507 h 7652085"/>
                <a:gd name="connsiteX2236" fmla="*/ 3387736 w 7655776"/>
                <a:gd name="connsiteY2236" fmla="*/ 996873 h 7652085"/>
                <a:gd name="connsiteX2237" fmla="*/ 3391033 w 7655776"/>
                <a:gd name="connsiteY2237" fmla="*/ 996140 h 7652085"/>
                <a:gd name="connsiteX2238" fmla="*/ 3393964 w 7655776"/>
                <a:gd name="connsiteY2238" fmla="*/ 985516 h 7652085"/>
                <a:gd name="connsiteX2239" fmla="*/ 3385538 w 7655776"/>
                <a:gd name="connsiteY2239" fmla="*/ 981486 h 7652085"/>
                <a:gd name="connsiteX2240" fmla="*/ 3476028 w 7655776"/>
                <a:gd name="connsiteY2240" fmla="*/ 839706 h 7652085"/>
                <a:gd name="connsiteX2241" fmla="*/ 3480424 w 7655776"/>
                <a:gd name="connsiteY2241" fmla="*/ 840439 h 7652085"/>
                <a:gd name="connsiteX2242" fmla="*/ 3481157 w 7655776"/>
                <a:gd name="connsiteY2242" fmla="*/ 840439 h 7652085"/>
                <a:gd name="connsiteX2243" fmla="*/ 3487018 w 7655776"/>
                <a:gd name="connsiteY2243" fmla="*/ 838974 h 7652085"/>
                <a:gd name="connsiteX2244" fmla="*/ 3611579 w 7655776"/>
                <a:gd name="connsiteY2244" fmla="*/ 978189 h 7652085"/>
                <a:gd name="connsiteX2245" fmla="*/ 3736140 w 7655776"/>
                <a:gd name="connsiteY2245" fmla="*/ 1116305 h 7652085"/>
                <a:gd name="connsiteX2246" fmla="*/ 3733209 w 7655776"/>
                <a:gd name="connsiteY2246" fmla="*/ 1125097 h 7652085"/>
                <a:gd name="connsiteX2247" fmla="*/ 3735041 w 7655776"/>
                <a:gd name="connsiteY2247" fmla="*/ 1131325 h 7652085"/>
                <a:gd name="connsiteX2248" fmla="*/ 3589598 w 7655776"/>
                <a:gd name="connsiteY2248" fmla="*/ 1257718 h 7652085"/>
                <a:gd name="connsiteX2249" fmla="*/ 3436095 w 7655776"/>
                <a:gd name="connsiteY2249" fmla="*/ 1390339 h 7652085"/>
                <a:gd name="connsiteX2250" fmla="*/ 3584835 w 7655776"/>
                <a:gd name="connsiteY2250" fmla="*/ 1435034 h 7652085"/>
                <a:gd name="connsiteX2251" fmla="*/ 3703168 w 7655776"/>
                <a:gd name="connsiteY2251" fmla="*/ 1462877 h 7652085"/>
                <a:gd name="connsiteX2252" fmla="*/ 3569448 w 7655776"/>
                <a:gd name="connsiteY2252" fmla="*/ 1459946 h 7652085"/>
                <a:gd name="connsiteX2253" fmla="*/ 3410084 w 7655776"/>
                <a:gd name="connsiteY2253" fmla="*/ 1457015 h 7652085"/>
                <a:gd name="connsiteX2254" fmla="*/ 3402024 w 7655776"/>
                <a:gd name="connsiteY2254" fmla="*/ 1451154 h 7652085"/>
                <a:gd name="connsiteX2255" fmla="*/ 3402024 w 7655776"/>
                <a:gd name="connsiteY2255" fmla="*/ 1451154 h 7652085"/>
                <a:gd name="connsiteX2256" fmla="*/ 3401658 w 7655776"/>
                <a:gd name="connsiteY2256" fmla="*/ 1451154 h 7652085"/>
                <a:gd name="connsiteX2257" fmla="*/ 3362824 w 7655776"/>
                <a:gd name="connsiteY2257" fmla="*/ 1373120 h 7652085"/>
                <a:gd name="connsiteX2258" fmla="*/ 3353665 w 7655776"/>
                <a:gd name="connsiteY2258" fmla="*/ 1342346 h 7652085"/>
                <a:gd name="connsiteX2259" fmla="*/ 3429501 w 7655776"/>
                <a:gd name="connsiteY2259" fmla="*/ 1395101 h 7652085"/>
                <a:gd name="connsiteX2260" fmla="*/ 3429501 w 7655776"/>
                <a:gd name="connsiteY2260" fmla="*/ 1395101 h 7652085"/>
                <a:gd name="connsiteX2261" fmla="*/ 3435362 w 7655776"/>
                <a:gd name="connsiteY2261" fmla="*/ 1400597 h 7652085"/>
                <a:gd name="connsiteX2262" fmla="*/ 3435729 w 7655776"/>
                <a:gd name="connsiteY2262" fmla="*/ 1400597 h 7652085"/>
                <a:gd name="connsiteX2263" fmla="*/ 3439026 w 7655776"/>
                <a:gd name="connsiteY2263" fmla="*/ 1399131 h 7652085"/>
                <a:gd name="connsiteX2264" fmla="*/ 3584835 w 7655776"/>
                <a:gd name="connsiteY2264" fmla="*/ 1435034 h 7652085"/>
                <a:gd name="connsiteX2265" fmla="*/ 3786331 w 7655776"/>
                <a:gd name="connsiteY2265" fmla="*/ 1466174 h 7652085"/>
                <a:gd name="connsiteX2266" fmla="*/ 3788529 w 7655776"/>
                <a:gd name="connsiteY2266" fmla="*/ 1467640 h 7652085"/>
                <a:gd name="connsiteX2267" fmla="*/ 3793658 w 7655776"/>
                <a:gd name="connsiteY2267" fmla="*/ 1468739 h 7652085"/>
                <a:gd name="connsiteX2268" fmla="*/ 3794390 w 7655776"/>
                <a:gd name="connsiteY2268" fmla="*/ 1468372 h 7652085"/>
                <a:gd name="connsiteX2269" fmla="*/ 3794757 w 7655776"/>
                <a:gd name="connsiteY2269" fmla="*/ 1469472 h 7652085"/>
                <a:gd name="connsiteX2270" fmla="*/ 3784133 w 7655776"/>
                <a:gd name="connsiteY2270" fmla="*/ 1468372 h 7652085"/>
                <a:gd name="connsiteX2271" fmla="*/ 3786331 w 7655776"/>
                <a:gd name="connsiteY2271" fmla="*/ 1466174 h 7652085"/>
                <a:gd name="connsiteX2272" fmla="*/ 4983580 w 7655776"/>
                <a:gd name="connsiteY2272" fmla="*/ 1658877 h 7652085"/>
                <a:gd name="connsiteX2273" fmla="*/ 4986145 w 7655776"/>
                <a:gd name="connsiteY2273" fmla="*/ 1661442 h 7652085"/>
                <a:gd name="connsiteX2274" fmla="*/ 4988343 w 7655776"/>
                <a:gd name="connsiteY2274" fmla="*/ 1661808 h 7652085"/>
                <a:gd name="connsiteX2275" fmla="*/ 4993838 w 7655776"/>
                <a:gd name="connsiteY2275" fmla="*/ 1658145 h 7652085"/>
                <a:gd name="connsiteX2276" fmla="*/ 4993838 w 7655776"/>
                <a:gd name="connsiteY2276" fmla="*/ 1658145 h 7652085"/>
                <a:gd name="connsiteX2277" fmla="*/ 5082863 w 7655776"/>
                <a:gd name="connsiteY2277" fmla="*/ 1632866 h 7652085"/>
                <a:gd name="connsiteX2278" fmla="*/ 5064178 w 7655776"/>
                <a:gd name="connsiteY2278" fmla="*/ 1658877 h 7652085"/>
                <a:gd name="connsiteX2279" fmla="*/ 5001898 w 7655776"/>
                <a:gd name="connsiteY2279" fmla="*/ 1720058 h 7652085"/>
                <a:gd name="connsiteX2280" fmla="*/ 5001532 w 7655776"/>
                <a:gd name="connsiteY2280" fmla="*/ 1719692 h 7652085"/>
                <a:gd name="connsiteX2281" fmla="*/ 4992007 w 7655776"/>
                <a:gd name="connsiteY2281" fmla="*/ 1722623 h 7652085"/>
                <a:gd name="connsiteX2282" fmla="*/ 4840335 w 7655776"/>
                <a:gd name="connsiteY2282" fmla="*/ 1673532 h 7652085"/>
                <a:gd name="connsiteX2283" fmla="*/ 4712844 w 7655776"/>
                <a:gd name="connsiteY2283" fmla="*/ 1632500 h 7652085"/>
                <a:gd name="connsiteX2284" fmla="*/ 4833741 w 7655776"/>
                <a:gd name="connsiteY2284" fmla="*/ 1644589 h 7652085"/>
                <a:gd name="connsiteX2285" fmla="*/ 4983580 w 7655776"/>
                <a:gd name="connsiteY2285" fmla="*/ 1658877 h 7652085"/>
                <a:gd name="connsiteX2286" fmla="*/ 4888328 w 7655776"/>
                <a:gd name="connsiteY2286" fmla="*/ 1474600 h 7652085"/>
                <a:gd name="connsiteX2287" fmla="*/ 4791610 w 7655776"/>
                <a:gd name="connsiteY2287" fmla="*/ 1307542 h 7652085"/>
                <a:gd name="connsiteX2288" fmla="*/ 4795640 w 7655776"/>
                <a:gd name="connsiteY2288" fmla="*/ 1302780 h 7652085"/>
                <a:gd name="connsiteX2289" fmla="*/ 4796006 w 7655776"/>
                <a:gd name="connsiteY2289" fmla="*/ 1293621 h 7652085"/>
                <a:gd name="connsiteX2290" fmla="*/ 4958668 w 7655776"/>
                <a:gd name="connsiteY2290" fmla="*/ 1203131 h 7652085"/>
                <a:gd name="connsiteX2291" fmla="*/ 5121330 w 7655776"/>
                <a:gd name="connsiteY2291" fmla="*/ 1111909 h 7652085"/>
                <a:gd name="connsiteX2292" fmla="*/ 5126093 w 7655776"/>
                <a:gd name="connsiteY2292" fmla="*/ 1115206 h 7652085"/>
                <a:gd name="connsiteX2293" fmla="*/ 5130855 w 7655776"/>
                <a:gd name="connsiteY2293" fmla="*/ 1115939 h 7652085"/>
                <a:gd name="connsiteX2294" fmla="*/ 5170421 w 7655776"/>
                <a:gd name="connsiteY2294" fmla="*/ 1279333 h 7652085"/>
                <a:gd name="connsiteX2295" fmla="*/ 5159431 w 7655776"/>
                <a:gd name="connsiteY2295" fmla="*/ 1280432 h 7652085"/>
                <a:gd name="connsiteX2296" fmla="*/ 5160530 w 7655776"/>
                <a:gd name="connsiteY2296" fmla="*/ 1291423 h 7652085"/>
                <a:gd name="connsiteX2297" fmla="*/ 5160530 w 7655776"/>
                <a:gd name="connsiteY2297" fmla="*/ 1291423 h 7652085"/>
                <a:gd name="connsiteX2298" fmla="*/ 5163827 w 7655776"/>
                <a:gd name="connsiteY2298" fmla="*/ 1292888 h 7652085"/>
                <a:gd name="connsiteX2299" fmla="*/ 5181412 w 7655776"/>
                <a:gd name="connsiteY2299" fmla="*/ 1378249 h 7652085"/>
                <a:gd name="connsiteX2300" fmla="*/ 5198997 w 7655776"/>
                <a:gd name="connsiteY2300" fmla="*/ 1462144 h 7652085"/>
                <a:gd name="connsiteX2301" fmla="*/ 5196799 w 7655776"/>
                <a:gd name="connsiteY2301" fmla="*/ 1462877 h 7652085"/>
                <a:gd name="connsiteX2302" fmla="*/ 5194235 w 7655776"/>
                <a:gd name="connsiteY2302" fmla="*/ 1469838 h 7652085"/>
                <a:gd name="connsiteX2303" fmla="*/ 5196066 w 7655776"/>
                <a:gd name="connsiteY2303" fmla="*/ 1473868 h 7652085"/>
                <a:gd name="connsiteX2304" fmla="*/ 5137449 w 7655776"/>
                <a:gd name="connsiteY2304" fmla="*/ 1554832 h 7652085"/>
                <a:gd name="connsiteX2305" fmla="*/ 5105577 w 7655776"/>
                <a:gd name="connsiteY2305" fmla="*/ 1575348 h 7652085"/>
                <a:gd name="connsiteX2306" fmla="*/ 4989442 w 7655776"/>
                <a:gd name="connsiteY2306" fmla="*/ 1649718 h 7652085"/>
                <a:gd name="connsiteX2307" fmla="*/ 4989442 w 7655776"/>
                <a:gd name="connsiteY2307" fmla="*/ 1649718 h 7652085"/>
                <a:gd name="connsiteX2308" fmla="*/ 4987977 w 7655776"/>
                <a:gd name="connsiteY2308" fmla="*/ 1649718 h 7652085"/>
                <a:gd name="connsiteX2309" fmla="*/ 4888328 w 7655776"/>
                <a:gd name="connsiteY2309" fmla="*/ 1474600 h 7652085"/>
                <a:gd name="connsiteX2310" fmla="*/ 5667200 w 7655776"/>
                <a:gd name="connsiteY2310" fmla="*/ 1854877 h 7652085"/>
                <a:gd name="connsiteX2311" fmla="*/ 5474863 w 7655776"/>
                <a:gd name="connsiteY2311" fmla="*/ 1841322 h 7652085"/>
                <a:gd name="connsiteX2312" fmla="*/ 5272635 w 7655776"/>
                <a:gd name="connsiteY2312" fmla="*/ 1827401 h 7652085"/>
                <a:gd name="connsiteX2313" fmla="*/ 5271902 w 7655776"/>
                <a:gd name="connsiteY2313" fmla="*/ 1826302 h 7652085"/>
                <a:gd name="connsiteX2314" fmla="*/ 5271902 w 7655776"/>
                <a:gd name="connsiteY2314" fmla="*/ 1826302 h 7652085"/>
                <a:gd name="connsiteX2315" fmla="*/ 5288022 w 7655776"/>
                <a:gd name="connsiteY2315" fmla="*/ 1689285 h 7652085"/>
                <a:gd name="connsiteX2316" fmla="*/ 5292418 w 7655776"/>
                <a:gd name="connsiteY2316" fmla="*/ 1651550 h 7652085"/>
                <a:gd name="connsiteX2317" fmla="*/ 5339312 w 7655776"/>
                <a:gd name="connsiteY2317" fmla="*/ 1563625 h 7652085"/>
                <a:gd name="connsiteX2318" fmla="*/ 5340410 w 7655776"/>
                <a:gd name="connsiteY2318" fmla="*/ 1563991 h 7652085"/>
                <a:gd name="connsiteX2319" fmla="*/ 5349203 w 7655776"/>
                <a:gd name="connsiteY2319" fmla="*/ 1557763 h 7652085"/>
                <a:gd name="connsiteX2320" fmla="*/ 5349203 w 7655776"/>
                <a:gd name="connsiteY2320" fmla="*/ 1555565 h 7652085"/>
                <a:gd name="connsiteX2321" fmla="*/ 5432366 w 7655776"/>
                <a:gd name="connsiteY2321" fmla="*/ 1534683 h 7652085"/>
                <a:gd name="connsiteX2322" fmla="*/ 5516994 w 7655776"/>
                <a:gd name="connsiteY2322" fmla="*/ 1513068 h 7652085"/>
                <a:gd name="connsiteX2323" fmla="*/ 5519558 w 7655776"/>
                <a:gd name="connsiteY2323" fmla="*/ 1515632 h 7652085"/>
                <a:gd name="connsiteX2324" fmla="*/ 5522489 w 7655776"/>
                <a:gd name="connsiteY2324" fmla="*/ 1515999 h 7652085"/>
                <a:gd name="connsiteX2325" fmla="*/ 5529816 w 7655776"/>
                <a:gd name="connsiteY2325" fmla="*/ 1510870 h 7652085"/>
                <a:gd name="connsiteX2326" fmla="*/ 5529816 w 7655776"/>
                <a:gd name="connsiteY2326" fmla="*/ 1504642 h 7652085"/>
                <a:gd name="connsiteX2327" fmla="*/ 5526153 w 7655776"/>
                <a:gd name="connsiteY2327" fmla="*/ 1500978 h 7652085"/>
                <a:gd name="connsiteX2328" fmla="*/ 5690646 w 7655776"/>
                <a:gd name="connsiteY2328" fmla="*/ 1464709 h 7652085"/>
                <a:gd name="connsiteX2329" fmla="*/ 5698706 w 7655776"/>
                <a:gd name="connsiteY2329" fmla="*/ 1471670 h 7652085"/>
                <a:gd name="connsiteX2330" fmla="*/ 5688082 w 7655776"/>
                <a:gd name="connsiteY2330" fmla="*/ 1658511 h 7652085"/>
                <a:gd name="connsiteX2331" fmla="*/ 5678190 w 7655776"/>
                <a:gd name="connsiteY2331" fmla="*/ 1844619 h 7652085"/>
                <a:gd name="connsiteX2332" fmla="*/ 5670130 w 7655776"/>
                <a:gd name="connsiteY2332" fmla="*/ 1848649 h 7652085"/>
                <a:gd name="connsiteX2333" fmla="*/ 5666467 w 7655776"/>
                <a:gd name="connsiteY2333" fmla="*/ 1854511 h 7652085"/>
                <a:gd name="connsiteX2334" fmla="*/ 5667200 w 7655776"/>
                <a:gd name="connsiteY2334" fmla="*/ 1854511 h 7652085"/>
                <a:gd name="connsiteX2335" fmla="*/ 5466803 w 7655776"/>
                <a:gd name="connsiteY2335" fmla="*/ 2128545 h 7652085"/>
                <a:gd name="connsiteX2336" fmla="*/ 5467536 w 7655776"/>
                <a:gd name="connsiteY2336" fmla="*/ 2131109 h 7652085"/>
                <a:gd name="connsiteX2337" fmla="*/ 5471200 w 7655776"/>
                <a:gd name="connsiteY2337" fmla="*/ 2135506 h 7652085"/>
                <a:gd name="connsiteX2338" fmla="*/ 5470467 w 7655776"/>
                <a:gd name="connsiteY2338" fmla="*/ 2136605 h 7652085"/>
                <a:gd name="connsiteX2339" fmla="*/ 5463872 w 7655776"/>
                <a:gd name="connsiteY2339" fmla="*/ 2128179 h 7652085"/>
                <a:gd name="connsiteX2340" fmla="*/ 5466803 w 7655776"/>
                <a:gd name="connsiteY2340" fmla="*/ 2128545 h 7652085"/>
                <a:gd name="connsiteX2341" fmla="*/ 6177533 w 7655776"/>
                <a:gd name="connsiteY2341" fmla="*/ 3111477 h 7652085"/>
                <a:gd name="connsiteX2342" fmla="*/ 6177533 w 7655776"/>
                <a:gd name="connsiteY2342" fmla="*/ 3115140 h 7652085"/>
                <a:gd name="connsiteX2343" fmla="*/ 6183028 w 7655776"/>
                <a:gd name="connsiteY2343" fmla="*/ 3118804 h 7652085"/>
                <a:gd name="connsiteX2344" fmla="*/ 6185593 w 7655776"/>
                <a:gd name="connsiteY2344" fmla="*/ 3118437 h 7652085"/>
                <a:gd name="connsiteX2345" fmla="*/ 6185593 w 7655776"/>
                <a:gd name="connsiteY2345" fmla="*/ 3118437 h 7652085"/>
                <a:gd name="connsiteX2346" fmla="*/ 6266557 w 7655776"/>
                <a:gd name="connsiteY2346" fmla="*/ 3163499 h 7652085"/>
                <a:gd name="connsiteX2347" fmla="*/ 6235051 w 7655776"/>
                <a:gd name="connsiteY2347" fmla="*/ 3168628 h 7652085"/>
                <a:gd name="connsiteX2348" fmla="*/ 6147858 w 7655776"/>
                <a:gd name="connsiteY2348" fmla="*/ 3167895 h 7652085"/>
                <a:gd name="connsiteX2349" fmla="*/ 6147858 w 7655776"/>
                <a:gd name="connsiteY2349" fmla="*/ 3167529 h 7652085"/>
                <a:gd name="connsiteX2350" fmla="*/ 6139065 w 7655776"/>
                <a:gd name="connsiteY2350" fmla="*/ 3162766 h 7652085"/>
                <a:gd name="connsiteX2351" fmla="*/ 6066160 w 7655776"/>
                <a:gd name="connsiteY2351" fmla="*/ 3020620 h 7652085"/>
                <a:gd name="connsiteX2352" fmla="*/ 6004979 w 7655776"/>
                <a:gd name="connsiteY2352" fmla="*/ 2901555 h 7652085"/>
                <a:gd name="connsiteX2353" fmla="*/ 6081914 w 7655776"/>
                <a:gd name="connsiteY2353" fmla="*/ 2995708 h 7652085"/>
                <a:gd name="connsiteX2354" fmla="*/ 6177533 w 7655776"/>
                <a:gd name="connsiteY2354" fmla="*/ 3111477 h 7652085"/>
                <a:gd name="connsiteX2355" fmla="*/ 6827081 w 7655776"/>
                <a:gd name="connsiteY2355" fmla="*/ 3348508 h 7652085"/>
                <a:gd name="connsiteX2356" fmla="*/ 6819754 w 7655776"/>
                <a:gd name="connsiteY2356" fmla="*/ 3308942 h 7652085"/>
                <a:gd name="connsiteX2357" fmla="*/ 6820853 w 7655776"/>
                <a:gd name="connsiteY2357" fmla="*/ 3308209 h 7652085"/>
                <a:gd name="connsiteX2358" fmla="*/ 6828180 w 7655776"/>
                <a:gd name="connsiteY2358" fmla="*/ 3314437 h 7652085"/>
                <a:gd name="connsiteX2359" fmla="*/ 6827813 w 7655776"/>
                <a:gd name="connsiteY2359" fmla="*/ 3327260 h 7652085"/>
                <a:gd name="connsiteX2360" fmla="*/ 6826715 w 7655776"/>
                <a:gd name="connsiteY2360" fmla="*/ 3348508 h 7652085"/>
                <a:gd name="connsiteX2361" fmla="*/ 6827081 w 7655776"/>
                <a:gd name="connsiteY2361" fmla="*/ 3348508 h 7652085"/>
                <a:gd name="connsiteX2362" fmla="*/ 6498094 w 7655776"/>
                <a:gd name="connsiteY2362" fmla="*/ 5286529 h 7652085"/>
                <a:gd name="connsiteX2363" fmla="*/ 6488935 w 7655776"/>
                <a:gd name="connsiteY2363" fmla="*/ 5290192 h 7652085"/>
                <a:gd name="connsiteX2364" fmla="*/ 6488202 w 7655776"/>
                <a:gd name="connsiteY2364" fmla="*/ 5289093 h 7652085"/>
                <a:gd name="connsiteX2365" fmla="*/ 6507985 w 7655776"/>
                <a:gd name="connsiteY2365" fmla="*/ 5254290 h 7652085"/>
                <a:gd name="connsiteX2366" fmla="*/ 6501757 w 7655776"/>
                <a:gd name="connsiteY2366" fmla="*/ 5274439 h 7652085"/>
                <a:gd name="connsiteX2367" fmla="*/ 6498094 w 7655776"/>
                <a:gd name="connsiteY2367" fmla="*/ 5286529 h 7652085"/>
                <a:gd name="connsiteX2368" fmla="*/ 5148440 w 7655776"/>
                <a:gd name="connsiteY2368" fmla="*/ 5588406 h 7652085"/>
                <a:gd name="connsiteX2369" fmla="*/ 5164194 w 7655776"/>
                <a:gd name="connsiteY2369" fmla="*/ 5688787 h 7652085"/>
                <a:gd name="connsiteX2370" fmla="*/ 5089091 w 7655776"/>
                <a:gd name="connsiteY2370" fmla="*/ 5566058 h 7652085"/>
                <a:gd name="connsiteX2371" fmla="*/ 5044762 w 7655776"/>
                <a:gd name="connsiteY2371" fmla="*/ 5493886 h 7652085"/>
                <a:gd name="connsiteX2372" fmla="*/ 5139648 w 7655776"/>
                <a:gd name="connsiteY2372" fmla="*/ 5533819 h 7652085"/>
                <a:gd name="connsiteX2373" fmla="*/ 5148440 w 7655776"/>
                <a:gd name="connsiteY2373" fmla="*/ 5588406 h 7652085"/>
                <a:gd name="connsiteX2374" fmla="*/ 2028557 w 7655776"/>
                <a:gd name="connsiteY2374" fmla="*/ 5013228 h 7652085"/>
                <a:gd name="connsiteX2375" fmla="*/ 2131137 w 7655776"/>
                <a:gd name="connsiteY2375" fmla="*/ 5006267 h 7652085"/>
                <a:gd name="connsiteX2376" fmla="*/ 2065926 w 7655776"/>
                <a:gd name="connsiteY2376" fmla="*/ 5059755 h 7652085"/>
                <a:gd name="connsiteX2377" fmla="*/ 1954920 w 7655776"/>
                <a:gd name="connsiteY2377" fmla="*/ 5151343 h 7652085"/>
                <a:gd name="connsiteX2378" fmla="*/ 2002546 w 7655776"/>
                <a:gd name="connsiteY2378" fmla="*/ 5061586 h 7652085"/>
                <a:gd name="connsiteX2379" fmla="*/ 2028557 w 7655776"/>
                <a:gd name="connsiteY2379" fmla="*/ 5013228 h 7652085"/>
                <a:gd name="connsiteX2380" fmla="*/ 826545 w 7655776"/>
                <a:gd name="connsiteY2380" fmla="*/ 4303231 h 7652085"/>
                <a:gd name="connsiteX2381" fmla="*/ 833872 w 7655776"/>
                <a:gd name="connsiteY2381" fmla="*/ 4342797 h 7652085"/>
                <a:gd name="connsiteX2382" fmla="*/ 832773 w 7655776"/>
                <a:gd name="connsiteY2382" fmla="*/ 4343530 h 7652085"/>
                <a:gd name="connsiteX2383" fmla="*/ 825446 w 7655776"/>
                <a:gd name="connsiteY2383" fmla="*/ 4337302 h 7652085"/>
                <a:gd name="connsiteX2384" fmla="*/ 825812 w 7655776"/>
                <a:gd name="connsiteY2384" fmla="*/ 4324479 h 7652085"/>
                <a:gd name="connsiteX2385" fmla="*/ 826545 w 7655776"/>
                <a:gd name="connsiteY2385" fmla="*/ 4303231 h 7652085"/>
                <a:gd name="connsiteX2386" fmla="*/ 1155532 w 7655776"/>
                <a:gd name="connsiteY2386" fmla="*/ 2364844 h 7652085"/>
                <a:gd name="connsiteX2387" fmla="*/ 1165058 w 7655776"/>
                <a:gd name="connsiteY2387" fmla="*/ 2361181 h 7652085"/>
                <a:gd name="connsiteX2388" fmla="*/ 1165424 w 7655776"/>
                <a:gd name="connsiteY2388" fmla="*/ 2361547 h 7652085"/>
                <a:gd name="connsiteX2389" fmla="*/ 1145274 w 7655776"/>
                <a:gd name="connsiteY2389" fmla="*/ 2397084 h 7652085"/>
                <a:gd name="connsiteX2390" fmla="*/ 1151502 w 7655776"/>
                <a:gd name="connsiteY2390" fmla="*/ 2376934 h 7652085"/>
                <a:gd name="connsiteX2391" fmla="*/ 1155532 w 7655776"/>
                <a:gd name="connsiteY2391" fmla="*/ 2364844 h 7652085"/>
                <a:gd name="connsiteX2392" fmla="*/ 4630047 w 7655776"/>
                <a:gd name="connsiteY2392" fmla="*/ 1605023 h 7652085"/>
                <a:gd name="connsiteX2393" fmla="*/ 4630047 w 7655776"/>
                <a:gd name="connsiteY2393" fmla="*/ 1605023 h 7652085"/>
                <a:gd name="connsiteX2394" fmla="*/ 4630047 w 7655776"/>
                <a:gd name="connsiteY2394" fmla="*/ 1605023 h 7652085"/>
                <a:gd name="connsiteX2395" fmla="*/ 5624702 w 7655776"/>
                <a:gd name="connsiteY2395" fmla="*/ 2638145 h 7652085"/>
                <a:gd name="connsiteX2396" fmla="*/ 5522123 w 7655776"/>
                <a:gd name="connsiteY2396" fmla="*/ 2645106 h 7652085"/>
                <a:gd name="connsiteX2397" fmla="*/ 5587334 w 7655776"/>
                <a:gd name="connsiteY2397" fmla="*/ 2591618 h 7652085"/>
                <a:gd name="connsiteX2398" fmla="*/ 5698340 w 7655776"/>
                <a:gd name="connsiteY2398" fmla="*/ 2500029 h 7652085"/>
                <a:gd name="connsiteX2399" fmla="*/ 5650714 w 7655776"/>
                <a:gd name="connsiteY2399" fmla="*/ 2589786 h 7652085"/>
                <a:gd name="connsiteX2400" fmla="*/ 5624702 w 7655776"/>
                <a:gd name="connsiteY2400" fmla="*/ 2638145 h 7652085"/>
                <a:gd name="connsiteX2401" fmla="*/ 5624702 w 7655776"/>
                <a:gd name="connsiteY2401" fmla="*/ 2638145 h 7652085"/>
                <a:gd name="connsiteX2402" fmla="*/ 6183028 w 7655776"/>
                <a:gd name="connsiteY2402" fmla="*/ 3668703 h 7652085"/>
                <a:gd name="connsiteX2403" fmla="*/ 6173503 w 7655776"/>
                <a:gd name="connsiteY2403" fmla="*/ 3558430 h 7652085"/>
                <a:gd name="connsiteX2404" fmla="*/ 6158482 w 7655776"/>
                <a:gd name="connsiteY2404" fmla="*/ 3386976 h 7652085"/>
                <a:gd name="connsiteX2405" fmla="*/ 6159215 w 7655776"/>
                <a:gd name="connsiteY2405" fmla="*/ 3386609 h 7652085"/>
                <a:gd name="connsiteX2406" fmla="*/ 6159948 w 7655776"/>
                <a:gd name="connsiteY2406" fmla="*/ 3384045 h 7652085"/>
                <a:gd name="connsiteX2407" fmla="*/ 6228822 w 7655776"/>
                <a:gd name="connsiteY2407" fmla="*/ 3357667 h 7652085"/>
                <a:gd name="connsiteX2408" fmla="*/ 6214901 w 7655776"/>
                <a:gd name="connsiteY2408" fmla="*/ 3369391 h 7652085"/>
                <a:gd name="connsiteX2409" fmla="*/ 6198415 w 7655776"/>
                <a:gd name="connsiteY2409" fmla="*/ 3371589 h 7652085"/>
                <a:gd name="connsiteX2410" fmla="*/ 6200613 w 7655776"/>
                <a:gd name="connsiteY2410" fmla="*/ 3388075 h 7652085"/>
                <a:gd name="connsiteX2411" fmla="*/ 6200613 w 7655776"/>
                <a:gd name="connsiteY2411" fmla="*/ 3388075 h 7652085"/>
                <a:gd name="connsiteX2412" fmla="*/ 6195118 w 7655776"/>
                <a:gd name="connsiteY2412" fmla="*/ 3393570 h 7652085"/>
                <a:gd name="connsiteX2413" fmla="*/ 6191821 w 7655776"/>
                <a:gd name="connsiteY2413" fmla="*/ 3392471 h 7652085"/>
                <a:gd name="connsiteX2414" fmla="*/ 6185593 w 7655776"/>
                <a:gd name="connsiteY2414" fmla="*/ 3395402 h 7652085"/>
                <a:gd name="connsiteX2415" fmla="*/ 6183028 w 7655776"/>
                <a:gd name="connsiteY2415" fmla="*/ 3401996 h 7652085"/>
                <a:gd name="connsiteX2416" fmla="*/ 6188523 w 7655776"/>
                <a:gd name="connsiteY2416" fmla="*/ 3409324 h 7652085"/>
                <a:gd name="connsiteX2417" fmla="*/ 6185226 w 7655776"/>
                <a:gd name="connsiteY2417" fmla="*/ 3568688 h 7652085"/>
                <a:gd name="connsiteX2418" fmla="*/ 6183028 w 7655776"/>
                <a:gd name="connsiteY2418" fmla="*/ 3668703 h 7652085"/>
                <a:gd name="connsiteX2419" fmla="*/ 5904964 w 7655776"/>
                <a:gd name="connsiteY2419" fmla="*/ 4050812 h 7652085"/>
                <a:gd name="connsiteX2420" fmla="*/ 5904964 w 7655776"/>
                <a:gd name="connsiteY2420" fmla="*/ 4050812 h 7652085"/>
                <a:gd name="connsiteX2421" fmla="*/ 5899835 w 7655776"/>
                <a:gd name="connsiteY2421" fmla="*/ 4053010 h 7652085"/>
                <a:gd name="connsiteX2422" fmla="*/ 5898004 w 7655776"/>
                <a:gd name="connsiteY2422" fmla="*/ 4058139 h 7652085"/>
                <a:gd name="connsiteX2423" fmla="*/ 5905331 w 7655776"/>
                <a:gd name="connsiteY2423" fmla="*/ 4065100 h 7652085"/>
                <a:gd name="connsiteX2424" fmla="*/ 5905697 w 7655776"/>
                <a:gd name="connsiteY2424" fmla="*/ 4065100 h 7652085"/>
                <a:gd name="connsiteX2425" fmla="*/ 5908261 w 7655776"/>
                <a:gd name="connsiteY2425" fmla="*/ 4064001 h 7652085"/>
                <a:gd name="connsiteX2426" fmla="*/ 5956621 w 7655776"/>
                <a:gd name="connsiteY2426" fmla="*/ 4099537 h 7652085"/>
                <a:gd name="connsiteX2427" fmla="*/ 5856239 w 7655776"/>
                <a:gd name="connsiteY2427" fmla="*/ 4140569 h 7652085"/>
                <a:gd name="connsiteX2428" fmla="*/ 5796157 w 7655776"/>
                <a:gd name="connsiteY2428" fmla="*/ 4126281 h 7652085"/>
                <a:gd name="connsiteX2429" fmla="*/ 5793592 w 7655776"/>
                <a:gd name="connsiteY2429" fmla="*/ 4119320 h 7652085"/>
                <a:gd name="connsiteX2430" fmla="*/ 5886646 w 7655776"/>
                <a:gd name="connsiteY2430" fmla="*/ 3996591 h 7652085"/>
                <a:gd name="connsiteX2431" fmla="*/ 5982998 w 7655776"/>
                <a:gd name="connsiteY2431" fmla="*/ 3868733 h 7652085"/>
                <a:gd name="connsiteX2432" fmla="*/ 6045645 w 7655776"/>
                <a:gd name="connsiteY2432" fmla="*/ 4033959 h 7652085"/>
                <a:gd name="connsiteX2433" fmla="*/ 6030258 w 7655776"/>
                <a:gd name="connsiteY2433" fmla="*/ 4036158 h 7652085"/>
                <a:gd name="connsiteX2434" fmla="*/ 5911192 w 7655776"/>
                <a:gd name="connsiteY2434" fmla="*/ 4053376 h 7652085"/>
                <a:gd name="connsiteX2435" fmla="*/ 5904964 w 7655776"/>
                <a:gd name="connsiteY2435" fmla="*/ 4050812 h 7652085"/>
                <a:gd name="connsiteX2436" fmla="*/ 5904964 w 7655776"/>
                <a:gd name="connsiteY2436" fmla="*/ 4050812 h 7652085"/>
                <a:gd name="connsiteX2437" fmla="*/ 6007910 w 7655776"/>
                <a:gd name="connsiteY2437" fmla="*/ 4137272 h 7652085"/>
                <a:gd name="connsiteX2438" fmla="*/ 6089974 w 7655776"/>
                <a:gd name="connsiteY2438" fmla="*/ 4196988 h 7652085"/>
                <a:gd name="connsiteX2439" fmla="*/ 5950026 w 7655776"/>
                <a:gd name="connsiteY2439" fmla="*/ 4163283 h 7652085"/>
                <a:gd name="connsiteX2440" fmla="*/ 5867962 w 7655776"/>
                <a:gd name="connsiteY2440" fmla="*/ 4143866 h 7652085"/>
                <a:gd name="connsiteX2441" fmla="*/ 5963215 w 7655776"/>
                <a:gd name="connsiteY2441" fmla="*/ 4105032 h 7652085"/>
                <a:gd name="connsiteX2442" fmla="*/ 6007910 w 7655776"/>
                <a:gd name="connsiteY2442" fmla="*/ 4137272 h 7652085"/>
                <a:gd name="connsiteX2443" fmla="*/ 6007910 w 7655776"/>
                <a:gd name="connsiteY2443" fmla="*/ 4137272 h 7652085"/>
                <a:gd name="connsiteX2444" fmla="*/ 5937570 w 7655776"/>
                <a:gd name="connsiteY2444" fmla="*/ 4257436 h 7652085"/>
                <a:gd name="connsiteX2445" fmla="*/ 5860269 w 7655776"/>
                <a:gd name="connsiteY2445" fmla="*/ 4190027 h 7652085"/>
                <a:gd name="connsiteX2446" fmla="*/ 5944531 w 7655776"/>
                <a:gd name="connsiteY2446" fmla="*/ 4198453 h 7652085"/>
                <a:gd name="connsiteX2447" fmla="*/ 6087775 w 7655776"/>
                <a:gd name="connsiteY2447" fmla="*/ 4212009 h 7652085"/>
                <a:gd name="connsiteX2448" fmla="*/ 5990691 w 7655776"/>
                <a:gd name="connsiteY2448" fmla="*/ 4241683 h 7652085"/>
                <a:gd name="connsiteX2449" fmla="*/ 5937570 w 7655776"/>
                <a:gd name="connsiteY2449" fmla="*/ 4257436 h 7652085"/>
                <a:gd name="connsiteX2450" fmla="*/ 5937570 w 7655776"/>
                <a:gd name="connsiteY2450" fmla="*/ 4257436 h 7652085"/>
                <a:gd name="connsiteX2451" fmla="*/ 5871992 w 7655776"/>
                <a:gd name="connsiteY2451" fmla="*/ 4277952 h 7652085"/>
                <a:gd name="connsiteX2452" fmla="*/ 5870160 w 7655776"/>
                <a:gd name="connsiteY2452" fmla="*/ 4276121 h 7652085"/>
                <a:gd name="connsiteX2453" fmla="*/ 5860635 w 7655776"/>
                <a:gd name="connsiteY2453" fmla="*/ 4280151 h 7652085"/>
                <a:gd name="connsiteX2454" fmla="*/ 5864665 w 7655776"/>
                <a:gd name="connsiteY2454" fmla="*/ 4289676 h 7652085"/>
                <a:gd name="connsiteX2455" fmla="*/ 5867230 w 7655776"/>
                <a:gd name="connsiteY2455" fmla="*/ 4290042 h 7652085"/>
                <a:gd name="connsiteX2456" fmla="*/ 5871626 w 7655776"/>
                <a:gd name="connsiteY2456" fmla="*/ 4288576 h 7652085"/>
                <a:gd name="connsiteX2457" fmla="*/ 5978235 w 7655776"/>
                <a:gd name="connsiteY2457" fmla="*/ 4343530 h 7652085"/>
                <a:gd name="connsiteX2458" fmla="*/ 5992157 w 7655776"/>
                <a:gd name="connsiteY2458" fmla="*/ 4350857 h 7652085"/>
                <a:gd name="connsiteX2459" fmla="*/ 5878953 w 7655776"/>
                <a:gd name="connsiteY2459" fmla="*/ 4486775 h 7652085"/>
                <a:gd name="connsiteX2460" fmla="*/ 5829495 w 7655776"/>
                <a:gd name="connsiteY2460" fmla="*/ 4334738 h 7652085"/>
                <a:gd name="connsiteX2461" fmla="*/ 5781502 w 7655776"/>
                <a:gd name="connsiteY2461" fmla="*/ 4188195 h 7652085"/>
                <a:gd name="connsiteX2462" fmla="*/ 5786265 w 7655776"/>
                <a:gd name="connsiteY2462" fmla="*/ 4182333 h 7652085"/>
                <a:gd name="connsiteX2463" fmla="*/ 5847813 w 7655776"/>
                <a:gd name="connsiteY2463" fmla="*/ 4188562 h 7652085"/>
                <a:gd name="connsiteX2464" fmla="*/ 5929144 w 7655776"/>
                <a:gd name="connsiteY2464" fmla="*/ 4260001 h 7652085"/>
                <a:gd name="connsiteX2465" fmla="*/ 5871992 w 7655776"/>
                <a:gd name="connsiteY2465" fmla="*/ 4277952 h 7652085"/>
                <a:gd name="connsiteX2466" fmla="*/ 5871992 w 7655776"/>
                <a:gd name="connsiteY2466" fmla="*/ 4277952 h 7652085"/>
                <a:gd name="connsiteX2467" fmla="*/ 5523588 w 7655776"/>
                <a:gd name="connsiteY2467" fmla="*/ 5465310 h 7652085"/>
                <a:gd name="connsiteX2468" fmla="*/ 5521024 w 7655776"/>
                <a:gd name="connsiteY2468" fmla="*/ 5466043 h 7652085"/>
                <a:gd name="connsiteX2469" fmla="*/ 5517360 w 7655776"/>
                <a:gd name="connsiteY2469" fmla="*/ 5470073 h 7652085"/>
                <a:gd name="connsiteX2470" fmla="*/ 5515528 w 7655776"/>
                <a:gd name="connsiteY2470" fmla="*/ 5469340 h 7652085"/>
                <a:gd name="connsiteX2471" fmla="*/ 5523954 w 7655776"/>
                <a:gd name="connsiteY2471" fmla="*/ 5462379 h 7652085"/>
                <a:gd name="connsiteX2472" fmla="*/ 5523588 w 7655776"/>
                <a:gd name="connsiteY2472" fmla="*/ 5465310 h 7652085"/>
                <a:gd name="connsiteX2473" fmla="*/ 5523588 w 7655776"/>
                <a:gd name="connsiteY2473" fmla="*/ 5465310 h 7652085"/>
                <a:gd name="connsiteX2474" fmla="*/ 5508568 w 7655776"/>
                <a:gd name="connsiteY2474" fmla="*/ 5465310 h 7652085"/>
                <a:gd name="connsiteX2475" fmla="*/ 5427969 w 7655776"/>
                <a:gd name="connsiteY2475" fmla="*/ 5424278 h 7652085"/>
                <a:gd name="connsiteX2476" fmla="*/ 5334915 w 7655776"/>
                <a:gd name="connsiteY2476" fmla="*/ 5377385 h 7652085"/>
                <a:gd name="connsiteX2477" fmla="*/ 5431999 w 7655776"/>
                <a:gd name="connsiteY2477" fmla="*/ 5343680 h 7652085"/>
                <a:gd name="connsiteX2478" fmla="*/ 5530915 w 7655776"/>
                <a:gd name="connsiteY2478" fmla="*/ 5308876 h 7652085"/>
                <a:gd name="connsiteX2479" fmla="*/ 5531648 w 7655776"/>
                <a:gd name="connsiteY2479" fmla="*/ 5309609 h 7652085"/>
                <a:gd name="connsiteX2480" fmla="*/ 5527252 w 7655776"/>
                <a:gd name="connsiteY2480" fmla="*/ 5390940 h 7652085"/>
                <a:gd name="connsiteX2481" fmla="*/ 5523954 w 7655776"/>
                <a:gd name="connsiteY2481" fmla="*/ 5452854 h 7652085"/>
                <a:gd name="connsiteX2482" fmla="*/ 5508568 w 7655776"/>
                <a:gd name="connsiteY2482" fmla="*/ 5465310 h 7652085"/>
                <a:gd name="connsiteX2483" fmla="*/ 5235633 w 7655776"/>
                <a:gd name="connsiteY2483" fmla="*/ 5533086 h 7652085"/>
                <a:gd name="connsiteX2484" fmla="*/ 5139281 w 7655776"/>
                <a:gd name="connsiteY2484" fmla="*/ 5460914 h 7652085"/>
                <a:gd name="connsiteX2485" fmla="*/ 5139648 w 7655776"/>
                <a:gd name="connsiteY2485" fmla="*/ 5459815 h 7652085"/>
                <a:gd name="connsiteX2486" fmla="*/ 5137449 w 7655776"/>
                <a:gd name="connsiteY2486" fmla="*/ 5454686 h 7652085"/>
                <a:gd name="connsiteX2487" fmla="*/ 5127192 w 7655776"/>
                <a:gd name="connsiteY2487" fmla="*/ 5455052 h 7652085"/>
                <a:gd name="connsiteX2488" fmla="*/ 5127558 w 7655776"/>
                <a:gd name="connsiteY2488" fmla="*/ 5465310 h 7652085"/>
                <a:gd name="connsiteX2489" fmla="*/ 5130122 w 7655776"/>
                <a:gd name="connsiteY2489" fmla="*/ 5466409 h 7652085"/>
                <a:gd name="connsiteX2490" fmla="*/ 5138915 w 7655776"/>
                <a:gd name="connsiteY2490" fmla="*/ 5525759 h 7652085"/>
                <a:gd name="connsiteX2491" fmla="*/ 5039266 w 7655776"/>
                <a:gd name="connsiteY2491" fmla="*/ 5483994 h 7652085"/>
                <a:gd name="connsiteX2492" fmla="*/ 5006294 w 7655776"/>
                <a:gd name="connsiteY2492" fmla="*/ 5430507 h 7652085"/>
                <a:gd name="connsiteX2493" fmla="*/ 5009225 w 7655776"/>
                <a:gd name="connsiteY2493" fmla="*/ 5427209 h 7652085"/>
                <a:gd name="connsiteX2494" fmla="*/ 5009592 w 7655776"/>
                <a:gd name="connsiteY2494" fmla="*/ 5424278 h 7652085"/>
                <a:gd name="connsiteX2495" fmla="*/ 5162362 w 7655776"/>
                <a:gd name="connsiteY2495" fmla="*/ 5403396 h 7652085"/>
                <a:gd name="connsiteX2496" fmla="*/ 5320994 w 7655776"/>
                <a:gd name="connsiteY2496" fmla="*/ 5381049 h 7652085"/>
                <a:gd name="connsiteX2497" fmla="*/ 5248455 w 7655776"/>
                <a:gd name="connsiteY2497" fmla="*/ 5542245 h 7652085"/>
                <a:gd name="connsiteX2498" fmla="*/ 5235633 w 7655776"/>
                <a:gd name="connsiteY2498" fmla="*/ 5533086 h 7652085"/>
                <a:gd name="connsiteX2499" fmla="*/ 5013988 w 7655776"/>
                <a:gd name="connsiteY2499" fmla="*/ 5623942 h 7652085"/>
                <a:gd name="connsiteX2500" fmla="*/ 5007027 w 7655776"/>
                <a:gd name="connsiteY2500" fmla="*/ 5521362 h 7652085"/>
                <a:gd name="connsiteX2501" fmla="*/ 5060882 w 7655776"/>
                <a:gd name="connsiteY2501" fmla="*/ 5586574 h 7652085"/>
                <a:gd name="connsiteX2502" fmla="*/ 5152470 w 7655776"/>
                <a:gd name="connsiteY2502" fmla="*/ 5697580 h 7652085"/>
                <a:gd name="connsiteX2503" fmla="*/ 5062713 w 7655776"/>
                <a:gd name="connsiteY2503" fmla="*/ 5649954 h 7652085"/>
                <a:gd name="connsiteX2504" fmla="*/ 5013988 w 7655776"/>
                <a:gd name="connsiteY2504" fmla="*/ 5623942 h 7652085"/>
                <a:gd name="connsiteX2505" fmla="*/ 5013988 w 7655776"/>
                <a:gd name="connsiteY2505" fmla="*/ 5623942 h 7652085"/>
                <a:gd name="connsiteX2506" fmla="*/ 4953173 w 7655776"/>
                <a:gd name="connsiteY2506" fmla="*/ 5592069 h 7652085"/>
                <a:gd name="connsiteX2507" fmla="*/ 4953173 w 7655776"/>
                <a:gd name="connsiteY2507" fmla="*/ 5589505 h 7652085"/>
                <a:gd name="connsiteX2508" fmla="*/ 4943648 w 7655776"/>
                <a:gd name="connsiteY2508" fmla="*/ 5585841 h 7652085"/>
                <a:gd name="connsiteX2509" fmla="*/ 4939984 w 7655776"/>
                <a:gd name="connsiteY2509" fmla="*/ 5595366 h 7652085"/>
                <a:gd name="connsiteX2510" fmla="*/ 4945480 w 7655776"/>
                <a:gd name="connsiteY2510" fmla="*/ 5599396 h 7652085"/>
                <a:gd name="connsiteX2511" fmla="*/ 4982115 w 7655776"/>
                <a:gd name="connsiteY2511" fmla="*/ 5714066 h 7652085"/>
                <a:gd name="connsiteX2512" fmla="*/ 4986877 w 7655776"/>
                <a:gd name="connsiteY2512" fmla="*/ 5729086 h 7652085"/>
                <a:gd name="connsiteX2513" fmla="*/ 4810661 w 7655776"/>
                <a:gd name="connsiteY2513" fmla="*/ 5745206 h 7652085"/>
                <a:gd name="connsiteX2514" fmla="*/ 4883199 w 7655776"/>
                <a:gd name="connsiteY2514" fmla="*/ 5602694 h 7652085"/>
                <a:gd name="connsiteX2515" fmla="*/ 4952807 w 7655776"/>
                <a:gd name="connsiteY2515" fmla="*/ 5464944 h 7652085"/>
                <a:gd name="connsiteX2516" fmla="*/ 4955005 w 7655776"/>
                <a:gd name="connsiteY2516" fmla="*/ 5465677 h 7652085"/>
                <a:gd name="connsiteX2517" fmla="*/ 4960134 w 7655776"/>
                <a:gd name="connsiteY2517" fmla="*/ 5464577 h 7652085"/>
                <a:gd name="connsiteX2518" fmla="*/ 4999334 w 7655776"/>
                <a:gd name="connsiteY2518" fmla="*/ 5512204 h 7652085"/>
                <a:gd name="connsiteX2519" fmla="*/ 5006294 w 7655776"/>
                <a:gd name="connsiteY2519" fmla="*/ 5620278 h 7652085"/>
                <a:gd name="connsiteX2520" fmla="*/ 4953173 w 7655776"/>
                <a:gd name="connsiteY2520" fmla="*/ 5592069 h 7652085"/>
                <a:gd name="connsiteX2521" fmla="*/ 4953173 w 7655776"/>
                <a:gd name="connsiteY2521" fmla="*/ 5592069 h 7652085"/>
                <a:gd name="connsiteX2522" fmla="*/ 3376013 w 7655776"/>
                <a:gd name="connsiteY2522" fmla="*/ 5863905 h 7652085"/>
                <a:gd name="connsiteX2523" fmla="*/ 3371983 w 7655776"/>
                <a:gd name="connsiteY2523" fmla="*/ 5859875 h 7652085"/>
                <a:gd name="connsiteX2524" fmla="*/ 3362458 w 7655776"/>
                <a:gd name="connsiteY2524" fmla="*/ 5863905 h 7652085"/>
                <a:gd name="connsiteX2525" fmla="*/ 3362458 w 7655776"/>
                <a:gd name="connsiteY2525" fmla="*/ 5869400 h 7652085"/>
                <a:gd name="connsiteX2526" fmla="*/ 3363190 w 7655776"/>
                <a:gd name="connsiteY2526" fmla="*/ 5870133 h 7652085"/>
                <a:gd name="connsiteX2527" fmla="*/ 3308237 w 7655776"/>
                <a:gd name="connsiteY2527" fmla="*/ 5977109 h 7652085"/>
                <a:gd name="connsiteX2528" fmla="*/ 3300910 w 7655776"/>
                <a:gd name="connsiteY2528" fmla="*/ 5991030 h 7652085"/>
                <a:gd name="connsiteX2529" fmla="*/ 3164992 w 7655776"/>
                <a:gd name="connsiteY2529" fmla="*/ 5877826 h 7652085"/>
                <a:gd name="connsiteX2530" fmla="*/ 3317029 w 7655776"/>
                <a:gd name="connsiteY2530" fmla="*/ 5828368 h 7652085"/>
                <a:gd name="connsiteX2531" fmla="*/ 3463572 w 7655776"/>
                <a:gd name="connsiteY2531" fmla="*/ 5780376 h 7652085"/>
                <a:gd name="connsiteX2532" fmla="*/ 3469433 w 7655776"/>
                <a:gd name="connsiteY2532" fmla="*/ 5785138 h 7652085"/>
                <a:gd name="connsiteX2533" fmla="*/ 3463572 w 7655776"/>
                <a:gd name="connsiteY2533" fmla="*/ 5846686 h 7652085"/>
                <a:gd name="connsiteX2534" fmla="*/ 3392132 w 7655776"/>
                <a:gd name="connsiteY2534" fmla="*/ 5928017 h 7652085"/>
                <a:gd name="connsiteX2535" fmla="*/ 3374181 w 7655776"/>
                <a:gd name="connsiteY2535" fmla="*/ 5871232 h 7652085"/>
                <a:gd name="connsiteX2536" fmla="*/ 3376013 w 7655776"/>
                <a:gd name="connsiteY2536" fmla="*/ 5869034 h 7652085"/>
                <a:gd name="connsiteX2537" fmla="*/ 3376013 w 7655776"/>
                <a:gd name="connsiteY2537" fmla="*/ 5863905 h 7652085"/>
                <a:gd name="connsiteX2538" fmla="*/ 3376013 w 7655776"/>
                <a:gd name="connsiteY2538" fmla="*/ 5863905 h 7652085"/>
                <a:gd name="connsiteX2539" fmla="*/ 2192318 w 7655776"/>
                <a:gd name="connsiteY2539" fmla="*/ 5138521 h 7652085"/>
                <a:gd name="connsiteX2540" fmla="*/ 2199645 w 7655776"/>
                <a:gd name="connsiteY2540" fmla="*/ 5131194 h 7652085"/>
                <a:gd name="connsiteX2541" fmla="*/ 2197447 w 7655776"/>
                <a:gd name="connsiteY2541" fmla="*/ 5126065 h 7652085"/>
                <a:gd name="connsiteX2542" fmla="*/ 2187189 w 7655776"/>
                <a:gd name="connsiteY2542" fmla="*/ 5126432 h 7652085"/>
                <a:gd name="connsiteX2543" fmla="*/ 2186457 w 7655776"/>
                <a:gd name="connsiteY2543" fmla="*/ 5128996 h 7652085"/>
                <a:gd name="connsiteX2544" fmla="*/ 2127107 w 7655776"/>
                <a:gd name="connsiteY2544" fmla="*/ 5137788 h 7652085"/>
                <a:gd name="connsiteX2545" fmla="*/ 2168872 w 7655776"/>
                <a:gd name="connsiteY2545" fmla="*/ 5037773 h 7652085"/>
                <a:gd name="connsiteX2546" fmla="*/ 2221627 w 7655776"/>
                <a:gd name="connsiteY2546" fmla="*/ 5005168 h 7652085"/>
                <a:gd name="connsiteX2547" fmla="*/ 2228221 w 7655776"/>
                <a:gd name="connsiteY2547" fmla="*/ 5008465 h 7652085"/>
                <a:gd name="connsiteX2548" fmla="*/ 2249103 w 7655776"/>
                <a:gd name="connsiteY2548" fmla="*/ 5161235 h 7652085"/>
                <a:gd name="connsiteX2549" fmla="*/ 2271451 w 7655776"/>
                <a:gd name="connsiteY2549" fmla="*/ 5319867 h 7652085"/>
                <a:gd name="connsiteX2550" fmla="*/ 2110255 w 7655776"/>
                <a:gd name="connsiteY2550" fmla="*/ 5247329 h 7652085"/>
                <a:gd name="connsiteX2551" fmla="*/ 2119780 w 7655776"/>
                <a:gd name="connsiteY2551" fmla="*/ 5234873 h 7652085"/>
                <a:gd name="connsiteX2552" fmla="*/ 2191952 w 7655776"/>
                <a:gd name="connsiteY2552" fmla="*/ 5138521 h 7652085"/>
                <a:gd name="connsiteX2553" fmla="*/ 2192318 w 7655776"/>
                <a:gd name="connsiteY2553" fmla="*/ 5138521 h 7652085"/>
                <a:gd name="connsiteX2554" fmla="*/ 2192318 w 7655776"/>
                <a:gd name="connsiteY2554" fmla="*/ 5138521 h 7652085"/>
                <a:gd name="connsiteX2555" fmla="*/ 2063727 w 7655776"/>
                <a:gd name="connsiteY2555" fmla="*/ 5147680 h 7652085"/>
                <a:gd name="connsiteX2556" fmla="*/ 1963346 w 7655776"/>
                <a:gd name="connsiteY2556" fmla="*/ 5163800 h 7652085"/>
                <a:gd name="connsiteX2557" fmla="*/ 2086075 w 7655776"/>
                <a:gd name="connsiteY2557" fmla="*/ 5088697 h 7652085"/>
                <a:gd name="connsiteX2558" fmla="*/ 2158247 w 7655776"/>
                <a:gd name="connsiteY2558" fmla="*/ 5044368 h 7652085"/>
                <a:gd name="connsiteX2559" fmla="*/ 2118314 w 7655776"/>
                <a:gd name="connsiteY2559" fmla="*/ 5139254 h 7652085"/>
                <a:gd name="connsiteX2560" fmla="*/ 2063727 w 7655776"/>
                <a:gd name="connsiteY2560" fmla="*/ 5147680 h 7652085"/>
                <a:gd name="connsiteX2561" fmla="*/ 2063727 w 7655776"/>
                <a:gd name="connsiteY2561" fmla="*/ 5147680 h 7652085"/>
                <a:gd name="connsiteX2562" fmla="*/ 1469865 w 7655776"/>
                <a:gd name="connsiteY2562" fmla="*/ 3983036 h 7652085"/>
                <a:gd name="connsiteX2563" fmla="*/ 1479024 w 7655776"/>
                <a:gd name="connsiteY2563" fmla="*/ 4092943 h 7652085"/>
                <a:gd name="connsiteX2564" fmla="*/ 1494045 w 7655776"/>
                <a:gd name="connsiteY2564" fmla="*/ 4264397 h 7652085"/>
                <a:gd name="connsiteX2565" fmla="*/ 1493312 w 7655776"/>
                <a:gd name="connsiteY2565" fmla="*/ 4264763 h 7652085"/>
                <a:gd name="connsiteX2566" fmla="*/ 1492579 w 7655776"/>
                <a:gd name="connsiteY2566" fmla="*/ 4267328 h 7652085"/>
                <a:gd name="connsiteX2567" fmla="*/ 1423705 w 7655776"/>
                <a:gd name="connsiteY2567" fmla="*/ 4293705 h 7652085"/>
                <a:gd name="connsiteX2568" fmla="*/ 1437626 w 7655776"/>
                <a:gd name="connsiteY2568" fmla="*/ 4282349 h 7652085"/>
                <a:gd name="connsiteX2569" fmla="*/ 1444587 w 7655776"/>
                <a:gd name="connsiteY2569" fmla="*/ 4284547 h 7652085"/>
                <a:gd name="connsiteX2570" fmla="*/ 1449349 w 7655776"/>
                <a:gd name="connsiteY2570" fmla="*/ 4283448 h 7652085"/>
                <a:gd name="connsiteX2571" fmla="*/ 1455577 w 7655776"/>
                <a:gd name="connsiteY2571" fmla="*/ 4267328 h 7652085"/>
                <a:gd name="connsiteX2572" fmla="*/ 1452280 w 7655776"/>
                <a:gd name="connsiteY2572" fmla="*/ 4262932 h 7652085"/>
                <a:gd name="connsiteX2573" fmla="*/ 1457776 w 7655776"/>
                <a:gd name="connsiteY2573" fmla="*/ 4257803 h 7652085"/>
                <a:gd name="connsiteX2574" fmla="*/ 1461073 w 7655776"/>
                <a:gd name="connsiteY2574" fmla="*/ 4258902 h 7652085"/>
                <a:gd name="connsiteX2575" fmla="*/ 1461439 w 7655776"/>
                <a:gd name="connsiteY2575" fmla="*/ 4258902 h 7652085"/>
                <a:gd name="connsiteX2576" fmla="*/ 1470232 w 7655776"/>
                <a:gd name="connsiteY2576" fmla="*/ 4249377 h 7652085"/>
                <a:gd name="connsiteX2577" fmla="*/ 1464736 w 7655776"/>
                <a:gd name="connsiteY2577" fmla="*/ 4242416 h 7652085"/>
                <a:gd name="connsiteX2578" fmla="*/ 1468034 w 7655776"/>
                <a:gd name="connsiteY2578" fmla="*/ 4083051 h 7652085"/>
                <a:gd name="connsiteX2579" fmla="*/ 1469865 w 7655776"/>
                <a:gd name="connsiteY2579" fmla="*/ 3983036 h 7652085"/>
                <a:gd name="connsiteX2580" fmla="*/ 1747929 w 7655776"/>
                <a:gd name="connsiteY2580" fmla="*/ 3600561 h 7652085"/>
                <a:gd name="connsiteX2581" fmla="*/ 1753424 w 7655776"/>
                <a:gd name="connsiteY2581" fmla="*/ 3598363 h 7652085"/>
                <a:gd name="connsiteX2582" fmla="*/ 1755256 w 7655776"/>
                <a:gd name="connsiteY2582" fmla="*/ 3593234 h 7652085"/>
                <a:gd name="connsiteX2583" fmla="*/ 1747563 w 7655776"/>
                <a:gd name="connsiteY2583" fmla="*/ 3586273 h 7652085"/>
                <a:gd name="connsiteX2584" fmla="*/ 1747563 w 7655776"/>
                <a:gd name="connsiteY2584" fmla="*/ 3586273 h 7652085"/>
                <a:gd name="connsiteX2585" fmla="*/ 1747563 w 7655776"/>
                <a:gd name="connsiteY2585" fmla="*/ 3586273 h 7652085"/>
                <a:gd name="connsiteX2586" fmla="*/ 1744998 w 7655776"/>
                <a:gd name="connsiteY2586" fmla="*/ 3587372 h 7652085"/>
                <a:gd name="connsiteX2587" fmla="*/ 1696639 w 7655776"/>
                <a:gd name="connsiteY2587" fmla="*/ 3551836 h 7652085"/>
                <a:gd name="connsiteX2588" fmla="*/ 1796654 w 7655776"/>
                <a:gd name="connsiteY2588" fmla="*/ 3510804 h 7652085"/>
                <a:gd name="connsiteX2589" fmla="*/ 1856737 w 7655776"/>
                <a:gd name="connsiteY2589" fmla="*/ 3525092 h 7652085"/>
                <a:gd name="connsiteX2590" fmla="*/ 1859301 w 7655776"/>
                <a:gd name="connsiteY2590" fmla="*/ 3532052 h 7652085"/>
                <a:gd name="connsiteX2591" fmla="*/ 1766247 w 7655776"/>
                <a:gd name="connsiteY2591" fmla="*/ 3654781 h 7652085"/>
                <a:gd name="connsiteX2592" fmla="*/ 1669895 w 7655776"/>
                <a:gd name="connsiteY2592" fmla="*/ 3782273 h 7652085"/>
                <a:gd name="connsiteX2593" fmla="*/ 1607249 w 7655776"/>
                <a:gd name="connsiteY2593" fmla="*/ 3617047 h 7652085"/>
                <a:gd name="connsiteX2594" fmla="*/ 1622635 w 7655776"/>
                <a:gd name="connsiteY2594" fmla="*/ 3614849 h 7652085"/>
                <a:gd name="connsiteX2595" fmla="*/ 1741701 w 7655776"/>
                <a:gd name="connsiteY2595" fmla="*/ 3597630 h 7652085"/>
                <a:gd name="connsiteX2596" fmla="*/ 1747929 w 7655776"/>
                <a:gd name="connsiteY2596" fmla="*/ 3600561 h 7652085"/>
                <a:gd name="connsiteX2597" fmla="*/ 1747929 w 7655776"/>
                <a:gd name="connsiteY2597" fmla="*/ 3600561 h 7652085"/>
                <a:gd name="connsiteX2598" fmla="*/ 1645350 w 7655776"/>
                <a:gd name="connsiteY2598" fmla="*/ 3514101 h 7652085"/>
                <a:gd name="connsiteX2599" fmla="*/ 1563286 w 7655776"/>
                <a:gd name="connsiteY2599" fmla="*/ 3454385 h 7652085"/>
                <a:gd name="connsiteX2600" fmla="*/ 1703234 w 7655776"/>
                <a:gd name="connsiteY2600" fmla="*/ 3488090 h 7652085"/>
                <a:gd name="connsiteX2601" fmla="*/ 1785297 w 7655776"/>
                <a:gd name="connsiteY2601" fmla="*/ 3507507 h 7652085"/>
                <a:gd name="connsiteX2602" fmla="*/ 1690045 w 7655776"/>
                <a:gd name="connsiteY2602" fmla="*/ 3546340 h 7652085"/>
                <a:gd name="connsiteX2603" fmla="*/ 1645350 w 7655776"/>
                <a:gd name="connsiteY2603" fmla="*/ 3514101 h 7652085"/>
                <a:gd name="connsiteX2604" fmla="*/ 1645350 w 7655776"/>
                <a:gd name="connsiteY2604" fmla="*/ 3514101 h 7652085"/>
                <a:gd name="connsiteX2605" fmla="*/ 1715323 w 7655776"/>
                <a:gd name="connsiteY2605" fmla="*/ 3393937 h 7652085"/>
                <a:gd name="connsiteX2606" fmla="*/ 1792991 w 7655776"/>
                <a:gd name="connsiteY2606" fmla="*/ 3461712 h 7652085"/>
                <a:gd name="connsiteX2607" fmla="*/ 1708729 w 7655776"/>
                <a:gd name="connsiteY2607" fmla="*/ 3453286 h 7652085"/>
                <a:gd name="connsiteX2608" fmla="*/ 1565484 w 7655776"/>
                <a:gd name="connsiteY2608" fmla="*/ 3439731 h 7652085"/>
                <a:gd name="connsiteX2609" fmla="*/ 1662568 w 7655776"/>
                <a:gd name="connsiteY2609" fmla="*/ 3410056 h 7652085"/>
                <a:gd name="connsiteX2610" fmla="*/ 1715323 w 7655776"/>
                <a:gd name="connsiteY2610" fmla="*/ 3393937 h 7652085"/>
                <a:gd name="connsiteX2611" fmla="*/ 1780901 w 7655776"/>
                <a:gd name="connsiteY2611" fmla="*/ 3373421 h 7652085"/>
                <a:gd name="connsiteX2612" fmla="*/ 1782733 w 7655776"/>
                <a:gd name="connsiteY2612" fmla="*/ 3375253 h 7652085"/>
                <a:gd name="connsiteX2613" fmla="*/ 1785297 w 7655776"/>
                <a:gd name="connsiteY2613" fmla="*/ 3375619 h 7652085"/>
                <a:gd name="connsiteX2614" fmla="*/ 1792624 w 7655776"/>
                <a:gd name="connsiteY2614" fmla="*/ 3368292 h 7652085"/>
                <a:gd name="connsiteX2615" fmla="*/ 1787862 w 7655776"/>
                <a:gd name="connsiteY2615" fmla="*/ 3361331 h 7652085"/>
                <a:gd name="connsiteX2616" fmla="*/ 1781267 w 7655776"/>
                <a:gd name="connsiteY2616" fmla="*/ 3362430 h 7652085"/>
                <a:gd name="connsiteX2617" fmla="*/ 1674292 w 7655776"/>
                <a:gd name="connsiteY2617" fmla="*/ 3307477 h 7652085"/>
                <a:gd name="connsiteX2618" fmla="*/ 1660370 w 7655776"/>
                <a:gd name="connsiteY2618" fmla="*/ 3300150 h 7652085"/>
                <a:gd name="connsiteX2619" fmla="*/ 1773574 w 7655776"/>
                <a:gd name="connsiteY2619" fmla="*/ 3164232 h 7652085"/>
                <a:gd name="connsiteX2620" fmla="*/ 1823032 w 7655776"/>
                <a:gd name="connsiteY2620" fmla="*/ 3316636 h 7652085"/>
                <a:gd name="connsiteX2621" fmla="*/ 1871024 w 7655776"/>
                <a:gd name="connsiteY2621" fmla="*/ 3463178 h 7652085"/>
                <a:gd name="connsiteX2622" fmla="*/ 1868460 w 7655776"/>
                <a:gd name="connsiteY2622" fmla="*/ 3465010 h 7652085"/>
                <a:gd name="connsiteX2623" fmla="*/ 1865896 w 7655776"/>
                <a:gd name="connsiteY2623" fmla="*/ 3469039 h 7652085"/>
                <a:gd name="connsiteX2624" fmla="*/ 1804348 w 7655776"/>
                <a:gd name="connsiteY2624" fmla="*/ 3462811 h 7652085"/>
                <a:gd name="connsiteX2625" fmla="*/ 1723017 w 7655776"/>
                <a:gd name="connsiteY2625" fmla="*/ 3391372 h 7652085"/>
                <a:gd name="connsiteX2626" fmla="*/ 1780901 w 7655776"/>
                <a:gd name="connsiteY2626" fmla="*/ 3373421 h 7652085"/>
                <a:gd name="connsiteX2627" fmla="*/ 1780901 w 7655776"/>
                <a:gd name="connsiteY2627" fmla="*/ 3373421 h 7652085"/>
                <a:gd name="connsiteX2628" fmla="*/ 2129305 w 7655776"/>
                <a:gd name="connsiteY2628" fmla="*/ 2185696 h 7652085"/>
                <a:gd name="connsiteX2629" fmla="*/ 2131870 w 7655776"/>
                <a:gd name="connsiteY2629" fmla="*/ 2184964 h 7652085"/>
                <a:gd name="connsiteX2630" fmla="*/ 2135533 w 7655776"/>
                <a:gd name="connsiteY2630" fmla="*/ 2180934 h 7652085"/>
                <a:gd name="connsiteX2631" fmla="*/ 2137365 w 7655776"/>
                <a:gd name="connsiteY2631" fmla="*/ 2182033 h 7652085"/>
                <a:gd name="connsiteX2632" fmla="*/ 2128939 w 7655776"/>
                <a:gd name="connsiteY2632" fmla="*/ 2188993 h 7652085"/>
                <a:gd name="connsiteX2633" fmla="*/ 2129305 w 7655776"/>
                <a:gd name="connsiteY2633" fmla="*/ 2185696 h 7652085"/>
                <a:gd name="connsiteX2634" fmla="*/ 2129305 w 7655776"/>
                <a:gd name="connsiteY2634" fmla="*/ 2185696 h 7652085"/>
                <a:gd name="connsiteX2635" fmla="*/ 2144326 w 7655776"/>
                <a:gd name="connsiteY2635" fmla="*/ 2185696 h 7652085"/>
                <a:gd name="connsiteX2636" fmla="*/ 2224924 w 7655776"/>
                <a:gd name="connsiteY2636" fmla="*/ 2226728 h 7652085"/>
                <a:gd name="connsiteX2637" fmla="*/ 2317978 w 7655776"/>
                <a:gd name="connsiteY2637" fmla="*/ 2273622 h 7652085"/>
                <a:gd name="connsiteX2638" fmla="*/ 2220894 w 7655776"/>
                <a:gd name="connsiteY2638" fmla="*/ 2307326 h 7652085"/>
                <a:gd name="connsiteX2639" fmla="*/ 2121612 w 7655776"/>
                <a:gd name="connsiteY2639" fmla="*/ 2342496 h 7652085"/>
                <a:gd name="connsiteX2640" fmla="*/ 2121245 w 7655776"/>
                <a:gd name="connsiteY2640" fmla="*/ 2342130 h 7652085"/>
                <a:gd name="connsiteX2641" fmla="*/ 2125641 w 7655776"/>
                <a:gd name="connsiteY2641" fmla="*/ 2260433 h 7652085"/>
                <a:gd name="connsiteX2642" fmla="*/ 2128939 w 7655776"/>
                <a:gd name="connsiteY2642" fmla="*/ 2198519 h 7652085"/>
                <a:gd name="connsiteX2643" fmla="*/ 2144326 w 7655776"/>
                <a:gd name="connsiteY2643" fmla="*/ 2185696 h 7652085"/>
                <a:gd name="connsiteX2644" fmla="*/ 2417627 w 7655776"/>
                <a:gd name="connsiteY2644" fmla="*/ 2118287 h 7652085"/>
                <a:gd name="connsiteX2645" fmla="*/ 2514345 w 7655776"/>
                <a:gd name="connsiteY2645" fmla="*/ 2190459 h 7652085"/>
                <a:gd name="connsiteX2646" fmla="*/ 2516176 w 7655776"/>
                <a:gd name="connsiteY2646" fmla="*/ 2196687 h 7652085"/>
                <a:gd name="connsiteX2647" fmla="*/ 2526434 w 7655776"/>
                <a:gd name="connsiteY2647" fmla="*/ 2196321 h 7652085"/>
                <a:gd name="connsiteX2648" fmla="*/ 2526434 w 7655776"/>
                <a:gd name="connsiteY2648" fmla="*/ 2196321 h 7652085"/>
                <a:gd name="connsiteX2649" fmla="*/ 2526068 w 7655776"/>
                <a:gd name="connsiteY2649" fmla="*/ 2186063 h 7652085"/>
                <a:gd name="connsiteX2650" fmla="*/ 2526068 w 7655776"/>
                <a:gd name="connsiteY2650" fmla="*/ 2186063 h 7652085"/>
                <a:gd name="connsiteX2651" fmla="*/ 2523504 w 7655776"/>
                <a:gd name="connsiteY2651" fmla="*/ 2185330 h 7652085"/>
                <a:gd name="connsiteX2652" fmla="*/ 2514345 w 7655776"/>
                <a:gd name="connsiteY2652" fmla="*/ 2125981 h 7652085"/>
                <a:gd name="connsiteX2653" fmla="*/ 2613993 w 7655776"/>
                <a:gd name="connsiteY2653" fmla="*/ 2168111 h 7652085"/>
                <a:gd name="connsiteX2654" fmla="*/ 2646965 w 7655776"/>
                <a:gd name="connsiteY2654" fmla="*/ 2221233 h 7652085"/>
                <a:gd name="connsiteX2655" fmla="*/ 2643668 w 7655776"/>
                <a:gd name="connsiteY2655" fmla="*/ 2224530 h 7652085"/>
                <a:gd name="connsiteX2656" fmla="*/ 2643302 w 7655776"/>
                <a:gd name="connsiteY2656" fmla="*/ 2227461 h 7652085"/>
                <a:gd name="connsiteX2657" fmla="*/ 2490532 w 7655776"/>
                <a:gd name="connsiteY2657" fmla="*/ 2248343 h 7652085"/>
                <a:gd name="connsiteX2658" fmla="*/ 2332266 w 7655776"/>
                <a:gd name="connsiteY2658" fmla="*/ 2270691 h 7652085"/>
                <a:gd name="connsiteX2659" fmla="*/ 2404804 w 7655776"/>
                <a:gd name="connsiteY2659" fmla="*/ 2109495 h 7652085"/>
                <a:gd name="connsiteX2660" fmla="*/ 2417627 w 7655776"/>
                <a:gd name="connsiteY2660" fmla="*/ 2118287 h 7652085"/>
                <a:gd name="connsiteX2661" fmla="*/ 2504819 w 7655776"/>
                <a:gd name="connsiteY2661" fmla="*/ 2062967 h 7652085"/>
                <a:gd name="connsiteX2662" fmla="*/ 2488700 w 7655776"/>
                <a:gd name="connsiteY2662" fmla="*/ 1962586 h 7652085"/>
                <a:gd name="connsiteX2663" fmla="*/ 2563803 w 7655776"/>
                <a:gd name="connsiteY2663" fmla="*/ 2085315 h 7652085"/>
                <a:gd name="connsiteX2664" fmla="*/ 2608132 w 7655776"/>
                <a:gd name="connsiteY2664" fmla="*/ 2157487 h 7652085"/>
                <a:gd name="connsiteX2665" fmla="*/ 2513246 w 7655776"/>
                <a:gd name="connsiteY2665" fmla="*/ 2117554 h 7652085"/>
                <a:gd name="connsiteX2666" fmla="*/ 2504819 w 7655776"/>
                <a:gd name="connsiteY2666" fmla="*/ 2062967 h 7652085"/>
                <a:gd name="connsiteX2667" fmla="*/ 2504819 w 7655776"/>
                <a:gd name="connsiteY2667" fmla="*/ 2062967 h 7652085"/>
                <a:gd name="connsiteX2668" fmla="*/ 2639272 w 7655776"/>
                <a:gd name="connsiteY2668" fmla="*/ 2027431 h 7652085"/>
                <a:gd name="connsiteX2669" fmla="*/ 2646233 w 7655776"/>
                <a:gd name="connsiteY2669" fmla="*/ 2130010 h 7652085"/>
                <a:gd name="connsiteX2670" fmla="*/ 2592378 w 7655776"/>
                <a:gd name="connsiteY2670" fmla="*/ 2065165 h 7652085"/>
                <a:gd name="connsiteX2671" fmla="*/ 2500790 w 7655776"/>
                <a:gd name="connsiteY2671" fmla="*/ 1954160 h 7652085"/>
                <a:gd name="connsiteX2672" fmla="*/ 2590547 w 7655776"/>
                <a:gd name="connsiteY2672" fmla="*/ 2001786 h 7652085"/>
                <a:gd name="connsiteX2673" fmla="*/ 2639272 w 7655776"/>
                <a:gd name="connsiteY2673" fmla="*/ 2027431 h 7652085"/>
                <a:gd name="connsiteX2674" fmla="*/ 2639272 w 7655776"/>
                <a:gd name="connsiteY2674" fmla="*/ 2027431 h 7652085"/>
                <a:gd name="connsiteX2675" fmla="*/ 2699720 w 7655776"/>
                <a:gd name="connsiteY2675" fmla="*/ 2059304 h 7652085"/>
                <a:gd name="connsiteX2676" fmla="*/ 2699720 w 7655776"/>
                <a:gd name="connsiteY2676" fmla="*/ 2061868 h 7652085"/>
                <a:gd name="connsiteX2677" fmla="*/ 2706315 w 7655776"/>
                <a:gd name="connsiteY2677" fmla="*/ 2066264 h 7652085"/>
                <a:gd name="connsiteX2678" fmla="*/ 2709246 w 7655776"/>
                <a:gd name="connsiteY2678" fmla="*/ 2065532 h 7652085"/>
                <a:gd name="connsiteX2679" fmla="*/ 2712909 w 7655776"/>
                <a:gd name="connsiteY2679" fmla="*/ 2056006 h 7652085"/>
                <a:gd name="connsiteX2680" fmla="*/ 2707414 w 7655776"/>
                <a:gd name="connsiteY2680" fmla="*/ 2052343 h 7652085"/>
                <a:gd name="connsiteX2681" fmla="*/ 2670779 w 7655776"/>
                <a:gd name="connsiteY2681" fmla="*/ 1937674 h 7652085"/>
                <a:gd name="connsiteX2682" fmla="*/ 2666016 w 7655776"/>
                <a:gd name="connsiteY2682" fmla="*/ 1922653 h 7652085"/>
                <a:gd name="connsiteX2683" fmla="*/ 2841866 w 7655776"/>
                <a:gd name="connsiteY2683" fmla="*/ 1906533 h 7652085"/>
                <a:gd name="connsiteX2684" fmla="*/ 2770061 w 7655776"/>
                <a:gd name="connsiteY2684" fmla="*/ 2049412 h 7652085"/>
                <a:gd name="connsiteX2685" fmla="*/ 2700087 w 7655776"/>
                <a:gd name="connsiteY2685" fmla="*/ 2187528 h 7652085"/>
                <a:gd name="connsiteX2686" fmla="*/ 2693492 w 7655776"/>
                <a:gd name="connsiteY2686" fmla="*/ 2188261 h 7652085"/>
                <a:gd name="connsiteX2687" fmla="*/ 2653560 w 7655776"/>
                <a:gd name="connsiteY2687" fmla="*/ 2139902 h 7652085"/>
                <a:gd name="connsiteX2688" fmla="*/ 2646599 w 7655776"/>
                <a:gd name="connsiteY2688" fmla="*/ 2031827 h 7652085"/>
                <a:gd name="connsiteX2689" fmla="*/ 2699720 w 7655776"/>
                <a:gd name="connsiteY2689" fmla="*/ 2059304 h 7652085"/>
                <a:gd name="connsiteX2690" fmla="*/ 2699720 w 7655776"/>
                <a:gd name="connsiteY2690" fmla="*/ 2059304 h 7652085"/>
                <a:gd name="connsiteX2691" fmla="*/ 4281277 w 7655776"/>
                <a:gd name="connsiteY2691" fmla="*/ 1791498 h 7652085"/>
                <a:gd name="connsiteX2692" fmla="*/ 4283841 w 7655776"/>
                <a:gd name="connsiteY2692" fmla="*/ 1791864 h 7652085"/>
                <a:gd name="connsiteX2693" fmla="*/ 4290802 w 7655776"/>
                <a:gd name="connsiteY2693" fmla="*/ 1787102 h 7652085"/>
                <a:gd name="connsiteX2694" fmla="*/ 4290802 w 7655776"/>
                <a:gd name="connsiteY2694" fmla="*/ 1781606 h 7652085"/>
                <a:gd name="connsiteX2695" fmla="*/ 4289703 w 7655776"/>
                <a:gd name="connsiteY2695" fmla="*/ 1780874 h 7652085"/>
                <a:gd name="connsiteX2696" fmla="*/ 4344657 w 7655776"/>
                <a:gd name="connsiteY2696" fmla="*/ 1673898 h 7652085"/>
                <a:gd name="connsiteX2697" fmla="*/ 4351984 w 7655776"/>
                <a:gd name="connsiteY2697" fmla="*/ 1659976 h 7652085"/>
                <a:gd name="connsiteX2698" fmla="*/ 4487902 w 7655776"/>
                <a:gd name="connsiteY2698" fmla="*/ 1773180 h 7652085"/>
                <a:gd name="connsiteX2699" fmla="*/ 4335864 w 7655776"/>
                <a:gd name="connsiteY2699" fmla="*/ 1822638 h 7652085"/>
                <a:gd name="connsiteX2700" fmla="*/ 4189322 w 7655776"/>
                <a:gd name="connsiteY2700" fmla="*/ 1870631 h 7652085"/>
                <a:gd name="connsiteX2701" fmla="*/ 4183460 w 7655776"/>
                <a:gd name="connsiteY2701" fmla="*/ 1865868 h 7652085"/>
                <a:gd name="connsiteX2702" fmla="*/ 4189688 w 7655776"/>
                <a:gd name="connsiteY2702" fmla="*/ 1804320 h 7652085"/>
                <a:gd name="connsiteX2703" fmla="*/ 4261127 w 7655776"/>
                <a:gd name="connsiteY2703" fmla="*/ 1722989 h 7652085"/>
                <a:gd name="connsiteX2704" fmla="*/ 4279079 w 7655776"/>
                <a:gd name="connsiteY2704" fmla="*/ 1780141 h 7652085"/>
                <a:gd name="connsiteX2705" fmla="*/ 4277247 w 7655776"/>
                <a:gd name="connsiteY2705" fmla="*/ 1781973 h 7652085"/>
                <a:gd name="connsiteX2706" fmla="*/ 4281277 w 7655776"/>
                <a:gd name="connsiteY2706" fmla="*/ 1791498 h 7652085"/>
                <a:gd name="connsiteX2707" fmla="*/ 4281277 w 7655776"/>
                <a:gd name="connsiteY2707" fmla="*/ 1791498 h 7652085"/>
                <a:gd name="connsiteX2708" fmla="*/ 5455446 w 7655776"/>
                <a:gd name="connsiteY2708" fmla="*/ 2515416 h 7652085"/>
                <a:gd name="connsiteX2709" fmla="*/ 5455446 w 7655776"/>
                <a:gd name="connsiteY2709" fmla="*/ 2525674 h 7652085"/>
                <a:gd name="connsiteX2710" fmla="*/ 5465704 w 7655776"/>
                <a:gd name="connsiteY2710" fmla="*/ 2525674 h 7652085"/>
                <a:gd name="connsiteX2711" fmla="*/ 5466071 w 7655776"/>
                <a:gd name="connsiteY2711" fmla="*/ 2525308 h 7652085"/>
                <a:gd name="connsiteX2712" fmla="*/ 5466803 w 7655776"/>
                <a:gd name="connsiteY2712" fmla="*/ 2522743 h 7652085"/>
                <a:gd name="connsiteX2713" fmla="*/ 5526153 w 7655776"/>
                <a:gd name="connsiteY2713" fmla="*/ 2513585 h 7652085"/>
                <a:gd name="connsiteX2714" fmla="*/ 5484022 w 7655776"/>
                <a:gd name="connsiteY2714" fmla="*/ 2613233 h 7652085"/>
                <a:gd name="connsiteX2715" fmla="*/ 5431267 w 7655776"/>
                <a:gd name="connsiteY2715" fmla="*/ 2645472 h 7652085"/>
                <a:gd name="connsiteX2716" fmla="*/ 5424306 w 7655776"/>
                <a:gd name="connsiteY2716" fmla="*/ 2642542 h 7652085"/>
                <a:gd name="connsiteX2717" fmla="*/ 5403424 w 7655776"/>
                <a:gd name="connsiteY2717" fmla="*/ 2489771 h 7652085"/>
                <a:gd name="connsiteX2718" fmla="*/ 5381076 w 7655776"/>
                <a:gd name="connsiteY2718" fmla="*/ 2331140 h 7652085"/>
                <a:gd name="connsiteX2719" fmla="*/ 5542272 w 7655776"/>
                <a:gd name="connsiteY2719" fmla="*/ 2403678 h 7652085"/>
                <a:gd name="connsiteX2720" fmla="*/ 5532747 w 7655776"/>
                <a:gd name="connsiteY2720" fmla="*/ 2416134 h 7652085"/>
                <a:gd name="connsiteX2721" fmla="*/ 5460575 w 7655776"/>
                <a:gd name="connsiteY2721" fmla="*/ 2512852 h 7652085"/>
                <a:gd name="connsiteX2722" fmla="*/ 5455446 w 7655776"/>
                <a:gd name="connsiteY2722" fmla="*/ 2515416 h 7652085"/>
                <a:gd name="connsiteX2723" fmla="*/ 5455446 w 7655776"/>
                <a:gd name="connsiteY2723" fmla="*/ 2515416 h 7652085"/>
                <a:gd name="connsiteX2724" fmla="*/ 5589532 w 7655776"/>
                <a:gd name="connsiteY2724" fmla="*/ 2503693 h 7652085"/>
                <a:gd name="connsiteX2725" fmla="*/ 5689914 w 7655776"/>
                <a:gd name="connsiteY2725" fmla="*/ 2487573 h 7652085"/>
                <a:gd name="connsiteX2726" fmla="*/ 5567185 w 7655776"/>
                <a:gd name="connsiteY2726" fmla="*/ 2562676 h 7652085"/>
                <a:gd name="connsiteX2727" fmla="*/ 5495013 w 7655776"/>
                <a:gd name="connsiteY2727" fmla="*/ 2607005 h 7652085"/>
                <a:gd name="connsiteX2728" fmla="*/ 5534945 w 7655776"/>
                <a:gd name="connsiteY2728" fmla="*/ 2512119 h 7652085"/>
                <a:gd name="connsiteX2729" fmla="*/ 5589532 w 7655776"/>
                <a:gd name="connsiteY2729" fmla="*/ 2503693 h 7652085"/>
                <a:gd name="connsiteX2730" fmla="*/ 5589532 w 7655776"/>
                <a:gd name="connsiteY2730" fmla="*/ 2503693 h 7652085"/>
                <a:gd name="connsiteX2731" fmla="*/ 6512015 w 7655776"/>
                <a:gd name="connsiteY2731" fmla="*/ 3291357 h 7652085"/>
                <a:gd name="connsiteX2732" fmla="*/ 6512015 w 7655776"/>
                <a:gd name="connsiteY2732" fmla="*/ 3288426 h 7652085"/>
                <a:gd name="connsiteX2733" fmla="*/ 6517877 w 7655776"/>
                <a:gd name="connsiteY2733" fmla="*/ 3284763 h 7652085"/>
                <a:gd name="connsiteX2734" fmla="*/ 6634378 w 7655776"/>
                <a:gd name="connsiteY2734" fmla="*/ 3359866 h 7652085"/>
                <a:gd name="connsiteX2735" fmla="*/ 6643537 w 7655776"/>
                <a:gd name="connsiteY2735" fmla="*/ 3369391 h 7652085"/>
                <a:gd name="connsiteX2736" fmla="*/ 6585653 w 7655776"/>
                <a:gd name="connsiteY2736" fmla="*/ 3334953 h 7652085"/>
                <a:gd name="connsiteX2737" fmla="*/ 6512015 w 7655776"/>
                <a:gd name="connsiteY2737" fmla="*/ 3291357 h 7652085"/>
                <a:gd name="connsiteX2738" fmla="*/ 6356680 w 7655776"/>
                <a:gd name="connsiteY2738" fmla="*/ 3338250 h 7652085"/>
                <a:gd name="connsiteX2739" fmla="*/ 6380860 w 7655776"/>
                <a:gd name="connsiteY2739" fmla="*/ 3330923 h 7652085"/>
                <a:gd name="connsiteX2740" fmla="*/ 6366206 w 7655776"/>
                <a:gd name="connsiteY2740" fmla="*/ 3342647 h 7652085"/>
                <a:gd name="connsiteX2741" fmla="*/ 6273151 w 7655776"/>
                <a:gd name="connsiteY2741" fmla="*/ 3416651 h 7652085"/>
                <a:gd name="connsiteX2742" fmla="*/ 6320777 w 7655776"/>
                <a:gd name="connsiteY2742" fmla="*/ 3349241 h 7652085"/>
                <a:gd name="connsiteX2743" fmla="*/ 6356680 w 7655776"/>
                <a:gd name="connsiteY2743" fmla="*/ 3338250 h 7652085"/>
                <a:gd name="connsiteX2744" fmla="*/ 6354849 w 7655776"/>
                <a:gd name="connsiteY2744" fmla="*/ 3331290 h 7652085"/>
                <a:gd name="connsiteX2745" fmla="*/ 6327738 w 7655776"/>
                <a:gd name="connsiteY2745" fmla="*/ 3339350 h 7652085"/>
                <a:gd name="connsiteX2746" fmla="*/ 6329570 w 7655776"/>
                <a:gd name="connsiteY2746" fmla="*/ 3336785 h 7652085"/>
                <a:gd name="connsiteX2747" fmla="*/ 6337996 w 7655776"/>
                <a:gd name="connsiteY2747" fmla="*/ 3332755 h 7652085"/>
                <a:gd name="connsiteX2748" fmla="*/ 6442041 w 7655776"/>
                <a:gd name="connsiteY2748" fmla="*/ 3280366 h 7652085"/>
                <a:gd name="connsiteX2749" fmla="*/ 6444606 w 7655776"/>
                <a:gd name="connsiteY2749" fmla="*/ 3281099 h 7652085"/>
                <a:gd name="connsiteX2750" fmla="*/ 6396613 w 7655776"/>
                <a:gd name="connsiteY2750" fmla="*/ 3319200 h 7652085"/>
                <a:gd name="connsiteX2751" fmla="*/ 6354849 w 7655776"/>
                <a:gd name="connsiteY2751" fmla="*/ 3331290 h 7652085"/>
                <a:gd name="connsiteX2752" fmla="*/ 6175335 w 7655776"/>
                <a:gd name="connsiteY2752" fmla="*/ 3728785 h 7652085"/>
                <a:gd name="connsiteX2753" fmla="*/ 6086310 w 7655776"/>
                <a:gd name="connsiteY2753" fmla="*/ 3662842 h 7652085"/>
                <a:gd name="connsiteX2754" fmla="*/ 6082280 w 7655776"/>
                <a:gd name="connsiteY2754" fmla="*/ 3655514 h 7652085"/>
                <a:gd name="connsiteX2755" fmla="*/ 6073121 w 7655776"/>
                <a:gd name="connsiteY2755" fmla="*/ 3659544 h 7652085"/>
                <a:gd name="connsiteX2756" fmla="*/ 6073121 w 7655776"/>
                <a:gd name="connsiteY2756" fmla="*/ 3665040 h 7652085"/>
                <a:gd name="connsiteX2757" fmla="*/ 6074221 w 7655776"/>
                <a:gd name="connsiteY2757" fmla="*/ 3665772 h 7652085"/>
                <a:gd name="connsiteX2758" fmla="*/ 6028426 w 7655776"/>
                <a:gd name="connsiteY2758" fmla="*/ 3760292 h 7652085"/>
                <a:gd name="connsiteX2759" fmla="*/ 5982632 w 7655776"/>
                <a:gd name="connsiteY2759" fmla="*/ 3856277 h 7652085"/>
                <a:gd name="connsiteX2760" fmla="*/ 5977869 w 7655776"/>
                <a:gd name="connsiteY2760" fmla="*/ 3861772 h 7652085"/>
                <a:gd name="connsiteX2761" fmla="*/ 5978235 w 7655776"/>
                <a:gd name="connsiteY2761" fmla="*/ 3863604 h 7652085"/>
                <a:gd name="connsiteX2762" fmla="*/ 5880418 w 7655776"/>
                <a:gd name="connsiteY2762" fmla="*/ 3992195 h 7652085"/>
                <a:gd name="connsiteX2763" fmla="*/ 5787730 w 7655776"/>
                <a:gd name="connsiteY2763" fmla="*/ 4114924 h 7652085"/>
                <a:gd name="connsiteX2764" fmla="*/ 5787730 w 7655776"/>
                <a:gd name="connsiteY2764" fmla="*/ 4114924 h 7652085"/>
                <a:gd name="connsiteX2765" fmla="*/ 5771244 w 7655776"/>
                <a:gd name="connsiteY2765" fmla="*/ 4122251 h 7652085"/>
                <a:gd name="connsiteX2766" fmla="*/ 5778571 w 7655776"/>
                <a:gd name="connsiteY2766" fmla="*/ 4139104 h 7652085"/>
                <a:gd name="connsiteX2767" fmla="*/ 5783334 w 7655776"/>
                <a:gd name="connsiteY2767" fmla="*/ 4139836 h 7652085"/>
                <a:gd name="connsiteX2768" fmla="*/ 5790295 w 7655776"/>
                <a:gd name="connsiteY2768" fmla="*/ 4137638 h 7652085"/>
                <a:gd name="connsiteX2769" fmla="*/ 5813742 w 7655776"/>
                <a:gd name="connsiteY2769" fmla="*/ 4158154 h 7652085"/>
                <a:gd name="connsiteX2770" fmla="*/ 5784800 w 7655776"/>
                <a:gd name="connsiteY2770" fmla="*/ 4169878 h 7652085"/>
                <a:gd name="connsiteX2771" fmla="*/ 5774542 w 7655776"/>
                <a:gd name="connsiteY2771" fmla="*/ 4164748 h 7652085"/>
                <a:gd name="connsiteX2772" fmla="*/ 5774542 w 7655776"/>
                <a:gd name="connsiteY2772" fmla="*/ 4164748 h 7652085"/>
                <a:gd name="connsiteX2773" fmla="*/ 5762085 w 7655776"/>
                <a:gd name="connsiteY2773" fmla="*/ 4177937 h 7652085"/>
                <a:gd name="connsiteX2774" fmla="*/ 5775275 w 7655776"/>
                <a:gd name="connsiteY2774" fmla="*/ 4190393 h 7652085"/>
                <a:gd name="connsiteX2775" fmla="*/ 5776007 w 7655776"/>
                <a:gd name="connsiteY2775" fmla="*/ 4190393 h 7652085"/>
                <a:gd name="connsiteX2776" fmla="*/ 5823633 w 7655776"/>
                <a:gd name="connsiteY2776" fmla="*/ 4336569 h 7652085"/>
                <a:gd name="connsiteX2777" fmla="*/ 5874191 w 7655776"/>
                <a:gd name="connsiteY2777" fmla="*/ 4490072 h 7652085"/>
                <a:gd name="connsiteX2778" fmla="*/ 5872725 w 7655776"/>
                <a:gd name="connsiteY2778" fmla="*/ 4493735 h 7652085"/>
                <a:gd name="connsiteX2779" fmla="*/ 5875656 w 7655776"/>
                <a:gd name="connsiteY2779" fmla="*/ 4498132 h 7652085"/>
                <a:gd name="connsiteX2780" fmla="*/ 5887746 w 7655776"/>
                <a:gd name="connsiteY2780" fmla="*/ 4604009 h 7652085"/>
                <a:gd name="connsiteX2781" fmla="*/ 5900202 w 7655776"/>
                <a:gd name="connsiteY2781" fmla="*/ 4708420 h 7652085"/>
                <a:gd name="connsiteX2782" fmla="*/ 5899102 w 7655776"/>
                <a:gd name="connsiteY2782" fmla="*/ 4709153 h 7652085"/>
                <a:gd name="connsiteX2783" fmla="*/ 5897271 w 7655776"/>
                <a:gd name="connsiteY2783" fmla="*/ 4714282 h 7652085"/>
                <a:gd name="connsiteX2784" fmla="*/ 5904232 w 7655776"/>
                <a:gd name="connsiteY2784" fmla="*/ 4721243 h 7652085"/>
                <a:gd name="connsiteX2785" fmla="*/ 5904598 w 7655776"/>
                <a:gd name="connsiteY2785" fmla="*/ 4721243 h 7652085"/>
                <a:gd name="connsiteX2786" fmla="*/ 5909361 w 7655776"/>
                <a:gd name="connsiteY2786" fmla="*/ 4719044 h 7652085"/>
                <a:gd name="connsiteX2787" fmla="*/ 5910459 w 7655776"/>
                <a:gd name="connsiteY2787" fmla="*/ 4715747 h 7652085"/>
                <a:gd name="connsiteX2788" fmla="*/ 6016336 w 7655776"/>
                <a:gd name="connsiteY2788" fmla="*/ 4682042 h 7652085"/>
                <a:gd name="connsiteX2789" fmla="*/ 6016336 w 7655776"/>
                <a:gd name="connsiteY2789" fmla="*/ 4684240 h 7652085"/>
                <a:gd name="connsiteX2790" fmla="*/ 6020000 w 7655776"/>
                <a:gd name="connsiteY2790" fmla="*/ 4687538 h 7652085"/>
                <a:gd name="connsiteX2791" fmla="*/ 5952224 w 7655776"/>
                <a:gd name="connsiteY2791" fmla="*/ 4839209 h 7652085"/>
                <a:gd name="connsiteX2792" fmla="*/ 5882616 w 7655776"/>
                <a:gd name="connsiteY2792" fmla="*/ 4996742 h 7652085"/>
                <a:gd name="connsiteX2793" fmla="*/ 5878220 w 7655776"/>
                <a:gd name="connsiteY2793" fmla="*/ 5000039 h 7652085"/>
                <a:gd name="connsiteX2794" fmla="*/ 5881518 w 7655776"/>
                <a:gd name="connsiteY2794" fmla="*/ 5007732 h 7652085"/>
                <a:gd name="connsiteX2795" fmla="*/ 5881518 w 7655776"/>
                <a:gd name="connsiteY2795" fmla="*/ 5007732 h 7652085"/>
                <a:gd name="connsiteX2796" fmla="*/ 5883349 w 7655776"/>
                <a:gd name="connsiteY2796" fmla="*/ 5008099 h 7652085"/>
                <a:gd name="connsiteX2797" fmla="*/ 5987394 w 7655776"/>
                <a:gd name="connsiteY2797" fmla="*/ 5172592 h 7652085"/>
                <a:gd name="connsiteX2798" fmla="*/ 5990691 w 7655776"/>
                <a:gd name="connsiteY2798" fmla="*/ 5177355 h 7652085"/>
                <a:gd name="connsiteX2799" fmla="*/ 5984830 w 7655776"/>
                <a:gd name="connsiteY2799" fmla="*/ 5176622 h 7652085"/>
                <a:gd name="connsiteX2800" fmla="*/ 5791028 w 7655776"/>
                <a:gd name="connsiteY2800" fmla="*/ 5155007 h 7652085"/>
                <a:gd name="connsiteX2801" fmla="*/ 5790295 w 7655776"/>
                <a:gd name="connsiteY2801" fmla="*/ 5153542 h 7652085"/>
                <a:gd name="connsiteX2802" fmla="*/ 5781869 w 7655776"/>
                <a:gd name="connsiteY2802" fmla="*/ 5153908 h 7652085"/>
                <a:gd name="connsiteX2803" fmla="*/ 5780403 w 7655776"/>
                <a:gd name="connsiteY2803" fmla="*/ 5158304 h 7652085"/>
                <a:gd name="connsiteX2804" fmla="*/ 5780770 w 7655776"/>
                <a:gd name="connsiteY2804" fmla="*/ 5159404 h 7652085"/>
                <a:gd name="connsiteX2805" fmla="*/ 5669764 w 7655776"/>
                <a:gd name="connsiteY2805" fmla="*/ 5291291 h 7652085"/>
                <a:gd name="connsiteX2806" fmla="*/ 5562788 w 7655776"/>
                <a:gd name="connsiteY2806" fmla="*/ 5418783 h 7652085"/>
                <a:gd name="connsiteX2807" fmla="*/ 5556194 w 7655776"/>
                <a:gd name="connsiteY2807" fmla="*/ 5418050 h 7652085"/>
                <a:gd name="connsiteX2808" fmla="*/ 5540074 w 7655776"/>
                <a:gd name="connsiteY2808" fmla="*/ 5308144 h 7652085"/>
                <a:gd name="connsiteX2809" fmla="*/ 5542639 w 7655776"/>
                <a:gd name="connsiteY2809" fmla="*/ 5305579 h 7652085"/>
                <a:gd name="connsiteX2810" fmla="*/ 5542639 w 7655776"/>
                <a:gd name="connsiteY2810" fmla="*/ 5300084 h 7652085"/>
                <a:gd name="connsiteX2811" fmla="*/ 5533113 w 7655776"/>
                <a:gd name="connsiteY2811" fmla="*/ 5296421 h 7652085"/>
                <a:gd name="connsiteX2812" fmla="*/ 5529450 w 7655776"/>
                <a:gd name="connsiteY2812" fmla="*/ 5300450 h 7652085"/>
                <a:gd name="connsiteX2813" fmla="*/ 5529450 w 7655776"/>
                <a:gd name="connsiteY2813" fmla="*/ 5301549 h 7652085"/>
                <a:gd name="connsiteX2814" fmla="*/ 5430168 w 7655776"/>
                <a:gd name="connsiteY2814" fmla="*/ 5335987 h 7652085"/>
                <a:gd name="connsiteX2815" fmla="*/ 5329786 w 7655776"/>
                <a:gd name="connsiteY2815" fmla="*/ 5371523 h 7652085"/>
                <a:gd name="connsiteX2816" fmla="*/ 5324291 w 7655776"/>
                <a:gd name="connsiteY2816" fmla="*/ 5370790 h 7652085"/>
                <a:gd name="connsiteX2817" fmla="*/ 5321726 w 7655776"/>
                <a:gd name="connsiteY2817" fmla="*/ 5373721 h 7652085"/>
                <a:gd name="connsiteX2818" fmla="*/ 5161629 w 7655776"/>
                <a:gd name="connsiteY2818" fmla="*/ 5395703 h 7652085"/>
                <a:gd name="connsiteX2819" fmla="*/ 5009225 w 7655776"/>
                <a:gd name="connsiteY2819" fmla="*/ 5416951 h 7652085"/>
                <a:gd name="connsiteX2820" fmla="*/ 5009225 w 7655776"/>
                <a:gd name="connsiteY2820" fmla="*/ 5416951 h 7652085"/>
                <a:gd name="connsiteX2821" fmla="*/ 4992373 w 7655776"/>
                <a:gd name="connsiteY2821" fmla="*/ 5410357 h 7652085"/>
                <a:gd name="connsiteX2822" fmla="*/ 4985779 w 7655776"/>
                <a:gd name="connsiteY2822" fmla="*/ 5427209 h 7652085"/>
                <a:gd name="connsiteX2823" fmla="*/ 4994938 w 7655776"/>
                <a:gd name="connsiteY2823" fmla="*/ 5434170 h 7652085"/>
                <a:gd name="connsiteX2824" fmla="*/ 4997136 w 7655776"/>
                <a:gd name="connsiteY2824" fmla="*/ 5465677 h 7652085"/>
                <a:gd name="connsiteX2825" fmla="*/ 4968193 w 7655776"/>
                <a:gd name="connsiteY2825" fmla="*/ 5453587 h 7652085"/>
                <a:gd name="connsiteX2826" fmla="*/ 4968560 w 7655776"/>
                <a:gd name="connsiteY2826" fmla="*/ 5451389 h 7652085"/>
                <a:gd name="connsiteX2827" fmla="*/ 4964530 w 7655776"/>
                <a:gd name="connsiteY2827" fmla="*/ 5442596 h 7652085"/>
                <a:gd name="connsiteX2828" fmla="*/ 4946578 w 7655776"/>
                <a:gd name="connsiteY2828" fmla="*/ 5443329 h 7652085"/>
                <a:gd name="connsiteX2829" fmla="*/ 4947311 w 7655776"/>
                <a:gd name="connsiteY2829" fmla="*/ 5461647 h 7652085"/>
                <a:gd name="connsiteX2830" fmla="*/ 4947311 w 7655776"/>
                <a:gd name="connsiteY2830" fmla="*/ 5461647 h 7652085"/>
                <a:gd name="connsiteX2831" fmla="*/ 4877704 w 7655776"/>
                <a:gd name="connsiteY2831" fmla="*/ 5598664 h 7652085"/>
                <a:gd name="connsiteX2832" fmla="*/ 4804799 w 7655776"/>
                <a:gd name="connsiteY2832" fmla="*/ 5742641 h 7652085"/>
                <a:gd name="connsiteX2833" fmla="*/ 4801502 w 7655776"/>
                <a:gd name="connsiteY2833" fmla="*/ 5744107 h 7652085"/>
                <a:gd name="connsiteX2834" fmla="*/ 4800036 w 7655776"/>
                <a:gd name="connsiteY2834" fmla="*/ 5748503 h 7652085"/>
                <a:gd name="connsiteX2835" fmla="*/ 4800769 w 7655776"/>
                <a:gd name="connsiteY2835" fmla="*/ 5749602 h 7652085"/>
                <a:gd name="connsiteX2836" fmla="*/ 4734458 w 7655776"/>
                <a:gd name="connsiteY2836" fmla="*/ 5833131 h 7652085"/>
                <a:gd name="connsiteX2837" fmla="*/ 4669247 w 7655776"/>
                <a:gd name="connsiteY2837" fmla="*/ 5915927 h 7652085"/>
                <a:gd name="connsiteX2838" fmla="*/ 4663019 w 7655776"/>
                <a:gd name="connsiteY2838" fmla="*/ 5917759 h 7652085"/>
                <a:gd name="connsiteX2839" fmla="*/ 4661187 w 7655776"/>
                <a:gd name="connsiteY2839" fmla="*/ 5922888 h 7652085"/>
                <a:gd name="connsiteX2840" fmla="*/ 4663386 w 7655776"/>
                <a:gd name="connsiteY2840" fmla="*/ 5927651 h 7652085"/>
                <a:gd name="connsiteX2841" fmla="*/ 4668148 w 7655776"/>
                <a:gd name="connsiteY2841" fmla="*/ 5929482 h 7652085"/>
                <a:gd name="connsiteX2842" fmla="*/ 4671446 w 7655776"/>
                <a:gd name="connsiteY2842" fmla="*/ 5928017 h 7652085"/>
                <a:gd name="connsiteX2843" fmla="*/ 4769995 w 7655776"/>
                <a:gd name="connsiteY2843" fmla="*/ 5978940 h 7652085"/>
                <a:gd name="connsiteX2844" fmla="*/ 4768163 w 7655776"/>
                <a:gd name="connsiteY2844" fmla="*/ 5985901 h 7652085"/>
                <a:gd name="connsiteX2845" fmla="*/ 4613561 w 7655776"/>
                <a:gd name="connsiteY2845" fmla="*/ 6045251 h 7652085"/>
                <a:gd name="connsiteX2846" fmla="*/ 4452732 w 7655776"/>
                <a:gd name="connsiteY2846" fmla="*/ 6107531 h 7652085"/>
                <a:gd name="connsiteX2847" fmla="*/ 4445038 w 7655776"/>
                <a:gd name="connsiteY2847" fmla="*/ 6108630 h 7652085"/>
                <a:gd name="connsiteX2848" fmla="*/ 4444305 w 7655776"/>
                <a:gd name="connsiteY2848" fmla="*/ 6110096 h 7652085"/>
                <a:gd name="connsiteX2849" fmla="*/ 4444305 w 7655776"/>
                <a:gd name="connsiteY2849" fmla="*/ 6114492 h 7652085"/>
                <a:gd name="connsiteX2850" fmla="*/ 4445404 w 7655776"/>
                <a:gd name="connsiteY2850" fmla="*/ 6115957 h 7652085"/>
                <a:gd name="connsiteX2851" fmla="*/ 4402907 w 7655776"/>
                <a:gd name="connsiteY2851" fmla="*/ 6306096 h 7652085"/>
                <a:gd name="connsiteX2852" fmla="*/ 4401808 w 7655776"/>
                <a:gd name="connsiteY2852" fmla="*/ 6311958 h 7652085"/>
                <a:gd name="connsiteX2853" fmla="*/ 4398144 w 7655776"/>
                <a:gd name="connsiteY2853" fmla="*/ 6307562 h 7652085"/>
                <a:gd name="connsiteX2854" fmla="*/ 4276514 w 7655776"/>
                <a:gd name="connsiteY2854" fmla="*/ 6155157 h 7652085"/>
                <a:gd name="connsiteX2855" fmla="*/ 4277247 w 7655776"/>
                <a:gd name="connsiteY2855" fmla="*/ 6153692 h 7652085"/>
                <a:gd name="connsiteX2856" fmla="*/ 4271019 w 7655776"/>
                <a:gd name="connsiteY2856" fmla="*/ 6147830 h 7652085"/>
                <a:gd name="connsiteX2857" fmla="*/ 4266623 w 7655776"/>
                <a:gd name="connsiteY2857" fmla="*/ 6149662 h 7652085"/>
                <a:gd name="connsiteX2858" fmla="*/ 4266257 w 7655776"/>
                <a:gd name="connsiteY2858" fmla="*/ 6150761 h 7652085"/>
                <a:gd name="connsiteX2859" fmla="*/ 4094436 w 7655776"/>
                <a:gd name="connsiteY2859" fmla="*/ 6165415 h 7652085"/>
                <a:gd name="connsiteX2860" fmla="*/ 3928843 w 7655776"/>
                <a:gd name="connsiteY2860" fmla="*/ 6180070 h 7652085"/>
                <a:gd name="connsiteX2861" fmla="*/ 3924447 w 7655776"/>
                <a:gd name="connsiteY2861" fmla="*/ 6174941 h 7652085"/>
                <a:gd name="connsiteX2862" fmla="*/ 3990391 w 7655776"/>
                <a:gd name="connsiteY2862" fmla="*/ 6085916 h 7652085"/>
                <a:gd name="connsiteX2863" fmla="*/ 3991124 w 7655776"/>
                <a:gd name="connsiteY2863" fmla="*/ 6086283 h 7652085"/>
                <a:gd name="connsiteX2864" fmla="*/ 3997718 w 7655776"/>
                <a:gd name="connsiteY2864" fmla="*/ 6081886 h 7652085"/>
                <a:gd name="connsiteX2865" fmla="*/ 3993688 w 7655776"/>
                <a:gd name="connsiteY2865" fmla="*/ 6072727 h 7652085"/>
                <a:gd name="connsiteX2866" fmla="*/ 3993688 w 7655776"/>
                <a:gd name="connsiteY2866" fmla="*/ 6072727 h 7652085"/>
                <a:gd name="connsiteX2867" fmla="*/ 3987460 w 7655776"/>
                <a:gd name="connsiteY2867" fmla="*/ 6073827 h 7652085"/>
                <a:gd name="connsiteX2868" fmla="*/ 3892574 w 7655776"/>
                <a:gd name="connsiteY2868" fmla="*/ 6028032 h 7652085"/>
                <a:gd name="connsiteX2869" fmla="*/ 3796588 w 7655776"/>
                <a:gd name="connsiteY2869" fmla="*/ 5982238 h 7652085"/>
                <a:gd name="connsiteX2870" fmla="*/ 3796588 w 7655776"/>
                <a:gd name="connsiteY2870" fmla="*/ 5980772 h 7652085"/>
                <a:gd name="connsiteX2871" fmla="*/ 3793292 w 7655776"/>
                <a:gd name="connsiteY2871" fmla="*/ 5977475 h 7652085"/>
                <a:gd name="connsiteX2872" fmla="*/ 3789628 w 7655776"/>
                <a:gd name="connsiteY2872" fmla="*/ 5977475 h 7652085"/>
                <a:gd name="connsiteX2873" fmla="*/ 3661037 w 7655776"/>
                <a:gd name="connsiteY2873" fmla="*/ 5879658 h 7652085"/>
                <a:gd name="connsiteX2874" fmla="*/ 3538308 w 7655776"/>
                <a:gd name="connsiteY2874" fmla="*/ 5786970 h 7652085"/>
                <a:gd name="connsiteX2875" fmla="*/ 3538308 w 7655776"/>
                <a:gd name="connsiteY2875" fmla="*/ 5786970 h 7652085"/>
                <a:gd name="connsiteX2876" fmla="*/ 3530981 w 7655776"/>
                <a:gd name="connsiteY2876" fmla="*/ 5770484 h 7652085"/>
                <a:gd name="connsiteX2877" fmla="*/ 3514495 w 7655776"/>
                <a:gd name="connsiteY2877" fmla="*/ 5777811 h 7652085"/>
                <a:gd name="connsiteX2878" fmla="*/ 3515960 w 7655776"/>
                <a:gd name="connsiteY2878" fmla="*/ 5789169 h 7652085"/>
                <a:gd name="connsiteX2879" fmla="*/ 3495444 w 7655776"/>
                <a:gd name="connsiteY2879" fmla="*/ 5812615 h 7652085"/>
                <a:gd name="connsiteX2880" fmla="*/ 3483721 w 7655776"/>
                <a:gd name="connsiteY2880" fmla="*/ 5783673 h 7652085"/>
                <a:gd name="connsiteX2881" fmla="*/ 3485553 w 7655776"/>
                <a:gd name="connsiteY2881" fmla="*/ 5782574 h 7652085"/>
                <a:gd name="connsiteX2882" fmla="*/ 3488850 w 7655776"/>
                <a:gd name="connsiteY2882" fmla="*/ 5773415 h 7652085"/>
                <a:gd name="connsiteX2883" fmla="*/ 3475661 w 7655776"/>
                <a:gd name="connsiteY2883" fmla="*/ 5760959 h 7652085"/>
                <a:gd name="connsiteX2884" fmla="*/ 3475661 w 7655776"/>
                <a:gd name="connsiteY2884" fmla="*/ 5760959 h 7652085"/>
                <a:gd name="connsiteX2885" fmla="*/ 3463572 w 7655776"/>
                <a:gd name="connsiteY2885" fmla="*/ 5774148 h 7652085"/>
                <a:gd name="connsiteX2886" fmla="*/ 3317396 w 7655776"/>
                <a:gd name="connsiteY2886" fmla="*/ 5821774 h 7652085"/>
                <a:gd name="connsiteX2887" fmla="*/ 3163893 w 7655776"/>
                <a:gd name="connsiteY2887" fmla="*/ 5872331 h 7652085"/>
                <a:gd name="connsiteX2888" fmla="*/ 3160229 w 7655776"/>
                <a:gd name="connsiteY2888" fmla="*/ 5870866 h 7652085"/>
                <a:gd name="connsiteX2889" fmla="*/ 3160229 w 7655776"/>
                <a:gd name="connsiteY2889" fmla="*/ 5870866 h 7652085"/>
                <a:gd name="connsiteX2890" fmla="*/ 3155833 w 7655776"/>
                <a:gd name="connsiteY2890" fmla="*/ 5872697 h 7652085"/>
                <a:gd name="connsiteX2891" fmla="*/ 3155467 w 7655776"/>
                <a:gd name="connsiteY2891" fmla="*/ 5873797 h 7652085"/>
                <a:gd name="connsiteX2892" fmla="*/ 3049590 w 7655776"/>
                <a:gd name="connsiteY2892" fmla="*/ 5885886 h 7652085"/>
                <a:gd name="connsiteX2893" fmla="*/ 2945179 w 7655776"/>
                <a:gd name="connsiteY2893" fmla="*/ 5898342 h 7652085"/>
                <a:gd name="connsiteX2894" fmla="*/ 2939683 w 7655776"/>
                <a:gd name="connsiteY2894" fmla="*/ 5895412 h 7652085"/>
                <a:gd name="connsiteX2895" fmla="*/ 2939683 w 7655776"/>
                <a:gd name="connsiteY2895" fmla="*/ 5895412 h 7652085"/>
                <a:gd name="connsiteX2896" fmla="*/ 2934921 w 7655776"/>
                <a:gd name="connsiteY2896" fmla="*/ 5897610 h 7652085"/>
                <a:gd name="connsiteX2897" fmla="*/ 2933089 w 7655776"/>
                <a:gd name="connsiteY2897" fmla="*/ 5902739 h 7652085"/>
                <a:gd name="connsiteX2898" fmla="*/ 2938584 w 7655776"/>
                <a:gd name="connsiteY2898" fmla="*/ 5908967 h 7652085"/>
                <a:gd name="connsiteX2899" fmla="*/ 2972289 w 7655776"/>
                <a:gd name="connsiteY2899" fmla="*/ 6014477 h 7652085"/>
                <a:gd name="connsiteX2900" fmla="*/ 2966061 w 7655776"/>
                <a:gd name="connsiteY2900" fmla="*/ 6018141 h 7652085"/>
                <a:gd name="connsiteX2901" fmla="*/ 2814390 w 7655776"/>
                <a:gd name="connsiteY2901" fmla="*/ 5949998 h 7652085"/>
                <a:gd name="connsiteX2902" fmla="*/ 2656857 w 7655776"/>
                <a:gd name="connsiteY2902" fmla="*/ 5880391 h 7652085"/>
                <a:gd name="connsiteX2903" fmla="*/ 2656857 w 7655776"/>
                <a:gd name="connsiteY2903" fmla="*/ 5879292 h 7652085"/>
                <a:gd name="connsiteX2904" fmla="*/ 2653560 w 7655776"/>
                <a:gd name="connsiteY2904" fmla="*/ 5875995 h 7652085"/>
                <a:gd name="connsiteX2905" fmla="*/ 2645866 w 7655776"/>
                <a:gd name="connsiteY2905" fmla="*/ 5879292 h 7652085"/>
                <a:gd name="connsiteX2906" fmla="*/ 2645866 w 7655776"/>
                <a:gd name="connsiteY2906" fmla="*/ 5879292 h 7652085"/>
                <a:gd name="connsiteX2907" fmla="*/ 2645866 w 7655776"/>
                <a:gd name="connsiteY2907" fmla="*/ 5880757 h 7652085"/>
                <a:gd name="connsiteX2908" fmla="*/ 2481006 w 7655776"/>
                <a:gd name="connsiteY2908" fmla="*/ 5985169 h 7652085"/>
                <a:gd name="connsiteX2909" fmla="*/ 2476244 w 7655776"/>
                <a:gd name="connsiteY2909" fmla="*/ 5988099 h 7652085"/>
                <a:gd name="connsiteX2910" fmla="*/ 2476976 w 7655776"/>
                <a:gd name="connsiteY2910" fmla="*/ 5982238 h 7652085"/>
                <a:gd name="connsiteX2911" fmla="*/ 2498591 w 7655776"/>
                <a:gd name="connsiteY2911" fmla="*/ 5788436 h 7652085"/>
                <a:gd name="connsiteX2912" fmla="*/ 2500057 w 7655776"/>
                <a:gd name="connsiteY2912" fmla="*/ 5787703 h 7652085"/>
                <a:gd name="connsiteX2913" fmla="*/ 2499691 w 7655776"/>
                <a:gd name="connsiteY2913" fmla="*/ 5779277 h 7652085"/>
                <a:gd name="connsiteX2914" fmla="*/ 2494195 w 7655776"/>
                <a:gd name="connsiteY2914" fmla="*/ 5778178 h 7652085"/>
                <a:gd name="connsiteX2915" fmla="*/ 2362307 w 7655776"/>
                <a:gd name="connsiteY2915" fmla="*/ 5667172 h 7652085"/>
                <a:gd name="connsiteX2916" fmla="*/ 2234816 w 7655776"/>
                <a:gd name="connsiteY2916" fmla="*/ 5560196 h 7652085"/>
                <a:gd name="connsiteX2917" fmla="*/ 2236647 w 7655776"/>
                <a:gd name="connsiteY2917" fmla="*/ 5555800 h 7652085"/>
                <a:gd name="connsiteX2918" fmla="*/ 2235915 w 7655776"/>
                <a:gd name="connsiteY2918" fmla="*/ 5553602 h 7652085"/>
                <a:gd name="connsiteX2919" fmla="*/ 2345821 w 7655776"/>
                <a:gd name="connsiteY2919" fmla="*/ 5537482 h 7652085"/>
                <a:gd name="connsiteX2920" fmla="*/ 2351317 w 7655776"/>
                <a:gd name="connsiteY2920" fmla="*/ 5540413 h 7652085"/>
                <a:gd name="connsiteX2921" fmla="*/ 2354247 w 7655776"/>
                <a:gd name="connsiteY2921" fmla="*/ 5539680 h 7652085"/>
                <a:gd name="connsiteX2922" fmla="*/ 2357911 w 7655776"/>
                <a:gd name="connsiteY2922" fmla="*/ 5530521 h 7652085"/>
                <a:gd name="connsiteX2923" fmla="*/ 2357911 w 7655776"/>
                <a:gd name="connsiteY2923" fmla="*/ 5530521 h 7652085"/>
                <a:gd name="connsiteX2924" fmla="*/ 2352782 w 7655776"/>
                <a:gd name="connsiteY2924" fmla="*/ 5526858 h 7652085"/>
                <a:gd name="connsiteX2925" fmla="*/ 2318345 w 7655776"/>
                <a:gd name="connsiteY2925" fmla="*/ 5427576 h 7652085"/>
                <a:gd name="connsiteX2926" fmla="*/ 2282808 w 7655776"/>
                <a:gd name="connsiteY2926" fmla="*/ 5327194 h 7652085"/>
                <a:gd name="connsiteX2927" fmla="*/ 2283541 w 7655776"/>
                <a:gd name="connsiteY2927" fmla="*/ 5326095 h 7652085"/>
                <a:gd name="connsiteX2928" fmla="*/ 2283541 w 7655776"/>
                <a:gd name="connsiteY2928" fmla="*/ 5321699 h 7652085"/>
                <a:gd name="connsiteX2929" fmla="*/ 2280610 w 7655776"/>
                <a:gd name="connsiteY2929" fmla="*/ 5319134 h 7652085"/>
                <a:gd name="connsiteX2930" fmla="*/ 2258629 w 7655776"/>
                <a:gd name="connsiteY2930" fmla="*/ 5159037 h 7652085"/>
                <a:gd name="connsiteX2931" fmla="*/ 2237380 w 7655776"/>
                <a:gd name="connsiteY2931" fmla="*/ 5006633 h 7652085"/>
                <a:gd name="connsiteX2932" fmla="*/ 2237380 w 7655776"/>
                <a:gd name="connsiteY2932" fmla="*/ 5006633 h 7652085"/>
                <a:gd name="connsiteX2933" fmla="*/ 2243974 w 7655776"/>
                <a:gd name="connsiteY2933" fmla="*/ 4989781 h 7652085"/>
                <a:gd name="connsiteX2934" fmla="*/ 2227122 w 7655776"/>
                <a:gd name="connsiteY2934" fmla="*/ 4983187 h 7652085"/>
                <a:gd name="connsiteX2935" fmla="*/ 2219795 w 7655776"/>
                <a:gd name="connsiteY2935" fmla="*/ 4992346 h 7652085"/>
                <a:gd name="connsiteX2936" fmla="*/ 2188655 w 7655776"/>
                <a:gd name="connsiteY2936" fmla="*/ 4994544 h 7652085"/>
                <a:gd name="connsiteX2937" fmla="*/ 2200744 w 7655776"/>
                <a:gd name="connsiteY2937" fmla="*/ 4965235 h 7652085"/>
                <a:gd name="connsiteX2938" fmla="*/ 2202210 w 7655776"/>
                <a:gd name="connsiteY2938" fmla="*/ 4965968 h 7652085"/>
                <a:gd name="connsiteX2939" fmla="*/ 2215032 w 7655776"/>
                <a:gd name="connsiteY2939" fmla="*/ 4953145 h 7652085"/>
                <a:gd name="connsiteX2940" fmla="*/ 2211002 w 7655776"/>
                <a:gd name="connsiteY2940" fmla="*/ 4943620 h 7652085"/>
                <a:gd name="connsiteX2941" fmla="*/ 2192685 w 7655776"/>
                <a:gd name="connsiteY2941" fmla="*/ 4944353 h 7652085"/>
                <a:gd name="connsiteX2942" fmla="*/ 2192685 w 7655776"/>
                <a:gd name="connsiteY2942" fmla="*/ 4944353 h 7652085"/>
                <a:gd name="connsiteX2943" fmla="*/ 2055668 w 7655776"/>
                <a:gd name="connsiteY2943" fmla="*/ 4874745 h 7652085"/>
                <a:gd name="connsiteX2944" fmla="*/ 1911690 w 7655776"/>
                <a:gd name="connsiteY2944" fmla="*/ 4801841 h 7652085"/>
                <a:gd name="connsiteX2945" fmla="*/ 1910224 w 7655776"/>
                <a:gd name="connsiteY2945" fmla="*/ 4798177 h 7652085"/>
                <a:gd name="connsiteX2946" fmla="*/ 1904729 w 7655776"/>
                <a:gd name="connsiteY2946" fmla="*/ 4797078 h 7652085"/>
                <a:gd name="connsiteX2947" fmla="*/ 1821566 w 7655776"/>
                <a:gd name="connsiteY2947" fmla="*/ 4730768 h 7652085"/>
                <a:gd name="connsiteX2948" fmla="*/ 1738770 w 7655776"/>
                <a:gd name="connsiteY2948" fmla="*/ 4665556 h 7652085"/>
                <a:gd name="connsiteX2949" fmla="*/ 1739136 w 7655776"/>
                <a:gd name="connsiteY2949" fmla="*/ 4664457 h 7652085"/>
                <a:gd name="connsiteX2950" fmla="*/ 1736938 w 7655776"/>
                <a:gd name="connsiteY2950" fmla="*/ 4659695 h 7652085"/>
                <a:gd name="connsiteX2951" fmla="*/ 1727047 w 7655776"/>
                <a:gd name="connsiteY2951" fmla="*/ 4660061 h 7652085"/>
                <a:gd name="connsiteX2952" fmla="*/ 1725215 w 7655776"/>
                <a:gd name="connsiteY2952" fmla="*/ 4665190 h 7652085"/>
                <a:gd name="connsiteX2953" fmla="*/ 1726680 w 7655776"/>
                <a:gd name="connsiteY2953" fmla="*/ 4668487 h 7652085"/>
                <a:gd name="connsiteX2954" fmla="*/ 1676123 w 7655776"/>
                <a:gd name="connsiteY2954" fmla="*/ 4767037 h 7652085"/>
                <a:gd name="connsiteX2955" fmla="*/ 1669163 w 7655776"/>
                <a:gd name="connsiteY2955" fmla="*/ 4765205 h 7652085"/>
                <a:gd name="connsiteX2956" fmla="*/ 1609813 w 7655776"/>
                <a:gd name="connsiteY2956" fmla="*/ 4610603 h 7652085"/>
                <a:gd name="connsiteX2957" fmla="*/ 1547533 w 7655776"/>
                <a:gd name="connsiteY2957" fmla="*/ 4449773 h 7652085"/>
                <a:gd name="connsiteX2958" fmla="*/ 1548265 w 7655776"/>
                <a:gd name="connsiteY2958" fmla="*/ 4444277 h 7652085"/>
                <a:gd name="connsiteX2959" fmla="*/ 1540206 w 7655776"/>
                <a:gd name="connsiteY2959" fmla="*/ 4441347 h 7652085"/>
                <a:gd name="connsiteX2960" fmla="*/ 1539106 w 7655776"/>
                <a:gd name="connsiteY2960" fmla="*/ 4442446 h 7652085"/>
                <a:gd name="connsiteX2961" fmla="*/ 1348602 w 7655776"/>
                <a:gd name="connsiteY2961" fmla="*/ 4399949 h 7652085"/>
                <a:gd name="connsiteX2962" fmla="*/ 1343106 w 7655776"/>
                <a:gd name="connsiteY2962" fmla="*/ 4398850 h 7652085"/>
                <a:gd name="connsiteX2963" fmla="*/ 1347503 w 7655776"/>
                <a:gd name="connsiteY2963" fmla="*/ 4395186 h 7652085"/>
                <a:gd name="connsiteX2964" fmla="*/ 1499906 w 7655776"/>
                <a:gd name="connsiteY2964" fmla="*/ 4273556 h 7652085"/>
                <a:gd name="connsiteX2965" fmla="*/ 1501372 w 7655776"/>
                <a:gd name="connsiteY2965" fmla="*/ 4274289 h 7652085"/>
                <a:gd name="connsiteX2966" fmla="*/ 1501738 w 7655776"/>
                <a:gd name="connsiteY2966" fmla="*/ 4274289 h 7652085"/>
                <a:gd name="connsiteX2967" fmla="*/ 1507600 w 7655776"/>
                <a:gd name="connsiteY2967" fmla="*/ 4268061 h 7652085"/>
                <a:gd name="connsiteX2968" fmla="*/ 1507600 w 7655776"/>
                <a:gd name="connsiteY2968" fmla="*/ 4268061 h 7652085"/>
                <a:gd name="connsiteX2969" fmla="*/ 1504669 w 7655776"/>
                <a:gd name="connsiteY2969" fmla="*/ 4263665 h 7652085"/>
                <a:gd name="connsiteX2970" fmla="*/ 1490015 w 7655776"/>
                <a:gd name="connsiteY2970" fmla="*/ 4091844 h 7652085"/>
                <a:gd name="connsiteX2971" fmla="*/ 1475361 w 7655776"/>
                <a:gd name="connsiteY2971" fmla="*/ 3925884 h 7652085"/>
                <a:gd name="connsiteX2972" fmla="*/ 1479757 w 7655776"/>
                <a:gd name="connsiteY2972" fmla="*/ 3923686 h 7652085"/>
                <a:gd name="connsiteX2973" fmla="*/ 1480490 w 7655776"/>
                <a:gd name="connsiteY2973" fmla="*/ 3921488 h 7652085"/>
                <a:gd name="connsiteX2974" fmla="*/ 1569880 w 7655776"/>
                <a:gd name="connsiteY2974" fmla="*/ 3987799 h 7652085"/>
                <a:gd name="connsiteX2975" fmla="*/ 1573910 w 7655776"/>
                <a:gd name="connsiteY2975" fmla="*/ 3995126 h 7652085"/>
                <a:gd name="connsiteX2976" fmla="*/ 1576475 w 7655776"/>
                <a:gd name="connsiteY2976" fmla="*/ 3995492 h 7652085"/>
                <a:gd name="connsiteX2977" fmla="*/ 1583069 w 7655776"/>
                <a:gd name="connsiteY2977" fmla="*/ 3991096 h 7652085"/>
                <a:gd name="connsiteX2978" fmla="*/ 1581970 w 7655776"/>
                <a:gd name="connsiteY2978" fmla="*/ 3984868 h 7652085"/>
                <a:gd name="connsiteX2979" fmla="*/ 1627765 w 7655776"/>
                <a:gd name="connsiteY2979" fmla="*/ 3890348 h 7652085"/>
                <a:gd name="connsiteX2980" fmla="*/ 1673559 w 7655776"/>
                <a:gd name="connsiteY2980" fmla="*/ 3794363 h 7652085"/>
                <a:gd name="connsiteX2981" fmla="*/ 1678322 w 7655776"/>
                <a:gd name="connsiteY2981" fmla="*/ 3790700 h 7652085"/>
                <a:gd name="connsiteX2982" fmla="*/ 1678322 w 7655776"/>
                <a:gd name="connsiteY2982" fmla="*/ 3787036 h 7652085"/>
                <a:gd name="connsiteX2983" fmla="*/ 1776138 w 7655776"/>
                <a:gd name="connsiteY2983" fmla="*/ 3658445 h 7652085"/>
                <a:gd name="connsiteX2984" fmla="*/ 1868826 w 7655776"/>
                <a:gd name="connsiteY2984" fmla="*/ 3535716 h 7652085"/>
                <a:gd name="connsiteX2985" fmla="*/ 1868826 w 7655776"/>
                <a:gd name="connsiteY2985" fmla="*/ 3535716 h 7652085"/>
                <a:gd name="connsiteX2986" fmla="*/ 1885312 w 7655776"/>
                <a:gd name="connsiteY2986" fmla="*/ 3528389 h 7652085"/>
                <a:gd name="connsiteX2987" fmla="*/ 1885312 w 7655776"/>
                <a:gd name="connsiteY2987" fmla="*/ 3528389 h 7652085"/>
                <a:gd name="connsiteX2988" fmla="*/ 1885312 w 7655776"/>
                <a:gd name="connsiteY2988" fmla="*/ 3518497 h 7652085"/>
                <a:gd name="connsiteX2989" fmla="*/ 1868826 w 7655776"/>
                <a:gd name="connsiteY2989" fmla="*/ 3511903 h 7652085"/>
                <a:gd name="connsiteX2990" fmla="*/ 1866628 w 7655776"/>
                <a:gd name="connsiteY2990" fmla="*/ 3513002 h 7652085"/>
                <a:gd name="connsiteX2991" fmla="*/ 1843181 w 7655776"/>
                <a:gd name="connsiteY2991" fmla="*/ 3492120 h 7652085"/>
                <a:gd name="connsiteX2992" fmla="*/ 1872124 w 7655776"/>
                <a:gd name="connsiteY2992" fmla="*/ 3480396 h 7652085"/>
                <a:gd name="connsiteX2993" fmla="*/ 1882015 w 7655776"/>
                <a:gd name="connsiteY2993" fmla="*/ 3485525 h 7652085"/>
                <a:gd name="connsiteX2994" fmla="*/ 1882382 w 7655776"/>
                <a:gd name="connsiteY2994" fmla="*/ 3485525 h 7652085"/>
                <a:gd name="connsiteX2995" fmla="*/ 1894838 w 7655776"/>
                <a:gd name="connsiteY2995" fmla="*/ 3472337 h 7652085"/>
                <a:gd name="connsiteX2996" fmla="*/ 1881649 w 7655776"/>
                <a:gd name="connsiteY2996" fmla="*/ 3459881 h 7652085"/>
                <a:gd name="connsiteX2997" fmla="*/ 1881649 w 7655776"/>
                <a:gd name="connsiteY2997" fmla="*/ 3459881 h 7652085"/>
                <a:gd name="connsiteX2998" fmla="*/ 1881649 w 7655776"/>
                <a:gd name="connsiteY2998" fmla="*/ 3459881 h 7652085"/>
                <a:gd name="connsiteX2999" fmla="*/ 1834023 w 7655776"/>
                <a:gd name="connsiteY2999" fmla="*/ 3313705 h 7652085"/>
                <a:gd name="connsiteX3000" fmla="*/ 1783466 w 7655776"/>
                <a:gd name="connsiteY3000" fmla="*/ 3160202 h 7652085"/>
                <a:gd name="connsiteX3001" fmla="*/ 1784931 w 7655776"/>
                <a:gd name="connsiteY3001" fmla="*/ 3156538 h 7652085"/>
                <a:gd name="connsiteX3002" fmla="*/ 1781634 w 7655776"/>
                <a:gd name="connsiteY3002" fmla="*/ 3152142 h 7652085"/>
                <a:gd name="connsiteX3003" fmla="*/ 1769544 w 7655776"/>
                <a:gd name="connsiteY3003" fmla="*/ 3046265 h 7652085"/>
                <a:gd name="connsiteX3004" fmla="*/ 1757088 w 7655776"/>
                <a:gd name="connsiteY3004" fmla="*/ 2941854 h 7652085"/>
                <a:gd name="connsiteX3005" fmla="*/ 1758187 w 7655776"/>
                <a:gd name="connsiteY3005" fmla="*/ 2941488 h 7652085"/>
                <a:gd name="connsiteX3006" fmla="*/ 1760019 w 7655776"/>
                <a:gd name="connsiteY3006" fmla="*/ 2936359 h 7652085"/>
                <a:gd name="connsiteX3007" fmla="*/ 1752692 w 7655776"/>
                <a:gd name="connsiteY3007" fmla="*/ 2929398 h 7652085"/>
                <a:gd name="connsiteX3008" fmla="*/ 1752692 w 7655776"/>
                <a:gd name="connsiteY3008" fmla="*/ 2929398 h 7652085"/>
                <a:gd name="connsiteX3009" fmla="*/ 1747929 w 7655776"/>
                <a:gd name="connsiteY3009" fmla="*/ 2931596 h 7652085"/>
                <a:gd name="connsiteX3010" fmla="*/ 1746830 w 7655776"/>
                <a:gd name="connsiteY3010" fmla="*/ 2934893 h 7652085"/>
                <a:gd name="connsiteX3011" fmla="*/ 1641320 w 7655776"/>
                <a:gd name="connsiteY3011" fmla="*/ 2968598 h 7652085"/>
                <a:gd name="connsiteX3012" fmla="*/ 1637656 w 7655776"/>
                <a:gd name="connsiteY3012" fmla="*/ 2962370 h 7652085"/>
                <a:gd name="connsiteX3013" fmla="*/ 1705065 w 7655776"/>
                <a:gd name="connsiteY3013" fmla="*/ 2811065 h 7652085"/>
                <a:gd name="connsiteX3014" fmla="*/ 1774673 w 7655776"/>
                <a:gd name="connsiteY3014" fmla="*/ 2653532 h 7652085"/>
                <a:gd name="connsiteX3015" fmla="*/ 1779069 w 7655776"/>
                <a:gd name="connsiteY3015" fmla="*/ 2650235 h 7652085"/>
                <a:gd name="connsiteX3016" fmla="*/ 1775772 w 7655776"/>
                <a:gd name="connsiteY3016" fmla="*/ 2642542 h 7652085"/>
                <a:gd name="connsiteX3017" fmla="*/ 1775772 w 7655776"/>
                <a:gd name="connsiteY3017" fmla="*/ 2642542 h 7652085"/>
                <a:gd name="connsiteX3018" fmla="*/ 1773940 w 7655776"/>
                <a:gd name="connsiteY3018" fmla="*/ 2642542 h 7652085"/>
                <a:gd name="connsiteX3019" fmla="*/ 1665499 w 7655776"/>
                <a:gd name="connsiteY3019" fmla="*/ 2478048 h 7652085"/>
                <a:gd name="connsiteX3020" fmla="*/ 1662202 w 7655776"/>
                <a:gd name="connsiteY3020" fmla="*/ 2473285 h 7652085"/>
                <a:gd name="connsiteX3021" fmla="*/ 1668064 w 7655776"/>
                <a:gd name="connsiteY3021" fmla="*/ 2474018 h 7652085"/>
                <a:gd name="connsiteX3022" fmla="*/ 1861866 w 7655776"/>
                <a:gd name="connsiteY3022" fmla="*/ 2495633 h 7652085"/>
                <a:gd name="connsiteX3023" fmla="*/ 1862598 w 7655776"/>
                <a:gd name="connsiteY3023" fmla="*/ 2497099 h 7652085"/>
                <a:gd name="connsiteX3024" fmla="*/ 1866628 w 7655776"/>
                <a:gd name="connsiteY3024" fmla="*/ 2498930 h 7652085"/>
                <a:gd name="connsiteX3025" fmla="*/ 1871024 w 7655776"/>
                <a:gd name="connsiteY3025" fmla="*/ 2497099 h 7652085"/>
                <a:gd name="connsiteX3026" fmla="*/ 1872124 w 7655776"/>
                <a:gd name="connsiteY3026" fmla="*/ 2491603 h 7652085"/>
                <a:gd name="connsiteX3027" fmla="*/ 1983129 w 7655776"/>
                <a:gd name="connsiteY3027" fmla="*/ 2359715 h 7652085"/>
                <a:gd name="connsiteX3028" fmla="*/ 2090105 w 7655776"/>
                <a:gd name="connsiteY3028" fmla="*/ 2232590 h 7652085"/>
                <a:gd name="connsiteX3029" fmla="*/ 2094135 w 7655776"/>
                <a:gd name="connsiteY3029" fmla="*/ 2234422 h 7652085"/>
                <a:gd name="connsiteX3030" fmla="*/ 2096699 w 7655776"/>
                <a:gd name="connsiteY3030" fmla="*/ 2233689 h 7652085"/>
                <a:gd name="connsiteX3031" fmla="*/ 2112819 w 7655776"/>
                <a:gd name="connsiteY3031" fmla="*/ 2343229 h 7652085"/>
                <a:gd name="connsiteX3032" fmla="*/ 2110621 w 7655776"/>
                <a:gd name="connsiteY3032" fmla="*/ 2351289 h 7652085"/>
                <a:gd name="connsiteX3033" fmla="*/ 2117215 w 7655776"/>
                <a:gd name="connsiteY3033" fmla="*/ 2355685 h 7652085"/>
                <a:gd name="connsiteX3034" fmla="*/ 2123810 w 7655776"/>
                <a:gd name="connsiteY3034" fmla="*/ 2351289 h 7652085"/>
                <a:gd name="connsiteX3035" fmla="*/ 2123810 w 7655776"/>
                <a:gd name="connsiteY3035" fmla="*/ 2350190 h 7652085"/>
                <a:gd name="connsiteX3036" fmla="*/ 2223092 w 7655776"/>
                <a:gd name="connsiteY3036" fmla="*/ 2315753 h 7652085"/>
                <a:gd name="connsiteX3037" fmla="*/ 2323107 w 7655776"/>
                <a:gd name="connsiteY3037" fmla="*/ 2280216 h 7652085"/>
                <a:gd name="connsiteX3038" fmla="*/ 2326771 w 7655776"/>
                <a:gd name="connsiteY3038" fmla="*/ 2281315 h 7652085"/>
                <a:gd name="connsiteX3039" fmla="*/ 2329335 w 7655776"/>
                <a:gd name="connsiteY3039" fmla="*/ 2280949 h 7652085"/>
                <a:gd name="connsiteX3040" fmla="*/ 2331900 w 7655776"/>
                <a:gd name="connsiteY3040" fmla="*/ 2278018 h 7652085"/>
                <a:gd name="connsiteX3041" fmla="*/ 2491997 w 7655776"/>
                <a:gd name="connsiteY3041" fmla="*/ 2256037 h 7652085"/>
                <a:gd name="connsiteX3042" fmla="*/ 2644401 w 7655776"/>
                <a:gd name="connsiteY3042" fmla="*/ 2234788 h 7652085"/>
                <a:gd name="connsiteX3043" fmla="*/ 2644401 w 7655776"/>
                <a:gd name="connsiteY3043" fmla="*/ 2234788 h 7652085"/>
                <a:gd name="connsiteX3044" fmla="*/ 2656124 w 7655776"/>
                <a:gd name="connsiteY3044" fmla="*/ 2242482 h 7652085"/>
                <a:gd name="connsiteX3045" fmla="*/ 2661253 w 7655776"/>
                <a:gd name="connsiteY3045" fmla="*/ 2241382 h 7652085"/>
                <a:gd name="connsiteX3046" fmla="*/ 2668214 w 7655776"/>
                <a:gd name="connsiteY3046" fmla="*/ 2224896 h 7652085"/>
                <a:gd name="connsiteX3047" fmla="*/ 2658689 w 7655776"/>
                <a:gd name="connsiteY3047" fmla="*/ 2217203 h 7652085"/>
                <a:gd name="connsiteX3048" fmla="*/ 2656857 w 7655776"/>
                <a:gd name="connsiteY3048" fmla="*/ 2186063 h 7652085"/>
                <a:gd name="connsiteX3049" fmla="*/ 2686165 w 7655776"/>
                <a:gd name="connsiteY3049" fmla="*/ 2198152 h 7652085"/>
                <a:gd name="connsiteX3050" fmla="*/ 2689463 w 7655776"/>
                <a:gd name="connsiteY3050" fmla="*/ 2209143 h 7652085"/>
                <a:gd name="connsiteX3051" fmla="*/ 2707780 w 7655776"/>
                <a:gd name="connsiteY3051" fmla="*/ 2208410 h 7652085"/>
                <a:gd name="connsiteX3052" fmla="*/ 2707048 w 7655776"/>
                <a:gd name="connsiteY3052" fmla="*/ 2190093 h 7652085"/>
                <a:gd name="connsiteX3053" fmla="*/ 2776655 w 7655776"/>
                <a:gd name="connsiteY3053" fmla="*/ 2053076 h 7652085"/>
                <a:gd name="connsiteX3054" fmla="*/ 2849560 w 7655776"/>
                <a:gd name="connsiteY3054" fmla="*/ 1908732 h 7652085"/>
                <a:gd name="connsiteX3055" fmla="*/ 2852857 w 7655776"/>
                <a:gd name="connsiteY3055" fmla="*/ 1907266 h 7652085"/>
                <a:gd name="connsiteX3056" fmla="*/ 2853956 w 7655776"/>
                <a:gd name="connsiteY3056" fmla="*/ 1901771 h 7652085"/>
                <a:gd name="connsiteX3057" fmla="*/ 2920266 w 7655776"/>
                <a:gd name="connsiteY3057" fmla="*/ 1818242 h 7652085"/>
                <a:gd name="connsiteX3058" fmla="*/ 2985111 w 7655776"/>
                <a:gd name="connsiteY3058" fmla="*/ 1735812 h 7652085"/>
                <a:gd name="connsiteX3059" fmla="*/ 2985844 w 7655776"/>
                <a:gd name="connsiteY3059" fmla="*/ 1736178 h 7652085"/>
                <a:gd name="connsiteX3060" fmla="*/ 2992805 w 7655776"/>
                <a:gd name="connsiteY3060" fmla="*/ 1729217 h 7652085"/>
                <a:gd name="connsiteX3061" fmla="*/ 2990607 w 7655776"/>
                <a:gd name="connsiteY3061" fmla="*/ 1724089 h 7652085"/>
                <a:gd name="connsiteX3062" fmla="*/ 2982181 w 7655776"/>
                <a:gd name="connsiteY3062" fmla="*/ 1723722 h 7652085"/>
                <a:gd name="connsiteX3063" fmla="*/ 2883265 w 7655776"/>
                <a:gd name="connsiteY3063" fmla="*/ 1672432 h 7652085"/>
                <a:gd name="connsiteX3064" fmla="*/ 2884730 w 7655776"/>
                <a:gd name="connsiteY3064" fmla="*/ 1670967 h 7652085"/>
                <a:gd name="connsiteX3065" fmla="*/ 2884730 w 7655776"/>
                <a:gd name="connsiteY3065" fmla="*/ 1666204 h 7652085"/>
                <a:gd name="connsiteX3066" fmla="*/ 3040065 w 7655776"/>
                <a:gd name="connsiteY3066" fmla="*/ 1606488 h 7652085"/>
                <a:gd name="connsiteX3067" fmla="*/ 3200528 w 7655776"/>
                <a:gd name="connsiteY3067" fmla="*/ 1544574 h 7652085"/>
                <a:gd name="connsiteX3068" fmla="*/ 3203826 w 7655776"/>
                <a:gd name="connsiteY3068" fmla="*/ 1545673 h 7652085"/>
                <a:gd name="connsiteX3069" fmla="*/ 3209687 w 7655776"/>
                <a:gd name="connsiteY3069" fmla="*/ 1539812 h 7652085"/>
                <a:gd name="connsiteX3070" fmla="*/ 3209321 w 7655776"/>
                <a:gd name="connsiteY3070" fmla="*/ 1537247 h 7652085"/>
                <a:gd name="connsiteX3071" fmla="*/ 3208222 w 7655776"/>
                <a:gd name="connsiteY3071" fmla="*/ 1536148 h 7652085"/>
                <a:gd name="connsiteX3072" fmla="*/ 3250719 w 7655776"/>
                <a:gd name="connsiteY3072" fmla="*/ 1345643 h 7652085"/>
                <a:gd name="connsiteX3073" fmla="*/ 3251818 w 7655776"/>
                <a:gd name="connsiteY3073" fmla="*/ 1340148 h 7652085"/>
                <a:gd name="connsiteX3074" fmla="*/ 3255482 w 7655776"/>
                <a:gd name="connsiteY3074" fmla="*/ 1344544 h 7652085"/>
                <a:gd name="connsiteX3075" fmla="*/ 3377112 w 7655776"/>
                <a:gd name="connsiteY3075" fmla="*/ 1496948 h 7652085"/>
                <a:gd name="connsiteX3076" fmla="*/ 3376379 w 7655776"/>
                <a:gd name="connsiteY3076" fmla="*/ 1498414 h 7652085"/>
                <a:gd name="connsiteX3077" fmla="*/ 3382241 w 7655776"/>
                <a:gd name="connsiteY3077" fmla="*/ 1504275 h 7652085"/>
                <a:gd name="connsiteX3078" fmla="*/ 3382607 w 7655776"/>
                <a:gd name="connsiteY3078" fmla="*/ 1504275 h 7652085"/>
                <a:gd name="connsiteX3079" fmla="*/ 3386637 w 7655776"/>
                <a:gd name="connsiteY3079" fmla="*/ 1502443 h 7652085"/>
                <a:gd name="connsiteX3080" fmla="*/ 3387003 w 7655776"/>
                <a:gd name="connsiteY3080" fmla="*/ 1501344 h 7652085"/>
                <a:gd name="connsiteX3081" fmla="*/ 3558824 w 7655776"/>
                <a:gd name="connsiteY3081" fmla="*/ 1486690 h 7652085"/>
                <a:gd name="connsiteX3082" fmla="*/ 3724417 w 7655776"/>
                <a:gd name="connsiteY3082" fmla="*/ 1472036 h 7652085"/>
                <a:gd name="connsiteX3083" fmla="*/ 3728446 w 7655776"/>
                <a:gd name="connsiteY3083" fmla="*/ 1477165 h 7652085"/>
                <a:gd name="connsiteX3084" fmla="*/ 3662136 w 7655776"/>
                <a:gd name="connsiteY3084" fmla="*/ 1566556 h 7652085"/>
                <a:gd name="connsiteX3085" fmla="*/ 3654809 w 7655776"/>
                <a:gd name="connsiteY3085" fmla="*/ 1570586 h 7652085"/>
                <a:gd name="connsiteX3086" fmla="*/ 3658839 w 7655776"/>
                <a:gd name="connsiteY3086" fmla="*/ 1579744 h 7652085"/>
                <a:gd name="connsiteX3087" fmla="*/ 3661404 w 7655776"/>
                <a:gd name="connsiteY3087" fmla="*/ 1580111 h 7652085"/>
                <a:gd name="connsiteX3088" fmla="*/ 3665433 w 7655776"/>
                <a:gd name="connsiteY3088" fmla="*/ 1578645 h 7652085"/>
                <a:gd name="connsiteX3089" fmla="*/ 3759953 w 7655776"/>
                <a:gd name="connsiteY3089" fmla="*/ 1624440 h 7652085"/>
                <a:gd name="connsiteX3090" fmla="*/ 3855938 w 7655776"/>
                <a:gd name="connsiteY3090" fmla="*/ 1670234 h 7652085"/>
                <a:gd name="connsiteX3091" fmla="*/ 3855938 w 7655776"/>
                <a:gd name="connsiteY3091" fmla="*/ 1671333 h 7652085"/>
                <a:gd name="connsiteX3092" fmla="*/ 3859236 w 7655776"/>
                <a:gd name="connsiteY3092" fmla="*/ 1674631 h 7652085"/>
                <a:gd name="connsiteX3093" fmla="*/ 3861434 w 7655776"/>
                <a:gd name="connsiteY3093" fmla="*/ 1674997 h 7652085"/>
                <a:gd name="connsiteX3094" fmla="*/ 3862899 w 7655776"/>
                <a:gd name="connsiteY3094" fmla="*/ 1674631 h 7652085"/>
                <a:gd name="connsiteX3095" fmla="*/ 3991490 w 7655776"/>
                <a:gd name="connsiteY3095" fmla="*/ 1772447 h 7652085"/>
                <a:gd name="connsiteX3096" fmla="*/ 4114219 w 7655776"/>
                <a:gd name="connsiteY3096" fmla="*/ 1865135 h 7652085"/>
                <a:gd name="connsiteX3097" fmla="*/ 4121546 w 7655776"/>
                <a:gd name="connsiteY3097" fmla="*/ 1881621 h 7652085"/>
                <a:gd name="connsiteX3098" fmla="*/ 4138032 w 7655776"/>
                <a:gd name="connsiteY3098" fmla="*/ 1874294 h 7652085"/>
                <a:gd name="connsiteX3099" fmla="*/ 4136566 w 7655776"/>
                <a:gd name="connsiteY3099" fmla="*/ 1862937 h 7652085"/>
                <a:gd name="connsiteX3100" fmla="*/ 4157082 w 7655776"/>
                <a:gd name="connsiteY3100" fmla="*/ 1839490 h 7652085"/>
                <a:gd name="connsiteX3101" fmla="*/ 4168806 w 7655776"/>
                <a:gd name="connsiteY3101" fmla="*/ 1868432 h 7652085"/>
                <a:gd name="connsiteX3102" fmla="*/ 4166974 w 7655776"/>
                <a:gd name="connsiteY3102" fmla="*/ 1869532 h 7652085"/>
                <a:gd name="connsiteX3103" fmla="*/ 4167707 w 7655776"/>
                <a:gd name="connsiteY3103" fmla="*/ 1887849 h 7652085"/>
                <a:gd name="connsiteX3104" fmla="*/ 4176499 w 7655776"/>
                <a:gd name="connsiteY3104" fmla="*/ 1891147 h 7652085"/>
                <a:gd name="connsiteX3105" fmla="*/ 4176866 w 7655776"/>
                <a:gd name="connsiteY3105" fmla="*/ 1891147 h 7652085"/>
                <a:gd name="connsiteX3106" fmla="*/ 4185658 w 7655776"/>
                <a:gd name="connsiteY3106" fmla="*/ 1887117 h 7652085"/>
                <a:gd name="connsiteX3107" fmla="*/ 4188955 w 7655776"/>
                <a:gd name="connsiteY3107" fmla="*/ 1877958 h 7652085"/>
                <a:gd name="connsiteX3108" fmla="*/ 4188955 w 7655776"/>
                <a:gd name="connsiteY3108" fmla="*/ 1877958 h 7652085"/>
                <a:gd name="connsiteX3109" fmla="*/ 4335131 w 7655776"/>
                <a:gd name="connsiteY3109" fmla="*/ 1830332 h 7652085"/>
                <a:gd name="connsiteX3110" fmla="*/ 4488634 w 7655776"/>
                <a:gd name="connsiteY3110" fmla="*/ 1779775 h 7652085"/>
                <a:gd name="connsiteX3111" fmla="*/ 4491931 w 7655776"/>
                <a:gd name="connsiteY3111" fmla="*/ 1781240 h 7652085"/>
                <a:gd name="connsiteX3112" fmla="*/ 4492298 w 7655776"/>
                <a:gd name="connsiteY3112" fmla="*/ 1781240 h 7652085"/>
                <a:gd name="connsiteX3113" fmla="*/ 4496694 w 7655776"/>
                <a:gd name="connsiteY3113" fmla="*/ 1779408 h 7652085"/>
                <a:gd name="connsiteX3114" fmla="*/ 4497060 w 7655776"/>
                <a:gd name="connsiteY3114" fmla="*/ 1778309 h 7652085"/>
                <a:gd name="connsiteX3115" fmla="*/ 4602937 w 7655776"/>
                <a:gd name="connsiteY3115" fmla="*/ 1766219 h 7652085"/>
                <a:gd name="connsiteX3116" fmla="*/ 4707349 w 7655776"/>
                <a:gd name="connsiteY3116" fmla="*/ 1753763 h 7652085"/>
                <a:gd name="connsiteX3117" fmla="*/ 4712844 w 7655776"/>
                <a:gd name="connsiteY3117" fmla="*/ 1756694 h 7652085"/>
                <a:gd name="connsiteX3118" fmla="*/ 4713210 w 7655776"/>
                <a:gd name="connsiteY3118" fmla="*/ 1756694 h 7652085"/>
                <a:gd name="connsiteX3119" fmla="*/ 4717972 w 7655776"/>
                <a:gd name="connsiteY3119" fmla="*/ 1754496 h 7652085"/>
                <a:gd name="connsiteX3120" fmla="*/ 4717606 w 7655776"/>
                <a:gd name="connsiteY3120" fmla="*/ 1744971 h 7652085"/>
                <a:gd name="connsiteX3121" fmla="*/ 4714309 w 7655776"/>
                <a:gd name="connsiteY3121" fmla="*/ 1743505 h 7652085"/>
                <a:gd name="connsiteX3122" fmla="*/ 4680604 w 7655776"/>
                <a:gd name="connsiteY3122" fmla="*/ 1637629 h 7652085"/>
                <a:gd name="connsiteX3123" fmla="*/ 4686466 w 7655776"/>
                <a:gd name="connsiteY3123" fmla="*/ 1633965 h 7652085"/>
                <a:gd name="connsiteX3124" fmla="*/ 4838137 w 7655776"/>
                <a:gd name="connsiteY3124" fmla="*/ 1701741 h 7652085"/>
                <a:gd name="connsiteX3125" fmla="*/ 4995670 w 7655776"/>
                <a:gd name="connsiteY3125" fmla="*/ 1771348 h 7652085"/>
                <a:gd name="connsiteX3126" fmla="*/ 4998967 w 7655776"/>
                <a:gd name="connsiteY3126" fmla="*/ 1775745 h 7652085"/>
                <a:gd name="connsiteX3127" fmla="*/ 5001165 w 7655776"/>
                <a:gd name="connsiteY3127" fmla="*/ 1776111 h 7652085"/>
                <a:gd name="connsiteX3128" fmla="*/ 5006661 w 7655776"/>
                <a:gd name="connsiteY3128" fmla="*/ 1772447 h 7652085"/>
                <a:gd name="connsiteX3129" fmla="*/ 5006661 w 7655776"/>
                <a:gd name="connsiteY3129" fmla="*/ 1770616 h 7652085"/>
                <a:gd name="connsiteX3130" fmla="*/ 5171521 w 7655776"/>
                <a:gd name="connsiteY3130" fmla="*/ 1666204 h 7652085"/>
                <a:gd name="connsiteX3131" fmla="*/ 5176283 w 7655776"/>
                <a:gd name="connsiteY3131" fmla="*/ 1663273 h 7652085"/>
                <a:gd name="connsiteX3132" fmla="*/ 5175550 w 7655776"/>
                <a:gd name="connsiteY3132" fmla="*/ 1669135 h 7652085"/>
                <a:gd name="connsiteX3133" fmla="*/ 5154302 w 7655776"/>
                <a:gd name="connsiteY3133" fmla="*/ 1862937 h 7652085"/>
                <a:gd name="connsiteX3134" fmla="*/ 5152837 w 7655776"/>
                <a:gd name="connsiteY3134" fmla="*/ 1863670 h 7652085"/>
                <a:gd name="connsiteX3135" fmla="*/ 5153203 w 7655776"/>
                <a:gd name="connsiteY3135" fmla="*/ 1872096 h 7652085"/>
                <a:gd name="connsiteX3136" fmla="*/ 5153203 w 7655776"/>
                <a:gd name="connsiteY3136" fmla="*/ 1872096 h 7652085"/>
                <a:gd name="connsiteX3137" fmla="*/ 5157233 w 7655776"/>
                <a:gd name="connsiteY3137" fmla="*/ 1873928 h 7652085"/>
                <a:gd name="connsiteX3138" fmla="*/ 5158332 w 7655776"/>
                <a:gd name="connsiteY3138" fmla="*/ 1873195 h 7652085"/>
                <a:gd name="connsiteX3139" fmla="*/ 5290220 w 7655776"/>
                <a:gd name="connsiteY3139" fmla="*/ 1984567 h 7652085"/>
                <a:gd name="connsiteX3140" fmla="*/ 5417711 w 7655776"/>
                <a:gd name="connsiteY3140" fmla="*/ 2091543 h 7652085"/>
                <a:gd name="connsiteX3141" fmla="*/ 5416979 w 7655776"/>
                <a:gd name="connsiteY3141" fmla="*/ 2098137 h 7652085"/>
                <a:gd name="connsiteX3142" fmla="*/ 5307072 w 7655776"/>
                <a:gd name="connsiteY3142" fmla="*/ 2114257 h 7652085"/>
                <a:gd name="connsiteX3143" fmla="*/ 5297547 w 7655776"/>
                <a:gd name="connsiteY3143" fmla="*/ 2112792 h 7652085"/>
                <a:gd name="connsiteX3144" fmla="*/ 5294982 w 7655776"/>
                <a:gd name="connsiteY3144" fmla="*/ 2116089 h 7652085"/>
                <a:gd name="connsiteX3145" fmla="*/ 5298646 w 7655776"/>
                <a:gd name="connsiteY3145" fmla="*/ 2124881 h 7652085"/>
                <a:gd name="connsiteX3146" fmla="*/ 5300111 w 7655776"/>
                <a:gd name="connsiteY3146" fmla="*/ 2125248 h 7652085"/>
                <a:gd name="connsiteX3147" fmla="*/ 5334549 w 7655776"/>
                <a:gd name="connsiteY3147" fmla="*/ 2224530 h 7652085"/>
                <a:gd name="connsiteX3148" fmla="*/ 5370085 w 7655776"/>
                <a:gd name="connsiteY3148" fmla="*/ 2324911 h 7652085"/>
                <a:gd name="connsiteX3149" fmla="*/ 5370818 w 7655776"/>
                <a:gd name="connsiteY3149" fmla="*/ 2332605 h 7652085"/>
                <a:gd name="connsiteX3150" fmla="*/ 5372284 w 7655776"/>
                <a:gd name="connsiteY3150" fmla="*/ 2333338 h 7652085"/>
                <a:gd name="connsiteX3151" fmla="*/ 5394265 w 7655776"/>
                <a:gd name="connsiteY3151" fmla="*/ 2493068 h 7652085"/>
                <a:gd name="connsiteX3152" fmla="*/ 5415513 w 7655776"/>
                <a:gd name="connsiteY3152" fmla="*/ 2645472 h 7652085"/>
                <a:gd name="connsiteX3153" fmla="*/ 5415513 w 7655776"/>
                <a:gd name="connsiteY3153" fmla="*/ 2645472 h 7652085"/>
                <a:gd name="connsiteX3154" fmla="*/ 5408919 w 7655776"/>
                <a:gd name="connsiteY3154" fmla="*/ 2662325 h 7652085"/>
                <a:gd name="connsiteX3155" fmla="*/ 5420642 w 7655776"/>
                <a:gd name="connsiteY3155" fmla="*/ 2670018 h 7652085"/>
                <a:gd name="connsiteX3156" fmla="*/ 5425771 w 7655776"/>
                <a:gd name="connsiteY3156" fmla="*/ 2668919 h 7652085"/>
                <a:gd name="connsiteX3157" fmla="*/ 5432732 w 7655776"/>
                <a:gd name="connsiteY3157" fmla="*/ 2659760 h 7652085"/>
                <a:gd name="connsiteX3158" fmla="*/ 5463872 w 7655776"/>
                <a:gd name="connsiteY3158" fmla="*/ 2657562 h 7652085"/>
                <a:gd name="connsiteX3159" fmla="*/ 5451783 w 7655776"/>
                <a:gd name="connsiteY3159" fmla="*/ 2686504 h 7652085"/>
                <a:gd name="connsiteX3160" fmla="*/ 5440792 w 7655776"/>
                <a:gd name="connsiteY3160" fmla="*/ 2690168 h 7652085"/>
                <a:gd name="connsiteX3161" fmla="*/ 5441524 w 7655776"/>
                <a:gd name="connsiteY3161" fmla="*/ 2708119 h 7652085"/>
                <a:gd name="connsiteX3162" fmla="*/ 5441524 w 7655776"/>
                <a:gd name="connsiteY3162" fmla="*/ 2708119 h 7652085"/>
                <a:gd name="connsiteX3163" fmla="*/ 5450317 w 7655776"/>
                <a:gd name="connsiteY3163" fmla="*/ 2711416 h 7652085"/>
                <a:gd name="connsiteX3164" fmla="*/ 5459842 w 7655776"/>
                <a:gd name="connsiteY3164" fmla="*/ 2707386 h 7652085"/>
                <a:gd name="connsiteX3165" fmla="*/ 5596859 w 7655776"/>
                <a:gd name="connsiteY3165" fmla="*/ 2776994 h 7652085"/>
                <a:gd name="connsiteX3166" fmla="*/ 5740837 w 7655776"/>
                <a:gd name="connsiteY3166" fmla="*/ 2849899 h 7652085"/>
                <a:gd name="connsiteX3167" fmla="*/ 5742303 w 7655776"/>
                <a:gd name="connsiteY3167" fmla="*/ 2853562 h 7652085"/>
                <a:gd name="connsiteX3168" fmla="*/ 5746332 w 7655776"/>
                <a:gd name="connsiteY3168" fmla="*/ 2855028 h 7652085"/>
                <a:gd name="connsiteX3169" fmla="*/ 5747798 w 7655776"/>
                <a:gd name="connsiteY3169" fmla="*/ 2854295 h 7652085"/>
                <a:gd name="connsiteX3170" fmla="*/ 5831327 w 7655776"/>
                <a:gd name="connsiteY3170" fmla="*/ 2920605 h 7652085"/>
                <a:gd name="connsiteX3171" fmla="*/ 5914123 w 7655776"/>
                <a:gd name="connsiteY3171" fmla="*/ 2985817 h 7652085"/>
                <a:gd name="connsiteX3172" fmla="*/ 5915955 w 7655776"/>
                <a:gd name="connsiteY3172" fmla="*/ 2992045 h 7652085"/>
                <a:gd name="connsiteX3173" fmla="*/ 5920718 w 7655776"/>
                <a:gd name="connsiteY3173" fmla="*/ 2993876 h 7652085"/>
                <a:gd name="connsiteX3174" fmla="*/ 5925847 w 7655776"/>
                <a:gd name="connsiteY3174" fmla="*/ 2991678 h 7652085"/>
                <a:gd name="connsiteX3175" fmla="*/ 5927678 w 7655776"/>
                <a:gd name="connsiteY3175" fmla="*/ 2986549 h 7652085"/>
                <a:gd name="connsiteX3176" fmla="*/ 5926213 w 7655776"/>
                <a:gd name="connsiteY3176" fmla="*/ 2983252 h 7652085"/>
                <a:gd name="connsiteX3177" fmla="*/ 5977136 w 7655776"/>
                <a:gd name="connsiteY3177" fmla="*/ 2885069 h 7652085"/>
                <a:gd name="connsiteX3178" fmla="*/ 5983364 w 7655776"/>
                <a:gd name="connsiteY3178" fmla="*/ 2886901 h 7652085"/>
                <a:gd name="connsiteX3179" fmla="*/ 5984097 w 7655776"/>
                <a:gd name="connsiteY3179" fmla="*/ 2886901 h 7652085"/>
                <a:gd name="connsiteX3180" fmla="*/ 6043447 w 7655776"/>
                <a:gd name="connsiteY3180" fmla="*/ 3041503 h 7652085"/>
                <a:gd name="connsiteX3181" fmla="*/ 6105727 w 7655776"/>
                <a:gd name="connsiteY3181" fmla="*/ 3202333 h 7652085"/>
                <a:gd name="connsiteX3182" fmla="*/ 6104994 w 7655776"/>
                <a:gd name="connsiteY3182" fmla="*/ 3203065 h 7652085"/>
                <a:gd name="connsiteX3183" fmla="*/ 6104994 w 7655776"/>
                <a:gd name="connsiteY3183" fmla="*/ 3207462 h 7652085"/>
                <a:gd name="connsiteX3184" fmla="*/ 6110490 w 7655776"/>
                <a:gd name="connsiteY3184" fmla="*/ 3211125 h 7652085"/>
                <a:gd name="connsiteX3185" fmla="*/ 6112688 w 7655776"/>
                <a:gd name="connsiteY3185" fmla="*/ 3210759 h 7652085"/>
                <a:gd name="connsiteX3186" fmla="*/ 6113787 w 7655776"/>
                <a:gd name="connsiteY3186" fmla="*/ 3209660 h 7652085"/>
                <a:gd name="connsiteX3187" fmla="*/ 6304291 w 7655776"/>
                <a:gd name="connsiteY3187" fmla="*/ 3252157 h 7652085"/>
                <a:gd name="connsiteX3188" fmla="*/ 6310153 w 7655776"/>
                <a:gd name="connsiteY3188" fmla="*/ 3253256 h 7652085"/>
                <a:gd name="connsiteX3189" fmla="*/ 6305757 w 7655776"/>
                <a:gd name="connsiteY3189" fmla="*/ 3256920 h 7652085"/>
                <a:gd name="connsiteX3190" fmla="*/ 6153353 w 7655776"/>
                <a:gd name="connsiteY3190" fmla="*/ 3378550 h 7652085"/>
                <a:gd name="connsiteX3191" fmla="*/ 6151888 w 7655776"/>
                <a:gd name="connsiteY3191" fmla="*/ 3377817 h 7652085"/>
                <a:gd name="connsiteX3192" fmla="*/ 6151888 w 7655776"/>
                <a:gd name="connsiteY3192" fmla="*/ 3377817 h 7652085"/>
                <a:gd name="connsiteX3193" fmla="*/ 6147858 w 7655776"/>
                <a:gd name="connsiteY3193" fmla="*/ 3379649 h 7652085"/>
                <a:gd name="connsiteX3194" fmla="*/ 6148224 w 7655776"/>
                <a:gd name="connsiteY3194" fmla="*/ 3387708 h 7652085"/>
                <a:gd name="connsiteX3195" fmla="*/ 6149323 w 7655776"/>
                <a:gd name="connsiteY3195" fmla="*/ 3388441 h 7652085"/>
                <a:gd name="connsiteX3196" fmla="*/ 6163978 w 7655776"/>
                <a:gd name="connsiteY3196" fmla="*/ 3560262 h 7652085"/>
                <a:gd name="connsiteX3197" fmla="*/ 6178632 w 7655776"/>
                <a:gd name="connsiteY3197" fmla="*/ 3725122 h 7652085"/>
                <a:gd name="connsiteX3198" fmla="*/ 6175335 w 7655776"/>
                <a:gd name="connsiteY3198" fmla="*/ 3728785 h 7652085"/>
                <a:gd name="connsiteX3199" fmla="*/ 5839020 w 7655776"/>
                <a:gd name="connsiteY3199" fmla="*/ 4180868 h 7652085"/>
                <a:gd name="connsiteX3200" fmla="*/ 5788830 w 7655776"/>
                <a:gd name="connsiteY3200" fmla="*/ 4176105 h 7652085"/>
                <a:gd name="connsiteX3201" fmla="*/ 5819237 w 7655776"/>
                <a:gd name="connsiteY3201" fmla="*/ 4163649 h 7652085"/>
                <a:gd name="connsiteX3202" fmla="*/ 5839020 w 7655776"/>
                <a:gd name="connsiteY3202" fmla="*/ 4180868 h 7652085"/>
                <a:gd name="connsiteX3203" fmla="*/ 5820702 w 7655776"/>
                <a:gd name="connsiteY3203" fmla="*/ 4155590 h 7652085"/>
                <a:gd name="connsiteX3204" fmla="*/ 5795790 w 7655776"/>
                <a:gd name="connsiteY3204" fmla="*/ 4133974 h 7652085"/>
                <a:gd name="connsiteX3205" fmla="*/ 5844515 w 7655776"/>
                <a:gd name="connsiteY3205" fmla="*/ 4145698 h 7652085"/>
                <a:gd name="connsiteX3206" fmla="*/ 5820702 w 7655776"/>
                <a:gd name="connsiteY3206" fmla="*/ 4155590 h 7652085"/>
                <a:gd name="connsiteX3207" fmla="*/ 5850744 w 7655776"/>
                <a:gd name="connsiteY3207" fmla="*/ 4181967 h 7652085"/>
                <a:gd name="connsiteX3208" fmla="*/ 5826564 w 7655776"/>
                <a:gd name="connsiteY3208" fmla="*/ 4160719 h 7652085"/>
                <a:gd name="connsiteX3209" fmla="*/ 5856605 w 7655776"/>
                <a:gd name="connsiteY3209" fmla="*/ 4148629 h 7652085"/>
                <a:gd name="connsiteX3210" fmla="*/ 5948560 w 7655776"/>
                <a:gd name="connsiteY3210" fmla="*/ 4170610 h 7652085"/>
                <a:gd name="connsiteX3211" fmla="*/ 6094736 w 7655776"/>
                <a:gd name="connsiteY3211" fmla="*/ 4205414 h 7652085"/>
                <a:gd name="connsiteX3212" fmla="*/ 5945263 w 7655776"/>
                <a:gd name="connsiteY3212" fmla="*/ 4190760 h 7652085"/>
                <a:gd name="connsiteX3213" fmla="*/ 5850744 w 7655776"/>
                <a:gd name="connsiteY3213" fmla="*/ 4181967 h 7652085"/>
                <a:gd name="connsiteX3214" fmla="*/ 6059566 w 7655776"/>
                <a:gd name="connsiteY3214" fmla="*/ 5110678 h 7652085"/>
                <a:gd name="connsiteX3215" fmla="*/ 6028792 w 7655776"/>
                <a:gd name="connsiteY3215" fmla="*/ 5088330 h 7652085"/>
                <a:gd name="connsiteX3216" fmla="*/ 6006078 w 7655776"/>
                <a:gd name="connsiteY3216" fmla="*/ 5008832 h 7652085"/>
                <a:gd name="connsiteX3217" fmla="*/ 6069824 w 7655776"/>
                <a:gd name="connsiteY3217" fmla="*/ 5109213 h 7652085"/>
                <a:gd name="connsiteX3218" fmla="*/ 6080082 w 7655776"/>
                <a:gd name="connsiteY3218" fmla="*/ 5124966 h 7652085"/>
                <a:gd name="connsiteX3219" fmla="*/ 6059566 w 7655776"/>
                <a:gd name="connsiteY3219" fmla="*/ 5110678 h 7652085"/>
                <a:gd name="connsiteX3220" fmla="*/ 6055170 w 7655776"/>
                <a:gd name="connsiteY3220" fmla="*/ 5116540 h 7652085"/>
                <a:gd name="connsiteX3221" fmla="*/ 6090707 w 7655776"/>
                <a:gd name="connsiteY3221" fmla="*/ 5141818 h 7652085"/>
                <a:gd name="connsiteX3222" fmla="*/ 6123678 w 7655776"/>
                <a:gd name="connsiteY3222" fmla="*/ 5193474 h 7652085"/>
                <a:gd name="connsiteX3223" fmla="*/ 6121114 w 7655776"/>
                <a:gd name="connsiteY3223" fmla="*/ 5193108 h 7652085"/>
                <a:gd name="connsiteX3224" fmla="*/ 6039783 w 7655776"/>
                <a:gd name="connsiteY3224" fmla="*/ 5109946 h 7652085"/>
                <a:gd name="connsiteX3225" fmla="*/ 6033188 w 7655776"/>
                <a:gd name="connsiteY3225" fmla="*/ 5103351 h 7652085"/>
                <a:gd name="connsiteX3226" fmla="*/ 6032456 w 7655776"/>
                <a:gd name="connsiteY3226" fmla="*/ 5100054 h 7652085"/>
                <a:gd name="connsiteX3227" fmla="*/ 6055170 w 7655776"/>
                <a:gd name="connsiteY3227" fmla="*/ 5116540 h 7652085"/>
                <a:gd name="connsiteX3228" fmla="*/ 6274983 w 7655776"/>
                <a:gd name="connsiteY3228" fmla="*/ 5188346 h 7652085"/>
                <a:gd name="connsiteX3229" fmla="*/ 6340927 w 7655776"/>
                <a:gd name="connsiteY3229" fmla="*/ 5174424 h 7652085"/>
                <a:gd name="connsiteX3230" fmla="*/ 6327738 w 7655776"/>
                <a:gd name="connsiteY3230" fmla="*/ 5181019 h 7652085"/>
                <a:gd name="connsiteX3231" fmla="*/ 6194385 w 7655776"/>
                <a:gd name="connsiteY3231" fmla="*/ 5213624 h 7652085"/>
                <a:gd name="connsiteX3232" fmla="*/ 6189989 w 7655776"/>
                <a:gd name="connsiteY3232" fmla="*/ 5208129 h 7652085"/>
                <a:gd name="connsiteX3233" fmla="*/ 6191088 w 7655776"/>
                <a:gd name="connsiteY3233" fmla="*/ 5205564 h 7652085"/>
                <a:gd name="connsiteX3234" fmla="*/ 6274983 w 7655776"/>
                <a:gd name="connsiteY3234" fmla="*/ 5188346 h 7652085"/>
                <a:gd name="connsiteX3235" fmla="*/ 5959917 w 7655776"/>
                <a:gd name="connsiteY3235" fmla="*/ 5270043 h 7652085"/>
                <a:gd name="connsiteX3236" fmla="*/ 5982265 w 7655776"/>
                <a:gd name="connsiteY3236" fmla="*/ 5281766 h 7652085"/>
                <a:gd name="connsiteX3237" fmla="*/ 5963581 w 7655776"/>
                <a:gd name="connsiteY3237" fmla="*/ 5279568 h 7652085"/>
                <a:gd name="connsiteX3238" fmla="*/ 5845248 w 7655776"/>
                <a:gd name="connsiteY3238" fmla="*/ 5266013 h 7652085"/>
                <a:gd name="connsiteX3239" fmla="*/ 5926579 w 7655776"/>
                <a:gd name="connsiteY3239" fmla="*/ 5251725 h 7652085"/>
                <a:gd name="connsiteX3240" fmla="*/ 5959917 w 7655776"/>
                <a:gd name="connsiteY3240" fmla="*/ 5270043 h 7652085"/>
                <a:gd name="connsiteX3241" fmla="*/ 5959917 w 7655776"/>
                <a:gd name="connsiteY3241" fmla="*/ 5270043 h 7652085"/>
                <a:gd name="connsiteX3242" fmla="*/ 5963581 w 7655776"/>
                <a:gd name="connsiteY3242" fmla="*/ 5263449 h 7652085"/>
                <a:gd name="connsiteX3243" fmla="*/ 5938669 w 7655776"/>
                <a:gd name="connsiteY3243" fmla="*/ 5249893 h 7652085"/>
                <a:gd name="connsiteX3244" fmla="*/ 5941966 w 7655776"/>
                <a:gd name="connsiteY3244" fmla="*/ 5249161 h 7652085"/>
                <a:gd name="connsiteX3245" fmla="*/ 5950758 w 7655776"/>
                <a:gd name="connsiteY3245" fmla="*/ 5252091 h 7652085"/>
                <a:gd name="connsiteX3246" fmla="*/ 6061398 w 7655776"/>
                <a:gd name="connsiteY3246" fmla="*/ 5288727 h 7652085"/>
                <a:gd name="connsiteX3247" fmla="*/ 6062864 w 7655776"/>
                <a:gd name="connsiteY3247" fmla="*/ 5290925 h 7652085"/>
                <a:gd name="connsiteX3248" fmla="*/ 6002048 w 7655776"/>
                <a:gd name="connsiteY3248" fmla="*/ 5283598 h 7652085"/>
                <a:gd name="connsiteX3249" fmla="*/ 5963581 w 7655776"/>
                <a:gd name="connsiteY3249" fmla="*/ 5263449 h 7652085"/>
                <a:gd name="connsiteX3250" fmla="*/ 5003363 w 7655776"/>
                <a:gd name="connsiteY3250" fmla="*/ 5468974 h 7652085"/>
                <a:gd name="connsiteX3251" fmla="*/ 5001165 w 7655776"/>
                <a:gd name="connsiteY3251" fmla="*/ 5436002 h 7652085"/>
                <a:gd name="connsiteX3252" fmla="*/ 5027543 w 7655776"/>
                <a:gd name="connsiteY3252" fmla="*/ 5478865 h 7652085"/>
                <a:gd name="connsiteX3253" fmla="*/ 5003363 w 7655776"/>
                <a:gd name="connsiteY3253" fmla="*/ 5468974 h 7652085"/>
                <a:gd name="connsiteX3254" fmla="*/ 4996769 w 7655776"/>
                <a:gd name="connsiteY3254" fmla="*/ 5473736 h 7652085"/>
                <a:gd name="connsiteX3255" fmla="*/ 4998601 w 7655776"/>
                <a:gd name="connsiteY3255" fmla="*/ 5499748 h 7652085"/>
                <a:gd name="connsiteX3256" fmla="*/ 4966728 w 7655776"/>
                <a:gd name="connsiteY3256" fmla="*/ 5460914 h 7652085"/>
                <a:gd name="connsiteX3257" fmla="*/ 4996769 w 7655776"/>
                <a:gd name="connsiteY3257" fmla="*/ 5473736 h 7652085"/>
                <a:gd name="connsiteX3258" fmla="*/ 6318946 w 7655776"/>
                <a:gd name="connsiteY3258" fmla="*/ 5555800 h 7652085"/>
                <a:gd name="connsiteX3259" fmla="*/ 6316748 w 7655776"/>
                <a:gd name="connsiteY3259" fmla="*/ 5555067 h 7652085"/>
                <a:gd name="connsiteX3260" fmla="*/ 6329204 w 7655776"/>
                <a:gd name="connsiteY3260" fmla="*/ 5466043 h 7652085"/>
                <a:gd name="connsiteX3261" fmla="*/ 6351918 w 7655776"/>
                <a:gd name="connsiteY3261" fmla="*/ 5458716 h 7652085"/>
                <a:gd name="connsiteX3262" fmla="*/ 6401742 w 7655776"/>
                <a:gd name="connsiteY3262" fmla="*/ 5489856 h 7652085"/>
                <a:gd name="connsiteX3263" fmla="*/ 6402109 w 7655776"/>
                <a:gd name="connsiteY3263" fmla="*/ 5497916 h 7652085"/>
                <a:gd name="connsiteX3264" fmla="*/ 6361077 w 7655776"/>
                <a:gd name="connsiteY3264" fmla="*/ 5526491 h 7652085"/>
                <a:gd name="connsiteX3265" fmla="*/ 6318946 w 7655776"/>
                <a:gd name="connsiteY3265" fmla="*/ 5555800 h 7652085"/>
                <a:gd name="connsiteX3266" fmla="*/ 6032456 w 7655776"/>
                <a:gd name="connsiteY3266" fmla="*/ 5190177 h 7652085"/>
                <a:gd name="connsiteX3267" fmla="*/ 6037219 w 7655776"/>
                <a:gd name="connsiteY3267" fmla="*/ 5197871 h 7652085"/>
                <a:gd name="connsiteX3268" fmla="*/ 6029892 w 7655776"/>
                <a:gd name="connsiteY3268" fmla="*/ 5197871 h 7652085"/>
                <a:gd name="connsiteX3269" fmla="*/ 6025861 w 7655776"/>
                <a:gd name="connsiteY3269" fmla="*/ 5189445 h 7652085"/>
                <a:gd name="connsiteX3270" fmla="*/ 6032456 w 7655776"/>
                <a:gd name="connsiteY3270" fmla="*/ 5190177 h 7652085"/>
                <a:gd name="connsiteX3271" fmla="*/ 6069091 w 7655776"/>
                <a:gd name="connsiteY3271" fmla="*/ 5227179 h 7652085"/>
                <a:gd name="connsiteX3272" fmla="*/ 6084845 w 7655776"/>
                <a:gd name="connsiteY3272" fmla="*/ 5224248 h 7652085"/>
                <a:gd name="connsiteX3273" fmla="*/ 6140897 w 7655776"/>
                <a:gd name="connsiteY3273" fmla="*/ 5230110 h 7652085"/>
                <a:gd name="connsiteX3274" fmla="*/ 6143462 w 7655776"/>
                <a:gd name="connsiteY3274" fmla="*/ 5234140 h 7652085"/>
                <a:gd name="connsiteX3275" fmla="*/ 6128808 w 7655776"/>
                <a:gd name="connsiteY3275" fmla="*/ 5264547 h 7652085"/>
                <a:gd name="connsiteX3276" fmla="*/ 6107925 w 7655776"/>
                <a:gd name="connsiteY3276" fmla="*/ 5290925 h 7652085"/>
                <a:gd name="connsiteX3277" fmla="*/ 6103529 w 7655776"/>
                <a:gd name="connsiteY3277" fmla="*/ 5290559 h 7652085"/>
                <a:gd name="connsiteX3278" fmla="*/ 6073854 w 7655776"/>
                <a:gd name="connsiteY3278" fmla="*/ 5242932 h 7652085"/>
                <a:gd name="connsiteX3279" fmla="*/ 6069091 w 7655776"/>
                <a:gd name="connsiteY3279" fmla="*/ 5227179 h 7652085"/>
                <a:gd name="connsiteX3280" fmla="*/ 6221129 w 7655776"/>
                <a:gd name="connsiteY3280" fmla="*/ 5322432 h 7652085"/>
                <a:gd name="connsiteX3281" fmla="*/ 6161780 w 7655776"/>
                <a:gd name="connsiteY3281" fmla="*/ 5329026 h 7652085"/>
                <a:gd name="connsiteX3282" fmla="*/ 6151888 w 7655776"/>
                <a:gd name="connsiteY3282" fmla="*/ 5323164 h 7652085"/>
                <a:gd name="connsiteX3283" fmla="*/ 6152621 w 7655776"/>
                <a:gd name="connsiteY3283" fmla="*/ 5279568 h 7652085"/>
                <a:gd name="connsiteX3284" fmla="*/ 6191454 w 7655776"/>
                <a:gd name="connsiteY3284" fmla="*/ 5259785 h 7652085"/>
                <a:gd name="connsiteX3285" fmla="*/ 6201346 w 7655776"/>
                <a:gd name="connsiteY3285" fmla="*/ 5266379 h 7652085"/>
                <a:gd name="connsiteX3286" fmla="*/ 6221129 w 7655776"/>
                <a:gd name="connsiteY3286" fmla="*/ 5322432 h 7652085"/>
                <a:gd name="connsiteX3287" fmla="*/ 6159581 w 7655776"/>
                <a:gd name="connsiteY3287" fmla="*/ 5238170 h 7652085"/>
                <a:gd name="connsiteX3288" fmla="*/ 6184493 w 7655776"/>
                <a:gd name="connsiteY3288" fmla="*/ 5255022 h 7652085"/>
                <a:gd name="connsiteX3289" fmla="*/ 6152621 w 7655776"/>
                <a:gd name="connsiteY3289" fmla="*/ 5271508 h 7652085"/>
                <a:gd name="connsiteX3290" fmla="*/ 6152987 w 7655776"/>
                <a:gd name="connsiteY3290" fmla="*/ 5245863 h 7652085"/>
                <a:gd name="connsiteX3291" fmla="*/ 6159581 w 7655776"/>
                <a:gd name="connsiteY3291" fmla="*/ 5238170 h 7652085"/>
                <a:gd name="connsiteX3292" fmla="*/ 6144561 w 7655776"/>
                <a:gd name="connsiteY3292" fmla="*/ 5319134 h 7652085"/>
                <a:gd name="connsiteX3293" fmla="*/ 6118549 w 7655776"/>
                <a:gd name="connsiteY3293" fmla="*/ 5303748 h 7652085"/>
                <a:gd name="connsiteX3294" fmla="*/ 6122946 w 7655776"/>
                <a:gd name="connsiteY3294" fmla="*/ 5294589 h 7652085"/>
                <a:gd name="connsiteX3295" fmla="*/ 6145660 w 7655776"/>
                <a:gd name="connsiteY3295" fmla="*/ 5282865 h 7652085"/>
                <a:gd name="connsiteX3296" fmla="*/ 6144561 w 7655776"/>
                <a:gd name="connsiteY3296" fmla="*/ 5319134 h 7652085"/>
                <a:gd name="connsiteX3297" fmla="*/ 6146026 w 7655776"/>
                <a:gd name="connsiteY3297" fmla="*/ 5255022 h 7652085"/>
                <a:gd name="connsiteX3298" fmla="*/ 6145660 w 7655776"/>
                <a:gd name="connsiteY3298" fmla="*/ 5275172 h 7652085"/>
                <a:gd name="connsiteX3299" fmla="*/ 6127708 w 7655776"/>
                <a:gd name="connsiteY3299" fmla="*/ 5284331 h 7652085"/>
                <a:gd name="connsiteX3300" fmla="*/ 6135035 w 7655776"/>
                <a:gd name="connsiteY3300" fmla="*/ 5268577 h 7652085"/>
                <a:gd name="connsiteX3301" fmla="*/ 6146026 w 7655776"/>
                <a:gd name="connsiteY3301" fmla="*/ 5255022 h 7652085"/>
                <a:gd name="connsiteX3302" fmla="*/ 6146026 w 7655776"/>
                <a:gd name="connsiteY3302" fmla="*/ 5255022 h 7652085"/>
                <a:gd name="connsiteX3303" fmla="*/ 6181196 w 7655776"/>
                <a:gd name="connsiteY3303" fmla="*/ 5340749 h 7652085"/>
                <a:gd name="connsiteX3304" fmla="*/ 6174968 w 7655776"/>
                <a:gd name="connsiteY3304" fmla="*/ 5337086 h 7652085"/>
                <a:gd name="connsiteX3305" fmla="*/ 6196217 w 7655776"/>
                <a:gd name="connsiteY3305" fmla="*/ 5335254 h 7652085"/>
                <a:gd name="connsiteX3306" fmla="*/ 6224793 w 7655776"/>
                <a:gd name="connsiteY3306" fmla="*/ 5332689 h 7652085"/>
                <a:gd name="connsiteX3307" fmla="*/ 6237249 w 7655776"/>
                <a:gd name="connsiteY3307" fmla="*/ 5367493 h 7652085"/>
                <a:gd name="connsiteX3308" fmla="*/ 6219297 w 7655776"/>
                <a:gd name="connsiteY3308" fmla="*/ 5363463 h 7652085"/>
                <a:gd name="connsiteX3309" fmla="*/ 6181196 w 7655776"/>
                <a:gd name="connsiteY3309" fmla="*/ 5340749 h 7652085"/>
                <a:gd name="connsiteX3310" fmla="*/ 6239813 w 7655776"/>
                <a:gd name="connsiteY3310" fmla="*/ 5375187 h 7652085"/>
                <a:gd name="connsiteX3311" fmla="*/ 6239813 w 7655776"/>
                <a:gd name="connsiteY3311" fmla="*/ 5375553 h 7652085"/>
                <a:gd name="connsiteX3312" fmla="*/ 6238714 w 7655776"/>
                <a:gd name="connsiteY3312" fmla="*/ 5374820 h 7652085"/>
                <a:gd name="connsiteX3313" fmla="*/ 6239813 w 7655776"/>
                <a:gd name="connsiteY3313" fmla="*/ 5375187 h 7652085"/>
                <a:gd name="connsiteX3314" fmla="*/ 6276815 w 7655776"/>
                <a:gd name="connsiteY3314" fmla="*/ 5316203 h 7652085"/>
                <a:gd name="connsiteX3315" fmla="*/ 6276082 w 7655776"/>
                <a:gd name="connsiteY3315" fmla="*/ 5315471 h 7652085"/>
                <a:gd name="connsiteX3316" fmla="*/ 6277182 w 7655776"/>
                <a:gd name="connsiteY3316" fmla="*/ 5316203 h 7652085"/>
                <a:gd name="connsiteX3317" fmla="*/ 6276815 w 7655776"/>
                <a:gd name="connsiteY3317" fmla="*/ 5316203 h 7652085"/>
                <a:gd name="connsiteX3318" fmla="*/ 6268389 w 7655776"/>
                <a:gd name="connsiteY3318" fmla="*/ 5317303 h 7652085"/>
                <a:gd name="connsiteX3319" fmla="*/ 6231753 w 7655776"/>
                <a:gd name="connsiteY3319" fmla="*/ 5321332 h 7652085"/>
                <a:gd name="connsiteX3320" fmla="*/ 6221495 w 7655776"/>
                <a:gd name="connsiteY3320" fmla="*/ 5294589 h 7652085"/>
                <a:gd name="connsiteX3321" fmla="*/ 6213802 w 7655776"/>
                <a:gd name="connsiteY3321" fmla="*/ 5274439 h 7652085"/>
                <a:gd name="connsiteX3322" fmla="*/ 6220030 w 7655776"/>
                <a:gd name="connsiteY3322" fmla="*/ 5278469 h 7652085"/>
                <a:gd name="connsiteX3323" fmla="*/ 6256665 w 7655776"/>
                <a:gd name="connsiteY3323" fmla="*/ 5302648 h 7652085"/>
                <a:gd name="connsiteX3324" fmla="*/ 6268389 w 7655776"/>
                <a:gd name="connsiteY3324" fmla="*/ 5317303 h 7652085"/>
                <a:gd name="connsiteX3325" fmla="*/ 6139432 w 7655776"/>
                <a:gd name="connsiteY3325" fmla="*/ 5223149 h 7652085"/>
                <a:gd name="connsiteX3326" fmla="*/ 6109757 w 7655776"/>
                <a:gd name="connsiteY3326" fmla="*/ 5219852 h 7652085"/>
                <a:gd name="connsiteX3327" fmla="*/ 6131006 w 7655776"/>
                <a:gd name="connsiteY3327" fmla="*/ 5216189 h 7652085"/>
                <a:gd name="connsiteX3328" fmla="*/ 6139432 w 7655776"/>
                <a:gd name="connsiteY3328" fmla="*/ 5223149 h 7652085"/>
                <a:gd name="connsiteX3329" fmla="*/ 6096202 w 7655776"/>
                <a:gd name="connsiteY3329" fmla="*/ 5292390 h 7652085"/>
                <a:gd name="connsiteX3330" fmla="*/ 6086310 w 7655776"/>
                <a:gd name="connsiteY3330" fmla="*/ 5287994 h 7652085"/>
                <a:gd name="connsiteX3331" fmla="*/ 6080448 w 7655776"/>
                <a:gd name="connsiteY3331" fmla="*/ 5267112 h 7652085"/>
                <a:gd name="connsiteX3332" fmla="*/ 6096202 w 7655776"/>
                <a:gd name="connsiteY3332" fmla="*/ 5292390 h 7652085"/>
                <a:gd name="connsiteX3333" fmla="*/ 6144194 w 7655776"/>
                <a:gd name="connsiteY3333" fmla="*/ 5329026 h 7652085"/>
                <a:gd name="connsiteX3334" fmla="*/ 6144194 w 7655776"/>
                <a:gd name="connsiteY3334" fmla="*/ 5331224 h 7652085"/>
                <a:gd name="connsiteX3335" fmla="*/ 6134303 w 7655776"/>
                <a:gd name="connsiteY3335" fmla="*/ 5332323 h 7652085"/>
                <a:gd name="connsiteX3336" fmla="*/ 6119649 w 7655776"/>
                <a:gd name="connsiteY3336" fmla="*/ 5313639 h 7652085"/>
                <a:gd name="connsiteX3337" fmla="*/ 6144194 w 7655776"/>
                <a:gd name="connsiteY3337" fmla="*/ 5329026 h 7652085"/>
                <a:gd name="connsiteX3338" fmla="*/ 6193286 w 7655776"/>
                <a:gd name="connsiteY3338" fmla="*/ 5250626 h 7652085"/>
                <a:gd name="connsiteX3339" fmla="*/ 6168740 w 7655776"/>
                <a:gd name="connsiteY3339" fmla="*/ 5235239 h 7652085"/>
                <a:gd name="connsiteX3340" fmla="*/ 6192187 w 7655776"/>
                <a:gd name="connsiteY3340" fmla="*/ 5240368 h 7652085"/>
                <a:gd name="connsiteX3341" fmla="*/ 6195484 w 7655776"/>
                <a:gd name="connsiteY3341" fmla="*/ 5249527 h 7652085"/>
                <a:gd name="connsiteX3342" fmla="*/ 6193286 w 7655776"/>
                <a:gd name="connsiteY3342" fmla="*/ 5250626 h 7652085"/>
                <a:gd name="connsiteX3343" fmla="*/ 6058101 w 7655776"/>
                <a:gd name="connsiteY3343" fmla="*/ 5214723 h 7652085"/>
                <a:gd name="connsiteX3344" fmla="*/ 6055903 w 7655776"/>
                <a:gd name="connsiteY3344" fmla="*/ 5214357 h 7652085"/>
                <a:gd name="connsiteX3345" fmla="*/ 6050407 w 7655776"/>
                <a:gd name="connsiteY3345" fmla="*/ 5205564 h 7652085"/>
                <a:gd name="connsiteX3346" fmla="*/ 6055536 w 7655776"/>
                <a:gd name="connsiteY3346" fmla="*/ 5205564 h 7652085"/>
                <a:gd name="connsiteX3347" fmla="*/ 6058101 w 7655776"/>
                <a:gd name="connsiteY3347" fmla="*/ 5214723 h 7652085"/>
                <a:gd name="connsiteX3348" fmla="*/ 6052972 w 7655776"/>
                <a:gd name="connsiteY3348" fmla="*/ 5223149 h 7652085"/>
                <a:gd name="connsiteX3349" fmla="*/ 6043447 w 7655776"/>
                <a:gd name="connsiteY3349" fmla="*/ 5224615 h 7652085"/>
                <a:gd name="connsiteX3350" fmla="*/ 6041249 w 7655776"/>
                <a:gd name="connsiteY3350" fmla="*/ 5220218 h 7652085"/>
                <a:gd name="connsiteX3351" fmla="*/ 6051873 w 7655776"/>
                <a:gd name="connsiteY3351" fmla="*/ 5221318 h 7652085"/>
                <a:gd name="connsiteX3352" fmla="*/ 6052972 w 7655776"/>
                <a:gd name="connsiteY3352" fmla="*/ 5223149 h 7652085"/>
                <a:gd name="connsiteX3353" fmla="*/ 6104261 w 7655776"/>
                <a:gd name="connsiteY3353" fmla="*/ 5333789 h 7652085"/>
                <a:gd name="connsiteX3354" fmla="*/ 6107559 w 7655776"/>
                <a:gd name="connsiteY3354" fmla="*/ 5327194 h 7652085"/>
                <a:gd name="connsiteX3355" fmla="*/ 6109391 w 7655776"/>
                <a:gd name="connsiteY3355" fmla="*/ 5335254 h 7652085"/>
                <a:gd name="connsiteX3356" fmla="*/ 6106093 w 7655776"/>
                <a:gd name="connsiteY3356" fmla="*/ 5335620 h 7652085"/>
                <a:gd name="connsiteX3357" fmla="*/ 6104261 w 7655776"/>
                <a:gd name="connsiteY3357" fmla="*/ 5333789 h 7652085"/>
                <a:gd name="connsiteX3358" fmla="*/ 6104261 w 7655776"/>
                <a:gd name="connsiteY3358" fmla="*/ 5333789 h 7652085"/>
                <a:gd name="connsiteX3359" fmla="*/ 6112322 w 7655776"/>
                <a:gd name="connsiteY3359" fmla="*/ 5317303 h 7652085"/>
                <a:gd name="connsiteX3360" fmla="*/ 6113054 w 7655776"/>
                <a:gd name="connsiteY3360" fmla="*/ 5315837 h 7652085"/>
                <a:gd name="connsiteX3361" fmla="*/ 6126609 w 7655776"/>
                <a:gd name="connsiteY3361" fmla="*/ 5333422 h 7652085"/>
                <a:gd name="connsiteX3362" fmla="*/ 6116351 w 7655776"/>
                <a:gd name="connsiteY3362" fmla="*/ 5334521 h 7652085"/>
                <a:gd name="connsiteX3363" fmla="*/ 6112322 w 7655776"/>
                <a:gd name="connsiteY3363" fmla="*/ 5317303 h 7652085"/>
                <a:gd name="connsiteX3364" fmla="*/ 6151155 w 7655776"/>
                <a:gd name="connsiteY3364" fmla="*/ 5339284 h 7652085"/>
                <a:gd name="connsiteX3365" fmla="*/ 6159215 w 7655776"/>
                <a:gd name="connsiteY3365" fmla="*/ 5338551 h 7652085"/>
                <a:gd name="connsiteX3366" fmla="*/ 6187791 w 7655776"/>
                <a:gd name="connsiteY3366" fmla="*/ 5356502 h 7652085"/>
                <a:gd name="connsiteX3367" fmla="*/ 6150789 w 7655776"/>
                <a:gd name="connsiteY3367" fmla="*/ 5348443 h 7652085"/>
                <a:gd name="connsiteX3368" fmla="*/ 6151155 w 7655776"/>
                <a:gd name="connsiteY3368" fmla="*/ 5339284 h 7652085"/>
                <a:gd name="connsiteX3369" fmla="*/ 6253368 w 7655776"/>
                <a:gd name="connsiteY3369" fmla="*/ 5371157 h 7652085"/>
                <a:gd name="connsiteX3370" fmla="*/ 6250437 w 7655776"/>
                <a:gd name="connsiteY3370" fmla="*/ 5370424 h 7652085"/>
                <a:gd name="connsiteX3371" fmla="*/ 6235783 w 7655776"/>
                <a:gd name="connsiteY3371" fmla="*/ 5331957 h 7652085"/>
                <a:gd name="connsiteX3372" fmla="*/ 6276815 w 7655776"/>
                <a:gd name="connsiteY3372" fmla="*/ 5328293 h 7652085"/>
                <a:gd name="connsiteX3373" fmla="*/ 6278647 w 7655776"/>
                <a:gd name="connsiteY3373" fmla="*/ 5330858 h 7652085"/>
                <a:gd name="connsiteX3374" fmla="*/ 6268023 w 7655776"/>
                <a:gd name="connsiteY3374" fmla="*/ 5352106 h 7652085"/>
                <a:gd name="connsiteX3375" fmla="*/ 6253368 w 7655776"/>
                <a:gd name="connsiteY3375" fmla="*/ 5371157 h 7652085"/>
                <a:gd name="connsiteX3376" fmla="*/ 6208307 w 7655776"/>
                <a:gd name="connsiteY3376" fmla="*/ 5259785 h 7652085"/>
                <a:gd name="connsiteX3377" fmla="*/ 6205375 w 7655776"/>
                <a:gd name="connsiteY3377" fmla="*/ 5252458 h 7652085"/>
                <a:gd name="connsiteX3378" fmla="*/ 6213436 w 7655776"/>
                <a:gd name="connsiteY3378" fmla="*/ 5248428 h 7652085"/>
                <a:gd name="connsiteX3379" fmla="*/ 6236882 w 7655776"/>
                <a:gd name="connsiteY3379" fmla="*/ 5278103 h 7652085"/>
                <a:gd name="connsiteX3380" fmla="*/ 6208307 w 7655776"/>
                <a:gd name="connsiteY3380" fmla="*/ 5259785 h 7652085"/>
                <a:gd name="connsiteX3381" fmla="*/ 6167641 w 7655776"/>
                <a:gd name="connsiteY3381" fmla="*/ 5227912 h 7652085"/>
                <a:gd name="connsiteX3382" fmla="*/ 6168740 w 7655776"/>
                <a:gd name="connsiteY3382" fmla="*/ 5226813 h 7652085"/>
                <a:gd name="connsiteX3383" fmla="*/ 6185959 w 7655776"/>
                <a:gd name="connsiteY3383" fmla="*/ 5222783 h 7652085"/>
                <a:gd name="connsiteX3384" fmla="*/ 6189622 w 7655776"/>
                <a:gd name="connsiteY3384" fmla="*/ 5232675 h 7652085"/>
                <a:gd name="connsiteX3385" fmla="*/ 6167641 w 7655776"/>
                <a:gd name="connsiteY3385" fmla="*/ 5227912 h 7652085"/>
                <a:gd name="connsiteX3386" fmla="*/ 6175335 w 7655776"/>
                <a:gd name="connsiteY3386" fmla="*/ 5218020 h 7652085"/>
                <a:gd name="connsiteX3387" fmla="*/ 6180097 w 7655776"/>
                <a:gd name="connsiteY3387" fmla="*/ 5212159 h 7652085"/>
                <a:gd name="connsiteX3388" fmla="*/ 6182295 w 7655776"/>
                <a:gd name="connsiteY3388" fmla="*/ 5212891 h 7652085"/>
                <a:gd name="connsiteX3389" fmla="*/ 6183394 w 7655776"/>
                <a:gd name="connsiteY3389" fmla="*/ 5215822 h 7652085"/>
                <a:gd name="connsiteX3390" fmla="*/ 6175335 w 7655776"/>
                <a:gd name="connsiteY3390" fmla="*/ 5218020 h 7652085"/>
                <a:gd name="connsiteX3391" fmla="*/ 6124045 w 7655776"/>
                <a:gd name="connsiteY3391" fmla="*/ 5210327 h 7652085"/>
                <a:gd name="connsiteX3392" fmla="*/ 6084112 w 7655776"/>
                <a:gd name="connsiteY3392" fmla="*/ 5217287 h 7652085"/>
                <a:gd name="connsiteX3393" fmla="*/ 6065428 w 7655776"/>
                <a:gd name="connsiteY3393" fmla="*/ 5215456 h 7652085"/>
                <a:gd name="connsiteX3394" fmla="*/ 6062497 w 7655776"/>
                <a:gd name="connsiteY3394" fmla="*/ 5205564 h 7652085"/>
                <a:gd name="connsiteX3395" fmla="*/ 6118916 w 7655776"/>
                <a:gd name="connsiteY3395" fmla="*/ 5206297 h 7652085"/>
                <a:gd name="connsiteX3396" fmla="*/ 6124045 w 7655776"/>
                <a:gd name="connsiteY3396" fmla="*/ 5210327 h 7652085"/>
                <a:gd name="connsiteX3397" fmla="*/ 6046744 w 7655776"/>
                <a:gd name="connsiteY3397" fmla="*/ 5231209 h 7652085"/>
                <a:gd name="connsiteX3398" fmla="*/ 6057002 w 7655776"/>
                <a:gd name="connsiteY3398" fmla="*/ 5229377 h 7652085"/>
                <a:gd name="connsiteX3399" fmla="*/ 6066893 w 7655776"/>
                <a:gd name="connsiteY3399" fmla="*/ 5245131 h 7652085"/>
                <a:gd name="connsiteX3400" fmla="*/ 6078250 w 7655776"/>
                <a:gd name="connsiteY3400" fmla="*/ 5283964 h 7652085"/>
                <a:gd name="connsiteX3401" fmla="*/ 6072389 w 7655776"/>
                <a:gd name="connsiteY3401" fmla="*/ 5281400 h 7652085"/>
                <a:gd name="connsiteX3402" fmla="*/ 6046744 w 7655776"/>
                <a:gd name="connsiteY3402" fmla="*/ 5231209 h 7652085"/>
                <a:gd name="connsiteX3403" fmla="*/ 6095469 w 7655776"/>
                <a:gd name="connsiteY3403" fmla="*/ 5302282 h 7652085"/>
                <a:gd name="connsiteX3404" fmla="*/ 6098034 w 7655776"/>
                <a:gd name="connsiteY3404" fmla="*/ 5307411 h 7652085"/>
                <a:gd name="connsiteX3405" fmla="*/ 6103529 w 7655776"/>
                <a:gd name="connsiteY3405" fmla="*/ 5309609 h 7652085"/>
                <a:gd name="connsiteX3406" fmla="*/ 6104994 w 7655776"/>
                <a:gd name="connsiteY3406" fmla="*/ 5315837 h 7652085"/>
                <a:gd name="connsiteX3407" fmla="*/ 6098400 w 7655776"/>
                <a:gd name="connsiteY3407" fmla="*/ 5330125 h 7652085"/>
                <a:gd name="connsiteX3408" fmla="*/ 6090340 w 7655776"/>
                <a:gd name="connsiteY3408" fmla="*/ 5301916 h 7652085"/>
                <a:gd name="connsiteX3409" fmla="*/ 6095469 w 7655776"/>
                <a:gd name="connsiteY3409" fmla="*/ 5302282 h 7652085"/>
                <a:gd name="connsiteX3410" fmla="*/ 6143828 w 7655776"/>
                <a:gd name="connsiteY3410" fmla="*/ 5339284 h 7652085"/>
                <a:gd name="connsiteX3411" fmla="*/ 6143828 w 7655776"/>
                <a:gd name="connsiteY3411" fmla="*/ 5344047 h 7652085"/>
                <a:gd name="connsiteX3412" fmla="*/ 6140164 w 7655776"/>
                <a:gd name="connsiteY3412" fmla="*/ 5339650 h 7652085"/>
                <a:gd name="connsiteX3413" fmla="*/ 6143828 w 7655776"/>
                <a:gd name="connsiteY3413" fmla="*/ 5339284 h 7652085"/>
                <a:gd name="connsiteX3414" fmla="*/ 6252635 w 7655776"/>
                <a:gd name="connsiteY3414" fmla="*/ 5411090 h 7652085"/>
                <a:gd name="connsiteX3415" fmla="*/ 6262161 w 7655776"/>
                <a:gd name="connsiteY3415" fmla="*/ 5438200 h 7652085"/>
                <a:gd name="connsiteX3416" fmla="*/ 6245308 w 7655776"/>
                <a:gd name="connsiteY3416" fmla="*/ 5449557 h 7652085"/>
                <a:gd name="connsiteX3417" fmla="*/ 6252635 w 7655776"/>
                <a:gd name="connsiteY3417" fmla="*/ 5411090 h 7652085"/>
                <a:gd name="connsiteX3418" fmla="*/ 6262527 w 7655776"/>
                <a:gd name="connsiteY3418" fmla="*/ 5403030 h 7652085"/>
                <a:gd name="connsiteX3419" fmla="*/ 6289637 w 7655776"/>
                <a:gd name="connsiteY3419" fmla="*/ 5419882 h 7652085"/>
                <a:gd name="connsiteX3420" fmla="*/ 6272052 w 7655776"/>
                <a:gd name="connsiteY3420" fmla="*/ 5431605 h 7652085"/>
                <a:gd name="connsiteX3421" fmla="*/ 6262527 w 7655776"/>
                <a:gd name="connsiteY3421" fmla="*/ 5403030 h 7652085"/>
                <a:gd name="connsiteX3422" fmla="*/ 6262527 w 7655776"/>
                <a:gd name="connsiteY3422" fmla="*/ 5403030 h 7652085"/>
                <a:gd name="connsiteX3423" fmla="*/ 6311619 w 7655776"/>
                <a:gd name="connsiteY3423" fmla="*/ 5324263 h 7652085"/>
                <a:gd name="connsiteX3424" fmla="*/ 6341294 w 7655776"/>
                <a:gd name="connsiteY3424" fmla="*/ 5320234 h 7652085"/>
                <a:gd name="connsiteX3425" fmla="*/ 6338363 w 7655776"/>
                <a:gd name="connsiteY3425" fmla="*/ 5341116 h 7652085"/>
                <a:gd name="connsiteX3426" fmla="*/ 6311619 w 7655776"/>
                <a:gd name="connsiteY3426" fmla="*/ 5324263 h 7652085"/>
                <a:gd name="connsiteX3427" fmla="*/ 6314916 w 7655776"/>
                <a:gd name="connsiteY3427" fmla="*/ 5311807 h 7652085"/>
                <a:gd name="connsiteX3428" fmla="*/ 6346056 w 7655776"/>
                <a:gd name="connsiteY3428" fmla="*/ 5288727 h 7652085"/>
                <a:gd name="connsiteX3429" fmla="*/ 6343125 w 7655776"/>
                <a:gd name="connsiteY3429" fmla="*/ 5308510 h 7652085"/>
                <a:gd name="connsiteX3430" fmla="*/ 6314916 w 7655776"/>
                <a:gd name="connsiteY3430" fmla="*/ 5311807 h 7652085"/>
                <a:gd name="connsiteX3431" fmla="*/ 6202811 w 7655776"/>
                <a:gd name="connsiteY3431" fmla="*/ 5245497 h 7652085"/>
                <a:gd name="connsiteX3432" fmla="*/ 6201346 w 7655776"/>
                <a:gd name="connsiteY3432" fmla="*/ 5242200 h 7652085"/>
                <a:gd name="connsiteX3433" fmla="*/ 6206841 w 7655776"/>
                <a:gd name="connsiteY3433" fmla="*/ 5243299 h 7652085"/>
                <a:gd name="connsiteX3434" fmla="*/ 6202811 w 7655776"/>
                <a:gd name="connsiteY3434" fmla="*/ 5245497 h 7652085"/>
                <a:gd name="connsiteX3435" fmla="*/ 6163978 w 7655776"/>
                <a:gd name="connsiteY3435" fmla="*/ 5220951 h 7652085"/>
                <a:gd name="connsiteX3436" fmla="*/ 6158116 w 7655776"/>
                <a:gd name="connsiteY3436" fmla="*/ 5222416 h 7652085"/>
                <a:gd name="connsiteX3437" fmla="*/ 6153719 w 7655776"/>
                <a:gd name="connsiteY3437" fmla="*/ 5218387 h 7652085"/>
                <a:gd name="connsiteX3438" fmla="*/ 6148224 w 7655776"/>
                <a:gd name="connsiteY3438" fmla="*/ 5218387 h 7652085"/>
                <a:gd name="connsiteX3439" fmla="*/ 6145294 w 7655776"/>
                <a:gd name="connsiteY3439" fmla="*/ 5213624 h 7652085"/>
                <a:gd name="connsiteX3440" fmla="*/ 6174235 w 7655776"/>
                <a:gd name="connsiteY3440" fmla="*/ 5208495 h 7652085"/>
                <a:gd name="connsiteX3441" fmla="*/ 6163978 w 7655776"/>
                <a:gd name="connsiteY3441" fmla="*/ 5220951 h 7652085"/>
                <a:gd name="connsiteX3442" fmla="*/ 6032456 w 7655776"/>
                <a:gd name="connsiteY3442" fmla="*/ 5219119 h 7652085"/>
                <a:gd name="connsiteX3443" fmla="*/ 6035753 w 7655776"/>
                <a:gd name="connsiteY3443" fmla="*/ 5225714 h 7652085"/>
                <a:gd name="connsiteX3444" fmla="*/ 6029892 w 7655776"/>
                <a:gd name="connsiteY3444" fmla="*/ 5226813 h 7652085"/>
                <a:gd name="connsiteX3445" fmla="*/ 6024396 w 7655776"/>
                <a:gd name="connsiteY3445" fmla="*/ 5218387 h 7652085"/>
                <a:gd name="connsiteX3446" fmla="*/ 6032456 w 7655776"/>
                <a:gd name="connsiteY3446" fmla="*/ 5219119 h 7652085"/>
                <a:gd name="connsiteX3447" fmla="*/ 6039417 w 7655776"/>
                <a:gd name="connsiteY3447" fmla="*/ 5232675 h 7652085"/>
                <a:gd name="connsiteX3448" fmla="*/ 6062131 w 7655776"/>
                <a:gd name="connsiteY3448" fmla="*/ 5277370 h 7652085"/>
                <a:gd name="connsiteX3449" fmla="*/ 6062131 w 7655776"/>
                <a:gd name="connsiteY3449" fmla="*/ 5277370 h 7652085"/>
                <a:gd name="connsiteX3450" fmla="*/ 6034288 w 7655776"/>
                <a:gd name="connsiteY3450" fmla="*/ 5233773 h 7652085"/>
                <a:gd name="connsiteX3451" fmla="*/ 6039417 w 7655776"/>
                <a:gd name="connsiteY3451" fmla="*/ 5232675 h 7652085"/>
                <a:gd name="connsiteX3452" fmla="*/ 6206108 w 7655776"/>
                <a:gd name="connsiteY3452" fmla="*/ 5367493 h 7652085"/>
                <a:gd name="connsiteX3453" fmla="*/ 6239813 w 7655776"/>
                <a:gd name="connsiteY3453" fmla="*/ 5388742 h 7652085"/>
                <a:gd name="connsiteX3454" fmla="*/ 6216000 w 7655776"/>
                <a:gd name="connsiteY3454" fmla="*/ 5419882 h 7652085"/>
                <a:gd name="connsiteX3455" fmla="*/ 6209772 w 7655776"/>
                <a:gd name="connsiteY3455" fmla="*/ 5427942 h 7652085"/>
                <a:gd name="connsiteX3456" fmla="*/ 6152987 w 7655776"/>
                <a:gd name="connsiteY3456" fmla="*/ 5355404 h 7652085"/>
                <a:gd name="connsiteX3457" fmla="*/ 6206108 w 7655776"/>
                <a:gd name="connsiteY3457" fmla="*/ 5367493 h 7652085"/>
                <a:gd name="connsiteX3458" fmla="*/ 6306856 w 7655776"/>
                <a:gd name="connsiteY3458" fmla="*/ 5274805 h 7652085"/>
                <a:gd name="connsiteX3459" fmla="*/ 6289271 w 7655776"/>
                <a:gd name="connsiteY3459" fmla="*/ 5309976 h 7652085"/>
                <a:gd name="connsiteX3460" fmla="*/ 6255566 w 7655776"/>
                <a:gd name="connsiteY3460" fmla="*/ 5289093 h 7652085"/>
                <a:gd name="connsiteX3461" fmla="*/ 6221495 w 7655776"/>
                <a:gd name="connsiteY3461" fmla="*/ 5246596 h 7652085"/>
                <a:gd name="connsiteX3462" fmla="*/ 6311985 w 7655776"/>
                <a:gd name="connsiteY3462" fmla="*/ 5266013 h 7652085"/>
                <a:gd name="connsiteX3463" fmla="*/ 6306856 w 7655776"/>
                <a:gd name="connsiteY3463" fmla="*/ 5274805 h 7652085"/>
                <a:gd name="connsiteX3464" fmla="*/ 6306856 w 7655776"/>
                <a:gd name="connsiteY3464" fmla="*/ 5274805 h 7652085"/>
                <a:gd name="connsiteX3465" fmla="*/ 6110856 w 7655776"/>
                <a:gd name="connsiteY3465" fmla="*/ 5198970 h 7652085"/>
                <a:gd name="connsiteX3466" fmla="*/ 6061032 w 7655776"/>
                <a:gd name="connsiteY3466" fmla="*/ 5198237 h 7652085"/>
                <a:gd name="connsiteX3467" fmla="*/ 6059566 w 7655776"/>
                <a:gd name="connsiteY3467" fmla="*/ 5193108 h 7652085"/>
                <a:gd name="connsiteX3468" fmla="*/ 6110856 w 7655776"/>
                <a:gd name="connsiteY3468" fmla="*/ 5198970 h 7652085"/>
                <a:gd name="connsiteX3469" fmla="*/ 6110856 w 7655776"/>
                <a:gd name="connsiteY3469" fmla="*/ 5198970 h 7652085"/>
                <a:gd name="connsiteX3470" fmla="*/ 6052972 w 7655776"/>
                <a:gd name="connsiteY3470" fmla="*/ 5198237 h 7652085"/>
                <a:gd name="connsiteX3471" fmla="*/ 6045645 w 7655776"/>
                <a:gd name="connsiteY3471" fmla="*/ 5198237 h 7652085"/>
                <a:gd name="connsiteX3472" fmla="*/ 6041249 w 7655776"/>
                <a:gd name="connsiteY3472" fmla="*/ 5191276 h 7652085"/>
                <a:gd name="connsiteX3473" fmla="*/ 6051140 w 7655776"/>
                <a:gd name="connsiteY3473" fmla="*/ 5192376 h 7652085"/>
                <a:gd name="connsiteX3474" fmla="*/ 6052972 w 7655776"/>
                <a:gd name="connsiteY3474" fmla="*/ 5198237 h 7652085"/>
                <a:gd name="connsiteX3475" fmla="*/ 6041615 w 7655776"/>
                <a:gd name="connsiteY3475" fmla="*/ 5205198 h 7652085"/>
                <a:gd name="connsiteX3476" fmla="*/ 6046744 w 7655776"/>
                <a:gd name="connsiteY3476" fmla="*/ 5213258 h 7652085"/>
                <a:gd name="connsiteX3477" fmla="*/ 6037219 w 7655776"/>
                <a:gd name="connsiteY3477" fmla="*/ 5212159 h 7652085"/>
                <a:gd name="connsiteX3478" fmla="*/ 6033555 w 7655776"/>
                <a:gd name="connsiteY3478" fmla="*/ 5204832 h 7652085"/>
                <a:gd name="connsiteX3479" fmla="*/ 6041615 w 7655776"/>
                <a:gd name="connsiteY3479" fmla="*/ 5205198 h 7652085"/>
                <a:gd name="connsiteX3480" fmla="*/ 6028792 w 7655776"/>
                <a:gd name="connsiteY3480" fmla="*/ 5211426 h 7652085"/>
                <a:gd name="connsiteX3481" fmla="*/ 6019633 w 7655776"/>
                <a:gd name="connsiteY3481" fmla="*/ 5210327 h 7652085"/>
                <a:gd name="connsiteX3482" fmla="*/ 6015970 w 7655776"/>
                <a:gd name="connsiteY3482" fmla="*/ 5204832 h 7652085"/>
                <a:gd name="connsiteX3483" fmla="*/ 6025129 w 7655776"/>
                <a:gd name="connsiteY3483" fmla="*/ 5204832 h 7652085"/>
                <a:gd name="connsiteX3484" fmla="*/ 6028792 w 7655776"/>
                <a:gd name="connsiteY3484" fmla="*/ 5211426 h 7652085"/>
                <a:gd name="connsiteX3485" fmla="*/ 6082646 w 7655776"/>
                <a:gd name="connsiteY3485" fmla="*/ 5300817 h 7652085"/>
                <a:gd name="connsiteX3486" fmla="*/ 6084112 w 7655776"/>
                <a:gd name="connsiteY3486" fmla="*/ 5305579 h 7652085"/>
                <a:gd name="connsiteX3487" fmla="*/ 6081548 w 7655776"/>
                <a:gd name="connsiteY3487" fmla="*/ 5300817 h 7652085"/>
                <a:gd name="connsiteX3488" fmla="*/ 6082646 w 7655776"/>
                <a:gd name="connsiteY3488" fmla="*/ 5300817 h 7652085"/>
                <a:gd name="connsiteX3489" fmla="*/ 6214534 w 7655776"/>
                <a:gd name="connsiteY3489" fmla="*/ 5434536 h 7652085"/>
                <a:gd name="connsiteX3490" fmla="*/ 6221861 w 7655776"/>
                <a:gd name="connsiteY3490" fmla="*/ 5424645 h 7652085"/>
                <a:gd name="connsiteX3491" fmla="*/ 6245675 w 7655776"/>
                <a:gd name="connsiteY3491" fmla="*/ 5393138 h 7652085"/>
                <a:gd name="connsiteX3492" fmla="*/ 6246774 w 7655776"/>
                <a:gd name="connsiteY3492" fmla="*/ 5395337 h 7652085"/>
                <a:gd name="connsiteX3493" fmla="*/ 6247506 w 7655776"/>
                <a:gd name="connsiteY3493" fmla="*/ 5395703 h 7652085"/>
                <a:gd name="connsiteX3494" fmla="*/ 6248239 w 7655776"/>
                <a:gd name="connsiteY3494" fmla="*/ 5398267 h 7652085"/>
                <a:gd name="connsiteX3495" fmla="*/ 6237249 w 7655776"/>
                <a:gd name="connsiteY3495" fmla="*/ 5455052 h 7652085"/>
                <a:gd name="connsiteX3496" fmla="*/ 6232852 w 7655776"/>
                <a:gd name="connsiteY3496" fmla="*/ 5457983 h 7652085"/>
                <a:gd name="connsiteX3497" fmla="*/ 6214534 w 7655776"/>
                <a:gd name="connsiteY3497" fmla="*/ 5434536 h 7652085"/>
                <a:gd name="connsiteX3498" fmla="*/ 6309421 w 7655776"/>
                <a:gd name="connsiteY3498" fmla="*/ 5406327 h 7652085"/>
                <a:gd name="connsiteX3499" fmla="*/ 6299163 w 7655776"/>
                <a:gd name="connsiteY3499" fmla="*/ 5413288 h 7652085"/>
                <a:gd name="connsiteX3500" fmla="*/ 6263260 w 7655776"/>
                <a:gd name="connsiteY3500" fmla="*/ 5389841 h 7652085"/>
                <a:gd name="connsiteX3501" fmla="*/ 6264359 w 7655776"/>
                <a:gd name="connsiteY3501" fmla="*/ 5387276 h 7652085"/>
                <a:gd name="connsiteX3502" fmla="*/ 6261428 w 7655776"/>
                <a:gd name="connsiteY3502" fmla="*/ 5380682 h 7652085"/>
                <a:gd name="connsiteX3503" fmla="*/ 6261794 w 7655776"/>
                <a:gd name="connsiteY3503" fmla="*/ 5379949 h 7652085"/>
                <a:gd name="connsiteX3504" fmla="*/ 6277914 w 7655776"/>
                <a:gd name="connsiteY3504" fmla="*/ 5383613 h 7652085"/>
                <a:gd name="connsiteX3505" fmla="*/ 6327372 w 7655776"/>
                <a:gd name="connsiteY3505" fmla="*/ 5394604 h 7652085"/>
                <a:gd name="connsiteX3506" fmla="*/ 6309421 w 7655776"/>
                <a:gd name="connsiteY3506" fmla="*/ 5406327 h 7652085"/>
                <a:gd name="connsiteX3507" fmla="*/ 6279380 w 7655776"/>
                <a:gd name="connsiteY3507" fmla="*/ 5376286 h 7652085"/>
                <a:gd name="connsiteX3508" fmla="*/ 6265092 w 7655776"/>
                <a:gd name="connsiteY3508" fmla="*/ 5372988 h 7652085"/>
                <a:gd name="connsiteX3509" fmla="*/ 6274250 w 7655776"/>
                <a:gd name="connsiteY3509" fmla="*/ 5355404 h 7652085"/>
                <a:gd name="connsiteX3510" fmla="*/ 6286340 w 7655776"/>
                <a:gd name="connsiteY3510" fmla="*/ 5339284 h 7652085"/>
                <a:gd name="connsiteX3511" fmla="*/ 6295499 w 7655776"/>
                <a:gd name="connsiteY3511" fmla="*/ 5351007 h 7652085"/>
                <a:gd name="connsiteX3512" fmla="*/ 6324075 w 7655776"/>
                <a:gd name="connsiteY3512" fmla="*/ 5386544 h 7652085"/>
                <a:gd name="connsiteX3513" fmla="*/ 6279380 w 7655776"/>
                <a:gd name="connsiteY3513" fmla="*/ 5376286 h 7652085"/>
                <a:gd name="connsiteX3514" fmla="*/ 6300995 w 7655776"/>
                <a:gd name="connsiteY3514" fmla="*/ 5346245 h 7652085"/>
                <a:gd name="connsiteX3515" fmla="*/ 6290736 w 7655776"/>
                <a:gd name="connsiteY3515" fmla="*/ 5333422 h 7652085"/>
                <a:gd name="connsiteX3516" fmla="*/ 6291103 w 7655776"/>
                <a:gd name="connsiteY3516" fmla="*/ 5333056 h 7652085"/>
                <a:gd name="connsiteX3517" fmla="*/ 6300628 w 7655776"/>
                <a:gd name="connsiteY3517" fmla="*/ 5330858 h 7652085"/>
                <a:gd name="connsiteX3518" fmla="*/ 6337263 w 7655776"/>
                <a:gd name="connsiteY3518" fmla="*/ 5352473 h 7652085"/>
                <a:gd name="connsiteX3519" fmla="*/ 6335432 w 7655776"/>
                <a:gd name="connsiteY3519" fmla="*/ 5364563 h 7652085"/>
                <a:gd name="connsiteX3520" fmla="*/ 6332501 w 7655776"/>
                <a:gd name="connsiteY3520" fmla="*/ 5385811 h 7652085"/>
                <a:gd name="connsiteX3521" fmla="*/ 6300995 w 7655776"/>
                <a:gd name="connsiteY3521" fmla="*/ 5346245 h 7652085"/>
                <a:gd name="connsiteX3522" fmla="*/ 6347155 w 7655776"/>
                <a:gd name="connsiteY3522" fmla="*/ 5278469 h 7652085"/>
                <a:gd name="connsiteX3523" fmla="*/ 6300995 w 7655776"/>
                <a:gd name="connsiteY3523" fmla="*/ 5313273 h 7652085"/>
                <a:gd name="connsiteX3524" fmla="*/ 6298430 w 7655776"/>
                <a:gd name="connsiteY3524" fmla="*/ 5313639 h 7652085"/>
                <a:gd name="connsiteX3525" fmla="*/ 6298064 w 7655776"/>
                <a:gd name="connsiteY3525" fmla="*/ 5313273 h 7652085"/>
                <a:gd name="connsiteX3526" fmla="*/ 6295866 w 7655776"/>
                <a:gd name="connsiteY3526" fmla="*/ 5312907 h 7652085"/>
                <a:gd name="connsiteX3527" fmla="*/ 6313450 w 7655776"/>
                <a:gd name="connsiteY3527" fmla="*/ 5278469 h 7652085"/>
                <a:gd name="connsiteX3528" fmla="*/ 6318946 w 7655776"/>
                <a:gd name="connsiteY3528" fmla="*/ 5267478 h 7652085"/>
                <a:gd name="connsiteX3529" fmla="*/ 6347888 w 7655776"/>
                <a:gd name="connsiteY3529" fmla="*/ 5273706 h 7652085"/>
                <a:gd name="connsiteX3530" fmla="*/ 6347155 w 7655776"/>
                <a:gd name="connsiteY3530" fmla="*/ 5278469 h 7652085"/>
                <a:gd name="connsiteX3531" fmla="*/ 6141263 w 7655776"/>
                <a:gd name="connsiteY3531" fmla="*/ 5207396 h 7652085"/>
                <a:gd name="connsiteX3532" fmla="*/ 6140531 w 7655776"/>
                <a:gd name="connsiteY3532" fmla="*/ 5206663 h 7652085"/>
                <a:gd name="connsiteX3533" fmla="*/ 6145660 w 7655776"/>
                <a:gd name="connsiteY3533" fmla="*/ 5206663 h 7652085"/>
                <a:gd name="connsiteX3534" fmla="*/ 6141263 w 7655776"/>
                <a:gd name="connsiteY3534" fmla="*/ 5207396 h 7652085"/>
                <a:gd name="connsiteX3535" fmla="*/ 6007544 w 7655776"/>
                <a:gd name="connsiteY3535" fmla="*/ 5204832 h 7652085"/>
                <a:gd name="connsiteX3536" fmla="*/ 6010475 w 7655776"/>
                <a:gd name="connsiteY3536" fmla="*/ 5209594 h 7652085"/>
                <a:gd name="connsiteX3537" fmla="*/ 5988493 w 7655776"/>
                <a:gd name="connsiteY3537" fmla="*/ 5207396 h 7652085"/>
                <a:gd name="connsiteX3538" fmla="*/ 5959185 w 7655776"/>
                <a:gd name="connsiteY3538" fmla="*/ 5204465 h 7652085"/>
                <a:gd name="connsiteX3539" fmla="*/ 5990691 w 7655776"/>
                <a:gd name="connsiteY3539" fmla="*/ 5204832 h 7652085"/>
                <a:gd name="connsiteX3540" fmla="*/ 6007544 w 7655776"/>
                <a:gd name="connsiteY3540" fmla="*/ 5204832 h 7652085"/>
                <a:gd name="connsiteX3541" fmla="*/ 6132104 w 7655776"/>
                <a:gd name="connsiteY3541" fmla="*/ 5340383 h 7652085"/>
                <a:gd name="connsiteX3542" fmla="*/ 6135402 w 7655776"/>
                <a:gd name="connsiteY3542" fmla="*/ 5344779 h 7652085"/>
                <a:gd name="connsiteX3543" fmla="*/ 6120381 w 7655776"/>
                <a:gd name="connsiteY3543" fmla="*/ 5341482 h 7652085"/>
                <a:gd name="connsiteX3544" fmla="*/ 6132104 w 7655776"/>
                <a:gd name="connsiteY3544" fmla="*/ 5340383 h 7652085"/>
                <a:gd name="connsiteX3545" fmla="*/ 6210138 w 7655776"/>
                <a:gd name="connsiteY3545" fmla="*/ 5440398 h 7652085"/>
                <a:gd name="connsiteX3546" fmla="*/ 6226991 w 7655776"/>
                <a:gd name="connsiteY3546" fmla="*/ 5461647 h 7652085"/>
                <a:gd name="connsiteX3547" fmla="*/ 6159581 w 7655776"/>
                <a:gd name="connsiteY3547" fmla="*/ 5507075 h 7652085"/>
                <a:gd name="connsiteX3548" fmla="*/ 6210138 w 7655776"/>
                <a:gd name="connsiteY3548" fmla="*/ 5440398 h 7652085"/>
                <a:gd name="connsiteX3549" fmla="*/ 6210138 w 7655776"/>
                <a:gd name="connsiteY3549" fmla="*/ 5440398 h 7652085"/>
                <a:gd name="connsiteX3550" fmla="*/ 6240179 w 7655776"/>
                <a:gd name="connsiteY3550" fmla="*/ 5479232 h 7652085"/>
                <a:gd name="connsiteX3551" fmla="*/ 6244942 w 7655776"/>
                <a:gd name="connsiteY3551" fmla="*/ 5485460 h 7652085"/>
                <a:gd name="connsiteX3552" fmla="*/ 6238714 w 7655776"/>
                <a:gd name="connsiteY3552" fmla="*/ 5487658 h 7652085"/>
                <a:gd name="connsiteX3553" fmla="*/ 6240179 w 7655776"/>
                <a:gd name="connsiteY3553" fmla="*/ 5479232 h 7652085"/>
                <a:gd name="connsiteX3554" fmla="*/ 6242011 w 7655776"/>
                <a:gd name="connsiteY3554" fmla="*/ 5469706 h 7652085"/>
                <a:gd name="connsiteX3555" fmla="*/ 6243843 w 7655776"/>
                <a:gd name="connsiteY3555" fmla="*/ 5459082 h 7652085"/>
                <a:gd name="connsiteX3556" fmla="*/ 6265092 w 7655776"/>
                <a:gd name="connsiteY3556" fmla="*/ 5445161 h 7652085"/>
                <a:gd name="connsiteX3557" fmla="*/ 6276082 w 7655776"/>
                <a:gd name="connsiteY3557" fmla="*/ 5475568 h 7652085"/>
                <a:gd name="connsiteX3558" fmla="*/ 6252269 w 7655776"/>
                <a:gd name="connsiteY3558" fmla="*/ 5483262 h 7652085"/>
                <a:gd name="connsiteX3559" fmla="*/ 6242011 w 7655776"/>
                <a:gd name="connsiteY3559" fmla="*/ 5469706 h 7652085"/>
                <a:gd name="connsiteX3560" fmla="*/ 6278647 w 7655776"/>
                <a:gd name="connsiteY3560" fmla="*/ 5482529 h 7652085"/>
                <a:gd name="connsiteX3561" fmla="*/ 6301361 w 7655776"/>
                <a:gd name="connsiteY3561" fmla="*/ 5546275 h 7652085"/>
                <a:gd name="connsiteX3562" fmla="*/ 6257398 w 7655776"/>
                <a:gd name="connsiteY3562" fmla="*/ 5489490 h 7652085"/>
                <a:gd name="connsiteX3563" fmla="*/ 6278647 w 7655776"/>
                <a:gd name="connsiteY3563" fmla="*/ 5482529 h 7652085"/>
                <a:gd name="connsiteX3564" fmla="*/ 6287805 w 7655776"/>
                <a:gd name="connsiteY3564" fmla="*/ 5479598 h 7652085"/>
                <a:gd name="connsiteX3565" fmla="*/ 6302826 w 7655776"/>
                <a:gd name="connsiteY3565" fmla="*/ 5474835 h 7652085"/>
                <a:gd name="connsiteX3566" fmla="*/ 6321510 w 7655776"/>
                <a:gd name="connsiteY3566" fmla="*/ 5468974 h 7652085"/>
                <a:gd name="connsiteX3567" fmla="*/ 6310520 w 7655776"/>
                <a:gd name="connsiteY3567" fmla="*/ 5550305 h 7652085"/>
                <a:gd name="connsiteX3568" fmla="*/ 6287805 w 7655776"/>
                <a:gd name="connsiteY3568" fmla="*/ 5479598 h 7652085"/>
                <a:gd name="connsiteX3569" fmla="*/ 6300628 w 7655776"/>
                <a:gd name="connsiteY3569" fmla="*/ 5467508 h 7652085"/>
                <a:gd name="connsiteX3570" fmla="*/ 6285241 w 7655776"/>
                <a:gd name="connsiteY3570" fmla="*/ 5472271 h 7652085"/>
                <a:gd name="connsiteX3571" fmla="*/ 6274250 w 7655776"/>
                <a:gd name="connsiteY3571" fmla="*/ 5438566 h 7652085"/>
                <a:gd name="connsiteX3572" fmla="*/ 6296232 w 7655776"/>
                <a:gd name="connsiteY3572" fmla="*/ 5423912 h 7652085"/>
                <a:gd name="connsiteX3573" fmla="*/ 6324808 w 7655776"/>
                <a:gd name="connsiteY3573" fmla="*/ 5441863 h 7652085"/>
                <a:gd name="connsiteX3574" fmla="*/ 6322243 w 7655776"/>
                <a:gd name="connsiteY3574" fmla="*/ 5460181 h 7652085"/>
                <a:gd name="connsiteX3575" fmla="*/ 6300628 w 7655776"/>
                <a:gd name="connsiteY3575" fmla="*/ 5467508 h 7652085"/>
                <a:gd name="connsiteX3576" fmla="*/ 6331768 w 7655776"/>
                <a:gd name="connsiteY3576" fmla="*/ 5446260 h 7652085"/>
                <a:gd name="connsiteX3577" fmla="*/ 6343858 w 7655776"/>
                <a:gd name="connsiteY3577" fmla="*/ 5453953 h 7652085"/>
                <a:gd name="connsiteX3578" fmla="*/ 6330303 w 7655776"/>
                <a:gd name="connsiteY3578" fmla="*/ 5458349 h 7652085"/>
                <a:gd name="connsiteX3579" fmla="*/ 6331768 w 7655776"/>
                <a:gd name="connsiteY3579" fmla="*/ 5446260 h 7652085"/>
                <a:gd name="connsiteX3580" fmla="*/ 6381226 w 7655776"/>
                <a:gd name="connsiteY3580" fmla="*/ 5367493 h 7652085"/>
                <a:gd name="connsiteX3581" fmla="*/ 6391118 w 7655776"/>
                <a:gd name="connsiteY3581" fmla="*/ 5360899 h 7652085"/>
                <a:gd name="connsiteX3582" fmla="*/ 6393316 w 7655776"/>
                <a:gd name="connsiteY3582" fmla="*/ 5375187 h 7652085"/>
                <a:gd name="connsiteX3583" fmla="*/ 6381226 w 7655776"/>
                <a:gd name="connsiteY3583" fmla="*/ 5367493 h 7652085"/>
                <a:gd name="connsiteX3584" fmla="*/ 6374632 w 7655776"/>
                <a:gd name="connsiteY3584" fmla="*/ 5363097 h 7652085"/>
                <a:gd name="connsiteX3585" fmla="*/ 6346056 w 7655776"/>
                <a:gd name="connsiteY3585" fmla="*/ 5345146 h 7652085"/>
                <a:gd name="connsiteX3586" fmla="*/ 6349720 w 7655776"/>
                <a:gd name="connsiteY3586" fmla="*/ 5319134 h 7652085"/>
                <a:gd name="connsiteX3587" fmla="*/ 6384890 w 7655776"/>
                <a:gd name="connsiteY3587" fmla="*/ 5314372 h 7652085"/>
                <a:gd name="connsiteX3588" fmla="*/ 6387088 w 7655776"/>
                <a:gd name="connsiteY3588" fmla="*/ 5330125 h 7652085"/>
                <a:gd name="connsiteX3589" fmla="*/ 6390385 w 7655776"/>
                <a:gd name="connsiteY3589" fmla="*/ 5352839 h 7652085"/>
                <a:gd name="connsiteX3590" fmla="*/ 6374632 w 7655776"/>
                <a:gd name="connsiteY3590" fmla="*/ 5363097 h 7652085"/>
                <a:gd name="connsiteX3591" fmla="*/ 6394049 w 7655776"/>
                <a:gd name="connsiteY3591" fmla="*/ 5329026 h 7652085"/>
                <a:gd name="connsiteX3592" fmla="*/ 6391850 w 7655776"/>
                <a:gd name="connsiteY3592" fmla="*/ 5313273 h 7652085"/>
                <a:gd name="connsiteX3593" fmla="*/ 6465122 w 7655776"/>
                <a:gd name="connsiteY3593" fmla="*/ 5303015 h 7652085"/>
                <a:gd name="connsiteX3594" fmla="*/ 6396980 w 7655776"/>
                <a:gd name="connsiteY3594" fmla="*/ 5348443 h 7652085"/>
                <a:gd name="connsiteX3595" fmla="*/ 6394049 w 7655776"/>
                <a:gd name="connsiteY3595" fmla="*/ 5329026 h 7652085"/>
                <a:gd name="connsiteX3596" fmla="*/ 6390385 w 7655776"/>
                <a:gd name="connsiteY3596" fmla="*/ 5303748 h 7652085"/>
                <a:gd name="connsiteX3597" fmla="*/ 6387088 w 7655776"/>
                <a:gd name="connsiteY3597" fmla="*/ 5281766 h 7652085"/>
                <a:gd name="connsiteX3598" fmla="*/ 6457428 w 7655776"/>
                <a:gd name="connsiteY3598" fmla="*/ 5296421 h 7652085"/>
                <a:gd name="connsiteX3599" fmla="*/ 6390385 w 7655776"/>
                <a:gd name="connsiteY3599" fmla="*/ 5303748 h 7652085"/>
                <a:gd name="connsiteX3600" fmla="*/ 6383058 w 7655776"/>
                <a:gd name="connsiteY3600" fmla="*/ 5304480 h 7652085"/>
                <a:gd name="connsiteX3601" fmla="*/ 6350819 w 7655776"/>
                <a:gd name="connsiteY3601" fmla="*/ 5308144 h 7652085"/>
                <a:gd name="connsiteX3602" fmla="*/ 6354116 w 7655776"/>
                <a:gd name="connsiteY3602" fmla="*/ 5283231 h 7652085"/>
                <a:gd name="connsiteX3603" fmla="*/ 6362908 w 7655776"/>
                <a:gd name="connsiteY3603" fmla="*/ 5276637 h 7652085"/>
                <a:gd name="connsiteX3604" fmla="*/ 6379394 w 7655776"/>
                <a:gd name="connsiteY3604" fmla="*/ 5279935 h 7652085"/>
                <a:gd name="connsiteX3605" fmla="*/ 6383058 w 7655776"/>
                <a:gd name="connsiteY3605" fmla="*/ 5304480 h 7652085"/>
                <a:gd name="connsiteX3606" fmla="*/ 6383058 w 7655776"/>
                <a:gd name="connsiteY3606" fmla="*/ 5304480 h 7652085"/>
                <a:gd name="connsiteX3607" fmla="*/ 6370602 w 7655776"/>
                <a:gd name="connsiteY3607" fmla="*/ 5270776 h 7652085"/>
                <a:gd name="connsiteX3608" fmla="*/ 6377196 w 7655776"/>
                <a:gd name="connsiteY3608" fmla="*/ 5265647 h 7652085"/>
                <a:gd name="connsiteX3609" fmla="*/ 6378296 w 7655776"/>
                <a:gd name="connsiteY3609" fmla="*/ 5272241 h 7652085"/>
                <a:gd name="connsiteX3610" fmla="*/ 6370602 w 7655776"/>
                <a:gd name="connsiteY3610" fmla="*/ 5270776 h 7652085"/>
                <a:gd name="connsiteX3611" fmla="*/ 6322609 w 7655776"/>
                <a:gd name="connsiteY3611" fmla="*/ 5260518 h 7652085"/>
                <a:gd name="connsiteX3612" fmla="*/ 6360344 w 7655776"/>
                <a:gd name="connsiteY3612" fmla="*/ 5185415 h 7652085"/>
                <a:gd name="connsiteX3613" fmla="*/ 6349353 w 7655776"/>
                <a:gd name="connsiteY3613" fmla="*/ 5266013 h 7652085"/>
                <a:gd name="connsiteX3614" fmla="*/ 6322609 w 7655776"/>
                <a:gd name="connsiteY3614" fmla="*/ 5260518 h 7652085"/>
                <a:gd name="connsiteX3615" fmla="*/ 6198781 w 7655776"/>
                <a:gd name="connsiteY3615" fmla="*/ 5234506 h 7652085"/>
                <a:gd name="connsiteX3616" fmla="*/ 6194752 w 7655776"/>
                <a:gd name="connsiteY3616" fmla="*/ 5223882 h 7652085"/>
                <a:gd name="connsiteX3617" fmla="*/ 6203910 w 7655776"/>
                <a:gd name="connsiteY3617" fmla="*/ 5235605 h 7652085"/>
                <a:gd name="connsiteX3618" fmla="*/ 6198781 w 7655776"/>
                <a:gd name="connsiteY3618" fmla="*/ 5234506 h 7652085"/>
                <a:gd name="connsiteX3619" fmla="*/ 6015970 w 7655776"/>
                <a:gd name="connsiteY3619" fmla="*/ 5163800 h 7652085"/>
                <a:gd name="connsiteX3620" fmla="*/ 6027693 w 7655776"/>
                <a:gd name="connsiteY3620" fmla="*/ 5182484 h 7652085"/>
                <a:gd name="connsiteX3621" fmla="*/ 6022198 w 7655776"/>
                <a:gd name="connsiteY3621" fmla="*/ 5181751 h 7652085"/>
                <a:gd name="connsiteX3622" fmla="*/ 6014504 w 7655776"/>
                <a:gd name="connsiteY3622" fmla="*/ 5166731 h 7652085"/>
                <a:gd name="connsiteX3623" fmla="*/ 6000216 w 7655776"/>
                <a:gd name="connsiteY3623" fmla="*/ 5138521 h 7652085"/>
                <a:gd name="connsiteX3624" fmla="*/ 6015970 w 7655776"/>
                <a:gd name="connsiteY3624" fmla="*/ 5163800 h 7652085"/>
                <a:gd name="connsiteX3625" fmla="*/ 5988127 w 7655776"/>
                <a:gd name="connsiteY3625" fmla="*/ 5214723 h 7652085"/>
                <a:gd name="connsiteX3626" fmla="*/ 6015970 w 7655776"/>
                <a:gd name="connsiteY3626" fmla="*/ 5217654 h 7652085"/>
                <a:gd name="connsiteX3627" fmla="*/ 6022931 w 7655776"/>
                <a:gd name="connsiteY3627" fmla="*/ 5228278 h 7652085"/>
                <a:gd name="connsiteX3628" fmla="*/ 6002048 w 7655776"/>
                <a:gd name="connsiteY3628" fmla="*/ 5231942 h 7652085"/>
                <a:gd name="connsiteX3629" fmla="*/ 5972374 w 7655776"/>
                <a:gd name="connsiteY3629" fmla="*/ 5237071 h 7652085"/>
                <a:gd name="connsiteX3630" fmla="*/ 5947462 w 7655776"/>
                <a:gd name="connsiteY3630" fmla="*/ 5226080 h 7652085"/>
                <a:gd name="connsiteX3631" fmla="*/ 5900934 w 7655776"/>
                <a:gd name="connsiteY3631" fmla="*/ 5205564 h 7652085"/>
                <a:gd name="connsiteX3632" fmla="*/ 5988127 w 7655776"/>
                <a:gd name="connsiteY3632" fmla="*/ 5214723 h 7652085"/>
                <a:gd name="connsiteX3633" fmla="*/ 5988127 w 7655776"/>
                <a:gd name="connsiteY3633" fmla="*/ 5214723 h 7652085"/>
                <a:gd name="connsiteX3634" fmla="*/ 6003147 w 7655776"/>
                <a:gd name="connsiteY3634" fmla="*/ 5239269 h 7652085"/>
                <a:gd name="connsiteX3635" fmla="*/ 6026961 w 7655776"/>
                <a:gd name="connsiteY3635" fmla="*/ 5234873 h 7652085"/>
                <a:gd name="connsiteX3636" fmla="*/ 6050407 w 7655776"/>
                <a:gd name="connsiteY3636" fmla="*/ 5271874 h 7652085"/>
                <a:gd name="connsiteX3637" fmla="*/ 5984097 w 7655776"/>
                <a:gd name="connsiteY3637" fmla="*/ 5242200 h 7652085"/>
                <a:gd name="connsiteX3638" fmla="*/ 6003147 w 7655776"/>
                <a:gd name="connsiteY3638" fmla="*/ 5239269 h 7652085"/>
                <a:gd name="connsiteX3639" fmla="*/ 6034654 w 7655776"/>
                <a:gd name="connsiteY3639" fmla="*/ 5272607 h 7652085"/>
                <a:gd name="connsiteX3640" fmla="*/ 5957719 w 7655776"/>
                <a:gd name="connsiteY3640" fmla="*/ 5246963 h 7652085"/>
                <a:gd name="connsiteX3641" fmla="*/ 5971275 w 7655776"/>
                <a:gd name="connsiteY3641" fmla="*/ 5244398 h 7652085"/>
                <a:gd name="connsiteX3642" fmla="*/ 6034654 w 7655776"/>
                <a:gd name="connsiteY3642" fmla="*/ 5272607 h 7652085"/>
                <a:gd name="connsiteX3643" fmla="*/ 6142363 w 7655776"/>
                <a:gd name="connsiteY3643" fmla="*/ 5353206 h 7652085"/>
                <a:gd name="connsiteX3644" fmla="*/ 6144194 w 7655776"/>
                <a:gd name="connsiteY3644" fmla="*/ 5355404 h 7652085"/>
                <a:gd name="connsiteX3645" fmla="*/ 6143828 w 7655776"/>
                <a:gd name="connsiteY3645" fmla="*/ 5374820 h 7652085"/>
                <a:gd name="connsiteX3646" fmla="*/ 6142363 w 7655776"/>
                <a:gd name="connsiteY3646" fmla="*/ 5450656 h 7652085"/>
                <a:gd name="connsiteX3647" fmla="*/ 6119649 w 7655776"/>
                <a:gd name="connsiteY3647" fmla="*/ 5348077 h 7652085"/>
                <a:gd name="connsiteX3648" fmla="*/ 6142363 w 7655776"/>
                <a:gd name="connsiteY3648" fmla="*/ 5353206 h 7652085"/>
                <a:gd name="connsiteX3649" fmla="*/ 6150789 w 7655776"/>
                <a:gd name="connsiteY3649" fmla="*/ 5374820 h 7652085"/>
                <a:gd name="connsiteX3650" fmla="*/ 6151155 w 7655776"/>
                <a:gd name="connsiteY3650" fmla="*/ 5364563 h 7652085"/>
                <a:gd name="connsiteX3651" fmla="*/ 6205375 w 7655776"/>
                <a:gd name="connsiteY3651" fmla="*/ 5434536 h 7652085"/>
                <a:gd name="connsiteX3652" fmla="*/ 6153353 w 7655776"/>
                <a:gd name="connsiteY3652" fmla="*/ 5503411 h 7652085"/>
                <a:gd name="connsiteX3653" fmla="*/ 6152621 w 7655776"/>
                <a:gd name="connsiteY3653" fmla="*/ 5500480 h 7652085"/>
                <a:gd name="connsiteX3654" fmla="*/ 6148224 w 7655776"/>
                <a:gd name="connsiteY3654" fmla="*/ 5481063 h 7652085"/>
                <a:gd name="connsiteX3655" fmla="*/ 6150789 w 7655776"/>
                <a:gd name="connsiteY3655" fmla="*/ 5374820 h 7652085"/>
                <a:gd name="connsiteX3656" fmla="*/ 6150789 w 7655776"/>
                <a:gd name="connsiteY3656" fmla="*/ 5374820 h 7652085"/>
                <a:gd name="connsiteX3657" fmla="*/ 6305757 w 7655776"/>
                <a:gd name="connsiteY3657" fmla="*/ 5417684 h 7652085"/>
                <a:gd name="connsiteX3658" fmla="*/ 6313450 w 7655776"/>
                <a:gd name="connsiteY3658" fmla="*/ 5412555 h 7652085"/>
                <a:gd name="connsiteX3659" fmla="*/ 6330669 w 7655776"/>
                <a:gd name="connsiteY3659" fmla="*/ 5401198 h 7652085"/>
                <a:gd name="connsiteX3660" fmla="*/ 6326639 w 7655776"/>
                <a:gd name="connsiteY3660" fmla="*/ 5431605 h 7652085"/>
                <a:gd name="connsiteX3661" fmla="*/ 6305757 w 7655776"/>
                <a:gd name="connsiteY3661" fmla="*/ 5417684 h 7652085"/>
                <a:gd name="connsiteX3662" fmla="*/ 6343125 w 7655776"/>
                <a:gd name="connsiteY3662" fmla="*/ 5365661 h 7652085"/>
                <a:gd name="connsiteX3663" fmla="*/ 6344224 w 7655776"/>
                <a:gd name="connsiteY3663" fmla="*/ 5356502 h 7652085"/>
                <a:gd name="connsiteX3664" fmla="*/ 6365473 w 7655776"/>
                <a:gd name="connsiteY3664" fmla="*/ 5368959 h 7652085"/>
                <a:gd name="connsiteX3665" fmla="*/ 6340194 w 7655776"/>
                <a:gd name="connsiteY3665" fmla="*/ 5385811 h 7652085"/>
                <a:gd name="connsiteX3666" fmla="*/ 6343125 w 7655776"/>
                <a:gd name="connsiteY3666" fmla="*/ 5365661 h 7652085"/>
                <a:gd name="connsiteX3667" fmla="*/ 6351185 w 7655776"/>
                <a:gd name="connsiteY3667" fmla="*/ 5182484 h 7652085"/>
                <a:gd name="connsiteX3668" fmla="*/ 6354116 w 7655776"/>
                <a:gd name="connsiteY3668" fmla="*/ 5181751 h 7652085"/>
                <a:gd name="connsiteX3669" fmla="*/ 6314916 w 7655776"/>
                <a:gd name="connsiteY3669" fmla="*/ 5258686 h 7652085"/>
                <a:gd name="connsiteX3670" fmla="*/ 6228090 w 7655776"/>
                <a:gd name="connsiteY3670" fmla="*/ 5240368 h 7652085"/>
                <a:gd name="connsiteX3671" fmla="*/ 6237249 w 7655776"/>
                <a:gd name="connsiteY3671" fmla="*/ 5235605 h 7652085"/>
                <a:gd name="connsiteX3672" fmla="*/ 6331402 w 7655776"/>
                <a:gd name="connsiteY3672" fmla="*/ 5186880 h 7652085"/>
                <a:gd name="connsiteX3673" fmla="*/ 6351185 w 7655776"/>
                <a:gd name="connsiteY3673" fmla="*/ 5182484 h 7652085"/>
                <a:gd name="connsiteX3674" fmla="*/ 6233951 w 7655776"/>
                <a:gd name="connsiteY3674" fmla="*/ 5229377 h 7652085"/>
                <a:gd name="connsiteX3675" fmla="*/ 6216733 w 7655776"/>
                <a:gd name="connsiteY3675" fmla="*/ 5238170 h 7652085"/>
                <a:gd name="connsiteX3676" fmla="*/ 6214168 w 7655776"/>
                <a:gd name="connsiteY3676" fmla="*/ 5237437 h 7652085"/>
                <a:gd name="connsiteX3677" fmla="*/ 6199514 w 7655776"/>
                <a:gd name="connsiteY3677" fmla="*/ 5219119 h 7652085"/>
                <a:gd name="connsiteX3678" fmla="*/ 6301361 w 7655776"/>
                <a:gd name="connsiteY3678" fmla="*/ 5194574 h 7652085"/>
                <a:gd name="connsiteX3679" fmla="*/ 6233951 w 7655776"/>
                <a:gd name="connsiteY3679" fmla="*/ 5229377 h 7652085"/>
                <a:gd name="connsiteX3680" fmla="*/ 6041615 w 7655776"/>
                <a:gd name="connsiteY3680" fmla="*/ 5131561 h 7652085"/>
                <a:gd name="connsiteX3681" fmla="*/ 6037951 w 7655776"/>
                <a:gd name="connsiteY3681" fmla="*/ 5118371 h 7652085"/>
                <a:gd name="connsiteX3682" fmla="*/ 6094736 w 7655776"/>
                <a:gd name="connsiteY3682" fmla="*/ 5176256 h 7652085"/>
                <a:gd name="connsiteX3683" fmla="*/ 6041615 w 7655776"/>
                <a:gd name="connsiteY3683" fmla="*/ 5131561 h 7652085"/>
                <a:gd name="connsiteX3684" fmla="*/ 6100964 w 7655776"/>
                <a:gd name="connsiteY3684" fmla="*/ 5190910 h 7652085"/>
                <a:gd name="connsiteX3685" fmla="*/ 6057368 w 7655776"/>
                <a:gd name="connsiteY3685" fmla="*/ 5185781 h 7652085"/>
                <a:gd name="connsiteX3686" fmla="*/ 6050774 w 7655776"/>
                <a:gd name="connsiteY3686" fmla="*/ 5162334 h 7652085"/>
                <a:gd name="connsiteX3687" fmla="*/ 6045645 w 7655776"/>
                <a:gd name="connsiteY3687" fmla="*/ 5144016 h 7652085"/>
                <a:gd name="connsiteX3688" fmla="*/ 6100964 w 7655776"/>
                <a:gd name="connsiteY3688" fmla="*/ 5190910 h 7652085"/>
                <a:gd name="connsiteX3689" fmla="*/ 6043447 w 7655776"/>
                <a:gd name="connsiteY3689" fmla="*/ 5164533 h 7652085"/>
                <a:gd name="connsiteX3690" fmla="*/ 6049308 w 7655776"/>
                <a:gd name="connsiteY3690" fmla="*/ 5185048 h 7652085"/>
                <a:gd name="connsiteX3691" fmla="*/ 6036486 w 7655776"/>
                <a:gd name="connsiteY3691" fmla="*/ 5183583 h 7652085"/>
                <a:gd name="connsiteX3692" fmla="*/ 6021832 w 7655776"/>
                <a:gd name="connsiteY3692" fmla="*/ 5159770 h 7652085"/>
                <a:gd name="connsiteX3693" fmla="*/ 5975671 w 7655776"/>
                <a:gd name="connsiteY3693" fmla="*/ 5085399 h 7652085"/>
                <a:gd name="connsiteX3694" fmla="*/ 6014504 w 7655776"/>
                <a:gd name="connsiteY3694" fmla="*/ 5118005 h 7652085"/>
                <a:gd name="connsiteX3695" fmla="*/ 6035387 w 7655776"/>
                <a:gd name="connsiteY3695" fmla="*/ 5135590 h 7652085"/>
                <a:gd name="connsiteX3696" fmla="*/ 6043447 w 7655776"/>
                <a:gd name="connsiteY3696" fmla="*/ 5164533 h 7652085"/>
                <a:gd name="connsiteX3697" fmla="*/ 6007910 w 7655776"/>
                <a:gd name="connsiteY3697" fmla="*/ 5170028 h 7652085"/>
                <a:gd name="connsiteX3698" fmla="*/ 6013406 w 7655776"/>
                <a:gd name="connsiteY3698" fmla="*/ 5180652 h 7652085"/>
                <a:gd name="connsiteX3699" fmla="*/ 6000216 w 7655776"/>
                <a:gd name="connsiteY3699" fmla="*/ 5179187 h 7652085"/>
                <a:gd name="connsiteX3700" fmla="*/ 5993989 w 7655776"/>
                <a:gd name="connsiteY3700" fmla="*/ 5169295 h 7652085"/>
                <a:gd name="connsiteX3701" fmla="*/ 5898736 w 7655776"/>
                <a:gd name="connsiteY3701" fmla="*/ 5019822 h 7652085"/>
                <a:gd name="connsiteX3702" fmla="*/ 5957719 w 7655776"/>
                <a:gd name="connsiteY3702" fmla="*/ 5069646 h 7652085"/>
                <a:gd name="connsiteX3703" fmla="*/ 6007910 w 7655776"/>
                <a:gd name="connsiteY3703" fmla="*/ 5170028 h 7652085"/>
                <a:gd name="connsiteX3704" fmla="*/ 6017069 w 7655776"/>
                <a:gd name="connsiteY3704" fmla="*/ 5188346 h 7652085"/>
                <a:gd name="connsiteX3705" fmla="*/ 6021832 w 7655776"/>
                <a:gd name="connsiteY3705" fmla="*/ 5197505 h 7652085"/>
                <a:gd name="connsiteX3706" fmla="*/ 6011574 w 7655776"/>
                <a:gd name="connsiteY3706" fmla="*/ 5197505 h 7652085"/>
                <a:gd name="connsiteX3707" fmla="*/ 6004979 w 7655776"/>
                <a:gd name="connsiteY3707" fmla="*/ 5187246 h 7652085"/>
                <a:gd name="connsiteX3708" fmla="*/ 6017069 w 7655776"/>
                <a:gd name="connsiteY3708" fmla="*/ 5188346 h 7652085"/>
                <a:gd name="connsiteX3709" fmla="*/ 6002781 w 7655776"/>
                <a:gd name="connsiteY3709" fmla="*/ 5197138 h 7652085"/>
                <a:gd name="connsiteX3710" fmla="*/ 5990691 w 7655776"/>
                <a:gd name="connsiteY3710" fmla="*/ 5197138 h 7652085"/>
                <a:gd name="connsiteX3711" fmla="*/ 5878587 w 7655776"/>
                <a:gd name="connsiteY3711" fmla="*/ 5195673 h 7652085"/>
                <a:gd name="connsiteX3712" fmla="*/ 5808247 w 7655776"/>
                <a:gd name="connsiteY3712" fmla="*/ 5164533 h 7652085"/>
                <a:gd name="connsiteX3713" fmla="*/ 5984097 w 7655776"/>
                <a:gd name="connsiteY3713" fmla="*/ 5184682 h 7652085"/>
                <a:gd name="connsiteX3714" fmla="*/ 5995820 w 7655776"/>
                <a:gd name="connsiteY3714" fmla="*/ 5185781 h 7652085"/>
                <a:gd name="connsiteX3715" fmla="*/ 6002781 w 7655776"/>
                <a:gd name="connsiteY3715" fmla="*/ 5197138 h 7652085"/>
                <a:gd name="connsiteX3716" fmla="*/ 6231020 w 7655776"/>
                <a:gd name="connsiteY3716" fmla="*/ 5467508 h 7652085"/>
                <a:gd name="connsiteX3717" fmla="*/ 6233951 w 7655776"/>
                <a:gd name="connsiteY3717" fmla="*/ 5471172 h 7652085"/>
                <a:gd name="connsiteX3718" fmla="*/ 6230288 w 7655776"/>
                <a:gd name="connsiteY3718" fmla="*/ 5489856 h 7652085"/>
                <a:gd name="connsiteX3719" fmla="*/ 6166542 w 7655776"/>
                <a:gd name="connsiteY3719" fmla="*/ 5510738 h 7652085"/>
                <a:gd name="connsiteX3720" fmla="*/ 6231020 w 7655776"/>
                <a:gd name="connsiteY3720" fmla="*/ 5467508 h 7652085"/>
                <a:gd name="connsiteX3721" fmla="*/ 6360344 w 7655776"/>
                <a:gd name="connsiteY3721" fmla="*/ 5268577 h 7652085"/>
                <a:gd name="connsiteX3722" fmla="*/ 6355948 w 7655776"/>
                <a:gd name="connsiteY3722" fmla="*/ 5267478 h 7652085"/>
                <a:gd name="connsiteX3723" fmla="*/ 6366206 w 7655776"/>
                <a:gd name="connsiteY3723" fmla="*/ 5190177 h 7652085"/>
                <a:gd name="connsiteX3724" fmla="*/ 6375731 w 7655776"/>
                <a:gd name="connsiteY3724" fmla="*/ 5256854 h 7652085"/>
                <a:gd name="connsiteX3725" fmla="*/ 6360344 w 7655776"/>
                <a:gd name="connsiteY3725" fmla="*/ 5268577 h 7652085"/>
                <a:gd name="connsiteX3726" fmla="*/ 6358146 w 7655776"/>
                <a:gd name="connsiteY3726" fmla="*/ 5173325 h 7652085"/>
                <a:gd name="connsiteX3727" fmla="*/ 6357413 w 7655776"/>
                <a:gd name="connsiteY3727" fmla="*/ 5173325 h 7652085"/>
                <a:gd name="connsiteX3728" fmla="*/ 6358146 w 7655776"/>
                <a:gd name="connsiteY3728" fmla="*/ 5173325 h 7652085"/>
                <a:gd name="connsiteX3729" fmla="*/ 6358146 w 7655776"/>
                <a:gd name="connsiteY3729" fmla="*/ 5173325 h 7652085"/>
                <a:gd name="connsiteX3730" fmla="*/ 6223327 w 7655776"/>
                <a:gd name="connsiteY3730" fmla="*/ 5568256 h 7652085"/>
                <a:gd name="connsiteX3731" fmla="*/ 6236882 w 7655776"/>
                <a:gd name="connsiteY3731" fmla="*/ 5495351 h 7652085"/>
                <a:gd name="connsiteX3732" fmla="*/ 6249705 w 7655776"/>
                <a:gd name="connsiteY3732" fmla="*/ 5491321 h 7652085"/>
                <a:gd name="connsiteX3733" fmla="*/ 6302093 w 7655776"/>
                <a:gd name="connsiteY3733" fmla="*/ 5558365 h 7652085"/>
                <a:gd name="connsiteX3734" fmla="*/ 6302093 w 7655776"/>
                <a:gd name="connsiteY3734" fmla="*/ 5570820 h 7652085"/>
                <a:gd name="connsiteX3735" fmla="*/ 6249338 w 7655776"/>
                <a:gd name="connsiteY3735" fmla="*/ 5630903 h 7652085"/>
                <a:gd name="connsiteX3736" fmla="*/ 6200979 w 7655776"/>
                <a:gd name="connsiteY3736" fmla="*/ 5686955 h 7652085"/>
                <a:gd name="connsiteX3737" fmla="*/ 6223327 w 7655776"/>
                <a:gd name="connsiteY3737" fmla="*/ 5568256 h 7652085"/>
                <a:gd name="connsiteX3738" fmla="*/ 6362542 w 7655776"/>
                <a:gd name="connsiteY3738" fmla="*/ 5455052 h 7652085"/>
                <a:gd name="connsiteX3739" fmla="*/ 6375364 w 7655776"/>
                <a:gd name="connsiteY3739" fmla="*/ 5451022 h 7652085"/>
                <a:gd name="connsiteX3740" fmla="*/ 6396980 w 7655776"/>
                <a:gd name="connsiteY3740" fmla="*/ 5478133 h 7652085"/>
                <a:gd name="connsiteX3741" fmla="*/ 6362542 w 7655776"/>
                <a:gd name="connsiteY3741" fmla="*/ 5455052 h 7652085"/>
                <a:gd name="connsiteX3742" fmla="*/ 6362542 w 7655776"/>
                <a:gd name="connsiteY3742" fmla="*/ 5455052 h 7652085"/>
                <a:gd name="connsiteX3743" fmla="*/ 6354849 w 7655776"/>
                <a:gd name="connsiteY3743" fmla="*/ 5449923 h 7652085"/>
                <a:gd name="connsiteX3744" fmla="*/ 6335798 w 7655776"/>
                <a:gd name="connsiteY3744" fmla="*/ 5437467 h 7652085"/>
                <a:gd name="connsiteX3745" fmla="*/ 6333234 w 7655776"/>
                <a:gd name="connsiteY3745" fmla="*/ 5435636 h 7652085"/>
                <a:gd name="connsiteX3746" fmla="*/ 6337630 w 7655776"/>
                <a:gd name="connsiteY3746" fmla="*/ 5403396 h 7652085"/>
                <a:gd name="connsiteX3747" fmla="*/ 6370968 w 7655776"/>
                <a:gd name="connsiteY3747" fmla="*/ 5444794 h 7652085"/>
                <a:gd name="connsiteX3748" fmla="*/ 6354849 w 7655776"/>
                <a:gd name="connsiteY3748" fmla="*/ 5449923 h 7652085"/>
                <a:gd name="connsiteX3749" fmla="*/ 6372067 w 7655776"/>
                <a:gd name="connsiteY3749" fmla="*/ 5372988 h 7652085"/>
                <a:gd name="connsiteX3750" fmla="*/ 6374998 w 7655776"/>
                <a:gd name="connsiteY3750" fmla="*/ 5374454 h 7652085"/>
                <a:gd name="connsiteX3751" fmla="*/ 6394782 w 7655776"/>
                <a:gd name="connsiteY3751" fmla="*/ 5386178 h 7652085"/>
                <a:gd name="connsiteX3752" fmla="*/ 6397346 w 7655776"/>
                <a:gd name="connsiteY3752" fmla="*/ 5402297 h 7652085"/>
                <a:gd name="connsiteX3753" fmla="*/ 6345324 w 7655776"/>
                <a:gd name="connsiteY3753" fmla="*/ 5390574 h 7652085"/>
                <a:gd name="connsiteX3754" fmla="*/ 6372067 w 7655776"/>
                <a:gd name="connsiteY3754" fmla="*/ 5372988 h 7652085"/>
                <a:gd name="connsiteX3755" fmla="*/ 6402475 w 7655776"/>
                <a:gd name="connsiteY3755" fmla="*/ 5390940 h 7652085"/>
                <a:gd name="connsiteX3756" fmla="*/ 6438378 w 7655776"/>
                <a:gd name="connsiteY3756" fmla="*/ 5411823 h 7652085"/>
                <a:gd name="connsiteX3757" fmla="*/ 6404673 w 7655776"/>
                <a:gd name="connsiteY3757" fmla="*/ 5404129 h 7652085"/>
                <a:gd name="connsiteX3758" fmla="*/ 6402475 w 7655776"/>
                <a:gd name="connsiteY3758" fmla="*/ 5390940 h 7652085"/>
                <a:gd name="connsiteX3759" fmla="*/ 6457794 w 7655776"/>
                <a:gd name="connsiteY3759" fmla="*/ 5407426 h 7652085"/>
                <a:gd name="connsiteX3760" fmla="*/ 6450834 w 7655776"/>
                <a:gd name="connsiteY3760" fmla="*/ 5410723 h 7652085"/>
                <a:gd name="connsiteX3761" fmla="*/ 6401009 w 7655776"/>
                <a:gd name="connsiteY3761" fmla="*/ 5379583 h 7652085"/>
                <a:gd name="connsiteX3762" fmla="*/ 6397712 w 7655776"/>
                <a:gd name="connsiteY3762" fmla="*/ 5355770 h 7652085"/>
                <a:gd name="connsiteX3763" fmla="*/ 6472082 w 7655776"/>
                <a:gd name="connsiteY3763" fmla="*/ 5305579 h 7652085"/>
                <a:gd name="connsiteX3764" fmla="*/ 6473914 w 7655776"/>
                <a:gd name="connsiteY3764" fmla="*/ 5307045 h 7652085"/>
                <a:gd name="connsiteX3765" fmla="*/ 6465855 w 7655776"/>
                <a:gd name="connsiteY3765" fmla="*/ 5357602 h 7652085"/>
                <a:gd name="connsiteX3766" fmla="*/ 6457794 w 7655776"/>
                <a:gd name="connsiteY3766" fmla="*/ 5407426 h 7652085"/>
                <a:gd name="connsiteX3767" fmla="*/ 6457794 w 7655776"/>
                <a:gd name="connsiteY3767" fmla="*/ 5407426 h 7652085"/>
                <a:gd name="connsiteX3768" fmla="*/ 6468785 w 7655776"/>
                <a:gd name="connsiteY3768" fmla="*/ 5291658 h 7652085"/>
                <a:gd name="connsiteX3769" fmla="*/ 6385989 w 7655776"/>
                <a:gd name="connsiteY3769" fmla="*/ 5274073 h 7652085"/>
                <a:gd name="connsiteX3770" fmla="*/ 6384157 w 7655776"/>
                <a:gd name="connsiteY3770" fmla="*/ 5260884 h 7652085"/>
                <a:gd name="connsiteX3771" fmla="*/ 6443507 w 7655776"/>
                <a:gd name="connsiteY3771" fmla="*/ 5216921 h 7652085"/>
                <a:gd name="connsiteX3772" fmla="*/ 6540224 w 7655776"/>
                <a:gd name="connsiteY3772" fmla="*/ 5144749 h 7652085"/>
                <a:gd name="connsiteX3773" fmla="*/ 6510916 w 7655776"/>
                <a:gd name="connsiteY3773" fmla="*/ 5212891 h 7652085"/>
                <a:gd name="connsiteX3774" fmla="*/ 6480142 w 7655776"/>
                <a:gd name="connsiteY3774" fmla="*/ 5286162 h 7652085"/>
                <a:gd name="connsiteX3775" fmla="*/ 6468785 w 7655776"/>
                <a:gd name="connsiteY3775" fmla="*/ 5291658 h 7652085"/>
                <a:gd name="connsiteX3776" fmla="*/ 6468785 w 7655776"/>
                <a:gd name="connsiteY3776" fmla="*/ 5291658 h 7652085"/>
                <a:gd name="connsiteX3777" fmla="*/ 5834624 w 7655776"/>
                <a:gd name="connsiteY3777" fmla="*/ 5202633 h 7652085"/>
                <a:gd name="connsiteX3778" fmla="*/ 5852942 w 7655776"/>
                <a:gd name="connsiteY3778" fmla="*/ 5212525 h 7652085"/>
                <a:gd name="connsiteX3779" fmla="*/ 5830594 w 7655776"/>
                <a:gd name="connsiteY3779" fmla="*/ 5205198 h 7652085"/>
                <a:gd name="connsiteX3780" fmla="*/ 5834624 w 7655776"/>
                <a:gd name="connsiteY3780" fmla="*/ 5202633 h 7652085"/>
                <a:gd name="connsiteX3781" fmla="*/ 5849278 w 7655776"/>
                <a:gd name="connsiteY3781" fmla="*/ 5202633 h 7652085"/>
                <a:gd name="connsiteX3782" fmla="*/ 5874923 w 7655776"/>
                <a:gd name="connsiteY3782" fmla="*/ 5203000 h 7652085"/>
                <a:gd name="connsiteX3783" fmla="*/ 5877487 w 7655776"/>
                <a:gd name="connsiteY3783" fmla="*/ 5203366 h 7652085"/>
                <a:gd name="connsiteX3784" fmla="*/ 5944164 w 7655776"/>
                <a:gd name="connsiteY3784" fmla="*/ 5233041 h 7652085"/>
                <a:gd name="connsiteX3785" fmla="*/ 5959185 w 7655776"/>
                <a:gd name="connsiteY3785" fmla="*/ 5239635 h 7652085"/>
                <a:gd name="connsiteX3786" fmla="*/ 5943065 w 7655776"/>
                <a:gd name="connsiteY3786" fmla="*/ 5242566 h 7652085"/>
                <a:gd name="connsiteX3787" fmla="*/ 5893241 w 7655776"/>
                <a:gd name="connsiteY3787" fmla="*/ 5226080 h 7652085"/>
                <a:gd name="connsiteX3788" fmla="*/ 5849278 w 7655776"/>
                <a:gd name="connsiteY3788" fmla="*/ 5202633 h 7652085"/>
                <a:gd name="connsiteX3789" fmla="*/ 6067626 w 7655776"/>
                <a:gd name="connsiteY3789" fmla="*/ 5299351 h 7652085"/>
                <a:gd name="connsiteX3790" fmla="*/ 6087409 w 7655776"/>
                <a:gd name="connsiteY3790" fmla="*/ 5330491 h 7652085"/>
                <a:gd name="connsiteX3791" fmla="*/ 6019633 w 7655776"/>
                <a:gd name="connsiteY3791" fmla="*/ 5293856 h 7652085"/>
                <a:gd name="connsiteX3792" fmla="*/ 6067626 w 7655776"/>
                <a:gd name="connsiteY3792" fmla="*/ 5299351 h 7652085"/>
                <a:gd name="connsiteX3793" fmla="*/ 6067626 w 7655776"/>
                <a:gd name="connsiteY3793" fmla="*/ 5299351 h 7652085"/>
                <a:gd name="connsiteX3794" fmla="*/ 6104994 w 7655776"/>
                <a:gd name="connsiteY3794" fmla="*/ 5344779 h 7652085"/>
                <a:gd name="connsiteX3795" fmla="*/ 6111589 w 7655776"/>
                <a:gd name="connsiteY3795" fmla="*/ 5346245 h 7652085"/>
                <a:gd name="connsiteX3796" fmla="*/ 6140897 w 7655776"/>
                <a:gd name="connsiteY3796" fmla="*/ 5481796 h 7652085"/>
                <a:gd name="connsiteX3797" fmla="*/ 6140531 w 7655776"/>
                <a:gd name="connsiteY3797" fmla="*/ 5495351 h 7652085"/>
                <a:gd name="connsiteX3798" fmla="*/ 6124045 w 7655776"/>
                <a:gd name="connsiteY3798" fmla="*/ 5430140 h 7652085"/>
                <a:gd name="connsiteX3799" fmla="*/ 6102796 w 7655776"/>
                <a:gd name="connsiteY3799" fmla="*/ 5347710 h 7652085"/>
                <a:gd name="connsiteX3800" fmla="*/ 6104994 w 7655776"/>
                <a:gd name="connsiteY3800" fmla="*/ 5344779 h 7652085"/>
                <a:gd name="connsiteX3801" fmla="*/ 6104994 w 7655776"/>
                <a:gd name="connsiteY3801" fmla="*/ 5344779 h 7652085"/>
                <a:gd name="connsiteX3802" fmla="*/ 6228456 w 7655776"/>
                <a:gd name="connsiteY3802" fmla="*/ 5498282 h 7652085"/>
                <a:gd name="connsiteX3803" fmla="*/ 6219663 w 7655776"/>
                <a:gd name="connsiteY3803" fmla="*/ 5544077 h 7652085"/>
                <a:gd name="connsiteX3804" fmla="*/ 6192553 w 7655776"/>
                <a:gd name="connsiteY3804" fmla="*/ 5684757 h 7652085"/>
                <a:gd name="connsiteX3805" fmla="*/ 6157017 w 7655776"/>
                <a:gd name="connsiteY3805" fmla="*/ 5520996 h 7652085"/>
                <a:gd name="connsiteX3806" fmla="*/ 6228456 w 7655776"/>
                <a:gd name="connsiteY3806" fmla="*/ 5498282 h 7652085"/>
                <a:gd name="connsiteX3807" fmla="*/ 6228456 w 7655776"/>
                <a:gd name="connsiteY3807" fmla="*/ 5498282 h 7652085"/>
                <a:gd name="connsiteX3808" fmla="*/ 6419693 w 7655776"/>
                <a:gd name="connsiteY3808" fmla="*/ 5223516 h 7652085"/>
                <a:gd name="connsiteX3809" fmla="*/ 6382325 w 7655776"/>
                <a:gd name="connsiteY3809" fmla="*/ 5251725 h 7652085"/>
                <a:gd name="connsiteX3810" fmla="*/ 6371335 w 7655776"/>
                <a:gd name="connsiteY3810" fmla="*/ 5177355 h 7652085"/>
                <a:gd name="connsiteX3811" fmla="*/ 6534363 w 7655776"/>
                <a:gd name="connsiteY3811" fmla="*/ 5137422 h 7652085"/>
                <a:gd name="connsiteX3812" fmla="*/ 6419693 w 7655776"/>
                <a:gd name="connsiteY3812" fmla="*/ 5223516 h 7652085"/>
                <a:gd name="connsiteX3813" fmla="*/ 6419693 w 7655776"/>
                <a:gd name="connsiteY3813" fmla="*/ 5223516 h 7652085"/>
                <a:gd name="connsiteX3814" fmla="*/ 6133204 w 7655776"/>
                <a:gd name="connsiteY3814" fmla="*/ 5194207 h 7652085"/>
                <a:gd name="connsiteX3815" fmla="*/ 6107193 w 7655776"/>
                <a:gd name="connsiteY3815" fmla="*/ 5153542 h 7652085"/>
                <a:gd name="connsiteX3816" fmla="*/ 6169839 w 7655776"/>
                <a:gd name="connsiteY3816" fmla="*/ 5198603 h 7652085"/>
                <a:gd name="connsiteX3817" fmla="*/ 6133204 w 7655776"/>
                <a:gd name="connsiteY3817" fmla="*/ 5194207 h 7652085"/>
                <a:gd name="connsiteX3818" fmla="*/ 6026961 w 7655776"/>
                <a:gd name="connsiteY3818" fmla="*/ 5107015 h 7652085"/>
                <a:gd name="connsiteX3819" fmla="*/ 6031357 w 7655776"/>
                <a:gd name="connsiteY3819" fmla="*/ 5122768 h 7652085"/>
                <a:gd name="connsiteX3820" fmla="*/ 6018901 w 7655776"/>
                <a:gd name="connsiteY3820" fmla="*/ 5112144 h 7652085"/>
                <a:gd name="connsiteX3821" fmla="*/ 5962848 w 7655776"/>
                <a:gd name="connsiteY3821" fmla="*/ 5065250 h 7652085"/>
                <a:gd name="connsiteX3822" fmla="*/ 5961383 w 7655776"/>
                <a:gd name="connsiteY3822" fmla="*/ 5063052 h 7652085"/>
                <a:gd name="connsiteX3823" fmla="*/ 5949660 w 7655776"/>
                <a:gd name="connsiteY3823" fmla="*/ 5040338 h 7652085"/>
                <a:gd name="connsiteX3824" fmla="*/ 5989959 w 7655776"/>
                <a:gd name="connsiteY3824" fmla="*/ 5069646 h 7652085"/>
                <a:gd name="connsiteX3825" fmla="*/ 6026961 w 7655776"/>
                <a:gd name="connsiteY3825" fmla="*/ 5107015 h 7652085"/>
                <a:gd name="connsiteX3826" fmla="*/ 6026961 w 7655776"/>
                <a:gd name="connsiteY3826" fmla="*/ 5107015 h 7652085"/>
                <a:gd name="connsiteX3827" fmla="*/ 5944531 w 7655776"/>
                <a:gd name="connsiteY3827" fmla="*/ 5027516 h 7652085"/>
                <a:gd name="connsiteX3828" fmla="*/ 5945263 w 7655776"/>
                <a:gd name="connsiteY3828" fmla="*/ 5023119 h 7652085"/>
                <a:gd name="connsiteX3829" fmla="*/ 5961017 w 7655776"/>
                <a:gd name="connsiteY3829" fmla="*/ 5039239 h 7652085"/>
                <a:gd name="connsiteX3830" fmla="*/ 5944531 w 7655776"/>
                <a:gd name="connsiteY3830" fmla="*/ 5027516 h 7652085"/>
                <a:gd name="connsiteX3831" fmla="*/ 5916321 w 7655776"/>
                <a:gd name="connsiteY3831" fmla="*/ 4994177 h 7652085"/>
                <a:gd name="connsiteX3832" fmla="*/ 5921450 w 7655776"/>
                <a:gd name="connsiteY3832" fmla="*/ 5005901 h 7652085"/>
                <a:gd name="connsiteX3833" fmla="*/ 5924747 w 7655776"/>
                <a:gd name="connsiteY3833" fmla="*/ 5006633 h 7652085"/>
                <a:gd name="connsiteX3834" fmla="*/ 5925480 w 7655776"/>
                <a:gd name="connsiteY3834" fmla="*/ 5006267 h 7652085"/>
                <a:gd name="connsiteX3835" fmla="*/ 5929144 w 7655776"/>
                <a:gd name="connsiteY3835" fmla="*/ 5013228 h 7652085"/>
                <a:gd name="connsiteX3836" fmla="*/ 5924381 w 7655776"/>
                <a:gd name="connsiteY3836" fmla="*/ 5015426 h 7652085"/>
                <a:gd name="connsiteX3837" fmla="*/ 5925114 w 7655776"/>
                <a:gd name="connsiteY3837" fmla="*/ 5032645 h 7652085"/>
                <a:gd name="connsiteX3838" fmla="*/ 5933540 w 7655776"/>
                <a:gd name="connsiteY3838" fmla="*/ 5035941 h 7652085"/>
                <a:gd name="connsiteX3839" fmla="*/ 5936471 w 7655776"/>
                <a:gd name="connsiteY3839" fmla="*/ 5035209 h 7652085"/>
                <a:gd name="connsiteX3840" fmla="*/ 5945996 w 7655776"/>
                <a:gd name="connsiteY3840" fmla="*/ 5050596 h 7652085"/>
                <a:gd name="connsiteX3841" fmla="*/ 5889577 w 7655776"/>
                <a:gd name="connsiteY3841" fmla="*/ 5003336 h 7652085"/>
                <a:gd name="connsiteX3842" fmla="*/ 5889211 w 7655776"/>
                <a:gd name="connsiteY3842" fmla="*/ 5000405 h 7652085"/>
                <a:gd name="connsiteX3843" fmla="*/ 5959551 w 7655776"/>
                <a:gd name="connsiteY3843" fmla="*/ 4842872 h 7652085"/>
                <a:gd name="connsiteX3844" fmla="*/ 6004247 w 7655776"/>
                <a:gd name="connsiteY3844" fmla="*/ 4741758 h 7652085"/>
                <a:gd name="connsiteX3845" fmla="*/ 5973107 w 7655776"/>
                <a:gd name="connsiteY3845" fmla="*/ 4837377 h 7652085"/>
                <a:gd name="connsiteX3846" fmla="*/ 5924381 w 7655776"/>
                <a:gd name="connsiteY3846" fmla="*/ 4989048 h 7652085"/>
                <a:gd name="connsiteX3847" fmla="*/ 5916321 w 7655776"/>
                <a:gd name="connsiteY3847" fmla="*/ 4994177 h 7652085"/>
                <a:gd name="connsiteX3848" fmla="*/ 5916321 w 7655776"/>
                <a:gd name="connsiteY3848" fmla="*/ 4994177 h 7652085"/>
                <a:gd name="connsiteX3849" fmla="*/ 4497427 w 7655776"/>
                <a:gd name="connsiteY3849" fmla="*/ 6313789 h 7652085"/>
                <a:gd name="connsiteX3850" fmla="*/ 4491565 w 7655776"/>
                <a:gd name="connsiteY3850" fmla="*/ 6276421 h 7652085"/>
                <a:gd name="connsiteX3851" fmla="*/ 4531498 w 7655776"/>
                <a:gd name="connsiteY3851" fmla="*/ 6204249 h 7652085"/>
                <a:gd name="connsiteX3852" fmla="*/ 4505853 w 7655776"/>
                <a:gd name="connsiteY3852" fmla="*/ 6320384 h 7652085"/>
                <a:gd name="connsiteX3853" fmla="*/ 4501823 w 7655776"/>
                <a:gd name="connsiteY3853" fmla="*/ 6338702 h 7652085"/>
                <a:gd name="connsiteX3854" fmla="*/ 4497427 w 7655776"/>
                <a:gd name="connsiteY3854" fmla="*/ 6313789 h 7652085"/>
                <a:gd name="connsiteX3855" fmla="*/ 4490100 w 7655776"/>
                <a:gd name="connsiteY3855" fmla="*/ 6314889 h 7652085"/>
                <a:gd name="connsiteX3856" fmla="*/ 4497060 w 7655776"/>
                <a:gd name="connsiteY3856" fmla="*/ 6357752 h 7652085"/>
                <a:gd name="connsiteX3857" fmla="*/ 4483872 w 7655776"/>
                <a:gd name="connsiteY3857" fmla="*/ 6417468 h 7652085"/>
                <a:gd name="connsiteX3858" fmla="*/ 4482406 w 7655776"/>
                <a:gd name="connsiteY3858" fmla="*/ 6415636 h 7652085"/>
                <a:gd name="connsiteX3859" fmla="*/ 4483872 w 7655776"/>
                <a:gd name="connsiteY3859" fmla="*/ 6299135 h 7652085"/>
                <a:gd name="connsiteX3860" fmla="*/ 4483872 w 7655776"/>
                <a:gd name="connsiteY3860" fmla="*/ 6289976 h 7652085"/>
                <a:gd name="connsiteX3861" fmla="*/ 4485337 w 7655776"/>
                <a:gd name="connsiteY3861" fmla="*/ 6287045 h 7652085"/>
                <a:gd name="connsiteX3862" fmla="*/ 4490100 w 7655776"/>
                <a:gd name="connsiteY3862" fmla="*/ 6314889 h 7652085"/>
                <a:gd name="connsiteX3863" fmla="*/ 4490100 w 7655776"/>
                <a:gd name="connsiteY3863" fmla="*/ 6314889 h 7652085"/>
                <a:gd name="connsiteX3864" fmla="*/ 4594877 w 7655776"/>
                <a:gd name="connsiteY3864" fmla="*/ 6520780 h 7652085"/>
                <a:gd name="connsiteX3865" fmla="*/ 4651296 w 7655776"/>
                <a:gd name="connsiteY3865" fmla="*/ 6557782 h 7652085"/>
                <a:gd name="connsiteX3866" fmla="*/ 4638840 w 7655776"/>
                <a:gd name="connsiteY3866" fmla="*/ 6553752 h 7652085"/>
                <a:gd name="connsiteX3867" fmla="*/ 4520507 w 7655776"/>
                <a:gd name="connsiteY3867" fmla="*/ 6481947 h 7652085"/>
                <a:gd name="connsiteX3868" fmla="*/ 4521240 w 7655776"/>
                <a:gd name="connsiteY3868" fmla="*/ 6475352 h 7652085"/>
                <a:gd name="connsiteX3869" fmla="*/ 4523804 w 7655776"/>
                <a:gd name="connsiteY3869" fmla="*/ 6474253 h 7652085"/>
                <a:gd name="connsiteX3870" fmla="*/ 4594877 w 7655776"/>
                <a:gd name="connsiteY3870" fmla="*/ 6520780 h 7652085"/>
                <a:gd name="connsiteX3871" fmla="*/ 4314249 w 7655776"/>
                <a:gd name="connsiteY3871" fmla="*/ 6355920 h 7652085"/>
                <a:gd name="connsiteX3872" fmla="*/ 4321576 w 7655776"/>
                <a:gd name="connsiteY3872" fmla="*/ 6380100 h 7652085"/>
                <a:gd name="connsiteX3873" fmla="*/ 4309853 w 7655776"/>
                <a:gd name="connsiteY3873" fmla="*/ 6365445 h 7652085"/>
                <a:gd name="connsiteX3874" fmla="*/ 4235849 w 7655776"/>
                <a:gd name="connsiteY3874" fmla="*/ 6272391 h 7652085"/>
                <a:gd name="connsiteX3875" fmla="*/ 4303258 w 7655776"/>
                <a:gd name="connsiteY3875" fmla="*/ 6319651 h 7652085"/>
                <a:gd name="connsiteX3876" fmla="*/ 4314249 w 7655776"/>
                <a:gd name="connsiteY3876" fmla="*/ 6355920 h 7652085"/>
                <a:gd name="connsiteX3877" fmla="*/ 4314249 w 7655776"/>
                <a:gd name="connsiteY3877" fmla="*/ 6355920 h 7652085"/>
                <a:gd name="connsiteX3878" fmla="*/ 4321210 w 7655776"/>
                <a:gd name="connsiteY3878" fmla="*/ 6353722 h 7652085"/>
                <a:gd name="connsiteX3879" fmla="*/ 4313150 w 7655776"/>
                <a:gd name="connsiteY3879" fmla="*/ 6326612 h 7652085"/>
                <a:gd name="connsiteX3880" fmla="*/ 4315714 w 7655776"/>
                <a:gd name="connsiteY3880" fmla="*/ 6328444 h 7652085"/>
                <a:gd name="connsiteX3881" fmla="*/ 4319744 w 7655776"/>
                <a:gd name="connsiteY3881" fmla="*/ 6336870 h 7652085"/>
                <a:gd name="connsiteX3882" fmla="*/ 4372133 w 7655776"/>
                <a:gd name="connsiteY3882" fmla="*/ 6440915 h 7652085"/>
                <a:gd name="connsiteX3883" fmla="*/ 4371400 w 7655776"/>
                <a:gd name="connsiteY3883" fmla="*/ 6443479 h 7652085"/>
                <a:gd name="connsiteX3884" fmla="*/ 4333299 w 7655776"/>
                <a:gd name="connsiteY3884" fmla="*/ 6395487 h 7652085"/>
                <a:gd name="connsiteX3885" fmla="*/ 4321210 w 7655776"/>
                <a:gd name="connsiteY3885" fmla="*/ 6353722 h 7652085"/>
                <a:gd name="connsiteX3886" fmla="*/ 4365539 w 7655776"/>
                <a:gd name="connsiteY3886" fmla="*/ 6811666 h 7652085"/>
                <a:gd name="connsiteX3887" fmla="*/ 4364439 w 7655776"/>
                <a:gd name="connsiteY3887" fmla="*/ 6809468 h 7652085"/>
                <a:gd name="connsiteX3888" fmla="*/ 4435879 w 7655776"/>
                <a:gd name="connsiteY3888" fmla="*/ 6755248 h 7652085"/>
                <a:gd name="connsiteX3889" fmla="*/ 4457128 w 7655776"/>
                <a:gd name="connsiteY3889" fmla="*/ 6766238 h 7652085"/>
                <a:gd name="connsiteX3890" fmla="*/ 4470316 w 7655776"/>
                <a:gd name="connsiteY3890" fmla="*/ 6823390 h 7652085"/>
                <a:gd name="connsiteX3891" fmla="*/ 4464821 w 7655776"/>
                <a:gd name="connsiteY3891" fmla="*/ 6829251 h 7652085"/>
                <a:gd name="connsiteX3892" fmla="*/ 4415729 w 7655776"/>
                <a:gd name="connsiteY3892" fmla="*/ 6820459 h 7652085"/>
                <a:gd name="connsiteX3893" fmla="*/ 4365539 w 7655776"/>
                <a:gd name="connsiteY3893" fmla="*/ 6811666 h 7652085"/>
                <a:gd name="connsiteX3894" fmla="*/ 4421591 w 7655776"/>
                <a:gd name="connsiteY3894" fmla="*/ 6350425 h 7652085"/>
                <a:gd name="connsiteX3895" fmla="*/ 4419393 w 7655776"/>
                <a:gd name="connsiteY3895" fmla="*/ 6359218 h 7652085"/>
                <a:gd name="connsiteX3896" fmla="*/ 4414264 w 7655776"/>
                <a:gd name="connsiteY3896" fmla="*/ 6354088 h 7652085"/>
                <a:gd name="connsiteX3897" fmla="*/ 4417195 w 7655776"/>
                <a:gd name="connsiteY3897" fmla="*/ 6345296 h 7652085"/>
                <a:gd name="connsiteX3898" fmla="*/ 4421591 w 7655776"/>
                <a:gd name="connsiteY3898" fmla="*/ 6350425 h 7652085"/>
                <a:gd name="connsiteX3899" fmla="*/ 4461890 w 7655776"/>
                <a:gd name="connsiteY3899" fmla="*/ 6577199 h 7652085"/>
                <a:gd name="connsiteX3900" fmla="*/ 4414997 w 7655776"/>
                <a:gd name="connsiteY3900" fmla="*/ 6539830 h 7652085"/>
                <a:gd name="connsiteX3901" fmla="*/ 4412066 w 7655776"/>
                <a:gd name="connsiteY3901" fmla="*/ 6528474 h 7652085"/>
                <a:gd name="connsiteX3902" fmla="*/ 4443573 w 7655776"/>
                <a:gd name="connsiteY3902" fmla="*/ 6498066 h 7652085"/>
                <a:gd name="connsiteX3903" fmla="*/ 4484971 w 7655776"/>
                <a:gd name="connsiteY3903" fmla="*/ 6511621 h 7652085"/>
                <a:gd name="connsiteX3904" fmla="*/ 4487169 w 7655776"/>
                <a:gd name="connsiteY3904" fmla="*/ 6522978 h 7652085"/>
                <a:gd name="connsiteX3905" fmla="*/ 4461890 w 7655776"/>
                <a:gd name="connsiteY3905" fmla="*/ 6577199 h 7652085"/>
                <a:gd name="connsiteX3906" fmla="*/ 4409868 w 7655776"/>
                <a:gd name="connsiteY3906" fmla="*/ 6520780 h 7652085"/>
                <a:gd name="connsiteX3907" fmla="*/ 4402174 w 7655776"/>
                <a:gd name="connsiteY3907" fmla="*/ 6491472 h 7652085"/>
                <a:gd name="connsiteX3908" fmla="*/ 4411699 w 7655776"/>
                <a:gd name="connsiteY3908" fmla="*/ 6488174 h 7652085"/>
                <a:gd name="connsiteX3909" fmla="*/ 4435879 w 7655776"/>
                <a:gd name="connsiteY3909" fmla="*/ 6495868 h 7652085"/>
                <a:gd name="connsiteX3910" fmla="*/ 4409868 w 7655776"/>
                <a:gd name="connsiteY3910" fmla="*/ 6520780 h 7652085"/>
                <a:gd name="connsiteX3911" fmla="*/ 4477643 w 7655776"/>
                <a:gd name="connsiteY3911" fmla="*/ 6474253 h 7652085"/>
                <a:gd name="connsiteX3912" fmla="*/ 4483505 w 7655776"/>
                <a:gd name="connsiteY3912" fmla="*/ 6503928 h 7652085"/>
                <a:gd name="connsiteX3913" fmla="*/ 4449434 w 7655776"/>
                <a:gd name="connsiteY3913" fmla="*/ 6492937 h 7652085"/>
                <a:gd name="connsiteX3914" fmla="*/ 4467752 w 7655776"/>
                <a:gd name="connsiteY3914" fmla="*/ 6475352 h 7652085"/>
                <a:gd name="connsiteX3915" fmla="*/ 4477643 w 7655776"/>
                <a:gd name="connsiteY3915" fmla="*/ 6474253 h 7652085"/>
                <a:gd name="connsiteX3916" fmla="*/ 4456395 w 7655776"/>
                <a:gd name="connsiteY3916" fmla="*/ 6476451 h 7652085"/>
                <a:gd name="connsiteX3917" fmla="*/ 4441741 w 7655776"/>
                <a:gd name="connsiteY3917" fmla="*/ 6490373 h 7652085"/>
                <a:gd name="connsiteX3918" fmla="*/ 4422324 w 7655776"/>
                <a:gd name="connsiteY3918" fmla="*/ 6484145 h 7652085"/>
                <a:gd name="connsiteX3919" fmla="*/ 4438810 w 7655776"/>
                <a:gd name="connsiteY3919" fmla="*/ 6478283 h 7652085"/>
                <a:gd name="connsiteX3920" fmla="*/ 4456395 w 7655776"/>
                <a:gd name="connsiteY3920" fmla="*/ 6476451 h 7652085"/>
                <a:gd name="connsiteX3921" fmla="*/ 4394847 w 7655776"/>
                <a:gd name="connsiteY3921" fmla="*/ 6467659 h 7652085"/>
                <a:gd name="connsiteX3922" fmla="*/ 4390817 w 7655776"/>
                <a:gd name="connsiteY3922" fmla="*/ 6457767 h 7652085"/>
                <a:gd name="connsiteX3923" fmla="*/ 4401075 w 7655776"/>
                <a:gd name="connsiteY3923" fmla="*/ 6439083 h 7652085"/>
                <a:gd name="connsiteX3924" fmla="*/ 4394847 w 7655776"/>
                <a:gd name="connsiteY3924" fmla="*/ 6467659 h 7652085"/>
                <a:gd name="connsiteX3925" fmla="*/ 4420492 w 7655776"/>
                <a:gd name="connsiteY3925" fmla="*/ 6561812 h 7652085"/>
                <a:gd name="connsiteX3926" fmla="*/ 4418660 w 7655776"/>
                <a:gd name="connsiteY3926" fmla="*/ 6554485 h 7652085"/>
                <a:gd name="connsiteX3927" fmla="*/ 4435146 w 7655776"/>
                <a:gd name="connsiteY3927" fmla="*/ 6568406 h 7652085"/>
                <a:gd name="connsiteX3928" fmla="*/ 4457128 w 7655776"/>
                <a:gd name="connsiteY3928" fmla="*/ 6586724 h 7652085"/>
                <a:gd name="connsiteX3929" fmla="*/ 4441374 w 7655776"/>
                <a:gd name="connsiteY3929" fmla="*/ 6620062 h 7652085"/>
                <a:gd name="connsiteX3930" fmla="*/ 4431483 w 7655776"/>
                <a:gd name="connsiteY3930" fmla="*/ 6604676 h 7652085"/>
                <a:gd name="connsiteX3931" fmla="*/ 4420492 w 7655776"/>
                <a:gd name="connsiteY3931" fmla="*/ 6561812 h 7652085"/>
                <a:gd name="connsiteX3932" fmla="*/ 4437711 w 7655776"/>
                <a:gd name="connsiteY3932" fmla="*/ 6627756 h 7652085"/>
                <a:gd name="connsiteX3933" fmla="*/ 4437344 w 7655776"/>
                <a:gd name="connsiteY3933" fmla="*/ 6628123 h 7652085"/>
                <a:gd name="connsiteX3934" fmla="*/ 4436978 w 7655776"/>
                <a:gd name="connsiteY3934" fmla="*/ 6626657 h 7652085"/>
                <a:gd name="connsiteX3935" fmla="*/ 4437711 w 7655776"/>
                <a:gd name="connsiteY3935" fmla="*/ 6627756 h 7652085"/>
                <a:gd name="connsiteX3936" fmla="*/ 4505486 w 7655776"/>
                <a:gd name="connsiteY3936" fmla="*/ 6612369 h 7652085"/>
                <a:gd name="connsiteX3937" fmla="*/ 4505486 w 7655776"/>
                <a:gd name="connsiteY3937" fmla="*/ 6611270 h 7652085"/>
                <a:gd name="connsiteX3938" fmla="*/ 4505853 w 7655776"/>
                <a:gd name="connsiteY3938" fmla="*/ 6613102 h 7652085"/>
                <a:gd name="connsiteX3939" fmla="*/ 4505486 w 7655776"/>
                <a:gd name="connsiteY3939" fmla="*/ 6612369 h 7652085"/>
                <a:gd name="connsiteX3940" fmla="*/ 4498892 w 7655776"/>
                <a:gd name="connsiteY3940" fmla="*/ 6606874 h 7652085"/>
                <a:gd name="connsiteX3941" fmla="*/ 4470316 w 7655776"/>
                <a:gd name="connsiteY3941" fmla="*/ 6584160 h 7652085"/>
                <a:gd name="connsiteX3942" fmla="*/ 4482040 w 7655776"/>
                <a:gd name="connsiteY3942" fmla="*/ 6557782 h 7652085"/>
                <a:gd name="connsiteX3943" fmla="*/ 4490832 w 7655776"/>
                <a:gd name="connsiteY3943" fmla="*/ 6538365 h 7652085"/>
                <a:gd name="connsiteX3944" fmla="*/ 4492298 w 7655776"/>
                <a:gd name="connsiteY3944" fmla="*/ 6545693 h 7652085"/>
                <a:gd name="connsiteX3945" fmla="*/ 4501090 w 7655776"/>
                <a:gd name="connsiteY3945" fmla="*/ 6588556 h 7652085"/>
                <a:gd name="connsiteX3946" fmla="*/ 4498892 w 7655776"/>
                <a:gd name="connsiteY3946" fmla="*/ 6606874 h 7652085"/>
                <a:gd name="connsiteX3947" fmla="*/ 4402907 w 7655776"/>
                <a:gd name="connsiteY3947" fmla="*/ 6527375 h 7652085"/>
                <a:gd name="connsiteX3948" fmla="*/ 4401442 w 7655776"/>
                <a:gd name="connsiteY3948" fmla="*/ 6528840 h 7652085"/>
                <a:gd name="connsiteX3949" fmla="*/ 4393748 w 7655776"/>
                <a:gd name="connsiteY3949" fmla="*/ 6522612 h 7652085"/>
                <a:gd name="connsiteX3950" fmla="*/ 4396679 w 7655776"/>
                <a:gd name="connsiteY3950" fmla="*/ 6498799 h 7652085"/>
                <a:gd name="connsiteX3951" fmla="*/ 4402907 w 7655776"/>
                <a:gd name="connsiteY3951" fmla="*/ 6527375 h 7652085"/>
                <a:gd name="connsiteX3952" fmla="*/ 4492664 w 7655776"/>
                <a:gd name="connsiteY3952" fmla="*/ 6506859 h 7652085"/>
                <a:gd name="connsiteX3953" fmla="*/ 4486070 w 7655776"/>
                <a:gd name="connsiteY3953" fmla="*/ 6478283 h 7652085"/>
                <a:gd name="connsiteX3954" fmla="*/ 4499258 w 7655776"/>
                <a:gd name="connsiteY3954" fmla="*/ 6498433 h 7652085"/>
                <a:gd name="connsiteX3955" fmla="*/ 4494862 w 7655776"/>
                <a:gd name="connsiteY3955" fmla="*/ 6507225 h 7652085"/>
                <a:gd name="connsiteX3956" fmla="*/ 4492664 w 7655776"/>
                <a:gd name="connsiteY3956" fmla="*/ 6506859 h 7652085"/>
                <a:gd name="connsiteX3957" fmla="*/ 4473980 w 7655776"/>
                <a:gd name="connsiteY3957" fmla="*/ 6449341 h 7652085"/>
                <a:gd name="connsiteX3958" fmla="*/ 4455296 w 7655776"/>
                <a:gd name="connsiteY3958" fmla="*/ 6426260 h 7652085"/>
                <a:gd name="connsiteX3959" fmla="*/ 4472881 w 7655776"/>
                <a:gd name="connsiteY3959" fmla="*/ 6438716 h 7652085"/>
                <a:gd name="connsiteX3960" fmla="*/ 4473980 w 7655776"/>
                <a:gd name="connsiteY3960" fmla="*/ 6449341 h 7652085"/>
                <a:gd name="connsiteX3961" fmla="*/ 4469950 w 7655776"/>
                <a:gd name="connsiteY3961" fmla="*/ 6455202 h 7652085"/>
                <a:gd name="connsiteX3962" fmla="*/ 4468851 w 7655776"/>
                <a:gd name="connsiteY3962" fmla="*/ 6459965 h 7652085"/>
                <a:gd name="connsiteX3963" fmla="*/ 4437344 w 7655776"/>
                <a:gd name="connsiteY3963" fmla="*/ 6470956 h 7652085"/>
                <a:gd name="connsiteX3964" fmla="*/ 4404006 w 7655776"/>
                <a:gd name="connsiteY3964" fmla="*/ 6474619 h 7652085"/>
                <a:gd name="connsiteX3965" fmla="*/ 4401075 w 7655776"/>
                <a:gd name="connsiteY3965" fmla="*/ 6470956 h 7652085"/>
                <a:gd name="connsiteX3966" fmla="*/ 4413897 w 7655776"/>
                <a:gd name="connsiteY3966" fmla="*/ 6416369 h 7652085"/>
                <a:gd name="connsiteX3967" fmla="*/ 4421591 w 7655776"/>
                <a:gd name="connsiteY3967" fmla="*/ 6402447 h 7652085"/>
                <a:gd name="connsiteX3968" fmla="*/ 4434780 w 7655776"/>
                <a:gd name="connsiteY3968" fmla="*/ 6411606 h 7652085"/>
                <a:gd name="connsiteX3969" fmla="*/ 4469950 w 7655776"/>
                <a:gd name="connsiteY3969" fmla="*/ 6455202 h 7652085"/>
                <a:gd name="connsiteX3970" fmla="*/ 4490832 w 7655776"/>
                <a:gd name="connsiteY3970" fmla="*/ 6472788 h 7652085"/>
                <a:gd name="connsiteX3971" fmla="*/ 4492298 w 7655776"/>
                <a:gd name="connsiteY3971" fmla="*/ 6472788 h 7652085"/>
                <a:gd name="connsiteX3972" fmla="*/ 4507318 w 7655776"/>
                <a:gd name="connsiteY3972" fmla="*/ 6481947 h 7652085"/>
                <a:gd name="connsiteX3973" fmla="*/ 4502922 w 7655776"/>
                <a:gd name="connsiteY3973" fmla="*/ 6491472 h 7652085"/>
                <a:gd name="connsiteX3974" fmla="*/ 4490832 w 7655776"/>
                <a:gd name="connsiteY3974" fmla="*/ 6472788 h 7652085"/>
                <a:gd name="connsiteX3975" fmla="*/ 4503288 w 7655776"/>
                <a:gd name="connsiteY3975" fmla="*/ 6471322 h 7652085"/>
                <a:gd name="connsiteX3976" fmla="*/ 4510615 w 7655776"/>
                <a:gd name="connsiteY3976" fmla="*/ 6470590 h 7652085"/>
                <a:gd name="connsiteX3977" fmla="*/ 4511715 w 7655776"/>
                <a:gd name="connsiteY3977" fmla="*/ 6472788 h 7652085"/>
                <a:gd name="connsiteX3978" fmla="*/ 4510249 w 7655776"/>
                <a:gd name="connsiteY3978" fmla="*/ 6475718 h 7652085"/>
                <a:gd name="connsiteX3979" fmla="*/ 4503288 w 7655776"/>
                <a:gd name="connsiteY3979" fmla="*/ 6471322 h 7652085"/>
                <a:gd name="connsiteX3980" fmla="*/ 4422690 w 7655776"/>
                <a:gd name="connsiteY3980" fmla="*/ 6385595 h 7652085"/>
                <a:gd name="connsiteX3981" fmla="*/ 4421591 w 7655776"/>
                <a:gd name="connsiteY3981" fmla="*/ 6384129 h 7652085"/>
                <a:gd name="connsiteX3982" fmla="*/ 4424156 w 7655776"/>
                <a:gd name="connsiteY3982" fmla="*/ 6373872 h 7652085"/>
                <a:gd name="connsiteX3983" fmla="*/ 4427453 w 7655776"/>
                <a:gd name="connsiteY3983" fmla="*/ 6377535 h 7652085"/>
                <a:gd name="connsiteX3984" fmla="*/ 4422690 w 7655776"/>
                <a:gd name="connsiteY3984" fmla="*/ 6385595 h 7652085"/>
                <a:gd name="connsiteX3985" fmla="*/ 4413165 w 7655776"/>
                <a:gd name="connsiteY3985" fmla="*/ 6387793 h 7652085"/>
                <a:gd name="connsiteX3986" fmla="*/ 4405472 w 7655776"/>
                <a:gd name="connsiteY3986" fmla="*/ 6382298 h 7652085"/>
                <a:gd name="connsiteX3987" fmla="*/ 4406937 w 7655776"/>
                <a:gd name="connsiteY3987" fmla="*/ 6377535 h 7652085"/>
                <a:gd name="connsiteX3988" fmla="*/ 4413531 w 7655776"/>
                <a:gd name="connsiteY3988" fmla="*/ 6385595 h 7652085"/>
                <a:gd name="connsiteX3989" fmla="*/ 4413165 w 7655776"/>
                <a:gd name="connsiteY3989" fmla="*/ 6387793 h 7652085"/>
                <a:gd name="connsiteX3990" fmla="*/ 4411333 w 7655776"/>
                <a:gd name="connsiteY3990" fmla="*/ 6395487 h 7652085"/>
                <a:gd name="connsiteX3991" fmla="*/ 4406937 w 7655776"/>
                <a:gd name="connsiteY3991" fmla="*/ 6413805 h 7652085"/>
                <a:gd name="connsiteX3992" fmla="*/ 4387520 w 7655776"/>
                <a:gd name="connsiteY3992" fmla="*/ 6449341 h 7652085"/>
                <a:gd name="connsiteX3993" fmla="*/ 4385322 w 7655776"/>
                <a:gd name="connsiteY3993" fmla="*/ 6443479 h 7652085"/>
                <a:gd name="connsiteX3994" fmla="*/ 4402907 w 7655776"/>
                <a:gd name="connsiteY3994" fmla="*/ 6389991 h 7652085"/>
                <a:gd name="connsiteX3995" fmla="*/ 4411333 w 7655776"/>
                <a:gd name="connsiteY3995" fmla="*/ 6395487 h 7652085"/>
                <a:gd name="connsiteX3996" fmla="*/ 4371034 w 7655776"/>
                <a:gd name="connsiteY3996" fmla="*/ 6502829 h 7652085"/>
                <a:gd name="connsiteX3997" fmla="*/ 4377995 w 7655776"/>
                <a:gd name="connsiteY3997" fmla="*/ 6500264 h 7652085"/>
                <a:gd name="connsiteX3998" fmla="*/ 4373598 w 7655776"/>
                <a:gd name="connsiteY3998" fmla="*/ 6507225 h 7652085"/>
                <a:gd name="connsiteX3999" fmla="*/ 4371034 w 7655776"/>
                <a:gd name="connsiteY3999" fmla="*/ 6505027 h 7652085"/>
                <a:gd name="connsiteX4000" fmla="*/ 4371034 w 7655776"/>
                <a:gd name="connsiteY4000" fmla="*/ 6502829 h 7652085"/>
                <a:gd name="connsiteX4001" fmla="*/ 4371034 w 7655776"/>
                <a:gd name="connsiteY4001" fmla="*/ 6502829 h 7652085"/>
                <a:gd name="connsiteX4002" fmla="*/ 4388619 w 7655776"/>
                <a:gd name="connsiteY4002" fmla="*/ 6496235 h 7652085"/>
                <a:gd name="connsiteX4003" fmla="*/ 4389718 w 7655776"/>
                <a:gd name="connsiteY4003" fmla="*/ 6495868 h 7652085"/>
                <a:gd name="connsiteX4004" fmla="*/ 4387154 w 7655776"/>
                <a:gd name="connsiteY4004" fmla="*/ 6517849 h 7652085"/>
                <a:gd name="connsiteX4005" fmla="*/ 4379094 w 7655776"/>
                <a:gd name="connsiteY4005" fmla="*/ 6511255 h 7652085"/>
                <a:gd name="connsiteX4006" fmla="*/ 4388619 w 7655776"/>
                <a:gd name="connsiteY4006" fmla="*/ 6496235 h 7652085"/>
                <a:gd name="connsiteX4007" fmla="*/ 4401075 w 7655776"/>
                <a:gd name="connsiteY4007" fmla="*/ 6539464 h 7652085"/>
                <a:gd name="connsiteX4008" fmla="*/ 4407303 w 7655776"/>
                <a:gd name="connsiteY4008" fmla="*/ 6544593 h 7652085"/>
                <a:gd name="connsiteX4009" fmla="*/ 4414997 w 7655776"/>
                <a:gd name="connsiteY4009" fmla="*/ 6577932 h 7652085"/>
                <a:gd name="connsiteX4010" fmla="*/ 4394481 w 7655776"/>
                <a:gd name="connsiteY4010" fmla="*/ 6546059 h 7652085"/>
                <a:gd name="connsiteX4011" fmla="*/ 4401075 w 7655776"/>
                <a:gd name="connsiteY4011" fmla="*/ 6539464 h 7652085"/>
                <a:gd name="connsiteX4012" fmla="*/ 4450533 w 7655776"/>
                <a:gd name="connsiteY4012" fmla="*/ 6634350 h 7652085"/>
                <a:gd name="connsiteX4013" fmla="*/ 4449068 w 7655776"/>
                <a:gd name="connsiteY4013" fmla="*/ 6631786 h 7652085"/>
                <a:gd name="connsiteX4014" fmla="*/ 4465920 w 7655776"/>
                <a:gd name="connsiteY4014" fmla="*/ 6594051 h 7652085"/>
                <a:gd name="connsiteX4015" fmla="*/ 4497427 w 7655776"/>
                <a:gd name="connsiteY4015" fmla="*/ 6620429 h 7652085"/>
                <a:gd name="connsiteX4016" fmla="*/ 4497060 w 7655776"/>
                <a:gd name="connsiteY4016" fmla="*/ 6623360 h 7652085"/>
                <a:gd name="connsiteX4017" fmla="*/ 4474346 w 7655776"/>
                <a:gd name="connsiteY4017" fmla="*/ 6631053 h 7652085"/>
                <a:gd name="connsiteX4018" fmla="*/ 4450533 w 7655776"/>
                <a:gd name="connsiteY4018" fmla="*/ 6634350 h 7652085"/>
                <a:gd name="connsiteX4019" fmla="*/ 4497060 w 7655776"/>
                <a:gd name="connsiteY4019" fmla="*/ 6524077 h 7652085"/>
                <a:gd name="connsiteX4020" fmla="*/ 4500358 w 7655776"/>
                <a:gd name="connsiteY4020" fmla="*/ 6516750 h 7652085"/>
                <a:gd name="connsiteX4021" fmla="*/ 4509150 w 7655776"/>
                <a:gd name="connsiteY4021" fmla="*/ 6519681 h 7652085"/>
                <a:gd name="connsiteX4022" fmla="*/ 4504754 w 7655776"/>
                <a:gd name="connsiteY4022" fmla="*/ 6557416 h 7652085"/>
                <a:gd name="connsiteX4023" fmla="*/ 4497060 w 7655776"/>
                <a:gd name="connsiteY4023" fmla="*/ 6524077 h 7652085"/>
                <a:gd name="connsiteX4024" fmla="*/ 4387154 w 7655776"/>
                <a:gd name="connsiteY4024" fmla="*/ 6474619 h 7652085"/>
                <a:gd name="connsiteX4025" fmla="*/ 4385322 w 7655776"/>
                <a:gd name="connsiteY4025" fmla="*/ 6479749 h 7652085"/>
                <a:gd name="connsiteX4026" fmla="*/ 4387886 w 7655776"/>
                <a:gd name="connsiteY4026" fmla="*/ 6485244 h 7652085"/>
                <a:gd name="connsiteX4027" fmla="*/ 4384589 w 7655776"/>
                <a:gd name="connsiteY4027" fmla="*/ 6490373 h 7652085"/>
                <a:gd name="connsiteX4028" fmla="*/ 4369935 w 7655776"/>
                <a:gd name="connsiteY4028" fmla="*/ 6495868 h 7652085"/>
                <a:gd name="connsiteX4029" fmla="*/ 4384223 w 7655776"/>
                <a:gd name="connsiteY4029" fmla="*/ 6470223 h 7652085"/>
                <a:gd name="connsiteX4030" fmla="*/ 4387154 w 7655776"/>
                <a:gd name="connsiteY4030" fmla="*/ 6474619 h 7652085"/>
                <a:gd name="connsiteX4031" fmla="*/ 4395213 w 7655776"/>
                <a:gd name="connsiteY4031" fmla="*/ 6535068 h 7652085"/>
                <a:gd name="connsiteX4032" fmla="*/ 4391550 w 7655776"/>
                <a:gd name="connsiteY4032" fmla="*/ 6538365 h 7652085"/>
                <a:gd name="connsiteX4033" fmla="*/ 4392283 w 7655776"/>
                <a:gd name="connsiteY4033" fmla="*/ 6532503 h 7652085"/>
                <a:gd name="connsiteX4034" fmla="*/ 4395213 w 7655776"/>
                <a:gd name="connsiteY4034" fmla="*/ 6535068 h 7652085"/>
                <a:gd name="connsiteX4035" fmla="*/ 4421591 w 7655776"/>
                <a:gd name="connsiteY4035" fmla="*/ 6662560 h 7652085"/>
                <a:gd name="connsiteX4036" fmla="*/ 4409501 w 7655776"/>
                <a:gd name="connsiteY4036" fmla="*/ 6688204 h 7652085"/>
                <a:gd name="connsiteX4037" fmla="*/ 4389718 w 7655776"/>
                <a:gd name="connsiteY4037" fmla="*/ 6684175 h 7652085"/>
                <a:gd name="connsiteX4038" fmla="*/ 4421591 w 7655776"/>
                <a:gd name="connsiteY4038" fmla="*/ 6662560 h 7652085"/>
                <a:gd name="connsiteX4039" fmla="*/ 4434047 w 7655776"/>
                <a:gd name="connsiteY4039" fmla="*/ 6663659 h 7652085"/>
                <a:gd name="connsiteX4040" fmla="*/ 4441008 w 7655776"/>
                <a:gd name="connsiteY4040" fmla="*/ 6694433 h 7652085"/>
                <a:gd name="connsiteX4041" fmla="*/ 4420492 w 7655776"/>
                <a:gd name="connsiteY4041" fmla="*/ 6690403 h 7652085"/>
                <a:gd name="connsiteX4042" fmla="*/ 4434047 w 7655776"/>
                <a:gd name="connsiteY4042" fmla="*/ 6663659 h 7652085"/>
                <a:gd name="connsiteX4043" fmla="*/ 4434047 w 7655776"/>
                <a:gd name="connsiteY4043" fmla="*/ 6663659 h 7652085"/>
                <a:gd name="connsiteX4044" fmla="*/ 4524903 w 7655776"/>
                <a:gd name="connsiteY4044" fmla="*/ 6642777 h 7652085"/>
                <a:gd name="connsiteX4045" fmla="*/ 4548716 w 7655776"/>
                <a:gd name="connsiteY4045" fmla="*/ 6661094 h 7652085"/>
                <a:gd name="connsiteX4046" fmla="*/ 4531864 w 7655776"/>
                <a:gd name="connsiteY4046" fmla="*/ 6673917 h 7652085"/>
                <a:gd name="connsiteX4047" fmla="*/ 4524903 w 7655776"/>
                <a:gd name="connsiteY4047" fmla="*/ 6642777 h 7652085"/>
                <a:gd name="connsiteX4048" fmla="*/ 4535528 w 7655776"/>
                <a:gd name="connsiteY4048" fmla="*/ 6636182 h 7652085"/>
                <a:gd name="connsiteX4049" fmla="*/ 4573995 w 7655776"/>
                <a:gd name="connsiteY4049" fmla="*/ 6642044 h 7652085"/>
                <a:gd name="connsiteX4050" fmla="*/ 4557875 w 7655776"/>
                <a:gd name="connsiteY4050" fmla="*/ 6654134 h 7652085"/>
                <a:gd name="connsiteX4051" fmla="*/ 4535528 w 7655776"/>
                <a:gd name="connsiteY4051" fmla="*/ 6636182 h 7652085"/>
                <a:gd name="connsiteX4052" fmla="*/ 4503288 w 7655776"/>
                <a:gd name="connsiteY4052" fmla="*/ 6510156 h 7652085"/>
                <a:gd name="connsiteX4053" fmla="*/ 4504754 w 7655776"/>
                <a:gd name="connsiteY4053" fmla="*/ 6506859 h 7652085"/>
                <a:gd name="connsiteX4054" fmla="*/ 4507685 w 7655776"/>
                <a:gd name="connsiteY4054" fmla="*/ 6511621 h 7652085"/>
                <a:gd name="connsiteX4055" fmla="*/ 4503288 w 7655776"/>
                <a:gd name="connsiteY4055" fmla="*/ 6510156 h 7652085"/>
                <a:gd name="connsiteX4056" fmla="*/ 4493397 w 7655776"/>
                <a:gd name="connsiteY4056" fmla="*/ 6465094 h 7652085"/>
                <a:gd name="connsiteX4057" fmla="*/ 4487902 w 7655776"/>
                <a:gd name="connsiteY4057" fmla="*/ 6461797 h 7652085"/>
                <a:gd name="connsiteX4058" fmla="*/ 4487902 w 7655776"/>
                <a:gd name="connsiteY4058" fmla="*/ 6455935 h 7652085"/>
                <a:gd name="connsiteX4059" fmla="*/ 4483872 w 7655776"/>
                <a:gd name="connsiteY4059" fmla="*/ 6452272 h 7652085"/>
                <a:gd name="connsiteX4060" fmla="*/ 4484971 w 7655776"/>
                <a:gd name="connsiteY4060" fmla="*/ 6447143 h 7652085"/>
                <a:gd name="connsiteX4061" fmla="*/ 4508784 w 7655776"/>
                <a:gd name="connsiteY4061" fmla="*/ 6463995 h 7652085"/>
                <a:gd name="connsiteX4062" fmla="*/ 4493397 w 7655776"/>
                <a:gd name="connsiteY4062" fmla="*/ 6465094 h 7652085"/>
                <a:gd name="connsiteX4063" fmla="*/ 4472514 w 7655776"/>
                <a:gd name="connsiteY4063" fmla="*/ 6429558 h 7652085"/>
                <a:gd name="connsiteX4064" fmla="*/ 4439542 w 7655776"/>
                <a:gd name="connsiteY4064" fmla="*/ 6406111 h 7652085"/>
                <a:gd name="connsiteX4065" fmla="*/ 4427819 w 7655776"/>
                <a:gd name="connsiteY4065" fmla="*/ 6391457 h 7652085"/>
                <a:gd name="connsiteX4066" fmla="*/ 4432582 w 7655776"/>
                <a:gd name="connsiteY4066" fmla="*/ 6382664 h 7652085"/>
                <a:gd name="connsiteX4067" fmla="*/ 4472148 w 7655776"/>
                <a:gd name="connsiteY4067" fmla="*/ 6422963 h 7652085"/>
                <a:gd name="connsiteX4068" fmla="*/ 4472514 w 7655776"/>
                <a:gd name="connsiteY4068" fmla="*/ 6429558 h 7652085"/>
                <a:gd name="connsiteX4069" fmla="*/ 4401442 w 7655776"/>
                <a:gd name="connsiteY4069" fmla="*/ 6370941 h 7652085"/>
                <a:gd name="connsiteX4070" fmla="*/ 4399243 w 7655776"/>
                <a:gd name="connsiteY4070" fmla="*/ 6377902 h 7652085"/>
                <a:gd name="connsiteX4071" fmla="*/ 4394481 w 7655776"/>
                <a:gd name="connsiteY4071" fmla="*/ 6374604 h 7652085"/>
                <a:gd name="connsiteX4072" fmla="*/ 4396679 w 7655776"/>
                <a:gd name="connsiteY4072" fmla="*/ 6364713 h 7652085"/>
                <a:gd name="connsiteX4073" fmla="*/ 4401442 w 7655776"/>
                <a:gd name="connsiteY4073" fmla="*/ 6370941 h 7652085"/>
                <a:gd name="connsiteX4074" fmla="*/ 4397045 w 7655776"/>
                <a:gd name="connsiteY4074" fmla="*/ 6385229 h 7652085"/>
                <a:gd name="connsiteX4075" fmla="*/ 4381658 w 7655776"/>
                <a:gd name="connsiteY4075" fmla="*/ 6432855 h 7652085"/>
                <a:gd name="connsiteX4076" fmla="*/ 4381658 w 7655776"/>
                <a:gd name="connsiteY4076" fmla="*/ 6432855 h 7652085"/>
                <a:gd name="connsiteX4077" fmla="*/ 4393015 w 7655776"/>
                <a:gd name="connsiteY4077" fmla="*/ 6382298 h 7652085"/>
                <a:gd name="connsiteX4078" fmla="*/ 4397045 w 7655776"/>
                <a:gd name="connsiteY4078" fmla="*/ 6385229 h 7652085"/>
                <a:gd name="connsiteX4079" fmla="*/ 4419393 w 7655776"/>
                <a:gd name="connsiteY4079" fmla="*/ 6598447 h 7652085"/>
                <a:gd name="connsiteX4080" fmla="*/ 4428185 w 7655776"/>
                <a:gd name="connsiteY4080" fmla="*/ 6637281 h 7652085"/>
                <a:gd name="connsiteX4081" fmla="*/ 4389352 w 7655776"/>
                <a:gd name="connsiteY4081" fmla="*/ 6642410 h 7652085"/>
                <a:gd name="connsiteX4082" fmla="*/ 4379094 w 7655776"/>
                <a:gd name="connsiteY4082" fmla="*/ 6643876 h 7652085"/>
                <a:gd name="connsiteX4083" fmla="*/ 4390084 w 7655776"/>
                <a:gd name="connsiteY4083" fmla="*/ 6552287 h 7652085"/>
                <a:gd name="connsiteX4084" fmla="*/ 4419393 w 7655776"/>
                <a:gd name="connsiteY4084" fmla="*/ 6598447 h 7652085"/>
                <a:gd name="connsiteX4085" fmla="*/ 4556044 w 7655776"/>
                <a:gd name="connsiteY4085" fmla="*/ 6604309 h 7652085"/>
                <a:gd name="connsiteX4086" fmla="*/ 4518675 w 7655776"/>
                <a:gd name="connsiteY4086" fmla="*/ 6616765 h 7652085"/>
                <a:gd name="connsiteX4087" fmla="*/ 4509517 w 7655776"/>
                <a:gd name="connsiteY4087" fmla="*/ 6577932 h 7652085"/>
                <a:gd name="connsiteX4088" fmla="*/ 4515378 w 7655776"/>
                <a:gd name="connsiteY4088" fmla="*/ 6523711 h 7652085"/>
                <a:gd name="connsiteX4089" fmla="*/ 4565569 w 7655776"/>
                <a:gd name="connsiteY4089" fmla="*/ 6601012 h 7652085"/>
                <a:gd name="connsiteX4090" fmla="*/ 4556044 w 7655776"/>
                <a:gd name="connsiteY4090" fmla="*/ 6604309 h 7652085"/>
                <a:gd name="connsiteX4091" fmla="*/ 4471049 w 7655776"/>
                <a:gd name="connsiteY4091" fmla="*/ 6411973 h 7652085"/>
                <a:gd name="connsiteX4092" fmla="*/ 4436246 w 7655776"/>
                <a:gd name="connsiteY4092" fmla="*/ 6376070 h 7652085"/>
                <a:gd name="connsiteX4093" fmla="*/ 4438810 w 7655776"/>
                <a:gd name="connsiteY4093" fmla="*/ 6371674 h 7652085"/>
                <a:gd name="connsiteX4094" fmla="*/ 4471049 w 7655776"/>
                <a:gd name="connsiteY4094" fmla="*/ 6411973 h 7652085"/>
                <a:gd name="connsiteX4095" fmla="*/ 4471049 w 7655776"/>
                <a:gd name="connsiteY4095" fmla="*/ 6411973 h 7652085"/>
                <a:gd name="connsiteX4096" fmla="*/ 4430750 w 7655776"/>
                <a:gd name="connsiteY4096" fmla="*/ 6370574 h 7652085"/>
                <a:gd name="connsiteX4097" fmla="*/ 4425621 w 7655776"/>
                <a:gd name="connsiteY4097" fmla="*/ 6365445 h 7652085"/>
                <a:gd name="connsiteX4098" fmla="*/ 4427453 w 7655776"/>
                <a:gd name="connsiteY4098" fmla="*/ 6357752 h 7652085"/>
                <a:gd name="connsiteX4099" fmla="*/ 4433681 w 7655776"/>
                <a:gd name="connsiteY4099" fmla="*/ 6365445 h 7652085"/>
                <a:gd name="connsiteX4100" fmla="*/ 4430750 w 7655776"/>
                <a:gd name="connsiteY4100" fmla="*/ 6370574 h 7652085"/>
                <a:gd name="connsiteX4101" fmla="*/ 4417561 w 7655776"/>
                <a:gd name="connsiteY4101" fmla="*/ 6367643 h 7652085"/>
                <a:gd name="connsiteX4102" fmla="*/ 4415363 w 7655776"/>
                <a:gd name="connsiteY4102" fmla="*/ 6377169 h 7652085"/>
                <a:gd name="connsiteX4103" fmla="*/ 4409501 w 7655776"/>
                <a:gd name="connsiteY4103" fmla="*/ 6369842 h 7652085"/>
                <a:gd name="connsiteX4104" fmla="*/ 4412066 w 7655776"/>
                <a:gd name="connsiteY4104" fmla="*/ 6362148 h 7652085"/>
                <a:gd name="connsiteX4105" fmla="*/ 4417561 w 7655776"/>
                <a:gd name="connsiteY4105" fmla="*/ 6367643 h 7652085"/>
                <a:gd name="connsiteX4106" fmla="*/ 4404006 w 7655776"/>
                <a:gd name="connsiteY4106" fmla="*/ 6362881 h 7652085"/>
                <a:gd name="connsiteX4107" fmla="*/ 4398144 w 7655776"/>
                <a:gd name="connsiteY4107" fmla="*/ 6355920 h 7652085"/>
                <a:gd name="connsiteX4108" fmla="*/ 4399610 w 7655776"/>
                <a:gd name="connsiteY4108" fmla="*/ 6349326 h 7652085"/>
                <a:gd name="connsiteX4109" fmla="*/ 4406204 w 7655776"/>
                <a:gd name="connsiteY4109" fmla="*/ 6355920 h 7652085"/>
                <a:gd name="connsiteX4110" fmla="*/ 4404006 w 7655776"/>
                <a:gd name="connsiteY4110" fmla="*/ 6362881 h 7652085"/>
                <a:gd name="connsiteX4111" fmla="*/ 4379094 w 7655776"/>
                <a:gd name="connsiteY4111" fmla="*/ 6464361 h 7652085"/>
                <a:gd name="connsiteX4112" fmla="*/ 4376896 w 7655776"/>
                <a:gd name="connsiteY4112" fmla="*/ 6468391 h 7652085"/>
                <a:gd name="connsiteX4113" fmla="*/ 4378361 w 7655776"/>
                <a:gd name="connsiteY4113" fmla="*/ 6463629 h 7652085"/>
                <a:gd name="connsiteX4114" fmla="*/ 4379094 w 7655776"/>
                <a:gd name="connsiteY4114" fmla="*/ 6464361 h 7652085"/>
                <a:gd name="connsiteX4115" fmla="*/ 4377629 w 7655776"/>
                <a:gd name="connsiteY4115" fmla="*/ 6651569 h 7652085"/>
                <a:gd name="connsiteX4116" fmla="*/ 4389718 w 7655776"/>
                <a:gd name="connsiteY4116" fmla="*/ 6649737 h 7652085"/>
                <a:gd name="connsiteX4117" fmla="*/ 4428552 w 7655776"/>
                <a:gd name="connsiteY4117" fmla="*/ 6644242 h 7652085"/>
                <a:gd name="connsiteX4118" fmla="*/ 4427819 w 7655776"/>
                <a:gd name="connsiteY4118" fmla="*/ 6646440 h 7652085"/>
                <a:gd name="connsiteX4119" fmla="*/ 4428185 w 7655776"/>
                <a:gd name="connsiteY4119" fmla="*/ 6647173 h 7652085"/>
                <a:gd name="connsiteX4120" fmla="*/ 4427087 w 7655776"/>
                <a:gd name="connsiteY4120" fmla="*/ 6649737 h 7652085"/>
                <a:gd name="connsiteX4121" fmla="*/ 4379094 w 7655776"/>
                <a:gd name="connsiteY4121" fmla="*/ 6681977 h 7652085"/>
                <a:gd name="connsiteX4122" fmla="*/ 4373965 w 7655776"/>
                <a:gd name="connsiteY4122" fmla="*/ 6680877 h 7652085"/>
                <a:gd name="connsiteX4123" fmla="*/ 4377629 w 7655776"/>
                <a:gd name="connsiteY4123" fmla="*/ 6651569 h 7652085"/>
                <a:gd name="connsiteX4124" fmla="*/ 4452365 w 7655776"/>
                <a:gd name="connsiteY4124" fmla="*/ 6696631 h 7652085"/>
                <a:gd name="connsiteX4125" fmla="*/ 4443573 w 7655776"/>
                <a:gd name="connsiteY4125" fmla="*/ 6654866 h 7652085"/>
                <a:gd name="connsiteX4126" fmla="*/ 4446137 w 7655776"/>
                <a:gd name="connsiteY4126" fmla="*/ 6653767 h 7652085"/>
                <a:gd name="connsiteX4127" fmla="*/ 4448701 w 7655776"/>
                <a:gd name="connsiteY4127" fmla="*/ 6646807 h 7652085"/>
                <a:gd name="connsiteX4128" fmla="*/ 4449434 w 7655776"/>
                <a:gd name="connsiteY4128" fmla="*/ 6646440 h 7652085"/>
                <a:gd name="connsiteX4129" fmla="*/ 4458227 w 7655776"/>
                <a:gd name="connsiteY4129" fmla="*/ 6660362 h 7652085"/>
                <a:gd name="connsiteX4130" fmla="*/ 4485337 w 7655776"/>
                <a:gd name="connsiteY4130" fmla="*/ 6703225 h 7652085"/>
                <a:gd name="connsiteX4131" fmla="*/ 4464455 w 7655776"/>
                <a:gd name="connsiteY4131" fmla="*/ 6698829 h 7652085"/>
                <a:gd name="connsiteX4132" fmla="*/ 4452365 w 7655776"/>
                <a:gd name="connsiteY4132" fmla="*/ 6696631 h 7652085"/>
                <a:gd name="connsiteX4133" fmla="*/ 4464455 w 7655776"/>
                <a:gd name="connsiteY4133" fmla="*/ 6656698 h 7652085"/>
                <a:gd name="connsiteX4134" fmla="*/ 4456395 w 7655776"/>
                <a:gd name="connsiteY4134" fmla="*/ 6644242 h 7652085"/>
                <a:gd name="connsiteX4135" fmla="*/ 4475812 w 7655776"/>
                <a:gd name="connsiteY4135" fmla="*/ 6638014 h 7652085"/>
                <a:gd name="connsiteX4136" fmla="*/ 4495595 w 7655776"/>
                <a:gd name="connsiteY4136" fmla="*/ 6635083 h 7652085"/>
                <a:gd name="connsiteX4137" fmla="*/ 4493763 w 7655776"/>
                <a:gd name="connsiteY4137" fmla="*/ 6649737 h 7652085"/>
                <a:gd name="connsiteX4138" fmla="*/ 4488634 w 7655776"/>
                <a:gd name="connsiteY4138" fmla="*/ 6694799 h 7652085"/>
                <a:gd name="connsiteX4139" fmla="*/ 4464455 w 7655776"/>
                <a:gd name="connsiteY4139" fmla="*/ 6656698 h 7652085"/>
                <a:gd name="connsiteX4140" fmla="*/ 4501090 w 7655776"/>
                <a:gd name="connsiteY4140" fmla="*/ 6650470 h 7652085"/>
                <a:gd name="connsiteX4141" fmla="*/ 4502922 w 7655776"/>
                <a:gd name="connsiteY4141" fmla="*/ 6633984 h 7652085"/>
                <a:gd name="connsiteX4142" fmla="*/ 4503655 w 7655776"/>
                <a:gd name="connsiteY4142" fmla="*/ 6633984 h 7652085"/>
                <a:gd name="connsiteX4143" fmla="*/ 4512081 w 7655776"/>
                <a:gd name="connsiteY4143" fmla="*/ 6639479 h 7652085"/>
                <a:gd name="connsiteX4144" fmla="*/ 4522339 w 7655776"/>
                <a:gd name="connsiteY4144" fmla="*/ 6680511 h 7652085"/>
                <a:gd name="connsiteX4145" fmla="*/ 4512447 w 7655776"/>
                <a:gd name="connsiteY4145" fmla="*/ 6688204 h 7652085"/>
                <a:gd name="connsiteX4146" fmla="*/ 4495595 w 7655776"/>
                <a:gd name="connsiteY4146" fmla="*/ 6701027 h 7652085"/>
                <a:gd name="connsiteX4147" fmla="*/ 4501090 w 7655776"/>
                <a:gd name="connsiteY4147" fmla="*/ 6650470 h 7652085"/>
                <a:gd name="connsiteX4148" fmla="*/ 4581688 w 7655776"/>
                <a:gd name="connsiteY4148" fmla="*/ 6635450 h 7652085"/>
                <a:gd name="connsiteX4149" fmla="*/ 4524537 w 7655776"/>
                <a:gd name="connsiteY4149" fmla="*/ 6627390 h 7652085"/>
                <a:gd name="connsiteX4150" fmla="*/ 4522339 w 7655776"/>
                <a:gd name="connsiteY4150" fmla="*/ 6625558 h 7652085"/>
                <a:gd name="connsiteX4151" fmla="*/ 4522339 w 7655776"/>
                <a:gd name="connsiteY4151" fmla="*/ 6624825 h 7652085"/>
                <a:gd name="connsiteX4152" fmla="*/ 4520507 w 7655776"/>
                <a:gd name="connsiteY4152" fmla="*/ 6622993 h 7652085"/>
                <a:gd name="connsiteX4153" fmla="*/ 4557875 w 7655776"/>
                <a:gd name="connsiteY4153" fmla="*/ 6610904 h 7652085"/>
                <a:gd name="connsiteX4154" fmla="*/ 4569599 w 7655776"/>
                <a:gd name="connsiteY4154" fmla="*/ 6607240 h 7652085"/>
                <a:gd name="connsiteX4155" fmla="*/ 4585718 w 7655776"/>
                <a:gd name="connsiteY4155" fmla="*/ 6632152 h 7652085"/>
                <a:gd name="connsiteX4156" fmla="*/ 4581688 w 7655776"/>
                <a:gd name="connsiteY4156" fmla="*/ 6635450 h 7652085"/>
                <a:gd name="connsiteX4157" fmla="*/ 4486436 w 7655776"/>
                <a:gd name="connsiteY4157" fmla="*/ 6439449 h 7652085"/>
                <a:gd name="connsiteX4158" fmla="*/ 4486802 w 7655776"/>
                <a:gd name="connsiteY4158" fmla="*/ 6438350 h 7652085"/>
                <a:gd name="connsiteX4159" fmla="*/ 4490466 w 7655776"/>
                <a:gd name="connsiteY4159" fmla="*/ 6442014 h 7652085"/>
                <a:gd name="connsiteX4160" fmla="*/ 4486436 w 7655776"/>
                <a:gd name="connsiteY4160" fmla="*/ 6439449 h 7652085"/>
                <a:gd name="connsiteX4161" fmla="*/ 4382025 w 7655776"/>
                <a:gd name="connsiteY4161" fmla="*/ 6331008 h 7652085"/>
                <a:gd name="connsiteX4162" fmla="*/ 4393748 w 7655776"/>
                <a:gd name="connsiteY4162" fmla="*/ 6343098 h 7652085"/>
                <a:gd name="connsiteX4163" fmla="*/ 4392649 w 7655776"/>
                <a:gd name="connsiteY4163" fmla="*/ 6348593 h 7652085"/>
                <a:gd name="connsiteX4164" fmla="*/ 4378727 w 7655776"/>
                <a:gd name="connsiteY4164" fmla="*/ 6331375 h 7652085"/>
                <a:gd name="connsiteX4165" fmla="*/ 4360043 w 7655776"/>
                <a:gd name="connsiteY4165" fmla="*/ 6308294 h 7652085"/>
                <a:gd name="connsiteX4166" fmla="*/ 4382025 w 7655776"/>
                <a:gd name="connsiteY4166" fmla="*/ 6331008 h 7652085"/>
                <a:gd name="connsiteX4167" fmla="*/ 4386055 w 7655776"/>
                <a:gd name="connsiteY4167" fmla="*/ 6527008 h 7652085"/>
                <a:gd name="connsiteX4168" fmla="*/ 4385322 w 7655776"/>
                <a:gd name="connsiteY4168" fmla="*/ 6532137 h 7652085"/>
                <a:gd name="connsiteX4169" fmla="*/ 4377262 w 7655776"/>
                <a:gd name="connsiteY4169" fmla="*/ 6519315 h 7652085"/>
                <a:gd name="connsiteX4170" fmla="*/ 4386055 w 7655776"/>
                <a:gd name="connsiteY4170" fmla="*/ 6527008 h 7652085"/>
                <a:gd name="connsiteX4171" fmla="*/ 4386055 w 7655776"/>
                <a:gd name="connsiteY4171" fmla="*/ 6527008 h 7652085"/>
                <a:gd name="connsiteX4172" fmla="*/ 4370302 w 7655776"/>
                <a:gd name="connsiteY4172" fmla="*/ 6652668 h 7652085"/>
                <a:gd name="connsiteX4173" fmla="*/ 4367004 w 7655776"/>
                <a:gd name="connsiteY4173" fmla="*/ 6679779 h 7652085"/>
                <a:gd name="connsiteX4174" fmla="*/ 4286772 w 7655776"/>
                <a:gd name="connsiteY4174" fmla="*/ 6664025 h 7652085"/>
                <a:gd name="connsiteX4175" fmla="*/ 4370302 w 7655776"/>
                <a:gd name="connsiteY4175" fmla="*/ 6652668 h 7652085"/>
                <a:gd name="connsiteX4176" fmla="*/ 4370302 w 7655776"/>
                <a:gd name="connsiteY4176" fmla="*/ 6652668 h 7652085"/>
                <a:gd name="connsiteX4177" fmla="*/ 4364439 w 7655776"/>
                <a:gd name="connsiteY4177" fmla="*/ 6701394 h 7652085"/>
                <a:gd name="connsiteX4178" fmla="*/ 4363341 w 7655776"/>
                <a:gd name="connsiteY4178" fmla="*/ 6709087 h 7652085"/>
                <a:gd name="connsiteX4179" fmla="*/ 4357479 w 7655776"/>
                <a:gd name="connsiteY4179" fmla="*/ 6706156 h 7652085"/>
                <a:gd name="connsiteX4180" fmla="*/ 4364439 w 7655776"/>
                <a:gd name="connsiteY4180" fmla="*/ 6701394 h 7652085"/>
                <a:gd name="connsiteX4181" fmla="*/ 4372133 w 7655776"/>
                <a:gd name="connsiteY4181" fmla="*/ 6695898 h 7652085"/>
                <a:gd name="connsiteX4182" fmla="*/ 4380925 w 7655776"/>
                <a:gd name="connsiteY4182" fmla="*/ 6689670 h 7652085"/>
                <a:gd name="connsiteX4183" fmla="*/ 4405472 w 7655776"/>
                <a:gd name="connsiteY4183" fmla="*/ 6694433 h 7652085"/>
                <a:gd name="connsiteX4184" fmla="*/ 4391550 w 7655776"/>
                <a:gd name="connsiteY4184" fmla="*/ 6723741 h 7652085"/>
                <a:gd name="connsiteX4185" fmla="*/ 4369569 w 7655776"/>
                <a:gd name="connsiteY4185" fmla="*/ 6712384 h 7652085"/>
                <a:gd name="connsiteX4186" fmla="*/ 4372133 w 7655776"/>
                <a:gd name="connsiteY4186" fmla="*/ 6695898 h 7652085"/>
                <a:gd name="connsiteX4187" fmla="*/ 4388986 w 7655776"/>
                <a:gd name="connsiteY4187" fmla="*/ 6730702 h 7652085"/>
                <a:gd name="connsiteX4188" fmla="*/ 4360043 w 7655776"/>
                <a:gd name="connsiteY4188" fmla="*/ 6791883 h 7652085"/>
                <a:gd name="connsiteX4189" fmla="*/ 4368836 w 7655776"/>
                <a:gd name="connsiteY4189" fmla="*/ 6720810 h 7652085"/>
                <a:gd name="connsiteX4190" fmla="*/ 4388986 w 7655776"/>
                <a:gd name="connsiteY4190" fmla="*/ 6730702 h 7652085"/>
                <a:gd name="connsiteX4191" fmla="*/ 4397411 w 7655776"/>
                <a:gd name="connsiteY4191" fmla="*/ 6735098 h 7652085"/>
                <a:gd name="connsiteX4192" fmla="*/ 4411699 w 7655776"/>
                <a:gd name="connsiteY4192" fmla="*/ 6742425 h 7652085"/>
                <a:gd name="connsiteX4193" fmla="*/ 4429285 w 7655776"/>
                <a:gd name="connsiteY4193" fmla="*/ 6751218 h 7652085"/>
                <a:gd name="connsiteX4194" fmla="*/ 4364073 w 7655776"/>
                <a:gd name="connsiteY4194" fmla="*/ 6801042 h 7652085"/>
                <a:gd name="connsiteX4195" fmla="*/ 4397411 w 7655776"/>
                <a:gd name="connsiteY4195" fmla="*/ 6735098 h 7652085"/>
                <a:gd name="connsiteX4196" fmla="*/ 4414997 w 7655776"/>
                <a:gd name="connsiteY4196" fmla="*/ 6735831 h 7652085"/>
                <a:gd name="connsiteX4197" fmla="*/ 4400709 w 7655776"/>
                <a:gd name="connsiteY4197" fmla="*/ 6728504 h 7652085"/>
                <a:gd name="connsiteX4198" fmla="*/ 4416828 w 7655776"/>
                <a:gd name="connsiteY4198" fmla="*/ 6696997 h 7652085"/>
                <a:gd name="connsiteX4199" fmla="*/ 4442473 w 7655776"/>
                <a:gd name="connsiteY4199" fmla="*/ 6702126 h 7652085"/>
                <a:gd name="connsiteX4200" fmla="*/ 4450167 w 7655776"/>
                <a:gd name="connsiteY4200" fmla="*/ 6735098 h 7652085"/>
                <a:gd name="connsiteX4201" fmla="*/ 4435146 w 7655776"/>
                <a:gd name="connsiteY4201" fmla="*/ 6746455 h 7652085"/>
                <a:gd name="connsiteX4202" fmla="*/ 4414997 w 7655776"/>
                <a:gd name="connsiteY4202" fmla="*/ 6735831 h 7652085"/>
                <a:gd name="connsiteX4203" fmla="*/ 4452365 w 7655776"/>
                <a:gd name="connsiteY4203" fmla="*/ 6742791 h 7652085"/>
                <a:gd name="connsiteX4204" fmla="*/ 4455662 w 7655776"/>
                <a:gd name="connsiteY4204" fmla="*/ 6756713 h 7652085"/>
                <a:gd name="connsiteX4205" fmla="*/ 4442840 w 7655776"/>
                <a:gd name="connsiteY4205" fmla="*/ 6750119 h 7652085"/>
                <a:gd name="connsiteX4206" fmla="*/ 4452365 w 7655776"/>
                <a:gd name="connsiteY4206" fmla="*/ 6742791 h 7652085"/>
                <a:gd name="connsiteX4207" fmla="*/ 4542855 w 7655776"/>
                <a:gd name="connsiteY4207" fmla="*/ 6721909 h 7652085"/>
                <a:gd name="connsiteX4208" fmla="*/ 4554578 w 7655776"/>
                <a:gd name="connsiteY4208" fmla="*/ 6724107 h 7652085"/>
                <a:gd name="connsiteX4209" fmla="*/ 4546152 w 7655776"/>
                <a:gd name="connsiteY4209" fmla="*/ 6735831 h 7652085"/>
                <a:gd name="connsiteX4210" fmla="*/ 4542855 w 7655776"/>
                <a:gd name="connsiteY4210" fmla="*/ 6721909 h 7652085"/>
                <a:gd name="connsiteX4211" fmla="*/ 4541023 w 7655776"/>
                <a:gd name="connsiteY4211" fmla="*/ 6714216 h 7652085"/>
                <a:gd name="connsiteX4212" fmla="*/ 4533330 w 7655776"/>
                <a:gd name="connsiteY4212" fmla="*/ 6681244 h 7652085"/>
                <a:gd name="connsiteX4213" fmla="*/ 4554212 w 7655776"/>
                <a:gd name="connsiteY4213" fmla="*/ 6665491 h 7652085"/>
                <a:gd name="connsiteX4214" fmla="*/ 4582421 w 7655776"/>
                <a:gd name="connsiteY4214" fmla="*/ 6686739 h 7652085"/>
                <a:gd name="connsiteX4215" fmla="*/ 4572896 w 7655776"/>
                <a:gd name="connsiteY4215" fmla="*/ 6699562 h 7652085"/>
                <a:gd name="connsiteX4216" fmla="*/ 4558975 w 7655776"/>
                <a:gd name="connsiteY4216" fmla="*/ 6717880 h 7652085"/>
                <a:gd name="connsiteX4217" fmla="*/ 4541023 w 7655776"/>
                <a:gd name="connsiteY4217" fmla="*/ 6714216 h 7652085"/>
                <a:gd name="connsiteX4218" fmla="*/ 4579124 w 7655776"/>
                <a:gd name="connsiteY4218" fmla="*/ 6703958 h 7652085"/>
                <a:gd name="connsiteX4219" fmla="*/ 4588649 w 7655776"/>
                <a:gd name="connsiteY4219" fmla="*/ 6691135 h 7652085"/>
                <a:gd name="connsiteX4220" fmla="*/ 4647632 w 7655776"/>
                <a:gd name="connsiteY4220" fmla="*/ 6735464 h 7652085"/>
                <a:gd name="connsiteX4221" fmla="*/ 4567400 w 7655776"/>
                <a:gd name="connsiteY4221" fmla="*/ 6719345 h 7652085"/>
                <a:gd name="connsiteX4222" fmla="*/ 4579124 w 7655776"/>
                <a:gd name="connsiteY4222" fmla="*/ 6703958 h 7652085"/>
                <a:gd name="connsiteX4223" fmla="*/ 4594511 w 7655776"/>
                <a:gd name="connsiteY4223" fmla="*/ 6683442 h 7652085"/>
                <a:gd name="connsiteX4224" fmla="*/ 4608066 w 7655776"/>
                <a:gd name="connsiteY4224" fmla="*/ 6665491 h 7652085"/>
                <a:gd name="connsiteX4225" fmla="*/ 4647266 w 7655776"/>
                <a:gd name="connsiteY4225" fmla="*/ 6725573 h 7652085"/>
                <a:gd name="connsiteX4226" fmla="*/ 4594511 w 7655776"/>
                <a:gd name="connsiteY4226" fmla="*/ 6683442 h 7652085"/>
                <a:gd name="connsiteX4227" fmla="*/ 4588649 w 7655776"/>
                <a:gd name="connsiteY4227" fmla="*/ 6678679 h 7652085"/>
                <a:gd name="connsiteX4228" fmla="*/ 4563371 w 7655776"/>
                <a:gd name="connsiteY4228" fmla="*/ 6658530 h 7652085"/>
                <a:gd name="connsiteX4229" fmla="*/ 4583520 w 7655776"/>
                <a:gd name="connsiteY4229" fmla="*/ 6643143 h 7652085"/>
                <a:gd name="connsiteX4230" fmla="*/ 4594145 w 7655776"/>
                <a:gd name="connsiteY4230" fmla="*/ 6644609 h 7652085"/>
                <a:gd name="connsiteX4231" fmla="*/ 4603303 w 7655776"/>
                <a:gd name="connsiteY4231" fmla="*/ 6658530 h 7652085"/>
                <a:gd name="connsiteX4232" fmla="*/ 4588649 w 7655776"/>
                <a:gd name="connsiteY4232" fmla="*/ 6678679 h 7652085"/>
                <a:gd name="connsiteX4233" fmla="*/ 4603670 w 7655776"/>
                <a:gd name="connsiteY4233" fmla="*/ 6646074 h 7652085"/>
                <a:gd name="connsiteX4234" fmla="*/ 4611729 w 7655776"/>
                <a:gd name="connsiteY4234" fmla="*/ 6647173 h 7652085"/>
                <a:gd name="connsiteX4235" fmla="*/ 4607700 w 7655776"/>
                <a:gd name="connsiteY4235" fmla="*/ 6652668 h 7652085"/>
                <a:gd name="connsiteX4236" fmla="*/ 4603670 w 7655776"/>
                <a:gd name="connsiteY4236" fmla="*/ 6646074 h 7652085"/>
                <a:gd name="connsiteX4237" fmla="*/ 4576926 w 7655776"/>
                <a:gd name="connsiteY4237" fmla="*/ 6605042 h 7652085"/>
                <a:gd name="connsiteX4238" fmla="*/ 4656425 w 7655776"/>
                <a:gd name="connsiteY4238" fmla="*/ 6578665 h 7652085"/>
                <a:gd name="connsiteX4239" fmla="*/ 4591580 w 7655776"/>
                <a:gd name="connsiteY4239" fmla="*/ 6627756 h 7652085"/>
                <a:gd name="connsiteX4240" fmla="*/ 4576926 w 7655776"/>
                <a:gd name="connsiteY4240" fmla="*/ 6605042 h 7652085"/>
                <a:gd name="connsiteX4241" fmla="*/ 4507685 w 7655776"/>
                <a:gd name="connsiteY4241" fmla="*/ 6498799 h 7652085"/>
                <a:gd name="connsiteX4242" fmla="*/ 4512081 w 7655776"/>
                <a:gd name="connsiteY4242" fmla="*/ 6488541 h 7652085"/>
                <a:gd name="connsiteX4243" fmla="*/ 4510249 w 7655776"/>
                <a:gd name="connsiteY4243" fmla="*/ 6503195 h 7652085"/>
                <a:gd name="connsiteX4244" fmla="*/ 4507685 w 7655776"/>
                <a:gd name="connsiteY4244" fmla="*/ 6498799 h 7652085"/>
                <a:gd name="connsiteX4245" fmla="*/ 4428552 w 7655776"/>
                <a:gd name="connsiteY4245" fmla="*/ 6319651 h 7652085"/>
                <a:gd name="connsiteX4246" fmla="*/ 4423789 w 7655776"/>
                <a:gd name="connsiteY4246" fmla="*/ 6341266 h 7652085"/>
                <a:gd name="connsiteX4247" fmla="*/ 4420126 w 7655776"/>
                <a:gd name="connsiteY4247" fmla="*/ 6336870 h 7652085"/>
                <a:gd name="connsiteX4248" fmla="*/ 4425255 w 7655776"/>
                <a:gd name="connsiteY4248" fmla="*/ 6321116 h 7652085"/>
                <a:gd name="connsiteX4249" fmla="*/ 4435146 w 7655776"/>
                <a:gd name="connsiteY4249" fmla="*/ 6291076 h 7652085"/>
                <a:gd name="connsiteX4250" fmla="*/ 4428552 w 7655776"/>
                <a:gd name="connsiteY4250" fmla="*/ 6319651 h 7652085"/>
                <a:gd name="connsiteX4251" fmla="*/ 4428552 w 7655776"/>
                <a:gd name="connsiteY4251" fmla="*/ 6319651 h 7652085"/>
                <a:gd name="connsiteX4252" fmla="*/ 4372866 w 7655776"/>
                <a:gd name="connsiteY4252" fmla="*/ 6336137 h 7652085"/>
                <a:gd name="connsiteX4253" fmla="*/ 4390451 w 7655776"/>
                <a:gd name="connsiteY4253" fmla="*/ 6357752 h 7652085"/>
                <a:gd name="connsiteX4254" fmla="*/ 4387520 w 7655776"/>
                <a:gd name="connsiteY4254" fmla="*/ 6370208 h 7652085"/>
                <a:gd name="connsiteX4255" fmla="*/ 4369935 w 7655776"/>
                <a:gd name="connsiteY4255" fmla="*/ 6358118 h 7652085"/>
                <a:gd name="connsiteX4256" fmla="*/ 4345389 w 7655776"/>
                <a:gd name="connsiteY4256" fmla="*/ 6340900 h 7652085"/>
                <a:gd name="connsiteX4257" fmla="*/ 4335498 w 7655776"/>
                <a:gd name="connsiteY4257" fmla="*/ 6315621 h 7652085"/>
                <a:gd name="connsiteX4258" fmla="*/ 4317180 w 7655776"/>
                <a:gd name="connsiteY4258" fmla="*/ 6268361 h 7652085"/>
                <a:gd name="connsiteX4259" fmla="*/ 4372866 w 7655776"/>
                <a:gd name="connsiteY4259" fmla="*/ 6336137 h 7652085"/>
                <a:gd name="connsiteX4260" fmla="*/ 4365905 w 7655776"/>
                <a:gd name="connsiteY4260" fmla="*/ 6363980 h 7652085"/>
                <a:gd name="connsiteX4261" fmla="*/ 4386055 w 7655776"/>
                <a:gd name="connsiteY4261" fmla="*/ 6377902 h 7652085"/>
                <a:gd name="connsiteX4262" fmla="*/ 4376529 w 7655776"/>
                <a:gd name="connsiteY4262" fmla="*/ 6420765 h 7652085"/>
                <a:gd name="connsiteX4263" fmla="*/ 4350518 w 7655776"/>
                <a:gd name="connsiteY4263" fmla="*/ 6352989 h 7652085"/>
                <a:gd name="connsiteX4264" fmla="*/ 4365905 w 7655776"/>
                <a:gd name="connsiteY4264" fmla="*/ 6363980 h 7652085"/>
                <a:gd name="connsiteX4265" fmla="*/ 4364806 w 7655776"/>
                <a:gd name="connsiteY4265" fmla="*/ 6410141 h 7652085"/>
                <a:gd name="connsiteX4266" fmla="*/ 4328537 w 7655776"/>
                <a:gd name="connsiteY4266" fmla="*/ 6337602 h 7652085"/>
                <a:gd name="connsiteX4267" fmla="*/ 4339894 w 7655776"/>
                <a:gd name="connsiteY4267" fmla="*/ 6345662 h 7652085"/>
                <a:gd name="connsiteX4268" fmla="*/ 4364806 w 7655776"/>
                <a:gd name="connsiteY4268" fmla="*/ 6410141 h 7652085"/>
                <a:gd name="connsiteX4269" fmla="*/ 4364806 w 7655776"/>
                <a:gd name="connsiteY4269" fmla="*/ 6410141 h 7652085"/>
                <a:gd name="connsiteX4270" fmla="*/ 4383857 w 7655776"/>
                <a:gd name="connsiteY4270" fmla="*/ 6543128 h 7652085"/>
                <a:gd name="connsiteX4271" fmla="*/ 4383490 w 7655776"/>
                <a:gd name="connsiteY4271" fmla="*/ 6546059 h 7652085"/>
                <a:gd name="connsiteX4272" fmla="*/ 4369569 w 7655776"/>
                <a:gd name="connsiteY4272" fmla="*/ 6559248 h 7652085"/>
                <a:gd name="connsiteX4273" fmla="*/ 4314982 w 7655776"/>
                <a:gd name="connsiteY4273" fmla="*/ 6611637 h 7652085"/>
                <a:gd name="connsiteX4274" fmla="*/ 4371400 w 7655776"/>
                <a:gd name="connsiteY4274" fmla="*/ 6523345 h 7652085"/>
                <a:gd name="connsiteX4275" fmla="*/ 4383857 w 7655776"/>
                <a:gd name="connsiteY4275" fmla="*/ 6543128 h 7652085"/>
                <a:gd name="connsiteX4276" fmla="*/ 4374698 w 7655776"/>
                <a:gd name="connsiteY4276" fmla="*/ 6564377 h 7652085"/>
                <a:gd name="connsiteX4277" fmla="*/ 4382025 w 7655776"/>
                <a:gd name="connsiteY4277" fmla="*/ 6557416 h 7652085"/>
                <a:gd name="connsiteX4278" fmla="*/ 4371034 w 7655776"/>
                <a:gd name="connsiteY4278" fmla="*/ 6645341 h 7652085"/>
                <a:gd name="connsiteX4279" fmla="*/ 4285673 w 7655776"/>
                <a:gd name="connsiteY4279" fmla="*/ 6657431 h 7652085"/>
                <a:gd name="connsiteX4280" fmla="*/ 4287505 w 7655776"/>
                <a:gd name="connsiteY4280" fmla="*/ 6654866 h 7652085"/>
                <a:gd name="connsiteX4281" fmla="*/ 4298129 w 7655776"/>
                <a:gd name="connsiteY4281" fmla="*/ 6638014 h 7652085"/>
                <a:gd name="connsiteX4282" fmla="*/ 4374698 w 7655776"/>
                <a:gd name="connsiteY4282" fmla="*/ 6564377 h 7652085"/>
                <a:gd name="connsiteX4283" fmla="*/ 4374698 w 7655776"/>
                <a:gd name="connsiteY4283" fmla="*/ 6564377 h 7652085"/>
                <a:gd name="connsiteX4284" fmla="*/ 4453830 w 7655776"/>
                <a:gd name="connsiteY4284" fmla="*/ 6704690 h 7652085"/>
                <a:gd name="connsiteX4285" fmla="*/ 4462989 w 7655776"/>
                <a:gd name="connsiteY4285" fmla="*/ 6706522 h 7652085"/>
                <a:gd name="connsiteX4286" fmla="*/ 4483139 w 7655776"/>
                <a:gd name="connsiteY4286" fmla="*/ 6710552 h 7652085"/>
                <a:gd name="connsiteX4287" fmla="*/ 4458959 w 7655776"/>
                <a:gd name="connsiteY4287" fmla="*/ 6728870 h 7652085"/>
                <a:gd name="connsiteX4288" fmla="*/ 4453830 w 7655776"/>
                <a:gd name="connsiteY4288" fmla="*/ 6704690 h 7652085"/>
                <a:gd name="connsiteX4289" fmla="*/ 4516844 w 7655776"/>
                <a:gd name="connsiteY4289" fmla="*/ 6694066 h 7652085"/>
                <a:gd name="connsiteX4290" fmla="*/ 4524171 w 7655776"/>
                <a:gd name="connsiteY4290" fmla="*/ 6688571 h 7652085"/>
                <a:gd name="connsiteX4291" fmla="*/ 4530399 w 7655776"/>
                <a:gd name="connsiteY4291" fmla="*/ 6712751 h 7652085"/>
                <a:gd name="connsiteX4292" fmla="*/ 4500358 w 7655776"/>
                <a:gd name="connsiteY4292" fmla="*/ 6706889 h 7652085"/>
                <a:gd name="connsiteX4293" fmla="*/ 4516844 w 7655776"/>
                <a:gd name="connsiteY4293" fmla="*/ 6694066 h 7652085"/>
                <a:gd name="connsiteX4294" fmla="*/ 4652395 w 7655776"/>
                <a:gd name="connsiteY4294" fmla="*/ 6570238 h 7652085"/>
                <a:gd name="connsiteX4295" fmla="*/ 4654960 w 7655776"/>
                <a:gd name="connsiteY4295" fmla="*/ 6571704 h 7652085"/>
                <a:gd name="connsiteX4296" fmla="*/ 4572896 w 7655776"/>
                <a:gd name="connsiteY4296" fmla="*/ 6598447 h 7652085"/>
                <a:gd name="connsiteX4297" fmla="*/ 4524537 w 7655776"/>
                <a:gd name="connsiteY4297" fmla="*/ 6524444 h 7652085"/>
                <a:gd name="connsiteX4298" fmla="*/ 4534429 w 7655776"/>
                <a:gd name="connsiteY4298" fmla="*/ 6527741 h 7652085"/>
                <a:gd name="connsiteX4299" fmla="*/ 4635543 w 7655776"/>
                <a:gd name="connsiteY4299" fmla="*/ 6559980 h 7652085"/>
                <a:gd name="connsiteX4300" fmla="*/ 4652395 w 7655776"/>
                <a:gd name="connsiteY4300" fmla="*/ 6570238 h 7652085"/>
                <a:gd name="connsiteX4301" fmla="*/ 4536627 w 7655776"/>
                <a:gd name="connsiteY4301" fmla="*/ 6520780 h 7652085"/>
                <a:gd name="connsiteX4302" fmla="*/ 4518309 w 7655776"/>
                <a:gd name="connsiteY4302" fmla="*/ 6514919 h 7652085"/>
                <a:gd name="connsiteX4303" fmla="*/ 4516844 w 7655776"/>
                <a:gd name="connsiteY4303" fmla="*/ 6512721 h 7652085"/>
                <a:gd name="connsiteX4304" fmla="*/ 4519408 w 7655776"/>
                <a:gd name="connsiteY4304" fmla="*/ 6489274 h 7652085"/>
                <a:gd name="connsiteX4305" fmla="*/ 4608799 w 7655776"/>
                <a:gd name="connsiteY4305" fmla="*/ 6543861 h 7652085"/>
                <a:gd name="connsiteX4306" fmla="*/ 4536627 w 7655776"/>
                <a:gd name="connsiteY4306" fmla="*/ 6520780 h 7652085"/>
                <a:gd name="connsiteX4307" fmla="*/ 4536627 w 7655776"/>
                <a:gd name="connsiteY4307" fmla="*/ 6520780 h 7652085"/>
                <a:gd name="connsiteX4308" fmla="*/ 4469584 w 7655776"/>
                <a:gd name="connsiteY4308" fmla="*/ 6315621 h 7652085"/>
                <a:gd name="connsiteX4309" fmla="*/ 4476178 w 7655776"/>
                <a:gd name="connsiteY4309" fmla="*/ 6303531 h 7652085"/>
                <a:gd name="connsiteX4310" fmla="*/ 4475445 w 7655776"/>
                <a:gd name="connsiteY4310" fmla="*/ 6384862 h 7652085"/>
                <a:gd name="connsiteX4311" fmla="*/ 4469584 w 7655776"/>
                <a:gd name="connsiteY4311" fmla="*/ 6315621 h 7652085"/>
                <a:gd name="connsiteX4312" fmla="*/ 4469584 w 7655776"/>
                <a:gd name="connsiteY4312" fmla="*/ 6399517 h 7652085"/>
                <a:gd name="connsiteX4313" fmla="*/ 4442107 w 7655776"/>
                <a:gd name="connsiteY4313" fmla="*/ 6365079 h 7652085"/>
                <a:gd name="connsiteX4314" fmla="*/ 4453830 w 7655776"/>
                <a:gd name="connsiteY4314" fmla="*/ 6343830 h 7652085"/>
                <a:gd name="connsiteX4315" fmla="*/ 4462989 w 7655776"/>
                <a:gd name="connsiteY4315" fmla="*/ 6326978 h 7652085"/>
                <a:gd name="connsiteX4316" fmla="*/ 4469584 w 7655776"/>
                <a:gd name="connsiteY4316" fmla="*/ 6399517 h 7652085"/>
                <a:gd name="connsiteX4317" fmla="*/ 4447602 w 7655776"/>
                <a:gd name="connsiteY4317" fmla="*/ 6340167 h 7652085"/>
                <a:gd name="connsiteX4318" fmla="*/ 4437344 w 7655776"/>
                <a:gd name="connsiteY4318" fmla="*/ 6358851 h 7652085"/>
                <a:gd name="connsiteX4319" fmla="*/ 4429285 w 7655776"/>
                <a:gd name="connsiteY4319" fmla="*/ 6348959 h 7652085"/>
                <a:gd name="connsiteX4320" fmla="*/ 4435513 w 7655776"/>
                <a:gd name="connsiteY4320" fmla="*/ 6321849 h 7652085"/>
                <a:gd name="connsiteX4321" fmla="*/ 4455296 w 7655776"/>
                <a:gd name="connsiteY4321" fmla="*/ 6236488 h 7652085"/>
                <a:gd name="connsiteX4322" fmla="*/ 4459692 w 7655776"/>
                <a:gd name="connsiteY4322" fmla="*/ 6287045 h 7652085"/>
                <a:gd name="connsiteX4323" fmla="*/ 4461890 w 7655776"/>
                <a:gd name="connsiteY4323" fmla="*/ 6314156 h 7652085"/>
                <a:gd name="connsiteX4324" fmla="*/ 4447602 w 7655776"/>
                <a:gd name="connsiteY4324" fmla="*/ 6340167 h 7652085"/>
                <a:gd name="connsiteX4325" fmla="*/ 4418294 w 7655776"/>
                <a:gd name="connsiteY4325" fmla="*/ 6318918 h 7652085"/>
                <a:gd name="connsiteX4326" fmla="*/ 4414630 w 7655776"/>
                <a:gd name="connsiteY4326" fmla="*/ 6330275 h 7652085"/>
                <a:gd name="connsiteX4327" fmla="*/ 4406204 w 7655776"/>
                <a:gd name="connsiteY4327" fmla="*/ 6320017 h 7652085"/>
                <a:gd name="connsiteX4328" fmla="*/ 4408769 w 7655776"/>
                <a:gd name="connsiteY4328" fmla="*/ 6308660 h 7652085"/>
                <a:gd name="connsiteX4329" fmla="*/ 4446869 w 7655776"/>
                <a:gd name="connsiteY4329" fmla="*/ 6135741 h 7652085"/>
                <a:gd name="connsiteX4330" fmla="*/ 4453464 w 7655776"/>
                <a:gd name="connsiteY4330" fmla="*/ 6212675 h 7652085"/>
                <a:gd name="connsiteX4331" fmla="*/ 4418294 w 7655776"/>
                <a:gd name="connsiteY4331" fmla="*/ 6318918 h 7652085"/>
                <a:gd name="connsiteX4332" fmla="*/ 4412066 w 7655776"/>
                <a:gd name="connsiteY4332" fmla="*/ 6338702 h 7652085"/>
                <a:gd name="connsiteX4333" fmla="*/ 4408769 w 7655776"/>
                <a:gd name="connsiteY4333" fmla="*/ 6348593 h 7652085"/>
                <a:gd name="connsiteX4334" fmla="*/ 4401442 w 7655776"/>
                <a:gd name="connsiteY4334" fmla="*/ 6341266 h 7652085"/>
                <a:gd name="connsiteX4335" fmla="*/ 4404006 w 7655776"/>
                <a:gd name="connsiteY4335" fmla="*/ 6329176 h 7652085"/>
                <a:gd name="connsiteX4336" fmla="*/ 4412066 w 7655776"/>
                <a:gd name="connsiteY4336" fmla="*/ 6338702 h 7652085"/>
                <a:gd name="connsiteX4337" fmla="*/ 4395580 w 7655776"/>
                <a:gd name="connsiteY4337" fmla="*/ 6334671 h 7652085"/>
                <a:gd name="connsiteX4338" fmla="*/ 4387154 w 7655776"/>
                <a:gd name="connsiteY4338" fmla="*/ 6326246 h 7652085"/>
                <a:gd name="connsiteX4339" fmla="*/ 4308754 w 7655776"/>
                <a:gd name="connsiteY4339" fmla="*/ 6246014 h 7652085"/>
                <a:gd name="connsiteX4340" fmla="*/ 4280911 w 7655776"/>
                <a:gd name="connsiteY4340" fmla="*/ 6174208 h 7652085"/>
                <a:gd name="connsiteX4341" fmla="*/ 4391184 w 7655776"/>
                <a:gd name="connsiteY4341" fmla="*/ 6312690 h 7652085"/>
                <a:gd name="connsiteX4342" fmla="*/ 4398511 w 7655776"/>
                <a:gd name="connsiteY4342" fmla="*/ 6321849 h 7652085"/>
                <a:gd name="connsiteX4343" fmla="*/ 4395580 w 7655776"/>
                <a:gd name="connsiteY4343" fmla="*/ 6334671 h 7652085"/>
                <a:gd name="connsiteX4344" fmla="*/ 4365905 w 7655776"/>
                <a:gd name="connsiteY4344" fmla="*/ 6687106 h 7652085"/>
                <a:gd name="connsiteX4345" fmla="*/ 4365172 w 7655776"/>
                <a:gd name="connsiteY4345" fmla="*/ 6691868 h 7652085"/>
                <a:gd name="connsiteX4346" fmla="*/ 4349419 w 7655776"/>
                <a:gd name="connsiteY4346" fmla="*/ 6702492 h 7652085"/>
                <a:gd name="connsiteX4347" fmla="*/ 4289337 w 7655776"/>
                <a:gd name="connsiteY4347" fmla="*/ 6672085 h 7652085"/>
                <a:gd name="connsiteX4348" fmla="*/ 4365905 w 7655776"/>
                <a:gd name="connsiteY4348" fmla="*/ 6687106 h 7652085"/>
                <a:gd name="connsiteX4349" fmla="*/ 4598174 w 7655776"/>
                <a:gd name="connsiteY4349" fmla="*/ 6638014 h 7652085"/>
                <a:gd name="connsiteX4350" fmla="*/ 4595610 w 7655776"/>
                <a:gd name="connsiteY4350" fmla="*/ 6633984 h 7652085"/>
                <a:gd name="connsiteX4351" fmla="*/ 4657524 w 7655776"/>
                <a:gd name="connsiteY4351" fmla="*/ 6587090 h 7652085"/>
                <a:gd name="connsiteX4352" fmla="*/ 4617225 w 7655776"/>
                <a:gd name="connsiteY4352" fmla="*/ 6640945 h 7652085"/>
                <a:gd name="connsiteX4353" fmla="*/ 4598174 w 7655776"/>
                <a:gd name="connsiteY4353" fmla="*/ 6638014 h 7652085"/>
                <a:gd name="connsiteX4354" fmla="*/ 4289337 w 7655776"/>
                <a:gd name="connsiteY4354" fmla="*/ 6753050 h 7652085"/>
                <a:gd name="connsiteX4355" fmla="*/ 4350518 w 7655776"/>
                <a:gd name="connsiteY4355" fmla="*/ 6711285 h 7652085"/>
                <a:gd name="connsiteX4356" fmla="*/ 4362608 w 7655776"/>
                <a:gd name="connsiteY4356" fmla="*/ 6717513 h 7652085"/>
                <a:gd name="connsiteX4357" fmla="*/ 4352350 w 7655776"/>
                <a:gd name="connsiteY4357" fmla="*/ 6801775 h 7652085"/>
                <a:gd name="connsiteX4358" fmla="*/ 4345389 w 7655776"/>
                <a:gd name="connsiteY4358" fmla="*/ 6804706 h 7652085"/>
                <a:gd name="connsiteX4359" fmla="*/ 4343557 w 7655776"/>
                <a:gd name="connsiteY4359" fmla="*/ 6810201 h 7652085"/>
                <a:gd name="connsiteX4360" fmla="*/ 4263692 w 7655776"/>
                <a:gd name="connsiteY4360" fmla="*/ 6815696 h 7652085"/>
                <a:gd name="connsiteX4361" fmla="*/ 4189688 w 7655776"/>
                <a:gd name="connsiteY4361" fmla="*/ 6821192 h 7652085"/>
                <a:gd name="connsiteX4362" fmla="*/ 4289337 w 7655776"/>
                <a:gd name="connsiteY4362" fmla="*/ 6753050 h 7652085"/>
                <a:gd name="connsiteX4363" fmla="*/ 4467752 w 7655776"/>
                <a:gd name="connsiteY4363" fmla="*/ 6771367 h 7652085"/>
                <a:gd name="connsiteX4364" fmla="*/ 4479841 w 7655776"/>
                <a:gd name="connsiteY4364" fmla="*/ 6777595 h 7652085"/>
                <a:gd name="connsiteX4365" fmla="*/ 4475812 w 7655776"/>
                <a:gd name="connsiteY4365" fmla="*/ 6812033 h 7652085"/>
                <a:gd name="connsiteX4366" fmla="*/ 4467752 w 7655776"/>
                <a:gd name="connsiteY4366" fmla="*/ 6771367 h 7652085"/>
                <a:gd name="connsiteX4367" fmla="*/ 4467752 w 7655776"/>
                <a:gd name="connsiteY4367" fmla="*/ 6771367 h 7652085"/>
                <a:gd name="connsiteX4368" fmla="*/ 4465920 w 7655776"/>
                <a:gd name="connsiteY4368" fmla="*/ 6762209 h 7652085"/>
                <a:gd name="connsiteX4369" fmla="*/ 4461157 w 7655776"/>
                <a:gd name="connsiteY4369" fmla="*/ 6739494 h 7652085"/>
                <a:gd name="connsiteX4370" fmla="*/ 4460425 w 7655776"/>
                <a:gd name="connsiteY4370" fmla="*/ 6736197 h 7652085"/>
                <a:gd name="connsiteX4371" fmla="*/ 4486436 w 7655776"/>
                <a:gd name="connsiteY4371" fmla="*/ 6716780 h 7652085"/>
                <a:gd name="connsiteX4372" fmla="*/ 4480574 w 7655776"/>
                <a:gd name="connsiteY4372" fmla="*/ 6769536 h 7652085"/>
                <a:gd name="connsiteX4373" fmla="*/ 4465920 w 7655776"/>
                <a:gd name="connsiteY4373" fmla="*/ 6762209 h 7652085"/>
                <a:gd name="connsiteX4374" fmla="*/ 4532597 w 7655776"/>
                <a:gd name="connsiteY4374" fmla="*/ 6720078 h 7652085"/>
                <a:gd name="connsiteX4375" fmla="*/ 4533330 w 7655776"/>
                <a:gd name="connsiteY4375" fmla="*/ 6723375 h 7652085"/>
                <a:gd name="connsiteX4376" fmla="*/ 4539191 w 7655776"/>
                <a:gd name="connsiteY4376" fmla="*/ 6745723 h 7652085"/>
                <a:gd name="connsiteX4377" fmla="*/ 4529299 w 7655776"/>
                <a:gd name="connsiteY4377" fmla="*/ 6758911 h 7652085"/>
                <a:gd name="connsiteX4378" fmla="*/ 4500724 w 7655776"/>
                <a:gd name="connsiteY4378" fmla="*/ 6713849 h 7652085"/>
                <a:gd name="connsiteX4379" fmla="*/ 4532597 w 7655776"/>
                <a:gd name="connsiteY4379" fmla="*/ 6720078 h 7652085"/>
                <a:gd name="connsiteX4380" fmla="*/ 4541389 w 7655776"/>
                <a:gd name="connsiteY4380" fmla="*/ 6754515 h 7652085"/>
                <a:gd name="connsiteX4381" fmla="*/ 4552014 w 7655776"/>
                <a:gd name="connsiteY4381" fmla="*/ 6794448 h 7652085"/>
                <a:gd name="connsiteX4382" fmla="*/ 4533330 w 7655776"/>
                <a:gd name="connsiteY4382" fmla="*/ 6765139 h 7652085"/>
                <a:gd name="connsiteX4383" fmla="*/ 4541389 w 7655776"/>
                <a:gd name="connsiteY4383" fmla="*/ 6754515 h 7652085"/>
                <a:gd name="connsiteX4384" fmla="*/ 4568500 w 7655776"/>
                <a:gd name="connsiteY4384" fmla="*/ 6805072 h 7652085"/>
                <a:gd name="connsiteX4385" fmla="*/ 4561173 w 7655776"/>
                <a:gd name="connsiteY4385" fmla="*/ 6802508 h 7652085"/>
                <a:gd name="connsiteX4386" fmla="*/ 4547984 w 7655776"/>
                <a:gd name="connsiteY4386" fmla="*/ 6745356 h 7652085"/>
                <a:gd name="connsiteX4387" fmla="*/ 4562271 w 7655776"/>
                <a:gd name="connsiteY4387" fmla="*/ 6726305 h 7652085"/>
                <a:gd name="connsiteX4388" fmla="*/ 4650197 w 7655776"/>
                <a:gd name="connsiteY4388" fmla="*/ 6743524 h 7652085"/>
                <a:gd name="connsiteX4389" fmla="*/ 4650197 w 7655776"/>
                <a:gd name="connsiteY4389" fmla="*/ 6746089 h 7652085"/>
                <a:gd name="connsiteX4390" fmla="*/ 4608799 w 7655776"/>
                <a:gd name="connsiteY4390" fmla="*/ 6776130 h 7652085"/>
                <a:gd name="connsiteX4391" fmla="*/ 4568500 w 7655776"/>
                <a:gd name="connsiteY4391" fmla="*/ 6805072 h 7652085"/>
                <a:gd name="connsiteX4392" fmla="*/ 4568500 w 7655776"/>
                <a:gd name="connsiteY4392" fmla="*/ 6805072 h 7652085"/>
                <a:gd name="connsiteX4393" fmla="*/ 4658257 w 7655776"/>
                <a:gd name="connsiteY4393" fmla="*/ 6730702 h 7652085"/>
                <a:gd name="connsiteX4394" fmla="*/ 4612096 w 7655776"/>
                <a:gd name="connsiteY4394" fmla="*/ 6659629 h 7652085"/>
                <a:gd name="connsiteX4395" fmla="*/ 4620156 w 7655776"/>
                <a:gd name="connsiteY4395" fmla="*/ 6648638 h 7652085"/>
                <a:gd name="connsiteX4396" fmla="*/ 4693427 w 7655776"/>
                <a:gd name="connsiteY4396" fmla="*/ 6659629 h 7652085"/>
                <a:gd name="connsiteX4397" fmla="*/ 4813225 w 7655776"/>
                <a:gd name="connsiteY4397" fmla="*/ 6677214 h 7652085"/>
                <a:gd name="connsiteX4398" fmla="*/ 4744350 w 7655776"/>
                <a:gd name="connsiteY4398" fmla="*/ 6704690 h 7652085"/>
                <a:gd name="connsiteX4399" fmla="*/ 4670713 w 7655776"/>
                <a:gd name="connsiteY4399" fmla="*/ 6734732 h 7652085"/>
                <a:gd name="connsiteX4400" fmla="*/ 4658257 w 7655776"/>
                <a:gd name="connsiteY4400" fmla="*/ 6730702 h 7652085"/>
                <a:gd name="connsiteX4401" fmla="*/ 4658257 w 7655776"/>
                <a:gd name="connsiteY4401" fmla="*/ 6730702 h 7652085"/>
                <a:gd name="connsiteX4402" fmla="*/ 4093703 w 7655776"/>
                <a:gd name="connsiteY4402" fmla="*/ 6173109 h 7652085"/>
                <a:gd name="connsiteX4403" fmla="*/ 4265157 w 7655776"/>
                <a:gd name="connsiteY4403" fmla="*/ 6158088 h 7652085"/>
                <a:gd name="connsiteX4404" fmla="*/ 4268088 w 7655776"/>
                <a:gd name="connsiteY4404" fmla="*/ 6159554 h 7652085"/>
                <a:gd name="connsiteX4405" fmla="*/ 4294466 w 7655776"/>
                <a:gd name="connsiteY4405" fmla="*/ 6228062 h 7652085"/>
                <a:gd name="connsiteX4406" fmla="*/ 4282743 w 7655776"/>
                <a:gd name="connsiteY4406" fmla="*/ 6213774 h 7652085"/>
                <a:gd name="connsiteX4407" fmla="*/ 4284574 w 7655776"/>
                <a:gd name="connsiteY4407" fmla="*/ 6211942 h 7652085"/>
                <a:gd name="connsiteX4408" fmla="*/ 4284574 w 7655776"/>
                <a:gd name="connsiteY4408" fmla="*/ 6202784 h 7652085"/>
                <a:gd name="connsiteX4409" fmla="*/ 4268455 w 7655776"/>
                <a:gd name="connsiteY4409" fmla="*/ 6196556 h 7652085"/>
                <a:gd name="connsiteX4410" fmla="*/ 4264791 w 7655776"/>
                <a:gd name="connsiteY4410" fmla="*/ 6200585 h 7652085"/>
                <a:gd name="connsiteX4411" fmla="*/ 4258929 w 7655776"/>
                <a:gd name="connsiteY4411" fmla="*/ 6194724 h 7652085"/>
                <a:gd name="connsiteX4412" fmla="*/ 4260028 w 7655776"/>
                <a:gd name="connsiteY4412" fmla="*/ 6191427 h 7652085"/>
                <a:gd name="connsiteX4413" fmla="*/ 4250503 w 7655776"/>
                <a:gd name="connsiteY4413" fmla="*/ 6182634 h 7652085"/>
                <a:gd name="connsiteX4414" fmla="*/ 4243176 w 7655776"/>
                <a:gd name="connsiteY4414" fmla="*/ 6188129 h 7652085"/>
                <a:gd name="connsiteX4415" fmla="*/ 4083811 w 7655776"/>
                <a:gd name="connsiteY4415" fmla="*/ 6184832 h 7652085"/>
                <a:gd name="connsiteX4416" fmla="*/ 3983063 w 7655776"/>
                <a:gd name="connsiteY4416" fmla="*/ 6183001 h 7652085"/>
                <a:gd name="connsiteX4417" fmla="*/ 4093703 w 7655776"/>
                <a:gd name="connsiteY4417" fmla="*/ 6173109 h 7652085"/>
                <a:gd name="connsiteX4418" fmla="*/ 4273217 w 7655776"/>
                <a:gd name="connsiteY4418" fmla="*/ 6219636 h 7652085"/>
                <a:gd name="connsiteX4419" fmla="*/ 4273217 w 7655776"/>
                <a:gd name="connsiteY4419" fmla="*/ 6219636 h 7652085"/>
                <a:gd name="connsiteX4420" fmla="*/ 4279079 w 7655776"/>
                <a:gd name="connsiteY4420" fmla="*/ 6239053 h 7652085"/>
                <a:gd name="connsiteX4421" fmla="*/ 4268821 w 7655776"/>
                <a:gd name="connsiteY4421" fmla="*/ 6218171 h 7652085"/>
                <a:gd name="connsiteX4422" fmla="*/ 4273217 w 7655776"/>
                <a:gd name="connsiteY4422" fmla="*/ 6219636 h 7652085"/>
                <a:gd name="connsiteX4423" fmla="*/ 4273217 w 7655776"/>
                <a:gd name="connsiteY4423" fmla="*/ 6219636 h 7652085"/>
                <a:gd name="connsiteX4424" fmla="*/ 4283475 w 7655776"/>
                <a:gd name="connsiteY4424" fmla="*/ 6229528 h 7652085"/>
                <a:gd name="connsiteX4425" fmla="*/ 4301427 w 7655776"/>
                <a:gd name="connsiteY4425" fmla="*/ 6247845 h 7652085"/>
                <a:gd name="connsiteX4426" fmla="*/ 4302892 w 7655776"/>
                <a:gd name="connsiteY4426" fmla="*/ 6249677 h 7652085"/>
                <a:gd name="connsiteX4427" fmla="*/ 4329269 w 7655776"/>
                <a:gd name="connsiteY4427" fmla="*/ 6317819 h 7652085"/>
                <a:gd name="connsiteX4428" fmla="*/ 4335131 w 7655776"/>
                <a:gd name="connsiteY4428" fmla="*/ 6333206 h 7652085"/>
                <a:gd name="connsiteX4429" fmla="*/ 4321576 w 7655776"/>
                <a:gd name="connsiteY4429" fmla="*/ 6323681 h 7652085"/>
                <a:gd name="connsiteX4430" fmla="*/ 4298129 w 7655776"/>
                <a:gd name="connsiteY4430" fmla="*/ 6276788 h 7652085"/>
                <a:gd name="connsiteX4431" fmla="*/ 4283475 w 7655776"/>
                <a:gd name="connsiteY4431" fmla="*/ 6229528 h 7652085"/>
                <a:gd name="connsiteX4432" fmla="*/ 4283475 w 7655776"/>
                <a:gd name="connsiteY4432" fmla="*/ 6229528 h 7652085"/>
                <a:gd name="connsiteX4433" fmla="*/ 4369569 w 7655776"/>
                <a:gd name="connsiteY4433" fmla="*/ 6452638 h 7652085"/>
                <a:gd name="connsiteX4434" fmla="*/ 4361509 w 7655776"/>
                <a:gd name="connsiteY4434" fmla="*/ 6488907 h 7652085"/>
                <a:gd name="connsiteX4435" fmla="*/ 4339161 w 7655776"/>
                <a:gd name="connsiteY4435" fmla="*/ 6414903 h 7652085"/>
                <a:gd name="connsiteX4436" fmla="*/ 4369569 w 7655776"/>
                <a:gd name="connsiteY4436" fmla="*/ 6452638 h 7652085"/>
                <a:gd name="connsiteX4437" fmla="*/ 4369569 w 7655776"/>
                <a:gd name="connsiteY4437" fmla="*/ 6452638 h 7652085"/>
                <a:gd name="connsiteX4438" fmla="*/ 4362241 w 7655776"/>
                <a:gd name="connsiteY4438" fmla="*/ 6511988 h 7652085"/>
                <a:gd name="connsiteX4439" fmla="*/ 4364073 w 7655776"/>
                <a:gd name="connsiteY4439" fmla="*/ 6511621 h 7652085"/>
                <a:gd name="connsiteX4440" fmla="*/ 4367371 w 7655776"/>
                <a:gd name="connsiteY4440" fmla="*/ 6517117 h 7652085"/>
                <a:gd name="connsiteX4441" fmla="*/ 4292268 w 7655776"/>
                <a:gd name="connsiteY4441" fmla="*/ 6633618 h 7652085"/>
                <a:gd name="connsiteX4442" fmla="*/ 4282743 w 7655776"/>
                <a:gd name="connsiteY4442" fmla="*/ 6642777 h 7652085"/>
                <a:gd name="connsiteX4443" fmla="*/ 4317180 w 7655776"/>
                <a:gd name="connsiteY4443" fmla="*/ 6584892 h 7652085"/>
                <a:gd name="connsiteX4444" fmla="*/ 4360776 w 7655776"/>
                <a:gd name="connsiteY4444" fmla="*/ 6511621 h 7652085"/>
                <a:gd name="connsiteX4445" fmla="*/ 4362241 w 7655776"/>
                <a:gd name="connsiteY4445" fmla="*/ 6511988 h 7652085"/>
                <a:gd name="connsiteX4446" fmla="*/ 4362241 w 7655776"/>
                <a:gd name="connsiteY4446" fmla="*/ 6511988 h 7652085"/>
                <a:gd name="connsiteX4447" fmla="*/ 4342458 w 7655776"/>
                <a:gd name="connsiteY4447" fmla="*/ 6707255 h 7652085"/>
                <a:gd name="connsiteX4448" fmla="*/ 4303625 w 7655776"/>
                <a:gd name="connsiteY4448" fmla="*/ 6733266 h 7652085"/>
                <a:gd name="connsiteX4449" fmla="*/ 4184925 w 7655776"/>
                <a:gd name="connsiteY4449" fmla="*/ 6813865 h 7652085"/>
                <a:gd name="connsiteX4450" fmla="*/ 4275782 w 7655776"/>
                <a:gd name="connsiteY4450" fmla="*/ 6672818 h 7652085"/>
                <a:gd name="connsiteX4451" fmla="*/ 4342458 w 7655776"/>
                <a:gd name="connsiteY4451" fmla="*/ 6707255 h 7652085"/>
                <a:gd name="connsiteX4452" fmla="*/ 4342458 w 7655776"/>
                <a:gd name="connsiteY4452" fmla="*/ 6707255 h 7652085"/>
                <a:gd name="connsiteX4453" fmla="*/ 4672178 w 7655776"/>
                <a:gd name="connsiteY4453" fmla="*/ 6648272 h 7652085"/>
                <a:gd name="connsiteX4454" fmla="*/ 4626017 w 7655776"/>
                <a:gd name="connsiteY4454" fmla="*/ 6641677 h 7652085"/>
                <a:gd name="connsiteX4455" fmla="*/ 4670713 w 7655776"/>
                <a:gd name="connsiteY4455" fmla="*/ 6581595 h 7652085"/>
                <a:gd name="connsiteX4456" fmla="*/ 4813958 w 7655776"/>
                <a:gd name="connsiteY4456" fmla="*/ 6668422 h 7652085"/>
                <a:gd name="connsiteX4457" fmla="*/ 4672178 w 7655776"/>
                <a:gd name="connsiteY4457" fmla="*/ 6648272 h 7652085"/>
                <a:gd name="connsiteX4458" fmla="*/ 4672178 w 7655776"/>
                <a:gd name="connsiteY4458" fmla="*/ 6648272 h 7652085"/>
                <a:gd name="connsiteX4459" fmla="*/ 4490100 w 7655776"/>
                <a:gd name="connsiteY4459" fmla="*/ 6424795 h 7652085"/>
                <a:gd name="connsiteX4460" fmla="*/ 4500724 w 7655776"/>
                <a:gd name="connsiteY4460" fmla="*/ 6377535 h 7652085"/>
                <a:gd name="connsiteX4461" fmla="*/ 4513180 w 7655776"/>
                <a:gd name="connsiteY4461" fmla="*/ 6453737 h 7652085"/>
                <a:gd name="connsiteX4462" fmla="*/ 4490100 w 7655776"/>
                <a:gd name="connsiteY4462" fmla="*/ 6424795 h 7652085"/>
                <a:gd name="connsiteX4463" fmla="*/ 4476545 w 7655776"/>
                <a:gd name="connsiteY4463" fmla="*/ 6287778 h 7652085"/>
                <a:gd name="connsiteX4464" fmla="*/ 4468485 w 7655776"/>
                <a:gd name="connsiteY4464" fmla="*/ 6302066 h 7652085"/>
                <a:gd name="connsiteX4465" fmla="*/ 4467019 w 7655776"/>
                <a:gd name="connsiteY4465" fmla="*/ 6285946 h 7652085"/>
                <a:gd name="connsiteX4466" fmla="*/ 4460791 w 7655776"/>
                <a:gd name="connsiteY4466" fmla="*/ 6213042 h 7652085"/>
                <a:gd name="connsiteX4467" fmla="*/ 4461157 w 7655776"/>
                <a:gd name="connsiteY4467" fmla="*/ 6210844 h 7652085"/>
                <a:gd name="connsiteX4468" fmla="*/ 4469218 w 7655776"/>
                <a:gd name="connsiteY4468" fmla="*/ 6186298 h 7652085"/>
                <a:gd name="connsiteX4469" fmla="*/ 4476911 w 7655776"/>
                <a:gd name="connsiteY4469" fmla="*/ 6235389 h 7652085"/>
                <a:gd name="connsiteX4470" fmla="*/ 4476545 w 7655776"/>
                <a:gd name="connsiteY4470" fmla="*/ 6287778 h 7652085"/>
                <a:gd name="connsiteX4471" fmla="*/ 4474346 w 7655776"/>
                <a:gd name="connsiteY4471" fmla="*/ 6173109 h 7652085"/>
                <a:gd name="connsiteX4472" fmla="*/ 4478010 w 7655776"/>
                <a:gd name="connsiteY4472" fmla="*/ 6170544 h 7652085"/>
                <a:gd name="connsiteX4473" fmla="*/ 4477643 w 7655776"/>
                <a:gd name="connsiteY4473" fmla="*/ 6193258 h 7652085"/>
                <a:gd name="connsiteX4474" fmla="*/ 4474346 w 7655776"/>
                <a:gd name="connsiteY4474" fmla="*/ 6173109 h 7652085"/>
                <a:gd name="connsiteX4475" fmla="*/ 4474346 w 7655776"/>
                <a:gd name="connsiteY4475" fmla="*/ 6173109 h 7652085"/>
                <a:gd name="connsiteX4476" fmla="*/ 4478010 w 7655776"/>
                <a:gd name="connsiteY4476" fmla="*/ 6129512 h 7652085"/>
                <a:gd name="connsiteX4477" fmla="*/ 4473247 w 7655776"/>
                <a:gd name="connsiteY4477" fmla="*/ 6140503 h 7652085"/>
                <a:gd name="connsiteX4478" fmla="*/ 4475812 w 7655776"/>
                <a:gd name="connsiteY4478" fmla="*/ 6144167 h 7652085"/>
                <a:gd name="connsiteX4479" fmla="*/ 4473614 w 7655776"/>
                <a:gd name="connsiteY4479" fmla="*/ 6150761 h 7652085"/>
                <a:gd name="connsiteX4480" fmla="*/ 4468485 w 7655776"/>
                <a:gd name="connsiteY4480" fmla="*/ 6149662 h 7652085"/>
                <a:gd name="connsiteX4481" fmla="*/ 4460059 w 7655776"/>
                <a:gd name="connsiteY4481" fmla="*/ 6153692 h 7652085"/>
                <a:gd name="connsiteX4482" fmla="*/ 4460791 w 7655776"/>
                <a:gd name="connsiteY4482" fmla="*/ 6170544 h 7652085"/>
                <a:gd name="connsiteX4483" fmla="*/ 4463355 w 7655776"/>
                <a:gd name="connsiteY4483" fmla="*/ 6172376 h 7652085"/>
                <a:gd name="connsiteX4484" fmla="*/ 4459326 w 7655776"/>
                <a:gd name="connsiteY4484" fmla="*/ 6189961 h 7652085"/>
                <a:gd name="connsiteX4485" fmla="*/ 4453098 w 7655776"/>
                <a:gd name="connsiteY4485" fmla="*/ 6116690 h 7652085"/>
                <a:gd name="connsiteX4486" fmla="*/ 4454930 w 7655776"/>
                <a:gd name="connsiteY4486" fmla="*/ 6114858 h 7652085"/>
                <a:gd name="connsiteX4487" fmla="*/ 4454930 w 7655776"/>
                <a:gd name="connsiteY4487" fmla="*/ 6114126 h 7652085"/>
                <a:gd name="connsiteX4488" fmla="*/ 4615760 w 7655776"/>
                <a:gd name="connsiteY4488" fmla="*/ 6052578 h 7652085"/>
                <a:gd name="connsiteX4489" fmla="*/ 4718339 w 7655776"/>
                <a:gd name="connsiteY4489" fmla="*/ 6013012 h 7652085"/>
                <a:gd name="connsiteX4490" fmla="*/ 4629315 w 7655776"/>
                <a:gd name="connsiteY4490" fmla="*/ 6058440 h 7652085"/>
                <a:gd name="connsiteX4491" fmla="*/ 4487535 w 7655776"/>
                <a:gd name="connsiteY4491" fmla="*/ 6131344 h 7652085"/>
                <a:gd name="connsiteX4492" fmla="*/ 4478010 w 7655776"/>
                <a:gd name="connsiteY4492" fmla="*/ 6129512 h 7652085"/>
                <a:gd name="connsiteX4493" fmla="*/ 4478010 w 7655776"/>
                <a:gd name="connsiteY4493" fmla="*/ 6129512 h 7652085"/>
                <a:gd name="connsiteX4494" fmla="*/ 3496910 w 7655776"/>
                <a:gd name="connsiteY4494" fmla="*/ 5819942 h 7652085"/>
                <a:gd name="connsiteX4495" fmla="*/ 3518525 w 7655776"/>
                <a:gd name="connsiteY4495" fmla="*/ 5795030 h 7652085"/>
                <a:gd name="connsiteX4496" fmla="*/ 3506801 w 7655776"/>
                <a:gd name="connsiteY4496" fmla="*/ 5844122 h 7652085"/>
                <a:gd name="connsiteX4497" fmla="*/ 3496910 w 7655776"/>
                <a:gd name="connsiteY4497" fmla="*/ 5819942 h 7652085"/>
                <a:gd name="connsiteX4498" fmla="*/ 3476394 w 7655776"/>
                <a:gd name="connsiteY4498" fmla="*/ 5788069 h 7652085"/>
                <a:gd name="connsiteX4499" fmla="*/ 3488850 w 7655776"/>
                <a:gd name="connsiteY4499" fmla="*/ 5818477 h 7652085"/>
                <a:gd name="connsiteX4500" fmla="*/ 3471631 w 7655776"/>
                <a:gd name="connsiteY4500" fmla="*/ 5837894 h 7652085"/>
                <a:gd name="connsiteX4501" fmla="*/ 3476394 w 7655776"/>
                <a:gd name="connsiteY4501" fmla="*/ 5788069 h 7652085"/>
                <a:gd name="connsiteX4502" fmla="*/ 2541821 w 7655776"/>
                <a:gd name="connsiteY4502" fmla="*/ 6059172 h 7652085"/>
                <a:gd name="connsiteX4503" fmla="*/ 2564169 w 7655776"/>
                <a:gd name="connsiteY4503" fmla="*/ 6028398 h 7652085"/>
                <a:gd name="connsiteX4504" fmla="*/ 2643302 w 7655776"/>
                <a:gd name="connsiteY4504" fmla="*/ 6005685 h 7652085"/>
                <a:gd name="connsiteX4505" fmla="*/ 2542920 w 7655776"/>
                <a:gd name="connsiteY4505" fmla="*/ 6069430 h 7652085"/>
                <a:gd name="connsiteX4506" fmla="*/ 2527167 w 7655776"/>
                <a:gd name="connsiteY4506" fmla="*/ 6079688 h 7652085"/>
                <a:gd name="connsiteX4507" fmla="*/ 2541821 w 7655776"/>
                <a:gd name="connsiteY4507" fmla="*/ 6059172 h 7652085"/>
                <a:gd name="connsiteX4508" fmla="*/ 2535593 w 7655776"/>
                <a:gd name="connsiteY4508" fmla="*/ 6054776 h 7652085"/>
                <a:gd name="connsiteX4509" fmla="*/ 2510315 w 7655776"/>
                <a:gd name="connsiteY4509" fmla="*/ 6090313 h 7652085"/>
                <a:gd name="connsiteX4510" fmla="*/ 2458659 w 7655776"/>
                <a:gd name="connsiteY4510" fmla="*/ 6123285 h 7652085"/>
                <a:gd name="connsiteX4511" fmla="*/ 2459025 w 7655776"/>
                <a:gd name="connsiteY4511" fmla="*/ 6120720 h 7652085"/>
                <a:gd name="connsiteX4512" fmla="*/ 2542188 w 7655776"/>
                <a:gd name="connsiteY4512" fmla="*/ 6039389 h 7652085"/>
                <a:gd name="connsiteX4513" fmla="*/ 2548782 w 7655776"/>
                <a:gd name="connsiteY4513" fmla="*/ 6032795 h 7652085"/>
                <a:gd name="connsiteX4514" fmla="*/ 2552079 w 7655776"/>
                <a:gd name="connsiteY4514" fmla="*/ 6032062 h 7652085"/>
                <a:gd name="connsiteX4515" fmla="*/ 2535593 w 7655776"/>
                <a:gd name="connsiteY4515" fmla="*/ 6054776 h 7652085"/>
                <a:gd name="connsiteX4516" fmla="*/ 2305522 w 7655776"/>
                <a:gd name="connsiteY4516" fmla="*/ 6102402 h 7652085"/>
                <a:gd name="connsiteX4517" fmla="*/ 2307354 w 7655776"/>
                <a:gd name="connsiteY4517" fmla="*/ 6104234 h 7652085"/>
                <a:gd name="connsiteX4518" fmla="*/ 2305888 w 7655776"/>
                <a:gd name="connsiteY4518" fmla="*/ 6110828 h 7652085"/>
                <a:gd name="connsiteX4519" fmla="*/ 2170337 w 7655776"/>
                <a:gd name="connsiteY4519" fmla="*/ 6140137 h 7652085"/>
                <a:gd name="connsiteX4520" fmla="*/ 2157148 w 7655776"/>
                <a:gd name="connsiteY4520" fmla="*/ 6139771 h 7652085"/>
                <a:gd name="connsiteX4521" fmla="*/ 2222726 w 7655776"/>
                <a:gd name="connsiteY4521" fmla="*/ 6123285 h 7652085"/>
                <a:gd name="connsiteX4522" fmla="*/ 2305522 w 7655776"/>
                <a:gd name="connsiteY4522" fmla="*/ 6102402 h 7652085"/>
                <a:gd name="connsiteX4523" fmla="*/ 2382090 w 7655776"/>
                <a:gd name="connsiteY4523" fmla="*/ 5959524 h 7652085"/>
                <a:gd name="connsiteX4524" fmla="*/ 2370367 w 7655776"/>
                <a:gd name="connsiteY4524" fmla="*/ 5981871 h 7652085"/>
                <a:gd name="connsiteX4525" fmla="*/ 2372565 w 7655776"/>
                <a:gd name="connsiteY4525" fmla="*/ 5963187 h 7652085"/>
                <a:gd name="connsiteX4526" fmla="*/ 2386120 w 7655776"/>
                <a:gd name="connsiteY4526" fmla="*/ 5844854 h 7652085"/>
                <a:gd name="connsiteX4527" fmla="*/ 2400408 w 7655776"/>
                <a:gd name="connsiteY4527" fmla="*/ 5926185 h 7652085"/>
                <a:gd name="connsiteX4528" fmla="*/ 2382090 w 7655776"/>
                <a:gd name="connsiteY4528" fmla="*/ 5959524 h 7652085"/>
                <a:gd name="connsiteX4529" fmla="*/ 2388685 w 7655776"/>
                <a:gd name="connsiteY4529" fmla="*/ 5963187 h 7652085"/>
                <a:gd name="connsiteX4530" fmla="*/ 2402240 w 7655776"/>
                <a:gd name="connsiteY4530" fmla="*/ 5938275 h 7652085"/>
                <a:gd name="connsiteX4531" fmla="*/ 2402973 w 7655776"/>
                <a:gd name="connsiteY4531" fmla="*/ 5941572 h 7652085"/>
                <a:gd name="connsiteX4532" fmla="*/ 2400042 w 7655776"/>
                <a:gd name="connsiteY4532" fmla="*/ 5950365 h 7652085"/>
                <a:gd name="connsiteX4533" fmla="*/ 2363406 w 7655776"/>
                <a:gd name="connsiteY4533" fmla="*/ 6061004 h 7652085"/>
                <a:gd name="connsiteX4534" fmla="*/ 2361208 w 7655776"/>
                <a:gd name="connsiteY4534" fmla="*/ 6062470 h 7652085"/>
                <a:gd name="connsiteX4535" fmla="*/ 2368535 w 7655776"/>
                <a:gd name="connsiteY4535" fmla="*/ 6001655 h 7652085"/>
                <a:gd name="connsiteX4536" fmla="*/ 2388685 w 7655776"/>
                <a:gd name="connsiteY4536" fmla="*/ 5963187 h 7652085"/>
                <a:gd name="connsiteX4537" fmla="*/ 2294165 w 7655776"/>
                <a:gd name="connsiteY4537" fmla="*/ 6465094 h 7652085"/>
                <a:gd name="connsiteX4538" fmla="*/ 2244707 w 7655776"/>
                <a:gd name="connsiteY4538" fmla="*/ 6457401 h 7652085"/>
                <a:gd name="connsiteX4539" fmla="*/ 2241410 w 7655776"/>
                <a:gd name="connsiteY4539" fmla="*/ 6450073 h 7652085"/>
                <a:gd name="connsiteX4540" fmla="*/ 2272550 w 7655776"/>
                <a:gd name="connsiteY4540" fmla="*/ 6400249 h 7652085"/>
                <a:gd name="connsiteX4541" fmla="*/ 2296363 w 7655776"/>
                <a:gd name="connsiteY4541" fmla="*/ 6396952 h 7652085"/>
                <a:gd name="connsiteX4542" fmla="*/ 2345821 w 7655776"/>
                <a:gd name="connsiteY4542" fmla="*/ 6470956 h 7652085"/>
                <a:gd name="connsiteX4543" fmla="*/ 2344356 w 7655776"/>
                <a:gd name="connsiteY4543" fmla="*/ 6473154 h 7652085"/>
                <a:gd name="connsiteX4544" fmla="*/ 2294165 w 7655776"/>
                <a:gd name="connsiteY4544" fmla="*/ 6465094 h 7652085"/>
                <a:gd name="connsiteX4545" fmla="*/ 2466352 w 7655776"/>
                <a:gd name="connsiteY4545" fmla="*/ 5995060 h 7652085"/>
                <a:gd name="connsiteX4546" fmla="*/ 2454995 w 7655776"/>
                <a:gd name="connsiteY4546" fmla="*/ 6002387 h 7652085"/>
                <a:gd name="connsiteX4547" fmla="*/ 2454995 w 7655776"/>
                <a:gd name="connsiteY4547" fmla="*/ 5990297 h 7652085"/>
                <a:gd name="connsiteX4548" fmla="*/ 2456461 w 7655776"/>
                <a:gd name="connsiteY4548" fmla="*/ 5877826 h 7652085"/>
                <a:gd name="connsiteX4549" fmla="*/ 2487601 w 7655776"/>
                <a:gd name="connsiteY4549" fmla="*/ 5807486 h 7652085"/>
                <a:gd name="connsiteX4550" fmla="*/ 2467451 w 7655776"/>
                <a:gd name="connsiteY4550" fmla="*/ 5983337 h 7652085"/>
                <a:gd name="connsiteX4551" fmla="*/ 2466352 w 7655776"/>
                <a:gd name="connsiteY4551" fmla="*/ 5995060 h 7652085"/>
                <a:gd name="connsiteX4552" fmla="*/ 2407735 w 7655776"/>
                <a:gd name="connsiteY4552" fmla="*/ 5970148 h 7652085"/>
                <a:gd name="connsiteX4553" fmla="*/ 2379892 w 7655776"/>
                <a:gd name="connsiteY4553" fmla="*/ 6033527 h 7652085"/>
                <a:gd name="connsiteX4554" fmla="*/ 2405537 w 7655776"/>
                <a:gd name="connsiteY4554" fmla="*/ 5956593 h 7652085"/>
                <a:gd name="connsiteX4555" fmla="*/ 2407735 w 7655776"/>
                <a:gd name="connsiteY4555" fmla="*/ 5970148 h 7652085"/>
                <a:gd name="connsiteX4556" fmla="*/ 2461956 w 7655776"/>
                <a:gd name="connsiteY4556" fmla="*/ 6031696 h 7652085"/>
                <a:gd name="connsiteX4557" fmla="*/ 2454262 w 7655776"/>
                <a:gd name="connsiteY4557" fmla="*/ 6036459 h 7652085"/>
                <a:gd name="connsiteX4558" fmla="*/ 2454262 w 7655776"/>
                <a:gd name="connsiteY4558" fmla="*/ 6029131 h 7652085"/>
                <a:gd name="connsiteX4559" fmla="*/ 2462688 w 7655776"/>
                <a:gd name="connsiteY4559" fmla="*/ 6025101 h 7652085"/>
                <a:gd name="connsiteX4560" fmla="*/ 2461956 w 7655776"/>
                <a:gd name="connsiteY4560" fmla="*/ 6031696 h 7652085"/>
                <a:gd name="connsiteX4561" fmla="*/ 2330068 w 7655776"/>
                <a:gd name="connsiteY4561" fmla="*/ 6220369 h 7652085"/>
                <a:gd name="connsiteX4562" fmla="*/ 2323473 w 7655776"/>
                <a:gd name="connsiteY4562" fmla="*/ 6161019 h 7652085"/>
                <a:gd name="connsiteX4563" fmla="*/ 2329335 w 7655776"/>
                <a:gd name="connsiteY4563" fmla="*/ 6150761 h 7652085"/>
                <a:gd name="connsiteX4564" fmla="*/ 2372931 w 7655776"/>
                <a:gd name="connsiteY4564" fmla="*/ 6151494 h 7652085"/>
                <a:gd name="connsiteX4565" fmla="*/ 2392715 w 7655776"/>
                <a:gd name="connsiteY4565" fmla="*/ 6190328 h 7652085"/>
                <a:gd name="connsiteX4566" fmla="*/ 2386120 w 7655776"/>
                <a:gd name="connsiteY4566" fmla="*/ 6200219 h 7652085"/>
                <a:gd name="connsiteX4567" fmla="*/ 2330068 w 7655776"/>
                <a:gd name="connsiteY4567" fmla="*/ 6220369 h 7652085"/>
                <a:gd name="connsiteX4568" fmla="*/ 2333365 w 7655776"/>
                <a:gd name="connsiteY4568" fmla="*/ 6143800 h 7652085"/>
                <a:gd name="connsiteX4569" fmla="*/ 2348752 w 7655776"/>
                <a:gd name="connsiteY4569" fmla="*/ 6117789 h 7652085"/>
                <a:gd name="connsiteX4570" fmla="*/ 2357911 w 7655776"/>
                <a:gd name="connsiteY4570" fmla="*/ 6122185 h 7652085"/>
                <a:gd name="connsiteX4571" fmla="*/ 2369634 w 7655776"/>
                <a:gd name="connsiteY4571" fmla="*/ 6144900 h 7652085"/>
                <a:gd name="connsiteX4572" fmla="*/ 2333365 w 7655776"/>
                <a:gd name="connsiteY4572" fmla="*/ 6143800 h 7652085"/>
                <a:gd name="connsiteX4573" fmla="*/ 2414330 w 7655776"/>
                <a:gd name="connsiteY4573" fmla="*/ 6158455 h 7652085"/>
                <a:gd name="connsiteX4574" fmla="*/ 2397477 w 7655776"/>
                <a:gd name="connsiteY4574" fmla="*/ 6183733 h 7652085"/>
                <a:gd name="connsiteX4575" fmla="*/ 2380991 w 7655776"/>
                <a:gd name="connsiteY4575" fmla="*/ 6151860 h 7652085"/>
                <a:gd name="connsiteX4576" fmla="*/ 2406636 w 7655776"/>
                <a:gd name="connsiteY4576" fmla="*/ 6152227 h 7652085"/>
                <a:gd name="connsiteX4577" fmla="*/ 2414330 w 7655776"/>
                <a:gd name="connsiteY4577" fmla="*/ 6158455 h 7652085"/>
                <a:gd name="connsiteX4578" fmla="*/ 2397477 w 7655776"/>
                <a:gd name="connsiteY4578" fmla="*/ 6145266 h 7652085"/>
                <a:gd name="connsiteX4579" fmla="*/ 2377328 w 7655776"/>
                <a:gd name="connsiteY4579" fmla="*/ 6144900 h 7652085"/>
                <a:gd name="connsiteX4580" fmla="*/ 2368169 w 7655776"/>
                <a:gd name="connsiteY4580" fmla="*/ 6126948 h 7652085"/>
                <a:gd name="connsiteX4581" fmla="*/ 2383922 w 7655776"/>
                <a:gd name="connsiteY4581" fmla="*/ 6134275 h 7652085"/>
                <a:gd name="connsiteX4582" fmla="*/ 2397477 w 7655776"/>
                <a:gd name="connsiteY4582" fmla="*/ 6145266 h 7652085"/>
                <a:gd name="connsiteX4583" fmla="*/ 2360109 w 7655776"/>
                <a:gd name="connsiteY4583" fmla="*/ 6095442 h 7652085"/>
                <a:gd name="connsiteX4584" fmla="*/ 2364505 w 7655776"/>
                <a:gd name="connsiteY4584" fmla="*/ 6085550 h 7652085"/>
                <a:gd name="connsiteX4585" fmla="*/ 2385388 w 7655776"/>
                <a:gd name="connsiteY4585" fmla="*/ 6079688 h 7652085"/>
                <a:gd name="connsiteX4586" fmla="*/ 2360109 w 7655776"/>
                <a:gd name="connsiteY4586" fmla="*/ 6095442 h 7652085"/>
                <a:gd name="connsiteX4587" fmla="*/ 2311750 w 7655776"/>
                <a:gd name="connsiteY4587" fmla="*/ 6180436 h 7652085"/>
                <a:gd name="connsiteX4588" fmla="*/ 2315414 w 7655776"/>
                <a:gd name="connsiteY4588" fmla="*/ 6174208 h 7652085"/>
                <a:gd name="connsiteX4589" fmla="*/ 2317246 w 7655776"/>
                <a:gd name="connsiteY4589" fmla="*/ 6195456 h 7652085"/>
                <a:gd name="connsiteX4590" fmla="*/ 2319810 w 7655776"/>
                <a:gd name="connsiteY4590" fmla="*/ 6224032 h 7652085"/>
                <a:gd name="connsiteX4591" fmla="*/ 2285006 w 7655776"/>
                <a:gd name="connsiteY4591" fmla="*/ 6236488 h 7652085"/>
                <a:gd name="connsiteX4592" fmla="*/ 2289036 w 7655776"/>
                <a:gd name="connsiteY4592" fmla="*/ 6218537 h 7652085"/>
                <a:gd name="connsiteX4593" fmla="*/ 2311750 w 7655776"/>
                <a:gd name="connsiteY4593" fmla="*/ 6180436 h 7652085"/>
                <a:gd name="connsiteX4594" fmla="*/ 2277313 w 7655776"/>
                <a:gd name="connsiteY4594" fmla="*/ 6239053 h 7652085"/>
                <a:gd name="connsiteX4595" fmla="*/ 2276946 w 7655776"/>
                <a:gd name="connsiteY4595" fmla="*/ 6239053 h 7652085"/>
                <a:gd name="connsiteX4596" fmla="*/ 2277679 w 7655776"/>
                <a:gd name="connsiteY4596" fmla="*/ 6237954 h 7652085"/>
                <a:gd name="connsiteX4597" fmla="*/ 2277313 w 7655776"/>
                <a:gd name="connsiteY4597" fmla="*/ 6239053 h 7652085"/>
                <a:gd name="connsiteX4598" fmla="*/ 2336296 w 7655776"/>
                <a:gd name="connsiteY4598" fmla="*/ 6276055 h 7652085"/>
                <a:gd name="connsiteX4599" fmla="*/ 2337029 w 7655776"/>
                <a:gd name="connsiteY4599" fmla="*/ 6275322 h 7652085"/>
                <a:gd name="connsiteX4600" fmla="*/ 2336296 w 7655776"/>
                <a:gd name="connsiteY4600" fmla="*/ 6276421 h 7652085"/>
                <a:gd name="connsiteX4601" fmla="*/ 2336296 w 7655776"/>
                <a:gd name="connsiteY4601" fmla="*/ 6276055 h 7652085"/>
                <a:gd name="connsiteX4602" fmla="*/ 2335197 w 7655776"/>
                <a:gd name="connsiteY4602" fmla="*/ 6267262 h 7652085"/>
                <a:gd name="connsiteX4603" fmla="*/ 2331167 w 7655776"/>
                <a:gd name="connsiteY4603" fmla="*/ 6230627 h 7652085"/>
                <a:gd name="connsiteX4604" fmla="*/ 2357911 w 7655776"/>
                <a:gd name="connsiteY4604" fmla="*/ 6220369 h 7652085"/>
                <a:gd name="connsiteX4605" fmla="*/ 2378060 w 7655776"/>
                <a:gd name="connsiteY4605" fmla="*/ 6212675 h 7652085"/>
                <a:gd name="connsiteX4606" fmla="*/ 2374031 w 7655776"/>
                <a:gd name="connsiteY4606" fmla="*/ 6218903 h 7652085"/>
                <a:gd name="connsiteX4607" fmla="*/ 2349851 w 7655776"/>
                <a:gd name="connsiteY4607" fmla="*/ 6255539 h 7652085"/>
                <a:gd name="connsiteX4608" fmla="*/ 2335197 w 7655776"/>
                <a:gd name="connsiteY4608" fmla="*/ 6267262 h 7652085"/>
                <a:gd name="connsiteX4609" fmla="*/ 2336662 w 7655776"/>
                <a:gd name="connsiteY4609" fmla="*/ 6111928 h 7652085"/>
                <a:gd name="connsiteX4610" fmla="*/ 2319077 w 7655776"/>
                <a:gd name="connsiteY4610" fmla="*/ 6125483 h 7652085"/>
                <a:gd name="connsiteX4611" fmla="*/ 2317978 w 7655776"/>
                <a:gd name="connsiteY4611" fmla="*/ 6115225 h 7652085"/>
                <a:gd name="connsiteX4612" fmla="*/ 2335197 w 7655776"/>
                <a:gd name="connsiteY4612" fmla="*/ 6111561 h 7652085"/>
                <a:gd name="connsiteX4613" fmla="*/ 2336662 w 7655776"/>
                <a:gd name="connsiteY4613" fmla="*/ 6111928 h 7652085"/>
                <a:gd name="connsiteX4614" fmla="*/ 2339227 w 7655776"/>
                <a:gd name="connsiteY4614" fmla="*/ 6118888 h 7652085"/>
                <a:gd name="connsiteX4615" fmla="*/ 2323840 w 7655776"/>
                <a:gd name="connsiteY4615" fmla="*/ 6143434 h 7652085"/>
                <a:gd name="connsiteX4616" fmla="*/ 2321275 w 7655776"/>
                <a:gd name="connsiteY4616" fmla="*/ 6143434 h 7652085"/>
                <a:gd name="connsiteX4617" fmla="*/ 2320176 w 7655776"/>
                <a:gd name="connsiteY4617" fmla="*/ 6133543 h 7652085"/>
                <a:gd name="connsiteX4618" fmla="*/ 2339227 w 7655776"/>
                <a:gd name="connsiteY4618" fmla="*/ 6118888 h 7652085"/>
                <a:gd name="connsiteX4619" fmla="*/ 2401874 w 7655776"/>
                <a:gd name="connsiteY4619" fmla="*/ 6192526 h 7652085"/>
                <a:gd name="connsiteX4620" fmla="*/ 2417261 w 7655776"/>
                <a:gd name="connsiteY4620" fmla="*/ 6167613 h 7652085"/>
                <a:gd name="connsiteX4621" fmla="*/ 2412131 w 7655776"/>
                <a:gd name="connsiteY4621" fmla="*/ 6191060 h 7652085"/>
                <a:gd name="connsiteX4622" fmla="*/ 2402973 w 7655776"/>
                <a:gd name="connsiteY4622" fmla="*/ 6194358 h 7652085"/>
                <a:gd name="connsiteX4623" fmla="*/ 2401874 w 7655776"/>
                <a:gd name="connsiteY4623" fmla="*/ 6192526 h 7652085"/>
                <a:gd name="connsiteX4624" fmla="*/ 2429350 w 7655776"/>
                <a:gd name="connsiteY4624" fmla="*/ 6138671 h 7652085"/>
                <a:gd name="connsiteX4625" fmla="*/ 2432281 w 7655776"/>
                <a:gd name="connsiteY4625" fmla="*/ 6108997 h 7652085"/>
                <a:gd name="connsiteX4626" fmla="*/ 2435945 w 7655776"/>
                <a:gd name="connsiteY4626" fmla="*/ 6130245 h 7652085"/>
                <a:gd name="connsiteX4627" fmla="*/ 2429350 w 7655776"/>
                <a:gd name="connsiteY4627" fmla="*/ 6138671 h 7652085"/>
                <a:gd name="connsiteX4628" fmla="*/ 2422023 w 7655776"/>
                <a:gd name="connsiteY4628" fmla="*/ 6140137 h 7652085"/>
                <a:gd name="connsiteX4629" fmla="*/ 2417993 w 7655776"/>
                <a:gd name="connsiteY4629" fmla="*/ 6142702 h 7652085"/>
                <a:gd name="connsiteX4630" fmla="*/ 2387586 w 7655776"/>
                <a:gd name="connsiteY4630" fmla="*/ 6128047 h 7652085"/>
                <a:gd name="connsiteX4631" fmla="*/ 2361208 w 7655776"/>
                <a:gd name="connsiteY4631" fmla="*/ 6107165 h 7652085"/>
                <a:gd name="connsiteX4632" fmla="*/ 2362307 w 7655776"/>
                <a:gd name="connsiteY4632" fmla="*/ 6103868 h 7652085"/>
                <a:gd name="connsiteX4633" fmla="*/ 2361574 w 7655776"/>
                <a:gd name="connsiteY4633" fmla="*/ 6102402 h 7652085"/>
                <a:gd name="connsiteX4634" fmla="*/ 2409201 w 7655776"/>
                <a:gd name="connsiteY4634" fmla="*/ 6072727 h 7652085"/>
                <a:gd name="connsiteX4635" fmla="*/ 2424588 w 7655776"/>
                <a:gd name="connsiteY4635" fmla="*/ 6068331 h 7652085"/>
                <a:gd name="connsiteX4636" fmla="*/ 2427518 w 7655776"/>
                <a:gd name="connsiteY4636" fmla="*/ 6084085 h 7652085"/>
                <a:gd name="connsiteX4637" fmla="*/ 2422023 w 7655776"/>
                <a:gd name="connsiteY4637" fmla="*/ 6140137 h 7652085"/>
                <a:gd name="connsiteX4638" fmla="*/ 2319077 w 7655776"/>
                <a:gd name="connsiteY4638" fmla="*/ 6103501 h 7652085"/>
                <a:gd name="connsiteX4639" fmla="*/ 2325672 w 7655776"/>
                <a:gd name="connsiteY4639" fmla="*/ 6106432 h 7652085"/>
                <a:gd name="connsiteX4640" fmla="*/ 2317612 w 7655776"/>
                <a:gd name="connsiteY4640" fmla="*/ 6108264 h 7652085"/>
                <a:gd name="connsiteX4641" fmla="*/ 2317246 w 7655776"/>
                <a:gd name="connsiteY4641" fmla="*/ 6104967 h 7652085"/>
                <a:gd name="connsiteX4642" fmla="*/ 2319077 w 7655776"/>
                <a:gd name="connsiteY4642" fmla="*/ 6103501 h 7652085"/>
                <a:gd name="connsiteX4643" fmla="*/ 2319077 w 7655776"/>
                <a:gd name="connsiteY4643" fmla="*/ 6103501 h 7652085"/>
                <a:gd name="connsiteX4644" fmla="*/ 2437776 w 7655776"/>
                <a:gd name="connsiteY4644" fmla="*/ 6057341 h 7652085"/>
                <a:gd name="connsiteX4645" fmla="*/ 2438143 w 7655776"/>
                <a:gd name="connsiteY4645" fmla="*/ 6055143 h 7652085"/>
                <a:gd name="connsiteX4646" fmla="*/ 2446935 w 7655776"/>
                <a:gd name="connsiteY4646" fmla="*/ 6049647 h 7652085"/>
                <a:gd name="connsiteX4647" fmla="*/ 2446935 w 7655776"/>
                <a:gd name="connsiteY4647" fmla="*/ 6054776 h 7652085"/>
                <a:gd name="connsiteX4648" fmla="*/ 2437776 w 7655776"/>
                <a:gd name="connsiteY4648" fmla="*/ 6057341 h 7652085"/>
                <a:gd name="connsiteX4649" fmla="*/ 2429350 w 7655776"/>
                <a:gd name="connsiteY4649" fmla="*/ 6052212 h 7652085"/>
                <a:gd name="connsiteX4650" fmla="*/ 2427518 w 7655776"/>
                <a:gd name="connsiteY4650" fmla="*/ 6042686 h 7652085"/>
                <a:gd name="connsiteX4651" fmla="*/ 2431915 w 7655776"/>
                <a:gd name="connsiteY4651" fmla="*/ 6040488 h 7652085"/>
                <a:gd name="connsiteX4652" fmla="*/ 2430816 w 7655776"/>
                <a:gd name="connsiteY4652" fmla="*/ 6051113 h 7652085"/>
                <a:gd name="connsiteX4653" fmla="*/ 2429350 w 7655776"/>
                <a:gd name="connsiteY4653" fmla="*/ 6052212 h 7652085"/>
                <a:gd name="connsiteX4654" fmla="*/ 2422756 w 7655776"/>
                <a:gd name="connsiteY4654" fmla="*/ 6056241 h 7652085"/>
                <a:gd name="connsiteX4655" fmla="*/ 2407003 w 7655776"/>
                <a:gd name="connsiteY4655" fmla="*/ 6066133 h 7652085"/>
                <a:gd name="connsiteX4656" fmla="*/ 2368169 w 7655776"/>
                <a:gd name="connsiteY4656" fmla="*/ 6077490 h 7652085"/>
                <a:gd name="connsiteX4657" fmla="*/ 2370733 w 7655776"/>
                <a:gd name="connsiteY4657" fmla="*/ 6071629 h 7652085"/>
                <a:gd name="connsiteX4658" fmla="*/ 2421290 w 7655776"/>
                <a:gd name="connsiteY4658" fmla="*/ 6046350 h 7652085"/>
                <a:gd name="connsiteX4659" fmla="*/ 2422756 w 7655776"/>
                <a:gd name="connsiteY4659" fmla="*/ 6056241 h 7652085"/>
                <a:gd name="connsiteX4660" fmla="*/ 2313582 w 7655776"/>
                <a:gd name="connsiteY4660" fmla="*/ 6150761 h 7652085"/>
                <a:gd name="connsiteX4661" fmla="*/ 2314315 w 7655776"/>
                <a:gd name="connsiteY4661" fmla="*/ 6158821 h 7652085"/>
                <a:gd name="connsiteX4662" fmla="*/ 2296363 w 7655776"/>
                <a:gd name="connsiteY4662" fmla="*/ 6187397 h 7652085"/>
                <a:gd name="connsiteX4663" fmla="*/ 2304423 w 7655776"/>
                <a:gd name="connsiteY4663" fmla="*/ 6150395 h 7652085"/>
                <a:gd name="connsiteX4664" fmla="*/ 2313582 w 7655776"/>
                <a:gd name="connsiteY4664" fmla="*/ 6150761 h 7652085"/>
                <a:gd name="connsiteX4665" fmla="*/ 2281709 w 7655776"/>
                <a:gd name="connsiteY4665" fmla="*/ 6252974 h 7652085"/>
                <a:gd name="connsiteX4666" fmla="*/ 2282442 w 7655776"/>
                <a:gd name="connsiteY4666" fmla="*/ 6250043 h 7652085"/>
                <a:gd name="connsiteX4667" fmla="*/ 2320909 w 7655776"/>
                <a:gd name="connsiteY4667" fmla="*/ 6235389 h 7652085"/>
                <a:gd name="connsiteX4668" fmla="*/ 2324573 w 7655776"/>
                <a:gd name="connsiteY4668" fmla="*/ 6276421 h 7652085"/>
                <a:gd name="connsiteX4669" fmla="*/ 2322008 w 7655776"/>
                <a:gd name="connsiteY4669" fmla="*/ 6278253 h 7652085"/>
                <a:gd name="connsiteX4670" fmla="*/ 2300760 w 7655776"/>
                <a:gd name="connsiteY4670" fmla="*/ 6267262 h 7652085"/>
                <a:gd name="connsiteX4671" fmla="*/ 2281709 w 7655776"/>
                <a:gd name="connsiteY4671" fmla="*/ 6252974 h 7652085"/>
                <a:gd name="connsiteX4672" fmla="*/ 2392348 w 7655776"/>
                <a:gd name="connsiteY4672" fmla="*/ 6207546 h 7652085"/>
                <a:gd name="connsiteX4673" fmla="*/ 2400042 w 7655776"/>
                <a:gd name="connsiteY4673" fmla="*/ 6204615 h 7652085"/>
                <a:gd name="connsiteX4674" fmla="*/ 2404072 w 7655776"/>
                <a:gd name="connsiteY4674" fmla="*/ 6212675 h 7652085"/>
                <a:gd name="connsiteX4675" fmla="*/ 2374397 w 7655776"/>
                <a:gd name="connsiteY4675" fmla="*/ 6236122 h 7652085"/>
                <a:gd name="connsiteX4676" fmla="*/ 2392348 w 7655776"/>
                <a:gd name="connsiteY4676" fmla="*/ 6207546 h 7652085"/>
                <a:gd name="connsiteX4677" fmla="*/ 2424221 w 7655776"/>
                <a:gd name="connsiteY4677" fmla="*/ 6166881 h 7652085"/>
                <a:gd name="connsiteX4678" fmla="*/ 2425320 w 7655776"/>
                <a:gd name="connsiteY4678" fmla="*/ 6167980 h 7652085"/>
                <a:gd name="connsiteX4679" fmla="*/ 2429350 w 7655776"/>
                <a:gd name="connsiteY4679" fmla="*/ 6185199 h 7652085"/>
                <a:gd name="connsiteX4680" fmla="*/ 2419459 w 7655776"/>
                <a:gd name="connsiteY4680" fmla="*/ 6188862 h 7652085"/>
                <a:gd name="connsiteX4681" fmla="*/ 2424221 w 7655776"/>
                <a:gd name="connsiteY4681" fmla="*/ 6166881 h 7652085"/>
                <a:gd name="connsiteX4682" fmla="*/ 2434113 w 7655776"/>
                <a:gd name="connsiteY4682" fmla="*/ 6174574 h 7652085"/>
                <a:gd name="connsiteX4683" fmla="*/ 2439975 w 7655776"/>
                <a:gd name="connsiteY4683" fmla="*/ 6179337 h 7652085"/>
                <a:gd name="connsiteX4684" fmla="*/ 2439242 w 7655776"/>
                <a:gd name="connsiteY4684" fmla="*/ 6181535 h 7652085"/>
                <a:gd name="connsiteX4685" fmla="*/ 2435945 w 7655776"/>
                <a:gd name="connsiteY4685" fmla="*/ 6182634 h 7652085"/>
                <a:gd name="connsiteX4686" fmla="*/ 2434113 w 7655776"/>
                <a:gd name="connsiteY4686" fmla="*/ 6174574 h 7652085"/>
                <a:gd name="connsiteX4687" fmla="*/ 2431548 w 7655776"/>
                <a:gd name="connsiteY4687" fmla="*/ 6163584 h 7652085"/>
                <a:gd name="connsiteX4688" fmla="*/ 2430083 w 7655776"/>
                <a:gd name="connsiteY4688" fmla="*/ 6158088 h 7652085"/>
                <a:gd name="connsiteX4689" fmla="*/ 2434113 w 7655776"/>
                <a:gd name="connsiteY4689" fmla="*/ 6153326 h 7652085"/>
                <a:gd name="connsiteX4690" fmla="*/ 2434113 w 7655776"/>
                <a:gd name="connsiteY4690" fmla="*/ 6147830 h 7652085"/>
                <a:gd name="connsiteX4691" fmla="*/ 2438509 w 7655776"/>
                <a:gd name="connsiteY4691" fmla="*/ 6144900 h 7652085"/>
                <a:gd name="connsiteX4692" fmla="*/ 2443638 w 7655776"/>
                <a:gd name="connsiteY4692" fmla="*/ 6173842 h 7652085"/>
                <a:gd name="connsiteX4693" fmla="*/ 2431548 w 7655776"/>
                <a:gd name="connsiteY4693" fmla="*/ 6163584 h 7652085"/>
                <a:gd name="connsiteX4694" fmla="*/ 2349851 w 7655776"/>
                <a:gd name="connsiteY4694" fmla="*/ 6095075 h 7652085"/>
                <a:gd name="connsiteX4695" fmla="*/ 2344722 w 7655776"/>
                <a:gd name="connsiteY4695" fmla="*/ 6097273 h 7652085"/>
                <a:gd name="connsiteX4696" fmla="*/ 2342524 w 7655776"/>
                <a:gd name="connsiteY4696" fmla="*/ 6102769 h 7652085"/>
                <a:gd name="connsiteX4697" fmla="*/ 2336296 w 7655776"/>
                <a:gd name="connsiteY4697" fmla="*/ 6104234 h 7652085"/>
                <a:gd name="connsiteX4698" fmla="*/ 2322008 w 7655776"/>
                <a:gd name="connsiteY4698" fmla="*/ 6097640 h 7652085"/>
                <a:gd name="connsiteX4699" fmla="*/ 2350218 w 7655776"/>
                <a:gd name="connsiteY4699" fmla="*/ 6089580 h 7652085"/>
                <a:gd name="connsiteX4700" fmla="*/ 2349851 w 7655776"/>
                <a:gd name="connsiteY4700" fmla="*/ 6095075 h 7652085"/>
                <a:gd name="connsiteX4701" fmla="*/ 2349851 w 7655776"/>
                <a:gd name="connsiteY4701" fmla="*/ 6095075 h 7652085"/>
                <a:gd name="connsiteX4702" fmla="*/ 2312849 w 7655776"/>
                <a:gd name="connsiteY4702" fmla="*/ 6143434 h 7652085"/>
                <a:gd name="connsiteX4703" fmla="*/ 2308087 w 7655776"/>
                <a:gd name="connsiteY4703" fmla="*/ 6143434 h 7652085"/>
                <a:gd name="connsiteX4704" fmla="*/ 2312483 w 7655776"/>
                <a:gd name="connsiteY4704" fmla="*/ 6139771 h 7652085"/>
                <a:gd name="connsiteX4705" fmla="*/ 2312849 w 7655776"/>
                <a:gd name="connsiteY4705" fmla="*/ 6143434 h 7652085"/>
                <a:gd name="connsiteX4706" fmla="*/ 2312849 w 7655776"/>
                <a:gd name="connsiteY4706" fmla="*/ 6143434 h 7652085"/>
                <a:gd name="connsiteX4707" fmla="*/ 2241410 w 7655776"/>
                <a:gd name="connsiteY4707" fmla="*/ 6251875 h 7652085"/>
                <a:gd name="connsiteX4708" fmla="*/ 2214666 w 7655776"/>
                <a:gd name="connsiteY4708" fmla="*/ 6261400 h 7652085"/>
                <a:gd name="connsiteX4709" fmla="*/ 2203309 w 7655776"/>
                <a:gd name="connsiteY4709" fmla="*/ 6244548 h 7652085"/>
                <a:gd name="connsiteX4710" fmla="*/ 2241410 w 7655776"/>
                <a:gd name="connsiteY4710" fmla="*/ 6251875 h 7652085"/>
                <a:gd name="connsiteX4711" fmla="*/ 2249470 w 7655776"/>
                <a:gd name="connsiteY4711" fmla="*/ 6261767 h 7652085"/>
                <a:gd name="connsiteX4712" fmla="*/ 2232617 w 7655776"/>
                <a:gd name="connsiteY4712" fmla="*/ 6288511 h 7652085"/>
                <a:gd name="connsiteX4713" fmla="*/ 2220894 w 7655776"/>
                <a:gd name="connsiteY4713" fmla="*/ 6270926 h 7652085"/>
                <a:gd name="connsiteX4714" fmla="*/ 2249470 w 7655776"/>
                <a:gd name="connsiteY4714" fmla="*/ 6261767 h 7652085"/>
                <a:gd name="connsiteX4715" fmla="*/ 2328236 w 7655776"/>
                <a:gd name="connsiteY4715" fmla="*/ 6310858 h 7652085"/>
                <a:gd name="connsiteX4716" fmla="*/ 2332266 w 7655776"/>
                <a:gd name="connsiteY4716" fmla="*/ 6340534 h 7652085"/>
                <a:gd name="connsiteX4717" fmla="*/ 2311384 w 7655776"/>
                <a:gd name="connsiteY4717" fmla="*/ 6337602 h 7652085"/>
                <a:gd name="connsiteX4718" fmla="*/ 2328236 w 7655776"/>
                <a:gd name="connsiteY4718" fmla="*/ 6310858 h 7652085"/>
                <a:gd name="connsiteX4719" fmla="*/ 2340326 w 7655776"/>
                <a:gd name="connsiteY4719" fmla="*/ 6313789 h 7652085"/>
                <a:gd name="connsiteX4720" fmla="*/ 2363406 w 7655776"/>
                <a:gd name="connsiteY4720" fmla="*/ 6344930 h 7652085"/>
                <a:gd name="connsiteX4721" fmla="*/ 2343257 w 7655776"/>
                <a:gd name="connsiteY4721" fmla="*/ 6341999 h 7652085"/>
                <a:gd name="connsiteX4722" fmla="*/ 2340326 w 7655776"/>
                <a:gd name="connsiteY4722" fmla="*/ 6313789 h 7652085"/>
                <a:gd name="connsiteX4723" fmla="*/ 2406636 w 7655776"/>
                <a:gd name="connsiteY4723" fmla="*/ 6202051 h 7652085"/>
                <a:gd name="connsiteX4724" fmla="*/ 2409933 w 7655776"/>
                <a:gd name="connsiteY4724" fmla="*/ 6200585 h 7652085"/>
                <a:gd name="connsiteX4725" fmla="*/ 2408834 w 7655776"/>
                <a:gd name="connsiteY4725" fmla="*/ 6206081 h 7652085"/>
                <a:gd name="connsiteX4726" fmla="*/ 2406636 w 7655776"/>
                <a:gd name="connsiteY4726" fmla="*/ 6202051 h 7652085"/>
                <a:gd name="connsiteX4727" fmla="*/ 2441806 w 7655776"/>
                <a:gd name="connsiteY4727" fmla="*/ 6123285 h 7652085"/>
                <a:gd name="connsiteX4728" fmla="*/ 2434846 w 7655776"/>
                <a:gd name="connsiteY4728" fmla="*/ 6083352 h 7652085"/>
                <a:gd name="connsiteX4729" fmla="*/ 2436677 w 7655776"/>
                <a:gd name="connsiteY4729" fmla="*/ 6064668 h 7652085"/>
                <a:gd name="connsiteX4730" fmla="*/ 2446569 w 7655776"/>
                <a:gd name="connsiteY4730" fmla="*/ 6061737 h 7652085"/>
                <a:gd name="connsiteX4731" fmla="*/ 2445836 w 7655776"/>
                <a:gd name="connsiteY4731" fmla="*/ 6118155 h 7652085"/>
                <a:gd name="connsiteX4732" fmla="*/ 2441806 w 7655776"/>
                <a:gd name="connsiteY4732" fmla="*/ 6123285 h 7652085"/>
                <a:gd name="connsiteX4733" fmla="*/ 2433014 w 7655776"/>
                <a:gd name="connsiteY4733" fmla="*/ 6031696 h 7652085"/>
                <a:gd name="connsiteX4734" fmla="*/ 2426419 w 7655776"/>
                <a:gd name="connsiteY4734" fmla="*/ 6034993 h 7652085"/>
                <a:gd name="connsiteX4735" fmla="*/ 2425320 w 7655776"/>
                <a:gd name="connsiteY4735" fmla="*/ 6029131 h 7652085"/>
                <a:gd name="connsiteX4736" fmla="*/ 2433747 w 7655776"/>
                <a:gd name="connsiteY4736" fmla="*/ 6023636 h 7652085"/>
                <a:gd name="connsiteX4737" fmla="*/ 2433014 w 7655776"/>
                <a:gd name="connsiteY4737" fmla="*/ 6031696 h 7652085"/>
                <a:gd name="connsiteX4738" fmla="*/ 2419825 w 7655776"/>
                <a:gd name="connsiteY4738" fmla="*/ 6038657 h 7652085"/>
                <a:gd name="connsiteX4739" fmla="*/ 2375130 w 7655776"/>
                <a:gd name="connsiteY4739" fmla="*/ 6061370 h 7652085"/>
                <a:gd name="connsiteX4740" fmla="*/ 2375130 w 7655776"/>
                <a:gd name="connsiteY4740" fmla="*/ 6061370 h 7652085"/>
                <a:gd name="connsiteX4741" fmla="*/ 2418726 w 7655776"/>
                <a:gd name="connsiteY4741" fmla="*/ 6033527 h 7652085"/>
                <a:gd name="connsiteX4742" fmla="*/ 2419825 w 7655776"/>
                <a:gd name="connsiteY4742" fmla="*/ 6038657 h 7652085"/>
                <a:gd name="connsiteX4743" fmla="*/ 2284640 w 7655776"/>
                <a:gd name="connsiteY4743" fmla="*/ 6205348 h 7652085"/>
                <a:gd name="connsiteX4744" fmla="*/ 2263391 w 7655776"/>
                <a:gd name="connsiteY4744" fmla="*/ 6239053 h 7652085"/>
                <a:gd name="connsiteX4745" fmla="*/ 2232251 w 7655776"/>
                <a:gd name="connsiteY4745" fmla="*/ 6215240 h 7652085"/>
                <a:gd name="connsiteX4746" fmla="*/ 2224191 w 7655776"/>
                <a:gd name="connsiteY4746" fmla="*/ 6209012 h 7652085"/>
                <a:gd name="connsiteX4747" fmla="*/ 2296730 w 7655776"/>
                <a:gd name="connsiteY4747" fmla="*/ 6152227 h 7652085"/>
                <a:gd name="connsiteX4748" fmla="*/ 2284640 w 7655776"/>
                <a:gd name="connsiteY4748" fmla="*/ 6205348 h 7652085"/>
                <a:gd name="connsiteX4749" fmla="*/ 2377328 w 7655776"/>
                <a:gd name="connsiteY4749" fmla="*/ 6306096 h 7652085"/>
                <a:gd name="connsiteX4750" fmla="*/ 2342158 w 7655776"/>
                <a:gd name="connsiteY4750" fmla="*/ 6288511 h 7652085"/>
                <a:gd name="connsiteX4751" fmla="*/ 2363040 w 7655776"/>
                <a:gd name="connsiteY4751" fmla="*/ 6254806 h 7652085"/>
                <a:gd name="connsiteX4752" fmla="*/ 2405537 w 7655776"/>
                <a:gd name="connsiteY4752" fmla="*/ 6220735 h 7652085"/>
                <a:gd name="connsiteX4753" fmla="*/ 2386120 w 7655776"/>
                <a:gd name="connsiteY4753" fmla="*/ 6311225 h 7652085"/>
                <a:gd name="connsiteX4754" fmla="*/ 2377328 w 7655776"/>
                <a:gd name="connsiteY4754" fmla="*/ 6306096 h 7652085"/>
                <a:gd name="connsiteX4755" fmla="*/ 2453163 w 7655776"/>
                <a:gd name="connsiteY4755" fmla="*/ 6110096 h 7652085"/>
                <a:gd name="connsiteX4756" fmla="*/ 2453896 w 7655776"/>
                <a:gd name="connsiteY4756" fmla="*/ 6059905 h 7652085"/>
                <a:gd name="connsiteX4757" fmla="*/ 2459025 w 7655776"/>
                <a:gd name="connsiteY4757" fmla="*/ 6058440 h 7652085"/>
                <a:gd name="connsiteX4758" fmla="*/ 2453163 w 7655776"/>
                <a:gd name="connsiteY4758" fmla="*/ 6110096 h 7652085"/>
                <a:gd name="connsiteX4759" fmla="*/ 2453163 w 7655776"/>
                <a:gd name="connsiteY4759" fmla="*/ 6110096 h 7652085"/>
                <a:gd name="connsiteX4760" fmla="*/ 2453896 w 7655776"/>
                <a:gd name="connsiteY4760" fmla="*/ 6052578 h 7652085"/>
                <a:gd name="connsiteX4761" fmla="*/ 2453896 w 7655776"/>
                <a:gd name="connsiteY4761" fmla="*/ 6045251 h 7652085"/>
                <a:gd name="connsiteX4762" fmla="*/ 2460490 w 7655776"/>
                <a:gd name="connsiteY4762" fmla="*/ 6040855 h 7652085"/>
                <a:gd name="connsiteX4763" fmla="*/ 2459391 w 7655776"/>
                <a:gd name="connsiteY4763" fmla="*/ 6050746 h 7652085"/>
                <a:gd name="connsiteX4764" fmla="*/ 2453896 w 7655776"/>
                <a:gd name="connsiteY4764" fmla="*/ 6052578 h 7652085"/>
                <a:gd name="connsiteX4765" fmla="*/ 2446935 w 7655776"/>
                <a:gd name="connsiteY4765" fmla="*/ 6041221 h 7652085"/>
                <a:gd name="connsiteX4766" fmla="*/ 2438875 w 7655776"/>
                <a:gd name="connsiteY4766" fmla="*/ 6046350 h 7652085"/>
                <a:gd name="connsiteX4767" fmla="*/ 2439975 w 7655776"/>
                <a:gd name="connsiteY4767" fmla="*/ 6036825 h 7652085"/>
                <a:gd name="connsiteX4768" fmla="*/ 2447302 w 7655776"/>
                <a:gd name="connsiteY4768" fmla="*/ 6033161 h 7652085"/>
                <a:gd name="connsiteX4769" fmla="*/ 2446935 w 7655776"/>
                <a:gd name="connsiteY4769" fmla="*/ 6041221 h 7652085"/>
                <a:gd name="connsiteX4770" fmla="*/ 2440707 w 7655776"/>
                <a:gd name="connsiteY4770" fmla="*/ 6028032 h 7652085"/>
                <a:gd name="connsiteX4771" fmla="*/ 2441806 w 7655776"/>
                <a:gd name="connsiteY4771" fmla="*/ 6019240 h 7652085"/>
                <a:gd name="connsiteX4772" fmla="*/ 2447302 w 7655776"/>
                <a:gd name="connsiteY4772" fmla="*/ 6015576 h 7652085"/>
                <a:gd name="connsiteX4773" fmla="*/ 2447302 w 7655776"/>
                <a:gd name="connsiteY4773" fmla="*/ 6024735 h 7652085"/>
                <a:gd name="connsiteX4774" fmla="*/ 2440707 w 7655776"/>
                <a:gd name="connsiteY4774" fmla="*/ 6028032 h 7652085"/>
                <a:gd name="connsiteX4775" fmla="*/ 2351317 w 7655776"/>
                <a:gd name="connsiteY4775" fmla="*/ 6082253 h 7652085"/>
                <a:gd name="connsiteX4776" fmla="*/ 2346920 w 7655776"/>
                <a:gd name="connsiteY4776" fmla="*/ 6083352 h 7652085"/>
                <a:gd name="connsiteX4777" fmla="*/ 2351683 w 7655776"/>
                <a:gd name="connsiteY4777" fmla="*/ 6081154 h 7652085"/>
                <a:gd name="connsiteX4778" fmla="*/ 2351317 w 7655776"/>
                <a:gd name="connsiteY4778" fmla="*/ 6082253 h 7652085"/>
                <a:gd name="connsiteX4779" fmla="*/ 2217963 w 7655776"/>
                <a:gd name="connsiteY4779" fmla="*/ 6213774 h 7652085"/>
                <a:gd name="connsiteX4780" fmla="*/ 2227855 w 7655776"/>
                <a:gd name="connsiteY4780" fmla="*/ 6221101 h 7652085"/>
                <a:gd name="connsiteX4781" fmla="*/ 2259361 w 7655776"/>
                <a:gd name="connsiteY4781" fmla="*/ 6244914 h 7652085"/>
                <a:gd name="connsiteX4782" fmla="*/ 2257163 w 7655776"/>
                <a:gd name="connsiteY4782" fmla="*/ 6246014 h 7652085"/>
                <a:gd name="connsiteX4783" fmla="*/ 2256797 w 7655776"/>
                <a:gd name="connsiteY4783" fmla="*/ 6246746 h 7652085"/>
                <a:gd name="connsiteX4784" fmla="*/ 2254232 w 7655776"/>
                <a:gd name="connsiteY4784" fmla="*/ 6247479 h 7652085"/>
                <a:gd name="connsiteX4785" fmla="*/ 2197447 w 7655776"/>
                <a:gd name="connsiteY4785" fmla="*/ 6236488 h 7652085"/>
                <a:gd name="connsiteX4786" fmla="*/ 2194516 w 7655776"/>
                <a:gd name="connsiteY4786" fmla="*/ 6232092 h 7652085"/>
                <a:gd name="connsiteX4787" fmla="*/ 2217963 w 7655776"/>
                <a:gd name="connsiteY4787" fmla="*/ 6213774 h 7652085"/>
                <a:gd name="connsiteX4788" fmla="*/ 2238845 w 7655776"/>
                <a:gd name="connsiteY4788" fmla="*/ 6298403 h 7652085"/>
                <a:gd name="connsiteX4789" fmla="*/ 2262292 w 7655776"/>
                <a:gd name="connsiteY4789" fmla="*/ 6262500 h 7652085"/>
                <a:gd name="connsiteX4790" fmla="*/ 2264490 w 7655776"/>
                <a:gd name="connsiteY4790" fmla="*/ 6263232 h 7652085"/>
                <a:gd name="connsiteX4791" fmla="*/ 2271451 w 7655776"/>
                <a:gd name="connsiteY4791" fmla="*/ 6260302 h 7652085"/>
                <a:gd name="connsiteX4792" fmla="*/ 2272184 w 7655776"/>
                <a:gd name="connsiteY4792" fmla="*/ 6260668 h 7652085"/>
                <a:gd name="connsiteX4793" fmla="*/ 2268520 w 7655776"/>
                <a:gd name="connsiteY4793" fmla="*/ 6276788 h 7652085"/>
                <a:gd name="connsiteX4794" fmla="*/ 2257529 w 7655776"/>
                <a:gd name="connsiteY4794" fmla="*/ 6326246 h 7652085"/>
                <a:gd name="connsiteX4795" fmla="*/ 2245806 w 7655776"/>
                <a:gd name="connsiteY4795" fmla="*/ 6308294 h 7652085"/>
                <a:gd name="connsiteX4796" fmla="*/ 2238845 w 7655776"/>
                <a:gd name="connsiteY4796" fmla="*/ 6298403 h 7652085"/>
                <a:gd name="connsiteX4797" fmla="*/ 2275847 w 7655776"/>
                <a:gd name="connsiteY4797" fmla="*/ 6278619 h 7652085"/>
                <a:gd name="connsiteX4798" fmla="*/ 2279144 w 7655776"/>
                <a:gd name="connsiteY4798" fmla="*/ 6264331 h 7652085"/>
                <a:gd name="connsiteX4799" fmla="*/ 2297096 w 7655776"/>
                <a:gd name="connsiteY4799" fmla="*/ 6273490 h 7652085"/>
                <a:gd name="connsiteX4800" fmla="*/ 2313216 w 7655776"/>
                <a:gd name="connsiteY4800" fmla="*/ 6285580 h 7652085"/>
                <a:gd name="connsiteX4801" fmla="*/ 2301492 w 7655776"/>
                <a:gd name="connsiteY4801" fmla="*/ 6294739 h 7652085"/>
                <a:gd name="connsiteX4802" fmla="*/ 2265956 w 7655776"/>
                <a:gd name="connsiteY4802" fmla="*/ 6323315 h 7652085"/>
                <a:gd name="connsiteX4803" fmla="*/ 2275847 w 7655776"/>
                <a:gd name="connsiteY4803" fmla="*/ 6278619 h 7652085"/>
                <a:gd name="connsiteX4804" fmla="*/ 2305888 w 7655776"/>
                <a:gd name="connsiteY4804" fmla="*/ 6300234 h 7652085"/>
                <a:gd name="connsiteX4805" fmla="*/ 2318711 w 7655776"/>
                <a:gd name="connsiteY4805" fmla="*/ 6289976 h 7652085"/>
                <a:gd name="connsiteX4806" fmla="*/ 2319444 w 7655776"/>
                <a:gd name="connsiteY4806" fmla="*/ 6290343 h 7652085"/>
                <a:gd name="connsiteX4807" fmla="*/ 2321642 w 7655776"/>
                <a:gd name="connsiteY4807" fmla="*/ 6299501 h 7652085"/>
                <a:gd name="connsiteX4808" fmla="*/ 2299660 w 7655776"/>
                <a:gd name="connsiteY4808" fmla="*/ 6336503 h 7652085"/>
                <a:gd name="connsiteX4809" fmla="*/ 2287204 w 7655776"/>
                <a:gd name="connsiteY4809" fmla="*/ 6334671 h 7652085"/>
                <a:gd name="connsiteX4810" fmla="*/ 2265956 w 7655776"/>
                <a:gd name="connsiteY4810" fmla="*/ 6331741 h 7652085"/>
                <a:gd name="connsiteX4811" fmla="*/ 2305888 w 7655776"/>
                <a:gd name="connsiteY4811" fmla="*/ 6300234 h 7652085"/>
                <a:gd name="connsiteX4812" fmla="*/ 2373664 w 7655776"/>
                <a:gd name="connsiteY4812" fmla="*/ 6346761 h 7652085"/>
                <a:gd name="connsiteX4813" fmla="*/ 2338860 w 7655776"/>
                <a:gd name="connsiteY4813" fmla="*/ 6300601 h 7652085"/>
                <a:gd name="connsiteX4814" fmla="*/ 2338494 w 7655776"/>
                <a:gd name="connsiteY4814" fmla="*/ 6298036 h 7652085"/>
                <a:gd name="connsiteX4815" fmla="*/ 2338860 w 7655776"/>
                <a:gd name="connsiteY4815" fmla="*/ 6297303 h 7652085"/>
                <a:gd name="connsiteX4816" fmla="*/ 2338860 w 7655776"/>
                <a:gd name="connsiteY4816" fmla="*/ 6294739 h 7652085"/>
                <a:gd name="connsiteX4817" fmla="*/ 2373664 w 7655776"/>
                <a:gd name="connsiteY4817" fmla="*/ 6312690 h 7652085"/>
                <a:gd name="connsiteX4818" fmla="*/ 2384655 w 7655776"/>
                <a:gd name="connsiteY4818" fmla="*/ 6318185 h 7652085"/>
                <a:gd name="connsiteX4819" fmla="*/ 2378427 w 7655776"/>
                <a:gd name="connsiteY4819" fmla="*/ 6347494 h 7652085"/>
                <a:gd name="connsiteX4820" fmla="*/ 2373664 w 7655776"/>
                <a:gd name="connsiteY4820" fmla="*/ 6346761 h 7652085"/>
                <a:gd name="connsiteX4821" fmla="*/ 2445103 w 7655776"/>
                <a:gd name="connsiteY4821" fmla="*/ 6140870 h 7652085"/>
                <a:gd name="connsiteX4822" fmla="*/ 2445836 w 7655776"/>
                <a:gd name="connsiteY4822" fmla="*/ 6140503 h 7652085"/>
                <a:gd name="connsiteX4823" fmla="*/ 2445836 w 7655776"/>
                <a:gd name="connsiteY4823" fmla="*/ 6145266 h 7652085"/>
                <a:gd name="connsiteX4824" fmla="*/ 2445103 w 7655776"/>
                <a:gd name="connsiteY4824" fmla="*/ 6140870 h 7652085"/>
                <a:gd name="connsiteX4825" fmla="*/ 2447668 w 7655776"/>
                <a:gd name="connsiteY4825" fmla="*/ 5990297 h 7652085"/>
                <a:gd name="connsiteX4826" fmla="*/ 2447302 w 7655776"/>
                <a:gd name="connsiteY4826" fmla="*/ 6007150 h 7652085"/>
                <a:gd name="connsiteX4827" fmla="*/ 2442539 w 7655776"/>
                <a:gd name="connsiteY4827" fmla="*/ 6010081 h 7652085"/>
                <a:gd name="connsiteX4828" fmla="*/ 2444737 w 7655776"/>
                <a:gd name="connsiteY4828" fmla="*/ 5988099 h 7652085"/>
                <a:gd name="connsiteX4829" fmla="*/ 2447668 w 7655776"/>
                <a:gd name="connsiteY4829" fmla="*/ 5958791 h 7652085"/>
                <a:gd name="connsiteX4830" fmla="*/ 2447668 w 7655776"/>
                <a:gd name="connsiteY4830" fmla="*/ 5990297 h 7652085"/>
                <a:gd name="connsiteX4831" fmla="*/ 2311750 w 7655776"/>
                <a:gd name="connsiteY4831" fmla="*/ 6131344 h 7652085"/>
                <a:gd name="connsiteX4832" fmla="*/ 2307720 w 7655776"/>
                <a:gd name="connsiteY4832" fmla="*/ 6134641 h 7652085"/>
                <a:gd name="connsiteX4833" fmla="*/ 2311017 w 7655776"/>
                <a:gd name="connsiteY4833" fmla="*/ 6119987 h 7652085"/>
                <a:gd name="connsiteX4834" fmla="*/ 2311750 w 7655776"/>
                <a:gd name="connsiteY4834" fmla="*/ 6131344 h 7652085"/>
                <a:gd name="connsiteX4835" fmla="*/ 2311750 w 7655776"/>
                <a:gd name="connsiteY4835" fmla="*/ 6131344 h 7652085"/>
                <a:gd name="connsiteX4836" fmla="*/ 2211735 w 7655776"/>
                <a:gd name="connsiteY4836" fmla="*/ 6209378 h 7652085"/>
                <a:gd name="connsiteX4837" fmla="*/ 2190120 w 7655776"/>
                <a:gd name="connsiteY4837" fmla="*/ 6226230 h 7652085"/>
                <a:gd name="connsiteX4838" fmla="*/ 2144692 w 7655776"/>
                <a:gd name="connsiteY4838" fmla="*/ 6158455 h 7652085"/>
                <a:gd name="connsiteX4839" fmla="*/ 2211735 w 7655776"/>
                <a:gd name="connsiteY4839" fmla="*/ 6209378 h 7652085"/>
                <a:gd name="connsiteX4840" fmla="*/ 2211735 w 7655776"/>
                <a:gd name="connsiteY4840" fmla="*/ 6209378 h 7652085"/>
                <a:gd name="connsiteX4841" fmla="*/ 2173268 w 7655776"/>
                <a:gd name="connsiteY4841" fmla="*/ 6239419 h 7652085"/>
                <a:gd name="connsiteX4842" fmla="*/ 2167040 w 7655776"/>
                <a:gd name="connsiteY4842" fmla="*/ 6244182 h 7652085"/>
                <a:gd name="connsiteX4843" fmla="*/ 2165208 w 7655776"/>
                <a:gd name="connsiteY4843" fmla="*/ 6237954 h 7652085"/>
                <a:gd name="connsiteX4844" fmla="*/ 2173268 w 7655776"/>
                <a:gd name="connsiteY4844" fmla="*/ 6239419 h 7652085"/>
                <a:gd name="connsiteX4845" fmla="*/ 2182793 w 7655776"/>
                <a:gd name="connsiteY4845" fmla="*/ 6241251 h 7652085"/>
                <a:gd name="connsiteX4846" fmla="*/ 2193417 w 7655776"/>
                <a:gd name="connsiteY4846" fmla="*/ 6243449 h 7652085"/>
                <a:gd name="connsiteX4847" fmla="*/ 2207339 w 7655776"/>
                <a:gd name="connsiteY4847" fmla="*/ 6264698 h 7652085"/>
                <a:gd name="connsiteX4848" fmla="*/ 2176931 w 7655776"/>
                <a:gd name="connsiteY4848" fmla="*/ 6275688 h 7652085"/>
                <a:gd name="connsiteX4849" fmla="*/ 2169238 w 7655776"/>
                <a:gd name="connsiteY4849" fmla="*/ 6251875 h 7652085"/>
                <a:gd name="connsiteX4850" fmla="*/ 2182793 w 7655776"/>
                <a:gd name="connsiteY4850" fmla="*/ 6241251 h 7652085"/>
                <a:gd name="connsiteX4851" fmla="*/ 2169971 w 7655776"/>
                <a:gd name="connsiteY4851" fmla="*/ 6277886 h 7652085"/>
                <a:gd name="connsiteX4852" fmla="*/ 2106225 w 7655776"/>
                <a:gd name="connsiteY4852" fmla="*/ 6300601 h 7652085"/>
                <a:gd name="connsiteX4853" fmla="*/ 2163010 w 7655776"/>
                <a:gd name="connsiteY4853" fmla="*/ 6256272 h 7652085"/>
                <a:gd name="connsiteX4854" fmla="*/ 2169971 w 7655776"/>
                <a:gd name="connsiteY4854" fmla="*/ 6277886 h 7652085"/>
                <a:gd name="connsiteX4855" fmla="*/ 2169971 w 7655776"/>
                <a:gd name="connsiteY4855" fmla="*/ 6277886 h 7652085"/>
                <a:gd name="connsiteX4856" fmla="*/ 2172901 w 7655776"/>
                <a:gd name="connsiteY4856" fmla="*/ 6287045 h 7652085"/>
                <a:gd name="connsiteX4857" fmla="*/ 2177664 w 7655776"/>
                <a:gd name="connsiteY4857" fmla="*/ 6302066 h 7652085"/>
                <a:gd name="connsiteX4858" fmla="*/ 2183526 w 7655776"/>
                <a:gd name="connsiteY4858" fmla="*/ 6320750 h 7652085"/>
                <a:gd name="connsiteX4859" fmla="*/ 2102195 w 7655776"/>
                <a:gd name="connsiteY4859" fmla="*/ 6309760 h 7652085"/>
                <a:gd name="connsiteX4860" fmla="*/ 2172901 w 7655776"/>
                <a:gd name="connsiteY4860" fmla="*/ 6287045 h 7652085"/>
                <a:gd name="connsiteX4861" fmla="*/ 2184625 w 7655776"/>
                <a:gd name="connsiteY4861" fmla="*/ 6299868 h 7652085"/>
                <a:gd name="connsiteX4862" fmla="*/ 2179862 w 7655776"/>
                <a:gd name="connsiteY4862" fmla="*/ 6284481 h 7652085"/>
                <a:gd name="connsiteX4863" fmla="*/ 2213567 w 7655776"/>
                <a:gd name="connsiteY4863" fmla="*/ 6273490 h 7652085"/>
                <a:gd name="connsiteX4864" fmla="*/ 2228221 w 7655776"/>
                <a:gd name="connsiteY4864" fmla="*/ 6295472 h 7652085"/>
                <a:gd name="connsiteX4865" fmla="*/ 2210270 w 7655776"/>
                <a:gd name="connsiteY4865" fmla="*/ 6324048 h 7652085"/>
                <a:gd name="connsiteX4866" fmla="*/ 2191952 w 7655776"/>
                <a:gd name="connsiteY4866" fmla="*/ 6321483 h 7652085"/>
                <a:gd name="connsiteX4867" fmla="*/ 2184625 w 7655776"/>
                <a:gd name="connsiteY4867" fmla="*/ 6299868 h 7652085"/>
                <a:gd name="connsiteX4868" fmla="*/ 2206240 w 7655776"/>
                <a:gd name="connsiteY4868" fmla="*/ 6331008 h 7652085"/>
                <a:gd name="connsiteX4869" fmla="*/ 2198546 w 7655776"/>
                <a:gd name="connsiteY4869" fmla="*/ 6343098 h 7652085"/>
                <a:gd name="connsiteX4870" fmla="*/ 2194150 w 7655776"/>
                <a:gd name="connsiteY4870" fmla="*/ 6329176 h 7652085"/>
                <a:gd name="connsiteX4871" fmla="*/ 2206240 w 7655776"/>
                <a:gd name="connsiteY4871" fmla="*/ 6331008 h 7652085"/>
                <a:gd name="connsiteX4872" fmla="*/ 2285006 w 7655776"/>
                <a:gd name="connsiteY4872" fmla="*/ 6380466 h 7652085"/>
                <a:gd name="connsiteX4873" fmla="*/ 2291601 w 7655776"/>
                <a:gd name="connsiteY4873" fmla="*/ 6390358 h 7652085"/>
                <a:gd name="connsiteX4874" fmla="*/ 2277313 w 7655776"/>
                <a:gd name="connsiteY4874" fmla="*/ 6392556 h 7652085"/>
                <a:gd name="connsiteX4875" fmla="*/ 2285006 w 7655776"/>
                <a:gd name="connsiteY4875" fmla="*/ 6380466 h 7652085"/>
                <a:gd name="connsiteX4876" fmla="*/ 2289036 w 7655776"/>
                <a:gd name="connsiteY4876" fmla="*/ 6373872 h 7652085"/>
                <a:gd name="connsiteX4877" fmla="*/ 2306987 w 7655776"/>
                <a:gd name="connsiteY4877" fmla="*/ 6345296 h 7652085"/>
                <a:gd name="connsiteX4878" fmla="*/ 2332999 w 7655776"/>
                <a:gd name="connsiteY4878" fmla="*/ 6348959 h 7652085"/>
                <a:gd name="connsiteX4879" fmla="*/ 2337761 w 7655776"/>
                <a:gd name="connsiteY4879" fmla="*/ 6384129 h 7652085"/>
                <a:gd name="connsiteX4880" fmla="*/ 2322008 w 7655776"/>
                <a:gd name="connsiteY4880" fmla="*/ 6386328 h 7652085"/>
                <a:gd name="connsiteX4881" fmla="*/ 2299294 w 7655776"/>
                <a:gd name="connsiteY4881" fmla="*/ 6389625 h 7652085"/>
                <a:gd name="connsiteX4882" fmla="*/ 2289036 w 7655776"/>
                <a:gd name="connsiteY4882" fmla="*/ 6373872 h 7652085"/>
                <a:gd name="connsiteX4883" fmla="*/ 2323473 w 7655776"/>
                <a:gd name="connsiteY4883" fmla="*/ 6393288 h 7652085"/>
                <a:gd name="connsiteX4884" fmla="*/ 2339227 w 7655776"/>
                <a:gd name="connsiteY4884" fmla="*/ 6391090 h 7652085"/>
                <a:gd name="connsiteX4885" fmla="*/ 2349485 w 7655776"/>
                <a:gd name="connsiteY4885" fmla="*/ 6464361 h 7652085"/>
                <a:gd name="connsiteX4886" fmla="*/ 2304057 w 7655776"/>
                <a:gd name="connsiteY4886" fmla="*/ 6396219 h 7652085"/>
                <a:gd name="connsiteX4887" fmla="*/ 2323473 w 7655776"/>
                <a:gd name="connsiteY4887" fmla="*/ 6393288 h 7652085"/>
                <a:gd name="connsiteX4888" fmla="*/ 2348752 w 7655776"/>
                <a:gd name="connsiteY4888" fmla="*/ 6389625 h 7652085"/>
                <a:gd name="connsiteX4889" fmla="*/ 2370733 w 7655776"/>
                <a:gd name="connsiteY4889" fmla="*/ 6386328 h 7652085"/>
                <a:gd name="connsiteX4890" fmla="*/ 2356079 w 7655776"/>
                <a:gd name="connsiteY4890" fmla="*/ 6457034 h 7652085"/>
                <a:gd name="connsiteX4891" fmla="*/ 2348752 w 7655776"/>
                <a:gd name="connsiteY4891" fmla="*/ 6389625 h 7652085"/>
                <a:gd name="connsiteX4892" fmla="*/ 2348019 w 7655776"/>
                <a:gd name="connsiteY4892" fmla="*/ 6382298 h 7652085"/>
                <a:gd name="connsiteX4893" fmla="*/ 2344356 w 7655776"/>
                <a:gd name="connsiteY4893" fmla="*/ 6350059 h 7652085"/>
                <a:gd name="connsiteX4894" fmla="*/ 2369268 w 7655776"/>
                <a:gd name="connsiteY4894" fmla="*/ 6353356 h 7652085"/>
                <a:gd name="connsiteX4895" fmla="*/ 2375862 w 7655776"/>
                <a:gd name="connsiteY4895" fmla="*/ 6362148 h 7652085"/>
                <a:gd name="connsiteX4896" fmla="*/ 2372565 w 7655776"/>
                <a:gd name="connsiteY4896" fmla="*/ 6378634 h 7652085"/>
                <a:gd name="connsiteX4897" fmla="*/ 2348019 w 7655776"/>
                <a:gd name="connsiteY4897" fmla="*/ 6382298 h 7652085"/>
                <a:gd name="connsiteX4898" fmla="*/ 2381724 w 7655776"/>
                <a:gd name="connsiteY4898" fmla="*/ 6369842 h 7652085"/>
                <a:gd name="connsiteX4899" fmla="*/ 2386853 w 7655776"/>
                <a:gd name="connsiteY4899" fmla="*/ 6376436 h 7652085"/>
                <a:gd name="connsiteX4900" fmla="*/ 2380258 w 7655776"/>
                <a:gd name="connsiteY4900" fmla="*/ 6377535 h 7652085"/>
                <a:gd name="connsiteX4901" fmla="*/ 2381724 w 7655776"/>
                <a:gd name="connsiteY4901" fmla="*/ 6369842 h 7652085"/>
                <a:gd name="connsiteX4902" fmla="*/ 2391982 w 7655776"/>
                <a:gd name="connsiteY4902" fmla="*/ 6321849 h 7652085"/>
                <a:gd name="connsiteX4903" fmla="*/ 2467085 w 7655776"/>
                <a:gd name="connsiteY4903" fmla="*/ 6359584 h 7652085"/>
                <a:gd name="connsiteX4904" fmla="*/ 2386487 w 7655776"/>
                <a:gd name="connsiteY4904" fmla="*/ 6348593 h 7652085"/>
                <a:gd name="connsiteX4905" fmla="*/ 2391982 w 7655776"/>
                <a:gd name="connsiteY4905" fmla="*/ 6321849 h 7652085"/>
                <a:gd name="connsiteX4906" fmla="*/ 2417993 w 7655776"/>
                <a:gd name="connsiteY4906" fmla="*/ 6198021 h 7652085"/>
                <a:gd name="connsiteX4907" fmla="*/ 2428617 w 7655776"/>
                <a:gd name="connsiteY4907" fmla="*/ 6193991 h 7652085"/>
                <a:gd name="connsiteX4908" fmla="*/ 2416894 w 7655776"/>
                <a:gd name="connsiteY4908" fmla="*/ 6203150 h 7652085"/>
                <a:gd name="connsiteX4909" fmla="*/ 2417993 w 7655776"/>
                <a:gd name="connsiteY4909" fmla="*/ 6198021 h 7652085"/>
                <a:gd name="connsiteX4910" fmla="*/ 2488700 w 7655776"/>
                <a:gd name="connsiteY4910" fmla="*/ 6015210 h 7652085"/>
                <a:gd name="connsiteX4911" fmla="*/ 2470016 w 7655776"/>
                <a:gd name="connsiteY4911" fmla="*/ 6026933 h 7652085"/>
                <a:gd name="connsiteX4912" fmla="*/ 2470748 w 7655776"/>
                <a:gd name="connsiteY4912" fmla="*/ 6021438 h 7652085"/>
                <a:gd name="connsiteX4913" fmla="*/ 2485769 w 7655776"/>
                <a:gd name="connsiteY4913" fmla="*/ 6013744 h 7652085"/>
                <a:gd name="connsiteX4914" fmla="*/ 2513978 w 7655776"/>
                <a:gd name="connsiteY4914" fmla="*/ 5999456 h 7652085"/>
                <a:gd name="connsiteX4915" fmla="*/ 2488700 w 7655776"/>
                <a:gd name="connsiteY4915" fmla="*/ 6015210 h 7652085"/>
                <a:gd name="connsiteX4916" fmla="*/ 2437776 w 7655776"/>
                <a:gd name="connsiteY4916" fmla="*/ 5987367 h 7652085"/>
                <a:gd name="connsiteX4917" fmla="*/ 2434846 w 7655776"/>
                <a:gd name="connsiteY4917" fmla="*/ 6015210 h 7652085"/>
                <a:gd name="connsiteX4918" fmla="*/ 2424221 w 7655776"/>
                <a:gd name="connsiteY4918" fmla="*/ 6022171 h 7652085"/>
                <a:gd name="connsiteX4919" fmla="*/ 2420558 w 7655776"/>
                <a:gd name="connsiteY4919" fmla="*/ 6001288 h 7652085"/>
                <a:gd name="connsiteX4920" fmla="*/ 2415429 w 7655776"/>
                <a:gd name="connsiteY4920" fmla="*/ 5971613 h 7652085"/>
                <a:gd name="connsiteX4921" fmla="*/ 2426419 w 7655776"/>
                <a:gd name="connsiteY4921" fmla="*/ 5946701 h 7652085"/>
                <a:gd name="connsiteX4922" fmla="*/ 2446935 w 7655776"/>
                <a:gd name="connsiteY4922" fmla="*/ 5900174 h 7652085"/>
                <a:gd name="connsiteX4923" fmla="*/ 2437776 w 7655776"/>
                <a:gd name="connsiteY4923" fmla="*/ 5987367 h 7652085"/>
                <a:gd name="connsiteX4924" fmla="*/ 2437776 w 7655776"/>
                <a:gd name="connsiteY4924" fmla="*/ 5987367 h 7652085"/>
                <a:gd name="connsiteX4925" fmla="*/ 2413230 w 7655776"/>
                <a:gd name="connsiteY4925" fmla="*/ 6002387 h 7652085"/>
                <a:gd name="connsiteX4926" fmla="*/ 2417627 w 7655776"/>
                <a:gd name="connsiteY4926" fmla="*/ 6026200 h 7652085"/>
                <a:gd name="connsiteX4927" fmla="*/ 2380625 w 7655776"/>
                <a:gd name="connsiteY4927" fmla="*/ 6050013 h 7652085"/>
                <a:gd name="connsiteX4928" fmla="*/ 2410300 w 7655776"/>
                <a:gd name="connsiteY4928" fmla="*/ 5983337 h 7652085"/>
                <a:gd name="connsiteX4929" fmla="*/ 2413230 w 7655776"/>
                <a:gd name="connsiteY4929" fmla="*/ 6002387 h 7652085"/>
                <a:gd name="connsiteX4930" fmla="*/ 2299294 w 7655776"/>
                <a:gd name="connsiteY4930" fmla="*/ 6141602 h 7652085"/>
                <a:gd name="connsiteX4931" fmla="*/ 2297096 w 7655776"/>
                <a:gd name="connsiteY4931" fmla="*/ 6143434 h 7652085"/>
                <a:gd name="connsiteX4932" fmla="*/ 2277679 w 7655776"/>
                <a:gd name="connsiteY4932" fmla="*/ 6143068 h 7652085"/>
                <a:gd name="connsiteX4933" fmla="*/ 2200744 w 7655776"/>
                <a:gd name="connsiteY4933" fmla="*/ 6141236 h 7652085"/>
                <a:gd name="connsiteX4934" fmla="*/ 2304057 w 7655776"/>
                <a:gd name="connsiteY4934" fmla="*/ 6118522 h 7652085"/>
                <a:gd name="connsiteX4935" fmla="*/ 2299294 w 7655776"/>
                <a:gd name="connsiteY4935" fmla="*/ 6141602 h 7652085"/>
                <a:gd name="connsiteX4936" fmla="*/ 2277679 w 7655776"/>
                <a:gd name="connsiteY4936" fmla="*/ 6150029 h 7652085"/>
                <a:gd name="connsiteX4937" fmla="*/ 2287937 w 7655776"/>
                <a:gd name="connsiteY4937" fmla="*/ 6150395 h 7652085"/>
                <a:gd name="connsiteX4938" fmla="*/ 2217963 w 7655776"/>
                <a:gd name="connsiteY4938" fmla="*/ 6204615 h 7652085"/>
                <a:gd name="connsiteX4939" fmla="*/ 2148722 w 7655776"/>
                <a:gd name="connsiteY4939" fmla="*/ 6152593 h 7652085"/>
                <a:gd name="connsiteX4940" fmla="*/ 2170337 w 7655776"/>
                <a:gd name="connsiteY4940" fmla="*/ 6147830 h 7652085"/>
                <a:gd name="connsiteX4941" fmla="*/ 2277679 w 7655776"/>
                <a:gd name="connsiteY4941" fmla="*/ 6150029 h 7652085"/>
                <a:gd name="connsiteX4942" fmla="*/ 2277679 w 7655776"/>
                <a:gd name="connsiteY4942" fmla="*/ 6150029 h 7652085"/>
                <a:gd name="connsiteX4943" fmla="*/ 2234449 w 7655776"/>
                <a:gd name="connsiteY4943" fmla="*/ 6304997 h 7652085"/>
                <a:gd name="connsiteX4944" fmla="*/ 2239578 w 7655776"/>
                <a:gd name="connsiteY4944" fmla="*/ 6312690 h 7652085"/>
                <a:gd name="connsiteX4945" fmla="*/ 2250935 w 7655776"/>
                <a:gd name="connsiteY4945" fmla="*/ 6329909 h 7652085"/>
                <a:gd name="connsiteX4946" fmla="*/ 2220894 w 7655776"/>
                <a:gd name="connsiteY4946" fmla="*/ 6325879 h 7652085"/>
                <a:gd name="connsiteX4947" fmla="*/ 2234449 w 7655776"/>
                <a:gd name="connsiteY4947" fmla="*/ 6304997 h 7652085"/>
                <a:gd name="connsiteX4948" fmla="*/ 2286472 w 7655776"/>
                <a:gd name="connsiteY4948" fmla="*/ 6341999 h 7652085"/>
                <a:gd name="connsiteX4949" fmla="*/ 2295630 w 7655776"/>
                <a:gd name="connsiteY4949" fmla="*/ 6343098 h 7652085"/>
                <a:gd name="connsiteX4950" fmla="*/ 2282808 w 7655776"/>
                <a:gd name="connsiteY4950" fmla="*/ 6364347 h 7652085"/>
                <a:gd name="connsiteX4951" fmla="*/ 2265956 w 7655776"/>
                <a:gd name="connsiteY4951" fmla="*/ 6339068 h 7652085"/>
                <a:gd name="connsiteX4952" fmla="*/ 2286472 w 7655776"/>
                <a:gd name="connsiteY4952" fmla="*/ 6341999 h 7652085"/>
                <a:gd name="connsiteX4953" fmla="*/ 2469649 w 7655776"/>
                <a:gd name="connsiteY4953" fmla="*/ 6350425 h 7652085"/>
                <a:gd name="connsiteX4954" fmla="*/ 2470382 w 7655776"/>
                <a:gd name="connsiteY4954" fmla="*/ 6353356 h 7652085"/>
                <a:gd name="connsiteX4955" fmla="*/ 2393447 w 7655776"/>
                <a:gd name="connsiteY4955" fmla="*/ 6314156 h 7652085"/>
                <a:gd name="connsiteX4956" fmla="*/ 2411765 w 7655776"/>
                <a:gd name="connsiteY4956" fmla="*/ 6227330 h 7652085"/>
                <a:gd name="connsiteX4957" fmla="*/ 2416162 w 7655776"/>
                <a:gd name="connsiteY4957" fmla="*/ 6236488 h 7652085"/>
                <a:gd name="connsiteX4958" fmla="*/ 2464520 w 7655776"/>
                <a:gd name="connsiteY4958" fmla="*/ 6330642 h 7652085"/>
                <a:gd name="connsiteX4959" fmla="*/ 2469649 w 7655776"/>
                <a:gd name="connsiteY4959" fmla="*/ 6350425 h 7652085"/>
                <a:gd name="connsiteX4960" fmla="*/ 2423122 w 7655776"/>
                <a:gd name="connsiteY4960" fmla="*/ 6233191 h 7652085"/>
                <a:gd name="connsiteX4961" fmla="*/ 2414330 w 7655776"/>
                <a:gd name="connsiteY4961" fmla="*/ 6215973 h 7652085"/>
                <a:gd name="connsiteX4962" fmla="*/ 2415062 w 7655776"/>
                <a:gd name="connsiteY4962" fmla="*/ 6213408 h 7652085"/>
                <a:gd name="connsiteX4963" fmla="*/ 2433380 w 7655776"/>
                <a:gd name="connsiteY4963" fmla="*/ 6198754 h 7652085"/>
                <a:gd name="connsiteX4964" fmla="*/ 2457926 w 7655776"/>
                <a:gd name="connsiteY4964" fmla="*/ 6300601 h 7652085"/>
                <a:gd name="connsiteX4965" fmla="*/ 2423122 w 7655776"/>
                <a:gd name="connsiteY4965" fmla="*/ 6233191 h 7652085"/>
                <a:gd name="connsiteX4966" fmla="*/ 2520939 w 7655776"/>
                <a:gd name="connsiteY4966" fmla="*/ 6040855 h 7652085"/>
                <a:gd name="connsiteX4967" fmla="*/ 2534128 w 7655776"/>
                <a:gd name="connsiteY4967" fmla="*/ 6037191 h 7652085"/>
                <a:gd name="connsiteX4968" fmla="*/ 2476244 w 7655776"/>
                <a:gd name="connsiteY4968" fmla="*/ 6093976 h 7652085"/>
                <a:gd name="connsiteX4969" fmla="*/ 2520939 w 7655776"/>
                <a:gd name="connsiteY4969" fmla="*/ 6040855 h 7652085"/>
                <a:gd name="connsiteX4970" fmla="*/ 2461589 w 7655776"/>
                <a:gd name="connsiteY4970" fmla="*/ 6100204 h 7652085"/>
                <a:gd name="connsiteX4971" fmla="*/ 2466719 w 7655776"/>
                <a:gd name="connsiteY4971" fmla="*/ 6056241 h 7652085"/>
                <a:gd name="connsiteX4972" fmla="*/ 2490165 w 7655776"/>
                <a:gd name="connsiteY4972" fmla="*/ 6050013 h 7652085"/>
                <a:gd name="connsiteX4973" fmla="*/ 2508483 w 7655776"/>
                <a:gd name="connsiteY4973" fmla="*/ 6044884 h 7652085"/>
                <a:gd name="connsiteX4974" fmla="*/ 2461589 w 7655776"/>
                <a:gd name="connsiteY4974" fmla="*/ 6100204 h 7652085"/>
                <a:gd name="connsiteX4975" fmla="*/ 2487601 w 7655776"/>
                <a:gd name="connsiteY4975" fmla="*/ 6042686 h 7652085"/>
                <a:gd name="connsiteX4976" fmla="*/ 2467085 w 7655776"/>
                <a:gd name="connsiteY4976" fmla="*/ 6048548 h 7652085"/>
                <a:gd name="connsiteX4977" fmla="*/ 2468550 w 7655776"/>
                <a:gd name="connsiteY4977" fmla="*/ 6035726 h 7652085"/>
                <a:gd name="connsiteX4978" fmla="*/ 2492363 w 7655776"/>
                <a:gd name="connsiteY4978" fmla="*/ 6021071 h 7652085"/>
                <a:gd name="connsiteX4979" fmla="*/ 2566733 w 7655776"/>
                <a:gd name="connsiteY4979" fmla="*/ 5974911 h 7652085"/>
                <a:gd name="connsiteX4980" fmla="*/ 2534128 w 7655776"/>
                <a:gd name="connsiteY4980" fmla="*/ 6013378 h 7652085"/>
                <a:gd name="connsiteX4981" fmla="*/ 2516543 w 7655776"/>
                <a:gd name="connsiteY4981" fmla="*/ 6034260 h 7652085"/>
                <a:gd name="connsiteX4982" fmla="*/ 2487601 w 7655776"/>
                <a:gd name="connsiteY4982" fmla="*/ 6042686 h 7652085"/>
                <a:gd name="connsiteX4983" fmla="*/ 2482105 w 7655776"/>
                <a:gd name="connsiteY4983" fmla="*/ 6006783 h 7652085"/>
                <a:gd name="connsiteX4984" fmla="*/ 2471481 w 7655776"/>
                <a:gd name="connsiteY4984" fmla="*/ 6012279 h 7652085"/>
                <a:gd name="connsiteX4985" fmla="*/ 2472947 w 7655776"/>
                <a:gd name="connsiteY4985" fmla="*/ 5999090 h 7652085"/>
                <a:gd name="connsiteX4986" fmla="*/ 2482838 w 7655776"/>
                <a:gd name="connsiteY4986" fmla="*/ 5992862 h 7652085"/>
                <a:gd name="connsiteX4987" fmla="*/ 2632311 w 7655776"/>
                <a:gd name="connsiteY4987" fmla="*/ 5897610 h 7652085"/>
                <a:gd name="connsiteX4988" fmla="*/ 2582487 w 7655776"/>
                <a:gd name="connsiteY4988" fmla="*/ 5956593 h 7652085"/>
                <a:gd name="connsiteX4989" fmla="*/ 2482105 w 7655776"/>
                <a:gd name="connsiteY4989" fmla="*/ 6006783 h 7652085"/>
                <a:gd name="connsiteX4990" fmla="*/ 2463788 w 7655776"/>
                <a:gd name="connsiteY4990" fmla="*/ 6016309 h 7652085"/>
                <a:gd name="connsiteX4991" fmla="*/ 2454629 w 7655776"/>
                <a:gd name="connsiteY4991" fmla="*/ 6021071 h 7652085"/>
                <a:gd name="connsiteX4992" fmla="*/ 2454629 w 7655776"/>
                <a:gd name="connsiteY4992" fmla="*/ 6010814 h 7652085"/>
                <a:gd name="connsiteX4993" fmla="*/ 2464887 w 7655776"/>
                <a:gd name="connsiteY4993" fmla="*/ 6004219 h 7652085"/>
                <a:gd name="connsiteX4994" fmla="*/ 2463788 w 7655776"/>
                <a:gd name="connsiteY4994" fmla="*/ 6016309 h 7652085"/>
                <a:gd name="connsiteX4995" fmla="*/ 2184991 w 7655776"/>
                <a:gd name="connsiteY4995" fmla="*/ 6230260 h 7652085"/>
                <a:gd name="connsiteX4996" fmla="*/ 2181328 w 7655776"/>
                <a:gd name="connsiteY4996" fmla="*/ 6233191 h 7652085"/>
                <a:gd name="connsiteX4997" fmla="*/ 2162644 w 7655776"/>
                <a:gd name="connsiteY4997" fmla="*/ 6229528 h 7652085"/>
                <a:gd name="connsiteX4998" fmla="*/ 2141761 w 7655776"/>
                <a:gd name="connsiteY4998" fmla="*/ 6165782 h 7652085"/>
                <a:gd name="connsiteX4999" fmla="*/ 2184991 w 7655776"/>
                <a:gd name="connsiteY4999" fmla="*/ 6230260 h 7652085"/>
                <a:gd name="connsiteX5000" fmla="*/ 2383922 w 7655776"/>
                <a:gd name="connsiteY5000" fmla="*/ 6359584 h 7652085"/>
                <a:gd name="connsiteX5001" fmla="*/ 2385021 w 7655776"/>
                <a:gd name="connsiteY5001" fmla="*/ 6355188 h 7652085"/>
                <a:gd name="connsiteX5002" fmla="*/ 2462322 w 7655776"/>
                <a:gd name="connsiteY5002" fmla="*/ 6365812 h 7652085"/>
                <a:gd name="connsiteX5003" fmla="*/ 2395645 w 7655776"/>
                <a:gd name="connsiteY5003" fmla="*/ 6375337 h 7652085"/>
                <a:gd name="connsiteX5004" fmla="*/ 2383922 w 7655776"/>
                <a:gd name="connsiteY5004" fmla="*/ 6359584 h 7652085"/>
                <a:gd name="connsiteX5005" fmla="*/ 2083877 w 7655776"/>
                <a:gd name="connsiteY5005" fmla="*/ 6222567 h 7652085"/>
                <a:gd name="connsiteX5006" fmla="*/ 2156782 w 7655776"/>
                <a:gd name="connsiteY5006" fmla="*/ 6236122 h 7652085"/>
                <a:gd name="connsiteX5007" fmla="*/ 2160812 w 7655776"/>
                <a:gd name="connsiteY5007" fmla="*/ 6248945 h 7652085"/>
                <a:gd name="connsiteX5008" fmla="*/ 2093769 w 7655776"/>
                <a:gd name="connsiteY5008" fmla="*/ 6301333 h 7652085"/>
                <a:gd name="connsiteX5009" fmla="*/ 2081679 w 7655776"/>
                <a:gd name="connsiteY5009" fmla="*/ 6301333 h 7652085"/>
                <a:gd name="connsiteX5010" fmla="*/ 2021230 w 7655776"/>
                <a:gd name="connsiteY5010" fmla="*/ 6248578 h 7652085"/>
                <a:gd name="connsiteX5011" fmla="*/ 1965178 w 7655776"/>
                <a:gd name="connsiteY5011" fmla="*/ 6200219 h 7652085"/>
                <a:gd name="connsiteX5012" fmla="*/ 2083877 w 7655776"/>
                <a:gd name="connsiteY5012" fmla="*/ 6222567 h 7652085"/>
                <a:gd name="connsiteX5013" fmla="*/ 2097432 w 7655776"/>
                <a:gd name="connsiteY5013" fmla="*/ 6315621 h 7652085"/>
                <a:gd name="connsiteX5014" fmla="*/ 2186457 w 7655776"/>
                <a:gd name="connsiteY5014" fmla="*/ 6327711 h 7652085"/>
                <a:gd name="connsiteX5015" fmla="*/ 2193784 w 7655776"/>
                <a:gd name="connsiteY5015" fmla="*/ 6350425 h 7652085"/>
                <a:gd name="connsiteX5016" fmla="*/ 2162277 w 7655776"/>
                <a:gd name="connsiteY5016" fmla="*/ 6400982 h 7652085"/>
                <a:gd name="connsiteX5017" fmla="*/ 2155316 w 7655776"/>
                <a:gd name="connsiteY5017" fmla="*/ 6400982 h 7652085"/>
                <a:gd name="connsiteX5018" fmla="*/ 2126374 w 7655776"/>
                <a:gd name="connsiteY5018" fmla="*/ 6359218 h 7652085"/>
                <a:gd name="connsiteX5019" fmla="*/ 2096699 w 7655776"/>
                <a:gd name="connsiteY5019" fmla="*/ 6317453 h 7652085"/>
                <a:gd name="connsiteX5020" fmla="*/ 2097432 w 7655776"/>
                <a:gd name="connsiteY5020" fmla="*/ 6315621 h 7652085"/>
                <a:gd name="connsiteX5021" fmla="*/ 2097432 w 7655776"/>
                <a:gd name="connsiteY5021" fmla="*/ 6315621 h 7652085"/>
                <a:gd name="connsiteX5022" fmla="*/ 2197081 w 7655776"/>
                <a:gd name="connsiteY5022" fmla="*/ 6361782 h 7652085"/>
                <a:gd name="connsiteX5023" fmla="*/ 2201111 w 7655776"/>
                <a:gd name="connsiteY5023" fmla="*/ 6374604 h 7652085"/>
                <a:gd name="connsiteX5024" fmla="*/ 2174000 w 7655776"/>
                <a:gd name="connsiteY5024" fmla="*/ 6396219 h 7652085"/>
                <a:gd name="connsiteX5025" fmla="*/ 2197081 w 7655776"/>
                <a:gd name="connsiteY5025" fmla="*/ 6361782 h 7652085"/>
                <a:gd name="connsiteX5026" fmla="*/ 2197081 w 7655776"/>
                <a:gd name="connsiteY5026" fmla="*/ 6361782 h 7652085"/>
                <a:gd name="connsiteX5027" fmla="*/ 2202210 w 7655776"/>
                <a:gd name="connsiteY5027" fmla="*/ 6354088 h 7652085"/>
                <a:gd name="connsiteX5028" fmla="*/ 2215032 w 7655776"/>
                <a:gd name="connsiteY5028" fmla="*/ 6335038 h 7652085"/>
                <a:gd name="connsiteX5029" fmla="*/ 2216864 w 7655776"/>
                <a:gd name="connsiteY5029" fmla="*/ 6332473 h 7652085"/>
                <a:gd name="connsiteX5030" fmla="*/ 2249103 w 7655776"/>
                <a:gd name="connsiteY5030" fmla="*/ 6336870 h 7652085"/>
                <a:gd name="connsiteX5031" fmla="*/ 2207705 w 7655776"/>
                <a:gd name="connsiteY5031" fmla="*/ 6370208 h 7652085"/>
                <a:gd name="connsiteX5032" fmla="*/ 2202210 w 7655776"/>
                <a:gd name="connsiteY5032" fmla="*/ 6354088 h 7652085"/>
                <a:gd name="connsiteX5033" fmla="*/ 2279144 w 7655776"/>
                <a:gd name="connsiteY5033" fmla="*/ 6371307 h 7652085"/>
                <a:gd name="connsiteX5034" fmla="*/ 2277313 w 7655776"/>
                <a:gd name="connsiteY5034" fmla="*/ 6374238 h 7652085"/>
                <a:gd name="connsiteX5035" fmla="*/ 2265589 w 7655776"/>
                <a:gd name="connsiteY5035" fmla="*/ 6394021 h 7652085"/>
                <a:gd name="connsiteX5036" fmla="*/ 2249103 w 7655776"/>
                <a:gd name="connsiteY5036" fmla="*/ 6396586 h 7652085"/>
                <a:gd name="connsiteX5037" fmla="*/ 2260827 w 7655776"/>
                <a:gd name="connsiteY5037" fmla="*/ 6344563 h 7652085"/>
                <a:gd name="connsiteX5038" fmla="*/ 2279144 w 7655776"/>
                <a:gd name="connsiteY5038" fmla="*/ 6371307 h 7652085"/>
                <a:gd name="connsiteX5039" fmla="*/ 2261193 w 7655776"/>
                <a:gd name="connsiteY5039" fmla="*/ 6401715 h 7652085"/>
                <a:gd name="connsiteX5040" fmla="*/ 2240311 w 7655776"/>
                <a:gd name="connsiteY5040" fmla="*/ 6437618 h 7652085"/>
                <a:gd name="connsiteX5041" fmla="*/ 2248004 w 7655776"/>
                <a:gd name="connsiteY5041" fmla="*/ 6403913 h 7652085"/>
                <a:gd name="connsiteX5042" fmla="*/ 2261193 w 7655776"/>
                <a:gd name="connsiteY5042" fmla="*/ 6401715 h 7652085"/>
                <a:gd name="connsiteX5043" fmla="*/ 2360842 w 7655776"/>
                <a:gd name="connsiteY5043" fmla="*/ 6467659 h 7652085"/>
                <a:gd name="connsiteX5044" fmla="*/ 2378427 w 7655776"/>
                <a:gd name="connsiteY5044" fmla="*/ 6384862 h 7652085"/>
                <a:gd name="connsiteX5045" fmla="*/ 2391616 w 7655776"/>
                <a:gd name="connsiteY5045" fmla="*/ 6383031 h 7652085"/>
                <a:gd name="connsiteX5046" fmla="*/ 2435578 w 7655776"/>
                <a:gd name="connsiteY5046" fmla="*/ 6442380 h 7652085"/>
                <a:gd name="connsiteX5047" fmla="*/ 2508117 w 7655776"/>
                <a:gd name="connsiteY5047" fmla="*/ 6539464 h 7652085"/>
                <a:gd name="connsiteX5048" fmla="*/ 2439975 w 7655776"/>
                <a:gd name="connsiteY5048" fmla="*/ 6510156 h 7652085"/>
                <a:gd name="connsiteX5049" fmla="*/ 2366704 w 7655776"/>
                <a:gd name="connsiteY5049" fmla="*/ 6479382 h 7652085"/>
                <a:gd name="connsiteX5050" fmla="*/ 2360842 w 7655776"/>
                <a:gd name="connsiteY5050" fmla="*/ 6467659 h 7652085"/>
                <a:gd name="connsiteX5051" fmla="*/ 2360842 w 7655776"/>
                <a:gd name="connsiteY5051" fmla="*/ 6467659 h 7652085"/>
                <a:gd name="connsiteX5052" fmla="*/ 2355713 w 7655776"/>
                <a:gd name="connsiteY5052" fmla="*/ 5674133 h 7652085"/>
                <a:gd name="connsiteX5053" fmla="*/ 2487601 w 7655776"/>
                <a:gd name="connsiteY5053" fmla="*/ 5784772 h 7652085"/>
                <a:gd name="connsiteX5054" fmla="*/ 2488333 w 7655776"/>
                <a:gd name="connsiteY5054" fmla="*/ 5787703 h 7652085"/>
                <a:gd name="connsiteX5055" fmla="*/ 2458292 w 7655776"/>
                <a:gd name="connsiteY5055" fmla="*/ 5855113 h 7652085"/>
                <a:gd name="connsiteX5056" fmla="*/ 2460124 w 7655776"/>
                <a:gd name="connsiteY5056" fmla="*/ 5836795 h 7652085"/>
                <a:gd name="connsiteX5057" fmla="*/ 2469283 w 7655776"/>
                <a:gd name="connsiteY5057" fmla="*/ 5829834 h 7652085"/>
                <a:gd name="connsiteX5058" fmla="*/ 2462322 w 7655776"/>
                <a:gd name="connsiteY5058" fmla="*/ 5814080 h 7652085"/>
                <a:gd name="connsiteX5059" fmla="*/ 2462322 w 7655776"/>
                <a:gd name="connsiteY5059" fmla="*/ 5814080 h 7652085"/>
                <a:gd name="connsiteX5060" fmla="*/ 2456827 w 7655776"/>
                <a:gd name="connsiteY5060" fmla="*/ 5813348 h 7652085"/>
                <a:gd name="connsiteX5061" fmla="*/ 2456827 w 7655776"/>
                <a:gd name="connsiteY5061" fmla="*/ 5805655 h 7652085"/>
                <a:gd name="connsiteX5062" fmla="*/ 2460124 w 7655776"/>
                <a:gd name="connsiteY5062" fmla="*/ 5804189 h 7652085"/>
                <a:gd name="connsiteX5063" fmla="*/ 2459758 w 7655776"/>
                <a:gd name="connsiteY5063" fmla="*/ 5791367 h 7652085"/>
                <a:gd name="connsiteX5064" fmla="*/ 2450965 w 7655776"/>
                <a:gd name="connsiteY5064" fmla="*/ 5790267 h 7652085"/>
                <a:gd name="connsiteX5065" fmla="*/ 2340692 w 7655776"/>
                <a:gd name="connsiteY5065" fmla="*/ 5675232 h 7652085"/>
                <a:gd name="connsiteX5066" fmla="*/ 2271085 w 7655776"/>
                <a:gd name="connsiteY5066" fmla="*/ 5603060 h 7652085"/>
                <a:gd name="connsiteX5067" fmla="*/ 2355713 w 7655776"/>
                <a:gd name="connsiteY5067" fmla="*/ 5674133 h 7652085"/>
                <a:gd name="connsiteX5068" fmla="*/ 2447302 w 7655776"/>
                <a:gd name="connsiteY5068" fmla="*/ 5830200 h 7652085"/>
                <a:gd name="connsiteX5069" fmla="*/ 2450233 w 7655776"/>
                <a:gd name="connsiteY5069" fmla="*/ 5833131 h 7652085"/>
                <a:gd name="connsiteX5070" fmla="*/ 2439975 w 7655776"/>
                <a:gd name="connsiteY5070" fmla="*/ 5851815 h 7652085"/>
                <a:gd name="connsiteX5071" fmla="*/ 2447302 w 7655776"/>
                <a:gd name="connsiteY5071" fmla="*/ 5830200 h 7652085"/>
                <a:gd name="connsiteX5072" fmla="*/ 2449866 w 7655776"/>
                <a:gd name="connsiteY5072" fmla="*/ 5848152 h 7652085"/>
                <a:gd name="connsiteX5073" fmla="*/ 2449500 w 7655776"/>
                <a:gd name="connsiteY5073" fmla="*/ 5873797 h 7652085"/>
                <a:gd name="connsiteX5074" fmla="*/ 2449133 w 7655776"/>
                <a:gd name="connsiteY5074" fmla="*/ 5875995 h 7652085"/>
                <a:gd name="connsiteX5075" fmla="*/ 2419459 w 7655776"/>
                <a:gd name="connsiteY5075" fmla="*/ 5942671 h 7652085"/>
                <a:gd name="connsiteX5076" fmla="*/ 2412498 w 7655776"/>
                <a:gd name="connsiteY5076" fmla="*/ 5958058 h 7652085"/>
                <a:gd name="connsiteX5077" fmla="*/ 2409567 w 7655776"/>
                <a:gd name="connsiteY5077" fmla="*/ 5941939 h 7652085"/>
                <a:gd name="connsiteX5078" fmla="*/ 2426053 w 7655776"/>
                <a:gd name="connsiteY5078" fmla="*/ 5892114 h 7652085"/>
                <a:gd name="connsiteX5079" fmla="*/ 2449866 w 7655776"/>
                <a:gd name="connsiteY5079" fmla="*/ 5848152 h 7652085"/>
                <a:gd name="connsiteX5080" fmla="*/ 2449866 w 7655776"/>
                <a:gd name="connsiteY5080" fmla="*/ 5848152 h 7652085"/>
                <a:gd name="connsiteX5081" fmla="*/ 2353148 w 7655776"/>
                <a:gd name="connsiteY5081" fmla="*/ 6066866 h 7652085"/>
                <a:gd name="connsiteX5082" fmla="*/ 2322008 w 7655776"/>
                <a:gd name="connsiteY5082" fmla="*/ 6086649 h 7652085"/>
                <a:gd name="connsiteX5083" fmla="*/ 2358644 w 7655776"/>
                <a:gd name="connsiteY5083" fmla="*/ 6018873 h 7652085"/>
                <a:gd name="connsiteX5084" fmla="*/ 2353148 w 7655776"/>
                <a:gd name="connsiteY5084" fmla="*/ 6066866 h 7652085"/>
                <a:gd name="connsiteX5085" fmla="*/ 2353148 w 7655776"/>
                <a:gd name="connsiteY5085" fmla="*/ 6066866 h 7652085"/>
                <a:gd name="connsiteX5086" fmla="*/ 2153851 w 7655776"/>
                <a:gd name="connsiteY5086" fmla="*/ 6227696 h 7652085"/>
                <a:gd name="connsiteX5087" fmla="*/ 2108056 w 7655776"/>
                <a:gd name="connsiteY5087" fmla="*/ 6218903 h 7652085"/>
                <a:gd name="connsiteX5088" fmla="*/ 1967376 w 7655776"/>
                <a:gd name="connsiteY5088" fmla="*/ 6191793 h 7652085"/>
                <a:gd name="connsiteX5089" fmla="*/ 2131137 w 7655776"/>
                <a:gd name="connsiteY5089" fmla="*/ 6155890 h 7652085"/>
                <a:gd name="connsiteX5090" fmla="*/ 2153851 w 7655776"/>
                <a:gd name="connsiteY5090" fmla="*/ 6227696 h 7652085"/>
                <a:gd name="connsiteX5091" fmla="*/ 2153851 w 7655776"/>
                <a:gd name="connsiteY5091" fmla="*/ 6227696 h 7652085"/>
                <a:gd name="connsiteX5092" fmla="*/ 2428617 w 7655776"/>
                <a:gd name="connsiteY5092" fmla="*/ 6418933 h 7652085"/>
                <a:gd name="connsiteX5093" fmla="*/ 2400408 w 7655776"/>
                <a:gd name="connsiteY5093" fmla="*/ 6381565 h 7652085"/>
                <a:gd name="connsiteX5094" fmla="*/ 2474778 w 7655776"/>
                <a:gd name="connsiteY5094" fmla="*/ 6370574 h 7652085"/>
                <a:gd name="connsiteX5095" fmla="*/ 2514711 w 7655776"/>
                <a:gd name="connsiteY5095" fmla="*/ 6533236 h 7652085"/>
                <a:gd name="connsiteX5096" fmla="*/ 2428617 w 7655776"/>
                <a:gd name="connsiteY5096" fmla="*/ 6418933 h 7652085"/>
                <a:gd name="connsiteX5097" fmla="*/ 2428617 w 7655776"/>
                <a:gd name="connsiteY5097" fmla="*/ 6418933 h 7652085"/>
                <a:gd name="connsiteX5098" fmla="*/ 2471847 w 7655776"/>
                <a:gd name="connsiteY5098" fmla="*/ 6328444 h 7652085"/>
                <a:gd name="connsiteX5099" fmla="*/ 2438875 w 7655776"/>
                <a:gd name="connsiteY5099" fmla="*/ 6193991 h 7652085"/>
                <a:gd name="connsiteX5100" fmla="*/ 2444371 w 7655776"/>
                <a:gd name="connsiteY5100" fmla="*/ 6189595 h 7652085"/>
                <a:gd name="connsiteX5101" fmla="*/ 2446935 w 7655776"/>
                <a:gd name="connsiteY5101" fmla="*/ 6190694 h 7652085"/>
                <a:gd name="connsiteX5102" fmla="*/ 2464154 w 7655776"/>
                <a:gd name="connsiteY5102" fmla="*/ 6274223 h 7652085"/>
                <a:gd name="connsiteX5103" fmla="*/ 2478075 w 7655776"/>
                <a:gd name="connsiteY5103" fmla="*/ 6340167 h 7652085"/>
                <a:gd name="connsiteX5104" fmla="*/ 2471847 w 7655776"/>
                <a:gd name="connsiteY5104" fmla="*/ 6328444 h 7652085"/>
                <a:gd name="connsiteX5105" fmla="*/ 2457926 w 7655776"/>
                <a:gd name="connsiteY5105" fmla="*/ 6132443 h 7652085"/>
                <a:gd name="connsiteX5106" fmla="*/ 2498591 w 7655776"/>
                <a:gd name="connsiteY5106" fmla="*/ 6106432 h 7652085"/>
                <a:gd name="connsiteX5107" fmla="*/ 2453530 w 7655776"/>
                <a:gd name="connsiteY5107" fmla="*/ 6169079 h 7652085"/>
                <a:gd name="connsiteX5108" fmla="*/ 2457926 w 7655776"/>
                <a:gd name="connsiteY5108" fmla="*/ 6132443 h 7652085"/>
                <a:gd name="connsiteX5109" fmla="*/ 2545118 w 7655776"/>
                <a:gd name="connsiteY5109" fmla="*/ 6026200 h 7652085"/>
                <a:gd name="connsiteX5110" fmla="*/ 2529365 w 7655776"/>
                <a:gd name="connsiteY5110" fmla="*/ 6030596 h 7652085"/>
                <a:gd name="connsiteX5111" fmla="*/ 2539990 w 7655776"/>
                <a:gd name="connsiteY5111" fmla="*/ 6018141 h 7652085"/>
                <a:gd name="connsiteX5112" fmla="*/ 2586883 w 7655776"/>
                <a:gd name="connsiteY5112" fmla="*/ 5962088 h 7652085"/>
                <a:gd name="connsiteX5113" fmla="*/ 2589081 w 7655776"/>
                <a:gd name="connsiteY5113" fmla="*/ 5960623 h 7652085"/>
                <a:gd name="connsiteX5114" fmla="*/ 2611795 w 7655776"/>
                <a:gd name="connsiteY5114" fmla="*/ 5948899 h 7652085"/>
                <a:gd name="connsiteX5115" fmla="*/ 2582487 w 7655776"/>
                <a:gd name="connsiteY5115" fmla="*/ 5989199 h 7652085"/>
                <a:gd name="connsiteX5116" fmla="*/ 2545118 w 7655776"/>
                <a:gd name="connsiteY5116" fmla="*/ 6026200 h 7652085"/>
                <a:gd name="connsiteX5117" fmla="*/ 2625350 w 7655776"/>
                <a:gd name="connsiteY5117" fmla="*/ 5942671 h 7652085"/>
                <a:gd name="connsiteX5118" fmla="*/ 2629014 w 7655776"/>
                <a:gd name="connsiteY5118" fmla="*/ 5944137 h 7652085"/>
                <a:gd name="connsiteX5119" fmla="*/ 2629747 w 7655776"/>
                <a:gd name="connsiteY5119" fmla="*/ 5944137 h 7652085"/>
                <a:gd name="connsiteX5120" fmla="*/ 2613261 w 7655776"/>
                <a:gd name="connsiteY5120" fmla="*/ 5959890 h 7652085"/>
                <a:gd name="connsiteX5121" fmla="*/ 2625350 w 7655776"/>
                <a:gd name="connsiteY5121" fmla="*/ 5942671 h 7652085"/>
                <a:gd name="connsiteX5122" fmla="*/ 2658322 w 7655776"/>
                <a:gd name="connsiteY5122" fmla="*/ 5915195 h 7652085"/>
                <a:gd name="connsiteX5123" fmla="*/ 2646599 w 7655776"/>
                <a:gd name="connsiteY5123" fmla="*/ 5920324 h 7652085"/>
                <a:gd name="connsiteX5124" fmla="*/ 2646599 w 7655776"/>
                <a:gd name="connsiteY5124" fmla="*/ 5923987 h 7652085"/>
                <a:gd name="connsiteX5125" fmla="*/ 2639272 w 7655776"/>
                <a:gd name="connsiteY5125" fmla="*/ 5927651 h 7652085"/>
                <a:gd name="connsiteX5126" fmla="*/ 2637074 w 7655776"/>
                <a:gd name="connsiteY5126" fmla="*/ 5922888 h 7652085"/>
                <a:gd name="connsiteX5127" fmla="*/ 2619855 w 7655776"/>
                <a:gd name="connsiteY5127" fmla="*/ 5923621 h 7652085"/>
                <a:gd name="connsiteX5128" fmla="*/ 2616558 w 7655776"/>
                <a:gd name="connsiteY5128" fmla="*/ 5932413 h 7652085"/>
                <a:gd name="connsiteX5129" fmla="*/ 2617657 w 7655776"/>
                <a:gd name="connsiteY5129" fmla="*/ 5934612 h 7652085"/>
                <a:gd name="connsiteX5130" fmla="*/ 2601904 w 7655776"/>
                <a:gd name="connsiteY5130" fmla="*/ 5944503 h 7652085"/>
                <a:gd name="connsiteX5131" fmla="*/ 2649163 w 7655776"/>
                <a:gd name="connsiteY5131" fmla="*/ 5889183 h 7652085"/>
                <a:gd name="connsiteX5132" fmla="*/ 2649530 w 7655776"/>
                <a:gd name="connsiteY5132" fmla="*/ 5889183 h 7652085"/>
                <a:gd name="connsiteX5133" fmla="*/ 2652461 w 7655776"/>
                <a:gd name="connsiteY5133" fmla="*/ 5888085 h 7652085"/>
                <a:gd name="connsiteX5134" fmla="*/ 2809627 w 7655776"/>
                <a:gd name="connsiteY5134" fmla="*/ 5958058 h 7652085"/>
                <a:gd name="connsiteX5135" fmla="*/ 2910741 w 7655776"/>
                <a:gd name="connsiteY5135" fmla="*/ 6002754 h 7652085"/>
                <a:gd name="connsiteX5136" fmla="*/ 2815122 w 7655776"/>
                <a:gd name="connsiteY5136" fmla="*/ 5971613 h 7652085"/>
                <a:gd name="connsiteX5137" fmla="*/ 2663451 w 7655776"/>
                <a:gd name="connsiteY5137" fmla="*/ 5922888 h 7652085"/>
                <a:gd name="connsiteX5138" fmla="*/ 2658322 w 7655776"/>
                <a:gd name="connsiteY5138" fmla="*/ 5915561 h 7652085"/>
                <a:gd name="connsiteX5139" fmla="*/ 2658322 w 7655776"/>
                <a:gd name="connsiteY5139" fmla="*/ 5915195 h 7652085"/>
                <a:gd name="connsiteX5140" fmla="*/ 2216131 w 7655776"/>
                <a:gd name="connsiteY5140" fmla="*/ 5000405 h 7652085"/>
                <a:gd name="connsiteX5141" fmla="*/ 2173268 w 7655776"/>
                <a:gd name="connsiteY5141" fmla="*/ 5026783 h 7652085"/>
                <a:gd name="connsiteX5142" fmla="*/ 2183159 w 7655776"/>
                <a:gd name="connsiteY5142" fmla="*/ 5002603 h 7652085"/>
                <a:gd name="connsiteX5143" fmla="*/ 2216131 w 7655776"/>
                <a:gd name="connsiteY5143" fmla="*/ 5000405 h 7652085"/>
                <a:gd name="connsiteX5144" fmla="*/ 2191219 w 7655776"/>
                <a:gd name="connsiteY5144" fmla="*/ 4965601 h 7652085"/>
                <a:gd name="connsiteX5145" fmla="*/ 2178397 w 7655776"/>
                <a:gd name="connsiteY5145" fmla="*/ 4996009 h 7652085"/>
                <a:gd name="connsiteX5146" fmla="*/ 2152386 w 7655776"/>
                <a:gd name="connsiteY5146" fmla="*/ 4997841 h 7652085"/>
                <a:gd name="connsiteX5147" fmla="*/ 2191219 w 7655776"/>
                <a:gd name="connsiteY5147" fmla="*/ 4965601 h 7652085"/>
                <a:gd name="connsiteX5148" fmla="*/ 1338710 w 7655776"/>
                <a:gd name="connsiteY5148" fmla="*/ 4496666 h 7652085"/>
                <a:gd name="connsiteX5149" fmla="*/ 1376078 w 7655776"/>
                <a:gd name="connsiteY5149" fmla="*/ 4490805 h 7652085"/>
                <a:gd name="connsiteX5150" fmla="*/ 1448250 w 7655776"/>
                <a:gd name="connsiteY5150" fmla="*/ 4530738 h 7652085"/>
                <a:gd name="connsiteX5151" fmla="*/ 1332116 w 7655776"/>
                <a:gd name="connsiteY5151" fmla="*/ 4505093 h 7652085"/>
                <a:gd name="connsiteX5152" fmla="*/ 1313798 w 7655776"/>
                <a:gd name="connsiteY5152" fmla="*/ 4501063 h 7652085"/>
                <a:gd name="connsiteX5153" fmla="*/ 1338710 w 7655776"/>
                <a:gd name="connsiteY5153" fmla="*/ 4496666 h 7652085"/>
                <a:gd name="connsiteX5154" fmla="*/ 1337611 w 7655776"/>
                <a:gd name="connsiteY5154" fmla="*/ 4489339 h 7652085"/>
                <a:gd name="connsiteX5155" fmla="*/ 1294747 w 7655776"/>
                <a:gd name="connsiteY5155" fmla="*/ 4496300 h 7652085"/>
                <a:gd name="connsiteX5156" fmla="*/ 1234665 w 7655776"/>
                <a:gd name="connsiteY5156" fmla="*/ 4483112 h 7652085"/>
                <a:gd name="connsiteX5157" fmla="*/ 1236497 w 7655776"/>
                <a:gd name="connsiteY5157" fmla="*/ 4481646 h 7652085"/>
                <a:gd name="connsiteX5158" fmla="*/ 1352998 w 7655776"/>
                <a:gd name="connsiteY5158" fmla="*/ 4483112 h 7652085"/>
                <a:gd name="connsiteX5159" fmla="*/ 1362157 w 7655776"/>
                <a:gd name="connsiteY5159" fmla="*/ 4483112 h 7652085"/>
                <a:gd name="connsiteX5160" fmla="*/ 1365088 w 7655776"/>
                <a:gd name="connsiteY5160" fmla="*/ 4484577 h 7652085"/>
                <a:gd name="connsiteX5161" fmla="*/ 1337611 w 7655776"/>
                <a:gd name="connsiteY5161" fmla="*/ 4489339 h 7652085"/>
                <a:gd name="connsiteX5162" fmla="*/ 1141244 w 7655776"/>
                <a:gd name="connsiteY5162" fmla="*/ 4360016 h 7652085"/>
                <a:gd name="connsiteX5163" fmla="*/ 1141244 w 7655776"/>
                <a:gd name="connsiteY5163" fmla="*/ 4362947 h 7652085"/>
                <a:gd name="connsiteX5164" fmla="*/ 1135383 w 7655776"/>
                <a:gd name="connsiteY5164" fmla="*/ 4366610 h 7652085"/>
                <a:gd name="connsiteX5165" fmla="*/ 1018882 w 7655776"/>
                <a:gd name="connsiteY5165" fmla="*/ 4291507 h 7652085"/>
                <a:gd name="connsiteX5166" fmla="*/ 1009356 w 7655776"/>
                <a:gd name="connsiteY5166" fmla="*/ 4281982 h 7652085"/>
                <a:gd name="connsiteX5167" fmla="*/ 1067241 w 7655776"/>
                <a:gd name="connsiteY5167" fmla="*/ 4316420 h 7652085"/>
                <a:gd name="connsiteX5168" fmla="*/ 1141244 w 7655776"/>
                <a:gd name="connsiteY5168" fmla="*/ 4360016 h 7652085"/>
                <a:gd name="connsiteX5169" fmla="*/ 1296579 w 7655776"/>
                <a:gd name="connsiteY5169" fmla="*/ 4313489 h 7652085"/>
                <a:gd name="connsiteX5170" fmla="*/ 1272400 w 7655776"/>
                <a:gd name="connsiteY5170" fmla="*/ 4320816 h 7652085"/>
                <a:gd name="connsiteX5171" fmla="*/ 1287054 w 7655776"/>
                <a:gd name="connsiteY5171" fmla="*/ 4309093 h 7652085"/>
                <a:gd name="connsiteX5172" fmla="*/ 1380108 w 7655776"/>
                <a:gd name="connsiteY5172" fmla="*/ 4235089 h 7652085"/>
                <a:gd name="connsiteX5173" fmla="*/ 1332482 w 7655776"/>
                <a:gd name="connsiteY5173" fmla="*/ 4302498 h 7652085"/>
                <a:gd name="connsiteX5174" fmla="*/ 1296579 w 7655776"/>
                <a:gd name="connsiteY5174" fmla="*/ 4313489 h 7652085"/>
                <a:gd name="connsiteX5175" fmla="*/ 1298411 w 7655776"/>
                <a:gd name="connsiteY5175" fmla="*/ 4320450 h 7652085"/>
                <a:gd name="connsiteX5176" fmla="*/ 1325521 w 7655776"/>
                <a:gd name="connsiteY5176" fmla="*/ 4312390 h 7652085"/>
                <a:gd name="connsiteX5177" fmla="*/ 1323690 w 7655776"/>
                <a:gd name="connsiteY5177" fmla="*/ 4314954 h 7652085"/>
                <a:gd name="connsiteX5178" fmla="*/ 1315263 w 7655776"/>
                <a:gd name="connsiteY5178" fmla="*/ 4318984 h 7652085"/>
                <a:gd name="connsiteX5179" fmla="*/ 1210852 w 7655776"/>
                <a:gd name="connsiteY5179" fmla="*/ 4371006 h 7652085"/>
                <a:gd name="connsiteX5180" fmla="*/ 1208288 w 7655776"/>
                <a:gd name="connsiteY5180" fmla="*/ 4370640 h 7652085"/>
                <a:gd name="connsiteX5181" fmla="*/ 1256280 w 7655776"/>
                <a:gd name="connsiteY5181" fmla="*/ 4332539 h 7652085"/>
                <a:gd name="connsiteX5182" fmla="*/ 1298411 w 7655776"/>
                <a:gd name="connsiteY5182" fmla="*/ 4320450 h 7652085"/>
                <a:gd name="connsiteX5183" fmla="*/ 876736 w 7655776"/>
                <a:gd name="connsiteY5183" fmla="*/ 4608405 h 7652085"/>
                <a:gd name="connsiteX5184" fmla="*/ 846695 w 7655776"/>
                <a:gd name="connsiteY5184" fmla="*/ 4567373 h 7652085"/>
                <a:gd name="connsiteX5185" fmla="*/ 849259 w 7655776"/>
                <a:gd name="connsiteY5185" fmla="*/ 4564809 h 7652085"/>
                <a:gd name="connsiteX5186" fmla="*/ 849992 w 7655776"/>
                <a:gd name="connsiteY5186" fmla="*/ 4560779 h 7652085"/>
                <a:gd name="connsiteX5187" fmla="*/ 907143 w 7655776"/>
                <a:gd name="connsiteY5187" fmla="*/ 4547590 h 7652085"/>
                <a:gd name="connsiteX5188" fmla="*/ 926194 w 7655776"/>
                <a:gd name="connsiteY5188" fmla="*/ 4561878 h 7652085"/>
                <a:gd name="connsiteX5189" fmla="*/ 908975 w 7655776"/>
                <a:gd name="connsiteY5189" fmla="*/ 4649070 h 7652085"/>
                <a:gd name="connsiteX5190" fmla="*/ 906411 w 7655776"/>
                <a:gd name="connsiteY5190" fmla="*/ 4649803 h 7652085"/>
                <a:gd name="connsiteX5191" fmla="*/ 876736 w 7655776"/>
                <a:gd name="connsiteY5191" fmla="*/ 4608405 h 7652085"/>
                <a:gd name="connsiteX5192" fmla="*/ 1490015 w 7655776"/>
                <a:gd name="connsiteY5192" fmla="*/ 4476883 h 7652085"/>
                <a:gd name="connsiteX5193" fmla="*/ 1490015 w 7655776"/>
                <a:gd name="connsiteY5193" fmla="*/ 4476883 h 7652085"/>
                <a:gd name="connsiteX5194" fmla="*/ 1490015 w 7655776"/>
                <a:gd name="connsiteY5194" fmla="*/ 4476883 h 7652085"/>
                <a:gd name="connsiteX5195" fmla="*/ 1301708 w 7655776"/>
                <a:gd name="connsiteY5195" fmla="*/ 4420831 h 7652085"/>
                <a:gd name="connsiteX5196" fmla="*/ 1292916 w 7655776"/>
                <a:gd name="connsiteY5196" fmla="*/ 4418633 h 7652085"/>
                <a:gd name="connsiteX5197" fmla="*/ 1298045 w 7655776"/>
                <a:gd name="connsiteY5197" fmla="*/ 4413504 h 7652085"/>
                <a:gd name="connsiteX5198" fmla="*/ 1306837 w 7655776"/>
                <a:gd name="connsiteY5198" fmla="*/ 4416435 h 7652085"/>
                <a:gd name="connsiteX5199" fmla="*/ 1301708 w 7655776"/>
                <a:gd name="connsiteY5199" fmla="*/ 4420831 h 7652085"/>
                <a:gd name="connsiteX5200" fmla="*/ 1074934 w 7655776"/>
                <a:gd name="connsiteY5200" fmla="*/ 4460763 h 7652085"/>
                <a:gd name="connsiteX5201" fmla="*/ 1112302 w 7655776"/>
                <a:gd name="connsiteY5201" fmla="*/ 4413870 h 7652085"/>
                <a:gd name="connsiteX5202" fmla="*/ 1123659 w 7655776"/>
                <a:gd name="connsiteY5202" fmla="*/ 4410939 h 7652085"/>
                <a:gd name="connsiteX5203" fmla="*/ 1154067 w 7655776"/>
                <a:gd name="connsiteY5203" fmla="*/ 4442446 h 7652085"/>
                <a:gd name="connsiteX5204" fmla="*/ 1140512 w 7655776"/>
                <a:gd name="connsiteY5204" fmla="*/ 4483844 h 7652085"/>
                <a:gd name="connsiteX5205" fmla="*/ 1129155 w 7655776"/>
                <a:gd name="connsiteY5205" fmla="*/ 4486042 h 7652085"/>
                <a:gd name="connsiteX5206" fmla="*/ 1074934 w 7655776"/>
                <a:gd name="connsiteY5206" fmla="*/ 4460763 h 7652085"/>
                <a:gd name="connsiteX5207" fmla="*/ 1131719 w 7655776"/>
                <a:gd name="connsiteY5207" fmla="*/ 4409107 h 7652085"/>
                <a:gd name="connsiteX5208" fmla="*/ 1161028 w 7655776"/>
                <a:gd name="connsiteY5208" fmla="*/ 4401414 h 7652085"/>
                <a:gd name="connsiteX5209" fmla="*/ 1164325 w 7655776"/>
                <a:gd name="connsiteY5209" fmla="*/ 4410939 h 7652085"/>
                <a:gd name="connsiteX5210" fmla="*/ 1156631 w 7655776"/>
                <a:gd name="connsiteY5210" fmla="*/ 4435119 h 7652085"/>
                <a:gd name="connsiteX5211" fmla="*/ 1131719 w 7655776"/>
                <a:gd name="connsiteY5211" fmla="*/ 4409107 h 7652085"/>
                <a:gd name="connsiteX5212" fmla="*/ 1178246 w 7655776"/>
                <a:gd name="connsiteY5212" fmla="*/ 4476883 h 7652085"/>
                <a:gd name="connsiteX5213" fmla="*/ 1148572 w 7655776"/>
                <a:gd name="connsiteY5213" fmla="*/ 4482745 h 7652085"/>
                <a:gd name="connsiteX5214" fmla="*/ 1159562 w 7655776"/>
                <a:gd name="connsiteY5214" fmla="*/ 4448674 h 7652085"/>
                <a:gd name="connsiteX5215" fmla="*/ 1177147 w 7655776"/>
                <a:gd name="connsiteY5215" fmla="*/ 4466992 h 7652085"/>
                <a:gd name="connsiteX5216" fmla="*/ 1178246 w 7655776"/>
                <a:gd name="connsiteY5216" fmla="*/ 4476883 h 7652085"/>
                <a:gd name="connsiteX5217" fmla="*/ 1175682 w 7655776"/>
                <a:gd name="connsiteY5217" fmla="*/ 4455268 h 7652085"/>
                <a:gd name="connsiteX5218" fmla="*/ 1161760 w 7655776"/>
                <a:gd name="connsiteY5218" fmla="*/ 4440614 h 7652085"/>
                <a:gd name="connsiteX5219" fmla="*/ 1167988 w 7655776"/>
                <a:gd name="connsiteY5219" fmla="*/ 4421197 h 7652085"/>
                <a:gd name="connsiteX5220" fmla="*/ 1173850 w 7655776"/>
                <a:gd name="connsiteY5220" fmla="*/ 4437683 h 7652085"/>
                <a:gd name="connsiteX5221" fmla="*/ 1175682 w 7655776"/>
                <a:gd name="connsiteY5221" fmla="*/ 4455268 h 7652085"/>
                <a:gd name="connsiteX5222" fmla="*/ 1175682 w 7655776"/>
                <a:gd name="connsiteY5222" fmla="*/ 4455268 h 7652085"/>
                <a:gd name="connsiteX5223" fmla="*/ 1090321 w 7655776"/>
                <a:gd name="connsiteY5223" fmla="*/ 4419732 h 7652085"/>
                <a:gd name="connsiteX5224" fmla="*/ 1097648 w 7655776"/>
                <a:gd name="connsiteY5224" fmla="*/ 4417900 h 7652085"/>
                <a:gd name="connsiteX5225" fmla="*/ 1083727 w 7655776"/>
                <a:gd name="connsiteY5225" fmla="*/ 4434386 h 7652085"/>
                <a:gd name="connsiteX5226" fmla="*/ 1065409 w 7655776"/>
                <a:gd name="connsiteY5226" fmla="*/ 4456367 h 7652085"/>
                <a:gd name="connsiteX5227" fmla="*/ 1032071 w 7655776"/>
                <a:gd name="connsiteY5227" fmla="*/ 4440614 h 7652085"/>
                <a:gd name="connsiteX5228" fmla="*/ 1047824 w 7655776"/>
                <a:gd name="connsiteY5228" fmla="*/ 4430723 h 7652085"/>
                <a:gd name="connsiteX5229" fmla="*/ 1090321 w 7655776"/>
                <a:gd name="connsiteY5229" fmla="*/ 4419732 h 7652085"/>
                <a:gd name="connsiteX5230" fmla="*/ 1024377 w 7655776"/>
                <a:gd name="connsiteY5230" fmla="*/ 4436950 h 7652085"/>
                <a:gd name="connsiteX5231" fmla="*/ 1024011 w 7655776"/>
                <a:gd name="connsiteY5231" fmla="*/ 4436584 h 7652085"/>
                <a:gd name="connsiteX5232" fmla="*/ 1025476 w 7655776"/>
                <a:gd name="connsiteY5232" fmla="*/ 4436218 h 7652085"/>
                <a:gd name="connsiteX5233" fmla="*/ 1024377 w 7655776"/>
                <a:gd name="connsiteY5233" fmla="*/ 4436950 h 7652085"/>
                <a:gd name="connsiteX5234" fmla="*/ 1040130 w 7655776"/>
                <a:gd name="connsiteY5234" fmla="*/ 4504726 h 7652085"/>
                <a:gd name="connsiteX5235" fmla="*/ 1041229 w 7655776"/>
                <a:gd name="connsiteY5235" fmla="*/ 4504726 h 7652085"/>
                <a:gd name="connsiteX5236" fmla="*/ 1040130 w 7655776"/>
                <a:gd name="connsiteY5236" fmla="*/ 4504726 h 7652085"/>
                <a:gd name="connsiteX5237" fmla="*/ 1040130 w 7655776"/>
                <a:gd name="connsiteY5237" fmla="*/ 4504726 h 7652085"/>
                <a:gd name="connsiteX5238" fmla="*/ 1045259 w 7655776"/>
                <a:gd name="connsiteY5238" fmla="*/ 4498132 h 7652085"/>
                <a:gd name="connsiteX5239" fmla="*/ 1068340 w 7655776"/>
                <a:gd name="connsiteY5239" fmla="*/ 4469556 h 7652085"/>
                <a:gd name="connsiteX5240" fmla="*/ 1094351 w 7655776"/>
                <a:gd name="connsiteY5240" fmla="*/ 4481280 h 7652085"/>
                <a:gd name="connsiteX5241" fmla="*/ 1114134 w 7655776"/>
                <a:gd name="connsiteY5241" fmla="*/ 4490072 h 7652085"/>
                <a:gd name="connsiteX5242" fmla="*/ 1106807 w 7655776"/>
                <a:gd name="connsiteY5242" fmla="*/ 4491537 h 7652085"/>
                <a:gd name="connsiteX5243" fmla="*/ 1063943 w 7655776"/>
                <a:gd name="connsiteY5243" fmla="*/ 4500330 h 7652085"/>
                <a:gd name="connsiteX5244" fmla="*/ 1045259 w 7655776"/>
                <a:gd name="connsiteY5244" fmla="*/ 4498132 h 7652085"/>
                <a:gd name="connsiteX5245" fmla="*/ 1184474 w 7655776"/>
                <a:gd name="connsiteY5245" fmla="*/ 4393721 h 7652085"/>
                <a:gd name="connsiteX5246" fmla="*/ 1194732 w 7655776"/>
                <a:gd name="connsiteY5246" fmla="*/ 4389691 h 7652085"/>
                <a:gd name="connsiteX5247" fmla="*/ 1213783 w 7655776"/>
                <a:gd name="connsiteY5247" fmla="*/ 4400315 h 7652085"/>
                <a:gd name="connsiteX5248" fmla="*/ 1184474 w 7655776"/>
                <a:gd name="connsiteY5248" fmla="*/ 4393721 h 7652085"/>
                <a:gd name="connsiteX5249" fmla="*/ 1124758 w 7655776"/>
                <a:gd name="connsiteY5249" fmla="*/ 4402147 h 7652085"/>
                <a:gd name="connsiteX5250" fmla="*/ 1123293 w 7655776"/>
                <a:gd name="connsiteY5250" fmla="*/ 4400315 h 7652085"/>
                <a:gd name="connsiteX5251" fmla="*/ 1129521 w 7655776"/>
                <a:gd name="connsiteY5251" fmla="*/ 4392621 h 7652085"/>
                <a:gd name="connsiteX5252" fmla="*/ 1153334 w 7655776"/>
                <a:gd name="connsiteY5252" fmla="*/ 4395552 h 7652085"/>
                <a:gd name="connsiteX5253" fmla="*/ 1124758 w 7655776"/>
                <a:gd name="connsiteY5253" fmla="*/ 4402147 h 7652085"/>
                <a:gd name="connsiteX5254" fmla="*/ 1145641 w 7655776"/>
                <a:gd name="connsiteY5254" fmla="*/ 4491904 h 7652085"/>
                <a:gd name="connsiteX5255" fmla="*/ 1174216 w 7655776"/>
                <a:gd name="connsiteY5255" fmla="*/ 4485310 h 7652085"/>
                <a:gd name="connsiteX5256" fmla="*/ 1154067 w 7655776"/>
                <a:gd name="connsiteY5256" fmla="*/ 4498498 h 7652085"/>
                <a:gd name="connsiteX5257" fmla="*/ 1145274 w 7655776"/>
                <a:gd name="connsiteY5257" fmla="*/ 4494102 h 7652085"/>
                <a:gd name="connsiteX5258" fmla="*/ 1145641 w 7655776"/>
                <a:gd name="connsiteY5258" fmla="*/ 4491904 h 7652085"/>
                <a:gd name="connsiteX5259" fmla="*/ 1203159 w 7655776"/>
                <a:gd name="connsiteY5259" fmla="*/ 4473220 h 7652085"/>
                <a:gd name="connsiteX5260" fmla="*/ 1226239 w 7655776"/>
                <a:gd name="connsiteY5260" fmla="*/ 4454536 h 7652085"/>
                <a:gd name="connsiteX5261" fmla="*/ 1213783 w 7655776"/>
                <a:gd name="connsiteY5261" fmla="*/ 4472121 h 7652085"/>
                <a:gd name="connsiteX5262" fmla="*/ 1203159 w 7655776"/>
                <a:gd name="connsiteY5262" fmla="*/ 4473220 h 7652085"/>
                <a:gd name="connsiteX5263" fmla="*/ 1197297 w 7655776"/>
                <a:gd name="connsiteY5263" fmla="*/ 4469190 h 7652085"/>
                <a:gd name="connsiteX5264" fmla="*/ 1192901 w 7655776"/>
                <a:gd name="connsiteY5264" fmla="*/ 4468091 h 7652085"/>
                <a:gd name="connsiteX5265" fmla="*/ 1181544 w 7655776"/>
                <a:gd name="connsiteY5265" fmla="*/ 4436218 h 7652085"/>
                <a:gd name="connsiteX5266" fmla="*/ 1177880 w 7655776"/>
                <a:gd name="connsiteY5266" fmla="*/ 4402880 h 7652085"/>
                <a:gd name="connsiteX5267" fmla="*/ 1180811 w 7655776"/>
                <a:gd name="connsiteY5267" fmla="*/ 4401414 h 7652085"/>
                <a:gd name="connsiteX5268" fmla="*/ 1181544 w 7655776"/>
                <a:gd name="connsiteY5268" fmla="*/ 4399949 h 7652085"/>
                <a:gd name="connsiteX5269" fmla="*/ 1236131 w 7655776"/>
                <a:gd name="connsiteY5269" fmla="*/ 4412771 h 7652085"/>
                <a:gd name="connsiteX5270" fmla="*/ 1250052 w 7655776"/>
                <a:gd name="connsiteY5270" fmla="*/ 4420464 h 7652085"/>
                <a:gd name="connsiteX5271" fmla="*/ 1240527 w 7655776"/>
                <a:gd name="connsiteY5271" fmla="*/ 4433654 h 7652085"/>
                <a:gd name="connsiteX5272" fmla="*/ 1197297 w 7655776"/>
                <a:gd name="connsiteY5272" fmla="*/ 4469190 h 7652085"/>
                <a:gd name="connsiteX5273" fmla="*/ 1266904 w 7655776"/>
                <a:gd name="connsiteY5273" fmla="*/ 4421564 h 7652085"/>
                <a:gd name="connsiteX5274" fmla="*/ 1268370 w 7655776"/>
                <a:gd name="connsiteY5274" fmla="*/ 4420464 h 7652085"/>
                <a:gd name="connsiteX5275" fmla="*/ 1278628 w 7655776"/>
                <a:gd name="connsiteY5275" fmla="*/ 4423029 h 7652085"/>
                <a:gd name="connsiteX5276" fmla="*/ 1274964 w 7655776"/>
                <a:gd name="connsiteY5276" fmla="*/ 4426326 h 7652085"/>
                <a:gd name="connsiteX5277" fmla="*/ 1266904 w 7655776"/>
                <a:gd name="connsiteY5277" fmla="*/ 4421564 h 7652085"/>
                <a:gd name="connsiteX5278" fmla="*/ 1264706 w 7655776"/>
                <a:gd name="connsiteY5278" fmla="*/ 4412038 h 7652085"/>
                <a:gd name="connsiteX5279" fmla="*/ 1270202 w 7655776"/>
                <a:gd name="connsiteY5279" fmla="*/ 4404345 h 7652085"/>
                <a:gd name="connsiteX5280" fmla="*/ 1274964 w 7655776"/>
                <a:gd name="connsiteY5280" fmla="*/ 4405810 h 7652085"/>
                <a:gd name="connsiteX5281" fmla="*/ 1266904 w 7655776"/>
                <a:gd name="connsiteY5281" fmla="*/ 4412405 h 7652085"/>
                <a:gd name="connsiteX5282" fmla="*/ 1264706 w 7655776"/>
                <a:gd name="connsiteY5282" fmla="*/ 4412038 h 7652085"/>
                <a:gd name="connsiteX5283" fmla="*/ 1150037 w 7655776"/>
                <a:gd name="connsiteY5283" fmla="*/ 4370640 h 7652085"/>
                <a:gd name="connsiteX5284" fmla="*/ 1152235 w 7655776"/>
                <a:gd name="connsiteY5284" fmla="*/ 4376868 h 7652085"/>
                <a:gd name="connsiteX5285" fmla="*/ 1145274 w 7655776"/>
                <a:gd name="connsiteY5285" fmla="*/ 4372472 h 7652085"/>
                <a:gd name="connsiteX5286" fmla="*/ 1147473 w 7655776"/>
                <a:gd name="connsiteY5286" fmla="*/ 4369908 h 7652085"/>
                <a:gd name="connsiteX5287" fmla="*/ 1150037 w 7655776"/>
                <a:gd name="connsiteY5287" fmla="*/ 4370640 h 7652085"/>
                <a:gd name="connsiteX5288" fmla="*/ 1150037 w 7655776"/>
                <a:gd name="connsiteY5288" fmla="*/ 4370640 h 7652085"/>
                <a:gd name="connsiteX5289" fmla="*/ 1155899 w 7655776"/>
                <a:gd name="connsiteY5289" fmla="*/ 4387492 h 7652085"/>
                <a:gd name="connsiteX5290" fmla="*/ 1156265 w 7655776"/>
                <a:gd name="connsiteY5290" fmla="*/ 4388958 h 7652085"/>
                <a:gd name="connsiteX5291" fmla="*/ 1134284 w 7655776"/>
                <a:gd name="connsiteY5291" fmla="*/ 4386027 h 7652085"/>
                <a:gd name="connsiteX5292" fmla="*/ 1140878 w 7655776"/>
                <a:gd name="connsiteY5292" fmla="*/ 4377967 h 7652085"/>
                <a:gd name="connsiteX5293" fmla="*/ 1155899 w 7655776"/>
                <a:gd name="connsiteY5293" fmla="*/ 4387492 h 7652085"/>
                <a:gd name="connsiteX5294" fmla="*/ 1112669 w 7655776"/>
                <a:gd name="connsiteY5294" fmla="*/ 4399949 h 7652085"/>
                <a:gd name="connsiteX5295" fmla="*/ 1107540 w 7655776"/>
                <a:gd name="connsiteY5295" fmla="*/ 4406177 h 7652085"/>
                <a:gd name="connsiteX5296" fmla="*/ 1074568 w 7655776"/>
                <a:gd name="connsiteY5296" fmla="*/ 4413504 h 7652085"/>
                <a:gd name="connsiteX5297" fmla="*/ 1106441 w 7655776"/>
                <a:gd name="connsiteY5297" fmla="*/ 4393354 h 7652085"/>
                <a:gd name="connsiteX5298" fmla="*/ 1112669 w 7655776"/>
                <a:gd name="connsiteY5298" fmla="*/ 4399949 h 7652085"/>
                <a:gd name="connsiteX5299" fmla="*/ 1018149 w 7655776"/>
                <a:gd name="connsiteY5299" fmla="*/ 4449407 h 7652085"/>
                <a:gd name="connsiteX5300" fmla="*/ 1020714 w 7655776"/>
                <a:gd name="connsiteY5300" fmla="*/ 4447941 h 7652085"/>
                <a:gd name="connsiteX5301" fmla="*/ 1058448 w 7655776"/>
                <a:gd name="connsiteY5301" fmla="*/ 4464794 h 7652085"/>
                <a:gd name="connsiteX5302" fmla="*/ 1032071 w 7655776"/>
                <a:gd name="connsiteY5302" fmla="*/ 4496666 h 7652085"/>
                <a:gd name="connsiteX5303" fmla="*/ 1029140 w 7655776"/>
                <a:gd name="connsiteY5303" fmla="*/ 4496300 h 7652085"/>
                <a:gd name="connsiteX5304" fmla="*/ 1021813 w 7655776"/>
                <a:gd name="connsiteY5304" fmla="*/ 4473586 h 7652085"/>
                <a:gd name="connsiteX5305" fmla="*/ 1018149 w 7655776"/>
                <a:gd name="connsiteY5305" fmla="*/ 4449407 h 7652085"/>
                <a:gd name="connsiteX5306" fmla="*/ 1128422 w 7655776"/>
                <a:gd name="connsiteY5306" fmla="*/ 4495934 h 7652085"/>
                <a:gd name="connsiteX5307" fmla="*/ 1135749 w 7655776"/>
                <a:gd name="connsiteY5307" fmla="*/ 4499231 h 7652085"/>
                <a:gd name="connsiteX5308" fmla="*/ 1132818 w 7655776"/>
                <a:gd name="connsiteY5308" fmla="*/ 4508023 h 7652085"/>
                <a:gd name="connsiteX5309" fmla="*/ 1095084 w 7655776"/>
                <a:gd name="connsiteY5309" fmla="*/ 4503627 h 7652085"/>
                <a:gd name="connsiteX5310" fmla="*/ 1128422 w 7655776"/>
                <a:gd name="connsiteY5310" fmla="*/ 4495934 h 7652085"/>
                <a:gd name="connsiteX5311" fmla="*/ 1179712 w 7655776"/>
                <a:gd name="connsiteY5311" fmla="*/ 4489706 h 7652085"/>
                <a:gd name="connsiteX5312" fmla="*/ 1179712 w 7655776"/>
                <a:gd name="connsiteY5312" fmla="*/ 4491171 h 7652085"/>
                <a:gd name="connsiteX5313" fmla="*/ 1170553 w 7655776"/>
                <a:gd name="connsiteY5313" fmla="*/ 4506192 h 7652085"/>
                <a:gd name="connsiteX5314" fmla="*/ 1161028 w 7655776"/>
                <a:gd name="connsiteY5314" fmla="*/ 4501796 h 7652085"/>
                <a:gd name="connsiteX5315" fmla="*/ 1179712 w 7655776"/>
                <a:gd name="connsiteY5315" fmla="*/ 4489706 h 7652085"/>
                <a:gd name="connsiteX5316" fmla="*/ 1181177 w 7655776"/>
                <a:gd name="connsiteY5316" fmla="*/ 4502162 h 7652085"/>
                <a:gd name="connsiteX5317" fmla="*/ 1181910 w 7655776"/>
                <a:gd name="connsiteY5317" fmla="*/ 4509489 h 7652085"/>
                <a:gd name="connsiteX5318" fmla="*/ 1179712 w 7655776"/>
                <a:gd name="connsiteY5318" fmla="*/ 4510588 h 7652085"/>
                <a:gd name="connsiteX5319" fmla="*/ 1176781 w 7655776"/>
                <a:gd name="connsiteY5319" fmla="*/ 4509123 h 7652085"/>
                <a:gd name="connsiteX5320" fmla="*/ 1181177 w 7655776"/>
                <a:gd name="connsiteY5320" fmla="*/ 4502162 h 7652085"/>
                <a:gd name="connsiteX5321" fmla="*/ 1262875 w 7655776"/>
                <a:gd name="connsiteY5321" fmla="*/ 4401780 h 7652085"/>
                <a:gd name="connsiteX5322" fmla="*/ 1257013 w 7655776"/>
                <a:gd name="connsiteY5322" fmla="*/ 4410207 h 7652085"/>
                <a:gd name="connsiteX5323" fmla="*/ 1239061 w 7655776"/>
                <a:gd name="connsiteY5323" fmla="*/ 4406177 h 7652085"/>
                <a:gd name="connsiteX5324" fmla="*/ 1203525 w 7655776"/>
                <a:gd name="connsiteY5324" fmla="*/ 4386394 h 7652085"/>
                <a:gd name="connsiteX5325" fmla="*/ 1209387 w 7655776"/>
                <a:gd name="connsiteY5325" fmla="*/ 4384196 h 7652085"/>
                <a:gd name="connsiteX5326" fmla="*/ 1262875 w 7655776"/>
                <a:gd name="connsiteY5326" fmla="*/ 4401780 h 7652085"/>
                <a:gd name="connsiteX5327" fmla="*/ 1177880 w 7655776"/>
                <a:gd name="connsiteY5327" fmla="*/ 4386394 h 7652085"/>
                <a:gd name="connsiteX5328" fmla="*/ 1172751 w 7655776"/>
                <a:gd name="connsiteY5328" fmla="*/ 4384562 h 7652085"/>
                <a:gd name="connsiteX5329" fmla="*/ 1172751 w 7655776"/>
                <a:gd name="connsiteY5329" fmla="*/ 4384562 h 7652085"/>
                <a:gd name="connsiteX5330" fmla="*/ 1167256 w 7655776"/>
                <a:gd name="connsiteY5330" fmla="*/ 4387126 h 7652085"/>
                <a:gd name="connsiteX5331" fmla="*/ 1161760 w 7655776"/>
                <a:gd name="connsiteY5331" fmla="*/ 4383829 h 7652085"/>
                <a:gd name="connsiteX5332" fmla="*/ 1156265 w 7655776"/>
                <a:gd name="connsiteY5332" fmla="*/ 4369175 h 7652085"/>
                <a:gd name="connsiteX5333" fmla="*/ 1181910 w 7655776"/>
                <a:gd name="connsiteY5333" fmla="*/ 4383463 h 7652085"/>
                <a:gd name="connsiteX5334" fmla="*/ 1177880 w 7655776"/>
                <a:gd name="connsiteY5334" fmla="*/ 4386394 h 7652085"/>
                <a:gd name="connsiteX5335" fmla="*/ 1117431 w 7655776"/>
                <a:gd name="connsiteY5335" fmla="*/ 4394087 h 7652085"/>
                <a:gd name="connsiteX5336" fmla="*/ 1114134 w 7655776"/>
                <a:gd name="connsiteY5336" fmla="*/ 4390790 h 7652085"/>
                <a:gd name="connsiteX5337" fmla="*/ 1119630 w 7655776"/>
                <a:gd name="connsiteY5337" fmla="*/ 4391523 h 7652085"/>
                <a:gd name="connsiteX5338" fmla="*/ 1117431 w 7655776"/>
                <a:gd name="connsiteY5338" fmla="*/ 4394087 h 7652085"/>
                <a:gd name="connsiteX5339" fmla="*/ 989940 w 7655776"/>
                <a:gd name="connsiteY5339" fmla="*/ 4420464 h 7652085"/>
                <a:gd name="connsiteX5340" fmla="*/ 964295 w 7655776"/>
                <a:gd name="connsiteY5340" fmla="*/ 4408375 h 7652085"/>
                <a:gd name="connsiteX5341" fmla="*/ 968325 w 7655776"/>
                <a:gd name="connsiteY5341" fmla="*/ 4388592 h 7652085"/>
                <a:gd name="connsiteX5342" fmla="*/ 989940 w 7655776"/>
                <a:gd name="connsiteY5342" fmla="*/ 4420464 h 7652085"/>
                <a:gd name="connsiteX5343" fmla="*/ 988841 w 7655776"/>
                <a:gd name="connsiteY5343" fmla="*/ 4432921 h 7652085"/>
                <a:gd name="connsiteX5344" fmla="*/ 958067 w 7655776"/>
                <a:gd name="connsiteY5344" fmla="*/ 4440248 h 7652085"/>
                <a:gd name="connsiteX5345" fmla="*/ 962097 w 7655776"/>
                <a:gd name="connsiteY5345" fmla="*/ 4419732 h 7652085"/>
                <a:gd name="connsiteX5346" fmla="*/ 988841 w 7655776"/>
                <a:gd name="connsiteY5346" fmla="*/ 4432921 h 7652085"/>
                <a:gd name="connsiteX5347" fmla="*/ 988841 w 7655776"/>
                <a:gd name="connsiteY5347" fmla="*/ 4432921 h 7652085"/>
                <a:gd name="connsiteX5348" fmla="*/ 1009723 w 7655776"/>
                <a:gd name="connsiteY5348" fmla="*/ 4523411 h 7652085"/>
                <a:gd name="connsiteX5349" fmla="*/ 991405 w 7655776"/>
                <a:gd name="connsiteY5349" fmla="*/ 4547224 h 7652085"/>
                <a:gd name="connsiteX5350" fmla="*/ 978583 w 7655776"/>
                <a:gd name="connsiteY5350" fmla="*/ 4530371 h 7652085"/>
                <a:gd name="connsiteX5351" fmla="*/ 1009723 w 7655776"/>
                <a:gd name="connsiteY5351" fmla="*/ 4523411 h 7652085"/>
                <a:gd name="connsiteX5352" fmla="*/ 1016317 w 7655776"/>
                <a:gd name="connsiteY5352" fmla="*/ 4534401 h 7652085"/>
                <a:gd name="connsiteX5353" fmla="*/ 1010456 w 7655776"/>
                <a:gd name="connsiteY5353" fmla="*/ 4572869 h 7652085"/>
                <a:gd name="connsiteX5354" fmla="*/ 998366 w 7655776"/>
                <a:gd name="connsiteY5354" fmla="*/ 4556749 h 7652085"/>
                <a:gd name="connsiteX5355" fmla="*/ 1016317 w 7655776"/>
                <a:gd name="connsiteY5355" fmla="*/ 4534401 h 7652085"/>
                <a:gd name="connsiteX5356" fmla="*/ 1142344 w 7655776"/>
                <a:gd name="connsiteY5356" fmla="*/ 4502162 h 7652085"/>
                <a:gd name="connsiteX5357" fmla="*/ 1145641 w 7655776"/>
                <a:gd name="connsiteY5357" fmla="*/ 4503627 h 7652085"/>
                <a:gd name="connsiteX5358" fmla="*/ 1140878 w 7655776"/>
                <a:gd name="connsiteY5358" fmla="*/ 4506558 h 7652085"/>
                <a:gd name="connsiteX5359" fmla="*/ 1142344 w 7655776"/>
                <a:gd name="connsiteY5359" fmla="*/ 4502162 h 7652085"/>
                <a:gd name="connsiteX5360" fmla="*/ 1187039 w 7655776"/>
                <a:gd name="connsiteY5360" fmla="*/ 4492270 h 7652085"/>
                <a:gd name="connsiteX5361" fmla="*/ 1190336 w 7655776"/>
                <a:gd name="connsiteY5361" fmla="*/ 4487141 h 7652085"/>
                <a:gd name="connsiteX5362" fmla="*/ 1192168 w 7655776"/>
                <a:gd name="connsiteY5362" fmla="*/ 4487874 h 7652085"/>
                <a:gd name="connsiteX5363" fmla="*/ 1196198 w 7655776"/>
                <a:gd name="connsiteY5363" fmla="*/ 4487141 h 7652085"/>
                <a:gd name="connsiteX5364" fmla="*/ 1200228 w 7655776"/>
                <a:gd name="connsiteY5364" fmla="*/ 4483112 h 7652085"/>
                <a:gd name="connsiteX5365" fmla="*/ 1205357 w 7655776"/>
                <a:gd name="connsiteY5365" fmla="*/ 4484210 h 7652085"/>
                <a:gd name="connsiteX5366" fmla="*/ 1188504 w 7655776"/>
                <a:gd name="connsiteY5366" fmla="*/ 4508390 h 7652085"/>
                <a:gd name="connsiteX5367" fmla="*/ 1187039 w 7655776"/>
                <a:gd name="connsiteY5367" fmla="*/ 4492270 h 7652085"/>
                <a:gd name="connsiteX5368" fmla="*/ 1222575 w 7655776"/>
                <a:gd name="connsiteY5368" fmla="*/ 4471388 h 7652085"/>
                <a:gd name="connsiteX5369" fmla="*/ 1246022 w 7655776"/>
                <a:gd name="connsiteY5369" fmla="*/ 4438416 h 7652085"/>
                <a:gd name="connsiteX5370" fmla="*/ 1260676 w 7655776"/>
                <a:gd name="connsiteY5370" fmla="*/ 4426693 h 7652085"/>
                <a:gd name="connsiteX5371" fmla="*/ 1269469 w 7655776"/>
                <a:gd name="connsiteY5371" fmla="*/ 4431822 h 7652085"/>
                <a:gd name="connsiteX5372" fmla="*/ 1229170 w 7655776"/>
                <a:gd name="connsiteY5372" fmla="*/ 4471388 h 7652085"/>
                <a:gd name="connsiteX5373" fmla="*/ 1222575 w 7655776"/>
                <a:gd name="connsiteY5373" fmla="*/ 4471388 h 7652085"/>
                <a:gd name="connsiteX5374" fmla="*/ 1281192 w 7655776"/>
                <a:gd name="connsiteY5374" fmla="*/ 4400315 h 7652085"/>
                <a:gd name="connsiteX5375" fmla="*/ 1274232 w 7655776"/>
                <a:gd name="connsiteY5375" fmla="*/ 4398117 h 7652085"/>
                <a:gd name="connsiteX5376" fmla="*/ 1277895 w 7655776"/>
                <a:gd name="connsiteY5376" fmla="*/ 4393354 h 7652085"/>
                <a:gd name="connsiteX5377" fmla="*/ 1287787 w 7655776"/>
                <a:gd name="connsiteY5377" fmla="*/ 4395552 h 7652085"/>
                <a:gd name="connsiteX5378" fmla="*/ 1281192 w 7655776"/>
                <a:gd name="connsiteY5378" fmla="*/ 4400315 h 7652085"/>
                <a:gd name="connsiteX5379" fmla="*/ 1266904 w 7655776"/>
                <a:gd name="connsiteY5379" fmla="*/ 4395552 h 7652085"/>
                <a:gd name="connsiteX5380" fmla="*/ 1219278 w 7655776"/>
                <a:gd name="connsiteY5380" fmla="*/ 4380165 h 7652085"/>
                <a:gd name="connsiteX5381" fmla="*/ 1219278 w 7655776"/>
                <a:gd name="connsiteY5381" fmla="*/ 4380165 h 7652085"/>
                <a:gd name="connsiteX5382" fmla="*/ 1269835 w 7655776"/>
                <a:gd name="connsiteY5382" fmla="*/ 4391523 h 7652085"/>
                <a:gd name="connsiteX5383" fmla="*/ 1266904 w 7655776"/>
                <a:gd name="connsiteY5383" fmla="*/ 4395552 h 7652085"/>
                <a:gd name="connsiteX5384" fmla="*/ 1053686 w 7655776"/>
                <a:gd name="connsiteY5384" fmla="*/ 4417900 h 7652085"/>
                <a:gd name="connsiteX5385" fmla="*/ 1014852 w 7655776"/>
                <a:gd name="connsiteY5385" fmla="*/ 4427059 h 7652085"/>
                <a:gd name="connsiteX5386" fmla="*/ 1009723 w 7655776"/>
                <a:gd name="connsiteY5386" fmla="*/ 4388225 h 7652085"/>
                <a:gd name="connsiteX5387" fmla="*/ 1008257 w 7655776"/>
                <a:gd name="connsiteY5387" fmla="*/ 4377967 h 7652085"/>
                <a:gd name="connsiteX5388" fmla="*/ 1099846 w 7655776"/>
                <a:gd name="connsiteY5388" fmla="*/ 4388958 h 7652085"/>
                <a:gd name="connsiteX5389" fmla="*/ 1053686 w 7655776"/>
                <a:gd name="connsiteY5389" fmla="*/ 4417900 h 7652085"/>
                <a:gd name="connsiteX5390" fmla="*/ 1048190 w 7655776"/>
                <a:gd name="connsiteY5390" fmla="*/ 4554917 h 7652085"/>
                <a:gd name="connsiteX5391" fmla="*/ 1035734 w 7655776"/>
                <a:gd name="connsiteY5391" fmla="*/ 4517549 h 7652085"/>
                <a:gd name="connsiteX5392" fmla="*/ 1074568 w 7655776"/>
                <a:gd name="connsiteY5392" fmla="*/ 4508390 h 7652085"/>
                <a:gd name="connsiteX5393" fmla="*/ 1128788 w 7655776"/>
                <a:gd name="connsiteY5393" fmla="*/ 4514618 h 7652085"/>
                <a:gd name="connsiteX5394" fmla="*/ 1051487 w 7655776"/>
                <a:gd name="connsiteY5394" fmla="*/ 4564809 h 7652085"/>
                <a:gd name="connsiteX5395" fmla="*/ 1048190 w 7655776"/>
                <a:gd name="connsiteY5395" fmla="*/ 4554917 h 7652085"/>
                <a:gd name="connsiteX5396" fmla="*/ 1048190 w 7655776"/>
                <a:gd name="connsiteY5396" fmla="*/ 4554917 h 7652085"/>
                <a:gd name="connsiteX5397" fmla="*/ 1240160 w 7655776"/>
                <a:gd name="connsiteY5397" fmla="*/ 4469922 h 7652085"/>
                <a:gd name="connsiteX5398" fmla="*/ 1276063 w 7655776"/>
                <a:gd name="connsiteY5398" fmla="*/ 4435119 h 7652085"/>
                <a:gd name="connsiteX5399" fmla="*/ 1280460 w 7655776"/>
                <a:gd name="connsiteY5399" fmla="*/ 4437683 h 7652085"/>
                <a:gd name="connsiteX5400" fmla="*/ 1240160 w 7655776"/>
                <a:gd name="connsiteY5400" fmla="*/ 4469922 h 7652085"/>
                <a:gd name="connsiteX5401" fmla="*/ 1240160 w 7655776"/>
                <a:gd name="connsiteY5401" fmla="*/ 4469922 h 7652085"/>
                <a:gd name="connsiteX5402" fmla="*/ 1281559 w 7655776"/>
                <a:gd name="connsiteY5402" fmla="*/ 4429623 h 7652085"/>
                <a:gd name="connsiteX5403" fmla="*/ 1287054 w 7655776"/>
                <a:gd name="connsiteY5403" fmla="*/ 4424495 h 7652085"/>
                <a:gd name="connsiteX5404" fmla="*/ 1294747 w 7655776"/>
                <a:gd name="connsiteY5404" fmla="*/ 4426326 h 7652085"/>
                <a:gd name="connsiteX5405" fmla="*/ 1287054 w 7655776"/>
                <a:gd name="connsiteY5405" fmla="*/ 4432554 h 7652085"/>
                <a:gd name="connsiteX5406" fmla="*/ 1281559 w 7655776"/>
                <a:gd name="connsiteY5406" fmla="*/ 4429623 h 7652085"/>
                <a:gd name="connsiteX5407" fmla="*/ 1284856 w 7655776"/>
                <a:gd name="connsiteY5407" fmla="*/ 4416435 h 7652085"/>
                <a:gd name="connsiteX5408" fmla="*/ 1275331 w 7655776"/>
                <a:gd name="connsiteY5408" fmla="*/ 4414237 h 7652085"/>
                <a:gd name="connsiteX5409" fmla="*/ 1282658 w 7655776"/>
                <a:gd name="connsiteY5409" fmla="*/ 4408009 h 7652085"/>
                <a:gd name="connsiteX5410" fmla="*/ 1290351 w 7655776"/>
                <a:gd name="connsiteY5410" fmla="*/ 4410573 h 7652085"/>
                <a:gd name="connsiteX5411" fmla="*/ 1284856 w 7655776"/>
                <a:gd name="connsiteY5411" fmla="*/ 4416435 h 7652085"/>
                <a:gd name="connsiteX5412" fmla="*/ 1289618 w 7655776"/>
                <a:gd name="connsiteY5412" fmla="*/ 4402880 h 7652085"/>
                <a:gd name="connsiteX5413" fmla="*/ 1296579 w 7655776"/>
                <a:gd name="connsiteY5413" fmla="*/ 4397018 h 7652085"/>
                <a:gd name="connsiteX5414" fmla="*/ 1303174 w 7655776"/>
                <a:gd name="connsiteY5414" fmla="*/ 4398483 h 7652085"/>
                <a:gd name="connsiteX5415" fmla="*/ 1296579 w 7655776"/>
                <a:gd name="connsiteY5415" fmla="*/ 4405078 h 7652085"/>
                <a:gd name="connsiteX5416" fmla="*/ 1289618 w 7655776"/>
                <a:gd name="connsiteY5416" fmla="*/ 4402880 h 7652085"/>
                <a:gd name="connsiteX5417" fmla="*/ 1188138 w 7655776"/>
                <a:gd name="connsiteY5417" fmla="*/ 4377967 h 7652085"/>
                <a:gd name="connsiteX5418" fmla="*/ 1184108 w 7655776"/>
                <a:gd name="connsiteY5418" fmla="*/ 4375769 h 7652085"/>
                <a:gd name="connsiteX5419" fmla="*/ 1188871 w 7655776"/>
                <a:gd name="connsiteY5419" fmla="*/ 4377235 h 7652085"/>
                <a:gd name="connsiteX5420" fmla="*/ 1188138 w 7655776"/>
                <a:gd name="connsiteY5420" fmla="*/ 4377967 h 7652085"/>
                <a:gd name="connsiteX5421" fmla="*/ 1000564 w 7655776"/>
                <a:gd name="connsiteY5421" fmla="*/ 4376502 h 7652085"/>
                <a:gd name="connsiteX5422" fmla="*/ 1002396 w 7655776"/>
                <a:gd name="connsiteY5422" fmla="*/ 4388592 h 7652085"/>
                <a:gd name="connsiteX5423" fmla="*/ 1007891 w 7655776"/>
                <a:gd name="connsiteY5423" fmla="*/ 4427425 h 7652085"/>
                <a:gd name="connsiteX5424" fmla="*/ 1005693 w 7655776"/>
                <a:gd name="connsiteY5424" fmla="*/ 4426693 h 7652085"/>
                <a:gd name="connsiteX5425" fmla="*/ 1005693 w 7655776"/>
                <a:gd name="connsiteY5425" fmla="*/ 4426693 h 7652085"/>
                <a:gd name="connsiteX5426" fmla="*/ 1004960 w 7655776"/>
                <a:gd name="connsiteY5426" fmla="*/ 4427059 h 7652085"/>
                <a:gd name="connsiteX5427" fmla="*/ 1002396 w 7655776"/>
                <a:gd name="connsiteY5427" fmla="*/ 4425960 h 7652085"/>
                <a:gd name="connsiteX5428" fmla="*/ 970157 w 7655776"/>
                <a:gd name="connsiteY5428" fmla="*/ 4377967 h 7652085"/>
                <a:gd name="connsiteX5429" fmla="*/ 971256 w 7655776"/>
                <a:gd name="connsiteY5429" fmla="*/ 4372838 h 7652085"/>
                <a:gd name="connsiteX5430" fmla="*/ 1000564 w 7655776"/>
                <a:gd name="connsiteY5430" fmla="*/ 4376502 h 7652085"/>
                <a:gd name="connsiteX5431" fmla="*/ 953304 w 7655776"/>
                <a:gd name="connsiteY5431" fmla="*/ 4463695 h 7652085"/>
                <a:gd name="connsiteX5432" fmla="*/ 955869 w 7655776"/>
                <a:gd name="connsiteY5432" fmla="*/ 4451605 h 7652085"/>
                <a:gd name="connsiteX5433" fmla="*/ 997633 w 7655776"/>
                <a:gd name="connsiteY5433" fmla="*/ 4442812 h 7652085"/>
                <a:gd name="connsiteX5434" fmla="*/ 1005693 w 7655776"/>
                <a:gd name="connsiteY5434" fmla="*/ 4447941 h 7652085"/>
                <a:gd name="connsiteX5435" fmla="*/ 1005693 w 7655776"/>
                <a:gd name="connsiteY5435" fmla="*/ 4448308 h 7652085"/>
                <a:gd name="connsiteX5436" fmla="*/ 991405 w 7655776"/>
                <a:gd name="connsiteY5436" fmla="*/ 4457100 h 7652085"/>
                <a:gd name="connsiteX5437" fmla="*/ 948908 w 7655776"/>
                <a:gd name="connsiteY5437" fmla="*/ 4484210 h 7652085"/>
                <a:gd name="connsiteX5438" fmla="*/ 953304 w 7655776"/>
                <a:gd name="connsiteY5438" fmla="*/ 4463695 h 7652085"/>
                <a:gd name="connsiteX5439" fmla="*/ 995801 w 7655776"/>
                <a:gd name="connsiteY5439" fmla="*/ 4463695 h 7652085"/>
                <a:gd name="connsiteX5440" fmla="*/ 1008257 w 7655776"/>
                <a:gd name="connsiteY5440" fmla="*/ 4455635 h 7652085"/>
                <a:gd name="connsiteX5441" fmla="*/ 1014485 w 7655776"/>
                <a:gd name="connsiteY5441" fmla="*/ 4474685 h 7652085"/>
                <a:gd name="connsiteX5442" fmla="*/ 1017416 w 7655776"/>
                <a:gd name="connsiteY5442" fmla="*/ 4494468 h 7652085"/>
                <a:gd name="connsiteX5443" fmla="*/ 1002762 w 7655776"/>
                <a:gd name="connsiteY5443" fmla="*/ 4492637 h 7652085"/>
                <a:gd name="connsiteX5444" fmla="*/ 957334 w 7655776"/>
                <a:gd name="connsiteY5444" fmla="*/ 4487508 h 7652085"/>
                <a:gd name="connsiteX5445" fmla="*/ 995801 w 7655776"/>
                <a:gd name="connsiteY5445" fmla="*/ 4463695 h 7652085"/>
                <a:gd name="connsiteX5446" fmla="*/ 1001663 w 7655776"/>
                <a:gd name="connsiteY5446" fmla="*/ 4500330 h 7652085"/>
                <a:gd name="connsiteX5447" fmla="*/ 1018149 w 7655776"/>
                <a:gd name="connsiteY5447" fmla="*/ 4502162 h 7652085"/>
                <a:gd name="connsiteX5448" fmla="*/ 1018149 w 7655776"/>
                <a:gd name="connsiteY5448" fmla="*/ 4502894 h 7652085"/>
                <a:gd name="connsiteX5449" fmla="*/ 1013020 w 7655776"/>
                <a:gd name="connsiteY5449" fmla="*/ 4508023 h 7652085"/>
                <a:gd name="connsiteX5450" fmla="*/ 1013020 w 7655776"/>
                <a:gd name="connsiteY5450" fmla="*/ 4510954 h 7652085"/>
                <a:gd name="connsiteX5451" fmla="*/ 971622 w 7655776"/>
                <a:gd name="connsiteY5451" fmla="*/ 4521579 h 7652085"/>
                <a:gd name="connsiteX5452" fmla="*/ 964295 w 7655776"/>
                <a:gd name="connsiteY5452" fmla="*/ 4511687 h 7652085"/>
                <a:gd name="connsiteX5453" fmla="*/ 951472 w 7655776"/>
                <a:gd name="connsiteY5453" fmla="*/ 4494835 h 7652085"/>
                <a:gd name="connsiteX5454" fmla="*/ 1001663 w 7655776"/>
                <a:gd name="connsiteY5454" fmla="*/ 4500330 h 7652085"/>
                <a:gd name="connsiteX5455" fmla="*/ 1016684 w 7655776"/>
                <a:gd name="connsiteY5455" fmla="*/ 4580928 h 7652085"/>
                <a:gd name="connsiteX5456" fmla="*/ 1024743 w 7655776"/>
                <a:gd name="connsiteY5456" fmla="*/ 4523777 h 7652085"/>
                <a:gd name="connsiteX5457" fmla="*/ 1026209 w 7655776"/>
                <a:gd name="connsiteY5457" fmla="*/ 4521945 h 7652085"/>
                <a:gd name="connsiteX5458" fmla="*/ 1026942 w 7655776"/>
                <a:gd name="connsiteY5458" fmla="*/ 4521945 h 7652085"/>
                <a:gd name="connsiteX5459" fmla="*/ 1028773 w 7655776"/>
                <a:gd name="connsiteY5459" fmla="*/ 4520113 h 7652085"/>
                <a:gd name="connsiteX5460" fmla="*/ 1040863 w 7655776"/>
                <a:gd name="connsiteY5460" fmla="*/ 4557481 h 7652085"/>
                <a:gd name="connsiteX5461" fmla="*/ 1044527 w 7655776"/>
                <a:gd name="connsiteY5461" fmla="*/ 4569205 h 7652085"/>
                <a:gd name="connsiteX5462" fmla="*/ 1019615 w 7655776"/>
                <a:gd name="connsiteY5462" fmla="*/ 4585324 h 7652085"/>
                <a:gd name="connsiteX5463" fmla="*/ 1016684 w 7655776"/>
                <a:gd name="connsiteY5463" fmla="*/ 4580928 h 7652085"/>
                <a:gd name="connsiteX5464" fmla="*/ 1212684 w 7655776"/>
                <a:gd name="connsiteY5464" fmla="*/ 4485676 h 7652085"/>
                <a:gd name="connsiteX5465" fmla="*/ 1213783 w 7655776"/>
                <a:gd name="connsiteY5465" fmla="*/ 4486042 h 7652085"/>
                <a:gd name="connsiteX5466" fmla="*/ 1209753 w 7655776"/>
                <a:gd name="connsiteY5466" fmla="*/ 4489706 h 7652085"/>
                <a:gd name="connsiteX5467" fmla="*/ 1212684 w 7655776"/>
                <a:gd name="connsiteY5467" fmla="*/ 4485676 h 7652085"/>
                <a:gd name="connsiteX5468" fmla="*/ 1321125 w 7655776"/>
                <a:gd name="connsiteY5468" fmla="*/ 4381265 h 7652085"/>
                <a:gd name="connsiteX5469" fmla="*/ 1309035 w 7655776"/>
                <a:gd name="connsiteY5469" fmla="*/ 4392988 h 7652085"/>
                <a:gd name="connsiteX5470" fmla="*/ 1303540 w 7655776"/>
                <a:gd name="connsiteY5470" fmla="*/ 4391889 h 7652085"/>
                <a:gd name="connsiteX5471" fmla="*/ 1320759 w 7655776"/>
                <a:gd name="connsiteY5471" fmla="*/ 4377967 h 7652085"/>
                <a:gd name="connsiteX5472" fmla="*/ 1343839 w 7655776"/>
                <a:gd name="connsiteY5472" fmla="*/ 4359283 h 7652085"/>
                <a:gd name="connsiteX5473" fmla="*/ 1321125 w 7655776"/>
                <a:gd name="connsiteY5473" fmla="*/ 4381265 h 7652085"/>
                <a:gd name="connsiteX5474" fmla="*/ 1125125 w 7655776"/>
                <a:gd name="connsiteY5474" fmla="*/ 4384928 h 7652085"/>
                <a:gd name="connsiteX5475" fmla="*/ 1119996 w 7655776"/>
                <a:gd name="connsiteY5475" fmla="*/ 4384196 h 7652085"/>
                <a:gd name="connsiteX5476" fmla="*/ 1132452 w 7655776"/>
                <a:gd name="connsiteY5476" fmla="*/ 4376135 h 7652085"/>
                <a:gd name="connsiteX5477" fmla="*/ 1125125 w 7655776"/>
                <a:gd name="connsiteY5477" fmla="*/ 4384928 h 7652085"/>
                <a:gd name="connsiteX5478" fmla="*/ 999465 w 7655776"/>
                <a:gd name="connsiteY5478" fmla="*/ 4369175 h 7652085"/>
                <a:gd name="connsiteX5479" fmla="*/ 972355 w 7655776"/>
                <a:gd name="connsiteY5479" fmla="*/ 4365878 h 7652085"/>
                <a:gd name="connsiteX5480" fmla="*/ 988108 w 7655776"/>
                <a:gd name="connsiteY5480" fmla="*/ 4286012 h 7652085"/>
                <a:gd name="connsiteX5481" fmla="*/ 999465 w 7655776"/>
                <a:gd name="connsiteY5481" fmla="*/ 4369175 h 7652085"/>
                <a:gd name="connsiteX5482" fmla="*/ 999465 w 7655776"/>
                <a:gd name="connsiteY5482" fmla="*/ 4369175 h 7652085"/>
                <a:gd name="connsiteX5483" fmla="*/ 950740 w 7655776"/>
                <a:gd name="connsiteY5483" fmla="*/ 4363313 h 7652085"/>
                <a:gd name="connsiteX5484" fmla="*/ 943046 w 7655776"/>
                <a:gd name="connsiteY5484" fmla="*/ 4362214 h 7652085"/>
                <a:gd name="connsiteX5485" fmla="*/ 945977 w 7655776"/>
                <a:gd name="connsiteY5485" fmla="*/ 4356352 h 7652085"/>
                <a:gd name="connsiteX5486" fmla="*/ 950740 w 7655776"/>
                <a:gd name="connsiteY5486" fmla="*/ 4363313 h 7652085"/>
                <a:gd name="connsiteX5487" fmla="*/ 956235 w 7655776"/>
                <a:gd name="connsiteY5487" fmla="*/ 4371373 h 7652085"/>
                <a:gd name="connsiteX5488" fmla="*/ 962463 w 7655776"/>
                <a:gd name="connsiteY5488" fmla="*/ 4380165 h 7652085"/>
                <a:gd name="connsiteX5489" fmla="*/ 957334 w 7655776"/>
                <a:gd name="connsiteY5489" fmla="*/ 4405078 h 7652085"/>
                <a:gd name="connsiteX5490" fmla="*/ 928026 w 7655776"/>
                <a:gd name="connsiteY5490" fmla="*/ 4391156 h 7652085"/>
                <a:gd name="connsiteX5491" fmla="*/ 939383 w 7655776"/>
                <a:gd name="connsiteY5491" fmla="*/ 4369175 h 7652085"/>
                <a:gd name="connsiteX5492" fmla="*/ 956235 w 7655776"/>
                <a:gd name="connsiteY5492" fmla="*/ 4371373 h 7652085"/>
                <a:gd name="connsiteX5493" fmla="*/ 921431 w 7655776"/>
                <a:gd name="connsiteY5493" fmla="*/ 4388225 h 7652085"/>
                <a:gd name="connsiteX5494" fmla="*/ 860250 w 7655776"/>
                <a:gd name="connsiteY5494" fmla="*/ 4359283 h 7652085"/>
                <a:gd name="connsiteX5495" fmla="*/ 931689 w 7655776"/>
                <a:gd name="connsiteY5495" fmla="*/ 4368076 h 7652085"/>
                <a:gd name="connsiteX5496" fmla="*/ 921431 w 7655776"/>
                <a:gd name="connsiteY5496" fmla="*/ 4388225 h 7652085"/>
                <a:gd name="connsiteX5497" fmla="*/ 921431 w 7655776"/>
                <a:gd name="connsiteY5497" fmla="*/ 4388225 h 7652085"/>
                <a:gd name="connsiteX5498" fmla="*/ 917035 w 7655776"/>
                <a:gd name="connsiteY5498" fmla="*/ 4396651 h 7652085"/>
                <a:gd name="connsiteX5499" fmla="*/ 909708 w 7655776"/>
                <a:gd name="connsiteY5499" fmla="*/ 4410939 h 7652085"/>
                <a:gd name="connsiteX5500" fmla="*/ 900915 w 7655776"/>
                <a:gd name="connsiteY5500" fmla="*/ 4428524 h 7652085"/>
                <a:gd name="connsiteX5501" fmla="*/ 851457 w 7655776"/>
                <a:gd name="connsiteY5501" fmla="*/ 4363313 h 7652085"/>
                <a:gd name="connsiteX5502" fmla="*/ 917035 w 7655776"/>
                <a:gd name="connsiteY5502" fmla="*/ 4396651 h 7652085"/>
                <a:gd name="connsiteX5503" fmla="*/ 916302 w 7655776"/>
                <a:gd name="connsiteY5503" fmla="*/ 4414237 h 7652085"/>
                <a:gd name="connsiteX5504" fmla="*/ 923629 w 7655776"/>
                <a:gd name="connsiteY5504" fmla="*/ 4399949 h 7652085"/>
                <a:gd name="connsiteX5505" fmla="*/ 955136 w 7655776"/>
                <a:gd name="connsiteY5505" fmla="*/ 4416068 h 7652085"/>
                <a:gd name="connsiteX5506" fmla="*/ 950007 w 7655776"/>
                <a:gd name="connsiteY5506" fmla="*/ 4441713 h 7652085"/>
                <a:gd name="connsiteX5507" fmla="*/ 917035 w 7655776"/>
                <a:gd name="connsiteY5507" fmla="*/ 4449407 h 7652085"/>
                <a:gd name="connsiteX5508" fmla="*/ 905678 w 7655776"/>
                <a:gd name="connsiteY5508" fmla="*/ 4434386 h 7652085"/>
                <a:gd name="connsiteX5509" fmla="*/ 916302 w 7655776"/>
                <a:gd name="connsiteY5509" fmla="*/ 4414237 h 7652085"/>
                <a:gd name="connsiteX5510" fmla="*/ 909342 w 7655776"/>
                <a:gd name="connsiteY5510" fmla="*/ 4451238 h 7652085"/>
                <a:gd name="connsiteX5511" fmla="*/ 895420 w 7655776"/>
                <a:gd name="connsiteY5511" fmla="*/ 4454536 h 7652085"/>
                <a:gd name="connsiteX5512" fmla="*/ 902014 w 7655776"/>
                <a:gd name="connsiteY5512" fmla="*/ 4441713 h 7652085"/>
                <a:gd name="connsiteX5513" fmla="*/ 909342 w 7655776"/>
                <a:gd name="connsiteY5513" fmla="*/ 4451238 h 7652085"/>
                <a:gd name="connsiteX5514" fmla="*/ 930224 w 7655776"/>
                <a:gd name="connsiteY5514" fmla="*/ 4542095 h 7652085"/>
                <a:gd name="connsiteX5515" fmla="*/ 928026 w 7655776"/>
                <a:gd name="connsiteY5515" fmla="*/ 4553818 h 7652085"/>
                <a:gd name="connsiteX5516" fmla="*/ 916669 w 7655776"/>
                <a:gd name="connsiteY5516" fmla="*/ 4545392 h 7652085"/>
                <a:gd name="connsiteX5517" fmla="*/ 930224 w 7655776"/>
                <a:gd name="connsiteY5517" fmla="*/ 4542095 h 7652085"/>
                <a:gd name="connsiteX5518" fmla="*/ 937917 w 7655776"/>
                <a:gd name="connsiteY5518" fmla="*/ 4540263 h 7652085"/>
                <a:gd name="connsiteX5519" fmla="*/ 970889 w 7655776"/>
                <a:gd name="connsiteY5519" fmla="*/ 4532570 h 7652085"/>
                <a:gd name="connsiteX5520" fmla="*/ 987009 w 7655776"/>
                <a:gd name="connsiteY5520" fmla="*/ 4553452 h 7652085"/>
                <a:gd name="connsiteX5521" fmla="*/ 965760 w 7655776"/>
                <a:gd name="connsiteY5521" fmla="*/ 4581661 h 7652085"/>
                <a:gd name="connsiteX5522" fmla="*/ 952938 w 7655776"/>
                <a:gd name="connsiteY5522" fmla="*/ 4572136 h 7652085"/>
                <a:gd name="connsiteX5523" fmla="*/ 934620 w 7655776"/>
                <a:gd name="connsiteY5523" fmla="*/ 4558214 h 7652085"/>
                <a:gd name="connsiteX5524" fmla="*/ 937917 w 7655776"/>
                <a:gd name="connsiteY5524" fmla="*/ 4540263 h 7652085"/>
                <a:gd name="connsiteX5525" fmla="*/ 948175 w 7655776"/>
                <a:gd name="connsiteY5525" fmla="*/ 4578364 h 7652085"/>
                <a:gd name="connsiteX5526" fmla="*/ 960998 w 7655776"/>
                <a:gd name="connsiteY5526" fmla="*/ 4587889 h 7652085"/>
                <a:gd name="connsiteX5527" fmla="*/ 916669 w 7655776"/>
                <a:gd name="connsiteY5527" fmla="*/ 4646872 h 7652085"/>
                <a:gd name="connsiteX5528" fmla="*/ 932788 w 7655776"/>
                <a:gd name="connsiteY5528" fmla="*/ 4566274 h 7652085"/>
                <a:gd name="connsiteX5529" fmla="*/ 948175 w 7655776"/>
                <a:gd name="connsiteY5529" fmla="*/ 4578364 h 7652085"/>
                <a:gd name="connsiteX5530" fmla="*/ 968691 w 7655776"/>
                <a:gd name="connsiteY5530" fmla="*/ 4593384 h 7652085"/>
                <a:gd name="connsiteX5531" fmla="*/ 986643 w 7655776"/>
                <a:gd name="connsiteY5531" fmla="*/ 4606939 h 7652085"/>
                <a:gd name="connsiteX5532" fmla="*/ 926560 w 7655776"/>
                <a:gd name="connsiteY5532" fmla="*/ 4646140 h 7652085"/>
                <a:gd name="connsiteX5533" fmla="*/ 968691 w 7655776"/>
                <a:gd name="connsiteY5533" fmla="*/ 4593384 h 7652085"/>
                <a:gd name="connsiteX5534" fmla="*/ 973454 w 7655776"/>
                <a:gd name="connsiteY5534" fmla="*/ 4587889 h 7652085"/>
                <a:gd name="connsiteX5535" fmla="*/ 993603 w 7655776"/>
                <a:gd name="connsiteY5535" fmla="*/ 4562610 h 7652085"/>
                <a:gd name="connsiteX5536" fmla="*/ 1008990 w 7655776"/>
                <a:gd name="connsiteY5536" fmla="*/ 4582760 h 7652085"/>
                <a:gd name="connsiteX5537" fmla="*/ 1007525 w 7655776"/>
                <a:gd name="connsiteY5537" fmla="*/ 4593384 h 7652085"/>
                <a:gd name="connsiteX5538" fmla="*/ 993603 w 7655776"/>
                <a:gd name="connsiteY5538" fmla="*/ 4602543 h 7652085"/>
                <a:gd name="connsiteX5539" fmla="*/ 973454 w 7655776"/>
                <a:gd name="connsiteY5539" fmla="*/ 4587889 h 7652085"/>
                <a:gd name="connsiteX5540" fmla="*/ 1006059 w 7655776"/>
                <a:gd name="connsiteY5540" fmla="*/ 4602910 h 7652085"/>
                <a:gd name="connsiteX5541" fmla="*/ 1004960 w 7655776"/>
                <a:gd name="connsiteY5541" fmla="*/ 4610969 h 7652085"/>
                <a:gd name="connsiteX5542" fmla="*/ 999465 w 7655776"/>
                <a:gd name="connsiteY5542" fmla="*/ 4606939 h 7652085"/>
                <a:gd name="connsiteX5543" fmla="*/ 1006059 w 7655776"/>
                <a:gd name="connsiteY5543" fmla="*/ 4602910 h 7652085"/>
                <a:gd name="connsiteX5544" fmla="*/ 1047091 w 7655776"/>
                <a:gd name="connsiteY5544" fmla="*/ 4576165 h 7652085"/>
                <a:gd name="connsiteX5545" fmla="*/ 1073469 w 7655776"/>
                <a:gd name="connsiteY5545" fmla="*/ 4656031 h 7652085"/>
                <a:gd name="connsiteX5546" fmla="*/ 1024377 w 7655776"/>
                <a:gd name="connsiteY5546" fmla="*/ 4591186 h 7652085"/>
                <a:gd name="connsiteX5547" fmla="*/ 1047091 w 7655776"/>
                <a:gd name="connsiteY5547" fmla="*/ 4576165 h 7652085"/>
                <a:gd name="connsiteX5548" fmla="*/ 1153334 w 7655776"/>
                <a:gd name="connsiteY5548" fmla="*/ 4506925 h 7652085"/>
                <a:gd name="connsiteX5549" fmla="*/ 1163959 w 7655776"/>
                <a:gd name="connsiteY5549" fmla="*/ 4511321 h 7652085"/>
                <a:gd name="connsiteX5550" fmla="*/ 1149304 w 7655776"/>
                <a:gd name="connsiteY5550" fmla="*/ 4509489 h 7652085"/>
                <a:gd name="connsiteX5551" fmla="*/ 1153334 w 7655776"/>
                <a:gd name="connsiteY5551" fmla="*/ 4506925 h 7652085"/>
                <a:gd name="connsiteX5552" fmla="*/ 1332482 w 7655776"/>
                <a:gd name="connsiteY5552" fmla="*/ 4427791 h 7652085"/>
                <a:gd name="connsiteX5553" fmla="*/ 1310867 w 7655776"/>
                <a:gd name="connsiteY5553" fmla="*/ 4423029 h 7652085"/>
                <a:gd name="connsiteX5554" fmla="*/ 1315263 w 7655776"/>
                <a:gd name="connsiteY5554" fmla="*/ 4419732 h 7652085"/>
                <a:gd name="connsiteX5555" fmla="*/ 1331383 w 7655776"/>
                <a:gd name="connsiteY5555" fmla="*/ 4424861 h 7652085"/>
                <a:gd name="connsiteX5556" fmla="*/ 1361058 w 7655776"/>
                <a:gd name="connsiteY5556" fmla="*/ 4434752 h 7652085"/>
                <a:gd name="connsiteX5557" fmla="*/ 1332482 w 7655776"/>
                <a:gd name="connsiteY5557" fmla="*/ 4427791 h 7652085"/>
                <a:gd name="connsiteX5558" fmla="*/ 1316362 w 7655776"/>
                <a:gd name="connsiteY5558" fmla="*/ 4372106 h 7652085"/>
                <a:gd name="connsiteX5559" fmla="*/ 1294747 w 7655776"/>
                <a:gd name="connsiteY5559" fmla="*/ 4389691 h 7652085"/>
                <a:gd name="connsiteX5560" fmla="*/ 1282291 w 7655776"/>
                <a:gd name="connsiteY5560" fmla="*/ 4386760 h 7652085"/>
                <a:gd name="connsiteX5561" fmla="*/ 1294747 w 7655776"/>
                <a:gd name="connsiteY5561" fmla="*/ 4369175 h 7652085"/>
                <a:gd name="connsiteX5562" fmla="*/ 1311966 w 7655776"/>
                <a:gd name="connsiteY5562" fmla="*/ 4344629 h 7652085"/>
                <a:gd name="connsiteX5563" fmla="*/ 1337245 w 7655776"/>
                <a:gd name="connsiteY5563" fmla="*/ 4334738 h 7652085"/>
                <a:gd name="connsiteX5564" fmla="*/ 1384504 w 7655776"/>
                <a:gd name="connsiteY5564" fmla="*/ 4316420 h 7652085"/>
                <a:gd name="connsiteX5565" fmla="*/ 1316362 w 7655776"/>
                <a:gd name="connsiteY5565" fmla="*/ 4372106 h 7652085"/>
                <a:gd name="connsiteX5566" fmla="*/ 1316362 w 7655776"/>
                <a:gd name="connsiteY5566" fmla="*/ 4372106 h 7652085"/>
                <a:gd name="connsiteX5567" fmla="*/ 1288519 w 7655776"/>
                <a:gd name="connsiteY5567" fmla="*/ 4365145 h 7652085"/>
                <a:gd name="connsiteX5568" fmla="*/ 1274598 w 7655776"/>
                <a:gd name="connsiteY5568" fmla="*/ 4385294 h 7652085"/>
                <a:gd name="connsiteX5569" fmla="*/ 1231368 w 7655776"/>
                <a:gd name="connsiteY5569" fmla="*/ 4375769 h 7652085"/>
                <a:gd name="connsiteX5570" fmla="*/ 1299510 w 7655776"/>
                <a:gd name="connsiteY5570" fmla="*/ 4349758 h 7652085"/>
                <a:gd name="connsiteX5571" fmla="*/ 1288519 w 7655776"/>
                <a:gd name="connsiteY5571" fmla="*/ 4365145 h 7652085"/>
                <a:gd name="connsiteX5572" fmla="*/ 1242359 w 7655776"/>
                <a:gd name="connsiteY5572" fmla="*/ 4364046 h 7652085"/>
                <a:gd name="connsiteX5573" fmla="*/ 1315263 w 7655776"/>
                <a:gd name="connsiteY5573" fmla="*/ 4327410 h 7652085"/>
                <a:gd name="connsiteX5574" fmla="*/ 1307204 w 7655776"/>
                <a:gd name="connsiteY5574" fmla="*/ 4338767 h 7652085"/>
                <a:gd name="connsiteX5575" fmla="*/ 1242359 w 7655776"/>
                <a:gd name="connsiteY5575" fmla="*/ 4364046 h 7652085"/>
                <a:gd name="connsiteX5576" fmla="*/ 1109005 w 7655776"/>
                <a:gd name="connsiteY5576" fmla="*/ 4383096 h 7652085"/>
                <a:gd name="connsiteX5577" fmla="*/ 1106441 w 7655776"/>
                <a:gd name="connsiteY5577" fmla="*/ 4382730 h 7652085"/>
                <a:gd name="connsiteX5578" fmla="*/ 1093252 w 7655776"/>
                <a:gd name="connsiteY5578" fmla="*/ 4368808 h 7652085"/>
                <a:gd name="connsiteX5579" fmla="*/ 1040863 w 7655776"/>
                <a:gd name="connsiteY5579" fmla="*/ 4314221 h 7652085"/>
                <a:gd name="connsiteX5580" fmla="*/ 1129155 w 7655776"/>
                <a:gd name="connsiteY5580" fmla="*/ 4370640 h 7652085"/>
                <a:gd name="connsiteX5581" fmla="*/ 1109005 w 7655776"/>
                <a:gd name="connsiteY5581" fmla="*/ 4383096 h 7652085"/>
                <a:gd name="connsiteX5582" fmla="*/ 1087757 w 7655776"/>
                <a:gd name="connsiteY5582" fmla="*/ 4373937 h 7652085"/>
                <a:gd name="connsiteX5583" fmla="*/ 1094717 w 7655776"/>
                <a:gd name="connsiteY5583" fmla="*/ 4381265 h 7652085"/>
                <a:gd name="connsiteX5584" fmla="*/ 1006792 w 7655776"/>
                <a:gd name="connsiteY5584" fmla="*/ 4370274 h 7652085"/>
                <a:gd name="connsiteX5585" fmla="*/ 994702 w 7655776"/>
                <a:gd name="connsiteY5585" fmla="*/ 4284913 h 7652085"/>
                <a:gd name="connsiteX5586" fmla="*/ 997267 w 7655776"/>
                <a:gd name="connsiteY5586" fmla="*/ 4286745 h 7652085"/>
                <a:gd name="connsiteX5587" fmla="*/ 1014119 w 7655776"/>
                <a:gd name="connsiteY5587" fmla="*/ 4297369 h 7652085"/>
                <a:gd name="connsiteX5588" fmla="*/ 1087757 w 7655776"/>
                <a:gd name="connsiteY5588" fmla="*/ 4373937 h 7652085"/>
                <a:gd name="connsiteX5589" fmla="*/ 947809 w 7655776"/>
                <a:gd name="connsiteY5589" fmla="*/ 4453070 h 7652085"/>
                <a:gd name="connsiteX5590" fmla="*/ 945977 w 7655776"/>
                <a:gd name="connsiteY5590" fmla="*/ 4462229 h 7652085"/>
                <a:gd name="connsiteX5591" fmla="*/ 941947 w 7655776"/>
                <a:gd name="connsiteY5591" fmla="*/ 4482379 h 7652085"/>
                <a:gd name="connsiteX5592" fmla="*/ 923629 w 7655776"/>
                <a:gd name="connsiteY5592" fmla="*/ 4458199 h 7652085"/>
                <a:gd name="connsiteX5593" fmla="*/ 947809 w 7655776"/>
                <a:gd name="connsiteY5593" fmla="*/ 4453070 h 7652085"/>
                <a:gd name="connsiteX5594" fmla="*/ 958433 w 7655776"/>
                <a:gd name="connsiteY5594" fmla="*/ 4516084 h 7652085"/>
                <a:gd name="connsiteX5595" fmla="*/ 963928 w 7655776"/>
                <a:gd name="connsiteY5595" fmla="*/ 4523411 h 7652085"/>
                <a:gd name="connsiteX5596" fmla="*/ 940115 w 7655776"/>
                <a:gd name="connsiteY5596" fmla="*/ 4529638 h 7652085"/>
                <a:gd name="connsiteX5597" fmla="*/ 945977 w 7655776"/>
                <a:gd name="connsiteY5597" fmla="*/ 4499598 h 7652085"/>
                <a:gd name="connsiteX5598" fmla="*/ 958433 w 7655776"/>
                <a:gd name="connsiteY5598" fmla="*/ 4516084 h 7652085"/>
                <a:gd name="connsiteX5599" fmla="*/ 1081895 w 7655776"/>
                <a:gd name="connsiteY5599" fmla="*/ 4651268 h 7652085"/>
                <a:gd name="connsiteX5600" fmla="*/ 1080429 w 7655776"/>
                <a:gd name="connsiteY5600" fmla="*/ 4653833 h 7652085"/>
                <a:gd name="connsiteX5601" fmla="*/ 1053686 w 7655776"/>
                <a:gd name="connsiteY5601" fmla="*/ 4571769 h 7652085"/>
                <a:gd name="connsiteX5602" fmla="*/ 1127689 w 7655776"/>
                <a:gd name="connsiteY5602" fmla="*/ 4523411 h 7652085"/>
                <a:gd name="connsiteX5603" fmla="*/ 1124392 w 7655776"/>
                <a:gd name="connsiteY5603" fmla="*/ 4533302 h 7652085"/>
                <a:gd name="connsiteX5604" fmla="*/ 1092153 w 7655776"/>
                <a:gd name="connsiteY5604" fmla="*/ 4634416 h 7652085"/>
                <a:gd name="connsiteX5605" fmla="*/ 1081895 w 7655776"/>
                <a:gd name="connsiteY5605" fmla="*/ 4651268 h 7652085"/>
                <a:gd name="connsiteX5606" fmla="*/ 1131719 w 7655776"/>
                <a:gd name="connsiteY5606" fmla="*/ 4535500 h 7652085"/>
                <a:gd name="connsiteX5607" fmla="*/ 1137581 w 7655776"/>
                <a:gd name="connsiteY5607" fmla="*/ 4517182 h 7652085"/>
                <a:gd name="connsiteX5608" fmla="*/ 1139779 w 7655776"/>
                <a:gd name="connsiteY5608" fmla="*/ 4515717 h 7652085"/>
                <a:gd name="connsiteX5609" fmla="*/ 1163226 w 7655776"/>
                <a:gd name="connsiteY5609" fmla="*/ 4518282 h 7652085"/>
                <a:gd name="connsiteX5610" fmla="*/ 1108639 w 7655776"/>
                <a:gd name="connsiteY5610" fmla="*/ 4607672 h 7652085"/>
                <a:gd name="connsiteX5611" fmla="*/ 1131719 w 7655776"/>
                <a:gd name="connsiteY5611" fmla="*/ 4535500 h 7652085"/>
                <a:gd name="connsiteX5612" fmla="*/ 1131719 w 7655776"/>
                <a:gd name="connsiteY5612" fmla="*/ 4535500 h 7652085"/>
                <a:gd name="connsiteX5613" fmla="*/ 1336878 w 7655776"/>
                <a:gd name="connsiteY5613" fmla="*/ 4468824 h 7652085"/>
                <a:gd name="connsiteX5614" fmla="*/ 1348968 w 7655776"/>
                <a:gd name="connsiteY5614" fmla="*/ 4475418 h 7652085"/>
                <a:gd name="connsiteX5615" fmla="*/ 1267637 w 7655776"/>
                <a:gd name="connsiteY5615" fmla="*/ 4474685 h 7652085"/>
                <a:gd name="connsiteX5616" fmla="*/ 1336878 w 7655776"/>
                <a:gd name="connsiteY5616" fmla="*/ 4468824 h 7652085"/>
                <a:gd name="connsiteX5617" fmla="*/ 1252983 w 7655776"/>
                <a:gd name="connsiteY5617" fmla="*/ 4468824 h 7652085"/>
                <a:gd name="connsiteX5618" fmla="*/ 1287420 w 7655776"/>
                <a:gd name="connsiteY5618" fmla="*/ 4441347 h 7652085"/>
                <a:gd name="connsiteX5619" fmla="*/ 1308669 w 7655776"/>
                <a:gd name="connsiteY5619" fmla="*/ 4453070 h 7652085"/>
                <a:gd name="connsiteX5620" fmla="*/ 1325521 w 7655776"/>
                <a:gd name="connsiteY5620" fmla="*/ 4462229 h 7652085"/>
                <a:gd name="connsiteX5621" fmla="*/ 1252983 w 7655776"/>
                <a:gd name="connsiteY5621" fmla="*/ 4468824 h 7652085"/>
                <a:gd name="connsiteX5622" fmla="*/ 1312332 w 7655776"/>
                <a:gd name="connsiteY5622" fmla="*/ 4446842 h 7652085"/>
                <a:gd name="connsiteX5623" fmla="*/ 1293648 w 7655776"/>
                <a:gd name="connsiteY5623" fmla="*/ 4436584 h 7652085"/>
                <a:gd name="connsiteX5624" fmla="*/ 1303540 w 7655776"/>
                <a:gd name="connsiteY5624" fmla="*/ 4428524 h 7652085"/>
                <a:gd name="connsiteX5625" fmla="*/ 1330650 w 7655776"/>
                <a:gd name="connsiteY5625" fmla="*/ 4434752 h 7652085"/>
                <a:gd name="connsiteX5626" fmla="*/ 1416011 w 7655776"/>
                <a:gd name="connsiteY5626" fmla="*/ 4454536 h 7652085"/>
                <a:gd name="connsiteX5627" fmla="*/ 1365454 w 7655776"/>
                <a:gd name="connsiteY5627" fmla="*/ 4458932 h 7652085"/>
                <a:gd name="connsiteX5628" fmla="*/ 1338344 w 7655776"/>
                <a:gd name="connsiteY5628" fmla="*/ 4461130 h 7652085"/>
                <a:gd name="connsiteX5629" fmla="*/ 1312332 w 7655776"/>
                <a:gd name="connsiteY5629" fmla="*/ 4446842 h 7652085"/>
                <a:gd name="connsiteX5630" fmla="*/ 1333581 w 7655776"/>
                <a:gd name="connsiteY5630" fmla="*/ 4417534 h 7652085"/>
                <a:gd name="connsiteX5631" fmla="*/ 1322224 w 7655776"/>
                <a:gd name="connsiteY5631" fmla="*/ 4413870 h 7652085"/>
                <a:gd name="connsiteX5632" fmla="*/ 1332848 w 7655776"/>
                <a:gd name="connsiteY5632" fmla="*/ 4405444 h 7652085"/>
                <a:gd name="connsiteX5633" fmla="*/ 1344205 w 7655776"/>
                <a:gd name="connsiteY5633" fmla="*/ 4408009 h 7652085"/>
                <a:gd name="connsiteX5634" fmla="*/ 1517125 w 7655776"/>
                <a:gd name="connsiteY5634" fmla="*/ 4446109 h 7652085"/>
                <a:gd name="connsiteX5635" fmla="*/ 1440191 w 7655776"/>
                <a:gd name="connsiteY5635" fmla="*/ 4452704 h 7652085"/>
                <a:gd name="connsiteX5636" fmla="*/ 1333581 w 7655776"/>
                <a:gd name="connsiteY5636" fmla="*/ 4417534 h 7652085"/>
                <a:gd name="connsiteX5637" fmla="*/ 1313798 w 7655776"/>
                <a:gd name="connsiteY5637" fmla="*/ 4411305 h 7652085"/>
                <a:gd name="connsiteX5638" fmla="*/ 1303906 w 7655776"/>
                <a:gd name="connsiteY5638" fmla="*/ 4408009 h 7652085"/>
                <a:gd name="connsiteX5639" fmla="*/ 1311233 w 7655776"/>
                <a:gd name="connsiteY5639" fmla="*/ 4400682 h 7652085"/>
                <a:gd name="connsiteX5640" fmla="*/ 1323323 w 7655776"/>
                <a:gd name="connsiteY5640" fmla="*/ 4403246 h 7652085"/>
                <a:gd name="connsiteX5641" fmla="*/ 1313798 w 7655776"/>
                <a:gd name="connsiteY5641" fmla="*/ 4411305 h 7652085"/>
                <a:gd name="connsiteX5642" fmla="*/ 1317828 w 7655776"/>
                <a:gd name="connsiteY5642" fmla="*/ 4394820 h 7652085"/>
                <a:gd name="connsiteX5643" fmla="*/ 1326620 w 7655776"/>
                <a:gd name="connsiteY5643" fmla="*/ 4386394 h 7652085"/>
                <a:gd name="connsiteX5644" fmla="*/ 1406852 w 7655776"/>
                <a:gd name="connsiteY5644" fmla="*/ 4308360 h 7652085"/>
                <a:gd name="connsiteX5645" fmla="*/ 1406852 w 7655776"/>
                <a:gd name="connsiteY5645" fmla="*/ 4308360 h 7652085"/>
                <a:gd name="connsiteX5646" fmla="*/ 1479024 w 7655776"/>
                <a:gd name="connsiteY5646" fmla="*/ 4280151 h 7652085"/>
                <a:gd name="connsiteX5647" fmla="*/ 1340176 w 7655776"/>
                <a:gd name="connsiteY5647" fmla="*/ 4390423 h 7652085"/>
                <a:gd name="connsiteX5648" fmla="*/ 1331017 w 7655776"/>
                <a:gd name="connsiteY5648" fmla="*/ 4397751 h 7652085"/>
                <a:gd name="connsiteX5649" fmla="*/ 1317828 w 7655776"/>
                <a:gd name="connsiteY5649" fmla="*/ 4394820 h 7652085"/>
                <a:gd name="connsiteX5650" fmla="*/ 965394 w 7655776"/>
                <a:gd name="connsiteY5650" fmla="*/ 4365145 h 7652085"/>
                <a:gd name="connsiteX5651" fmla="*/ 960998 w 7655776"/>
                <a:gd name="connsiteY5651" fmla="*/ 4364412 h 7652085"/>
                <a:gd name="connsiteX5652" fmla="*/ 950373 w 7655776"/>
                <a:gd name="connsiteY5652" fmla="*/ 4348659 h 7652085"/>
                <a:gd name="connsiteX5653" fmla="*/ 980781 w 7655776"/>
                <a:gd name="connsiteY5653" fmla="*/ 4288943 h 7652085"/>
                <a:gd name="connsiteX5654" fmla="*/ 965394 w 7655776"/>
                <a:gd name="connsiteY5654" fmla="*/ 4365145 h 7652085"/>
                <a:gd name="connsiteX5655" fmla="*/ 1014485 w 7655776"/>
                <a:gd name="connsiteY5655" fmla="*/ 4597414 h 7652085"/>
                <a:gd name="connsiteX5656" fmla="*/ 1018515 w 7655776"/>
                <a:gd name="connsiteY5656" fmla="*/ 4594850 h 7652085"/>
                <a:gd name="connsiteX5657" fmla="*/ 1065775 w 7655776"/>
                <a:gd name="connsiteY5657" fmla="*/ 4656764 h 7652085"/>
                <a:gd name="connsiteX5658" fmla="*/ 1011921 w 7655776"/>
                <a:gd name="connsiteY5658" fmla="*/ 4616098 h 7652085"/>
                <a:gd name="connsiteX5659" fmla="*/ 1014485 w 7655776"/>
                <a:gd name="connsiteY5659" fmla="*/ 4597414 h 7652085"/>
                <a:gd name="connsiteX5660" fmla="*/ 899450 w 7655776"/>
                <a:gd name="connsiteY5660" fmla="*/ 4288576 h 7652085"/>
                <a:gd name="connsiteX5661" fmla="*/ 941214 w 7655776"/>
                <a:gd name="connsiteY5661" fmla="*/ 4349758 h 7652085"/>
                <a:gd name="connsiteX5662" fmla="*/ 934986 w 7655776"/>
                <a:gd name="connsiteY5662" fmla="*/ 4361848 h 7652085"/>
                <a:gd name="connsiteX5663" fmla="*/ 850725 w 7655776"/>
                <a:gd name="connsiteY5663" fmla="*/ 4351590 h 7652085"/>
                <a:gd name="connsiteX5664" fmla="*/ 841932 w 7655776"/>
                <a:gd name="connsiteY5664" fmla="*/ 4342797 h 7652085"/>
                <a:gd name="connsiteX5665" fmla="*/ 836437 w 7655776"/>
                <a:gd name="connsiteY5665" fmla="*/ 4262932 h 7652085"/>
                <a:gd name="connsiteX5666" fmla="*/ 830941 w 7655776"/>
                <a:gd name="connsiteY5666" fmla="*/ 4188928 h 7652085"/>
                <a:gd name="connsiteX5667" fmla="*/ 899450 w 7655776"/>
                <a:gd name="connsiteY5667" fmla="*/ 4288576 h 7652085"/>
                <a:gd name="connsiteX5668" fmla="*/ 840833 w 7655776"/>
                <a:gd name="connsiteY5668" fmla="*/ 4365145 h 7652085"/>
                <a:gd name="connsiteX5669" fmla="*/ 843398 w 7655776"/>
                <a:gd name="connsiteY5669" fmla="*/ 4364412 h 7652085"/>
                <a:gd name="connsiteX5670" fmla="*/ 897252 w 7655776"/>
                <a:gd name="connsiteY5670" fmla="*/ 4435485 h 7652085"/>
                <a:gd name="connsiteX5671" fmla="*/ 886261 w 7655776"/>
                <a:gd name="connsiteY5671" fmla="*/ 4456734 h 7652085"/>
                <a:gd name="connsiteX5672" fmla="*/ 829110 w 7655776"/>
                <a:gd name="connsiteY5672" fmla="*/ 4469922 h 7652085"/>
                <a:gd name="connsiteX5673" fmla="*/ 823248 w 7655776"/>
                <a:gd name="connsiteY5673" fmla="*/ 4464427 h 7652085"/>
                <a:gd name="connsiteX5674" fmla="*/ 832040 w 7655776"/>
                <a:gd name="connsiteY5674" fmla="*/ 4415336 h 7652085"/>
                <a:gd name="connsiteX5675" fmla="*/ 840833 w 7655776"/>
                <a:gd name="connsiteY5675" fmla="*/ 4365145 h 7652085"/>
                <a:gd name="connsiteX5676" fmla="*/ 881132 w 7655776"/>
                <a:gd name="connsiteY5676" fmla="*/ 4466992 h 7652085"/>
                <a:gd name="connsiteX5677" fmla="*/ 874904 w 7655776"/>
                <a:gd name="connsiteY5677" fmla="*/ 4479081 h 7652085"/>
                <a:gd name="connsiteX5678" fmla="*/ 840467 w 7655776"/>
                <a:gd name="connsiteY5678" fmla="*/ 4475418 h 7652085"/>
                <a:gd name="connsiteX5679" fmla="*/ 881132 w 7655776"/>
                <a:gd name="connsiteY5679" fmla="*/ 4466992 h 7652085"/>
                <a:gd name="connsiteX5680" fmla="*/ 889925 w 7655776"/>
                <a:gd name="connsiteY5680" fmla="*/ 4465160 h 7652085"/>
                <a:gd name="connsiteX5681" fmla="*/ 912272 w 7655776"/>
                <a:gd name="connsiteY5681" fmla="*/ 4460397 h 7652085"/>
                <a:gd name="connsiteX5682" fmla="*/ 915569 w 7655776"/>
                <a:gd name="connsiteY5682" fmla="*/ 4459665 h 7652085"/>
                <a:gd name="connsiteX5683" fmla="*/ 934986 w 7655776"/>
                <a:gd name="connsiteY5683" fmla="*/ 4485310 h 7652085"/>
                <a:gd name="connsiteX5684" fmla="*/ 882231 w 7655776"/>
                <a:gd name="connsiteY5684" fmla="*/ 4479448 h 7652085"/>
                <a:gd name="connsiteX5685" fmla="*/ 889925 w 7655776"/>
                <a:gd name="connsiteY5685" fmla="*/ 4465160 h 7652085"/>
                <a:gd name="connsiteX5686" fmla="*/ 932422 w 7655776"/>
                <a:gd name="connsiteY5686" fmla="*/ 4531470 h 7652085"/>
                <a:gd name="connsiteX5687" fmla="*/ 929125 w 7655776"/>
                <a:gd name="connsiteY5687" fmla="*/ 4532203 h 7652085"/>
                <a:gd name="connsiteX5688" fmla="*/ 906777 w 7655776"/>
                <a:gd name="connsiteY5688" fmla="*/ 4538065 h 7652085"/>
                <a:gd name="connsiteX5689" fmla="*/ 893588 w 7655776"/>
                <a:gd name="connsiteY5689" fmla="*/ 4528173 h 7652085"/>
                <a:gd name="connsiteX5690" fmla="*/ 938650 w 7655776"/>
                <a:gd name="connsiteY5690" fmla="*/ 4499598 h 7652085"/>
                <a:gd name="connsiteX5691" fmla="*/ 932422 w 7655776"/>
                <a:gd name="connsiteY5691" fmla="*/ 4531470 h 7652085"/>
                <a:gd name="connsiteX5692" fmla="*/ 897984 w 7655776"/>
                <a:gd name="connsiteY5692" fmla="*/ 4540263 h 7652085"/>
                <a:gd name="connsiteX5693" fmla="*/ 858052 w 7655776"/>
                <a:gd name="connsiteY5693" fmla="*/ 4550887 h 7652085"/>
                <a:gd name="connsiteX5694" fmla="*/ 887360 w 7655776"/>
                <a:gd name="connsiteY5694" fmla="*/ 4532203 h 7652085"/>
                <a:gd name="connsiteX5695" fmla="*/ 897984 w 7655776"/>
                <a:gd name="connsiteY5695" fmla="*/ 4540263 h 7652085"/>
                <a:gd name="connsiteX5696" fmla="*/ 921431 w 7655776"/>
                <a:gd name="connsiteY5696" fmla="*/ 4665190 h 7652085"/>
                <a:gd name="connsiteX5697" fmla="*/ 921431 w 7655776"/>
                <a:gd name="connsiteY5697" fmla="*/ 4657863 h 7652085"/>
                <a:gd name="connsiteX5698" fmla="*/ 992870 w 7655776"/>
                <a:gd name="connsiteY5698" fmla="*/ 4611702 h 7652085"/>
                <a:gd name="connsiteX5699" fmla="*/ 1003495 w 7655776"/>
                <a:gd name="connsiteY5699" fmla="*/ 4619762 h 7652085"/>
                <a:gd name="connsiteX5700" fmla="*/ 992504 w 7655776"/>
                <a:gd name="connsiteY5700" fmla="*/ 4693033 h 7652085"/>
                <a:gd name="connsiteX5701" fmla="*/ 974919 w 7655776"/>
                <a:gd name="connsiteY5701" fmla="*/ 4812831 h 7652085"/>
                <a:gd name="connsiteX5702" fmla="*/ 947442 w 7655776"/>
                <a:gd name="connsiteY5702" fmla="*/ 4743956 h 7652085"/>
                <a:gd name="connsiteX5703" fmla="*/ 917401 w 7655776"/>
                <a:gd name="connsiteY5703" fmla="*/ 4669953 h 7652085"/>
                <a:gd name="connsiteX5704" fmla="*/ 921431 w 7655776"/>
                <a:gd name="connsiteY5704" fmla="*/ 4665190 h 7652085"/>
                <a:gd name="connsiteX5705" fmla="*/ 921431 w 7655776"/>
                <a:gd name="connsiteY5705" fmla="*/ 4665190 h 7652085"/>
                <a:gd name="connsiteX5706" fmla="*/ 1433596 w 7655776"/>
                <a:gd name="connsiteY5706" fmla="*/ 4268061 h 7652085"/>
                <a:gd name="connsiteX5707" fmla="*/ 1433596 w 7655776"/>
                <a:gd name="connsiteY5707" fmla="*/ 4272090 h 7652085"/>
                <a:gd name="connsiteX5708" fmla="*/ 1413080 w 7655776"/>
                <a:gd name="connsiteY5708" fmla="*/ 4278319 h 7652085"/>
                <a:gd name="connsiteX5709" fmla="*/ 1433596 w 7655776"/>
                <a:gd name="connsiteY5709" fmla="*/ 4268061 h 7652085"/>
                <a:gd name="connsiteX5710" fmla="*/ 1422606 w 7655776"/>
                <a:gd name="connsiteY5710" fmla="*/ 4282715 h 7652085"/>
                <a:gd name="connsiteX5711" fmla="*/ 1404288 w 7655776"/>
                <a:gd name="connsiteY5711" fmla="*/ 4300666 h 7652085"/>
                <a:gd name="connsiteX5712" fmla="*/ 1402456 w 7655776"/>
                <a:gd name="connsiteY5712" fmla="*/ 4302132 h 7652085"/>
                <a:gd name="connsiteX5713" fmla="*/ 1334314 w 7655776"/>
                <a:gd name="connsiteY5713" fmla="*/ 4328509 h 7652085"/>
                <a:gd name="connsiteX5714" fmla="*/ 1319293 w 7655776"/>
                <a:gd name="connsiteY5714" fmla="*/ 4334371 h 7652085"/>
                <a:gd name="connsiteX5715" fmla="*/ 1328818 w 7655776"/>
                <a:gd name="connsiteY5715" fmla="*/ 4321182 h 7652085"/>
                <a:gd name="connsiteX5716" fmla="*/ 1375712 w 7655776"/>
                <a:gd name="connsiteY5716" fmla="*/ 4297735 h 7652085"/>
                <a:gd name="connsiteX5717" fmla="*/ 1422606 w 7655776"/>
                <a:gd name="connsiteY5717" fmla="*/ 4282715 h 7652085"/>
                <a:gd name="connsiteX5718" fmla="*/ 1199495 w 7655776"/>
                <a:gd name="connsiteY5718" fmla="*/ 4368808 h 7652085"/>
                <a:gd name="connsiteX5719" fmla="*/ 1163226 w 7655776"/>
                <a:gd name="connsiteY5719" fmla="*/ 4360749 h 7652085"/>
                <a:gd name="connsiteX5720" fmla="*/ 1237230 w 7655776"/>
                <a:gd name="connsiteY5720" fmla="*/ 4338401 h 7652085"/>
                <a:gd name="connsiteX5721" fmla="*/ 1199495 w 7655776"/>
                <a:gd name="connsiteY5721" fmla="*/ 4368808 h 7652085"/>
                <a:gd name="connsiteX5722" fmla="*/ 945244 w 7655776"/>
                <a:gd name="connsiteY5722" fmla="*/ 4341332 h 7652085"/>
                <a:gd name="connsiteX5723" fmla="*/ 919233 w 7655776"/>
                <a:gd name="connsiteY5723" fmla="*/ 4302498 h 7652085"/>
                <a:gd name="connsiteX5724" fmla="*/ 839001 w 7655776"/>
                <a:gd name="connsiteY5724" fmla="*/ 4183799 h 7652085"/>
                <a:gd name="connsiteX5725" fmla="*/ 980048 w 7655776"/>
                <a:gd name="connsiteY5725" fmla="*/ 4274655 h 7652085"/>
                <a:gd name="connsiteX5726" fmla="*/ 945244 w 7655776"/>
                <a:gd name="connsiteY5726" fmla="*/ 4341332 h 7652085"/>
                <a:gd name="connsiteX5727" fmla="*/ 945244 w 7655776"/>
                <a:gd name="connsiteY5727" fmla="*/ 4341332 h 7652085"/>
                <a:gd name="connsiteX5728" fmla="*/ 1003861 w 7655776"/>
                <a:gd name="connsiteY5728" fmla="*/ 4671052 h 7652085"/>
                <a:gd name="connsiteX5729" fmla="*/ 1010456 w 7655776"/>
                <a:gd name="connsiteY5729" fmla="*/ 4624891 h 7652085"/>
                <a:gd name="connsiteX5730" fmla="*/ 1070904 w 7655776"/>
                <a:gd name="connsiteY5730" fmla="*/ 4669586 h 7652085"/>
                <a:gd name="connsiteX5731" fmla="*/ 984078 w 7655776"/>
                <a:gd name="connsiteY5731" fmla="*/ 4812831 h 7652085"/>
                <a:gd name="connsiteX5732" fmla="*/ 1003861 w 7655776"/>
                <a:gd name="connsiteY5732" fmla="*/ 4671052 h 7652085"/>
                <a:gd name="connsiteX5733" fmla="*/ 1003861 w 7655776"/>
                <a:gd name="connsiteY5733" fmla="*/ 4671052 h 7652085"/>
                <a:gd name="connsiteX5734" fmla="*/ 1098747 w 7655776"/>
                <a:gd name="connsiteY5734" fmla="*/ 4637713 h 7652085"/>
                <a:gd name="connsiteX5735" fmla="*/ 1170919 w 7655776"/>
                <a:gd name="connsiteY5735" fmla="*/ 4519380 h 7652085"/>
                <a:gd name="connsiteX5736" fmla="*/ 1177880 w 7655776"/>
                <a:gd name="connsiteY5736" fmla="*/ 4520113 h 7652085"/>
                <a:gd name="connsiteX5737" fmla="*/ 1178979 w 7655776"/>
                <a:gd name="connsiteY5737" fmla="*/ 4522678 h 7652085"/>
                <a:gd name="connsiteX5738" fmla="*/ 1131719 w 7655776"/>
                <a:gd name="connsiteY5738" fmla="*/ 4594117 h 7652085"/>
                <a:gd name="connsiteX5739" fmla="*/ 1094717 w 7655776"/>
                <a:gd name="connsiteY5739" fmla="*/ 4650536 h 7652085"/>
                <a:gd name="connsiteX5740" fmla="*/ 1098747 w 7655776"/>
                <a:gd name="connsiteY5740" fmla="*/ 4637713 h 7652085"/>
                <a:gd name="connsiteX5741" fmla="*/ 1227338 w 7655776"/>
                <a:gd name="connsiteY5741" fmla="*/ 4488973 h 7652085"/>
                <a:gd name="connsiteX5742" fmla="*/ 1274598 w 7655776"/>
                <a:gd name="connsiteY5742" fmla="*/ 4499598 h 7652085"/>
                <a:gd name="connsiteX5743" fmla="*/ 1198396 w 7655776"/>
                <a:gd name="connsiteY5743" fmla="*/ 4512053 h 7652085"/>
                <a:gd name="connsiteX5744" fmla="*/ 1227338 w 7655776"/>
                <a:gd name="connsiteY5744" fmla="*/ 4488973 h 7652085"/>
                <a:gd name="connsiteX5745" fmla="*/ 1363989 w 7655776"/>
                <a:gd name="connsiteY5745" fmla="*/ 4475418 h 7652085"/>
                <a:gd name="connsiteX5746" fmla="*/ 1349701 w 7655776"/>
                <a:gd name="connsiteY5746" fmla="*/ 4467358 h 7652085"/>
                <a:gd name="connsiteX5747" fmla="*/ 1365820 w 7655776"/>
                <a:gd name="connsiteY5747" fmla="*/ 4465893 h 7652085"/>
                <a:gd name="connsiteX5748" fmla="*/ 1438725 w 7655776"/>
                <a:gd name="connsiteY5748" fmla="*/ 4459665 h 7652085"/>
                <a:gd name="connsiteX5749" fmla="*/ 1440923 w 7655776"/>
                <a:gd name="connsiteY5749" fmla="*/ 4460031 h 7652085"/>
                <a:gd name="connsiteX5750" fmla="*/ 1465469 w 7655776"/>
                <a:gd name="connsiteY5750" fmla="*/ 4468091 h 7652085"/>
                <a:gd name="connsiteX5751" fmla="*/ 1416377 w 7655776"/>
                <a:gd name="connsiteY5751" fmla="*/ 4475784 h 7652085"/>
                <a:gd name="connsiteX5752" fmla="*/ 1363989 w 7655776"/>
                <a:gd name="connsiteY5752" fmla="*/ 4475418 h 7652085"/>
                <a:gd name="connsiteX5753" fmla="*/ 1479024 w 7655776"/>
                <a:gd name="connsiteY5753" fmla="*/ 4473220 h 7652085"/>
                <a:gd name="connsiteX5754" fmla="*/ 1481589 w 7655776"/>
                <a:gd name="connsiteY5754" fmla="*/ 4476883 h 7652085"/>
                <a:gd name="connsiteX5755" fmla="*/ 1458875 w 7655776"/>
                <a:gd name="connsiteY5755" fmla="*/ 4476517 h 7652085"/>
                <a:gd name="connsiteX5756" fmla="*/ 1479024 w 7655776"/>
                <a:gd name="connsiteY5756" fmla="*/ 4473220 h 7652085"/>
                <a:gd name="connsiteX5757" fmla="*/ 1522620 w 7655776"/>
                <a:gd name="connsiteY5757" fmla="*/ 4476883 h 7652085"/>
                <a:gd name="connsiteX5758" fmla="*/ 1510897 w 7655776"/>
                <a:gd name="connsiteY5758" fmla="*/ 4472121 h 7652085"/>
                <a:gd name="connsiteX5759" fmla="*/ 1508333 w 7655776"/>
                <a:gd name="connsiteY5759" fmla="*/ 4474685 h 7652085"/>
                <a:gd name="connsiteX5760" fmla="*/ 1501372 w 7655776"/>
                <a:gd name="connsiteY5760" fmla="*/ 4472487 h 7652085"/>
                <a:gd name="connsiteX5761" fmla="*/ 1502471 w 7655776"/>
                <a:gd name="connsiteY5761" fmla="*/ 4467358 h 7652085"/>
                <a:gd name="connsiteX5762" fmla="*/ 1489648 w 7655776"/>
                <a:gd name="connsiteY5762" fmla="*/ 4455635 h 7652085"/>
                <a:gd name="connsiteX5763" fmla="*/ 1489648 w 7655776"/>
                <a:gd name="connsiteY5763" fmla="*/ 4455635 h 7652085"/>
                <a:gd name="connsiteX5764" fmla="*/ 1481222 w 7655776"/>
                <a:gd name="connsiteY5764" fmla="*/ 4459665 h 7652085"/>
                <a:gd name="connsiteX5765" fmla="*/ 1479757 w 7655776"/>
                <a:gd name="connsiteY5765" fmla="*/ 4461863 h 7652085"/>
                <a:gd name="connsiteX5766" fmla="*/ 1462172 w 7655776"/>
                <a:gd name="connsiteY5766" fmla="*/ 4457833 h 7652085"/>
                <a:gd name="connsiteX5767" fmla="*/ 1535443 w 7655776"/>
                <a:gd name="connsiteY5767" fmla="*/ 4451605 h 7652085"/>
                <a:gd name="connsiteX5768" fmla="*/ 1538374 w 7655776"/>
                <a:gd name="connsiteY5768" fmla="*/ 4453436 h 7652085"/>
                <a:gd name="connsiteX5769" fmla="*/ 1599922 w 7655776"/>
                <a:gd name="connsiteY5769" fmla="*/ 4614633 h 7652085"/>
                <a:gd name="connsiteX5770" fmla="*/ 1639854 w 7655776"/>
                <a:gd name="connsiteY5770" fmla="*/ 4717579 h 7652085"/>
                <a:gd name="connsiteX5771" fmla="*/ 1594426 w 7655776"/>
                <a:gd name="connsiteY5771" fmla="*/ 4628188 h 7652085"/>
                <a:gd name="connsiteX5772" fmla="*/ 1521521 w 7655776"/>
                <a:gd name="connsiteY5772" fmla="*/ 4486408 h 7652085"/>
                <a:gd name="connsiteX5773" fmla="*/ 1522620 w 7655776"/>
                <a:gd name="connsiteY5773" fmla="*/ 4476883 h 7652085"/>
                <a:gd name="connsiteX5774" fmla="*/ 1522620 w 7655776"/>
                <a:gd name="connsiteY5774" fmla="*/ 4476883 h 7652085"/>
                <a:gd name="connsiteX5775" fmla="*/ 1814239 w 7655776"/>
                <a:gd name="connsiteY5775" fmla="*/ 3470871 h 7652085"/>
                <a:gd name="connsiteX5776" fmla="*/ 1864430 w 7655776"/>
                <a:gd name="connsiteY5776" fmla="*/ 3475634 h 7652085"/>
                <a:gd name="connsiteX5777" fmla="*/ 1834023 w 7655776"/>
                <a:gd name="connsiteY5777" fmla="*/ 3488090 h 7652085"/>
                <a:gd name="connsiteX5778" fmla="*/ 1814239 w 7655776"/>
                <a:gd name="connsiteY5778" fmla="*/ 3470871 h 7652085"/>
                <a:gd name="connsiteX5779" fmla="*/ 1832557 w 7655776"/>
                <a:gd name="connsiteY5779" fmla="*/ 3496150 h 7652085"/>
                <a:gd name="connsiteX5780" fmla="*/ 1857469 w 7655776"/>
                <a:gd name="connsiteY5780" fmla="*/ 3517765 h 7652085"/>
                <a:gd name="connsiteX5781" fmla="*/ 1808744 w 7655776"/>
                <a:gd name="connsiteY5781" fmla="*/ 3506041 h 7652085"/>
                <a:gd name="connsiteX5782" fmla="*/ 1832557 w 7655776"/>
                <a:gd name="connsiteY5782" fmla="*/ 3496150 h 7652085"/>
                <a:gd name="connsiteX5783" fmla="*/ 1878352 w 7655776"/>
                <a:gd name="connsiteY5783" fmla="*/ 3482961 h 7652085"/>
                <a:gd name="connsiteX5784" fmla="*/ 1878352 w 7655776"/>
                <a:gd name="connsiteY5784" fmla="*/ 3482961 h 7652085"/>
                <a:gd name="connsiteX5785" fmla="*/ 1878352 w 7655776"/>
                <a:gd name="connsiteY5785" fmla="*/ 3482961 h 7652085"/>
                <a:gd name="connsiteX5786" fmla="*/ 1802150 w 7655776"/>
                <a:gd name="connsiteY5786" fmla="*/ 3469772 h 7652085"/>
                <a:gd name="connsiteX5787" fmla="*/ 1826329 w 7655776"/>
                <a:gd name="connsiteY5787" fmla="*/ 3491021 h 7652085"/>
                <a:gd name="connsiteX5788" fmla="*/ 1796288 w 7655776"/>
                <a:gd name="connsiteY5788" fmla="*/ 3503111 h 7652085"/>
                <a:gd name="connsiteX5789" fmla="*/ 1704699 w 7655776"/>
                <a:gd name="connsiteY5789" fmla="*/ 3481129 h 7652085"/>
                <a:gd name="connsiteX5790" fmla="*/ 1557791 w 7655776"/>
                <a:gd name="connsiteY5790" fmla="*/ 3446325 h 7652085"/>
                <a:gd name="connsiteX5791" fmla="*/ 1707996 w 7655776"/>
                <a:gd name="connsiteY5791" fmla="*/ 3460980 h 7652085"/>
                <a:gd name="connsiteX5792" fmla="*/ 1802150 w 7655776"/>
                <a:gd name="connsiteY5792" fmla="*/ 3469772 h 7652085"/>
                <a:gd name="connsiteX5793" fmla="*/ 1593327 w 7655776"/>
                <a:gd name="connsiteY5793" fmla="*/ 2541061 h 7652085"/>
                <a:gd name="connsiteX5794" fmla="*/ 1624101 w 7655776"/>
                <a:gd name="connsiteY5794" fmla="*/ 2563409 h 7652085"/>
                <a:gd name="connsiteX5795" fmla="*/ 1647181 w 7655776"/>
                <a:gd name="connsiteY5795" fmla="*/ 2642908 h 7652085"/>
                <a:gd name="connsiteX5796" fmla="*/ 1583069 w 7655776"/>
                <a:gd name="connsiteY5796" fmla="*/ 2542526 h 7652085"/>
                <a:gd name="connsiteX5797" fmla="*/ 1572811 w 7655776"/>
                <a:gd name="connsiteY5797" fmla="*/ 2526773 h 7652085"/>
                <a:gd name="connsiteX5798" fmla="*/ 1593327 w 7655776"/>
                <a:gd name="connsiteY5798" fmla="*/ 2541061 h 7652085"/>
                <a:gd name="connsiteX5799" fmla="*/ 1597723 w 7655776"/>
                <a:gd name="connsiteY5799" fmla="*/ 2534833 h 7652085"/>
                <a:gd name="connsiteX5800" fmla="*/ 1562553 w 7655776"/>
                <a:gd name="connsiteY5800" fmla="*/ 2509554 h 7652085"/>
                <a:gd name="connsiteX5801" fmla="*/ 1529581 w 7655776"/>
                <a:gd name="connsiteY5801" fmla="*/ 2457898 h 7652085"/>
                <a:gd name="connsiteX5802" fmla="*/ 1532146 w 7655776"/>
                <a:gd name="connsiteY5802" fmla="*/ 2458265 h 7652085"/>
                <a:gd name="connsiteX5803" fmla="*/ 1613477 w 7655776"/>
                <a:gd name="connsiteY5803" fmla="*/ 2541427 h 7652085"/>
                <a:gd name="connsiteX5804" fmla="*/ 1620071 w 7655776"/>
                <a:gd name="connsiteY5804" fmla="*/ 2548022 h 7652085"/>
                <a:gd name="connsiteX5805" fmla="*/ 1620804 w 7655776"/>
                <a:gd name="connsiteY5805" fmla="*/ 2551319 h 7652085"/>
                <a:gd name="connsiteX5806" fmla="*/ 1597723 w 7655776"/>
                <a:gd name="connsiteY5806" fmla="*/ 2534833 h 7652085"/>
                <a:gd name="connsiteX5807" fmla="*/ 1377910 w 7655776"/>
                <a:gd name="connsiteY5807" fmla="*/ 2463394 h 7652085"/>
                <a:gd name="connsiteX5808" fmla="*/ 1311966 w 7655776"/>
                <a:gd name="connsiteY5808" fmla="*/ 2477315 h 7652085"/>
                <a:gd name="connsiteX5809" fmla="*/ 1324056 w 7655776"/>
                <a:gd name="connsiteY5809" fmla="*/ 2471087 h 7652085"/>
                <a:gd name="connsiteX5810" fmla="*/ 1458508 w 7655776"/>
                <a:gd name="connsiteY5810" fmla="*/ 2438115 h 7652085"/>
                <a:gd name="connsiteX5811" fmla="*/ 1462905 w 7655776"/>
                <a:gd name="connsiteY5811" fmla="*/ 2443610 h 7652085"/>
                <a:gd name="connsiteX5812" fmla="*/ 1461805 w 7655776"/>
                <a:gd name="connsiteY5812" fmla="*/ 2446175 h 7652085"/>
                <a:gd name="connsiteX5813" fmla="*/ 1377910 w 7655776"/>
                <a:gd name="connsiteY5813" fmla="*/ 2463394 h 7652085"/>
                <a:gd name="connsiteX5814" fmla="*/ 1692976 w 7655776"/>
                <a:gd name="connsiteY5814" fmla="*/ 2381330 h 7652085"/>
                <a:gd name="connsiteX5815" fmla="*/ 1670628 w 7655776"/>
                <a:gd name="connsiteY5815" fmla="*/ 2369607 h 7652085"/>
                <a:gd name="connsiteX5816" fmla="*/ 1689312 w 7655776"/>
                <a:gd name="connsiteY5816" fmla="*/ 2371805 h 7652085"/>
                <a:gd name="connsiteX5817" fmla="*/ 1807279 w 7655776"/>
                <a:gd name="connsiteY5817" fmla="*/ 2385360 h 7652085"/>
                <a:gd name="connsiteX5818" fmla="*/ 1725948 w 7655776"/>
                <a:gd name="connsiteY5818" fmla="*/ 2399648 h 7652085"/>
                <a:gd name="connsiteX5819" fmla="*/ 1692976 w 7655776"/>
                <a:gd name="connsiteY5819" fmla="*/ 2381330 h 7652085"/>
                <a:gd name="connsiteX5820" fmla="*/ 1692976 w 7655776"/>
                <a:gd name="connsiteY5820" fmla="*/ 2381330 h 7652085"/>
                <a:gd name="connsiteX5821" fmla="*/ 1689312 w 7655776"/>
                <a:gd name="connsiteY5821" fmla="*/ 2387925 h 7652085"/>
                <a:gd name="connsiteX5822" fmla="*/ 1714224 w 7655776"/>
                <a:gd name="connsiteY5822" fmla="*/ 2401480 h 7652085"/>
                <a:gd name="connsiteX5823" fmla="*/ 1710927 w 7655776"/>
                <a:gd name="connsiteY5823" fmla="*/ 2402212 h 7652085"/>
                <a:gd name="connsiteX5824" fmla="*/ 1702135 w 7655776"/>
                <a:gd name="connsiteY5824" fmla="*/ 2399282 h 7652085"/>
                <a:gd name="connsiteX5825" fmla="*/ 1591495 w 7655776"/>
                <a:gd name="connsiteY5825" fmla="*/ 2362646 h 7652085"/>
                <a:gd name="connsiteX5826" fmla="*/ 1590030 w 7655776"/>
                <a:gd name="connsiteY5826" fmla="*/ 2360448 h 7652085"/>
                <a:gd name="connsiteX5827" fmla="*/ 1650845 w 7655776"/>
                <a:gd name="connsiteY5827" fmla="*/ 2367775 h 7652085"/>
                <a:gd name="connsiteX5828" fmla="*/ 1689312 w 7655776"/>
                <a:gd name="connsiteY5828" fmla="*/ 2387925 h 7652085"/>
                <a:gd name="connsiteX5829" fmla="*/ 2654659 w 7655776"/>
                <a:gd name="connsiteY5829" fmla="*/ 2151625 h 7652085"/>
                <a:gd name="connsiteX5830" fmla="*/ 2686898 w 7655776"/>
                <a:gd name="connsiteY5830" fmla="*/ 2190459 h 7652085"/>
                <a:gd name="connsiteX5831" fmla="*/ 2656491 w 7655776"/>
                <a:gd name="connsiteY5831" fmla="*/ 2177637 h 7652085"/>
                <a:gd name="connsiteX5832" fmla="*/ 2654659 w 7655776"/>
                <a:gd name="connsiteY5832" fmla="*/ 2151625 h 7652085"/>
                <a:gd name="connsiteX5833" fmla="*/ 2649896 w 7655776"/>
                <a:gd name="connsiteY5833" fmla="*/ 2182399 h 7652085"/>
                <a:gd name="connsiteX5834" fmla="*/ 2652094 w 7655776"/>
                <a:gd name="connsiteY5834" fmla="*/ 2215371 h 7652085"/>
                <a:gd name="connsiteX5835" fmla="*/ 2625717 w 7655776"/>
                <a:gd name="connsiteY5835" fmla="*/ 2172507 h 7652085"/>
                <a:gd name="connsiteX5836" fmla="*/ 2649896 w 7655776"/>
                <a:gd name="connsiteY5836" fmla="*/ 2182399 h 7652085"/>
                <a:gd name="connsiteX5837" fmla="*/ 2646965 w 7655776"/>
                <a:gd name="connsiteY5837" fmla="*/ 2142467 h 7652085"/>
                <a:gd name="connsiteX5838" fmla="*/ 2649163 w 7655776"/>
                <a:gd name="connsiteY5838" fmla="*/ 2174706 h 7652085"/>
                <a:gd name="connsiteX5839" fmla="*/ 2619489 w 7655776"/>
                <a:gd name="connsiteY5839" fmla="*/ 2162250 h 7652085"/>
                <a:gd name="connsiteX5840" fmla="*/ 2570397 w 7655776"/>
                <a:gd name="connsiteY5840" fmla="*/ 2081651 h 7652085"/>
                <a:gd name="connsiteX5841" fmla="*/ 2491631 w 7655776"/>
                <a:gd name="connsiteY5841" fmla="*/ 1953427 h 7652085"/>
                <a:gd name="connsiteX5842" fmla="*/ 2587249 w 7655776"/>
                <a:gd name="connsiteY5842" fmla="*/ 2069928 h 7652085"/>
                <a:gd name="connsiteX5843" fmla="*/ 2646965 w 7655776"/>
                <a:gd name="connsiteY5843" fmla="*/ 2142467 h 7652085"/>
                <a:gd name="connsiteX5844" fmla="*/ 1334314 w 7655776"/>
                <a:gd name="connsiteY5844" fmla="*/ 2095573 h 7652085"/>
                <a:gd name="connsiteX5845" fmla="*/ 1336512 w 7655776"/>
                <a:gd name="connsiteY5845" fmla="*/ 2096306 h 7652085"/>
                <a:gd name="connsiteX5846" fmla="*/ 1324056 w 7655776"/>
                <a:gd name="connsiteY5846" fmla="*/ 2184964 h 7652085"/>
                <a:gd name="connsiteX5847" fmla="*/ 1301342 w 7655776"/>
                <a:gd name="connsiteY5847" fmla="*/ 2192291 h 7652085"/>
                <a:gd name="connsiteX5848" fmla="*/ 1251517 w 7655776"/>
                <a:gd name="connsiteY5848" fmla="*/ 2161517 h 7652085"/>
                <a:gd name="connsiteX5849" fmla="*/ 1251151 w 7655776"/>
                <a:gd name="connsiteY5849" fmla="*/ 2153457 h 7652085"/>
                <a:gd name="connsiteX5850" fmla="*/ 1292183 w 7655776"/>
                <a:gd name="connsiteY5850" fmla="*/ 2124881 h 7652085"/>
                <a:gd name="connsiteX5851" fmla="*/ 1334314 w 7655776"/>
                <a:gd name="connsiteY5851" fmla="*/ 2095573 h 7652085"/>
                <a:gd name="connsiteX5852" fmla="*/ 1620437 w 7655776"/>
                <a:gd name="connsiteY5852" fmla="*/ 2461196 h 7652085"/>
                <a:gd name="connsiteX5853" fmla="*/ 1615675 w 7655776"/>
                <a:gd name="connsiteY5853" fmla="*/ 2453502 h 7652085"/>
                <a:gd name="connsiteX5854" fmla="*/ 1623002 w 7655776"/>
                <a:gd name="connsiteY5854" fmla="*/ 2453502 h 7652085"/>
                <a:gd name="connsiteX5855" fmla="*/ 1627032 w 7655776"/>
                <a:gd name="connsiteY5855" fmla="*/ 2461928 h 7652085"/>
                <a:gd name="connsiteX5856" fmla="*/ 1620437 w 7655776"/>
                <a:gd name="connsiteY5856" fmla="*/ 2461196 h 7652085"/>
                <a:gd name="connsiteX5857" fmla="*/ 1431764 w 7655776"/>
                <a:gd name="connsiteY5857" fmla="*/ 2329308 h 7652085"/>
                <a:gd name="connsiteX5858" fmla="*/ 1491114 w 7655776"/>
                <a:gd name="connsiteY5858" fmla="*/ 2322713 h 7652085"/>
                <a:gd name="connsiteX5859" fmla="*/ 1501006 w 7655776"/>
                <a:gd name="connsiteY5859" fmla="*/ 2328575 h 7652085"/>
                <a:gd name="connsiteX5860" fmla="*/ 1500273 w 7655776"/>
                <a:gd name="connsiteY5860" fmla="*/ 2372171 h 7652085"/>
                <a:gd name="connsiteX5861" fmla="*/ 1461439 w 7655776"/>
                <a:gd name="connsiteY5861" fmla="*/ 2391954 h 7652085"/>
                <a:gd name="connsiteX5862" fmla="*/ 1451914 w 7655776"/>
                <a:gd name="connsiteY5862" fmla="*/ 2385360 h 7652085"/>
                <a:gd name="connsiteX5863" fmla="*/ 1431764 w 7655776"/>
                <a:gd name="connsiteY5863" fmla="*/ 2329308 h 7652085"/>
                <a:gd name="connsiteX5864" fmla="*/ 1508333 w 7655776"/>
                <a:gd name="connsiteY5864" fmla="*/ 2332605 h 7652085"/>
                <a:gd name="connsiteX5865" fmla="*/ 1534344 w 7655776"/>
                <a:gd name="connsiteY5865" fmla="*/ 2347992 h 7652085"/>
                <a:gd name="connsiteX5866" fmla="*/ 1529948 w 7655776"/>
                <a:gd name="connsiteY5866" fmla="*/ 2357151 h 7652085"/>
                <a:gd name="connsiteX5867" fmla="*/ 1507234 w 7655776"/>
                <a:gd name="connsiteY5867" fmla="*/ 2368874 h 7652085"/>
                <a:gd name="connsiteX5868" fmla="*/ 1508333 w 7655776"/>
                <a:gd name="connsiteY5868" fmla="*/ 2332605 h 7652085"/>
                <a:gd name="connsiteX5869" fmla="*/ 1493678 w 7655776"/>
                <a:gd name="connsiteY5869" fmla="*/ 2413570 h 7652085"/>
                <a:gd name="connsiteX5870" fmla="*/ 1468400 w 7655776"/>
                <a:gd name="connsiteY5870" fmla="*/ 2396717 h 7652085"/>
                <a:gd name="connsiteX5871" fmla="*/ 1500273 w 7655776"/>
                <a:gd name="connsiteY5871" fmla="*/ 2380231 h 7652085"/>
                <a:gd name="connsiteX5872" fmla="*/ 1499906 w 7655776"/>
                <a:gd name="connsiteY5872" fmla="*/ 2405876 h 7652085"/>
                <a:gd name="connsiteX5873" fmla="*/ 1493678 w 7655776"/>
                <a:gd name="connsiteY5873" fmla="*/ 2413570 h 7652085"/>
                <a:gd name="connsiteX5874" fmla="*/ 1506867 w 7655776"/>
                <a:gd name="connsiteY5874" fmla="*/ 2396717 h 7652085"/>
                <a:gd name="connsiteX5875" fmla="*/ 1507234 w 7655776"/>
                <a:gd name="connsiteY5875" fmla="*/ 2376567 h 7652085"/>
                <a:gd name="connsiteX5876" fmla="*/ 1525185 w 7655776"/>
                <a:gd name="connsiteY5876" fmla="*/ 2367409 h 7652085"/>
                <a:gd name="connsiteX5877" fmla="*/ 1517858 w 7655776"/>
                <a:gd name="connsiteY5877" fmla="*/ 2383162 h 7652085"/>
                <a:gd name="connsiteX5878" fmla="*/ 1506867 w 7655776"/>
                <a:gd name="connsiteY5878" fmla="*/ 2396717 h 7652085"/>
                <a:gd name="connsiteX5879" fmla="*/ 1506867 w 7655776"/>
                <a:gd name="connsiteY5879" fmla="*/ 2396717 h 7652085"/>
                <a:gd name="connsiteX5880" fmla="*/ 1471697 w 7655776"/>
                <a:gd name="connsiteY5880" fmla="*/ 2310990 h 7652085"/>
                <a:gd name="connsiteX5881" fmla="*/ 1477925 w 7655776"/>
                <a:gd name="connsiteY5881" fmla="*/ 2314654 h 7652085"/>
                <a:gd name="connsiteX5882" fmla="*/ 1456677 w 7655776"/>
                <a:gd name="connsiteY5882" fmla="*/ 2316485 h 7652085"/>
                <a:gd name="connsiteX5883" fmla="*/ 1428101 w 7655776"/>
                <a:gd name="connsiteY5883" fmla="*/ 2319050 h 7652085"/>
                <a:gd name="connsiteX5884" fmla="*/ 1415645 w 7655776"/>
                <a:gd name="connsiteY5884" fmla="*/ 2284246 h 7652085"/>
                <a:gd name="connsiteX5885" fmla="*/ 1433596 w 7655776"/>
                <a:gd name="connsiteY5885" fmla="*/ 2288276 h 7652085"/>
                <a:gd name="connsiteX5886" fmla="*/ 1471697 w 7655776"/>
                <a:gd name="connsiteY5886" fmla="*/ 2310990 h 7652085"/>
                <a:gd name="connsiteX5887" fmla="*/ 1413080 w 7655776"/>
                <a:gd name="connsiteY5887" fmla="*/ 2276553 h 7652085"/>
                <a:gd name="connsiteX5888" fmla="*/ 1413080 w 7655776"/>
                <a:gd name="connsiteY5888" fmla="*/ 2276186 h 7652085"/>
                <a:gd name="connsiteX5889" fmla="*/ 1414179 w 7655776"/>
                <a:gd name="connsiteY5889" fmla="*/ 2276919 h 7652085"/>
                <a:gd name="connsiteX5890" fmla="*/ 1413080 w 7655776"/>
                <a:gd name="connsiteY5890" fmla="*/ 2276553 h 7652085"/>
                <a:gd name="connsiteX5891" fmla="*/ 1376078 w 7655776"/>
                <a:gd name="connsiteY5891" fmla="*/ 2335536 h 7652085"/>
                <a:gd name="connsiteX5892" fmla="*/ 1376811 w 7655776"/>
                <a:gd name="connsiteY5892" fmla="*/ 2336268 h 7652085"/>
                <a:gd name="connsiteX5893" fmla="*/ 1375346 w 7655776"/>
                <a:gd name="connsiteY5893" fmla="*/ 2335536 h 7652085"/>
                <a:gd name="connsiteX5894" fmla="*/ 1376078 w 7655776"/>
                <a:gd name="connsiteY5894" fmla="*/ 2335536 h 7652085"/>
                <a:gd name="connsiteX5895" fmla="*/ 1384504 w 7655776"/>
                <a:gd name="connsiteY5895" fmla="*/ 2334437 h 7652085"/>
                <a:gd name="connsiteX5896" fmla="*/ 1421140 w 7655776"/>
                <a:gd name="connsiteY5896" fmla="*/ 2330407 h 7652085"/>
                <a:gd name="connsiteX5897" fmla="*/ 1431398 w 7655776"/>
                <a:gd name="connsiteY5897" fmla="*/ 2357151 h 7652085"/>
                <a:gd name="connsiteX5898" fmla="*/ 1439091 w 7655776"/>
                <a:gd name="connsiteY5898" fmla="*/ 2377300 h 7652085"/>
                <a:gd name="connsiteX5899" fmla="*/ 1432863 w 7655776"/>
                <a:gd name="connsiteY5899" fmla="*/ 2373270 h 7652085"/>
                <a:gd name="connsiteX5900" fmla="*/ 1396228 w 7655776"/>
                <a:gd name="connsiteY5900" fmla="*/ 2349091 h 7652085"/>
                <a:gd name="connsiteX5901" fmla="*/ 1384504 w 7655776"/>
                <a:gd name="connsiteY5901" fmla="*/ 2334437 h 7652085"/>
                <a:gd name="connsiteX5902" fmla="*/ 1556691 w 7655776"/>
                <a:gd name="connsiteY5902" fmla="*/ 2359349 h 7652085"/>
                <a:gd name="connsiteX5903" fmla="*/ 1566583 w 7655776"/>
                <a:gd name="connsiteY5903" fmla="*/ 2363745 h 7652085"/>
                <a:gd name="connsiteX5904" fmla="*/ 1572445 w 7655776"/>
                <a:gd name="connsiteY5904" fmla="*/ 2384627 h 7652085"/>
                <a:gd name="connsiteX5905" fmla="*/ 1556691 w 7655776"/>
                <a:gd name="connsiteY5905" fmla="*/ 2359349 h 7652085"/>
                <a:gd name="connsiteX5906" fmla="*/ 1508699 w 7655776"/>
                <a:gd name="connsiteY5906" fmla="*/ 2322713 h 7652085"/>
                <a:gd name="connsiteX5907" fmla="*/ 1508699 w 7655776"/>
                <a:gd name="connsiteY5907" fmla="*/ 2320515 h 7652085"/>
                <a:gd name="connsiteX5908" fmla="*/ 1518591 w 7655776"/>
                <a:gd name="connsiteY5908" fmla="*/ 2319416 h 7652085"/>
                <a:gd name="connsiteX5909" fmla="*/ 1533245 w 7655776"/>
                <a:gd name="connsiteY5909" fmla="*/ 2338467 h 7652085"/>
                <a:gd name="connsiteX5910" fmla="*/ 1508699 w 7655776"/>
                <a:gd name="connsiteY5910" fmla="*/ 2322713 h 7652085"/>
                <a:gd name="connsiteX5911" fmla="*/ 1459974 w 7655776"/>
                <a:gd name="connsiteY5911" fmla="*/ 2401113 h 7652085"/>
                <a:gd name="connsiteX5912" fmla="*/ 1484520 w 7655776"/>
                <a:gd name="connsiteY5912" fmla="*/ 2416500 h 7652085"/>
                <a:gd name="connsiteX5913" fmla="*/ 1461073 w 7655776"/>
                <a:gd name="connsiteY5913" fmla="*/ 2411371 h 7652085"/>
                <a:gd name="connsiteX5914" fmla="*/ 1457776 w 7655776"/>
                <a:gd name="connsiteY5914" fmla="*/ 2402212 h 7652085"/>
                <a:gd name="connsiteX5915" fmla="*/ 1459974 w 7655776"/>
                <a:gd name="connsiteY5915" fmla="*/ 2401113 h 7652085"/>
                <a:gd name="connsiteX5916" fmla="*/ 1513462 w 7655776"/>
                <a:gd name="connsiteY5916" fmla="*/ 2428590 h 7652085"/>
                <a:gd name="connsiteX5917" fmla="*/ 1543136 w 7655776"/>
                <a:gd name="connsiteY5917" fmla="*/ 2431887 h 7652085"/>
                <a:gd name="connsiteX5918" fmla="*/ 1521888 w 7655776"/>
                <a:gd name="connsiteY5918" fmla="*/ 2435551 h 7652085"/>
                <a:gd name="connsiteX5919" fmla="*/ 1513462 w 7655776"/>
                <a:gd name="connsiteY5919" fmla="*/ 2428590 h 7652085"/>
                <a:gd name="connsiteX5920" fmla="*/ 1512363 w 7655776"/>
                <a:gd name="connsiteY5920" fmla="*/ 2421263 h 7652085"/>
                <a:gd name="connsiteX5921" fmla="*/ 1509798 w 7655776"/>
                <a:gd name="connsiteY5921" fmla="*/ 2417233 h 7652085"/>
                <a:gd name="connsiteX5922" fmla="*/ 1524452 w 7655776"/>
                <a:gd name="connsiteY5922" fmla="*/ 2386825 h 7652085"/>
                <a:gd name="connsiteX5923" fmla="*/ 1545335 w 7655776"/>
                <a:gd name="connsiteY5923" fmla="*/ 2360448 h 7652085"/>
                <a:gd name="connsiteX5924" fmla="*/ 1548265 w 7655776"/>
                <a:gd name="connsiteY5924" fmla="*/ 2361547 h 7652085"/>
                <a:gd name="connsiteX5925" fmla="*/ 1550097 w 7655776"/>
                <a:gd name="connsiteY5925" fmla="*/ 2360814 h 7652085"/>
                <a:gd name="connsiteX5926" fmla="*/ 1579772 w 7655776"/>
                <a:gd name="connsiteY5926" fmla="*/ 2408440 h 7652085"/>
                <a:gd name="connsiteX5927" fmla="*/ 1584168 w 7655776"/>
                <a:gd name="connsiteY5927" fmla="*/ 2423827 h 7652085"/>
                <a:gd name="connsiteX5928" fmla="*/ 1568415 w 7655776"/>
                <a:gd name="connsiteY5928" fmla="*/ 2426758 h 7652085"/>
                <a:gd name="connsiteX5929" fmla="*/ 1512363 w 7655776"/>
                <a:gd name="connsiteY5929" fmla="*/ 2421263 h 7652085"/>
                <a:gd name="connsiteX5930" fmla="*/ 1595159 w 7655776"/>
                <a:gd name="connsiteY5930" fmla="*/ 2437016 h 7652085"/>
                <a:gd name="connsiteX5931" fmla="*/ 1597357 w 7655776"/>
                <a:gd name="connsiteY5931" fmla="*/ 2437383 h 7652085"/>
                <a:gd name="connsiteX5932" fmla="*/ 1602852 w 7655776"/>
                <a:gd name="connsiteY5932" fmla="*/ 2446175 h 7652085"/>
                <a:gd name="connsiteX5933" fmla="*/ 1597723 w 7655776"/>
                <a:gd name="connsiteY5933" fmla="*/ 2446175 h 7652085"/>
                <a:gd name="connsiteX5934" fmla="*/ 1595159 w 7655776"/>
                <a:gd name="connsiteY5934" fmla="*/ 2437016 h 7652085"/>
                <a:gd name="connsiteX5935" fmla="*/ 1600288 w 7655776"/>
                <a:gd name="connsiteY5935" fmla="*/ 2428956 h 7652085"/>
                <a:gd name="connsiteX5936" fmla="*/ 1609813 w 7655776"/>
                <a:gd name="connsiteY5936" fmla="*/ 2427125 h 7652085"/>
                <a:gd name="connsiteX5937" fmla="*/ 1612011 w 7655776"/>
                <a:gd name="connsiteY5937" fmla="*/ 2431521 h 7652085"/>
                <a:gd name="connsiteX5938" fmla="*/ 1601387 w 7655776"/>
                <a:gd name="connsiteY5938" fmla="*/ 2430422 h 7652085"/>
                <a:gd name="connsiteX5939" fmla="*/ 1600288 w 7655776"/>
                <a:gd name="connsiteY5939" fmla="*/ 2428956 h 7652085"/>
                <a:gd name="connsiteX5940" fmla="*/ 1548998 w 7655776"/>
                <a:gd name="connsiteY5940" fmla="*/ 2317951 h 7652085"/>
                <a:gd name="connsiteX5941" fmla="*/ 1545701 w 7655776"/>
                <a:gd name="connsiteY5941" fmla="*/ 2324545 h 7652085"/>
                <a:gd name="connsiteX5942" fmla="*/ 1543869 w 7655776"/>
                <a:gd name="connsiteY5942" fmla="*/ 2316485 h 7652085"/>
                <a:gd name="connsiteX5943" fmla="*/ 1547166 w 7655776"/>
                <a:gd name="connsiteY5943" fmla="*/ 2316119 h 7652085"/>
                <a:gd name="connsiteX5944" fmla="*/ 1548998 w 7655776"/>
                <a:gd name="connsiteY5944" fmla="*/ 2317951 h 7652085"/>
                <a:gd name="connsiteX5945" fmla="*/ 1548998 w 7655776"/>
                <a:gd name="connsiteY5945" fmla="*/ 2317951 h 7652085"/>
                <a:gd name="connsiteX5946" fmla="*/ 1540938 w 7655776"/>
                <a:gd name="connsiteY5946" fmla="*/ 2334437 h 7652085"/>
                <a:gd name="connsiteX5947" fmla="*/ 1540206 w 7655776"/>
                <a:gd name="connsiteY5947" fmla="*/ 2335902 h 7652085"/>
                <a:gd name="connsiteX5948" fmla="*/ 1526650 w 7655776"/>
                <a:gd name="connsiteY5948" fmla="*/ 2318317 h 7652085"/>
                <a:gd name="connsiteX5949" fmla="*/ 1536908 w 7655776"/>
                <a:gd name="connsiteY5949" fmla="*/ 2317218 h 7652085"/>
                <a:gd name="connsiteX5950" fmla="*/ 1540938 w 7655776"/>
                <a:gd name="connsiteY5950" fmla="*/ 2334437 h 7652085"/>
                <a:gd name="connsiteX5951" fmla="*/ 1501738 w 7655776"/>
                <a:gd name="connsiteY5951" fmla="*/ 2312455 h 7652085"/>
                <a:gd name="connsiteX5952" fmla="*/ 1493678 w 7655776"/>
                <a:gd name="connsiteY5952" fmla="*/ 2313188 h 7652085"/>
                <a:gd name="connsiteX5953" fmla="*/ 1465103 w 7655776"/>
                <a:gd name="connsiteY5953" fmla="*/ 2295237 h 7652085"/>
                <a:gd name="connsiteX5954" fmla="*/ 1502105 w 7655776"/>
                <a:gd name="connsiteY5954" fmla="*/ 2303296 h 7652085"/>
                <a:gd name="connsiteX5955" fmla="*/ 1501738 w 7655776"/>
                <a:gd name="connsiteY5955" fmla="*/ 2312455 h 7652085"/>
                <a:gd name="connsiteX5956" fmla="*/ 1399525 w 7655776"/>
                <a:gd name="connsiteY5956" fmla="*/ 2280582 h 7652085"/>
                <a:gd name="connsiteX5957" fmla="*/ 1402456 w 7655776"/>
                <a:gd name="connsiteY5957" fmla="*/ 2281315 h 7652085"/>
                <a:gd name="connsiteX5958" fmla="*/ 1417110 w 7655776"/>
                <a:gd name="connsiteY5958" fmla="*/ 2319782 h 7652085"/>
                <a:gd name="connsiteX5959" fmla="*/ 1376078 w 7655776"/>
                <a:gd name="connsiteY5959" fmla="*/ 2323446 h 7652085"/>
                <a:gd name="connsiteX5960" fmla="*/ 1374247 w 7655776"/>
                <a:gd name="connsiteY5960" fmla="*/ 2321248 h 7652085"/>
                <a:gd name="connsiteX5961" fmla="*/ 1385237 w 7655776"/>
                <a:gd name="connsiteY5961" fmla="*/ 2299633 h 7652085"/>
                <a:gd name="connsiteX5962" fmla="*/ 1399525 w 7655776"/>
                <a:gd name="connsiteY5962" fmla="*/ 2280582 h 7652085"/>
                <a:gd name="connsiteX5963" fmla="*/ 1416011 w 7655776"/>
                <a:gd name="connsiteY5963" fmla="*/ 2373637 h 7652085"/>
                <a:gd name="connsiteX5964" fmla="*/ 1444953 w 7655776"/>
                <a:gd name="connsiteY5964" fmla="*/ 2391588 h 7652085"/>
                <a:gd name="connsiteX5965" fmla="*/ 1447884 w 7655776"/>
                <a:gd name="connsiteY5965" fmla="*/ 2398915 h 7652085"/>
                <a:gd name="connsiteX5966" fmla="*/ 1439824 w 7655776"/>
                <a:gd name="connsiteY5966" fmla="*/ 2403311 h 7652085"/>
                <a:gd name="connsiteX5967" fmla="*/ 1416011 w 7655776"/>
                <a:gd name="connsiteY5967" fmla="*/ 2373637 h 7652085"/>
                <a:gd name="connsiteX5968" fmla="*/ 1485619 w 7655776"/>
                <a:gd name="connsiteY5968" fmla="*/ 2423461 h 7652085"/>
                <a:gd name="connsiteX5969" fmla="*/ 1484886 w 7655776"/>
                <a:gd name="connsiteY5969" fmla="*/ 2424560 h 7652085"/>
                <a:gd name="connsiteX5970" fmla="*/ 1467667 w 7655776"/>
                <a:gd name="connsiteY5970" fmla="*/ 2428590 h 7652085"/>
                <a:gd name="connsiteX5971" fmla="*/ 1464004 w 7655776"/>
                <a:gd name="connsiteY5971" fmla="*/ 2418698 h 7652085"/>
                <a:gd name="connsiteX5972" fmla="*/ 1485619 w 7655776"/>
                <a:gd name="connsiteY5972" fmla="*/ 2423461 h 7652085"/>
                <a:gd name="connsiteX5973" fmla="*/ 1477925 w 7655776"/>
                <a:gd name="connsiteY5973" fmla="*/ 2433353 h 7652085"/>
                <a:gd name="connsiteX5974" fmla="*/ 1473163 w 7655776"/>
                <a:gd name="connsiteY5974" fmla="*/ 2439214 h 7652085"/>
                <a:gd name="connsiteX5975" fmla="*/ 1470964 w 7655776"/>
                <a:gd name="connsiteY5975" fmla="*/ 2438482 h 7652085"/>
                <a:gd name="connsiteX5976" fmla="*/ 1469865 w 7655776"/>
                <a:gd name="connsiteY5976" fmla="*/ 2435184 h 7652085"/>
                <a:gd name="connsiteX5977" fmla="*/ 1477925 w 7655776"/>
                <a:gd name="connsiteY5977" fmla="*/ 2433353 h 7652085"/>
                <a:gd name="connsiteX5978" fmla="*/ 1606516 w 7655776"/>
                <a:gd name="connsiteY5978" fmla="*/ 2420164 h 7652085"/>
                <a:gd name="connsiteX5979" fmla="*/ 1596258 w 7655776"/>
                <a:gd name="connsiteY5979" fmla="*/ 2421996 h 7652085"/>
                <a:gd name="connsiteX5980" fmla="*/ 1586366 w 7655776"/>
                <a:gd name="connsiteY5980" fmla="*/ 2406242 h 7652085"/>
                <a:gd name="connsiteX5981" fmla="*/ 1575009 w 7655776"/>
                <a:gd name="connsiteY5981" fmla="*/ 2367042 h 7652085"/>
                <a:gd name="connsiteX5982" fmla="*/ 1580871 w 7655776"/>
                <a:gd name="connsiteY5982" fmla="*/ 2369607 h 7652085"/>
                <a:gd name="connsiteX5983" fmla="*/ 1606516 w 7655776"/>
                <a:gd name="connsiteY5983" fmla="*/ 2420164 h 7652085"/>
                <a:gd name="connsiteX5984" fmla="*/ 1557424 w 7655776"/>
                <a:gd name="connsiteY5984" fmla="*/ 2349091 h 7652085"/>
                <a:gd name="connsiteX5985" fmla="*/ 1555226 w 7655776"/>
                <a:gd name="connsiteY5985" fmla="*/ 2343962 h 7652085"/>
                <a:gd name="connsiteX5986" fmla="*/ 1549731 w 7655776"/>
                <a:gd name="connsiteY5986" fmla="*/ 2342130 h 7652085"/>
                <a:gd name="connsiteX5987" fmla="*/ 1548265 w 7655776"/>
                <a:gd name="connsiteY5987" fmla="*/ 2335902 h 7652085"/>
                <a:gd name="connsiteX5988" fmla="*/ 1554860 w 7655776"/>
                <a:gd name="connsiteY5988" fmla="*/ 2321614 h 7652085"/>
                <a:gd name="connsiteX5989" fmla="*/ 1562920 w 7655776"/>
                <a:gd name="connsiteY5989" fmla="*/ 2349824 h 7652085"/>
                <a:gd name="connsiteX5990" fmla="*/ 1557424 w 7655776"/>
                <a:gd name="connsiteY5990" fmla="*/ 2349091 h 7652085"/>
                <a:gd name="connsiteX5991" fmla="*/ 1509065 w 7655776"/>
                <a:gd name="connsiteY5991" fmla="*/ 2312089 h 7652085"/>
                <a:gd name="connsiteX5992" fmla="*/ 1509065 w 7655776"/>
                <a:gd name="connsiteY5992" fmla="*/ 2307326 h 7652085"/>
                <a:gd name="connsiteX5993" fmla="*/ 1512729 w 7655776"/>
                <a:gd name="connsiteY5993" fmla="*/ 2311723 h 7652085"/>
                <a:gd name="connsiteX5994" fmla="*/ 1509065 w 7655776"/>
                <a:gd name="connsiteY5994" fmla="*/ 2312089 h 7652085"/>
                <a:gd name="connsiteX5995" fmla="*/ 1400258 w 7655776"/>
                <a:gd name="connsiteY5995" fmla="*/ 2240650 h 7652085"/>
                <a:gd name="connsiteX5996" fmla="*/ 1390733 w 7655776"/>
                <a:gd name="connsiteY5996" fmla="*/ 2213539 h 7652085"/>
                <a:gd name="connsiteX5997" fmla="*/ 1407585 w 7655776"/>
                <a:gd name="connsiteY5997" fmla="*/ 2202182 h 7652085"/>
                <a:gd name="connsiteX5998" fmla="*/ 1400258 w 7655776"/>
                <a:gd name="connsiteY5998" fmla="*/ 2240650 h 7652085"/>
                <a:gd name="connsiteX5999" fmla="*/ 1390733 w 7655776"/>
                <a:gd name="connsiteY5999" fmla="*/ 2248343 h 7652085"/>
                <a:gd name="connsiteX6000" fmla="*/ 1363622 w 7655776"/>
                <a:gd name="connsiteY6000" fmla="*/ 2231491 h 7652085"/>
                <a:gd name="connsiteX6001" fmla="*/ 1381207 w 7655776"/>
                <a:gd name="connsiteY6001" fmla="*/ 2219767 h 7652085"/>
                <a:gd name="connsiteX6002" fmla="*/ 1390733 w 7655776"/>
                <a:gd name="connsiteY6002" fmla="*/ 2248343 h 7652085"/>
                <a:gd name="connsiteX6003" fmla="*/ 1341275 w 7655776"/>
                <a:gd name="connsiteY6003" fmla="*/ 2327476 h 7652085"/>
                <a:gd name="connsiteX6004" fmla="*/ 1311600 w 7655776"/>
                <a:gd name="connsiteY6004" fmla="*/ 2331506 h 7652085"/>
                <a:gd name="connsiteX6005" fmla="*/ 1314531 w 7655776"/>
                <a:gd name="connsiteY6005" fmla="*/ 2310624 h 7652085"/>
                <a:gd name="connsiteX6006" fmla="*/ 1341275 w 7655776"/>
                <a:gd name="connsiteY6006" fmla="*/ 2327476 h 7652085"/>
                <a:gd name="connsiteX6007" fmla="*/ 1338344 w 7655776"/>
                <a:gd name="connsiteY6007" fmla="*/ 2339566 h 7652085"/>
                <a:gd name="connsiteX6008" fmla="*/ 1307204 w 7655776"/>
                <a:gd name="connsiteY6008" fmla="*/ 2362646 h 7652085"/>
                <a:gd name="connsiteX6009" fmla="*/ 1310134 w 7655776"/>
                <a:gd name="connsiteY6009" fmla="*/ 2342496 h 7652085"/>
                <a:gd name="connsiteX6010" fmla="*/ 1338344 w 7655776"/>
                <a:gd name="connsiteY6010" fmla="*/ 2339566 h 7652085"/>
                <a:gd name="connsiteX6011" fmla="*/ 1450082 w 7655776"/>
                <a:gd name="connsiteY6011" fmla="*/ 2405876 h 7652085"/>
                <a:gd name="connsiteX6012" fmla="*/ 1451548 w 7655776"/>
                <a:gd name="connsiteY6012" fmla="*/ 2409173 h 7652085"/>
                <a:gd name="connsiteX6013" fmla="*/ 1446052 w 7655776"/>
                <a:gd name="connsiteY6013" fmla="*/ 2408074 h 7652085"/>
                <a:gd name="connsiteX6014" fmla="*/ 1450082 w 7655776"/>
                <a:gd name="connsiteY6014" fmla="*/ 2405876 h 7652085"/>
                <a:gd name="connsiteX6015" fmla="*/ 1488916 w 7655776"/>
                <a:gd name="connsiteY6015" fmla="*/ 2430788 h 7652085"/>
                <a:gd name="connsiteX6016" fmla="*/ 1494777 w 7655776"/>
                <a:gd name="connsiteY6016" fmla="*/ 2429323 h 7652085"/>
                <a:gd name="connsiteX6017" fmla="*/ 1499174 w 7655776"/>
                <a:gd name="connsiteY6017" fmla="*/ 2433353 h 7652085"/>
                <a:gd name="connsiteX6018" fmla="*/ 1502837 w 7655776"/>
                <a:gd name="connsiteY6018" fmla="*/ 2434085 h 7652085"/>
                <a:gd name="connsiteX6019" fmla="*/ 1505035 w 7655776"/>
                <a:gd name="connsiteY6019" fmla="*/ 2433353 h 7652085"/>
                <a:gd name="connsiteX6020" fmla="*/ 1507966 w 7655776"/>
                <a:gd name="connsiteY6020" fmla="*/ 2437749 h 7652085"/>
                <a:gd name="connsiteX6021" fmla="*/ 1479024 w 7655776"/>
                <a:gd name="connsiteY6021" fmla="*/ 2442878 h 7652085"/>
                <a:gd name="connsiteX6022" fmla="*/ 1488916 w 7655776"/>
                <a:gd name="connsiteY6022" fmla="*/ 2430788 h 7652085"/>
                <a:gd name="connsiteX6023" fmla="*/ 1528849 w 7655776"/>
                <a:gd name="connsiteY6023" fmla="*/ 2441046 h 7652085"/>
                <a:gd name="connsiteX6024" fmla="*/ 1568781 w 7655776"/>
                <a:gd name="connsiteY6024" fmla="*/ 2434085 h 7652085"/>
                <a:gd name="connsiteX6025" fmla="*/ 1587465 w 7655776"/>
                <a:gd name="connsiteY6025" fmla="*/ 2435917 h 7652085"/>
                <a:gd name="connsiteX6026" fmla="*/ 1590396 w 7655776"/>
                <a:gd name="connsiteY6026" fmla="*/ 2445809 h 7652085"/>
                <a:gd name="connsiteX6027" fmla="*/ 1533611 w 7655776"/>
                <a:gd name="connsiteY6027" fmla="*/ 2445076 h 7652085"/>
                <a:gd name="connsiteX6028" fmla="*/ 1528849 w 7655776"/>
                <a:gd name="connsiteY6028" fmla="*/ 2441046 h 7652085"/>
                <a:gd name="connsiteX6029" fmla="*/ 1620437 w 7655776"/>
                <a:gd name="connsiteY6029" fmla="*/ 2432254 h 7652085"/>
                <a:gd name="connsiteX6030" fmla="*/ 1617140 w 7655776"/>
                <a:gd name="connsiteY6030" fmla="*/ 2425659 h 7652085"/>
                <a:gd name="connsiteX6031" fmla="*/ 1623002 w 7655776"/>
                <a:gd name="connsiteY6031" fmla="*/ 2424560 h 7652085"/>
                <a:gd name="connsiteX6032" fmla="*/ 1628497 w 7655776"/>
                <a:gd name="connsiteY6032" fmla="*/ 2432986 h 7652085"/>
                <a:gd name="connsiteX6033" fmla="*/ 1620437 w 7655776"/>
                <a:gd name="connsiteY6033" fmla="*/ 2432254 h 7652085"/>
                <a:gd name="connsiteX6034" fmla="*/ 1613477 w 7655776"/>
                <a:gd name="connsiteY6034" fmla="*/ 2419065 h 7652085"/>
                <a:gd name="connsiteX6035" fmla="*/ 1590763 w 7655776"/>
                <a:gd name="connsiteY6035" fmla="*/ 2374369 h 7652085"/>
                <a:gd name="connsiteX6036" fmla="*/ 1590763 w 7655776"/>
                <a:gd name="connsiteY6036" fmla="*/ 2374369 h 7652085"/>
                <a:gd name="connsiteX6037" fmla="*/ 1618606 w 7655776"/>
                <a:gd name="connsiteY6037" fmla="*/ 2417966 h 7652085"/>
                <a:gd name="connsiteX6038" fmla="*/ 1613477 w 7655776"/>
                <a:gd name="connsiteY6038" fmla="*/ 2419065 h 7652085"/>
                <a:gd name="connsiteX6039" fmla="*/ 1447151 w 7655776"/>
                <a:gd name="connsiteY6039" fmla="*/ 2283880 h 7652085"/>
                <a:gd name="connsiteX6040" fmla="*/ 1413447 w 7655776"/>
                <a:gd name="connsiteY6040" fmla="*/ 2262631 h 7652085"/>
                <a:gd name="connsiteX6041" fmla="*/ 1437260 w 7655776"/>
                <a:gd name="connsiteY6041" fmla="*/ 2231491 h 7652085"/>
                <a:gd name="connsiteX6042" fmla="*/ 1443488 w 7655776"/>
                <a:gd name="connsiteY6042" fmla="*/ 2223431 h 7652085"/>
                <a:gd name="connsiteX6043" fmla="*/ 1500273 w 7655776"/>
                <a:gd name="connsiteY6043" fmla="*/ 2295969 h 7652085"/>
                <a:gd name="connsiteX6044" fmla="*/ 1447151 w 7655776"/>
                <a:gd name="connsiteY6044" fmla="*/ 2283880 h 7652085"/>
                <a:gd name="connsiteX6045" fmla="*/ 1346404 w 7655776"/>
                <a:gd name="connsiteY6045" fmla="*/ 2376567 h 7652085"/>
                <a:gd name="connsiteX6046" fmla="*/ 1363989 w 7655776"/>
                <a:gd name="connsiteY6046" fmla="*/ 2341397 h 7652085"/>
                <a:gd name="connsiteX6047" fmla="*/ 1398060 w 7655776"/>
                <a:gd name="connsiteY6047" fmla="*/ 2362646 h 7652085"/>
                <a:gd name="connsiteX6048" fmla="*/ 1432131 w 7655776"/>
                <a:gd name="connsiteY6048" fmla="*/ 2405143 h 7652085"/>
                <a:gd name="connsiteX6049" fmla="*/ 1341641 w 7655776"/>
                <a:gd name="connsiteY6049" fmla="*/ 2386093 h 7652085"/>
                <a:gd name="connsiteX6050" fmla="*/ 1346404 w 7655776"/>
                <a:gd name="connsiteY6050" fmla="*/ 2376567 h 7652085"/>
                <a:gd name="connsiteX6051" fmla="*/ 1346404 w 7655776"/>
                <a:gd name="connsiteY6051" fmla="*/ 2376567 h 7652085"/>
                <a:gd name="connsiteX6052" fmla="*/ 1542404 w 7655776"/>
                <a:gd name="connsiteY6052" fmla="*/ 2452403 h 7652085"/>
                <a:gd name="connsiteX6053" fmla="*/ 1592228 w 7655776"/>
                <a:gd name="connsiteY6053" fmla="*/ 2453136 h 7652085"/>
                <a:gd name="connsiteX6054" fmla="*/ 1593693 w 7655776"/>
                <a:gd name="connsiteY6054" fmla="*/ 2458265 h 7652085"/>
                <a:gd name="connsiteX6055" fmla="*/ 1542404 w 7655776"/>
                <a:gd name="connsiteY6055" fmla="*/ 2452403 h 7652085"/>
                <a:gd name="connsiteX6056" fmla="*/ 1542404 w 7655776"/>
                <a:gd name="connsiteY6056" fmla="*/ 2452403 h 7652085"/>
                <a:gd name="connsiteX6057" fmla="*/ 1599922 w 7655776"/>
                <a:gd name="connsiteY6057" fmla="*/ 2453136 h 7652085"/>
                <a:gd name="connsiteX6058" fmla="*/ 1607249 w 7655776"/>
                <a:gd name="connsiteY6058" fmla="*/ 2453136 h 7652085"/>
                <a:gd name="connsiteX6059" fmla="*/ 1611279 w 7655776"/>
                <a:gd name="connsiteY6059" fmla="*/ 2459730 h 7652085"/>
                <a:gd name="connsiteX6060" fmla="*/ 1601387 w 7655776"/>
                <a:gd name="connsiteY6060" fmla="*/ 2458631 h 7652085"/>
                <a:gd name="connsiteX6061" fmla="*/ 1599922 w 7655776"/>
                <a:gd name="connsiteY6061" fmla="*/ 2453136 h 7652085"/>
                <a:gd name="connsiteX6062" fmla="*/ 1611279 w 7655776"/>
                <a:gd name="connsiteY6062" fmla="*/ 2446175 h 7652085"/>
                <a:gd name="connsiteX6063" fmla="*/ 1606149 w 7655776"/>
                <a:gd name="connsiteY6063" fmla="*/ 2438115 h 7652085"/>
                <a:gd name="connsiteX6064" fmla="*/ 1615675 w 7655776"/>
                <a:gd name="connsiteY6064" fmla="*/ 2439214 h 7652085"/>
                <a:gd name="connsiteX6065" fmla="*/ 1619338 w 7655776"/>
                <a:gd name="connsiteY6065" fmla="*/ 2446542 h 7652085"/>
                <a:gd name="connsiteX6066" fmla="*/ 1611279 w 7655776"/>
                <a:gd name="connsiteY6066" fmla="*/ 2446175 h 7652085"/>
                <a:gd name="connsiteX6067" fmla="*/ 1624467 w 7655776"/>
                <a:gd name="connsiteY6067" fmla="*/ 2439947 h 7652085"/>
                <a:gd name="connsiteX6068" fmla="*/ 1633626 w 7655776"/>
                <a:gd name="connsiteY6068" fmla="*/ 2441046 h 7652085"/>
                <a:gd name="connsiteX6069" fmla="*/ 1637290 w 7655776"/>
                <a:gd name="connsiteY6069" fmla="*/ 2446542 h 7652085"/>
                <a:gd name="connsiteX6070" fmla="*/ 1628131 w 7655776"/>
                <a:gd name="connsiteY6070" fmla="*/ 2446542 h 7652085"/>
                <a:gd name="connsiteX6071" fmla="*/ 1624467 w 7655776"/>
                <a:gd name="connsiteY6071" fmla="*/ 2439947 h 7652085"/>
                <a:gd name="connsiteX6072" fmla="*/ 1570247 w 7655776"/>
                <a:gd name="connsiteY6072" fmla="*/ 2350556 h 7652085"/>
                <a:gd name="connsiteX6073" fmla="*/ 1568781 w 7655776"/>
                <a:gd name="connsiteY6073" fmla="*/ 2346160 h 7652085"/>
                <a:gd name="connsiteX6074" fmla="*/ 1570979 w 7655776"/>
                <a:gd name="connsiteY6074" fmla="*/ 2350556 h 7652085"/>
                <a:gd name="connsiteX6075" fmla="*/ 1570247 w 7655776"/>
                <a:gd name="connsiteY6075" fmla="*/ 2350556 h 7652085"/>
                <a:gd name="connsiteX6076" fmla="*/ 1438725 w 7655776"/>
                <a:gd name="connsiteY6076" fmla="*/ 2217203 h 7652085"/>
                <a:gd name="connsiteX6077" fmla="*/ 1431398 w 7655776"/>
                <a:gd name="connsiteY6077" fmla="*/ 2227095 h 7652085"/>
                <a:gd name="connsiteX6078" fmla="*/ 1407585 w 7655776"/>
                <a:gd name="connsiteY6078" fmla="*/ 2258601 h 7652085"/>
                <a:gd name="connsiteX6079" fmla="*/ 1406486 w 7655776"/>
                <a:gd name="connsiteY6079" fmla="*/ 2256403 h 7652085"/>
                <a:gd name="connsiteX6080" fmla="*/ 1405753 w 7655776"/>
                <a:gd name="connsiteY6080" fmla="*/ 2256037 h 7652085"/>
                <a:gd name="connsiteX6081" fmla="*/ 1405020 w 7655776"/>
                <a:gd name="connsiteY6081" fmla="*/ 2253472 h 7652085"/>
                <a:gd name="connsiteX6082" fmla="*/ 1416011 w 7655776"/>
                <a:gd name="connsiteY6082" fmla="*/ 2196687 h 7652085"/>
                <a:gd name="connsiteX6083" fmla="*/ 1420407 w 7655776"/>
                <a:gd name="connsiteY6083" fmla="*/ 2193756 h 7652085"/>
                <a:gd name="connsiteX6084" fmla="*/ 1438725 w 7655776"/>
                <a:gd name="connsiteY6084" fmla="*/ 2217203 h 7652085"/>
                <a:gd name="connsiteX6085" fmla="*/ 1343839 w 7655776"/>
                <a:gd name="connsiteY6085" fmla="*/ 2245046 h 7652085"/>
                <a:gd name="connsiteX6086" fmla="*/ 1354097 w 7655776"/>
                <a:gd name="connsiteY6086" fmla="*/ 2238085 h 7652085"/>
                <a:gd name="connsiteX6087" fmla="*/ 1390000 w 7655776"/>
                <a:gd name="connsiteY6087" fmla="*/ 2261532 h 7652085"/>
                <a:gd name="connsiteX6088" fmla="*/ 1392198 w 7655776"/>
                <a:gd name="connsiteY6088" fmla="*/ 2270691 h 7652085"/>
                <a:gd name="connsiteX6089" fmla="*/ 1391832 w 7655776"/>
                <a:gd name="connsiteY6089" fmla="*/ 2271423 h 7652085"/>
                <a:gd name="connsiteX6090" fmla="*/ 1375346 w 7655776"/>
                <a:gd name="connsiteY6090" fmla="*/ 2267760 h 7652085"/>
                <a:gd name="connsiteX6091" fmla="*/ 1325888 w 7655776"/>
                <a:gd name="connsiteY6091" fmla="*/ 2256769 h 7652085"/>
                <a:gd name="connsiteX6092" fmla="*/ 1343839 w 7655776"/>
                <a:gd name="connsiteY6092" fmla="*/ 2245046 h 7652085"/>
                <a:gd name="connsiteX6093" fmla="*/ 1373880 w 7655776"/>
                <a:gd name="connsiteY6093" fmla="*/ 2275087 h 7652085"/>
                <a:gd name="connsiteX6094" fmla="*/ 1388168 w 7655776"/>
                <a:gd name="connsiteY6094" fmla="*/ 2278384 h 7652085"/>
                <a:gd name="connsiteX6095" fmla="*/ 1379009 w 7655776"/>
                <a:gd name="connsiteY6095" fmla="*/ 2296336 h 7652085"/>
                <a:gd name="connsiteX6096" fmla="*/ 1366919 w 7655776"/>
                <a:gd name="connsiteY6096" fmla="*/ 2312455 h 7652085"/>
                <a:gd name="connsiteX6097" fmla="*/ 1357761 w 7655776"/>
                <a:gd name="connsiteY6097" fmla="*/ 2300732 h 7652085"/>
                <a:gd name="connsiteX6098" fmla="*/ 1329185 w 7655776"/>
                <a:gd name="connsiteY6098" fmla="*/ 2265196 h 7652085"/>
                <a:gd name="connsiteX6099" fmla="*/ 1373880 w 7655776"/>
                <a:gd name="connsiteY6099" fmla="*/ 2275087 h 7652085"/>
                <a:gd name="connsiteX6100" fmla="*/ 1320392 w 7655776"/>
                <a:gd name="connsiteY6100" fmla="*/ 2265562 h 7652085"/>
                <a:gd name="connsiteX6101" fmla="*/ 1351899 w 7655776"/>
                <a:gd name="connsiteY6101" fmla="*/ 2305128 h 7652085"/>
                <a:gd name="connsiteX6102" fmla="*/ 1362157 w 7655776"/>
                <a:gd name="connsiteY6102" fmla="*/ 2317951 h 7652085"/>
                <a:gd name="connsiteX6103" fmla="*/ 1361790 w 7655776"/>
                <a:gd name="connsiteY6103" fmla="*/ 2318683 h 7652085"/>
                <a:gd name="connsiteX6104" fmla="*/ 1352632 w 7655776"/>
                <a:gd name="connsiteY6104" fmla="*/ 2320881 h 7652085"/>
                <a:gd name="connsiteX6105" fmla="*/ 1315630 w 7655776"/>
                <a:gd name="connsiteY6105" fmla="*/ 2298900 h 7652085"/>
                <a:gd name="connsiteX6106" fmla="*/ 1317461 w 7655776"/>
                <a:gd name="connsiteY6106" fmla="*/ 2286444 h 7652085"/>
                <a:gd name="connsiteX6107" fmla="*/ 1320392 w 7655776"/>
                <a:gd name="connsiteY6107" fmla="*/ 2265562 h 7652085"/>
                <a:gd name="connsiteX6108" fmla="*/ 1305738 w 7655776"/>
                <a:gd name="connsiteY6108" fmla="*/ 2372904 h 7652085"/>
                <a:gd name="connsiteX6109" fmla="*/ 1351899 w 7655776"/>
                <a:gd name="connsiteY6109" fmla="*/ 2338100 h 7652085"/>
                <a:gd name="connsiteX6110" fmla="*/ 1354463 w 7655776"/>
                <a:gd name="connsiteY6110" fmla="*/ 2337734 h 7652085"/>
                <a:gd name="connsiteX6111" fmla="*/ 1354830 w 7655776"/>
                <a:gd name="connsiteY6111" fmla="*/ 2338100 h 7652085"/>
                <a:gd name="connsiteX6112" fmla="*/ 1357028 w 7655776"/>
                <a:gd name="connsiteY6112" fmla="*/ 2338467 h 7652085"/>
                <a:gd name="connsiteX6113" fmla="*/ 1339443 w 7655776"/>
                <a:gd name="connsiteY6113" fmla="*/ 2372904 h 7652085"/>
                <a:gd name="connsiteX6114" fmla="*/ 1333947 w 7655776"/>
                <a:gd name="connsiteY6114" fmla="*/ 2383895 h 7652085"/>
                <a:gd name="connsiteX6115" fmla="*/ 1305005 w 7655776"/>
                <a:gd name="connsiteY6115" fmla="*/ 2377667 h 7652085"/>
                <a:gd name="connsiteX6116" fmla="*/ 1305738 w 7655776"/>
                <a:gd name="connsiteY6116" fmla="*/ 2372904 h 7652085"/>
                <a:gd name="connsiteX6117" fmla="*/ 1511630 w 7655776"/>
                <a:gd name="connsiteY6117" fmla="*/ 2444343 h 7652085"/>
                <a:gd name="connsiteX6118" fmla="*/ 1511996 w 7655776"/>
                <a:gd name="connsiteY6118" fmla="*/ 2445076 h 7652085"/>
                <a:gd name="connsiteX6119" fmla="*/ 1506867 w 7655776"/>
                <a:gd name="connsiteY6119" fmla="*/ 2445076 h 7652085"/>
                <a:gd name="connsiteX6120" fmla="*/ 1511630 w 7655776"/>
                <a:gd name="connsiteY6120" fmla="*/ 2444343 h 7652085"/>
                <a:gd name="connsiteX6121" fmla="*/ 1645350 w 7655776"/>
                <a:gd name="connsiteY6121" fmla="*/ 2446542 h 7652085"/>
                <a:gd name="connsiteX6122" fmla="*/ 1642419 w 7655776"/>
                <a:gd name="connsiteY6122" fmla="*/ 2441779 h 7652085"/>
                <a:gd name="connsiteX6123" fmla="*/ 1664400 w 7655776"/>
                <a:gd name="connsiteY6123" fmla="*/ 2443977 h 7652085"/>
                <a:gd name="connsiteX6124" fmla="*/ 1693709 w 7655776"/>
                <a:gd name="connsiteY6124" fmla="*/ 2446908 h 7652085"/>
                <a:gd name="connsiteX6125" fmla="*/ 1662202 w 7655776"/>
                <a:gd name="connsiteY6125" fmla="*/ 2446542 h 7652085"/>
                <a:gd name="connsiteX6126" fmla="*/ 1645350 w 7655776"/>
                <a:gd name="connsiteY6126" fmla="*/ 2446542 h 7652085"/>
                <a:gd name="connsiteX6127" fmla="*/ 1520789 w 7655776"/>
                <a:gd name="connsiteY6127" fmla="*/ 2310990 h 7652085"/>
                <a:gd name="connsiteX6128" fmla="*/ 1517492 w 7655776"/>
                <a:gd name="connsiteY6128" fmla="*/ 2306960 h 7652085"/>
                <a:gd name="connsiteX6129" fmla="*/ 1532146 w 7655776"/>
                <a:gd name="connsiteY6129" fmla="*/ 2310257 h 7652085"/>
                <a:gd name="connsiteX6130" fmla="*/ 1520789 w 7655776"/>
                <a:gd name="connsiteY6130" fmla="*/ 2310990 h 7652085"/>
                <a:gd name="connsiteX6131" fmla="*/ 1443121 w 7655776"/>
                <a:gd name="connsiteY6131" fmla="*/ 2210975 h 7652085"/>
                <a:gd name="connsiteX6132" fmla="*/ 1426269 w 7655776"/>
                <a:gd name="connsiteY6132" fmla="*/ 2189360 h 7652085"/>
                <a:gd name="connsiteX6133" fmla="*/ 1494045 w 7655776"/>
                <a:gd name="connsiteY6133" fmla="*/ 2143932 h 7652085"/>
                <a:gd name="connsiteX6134" fmla="*/ 1443121 w 7655776"/>
                <a:gd name="connsiteY6134" fmla="*/ 2210975 h 7652085"/>
                <a:gd name="connsiteX6135" fmla="*/ 1413080 w 7655776"/>
                <a:gd name="connsiteY6135" fmla="*/ 2172507 h 7652085"/>
                <a:gd name="connsiteX6136" fmla="*/ 1408318 w 7655776"/>
                <a:gd name="connsiteY6136" fmla="*/ 2166280 h 7652085"/>
                <a:gd name="connsiteX6137" fmla="*/ 1414912 w 7655776"/>
                <a:gd name="connsiteY6137" fmla="*/ 2164081 h 7652085"/>
                <a:gd name="connsiteX6138" fmla="*/ 1413080 w 7655776"/>
                <a:gd name="connsiteY6138" fmla="*/ 2172507 h 7652085"/>
                <a:gd name="connsiteX6139" fmla="*/ 1411248 w 7655776"/>
                <a:gd name="connsiteY6139" fmla="*/ 2182033 h 7652085"/>
                <a:gd name="connsiteX6140" fmla="*/ 1409417 w 7655776"/>
                <a:gd name="connsiteY6140" fmla="*/ 2192657 h 7652085"/>
                <a:gd name="connsiteX6141" fmla="*/ 1388168 w 7655776"/>
                <a:gd name="connsiteY6141" fmla="*/ 2206579 h 7652085"/>
                <a:gd name="connsiteX6142" fmla="*/ 1377177 w 7655776"/>
                <a:gd name="connsiteY6142" fmla="*/ 2176171 h 7652085"/>
                <a:gd name="connsiteX6143" fmla="*/ 1400990 w 7655776"/>
                <a:gd name="connsiteY6143" fmla="*/ 2168478 h 7652085"/>
                <a:gd name="connsiteX6144" fmla="*/ 1411248 w 7655776"/>
                <a:gd name="connsiteY6144" fmla="*/ 2182033 h 7652085"/>
                <a:gd name="connsiteX6145" fmla="*/ 1374613 w 7655776"/>
                <a:gd name="connsiteY6145" fmla="*/ 2169210 h 7652085"/>
                <a:gd name="connsiteX6146" fmla="*/ 1351899 w 7655776"/>
                <a:gd name="connsiteY6146" fmla="*/ 2105464 h 7652085"/>
                <a:gd name="connsiteX6147" fmla="*/ 1395861 w 7655776"/>
                <a:gd name="connsiteY6147" fmla="*/ 2162250 h 7652085"/>
                <a:gd name="connsiteX6148" fmla="*/ 1374613 w 7655776"/>
                <a:gd name="connsiteY6148" fmla="*/ 2169210 h 7652085"/>
                <a:gd name="connsiteX6149" fmla="*/ 1342740 w 7655776"/>
                <a:gd name="connsiteY6149" fmla="*/ 2101801 h 7652085"/>
                <a:gd name="connsiteX6150" fmla="*/ 1365454 w 7655776"/>
                <a:gd name="connsiteY6150" fmla="*/ 2172141 h 7652085"/>
                <a:gd name="connsiteX6151" fmla="*/ 1350433 w 7655776"/>
                <a:gd name="connsiteY6151" fmla="*/ 2176904 h 7652085"/>
                <a:gd name="connsiteX6152" fmla="*/ 1331749 w 7655776"/>
                <a:gd name="connsiteY6152" fmla="*/ 2182766 h 7652085"/>
                <a:gd name="connsiteX6153" fmla="*/ 1342740 w 7655776"/>
                <a:gd name="connsiteY6153" fmla="*/ 2101801 h 7652085"/>
                <a:gd name="connsiteX6154" fmla="*/ 1352632 w 7655776"/>
                <a:gd name="connsiteY6154" fmla="*/ 2183865 h 7652085"/>
                <a:gd name="connsiteX6155" fmla="*/ 1367652 w 7655776"/>
                <a:gd name="connsiteY6155" fmla="*/ 2179102 h 7652085"/>
                <a:gd name="connsiteX6156" fmla="*/ 1378643 w 7655776"/>
                <a:gd name="connsiteY6156" fmla="*/ 2212807 h 7652085"/>
                <a:gd name="connsiteX6157" fmla="*/ 1356662 w 7655776"/>
                <a:gd name="connsiteY6157" fmla="*/ 2227461 h 7652085"/>
                <a:gd name="connsiteX6158" fmla="*/ 1328086 w 7655776"/>
                <a:gd name="connsiteY6158" fmla="*/ 2209510 h 7652085"/>
                <a:gd name="connsiteX6159" fmla="*/ 1330650 w 7655776"/>
                <a:gd name="connsiteY6159" fmla="*/ 2190825 h 7652085"/>
                <a:gd name="connsiteX6160" fmla="*/ 1352632 w 7655776"/>
                <a:gd name="connsiteY6160" fmla="*/ 2183865 h 7652085"/>
                <a:gd name="connsiteX6161" fmla="*/ 1321491 w 7655776"/>
                <a:gd name="connsiteY6161" fmla="*/ 2205479 h 7652085"/>
                <a:gd name="connsiteX6162" fmla="*/ 1309402 w 7655776"/>
                <a:gd name="connsiteY6162" fmla="*/ 2197786 h 7652085"/>
                <a:gd name="connsiteX6163" fmla="*/ 1323323 w 7655776"/>
                <a:gd name="connsiteY6163" fmla="*/ 2193390 h 7652085"/>
                <a:gd name="connsiteX6164" fmla="*/ 1321491 w 7655776"/>
                <a:gd name="connsiteY6164" fmla="*/ 2205479 h 7652085"/>
                <a:gd name="connsiteX6165" fmla="*/ 1272033 w 7655776"/>
                <a:gd name="connsiteY6165" fmla="*/ 2284246 h 7652085"/>
                <a:gd name="connsiteX6166" fmla="*/ 1262142 w 7655776"/>
                <a:gd name="connsiteY6166" fmla="*/ 2290840 h 7652085"/>
                <a:gd name="connsiteX6167" fmla="*/ 1259944 w 7655776"/>
                <a:gd name="connsiteY6167" fmla="*/ 2276553 h 7652085"/>
                <a:gd name="connsiteX6168" fmla="*/ 1272033 w 7655776"/>
                <a:gd name="connsiteY6168" fmla="*/ 2284246 h 7652085"/>
                <a:gd name="connsiteX6169" fmla="*/ 1278628 w 7655776"/>
                <a:gd name="connsiteY6169" fmla="*/ 2288276 h 7652085"/>
                <a:gd name="connsiteX6170" fmla="*/ 1307204 w 7655776"/>
                <a:gd name="connsiteY6170" fmla="*/ 2306227 h 7652085"/>
                <a:gd name="connsiteX6171" fmla="*/ 1303540 w 7655776"/>
                <a:gd name="connsiteY6171" fmla="*/ 2332239 h 7652085"/>
                <a:gd name="connsiteX6172" fmla="*/ 1268370 w 7655776"/>
                <a:gd name="connsiteY6172" fmla="*/ 2337001 h 7652085"/>
                <a:gd name="connsiteX6173" fmla="*/ 1266172 w 7655776"/>
                <a:gd name="connsiteY6173" fmla="*/ 2321248 h 7652085"/>
                <a:gd name="connsiteX6174" fmla="*/ 1262875 w 7655776"/>
                <a:gd name="connsiteY6174" fmla="*/ 2298534 h 7652085"/>
                <a:gd name="connsiteX6175" fmla="*/ 1278628 w 7655776"/>
                <a:gd name="connsiteY6175" fmla="*/ 2288276 h 7652085"/>
                <a:gd name="connsiteX6176" fmla="*/ 1259211 w 7655776"/>
                <a:gd name="connsiteY6176" fmla="*/ 2322713 h 7652085"/>
                <a:gd name="connsiteX6177" fmla="*/ 1261409 w 7655776"/>
                <a:gd name="connsiteY6177" fmla="*/ 2338467 h 7652085"/>
                <a:gd name="connsiteX6178" fmla="*/ 1188138 w 7655776"/>
                <a:gd name="connsiteY6178" fmla="*/ 2348725 h 7652085"/>
                <a:gd name="connsiteX6179" fmla="*/ 1256280 w 7655776"/>
                <a:gd name="connsiteY6179" fmla="*/ 2303296 h 7652085"/>
                <a:gd name="connsiteX6180" fmla="*/ 1259211 w 7655776"/>
                <a:gd name="connsiteY6180" fmla="*/ 2322713 h 7652085"/>
                <a:gd name="connsiteX6181" fmla="*/ 1262875 w 7655776"/>
                <a:gd name="connsiteY6181" fmla="*/ 2347992 h 7652085"/>
                <a:gd name="connsiteX6182" fmla="*/ 1266172 w 7655776"/>
                <a:gd name="connsiteY6182" fmla="*/ 2369973 h 7652085"/>
                <a:gd name="connsiteX6183" fmla="*/ 1204990 w 7655776"/>
                <a:gd name="connsiteY6183" fmla="*/ 2357151 h 7652085"/>
                <a:gd name="connsiteX6184" fmla="*/ 1195831 w 7655776"/>
                <a:gd name="connsiteY6184" fmla="*/ 2355319 h 7652085"/>
                <a:gd name="connsiteX6185" fmla="*/ 1262875 w 7655776"/>
                <a:gd name="connsiteY6185" fmla="*/ 2347992 h 7652085"/>
                <a:gd name="connsiteX6186" fmla="*/ 1270202 w 7655776"/>
                <a:gd name="connsiteY6186" fmla="*/ 2347259 h 7652085"/>
                <a:gd name="connsiteX6187" fmla="*/ 1302441 w 7655776"/>
                <a:gd name="connsiteY6187" fmla="*/ 2343596 h 7652085"/>
                <a:gd name="connsiteX6188" fmla="*/ 1299144 w 7655776"/>
                <a:gd name="connsiteY6188" fmla="*/ 2368508 h 7652085"/>
                <a:gd name="connsiteX6189" fmla="*/ 1290351 w 7655776"/>
                <a:gd name="connsiteY6189" fmla="*/ 2375102 h 7652085"/>
                <a:gd name="connsiteX6190" fmla="*/ 1273865 w 7655776"/>
                <a:gd name="connsiteY6190" fmla="*/ 2371805 h 7652085"/>
                <a:gd name="connsiteX6191" fmla="*/ 1270202 w 7655776"/>
                <a:gd name="connsiteY6191" fmla="*/ 2347259 h 7652085"/>
                <a:gd name="connsiteX6192" fmla="*/ 1282658 w 7655776"/>
                <a:gd name="connsiteY6192" fmla="*/ 2380964 h 7652085"/>
                <a:gd name="connsiteX6193" fmla="*/ 1276063 w 7655776"/>
                <a:gd name="connsiteY6193" fmla="*/ 2385726 h 7652085"/>
                <a:gd name="connsiteX6194" fmla="*/ 1275331 w 7655776"/>
                <a:gd name="connsiteY6194" fmla="*/ 2379132 h 7652085"/>
                <a:gd name="connsiteX6195" fmla="*/ 1282658 w 7655776"/>
                <a:gd name="connsiteY6195" fmla="*/ 2380964 h 7652085"/>
                <a:gd name="connsiteX6196" fmla="*/ 1330650 w 7655776"/>
                <a:gd name="connsiteY6196" fmla="*/ 2391222 h 7652085"/>
                <a:gd name="connsiteX6197" fmla="*/ 1292916 w 7655776"/>
                <a:gd name="connsiteY6197" fmla="*/ 2465958 h 7652085"/>
                <a:gd name="connsiteX6198" fmla="*/ 1303906 w 7655776"/>
                <a:gd name="connsiteY6198" fmla="*/ 2385360 h 7652085"/>
                <a:gd name="connsiteX6199" fmla="*/ 1330650 w 7655776"/>
                <a:gd name="connsiteY6199" fmla="*/ 2391222 h 7652085"/>
                <a:gd name="connsiteX6200" fmla="*/ 1454478 w 7655776"/>
                <a:gd name="connsiteY6200" fmla="*/ 2417233 h 7652085"/>
                <a:gd name="connsiteX6201" fmla="*/ 1458508 w 7655776"/>
                <a:gd name="connsiteY6201" fmla="*/ 2427857 h 7652085"/>
                <a:gd name="connsiteX6202" fmla="*/ 1449349 w 7655776"/>
                <a:gd name="connsiteY6202" fmla="*/ 2416134 h 7652085"/>
                <a:gd name="connsiteX6203" fmla="*/ 1454478 w 7655776"/>
                <a:gd name="connsiteY6203" fmla="*/ 2417233 h 7652085"/>
                <a:gd name="connsiteX6204" fmla="*/ 1637290 w 7655776"/>
                <a:gd name="connsiteY6204" fmla="*/ 2487940 h 7652085"/>
                <a:gd name="connsiteX6205" fmla="*/ 1625566 w 7655776"/>
                <a:gd name="connsiteY6205" fmla="*/ 2469255 h 7652085"/>
                <a:gd name="connsiteX6206" fmla="*/ 1631062 w 7655776"/>
                <a:gd name="connsiteY6206" fmla="*/ 2469988 h 7652085"/>
                <a:gd name="connsiteX6207" fmla="*/ 1638755 w 7655776"/>
                <a:gd name="connsiteY6207" fmla="*/ 2485009 h 7652085"/>
                <a:gd name="connsiteX6208" fmla="*/ 1653043 w 7655776"/>
                <a:gd name="connsiteY6208" fmla="*/ 2513218 h 7652085"/>
                <a:gd name="connsiteX6209" fmla="*/ 1637290 w 7655776"/>
                <a:gd name="connsiteY6209" fmla="*/ 2487940 h 7652085"/>
                <a:gd name="connsiteX6210" fmla="*/ 1665133 w 7655776"/>
                <a:gd name="connsiteY6210" fmla="*/ 2437016 h 7652085"/>
                <a:gd name="connsiteX6211" fmla="*/ 1637290 w 7655776"/>
                <a:gd name="connsiteY6211" fmla="*/ 2434085 h 7652085"/>
                <a:gd name="connsiteX6212" fmla="*/ 1630329 w 7655776"/>
                <a:gd name="connsiteY6212" fmla="*/ 2423461 h 7652085"/>
                <a:gd name="connsiteX6213" fmla="*/ 1651211 w 7655776"/>
                <a:gd name="connsiteY6213" fmla="*/ 2419797 h 7652085"/>
                <a:gd name="connsiteX6214" fmla="*/ 1680886 w 7655776"/>
                <a:gd name="connsiteY6214" fmla="*/ 2414669 h 7652085"/>
                <a:gd name="connsiteX6215" fmla="*/ 1705798 w 7655776"/>
                <a:gd name="connsiteY6215" fmla="*/ 2425659 h 7652085"/>
                <a:gd name="connsiteX6216" fmla="*/ 1752325 w 7655776"/>
                <a:gd name="connsiteY6216" fmla="*/ 2446175 h 7652085"/>
                <a:gd name="connsiteX6217" fmla="*/ 1665133 w 7655776"/>
                <a:gd name="connsiteY6217" fmla="*/ 2437016 h 7652085"/>
                <a:gd name="connsiteX6218" fmla="*/ 1665133 w 7655776"/>
                <a:gd name="connsiteY6218" fmla="*/ 2437016 h 7652085"/>
                <a:gd name="connsiteX6219" fmla="*/ 1650112 w 7655776"/>
                <a:gd name="connsiteY6219" fmla="*/ 2412470 h 7652085"/>
                <a:gd name="connsiteX6220" fmla="*/ 1626299 w 7655776"/>
                <a:gd name="connsiteY6220" fmla="*/ 2416867 h 7652085"/>
                <a:gd name="connsiteX6221" fmla="*/ 1602486 w 7655776"/>
                <a:gd name="connsiteY6221" fmla="*/ 2379865 h 7652085"/>
                <a:gd name="connsiteX6222" fmla="*/ 1669163 w 7655776"/>
                <a:gd name="connsiteY6222" fmla="*/ 2409539 h 7652085"/>
                <a:gd name="connsiteX6223" fmla="*/ 1650112 w 7655776"/>
                <a:gd name="connsiteY6223" fmla="*/ 2412470 h 7652085"/>
                <a:gd name="connsiteX6224" fmla="*/ 1618606 w 7655776"/>
                <a:gd name="connsiteY6224" fmla="*/ 2379132 h 7652085"/>
                <a:gd name="connsiteX6225" fmla="*/ 1695540 w 7655776"/>
                <a:gd name="connsiteY6225" fmla="*/ 2404777 h 7652085"/>
                <a:gd name="connsiteX6226" fmla="*/ 1681985 w 7655776"/>
                <a:gd name="connsiteY6226" fmla="*/ 2407341 h 7652085"/>
                <a:gd name="connsiteX6227" fmla="*/ 1618606 w 7655776"/>
                <a:gd name="connsiteY6227" fmla="*/ 2379132 h 7652085"/>
                <a:gd name="connsiteX6228" fmla="*/ 1510897 w 7655776"/>
                <a:gd name="connsiteY6228" fmla="*/ 2298534 h 7652085"/>
                <a:gd name="connsiteX6229" fmla="*/ 1509065 w 7655776"/>
                <a:gd name="connsiteY6229" fmla="*/ 2296336 h 7652085"/>
                <a:gd name="connsiteX6230" fmla="*/ 1509432 w 7655776"/>
                <a:gd name="connsiteY6230" fmla="*/ 2276919 h 7652085"/>
                <a:gd name="connsiteX6231" fmla="*/ 1511263 w 7655776"/>
                <a:gd name="connsiteY6231" fmla="*/ 2201083 h 7652085"/>
                <a:gd name="connsiteX6232" fmla="*/ 1533978 w 7655776"/>
                <a:gd name="connsiteY6232" fmla="*/ 2303663 h 7652085"/>
                <a:gd name="connsiteX6233" fmla="*/ 1510897 w 7655776"/>
                <a:gd name="connsiteY6233" fmla="*/ 2298534 h 7652085"/>
                <a:gd name="connsiteX6234" fmla="*/ 1502471 w 7655776"/>
                <a:gd name="connsiteY6234" fmla="*/ 2276919 h 7652085"/>
                <a:gd name="connsiteX6235" fmla="*/ 1502471 w 7655776"/>
                <a:gd name="connsiteY6235" fmla="*/ 2287177 h 7652085"/>
                <a:gd name="connsiteX6236" fmla="*/ 1448250 w 7655776"/>
                <a:gd name="connsiteY6236" fmla="*/ 2217203 h 7652085"/>
                <a:gd name="connsiteX6237" fmla="*/ 1500273 w 7655776"/>
                <a:gd name="connsiteY6237" fmla="*/ 2148328 h 7652085"/>
                <a:gd name="connsiteX6238" fmla="*/ 1501006 w 7655776"/>
                <a:gd name="connsiteY6238" fmla="*/ 2151259 h 7652085"/>
                <a:gd name="connsiteX6239" fmla="*/ 1505402 w 7655776"/>
                <a:gd name="connsiteY6239" fmla="*/ 2170676 h 7652085"/>
                <a:gd name="connsiteX6240" fmla="*/ 1502471 w 7655776"/>
                <a:gd name="connsiteY6240" fmla="*/ 2276919 h 7652085"/>
                <a:gd name="connsiteX6241" fmla="*/ 1502471 w 7655776"/>
                <a:gd name="connsiteY6241" fmla="*/ 2276919 h 7652085"/>
                <a:gd name="connsiteX6242" fmla="*/ 1347503 w 7655776"/>
                <a:gd name="connsiteY6242" fmla="*/ 2234055 h 7652085"/>
                <a:gd name="connsiteX6243" fmla="*/ 1339809 w 7655776"/>
                <a:gd name="connsiteY6243" fmla="*/ 2239184 h 7652085"/>
                <a:gd name="connsiteX6244" fmla="*/ 1322957 w 7655776"/>
                <a:gd name="connsiteY6244" fmla="*/ 2250541 h 7652085"/>
                <a:gd name="connsiteX6245" fmla="*/ 1326987 w 7655776"/>
                <a:gd name="connsiteY6245" fmla="*/ 2220134 h 7652085"/>
                <a:gd name="connsiteX6246" fmla="*/ 1347503 w 7655776"/>
                <a:gd name="connsiteY6246" fmla="*/ 2234055 h 7652085"/>
                <a:gd name="connsiteX6247" fmla="*/ 1310501 w 7655776"/>
                <a:gd name="connsiteY6247" fmla="*/ 2286078 h 7652085"/>
                <a:gd name="connsiteX6248" fmla="*/ 1309402 w 7655776"/>
                <a:gd name="connsiteY6248" fmla="*/ 2295237 h 7652085"/>
                <a:gd name="connsiteX6249" fmla="*/ 1288153 w 7655776"/>
                <a:gd name="connsiteY6249" fmla="*/ 2282414 h 7652085"/>
                <a:gd name="connsiteX6250" fmla="*/ 1313432 w 7655776"/>
                <a:gd name="connsiteY6250" fmla="*/ 2265562 h 7652085"/>
                <a:gd name="connsiteX6251" fmla="*/ 1310501 w 7655776"/>
                <a:gd name="connsiteY6251" fmla="*/ 2286078 h 7652085"/>
                <a:gd name="connsiteX6252" fmla="*/ 1302074 w 7655776"/>
                <a:gd name="connsiteY6252" fmla="*/ 2469255 h 7652085"/>
                <a:gd name="connsiteX6253" fmla="*/ 1299144 w 7655776"/>
                <a:gd name="connsiteY6253" fmla="*/ 2469988 h 7652085"/>
                <a:gd name="connsiteX6254" fmla="*/ 1338344 w 7655776"/>
                <a:gd name="connsiteY6254" fmla="*/ 2393053 h 7652085"/>
                <a:gd name="connsiteX6255" fmla="*/ 1424804 w 7655776"/>
                <a:gd name="connsiteY6255" fmla="*/ 2411371 h 7652085"/>
                <a:gd name="connsiteX6256" fmla="*/ 1415645 w 7655776"/>
                <a:gd name="connsiteY6256" fmla="*/ 2415768 h 7652085"/>
                <a:gd name="connsiteX6257" fmla="*/ 1321491 w 7655776"/>
                <a:gd name="connsiteY6257" fmla="*/ 2464127 h 7652085"/>
                <a:gd name="connsiteX6258" fmla="*/ 1302074 w 7655776"/>
                <a:gd name="connsiteY6258" fmla="*/ 2469255 h 7652085"/>
                <a:gd name="connsiteX6259" fmla="*/ 1418942 w 7655776"/>
                <a:gd name="connsiteY6259" fmla="*/ 2422362 h 7652085"/>
                <a:gd name="connsiteX6260" fmla="*/ 1436161 w 7655776"/>
                <a:gd name="connsiteY6260" fmla="*/ 2413570 h 7652085"/>
                <a:gd name="connsiteX6261" fmla="*/ 1438725 w 7655776"/>
                <a:gd name="connsiteY6261" fmla="*/ 2414302 h 7652085"/>
                <a:gd name="connsiteX6262" fmla="*/ 1453379 w 7655776"/>
                <a:gd name="connsiteY6262" fmla="*/ 2432620 h 7652085"/>
                <a:gd name="connsiteX6263" fmla="*/ 1351532 w 7655776"/>
                <a:gd name="connsiteY6263" fmla="*/ 2457166 h 7652085"/>
                <a:gd name="connsiteX6264" fmla="*/ 1418942 w 7655776"/>
                <a:gd name="connsiteY6264" fmla="*/ 2422362 h 7652085"/>
                <a:gd name="connsiteX6265" fmla="*/ 1418942 w 7655776"/>
                <a:gd name="connsiteY6265" fmla="*/ 2422362 h 7652085"/>
                <a:gd name="connsiteX6266" fmla="*/ 1611279 w 7655776"/>
                <a:gd name="connsiteY6266" fmla="*/ 2520179 h 7652085"/>
                <a:gd name="connsiteX6267" fmla="*/ 1614942 w 7655776"/>
                <a:gd name="connsiteY6267" fmla="*/ 2533368 h 7652085"/>
                <a:gd name="connsiteX6268" fmla="*/ 1558157 w 7655776"/>
                <a:gd name="connsiteY6268" fmla="*/ 2475483 h 7652085"/>
                <a:gd name="connsiteX6269" fmla="*/ 1611279 w 7655776"/>
                <a:gd name="connsiteY6269" fmla="*/ 2520179 h 7652085"/>
                <a:gd name="connsiteX6270" fmla="*/ 1551929 w 7655776"/>
                <a:gd name="connsiteY6270" fmla="*/ 2460829 h 7652085"/>
                <a:gd name="connsiteX6271" fmla="*/ 1595892 w 7655776"/>
                <a:gd name="connsiteY6271" fmla="*/ 2465958 h 7652085"/>
                <a:gd name="connsiteX6272" fmla="*/ 1602486 w 7655776"/>
                <a:gd name="connsiteY6272" fmla="*/ 2489405 h 7652085"/>
                <a:gd name="connsiteX6273" fmla="*/ 1607981 w 7655776"/>
                <a:gd name="connsiteY6273" fmla="*/ 2507723 h 7652085"/>
                <a:gd name="connsiteX6274" fmla="*/ 1551929 w 7655776"/>
                <a:gd name="connsiteY6274" fmla="*/ 2460829 h 7652085"/>
                <a:gd name="connsiteX6275" fmla="*/ 1609447 w 7655776"/>
                <a:gd name="connsiteY6275" fmla="*/ 2487207 h 7652085"/>
                <a:gd name="connsiteX6276" fmla="*/ 1603585 w 7655776"/>
                <a:gd name="connsiteY6276" fmla="*/ 2466691 h 7652085"/>
                <a:gd name="connsiteX6277" fmla="*/ 1616407 w 7655776"/>
                <a:gd name="connsiteY6277" fmla="*/ 2468156 h 7652085"/>
                <a:gd name="connsiteX6278" fmla="*/ 1631062 w 7655776"/>
                <a:gd name="connsiteY6278" fmla="*/ 2491969 h 7652085"/>
                <a:gd name="connsiteX6279" fmla="*/ 1677223 w 7655776"/>
                <a:gd name="connsiteY6279" fmla="*/ 2566340 h 7652085"/>
                <a:gd name="connsiteX6280" fmla="*/ 1638389 w 7655776"/>
                <a:gd name="connsiteY6280" fmla="*/ 2533734 h 7652085"/>
                <a:gd name="connsiteX6281" fmla="*/ 1617873 w 7655776"/>
                <a:gd name="connsiteY6281" fmla="*/ 2516149 h 7652085"/>
                <a:gd name="connsiteX6282" fmla="*/ 1609447 w 7655776"/>
                <a:gd name="connsiteY6282" fmla="*/ 2487207 h 7652085"/>
                <a:gd name="connsiteX6283" fmla="*/ 1644983 w 7655776"/>
                <a:gd name="connsiteY6283" fmla="*/ 2481345 h 7652085"/>
                <a:gd name="connsiteX6284" fmla="*/ 1639854 w 7655776"/>
                <a:gd name="connsiteY6284" fmla="*/ 2470721 h 7652085"/>
                <a:gd name="connsiteX6285" fmla="*/ 1653043 w 7655776"/>
                <a:gd name="connsiteY6285" fmla="*/ 2472186 h 7652085"/>
                <a:gd name="connsiteX6286" fmla="*/ 1659271 w 7655776"/>
                <a:gd name="connsiteY6286" fmla="*/ 2482078 h 7652085"/>
                <a:gd name="connsiteX6287" fmla="*/ 1754523 w 7655776"/>
                <a:gd name="connsiteY6287" fmla="*/ 2631185 h 7652085"/>
                <a:gd name="connsiteX6288" fmla="*/ 1695907 w 7655776"/>
                <a:gd name="connsiteY6288" fmla="*/ 2581360 h 7652085"/>
                <a:gd name="connsiteX6289" fmla="*/ 1644983 w 7655776"/>
                <a:gd name="connsiteY6289" fmla="*/ 2481345 h 7652085"/>
                <a:gd name="connsiteX6290" fmla="*/ 1635824 w 7655776"/>
                <a:gd name="connsiteY6290" fmla="*/ 2463028 h 7652085"/>
                <a:gd name="connsiteX6291" fmla="*/ 1631062 w 7655776"/>
                <a:gd name="connsiteY6291" fmla="*/ 2453869 h 7652085"/>
                <a:gd name="connsiteX6292" fmla="*/ 1641320 w 7655776"/>
                <a:gd name="connsiteY6292" fmla="*/ 2453869 h 7652085"/>
                <a:gd name="connsiteX6293" fmla="*/ 1647914 w 7655776"/>
                <a:gd name="connsiteY6293" fmla="*/ 2464127 h 7652085"/>
                <a:gd name="connsiteX6294" fmla="*/ 1635824 w 7655776"/>
                <a:gd name="connsiteY6294" fmla="*/ 2463028 h 7652085"/>
                <a:gd name="connsiteX6295" fmla="*/ 1650112 w 7655776"/>
                <a:gd name="connsiteY6295" fmla="*/ 2454235 h 7652085"/>
                <a:gd name="connsiteX6296" fmla="*/ 1662202 w 7655776"/>
                <a:gd name="connsiteY6296" fmla="*/ 2454235 h 7652085"/>
                <a:gd name="connsiteX6297" fmla="*/ 1774307 w 7655776"/>
                <a:gd name="connsiteY6297" fmla="*/ 2455700 h 7652085"/>
                <a:gd name="connsiteX6298" fmla="*/ 1845013 w 7655776"/>
                <a:gd name="connsiteY6298" fmla="*/ 2486841 h 7652085"/>
                <a:gd name="connsiteX6299" fmla="*/ 1669163 w 7655776"/>
                <a:gd name="connsiteY6299" fmla="*/ 2466691 h 7652085"/>
                <a:gd name="connsiteX6300" fmla="*/ 1657439 w 7655776"/>
                <a:gd name="connsiteY6300" fmla="*/ 2465226 h 7652085"/>
                <a:gd name="connsiteX6301" fmla="*/ 1650112 w 7655776"/>
                <a:gd name="connsiteY6301" fmla="*/ 2454235 h 7652085"/>
                <a:gd name="connsiteX6302" fmla="*/ 1421873 w 7655776"/>
                <a:gd name="connsiteY6302" fmla="*/ 2184231 h 7652085"/>
                <a:gd name="connsiteX6303" fmla="*/ 1418942 w 7655776"/>
                <a:gd name="connsiteY6303" fmla="*/ 2180567 h 7652085"/>
                <a:gd name="connsiteX6304" fmla="*/ 1422606 w 7655776"/>
                <a:gd name="connsiteY6304" fmla="*/ 2161517 h 7652085"/>
                <a:gd name="connsiteX6305" fmla="*/ 1486351 w 7655776"/>
                <a:gd name="connsiteY6305" fmla="*/ 2140635 h 7652085"/>
                <a:gd name="connsiteX6306" fmla="*/ 1421873 w 7655776"/>
                <a:gd name="connsiteY6306" fmla="*/ 2184231 h 7652085"/>
                <a:gd name="connsiteX6307" fmla="*/ 1292183 w 7655776"/>
                <a:gd name="connsiteY6307" fmla="*/ 2383162 h 7652085"/>
                <a:gd name="connsiteX6308" fmla="*/ 1296579 w 7655776"/>
                <a:gd name="connsiteY6308" fmla="*/ 2384261 h 7652085"/>
                <a:gd name="connsiteX6309" fmla="*/ 1285955 w 7655776"/>
                <a:gd name="connsiteY6309" fmla="*/ 2461562 h 7652085"/>
                <a:gd name="connsiteX6310" fmla="*/ 1276430 w 7655776"/>
                <a:gd name="connsiteY6310" fmla="*/ 2394885 h 7652085"/>
                <a:gd name="connsiteX6311" fmla="*/ 1292183 w 7655776"/>
                <a:gd name="connsiteY6311" fmla="*/ 2383162 h 7652085"/>
                <a:gd name="connsiteX6312" fmla="*/ 1429566 w 7655776"/>
                <a:gd name="connsiteY6312" fmla="*/ 2083117 h 7652085"/>
                <a:gd name="connsiteX6313" fmla="*/ 1416011 w 7655776"/>
                <a:gd name="connsiteY6313" fmla="*/ 2156021 h 7652085"/>
                <a:gd name="connsiteX6314" fmla="*/ 1403189 w 7655776"/>
                <a:gd name="connsiteY6314" fmla="*/ 2160052 h 7652085"/>
                <a:gd name="connsiteX6315" fmla="*/ 1350800 w 7655776"/>
                <a:gd name="connsiteY6315" fmla="*/ 2093008 h 7652085"/>
                <a:gd name="connsiteX6316" fmla="*/ 1350800 w 7655776"/>
                <a:gd name="connsiteY6316" fmla="*/ 2080919 h 7652085"/>
                <a:gd name="connsiteX6317" fmla="*/ 1403555 w 7655776"/>
                <a:gd name="connsiteY6317" fmla="*/ 2020470 h 7652085"/>
                <a:gd name="connsiteX6318" fmla="*/ 1451914 w 7655776"/>
                <a:gd name="connsiteY6318" fmla="*/ 1964418 h 7652085"/>
                <a:gd name="connsiteX6319" fmla="*/ 1429566 w 7655776"/>
                <a:gd name="connsiteY6319" fmla="*/ 2083117 h 7652085"/>
                <a:gd name="connsiteX6320" fmla="*/ 1290351 w 7655776"/>
                <a:gd name="connsiteY6320" fmla="*/ 2196321 h 7652085"/>
                <a:gd name="connsiteX6321" fmla="*/ 1277529 w 7655776"/>
                <a:gd name="connsiteY6321" fmla="*/ 2200351 h 7652085"/>
                <a:gd name="connsiteX6322" fmla="*/ 1255914 w 7655776"/>
                <a:gd name="connsiteY6322" fmla="*/ 2173240 h 7652085"/>
                <a:gd name="connsiteX6323" fmla="*/ 1290351 w 7655776"/>
                <a:gd name="connsiteY6323" fmla="*/ 2196321 h 7652085"/>
                <a:gd name="connsiteX6324" fmla="*/ 1290351 w 7655776"/>
                <a:gd name="connsiteY6324" fmla="*/ 2196321 h 7652085"/>
                <a:gd name="connsiteX6325" fmla="*/ 1298045 w 7655776"/>
                <a:gd name="connsiteY6325" fmla="*/ 2201450 h 7652085"/>
                <a:gd name="connsiteX6326" fmla="*/ 1317095 w 7655776"/>
                <a:gd name="connsiteY6326" fmla="*/ 2214272 h 7652085"/>
                <a:gd name="connsiteX6327" fmla="*/ 1319660 w 7655776"/>
                <a:gd name="connsiteY6327" fmla="*/ 2216104 h 7652085"/>
                <a:gd name="connsiteX6328" fmla="*/ 1315263 w 7655776"/>
                <a:gd name="connsiteY6328" fmla="*/ 2248343 h 7652085"/>
                <a:gd name="connsiteX6329" fmla="*/ 1281925 w 7655776"/>
                <a:gd name="connsiteY6329" fmla="*/ 2206945 h 7652085"/>
                <a:gd name="connsiteX6330" fmla="*/ 1298045 w 7655776"/>
                <a:gd name="connsiteY6330" fmla="*/ 2201450 h 7652085"/>
                <a:gd name="connsiteX6331" fmla="*/ 1280826 w 7655776"/>
                <a:gd name="connsiteY6331" fmla="*/ 2278384 h 7652085"/>
                <a:gd name="connsiteX6332" fmla="*/ 1277895 w 7655776"/>
                <a:gd name="connsiteY6332" fmla="*/ 2276553 h 7652085"/>
                <a:gd name="connsiteX6333" fmla="*/ 1258112 w 7655776"/>
                <a:gd name="connsiteY6333" fmla="*/ 2264829 h 7652085"/>
                <a:gd name="connsiteX6334" fmla="*/ 1255914 w 7655776"/>
                <a:gd name="connsiteY6334" fmla="*/ 2248343 h 7652085"/>
                <a:gd name="connsiteX6335" fmla="*/ 1307936 w 7655776"/>
                <a:gd name="connsiteY6335" fmla="*/ 2260067 h 7652085"/>
                <a:gd name="connsiteX6336" fmla="*/ 1280826 w 7655776"/>
                <a:gd name="connsiteY6336" fmla="*/ 2278384 h 7652085"/>
                <a:gd name="connsiteX6337" fmla="*/ 1250418 w 7655776"/>
                <a:gd name="connsiteY6337" fmla="*/ 2260433 h 7652085"/>
                <a:gd name="connsiteX6338" fmla="*/ 1214516 w 7655776"/>
                <a:gd name="connsiteY6338" fmla="*/ 2239551 h 7652085"/>
                <a:gd name="connsiteX6339" fmla="*/ 1248220 w 7655776"/>
                <a:gd name="connsiteY6339" fmla="*/ 2247244 h 7652085"/>
                <a:gd name="connsiteX6340" fmla="*/ 1250418 w 7655776"/>
                <a:gd name="connsiteY6340" fmla="*/ 2260433 h 7652085"/>
                <a:gd name="connsiteX6341" fmla="*/ 1195099 w 7655776"/>
                <a:gd name="connsiteY6341" fmla="*/ 2243581 h 7652085"/>
                <a:gd name="connsiteX6342" fmla="*/ 1202059 w 7655776"/>
                <a:gd name="connsiteY6342" fmla="*/ 2240283 h 7652085"/>
                <a:gd name="connsiteX6343" fmla="*/ 1251884 w 7655776"/>
                <a:gd name="connsiteY6343" fmla="*/ 2271423 h 7652085"/>
                <a:gd name="connsiteX6344" fmla="*/ 1255181 w 7655776"/>
                <a:gd name="connsiteY6344" fmla="*/ 2295237 h 7652085"/>
                <a:gd name="connsiteX6345" fmla="*/ 1180811 w 7655776"/>
                <a:gd name="connsiteY6345" fmla="*/ 2345061 h 7652085"/>
                <a:gd name="connsiteX6346" fmla="*/ 1178979 w 7655776"/>
                <a:gd name="connsiteY6346" fmla="*/ 2343229 h 7652085"/>
                <a:gd name="connsiteX6347" fmla="*/ 1187405 w 7655776"/>
                <a:gd name="connsiteY6347" fmla="*/ 2292672 h 7652085"/>
                <a:gd name="connsiteX6348" fmla="*/ 1195099 w 7655776"/>
                <a:gd name="connsiteY6348" fmla="*/ 2243581 h 7652085"/>
                <a:gd name="connsiteX6349" fmla="*/ 1174216 w 7655776"/>
                <a:gd name="connsiteY6349" fmla="*/ 2366310 h 7652085"/>
                <a:gd name="connsiteX6350" fmla="*/ 1184474 w 7655776"/>
                <a:gd name="connsiteY6350" fmla="*/ 2360082 h 7652085"/>
                <a:gd name="connsiteX6351" fmla="*/ 1267271 w 7655776"/>
                <a:gd name="connsiteY6351" fmla="*/ 2377667 h 7652085"/>
                <a:gd name="connsiteX6352" fmla="*/ 1269102 w 7655776"/>
                <a:gd name="connsiteY6352" fmla="*/ 2390855 h 7652085"/>
                <a:gd name="connsiteX6353" fmla="*/ 1209753 w 7655776"/>
                <a:gd name="connsiteY6353" fmla="*/ 2434818 h 7652085"/>
                <a:gd name="connsiteX6354" fmla="*/ 1112669 w 7655776"/>
                <a:gd name="connsiteY6354" fmla="*/ 2507356 h 7652085"/>
                <a:gd name="connsiteX6355" fmla="*/ 1141977 w 7655776"/>
                <a:gd name="connsiteY6355" fmla="*/ 2439214 h 7652085"/>
                <a:gd name="connsiteX6356" fmla="*/ 1172751 w 7655776"/>
                <a:gd name="connsiteY6356" fmla="*/ 2365943 h 7652085"/>
                <a:gd name="connsiteX6357" fmla="*/ 1174216 w 7655776"/>
                <a:gd name="connsiteY6357" fmla="*/ 2366310 h 7652085"/>
                <a:gd name="connsiteX6358" fmla="*/ 1174216 w 7655776"/>
                <a:gd name="connsiteY6358" fmla="*/ 2366310 h 7652085"/>
                <a:gd name="connsiteX6359" fmla="*/ 1818269 w 7655776"/>
                <a:gd name="connsiteY6359" fmla="*/ 2448740 h 7652085"/>
                <a:gd name="connsiteX6360" fmla="*/ 1800318 w 7655776"/>
                <a:gd name="connsiteY6360" fmla="*/ 2438848 h 7652085"/>
                <a:gd name="connsiteX6361" fmla="*/ 1822299 w 7655776"/>
                <a:gd name="connsiteY6361" fmla="*/ 2446175 h 7652085"/>
                <a:gd name="connsiteX6362" fmla="*/ 1818269 w 7655776"/>
                <a:gd name="connsiteY6362" fmla="*/ 2448740 h 7652085"/>
                <a:gd name="connsiteX6363" fmla="*/ 1803981 w 7655776"/>
                <a:gd name="connsiteY6363" fmla="*/ 2449106 h 7652085"/>
                <a:gd name="connsiteX6364" fmla="*/ 1778337 w 7655776"/>
                <a:gd name="connsiteY6364" fmla="*/ 2448740 h 7652085"/>
                <a:gd name="connsiteX6365" fmla="*/ 1776138 w 7655776"/>
                <a:gd name="connsiteY6365" fmla="*/ 2448373 h 7652085"/>
                <a:gd name="connsiteX6366" fmla="*/ 1709462 w 7655776"/>
                <a:gd name="connsiteY6366" fmla="*/ 2418698 h 7652085"/>
                <a:gd name="connsiteX6367" fmla="*/ 1694441 w 7655776"/>
                <a:gd name="connsiteY6367" fmla="*/ 2412104 h 7652085"/>
                <a:gd name="connsiteX6368" fmla="*/ 1710561 w 7655776"/>
                <a:gd name="connsiteY6368" fmla="*/ 2409173 h 7652085"/>
                <a:gd name="connsiteX6369" fmla="*/ 1760385 w 7655776"/>
                <a:gd name="connsiteY6369" fmla="*/ 2425659 h 7652085"/>
                <a:gd name="connsiteX6370" fmla="*/ 1803981 w 7655776"/>
                <a:gd name="connsiteY6370" fmla="*/ 2449106 h 7652085"/>
                <a:gd name="connsiteX6371" fmla="*/ 1585267 w 7655776"/>
                <a:gd name="connsiteY6371" fmla="*/ 2352388 h 7652085"/>
                <a:gd name="connsiteX6372" fmla="*/ 1565484 w 7655776"/>
                <a:gd name="connsiteY6372" fmla="*/ 2321248 h 7652085"/>
                <a:gd name="connsiteX6373" fmla="*/ 1633260 w 7655776"/>
                <a:gd name="connsiteY6373" fmla="*/ 2357883 h 7652085"/>
                <a:gd name="connsiteX6374" fmla="*/ 1585267 w 7655776"/>
                <a:gd name="connsiteY6374" fmla="*/ 2352388 h 7652085"/>
                <a:gd name="connsiteX6375" fmla="*/ 1548265 w 7655776"/>
                <a:gd name="connsiteY6375" fmla="*/ 2306594 h 7652085"/>
                <a:gd name="connsiteX6376" fmla="*/ 1541671 w 7655776"/>
                <a:gd name="connsiteY6376" fmla="*/ 2305128 h 7652085"/>
                <a:gd name="connsiteX6377" fmla="*/ 1512363 w 7655776"/>
                <a:gd name="connsiteY6377" fmla="*/ 2169577 h 7652085"/>
                <a:gd name="connsiteX6378" fmla="*/ 1512729 w 7655776"/>
                <a:gd name="connsiteY6378" fmla="*/ 2156021 h 7652085"/>
                <a:gd name="connsiteX6379" fmla="*/ 1529215 w 7655776"/>
                <a:gd name="connsiteY6379" fmla="*/ 2221233 h 7652085"/>
                <a:gd name="connsiteX6380" fmla="*/ 1550464 w 7655776"/>
                <a:gd name="connsiteY6380" fmla="*/ 2304395 h 7652085"/>
                <a:gd name="connsiteX6381" fmla="*/ 1548265 w 7655776"/>
                <a:gd name="connsiteY6381" fmla="*/ 2306594 h 7652085"/>
                <a:gd name="connsiteX6382" fmla="*/ 1424437 w 7655776"/>
                <a:gd name="connsiteY6382" fmla="*/ 2153091 h 7652085"/>
                <a:gd name="connsiteX6383" fmla="*/ 1433230 w 7655776"/>
                <a:gd name="connsiteY6383" fmla="*/ 2107296 h 7652085"/>
                <a:gd name="connsiteX6384" fmla="*/ 1460340 w 7655776"/>
                <a:gd name="connsiteY6384" fmla="*/ 1966616 h 7652085"/>
                <a:gd name="connsiteX6385" fmla="*/ 1495877 w 7655776"/>
                <a:gd name="connsiteY6385" fmla="*/ 2130377 h 7652085"/>
                <a:gd name="connsiteX6386" fmla="*/ 1424437 w 7655776"/>
                <a:gd name="connsiteY6386" fmla="*/ 2153091 h 7652085"/>
                <a:gd name="connsiteX6387" fmla="*/ 1233200 w 7655776"/>
                <a:gd name="connsiteY6387" fmla="*/ 2427857 h 7652085"/>
                <a:gd name="connsiteX6388" fmla="*/ 1270568 w 7655776"/>
                <a:gd name="connsiteY6388" fmla="*/ 2399648 h 7652085"/>
                <a:gd name="connsiteX6389" fmla="*/ 1281559 w 7655776"/>
                <a:gd name="connsiteY6389" fmla="*/ 2474018 h 7652085"/>
                <a:gd name="connsiteX6390" fmla="*/ 1118531 w 7655776"/>
                <a:gd name="connsiteY6390" fmla="*/ 2513951 h 7652085"/>
                <a:gd name="connsiteX6391" fmla="*/ 1233200 w 7655776"/>
                <a:gd name="connsiteY6391" fmla="*/ 2427857 h 7652085"/>
                <a:gd name="connsiteX6392" fmla="*/ 1233200 w 7655776"/>
                <a:gd name="connsiteY6392" fmla="*/ 2427857 h 7652085"/>
                <a:gd name="connsiteX6393" fmla="*/ 1519690 w 7655776"/>
                <a:gd name="connsiteY6393" fmla="*/ 2457166 h 7652085"/>
                <a:gd name="connsiteX6394" fmla="*/ 1545701 w 7655776"/>
                <a:gd name="connsiteY6394" fmla="*/ 2497831 h 7652085"/>
                <a:gd name="connsiteX6395" fmla="*/ 1483054 w 7655776"/>
                <a:gd name="connsiteY6395" fmla="*/ 2452403 h 7652085"/>
                <a:gd name="connsiteX6396" fmla="*/ 1519690 w 7655776"/>
                <a:gd name="connsiteY6396" fmla="*/ 2457166 h 7652085"/>
                <a:gd name="connsiteX6397" fmla="*/ 1625933 w 7655776"/>
                <a:gd name="connsiteY6397" fmla="*/ 2544358 h 7652085"/>
                <a:gd name="connsiteX6398" fmla="*/ 1621536 w 7655776"/>
                <a:gd name="connsiteY6398" fmla="*/ 2528605 h 7652085"/>
                <a:gd name="connsiteX6399" fmla="*/ 1633993 w 7655776"/>
                <a:gd name="connsiteY6399" fmla="*/ 2539229 h 7652085"/>
                <a:gd name="connsiteX6400" fmla="*/ 1690045 w 7655776"/>
                <a:gd name="connsiteY6400" fmla="*/ 2586123 h 7652085"/>
                <a:gd name="connsiteX6401" fmla="*/ 1691144 w 7655776"/>
                <a:gd name="connsiteY6401" fmla="*/ 2587955 h 7652085"/>
                <a:gd name="connsiteX6402" fmla="*/ 1702867 w 7655776"/>
                <a:gd name="connsiteY6402" fmla="*/ 2610669 h 7652085"/>
                <a:gd name="connsiteX6403" fmla="*/ 1662568 w 7655776"/>
                <a:gd name="connsiteY6403" fmla="*/ 2581360 h 7652085"/>
                <a:gd name="connsiteX6404" fmla="*/ 1625933 w 7655776"/>
                <a:gd name="connsiteY6404" fmla="*/ 2544358 h 7652085"/>
                <a:gd name="connsiteX6405" fmla="*/ 1708729 w 7655776"/>
                <a:gd name="connsiteY6405" fmla="*/ 2624224 h 7652085"/>
                <a:gd name="connsiteX6406" fmla="*/ 1707996 w 7655776"/>
                <a:gd name="connsiteY6406" fmla="*/ 2628620 h 7652085"/>
                <a:gd name="connsiteX6407" fmla="*/ 1692243 w 7655776"/>
                <a:gd name="connsiteY6407" fmla="*/ 2612134 h 7652085"/>
                <a:gd name="connsiteX6408" fmla="*/ 1708729 w 7655776"/>
                <a:gd name="connsiteY6408" fmla="*/ 2624224 h 7652085"/>
                <a:gd name="connsiteX6409" fmla="*/ 1708729 w 7655776"/>
                <a:gd name="connsiteY6409" fmla="*/ 2624224 h 7652085"/>
                <a:gd name="connsiteX6410" fmla="*/ 1729245 w 7655776"/>
                <a:gd name="connsiteY6410" fmla="*/ 2663424 h 7652085"/>
                <a:gd name="connsiteX6411" fmla="*/ 1736938 w 7655776"/>
                <a:gd name="connsiteY6411" fmla="*/ 2657928 h 7652085"/>
                <a:gd name="connsiteX6412" fmla="*/ 1731809 w 7655776"/>
                <a:gd name="connsiteY6412" fmla="*/ 2646205 h 7652085"/>
                <a:gd name="connsiteX6413" fmla="*/ 1728146 w 7655776"/>
                <a:gd name="connsiteY6413" fmla="*/ 2646205 h 7652085"/>
                <a:gd name="connsiteX6414" fmla="*/ 1724849 w 7655776"/>
                <a:gd name="connsiteY6414" fmla="*/ 2639611 h 7652085"/>
                <a:gd name="connsiteX6415" fmla="*/ 1729245 w 7655776"/>
                <a:gd name="connsiteY6415" fmla="*/ 2636680 h 7652085"/>
                <a:gd name="connsiteX6416" fmla="*/ 1728512 w 7655776"/>
                <a:gd name="connsiteY6416" fmla="*/ 2619461 h 7652085"/>
                <a:gd name="connsiteX6417" fmla="*/ 1728512 w 7655776"/>
                <a:gd name="connsiteY6417" fmla="*/ 2619461 h 7652085"/>
                <a:gd name="connsiteX6418" fmla="*/ 1717522 w 7655776"/>
                <a:gd name="connsiteY6418" fmla="*/ 2617263 h 7652085"/>
                <a:gd name="connsiteX6419" fmla="*/ 1707630 w 7655776"/>
                <a:gd name="connsiteY6419" fmla="*/ 2601510 h 7652085"/>
                <a:gd name="connsiteX6420" fmla="*/ 1764049 w 7655776"/>
                <a:gd name="connsiteY6420" fmla="*/ 2648770 h 7652085"/>
                <a:gd name="connsiteX6421" fmla="*/ 1764049 w 7655776"/>
                <a:gd name="connsiteY6421" fmla="*/ 2651334 h 7652085"/>
                <a:gd name="connsiteX6422" fmla="*/ 1764415 w 7655776"/>
                <a:gd name="connsiteY6422" fmla="*/ 2651701 h 7652085"/>
                <a:gd name="connsiteX6423" fmla="*/ 1694075 w 7655776"/>
                <a:gd name="connsiteY6423" fmla="*/ 2809233 h 7652085"/>
                <a:gd name="connsiteX6424" fmla="*/ 1649379 w 7655776"/>
                <a:gd name="connsiteY6424" fmla="*/ 2910347 h 7652085"/>
                <a:gd name="connsiteX6425" fmla="*/ 1680520 w 7655776"/>
                <a:gd name="connsiteY6425" fmla="*/ 2814729 h 7652085"/>
                <a:gd name="connsiteX6426" fmla="*/ 1729245 w 7655776"/>
                <a:gd name="connsiteY6426" fmla="*/ 2663424 h 7652085"/>
                <a:gd name="connsiteX6427" fmla="*/ 3155833 w 7655776"/>
                <a:gd name="connsiteY6427" fmla="*/ 1337950 h 7652085"/>
                <a:gd name="connsiteX6428" fmla="*/ 3161695 w 7655776"/>
                <a:gd name="connsiteY6428" fmla="*/ 1375318 h 7652085"/>
                <a:gd name="connsiteX6429" fmla="*/ 3121762 w 7655776"/>
                <a:gd name="connsiteY6429" fmla="*/ 1447490 h 7652085"/>
                <a:gd name="connsiteX6430" fmla="*/ 3147407 w 7655776"/>
                <a:gd name="connsiteY6430" fmla="*/ 1331355 h 7652085"/>
                <a:gd name="connsiteX6431" fmla="*/ 3151437 w 7655776"/>
                <a:gd name="connsiteY6431" fmla="*/ 1313038 h 7652085"/>
                <a:gd name="connsiteX6432" fmla="*/ 3155833 w 7655776"/>
                <a:gd name="connsiteY6432" fmla="*/ 1337950 h 7652085"/>
                <a:gd name="connsiteX6433" fmla="*/ 3163160 w 7655776"/>
                <a:gd name="connsiteY6433" fmla="*/ 1336851 h 7652085"/>
                <a:gd name="connsiteX6434" fmla="*/ 3156199 w 7655776"/>
                <a:gd name="connsiteY6434" fmla="*/ 1293987 h 7652085"/>
                <a:gd name="connsiteX6435" fmla="*/ 3169388 w 7655776"/>
                <a:gd name="connsiteY6435" fmla="*/ 1233905 h 7652085"/>
                <a:gd name="connsiteX6436" fmla="*/ 3170854 w 7655776"/>
                <a:gd name="connsiteY6436" fmla="*/ 1235737 h 7652085"/>
                <a:gd name="connsiteX6437" fmla="*/ 3169388 w 7655776"/>
                <a:gd name="connsiteY6437" fmla="*/ 1352238 h 7652085"/>
                <a:gd name="connsiteX6438" fmla="*/ 3169388 w 7655776"/>
                <a:gd name="connsiteY6438" fmla="*/ 1361397 h 7652085"/>
                <a:gd name="connsiteX6439" fmla="*/ 3167923 w 7655776"/>
                <a:gd name="connsiteY6439" fmla="*/ 1364327 h 7652085"/>
                <a:gd name="connsiteX6440" fmla="*/ 3163160 w 7655776"/>
                <a:gd name="connsiteY6440" fmla="*/ 1336851 h 7652085"/>
                <a:gd name="connsiteX6441" fmla="*/ 3163160 w 7655776"/>
                <a:gd name="connsiteY6441" fmla="*/ 1336851 h 7652085"/>
                <a:gd name="connsiteX6442" fmla="*/ 3058383 w 7655776"/>
                <a:gd name="connsiteY6442" fmla="*/ 1130959 h 7652085"/>
                <a:gd name="connsiteX6443" fmla="*/ 3001964 w 7655776"/>
                <a:gd name="connsiteY6443" fmla="*/ 1093957 h 7652085"/>
                <a:gd name="connsiteX6444" fmla="*/ 3014786 w 7655776"/>
                <a:gd name="connsiteY6444" fmla="*/ 1097987 h 7652085"/>
                <a:gd name="connsiteX6445" fmla="*/ 3133119 w 7655776"/>
                <a:gd name="connsiteY6445" fmla="*/ 1169793 h 7652085"/>
                <a:gd name="connsiteX6446" fmla="*/ 3132386 w 7655776"/>
                <a:gd name="connsiteY6446" fmla="*/ 1176753 h 7652085"/>
                <a:gd name="connsiteX6447" fmla="*/ 3129822 w 7655776"/>
                <a:gd name="connsiteY6447" fmla="*/ 1177853 h 7652085"/>
                <a:gd name="connsiteX6448" fmla="*/ 3058383 w 7655776"/>
                <a:gd name="connsiteY6448" fmla="*/ 1130959 h 7652085"/>
                <a:gd name="connsiteX6449" fmla="*/ 3339377 w 7655776"/>
                <a:gd name="connsiteY6449" fmla="*/ 1295819 h 7652085"/>
                <a:gd name="connsiteX6450" fmla="*/ 3332050 w 7655776"/>
                <a:gd name="connsiteY6450" fmla="*/ 1271640 h 7652085"/>
                <a:gd name="connsiteX6451" fmla="*/ 3343773 w 7655776"/>
                <a:gd name="connsiteY6451" fmla="*/ 1286294 h 7652085"/>
                <a:gd name="connsiteX6452" fmla="*/ 3417777 w 7655776"/>
                <a:gd name="connsiteY6452" fmla="*/ 1379348 h 7652085"/>
                <a:gd name="connsiteX6453" fmla="*/ 3350368 w 7655776"/>
                <a:gd name="connsiteY6453" fmla="*/ 1331722 h 7652085"/>
                <a:gd name="connsiteX6454" fmla="*/ 3339377 w 7655776"/>
                <a:gd name="connsiteY6454" fmla="*/ 1295819 h 7652085"/>
                <a:gd name="connsiteX6455" fmla="*/ 3339377 w 7655776"/>
                <a:gd name="connsiteY6455" fmla="*/ 1295819 h 7652085"/>
                <a:gd name="connsiteX6456" fmla="*/ 3332050 w 7655776"/>
                <a:gd name="connsiteY6456" fmla="*/ 1298017 h 7652085"/>
                <a:gd name="connsiteX6457" fmla="*/ 3340110 w 7655776"/>
                <a:gd name="connsiteY6457" fmla="*/ 1325127 h 7652085"/>
                <a:gd name="connsiteX6458" fmla="*/ 3337179 w 7655776"/>
                <a:gd name="connsiteY6458" fmla="*/ 1323296 h 7652085"/>
                <a:gd name="connsiteX6459" fmla="*/ 3333149 w 7655776"/>
                <a:gd name="connsiteY6459" fmla="*/ 1314869 h 7652085"/>
                <a:gd name="connsiteX6460" fmla="*/ 3281127 w 7655776"/>
                <a:gd name="connsiteY6460" fmla="*/ 1210458 h 7652085"/>
                <a:gd name="connsiteX6461" fmla="*/ 3281859 w 7655776"/>
                <a:gd name="connsiteY6461" fmla="*/ 1207894 h 7652085"/>
                <a:gd name="connsiteX6462" fmla="*/ 3319960 w 7655776"/>
                <a:gd name="connsiteY6462" fmla="*/ 1255886 h 7652085"/>
                <a:gd name="connsiteX6463" fmla="*/ 3332050 w 7655776"/>
                <a:gd name="connsiteY6463" fmla="*/ 1298017 h 7652085"/>
                <a:gd name="connsiteX6464" fmla="*/ 3287721 w 7655776"/>
                <a:gd name="connsiteY6464" fmla="*/ 840073 h 7652085"/>
                <a:gd name="connsiteX6465" fmla="*/ 3288820 w 7655776"/>
                <a:gd name="connsiteY6465" fmla="*/ 842271 h 7652085"/>
                <a:gd name="connsiteX6466" fmla="*/ 3217381 w 7655776"/>
                <a:gd name="connsiteY6466" fmla="*/ 896492 h 7652085"/>
                <a:gd name="connsiteX6467" fmla="*/ 3195766 w 7655776"/>
                <a:gd name="connsiteY6467" fmla="*/ 885501 h 7652085"/>
                <a:gd name="connsiteX6468" fmla="*/ 3182577 w 7655776"/>
                <a:gd name="connsiteY6468" fmla="*/ 828349 h 7652085"/>
                <a:gd name="connsiteX6469" fmla="*/ 3186240 w 7655776"/>
                <a:gd name="connsiteY6469" fmla="*/ 825785 h 7652085"/>
                <a:gd name="connsiteX6470" fmla="*/ 3188072 w 7655776"/>
                <a:gd name="connsiteY6470" fmla="*/ 822488 h 7652085"/>
                <a:gd name="connsiteX6471" fmla="*/ 3237164 w 7655776"/>
                <a:gd name="connsiteY6471" fmla="*/ 831280 h 7652085"/>
                <a:gd name="connsiteX6472" fmla="*/ 3287721 w 7655776"/>
                <a:gd name="connsiteY6472" fmla="*/ 840073 h 7652085"/>
                <a:gd name="connsiteX6473" fmla="*/ 3231669 w 7655776"/>
                <a:gd name="connsiteY6473" fmla="*/ 1300948 h 7652085"/>
                <a:gd name="connsiteX6474" fmla="*/ 3233500 w 7655776"/>
                <a:gd name="connsiteY6474" fmla="*/ 1292155 h 7652085"/>
                <a:gd name="connsiteX6475" fmla="*/ 3238629 w 7655776"/>
                <a:gd name="connsiteY6475" fmla="*/ 1297284 h 7652085"/>
                <a:gd name="connsiteX6476" fmla="*/ 3235698 w 7655776"/>
                <a:gd name="connsiteY6476" fmla="*/ 1306077 h 7652085"/>
                <a:gd name="connsiteX6477" fmla="*/ 3231669 w 7655776"/>
                <a:gd name="connsiteY6477" fmla="*/ 1300948 h 7652085"/>
                <a:gd name="connsiteX6478" fmla="*/ 3191369 w 7655776"/>
                <a:gd name="connsiteY6478" fmla="*/ 1074174 h 7652085"/>
                <a:gd name="connsiteX6479" fmla="*/ 3238263 w 7655776"/>
                <a:gd name="connsiteY6479" fmla="*/ 1111542 h 7652085"/>
                <a:gd name="connsiteX6480" fmla="*/ 3241194 w 7655776"/>
                <a:gd name="connsiteY6480" fmla="*/ 1122899 h 7652085"/>
                <a:gd name="connsiteX6481" fmla="*/ 3209687 w 7655776"/>
                <a:gd name="connsiteY6481" fmla="*/ 1153307 h 7652085"/>
                <a:gd name="connsiteX6482" fmla="*/ 3168289 w 7655776"/>
                <a:gd name="connsiteY6482" fmla="*/ 1140118 h 7652085"/>
                <a:gd name="connsiteX6483" fmla="*/ 3166091 w 7655776"/>
                <a:gd name="connsiteY6483" fmla="*/ 1128761 h 7652085"/>
                <a:gd name="connsiteX6484" fmla="*/ 3191369 w 7655776"/>
                <a:gd name="connsiteY6484" fmla="*/ 1074174 h 7652085"/>
                <a:gd name="connsiteX6485" fmla="*/ 3243026 w 7655776"/>
                <a:gd name="connsiteY6485" fmla="*/ 1130959 h 7652085"/>
                <a:gd name="connsiteX6486" fmla="*/ 3250719 w 7655776"/>
                <a:gd name="connsiteY6486" fmla="*/ 1160267 h 7652085"/>
                <a:gd name="connsiteX6487" fmla="*/ 3241194 w 7655776"/>
                <a:gd name="connsiteY6487" fmla="*/ 1163565 h 7652085"/>
                <a:gd name="connsiteX6488" fmla="*/ 3217014 w 7655776"/>
                <a:gd name="connsiteY6488" fmla="*/ 1155505 h 7652085"/>
                <a:gd name="connsiteX6489" fmla="*/ 3243026 w 7655776"/>
                <a:gd name="connsiteY6489" fmla="*/ 1130959 h 7652085"/>
                <a:gd name="connsiteX6490" fmla="*/ 3175616 w 7655776"/>
                <a:gd name="connsiteY6490" fmla="*/ 1177486 h 7652085"/>
                <a:gd name="connsiteX6491" fmla="*/ 3169754 w 7655776"/>
                <a:gd name="connsiteY6491" fmla="*/ 1147811 h 7652085"/>
                <a:gd name="connsiteX6492" fmla="*/ 3203826 w 7655776"/>
                <a:gd name="connsiteY6492" fmla="*/ 1158802 h 7652085"/>
                <a:gd name="connsiteX6493" fmla="*/ 3185508 w 7655776"/>
                <a:gd name="connsiteY6493" fmla="*/ 1176387 h 7652085"/>
                <a:gd name="connsiteX6494" fmla="*/ 3175616 w 7655776"/>
                <a:gd name="connsiteY6494" fmla="*/ 1177486 h 7652085"/>
                <a:gd name="connsiteX6495" fmla="*/ 3196865 w 7655776"/>
                <a:gd name="connsiteY6495" fmla="*/ 1174922 h 7652085"/>
                <a:gd name="connsiteX6496" fmla="*/ 3211519 w 7655776"/>
                <a:gd name="connsiteY6496" fmla="*/ 1161000 h 7652085"/>
                <a:gd name="connsiteX6497" fmla="*/ 3230936 w 7655776"/>
                <a:gd name="connsiteY6497" fmla="*/ 1167228 h 7652085"/>
                <a:gd name="connsiteX6498" fmla="*/ 3214450 w 7655776"/>
                <a:gd name="connsiteY6498" fmla="*/ 1173090 h 7652085"/>
                <a:gd name="connsiteX6499" fmla="*/ 3196865 w 7655776"/>
                <a:gd name="connsiteY6499" fmla="*/ 1174922 h 7652085"/>
                <a:gd name="connsiteX6500" fmla="*/ 3232768 w 7655776"/>
                <a:gd name="connsiteY6500" fmla="*/ 1089561 h 7652085"/>
                <a:gd name="connsiteX6501" fmla="*/ 3234599 w 7655776"/>
                <a:gd name="connsiteY6501" fmla="*/ 1096522 h 7652085"/>
                <a:gd name="connsiteX6502" fmla="*/ 3218113 w 7655776"/>
                <a:gd name="connsiteY6502" fmla="*/ 1082967 h 7652085"/>
                <a:gd name="connsiteX6503" fmla="*/ 3196132 w 7655776"/>
                <a:gd name="connsiteY6503" fmla="*/ 1064649 h 7652085"/>
                <a:gd name="connsiteX6504" fmla="*/ 3211885 w 7655776"/>
                <a:gd name="connsiteY6504" fmla="*/ 1031310 h 7652085"/>
                <a:gd name="connsiteX6505" fmla="*/ 3221777 w 7655776"/>
                <a:gd name="connsiteY6505" fmla="*/ 1046697 h 7652085"/>
                <a:gd name="connsiteX6506" fmla="*/ 3232768 w 7655776"/>
                <a:gd name="connsiteY6506" fmla="*/ 1089561 h 7652085"/>
                <a:gd name="connsiteX6507" fmla="*/ 3215549 w 7655776"/>
                <a:gd name="connsiteY6507" fmla="*/ 1023617 h 7652085"/>
                <a:gd name="connsiteX6508" fmla="*/ 3215915 w 7655776"/>
                <a:gd name="connsiteY6508" fmla="*/ 1023251 h 7652085"/>
                <a:gd name="connsiteX6509" fmla="*/ 3216282 w 7655776"/>
                <a:gd name="connsiteY6509" fmla="*/ 1024716 h 7652085"/>
                <a:gd name="connsiteX6510" fmla="*/ 3215549 w 7655776"/>
                <a:gd name="connsiteY6510" fmla="*/ 1023617 h 7652085"/>
                <a:gd name="connsiteX6511" fmla="*/ 3147773 w 7655776"/>
                <a:gd name="connsiteY6511" fmla="*/ 1039370 h 7652085"/>
                <a:gd name="connsiteX6512" fmla="*/ 3147773 w 7655776"/>
                <a:gd name="connsiteY6512" fmla="*/ 1040469 h 7652085"/>
                <a:gd name="connsiteX6513" fmla="*/ 3147407 w 7655776"/>
                <a:gd name="connsiteY6513" fmla="*/ 1039004 h 7652085"/>
                <a:gd name="connsiteX6514" fmla="*/ 3147773 w 7655776"/>
                <a:gd name="connsiteY6514" fmla="*/ 1039370 h 7652085"/>
                <a:gd name="connsiteX6515" fmla="*/ 3154368 w 7655776"/>
                <a:gd name="connsiteY6515" fmla="*/ 1044499 h 7652085"/>
                <a:gd name="connsiteX6516" fmla="*/ 3182943 w 7655776"/>
                <a:gd name="connsiteY6516" fmla="*/ 1067213 h 7652085"/>
                <a:gd name="connsiteX6517" fmla="*/ 3171220 w 7655776"/>
                <a:gd name="connsiteY6517" fmla="*/ 1093591 h 7652085"/>
                <a:gd name="connsiteX6518" fmla="*/ 3162427 w 7655776"/>
                <a:gd name="connsiteY6518" fmla="*/ 1113008 h 7652085"/>
                <a:gd name="connsiteX6519" fmla="*/ 3160962 w 7655776"/>
                <a:gd name="connsiteY6519" fmla="*/ 1105681 h 7652085"/>
                <a:gd name="connsiteX6520" fmla="*/ 3151803 w 7655776"/>
                <a:gd name="connsiteY6520" fmla="*/ 1062817 h 7652085"/>
                <a:gd name="connsiteX6521" fmla="*/ 3154368 w 7655776"/>
                <a:gd name="connsiteY6521" fmla="*/ 1044499 h 7652085"/>
                <a:gd name="connsiteX6522" fmla="*/ 3258779 w 7655776"/>
                <a:gd name="connsiteY6522" fmla="*/ 1183714 h 7652085"/>
                <a:gd name="connsiteX6523" fmla="*/ 3262443 w 7655776"/>
                <a:gd name="connsiteY6523" fmla="*/ 1193972 h 7652085"/>
                <a:gd name="connsiteX6524" fmla="*/ 3251818 w 7655776"/>
                <a:gd name="connsiteY6524" fmla="*/ 1213023 h 7652085"/>
                <a:gd name="connsiteX6525" fmla="*/ 3258779 w 7655776"/>
                <a:gd name="connsiteY6525" fmla="*/ 1183714 h 7652085"/>
                <a:gd name="connsiteX6526" fmla="*/ 3250353 w 7655776"/>
                <a:gd name="connsiteY6526" fmla="*/ 1123998 h 7652085"/>
                <a:gd name="connsiteX6527" fmla="*/ 3252184 w 7655776"/>
                <a:gd name="connsiteY6527" fmla="*/ 1122533 h 7652085"/>
                <a:gd name="connsiteX6528" fmla="*/ 3259878 w 7655776"/>
                <a:gd name="connsiteY6528" fmla="*/ 1128761 h 7652085"/>
                <a:gd name="connsiteX6529" fmla="*/ 3256947 w 7655776"/>
                <a:gd name="connsiteY6529" fmla="*/ 1152574 h 7652085"/>
                <a:gd name="connsiteX6530" fmla="*/ 3250353 w 7655776"/>
                <a:gd name="connsiteY6530" fmla="*/ 1123998 h 7652085"/>
                <a:gd name="connsiteX6531" fmla="*/ 3160596 w 7655776"/>
                <a:gd name="connsiteY6531" fmla="*/ 1144881 h 7652085"/>
                <a:gd name="connsiteX6532" fmla="*/ 3167190 w 7655776"/>
                <a:gd name="connsiteY6532" fmla="*/ 1173456 h 7652085"/>
                <a:gd name="connsiteX6533" fmla="*/ 3154001 w 7655776"/>
                <a:gd name="connsiteY6533" fmla="*/ 1153307 h 7652085"/>
                <a:gd name="connsiteX6534" fmla="*/ 3158398 w 7655776"/>
                <a:gd name="connsiteY6534" fmla="*/ 1144514 h 7652085"/>
                <a:gd name="connsiteX6535" fmla="*/ 3160596 w 7655776"/>
                <a:gd name="connsiteY6535" fmla="*/ 1144881 h 7652085"/>
                <a:gd name="connsiteX6536" fmla="*/ 3179280 w 7655776"/>
                <a:gd name="connsiteY6536" fmla="*/ 1202398 h 7652085"/>
                <a:gd name="connsiteX6537" fmla="*/ 3197964 w 7655776"/>
                <a:gd name="connsiteY6537" fmla="*/ 1225479 h 7652085"/>
                <a:gd name="connsiteX6538" fmla="*/ 3180379 w 7655776"/>
                <a:gd name="connsiteY6538" fmla="*/ 1213023 h 7652085"/>
                <a:gd name="connsiteX6539" fmla="*/ 3179280 w 7655776"/>
                <a:gd name="connsiteY6539" fmla="*/ 1202398 h 7652085"/>
                <a:gd name="connsiteX6540" fmla="*/ 3183310 w 7655776"/>
                <a:gd name="connsiteY6540" fmla="*/ 1196170 h 7652085"/>
                <a:gd name="connsiteX6541" fmla="*/ 3184409 w 7655776"/>
                <a:gd name="connsiteY6541" fmla="*/ 1195071 h 7652085"/>
                <a:gd name="connsiteX6542" fmla="*/ 3184409 w 7655776"/>
                <a:gd name="connsiteY6542" fmla="*/ 1191774 h 7652085"/>
                <a:gd name="connsiteX6543" fmla="*/ 3215915 w 7655776"/>
                <a:gd name="connsiteY6543" fmla="*/ 1180417 h 7652085"/>
                <a:gd name="connsiteX6544" fmla="*/ 3249254 w 7655776"/>
                <a:gd name="connsiteY6544" fmla="*/ 1176753 h 7652085"/>
                <a:gd name="connsiteX6545" fmla="*/ 3252184 w 7655776"/>
                <a:gd name="connsiteY6545" fmla="*/ 1180417 h 7652085"/>
                <a:gd name="connsiteX6546" fmla="*/ 3239362 w 7655776"/>
                <a:gd name="connsiteY6546" fmla="*/ 1235370 h 7652085"/>
                <a:gd name="connsiteX6547" fmla="*/ 3231669 w 7655776"/>
                <a:gd name="connsiteY6547" fmla="*/ 1249292 h 7652085"/>
                <a:gd name="connsiteX6548" fmla="*/ 3218480 w 7655776"/>
                <a:gd name="connsiteY6548" fmla="*/ 1240133 h 7652085"/>
                <a:gd name="connsiteX6549" fmla="*/ 3183310 w 7655776"/>
                <a:gd name="connsiteY6549" fmla="*/ 1196170 h 7652085"/>
                <a:gd name="connsiteX6550" fmla="*/ 3162794 w 7655776"/>
                <a:gd name="connsiteY6550" fmla="*/ 1178952 h 7652085"/>
                <a:gd name="connsiteX6551" fmla="*/ 3161328 w 7655776"/>
                <a:gd name="connsiteY6551" fmla="*/ 1178952 h 7652085"/>
                <a:gd name="connsiteX6552" fmla="*/ 3146308 w 7655776"/>
                <a:gd name="connsiteY6552" fmla="*/ 1169793 h 7652085"/>
                <a:gd name="connsiteX6553" fmla="*/ 3150704 w 7655776"/>
                <a:gd name="connsiteY6553" fmla="*/ 1160267 h 7652085"/>
                <a:gd name="connsiteX6554" fmla="*/ 3162794 w 7655776"/>
                <a:gd name="connsiteY6554" fmla="*/ 1178952 h 7652085"/>
                <a:gd name="connsiteX6555" fmla="*/ 3150338 w 7655776"/>
                <a:gd name="connsiteY6555" fmla="*/ 1180417 h 7652085"/>
                <a:gd name="connsiteX6556" fmla="*/ 3142644 w 7655776"/>
                <a:gd name="connsiteY6556" fmla="*/ 1181150 h 7652085"/>
                <a:gd name="connsiteX6557" fmla="*/ 3141545 w 7655776"/>
                <a:gd name="connsiteY6557" fmla="*/ 1178952 h 7652085"/>
                <a:gd name="connsiteX6558" fmla="*/ 3143011 w 7655776"/>
                <a:gd name="connsiteY6558" fmla="*/ 1176021 h 7652085"/>
                <a:gd name="connsiteX6559" fmla="*/ 3150338 w 7655776"/>
                <a:gd name="connsiteY6559" fmla="*/ 1180417 h 7652085"/>
                <a:gd name="connsiteX6560" fmla="*/ 3230936 w 7655776"/>
                <a:gd name="connsiteY6560" fmla="*/ 1265778 h 7652085"/>
                <a:gd name="connsiteX6561" fmla="*/ 3232035 w 7655776"/>
                <a:gd name="connsiteY6561" fmla="*/ 1267243 h 7652085"/>
                <a:gd name="connsiteX6562" fmla="*/ 3229471 w 7655776"/>
                <a:gd name="connsiteY6562" fmla="*/ 1277501 h 7652085"/>
                <a:gd name="connsiteX6563" fmla="*/ 3225807 w 7655776"/>
                <a:gd name="connsiteY6563" fmla="*/ 1273838 h 7652085"/>
                <a:gd name="connsiteX6564" fmla="*/ 3230936 w 7655776"/>
                <a:gd name="connsiteY6564" fmla="*/ 1265778 h 7652085"/>
                <a:gd name="connsiteX6565" fmla="*/ 3240095 w 7655776"/>
                <a:gd name="connsiteY6565" fmla="*/ 1263580 h 7652085"/>
                <a:gd name="connsiteX6566" fmla="*/ 3248155 w 7655776"/>
                <a:gd name="connsiteY6566" fmla="*/ 1269075 h 7652085"/>
                <a:gd name="connsiteX6567" fmla="*/ 3246689 w 7655776"/>
                <a:gd name="connsiteY6567" fmla="*/ 1273838 h 7652085"/>
                <a:gd name="connsiteX6568" fmla="*/ 3240095 w 7655776"/>
                <a:gd name="connsiteY6568" fmla="*/ 1265778 h 7652085"/>
                <a:gd name="connsiteX6569" fmla="*/ 3240095 w 7655776"/>
                <a:gd name="connsiteY6569" fmla="*/ 1263580 h 7652085"/>
                <a:gd name="connsiteX6570" fmla="*/ 3282226 w 7655776"/>
                <a:gd name="connsiteY6570" fmla="*/ 1148911 h 7652085"/>
                <a:gd name="connsiteX6571" fmla="*/ 3275265 w 7655776"/>
                <a:gd name="connsiteY6571" fmla="*/ 1151475 h 7652085"/>
                <a:gd name="connsiteX6572" fmla="*/ 3279661 w 7655776"/>
                <a:gd name="connsiteY6572" fmla="*/ 1144514 h 7652085"/>
                <a:gd name="connsiteX6573" fmla="*/ 3282226 w 7655776"/>
                <a:gd name="connsiteY6573" fmla="*/ 1146712 h 7652085"/>
                <a:gd name="connsiteX6574" fmla="*/ 3282226 w 7655776"/>
                <a:gd name="connsiteY6574" fmla="*/ 1148911 h 7652085"/>
                <a:gd name="connsiteX6575" fmla="*/ 3282226 w 7655776"/>
                <a:gd name="connsiteY6575" fmla="*/ 1148911 h 7652085"/>
                <a:gd name="connsiteX6576" fmla="*/ 3264641 w 7655776"/>
                <a:gd name="connsiteY6576" fmla="*/ 1155138 h 7652085"/>
                <a:gd name="connsiteX6577" fmla="*/ 3263175 w 7655776"/>
                <a:gd name="connsiteY6577" fmla="*/ 1155505 h 7652085"/>
                <a:gd name="connsiteX6578" fmla="*/ 3266106 w 7655776"/>
                <a:gd name="connsiteY6578" fmla="*/ 1133524 h 7652085"/>
                <a:gd name="connsiteX6579" fmla="*/ 3274166 w 7655776"/>
                <a:gd name="connsiteY6579" fmla="*/ 1140118 h 7652085"/>
                <a:gd name="connsiteX6580" fmla="*/ 3264641 w 7655776"/>
                <a:gd name="connsiteY6580" fmla="*/ 1155138 h 7652085"/>
                <a:gd name="connsiteX6581" fmla="*/ 3252551 w 7655776"/>
                <a:gd name="connsiteY6581" fmla="*/ 1111909 h 7652085"/>
                <a:gd name="connsiteX6582" fmla="*/ 3246323 w 7655776"/>
                <a:gd name="connsiteY6582" fmla="*/ 1106780 h 7652085"/>
                <a:gd name="connsiteX6583" fmla="*/ 3238629 w 7655776"/>
                <a:gd name="connsiteY6583" fmla="*/ 1073441 h 7652085"/>
                <a:gd name="connsiteX6584" fmla="*/ 3259145 w 7655776"/>
                <a:gd name="connsiteY6584" fmla="*/ 1105314 h 7652085"/>
                <a:gd name="connsiteX6585" fmla="*/ 3252551 w 7655776"/>
                <a:gd name="connsiteY6585" fmla="*/ 1111909 h 7652085"/>
                <a:gd name="connsiteX6586" fmla="*/ 3202726 w 7655776"/>
                <a:gd name="connsiteY6586" fmla="*/ 1017023 h 7652085"/>
                <a:gd name="connsiteX6587" fmla="*/ 3204192 w 7655776"/>
                <a:gd name="connsiteY6587" fmla="*/ 1019587 h 7652085"/>
                <a:gd name="connsiteX6588" fmla="*/ 3187340 w 7655776"/>
                <a:gd name="connsiteY6588" fmla="*/ 1057322 h 7652085"/>
                <a:gd name="connsiteX6589" fmla="*/ 3155467 w 7655776"/>
                <a:gd name="connsiteY6589" fmla="*/ 1030944 h 7652085"/>
                <a:gd name="connsiteX6590" fmla="*/ 3155833 w 7655776"/>
                <a:gd name="connsiteY6590" fmla="*/ 1028013 h 7652085"/>
                <a:gd name="connsiteX6591" fmla="*/ 3178547 w 7655776"/>
                <a:gd name="connsiteY6591" fmla="*/ 1020686 h 7652085"/>
                <a:gd name="connsiteX6592" fmla="*/ 3202726 w 7655776"/>
                <a:gd name="connsiteY6592" fmla="*/ 1017023 h 7652085"/>
                <a:gd name="connsiteX6593" fmla="*/ 3156566 w 7655776"/>
                <a:gd name="connsiteY6593" fmla="*/ 1127295 h 7652085"/>
                <a:gd name="connsiteX6594" fmla="*/ 3153268 w 7655776"/>
                <a:gd name="connsiteY6594" fmla="*/ 1134989 h 7652085"/>
                <a:gd name="connsiteX6595" fmla="*/ 3144476 w 7655776"/>
                <a:gd name="connsiteY6595" fmla="*/ 1132058 h 7652085"/>
                <a:gd name="connsiteX6596" fmla="*/ 3148872 w 7655776"/>
                <a:gd name="connsiteY6596" fmla="*/ 1094323 h 7652085"/>
                <a:gd name="connsiteX6597" fmla="*/ 3156566 w 7655776"/>
                <a:gd name="connsiteY6597" fmla="*/ 1127295 h 7652085"/>
                <a:gd name="connsiteX6598" fmla="*/ 3250353 w 7655776"/>
                <a:gd name="connsiteY6598" fmla="*/ 1262114 h 7652085"/>
                <a:gd name="connsiteX6599" fmla="*/ 3241926 w 7655776"/>
                <a:gd name="connsiteY6599" fmla="*/ 1256253 h 7652085"/>
                <a:gd name="connsiteX6600" fmla="*/ 3245957 w 7655776"/>
                <a:gd name="connsiteY6600" fmla="*/ 1237935 h 7652085"/>
                <a:gd name="connsiteX6601" fmla="*/ 3265373 w 7655776"/>
                <a:gd name="connsiteY6601" fmla="*/ 1202398 h 7652085"/>
                <a:gd name="connsiteX6602" fmla="*/ 3267571 w 7655776"/>
                <a:gd name="connsiteY6602" fmla="*/ 1208260 h 7652085"/>
                <a:gd name="connsiteX6603" fmla="*/ 3250353 w 7655776"/>
                <a:gd name="connsiteY6603" fmla="*/ 1262114 h 7652085"/>
                <a:gd name="connsiteX6604" fmla="*/ 3266106 w 7655776"/>
                <a:gd name="connsiteY6604" fmla="*/ 1177120 h 7652085"/>
                <a:gd name="connsiteX6605" fmla="*/ 3267938 w 7655776"/>
                <a:gd name="connsiteY6605" fmla="*/ 1171624 h 7652085"/>
                <a:gd name="connsiteX6606" fmla="*/ 3265373 w 7655776"/>
                <a:gd name="connsiteY6606" fmla="*/ 1166129 h 7652085"/>
                <a:gd name="connsiteX6607" fmla="*/ 3268670 w 7655776"/>
                <a:gd name="connsiteY6607" fmla="*/ 1161000 h 7652085"/>
                <a:gd name="connsiteX6608" fmla="*/ 3283325 w 7655776"/>
                <a:gd name="connsiteY6608" fmla="*/ 1155505 h 7652085"/>
                <a:gd name="connsiteX6609" fmla="*/ 3269037 w 7655776"/>
                <a:gd name="connsiteY6609" fmla="*/ 1181150 h 7652085"/>
                <a:gd name="connsiteX6610" fmla="*/ 3266106 w 7655776"/>
                <a:gd name="connsiteY6610" fmla="*/ 1177120 h 7652085"/>
                <a:gd name="connsiteX6611" fmla="*/ 3266106 w 7655776"/>
                <a:gd name="connsiteY6611" fmla="*/ 1177120 h 7652085"/>
                <a:gd name="connsiteX6612" fmla="*/ 3258412 w 7655776"/>
                <a:gd name="connsiteY6612" fmla="*/ 1116671 h 7652085"/>
                <a:gd name="connsiteX6613" fmla="*/ 3261710 w 7655776"/>
                <a:gd name="connsiteY6613" fmla="*/ 1113374 h 7652085"/>
                <a:gd name="connsiteX6614" fmla="*/ 3260977 w 7655776"/>
                <a:gd name="connsiteY6614" fmla="*/ 1118869 h 7652085"/>
                <a:gd name="connsiteX6615" fmla="*/ 3258412 w 7655776"/>
                <a:gd name="connsiteY6615" fmla="*/ 1116671 h 7652085"/>
                <a:gd name="connsiteX6616" fmla="*/ 3232035 w 7655776"/>
                <a:gd name="connsiteY6616" fmla="*/ 989179 h 7652085"/>
                <a:gd name="connsiteX6617" fmla="*/ 3244125 w 7655776"/>
                <a:gd name="connsiteY6617" fmla="*/ 963168 h 7652085"/>
                <a:gd name="connsiteX6618" fmla="*/ 3263908 w 7655776"/>
                <a:gd name="connsiteY6618" fmla="*/ 967198 h 7652085"/>
                <a:gd name="connsiteX6619" fmla="*/ 3232035 w 7655776"/>
                <a:gd name="connsiteY6619" fmla="*/ 989179 h 7652085"/>
                <a:gd name="connsiteX6620" fmla="*/ 3219579 w 7655776"/>
                <a:gd name="connsiteY6620" fmla="*/ 988080 h 7652085"/>
                <a:gd name="connsiteX6621" fmla="*/ 3212252 w 7655776"/>
                <a:gd name="connsiteY6621" fmla="*/ 957307 h 7652085"/>
                <a:gd name="connsiteX6622" fmla="*/ 3232768 w 7655776"/>
                <a:gd name="connsiteY6622" fmla="*/ 961336 h 7652085"/>
                <a:gd name="connsiteX6623" fmla="*/ 3219579 w 7655776"/>
                <a:gd name="connsiteY6623" fmla="*/ 988080 h 7652085"/>
                <a:gd name="connsiteX6624" fmla="*/ 3219579 w 7655776"/>
                <a:gd name="connsiteY6624" fmla="*/ 988080 h 7652085"/>
                <a:gd name="connsiteX6625" fmla="*/ 3128723 w 7655776"/>
                <a:gd name="connsiteY6625" fmla="*/ 1008963 h 7652085"/>
                <a:gd name="connsiteX6626" fmla="*/ 3104910 w 7655776"/>
                <a:gd name="connsiteY6626" fmla="*/ 990645 h 7652085"/>
                <a:gd name="connsiteX6627" fmla="*/ 3121762 w 7655776"/>
                <a:gd name="connsiteY6627" fmla="*/ 977822 h 7652085"/>
                <a:gd name="connsiteX6628" fmla="*/ 3128723 w 7655776"/>
                <a:gd name="connsiteY6628" fmla="*/ 1008963 h 7652085"/>
                <a:gd name="connsiteX6629" fmla="*/ 3118098 w 7655776"/>
                <a:gd name="connsiteY6629" fmla="*/ 1015557 h 7652085"/>
                <a:gd name="connsiteX6630" fmla="*/ 3079631 w 7655776"/>
                <a:gd name="connsiteY6630" fmla="*/ 1009695 h 7652085"/>
                <a:gd name="connsiteX6631" fmla="*/ 3095751 w 7655776"/>
                <a:gd name="connsiteY6631" fmla="*/ 997606 h 7652085"/>
                <a:gd name="connsiteX6632" fmla="*/ 3118098 w 7655776"/>
                <a:gd name="connsiteY6632" fmla="*/ 1015557 h 7652085"/>
                <a:gd name="connsiteX6633" fmla="*/ 3150338 w 7655776"/>
                <a:gd name="connsiteY6633" fmla="*/ 1141583 h 7652085"/>
                <a:gd name="connsiteX6634" fmla="*/ 3148872 w 7655776"/>
                <a:gd name="connsiteY6634" fmla="*/ 1144881 h 7652085"/>
                <a:gd name="connsiteX6635" fmla="*/ 3145941 w 7655776"/>
                <a:gd name="connsiteY6635" fmla="*/ 1140118 h 7652085"/>
                <a:gd name="connsiteX6636" fmla="*/ 3150338 w 7655776"/>
                <a:gd name="connsiteY6636" fmla="*/ 1141583 h 7652085"/>
                <a:gd name="connsiteX6637" fmla="*/ 3159863 w 7655776"/>
                <a:gd name="connsiteY6637" fmla="*/ 1186279 h 7652085"/>
                <a:gd name="connsiteX6638" fmla="*/ 3164992 w 7655776"/>
                <a:gd name="connsiteY6638" fmla="*/ 1189576 h 7652085"/>
                <a:gd name="connsiteX6639" fmla="*/ 3164992 w 7655776"/>
                <a:gd name="connsiteY6639" fmla="*/ 1195438 h 7652085"/>
                <a:gd name="connsiteX6640" fmla="*/ 3169022 w 7655776"/>
                <a:gd name="connsiteY6640" fmla="*/ 1199834 h 7652085"/>
                <a:gd name="connsiteX6641" fmla="*/ 3167923 w 7655776"/>
                <a:gd name="connsiteY6641" fmla="*/ 1204596 h 7652085"/>
                <a:gd name="connsiteX6642" fmla="*/ 3144110 w 7655776"/>
                <a:gd name="connsiteY6642" fmla="*/ 1187744 h 7652085"/>
                <a:gd name="connsiteX6643" fmla="*/ 3159863 w 7655776"/>
                <a:gd name="connsiteY6643" fmla="*/ 1186279 h 7652085"/>
                <a:gd name="connsiteX6644" fmla="*/ 3181112 w 7655776"/>
                <a:gd name="connsiteY6644" fmla="*/ 1222182 h 7652085"/>
                <a:gd name="connsiteX6645" fmla="*/ 3214084 w 7655776"/>
                <a:gd name="connsiteY6645" fmla="*/ 1245628 h 7652085"/>
                <a:gd name="connsiteX6646" fmla="*/ 3225807 w 7655776"/>
                <a:gd name="connsiteY6646" fmla="*/ 1260283 h 7652085"/>
                <a:gd name="connsiteX6647" fmla="*/ 3220678 w 7655776"/>
                <a:gd name="connsiteY6647" fmla="*/ 1269075 h 7652085"/>
                <a:gd name="connsiteX6648" fmla="*/ 3181478 w 7655776"/>
                <a:gd name="connsiteY6648" fmla="*/ 1228776 h 7652085"/>
                <a:gd name="connsiteX6649" fmla="*/ 3181112 w 7655776"/>
                <a:gd name="connsiteY6649" fmla="*/ 1222182 h 7652085"/>
                <a:gd name="connsiteX6650" fmla="*/ 3251818 w 7655776"/>
                <a:gd name="connsiteY6650" fmla="*/ 1280798 h 7652085"/>
                <a:gd name="connsiteX6651" fmla="*/ 3254016 w 7655776"/>
                <a:gd name="connsiteY6651" fmla="*/ 1273838 h 7652085"/>
                <a:gd name="connsiteX6652" fmla="*/ 3258779 w 7655776"/>
                <a:gd name="connsiteY6652" fmla="*/ 1277135 h 7652085"/>
                <a:gd name="connsiteX6653" fmla="*/ 3256581 w 7655776"/>
                <a:gd name="connsiteY6653" fmla="*/ 1287026 h 7652085"/>
                <a:gd name="connsiteX6654" fmla="*/ 3251818 w 7655776"/>
                <a:gd name="connsiteY6654" fmla="*/ 1280798 h 7652085"/>
                <a:gd name="connsiteX6655" fmla="*/ 3256581 w 7655776"/>
                <a:gd name="connsiteY6655" fmla="*/ 1266511 h 7652085"/>
                <a:gd name="connsiteX6656" fmla="*/ 3271968 w 7655776"/>
                <a:gd name="connsiteY6656" fmla="*/ 1218884 h 7652085"/>
                <a:gd name="connsiteX6657" fmla="*/ 3271968 w 7655776"/>
                <a:gd name="connsiteY6657" fmla="*/ 1218884 h 7652085"/>
                <a:gd name="connsiteX6658" fmla="*/ 3260611 w 7655776"/>
                <a:gd name="connsiteY6658" fmla="*/ 1269441 h 7652085"/>
                <a:gd name="connsiteX6659" fmla="*/ 3256581 w 7655776"/>
                <a:gd name="connsiteY6659" fmla="*/ 1266511 h 7652085"/>
                <a:gd name="connsiteX6660" fmla="*/ 3234233 w 7655776"/>
                <a:gd name="connsiteY6660" fmla="*/ 1052925 h 7652085"/>
                <a:gd name="connsiteX6661" fmla="*/ 3225441 w 7655776"/>
                <a:gd name="connsiteY6661" fmla="*/ 1014092 h 7652085"/>
                <a:gd name="connsiteX6662" fmla="*/ 3264274 w 7655776"/>
                <a:gd name="connsiteY6662" fmla="*/ 1008963 h 7652085"/>
                <a:gd name="connsiteX6663" fmla="*/ 3274532 w 7655776"/>
                <a:gd name="connsiteY6663" fmla="*/ 1007497 h 7652085"/>
                <a:gd name="connsiteX6664" fmla="*/ 3263542 w 7655776"/>
                <a:gd name="connsiteY6664" fmla="*/ 1099086 h 7652085"/>
                <a:gd name="connsiteX6665" fmla="*/ 3234233 w 7655776"/>
                <a:gd name="connsiteY6665" fmla="*/ 1052925 h 7652085"/>
                <a:gd name="connsiteX6666" fmla="*/ 3097216 w 7655776"/>
                <a:gd name="connsiteY6666" fmla="*/ 1047430 h 7652085"/>
                <a:gd name="connsiteX6667" fmla="*/ 3134584 w 7655776"/>
                <a:gd name="connsiteY6667" fmla="*/ 1034974 h 7652085"/>
                <a:gd name="connsiteX6668" fmla="*/ 3143743 w 7655776"/>
                <a:gd name="connsiteY6668" fmla="*/ 1073441 h 7652085"/>
                <a:gd name="connsiteX6669" fmla="*/ 3137515 w 7655776"/>
                <a:gd name="connsiteY6669" fmla="*/ 1127662 h 7652085"/>
                <a:gd name="connsiteX6670" fmla="*/ 3087324 w 7655776"/>
                <a:gd name="connsiteY6670" fmla="*/ 1050361 h 7652085"/>
                <a:gd name="connsiteX6671" fmla="*/ 3097216 w 7655776"/>
                <a:gd name="connsiteY6671" fmla="*/ 1047430 h 7652085"/>
                <a:gd name="connsiteX6672" fmla="*/ 3182577 w 7655776"/>
                <a:gd name="connsiteY6672" fmla="*/ 1239400 h 7652085"/>
                <a:gd name="connsiteX6673" fmla="*/ 3217381 w 7655776"/>
                <a:gd name="connsiteY6673" fmla="*/ 1275303 h 7652085"/>
                <a:gd name="connsiteX6674" fmla="*/ 3214816 w 7655776"/>
                <a:gd name="connsiteY6674" fmla="*/ 1279699 h 7652085"/>
                <a:gd name="connsiteX6675" fmla="*/ 3182577 w 7655776"/>
                <a:gd name="connsiteY6675" fmla="*/ 1239400 h 7652085"/>
                <a:gd name="connsiteX6676" fmla="*/ 3182577 w 7655776"/>
                <a:gd name="connsiteY6676" fmla="*/ 1239400 h 7652085"/>
                <a:gd name="connsiteX6677" fmla="*/ 3222510 w 7655776"/>
                <a:gd name="connsiteY6677" fmla="*/ 1280798 h 7652085"/>
                <a:gd name="connsiteX6678" fmla="*/ 3227639 w 7655776"/>
                <a:gd name="connsiteY6678" fmla="*/ 1286294 h 7652085"/>
                <a:gd name="connsiteX6679" fmla="*/ 3225807 w 7655776"/>
                <a:gd name="connsiteY6679" fmla="*/ 1293987 h 7652085"/>
                <a:gd name="connsiteX6680" fmla="*/ 3219579 w 7655776"/>
                <a:gd name="connsiteY6680" fmla="*/ 1286294 h 7652085"/>
                <a:gd name="connsiteX6681" fmla="*/ 3222510 w 7655776"/>
                <a:gd name="connsiteY6681" fmla="*/ 1280798 h 7652085"/>
                <a:gd name="connsiteX6682" fmla="*/ 3235698 w 7655776"/>
                <a:gd name="connsiteY6682" fmla="*/ 1283729 h 7652085"/>
                <a:gd name="connsiteX6683" fmla="*/ 3237897 w 7655776"/>
                <a:gd name="connsiteY6683" fmla="*/ 1274570 h 7652085"/>
                <a:gd name="connsiteX6684" fmla="*/ 3243758 w 7655776"/>
                <a:gd name="connsiteY6684" fmla="*/ 1281897 h 7652085"/>
                <a:gd name="connsiteX6685" fmla="*/ 3241194 w 7655776"/>
                <a:gd name="connsiteY6685" fmla="*/ 1289591 h 7652085"/>
                <a:gd name="connsiteX6686" fmla="*/ 3235698 w 7655776"/>
                <a:gd name="connsiteY6686" fmla="*/ 1283729 h 7652085"/>
                <a:gd name="connsiteX6687" fmla="*/ 3249254 w 7655776"/>
                <a:gd name="connsiteY6687" fmla="*/ 1288858 h 7652085"/>
                <a:gd name="connsiteX6688" fmla="*/ 3254749 w 7655776"/>
                <a:gd name="connsiteY6688" fmla="*/ 1295819 h 7652085"/>
                <a:gd name="connsiteX6689" fmla="*/ 3253284 w 7655776"/>
                <a:gd name="connsiteY6689" fmla="*/ 1302413 h 7652085"/>
                <a:gd name="connsiteX6690" fmla="*/ 3246689 w 7655776"/>
                <a:gd name="connsiteY6690" fmla="*/ 1295819 h 7652085"/>
                <a:gd name="connsiteX6691" fmla="*/ 3249254 w 7655776"/>
                <a:gd name="connsiteY6691" fmla="*/ 1288858 h 7652085"/>
                <a:gd name="connsiteX6692" fmla="*/ 3274166 w 7655776"/>
                <a:gd name="connsiteY6692" fmla="*/ 1187378 h 7652085"/>
                <a:gd name="connsiteX6693" fmla="*/ 3276364 w 7655776"/>
                <a:gd name="connsiteY6693" fmla="*/ 1183348 h 7652085"/>
                <a:gd name="connsiteX6694" fmla="*/ 3274898 w 7655776"/>
                <a:gd name="connsiteY6694" fmla="*/ 1188110 h 7652085"/>
                <a:gd name="connsiteX6695" fmla="*/ 3274166 w 7655776"/>
                <a:gd name="connsiteY6695" fmla="*/ 1187378 h 7652085"/>
                <a:gd name="connsiteX6696" fmla="*/ 3275631 w 7655776"/>
                <a:gd name="connsiteY6696" fmla="*/ 999804 h 7652085"/>
                <a:gd name="connsiteX6697" fmla="*/ 3263542 w 7655776"/>
                <a:gd name="connsiteY6697" fmla="*/ 1001636 h 7652085"/>
                <a:gd name="connsiteX6698" fmla="*/ 3224708 w 7655776"/>
                <a:gd name="connsiteY6698" fmla="*/ 1007131 h 7652085"/>
                <a:gd name="connsiteX6699" fmla="*/ 3225441 w 7655776"/>
                <a:gd name="connsiteY6699" fmla="*/ 1004933 h 7652085"/>
                <a:gd name="connsiteX6700" fmla="*/ 3225074 w 7655776"/>
                <a:gd name="connsiteY6700" fmla="*/ 1004200 h 7652085"/>
                <a:gd name="connsiteX6701" fmla="*/ 3226173 w 7655776"/>
                <a:gd name="connsiteY6701" fmla="*/ 1002002 h 7652085"/>
                <a:gd name="connsiteX6702" fmla="*/ 3274166 w 7655776"/>
                <a:gd name="connsiteY6702" fmla="*/ 969763 h 7652085"/>
                <a:gd name="connsiteX6703" fmla="*/ 3279295 w 7655776"/>
                <a:gd name="connsiteY6703" fmla="*/ 970862 h 7652085"/>
                <a:gd name="connsiteX6704" fmla="*/ 3275631 w 7655776"/>
                <a:gd name="connsiteY6704" fmla="*/ 999804 h 7652085"/>
                <a:gd name="connsiteX6705" fmla="*/ 3200895 w 7655776"/>
                <a:gd name="connsiteY6705" fmla="*/ 954742 h 7652085"/>
                <a:gd name="connsiteX6706" fmla="*/ 3209687 w 7655776"/>
                <a:gd name="connsiteY6706" fmla="*/ 996507 h 7652085"/>
                <a:gd name="connsiteX6707" fmla="*/ 3204558 w 7655776"/>
                <a:gd name="connsiteY6707" fmla="*/ 1004566 h 7652085"/>
                <a:gd name="connsiteX6708" fmla="*/ 3203826 w 7655776"/>
                <a:gd name="connsiteY6708" fmla="*/ 1004933 h 7652085"/>
                <a:gd name="connsiteX6709" fmla="*/ 3195033 w 7655776"/>
                <a:gd name="connsiteY6709" fmla="*/ 990645 h 7652085"/>
                <a:gd name="connsiteX6710" fmla="*/ 3167556 w 7655776"/>
                <a:gd name="connsiteY6710" fmla="*/ 948148 h 7652085"/>
                <a:gd name="connsiteX6711" fmla="*/ 3188439 w 7655776"/>
                <a:gd name="connsiteY6711" fmla="*/ 952178 h 7652085"/>
                <a:gd name="connsiteX6712" fmla="*/ 3200895 w 7655776"/>
                <a:gd name="connsiteY6712" fmla="*/ 954742 h 7652085"/>
                <a:gd name="connsiteX6713" fmla="*/ 3188805 w 7655776"/>
                <a:gd name="connsiteY6713" fmla="*/ 995041 h 7652085"/>
                <a:gd name="connsiteX6714" fmla="*/ 3196865 w 7655776"/>
                <a:gd name="connsiteY6714" fmla="*/ 1007497 h 7652085"/>
                <a:gd name="connsiteX6715" fmla="*/ 3177814 w 7655776"/>
                <a:gd name="connsiteY6715" fmla="*/ 1013725 h 7652085"/>
                <a:gd name="connsiteX6716" fmla="*/ 3158031 w 7655776"/>
                <a:gd name="connsiteY6716" fmla="*/ 1016656 h 7652085"/>
                <a:gd name="connsiteX6717" fmla="*/ 3159863 w 7655776"/>
                <a:gd name="connsiteY6717" fmla="*/ 1002002 h 7652085"/>
                <a:gd name="connsiteX6718" fmla="*/ 3164992 w 7655776"/>
                <a:gd name="connsiteY6718" fmla="*/ 956574 h 7652085"/>
                <a:gd name="connsiteX6719" fmla="*/ 3188805 w 7655776"/>
                <a:gd name="connsiteY6719" fmla="*/ 995041 h 7652085"/>
                <a:gd name="connsiteX6720" fmla="*/ 3152169 w 7655776"/>
                <a:gd name="connsiteY6720" fmla="*/ 1000903 h 7652085"/>
                <a:gd name="connsiteX6721" fmla="*/ 3150338 w 7655776"/>
                <a:gd name="connsiteY6721" fmla="*/ 1017389 h 7652085"/>
                <a:gd name="connsiteX6722" fmla="*/ 3149605 w 7655776"/>
                <a:gd name="connsiteY6722" fmla="*/ 1017389 h 7652085"/>
                <a:gd name="connsiteX6723" fmla="*/ 3141545 w 7655776"/>
                <a:gd name="connsiteY6723" fmla="*/ 1012260 h 7652085"/>
                <a:gd name="connsiteX6724" fmla="*/ 3130921 w 7655776"/>
                <a:gd name="connsiteY6724" fmla="*/ 970862 h 7652085"/>
                <a:gd name="connsiteX6725" fmla="*/ 3140812 w 7655776"/>
                <a:gd name="connsiteY6725" fmla="*/ 963535 h 7652085"/>
                <a:gd name="connsiteX6726" fmla="*/ 3157665 w 7655776"/>
                <a:gd name="connsiteY6726" fmla="*/ 950712 h 7652085"/>
                <a:gd name="connsiteX6727" fmla="*/ 3152169 w 7655776"/>
                <a:gd name="connsiteY6727" fmla="*/ 1000903 h 7652085"/>
                <a:gd name="connsiteX6728" fmla="*/ 3071571 w 7655776"/>
                <a:gd name="connsiteY6728" fmla="*/ 1015923 h 7652085"/>
                <a:gd name="connsiteX6729" fmla="*/ 3129089 w 7655776"/>
                <a:gd name="connsiteY6729" fmla="*/ 1023983 h 7652085"/>
                <a:gd name="connsiteX6730" fmla="*/ 3131287 w 7655776"/>
                <a:gd name="connsiteY6730" fmla="*/ 1025815 h 7652085"/>
                <a:gd name="connsiteX6731" fmla="*/ 3131287 w 7655776"/>
                <a:gd name="connsiteY6731" fmla="*/ 1026548 h 7652085"/>
                <a:gd name="connsiteX6732" fmla="*/ 3132753 w 7655776"/>
                <a:gd name="connsiteY6732" fmla="*/ 1028379 h 7652085"/>
                <a:gd name="connsiteX6733" fmla="*/ 3095751 w 7655776"/>
                <a:gd name="connsiteY6733" fmla="*/ 1040469 h 7652085"/>
                <a:gd name="connsiteX6734" fmla="*/ 3084027 w 7655776"/>
                <a:gd name="connsiteY6734" fmla="*/ 1044133 h 7652085"/>
                <a:gd name="connsiteX6735" fmla="*/ 3067541 w 7655776"/>
                <a:gd name="connsiteY6735" fmla="*/ 1019221 h 7652085"/>
                <a:gd name="connsiteX6736" fmla="*/ 3071571 w 7655776"/>
                <a:gd name="connsiteY6736" fmla="*/ 1015923 h 7652085"/>
                <a:gd name="connsiteX6737" fmla="*/ 3166824 w 7655776"/>
                <a:gd name="connsiteY6737" fmla="*/ 1211924 h 7652085"/>
                <a:gd name="connsiteX6738" fmla="*/ 3166457 w 7655776"/>
                <a:gd name="connsiteY6738" fmla="*/ 1213023 h 7652085"/>
                <a:gd name="connsiteX6739" fmla="*/ 3162794 w 7655776"/>
                <a:gd name="connsiteY6739" fmla="*/ 1209359 h 7652085"/>
                <a:gd name="connsiteX6740" fmla="*/ 3166824 w 7655776"/>
                <a:gd name="connsiteY6740" fmla="*/ 1211924 h 7652085"/>
                <a:gd name="connsiteX6741" fmla="*/ 3267205 w 7655776"/>
                <a:gd name="connsiteY6741" fmla="*/ 1124365 h 7652085"/>
                <a:gd name="connsiteX6742" fmla="*/ 3267938 w 7655776"/>
                <a:gd name="connsiteY6742" fmla="*/ 1118869 h 7652085"/>
                <a:gd name="connsiteX6743" fmla="*/ 3275998 w 7655776"/>
                <a:gd name="connsiteY6743" fmla="*/ 1131692 h 7652085"/>
                <a:gd name="connsiteX6744" fmla="*/ 3267205 w 7655776"/>
                <a:gd name="connsiteY6744" fmla="*/ 1124365 h 7652085"/>
                <a:gd name="connsiteX6745" fmla="*/ 3282958 w 7655776"/>
                <a:gd name="connsiteY6745" fmla="*/ 998705 h 7652085"/>
                <a:gd name="connsiteX6746" fmla="*/ 3286256 w 7655776"/>
                <a:gd name="connsiteY6746" fmla="*/ 971594 h 7652085"/>
                <a:gd name="connsiteX6747" fmla="*/ 3366121 w 7655776"/>
                <a:gd name="connsiteY6747" fmla="*/ 987348 h 7652085"/>
                <a:gd name="connsiteX6748" fmla="*/ 3282958 w 7655776"/>
                <a:gd name="connsiteY6748" fmla="*/ 998705 h 7652085"/>
                <a:gd name="connsiteX6749" fmla="*/ 3282958 w 7655776"/>
                <a:gd name="connsiteY6749" fmla="*/ 998705 h 7652085"/>
                <a:gd name="connsiteX6750" fmla="*/ 3288820 w 7655776"/>
                <a:gd name="connsiteY6750" fmla="*/ 949979 h 7652085"/>
                <a:gd name="connsiteX6751" fmla="*/ 3289919 w 7655776"/>
                <a:gd name="connsiteY6751" fmla="*/ 942286 h 7652085"/>
                <a:gd name="connsiteX6752" fmla="*/ 3295781 w 7655776"/>
                <a:gd name="connsiteY6752" fmla="*/ 945217 h 7652085"/>
                <a:gd name="connsiteX6753" fmla="*/ 3288820 w 7655776"/>
                <a:gd name="connsiteY6753" fmla="*/ 949979 h 7652085"/>
                <a:gd name="connsiteX6754" fmla="*/ 3281127 w 7655776"/>
                <a:gd name="connsiteY6754" fmla="*/ 955475 h 7652085"/>
                <a:gd name="connsiteX6755" fmla="*/ 3272334 w 7655776"/>
                <a:gd name="connsiteY6755" fmla="*/ 961703 h 7652085"/>
                <a:gd name="connsiteX6756" fmla="*/ 3247422 w 7655776"/>
                <a:gd name="connsiteY6756" fmla="*/ 956574 h 7652085"/>
                <a:gd name="connsiteX6757" fmla="*/ 3261343 w 7655776"/>
                <a:gd name="connsiteY6757" fmla="*/ 927265 h 7652085"/>
                <a:gd name="connsiteX6758" fmla="*/ 3283325 w 7655776"/>
                <a:gd name="connsiteY6758" fmla="*/ 938622 h 7652085"/>
                <a:gd name="connsiteX6759" fmla="*/ 3281127 w 7655776"/>
                <a:gd name="connsiteY6759" fmla="*/ 955475 h 7652085"/>
                <a:gd name="connsiteX6760" fmla="*/ 3264274 w 7655776"/>
                <a:gd name="connsiteY6760" fmla="*/ 920671 h 7652085"/>
                <a:gd name="connsiteX6761" fmla="*/ 3293216 w 7655776"/>
                <a:gd name="connsiteY6761" fmla="*/ 859490 h 7652085"/>
                <a:gd name="connsiteX6762" fmla="*/ 3284424 w 7655776"/>
                <a:gd name="connsiteY6762" fmla="*/ 930929 h 7652085"/>
                <a:gd name="connsiteX6763" fmla="*/ 3264274 w 7655776"/>
                <a:gd name="connsiteY6763" fmla="*/ 920671 h 7652085"/>
                <a:gd name="connsiteX6764" fmla="*/ 3255482 w 7655776"/>
                <a:gd name="connsiteY6764" fmla="*/ 916275 h 7652085"/>
                <a:gd name="connsiteX6765" fmla="*/ 3241194 w 7655776"/>
                <a:gd name="connsiteY6765" fmla="*/ 908948 h 7652085"/>
                <a:gd name="connsiteX6766" fmla="*/ 3223609 w 7655776"/>
                <a:gd name="connsiteY6766" fmla="*/ 900155 h 7652085"/>
                <a:gd name="connsiteX6767" fmla="*/ 3288820 w 7655776"/>
                <a:gd name="connsiteY6767" fmla="*/ 850697 h 7652085"/>
                <a:gd name="connsiteX6768" fmla="*/ 3255482 w 7655776"/>
                <a:gd name="connsiteY6768" fmla="*/ 916275 h 7652085"/>
                <a:gd name="connsiteX6769" fmla="*/ 3237897 w 7655776"/>
                <a:gd name="connsiteY6769" fmla="*/ 915542 h 7652085"/>
                <a:gd name="connsiteX6770" fmla="*/ 3252184 w 7655776"/>
                <a:gd name="connsiteY6770" fmla="*/ 922869 h 7652085"/>
                <a:gd name="connsiteX6771" fmla="*/ 3236065 w 7655776"/>
                <a:gd name="connsiteY6771" fmla="*/ 954376 h 7652085"/>
                <a:gd name="connsiteX6772" fmla="*/ 3210420 w 7655776"/>
                <a:gd name="connsiteY6772" fmla="*/ 949247 h 7652085"/>
                <a:gd name="connsiteX6773" fmla="*/ 3202726 w 7655776"/>
                <a:gd name="connsiteY6773" fmla="*/ 916275 h 7652085"/>
                <a:gd name="connsiteX6774" fmla="*/ 3217747 w 7655776"/>
                <a:gd name="connsiteY6774" fmla="*/ 904918 h 7652085"/>
                <a:gd name="connsiteX6775" fmla="*/ 3237897 w 7655776"/>
                <a:gd name="connsiteY6775" fmla="*/ 915542 h 7652085"/>
                <a:gd name="connsiteX6776" fmla="*/ 3200895 w 7655776"/>
                <a:gd name="connsiteY6776" fmla="*/ 908581 h 7652085"/>
                <a:gd name="connsiteX6777" fmla="*/ 3197598 w 7655776"/>
                <a:gd name="connsiteY6777" fmla="*/ 894660 h 7652085"/>
                <a:gd name="connsiteX6778" fmla="*/ 3210420 w 7655776"/>
                <a:gd name="connsiteY6778" fmla="*/ 901254 h 7652085"/>
                <a:gd name="connsiteX6779" fmla="*/ 3200895 w 7655776"/>
                <a:gd name="connsiteY6779" fmla="*/ 908581 h 7652085"/>
                <a:gd name="connsiteX6780" fmla="*/ 3110039 w 7655776"/>
                <a:gd name="connsiteY6780" fmla="*/ 929463 h 7652085"/>
                <a:gd name="connsiteX6781" fmla="*/ 3098315 w 7655776"/>
                <a:gd name="connsiteY6781" fmla="*/ 927265 h 7652085"/>
                <a:gd name="connsiteX6782" fmla="*/ 3107108 w 7655776"/>
                <a:gd name="connsiteY6782" fmla="*/ 915542 h 7652085"/>
                <a:gd name="connsiteX6783" fmla="*/ 3110039 w 7655776"/>
                <a:gd name="connsiteY6783" fmla="*/ 929463 h 7652085"/>
                <a:gd name="connsiteX6784" fmla="*/ 3111870 w 7655776"/>
                <a:gd name="connsiteY6784" fmla="*/ 937157 h 7652085"/>
                <a:gd name="connsiteX6785" fmla="*/ 3119564 w 7655776"/>
                <a:gd name="connsiteY6785" fmla="*/ 970129 h 7652085"/>
                <a:gd name="connsiteX6786" fmla="*/ 3098682 w 7655776"/>
                <a:gd name="connsiteY6786" fmla="*/ 986249 h 7652085"/>
                <a:gd name="connsiteX6787" fmla="*/ 3070472 w 7655776"/>
                <a:gd name="connsiteY6787" fmla="*/ 965000 h 7652085"/>
                <a:gd name="connsiteX6788" fmla="*/ 3079997 w 7655776"/>
                <a:gd name="connsiteY6788" fmla="*/ 952178 h 7652085"/>
                <a:gd name="connsiteX6789" fmla="*/ 3093919 w 7655776"/>
                <a:gd name="connsiteY6789" fmla="*/ 933860 h 7652085"/>
                <a:gd name="connsiteX6790" fmla="*/ 3111870 w 7655776"/>
                <a:gd name="connsiteY6790" fmla="*/ 937157 h 7652085"/>
                <a:gd name="connsiteX6791" fmla="*/ 3073769 w 7655776"/>
                <a:gd name="connsiteY6791" fmla="*/ 947415 h 7652085"/>
                <a:gd name="connsiteX6792" fmla="*/ 3064244 w 7655776"/>
                <a:gd name="connsiteY6792" fmla="*/ 960237 h 7652085"/>
                <a:gd name="connsiteX6793" fmla="*/ 3005261 w 7655776"/>
                <a:gd name="connsiteY6793" fmla="*/ 915908 h 7652085"/>
                <a:gd name="connsiteX6794" fmla="*/ 3085493 w 7655776"/>
                <a:gd name="connsiteY6794" fmla="*/ 932028 h 7652085"/>
                <a:gd name="connsiteX6795" fmla="*/ 3073769 w 7655776"/>
                <a:gd name="connsiteY6795" fmla="*/ 947415 h 7652085"/>
                <a:gd name="connsiteX6796" fmla="*/ 3058749 w 7655776"/>
                <a:gd name="connsiteY6796" fmla="*/ 967931 h 7652085"/>
                <a:gd name="connsiteX6797" fmla="*/ 3045194 w 7655776"/>
                <a:gd name="connsiteY6797" fmla="*/ 985882 h 7652085"/>
                <a:gd name="connsiteX6798" fmla="*/ 3005627 w 7655776"/>
                <a:gd name="connsiteY6798" fmla="*/ 925434 h 7652085"/>
                <a:gd name="connsiteX6799" fmla="*/ 3058749 w 7655776"/>
                <a:gd name="connsiteY6799" fmla="*/ 967931 h 7652085"/>
                <a:gd name="connsiteX6800" fmla="*/ 3064611 w 7655776"/>
                <a:gd name="connsiteY6800" fmla="*/ 972693 h 7652085"/>
                <a:gd name="connsiteX6801" fmla="*/ 3089889 w 7655776"/>
                <a:gd name="connsiteY6801" fmla="*/ 992843 h 7652085"/>
                <a:gd name="connsiteX6802" fmla="*/ 3069739 w 7655776"/>
                <a:gd name="connsiteY6802" fmla="*/ 1008230 h 7652085"/>
                <a:gd name="connsiteX6803" fmla="*/ 3059115 w 7655776"/>
                <a:gd name="connsiteY6803" fmla="*/ 1006765 h 7652085"/>
                <a:gd name="connsiteX6804" fmla="*/ 3049956 w 7655776"/>
                <a:gd name="connsiteY6804" fmla="*/ 992843 h 7652085"/>
                <a:gd name="connsiteX6805" fmla="*/ 3064611 w 7655776"/>
                <a:gd name="connsiteY6805" fmla="*/ 972693 h 7652085"/>
                <a:gd name="connsiteX6806" fmla="*/ 3049224 w 7655776"/>
                <a:gd name="connsiteY6806" fmla="*/ 1005299 h 7652085"/>
                <a:gd name="connsiteX6807" fmla="*/ 3040798 w 7655776"/>
                <a:gd name="connsiteY6807" fmla="*/ 1004200 h 7652085"/>
                <a:gd name="connsiteX6808" fmla="*/ 3044827 w 7655776"/>
                <a:gd name="connsiteY6808" fmla="*/ 998705 h 7652085"/>
                <a:gd name="connsiteX6809" fmla="*/ 3049224 w 7655776"/>
                <a:gd name="connsiteY6809" fmla="*/ 1005299 h 7652085"/>
                <a:gd name="connsiteX6810" fmla="*/ 3075968 w 7655776"/>
                <a:gd name="connsiteY6810" fmla="*/ 1046331 h 7652085"/>
                <a:gd name="connsiteX6811" fmla="*/ 2996102 w 7655776"/>
                <a:gd name="connsiteY6811" fmla="*/ 1072709 h 7652085"/>
                <a:gd name="connsiteX6812" fmla="*/ 3061313 w 7655776"/>
                <a:gd name="connsiteY6812" fmla="*/ 1023617 h 7652085"/>
                <a:gd name="connsiteX6813" fmla="*/ 3075968 w 7655776"/>
                <a:gd name="connsiteY6813" fmla="*/ 1046331 h 7652085"/>
                <a:gd name="connsiteX6814" fmla="*/ 3145575 w 7655776"/>
                <a:gd name="connsiteY6814" fmla="*/ 1152574 h 7652085"/>
                <a:gd name="connsiteX6815" fmla="*/ 3140812 w 7655776"/>
                <a:gd name="connsiteY6815" fmla="*/ 1163198 h 7652085"/>
                <a:gd name="connsiteX6816" fmla="*/ 3142644 w 7655776"/>
                <a:gd name="connsiteY6816" fmla="*/ 1148178 h 7652085"/>
                <a:gd name="connsiteX6817" fmla="*/ 3145575 w 7655776"/>
                <a:gd name="connsiteY6817" fmla="*/ 1152574 h 7652085"/>
                <a:gd name="connsiteX6818" fmla="*/ 3224708 w 7655776"/>
                <a:gd name="connsiteY6818" fmla="*/ 1331722 h 7652085"/>
                <a:gd name="connsiteX6819" fmla="*/ 3229471 w 7655776"/>
                <a:gd name="connsiteY6819" fmla="*/ 1310107 h 7652085"/>
                <a:gd name="connsiteX6820" fmla="*/ 3233134 w 7655776"/>
                <a:gd name="connsiteY6820" fmla="*/ 1314503 h 7652085"/>
                <a:gd name="connsiteX6821" fmla="*/ 3228005 w 7655776"/>
                <a:gd name="connsiteY6821" fmla="*/ 1330623 h 7652085"/>
                <a:gd name="connsiteX6822" fmla="*/ 3217747 w 7655776"/>
                <a:gd name="connsiteY6822" fmla="*/ 1360664 h 7652085"/>
                <a:gd name="connsiteX6823" fmla="*/ 3224708 w 7655776"/>
                <a:gd name="connsiteY6823" fmla="*/ 1331722 h 7652085"/>
                <a:gd name="connsiteX6824" fmla="*/ 3271235 w 7655776"/>
                <a:gd name="connsiteY6824" fmla="*/ 1320365 h 7652085"/>
                <a:gd name="connsiteX6825" fmla="*/ 3259512 w 7655776"/>
                <a:gd name="connsiteY6825" fmla="*/ 1308275 h 7652085"/>
                <a:gd name="connsiteX6826" fmla="*/ 3260611 w 7655776"/>
                <a:gd name="connsiteY6826" fmla="*/ 1302780 h 7652085"/>
                <a:gd name="connsiteX6827" fmla="*/ 3274532 w 7655776"/>
                <a:gd name="connsiteY6827" fmla="*/ 1319998 h 7652085"/>
                <a:gd name="connsiteX6828" fmla="*/ 3293216 w 7655776"/>
                <a:gd name="connsiteY6828" fmla="*/ 1343079 h 7652085"/>
                <a:gd name="connsiteX6829" fmla="*/ 3271235 w 7655776"/>
                <a:gd name="connsiteY6829" fmla="*/ 1320365 h 7652085"/>
                <a:gd name="connsiteX6830" fmla="*/ 3280394 w 7655776"/>
                <a:gd name="connsiteY6830" fmla="*/ 1315236 h 7652085"/>
                <a:gd name="connsiteX6831" fmla="*/ 3262809 w 7655776"/>
                <a:gd name="connsiteY6831" fmla="*/ 1293621 h 7652085"/>
                <a:gd name="connsiteX6832" fmla="*/ 3265740 w 7655776"/>
                <a:gd name="connsiteY6832" fmla="*/ 1281165 h 7652085"/>
                <a:gd name="connsiteX6833" fmla="*/ 3283325 w 7655776"/>
                <a:gd name="connsiteY6833" fmla="*/ 1293255 h 7652085"/>
                <a:gd name="connsiteX6834" fmla="*/ 3307870 w 7655776"/>
                <a:gd name="connsiteY6834" fmla="*/ 1310473 h 7652085"/>
                <a:gd name="connsiteX6835" fmla="*/ 3317762 w 7655776"/>
                <a:gd name="connsiteY6835" fmla="*/ 1335752 h 7652085"/>
                <a:gd name="connsiteX6836" fmla="*/ 3336080 w 7655776"/>
                <a:gd name="connsiteY6836" fmla="*/ 1383012 h 7652085"/>
                <a:gd name="connsiteX6837" fmla="*/ 3280394 w 7655776"/>
                <a:gd name="connsiteY6837" fmla="*/ 1315236 h 7652085"/>
                <a:gd name="connsiteX6838" fmla="*/ 3280394 w 7655776"/>
                <a:gd name="connsiteY6838" fmla="*/ 1315236 h 7652085"/>
                <a:gd name="connsiteX6839" fmla="*/ 3286988 w 7655776"/>
                <a:gd name="connsiteY6839" fmla="*/ 1287393 h 7652085"/>
                <a:gd name="connsiteX6840" fmla="*/ 3267205 w 7655776"/>
                <a:gd name="connsiteY6840" fmla="*/ 1273471 h 7652085"/>
                <a:gd name="connsiteX6841" fmla="*/ 3276730 w 7655776"/>
                <a:gd name="connsiteY6841" fmla="*/ 1230608 h 7652085"/>
                <a:gd name="connsiteX6842" fmla="*/ 3302742 w 7655776"/>
                <a:gd name="connsiteY6842" fmla="*/ 1298383 h 7652085"/>
                <a:gd name="connsiteX6843" fmla="*/ 3286988 w 7655776"/>
                <a:gd name="connsiteY6843" fmla="*/ 1287393 h 7652085"/>
                <a:gd name="connsiteX6844" fmla="*/ 3288454 w 7655776"/>
                <a:gd name="connsiteY6844" fmla="*/ 1241598 h 7652085"/>
                <a:gd name="connsiteX6845" fmla="*/ 3324723 w 7655776"/>
                <a:gd name="connsiteY6845" fmla="*/ 1314137 h 7652085"/>
                <a:gd name="connsiteX6846" fmla="*/ 3313366 w 7655776"/>
                <a:gd name="connsiteY6846" fmla="*/ 1306077 h 7652085"/>
                <a:gd name="connsiteX6847" fmla="*/ 3288454 w 7655776"/>
                <a:gd name="connsiteY6847" fmla="*/ 1241598 h 7652085"/>
                <a:gd name="connsiteX6848" fmla="*/ 3269403 w 7655776"/>
                <a:gd name="connsiteY6848" fmla="*/ 1108245 h 7652085"/>
                <a:gd name="connsiteX6849" fmla="*/ 3269770 w 7655776"/>
                <a:gd name="connsiteY6849" fmla="*/ 1105681 h 7652085"/>
                <a:gd name="connsiteX6850" fmla="*/ 3283691 w 7655776"/>
                <a:gd name="connsiteY6850" fmla="*/ 1092492 h 7652085"/>
                <a:gd name="connsiteX6851" fmla="*/ 3338278 w 7655776"/>
                <a:gd name="connsiteY6851" fmla="*/ 1040103 h 7652085"/>
                <a:gd name="connsiteX6852" fmla="*/ 3281859 w 7655776"/>
                <a:gd name="connsiteY6852" fmla="*/ 1128395 h 7652085"/>
                <a:gd name="connsiteX6853" fmla="*/ 3269403 w 7655776"/>
                <a:gd name="connsiteY6853" fmla="*/ 1108245 h 7652085"/>
                <a:gd name="connsiteX6854" fmla="*/ 3278562 w 7655776"/>
                <a:gd name="connsiteY6854" fmla="*/ 1086996 h 7652085"/>
                <a:gd name="connsiteX6855" fmla="*/ 3271235 w 7655776"/>
                <a:gd name="connsiteY6855" fmla="*/ 1094323 h 7652085"/>
                <a:gd name="connsiteX6856" fmla="*/ 3282226 w 7655776"/>
                <a:gd name="connsiteY6856" fmla="*/ 1006398 h 7652085"/>
                <a:gd name="connsiteX6857" fmla="*/ 3367586 w 7655776"/>
                <a:gd name="connsiteY6857" fmla="*/ 994308 h 7652085"/>
                <a:gd name="connsiteX6858" fmla="*/ 3365755 w 7655776"/>
                <a:gd name="connsiteY6858" fmla="*/ 996873 h 7652085"/>
                <a:gd name="connsiteX6859" fmla="*/ 3355130 w 7655776"/>
                <a:gd name="connsiteY6859" fmla="*/ 1013725 h 7652085"/>
                <a:gd name="connsiteX6860" fmla="*/ 3278562 w 7655776"/>
                <a:gd name="connsiteY6860" fmla="*/ 1086996 h 7652085"/>
                <a:gd name="connsiteX6861" fmla="*/ 3278562 w 7655776"/>
                <a:gd name="connsiteY6861" fmla="*/ 1086996 h 7652085"/>
                <a:gd name="connsiteX6862" fmla="*/ 3199063 w 7655776"/>
                <a:gd name="connsiteY6862" fmla="*/ 947049 h 7652085"/>
                <a:gd name="connsiteX6863" fmla="*/ 3189904 w 7655776"/>
                <a:gd name="connsiteY6863" fmla="*/ 945217 h 7652085"/>
                <a:gd name="connsiteX6864" fmla="*/ 3169754 w 7655776"/>
                <a:gd name="connsiteY6864" fmla="*/ 941187 h 7652085"/>
                <a:gd name="connsiteX6865" fmla="*/ 3193934 w 7655776"/>
                <a:gd name="connsiteY6865" fmla="*/ 922869 h 7652085"/>
                <a:gd name="connsiteX6866" fmla="*/ 3199063 w 7655776"/>
                <a:gd name="connsiteY6866" fmla="*/ 947049 h 7652085"/>
                <a:gd name="connsiteX6867" fmla="*/ 3136050 w 7655776"/>
                <a:gd name="connsiteY6867" fmla="*/ 957673 h 7652085"/>
                <a:gd name="connsiteX6868" fmla="*/ 3128723 w 7655776"/>
                <a:gd name="connsiteY6868" fmla="*/ 963168 h 7652085"/>
                <a:gd name="connsiteX6869" fmla="*/ 3122495 w 7655776"/>
                <a:gd name="connsiteY6869" fmla="*/ 939355 h 7652085"/>
                <a:gd name="connsiteX6870" fmla="*/ 3152536 w 7655776"/>
                <a:gd name="connsiteY6870" fmla="*/ 945217 h 7652085"/>
                <a:gd name="connsiteX6871" fmla="*/ 3136050 w 7655776"/>
                <a:gd name="connsiteY6871" fmla="*/ 957673 h 7652085"/>
                <a:gd name="connsiteX6872" fmla="*/ 3000865 w 7655776"/>
                <a:gd name="connsiteY6872" fmla="*/ 1081135 h 7652085"/>
                <a:gd name="connsiteX6873" fmla="*/ 2998300 w 7655776"/>
                <a:gd name="connsiteY6873" fmla="*/ 1079669 h 7652085"/>
                <a:gd name="connsiteX6874" fmla="*/ 3080364 w 7655776"/>
                <a:gd name="connsiteY6874" fmla="*/ 1052925 h 7652085"/>
                <a:gd name="connsiteX6875" fmla="*/ 3128723 w 7655776"/>
                <a:gd name="connsiteY6875" fmla="*/ 1126929 h 7652085"/>
                <a:gd name="connsiteX6876" fmla="*/ 3118831 w 7655776"/>
                <a:gd name="connsiteY6876" fmla="*/ 1123632 h 7652085"/>
                <a:gd name="connsiteX6877" fmla="*/ 3018083 w 7655776"/>
                <a:gd name="connsiteY6877" fmla="*/ 1091393 h 7652085"/>
                <a:gd name="connsiteX6878" fmla="*/ 3000865 w 7655776"/>
                <a:gd name="connsiteY6878" fmla="*/ 1081135 h 7652085"/>
                <a:gd name="connsiteX6879" fmla="*/ 3116633 w 7655776"/>
                <a:gd name="connsiteY6879" fmla="*/ 1130959 h 7652085"/>
                <a:gd name="connsiteX6880" fmla="*/ 3135317 w 7655776"/>
                <a:gd name="connsiteY6880" fmla="*/ 1136821 h 7652085"/>
                <a:gd name="connsiteX6881" fmla="*/ 3136782 w 7655776"/>
                <a:gd name="connsiteY6881" fmla="*/ 1139019 h 7652085"/>
                <a:gd name="connsiteX6882" fmla="*/ 3134218 w 7655776"/>
                <a:gd name="connsiteY6882" fmla="*/ 1162466 h 7652085"/>
                <a:gd name="connsiteX6883" fmla="*/ 3044827 w 7655776"/>
                <a:gd name="connsiteY6883" fmla="*/ 1107879 h 7652085"/>
                <a:gd name="connsiteX6884" fmla="*/ 3116633 w 7655776"/>
                <a:gd name="connsiteY6884" fmla="*/ 1130959 h 7652085"/>
                <a:gd name="connsiteX6885" fmla="*/ 3116633 w 7655776"/>
                <a:gd name="connsiteY6885" fmla="*/ 1130959 h 7652085"/>
                <a:gd name="connsiteX6886" fmla="*/ 3183676 w 7655776"/>
                <a:gd name="connsiteY6886" fmla="*/ 1336118 h 7652085"/>
                <a:gd name="connsiteX6887" fmla="*/ 3177082 w 7655776"/>
                <a:gd name="connsiteY6887" fmla="*/ 1348208 h 7652085"/>
                <a:gd name="connsiteX6888" fmla="*/ 3177814 w 7655776"/>
                <a:gd name="connsiteY6888" fmla="*/ 1267243 h 7652085"/>
                <a:gd name="connsiteX6889" fmla="*/ 3183676 w 7655776"/>
                <a:gd name="connsiteY6889" fmla="*/ 1336118 h 7652085"/>
                <a:gd name="connsiteX6890" fmla="*/ 3183676 w 7655776"/>
                <a:gd name="connsiteY6890" fmla="*/ 1252223 h 7652085"/>
                <a:gd name="connsiteX6891" fmla="*/ 3211153 w 7655776"/>
                <a:gd name="connsiteY6891" fmla="*/ 1286660 h 7652085"/>
                <a:gd name="connsiteX6892" fmla="*/ 3199429 w 7655776"/>
                <a:gd name="connsiteY6892" fmla="*/ 1307909 h 7652085"/>
                <a:gd name="connsiteX6893" fmla="*/ 3190270 w 7655776"/>
                <a:gd name="connsiteY6893" fmla="*/ 1324761 h 7652085"/>
                <a:gd name="connsiteX6894" fmla="*/ 3183676 w 7655776"/>
                <a:gd name="connsiteY6894" fmla="*/ 1252223 h 7652085"/>
                <a:gd name="connsiteX6895" fmla="*/ 3205657 w 7655776"/>
                <a:gd name="connsiteY6895" fmla="*/ 1311206 h 7652085"/>
                <a:gd name="connsiteX6896" fmla="*/ 3215915 w 7655776"/>
                <a:gd name="connsiteY6896" fmla="*/ 1292522 h 7652085"/>
                <a:gd name="connsiteX6897" fmla="*/ 3223975 w 7655776"/>
                <a:gd name="connsiteY6897" fmla="*/ 1302413 h 7652085"/>
                <a:gd name="connsiteX6898" fmla="*/ 3217747 w 7655776"/>
                <a:gd name="connsiteY6898" fmla="*/ 1329524 h 7652085"/>
                <a:gd name="connsiteX6899" fmla="*/ 3197964 w 7655776"/>
                <a:gd name="connsiteY6899" fmla="*/ 1414884 h 7652085"/>
                <a:gd name="connsiteX6900" fmla="*/ 3193568 w 7655776"/>
                <a:gd name="connsiteY6900" fmla="*/ 1364694 h 7652085"/>
                <a:gd name="connsiteX6901" fmla="*/ 3191369 w 7655776"/>
                <a:gd name="connsiteY6901" fmla="*/ 1337584 h 7652085"/>
                <a:gd name="connsiteX6902" fmla="*/ 3205657 w 7655776"/>
                <a:gd name="connsiteY6902" fmla="*/ 1311206 h 7652085"/>
                <a:gd name="connsiteX6903" fmla="*/ 3234966 w 7655776"/>
                <a:gd name="connsiteY6903" fmla="*/ 1332821 h 7652085"/>
                <a:gd name="connsiteX6904" fmla="*/ 3238629 w 7655776"/>
                <a:gd name="connsiteY6904" fmla="*/ 1321464 h 7652085"/>
                <a:gd name="connsiteX6905" fmla="*/ 3247056 w 7655776"/>
                <a:gd name="connsiteY6905" fmla="*/ 1332088 h 7652085"/>
                <a:gd name="connsiteX6906" fmla="*/ 3244491 w 7655776"/>
                <a:gd name="connsiteY6906" fmla="*/ 1343445 h 7652085"/>
                <a:gd name="connsiteX6907" fmla="*/ 3206390 w 7655776"/>
                <a:gd name="connsiteY6907" fmla="*/ 1516365 h 7652085"/>
                <a:gd name="connsiteX6908" fmla="*/ 3199796 w 7655776"/>
                <a:gd name="connsiteY6908" fmla="*/ 1439430 h 7652085"/>
                <a:gd name="connsiteX6909" fmla="*/ 3234966 w 7655776"/>
                <a:gd name="connsiteY6909" fmla="*/ 1332821 h 7652085"/>
                <a:gd name="connsiteX6910" fmla="*/ 3241194 w 7655776"/>
                <a:gd name="connsiteY6910" fmla="*/ 1313038 h 7652085"/>
                <a:gd name="connsiteX6911" fmla="*/ 3244491 w 7655776"/>
                <a:gd name="connsiteY6911" fmla="*/ 1303146 h 7652085"/>
                <a:gd name="connsiteX6912" fmla="*/ 3251452 w 7655776"/>
                <a:gd name="connsiteY6912" fmla="*/ 1310473 h 7652085"/>
                <a:gd name="connsiteX6913" fmla="*/ 3248887 w 7655776"/>
                <a:gd name="connsiteY6913" fmla="*/ 1322197 h 7652085"/>
                <a:gd name="connsiteX6914" fmla="*/ 3241194 w 7655776"/>
                <a:gd name="connsiteY6914" fmla="*/ 1313038 h 7652085"/>
                <a:gd name="connsiteX6915" fmla="*/ 3257680 w 7655776"/>
                <a:gd name="connsiteY6915" fmla="*/ 1317068 h 7652085"/>
                <a:gd name="connsiteX6916" fmla="*/ 3266106 w 7655776"/>
                <a:gd name="connsiteY6916" fmla="*/ 1325494 h 7652085"/>
                <a:gd name="connsiteX6917" fmla="*/ 3344506 w 7655776"/>
                <a:gd name="connsiteY6917" fmla="*/ 1405726 h 7652085"/>
                <a:gd name="connsiteX6918" fmla="*/ 3372349 w 7655776"/>
                <a:gd name="connsiteY6918" fmla="*/ 1477898 h 7652085"/>
                <a:gd name="connsiteX6919" fmla="*/ 3262076 w 7655776"/>
                <a:gd name="connsiteY6919" fmla="*/ 1339415 h 7652085"/>
                <a:gd name="connsiteX6920" fmla="*/ 3254749 w 7655776"/>
                <a:gd name="connsiteY6920" fmla="*/ 1330256 h 7652085"/>
                <a:gd name="connsiteX6921" fmla="*/ 3257680 w 7655776"/>
                <a:gd name="connsiteY6921" fmla="*/ 1317068 h 7652085"/>
                <a:gd name="connsiteX6922" fmla="*/ 3286988 w 7655776"/>
                <a:gd name="connsiteY6922" fmla="*/ 964634 h 7652085"/>
                <a:gd name="connsiteX6923" fmla="*/ 3287721 w 7655776"/>
                <a:gd name="connsiteY6923" fmla="*/ 960237 h 7652085"/>
                <a:gd name="connsiteX6924" fmla="*/ 3303841 w 7655776"/>
                <a:gd name="connsiteY6924" fmla="*/ 949613 h 7652085"/>
                <a:gd name="connsiteX6925" fmla="*/ 3363557 w 7655776"/>
                <a:gd name="connsiteY6925" fmla="*/ 980387 h 7652085"/>
                <a:gd name="connsiteX6926" fmla="*/ 3286988 w 7655776"/>
                <a:gd name="connsiteY6926" fmla="*/ 964634 h 7652085"/>
                <a:gd name="connsiteX6927" fmla="*/ 3055085 w 7655776"/>
                <a:gd name="connsiteY6927" fmla="*/ 1013725 h 7652085"/>
                <a:gd name="connsiteX6928" fmla="*/ 3057650 w 7655776"/>
                <a:gd name="connsiteY6928" fmla="*/ 1017755 h 7652085"/>
                <a:gd name="connsiteX6929" fmla="*/ 2995369 w 7655776"/>
                <a:gd name="connsiteY6929" fmla="*/ 1064649 h 7652085"/>
                <a:gd name="connsiteX6930" fmla="*/ 3035668 w 7655776"/>
                <a:gd name="connsiteY6930" fmla="*/ 1010794 h 7652085"/>
                <a:gd name="connsiteX6931" fmla="*/ 3055085 w 7655776"/>
                <a:gd name="connsiteY6931" fmla="*/ 1013725 h 7652085"/>
                <a:gd name="connsiteX6932" fmla="*/ 3363923 w 7655776"/>
                <a:gd name="connsiteY6932" fmla="*/ 898690 h 7652085"/>
                <a:gd name="connsiteX6933" fmla="*/ 3302742 w 7655776"/>
                <a:gd name="connsiteY6933" fmla="*/ 940454 h 7652085"/>
                <a:gd name="connsiteX6934" fmla="*/ 3290652 w 7655776"/>
                <a:gd name="connsiteY6934" fmla="*/ 934226 h 7652085"/>
                <a:gd name="connsiteX6935" fmla="*/ 3300910 w 7655776"/>
                <a:gd name="connsiteY6935" fmla="*/ 850331 h 7652085"/>
                <a:gd name="connsiteX6936" fmla="*/ 3310435 w 7655776"/>
                <a:gd name="connsiteY6936" fmla="*/ 841172 h 7652085"/>
                <a:gd name="connsiteX6937" fmla="*/ 3389568 w 7655776"/>
                <a:gd name="connsiteY6937" fmla="*/ 835677 h 7652085"/>
                <a:gd name="connsiteX6938" fmla="*/ 3463572 w 7655776"/>
                <a:gd name="connsiteY6938" fmla="*/ 830181 h 7652085"/>
                <a:gd name="connsiteX6939" fmla="*/ 3363923 w 7655776"/>
                <a:gd name="connsiteY6939" fmla="*/ 898690 h 7652085"/>
                <a:gd name="connsiteX6940" fmla="*/ 3185508 w 7655776"/>
                <a:gd name="connsiteY6940" fmla="*/ 880372 h 7652085"/>
                <a:gd name="connsiteX6941" fmla="*/ 3173418 w 7655776"/>
                <a:gd name="connsiteY6941" fmla="*/ 874144 h 7652085"/>
                <a:gd name="connsiteX6942" fmla="*/ 3177082 w 7655776"/>
                <a:gd name="connsiteY6942" fmla="*/ 839706 h 7652085"/>
                <a:gd name="connsiteX6943" fmla="*/ 3185508 w 7655776"/>
                <a:gd name="connsiteY6943" fmla="*/ 880372 h 7652085"/>
                <a:gd name="connsiteX6944" fmla="*/ 3185508 w 7655776"/>
                <a:gd name="connsiteY6944" fmla="*/ 880372 h 7652085"/>
                <a:gd name="connsiteX6945" fmla="*/ 3187340 w 7655776"/>
                <a:gd name="connsiteY6945" fmla="*/ 889164 h 7652085"/>
                <a:gd name="connsiteX6946" fmla="*/ 3192102 w 7655776"/>
                <a:gd name="connsiteY6946" fmla="*/ 911878 h 7652085"/>
                <a:gd name="connsiteX6947" fmla="*/ 3192835 w 7655776"/>
                <a:gd name="connsiteY6947" fmla="*/ 915176 h 7652085"/>
                <a:gd name="connsiteX6948" fmla="*/ 3167190 w 7655776"/>
                <a:gd name="connsiteY6948" fmla="*/ 934593 h 7652085"/>
                <a:gd name="connsiteX6949" fmla="*/ 3173052 w 7655776"/>
                <a:gd name="connsiteY6949" fmla="*/ 881837 h 7652085"/>
                <a:gd name="connsiteX6950" fmla="*/ 3187340 w 7655776"/>
                <a:gd name="connsiteY6950" fmla="*/ 889164 h 7652085"/>
                <a:gd name="connsiteX6951" fmla="*/ 3120663 w 7655776"/>
                <a:gd name="connsiteY6951" fmla="*/ 931662 h 7652085"/>
                <a:gd name="connsiteX6952" fmla="*/ 3119930 w 7655776"/>
                <a:gd name="connsiteY6952" fmla="*/ 928364 h 7652085"/>
                <a:gd name="connsiteX6953" fmla="*/ 3114069 w 7655776"/>
                <a:gd name="connsiteY6953" fmla="*/ 906017 h 7652085"/>
                <a:gd name="connsiteX6954" fmla="*/ 3123960 w 7655776"/>
                <a:gd name="connsiteY6954" fmla="*/ 892828 h 7652085"/>
                <a:gd name="connsiteX6955" fmla="*/ 3152536 w 7655776"/>
                <a:gd name="connsiteY6955" fmla="*/ 937890 h 7652085"/>
                <a:gd name="connsiteX6956" fmla="*/ 3120663 w 7655776"/>
                <a:gd name="connsiteY6956" fmla="*/ 931662 h 7652085"/>
                <a:gd name="connsiteX6957" fmla="*/ 3111870 w 7655776"/>
                <a:gd name="connsiteY6957" fmla="*/ 897224 h 7652085"/>
                <a:gd name="connsiteX6958" fmla="*/ 3101246 w 7655776"/>
                <a:gd name="connsiteY6958" fmla="*/ 857292 h 7652085"/>
                <a:gd name="connsiteX6959" fmla="*/ 3119930 w 7655776"/>
                <a:gd name="connsiteY6959" fmla="*/ 886600 h 7652085"/>
                <a:gd name="connsiteX6960" fmla="*/ 3111870 w 7655776"/>
                <a:gd name="connsiteY6960" fmla="*/ 897224 h 7652085"/>
                <a:gd name="connsiteX6961" fmla="*/ 3091721 w 7655776"/>
                <a:gd name="connsiteY6961" fmla="*/ 849232 h 7652085"/>
                <a:gd name="connsiteX6962" fmla="*/ 3104910 w 7655776"/>
                <a:gd name="connsiteY6962" fmla="*/ 906383 h 7652085"/>
                <a:gd name="connsiteX6963" fmla="*/ 3090622 w 7655776"/>
                <a:gd name="connsiteY6963" fmla="*/ 925800 h 7652085"/>
                <a:gd name="connsiteX6964" fmla="*/ 3003429 w 7655776"/>
                <a:gd name="connsiteY6964" fmla="*/ 908581 h 7652085"/>
                <a:gd name="connsiteX6965" fmla="*/ 3002696 w 7655776"/>
                <a:gd name="connsiteY6965" fmla="*/ 905650 h 7652085"/>
                <a:gd name="connsiteX6966" fmla="*/ 3044095 w 7655776"/>
                <a:gd name="connsiteY6966" fmla="*/ 875976 h 7652085"/>
                <a:gd name="connsiteX6967" fmla="*/ 3084394 w 7655776"/>
                <a:gd name="connsiteY6967" fmla="*/ 846301 h 7652085"/>
                <a:gd name="connsiteX6968" fmla="*/ 3091721 w 7655776"/>
                <a:gd name="connsiteY6968" fmla="*/ 849232 h 7652085"/>
                <a:gd name="connsiteX6969" fmla="*/ 3091721 w 7655776"/>
                <a:gd name="connsiteY6969" fmla="*/ 849232 h 7652085"/>
                <a:gd name="connsiteX6970" fmla="*/ 2991340 w 7655776"/>
                <a:gd name="connsiteY6970" fmla="*/ 921770 h 7652085"/>
                <a:gd name="connsiteX6971" fmla="*/ 2994637 w 7655776"/>
                <a:gd name="connsiteY6971" fmla="*/ 921037 h 7652085"/>
                <a:gd name="connsiteX6972" fmla="*/ 3040798 w 7655776"/>
                <a:gd name="connsiteY6972" fmla="*/ 992110 h 7652085"/>
                <a:gd name="connsiteX6973" fmla="*/ 3032738 w 7655776"/>
                <a:gd name="connsiteY6973" fmla="*/ 1003101 h 7652085"/>
                <a:gd name="connsiteX6974" fmla="*/ 2959467 w 7655776"/>
                <a:gd name="connsiteY6974" fmla="*/ 992110 h 7652085"/>
                <a:gd name="connsiteX6975" fmla="*/ 2839668 w 7655776"/>
                <a:gd name="connsiteY6975" fmla="*/ 974525 h 7652085"/>
                <a:gd name="connsiteX6976" fmla="*/ 2908543 w 7655776"/>
                <a:gd name="connsiteY6976" fmla="*/ 947049 h 7652085"/>
                <a:gd name="connsiteX6977" fmla="*/ 2982547 w 7655776"/>
                <a:gd name="connsiteY6977" fmla="*/ 917007 h 7652085"/>
                <a:gd name="connsiteX6978" fmla="*/ 2991340 w 7655776"/>
                <a:gd name="connsiteY6978" fmla="*/ 921770 h 7652085"/>
                <a:gd name="connsiteX6979" fmla="*/ 2991340 w 7655776"/>
                <a:gd name="connsiteY6979" fmla="*/ 921770 h 7652085"/>
                <a:gd name="connsiteX6980" fmla="*/ 3184042 w 7655776"/>
                <a:gd name="connsiteY6980" fmla="*/ 1498047 h 7652085"/>
                <a:gd name="connsiteX6981" fmla="*/ 3184042 w 7655776"/>
                <a:gd name="connsiteY6981" fmla="*/ 1498047 h 7652085"/>
                <a:gd name="connsiteX6982" fmla="*/ 3184042 w 7655776"/>
                <a:gd name="connsiteY6982" fmla="*/ 1498047 h 7652085"/>
                <a:gd name="connsiteX6983" fmla="*/ 3380043 w 7655776"/>
                <a:gd name="connsiteY6983" fmla="*/ 1432103 h 7652085"/>
                <a:gd name="connsiteX6984" fmla="*/ 3374181 w 7655776"/>
                <a:gd name="connsiteY6984" fmla="*/ 1412686 h 7652085"/>
                <a:gd name="connsiteX6985" fmla="*/ 3384439 w 7655776"/>
                <a:gd name="connsiteY6985" fmla="*/ 1432836 h 7652085"/>
                <a:gd name="connsiteX6986" fmla="*/ 3380043 w 7655776"/>
                <a:gd name="connsiteY6986" fmla="*/ 1432103 h 7652085"/>
                <a:gd name="connsiteX6987" fmla="*/ 3380043 w 7655776"/>
                <a:gd name="connsiteY6987" fmla="*/ 1432103 h 7652085"/>
                <a:gd name="connsiteX6988" fmla="*/ 3369785 w 7655776"/>
                <a:gd name="connsiteY6988" fmla="*/ 1422212 h 7652085"/>
                <a:gd name="connsiteX6989" fmla="*/ 3351833 w 7655776"/>
                <a:gd name="connsiteY6989" fmla="*/ 1403894 h 7652085"/>
                <a:gd name="connsiteX6990" fmla="*/ 3350001 w 7655776"/>
                <a:gd name="connsiteY6990" fmla="*/ 1401696 h 7652085"/>
                <a:gd name="connsiteX6991" fmla="*/ 3323990 w 7655776"/>
                <a:gd name="connsiteY6991" fmla="*/ 1333554 h 7652085"/>
                <a:gd name="connsiteX6992" fmla="*/ 3318128 w 7655776"/>
                <a:gd name="connsiteY6992" fmla="*/ 1318167 h 7652085"/>
                <a:gd name="connsiteX6993" fmla="*/ 3331684 w 7655776"/>
                <a:gd name="connsiteY6993" fmla="*/ 1327326 h 7652085"/>
                <a:gd name="connsiteX6994" fmla="*/ 3355497 w 7655776"/>
                <a:gd name="connsiteY6994" fmla="*/ 1374585 h 7652085"/>
                <a:gd name="connsiteX6995" fmla="*/ 3369785 w 7655776"/>
                <a:gd name="connsiteY6995" fmla="*/ 1422212 h 7652085"/>
                <a:gd name="connsiteX6996" fmla="*/ 3369785 w 7655776"/>
                <a:gd name="connsiteY6996" fmla="*/ 1422212 h 7652085"/>
                <a:gd name="connsiteX6997" fmla="*/ 3283691 w 7655776"/>
                <a:gd name="connsiteY6997" fmla="*/ 1199101 h 7652085"/>
                <a:gd name="connsiteX6998" fmla="*/ 3291751 w 7655776"/>
                <a:gd name="connsiteY6998" fmla="*/ 1162832 h 7652085"/>
                <a:gd name="connsiteX6999" fmla="*/ 3314099 w 7655776"/>
                <a:gd name="connsiteY6999" fmla="*/ 1236836 h 7652085"/>
                <a:gd name="connsiteX7000" fmla="*/ 3283691 w 7655776"/>
                <a:gd name="connsiteY7000" fmla="*/ 1199101 h 7652085"/>
                <a:gd name="connsiteX7001" fmla="*/ 3283691 w 7655776"/>
                <a:gd name="connsiteY7001" fmla="*/ 1199101 h 7652085"/>
                <a:gd name="connsiteX7002" fmla="*/ 3292483 w 7655776"/>
                <a:gd name="connsiteY7002" fmla="*/ 1140484 h 7652085"/>
                <a:gd name="connsiteX7003" fmla="*/ 3289553 w 7655776"/>
                <a:gd name="connsiteY7003" fmla="*/ 1140484 h 7652085"/>
                <a:gd name="connsiteX7004" fmla="*/ 3285889 w 7655776"/>
                <a:gd name="connsiteY7004" fmla="*/ 1134623 h 7652085"/>
                <a:gd name="connsiteX7005" fmla="*/ 3360992 w 7655776"/>
                <a:gd name="connsiteY7005" fmla="*/ 1018122 h 7652085"/>
                <a:gd name="connsiteX7006" fmla="*/ 3370884 w 7655776"/>
                <a:gd name="connsiteY7006" fmla="*/ 1008596 h 7652085"/>
                <a:gd name="connsiteX7007" fmla="*/ 3336446 w 7655776"/>
                <a:gd name="connsiteY7007" fmla="*/ 1066481 h 7652085"/>
                <a:gd name="connsiteX7008" fmla="*/ 3292483 w 7655776"/>
                <a:gd name="connsiteY7008" fmla="*/ 1140484 h 7652085"/>
                <a:gd name="connsiteX7009" fmla="*/ 3310801 w 7655776"/>
                <a:gd name="connsiteY7009" fmla="*/ 944484 h 7652085"/>
                <a:gd name="connsiteX7010" fmla="*/ 3349635 w 7655776"/>
                <a:gd name="connsiteY7010" fmla="*/ 918473 h 7652085"/>
                <a:gd name="connsiteX7011" fmla="*/ 3468334 w 7655776"/>
                <a:gd name="connsiteY7011" fmla="*/ 837875 h 7652085"/>
                <a:gd name="connsiteX7012" fmla="*/ 3377478 w 7655776"/>
                <a:gd name="connsiteY7012" fmla="*/ 978921 h 7652085"/>
                <a:gd name="connsiteX7013" fmla="*/ 3310801 w 7655776"/>
                <a:gd name="connsiteY7013" fmla="*/ 944484 h 7652085"/>
                <a:gd name="connsiteX7014" fmla="*/ 3310801 w 7655776"/>
                <a:gd name="connsiteY7014" fmla="*/ 944484 h 7652085"/>
                <a:gd name="connsiteX7015" fmla="*/ 2981448 w 7655776"/>
                <a:gd name="connsiteY7015" fmla="*/ 1003467 h 7652085"/>
                <a:gd name="connsiteX7016" fmla="*/ 3027609 w 7655776"/>
                <a:gd name="connsiteY7016" fmla="*/ 1010062 h 7652085"/>
                <a:gd name="connsiteX7017" fmla="*/ 2982913 w 7655776"/>
                <a:gd name="connsiteY7017" fmla="*/ 1070144 h 7652085"/>
                <a:gd name="connsiteX7018" fmla="*/ 2839302 w 7655776"/>
                <a:gd name="connsiteY7018" fmla="*/ 983318 h 7652085"/>
                <a:gd name="connsiteX7019" fmla="*/ 2981448 w 7655776"/>
                <a:gd name="connsiteY7019" fmla="*/ 1003467 h 7652085"/>
                <a:gd name="connsiteX7020" fmla="*/ 2981448 w 7655776"/>
                <a:gd name="connsiteY7020" fmla="*/ 1003467 h 7652085"/>
                <a:gd name="connsiteX7021" fmla="*/ 3163527 w 7655776"/>
                <a:gd name="connsiteY7021" fmla="*/ 1226944 h 7652085"/>
                <a:gd name="connsiteX7022" fmla="*/ 3152902 w 7655776"/>
                <a:gd name="connsiteY7022" fmla="*/ 1274204 h 7652085"/>
                <a:gd name="connsiteX7023" fmla="*/ 3140446 w 7655776"/>
                <a:gd name="connsiteY7023" fmla="*/ 1198002 h 7652085"/>
                <a:gd name="connsiteX7024" fmla="*/ 3163527 w 7655776"/>
                <a:gd name="connsiteY7024" fmla="*/ 1226944 h 7652085"/>
                <a:gd name="connsiteX7025" fmla="*/ 3176715 w 7655776"/>
                <a:gd name="connsiteY7025" fmla="*/ 1363595 h 7652085"/>
                <a:gd name="connsiteX7026" fmla="*/ 3184775 w 7655776"/>
                <a:gd name="connsiteY7026" fmla="*/ 1349307 h 7652085"/>
                <a:gd name="connsiteX7027" fmla="*/ 3186240 w 7655776"/>
                <a:gd name="connsiteY7027" fmla="*/ 1365426 h 7652085"/>
                <a:gd name="connsiteX7028" fmla="*/ 3192469 w 7655776"/>
                <a:gd name="connsiteY7028" fmla="*/ 1438331 h 7652085"/>
                <a:gd name="connsiteX7029" fmla="*/ 3191736 w 7655776"/>
                <a:gd name="connsiteY7029" fmla="*/ 1440896 h 7652085"/>
                <a:gd name="connsiteX7030" fmla="*/ 3183676 w 7655776"/>
                <a:gd name="connsiteY7030" fmla="*/ 1465442 h 7652085"/>
                <a:gd name="connsiteX7031" fmla="*/ 3175983 w 7655776"/>
                <a:gd name="connsiteY7031" fmla="*/ 1416716 h 7652085"/>
                <a:gd name="connsiteX7032" fmla="*/ 3176715 w 7655776"/>
                <a:gd name="connsiteY7032" fmla="*/ 1363595 h 7652085"/>
                <a:gd name="connsiteX7033" fmla="*/ 3178913 w 7655776"/>
                <a:gd name="connsiteY7033" fmla="*/ 1479363 h 7652085"/>
                <a:gd name="connsiteX7034" fmla="*/ 3175250 w 7655776"/>
                <a:gd name="connsiteY7034" fmla="*/ 1481195 h 7652085"/>
                <a:gd name="connsiteX7035" fmla="*/ 3175616 w 7655776"/>
                <a:gd name="connsiteY7035" fmla="*/ 1458847 h 7652085"/>
                <a:gd name="connsiteX7036" fmla="*/ 3178913 w 7655776"/>
                <a:gd name="connsiteY7036" fmla="*/ 1479363 h 7652085"/>
                <a:gd name="connsiteX7037" fmla="*/ 3178913 w 7655776"/>
                <a:gd name="connsiteY7037" fmla="*/ 1479363 h 7652085"/>
                <a:gd name="connsiteX7038" fmla="*/ 3171586 w 7655776"/>
                <a:gd name="connsiteY7038" fmla="*/ 1522959 h 7652085"/>
                <a:gd name="connsiteX7039" fmla="*/ 3175250 w 7655776"/>
                <a:gd name="connsiteY7039" fmla="*/ 1522227 h 7652085"/>
                <a:gd name="connsiteX7040" fmla="*/ 3180013 w 7655776"/>
                <a:gd name="connsiteY7040" fmla="*/ 1510503 h 7652085"/>
                <a:gd name="connsiteX7041" fmla="*/ 3177448 w 7655776"/>
                <a:gd name="connsiteY7041" fmla="*/ 1507939 h 7652085"/>
                <a:gd name="connsiteX7042" fmla="*/ 3179646 w 7655776"/>
                <a:gd name="connsiteY7042" fmla="*/ 1500978 h 7652085"/>
                <a:gd name="connsiteX7043" fmla="*/ 3184409 w 7655776"/>
                <a:gd name="connsiteY7043" fmla="*/ 1502077 h 7652085"/>
                <a:gd name="connsiteX7044" fmla="*/ 3184775 w 7655776"/>
                <a:gd name="connsiteY7044" fmla="*/ 1502077 h 7652085"/>
                <a:gd name="connsiteX7045" fmla="*/ 3196499 w 7655776"/>
                <a:gd name="connsiteY7045" fmla="*/ 1489255 h 7652085"/>
                <a:gd name="connsiteX7046" fmla="*/ 3196499 w 7655776"/>
                <a:gd name="connsiteY7046" fmla="*/ 1489255 h 7652085"/>
                <a:gd name="connsiteX7047" fmla="*/ 3190270 w 7655776"/>
                <a:gd name="connsiteY7047" fmla="*/ 1479363 h 7652085"/>
                <a:gd name="connsiteX7048" fmla="*/ 3194667 w 7655776"/>
                <a:gd name="connsiteY7048" fmla="*/ 1461778 h 7652085"/>
                <a:gd name="connsiteX7049" fmla="*/ 3200895 w 7655776"/>
                <a:gd name="connsiteY7049" fmla="*/ 1535049 h 7652085"/>
                <a:gd name="connsiteX7050" fmla="*/ 3199063 w 7655776"/>
                <a:gd name="connsiteY7050" fmla="*/ 1536881 h 7652085"/>
                <a:gd name="connsiteX7051" fmla="*/ 3199063 w 7655776"/>
                <a:gd name="connsiteY7051" fmla="*/ 1537614 h 7652085"/>
                <a:gd name="connsiteX7052" fmla="*/ 3037866 w 7655776"/>
                <a:gd name="connsiteY7052" fmla="*/ 1599161 h 7652085"/>
                <a:gd name="connsiteX7053" fmla="*/ 2934921 w 7655776"/>
                <a:gd name="connsiteY7053" fmla="*/ 1639094 h 7652085"/>
                <a:gd name="connsiteX7054" fmla="*/ 3024678 w 7655776"/>
                <a:gd name="connsiteY7054" fmla="*/ 1593666 h 7652085"/>
                <a:gd name="connsiteX7055" fmla="*/ 3166091 w 7655776"/>
                <a:gd name="connsiteY7055" fmla="*/ 1521128 h 7652085"/>
                <a:gd name="connsiteX7056" fmla="*/ 3171586 w 7655776"/>
                <a:gd name="connsiteY7056" fmla="*/ 1522959 h 7652085"/>
                <a:gd name="connsiteX7057" fmla="*/ 3171586 w 7655776"/>
                <a:gd name="connsiteY7057" fmla="*/ 1522959 h 7652085"/>
                <a:gd name="connsiteX7058" fmla="*/ 4156350 w 7655776"/>
                <a:gd name="connsiteY7058" fmla="*/ 1831431 h 7652085"/>
                <a:gd name="connsiteX7059" fmla="*/ 4134735 w 7655776"/>
                <a:gd name="connsiteY7059" fmla="*/ 1856343 h 7652085"/>
                <a:gd name="connsiteX7060" fmla="*/ 4146458 w 7655776"/>
                <a:gd name="connsiteY7060" fmla="*/ 1807618 h 7652085"/>
                <a:gd name="connsiteX7061" fmla="*/ 4156350 w 7655776"/>
                <a:gd name="connsiteY7061" fmla="*/ 1831431 h 7652085"/>
                <a:gd name="connsiteX7062" fmla="*/ 4176866 w 7655776"/>
                <a:gd name="connsiteY7062" fmla="*/ 1863670 h 7652085"/>
                <a:gd name="connsiteX7063" fmla="*/ 4164409 w 7655776"/>
                <a:gd name="connsiteY7063" fmla="*/ 1833262 h 7652085"/>
                <a:gd name="connsiteX7064" fmla="*/ 4181628 w 7655776"/>
                <a:gd name="connsiteY7064" fmla="*/ 1813846 h 7652085"/>
                <a:gd name="connsiteX7065" fmla="*/ 4176866 w 7655776"/>
                <a:gd name="connsiteY7065" fmla="*/ 1863670 h 7652085"/>
                <a:gd name="connsiteX7066" fmla="*/ 4178697 w 7655776"/>
                <a:gd name="connsiteY7066" fmla="*/ 1886750 h 7652085"/>
                <a:gd name="connsiteX7067" fmla="*/ 4178697 w 7655776"/>
                <a:gd name="connsiteY7067" fmla="*/ 1886750 h 7652085"/>
                <a:gd name="connsiteX7068" fmla="*/ 4178697 w 7655776"/>
                <a:gd name="connsiteY7068" fmla="*/ 1886750 h 7652085"/>
                <a:gd name="connsiteX7069" fmla="*/ 5111438 w 7655776"/>
                <a:gd name="connsiteY7069" fmla="*/ 1592567 h 7652085"/>
                <a:gd name="connsiteX7070" fmla="*/ 5089457 w 7655776"/>
                <a:gd name="connsiteY7070" fmla="*/ 1623341 h 7652085"/>
                <a:gd name="connsiteX7071" fmla="*/ 5010324 w 7655776"/>
                <a:gd name="connsiteY7071" fmla="*/ 1646055 h 7652085"/>
                <a:gd name="connsiteX7072" fmla="*/ 5110706 w 7655776"/>
                <a:gd name="connsiteY7072" fmla="*/ 1582309 h 7652085"/>
                <a:gd name="connsiteX7073" fmla="*/ 5126459 w 7655776"/>
                <a:gd name="connsiteY7073" fmla="*/ 1572051 h 7652085"/>
                <a:gd name="connsiteX7074" fmla="*/ 5111438 w 7655776"/>
                <a:gd name="connsiteY7074" fmla="*/ 1592567 h 7652085"/>
                <a:gd name="connsiteX7075" fmla="*/ 5117300 w 7655776"/>
                <a:gd name="connsiteY7075" fmla="*/ 1596597 h 7652085"/>
                <a:gd name="connsiteX7076" fmla="*/ 5142578 w 7655776"/>
                <a:gd name="connsiteY7076" fmla="*/ 1561427 h 7652085"/>
                <a:gd name="connsiteX7077" fmla="*/ 5194235 w 7655776"/>
                <a:gd name="connsiteY7077" fmla="*/ 1528455 h 7652085"/>
                <a:gd name="connsiteX7078" fmla="*/ 5193868 w 7655776"/>
                <a:gd name="connsiteY7078" fmla="*/ 1531019 h 7652085"/>
                <a:gd name="connsiteX7079" fmla="*/ 5110706 w 7655776"/>
                <a:gd name="connsiteY7079" fmla="*/ 1612350 h 7652085"/>
                <a:gd name="connsiteX7080" fmla="*/ 5104111 w 7655776"/>
                <a:gd name="connsiteY7080" fmla="*/ 1618944 h 7652085"/>
                <a:gd name="connsiteX7081" fmla="*/ 5100814 w 7655776"/>
                <a:gd name="connsiteY7081" fmla="*/ 1619677 h 7652085"/>
                <a:gd name="connsiteX7082" fmla="*/ 5117300 w 7655776"/>
                <a:gd name="connsiteY7082" fmla="*/ 1596597 h 7652085"/>
                <a:gd name="connsiteX7083" fmla="*/ 5347738 w 7655776"/>
                <a:gd name="connsiteY7083" fmla="*/ 1549337 h 7652085"/>
                <a:gd name="connsiteX7084" fmla="*/ 5345539 w 7655776"/>
                <a:gd name="connsiteY7084" fmla="*/ 1547505 h 7652085"/>
                <a:gd name="connsiteX7085" fmla="*/ 5347005 w 7655776"/>
                <a:gd name="connsiteY7085" fmla="*/ 1540911 h 7652085"/>
                <a:gd name="connsiteX7086" fmla="*/ 5482557 w 7655776"/>
                <a:gd name="connsiteY7086" fmla="*/ 1511602 h 7652085"/>
                <a:gd name="connsiteX7087" fmla="*/ 5496111 w 7655776"/>
                <a:gd name="connsiteY7087" fmla="*/ 1511969 h 7652085"/>
                <a:gd name="connsiteX7088" fmla="*/ 5430900 w 7655776"/>
                <a:gd name="connsiteY7088" fmla="*/ 1528455 h 7652085"/>
                <a:gd name="connsiteX7089" fmla="*/ 5347738 w 7655776"/>
                <a:gd name="connsiteY7089" fmla="*/ 1549337 h 7652085"/>
                <a:gd name="connsiteX7090" fmla="*/ 5270803 w 7655776"/>
                <a:gd name="connsiteY7090" fmla="*/ 1692216 h 7652085"/>
                <a:gd name="connsiteX7091" fmla="*/ 5282527 w 7655776"/>
                <a:gd name="connsiteY7091" fmla="*/ 1669868 h 7652085"/>
                <a:gd name="connsiteX7092" fmla="*/ 5280328 w 7655776"/>
                <a:gd name="connsiteY7092" fmla="*/ 1688552 h 7652085"/>
                <a:gd name="connsiteX7093" fmla="*/ 5266773 w 7655776"/>
                <a:gd name="connsiteY7093" fmla="*/ 1806885 h 7652085"/>
                <a:gd name="connsiteX7094" fmla="*/ 5252485 w 7655776"/>
                <a:gd name="connsiteY7094" fmla="*/ 1725554 h 7652085"/>
                <a:gd name="connsiteX7095" fmla="*/ 5270803 w 7655776"/>
                <a:gd name="connsiteY7095" fmla="*/ 1692216 h 7652085"/>
                <a:gd name="connsiteX7096" fmla="*/ 5270803 w 7655776"/>
                <a:gd name="connsiteY7096" fmla="*/ 1692216 h 7652085"/>
                <a:gd name="connsiteX7097" fmla="*/ 5264575 w 7655776"/>
                <a:gd name="connsiteY7097" fmla="*/ 1688552 h 7652085"/>
                <a:gd name="connsiteX7098" fmla="*/ 5251020 w 7655776"/>
                <a:gd name="connsiteY7098" fmla="*/ 1713464 h 7652085"/>
                <a:gd name="connsiteX7099" fmla="*/ 5250287 w 7655776"/>
                <a:gd name="connsiteY7099" fmla="*/ 1710167 h 7652085"/>
                <a:gd name="connsiteX7100" fmla="*/ 5253218 w 7655776"/>
                <a:gd name="connsiteY7100" fmla="*/ 1701374 h 7652085"/>
                <a:gd name="connsiteX7101" fmla="*/ 5289854 w 7655776"/>
                <a:gd name="connsiteY7101" fmla="*/ 1590735 h 7652085"/>
                <a:gd name="connsiteX7102" fmla="*/ 5292052 w 7655776"/>
                <a:gd name="connsiteY7102" fmla="*/ 1589270 h 7652085"/>
                <a:gd name="connsiteX7103" fmla="*/ 5284725 w 7655776"/>
                <a:gd name="connsiteY7103" fmla="*/ 1650085 h 7652085"/>
                <a:gd name="connsiteX7104" fmla="*/ 5264575 w 7655776"/>
                <a:gd name="connsiteY7104" fmla="*/ 1688552 h 7652085"/>
                <a:gd name="connsiteX7105" fmla="*/ 5359094 w 7655776"/>
                <a:gd name="connsiteY7105" fmla="*/ 1186645 h 7652085"/>
                <a:gd name="connsiteX7106" fmla="*/ 5408552 w 7655776"/>
                <a:gd name="connsiteY7106" fmla="*/ 1194339 h 7652085"/>
                <a:gd name="connsiteX7107" fmla="*/ 5409285 w 7655776"/>
                <a:gd name="connsiteY7107" fmla="*/ 1198002 h 7652085"/>
                <a:gd name="connsiteX7108" fmla="*/ 5412216 w 7655776"/>
                <a:gd name="connsiteY7108" fmla="*/ 1200933 h 7652085"/>
                <a:gd name="connsiteX7109" fmla="*/ 5380710 w 7655776"/>
                <a:gd name="connsiteY7109" fmla="*/ 1251490 h 7652085"/>
                <a:gd name="connsiteX7110" fmla="*/ 5356896 w 7655776"/>
                <a:gd name="connsiteY7110" fmla="*/ 1254787 h 7652085"/>
                <a:gd name="connsiteX7111" fmla="*/ 5307072 w 7655776"/>
                <a:gd name="connsiteY7111" fmla="*/ 1180783 h 7652085"/>
                <a:gd name="connsiteX7112" fmla="*/ 5308538 w 7655776"/>
                <a:gd name="connsiteY7112" fmla="*/ 1178952 h 7652085"/>
                <a:gd name="connsiteX7113" fmla="*/ 5359094 w 7655776"/>
                <a:gd name="connsiteY7113" fmla="*/ 1186645 h 7652085"/>
                <a:gd name="connsiteX7114" fmla="*/ 5186907 w 7655776"/>
                <a:gd name="connsiteY7114" fmla="*/ 1656679 h 7652085"/>
                <a:gd name="connsiteX7115" fmla="*/ 5198265 w 7655776"/>
                <a:gd name="connsiteY7115" fmla="*/ 1649352 h 7652085"/>
                <a:gd name="connsiteX7116" fmla="*/ 5198265 w 7655776"/>
                <a:gd name="connsiteY7116" fmla="*/ 1661442 h 7652085"/>
                <a:gd name="connsiteX7117" fmla="*/ 5196799 w 7655776"/>
                <a:gd name="connsiteY7117" fmla="*/ 1773547 h 7652085"/>
                <a:gd name="connsiteX7118" fmla="*/ 5165659 w 7655776"/>
                <a:gd name="connsiteY7118" fmla="*/ 1844253 h 7652085"/>
                <a:gd name="connsiteX7119" fmla="*/ 5185809 w 7655776"/>
                <a:gd name="connsiteY7119" fmla="*/ 1668402 h 7652085"/>
                <a:gd name="connsiteX7120" fmla="*/ 5186907 w 7655776"/>
                <a:gd name="connsiteY7120" fmla="*/ 1656679 h 7652085"/>
                <a:gd name="connsiteX7121" fmla="*/ 5245158 w 7655776"/>
                <a:gd name="connsiteY7121" fmla="*/ 1681225 h 7652085"/>
                <a:gd name="connsiteX7122" fmla="*/ 5273001 w 7655776"/>
                <a:gd name="connsiteY7122" fmla="*/ 1617845 h 7652085"/>
                <a:gd name="connsiteX7123" fmla="*/ 5247356 w 7655776"/>
                <a:gd name="connsiteY7123" fmla="*/ 1694780 h 7652085"/>
                <a:gd name="connsiteX7124" fmla="*/ 5245158 w 7655776"/>
                <a:gd name="connsiteY7124" fmla="*/ 1681225 h 7652085"/>
                <a:gd name="connsiteX7125" fmla="*/ 5190938 w 7655776"/>
                <a:gd name="connsiteY7125" fmla="*/ 1619677 h 7652085"/>
                <a:gd name="connsiteX7126" fmla="*/ 5198631 w 7655776"/>
                <a:gd name="connsiteY7126" fmla="*/ 1614915 h 7652085"/>
                <a:gd name="connsiteX7127" fmla="*/ 5198631 w 7655776"/>
                <a:gd name="connsiteY7127" fmla="*/ 1622242 h 7652085"/>
                <a:gd name="connsiteX7128" fmla="*/ 5190205 w 7655776"/>
                <a:gd name="connsiteY7128" fmla="*/ 1626272 h 7652085"/>
                <a:gd name="connsiteX7129" fmla="*/ 5190938 w 7655776"/>
                <a:gd name="connsiteY7129" fmla="*/ 1619677 h 7652085"/>
                <a:gd name="connsiteX7130" fmla="*/ 5227939 w 7655776"/>
                <a:gd name="connsiteY7130" fmla="*/ 1583042 h 7652085"/>
                <a:gd name="connsiteX7131" fmla="*/ 5225008 w 7655776"/>
                <a:gd name="connsiteY7131" fmla="*/ 1567288 h 7652085"/>
                <a:gd name="connsiteX7132" fmla="*/ 5230870 w 7655776"/>
                <a:gd name="connsiteY7132" fmla="*/ 1511602 h 7652085"/>
                <a:gd name="connsiteX7133" fmla="*/ 5235267 w 7655776"/>
                <a:gd name="connsiteY7133" fmla="*/ 1509038 h 7652085"/>
                <a:gd name="connsiteX7134" fmla="*/ 5265308 w 7655776"/>
                <a:gd name="connsiteY7134" fmla="*/ 1523326 h 7652085"/>
                <a:gd name="connsiteX7135" fmla="*/ 5291685 w 7655776"/>
                <a:gd name="connsiteY7135" fmla="*/ 1544208 h 7652085"/>
                <a:gd name="connsiteX7136" fmla="*/ 5290586 w 7655776"/>
                <a:gd name="connsiteY7136" fmla="*/ 1547505 h 7652085"/>
                <a:gd name="connsiteX7137" fmla="*/ 5291319 w 7655776"/>
                <a:gd name="connsiteY7137" fmla="*/ 1548971 h 7652085"/>
                <a:gd name="connsiteX7138" fmla="*/ 5243693 w 7655776"/>
                <a:gd name="connsiteY7138" fmla="*/ 1578645 h 7652085"/>
                <a:gd name="connsiteX7139" fmla="*/ 5227939 w 7655776"/>
                <a:gd name="connsiteY7139" fmla="*/ 1583042 h 7652085"/>
                <a:gd name="connsiteX7140" fmla="*/ 5323192 w 7655776"/>
                <a:gd name="connsiteY7140" fmla="*/ 1431004 h 7652085"/>
                <a:gd name="connsiteX7141" fmla="*/ 5329786 w 7655776"/>
                <a:gd name="connsiteY7141" fmla="*/ 1490354 h 7652085"/>
                <a:gd name="connsiteX7142" fmla="*/ 5323924 w 7655776"/>
                <a:gd name="connsiteY7142" fmla="*/ 1500612 h 7652085"/>
                <a:gd name="connsiteX7143" fmla="*/ 5280328 w 7655776"/>
                <a:gd name="connsiteY7143" fmla="*/ 1499879 h 7652085"/>
                <a:gd name="connsiteX7144" fmla="*/ 5260545 w 7655776"/>
                <a:gd name="connsiteY7144" fmla="*/ 1461045 h 7652085"/>
                <a:gd name="connsiteX7145" fmla="*/ 5267139 w 7655776"/>
                <a:gd name="connsiteY7145" fmla="*/ 1451520 h 7652085"/>
                <a:gd name="connsiteX7146" fmla="*/ 5323192 w 7655776"/>
                <a:gd name="connsiteY7146" fmla="*/ 1431004 h 7652085"/>
                <a:gd name="connsiteX7147" fmla="*/ 5238930 w 7655776"/>
                <a:gd name="connsiteY7147" fmla="*/ 1492918 h 7652085"/>
                <a:gd name="connsiteX7148" fmla="*/ 5255782 w 7655776"/>
                <a:gd name="connsiteY7148" fmla="*/ 1467640 h 7652085"/>
                <a:gd name="connsiteX7149" fmla="*/ 5272268 w 7655776"/>
                <a:gd name="connsiteY7149" fmla="*/ 1499513 h 7652085"/>
                <a:gd name="connsiteX7150" fmla="*/ 5246624 w 7655776"/>
                <a:gd name="connsiteY7150" fmla="*/ 1499146 h 7652085"/>
                <a:gd name="connsiteX7151" fmla="*/ 5238930 w 7655776"/>
                <a:gd name="connsiteY7151" fmla="*/ 1492918 h 7652085"/>
                <a:gd name="connsiteX7152" fmla="*/ 5319895 w 7655776"/>
                <a:gd name="connsiteY7152" fmla="*/ 1507572 h 7652085"/>
                <a:gd name="connsiteX7153" fmla="*/ 5304508 w 7655776"/>
                <a:gd name="connsiteY7153" fmla="*/ 1533584 h 7652085"/>
                <a:gd name="connsiteX7154" fmla="*/ 5295349 w 7655776"/>
                <a:gd name="connsiteY7154" fmla="*/ 1529187 h 7652085"/>
                <a:gd name="connsiteX7155" fmla="*/ 5283625 w 7655776"/>
                <a:gd name="connsiteY7155" fmla="*/ 1506473 h 7652085"/>
                <a:gd name="connsiteX7156" fmla="*/ 5319895 w 7655776"/>
                <a:gd name="connsiteY7156" fmla="*/ 1507572 h 7652085"/>
                <a:gd name="connsiteX7157" fmla="*/ 5255782 w 7655776"/>
                <a:gd name="connsiteY7157" fmla="*/ 1506107 h 7652085"/>
                <a:gd name="connsiteX7158" fmla="*/ 5275932 w 7655776"/>
                <a:gd name="connsiteY7158" fmla="*/ 1506473 h 7652085"/>
                <a:gd name="connsiteX7159" fmla="*/ 5285091 w 7655776"/>
                <a:gd name="connsiteY7159" fmla="*/ 1524425 h 7652085"/>
                <a:gd name="connsiteX7160" fmla="*/ 5269337 w 7655776"/>
                <a:gd name="connsiteY7160" fmla="*/ 1516731 h 7652085"/>
                <a:gd name="connsiteX7161" fmla="*/ 5255782 w 7655776"/>
                <a:gd name="connsiteY7161" fmla="*/ 1506107 h 7652085"/>
                <a:gd name="connsiteX7162" fmla="*/ 5255782 w 7655776"/>
                <a:gd name="connsiteY7162" fmla="*/ 1506107 h 7652085"/>
                <a:gd name="connsiteX7163" fmla="*/ 5341510 w 7655776"/>
                <a:gd name="connsiteY7163" fmla="*/ 1470937 h 7652085"/>
                <a:gd name="connsiteX7164" fmla="*/ 5337846 w 7655776"/>
                <a:gd name="connsiteY7164" fmla="*/ 1477165 h 7652085"/>
                <a:gd name="connsiteX7165" fmla="*/ 5336014 w 7655776"/>
                <a:gd name="connsiteY7165" fmla="*/ 1455916 h 7652085"/>
                <a:gd name="connsiteX7166" fmla="*/ 5333450 w 7655776"/>
                <a:gd name="connsiteY7166" fmla="*/ 1427341 h 7652085"/>
                <a:gd name="connsiteX7167" fmla="*/ 5368253 w 7655776"/>
                <a:gd name="connsiteY7167" fmla="*/ 1414884 h 7652085"/>
                <a:gd name="connsiteX7168" fmla="*/ 5364224 w 7655776"/>
                <a:gd name="connsiteY7168" fmla="*/ 1432836 h 7652085"/>
                <a:gd name="connsiteX7169" fmla="*/ 5341510 w 7655776"/>
                <a:gd name="connsiteY7169" fmla="*/ 1470937 h 7652085"/>
                <a:gd name="connsiteX7170" fmla="*/ 5375947 w 7655776"/>
                <a:gd name="connsiteY7170" fmla="*/ 1412320 h 7652085"/>
                <a:gd name="connsiteX7171" fmla="*/ 5376313 w 7655776"/>
                <a:gd name="connsiteY7171" fmla="*/ 1412320 h 7652085"/>
                <a:gd name="connsiteX7172" fmla="*/ 5375580 w 7655776"/>
                <a:gd name="connsiteY7172" fmla="*/ 1413419 h 7652085"/>
                <a:gd name="connsiteX7173" fmla="*/ 5375947 w 7655776"/>
                <a:gd name="connsiteY7173" fmla="*/ 1412320 h 7652085"/>
                <a:gd name="connsiteX7174" fmla="*/ 5316964 w 7655776"/>
                <a:gd name="connsiteY7174" fmla="*/ 1375318 h 7652085"/>
                <a:gd name="connsiteX7175" fmla="*/ 5316231 w 7655776"/>
                <a:gd name="connsiteY7175" fmla="*/ 1376051 h 7652085"/>
                <a:gd name="connsiteX7176" fmla="*/ 5316964 w 7655776"/>
                <a:gd name="connsiteY7176" fmla="*/ 1374952 h 7652085"/>
                <a:gd name="connsiteX7177" fmla="*/ 5316964 w 7655776"/>
                <a:gd name="connsiteY7177" fmla="*/ 1375318 h 7652085"/>
                <a:gd name="connsiteX7178" fmla="*/ 5317697 w 7655776"/>
                <a:gd name="connsiteY7178" fmla="*/ 1383744 h 7652085"/>
                <a:gd name="connsiteX7179" fmla="*/ 5321726 w 7655776"/>
                <a:gd name="connsiteY7179" fmla="*/ 1420380 h 7652085"/>
                <a:gd name="connsiteX7180" fmla="*/ 5294982 w 7655776"/>
                <a:gd name="connsiteY7180" fmla="*/ 1430638 h 7652085"/>
                <a:gd name="connsiteX7181" fmla="*/ 5274833 w 7655776"/>
                <a:gd name="connsiteY7181" fmla="*/ 1438331 h 7652085"/>
                <a:gd name="connsiteX7182" fmla="*/ 5278863 w 7655776"/>
                <a:gd name="connsiteY7182" fmla="*/ 1432103 h 7652085"/>
                <a:gd name="connsiteX7183" fmla="*/ 5303042 w 7655776"/>
                <a:gd name="connsiteY7183" fmla="*/ 1395468 h 7652085"/>
                <a:gd name="connsiteX7184" fmla="*/ 5317697 w 7655776"/>
                <a:gd name="connsiteY7184" fmla="*/ 1383744 h 7652085"/>
                <a:gd name="connsiteX7185" fmla="*/ 5223910 w 7655776"/>
                <a:gd name="connsiteY7185" fmla="*/ 1512701 h 7652085"/>
                <a:gd name="connsiteX7186" fmla="*/ 5220612 w 7655776"/>
                <a:gd name="connsiteY7186" fmla="*/ 1542376 h 7652085"/>
                <a:gd name="connsiteX7187" fmla="*/ 5216949 w 7655776"/>
                <a:gd name="connsiteY7187" fmla="*/ 1521128 h 7652085"/>
                <a:gd name="connsiteX7188" fmla="*/ 5223910 w 7655776"/>
                <a:gd name="connsiteY7188" fmla="*/ 1512701 h 7652085"/>
                <a:gd name="connsiteX7189" fmla="*/ 5293150 w 7655776"/>
                <a:gd name="connsiteY7189" fmla="*/ 1555931 h 7652085"/>
                <a:gd name="connsiteX7190" fmla="*/ 5288754 w 7655776"/>
                <a:gd name="connsiteY7190" fmla="*/ 1565823 h 7652085"/>
                <a:gd name="connsiteX7191" fmla="*/ 5267872 w 7655776"/>
                <a:gd name="connsiteY7191" fmla="*/ 1571685 h 7652085"/>
                <a:gd name="connsiteX7192" fmla="*/ 5293150 w 7655776"/>
                <a:gd name="connsiteY7192" fmla="*/ 1555931 h 7652085"/>
                <a:gd name="connsiteX7193" fmla="*/ 5314033 w 7655776"/>
                <a:gd name="connsiteY7193" fmla="*/ 1532485 h 7652085"/>
                <a:gd name="connsiteX7194" fmla="*/ 5329420 w 7655776"/>
                <a:gd name="connsiteY7194" fmla="*/ 1507939 h 7652085"/>
                <a:gd name="connsiteX7195" fmla="*/ 5331618 w 7655776"/>
                <a:gd name="connsiteY7195" fmla="*/ 1507939 h 7652085"/>
                <a:gd name="connsiteX7196" fmla="*/ 5332717 w 7655776"/>
                <a:gd name="connsiteY7196" fmla="*/ 1517830 h 7652085"/>
                <a:gd name="connsiteX7197" fmla="*/ 5314033 w 7655776"/>
                <a:gd name="connsiteY7197" fmla="*/ 1532485 h 7652085"/>
                <a:gd name="connsiteX7198" fmla="*/ 5251386 w 7655776"/>
                <a:gd name="connsiteY7198" fmla="*/ 1458847 h 7652085"/>
                <a:gd name="connsiteX7199" fmla="*/ 5235999 w 7655776"/>
                <a:gd name="connsiteY7199" fmla="*/ 1483393 h 7652085"/>
                <a:gd name="connsiteX7200" fmla="*/ 5241128 w 7655776"/>
                <a:gd name="connsiteY7200" fmla="*/ 1459946 h 7652085"/>
                <a:gd name="connsiteX7201" fmla="*/ 5250287 w 7655776"/>
                <a:gd name="connsiteY7201" fmla="*/ 1456649 h 7652085"/>
                <a:gd name="connsiteX7202" fmla="*/ 5251386 w 7655776"/>
                <a:gd name="connsiteY7202" fmla="*/ 1458847 h 7652085"/>
                <a:gd name="connsiteX7203" fmla="*/ 5334549 w 7655776"/>
                <a:gd name="connsiteY7203" fmla="*/ 1547872 h 7652085"/>
                <a:gd name="connsiteX7204" fmla="*/ 5327588 w 7655776"/>
                <a:gd name="connsiteY7204" fmla="*/ 1544574 h 7652085"/>
                <a:gd name="connsiteX7205" fmla="*/ 5335648 w 7655776"/>
                <a:gd name="connsiteY7205" fmla="*/ 1542743 h 7652085"/>
                <a:gd name="connsiteX7206" fmla="*/ 5336014 w 7655776"/>
                <a:gd name="connsiteY7206" fmla="*/ 1546040 h 7652085"/>
                <a:gd name="connsiteX7207" fmla="*/ 5334549 w 7655776"/>
                <a:gd name="connsiteY7207" fmla="*/ 1547872 h 7652085"/>
                <a:gd name="connsiteX7208" fmla="*/ 5334549 w 7655776"/>
                <a:gd name="connsiteY7208" fmla="*/ 1547872 h 7652085"/>
                <a:gd name="connsiteX7209" fmla="*/ 5317697 w 7655776"/>
                <a:gd name="connsiteY7209" fmla="*/ 1540178 h 7652085"/>
                <a:gd name="connsiteX7210" fmla="*/ 5316231 w 7655776"/>
                <a:gd name="connsiteY7210" fmla="*/ 1539445 h 7652085"/>
                <a:gd name="connsiteX7211" fmla="*/ 5333816 w 7655776"/>
                <a:gd name="connsiteY7211" fmla="*/ 1525890 h 7652085"/>
                <a:gd name="connsiteX7212" fmla="*/ 5334915 w 7655776"/>
                <a:gd name="connsiteY7212" fmla="*/ 1536515 h 7652085"/>
                <a:gd name="connsiteX7213" fmla="*/ 5317697 w 7655776"/>
                <a:gd name="connsiteY7213" fmla="*/ 1540178 h 7652085"/>
                <a:gd name="connsiteX7214" fmla="*/ 5215117 w 7655776"/>
                <a:gd name="connsiteY7214" fmla="*/ 1594399 h 7652085"/>
                <a:gd name="connsiteX7215" fmla="*/ 5214751 w 7655776"/>
                <a:gd name="connsiteY7215" fmla="*/ 1596597 h 7652085"/>
                <a:gd name="connsiteX7216" fmla="*/ 5205958 w 7655776"/>
                <a:gd name="connsiteY7216" fmla="*/ 1602092 h 7652085"/>
                <a:gd name="connsiteX7217" fmla="*/ 5205958 w 7655776"/>
                <a:gd name="connsiteY7217" fmla="*/ 1596963 h 7652085"/>
                <a:gd name="connsiteX7218" fmla="*/ 5215117 w 7655776"/>
                <a:gd name="connsiteY7218" fmla="*/ 1594399 h 7652085"/>
                <a:gd name="connsiteX7219" fmla="*/ 5223543 w 7655776"/>
                <a:gd name="connsiteY7219" fmla="*/ 1599528 h 7652085"/>
                <a:gd name="connsiteX7220" fmla="*/ 5225008 w 7655776"/>
                <a:gd name="connsiteY7220" fmla="*/ 1608687 h 7652085"/>
                <a:gd name="connsiteX7221" fmla="*/ 5220612 w 7655776"/>
                <a:gd name="connsiteY7221" fmla="*/ 1610885 h 7652085"/>
                <a:gd name="connsiteX7222" fmla="*/ 5221711 w 7655776"/>
                <a:gd name="connsiteY7222" fmla="*/ 1600260 h 7652085"/>
                <a:gd name="connsiteX7223" fmla="*/ 5223543 w 7655776"/>
                <a:gd name="connsiteY7223" fmla="*/ 1599528 h 7652085"/>
                <a:gd name="connsiteX7224" fmla="*/ 5339312 w 7655776"/>
                <a:gd name="connsiteY7224" fmla="*/ 1500978 h 7652085"/>
                <a:gd name="connsiteX7225" fmla="*/ 5338579 w 7655776"/>
                <a:gd name="connsiteY7225" fmla="*/ 1492918 h 7652085"/>
                <a:gd name="connsiteX7226" fmla="*/ 5356896 w 7655776"/>
                <a:gd name="connsiteY7226" fmla="*/ 1463976 h 7652085"/>
                <a:gd name="connsiteX7227" fmla="*/ 5348837 w 7655776"/>
                <a:gd name="connsiteY7227" fmla="*/ 1500978 h 7652085"/>
                <a:gd name="connsiteX7228" fmla="*/ 5339312 w 7655776"/>
                <a:gd name="connsiteY7228" fmla="*/ 1500978 h 7652085"/>
                <a:gd name="connsiteX7229" fmla="*/ 5371551 w 7655776"/>
                <a:gd name="connsiteY7229" fmla="*/ 1398765 h 7652085"/>
                <a:gd name="connsiteX7230" fmla="*/ 5370818 w 7655776"/>
                <a:gd name="connsiteY7230" fmla="*/ 1401696 h 7652085"/>
                <a:gd name="connsiteX7231" fmla="*/ 5332351 w 7655776"/>
                <a:gd name="connsiteY7231" fmla="*/ 1416350 h 7652085"/>
                <a:gd name="connsiteX7232" fmla="*/ 5328687 w 7655776"/>
                <a:gd name="connsiteY7232" fmla="*/ 1375318 h 7652085"/>
                <a:gd name="connsiteX7233" fmla="*/ 5331252 w 7655776"/>
                <a:gd name="connsiteY7233" fmla="*/ 1373486 h 7652085"/>
                <a:gd name="connsiteX7234" fmla="*/ 5352500 w 7655776"/>
                <a:gd name="connsiteY7234" fmla="*/ 1384477 h 7652085"/>
                <a:gd name="connsiteX7235" fmla="*/ 5371551 w 7655776"/>
                <a:gd name="connsiteY7235" fmla="*/ 1398765 h 7652085"/>
                <a:gd name="connsiteX7236" fmla="*/ 5260545 w 7655776"/>
                <a:gd name="connsiteY7236" fmla="*/ 1443827 h 7652085"/>
                <a:gd name="connsiteX7237" fmla="*/ 5253218 w 7655776"/>
                <a:gd name="connsiteY7237" fmla="*/ 1446757 h 7652085"/>
                <a:gd name="connsiteX7238" fmla="*/ 5248822 w 7655776"/>
                <a:gd name="connsiteY7238" fmla="*/ 1438698 h 7652085"/>
                <a:gd name="connsiteX7239" fmla="*/ 5278496 w 7655776"/>
                <a:gd name="connsiteY7239" fmla="*/ 1415251 h 7652085"/>
                <a:gd name="connsiteX7240" fmla="*/ 5260545 w 7655776"/>
                <a:gd name="connsiteY7240" fmla="*/ 1443827 h 7652085"/>
                <a:gd name="connsiteX7241" fmla="*/ 5228672 w 7655776"/>
                <a:gd name="connsiteY7241" fmla="*/ 1484858 h 7652085"/>
                <a:gd name="connsiteX7242" fmla="*/ 5227573 w 7655776"/>
                <a:gd name="connsiteY7242" fmla="*/ 1484126 h 7652085"/>
                <a:gd name="connsiteX7243" fmla="*/ 5223543 w 7655776"/>
                <a:gd name="connsiteY7243" fmla="*/ 1466907 h 7652085"/>
                <a:gd name="connsiteX7244" fmla="*/ 5233435 w 7655776"/>
                <a:gd name="connsiteY7244" fmla="*/ 1463243 h 7652085"/>
                <a:gd name="connsiteX7245" fmla="*/ 5228672 w 7655776"/>
                <a:gd name="connsiteY7245" fmla="*/ 1484858 h 7652085"/>
                <a:gd name="connsiteX7246" fmla="*/ 5218781 w 7655776"/>
                <a:gd name="connsiteY7246" fmla="*/ 1476799 h 7652085"/>
                <a:gd name="connsiteX7247" fmla="*/ 5212919 w 7655776"/>
                <a:gd name="connsiteY7247" fmla="*/ 1472036 h 7652085"/>
                <a:gd name="connsiteX7248" fmla="*/ 5213652 w 7655776"/>
                <a:gd name="connsiteY7248" fmla="*/ 1469838 h 7652085"/>
                <a:gd name="connsiteX7249" fmla="*/ 5216949 w 7655776"/>
                <a:gd name="connsiteY7249" fmla="*/ 1468739 h 7652085"/>
                <a:gd name="connsiteX7250" fmla="*/ 5218781 w 7655776"/>
                <a:gd name="connsiteY7250" fmla="*/ 1476799 h 7652085"/>
                <a:gd name="connsiteX7251" fmla="*/ 5221711 w 7655776"/>
                <a:gd name="connsiteY7251" fmla="*/ 1487789 h 7652085"/>
                <a:gd name="connsiteX7252" fmla="*/ 5223177 w 7655776"/>
                <a:gd name="connsiteY7252" fmla="*/ 1493651 h 7652085"/>
                <a:gd name="connsiteX7253" fmla="*/ 5219147 w 7655776"/>
                <a:gd name="connsiteY7253" fmla="*/ 1498047 h 7652085"/>
                <a:gd name="connsiteX7254" fmla="*/ 5219147 w 7655776"/>
                <a:gd name="connsiteY7254" fmla="*/ 1503543 h 7652085"/>
                <a:gd name="connsiteX7255" fmla="*/ 5214384 w 7655776"/>
                <a:gd name="connsiteY7255" fmla="*/ 1506473 h 7652085"/>
                <a:gd name="connsiteX7256" fmla="*/ 5209255 w 7655776"/>
                <a:gd name="connsiteY7256" fmla="*/ 1477531 h 7652085"/>
                <a:gd name="connsiteX7257" fmla="*/ 5221711 w 7655776"/>
                <a:gd name="connsiteY7257" fmla="*/ 1487789 h 7652085"/>
                <a:gd name="connsiteX7258" fmla="*/ 5211087 w 7655776"/>
                <a:gd name="connsiteY7258" fmla="*/ 1527722 h 7652085"/>
                <a:gd name="connsiteX7259" fmla="*/ 5218048 w 7655776"/>
                <a:gd name="connsiteY7259" fmla="*/ 1567655 h 7652085"/>
                <a:gd name="connsiteX7260" fmla="*/ 5216216 w 7655776"/>
                <a:gd name="connsiteY7260" fmla="*/ 1586339 h 7652085"/>
                <a:gd name="connsiteX7261" fmla="*/ 5206324 w 7655776"/>
                <a:gd name="connsiteY7261" fmla="*/ 1589270 h 7652085"/>
                <a:gd name="connsiteX7262" fmla="*/ 5207057 w 7655776"/>
                <a:gd name="connsiteY7262" fmla="*/ 1532851 h 7652085"/>
                <a:gd name="connsiteX7263" fmla="*/ 5211087 w 7655776"/>
                <a:gd name="connsiteY7263" fmla="*/ 1527722 h 7652085"/>
                <a:gd name="connsiteX7264" fmla="*/ 5231969 w 7655776"/>
                <a:gd name="connsiteY7264" fmla="*/ 1605389 h 7652085"/>
                <a:gd name="connsiteX7265" fmla="*/ 5230138 w 7655776"/>
                <a:gd name="connsiteY7265" fmla="*/ 1595498 h 7652085"/>
                <a:gd name="connsiteX7266" fmla="*/ 5245891 w 7655776"/>
                <a:gd name="connsiteY7266" fmla="*/ 1585606 h 7652085"/>
                <a:gd name="connsiteX7267" fmla="*/ 5284725 w 7655776"/>
                <a:gd name="connsiteY7267" fmla="*/ 1574249 h 7652085"/>
                <a:gd name="connsiteX7268" fmla="*/ 5282160 w 7655776"/>
                <a:gd name="connsiteY7268" fmla="*/ 1580111 h 7652085"/>
                <a:gd name="connsiteX7269" fmla="*/ 5231969 w 7655776"/>
                <a:gd name="connsiteY7269" fmla="*/ 1605389 h 7652085"/>
                <a:gd name="connsiteX7270" fmla="*/ 5303042 w 7655776"/>
                <a:gd name="connsiteY7270" fmla="*/ 1556298 h 7652085"/>
                <a:gd name="connsiteX7271" fmla="*/ 5308171 w 7655776"/>
                <a:gd name="connsiteY7271" fmla="*/ 1554100 h 7652085"/>
                <a:gd name="connsiteX7272" fmla="*/ 5310369 w 7655776"/>
                <a:gd name="connsiteY7272" fmla="*/ 1548604 h 7652085"/>
                <a:gd name="connsiteX7273" fmla="*/ 5316597 w 7655776"/>
                <a:gd name="connsiteY7273" fmla="*/ 1547139 h 7652085"/>
                <a:gd name="connsiteX7274" fmla="*/ 5330885 w 7655776"/>
                <a:gd name="connsiteY7274" fmla="*/ 1553733 h 7652085"/>
                <a:gd name="connsiteX7275" fmla="*/ 5302676 w 7655776"/>
                <a:gd name="connsiteY7275" fmla="*/ 1561793 h 7652085"/>
                <a:gd name="connsiteX7276" fmla="*/ 5303042 w 7655776"/>
                <a:gd name="connsiteY7276" fmla="*/ 1556298 h 7652085"/>
                <a:gd name="connsiteX7277" fmla="*/ 5303042 w 7655776"/>
                <a:gd name="connsiteY7277" fmla="*/ 1556298 h 7652085"/>
                <a:gd name="connsiteX7278" fmla="*/ 5340044 w 7655776"/>
                <a:gd name="connsiteY7278" fmla="*/ 1507939 h 7652085"/>
                <a:gd name="connsiteX7279" fmla="*/ 5344807 w 7655776"/>
                <a:gd name="connsiteY7279" fmla="*/ 1507939 h 7652085"/>
                <a:gd name="connsiteX7280" fmla="*/ 5340410 w 7655776"/>
                <a:gd name="connsiteY7280" fmla="*/ 1511602 h 7652085"/>
                <a:gd name="connsiteX7281" fmla="*/ 5340044 w 7655776"/>
                <a:gd name="connsiteY7281" fmla="*/ 1507939 h 7652085"/>
                <a:gd name="connsiteX7282" fmla="*/ 5340044 w 7655776"/>
                <a:gd name="connsiteY7282" fmla="*/ 1507939 h 7652085"/>
                <a:gd name="connsiteX7283" fmla="*/ 5411850 w 7655776"/>
                <a:gd name="connsiteY7283" fmla="*/ 1399131 h 7652085"/>
                <a:gd name="connsiteX7284" fmla="*/ 5438594 w 7655776"/>
                <a:gd name="connsiteY7284" fmla="*/ 1389606 h 7652085"/>
                <a:gd name="connsiteX7285" fmla="*/ 5449951 w 7655776"/>
                <a:gd name="connsiteY7285" fmla="*/ 1406458 h 7652085"/>
                <a:gd name="connsiteX7286" fmla="*/ 5411850 w 7655776"/>
                <a:gd name="connsiteY7286" fmla="*/ 1399131 h 7652085"/>
                <a:gd name="connsiteX7287" fmla="*/ 5403790 w 7655776"/>
                <a:gd name="connsiteY7287" fmla="*/ 1389606 h 7652085"/>
                <a:gd name="connsiteX7288" fmla="*/ 5420642 w 7655776"/>
                <a:gd name="connsiteY7288" fmla="*/ 1362862 h 7652085"/>
                <a:gd name="connsiteX7289" fmla="*/ 5432366 w 7655776"/>
                <a:gd name="connsiteY7289" fmla="*/ 1380447 h 7652085"/>
                <a:gd name="connsiteX7290" fmla="*/ 5403790 w 7655776"/>
                <a:gd name="connsiteY7290" fmla="*/ 1389606 h 7652085"/>
                <a:gd name="connsiteX7291" fmla="*/ 5324657 w 7655776"/>
                <a:gd name="connsiteY7291" fmla="*/ 1340148 h 7652085"/>
                <a:gd name="connsiteX7292" fmla="*/ 5320627 w 7655776"/>
                <a:gd name="connsiteY7292" fmla="*/ 1310473 h 7652085"/>
                <a:gd name="connsiteX7293" fmla="*/ 5341510 w 7655776"/>
                <a:gd name="connsiteY7293" fmla="*/ 1313404 h 7652085"/>
                <a:gd name="connsiteX7294" fmla="*/ 5324657 w 7655776"/>
                <a:gd name="connsiteY7294" fmla="*/ 1340148 h 7652085"/>
                <a:gd name="connsiteX7295" fmla="*/ 5312568 w 7655776"/>
                <a:gd name="connsiteY7295" fmla="*/ 1337217 h 7652085"/>
                <a:gd name="connsiteX7296" fmla="*/ 5289487 w 7655776"/>
                <a:gd name="connsiteY7296" fmla="*/ 1306077 h 7652085"/>
                <a:gd name="connsiteX7297" fmla="*/ 5309270 w 7655776"/>
                <a:gd name="connsiteY7297" fmla="*/ 1309008 h 7652085"/>
                <a:gd name="connsiteX7298" fmla="*/ 5312568 w 7655776"/>
                <a:gd name="connsiteY7298" fmla="*/ 1337217 h 7652085"/>
                <a:gd name="connsiteX7299" fmla="*/ 5246257 w 7655776"/>
                <a:gd name="connsiteY7299" fmla="*/ 1449322 h 7652085"/>
                <a:gd name="connsiteX7300" fmla="*/ 5242960 w 7655776"/>
                <a:gd name="connsiteY7300" fmla="*/ 1450787 h 7652085"/>
                <a:gd name="connsiteX7301" fmla="*/ 5244059 w 7655776"/>
                <a:gd name="connsiteY7301" fmla="*/ 1445292 h 7652085"/>
                <a:gd name="connsiteX7302" fmla="*/ 5246257 w 7655776"/>
                <a:gd name="connsiteY7302" fmla="*/ 1449322 h 7652085"/>
                <a:gd name="connsiteX7303" fmla="*/ 5219879 w 7655776"/>
                <a:gd name="connsiteY7303" fmla="*/ 1619311 h 7652085"/>
                <a:gd name="connsiteX7304" fmla="*/ 5226474 w 7655776"/>
                <a:gd name="connsiteY7304" fmla="*/ 1616014 h 7652085"/>
                <a:gd name="connsiteX7305" fmla="*/ 5227573 w 7655776"/>
                <a:gd name="connsiteY7305" fmla="*/ 1621875 h 7652085"/>
                <a:gd name="connsiteX7306" fmla="*/ 5219147 w 7655776"/>
                <a:gd name="connsiteY7306" fmla="*/ 1627371 h 7652085"/>
                <a:gd name="connsiteX7307" fmla="*/ 5219879 w 7655776"/>
                <a:gd name="connsiteY7307" fmla="*/ 1619311 h 7652085"/>
                <a:gd name="connsiteX7308" fmla="*/ 5233069 w 7655776"/>
                <a:gd name="connsiteY7308" fmla="*/ 1612716 h 7652085"/>
                <a:gd name="connsiteX7309" fmla="*/ 5277764 w 7655776"/>
                <a:gd name="connsiteY7309" fmla="*/ 1590002 h 7652085"/>
                <a:gd name="connsiteX7310" fmla="*/ 5277764 w 7655776"/>
                <a:gd name="connsiteY7310" fmla="*/ 1590002 h 7652085"/>
                <a:gd name="connsiteX7311" fmla="*/ 5234167 w 7655776"/>
                <a:gd name="connsiteY7311" fmla="*/ 1617479 h 7652085"/>
                <a:gd name="connsiteX7312" fmla="*/ 5233069 w 7655776"/>
                <a:gd name="connsiteY7312" fmla="*/ 1612716 h 7652085"/>
                <a:gd name="connsiteX7313" fmla="*/ 5368253 w 7655776"/>
                <a:gd name="connsiteY7313" fmla="*/ 1446025 h 7652085"/>
                <a:gd name="connsiteX7314" fmla="*/ 5389502 w 7655776"/>
                <a:gd name="connsiteY7314" fmla="*/ 1412320 h 7652085"/>
                <a:gd name="connsiteX7315" fmla="*/ 5420642 w 7655776"/>
                <a:gd name="connsiteY7315" fmla="*/ 1436133 h 7652085"/>
                <a:gd name="connsiteX7316" fmla="*/ 5428702 w 7655776"/>
                <a:gd name="connsiteY7316" fmla="*/ 1442361 h 7652085"/>
                <a:gd name="connsiteX7317" fmla="*/ 5355798 w 7655776"/>
                <a:gd name="connsiteY7317" fmla="*/ 1499146 h 7652085"/>
                <a:gd name="connsiteX7318" fmla="*/ 5368253 w 7655776"/>
                <a:gd name="connsiteY7318" fmla="*/ 1446025 h 7652085"/>
                <a:gd name="connsiteX7319" fmla="*/ 5275566 w 7655776"/>
                <a:gd name="connsiteY7319" fmla="*/ 1345277 h 7652085"/>
                <a:gd name="connsiteX7320" fmla="*/ 5310736 w 7655776"/>
                <a:gd name="connsiteY7320" fmla="*/ 1362862 h 7652085"/>
                <a:gd name="connsiteX7321" fmla="*/ 5289854 w 7655776"/>
                <a:gd name="connsiteY7321" fmla="*/ 1396567 h 7652085"/>
                <a:gd name="connsiteX7322" fmla="*/ 5247356 w 7655776"/>
                <a:gd name="connsiteY7322" fmla="*/ 1430638 h 7652085"/>
                <a:gd name="connsiteX7323" fmla="*/ 5266773 w 7655776"/>
                <a:gd name="connsiteY7323" fmla="*/ 1340514 h 7652085"/>
                <a:gd name="connsiteX7324" fmla="*/ 5275566 w 7655776"/>
                <a:gd name="connsiteY7324" fmla="*/ 1345277 h 7652085"/>
                <a:gd name="connsiteX7325" fmla="*/ 5199730 w 7655776"/>
                <a:gd name="connsiteY7325" fmla="*/ 1541277 h 7652085"/>
                <a:gd name="connsiteX7326" fmla="*/ 5198997 w 7655776"/>
                <a:gd name="connsiteY7326" fmla="*/ 1591101 h 7652085"/>
                <a:gd name="connsiteX7327" fmla="*/ 5193868 w 7655776"/>
                <a:gd name="connsiteY7327" fmla="*/ 1592567 h 7652085"/>
                <a:gd name="connsiteX7328" fmla="*/ 5199730 w 7655776"/>
                <a:gd name="connsiteY7328" fmla="*/ 1541277 h 7652085"/>
                <a:gd name="connsiteX7329" fmla="*/ 5199730 w 7655776"/>
                <a:gd name="connsiteY7329" fmla="*/ 1541277 h 7652085"/>
                <a:gd name="connsiteX7330" fmla="*/ 5198997 w 7655776"/>
                <a:gd name="connsiteY7330" fmla="*/ 1598795 h 7652085"/>
                <a:gd name="connsiteX7331" fmla="*/ 5198997 w 7655776"/>
                <a:gd name="connsiteY7331" fmla="*/ 1606122 h 7652085"/>
                <a:gd name="connsiteX7332" fmla="*/ 5192036 w 7655776"/>
                <a:gd name="connsiteY7332" fmla="*/ 1610152 h 7652085"/>
                <a:gd name="connsiteX7333" fmla="*/ 5193136 w 7655776"/>
                <a:gd name="connsiteY7333" fmla="*/ 1600260 h 7652085"/>
                <a:gd name="connsiteX7334" fmla="*/ 5198997 w 7655776"/>
                <a:gd name="connsiteY7334" fmla="*/ 1598795 h 7652085"/>
                <a:gd name="connsiteX7335" fmla="*/ 5205958 w 7655776"/>
                <a:gd name="connsiteY7335" fmla="*/ 1610152 h 7652085"/>
                <a:gd name="connsiteX7336" fmla="*/ 5214018 w 7655776"/>
                <a:gd name="connsiteY7336" fmla="*/ 1605023 h 7652085"/>
                <a:gd name="connsiteX7337" fmla="*/ 5212919 w 7655776"/>
                <a:gd name="connsiteY7337" fmla="*/ 1614548 h 7652085"/>
                <a:gd name="connsiteX7338" fmla="*/ 5205592 w 7655776"/>
                <a:gd name="connsiteY7338" fmla="*/ 1618212 h 7652085"/>
                <a:gd name="connsiteX7339" fmla="*/ 5205958 w 7655776"/>
                <a:gd name="connsiteY7339" fmla="*/ 1610152 h 7652085"/>
                <a:gd name="connsiteX7340" fmla="*/ 5212186 w 7655776"/>
                <a:gd name="connsiteY7340" fmla="*/ 1623341 h 7652085"/>
                <a:gd name="connsiteX7341" fmla="*/ 5211087 w 7655776"/>
                <a:gd name="connsiteY7341" fmla="*/ 1632500 h 7652085"/>
                <a:gd name="connsiteX7342" fmla="*/ 5205592 w 7655776"/>
                <a:gd name="connsiteY7342" fmla="*/ 1636163 h 7652085"/>
                <a:gd name="connsiteX7343" fmla="*/ 5205592 w 7655776"/>
                <a:gd name="connsiteY7343" fmla="*/ 1627004 h 7652085"/>
                <a:gd name="connsiteX7344" fmla="*/ 5212186 w 7655776"/>
                <a:gd name="connsiteY7344" fmla="*/ 1623341 h 7652085"/>
                <a:gd name="connsiteX7345" fmla="*/ 5301577 w 7655776"/>
                <a:gd name="connsiteY7345" fmla="*/ 1569486 h 7652085"/>
                <a:gd name="connsiteX7346" fmla="*/ 5305973 w 7655776"/>
                <a:gd name="connsiteY7346" fmla="*/ 1568021 h 7652085"/>
                <a:gd name="connsiteX7347" fmla="*/ 5301577 w 7655776"/>
                <a:gd name="connsiteY7347" fmla="*/ 1570219 h 7652085"/>
                <a:gd name="connsiteX7348" fmla="*/ 5301577 w 7655776"/>
                <a:gd name="connsiteY7348" fmla="*/ 1569486 h 7652085"/>
                <a:gd name="connsiteX7349" fmla="*/ 5435297 w 7655776"/>
                <a:gd name="connsiteY7349" fmla="*/ 1437599 h 7652085"/>
                <a:gd name="connsiteX7350" fmla="*/ 5425405 w 7655776"/>
                <a:gd name="connsiteY7350" fmla="*/ 1430271 h 7652085"/>
                <a:gd name="connsiteX7351" fmla="*/ 5393898 w 7655776"/>
                <a:gd name="connsiteY7351" fmla="*/ 1406458 h 7652085"/>
                <a:gd name="connsiteX7352" fmla="*/ 5396097 w 7655776"/>
                <a:gd name="connsiteY7352" fmla="*/ 1405359 h 7652085"/>
                <a:gd name="connsiteX7353" fmla="*/ 5396463 w 7655776"/>
                <a:gd name="connsiteY7353" fmla="*/ 1404627 h 7652085"/>
                <a:gd name="connsiteX7354" fmla="*/ 5399027 w 7655776"/>
                <a:gd name="connsiteY7354" fmla="*/ 1403894 h 7652085"/>
                <a:gd name="connsiteX7355" fmla="*/ 5455812 w 7655776"/>
                <a:gd name="connsiteY7355" fmla="*/ 1414884 h 7652085"/>
                <a:gd name="connsiteX7356" fmla="*/ 5458743 w 7655776"/>
                <a:gd name="connsiteY7356" fmla="*/ 1419281 h 7652085"/>
                <a:gd name="connsiteX7357" fmla="*/ 5435297 w 7655776"/>
                <a:gd name="connsiteY7357" fmla="*/ 1437599 h 7652085"/>
                <a:gd name="connsiteX7358" fmla="*/ 5414048 w 7655776"/>
                <a:gd name="connsiteY7358" fmla="*/ 1353337 h 7652085"/>
                <a:gd name="connsiteX7359" fmla="*/ 5390601 w 7655776"/>
                <a:gd name="connsiteY7359" fmla="*/ 1389240 h 7652085"/>
                <a:gd name="connsiteX7360" fmla="*/ 5381443 w 7655776"/>
                <a:gd name="connsiteY7360" fmla="*/ 1391438 h 7652085"/>
                <a:gd name="connsiteX7361" fmla="*/ 5380710 w 7655776"/>
                <a:gd name="connsiteY7361" fmla="*/ 1391071 h 7652085"/>
                <a:gd name="connsiteX7362" fmla="*/ 5384373 w 7655776"/>
                <a:gd name="connsiteY7362" fmla="*/ 1374952 h 7652085"/>
                <a:gd name="connsiteX7363" fmla="*/ 5395364 w 7655776"/>
                <a:gd name="connsiteY7363" fmla="*/ 1325494 h 7652085"/>
                <a:gd name="connsiteX7364" fmla="*/ 5407087 w 7655776"/>
                <a:gd name="connsiteY7364" fmla="*/ 1343445 h 7652085"/>
                <a:gd name="connsiteX7365" fmla="*/ 5414048 w 7655776"/>
                <a:gd name="connsiteY7365" fmla="*/ 1353337 h 7652085"/>
                <a:gd name="connsiteX7366" fmla="*/ 5377046 w 7655776"/>
                <a:gd name="connsiteY7366" fmla="*/ 1373120 h 7652085"/>
                <a:gd name="connsiteX7367" fmla="*/ 5373749 w 7655776"/>
                <a:gd name="connsiteY7367" fmla="*/ 1387408 h 7652085"/>
                <a:gd name="connsiteX7368" fmla="*/ 5355798 w 7655776"/>
                <a:gd name="connsiteY7368" fmla="*/ 1378249 h 7652085"/>
                <a:gd name="connsiteX7369" fmla="*/ 5339678 w 7655776"/>
                <a:gd name="connsiteY7369" fmla="*/ 1366159 h 7652085"/>
                <a:gd name="connsiteX7370" fmla="*/ 5351401 w 7655776"/>
                <a:gd name="connsiteY7370" fmla="*/ 1357000 h 7652085"/>
                <a:gd name="connsiteX7371" fmla="*/ 5386938 w 7655776"/>
                <a:gd name="connsiteY7371" fmla="*/ 1328425 h 7652085"/>
                <a:gd name="connsiteX7372" fmla="*/ 5377046 w 7655776"/>
                <a:gd name="connsiteY7372" fmla="*/ 1373120 h 7652085"/>
                <a:gd name="connsiteX7373" fmla="*/ 5347005 w 7655776"/>
                <a:gd name="connsiteY7373" fmla="*/ 1351139 h 7652085"/>
                <a:gd name="connsiteX7374" fmla="*/ 5333816 w 7655776"/>
                <a:gd name="connsiteY7374" fmla="*/ 1361397 h 7652085"/>
                <a:gd name="connsiteX7375" fmla="*/ 5333083 w 7655776"/>
                <a:gd name="connsiteY7375" fmla="*/ 1361030 h 7652085"/>
                <a:gd name="connsiteX7376" fmla="*/ 5330885 w 7655776"/>
                <a:gd name="connsiteY7376" fmla="*/ 1351871 h 7652085"/>
                <a:gd name="connsiteX7377" fmla="*/ 5352867 w 7655776"/>
                <a:gd name="connsiteY7377" fmla="*/ 1315236 h 7652085"/>
                <a:gd name="connsiteX7378" fmla="*/ 5364957 w 7655776"/>
                <a:gd name="connsiteY7378" fmla="*/ 1317068 h 7652085"/>
                <a:gd name="connsiteX7379" fmla="*/ 5386205 w 7655776"/>
                <a:gd name="connsiteY7379" fmla="*/ 1319998 h 7652085"/>
                <a:gd name="connsiteX7380" fmla="*/ 5347005 w 7655776"/>
                <a:gd name="connsiteY7380" fmla="*/ 1351139 h 7652085"/>
                <a:gd name="connsiteX7381" fmla="*/ 5279229 w 7655776"/>
                <a:gd name="connsiteY7381" fmla="*/ 1304978 h 7652085"/>
                <a:gd name="connsiteX7382" fmla="*/ 5314033 w 7655776"/>
                <a:gd name="connsiteY7382" fmla="*/ 1351139 h 7652085"/>
                <a:gd name="connsiteX7383" fmla="*/ 5314399 w 7655776"/>
                <a:gd name="connsiteY7383" fmla="*/ 1353703 h 7652085"/>
                <a:gd name="connsiteX7384" fmla="*/ 5314033 w 7655776"/>
                <a:gd name="connsiteY7384" fmla="*/ 1354070 h 7652085"/>
                <a:gd name="connsiteX7385" fmla="*/ 5314033 w 7655776"/>
                <a:gd name="connsiteY7385" fmla="*/ 1356634 h 7652085"/>
                <a:gd name="connsiteX7386" fmla="*/ 5278863 w 7655776"/>
                <a:gd name="connsiteY7386" fmla="*/ 1338683 h 7652085"/>
                <a:gd name="connsiteX7387" fmla="*/ 5267872 w 7655776"/>
                <a:gd name="connsiteY7387" fmla="*/ 1333187 h 7652085"/>
                <a:gd name="connsiteX7388" fmla="*/ 5274100 w 7655776"/>
                <a:gd name="connsiteY7388" fmla="*/ 1304245 h 7652085"/>
                <a:gd name="connsiteX7389" fmla="*/ 5279229 w 7655776"/>
                <a:gd name="connsiteY7389" fmla="*/ 1304978 h 7652085"/>
                <a:gd name="connsiteX7390" fmla="*/ 5208156 w 7655776"/>
                <a:gd name="connsiteY7390" fmla="*/ 1510870 h 7652085"/>
                <a:gd name="connsiteX7391" fmla="*/ 5207424 w 7655776"/>
                <a:gd name="connsiteY7391" fmla="*/ 1511236 h 7652085"/>
                <a:gd name="connsiteX7392" fmla="*/ 5207424 w 7655776"/>
                <a:gd name="connsiteY7392" fmla="*/ 1506107 h 7652085"/>
                <a:gd name="connsiteX7393" fmla="*/ 5208156 w 7655776"/>
                <a:gd name="connsiteY7393" fmla="*/ 1510870 h 7652085"/>
                <a:gd name="connsiteX7394" fmla="*/ 5205225 w 7655776"/>
                <a:gd name="connsiteY7394" fmla="*/ 1661442 h 7652085"/>
                <a:gd name="connsiteX7395" fmla="*/ 5205592 w 7655776"/>
                <a:gd name="connsiteY7395" fmla="*/ 1644589 h 7652085"/>
                <a:gd name="connsiteX7396" fmla="*/ 5210354 w 7655776"/>
                <a:gd name="connsiteY7396" fmla="*/ 1641659 h 7652085"/>
                <a:gd name="connsiteX7397" fmla="*/ 5208156 w 7655776"/>
                <a:gd name="connsiteY7397" fmla="*/ 1663640 h 7652085"/>
                <a:gd name="connsiteX7398" fmla="*/ 5205225 w 7655776"/>
                <a:gd name="connsiteY7398" fmla="*/ 1692948 h 7652085"/>
                <a:gd name="connsiteX7399" fmla="*/ 5205225 w 7655776"/>
                <a:gd name="connsiteY7399" fmla="*/ 1661442 h 7652085"/>
                <a:gd name="connsiteX7400" fmla="*/ 5341143 w 7655776"/>
                <a:gd name="connsiteY7400" fmla="*/ 1520029 h 7652085"/>
                <a:gd name="connsiteX7401" fmla="*/ 5345539 w 7655776"/>
                <a:gd name="connsiteY7401" fmla="*/ 1516731 h 7652085"/>
                <a:gd name="connsiteX7402" fmla="*/ 5342242 w 7655776"/>
                <a:gd name="connsiteY7402" fmla="*/ 1531752 h 7652085"/>
                <a:gd name="connsiteX7403" fmla="*/ 5341143 w 7655776"/>
                <a:gd name="connsiteY7403" fmla="*/ 1520029 h 7652085"/>
                <a:gd name="connsiteX7404" fmla="*/ 5341143 w 7655776"/>
                <a:gd name="connsiteY7404" fmla="*/ 1520029 h 7652085"/>
                <a:gd name="connsiteX7405" fmla="*/ 5441158 w 7655776"/>
                <a:gd name="connsiteY7405" fmla="*/ 1442361 h 7652085"/>
                <a:gd name="connsiteX7406" fmla="*/ 5462773 w 7655776"/>
                <a:gd name="connsiteY7406" fmla="*/ 1425509 h 7652085"/>
                <a:gd name="connsiteX7407" fmla="*/ 5508201 w 7655776"/>
                <a:gd name="connsiteY7407" fmla="*/ 1492918 h 7652085"/>
                <a:gd name="connsiteX7408" fmla="*/ 5441158 w 7655776"/>
                <a:gd name="connsiteY7408" fmla="*/ 1442361 h 7652085"/>
                <a:gd name="connsiteX7409" fmla="*/ 5441158 w 7655776"/>
                <a:gd name="connsiteY7409" fmla="*/ 1442361 h 7652085"/>
                <a:gd name="connsiteX7410" fmla="*/ 5479992 w 7655776"/>
                <a:gd name="connsiteY7410" fmla="*/ 1411954 h 7652085"/>
                <a:gd name="connsiteX7411" fmla="*/ 5486220 w 7655776"/>
                <a:gd name="connsiteY7411" fmla="*/ 1407191 h 7652085"/>
                <a:gd name="connsiteX7412" fmla="*/ 5488418 w 7655776"/>
                <a:gd name="connsiteY7412" fmla="*/ 1413419 h 7652085"/>
                <a:gd name="connsiteX7413" fmla="*/ 5479992 w 7655776"/>
                <a:gd name="connsiteY7413" fmla="*/ 1411954 h 7652085"/>
                <a:gd name="connsiteX7414" fmla="*/ 5470467 w 7655776"/>
                <a:gd name="connsiteY7414" fmla="*/ 1410488 h 7652085"/>
                <a:gd name="connsiteX7415" fmla="*/ 5459842 w 7655776"/>
                <a:gd name="connsiteY7415" fmla="*/ 1408656 h 7652085"/>
                <a:gd name="connsiteX7416" fmla="*/ 5445921 w 7655776"/>
                <a:gd name="connsiteY7416" fmla="*/ 1387408 h 7652085"/>
                <a:gd name="connsiteX7417" fmla="*/ 5476328 w 7655776"/>
                <a:gd name="connsiteY7417" fmla="*/ 1376417 h 7652085"/>
                <a:gd name="connsiteX7418" fmla="*/ 5484022 w 7655776"/>
                <a:gd name="connsiteY7418" fmla="*/ 1400230 h 7652085"/>
                <a:gd name="connsiteX7419" fmla="*/ 5470467 w 7655776"/>
                <a:gd name="connsiteY7419" fmla="*/ 1410488 h 7652085"/>
                <a:gd name="connsiteX7420" fmla="*/ 5483289 w 7655776"/>
                <a:gd name="connsiteY7420" fmla="*/ 1373853 h 7652085"/>
                <a:gd name="connsiteX7421" fmla="*/ 5547035 w 7655776"/>
                <a:gd name="connsiteY7421" fmla="*/ 1351139 h 7652085"/>
                <a:gd name="connsiteX7422" fmla="*/ 5490250 w 7655776"/>
                <a:gd name="connsiteY7422" fmla="*/ 1395101 h 7652085"/>
                <a:gd name="connsiteX7423" fmla="*/ 5483289 w 7655776"/>
                <a:gd name="connsiteY7423" fmla="*/ 1373853 h 7652085"/>
                <a:gd name="connsiteX7424" fmla="*/ 5483289 w 7655776"/>
                <a:gd name="connsiteY7424" fmla="*/ 1373853 h 7652085"/>
                <a:gd name="connsiteX7425" fmla="*/ 5480358 w 7655776"/>
                <a:gd name="connsiteY7425" fmla="*/ 1364694 h 7652085"/>
                <a:gd name="connsiteX7426" fmla="*/ 5475596 w 7655776"/>
                <a:gd name="connsiteY7426" fmla="*/ 1349673 h 7652085"/>
                <a:gd name="connsiteX7427" fmla="*/ 5469734 w 7655776"/>
                <a:gd name="connsiteY7427" fmla="*/ 1330989 h 7652085"/>
                <a:gd name="connsiteX7428" fmla="*/ 5551065 w 7655776"/>
                <a:gd name="connsiteY7428" fmla="*/ 1341980 h 7652085"/>
                <a:gd name="connsiteX7429" fmla="*/ 5480358 w 7655776"/>
                <a:gd name="connsiteY7429" fmla="*/ 1364694 h 7652085"/>
                <a:gd name="connsiteX7430" fmla="*/ 5468269 w 7655776"/>
                <a:gd name="connsiteY7430" fmla="*/ 1351505 h 7652085"/>
                <a:gd name="connsiteX7431" fmla="*/ 5473031 w 7655776"/>
                <a:gd name="connsiteY7431" fmla="*/ 1366526 h 7652085"/>
                <a:gd name="connsiteX7432" fmla="*/ 5439326 w 7655776"/>
                <a:gd name="connsiteY7432" fmla="*/ 1377516 h 7652085"/>
                <a:gd name="connsiteX7433" fmla="*/ 5424672 w 7655776"/>
                <a:gd name="connsiteY7433" fmla="*/ 1355535 h 7652085"/>
                <a:gd name="connsiteX7434" fmla="*/ 5442624 w 7655776"/>
                <a:gd name="connsiteY7434" fmla="*/ 1326593 h 7652085"/>
                <a:gd name="connsiteX7435" fmla="*/ 5460941 w 7655776"/>
                <a:gd name="connsiteY7435" fmla="*/ 1329157 h 7652085"/>
                <a:gd name="connsiteX7436" fmla="*/ 5468269 w 7655776"/>
                <a:gd name="connsiteY7436" fmla="*/ 1351505 h 7652085"/>
                <a:gd name="connsiteX7437" fmla="*/ 5447020 w 7655776"/>
                <a:gd name="connsiteY7437" fmla="*/ 1320365 h 7652085"/>
                <a:gd name="connsiteX7438" fmla="*/ 5454714 w 7655776"/>
                <a:gd name="connsiteY7438" fmla="*/ 1308275 h 7652085"/>
                <a:gd name="connsiteX7439" fmla="*/ 5459110 w 7655776"/>
                <a:gd name="connsiteY7439" fmla="*/ 1321830 h 7652085"/>
                <a:gd name="connsiteX7440" fmla="*/ 5447020 w 7655776"/>
                <a:gd name="connsiteY7440" fmla="*/ 1320365 h 7652085"/>
                <a:gd name="connsiteX7441" fmla="*/ 5368253 w 7655776"/>
                <a:gd name="connsiteY7441" fmla="*/ 1271273 h 7652085"/>
                <a:gd name="connsiteX7442" fmla="*/ 5361659 w 7655776"/>
                <a:gd name="connsiteY7442" fmla="*/ 1261382 h 7652085"/>
                <a:gd name="connsiteX7443" fmla="*/ 5375947 w 7655776"/>
                <a:gd name="connsiteY7443" fmla="*/ 1259183 h 7652085"/>
                <a:gd name="connsiteX7444" fmla="*/ 5368253 w 7655776"/>
                <a:gd name="connsiteY7444" fmla="*/ 1271273 h 7652085"/>
                <a:gd name="connsiteX7445" fmla="*/ 5363857 w 7655776"/>
                <a:gd name="connsiteY7445" fmla="*/ 1277868 h 7652085"/>
                <a:gd name="connsiteX7446" fmla="*/ 5345906 w 7655776"/>
                <a:gd name="connsiteY7446" fmla="*/ 1306810 h 7652085"/>
                <a:gd name="connsiteX7447" fmla="*/ 5319895 w 7655776"/>
                <a:gd name="connsiteY7447" fmla="*/ 1303146 h 7652085"/>
                <a:gd name="connsiteX7448" fmla="*/ 5315132 w 7655776"/>
                <a:gd name="connsiteY7448" fmla="*/ 1267976 h 7652085"/>
                <a:gd name="connsiteX7449" fmla="*/ 5330885 w 7655776"/>
                <a:gd name="connsiteY7449" fmla="*/ 1265778 h 7652085"/>
                <a:gd name="connsiteX7450" fmla="*/ 5353599 w 7655776"/>
                <a:gd name="connsiteY7450" fmla="*/ 1262481 h 7652085"/>
                <a:gd name="connsiteX7451" fmla="*/ 5363857 w 7655776"/>
                <a:gd name="connsiteY7451" fmla="*/ 1277868 h 7652085"/>
                <a:gd name="connsiteX7452" fmla="*/ 5329786 w 7655776"/>
                <a:gd name="connsiteY7452" fmla="*/ 1258451 h 7652085"/>
                <a:gd name="connsiteX7453" fmla="*/ 5314033 w 7655776"/>
                <a:gd name="connsiteY7453" fmla="*/ 1260649 h 7652085"/>
                <a:gd name="connsiteX7454" fmla="*/ 5303775 w 7655776"/>
                <a:gd name="connsiteY7454" fmla="*/ 1187378 h 7652085"/>
                <a:gd name="connsiteX7455" fmla="*/ 5349203 w 7655776"/>
                <a:gd name="connsiteY7455" fmla="*/ 1255520 h 7652085"/>
                <a:gd name="connsiteX7456" fmla="*/ 5329786 w 7655776"/>
                <a:gd name="connsiteY7456" fmla="*/ 1258451 h 7652085"/>
                <a:gd name="connsiteX7457" fmla="*/ 5304508 w 7655776"/>
                <a:gd name="connsiteY7457" fmla="*/ 1262114 h 7652085"/>
                <a:gd name="connsiteX7458" fmla="*/ 5282527 w 7655776"/>
                <a:gd name="connsiteY7458" fmla="*/ 1265411 h 7652085"/>
                <a:gd name="connsiteX7459" fmla="*/ 5297181 w 7655776"/>
                <a:gd name="connsiteY7459" fmla="*/ 1194705 h 7652085"/>
                <a:gd name="connsiteX7460" fmla="*/ 5304508 w 7655776"/>
                <a:gd name="connsiteY7460" fmla="*/ 1262114 h 7652085"/>
                <a:gd name="connsiteX7461" fmla="*/ 5305240 w 7655776"/>
                <a:gd name="connsiteY7461" fmla="*/ 1269441 h 7652085"/>
                <a:gd name="connsiteX7462" fmla="*/ 5308904 w 7655776"/>
                <a:gd name="connsiteY7462" fmla="*/ 1301681 h 7652085"/>
                <a:gd name="connsiteX7463" fmla="*/ 5283992 w 7655776"/>
                <a:gd name="connsiteY7463" fmla="*/ 1298383 h 7652085"/>
                <a:gd name="connsiteX7464" fmla="*/ 5277397 w 7655776"/>
                <a:gd name="connsiteY7464" fmla="*/ 1289591 h 7652085"/>
                <a:gd name="connsiteX7465" fmla="*/ 5280695 w 7655776"/>
                <a:gd name="connsiteY7465" fmla="*/ 1273105 h 7652085"/>
                <a:gd name="connsiteX7466" fmla="*/ 5305240 w 7655776"/>
                <a:gd name="connsiteY7466" fmla="*/ 1269441 h 7652085"/>
                <a:gd name="connsiteX7467" fmla="*/ 5271536 w 7655776"/>
                <a:gd name="connsiteY7467" fmla="*/ 1281531 h 7652085"/>
                <a:gd name="connsiteX7468" fmla="*/ 5266773 w 7655776"/>
                <a:gd name="connsiteY7468" fmla="*/ 1274937 h 7652085"/>
                <a:gd name="connsiteX7469" fmla="*/ 5273368 w 7655776"/>
                <a:gd name="connsiteY7469" fmla="*/ 1273838 h 7652085"/>
                <a:gd name="connsiteX7470" fmla="*/ 5271536 w 7655776"/>
                <a:gd name="connsiteY7470" fmla="*/ 1281531 h 7652085"/>
                <a:gd name="connsiteX7471" fmla="*/ 5261278 w 7655776"/>
                <a:gd name="connsiteY7471" fmla="*/ 1329524 h 7652085"/>
                <a:gd name="connsiteX7472" fmla="*/ 5186541 w 7655776"/>
                <a:gd name="connsiteY7472" fmla="*/ 1291789 h 7652085"/>
                <a:gd name="connsiteX7473" fmla="*/ 5267139 w 7655776"/>
                <a:gd name="connsiteY7473" fmla="*/ 1302780 h 7652085"/>
                <a:gd name="connsiteX7474" fmla="*/ 5261278 w 7655776"/>
                <a:gd name="connsiteY7474" fmla="*/ 1329524 h 7652085"/>
                <a:gd name="connsiteX7475" fmla="*/ 5235267 w 7655776"/>
                <a:gd name="connsiteY7475" fmla="*/ 1453718 h 7652085"/>
                <a:gd name="connsiteX7476" fmla="*/ 5224642 w 7655776"/>
                <a:gd name="connsiteY7476" fmla="*/ 1457748 h 7652085"/>
                <a:gd name="connsiteX7477" fmla="*/ 5236365 w 7655776"/>
                <a:gd name="connsiteY7477" fmla="*/ 1448589 h 7652085"/>
                <a:gd name="connsiteX7478" fmla="*/ 5235267 w 7655776"/>
                <a:gd name="connsiteY7478" fmla="*/ 1453718 h 7652085"/>
                <a:gd name="connsiteX7479" fmla="*/ 5164560 w 7655776"/>
                <a:gd name="connsiteY7479" fmla="*/ 1636163 h 7652085"/>
                <a:gd name="connsiteX7480" fmla="*/ 5183244 w 7655776"/>
                <a:gd name="connsiteY7480" fmla="*/ 1624440 h 7652085"/>
                <a:gd name="connsiteX7481" fmla="*/ 5182511 w 7655776"/>
                <a:gd name="connsiteY7481" fmla="*/ 1629935 h 7652085"/>
                <a:gd name="connsiteX7482" fmla="*/ 5167491 w 7655776"/>
                <a:gd name="connsiteY7482" fmla="*/ 1637629 h 7652085"/>
                <a:gd name="connsiteX7483" fmla="*/ 5139281 w 7655776"/>
                <a:gd name="connsiteY7483" fmla="*/ 1651916 h 7652085"/>
                <a:gd name="connsiteX7484" fmla="*/ 5164560 w 7655776"/>
                <a:gd name="connsiteY7484" fmla="*/ 1636163 h 7652085"/>
                <a:gd name="connsiteX7485" fmla="*/ 5215483 w 7655776"/>
                <a:gd name="connsiteY7485" fmla="*/ 1664373 h 7652085"/>
                <a:gd name="connsiteX7486" fmla="*/ 5218414 w 7655776"/>
                <a:gd name="connsiteY7486" fmla="*/ 1636529 h 7652085"/>
                <a:gd name="connsiteX7487" fmla="*/ 5229038 w 7655776"/>
                <a:gd name="connsiteY7487" fmla="*/ 1629569 h 7652085"/>
                <a:gd name="connsiteX7488" fmla="*/ 5232702 w 7655776"/>
                <a:gd name="connsiteY7488" fmla="*/ 1650451 h 7652085"/>
                <a:gd name="connsiteX7489" fmla="*/ 5237831 w 7655776"/>
                <a:gd name="connsiteY7489" fmla="*/ 1679759 h 7652085"/>
                <a:gd name="connsiteX7490" fmla="*/ 5226840 w 7655776"/>
                <a:gd name="connsiteY7490" fmla="*/ 1704672 h 7652085"/>
                <a:gd name="connsiteX7491" fmla="*/ 5206324 w 7655776"/>
                <a:gd name="connsiteY7491" fmla="*/ 1751199 h 7652085"/>
                <a:gd name="connsiteX7492" fmla="*/ 5215483 w 7655776"/>
                <a:gd name="connsiteY7492" fmla="*/ 1664373 h 7652085"/>
                <a:gd name="connsiteX7493" fmla="*/ 5215483 w 7655776"/>
                <a:gd name="connsiteY7493" fmla="*/ 1664373 h 7652085"/>
                <a:gd name="connsiteX7494" fmla="*/ 5240029 w 7655776"/>
                <a:gd name="connsiteY7494" fmla="*/ 1649352 h 7652085"/>
                <a:gd name="connsiteX7495" fmla="*/ 5235633 w 7655776"/>
                <a:gd name="connsiteY7495" fmla="*/ 1625539 h 7652085"/>
                <a:gd name="connsiteX7496" fmla="*/ 5272635 w 7655776"/>
                <a:gd name="connsiteY7496" fmla="*/ 1601726 h 7652085"/>
                <a:gd name="connsiteX7497" fmla="*/ 5242960 w 7655776"/>
                <a:gd name="connsiteY7497" fmla="*/ 1668402 h 7652085"/>
                <a:gd name="connsiteX7498" fmla="*/ 5240029 w 7655776"/>
                <a:gd name="connsiteY7498" fmla="*/ 1649352 h 7652085"/>
                <a:gd name="connsiteX7499" fmla="*/ 5353966 w 7655776"/>
                <a:gd name="connsiteY7499" fmla="*/ 1510137 h 7652085"/>
                <a:gd name="connsiteX7500" fmla="*/ 5356164 w 7655776"/>
                <a:gd name="connsiteY7500" fmla="*/ 1508305 h 7652085"/>
                <a:gd name="connsiteX7501" fmla="*/ 5375580 w 7655776"/>
                <a:gd name="connsiteY7501" fmla="*/ 1508671 h 7652085"/>
                <a:gd name="connsiteX7502" fmla="*/ 5451416 w 7655776"/>
                <a:gd name="connsiteY7502" fmla="*/ 1510503 h 7652085"/>
                <a:gd name="connsiteX7503" fmla="*/ 5348837 w 7655776"/>
                <a:gd name="connsiteY7503" fmla="*/ 1533217 h 7652085"/>
                <a:gd name="connsiteX7504" fmla="*/ 5353966 w 7655776"/>
                <a:gd name="connsiteY7504" fmla="*/ 1510137 h 7652085"/>
                <a:gd name="connsiteX7505" fmla="*/ 5375580 w 7655776"/>
                <a:gd name="connsiteY7505" fmla="*/ 1501344 h 7652085"/>
                <a:gd name="connsiteX7506" fmla="*/ 5365323 w 7655776"/>
                <a:gd name="connsiteY7506" fmla="*/ 1500978 h 7652085"/>
                <a:gd name="connsiteX7507" fmla="*/ 5435297 w 7655776"/>
                <a:gd name="connsiteY7507" fmla="*/ 1446757 h 7652085"/>
                <a:gd name="connsiteX7508" fmla="*/ 5504172 w 7655776"/>
                <a:gd name="connsiteY7508" fmla="*/ 1498780 h 7652085"/>
                <a:gd name="connsiteX7509" fmla="*/ 5501241 w 7655776"/>
                <a:gd name="connsiteY7509" fmla="*/ 1499513 h 7652085"/>
                <a:gd name="connsiteX7510" fmla="*/ 5481824 w 7655776"/>
                <a:gd name="connsiteY7510" fmla="*/ 1503909 h 7652085"/>
                <a:gd name="connsiteX7511" fmla="*/ 5375580 w 7655776"/>
                <a:gd name="connsiteY7511" fmla="*/ 1501344 h 7652085"/>
                <a:gd name="connsiteX7512" fmla="*/ 5375580 w 7655776"/>
                <a:gd name="connsiteY7512" fmla="*/ 1501344 h 7652085"/>
                <a:gd name="connsiteX7513" fmla="*/ 5418444 w 7655776"/>
                <a:gd name="connsiteY7513" fmla="*/ 1346376 h 7652085"/>
                <a:gd name="connsiteX7514" fmla="*/ 5413315 w 7655776"/>
                <a:gd name="connsiteY7514" fmla="*/ 1338683 h 7652085"/>
                <a:gd name="connsiteX7515" fmla="*/ 5401958 w 7655776"/>
                <a:gd name="connsiteY7515" fmla="*/ 1321830 h 7652085"/>
                <a:gd name="connsiteX7516" fmla="*/ 5431999 w 7655776"/>
                <a:gd name="connsiteY7516" fmla="*/ 1325860 h 7652085"/>
                <a:gd name="connsiteX7517" fmla="*/ 5418444 w 7655776"/>
                <a:gd name="connsiteY7517" fmla="*/ 1346376 h 7652085"/>
                <a:gd name="connsiteX7518" fmla="*/ 5366422 w 7655776"/>
                <a:gd name="connsiteY7518" fmla="*/ 1309374 h 7652085"/>
                <a:gd name="connsiteX7519" fmla="*/ 5357263 w 7655776"/>
                <a:gd name="connsiteY7519" fmla="*/ 1308275 h 7652085"/>
                <a:gd name="connsiteX7520" fmla="*/ 5369719 w 7655776"/>
                <a:gd name="connsiteY7520" fmla="*/ 1287026 h 7652085"/>
                <a:gd name="connsiteX7521" fmla="*/ 5386571 w 7655776"/>
                <a:gd name="connsiteY7521" fmla="*/ 1312305 h 7652085"/>
                <a:gd name="connsiteX7522" fmla="*/ 5366422 w 7655776"/>
                <a:gd name="connsiteY7522" fmla="*/ 1309374 h 7652085"/>
                <a:gd name="connsiteX7523" fmla="*/ 5183244 w 7655776"/>
                <a:gd name="connsiteY7523" fmla="*/ 1300948 h 7652085"/>
                <a:gd name="connsiteX7524" fmla="*/ 5182511 w 7655776"/>
                <a:gd name="connsiteY7524" fmla="*/ 1298017 h 7652085"/>
                <a:gd name="connsiteX7525" fmla="*/ 5259446 w 7655776"/>
                <a:gd name="connsiteY7525" fmla="*/ 1337217 h 7652085"/>
                <a:gd name="connsiteX7526" fmla="*/ 5241128 w 7655776"/>
                <a:gd name="connsiteY7526" fmla="*/ 1424043 h 7652085"/>
                <a:gd name="connsiteX7527" fmla="*/ 5236365 w 7655776"/>
                <a:gd name="connsiteY7527" fmla="*/ 1414884 h 7652085"/>
                <a:gd name="connsiteX7528" fmla="*/ 5187640 w 7655776"/>
                <a:gd name="connsiteY7528" fmla="*/ 1320731 h 7652085"/>
                <a:gd name="connsiteX7529" fmla="*/ 5183244 w 7655776"/>
                <a:gd name="connsiteY7529" fmla="*/ 1300948 h 7652085"/>
                <a:gd name="connsiteX7530" fmla="*/ 5230138 w 7655776"/>
                <a:gd name="connsiteY7530" fmla="*/ 1418182 h 7652085"/>
                <a:gd name="connsiteX7531" fmla="*/ 5238930 w 7655776"/>
                <a:gd name="connsiteY7531" fmla="*/ 1435400 h 7652085"/>
                <a:gd name="connsiteX7532" fmla="*/ 5238197 w 7655776"/>
                <a:gd name="connsiteY7532" fmla="*/ 1437965 h 7652085"/>
                <a:gd name="connsiteX7533" fmla="*/ 5219879 w 7655776"/>
                <a:gd name="connsiteY7533" fmla="*/ 1452619 h 7652085"/>
                <a:gd name="connsiteX7534" fmla="*/ 5195334 w 7655776"/>
                <a:gd name="connsiteY7534" fmla="*/ 1350772 h 7652085"/>
                <a:gd name="connsiteX7535" fmla="*/ 5230138 w 7655776"/>
                <a:gd name="connsiteY7535" fmla="*/ 1418182 h 7652085"/>
                <a:gd name="connsiteX7536" fmla="*/ 5132321 w 7655776"/>
                <a:gd name="connsiteY7536" fmla="*/ 1610518 h 7652085"/>
                <a:gd name="connsiteX7537" fmla="*/ 5119132 w 7655776"/>
                <a:gd name="connsiteY7537" fmla="*/ 1614182 h 7652085"/>
                <a:gd name="connsiteX7538" fmla="*/ 5177016 w 7655776"/>
                <a:gd name="connsiteY7538" fmla="*/ 1557397 h 7652085"/>
                <a:gd name="connsiteX7539" fmla="*/ 5132321 w 7655776"/>
                <a:gd name="connsiteY7539" fmla="*/ 1610518 h 7652085"/>
                <a:gd name="connsiteX7540" fmla="*/ 5191670 w 7655776"/>
                <a:gd name="connsiteY7540" fmla="*/ 1551169 h 7652085"/>
                <a:gd name="connsiteX7541" fmla="*/ 5186541 w 7655776"/>
                <a:gd name="connsiteY7541" fmla="*/ 1595131 h 7652085"/>
                <a:gd name="connsiteX7542" fmla="*/ 5163094 w 7655776"/>
                <a:gd name="connsiteY7542" fmla="*/ 1601726 h 7652085"/>
                <a:gd name="connsiteX7543" fmla="*/ 5144777 w 7655776"/>
                <a:gd name="connsiteY7543" fmla="*/ 1607221 h 7652085"/>
                <a:gd name="connsiteX7544" fmla="*/ 5191670 w 7655776"/>
                <a:gd name="connsiteY7544" fmla="*/ 1551169 h 7652085"/>
                <a:gd name="connsiteX7545" fmla="*/ 5165293 w 7655776"/>
                <a:gd name="connsiteY7545" fmla="*/ 1608687 h 7652085"/>
                <a:gd name="connsiteX7546" fmla="*/ 5185809 w 7655776"/>
                <a:gd name="connsiteY7546" fmla="*/ 1602825 h 7652085"/>
                <a:gd name="connsiteX7547" fmla="*/ 5184343 w 7655776"/>
                <a:gd name="connsiteY7547" fmla="*/ 1615647 h 7652085"/>
                <a:gd name="connsiteX7548" fmla="*/ 5160530 w 7655776"/>
                <a:gd name="connsiteY7548" fmla="*/ 1630301 h 7652085"/>
                <a:gd name="connsiteX7549" fmla="*/ 5086160 w 7655776"/>
                <a:gd name="connsiteY7549" fmla="*/ 1676462 h 7652085"/>
                <a:gd name="connsiteX7550" fmla="*/ 5118765 w 7655776"/>
                <a:gd name="connsiteY7550" fmla="*/ 1637629 h 7652085"/>
                <a:gd name="connsiteX7551" fmla="*/ 5136351 w 7655776"/>
                <a:gd name="connsiteY7551" fmla="*/ 1616746 h 7652085"/>
                <a:gd name="connsiteX7552" fmla="*/ 5165293 w 7655776"/>
                <a:gd name="connsiteY7552" fmla="*/ 1608687 h 7652085"/>
                <a:gd name="connsiteX7553" fmla="*/ 5170788 w 7655776"/>
                <a:gd name="connsiteY7553" fmla="*/ 1644223 h 7652085"/>
                <a:gd name="connsiteX7554" fmla="*/ 5181412 w 7655776"/>
                <a:gd name="connsiteY7554" fmla="*/ 1638728 h 7652085"/>
                <a:gd name="connsiteX7555" fmla="*/ 5179947 w 7655776"/>
                <a:gd name="connsiteY7555" fmla="*/ 1651916 h 7652085"/>
                <a:gd name="connsiteX7556" fmla="*/ 5170055 w 7655776"/>
                <a:gd name="connsiteY7556" fmla="*/ 1658145 h 7652085"/>
                <a:gd name="connsiteX7557" fmla="*/ 5020582 w 7655776"/>
                <a:gd name="connsiteY7557" fmla="*/ 1753397 h 7652085"/>
                <a:gd name="connsiteX7558" fmla="*/ 5070407 w 7655776"/>
                <a:gd name="connsiteY7558" fmla="*/ 1694414 h 7652085"/>
                <a:gd name="connsiteX7559" fmla="*/ 5170788 w 7655776"/>
                <a:gd name="connsiteY7559" fmla="*/ 1644223 h 7652085"/>
                <a:gd name="connsiteX7560" fmla="*/ 5189106 w 7655776"/>
                <a:gd name="connsiteY7560" fmla="*/ 1635064 h 7652085"/>
                <a:gd name="connsiteX7561" fmla="*/ 5198265 w 7655776"/>
                <a:gd name="connsiteY7561" fmla="*/ 1630301 h 7652085"/>
                <a:gd name="connsiteX7562" fmla="*/ 5198265 w 7655776"/>
                <a:gd name="connsiteY7562" fmla="*/ 1640560 h 7652085"/>
                <a:gd name="connsiteX7563" fmla="*/ 5188007 w 7655776"/>
                <a:gd name="connsiteY7563" fmla="*/ 1647154 h 7652085"/>
                <a:gd name="connsiteX7564" fmla="*/ 5189106 w 7655776"/>
                <a:gd name="connsiteY7564" fmla="*/ 1635064 h 7652085"/>
                <a:gd name="connsiteX7565" fmla="*/ 5468269 w 7655776"/>
                <a:gd name="connsiteY7565" fmla="*/ 1421113 h 7652085"/>
                <a:gd name="connsiteX7566" fmla="*/ 5471932 w 7655776"/>
                <a:gd name="connsiteY7566" fmla="*/ 1418182 h 7652085"/>
                <a:gd name="connsiteX7567" fmla="*/ 5490982 w 7655776"/>
                <a:gd name="connsiteY7567" fmla="*/ 1421845 h 7652085"/>
                <a:gd name="connsiteX7568" fmla="*/ 5511865 w 7655776"/>
                <a:gd name="connsiteY7568" fmla="*/ 1485957 h 7652085"/>
                <a:gd name="connsiteX7569" fmla="*/ 5468269 w 7655776"/>
                <a:gd name="connsiteY7569" fmla="*/ 1421113 h 7652085"/>
                <a:gd name="connsiteX7570" fmla="*/ 5269337 w 7655776"/>
                <a:gd name="connsiteY7570" fmla="*/ 1291789 h 7652085"/>
                <a:gd name="connsiteX7571" fmla="*/ 5268239 w 7655776"/>
                <a:gd name="connsiteY7571" fmla="*/ 1296185 h 7652085"/>
                <a:gd name="connsiteX7572" fmla="*/ 5191304 w 7655776"/>
                <a:gd name="connsiteY7572" fmla="*/ 1285561 h 7652085"/>
                <a:gd name="connsiteX7573" fmla="*/ 5257980 w 7655776"/>
                <a:gd name="connsiteY7573" fmla="*/ 1276036 h 7652085"/>
                <a:gd name="connsiteX7574" fmla="*/ 5269337 w 7655776"/>
                <a:gd name="connsiteY7574" fmla="*/ 1291789 h 7652085"/>
                <a:gd name="connsiteX7575" fmla="*/ 5569383 w 7655776"/>
                <a:gd name="connsiteY7575" fmla="*/ 1428806 h 7652085"/>
                <a:gd name="connsiteX7576" fmla="*/ 5496478 w 7655776"/>
                <a:gd name="connsiteY7576" fmla="*/ 1415251 h 7652085"/>
                <a:gd name="connsiteX7577" fmla="*/ 5492448 w 7655776"/>
                <a:gd name="connsiteY7577" fmla="*/ 1402428 h 7652085"/>
                <a:gd name="connsiteX7578" fmla="*/ 5559491 w 7655776"/>
                <a:gd name="connsiteY7578" fmla="*/ 1350040 h 7652085"/>
                <a:gd name="connsiteX7579" fmla="*/ 5572314 w 7655776"/>
                <a:gd name="connsiteY7579" fmla="*/ 1350406 h 7652085"/>
                <a:gd name="connsiteX7580" fmla="*/ 5632029 w 7655776"/>
                <a:gd name="connsiteY7580" fmla="*/ 1402428 h 7652085"/>
                <a:gd name="connsiteX7581" fmla="*/ 5688082 w 7655776"/>
                <a:gd name="connsiteY7581" fmla="*/ 1450787 h 7652085"/>
                <a:gd name="connsiteX7582" fmla="*/ 5569383 w 7655776"/>
                <a:gd name="connsiteY7582" fmla="*/ 1428806 h 7652085"/>
                <a:gd name="connsiteX7583" fmla="*/ 5555828 w 7655776"/>
                <a:gd name="connsiteY7583" fmla="*/ 1335752 h 7652085"/>
                <a:gd name="connsiteX7584" fmla="*/ 5466803 w 7655776"/>
                <a:gd name="connsiteY7584" fmla="*/ 1323296 h 7652085"/>
                <a:gd name="connsiteX7585" fmla="*/ 5459476 w 7655776"/>
                <a:gd name="connsiteY7585" fmla="*/ 1300582 h 7652085"/>
                <a:gd name="connsiteX7586" fmla="*/ 5490982 w 7655776"/>
                <a:gd name="connsiteY7586" fmla="*/ 1250391 h 7652085"/>
                <a:gd name="connsiteX7587" fmla="*/ 5494280 w 7655776"/>
                <a:gd name="connsiteY7587" fmla="*/ 1251856 h 7652085"/>
                <a:gd name="connsiteX7588" fmla="*/ 5498310 w 7655776"/>
                <a:gd name="connsiteY7588" fmla="*/ 1251124 h 7652085"/>
                <a:gd name="connsiteX7589" fmla="*/ 5526885 w 7655776"/>
                <a:gd name="connsiteY7589" fmla="*/ 1292155 h 7652085"/>
                <a:gd name="connsiteX7590" fmla="*/ 5556560 w 7655776"/>
                <a:gd name="connsiteY7590" fmla="*/ 1333920 h 7652085"/>
                <a:gd name="connsiteX7591" fmla="*/ 5555828 w 7655776"/>
                <a:gd name="connsiteY7591" fmla="*/ 1335752 h 7652085"/>
                <a:gd name="connsiteX7592" fmla="*/ 5555828 w 7655776"/>
                <a:gd name="connsiteY7592" fmla="*/ 1335752 h 7652085"/>
                <a:gd name="connsiteX7593" fmla="*/ 5455812 w 7655776"/>
                <a:gd name="connsiteY7593" fmla="*/ 1289591 h 7652085"/>
                <a:gd name="connsiteX7594" fmla="*/ 5451783 w 7655776"/>
                <a:gd name="connsiteY7594" fmla="*/ 1276769 h 7652085"/>
                <a:gd name="connsiteX7595" fmla="*/ 5478893 w 7655776"/>
                <a:gd name="connsiteY7595" fmla="*/ 1255154 h 7652085"/>
                <a:gd name="connsiteX7596" fmla="*/ 5455812 w 7655776"/>
                <a:gd name="connsiteY7596" fmla="*/ 1289591 h 7652085"/>
                <a:gd name="connsiteX7597" fmla="*/ 5455812 w 7655776"/>
                <a:gd name="connsiteY7597" fmla="*/ 1289591 h 7652085"/>
                <a:gd name="connsiteX7598" fmla="*/ 5450683 w 7655776"/>
                <a:gd name="connsiteY7598" fmla="*/ 1297284 h 7652085"/>
                <a:gd name="connsiteX7599" fmla="*/ 5438228 w 7655776"/>
                <a:gd name="connsiteY7599" fmla="*/ 1316335 h 7652085"/>
                <a:gd name="connsiteX7600" fmla="*/ 5436396 w 7655776"/>
                <a:gd name="connsiteY7600" fmla="*/ 1318899 h 7652085"/>
                <a:gd name="connsiteX7601" fmla="*/ 5404156 w 7655776"/>
                <a:gd name="connsiteY7601" fmla="*/ 1314503 h 7652085"/>
                <a:gd name="connsiteX7602" fmla="*/ 5445555 w 7655776"/>
                <a:gd name="connsiteY7602" fmla="*/ 1281165 h 7652085"/>
                <a:gd name="connsiteX7603" fmla="*/ 5450683 w 7655776"/>
                <a:gd name="connsiteY7603" fmla="*/ 1297284 h 7652085"/>
                <a:gd name="connsiteX7604" fmla="*/ 5373749 w 7655776"/>
                <a:gd name="connsiteY7604" fmla="*/ 1280066 h 7652085"/>
                <a:gd name="connsiteX7605" fmla="*/ 5375214 w 7655776"/>
                <a:gd name="connsiteY7605" fmla="*/ 1277135 h 7652085"/>
                <a:gd name="connsiteX7606" fmla="*/ 5386938 w 7655776"/>
                <a:gd name="connsiteY7606" fmla="*/ 1257352 h 7652085"/>
                <a:gd name="connsiteX7607" fmla="*/ 5403057 w 7655776"/>
                <a:gd name="connsiteY7607" fmla="*/ 1255154 h 7652085"/>
                <a:gd name="connsiteX7608" fmla="*/ 5391334 w 7655776"/>
                <a:gd name="connsiteY7608" fmla="*/ 1307176 h 7652085"/>
                <a:gd name="connsiteX7609" fmla="*/ 5373749 w 7655776"/>
                <a:gd name="connsiteY7609" fmla="*/ 1280066 h 7652085"/>
                <a:gd name="connsiteX7610" fmla="*/ 5392066 w 7655776"/>
                <a:gd name="connsiteY7610" fmla="*/ 1249658 h 7652085"/>
                <a:gd name="connsiteX7611" fmla="*/ 5412949 w 7655776"/>
                <a:gd name="connsiteY7611" fmla="*/ 1213755 h 7652085"/>
                <a:gd name="connsiteX7612" fmla="*/ 5405256 w 7655776"/>
                <a:gd name="connsiteY7612" fmla="*/ 1247460 h 7652085"/>
                <a:gd name="connsiteX7613" fmla="*/ 5392066 w 7655776"/>
                <a:gd name="connsiteY7613" fmla="*/ 1249658 h 7652085"/>
                <a:gd name="connsiteX7614" fmla="*/ 5286923 w 7655776"/>
                <a:gd name="connsiteY7614" fmla="*/ 1178219 h 7652085"/>
                <a:gd name="connsiteX7615" fmla="*/ 5292418 w 7655776"/>
                <a:gd name="connsiteY7615" fmla="*/ 1183348 h 7652085"/>
                <a:gd name="connsiteX7616" fmla="*/ 5274833 w 7655776"/>
                <a:gd name="connsiteY7616" fmla="*/ 1266511 h 7652085"/>
                <a:gd name="connsiteX7617" fmla="*/ 5261644 w 7655776"/>
                <a:gd name="connsiteY7617" fmla="*/ 1268342 h 7652085"/>
                <a:gd name="connsiteX7618" fmla="*/ 5217681 w 7655776"/>
                <a:gd name="connsiteY7618" fmla="*/ 1208993 h 7652085"/>
                <a:gd name="connsiteX7619" fmla="*/ 5145510 w 7655776"/>
                <a:gd name="connsiteY7619" fmla="*/ 1111909 h 7652085"/>
                <a:gd name="connsiteX7620" fmla="*/ 5213652 w 7655776"/>
                <a:gd name="connsiteY7620" fmla="*/ 1141217 h 7652085"/>
                <a:gd name="connsiteX7621" fmla="*/ 5287289 w 7655776"/>
                <a:gd name="connsiteY7621" fmla="*/ 1172357 h 7652085"/>
                <a:gd name="connsiteX7622" fmla="*/ 5286923 w 7655776"/>
                <a:gd name="connsiteY7622" fmla="*/ 1178219 h 7652085"/>
                <a:gd name="connsiteX7623" fmla="*/ 5286923 w 7655776"/>
                <a:gd name="connsiteY7623" fmla="*/ 1178219 h 7652085"/>
                <a:gd name="connsiteX7624" fmla="*/ 5205958 w 7655776"/>
                <a:gd name="connsiteY7624" fmla="*/ 1821173 h 7652085"/>
                <a:gd name="connsiteX7625" fmla="*/ 5203393 w 7655776"/>
                <a:gd name="connsiteY7625" fmla="*/ 1817509 h 7652085"/>
                <a:gd name="connsiteX7626" fmla="*/ 5213285 w 7655776"/>
                <a:gd name="connsiteY7626" fmla="*/ 1799558 h 7652085"/>
                <a:gd name="connsiteX7627" fmla="*/ 5205958 w 7655776"/>
                <a:gd name="connsiteY7627" fmla="*/ 1821173 h 7652085"/>
                <a:gd name="connsiteX7628" fmla="*/ 5203027 w 7655776"/>
                <a:gd name="connsiteY7628" fmla="*/ 1802855 h 7652085"/>
                <a:gd name="connsiteX7629" fmla="*/ 5203393 w 7655776"/>
                <a:gd name="connsiteY7629" fmla="*/ 1777210 h 7652085"/>
                <a:gd name="connsiteX7630" fmla="*/ 5203760 w 7655776"/>
                <a:gd name="connsiteY7630" fmla="*/ 1774646 h 7652085"/>
                <a:gd name="connsiteX7631" fmla="*/ 5233435 w 7655776"/>
                <a:gd name="connsiteY7631" fmla="*/ 1707969 h 7652085"/>
                <a:gd name="connsiteX7632" fmla="*/ 5240029 w 7655776"/>
                <a:gd name="connsiteY7632" fmla="*/ 1692948 h 7652085"/>
                <a:gd name="connsiteX7633" fmla="*/ 5242960 w 7655776"/>
                <a:gd name="connsiteY7633" fmla="*/ 1709068 h 7652085"/>
                <a:gd name="connsiteX7634" fmla="*/ 5226474 w 7655776"/>
                <a:gd name="connsiteY7634" fmla="*/ 1758892 h 7652085"/>
                <a:gd name="connsiteX7635" fmla="*/ 5203027 w 7655776"/>
                <a:gd name="connsiteY7635" fmla="*/ 1802855 h 7652085"/>
                <a:gd name="connsiteX7636" fmla="*/ 5300111 w 7655776"/>
                <a:gd name="connsiteY7636" fmla="*/ 1584507 h 7652085"/>
                <a:gd name="connsiteX7637" fmla="*/ 5331252 w 7655776"/>
                <a:gd name="connsiteY7637" fmla="*/ 1564724 h 7652085"/>
                <a:gd name="connsiteX7638" fmla="*/ 5294616 w 7655776"/>
                <a:gd name="connsiteY7638" fmla="*/ 1632500 h 7652085"/>
                <a:gd name="connsiteX7639" fmla="*/ 5300111 w 7655776"/>
                <a:gd name="connsiteY7639" fmla="*/ 1584507 h 7652085"/>
                <a:gd name="connsiteX7640" fmla="*/ 5300111 w 7655776"/>
                <a:gd name="connsiteY7640" fmla="*/ 1584507 h 7652085"/>
                <a:gd name="connsiteX7641" fmla="*/ 5499043 w 7655776"/>
                <a:gd name="connsiteY7641" fmla="*/ 1423677 h 7652085"/>
                <a:gd name="connsiteX7642" fmla="*/ 5544837 w 7655776"/>
                <a:gd name="connsiteY7642" fmla="*/ 1432470 h 7652085"/>
                <a:gd name="connsiteX7643" fmla="*/ 5685518 w 7655776"/>
                <a:gd name="connsiteY7643" fmla="*/ 1459580 h 7652085"/>
                <a:gd name="connsiteX7644" fmla="*/ 5521756 w 7655776"/>
                <a:gd name="connsiteY7644" fmla="*/ 1495116 h 7652085"/>
                <a:gd name="connsiteX7645" fmla="*/ 5499043 w 7655776"/>
                <a:gd name="connsiteY7645" fmla="*/ 1423677 h 7652085"/>
                <a:gd name="connsiteX7646" fmla="*/ 5499043 w 7655776"/>
                <a:gd name="connsiteY7646" fmla="*/ 1423677 h 7652085"/>
                <a:gd name="connsiteX7647" fmla="*/ 5224276 w 7655776"/>
                <a:gd name="connsiteY7647" fmla="*/ 1232440 h 7652085"/>
                <a:gd name="connsiteX7648" fmla="*/ 5252485 w 7655776"/>
                <a:gd name="connsiteY7648" fmla="*/ 1269808 h 7652085"/>
                <a:gd name="connsiteX7649" fmla="*/ 5178115 w 7655776"/>
                <a:gd name="connsiteY7649" fmla="*/ 1280798 h 7652085"/>
                <a:gd name="connsiteX7650" fmla="*/ 5138549 w 7655776"/>
                <a:gd name="connsiteY7650" fmla="*/ 1117770 h 7652085"/>
                <a:gd name="connsiteX7651" fmla="*/ 5224276 w 7655776"/>
                <a:gd name="connsiteY7651" fmla="*/ 1232440 h 7652085"/>
                <a:gd name="connsiteX7652" fmla="*/ 5224276 w 7655776"/>
                <a:gd name="connsiteY7652" fmla="*/ 1232440 h 7652085"/>
                <a:gd name="connsiteX7653" fmla="*/ 5181046 w 7655776"/>
                <a:gd name="connsiteY7653" fmla="*/ 1322929 h 7652085"/>
                <a:gd name="connsiteX7654" fmla="*/ 5214018 w 7655776"/>
                <a:gd name="connsiteY7654" fmla="*/ 1457382 h 7652085"/>
                <a:gd name="connsiteX7655" fmla="*/ 5208522 w 7655776"/>
                <a:gd name="connsiteY7655" fmla="*/ 1461778 h 7652085"/>
                <a:gd name="connsiteX7656" fmla="*/ 5205958 w 7655776"/>
                <a:gd name="connsiteY7656" fmla="*/ 1461045 h 7652085"/>
                <a:gd name="connsiteX7657" fmla="*/ 5188739 w 7655776"/>
                <a:gd name="connsiteY7657" fmla="*/ 1377150 h 7652085"/>
                <a:gd name="connsiteX7658" fmla="*/ 5174818 w 7655776"/>
                <a:gd name="connsiteY7658" fmla="*/ 1311206 h 7652085"/>
                <a:gd name="connsiteX7659" fmla="*/ 5181046 w 7655776"/>
                <a:gd name="connsiteY7659" fmla="*/ 1322929 h 7652085"/>
                <a:gd name="connsiteX7660" fmla="*/ 5181046 w 7655776"/>
                <a:gd name="connsiteY7660" fmla="*/ 1322929 h 7652085"/>
                <a:gd name="connsiteX7661" fmla="*/ 5194968 w 7655776"/>
                <a:gd name="connsiteY7661" fmla="*/ 1518929 h 7652085"/>
                <a:gd name="connsiteX7662" fmla="*/ 5154302 w 7655776"/>
                <a:gd name="connsiteY7662" fmla="*/ 1544941 h 7652085"/>
                <a:gd name="connsiteX7663" fmla="*/ 5199364 w 7655776"/>
                <a:gd name="connsiteY7663" fmla="*/ 1482294 h 7652085"/>
                <a:gd name="connsiteX7664" fmla="*/ 5194968 w 7655776"/>
                <a:gd name="connsiteY7664" fmla="*/ 1518929 h 7652085"/>
                <a:gd name="connsiteX7665" fmla="*/ 5107775 w 7655776"/>
                <a:gd name="connsiteY7665" fmla="*/ 1625173 h 7652085"/>
                <a:gd name="connsiteX7666" fmla="*/ 5123894 w 7655776"/>
                <a:gd name="connsiteY7666" fmla="*/ 1620776 h 7652085"/>
                <a:gd name="connsiteX7667" fmla="*/ 5113270 w 7655776"/>
                <a:gd name="connsiteY7667" fmla="*/ 1633232 h 7652085"/>
                <a:gd name="connsiteX7668" fmla="*/ 5066377 w 7655776"/>
                <a:gd name="connsiteY7668" fmla="*/ 1689285 h 7652085"/>
                <a:gd name="connsiteX7669" fmla="*/ 5064545 w 7655776"/>
                <a:gd name="connsiteY7669" fmla="*/ 1690384 h 7652085"/>
                <a:gd name="connsiteX7670" fmla="*/ 5041464 w 7655776"/>
                <a:gd name="connsiteY7670" fmla="*/ 1702107 h 7652085"/>
                <a:gd name="connsiteX7671" fmla="*/ 5070773 w 7655776"/>
                <a:gd name="connsiteY7671" fmla="*/ 1661808 h 7652085"/>
                <a:gd name="connsiteX7672" fmla="*/ 5107775 w 7655776"/>
                <a:gd name="connsiteY7672" fmla="*/ 1625173 h 7652085"/>
                <a:gd name="connsiteX7673" fmla="*/ 5027910 w 7655776"/>
                <a:gd name="connsiteY7673" fmla="*/ 1708702 h 7652085"/>
                <a:gd name="connsiteX7674" fmla="*/ 5023879 w 7655776"/>
                <a:gd name="connsiteY7674" fmla="*/ 1707603 h 7652085"/>
                <a:gd name="connsiteX7675" fmla="*/ 5040365 w 7655776"/>
                <a:gd name="connsiteY7675" fmla="*/ 1691483 h 7652085"/>
                <a:gd name="connsiteX7676" fmla="*/ 5027910 w 7655776"/>
                <a:gd name="connsiteY7676" fmla="*/ 1708702 h 7652085"/>
                <a:gd name="connsiteX7677" fmla="*/ 4994938 w 7655776"/>
                <a:gd name="connsiteY7677" fmla="*/ 1736178 h 7652085"/>
                <a:gd name="connsiteX7678" fmla="*/ 4998234 w 7655776"/>
                <a:gd name="connsiteY7678" fmla="*/ 1736911 h 7652085"/>
                <a:gd name="connsiteX7679" fmla="*/ 5006661 w 7655776"/>
                <a:gd name="connsiteY7679" fmla="*/ 1731049 h 7652085"/>
                <a:gd name="connsiteX7680" fmla="*/ 5006661 w 7655776"/>
                <a:gd name="connsiteY7680" fmla="*/ 1727386 h 7652085"/>
                <a:gd name="connsiteX7681" fmla="*/ 5013988 w 7655776"/>
                <a:gd name="connsiteY7681" fmla="*/ 1723722 h 7652085"/>
                <a:gd name="connsiteX7682" fmla="*/ 5016186 w 7655776"/>
                <a:gd name="connsiteY7682" fmla="*/ 1728485 h 7652085"/>
                <a:gd name="connsiteX7683" fmla="*/ 5024612 w 7655776"/>
                <a:gd name="connsiteY7683" fmla="*/ 1731782 h 7652085"/>
                <a:gd name="connsiteX7684" fmla="*/ 5036702 w 7655776"/>
                <a:gd name="connsiteY7684" fmla="*/ 1719692 h 7652085"/>
                <a:gd name="connsiteX7685" fmla="*/ 5036702 w 7655776"/>
                <a:gd name="connsiteY7685" fmla="*/ 1719326 h 7652085"/>
                <a:gd name="connsiteX7686" fmla="*/ 5035969 w 7655776"/>
                <a:gd name="connsiteY7686" fmla="*/ 1716761 h 7652085"/>
                <a:gd name="connsiteX7687" fmla="*/ 5051356 w 7655776"/>
                <a:gd name="connsiteY7687" fmla="*/ 1707236 h 7652085"/>
                <a:gd name="connsiteX7688" fmla="*/ 5004096 w 7655776"/>
                <a:gd name="connsiteY7688" fmla="*/ 1763655 h 7652085"/>
                <a:gd name="connsiteX7689" fmla="*/ 5001165 w 7655776"/>
                <a:gd name="connsiteY7689" fmla="*/ 1764388 h 7652085"/>
                <a:gd name="connsiteX7690" fmla="*/ 4843633 w 7655776"/>
                <a:gd name="connsiteY7690" fmla="*/ 1694047 h 7652085"/>
                <a:gd name="connsiteX7691" fmla="*/ 4742519 w 7655776"/>
                <a:gd name="connsiteY7691" fmla="*/ 1649352 h 7652085"/>
                <a:gd name="connsiteX7692" fmla="*/ 4838137 w 7655776"/>
                <a:gd name="connsiteY7692" fmla="*/ 1680492 h 7652085"/>
                <a:gd name="connsiteX7693" fmla="*/ 4989808 w 7655776"/>
                <a:gd name="connsiteY7693" fmla="*/ 1729217 h 7652085"/>
                <a:gd name="connsiteX7694" fmla="*/ 4994938 w 7655776"/>
                <a:gd name="connsiteY7694" fmla="*/ 1736178 h 7652085"/>
                <a:gd name="connsiteX7695" fmla="*/ 4994938 w 7655776"/>
                <a:gd name="connsiteY7695" fmla="*/ 1736178 h 7652085"/>
                <a:gd name="connsiteX7696" fmla="*/ 5436762 w 7655776"/>
                <a:gd name="connsiteY7696" fmla="*/ 2650968 h 7652085"/>
                <a:gd name="connsiteX7697" fmla="*/ 5479625 w 7655776"/>
                <a:gd name="connsiteY7697" fmla="*/ 2624590 h 7652085"/>
                <a:gd name="connsiteX7698" fmla="*/ 5469368 w 7655776"/>
                <a:gd name="connsiteY7698" fmla="*/ 2648770 h 7652085"/>
                <a:gd name="connsiteX7699" fmla="*/ 5436762 w 7655776"/>
                <a:gd name="connsiteY7699" fmla="*/ 2650968 h 7652085"/>
                <a:gd name="connsiteX7700" fmla="*/ 5461674 w 7655776"/>
                <a:gd name="connsiteY7700" fmla="*/ 2685772 h 7652085"/>
                <a:gd name="connsiteX7701" fmla="*/ 5474496 w 7655776"/>
                <a:gd name="connsiteY7701" fmla="*/ 2655364 h 7652085"/>
                <a:gd name="connsiteX7702" fmla="*/ 5500508 w 7655776"/>
                <a:gd name="connsiteY7702" fmla="*/ 2653532 h 7652085"/>
                <a:gd name="connsiteX7703" fmla="*/ 5461674 w 7655776"/>
                <a:gd name="connsiteY7703" fmla="*/ 2685772 h 7652085"/>
                <a:gd name="connsiteX7704" fmla="*/ 6314550 w 7655776"/>
                <a:gd name="connsiteY7704" fmla="*/ 3155073 h 7652085"/>
                <a:gd name="connsiteX7705" fmla="*/ 6277182 w 7655776"/>
                <a:gd name="connsiteY7705" fmla="*/ 3160935 h 7652085"/>
                <a:gd name="connsiteX7706" fmla="*/ 6204643 w 7655776"/>
                <a:gd name="connsiteY7706" fmla="*/ 3121002 h 7652085"/>
                <a:gd name="connsiteX7707" fmla="*/ 6320777 w 7655776"/>
                <a:gd name="connsiteY7707" fmla="*/ 3146647 h 7652085"/>
                <a:gd name="connsiteX7708" fmla="*/ 6339095 w 7655776"/>
                <a:gd name="connsiteY7708" fmla="*/ 3150676 h 7652085"/>
                <a:gd name="connsiteX7709" fmla="*/ 6314550 w 7655776"/>
                <a:gd name="connsiteY7709" fmla="*/ 3155073 h 7652085"/>
                <a:gd name="connsiteX7710" fmla="*/ 6315649 w 7655776"/>
                <a:gd name="connsiteY7710" fmla="*/ 3162400 h 7652085"/>
                <a:gd name="connsiteX7711" fmla="*/ 6358512 w 7655776"/>
                <a:gd name="connsiteY7711" fmla="*/ 3155439 h 7652085"/>
                <a:gd name="connsiteX7712" fmla="*/ 6418228 w 7655776"/>
                <a:gd name="connsiteY7712" fmla="*/ 3168628 h 7652085"/>
                <a:gd name="connsiteX7713" fmla="*/ 6416397 w 7655776"/>
                <a:gd name="connsiteY7713" fmla="*/ 3170093 h 7652085"/>
                <a:gd name="connsiteX7714" fmla="*/ 6299895 w 7655776"/>
                <a:gd name="connsiteY7714" fmla="*/ 3168628 h 7652085"/>
                <a:gd name="connsiteX7715" fmla="*/ 6290736 w 7655776"/>
                <a:gd name="connsiteY7715" fmla="*/ 3168628 h 7652085"/>
                <a:gd name="connsiteX7716" fmla="*/ 6287805 w 7655776"/>
                <a:gd name="connsiteY7716" fmla="*/ 3167162 h 7652085"/>
                <a:gd name="connsiteX7717" fmla="*/ 6315649 w 7655776"/>
                <a:gd name="connsiteY7717" fmla="*/ 3162400 h 7652085"/>
                <a:gd name="connsiteX7718" fmla="*/ 6776157 w 7655776"/>
                <a:gd name="connsiteY7718" fmla="*/ 3043334 h 7652085"/>
                <a:gd name="connsiteX7719" fmla="*/ 6805466 w 7655776"/>
                <a:gd name="connsiteY7719" fmla="*/ 3083633 h 7652085"/>
                <a:gd name="connsiteX7720" fmla="*/ 6802535 w 7655776"/>
                <a:gd name="connsiteY7720" fmla="*/ 3090961 h 7652085"/>
                <a:gd name="connsiteX7721" fmla="*/ 6745383 w 7655776"/>
                <a:gd name="connsiteY7721" fmla="*/ 3104149 h 7652085"/>
                <a:gd name="connsiteX7722" fmla="*/ 6726333 w 7655776"/>
                <a:gd name="connsiteY7722" fmla="*/ 3089862 h 7652085"/>
                <a:gd name="connsiteX7723" fmla="*/ 6743552 w 7655776"/>
                <a:gd name="connsiteY7723" fmla="*/ 3002669 h 7652085"/>
                <a:gd name="connsiteX7724" fmla="*/ 6746116 w 7655776"/>
                <a:gd name="connsiteY7724" fmla="*/ 3001936 h 7652085"/>
                <a:gd name="connsiteX7725" fmla="*/ 6776157 w 7655776"/>
                <a:gd name="connsiteY7725" fmla="*/ 3043334 h 7652085"/>
                <a:gd name="connsiteX7726" fmla="*/ 6403207 w 7655776"/>
                <a:gd name="connsiteY7726" fmla="*/ 3230908 h 7652085"/>
                <a:gd name="connsiteX7727" fmla="*/ 6412366 w 7655776"/>
                <a:gd name="connsiteY7727" fmla="*/ 3217720 h 7652085"/>
                <a:gd name="connsiteX7728" fmla="*/ 6455596 w 7655776"/>
                <a:gd name="connsiteY7728" fmla="*/ 3182549 h 7652085"/>
                <a:gd name="connsiteX7729" fmla="*/ 6460725 w 7655776"/>
                <a:gd name="connsiteY7729" fmla="*/ 3184015 h 7652085"/>
                <a:gd name="connsiteX7730" fmla="*/ 6471716 w 7655776"/>
                <a:gd name="connsiteY7730" fmla="*/ 3214789 h 7652085"/>
                <a:gd name="connsiteX7731" fmla="*/ 6475380 w 7655776"/>
                <a:gd name="connsiteY7731" fmla="*/ 3248127 h 7652085"/>
                <a:gd name="connsiteX7732" fmla="*/ 6471716 w 7655776"/>
                <a:gd name="connsiteY7732" fmla="*/ 3251058 h 7652085"/>
                <a:gd name="connsiteX7733" fmla="*/ 6417129 w 7655776"/>
                <a:gd name="connsiteY7733" fmla="*/ 3238235 h 7652085"/>
                <a:gd name="connsiteX7734" fmla="*/ 6403207 w 7655776"/>
                <a:gd name="connsiteY7734" fmla="*/ 3230908 h 7652085"/>
                <a:gd name="connsiteX7735" fmla="*/ 6474647 w 7655776"/>
                <a:gd name="connsiteY7735" fmla="*/ 3174856 h 7652085"/>
                <a:gd name="connsiteX7736" fmla="*/ 6504322 w 7655776"/>
                <a:gd name="connsiteY7736" fmla="*/ 3168994 h 7652085"/>
                <a:gd name="connsiteX7737" fmla="*/ 6493331 w 7655776"/>
                <a:gd name="connsiteY7737" fmla="*/ 3203065 h 7652085"/>
                <a:gd name="connsiteX7738" fmla="*/ 6475746 w 7655776"/>
                <a:gd name="connsiteY7738" fmla="*/ 3184748 h 7652085"/>
                <a:gd name="connsiteX7739" fmla="*/ 6474647 w 7655776"/>
                <a:gd name="connsiteY7739" fmla="*/ 3174856 h 7652085"/>
                <a:gd name="connsiteX7740" fmla="*/ 6521540 w 7655776"/>
                <a:gd name="connsiteY7740" fmla="*/ 3242632 h 7652085"/>
                <a:gd name="connsiteX7741" fmla="*/ 6492232 w 7655776"/>
                <a:gd name="connsiteY7741" fmla="*/ 3250325 h 7652085"/>
                <a:gd name="connsiteX7742" fmla="*/ 6488935 w 7655776"/>
                <a:gd name="connsiteY7742" fmla="*/ 3240800 h 7652085"/>
                <a:gd name="connsiteX7743" fmla="*/ 6496628 w 7655776"/>
                <a:gd name="connsiteY7743" fmla="*/ 3216620 h 7652085"/>
                <a:gd name="connsiteX7744" fmla="*/ 6521540 w 7655776"/>
                <a:gd name="connsiteY7744" fmla="*/ 3242632 h 7652085"/>
                <a:gd name="connsiteX7745" fmla="*/ 6529234 w 7655776"/>
                <a:gd name="connsiteY7745" fmla="*/ 3240434 h 7652085"/>
                <a:gd name="connsiteX7746" fmla="*/ 6498827 w 7655776"/>
                <a:gd name="connsiteY7746" fmla="*/ 3208927 h 7652085"/>
                <a:gd name="connsiteX7747" fmla="*/ 6512382 w 7655776"/>
                <a:gd name="connsiteY7747" fmla="*/ 3167529 h 7652085"/>
                <a:gd name="connsiteX7748" fmla="*/ 6523738 w 7655776"/>
                <a:gd name="connsiteY7748" fmla="*/ 3165331 h 7652085"/>
                <a:gd name="connsiteX7749" fmla="*/ 6577959 w 7655776"/>
                <a:gd name="connsiteY7749" fmla="*/ 3190976 h 7652085"/>
                <a:gd name="connsiteX7750" fmla="*/ 6540591 w 7655776"/>
                <a:gd name="connsiteY7750" fmla="*/ 3237869 h 7652085"/>
                <a:gd name="connsiteX7751" fmla="*/ 6529234 w 7655776"/>
                <a:gd name="connsiteY7751" fmla="*/ 3240434 h 7652085"/>
                <a:gd name="connsiteX7752" fmla="*/ 6477211 w 7655776"/>
                <a:gd name="connsiteY7752" fmla="*/ 3196105 h 7652085"/>
                <a:gd name="connsiteX7753" fmla="*/ 6491133 w 7655776"/>
                <a:gd name="connsiteY7753" fmla="*/ 3210759 h 7652085"/>
                <a:gd name="connsiteX7754" fmla="*/ 6484905 w 7655776"/>
                <a:gd name="connsiteY7754" fmla="*/ 3230176 h 7652085"/>
                <a:gd name="connsiteX7755" fmla="*/ 6479043 w 7655776"/>
                <a:gd name="connsiteY7755" fmla="*/ 3213690 h 7652085"/>
                <a:gd name="connsiteX7756" fmla="*/ 6477211 w 7655776"/>
                <a:gd name="connsiteY7756" fmla="*/ 3196105 h 7652085"/>
                <a:gd name="connsiteX7757" fmla="*/ 6555612 w 7655776"/>
                <a:gd name="connsiteY7757" fmla="*/ 3233473 h 7652085"/>
                <a:gd name="connsiteX7758" fmla="*/ 6569167 w 7655776"/>
                <a:gd name="connsiteY7758" fmla="*/ 3216987 h 7652085"/>
                <a:gd name="connsiteX7759" fmla="*/ 6587484 w 7655776"/>
                <a:gd name="connsiteY7759" fmla="*/ 3195006 h 7652085"/>
                <a:gd name="connsiteX7760" fmla="*/ 6620823 w 7655776"/>
                <a:gd name="connsiteY7760" fmla="*/ 3210759 h 7652085"/>
                <a:gd name="connsiteX7761" fmla="*/ 6605436 w 7655776"/>
                <a:gd name="connsiteY7761" fmla="*/ 3220650 h 7652085"/>
                <a:gd name="connsiteX7762" fmla="*/ 6562939 w 7655776"/>
                <a:gd name="connsiteY7762" fmla="*/ 3231641 h 7652085"/>
                <a:gd name="connsiteX7763" fmla="*/ 6555612 w 7655776"/>
                <a:gd name="connsiteY7763" fmla="*/ 3233473 h 7652085"/>
                <a:gd name="connsiteX7764" fmla="*/ 6613129 w 7655776"/>
                <a:gd name="connsiteY7764" fmla="*/ 3146647 h 7652085"/>
                <a:gd name="connsiteX7765" fmla="*/ 6612030 w 7655776"/>
                <a:gd name="connsiteY7765" fmla="*/ 3146647 h 7652085"/>
                <a:gd name="connsiteX7766" fmla="*/ 6613129 w 7655776"/>
                <a:gd name="connsiteY7766" fmla="*/ 3146647 h 7652085"/>
                <a:gd name="connsiteX7767" fmla="*/ 6613129 w 7655776"/>
                <a:gd name="connsiteY7767" fmla="*/ 3146647 h 7652085"/>
                <a:gd name="connsiteX7768" fmla="*/ 6607634 w 7655776"/>
                <a:gd name="connsiteY7768" fmla="*/ 3153607 h 7652085"/>
                <a:gd name="connsiteX7769" fmla="*/ 6584920 w 7655776"/>
                <a:gd name="connsiteY7769" fmla="*/ 3182183 h 7652085"/>
                <a:gd name="connsiteX7770" fmla="*/ 6558908 w 7655776"/>
                <a:gd name="connsiteY7770" fmla="*/ 3170460 h 7652085"/>
                <a:gd name="connsiteX7771" fmla="*/ 6539492 w 7655776"/>
                <a:gd name="connsiteY7771" fmla="*/ 3161667 h 7652085"/>
                <a:gd name="connsiteX7772" fmla="*/ 6546819 w 7655776"/>
                <a:gd name="connsiteY7772" fmla="*/ 3160202 h 7652085"/>
                <a:gd name="connsiteX7773" fmla="*/ 6589682 w 7655776"/>
                <a:gd name="connsiteY7773" fmla="*/ 3151409 h 7652085"/>
                <a:gd name="connsiteX7774" fmla="*/ 6607634 w 7655776"/>
                <a:gd name="connsiteY7774" fmla="*/ 3153607 h 7652085"/>
                <a:gd name="connsiteX7775" fmla="*/ 6628516 w 7655776"/>
                <a:gd name="connsiteY7775" fmla="*/ 3214789 h 7652085"/>
                <a:gd name="connsiteX7776" fmla="*/ 6628883 w 7655776"/>
                <a:gd name="connsiteY7776" fmla="*/ 3215155 h 7652085"/>
                <a:gd name="connsiteX7777" fmla="*/ 6627417 w 7655776"/>
                <a:gd name="connsiteY7777" fmla="*/ 3215521 h 7652085"/>
                <a:gd name="connsiteX7778" fmla="*/ 6628516 w 7655776"/>
                <a:gd name="connsiteY7778" fmla="*/ 3214789 h 7652085"/>
                <a:gd name="connsiteX7779" fmla="*/ 6507619 w 7655776"/>
                <a:gd name="connsiteY7779" fmla="*/ 3159835 h 7652085"/>
                <a:gd name="connsiteX7780" fmla="*/ 6479043 w 7655776"/>
                <a:gd name="connsiteY7780" fmla="*/ 3166430 h 7652085"/>
                <a:gd name="connsiteX7781" fmla="*/ 6499193 w 7655776"/>
                <a:gd name="connsiteY7781" fmla="*/ 3153241 h 7652085"/>
                <a:gd name="connsiteX7782" fmla="*/ 6507985 w 7655776"/>
                <a:gd name="connsiteY7782" fmla="*/ 3157637 h 7652085"/>
                <a:gd name="connsiteX7783" fmla="*/ 6507619 w 7655776"/>
                <a:gd name="connsiteY7783" fmla="*/ 3159835 h 7652085"/>
                <a:gd name="connsiteX7784" fmla="*/ 6450101 w 7655776"/>
                <a:gd name="connsiteY7784" fmla="*/ 3178520 h 7652085"/>
                <a:gd name="connsiteX7785" fmla="*/ 6427021 w 7655776"/>
                <a:gd name="connsiteY7785" fmla="*/ 3197204 h 7652085"/>
                <a:gd name="connsiteX7786" fmla="*/ 6439477 w 7655776"/>
                <a:gd name="connsiteY7786" fmla="*/ 3179619 h 7652085"/>
                <a:gd name="connsiteX7787" fmla="*/ 6450101 w 7655776"/>
                <a:gd name="connsiteY7787" fmla="*/ 3178520 h 7652085"/>
                <a:gd name="connsiteX7788" fmla="*/ 6468419 w 7655776"/>
                <a:gd name="connsiteY7788" fmla="*/ 3257652 h 7652085"/>
                <a:gd name="connsiteX7789" fmla="*/ 6458527 w 7655776"/>
                <a:gd name="connsiteY7789" fmla="*/ 3261316 h 7652085"/>
                <a:gd name="connsiteX7790" fmla="*/ 6439477 w 7655776"/>
                <a:gd name="connsiteY7790" fmla="*/ 3250692 h 7652085"/>
                <a:gd name="connsiteX7791" fmla="*/ 6468419 w 7655776"/>
                <a:gd name="connsiteY7791" fmla="*/ 3257652 h 7652085"/>
                <a:gd name="connsiteX7792" fmla="*/ 6528135 w 7655776"/>
                <a:gd name="connsiteY7792" fmla="*/ 3249592 h 7652085"/>
                <a:gd name="connsiteX7793" fmla="*/ 6529600 w 7655776"/>
                <a:gd name="connsiteY7793" fmla="*/ 3251424 h 7652085"/>
                <a:gd name="connsiteX7794" fmla="*/ 6523372 w 7655776"/>
                <a:gd name="connsiteY7794" fmla="*/ 3259118 h 7652085"/>
                <a:gd name="connsiteX7795" fmla="*/ 6499559 w 7655776"/>
                <a:gd name="connsiteY7795" fmla="*/ 3256187 h 7652085"/>
                <a:gd name="connsiteX7796" fmla="*/ 6528135 w 7655776"/>
                <a:gd name="connsiteY7796" fmla="*/ 3249592 h 7652085"/>
                <a:gd name="connsiteX7797" fmla="*/ 6635111 w 7655776"/>
                <a:gd name="connsiteY7797" fmla="*/ 3201966 h 7652085"/>
                <a:gd name="connsiteX7798" fmla="*/ 6632546 w 7655776"/>
                <a:gd name="connsiteY7798" fmla="*/ 3203432 h 7652085"/>
                <a:gd name="connsiteX7799" fmla="*/ 6594811 w 7655776"/>
                <a:gd name="connsiteY7799" fmla="*/ 3186579 h 7652085"/>
                <a:gd name="connsiteX7800" fmla="*/ 6621189 w 7655776"/>
                <a:gd name="connsiteY7800" fmla="*/ 3155073 h 7652085"/>
                <a:gd name="connsiteX7801" fmla="*/ 6624120 w 7655776"/>
                <a:gd name="connsiteY7801" fmla="*/ 3155439 h 7652085"/>
                <a:gd name="connsiteX7802" fmla="*/ 6631447 w 7655776"/>
                <a:gd name="connsiteY7802" fmla="*/ 3178153 h 7652085"/>
                <a:gd name="connsiteX7803" fmla="*/ 6635111 w 7655776"/>
                <a:gd name="connsiteY7803" fmla="*/ 3201966 h 7652085"/>
                <a:gd name="connsiteX7804" fmla="*/ 6524838 w 7655776"/>
                <a:gd name="connsiteY7804" fmla="*/ 3155806 h 7652085"/>
                <a:gd name="connsiteX7805" fmla="*/ 6517511 w 7655776"/>
                <a:gd name="connsiteY7805" fmla="*/ 3152508 h 7652085"/>
                <a:gd name="connsiteX7806" fmla="*/ 6520441 w 7655776"/>
                <a:gd name="connsiteY7806" fmla="*/ 3143716 h 7652085"/>
                <a:gd name="connsiteX7807" fmla="*/ 6558176 w 7655776"/>
                <a:gd name="connsiteY7807" fmla="*/ 3148112 h 7652085"/>
                <a:gd name="connsiteX7808" fmla="*/ 6524838 w 7655776"/>
                <a:gd name="connsiteY7808" fmla="*/ 3155806 h 7652085"/>
                <a:gd name="connsiteX7809" fmla="*/ 6473548 w 7655776"/>
                <a:gd name="connsiteY7809" fmla="*/ 3162034 h 7652085"/>
                <a:gd name="connsiteX7810" fmla="*/ 6473548 w 7655776"/>
                <a:gd name="connsiteY7810" fmla="*/ 3160568 h 7652085"/>
                <a:gd name="connsiteX7811" fmla="*/ 6482707 w 7655776"/>
                <a:gd name="connsiteY7811" fmla="*/ 3145548 h 7652085"/>
                <a:gd name="connsiteX7812" fmla="*/ 6492232 w 7655776"/>
                <a:gd name="connsiteY7812" fmla="*/ 3149944 h 7652085"/>
                <a:gd name="connsiteX7813" fmla="*/ 6473548 w 7655776"/>
                <a:gd name="connsiteY7813" fmla="*/ 3162034 h 7652085"/>
                <a:gd name="connsiteX7814" fmla="*/ 6472082 w 7655776"/>
                <a:gd name="connsiteY7814" fmla="*/ 3149577 h 7652085"/>
                <a:gd name="connsiteX7815" fmla="*/ 6471350 w 7655776"/>
                <a:gd name="connsiteY7815" fmla="*/ 3142250 h 7652085"/>
                <a:gd name="connsiteX7816" fmla="*/ 6473548 w 7655776"/>
                <a:gd name="connsiteY7816" fmla="*/ 3141151 h 7652085"/>
                <a:gd name="connsiteX7817" fmla="*/ 6476478 w 7655776"/>
                <a:gd name="connsiteY7817" fmla="*/ 3142617 h 7652085"/>
                <a:gd name="connsiteX7818" fmla="*/ 6472082 w 7655776"/>
                <a:gd name="connsiteY7818" fmla="*/ 3149577 h 7652085"/>
                <a:gd name="connsiteX7819" fmla="*/ 6378296 w 7655776"/>
                <a:gd name="connsiteY7819" fmla="*/ 3225413 h 7652085"/>
                <a:gd name="connsiteX7820" fmla="*/ 6386721 w 7655776"/>
                <a:gd name="connsiteY7820" fmla="*/ 3229809 h 7652085"/>
                <a:gd name="connsiteX7821" fmla="*/ 6385256 w 7655776"/>
                <a:gd name="connsiteY7821" fmla="*/ 3230908 h 7652085"/>
                <a:gd name="connsiteX7822" fmla="*/ 6374998 w 7655776"/>
                <a:gd name="connsiteY7822" fmla="*/ 3228344 h 7652085"/>
                <a:gd name="connsiteX7823" fmla="*/ 6378296 w 7655776"/>
                <a:gd name="connsiteY7823" fmla="*/ 3225413 h 7652085"/>
                <a:gd name="connsiteX7824" fmla="*/ 6386721 w 7655776"/>
                <a:gd name="connsiteY7824" fmla="*/ 3238968 h 7652085"/>
                <a:gd name="connsiteX7825" fmla="*/ 6388553 w 7655776"/>
                <a:gd name="connsiteY7825" fmla="*/ 3239335 h 7652085"/>
                <a:gd name="connsiteX7826" fmla="*/ 6383058 w 7655776"/>
                <a:gd name="connsiteY7826" fmla="*/ 3247028 h 7652085"/>
                <a:gd name="connsiteX7827" fmla="*/ 6378296 w 7655776"/>
                <a:gd name="connsiteY7827" fmla="*/ 3245563 h 7652085"/>
                <a:gd name="connsiteX7828" fmla="*/ 6386721 w 7655776"/>
                <a:gd name="connsiteY7828" fmla="*/ 3238968 h 7652085"/>
                <a:gd name="connsiteX7829" fmla="*/ 6503589 w 7655776"/>
                <a:gd name="connsiteY7829" fmla="*/ 3281465 h 7652085"/>
                <a:gd name="connsiteX7830" fmla="*/ 6501025 w 7655776"/>
                <a:gd name="connsiteY7830" fmla="*/ 3274505 h 7652085"/>
                <a:gd name="connsiteX7831" fmla="*/ 6507985 w 7655776"/>
                <a:gd name="connsiteY7831" fmla="*/ 3278901 h 7652085"/>
                <a:gd name="connsiteX7832" fmla="*/ 6505787 w 7655776"/>
                <a:gd name="connsiteY7832" fmla="*/ 3281465 h 7652085"/>
                <a:gd name="connsiteX7833" fmla="*/ 6503589 w 7655776"/>
                <a:gd name="connsiteY7833" fmla="*/ 3281465 h 7652085"/>
                <a:gd name="connsiteX7834" fmla="*/ 6503589 w 7655776"/>
                <a:gd name="connsiteY7834" fmla="*/ 3281465 h 7652085"/>
                <a:gd name="connsiteX7835" fmla="*/ 6496995 w 7655776"/>
                <a:gd name="connsiteY7835" fmla="*/ 3263880 h 7652085"/>
                <a:gd name="connsiteX7836" fmla="*/ 6496628 w 7655776"/>
                <a:gd name="connsiteY7836" fmla="*/ 3262415 h 7652085"/>
                <a:gd name="connsiteX7837" fmla="*/ 6518609 w 7655776"/>
                <a:gd name="connsiteY7837" fmla="*/ 3265346 h 7652085"/>
                <a:gd name="connsiteX7838" fmla="*/ 6512015 w 7655776"/>
                <a:gd name="connsiteY7838" fmla="*/ 3273406 h 7652085"/>
                <a:gd name="connsiteX7839" fmla="*/ 6496995 w 7655776"/>
                <a:gd name="connsiteY7839" fmla="*/ 3263880 h 7652085"/>
                <a:gd name="connsiteX7840" fmla="*/ 6540591 w 7655776"/>
                <a:gd name="connsiteY7840" fmla="*/ 3251791 h 7652085"/>
                <a:gd name="connsiteX7841" fmla="*/ 6545720 w 7655776"/>
                <a:gd name="connsiteY7841" fmla="*/ 3245563 h 7652085"/>
                <a:gd name="connsiteX7842" fmla="*/ 6579058 w 7655776"/>
                <a:gd name="connsiteY7842" fmla="*/ 3237869 h 7652085"/>
                <a:gd name="connsiteX7843" fmla="*/ 6547185 w 7655776"/>
                <a:gd name="connsiteY7843" fmla="*/ 3258019 h 7652085"/>
                <a:gd name="connsiteX7844" fmla="*/ 6540591 w 7655776"/>
                <a:gd name="connsiteY7844" fmla="*/ 3251791 h 7652085"/>
                <a:gd name="connsiteX7845" fmla="*/ 6643537 w 7655776"/>
                <a:gd name="connsiteY7845" fmla="*/ 3127963 h 7652085"/>
                <a:gd name="connsiteX7846" fmla="*/ 6661855 w 7655776"/>
                <a:gd name="connsiteY7846" fmla="*/ 3104149 h 7652085"/>
                <a:gd name="connsiteX7847" fmla="*/ 6674677 w 7655776"/>
                <a:gd name="connsiteY7847" fmla="*/ 3121002 h 7652085"/>
                <a:gd name="connsiteX7848" fmla="*/ 6643537 w 7655776"/>
                <a:gd name="connsiteY7848" fmla="*/ 3127963 h 7652085"/>
                <a:gd name="connsiteX7849" fmla="*/ 6636942 w 7655776"/>
                <a:gd name="connsiteY7849" fmla="*/ 3117338 h 7652085"/>
                <a:gd name="connsiteX7850" fmla="*/ 6642804 w 7655776"/>
                <a:gd name="connsiteY7850" fmla="*/ 3078871 h 7652085"/>
                <a:gd name="connsiteX7851" fmla="*/ 6654894 w 7655776"/>
                <a:gd name="connsiteY7851" fmla="*/ 3094991 h 7652085"/>
                <a:gd name="connsiteX7852" fmla="*/ 6636942 w 7655776"/>
                <a:gd name="connsiteY7852" fmla="*/ 3117338 h 7652085"/>
                <a:gd name="connsiteX7853" fmla="*/ 6510916 w 7655776"/>
                <a:gd name="connsiteY7853" fmla="*/ 3149577 h 7652085"/>
                <a:gd name="connsiteX7854" fmla="*/ 6507619 w 7655776"/>
                <a:gd name="connsiteY7854" fmla="*/ 3148112 h 7652085"/>
                <a:gd name="connsiteX7855" fmla="*/ 6512382 w 7655776"/>
                <a:gd name="connsiteY7855" fmla="*/ 3144815 h 7652085"/>
                <a:gd name="connsiteX7856" fmla="*/ 6510916 w 7655776"/>
                <a:gd name="connsiteY7856" fmla="*/ 3149577 h 7652085"/>
                <a:gd name="connsiteX7857" fmla="*/ 6466221 w 7655776"/>
                <a:gd name="connsiteY7857" fmla="*/ 3159103 h 7652085"/>
                <a:gd name="connsiteX7858" fmla="*/ 6462924 w 7655776"/>
                <a:gd name="connsiteY7858" fmla="*/ 3164598 h 7652085"/>
                <a:gd name="connsiteX7859" fmla="*/ 6457062 w 7655776"/>
                <a:gd name="connsiteY7859" fmla="*/ 3164598 h 7652085"/>
                <a:gd name="connsiteX7860" fmla="*/ 6453032 w 7655776"/>
                <a:gd name="connsiteY7860" fmla="*/ 3168628 h 7652085"/>
                <a:gd name="connsiteX7861" fmla="*/ 6447903 w 7655776"/>
                <a:gd name="connsiteY7861" fmla="*/ 3167529 h 7652085"/>
                <a:gd name="connsiteX7862" fmla="*/ 6464755 w 7655776"/>
                <a:gd name="connsiteY7862" fmla="*/ 3143716 h 7652085"/>
                <a:gd name="connsiteX7863" fmla="*/ 6466221 w 7655776"/>
                <a:gd name="connsiteY7863" fmla="*/ 3159103 h 7652085"/>
                <a:gd name="connsiteX7864" fmla="*/ 6430318 w 7655776"/>
                <a:gd name="connsiteY7864" fmla="*/ 3179985 h 7652085"/>
                <a:gd name="connsiteX7865" fmla="*/ 6406871 w 7655776"/>
                <a:gd name="connsiteY7865" fmla="*/ 3212957 h 7652085"/>
                <a:gd name="connsiteX7866" fmla="*/ 6392217 w 7655776"/>
                <a:gd name="connsiteY7866" fmla="*/ 3224680 h 7652085"/>
                <a:gd name="connsiteX7867" fmla="*/ 6383425 w 7655776"/>
                <a:gd name="connsiteY7867" fmla="*/ 3219551 h 7652085"/>
                <a:gd name="connsiteX7868" fmla="*/ 6423724 w 7655776"/>
                <a:gd name="connsiteY7868" fmla="*/ 3179985 h 7652085"/>
                <a:gd name="connsiteX7869" fmla="*/ 6430318 w 7655776"/>
                <a:gd name="connsiteY7869" fmla="*/ 3179985 h 7652085"/>
                <a:gd name="connsiteX7870" fmla="*/ 6390385 w 7655776"/>
                <a:gd name="connsiteY7870" fmla="*/ 3249592 h 7652085"/>
                <a:gd name="connsiteX7871" fmla="*/ 6396247 w 7655776"/>
                <a:gd name="connsiteY7871" fmla="*/ 3241166 h 7652085"/>
                <a:gd name="connsiteX7872" fmla="*/ 6414565 w 7655776"/>
                <a:gd name="connsiteY7872" fmla="*/ 3245196 h 7652085"/>
                <a:gd name="connsiteX7873" fmla="*/ 6450101 w 7655776"/>
                <a:gd name="connsiteY7873" fmla="*/ 3264613 h 7652085"/>
                <a:gd name="connsiteX7874" fmla="*/ 6444239 w 7655776"/>
                <a:gd name="connsiteY7874" fmla="*/ 3266811 h 7652085"/>
                <a:gd name="connsiteX7875" fmla="*/ 6390385 w 7655776"/>
                <a:gd name="connsiteY7875" fmla="*/ 3249592 h 7652085"/>
                <a:gd name="connsiteX7876" fmla="*/ 6475013 w 7655776"/>
                <a:gd name="connsiteY7876" fmla="*/ 3265346 h 7652085"/>
                <a:gd name="connsiteX7877" fmla="*/ 6480142 w 7655776"/>
                <a:gd name="connsiteY7877" fmla="*/ 3267178 h 7652085"/>
                <a:gd name="connsiteX7878" fmla="*/ 6480509 w 7655776"/>
                <a:gd name="connsiteY7878" fmla="*/ 3267178 h 7652085"/>
                <a:gd name="connsiteX7879" fmla="*/ 6486004 w 7655776"/>
                <a:gd name="connsiteY7879" fmla="*/ 3264613 h 7652085"/>
                <a:gd name="connsiteX7880" fmla="*/ 6491133 w 7655776"/>
                <a:gd name="connsiteY7880" fmla="*/ 3267910 h 7652085"/>
                <a:gd name="connsiteX7881" fmla="*/ 6496628 w 7655776"/>
                <a:gd name="connsiteY7881" fmla="*/ 3282564 h 7652085"/>
                <a:gd name="connsiteX7882" fmla="*/ 6470983 w 7655776"/>
                <a:gd name="connsiteY7882" fmla="*/ 3268277 h 7652085"/>
                <a:gd name="connsiteX7883" fmla="*/ 6475013 w 7655776"/>
                <a:gd name="connsiteY7883" fmla="*/ 3265346 h 7652085"/>
                <a:gd name="connsiteX7884" fmla="*/ 6535828 w 7655776"/>
                <a:gd name="connsiteY7884" fmla="*/ 3257652 h 7652085"/>
                <a:gd name="connsiteX7885" fmla="*/ 6539126 w 7655776"/>
                <a:gd name="connsiteY7885" fmla="*/ 3260950 h 7652085"/>
                <a:gd name="connsiteX7886" fmla="*/ 6533630 w 7655776"/>
                <a:gd name="connsiteY7886" fmla="*/ 3260217 h 7652085"/>
                <a:gd name="connsiteX7887" fmla="*/ 6535828 w 7655776"/>
                <a:gd name="connsiteY7887" fmla="*/ 3257652 h 7652085"/>
                <a:gd name="connsiteX7888" fmla="*/ 6662953 w 7655776"/>
                <a:gd name="connsiteY7888" fmla="*/ 3231275 h 7652085"/>
                <a:gd name="connsiteX7889" fmla="*/ 6688965 w 7655776"/>
                <a:gd name="connsiteY7889" fmla="*/ 3243365 h 7652085"/>
                <a:gd name="connsiteX7890" fmla="*/ 6684935 w 7655776"/>
                <a:gd name="connsiteY7890" fmla="*/ 3263148 h 7652085"/>
                <a:gd name="connsiteX7891" fmla="*/ 6662953 w 7655776"/>
                <a:gd name="connsiteY7891" fmla="*/ 3231275 h 7652085"/>
                <a:gd name="connsiteX7892" fmla="*/ 6664419 w 7655776"/>
                <a:gd name="connsiteY7892" fmla="*/ 3218819 h 7652085"/>
                <a:gd name="connsiteX7893" fmla="*/ 6695193 w 7655776"/>
                <a:gd name="connsiteY7893" fmla="*/ 3211492 h 7652085"/>
                <a:gd name="connsiteX7894" fmla="*/ 6691163 w 7655776"/>
                <a:gd name="connsiteY7894" fmla="*/ 3232007 h 7652085"/>
                <a:gd name="connsiteX7895" fmla="*/ 6664419 w 7655776"/>
                <a:gd name="connsiteY7895" fmla="*/ 3218819 h 7652085"/>
                <a:gd name="connsiteX7896" fmla="*/ 6605070 w 7655776"/>
                <a:gd name="connsiteY7896" fmla="*/ 3096822 h 7652085"/>
                <a:gd name="connsiteX7897" fmla="*/ 6617525 w 7655776"/>
                <a:gd name="connsiteY7897" fmla="*/ 3134190 h 7652085"/>
                <a:gd name="connsiteX7898" fmla="*/ 6578692 w 7655776"/>
                <a:gd name="connsiteY7898" fmla="*/ 3143349 h 7652085"/>
                <a:gd name="connsiteX7899" fmla="*/ 6524471 w 7655776"/>
                <a:gd name="connsiteY7899" fmla="*/ 3137121 h 7652085"/>
                <a:gd name="connsiteX7900" fmla="*/ 6601772 w 7655776"/>
                <a:gd name="connsiteY7900" fmla="*/ 3086931 h 7652085"/>
                <a:gd name="connsiteX7901" fmla="*/ 6605070 w 7655776"/>
                <a:gd name="connsiteY7901" fmla="*/ 3096822 h 7652085"/>
                <a:gd name="connsiteX7902" fmla="*/ 6605070 w 7655776"/>
                <a:gd name="connsiteY7902" fmla="*/ 3096822 h 7652085"/>
                <a:gd name="connsiteX7903" fmla="*/ 6413099 w 7655776"/>
                <a:gd name="connsiteY7903" fmla="*/ 3181817 h 7652085"/>
                <a:gd name="connsiteX7904" fmla="*/ 6377196 w 7655776"/>
                <a:gd name="connsiteY7904" fmla="*/ 3216620 h 7652085"/>
                <a:gd name="connsiteX7905" fmla="*/ 6372800 w 7655776"/>
                <a:gd name="connsiteY7905" fmla="*/ 3214056 h 7652085"/>
                <a:gd name="connsiteX7906" fmla="*/ 6413099 w 7655776"/>
                <a:gd name="connsiteY7906" fmla="*/ 3181817 h 7652085"/>
                <a:gd name="connsiteX7907" fmla="*/ 6413099 w 7655776"/>
                <a:gd name="connsiteY7907" fmla="*/ 3181817 h 7652085"/>
                <a:gd name="connsiteX7908" fmla="*/ 6371701 w 7655776"/>
                <a:gd name="connsiteY7908" fmla="*/ 3221749 h 7652085"/>
                <a:gd name="connsiteX7909" fmla="*/ 6366572 w 7655776"/>
                <a:gd name="connsiteY7909" fmla="*/ 3226879 h 7652085"/>
                <a:gd name="connsiteX7910" fmla="*/ 6358878 w 7655776"/>
                <a:gd name="connsiteY7910" fmla="*/ 3225047 h 7652085"/>
                <a:gd name="connsiteX7911" fmla="*/ 6366572 w 7655776"/>
                <a:gd name="connsiteY7911" fmla="*/ 3218819 h 7652085"/>
                <a:gd name="connsiteX7912" fmla="*/ 6371701 w 7655776"/>
                <a:gd name="connsiteY7912" fmla="*/ 3221749 h 7652085"/>
                <a:gd name="connsiteX7913" fmla="*/ 6368404 w 7655776"/>
                <a:gd name="connsiteY7913" fmla="*/ 3234938 h 7652085"/>
                <a:gd name="connsiteX7914" fmla="*/ 6377929 w 7655776"/>
                <a:gd name="connsiteY7914" fmla="*/ 3237136 h 7652085"/>
                <a:gd name="connsiteX7915" fmla="*/ 6370602 w 7655776"/>
                <a:gd name="connsiteY7915" fmla="*/ 3242998 h 7652085"/>
                <a:gd name="connsiteX7916" fmla="*/ 6362908 w 7655776"/>
                <a:gd name="connsiteY7916" fmla="*/ 3240434 h 7652085"/>
                <a:gd name="connsiteX7917" fmla="*/ 6368404 w 7655776"/>
                <a:gd name="connsiteY7917" fmla="*/ 3234938 h 7652085"/>
                <a:gd name="connsiteX7918" fmla="*/ 6371701 w 7655776"/>
                <a:gd name="connsiteY7918" fmla="*/ 3251058 h 7652085"/>
                <a:gd name="connsiteX7919" fmla="*/ 6378662 w 7655776"/>
                <a:gd name="connsiteY7919" fmla="*/ 3253256 h 7652085"/>
                <a:gd name="connsiteX7920" fmla="*/ 6375364 w 7655776"/>
                <a:gd name="connsiteY7920" fmla="*/ 3258019 h 7652085"/>
                <a:gd name="connsiteX7921" fmla="*/ 6365473 w 7655776"/>
                <a:gd name="connsiteY7921" fmla="*/ 3255821 h 7652085"/>
                <a:gd name="connsiteX7922" fmla="*/ 6371701 w 7655776"/>
                <a:gd name="connsiteY7922" fmla="*/ 3251058 h 7652085"/>
                <a:gd name="connsiteX7923" fmla="*/ 6385989 w 7655776"/>
                <a:gd name="connsiteY7923" fmla="*/ 3255821 h 7652085"/>
                <a:gd name="connsiteX7924" fmla="*/ 6433615 w 7655776"/>
                <a:gd name="connsiteY7924" fmla="*/ 3271207 h 7652085"/>
                <a:gd name="connsiteX7925" fmla="*/ 6433615 w 7655776"/>
                <a:gd name="connsiteY7925" fmla="*/ 3271207 h 7652085"/>
                <a:gd name="connsiteX7926" fmla="*/ 6383425 w 7655776"/>
                <a:gd name="connsiteY7926" fmla="*/ 3259851 h 7652085"/>
                <a:gd name="connsiteX7927" fmla="*/ 6385989 w 7655776"/>
                <a:gd name="connsiteY7927" fmla="*/ 3255821 h 7652085"/>
                <a:gd name="connsiteX7928" fmla="*/ 6599574 w 7655776"/>
                <a:gd name="connsiteY7928" fmla="*/ 3233473 h 7652085"/>
                <a:gd name="connsiteX7929" fmla="*/ 6638408 w 7655776"/>
                <a:gd name="connsiteY7929" fmla="*/ 3224680 h 7652085"/>
                <a:gd name="connsiteX7930" fmla="*/ 6643537 w 7655776"/>
                <a:gd name="connsiteY7930" fmla="*/ 3263514 h 7652085"/>
                <a:gd name="connsiteX7931" fmla="*/ 6645002 w 7655776"/>
                <a:gd name="connsiteY7931" fmla="*/ 3273772 h 7652085"/>
                <a:gd name="connsiteX7932" fmla="*/ 6553413 w 7655776"/>
                <a:gd name="connsiteY7932" fmla="*/ 3262781 h 7652085"/>
                <a:gd name="connsiteX7933" fmla="*/ 6599574 w 7655776"/>
                <a:gd name="connsiteY7933" fmla="*/ 3233473 h 7652085"/>
                <a:gd name="connsiteX7934" fmla="*/ 6699955 w 7655776"/>
                <a:gd name="connsiteY7934" fmla="*/ 3188045 h 7652085"/>
                <a:gd name="connsiteX7935" fmla="*/ 6697391 w 7655776"/>
                <a:gd name="connsiteY7935" fmla="*/ 3200134 h 7652085"/>
                <a:gd name="connsiteX7936" fmla="*/ 6655626 w 7655776"/>
                <a:gd name="connsiteY7936" fmla="*/ 3208927 h 7652085"/>
                <a:gd name="connsiteX7937" fmla="*/ 6647567 w 7655776"/>
                <a:gd name="connsiteY7937" fmla="*/ 3203798 h 7652085"/>
                <a:gd name="connsiteX7938" fmla="*/ 6647200 w 7655776"/>
                <a:gd name="connsiteY7938" fmla="*/ 3203065 h 7652085"/>
                <a:gd name="connsiteX7939" fmla="*/ 6661122 w 7655776"/>
                <a:gd name="connsiteY7939" fmla="*/ 3194273 h 7652085"/>
                <a:gd name="connsiteX7940" fmla="*/ 6703986 w 7655776"/>
                <a:gd name="connsiteY7940" fmla="*/ 3167162 h 7652085"/>
                <a:gd name="connsiteX7941" fmla="*/ 6699955 w 7655776"/>
                <a:gd name="connsiteY7941" fmla="*/ 3188045 h 7652085"/>
                <a:gd name="connsiteX7942" fmla="*/ 6657458 w 7655776"/>
                <a:gd name="connsiteY7942" fmla="*/ 3188045 h 7652085"/>
                <a:gd name="connsiteX7943" fmla="*/ 6645002 w 7655776"/>
                <a:gd name="connsiteY7943" fmla="*/ 3196105 h 7652085"/>
                <a:gd name="connsiteX7944" fmla="*/ 6638774 w 7655776"/>
                <a:gd name="connsiteY7944" fmla="*/ 3176688 h 7652085"/>
                <a:gd name="connsiteX7945" fmla="*/ 6635843 w 7655776"/>
                <a:gd name="connsiteY7945" fmla="*/ 3156905 h 7652085"/>
                <a:gd name="connsiteX7946" fmla="*/ 6650497 w 7655776"/>
                <a:gd name="connsiteY7946" fmla="*/ 3158736 h 7652085"/>
                <a:gd name="connsiteX7947" fmla="*/ 6695559 w 7655776"/>
                <a:gd name="connsiteY7947" fmla="*/ 3163865 h 7652085"/>
                <a:gd name="connsiteX7948" fmla="*/ 6657458 w 7655776"/>
                <a:gd name="connsiteY7948" fmla="*/ 3188045 h 7652085"/>
                <a:gd name="connsiteX7949" fmla="*/ 6651597 w 7655776"/>
                <a:gd name="connsiteY7949" fmla="*/ 3151409 h 7652085"/>
                <a:gd name="connsiteX7950" fmla="*/ 6635111 w 7655776"/>
                <a:gd name="connsiteY7950" fmla="*/ 3149577 h 7652085"/>
                <a:gd name="connsiteX7951" fmla="*/ 6635111 w 7655776"/>
                <a:gd name="connsiteY7951" fmla="*/ 3148845 h 7652085"/>
                <a:gd name="connsiteX7952" fmla="*/ 6640240 w 7655776"/>
                <a:gd name="connsiteY7952" fmla="*/ 3143349 h 7652085"/>
                <a:gd name="connsiteX7953" fmla="*/ 6640240 w 7655776"/>
                <a:gd name="connsiteY7953" fmla="*/ 3140419 h 7652085"/>
                <a:gd name="connsiteX7954" fmla="*/ 6681638 w 7655776"/>
                <a:gd name="connsiteY7954" fmla="*/ 3129794 h 7652085"/>
                <a:gd name="connsiteX7955" fmla="*/ 6689331 w 7655776"/>
                <a:gd name="connsiteY7955" fmla="*/ 3139686 h 7652085"/>
                <a:gd name="connsiteX7956" fmla="*/ 6702154 w 7655776"/>
                <a:gd name="connsiteY7956" fmla="*/ 3156538 h 7652085"/>
                <a:gd name="connsiteX7957" fmla="*/ 6651597 w 7655776"/>
                <a:gd name="connsiteY7957" fmla="*/ 3151409 h 7652085"/>
                <a:gd name="connsiteX7958" fmla="*/ 6636210 w 7655776"/>
                <a:gd name="connsiteY7958" fmla="*/ 3070811 h 7652085"/>
                <a:gd name="connsiteX7959" fmla="*/ 6628150 w 7655776"/>
                <a:gd name="connsiteY7959" fmla="*/ 3127963 h 7652085"/>
                <a:gd name="connsiteX7960" fmla="*/ 6626318 w 7655776"/>
                <a:gd name="connsiteY7960" fmla="*/ 3130161 h 7652085"/>
                <a:gd name="connsiteX7961" fmla="*/ 6625585 w 7655776"/>
                <a:gd name="connsiteY7961" fmla="*/ 3130161 h 7652085"/>
                <a:gd name="connsiteX7962" fmla="*/ 6623754 w 7655776"/>
                <a:gd name="connsiteY7962" fmla="*/ 3131992 h 7652085"/>
                <a:gd name="connsiteX7963" fmla="*/ 6611664 w 7655776"/>
                <a:gd name="connsiteY7963" fmla="*/ 3094624 h 7652085"/>
                <a:gd name="connsiteX7964" fmla="*/ 6608000 w 7655776"/>
                <a:gd name="connsiteY7964" fmla="*/ 3082901 h 7652085"/>
                <a:gd name="connsiteX7965" fmla="*/ 6632913 w 7655776"/>
                <a:gd name="connsiteY7965" fmla="*/ 3066781 h 7652085"/>
                <a:gd name="connsiteX7966" fmla="*/ 6636210 w 7655776"/>
                <a:gd name="connsiteY7966" fmla="*/ 3070811 h 7652085"/>
                <a:gd name="connsiteX7967" fmla="*/ 6440210 w 7655776"/>
                <a:gd name="connsiteY7967" fmla="*/ 3166063 h 7652085"/>
                <a:gd name="connsiteX7968" fmla="*/ 6439110 w 7655776"/>
                <a:gd name="connsiteY7968" fmla="*/ 3165697 h 7652085"/>
                <a:gd name="connsiteX7969" fmla="*/ 6442774 w 7655776"/>
                <a:gd name="connsiteY7969" fmla="*/ 3162034 h 7652085"/>
                <a:gd name="connsiteX7970" fmla="*/ 6440210 w 7655776"/>
                <a:gd name="connsiteY7970" fmla="*/ 3166063 h 7652085"/>
                <a:gd name="connsiteX7971" fmla="*/ 6351185 w 7655776"/>
                <a:gd name="connsiteY7971" fmla="*/ 3230908 h 7652085"/>
                <a:gd name="connsiteX7972" fmla="*/ 6359978 w 7655776"/>
                <a:gd name="connsiteY7972" fmla="*/ 3232740 h 7652085"/>
                <a:gd name="connsiteX7973" fmla="*/ 6354849 w 7655776"/>
                <a:gd name="connsiteY7973" fmla="*/ 3237869 h 7652085"/>
                <a:gd name="connsiteX7974" fmla="*/ 6346056 w 7655776"/>
                <a:gd name="connsiteY7974" fmla="*/ 3234938 h 7652085"/>
                <a:gd name="connsiteX7975" fmla="*/ 6351185 w 7655776"/>
                <a:gd name="connsiteY7975" fmla="*/ 3230908 h 7652085"/>
                <a:gd name="connsiteX7976" fmla="*/ 6356680 w 7655776"/>
                <a:gd name="connsiteY7976" fmla="*/ 3246295 h 7652085"/>
                <a:gd name="connsiteX7977" fmla="*/ 6363641 w 7655776"/>
                <a:gd name="connsiteY7977" fmla="*/ 3248493 h 7652085"/>
                <a:gd name="connsiteX7978" fmla="*/ 6356680 w 7655776"/>
                <a:gd name="connsiteY7978" fmla="*/ 3253989 h 7652085"/>
                <a:gd name="connsiteX7979" fmla="*/ 6350086 w 7655776"/>
                <a:gd name="connsiteY7979" fmla="*/ 3252523 h 7652085"/>
                <a:gd name="connsiteX7980" fmla="*/ 6356680 w 7655776"/>
                <a:gd name="connsiteY7980" fmla="*/ 3246295 h 7652085"/>
                <a:gd name="connsiteX7981" fmla="*/ 6465122 w 7655776"/>
                <a:gd name="connsiteY7981" fmla="*/ 3273406 h 7652085"/>
                <a:gd name="connsiteX7982" fmla="*/ 6469151 w 7655776"/>
                <a:gd name="connsiteY7982" fmla="*/ 3275604 h 7652085"/>
                <a:gd name="connsiteX7983" fmla="*/ 6464389 w 7655776"/>
                <a:gd name="connsiteY7983" fmla="*/ 3274138 h 7652085"/>
                <a:gd name="connsiteX7984" fmla="*/ 6465122 w 7655776"/>
                <a:gd name="connsiteY7984" fmla="*/ 3273406 h 7652085"/>
                <a:gd name="connsiteX7985" fmla="*/ 6652329 w 7655776"/>
                <a:gd name="connsiteY7985" fmla="*/ 3274505 h 7652085"/>
                <a:gd name="connsiteX7986" fmla="*/ 6650497 w 7655776"/>
                <a:gd name="connsiteY7986" fmla="*/ 3262415 h 7652085"/>
                <a:gd name="connsiteX7987" fmla="*/ 6645002 w 7655776"/>
                <a:gd name="connsiteY7987" fmla="*/ 3223581 h 7652085"/>
                <a:gd name="connsiteX7988" fmla="*/ 6646834 w 7655776"/>
                <a:gd name="connsiteY7988" fmla="*/ 3224314 h 7652085"/>
                <a:gd name="connsiteX7989" fmla="*/ 6647200 w 7655776"/>
                <a:gd name="connsiteY7989" fmla="*/ 3224314 h 7652085"/>
                <a:gd name="connsiteX7990" fmla="*/ 6647933 w 7655776"/>
                <a:gd name="connsiteY7990" fmla="*/ 3223948 h 7652085"/>
                <a:gd name="connsiteX7991" fmla="*/ 6650497 w 7655776"/>
                <a:gd name="connsiteY7991" fmla="*/ 3225047 h 7652085"/>
                <a:gd name="connsiteX7992" fmla="*/ 6682737 w 7655776"/>
                <a:gd name="connsiteY7992" fmla="*/ 3273039 h 7652085"/>
                <a:gd name="connsiteX7993" fmla="*/ 6681638 w 7655776"/>
                <a:gd name="connsiteY7993" fmla="*/ 3278168 h 7652085"/>
                <a:gd name="connsiteX7994" fmla="*/ 6652329 w 7655776"/>
                <a:gd name="connsiteY7994" fmla="*/ 3274505 h 7652085"/>
                <a:gd name="connsiteX7995" fmla="*/ 6722670 w 7655776"/>
                <a:gd name="connsiteY7995" fmla="*/ 3109645 h 7652085"/>
                <a:gd name="connsiteX7996" fmla="*/ 6724868 w 7655776"/>
                <a:gd name="connsiteY7996" fmla="*/ 3097921 h 7652085"/>
                <a:gd name="connsiteX7997" fmla="*/ 6736591 w 7655776"/>
                <a:gd name="connsiteY7997" fmla="*/ 3106714 h 7652085"/>
                <a:gd name="connsiteX7998" fmla="*/ 6722670 w 7655776"/>
                <a:gd name="connsiteY7998" fmla="*/ 3109645 h 7652085"/>
                <a:gd name="connsiteX7999" fmla="*/ 6714976 w 7655776"/>
                <a:gd name="connsiteY7999" fmla="*/ 3111477 h 7652085"/>
                <a:gd name="connsiteX8000" fmla="*/ 6682004 w 7655776"/>
                <a:gd name="connsiteY8000" fmla="*/ 3119170 h 7652085"/>
                <a:gd name="connsiteX8001" fmla="*/ 6666251 w 7655776"/>
                <a:gd name="connsiteY8001" fmla="*/ 3098288 h 7652085"/>
                <a:gd name="connsiteX8002" fmla="*/ 6687500 w 7655776"/>
                <a:gd name="connsiteY8002" fmla="*/ 3070078 h 7652085"/>
                <a:gd name="connsiteX8003" fmla="*/ 6700322 w 7655776"/>
                <a:gd name="connsiteY8003" fmla="*/ 3079604 h 7652085"/>
                <a:gd name="connsiteX8004" fmla="*/ 6718640 w 7655776"/>
                <a:gd name="connsiteY8004" fmla="*/ 3093525 h 7652085"/>
                <a:gd name="connsiteX8005" fmla="*/ 6714976 w 7655776"/>
                <a:gd name="connsiteY8005" fmla="*/ 3111477 h 7652085"/>
                <a:gd name="connsiteX8006" fmla="*/ 6704718 w 7655776"/>
                <a:gd name="connsiteY8006" fmla="*/ 3073376 h 7652085"/>
                <a:gd name="connsiteX8007" fmla="*/ 6691896 w 7655776"/>
                <a:gd name="connsiteY8007" fmla="*/ 3063850 h 7652085"/>
                <a:gd name="connsiteX8008" fmla="*/ 6736225 w 7655776"/>
                <a:gd name="connsiteY8008" fmla="*/ 3004867 h 7652085"/>
                <a:gd name="connsiteX8009" fmla="*/ 6720105 w 7655776"/>
                <a:gd name="connsiteY8009" fmla="*/ 3085099 h 7652085"/>
                <a:gd name="connsiteX8010" fmla="*/ 6704718 w 7655776"/>
                <a:gd name="connsiteY8010" fmla="*/ 3073376 h 7652085"/>
                <a:gd name="connsiteX8011" fmla="*/ 6684202 w 7655776"/>
                <a:gd name="connsiteY8011" fmla="*/ 3057989 h 7652085"/>
                <a:gd name="connsiteX8012" fmla="*/ 6666251 w 7655776"/>
                <a:gd name="connsiteY8012" fmla="*/ 3044433 h 7652085"/>
                <a:gd name="connsiteX8013" fmla="*/ 6726699 w 7655776"/>
                <a:gd name="connsiteY8013" fmla="*/ 3004867 h 7652085"/>
                <a:gd name="connsiteX8014" fmla="*/ 6684202 w 7655776"/>
                <a:gd name="connsiteY8014" fmla="*/ 3057989 h 7652085"/>
                <a:gd name="connsiteX8015" fmla="*/ 6679439 w 7655776"/>
                <a:gd name="connsiteY8015" fmla="*/ 3063850 h 7652085"/>
                <a:gd name="connsiteX8016" fmla="*/ 6659290 w 7655776"/>
                <a:gd name="connsiteY8016" fmla="*/ 3089129 h 7652085"/>
                <a:gd name="connsiteX8017" fmla="*/ 6643903 w 7655776"/>
                <a:gd name="connsiteY8017" fmla="*/ 3068979 h 7652085"/>
                <a:gd name="connsiteX8018" fmla="*/ 6645369 w 7655776"/>
                <a:gd name="connsiteY8018" fmla="*/ 3058355 h 7652085"/>
                <a:gd name="connsiteX8019" fmla="*/ 6659290 w 7655776"/>
                <a:gd name="connsiteY8019" fmla="*/ 3049196 h 7652085"/>
                <a:gd name="connsiteX8020" fmla="*/ 6679439 w 7655776"/>
                <a:gd name="connsiteY8020" fmla="*/ 3063850 h 7652085"/>
                <a:gd name="connsiteX8021" fmla="*/ 6679439 w 7655776"/>
                <a:gd name="connsiteY8021" fmla="*/ 3063850 h 7652085"/>
                <a:gd name="connsiteX8022" fmla="*/ 6647200 w 7655776"/>
                <a:gd name="connsiteY8022" fmla="*/ 3048463 h 7652085"/>
                <a:gd name="connsiteX8023" fmla="*/ 6648299 w 7655776"/>
                <a:gd name="connsiteY8023" fmla="*/ 3040037 h 7652085"/>
                <a:gd name="connsiteX8024" fmla="*/ 6653795 w 7655776"/>
                <a:gd name="connsiteY8024" fmla="*/ 3044067 h 7652085"/>
                <a:gd name="connsiteX8025" fmla="*/ 6647200 w 7655776"/>
                <a:gd name="connsiteY8025" fmla="*/ 3048463 h 7652085"/>
                <a:gd name="connsiteX8026" fmla="*/ 6605802 w 7655776"/>
                <a:gd name="connsiteY8026" fmla="*/ 3075207 h 7652085"/>
                <a:gd name="connsiteX8027" fmla="*/ 6579425 w 7655776"/>
                <a:gd name="connsiteY8027" fmla="*/ 2995708 h 7652085"/>
                <a:gd name="connsiteX8028" fmla="*/ 6628516 w 7655776"/>
                <a:gd name="connsiteY8028" fmla="*/ 3060553 h 7652085"/>
                <a:gd name="connsiteX8029" fmla="*/ 6605802 w 7655776"/>
                <a:gd name="connsiteY8029" fmla="*/ 3075207 h 7652085"/>
                <a:gd name="connsiteX8030" fmla="*/ 6499559 w 7655776"/>
                <a:gd name="connsiteY8030" fmla="*/ 3144449 h 7652085"/>
                <a:gd name="connsiteX8031" fmla="*/ 6489301 w 7655776"/>
                <a:gd name="connsiteY8031" fmla="*/ 3140052 h 7652085"/>
                <a:gd name="connsiteX8032" fmla="*/ 6503955 w 7655776"/>
                <a:gd name="connsiteY8032" fmla="*/ 3141884 h 7652085"/>
                <a:gd name="connsiteX8033" fmla="*/ 6499559 w 7655776"/>
                <a:gd name="connsiteY8033" fmla="*/ 3144449 h 7652085"/>
                <a:gd name="connsiteX8034" fmla="*/ 6320411 w 7655776"/>
                <a:gd name="connsiteY8034" fmla="*/ 3223581 h 7652085"/>
                <a:gd name="connsiteX8035" fmla="*/ 6342026 w 7655776"/>
                <a:gd name="connsiteY8035" fmla="*/ 3228710 h 7652085"/>
                <a:gd name="connsiteX8036" fmla="*/ 6337630 w 7655776"/>
                <a:gd name="connsiteY8036" fmla="*/ 3232374 h 7652085"/>
                <a:gd name="connsiteX8037" fmla="*/ 6321877 w 7655776"/>
                <a:gd name="connsiteY8037" fmla="*/ 3227245 h 7652085"/>
                <a:gd name="connsiteX8038" fmla="*/ 6291836 w 7655776"/>
                <a:gd name="connsiteY8038" fmla="*/ 3217353 h 7652085"/>
                <a:gd name="connsiteX8039" fmla="*/ 6320411 w 7655776"/>
                <a:gd name="connsiteY8039" fmla="*/ 3223581 h 7652085"/>
                <a:gd name="connsiteX8040" fmla="*/ 6331768 w 7655776"/>
                <a:gd name="connsiteY8040" fmla="*/ 3270108 h 7652085"/>
                <a:gd name="connsiteX8041" fmla="*/ 6343858 w 7655776"/>
                <a:gd name="connsiteY8041" fmla="*/ 3258385 h 7652085"/>
                <a:gd name="connsiteX8042" fmla="*/ 6349353 w 7655776"/>
                <a:gd name="connsiteY8042" fmla="*/ 3259484 h 7652085"/>
                <a:gd name="connsiteX8043" fmla="*/ 6332135 w 7655776"/>
                <a:gd name="connsiteY8043" fmla="*/ 3273406 h 7652085"/>
                <a:gd name="connsiteX8044" fmla="*/ 6309054 w 7655776"/>
                <a:gd name="connsiteY8044" fmla="*/ 3292090 h 7652085"/>
                <a:gd name="connsiteX8045" fmla="*/ 6331768 w 7655776"/>
                <a:gd name="connsiteY8045" fmla="*/ 3270108 h 7652085"/>
                <a:gd name="connsiteX8046" fmla="*/ 6527768 w 7655776"/>
                <a:gd name="connsiteY8046" fmla="*/ 3266445 h 7652085"/>
                <a:gd name="connsiteX8047" fmla="*/ 6532897 w 7655776"/>
                <a:gd name="connsiteY8047" fmla="*/ 3267178 h 7652085"/>
                <a:gd name="connsiteX8048" fmla="*/ 6520075 w 7655776"/>
                <a:gd name="connsiteY8048" fmla="*/ 3275237 h 7652085"/>
                <a:gd name="connsiteX8049" fmla="*/ 6527768 w 7655776"/>
                <a:gd name="connsiteY8049" fmla="*/ 3266445 h 7652085"/>
                <a:gd name="connsiteX8050" fmla="*/ 6653428 w 7655776"/>
                <a:gd name="connsiteY8050" fmla="*/ 3282198 h 7652085"/>
                <a:gd name="connsiteX8051" fmla="*/ 6680539 w 7655776"/>
                <a:gd name="connsiteY8051" fmla="*/ 3285495 h 7652085"/>
                <a:gd name="connsiteX8052" fmla="*/ 6664785 w 7655776"/>
                <a:gd name="connsiteY8052" fmla="*/ 3365361 h 7652085"/>
                <a:gd name="connsiteX8053" fmla="*/ 6653428 w 7655776"/>
                <a:gd name="connsiteY8053" fmla="*/ 3282198 h 7652085"/>
                <a:gd name="connsiteX8054" fmla="*/ 6653428 w 7655776"/>
                <a:gd name="connsiteY8054" fmla="*/ 3282198 h 7652085"/>
                <a:gd name="connsiteX8055" fmla="*/ 6702154 w 7655776"/>
                <a:gd name="connsiteY8055" fmla="*/ 3288060 h 7652085"/>
                <a:gd name="connsiteX8056" fmla="*/ 6709847 w 7655776"/>
                <a:gd name="connsiteY8056" fmla="*/ 3289159 h 7652085"/>
                <a:gd name="connsiteX8057" fmla="*/ 6706916 w 7655776"/>
                <a:gd name="connsiteY8057" fmla="*/ 3295021 h 7652085"/>
                <a:gd name="connsiteX8058" fmla="*/ 6702154 w 7655776"/>
                <a:gd name="connsiteY8058" fmla="*/ 3288060 h 7652085"/>
                <a:gd name="connsiteX8059" fmla="*/ 6696658 w 7655776"/>
                <a:gd name="connsiteY8059" fmla="*/ 3280000 h 7652085"/>
                <a:gd name="connsiteX8060" fmla="*/ 6690430 w 7655776"/>
                <a:gd name="connsiteY8060" fmla="*/ 3271207 h 7652085"/>
                <a:gd name="connsiteX8061" fmla="*/ 6695193 w 7655776"/>
                <a:gd name="connsiteY8061" fmla="*/ 3246295 h 7652085"/>
                <a:gd name="connsiteX8062" fmla="*/ 6724501 w 7655776"/>
                <a:gd name="connsiteY8062" fmla="*/ 3260217 h 7652085"/>
                <a:gd name="connsiteX8063" fmla="*/ 6713144 w 7655776"/>
                <a:gd name="connsiteY8063" fmla="*/ 3282198 h 7652085"/>
                <a:gd name="connsiteX8064" fmla="*/ 6696658 w 7655776"/>
                <a:gd name="connsiteY8064" fmla="*/ 3280000 h 7652085"/>
                <a:gd name="connsiteX8065" fmla="*/ 6731462 w 7655776"/>
                <a:gd name="connsiteY8065" fmla="*/ 3263148 h 7652085"/>
                <a:gd name="connsiteX8066" fmla="*/ 6792643 w 7655776"/>
                <a:gd name="connsiteY8066" fmla="*/ 3292090 h 7652085"/>
                <a:gd name="connsiteX8067" fmla="*/ 6721204 w 7655776"/>
                <a:gd name="connsiteY8067" fmla="*/ 3283297 h 7652085"/>
                <a:gd name="connsiteX8068" fmla="*/ 6731462 w 7655776"/>
                <a:gd name="connsiteY8068" fmla="*/ 3263148 h 7652085"/>
                <a:gd name="connsiteX8069" fmla="*/ 6735858 w 7655776"/>
                <a:gd name="connsiteY8069" fmla="*/ 3254721 h 7652085"/>
                <a:gd name="connsiteX8070" fmla="*/ 6743185 w 7655776"/>
                <a:gd name="connsiteY8070" fmla="*/ 3240434 h 7652085"/>
                <a:gd name="connsiteX8071" fmla="*/ 6751978 w 7655776"/>
                <a:gd name="connsiteY8071" fmla="*/ 3222849 h 7652085"/>
                <a:gd name="connsiteX8072" fmla="*/ 6801802 w 7655776"/>
                <a:gd name="connsiteY8072" fmla="*/ 3288060 h 7652085"/>
                <a:gd name="connsiteX8073" fmla="*/ 6735858 w 7655776"/>
                <a:gd name="connsiteY8073" fmla="*/ 3254721 h 7652085"/>
                <a:gd name="connsiteX8074" fmla="*/ 6736591 w 7655776"/>
                <a:gd name="connsiteY8074" fmla="*/ 3237136 h 7652085"/>
                <a:gd name="connsiteX8075" fmla="*/ 6729264 w 7655776"/>
                <a:gd name="connsiteY8075" fmla="*/ 3251424 h 7652085"/>
                <a:gd name="connsiteX8076" fmla="*/ 6697757 w 7655776"/>
                <a:gd name="connsiteY8076" fmla="*/ 3235305 h 7652085"/>
                <a:gd name="connsiteX8077" fmla="*/ 6702886 w 7655776"/>
                <a:gd name="connsiteY8077" fmla="*/ 3209660 h 7652085"/>
                <a:gd name="connsiteX8078" fmla="*/ 6735858 w 7655776"/>
                <a:gd name="connsiteY8078" fmla="*/ 3201966 h 7652085"/>
                <a:gd name="connsiteX8079" fmla="*/ 6747215 w 7655776"/>
                <a:gd name="connsiteY8079" fmla="*/ 3216620 h 7652085"/>
                <a:gd name="connsiteX8080" fmla="*/ 6736591 w 7655776"/>
                <a:gd name="connsiteY8080" fmla="*/ 3237136 h 7652085"/>
                <a:gd name="connsiteX8081" fmla="*/ 6743552 w 7655776"/>
                <a:gd name="connsiteY8081" fmla="*/ 3200134 h 7652085"/>
                <a:gd name="connsiteX8082" fmla="*/ 6757473 w 7655776"/>
                <a:gd name="connsiteY8082" fmla="*/ 3196837 h 7652085"/>
                <a:gd name="connsiteX8083" fmla="*/ 6750879 w 7655776"/>
                <a:gd name="connsiteY8083" fmla="*/ 3209660 h 7652085"/>
                <a:gd name="connsiteX8084" fmla="*/ 6743552 w 7655776"/>
                <a:gd name="connsiteY8084" fmla="*/ 3200134 h 7652085"/>
                <a:gd name="connsiteX8085" fmla="*/ 6743552 w 7655776"/>
                <a:gd name="connsiteY8085" fmla="*/ 3200134 h 7652085"/>
                <a:gd name="connsiteX8086" fmla="*/ 6705084 w 7655776"/>
                <a:gd name="connsiteY8086" fmla="*/ 3198303 h 7652085"/>
                <a:gd name="connsiteX8087" fmla="*/ 6706916 w 7655776"/>
                <a:gd name="connsiteY8087" fmla="*/ 3189144 h 7652085"/>
                <a:gd name="connsiteX8088" fmla="*/ 6710946 w 7655776"/>
                <a:gd name="connsiteY8088" fmla="*/ 3168994 h 7652085"/>
                <a:gd name="connsiteX8089" fmla="*/ 6729264 w 7655776"/>
                <a:gd name="connsiteY8089" fmla="*/ 3193174 h 7652085"/>
                <a:gd name="connsiteX8090" fmla="*/ 6705084 w 7655776"/>
                <a:gd name="connsiteY8090" fmla="*/ 3198303 h 7652085"/>
                <a:gd name="connsiteX8091" fmla="*/ 6694460 w 7655776"/>
                <a:gd name="connsiteY8091" fmla="*/ 3135290 h 7652085"/>
                <a:gd name="connsiteX8092" fmla="*/ 6688965 w 7655776"/>
                <a:gd name="connsiteY8092" fmla="*/ 3127963 h 7652085"/>
                <a:gd name="connsiteX8093" fmla="*/ 6713144 w 7655776"/>
                <a:gd name="connsiteY8093" fmla="*/ 3121735 h 7652085"/>
                <a:gd name="connsiteX8094" fmla="*/ 6707282 w 7655776"/>
                <a:gd name="connsiteY8094" fmla="*/ 3151776 h 7652085"/>
                <a:gd name="connsiteX8095" fmla="*/ 6694460 w 7655776"/>
                <a:gd name="connsiteY8095" fmla="*/ 3135290 h 7652085"/>
                <a:gd name="connsiteX8096" fmla="*/ 6570998 w 7655776"/>
                <a:gd name="connsiteY8096" fmla="*/ 3000104 h 7652085"/>
                <a:gd name="connsiteX8097" fmla="*/ 6572464 w 7655776"/>
                <a:gd name="connsiteY8097" fmla="*/ 2997540 h 7652085"/>
                <a:gd name="connsiteX8098" fmla="*/ 6599208 w 7655776"/>
                <a:gd name="connsiteY8098" fmla="*/ 3079604 h 7652085"/>
                <a:gd name="connsiteX8099" fmla="*/ 6525204 w 7655776"/>
                <a:gd name="connsiteY8099" fmla="*/ 3127963 h 7652085"/>
                <a:gd name="connsiteX8100" fmla="*/ 6528501 w 7655776"/>
                <a:gd name="connsiteY8100" fmla="*/ 3118071 h 7652085"/>
                <a:gd name="connsiteX8101" fmla="*/ 6560740 w 7655776"/>
                <a:gd name="connsiteY8101" fmla="*/ 3017323 h 7652085"/>
                <a:gd name="connsiteX8102" fmla="*/ 6570998 w 7655776"/>
                <a:gd name="connsiteY8102" fmla="*/ 3000104 h 7652085"/>
                <a:gd name="connsiteX8103" fmla="*/ 6521174 w 7655776"/>
                <a:gd name="connsiteY8103" fmla="*/ 3115873 h 7652085"/>
                <a:gd name="connsiteX8104" fmla="*/ 6515313 w 7655776"/>
                <a:gd name="connsiteY8104" fmla="*/ 3134190 h 7652085"/>
                <a:gd name="connsiteX8105" fmla="*/ 6513114 w 7655776"/>
                <a:gd name="connsiteY8105" fmla="*/ 3135656 h 7652085"/>
                <a:gd name="connsiteX8106" fmla="*/ 6489668 w 7655776"/>
                <a:gd name="connsiteY8106" fmla="*/ 3133091 h 7652085"/>
                <a:gd name="connsiteX8107" fmla="*/ 6544254 w 7655776"/>
                <a:gd name="connsiteY8107" fmla="*/ 3043701 h 7652085"/>
                <a:gd name="connsiteX8108" fmla="*/ 6521174 w 7655776"/>
                <a:gd name="connsiteY8108" fmla="*/ 3115873 h 7652085"/>
                <a:gd name="connsiteX8109" fmla="*/ 6521174 w 7655776"/>
                <a:gd name="connsiteY8109" fmla="*/ 3115873 h 7652085"/>
                <a:gd name="connsiteX8110" fmla="*/ 6316015 w 7655776"/>
                <a:gd name="connsiteY8110" fmla="*/ 3182549 h 7652085"/>
                <a:gd name="connsiteX8111" fmla="*/ 6303925 w 7655776"/>
                <a:gd name="connsiteY8111" fmla="*/ 3175955 h 7652085"/>
                <a:gd name="connsiteX8112" fmla="*/ 6385256 w 7655776"/>
                <a:gd name="connsiteY8112" fmla="*/ 3176688 h 7652085"/>
                <a:gd name="connsiteX8113" fmla="*/ 6316015 w 7655776"/>
                <a:gd name="connsiteY8113" fmla="*/ 3182549 h 7652085"/>
                <a:gd name="connsiteX8114" fmla="*/ 6399911 w 7655776"/>
                <a:gd name="connsiteY8114" fmla="*/ 3182549 h 7652085"/>
                <a:gd name="connsiteX8115" fmla="*/ 6365473 w 7655776"/>
                <a:gd name="connsiteY8115" fmla="*/ 3210026 h 7652085"/>
                <a:gd name="connsiteX8116" fmla="*/ 6344224 w 7655776"/>
                <a:gd name="connsiteY8116" fmla="*/ 3198303 h 7652085"/>
                <a:gd name="connsiteX8117" fmla="*/ 6327372 w 7655776"/>
                <a:gd name="connsiteY8117" fmla="*/ 3189144 h 7652085"/>
                <a:gd name="connsiteX8118" fmla="*/ 6399911 w 7655776"/>
                <a:gd name="connsiteY8118" fmla="*/ 3182549 h 7652085"/>
                <a:gd name="connsiteX8119" fmla="*/ 6340927 w 7655776"/>
                <a:gd name="connsiteY8119" fmla="*/ 3204531 h 7652085"/>
                <a:gd name="connsiteX8120" fmla="*/ 6359611 w 7655776"/>
                <a:gd name="connsiteY8120" fmla="*/ 3214789 h 7652085"/>
                <a:gd name="connsiteX8121" fmla="*/ 6349720 w 7655776"/>
                <a:gd name="connsiteY8121" fmla="*/ 3222849 h 7652085"/>
                <a:gd name="connsiteX8122" fmla="*/ 6322609 w 7655776"/>
                <a:gd name="connsiteY8122" fmla="*/ 3216620 h 7652085"/>
                <a:gd name="connsiteX8123" fmla="*/ 6237249 w 7655776"/>
                <a:gd name="connsiteY8123" fmla="*/ 3196837 h 7652085"/>
                <a:gd name="connsiteX8124" fmla="*/ 6287805 w 7655776"/>
                <a:gd name="connsiteY8124" fmla="*/ 3192441 h 7652085"/>
                <a:gd name="connsiteX8125" fmla="*/ 6314916 w 7655776"/>
                <a:gd name="connsiteY8125" fmla="*/ 3190243 h 7652085"/>
                <a:gd name="connsiteX8126" fmla="*/ 6340927 w 7655776"/>
                <a:gd name="connsiteY8126" fmla="*/ 3204531 h 7652085"/>
                <a:gd name="connsiteX8127" fmla="*/ 6339095 w 7655776"/>
                <a:gd name="connsiteY8127" fmla="*/ 3240067 h 7652085"/>
                <a:gd name="connsiteX8128" fmla="*/ 6348987 w 7655776"/>
                <a:gd name="connsiteY8128" fmla="*/ 3243365 h 7652085"/>
                <a:gd name="connsiteX8129" fmla="*/ 6341660 w 7655776"/>
                <a:gd name="connsiteY8129" fmla="*/ 3250325 h 7652085"/>
                <a:gd name="connsiteX8130" fmla="*/ 6329570 w 7655776"/>
                <a:gd name="connsiteY8130" fmla="*/ 3247761 h 7652085"/>
                <a:gd name="connsiteX8131" fmla="*/ 6339095 w 7655776"/>
                <a:gd name="connsiteY8131" fmla="*/ 3240067 h 7652085"/>
                <a:gd name="connsiteX8132" fmla="*/ 6336897 w 7655776"/>
                <a:gd name="connsiteY8132" fmla="*/ 3279267 h 7652085"/>
                <a:gd name="connsiteX8133" fmla="*/ 6358512 w 7655776"/>
                <a:gd name="connsiteY8133" fmla="*/ 3262049 h 7652085"/>
                <a:gd name="connsiteX8134" fmla="*/ 6370968 w 7655776"/>
                <a:gd name="connsiteY8134" fmla="*/ 3264979 h 7652085"/>
                <a:gd name="connsiteX8135" fmla="*/ 6358878 w 7655776"/>
                <a:gd name="connsiteY8135" fmla="*/ 3282198 h 7652085"/>
                <a:gd name="connsiteX8136" fmla="*/ 6341660 w 7655776"/>
                <a:gd name="connsiteY8136" fmla="*/ 3306744 h 7652085"/>
                <a:gd name="connsiteX8137" fmla="*/ 6316381 w 7655776"/>
                <a:gd name="connsiteY8137" fmla="*/ 3316636 h 7652085"/>
                <a:gd name="connsiteX8138" fmla="*/ 6269121 w 7655776"/>
                <a:gd name="connsiteY8138" fmla="*/ 3334953 h 7652085"/>
                <a:gd name="connsiteX8139" fmla="*/ 6336897 w 7655776"/>
                <a:gd name="connsiteY8139" fmla="*/ 3279267 h 7652085"/>
                <a:gd name="connsiteX8140" fmla="*/ 6336897 w 7655776"/>
                <a:gd name="connsiteY8140" fmla="*/ 3279267 h 7652085"/>
                <a:gd name="connsiteX8141" fmla="*/ 6364740 w 7655776"/>
                <a:gd name="connsiteY8141" fmla="*/ 3286228 h 7652085"/>
                <a:gd name="connsiteX8142" fmla="*/ 6378662 w 7655776"/>
                <a:gd name="connsiteY8142" fmla="*/ 3266445 h 7652085"/>
                <a:gd name="connsiteX8143" fmla="*/ 6421525 w 7655776"/>
                <a:gd name="connsiteY8143" fmla="*/ 3275970 h 7652085"/>
                <a:gd name="connsiteX8144" fmla="*/ 6353749 w 7655776"/>
                <a:gd name="connsiteY8144" fmla="*/ 3301981 h 7652085"/>
                <a:gd name="connsiteX8145" fmla="*/ 6364740 w 7655776"/>
                <a:gd name="connsiteY8145" fmla="*/ 3286228 h 7652085"/>
                <a:gd name="connsiteX8146" fmla="*/ 6410901 w 7655776"/>
                <a:gd name="connsiteY8146" fmla="*/ 3287327 h 7652085"/>
                <a:gd name="connsiteX8147" fmla="*/ 6337996 w 7655776"/>
                <a:gd name="connsiteY8147" fmla="*/ 3323963 h 7652085"/>
                <a:gd name="connsiteX8148" fmla="*/ 6346056 w 7655776"/>
                <a:gd name="connsiteY8148" fmla="*/ 3312606 h 7652085"/>
                <a:gd name="connsiteX8149" fmla="*/ 6410901 w 7655776"/>
                <a:gd name="connsiteY8149" fmla="*/ 3287327 h 7652085"/>
                <a:gd name="connsiteX8150" fmla="*/ 6543888 w 7655776"/>
                <a:gd name="connsiteY8150" fmla="*/ 3268277 h 7652085"/>
                <a:gd name="connsiteX8151" fmla="*/ 6546453 w 7655776"/>
                <a:gd name="connsiteY8151" fmla="*/ 3268643 h 7652085"/>
                <a:gd name="connsiteX8152" fmla="*/ 6559641 w 7655776"/>
                <a:gd name="connsiteY8152" fmla="*/ 3282564 h 7652085"/>
                <a:gd name="connsiteX8153" fmla="*/ 6612030 w 7655776"/>
                <a:gd name="connsiteY8153" fmla="*/ 3337518 h 7652085"/>
                <a:gd name="connsiteX8154" fmla="*/ 6523738 w 7655776"/>
                <a:gd name="connsiteY8154" fmla="*/ 3281099 h 7652085"/>
                <a:gd name="connsiteX8155" fmla="*/ 6543888 w 7655776"/>
                <a:gd name="connsiteY8155" fmla="*/ 3268277 h 7652085"/>
                <a:gd name="connsiteX8156" fmla="*/ 6565137 w 7655776"/>
                <a:gd name="connsiteY8156" fmla="*/ 3277436 h 7652085"/>
                <a:gd name="connsiteX8157" fmla="*/ 6557810 w 7655776"/>
                <a:gd name="connsiteY8157" fmla="*/ 3270108 h 7652085"/>
                <a:gd name="connsiteX8158" fmla="*/ 6645735 w 7655776"/>
                <a:gd name="connsiteY8158" fmla="*/ 3281099 h 7652085"/>
                <a:gd name="connsiteX8159" fmla="*/ 6657824 w 7655776"/>
                <a:gd name="connsiteY8159" fmla="*/ 3366460 h 7652085"/>
                <a:gd name="connsiteX8160" fmla="*/ 6655260 w 7655776"/>
                <a:gd name="connsiteY8160" fmla="*/ 3364628 h 7652085"/>
                <a:gd name="connsiteX8161" fmla="*/ 6638408 w 7655776"/>
                <a:gd name="connsiteY8161" fmla="*/ 3354004 h 7652085"/>
                <a:gd name="connsiteX8162" fmla="*/ 6565137 w 7655776"/>
                <a:gd name="connsiteY8162" fmla="*/ 3277436 h 7652085"/>
                <a:gd name="connsiteX8163" fmla="*/ 6565137 w 7655776"/>
                <a:gd name="connsiteY8163" fmla="*/ 3277436 h 7652085"/>
                <a:gd name="connsiteX8164" fmla="*/ 6638408 w 7655776"/>
                <a:gd name="connsiteY8164" fmla="*/ 3053959 h 7652085"/>
                <a:gd name="connsiteX8165" fmla="*/ 6634378 w 7655776"/>
                <a:gd name="connsiteY8165" fmla="*/ 3056523 h 7652085"/>
                <a:gd name="connsiteX8166" fmla="*/ 6587484 w 7655776"/>
                <a:gd name="connsiteY8166" fmla="*/ 2994609 h 7652085"/>
                <a:gd name="connsiteX8167" fmla="*/ 6641338 w 7655776"/>
                <a:gd name="connsiteY8167" fmla="*/ 3034908 h 7652085"/>
                <a:gd name="connsiteX8168" fmla="*/ 6638408 w 7655776"/>
                <a:gd name="connsiteY8168" fmla="*/ 3053959 h 7652085"/>
                <a:gd name="connsiteX8169" fmla="*/ 6319312 w 7655776"/>
                <a:gd name="connsiteY8169" fmla="*/ 3233839 h 7652085"/>
                <a:gd name="connsiteX8170" fmla="*/ 6330669 w 7655776"/>
                <a:gd name="connsiteY8170" fmla="*/ 3237503 h 7652085"/>
                <a:gd name="connsiteX8171" fmla="*/ 6320411 w 7655776"/>
                <a:gd name="connsiteY8171" fmla="*/ 3245929 h 7652085"/>
                <a:gd name="connsiteX8172" fmla="*/ 6309054 w 7655776"/>
                <a:gd name="connsiteY8172" fmla="*/ 3243365 h 7652085"/>
                <a:gd name="connsiteX8173" fmla="*/ 6136135 w 7655776"/>
                <a:gd name="connsiteY8173" fmla="*/ 3205264 h 7652085"/>
                <a:gd name="connsiteX8174" fmla="*/ 6213069 w 7655776"/>
                <a:gd name="connsiteY8174" fmla="*/ 3198669 h 7652085"/>
                <a:gd name="connsiteX8175" fmla="*/ 6319312 w 7655776"/>
                <a:gd name="connsiteY8175" fmla="*/ 3233839 h 7652085"/>
                <a:gd name="connsiteX8176" fmla="*/ 6313084 w 7655776"/>
                <a:gd name="connsiteY8176" fmla="*/ 3261316 h 7652085"/>
                <a:gd name="connsiteX8177" fmla="*/ 6322243 w 7655776"/>
                <a:gd name="connsiteY8177" fmla="*/ 3253989 h 7652085"/>
                <a:gd name="connsiteX8178" fmla="*/ 6335432 w 7655776"/>
                <a:gd name="connsiteY8178" fmla="*/ 3256920 h 7652085"/>
                <a:gd name="connsiteX8179" fmla="*/ 6327006 w 7655776"/>
                <a:gd name="connsiteY8179" fmla="*/ 3265346 h 7652085"/>
                <a:gd name="connsiteX8180" fmla="*/ 6246774 w 7655776"/>
                <a:gd name="connsiteY8180" fmla="*/ 3343746 h 7652085"/>
                <a:gd name="connsiteX8181" fmla="*/ 6174968 w 7655776"/>
                <a:gd name="connsiteY8181" fmla="*/ 3371589 h 7652085"/>
                <a:gd name="connsiteX8182" fmla="*/ 6313084 w 7655776"/>
                <a:gd name="connsiteY8182" fmla="*/ 3261316 h 7652085"/>
                <a:gd name="connsiteX8183" fmla="*/ 6687500 w 7655776"/>
                <a:gd name="connsiteY8183" fmla="*/ 3286228 h 7652085"/>
                <a:gd name="connsiteX8184" fmla="*/ 6692262 w 7655776"/>
                <a:gd name="connsiteY8184" fmla="*/ 3286961 h 7652085"/>
                <a:gd name="connsiteX8185" fmla="*/ 6702886 w 7655776"/>
                <a:gd name="connsiteY8185" fmla="*/ 3302714 h 7652085"/>
                <a:gd name="connsiteX8186" fmla="*/ 6672479 w 7655776"/>
                <a:gd name="connsiteY8186" fmla="*/ 3362430 h 7652085"/>
                <a:gd name="connsiteX8187" fmla="*/ 6687500 w 7655776"/>
                <a:gd name="connsiteY8187" fmla="*/ 3286228 h 7652085"/>
                <a:gd name="connsiteX8188" fmla="*/ 6771761 w 7655776"/>
                <a:gd name="connsiteY8188" fmla="*/ 3184748 h 7652085"/>
                <a:gd name="connsiteX8189" fmla="*/ 6777989 w 7655776"/>
                <a:gd name="connsiteY8189" fmla="*/ 3172658 h 7652085"/>
                <a:gd name="connsiteX8190" fmla="*/ 6812427 w 7655776"/>
                <a:gd name="connsiteY8190" fmla="*/ 3176321 h 7652085"/>
                <a:gd name="connsiteX8191" fmla="*/ 6771761 w 7655776"/>
                <a:gd name="connsiteY8191" fmla="*/ 3184748 h 7652085"/>
                <a:gd name="connsiteX8192" fmla="*/ 6771761 w 7655776"/>
                <a:gd name="connsiteY8192" fmla="*/ 3184748 h 7652085"/>
                <a:gd name="connsiteX8193" fmla="*/ 6762602 w 7655776"/>
                <a:gd name="connsiteY8193" fmla="*/ 3186579 h 7652085"/>
                <a:gd name="connsiteX8194" fmla="*/ 6740254 w 7655776"/>
                <a:gd name="connsiteY8194" fmla="*/ 3191342 h 7652085"/>
                <a:gd name="connsiteX8195" fmla="*/ 6736958 w 7655776"/>
                <a:gd name="connsiteY8195" fmla="*/ 3192075 h 7652085"/>
                <a:gd name="connsiteX8196" fmla="*/ 6717541 w 7655776"/>
                <a:gd name="connsiteY8196" fmla="*/ 3166430 h 7652085"/>
                <a:gd name="connsiteX8197" fmla="*/ 6770296 w 7655776"/>
                <a:gd name="connsiteY8197" fmla="*/ 3172292 h 7652085"/>
                <a:gd name="connsiteX8198" fmla="*/ 6762602 w 7655776"/>
                <a:gd name="connsiteY8198" fmla="*/ 3186579 h 7652085"/>
                <a:gd name="connsiteX8199" fmla="*/ 6720472 w 7655776"/>
                <a:gd name="connsiteY8199" fmla="*/ 3119903 h 7652085"/>
                <a:gd name="connsiteX8200" fmla="*/ 6723768 w 7655776"/>
                <a:gd name="connsiteY8200" fmla="*/ 3119170 h 7652085"/>
                <a:gd name="connsiteX8201" fmla="*/ 6746116 w 7655776"/>
                <a:gd name="connsiteY8201" fmla="*/ 3113308 h 7652085"/>
                <a:gd name="connsiteX8202" fmla="*/ 6759305 w 7655776"/>
                <a:gd name="connsiteY8202" fmla="*/ 3123200 h 7652085"/>
                <a:gd name="connsiteX8203" fmla="*/ 6714243 w 7655776"/>
                <a:gd name="connsiteY8203" fmla="*/ 3151776 h 7652085"/>
                <a:gd name="connsiteX8204" fmla="*/ 6720472 w 7655776"/>
                <a:gd name="connsiteY8204" fmla="*/ 3119903 h 7652085"/>
                <a:gd name="connsiteX8205" fmla="*/ 6754909 w 7655776"/>
                <a:gd name="connsiteY8205" fmla="*/ 3111110 h 7652085"/>
                <a:gd name="connsiteX8206" fmla="*/ 6795208 w 7655776"/>
                <a:gd name="connsiteY8206" fmla="*/ 3100486 h 7652085"/>
                <a:gd name="connsiteX8207" fmla="*/ 6765899 w 7655776"/>
                <a:gd name="connsiteY8207" fmla="*/ 3119170 h 7652085"/>
                <a:gd name="connsiteX8208" fmla="*/ 6754909 w 7655776"/>
                <a:gd name="connsiteY8208" fmla="*/ 3111110 h 7652085"/>
                <a:gd name="connsiteX8209" fmla="*/ 6731096 w 7655776"/>
                <a:gd name="connsiteY8209" fmla="*/ 2993876 h 7652085"/>
                <a:gd name="connsiteX8210" fmla="*/ 6660023 w 7655776"/>
                <a:gd name="connsiteY8210" fmla="*/ 3040037 h 7652085"/>
                <a:gd name="connsiteX8211" fmla="*/ 6649032 w 7655776"/>
                <a:gd name="connsiteY8211" fmla="*/ 3031977 h 7652085"/>
                <a:gd name="connsiteX8212" fmla="*/ 6660023 w 7655776"/>
                <a:gd name="connsiteY8212" fmla="*/ 2958706 h 7652085"/>
                <a:gd name="connsiteX8213" fmla="*/ 6677608 w 7655776"/>
                <a:gd name="connsiteY8213" fmla="*/ 2838908 h 7652085"/>
                <a:gd name="connsiteX8214" fmla="*/ 6705084 w 7655776"/>
                <a:gd name="connsiteY8214" fmla="*/ 2907783 h 7652085"/>
                <a:gd name="connsiteX8215" fmla="*/ 6735126 w 7655776"/>
                <a:gd name="connsiteY8215" fmla="*/ 2981420 h 7652085"/>
                <a:gd name="connsiteX8216" fmla="*/ 6731096 w 7655776"/>
                <a:gd name="connsiteY8216" fmla="*/ 2993876 h 7652085"/>
                <a:gd name="connsiteX8217" fmla="*/ 6731096 w 7655776"/>
                <a:gd name="connsiteY8217" fmla="*/ 2993876 h 7652085"/>
                <a:gd name="connsiteX8218" fmla="*/ 6753444 w 7655776"/>
                <a:gd name="connsiteY8218" fmla="*/ 3363163 h 7652085"/>
                <a:gd name="connsiteX8219" fmla="*/ 6711679 w 7655776"/>
                <a:gd name="connsiteY8219" fmla="*/ 3301981 h 7652085"/>
                <a:gd name="connsiteX8220" fmla="*/ 6717907 w 7655776"/>
                <a:gd name="connsiteY8220" fmla="*/ 3289892 h 7652085"/>
                <a:gd name="connsiteX8221" fmla="*/ 6802169 w 7655776"/>
                <a:gd name="connsiteY8221" fmla="*/ 3300150 h 7652085"/>
                <a:gd name="connsiteX8222" fmla="*/ 6810595 w 7655776"/>
                <a:gd name="connsiteY8222" fmla="*/ 3308942 h 7652085"/>
                <a:gd name="connsiteX8223" fmla="*/ 6816090 w 7655776"/>
                <a:gd name="connsiteY8223" fmla="*/ 3388807 h 7652085"/>
                <a:gd name="connsiteX8224" fmla="*/ 6821586 w 7655776"/>
                <a:gd name="connsiteY8224" fmla="*/ 3462811 h 7652085"/>
                <a:gd name="connsiteX8225" fmla="*/ 6753444 w 7655776"/>
                <a:gd name="connsiteY8225" fmla="*/ 3363163 h 7652085"/>
                <a:gd name="connsiteX8226" fmla="*/ 6812060 w 7655776"/>
                <a:gd name="connsiteY8226" fmla="*/ 3286594 h 7652085"/>
                <a:gd name="connsiteX8227" fmla="*/ 6809496 w 7655776"/>
                <a:gd name="connsiteY8227" fmla="*/ 3287327 h 7652085"/>
                <a:gd name="connsiteX8228" fmla="*/ 6755642 w 7655776"/>
                <a:gd name="connsiteY8228" fmla="*/ 3216254 h 7652085"/>
                <a:gd name="connsiteX8229" fmla="*/ 6766632 w 7655776"/>
                <a:gd name="connsiteY8229" fmla="*/ 3195006 h 7652085"/>
                <a:gd name="connsiteX8230" fmla="*/ 6823784 w 7655776"/>
                <a:gd name="connsiteY8230" fmla="*/ 3181817 h 7652085"/>
                <a:gd name="connsiteX8231" fmla="*/ 6829645 w 7655776"/>
                <a:gd name="connsiteY8231" fmla="*/ 3187312 h 7652085"/>
                <a:gd name="connsiteX8232" fmla="*/ 6820853 w 7655776"/>
                <a:gd name="connsiteY8232" fmla="*/ 3236404 h 7652085"/>
                <a:gd name="connsiteX8233" fmla="*/ 6812060 w 7655776"/>
                <a:gd name="connsiteY8233" fmla="*/ 3286594 h 7652085"/>
                <a:gd name="connsiteX8234" fmla="*/ 6648666 w 7655776"/>
                <a:gd name="connsiteY8234" fmla="*/ 2980321 h 7652085"/>
                <a:gd name="connsiteX8235" fmla="*/ 6642071 w 7655776"/>
                <a:gd name="connsiteY8235" fmla="*/ 3026482 h 7652085"/>
                <a:gd name="connsiteX8236" fmla="*/ 6581989 w 7655776"/>
                <a:gd name="connsiteY8236" fmla="*/ 2981787 h 7652085"/>
                <a:gd name="connsiteX8237" fmla="*/ 6669182 w 7655776"/>
                <a:gd name="connsiteY8237" fmla="*/ 2838175 h 7652085"/>
                <a:gd name="connsiteX8238" fmla="*/ 6648666 w 7655776"/>
                <a:gd name="connsiteY8238" fmla="*/ 2980321 h 7652085"/>
                <a:gd name="connsiteX8239" fmla="*/ 6648666 w 7655776"/>
                <a:gd name="connsiteY8239" fmla="*/ 2980321 h 7652085"/>
                <a:gd name="connsiteX8240" fmla="*/ 6554146 w 7655776"/>
                <a:gd name="connsiteY8240" fmla="*/ 3013660 h 7652085"/>
                <a:gd name="connsiteX8241" fmla="*/ 6482341 w 7655776"/>
                <a:gd name="connsiteY8241" fmla="*/ 3131992 h 7652085"/>
                <a:gd name="connsiteX8242" fmla="*/ 6475380 w 7655776"/>
                <a:gd name="connsiteY8242" fmla="*/ 3131260 h 7652085"/>
                <a:gd name="connsiteX8243" fmla="*/ 6474280 w 7655776"/>
                <a:gd name="connsiteY8243" fmla="*/ 3128695 h 7652085"/>
                <a:gd name="connsiteX8244" fmla="*/ 6521540 w 7655776"/>
                <a:gd name="connsiteY8244" fmla="*/ 3057256 h 7652085"/>
                <a:gd name="connsiteX8245" fmla="*/ 6558542 w 7655776"/>
                <a:gd name="connsiteY8245" fmla="*/ 3000837 h 7652085"/>
                <a:gd name="connsiteX8246" fmla="*/ 6554146 w 7655776"/>
                <a:gd name="connsiteY8246" fmla="*/ 3013660 h 7652085"/>
                <a:gd name="connsiteX8247" fmla="*/ 6554146 w 7655776"/>
                <a:gd name="connsiteY8247" fmla="*/ 3013660 h 7652085"/>
                <a:gd name="connsiteX8248" fmla="*/ 6425555 w 7655776"/>
                <a:gd name="connsiteY8248" fmla="*/ 3162400 h 7652085"/>
                <a:gd name="connsiteX8249" fmla="*/ 6378296 w 7655776"/>
                <a:gd name="connsiteY8249" fmla="*/ 3151776 h 7652085"/>
                <a:gd name="connsiteX8250" fmla="*/ 6454497 w 7655776"/>
                <a:gd name="connsiteY8250" fmla="*/ 3139320 h 7652085"/>
                <a:gd name="connsiteX8251" fmla="*/ 6425555 w 7655776"/>
                <a:gd name="connsiteY8251" fmla="*/ 3162400 h 7652085"/>
                <a:gd name="connsiteX8252" fmla="*/ 6288905 w 7655776"/>
                <a:gd name="connsiteY8252" fmla="*/ 3175955 h 7652085"/>
                <a:gd name="connsiteX8253" fmla="*/ 6303193 w 7655776"/>
                <a:gd name="connsiteY8253" fmla="*/ 3184015 h 7652085"/>
                <a:gd name="connsiteX8254" fmla="*/ 6287073 w 7655776"/>
                <a:gd name="connsiteY8254" fmla="*/ 3185480 h 7652085"/>
                <a:gd name="connsiteX8255" fmla="*/ 6214168 w 7655776"/>
                <a:gd name="connsiteY8255" fmla="*/ 3191708 h 7652085"/>
                <a:gd name="connsiteX8256" fmla="*/ 6211970 w 7655776"/>
                <a:gd name="connsiteY8256" fmla="*/ 3191342 h 7652085"/>
                <a:gd name="connsiteX8257" fmla="*/ 6187424 w 7655776"/>
                <a:gd name="connsiteY8257" fmla="*/ 3183282 h 7652085"/>
                <a:gd name="connsiteX8258" fmla="*/ 6236516 w 7655776"/>
                <a:gd name="connsiteY8258" fmla="*/ 3175589 h 7652085"/>
                <a:gd name="connsiteX8259" fmla="*/ 6288905 w 7655776"/>
                <a:gd name="connsiteY8259" fmla="*/ 3175955 h 7652085"/>
                <a:gd name="connsiteX8260" fmla="*/ 6173869 w 7655776"/>
                <a:gd name="connsiteY8260" fmla="*/ 3178153 h 7652085"/>
                <a:gd name="connsiteX8261" fmla="*/ 6170938 w 7655776"/>
                <a:gd name="connsiteY8261" fmla="*/ 3174490 h 7652085"/>
                <a:gd name="connsiteX8262" fmla="*/ 6194019 w 7655776"/>
                <a:gd name="connsiteY8262" fmla="*/ 3174856 h 7652085"/>
                <a:gd name="connsiteX8263" fmla="*/ 6173869 w 7655776"/>
                <a:gd name="connsiteY8263" fmla="*/ 3178153 h 7652085"/>
                <a:gd name="connsiteX8264" fmla="*/ 6162878 w 7655776"/>
                <a:gd name="connsiteY8264" fmla="*/ 3192075 h 7652085"/>
                <a:gd name="connsiteX8265" fmla="*/ 6162878 w 7655776"/>
                <a:gd name="connsiteY8265" fmla="*/ 3192075 h 7652085"/>
                <a:gd name="connsiteX8266" fmla="*/ 6162878 w 7655776"/>
                <a:gd name="connsiteY8266" fmla="*/ 3192075 h 7652085"/>
                <a:gd name="connsiteX8267" fmla="*/ 6220396 w 7655776"/>
                <a:gd name="connsiteY8267" fmla="*/ 3379282 h 7652085"/>
                <a:gd name="connsiteX8268" fmla="*/ 6239813 w 7655776"/>
                <a:gd name="connsiteY8268" fmla="*/ 3373421 h 7652085"/>
                <a:gd name="connsiteX8269" fmla="*/ 6219297 w 7655776"/>
                <a:gd name="connsiteY8269" fmla="*/ 3383679 h 7652085"/>
                <a:gd name="connsiteX8270" fmla="*/ 6220396 w 7655776"/>
                <a:gd name="connsiteY8270" fmla="*/ 3379282 h 7652085"/>
                <a:gd name="connsiteX8271" fmla="*/ 6220396 w 7655776"/>
                <a:gd name="connsiteY8271" fmla="*/ 3379282 h 7652085"/>
                <a:gd name="connsiteX8272" fmla="*/ 6230288 w 7655776"/>
                <a:gd name="connsiteY8272" fmla="*/ 3369024 h 7652085"/>
                <a:gd name="connsiteX8273" fmla="*/ 6248606 w 7655776"/>
                <a:gd name="connsiteY8273" fmla="*/ 3351073 h 7652085"/>
                <a:gd name="connsiteX8274" fmla="*/ 6250437 w 7655776"/>
                <a:gd name="connsiteY8274" fmla="*/ 3349608 h 7652085"/>
                <a:gd name="connsiteX8275" fmla="*/ 6318579 w 7655776"/>
                <a:gd name="connsiteY8275" fmla="*/ 3323230 h 7652085"/>
                <a:gd name="connsiteX8276" fmla="*/ 6333967 w 7655776"/>
                <a:gd name="connsiteY8276" fmla="*/ 3317368 h 7652085"/>
                <a:gd name="connsiteX8277" fmla="*/ 6324441 w 7655776"/>
                <a:gd name="connsiteY8277" fmla="*/ 3330923 h 7652085"/>
                <a:gd name="connsiteX8278" fmla="*/ 6277914 w 7655776"/>
                <a:gd name="connsiteY8278" fmla="*/ 3354370 h 7652085"/>
                <a:gd name="connsiteX8279" fmla="*/ 6230288 w 7655776"/>
                <a:gd name="connsiteY8279" fmla="*/ 3369024 h 7652085"/>
                <a:gd name="connsiteX8280" fmla="*/ 6453398 w 7655776"/>
                <a:gd name="connsiteY8280" fmla="*/ 3282931 h 7652085"/>
                <a:gd name="connsiteX8281" fmla="*/ 6489668 w 7655776"/>
                <a:gd name="connsiteY8281" fmla="*/ 3290991 h 7652085"/>
                <a:gd name="connsiteX8282" fmla="*/ 6415664 w 7655776"/>
                <a:gd name="connsiteY8282" fmla="*/ 3312972 h 7652085"/>
                <a:gd name="connsiteX8283" fmla="*/ 6453398 w 7655776"/>
                <a:gd name="connsiteY8283" fmla="*/ 3282931 h 7652085"/>
                <a:gd name="connsiteX8284" fmla="*/ 6453398 w 7655776"/>
                <a:gd name="connsiteY8284" fmla="*/ 3282931 h 7652085"/>
                <a:gd name="connsiteX8285" fmla="*/ 6707649 w 7655776"/>
                <a:gd name="connsiteY8285" fmla="*/ 3310041 h 7652085"/>
                <a:gd name="connsiteX8286" fmla="*/ 6733660 w 7655776"/>
                <a:gd name="connsiteY8286" fmla="*/ 3348875 h 7652085"/>
                <a:gd name="connsiteX8287" fmla="*/ 6814258 w 7655776"/>
                <a:gd name="connsiteY8287" fmla="*/ 3467574 h 7652085"/>
                <a:gd name="connsiteX8288" fmla="*/ 6673212 w 7655776"/>
                <a:gd name="connsiteY8288" fmla="*/ 3376718 h 7652085"/>
                <a:gd name="connsiteX8289" fmla="*/ 6707649 w 7655776"/>
                <a:gd name="connsiteY8289" fmla="*/ 3310041 h 7652085"/>
                <a:gd name="connsiteX8290" fmla="*/ 6707649 w 7655776"/>
                <a:gd name="connsiteY8290" fmla="*/ 3310041 h 7652085"/>
                <a:gd name="connsiteX8291" fmla="*/ 6132104 w 7655776"/>
                <a:gd name="connsiteY8291" fmla="*/ 3165331 h 7652085"/>
                <a:gd name="connsiteX8292" fmla="*/ 6130273 w 7655776"/>
                <a:gd name="connsiteY8292" fmla="*/ 3167162 h 7652085"/>
                <a:gd name="connsiteX8293" fmla="*/ 6135402 w 7655776"/>
                <a:gd name="connsiteY8293" fmla="*/ 3178886 h 7652085"/>
                <a:gd name="connsiteX8294" fmla="*/ 6138699 w 7655776"/>
                <a:gd name="connsiteY8294" fmla="*/ 3179619 h 7652085"/>
                <a:gd name="connsiteX8295" fmla="*/ 6142363 w 7655776"/>
                <a:gd name="connsiteY8295" fmla="*/ 3178886 h 7652085"/>
                <a:gd name="connsiteX8296" fmla="*/ 6144927 w 7655776"/>
                <a:gd name="connsiteY8296" fmla="*/ 3176321 h 7652085"/>
                <a:gd name="connsiteX8297" fmla="*/ 6151888 w 7655776"/>
                <a:gd name="connsiteY8297" fmla="*/ 3178520 h 7652085"/>
                <a:gd name="connsiteX8298" fmla="*/ 6150789 w 7655776"/>
                <a:gd name="connsiteY8298" fmla="*/ 3183648 h 7652085"/>
                <a:gd name="connsiteX8299" fmla="*/ 6162878 w 7655776"/>
                <a:gd name="connsiteY8299" fmla="*/ 3195372 h 7652085"/>
                <a:gd name="connsiteX8300" fmla="*/ 6163245 w 7655776"/>
                <a:gd name="connsiteY8300" fmla="*/ 3195372 h 7652085"/>
                <a:gd name="connsiteX8301" fmla="*/ 6173136 w 7655776"/>
                <a:gd name="connsiteY8301" fmla="*/ 3189144 h 7652085"/>
                <a:gd name="connsiteX8302" fmla="*/ 6190721 w 7655776"/>
                <a:gd name="connsiteY8302" fmla="*/ 3193174 h 7652085"/>
                <a:gd name="connsiteX8303" fmla="*/ 6117450 w 7655776"/>
                <a:gd name="connsiteY8303" fmla="*/ 3199402 h 7652085"/>
                <a:gd name="connsiteX8304" fmla="*/ 6114886 w 7655776"/>
                <a:gd name="connsiteY8304" fmla="*/ 3197570 h 7652085"/>
                <a:gd name="connsiteX8305" fmla="*/ 6053338 w 7655776"/>
                <a:gd name="connsiteY8305" fmla="*/ 3036740 h 7652085"/>
                <a:gd name="connsiteX8306" fmla="*/ 6013772 w 7655776"/>
                <a:gd name="connsiteY8306" fmla="*/ 2934160 h 7652085"/>
                <a:gd name="connsiteX8307" fmla="*/ 6059200 w 7655776"/>
                <a:gd name="connsiteY8307" fmla="*/ 3023551 h 7652085"/>
                <a:gd name="connsiteX8308" fmla="*/ 6132104 w 7655776"/>
                <a:gd name="connsiteY8308" fmla="*/ 3165331 h 7652085"/>
                <a:gd name="connsiteX8309" fmla="*/ 5582571 w 7655776"/>
                <a:gd name="connsiteY8309" fmla="*/ 2585757 h 7652085"/>
                <a:gd name="connsiteX8310" fmla="*/ 5509667 w 7655776"/>
                <a:gd name="connsiteY8310" fmla="*/ 2645839 h 7652085"/>
                <a:gd name="connsiteX8311" fmla="*/ 5477427 w 7655776"/>
                <a:gd name="connsiteY8311" fmla="*/ 2648037 h 7652085"/>
                <a:gd name="connsiteX8312" fmla="*/ 5489884 w 7655776"/>
                <a:gd name="connsiteY8312" fmla="*/ 2618362 h 7652085"/>
                <a:gd name="connsiteX8313" fmla="*/ 5570482 w 7655776"/>
                <a:gd name="connsiteY8313" fmla="*/ 2569271 h 7652085"/>
                <a:gd name="connsiteX8314" fmla="*/ 5698706 w 7655776"/>
                <a:gd name="connsiteY8314" fmla="*/ 2490504 h 7652085"/>
                <a:gd name="connsiteX8315" fmla="*/ 5582571 w 7655776"/>
                <a:gd name="connsiteY8315" fmla="*/ 2585757 h 7652085"/>
                <a:gd name="connsiteX8316" fmla="*/ 5297181 w 7655776"/>
                <a:gd name="connsiteY8316" fmla="*/ 1977240 h 7652085"/>
                <a:gd name="connsiteX8317" fmla="*/ 5165293 w 7655776"/>
                <a:gd name="connsiteY8317" fmla="*/ 1866601 h 7652085"/>
                <a:gd name="connsiteX8318" fmla="*/ 5164560 w 7655776"/>
                <a:gd name="connsiteY8318" fmla="*/ 1863670 h 7652085"/>
                <a:gd name="connsiteX8319" fmla="*/ 5194601 w 7655776"/>
                <a:gd name="connsiteY8319" fmla="*/ 1796261 h 7652085"/>
                <a:gd name="connsiteX8320" fmla="*/ 5192769 w 7655776"/>
                <a:gd name="connsiteY8320" fmla="*/ 1814212 h 7652085"/>
                <a:gd name="connsiteX8321" fmla="*/ 5183611 w 7655776"/>
                <a:gd name="connsiteY8321" fmla="*/ 1821539 h 7652085"/>
                <a:gd name="connsiteX8322" fmla="*/ 5190571 w 7655776"/>
                <a:gd name="connsiteY8322" fmla="*/ 1837292 h 7652085"/>
                <a:gd name="connsiteX8323" fmla="*/ 5194968 w 7655776"/>
                <a:gd name="connsiteY8323" fmla="*/ 1838025 h 7652085"/>
                <a:gd name="connsiteX8324" fmla="*/ 5195700 w 7655776"/>
                <a:gd name="connsiteY8324" fmla="*/ 1837659 h 7652085"/>
                <a:gd name="connsiteX8325" fmla="*/ 5195700 w 7655776"/>
                <a:gd name="connsiteY8325" fmla="*/ 1845352 h 7652085"/>
                <a:gd name="connsiteX8326" fmla="*/ 5192403 w 7655776"/>
                <a:gd name="connsiteY8326" fmla="*/ 1846818 h 7652085"/>
                <a:gd name="connsiteX8327" fmla="*/ 5192769 w 7655776"/>
                <a:gd name="connsiteY8327" fmla="*/ 1859640 h 7652085"/>
                <a:gd name="connsiteX8328" fmla="*/ 5192769 w 7655776"/>
                <a:gd name="connsiteY8328" fmla="*/ 1859640 h 7652085"/>
                <a:gd name="connsiteX8329" fmla="*/ 5198997 w 7655776"/>
                <a:gd name="connsiteY8329" fmla="*/ 1862205 h 7652085"/>
                <a:gd name="connsiteX8330" fmla="*/ 5201928 w 7655776"/>
                <a:gd name="connsiteY8330" fmla="*/ 1861105 h 7652085"/>
                <a:gd name="connsiteX8331" fmla="*/ 5312201 w 7655776"/>
                <a:gd name="connsiteY8331" fmla="*/ 1976141 h 7652085"/>
                <a:gd name="connsiteX8332" fmla="*/ 5381809 w 7655776"/>
                <a:gd name="connsiteY8332" fmla="*/ 2048313 h 7652085"/>
                <a:gd name="connsiteX8333" fmla="*/ 5297181 w 7655776"/>
                <a:gd name="connsiteY8333" fmla="*/ 1977240 h 7652085"/>
                <a:gd name="connsiteX8334" fmla="*/ 4191520 w 7655776"/>
                <a:gd name="connsiteY8334" fmla="*/ 1707236 h 7652085"/>
                <a:gd name="connsiteX8335" fmla="*/ 4182727 w 7655776"/>
                <a:gd name="connsiteY8335" fmla="*/ 1801389 h 7652085"/>
                <a:gd name="connsiteX8336" fmla="*/ 4161479 w 7655776"/>
                <a:gd name="connsiteY8336" fmla="*/ 1825569 h 7652085"/>
                <a:gd name="connsiteX8337" fmla="*/ 4149389 w 7655776"/>
                <a:gd name="connsiteY8337" fmla="*/ 1795528 h 7652085"/>
                <a:gd name="connsiteX8338" fmla="*/ 4171370 w 7655776"/>
                <a:gd name="connsiteY8338" fmla="*/ 1703572 h 7652085"/>
                <a:gd name="connsiteX8339" fmla="*/ 4206174 w 7655776"/>
                <a:gd name="connsiteY8339" fmla="*/ 1556664 h 7652085"/>
                <a:gd name="connsiteX8340" fmla="*/ 4191520 w 7655776"/>
                <a:gd name="connsiteY8340" fmla="*/ 1707236 h 7652085"/>
                <a:gd name="connsiteX8341" fmla="*/ 3559557 w 7655776"/>
                <a:gd name="connsiteY8341" fmla="*/ 1478630 h 7652085"/>
                <a:gd name="connsiteX8342" fmla="*/ 3388102 w 7655776"/>
                <a:gd name="connsiteY8342" fmla="*/ 1493651 h 7652085"/>
                <a:gd name="connsiteX8343" fmla="*/ 3385172 w 7655776"/>
                <a:gd name="connsiteY8343" fmla="*/ 1492185 h 7652085"/>
                <a:gd name="connsiteX8344" fmla="*/ 3358794 w 7655776"/>
                <a:gd name="connsiteY8344" fmla="*/ 1423311 h 7652085"/>
                <a:gd name="connsiteX8345" fmla="*/ 3370151 w 7655776"/>
                <a:gd name="connsiteY8345" fmla="*/ 1437599 h 7652085"/>
                <a:gd name="connsiteX8346" fmla="*/ 3369052 w 7655776"/>
                <a:gd name="connsiteY8346" fmla="*/ 1449322 h 7652085"/>
                <a:gd name="connsiteX8347" fmla="*/ 3380409 w 7655776"/>
                <a:gd name="connsiteY8347" fmla="*/ 1456649 h 7652085"/>
                <a:gd name="connsiteX8348" fmla="*/ 3385172 w 7655776"/>
                <a:gd name="connsiteY8348" fmla="*/ 1455550 h 7652085"/>
                <a:gd name="connsiteX8349" fmla="*/ 3389568 w 7655776"/>
                <a:gd name="connsiteY8349" fmla="*/ 1452253 h 7652085"/>
                <a:gd name="connsiteX8350" fmla="*/ 3394697 w 7655776"/>
                <a:gd name="connsiteY8350" fmla="*/ 1457748 h 7652085"/>
                <a:gd name="connsiteX8351" fmla="*/ 3393598 w 7655776"/>
                <a:gd name="connsiteY8351" fmla="*/ 1461045 h 7652085"/>
                <a:gd name="connsiteX8352" fmla="*/ 3402757 w 7655776"/>
                <a:gd name="connsiteY8352" fmla="*/ 1469838 h 7652085"/>
                <a:gd name="connsiteX8353" fmla="*/ 3403123 w 7655776"/>
                <a:gd name="connsiteY8353" fmla="*/ 1469838 h 7652085"/>
                <a:gd name="connsiteX8354" fmla="*/ 3409351 w 7655776"/>
                <a:gd name="connsiteY8354" fmla="*/ 1466907 h 7652085"/>
                <a:gd name="connsiteX8355" fmla="*/ 3410450 w 7655776"/>
                <a:gd name="connsiteY8355" fmla="*/ 1464342 h 7652085"/>
                <a:gd name="connsiteX8356" fmla="*/ 3569815 w 7655776"/>
                <a:gd name="connsiteY8356" fmla="*/ 1467640 h 7652085"/>
                <a:gd name="connsiteX8357" fmla="*/ 3670196 w 7655776"/>
                <a:gd name="connsiteY8357" fmla="*/ 1469472 h 7652085"/>
                <a:gd name="connsiteX8358" fmla="*/ 3559557 w 7655776"/>
                <a:gd name="connsiteY8358" fmla="*/ 1478630 h 7652085"/>
                <a:gd name="connsiteX8359" fmla="*/ 2118314 w 7655776"/>
                <a:gd name="connsiteY8359" fmla="*/ 2260067 h 7652085"/>
                <a:gd name="connsiteX8360" fmla="*/ 2115750 w 7655776"/>
                <a:gd name="connsiteY8360" fmla="*/ 2312089 h 7652085"/>
                <a:gd name="connsiteX8361" fmla="*/ 2103660 w 7655776"/>
                <a:gd name="connsiteY8361" fmla="*/ 2228560 h 7652085"/>
                <a:gd name="connsiteX8362" fmla="*/ 2104759 w 7655776"/>
                <a:gd name="connsiteY8362" fmla="*/ 2217569 h 7652085"/>
                <a:gd name="connsiteX8363" fmla="*/ 2120879 w 7655776"/>
                <a:gd name="connsiteY8363" fmla="*/ 2204380 h 7652085"/>
                <a:gd name="connsiteX8364" fmla="*/ 2118314 w 7655776"/>
                <a:gd name="connsiteY8364" fmla="*/ 2260067 h 7652085"/>
                <a:gd name="connsiteX8365" fmla="*/ 1978000 w 7655776"/>
                <a:gd name="connsiteY8365" fmla="*/ 2354953 h 7652085"/>
                <a:gd name="connsiteX8366" fmla="*/ 1867361 w 7655776"/>
                <a:gd name="connsiteY8366" fmla="*/ 2487207 h 7652085"/>
                <a:gd name="connsiteX8367" fmla="*/ 1864430 w 7655776"/>
                <a:gd name="connsiteY8367" fmla="*/ 2487940 h 7652085"/>
                <a:gd name="connsiteX8368" fmla="*/ 1797021 w 7655776"/>
                <a:gd name="connsiteY8368" fmla="*/ 2457898 h 7652085"/>
                <a:gd name="connsiteX8369" fmla="*/ 1815705 w 7655776"/>
                <a:gd name="connsiteY8369" fmla="*/ 2459730 h 7652085"/>
                <a:gd name="connsiteX8370" fmla="*/ 1815705 w 7655776"/>
                <a:gd name="connsiteY8370" fmla="*/ 2462295 h 7652085"/>
                <a:gd name="connsiteX8371" fmla="*/ 1822299 w 7655776"/>
                <a:gd name="connsiteY8371" fmla="*/ 2468889 h 7652085"/>
                <a:gd name="connsiteX8372" fmla="*/ 1826695 w 7655776"/>
                <a:gd name="connsiteY8372" fmla="*/ 2469622 h 7652085"/>
                <a:gd name="connsiteX8373" fmla="*/ 1838419 w 7655776"/>
                <a:gd name="connsiteY8373" fmla="*/ 2460829 h 7652085"/>
                <a:gd name="connsiteX8374" fmla="*/ 1838052 w 7655776"/>
                <a:gd name="connsiteY8374" fmla="*/ 2456433 h 7652085"/>
                <a:gd name="connsiteX8375" fmla="*/ 1846479 w 7655776"/>
                <a:gd name="connsiteY8375" fmla="*/ 2456433 h 7652085"/>
                <a:gd name="connsiteX8376" fmla="*/ 1847944 w 7655776"/>
                <a:gd name="connsiteY8376" fmla="*/ 2459730 h 7652085"/>
                <a:gd name="connsiteX8377" fmla="*/ 1854172 w 7655776"/>
                <a:gd name="connsiteY8377" fmla="*/ 2462295 h 7652085"/>
                <a:gd name="connsiteX8378" fmla="*/ 1860766 w 7655776"/>
                <a:gd name="connsiteY8378" fmla="*/ 2459364 h 7652085"/>
                <a:gd name="connsiteX8379" fmla="*/ 1861866 w 7655776"/>
                <a:gd name="connsiteY8379" fmla="*/ 2450571 h 7652085"/>
                <a:gd name="connsiteX8380" fmla="*/ 1976901 w 7655776"/>
                <a:gd name="connsiteY8380" fmla="*/ 2340298 h 7652085"/>
                <a:gd name="connsiteX8381" fmla="*/ 2049073 w 7655776"/>
                <a:gd name="connsiteY8381" fmla="*/ 2270691 h 7652085"/>
                <a:gd name="connsiteX8382" fmla="*/ 1978000 w 7655776"/>
                <a:gd name="connsiteY8382" fmla="*/ 2354953 h 7652085"/>
                <a:gd name="connsiteX8383" fmla="*/ 2070322 w 7655776"/>
                <a:gd name="connsiteY8383" fmla="*/ 5065617 h 7652085"/>
                <a:gd name="connsiteX8384" fmla="*/ 2143227 w 7655776"/>
                <a:gd name="connsiteY8384" fmla="*/ 5005534 h 7652085"/>
                <a:gd name="connsiteX8385" fmla="*/ 2175466 w 7655776"/>
                <a:gd name="connsiteY8385" fmla="*/ 5003336 h 7652085"/>
                <a:gd name="connsiteX8386" fmla="*/ 2163010 w 7655776"/>
                <a:gd name="connsiteY8386" fmla="*/ 5033011 h 7652085"/>
                <a:gd name="connsiteX8387" fmla="*/ 2082412 w 7655776"/>
                <a:gd name="connsiteY8387" fmla="*/ 5082103 h 7652085"/>
                <a:gd name="connsiteX8388" fmla="*/ 1954187 w 7655776"/>
                <a:gd name="connsiteY8388" fmla="*/ 5161235 h 7652085"/>
                <a:gd name="connsiteX8389" fmla="*/ 2070322 w 7655776"/>
                <a:gd name="connsiteY8389" fmla="*/ 5065617 h 7652085"/>
                <a:gd name="connsiteX8390" fmla="*/ 3461373 w 7655776"/>
                <a:gd name="connsiteY8390" fmla="*/ 5944137 h 7652085"/>
                <a:gd name="connsiteX8391" fmla="*/ 3470166 w 7655776"/>
                <a:gd name="connsiteY8391" fmla="*/ 5849984 h 7652085"/>
                <a:gd name="connsiteX8392" fmla="*/ 3491415 w 7655776"/>
                <a:gd name="connsiteY8392" fmla="*/ 5825804 h 7652085"/>
                <a:gd name="connsiteX8393" fmla="*/ 3503504 w 7655776"/>
                <a:gd name="connsiteY8393" fmla="*/ 5855845 h 7652085"/>
                <a:gd name="connsiteX8394" fmla="*/ 3481523 w 7655776"/>
                <a:gd name="connsiteY8394" fmla="*/ 5947434 h 7652085"/>
                <a:gd name="connsiteX8395" fmla="*/ 3446719 w 7655776"/>
                <a:gd name="connsiteY8395" fmla="*/ 6094342 h 7652085"/>
                <a:gd name="connsiteX8396" fmla="*/ 3461373 w 7655776"/>
                <a:gd name="connsiteY8396" fmla="*/ 5944137 h 7652085"/>
                <a:gd name="connsiteX8397" fmla="*/ 4353816 w 7655776"/>
                <a:gd name="connsiteY8397" fmla="*/ 6821558 h 7652085"/>
                <a:gd name="connsiteX8398" fmla="*/ 4353816 w 7655776"/>
                <a:gd name="connsiteY8398" fmla="*/ 6821558 h 7652085"/>
                <a:gd name="connsiteX8399" fmla="*/ 4353816 w 7655776"/>
                <a:gd name="connsiteY8399" fmla="*/ 6821558 h 7652085"/>
                <a:gd name="connsiteX8400" fmla="*/ 5066377 w 7655776"/>
                <a:gd name="connsiteY8400" fmla="*/ 5581811 h 7652085"/>
                <a:gd name="connsiteX8401" fmla="*/ 5006294 w 7655776"/>
                <a:gd name="connsiteY8401" fmla="*/ 5508907 h 7652085"/>
                <a:gd name="connsiteX8402" fmla="*/ 5004096 w 7655776"/>
                <a:gd name="connsiteY8402" fmla="*/ 5476667 h 7652085"/>
                <a:gd name="connsiteX8403" fmla="*/ 5033771 w 7655776"/>
                <a:gd name="connsiteY8403" fmla="*/ 5489123 h 7652085"/>
                <a:gd name="connsiteX8404" fmla="*/ 5082863 w 7655776"/>
                <a:gd name="connsiteY8404" fmla="*/ 5569722 h 7652085"/>
                <a:gd name="connsiteX8405" fmla="*/ 5161629 w 7655776"/>
                <a:gd name="connsiteY8405" fmla="*/ 5697946 h 7652085"/>
                <a:gd name="connsiteX8406" fmla="*/ 5066377 w 7655776"/>
                <a:gd name="connsiteY8406" fmla="*/ 5581811 h 7652085"/>
                <a:gd name="connsiteX8407" fmla="*/ 5534579 w 7655776"/>
                <a:gd name="connsiteY8407" fmla="*/ 5391306 h 7652085"/>
                <a:gd name="connsiteX8408" fmla="*/ 5537144 w 7655776"/>
                <a:gd name="connsiteY8408" fmla="*/ 5338918 h 7652085"/>
                <a:gd name="connsiteX8409" fmla="*/ 5549233 w 7655776"/>
                <a:gd name="connsiteY8409" fmla="*/ 5422446 h 7652085"/>
                <a:gd name="connsiteX8410" fmla="*/ 5546302 w 7655776"/>
                <a:gd name="connsiteY8410" fmla="*/ 5429774 h 7652085"/>
                <a:gd name="connsiteX8411" fmla="*/ 5547768 w 7655776"/>
                <a:gd name="connsiteY8411" fmla="*/ 5433437 h 7652085"/>
                <a:gd name="connsiteX8412" fmla="*/ 5531648 w 7655776"/>
                <a:gd name="connsiteY8412" fmla="*/ 5446626 h 7652085"/>
                <a:gd name="connsiteX8413" fmla="*/ 5534579 w 7655776"/>
                <a:gd name="connsiteY8413" fmla="*/ 5391306 h 7652085"/>
                <a:gd name="connsiteX8414" fmla="*/ 5534579 w 7655776"/>
                <a:gd name="connsiteY8414" fmla="*/ 5391306 h 7652085"/>
                <a:gd name="connsiteX8415" fmla="*/ 5675259 w 7655776"/>
                <a:gd name="connsiteY8415" fmla="*/ 5296787 h 7652085"/>
                <a:gd name="connsiteX8416" fmla="*/ 5785899 w 7655776"/>
                <a:gd name="connsiteY8416" fmla="*/ 5164899 h 7652085"/>
                <a:gd name="connsiteX8417" fmla="*/ 5786265 w 7655776"/>
                <a:gd name="connsiteY8417" fmla="*/ 5165265 h 7652085"/>
                <a:gd name="connsiteX8418" fmla="*/ 5788830 w 7655776"/>
                <a:gd name="connsiteY8418" fmla="*/ 5164166 h 7652085"/>
                <a:gd name="connsiteX8419" fmla="*/ 5855873 w 7655776"/>
                <a:gd name="connsiteY8419" fmla="*/ 5194207 h 7652085"/>
                <a:gd name="connsiteX8420" fmla="*/ 5837921 w 7655776"/>
                <a:gd name="connsiteY8420" fmla="*/ 5192376 h 7652085"/>
                <a:gd name="connsiteX8421" fmla="*/ 5837188 w 7655776"/>
                <a:gd name="connsiteY8421" fmla="*/ 5189811 h 7652085"/>
                <a:gd name="connsiteX8422" fmla="*/ 5830594 w 7655776"/>
                <a:gd name="connsiteY8422" fmla="*/ 5183217 h 7652085"/>
                <a:gd name="connsiteX8423" fmla="*/ 5814841 w 7655776"/>
                <a:gd name="connsiteY8423" fmla="*/ 5190177 h 7652085"/>
                <a:gd name="connsiteX8424" fmla="*/ 5814108 w 7655776"/>
                <a:gd name="connsiteY8424" fmla="*/ 5195673 h 7652085"/>
                <a:gd name="connsiteX8425" fmla="*/ 5806781 w 7655776"/>
                <a:gd name="connsiteY8425" fmla="*/ 5195673 h 7652085"/>
                <a:gd name="connsiteX8426" fmla="*/ 5805316 w 7655776"/>
                <a:gd name="connsiteY8426" fmla="*/ 5192376 h 7652085"/>
                <a:gd name="connsiteX8427" fmla="*/ 5792493 w 7655776"/>
                <a:gd name="connsiteY8427" fmla="*/ 5193108 h 7652085"/>
                <a:gd name="connsiteX8428" fmla="*/ 5789929 w 7655776"/>
                <a:gd name="connsiteY8428" fmla="*/ 5199703 h 7652085"/>
                <a:gd name="connsiteX8429" fmla="*/ 5791028 w 7655776"/>
                <a:gd name="connsiteY8429" fmla="*/ 5202267 h 7652085"/>
                <a:gd name="connsiteX8430" fmla="*/ 5675992 w 7655776"/>
                <a:gd name="connsiteY8430" fmla="*/ 5312540 h 7652085"/>
                <a:gd name="connsiteX8431" fmla="*/ 5603454 w 7655776"/>
                <a:gd name="connsiteY8431" fmla="*/ 5382147 h 7652085"/>
                <a:gd name="connsiteX8432" fmla="*/ 5675259 w 7655776"/>
                <a:gd name="connsiteY8432" fmla="*/ 5296787 h 7652085"/>
                <a:gd name="connsiteX8433" fmla="*/ 6781653 w 7655776"/>
                <a:gd name="connsiteY8433" fmla="*/ 3166063 h 7652085"/>
                <a:gd name="connsiteX8434" fmla="*/ 6791544 w 7655776"/>
                <a:gd name="connsiteY8434" fmla="*/ 3147013 h 7652085"/>
                <a:gd name="connsiteX8435" fmla="*/ 6823417 w 7655776"/>
                <a:gd name="connsiteY8435" fmla="*/ 3170826 h 7652085"/>
                <a:gd name="connsiteX8436" fmla="*/ 6781653 w 7655776"/>
                <a:gd name="connsiteY8436" fmla="*/ 3166063 h 7652085"/>
                <a:gd name="connsiteX8437" fmla="*/ 6773959 w 7655776"/>
                <a:gd name="connsiteY8437" fmla="*/ 3165331 h 7652085"/>
                <a:gd name="connsiteX8438" fmla="*/ 6716808 w 7655776"/>
                <a:gd name="connsiteY8438" fmla="*/ 3158736 h 7652085"/>
                <a:gd name="connsiteX8439" fmla="*/ 6765167 w 7655776"/>
                <a:gd name="connsiteY8439" fmla="*/ 3127963 h 7652085"/>
                <a:gd name="connsiteX8440" fmla="*/ 6785316 w 7655776"/>
                <a:gd name="connsiteY8440" fmla="*/ 3142983 h 7652085"/>
                <a:gd name="connsiteX8441" fmla="*/ 6773959 w 7655776"/>
                <a:gd name="connsiteY8441" fmla="*/ 3165331 h 7652085"/>
                <a:gd name="connsiteX8442" fmla="*/ 6771761 w 7655776"/>
                <a:gd name="connsiteY8442" fmla="*/ 3123933 h 7652085"/>
                <a:gd name="connsiteX8443" fmla="*/ 6806931 w 7655776"/>
                <a:gd name="connsiteY8443" fmla="*/ 3101585 h 7652085"/>
                <a:gd name="connsiteX8444" fmla="*/ 6788614 w 7655776"/>
                <a:gd name="connsiteY8444" fmla="*/ 3136755 h 7652085"/>
                <a:gd name="connsiteX8445" fmla="*/ 6771761 w 7655776"/>
                <a:gd name="connsiteY8445" fmla="*/ 3123933 h 7652085"/>
                <a:gd name="connsiteX8446" fmla="*/ 6789712 w 7655776"/>
                <a:gd name="connsiteY8446" fmla="*/ 3048830 h 7652085"/>
                <a:gd name="connsiteX8447" fmla="*/ 6782385 w 7655776"/>
                <a:gd name="connsiteY8447" fmla="*/ 3038938 h 7652085"/>
                <a:gd name="connsiteX8448" fmla="*/ 6752344 w 7655776"/>
                <a:gd name="connsiteY8448" fmla="*/ 2997906 h 7652085"/>
                <a:gd name="connsiteX8449" fmla="*/ 6753810 w 7655776"/>
                <a:gd name="connsiteY8449" fmla="*/ 2986183 h 7652085"/>
                <a:gd name="connsiteX8450" fmla="*/ 6750513 w 7655776"/>
                <a:gd name="connsiteY8450" fmla="*/ 2982153 h 7652085"/>
                <a:gd name="connsiteX8451" fmla="*/ 6752344 w 7655776"/>
                <a:gd name="connsiteY8451" fmla="*/ 2978123 h 7652085"/>
                <a:gd name="connsiteX8452" fmla="*/ 6789712 w 7655776"/>
                <a:gd name="connsiteY8452" fmla="*/ 3048830 h 7652085"/>
                <a:gd name="connsiteX8453" fmla="*/ 6743918 w 7655776"/>
                <a:gd name="connsiteY8453" fmla="*/ 2979222 h 7652085"/>
                <a:gd name="connsiteX8454" fmla="*/ 6742819 w 7655776"/>
                <a:gd name="connsiteY8454" fmla="*/ 2978856 h 7652085"/>
                <a:gd name="connsiteX8455" fmla="*/ 6732195 w 7655776"/>
                <a:gd name="connsiteY8455" fmla="*/ 2940022 h 7652085"/>
                <a:gd name="connsiteX8456" fmla="*/ 6742086 w 7655776"/>
                <a:gd name="connsiteY8456" fmla="*/ 2958706 h 7652085"/>
                <a:gd name="connsiteX8457" fmla="*/ 6747948 w 7655776"/>
                <a:gd name="connsiteY8457" fmla="*/ 2970063 h 7652085"/>
                <a:gd name="connsiteX8458" fmla="*/ 6743918 w 7655776"/>
                <a:gd name="connsiteY8458" fmla="*/ 2979222 h 7652085"/>
                <a:gd name="connsiteX8459" fmla="*/ 6721937 w 7655776"/>
                <a:gd name="connsiteY8459" fmla="*/ 2930131 h 7652085"/>
                <a:gd name="connsiteX8460" fmla="*/ 6712045 w 7655776"/>
                <a:gd name="connsiteY8460" fmla="*/ 2905218 h 7652085"/>
                <a:gd name="connsiteX8461" fmla="*/ 6706184 w 7655776"/>
                <a:gd name="connsiteY8461" fmla="*/ 2890564 h 7652085"/>
                <a:gd name="connsiteX8462" fmla="*/ 6716441 w 7655776"/>
                <a:gd name="connsiteY8462" fmla="*/ 2909981 h 7652085"/>
                <a:gd name="connsiteX8463" fmla="*/ 6721937 w 7655776"/>
                <a:gd name="connsiteY8463" fmla="*/ 2930131 h 7652085"/>
                <a:gd name="connsiteX8464" fmla="*/ 5592463 w 7655776"/>
                <a:gd name="connsiteY8464" fmla="*/ 2699327 h 7652085"/>
                <a:gd name="connsiteX8465" fmla="*/ 5589898 w 7655776"/>
                <a:gd name="connsiteY8465" fmla="*/ 2699327 h 7652085"/>
                <a:gd name="connsiteX8466" fmla="*/ 5585869 w 7655776"/>
                <a:gd name="connsiteY8466" fmla="*/ 2708852 h 7652085"/>
                <a:gd name="connsiteX8467" fmla="*/ 5592829 w 7655776"/>
                <a:gd name="connsiteY8467" fmla="*/ 2713248 h 7652085"/>
                <a:gd name="connsiteX8468" fmla="*/ 5595760 w 7655776"/>
                <a:gd name="connsiteY8468" fmla="*/ 2712515 h 7652085"/>
                <a:gd name="connsiteX8469" fmla="*/ 5599424 w 7655776"/>
                <a:gd name="connsiteY8469" fmla="*/ 2707020 h 7652085"/>
                <a:gd name="connsiteX8470" fmla="*/ 5714093 w 7655776"/>
                <a:gd name="connsiteY8470" fmla="*/ 2670385 h 7652085"/>
                <a:gd name="connsiteX8471" fmla="*/ 5729113 w 7655776"/>
                <a:gd name="connsiteY8471" fmla="*/ 2665622 h 7652085"/>
                <a:gd name="connsiteX8472" fmla="*/ 5745233 w 7655776"/>
                <a:gd name="connsiteY8472" fmla="*/ 2841839 h 7652085"/>
                <a:gd name="connsiteX8473" fmla="*/ 5602721 w 7655776"/>
                <a:gd name="connsiteY8473" fmla="*/ 2769301 h 7652085"/>
                <a:gd name="connsiteX8474" fmla="*/ 5464605 w 7655776"/>
                <a:gd name="connsiteY8474" fmla="*/ 2699693 h 7652085"/>
                <a:gd name="connsiteX8475" fmla="*/ 5463872 w 7655776"/>
                <a:gd name="connsiteY8475" fmla="*/ 2693099 h 7652085"/>
                <a:gd name="connsiteX8476" fmla="*/ 5512231 w 7655776"/>
                <a:gd name="connsiteY8476" fmla="*/ 2653166 h 7652085"/>
                <a:gd name="connsiteX8477" fmla="*/ 5620306 w 7655776"/>
                <a:gd name="connsiteY8477" fmla="*/ 2646205 h 7652085"/>
                <a:gd name="connsiteX8478" fmla="*/ 5592463 w 7655776"/>
                <a:gd name="connsiteY8478" fmla="*/ 2699327 h 7652085"/>
                <a:gd name="connsiteX8479" fmla="*/ 5592463 w 7655776"/>
                <a:gd name="connsiteY8479" fmla="*/ 2699327 h 7652085"/>
                <a:gd name="connsiteX8480" fmla="*/ 5648515 w 7655776"/>
                <a:gd name="connsiteY8480" fmla="*/ 1407557 h 7652085"/>
                <a:gd name="connsiteX8481" fmla="*/ 5636792 w 7655776"/>
                <a:gd name="connsiteY8481" fmla="*/ 1397299 h 7652085"/>
                <a:gd name="connsiteX8482" fmla="*/ 5616276 w 7655776"/>
                <a:gd name="connsiteY8482" fmla="*/ 1379714 h 7652085"/>
                <a:gd name="connsiteX8483" fmla="*/ 5633861 w 7655776"/>
                <a:gd name="connsiteY8483" fmla="*/ 1391804 h 7652085"/>
                <a:gd name="connsiteX8484" fmla="*/ 5648515 w 7655776"/>
                <a:gd name="connsiteY8484" fmla="*/ 1407557 h 7652085"/>
                <a:gd name="connsiteX8485" fmla="*/ 5577076 w 7655776"/>
                <a:gd name="connsiteY8485" fmla="*/ 1344544 h 7652085"/>
                <a:gd name="connsiteX8486" fmla="*/ 5577076 w 7655776"/>
                <a:gd name="connsiteY8486" fmla="*/ 1343445 h 7652085"/>
                <a:gd name="connsiteX8487" fmla="*/ 5586968 w 7655776"/>
                <a:gd name="connsiteY8487" fmla="*/ 1342713 h 7652085"/>
                <a:gd name="connsiteX8488" fmla="*/ 5595760 w 7655776"/>
                <a:gd name="connsiteY8488" fmla="*/ 1351871 h 7652085"/>
                <a:gd name="connsiteX8489" fmla="*/ 5610415 w 7655776"/>
                <a:gd name="connsiteY8489" fmla="*/ 1367258 h 7652085"/>
                <a:gd name="connsiteX8490" fmla="*/ 5577076 w 7655776"/>
                <a:gd name="connsiteY8490" fmla="*/ 1344544 h 7652085"/>
                <a:gd name="connsiteX8491" fmla="*/ 5576710 w 7655776"/>
                <a:gd name="connsiteY8491" fmla="*/ 1336484 h 7652085"/>
                <a:gd name="connsiteX8492" fmla="*/ 5573779 w 7655776"/>
                <a:gd name="connsiteY8492" fmla="*/ 1332088 h 7652085"/>
                <a:gd name="connsiteX8493" fmla="*/ 5562422 w 7655776"/>
                <a:gd name="connsiteY8493" fmla="*/ 1330256 h 7652085"/>
                <a:gd name="connsiteX8494" fmla="*/ 5532747 w 7655776"/>
                <a:gd name="connsiteY8494" fmla="*/ 1287759 h 7652085"/>
                <a:gd name="connsiteX8495" fmla="*/ 5525420 w 7655776"/>
                <a:gd name="connsiteY8495" fmla="*/ 1277501 h 7652085"/>
                <a:gd name="connsiteX8496" fmla="*/ 5580373 w 7655776"/>
                <a:gd name="connsiteY8496" fmla="*/ 1336118 h 7652085"/>
                <a:gd name="connsiteX8497" fmla="*/ 5576710 w 7655776"/>
                <a:gd name="connsiteY8497" fmla="*/ 1336484 h 7652085"/>
                <a:gd name="connsiteX8498" fmla="*/ 5449585 w 7655776"/>
                <a:gd name="connsiteY8498" fmla="*/ 1269808 h 7652085"/>
                <a:gd name="connsiteX8499" fmla="*/ 5442990 w 7655776"/>
                <a:gd name="connsiteY8499" fmla="*/ 1249658 h 7652085"/>
                <a:gd name="connsiteX8500" fmla="*/ 5482190 w 7655776"/>
                <a:gd name="connsiteY8500" fmla="*/ 1243797 h 7652085"/>
                <a:gd name="connsiteX8501" fmla="*/ 5449585 w 7655776"/>
                <a:gd name="connsiteY8501" fmla="*/ 1269808 h 7652085"/>
                <a:gd name="connsiteX8502" fmla="*/ 5443356 w 7655776"/>
                <a:gd name="connsiteY8502" fmla="*/ 1274570 h 7652085"/>
                <a:gd name="connsiteX8503" fmla="*/ 5398661 w 7655776"/>
                <a:gd name="connsiteY8503" fmla="*/ 1310107 h 7652085"/>
                <a:gd name="connsiteX8504" fmla="*/ 5411117 w 7655776"/>
                <a:gd name="connsiteY8504" fmla="*/ 1254054 h 7652085"/>
                <a:gd name="connsiteX8505" fmla="*/ 5436029 w 7655776"/>
                <a:gd name="connsiteY8505" fmla="*/ 1250391 h 7652085"/>
                <a:gd name="connsiteX8506" fmla="*/ 5443356 w 7655776"/>
                <a:gd name="connsiteY8506" fmla="*/ 1274570 h 7652085"/>
                <a:gd name="connsiteX8507" fmla="*/ 5412583 w 7655776"/>
                <a:gd name="connsiteY8507" fmla="*/ 1246727 h 7652085"/>
                <a:gd name="connsiteX8508" fmla="*/ 5421742 w 7655776"/>
                <a:gd name="connsiteY8508" fmla="*/ 1205696 h 7652085"/>
                <a:gd name="connsiteX8509" fmla="*/ 5433831 w 7655776"/>
                <a:gd name="connsiteY8509" fmla="*/ 1243430 h 7652085"/>
                <a:gd name="connsiteX8510" fmla="*/ 5412583 w 7655776"/>
                <a:gd name="connsiteY8510" fmla="*/ 1246727 h 7652085"/>
                <a:gd name="connsiteX8511" fmla="*/ 5372650 w 7655776"/>
                <a:gd name="connsiteY8511" fmla="*/ 1181516 h 7652085"/>
                <a:gd name="connsiteX8512" fmla="*/ 5360194 w 7655776"/>
                <a:gd name="connsiteY8512" fmla="*/ 1179684 h 7652085"/>
                <a:gd name="connsiteX8513" fmla="*/ 5309270 w 7655776"/>
                <a:gd name="connsiteY8513" fmla="*/ 1171991 h 7652085"/>
                <a:gd name="connsiteX8514" fmla="*/ 5309270 w 7655776"/>
                <a:gd name="connsiteY8514" fmla="*/ 1169060 h 7652085"/>
                <a:gd name="connsiteX8515" fmla="*/ 5302676 w 7655776"/>
                <a:gd name="connsiteY8515" fmla="*/ 1162832 h 7652085"/>
                <a:gd name="connsiteX8516" fmla="*/ 5297547 w 7655776"/>
                <a:gd name="connsiteY8516" fmla="*/ 1162099 h 7652085"/>
                <a:gd name="connsiteX8517" fmla="*/ 5296082 w 7655776"/>
                <a:gd name="connsiteY8517" fmla="*/ 1158069 h 7652085"/>
                <a:gd name="connsiteX8518" fmla="*/ 5372650 w 7655776"/>
                <a:gd name="connsiteY8518" fmla="*/ 1181516 h 7652085"/>
                <a:gd name="connsiteX8519" fmla="*/ 5290586 w 7655776"/>
                <a:gd name="connsiteY8519" fmla="*/ 1164297 h 7652085"/>
                <a:gd name="connsiteX8520" fmla="*/ 5289487 w 7655776"/>
                <a:gd name="connsiteY8520" fmla="*/ 1165030 h 7652085"/>
                <a:gd name="connsiteX8521" fmla="*/ 5254683 w 7655776"/>
                <a:gd name="connsiteY8521" fmla="*/ 1145247 h 7652085"/>
                <a:gd name="connsiteX8522" fmla="*/ 5274833 w 7655776"/>
                <a:gd name="connsiteY8522" fmla="*/ 1151475 h 7652085"/>
                <a:gd name="connsiteX8523" fmla="*/ 5286923 w 7655776"/>
                <a:gd name="connsiteY8523" fmla="*/ 1155138 h 7652085"/>
                <a:gd name="connsiteX8524" fmla="*/ 5290586 w 7655776"/>
                <a:gd name="connsiteY8524" fmla="*/ 1164297 h 7652085"/>
                <a:gd name="connsiteX8525" fmla="*/ 5240762 w 7655776"/>
                <a:gd name="connsiteY8525" fmla="*/ 1145247 h 7652085"/>
                <a:gd name="connsiteX8526" fmla="*/ 5215850 w 7655776"/>
                <a:gd name="connsiteY8526" fmla="*/ 1134623 h 7652085"/>
                <a:gd name="connsiteX8527" fmla="*/ 5201562 w 7655776"/>
                <a:gd name="connsiteY8527" fmla="*/ 1128395 h 7652085"/>
                <a:gd name="connsiteX8528" fmla="*/ 5222444 w 7655776"/>
                <a:gd name="connsiteY8528" fmla="*/ 1134989 h 7652085"/>
                <a:gd name="connsiteX8529" fmla="*/ 5240762 w 7655776"/>
                <a:gd name="connsiteY8529" fmla="*/ 1145247 h 7652085"/>
                <a:gd name="connsiteX8530" fmla="*/ 4190421 w 7655776"/>
                <a:gd name="connsiteY8530" fmla="*/ 1792231 h 7652085"/>
                <a:gd name="connsiteX8531" fmla="*/ 4198847 w 7655776"/>
                <a:gd name="connsiteY8531" fmla="*/ 1707969 h 7652085"/>
                <a:gd name="connsiteX8532" fmla="*/ 4212402 w 7655776"/>
                <a:gd name="connsiteY8532" fmla="*/ 1564724 h 7652085"/>
                <a:gd name="connsiteX8533" fmla="*/ 4242077 w 7655776"/>
                <a:gd name="connsiteY8533" fmla="*/ 1661808 h 7652085"/>
                <a:gd name="connsiteX8534" fmla="*/ 4258196 w 7655776"/>
                <a:gd name="connsiteY8534" fmla="*/ 1714563 h 7652085"/>
                <a:gd name="connsiteX8535" fmla="*/ 4190421 w 7655776"/>
                <a:gd name="connsiteY8535" fmla="*/ 1792231 h 7652085"/>
                <a:gd name="connsiteX8536" fmla="*/ 4164043 w 7655776"/>
                <a:gd name="connsiteY8536" fmla="*/ 1702107 h 7652085"/>
                <a:gd name="connsiteX8537" fmla="*/ 4144626 w 7655776"/>
                <a:gd name="connsiteY8537" fmla="*/ 1784537 h 7652085"/>
                <a:gd name="connsiteX8538" fmla="*/ 4105793 w 7655776"/>
                <a:gd name="connsiteY8538" fmla="*/ 1689285 h 7652085"/>
                <a:gd name="connsiteX8539" fmla="*/ 4138032 w 7655776"/>
                <a:gd name="connsiteY8539" fmla="*/ 1644589 h 7652085"/>
                <a:gd name="connsiteX8540" fmla="*/ 4197748 w 7655776"/>
                <a:gd name="connsiteY8540" fmla="*/ 1562526 h 7652085"/>
                <a:gd name="connsiteX8541" fmla="*/ 4164043 w 7655776"/>
                <a:gd name="connsiteY8541" fmla="*/ 1702107 h 7652085"/>
                <a:gd name="connsiteX8542" fmla="*/ 4141696 w 7655776"/>
                <a:gd name="connsiteY8542" fmla="*/ 1796261 h 7652085"/>
                <a:gd name="connsiteX8543" fmla="*/ 4127408 w 7655776"/>
                <a:gd name="connsiteY8543" fmla="*/ 1856343 h 7652085"/>
                <a:gd name="connsiteX8544" fmla="*/ 4120447 w 7655776"/>
                <a:gd name="connsiteY8544" fmla="*/ 1858907 h 7652085"/>
                <a:gd name="connsiteX8545" fmla="*/ 3997718 w 7655776"/>
                <a:gd name="connsiteY8545" fmla="*/ 1765853 h 7652085"/>
                <a:gd name="connsiteX8546" fmla="*/ 3869860 w 7655776"/>
                <a:gd name="connsiteY8546" fmla="*/ 1669501 h 7652085"/>
                <a:gd name="connsiteX8547" fmla="*/ 4035086 w 7655776"/>
                <a:gd name="connsiteY8547" fmla="*/ 1606855 h 7652085"/>
                <a:gd name="connsiteX8548" fmla="*/ 4037284 w 7655776"/>
                <a:gd name="connsiteY8548" fmla="*/ 1622242 h 7652085"/>
                <a:gd name="connsiteX8549" fmla="*/ 4054503 w 7655776"/>
                <a:gd name="connsiteY8549" fmla="*/ 1741307 h 7652085"/>
                <a:gd name="connsiteX8550" fmla="*/ 4053404 w 7655776"/>
                <a:gd name="connsiteY8550" fmla="*/ 1742040 h 7652085"/>
                <a:gd name="connsiteX8551" fmla="*/ 4051572 w 7655776"/>
                <a:gd name="connsiteY8551" fmla="*/ 1747169 h 7652085"/>
                <a:gd name="connsiteX8552" fmla="*/ 4058899 w 7655776"/>
                <a:gd name="connsiteY8552" fmla="*/ 1754130 h 7652085"/>
                <a:gd name="connsiteX8553" fmla="*/ 4059266 w 7655776"/>
                <a:gd name="connsiteY8553" fmla="*/ 1754130 h 7652085"/>
                <a:gd name="connsiteX8554" fmla="*/ 4064395 w 7655776"/>
                <a:gd name="connsiteY8554" fmla="*/ 1751931 h 7652085"/>
                <a:gd name="connsiteX8555" fmla="*/ 4066226 w 7655776"/>
                <a:gd name="connsiteY8555" fmla="*/ 1746803 h 7652085"/>
                <a:gd name="connsiteX8556" fmla="*/ 4065127 w 7655776"/>
                <a:gd name="connsiteY8556" fmla="*/ 1744238 h 7652085"/>
                <a:gd name="connsiteX8557" fmla="*/ 4100663 w 7655776"/>
                <a:gd name="connsiteY8557" fmla="*/ 1695879 h 7652085"/>
                <a:gd name="connsiteX8558" fmla="*/ 4141696 w 7655776"/>
                <a:gd name="connsiteY8558" fmla="*/ 1796261 h 7652085"/>
                <a:gd name="connsiteX8559" fmla="*/ 3480058 w 7655776"/>
                <a:gd name="connsiteY8559" fmla="*/ 836043 h 7652085"/>
                <a:gd name="connsiteX8560" fmla="*/ 3480058 w 7655776"/>
                <a:gd name="connsiteY8560" fmla="*/ 836043 h 7652085"/>
                <a:gd name="connsiteX8561" fmla="*/ 3480058 w 7655776"/>
                <a:gd name="connsiteY8561" fmla="*/ 836043 h 7652085"/>
                <a:gd name="connsiteX8562" fmla="*/ 3404955 w 7655776"/>
                <a:gd name="connsiteY8562" fmla="*/ 827250 h 7652085"/>
                <a:gd name="connsiteX8563" fmla="*/ 3389201 w 7655776"/>
                <a:gd name="connsiteY8563" fmla="*/ 828349 h 7652085"/>
                <a:gd name="connsiteX8564" fmla="*/ 3362458 w 7655776"/>
                <a:gd name="connsiteY8564" fmla="*/ 830181 h 7652085"/>
                <a:gd name="connsiteX8565" fmla="*/ 3382973 w 7655776"/>
                <a:gd name="connsiteY8565" fmla="*/ 826518 h 7652085"/>
                <a:gd name="connsiteX8566" fmla="*/ 3404955 w 7655776"/>
                <a:gd name="connsiteY8566" fmla="*/ 827250 h 7652085"/>
                <a:gd name="connsiteX8567" fmla="*/ 3308969 w 7655776"/>
                <a:gd name="connsiteY8567" fmla="*/ 833478 h 7652085"/>
                <a:gd name="connsiteX8568" fmla="*/ 3308603 w 7655776"/>
                <a:gd name="connsiteY8568" fmla="*/ 832746 h 7652085"/>
                <a:gd name="connsiteX8569" fmla="*/ 3315198 w 7655776"/>
                <a:gd name="connsiteY8569" fmla="*/ 824686 h 7652085"/>
                <a:gd name="connsiteX8570" fmla="*/ 3328020 w 7655776"/>
                <a:gd name="connsiteY8570" fmla="*/ 825052 h 7652085"/>
                <a:gd name="connsiteX8571" fmla="*/ 3349269 w 7655776"/>
                <a:gd name="connsiteY8571" fmla="*/ 825785 h 7652085"/>
                <a:gd name="connsiteX8572" fmla="*/ 3308969 w 7655776"/>
                <a:gd name="connsiteY8572" fmla="*/ 833478 h 7652085"/>
                <a:gd name="connsiteX8573" fmla="*/ 3303108 w 7655776"/>
                <a:gd name="connsiteY8573" fmla="*/ 828349 h 7652085"/>
                <a:gd name="connsiteX8574" fmla="*/ 3298345 w 7655776"/>
                <a:gd name="connsiteY8574" fmla="*/ 826518 h 7652085"/>
                <a:gd name="connsiteX8575" fmla="*/ 3298345 w 7655776"/>
                <a:gd name="connsiteY8575" fmla="*/ 826518 h 7652085"/>
                <a:gd name="connsiteX8576" fmla="*/ 3289919 w 7655776"/>
                <a:gd name="connsiteY8576" fmla="*/ 830548 h 7652085"/>
                <a:gd name="connsiteX8577" fmla="*/ 3288820 w 7655776"/>
                <a:gd name="connsiteY8577" fmla="*/ 833478 h 7652085"/>
                <a:gd name="connsiteX8578" fmla="*/ 3237897 w 7655776"/>
                <a:gd name="connsiteY8578" fmla="*/ 824320 h 7652085"/>
                <a:gd name="connsiteX8579" fmla="*/ 3226173 w 7655776"/>
                <a:gd name="connsiteY8579" fmla="*/ 822121 h 7652085"/>
                <a:gd name="connsiteX8580" fmla="*/ 3306771 w 7655776"/>
                <a:gd name="connsiteY8580" fmla="*/ 824686 h 7652085"/>
                <a:gd name="connsiteX8581" fmla="*/ 3303108 w 7655776"/>
                <a:gd name="connsiteY8581" fmla="*/ 828349 h 7652085"/>
                <a:gd name="connsiteX8582" fmla="*/ 3166824 w 7655776"/>
                <a:gd name="connsiteY8582" fmla="*/ 870847 h 7652085"/>
                <a:gd name="connsiteX8583" fmla="*/ 3147773 w 7655776"/>
                <a:gd name="connsiteY8583" fmla="*/ 861321 h 7652085"/>
                <a:gd name="connsiteX8584" fmla="*/ 3171586 w 7655776"/>
                <a:gd name="connsiteY8584" fmla="*/ 829449 h 7652085"/>
                <a:gd name="connsiteX8585" fmla="*/ 3166824 w 7655776"/>
                <a:gd name="connsiteY8585" fmla="*/ 870847 h 7652085"/>
                <a:gd name="connsiteX8586" fmla="*/ 3165725 w 7655776"/>
                <a:gd name="connsiteY8586" fmla="*/ 878174 h 7652085"/>
                <a:gd name="connsiteX8587" fmla="*/ 3159130 w 7655776"/>
                <a:gd name="connsiteY8587" fmla="*/ 935325 h 7652085"/>
                <a:gd name="connsiteX8588" fmla="*/ 3128356 w 7655776"/>
                <a:gd name="connsiteY8588" fmla="*/ 886966 h 7652085"/>
                <a:gd name="connsiteX8589" fmla="*/ 3143377 w 7655776"/>
                <a:gd name="connsiteY8589" fmla="*/ 866817 h 7652085"/>
                <a:gd name="connsiteX8590" fmla="*/ 3165725 w 7655776"/>
                <a:gd name="connsiteY8590" fmla="*/ 878174 h 7652085"/>
                <a:gd name="connsiteX8591" fmla="*/ 3124326 w 7655776"/>
                <a:gd name="connsiteY8591" fmla="*/ 880372 h 7652085"/>
                <a:gd name="connsiteX8592" fmla="*/ 3101979 w 7655776"/>
                <a:gd name="connsiteY8592" fmla="*/ 845202 h 7652085"/>
                <a:gd name="connsiteX8593" fmla="*/ 3137149 w 7655776"/>
                <a:gd name="connsiteY8593" fmla="*/ 863520 h 7652085"/>
                <a:gd name="connsiteX8594" fmla="*/ 3124326 w 7655776"/>
                <a:gd name="connsiteY8594" fmla="*/ 880372 h 7652085"/>
                <a:gd name="connsiteX8595" fmla="*/ 3049956 w 7655776"/>
                <a:gd name="connsiteY8595" fmla="*/ 862420 h 7652085"/>
                <a:gd name="connsiteX8596" fmla="*/ 3039698 w 7655776"/>
                <a:gd name="connsiteY8596" fmla="*/ 869748 h 7652085"/>
                <a:gd name="connsiteX8597" fmla="*/ 2998667 w 7655776"/>
                <a:gd name="connsiteY8597" fmla="*/ 899789 h 7652085"/>
                <a:gd name="connsiteX8598" fmla="*/ 2986577 w 7655776"/>
                <a:gd name="connsiteY8598" fmla="*/ 898323 h 7652085"/>
                <a:gd name="connsiteX8599" fmla="*/ 2982547 w 7655776"/>
                <a:gd name="connsiteY8599" fmla="*/ 901621 h 7652085"/>
                <a:gd name="connsiteX8600" fmla="*/ 2978883 w 7655776"/>
                <a:gd name="connsiteY8600" fmla="*/ 899789 h 7652085"/>
                <a:gd name="connsiteX8601" fmla="*/ 3049956 w 7655776"/>
                <a:gd name="connsiteY8601" fmla="*/ 862420 h 7652085"/>
                <a:gd name="connsiteX8602" fmla="*/ 2979616 w 7655776"/>
                <a:gd name="connsiteY8602" fmla="*/ 908215 h 7652085"/>
                <a:gd name="connsiteX8603" fmla="*/ 2979250 w 7655776"/>
                <a:gd name="connsiteY8603" fmla="*/ 909314 h 7652085"/>
                <a:gd name="connsiteX8604" fmla="*/ 2940416 w 7655776"/>
                <a:gd name="connsiteY8604" fmla="*/ 919938 h 7652085"/>
                <a:gd name="connsiteX8605" fmla="*/ 2959100 w 7655776"/>
                <a:gd name="connsiteY8605" fmla="*/ 910047 h 7652085"/>
                <a:gd name="connsiteX8606" fmla="*/ 2970457 w 7655776"/>
                <a:gd name="connsiteY8606" fmla="*/ 904185 h 7652085"/>
                <a:gd name="connsiteX8607" fmla="*/ 2979616 w 7655776"/>
                <a:gd name="connsiteY8607" fmla="*/ 908215 h 7652085"/>
                <a:gd name="connsiteX8608" fmla="*/ 2930891 w 7655776"/>
                <a:gd name="connsiteY8608" fmla="*/ 930196 h 7652085"/>
                <a:gd name="connsiteX8609" fmla="*/ 2905979 w 7655776"/>
                <a:gd name="connsiteY8609" fmla="*/ 940088 h 7652085"/>
                <a:gd name="connsiteX8610" fmla="*/ 2891324 w 7655776"/>
                <a:gd name="connsiteY8610" fmla="*/ 945949 h 7652085"/>
                <a:gd name="connsiteX8611" fmla="*/ 2910741 w 7655776"/>
                <a:gd name="connsiteY8611" fmla="*/ 935692 h 7652085"/>
                <a:gd name="connsiteX8612" fmla="*/ 2930891 w 7655776"/>
                <a:gd name="connsiteY8612" fmla="*/ 930196 h 7652085"/>
                <a:gd name="connsiteX8613" fmla="*/ 1408318 w 7655776"/>
                <a:gd name="connsiteY8613" fmla="*/ 2003618 h 7652085"/>
                <a:gd name="connsiteX8614" fmla="*/ 1398060 w 7655776"/>
                <a:gd name="connsiteY8614" fmla="*/ 2015707 h 7652085"/>
                <a:gd name="connsiteX8615" fmla="*/ 1380475 w 7655776"/>
                <a:gd name="connsiteY8615" fmla="*/ 2035857 h 7652085"/>
                <a:gd name="connsiteX8616" fmla="*/ 1392198 w 7655776"/>
                <a:gd name="connsiteY8616" fmla="*/ 2018638 h 7652085"/>
                <a:gd name="connsiteX8617" fmla="*/ 1408318 w 7655776"/>
                <a:gd name="connsiteY8617" fmla="*/ 2003618 h 7652085"/>
                <a:gd name="connsiteX8618" fmla="*/ 1344205 w 7655776"/>
                <a:gd name="connsiteY8618" fmla="*/ 2075790 h 7652085"/>
                <a:gd name="connsiteX8619" fmla="*/ 1343473 w 7655776"/>
                <a:gd name="connsiteY8619" fmla="*/ 2075423 h 7652085"/>
                <a:gd name="connsiteX8620" fmla="*/ 1342740 w 7655776"/>
                <a:gd name="connsiteY8620" fmla="*/ 2064799 h 7652085"/>
                <a:gd name="connsiteX8621" fmla="*/ 1351899 w 7655776"/>
                <a:gd name="connsiteY8621" fmla="*/ 2056006 h 7652085"/>
                <a:gd name="connsiteX8622" fmla="*/ 1367286 w 7655776"/>
                <a:gd name="connsiteY8622" fmla="*/ 2041352 h 7652085"/>
                <a:gd name="connsiteX8623" fmla="*/ 1344205 w 7655776"/>
                <a:gd name="connsiteY8623" fmla="*/ 2075790 h 7652085"/>
                <a:gd name="connsiteX8624" fmla="*/ 1336878 w 7655776"/>
                <a:gd name="connsiteY8624" fmla="*/ 2076156 h 7652085"/>
                <a:gd name="connsiteX8625" fmla="*/ 1332482 w 7655776"/>
                <a:gd name="connsiteY8625" fmla="*/ 2077988 h 7652085"/>
                <a:gd name="connsiteX8626" fmla="*/ 1330650 w 7655776"/>
                <a:gd name="connsiteY8626" fmla="*/ 2089345 h 7652085"/>
                <a:gd name="connsiteX8627" fmla="*/ 1288153 w 7655776"/>
                <a:gd name="connsiteY8627" fmla="*/ 2118653 h 7652085"/>
                <a:gd name="connsiteX8628" fmla="*/ 1277895 w 7655776"/>
                <a:gd name="connsiteY8628" fmla="*/ 2125981 h 7652085"/>
                <a:gd name="connsiteX8629" fmla="*/ 1336512 w 7655776"/>
                <a:gd name="connsiteY8629" fmla="*/ 2070661 h 7652085"/>
                <a:gd name="connsiteX8630" fmla="*/ 1336878 w 7655776"/>
                <a:gd name="connsiteY8630" fmla="*/ 2076156 h 7652085"/>
                <a:gd name="connsiteX8631" fmla="*/ 1270568 w 7655776"/>
                <a:gd name="connsiteY8631" fmla="*/ 2202549 h 7652085"/>
                <a:gd name="connsiteX8632" fmla="*/ 1250418 w 7655776"/>
                <a:gd name="connsiteY8632" fmla="*/ 2209143 h 7652085"/>
                <a:gd name="connsiteX8633" fmla="*/ 1244557 w 7655776"/>
                <a:gd name="connsiteY8633" fmla="*/ 2169943 h 7652085"/>
                <a:gd name="connsiteX8634" fmla="*/ 1270568 w 7655776"/>
                <a:gd name="connsiteY8634" fmla="*/ 2202549 h 7652085"/>
                <a:gd name="connsiteX8635" fmla="*/ 1275331 w 7655776"/>
                <a:gd name="connsiteY8635" fmla="*/ 2208777 h 7652085"/>
                <a:gd name="connsiteX8636" fmla="*/ 1311233 w 7655776"/>
                <a:gd name="connsiteY8636" fmla="*/ 2253838 h 7652085"/>
                <a:gd name="connsiteX8637" fmla="*/ 1255181 w 7655776"/>
                <a:gd name="connsiteY8637" fmla="*/ 2241382 h 7652085"/>
                <a:gd name="connsiteX8638" fmla="*/ 1251517 w 7655776"/>
                <a:gd name="connsiteY8638" fmla="*/ 2216470 h 7652085"/>
                <a:gd name="connsiteX8639" fmla="*/ 1275331 w 7655776"/>
                <a:gd name="connsiteY8639" fmla="*/ 2208777 h 7652085"/>
                <a:gd name="connsiteX8640" fmla="*/ 1247488 w 7655776"/>
                <a:gd name="connsiteY8640" fmla="*/ 2239551 h 7652085"/>
                <a:gd name="connsiteX8641" fmla="*/ 1206822 w 7655776"/>
                <a:gd name="connsiteY8641" fmla="*/ 2230392 h 7652085"/>
                <a:gd name="connsiteX8642" fmla="*/ 1206822 w 7655776"/>
                <a:gd name="connsiteY8642" fmla="*/ 2230392 h 7652085"/>
                <a:gd name="connsiteX8643" fmla="*/ 1244557 w 7655776"/>
                <a:gd name="connsiteY8643" fmla="*/ 2218302 h 7652085"/>
                <a:gd name="connsiteX8644" fmla="*/ 1247488 w 7655776"/>
                <a:gd name="connsiteY8644" fmla="*/ 2239551 h 7652085"/>
                <a:gd name="connsiteX8645" fmla="*/ 1182276 w 7655776"/>
                <a:gd name="connsiteY8645" fmla="*/ 2279850 h 7652085"/>
                <a:gd name="connsiteX8646" fmla="*/ 1180445 w 7655776"/>
                <a:gd name="connsiteY8646" fmla="*/ 2292306 h 7652085"/>
                <a:gd name="connsiteX8647" fmla="*/ 1172751 w 7655776"/>
                <a:gd name="connsiteY8647" fmla="*/ 2342496 h 7652085"/>
                <a:gd name="connsiteX8648" fmla="*/ 1163226 w 7655776"/>
                <a:gd name="connsiteY8648" fmla="*/ 2349824 h 7652085"/>
                <a:gd name="connsiteX8649" fmla="*/ 1163226 w 7655776"/>
                <a:gd name="connsiteY8649" fmla="*/ 2354586 h 7652085"/>
                <a:gd name="connsiteX8650" fmla="*/ 1158463 w 7655776"/>
                <a:gd name="connsiteY8650" fmla="*/ 2356418 h 7652085"/>
                <a:gd name="connsiteX8651" fmla="*/ 1182276 w 7655776"/>
                <a:gd name="connsiteY8651" fmla="*/ 2279850 h 7652085"/>
                <a:gd name="connsiteX8652" fmla="*/ 1145641 w 7655776"/>
                <a:gd name="connsiteY8652" fmla="*/ 2411738 h 7652085"/>
                <a:gd name="connsiteX8653" fmla="*/ 1135016 w 7655776"/>
                <a:gd name="connsiteY8653" fmla="*/ 2436283 h 7652085"/>
                <a:gd name="connsiteX8654" fmla="*/ 1128788 w 7655776"/>
                <a:gd name="connsiteY8654" fmla="*/ 2450938 h 7652085"/>
                <a:gd name="connsiteX8655" fmla="*/ 1135383 w 7655776"/>
                <a:gd name="connsiteY8655" fmla="*/ 2430056 h 7652085"/>
                <a:gd name="connsiteX8656" fmla="*/ 1145641 w 7655776"/>
                <a:gd name="connsiteY8656" fmla="*/ 2411738 h 7652085"/>
                <a:gd name="connsiteX8657" fmla="*/ 828011 w 7655776"/>
                <a:gd name="connsiteY8657" fmla="*/ 4247545 h 7652085"/>
                <a:gd name="connsiteX8658" fmla="*/ 829110 w 7655776"/>
                <a:gd name="connsiteY8658" fmla="*/ 4263298 h 7652085"/>
                <a:gd name="connsiteX8659" fmla="*/ 830941 w 7655776"/>
                <a:gd name="connsiteY8659" fmla="*/ 4290042 h 7652085"/>
                <a:gd name="connsiteX8660" fmla="*/ 827278 w 7655776"/>
                <a:gd name="connsiteY8660" fmla="*/ 4269526 h 7652085"/>
                <a:gd name="connsiteX8661" fmla="*/ 828011 w 7655776"/>
                <a:gd name="connsiteY8661" fmla="*/ 4247545 h 7652085"/>
                <a:gd name="connsiteX8662" fmla="*/ 828011 w 7655776"/>
                <a:gd name="connsiteY8662" fmla="*/ 4247545 h 7652085"/>
                <a:gd name="connsiteX8663" fmla="*/ 828377 w 7655776"/>
                <a:gd name="connsiteY8663" fmla="*/ 4348659 h 7652085"/>
                <a:gd name="connsiteX8664" fmla="*/ 827278 w 7655776"/>
                <a:gd name="connsiteY8664" fmla="*/ 4353788 h 7652085"/>
                <a:gd name="connsiteX8665" fmla="*/ 833872 w 7655776"/>
                <a:gd name="connsiteY8665" fmla="*/ 4363313 h 7652085"/>
                <a:gd name="connsiteX8666" fmla="*/ 824713 w 7655776"/>
                <a:gd name="connsiteY8666" fmla="*/ 4413870 h 7652085"/>
                <a:gd name="connsiteX8667" fmla="*/ 822515 w 7655776"/>
                <a:gd name="connsiteY8667" fmla="*/ 4426326 h 7652085"/>
                <a:gd name="connsiteX8668" fmla="*/ 825080 w 7655776"/>
                <a:gd name="connsiteY8668" fmla="*/ 4346095 h 7652085"/>
                <a:gd name="connsiteX8669" fmla="*/ 828377 w 7655776"/>
                <a:gd name="connsiteY8669" fmla="*/ 4348659 h 7652085"/>
                <a:gd name="connsiteX8670" fmla="*/ 871607 w 7655776"/>
                <a:gd name="connsiteY8670" fmla="*/ 4485676 h 7652085"/>
                <a:gd name="connsiteX8671" fmla="*/ 862082 w 7655776"/>
                <a:gd name="connsiteY8671" fmla="*/ 4504726 h 7652085"/>
                <a:gd name="connsiteX8672" fmla="*/ 830209 w 7655776"/>
                <a:gd name="connsiteY8672" fmla="*/ 4480913 h 7652085"/>
                <a:gd name="connsiteX8673" fmla="*/ 871607 w 7655776"/>
                <a:gd name="connsiteY8673" fmla="*/ 4485676 h 7652085"/>
                <a:gd name="connsiteX8674" fmla="*/ 878934 w 7655776"/>
                <a:gd name="connsiteY8674" fmla="*/ 4486775 h 7652085"/>
                <a:gd name="connsiteX8675" fmla="*/ 936085 w 7655776"/>
                <a:gd name="connsiteY8675" fmla="*/ 4493003 h 7652085"/>
                <a:gd name="connsiteX8676" fmla="*/ 887727 w 7655776"/>
                <a:gd name="connsiteY8676" fmla="*/ 4523777 h 7652085"/>
                <a:gd name="connsiteX8677" fmla="*/ 867577 w 7655776"/>
                <a:gd name="connsiteY8677" fmla="*/ 4508756 h 7652085"/>
                <a:gd name="connsiteX8678" fmla="*/ 878934 w 7655776"/>
                <a:gd name="connsiteY8678" fmla="*/ 4486775 h 7652085"/>
                <a:gd name="connsiteX8679" fmla="*/ 881132 w 7655776"/>
                <a:gd name="connsiteY8679" fmla="*/ 4528173 h 7652085"/>
                <a:gd name="connsiteX8680" fmla="*/ 845962 w 7655776"/>
                <a:gd name="connsiteY8680" fmla="*/ 4550521 h 7652085"/>
                <a:gd name="connsiteX8681" fmla="*/ 864280 w 7655776"/>
                <a:gd name="connsiteY8681" fmla="*/ 4515351 h 7652085"/>
                <a:gd name="connsiteX8682" fmla="*/ 881132 w 7655776"/>
                <a:gd name="connsiteY8682" fmla="*/ 4528173 h 7652085"/>
                <a:gd name="connsiteX8683" fmla="*/ 863547 w 7655776"/>
                <a:gd name="connsiteY8683" fmla="*/ 4602910 h 7652085"/>
                <a:gd name="connsiteX8684" fmla="*/ 870874 w 7655776"/>
                <a:gd name="connsiteY8684" fmla="*/ 4613168 h 7652085"/>
                <a:gd name="connsiteX8685" fmla="*/ 901282 w 7655776"/>
                <a:gd name="connsiteY8685" fmla="*/ 4654932 h 7652085"/>
                <a:gd name="connsiteX8686" fmla="*/ 899083 w 7655776"/>
                <a:gd name="connsiteY8686" fmla="*/ 4657130 h 7652085"/>
                <a:gd name="connsiteX8687" fmla="*/ 899083 w 7655776"/>
                <a:gd name="connsiteY8687" fmla="*/ 4666289 h 7652085"/>
                <a:gd name="connsiteX8688" fmla="*/ 902381 w 7655776"/>
                <a:gd name="connsiteY8688" fmla="*/ 4670319 h 7652085"/>
                <a:gd name="connsiteX8689" fmla="*/ 900549 w 7655776"/>
                <a:gd name="connsiteY8689" fmla="*/ 4674349 h 7652085"/>
                <a:gd name="connsiteX8690" fmla="*/ 863547 w 7655776"/>
                <a:gd name="connsiteY8690" fmla="*/ 4602910 h 7652085"/>
                <a:gd name="connsiteX8691" fmla="*/ 908975 w 7655776"/>
                <a:gd name="connsiteY8691" fmla="*/ 4672517 h 7652085"/>
                <a:gd name="connsiteX8692" fmla="*/ 910074 w 7655776"/>
                <a:gd name="connsiteY8692" fmla="*/ 4672883 h 7652085"/>
                <a:gd name="connsiteX8693" fmla="*/ 920699 w 7655776"/>
                <a:gd name="connsiteY8693" fmla="*/ 4711351 h 7652085"/>
                <a:gd name="connsiteX8694" fmla="*/ 910807 w 7655776"/>
                <a:gd name="connsiteY8694" fmla="*/ 4692667 h 7652085"/>
                <a:gd name="connsiteX8695" fmla="*/ 904945 w 7655776"/>
                <a:gd name="connsiteY8695" fmla="*/ 4681310 h 7652085"/>
                <a:gd name="connsiteX8696" fmla="*/ 908975 w 7655776"/>
                <a:gd name="connsiteY8696" fmla="*/ 4672517 h 7652085"/>
                <a:gd name="connsiteX8697" fmla="*/ 930956 w 7655776"/>
                <a:gd name="connsiteY8697" fmla="*/ 4721243 h 7652085"/>
                <a:gd name="connsiteX8698" fmla="*/ 940848 w 7655776"/>
                <a:gd name="connsiteY8698" fmla="*/ 4746521 h 7652085"/>
                <a:gd name="connsiteX8699" fmla="*/ 946710 w 7655776"/>
                <a:gd name="connsiteY8699" fmla="*/ 4761175 h 7652085"/>
                <a:gd name="connsiteX8700" fmla="*/ 936452 w 7655776"/>
                <a:gd name="connsiteY8700" fmla="*/ 4741758 h 7652085"/>
                <a:gd name="connsiteX8701" fmla="*/ 930956 w 7655776"/>
                <a:gd name="connsiteY8701" fmla="*/ 4721243 h 7652085"/>
                <a:gd name="connsiteX8702" fmla="*/ 2060064 w 7655776"/>
                <a:gd name="connsiteY8702" fmla="*/ 4953145 h 7652085"/>
                <a:gd name="connsiteX8703" fmla="*/ 2062995 w 7655776"/>
                <a:gd name="connsiteY8703" fmla="*/ 4952413 h 7652085"/>
                <a:gd name="connsiteX8704" fmla="*/ 2066658 w 7655776"/>
                <a:gd name="connsiteY8704" fmla="*/ 4942888 h 7652085"/>
                <a:gd name="connsiteX8705" fmla="*/ 2057133 w 7655776"/>
                <a:gd name="connsiteY8705" fmla="*/ 4939224 h 7652085"/>
                <a:gd name="connsiteX8706" fmla="*/ 2053103 w 7655776"/>
                <a:gd name="connsiteY8706" fmla="*/ 4943254 h 7652085"/>
                <a:gd name="connsiteX8707" fmla="*/ 2053103 w 7655776"/>
                <a:gd name="connsiteY8707" fmla="*/ 4944719 h 7652085"/>
                <a:gd name="connsiteX8708" fmla="*/ 1938434 w 7655776"/>
                <a:gd name="connsiteY8708" fmla="*/ 4981355 h 7652085"/>
                <a:gd name="connsiteX8709" fmla="*/ 1923413 w 7655776"/>
                <a:gd name="connsiteY8709" fmla="*/ 4986117 h 7652085"/>
                <a:gd name="connsiteX8710" fmla="*/ 1907294 w 7655776"/>
                <a:gd name="connsiteY8710" fmla="*/ 4809900 h 7652085"/>
                <a:gd name="connsiteX8711" fmla="*/ 2050172 w 7655776"/>
                <a:gd name="connsiteY8711" fmla="*/ 4882439 h 7652085"/>
                <a:gd name="connsiteX8712" fmla="*/ 2187556 w 7655776"/>
                <a:gd name="connsiteY8712" fmla="*/ 4952046 h 7652085"/>
                <a:gd name="connsiteX8713" fmla="*/ 2187189 w 7655776"/>
                <a:gd name="connsiteY8713" fmla="*/ 4954977 h 7652085"/>
                <a:gd name="connsiteX8714" fmla="*/ 2188288 w 7655776"/>
                <a:gd name="connsiteY8714" fmla="*/ 4959740 h 7652085"/>
                <a:gd name="connsiteX8715" fmla="*/ 2140662 w 7655776"/>
                <a:gd name="connsiteY8715" fmla="*/ 4998940 h 7652085"/>
                <a:gd name="connsiteX8716" fmla="*/ 2032587 w 7655776"/>
                <a:gd name="connsiteY8716" fmla="*/ 5005901 h 7652085"/>
                <a:gd name="connsiteX8717" fmla="*/ 2060064 w 7655776"/>
                <a:gd name="connsiteY8717" fmla="*/ 4953145 h 7652085"/>
                <a:gd name="connsiteX8718" fmla="*/ 2060064 w 7655776"/>
                <a:gd name="connsiteY8718" fmla="*/ 4953145 h 7652085"/>
                <a:gd name="connsiteX8719" fmla="*/ 2004378 w 7655776"/>
                <a:gd name="connsiteY8719" fmla="*/ 6244182 h 7652085"/>
                <a:gd name="connsiteX8720" fmla="*/ 2016468 w 7655776"/>
                <a:gd name="connsiteY8720" fmla="*/ 6254440 h 7652085"/>
                <a:gd name="connsiteX8721" fmla="*/ 2036617 w 7655776"/>
                <a:gd name="connsiteY8721" fmla="*/ 6272025 h 7652085"/>
                <a:gd name="connsiteX8722" fmla="*/ 2019398 w 7655776"/>
                <a:gd name="connsiteY8722" fmla="*/ 6260302 h 7652085"/>
                <a:gd name="connsiteX8723" fmla="*/ 2004378 w 7655776"/>
                <a:gd name="connsiteY8723" fmla="*/ 6244182 h 7652085"/>
                <a:gd name="connsiteX8724" fmla="*/ 2076550 w 7655776"/>
                <a:gd name="connsiteY8724" fmla="*/ 6307928 h 7652085"/>
                <a:gd name="connsiteX8725" fmla="*/ 2076183 w 7655776"/>
                <a:gd name="connsiteY8725" fmla="*/ 6308660 h 7652085"/>
                <a:gd name="connsiteX8726" fmla="*/ 2065926 w 7655776"/>
                <a:gd name="connsiteY8726" fmla="*/ 6309393 h 7652085"/>
                <a:gd name="connsiteX8727" fmla="*/ 2057133 w 7655776"/>
                <a:gd name="connsiteY8727" fmla="*/ 6300234 h 7652085"/>
                <a:gd name="connsiteX8728" fmla="*/ 2042845 w 7655776"/>
                <a:gd name="connsiteY8728" fmla="*/ 6284847 h 7652085"/>
                <a:gd name="connsiteX8729" fmla="*/ 2076550 w 7655776"/>
                <a:gd name="connsiteY8729" fmla="*/ 6307928 h 7652085"/>
                <a:gd name="connsiteX8730" fmla="*/ 2076916 w 7655776"/>
                <a:gd name="connsiteY8730" fmla="*/ 6315255 h 7652085"/>
                <a:gd name="connsiteX8731" fmla="*/ 2079114 w 7655776"/>
                <a:gd name="connsiteY8731" fmla="*/ 6319651 h 7652085"/>
                <a:gd name="connsiteX8732" fmla="*/ 2087174 w 7655776"/>
                <a:gd name="connsiteY8732" fmla="*/ 6322948 h 7652085"/>
                <a:gd name="connsiteX8733" fmla="*/ 2090838 w 7655776"/>
                <a:gd name="connsiteY8733" fmla="*/ 6322216 h 7652085"/>
                <a:gd name="connsiteX8734" fmla="*/ 2119780 w 7655776"/>
                <a:gd name="connsiteY8734" fmla="*/ 6363980 h 7652085"/>
                <a:gd name="connsiteX8735" fmla="*/ 2127107 w 7655776"/>
                <a:gd name="connsiteY8735" fmla="*/ 6374238 h 7652085"/>
                <a:gd name="connsiteX8736" fmla="*/ 2071787 w 7655776"/>
                <a:gd name="connsiteY8736" fmla="*/ 6315621 h 7652085"/>
                <a:gd name="connsiteX8737" fmla="*/ 2076916 w 7655776"/>
                <a:gd name="connsiteY8737" fmla="*/ 6315255 h 7652085"/>
                <a:gd name="connsiteX8738" fmla="*/ 2203675 w 7655776"/>
                <a:gd name="connsiteY8738" fmla="*/ 6381931 h 7652085"/>
                <a:gd name="connsiteX8739" fmla="*/ 2210270 w 7655776"/>
                <a:gd name="connsiteY8739" fmla="*/ 6402081 h 7652085"/>
                <a:gd name="connsiteX8740" fmla="*/ 2171070 w 7655776"/>
                <a:gd name="connsiteY8740" fmla="*/ 6407943 h 7652085"/>
                <a:gd name="connsiteX8741" fmla="*/ 2203675 w 7655776"/>
                <a:gd name="connsiteY8741" fmla="*/ 6381931 h 7652085"/>
                <a:gd name="connsiteX8742" fmla="*/ 2209537 w 7655776"/>
                <a:gd name="connsiteY8742" fmla="*/ 6377169 h 7652085"/>
                <a:gd name="connsiteX8743" fmla="*/ 2254599 w 7655776"/>
                <a:gd name="connsiteY8743" fmla="*/ 6341266 h 7652085"/>
                <a:gd name="connsiteX8744" fmla="*/ 2242143 w 7655776"/>
                <a:gd name="connsiteY8744" fmla="*/ 6397319 h 7652085"/>
                <a:gd name="connsiteX8745" fmla="*/ 2217230 w 7655776"/>
                <a:gd name="connsiteY8745" fmla="*/ 6400982 h 7652085"/>
                <a:gd name="connsiteX8746" fmla="*/ 2209537 w 7655776"/>
                <a:gd name="connsiteY8746" fmla="*/ 6377169 h 7652085"/>
                <a:gd name="connsiteX8747" fmla="*/ 2240311 w 7655776"/>
                <a:gd name="connsiteY8747" fmla="*/ 6405012 h 7652085"/>
                <a:gd name="connsiteX8748" fmla="*/ 2231152 w 7655776"/>
                <a:gd name="connsiteY8748" fmla="*/ 6445677 h 7652085"/>
                <a:gd name="connsiteX8749" fmla="*/ 2219062 w 7655776"/>
                <a:gd name="connsiteY8749" fmla="*/ 6407943 h 7652085"/>
                <a:gd name="connsiteX8750" fmla="*/ 2240311 w 7655776"/>
                <a:gd name="connsiteY8750" fmla="*/ 6405012 h 7652085"/>
                <a:gd name="connsiteX8751" fmla="*/ 2280610 w 7655776"/>
                <a:gd name="connsiteY8751" fmla="*/ 6470223 h 7652085"/>
                <a:gd name="connsiteX8752" fmla="*/ 2292700 w 7655776"/>
                <a:gd name="connsiteY8752" fmla="*/ 6472055 h 7652085"/>
                <a:gd name="connsiteX8753" fmla="*/ 2343257 w 7655776"/>
                <a:gd name="connsiteY8753" fmla="*/ 6479749 h 7652085"/>
                <a:gd name="connsiteX8754" fmla="*/ 2350584 w 7655776"/>
                <a:gd name="connsiteY8754" fmla="*/ 6489274 h 7652085"/>
                <a:gd name="connsiteX8755" fmla="*/ 2354980 w 7655776"/>
                <a:gd name="connsiteY8755" fmla="*/ 6490006 h 7652085"/>
                <a:gd name="connsiteX8756" fmla="*/ 2355713 w 7655776"/>
                <a:gd name="connsiteY8756" fmla="*/ 6489640 h 7652085"/>
                <a:gd name="connsiteX8757" fmla="*/ 2357178 w 7655776"/>
                <a:gd name="connsiteY8757" fmla="*/ 6493670 h 7652085"/>
                <a:gd name="connsiteX8758" fmla="*/ 2280610 w 7655776"/>
                <a:gd name="connsiteY8758" fmla="*/ 6470223 h 7652085"/>
                <a:gd name="connsiteX8759" fmla="*/ 2362307 w 7655776"/>
                <a:gd name="connsiteY8759" fmla="*/ 6487442 h 7652085"/>
                <a:gd name="connsiteX8760" fmla="*/ 2363040 w 7655776"/>
                <a:gd name="connsiteY8760" fmla="*/ 6486709 h 7652085"/>
                <a:gd name="connsiteX8761" fmla="*/ 2398210 w 7655776"/>
                <a:gd name="connsiteY8761" fmla="*/ 6506859 h 7652085"/>
                <a:gd name="connsiteX8762" fmla="*/ 2378060 w 7655776"/>
                <a:gd name="connsiteY8762" fmla="*/ 6500631 h 7652085"/>
                <a:gd name="connsiteX8763" fmla="*/ 2365971 w 7655776"/>
                <a:gd name="connsiteY8763" fmla="*/ 6496967 h 7652085"/>
                <a:gd name="connsiteX8764" fmla="*/ 2362307 w 7655776"/>
                <a:gd name="connsiteY8764" fmla="*/ 6487442 h 7652085"/>
                <a:gd name="connsiteX8765" fmla="*/ 2412498 w 7655776"/>
                <a:gd name="connsiteY8765" fmla="*/ 6506859 h 7652085"/>
                <a:gd name="connsiteX8766" fmla="*/ 2437044 w 7655776"/>
                <a:gd name="connsiteY8766" fmla="*/ 6517483 h 7652085"/>
                <a:gd name="connsiteX8767" fmla="*/ 2451698 w 7655776"/>
                <a:gd name="connsiteY8767" fmla="*/ 6523711 h 7652085"/>
                <a:gd name="connsiteX8768" fmla="*/ 2430816 w 7655776"/>
                <a:gd name="connsiteY8768" fmla="*/ 6517117 h 7652085"/>
                <a:gd name="connsiteX8769" fmla="*/ 2412498 w 7655776"/>
                <a:gd name="connsiteY8769" fmla="*/ 6506859 h 7652085"/>
                <a:gd name="connsiteX8770" fmla="*/ 3462473 w 7655776"/>
                <a:gd name="connsiteY8770" fmla="*/ 5859509 h 7652085"/>
                <a:gd name="connsiteX8771" fmla="*/ 3454046 w 7655776"/>
                <a:gd name="connsiteY8771" fmla="*/ 5943770 h 7652085"/>
                <a:gd name="connsiteX8772" fmla="*/ 3440491 w 7655776"/>
                <a:gd name="connsiteY8772" fmla="*/ 6087015 h 7652085"/>
                <a:gd name="connsiteX8773" fmla="*/ 3410816 w 7655776"/>
                <a:gd name="connsiteY8773" fmla="*/ 5989931 h 7652085"/>
                <a:gd name="connsiteX8774" fmla="*/ 3394697 w 7655776"/>
                <a:gd name="connsiteY8774" fmla="*/ 5937176 h 7652085"/>
                <a:gd name="connsiteX8775" fmla="*/ 3462473 w 7655776"/>
                <a:gd name="connsiteY8775" fmla="*/ 5859509 h 7652085"/>
                <a:gd name="connsiteX8776" fmla="*/ 3508267 w 7655776"/>
                <a:gd name="connsiteY8776" fmla="*/ 5866836 h 7652085"/>
                <a:gd name="connsiteX8777" fmla="*/ 3547101 w 7655776"/>
                <a:gd name="connsiteY8777" fmla="*/ 5962454 h 7652085"/>
                <a:gd name="connsiteX8778" fmla="*/ 3514862 w 7655776"/>
                <a:gd name="connsiteY8778" fmla="*/ 6007150 h 7652085"/>
                <a:gd name="connsiteX8779" fmla="*/ 3455145 w 7655776"/>
                <a:gd name="connsiteY8779" fmla="*/ 6089580 h 7652085"/>
                <a:gd name="connsiteX8780" fmla="*/ 3508267 w 7655776"/>
                <a:gd name="connsiteY8780" fmla="*/ 5866836 h 7652085"/>
                <a:gd name="connsiteX8781" fmla="*/ 3511198 w 7655776"/>
                <a:gd name="connsiteY8781" fmla="*/ 5855113 h 7652085"/>
                <a:gd name="connsiteX8782" fmla="*/ 3525485 w 7655776"/>
                <a:gd name="connsiteY8782" fmla="*/ 5795396 h 7652085"/>
                <a:gd name="connsiteX8783" fmla="*/ 3532813 w 7655776"/>
                <a:gd name="connsiteY8783" fmla="*/ 5792832 h 7652085"/>
                <a:gd name="connsiteX8784" fmla="*/ 3655542 w 7655776"/>
                <a:gd name="connsiteY8784" fmla="*/ 5885886 h 7652085"/>
                <a:gd name="connsiteX8785" fmla="*/ 3783400 w 7655776"/>
                <a:gd name="connsiteY8785" fmla="*/ 5982238 h 7652085"/>
                <a:gd name="connsiteX8786" fmla="*/ 3618174 w 7655776"/>
                <a:gd name="connsiteY8786" fmla="*/ 6044884 h 7652085"/>
                <a:gd name="connsiteX8787" fmla="*/ 3615976 w 7655776"/>
                <a:gd name="connsiteY8787" fmla="*/ 6029498 h 7652085"/>
                <a:gd name="connsiteX8788" fmla="*/ 3598757 w 7655776"/>
                <a:gd name="connsiteY8788" fmla="*/ 5910066 h 7652085"/>
                <a:gd name="connsiteX8789" fmla="*/ 3601688 w 7655776"/>
                <a:gd name="connsiteY8789" fmla="*/ 5904204 h 7652085"/>
                <a:gd name="connsiteX8790" fmla="*/ 3593994 w 7655776"/>
                <a:gd name="connsiteY8790" fmla="*/ 5897243 h 7652085"/>
                <a:gd name="connsiteX8791" fmla="*/ 3587033 w 7655776"/>
                <a:gd name="connsiteY8791" fmla="*/ 5904937 h 7652085"/>
                <a:gd name="connsiteX8792" fmla="*/ 3588133 w 7655776"/>
                <a:gd name="connsiteY8792" fmla="*/ 5907501 h 7652085"/>
                <a:gd name="connsiteX8793" fmla="*/ 3552596 w 7655776"/>
                <a:gd name="connsiteY8793" fmla="*/ 5955860 h 7652085"/>
                <a:gd name="connsiteX8794" fmla="*/ 3511198 w 7655776"/>
                <a:gd name="connsiteY8794" fmla="*/ 5855113 h 7652085"/>
                <a:gd name="connsiteX8795" fmla="*/ 4247939 w 7655776"/>
                <a:gd name="connsiteY8795" fmla="*/ 6824123 h 7652085"/>
                <a:gd name="connsiteX8796" fmla="*/ 4263692 w 7655776"/>
                <a:gd name="connsiteY8796" fmla="*/ 6823023 h 7652085"/>
                <a:gd name="connsiteX8797" fmla="*/ 4290436 w 7655776"/>
                <a:gd name="connsiteY8797" fmla="*/ 6820825 h 7652085"/>
                <a:gd name="connsiteX8798" fmla="*/ 4269920 w 7655776"/>
                <a:gd name="connsiteY8798" fmla="*/ 6824489 h 7652085"/>
                <a:gd name="connsiteX8799" fmla="*/ 4247939 w 7655776"/>
                <a:gd name="connsiteY8799" fmla="*/ 6824123 h 7652085"/>
                <a:gd name="connsiteX8800" fmla="*/ 4344290 w 7655776"/>
                <a:gd name="connsiteY8800" fmla="*/ 6818261 h 7652085"/>
                <a:gd name="connsiteX8801" fmla="*/ 4344657 w 7655776"/>
                <a:gd name="connsiteY8801" fmla="*/ 6818994 h 7652085"/>
                <a:gd name="connsiteX8802" fmla="*/ 4338062 w 7655776"/>
                <a:gd name="connsiteY8802" fmla="*/ 6827053 h 7652085"/>
                <a:gd name="connsiteX8803" fmla="*/ 4325606 w 7655776"/>
                <a:gd name="connsiteY8803" fmla="*/ 6826687 h 7652085"/>
                <a:gd name="connsiteX8804" fmla="*/ 4304358 w 7655776"/>
                <a:gd name="connsiteY8804" fmla="*/ 6825954 h 7652085"/>
                <a:gd name="connsiteX8805" fmla="*/ 4344290 w 7655776"/>
                <a:gd name="connsiteY8805" fmla="*/ 6818261 h 7652085"/>
                <a:gd name="connsiteX8806" fmla="*/ 4349785 w 7655776"/>
                <a:gd name="connsiteY8806" fmla="*/ 6823390 h 7652085"/>
                <a:gd name="connsiteX8807" fmla="*/ 4353816 w 7655776"/>
                <a:gd name="connsiteY8807" fmla="*/ 6825221 h 7652085"/>
                <a:gd name="connsiteX8808" fmla="*/ 4354182 w 7655776"/>
                <a:gd name="connsiteY8808" fmla="*/ 6825221 h 7652085"/>
                <a:gd name="connsiteX8809" fmla="*/ 4362608 w 7655776"/>
                <a:gd name="connsiteY8809" fmla="*/ 6821558 h 7652085"/>
                <a:gd name="connsiteX8810" fmla="*/ 4363707 w 7655776"/>
                <a:gd name="connsiteY8810" fmla="*/ 6818627 h 7652085"/>
                <a:gd name="connsiteX8811" fmla="*/ 4414630 w 7655776"/>
                <a:gd name="connsiteY8811" fmla="*/ 6827786 h 7652085"/>
                <a:gd name="connsiteX8812" fmla="*/ 4426720 w 7655776"/>
                <a:gd name="connsiteY8812" fmla="*/ 6829984 h 7652085"/>
                <a:gd name="connsiteX8813" fmla="*/ 4346488 w 7655776"/>
                <a:gd name="connsiteY8813" fmla="*/ 6827420 h 7652085"/>
                <a:gd name="connsiteX8814" fmla="*/ 4349785 w 7655776"/>
                <a:gd name="connsiteY8814" fmla="*/ 6823390 h 7652085"/>
                <a:gd name="connsiteX8815" fmla="*/ 4486436 w 7655776"/>
                <a:gd name="connsiteY8815" fmla="*/ 6780893 h 7652085"/>
                <a:gd name="connsiteX8816" fmla="*/ 4505486 w 7655776"/>
                <a:gd name="connsiteY8816" fmla="*/ 6790784 h 7652085"/>
                <a:gd name="connsiteX8817" fmla="*/ 4481673 w 7655776"/>
                <a:gd name="connsiteY8817" fmla="*/ 6822657 h 7652085"/>
                <a:gd name="connsiteX8818" fmla="*/ 4486436 w 7655776"/>
                <a:gd name="connsiteY8818" fmla="*/ 6780893 h 7652085"/>
                <a:gd name="connsiteX8819" fmla="*/ 4487169 w 7655776"/>
                <a:gd name="connsiteY8819" fmla="*/ 6773199 h 7652085"/>
                <a:gd name="connsiteX8820" fmla="*/ 4493763 w 7655776"/>
                <a:gd name="connsiteY8820" fmla="*/ 6716048 h 7652085"/>
                <a:gd name="connsiteX8821" fmla="*/ 4524537 w 7655776"/>
                <a:gd name="connsiteY8821" fmla="*/ 6764407 h 7652085"/>
                <a:gd name="connsiteX8822" fmla="*/ 4509517 w 7655776"/>
                <a:gd name="connsiteY8822" fmla="*/ 6784556 h 7652085"/>
                <a:gd name="connsiteX8823" fmla="*/ 4487169 w 7655776"/>
                <a:gd name="connsiteY8823" fmla="*/ 6773199 h 7652085"/>
                <a:gd name="connsiteX8824" fmla="*/ 4528567 w 7655776"/>
                <a:gd name="connsiteY8824" fmla="*/ 6771001 h 7652085"/>
                <a:gd name="connsiteX8825" fmla="*/ 4550914 w 7655776"/>
                <a:gd name="connsiteY8825" fmla="*/ 6806171 h 7652085"/>
                <a:gd name="connsiteX8826" fmla="*/ 4515744 w 7655776"/>
                <a:gd name="connsiteY8826" fmla="*/ 6787853 h 7652085"/>
                <a:gd name="connsiteX8827" fmla="*/ 4528567 w 7655776"/>
                <a:gd name="connsiteY8827" fmla="*/ 6771001 h 7652085"/>
                <a:gd name="connsiteX8828" fmla="*/ 4603303 w 7655776"/>
                <a:gd name="connsiteY8828" fmla="*/ 6788952 h 7652085"/>
                <a:gd name="connsiteX8829" fmla="*/ 4613195 w 7655776"/>
                <a:gd name="connsiteY8829" fmla="*/ 6781625 h 7652085"/>
                <a:gd name="connsiteX8830" fmla="*/ 4654227 w 7655776"/>
                <a:gd name="connsiteY8830" fmla="*/ 6751584 h 7652085"/>
                <a:gd name="connsiteX8831" fmla="*/ 4666316 w 7655776"/>
                <a:gd name="connsiteY8831" fmla="*/ 6753050 h 7652085"/>
                <a:gd name="connsiteX8832" fmla="*/ 4670713 w 7655776"/>
                <a:gd name="connsiteY8832" fmla="*/ 6749752 h 7652085"/>
                <a:gd name="connsiteX8833" fmla="*/ 4674377 w 7655776"/>
                <a:gd name="connsiteY8833" fmla="*/ 6751584 h 7652085"/>
                <a:gd name="connsiteX8834" fmla="*/ 4603303 w 7655776"/>
                <a:gd name="connsiteY8834" fmla="*/ 6788952 h 7652085"/>
                <a:gd name="connsiteX8835" fmla="*/ 4673277 w 7655776"/>
                <a:gd name="connsiteY8835" fmla="*/ 6743524 h 7652085"/>
                <a:gd name="connsiteX8836" fmla="*/ 4673644 w 7655776"/>
                <a:gd name="connsiteY8836" fmla="*/ 6742425 h 7652085"/>
                <a:gd name="connsiteX8837" fmla="*/ 4712477 w 7655776"/>
                <a:gd name="connsiteY8837" fmla="*/ 6731801 h 7652085"/>
                <a:gd name="connsiteX8838" fmla="*/ 4693793 w 7655776"/>
                <a:gd name="connsiteY8838" fmla="*/ 6741693 h 7652085"/>
                <a:gd name="connsiteX8839" fmla="*/ 4682436 w 7655776"/>
                <a:gd name="connsiteY8839" fmla="*/ 6747554 h 7652085"/>
                <a:gd name="connsiteX8840" fmla="*/ 4673277 w 7655776"/>
                <a:gd name="connsiteY8840" fmla="*/ 6743524 h 7652085"/>
                <a:gd name="connsiteX8841" fmla="*/ 4722369 w 7655776"/>
                <a:gd name="connsiteY8841" fmla="*/ 6721543 h 7652085"/>
                <a:gd name="connsiteX8842" fmla="*/ 4747281 w 7655776"/>
                <a:gd name="connsiteY8842" fmla="*/ 6711651 h 7652085"/>
                <a:gd name="connsiteX8843" fmla="*/ 4761935 w 7655776"/>
                <a:gd name="connsiteY8843" fmla="*/ 6705790 h 7652085"/>
                <a:gd name="connsiteX8844" fmla="*/ 4742519 w 7655776"/>
                <a:gd name="connsiteY8844" fmla="*/ 6716048 h 7652085"/>
                <a:gd name="connsiteX8845" fmla="*/ 4722369 w 7655776"/>
                <a:gd name="connsiteY8845" fmla="*/ 6721543 h 7652085"/>
                <a:gd name="connsiteX8846" fmla="*/ 6244942 w 7655776"/>
                <a:gd name="connsiteY8846" fmla="*/ 5648122 h 7652085"/>
                <a:gd name="connsiteX8847" fmla="*/ 6255200 w 7655776"/>
                <a:gd name="connsiteY8847" fmla="*/ 5636032 h 7652085"/>
                <a:gd name="connsiteX8848" fmla="*/ 6272785 w 7655776"/>
                <a:gd name="connsiteY8848" fmla="*/ 5615516 h 7652085"/>
                <a:gd name="connsiteX8849" fmla="*/ 6261062 w 7655776"/>
                <a:gd name="connsiteY8849" fmla="*/ 5632735 h 7652085"/>
                <a:gd name="connsiteX8850" fmla="*/ 6244942 w 7655776"/>
                <a:gd name="connsiteY8850" fmla="*/ 5648122 h 7652085"/>
                <a:gd name="connsiteX8851" fmla="*/ 6308688 w 7655776"/>
                <a:gd name="connsiteY8851" fmla="*/ 5575949 h 7652085"/>
                <a:gd name="connsiteX8852" fmla="*/ 6309421 w 7655776"/>
                <a:gd name="connsiteY8852" fmla="*/ 5576316 h 7652085"/>
                <a:gd name="connsiteX8853" fmla="*/ 6310153 w 7655776"/>
                <a:gd name="connsiteY8853" fmla="*/ 5586574 h 7652085"/>
                <a:gd name="connsiteX8854" fmla="*/ 6300995 w 7655776"/>
                <a:gd name="connsiteY8854" fmla="*/ 5595366 h 7652085"/>
                <a:gd name="connsiteX8855" fmla="*/ 6285607 w 7655776"/>
                <a:gd name="connsiteY8855" fmla="*/ 5609654 h 7652085"/>
                <a:gd name="connsiteX8856" fmla="*/ 6308688 w 7655776"/>
                <a:gd name="connsiteY8856" fmla="*/ 5575949 h 7652085"/>
                <a:gd name="connsiteX8857" fmla="*/ 6316015 w 7655776"/>
                <a:gd name="connsiteY8857" fmla="*/ 5576316 h 7652085"/>
                <a:gd name="connsiteX8858" fmla="*/ 6320411 w 7655776"/>
                <a:gd name="connsiteY8858" fmla="*/ 5573385 h 7652085"/>
                <a:gd name="connsiteX8859" fmla="*/ 6322243 w 7655776"/>
                <a:gd name="connsiteY8859" fmla="*/ 5562028 h 7652085"/>
                <a:gd name="connsiteX8860" fmla="*/ 6364740 w 7655776"/>
                <a:gd name="connsiteY8860" fmla="*/ 5532720 h 7652085"/>
                <a:gd name="connsiteX8861" fmla="*/ 6374998 w 7655776"/>
                <a:gd name="connsiteY8861" fmla="*/ 5525393 h 7652085"/>
                <a:gd name="connsiteX8862" fmla="*/ 6316381 w 7655776"/>
                <a:gd name="connsiteY8862" fmla="*/ 5580712 h 7652085"/>
                <a:gd name="connsiteX8863" fmla="*/ 6316015 w 7655776"/>
                <a:gd name="connsiteY8863" fmla="*/ 5576316 h 7652085"/>
                <a:gd name="connsiteX8864" fmla="*/ 6382692 w 7655776"/>
                <a:gd name="connsiteY8864" fmla="*/ 5448824 h 7652085"/>
                <a:gd name="connsiteX8865" fmla="*/ 6402841 w 7655776"/>
                <a:gd name="connsiteY8865" fmla="*/ 5442230 h 7652085"/>
                <a:gd name="connsiteX8866" fmla="*/ 6408703 w 7655776"/>
                <a:gd name="connsiteY8866" fmla="*/ 5481430 h 7652085"/>
                <a:gd name="connsiteX8867" fmla="*/ 6382692 w 7655776"/>
                <a:gd name="connsiteY8867" fmla="*/ 5448824 h 7652085"/>
                <a:gd name="connsiteX8868" fmla="*/ 6377929 w 7655776"/>
                <a:gd name="connsiteY8868" fmla="*/ 5442963 h 7652085"/>
                <a:gd name="connsiteX8869" fmla="*/ 6342026 w 7655776"/>
                <a:gd name="connsiteY8869" fmla="*/ 5397901 h 7652085"/>
                <a:gd name="connsiteX8870" fmla="*/ 6398079 w 7655776"/>
                <a:gd name="connsiteY8870" fmla="*/ 5410357 h 7652085"/>
                <a:gd name="connsiteX8871" fmla="*/ 6401742 w 7655776"/>
                <a:gd name="connsiteY8871" fmla="*/ 5435269 h 7652085"/>
                <a:gd name="connsiteX8872" fmla="*/ 6377929 w 7655776"/>
                <a:gd name="connsiteY8872" fmla="*/ 5442963 h 7652085"/>
                <a:gd name="connsiteX8873" fmla="*/ 6405772 w 7655776"/>
                <a:gd name="connsiteY8873" fmla="*/ 5411823 h 7652085"/>
                <a:gd name="connsiteX8874" fmla="*/ 6446438 w 7655776"/>
                <a:gd name="connsiteY8874" fmla="*/ 5420981 h 7652085"/>
                <a:gd name="connsiteX8875" fmla="*/ 6408703 w 7655776"/>
                <a:gd name="connsiteY8875" fmla="*/ 5433071 h 7652085"/>
                <a:gd name="connsiteX8876" fmla="*/ 6405772 w 7655776"/>
                <a:gd name="connsiteY8876" fmla="*/ 5411823 h 7652085"/>
                <a:gd name="connsiteX8877" fmla="*/ 6470983 w 7655776"/>
                <a:gd name="connsiteY8877" fmla="*/ 5371523 h 7652085"/>
                <a:gd name="connsiteX8878" fmla="*/ 6472815 w 7655776"/>
                <a:gd name="connsiteY8878" fmla="*/ 5359067 h 7652085"/>
                <a:gd name="connsiteX8879" fmla="*/ 6480509 w 7655776"/>
                <a:gd name="connsiteY8879" fmla="*/ 5308510 h 7652085"/>
                <a:gd name="connsiteX8880" fmla="*/ 6490766 w 7655776"/>
                <a:gd name="connsiteY8880" fmla="*/ 5296787 h 7652085"/>
                <a:gd name="connsiteX8881" fmla="*/ 6490766 w 7655776"/>
                <a:gd name="connsiteY8881" fmla="*/ 5296054 h 7652085"/>
                <a:gd name="connsiteX8882" fmla="*/ 6494796 w 7655776"/>
                <a:gd name="connsiteY8882" fmla="*/ 5294589 h 7652085"/>
                <a:gd name="connsiteX8883" fmla="*/ 6470983 w 7655776"/>
                <a:gd name="connsiteY8883" fmla="*/ 5371523 h 7652085"/>
                <a:gd name="connsiteX8884" fmla="*/ 6507252 w 7655776"/>
                <a:gd name="connsiteY8884" fmla="*/ 5240002 h 7652085"/>
                <a:gd name="connsiteX8885" fmla="*/ 6517877 w 7655776"/>
                <a:gd name="connsiteY8885" fmla="*/ 5215089 h 7652085"/>
                <a:gd name="connsiteX8886" fmla="*/ 6524105 w 7655776"/>
                <a:gd name="connsiteY8886" fmla="*/ 5200435 h 7652085"/>
                <a:gd name="connsiteX8887" fmla="*/ 6517511 w 7655776"/>
                <a:gd name="connsiteY8887" fmla="*/ 5221318 h 7652085"/>
                <a:gd name="connsiteX8888" fmla="*/ 6507252 w 7655776"/>
                <a:gd name="connsiteY8888" fmla="*/ 5240002 h 7652085"/>
                <a:gd name="connsiteX8889" fmla="*/ 6824883 w 7655776"/>
                <a:gd name="connsiteY8889" fmla="*/ 3404194 h 7652085"/>
                <a:gd name="connsiteX8890" fmla="*/ 6823784 w 7655776"/>
                <a:gd name="connsiteY8890" fmla="*/ 3388441 h 7652085"/>
                <a:gd name="connsiteX8891" fmla="*/ 6821586 w 7655776"/>
                <a:gd name="connsiteY8891" fmla="*/ 3361697 h 7652085"/>
                <a:gd name="connsiteX8892" fmla="*/ 6825249 w 7655776"/>
                <a:gd name="connsiteY8892" fmla="*/ 3382213 h 7652085"/>
                <a:gd name="connsiteX8893" fmla="*/ 6824883 w 7655776"/>
                <a:gd name="connsiteY8893" fmla="*/ 3404194 h 7652085"/>
                <a:gd name="connsiteX8894" fmla="*/ 6824883 w 7655776"/>
                <a:gd name="connsiteY8894" fmla="*/ 3404194 h 7652085"/>
                <a:gd name="connsiteX8895" fmla="*/ 6824516 w 7655776"/>
                <a:gd name="connsiteY8895" fmla="*/ 3303080 h 7652085"/>
                <a:gd name="connsiteX8896" fmla="*/ 6825615 w 7655776"/>
                <a:gd name="connsiteY8896" fmla="*/ 3297951 h 7652085"/>
                <a:gd name="connsiteX8897" fmla="*/ 6819021 w 7655776"/>
                <a:gd name="connsiteY8897" fmla="*/ 3288792 h 7652085"/>
                <a:gd name="connsiteX8898" fmla="*/ 6828180 w 7655776"/>
                <a:gd name="connsiteY8898" fmla="*/ 3237869 h 7652085"/>
                <a:gd name="connsiteX8899" fmla="*/ 6830378 w 7655776"/>
                <a:gd name="connsiteY8899" fmla="*/ 3225779 h 7652085"/>
                <a:gd name="connsiteX8900" fmla="*/ 6827813 w 7655776"/>
                <a:gd name="connsiteY8900" fmla="*/ 3306011 h 7652085"/>
                <a:gd name="connsiteX8901" fmla="*/ 6824516 w 7655776"/>
                <a:gd name="connsiteY8901" fmla="*/ 3303080 h 7652085"/>
                <a:gd name="connsiteX8902" fmla="*/ 6706916 w 7655776"/>
                <a:gd name="connsiteY8902" fmla="*/ 2875544 h 7652085"/>
                <a:gd name="connsiteX8903" fmla="*/ 6683836 w 7655776"/>
                <a:gd name="connsiteY8903" fmla="*/ 2831947 h 7652085"/>
                <a:gd name="connsiteX8904" fmla="*/ 6687866 w 7655776"/>
                <a:gd name="connsiteY8904" fmla="*/ 2827551 h 7652085"/>
                <a:gd name="connsiteX8905" fmla="*/ 6688232 w 7655776"/>
                <a:gd name="connsiteY8905" fmla="*/ 2819125 h 7652085"/>
                <a:gd name="connsiteX8906" fmla="*/ 6690796 w 7655776"/>
                <a:gd name="connsiteY8906" fmla="*/ 2817660 h 7652085"/>
                <a:gd name="connsiteX8907" fmla="*/ 6706916 w 7655776"/>
                <a:gd name="connsiteY8907" fmla="*/ 2875544 h 7652085"/>
                <a:gd name="connsiteX8908" fmla="*/ 6706916 w 7655776"/>
                <a:gd name="connsiteY8908" fmla="*/ 2875544 h 7652085"/>
                <a:gd name="connsiteX8909" fmla="*/ 6289637 w 7655776"/>
                <a:gd name="connsiteY8909" fmla="*/ 2727536 h 7652085"/>
                <a:gd name="connsiteX8910" fmla="*/ 6295499 w 7655776"/>
                <a:gd name="connsiteY8910" fmla="*/ 2726437 h 7652085"/>
                <a:gd name="connsiteX8911" fmla="*/ 6302093 w 7655776"/>
                <a:gd name="connsiteY8911" fmla="*/ 2719843 h 7652085"/>
                <a:gd name="connsiteX8912" fmla="*/ 6480875 w 7655776"/>
                <a:gd name="connsiteY8912" fmla="*/ 2771132 h 7652085"/>
                <a:gd name="connsiteX8913" fmla="*/ 6660755 w 7655776"/>
                <a:gd name="connsiteY8913" fmla="*/ 2822056 h 7652085"/>
                <a:gd name="connsiteX8914" fmla="*/ 6661855 w 7655776"/>
                <a:gd name="connsiteY8914" fmla="*/ 2827917 h 7652085"/>
                <a:gd name="connsiteX8915" fmla="*/ 6664785 w 7655776"/>
                <a:gd name="connsiteY8915" fmla="*/ 2831581 h 7652085"/>
                <a:gd name="connsiteX8916" fmla="*/ 6576860 w 7655776"/>
                <a:gd name="connsiteY8916" fmla="*/ 2975559 h 7652085"/>
                <a:gd name="connsiteX8917" fmla="*/ 6568800 w 7655776"/>
                <a:gd name="connsiteY8917" fmla="*/ 2968964 h 7652085"/>
                <a:gd name="connsiteX8918" fmla="*/ 6561107 w 7655776"/>
                <a:gd name="connsiteY8918" fmla="*/ 2977390 h 7652085"/>
                <a:gd name="connsiteX8919" fmla="*/ 6561107 w 7655776"/>
                <a:gd name="connsiteY8919" fmla="*/ 2977390 h 7652085"/>
                <a:gd name="connsiteX8920" fmla="*/ 6562572 w 7655776"/>
                <a:gd name="connsiteY8920" fmla="*/ 2980688 h 7652085"/>
                <a:gd name="connsiteX8921" fmla="*/ 6514580 w 7655776"/>
                <a:gd name="connsiteY8921" fmla="*/ 3053592 h 7652085"/>
                <a:gd name="connsiteX8922" fmla="*/ 6467686 w 7655776"/>
                <a:gd name="connsiteY8922" fmla="*/ 3125398 h 7652085"/>
                <a:gd name="connsiteX8923" fmla="*/ 6465488 w 7655776"/>
                <a:gd name="connsiteY8923" fmla="*/ 3124665 h 7652085"/>
                <a:gd name="connsiteX8924" fmla="*/ 6465488 w 7655776"/>
                <a:gd name="connsiteY8924" fmla="*/ 3124665 h 7652085"/>
                <a:gd name="connsiteX8925" fmla="*/ 6457428 w 7655776"/>
                <a:gd name="connsiteY8925" fmla="*/ 3131992 h 7652085"/>
                <a:gd name="connsiteX8926" fmla="*/ 6358512 w 7655776"/>
                <a:gd name="connsiteY8926" fmla="*/ 3147746 h 7652085"/>
                <a:gd name="connsiteX8927" fmla="*/ 6321510 w 7655776"/>
                <a:gd name="connsiteY8927" fmla="*/ 3139686 h 7652085"/>
                <a:gd name="connsiteX8928" fmla="*/ 6186691 w 7655776"/>
                <a:gd name="connsiteY8928" fmla="*/ 3110377 h 7652085"/>
                <a:gd name="connsiteX8929" fmla="*/ 6186691 w 7655776"/>
                <a:gd name="connsiteY8929" fmla="*/ 3110377 h 7652085"/>
                <a:gd name="connsiteX8930" fmla="*/ 6185593 w 7655776"/>
                <a:gd name="connsiteY8930" fmla="*/ 3109645 h 7652085"/>
                <a:gd name="connsiteX8931" fmla="*/ 6238347 w 7655776"/>
                <a:gd name="connsiteY8931" fmla="*/ 2914011 h 7652085"/>
                <a:gd name="connsiteX8932" fmla="*/ 6288172 w 7655776"/>
                <a:gd name="connsiteY8932" fmla="*/ 2727902 h 7652085"/>
                <a:gd name="connsiteX8933" fmla="*/ 6289637 w 7655776"/>
                <a:gd name="connsiteY8933" fmla="*/ 2727536 h 7652085"/>
                <a:gd name="connsiteX8934" fmla="*/ 6289637 w 7655776"/>
                <a:gd name="connsiteY8934" fmla="*/ 2727536 h 7652085"/>
                <a:gd name="connsiteX8935" fmla="*/ 5975305 w 7655776"/>
                <a:gd name="connsiteY8935" fmla="*/ 2877375 h 7652085"/>
                <a:gd name="connsiteX8936" fmla="*/ 5936837 w 7655776"/>
                <a:gd name="connsiteY8936" fmla="*/ 2952112 h 7652085"/>
                <a:gd name="connsiteX8937" fmla="*/ 5951491 w 7655776"/>
                <a:gd name="connsiteY8937" fmla="*/ 2901921 h 7652085"/>
                <a:gd name="connsiteX8938" fmla="*/ 5966878 w 7655776"/>
                <a:gd name="connsiteY8938" fmla="*/ 2848433 h 7652085"/>
                <a:gd name="connsiteX8939" fmla="*/ 5977503 w 7655776"/>
                <a:gd name="connsiteY8939" fmla="*/ 2865652 h 7652085"/>
                <a:gd name="connsiteX8940" fmla="*/ 5975305 w 7655776"/>
                <a:gd name="connsiteY8940" fmla="*/ 2877375 h 7652085"/>
                <a:gd name="connsiteX8941" fmla="*/ 5944531 w 7655776"/>
                <a:gd name="connsiteY8941" fmla="*/ 2900089 h 7652085"/>
                <a:gd name="connsiteX8942" fmla="*/ 5922183 w 7655776"/>
                <a:gd name="connsiteY8942" fmla="*/ 2978856 h 7652085"/>
                <a:gd name="connsiteX8943" fmla="*/ 5921817 w 7655776"/>
                <a:gd name="connsiteY8943" fmla="*/ 2978856 h 7652085"/>
                <a:gd name="connsiteX8944" fmla="*/ 5839020 w 7655776"/>
                <a:gd name="connsiteY8944" fmla="*/ 2913278 h 7652085"/>
                <a:gd name="connsiteX8945" fmla="*/ 5758056 w 7655776"/>
                <a:gd name="connsiteY8945" fmla="*/ 2849532 h 7652085"/>
                <a:gd name="connsiteX8946" fmla="*/ 5861368 w 7655776"/>
                <a:gd name="connsiteY8946" fmla="*/ 2835245 h 7652085"/>
                <a:gd name="connsiteX8947" fmla="*/ 5951125 w 7655776"/>
                <a:gd name="connsiteY8947" fmla="*/ 2822788 h 7652085"/>
                <a:gd name="connsiteX8948" fmla="*/ 5961749 w 7655776"/>
                <a:gd name="connsiteY8948" fmla="*/ 2840007 h 7652085"/>
                <a:gd name="connsiteX8949" fmla="*/ 5944531 w 7655776"/>
                <a:gd name="connsiteY8949" fmla="*/ 2900089 h 7652085"/>
                <a:gd name="connsiteX8950" fmla="*/ 5944531 w 7655776"/>
                <a:gd name="connsiteY8950" fmla="*/ 2900089 h 7652085"/>
                <a:gd name="connsiteX8951" fmla="*/ 5958452 w 7655776"/>
                <a:gd name="connsiteY8951" fmla="*/ 2822056 h 7652085"/>
                <a:gd name="connsiteX8952" fmla="*/ 5959551 w 7655776"/>
                <a:gd name="connsiteY8952" fmla="*/ 2822056 h 7652085"/>
                <a:gd name="connsiteX8953" fmla="*/ 5962848 w 7655776"/>
                <a:gd name="connsiteY8953" fmla="*/ 2826818 h 7652085"/>
                <a:gd name="connsiteX8954" fmla="*/ 5965046 w 7655776"/>
                <a:gd name="connsiteY8954" fmla="*/ 2828284 h 7652085"/>
                <a:gd name="connsiteX8955" fmla="*/ 5964314 w 7655776"/>
                <a:gd name="connsiteY8955" fmla="*/ 2831215 h 7652085"/>
                <a:gd name="connsiteX8956" fmla="*/ 5958452 w 7655776"/>
                <a:gd name="connsiteY8956" fmla="*/ 2822056 h 7652085"/>
                <a:gd name="connsiteX8957" fmla="*/ 5860269 w 7655776"/>
                <a:gd name="connsiteY8957" fmla="*/ 2828650 h 7652085"/>
                <a:gd name="connsiteX8958" fmla="*/ 5768680 w 7655776"/>
                <a:gd name="connsiteY8958" fmla="*/ 2841839 h 7652085"/>
                <a:gd name="connsiteX8959" fmla="*/ 5914856 w 7655776"/>
                <a:gd name="connsiteY8959" fmla="*/ 2765637 h 7652085"/>
                <a:gd name="connsiteX8960" fmla="*/ 5946729 w 7655776"/>
                <a:gd name="connsiteY8960" fmla="*/ 2816560 h 7652085"/>
                <a:gd name="connsiteX8961" fmla="*/ 5860269 w 7655776"/>
                <a:gd name="connsiteY8961" fmla="*/ 2828650 h 7652085"/>
                <a:gd name="connsiteX8962" fmla="*/ 5431633 w 7655776"/>
                <a:gd name="connsiteY8962" fmla="*/ 2227827 h 7652085"/>
                <a:gd name="connsiteX8963" fmla="*/ 5471200 w 7655776"/>
                <a:gd name="connsiteY8963" fmla="*/ 2149794 h 7652085"/>
                <a:gd name="connsiteX8964" fmla="*/ 5508934 w 7655776"/>
                <a:gd name="connsiteY8964" fmla="*/ 2196687 h 7652085"/>
                <a:gd name="connsiteX8965" fmla="*/ 5389502 w 7655776"/>
                <a:gd name="connsiteY8965" fmla="*/ 2310257 h 7652085"/>
                <a:gd name="connsiteX8966" fmla="*/ 5431633 w 7655776"/>
                <a:gd name="connsiteY8966" fmla="*/ 2227827 h 7652085"/>
                <a:gd name="connsiteX8967" fmla="*/ 5466071 w 7655776"/>
                <a:gd name="connsiteY8967" fmla="*/ 2143566 h 7652085"/>
                <a:gd name="connsiteX8968" fmla="*/ 5425038 w 7655776"/>
                <a:gd name="connsiteY8968" fmla="*/ 2224164 h 7652085"/>
                <a:gd name="connsiteX8969" fmla="*/ 5378145 w 7655776"/>
                <a:gd name="connsiteY8969" fmla="*/ 2317218 h 7652085"/>
                <a:gd name="connsiteX8970" fmla="*/ 5344440 w 7655776"/>
                <a:gd name="connsiteY8970" fmla="*/ 2220134 h 7652085"/>
                <a:gd name="connsiteX8971" fmla="*/ 5309270 w 7655776"/>
                <a:gd name="connsiteY8971" fmla="*/ 2120851 h 7652085"/>
                <a:gd name="connsiteX8972" fmla="*/ 5309636 w 7655776"/>
                <a:gd name="connsiteY8972" fmla="*/ 2120485 h 7652085"/>
                <a:gd name="connsiteX8973" fmla="*/ 5391334 w 7655776"/>
                <a:gd name="connsiteY8973" fmla="*/ 2124881 h 7652085"/>
                <a:gd name="connsiteX8974" fmla="*/ 5453248 w 7655776"/>
                <a:gd name="connsiteY8974" fmla="*/ 2128179 h 7652085"/>
                <a:gd name="connsiteX8975" fmla="*/ 5466071 w 7655776"/>
                <a:gd name="connsiteY8975" fmla="*/ 2143566 h 7652085"/>
                <a:gd name="connsiteX8976" fmla="*/ 5391700 w 7655776"/>
                <a:gd name="connsiteY8976" fmla="*/ 2117554 h 7652085"/>
                <a:gd name="connsiteX8977" fmla="*/ 5339678 w 7655776"/>
                <a:gd name="connsiteY8977" fmla="*/ 2114990 h 7652085"/>
                <a:gd name="connsiteX8978" fmla="*/ 5422840 w 7655776"/>
                <a:gd name="connsiteY8978" fmla="*/ 2102900 h 7652085"/>
                <a:gd name="connsiteX8979" fmla="*/ 5429801 w 7655776"/>
                <a:gd name="connsiteY8979" fmla="*/ 2105831 h 7652085"/>
                <a:gd name="connsiteX8980" fmla="*/ 5434197 w 7655776"/>
                <a:gd name="connsiteY8980" fmla="*/ 2104732 h 7652085"/>
                <a:gd name="connsiteX8981" fmla="*/ 5446653 w 7655776"/>
                <a:gd name="connsiteY8981" fmla="*/ 2120485 h 7652085"/>
                <a:gd name="connsiteX8982" fmla="*/ 5391700 w 7655776"/>
                <a:gd name="connsiteY8982" fmla="*/ 2117554 h 7652085"/>
                <a:gd name="connsiteX8983" fmla="*/ 5391700 w 7655776"/>
                <a:gd name="connsiteY8983" fmla="*/ 2117554 h 7652085"/>
                <a:gd name="connsiteX8984" fmla="*/ 5316964 w 7655776"/>
                <a:gd name="connsiteY8984" fmla="*/ 1971012 h 7652085"/>
                <a:gd name="connsiteX8985" fmla="*/ 5206324 w 7655776"/>
                <a:gd name="connsiteY8985" fmla="*/ 1856343 h 7652085"/>
                <a:gd name="connsiteX8986" fmla="*/ 5204859 w 7655776"/>
                <a:gd name="connsiteY8986" fmla="*/ 1846451 h 7652085"/>
                <a:gd name="connsiteX8987" fmla="*/ 5204493 w 7655776"/>
                <a:gd name="connsiteY8987" fmla="*/ 1846451 h 7652085"/>
                <a:gd name="connsiteX8988" fmla="*/ 5232336 w 7655776"/>
                <a:gd name="connsiteY8988" fmla="*/ 1763655 h 7652085"/>
                <a:gd name="connsiteX8989" fmla="*/ 5247356 w 7655776"/>
                <a:gd name="connsiteY8989" fmla="*/ 1735445 h 7652085"/>
                <a:gd name="connsiteX8990" fmla="*/ 5263476 w 7655776"/>
                <a:gd name="connsiteY8990" fmla="*/ 1826302 h 7652085"/>
                <a:gd name="connsiteX8991" fmla="*/ 5263476 w 7655776"/>
                <a:gd name="connsiteY8991" fmla="*/ 1826302 h 7652085"/>
                <a:gd name="connsiteX8992" fmla="*/ 5263842 w 7655776"/>
                <a:gd name="connsiteY8992" fmla="*/ 1834361 h 7652085"/>
                <a:gd name="connsiteX8993" fmla="*/ 5263842 w 7655776"/>
                <a:gd name="connsiteY8993" fmla="*/ 1834361 h 7652085"/>
                <a:gd name="connsiteX8994" fmla="*/ 5267139 w 7655776"/>
                <a:gd name="connsiteY8994" fmla="*/ 1835827 h 7652085"/>
                <a:gd name="connsiteX8995" fmla="*/ 5345906 w 7655776"/>
                <a:gd name="connsiteY8995" fmla="*/ 1963685 h 7652085"/>
                <a:gd name="connsiteX8996" fmla="*/ 5410018 w 7655776"/>
                <a:gd name="connsiteY8996" fmla="*/ 2066997 h 7652085"/>
                <a:gd name="connsiteX8997" fmla="*/ 5316964 w 7655776"/>
                <a:gd name="connsiteY8997" fmla="*/ 1971012 h 7652085"/>
                <a:gd name="connsiteX8998" fmla="*/ 5710429 w 7655776"/>
                <a:gd name="connsiteY8998" fmla="*/ 1448223 h 7652085"/>
                <a:gd name="connsiteX8999" fmla="*/ 5696141 w 7655776"/>
                <a:gd name="connsiteY8999" fmla="*/ 1447490 h 7652085"/>
                <a:gd name="connsiteX9000" fmla="*/ 5662803 w 7655776"/>
                <a:gd name="connsiteY9000" fmla="*/ 1411954 h 7652085"/>
                <a:gd name="connsiteX9001" fmla="*/ 5712627 w 7655776"/>
                <a:gd name="connsiteY9001" fmla="*/ 1446025 h 7652085"/>
                <a:gd name="connsiteX9002" fmla="*/ 5710429 w 7655776"/>
                <a:gd name="connsiteY9002" fmla="*/ 1448223 h 7652085"/>
                <a:gd name="connsiteX9003" fmla="*/ 5191304 w 7655776"/>
                <a:gd name="connsiteY9003" fmla="*/ 1117038 h 7652085"/>
                <a:gd name="connsiteX9004" fmla="*/ 5144777 w 7655776"/>
                <a:gd name="connsiteY9004" fmla="*/ 1102750 h 7652085"/>
                <a:gd name="connsiteX9005" fmla="*/ 5137816 w 7655776"/>
                <a:gd name="connsiteY9005" fmla="*/ 1090294 h 7652085"/>
                <a:gd name="connsiteX9006" fmla="*/ 5138549 w 7655776"/>
                <a:gd name="connsiteY9006" fmla="*/ 1087363 h 7652085"/>
                <a:gd name="connsiteX9007" fmla="*/ 5191304 w 7655776"/>
                <a:gd name="connsiteY9007" fmla="*/ 1117038 h 7652085"/>
                <a:gd name="connsiteX9008" fmla="*/ 5191304 w 7655776"/>
                <a:gd name="connsiteY9008" fmla="*/ 1117038 h 7652085"/>
                <a:gd name="connsiteX9009" fmla="*/ 4669247 w 7655776"/>
                <a:gd name="connsiteY9009" fmla="*/ 1629935 h 7652085"/>
                <a:gd name="connsiteX9010" fmla="*/ 4675109 w 7655776"/>
                <a:gd name="connsiteY9010" fmla="*/ 1635430 h 7652085"/>
                <a:gd name="connsiteX9011" fmla="*/ 4700754 w 7655776"/>
                <a:gd name="connsiteY9011" fmla="*/ 1715662 h 7652085"/>
                <a:gd name="connsiteX9012" fmla="*/ 4675842 w 7655776"/>
                <a:gd name="connsiteY9012" fmla="*/ 1669868 h 7652085"/>
                <a:gd name="connsiteX9013" fmla="*/ 4649098 w 7655776"/>
                <a:gd name="connsiteY9013" fmla="*/ 1621143 h 7652085"/>
                <a:gd name="connsiteX9014" fmla="*/ 4669614 w 7655776"/>
                <a:gd name="connsiteY9014" fmla="*/ 1625905 h 7652085"/>
                <a:gd name="connsiteX9015" fmla="*/ 4669247 w 7655776"/>
                <a:gd name="connsiteY9015" fmla="*/ 1629935 h 7652085"/>
                <a:gd name="connsiteX9016" fmla="*/ 4669247 w 7655776"/>
                <a:gd name="connsiteY9016" fmla="*/ 1629935 h 7652085"/>
                <a:gd name="connsiteX9017" fmla="*/ 4669247 w 7655776"/>
                <a:gd name="connsiteY9017" fmla="*/ 1673532 h 7652085"/>
                <a:gd name="connsiteX9018" fmla="*/ 4709180 w 7655776"/>
                <a:gd name="connsiteY9018" fmla="*/ 1744971 h 7652085"/>
                <a:gd name="connsiteX9019" fmla="*/ 4708814 w 7655776"/>
                <a:gd name="connsiteY9019" fmla="*/ 1745337 h 7652085"/>
                <a:gd name="connsiteX9020" fmla="*/ 4604036 w 7655776"/>
                <a:gd name="connsiteY9020" fmla="*/ 1757427 h 7652085"/>
                <a:gd name="connsiteX9021" fmla="*/ 4501823 w 7655776"/>
                <a:gd name="connsiteY9021" fmla="*/ 1769516 h 7652085"/>
                <a:gd name="connsiteX9022" fmla="*/ 4564836 w 7655776"/>
                <a:gd name="connsiteY9022" fmla="*/ 1686354 h 7652085"/>
                <a:gd name="connsiteX9023" fmla="*/ 4619423 w 7655776"/>
                <a:gd name="connsiteY9023" fmla="*/ 1614182 h 7652085"/>
                <a:gd name="connsiteX9024" fmla="*/ 4638840 w 7655776"/>
                <a:gd name="connsiteY9024" fmla="*/ 1618578 h 7652085"/>
                <a:gd name="connsiteX9025" fmla="*/ 4669247 w 7655776"/>
                <a:gd name="connsiteY9025" fmla="*/ 1673532 h 7652085"/>
                <a:gd name="connsiteX9026" fmla="*/ 4669247 w 7655776"/>
                <a:gd name="connsiteY9026" fmla="*/ 1673532 h 7652085"/>
                <a:gd name="connsiteX9027" fmla="*/ 4624186 w 7655776"/>
                <a:gd name="connsiteY9027" fmla="*/ 1608687 h 7652085"/>
                <a:gd name="connsiteX9028" fmla="*/ 4624919 w 7655776"/>
                <a:gd name="connsiteY9028" fmla="*/ 1607954 h 7652085"/>
                <a:gd name="connsiteX9029" fmla="*/ 4630047 w 7655776"/>
                <a:gd name="connsiteY9029" fmla="*/ 1609053 h 7652085"/>
                <a:gd name="connsiteX9030" fmla="*/ 4630780 w 7655776"/>
                <a:gd name="connsiteY9030" fmla="*/ 1609053 h 7652085"/>
                <a:gd name="connsiteX9031" fmla="*/ 4633344 w 7655776"/>
                <a:gd name="connsiteY9031" fmla="*/ 1608320 h 7652085"/>
                <a:gd name="connsiteX9032" fmla="*/ 4634810 w 7655776"/>
                <a:gd name="connsiteY9032" fmla="*/ 1611251 h 7652085"/>
                <a:gd name="connsiteX9033" fmla="*/ 4624186 w 7655776"/>
                <a:gd name="connsiteY9033" fmla="*/ 1608687 h 7652085"/>
                <a:gd name="connsiteX9034" fmla="*/ 3831392 w 7655776"/>
                <a:gd name="connsiteY9034" fmla="*/ 1560694 h 7652085"/>
                <a:gd name="connsiteX9035" fmla="*/ 3804282 w 7655776"/>
                <a:gd name="connsiteY9035" fmla="*/ 1477898 h 7652085"/>
                <a:gd name="connsiteX9036" fmla="*/ 3863998 w 7655776"/>
                <a:gd name="connsiteY9036" fmla="*/ 1484126 h 7652085"/>
                <a:gd name="connsiteX9037" fmla="*/ 3859968 w 7655776"/>
                <a:gd name="connsiteY9037" fmla="*/ 1648619 h 7652085"/>
                <a:gd name="connsiteX9038" fmla="*/ 3831392 w 7655776"/>
                <a:gd name="connsiteY9038" fmla="*/ 1560694 h 7652085"/>
                <a:gd name="connsiteX9039" fmla="*/ 3796222 w 7655776"/>
                <a:gd name="connsiteY9039" fmla="*/ 1476799 h 7652085"/>
                <a:gd name="connsiteX9040" fmla="*/ 3824065 w 7655776"/>
                <a:gd name="connsiteY9040" fmla="*/ 1562892 h 7652085"/>
                <a:gd name="connsiteX9041" fmla="*/ 3856671 w 7655776"/>
                <a:gd name="connsiteY9041" fmla="*/ 1661808 h 7652085"/>
                <a:gd name="connsiteX9042" fmla="*/ 3764716 w 7655776"/>
                <a:gd name="connsiteY9042" fmla="*/ 1617113 h 7652085"/>
                <a:gd name="connsiteX9043" fmla="*/ 3669463 w 7655776"/>
                <a:gd name="connsiteY9043" fmla="*/ 1571685 h 7652085"/>
                <a:gd name="connsiteX9044" fmla="*/ 3669463 w 7655776"/>
                <a:gd name="connsiteY9044" fmla="*/ 1571318 h 7652085"/>
                <a:gd name="connsiteX9045" fmla="*/ 3730644 w 7655776"/>
                <a:gd name="connsiteY9045" fmla="*/ 1516731 h 7652085"/>
                <a:gd name="connsiteX9046" fmla="*/ 3776806 w 7655776"/>
                <a:gd name="connsiteY9046" fmla="*/ 1474967 h 7652085"/>
                <a:gd name="connsiteX9047" fmla="*/ 3796222 w 7655776"/>
                <a:gd name="connsiteY9047" fmla="*/ 1476799 h 7652085"/>
                <a:gd name="connsiteX9048" fmla="*/ 3725516 w 7655776"/>
                <a:gd name="connsiteY9048" fmla="*/ 1510870 h 7652085"/>
                <a:gd name="connsiteX9049" fmla="*/ 3687049 w 7655776"/>
                <a:gd name="connsiteY9049" fmla="*/ 1546040 h 7652085"/>
                <a:gd name="connsiteX9050" fmla="*/ 3737605 w 7655776"/>
                <a:gd name="connsiteY9050" fmla="*/ 1478630 h 7652085"/>
                <a:gd name="connsiteX9051" fmla="*/ 3744932 w 7655776"/>
                <a:gd name="connsiteY9051" fmla="*/ 1475333 h 7652085"/>
                <a:gd name="connsiteX9052" fmla="*/ 3746398 w 7655776"/>
                <a:gd name="connsiteY9052" fmla="*/ 1471670 h 7652085"/>
                <a:gd name="connsiteX9053" fmla="*/ 3767280 w 7655776"/>
                <a:gd name="connsiteY9053" fmla="*/ 1473868 h 7652085"/>
                <a:gd name="connsiteX9054" fmla="*/ 3725516 w 7655776"/>
                <a:gd name="connsiteY9054" fmla="*/ 1510870 h 7652085"/>
                <a:gd name="connsiteX9055" fmla="*/ 3725516 w 7655776"/>
                <a:gd name="connsiteY9055" fmla="*/ 1510870 h 7652085"/>
                <a:gd name="connsiteX9056" fmla="*/ 3477127 w 7655776"/>
                <a:gd name="connsiteY9056" fmla="*/ 812596 h 7652085"/>
                <a:gd name="connsiteX9057" fmla="*/ 3466502 w 7655776"/>
                <a:gd name="connsiteY9057" fmla="*/ 822121 h 7652085"/>
                <a:gd name="connsiteX9058" fmla="*/ 3417777 w 7655776"/>
                <a:gd name="connsiteY9058" fmla="*/ 820656 h 7652085"/>
                <a:gd name="connsiteX9059" fmla="*/ 3477127 w 7655776"/>
                <a:gd name="connsiteY9059" fmla="*/ 809665 h 7652085"/>
                <a:gd name="connsiteX9060" fmla="*/ 3477127 w 7655776"/>
                <a:gd name="connsiteY9060" fmla="*/ 812596 h 7652085"/>
                <a:gd name="connsiteX9061" fmla="*/ 2875938 w 7655776"/>
                <a:gd name="connsiteY9061" fmla="*/ 945583 h 7652085"/>
                <a:gd name="connsiteX9062" fmla="*/ 2832707 w 7655776"/>
                <a:gd name="connsiteY9062" fmla="*/ 968297 h 7652085"/>
                <a:gd name="connsiteX9063" fmla="*/ 2819152 w 7655776"/>
                <a:gd name="connsiteY9063" fmla="*/ 964267 h 7652085"/>
                <a:gd name="connsiteX9064" fmla="*/ 2817687 w 7655776"/>
                <a:gd name="connsiteY9064" fmla="*/ 961336 h 7652085"/>
                <a:gd name="connsiteX9065" fmla="*/ 2875938 w 7655776"/>
                <a:gd name="connsiteY9065" fmla="*/ 945583 h 7652085"/>
                <a:gd name="connsiteX9066" fmla="*/ 2875938 w 7655776"/>
                <a:gd name="connsiteY9066" fmla="*/ 945583 h 7652085"/>
                <a:gd name="connsiteX9067" fmla="*/ 2874106 w 7655776"/>
                <a:gd name="connsiteY9067" fmla="*/ 1678294 h 7652085"/>
                <a:gd name="connsiteX9068" fmla="*/ 2878136 w 7655776"/>
                <a:gd name="connsiteY9068" fmla="*/ 1677561 h 7652085"/>
                <a:gd name="connsiteX9069" fmla="*/ 2952872 w 7655776"/>
                <a:gd name="connsiteY9069" fmla="*/ 1716029 h 7652085"/>
                <a:gd name="connsiteX9070" fmla="*/ 2902681 w 7655776"/>
                <a:gd name="connsiteY9070" fmla="*/ 1701374 h 7652085"/>
                <a:gd name="connsiteX9071" fmla="*/ 2849193 w 7655776"/>
                <a:gd name="connsiteY9071" fmla="*/ 1685987 h 7652085"/>
                <a:gd name="connsiteX9072" fmla="*/ 2866412 w 7655776"/>
                <a:gd name="connsiteY9072" fmla="*/ 1674997 h 7652085"/>
                <a:gd name="connsiteX9073" fmla="*/ 2874106 w 7655776"/>
                <a:gd name="connsiteY9073" fmla="*/ 1678294 h 7652085"/>
                <a:gd name="connsiteX9074" fmla="*/ 2874106 w 7655776"/>
                <a:gd name="connsiteY9074" fmla="*/ 1678294 h 7652085"/>
                <a:gd name="connsiteX9075" fmla="*/ 2900483 w 7655776"/>
                <a:gd name="connsiteY9075" fmla="*/ 1708335 h 7652085"/>
                <a:gd name="connsiteX9076" fmla="*/ 2979250 w 7655776"/>
                <a:gd name="connsiteY9076" fmla="*/ 1730683 h 7652085"/>
                <a:gd name="connsiteX9077" fmla="*/ 2979616 w 7655776"/>
                <a:gd name="connsiteY9077" fmla="*/ 1731416 h 7652085"/>
                <a:gd name="connsiteX9078" fmla="*/ 2914038 w 7655776"/>
                <a:gd name="connsiteY9078" fmla="*/ 1813846 h 7652085"/>
                <a:gd name="connsiteX9079" fmla="*/ 2850659 w 7655776"/>
                <a:gd name="connsiteY9079" fmla="*/ 1894810 h 7652085"/>
                <a:gd name="connsiteX9080" fmla="*/ 2836371 w 7655776"/>
                <a:gd name="connsiteY9080" fmla="*/ 1791498 h 7652085"/>
                <a:gd name="connsiteX9081" fmla="*/ 2823549 w 7655776"/>
                <a:gd name="connsiteY9081" fmla="*/ 1701741 h 7652085"/>
                <a:gd name="connsiteX9082" fmla="*/ 2840401 w 7655776"/>
                <a:gd name="connsiteY9082" fmla="*/ 1691117 h 7652085"/>
                <a:gd name="connsiteX9083" fmla="*/ 2900483 w 7655776"/>
                <a:gd name="connsiteY9083" fmla="*/ 1708335 h 7652085"/>
                <a:gd name="connsiteX9084" fmla="*/ 2900483 w 7655776"/>
                <a:gd name="connsiteY9084" fmla="*/ 1708335 h 7652085"/>
                <a:gd name="connsiteX9085" fmla="*/ 2822450 w 7655776"/>
                <a:gd name="connsiteY9085" fmla="*/ 1694047 h 7652085"/>
                <a:gd name="connsiteX9086" fmla="*/ 2822450 w 7655776"/>
                <a:gd name="connsiteY9086" fmla="*/ 1692948 h 7652085"/>
                <a:gd name="connsiteX9087" fmla="*/ 2827212 w 7655776"/>
                <a:gd name="connsiteY9087" fmla="*/ 1689651 h 7652085"/>
                <a:gd name="connsiteX9088" fmla="*/ 2828678 w 7655776"/>
                <a:gd name="connsiteY9088" fmla="*/ 1687453 h 7652085"/>
                <a:gd name="connsiteX9089" fmla="*/ 2831608 w 7655776"/>
                <a:gd name="connsiteY9089" fmla="*/ 1688552 h 7652085"/>
                <a:gd name="connsiteX9090" fmla="*/ 2822450 w 7655776"/>
                <a:gd name="connsiteY9090" fmla="*/ 1694047 h 7652085"/>
                <a:gd name="connsiteX9091" fmla="*/ 2816954 w 7655776"/>
                <a:gd name="connsiteY9091" fmla="*/ 1705771 h 7652085"/>
                <a:gd name="connsiteX9092" fmla="*/ 2829044 w 7655776"/>
                <a:gd name="connsiteY9092" fmla="*/ 1792231 h 7652085"/>
                <a:gd name="connsiteX9093" fmla="*/ 2841866 w 7655776"/>
                <a:gd name="connsiteY9093" fmla="*/ 1883819 h 7652085"/>
                <a:gd name="connsiteX9094" fmla="*/ 2765664 w 7655776"/>
                <a:gd name="connsiteY9094" fmla="*/ 1737644 h 7652085"/>
                <a:gd name="connsiteX9095" fmla="*/ 2816954 w 7655776"/>
                <a:gd name="connsiteY9095" fmla="*/ 1705771 h 7652085"/>
                <a:gd name="connsiteX9096" fmla="*/ 1828527 w 7655776"/>
                <a:gd name="connsiteY9096" fmla="*/ 2379865 h 7652085"/>
                <a:gd name="connsiteX9097" fmla="*/ 1827428 w 7655776"/>
                <a:gd name="connsiteY9097" fmla="*/ 2380598 h 7652085"/>
                <a:gd name="connsiteX9098" fmla="*/ 1827428 w 7655776"/>
                <a:gd name="connsiteY9098" fmla="*/ 2380598 h 7652085"/>
                <a:gd name="connsiteX9099" fmla="*/ 1690411 w 7655776"/>
                <a:gd name="connsiteY9099" fmla="*/ 2364478 h 7652085"/>
                <a:gd name="connsiteX9100" fmla="*/ 1652677 w 7655776"/>
                <a:gd name="connsiteY9100" fmla="*/ 2360082 h 7652085"/>
                <a:gd name="connsiteX9101" fmla="*/ 1564385 w 7655776"/>
                <a:gd name="connsiteY9101" fmla="*/ 2312822 h 7652085"/>
                <a:gd name="connsiteX9102" fmla="*/ 1564385 w 7655776"/>
                <a:gd name="connsiteY9102" fmla="*/ 2308059 h 7652085"/>
                <a:gd name="connsiteX9103" fmla="*/ 1559256 w 7655776"/>
                <a:gd name="connsiteY9103" fmla="*/ 2302930 h 7652085"/>
                <a:gd name="connsiteX9104" fmla="*/ 1557058 w 7655776"/>
                <a:gd name="connsiteY9104" fmla="*/ 2302930 h 7652085"/>
                <a:gd name="connsiteX9105" fmla="*/ 1536176 w 7655776"/>
                <a:gd name="connsiteY9105" fmla="*/ 2219767 h 7652085"/>
                <a:gd name="connsiteX9106" fmla="*/ 1514561 w 7655776"/>
                <a:gd name="connsiteY9106" fmla="*/ 2135506 h 7652085"/>
                <a:gd name="connsiteX9107" fmla="*/ 1517125 w 7655776"/>
                <a:gd name="connsiteY9107" fmla="*/ 2132575 h 7652085"/>
                <a:gd name="connsiteX9108" fmla="*/ 1512363 w 7655776"/>
                <a:gd name="connsiteY9108" fmla="*/ 2121950 h 7652085"/>
                <a:gd name="connsiteX9109" fmla="*/ 1502837 w 7655776"/>
                <a:gd name="connsiteY9109" fmla="*/ 2125614 h 7652085"/>
                <a:gd name="connsiteX9110" fmla="*/ 1466568 w 7655776"/>
                <a:gd name="connsiteY9110" fmla="*/ 1961121 h 7652085"/>
                <a:gd name="connsiteX9111" fmla="*/ 1473529 w 7655776"/>
                <a:gd name="connsiteY9111" fmla="*/ 1953061 h 7652085"/>
                <a:gd name="connsiteX9112" fmla="*/ 1660004 w 7655776"/>
                <a:gd name="connsiteY9112" fmla="*/ 1963685 h 7652085"/>
                <a:gd name="connsiteX9113" fmla="*/ 1845746 w 7655776"/>
                <a:gd name="connsiteY9113" fmla="*/ 1973576 h 7652085"/>
                <a:gd name="connsiteX9114" fmla="*/ 1855638 w 7655776"/>
                <a:gd name="connsiteY9114" fmla="*/ 1984934 h 7652085"/>
                <a:gd name="connsiteX9115" fmla="*/ 1842082 w 7655776"/>
                <a:gd name="connsiteY9115" fmla="*/ 2177270 h 7652085"/>
                <a:gd name="connsiteX9116" fmla="*/ 1828527 w 7655776"/>
                <a:gd name="connsiteY9116" fmla="*/ 2379865 h 7652085"/>
                <a:gd name="connsiteX9117" fmla="*/ 1448983 w 7655776"/>
                <a:gd name="connsiteY9117" fmla="*/ 1941704 h 7652085"/>
                <a:gd name="connsiteX9118" fmla="*/ 1446419 w 7655776"/>
                <a:gd name="connsiteY9118" fmla="*/ 1949763 h 7652085"/>
                <a:gd name="connsiteX9119" fmla="*/ 1448250 w 7655776"/>
                <a:gd name="connsiteY9119" fmla="*/ 1955625 h 7652085"/>
                <a:gd name="connsiteX9120" fmla="*/ 1412714 w 7655776"/>
                <a:gd name="connsiteY9120" fmla="*/ 1988963 h 7652085"/>
                <a:gd name="connsiteX9121" fmla="*/ 1446785 w 7655776"/>
                <a:gd name="connsiteY9121" fmla="*/ 1939139 h 7652085"/>
                <a:gd name="connsiteX9122" fmla="*/ 1448983 w 7655776"/>
                <a:gd name="connsiteY9122" fmla="*/ 1941704 h 7652085"/>
                <a:gd name="connsiteX9123" fmla="*/ 1117798 w 7655776"/>
                <a:gd name="connsiteY9123" fmla="*/ 2460829 h 7652085"/>
                <a:gd name="connsiteX9124" fmla="*/ 1103510 w 7655776"/>
                <a:gd name="connsiteY9124" fmla="*/ 2507356 h 7652085"/>
                <a:gd name="connsiteX9125" fmla="*/ 1091054 w 7655776"/>
                <a:gd name="connsiteY9125" fmla="*/ 2514317 h 7652085"/>
                <a:gd name="connsiteX9126" fmla="*/ 1088123 w 7655776"/>
                <a:gd name="connsiteY9126" fmla="*/ 2513585 h 7652085"/>
                <a:gd name="connsiteX9127" fmla="*/ 1117798 w 7655776"/>
                <a:gd name="connsiteY9127" fmla="*/ 2460829 h 7652085"/>
                <a:gd name="connsiteX9128" fmla="*/ 1303174 w 7655776"/>
                <a:gd name="connsiteY9128" fmla="*/ 2857226 h 7652085"/>
                <a:gd name="connsiteX9129" fmla="*/ 1294015 w 7655776"/>
                <a:gd name="connsiteY9129" fmla="*/ 2857226 h 7652085"/>
                <a:gd name="connsiteX9130" fmla="*/ 1203525 w 7655776"/>
                <a:gd name="connsiteY9130" fmla="*/ 2694198 h 7652085"/>
                <a:gd name="connsiteX9131" fmla="*/ 1111936 w 7655776"/>
                <a:gd name="connsiteY9131" fmla="*/ 2530803 h 7652085"/>
                <a:gd name="connsiteX9132" fmla="*/ 1115600 w 7655776"/>
                <a:gd name="connsiteY9132" fmla="*/ 2526407 h 7652085"/>
                <a:gd name="connsiteX9133" fmla="*/ 1116332 w 7655776"/>
                <a:gd name="connsiteY9133" fmla="*/ 2521644 h 7652085"/>
                <a:gd name="connsiteX9134" fmla="*/ 1280093 w 7655776"/>
                <a:gd name="connsiteY9134" fmla="*/ 2482078 h 7652085"/>
                <a:gd name="connsiteX9135" fmla="*/ 1278261 w 7655776"/>
                <a:gd name="connsiteY9135" fmla="*/ 2486841 h 7652085"/>
                <a:gd name="connsiteX9136" fmla="*/ 1286321 w 7655776"/>
                <a:gd name="connsiteY9136" fmla="*/ 2494534 h 7652085"/>
                <a:gd name="connsiteX9137" fmla="*/ 1292183 w 7655776"/>
                <a:gd name="connsiteY9137" fmla="*/ 2491969 h 7652085"/>
                <a:gd name="connsiteX9138" fmla="*/ 1293648 w 7655776"/>
                <a:gd name="connsiteY9138" fmla="*/ 2488672 h 7652085"/>
                <a:gd name="connsiteX9139" fmla="*/ 1379009 w 7655776"/>
                <a:gd name="connsiteY9139" fmla="*/ 2471087 h 7652085"/>
                <a:gd name="connsiteX9140" fmla="*/ 1462905 w 7655776"/>
                <a:gd name="connsiteY9140" fmla="*/ 2453502 h 7652085"/>
                <a:gd name="connsiteX9141" fmla="*/ 1464004 w 7655776"/>
                <a:gd name="connsiteY9141" fmla="*/ 2455700 h 7652085"/>
                <a:gd name="connsiteX9142" fmla="*/ 1470598 w 7655776"/>
                <a:gd name="connsiteY9142" fmla="*/ 2458265 h 7652085"/>
                <a:gd name="connsiteX9143" fmla="*/ 1475361 w 7655776"/>
                <a:gd name="connsiteY9143" fmla="*/ 2456433 h 7652085"/>
                <a:gd name="connsiteX9144" fmla="*/ 1556691 w 7655776"/>
                <a:gd name="connsiteY9144" fmla="*/ 2515050 h 7652085"/>
                <a:gd name="connsiteX9145" fmla="*/ 1577207 w 7655776"/>
                <a:gd name="connsiteY9145" fmla="*/ 2546923 h 7652085"/>
                <a:gd name="connsiteX9146" fmla="*/ 1651578 w 7655776"/>
                <a:gd name="connsiteY9146" fmla="*/ 2663057 h 7652085"/>
                <a:gd name="connsiteX9147" fmla="*/ 1651578 w 7655776"/>
                <a:gd name="connsiteY9147" fmla="*/ 2663057 h 7652085"/>
                <a:gd name="connsiteX9148" fmla="*/ 1651578 w 7655776"/>
                <a:gd name="connsiteY9148" fmla="*/ 2664523 h 7652085"/>
                <a:gd name="connsiteX9149" fmla="*/ 1475727 w 7655776"/>
                <a:gd name="connsiteY9149" fmla="*/ 2765271 h 7652085"/>
                <a:gd name="connsiteX9150" fmla="*/ 1309035 w 7655776"/>
                <a:gd name="connsiteY9150" fmla="*/ 2861622 h 7652085"/>
                <a:gd name="connsiteX9151" fmla="*/ 1303174 w 7655776"/>
                <a:gd name="connsiteY9151" fmla="*/ 2857226 h 7652085"/>
                <a:gd name="connsiteX9152" fmla="*/ 1303174 w 7655776"/>
                <a:gd name="connsiteY9152" fmla="*/ 2857226 h 7652085"/>
                <a:gd name="connsiteX9153" fmla="*/ 1659638 w 7655776"/>
                <a:gd name="connsiteY9153" fmla="*/ 2669286 h 7652085"/>
                <a:gd name="connsiteX9154" fmla="*/ 1662202 w 7655776"/>
                <a:gd name="connsiteY9154" fmla="*/ 2666355 h 7652085"/>
                <a:gd name="connsiteX9155" fmla="*/ 1662202 w 7655776"/>
                <a:gd name="connsiteY9155" fmla="*/ 2661958 h 7652085"/>
                <a:gd name="connsiteX9156" fmla="*/ 1658905 w 7655776"/>
                <a:gd name="connsiteY9156" fmla="*/ 2659028 h 7652085"/>
                <a:gd name="connsiteX9157" fmla="*/ 1658905 w 7655776"/>
                <a:gd name="connsiteY9157" fmla="*/ 2659028 h 7652085"/>
                <a:gd name="connsiteX9158" fmla="*/ 1633626 w 7655776"/>
                <a:gd name="connsiteY9158" fmla="*/ 2570003 h 7652085"/>
                <a:gd name="connsiteX9159" fmla="*/ 1659271 w 7655776"/>
                <a:gd name="connsiteY9159" fmla="*/ 2588687 h 7652085"/>
                <a:gd name="connsiteX9160" fmla="*/ 1720452 w 7655776"/>
                <a:gd name="connsiteY9160" fmla="*/ 2650968 h 7652085"/>
                <a:gd name="connsiteX9161" fmla="*/ 1720452 w 7655776"/>
                <a:gd name="connsiteY9161" fmla="*/ 2651334 h 7652085"/>
                <a:gd name="connsiteX9162" fmla="*/ 1720452 w 7655776"/>
                <a:gd name="connsiteY9162" fmla="*/ 2658295 h 7652085"/>
                <a:gd name="connsiteX9163" fmla="*/ 1723017 w 7655776"/>
                <a:gd name="connsiteY9163" fmla="*/ 2660859 h 7652085"/>
                <a:gd name="connsiteX9164" fmla="*/ 1673925 w 7655776"/>
                <a:gd name="connsiteY9164" fmla="*/ 2812530 h 7652085"/>
                <a:gd name="connsiteX9165" fmla="*/ 1632893 w 7655776"/>
                <a:gd name="connsiteY9165" fmla="*/ 2939656 h 7652085"/>
                <a:gd name="connsiteX9166" fmla="*/ 1644983 w 7655776"/>
                <a:gd name="connsiteY9166" fmla="*/ 2818392 h 7652085"/>
                <a:gd name="connsiteX9167" fmla="*/ 1659638 w 7655776"/>
                <a:gd name="connsiteY9167" fmla="*/ 2669286 h 7652085"/>
                <a:gd name="connsiteX9168" fmla="*/ 1626666 w 7655776"/>
                <a:gd name="connsiteY9168" fmla="*/ 2983618 h 7652085"/>
                <a:gd name="connsiteX9169" fmla="*/ 1636557 w 7655776"/>
                <a:gd name="connsiteY9169" fmla="*/ 2977024 h 7652085"/>
                <a:gd name="connsiteX9170" fmla="*/ 1716789 w 7655776"/>
                <a:gd name="connsiteY9170" fmla="*/ 2951379 h 7652085"/>
                <a:gd name="connsiteX9171" fmla="*/ 1670994 w 7655776"/>
                <a:gd name="connsiteY9171" fmla="*/ 2976658 h 7652085"/>
                <a:gd name="connsiteX9172" fmla="*/ 1622269 w 7655776"/>
                <a:gd name="connsiteY9172" fmla="*/ 3003768 h 7652085"/>
                <a:gd name="connsiteX9173" fmla="*/ 1626666 w 7655776"/>
                <a:gd name="connsiteY9173" fmla="*/ 2983618 h 7652085"/>
                <a:gd name="connsiteX9174" fmla="*/ 1674292 w 7655776"/>
                <a:gd name="connsiteY9174" fmla="*/ 2982886 h 7652085"/>
                <a:gd name="connsiteX9175" fmla="*/ 1746097 w 7655776"/>
                <a:gd name="connsiteY9175" fmla="*/ 2942953 h 7652085"/>
                <a:gd name="connsiteX9176" fmla="*/ 1746830 w 7655776"/>
                <a:gd name="connsiteY9176" fmla="*/ 2943319 h 7652085"/>
                <a:gd name="connsiteX9177" fmla="*/ 1758920 w 7655776"/>
                <a:gd name="connsiteY9177" fmla="*/ 3047731 h 7652085"/>
                <a:gd name="connsiteX9178" fmla="*/ 1771009 w 7655776"/>
                <a:gd name="connsiteY9178" fmla="*/ 3149944 h 7652085"/>
                <a:gd name="connsiteX9179" fmla="*/ 1687847 w 7655776"/>
                <a:gd name="connsiteY9179" fmla="*/ 3086931 h 7652085"/>
                <a:gd name="connsiteX9180" fmla="*/ 1615675 w 7655776"/>
                <a:gd name="connsiteY9180" fmla="*/ 3032344 h 7652085"/>
                <a:gd name="connsiteX9181" fmla="*/ 1620071 w 7655776"/>
                <a:gd name="connsiteY9181" fmla="*/ 3012927 h 7652085"/>
                <a:gd name="connsiteX9182" fmla="*/ 1674292 w 7655776"/>
                <a:gd name="connsiteY9182" fmla="*/ 2982886 h 7652085"/>
                <a:gd name="connsiteX9183" fmla="*/ 1674292 w 7655776"/>
                <a:gd name="connsiteY9183" fmla="*/ 2982886 h 7652085"/>
                <a:gd name="connsiteX9184" fmla="*/ 1609080 w 7655776"/>
                <a:gd name="connsiteY9184" fmla="*/ 3027947 h 7652085"/>
                <a:gd name="connsiteX9185" fmla="*/ 1608348 w 7655776"/>
                <a:gd name="connsiteY9185" fmla="*/ 3027215 h 7652085"/>
                <a:gd name="connsiteX9186" fmla="*/ 1609447 w 7655776"/>
                <a:gd name="connsiteY9186" fmla="*/ 3021720 h 7652085"/>
                <a:gd name="connsiteX9187" fmla="*/ 1608714 w 7655776"/>
                <a:gd name="connsiteY9187" fmla="*/ 3019155 h 7652085"/>
                <a:gd name="connsiteX9188" fmla="*/ 1611645 w 7655776"/>
                <a:gd name="connsiteY9188" fmla="*/ 3017689 h 7652085"/>
                <a:gd name="connsiteX9189" fmla="*/ 1609080 w 7655776"/>
                <a:gd name="connsiteY9189" fmla="*/ 3027947 h 7652085"/>
                <a:gd name="connsiteX9190" fmla="*/ 1595525 w 7655776"/>
                <a:gd name="connsiteY9190" fmla="*/ 3032344 h 7652085"/>
                <a:gd name="connsiteX9191" fmla="*/ 1595525 w 7655776"/>
                <a:gd name="connsiteY9191" fmla="*/ 3032344 h 7652085"/>
                <a:gd name="connsiteX9192" fmla="*/ 1595525 w 7655776"/>
                <a:gd name="connsiteY9192" fmla="*/ 3032344 h 7652085"/>
                <a:gd name="connsiteX9193" fmla="*/ 1613477 w 7655776"/>
                <a:gd name="connsiteY9193" fmla="*/ 3040037 h 7652085"/>
                <a:gd name="connsiteX9194" fmla="*/ 1683084 w 7655776"/>
                <a:gd name="connsiteY9194" fmla="*/ 3092792 h 7652085"/>
                <a:gd name="connsiteX9195" fmla="*/ 1757088 w 7655776"/>
                <a:gd name="connsiteY9195" fmla="*/ 3148478 h 7652085"/>
                <a:gd name="connsiteX9196" fmla="*/ 1599922 w 7655776"/>
                <a:gd name="connsiteY9196" fmla="*/ 3099020 h 7652085"/>
                <a:gd name="connsiteX9197" fmla="*/ 1613477 w 7655776"/>
                <a:gd name="connsiteY9197" fmla="*/ 3040037 h 7652085"/>
                <a:gd name="connsiteX9198" fmla="*/ 1561454 w 7655776"/>
                <a:gd name="connsiteY9198" fmla="*/ 3820741 h 7652085"/>
                <a:gd name="connsiteX9199" fmla="*/ 1478658 w 7655776"/>
                <a:gd name="connsiteY9199" fmla="*/ 3847851 h 7652085"/>
                <a:gd name="connsiteX9200" fmla="*/ 1484886 w 7655776"/>
                <a:gd name="connsiteY9200" fmla="*/ 3787769 h 7652085"/>
                <a:gd name="connsiteX9201" fmla="*/ 1649746 w 7655776"/>
                <a:gd name="connsiteY9201" fmla="*/ 3792165 h 7652085"/>
                <a:gd name="connsiteX9202" fmla="*/ 1561454 w 7655776"/>
                <a:gd name="connsiteY9202" fmla="*/ 3820741 h 7652085"/>
                <a:gd name="connsiteX9203" fmla="*/ 1468400 w 7655776"/>
                <a:gd name="connsiteY9203" fmla="*/ 3863971 h 7652085"/>
                <a:gd name="connsiteX9204" fmla="*/ 1469133 w 7655776"/>
                <a:gd name="connsiteY9204" fmla="*/ 3858109 h 7652085"/>
                <a:gd name="connsiteX9205" fmla="*/ 1470232 w 7655776"/>
                <a:gd name="connsiteY9205" fmla="*/ 3857742 h 7652085"/>
                <a:gd name="connsiteX9206" fmla="*/ 1469133 w 7655776"/>
                <a:gd name="connsiteY9206" fmla="*/ 3868367 h 7652085"/>
                <a:gd name="connsiteX9207" fmla="*/ 1466934 w 7655776"/>
                <a:gd name="connsiteY9207" fmla="*/ 3865803 h 7652085"/>
                <a:gd name="connsiteX9208" fmla="*/ 1468400 w 7655776"/>
                <a:gd name="connsiteY9208" fmla="*/ 3863971 h 7652085"/>
                <a:gd name="connsiteX9209" fmla="*/ 1477559 w 7655776"/>
                <a:gd name="connsiteY9209" fmla="*/ 3855544 h 7652085"/>
                <a:gd name="connsiteX9210" fmla="*/ 1563652 w 7655776"/>
                <a:gd name="connsiteY9210" fmla="*/ 3827701 h 7652085"/>
                <a:gd name="connsiteX9211" fmla="*/ 1662935 w 7655776"/>
                <a:gd name="connsiteY9211" fmla="*/ 3795096 h 7652085"/>
                <a:gd name="connsiteX9212" fmla="*/ 1618239 w 7655776"/>
                <a:gd name="connsiteY9212" fmla="*/ 3887784 h 7652085"/>
                <a:gd name="connsiteX9213" fmla="*/ 1572811 w 7655776"/>
                <a:gd name="connsiteY9213" fmla="*/ 3983036 h 7652085"/>
                <a:gd name="connsiteX9214" fmla="*/ 1572445 w 7655776"/>
                <a:gd name="connsiteY9214" fmla="*/ 3983036 h 7652085"/>
                <a:gd name="connsiteX9215" fmla="*/ 1517858 w 7655776"/>
                <a:gd name="connsiteY9215" fmla="*/ 3921855 h 7652085"/>
                <a:gd name="connsiteX9216" fmla="*/ 1476093 w 7655776"/>
                <a:gd name="connsiteY9216" fmla="*/ 3875694 h 7652085"/>
                <a:gd name="connsiteX9217" fmla="*/ 1477559 w 7655776"/>
                <a:gd name="connsiteY9217" fmla="*/ 3855544 h 7652085"/>
                <a:gd name="connsiteX9218" fmla="*/ 1511630 w 7655776"/>
                <a:gd name="connsiteY9218" fmla="*/ 3926617 h 7652085"/>
                <a:gd name="connsiteX9219" fmla="*/ 1546800 w 7655776"/>
                <a:gd name="connsiteY9219" fmla="*/ 3965085 h 7652085"/>
                <a:gd name="connsiteX9220" fmla="*/ 1479391 w 7655776"/>
                <a:gd name="connsiteY9220" fmla="*/ 3914528 h 7652085"/>
                <a:gd name="connsiteX9221" fmla="*/ 1472430 w 7655776"/>
                <a:gd name="connsiteY9221" fmla="*/ 3906102 h 7652085"/>
                <a:gd name="connsiteX9222" fmla="*/ 1474628 w 7655776"/>
                <a:gd name="connsiteY9222" fmla="*/ 3885219 h 7652085"/>
                <a:gd name="connsiteX9223" fmla="*/ 1511630 w 7655776"/>
                <a:gd name="connsiteY9223" fmla="*/ 3926617 h 7652085"/>
                <a:gd name="connsiteX9224" fmla="*/ 1511630 w 7655776"/>
                <a:gd name="connsiteY9224" fmla="*/ 3926617 h 7652085"/>
                <a:gd name="connsiteX9225" fmla="*/ 1460706 w 7655776"/>
                <a:gd name="connsiteY9225" fmla="*/ 4083051 h 7652085"/>
                <a:gd name="connsiteX9226" fmla="*/ 1457776 w 7655776"/>
                <a:gd name="connsiteY9226" fmla="*/ 4242416 h 7652085"/>
                <a:gd name="connsiteX9227" fmla="*/ 1454478 w 7655776"/>
                <a:gd name="connsiteY9227" fmla="*/ 4243881 h 7652085"/>
                <a:gd name="connsiteX9228" fmla="*/ 1452280 w 7655776"/>
                <a:gd name="connsiteY9228" fmla="*/ 4250476 h 7652085"/>
                <a:gd name="connsiteX9229" fmla="*/ 1452280 w 7655776"/>
                <a:gd name="connsiteY9229" fmla="*/ 4250842 h 7652085"/>
                <a:gd name="connsiteX9230" fmla="*/ 1373880 w 7655776"/>
                <a:gd name="connsiteY9230" fmla="*/ 4290042 h 7652085"/>
                <a:gd name="connsiteX9231" fmla="*/ 1343473 w 7655776"/>
                <a:gd name="connsiteY9231" fmla="*/ 4299201 h 7652085"/>
                <a:gd name="connsiteX9232" fmla="*/ 1396228 w 7655776"/>
                <a:gd name="connsiteY9232" fmla="*/ 4223365 h 7652085"/>
                <a:gd name="connsiteX9233" fmla="*/ 1396228 w 7655776"/>
                <a:gd name="connsiteY9233" fmla="*/ 4223365 h 7652085"/>
                <a:gd name="connsiteX9234" fmla="*/ 1401723 w 7655776"/>
                <a:gd name="connsiteY9234" fmla="*/ 4217137 h 7652085"/>
                <a:gd name="connsiteX9235" fmla="*/ 1400258 w 7655776"/>
                <a:gd name="connsiteY9235" fmla="*/ 4213840 h 7652085"/>
                <a:gd name="connsiteX9236" fmla="*/ 1435062 w 7655776"/>
                <a:gd name="connsiteY9236" fmla="*/ 4067664 h 7652085"/>
                <a:gd name="connsiteX9237" fmla="*/ 1462905 w 7655776"/>
                <a:gd name="connsiteY9237" fmla="*/ 3949331 h 7652085"/>
                <a:gd name="connsiteX9238" fmla="*/ 1460706 w 7655776"/>
                <a:gd name="connsiteY9238" fmla="*/ 4083051 h 7652085"/>
                <a:gd name="connsiteX9239" fmla="*/ 1390733 w 7655776"/>
                <a:gd name="connsiteY9239" fmla="*/ 4217504 h 7652085"/>
                <a:gd name="connsiteX9240" fmla="*/ 1282658 w 7655776"/>
                <a:gd name="connsiteY9240" fmla="*/ 4302864 h 7652085"/>
                <a:gd name="connsiteX9241" fmla="*/ 1252983 w 7655776"/>
                <a:gd name="connsiteY9241" fmla="*/ 4326311 h 7652085"/>
                <a:gd name="connsiteX9242" fmla="*/ 1156998 w 7655776"/>
                <a:gd name="connsiteY9242" fmla="*/ 4355620 h 7652085"/>
                <a:gd name="connsiteX9243" fmla="*/ 1146373 w 7655776"/>
                <a:gd name="connsiteY9243" fmla="*/ 4352322 h 7652085"/>
                <a:gd name="connsiteX9244" fmla="*/ 1144908 w 7655776"/>
                <a:gd name="connsiteY9244" fmla="*/ 4353788 h 7652085"/>
                <a:gd name="connsiteX9245" fmla="*/ 1071637 w 7655776"/>
                <a:gd name="connsiteY9245" fmla="*/ 4309825 h 7652085"/>
                <a:gd name="connsiteX9246" fmla="*/ 996534 w 7655776"/>
                <a:gd name="connsiteY9246" fmla="*/ 4265496 h 7652085"/>
                <a:gd name="connsiteX9247" fmla="*/ 996534 w 7655776"/>
                <a:gd name="connsiteY9247" fmla="*/ 4261833 h 7652085"/>
                <a:gd name="connsiteX9248" fmla="*/ 985910 w 7655776"/>
                <a:gd name="connsiteY9248" fmla="*/ 4257803 h 7652085"/>
                <a:gd name="connsiteX9249" fmla="*/ 981513 w 7655776"/>
                <a:gd name="connsiteY9249" fmla="*/ 4267328 h 7652085"/>
                <a:gd name="connsiteX9250" fmla="*/ 981513 w 7655776"/>
                <a:gd name="connsiteY9250" fmla="*/ 4267328 h 7652085"/>
                <a:gd name="connsiteX9251" fmla="*/ 839734 w 7655776"/>
                <a:gd name="connsiteY9251" fmla="*/ 4176472 h 7652085"/>
                <a:gd name="connsiteX9252" fmla="*/ 839001 w 7655776"/>
                <a:gd name="connsiteY9252" fmla="*/ 4165847 h 7652085"/>
                <a:gd name="connsiteX9253" fmla="*/ 978216 w 7655776"/>
                <a:gd name="connsiteY9253" fmla="*/ 4041286 h 7652085"/>
                <a:gd name="connsiteX9254" fmla="*/ 1116699 w 7655776"/>
                <a:gd name="connsiteY9254" fmla="*/ 3916726 h 7652085"/>
                <a:gd name="connsiteX9255" fmla="*/ 1124758 w 7655776"/>
                <a:gd name="connsiteY9255" fmla="*/ 3919657 h 7652085"/>
                <a:gd name="connsiteX9256" fmla="*/ 1125491 w 7655776"/>
                <a:gd name="connsiteY9256" fmla="*/ 3919657 h 7652085"/>
                <a:gd name="connsiteX9257" fmla="*/ 1131719 w 7655776"/>
                <a:gd name="connsiteY9257" fmla="*/ 3917825 h 7652085"/>
                <a:gd name="connsiteX9258" fmla="*/ 1258112 w 7655776"/>
                <a:gd name="connsiteY9258" fmla="*/ 4063268 h 7652085"/>
                <a:gd name="connsiteX9259" fmla="*/ 1391465 w 7655776"/>
                <a:gd name="connsiteY9259" fmla="*/ 4216038 h 7652085"/>
                <a:gd name="connsiteX9260" fmla="*/ 1390733 w 7655776"/>
                <a:gd name="connsiteY9260" fmla="*/ 4217504 h 7652085"/>
                <a:gd name="connsiteX9261" fmla="*/ 1390733 w 7655776"/>
                <a:gd name="connsiteY9261" fmla="*/ 4217504 h 7652085"/>
                <a:gd name="connsiteX9262" fmla="*/ 1124758 w 7655776"/>
                <a:gd name="connsiteY9262" fmla="*/ 3916359 h 7652085"/>
                <a:gd name="connsiteX9263" fmla="*/ 1124758 w 7655776"/>
                <a:gd name="connsiteY9263" fmla="*/ 3916359 h 7652085"/>
                <a:gd name="connsiteX9264" fmla="*/ 1124758 w 7655776"/>
                <a:gd name="connsiteY9264" fmla="*/ 3916359 h 7652085"/>
                <a:gd name="connsiteX9265" fmla="*/ 813356 w 7655776"/>
                <a:gd name="connsiteY9265" fmla="*/ 4175006 h 7652085"/>
                <a:gd name="connsiteX9266" fmla="*/ 822882 w 7655776"/>
                <a:gd name="connsiteY9266" fmla="*/ 4185631 h 7652085"/>
                <a:gd name="connsiteX9267" fmla="*/ 821416 w 7655776"/>
                <a:gd name="connsiteY9267" fmla="*/ 4234356 h 7652085"/>
                <a:gd name="connsiteX9268" fmla="*/ 810426 w 7655776"/>
                <a:gd name="connsiteY9268" fmla="*/ 4175006 h 7652085"/>
                <a:gd name="connsiteX9269" fmla="*/ 813356 w 7655776"/>
                <a:gd name="connsiteY9269" fmla="*/ 4175006 h 7652085"/>
                <a:gd name="connsiteX9270" fmla="*/ 945977 w 7655776"/>
                <a:gd name="connsiteY9270" fmla="*/ 4775829 h 7652085"/>
                <a:gd name="connsiteX9271" fmla="*/ 968691 w 7655776"/>
                <a:gd name="connsiteY9271" fmla="*/ 4818693 h 7652085"/>
                <a:gd name="connsiteX9272" fmla="*/ 965027 w 7655776"/>
                <a:gd name="connsiteY9272" fmla="*/ 4832248 h 7652085"/>
                <a:gd name="connsiteX9273" fmla="*/ 962097 w 7655776"/>
                <a:gd name="connsiteY9273" fmla="*/ 4833713 h 7652085"/>
                <a:gd name="connsiteX9274" fmla="*/ 945977 w 7655776"/>
                <a:gd name="connsiteY9274" fmla="*/ 4775829 h 7652085"/>
                <a:gd name="connsiteX9275" fmla="*/ 945977 w 7655776"/>
                <a:gd name="connsiteY9275" fmla="*/ 4775829 h 7652085"/>
                <a:gd name="connsiteX9276" fmla="*/ 1357394 w 7655776"/>
                <a:gd name="connsiteY9276" fmla="*/ 4924936 h 7652085"/>
                <a:gd name="connsiteX9277" fmla="*/ 1350800 w 7655776"/>
                <a:gd name="connsiteY9277" fmla="*/ 4931530 h 7652085"/>
                <a:gd name="connsiteX9278" fmla="*/ 1172018 w 7655776"/>
                <a:gd name="connsiteY9278" fmla="*/ 4880240 h 7652085"/>
                <a:gd name="connsiteX9279" fmla="*/ 992138 w 7655776"/>
                <a:gd name="connsiteY9279" fmla="*/ 4829317 h 7652085"/>
                <a:gd name="connsiteX9280" fmla="*/ 988108 w 7655776"/>
                <a:gd name="connsiteY9280" fmla="*/ 4819426 h 7652085"/>
                <a:gd name="connsiteX9281" fmla="*/ 1075667 w 7655776"/>
                <a:gd name="connsiteY9281" fmla="*/ 4675814 h 7652085"/>
                <a:gd name="connsiteX9282" fmla="*/ 1083360 w 7655776"/>
                <a:gd name="connsiteY9282" fmla="*/ 4682409 h 7652085"/>
                <a:gd name="connsiteX9283" fmla="*/ 1083727 w 7655776"/>
                <a:gd name="connsiteY9283" fmla="*/ 4682409 h 7652085"/>
                <a:gd name="connsiteX9284" fmla="*/ 1089222 w 7655776"/>
                <a:gd name="connsiteY9284" fmla="*/ 4679844 h 7652085"/>
                <a:gd name="connsiteX9285" fmla="*/ 1091420 w 7655776"/>
                <a:gd name="connsiteY9285" fmla="*/ 4673983 h 7652085"/>
                <a:gd name="connsiteX9286" fmla="*/ 1089955 w 7655776"/>
                <a:gd name="connsiteY9286" fmla="*/ 4670685 h 7652085"/>
                <a:gd name="connsiteX9287" fmla="*/ 1137947 w 7655776"/>
                <a:gd name="connsiteY9287" fmla="*/ 4597780 h 7652085"/>
                <a:gd name="connsiteX9288" fmla="*/ 1184474 w 7655776"/>
                <a:gd name="connsiteY9288" fmla="*/ 4525975 h 7652085"/>
                <a:gd name="connsiteX9289" fmla="*/ 1186306 w 7655776"/>
                <a:gd name="connsiteY9289" fmla="*/ 4526707 h 7652085"/>
                <a:gd name="connsiteX9290" fmla="*/ 1186673 w 7655776"/>
                <a:gd name="connsiteY9290" fmla="*/ 4526707 h 7652085"/>
                <a:gd name="connsiteX9291" fmla="*/ 1194732 w 7655776"/>
                <a:gd name="connsiteY9291" fmla="*/ 4519380 h 7652085"/>
                <a:gd name="connsiteX9292" fmla="*/ 1293648 w 7655776"/>
                <a:gd name="connsiteY9292" fmla="*/ 4503627 h 7652085"/>
                <a:gd name="connsiteX9293" fmla="*/ 1330650 w 7655776"/>
                <a:gd name="connsiteY9293" fmla="*/ 4511687 h 7652085"/>
                <a:gd name="connsiteX9294" fmla="*/ 1465469 w 7655776"/>
                <a:gd name="connsiteY9294" fmla="*/ 4540995 h 7652085"/>
                <a:gd name="connsiteX9295" fmla="*/ 1465469 w 7655776"/>
                <a:gd name="connsiteY9295" fmla="*/ 4540995 h 7652085"/>
                <a:gd name="connsiteX9296" fmla="*/ 1466202 w 7655776"/>
                <a:gd name="connsiteY9296" fmla="*/ 4542095 h 7652085"/>
                <a:gd name="connsiteX9297" fmla="*/ 1413447 w 7655776"/>
                <a:gd name="connsiteY9297" fmla="*/ 4737729 h 7652085"/>
                <a:gd name="connsiteX9298" fmla="*/ 1363622 w 7655776"/>
                <a:gd name="connsiteY9298" fmla="*/ 4923837 h 7652085"/>
                <a:gd name="connsiteX9299" fmla="*/ 1357394 w 7655776"/>
                <a:gd name="connsiteY9299" fmla="*/ 4924936 h 7652085"/>
                <a:gd name="connsiteX9300" fmla="*/ 1357394 w 7655776"/>
                <a:gd name="connsiteY9300" fmla="*/ 4924936 h 7652085"/>
                <a:gd name="connsiteX9301" fmla="*/ 1677955 w 7655776"/>
                <a:gd name="connsiteY9301" fmla="*/ 4774364 h 7652085"/>
                <a:gd name="connsiteX9302" fmla="*/ 1716423 w 7655776"/>
                <a:gd name="connsiteY9302" fmla="*/ 4699627 h 7652085"/>
                <a:gd name="connsiteX9303" fmla="*/ 1701768 w 7655776"/>
                <a:gd name="connsiteY9303" fmla="*/ 4749452 h 7652085"/>
                <a:gd name="connsiteX9304" fmla="*/ 1686381 w 7655776"/>
                <a:gd name="connsiteY9304" fmla="*/ 4802940 h 7652085"/>
                <a:gd name="connsiteX9305" fmla="*/ 1675757 w 7655776"/>
                <a:gd name="connsiteY9305" fmla="*/ 4785721 h 7652085"/>
                <a:gd name="connsiteX9306" fmla="*/ 1677955 w 7655776"/>
                <a:gd name="connsiteY9306" fmla="*/ 4774364 h 7652085"/>
                <a:gd name="connsiteX9307" fmla="*/ 1677955 w 7655776"/>
                <a:gd name="connsiteY9307" fmla="*/ 4774364 h 7652085"/>
                <a:gd name="connsiteX9308" fmla="*/ 1708729 w 7655776"/>
                <a:gd name="connsiteY9308" fmla="*/ 4751650 h 7652085"/>
                <a:gd name="connsiteX9309" fmla="*/ 1731077 w 7655776"/>
                <a:gd name="connsiteY9309" fmla="*/ 4672517 h 7652085"/>
                <a:gd name="connsiteX9310" fmla="*/ 1731443 w 7655776"/>
                <a:gd name="connsiteY9310" fmla="*/ 4672151 h 7652085"/>
                <a:gd name="connsiteX9311" fmla="*/ 1813873 w 7655776"/>
                <a:gd name="connsiteY9311" fmla="*/ 4737729 h 7652085"/>
                <a:gd name="connsiteX9312" fmla="*/ 1894838 w 7655776"/>
                <a:gd name="connsiteY9312" fmla="*/ 4801474 h 7652085"/>
                <a:gd name="connsiteX9313" fmla="*/ 1791525 w 7655776"/>
                <a:gd name="connsiteY9313" fmla="*/ 4815762 h 7652085"/>
                <a:gd name="connsiteX9314" fmla="*/ 1701768 w 7655776"/>
                <a:gd name="connsiteY9314" fmla="*/ 4828218 h 7652085"/>
                <a:gd name="connsiteX9315" fmla="*/ 1691144 w 7655776"/>
                <a:gd name="connsiteY9315" fmla="*/ 4811366 h 7652085"/>
                <a:gd name="connsiteX9316" fmla="*/ 1708729 w 7655776"/>
                <a:gd name="connsiteY9316" fmla="*/ 4751650 h 7652085"/>
                <a:gd name="connsiteX9317" fmla="*/ 1708729 w 7655776"/>
                <a:gd name="connsiteY9317" fmla="*/ 4751650 h 7652085"/>
                <a:gd name="connsiteX9318" fmla="*/ 1694441 w 7655776"/>
                <a:gd name="connsiteY9318" fmla="*/ 4829317 h 7652085"/>
                <a:gd name="connsiteX9319" fmla="*/ 1693342 w 7655776"/>
                <a:gd name="connsiteY9319" fmla="*/ 4829684 h 7652085"/>
                <a:gd name="connsiteX9320" fmla="*/ 1690045 w 7655776"/>
                <a:gd name="connsiteY9320" fmla="*/ 4824921 h 7652085"/>
                <a:gd name="connsiteX9321" fmla="*/ 1687847 w 7655776"/>
                <a:gd name="connsiteY9321" fmla="*/ 4823455 h 7652085"/>
                <a:gd name="connsiteX9322" fmla="*/ 1688946 w 7655776"/>
                <a:gd name="connsiteY9322" fmla="*/ 4820159 h 7652085"/>
                <a:gd name="connsiteX9323" fmla="*/ 1694441 w 7655776"/>
                <a:gd name="connsiteY9323" fmla="*/ 4829317 h 7652085"/>
                <a:gd name="connsiteX9324" fmla="*/ 1792624 w 7655776"/>
                <a:gd name="connsiteY9324" fmla="*/ 4823089 h 7652085"/>
                <a:gd name="connsiteX9325" fmla="*/ 1884213 w 7655776"/>
                <a:gd name="connsiteY9325" fmla="*/ 4809900 h 7652085"/>
                <a:gd name="connsiteX9326" fmla="*/ 1738037 w 7655776"/>
                <a:gd name="connsiteY9326" fmla="*/ 4886102 h 7652085"/>
                <a:gd name="connsiteX9327" fmla="*/ 1706164 w 7655776"/>
                <a:gd name="connsiteY9327" fmla="*/ 4834813 h 7652085"/>
                <a:gd name="connsiteX9328" fmla="*/ 1792624 w 7655776"/>
                <a:gd name="connsiteY9328" fmla="*/ 4823089 h 7652085"/>
                <a:gd name="connsiteX9329" fmla="*/ 1792624 w 7655776"/>
                <a:gd name="connsiteY9329" fmla="*/ 4823089 h 7652085"/>
                <a:gd name="connsiteX9330" fmla="*/ 2221260 w 7655776"/>
                <a:gd name="connsiteY9330" fmla="*/ 5423912 h 7652085"/>
                <a:gd name="connsiteX9331" fmla="*/ 2181694 w 7655776"/>
                <a:gd name="connsiteY9331" fmla="*/ 5501946 h 7652085"/>
                <a:gd name="connsiteX9332" fmla="*/ 2143593 w 7655776"/>
                <a:gd name="connsiteY9332" fmla="*/ 5455052 h 7652085"/>
                <a:gd name="connsiteX9333" fmla="*/ 2263025 w 7655776"/>
                <a:gd name="connsiteY9333" fmla="*/ 5341848 h 7652085"/>
                <a:gd name="connsiteX9334" fmla="*/ 2221260 w 7655776"/>
                <a:gd name="connsiteY9334" fmla="*/ 5423912 h 7652085"/>
                <a:gd name="connsiteX9335" fmla="*/ 2186823 w 7655776"/>
                <a:gd name="connsiteY9335" fmla="*/ 5507807 h 7652085"/>
                <a:gd name="connsiteX9336" fmla="*/ 2227855 w 7655776"/>
                <a:gd name="connsiteY9336" fmla="*/ 5427209 h 7652085"/>
                <a:gd name="connsiteX9337" fmla="*/ 2274748 w 7655776"/>
                <a:gd name="connsiteY9337" fmla="*/ 5334155 h 7652085"/>
                <a:gd name="connsiteX9338" fmla="*/ 2308453 w 7655776"/>
                <a:gd name="connsiteY9338" fmla="*/ 5431239 h 7652085"/>
                <a:gd name="connsiteX9339" fmla="*/ 2343623 w 7655776"/>
                <a:gd name="connsiteY9339" fmla="*/ 5530521 h 7652085"/>
                <a:gd name="connsiteX9340" fmla="*/ 2343257 w 7655776"/>
                <a:gd name="connsiteY9340" fmla="*/ 5530888 h 7652085"/>
                <a:gd name="connsiteX9341" fmla="*/ 2261559 w 7655776"/>
                <a:gd name="connsiteY9341" fmla="*/ 5526491 h 7652085"/>
                <a:gd name="connsiteX9342" fmla="*/ 2199645 w 7655776"/>
                <a:gd name="connsiteY9342" fmla="*/ 5523194 h 7652085"/>
                <a:gd name="connsiteX9343" fmla="*/ 2186823 w 7655776"/>
                <a:gd name="connsiteY9343" fmla="*/ 5507807 h 7652085"/>
                <a:gd name="connsiteX9344" fmla="*/ 2261193 w 7655776"/>
                <a:gd name="connsiteY9344" fmla="*/ 5533819 h 7652085"/>
                <a:gd name="connsiteX9345" fmla="*/ 2313582 w 7655776"/>
                <a:gd name="connsiteY9345" fmla="*/ 5536383 h 7652085"/>
                <a:gd name="connsiteX9346" fmla="*/ 2230053 w 7655776"/>
                <a:gd name="connsiteY9346" fmla="*/ 5548473 h 7652085"/>
                <a:gd name="connsiteX9347" fmla="*/ 2219062 w 7655776"/>
                <a:gd name="connsiteY9347" fmla="*/ 5547374 h 7652085"/>
                <a:gd name="connsiteX9348" fmla="*/ 2205873 w 7655776"/>
                <a:gd name="connsiteY9348" fmla="*/ 5530888 h 7652085"/>
                <a:gd name="connsiteX9349" fmla="*/ 2261193 w 7655776"/>
                <a:gd name="connsiteY9349" fmla="*/ 5533819 h 7652085"/>
                <a:gd name="connsiteX9350" fmla="*/ 2261193 w 7655776"/>
                <a:gd name="connsiteY9350" fmla="*/ 5533819 h 7652085"/>
                <a:gd name="connsiteX9351" fmla="*/ 2335930 w 7655776"/>
                <a:gd name="connsiteY9351" fmla="*/ 5680361 h 7652085"/>
                <a:gd name="connsiteX9352" fmla="*/ 2446569 w 7655776"/>
                <a:gd name="connsiteY9352" fmla="*/ 5795030 h 7652085"/>
                <a:gd name="connsiteX9353" fmla="*/ 2448034 w 7655776"/>
                <a:gd name="connsiteY9353" fmla="*/ 5804922 h 7652085"/>
                <a:gd name="connsiteX9354" fmla="*/ 2448401 w 7655776"/>
                <a:gd name="connsiteY9354" fmla="*/ 5804922 h 7652085"/>
                <a:gd name="connsiteX9355" fmla="*/ 2420558 w 7655776"/>
                <a:gd name="connsiteY9355" fmla="*/ 5887718 h 7652085"/>
                <a:gd name="connsiteX9356" fmla="*/ 2405537 w 7655776"/>
                <a:gd name="connsiteY9356" fmla="*/ 5915927 h 7652085"/>
                <a:gd name="connsiteX9357" fmla="*/ 2389417 w 7655776"/>
                <a:gd name="connsiteY9357" fmla="*/ 5825071 h 7652085"/>
                <a:gd name="connsiteX9358" fmla="*/ 2389417 w 7655776"/>
                <a:gd name="connsiteY9358" fmla="*/ 5825071 h 7652085"/>
                <a:gd name="connsiteX9359" fmla="*/ 2389051 w 7655776"/>
                <a:gd name="connsiteY9359" fmla="*/ 5816645 h 7652085"/>
                <a:gd name="connsiteX9360" fmla="*/ 2385754 w 7655776"/>
                <a:gd name="connsiteY9360" fmla="*/ 5815546 h 7652085"/>
                <a:gd name="connsiteX9361" fmla="*/ 2306987 w 7655776"/>
                <a:gd name="connsiteY9361" fmla="*/ 5687688 h 7652085"/>
                <a:gd name="connsiteX9362" fmla="*/ 2242875 w 7655776"/>
                <a:gd name="connsiteY9362" fmla="*/ 5584376 h 7652085"/>
                <a:gd name="connsiteX9363" fmla="*/ 2335930 w 7655776"/>
                <a:gd name="connsiteY9363" fmla="*/ 5680361 h 7652085"/>
                <a:gd name="connsiteX9364" fmla="*/ 1942464 w 7655776"/>
                <a:gd name="connsiteY9364" fmla="*/ 6203516 h 7652085"/>
                <a:gd name="connsiteX9365" fmla="*/ 1956752 w 7655776"/>
                <a:gd name="connsiteY9365" fmla="*/ 6204249 h 7652085"/>
                <a:gd name="connsiteX9366" fmla="*/ 1990090 w 7655776"/>
                <a:gd name="connsiteY9366" fmla="*/ 6239786 h 7652085"/>
                <a:gd name="connsiteX9367" fmla="*/ 1940266 w 7655776"/>
                <a:gd name="connsiteY9367" fmla="*/ 6205715 h 7652085"/>
                <a:gd name="connsiteX9368" fmla="*/ 1942464 w 7655776"/>
                <a:gd name="connsiteY9368" fmla="*/ 6203516 h 7652085"/>
                <a:gd name="connsiteX9369" fmla="*/ 2461589 w 7655776"/>
                <a:gd name="connsiteY9369" fmla="*/ 6534335 h 7652085"/>
                <a:gd name="connsiteX9370" fmla="*/ 2508117 w 7655776"/>
                <a:gd name="connsiteY9370" fmla="*/ 6548623 h 7652085"/>
                <a:gd name="connsiteX9371" fmla="*/ 2509216 w 7655776"/>
                <a:gd name="connsiteY9371" fmla="*/ 6554851 h 7652085"/>
                <a:gd name="connsiteX9372" fmla="*/ 2515444 w 7655776"/>
                <a:gd name="connsiteY9372" fmla="*/ 6560713 h 7652085"/>
                <a:gd name="connsiteX9373" fmla="*/ 2514345 w 7655776"/>
                <a:gd name="connsiteY9373" fmla="*/ 6564377 h 7652085"/>
                <a:gd name="connsiteX9374" fmla="*/ 2461589 w 7655776"/>
                <a:gd name="connsiteY9374" fmla="*/ 6534335 h 7652085"/>
                <a:gd name="connsiteX9375" fmla="*/ 2857986 w 7655776"/>
                <a:gd name="connsiteY9375" fmla="*/ 6348959 h 7652085"/>
                <a:gd name="connsiteX9376" fmla="*/ 2857620 w 7655776"/>
                <a:gd name="connsiteY9376" fmla="*/ 6358118 h 7652085"/>
                <a:gd name="connsiteX9377" fmla="*/ 2694958 w 7655776"/>
                <a:gd name="connsiteY9377" fmla="*/ 6448608 h 7652085"/>
                <a:gd name="connsiteX9378" fmla="*/ 2531930 w 7655776"/>
                <a:gd name="connsiteY9378" fmla="*/ 6539830 h 7652085"/>
                <a:gd name="connsiteX9379" fmla="*/ 2522038 w 7655776"/>
                <a:gd name="connsiteY9379" fmla="*/ 6535801 h 7652085"/>
                <a:gd name="connsiteX9380" fmla="*/ 2482472 w 7655776"/>
                <a:gd name="connsiteY9380" fmla="*/ 6372040 h 7652085"/>
                <a:gd name="connsiteX9381" fmla="*/ 2486868 w 7655776"/>
                <a:gd name="connsiteY9381" fmla="*/ 6373872 h 7652085"/>
                <a:gd name="connsiteX9382" fmla="*/ 2492730 w 7655776"/>
                <a:gd name="connsiteY9382" fmla="*/ 6371307 h 7652085"/>
                <a:gd name="connsiteX9383" fmla="*/ 2492363 w 7655776"/>
                <a:gd name="connsiteY9383" fmla="*/ 6359950 h 7652085"/>
                <a:gd name="connsiteX9384" fmla="*/ 2489066 w 7655776"/>
                <a:gd name="connsiteY9384" fmla="*/ 6358851 h 7652085"/>
                <a:gd name="connsiteX9385" fmla="*/ 2471481 w 7655776"/>
                <a:gd name="connsiteY9385" fmla="*/ 6273490 h 7652085"/>
                <a:gd name="connsiteX9386" fmla="*/ 2453896 w 7655776"/>
                <a:gd name="connsiteY9386" fmla="*/ 6189595 h 7652085"/>
                <a:gd name="connsiteX9387" fmla="*/ 2455728 w 7655776"/>
                <a:gd name="connsiteY9387" fmla="*/ 6188862 h 7652085"/>
                <a:gd name="connsiteX9388" fmla="*/ 2458292 w 7655776"/>
                <a:gd name="connsiteY9388" fmla="*/ 6181901 h 7652085"/>
                <a:gd name="connsiteX9389" fmla="*/ 2456461 w 7655776"/>
                <a:gd name="connsiteY9389" fmla="*/ 6177505 h 7652085"/>
                <a:gd name="connsiteX9390" fmla="*/ 2515077 w 7655776"/>
                <a:gd name="connsiteY9390" fmla="*/ 6096540 h 7652085"/>
                <a:gd name="connsiteX9391" fmla="*/ 2546950 w 7655776"/>
                <a:gd name="connsiteY9391" fmla="*/ 6076025 h 7652085"/>
                <a:gd name="connsiteX9392" fmla="*/ 2663085 w 7655776"/>
                <a:gd name="connsiteY9392" fmla="*/ 6001655 h 7652085"/>
                <a:gd name="connsiteX9393" fmla="*/ 2663085 w 7655776"/>
                <a:gd name="connsiteY9393" fmla="*/ 6001655 h 7652085"/>
                <a:gd name="connsiteX9394" fmla="*/ 2664550 w 7655776"/>
                <a:gd name="connsiteY9394" fmla="*/ 6002021 h 7652085"/>
                <a:gd name="connsiteX9395" fmla="*/ 2765298 w 7655776"/>
                <a:gd name="connsiteY9395" fmla="*/ 6177505 h 7652085"/>
                <a:gd name="connsiteX9396" fmla="*/ 2861650 w 7655776"/>
                <a:gd name="connsiteY9396" fmla="*/ 6344197 h 7652085"/>
                <a:gd name="connsiteX9397" fmla="*/ 2857986 w 7655776"/>
                <a:gd name="connsiteY9397" fmla="*/ 6348959 h 7652085"/>
                <a:gd name="connsiteX9398" fmla="*/ 2983646 w 7655776"/>
                <a:gd name="connsiteY9398" fmla="*/ 6021804 h 7652085"/>
                <a:gd name="connsiteX9399" fmla="*/ 2977784 w 7655776"/>
                <a:gd name="connsiteY9399" fmla="*/ 6016309 h 7652085"/>
                <a:gd name="connsiteX9400" fmla="*/ 2952139 w 7655776"/>
                <a:gd name="connsiteY9400" fmla="*/ 5936077 h 7652085"/>
                <a:gd name="connsiteX9401" fmla="*/ 2977052 w 7655776"/>
                <a:gd name="connsiteY9401" fmla="*/ 5981871 h 7652085"/>
                <a:gd name="connsiteX9402" fmla="*/ 3004162 w 7655776"/>
                <a:gd name="connsiteY9402" fmla="*/ 6030596 h 7652085"/>
                <a:gd name="connsiteX9403" fmla="*/ 2983646 w 7655776"/>
                <a:gd name="connsiteY9403" fmla="*/ 6025834 h 7652085"/>
                <a:gd name="connsiteX9404" fmla="*/ 2983646 w 7655776"/>
                <a:gd name="connsiteY9404" fmla="*/ 6021804 h 7652085"/>
                <a:gd name="connsiteX9405" fmla="*/ 2983646 w 7655776"/>
                <a:gd name="connsiteY9405" fmla="*/ 5977842 h 7652085"/>
                <a:gd name="connsiteX9406" fmla="*/ 2943713 w 7655776"/>
                <a:gd name="connsiteY9406" fmla="*/ 5906036 h 7652085"/>
                <a:gd name="connsiteX9407" fmla="*/ 2944080 w 7655776"/>
                <a:gd name="connsiteY9407" fmla="*/ 5905303 h 7652085"/>
                <a:gd name="connsiteX9408" fmla="*/ 3048857 w 7655776"/>
                <a:gd name="connsiteY9408" fmla="*/ 5893213 h 7652085"/>
                <a:gd name="connsiteX9409" fmla="*/ 3151070 w 7655776"/>
                <a:gd name="connsiteY9409" fmla="*/ 5881124 h 7652085"/>
                <a:gd name="connsiteX9410" fmla="*/ 3088057 w 7655776"/>
                <a:gd name="connsiteY9410" fmla="*/ 5964286 h 7652085"/>
                <a:gd name="connsiteX9411" fmla="*/ 3033470 w 7655776"/>
                <a:gd name="connsiteY9411" fmla="*/ 6036459 h 7652085"/>
                <a:gd name="connsiteX9412" fmla="*/ 3014053 w 7655776"/>
                <a:gd name="connsiteY9412" fmla="*/ 6032062 h 7652085"/>
                <a:gd name="connsiteX9413" fmla="*/ 2983646 w 7655776"/>
                <a:gd name="connsiteY9413" fmla="*/ 5977842 h 7652085"/>
                <a:gd name="connsiteX9414" fmla="*/ 2983646 w 7655776"/>
                <a:gd name="connsiteY9414" fmla="*/ 5977842 h 7652085"/>
                <a:gd name="connsiteX9415" fmla="*/ 3028708 w 7655776"/>
                <a:gd name="connsiteY9415" fmla="*/ 6043053 h 7652085"/>
                <a:gd name="connsiteX9416" fmla="*/ 3027975 w 7655776"/>
                <a:gd name="connsiteY9416" fmla="*/ 6043786 h 7652085"/>
                <a:gd name="connsiteX9417" fmla="*/ 3022480 w 7655776"/>
                <a:gd name="connsiteY9417" fmla="*/ 6042686 h 7652085"/>
                <a:gd name="connsiteX9418" fmla="*/ 3022480 w 7655776"/>
                <a:gd name="connsiteY9418" fmla="*/ 6042686 h 7652085"/>
                <a:gd name="connsiteX9419" fmla="*/ 3019915 w 7655776"/>
                <a:gd name="connsiteY9419" fmla="*/ 6043419 h 7652085"/>
                <a:gd name="connsiteX9420" fmla="*/ 3018450 w 7655776"/>
                <a:gd name="connsiteY9420" fmla="*/ 6040488 h 7652085"/>
                <a:gd name="connsiteX9421" fmla="*/ 3028708 w 7655776"/>
                <a:gd name="connsiteY9421" fmla="*/ 6043053 h 7652085"/>
                <a:gd name="connsiteX9422" fmla="*/ 3821501 w 7655776"/>
                <a:gd name="connsiteY9422" fmla="*/ 6091045 h 7652085"/>
                <a:gd name="connsiteX9423" fmla="*/ 3848611 w 7655776"/>
                <a:gd name="connsiteY9423" fmla="*/ 6174208 h 7652085"/>
                <a:gd name="connsiteX9424" fmla="*/ 3788895 w 7655776"/>
                <a:gd name="connsiteY9424" fmla="*/ 6167980 h 7652085"/>
                <a:gd name="connsiteX9425" fmla="*/ 3793292 w 7655776"/>
                <a:gd name="connsiteY9425" fmla="*/ 6003487 h 7652085"/>
                <a:gd name="connsiteX9426" fmla="*/ 3821501 w 7655776"/>
                <a:gd name="connsiteY9426" fmla="*/ 6091045 h 7652085"/>
                <a:gd name="connsiteX9427" fmla="*/ 3856305 w 7655776"/>
                <a:gd name="connsiteY9427" fmla="*/ 6174941 h 7652085"/>
                <a:gd name="connsiteX9428" fmla="*/ 3828462 w 7655776"/>
                <a:gd name="connsiteY9428" fmla="*/ 6088847 h 7652085"/>
                <a:gd name="connsiteX9429" fmla="*/ 3795856 w 7655776"/>
                <a:gd name="connsiteY9429" fmla="*/ 5989931 h 7652085"/>
                <a:gd name="connsiteX9430" fmla="*/ 3888544 w 7655776"/>
                <a:gd name="connsiteY9430" fmla="*/ 6034627 h 7652085"/>
                <a:gd name="connsiteX9431" fmla="*/ 3983796 w 7655776"/>
                <a:gd name="connsiteY9431" fmla="*/ 6080054 h 7652085"/>
                <a:gd name="connsiteX9432" fmla="*/ 3983796 w 7655776"/>
                <a:gd name="connsiteY9432" fmla="*/ 6080787 h 7652085"/>
                <a:gd name="connsiteX9433" fmla="*/ 3922615 w 7655776"/>
                <a:gd name="connsiteY9433" fmla="*/ 6135374 h 7652085"/>
                <a:gd name="connsiteX9434" fmla="*/ 3876454 w 7655776"/>
                <a:gd name="connsiteY9434" fmla="*/ 6177139 h 7652085"/>
                <a:gd name="connsiteX9435" fmla="*/ 3856305 w 7655776"/>
                <a:gd name="connsiteY9435" fmla="*/ 6174941 h 7652085"/>
                <a:gd name="connsiteX9436" fmla="*/ 3927378 w 7655776"/>
                <a:gd name="connsiteY9436" fmla="*/ 6140870 h 7652085"/>
                <a:gd name="connsiteX9437" fmla="*/ 3965845 w 7655776"/>
                <a:gd name="connsiteY9437" fmla="*/ 6105699 h 7652085"/>
                <a:gd name="connsiteX9438" fmla="*/ 3915654 w 7655776"/>
                <a:gd name="connsiteY9438" fmla="*/ 6172743 h 7652085"/>
                <a:gd name="connsiteX9439" fmla="*/ 3906129 w 7655776"/>
                <a:gd name="connsiteY9439" fmla="*/ 6179703 h 7652085"/>
                <a:gd name="connsiteX9440" fmla="*/ 3885979 w 7655776"/>
                <a:gd name="connsiteY9440" fmla="*/ 6177505 h 7652085"/>
                <a:gd name="connsiteX9441" fmla="*/ 3927378 w 7655776"/>
                <a:gd name="connsiteY9441" fmla="*/ 6140870 h 7652085"/>
                <a:gd name="connsiteX9442" fmla="*/ 3927378 w 7655776"/>
                <a:gd name="connsiteY9442" fmla="*/ 6140870 h 7652085"/>
                <a:gd name="connsiteX9443" fmla="*/ 4175766 w 7655776"/>
                <a:gd name="connsiteY9443" fmla="*/ 6839143 h 7652085"/>
                <a:gd name="connsiteX9444" fmla="*/ 4186391 w 7655776"/>
                <a:gd name="connsiteY9444" fmla="*/ 6829618 h 7652085"/>
                <a:gd name="connsiteX9445" fmla="*/ 4235116 w 7655776"/>
                <a:gd name="connsiteY9445" fmla="*/ 6831083 h 7652085"/>
                <a:gd name="connsiteX9446" fmla="*/ 4175766 w 7655776"/>
                <a:gd name="connsiteY9446" fmla="*/ 6842074 h 7652085"/>
                <a:gd name="connsiteX9447" fmla="*/ 4175766 w 7655776"/>
                <a:gd name="connsiteY9447" fmla="*/ 6839143 h 7652085"/>
                <a:gd name="connsiteX9448" fmla="*/ 4776589 w 7655776"/>
                <a:gd name="connsiteY9448" fmla="*/ 6706156 h 7652085"/>
                <a:gd name="connsiteX9449" fmla="*/ 4819819 w 7655776"/>
                <a:gd name="connsiteY9449" fmla="*/ 6683442 h 7652085"/>
                <a:gd name="connsiteX9450" fmla="*/ 4829711 w 7655776"/>
                <a:gd name="connsiteY9450" fmla="*/ 6688204 h 7652085"/>
                <a:gd name="connsiteX9451" fmla="*/ 4833374 w 7655776"/>
                <a:gd name="connsiteY9451" fmla="*/ 6687472 h 7652085"/>
                <a:gd name="connsiteX9452" fmla="*/ 4834840 w 7655776"/>
                <a:gd name="connsiteY9452" fmla="*/ 6690403 h 7652085"/>
                <a:gd name="connsiteX9453" fmla="*/ 4776589 w 7655776"/>
                <a:gd name="connsiteY9453" fmla="*/ 6706156 h 7652085"/>
                <a:gd name="connsiteX9454" fmla="*/ 4776589 w 7655776"/>
                <a:gd name="connsiteY9454" fmla="*/ 6706156 h 7652085"/>
                <a:gd name="connsiteX9455" fmla="*/ 4540657 w 7655776"/>
                <a:gd name="connsiteY9455" fmla="*/ 6176040 h 7652085"/>
                <a:gd name="connsiteX9456" fmla="*/ 4536993 w 7655776"/>
                <a:gd name="connsiteY9456" fmla="*/ 6176040 h 7652085"/>
                <a:gd name="connsiteX9457" fmla="*/ 4533696 w 7655776"/>
                <a:gd name="connsiteY9457" fmla="*/ 6179337 h 7652085"/>
                <a:gd name="connsiteX9458" fmla="*/ 4533696 w 7655776"/>
                <a:gd name="connsiteY9458" fmla="*/ 6183733 h 7652085"/>
                <a:gd name="connsiteX9459" fmla="*/ 4533696 w 7655776"/>
                <a:gd name="connsiteY9459" fmla="*/ 6183733 h 7652085"/>
                <a:gd name="connsiteX9460" fmla="*/ 4488634 w 7655776"/>
                <a:gd name="connsiteY9460" fmla="*/ 6264698 h 7652085"/>
                <a:gd name="connsiteX9461" fmla="*/ 4483505 w 7655776"/>
                <a:gd name="connsiteY9461" fmla="*/ 6233191 h 7652085"/>
                <a:gd name="connsiteX9462" fmla="*/ 4484238 w 7655776"/>
                <a:gd name="connsiteY9462" fmla="*/ 6145998 h 7652085"/>
                <a:gd name="connsiteX9463" fmla="*/ 4484604 w 7655776"/>
                <a:gd name="connsiteY9463" fmla="*/ 6145998 h 7652085"/>
                <a:gd name="connsiteX9464" fmla="*/ 4489367 w 7655776"/>
                <a:gd name="connsiteY9464" fmla="*/ 6141236 h 7652085"/>
                <a:gd name="connsiteX9465" fmla="*/ 4489367 w 7655776"/>
                <a:gd name="connsiteY9465" fmla="*/ 6137573 h 7652085"/>
                <a:gd name="connsiteX9466" fmla="*/ 4631513 w 7655776"/>
                <a:gd name="connsiteY9466" fmla="*/ 6065034 h 7652085"/>
                <a:gd name="connsiteX9467" fmla="*/ 4750578 w 7655776"/>
                <a:gd name="connsiteY9467" fmla="*/ 6003853 h 7652085"/>
                <a:gd name="connsiteX9468" fmla="*/ 4656425 w 7655776"/>
                <a:gd name="connsiteY9468" fmla="*/ 6080787 h 7652085"/>
                <a:gd name="connsiteX9469" fmla="*/ 4540657 w 7655776"/>
                <a:gd name="connsiteY9469" fmla="*/ 6176040 h 7652085"/>
                <a:gd name="connsiteX9470" fmla="*/ 4752410 w 7655776"/>
                <a:gd name="connsiteY9470" fmla="*/ 5943770 h 7652085"/>
                <a:gd name="connsiteX9471" fmla="*/ 4673644 w 7655776"/>
                <a:gd name="connsiteY9471" fmla="*/ 5921423 h 7652085"/>
                <a:gd name="connsiteX9472" fmla="*/ 4673277 w 7655776"/>
                <a:gd name="connsiteY9472" fmla="*/ 5920690 h 7652085"/>
                <a:gd name="connsiteX9473" fmla="*/ 4738855 w 7655776"/>
                <a:gd name="connsiteY9473" fmla="*/ 5838260 h 7652085"/>
                <a:gd name="connsiteX9474" fmla="*/ 4802601 w 7655776"/>
                <a:gd name="connsiteY9474" fmla="*/ 5757295 h 7652085"/>
                <a:gd name="connsiteX9475" fmla="*/ 4816888 w 7655776"/>
                <a:gd name="connsiteY9475" fmla="*/ 5860608 h 7652085"/>
                <a:gd name="connsiteX9476" fmla="*/ 4829345 w 7655776"/>
                <a:gd name="connsiteY9476" fmla="*/ 5950365 h 7652085"/>
                <a:gd name="connsiteX9477" fmla="*/ 4812492 w 7655776"/>
                <a:gd name="connsiteY9477" fmla="*/ 5960989 h 7652085"/>
                <a:gd name="connsiteX9478" fmla="*/ 4752410 w 7655776"/>
                <a:gd name="connsiteY9478" fmla="*/ 5943770 h 7652085"/>
                <a:gd name="connsiteX9479" fmla="*/ 4752410 w 7655776"/>
                <a:gd name="connsiteY9479" fmla="*/ 5943770 h 7652085"/>
                <a:gd name="connsiteX9480" fmla="*/ 4830078 w 7655776"/>
                <a:gd name="connsiteY9480" fmla="*/ 5957692 h 7652085"/>
                <a:gd name="connsiteX9481" fmla="*/ 4830444 w 7655776"/>
                <a:gd name="connsiteY9481" fmla="*/ 5958791 h 7652085"/>
                <a:gd name="connsiteX9482" fmla="*/ 4825681 w 7655776"/>
                <a:gd name="connsiteY9482" fmla="*/ 5962088 h 7652085"/>
                <a:gd name="connsiteX9483" fmla="*/ 4824216 w 7655776"/>
                <a:gd name="connsiteY9483" fmla="*/ 5964286 h 7652085"/>
                <a:gd name="connsiteX9484" fmla="*/ 4821285 w 7655776"/>
                <a:gd name="connsiteY9484" fmla="*/ 5963554 h 7652085"/>
                <a:gd name="connsiteX9485" fmla="*/ 4830078 w 7655776"/>
                <a:gd name="connsiteY9485" fmla="*/ 5957692 h 7652085"/>
                <a:gd name="connsiteX9486" fmla="*/ 4835573 w 7655776"/>
                <a:gd name="connsiteY9486" fmla="*/ 5945968 h 7652085"/>
                <a:gd name="connsiteX9487" fmla="*/ 4823849 w 7655776"/>
                <a:gd name="connsiteY9487" fmla="*/ 5859509 h 7652085"/>
                <a:gd name="connsiteX9488" fmla="*/ 4810661 w 7655776"/>
                <a:gd name="connsiteY9488" fmla="*/ 5767920 h 7652085"/>
                <a:gd name="connsiteX9489" fmla="*/ 4886863 w 7655776"/>
                <a:gd name="connsiteY9489" fmla="*/ 5914096 h 7652085"/>
                <a:gd name="connsiteX9490" fmla="*/ 4835573 w 7655776"/>
                <a:gd name="connsiteY9490" fmla="*/ 5945968 h 7652085"/>
                <a:gd name="connsiteX9491" fmla="*/ 5824733 w 7655776"/>
                <a:gd name="connsiteY9491" fmla="*/ 5271874 h 7652085"/>
                <a:gd name="connsiteX9492" fmla="*/ 5825831 w 7655776"/>
                <a:gd name="connsiteY9492" fmla="*/ 5271142 h 7652085"/>
                <a:gd name="connsiteX9493" fmla="*/ 5825831 w 7655776"/>
                <a:gd name="connsiteY9493" fmla="*/ 5271142 h 7652085"/>
                <a:gd name="connsiteX9494" fmla="*/ 5962848 w 7655776"/>
                <a:gd name="connsiteY9494" fmla="*/ 5287262 h 7652085"/>
                <a:gd name="connsiteX9495" fmla="*/ 6000583 w 7655776"/>
                <a:gd name="connsiteY9495" fmla="*/ 5291658 h 7652085"/>
                <a:gd name="connsiteX9496" fmla="*/ 6088875 w 7655776"/>
                <a:gd name="connsiteY9496" fmla="*/ 5338918 h 7652085"/>
                <a:gd name="connsiteX9497" fmla="*/ 6094370 w 7655776"/>
                <a:gd name="connsiteY9497" fmla="*/ 5348809 h 7652085"/>
                <a:gd name="connsiteX9498" fmla="*/ 6096568 w 7655776"/>
                <a:gd name="connsiteY9498" fmla="*/ 5349175 h 7652085"/>
                <a:gd name="connsiteX9499" fmla="*/ 6117450 w 7655776"/>
                <a:gd name="connsiteY9499" fmla="*/ 5431605 h 7652085"/>
                <a:gd name="connsiteX9500" fmla="*/ 6139065 w 7655776"/>
                <a:gd name="connsiteY9500" fmla="*/ 5516234 h 7652085"/>
                <a:gd name="connsiteX9501" fmla="*/ 6136501 w 7655776"/>
                <a:gd name="connsiteY9501" fmla="*/ 5518798 h 7652085"/>
                <a:gd name="connsiteX9502" fmla="*/ 6136501 w 7655776"/>
                <a:gd name="connsiteY9502" fmla="*/ 5525026 h 7652085"/>
                <a:gd name="connsiteX9503" fmla="*/ 6140897 w 7655776"/>
                <a:gd name="connsiteY9503" fmla="*/ 5529423 h 7652085"/>
                <a:gd name="connsiteX9504" fmla="*/ 6143828 w 7655776"/>
                <a:gd name="connsiteY9504" fmla="*/ 5529789 h 7652085"/>
                <a:gd name="connsiteX9505" fmla="*/ 6150789 w 7655776"/>
                <a:gd name="connsiteY9505" fmla="*/ 5525393 h 7652085"/>
                <a:gd name="connsiteX9506" fmla="*/ 6187058 w 7655776"/>
                <a:gd name="connsiteY9506" fmla="*/ 5689886 h 7652085"/>
                <a:gd name="connsiteX9507" fmla="*/ 6180097 w 7655776"/>
                <a:gd name="connsiteY9507" fmla="*/ 5697946 h 7652085"/>
                <a:gd name="connsiteX9508" fmla="*/ 5993622 w 7655776"/>
                <a:gd name="connsiteY9508" fmla="*/ 5687322 h 7652085"/>
                <a:gd name="connsiteX9509" fmla="*/ 5807880 w 7655776"/>
                <a:gd name="connsiteY9509" fmla="*/ 5677430 h 7652085"/>
                <a:gd name="connsiteX9510" fmla="*/ 5803484 w 7655776"/>
                <a:gd name="connsiteY9510" fmla="*/ 5669370 h 7652085"/>
                <a:gd name="connsiteX9511" fmla="*/ 5797988 w 7655776"/>
                <a:gd name="connsiteY9511" fmla="*/ 5666440 h 7652085"/>
                <a:gd name="connsiteX9512" fmla="*/ 5811543 w 7655776"/>
                <a:gd name="connsiteY9512" fmla="*/ 5474103 h 7652085"/>
                <a:gd name="connsiteX9513" fmla="*/ 5824733 w 7655776"/>
                <a:gd name="connsiteY9513" fmla="*/ 5271874 h 7652085"/>
                <a:gd name="connsiteX9514" fmla="*/ 6204277 w 7655776"/>
                <a:gd name="connsiteY9514" fmla="*/ 5709669 h 7652085"/>
                <a:gd name="connsiteX9515" fmla="*/ 6206841 w 7655776"/>
                <a:gd name="connsiteY9515" fmla="*/ 5701610 h 7652085"/>
                <a:gd name="connsiteX9516" fmla="*/ 6205009 w 7655776"/>
                <a:gd name="connsiteY9516" fmla="*/ 5695748 h 7652085"/>
                <a:gd name="connsiteX9517" fmla="*/ 6240546 w 7655776"/>
                <a:gd name="connsiteY9517" fmla="*/ 5662409 h 7652085"/>
                <a:gd name="connsiteX9518" fmla="*/ 6206475 w 7655776"/>
                <a:gd name="connsiteY9518" fmla="*/ 5712234 h 7652085"/>
                <a:gd name="connsiteX9519" fmla="*/ 6204277 w 7655776"/>
                <a:gd name="connsiteY9519" fmla="*/ 5709669 h 7652085"/>
                <a:gd name="connsiteX9520" fmla="*/ 6535462 w 7655776"/>
                <a:gd name="connsiteY9520" fmla="*/ 5190544 h 7652085"/>
                <a:gd name="connsiteX9521" fmla="*/ 6549750 w 7655776"/>
                <a:gd name="connsiteY9521" fmla="*/ 5144016 h 7652085"/>
                <a:gd name="connsiteX9522" fmla="*/ 6550483 w 7655776"/>
                <a:gd name="connsiteY9522" fmla="*/ 5144016 h 7652085"/>
                <a:gd name="connsiteX9523" fmla="*/ 6562206 w 7655776"/>
                <a:gd name="connsiteY9523" fmla="*/ 5136689 h 7652085"/>
                <a:gd name="connsiteX9524" fmla="*/ 6565503 w 7655776"/>
                <a:gd name="connsiteY9524" fmla="*/ 5137422 h 7652085"/>
                <a:gd name="connsiteX9525" fmla="*/ 6535462 w 7655776"/>
                <a:gd name="connsiteY9525" fmla="*/ 5190544 h 7652085"/>
                <a:gd name="connsiteX9526" fmla="*/ 6535462 w 7655776"/>
                <a:gd name="connsiteY9526" fmla="*/ 5190544 h 7652085"/>
                <a:gd name="connsiteX9527" fmla="*/ 6350086 w 7655776"/>
                <a:gd name="connsiteY9527" fmla="*/ 4794514 h 7652085"/>
                <a:gd name="connsiteX9528" fmla="*/ 6355215 w 7655776"/>
                <a:gd name="connsiteY9528" fmla="*/ 4795612 h 7652085"/>
                <a:gd name="connsiteX9529" fmla="*/ 6358878 w 7655776"/>
                <a:gd name="connsiteY9529" fmla="*/ 4794514 h 7652085"/>
                <a:gd name="connsiteX9530" fmla="*/ 6449369 w 7655776"/>
                <a:gd name="connsiteY9530" fmla="*/ 4957542 h 7652085"/>
                <a:gd name="connsiteX9531" fmla="*/ 6540591 w 7655776"/>
                <a:gd name="connsiteY9531" fmla="*/ 5120570 h 7652085"/>
                <a:gd name="connsiteX9532" fmla="*/ 6537294 w 7655776"/>
                <a:gd name="connsiteY9532" fmla="*/ 5125332 h 7652085"/>
                <a:gd name="connsiteX9533" fmla="*/ 6536561 w 7655776"/>
                <a:gd name="connsiteY9533" fmla="*/ 5130095 h 7652085"/>
                <a:gd name="connsiteX9534" fmla="*/ 6372800 w 7655776"/>
                <a:gd name="connsiteY9534" fmla="*/ 5170028 h 7652085"/>
                <a:gd name="connsiteX9535" fmla="*/ 6372067 w 7655776"/>
                <a:gd name="connsiteY9535" fmla="*/ 5159404 h 7652085"/>
                <a:gd name="connsiteX9536" fmla="*/ 6360710 w 7655776"/>
                <a:gd name="connsiteY9536" fmla="*/ 5159770 h 7652085"/>
                <a:gd name="connsiteX9537" fmla="*/ 6359611 w 7655776"/>
                <a:gd name="connsiteY9537" fmla="*/ 5163067 h 7652085"/>
                <a:gd name="connsiteX9538" fmla="*/ 6274250 w 7655776"/>
                <a:gd name="connsiteY9538" fmla="*/ 5180652 h 7652085"/>
                <a:gd name="connsiteX9539" fmla="*/ 6190355 w 7655776"/>
                <a:gd name="connsiteY9539" fmla="*/ 5198237 h 7652085"/>
                <a:gd name="connsiteX9540" fmla="*/ 6189256 w 7655776"/>
                <a:gd name="connsiteY9540" fmla="*/ 5196039 h 7652085"/>
                <a:gd name="connsiteX9541" fmla="*/ 6178266 w 7655776"/>
                <a:gd name="connsiteY9541" fmla="*/ 5195673 h 7652085"/>
                <a:gd name="connsiteX9542" fmla="*/ 6096934 w 7655776"/>
                <a:gd name="connsiteY9542" fmla="*/ 5137056 h 7652085"/>
                <a:gd name="connsiteX9543" fmla="*/ 6076419 w 7655776"/>
                <a:gd name="connsiteY9543" fmla="*/ 5105183 h 7652085"/>
                <a:gd name="connsiteX9544" fmla="*/ 6002048 w 7655776"/>
                <a:gd name="connsiteY9544" fmla="*/ 4989048 h 7652085"/>
                <a:gd name="connsiteX9545" fmla="*/ 6002048 w 7655776"/>
                <a:gd name="connsiteY9545" fmla="*/ 4989048 h 7652085"/>
                <a:gd name="connsiteX9546" fmla="*/ 6002048 w 7655776"/>
                <a:gd name="connsiteY9546" fmla="*/ 4987583 h 7652085"/>
                <a:gd name="connsiteX9547" fmla="*/ 6177899 w 7655776"/>
                <a:gd name="connsiteY9547" fmla="*/ 4886469 h 7652085"/>
                <a:gd name="connsiteX9548" fmla="*/ 6344591 w 7655776"/>
                <a:gd name="connsiteY9548" fmla="*/ 4790117 h 7652085"/>
                <a:gd name="connsiteX9549" fmla="*/ 6350086 w 7655776"/>
                <a:gd name="connsiteY9549" fmla="*/ 4794514 h 7652085"/>
                <a:gd name="connsiteX9550" fmla="*/ 6350086 w 7655776"/>
                <a:gd name="connsiteY9550" fmla="*/ 4794514 h 7652085"/>
                <a:gd name="connsiteX9551" fmla="*/ 5993622 w 7655776"/>
                <a:gd name="connsiteY9551" fmla="*/ 4982820 h 7652085"/>
                <a:gd name="connsiteX9552" fmla="*/ 5991058 w 7655776"/>
                <a:gd name="connsiteY9552" fmla="*/ 4985385 h 7652085"/>
                <a:gd name="connsiteX9553" fmla="*/ 5994355 w 7655776"/>
                <a:gd name="connsiteY9553" fmla="*/ 4993078 h 7652085"/>
                <a:gd name="connsiteX9554" fmla="*/ 5994355 w 7655776"/>
                <a:gd name="connsiteY9554" fmla="*/ 4993078 h 7652085"/>
                <a:gd name="connsiteX9555" fmla="*/ 6019633 w 7655776"/>
                <a:gd name="connsiteY9555" fmla="*/ 5082103 h 7652085"/>
                <a:gd name="connsiteX9556" fmla="*/ 5993989 w 7655776"/>
                <a:gd name="connsiteY9556" fmla="*/ 5063418 h 7652085"/>
                <a:gd name="connsiteX9557" fmla="*/ 5932807 w 7655776"/>
                <a:gd name="connsiteY9557" fmla="*/ 5001138 h 7652085"/>
                <a:gd name="connsiteX9558" fmla="*/ 5932807 w 7655776"/>
                <a:gd name="connsiteY9558" fmla="*/ 5001138 h 7652085"/>
                <a:gd name="connsiteX9559" fmla="*/ 5929876 w 7655776"/>
                <a:gd name="connsiteY9559" fmla="*/ 4991613 h 7652085"/>
                <a:gd name="connsiteX9560" fmla="*/ 5978968 w 7655776"/>
                <a:gd name="connsiteY9560" fmla="*/ 4839941 h 7652085"/>
                <a:gd name="connsiteX9561" fmla="*/ 6020000 w 7655776"/>
                <a:gd name="connsiteY9561" fmla="*/ 4712450 h 7652085"/>
                <a:gd name="connsiteX9562" fmla="*/ 6007910 w 7655776"/>
                <a:gd name="connsiteY9562" fmla="*/ 4833713 h 7652085"/>
                <a:gd name="connsiteX9563" fmla="*/ 5993622 w 7655776"/>
                <a:gd name="connsiteY9563" fmla="*/ 4982820 h 7652085"/>
                <a:gd name="connsiteX9564" fmla="*/ 6026594 w 7655776"/>
                <a:gd name="connsiteY9564" fmla="*/ 4667754 h 7652085"/>
                <a:gd name="connsiteX9565" fmla="*/ 6016702 w 7655776"/>
                <a:gd name="connsiteY9565" fmla="*/ 4674349 h 7652085"/>
                <a:gd name="connsiteX9566" fmla="*/ 5936837 w 7655776"/>
                <a:gd name="connsiteY9566" fmla="*/ 4699994 h 7652085"/>
                <a:gd name="connsiteX9567" fmla="*/ 5982632 w 7655776"/>
                <a:gd name="connsiteY9567" fmla="*/ 4675081 h 7652085"/>
                <a:gd name="connsiteX9568" fmla="*/ 6031357 w 7655776"/>
                <a:gd name="connsiteY9568" fmla="*/ 4647971 h 7652085"/>
                <a:gd name="connsiteX9569" fmla="*/ 6026594 w 7655776"/>
                <a:gd name="connsiteY9569" fmla="*/ 4667754 h 7652085"/>
                <a:gd name="connsiteX9570" fmla="*/ 5978968 w 7655776"/>
                <a:gd name="connsiteY9570" fmla="*/ 4668487 h 7652085"/>
                <a:gd name="connsiteX9571" fmla="*/ 5907163 w 7655776"/>
                <a:gd name="connsiteY9571" fmla="*/ 4708420 h 7652085"/>
                <a:gd name="connsiteX9572" fmla="*/ 5906796 w 7655776"/>
                <a:gd name="connsiteY9572" fmla="*/ 4708420 h 7652085"/>
                <a:gd name="connsiteX9573" fmla="*/ 5894706 w 7655776"/>
                <a:gd name="connsiteY9573" fmla="*/ 4603642 h 7652085"/>
                <a:gd name="connsiteX9574" fmla="*/ 5882616 w 7655776"/>
                <a:gd name="connsiteY9574" fmla="*/ 4501429 h 7652085"/>
                <a:gd name="connsiteX9575" fmla="*/ 5965779 w 7655776"/>
                <a:gd name="connsiteY9575" fmla="*/ 4564442 h 7652085"/>
                <a:gd name="connsiteX9576" fmla="*/ 6037951 w 7655776"/>
                <a:gd name="connsiteY9576" fmla="*/ 4619029 h 7652085"/>
                <a:gd name="connsiteX9577" fmla="*/ 6033555 w 7655776"/>
                <a:gd name="connsiteY9577" fmla="*/ 4638446 h 7652085"/>
                <a:gd name="connsiteX9578" fmla="*/ 5978968 w 7655776"/>
                <a:gd name="connsiteY9578" fmla="*/ 4668487 h 7652085"/>
                <a:gd name="connsiteX9579" fmla="*/ 5978968 w 7655776"/>
                <a:gd name="connsiteY9579" fmla="*/ 4668487 h 7652085"/>
                <a:gd name="connsiteX9580" fmla="*/ 6044179 w 7655776"/>
                <a:gd name="connsiteY9580" fmla="*/ 4623425 h 7652085"/>
                <a:gd name="connsiteX9581" fmla="*/ 6044912 w 7655776"/>
                <a:gd name="connsiteY9581" fmla="*/ 4624158 h 7652085"/>
                <a:gd name="connsiteX9582" fmla="*/ 6043813 w 7655776"/>
                <a:gd name="connsiteY9582" fmla="*/ 4630020 h 7652085"/>
                <a:gd name="connsiteX9583" fmla="*/ 6044546 w 7655776"/>
                <a:gd name="connsiteY9583" fmla="*/ 4632584 h 7652085"/>
                <a:gd name="connsiteX9584" fmla="*/ 6041615 w 7655776"/>
                <a:gd name="connsiteY9584" fmla="*/ 4634050 h 7652085"/>
                <a:gd name="connsiteX9585" fmla="*/ 6044179 w 7655776"/>
                <a:gd name="connsiteY9585" fmla="*/ 4623425 h 7652085"/>
                <a:gd name="connsiteX9586" fmla="*/ 6039783 w 7655776"/>
                <a:gd name="connsiteY9586" fmla="*/ 4611336 h 7652085"/>
                <a:gd name="connsiteX9587" fmla="*/ 5970175 w 7655776"/>
                <a:gd name="connsiteY9587" fmla="*/ 4558581 h 7652085"/>
                <a:gd name="connsiteX9588" fmla="*/ 5896172 w 7655776"/>
                <a:gd name="connsiteY9588" fmla="*/ 4503261 h 7652085"/>
                <a:gd name="connsiteX9589" fmla="*/ 6053338 w 7655776"/>
                <a:gd name="connsiteY9589" fmla="*/ 4552719 h 7652085"/>
                <a:gd name="connsiteX9590" fmla="*/ 6039783 w 7655776"/>
                <a:gd name="connsiteY9590" fmla="*/ 4611336 h 7652085"/>
                <a:gd name="connsiteX9591" fmla="*/ 6091805 w 7655776"/>
                <a:gd name="connsiteY9591" fmla="*/ 3830632 h 7652085"/>
                <a:gd name="connsiteX9592" fmla="*/ 6174968 w 7655776"/>
                <a:gd name="connsiteY9592" fmla="*/ 3803522 h 7652085"/>
                <a:gd name="connsiteX9593" fmla="*/ 6168740 w 7655776"/>
                <a:gd name="connsiteY9593" fmla="*/ 3863238 h 7652085"/>
                <a:gd name="connsiteX9594" fmla="*/ 6003880 w 7655776"/>
                <a:gd name="connsiteY9594" fmla="*/ 3858842 h 7652085"/>
                <a:gd name="connsiteX9595" fmla="*/ 6091805 w 7655776"/>
                <a:gd name="connsiteY9595" fmla="*/ 3830632 h 7652085"/>
                <a:gd name="connsiteX9596" fmla="*/ 6184860 w 7655776"/>
                <a:gd name="connsiteY9596" fmla="*/ 3787402 h 7652085"/>
                <a:gd name="connsiteX9597" fmla="*/ 6184127 w 7655776"/>
                <a:gd name="connsiteY9597" fmla="*/ 3793264 h 7652085"/>
                <a:gd name="connsiteX9598" fmla="*/ 6183028 w 7655776"/>
                <a:gd name="connsiteY9598" fmla="*/ 3793630 h 7652085"/>
                <a:gd name="connsiteX9599" fmla="*/ 6184127 w 7655776"/>
                <a:gd name="connsiteY9599" fmla="*/ 3783006 h 7652085"/>
                <a:gd name="connsiteX9600" fmla="*/ 6186325 w 7655776"/>
                <a:gd name="connsiteY9600" fmla="*/ 3785571 h 7652085"/>
                <a:gd name="connsiteX9601" fmla="*/ 6184860 w 7655776"/>
                <a:gd name="connsiteY9601" fmla="*/ 3787402 h 7652085"/>
                <a:gd name="connsiteX9602" fmla="*/ 6184860 w 7655776"/>
                <a:gd name="connsiteY9602" fmla="*/ 3787402 h 7652085"/>
                <a:gd name="connsiteX9603" fmla="*/ 6175701 w 7655776"/>
                <a:gd name="connsiteY9603" fmla="*/ 3795828 h 7652085"/>
                <a:gd name="connsiteX9604" fmla="*/ 6089607 w 7655776"/>
                <a:gd name="connsiteY9604" fmla="*/ 3823672 h 7652085"/>
                <a:gd name="connsiteX9605" fmla="*/ 5990691 w 7655776"/>
                <a:gd name="connsiteY9605" fmla="*/ 3856277 h 7652085"/>
                <a:gd name="connsiteX9606" fmla="*/ 6035387 w 7655776"/>
                <a:gd name="connsiteY9606" fmla="*/ 3763589 h 7652085"/>
                <a:gd name="connsiteX9607" fmla="*/ 6080815 w 7655776"/>
                <a:gd name="connsiteY9607" fmla="*/ 3669069 h 7652085"/>
                <a:gd name="connsiteX9608" fmla="*/ 6081548 w 7655776"/>
                <a:gd name="connsiteY9608" fmla="*/ 3668703 h 7652085"/>
                <a:gd name="connsiteX9609" fmla="*/ 6136135 w 7655776"/>
                <a:gd name="connsiteY9609" fmla="*/ 3729518 h 7652085"/>
                <a:gd name="connsiteX9610" fmla="*/ 6177899 w 7655776"/>
                <a:gd name="connsiteY9610" fmla="*/ 3775679 h 7652085"/>
                <a:gd name="connsiteX9611" fmla="*/ 6175701 w 7655776"/>
                <a:gd name="connsiteY9611" fmla="*/ 3795828 h 7652085"/>
                <a:gd name="connsiteX9612" fmla="*/ 6141630 w 7655776"/>
                <a:gd name="connsiteY9612" fmla="*/ 3724756 h 7652085"/>
                <a:gd name="connsiteX9613" fmla="*/ 6106460 w 7655776"/>
                <a:gd name="connsiteY9613" fmla="*/ 3686288 h 7652085"/>
                <a:gd name="connsiteX9614" fmla="*/ 6173869 w 7655776"/>
                <a:gd name="connsiteY9614" fmla="*/ 3736845 h 7652085"/>
                <a:gd name="connsiteX9615" fmla="*/ 6180830 w 7655776"/>
                <a:gd name="connsiteY9615" fmla="*/ 3745271 h 7652085"/>
                <a:gd name="connsiteX9616" fmla="*/ 6178632 w 7655776"/>
                <a:gd name="connsiteY9616" fmla="*/ 3766154 h 7652085"/>
                <a:gd name="connsiteX9617" fmla="*/ 6141630 w 7655776"/>
                <a:gd name="connsiteY9617" fmla="*/ 3724756 h 7652085"/>
                <a:gd name="connsiteX9618" fmla="*/ 6141630 w 7655776"/>
                <a:gd name="connsiteY9618" fmla="*/ 3724756 h 7652085"/>
                <a:gd name="connsiteX9619" fmla="*/ 6192553 w 7655776"/>
                <a:gd name="connsiteY9619" fmla="*/ 3568322 h 7652085"/>
                <a:gd name="connsiteX9620" fmla="*/ 6195484 w 7655776"/>
                <a:gd name="connsiteY9620" fmla="*/ 3408957 h 7652085"/>
                <a:gd name="connsiteX9621" fmla="*/ 6198781 w 7655776"/>
                <a:gd name="connsiteY9621" fmla="*/ 3407492 h 7652085"/>
                <a:gd name="connsiteX9622" fmla="*/ 6201346 w 7655776"/>
                <a:gd name="connsiteY9622" fmla="*/ 3400897 h 7652085"/>
                <a:gd name="connsiteX9623" fmla="*/ 6201346 w 7655776"/>
                <a:gd name="connsiteY9623" fmla="*/ 3400531 h 7652085"/>
                <a:gd name="connsiteX9624" fmla="*/ 6279746 w 7655776"/>
                <a:gd name="connsiteY9624" fmla="*/ 3361331 h 7652085"/>
                <a:gd name="connsiteX9625" fmla="*/ 6310153 w 7655776"/>
                <a:gd name="connsiteY9625" fmla="*/ 3352172 h 7652085"/>
                <a:gd name="connsiteX9626" fmla="*/ 6257398 w 7655776"/>
                <a:gd name="connsiteY9626" fmla="*/ 3428008 h 7652085"/>
                <a:gd name="connsiteX9627" fmla="*/ 6257398 w 7655776"/>
                <a:gd name="connsiteY9627" fmla="*/ 3428008 h 7652085"/>
                <a:gd name="connsiteX9628" fmla="*/ 6253368 w 7655776"/>
                <a:gd name="connsiteY9628" fmla="*/ 3429839 h 7652085"/>
                <a:gd name="connsiteX9629" fmla="*/ 6251903 w 7655776"/>
                <a:gd name="connsiteY9629" fmla="*/ 3434236 h 7652085"/>
                <a:gd name="connsiteX9630" fmla="*/ 6253368 w 7655776"/>
                <a:gd name="connsiteY9630" fmla="*/ 3437533 h 7652085"/>
                <a:gd name="connsiteX9631" fmla="*/ 6218565 w 7655776"/>
                <a:gd name="connsiteY9631" fmla="*/ 3583709 h 7652085"/>
                <a:gd name="connsiteX9632" fmla="*/ 6190721 w 7655776"/>
                <a:gd name="connsiteY9632" fmla="*/ 3702408 h 7652085"/>
                <a:gd name="connsiteX9633" fmla="*/ 6192553 w 7655776"/>
                <a:gd name="connsiteY9633" fmla="*/ 3568322 h 7652085"/>
                <a:gd name="connsiteX9634" fmla="*/ 6262527 w 7655776"/>
                <a:gd name="connsiteY9634" fmla="*/ 3433869 h 7652085"/>
                <a:gd name="connsiteX9635" fmla="*/ 6370968 w 7655776"/>
                <a:gd name="connsiteY9635" fmla="*/ 3348508 h 7652085"/>
                <a:gd name="connsiteX9636" fmla="*/ 6400643 w 7655776"/>
                <a:gd name="connsiteY9636" fmla="*/ 3325062 h 7652085"/>
                <a:gd name="connsiteX9637" fmla="*/ 6496262 w 7655776"/>
                <a:gd name="connsiteY9637" fmla="*/ 3296120 h 7652085"/>
                <a:gd name="connsiteX9638" fmla="*/ 6503589 w 7655776"/>
                <a:gd name="connsiteY9638" fmla="*/ 3299783 h 7652085"/>
                <a:gd name="connsiteX9639" fmla="*/ 6507252 w 7655776"/>
                <a:gd name="connsiteY9639" fmla="*/ 3299050 h 7652085"/>
                <a:gd name="connsiteX9640" fmla="*/ 6508718 w 7655776"/>
                <a:gd name="connsiteY9640" fmla="*/ 3297585 h 7652085"/>
                <a:gd name="connsiteX9641" fmla="*/ 6581989 w 7655776"/>
                <a:gd name="connsiteY9641" fmla="*/ 3341548 h 7652085"/>
                <a:gd name="connsiteX9642" fmla="*/ 6657092 w 7655776"/>
                <a:gd name="connsiteY9642" fmla="*/ 3385877 h 7652085"/>
                <a:gd name="connsiteX9643" fmla="*/ 6657092 w 7655776"/>
                <a:gd name="connsiteY9643" fmla="*/ 3389540 h 7652085"/>
                <a:gd name="connsiteX9644" fmla="*/ 6664419 w 7655776"/>
                <a:gd name="connsiteY9644" fmla="*/ 3394303 h 7652085"/>
                <a:gd name="connsiteX9645" fmla="*/ 6667716 w 7655776"/>
                <a:gd name="connsiteY9645" fmla="*/ 3393570 h 7652085"/>
                <a:gd name="connsiteX9646" fmla="*/ 6671746 w 7655776"/>
                <a:gd name="connsiteY9646" fmla="*/ 3384045 h 7652085"/>
                <a:gd name="connsiteX9647" fmla="*/ 6813525 w 7655776"/>
                <a:gd name="connsiteY9647" fmla="*/ 3474535 h 7652085"/>
                <a:gd name="connsiteX9648" fmla="*/ 6812793 w 7655776"/>
                <a:gd name="connsiteY9648" fmla="*/ 3479297 h 7652085"/>
                <a:gd name="connsiteX9649" fmla="*/ 6814258 w 7655776"/>
                <a:gd name="connsiteY9649" fmla="*/ 3485159 h 7652085"/>
                <a:gd name="connsiteX9650" fmla="*/ 6674677 w 7655776"/>
                <a:gd name="connsiteY9650" fmla="*/ 3609720 h 7652085"/>
                <a:gd name="connsiteX9651" fmla="*/ 6536195 w 7655776"/>
                <a:gd name="connsiteY9651" fmla="*/ 3734281 h 7652085"/>
                <a:gd name="connsiteX9652" fmla="*/ 6527402 w 7655776"/>
                <a:gd name="connsiteY9652" fmla="*/ 3731350 h 7652085"/>
                <a:gd name="connsiteX9653" fmla="*/ 6521174 w 7655776"/>
                <a:gd name="connsiteY9653" fmla="*/ 3733182 h 7652085"/>
                <a:gd name="connsiteX9654" fmla="*/ 6395148 w 7655776"/>
                <a:gd name="connsiteY9654" fmla="*/ 3588105 h 7652085"/>
                <a:gd name="connsiteX9655" fmla="*/ 6261794 w 7655776"/>
                <a:gd name="connsiteY9655" fmla="*/ 3435335 h 7652085"/>
                <a:gd name="connsiteX9656" fmla="*/ 6262161 w 7655776"/>
                <a:gd name="connsiteY9656" fmla="*/ 3434236 h 7652085"/>
                <a:gd name="connsiteX9657" fmla="*/ 6262527 w 7655776"/>
                <a:gd name="connsiteY9657" fmla="*/ 3433869 h 7652085"/>
                <a:gd name="connsiteX9658" fmla="*/ 6262527 w 7655776"/>
                <a:gd name="connsiteY9658" fmla="*/ 3433869 h 7652085"/>
                <a:gd name="connsiteX9659" fmla="*/ 6840270 w 7655776"/>
                <a:gd name="connsiteY9659" fmla="*/ 3476367 h 7652085"/>
                <a:gd name="connsiteX9660" fmla="*/ 6830744 w 7655776"/>
                <a:gd name="connsiteY9660" fmla="*/ 3465742 h 7652085"/>
                <a:gd name="connsiteX9661" fmla="*/ 6832210 w 7655776"/>
                <a:gd name="connsiteY9661" fmla="*/ 3417017 h 7652085"/>
                <a:gd name="connsiteX9662" fmla="*/ 6843201 w 7655776"/>
                <a:gd name="connsiteY9662" fmla="*/ 3476367 h 7652085"/>
                <a:gd name="connsiteX9663" fmla="*/ 6840270 w 7655776"/>
                <a:gd name="connsiteY9663" fmla="*/ 3476367 h 7652085"/>
                <a:gd name="connsiteX9664" fmla="*/ 6779821 w 7655776"/>
                <a:gd name="connsiteY9664" fmla="*/ 3014759 h 7652085"/>
                <a:gd name="connsiteX9665" fmla="*/ 6756008 w 7655776"/>
                <a:gd name="connsiteY9665" fmla="*/ 2968964 h 7652085"/>
                <a:gd name="connsiteX9666" fmla="*/ 6758206 w 7655776"/>
                <a:gd name="connsiteY9666" fmla="*/ 2963835 h 7652085"/>
                <a:gd name="connsiteX9667" fmla="*/ 6779821 w 7655776"/>
                <a:gd name="connsiteY9667" fmla="*/ 3014759 h 7652085"/>
                <a:gd name="connsiteX9668" fmla="*/ 6684935 w 7655776"/>
                <a:gd name="connsiteY9668" fmla="*/ 2812897 h 7652085"/>
                <a:gd name="connsiteX9669" fmla="*/ 6682004 w 7655776"/>
                <a:gd name="connsiteY9669" fmla="*/ 2811065 h 7652085"/>
                <a:gd name="connsiteX9670" fmla="*/ 6684569 w 7655776"/>
                <a:gd name="connsiteY9670" fmla="*/ 2793846 h 7652085"/>
                <a:gd name="connsiteX9671" fmla="*/ 6688965 w 7655776"/>
                <a:gd name="connsiteY9671" fmla="*/ 2810699 h 7652085"/>
                <a:gd name="connsiteX9672" fmla="*/ 6684935 w 7655776"/>
                <a:gd name="connsiteY9672" fmla="*/ 2812897 h 7652085"/>
                <a:gd name="connsiteX9673" fmla="*/ 6673944 w 7655776"/>
                <a:gd name="connsiteY9673" fmla="*/ 2781024 h 7652085"/>
                <a:gd name="connsiteX9674" fmla="*/ 6678341 w 7655776"/>
                <a:gd name="connsiteY9674" fmla="*/ 2785787 h 7652085"/>
                <a:gd name="connsiteX9675" fmla="*/ 6675776 w 7655776"/>
                <a:gd name="connsiteY9675" fmla="*/ 2798975 h 7652085"/>
                <a:gd name="connsiteX9676" fmla="*/ 6674310 w 7655776"/>
                <a:gd name="connsiteY9676" fmla="*/ 2808501 h 7652085"/>
                <a:gd name="connsiteX9677" fmla="*/ 6664053 w 7655776"/>
                <a:gd name="connsiteY9677" fmla="*/ 2776994 h 7652085"/>
                <a:gd name="connsiteX9678" fmla="*/ 6674310 w 7655776"/>
                <a:gd name="connsiteY9678" fmla="*/ 2778459 h 7652085"/>
                <a:gd name="connsiteX9679" fmla="*/ 6673944 w 7655776"/>
                <a:gd name="connsiteY9679" fmla="*/ 2781024 h 7652085"/>
                <a:gd name="connsiteX9680" fmla="*/ 6667716 w 7655776"/>
                <a:gd name="connsiteY9680" fmla="*/ 2811065 h 7652085"/>
                <a:gd name="connsiteX9681" fmla="*/ 6663320 w 7655776"/>
                <a:gd name="connsiteY9681" fmla="*/ 2815461 h 7652085"/>
                <a:gd name="connsiteX9682" fmla="*/ 6483439 w 7655776"/>
                <a:gd name="connsiteY9682" fmla="*/ 2764171 h 7652085"/>
                <a:gd name="connsiteX9683" fmla="*/ 6348621 w 7655776"/>
                <a:gd name="connsiteY9683" fmla="*/ 2726071 h 7652085"/>
                <a:gd name="connsiteX9684" fmla="*/ 6486004 w 7655776"/>
                <a:gd name="connsiteY9684" fmla="*/ 2748418 h 7652085"/>
                <a:gd name="connsiteX9685" fmla="*/ 6655626 w 7655776"/>
                <a:gd name="connsiteY9685" fmla="*/ 2775895 h 7652085"/>
                <a:gd name="connsiteX9686" fmla="*/ 6667716 w 7655776"/>
                <a:gd name="connsiteY9686" fmla="*/ 2811065 h 7652085"/>
                <a:gd name="connsiteX9687" fmla="*/ 6048576 w 7655776"/>
                <a:gd name="connsiteY9687" fmla="*/ 2711050 h 7652085"/>
                <a:gd name="connsiteX9688" fmla="*/ 6055536 w 7655776"/>
                <a:gd name="connsiteY9688" fmla="*/ 2692000 h 7652085"/>
                <a:gd name="connsiteX9689" fmla="*/ 6072389 w 7655776"/>
                <a:gd name="connsiteY9689" fmla="*/ 2683207 h 7652085"/>
                <a:gd name="connsiteX9690" fmla="*/ 6047110 w 7655776"/>
                <a:gd name="connsiteY9690" fmla="*/ 2715446 h 7652085"/>
                <a:gd name="connsiteX9691" fmla="*/ 6048576 w 7655776"/>
                <a:gd name="connsiteY9691" fmla="*/ 2711050 h 7652085"/>
                <a:gd name="connsiteX9692" fmla="*/ 6046011 w 7655776"/>
                <a:gd name="connsiteY9692" fmla="*/ 2696762 h 7652085"/>
                <a:gd name="connsiteX9693" fmla="*/ 6041615 w 7655776"/>
                <a:gd name="connsiteY9693" fmla="*/ 2708486 h 7652085"/>
                <a:gd name="connsiteX9694" fmla="*/ 6032822 w 7655776"/>
                <a:gd name="connsiteY9694" fmla="*/ 2733031 h 7652085"/>
                <a:gd name="connsiteX9695" fmla="*/ 6025495 w 7655776"/>
                <a:gd name="connsiteY9695" fmla="*/ 2742190 h 7652085"/>
                <a:gd name="connsiteX9696" fmla="*/ 5984463 w 7655776"/>
                <a:gd name="connsiteY9696" fmla="*/ 2794579 h 7652085"/>
                <a:gd name="connsiteX9697" fmla="*/ 6018168 w 7655776"/>
                <a:gd name="connsiteY9697" fmla="*/ 2711050 h 7652085"/>
                <a:gd name="connsiteX9698" fmla="*/ 6046011 w 7655776"/>
                <a:gd name="connsiteY9698" fmla="*/ 2696762 h 7652085"/>
                <a:gd name="connsiteX9699" fmla="*/ 5973839 w 7655776"/>
                <a:gd name="connsiteY9699" fmla="*/ 2803372 h 7652085"/>
                <a:gd name="connsiteX9700" fmla="*/ 5962116 w 7655776"/>
                <a:gd name="connsiteY9700" fmla="*/ 2807402 h 7652085"/>
                <a:gd name="connsiteX9701" fmla="*/ 5958819 w 7655776"/>
                <a:gd name="connsiteY9701" fmla="*/ 2815095 h 7652085"/>
                <a:gd name="connsiteX9702" fmla="*/ 5954422 w 7655776"/>
                <a:gd name="connsiteY9702" fmla="*/ 2815828 h 7652085"/>
                <a:gd name="connsiteX9703" fmla="*/ 5921450 w 7655776"/>
                <a:gd name="connsiteY9703" fmla="*/ 2762340 h 7652085"/>
                <a:gd name="connsiteX9704" fmla="*/ 6008277 w 7655776"/>
                <a:gd name="connsiteY9704" fmla="*/ 2716912 h 7652085"/>
                <a:gd name="connsiteX9705" fmla="*/ 5973839 w 7655776"/>
                <a:gd name="connsiteY9705" fmla="*/ 2803372 h 7652085"/>
                <a:gd name="connsiteX9706" fmla="*/ 5736074 w 7655776"/>
                <a:gd name="connsiteY9706" fmla="*/ 2655730 h 7652085"/>
                <a:gd name="connsiteX9707" fmla="*/ 5734609 w 7655776"/>
                <a:gd name="connsiteY9707" fmla="*/ 2638145 h 7652085"/>
                <a:gd name="connsiteX9708" fmla="*/ 5806048 w 7655776"/>
                <a:gd name="connsiteY9708" fmla="*/ 2633383 h 7652085"/>
                <a:gd name="connsiteX9709" fmla="*/ 5736074 w 7655776"/>
                <a:gd name="connsiteY9709" fmla="*/ 2655730 h 7652085"/>
                <a:gd name="connsiteX9710" fmla="*/ 5736074 w 7655776"/>
                <a:gd name="connsiteY9710" fmla="*/ 2655730 h 7652085"/>
                <a:gd name="connsiteX9711" fmla="*/ 5728747 w 7655776"/>
                <a:gd name="connsiteY9711" fmla="*/ 2657928 h 7652085"/>
                <a:gd name="connsiteX9712" fmla="*/ 5712261 w 7655776"/>
                <a:gd name="connsiteY9712" fmla="*/ 2663424 h 7652085"/>
                <a:gd name="connsiteX9713" fmla="*/ 5600157 w 7655776"/>
                <a:gd name="connsiteY9713" fmla="*/ 2700059 h 7652085"/>
                <a:gd name="connsiteX9714" fmla="*/ 5629465 w 7655776"/>
                <a:gd name="connsiteY9714" fmla="*/ 2645472 h 7652085"/>
                <a:gd name="connsiteX9715" fmla="*/ 5727282 w 7655776"/>
                <a:gd name="connsiteY9715" fmla="*/ 2638878 h 7652085"/>
                <a:gd name="connsiteX9716" fmla="*/ 5728747 w 7655776"/>
                <a:gd name="connsiteY9716" fmla="*/ 2657928 h 7652085"/>
                <a:gd name="connsiteX9717" fmla="*/ 5704934 w 7655776"/>
                <a:gd name="connsiteY9717" fmla="*/ 2478414 h 7652085"/>
                <a:gd name="connsiteX9718" fmla="*/ 5588067 w 7655776"/>
                <a:gd name="connsiteY9718" fmla="*/ 2496366 h 7652085"/>
                <a:gd name="connsiteX9719" fmla="*/ 5538242 w 7655776"/>
                <a:gd name="connsiteY9719" fmla="*/ 2504059 h 7652085"/>
                <a:gd name="connsiteX9720" fmla="*/ 5574145 w 7655776"/>
                <a:gd name="connsiteY9720" fmla="*/ 2417966 h 7652085"/>
                <a:gd name="connsiteX9721" fmla="*/ 5706766 w 7655776"/>
                <a:gd name="connsiteY9721" fmla="*/ 2477315 h 7652085"/>
                <a:gd name="connsiteX9722" fmla="*/ 5704934 w 7655776"/>
                <a:gd name="connsiteY9722" fmla="*/ 2478414 h 7652085"/>
                <a:gd name="connsiteX9723" fmla="*/ 5529816 w 7655776"/>
                <a:gd name="connsiteY9723" fmla="*/ 2505525 h 7652085"/>
                <a:gd name="connsiteX9724" fmla="*/ 5468635 w 7655776"/>
                <a:gd name="connsiteY9724" fmla="*/ 2515416 h 7652085"/>
                <a:gd name="connsiteX9725" fmla="*/ 5539708 w 7655776"/>
                <a:gd name="connsiteY9725" fmla="*/ 2421263 h 7652085"/>
                <a:gd name="connsiteX9726" fmla="*/ 5550332 w 7655776"/>
                <a:gd name="connsiteY9726" fmla="*/ 2407341 h 7652085"/>
                <a:gd name="connsiteX9727" fmla="*/ 5567917 w 7655776"/>
                <a:gd name="connsiteY9727" fmla="*/ 2415401 h 7652085"/>
                <a:gd name="connsiteX9728" fmla="*/ 5529816 w 7655776"/>
                <a:gd name="connsiteY9728" fmla="*/ 2505525 h 7652085"/>
                <a:gd name="connsiteX9729" fmla="*/ 5554728 w 7655776"/>
                <a:gd name="connsiteY9729" fmla="*/ 2401480 h 7652085"/>
                <a:gd name="connsiteX9730" fmla="*/ 5598691 w 7655776"/>
                <a:gd name="connsiteY9730" fmla="*/ 2342863 h 7652085"/>
                <a:gd name="connsiteX9731" fmla="*/ 5570848 w 7655776"/>
                <a:gd name="connsiteY9731" fmla="*/ 2408440 h 7652085"/>
                <a:gd name="connsiteX9732" fmla="*/ 5554728 w 7655776"/>
                <a:gd name="connsiteY9732" fmla="*/ 2401480 h 7652085"/>
                <a:gd name="connsiteX9733" fmla="*/ 5603820 w 7655776"/>
                <a:gd name="connsiteY9733" fmla="*/ 2324179 h 7652085"/>
                <a:gd name="connsiteX9734" fmla="*/ 5547768 w 7655776"/>
                <a:gd name="connsiteY9734" fmla="*/ 2398183 h 7652085"/>
                <a:gd name="connsiteX9735" fmla="*/ 5547768 w 7655776"/>
                <a:gd name="connsiteY9735" fmla="*/ 2398183 h 7652085"/>
                <a:gd name="connsiteX9736" fmla="*/ 5384007 w 7655776"/>
                <a:gd name="connsiteY9736" fmla="*/ 2325278 h 7652085"/>
                <a:gd name="connsiteX9737" fmla="*/ 5514063 w 7655776"/>
                <a:gd name="connsiteY9737" fmla="*/ 2202549 h 7652085"/>
                <a:gd name="connsiteX9738" fmla="*/ 5518826 w 7655776"/>
                <a:gd name="connsiteY9738" fmla="*/ 2208410 h 7652085"/>
                <a:gd name="connsiteX9739" fmla="*/ 5603454 w 7655776"/>
                <a:gd name="connsiteY9739" fmla="*/ 2312089 h 7652085"/>
                <a:gd name="connsiteX9740" fmla="*/ 5600889 w 7655776"/>
                <a:gd name="connsiteY9740" fmla="*/ 2318683 h 7652085"/>
                <a:gd name="connsiteX9741" fmla="*/ 5603820 w 7655776"/>
                <a:gd name="connsiteY9741" fmla="*/ 2324179 h 7652085"/>
                <a:gd name="connsiteX9742" fmla="*/ 5474863 w 7655776"/>
                <a:gd name="connsiteY9742" fmla="*/ 2142833 h 7652085"/>
                <a:gd name="connsiteX9743" fmla="*/ 5477061 w 7655776"/>
                <a:gd name="connsiteY9743" fmla="*/ 2138803 h 7652085"/>
                <a:gd name="connsiteX9744" fmla="*/ 5479625 w 7655776"/>
                <a:gd name="connsiteY9744" fmla="*/ 2139535 h 7652085"/>
                <a:gd name="connsiteX9745" fmla="*/ 5492448 w 7655776"/>
                <a:gd name="connsiteY9745" fmla="*/ 2130743 h 7652085"/>
                <a:gd name="connsiteX9746" fmla="*/ 5492814 w 7655776"/>
                <a:gd name="connsiteY9746" fmla="*/ 2128545 h 7652085"/>
                <a:gd name="connsiteX9747" fmla="*/ 5586235 w 7655776"/>
                <a:gd name="connsiteY9747" fmla="*/ 2124149 h 7652085"/>
                <a:gd name="connsiteX9748" fmla="*/ 5514796 w 7655776"/>
                <a:gd name="connsiteY9748" fmla="*/ 2191558 h 7652085"/>
                <a:gd name="connsiteX9749" fmla="*/ 5474863 w 7655776"/>
                <a:gd name="connsiteY9749" fmla="*/ 2142833 h 7652085"/>
                <a:gd name="connsiteX9750" fmla="*/ 5504172 w 7655776"/>
                <a:gd name="connsiteY9750" fmla="*/ 2121218 h 7652085"/>
                <a:gd name="connsiteX9751" fmla="*/ 5567185 w 7655776"/>
                <a:gd name="connsiteY9751" fmla="*/ 2099603 h 7652085"/>
                <a:gd name="connsiteX9752" fmla="*/ 5578175 w 7655776"/>
                <a:gd name="connsiteY9752" fmla="*/ 2095939 h 7652085"/>
                <a:gd name="connsiteX9753" fmla="*/ 5604186 w 7655776"/>
                <a:gd name="connsiteY9753" fmla="*/ 2095573 h 7652085"/>
                <a:gd name="connsiteX9754" fmla="*/ 5616643 w 7655776"/>
                <a:gd name="connsiteY9754" fmla="*/ 2095573 h 7652085"/>
                <a:gd name="connsiteX9755" fmla="*/ 5593929 w 7655776"/>
                <a:gd name="connsiteY9755" fmla="*/ 2116822 h 7652085"/>
                <a:gd name="connsiteX9756" fmla="*/ 5504172 w 7655776"/>
                <a:gd name="connsiteY9756" fmla="*/ 2121218 h 7652085"/>
                <a:gd name="connsiteX9757" fmla="*/ 5624702 w 7655776"/>
                <a:gd name="connsiteY9757" fmla="*/ 2087879 h 7652085"/>
                <a:gd name="connsiteX9758" fmla="*/ 5604186 w 7655776"/>
                <a:gd name="connsiteY9758" fmla="*/ 2088246 h 7652085"/>
                <a:gd name="connsiteX9759" fmla="*/ 5600157 w 7655776"/>
                <a:gd name="connsiteY9759" fmla="*/ 2088246 h 7652085"/>
                <a:gd name="connsiteX9760" fmla="*/ 5638624 w 7655776"/>
                <a:gd name="connsiteY9760" fmla="*/ 2074691 h 7652085"/>
                <a:gd name="connsiteX9761" fmla="*/ 5624702 w 7655776"/>
                <a:gd name="connsiteY9761" fmla="*/ 2087879 h 7652085"/>
                <a:gd name="connsiteX9762" fmla="*/ 5711162 w 7655776"/>
                <a:gd name="connsiteY9762" fmla="*/ 1662174 h 7652085"/>
                <a:gd name="connsiteX9763" fmla="*/ 5687716 w 7655776"/>
                <a:gd name="connsiteY9763" fmla="*/ 1799924 h 7652085"/>
                <a:gd name="connsiteX9764" fmla="*/ 5695775 w 7655776"/>
                <a:gd name="connsiteY9764" fmla="*/ 1659610 h 7652085"/>
                <a:gd name="connsiteX9765" fmla="*/ 5705667 w 7655776"/>
                <a:gd name="connsiteY9765" fmla="*/ 1472769 h 7652085"/>
                <a:gd name="connsiteX9766" fmla="*/ 5711162 w 7655776"/>
                <a:gd name="connsiteY9766" fmla="*/ 1470204 h 7652085"/>
                <a:gd name="connsiteX9767" fmla="*/ 5740471 w 7655776"/>
                <a:gd name="connsiteY9767" fmla="*/ 1492918 h 7652085"/>
                <a:gd name="connsiteX9768" fmla="*/ 5711162 w 7655776"/>
                <a:gd name="connsiteY9768" fmla="*/ 1662174 h 7652085"/>
                <a:gd name="connsiteX9769" fmla="*/ 5715558 w 7655776"/>
                <a:gd name="connsiteY9769" fmla="*/ 1465075 h 7652085"/>
                <a:gd name="connsiteX9770" fmla="*/ 5725084 w 7655776"/>
                <a:gd name="connsiteY9770" fmla="*/ 1466541 h 7652085"/>
                <a:gd name="connsiteX9771" fmla="*/ 5739005 w 7655776"/>
                <a:gd name="connsiteY9771" fmla="*/ 1468372 h 7652085"/>
                <a:gd name="connsiteX9772" fmla="*/ 5741570 w 7655776"/>
                <a:gd name="connsiteY9772" fmla="*/ 1473868 h 7652085"/>
                <a:gd name="connsiteX9773" fmla="*/ 5743768 w 7655776"/>
                <a:gd name="connsiteY9773" fmla="*/ 1474600 h 7652085"/>
                <a:gd name="connsiteX9774" fmla="*/ 5741936 w 7655776"/>
                <a:gd name="connsiteY9774" fmla="*/ 1484858 h 7652085"/>
                <a:gd name="connsiteX9775" fmla="*/ 5715558 w 7655776"/>
                <a:gd name="connsiteY9775" fmla="*/ 1465075 h 7652085"/>
                <a:gd name="connsiteX9776" fmla="*/ 5716291 w 7655776"/>
                <a:gd name="connsiteY9776" fmla="*/ 1456649 h 7652085"/>
                <a:gd name="connsiteX9777" fmla="*/ 5715192 w 7655776"/>
                <a:gd name="connsiteY9777" fmla="*/ 1453352 h 7652085"/>
                <a:gd name="connsiteX9778" fmla="*/ 5718856 w 7655776"/>
                <a:gd name="connsiteY9778" fmla="*/ 1450055 h 7652085"/>
                <a:gd name="connsiteX9779" fmla="*/ 5733144 w 7655776"/>
                <a:gd name="connsiteY9779" fmla="*/ 1459580 h 7652085"/>
                <a:gd name="connsiteX9780" fmla="*/ 5716291 w 7655776"/>
                <a:gd name="connsiteY9780" fmla="*/ 1456649 h 7652085"/>
                <a:gd name="connsiteX9781" fmla="*/ 5590265 w 7655776"/>
                <a:gd name="connsiteY9781" fmla="*/ 1335019 h 7652085"/>
                <a:gd name="connsiteX9782" fmla="*/ 5554728 w 7655776"/>
                <a:gd name="connsiteY9782" fmla="*/ 1297651 h 7652085"/>
                <a:gd name="connsiteX9783" fmla="*/ 5595760 w 7655776"/>
                <a:gd name="connsiteY9783" fmla="*/ 1334653 h 7652085"/>
                <a:gd name="connsiteX9784" fmla="*/ 5590265 w 7655776"/>
                <a:gd name="connsiteY9784" fmla="*/ 1335019 h 7652085"/>
                <a:gd name="connsiteX9785" fmla="*/ 5341510 w 7655776"/>
                <a:gd name="connsiteY9785" fmla="*/ 1164297 h 7652085"/>
                <a:gd name="connsiteX9786" fmla="*/ 5292418 w 7655776"/>
                <a:gd name="connsiteY9786" fmla="*/ 1148911 h 7652085"/>
                <a:gd name="connsiteX9787" fmla="*/ 5290220 w 7655776"/>
                <a:gd name="connsiteY9787" fmla="*/ 1143781 h 7652085"/>
                <a:gd name="connsiteX9788" fmla="*/ 5341510 w 7655776"/>
                <a:gd name="connsiteY9788" fmla="*/ 1164297 h 7652085"/>
                <a:gd name="connsiteX9789" fmla="*/ 5131222 w 7655776"/>
                <a:gd name="connsiteY9789" fmla="*/ 1088462 h 7652085"/>
                <a:gd name="connsiteX9790" fmla="*/ 5127924 w 7655776"/>
                <a:gd name="connsiteY9790" fmla="*/ 1089195 h 7652085"/>
                <a:gd name="connsiteX9791" fmla="*/ 5117667 w 7655776"/>
                <a:gd name="connsiteY9791" fmla="*/ 1075273 h 7652085"/>
                <a:gd name="connsiteX9792" fmla="*/ 5132687 w 7655776"/>
                <a:gd name="connsiteY9792" fmla="*/ 1084066 h 7652085"/>
                <a:gd name="connsiteX9793" fmla="*/ 5131222 w 7655776"/>
                <a:gd name="connsiteY9793" fmla="*/ 1088462 h 7652085"/>
                <a:gd name="connsiteX9794" fmla="*/ 5118033 w 7655776"/>
                <a:gd name="connsiteY9794" fmla="*/ 1099453 h 7652085"/>
                <a:gd name="connsiteX9795" fmla="*/ 5118033 w 7655776"/>
                <a:gd name="connsiteY9795" fmla="*/ 1105681 h 7652085"/>
                <a:gd name="connsiteX9796" fmla="*/ 4954272 w 7655776"/>
                <a:gd name="connsiteY9796" fmla="*/ 1196537 h 7652085"/>
                <a:gd name="connsiteX9797" fmla="*/ 4832276 w 7655776"/>
                <a:gd name="connsiteY9797" fmla="*/ 1264679 h 7652085"/>
                <a:gd name="connsiteX9798" fmla="*/ 4945113 w 7655776"/>
                <a:gd name="connsiteY9798" fmla="*/ 1183348 h 7652085"/>
                <a:gd name="connsiteX9799" fmla="*/ 5084328 w 7655776"/>
                <a:gd name="connsiteY9799" fmla="*/ 1082600 h 7652085"/>
                <a:gd name="connsiteX9800" fmla="*/ 5118033 w 7655776"/>
                <a:gd name="connsiteY9800" fmla="*/ 1099453 h 7652085"/>
                <a:gd name="connsiteX9801" fmla="*/ 4609531 w 7655776"/>
                <a:gd name="connsiteY9801" fmla="*/ 1466541 h 7652085"/>
                <a:gd name="connsiteX9802" fmla="*/ 4600739 w 7655776"/>
                <a:gd name="connsiteY9802" fmla="*/ 1448223 h 7652085"/>
                <a:gd name="connsiteX9803" fmla="*/ 4606601 w 7655776"/>
                <a:gd name="connsiteY9803" fmla="*/ 1429905 h 7652085"/>
                <a:gd name="connsiteX9804" fmla="*/ 4611363 w 7655776"/>
                <a:gd name="connsiteY9804" fmla="*/ 1470204 h 7652085"/>
                <a:gd name="connsiteX9805" fmla="*/ 4609531 w 7655776"/>
                <a:gd name="connsiteY9805" fmla="*/ 1466541 h 7652085"/>
                <a:gd name="connsiteX9806" fmla="*/ 4597442 w 7655776"/>
                <a:gd name="connsiteY9806" fmla="*/ 1458114 h 7652085"/>
                <a:gd name="connsiteX9807" fmla="*/ 4602571 w 7655776"/>
                <a:gd name="connsiteY9807" fmla="*/ 1469472 h 7652085"/>
                <a:gd name="connsiteX9808" fmla="*/ 4613561 w 7655776"/>
                <a:gd name="connsiteY9808" fmla="*/ 1492918 h 7652085"/>
                <a:gd name="connsiteX9809" fmla="*/ 4615027 w 7655776"/>
                <a:gd name="connsiteY9809" fmla="*/ 1504275 h 7652085"/>
                <a:gd name="connsiteX9810" fmla="*/ 4623087 w 7655776"/>
                <a:gd name="connsiteY9810" fmla="*/ 1570586 h 7652085"/>
                <a:gd name="connsiteX9811" fmla="*/ 4587916 w 7655776"/>
                <a:gd name="connsiteY9811" fmla="*/ 1487789 h 7652085"/>
                <a:gd name="connsiteX9812" fmla="*/ 4597442 w 7655776"/>
                <a:gd name="connsiteY9812" fmla="*/ 1458114 h 7652085"/>
                <a:gd name="connsiteX9813" fmla="*/ 4621988 w 7655776"/>
                <a:gd name="connsiteY9813" fmla="*/ 1584507 h 7652085"/>
                <a:gd name="connsiteX9814" fmla="*/ 4620156 w 7655776"/>
                <a:gd name="connsiteY9814" fmla="*/ 1585972 h 7652085"/>
                <a:gd name="connsiteX9815" fmla="*/ 4616492 w 7655776"/>
                <a:gd name="connsiteY9815" fmla="*/ 1595864 h 7652085"/>
                <a:gd name="connsiteX9816" fmla="*/ 4619423 w 7655776"/>
                <a:gd name="connsiteY9816" fmla="*/ 1603557 h 7652085"/>
                <a:gd name="connsiteX9817" fmla="*/ 4616858 w 7655776"/>
                <a:gd name="connsiteY9817" fmla="*/ 1606855 h 7652085"/>
                <a:gd name="connsiteX9818" fmla="*/ 4555677 w 7655776"/>
                <a:gd name="connsiteY9818" fmla="*/ 1592567 h 7652085"/>
                <a:gd name="connsiteX9819" fmla="*/ 4584986 w 7655776"/>
                <a:gd name="connsiteY9819" fmla="*/ 1498780 h 7652085"/>
                <a:gd name="connsiteX9820" fmla="*/ 4621988 w 7655776"/>
                <a:gd name="connsiteY9820" fmla="*/ 1584507 h 7652085"/>
                <a:gd name="connsiteX9821" fmla="*/ 4612096 w 7655776"/>
                <a:gd name="connsiteY9821" fmla="*/ 1612716 h 7652085"/>
                <a:gd name="connsiteX9822" fmla="*/ 4559341 w 7655776"/>
                <a:gd name="connsiteY9822" fmla="*/ 1682324 h 7652085"/>
                <a:gd name="connsiteX9823" fmla="*/ 4504021 w 7655776"/>
                <a:gd name="connsiteY9823" fmla="*/ 1756328 h 7652085"/>
                <a:gd name="connsiteX9824" fmla="*/ 4553479 w 7655776"/>
                <a:gd name="connsiteY9824" fmla="*/ 1599161 h 7652085"/>
                <a:gd name="connsiteX9825" fmla="*/ 4612096 w 7655776"/>
                <a:gd name="connsiteY9825" fmla="*/ 1612716 h 7652085"/>
                <a:gd name="connsiteX9826" fmla="*/ 4349419 w 7655776"/>
                <a:gd name="connsiteY9826" fmla="*/ 1648253 h 7652085"/>
                <a:gd name="connsiteX9827" fmla="*/ 4335864 w 7655776"/>
                <a:gd name="connsiteY9827" fmla="*/ 1636896 h 7652085"/>
                <a:gd name="connsiteX9828" fmla="*/ 4382757 w 7655776"/>
                <a:gd name="connsiteY9828" fmla="*/ 1583042 h 7652085"/>
                <a:gd name="connsiteX9829" fmla="*/ 4349419 w 7655776"/>
                <a:gd name="connsiteY9829" fmla="*/ 1648253 h 7652085"/>
                <a:gd name="connsiteX9830" fmla="*/ 4346122 w 7655776"/>
                <a:gd name="connsiteY9830" fmla="*/ 1654847 h 7652085"/>
                <a:gd name="connsiteX9831" fmla="*/ 4338062 w 7655776"/>
                <a:gd name="connsiteY9831" fmla="*/ 1670234 h 7652085"/>
                <a:gd name="connsiteX9832" fmla="*/ 4284574 w 7655776"/>
                <a:gd name="connsiteY9832" fmla="*/ 1775378 h 7652085"/>
                <a:gd name="connsiteX9833" fmla="*/ 4266623 w 7655776"/>
                <a:gd name="connsiteY9833" fmla="*/ 1716029 h 7652085"/>
                <a:gd name="connsiteX9834" fmla="*/ 4331101 w 7655776"/>
                <a:gd name="connsiteY9834" fmla="*/ 1642025 h 7652085"/>
                <a:gd name="connsiteX9835" fmla="*/ 4346122 w 7655776"/>
                <a:gd name="connsiteY9835" fmla="*/ 1654847 h 7652085"/>
                <a:gd name="connsiteX9836" fmla="*/ 4097367 w 7655776"/>
                <a:gd name="connsiteY9836" fmla="*/ 1687819 h 7652085"/>
                <a:gd name="connsiteX9837" fmla="*/ 4061097 w 7655776"/>
                <a:gd name="connsiteY9837" fmla="*/ 1738010 h 7652085"/>
                <a:gd name="connsiteX9838" fmla="*/ 4044611 w 7655776"/>
                <a:gd name="connsiteY9838" fmla="*/ 1621143 h 7652085"/>
                <a:gd name="connsiteX9839" fmla="*/ 4042047 w 7655776"/>
                <a:gd name="connsiteY9839" fmla="*/ 1603924 h 7652085"/>
                <a:gd name="connsiteX9840" fmla="*/ 4060364 w 7655776"/>
                <a:gd name="connsiteY9840" fmla="*/ 1596963 h 7652085"/>
                <a:gd name="connsiteX9841" fmla="*/ 4097367 w 7655776"/>
                <a:gd name="connsiteY9841" fmla="*/ 1687819 h 7652085"/>
                <a:gd name="connsiteX9842" fmla="*/ 4041314 w 7655776"/>
                <a:gd name="connsiteY9842" fmla="*/ 1596230 h 7652085"/>
                <a:gd name="connsiteX9843" fmla="*/ 4030690 w 7655776"/>
                <a:gd name="connsiteY9843" fmla="*/ 1523692 h 7652085"/>
                <a:gd name="connsiteX9844" fmla="*/ 4057800 w 7655776"/>
                <a:gd name="connsiteY9844" fmla="*/ 1590002 h 7652085"/>
                <a:gd name="connsiteX9845" fmla="*/ 4041314 w 7655776"/>
                <a:gd name="connsiteY9845" fmla="*/ 1596230 h 7652085"/>
                <a:gd name="connsiteX9846" fmla="*/ 3802084 w 7655776"/>
                <a:gd name="connsiteY9846" fmla="*/ 1469838 h 7652085"/>
                <a:gd name="connsiteX9847" fmla="*/ 3800619 w 7655776"/>
                <a:gd name="connsiteY9847" fmla="*/ 1465808 h 7652085"/>
                <a:gd name="connsiteX9848" fmla="*/ 3806114 w 7655776"/>
                <a:gd name="connsiteY9848" fmla="*/ 1459213 h 7652085"/>
                <a:gd name="connsiteX9849" fmla="*/ 3806114 w 7655776"/>
                <a:gd name="connsiteY9849" fmla="*/ 1448589 h 7652085"/>
                <a:gd name="connsiteX9850" fmla="*/ 3804649 w 7655776"/>
                <a:gd name="connsiteY9850" fmla="*/ 1447124 h 7652085"/>
                <a:gd name="connsiteX9851" fmla="*/ 3867662 w 7655776"/>
                <a:gd name="connsiteY9851" fmla="*/ 1377883 h 7652085"/>
                <a:gd name="connsiteX9852" fmla="*/ 3864731 w 7655776"/>
                <a:gd name="connsiteY9852" fmla="*/ 1476066 h 7652085"/>
                <a:gd name="connsiteX9853" fmla="*/ 3802084 w 7655776"/>
                <a:gd name="connsiteY9853" fmla="*/ 1469838 h 7652085"/>
                <a:gd name="connsiteX9854" fmla="*/ 3807579 w 7655776"/>
                <a:gd name="connsiteY9854" fmla="*/ 1433935 h 7652085"/>
                <a:gd name="connsiteX9855" fmla="*/ 3836888 w 7655776"/>
                <a:gd name="connsiteY9855" fmla="*/ 1373853 h 7652085"/>
                <a:gd name="connsiteX9856" fmla="*/ 3842017 w 7655776"/>
                <a:gd name="connsiteY9856" fmla="*/ 1363595 h 7652085"/>
                <a:gd name="connsiteX9857" fmla="*/ 3860334 w 7655776"/>
                <a:gd name="connsiteY9857" fmla="*/ 1344911 h 7652085"/>
                <a:gd name="connsiteX9858" fmla="*/ 3869127 w 7655776"/>
                <a:gd name="connsiteY9858" fmla="*/ 1335752 h 7652085"/>
                <a:gd name="connsiteX9859" fmla="*/ 3868394 w 7655776"/>
                <a:gd name="connsiteY9859" fmla="*/ 1366892 h 7652085"/>
                <a:gd name="connsiteX9860" fmla="*/ 3807579 w 7655776"/>
                <a:gd name="connsiteY9860" fmla="*/ 1433935 h 7652085"/>
                <a:gd name="connsiteX9861" fmla="*/ 3869127 w 7655776"/>
                <a:gd name="connsiteY9861" fmla="*/ 1325127 h 7652085"/>
                <a:gd name="connsiteX9862" fmla="*/ 3854839 w 7655776"/>
                <a:gd name="connsiteY9862" fmla="*/ 1339782 h 7652085"/>
                <a:gd name="connsiteX9863" fmla="*/ 3851908 w 7655776"/>
                <a:gd name="connsiteY9863" fmla="*/ 1342713 h 7652085"/>
                <a:gd name="connsiteX9864" fmla="*/ 3869493 w 7655776"/>
                <a:gd name="connsiteY9864" fmla="*/ 1306077 h 7652085"/>
                <a:gd name="connsiteX9865" fmla="*/ 3869127 w 7655776"/>
                <a:gd name="connsiteY9865" fmla="*/ 1325127 h 7652085"/>
                <a:gd name="connsiteX9866" fmla="*/ 3616342 w 7655776"/>
                <a:gd name="connsiteY9866" fmla="*/ 971961 h 7652085"/>
                <a:gd name="connsiteX9867" fmla="*/ 3491415 w 7655776"/>
                <a:gd name="connsiteY9867" fmla="*/ 832746 h 7652085"/>
                <a:gd name="connsiteX9868" fmla="*/ 3493613 w 7655776"/>
                <a:gd name="connsiteY9868" fmla="*/ 826884 h 7652085"/>
                <a:gd name="connsiteX9869" fmla="*/ 3530248 w 7655776"/>
                <a:gd name="connsiteY9869" fmla="*/ 822121 h 7652085"/>
                <a:gd name="connsiteX9870" fmla="*/ 3629164 w 7655776"/>
                <a:gd name="connsiteY9870" fmla="*/ 962802 h 7652085"/>
                <a:gd name="connsiteX9871" fmla="*/ 3709762 w 7655776"/>
                <a:gd name="connsiteY9871" fmla="*/ 1076372 h 7652085"/>
                <a:gd name="connsiteX9872" fmla="*/ 3616342 w 7655776"/>
                <a:gd name="connsiteY9872" fmla="*/ 971961 h 7652085"/>
                <a:gd name="connsiteX9873" fmla="*/ 3492880 w 7655776"/>
                <a:gd name="connsiteY9873" fmla="*/ 820290 h 7652085"/>
                <a:gd name="connsiteX9874" fmla="*/ 3500574 w 7655776"/>
                <a:gd name="connsiteY9874" fmla="*/ 814794 h 7652085"/>
                <a:gd name="connsiteX9875" fmla="*/ 3511930 w 7655776"/>
                <a:gd name="connsiteY9875" fmla="*/ 806368 h 7652085"/>
                <a:gd name="connsiteX9876" fmla="*/ 3517060 w 7655776"/>
                <a:gd name="connsiteY9876" fmla="*/ 808566 h 7652085"/>
                <a:gd name="connsiteX9877" fmla="*/ 3517426 w 7655776"/>
                <a:gd name="connsiteY9877" fmla="*/ 808566 h 7652085"/>
                <a:gd name="connsiteX9878" fmla="*/ 3519624 w 7655776"/>
                <a:gd name="connsiteY9878" fmla="*/ 807467 h 7652085"/>
                <a:gd name="connsiteX9879" fmla="*/ 3525485 w 7655776"/>
                <a:gd name="connsiteY9879" fmla="*/ 815893 h 7652085"/>
                <a:gd name="connsiteX9880" fmla="*/ 3492880 w 7655776"/>
                <a:gd name="connsiteY9880" fmla="*/ 820290 h 7652085"/>
                <a:gd name="connsiteX9881" fmla="*/ 3517060 w 7655776"/>
                <a:gd name="connsiteY9881" fmla="*/ 804903 h 7652085"/>
                <a:gd name="connsiteX9882" fmla="*/ 3517060 w 7655776"/>
                <a:gd name="connsiteY9882" fmla="*/ 804903 h 7652085"/>
                <a:gd name="connsiteX9883" fmla="*/ 3517060 w 7655776"/>
                <a:gd name="connsiteY9883" fmla="*/ 804903 h 7652085"/>
                <a:gd name="connsiteX9884" fmla="*/ 3487018 w 7655776"/>
                <a:gd name="connsiteY9884" fmla="*/ 814062 h 7652085"/>
                <a:gd name="connsiteX9885" fmla="*/ 3484088 w 7655776"/>
                <a:gd name="connsiteY9885" fmla="*/ 812596 h 7652085"/>
                <a:gd name="connsiteX9886" fmla="*/ 3484454 w 7655776"/>
                <a:gd name="connsiteY9886" fmla="*/ 807467 h 7652085"/>
                <a:gd name="connsiteX9887" fmla="*/ 3501306 w 7655776"/>
                <a:gd name="connsiteY9887" fmla="*/ 804170 h 7652085"/>
                <a:gd name="connsiteX9888" fmla="*/ 3487018 w 7655776"/>
                <a:gd name="connsiteY9888" fmla="*/ 814062 h 7652085"/>
                <a:gd name="connsiteX9889" fmla="*/ 3312267 w 7655776"/>
                <a:gd name="connsiteY9889" fmla="*/ 816992 h 7652085"/>
                <a:gd name="connsiteX9890" fmla="*/ 3260977 w 7655776"/>
                <a:gd name="connsiteY9890" fmla="*/ 815527 h 7652085"/>
                <a:gd name="connsiteX9891" fmla="*/ 3315930 w 7655776"/>
                <a:gd name="connsiteY9891" fmla="*/ 812596 h 7652085"/>
                <a:gd name="connsiteX9892" fmla="*/ 3312267 w 7655776"/>
                <a:gd name="connsiteY9892" fmla="*/ 816992 h 7652085"/>
                <a:gd name="connsiteX9893" fmla="*/ 3015519 w 7655776"/>
                <a:gd name="connsiteY9893" fmla="*/ 872312 h 7652085"/>
                <a:gd name="connsiteX9894" fmla="*/ 2970091 w 7655776"/>
                <a:gd name="connsiteY9894" fmla="*/ 896125 h 7652085"/>
                <a:gd name="connsiteX9895" fmla="*/ 2964962 w 7655776"/>
                <a:gd name="connsiteY9895" fmla="*/ 893927 h 7652085"/>
                <a:gd name="connsiteX9896" fmla="*/ 3015519 w 7655776"/>
                <a:gd name="connsiteY9896" fmla="*/ 872312 h 7652085"/>
                <a:gd name="connsiteX9897" fmla="*/ 2814023 w 7655776"/>
                <a:gd name="connsiteY9897" fmla="*/ 967931 h 7652085"/>
                <a:gd name="connsiteX9898" fmla="*/ 2812192 w 7655776"/>
                <a:gd name="connsiteY9898" fmla="*/ 970129 h 7652085"/>
                <a:gd name="connsiteX9899" fmla="*/ 2794607 w 7655776"/>
                <a:gd name="connsiteY9899" fmla="*/ 967565 h 7652085"/>
                <a:gd name="connsiteX9900" fmla="*/ 2811459 w 7655776"/>
                <a:gd name="connsiteY9900" fmla="*/ 963168 h 7652085"/>
                <a:gd name="connsiteX9901" fmla="*/ 2814023 w 7655776"/>
                <a:gd name="connsiteY9901" fmla="*/ 967931 h 7652085"/>
                <a:gd name="connsiteX9902" fmla="*/ 2811825 w 7655776"/>
                <a:gd name="connsiteY9902" fmla="*/ 984417 h 7652085"/>
                <a:gd name="connsiteX9903" fmla="*/ 2816221 w 7655776"/>
                <a:gd name="connsiteY9903" fmla="*/ 988813 h 7652085"/>
                <a:gd name="connsiteX9904" fmla="*/ 2764932 w 7655776"/>
                <a:gd name="connsiteY9904" fmla="*/ 1168694 h 7652085"/>
                <a:gd name="connsiteX9905" fmla="*/ 2726831 w 7655776"/>
                <a:gd name="connsiteY9905" fmla="*/ 1303512 h 7652085"/>
                <a:gd name="connsiteX9906" fmla="*/ 2749545 w 7655776"/>
                <a:gd name="connsiteY9906" fmla="*/ 1166129 h 7652085"/>
                <a:gd name="connsiteX9907" fmla="*/ 2777022 w 7655776"/>
                <a:gd name="connsiteY9907" fmla="*/ 996140 h 7652085"/>
                <a:gd name="connsiteX9908" fmla="*/ 2811825 w 7655776"/>
                <a:gd name="connsiteY9908" fmla="*/ 984417 h 7652085"/>
                <a:gd name="connsiteX9909" fmla="*/ 2711810 w 7655776"/>
                <a:gd name="connsiteY9909" fmla="*/ 1603557 h 7652085"/>
                <a:gd name="connsiteX9910" fmla="*/ 2692393 w 7655776"/>
                <a:gd name="connsiteY9910" fmla="*/ 1596597 h 7652085"/>
                <a:gd name="connsiteX9911" fmla="*/ 2683601 w 7655776"/>
                <a:gd name="connsiteY9911" fmla="*/ 1579744 h 7652085"/>
                <a:gd name="connsiteX9912" fmla="*/ 2715474 w 7655776"/>
                <a:gd name="connsiteY9912" fmla="*/ 1605023 h 7652085"/>
                <a:gd name="connsiteX9913" fmla="*/ 2711810 w 7655776"/>
                <a:gd name="connsiteY9913" fmla="*/ 1603557 h 7652085"/>
                <a:gd name="connsiteX9914" fmla="*/ 2697522 w 7655776"/>
                <a:gd name="connsiteY9914" fmla="*/ 1606122 h 7652085"/>
                <a:gd name="connsiteX9915" fmla="*/ 2709246 w 7655776"/>
                <a:gd name="connsiteY9915" fmla="*/ 1610518 h 7652085"/>
                <a:gd name="connsiteX9916" fmla="*/ 2733791 w 7655776"/>
                <a:gd name="connsiteY9916" fmla="*/ 1619311 h 7652085"/>
                <a:gd name="connsiteX9917" fmla="*/ 2742950 w 7655776"/>
                <a:gd name="connsiteY9917" fmla="*/ 1626638 h 7652085"/>
                <a:gd name="connsiteX9918" fmla="*/ 2795339 w 7655776"/>
                <a:gd name="connsiteY9918" fmla="*/ 1667670 h 7652085"/>
                <a:gd name="connsiteX9919" fmla="*/ 2711810 w 7655776"/>
                <a:gd name="connsiteY9919" fmla="*/ 1633965 h 7652085"/>
                <a:gd name="connsiteX9920" fmla="*/ 2697522 w 7655776"/>
                <a:gd name="connsiteY9920" fmla="*/ 1606122 h 7652085"/>
                <a:gd name="connsiteX9921" fmla="*/ 2804132 w 7655776"/>
                <a:gd name="connsiteY9921" fmla="*/ 1678294 h 7652085"/>
                <a:gd name="connsiteX9922" fmla="*/ 2803766 w 7655776"/>
                <a:gd name="connsiteY9922" fmla="*/ 1680492 h 7652085"/>
                <a:gd name="connsiteX9923" fmla="*/ 2808162 w 7655776"/>
                <a:gd name="connsiteY9923" fmla="*/ 1690018 h 7652085"/>
                <a:gd name="connsiteX9924" fmla="*/ 2815855 w 7655776"/>
                <a:gd name="connsiteY9924" fmla="*/ 1693315 h 7652085"/>
                <a:gd name="connsiteX9925" fmla="*/ 2816588 w 7655776"/>
                <a:gd name="connsiteY9925" fmla="*/ 1697711 h 7652085"/>
                <a:gd name="connsiteX9926" fmla="*/ 2763100 w 7655776"/>
                <a:gd name="connsiteY9926" fmla="*/ 1730683 h 7652085"/>
                <a:gd name="connsiteX9927" fmla="*/ 2716939 w 7655776"/>
                <a:gd name="connsiteY9927" fmla="*/ 1643490 h 7652085"/>
                <a:gd name="connsiteX9928" fmla="*/ 2804132 w 7655776"/>
                <a:gd name="connsiteY9928" fmla="*/ 1678294 h 7652085"/>
                <a:gd name="connsiteX9929" fmla="*/ 2842966 w 7655776"/>
                <a:gd name="connsiteY9929" fmla="*/ 1899573 h 7652085"/>
                <a:gd name="connsiteX9930" fmla="*/ 2664184 w 7655776"/>
                <a:gd name="connsiteY9930" fmla="*/ 1915326 h 7652085"/>
                <a:gd name="connsiteX9931" fmla="*/ 2664184 w 7655776"/>
                <a:gd name="connsiteY9931" fmla="*/ 1915326 h 7652085"/>
                <a:gd name="connsiteX9932" fmla="*/ 2635242 w 7655776"/>
                <a:gd name="connsiteY9932" fmla="*/ 1827034 h 7652085"/>
                <a:gd name="connsiteX9933" fmla="*/ 2639638 w 7655776"/>
                <a:gd name="connsiteY9933" fmla="*/ 1822638 h 7652085"/>
                <a:gd name="connsiteX9934" fmla="*/ 2639638 w 7655776"/>
                <a:gd name="connsiteY9934" fmla="*/ 1815677 h 7652085"/>
                <a:gd name="connsiteX9935" fmla="*/ 2753208 w 7655776"/>
                <a:gd name="connsiteY9935" fmla="*/ 1745703 h 7652085"/>
                <a:gd name="connsiteX9936" fmla="*/ 2759803 w 7655776"/>
                <a:gd name="connsiteY9936" fmla="*/ 1741674 h 7652085"/>
                <a:gd name="connsiteX9937" fmla="*/ 2842966 w 7655776"/>
                <a:gd name="connsiteY9937" fmla="*/ 1899573 h 7652085"/>
                <a:gd name="connsiteX9938" fmla="*/ 2656491 w 7655776"/>
                <a:gd name="connsiteY9938" fmla="*/ 1916059 h 7652085"/>
                <a:gd name="connsiteX9939" fmla="*/ 2638906 w 7655776"/>
                <a:gd name="connsiteY9939" fmla="*/ 1917524 h 7652085"/>
                <a:gd name="connsiteX9940" fmla="*/ 2634143 w 7655776"/>
                <a:gd name="connsiteY9940" fmla="*/ 1846085 h 7652085"/>
                <a:gd name="connsiteX9941" fmla="*/ 2656491 w 7655776"/>
                <a:gd name="connsiteY9941" fmla="*/ 1916059 h 7652085"/>
                <a:gd name="connsiteX9942" fmla="*/ 2656491 w 7655776"/>
                <a:gd name="connsiteY9942" fmla="*/ 1916059 h 7652085"/>
                <a:gd name="connsiteX9943" fmla="*/ 2658689 w 7655776"/>
                <a:gd name="connsiteY9943" fmla="*/ 1923386 h 7652085"/>
                <a:gd name="connsiteX9944" fmla="*/ 2664184 w 7655776"/>
                <a:gd name="connsiteY9944" fmla="*/ 1939872 h 7652085"/>
                <a:gd name="connsiteX9945" fmla="*/ 2700819 w 7655776"/>
                <a:gd name="connsiteY9945" fmla="*/ 2051977 h 7652085"/>
                <a:gd name="connsiteX9946" fmla="*/ 2646233 w 7655776"/>
                <a:gd name="connsiteY9946" fmla="*/ 2022668 h 7652085"/>
                <a:gd name="connsiteX9947" fmla="*/ 2639638 w 7655776"/>
                <a:gd name="connsiteY9947" fmla="*/ 1924851 h 7652085"/>
                <a:gd name="connsiteX9948" fmla="*/ 2658689 w 7655776"/>
                <a:gd name="connsiteY9948" fmla="*/ 1923386 h 7652085"/>
                <a:gd name="connsiteX9949" fmla="*/ 2638539 w 7655776"/>
                <a:gd name="connsiteY9949" fmla="*/ 2018638 h 7652085"/>
                <a:gd name="connsiteX9950" fmla="*/ 2593844 w 7655776"/>
                <a:gd name="connsiteY9950" fmla="*/ 1995192 h 7652085"/>
                <a:gd name="connsiteX9951" fmla="*/ 2489066 w 7655776"/>
                <a:gd name="connsiteY9951" fmla="*/ 1940238 h 7652085"/>
                <a:gd name="connsiteX9952" fmla="*/ 2487601 w 7655776"/>
                <a:gd name="connsiteY9952" fmla="*/ 1938406 h 7652085"/>
                <a:gd name="connsiteX9953" fmla="*/ 2632311 w 7655776"/>
                <a:gd name="connsiteY9953" fmla="*/ 1925584 h 7652085"/>
                <a:gd name="connsiteX9954" fmla="*/ 2638539 w 7655776"/>
                <a:gd name="connsiteY9954" fmla="*/ 2018638 h 7652085"/>
                <a:gd name="connsiteX9955" fmla="*/ 2478075 w 7655776"/>
                <a:gd name="connsiteY9955" fmla="*/ 1945367 h 7652085"/>
                <a:gd name="connsiteX9956" fmla="*/ 2478075 w 7655776"/>
                <a:gd name="connsiteY9956" fmla="*/ 1945367 h 7652085"/>
                <a:gd name="connsiteX9957" fmla="*/ 2479541 w 7655776"/>
                <a:gd name="connsiteY9957" fmla="*/ 1946833 h 7652085"/>
                <a:gd name="connsiteX9958" fmla="*/ 2497859 w 7655776"/>
                <a:gd name="connsiteY9958" fmla="*/ 2063700 h 7652085"/>
                <a:gd name="connsiteX9959" fmla="*/ 2505552 w 7655776"/>
                <a:gd name="connsiteY9959" fmla="*/ 2113524 h 7652085"/>
                <a:gd name="connsiteX9960" fmla="*/ 2419459 w 7655776"/>
                <a:gd name="connsiteY9960" fmla="*/ 2077622 h 7652085"/>
                <a:gd name="connsiteX9961" fmla="*/ 2478075 w 7655776"/>
                <a:gd name="connsiteY9961" fmla="*/ 1945367 h 7652085"/>
                <a:gd name="connsiteX9962" fmla="*/ 2506285 w 7655776"/>
                <a:gd name="connsiteY9962" fmla="*/ 2122317 h 7652085"/>
                <a:gd name="connsiteX9963" fmla="*/ 2516176 w 7655776"/>
                <a:gd name="connsiteY9963" fmla="*/ 2183498 h 7652085"/>
                <a:gd name="connsiteX9964" fmla="*/ 2422023 w 7655776"/>
                <a:gd name="connsiteY9964" fmla="*/ 2112425 h 7652085"/>
                <a:gd name="connsiteX9965" fmla="*/ 2408102 w 7655776"/>
                <a:gd name="connsiteY9965" fmla="*/ 2101801 h 7652085"/>
                <a:gd name="connsiteX9966" fmla="*/ 2416162 w 7655776"/>
                <a:gd name="connsiteY9966" fmla="*/ 2084216 h 7652085"/>
                <a:gd name="connsiteX9967" fmla="*/ 2506285 w 7655776"/>
                <a:gd name="connsiteY9967" fmla="*/ 2122317 h 7652085"/>
                <a:gd name="connsiteX9968" fmla="*/ 2402240 w 7655776"/>
                <a:gd name="connsiteY9968" fmla="*/ 2097405 h 7652085"/>
                <a:gd name="connsiteX9969" fmla="*/ 2343623 w 7655776"/>
                <a:gd name="connsiteY9969" fmla="*/ 2053808 h 7652085"/>
                <a:gd name="connsiteX9970" fmla="*/ 2409201 w 7655776"/>
                <a:gd name="connsiteY9970" fmla="*/ 2081651 h 7652085"/>
                <a:gd name="connsiteX9971" fmla="*/ 2402240 w 7655776"/>
                <a:gd name="connsiteY9971" fmla="*/ 2097405 h 7652085"/>
                <a:gd name="connsiteX9972" fmla="*/ 2310651 w 7655776"/>
                <a:gd name="connsiteY9972" fmla="*/ 2262265 h 7652085"/>
                <a:gd name="connsiteX9973" fmla="*/ 2228587 w 7655776"/>
                <a:gd name="connsiteY9973" fmla="*/ 2220500 h 7652085"/>
                <a:gd name="connsiteX9974" fmla="*/ 2150554 w 7655776"/>
                <a:gd name="connsiteY9974" fmla="*/ 2180934 h 7652085"/>
                <a:gd name="connsiteX9975" fmla="*/ 2197447 w 7655776"/>
                <a:gd name="connsiteY9975" fmla="*/ 2143199 h 7652085"/>
                <a:gd name="connsiteX9976" fmla="*/ 2310651 w 7655776"/>
                <a:gd name="connsiteY9976" fmla="*/ 2262265 h 7652085"/>
                <a:gd name="connsiteX9977" fmla="*/ 2143593 w 7655776"/>
                <a:gd name="connsiteY9977" fmla="*/ 2177637 h 7652085"/>
                <a:gd name="connsiteX9978" fmla="*/ 2139563 w 7655776"/>
                <a:gd name="connsiteY9978" fmla="*/ 2175805 h 7652085"/>
                <a:gd name="connsiteX9979" fmla="*/ 2138830 w 7655776"/>
                <a:gd name="connsiteY9979" fmla="*/ 2167745 h 7652085"/>
                <a:gd name="connsiteX9980" fmla="*/ 2128939 w 7655776"/>
                <a:gd name="connsiteY9980" fmla="*/ 2160052 h 7652085"/>
                <a:gd name="connsiteX9981" fmla="*/ 2124542 w 7655776"/>
                <a:gd name="connsiteY9981" fmla="*/ 2066631 h 7652085"/>
                <a:gd name="connsiteX9982" fmla="*/ 2191952 w 7655776"/>
                <a:gd name="connsiteY9982" fmla="*/ 2138070 h 7652085"/>
                <a:gd name="connsiteX9983" fmla="*/ 2143593 w 7655776"/>
                <a:gd name="connsiteY9983" fmla="*/ 2177637 h 7652085"/>
                <a:gd name="connsiteX9984" fmla="*/ 2121978 w 7655776"/>
                <a:gd name="connsiteY9984" fmla="*/ 2148328 h 7652085"/>
                <a:gd name="connsiteX9985" fmla="*/ 2100363 w 7655776"/>
                <a:gd name="connsiteY9985" fmla="*/ 2085315 h 7652085"/>
                <a:gd name="connsiteX9986" fmla="*/ 2096699 w 7655776"/>
                <a:gd name="connsiteY9986" fmla="*/ 2074324 h 7652085"/>
                <a:gd name="connsiteX9987" fmla="*/ 2096333 w 7655776"/>
                <a:gd name="connsiteY9987" fmla="*/ 2048313 h 7652085"/>
                <a:gd name="connsiteX9988" fmla="*/ 2096333 w 7655776"/>
                <a:gd name="connsiteY9988" fmla="*/ 2035857 h 7652085"/>
                <a:gd name="connsiteX9989" fmla="*/ 2117582 w 7655776"/>
                <a:gd name="connsiteY9989" fmla="*/ 2058571 h 7652085"/>
                <a:gd name="connsiteX9990" fmla="*/ 2121978 w 7655776"/>
                <a:gd name="connsiteY9990" fmla="*/ 2148328 h 7652085"/>
                <a:gd name="connsiteX9991" fmla="*/ 2088640 w 7655776"/>
                <a:gd name="connsiteY9991" fmla="*/ 2027797 h 7652085"/>
                <a:gd name="connsiteX9992" fmla="*/ 2089006 w 7655776"/>
                <a:gd name="connsiteY9992" fmla="*/ 2048313 h 7652085"/>
                <a:gd name="connsiteX9993" fmla="*/ 2089006 w 7655776"/>
                <a:gd name="connsiteY9993" fmla="*/ 2052343 h 7652085"/>
                <a:gd name="connsiteX9994" fmla="*/ 2075451 w 7655776"/>
                <a:gd name="connsiteY9994" fmla="*/ 2013876 h 7652085"/>
                <a:gd name="connsiteX9995" fmla="*/ 2088640 w 7655776"/>
                <a:gd name="connsiteY9995" fmla="*/ 2027797 h 7652085"/>
                <a:gd name="connsiteX9996" fmla="*/ 2119047 w 7655776"/>
                <a:gd name="connsiteY9996" fmla="*/ 2161883 h 7652085"/>
                <a:gd name="connsiteX9997" fmla="*/ 2114285 w 7655776"/>
                <a:gd name="connsiteY9997" fmla="*/ 2178369 h 7652085"/>
                <a:gd name="connsiteX9998" fmla="*/ 2122711 w 7655776"/>
                <a:gd name="connsiteY9998" fmla="*/ 2185330 h 7652085"/>
                <a:gd name="connsiteX9999" fmla="*/ 2121978 w 7655776"/>
                <a:gd name="connsiteY9999" fmla="*/ 2195588 h 7652085"/>
                <a:gd name="connsiteX10000" fmla="*/ 2101462 w 7655776"/>
                <a:gd name="connsiteY10000" fmla="*/ 2212074 h 7652085"/>
                <a:gd name="connsiteX10001" fmla="*/ 2097799 w 7655776"/>
                <a:gd name="connsiteY10001" fmla="*/ 2186063 h 7652085"/>
                <a:gd name="connsiteX10002" fmla="*/ 2096699 w 7655776"/>
                <a:gd name="connsiteY10002" fmla="*/ 2097405 h 7652085"/>
                <a:gd name="connsiteX10003" fmla="*/ 2119047 w 7655776"/>
                <a:gd name="connsiteY10003" fmla="*/ 2161883 h 7652085"/>
                <a:gd name="connsiteX10004" fmla="*/ 2119047 w 7655776"/>
                <a:gd name="connsiteY10004" fmla="*/ 2161883 h 7652085"/>
                <a:gd name="connsiteX10005" fmla="*/ 1660370 w 7655776"/>
                <a:gd name="connsiteY10005" fmla="*/ 1956724 h 7652085"/>
                <a:gd name="connsiteX10006" fmla="*/ 1473529 w 7655776"/>
                <a:gd name="connsiteY10006" fmla="*/ 1946833 h 7652085"/>
                <a:gd name="connsiteX10007" fmla="*/ 1470964 w 7655776"/>
                <a:gd name="connsiteY10007" fmla="*/ 1941337 h 7652085"/>
                <a:gd name="connsiteX10008" fmla="*/ 1493678 w 7655776"/>
                <a:gd name="connsiteY10008" fmla="*/ 1912029 h 7652085"/>
                <a:gd name="connsiteX10009" fmla="*/ 1663301 w 7655776"/>
                <a:gd name="connsiteY10009" fmla="*/ 1941337 h 7652085"/>
                <a:gd name="connsiteX10010" fmla="*/ 1800318 w 7655776"/>
                <a:gd name="connsiteY10010" fmla="*/ 1964784 h 7652085"/>
                <a:gd name="connsiteX10011" fmla="*/ 1660370 w 7655776"/>
                <a:gd name="connsiteY10011" fmla="*/ 1956724 h 7652085"/>
                <a:gd name="connsiteX10012" fmla="*/ 1465835 w 7655776"/>
                <a:gd name="connsiteY10012" fmla="*/ 1936575 h 7652085"/>
                <a:gd name="connsiteX10013" fmla="*/ 1467301 w 7655776"/>
                <a:gd name="connsiteY10013" fmla="*/ 1927049 h 7652085"/>
                <a:gd name="connsiteX10014" fmla="*/ 1469499 w 7655776"/>
                <a:gd name="connsiteY10014" fmla="*/ 1913128 h 7652085"/>
                <a:gd name="connsiteX10015" fmla="*/ 1474994 w 7655776"/>
                <a:gd name="connsiteY10015" fmla="*/ 1910563 h 7652085"/>
                <a:gd name="connsiteX10016" fmla="*/ 1475727 w 7655776"/>
                <a:gd name="connsiteY10016" fmla="*/ 1908365 h 7652085"/>
                <a:gd name="connsiteX10017" fmla="*/ 1485985 w 7655776"/>
                <a:gd name="connsiteY10017" fmla="*/ 1910197 h 7652085"/>
                <a:gd name="connsiteX10018" fmla="*/ 1465835 w 7655776"/>
                <a:gd name="connsiteY10018" fmla="*/ 1936575 h 7652085"/>
                <a:gd name="connsiteX10019" fmla="*/ 1457409 w 7655776"/>
                <a:gd name="connsiteY10019" fmla="*/ 1936208 h 7652085"/>
                <a:gd name="connsiteX10020" fmla="*/ 1454112 w 7655776"/>
                <a:gd name="connsiteY10020" fmla="*/ 1936941 h 7652085"/>
                <a:gd name="connsiteX10021" fmla="*/ 1450815 w 7655776"/>
                <a:gd name="connsiteY10021" fmla="*/ 1933277 h 7652085"/>
                <a:gd name="connsiteX10022" fmla="*/ 1460340 w 7655776"/>
                <a:gd name="connsiteY10022" fmla="*/ 1918990 h 7652085"/>
                <a:gd name="connsiteX10023" fmla="*/ 1457409 w 7655776"/>
                <a:gd name="connsiteY10023" fmla="*/ 1936208 h 7652085"/>
                <a:gd name="connsiteX10024" fmla="*/ 1335779 w 7655776"/>
                <a:gd name="connsiteY10024" fmla="*/ 2061868 h 7652085"/>
                <a:gd name="connsiteX10025" fmla="*/ 1298411 w 7655776"/>
                <a:gd name="connsiteY10025" fmla="*/ 2097038 h 7652085"/>
                <a:gd name="connsiteX10026" fmla="*/ 1335046 w 7655776"/>
                <a:gd name="connsiteY10026" fmla="*/ 2056006 h 7652085"/>
                <a:gd name="connsiteX10027" fmla="*/ 1335779 w 7655776"/>
                <a:gd name="connsiteY10027" fmla="*/ 2061868 h 7652085"/>
                <a:gd name="connsiteX10028" fmla="*/ 1165058 w 7655776"/>
                <a:gd name="connsiteY10028" fmla="*/ 2310990 h 7652085"/>
                <a:gd name="connsiteX10029" fmla="*/ 1149671 w 7655776"/>
                <a:gd name="connsiteY10029" fmla="*/ 2360082 h 7652085"/>
                <a:gd name="connsiteX10030" fmla="*/ 1144542 w 7655776"/>
                <a:gd name="connsiteY10030" fmla="*/ 2361913 h 7652085"/>
                <a:gd name="connsiteX10031" fmla="*/ 1165058 w 7655776"/>
                <a:gd name="connsiteY10031" fmla="*/ 2310990 h 7652085"/>
                <a:gd name="connsiteX10032" fmla="*/ 1089222 w 7655776"/>
                <a:gd name="connsiteY10032" fmla="*/ 2520912 h 7652085"/>
                <a:gd name="connsiteX10033" fmla="*/ 1089955 w 7655776"/>
                <a:gd name="connsiteY10033" fmla="*/ 2524209 h 7652085"/>
                <a:gd name="connsiteX10034" fmla="*/ 1076033 w 7655776"/>
                <a:gd name="connsiteY10034" fmla="*/ 2534467 h 7652085"/>
                <a:gd name="connsiteX10035" fmla="*/ 1084459 w 7655776"/>
                <a:gd name="connsiteY10035" fmla="*/ 2519446 h 7652085"/>
                <a:gd name="connsiteX10036" fmla="*/ 1089222 w 7655776"/>
                <a:gd name="connsiteY10036" fmla="*/ 2520912 h 7652085"/>
                <a:gd name="connsiteX10037" fmla="*/ 1074568 w 7655776"/>
                <a:gd name="connsiteY10037" fmla="*/ 2545091 h 7652085"/>
                <a:gd name="connsiteX10038" fmla="*/ 1085925 w 7655776"/>
                <a:gd name="connsiteY10038" fmla="*/ 2537398 h 7652085"/>
                <a:gd name="connsiteX10039" fmla="*/ 1093618 w 7655776"/>
                <a:gd name="connsiteY10039" fmla="*/ 2531902 h 7652085"/>
                <a:gd name="connsiteX10040" fmla="*/ 1078964 w 7655776"/>
                <a:gd name="connsiteY10040" fmla="*/ 2561211 h 7652085"/>
                <a:gd name="connsiteX10041" fmla="*/ 1073102 w 7655776"/>
                <a:gd name="connsiteY10041" fmla="*/ 2553151 h 7652085"/>
                <a:gd name="connsiteX10042" fmla="*/ 1074568 w 7655776"/>
                <a:gd name="connsiteY10042" fmla="*/ 2551319 h 7652085"/>
                <a:gd name="connsiteX10043" fmla="*/ 1074568 w 7655776"/>
                <a:gd name="connsiteY10043" fmla="*/ 2545091 h 7652085"/>
                <a:gd name="connsiteX10044" fmla="*/ 1074568 w 7655776"/>
                <a:gd name="connsiteY10044" fmla="*/ 2545091 h 7652085"/>
                <a:gd name="connsiteX10045" fmla="*/ 1100213 w 7655776"/>
                <a:gd name="connsiteY10045" fmla="*/ 2534467 h 7652085"/>
                <a:gd name="connsiteX10046" fmla="*/ 1103144 w 7655776"/>
                <a:gd name="connsiteY10046" fmla="*/ 2535199 h 7652085"/>
                <a:gd name="connsiteX10047" fmla="*/ 1106441 w 7655776"/>
                <a:gd name="connsiteY10047" fmla="*/ 2534100 h 7652085"/>
                <a:gd name="connsiteX10048" fmla="*/ 1197297 w 7655776"/>
                <a:gd name="connsiteY10048" fmla="*/ 2698228 h 7652085"/>
                <a:gd name="connsiteX10049" fmla="*/ 1265439 w 7655776"/>
                <a:gd name="connsiteY10049" fmla="*/ 2820224 h 7652085"/>
                <a:gd name="connsiteX10050" fmla="*/ 1184108 w 7655776"/>
                <a:gd name="connsiteY10050" fmla="*/ 2707386 h 7652085"/>
                <a:gd name="connsiteX10051" fmla="*/ 1083360 w 7655776"/>
                <a:gd name="connsiteY10051" fmla="*/ 2567805 h 7652085"/>
                <a:gd name="connsiteX10052" fmla="*/ 1100213 w 7655776"/>
                <a:gd name="connsiteY10052" fmla="*/ 2534467 h 7652085"/>
                <a:gd name="connsiteX10053" fmla="*/ 1467301 w 7655776"/>
                <a:gd name="connsiteY10053" fmla="*/ 3042602 h 7652085"/>
                <a:gd name="connsiteX10054" fmla="*/ 1448617 w 7655776"/>
                <a:gd name="connsiteY10054" fmla="*/ 3051394 h 7652085"/>
                <a:gd name="connsiteX10055" fmla="*/ 1430299 w 7655776"/>
                <a:gd name="connsiteY10055" fmla="*/ 3045899 h 7652085"/>
                <a:gd name="connsiteX10056" fmla="*/ 1470598 w 7655776"/>
                <a:gd name="connsiteY10056" fmla="*/ 3041136 h 7652085"/>
                <a:gd name="connsiteX10057" fmla="*/ 1467301 w 7655776"/>
                <a:gd name="connsiteY10057" fmla="*/ 3042602 h 7652085"/>
                <a:gd name="connsiteX10058" fmla="*/ 1458875 w 7655776"/>
                <a:gd name="connsiteY10058" fmla="*/ 3054692 h 7652085"/>
                <a:gd name="connsiteX10059" fmla="*/ 1470232 w 7655776"/>
                <a:gd name="connsiteY10059" fmla="*/ 3049196 h 7652085"/>
                <a:gd name="connsiteX10060" fmla="*/ 1493678 w 7655776"/>
                <a:gd name="connsiteY10060" fmla="*/ 3038206 h 7652085"/>
                <a:gd name="connsiteX10061" fmla="*/ 1505035 w 7655776"/>
                <a:gd name="connsiteY10061" fmla="*/ 3036740 h 7652085"/>
                <a:gd name="connsiteX10062" fmla="*/ 1571346 w 7655776"/>
                <a:gd name="connsiteY10062" fmla="*/ 3028680 h 7652085"/>
                <a:gd name="connsiteX10063" fmla="*/ 1488549 w 7655776"/>
                <a:gd name="connsiteY10063" fmla="*/ 3064217 h 7652085"/>
                <a:gd name="connsiteX10064" fmla="*/ 1458875 w 7655776"/>
                <a:gd name="connsiteY10064" fmla="*/ 3054692 h 7652085"/>
                <a:gd name="connsiteX10065" fmla="*/ 1585267 w 7655776"/>
                <a:gd name="connsiteY10065" fmla="*/ 3030512 h 7652085"/>
                <a:gd name="connsiteX10066" fmla="*/ 1595892 w 7655776"/>
                <a:gd name="connsiteY10066" fmla="*/ 3036007 h 7652085"/>
                <a:gd name="connsiteX10067" fmla="*/ 1596258 w 7655776"/>
                <a:gd name="connsiteY10067" fmla="*/ 3036007 h 7652085"/>
                <a:gd name="connsiteX10068" fmla="*/ 1603951 w 7655776"/>
                <a:gd name="connsiteY10068" fmla="*/ 3033076 h 7652085"/>
                <a:gd name="connsiteX10069" fmla="*/ 1607249 w 7655776"/>
                <a:gd name="connsiteY10069" fmla="*/ 3035641 h 7652085"/>
                <a:gd name="connsiteX10070" fmla="*/ 1592961 w 7655776"/>
                <a:gd name="connsiteY10070" fmla="*/ 3096822 h 7652085"/>
                <a:gd name="connsiteX10071" fmla="*/ 1499174 w 7655776"/>
                <a:gd name="connsiteY10071" fmla="*/ 3067514 h 7652085"/>
                <a:gd name="connsiteX10072" fmla="*/ 1585267 w 7655776"/>
                <a:gd name="connsiteY10072" fmla="*/ 3030512 h 7652085"/>
                <a:gd name="connsiteX10073" fmla="*/ 1598456 w 7655776"/>
                <a:gd name="connsiteY10073" fmla="*/ 3105981 h 7652085"/>
                <a:gd name="connsiteX10074" fmla="*/ 1769178 w 7655776"/>
                <a:gd name="connsiteY10074" fmla="*/ 3159469 h 7652085"/>
                <a:gd name="connsiteX10075" fmla="*/ 1654142 w 7655776"/>
                <a:gd name="connsiteY10075" fmla="*/ 3296852 h 7652085"/>
                <a:gd name="connsiteX10076" fmla="*/ 1654142 w 7655776"/>
                <a:gd name="connsiteY10076" fmla="*/ 3296852 h 7652085"/>
                <a:gd name="connsiteX10077" fmla="*/ 1571346 w 7655776"/>
                <a:gd name="connsiteY10077" fmla="*/ 3254721 h 7652085"/>
                <a:gd name="connsiteX10078" fmla="*/ 1571346 w 7655776"/>
                <a:gd name="connsiteY10078" fmla="*/ 3248493 h 7652085"/>
                <a:gd name="connsiteX10079" fmla="*/ 1566217 w 7655776"/>
                <a:gd name="connsiteY10079" fmla="*/ 3243731 h 7652085"/>
                <a:gd name="connsiteX10080" fmla="*/ 1596991 w 7655776"/>
                <a:gd name="connsiteY10080" fmla="*/ 3113308 h 7652085"/>
                <a:gd name="connsiteX10081" fmla="*/ 1598456 w 7655776"/>
                <a:gd name="connsiteY10081" fmla="*/ 3105981 h 7652085"/>
                <a:gd name="connsiteX10082" fmla="*/ 1649013 w 7655776"/>
                <a:gd name="connsiteY10082" fmla="*/ 3302714 h 7652085"/>
                <a:gd name="connsiteX10083" fmla="*/ 1637656 w 7655776"/>
                <a:gd name="connsiteY10083" fmla="*/ 3316269 h 7652085"/>
                <a:gd name="connsiteX10084" fmla="*/ 1583802 w 7655776"/>
                <a:gd name="connsiteY10084" fmla="*/ 3269376 h 7652085"/>
                <a:gd name="connsiteX10085" fmla="*/ 1649013 w 7655776"/>
                <a:gd name="connsiteY10085" fmla="*/ 3302714 h 7652085"/>
                <a:gd name="connsiteX10086" fmla="*/ 1649013 w 7655776"/>
                <a:gd name="connsiteY10086" fmla="*/ 3302714 h 7652085"/>
                <a:gd name="connsiteX10087" fmla="*/ 1655607 w 7655776"/>
                <a:gd name="connsiteY10087" fmla="*/ 3306378 h 7652085"/>
                <a:gd name="connsiteX10088" fmla="*/ 1670994 w 7655776"/>
                <a:gd name="connsiteY10088" fmla="*/ 3314437 h 7652085"/>
                <a:gd name="connsiteX10089" fmla="*/ 1776138 w 7655776"/>
                <a:gd name="connsiteY10089" fmla="*/ 3367925 h 7652085"/>
                <a:gd name="connsiteX10090" fmla="*/ 1716789 w 7655776"/>
                <a:gd name="connsiteY10090" fmla="*/ 3385877 h 7652085"/>
                <a:gd name="connsiteX10091" fmla="*/ 1642785 w 7655776"/>
                <a:gd name="connsiteY10091" fmla="*/ 3321398 h 7652085"/>
                <a:gd name="connsiteX10092" fmla="*/ 1655607 w 7655776"/>
                <a:gd name="connsiteY10092" fmla="*/ 3306378 h 7652085"/>
                <a:gd name="connsiteX10093" fmla="*/ 1708729 w 7655776"/>
                <a:gd name="connsiteY10093" fmla="*/ 3388075 h 7652085"/>
                <a:gd name="connsiteX10094" fmla="*/ 1660370 w 7655776"/>
                <a:gd name="connsiteY10094" fmla="*/ 3403095 h 7652085"/>
                <a:gd name="connsiteX10095" fmla="*/ 1547166 w 7655776"/>
                <a:gd name="connsiteY10095" fmla="*/ 3438265 h 7652085"/>
                <a:gd name="connsiteX10096" fmla="*/ 1544968 w 7655776"/>
                <a:gd name="connsiteY10096" fmla="*/ 3437899 h 7652085"/>
                <a:gd name="connsiteX10097" fmla="*/ 1638389 w 7655776"/>
                <a:gd name="connsiteY10097" fmla="*/ 3326527 h 7652085"/>
                <a:gd name="connsiteX10098" fmla="*/ 1708729 w 7655776"/>
                <a:gd name="connsiteY10098" fmla="*/ 3388075 h 7652085"/>
                <a:gd name="connsiteX10099" fmla="*/ 1543503 w 7655776"/>
                <a:gd name="connsiteY10099" fmla="*/ 3449623 h 7652085"/>
                <a:gd name="connsiteX10100" fmla="*/ 1545701 w 7655776"/>
                <a:gd name="connsiteY10100" fmla="*/ 3449989 h 7652085"/>
                <a:gd name="connsiteX10101" fmla="*/ 1640953 w 7655776"/>
                <a:gd name="connsiteY10101" fmla="*/ 3519963 h 7652085"/>
                <a:gd name="connsiteX10102" fmla="*/ 1681619 w 7655776"/>
                <a:gd name="connsiteY10102" fmla="*/ 3549638 h 7652085"/>
                <a:gd name="connsiteX10103" fmla="*/ 1595159 w 7655776"/>
                <a:gd name="connsiteY10103" fmla="*/ 3585174 h 7652085"/>
                <a:gd name="connsiteX10104" fmla="*/ 1543503 w 7655776"/>
                <a:gd name="connsiteY10104" fmla="*/ 3449623 h 7652085"/>
                <a:gd name="connsiteX10105" fmla="*/ 1543503 w 7655776"/>
                <a:gd name="connsiteY10105" fmla="*/ 3449623 h 7652085"/>
                <a:gd name="connsiteX10106" fmla="*/ 1688946 w 7655776"/>
                <a:gd name="connsiteY10106" fmla="*/ 3554767 h 7652085"/>
                <a:gd name="connsiteX10107" fmla="*/ 1739136 w 7655776"/>
                <a:gd name="connsiteY10107" fmla="*/ 3591036 h 7652085"/>
                <a:gd name="connsiteX10108" fmla="*/ 1622269 w 7655776"/>
                <a:gd name="connsiteY10108" fmla="*/ 3607522 h 7652085"/>
                <a:gd name="connsiteX10109" fmla="*/ 1605050 w 7655776"/>
                <a:gd name="connsiteY10109" fmla="*/ 3610086 h 7652085"/>
                <a:gd name="connsiteX10110" fmla="*/ 1598090 w 7655776"/>
                <a:gd name="connsiteY10110" fmla="*/ 3591768 h 7652085"/>
                <a:gd name="connsiteX10111" fmla="*/ 1688946 w 7655776"/>
                <a:gd name="connsiteY10111" fmla="*/ 3554767 h 7652085"/>
                <a:gd name="connsiteX10112" fmla="*/ 1597357 w 7655776"/>
                <a:gd name="connsiteY10112" fmla="*/ 3610819 h 7652085"/>
                <a:gd name="connsiteX10113" fmla="*/ 1524819 w 7655776"/>
                <a:gd name="connsiteY10113" fmla="*/ 3621443 h 7652085"/>
                <a:gd name="connsiteX10114" fmla="*/ 1591129 w 7655776"/>
                <a:gd name="connsiteY10114" fmla="*/ 3594699 h 7652085"/>
                <a:gd name="connsiteX10115" fmla="*/ 1597357 w 7655776"/>
                <a:gd name="connsiteY10115" fmla="*/ 3610819 h 7652085"/>
                <a:gd name="connsiteX10116" fmla="*/ 1499540 w 7655776"/>
                <a:gd name="connsiteY10116" fmla="*/ 3640127 h 7652085"/>
                <a:gd name="connsiteX10117" fmla="*/ 1508699 w 7655776"/>
                <a:gd name="connsiteY10117" fmla="*/ 3630602 h 7652085"/>
                <a:gd name="connsiteX10118" fmla="*/ 1600288 w 7655776"/>
                <a:gd name="connsiteY10118" fmla="*/ 3617780 h 7652085"/>
                <a:gd name="connsiteX10119" fmla="*/ 1600288 w 7655776"/>
                <a:gd name="connsiteY10119" fmla="*/ 3617780 h 7652085"/>
                <a:gd name="connsiteX10120" fmla="*/ 1664400 w 7655776"/>
                <a:gd name="connsiteY10120" fmla="*/ 3785204 h 7652085"/>
                <a:gd name="connsiteX10121" fmla="*/ 1485619 w 7655776"/>
                <a:gd name="connsiteY10121" fmla="*/ 3780075 h 7652085"/>
                <a:gd name="connsiteX10122" fmla="*/ 1486351 w 7655776"/>
                <a:gd name="connsiteY10122" fmla="*/ 3772382 h 7652085"/>
                <a:gd name="connsiteX10123" fmla="*/ 1499540 w 7655776"/>
                <a:gd name="connsiteY10123" fmla="*/ 3640127 h 7652085"/>
                <a:gd name="connsiteX10124" fmla="*/ 1499540 w 7655776"/>
                <a:gd name="connsiteY10124" fmla="*/ 3640127 h 7652085"/>
                <a:gd name="connsiteX10125" fmla="*/ 1470964 w 7655776"/>
                <a:gd name="connsiteY10125" fmla="*/ 3850415 h 7652085"/>
                <a:gd name="connsiteX10126" fmla="*/ 1466568 w 7655776"/>
                <a:gd name="connsiteY10126" fmla="*/ 3851881 h 7652085"/>
                <a:gd name="connsiteX10127" fmla="*/ 1450448 w 7655776"/>
                <a:gd name="connsiteY10127" fmla="*/ 3846385 h 7652085"/>
                <a:gd name="connsiteX10128" fmla="*/ 1448250 w 7655776"/>
                <a:gd name="connsiteY10128" fmla="*/ 3847851 h 7652085"/>
                <a:gd name="connsiteX10129" fmla="*/ 1379009 w 7655776"/>
                <a:gd name="connsiteY10129" fmla="*/ 3784838 h 7652085"/>
                <a:gd name="connsiteX10130" fmla="*/ 1477192 w 7655776"/>
                <a:gd name="connsiteY10130" fmla="*/ 3787769 h 7652085"/>
                <a:gd name="connsiteX10131" fmla="*/ 1470964 w 7655776"/>
                <a:gd name="connsiteY10131" fmla="*/ 3850415 h 7652085"/>
                <a:gd name="connsiteX10132" fmla="*/ 1434695 w 7655776"/>
                <a:gd name="connsiteY10132" fmla="*/ 3844920 h 7652085"/>
                <a:gd name="connsiteX10133" fmla="*/ 1374613 w 7655776"/>
                <a:gd name="connsiteY10133" fmla="*/ 3815612 h 7652085"/>
                <a:gd name="connsiteX10134" fmla="*/ 1363989 w 7655776"/>
                <a:gd name="connsiteY10134" fmla="*/ 3810482 h 7652085"/>
                <a:gd name="connsiteX10135" fmla="*/ 1345304 w 7655776"/>
                <a:gd name="connsiteY10135" fmla="*/ 3792165 h 7652085"/>
                <a:gd name="connsiteX10136" fmla="*/ 1336146 w 7655776"/>
                <a:gd name="connsiteY10136" fmla="*/ 3783373 h 7652085"/>
                <a:gd name="connsiteX10137" fmla="*/ 1367286 w 7655776"/>
                <a:gd name="connsiteY10137" fmla="*/ 3784105 h 7652085"/>
                <a:gd name="connsiteX10138" fmla="*/ 1434695 w 7655776"/>
                <a:gd name="connsiteY10138" fmla="*/ 3844920 h 7652085"/>
                <a:gd name="connsiteX10139" fmla="*/ 1325888 w 7655776"/>
                <a:gd name="connsiteY10139" fmla="*/ 3783373 h 7652085"/>
                <a:gd name="connsiteX10140" fmla="*/ 1340542 w 7655776"/>
                <a:gd name="connsiteY10140" fmla="*/ 3797660 h 7652085"/>
                <a:gd name="connsiteX10141" fmla="*/ 1343473 w 7655776"/>
                <a:gd name="connsiteY10141" fmla="*/ 3800591 h 7652085"/>
                <a:gd name="connsiteX10142" fmla="*/ 1306837 w 7655776"/>
                <a:gd name="connsiteY10142" fmla="*/ 3783006 h 7652085"/>
                <a:gd name="connsiteX10143" fmla="*/ 1325888 w 7655776"/>
                <a:gd name="connsiteY10143" fmla="*/ 3783373 h 7652085"/>
                <a:gd name="connsiteX10144" fmla="*/ 973087 w 7655776"/>
                <a:gd name="connsiteY10144" fmla="*/ 4036158 h 7652085"/>
                <a:gd name="connsiteX10145" fmla="*/ 833872 w 7655776"/>
                <a:gd name="connsiteY10145" fmla="*/ 4161085 h 7652085"/>
                <a:gd name="connsiteX10146" fmla="*/ 828011 w 7655776"/>
                <a:gd name="connsiteY10146" fmla="*/ 4158887 h 7652085"/>
                <a:gd name="connsiteX10147" fmla="*/ 823248 w 7655776"/>
                <a:gd name="connsiteY10147" fmla="*/ 4122251 h 7652085"/>
                <a:gd name="connsiteX10148" fmla="*/ 963928 w 7655776"/>
                <a:gd name="connsiteY10148" fmla="*/ 4023335 h 7652085"/>
                <a:gd name="connsiteX10149" fmla="*/ 1077499 w 7655776"/>
                <a:gd name="connsiteY10149" fmla="*/ 3942737 h 7652085"/>
                <a:gd name="connsiteX10150" fmla="*/ 973087 w 7655776"/>
                <a:gd name="connsiteY10150" fmla="*/ 4036158 h 7652085"/>
                <a:gd name="connsiteX10151" fmla="*/ 821050 w 7655776"/>
                <a:gd name="connsiteY10151" fmla="*/ 4159619 h 7652085"/>
                <a:gd name="connsiteX10152" fmla="*/ 815554 w 7655776"/>
                <a:gd name="connsiteY10152" fmla="*/ 4151560 h 7652085"/>
                <a:gd name="connsiteX10153" fmla="*/ 807128 w 7655776"/>
                <a:gd name="connsiteY10153" fmla="*/ 4140569 h 7652085"/>
                <a:gd name="connsiteX10154" fmla="*/ 809326 w 7655776"/>
                <a:gd name="connsiteY10154" fmla="*/ 4134707 h 7652085"/>
                <a:gd name="connsiteX10155" fmla="*/ 808227 w 7655776"/>
                <a:gd name="connsiteY10155" fmla="*/ 4132509 h 7652085"/>
                <a:gd name="connsiteX10156" fmla="*/ 816654 w 7655776"/>
                <a:gd name="connsiteY10156" fmla="*/ 4126647 h 7652085"/>
                <a:gd name="connsiteX10157" fmla="*/ 821050 w 7655776"/>
                <a:gd name="connsiteY10157" fmla="*/ 4159619 h 7652085"/>
                <a:gd name="connsiteX10158" fmla="*/ 814822 w 7655776"/>
                <a:gd name="connsiteY10158" fmla="*/ 4165115 h 7652085"/>
                <a:gd name="connsiteX10159" fmla="*/ 812990 w 7655776"/>
                <a:gd name="connsiteY10159" fmla="*/ 4168046 h 7652085"/>
                <a:gd name="connsiteX10160" fmla="*/ 808227 w 7655776"/>
                <a:gd name="connsiteY10160" fmla="*/ 4167679 h 7652085"/>
                <a:gd name="connsiteX10161" fmla="*/ 804930 w 7655776"/>
                <a:gd name="connsiteY10161" fmla="*/ 4150827 h 7652085"/>
                <a:gd name="connsiteX10162" fmla="*/ 814822 w 7655776"/>
                <a:gd name="connsiteY10162" fmla="*/ 4165115 h 7652085"/>
                <a:gd name="connsiteX10163" fmla="*/ 817753 w 7655776"/>
                <a:gd name="connsiteY10163" fmla="*/ 4340233 h 7652085"/>
                <a:gd name="connsiteX10164" fmla="*/ 816287 w 7655776"/>
                <a:gd name="connsiteY10164" fmla="*/ 4391523 h 7652085"/>
                <a:gd name="connsiteX10165" fmla="*/ 813356 w 7655776"/>
                <a:gd name="connsiteY10165" fmla="*/ 4336569 h 7652085"/>
                <a:gd name="connsiteX10166" fmla="*/ 817753 w 7655776"/>
                <a:gd name="connsiteY10166" fmla="*/ 4340233 h 7652085"/>
                <a:gd name="connsiteX10167" fmla="*/ 873072 w 7655776"/>
                <a:gd name="connsiteY10167" fmla="*/ 4636981 h 7652085"/>
                <a:gd name="connsiteX10168" fmla="*/ 896885 w 7655776"/>
                <a:gd name="connsiteY10168" fmla="*/ 4682409 h 7652085"/>
                <a:gd name="connsiteX10169" fmla="*/ 894687 w 7655776"/>
                <a:gd name="connsiteY10169" fmla="*/ 4687538 h 7652085"/>
                <a:gd name="connsiteX10170" fmla="*/ 873072 w 7655776"/>
                <a:gd name="connsiteY10170" fmla="*/ 4636981 h 7652085"/>
                <a:gd name="connsiteX10171" fmla="*/ 968325 w 7655776"/>
                <a:gd name="connsiteY10171" fmla="*/ 4838476 h 7652085"/>
                <a:gd name="connsiteX10172" fmla="*/ 970889 w 7655776"/>
                <a:gd name="connsiteY10172" fmla="*/ 4841041 h 7652085"/>
                <a:gd name="connsiteX10173" fmla="*/ 968325 w 7655776"/>
                <a:gd name="connsiteY10173" fmla="*/ 4858259 h 7652085"/>
                <a:gd name="connsiteX10174" fmla="*/ 963928 w 7655776"/>
                <a:gd name="connsiteY10174" fmla="*/ 4841407 h 7652085"/>
                <a:gd name="connsiteX10175" fmla="*/ 968325 w 7655776"/>
                <a:gd name="connsiteY10175" fmla="*/ 4838476 h 7652085"/>
                <a:gd name="connsiteX10176" fmla="*/ 978949 w 7655776"/>
                <a:gd name="connsiteY10176" fmla="*/ 4870715 h 7652085"/>
                <a:gd name="connsiteX10177" fmla="*/ 974553 w 7655776"/>
                <a:gd name="connsiteY10177" fmla="*/ 4866685 h 7652085"/>
                <a:gd name="connsiteX10178" fmla="*/ 977117 w 7655776"/>
                <a:gd name="connsiteY10178" fmla="*/ 4852764 h 7652085"/>
                <a:gd name="connsiteX10179" fmla="*/ 978949 w 7655776"/>
                <a:gd name="connsiteY10179" fmla="*/ 4843239 h 7652085"/>
                <a:gd name="connsiteX10180" fmla="*/ 989207 w 7655776"/>
                <a:gd name="connsiteY10180" fmla="*/ 4874745 h 7652085"/>
                <a:gd name="connsiteX10181" fmla="*/ 978949 w 7655776"/>
                <a:gd name="connsiteY10181" fmla="*/ 4873280 h 7652085"/>
                <a:gd name="connsiteX10182" fmla="*/ 978949 w 7655776"/>
                <a:gd name="connsiteY10182" fmla="*/ 4870715 h 7652085"/>
                <a:gd name="connsiteX10183" fmla="*/ 978949 w 7655776"/>
                <a:gd name="connsiteY10183" fmla="*/ 4870715 h 7652085"/>
                <a:gd name="connsiteX10184" fmla="*/ 985177 w 7655776"/>
                <a:gd name="connsiteY10184" fmla="*/ 4840674 h 7652085"/>
                <a:gd name="connsiteX10185" fmla="*/ 989573 w 7655776"/>
                <a:gd name="connsiteY10185" fmla="*/ 4836278 h 7652085"/>
                <a:gd name="connsiteX10186" fmla="*/ 1169454 w 7655776"/>
                <a:gd name="connsiteY10186" fmla="*/ 4887568 h 7652085"/>
                <a:gd name="connsiteX10187" fmla="*/ 1304273 w 7655776"/>
                <a:gd name="connsiteY10187" fmla="*/ 4925669 h 7652085"/>
                <a:gd name="connsiteX10188" fmla="*/ 1166889 w 7655776"/>
                <a:gd name="connsiteY10188" fmla="*/ 4903321 h 7652085"/>
                <a:gd name="connsiteX10189" fmla="*/ 996900 w 7655776"/>
                <a:gd name="connsiteY10189" fmla="*/ 4876211 h 7652085"/>
                <a:gd name="connsiteX10190" fmla="*/ 985177 w 7655776"/>
                <a:gd name="connsiteY10190" fmla="*/ 4840674 h 7652085"/>
                <a:gd name="connsiteX10191" fmla="*/ 1604318 w 7655776"/>
                <a:gd name="connsiteY10191" fmla="*/ 4940689 h 7652085"/>
                <a:gd name="connsiteX10192" fmla="*/ 1597357 w 7655776"/>
                <a:gd name="connsiteY10192" fmla="*/ 4960106 h 7652085"/>
                <a:gd name="connsiteX10193" fmla="*/ 1580505 w 7655776"/>
                <a:gd name="connsiteY10193" fmla="*/ 4968899 h 7652085"/>
                <a:gd name="connsiteX10194" fmla="*/ 1605783 w 7655776"/>
                <a:gd name="connsiteY10194" fmla="*/ 4936659 h 7652085"/>
                <a:gd name="connsiteX10195" fmla="*/ 1604318 w 7655776"/>
                <a:gd name="connsiteY10195" fmla="*/ 4940689 h 7652085"/>
                <a:gd name="connsiteX10196" fmla="*/ 1607249 w 7655776"/>
                <a:gd name="connsiteY10196" fmla="*/ 4954977 h 7652085"/>
                <a:gd name="connsiteX10197" fmla="*/ 1611645 w 7655776"/>
                <a:gd name="connsiteY10197" fmla="*/ 4943254 h 7652085"/>
                <a:gd name="connsiteX10198" fmla="*/ 1620437 w 7655776"/>
                <a:gd name="connsiteY10198" fmla="*/ 4918708 h 7652085"/>
                <a:gd name="connsiteX10199" fmla="*/ 1627765 w 7655776"/>
                <a:gd name="connsiteY10199" fmla="*/ 4909549 h 7652085"/>
                <a:gd name="connsiteX10200" fmla="*/ 1668796 w 7655776"/>
                <a:gd name="connsiteY10200" fmla="*/ 4856794 h 7652085"/>
                <a:gd name="connsiteX10201" fmla="*/ 1635092 w 7655776"/>
                <a:gd name="connsiteY10201" fmla="*/ 4940323 h 7652085"/>
                <a:gd name="connsiteX10202" fmla="*/ 1607249 w 7655776"/>
                <a:gd name="connsiteY10202" fmla="*/ 4954977 h 7652085"/>
                <a:gd name="connsiteX10203" fmla="*/ 1679054 w 7655776"/>
                <a:gd name="connsiteY10203" fmla="*/ 4848734 h 7652085"/>
                <a:gd name="connsiteX10204" fmla="*/ 1680886 w 7655776"/>
                <a:gd name="connsiteY10204" fmla="*/ 4849100 h 7652085"/>
                <a:gd name="connsiteX10205" fmla="*/ 1691144 w 7655776"/>
                <a:gd name="connsiteY10205" fmla="*/ 4844704 h 7652085"/>
                <a:gd name="connsiteX10206" fmla="*/ 1694441 w 7655776"/>
                <a:gd name="connsiteY10206" fmla="*/ 4837011 h 7652085"/>
                <a:gd name="connsiteX10207" fmla="*/ 1698837 w 7655776"/>
                <a:gd name="connsiteY10207" fmla="*/ 4836278 h 7652085"/>
                <a:gd name="connsiteX10208" fmla="*/ 1731809 w 7655776"/>
                <a:gd name="connsiteY10208" fmla="*/ 4889766 h 7652085"/>
                <a:gd name="connsiteX10209" fmla="*/ 1644983 w 7655776"/>
                <a:gd name="connsiteY10209" fmla="*/ 4935194 h 7652085"/>
                <a:gd name="connsiteX10210" fmla="*/ 1679054 w 7655776"/>
                <a:gd name="connsiteY10210" fmla="*/ 4848734 h 7652085"/>
                <a:gd name="connsiteX10211" fmla="*/ 1916819 w 7655776"/>
                <a:gd name="connsiteY10211" fmla="*/ 4996009 h 7652085"/>
                <a:gd name="connsiteX10212" fmla="*/ 1918284 w 7655776"/>
                <a:gd name="connsiteY10212" fmla="*/ 5013594 h 7652085"/>
                <a:gd name="connsiteX10213" fmla="*/ 1846845 w 7655776"/>
                <a:gd name="connsiteY10213" fmla="*/ 5018357 h 7652085"/>
                <a:gd name="connsiteX10214" fmla="*/ 1916819 w 7655776"/>
                <a:gd name="connsiteY10214" fmla="*/ 4996009 h 7652085"/>
                <a:gd name="connsiteX10215" fmla="*/ 1916819 w 7655776"/>
                <a:gd name="connsiteY10215" fmla="*/ 4996009 h 7652085"/>
                <a:gd name="connsiteX10216" fmla="*/ 1924146 w 7655776"/>
                <a:gd name="connsiteY10216" fmla="*/ 4993811 h 7652085"/>
                <a:gd name="connsiteX10217" fmla="*/ 1940632 w 7655776"/>
                <a:gd name="connsiteY10217" fmla="*/ 4988315 h 7652085"/>
                <a:gd name="connsiteX10218" fmla="*/ 2052737 w 7655776"/>
                <a:gd name="connsiteY10218" fmla="*/ 4951680 h 7652085"/>
                <a:gd name="connsiteX10219" fmla="*/ 2023428 w 7655776"/>
                <a:gd name="connsiteY10219" fmla="*/ 5006267 h 7652085"/>
                <a:gd name="connsiteX10220" fmla="*/ 1925611 w 7655776"/>
                <a:gd name="connsiteY10220" fmla="*/ 5012861 h 7652085"/>
                <a:gd name="connsiteX10221" fmla="*/ 1924146 w 7655776"/>
                <a:gd name="connsiteY10221" fmla="*/ 4993811 h 7652085"/>
                <a:gd name="connsiteX10222" fmla="*/ 1947959 w 7655776"/>
                <a:gd name="connsiteY10222" fmla="*/ 5173325 h 7652085"/>
                <a:gd name="connsiteX10223" fmla="*/ 2064827 w 7655776"/>
                <a:gd name="connsiteY10223" fmla="*/ 5155374 h 7652085"/>
                <a:gd name="connsiteX10224" fmla="*/ 2114651 w 7655776"/>
                <a:gd name="connsiteY10224" fmla="*/ 5147680 h 7652085"/>
                <a:gd name="connsiteX10225" fmla="*/ 2078748 w 7655776"/>
                <a:gd name="connsiteY10225" fmla="*/ 5233773 h 7652085"/>
                <a:gd name="connsiteX10226" fmla="*/ 1946127 w 7655776"/>
                <a:gd name="connsiteY10226" fmla="*/ 5174790 h 7652085"/>
                <a:gd name="connsiteX10227" fmla="*/ 1947959 w 7655776"/>
                <a:gd name="connsiteY10227" fmla="*/ 5173325 h 7652085"/>
                <a:gd name="connsiteX10228" fmla="*/ 2123443 w 7655776"/>
                <a:gd name="connsiteY10228" fmla="*/ 5146215 h 7652085"/>
                <a:gd name="connsiteX10229" fmla="*/ 2184625 w 7655776"/>
                <a:gd name="connsiteY10229" fmla="*/ 5136323 h 7652085"/>
                <a:gd name="connsiteX10230" fmla="*/ 2113552 w 7655776"/>
                <a:gd name="connsiteY10230" fmla="*/ 5230477 h 7652085"/>
                <a:gd name="connsiteX10231" fmla="*/ 2102928 w 7655776"/>
                <a:gd name="connsiteY10231" fmla="*/ 5244032 h 7652085"/>
                <a:gd name="connsiteX10232" fmla="*/ 2085342 w 7655776"/>
                <a:gd name="connsiteY10232" fmla="*/ 5235972 h 7652085"/>
                <a:gd name="connsiteX10233" fmla="*/ 2123443 w 7655776"/>
                <a:gd name="connsiteY10233" fmla="*/ 5146215 h 7652085"/>
                <a:gd name="connsiteX10234" fmla="*/ 2098531 w 7655776"/>
                <a:gd name="connsiteY10234" fmla="*/ 5250626 h 7652085"/>
                <a:gd name="connsiteX10235" fmla="*/ 2054569 w 7655776"/>
                <a:gd name="connsiteY10235" fmla="*/ 5309243 h 7652085"/>
                <a:gd name="connsiteX10236" fmla="*/ 2082412 w 7655776"/>
                <a:gd name="connsiteY10236" fmla="*/ 5243299 h 7652085"/>
                <a:gd name="connsiteX10237" fmla="*/ 2098531 w 7655776"/>
                <a:gd name="connsiteY10237" fmla="*/ 5250626 h 7652085"/>
                <a:gd name="connsiteX10238" fmla="*/ 2049440 w 7655776"/>
                <a:gd name="connsiteY10238" fmla="*/ 5327927 h 7652085"/>
                <a:gd name="connsiteX10239" fmla="*/ 2105492 w 7655776"/>
                <a:gd name="connsiteY10239" fmla="*/ 5253923 h 7652085"/>
                <a:gd name="connsiteX10240" fmla="*/ 2105858 w 7655776"/>
                <a:gd name="connsiteY10240" fmla="*/ 5253923 h 7652085"/>
                <a:gd name="connsiteX10241" fmla="*/ 2269619 w 7655776"/>
                <a:gd name="connsiteY10241" fmla="*/ 5326828 h 7652085"/>
                <a:gd name="connsiteX10242" fmla="*/ 2139563 w 7655776"/>
                <a:gd name="connsiteY10242" fmla="*/ 5449191 h 7652085"/>
                <a:gd name="connsiteX10243" fmla="*/ 2134800 w 7655776"/>
                <a:gd name="connsiteY10243" fmla="*/ 5443329 h 7652085"/>
                <a:gd name="connsiteX10244" fmla="*/ 2050172 w 7655776"/>
                <a:gd name="connsiteY10244" fmla="*/ 5339650 h 7652085"/>
                <a:gd name="connsiteX10245" fmla="*/ 2049806 w 7655776"/>
                <a:gd name="connsiteY10245" fmla="*/ 5327561 h 7652085"/>
                <a:gd name="connsiteX10246" fmla="*/ 2049806 w 7655776"/>
                <a:gd name="connsiteY10246" fmla="*/ 5327561 h 7652085"/>
                <a:gd name="connsiteX10247" fmla="*/ 2049440 w 7655776"/>
                <a:gd name="connsiteY10247" fmla="*/ 5327927 h 7652085"/>
                <a:gd name="connsiteX10248" fmla="*/ 2178397 w 7655776"/>
                <a:gd name="connsiteY10248" fmla="*/ 5508907 h 7652085"/>
                <a:gd name="connsiteX10249" fmla="*/ 2176565 w 7655776"/>
                <a:gd name="connsiteY10249" fmla="*/ 5512937 h 7652085"/>
                <a:gd name="connsiteX10250" fmla="*/ 2168505 w 7655776"/>
                <a:gd name="connsiteY10250" fmla="*/ 5513669 h 7652085"/>
                <a:gd name="connsiteX10251" fmla="*/ 2161178 w 7655776"/>
                <a:gd name="connsiteY10251" fmla="*/ 5521362 h 7652085"/>
                <a:gd name="connsiteX10252" fmla="*/ 2160812 w 7655776"/>
                <a:gd name="connsiteY10252" fmla="*/ 5523561 h 7652085"/>
                <a:gd name="connsiteX10253" fmla="*/ 2067391 w 7655776"/>
                <a:gd name="connsiteY10253" fmla="*/ 5527957 h 7652085"/>
                <a:gd name="connsiteX10254" fmla="*/ 2138830 w 7655776"/>
                <a:gd name="connsiteY10254" fmla="*/ 5460548 h 7652085"/>
                <a:gd name="connsiteX10255" fmla="*/ 2178397 w 7655776"/>
                <a:gd name="connsiteY10255" fmla="*/ 5508907 h 7652085"/>
                <a:gd name="connsiteX10256" fmla="*/ 2149088 w 7655776"/>
                <a:gd name="connsiteY10256" fmla="*/ 5530521 h 7652085"/>
                <a:gd name="connsiteX10257" fmla="*/ 2086075 w 7655776"/>
                <a:gd name="connsiteY10257" fmla="*/ 5552136 h 7652085"/>
                <a:gd name="connsiteX10258" fmla="*/ 2075084 w 7655776"/>
                <a:gd name="connsiteY10258" fmla="*/ 5556166 h 7652085"/>
                <a:gd name="connsiteX10259" fmla="*/ 2049073 w 7655776"/>
                <a:gd name="connsiteY10259" fmla="*/ 5556533 h 7652085"/>
                <a:gd name="connsiteX10260" fmla="*/ 2036617 w 7655776"/>
                <a:gd name="connsiteY10260" fmla="*/ 5556533 h 7652085"/>
                <a:gd name="connsiteX10261" fmla="*/ 2059331 w 7655776"/>
                <a:gd name="connsiteY10261" fmla="*/ 5535284 h 7652085"/>
                <a:gd name="connsiteX10262" fmla="*/ 2149088 w 7655776"/>
                <a:gd name="connsiteY10262" fmla="*/ 5530521 h 7652085"/>
                <a:gd name="connsiteX10263" fmla="*/ 2028557 w 7655776"/>
                <a:gd name="connsiteY10263" fmla="*/ 5563860 h 7652085"/>
                <a:gd name="connsiteX10264" fmla="*/ 2049073 w 7655776"/>
                <a:gd name="connsiteY10264" fmla="*/ 5563493 h 7652085"/>
                <a:gd name="connsiteX10265" fmla="*/ 2053103 w 7655776"/>
                <a:gd name="connsiteY10265" fmla="*/ 5563493 h 7652085"/>
                <a:gd name="connsiteX10266" fmla="*/ 2014636 w 7655776"/>
                <a:gd name="connsiteY10266" fmla="*/ 5577049 h 7652085"/>
                <a:gd name="connsiteX10267" fmla="*/ 2028557 w 7655776"/>
                <a:gd name="connsiteY10267" fmla="*/ 5563860 h 7652085"/>
                <a:gd name="connsiteX10268" fmla="*/ 1942097 w 7655776"/>
                <a:gd name="connsiteY10268" fmla="*/ 5989565 h 7652085"/>
                <a:gd name="connsiteX10269" fmla="*/ 1965544 w 7655776"/>
                <a:gd name="connsiteY10269" fmla="*/ 5851815 h 7652085"/>
                <a:gd name="connsiteX10270" fmla="*/ 1957484 w 7655776"/>
                <a:gd name="connsiteY10270" fmla="*/ 5992129 h 7652085"/>
                <a:gd name="connsiteX10271" fmla="*/ 1947593 w 7655776"/>
                <a:gd name="connsiteY10271" fmla="*/ 6178970 h 7652085"/>
                <a:gd name="connsiteX10272" fmla="*/ 1942097 w 7655776"/>
                <a:gd name="connsiteY10272" fmla="*/ 6181535 h 7652085"/>
                <a:gd name="connsiteX10273" fmla="*/ 1912789 w 7655776"/>
                <a:gd name="connsiteY10273" fmla="*/ 6158821 h 7652085"/>
                <a:gd name="connsiteX10274" fmla="*/ 1942097 w 7655776"/>
                <a:gd name="connsiteY10274" fmla="*/ 5989565 h 7652085"/>
                <a:gd name="connsiteX10275" fmla="*/ 1937701 w 7655776"/>
                <a:gd name="connsiteY10275" fmla="*/ 6186664 h 7652085"/>
                <a:gd name="connsiteX10276" fmla="*/ 1928176 w 7655776"/>
                <a:gd name="connsiteY10276" fmla="*/ 6185199 h 7652085"/>
                <a:gd name="connsiteX10277" fmla="*/ 1914255 w 7655776"/>
                <a:gd name="connsiteY10277" fmla="*/ 6183001 h 7652085"/>
                <a:gd name="connsiteX10278" fmla="*/ 1911690 w 7655776"/>
                <a:gd name="connsiteY10278" fmla="*/ 6177505 h 7652085"/>
                <a:gd name="connsiteX10279" fmla="*/ 1909492 w 7655776"/>
                <a:gd name="connsiteY10279" fmla="*/ 6176772 h 7652085"/>
                <a:gd name="connsiteX10280" fmla="*/ 1911323 w 7655776"/>
                <a:gd name="connsiteY10280" fmla="*/ 6166515 h 7652085"/>
                <a:gd name="connsiteX10281" fmla="*/ 1937701 w 7655776"/>
                <a:gd name="connsiteY10281" fmla="*/ 6186664 h 7652085"/>
                <a:gd name="connsiteX10282" fmla="*/ 1936968 w 7655776"/>
                <a:gd name="connsiteY10282" fmla="*/ 6195090 h 7652085"/>
                <a:gd name="connsiteX10283" fmla="*/ 1938068 w 7655776"/>
                <a:gd name="connsiteY10283" fmla="*/ 6198387 h 7652085"/>
                <a:gd name="connsiteX10284" fmla="*/ 1934404 w 7655776"/>
                <a:gd name="connsiteY10284" fmla="*/ 6201685 h 7652085"/>
                <a:gd name="connsiteX10285" fmla="*/ 1920116 w 7655776"/>
                <a:gd name="connsiteY10285" fmla="*/ 6191793 h 7652085"/>
                <a:gd name="connsiteX10286" fmla="*/ 1936968 w 7655776"/>
                <a:gd name="connsiteY10286" fmla="*/ 6195090 h 7652085"/>
                <a:gd name="connsiteX10287" fmla="*/ 2062995 w 7655776"/>
                <a:gd name="connsiteY10287" fmla="*/ 6316720 h 7652085"/>
                <a:gd name="connsiteX10288" fmla="*/ 2098531 w 7655776"/>
                <a:gd name="connsiteY10288" fmla="*/ 6354088 h 7652085"/>
                <a:gd name="connsiteX10289" fmla="*/ 2057499 w 7655776"/>
                <a:gd name="connsiteY10289" fmla="*/ 6317087 h 7652085"/>
                <a:gd name="connsiteX10290" fmla="*/ 2062995 w 7655776"/>
                <a:gd name="connsiteY10290" fmla="*/ 6316720 h 7652085"/>
                <a:gd name="connsiteX10291" fmla="*/ 2312116 w 7655776"/>
                <a:gd name="connsiteY10291" fmla="*/ 6487442 h 7652085"/>
                <a:gd name="connsiteX10292" fmla="*/ 2361208 w 7655776"/>
                <a:gd name="connsiteY10292" fmla="*/ 6502829 h 7652085"/>
                <a:gd name="connsiteX10293" fmla="*/ 2363040 w 7655776"/>
                <a:gd name="connsiteY10293" fmla="*/ 6507958 h 7652085"/>
                <a:gd name="connsiteX10294" fmla="*/ 2312116 w 7655776"/>
                <a:gd name="connsiteY10294" fmla="*/ 6487442 h 7652085"/>
                <a:gd name="connsiteX10295" fmla="*/ 2522038 w 7655776"/>
                <a:gd name="connsiteY10295" fmla="*/ 6563277 h 7652085"/>
                <a:gd name="connsiteX10296" fmla="*/ 2522038 w 7655776"/>
                <a:gd name="connsiteY10296" fmla="*/ 6563277 h 7652085"/>
                <a:gd name="connsiteX10297" fmla="*/ 2524969 w 7655776"/>
                <a:gd name="connsiteY10297" fmla="*/ 6562179 h 7652085"/>
                <a:gd name="connsiteX10298" fmla="*/ 2535593 w 7655776"/>
                <a:gd name="connsiteY10298" fmla="*/ 6576100 h 7652085"/>
                <a:gd name="connsiteX10299" fmla="*/ 2520573 w 7655776"/>
                <a:gd name="connsiteY10299" fmla="*/ 6567674 h 7652085"/>
                <a:gd name="connsiteX10300" fmla="*/ 2522038 w 7655776"/>
                <a:gd name="connsiteY10300" fmla="*/ 6563277 h 7652085"/>
                <a:gd name="connsiteX10301" fmla="*/ 2535227 w 7655776"/>
                <a:gd name="connsiteY10301" fmla="*/ 6552287 h 7652085"/>
                <a:gd name="connsiteX10302" fmla="*/ 2535227 w 7655776"/>
                <a:gd name="connsiteY10302" fmla="*/ 6546059 h 7652085"/>
                <a:gd name="connsiteX10303" fmla="*/ 2698621 w 7655776"/>
                <a:gd name="connsiteY10303" fmla="*/ 6455202 h 7652085"/>
                <a:gd name="connsiteX10304" fmla="*/ 2820984 w 7655776"/>
                <a:gd name="connsiteY10304" fmla="*/ 6386694 h 7652085"/>
                <a:gd name="connsiteX10305" fmla="*/ 2707780 w 7655776"/>
                <a:gd name="connsiteY10305" fmla="*/ 6468025 h 7652085"/>
                <a:gd name="connsiteX10306" fmla="*/ 2568565 w 7655776"/>
                <a:gd name="connsiteY10306" fmla="*/ 6568773 h 7652085"/>
                <a:gd name="connsiteX10307" fmla="*/ 2535227 w 7655776"/>
                <a:gd name="connsiteY10307" fmla="*/ 6552287 h 7652085"/>
                <a:gd name="connsiteX10308" fmla="*/ 3043728 w 7655776"/>
                <a:gd name="connsiteY10308" fmla="*/ 6185199 h 7652085"/>
                <a:gd name="connsiteX10309" fmla="*/ 3052521 w 7655776"/>
                <a:gd name="connsiteY10309" fmla="*/ 6203883 h 7652085"/>
                <a:gd name="connsiteX10310" fmla="*/ 3046659 w 7655776"/>
                <a:gd name="connsiteY10310" fmla="*/ 6222201 h 7652085"/>
                <a:gd name="connsiteX10311" fmla="*/ 3041897 w 7655776"/>
                <a:gd name="connsiteY10311" fmla="*/ 6181535 h 7652085"/>
                <a:gd name="connsiteX10312" fmla="*/ 3043728 w 7655776"/>
                <a:gd name="connsiteY10312" fmla="*/ 6185199 h 7652085"/>
                <a:gd name="connsiteX10313" fmla="*/ 3055818 w 7655776"/>
                <a:gd name="connsiteY10313" fmla="*/ 6193625 h 7652085"/>
                <a:gd name="connsiteX10314" fmla="*/ 3050323 w 7655776"/>
                <a:gd name="connsiteY10314" fmla="*/ 6181901 h 7652085"/>
                <a:gd name="connsiteX10315" fmla="*/ 3039332 w 7655776"/>
                <a:gd name="connsiteY10315" fmla="*/ 6158455 h 7652085"/>
                <a:gd name="connsiteX10316" fmla="*/ 3037866 w 7655776"/>
                <a:gd name="connsiteY10316" fmla="*/ 6147098 h 7652085"/>
                <a:gd name="connsiteX10317" fmla="*/ 3029807 w 7655776"/>
                <a:gd name="connsiteY10317" fmla="*/ 6080787 h 7652085"/>
                <a:gd name="connsiteX10318" fmla="*/ 3064977 w 7655776"/>
                <a:gd name="connsiteY10318" fmla="*/ 6163584 h 7652085"/>
                <a:gd name="connsiteX10319" fmla="*/ 3055818 w 7655776"/>
                <a:gd name="connsiteY10319" fmla="*/ 6193625 h 7652085"/>
                <a:gd name="connsiteX10320" fmla="*/ 3031272 w 7655776"/>
                <a:gd name="connsiteY10320" fmla="*/ 6067232 h 7652085"/>
                <a:gd name="connsiteX10321" fmla="*/ 3033104 w 7655776"/>
                <a:gd name="connsiteY10321" fmla="*/ 6066133 h 7652085"/>
                <a:gd name="connsiteX10322" fmla="*/ 3036767 w 7655776"/>
                <a:gd name="connsiteY10322" fmla="*/ 6056241 h 7652085"/>
                <a:gd name="connsiteX10323" fmla="*/ 3033837 w 7655776"/>
                <a:gd name="connsiteY10323" fmla="*/ 6048548 h 7652085"/>
                <a:gd name="connsiteX10324" fmla="*/ 3036401 w 7655776"/>
                <a:gd name="connsiteY10324" fmla="*/ 6045251 h 7652085"/>
                <a:gd name="connsiteX10325" fmla="*/ 3097583 w 7655776"/>
                <a:gd name="connsiteY10325" fmla="*/ 6059539 h 7652085"/>
                <a:gd name="connsiteX10326" fmla="*/ 3068274 w 7655776"/>
                <a:gd name="connsiteY10326" fmla="*/ 6153326 h 7652085"/>
                <a:gd name="connsiteX10327" fmla="*/ 3031272 w 7655776"/>
                <a:gd name="connsiteY10327" fmla="*/ 6067232 h 7652085"/>
                <a:gd name="connsiteX10328" fmla="*/ 3041164 w 7655776"/>
                <a:gd name="connsiteY10328" fmla="*/ 6038657 h 7652085"/>
                <a:gd name="connsiteX10329" fmla="*/ 3093919 w 7655776"/>
                <a:gd name="connsiteY10329" fmla="*/ 5969049 h 7652085"/>
                <a:gd name="connsiteX10330" fmla="*/ 3149239 w 7655776"/>
                <a:gd name="connsiteY10330" fmla="*/ 5895045 h 7652085"/>
                <a:gd name="connsiteX10331" fmla="*/ 3099781 w 7655776"/>
                <a:gd name="connsiteY10331" fmla="*/ 6052212 h 7652085"/>
                <a:gd name="connsiteX10332" fmla="*/ 3041164 w 7655776"/>
                <a:gd name="connsiteY10332" fmla="*/ 6038657 h 7652085"/>
                <a:gd name="connsiteX10333" fmla="*/ 3303841 w 7655776"/>
                <a:gd name="connsiteY10333" fmla="*/ 6003487 h 7652085"/>
                <a:gd name="connsiteX10334" fmla="*/ 3317396 w 7655776"/>
                <a:gd name="connsiteY10334" fmla="*/ 6014843 h 7652085"/>
                <a:gd name="connsiteX10335" fmla="*/ 3270136 w 7655776"/>
                <a:gd name="connsiteY10335" fmla="*/ 6068698 h 7652085"/>
                <a:gd name="connsiteX10336" fmla="*/ 3303841 w 7655776"/>
                <a:gd name="connsiteY10336" fmla="*/ 6003487 h 7652085"/>
                <a:gd name="connsiteX10337" fmla="*/ 3303841 w 7655776"/>
                <a:gd name="connsiteY10337" fmla="*/ 6003487 h 7652085"/>
                <a:gd name="connsiteX10338" fmla="*/ 3307138 w 7655776"/>
                <a:gd name="connsiteY10338" fmla="*/ 5996892 h 7652085"/>
                <a:gd name="connsiteX10339" fmla="*/ 3315198 w 7655776"/>
                <a:gd name="connsiteY10339" fmla="*/ 5981505 h 7652085"/>
                <a:gd name="connsiteX10340" fmla="*/ 3368686 w 7655776"/>
                <a:gd name="connsiteY10340" fmla="*/ 5876361 h 7652085"/>
                <a:gd name="connsiteX10341" fmla="*/ 3386637 w 7655776"/>
                <a:gd name="connsiteY10341" fmla="*/ 5935711 h 7652085"/>
                <a:gd name="connsiteX10342" fmla="*/ 3322158 w 7655776"/>
                <a:gd name="connsiteY10342" fmla="*/ 6009714 h 7652085"/>
                <a:gd name="connsiteX10343" fmla="*/ 3307138 w 7655776"/>
                <a:gd name="connsiteY10343" fmla="*/ 5996892 h 7652085"/>
                <a:gd name="connsiteX10344" fmla="*/ 3555893 w 7655776"/>
                <a:gd name="connsiteY10344" fmla="*/ 5963920 h 7652085"/>
                <a:gd name="connsiteX10345" fmla="*/ 3592162 w 7655776"/>
                <a:gd name="connsiteY10345" fmla="*/ 5913729 h 7652085"/>
                <a:gd name="connsiteX10346" fmla="*/ 3608648 w 7655776"/>
                <a:gd name="connsiteY10346" fmla="*/ 6030596 h 7652085"/>
                <a:gd name="connsiteX10347" fmla="*/ 3611213 w 7655776"/>
                <a:gd name="connsiteY10347" fmla="*/ 6047815 h 7652085"/>
                <a:gd name="connsiteX10348" fmla="*/ 3593261 w 7655776"/>
                <a:gd name="connsiteY10348" fmla="*/ 6054776 h 7652085"/>
                <a:gd name="connsiteX10349" fmla="*/ 3555893 w 7655776"/>
                <a:gd name="connsiteY10349" fmla="*/ 5963920 h 7652085"/>
                <a:gd name="connsiteX10350" fmla="*/ 3611946 w 7655776"/>
                <a:gd name="connsiteY10350" fmla="*/ 6055509 h 7652085"/>
                <a:gd name="connsiteX10351" fmla="*/ 3622203 w 7655776"/>
                <a:gd name="connsiteY10351" fmla="*/ 6127681 h 7652085"/>
                <a:gd name="connsiteX10352" fmla="*/ 3595460 w 7655776"/>
                <a:gd name="connsiteY10352" fmla="*/ 6061737 h 7652085"/>
                <a:gd name="connsiteX10353" fmla="*/ 3611946 w 7655776"/>
                <a:gd name="connsiteY10353" fmla="*/ 6055509 h 7652085"/>
                <a:gd name="connsiteX10354" fmla="*/ 3851176 w 7655776"/>
                <a:gd name="connsiteY10354" fmla="*/ 6181535 h 7652085"/>
                <a:gd name="connsiteX10355" fmla="*/ 3852641 w 7655776"/>
                <a:gd name="connsiteY10355" fmla="*/ 6185565 h 7652085"/>
                <a:gd name="connsiteX10356" fmla="*/ 3847146 w 7655776"/>
                <a:gd name="connsiteY10356" fmla="*/ 6191793 h 7652085"/>
                <a:gd name="connsiteX10357" fmla="*/ 3848611 w 7655776"/>
                <a:gd name="connsiteY10357" fmla="*/ 6204249 h 7652085"/>
                <a:gd name="connsiteX10358" fmla="*/ 3785598 w 7655776"/>
                <a:gd name="connsiteY10358" fmla="*/ 6273490 h 7652085"/>
                <a:gd name="connsiteX10359" fmla="*/ 3788529 w 7655776"/>
                <a:gd name="connsiteY10359" fmla="*/ 6175307 h 7652085"/>
                <a:gd name="connsiteX10360" fmla="*/ 3851176 w 7655776"/>
                <a:gd name="connsiteY10360" fmla="*/ 6181535 h 7652085"/>
                <a:gd name="connsiteX10361" fmla="*/ 3846046 w 7655776"/>
                <a:gd name="connsiteY10361" fmla="*/ 6217438 h 7652085"/>
                <a:gd name="connsiteX10362" fmla="*/ 3816738 w 7655776"/>
                <a:gd name="connsiteY10362" fmla="*/ 6277520 h 7652085"/>
                <a:gd name="connsiteX10363" fmla="*/ 3811609 w 7655776"/>
                <a:gd name="connsiteY10363" fmla="*/ 6288144 h 7652085"/>
                <a:gd name="connsiteX10364" fmla="*/ 3793292 w 7655776"/>
                <a:gd name="connsiteY10364" fmla="*/ 6306829 h 7652085"/>
                <a:gd name="connsiteX10365" fmla="*/ 3784499 w 7655776"/>
                <a:gd name="connsiteY10365" fmla="*/ 6315621 h 7652085"/>
                <a:gd name="connsiteX10366" fmla="*/ 3785232 w 7655776"/>
                <a:gd name="connsiteY10366" fmla="*/ 6284481 h 7652085"/>
                <a:gd name="connsiteX10367" fmla="*/ 3846046 w 7655776"/>
                <a:gd name="connsiteY10367" fmla="*/ 6217438 h 7652085"/>
                <a:gd name="connsiteX10368" fmla="*/ 3784499 w 7655776"/>
                <a:gd name="connsiteY10368" fmla="*/ 6326612 h 7652085"/>
                <a:gd name="connsiteX10369" fmla="*/ 3798787 w 7655776"/>
                <a:gd name="connsiteY10369" fmla="*/ 6311958 h 7652085"/>
                <a:gd name="connsiteX10370" fmla="*/ 3801718 w 7655776"/>
                <a:gd name="connsiteY10370" fmla="*/ 6309027 h 7652085"/>
                <a:gd name="connsiteX10371" fmla="*/ 3784133 w 7655776"/>
                <a:gd name="connsiteY10371" fmla="*/ 6345662 h 7652085"/>
                <a:gd name="connsiteX10372" fmla="*/ 3784499 w 7655776"/>
                <a:gd name="connsiteY10372" fmla="*/ 6326612 h 7652085"/>
                <a:gd name="connsiteX10373" fmla="*/ 4036918 w 7655776"/>
                <a:gd name="connsiteY10373" fmla="*/ 6679412 h 7652085"/>
                <a:gd name="connsiteX10374" fmla="*/ 4161845 w 7655776"/>
                <a:gd name="connsiteY10374" fmla="*/ 6818627 h 7652085"/>
                <a:gd name="connsiteX10375" fmla="*/ 4159647 w 7655776"/>
                <a:gd name="connsiteY10375" fmla="*/ 6824489 h 7652085"/>
                <a:gd name="connsiteX10376" fmla="*/ 4123012 w 7655776"/>
                <a:gd name="connsiteY10376" fmla="*/ 6829251 h 7652085"/>
                <a:gd name="connsiteX10377" fmla="*/ 4024096 w 7655776"/>
                <a:gd name="connsiteY10377" fmla="*/ 6688571 h 7652085"/>
                <a:gd name="connsiteX10378" fmla="*/ 3943497 w 7655776"/>
                <a:gd name="connsiteY10378" fmla="*/ 6574634 h 7652085"/>
                <a:gd name="connsiteX10379" fmla="*/ 4036918 w 7655776"/>
                <a:gd name="connsiteY10379" fmla="*/ 6679412 h 7652085"/>
                <a:gd name="connsiteX10380" fmla="*/ 4160380 w 7655776"/>
                <a:gd name="connsiteY10380" fmla="*/ 6831450 h 7652085"/>
                <a:gd name="connsiteX10381" fmla="*/ 4152686 w 7655776"/>
                <a:gd name="connsiteY10381" fmla="*/ 6836945 h 7652085"/>
                <a:gd name="connsiteX10382" fmla="*/ 4141329 w 7655776"/>
                <a:gd name="connsiteY10382" fmla="*/ 6845371 h 7652085"/>
                <a:gd name="connsiteX10383" fmla="*/ 4135834 w 7655776"/>
                <a:gd name="connsiteY10383" fmla="*/ 6843173 h 7652085"/>
                <a:gd name="connsiteX10384" fmla="*/ 4133635 w 7655776"/>
                <a:gd name="connsiteY10384" fmla="*/ 6844272 h 7652085"/>
                <a:gd name="connsiteX10385" fmla="*/ 4127774 w 7655776"/>
                <a:gd name="connsiteY10385" fmla="*/ 6835846 h 7652085"/>
                <a:gd name="connsiteX10386" fmla="*/ 4160380 w 7655776"/>
                <a:gd name="connsiteY10386" fmla="*/ 6831450 h 7652085"/>
                <a:gd name="connsiteX10387" fmla="*/ 4165875 w 7655776"/>
                <a:gd name="connsiteY10387" fmla="*/ 6837678 h 7652085"/>
                <a:gd name="connsiteX10388" fmla="*/ 4168806 w 7655776"/>
                <a:gd name="connsiteY10388" fmla="*/ 6839143 h 7652085"/>
                <a:gd name="connsiteX10389" fmla="*/ 4168439 w 7655776"/>
                <a:gd name="connsiteY10389" fmla="*/ 6843905 h 7652085"/>
                <a:gd name="connsiteX10390" fmla="*/ 4151587 w 7655776"/>
                <a:gd name="connsiteY10390" fmla="*/ 6847203 h 7652085"/>
                <a:gd name="connsiteX10391" fmla="*/ 4165875 w 7655776"/>
                <a:gd name="connsiteY10391" fmla="*/ 6837678 h 7652085"/>
                <a:gd name="connsiteX10392" fmla="*/ 4340993 w 7655776"/>
                <a:gd name="connsiteY10392" fmla="*/ 6834747 h 7652085"/>
                <a:gd name="connsiteX10393" fmla="*/ 4392649 w 7655776"/>
                <a:gd name="connsiteY10393" fmla="*/ 6836212 h 7652085"/>
                <a:gd name="connsiteX10394" fmla="*/ 4337330 w 7655776"/>
                <a:gd name="connsiteY10394" fmla="*/ 6839143 h 7652085"/>
                <a:gd name="connsiteX10395" fmla="*/ 4340993 w 7655776"/>
                <a:gd name="connsiteY10395" fmla="*/ 6834747 h 7652085"/>
                <a:gd name="connsiteX10396" fmla="*/ 4637741 w 7655776"/>
                <a:gd name="connsiteY10396" fmla="*/ 6779427 h 7652085"/>
                <a:gd name="connsiteX10397" fmla="*/ 4683169 w 7655776"/>
                <a:gd name="connsiteY10397" fmla="*/ 6755614 h 7652085"/>
                <a:gd name="connsiteX10398" fmla="*/ 4688298 w 7655776"/>
                <a:gd name="connsiteY10398" fmla="*/ 6757812 h 7652085"/>
                <a:gd name="connsiteX10399" fmla="*/ 4637741 w 7655776"/>
                <a:gd name="connsiteY10399" fmla="*/ 6779427 h 7652085"/>
                <a:gd name="connsiteX10400" fmla="*/ 4839236 w 7655776"/>
                <a:gd name="connsiteY10400" fmla="*/ 6683442 h 7652085"/>
                <a:gd name="connsiteX10401" fmla="*/ 4841068 w 7655776"/>
                <a:gd name="connsiteY10401" fmla="*/ 6681244 h 7652085"/>
                <a:gd name="connsiteX10402" fmla="*/ 4858653 w 7655776"/>
                <a:gd name="connsiteY10402" fmla="*/ 6683808 h 7652085"/>
                <a:gd name="connsiteX10403" fmla="*/ 4841801 w 7655776"/>
                <a:gd name="connsiteY10403" fmla="*/ 6688204 h 7652085"/>
                <a:gd name="connsiteX10404" fmla="*/ 4839236 w 7655776"/>
                <a:gd name="connsiteY10404" fmla="*/ 6683442 h 7652085"/>
                <a:gd name="connsiteX10405" fmla="*/ 4871475 w 7655776"/>
                <a:gd name="connsiteY10405" fmla="*/ 6673550 h 7652085"/>
                <a:gd name="connsiteX10406" fmla="*/ 4867079 w 7655776"/>
                <a:gd name="connsiteY10406" fmla="*/ 6677947 h 7652085"/>
                <a:gd name="connsiteX10407" fmla="*/ 4853524 w 7655776"/>
                <a:gd name="connsiteY10407" fmla="*/ 6675382 h 7652085"/>
                <a:gd name="connsiteX10408" fmla="*/ 4843999 w 7655776"/>
                <a:gd name="connsiteY10408" fmla="*/ 6673917 h 7652085"/>
                <a:gd name="connsiteX10409" fmla="*/ 4875505 w 7655776"/>
                <a:gd name="connsiteY10409" fmla="*/ 6663659 h 7652085"/>
                <a:gd name="connsiteX10410" fmla="*/ 4874040 w 7655776"/>
                <a:gd name="connsiteY10410" fmla="*/ 6673917 h 7652085"/>
                <a:gd name="connsiteX10411" fmla="*/ 4871475 w 7655776"/>
                <a:gd name="connsiteY10411" fmla="*/ 6673550 h 7652085"/>
                <a:gd name="connsiteX10412" fmla="*/ 4871475 w 7655776"/>
                <a:gd name="connsiteY10412" fmla="*/ 6673550 h 7652085"/>
                <a:gd name="connsiteX10413" fmla="*/ 4841435 w 7655776"/>
                <a:gd name="connsiteY10413" fmla="*/ 6667322 h 7652085"/>
                <a:gd name="connsiteX10414" fmla="*/ 4837038 w 7655776"/>
                <a:gd name="connsiteY10414" fmla="*/ 6662926 h 7652085"/>
                <a:gd name="connsiteX10415" fmla="*/ 4888328 w 7655776"/>
                <a:gd name="connsiteY10415" fmla="*/ 6483045 h 7652085"/>
                <a:gd name="connsiteX10416" fmla="*/ 4926429 w 7655776"/>
                <a:gd name="connsiteY10416" fmla="*/ 6348593 h 7652085"/>
                <a:gd name="connsiteX10417" fmla="*/ 4904081 w 7655776"/>
                <a:gd name="connsiteY10417" fmla="*/ 6485610 h 7652085"/>
                <a:gd name="connsiteX10418" fmla="*/ 4876971 w 7655776"/>
                <a:gd name="connsiteY10418" fmla="*/ 6655232 h 7652085"/>
                <a:gd name="connsiteX10419" fmla="*/ 4841435 w 7655776"/>
                <a:gd name="connsiteY10419" fmla="*/ 6667322 h 7652085"/>
                <a:gd name="connsiteX10420" fmla="*/ 4941449 w 7655776"/>
                <a:gd name="connsiteY10420" fmla="*/ 6048182 h 7652085"/>
                <a:gd name="connsiteX10421" fmla="*/ 4960866 w 7655776"/>
                <a:gd name="connsiteY10421" fmla="*/ 6055143 h 7652085"/>
                <a:gd name="connsiteX10422" fmla="*/ 4969659 w 7655776"/>
                <a:gd name="connsiteY10422" fmla="*/ 6071995 h 7652085"/>
                <a:gd name="connsiteX10423" fmla="*/ 4937786 w 7655776"/>
                <a:gd name="connsiteY10423" fmla="*/ 6046716 h 7652085"/>
                <a:gd name="connsiteX10424" fmla="*/ 4941449 w 7655776"/>
                <a:gd name="connsiteY10424" fmla="*/ 6048182 h 7652085"/>
                <a:gd name="connsiteX10425" fmla="*/ 4955737 w 7655776"/>
                <a:gd name="connsiteY10425" fmla="*/ 6045617 h 7652085"/>
                <a:gd name="connsiteX10426" fmla="*/ 4944014 w 7655776"/>
                <a:gd name="connsiteY10426" fmla="*/ 6041221 h 7652085"/>
                <a:gd name="connsiteX10427" fmla="*/ 4919468 w 7655776"/>
                <a:gd name="connsiteY10427" fmla="*/ 6032428 h 7652085"/>
                <a:gd name="connsiteX10428" fmla="*/ 4910309 w 7655776"/>
                <a:gd name="connsiteY10428" fmla="*/ 6025101 h 7652085"/>
                <a:gd name="connsiteX10429" fmla="*/ 4857921 w 7655776"/>
                <a:gd name="connsiteY10429" fmla="*/ 5984070 h 7652085"/>
                <a:gd name="connsiteX10430" fmla="*/ 4941449 w 7655776"/>
                <a:gd name="connsiteY10430" fmla="*/ 6017774 h 7652085"/>
                <a:gd name="connsiteX10431" fmla="*/ 4955737 w 7655776"/>
                <a:gd name="connsiteY10431" fmla="*/ 6045617 h 7652085"/>
                <a:gd name="connsiteX10432" fmla="*/ 4849128 w 7655776"/>
                <a:gd name="connsiteY10432" fmla="*/ 5973079 h 7652085"/>
                <a:gd name="connsiteX10433" fmla="*/ 4845098 w 7655776"/>
                <a:gd name="connsiteY10433" fmla="*/ 5961356 h 7652085"/>
                <a:gd name="connsiteX10434" fmla="*/ 4837405 w 7655776"/>
                <a:gd name="connsiteY10434" fmla="*/ 5958425 h 7652085"/>
                <a:gd name="connsiteX10435" fmla="*/ 4836672 w 7655776"/>
                <a:gd name="connsiteY10435" fmla="*/ 5954029 h 7652085"/>
                <a:gd name="connsiteX10436" fmla="*/ 4890160 w 7655776"/>
                <a:gd name="connsiteY10436" fmla="*/ 5921057 h 7652085"/>
                <a:gd name="connsiteX10437" fmla="*/ 4935588 w 7655776"/>
                <a:gd name="connsiteY10437" fmla="*/ 6007883 h 7652085"/>
                <a:gd name="connsiteX10438" fmla="*/ 4849128 w 7655776"/>
                <a:gd name="connsiteY10438" fmla="*/ 5973079 h 7652085"/>
                <a:gd name="connsiteX10439" fmla="*/ 4810294 w 7655776"/>
                <a:gd name="connsiteY10439" fmla="*/ 5751800 h 7652085"/>
                <a:gd name="connsiteX10440" fmla="*/ 4989075 w 7655776"/>
                <a:gd name="connsiteY10440" fmla="*/ 5736047 h 7652085"/>
                <a:gd name="connsiteX10441" fmla="*/ 4989442 w 7655776"/>
                <a:gd name="connsiteY10441" fmla="*/ 5736047 h 7652085"/>
                <a:gd name="connsiteX10442" fmla="*/ 5018018 w 7655776"/>
                <a:gd name="connsiteY10442" fmla="*/ 5823972 h 7652085"/>
                <a:gd name="connsiteX10443" fmla="*/ 5013622 w 7655776"/>
                <a:gd name="connsiteY10443" fmla="*/ 5836062 h 7652085"/>
                <a:gd name="connsiteX10444" fmla="*/ 4900051 w 7655776"/>
                <a:gd name="connsiteY10444" fmla="*/ 5906402 h 7652085"/>
                <a:gd name="connsiteX10445" fmla="*/ 4893457 w 7655776"/>
                <a:gd name="connsiteY10445" fmla="*/ 5910432 h 7652085"/>
                <a:gd name="connsiteX10446" fmla="*/ 4810294 w 7655776"/>
                <a:gd name="connsiteY10446" fmla="*/ 5751800 h 7652085"/>
                <a:gd name="connsiteX10447" fmla="*/ 4996769 w 7655776"/>
                <a:gd name="connsiteY10447" fmla="*/ 5735314 h 7652085"/>
                <a:gd name="connsiteX10448" fmla="*/ 5014354 w 7655776"/>
                <a:gd name="connsiteY10448" fmla="*/ 5733849 h 7652085"/>
                <a:gd name="connsiteX10449" fmla="*/ 5019117 w 7655776"/>
                <a:gd name="connsiteY10449" fmla="*/ 5805288 h 7652085"/>
                <a:gd name="connsiteX10450" fmla="*/ 4996769 w 7655776"/>
                <a:gd name="connsiteY10450" fmla="*/ 5735314 h 7652085"/>
                <a:gd name="connsiteX10451" fmla="*/ 4996769 w 7655776"/>
                <a:gd name="connsiteY10451" fmla="*/ 5735314 h 7652085"/>
                <a:gd name="connsiteX10452" fmla="*/ 4994205 w 7655776"/>
                <a:gd name="connsiteY10452" fmla="*/ 5727987 h 7652085"/>
                <a:gd name="connsiteX10453" fmla="*/ 4988709 w 7655776"/>
                <a:gd name="connsiteY10453" fmla="*/ 5711501 h 7652085"/>
                <a:gd name="connsiteX10454" fmla="*/ 4952074 w 7655776"/>
                <a:gd name="connsiteY10454" fmla="*/ 5599396 h 7652085"/>
                <a:gd name="connsiteX10455" fmla="*/ 5006661 w 7655776"/>
                <a:gd name="connsiteY10455" fmla="*/ 5628705 h 7652085"/>
                <a:gd name="connsiteX10456" fmla="*/ 5013255 w 7655776"/>
                <a:gd name="connsiteY10456" fmla="*/ 5726521 h 7652085"/>
                <a:gd name="connsiteX10457" fmla="*/ 4994205 w 7655776"/>
                <a:gd name="connsiteY10457" fmla="*/ 5727987 h 7652085"/>
                <a:gd name="connsiteX10458" fmla="*/ 5014720 w 7655776"/>
                <a:gd name="connsiteY10458" fmla="*/ 5632368 h 7652085"/>
                <a:gd name="connsiteX10459" fmla="*/ 5059416 w 7655776"/>
                <a:gd name="connsiteY10459" fmla="*/ 5655815 h 7652085"/>
                <a:gd name="connsiteX10460" fmla="*/ 5154668 w 7655776"/>
                <a:gd name="connsiteY10460" fmla="*/ 5706006 h 7652085"/>
                <a:gd name="connsiteX10461" fmla="*/ 5164194 w 7655776"/>
                <a:gd name="connsiteY10461" fmla="*/ 5711135 h 7652085"/>
                <a:gd name="connsiteX10462" fmla="*/ 5165659 w 7655776"/>
                <a:gd name="connsiteY10462" fmla="*/ 5712966 h 7652085"/>
                <a:gd name="connsiteX10463" fmla="*/ 5020949 w 7655776"/>
                <a:gd name="connsiteY10463" fmla="*/ 5725789 h 7652085"/>
                <a:gd name="connsiteX10464" fmla="*/ 5014720 w 7655776"/>
                <a:gd name="connsiteY10464" fmla="*/ 5632368 h 7652085"/>
                <a:gd name="connsiteX10465" fmla="*/ 5146608 w 7655776"/>
                <a:gd name="connsiteY10465" fmla="*/ 5528690 h 7652085"/>
                <a:gd name="connsiteX10466" fmla="*/ 5136717 w 7655776"/>
                <a:gd name="connsiteY10466" fmla="*/ 5467508 h 7652085"/>
                <a:gd name="connsiteX10467" fmla="*/ 5230870 w 7655776"/>
                <a:gd name="connsiteY10467" fmla="*/ 5538581 h 7652085"/>
                <a:gd name="connsiteX10468" fmla="*/ 5244792 w 7655776"/>
                <a:gd name="connsiteY10468" fmla="*/ 5549206 h 7652085"/>
                <a:gd name="connsiteX10469" fmla="*/ 5236732 w 7655776"/>
                <a:gd name="connsiteY10469" fmla="*/ 5566791 h 7652085"/>
                <a:gd name="connsiteX10470" fmla="*/ 5146608 w 7655776"/>
                <a:gd name="connsiteY10470" fmla="*/ 5528690 h 7652085"/>
                <a:gd name="connsiteX10471" fmla="*/ 5251020 w 7655776"/>
                <a:gd name="connsiteY10471" fmla="*/ 5553968 h 7652085"/>
                <a:gd name="connsiteX10472" fmla="*/ 5309636 w 7655776"/>
                <a:gd name="connsiteY10472" fmla="*/ 5597931 h 7652085"/>
                <a:gd name="connsiteX10473" fmla="*/ 5243693 w 7655776"/>
                <a:gd name="connsiteY10473" fmla="*/ 5570088 h 7652085"/>
                <a:gd name="connsiteX10474" fmla="*/ 5251020 w 7655776"/>
                <a:gd name="connsiteY10474" fmla="*/ 5553968 h 7652085"/>
                <a:gd name="connsiteX10475" fmla="*/ 5342608 w 7655776"/>
                <a:gd name="connsiteY10475" fmla="*/ 5389108 h 7652085"/>
                <a:gd name="connsiteX10476" fmla="*/ 5425038 w 7655776"/>
                <a:gd name="connsiteY10476" fmla="*/ 5431239 h 7652085"/>
                <a:gd name="connsiteX10477" fmla="*/ 5503072 w 7655776"/>
                <a:gd name="connsiteY10477" fmla="*/ 5470806 h 7652085"/>
                <a:gd name="connsiteX10478" fmla="*/ 5456179 w 7655776"/>
                <a:gd name="connsiteY10478" fmla="*/ 5508907 h 7652085"/>
                <a:gd name="connsiteX10479" fmla="*/ 5342608 w 7655776"/>
                <a:gd name="connsiteY10479" fmla="*/ 5389108 h 7652085"/>
                <a:gd name="connsiteX10480" fmla="*/ 5509667 w 7655776"/>
                <a:gd name="connsiteY10480" fmla="*/ 5474103 h 7652085"/>
                <a:gd name="connsiteX10481" fmla="*/ 5513697 w 7655776"/>
                <a:gd name="connsiteY10481" fmla="*/ 5475935 h 7652085"/>
                <a:gd name="connsiteX10482" fmla="*/ 5514429 w 7655776"/>
                <a:gd name="connsiteY10482" fmla="*/ 5483994 h 7652085"/>
                <a:gd name="connsiteX10483" fmla="*/ 5524321 w 7655776"/>
                <a:gd name="connsiteY10483" fmla="*/ 5491321 h 7652085"/>
                <a:gd name="connsiteX10484" fmla="*/ 5528717 w 7655776"/>
                <a:gd name="connsiteY10484" fmla="*/ 5585108 h 7652085"/>
                <a:gd name="connsiteX10485" fmla="*/ 5461308 w 7655776"/>
                <a:gd name="connsiteY10485" fmla="*/ 5513669 h 7652085"/>
                <a:gd name="connsiteX10486" fmla="*/ 5509667 w 7655776"/>
                <a:gd name="connsiteY10486" fmla="*/ 5474103 h 7652085"/>
                <a:gd name="connsiteX10487" fmla="*/ 5531282 w 7655776"/>
                <a:gd name="connsiteY10487" fmla="*/ 5503411 h 7652085"/>
                <a:gd name="connsiteX10488" fmla="*/ 5552897 w 7655776"/>
                <a:gd name="connsiteY10488" fmla="*/ 5566424 h 7652085"/>
                <a:gd name="connsiteX10489" fmla="*/ 5556926 w 7655776"/>
                <a:gd name="connsiteY10489" fmla="*/ 5577415 h 7652085"/>
                <a:gd name="connsiteX10490" fmla="*/ 5557293 w 7655776"/>
                <a:gd name="connsiteY10490" fmla="*/ 5603426 h 7652085"/>
                <a:gd name="connsiteX10491" fmla="*/ 5557293 w 7655776"/>
                <a:gd name="connsiteY10491" fmla="*/ 5615882 h 7652085"/>
                <a:gd name="connsiteX10492" fmla="*/ 5536044 w 7655776"/>
                <a:gd name="connsiteY10492" fmla="*/ 5593168 h 7652085"/>
                <a:gd name="connsiteX10493" fmla="*/ 5531282 w 7655776"/>
                <a:gd name="connsiteY10493" fmla="*/ 5503411 h 7652085"/>
                <a:gd name="connsiteX10494" fmla="*/ 5564620 w 7655776"/>
                <a:gd name="connsiteY10494" fmla="*/ 5623942 h 7652085"/>
                <a:gd name="connsiteX10495" fmla="*/ 5564254 w 7655776"/>
                <a:gd name="connsiteY10495" fmla="*/ 5603426 h 7652085"/>
                <a:gd name="connsiteX10496" fmla="*/ 5564254 w 7655776"/>
                <a:gd name="connsiteY10496" fmla="*/ 5599396 h 7652085"/>
                <a:gd name="connsiteX10497" fmla="*/ 5577809 w 7655776"/>
                <a:gd name="connsiteY10497" fmla="*/ 5637864 h 7652085"/>
                <a:gd name="connsiteX10498" fmla="*/ 5564620 w 7655776"/>
                <a:gd name="connsiteY10498" fmla="*/ 5623942 h 7652085"/>
                <a:gd name="connsiteX10499" fmla="*/ 5534213 w 7655776"/>
                <a:gd name="connsiteY10499" fmla="*/ 5489856 h 7652085"/>
                <a:gd name="connsiteX10500" fmla="*/ 5539342 w 7655776"/>
                <a:gd name="connsiteY10500" fmla="*/ 5483628 h 7652085"/>
                <a:gd name="connsiteX10501" fmla="*/ 5532014 w 7655776"/>
                <a:gd name="connsiteY10501" fmla="*/ 5466409 h 7652085"/>
                <a:gd name="connsiteX10502" fmla="*/ 5530915 w 7655776"/>
                <a:gd name="connsiteY10502" fmla="*/ 5466043 h 7652085"/>
                <a:gd name="connsiteX10503" fmla="*/ 5531648 w 7655776"/>
                <a:gd name="connsiteY10503" fmla="*/ 5456151 h 7652085"/>
                <a:gd name="connsiteX10504" fmla="*/ 5552164 w 7655776"/>
                <a:gd name="connsiteY10504" fmla="*/ 5439299 h 7652085"/>
                <a:gd name="connsiteX10505" fmla="*/ 5555828 w 7655776"/>
                <a:gd name="connsiteY10505" fmla="*/ 5465310 h 7652085"/>
                <a:gd name="connsiteX10506" fmla="*/ 5556926 w 7655776"/>
                <a:gd name="connsiteY10506" fmla="*/ 5553968 h 7652085"/>
                <a:gd name="connsiteX10507" fmla="*/ 5534213 w 7655776"/>
                <a:gd name="connsiteY10507" fmla="*/ 5489856 h 7652085"/>
                <a:gd name="connsiteX10508" fmla="*/ 5534213 w 7655776"/>
                <a:gd name="connsiteY10508" fmla="*/ 5489856 h 7652085"/>
                <a:gd name="connsiteX10509" fmla="*/ 5992889 w 7655776"/>
                <a:gd name="connsiteY10509" fmla="*/ 5695015 h 7652085"/>
                <a:gd name="connsiteX10510" fmla="*/ 6179731 w 7655776"/>
                <a:gd name="connsiteY10510" fmla="*/ 5704907 h 7652085"/>
                <a:gd name="connsiteX10511" fmla="*/ 6182295 w 7655776"/>
                <a:gd name="connsiteY10511" fmla="*/ 5710768 h 7652085"/>
                <a:gd name="connsiteX10512" fmla="*/ 6159581 w 7655776"/>
                <a:gd name="connsiteY10512" fmla="*/ 5740077 h 7652085"/>
                <a:gd name="connsiteX10513" fmla="*/ 5989959 w 7655776"/>
                <a:gd name="connsiteY10513" fmla="*/ 5710768 h 7652085"/>
                <a:gd name="connsiteX10514" fmla="*/ 5852209 w 7655776"/>
                <a:gd name="connsiteY10514" fmla="*/ 5687322 h 7652085"/>
                <a:gd name="connsiteX10515" fmla="*/ 5992889 w 7655776"/>
                <a:gd name="connsiteY10515" fmla="*/ 5695015 h 7652085"/>
                <a:gd name="connsiteX10516" fmla="*/ 6187424 w 7655776"/>
                <a:gd name="connsiteY10516" fmla="*/ 5715165 h 7652085"/>
                <a:gd name="connsiteX10517" fmla="*/ 6185959 w 7655776"/>
                <a:gd name="connsiteY10517" fmla="*/ 5724690 h 7652085"/>
                <a:gd name="connsiteX10518" fmla="*/ 6183761 w 7655776"/>
                <a:gd name="connsiteY10518" fmla="*/ 5738611 h 7652085"/>
                <a:gd name="connsiteX10519" fmla="*/ 6178266 w 7655776"/>
                <a:gd name="connsiteY10519" fmla="*/ 5741176 h 7652085"/>
                <a:gd name="connsiteX10520" fmla="*/ 6177533 w 7655776"/>
                <a:gd name="connsiteY10520" fmla="*/ 5743374 h 7652085"/>
                <a:gd name="connsiteX10521" fmla="*/ 6167275 w 7655776"/>
                <a:gd name="connsiteY10521" fmla="*/ 5741542 h 7652085"/>
                <a:gd name="connsiteX10522" fmla="*/ 6187424 w 7655776"/>
                <a:gd name="connsiteY10522" fmla="*/ 5715165 h 7652085"/>
                <a:gd name="connsiteX10523" fmla="*/ 6195850 w 7655776"/>
                <a:gd name="connsiteY10523" fmla="*/ 5715531 h 7652085"/>
                <a:gd name="connsiteX10524" fmla="*/ 6199148 w 7655776"/>
                <a:gd name="connsiteY10524" fmla="*/ 5714432 h 7652085"/>
                <a:gd name="connsiteX10525" fmla="*/ 6202445 w 7655776"/>
                <a:gd name="connsiteY10525" fmla="*/ 5718096 h 7652085"/>
                <a:gd name="connsiteX10526" fmla="*/ 6192553 w 7655776"/>
                <a:gd name="connsiteY10526" fmla="*/ 5732384 h 7652085"/>
                <a:gd name="connsiteX10527" fmla="*/ 6195850 w 7655776"/>
                <a:gd name="connsiteY10527" fmla="*/ 5715531 h 7652085"/>
                <a:gd name="connsiteX10528" fmla="*/ 6317481 w 7655776"/>
                <a:gd name="connsiteY10528" fmla="*/ 5589871 h 7652085"/>
                <a:gd name="connsiteX10529" fmla="*/ 6355215 w 7655776"/>
                <a:gd name="connsiteY10529" fmla="*/ 5553968 h 7652085"/>
                <a:gd name="connsiteX10530" fmla="*/ 6317847 w 7655776"/>
                <a:gd name="connsiteY10530" fmla="*/ 5595366 h 7652085"/>
                <a:gd name="connsiteX10531" fmla="*/ 6317481 w 7655776"/>
                <a:gd name="connsiteY10531" fmla="*/ 5589871 h 7652085"/>
                <a:gd name="connsiteX10532" fmla="*/ 6488568 w 7655776"/>
                <a:gd name="connsiteY10532" fmla="*/ 5340749 h 7652085"/>
                <a:gd name="connsiteX10533" fmla="*/ 6503955 w 7655776"/>
                <a:gd name="connsiteY10533" fmla="*/ 5292024 h 7652085"/>
                <a:gd name="connsiteX10534" fmla="*/ 6509084 w 7655776"/>
                <a:gd name="connsiteY10534" fmla="*/ 5290192 h 7652085"/>
                <a:gd name="connsiteX10535" fmla="*/ 6488568 w 7655776"/>
                <a:gd name="connsiteY10535" fmla="*/ 5340749 h 7652085"/>
                <a:gd name="connsiteX10536" fmla="*/ 6564038 w 7655776"/>
                <a:gd name="connsiteY10536" fmla="*/ 5130828 h 7652085"/>
                <a:gd name="connsiteX10537" fmla="*/ 6563305 w 7655776"/>
                <a:gd name="connsiteY10537" fmla="*/ 5127530 h 7652085"/>
                <a:gd name="connsiteX10538" fmla="*/ 6577226 w 7655776"/>
                <a:gd name="connsiteY10538" fmla="*/ 5117273 h 7652085"/>
                <a:gd name="connsiteX10539" fmla="*/ 6568800 w 7655776"/>
                <a:gd name="connsiteY10539" fmla="*/ 5132293 h 7652085"/>
                <a:gd name="connsiteX10540" fmla="*/ 6564038 w 7655776"/>
                <a:gd name="connsiteY10540" fmla="*/ 5130828 h 7652085"/>
                <a:gd name="connsiteX10541" fmla="*/ 6578692 w 7655776"/>
                <a:gd name="connsiteY10541" fmla="*/ 5106648 h 7652085"/>
                <a:gd name="connsiteX10542" fmla="*/ 6567335 w 7655776"/>
                <a:gd name="connsiteY10542" fmla="*/ 5114342 h 7652085"/>
                <a:gd name="connsiteX10543" fmla="*/ 6559275 w 7655776"/>
                <a:gd name="connsiteY10543" fmla="*/ 5119837 h 7652085"/>
                <a:gd name="connsiteX10544" fmla="*/ 6573929 w 7655776"/>
                <a:gd name="connsiteY10544" fmla="*/ 5090162 h 7652085"/>
                <a:gd name="connsiteX10545" fmla="*/ 6580157 w 7655776"/>
                <a:gd name="connsiteY10545" fmla="*/ 5098589 h 7652085"/>
                <a:gd name="connsiteX10546" fmla="*/ 6578692 w 7655776"/>
                <a:gd name="connsiteY10546" fmla="*/ 5100420 h 7652085"/>
                <a:gd name="connsiteX10547" fmla="*/ 6578692 w 7655776"/>
                <a:gd name="connsiteY10547" fmla="*/ 5106648 h 7652085"/>
                <a:gd name="connsiteX10548" fmla="*/ 6578692 w 7655776"/>
                <a:gd name="connsiteY10548" fmla="*/ 5106648 h 7652085"/>
                <a:gd name="connsiteX10549" fmla="*/ 6553047 w 7655776"/>
                <a:gd name="connsiteY10549" fmla="*/ 5117273 h 7652085"/>
                <a:gd name="connsiteX10550" fmla="*/ 6546819 w 7655776"/>
                <a:gd name="connsiteY10550" fmla="*/ 5117273 h 7652085"/>
                <a:gd name="connsiteX10551" fmla="*/ 6455963 w 7655776"/>
                <a:gd name="connsiteY10551" fmla="*/ 4953512 h 7652085"/>
                <a:gd name="connsiteX10552" fmla="*/ 6387454 w 7655776"/>
                <a:gd name="connsiteY10552" fmla="*/ 4831149 h 7652085"/>
                <a:gd name="connsiteX10553" fmla="*/ 6468785 w 7655776"/>
                <a:gd name="connsiteY10553" fmla="*/ 4944353 h 7652085"/>
                <a:gd name="connsiteX10554" fmla="*/ 6569533 w 7655776"/>
                <a:gd name="connsiteY10554" fmla="*/ 5083568 h 7652085"/>
                <a:gd name="connsiteX10555" fmla="*/ 6553047 w 7655776"/>
                <a:gd name="connsiteY10555" fmla="*/ 5117273 h 7652085"/>
                <a:gd name="connsiteX10556" fmla="*/ 6186325 w 7655776"/>
                <a:gd name="connsiteY10556" fmla="*/ 4609137 h 7652085"/>
                <a:gd name="connsiteX10557" fmla="*/ 6205009 w 7655776"/>
                <a:gd name="connsiteY10557" fmla="*/ 4600345 h 7652085"/>
                <a:gd name="connsiteX10558" fmla="*/ 6223327 w 7655776"/>
                <a:gd name="connsiteY10558" fmla="*/ 4606207 h 7652085"/>
                <a:gd name="connsiteX10559" fmla="*/ 6183028 w 7655776"/>
                <a:gd name="connsiteY10559" fmla="*/ 4610969 h 7652085"/>
                <a:gd name="connsiteX10560" fmla="*/ 6186325 w 7655776"/>
                <a:gd name="connsiteY10560" fmla="*/ 4609137 h 7652085"/>
                <a:gd name="connsiteX10561" fmla="*/ 6194385 w 7655776"/>
                <a:gd name="connsiteY10561" fmla="*/ 4597048 h 7652085"/>
                <a:gd name="connsiteX10562" fmla="*/ 6183028 w 7655776"/>
                <a:gd name="connsiteY10562" fmla="*/ 4602177 h 7652085"/>
                <a:gd name="connsiteX10563" fmla="*/ 6159581 w 7655776"/>
                <a:gd name="connsiteY10563" fmla="*/ 4613168 h 7652085"/>
                <a:gd name="connsiteX10564" fmla="*/ 6148224 w 7655776"/>
                <a:gd name="connsiteY10564" fmla="*/ 4614633 h 7652085"/>
                <a:gd name="connsiteX10565" fmla="*/ 6081914 w 7655776"/>
                <a:gd name="connsiteY10565" fmla="*/ 4622693 h 7652085"/>
                <a:gd name="connsiteX10566" fmla="*/ 6164710 w 7655776"/>
                <a:gd name="connsiteY10566" fmla="*/ 4587523 h 7652085"/>
                <a:gd name="connsiteX10567" fmla="*/ 6194385 w 7655776"/>
                <a:gd name="connsiteY10567" fmla="*/ 4597048 h 7652085"/>
                <a:gd name="connsiteX10568" fmla="*/ 6067992 w 7655776"/>
                <a:gd name="connsiteY10568" fmla="*/ 4621227 h 7652085"/>
                <a:gd name="connsiteX10569" fmla="*/ 6057002 w 7655776"/>
                <a:gd name="connsiteY10569" fmla="*/ 4615732 h 7652085"/>
                <a:gd name="connsiteX10570" fmla="*/ 6057002 w 7655776"/>
                <a:gd name="connsiteY10570" fmla="*/ 4615732 h 7652085"/>
                <a:gd name="connsiteX10571" fmla="*/ 6049308 w 7655776"/>
                <a:gd name="connsiteY10571" fmla="*/ 4618663 h 7652085"/>
                <a:gd name="connsiteX10572" fmla="*/ 6046011 w 7655776"/>
                <a:gd name="connsiteY10572" fmla="*/ 4616098 h 7652085"/>
                <a:gd name="connsiteX10573" fmla="*/ 6060299 w 7655776"/>
                <a:gd name="connsiteY10573" fmla="*/ 4554917 h 7652085"/>
                <a:gd name="connsiteX10574" fmla="*/ 6154086 w 7655776"/>
                <a:gd name="connsiteY10574" fmla="*/ 4584226 h 7652085"/>
                <a:gd name="connsiteX10575" fmla="*/ 6067992 w 7655776"/>
                <a:gd name="connsiteY10575" fmla="*/ 4621227 h 7652085"/>
                <a:gd name="connsiteX10576" fmla="*/ 6054803 w 7655776"/>
                <a:gd name="connsiteY10576" fmla="*/ 4545758 h 7652085"/>
                <a:gd name="connsiteX10577" fmla="*/ 5884082 w 7655776"/>
                <a:gd name="connsiteY10577" fmla="*/ 4492270 h 7652085"/>
                <a:gd name="connsiteX10578" fmla="*/ 5999484 w 7655776"/>
                <a:gd name="connsiteY10578" fmla="*/ 4354887 h 7652085"/>
                <a:gd name="connsiteX10579" fmla="*/ 5999484 w 7655776"/>
                <a:gd name="connsiteY10579" fmla="*/ 4354887 h 7652085"/>
                <a:gd name="connsiteX10580" fmla="*/ 6081914 w 7655776"/>
                <a:gd name="connsiteY10580" fmla="*/ 4396651 h 7652085"/>
                <a:gd name="connsiteX10581" fmla="*/ 6087409 w 7655776"/>
                <a:gd name="connsiteY10581" fmla="*/ 4408375 h 7652085"/>
                <a:gd name="connsiteX10582" fmla="*/ 6057002 w 7655776"/>
                <a:gd name="connsiteY10582" fmla="*/ 4538431 h 7652085"/>
                <a:gd name="connsiteX10583" fmla="*/ 6054803 w 7655776"/>
                <a:gd name="connsiteY10583" fmla="*/ 4545758 h 7652085"/>
                <a:gd name="connsiteX10584" fmla="*/ 6004247 w 7655776"/>
                <a:gd name="connsiteY10584" fmla="*/ 4349025 h 7652085"/>
                <a:gd name="connsiteX10585" fmla="*/ 6015604 w 7655776"/>
                <a:gd name="connsiteY10585" fmla="*/ 4335470 h 7652085"/>
                <a:gd name="connsiteX10586" fmla="*/ 6069458 w 7655776"/>
                <a:gd name="connsiteY10586" fmla="*/ 4382364 h 7652085"/>
                <a:gd name="connsiteX10587" fmla="*/ 6004247 w 7655776"/>
                <a:gd name="connsiteY10587" fmla="*/ 4349025 h 7652085"/>
                <a:gd name="connsiteX10588" fmla="*/ 6004247 w 7655776"/>
                <a:gd name="connsiteY10588" fmla="*/ 4349025 h 7652085"/>
                <a:gd name="connsiteX10589" fmla="*/ 5997652 w 7655776"/>
                <a:gd name="connsiteY10589" fmla="*/ 4345362 h 7652085"/>
                <a:gd name="connsiteX10590" fmla="*/ 5982265 w 7655776"/>
                <a:gd name="connsiteY10590" fmla="*/ 4337302 h 7652085"/>
                <a:gd name="connsiteX10591" fmla="*/ 5877121 w 7655776"/>
                <a:gd name="connsiteY10591" fmla="*/ 4283814 h 7652085"/>
                <a:gd name="connsiteX10592" fmla="*/ 5936471 w 7655776"/>
                <a:gd name="connsiteY10592" fmla="*/ 4265863 h 7652085"/>
                <a:gd name="connsiteX10593" fmla="*/ 6010475 w 7655776"/>
                <a:gd name="connsiteY10593" fmla="*/ 4330341 h 7652085"/>
                <a:gd name="connsiteX10594" fmla="*/ 5997652 w 7655776"/>
                <a:gd name="connsiteY10594" fmla="*/ 4345362 h 7652085"/>
                <a:gd name="connsiteX10595" fmla="*/ 5944531 w 7655776"/>
                <a:gd name="connsiteY10595" fmla="*/ 4263665 h 7652085"/>
                <a:gd name="connsiteX10596" fmla="*/ 5992889 w 7655776"/>
                <a:gd name="connsiteY10596" fmla="*/ 4248644 h 7652085"/>
                <a:gd name="connsiteX10597" fmla="*/ 6105727 w 7655776"/>
                <a:gd name="connsiteY10597" fmla="*/ 4213474 h 7652085"/>
                <a:gd name="connsiteX10598" fmla="*/ 6107925 w 7655776"/>
                <a:gd name="connsiteY10598" fmla="*/ 4213840 h 7652085"/>
                <a:gd name="connsiteX10599" fmla="*/ 6014504 w 7655776"/>
                <a:gd name="connsiteY10599" fmla="*/ 4325212 h 7652085"/>
                <a:gd name="connsiteX10600" fmla="*/ 5944531 w 7655776"/>
                <a:gd name="connsiteY10600" fmla="*/ 4263665 h 7652085"/>
                <a:gd name="connsiteX10601" fmla="*/ 6107559 w 7655776"/>
                <a:gd name="connsiteY10601" fmla="*/ 4201750 h 7652085"/>
                <a:gd name="connsiteX10602" fmla="*/ 6012306 w 7655776"/>
                <a:gd name="connsiteY10602" fmla="*/ 4131776 h 7652085"/>
                <a:gd name="connsiteX10603" fmla="*/ 5971641 w 7655776"/>
                <a:gd name="connsiteY10603" fmla="*/ 4102102 h 7652085"/>
                <a:gd name="connsiteX10604" fmla="*/ 6058101 w 7655776"/>
                <a:gd name="connsiteY10604" fmla="*/ 4066565 h 7652085"/>
                <a:gd name="connsiteX10605" fmla="*/ 6110123 w 7655776"/>
                <a:gd name="connsiteY10605" fmla="*/ 4202117 h 7652085"/>
                <a:gd name="connsiteX10606" fmla="*/ 6107559 w 7655776"/>
                <a:gd name="connsiteY10606" fmla="*/ 4201750 h 7652085"/>
                <a:gd name="connsiteX10607" fmla="*/ 5964314 w 7655776"/>
                <a:gd name="connsiteY10607" fmla="*/ 4096973 h 7652085"/>
                <a:gd name="connsiteX10608" fmla="*/ 5914123 w 7655776"/>
                <a:gd name="connsiteY10608" fmla="*/ 4060703 h 7652085"/>
                <a:gd name="connsiteX10609" fmla="*/ 6030990 w 7655776"/>
                <a:gd name="connsiteY10609" fmla="*/ 4044217 h 7652085"/>
                <a:gd name="connsiteX10610" fmla="*/ 6048209 w 7655776"/>
                <a:gd name="connsiteY10610" fmla="*/ 4041653 h 7652085"/>
                <a:gd name="connsiteX10611" fmla="*/ 6055170 w 7655776"/>
                <a:gd name="connsiteY10611" fmla="*/ 4059971 h 7652085"/>
                <a:gd name="connsiteX10612" fmla="*/ 5964314 w 7655776"/>
                <a:gd name="connsiteY10612" fmla="*/ 4096973 h 7652085"/>
                <a:gd name="connsiteX10613" fmla="*/ 6055903 w 7655776"/>
                <a:gd name="connsiteY10613" fmla="*/ 4040920 h 7652085"/>
                <a:gd name="connsiteX10614" fmla="*/ 6128075 w 7655776"/>
                <a:gd name="connsiteY10614" fmla="*/ 4030662 h 7652085"/>
                <a:gd name="connsiteX10615" fmla="*/ 6062131 w 7655776"/>
                <a:gd name="connsiteY10615" fmla="*/ 4057406 h 7652085"/>
                <a:gd name="connsiteX10616" fmla="*/ 6055903 w 7655776"/>
                <a:gd name="connsiteY10616" fmla="*/ 4040920 h 7652085"/>
                <a:gd name="connsiteX10617" fmla="*/ 6153719 w 7655776"/>
                <a:gd name="connsiteY10617" fmla="*/ 4011978 h 7652085"/>
                <a:gd name="connsiteX10618" fmla="*/ 6145294 w 7655776"/>
                <a:gd name="connsiteY10618" fmla="*/ 4020771 h 7652085"/>
                <a:gd name="connsiteX10619" fmla="*/ 6053338 w 7655776"/>
                <a:gd name="connsiteY10619" fmla="*/ 4033593 h 7652085"/>
                <a:gd name="connsiteX10620" fmla="*/ 6053338 w 7655776"/>
                <a:gd name="connsiteY10620" fmla="*/ 4033227 h 7652085"/>
                <a:gd name="connsiteX10621" fmla="*/ 5989226 w 7655776"/>
                <a:gd name="connsiteY10621" fmla="*/ 3865803 h 7652085"/>
                <a:gd name="connsiteX10622" fmla="*/ 6168007 w 7655776"/>
                <a:gd name="connsiteY10622" fmla="*/ 3870931 h 7652085"/>
                <a:gd name="connsiteX10623" fmla="*/ 6167275 w 7655776"/>
                <a:gd name="connsiteY10623" fmla="*/ 3878625 h 7652085"/>
                <a:gd name="connsiteX10624" fmla="*/ 6153353 w 7655776"/>
                <a:gd name="connsiteY10624" fmla="*/ 4011612 h 7652085"/>
                <a:gd name="connsiteX10625" fmla="*/ 6153719 w 7655776"/>
                <a:gd name="connsiteY10625" fmla="*/ 4011978 h 7652085"/>
                <a:gd name="connsiteX10626" fmla="*/ 6182295 w 7655776"/>
                <a:gd name="connsiteY10626" fmla="*/ 3801324 h 7652085"/>
                <a:gd name="connsiteX10627" fmla="*/ 6186325 w 7655776"/>
                <a:gd name="connsiteY10627" fmla="*/ 3799859 h 7652085"/>
                <a:gd name="connsiteX10628" fmla="*/ 6192553 w 7655776"/>
                <a:gd name="connsiteY10628" fmla="*/ 3805354 h 7652085"/>
                <a:gd name="connsiteX10629" fmla="*/ 6197682 w 7655776"/>
                <a:gd name="connsiteY10629" fmla="*/ 3806453 h 7652085"/>
                <a:gd name="connsiteX10630" fmla="*/ 6205009 w 7655776"/>
                <a:gd name="connsiteY10630" fmla="*/ 3804255 h 7652085"/>
                <a:gd name="connsiteX10631" fmla="*/ 6273884 w 7655776"/>
                <a:gd name="connsiteY10631" fmla="*/ 3866901 h 7652085"/>
                <a:gd name="connsiteX10632" fmla="*/ 6175701 w 7655776"/>
                <a:gd name="connsiteY10632" fmla="*/ 3863971 h 7652085"/>
                <a:gd name="connsiteX10633" fmla="*/ 6182295 w 7655776"/>
                <a:gd name="connsiteY10633" fmla="*/ 3801324 h 7652085"/>
                <a:gd name="connsiteX10634" fmla="*/ 6218565 w 7655776"/>
                <a:gd name="connsiteY10634" fmla="*/ 3806819 h 7652085"/>
                <a:gd name="connsiteX10635" fmla="*/ 6278280 w 7655776"/>
                <a:gd name="connsiteY10635" fmla="*/ 3836127 h 7652085"/>
                <a:gd name="connsiteX10636" fmla="*/ 6288905 w 7655776"/>
                <a:gd name="connsiteY10636" fmla="*/ 3841256 h 7652085"/>
                <a:gd name="connsiteX10637" fmla="*/ 6307589 w 7655776"/>
                <a:gd name="connsiteY10637" fmla="*/ 3859574 h 7652085"/>
                <a:gd name="connsiteX10638" fmla="*/ 6316748 w 7655776"/>
                <a:gd name="connsiteY10638" fmla="*/ 3868367 h 7652085"/>
                <a:gd name="connsiteX10639" fmla="*/ 6285607 w 7655776"/>
                <a:gd name="connsiteY10639" fmla="*/ 3867634 h 7652085"/>
                <a:gd name="connsiteX10640" fmla="*/ 6218565 w 7655776"/>
                <a:gd name="connsiteY10640" fmla="*/ 3806819 h 7652085"/>
                <a:gd name="connsiteX10641" fmla="*/ 6327372 w 7655776"/>
                <a:gd name="connsiteY10641" fmla="*/ 3868367 h 7652085"/>
                <a:gd name="connsiteX10642" fmla="*/ 6312718 w 7655776"/>
                <a:gd name="connsiteY10642" fmla="*/ 3854079 h 7652085"/>
                <a:gd name="connsiteX10643" fmla="*/ 6309787 w 7655776"/>
                <a:gd name="connsiteY10643" fmla="*/ 3851148 h 7652085"/>
                <a:gd name="connsiteX10644" fmla="*/ 6346422 w 7655776"/>
                <a:gd name="connsiteY10644" fmla="*/ 3869099 h 7652085"/>
                <a:gd name="connsiteX10645" fmla="*/ 6327372 w 7655776"/>
                <a:gd name="connsiteY10645" fmla="*/ 3868367 h 7652085"/>
                <a:gd name="connsiteX10646" fmla="*/ 6680172 w 7655776"/>
                <a:gd name="connsiteY10646" fmla="*/ 3615582 h 7652085"/>
                <a:gd name="connsiteX10647" fmla="*/ 6819388 w 7655776"/>
                <a:gd name="connsiteY10647" fmla="*/ 3490654 h 7652085"/>
                <a:gd name="connsiteX10648" fmla="*/ 6825249 w 7655776"/>
                <a:gd name="connsiteY10648" fmla="*/ 3492853 h 7652085"/>
                <a:gd name="connsiteX10649" fmla="*/ 6830011 w 7655776"/>
                <a:gd name="connsiteY10649" fmla="*/ 3529488 h 7652085"/>
                <a:gd name="connsiteX10650" fmla="*/ 6689331 w 7655776"/>
                <a:gd name="connsiteY10650" fmla="*/ 3628404 h 7652085"/>
                <a:gd name="connsiteX10651" fmla="*/ 6575761 w 7655776"/>
                <a:gd name="connsiteY10651" fmla="*/ 3709002 h 7652085"/>
                <a:gd name="connsiteX10652" fmla="*/ 6680172 w 7655776"/>
                <a:gd name="connsiteY10652" fmla="*/ 3615582 h 7652085"/>
                <a:gd name="connsiteX10653" fmla="*/ 6832210 w 7655776"/>
                <a:gd name="connsiteY10653" fmla="*/ 3492120 h 7652085"/>
                <a:gd name="connsiteX10654" fmla="*/ 6837705 w 7655776"/>
                <a:gd name="connsiteY10654" fmla="*/ 3499813 h 7652085"/>
                <a:gd name="connsiteX10655" fmla="*/ 6846131 w 7655776"/>
                <a:gd name="connsiteY10655" fmla="*/ 3511170 h 7652085"/>
                <a:gd name="connsiteX10656" fmla="*/ 6843933 w 7655776"/>
                <a:gd name="connsiteY10656" fmla="*/ 3517032 h 7652085"/>
                <a:gd name="connsiteX10657" fmla="*/ 6845032 w 7655776"/>
                <a:gd name="connsiteY10657" fmla="*/ 3519230 h 7652085"/>
                <a:gd name="connsiteX10658" fmla="*/ 6836606 w 7655776"/>
                <a:gd name="connsiteY10658" fmla="*/ 3525092 h 7652085"/>
                <a:gd name="connsiteX10659" fmla="*/ 6832210 w 7655776"/>
                <a:gd name="connsiteY10659" fmla="*/ 3492120 h 7652085"/>
                <a:gd name="connsiteX10660" fmla="*/ 6838438 w 7655776"/>
                <a:gd name="connsiteY10660" fmla="*/ 3486624 h 7652085"/>
                <a:gd name="connsiteX10661" fmla="*/ 6839903 w 7655776"/>
                <a:gd name="connsiteY10661" fmla="*/ 3483694 h 7652085"/>
                <a:gd name="connsiteX10662" fmla="*/ 6844666 w 7655776"/>
                <a:gd name="connsiteY10662" fmla="*/ 3484060 h 7652085"/>
                <a:gd name="connsiteX10663" fmla="*/ 6847963 w 7655776"/>
                <a:gd name="connsiteY10663" fmla="*/ 3500912 h 7652085"/>
                <a:gd name="connsiteX10664" fmla="*/ 6838438 w 7655776"/>
                <a:gd name="connsiteY10664" fmla="*/ 3486624 h 7652085"/>
                <a:gd name="connsiteX10665" fmla="*/ 6835507 w 7655776"/>
                <a:gd name="connsiteY10665" fmla="*/ 3311873 h 7652085"/>
                <a:gd name="connsiteX10666" fmla="*/ 6836972 w 7655776"/>
                <a:gd name="connsiteY10666" fmla="*/ 3260217 h 7652085"/>
                <a:gd name="connsiteX10667" fmla="*/ 6839903 w 7655776"/>
                <a:gd name="connsiteY10667" fmla="*/ 3315536 h 7652085"/>
                <a:gd name="connsiteX10668" fmla="*/ 6835507 w 7655776"/>
                <a:gd name="connsiteY10668" fmla="*/ 3311873 h 7652085"/>
                <a:gd name="connsiteX10669" fmla="*/ 6839537 w 7655776"/>
                <a:gd name="connsiteY10669" fmla="*/ 3188045 h 7652085"/>
                <a:gd name="connsiteX10670" fmla="*/ 6938453 w 7655776"/>
                <a:gd name="connsiteY10670" fmla="*/ 3337151 h 7652085"/>
                <a:gd name="connsiteX10671" fmla="*/ 7031141 w 7655776"/>
                <a:gd name="connsiteY10671" fmla="*/ 3476000 h 7652085"/>
                <a:gd name="connsiteX10672" fmla="*/ 6932958 w 7655776"/>
                <a:gd name="connsiteY10672" fmla="*/ 3393570 h 7652085"/>
                <a:gd name="connsiteX10673" fmla="*/ 6846864 w 7655776"/>
                <a:gd name="connsiteY10673" fmla="*/ 3321764 h 7652085"/>
                <a:gd name="connsiteX10674" fmla="*/ 6839537 w 7655776"/>
                <a:gd name="connsiteY10674" fmla="*/ 3188045 h 7652085"/>
                <a:gd name="connsiteX10675" fmla="*/ 6835141 w 7655776"/>
                <a:gd name="connsiteY10675" fmla="*/ 3162766 h 7652085"/>
                <a:gd name="connsiteX10676" fmla="*/ 6835141 w 7655776"/>
                <a:gd name="connsiteY10676" fmla="*/ 3162766 h 7652085"/>
                <a:gd name="connsiteX10677" fmla="*/ 6827813 w 7655776"/>
                <a:gd name="connsiteY10677" fmla="*/ 3165697 h 7652085"/>
                <a:gd name="connsiteX10678" fmla="*/ 6794841 w 7655776"/>
                <a:gd name="connsiteY10678" fmla="*/ 3141151 h 7652085"/>
                <a:gd name="connsiteX10679" fmla="*/ 6813892 w 7655776"/>
                <a:gd name="connsiteY10679" fmla="*/ 3104149 h 7652085"/>
                <a:gd name="connsiteX10680" fmla="*/ 6816457 w 7655776"/>
                <a:gd name="connsiteY10680" fmla="*/ 3104882 h 7652085"/>
                <a:gd name="connsiteX10681" fmla="*/ 6821586 w 7655776"/>
                <a:gd name="connsiteY10681" fmla="*/ 3103783 h 7652085"/>
                <a:gd name="connsiteX10682" fmla="*/ 6823051 w 7655776"/>
                <a:gd name="connsiteY10682" fmla="*/ 3102318 h 7652085"/>
                <a:gd name="connsiteX10683" fmla="*/ 6851627 w 7655776"/>
                <a:gd name="connsiteY10683" fmla="*/ 3127963 h 7652085"/>
                <a:gd name="connsiteX10684" fmla="*/ 6837339 w 7655776"/>
                <a:gd name="connsiteY10684" fmla="*/ 3163133 h 7652085"/>
                <a:gd name="connsiteX10685" fmla="*/ 6835141 w 7655776"/>
                <a:gd name="connsiteY10685" fmla="*/ 3162766 h 7652085"/>
                <a:gd name="connsiteX10686" fmla="*/ 6835141 w 7655776"/>
                <a:gd name="connsiteY10686" fmla="*/ 3162766 h 7652085"/>
                <a:gd name="connsiteX10687" fmla="*/ 6814258 w 7655776"/>
                <a:gd name="connsiteY10687" fmla="*/ 3078871 h 7652085"/>
                <a:gd name="connsiteX10688" fmla="*/ 6762602 w 7655776"/>
                <a:gd name="connsiteY10688" fmla="*/ 2955043 h 7652085"/>
                <a:gd name="connsiteX10689" fmla="*/ 6808397 w 7655776"/>
                <a:gd name="connsiteY10689" fmla="*/ 2852830 h 7652085"/>
                <a:gd name="connsiteX10690" fmla="*/ 6860419 w 7655776"/>
                <a:gd name="connsiteY10690" fmla="*/ 2735596 h 7652085"/>
                <a:gd name="connsiteX10691" fmla="*/ 6837705 w 7655776"/>
                <a:gd name="connsiteY10691" fmla="*/ 2901189 h 7652085"/>
                <a:gd name="connsiteX10692" fmla="*/ 6814258 w 7655776"/>
                <a:gd name="connsiteY10692" fmla="*/ 3078871 h 7652085"/>
                <a:gd name="connsiteX10693" fmla="*/ 6754542 w 7655776"/>
                <a:gd name="connsiteY10693" fmla="*/ 2955409 h 7652085"/>
                <a:gd name="connsiteX10694" fmla="*/ 6751978 w 7655776"/>
                <a:gd name="connsiteY10694" fmla="*/ 2961637 h 7652085"/>
                <a:gd name="connsiteX10695" fmla="*/ 6748681 w 7655776"/>
                <a:gd name="connsiteY10695" fmla="*/ 2955409 h 7652085"/>
                <a:gd name="connsiteX10696" fmla="*/ 6723036 w 7655776"/>
                <a:gd name="connsiteY10696" fmla="*/ 2906318 h 7652085"/>
                <a:gd name="connsiteX10697" fmla="*/ 6716441 w 7655776"/>
                <a:gd name="connsiteY10697" fmla="*/ 2882871 h 7652085"/>
                <a:gd name="connsiteX10698" fmla="*/ 6701787 w 7655776"/>
                <a:gd name="connsiteY10698" fmla="*/ 2830115 h 7652085"/>
                <a:gd name="connsiteX10699" fmla="*/ 6746116 w 7655776"/>
                <a:gd name="connsiteY10699" fmla="*/ 2935626 h 7652085"/>
                <a:gd name="connsiteX10700" fmla="*/ 6754542 w 7655776"/>
                <a:gd name="connsiteY10700" fmla="*/ 2955409 h 7652085"/>
                <a:gd name="connsiteX10701" fmla="*/ 5633495 w 7655776"/>
                <a:gd name="connsiteY10701" fmla="*/ 2637779 h 7652085"/>
                <a:gd name="connsiteX10702" fmla="*/ 5656942 w 7655776"/>
                <a:gd name="connsiteY10702" fmla="*/ 2593084 h 7652085"/>
                <a:gd name="connsiteX10703" fmla="*/ 5711895 w 7655776"/>
                <a:gd name="connsiteY10703" fmla="*/ 2488306 h 7652085"/>
                <a:gd name="connsiteX10704" fmla="*/ 5713727 w 7655776"/>
                <a:gd name="connsiteY10704" fmla="*/ 2486841 h 7652085"/>
                <a:gd name="connsiteX10705" fmla="*/ 5726549 w 7655776"/>
                <a:gd name="connsiteY10705" fmla="*/ 2631551 h 7652085"/>
                <a:gd name="connsiteX10706" fmla="*/ 5633495 w 7655776"/>
                <a:gd name="connsiteY10706" fmla="*/ 2637779 h 7652085"/>
                <a:gd name="connsiteX10707" fmla="*/ 5659506 w 7655776"/>
                <a:gd name="connsiteY10707" fmla="*/ 1400597 h 7652085"/>
                <a:gd name="connsiteX10708" fmla="*/ 5639723 w 7655776"/>
                <a:gd name="connsiteY10708" fmla="*/ 1387042 h 7652085"/>
                <a:gd name="connsiteX10709" fmla="*/ 5601622 w 7655776"/>
                <a:gd name="connsiteY10709" fmla="*/ 1346742 h 7652085"/>
                <a:gd name="connsiteX10710" fmla="*/ 5596859 w 7655776"/>
                <a:gd name="connsiteY10710" fmla="*/ 1341613 h 7652085"/>
                <a:gd name="connsiteX10711" fmla="*/ 5603454 w 7655776"/>
                <a:gd name="connsiteY10711" fmla="*/ 1340881 h 7652085"/>
                <a:gd name="connsiteX10712" fmla="*/ 5619207 w 7655776"/>
                <a:gd name="connsiteY10712" fmla="*/ 1355169 h 7652085"/>
                <a:gd name="connsiteX10713" fmla="*/ 5704568 w 7655776"/>
                <a:gd name="connsiteY10713" fmla="*/ 1431370 h 7652085"/>
                <a:gd name="connsiteX10714" fmla="*/ 5659506 w 7655776"/>
                <a:gd name="connsiteY10714" fmla="*/ 1400597 h 7652085"/>
                <a:gd name="connsiteX10715" fmla="*/ 5659506 w 7655776"/>
                <a:gd name="connsiteY10715" fmla="*/ 1400597 h 7652085"/>
                <a:gd name="connsiteX10716" fmla="*/ 5717390 w 7655776"/>
                <a:gd name="connsiteY10716" fmla="*/ 1323662 h 7652085"/>
                <a:gd name="connsiteX10717" fmla="*/ 5606018 w 7655776"/>
                <a:gd name="connsiteY10717" fmla="*/ 1333554 h 7652085"/>
                <a:gd name="connsiteX10718" fmla="*/ 5506003 w 7655776"/>
                <a:gd name="connsiteY10718" fmla="*/ 1244529 h 7652085"/>
                <a:gd name="connsiteX10719" fmla="*/ 5681487 w 7655776"/>
                <a:gd name="connsiteY10719" fmla="*/ 1280066 h 7652085"/>
                <a:gd name="connsiteX10720" fmla="*/ 5845615 w 7655776"/>
                <a:gd name="connsiteY10720" fmla="*/ 1312671 h 7652085"/>
                <a:gd name="connsiteX10721" fmla="*/ 5717390 w 7655776"/>
                <a:gd name="connsiteY10721" fmla="*/ 1323662 h 7652085"/>
                <a:gd name="connsiteX10722" fmla="*/ 5717390 w 7655776"/>
                <a:gd name="connsiteY10722" fmla="*/ 1323662 h 7652085"/>
                <a:gd name="connsiteX10723" fmla="*/ 5286923 w 7655776"/>
                <a:gd name="connsiteY10723" fmla="*/ 1134256 h 7652085"/>
                <a:gd name="connsiteX10724" fmla="*/ 5246990 w 7655776"/>
                <a:gd name="connsiteY10724" fmla="*/ 1029479 h 7652085"/>
                <a:gd name="connsiteX10725" fmla="*/ 5200829 w 7655776"/>
                <a:gd name="connsiteY10725" fmla="*/ 909680 h 7652085"/>
                <a:gd name="connsiteX10726" fmla="*/ 5301943 w 7655776"/>
                <a:gd name="connsiteY10726" fmla="*/ 1042667 h 7652085"/>
                <a:gd name="connsiteX10727" fmla="*/ 5410751 w 7655776"/>
                <a:gd name="connsiteY10727" fmla="*/ 1184447 h 7652085"/>
                <a:gd name="connsiteX10728" fmla="*/ 5286923 w 7655776"/>
                <a:gd name="connsiteY10728" fmla="*/ 1134256 h 7652085"/>
                <a:gd name="connsiteX10729" fmla="*/ 5281427 w 7655776"/>
                <a:gd name="connsiteY10729" fmla="*/ 1139752 h 7652085"/>
                <a:gd name="connsiteX10730" fmla="*/ 5283992 w 7655776"/>
                <a:gd name="connsiteY10730" fmla="*/ 1145980 h 7652085"/>
                <a:gd name="connsiteX10731" fmla="*/ 5277397 w 7655776"/>
                <a:gd name="connsiteY10731" fmla="*/ 1143781 h 7652085"/>
                <a:gd name="connsiteX10732" fmla="*/ 5224642 w 7655776"/>
                <a:gd name="connsiteY10732" fmla="*/ 1127295 h 7652085"/>
                <a:gd name="connsiteX10733" fmla="*/ 5203393 w 7655776"/>
                <a:gd name="connsiteY10733" fmla="*/ 1115206 h 7652085"/>
                <a:gd name="connsiteX10734" fmla="*/ 5155767 w 7655776"/>
                <a:gd name="connsiteY10734" fmla="*/ 1088095 h 7652085"/>
                <a:gd name="connsiteX10735" fmla="*/ 5261644 w 7655776"/>
                <a:gd name="connsiteY10735" fmla="*/ 1131325 h 7652085"/>
                <a:gd name="connsiteX10736" fmla="*/ 5281427 w 7655776"/>
                <a:gd name="connsiteY10736" fmla="*/ 1139752 h 7652085"/>
                <a:gd name="connsiteX10737" fmla="*/ 4264058 w 7655776"/>
                <a:gd name="connsiteY10737" fmla="*/ 1707969 h 7652085"/>
                <a:gd name="connsiteX10738" fmla="*/ 4249038 w 7655776"/>
                <a:gd name="connsiteY10738" fmla="*/ 1659610 h 7652085"/>
                <a:gd name="connsiteX10739" fmla="*/ 4213868 w 7655776"/>
                <a:gd name="connsiteY10739" fmla="*/ 1546406 h 7652085"/>
                <a:gd name="connsiteX10740" fmla="*/ 4214234 w 7655776"/>
                <a:gd name="connsiteY10740" fmla="*/ 1544208 h 7652085"/>
                <a:gd name="connsiteX10741" fmla="*/ 4325606 w 7655776"/>
                <a:gd name="connsiteY10741" fmla="*/ 1637629 h 7652085"/>
                <a:gd name="connsiteX10742" fmla="*/ 4264058 w 7655776"/>
                <a:gd name="connsiteY10742" fmla="*/ 1707969 h 7652085"/>
                <a:gd name="connsiteX10743" fmla="*/ 4202877 w 7655776"/>
                <a:gd name="connsiteY10743" fmla="*/ 1542743 h 7652085"/>
                <a:gd name="connsiteX10744" fmla="*/ 4202511 w 7655776"/>
                <a:gd name="connsiteY10744" fmla="*/ 1544941 h 7652085"/>
                <a:gd name="connsiteX10745" fmla="*/ 4132537 w 7655776"/>
                <a:gd name="connsiteY10745" fmla="*/ 1640193 h 7652085"/>
                <a:gd name="connsiteX10746" fmla="*/ 4102862 w 7655776"/>
                <a:gd name="connsiteY10746" fmla="*/ 1680859 h 7652085"/>
                <a:gd name="connsiteX10747" fmla="*/ 4067325 w 7655776"/>
                <a:gd name="connsiteY10747" fmla="*/ 1594399 h 7652085"/>
                <a:gd name="connsiteX10748" fmla="*/ 4202877 w 7655776"/>
                <a:gd name="connsiteY10748" fmla="*/ 1542743 h 7652085"/>
                <a:gd name="connsiteX10749" fmla="*/ 3407519 w 7655776"/>
                <a:gd name="connsiteY10749" fmla="*/ 814794 h 7652085"/>
                <a:gd name="connsiteX10750" fmla="*/ 3383706 w 7655776"/>
                <a:gd name="connsiteY10750" fmla="*/ 819191 h 7652085"/>
                <a:gd name="connsiteX10751" fmla="*/ 3328020 w 7655776"/>
                <a:gd name="connsiteY10751" fmla="*/ 817725 h 7652085"/>
                <a:gd name="connsiteX10752" fmla="*/ 3321059 w 7655776"/>
                <a:gd name="connsiteY10752" fmla="*/ 817725 h 7652085"/>
                <a:gd name="connsiteX10753" fmla="*/ 3325455 w 7655776"/>
                <a:gd name="connsiteY10753" fmla="*/ 812596 h 7652085"/>
                <a:gd name="connsiteX10754" fmla="*/ 3347071 w 7655776"/>
                <a:gd name="connsiteY10754" fmla="*/ 811497 h 7652085"/>
                <a:gd name="connsiteX10755" fmla="*/ 3461373 w 7655776"/>
                <a:gd name="connsiteY10755" fmla="*/ 804903 h 7652085"/>
                <a:gd name="connsiteX10756" fmla="*/ 3407519 w 7655776"/>
                <a:gd name="connsiteY10756" fmla="*/ 814794 h 7652085"/>
                <a:gd name="connsiteX10757" fmla="*/ 3394330 w 7655776"/>
                <a:gd name="connsiteY10757" fmla="*/ 719542 h 7652085"/>
                <a:gd name="connsiteX10758" fmla="*/ 3322525 w 7655776"/>
                <a:gd name="connsiteY10758" fmla="*/ 805269 h 7652085"/>
                <a:gd name="connsiteX10759" fmla="*/ 3188805 w 7655776"/>
                <a:gd name="connsiteY10759" fmla="*/ 812963 h 7652085"/>
                <a:gd name="connsiteX10760" fmla="*/ 3337912 w 7655776"/>
                <a:gd name="connsiteY10760" fmla="*/ 714047 h 7652085"/>
                <a:gd name="connsiteX10761" fmla="*/ 3477127 w 7655776"/>
                <a:gd name="connsiteY10761" fmla="*/ 620992 h 7652085"/>
                <a:gd name="connsiteX10762" fmla="*/ 3394330 w 7655776"/>
                <a:gd name="connsiteY10762" fmla="*/ 719542 h 7652085"/>
                <a:gd name="connsiteX10763" fmla="*/ 3166091 w 7655776"/>
                <a:gd name="connsiteY10763" fmla="*/ 825052 h 7652085"/>
                <a:gd name="connsiteX10764" fmla="*/ 3141545 w 7655776"/>
                <a:gd name="connsiteY10764" fmla="*/ 858024 h 7652085"/>
                <a:gd name="connsiteX10765" fmla="*/ 3104910 w 7655776"/>
                <a:gd name="connsiteY10765" fmla="*/ 839340 h 7652085"/>
                <a:gd name="connsiteX10766" fmla="*/ 3104177 w 7655776"/>
                <a:gd name="connsiteY10766" fmla="*/ 831647 h 7652085"/>
                <a:gd name="connsiteX10767" fmla="*/ 3103078 w 7655776"/>
                <a:gd name="connsiteY10767" fmla="*/ 829815 h 7652085"/>
                <a:gd name="connsiteX10768" fmla="*/ 3128356 w 7655776"/>
                <a:gd name="connsiteY10768" fmla="*/ 801605 h 7652085"/>
                <a:gd name="connsiteX10769" fmla="*/ 3163527 w 7655776"/>
                <a:gd name="connsiteY10769" fmla="*/ 815893 h 7652085"/>
                <a:gd name="connsiteX10770" fmla="*/ 3166091 w 7655776"/>
                <a:gd name="connsiteY10770" fmla="*/ 825052 h 7652085"/>
                <a:gd name="connsiteX10771" fmla="*/ 3166091 w 7655776"/>
                <a:gd name="connsiteY10771" fmla="*/ 825052 h 7652085"/>
                <a:gd name="connsiteX10772" fmla="*/ 3079265 w 7655776"/>
                <a:gd name="connsiteY10772" fmla="*/ 838241 h 7652085"/>
                <a:gd name="connsiteX10773" fmla="*/ 2955803 w 7655776"/>
                <a:gd name="connsiteY10773" fmla="*/ 889897 h 7652085"/>
                <a:gd name="connsiteX10774" fmla="*/ 2853590 w 7655776"/>
                <a:gd name="connsiteY10774" fmla="*/ 844103 h 7652085"/>
                <a:gd name="connsiteX10775" fmla="*/ 2736356 w 7655776"/>
                <a:gd name="connsiteY10775" fmla="*/ 792080 h 7652085"/>
                <a:gd name="connsiteX10776" fmla="*/ 2901949 w 7655776"/>
                <a:gd name="connsiteY10776" fmla="*/ 814428 h 7652085"/>
                <a:gd name="connsiteX10777" fmla="*/ 3079265 w 7655776"/>
                <a:gd name="connsiteY10777" fmla="*/ 838241 h 7652085"/>
                <a:gd name="connsiteX10778" fmla="*/ 2936386 w 7655776"/>
                <a:gd name="connsiteY10778" fmla="*/ 906017 h 7652085"/>
                <a:gd name="connsiteX10779" fmla="*/ 2956169 w 7655776"/>
                <a:gd name="connsiteY10779" fmla="*/ 897591 h 7652085"/>
                <a:gd name="connsiteX10780" fmla="*/ 2962397 w 7655776"/>
                <a:gd name="connsiteY10780" fmla="*/ 900155 h 7652085"/>
                <a:gd name="connsiteX10781" fmla="*/ 2956169 w 7655776"/>
                <a:gd name="connsiteY10781" fmla="*/ 903452 h 7652085"/>
                <a:gd name="connsiteX10782" fmla="*/ 2907078 w 7655776"/>
                <a:gd name="connsiteY10782" fmla="*/ 929097 h 7652085"/>
                <a:gd name="connsiteX10783" fmla="*/ 2883631 w 7655776"/>
                <a:gd name="connsiteY10783" fmla="*/ 935325 h 7652085"/>
                <a:gd name="connsiteX10784" fmla="*/ 2831242 w 7655776"/>
                <a:gd name="connsiteY10784" fmla="*/ 949979 h 7652085"/>
                <a:gd name="connsiteX10785" fmla="*/ 2936386 w 7655776"/>
                <a:gd name="connsiteY10785" fmla="*/ 906017 h 7652085"/>
                <a:gd name="connsiteX10786" fmla="*/ 2095600 w 7655776"/>
                <a:gd name="connsiteY10786" fmla="*/ 2025233 h 7652085"/>
                <a:gd name="connsiteX10787" fmla="*/ 2094501 w 7655776"/>
                <a:gd name="connsiteY10787" fmla="*/ 1938773 h 7652085"/>
                <a:gd name="connsiteX10788" fmla="*/ 2109522 w 7655776"/>
                <a:gd name="connsiteY10788" fmla="*/ 1899573 h 7652085"/>
                <a:gd name="connsiteX10789" fmla="*/ 2115750 w 7655776"/>
                <a:gd name="connsiteY10789" fmla="*/ 2027797 h 7652085"/>
                <a:gd name="connsiteX10790" fmla="*/ 2116849 w 7655776"/>
                <a:gd name="connsiteY10790" fmla="*/ 2047214 h 7652085"/>
                <a:gd name="connsiteX10791" fmla="*/ 2095600 w 7655776"/>
                <a:gd name="connsiteY10791" fmla="*/ 2025233 h 7652085"/>
                <a:gd name="connsiteX10792" fmla="*/ 1400990 w 7655776"/>
                <a:gd name="connsiteY10792" fmla="*/ 1992993 h 7652085"/>
                <a:gd name="connsiteX10793" fmla="*/ 1387435 w 7655776"/>
                <a:gd name="connsiteY10793" fmla="*/ 2012777 h 7652085"/>
                <a:gd name="connsiteX10794" fmla="*/ 1347136 w 7655776"/>
                <a:gd name="connsiteY10794" fmla="*/ 2050878 h 7652085"/>
                <a:gd name="connsiteX10795" fmla="*/ 1342007 w 7655776"/>
                <a:gd name="connsiteY10795" fmla="*/ 2055640 h 7652085"/>
                <a:gd name="connsiteX10796" fmla="*/ 1341641 w 7655776"/>
                <a:gd name="connsiteY10796" fmla="*/ 2049046 h 7652085"/>
                <a:gd name="connsiteX10797" fmla="*/ 1355929 w 7655776"/>
                <a:gd name="connsiteY10797" fmla="*/ 2032926 h 7652085"/>
                <a:gd name="connsiteX10798" fmla="*/ 1432131 w 7655776"/>
                <a:gd name="connsiteY10798" fmla="*/ 1947565 h 7652085"/>
                <a:gd name="connsiteX10799" fmla="*/ 1400990 w 7655776"/>
                <a:gd name="connsiteY10799" fmla="*/ 1992993 h 7652085"/>
                <a:gd name="connsiteX10800" fmla="*/ 1400990 w 7655776"/>
                <a:gd name="connsiteY10800" fmla="*/ 1992993 h 7652085"/>
                <a:gd name="connsiteX10801" fmla="*/ 1324056 w 7655776"/>
                <a:gd name="connsiteY10801" fmla="*/ 1934743 h 7652085"/>
                <a:gd name="connsiteX10802" fmla="*/ 1333947 w 7655776"/>
                <a:gd name="connsiteY10802" fmla="*/ 2046115 h 7652085"/>
                <a:gd name="connsiteX10803" fmla="*/ 1244923 w 7655776"/>
                <a:gd name="connsiteY10803" fmla="*/ 2146130 h 7652085"/>
                <a:gd name="connsiteX10804" fmla="*/ 1280460 w 7655776"/>
                <a:gd name="connsiteY10804" fmla="*/ 1970646 h 7652085"/>
                <a:gd name="connsiteX10805" fmla="*/ 1313065 w 7655776"/>
                <a:gd name="connsiteY10805" fmla="*/ 1806518 h 7652085"/>
                <a:gd name="connsiteX10806" fmla="*/ 1324056 w 7655776"/>
                <a:gd name="connsiteY10806" fmla="*/ 1934743 h 7652085"/>
                <a:gd name="connsiteX10807" fmla="*/ 1324056 w 7655776"/>
                <a:gd name="connsiteY10807" fmla="*/ 1934743 h 7652085"/>
                <a:gd name="connsiteX10808" fmla="*/ 1230269 w 7655776"/>
                <a:gd name="connsiteY10808" fmla="*/ 2167745 h 7652085"/>
                <a:gd name="connsiteX10809" fmla="*/ 1237596 w 7655776"/>
                <a:gd name="connsiteY10809" fmla="*/ 2170676 h 7652085"/>
                <a:gd name="connsiteX10810" fmla="*/ 1243458 w 7655776"/>
                <a:gd name="connsiteY10810" fmla="*/ 2211708 h 7652085"/>
                <a:gd name="connsiteX10811" fmla="*/ 1203891 w 7655776"/>
                <a:gd name="connsiteY10811" fmla="*/ 2224530 h 7652085"/>
                <a:gd name="connsiteX10812" fmla="*/ 1198396 w 7655776"/>
                <a:gd name="connsiteY10812" fmla="*/ 2219401 h 7652085"/>
                <a:gd name="connsiteX10813" fmla="*/ 1196564 w 7655776"/>
                <a:gd name="connsiteY10813" fmla="*/ 2219035 h 7652085"/>
                <a:gd name="connsiteX10814" fmla="*/ 1194366 w 7655776"/>
                <a:gd name="connsiteY10814" fmla="*/ 2181300 h 7652085"/>
                <a:gd name="connsiteX10815" fmla="*/ 1229170 w 7655776"/>
                <a:gd name="connsiteY10815" fmla="*/ 2166646 h 7652085"/>
                <a:gd name="connsiteX10816" fmla="*/ 1230269 w 7655776"/>
                <a:gd name="connsiteY10816" fmla="*/ 2167745 h 7652085"/>
                <a:gd name="connsiteX10817" fmla="*/ 1230269 w 7655776"/>
                <a:gd name="connsiteY10817" fmla="*/ 2167745 h 7652085"/>
                <a:gd name="connsiteX10818" fmla="*/ 1134650 w 7655776"/>
                <a:gd name="connsiteY10818" fmla="*/ 2365577 h 7652085"/>
                <a:gd name="connsiteX10819" fmla="*/ 1030239 w 7655776"/>
                <a:gd name="connsiteY10819" fmla="*/ 2405510 h 7652085"/>
                <a:gd name="connsiteX10820" fmla="*/ 910441 w 7655776"/>
                <a:gd name="connsiteY10820" fmla="*/ 2451670 h 7652085"/>
                <a:gd name="connsiteX10821" fmla="*/ 1043428 w 7655776"/>
                <a:gd name="connsiteY10821" fmla="*/ 2350556 h 7652085"/>
                <a:gd name="connsiteX10822" fmla="*/ 1185573 w 7655776"/>
                <a:gd name="connsiteY10822" fmla="*/ 2241749 h 7652085"/>
                <a:gd name="connsiteX10823" fmla="*/ 1134650 w 7655776"/>
                <a:gd name="connsiteY10823" fmla="*/ 2365577 h 7652085"/>
                <a:gd name="connsiteX10824" fmla="*/ 1132452 w 7655776"/>
                <a:gd name="connsiteY10824" fmla="*/ 2390489 h 7652085"/>
                <a:gd name="connsiteX10825" fmla="*/ 1140512 w 7655776"/>
                <a:gd name="connsiteY10825" fmla="*/ 2370706 h 7652085"/>
                <a:gd name="connsiteX10826" fmla="*/ 1146740 w 7655776"/>
                <a:gd name="connsiteY10826" fmla="*/ 2368141 h 7652085"/>
                <a:gd name="connsiteX10827" fmla="*/ 1144542 w 7655776"/>
                <a:gd name="connsiteY10827" fmla="*/ 2374736 h 7652085"/>
                <a:gd name="connsiteX10828" fmla="*/ 1128056 w 7655776"/>
                <a:gd name="connsiteY10828" fmla="*/ 2427491 h 7652085"/>
                <a:gd name="connsiteX10829" fmla="*/ 1115966 w 7655776"/>
                <a:gd name="connsiteY10829" fmla="*/ 2448740 h 7652085"/>
                <a:gd name="connsiteX10830" fmla="*/ 1089222 w 7655776"/>
                <a:gd name="connsiteY10830" fmla="*/ 2496000 h 7652085"/>
                <a:gd name="connsiteX10831" fmla="*/ 1132452 w 7655776"/>
                <a:gd name="connsiteY10831" fmla="*/ 2390489 h 7652085"/>
                <a:gd name="connsiteX10832" fmla="*/ 815554 w 7655776"/>
                <a:gd name="connsiteY10832" fmla="*/ 4244980 h 7652085"/>
                <a:gd name="connsiteX10833" fmla="*/ 819951 w 7655776"/>
                <a:gd name="connsiteY10833" fmla="*/ 4268794 h 7652085"/>
                <a:gd name="connsiteX10834" fmla="*/ 818485 w 7655776"/>
                <a:gd name="connsiteY10834" fmla="*/ 4324113 h 7652085"/>
                <a:gd name="connsiteX10835" fmla="*/ 818485 w 7655776"/>
                <a:gd name="connsiteY10835" fmla="*/ 4331074 h 7652085"/>
                <a:gd name="connsiteX10836" fmla="*/ 813356 w 7655776"/>
                <a:gd name="connsiteY10836" fmla="*/ 4326677 h 7652085"/>
                <a:gd name="connsiteX10837" fmla="*/ 812257 w 7655776"/>
                <a:gd name="connsiteY10837" fmla="*/ 4305429 h 7652085"/>
                <a:gd name="connsiteX10838" fmla="*/ 805663 w 7655776"/>
                <a:gd name="connsiteY10838" fmla="*/ 4191126 h 7652085"/>
                <a:gd name="connsiteX10839" fmla="*/ 815554 w 7655776"/>
                <a:gd name="connsiteY10839" fmla="*/ 4244980 h 7652085"/>
                <a:gd name="connsiteX10840" fmla="*/ 720302 w 7655776"/>
                <a:gd name="connsiteY10840" fmla="*/ 4258169 h 7652085"/>
                <a:gd name="connsiteX10841" fmla="*/ 806396 w 7655776"/>
                <a:gd name="connsiteY10841" fmla="*/ 4329975 h 7652085"/>
                <a:gd name="connsiteX10842" fmla="*/ 814089 w 7655776"/>
                <a:gd name="connsiteY10842" fmla="*/ 4463695 h 7652085"/>
                <a:gd name="connsiteX10843" fmla="*/ 715173 w 7655776"/>
                <a:gd name="connsiteY10843" fmla="*/ 4314588 h 7652085"/>
                <a:gd name="connsiteX10844" fmla="*/ 622119 w 7655776"/>
                <a:gd name="connsiteY10844" fmla="*/ 4175373 h 7652085"/>
                <a:gd name="connsiteX10845" fmla="*/ 720302 w 7655776"/>
                <a:gd name="connsiteY10845" fmla="*/ 4258169 h 7652085"/>
                <a:gd name="connsiteX10846" fmla="*/ 818119 w 7655776"/>
                <a:gd name="connsiteY10846" fmla="*/ 4488973 h 7652085"/>
                <a:gd name="connsiteX10847" fmla="*/ 818485 w 7655776"/>
                <a:gd name="connsiteY10847" fmla="*/ 4488973 h 7652085"/>
                <a:gd name="connsiteX10848" fmla="*/ 825812 w 7655776"/>
                <a:gd name="connsiteY10848" fmla="*/ 4486042 h 7652085"/>
                <a:gd name="connsiteX10849" fmla="*/ 858784 w 7655776"/>
                <a:gd name="connsiteY10849" fmla="*/ 4510588 h 7652085"/>
                <a:gd name="connsiteX10850" fmla="*/ 840100 w 7655776"/>
                <a:gd name="connsiteY10850" fmla="*/ 4547224 h 7652085"/>
                <a:gd name="connsiteX10851" fmla="*/ 832407 w 7655776"/>
                <a:gd name="connsiteY10851" fmla="*/ 4547590 h 7652085"/>
                <a:gd name="connsiteX10852" fmla="*/ 830941 w 7655776"/>
                <a:gd name="connsiteY10852" fmla="*/ 4549055 h 7652085"/>
                <a:gd name="connsiteX10853" fmla="*/ 802366 w 7655776"/>
                <a:gd name="connsiteY10853" fmla="*/ 4523411 h 7652085"/>
                <a:gd name="connsiteX10854" fmla="*/ 816654 w 7655776"/>
                <a:gd name="connsiteY10854" fmla="*/ 4488240 h 7652085"/>
                <a:gd name="connsiteX10855" fmla="*/ 818119 w 7655776"/>
                <a:gd name="connsiteY10855" fmla="*/ 4488973 h 7652085"/>
                <a:gd name="connsiteX10856" fmla="*/ 818119 w 7655776"/>
                <a:gd name="connsiteY10856" fmla="*/ 4488973 h 7652085"/>
                <a:gd name="connsiteX10857" fmla="*/ 839001 w 7655776"/>
                <a:gd name="connsiteY10857" fmla="*/ 4572869 h 7652085"/>
                <a:gd name="connsiteX10858" fmla="*/ 890657 w 7655776"/>
                <a:gd name="connsiteY10858" fmla="*/ 4696330 h 7652085"/>
                <a:gd name="connsiteX10859" fmla="*/ 844497 w 7655776"/>
                <a:gd name="connsiteY10859" fmla="*/ 4798543 h 7652085"/>
                <a:gd name="connsiteX10860" fmla="*/ 792474 w 7655776"/>
                <a:gd name="connsiteY10860" fmla="*/ 4915777 h 7652085"/>
                <a:gd name="connsiteX10861" fmla="*/ 815188 w 7655776"/>
                <a:gd name="connsiteY10861" fmla="*/ 4750184 h 7652085"/>
                <a:gd name="connsiteX10862" fmla="*/ 839001 w 7655776"/>
                <a:gd name="connsiteY10862" fmla="*/ 4572869 h 7652085"/>
                <a:gd name="connsiteX10863" fmla="*/ 898717 w 7655776"/>
                <a:gd name="connsiteY10863" fmla="*/ 4696330 h 7652085"/>
                <a:gd name="connsiteX10864" fmla="*/ 901282 w 7655776"/>
                <a:gd name="connsiteY10864" fmla="*/ 4690102 h 7652085"/>
                <a:gd name="connsiteX10865" fmla="*/ 904579 w 7655776"/>
                <a:gd name="connsiteY10865" fmla="*/ 4696330 h 7652085"/>
                <a:gd name="connsiteX10866" fmla="*/ 930224 w 7655776"/>
                <a:gd name="connsiteY10866" fmla="*/ 4745422 h 7652085"/>
                <a:gd name="connsiteX10867" fmla="*/ 936818 w 7655776"/>
                <a:gd name="connsiteY10867" fmla="*/ 4768869 h 7652085"/>
                <a:gd name="connsiteX10868" fmla="*/ 951472 w 7655776"/>
                <a:gd name="connsiteY10868" fmla="*/ 4821257 h 7652085"/>
                <a:gd name="connsiteX10869" fmla="*/ 907143 w 7655776"/>
                <a:gd name="connsiteY10869" fmla="*/ 4715747 h 7652085"/>
                <a:gd name="connsiteX10870" fmla="*/ 898717 w 7655776"/>
                <a:gd name="connsiteY10870" fmla="*/ 4696330 h 7652085"/>
                <a:gd name="connsiteX10871" fmla="*/ 2019765 w 7655776"/>
                <a:gd name="connsiteY10871" fmla="*/ 5013960 h 7652085"/>
                <a:gd name="connsiteX10872" fmla="*/ 1996318 w 7655776"/>
                <a:gd name="connsiteY10872" fmla="*/ 5058656 h 7652085"/>
                <a:gd name="connsiteX10873" fmla="*/ 1941365 w 7655776"/>
                <a:gd name="connsiteY10873" fmla="*/ 5163433 h 7652085"/>
                <a:gd name="connsiteX10874" fmla="*/ 1939533 w 7655776"/>
                <a:gd name="connsiteY10874" fmla="*/ 5164899 h 7652085"/>
                <a:gd name="connsiteX10875" fmla="*/ 1926710 w 7655776"/>
                <a:gd name="connsiteY10875" fmla="*/ 5020188 h 7652085"/>
                <a:gd name="connsiteX10876" fmla="*/ 2019765 w 7655776"/>
                <a:gd name="connsiteY10876" fmla="*/ 5013960 h 7652085"/>
                <a:gd name="connsiteX10877" fmla="*/ 1993753 w 7655776"/>
                <a:gd name="connsiteY10877" fmla="*/ 6251143 h 7652085"/>
                <a:gd name="connsiteX10878" fmla="*/ 2013903 w 7655776"/>
                <a:gd name="connsiteY10878" fmla="*/ 6265064 h 7652085"/>
                <a:gd name="connsiteX10879" fmla="*/ 2052004 w 7655776"/>
                <a:gd name="connsiteY10879" fmla="*/ 6305363 h 7652085"/>
                <a:gd name="connsiteX10880" fmla="*/ 2056767 w 7655776"/>
                <a:gd name="connsiteY10880" fmla="*/ 6310492 h 7652085"/>
                <a:gd name="connsiteX10881" fmla="*/ 2050172 w 7655776"/>
                <a:gd name="connsiteY10881" fmla="*/ 6311225 h 7652085"/>
                <a:gd name="connsiteX10882" fmla="*/ 2034053 w 7655776"/>
                <a:gd name="connsiteY10882" fmla="*/ 6296937 h 7652085"/>
                <a:gd name="connsiteX10883" fmla="*/ 1948692 w 7655776"/>
                <a:gd name="connsiteY10883" fmla="*/ 6220735 h 7652085"/>
                <a:gd name="connsiteX10884" fmla="*/ 1993753 w 7655776"/>
                <a:gd name="connsiteY10884" fmla="*/ 6251143 h 7652085"/>
                <a:gd name="connsiteX10885" fmla="*/ 1993753 w 7655776"/>
                <a:gd name="connsiteY10885" fmla="*/ 6251143 h 7652085"/>
                <a:gd name="connsiteX10886" fmla="*/ 1935503 w 7655776"/>
                <a:gd name="connsiteY10886" fmla="*/ 6328077 h 7652085"/>
                <a:gd name="connsiteX10887" fmla="*/ 2047241 w 7655776"/>
                <a:gd name="connsiteY10887" fmla="*/ 6318185 h 7652085"/>
                <a:gd name="connsiteX10888" fmla="*/ 2147257 w 7655776"/>
                <a:gd name="connsiteY10888" fmla="*/ 6407210 h 7652085"/>
                <a:gd name="connsiteX10889" fmla="*/ 1971772 w 7655776"/>
                <a:gd name="connsiteY10889" fmla="*/ 6371674 h 7652085"/>
                <a:gd name="connsiteX10890" fmla="*/ 1807645 w 7655776"/>
                <a:gd name="connsiteY10890" fmla="*/ 6339068 h 7652085"/>
                <a:gd name="connsiteX10891" fmla="*/ 1935503 w 7655776"/>
                <a:gd name="connsiteY10891" fmla="*/ 6328077 h 7652085"/>
                <a:gd name="connsiteX10892" fmla="*/ 1935503 w 7655776"/>
                <a:gd name="connsiteY10892" fmla="*/ 6328077 h 7652085"/>
                <a:gd name="connsiteX10893" fmla="*/ 2366337 w 7655776"/>
                <a:gd name="connsiteY10893" fmla="*/ 6517483 h 7652085"/>
                <a:gd name="connsiteX10894" fmla="*/ 2406270 w 7655776"/>
                <a:gd name="connsiteY10894" fmla="*/ 6622260 h 7652085"/>
                <a:gd name="connsiteX10895" fmla="*/ 2452431 w 7655776"/>
                <a:gd name="connsiteY10895" fmla="*/ 6742059 h 7652085"/>
                <a:gd name="connsiteX10896" fmla="*/ 2351317 w 7655776"/>
                <a:gd name="connsiteY10896" fmla="*/ 6609072 h 7652085"/>
                <a:gd name="connsiteX10897" fmla="*/ 2242509 w 7655776"/>
                <a:gd name="connsiteY10897" fmla="*/ 6466926 h 7652085"/>
                <a:gd name="connsiteX10898" fmla="*/ 2366337 w 7655776"/>
                <a:gd name="connsiteY10898" fmla="*/ 6517483 h 7652085"/>
                <a:gd name="connsiteX10899" fmla="*/ 2371466 w 7655776"/>
                <a:gd name="connsiteY10899" fmla="*/ 6511988 h 7652085"/>
                <a:gd name="connsiteX10900" fmla="*/ 2368902 w 7655776"/>
                <a:gd name="connsiteY10900" fmla="*/ 6505760 h 7652085"/>
                <a:gd name="connsiteX10901" fmla="*/ 2375496 w 7655776"/>
                <a:gd name="connsiteY10901" fmla="*/ 6507958 h 7652085"/>
                <a:gd name="connsiteX10902" fmla="*/ 2428251 w 7655776"/>
                <a:gd name="connsiteY10902" fmla="*/ 6524444 h 7652085"/>
                <a:gd name="connsiteX10903" fmla="*/ 2449133 w 7655776"/>
                <a:gd name="connsiteY10903" fmla="*/ 6536534 h 7652085"/>
                <a:gd name="connsiteX10904" fmla="*/ 2496393 w 7655776"/>
                <a:gd name="connsiteY10904" fmla="*/ 6563277 h 7652085"/>
                <a:gd name="connsiteX10905" fmla="*/ 2390517 w 7655776"/>
                <a:gd name="connsiteY10905" fmla="*/ 6520048 h 7652085"/>
                <a:gd name="connsiteX10906" fmla="*/ 2371466 w 7655776"/>
                <a:gd name="connsiteY10906" fmla="*/ 6511988 h 7652085"/>
                <a:gd name="connsiteX10907" fmla="*/ 3389201 w 7655776"/>
                <a:gd name="connsiteY10907" fmla="*/ 5943770 h 7652085"/>
                <a:gd name="connsiteX10908" fmla="*/ 3404222 w 7655776"/>
                <a:gd name="connsiteY10908" fmla="*/ 5992129 h 7652085"/>
                <a:gd name="connsiteX10909" fmla="*/ 3439392 w 7655776"/>
                <a:gd name="connsiteY10909" fmla="*/ 6104967 h 7652085"/>
                <a:gd name="connsiteX10910" fmla="*/ 3439026 w 7655776"/>
                <a:gd name="connsiteY10910" fmla="*/ 6107165 h 7652085"/>
                <a:gd name="connsiteX10911" fmla="*/ 3327654 w 7655776"/>
                <a:gd name="connsiteY10911" fmla="*/ 6013744 h 7652085"/>
                <a:gd name="connsiteX10912" fmla="*/ 3389201 w 7655776"/>
                <a:gd name="connsiteY10912" fmla="*/ 5943770 h 7652085"/>
                <a:gd name="connsiteX10913" fmla="*/ 3450383 w 7655776"/>
                <a:gd name="connsiteY10913" fmla="*/ 6108997 h 7652085"/>
                <a:gd name="connsiteX10914" fmla="*/ 3450749 w 7655776"/>
                <a:gd name="connsiteY10914" fmla="*/ 6106799 h 7652085"/>
                <a:gd name="connsiteX10915" fmla="*/ 3520723 w 7655776"/>
                <a:gd name="connsiteY10915" fmla="*/ 6011180 h 7652085"/>
                <a:gd name="connsiteX10916" fmla="*/ 3550398 w 7655776"/>
                <a:gd name="connsiteY10916" fmla="*/ 5970515 h 7652085"/>
                <a:gd name="connsiteX10917" fmla="*/ 3585934 w 7655776"/>
                <a:gd name="connsiteY10917" fmla="*/ 6056974 h 7652085"/>
                <a:gd name="connsiteX10918" fmla="*/ 3450383 w 7655776"/>
                <a:gd name="connsiteY10918" fmla="*/ 6108997 h 7652085"/>
                <a:gd name="connsiteX10919" fmla="*/ 4245741 w 7655776"/>
                <a:gd name="connsiteY10919" fmla="*/ 6836945 h 7652085"/>
                <a:gd name="connsiteX10920" fmla="*/ 4269554 w 7655776"/>
                <a:gd name="connsiteY10920" fmla="*/ 6832549 h 7652085"/>
                <a:gd name="connsiteX10921" fmla="*/ 4324873 w 7655776"/>
                <a:gd name="connsiteY10921" fmla="*/ 6834014 h 7652085"/>
                <a:gd name="connsiteX10922" fmla="*/ 4331834 w 7655776"/>
                <a:gd name="connsiteY10922" fmla="*/ 6834014 h 7652085"/>
                <a:gd name="connsiteX10923" fmla="*/ 4327438 w 7655776"/>
                <a:gd name="connsiteY10923" fmla="*/ 6839143 h 7652085"/>
                <a:gd name="connsiteX10924" fmla="*/ 4306189 w 7655776"/>
                <a:gd name="connsiteY10924" fmla="*/ 6840242 h 7652085"/>
                <a:gd name="connsiteX10925" fmla="*/ 4191886 w 7655776"/>
                <a:gd name="connsiteY10925" fmla="*/ 6846837 h 7652085"/>
                <a:gd name="connsiteX10926" fmla="*/ 4245741 w 7655776"/>
                <a:gd name="connsiteY10926" fmla="*/ 6836945 h 7652085"/>
                <a:gd name="connsiteX10927" fmla="*/ 4245741 w 7655776"/>
                <a:gd name="connsiteY10927" fmla="*/ 6836945 h 7652085"/>
                <a:gd name="connsiteX10928" fmla="*/ 4258929 w 7655776"/>
                <a:gd name="connsiteY10928" fmla="*/ 6932198 h 7652085"/>
                <a:gd name="connsiteX10929" fmla="*/ 4330735 w 7655776"/>
                <a:gd name="connsiteY10929" fmla="*/ 6846104 h 7652085"/>
                <a:gd name="connsiteX10930" fmla="*/ 4464455 w 7655776"/>
                <a:gd name="connsiteY10930" fmla="*/ 6838410 h 7652085"/>
                <a:gd name="connsiteX10931" fmla="*/ 4315348 w 7655776"/>
                <a:gd name="connsiteY10931" fmla="*/ 6937326 h 7652085"/>
                <a:gd name="connsiteX10932" fmla="*/ 4176133 w 7655776"/>
                <a:gd name="connsiteY10932" fmla="*/ 7030380 h 7652085"/>
                <a:gd name="connsiteX10933" fmla="*/ 4258929 w 7655776"/>
                <a:gd name="connsiteY10933" fmla="*/ 6932198 h 7652085"/>
                <a:gd name="connsiteX10934" fmla="*/ 4258929 w 7655776"/>
                <a:gd name="connsiteY10934" fmla="*/ 6932198 h 7652085"/>
                <a:gd name="connsiteX10935" fmla="*/ 4486802 w 7655776"/>
                <a:gd name="connsiteY10935" fmla="*/ 6826687 h 7652085"/>
                <a:gd name="connsiteX10936" fmla="*/ 4511348 w 7655776"/>
                <a:gd name="connsiteY10936" fmla="*/ 6793715 h 7652085"/>
                <a:gd name="connsiteX10937" fmla="*/ 4547984 w 7655776"/>
                <a:gd name="connsiteY10937" fmla="*/ 6812399 h 7652085"/>
                <a:gd name="connsiteX10938" fmla="*/ 4548716 w 7655776"/>
                <a:gd name="connsiteY10938" fmla="*/ 6820092 h 7652085"/>
                <a:gd name="connsiteX10939" fmla="*/ 4549816 w 7655776"/>
                <a:gd name="connsiteY10939" fmla="*/ 6821558 h 7652085"/>
                <a:gd name="connsiteX10940" fmla="*/ 4524537 w 7655776"/>
                <a:gd name="connsiteY10940" fmla="*/ 6850134 h 7652085"/>
                <a:gd name="connsiteX10941" fmla="*/ 4489367 w 7655776"/>
                <a:gd name="connsiteY10941" fmla="*/ 6835846 h 7652085"/>
                <a:gd name="connsiteX10942" fmla="*/ 4489733 w 7655776"/>
                <a:gd name="connsiteY10942" fmla="*/ 6834014 h 7652085"/>
                <a:gd name="connsiteX10943" fmla="*/ 4486802 w 7655776"/>
                <a:gd name="connsiteY10943" fmla="*/ 6826687 h 7652085"/>
                <a:gd name="connsiteX10944" fmla="*/ 4486802 w 7655776"/>
                <a:gd name="connsiteY10944" fmla="*/ 6826687 h 7652085"/>
                <a:gd name="connsiteX10945" fmla="*/ 4573629 w 7655776"/>
                <a:gd name="connsiteY10945" fmla="*/ 6813498 h 7652085"/>
                <a:gd name="connsiteX10946" fmla="*/ 4697457 w 7655776"/>
                <a:gd name="connsiteY10946" fmla="*/ 6761842 h 7652085"/>
                <a:gd name="connsiteX10947" fmla="*/ 4799670 w 7655776"/>
                <a:gd name="connsiteY10947" fmla="*/ 6807637 h 7652085"/>
                <a:gd name="connsiteX10948" fmla="*/ 4916904 w 7655776"/>
                <a:gd name="connsiteY10948" fmla="*/ 6859659 h 7652085"/>
                <a:gd name="connsiteX10949" fmla="*/ 4751311 w 7655776"/>
                <a:gd name="connsiteY10949" fmla="*/ 6836945 h 7652085"/>
                <a:gd name="connsiteX10950" fmla="*/ 4573629 w 7655776"/>
                <a:gd name="connsiteY10950" fmla="*/ 6813498 h 7652085"/>
                <a:gd name="connsiteX10951" fmla="*/ 4716507 w 7655776"/>
                <a:gd name="connsiteY10951" fmla="*/ 6745356 h 7652085"/>
                <a:gd name="connsiteX10952" fmla="*/ 4696724 w 7655776"/>
                <a:gd name="connsiteY10952" fmla="*/ 6753782 h 7652085"/>
                <a:gd name="connsiteX10953" fmla="*/ 4690496 w 7655776"/>
                <a:gd name="connsiteY10953" fmla="*/ 6751218 h 7652085"/>
                <a:gd name="connsiteX10954" fmla="*/ 4696724 w 7655776"/>
                <a:gd name="connsiteY10954" fmla="*/ 6747921 h 7652085"/>
                <a:gd name="connsiteX10955" fmla="*/ 4745816 w 7655776"/>
                <a:gd name="connsiteY10955" fmla="*/ 6722276 h 7652085"/>
                <a:gd name="connsiteX10956" fmla="*/ 4769262 w 7655776"/>
                <a:gd name="connsiteY10956" fmla="*/ 6715681 h 7652085"/>
                <a:gd name="connsiteX10957" fmla="*/ 4822018 w 7655776"/>
                <a:gd name="connsiteY10957" fmla="*/ 6701027 h 7652085"/>
                <a:gd name="connsiteX10958" fmla="*/ 4716507 w 7655776"/>
                <a:gd name="connsiteY10958" fmla="*/ 6745356 h 7652085"/>
                <a:gd name="connsiteX10959" fmla="*/ 5174818 w 7655776"/>
                <a:gd name="connsiteY10959" fmla="*/ 5706372 h 7652085"/>
                <a:gd name="connsiteX10960" fmla="*/ 5173719 w 7655776"/>
                <a:gd name="connsiteY10960" fmla="*/ 5704540 h 7652085"/>
                <a:gd name="connsiteX10961" fmla="*/ 5155767 w 7655776"/>
                <a:gd name="connsiteY10961" fmla="*/ 5587673 h 7652085"/>
                <a:gd name="connsiteX10962" fmla="*/ 5148074 w 7655776"/>
                <a:gd name="connsiteY10962" fmla="*/ 5537848 h 7652085"/>
                <a:gd name="connsiteX10963" fmla="*/ 5234167 w 7655776"/>
                <a:gd name="connsiteY10963" fmla="*/ 5573751 h 7652085"/>
                <a:gd name="connsiteX10964" fmla="*/ 5174818 w 7655776"/>
                <a:gd name="connsiteY10964" fmla="*/ 5706372 h 7652085"/>
                <a:gd name="connsiteX10965" fmla="*/ 5557293 w 7655776"/>
                <a:gd name="connsiteY10965" fmla="*/ 5626140 h 7652085"/>
                <a:gd name="connsiteX10966" fmla="*/ 5558392 w 7655776"/>
                <a:gd name="connsiteY10966" fmla="*/ 5712600 h 7652085"/>
                <a:gd name="connsiteX10967" fmla="*/ 5543371 w 7655776"/>
                <a:gd name="connsiteY10967" fmla="*/ 5751800 h 7652085"/>
                <a:gd name="connsiteX10968" fmla="*/ 5537144 w 7655776"/>
                <a:gd name="connsiteY10968" fmla="*/ 5623209 h 7652085"/>
                <a:gd name="connsiteX10969" fmla="*/ 5536044 w 7655776"/>
                <a:gd name="connsiteY10969" fmla="*/ 5603792 h 7652085"/>
                <a:gd name="connsiteX10970" fmla="*/ 5557293 w 7655776"/>
                <a:gd name="connsiteY10970" fmla="*/ 5626140 h 7652085"/>
                <a:gd name="connsiteX10971" fmla="*/ 6251903 w 7655776"/>
                <a:gd name="connsiteY10971" fmla="*/ 5658746 h 7652085"/>
                <a:gd name="connsiteX10972" fmla="*/ 6265824 w 7655776"/>
                <a:gd name="connsiteY10972" fmla="*/ 5638596 h 7652085"/>
                <a:gd name="connsiteX10973" fmla="*/ 6306123 w 7655776"/>
                <a:gd name="connsiteY10973" fmla="*/ 5600496 h 7652085"/>
                <a:gd name="connsiteX10974" fmla="*/ 6311252 w 7655776"/>
                <a:gd name="connsiteY10974" fmla="*/ 5595733 h 7652085"/>
                <a:gd name="connsiteX10975" fmla="*/ 6311985 w 7655776"/>
                <a:gd name="connsiteY10975" fmla="*/ 5602327 h 7652085"/>
                <a:gd name="connsiteX10976" fmla="*/ 6297697 w 7655776"/>
                <a:gd name="connsiteY10976" fmla="*/ 5618080 h 7652085"/>
                <a:gd name="connsiteX10977" fmla="*/ 6221495 w 7655776"/>
                <a:gd name="connsiteY10977" fmla="*/ 5703441 h 7652085"/>
                <a:gd name="connsiteX10978" fmla="*/ 6251903 w 7655776"/>
                <a:gd name="connsiteY10978" fmla="*/ 5658746 h 7652085"/>
                <a:gd name="connsiteX10979" fmla="*/ 6251903 w 7655776"/>
                <a:gd name="connsiteY10979" fmla="*/ 5658746 h 7652085"/>
                <a:gd name="connsiteX10980" fmla="*/ 6328838 w 7655776"/>
                <a:gd name="connsiteY10980" fmla="*/ 5716630 h 7652085"/>
                <a:gd name="connsiteX10981" fmla="*/ 6318946 w 7655776"/>
                <a:gd name="connsiteY10981" fmla="*/ 5605258 h 7652085"/>
                <a:gd name="connsiteX10982" fmla="*/ 6407970 w 7655776"/>
                <a:gd name="connsiteY10982" fmla="*/ 5505243 h 7652085"/>
                <a:gd name="connsiteX10983" fmla="*/ 6372434 w 7655776"/>
                <a:gd name="connsiteY10983" fmla="*/ 5680727 h 7652085"/>
                <a:gd name="connsiteX10984" fmla="*/ 6339828 w 7655776"/>
                <a:gd name="connsiteY10984" fmla="*/ 5844854 h 7652085"/>
                <a:gd name="connsiteX10985" fmla="*/ 6328838 w 7655776"/>
                <a:gd name="connsiteY10985" fmla="*/ 5716630 h 7652085"/>
                <a:gd name="connsiteX10986" fmla="*/ 6328838 w 7655776"/>
                <a:gd name="connsiteY10986" fmla="*/ 5716630 h 7652085"/>
                <a:gd name="connsiteX10987" fmla="*/ 6422624 w 7655776"/>
                <a:gd name="connsiteY10987" fmla="*/ 5483994 h 7652085"/>
                <a:gd name="connsiteX10988" fmla="*/ 6415664 w 7655776"/>
                <a:gd name="connsiteY10988" fmla="*/ 5481430 h 7652085"/>
                <a:gd name="connsiteX10989" fmla="*/ 6409802 w 7655776"/>
                <a:gd name="connsiteY10989" fmla="*/ 5440032 h 7652085"/>
                <a:gd name="connsiteX10990" fmla="*/ 6449369 w 7655776"/>
                <a:gd name="connsiteY10990" fmla="*/ 5427209 h 7652085"/>
                <a:gd name="connsiteX10991" fmla="*/ 6454864 w 7655776"/>
                <a:gd name="connsiteY10991" fmla="*/ 5432338 h 7652085"/>
                <a:gd name="connsiteX10992" fmla="*/ 6456696 w 7655776"/>
                <a:gd name="connsiteY10992" fmla="*/ 5432705 h 7652085"/>
                <a:gd name="connsiteX10993" fmla="*/ 6458894 w 7655776"/>
                <a:gd name="connsiteY10993" fmla="*/ 5470439 h 7652085"/>
                <a:gd name="connsiteX10994" fmla="*/ 6423724 w 7655776"/>
                <a:gd name="connsiteY10994" fmla="*/ 5485094 h 7652085"/>
                <a:gd name="connsiteX10995" fmla="*/ 6422624 w 7655776"/>
                <a:gd name="connsiteY10995" fmla="*/ 5483994 h 7652085"/>
                <a:gd name="connsiteX10996" fmla="*/ 6422624 w 7655776"/>
                <a:gd name="connsiteY10996" fmla="*/ 5483994 h 7652085"/>
                <a:gd name="connsiteX10997" fmla="*/ 6467320 w 7655776"/>
                <a:gd name="connsiteY10997" fmla="*/ 5409991 h 7652085"/>
                <a:gd name="connsiteX10998" fmla="*/ 6518243 w 7655776"/>
                <a:gd name="connsiteY10998" fmla="*/ 5285796 h 7652085"/>
                <a:gd name="connsiteX10999" fmla="*/ 6623021 w 7655776"/>
                <a:gd name="connsiteY10999" fmla="*/ 5245863 h 7652085"/>
                <a:gd name="connsiteX11000" fmla="*/ 6742819 w 7655776"/>
                <a:gd name="connsiteY11000" fmla="*/ 5199703 h 7652085"/>
                <a:gd name="connsiteX11001" fmla="*/ 6609832 w 7655776"/>
                <a:gd name="connsiteY11001" fmla="*/ 5300817 h 7652085"/>
                <a:gd name="connsiteX11002" fmla="*/ 6467320 w 7655776"/>
                <a:gd name="connsiteY11002" fmla="*/ 5409991 h 7652085"/>
                <a:gd name="connsiteX11003" fmla="*/ 6520441 w 7655776"/>
                <a:gd name="connsiteY11003" fmla="*/ 5260884 h 7652085"/>
                <a:gd name="connsiteX11004" fmla="*/ 6512382 w 7655776"/>
                <a:gd name="connsiteY11004" fmla="*/ 5280667 h 7652085"/>
                <a:gd name="connsiteX11005" fmla="*/ 6506154 w 7655776"/>
                <a:gd name="connsiteY11005" fmla="*/ 5283231 h 7652085"/>
                <a:gd name="connsiteX11006" fmla="*/ 6508352 w 7655776"/>
                <a:gd name="connsiteY11006" fmla="*/ 5276637 h 7652085"/>
                <a:gd name="connsiteX11007" fmla="*/ 6524838 w 7655776"/>
                <a:gd name="connsiteY11007" fmla="*/ 5223882 h 7652085"/>
                <a:gd name="connsiteX11008" fmla="*/ 6536927 w 7655776"/>
                <a:gd name="connsiteY11008" fmla="*/ 5203000 h 7652085"/>
                <a:gd name="connsiteX11009" fmla="*/ 6563671 w 7655776"/>
                <a:gd name="connsiteY11009" fmla="*/ 5155374 h 7652085"/>
                <a:gd name="connsiteX11010" fmla="*/ 6520441 w 7655776"/>
                <a:gd name="connsiteY11010" fmla="*/ 5260884 h 7652085"/>
                <a:gd name="connsiteX11011" fmla="*/ 6057368 w 7655776"/>
                <a:gd name="connsiteY11011" fmla="*/ 4639545 h 7652085"/>
                <a:gd name="connsiteX11012" fmla="*/ 6057368 w 7655776"/>
                <a:gd name="connsiteY11012" fmla="*/ 4639545 h 7652085"/>
                <a:gd name="connsiteX11013" fmla="*/ 6057368 w 7655776"/>
                <a:gd name="connsiteY11013" fmla="*/ 4639545 h 7652085"/>
                <a:gd name="connsiteX11014" fmla="*/ 6837705 w 7655776"/>
                <a:gd name="connsiteY11014" fmla="*/ 3406759 h 7652085"/>
                <a:gd name="connsiteX11015" fmla="*/ 6833309 w 7655776"/>
                <a:gd name="connsiteY11015" fmla="*/ 3382946 h 7652085"/>
                <a:gd name="connsiteX11016" fmla="*/ 6834774 w 7655776"/>
                <a:gd name="connsiteY11016" fmla="*/ 3327626 h 7652085"/>
                <a:gd name="connsiteX11017" fmla="*/ 6834774 w 7655776"/>
                <a:gd name="connsiteY11017" fmla="*/ 3320665 h 7652085"/>
                <a:gd name="connsiteX11018" fmla="*/ 6839903 w 7655776"/>
                <a:gd name="connsiteY11018" fmla="*/ 3325062 h 7652085"/>
                <a:gd name="connsiteX11019" fmla="*/ 6841002 w 7655776"/>
                <a:gd name="connsiteY11019" fmla="*/ 3346310 h 7652085"/>
                <a:gd name="connsiteX11020" fmla="*/ 6847597 w 7655776"/>
                <a:gd name="connsiteY11020" fmla="*/ 3460613 h 7652085"/>
                <a:gd name="connsiteX11021" fmla="*/ 6837705 w 7655776"/>
                <a:gd name="connsiteY11021" fmla="*/ 3406759 h 7652085"/>
                <a:gd name="connsiteX11022" fmla="*/ 6837705 w 7655776"/>
                <a:gd name="connsiteY11022" fmla="*/ 3406759 h 7652085"/>
                <a:gd name="connsiteX11023" fmla="*/ 6282677 w 7655776"/>
                <a:gd name="connsiteY11023" fmla="*/ 2725704 h 7652085"/>
                <a:gd name="connsiteX11024" fmla="*/ 6232486 w 7655776"/>
                <a:gd name="connsiteY11024" fmla="*/ 2911813 h 7652085"/>
                <a:gd name="connsiteX11025" fmla="*/ 6180830 w 7655776"/>
                <a:gd name="connsiteY11025" fmla="*/ 3105249 h 7652085"/>
                <a:gd name="connsiteX11026" fmla="*/ 6087409 w 7655776"/>
                <a:gd name="connsiteY11026" fmla="*/ 2990579 h 7652085"/>
                <a:gd name="connsiteX11027" fmla="*/ 5996187 w 7655776"/>
                <a:gd name="connsiteY11027" fmla="*/ 2879207 h 7652085"/>
                <a:gd name="connsiteX11028" fmla="*/ 5997652 w 7655776"/>
                <a:gd name="connsiteY11028" fmla="*/ 2877375 h 7652085"/>
                <a:gd name="connsiteX11029" fmla="*/ 5997652 w 7655776"/>
                <a:gd name="connsiteY11029" fmla="*/ 2871147 h 7652085"/>
                <a:gd name="connsiteX11030" fmla="*/ 6140164 w 7655776"/>
                <a:gd name="connsiteY11030" fmla="*/ 2796044 h 7652085"/>
                <a:gd name="connsiteX11031" fmla="*/ 6279746 w 7655776"/>
                <a:gd name="connsiteY11031" fmla="*/ 2722041 h 7652085"/>
                <a:gd name="connsiteX11032" fmla="*/ 6282677 w 7655776"/>
                <a:gd name="connsiteY11032" fmla="*/ 2725704 h 7652085"/>
                <a:gd name="connsiteX11033" fmla="*/ 5983364 w 7655776"/>
                <a:gd name="connsiteY11033" fmla="*/ 2861988 h 7652085"/>
                <a:gd name="connsiteX11034" fmla="*/ 5969443 w 7655776"/>
                <a:gd name="connsiteY11034" fmla="*/ 2839641 h 7652085"/>
                <a:gd name="connsiteX11035" fmla="*/ 5972007 w 7655776"/>
                <a:gd name="connsiteY11035" fmla="*/ 2830482 h 7652085"/>
                <a:gd name="connsiteX11036" fmla="*/ 5972374 w 7655776"/>
                <a:gd name="connsiteY11036" fmla="*/ 2830482 h 7652085"/>
                <a:gd name="connsiteX11037" fmla="*/ 5982632 w 7655776"/>
                <a:gd name="connsiteY11037" fmla="*/ 2826086 h 7652085"/>
                <a:gd name="connsiteX11038" fmla="*/ 5983364 w 7655776"/>
                <a:gd name="connsiteY11038" fmla="*/ 2808867 h 7652085"/>
                <a:gd name="connsiteX11039" fmla="*/ 6025495 w 7655776"/>
                <a:gd name="connsiteY11039" fmla="*/ 2755379 h 7652085"/>
                <a:gd name="connsiteX11040" fmla="*/ 5995820 w 7655776"/>
                <a:gd name="connsiteY11040" fmla="*/ 2838908 h 7652085"/>
                <a:gd name="connsiteX11041" fmla="*/ 5983364 w 7655776"/>
                <a:gd name="connsiteY11041" fmla="*/ 2861988 h 7652085"/>
                <a:gd name="connsiteX11042" fmla="*/ 6039417 w 7655776"/>
                <a:gd name="connsiteY11042" fmla="*/ 2736695 h 7652085"/>
                <a:gd name="connsiteX11043" fmla="*/ 6065062 w 7655776"/>
                <a:gd name="connsiteY11043" fmla="*/ 2703723 h 7652085"/>
                <a:gd name="connsiteX11044" fmla="*/ 6019633 w 7655776"/>
                <a:gd name="connsiteY11044" fmla="*/ 2791282 h 7652085"/>
                <a:gd name="connsiteX11045" fmla="*/ 6039417 w 7655776"/>
                <a:gd name="connsiteY11045" fmla="*/ 2736695 h 7652085"/>
                <a:gd name="connsiteX11046" fmla="*/ 6076419 w 7655776"/>
                <a:gd name="connsiteY11046" fmla="*/ 2664889 h 7652085"/>
                <a:gd name="connsiteX11047" fmla="*/ 6073854 w 7655776"/>
                <a:gd name="connsiteY11047" fmla="*/ 2674414 h 7652085"/>
                <a:gd name="connsiteX11048" fmla="*/ 6058467 w 7655776"/>
                <a:gd name="connsiteY11048" fmla="*/ 2682474 h 7652085"/>
                <a:gd name="connsiteX11049" fmla="*/ 6079350 w 7655776"/>
                <a:gd name="connsiteY11049" fmla="*/ 2624590 h 7652085"/>
                <a:gd name="connsiteX11050" fmla="*/ 6080815 w 7655776"/>
                <a:gd name="connsiteY11050" fmla="*/ 2663057 h 7652085"/>
                <a:gd name="connsiteX11051" fmla="*/ 6076419 w 7655776"/>
                <a:gd name="connsiteY11051" fmla="*/ 2664889 h 7652085"/>
                <a:gd name="connsiteX11052" fmla="*/ 6049308 w 7655776"/>
                <a:gd name="connsiteY11052" fmla="*/ 2687237 h 7652085"/>
                <a:gd name="connsiteX11053" fmla="*/ 6022198 w 7655776"/>
                <a:gd name="connsiteY11053" fmla="*/ 2701159 h 7652085"/>
                <a:gd name="connsiteX11054" fmla="*/ 6029525 w 7655776"/>
                <a:gd name="connsiteY11054" fmla="*/ 2682841 h 7652085"/>
                <a:gd name="connsiteX11055" fmla="*/ 6077151 w 7655776"/>
                <a:gd name="connsiteY11055" fmla="*/ 2563409 h 7652085"/>
                <a:gd name="connsiteX11056" fmla="*/ 6078617 w 7655776"/>
                <a:gd name="connsiteY11056" fmla="*/ 2605540 h 7652085"/>
                <a:gd name="connsiteX11057" fmla="*/ 6049308 w 7655776"/>
                <a:gd name="connsiteY11057" fmla="*/ 2687237 h 7652085"/>
                <a:gd name="connsiteX11058" fmla="*/ 5752560 w 7655776"/>
                <a:gd name="connsiteY11058" fmla="*/ 2109128 h 7652085"/>
                <a:gd name="connsiteX11059" fmla="*/ 5624336 w 7655776"/>
                <a:gd name="connsiteY11059" fmla="*/ 2115356 h 7652085"/>
                <a:gd name="connsiteX11060" fmla="*/ 5604919 w 7655776"/>
                <a:gd name="connsiteY11060" fmla="*/ 2116455 h 7652085"/>
                <a:gd name="connsiteX11061" fmla="*/ 5626901 w 7655776"/>
                <a:gd name="connsiteY11061" fmla="*/ 2095573 h 7652085"/>
                <a:gd name="connsiteX11062" fmla="*/ 5713360 w 7655776"/>
                <a:gd name="connsiteY11062" fmla="*/ 2094474 h 7652085"/>
                <a:gd name="connsiteX11063" fmla="*/ 5752560 w 7655776"/>
                <a:gd name="connsiteY11063" fmla="*/ 2109128 h 7652085"/>
                <a:gd name="connsiteX11064" fmla="*/ 5752560 w 7655776"/>
                <a:gd name="connsiteY11064" fmla="*/ 2109128 h 7652085"/>
                <a:gd name="connsiteX11065" fmla="*/ 5634594 w 7655776"/>
                <a:gd name="connsiteY11065" fmla="*/ 2087879 h 7652085"/>
                <a:gd name="connsiteX11066" fmla="*/ 5646683 w 7655776"/>
                <a:gd name="connsiteY11066" fmla="*/ 2076156 h 7652085"/>
                <a:gd name="connsiteX11067" fmla="*/ 5652179 w 7655776"/>
                <a:gd name="connsiteY11067" fmla="*/ 2077622 h 7652085"/>
                <a:gd name="connsiteX11068" fmla="*/ 5656575 w 7655776"/>
                <a:gd name="connsiteY11068" fmla="*/ 2076522 h 7652085"/>
                <a:gd name="connsiteX11069" fmla="*/ 5660239 w 7655776"/>
                <a:gd name="connsiteY11069" fmla="*/ 2072859 h 7652085"/>
                <a:gd name="connsiteX11070" fmla="*/ 5695775 w 7655776"/>
                <a:gd name="connsiteY11070" fmla="*/ 2086780 h 7652085"/>
                <a:gd name="connsiteX11071" fmla="*/ 5634594 w 7655776"/>
                <a:gd name="connsiteY11071" fmla="*/ 2087879 h 7652085"/>
                <a:gd name="connsiteX11072" fmla="*/ 5576710 w 7655776"/>
                <a:gd name="connsiteY11072" fmla="*/ 2088612 h 7652085"/>
                <a:gd name="connsiteX11073" fmla="*/ 5518826 w 7655776"/>
                <a:gd name="connsiteY11073" fmla="*/ 2089345 h 7652085"/>
                <a:gd name="connsiteX11074" fmla="*/ 5616276 w 7655776"/>
                <a:gd name="connsiteY11074" fmla="*/ 2075057 h 7652085"/>
                <a:gd name="connsiteX11075" fmla="*/ 5576710 w 7655776"/>
                <a:gd name="connsiteY11075" fmla="*/ 2088612 h 7652085"/>
                <a:gd name="connsiteX11076" fmla="*/ 5554728 w 7655776"/>
                <a:gd name="connsiteY11076" fmla="*/ 2095939 h 7652085"/>
                <a:gd name="connsiteX11077" fmla="*/ 5490616 w 7655776"/>
                <a:gd name="connsiteY11077" fmla="*/ 2118287 h 7652085"/>
                <a:gd name="connsiteX11078" fmla="*/ 5474130 w 7655776"/>
                <a:gd name="connsiteY11078" fmla="*/ 2113158 h 7652085"/>
                <a:gd name="connsiteX11079" fmla="*/ 5466803 w 7655776"/>
                <a:gd name="connsiteY11079" fmla="*/ 2121584 h 7652085"/>
                <a:gd name="connsiteX11080" fmla="*/ 5457278 w 7655776"/>
                <a:gd name="connsiteY11080" fmla="*/ 2120851 h 7652085"/>
                <a:gd name="connsiteX11081" fmla="*/ 5440426 w 7655776"/>
                <a:gd name="connsiteY11081" fmla="*/ 2100336 h 7652085"/>
                <a:gd name="connsiteX11082" fmla="*/ 5466437 w 7655776"/>
                <a:gd name="connsiteY11082" fmla="*/ 2096672 h 7652085"/>
                <a:gd name="connsiteX11083" fmla="*/ 5554728 w 7655776"/>
                <a:gd name="connsiteY11083" fmla="*/ 2095939 h 7652085"/>
                <a:gd name="connsiteX11084" fmla="*/ 5435663 w 7655776"/>
                <a:gd name="connsiteY11084" fmla="*/ 2084216 h 7652085"/>
                <a:gd name="connsiteX11085" fmla="*/ 5427603 w 7655776"/>
                <a:gd name="connsiteY11085" fmla="*/ 2083117 h 7652085"/>
                <a:gd name="connsiteX11086" fmla="*/ 5352134 w 7655776"/>
                <a:gd name="connsiteY11086" fmla="*/ 1960388 h 7652085"/>
                <a:gd name="connsiteX11087" fmla="*/ 5274100 w 7655776"/>
                <a:gd name="connsiteY11087" fmla="*/ 1834728 h 7652085"/>
                <a:gd name="connsiteX11088" fmla="*/ 5473764 w 7655776"/>
                <a:gd name="connsiteY11088" fmla="*/ 1848649 h 7652085"/>
                <a:gd name="connsiteX11089" fmla="*/ 5666100 w 7655776"/>
                <a:gd name="connsiteY11089" fmla="*/ 1861838 h 7652085"/>
                <a:gd name="connsiteX11090" fmla="*/ 5667566 w 7655776"/>
                <a:gd name="connsiteY11090" fmla="*/ 1866601 h 7652085"/>
                <a:gd name="connsiteX11091" fmla="*/ 5552530 w 7655776"/>
                <a:gd name="connsiteY11091" fmla="*/ 1973943 h 7652085"/>
                <a:gd name="connsiteX11092" fmla="*/ 5435663 w 7655776"/>
                <a:gd name="connsiteY11092" fmla="*/ 2084216 h 7652085"/>
                <a:gd name="connsiteX11093" fmla="*/ 5690646 w 7655776"/>
                <a:gd name="connsiteY11093" fmla="*/ 1848649 h 7652085"/>
                <a:gd name="connsiteX11094" fmla="*/ 5686250 w 7655776"/>
                <a:gd name="connsiteY11094" fmla="*/ 1846085 h 7652085"/>
                <a:gd name="connsiteX11095" fmla="*/ 5718123 w 7655776"/>
                <a:gd name="connsiteY11095" fmla="*/ 1663640 h 7652085"/>
                <a:gd name="connsiteX11096" fmla="*/ 5746332 w 7655776"/>
                <a:gd name="connsiteY11096" fmla="*/ 1497681 h 7652085"/>
                <a:gd name="connsiteX11097" fmla="*/ 5860269 w 7655776"/>
                <a:gd name="connsiteY11097" fmla="*/ 1584873 h 7652085"/>
                <a:gd name="connsiteX11098" fmla="*/ 6015970 w 7655776"/>
                <a:gd name="connsiteY11098" fmla="*/ 1703206 h 7652085"/>
                <a:gd name="connsiteX11099" fmla="*/ 5850377 w 7655776"/>
                <a:gd name="connsiteY11099" fmla="*/ 1778309 h 7652085"/>
                <a:gd name="connsiteX11100" fmla="*/ 5692478 w 7655776"/>
                <a:gd name="connsiteY11100" fmla="*/ 1850481 h 7652085"/>
                <a:gd name="connsiteX11101" fmla="*/ 5690646 w 7655776"/>
                <a:gd name="connsiteY11101" fmla="*/ 1848649 h 7652085"/>
                <a:gd name="connsiteX11102" fmla="*/ 5690646 w 7655776"/>
                <a:gd name="connsiteY11102" fmla="*/ 1848649 h 7652085"/>
                <a:gd name="connsiteX11103" fmla="*/ 4781352 w 7655776"/>
                <a:gd name="connsiteY11103" fmla="*/ 1311939 h 7652085"/>
                <a:gd name="connsiteX11104" fmla="*/ 4785382 w 7655776"/>
                <a:gd name="connsiteY11104" fmla="*/ 1310840 h 7652085"/>
                <a:gd name="connsiteX11105" fmla="*/ 4881734 w 7655776"/>
                <a:gd name="connsiteY11105" fmla="*/ 1478264 h 7652085"/>
                <a:gd name="connsiteX11106" fmla="*/ 4982115 w 7655776"/>
                <a:gd name="connsiteY11106" fmla="*/ 1651550 h 7652085"/>
                <a:gd name="connsiteX11107" fmla="*/ 4834840 w 7655776"/>
                <a:gd name="connsiteY11107" fmla="*/ 1636529 h 7652085"/>
                <a:gd name="connsiteX11108" fmla="*/ 4691961 w 7655776"/>
                <a:gd name="connsiteY11108" fmla="*/ 1622608 h 7652085"/>
                <a:gd name="connsiteX11109" fmla="*/ 4687199 w 7655776"/>
                <a:gd name="connsiteY11109" fmla="*/ 1615281 h 7652085"/>
                <a:gd name="connsiteX11110" fmla="*/ 4734825 w 7655776"/>
                <a:gd name="connsiteY11110" fmla="*/ 1462144 h 7652085"/>
                <a:gd name="connsiteX11111" fmla="*/ 4780986 w 7655776"/>
                <a:gd name="connsiteY11111" fmla="*/ 1311572 h 7652085"/>
                <a:gd name="connsiteX11112" fmla="*/ 4781352 w 7655776"/>
                <a:gd name="connsiteY11112" fmla="*/ 1311939 h 7652085"/>
                <a:gd name="connsiteX11113" fmla="*/ 4669980 w 7655776"/>
                <a:gd name="connsiteY11113" fmla="*/ 1619311 h 7652085"/>
                <a:gd name="connsiteX11114" fmla="*/ 4644335 w 7655776"/>
                <a:gd name="connsiteY11114" fmla="*/ 1613449 h 7652085"/>
                <a:gd name="connsiteX11115" fmla="*/ 4639573 w 7655776"/>
                <a:gd name="connsiteY11115" fmla="*/ 1605023 h 7652085"/>
                <a:gd name="connsiteX11116" fmla="*/ 4640305 w 7655776"/>
                <a:gd name="connsiteY11116" fmla="*/ 1604657 h 7652085"/>
                <a:gd name="connsiteX11117" fmla="*/ 4639573 w 7655776"/>
                <a:gd name="connsiteY11117" fmla="*/ 1585606 h 7652085"/>
                <a:gd name="connsiteX11118" fmla="*/ 4631879 w 7655776"/>
                <a:gd name="connsiteY11118" fmla="*/ 1581943 h 7652085"/>
                <a:gd name="connsiteX11119" fmla="*/ 4623819 w 7655776"/>
                <a:gd name="connsiteY11119" fmla="*/ 1514533 h 7652085"/>
                <a:gd name="connsiteX11120" fmla="*/ 4661554 w 7655776"/>
                <a:gd name="connsiteY11120" fmla="*/ 1594765 h 7652085"/>
                <a:gd name="connsiteX11121" fmla="*/ 4669980 w 7655776"/>
                <a:gd name="connsiteY11121" fmla="*/ 1619311 h 7652085"/>
                <a:gd name="connsiteX11122" fmla="*/ 4621255 w 7655776"/>
                <a:gd name="connsiteY11122" fmla="*/ 1491086 h 7652085"/>
                <a:gd name="connsiteX11123" fmla="*/ 4616126 w 7655776"/>
                <a:gd name="connsiteY11123" fmla="*/ 1449688 h 7652085"/>
                <a:gd name="connsiteX11124" fmla="*/ 4645801 w 7655776"/>
                <a:gd name="connsiteY11124" fmla="*/ 1543109 h 7652085"/>
                <a:gd name="connsiteX11125" fmla="*/ 4621255 w 7655776"/>
                <a:gd name="connsiteY11125" fmla="*/ 1491086 h 7652085"/>
                <a:gd name="connsiteX11126" fmla="*/ 4601472 w 7655776"/>
                <a:gd name="connsiteY11126" fmla="*/ 1422212 h 7652085"/>
                <a:gd name="connsiteX11127" fmla="*/ 4596343 w 7655776"/>
                <a:gd name="connsiteY11127" fmla="*/ 1438698 h 7652085"/>
                <a:gd name="connsiteX11128" fmla="*/ 4569965 w 7655776"/>
                <a:gd name="connsiteY11128" fmla="*/ 1383378 h 7652085"/>
                <a:gd name="connsiteX11129" fmla="*/ 4597442 w 7655776"/>
                <a:gd name="connsiteY11129" fmla="*/ 1408656 h 7652085"/>
                <a:gd name="connsiteX11130" fmla="*/ 4596343 w 7655776"/>
                <a:gd name="connsiteY11130" fmla="*/ 1413785 h 7652085"/>
                <a:gd name="connsiteX11131" fmla="*/ 4601472 w 7655776"/>
                <a:gd name="connsiteY11131" fmla="*/ 1422212 h 7652085"/>
                <a:gd name="connsiteX11132" fmla="*/ 4601472 w 7655776"/>
                <a:gd name="connsiteY11132" fmla="*/ 1422212 h 7652085"/>
                <a:gd name="connsiteX11133" fmla="*/ 4593045 w 7655776"/>
                <a:gd name="connsiteY11133" fmla="*/ 1448589 h 7652085"/>
                <a:gd name="connsiteX11134" fmla="*/ 4583886 w 7655776"/>
                <a:gd name="connsiteY11134" fmla="*/ 1477531 h 7652085"/>
                <a:gd name="connsiteX11135" fmla="*/ 4576193 w 7655776"/>
                <a:gd name="connsiteY11135" fmla="*/ 1459580 h 7652085"/>
                <a:gd name="connsiteX11136" fmla="*/ 4525636 w 7655776"/>
                <a:gd name="connsiteY11136" fmla="*/ 1341613 h 7652085"/>
                <a:gd name="connsiteX11137" fmla="*/ 4556410 w 7655776"/>
                <a:gd name="connsiteY11137" fmla="*/ 1370189 h 7652085"/>
                <a:gd name="connsiteX11138" fmla="*/ 4593045 w 7655776"/>
                <a:gd name="connsiteY11138" fmla="*/ 1448589 h 7652085"/>
                <a:gd name="connsiteX11139" fmla="*/ 3973905 w 7655776"/>
                <a:gd name="connsiteY11139" fmla="*/ 1227311 h 7652085"/>
                <a:gd name="connsiteX11140" fmla="*/ 3976469 w 7655776"/>
                <a:gd name="connsiteY11140" fmla="*/ 1228410 h 7652085"/>
                <a:gd name="connsiteX11141" fmla="*/ 3978301 w 7655776"/>
                <a:gd name="connsiteY11141" fmla="*/ 1240133 h 7652085"/>
                <a:gd name="connsiteX11142" fmla="*/ 3949725 w 7655776"/>
                <a:gd name="connsiteY11142" fmla="*/ 1252589 h 7652085"/>
                <a:gd name="connsiteX11143" fmla="*/ 3973905 w 7655776"/>
                <a:gd name="connsiteY11143" fmla="*/ 1227311 h 7652085"/>
                <a:gd name="connsiteX11144" fmla="*/ 3974271 w 7655776"/>
                <a:gd name="connsiteY11144" fmla="*/ 1249658 h 7652085"/>
                <a:gd name="connsiteX11145" fmla="*/ 3887811 w 7655776"/>
                <a:gd name="connsiteY11145" fmla="*/ 1344911 h 7652085"/>
                <a:gd name="connsiteX11146" fmla="*/ 3874622 w 7655776"/>
                <a:gd name="connsiteY11146" fmla="*/ 1359565 h 7652085"/>
                <a:gd name="connsiteX11147" fmla="*/ 3875355 w 7655776"/>
                <a:gd name="connsiteY11147" fmla="*/ 1329157 h 7652085"/>
                <a:gd name="connsiteX11148" fmla="*/ 3935437 w 7655776"/>
                <a:gd name="connsiteY11148" fmla="*/ 1266877 h 7652085"/>
                <a:gd name="connsiteX11149" fmla="*/ 3974271 w 7655776"/>
                <a:gd name="connsiteY11149" fmla="*/ 1249658 h 7652085"/>
                <a:gd name="connsiteX11150" fmla="*/ 3974271 w 7655776"/>
                <a:gd name="connsiteY11150" fmla="*/ 1249658 h 7652085"/>
                <a:gd name="connsiteX11151" fmla="*/ 3875722 w 7655776"/>
                <a:gd name="connsiteY11151" fmla="*/ 1317800 h 7652085"/>
                <a:gd name="connsiteX11152" fmla="*/ 3876088 w 7655776"/>
                <a:gd name="connsiteY11152" fmla="*/ 1300582 h 7652085"/>
                <a:gd name="connsiteX11153" fmla="*/ 3883781 w 7655776"/>
                <a:gd name="connsiteY11153" fmla="*/ 1291056 h 7652085"/>
                <a:gd name="connsiteX11154" fmla="*/ 3883415 w 7655776"/>
                <a:gd name="connsiteY11154" fmla="*/ 1289225 h 7652085"/>
                <a:gd name="connsiteX11155" fmla="*/ 3918585 w 7655776"/>
                <a:gd name="connsiteY11155" fmla="*/ 1273838 h 7652085"/>
                <a:gd name="connsiteX11156" fmla="*/ 3875722 w 7655776"/>
                <a:gd name="connsiteY11156" fmla="*/ 1317800 h 7652085"/>
                <a:gd name="connsiteX11157" fmla="*/ 3835423 w 7655776"/>
                <a:gd name="connsiteY11157" fmla="*/ 1359565 h 7652085"/>
                <a:gd name="connsiteX11158" fmla="*/ 3795123 w 7655776"/>
                <a:gd name="connsiteY11158" fmla="*/ 1400963 h 7652085"/>
                <a:gd name="connsiteX11159" fmla="*/ 3853740 w 7655776"/>
                <a:gd name="connsiteY11159" fmla="*/ 1322197 h 7652085"/>
                <a:gd name="connsiteX11160" fmla="*/ 3835423 w 7655776"/>
                <a:gd name="connsiteY11160" fmla="*/ 1359565 h 7652085"/>
                <a:gd name="connsiteX11161" fmla="*/ 3825164 w 7655776"/>
                <a:gd name="connsiteY11161" fmla="*/ 1380447 h 7652085"/>
                <a:gd name="connsiteX11162" fmla="*/ 3795490 w 7655776"/>
                <a:gd name="connsiteY11162" fmla="*/ 1441628 h 7652085"/>
                <a:gd name="connsiteX11163" fmla="*/ 3780102 w 7655776"/>
                <a:gd name="connsiteY11163" fmla="*/ 1449688 h 7652085"/>
                <a:gd name="connsiteX11164" fmla="*/ 3780835 w 7655776"/>
                <a:gd name="connsiteY11164" fmla="*/ 1460679 h 7652085"/>
                <a:gd name="connsiteX11165" fmla="*/ 3773508 w 7655776"/>
                <a:gd name="connsiteY11165" fmla="*/ 1467273 h 7652085"/>
                <a:gd name="connsiteX11166" fmla="*/ 3747130 w 7655776"/>
                <a:gd name="connsiteY11166" fmla="*/ 1464709 h 7652085"/>
                <a:gd name="connsiteX11167" fmla="*/ 3762884 w 7655776"/>
                <a:gd name="connsiteY11167" fmla="*/ 1443827 h 7652085"/>
                <a:gd name="connsiteX11168" fmla="*/ 3825164 w 7655776"/>
                <a:gd name="connsiteY11168" fmla="*/ 1380447 h 7652085"/>
                <a:gd name="connsiteX11169" fmla="*/ 3732843 w 7655776"/>
                <a:gd name="connsiteY11169" fmla="*/ 1456283 h 7652085"/>
                <a:gd name="connsiteX11170" fmla="*/ 3726981 w 7655776"/>
                <a:gd name="connsiteY11170" fmla="*/ 1458847 h 7652085"/>
                <a:gd name="connsiteX11171" fmla="*/ 3726248 w 7655776"/>
                <a:gd name="connsiteY11171" fmla="*/ 1461045 h 7652085"/>
                <a:gd name="connsiteX11172" fmla="*/ 3586301 w 7655776"/>
                <a:gd name="connsiteY11172" fmla="*/ 1427707 h 7652085"/>
                <a:gd name="connsiteX11173" fmla="*/ 3458443 w 7655776"/>
                <a:gd name="connsiteY11173" fmla="*/ 1397666 h 7652085"/>
                <a:gd name="connsiteX11174" fmla="*/ 3441957 w 7655776"/>
                <a:gd name="connsiteY11174" fmla="*/ 1394002 h 7652085"/>
                <a:gd name="connsiteX11175" fmla="*/ 3593261 w 7655776"/>
                <a:gd name="connsiteY11175" fmla="*/ 1262481 h 7652085"/>
                <a:gd name="connsiteX11176" fmla="*/ 3738338 w 7655776"/>
                <a:gd name="connsiteY11176" fmla="*/ 1135722 h 7652085"/>
                <a:gd name="connsiteX11177" fmla="*/ 3742734 w 7655776"/>
                <a:gd name="connsiteY11177" fmla="*/ 1137920 h 7652085"/>
                <a:gd name="connsiteX11178" fmla="*/ 3737239 w 7655776"/>
                <a:gd name="connsiteY11178" fmla="*/ 1295453 h 7652085"/>
                <a:gd name="connsiteX11179" fmla="*/ 3732843 w 7655776"/>
                <a:gd name="connsiteY11179" fmla="*/ 1456283 h 7652085"/>
                <a:gd name="connsiteX11180" fmla="*/ 2633410 w 7655776"/>
                <a:gd name="connsiteY11180" fmla="*/ 1044133 h 7652085"/>
                <a:gd name="connsiteX11181" fmla="*/ 2769328 w 7655776"/>
                <a:gd name="connsiteY11181" fmla="*/ 998705 h 7652085"/>
                <a:gd name="connsiteX11182" fmla="*/ 2742218 w 7655776"/>
                <a:gd name="connsiteY11182" fmla="*/ 1165030 h 7652085"/>
                <a:gd name="connsiteX11183" fmla="*/ 2712909 w 7655776"/>
                <a:gd name="connsiteY11183" fmla="*/ 1347841 h 7652085"/>
                <a:gd name="connsiteX11184" fmla="*/ 2708147 w 7655776"/>
                <a:gd name="connsiteY11184" fmla="*/ 1348940 h 7652085"/>
                <a:gd name="connsiteX11185" fmla="*/ 2706315 w 7655776"/>
                <a:gd name="connsiteY11185" fmla="*/ 1350406 h 7652085"/>
                <a:gd name="connsiteX11186" fmla="*/ 2580289 w 7655776"/>
                <a:gd name="connsiteY11186" fmla="*/ 1230608 h 7652085"/>
                <a:gd name="connsiteX11187" fmla="*/ 2448034 w 7655776"/>
                <a:gd name="connsiteY11187" fmla="*/ 1105681 h 7652085"/>
                <a:gd name="connsiteX11188" fmla="*/ 2633410 w 7655776"/>
                <a:gd name="connsiteY11188" fmla="*/ 1044133 h 7652085"/>
                <a:gd name="connsiteX11189" fmla="*/ 2862749 w 7655776"/>
                <a:gd name="connsiteY11189" fmla="*/ 1669135 h 7652085"/>
                <a:gd name="connsiteX11190" fmla="*/ 2840401 w 7655776"/>
                <a:gd name="connsiteY11190" fmla="*/ 1683057 h 7652085"/>
                <a:gd name="connsiteX11191" fmla="*/ 2831242 w 7655776"/>
                <a:gd name="connsiteY11191" fmla="*/ 1680492 h 7652085"/>
                <a:gd name="connsiteX11192" fmla="*/ 2826846 w 7655776"/>
                <a:gd name="connsiteY11192" fmla="*/ 1670234 h 7652085"/>
                <a:gd name="connsiteX11193" fmla="*/ 2809627 w 7655776"/>
                <a:gd name="connsiteY11193" fmla="*/ 1669501 h 7652085"/>
                <a:gd name="connsiteX11194" fmla="*/ 2756139 w 7655776"/>
                <a:gd name="connsiteY11194" fmla="*/ 1627371 h 7652085"/>
                <a:gd name="connsiteX11195" fmla="*/ 2839668 w 7655776"/>
                <a:gd name="connsiteY11195" fmla="*/ 1657412 h 7652085"/>
                <a:gd name="connsiteX11196" fmla="*/ 2862749 w 7655776"/>
                <a:gd name="connsiteY11196" fmla="*/ 1669135 h 7652085"/>
                <a:gd name="connsiteX11197" fmla="*/ 2737455 w 7655776"/>
                <a:gd name="connsiteY11197" fmla="*/ 1613083 h 7652085"/>
                <a:gd name="connsiteX11198" fmla="*/ 2704483 w 7655776"/>
                <a:gd name="connsiteY11198" fmla="*/ 1587438 h 7652085"/>
                <a:gd name="connsiteX11199" fmla="*/ 2791676 w 7655776"/>
                <a:gd name="connsiteY11199" fmla="*/ 1632500 h 7652085"/>
                <a:gd name="connsiteX11200" fmla="*/ 2737455 w 7655776"/>
                <a:gd name="connsiteY11200" fmla="*/ 1613083 h 7652085"/>
                <a:gd name="connsiteX11201" fmla="*/ 2665649 w 7655776"/>
                <a:gd name="connsiteY11201" fmla="*/ 1575715 h 7652085"/>
                <a:gd name="connsiteX11202" fmla="*/ 2673343 w 7655776"/>
                <a:gd name="connsiteY11202" fmla="*/ 1578645 h 7652085"/>
                <a:gd name="connsiteX11203" fmla="*/ 2675175 w 7655776"/>
                <a:gd name="connsiteY11203" fmla="*/ 1578279 h 7652085"/>
                <a:gd name="connsiteX11204" fmla="*/ 2682868 w 7655776"/>
                <a:gd name="connsiteY11204" fmla="*/ 1593300 h 7652085"/>
                <a:gd name="connsiteX11205" fmla="*/ 2624984 w 7655776"/>
                <a:gd name="connsiteY11205" fmla="*/ 1572784 h 7652085"/>
                <a:gd name="connsiteX11206" fmla="*/ 2663085 w 7655776"/>
                <a:gd name="connsiteY11206" fmla="*/ 1571318 h 7652085"/>
                <a:gd name="connsiteX11207" fmla="*/ 2665649 w 7655776"/>
                <a:gd name="connsiteY11207" fmla="*/ 1575715 h 7652085"/>
                <a:gd name="connsiteX11208" fmla="*/ 2687997 w 7655776"/>
                <a:gd name="connsiteY11208" fmla="*/ 1602825 h 7652085"/>
                <a:gd name="connsiteX11209" fmla="*/ 2701919 w 7655776"/>
                <a:gd name="connsiteY11209" fmla="*/ 1629935 h 7652085"/>
                <a:gd name="connsiteX11210" fmla="*/ 2683601 w 7655776"/>
                <a:gd name="connsiteY11210" fmla="*/ 1622608 h 7652085"/>
                <a:gd name="connsiteX11211" fmla="*/ 2564169 w 7655776"/>
                <a:gd name="connsiteY11211" fmla="*/ 1574982 h 7652085"/>
                <a:gd name="connsiteX11212" fmla="*/ 2606300 w 7655776"/>
                <a:gd name="connsiteY11212" fmla="*/ 1573516 h 7652085"/>
                <a:gd name="connsiteX11213" fmla="*/ 2687997 w 7655776"/>
                <a:gd name="connsiteY11213" fmla="*/ 1602825 h 7652085"/>
                <a:gd name="connsiteX11214" fmla="*/ 2088273 w 7655776"/>
                <a:gd name="connsiteY11214" fmla="*/ 2017539 h 7652085"/>
                <a:gd name="connsiteX11215" fmla="*/ 2076550 w 7655776"/>
                <a:gd name="connsiteY11215" fmla="*/ 2005083 h 7652085"/>
                <a:gd name="connsiteX11216" fmla="*/ 2077649 w 7655776"/>
                <a:gd name="connsiteY11216" fmla="*/ 2003984 h 7652085"/>
                <a:gd name="connsiteX11217" fmla="*/ 2077649 w 7655776"/>
                <a:gd name="connsiteY11217" fmla="*/ 1995192 h 7652085"/>
                <a:gd name="connsiteX11218" fmla="*/ 2074352 w 7655776"/>
                <a:gd name="connsiteY11218" fmla="*/ 1991161 h 7652085"/>
                <a:gd name="connsiteX11219" fmla="*/ 2087907 w 7655776"/>
                <a:gd name="connsiteY11219" fmla="*/ 1956358 h 7652085"/>
                <a:gd name="connsiteX11220" fmla="*/ 2088273 w 7655776"/>
                <a:gd name="connsiteY11220" fmla="*/ 2017539 h 7652085"/>
                <a:gd name="connsiteX11221" fmla="*/ 2089006 w 7655776"/>
                <a:gd name="connsiteY11221" fmla="*/ 2075423 h 7652085"/>
                <a:gd name="connsiteX11222" fmla="*/ 2089739 w 7655776"/>
                <a:gd name="connsiteY11222" fmla="*/ 2133308 h 7652085"/>
                <a:gd name="connsiteX11223" fmla="*/ 2075817 w 7655776"/>
                <a:gd name="connsiteY11223" fmla="*/ 2036223 h 7652085"/>
                <a:gd name="connsiteX11224" fmla="*/ 2089006 w 7655776"/>
                <a:gd name="connsiteY11224" fmla="*/ 2075423 h 7652085"/>
                <a:gd name="connsiteX11225" fmla="*/ 2083877 w 7655776"/>
                <a:gd name="connsiteY11225" fmla="*/ 2224530 h 7652085"/>
                <a:gd name="connsiteX11226" fmla="*/ 1961148 w 7655776"/>
                <a:gd name="connsiteY11226" fmla="*/ 2299999 h 7652085"/>
                <a:gd name="connsiteX11227" fmla="*/ 1835488 w 7655776"/>
                <a:gd name="connsiteY11227" fmla="*/ 2378033 h 7652085"/>
                <a:gd name="connsiteX11228" fmla="*/ 1849410 w 7655776"/>
                <a:gd name="connsiteY11228" fmla="*/ 2178369 h 7652085"/>
                <a:gd name="connsiteX11229" fmla="*/ 1862598 w 7655776"/>
                <a:gd name="connsiteY11229" fmla="*/ 1986033 h 7652085"/>
                <a:gd name="connsiteX11230" fmla="*/ 1867361 w 7655776"/>
                <a:gd name="connsiteY11230" fmla="*/ 1984567 h 7652085"/>
                <a:gd name="connsiteX11231" fmla="*/ 1974703 w 7655776"/>
                <a:gd name="connsiteY11231" fmla="*/ 2099603 h 7652085"/>
                <a:gd name="connsiteX11232" fmla="*/ 2084976 w 7655776"/>
                <a:gd name="connsiteY11232" fmla="*/ 2216837 h 7652085"/>
                <a:gd name="connsiteX11233" fmla="*/ 2083877 w 7655776"/>
                <a:gd name="connsiteY11233" fmla="*/ 2224530 h 7652085"/>
                <a:gd name="connsiteX11234" fmla="*/ 1620071 w 7655776"/>
                <a:gd name="connsiteY11234" fmla="*/ 2982519 h 7652085"/>
                <a:gd name="connsiteX11235" fmla="*/ 1614209 w 7655776"/>
                <a:gd name="connsiteY11235" fmla="*/ 3008164 h 7652085"/>
                <a:gd name="connsiteX11236" fmla="*/ 1605783 w 7655776"/>
                <a:gd name="connsiteY11236" fmla="*/ 3012927 h 7652085"/>
                <a:gd name="connsiteX11237" fmla="*/ 1595525 w 7655776"/>
                <a:gd name="connsiteY11237" fmla="*/ 3008531 h 7652085"/>
                <a:gd name="connsiteX11238" fmla="*/ 1595525 w 7655776"/>
                <a:gd name="connsiteY11238" fmla="*/ 3008531 h 7652085"/>
                <a:gd name="connsiteX11239" fmla="*/ 1586000 w 7655776"/>
                <a:gd name="connsiteY11239" fmla="*/ 3012927 h 7652085"/>
                <a:gd name="connsiteX11240" fmla="*/ 1582703 w 7655776"/>
                <a:gd name="connsiteY11240" fmla="*/ 3020254 h 7652085"/>
                <a:gd name="connsiteX11241" fmla="*/ 1515293 w 7655776"/>
                <a:gd name="connsiteY11241" fmla="*/ 3028314 h 7652085"/>
                <a:gd name="connsiteX11242" fmla="*/ 1595525 w 7655776"/>
                <a:gd name="connsiteY11242" fmla="*/ 2990213 h 7652085"/>
                <a:gd name="connsiteX11243" fmla="*/ 1620071 w 7655776"/>
                <a:gd name="connsiteY11243" fmla="*/ 2982519 h 7652085"/>
                <a:gd name="connsiteX11244" fmla="*/ 1491847 w 7655776"/>
                <a:gd name="connsiteY11244" fmla="*/ 3031245 h 7652085"/>
                <a:gd name="connsiteX11245" fmla="*/ 1450448 w 7655776"/>
                <a:gd name="connsiteY11245" fmla="*/ 3036374 h 7652085"/>
                <a:gd name="connsiteX11246" fmla="*/ 1544235 w 7655776"/>
                <a:gd name="connsiteY11246" fmla="*/ 3006699 h 7652085"/>
                <a:gd name="connsiteX11247" fmla="*/ 1491847 w 7655776"/>
                <a:gd name="connsiteY11247" fmla="*/ 3031245 h 7652085"/>
                <a:gd name="connsiteX11248" fmla="*/ 1414179 w 7655776"/>
                <a:gd name="connsiteY11248" fmla="*/ 3055791 h 7652085"/>
                <a:gd name="connsiteX11249" fmla="*/ 1414546 w 7655776"/>
                <a:gd name="connsiteY11249" fmla="*/ 3055791 h 7652085"/>
                <a:gd name="connsiteX11250" fmla="*/ 1422606 w 7655776"/>
                <a:gd name="connsiteY11250" fmla="*/ 3052127 h 7652085"/>
                <a:gd name="connsiteX11251" fmla="*/ 1422972 w 7655776"/>
                <a:gd name="connsiteY11251" fmla="*/ 3050661 h 7652085"/>
                <a:gd name="connsiteX11252" fmla="*/ 1439458 w 7655776"/>
                <a:gd name="connsiteY11252" fmla="*/ 3055791 h 7652085"/>
                <a:gd name="connsiteX11253" fmla="*/ 1384138 w 7655776"/>
                <a:gd name="connsiteY11253" fmla="*/ 3082168 h 7652085"/>
                <a:gd name="connsiteX11254" fmla="*/ 1409783 w 7655776"/>
                <a:gd name="connsiteY11254" fmla="*/ 3053959 h 7652085"/>
                <a:gd name="connsiteX11255" fmla="*/ 1414179 w 7655776"/>
                <a:gd name="connsiteY11255" fmla="*/ 3055791 h 7652085"/>
                <a:gd name="connsiteX11256" fmla="*/ 1414179 w 7655776"/>
                <a:gd name="connsiteY11256" fmla="*/ 3055791 h 7652085"/>
                <a:gd name="connsiteX11257" fmla="*/ 1449716 w 7655776"/>
                <a:gd name="connsiteY11257" fmla="*/ 3059088 h 7652085"/>
                <a:gd name="connsiteX11258" fmla="*/ 1478658 w 7655776"/>
                <a:gd name="connsiteY11258" fmla="*/ 3068246 h 7652085"/>
                <a:gd name="connsiteX11259" fmla="*/ 1460706 w 7655776"/>
                <a:gd name="connsiteY11259" fmla="*/ 3075940 h 7652085"/>
                <a:gd name="connsiteX11260" fmla="*/ 1342740 w 7655776"/>
                <a:gd name="connsiteY11260" fmla="*/ 3126497 h 7652085"/>
                <a:gd name="connsiteX11261" fmla="*/ 1371316 w 7655776"/>
                <a:gd name="connsiteY11261" fmla="*/ 3095723 h 7652085"/>
                <a:gd name="connsiteX11262" fmla="*/ 1449716 w 7655776"/>
                <a:gd name="connsiteY11262" fmla="*/ 3059088 h 7652085"/>
                <a:gd name="connsiteX11263" fmla="*/ 1250418 w 7655776"/>
                <a:gd name="connsiteY11263" fmla="*/ 3677862 h 7652085"/>
                <a:gd name="connsiteX11264" fmla="*/ 1345671 w 7655776"/>
                <a:gd name="connsiteY11264" fmla="*/ 3764322 h 7652085"/>
                <a:gd name="connsiteX11265" fmla="*/ 1360325 w 7655776"/>
                <a:gd name="connsiteY11265" fmla="*/ 3777510 h 7652085"/>
                <a:gd name="connsiteX11266" fmla="*/ 1329918 w 7655776"/>
                <a:gd name="connsiteY11266" fmla="*/ 3776778 h 7652085"/>
                <a:gd name="connsiteX11267" fmla="*/ 1267637 w 7655776"/>
                <a:gd name="connsiteY11267" fmla="*/ 3716696 h 7652085"/>
                <a:gd name="connsiteX11268" fmla="*/ 1250418 w 7655776"/>
                <a:gd name="connsiteY11268" fmla="*/ 3677862 h 7652085"/>
                <a:gd name="connsiteX11269" fmla="*/ 1250418 w 7655776"/>
                <a:gd name="connsiteY11269" fmla="*/ 3677862 h 7652085"/>
                <a:gd name="connsiteX11270" fmla="*/ 1318927 w 7655776"/>
                <a:gd name="connsiteY11270" fmla="*/ 3776412 h 7652085"/>
                <a:gd name="connsiteX11271" fmla="*/ 1302074 w 7655776"/>
                <a:gd name="connsiteY11271" fmla="*/ 3776045 h 7652085"/>
                <a:gd name="connsiteX11272" fmla="*/ 1295480 w 7655776"/>
                <a:gd name="connsiteY11272" fmla="*/ 3768352 h 7652085"/>
                <a:gd name="connsiteX11273" fmla="*/ 1289985 w 7655776"/>
                <a:gd name="connsiteY11273" fmla="*/ 3767985 h 7652085"/>
                <a:gd name="connsiteX11274" fmla="*/ 1274964 w 7655776"/>
                <a:gd name="connsiteY11274" fmla="*/ 3733548 h 7652085"/>
                <a:gd name="connsiteX11275" fmla="*/ 1318927 w 7655776"/>
                <a:gd name="connsiteY11275" fmla="*/ 3776412 h 7652085"/>
                <a:gd name="connsiteX11276" fmla="*/ 1360325 w 7655776"/>
                <a:gd name="connsiteY11276" fmla="*/ 3816711 h 7652085"/>
                <a:gd name="connsiteX11277" fmla="*/ 1402090 w 7655776"/>
                <a:gd name="connsiteY11277" fmla="*/ 3857010 h 7652085"/>
                <a:gd name="connsiteX11278" fmla="*/ 1323323 w 7655776"/>
                <a:gd name="connsiteY11278" fmla="*/ 3798393 h 7652085"/>
                <a:gd name="connsiteX11279" fmla="*/ 1360325 w 7655776"/>
                <a:gd name="connsiteY11279" fmla="*/ 3816711 h 7652085"/>
                <a:gd name="connsiteX11280" fmla="*/ 1381207 w 7655776"/>
                <a:gd name="connsiteY11280" fmla="*/ 3826968 h 7652085"/>
                <a:gd name="connsiteX11281" fmla="*/ 1442389 w 7655776"/>
                <a:gd name="connsiteY11281" fmla="*/ 3856644 h 7652085"/>
                <a:gd name="connsiteX11282" fmla="*/ 1450448 w 7655776"/>
                <a:gd name="connsiteY11282" fmla="*/ 3872030 h 7652085"/>
                <a:gd name="connsiteX11283" fmla="*/ 1455577 w 7655776"/>
                <a:gd name="connsiteY11283" fmla="*/ 3873130 h 7652085"/>
                <a:gd name="connsiteX11284" fmla="*/ 1461439 w 7655776"/>
                <a:gd name="connsiteY11284" fmla="*/ 3871298 h 7652085"/>
                <a:gd name="connsiteX11285" fmla="*/ 1468034 w 7655776"/>
                <a:gd name="connsiteY11285" fmla="*/ 3878625 h 7652085"/>
                <a:gd name="connsiteX11286" fmla="*/ 1465469 w 7655776"/>
                <a:gd name="connsiteY11286" fmla="*/ 3905002 h 7652085"/>
                <a:gd name="connsiteX11287" fmla="*/ 1444587 w 7655776"/>
                <a:gd name="connsiteY11287" fmla="*/ 3889249 h 7652085"/>
                <a:gd name="connsiteX11288" fmla="*/ 1381207 w 7655776"/>
                <a:gd name="connsiteY11288" fmla="*/ 3826968 h 7652085"/>
                <a:gd name="connsiteX11289" fmla="*/ 1370217 w 7655776"/>
                <a:gd name="connsiteY11289" fmla="*/ 4926035 h 7652085"/>
                <a:gd name="connsiteX11290" fmla="*/ 1420407 w 7655776"/>
                <a:gd name="connsiteY11290" fmla="*/ 4739927 h 7652085"/>
                <a:gd name="connsiteX11291" fmla="*/ 1472063 w 7655776"/>
                <a:gd name="connsiteY11291" fmla="*/ 4546491 h 7652085"/>
                <a:gd name="connsiteX11292" fmla="*/ 1565484 w 7655776"/>
                <a:gd name="connsiteY11292" fmla="*/ 4661160 h 7652085"/>
                <a:gd name="connsiteX11293" fmla="*/ 1656706 w 7655776"/>
                <a:gd name="connsiteY11293" fmla="*/ 4771799 h 7652085"/>
                <a:gd name="connsiteX11294" fmla="*/ 1654875 w 7655776"/>
                <a:gd name="connsiteY11294" fmla="*/ 4780592 h 7652085"/>
                <a:gd name="connsiteX11295" fmla="*/ 1512729 w 7655776"/>
                <a:gd name="connsiteY11295" fmla="*/ 4855329 h 7652085"/>
                <a:gd name="connsiteX11296" fmla="*/ 1373514 w 7655776"/>
                <a:gd name="connsiteY11296" fmla="*/ 4929332 h 7652085"/>
                <a:gd name="connsiteX11297" fmla="*/ 1370217 w 7655776"/>
                <a:gd name="connsiteY11297" fmla="*/ 4926035 h 7652085"/>
                <a:gd name="connsiteX11298" fmla="*/ 1370217 w 7655776"/>
                <a:gd name="connsiteY11298" fmla="*/ 4926035 h 7652085"/>
                <a:gd name="connsiteX11299" fmla="*/ 1669895 w 7655776"/>
                <a:gd name="connsiteY11299" fmla="*/ 4789751 h 7652085"/>
                <a:gd name="connsiteX11300" fmla="*/ 1683817 w 7655776"/>
                <a:gd name="connsiteY11300" fmla="*/ 4812098 h 7652085"/>
                <a:gd name="connsiteX11301" fmla="*/ 1681252 w 7655776"/>
                <a:gd name="connsiteY11301" fmla="*/ 4821624 h 7652085"/>
                <a:gd name="connsiteX11302" fmla="*/ 1667331 w 7655776"/>
                <a:gd name="connsiteY11302" fmla="*/ 4834080 h 7652085"/>
                <a:gd name="connsiteX11303" fmla="*/ 1670262 w 7655776"/>
                <a:gd name="connsiteY11303" fmla="*/ 4843239 h 7652085"/>
                <a:gd name="connsiteX11304" fmla="*/ 1628131 w 7655776"/>
                <a:gd name="connsiteY11304" fmla="*/ 4896726 h 7652085"/>
                <a:gd name="connsiteX11305" fmla="*/ 1657806 w 7655776"/>
                <a:gd name="connsiteY11305" fmla="*/ 4813564 h 7652085"/>
                <a:gd name="connsiteX11306" fmla="*/ 1669895 w 7655776"/>
                <a:gd name="connsiteY11306" fmla="*/ 4789751 h 7652085"/>
                <a:gd name="connsiteX11307" fmla="*/ 1613843 w 7655776"/>
                <a:gd name="connsiteY11307" fmla="*/ 4914678 h 7652085"/>
                <a:gd name="connsiteX11308" fmla="*/ 1588198 w 7655776"/>
                <a:gd name="connsiteY11308" fmla="*/ 4947650 h 7652085"/>
                <a:gd name="connsiteX11309" fmla="*/ 1633626 w 7655776"/>
                <a:gd name="connsiteY11309" fmla="*/ 4860091 h 7652085"/>
                <a:gd name="connsiteX11310" fmla="*/ 1613843 w 7655776"/>
                <a:gd name="connsiteY11310" fmla="*/ 4914678 h 7652085"/>
                <a:gd name="connsiteX11311" fmla="*/ 1576475 w 7655776"/>
                <a:gd name="connsiteY11311" fmla="*/ 4986850 h 7652085"/>
                <a:gd name="connsiteX11312" fmla="*/ 1579406 w 7655776"/>
                <a:gd name="connsiteY11312" fmla="*/ 4978790 h 7652085"/>
                <a:gd name="connsiteX11313" fmla="*/ 1578673 w 7655776"/>
                <a:gd name="connsiteY11313" fmla="*/ 4977325 h 7652085"/>
                <a:gd name="connsiteX11314" fmla="*/ 1594060 w 7655776"/>
                <a:gd name="connsiteY11314" fmla="*/ 4969265 h 7652085"/>
                <a:gd name="connsiteX11315" fmla="*/ 1573544 w 7655776"/>
                <a:gd name="connsiteY11315" fmla="*/ 5027149 h 7652085"/>
                <a:gd name="connsiteX11316" fmla="*/ 1572078 w 7655776"/>
                <a:gd name="connsiteY11316" fmla="*/ 4989781 h 7652085"/>
                <a:gd name="connsiteX11317" fmla="*/ 1576475 w 7655776"/>
                <a:gd name="connsiteY11317" fmla="*/ 4986850 h 7652085"/>
                <a:gd name="connsiteX11318" fmla="*/ 1576475 w 7655776"/>
                <a:gd name="connsiteY11318" fmla="*/ 4986850 h 7652085"/>
                <a:gd name="connsiteX11319" fmla="*/ 1603585 w 7655776"/>
                <a:gd name="connsiteY11319" fmla="*/ 4964502 h 7652085"/>
                <a:gd name="connsiteX11320" fmla="*/ 1630695 w 7655776"/>
                <a:gd name="connsiteY11320" fmla="*/ 4950581 h 7652085"/>
                <a:gd name="connsiteX11321" fmla="*/ 1623368 w 7655776"/>
                <a:gd name="connsiteY11321" fmla="*/ 4968899 h 7652085"/>
                <a:gd name="connsiteX11322" fmla="*/ 1575742 w 7655776"/>
                <a:gd name="connsiteY11322" fmla="*/ 5088330 h 7652085"/>
                <a:gd name="connsiteX11323" fmla="*/ 1574277 w 7655776"/>
                <a:gd name="connsiteY11323" fmla="*/ 5046200 h 7652085"/>
                <a:gd name="connsiteX11324" fmla="*/ 1603585 w 7655776"/>
                <a:gd name="connsiteY11324" fmla="*/ 4964502 h 7652085"/>
                <a:gd name="connsiteX11325" fmla="*/ 1900333 w 7655776"/>
                <a:gd name="connsiteY11325" fmla="*/ 5542977 h 7652085"/>
                <a:gd name="connsiteX11326" fmla="*/ 2028557 w 7655776"/>
                <a:gd name="connsiteY11326" fmla="*/ 5536750 h 7652085"/>
                <a:gd name="connsiteX11327" fmla="*/ 2047974 w 7655776"/>
                <a:gd name="connsiteY11327" fmla="*/ 5535650 h 7652085"/>
                <a:gd name="connsiteX11328" fmla="*/ 2025993 w 7655776"/>
                <a:gd name="connsiteY11328" fmla="*/ 5556533 h 7652085"/>
                <a:gd name="connsiteX11329" fmla="*/ 1939533 w 7655776"/>
                <a:gd name="connsiteY11329" fmla="*/ 5557632 h 7652085"/>
                <a:gd name="connsiteX11330" fmla="*/ 1900333 w 7655776"/>
                <a:gd name="connsiteY11330" fmla="*/ 5542977 h 7652085"/>
                <a:gd name="connsiteX11331" fmla="*/ 1900333 w 7655776"/>
                <a:gd name="connsiteY11331" fmla="*/ 5542977 h 7652085"/>
                <a:gd name="connsiteX11332" fmla="*/ 2018299 w 7655776"/>
                <a:gd name="connsiteY11332" fmla="*/ 5564226 h 7652085"/>
                <a:gd name="connsiteX11333" fmla="*/ 2005843 w 7655776"/>
                <a:gd name="connsiteY11333" fmla="*/ 5575949 h 7652085"/>
                <a:gd name="connsiteX11334" fmla="*/ 1991555 w 7655776"/>
                <a:gd name="connsiteY11334" fmla="*/ 5578514 h 7652085"/>
                <a:gd name="connsiteX11335" fmla="*/ 1956752 w 7655776"/>
                <a:gd name="connsiteY11335" fmla="*/ 5564959 h 7652085"/>
                <a:gd name="connsiteX11336" fmla="*/ 2018299 w 7655776"/>
                <a:gd name="connsiteY11336" fmla="*/ 5564226 h 7652085"/>
                <a:gd name="connsiteX11337" fmla="*/ 2076183 w 7655776"/>
                <a:gd name="connsiteY11337" fmla="*/ 5563127 h 7652085"/>
                <a:gd name="connsiteX11338" fmla="*/ 2134434 w 7655776"/>
                <a:gd name="connsiteY11338" fmla="*/ 5562395 h 7652085"/>
                <a:gd name="connsiteX11339" fmla="*/ 2036617 w 7655776"/>
                <a:gd name="connsiteY11339" fmla="*/ 5576682 h 7652085"/>
                <a:gd name="connsiteX11340" fmla="*/ 2076183 w 7655776"/>
                <a:gd name="connsiteY11340" fmla="*/ 5563127 h 7652085"/>
                <a:gd name="connsiteX11341" fmla="*/ 2098165 w 7655776"/>
                <a:gd name="connsiteY11341" fmla="*/ 5555800 h 7652085"/>
                <a:gd name="connsiteX11342" fmla="*/ 2162644 w 7655776"/>
                <a:gd name="connsiteY11342" fmla="*/ 5533452 h 7652085"/>
                <a:gd name="connsiteX11343" fmla="*/ 2173634 w 7655776"/>
                <a:gd name="connsiteY11343" fmla="*/ 5539680 h 7652085"/>
                <a:gd name="connsiteX11344" fmla="*/ 2179130 w 7655776"/>
                <a:gd name="connsiteY11344" fmla="*/ 5538581 h 7652085"/>
                <a:gd name="connsiteX11345" fmla="*/ 2186457 w 7655776"/>
                <a:gd name="connsiteY11345" fmla="*/ 5530888 h 7652085"/>
                <a:gd name="connsiteX11346" fmla="*/ 2186457 w 7655776"/>
                <a:gd name="connsiteY11346" fmla="*/ 5530155 h 7652085"/>
                <a:gd name="connsiteX11347" fmla="*/ 2195982 w 7655776"/>
                <a:gd name="connsiteY11347" fmla="*/ 5530888 h 7652085"/>
                <a:gd name="connsiteX11348" fmla="*/ 2212468 w 7655776"/>
                <a:gd name="connsiteY11348" fmla="*/ 5551404 h 7652085"/>
                <a:gd name="connsiteX11349" fmla="*/ 2186457 w 7655776"/>
                <a:gd name="connsiteY11349" fmla="*/ 5555067 h 7652085"/>
                <a:gd name="connsiteX11350" fmla="*/ 2098165 w 7655776"/>
                <a:gd name="connsiteY11350" fmla="*/ 5555800 h 7652085"/>
                <a:gd name="connsiteX11351" fmla="*/ 2217230 w 7655776"/>
                <a:gd name="connsiteY11351" fmla="*/ 5567524 h 7652085"/>
                <a:gd name="connsiteX11352" fmla="*/ 2222726 w 7655776"/>
                <a:gd name="connsiteY11352" fmla="*/ 5569722 h 7652085"/>
                <a:gd name="connsiteX11353" fmla="*/ 2225657 w 7655776"/>
                <a:gd name="connsiteY11353" fmla="*/ 5568989 h 7652085"/>
                <a:gd name="connsiteX11354" fmla="*/ 2300760 w 7655776"/>
                <a:gd name="connsiteY11354" fmla="*/ 5691351 h 7652085"/>
                <a:gd name="connsiteX11355" fmla="*/ 2378793 w 7655776"/>
                <a:gd name="connsiteY11355" fmla="*/ 5817012 h 7652085"/>
                <a:gd name="connsiteX11356" fmla="*/ 2179130 w 7655776"/>
                <a:gd name="connsiteY11356" fmla="*/ 5803090 h 7652085"/>
                <a:gd name="connsiteX11357" fmla="*/ 1986793 w 7655776"/>
                <a:gd name="connsiteY11357" fmla="*/ 5789901 h 7652085"/>
                <a:gd name="connsiteX11358" fmla="*/ 1985327 w 7655776"/>
                <a:gd name="connsiteY11358" fmla="*/ 5785138 h 7652085"/>
                <a:gd name="connsiteX11359" fmla="*/ 2100363 w 7655776"/>
                <a:gd name="connsiteY11359" fmla="*/ 5677796 h 7652085"/>
                <a:gd name="connsiteX11360" fmla="*/ 2217230 w 7655776"/>
                <a:gd name="connsiteY11360" fmla="*/ 5567524 h 7652085"/>
                <a:gd name="connsiteX11361" fmla="*/ 1962247 w 7655776"/>
                <a:gd name="connsiteY11361" fmla="*/ 5803090 h 7652085"/>
                <a:gd name="connsiteX11362" fmla="*/ 1966643 w 7655776"/>
                <a:gd name="connsiteY11362" fmla="*/ 5805655 h 7652085"/>
                <a:gd name="connsiteX11363" fmla="*/ 1934770 w 7655776"/>
                <a:gd name="connsiteY11363" fmla="*/ 5988099 h 7652085"/>
                <a:gd name="connsiteX11364" fmla="*/ 1906195 w 7655776"/>
                <a:gd name="connsiteY11364" fmla="*/ 6154059 h 7652085"/>
                <a:gd name="connsiteX11365" fmla="*/ 1792624 w 7655776"/>
                <a:gd name="connsiteY11365" fmla="*/ 6066866 h 7652085"/>
                <a:gd name="connsiteX11366" fmla="*/ 1636923 w 7655776"/>
                <a:gd name="connsiteY11366" fmla="*/ 5948166 h 7652085"/>
                <a:gd name="connsiteX11367" fmla="*/ 1802882 w 7655776"/>
                <a:gd name="connsiteY11367" fmla="*/ 5873064 h 7652085"/>
                <a:gd name="connsiteX11368" fmla="*/ 1960781 w 7655776"/>
                <a:gd name="connsiteY11368" fmla="*/ 5800892 h 7652085"/>
                <a:gd name="connsiteX11369" fmla="*/ 1962247 w 7655776"/>
                <a:gd name="connsiteY11369" fmla="*/ 5803090 h 7652085"/>
                <a:gd name="connsiteX11370" fmla="*/ 2867511 w 7655776"/>
                <a:gd name="connsiteY11370" fmla="*/ 6340534 h 7652085"/>
                <a:gd name="connsiteX11371" fmla="*/ 2771526 w 7655776"/>
                <a:gd name="connsiteY11371" fmla="*/ 6173109 h 7652085"/>
                <a:gd name="connsiteX11372" fmla="*/ 2671145 w 7655776"/>
                <a:gd name="connsiteY11372" fmla="*/ 5999823 h 7652085"/>
                <a:gd name="connsiteX11373" fmla="*/ 2818420 w 7655776"/>
                <a:gd name="connsiteY11373" fmla="*/ 6014843 h 7652085"/>
                <a:gd name="connsiteX11374" fmla="*/ 2961298 w 7655776"/>
                <a:gd name="connsiteY11374" fmla="*/ 6028765 h 7652085"/>
                <a:gd name="connsiteX11375" fmla="*/ 2966061 w 7655776"/>
                <a:gd name="connsiteY11375" fmla="*/ 6036092 h 7652085"/>
                <a:gd name="connsiteX11376" fmla="*/ 2918435 w 7655776"/>
                <a:gd name="connsiteY11376" fmla="*/ 6189229 h 7652085"/>
                <a:gd name="connsiteX11377" fmla="*/ 2872274 w 7655776"/>
                <a:gd name="connsiteY11377" fmla="*/ 6339801 h 7652085"/>
                <a:gd name="connsiteX11378" fmla="*/ 2867511 w 7655776"/>
                <a:gd name="connsiteY11378" fmla="*/ 6340534 h 7652085"/>
                <a:gd name="connsiteX11379" fmla="*/ 2983280 w 7655776"/>
                <a:gd name="connsiteY11379" fmla="*/ 6032428 h 7652085"/>
                <a:gd name="connsiteX11380" fmla="*/ 3008925 w 7655776"/>
                <a:gd name="connsiteY11380" fmla="*/ 6038657 h 7652085"/>
                <a:gd name="connsiteX11381" fmla="*/ 3013687 w 7655776"/>
                <a:gd name="connsiteY11381" fmla="*/ 6047082 h 7652085"/>
                <a:gd name="connsiteX11382" fmla="*/ 3012954 w 7655776"/>
                <a:gd name="connsiteY11382" fmla="*/ 6047449 h 7652085"/>
                <a:gd name="connsiteX11383" fmla="*/ 3013687 w 7655776"/>
                <a:gd name="connsiteY11383" fmla="*/ 6066499 h 7652085"/>
                <a:gd name="connsiteX11384" fmla="*/ 3021014 w 7655776"/>
                <a:gd name="connsiteY11384" fmla="*/ 6070163 h 7652085"/>
                <a:gd name="connsiteX11385" fmla="*/ 3029074 w 7655776"/>
                <a:gd name="connsiteY11385" fmla="*/ 6137573 h 7652085"/>
                <a:gd name="connsiteX11386" fmla="*/ 2991340 w 7655776"/>
                <a:gd name="connsiteY11386" fmla="*/ 6057707 h 7652085"/>
                <a:gd name="connsiteX11387" fmla="*/ 2983280 w 7655776"/>
                <a:gd name="connsiteY11387" fmla="*/ 6032428 h 7652085"/>
                <a:gd name="connsiteX11388" fmla="*/ 3032005 w 7655776"/>
                <a:gd name="connsiteY11388" fmla="*/ 6160653 h 7652085"/>
                <a:gd name="connsiteX11389" fmla="*/ 3037134 w 7655776"/>
                <a:gd name="connsiteY11389" fmla="*/ 6202051 h 7652085"/>
                <a:gd name="connsiteX11390" fmla="*/ 3007459 w 7655776"/>
                <a:gd name="connsiteY11390" fmla="*/ 6108264 h 7652085"/>
                <a:gd name="connsiteX11391" fmla="*/ 3032005 w 7655776"/>
                <a:gd name="connsiteY11391" fmla="*/ 6160653 h 7652085"/>
                <a:gd name="connsiteX11392" fmla="*/ 3051422 w 7655776"/>
                <a:gd name="connsiteY11392" fmla="*/ 6229528 h 7652085"/>
                <a:gd name="connsiteX11393" fmla="*/ 3056551 w 7655776"/>
                <a:gd name="connsiteY11393" fmla="*/ 6213042 h 7652085"/>
                <a:gd name="connsiteX11394" fmla="*/ 3082928 w 7655776"/>
                <a:gd name="connsiteY11394" fmla="*/ 6268361 h 7652085"/>
                <a:gd name="connsiteX11395" fmla="*/ 3054719 w 7655776"/>
                <a:gd name="connsiteY11395" fmla="*/ 6242716 h 7652085"/>
                <a:gd name="connsiteX11396" fmla="*/ 3056551 w 7655776"/>
                <a:gd name="connsiteY11396" fmla="*/ 6237954 h 7652085"/>
                <a:gd name="connsiteX11397" fmla="*/ 3051422 w 7655776"/>
                <a:gd name="connsiteY11397" fmla="*/ 6229528 h 7652085"/>
                <a:gd name="connsiteX11398" fmla="*/ 3051422 w 7655776"/>
                <a:gd name="connsiteY11398" fmla="*/ 6229528 h 7652085"/>
                <a:gd name="connsiteX11399" fmla="*/ 3059848 w 7655776"/>
                <a:gd name="connsiteY11399" fmla="*/ 6202784 h 7652085"/>
                <a:gd name="connsiteX11400" fmla="*/ 3069007 w 7655776"/>
                <a:gd name="connsiteY11400" fmla="*/ 6173842 h 7652085"/>
                <a:gd name="connsiteX11401" fmla="*/ 3076700 w 7655776"/>
                <a:gd name="connsiteY11401" fmla="*/ 6191793 h 7652085"/>
                <a:gd name="connsiteX11402" fmla="*/ 3127257 w 7655776"/>
                <a:gd name="connsiteY11402" fmla="*/ 6309760 h 7652085"/>
                <a:gd name="connsiteX11403" fmla="*/ 3096483 w 7655776"/>
                <a:gd name="connsiteY11403" fmla="*/ 6281184 h 7652085"/>
                <a:gd name="connsiteX11404" fmla="*/ 3059848 w 7655776"/>
                <a:gd name="connsiteY11404" fmla="*/ 6202784 h 7652085"/>
                <a:gd name="connsiteX11405" fmla="*/ 3678622 w 7655776"/>
                <a:gd name="connsiteY11405" fmla="*/ 6402081 h 7652085"/>
                <a:gd name="connsiteX11406" fmla="*/ 3765082 w 7655776"/>
                <a:gd name="connsiteY11406" fmla="*/ 6306829 h 7652085"/>
                <a:gd name="connsiteX11407" fmla="*/ 3778271 w 7655776"/>
                <a:gd name="connsiteY11407" fmla="*/ 6292174 h 7652085"/>
                <a:gd name="connsiteX11408" fmla="*/ 3777538 w 7655776"/>
                <a:gd name="connsiteY11408" fmla="*/ 6322582 h 7652085"/>
                <a:gd name="connsiteX11409" fmla="*/ 3717090 w 7655776"/>
                <a:gd name="connsiteY11409" fmla="*/ 6384862 h 7652085"/>
                <a:gd name="connsiteX11410" fmla="*/ 3678622 w 7655776"/>
                <a:gd name="connsiteY11410" fmla="*/ 6402081 h 7652085"/>
                <a:gd name="connsiteX11411" fmla="*/ 3678622 w 7655776"/>
                <a:gd name="connsiteY11411" fmla="*/ 6402081 h 7652085"/>
                <a:gd name="connsiteX11412" fmla="*/ 3777172 w 7655776"/>
                <a:gd name="connsiteY11412" fmla="*/ 6333573 h 7652085"/>
                <a:gd name="connsiteX11413" fmla="*/ 3776806 w 7655776"/>
                <a:gd name="connsiteY11413" fmla="*/ 6350425 h 7652085"/>
                <a:gd name="connsiteX11414" fmla="*/ 3769112 w 7655776"/>
                <a:gd name="connsiteY11414" fmla="*/ 6357019 h 7652085"/>
                <a:gd name="connsiteX11415" fmla="*/ 3768379 w 7655776"/>
                <a:gd name="connsiteY11415" fmla="*/ 6362515 h 7652085"/>
                <a:gd name="connsiteX11416" fmla="*/ 3733942 w 7655776"/>
                <a:gd name="connsiteY11416" fmla="*/ 6377535 h 7652085"/>
                <a:gd name="connsiteX11417" fmla="*/ 3777172 w 7655776"/>
                <a:gd name="connsiteY11417" fmla="*/ 6333573 h 7652085"/>
                <a:gd name="connsiteX11418" fmla="*/ 3817471 w 7655776"/>
                <a:gd name="connsiteY11418" fmla="*/ 6292174 h 7652085"/>
                <a:gd name="connsiteX11419" fmla="*/ 3857770 w 7655776"/>
                <a:gd name="connsiteY11419" fmla="*/ 6250410 h 7652085"/>
                <a:gd name="connsiteX11420" fmla="*/ 3798787 w 7655776"/>
                <a:gd name="connsiteY11420" fmla="*/ 6329543 h 7652085"/>
                <a:gd name="connsiteX11421" fmla="*/ 3817471 w 7655776"/>
                <a:gd name="connsiteY11421" fmla="*/ 6292174 h 7652085"/>
                <a:gd name="connsiteX11422" fmla="*/ 3827729 w 7655776"/>
                <a:gd name="connsiteY11422" fmla="*/ 6271292 h 7652085"/>
                <a:gd name="connsiteX11423" fmla="*/ 3857404 w 7655776"/>
                <a:gd name="connsiteY11423" fmla="*/ 6210111 h 7652085"/>
                <a:gd name="connsiteX11424" fmla="*/ 3859968 w 7655776"/>
                <a:gd name="connsiteY11424" fmla="*/ 6210477 h 7652085"/>
                <a:gd name="connsiteX11425" fmla="*/ 3873523 w 7655776"/>
                <a:gd name="connsiteY11425" fmla="*/ 6196922 h 7652085"/>
                <a:gd name="connsiteX11426" fmla="*/ 3872058 w 7655776"/>
                <a:gd name="connsiteY11426" fmla="*/ 6190328 h 7652085"/>
                <a:gd name="connsiteX11427" fmla="*/ 3879385 w 7655776"/>
                <a:gd name="connsiteY11427" fmla="*/ 6184099 h 7652085"/>
                <a:gd name="connsiteX11428" fmla="*/ 3905763 w 7655776"/>
                <a:gd name="connsiteY11428" fmla="*/ 6186664 h 7652085"/>
                <a:gd name="connsiteX11429" fmla="*/ 3890009 w 7655776"/>
                <a:gd name="connsiteY11429" fmla="*/ 6207546 h 7652085"/>
                <a:gd name="connsiteX11430" fmla="*/ 3827729 w 7655776"/>
                <a:gd name="connsiteY11430" fmla="*/ 6271292 h 7652085"/>
                <a:gd name="connsiteX11431" fmla="*/ 3920051 w 7655776"/>
                <a:gd name="connsiteY11431" fmla="*/ 6195823 h 7652085"/>
                <a:gd name="connsiteX11432" fmla="*/ 3927011 w 7655776"/>
                <a:gd name="connsiteY11432" fmla="*/ 6190328 h 7652085"/>
                <a:gd name="connsiteX11433" fmla="*/ 4066593 w 7655776"/>
                <a:gd name="connsiteY11433" fmla="*/ 6223666 h 7652085"/>
                <a:gd name="connsiteX11434" fmla="*/ 4210570 w 7655776"/>
                <a:gd name="connsiteY11434" fmla="*/ 6257371 h 7652085"/>
                <a:gd name="connsiteX11435" fmla="*/ 4059266 w 7655776"/>
                <a:gd name="connsiteY11435" fmla="*/ 6388526 h 7652085"/>
                <a:gd name="connsiteX11436" fmla="*/ 3913822 w 7655776"/>
                <a:gd name="connsiteY11436" fmla="*/ 6515285 h 7652085"/>
                <a:gd name="connsiteX11437" fmla="*/ 3909426 w 7655776"/>
                <a:gd name="connsiteY11437" fmla="*/ 6513087 h 7652085"/>
                <a:gd name="connsiteX11438" fmla="*/ 3914921 w 7655776"/>
                <a:gd name="connsiteY11438" fmla="*/ 6355554 h 7652085"/>
                <a:gd name="connsiteX11439" fmla="*/ 3920051 w 7655776"/>
                <a:gd name="connsiteY11439" fmla="*/ 6195823 h 7652085"/>
                <a:gd name="connsiteX11440" fmla="*/ 5019849 w 7655776"/>
                <a:gd name="connsiteY11440" fmla="*/ 6607240 h 7652085"/>
                <a:gd name="connsiteX11441" fmla="*/ 4883932 w 7655776"/>
                <a:gd name="connsiteY11441" fmla="*/ 6652668 h 7652085"/>
                <a:gd name="connsiteX11442" fmla="*/ 4911042 w 7655776"/>
                <a:gd name="connsiteY11442" fmla="*/ 6486343 h 7652085"/>
                <a:gd name="connsiteX11443" fmla="*/ 4940350 w 7655776"/>
                <a:gd name="connsiteY11443" fmla="*/ 6303531 h 7652085"/>
                <a:gd name="connsiteX11444" fmla="*/ 4947311 w 7655776"/>
                <a:gd name="connsiteY11444" fmla="*/ 6300967 h 7652085"/>
                <a:gd name="connsiteX11445" fmla="*/ 5073337 w 7655776"/>
                <a:gd name="connsiteY11445" fmla="*/ 6420765 h 7652085"/>
                <a:gd name="connsiteX11446" fmla="*/ 5205592 w 7655776"/>
                <a:gd name="connsiteY11446" fmla="*/ 6545693 h 7652085"/>
                <a:gd name="connsiteX11447" fmla="*/ 5019849 w 7655776"/>
                <a:gd name="connsiteY11447" fmla="*/ 6607240 h 7652085"/>
                <a:gd name="connsiteX11448" fmla="*/ 4790511 w 7655776"/>
                <a:gd name="connsiteY11448" fmla="*/ 5982604 h 7652085"/>
                <a:gd name="connsiteX11449" fmla="*/ 4812859 w 7655776"/>
                <a:gd name="connsiteY11449" fmla="*/ 5968683 h 7652085"/>
                <a:gd name="connsiteX11450" fmla="*/ 4822018 w 7655776"/>
                <a:gd name="connsiteY11450" fmla="*/ 5971247 h 7652085"/>
                <a:gd name="connsiteX11451" fmla="*/ 4834474 w 7655776"/>
                <a:gd name="connsiteY11451" fmla="*/ 5985169 h 7652085"/>
                <a:gd name="connsiteX11452" fmla="*/ 4843633 w 7655776"/>
                <a:gd name="connsiteY11452" fmla="*/ 5982238 h 7652085"/>
                <a:gd name="connsiteX11453" fmla="*/ 4897120 w 7655776"/>
                <a:gd name="connsiteY11453" fmla="*/ 6024369 h 7652085"/>
                <a:gd name="connsiteX11454" fmla="*/ 4813592 w 7655776"/>
                <a:gd name="connsiteY11454" fmla="*/ 5994328 h 7652085"/>
                <a:gd name="connsiteX11455" fmla="*/ 4790511 w 7655776"/>
                <a:gd name="connsiteY11455" fmla="*/ 5982604 h 7652085"/>
                <a:gd name="connsiteX11456" fmla="*/ 4915438 w 7655776"/>
                <a:gd name="connsiteY11456" fmla="*/ 6038657 h 7652085"/>
                <a:gd name="connsiteX11457" fmla="*/ 4948410 w 7655776"/>
                <a:gd name="connsiteY11457" fmla="*/ 6064301 h 7652085"/>
                <a:gd name="connsiteX11458" fmla="*/ 4861218 w 7655776"/>
                <a:gd name="connsiteY11458" fmla="*/ 6019240 h 7652085"/>
                <a:gd name="connsiteX11459" fmla="*/ 4915438 w 7655776"/>
                <a:gd name="connsiteY11459" fmla="*/ 6038657 h 7652085"/>
                <a:gd name="connsiteX11460" fmla="*/ 4987610 w 7655776"/>
                <a:gd name="connsiteY11460" fmla="*/ 6075658 h 7652085"/>
                <a:gd name="connsiteX11461" fmla="*/ 4978085 w 7655776"/>
                <a:gd name="connsiteY11461" fmla="*/ 6073460 h 7652085"/>
                <a:gd name="connsiteX11462" fmla="*/ 4970025 w 7655776"/>
                <a:gd name="connsiteY11462" fmla="*/ 6058073 h 7652085"/>
                <a:gd name="connsiteX11463" fmla="*/ 5027910 w 7655776"/>
                <a:gd name="connsiteY11463" fmla="*/ 6078589 h 7652085"/>
                <a:gd name="connsiteX11464" fmla="*/ 4989808 w 7655776"/>
                <a:gd name="connsiteY11464" fmla="*/ 6080054 h 7652085"/>
                <a:gd name="connsiteX11465" fmla="*/ 4987610 w 7655776"/>
                <a:gd name="connsiteY11465" fmla="*/ 6075658 h 7652085"/>
                <a:gd name="connsiteX11466" fmla="*/ 4987610 w 7655776"/>
                <a:gd name="connsiteY11466" fmla="*/ 6075658 h 7652085"/>
                <a:gd name="connsiteX11467" fmla="*/ 4965262 w 7655776"/>
                <a:gd name="connsiteY11467" fmla="*/ 6048548 h 7652085"/>
                <a:gd name="connsiteX11468" fmla="*/ 4951341 w 7655776"/>
                <a:gd name="connsiteY11468" fmla="*/ 6021438 h 7652085"/>
                <a:gd name="connsiteX11469" fmla="*/ 4969659 w 7655776"/>
                <a:gd name="connsiteY11469" fmla="*/ 6028765 h 7652085"/>
                <a:gd name="connsiteX11470" fmla="*/ 5089091 w 7655776"/>
                <a:gd name="connsiteY11470" fmla="*/ 6076391 h 7652085"/>
                <a:gd name="connsiteX11471" fmla="*/ 5046960 w 7655776"/>
                <a:gd name="connsiteY11471" fmla="*/ 6077856 h 7652085"/>
                <a:gd name="connsiteX11472" fmla="*/ 4965262 w 7655776"/>
                <a:gd name="connsiteY11472" fmla="*/ 6048548 h 7652085"/>
                <a:gd name="connsiteX11473" fmla="*/ 5564986 w 7655776"/>
                <a:gd name="connsiteY11473" fmla="*/ 5633834 h 7652085"/>
                <a:gd name="connsiteX11474" fmla="*/ 5576710 w 7655776"/>
                <a:gd name="connsiteY11474" fmla="*/ 5646290 h 7652085"/>
                <a:gd name="connsiteX11475" fmla="*/ 5575611 w 7655776"/>
                <a:gd name="connsiteY11475" fmla="*/ 5647389 h 7652085"/>
                <a:gd name="connsiteX11476" fmla="*/ 5575977 w 7655776"/>
                <a:gd name="connsiteY11476" fmla="*/ 5656181 h 7652085"/>
                <a:gd name="connsiteX11477" fmla="*/ 5579274 w 7655776"/>
                <a:gd name="connsiteY11477" fmla="*/ 5660211 h 7652085"/>
                <a:gd name="connsiteX11478" fmla="*/ 5565353 w 7655776"/>
                <a:gd name="connsiteY11478" fmla="*/ 5695381 h 7652085"/>
                <a:gd name="connsiteX11479" fmla="*/ 5564986 w 7655776"/>
                <a:gd name="connsiteY11479" fmla="*/ 5633834 h 7652085"/>
                <a:gd name="connsiteX11480" fmla="*/ 5563887 w 7655776"/>
                <a:gd name="connsiteY11480" fmla="*/ 5575949 h 7652085"/>
                <a:gd name="connsiteX11481" fmla="*/ 5563155 w 7655776"/>
                <a:gd name="connsiteY11481" fmla="*/ 5518066 h 7652085"/>
                <a:gd name="connsiteX11482" fmla="*/ 5577443 w 7655776"/>
                <a:gd name="connsiteY11482" fmla="*/ 5615516 h 7652085"/>
                <a:gd name="connsiteX11483" fmla="*/ 5563887 w 7655776"/>
                <a:gd name="connsiteY11483" fmla="*/ 5575949 h 7652085"/>
                <a:gd name="connsiteX11484" fmla="*/ 5569383 w 7655776"/>
                <a:gd name="connsiteY11484" fmla="*/ 5426843 h 7652085"/>
                <a:gd name="connsiteX11485" fmla="*/ 5692112 w 7655776"/>
                <a:gd name="connsiteY11485" fmla="*/ 5351374 h 7652085"/>
                <a:gd name="connsiteX11486" fmla="*/ 5817772 w 7655776"/>
                <a:gd name="connsiteY11486" fmla="*/ 5273340 h 7652085"/>
                <a:gd name="connsiteX11487" fmla="*/ 5803850 w 7655776"/>
                <a:gd name="connsiteY11487" fmla="*/ 5473370 h 7652085"/>
                <a:gd name="connsiteX11488" fmla="*/ 5790661 w 7655776"/>
                <a:gd name="connsiteY11488" fmla="*/ 5665707 h 7652085"/>
                <a:gd name="connsiteX11489" fmla="*/ 5785899 w 7655776"/>
                <a:gd name="connsiteY11489" fmla="*/ 5667172 h 7652085"/>
                <a:gd name="connsiteX11490" fmla="*/ 5678557 w 7655776"/>
                <a:gd name="connsiteY11490" fmla="*/ 5552136 h 7652085"/>
                <a:gd name="connsiteX11491" fmla="*/ 5568284 w 7655776"/>
                <a:gd name="connsiteY11491" fmla="*/ 5434903 h 7652085"/>
                <a:gd name="connsiteX11492" fmla="*/ 5570482 w 7655776"/>
                <a:gd name="connsiteY11492" fmla="*/ 5429041 h 7652085"/>
                <a:gd name="connsiteX11493" fmla="*/ 5569383 w 7655776"/>
                <a:gd name="connsiteY11493" fmla="*/ 5426843 h 7652085"/>
                <a:gd name="connsiteX11494" fmla="*/ 5569383 w 7655776"/>
                <a:gd name="connsiteY11494" fmla="*/ 5426843 h 7652085"/>
                <a:gd name="connsiteX11495" fmla="*/ 6033188 w 7655776"/>
                <a:gd name="connsiteY11495" fmla="*/ 4669220 h 7652085"/>
                <a:gd name="connsiteX11496" fmla="*/ 6039417 w 7655776"/>
                <a:gd name="connsiteY11496" fmla="*/ 4643575 h 7652085"/>
                <a:gd name="connsiteX11497" fmla="*/ 6047843 w 7655776"/>
                <a:gd name="connsiteY11497" fmla="*/ 4638813 h 7652085"/>
                <a:gd name="connsiteX11498" fmla="*/ 6057735 w 7655776"/>
                <a:gd name="connsiteY11498" fmla="*/ 4643209 h 7652085"/>
                <a:gd name="connsiteX11499" fmla="*/ 6058467 w 7655776"/>
                <a:gd name="connsiteY11499" fmla="*/ 4643209 h 7652085"/>
                <a:gd name="connsiteX11500" fmla="*/ 6067992 w 7655776"/>
                <a:gd name="connsiteY11500" fmla="*/ 4638813 h 7652085"/>
                <a:gd name="connsiteX11501" fmla="*/ 6071289 w 7655776"/>
                <a:gd name="connsiteY11501" fmla="*/ 4631485 h 7652085"/>
                <a:gd name="connsiteX11502" fmla="*/ 6138699 w 7655776"/>
                <a:gd name="connsiteY11502" fmla="*/ 4623425 h 7652085"/>
                <a:gd name="connsiteX11503" fmla="*/ 6058833 w 7655776"/>
                <a:gd name="connsiteY11503" fmla="*/ 4661160 h 7652085"/>
                <a:gd name="connsiteX11504" fmla="*/ 6033188 w 7655776"/>
                <a:gd name="connsiteY11504" fmla="*/ 4669220 h 7652085"/>
                <a:gd name="connsiteX11505" fmla="*/ 6161413 w 7655776"/>
                <a:gd name="connsiteY11505" fmla="*/ 4620495 h 7652085"/>
                <a:gd name="connsiteX11506" fmla="*/ 6202811 w 7655776"/>
                <a:gd name="connsiteY11506" fmla="*/ 4615366 h 7652085"/>
                <a:gd name="connsiteX11507" fmla="*/ 6109024 w 7655776"/>
                <a:gd name="connsiteY11507" fmla="*/ 4645040 h 7652085"/>
                <a:gd name="connsiteX11508" fmla="*/ 6161413 w 7655776"/>
                <a:gd name="connsiteY11508" fmla="*/ 4620495 h 7652085"/>
                <a:gd name="connsiteX11509" fmla="*/ 6238714 w 7655776"/>
                <a:gd name="connsiteY11509" fmla="*/ 4595949 h 7652085"/>
                <a:gd name="connsiteX11510" fmla="*/ 6238714 w 7655776"/>
                <a:gd name="connsiteY11510" fmla="*/ 4595949 h 7652085"/>
                <a:gd name="connsiteX11511" fmla="*/ 6229922 w 7655776"/>
                <a:gd name="connsiteY11511" fmla="*/ 4601078 h 7652085"/>
                <a:gd name="connsiteX11512" fmla="*/ 6213802 w 7655776"/>
                <a:gd name="connsiteY11512" fmla="*/ 4595949 h 7652085"/>
                <a:gd name="connsiteX11513" fmla="*/ 6269121 w 7655776"/>
                <a:gd name="connsiteY11513" fmla="*/ 4569571 h 7652085"/>
                <a:gd name="connsiteX11514" fmla="*/ 6243110 w 7655776"/>
                <a:gd name="connsiteY11514" fmla="*/ 4597780 h 7652085"/>
                <a:gd name="connsiteX11515" fmla="*/ 6238714 w 7655776"/>
                <a:gd name="connsiteY11515" fmla="*/ 4595949 h 7652085"/>
                <a:gd name="connsiteX11516" fmla="*/ 6238714 w 7655776"/>
                <a:gd name="connsiteY11516" fmla="*/ 4595949 h 7652085"/>
                <a:gd name="connsiteX11517" fmla="*/ 6203544 w 7655776"/>
                <a:gd name="connsiteY11517" fmla="*/ 4592285 h 7652085"/>
                <a:gd name="connsiteX11518" fmla="*/ 6174602 w 7655776"/>
                <a:gd name="connsiteY11518" fmla="*/ 4583126 h 7652085"/>
                <a:gd name="connsiteX11519" fmla="*/ 6192553 w 7655776"/>
                <a:gd name="connsiteY11519" fmla="*/ 4575433 h 7652085"/>
                <a:gd name="connsiteX11520" fmla="*/ 6310520 w 7655776"/>
                <a:gd name="connsiteY11520" fmla="*/ 4524876 h 7652085"/>
                <a:gd name="connsiteX11521" fmla="*/ 6281944 w 7655776"/>
                <a:gd name="connsiteY11521" fmla="*/ 4555650 h 7652085"/>
                <a:gd name="connsiteX11522" fmla="*/ 6203544 w 7655776"/>
                <a:gd name="connsiteY11522" fmla="*/ 4592285 h 7652085"/>
                <a:gd name="connsiteX11523" fmla="*/ 6402841 w 7655776"/>
                <a:gd name="connsiteY11523" fmla="*/ 3973877 h 7652085"/>
                <a:gd name="connsiteX11524" fmla="*/ 6307589 w 7655776"/>
                <a:gd name="connsiteY11524" fmla="*/ 3887417 h 7652085"/>
                <a:gd name="connsiteX11525" fmla="*/ 6292935 w 7655776"/>
                <a:gd name="connsiteY11525" fmla="*/ 3874228 h 7652085"/>
                <a:gd name="connsiteX11526" fmla="*/ 6323342 w 7655776"/>
                <a:gd name="connsiteY11526" fmla="*/ 3874961 h 7652085"/>
                <a:gd name="connsiteX11527" fmla="*/ 6385256 w 7655776"/>
                <a:gd name="connsiteY11527" fmla="*/ 3935410 h 7652085"/>
                <a:gd name="connsiteX11528" fmla="*/ 6402841 w 7655776"/>
                <a:gd name="connsiteY11528" fmla="*/ 3973877 h 7652085"/>
                <a:gd name="connsiteX11529" fmla="*/ 6402841 w 7655776"/>
                <a:gd name="connsiteY11529" fmla="*/ 3973877 h 7652085"/>
                <a:gd name="connsiteX11530" fmla="*/ 6334333 w 7655776"/>
                <a:gd name="connsiteY11530" fmla="*/ 3875328 h 7652085"/>
                <a:gd name="connsiteX11531" fmla="*/ 6351185 w 7655776"/>
                <a:gd name="connsiteY11531" fmla="*/ 3875694 h 7652085"/>
                <a:gd name="connsiteX11532" fmla="*/ 6357780 w 7655776"/>
                <a:gd name="connsiteY11532" fmla="*/ 3883387 h 7652085"/>
                <a:gd name="connsiteX11533" fmla="*/ 6361810 w 7655776"/>
                <a:gd name="connsiteY11533" fmla="*/ 3884120 h 7652085"/>
                <a:gd name="connsiteX11534" fmla="*/ 6362908 w 7655776"/>
                <a:gd name="connsiteY11534" fmla="*/ 3883754 h 7652085"/>
                <a:gd name="connsiteX11535" fmla="*/ 6377929 w 7655776"/>
                <a:gd name="connsiteY11535" fmla="*/ 3918191 h 7652085"/>
                <a:gd name="connsiteX11536" fmla="*/ 6334333 w 7655776"/>
                <a:gd name="connsiteY11536" fmla="*/ 3875328 h 7652085"/>
                <a:gd name="connsiteX11537" fmla="*/ 6292568 w 7655776"/>
                <a:gd name="connsiteY11537" fmla="*/ 3834662 h 7652085"/>
                <a:gd name="connsiteX11538" fmla="*/ 6251170 w 7655776"/>
                <a:gd name="connsiteY11538" fmla="*/ 3794363 h 7652085"/>
                <a:gd name="connsiteX11539" fmla="*/ 6330303 w 7655776"/>
                <a:gd name="connsiteY11539" fmla="*/ 3852980 h 7652085"/>
                <a:gd name="connsiteX11540" fmla="*/ 6292568 w 7655776"/>
                <a:gd name="connsiteY11540" fmla="*/ 3834662 h 7652085"/>
                <a:gd name="connsiteX11541" fmla="*/ 6271686 w 7655776"/>
                <a:gd name="connsiteY11541" fmla="*/ 3824404 h 7652085"/>
                <a:gd name="connsiteX11542" fmla="*/ 6210505 w 7655776"/>
                <a:gd name="connsiteY11542" fmla="*/ 3794729 h 7652085"/>
                <a:gd name="connsiteX11543" fmla="*/ 6200613 w 7655776"/>
                <a:gd name="connsiteY11543" fmla="*/ 3778976 h 7652085"/>
                <a:gd name="connsiteX11544" fmla="*/ 6191454 w 7655776"/>
                <a:gd name="connsiteY11544" fmla="*/ 3780075 h 7652085"/>
                <a:gd name="connsiteX11545" fmla="*/ 6184860 w 7655776"/>
                <a:gd name="connsiteY11545" fmla="*/ 3772748 h 7652085"/>
                <a:gd name="connsiteX11546" fmla="*/ 6187424 w 7655776"/>
                <a:gd name="connsiteY11546" fmla="*/ 3746370 h 7652085"/>
                <a:gd name="connsiteX11547" fmla="*/ 6208307 w 7655776"/>
                <a:gd name="connsiteY11547" fmla="*/ 3762124 h 7652085"/>
                <a:gd name="connsiteX11548" fmla="*/ 6271686 w 7655776"/>
                <a:gd name="connsiteY11548" fmla="*/ 3824404 h 7652085"/>
                <a:gd name="connsiteX11549" fmla="*/ 7195634 w 7655776"/>
                <a:gd name="connsiteY11549" fmla="*/ 3171925 h 7652085"/>
                <a:gd name="connsiteX11550" fmla="*/ 7103313 w 7655776"/>
                <a:gd name="connsiteY11550" fmla="*/ 3340082 h 7652085"/>
                <a:gd name="connsiteX11551" fmla="*/ 7099283 w 7655776"/>
                <a:gd name="connsiteY11551" fmla="*/ 3340082 h 7652085"/>
                <a:gd name="connsiteX11552" fmla="*/ 7099283 w 7655776"/>
                <a:gd name="connsiteY11552" fmla="*/ 3340082 h 7652085"/>
                <a:gd name="connsiteX11553" fmla="*/ 6961899 w 7655776"/>
                <a:gd name="connsiteY11553" fmla="*/ 3216987 h 7652085"/>
                <a:gd name="connsiteX11554" fmla="*/ 6859320 w 7655776"/>
                <a:gd name="connsiteY11554" fmla="*/ 3125764 h 7652085"/>
                <a:gd name="connsiteX11555" fmla="*/ 6911709 w 7655776"/>
                <a:gd name="connsiteY11555" fmla="*/ 2999005 h 7652085"/>
                <a:gd name="connsiteX11556" fmla="*/ 6981316 w 7655776"/>
                <a:gd name="connsiteY11556" fmla="*/ 2828284 h 7652085"/>
                <a:gd name="connsiteX11557" fmla="*/ 6981316 w 7655776"/>
                <a:gd name="connsiteY11557" fmla="*/ 2828284 h 7652085"/>
                <a:gd name="connsiteX11558" fmla="*/ 6984980 w 7655776"/>
                <a:gd name="connsiteY11558" fmla="*/ 2826452 h 7652085"/>
                <a:gd name="connsiteX11559" fmla="*/ 7141780 w 7655776"/>
                <a:gd name="connsiteY11559" fmla="*/ 2937091 h 7652085"/>
                <a:gd name="connsiteX11560" fmla="*/ 7274401 w 7655776"/>
                <a:gd name="connsiteY11560" fmla="*/ 3030146 h 7652085"/>
                <a:gd name="connsiteX11561" fmla="*/ 7195634 w 7655776"/>
                <a:gd name="connsiteY11561" fmla="*/ 3171925 h 7652085"/>
                <a:gd name="connsiteX11562" fmla="*/ 6801436 w 7655776"/>
                <a:gd name="connsiteY11562" fmla="*/ 2849899 h 7652085"/>
                <a:gd name="connsiteX11563" fmla="*/ 6758572 w 7655776"/>
                <a:gd name="connsiteY11563" fmla="*/ 2946250 h 7652085"/>
                <a:gd name="connsiteX11564" fmla="*/ 6753077 w 7655776"/>
                <a:gd name="connsiteY11564" fmla="*/ 2932695 h 7652085"/>
                <a:gd name="connsiteX11565" fmla="*/ 6701787 w 7655776"/>
                <a:gd name="connsiteY11565" fmla="*/ 2811065 h 7652085"/>
                <a:gd name="connsiteX11566" fmla="*/ 6772860 w 7655776"/>
                <a:gd name="connsiteY11566" fmla="*/ 2770400 h 7652085"/>
                <a:gd name="connsiteX11567" fmla="*/ 6859320 w 7655776"/>
                <a:gd name="connsiteY11567" fmla="*/ 2720209 h 7652085"/>
                <a:gd name="connsiteX11568" fmla="*/ 6801436 w 7655776"/>
                <a:gd name="connsiteY11568" fmla="*/ 2849899 h 7652085"/>
                <a:gd name="connsiteX11569" fmla="*/ 6801436 w 7655776"/>
                <a:gd name="connsiteY11569" fmla="*/ 2849899 h 7652085"/>
                <a:gd name="connsiteX11570" fmla="*/ 6674310 w 7655776"/>
                <a:gd name="connsiteY11570" fmla="*/ 2771865 h 7652085"/>
                <a:gd name="connsiteX11571" fmla="*/ 6660755 w 7655776"/>
                <a:gd name="connsiteY11571" fmla="*/ 2769667 h 7652085"/>
                <a:gd name="connsiteX11572" fmla="*/ 6614595 w 7655776"/>
                <a:gd name="connsiteY11572" fmla="*/ 2630085 h 7652085"/>
                <a:gd name="connsiteX11573" fmla="*/ 6587484 w 7655776"/>
                <a:gd name="connsiteY11573" fmla="*/ 2548755 h 7652085"/>
                <a:gd name="connsiteX11574" fmla="*/ 6612030 w 7655776"/>
                <a:gd name="connsiteY11574" fmla="*/ 2609936 h 7652085"/>
                <a:gd name="connsiteX11575" fmla="*/ 6676509 w 7655776"/>
                <a:gd name="connsiteY11575" fmla="*/ 2769667 h 7652085"/>
                <a:gd name="connsiteX11576" fmla="*/ 6674310 w 7655776"/>
                <a:gd name="connsiteY11576" fmla="*/ 2771865 h 7652085"/>
                <a:gd name="connsiteX11577" fmla="*/ 6674310 w 7655776"/>
                <a:gd name="connsiteY11577" fmla="*/ 2771865 h 7652085"/>
                <a:gd name="connsiteX11578" fmla="*/ 6546453 w 7655776"/>
                <a:gd name="connsiteY11578" fmla="*/ 2446908 h 7652085"/>
                <a:gd name="connsiteX11579" fmla="*/ 6608000 w 7655776"/>
                <a:gd name="connsiteY11579" fmla="*/ 2632650 h 7652085"/>
                <a:gd name="connsiteX11580" fmla="*/ 6653428 w 7655776"/>
                <a:gd name="connsiteY11580" fmla="*/ 2768568 h 7652085"/>
                <a:gd name="connsiteX11581" fmla="*/ 6487103 w 7655776"/>
                <a:gd name="connsiteY11581" fmla="*/ 2741458 h 7652085"/>
                <a:gd name="connsiteX11582" fmla="*/ 6304291 w 7655776"/>
                <a:gd name="connsiteY11582" fmla="*/ 2712149 h 7652085"/>
                <a:gd name="connsiteX11583" fmla="*/ 6303193 w 7655776"/>
                <a:gd name="connsiteY11583" fmla="*/ 2707386 h 7652085"/>
                <a:gd name="connsiteX11584" fmla="*/ 6301727 w 7655776"/>
                <a:gd name="connsiteY11584" fmla="*/ 2705555 h 7652085"/>
                <a:gd name="connsiteX11585" fmla="*/ 6421525 w 7655776"/>
                <a:gd name="connsiteY11585" fmla="*/ 2579528 h 7652085"/>
                <a:gd name="connsiteX11586" fmla="*/ 6546453 w 7655776"/>
                <a:gd name="connsiteY11586" fmla="*/ 2446908 h 7652085"/>
                <a:gd name="connsiteX11587" fmla="*/ 5822901 w 7655776"/>
                <a:gd name="connsiteY11587" fmla="*/ 2625323 h 7652085"/>
                <a:gd name="connsiteX11588" fmla="*/ 5733510 w 7655776"/>
                <a:gd name="connsiteY11588" fmla="*/ 2631185 h 7652085"/>
                <a:gd name="connsiteX11589" fmla="*/ 5720688 w 7655776"/>
                <a:gd name="connsiteY11589" fmla="*/ 2490870 h 7652085"/>
                <a:gd name="connsiteX11590" fmla="*/ 5770878 w 7655776"/>
                <a:gd name="connsiteY11590" fmla="*/ 2554616 h 7652085"/>
                <a:gd name="connsiteX11591" fmla="*/ 5824366 w 7655776"/>
                <a:gd name="connsiteY11591" fmla="*/ 2622026 h 7652085"/>
                <a:gd name="connsiteX11592" fmla="*/ 5822534 w 7655776"/>
                <a:gd name="connsiteY11592" fmla="*/ 2623857 h 7652085"/>
                <a:gd name="connsiteX11593" fmla="*/ 5822901 w 7655776"/>
                <a:gd name="connsiteY11593" fmla="*/ 2625323 h 7652085"/>
                <a:gd name="connsiteX11594" fmla="*/ 5822901 w 7655776"/>
                <a:gd name="connsiteY11594" fmla="*/ 2625323 h 7652085"/>
                <a:gd name="connsiteX11595" fmla="*/ 5577076 w 7655776"/>
                <a:gd name="connsiteY11595" fmla="*/ 2411371 h 7652085"/>
                <a:gd name="connsiteX11596" fmla="*/ 5611513 w 7655776"/>
                <a:gd name="connsiteY11596" fmla="*/ 2328941 h 7652085"/>
                <a:gd name="connsiteX11597" fmla="*/ 5612613 w 7655776"/>
                <a:gd name="connsiteY11597" fmla="*/ 2329308 h 7652085"/>
                <a:gd name="connsiteX11598" fmla="*/ 5615543 w 7655776"/>
                <a:gd name="connsiteY11598" fmla="*/ 2328575 h 7652085"/>
                <a:gd name="connsiteX11599" fmla="*/ 5661704 w 7655776"/>
                <a:gd name="connsiteY11599" fmla="*/ 2400747 h 7652085"/>
                <a:gd name="connsiteX11600" fmla="*/ 5705667 w 7655776"/>
                <a:gd name="connsiteY11600" fmla="*/ 2468889 h 7652085"/>
                <a:gd name="connsiteX11601" fmla="*/ 5577076 w 7655776"/>
                <a:gd name="connsiteY11601" fmla="*/ 2411371 h 7652085"/>
                <a:gd name="connsiteX11602" fmla="*/ 5608949 w 7655776"/>
                <a:gd name="connsiteY11602" fmla="*/ 2307693 h 7652085"/>
                <a:gd name="connsiteX11603" fmla="*/ 5524321 w 7655776"/>
                <a:gd name="connsiteY11603" fmla="*/ 2203281 h 7652085"/>
                <a:gd name="connsiteX11604" fmla="*/ 5519192 w 7655776"/>
                <a:gd name="connsiteY11604" fmla="*/ 2197053 h 7652085"/>
                <a:gd name="connsiteX11605" fmla="*/ 5596859 w 7655776"/>
                <a:gd name="connsiteY11605" fmla="*/ 2123416 h 7652085"/>
                <a:gd name="connsiteX11606" fmla="*/ 5625069 w 7655776"/>
                <a:gd name="connsiteY11606" fmla="*/ 2121950 h 7652085"/>
                <a:gd name="connsiteX11607" fmla="*/ 5754758 w 7655776"/>
                <a:gd name="connsiteY11607" fmla="*/ 2115356 h 7652085"/>
                <a:gd name="connsiteX11608" fmla="*/ 5692845 w 7655776"/>
                <a:gd name="connsiteY11608" fmla="*/ 2201083 h 7652085"/>
                <a:gd name="connsiteX11609" fmla="*/ 5616276 w 7655776"/>
                <a:gd name="connsiteY11609" fmla="*/ 2307326 h 7652085"/>
                <a:gd name="connsiteX11610" fmla="*/ 5608949 w 7655776"/>
                <a:gd name="connsiteY11610" fmla="*/ 2307693 h 7652085"/>
                <a:gd name="connsiteX11611" fmla="*/ 5608949 w 7655776"/>
                <a:gd name="connsiteY11611" fmla="*/ 2307693 h 7652085"/>
                <a:gd name="connsiteX11612" fmla="*/ 5762085 w 7655776"/>
                <a:gd name="connsiteY11612" fmla="*/ 2104732 h 7652085"/>
                <a:gd name="connsiteX11613" fmla="*/ 5733144 w 7655776"/>
                <a:gd name="connsiteY11613" fmla="*/ 2093375 h 7652085"/>
                <a:gd name="connsiteX11614" fmla="*/ 5767947 w 7655776"/>
                <a:gd name="connsiteY11614" fmla="*/ 2093008 h 7652085"/>
                <a:gd name="connsiteX11615" fmla="*/ 5769046 w 7655776"/>
                <a:gd name="connsiteY11615" fmla="*/ 2095207 h 7652085"/>
                <a:gd name="connsiteX11616" fmla="*/ 5762085 w 7655776"/>
                <a:gd name="connsiteY11616" fmla="*/ 2104732 h 7652085"/>
                <a:gd name="connsiteX11617" fmla="*/ 5864665 w 7655776"/>
                <a:gd name="connsiteY11617" fmla="*/ 1578645 h 7652085"/>
                <a:gd name="connsiteX11618" fmla="*/ 5747798 w 7655776"/>
                <a:gd name="connsiteY11618" fmla="*/ 1489621 h 7652085"/>
                <a:gd name="connsiteX11619" fmla="*/ 5749996 w 7655776"/>
                <a:gd name="connsiteY11619" fmla="*/ 1476066 h 7652085"/>
                <a:gd name="connsiteX11620" fmla="*/ 5752927 w 7655776"/>
                <a:gd name="connsiteY11620" fmla="*/ 1474600 h 7652085"/>
                <a:gd name="connsiteX11621" fmla="*/ 5882983 w 7655776"/>
                <a:gd name="connsiteY11621" fmla="*/ 1587804 h 7652085"/>
                <a:gd name="connsiteX11622" fmla="*/ 5933174 w 7655776"/>
                <a:gd name="connsiteY11622" fmla="*/ 1631034 h 7652085"/>
                <a:gd name="connsiteX11623" fmla="*/ 5864665 w 7655776"/>
                <a:gd name="connsiteY11623" fmla="*/ 1578645 h 7652085"/>
                <a:gd name="connsiteX11624" fmla="*/ 5721786 w 7655776"/>
                <a:gd name="connsiteY11624" fmla="*/ 1437965 h 7652085"/>
                <a:gd name="connsiteX11625" fmla="*/ 5623603 w 7655776"/>
                <a:gd name="connsiteY11625" fmla="*/ 1349673 h 7652085"/>
                <a:gd name="connsiteX11626" fmla="*/ 5612613 w 7655776"/>
                <a:gd name="connsiteY11626" fmla="*/ 1340148 h 7652085"/>
                <a:gd name="connsiteX11627" fmla="*/ 5717757 w 7655776"/>
                <a:gd name="connsiteY11627" fmla="*/ 1330989 h 7652085"/>
                <a:gd name="connsiteX11628" fmla="*/ 5859170 w 7655776"/>
                <a:gd name="connsiteY11628" fmla="*/ 1318167 h 7652085"/>
                <a:gd name="connsiteX11629" fmla="*/ 5783700 w 7655776"/>
                <a:gd name="connsiteY11629" fmla="*/ 1383744 h 7652085"/>
                <a:gd name="connsiteX11630" fmla="*/ 5721786 w 7655776"/>
                <a:gd name="connsiteY11630" fmla="*/ 1437965 h 7652085"/>
                <a:gd name="connsiteX11631" fmla="*/ 5746699 w 7655776"/>
                <a:gd name="connsiteY11631" fmla="*/ 980753 h 7652085"/>
                <a:gd name="connsiteX11632" fmla="*/ 5800186 w 7655776"/>
                <a:gd name="connsiteY11632" fmla="*/ 1165030 h 7652085"/>
                <a:gd name="connsiteX11633" fmla="*/ 5797256 w 7655776"/>
                <a:gd name="connsiteY11633" fmla="*/ 1167961 h 7652085"/>
                <a:gd name="connsiteX11634" fmla="*/ 5797256 w 7655776"/>
                <a:gd name="connsiteY11634" fmla="*/ 1168327 h 7652085"/>
                <a:gd name="connsiteX11635" fmla="*/ 5612979 w 7655776"/>
                <a:gd name="connsiteY11635" fmla="*/ 1178585 h 7652085"/>
                <a:gd name="connsiteX11636" fmla="*/ 5475962 w 7655776"/>
                <a:gd name="connsiteY11636" fmla="*/ 1186645 h 7652085"/>
                <a:gd name="connsiteX11637" fmla="*/ 5423207 w 7655776"/>
                <a:gd name="connsiteY11637" fmla="*/ 1059886 h 7652085"/>
                <a:gd name="connsiteX11638" fmla="*/ 5351767 w 7655776"/>
                <a:gd name="connsiteY11638" fmla="*/ 889897 h 7652085"/>
                <a:gd name="connsiteX11639" fmla="*/ 5352134 w 7655776"/>
                <a:gd name="connsiteY11639" fmla="*/ 889897 h 7652085"/>
                <a:gd name="connsiteX11640" fmla="*/ 5353599 w 7655776"/>
                <a:gd name="connsiteY11640" fmla="*/ 886234 h 7652085"/>
                <a:gd name="connsiteX11641" fmla="*/ 5542639 w 7655776"/>
                <a:gd name="connsiteY11641" fmla="*/ 853628 h 7652085"/>
                <a:gd name="connsiteX11642" fmla="*/ 5702370 w 7655776"/>
                <a:gd name="connsiteY11642" fmla="*/ 825785 h 7652085"/>
                <a:gd name="connsiteX11643" fmla="*/ 5746699 w 7655776"/>
                <a:gd name="connsiteY11643" fmla="*/ 980753 h 7652085"/>
                <a:gd name="connsiteX11644" fmla="*/ 5240029 w 7655776"/>
                <a:gd name="connsiteY11644" fmla="*/ 1032043 h 7652085"/>
                <a:gd name="connsiteX11645" fmla="*/ 5277764 w 7655776"/>
                <a:gd name="connsiteY11645" fmla="*/ 1130226 h 7652085"/>
                <a:gd name="connsiteX11646" fmla="*/ 5264209 w 7655776"/>
                <a:gd name="connsiteY11646" fmla="*/ 1124731 h 7652085"/>
                <a:gd name="connsiteX11647" fmla="*/ 5141846 w 7655776"/>
                <a:gd name="connsiteY11647" fmla="*/ 1075273 h 7652085"/>
                <a:gd name="connsiteX11648" fmla="*/ 5163461 w 7655776"/>
                <a:gd name="connsiteY11648" fmla="*/ 996140 h 7652085"/>
                <a:gd name="connsiteX11649" fmla="*/ 5189472 w 7655776"/>
                <a:gd name="connsiteY11649" fmla="*/ 899422 h 7652085"/>
                <a:gd name="connsiteX11650" fmla="*/ 5240029 w 7655776"/>
                <a:gd name="connsiteY11650" fmla="*/ 1032043 h 7652085"/>
                <a:gd name="connsiteX11651" fmla="*/ 5240029 w 7655776"/>
                <a:gd name="connsiteY11651" fmla="*/ 1032043 h 7652085"/>
                <a:gd name="connsiteX11652" fmla="*/ 5095319 w 7655776"/>
                <a:gd name="connsiteY11652" fmla="*/ 1063550 h 7652085"/>
                <a:gd name="connsiteX11653" fmla="*/ 5095319 w 7655776"/>
                <a:gd name="connsiteY11653" fmla="*/ 1066847 h 7652085"/>
                <a:gd name="connsiteX11654" fmla="*/ 5084328 w 7655776"/>
                <a:gd name="connsiteY11654" fmla="*/ 1074907 h 7652085"/>
                <a:gd name="connsiteX11655" fmla="*/ 4953173 w 7655776"/>
                <a:gd name="connsiteY11655" fmla="*/ 1008963 h 7652085"/>
                <a:gd name="connsiteX11656" fmla="*/ 4876605 w 7655776"/>
                <a:gd name="connsiteY11656" fmla="*/ 970862 h 7652085"/>
                <a:gd name="connsiteX11657" fmla="*/ 4937053 w 7655776"/>
                <a:gd name="connsiteY11657" fmla="*/ 996507 h 7652085"/>
                <a:gd name="connsiteX11658" fmla="*/ 5068209 w 7655776"/>
                <a:gd name="connsiteY11658" fmla="*/ 1052193 h 7652085"/>
                <a:gd name="connsiteX11659" fmla="*/ 5095319 w 7655776"/>
                <a:gd name="connsiteY11659" fmla="*/ 1063550 h 7652085"/>
                <a:gd name="connsiteX11660" fmla="*/ 4530399 w 7655776"/>
                <a:gd name="connsiteY11660" fmla="*/ 1321464 h 7652085"/>
                <a:gd name="connsiteX11661" fmla="*/ 4532230 w 7655776"/>
                <a:gd name="connsiteY11661" fmla="*/ 1321830 h 7652085"/>
                <a:gd name="connsiteX11662" fmla="*/ 4533330 w 7655776"/>
                <a:gd name="connsiteY11662" fmla="*/ 1321464 h 7652085"/>
                <a:gd name="connsiteX11663" fmla="*/ 4547984 w 7655776"/>
                <a:gd name="connsiteY11663" fmla="*/ 1352604 h 7652085"/>
                <a:gd name="connsiteX11664" fmla="*/ 4524903 w 7655776"/>
                <a:gd name="connsiteY11664" fmla="*/ 1331722 h 7652085"/>
                <a:gd name="connsiteX11665" fmla="*/ 4530399 w 7655776"/>
                <a:gd name="connsiteY11665" fmla="*/ 1321464 h 7652085"/>
                <a:gd name="connsiteX11666" fmla="*/ 4569599 w 7655776"/>
                <a:gd name="connsiteY11666" fmla="*/ 1462877 h 7652085"/>
                <a:gd name="connsiteX11667" fmla="*/ 4580589 w 7655776"/>
                <a:gd name="connsiteY11667" fmla="*/ 1488522 h 7652085"/>
                <a:gd name="connsiteX11668" fmla="*/ 4548350 w 7655776"/>
                <a:gd name="connsiteY11668" fmla="*/ 1590369 h 7652085"/>
                <a:gd name="connsiteX11669" fmla="*/ 4540290 w 7655776"/>
                <a:gd name="connsiteY11669" fmla="*/ 1588537 h 7652085"/>
                <a:gd name="connsiteX11670" fmla="*/ 4410234 w 7655776"/>
                <a:gd name="connsiteY11670" fmla="*/ 1558496 h 7652085"/>
                <a:gd name="connsiteX11671" fmla="*/ 4406937 w 7655776"/>
                <a:gd name="connsiteY11671" fmla="*/ 1551169 h 7652085"/>
                <a:gd name="connsiteX11672" fmla="*/ 4468485 w 7655776"/>
                <a:gd name="connsiteY11672" fmla="*/ 1436866 h 7652085"/>
                <a:gd name="connsiteX11673" fmla="*/ 4518309 w 7655776"/>
                <a:gd name="connsiteY11673" fmla="*/ 1343445 h 7652085"/>
                <a:gd name="connsiteX11674" fmla="*/ 4569599 w 7655776"/>
                <a:gd name="connsiteY11674" fmla="*/ 1462877 h 7652085"/>
                <a:gd name="connsiteX11675" fmla="*/ 4569599 w 7655776"/>
                <a:gd name="connsiteY11675" fmla="*/ 1462877 h 7652085"/>
                <a:gd name="connsiteX11676" fmla="*/ 4388253 w 7655776"/>
                <a:gd name="connsiteY11676" fmla="*/ 1563991 h 7652085"/>
                <a:gd name="connsiteX11677" fmla="*/ 4389352 w 7655776"/>
                <a:gd name="connsiteY11677" fmla="*/ 1565090 h 7652085"/>
                <a:gd name="connsiteX11678" fmla="*/ 4330369 w 7655776"/>
                <a:gd name="connsiteY11678" fmla="*/ 1632500 h 7652085"/>
                <a:gd name="connsiteX11679" fmla="*/ 4222294 w 7655776"/>
                <a:gd name="connsiteY11679" fmla="*/ 1542376 h 7652085"/>
                <a:gd name="connsiteX11680" fmla="*/ 4302892 w 7655776"/>
                <a:gd name="connsiteY11680" fmla="*/ 1551901 h 7652085"/>
                <a:gd name="connsiteX11681" fmla="*/ 4388253 w 7655776"/>
                <a:gd name="connsiteY11681" fmla="*/ 1561793 h 7652085"/>
                <a:gd name="connsiteX11682" fmla="*/ 4388253 w 7655776"/>
                <a:gd name="connsiteY11682" fmla="*/ 1563991 h 7652085"/>
                <a:gd name="connsiteX11683" fmla="*/ 4388253 w 7655776"/>
                <a:gd name="connsiteY11683" fmla="*/ 1563991 h 7652085"/>
                <a:gd name="connsiteX11684" fmla="*/ 4064395 w 7655776"/>
                <a:gd name="connsiteY11684" fmla="*/ 1587804 h 7652085"/>
                <a:gd name="connsiteX11685" fmla="*/ 4030690 w 7655776"/>
                <a:gd name="connsiteY11685" fmla="*/ 1505374 h 7652085"/>
                <a:gd name="connsiteX11686" fmla="*/ 4033254 w 7655776"/>
                <a:gd name="connsiteY11686" fmla="*/ 1502443 h 7652085"/>
                <a:gd name="connsiteX11687" fmla="*/ 4116783 w 7655776"/>
                <a:gd name="connsiteY11687" fmla="*/ 1520761 h 7652085"/>
                <a:gd name="connsiteX11688" fmla="*/ 4196283 w 7655776"/>
                <a:gd name="connsiteY11688" fmla="*/ 1537980 h 7652085"/>
                <a:gd name="connsiteX11689" fmla="*/ 4064395 w 7655776"/>
                <a:gd name="connsiteY11689" fmla="*/ 1587804 h 7652085"/>
                <a:gd name="connsiteX11690" fmla="*/ 4014570 w 7655776"/>
                <a:gd name="connsiteY11690" fmla="*/ 1488522 h 7652085"/>
                <a:gd name="connsiteX11691" fmla="*/ 4013471 w 7655776"/>
                <a:gd name="connsiteY11691" fmla="*/ 1491819 h 7652085"/>
                <a:gd name="connsiteX11692" fmla="*/ 3880118 w 7655776"/>
                <a:gd name="connsiteY11692" fmla="*/ 1477898 h 7652085"/>
                <a:gd name="connsiteX11693" fmla="*/ 3872058 w 7655776"/>
                <a:gd name="connsiteY11693" fmla="*/ 1477165 h 7652085"/>
                <a:gd name="connsiteX11694" fmla="*/ 3874989 w 7655776"/>
                <a:gd name="connsiteY11694" fmla="*/ 1370189 h 7652085"/>
                <a:gd name="connsiteX11695" fmla="*/ 3894039 w 7655776"/>
                <a:gd name="connsiteY11695" fmla="*/ 1349307 h 7652085"/>
                <a:gd name="connsiteX11696" fmla="*/ 3980865 w 7655776"/>
                <a:gd name="connsiteY11696" fmla="*/ 1252955 h 7652085"/>
                <a:gd name="connsiteX11697" fmla="*/ 3997718 w 7655776"/>
                <a:gd name="connsiteY11697" fmla="*/ 1357367 h 7652085"/>
                <a:gd name="connsiteX11698" fmla="*/ 4018966 w 7655776"/>
                <a:gd name="connsiteY11698" fmla="*/ 1486324 h 7652085"/>
                <a:gd name="connsiteX11699" fmla="*/ 4014570 w 7655776"/>
                <a:gd name="connsiteY11699" fmla="*/ 1488522 h 7652085"/>
                <a:gd name="connsiteX11700" fmla="*/ 4014570 w 7655776"/>
                <a:gd name="connsiteY11700" fmla="*/ 1488522 h 7652085"/>
                <a:gd name="connsiteX11701" fmla="*/ 3746764 w 7655776"/>
                <a:gd name="connsiteY11701" fmla="*/ 1108978 h 7652085"/>
                <a:gd name="connsiteX11702" fmla="*/ 3746764 w 7655776"/>
                <a:gd name="connsiteY11702" fmla="*/ 1108978 h 7652085"/>
                <a:gd name="connsiteX11703" fmla="*/ 3742002 w 7655776"/>
                <a:gd name="connsiteY11703" fmla="*/ 1110077 h 7652085"/>
                <a:gd name="connsiteX11704" fmla="*/ 3635392 w 7655776"/>
                <a:gd name="connsiteY11704" fmla="*/ 958772 h 7652085"/>
                <a:gd name="connsiteX11705" fmla="*/ 3537942 w 7655776"/>
                <a:gd name="connsiteY11705" fmla="*/ 821389 h 7652085"/>
                <a:gd name="connsiteX11706" fmla="*/ 3680088 w 7655776"/>
                <a:gd name="connsiteY11706" fmla="*/ 802705 h 7652085"/>
                <a:gd name="connsiteX11707" fmla="*/ 3873890 w 7655776"/>
                <a:gd name="connsiteY11707" fmla="*/ 776327 h 7652085"/>
                <a:gd name="connsiteX11708" fmla="*/ 3809778 w 7655776"/>
                <a:gd name="connsiteY11708" fmla="*/ 946682 h 7652085"/>
                <a:gd name="connsiteX11709" fmla="*/ 3748962 w 7655776"/>
                <a:gd name="connsiteY11709" fmla="*/ 1109344 h 7652085"/>
                <a:gd name="connsiteX11710" fmla="*/ 3746764 w 7655776"/>
                <a:gd name="connsiteY11710" fmla="*/ 1108978 h 7652085"/>
                <a:gd name="connsiteX11711" fmla="*/ 3746764 w 7655776"/>
                <a:gd name="connsiteY11711" fmla="*/ 1108978 h 7652085"/>
                <a:gd name="connsiteX11712" fmla="*/ 3763983 w 7655776"/>
                <a:gd name="connsiteY11712" fmla="*/ 784020 h 7652085"/>
                <a:gd name="connsiteX11713" fmla="*/ 3678988 w 7655776"/>
                <a:gd name="connsiteY11713" fmla="*/ 795377 h 7652085"/>
                <a:gd name="connsiteX11714" fmla="*/ 3533179 w 7655776"/>
                <a:gd name="connsiteY11714" fmla="*/ 815161 h 7652085"/>
                <a:gd name="connsiteX11715" fmla="*/ 3525485 w 7655776"/>
                <a:gd name="connsiteY11715" fmla="*/ 804170 h 7652085"/>
                <a:gd name="connsiteX11716" fmla="*/ 3526585 w 7655776"/>
                <a:gd name="connsiteY11716" fmla="*/ 800873 h 7652085"/>
                <a:gd name="connsiteX11717" fmla="*/ 3698405 w 7655776"/>
                <a:gd name="connsiteY11717" fmla="*/ 788783 h 7652085"/>
                <a:gd name="connsiteX11718" fmla="*/ 3763983 w 7655776"/>
                <a:gd name="connsiteY11718" fmla="*/ 784020 h 7652085"/>
                <a:gd name="connsiteX11719" fmla="*/ 3478592 w 7655776"/>
                <a:gd name="connsiteY11719" fmla="*/ 796843 h 7652085"/>
                <a:gd name="connsiteX11720" fmla="*/ 3346704 w 7655776"/>
                <a:gd name="connsiteY11720" fmla="*/ 803804 h 7652085"/>
                <a:gd name="connsiteX11721" fmla="*/ 3332050 w 7655776"/>
                <a:gd name="connsiteY11721" fmla="*/ 804536 h 7652085"/>
                <a:gd name="connsiteX11722" fmla="*/ 3399826 w 7655776"/>
                <a:gd name="connsiteY11722" fmla="*/ 723938 h 7652085"/>
                <a:gd name="connsiteX11723" fmla="*/ 3490682 w 7655776"/>
                <a:gd name="connsiteY11723" fmla="*/ 615131 h 7652085"/>
                <a:gd name="connsiteX11724" fmla="*/ 3483721 w 7655776"/>
                <a:gd name="connsiteY11724" fmla="*/ 714779 h 7652085"/>
                <a:gd name="connsiteX11725" fmla="*/ 3478592 w 7655776"/>
                <a:gd name="connsiteY11725" fmla="*/ 796843 h 7652085"/>
                <a:gd name="connsiteX11726" fmla="*/ 3172685 w 7655776"/>
                <a:gd name="connsiteY11726" fmla="*/ 456499 h 7652085"/>
                <a:gd name="connsiteX11727" fmla="*/ 3326555 w 7655776"/>
                <a:gd name="connsiteY11727" fmla="*/ 541127 h 7652085"/>
                <a:gd name="connsiteX11728" fmla="*/ 3340842 w 7655776"/>
                <a:gd name="connsiteY11728" fmla="*/ 548820 h 7652085"/>
                <a:gd name="connsiteX11729" fmla="*/ 3340842 w 7655776"/>
                <a:gd name="connsiteY11729" fmla="*/ 552850 h 7652085"/>
                <a:gd name="connsiteX11730" fmla="*/ 3340842 w 7655776"/>
                <a:gd name="connsiteY11730" fmla="*/ 552850 h 7652085"/>
                <a:gd name="connsiteX11731" fmla="*/ 3217381 w 7655776"/>
                <a:gd name="connsiteY11731" fmla="*/ 690233 h 7652085"/>
                <a:gd name="connsiteX11732" fmla="*/ 3126158 w 7655776"/>
                <a:gd name="connsiteY11732" fmla="*/ 792813 h 7652085"/>
                <a:gd name="connsiteX11733" fmla="*/ 2999033 w 7655776"/>
                <a:gd name="connsiteY11733" fmla="*/ 740790 h 7652085"/>
                <a:gd name="connsiteX11734" fmla="*/ 2828311 w 7655776"/>
                <a:gd name="connsiteY11734" fmla="*/ 671183 h 7652085"/>
                <a:gd name="connsiteX11735" fmla="*/ 2828311 w 7655776"/>
                <a:gd name="connsiteY11735" fmla="*/ 670817 h 7652085"/>
                <a:gd name="connsiteX11736" fmla="*/ 2826480 w 7655776"/>
                <a:gd name="connsiteY11736" fmla="*/ 667153 h 7652085"/>
                <a:gd name="connsiteX11737" fmla="*/ 2937485 w 7655776"/>
                <a:gd name="connsiteY11737" fmla="*/ 510719 h 7652085"/>
                <a:gd name="connsiteX11738" fmla="*/ 3030539 w 7655776"/>
                <a:gd name="connsiteY11738" fmla="*/ 378099 h 7652085"/>
                <a:gd name="connsiteX11739" fmla="*/ 3172685 w 7655776"/>
                <a:gd name="connsiteY11739" fmla="*/ 456499 h 7652085"/>
                <a:gd name="connsiteX11740" fmla="*/ 2850659 w 7655776"/>
                <a:gd name="connsiteY11740" fmla="*/ 850697 h 7652085"/>
                <a:gd name="connsiteX11741" fmla="*/ 2947010 w 7655776"/>
                <a:gd name="connsiteY11741" fmla="*/ 893561 h 7652085"/>
                <a:gd name="connsiteX11742" fmla="*/ 2933455 w 7655776"/>
                <a:gd name="connsiteY11742" fmla="*/ 899056 h 7652085"/>
                <a:gd name="connsiteX11743" fmla="*/ 2811825 w 7655776"/>
                <a:gd name="connsiteY11743" fmla="*/ 950346 h 7652085"/>
                <a:gd name="connsiteX11744" fmla="*/ 2771160 w 7655776"/>
                <a:gd name="connsiteY11744" fmla="*/ 879273 h 7652085"/>
                <a:gd name="connsiteX11745" fmla="*/ 2720969 w 7655776"/>
                <a:gd name="connsiteY11745" fmla="*/ 792813 h 7652085"/>
                <a:gd name="connsiteX11746" fmla="*/ 2850659 w 7655776"/>
                <a:gd name="connsiteY11746" fmla="*/ 850697 h 7652085"/>
                <a:gd name="connsiteX11747" fmla="*/ 2772625 w 7655776"/>
                <a:gd name="connsiteY11747" fmla="*/ 977822 h 7652085"/>
                <a:gd name="connsiteX11748" fmla="*/ 2770427 w 7655776"/>
                <a:gd name="connsiteY11748" fmla="*/ 991011 h 7652085"/>
                <a:gd name="connsiteX11749" fmla="*/ 2630846 w 7655776"/>
                <a:gd name="connsiteY11749" fmla="*/ 1037172 h 7652085"/>
                <a:gd name="connsiteX11750" fmla="*/ 2549515 w 7655776"/>
                <a:gd name="connsiteY11750" fmla="*/ 1064282 h 7652085"/>
                <a:gd name="connsiteX11751" fmla="*/ 2610330 w 7655776"/>
                <a:gd name="connsiteY11751" fmla="*/ 1039736 h 7652085"/>
                <a:gd name="connsiteX11752" fmla="*/ 2769694 w 7655776"/>
                <a:gd name="connsiteY11752" fmla="*/ 975258 h 7652085"/>
                <a:gd name="connsiteX11753" fmla="*/ 2772625 w 7655776"/>
                <a:gd name="connsiteY11753" fmla="*/ 977822 h 7652085"/>
                <a:gd name="connsiteX11754" fmla="*/ 2772625 w 7655776"/>
                <a:gd name="connsiteY11754" fmla="*/ 977822 h 7652085"/>
                <a:gd name="connsiteX11755" fmla="*/ 2681036 w 7655776"/>
                <a:gd name="connsiteY11755" fmla="*/ 1629569 h 7652085"/>
                <a:gd name="connsiteX11756" fmla="*/ 2707048 w 7655776"/>
                <a:gd name="connsiteY11756" fmla="*/ 1639827 h 7652085"/>
                <a:gd name="connsiteX11757" fmla="*/ 2756506 w 7655776"/>
                <a:gd name="connsiteY11757" fmla="*/ 1734713 h 7652085"/>
                <a:gd name="connsiteX11758" fmla="*/ 2749545 w 7655776"/>
                <a:gd name="connsiteY11758" fmla="*/ 1739109 h 7652085"/>
                <a:gd name="connsiteX11759" fmla="*/ 2636341 w 7655776"/>
                <a:gd name="connsiteY11759" fmla="*/ 1809816 h 7652085"/>
                <a:gd name="connsiteX11760" fmla="*/ 2629014 w 7655776"/>
                <a:gd name="connsiteY11760" fmla="*/ 1806885 h 7652085"/>
                <a:gd name="connsiteX11761" fmla="*/ 2591646 w 7655776"/>
                <a:gd name="connsiteY11761" fmla="*/ 1682324 h 7652085"/>
                <a:gd name="connsiteX11762" fmla="*/ 2560872 w 7655776"/>
                <a:gd name="connsiteY11762" fmla="*/ 1581210 h 7652085"/>
                <a:gd name="connsiteX11763" fmla="*/ 2681036 w 7655776"/>
                <a:gd name="connsiteY11763" fmla="*/ 1629569 h 7652085"/>
                <a:gd name="connsiteX11764" fmla="*/ 2681036 w 7655776"/>
                <a:gd name="connsiteY11764" fmla="*/ 1629569 h 7652085"/>
                <a:gd name="connsiteX11765" fmla="*/ 2626083 w 7655776"/>
                <a:gd name="connsiteY11765" fmla="*/ 1829233 h 7652085"/>
                <a:gd name="connsiteX11766" fmla="*/ 2631945 w 7655776"/>
                <a:gd name="connsiteY11766" fmla="*/ 1918623 h 7652085"/>
                <a:gd name="connsiteX11767" fmla="*/ 2491997 w 7655776"/>
                <a:gd name="connsiteY11767" fmla="*/ 1931446 h 7652085"/>
                <a:gd name="connsiteX11768" fmla="*/ 2555743 w 7655776"/>
                <a:gd name="connsiteY11768" fmla="*/ 1880889 h 7652085"/>
                <a:gd name="connsiteX11769" fmla="*/ 2622420 w 7655776"/>
                <a:gd name="connsiteY11769" fmla="*/ 1827767 h 7652085"/>
                <a:gd name="connsiteX11770" fmla="*/ 2626083 w 7655776"/>
                <a:gd name="connsiteY11770" fmla="*/ 1829233 h 7652085"/>
                <a:gd name="connsiteX11771" fmla="*/ 2626083 w 7655776"/>
                <a:gd name="connsiteY11771" fmla="*/ 1829233 h 7652085"/>
                <a:gd name="connsiteX11772" fmla="*/ 2412131 w 7655776"/>
                <a:gd name="connsiteY11772" fmla="*/ 2075057 h 7652085"/>
                <a:gd name="connsiteX11773" fmla="*/ 2329701 w 7655776"/>
                <a:gd name="connsiteY11773" fmla="*/ 2040619 h 7652085"/>
                <a:gd name="connsiteX11774" fmla="*/ 2330434 w 7655776"/>
                <a:gd name="connsiteY11774" fmla="*/ 2039154 h 7652085"/>
                <a:gd name="connsiteX11775" fmla="*/ 2329335 w 7655776"/>
                <a:gd name="connsiteY11775" fmla="*/ 2036956 h 7652085"/>
                <a:gd name="connsiteX11776" fmla="*/ 2401874 w 7655776"/>
                <a:gd name="connsiteY11776" fmla="*/ 1990795 h 7652085"/>
                <a:gd name="connsiteX11777" fmla="*/ 2470016 w 7655776"/>
                <a:gd name="connsiteY11777" fmla="*/ 1946833 h 7652085"/>
                <a:gd name="connsiteX11778" fmla="*/ 2412131 w 7655776"/>
                <a:gd name="connsiteY11778" fmla="*/ 2075057 h 7652085"/>
                <a:gd name="connsiteX11779" fmla="*/ 2308453 w 7655776"/>
                <a:gd name="connsiteY11779" fmla="*/ 2043184 h 7652085"/>
                <a:gd name="connsiteX11780" fmla="*/ 2204408 w 7655776"/>
                <a:gd name="connsiteY11780" fmla="*/ 2127812 h 7652085"/>
                <a:gd name="connsiteX11781" fmla="*/ 2198180 w 7655776"/>
                <a:gd name="connsiteY11781" fmla="*/ 2132941 h 7652085"/>
                <a:gd name="connsiteX11782" fmla="*/ 2124542 w 7655776"/>
                <a:gd name="connsiteY11782" fmla="*/ 2055274 h 7652085"/>
                <a:gd name="connsiteX11783" fmla="*/ 2123077 w 7655776"/>
                <a:gd name="connsiteY11783" fmla="*/ 2027064 h 7652085"/>
                <a:gd name="connsiteX11784" fmla="*/ 2116483 w 7655776"/>
                <a:gd name="connsiteY11784" fmla="*/ 1897375 h 7652085"/>
                <a:gd name="connsiteX11785" fmla="*/ 2202210 w 7655776"/>
                <a:gd name="connsiteY11785" fmla="*/ 1959289 h 7652085"/>
                <a:gd name="connsiteX11786" fmla="*/ 2308453 w 7655776"/>
                <a:gd name="connsiteY11786" fmla="*/ 2035491 h 7652085"/>
                <a:gd name="connsiteX11787" fmla="*/ 2306987 w 7655776"/>
                <a:gd name="connsiteY11787" fmla="*/ 2039154 h 7652085"/>
                <a:gd name="connsiteX11788" fmla="*/ 2308453 w 7655776"/>
                <a:gd name="connsiteY11788" fmla="*/ 2043184 h 7652085"/>
                <a:gd name="connsiteX11789" fmla="*/ 2308453 w 7655776"/>
                <a:gd name="connsiteY11789" fmla="*/ 2043184 h 7652085"/>
                <a:gd name="connsiteX11790" fmla="*/ 1849043 w 7655776"/>
                <a:gd name="connsiteY11790" fmla="*/ 1961487 h 7652085"/>
                <a:gd name="connsiteX11791" fmla="*/ 1846479 w 7655776"/>
                <a:gd name="connsiteY11791" fmla="*/ 1965883 h 7652085"/>
                <a:gd name="connsiteX11792" fmla="*/ 1664034 w 7655776"/>
                <a:gd name="connsiteY11792" fmla="*/ 1934010 h 7652085"/>
                <a:gd name="connsiteX11793" fmla="*/ 1498075 w 7655776"/>
                <a:gd name="connsiteY11793" fmla="*/ 1905801 h 7652085"/>
                <a:gd name="connsiteX11794" fmla="*/ 1585267 w 7655776"/>
                <a:gd name="connsiteY11794" fmla="*/ 1792231 h 7652085"/>
                <a:gd name="connsiteX11795" fmla="*/ 1703966 w 7655776"/>
                <a:gd name="connsiteY11795" fmla="*/ 1636529 h 7652085"/>
                <a:gd name="connsiteX11796" fmla="*/ 1779069 w 7655776"/>
                <a:gd name="connsiteY11796" fmla="*/ 1802122 h 7652085"/>
                <a:gd name="connsiteX11797" fmla="*/ 1851241 w 7655776"/>
                <a:gd name="connsiteY11797" fmla="*/ 1960021 h 7652085"/>
                <a:gd name="connsiteX11798" fmla="*/ 1849043 w 7655776"/>
                <a:gd name="connsiteY11798" fmla="*/ 1961487 h 7652085"/>
                <a:gd name="connsiteX11799" fmla="*/ 1631428 w 7655776"/>
                <a:gd name="connsiteY11799" fmla="*/ 1719326 h 7652085"/>
                <a:gd name="connsiteX11800" fmla="*/ 1579406 w 7655776"/>
                <a:gd name="connsiteY11800" fmla="*/ 1787102 h 7652085"/>
                <a:gd name="connsiteX11801" fmla="*/ 1490381 w 7655776"/>
                <a:gd name="connsiteY11801" fmla="*/ 1903969 h 7652085"/>
                <a:gd name="connsiteX11802" fmla="*/ 1477192 w 7655776"/>
                <a:gd name="connsiteY11802" fmla="*/ 1901771 h 7652085"/>
                <a:gd name="connsiteX11803" fmla="*/ 1475727 w 7655776"/>
                <a:gd name="connsiteY11803" fmla="*/ 1898840 h 7652085"/>
                <a:gd name="connsiteX11804" fmla="*/ 1588564 w 7655776"/>
                <a:gd name="connsiteY11804" fmla="*/ 1769150 h 7652085"/>
                <a:gd name="connsiteX11805" fmla="*/ 1631428 w 7655776"/>
                <a:gd name="connsiteY11805" fmla="*/ 1719326 h 7652085"/>
                <a:gd name="connsiteX11806" fmla="*/ 1350433 w 7655776"/>
                <a:gd name="connsiteY11806" fmla="*/ 2028530 h 7652085"/>
                <a:gd name="connsiteX11807" fmla="*/ 1340908 w 7655776"/>
                <a:gd name="connsiteY11807" fmla="*/ 2039520 h 7652085"/>
                <a:gd name="connsiteX11808" fmla="*/ 1331749 w 7655776"/>
                <a:gd name="connsiteY11808" fmla="*/ 1934376 h 7652085"/>
                <a:gd name="connsiteX11809" fmla="*/ 1318927 w 7655776"/>
                <a:gd name="connsiteY11809" fmla="*/ 1792963 h 7652085"/>
                <a:gd name="connsiteX11810" fmla="*/ 1384504 w 7655776"/>
                <a:gd name="connsiteY11810" fmla="*/ 1868432 h 7652085"/>
                <a:gd name="connsiteX11811" fmla="*/ 1438359 w 7655776"/>
                <a:gd name="connsiteY11811" fmla="*/ 1929980 h 7652085"/>
                <a:gd name="connsiteX11812" fmla="*/ 1350433 w 7655776"/>
                <a:gd name="connsiteY11812" fmla="*/ 2028530 h 7652085"/>
                <a:gd name="connsiteX11813" fmla="*/ 981513 w 7655776"/>
                <a:gd name="connsiteY11813" fmla="*/ 1905801 h 7652085"/>
                <a:gd name="connsiteX11814" fmla="*/ 1165790 w 7655776"/>
                <a:gd name="connsiteY11814" fmla="*/ 1852313 h 7652085"/>
                <a:gd name="connsiteX11815" fmla="*/ 1168721 w 7655776"/>
                <a:gd name="connsiteY11815" fmla="*/ 1855244 h 7652085"/>
                <a:gd name="connsiteX11816" fmla="*/ 1169088 w 7655776"/>
                <a:gd name="connsiteY11816" fmla="*/ 1855244 h 7652085"/>
                <a:gd name="connsiteX11817" fmla="*/ 1179345 w 7655776"/>
                <a:gd name="connsiteY11817" fmla="*/ 2039520 h 7652085"/>
                <a:gd name="connsiteX11818" fmla="*/ 1187405 w 7655776"/>
                <a:gd name="connsiteY11818" fmla="*/ 2176538 h 7652085"/>
                <a:gd name="connsiteX11819" fmla="*/ 1060280 w 7655776"/>
                <a:gd name="connsiteY11819" fmla="*/ 2228926 h 7652085"/>
                <a:gd name="connsiteX11820" fmla="*/ 890291 w 7655776"/>
                <a:gd name="connsiteY11820" fmla="*/ 2300366 h 7652085"/>
                <a:gd name="connsiteX11821" fmla="*/ 890291 w 7655776"/>
                <a:gd name="connsiteY11821" fmla="*/ 2300366 h 7652085"/>
                <a:gd name="connsiteX11822" fmla="*/ 886627 w 7655776"/>
                <a:gd name="connsiteY11822" fmla="*/ 2298900 h 7652085"/>
                <a:gd name="connsiteX11823" fmla="*/ 854022 w 7655776"/>
                <a:gd name="connsiteY11823" fmla="*/ 2109861 h 7652085"/>
                <a:gd name="connsiteX11824" fmla="*/ 825812 w 7655776"/>
                <a:gd name="connsiteY11824" fmla="*/ 1950130 h 7652085"/>
                <a:gd name="connsiteX11825" fmla="*/ 981513 w 7655776"/>
                <a:gd name="connsiteY11825" fmla="*/ 1905801 h 7652085"/>
                <a:gd name="connsiteX11826" fmla="*/ 1032803 w 7655776"/>
                <a:gd name="connsiteY11826" fmla="*/ 2412104 h 7652085"/>
                <a:gd name="connsiteX11827" fmla="*/ 1130987 w 7655776"/>
                <a:gd name="connsiteY11827" fmla="*/ 2374369 h 7652085"/>
                <a:gd name="connsiteX11828" fmla="*/ 1125491 w 7655776"/>
                <a:gd name="connsiteY11828" fmla="*/ 2387925 h 7652085"/>
                <a:gd name="connsiteX11829" fmla="*/ 1076033 w 7655776"/>
                <a:gd name="connsiteY11829" fmla="*/ 2510287 h 7652085"/>
                <a:gd name="connsiteX11830" fmla="*/ 996900 w 7655776"/>
                <a:gd name="connsiteY11830" fmla="*/ 2488672 h 7652085"/>
                <a:gd name="connsiteX11831" fmla="*/ 900183 w 7655776"/>
                <a:gd name="connsiteY11831" fmla="*/ 2463028 h 7652085"/>
                <a:gd name="connsiteX11832" fmla="*/ 1032803 w 7655776"/>
                <a:gd name="connsiteY11832" fmla="*/ 2412104 h 7652085"/>
                <a:gd name="connsiteX11833" fmla="*/ 1032803 w 7655776"/>
                <a:gd name="connsiteY11833" fmla="*/ 2412104 h 7652085"/>
                <a:gd name="connsiteX11834" fmla="*/ 1064676 w 7655776"/>
                <a:gd name="connsiteY11834" fmla="*/ 2557913 h 7652085"/>
                <a:gd name="connsiteX11835" fmla="*/ 1067607 w 7655776"/>
                <a:gd name="connsiteY11835" fmla="*/ 2557181 h 7652085"/>
                <a:gd name="connsiteX11836" fmla="*/ 1075667 w 7655776"/>
                <a:gd name="connsiteY11836" fmla="*/ 2568171 h 7652085"/>
                <a:gd name="connsiteX11837" fmla="*/ 1009723 w 7655776"/>
                <a:gd name="connsiteY11837" fmla="*/ 2699327 h 7652085"/>
                <a:gd name="connsiteX11838" fmla="*/ 971622 w 7655776"/>
                <a:gd name="connsiteY11838" fmla="*/ 2775895 h 7652085"/>
                <a:gd name="connsiteX11839" fmla="*/ 997267 w 7655776"/>
                <a:gd name="connsiteY11839" fmla="*/ 2715446 h 7652085"/>
                <a:gd name="connsiteX11840" fmla="*/ 1064310 w 7655776"/>
                <a:gd name="connsiteY11840" fmla="*/ 2557547 h 7652085"/>
                <a:gd name="connsiteX11841" fmla="*/ 1064676 w 7655776"/>
                <a:gd name="connsiteY11841" fmla="*/ 2557913 h 7652085"/>
                <a:gd name="connsiteX11842" fmla="*/ 928026 w 7655776"/>
                <a:gd name="connsiteY11842" fmla="*/ 2877375 h 7652085"/>
                <a:gd name="connsiteX11843" fmla="*/ 1015951 w 7655776"/>
                <a:gd name="connsiteY11843" fmla="*/ 2702624 h 7652085"/>
                <a:gd name="connsiteX11844" fmla="*/ 1080063 w 7655776"/>
                <a:gd name="connsiteY11844" fmla="*/ 2574399 h 7652085"/>
                <a:gd name="connsiteX11845" fmla="*/ 1178246 w 7655776"/>
                <a:gd name="connsiteY11845" fmla="*/ 2711416 h 7652085"/>
                <a:gd name="connsiteX11846" fmla="*/ 1286688 w 7655776"/>
                <a:gd name="connsiteY11846" fmla="*/ 2861622 h 7652085"/>
                <a:gd name="connsiteX11847" fmla="*/ 1284123 w 7655776"/>
                <a:gd name="connsiteY11847" fmla="*/ 2865652 h 7652085"/>
                <a:gd name="connsiteX11848" fmla="*/ 1283757 w 7655776"/>
                <a:gd name="connsiteY11848" fmla="*/ 2867850 h 7652085"/>
                <a:gd name="connsiteX11849" fmla="*/ 1110104 w 7655776"/>
                <a:gd name="connsiteY11849" fmla="*/ 2872246 h 7652085"/>
                <a:gd name="connsiteX11850" fmla="*/ 928026 w 7655776"/>
                <a:gd name="connsiteY11850" fmla="*/ 2877375 h 7652085"/>
                <a:gd name="connsiteX11851" fmla="*/ 1321491 w 7655776"/>
                <a:gd name="connsiteY11851" fmla="*/ 3119170 h 7652085"/>
                <a:gd name="connsiteX11852" fmla="*/ 1352998 w 7655776"/>
                <a:gd name="connsiteY11852" fmla="*/ 3104516 h 7652085"/>
                <a:gd name="connsiteX11853" fmla="*/ 1332116 w 7655776"/>
                <a:gd name="connsiteY11853" fmla="*/ 3127230 h 7652085"/>
                <a:gd name="connsiteX11854" fmla="*/ 1321491 w 7655776"/>
                <a:gd name="connsiteY11854" fmla="*/ 3121735 h 7652085"/>
                <a:gd name="connsiteX11855" fmla="*/ 1321491 w 7655776"/>
                <a:gd name="connsiteY11855" fmla="*/ 3119170 h 7652085"/>
                <a:gd name="connsiteX11856" fmla="*/ 1562553 w 7655776"/>
                <a:gd name="connsiteY11856" fmla="*/ 3264247 h 7652085"/>
                <a:gd name="connsiteX11857" fmla="*/ 1566217 w 7655776"/>
                <a:gd name="connsiteY11857" fmla="*/ 3263148 h 7652085"/>
                <a:gd name="connsiteX11858" fmla="*/ 1633260 w 7655776"/>
                <a:gd name="connsiteY11858" fmla="*/ 3321764 h 7652085"/>
                <a:gd name="connsiteX11859" fmla="*/ 1543136 w 7655776"/>
                <a:gd name="connsiteY11859" fmla="*/ 3429839 h 7652085"/>
                <a:gd name="connsiteX11860" fmla="*/ 1552662 w 7655776"/>
                <a:gd name="connsiteY11860" fmla="*/ 3349241 h 7652085"/>
                <a:gd name="connsiteX11861" fmla="*/ 1562553 w 7655776"/>
                <a:gd name="connsiteY11861" fmla="*/ 3264247 h 7652085"/>
                <a:gd name="connsiteX11862" fmla="*/ 1562553 w 7655776"/>
                <a:gd name="connsiteY11862" fmla="*/ 3264247 h 7652085"/>
                <a:gd name="connsiteX11863" fmla="*/ 1588564 w 7655776"/>
                <a:gd name="connsiteY11863" fmla="*/ 3588105 h 7652085"/>
                <a:gd name="connsiteX11864" fmla="*/ 1505768 w 7655776"/>
                <a:gd name="connsiteY11864" fmla="*/ 3621809 h 7652085"/>
                <a:gd name="connsiteX11865" fmla="*/ 1502837 w 7655776"/>
                <a:gd name="connsiteY11865" fmla="*/ 3619611 h 7652085"/>
                <a:gd name="connsiteX11866" fmla="*/ 1521521 w 7655776"/>
                <a:gd name="connsiteY11866" fmla="*/ 3535716 h 7652085"/>
                <a:gd name="connsiteX11867" fmla="*/ 1538740 w 7655776"/>
                <a:gd name="connsiteY11867" fmla="*/ 3456583 h 7652085"/>
                <a:gd name="connsiteX11868" fmla="*/ 1588564 w 7655776"/>
                <a:gd name="connsiteY11868" fmla="*/ 3588105 h 7652085"/>
                <a:gd name="connsiteX11869" fmla="*/ 1492579 w 7655776"/>
                <a:gd name="connsiteY11869" fmla="*/ 3639028 h 7652085"/>
                <a:gd name="connsiteX11870" fmla="*/ 1478658 w 7655776"/>
                <a:gd name="connsiteY11870" fmla="*/ 3772382 h 7652085"/>
                <a:gd name="connsiteX11871" fmla="*/ 1477925 w 7655776"/>
                <a:gd name="connsiteY11871" fmla="*/ 3780442 h 7652085"/>
                <a:gd name="connsiteX11872" fmla="*/ 1370949 w 7655776"/>
                <a:gd name="connsiteY11872" fmla="*/ 3777510 h 7652085"/>
                <a:gd name="connsiteX11873" fmla="*/ 1350067 w 7655776"/>
                <a:gd name="connsiteY11873" fmla="*/ 3758460 h 7652085"/>
                <a:gd name="connsiteX11874" fmla="*/ 1253716 w 7655776"/>
                <a:gd name="connsiteY11874" fmla="*/ 3671634 h 7652085"/>
                <a:gd name="connsiteX11875" fmla="*/ 1358127 w 7655776"/>
                <a:gd name="connsiteY11875" fmla="*/ 3654781 h 7652085"/>
                <a:gd name="connsiteX11876" fmla="*/ 1487084 w 7655776"/>
                <a:gd name="connsiteY11876" fmla="*/ 3633899 h 7652085"/>
                <a:gd name="connsiteX11877" fmla="*/ 1492579 w 7655776"/>
                <a:gd name="connsiteY11877" fmla="*/ 3639028 h 7652085"/>
                <a:gd name="connsiteX11878" fmla="*/ 1492579 w 7655776"/>
                <a:gd name="connsiteY11878" fmla="*/ 3639028 h 7652085"/>
                <a:gd name="connsiteX11879" fmla="*/ 1110471 w 7655776"/>
                <a:gd name="connsiteY11879" fmla="*/ 3903537 h 7652085"/>
                <a:gd name="connsiteX11880" fmla="*/ 1110104 w 7655776"/>
                <a:gd name="connsiteY11880" fmla="*/ 3905735 h 7652085"/>
                <a:gd name="connsiteX11881" fmla="*/ 1111203 w 7655776"/>
                <a:gd name="connsiteY11881" fmla="*/ 3910498 h 7652085"/>
                <a:gd name="connsiteX11882" fmla="*/ 959899 w 7655776"/>
                <a:gd name="connsiteY11882" fmla="*/ 4017107 h 7652085"/>
                <a:gd name="connsiteX11883" fmla="*/ 822515 w 7655776"/>
                <a:gd name="connsiteY11883" fmla="*/ 4114557 h 7652085"/>
                <a:gd name="connsiteX11884" fmla="*/ 803831 w 7655776"/>
                <a:gd name="connsiteY11884" fmla="*/ 3972412 h 7652085"/>
                <a:gd name="connsiteX11885" fmla="*/ 777820 w 7655776"/>
                <a:gd name="connsiteY11885" fmla="*/ 3778610 h 7652085"/>
                <a:gd name="connsiteX11886" fmla="*/ 948175 w 7655776"/>
                <a:gd name="connsiteY11886" fmla="*/ 3842722 h 7652085"/>
                <a:gd name="connsiteX11887" fmla="*/ 1110471 w 7655776"/>
                <a:gd name="connsiteY11887" fmla="*/ 3903537 h 7652085"/>
                <a:gd name="connsiteX11888" fmla="*/ 796138 w 7655776"/>
                <a:gd name="connsiteY11888" fmla="*/ 3973511 h 7652085"/>
                <a:gd name="connsiteX11889" fmla="*/ 815921 w 7655776"/>
                <a:gd name="connsiteY11889" fmla="*/ 4118954 h 7652085"/>
                <a:gd name="connsiteX11890" fmla="*/ 804564 w 7655776"/>
                <a:gd name="connsiteY11890" fmla="*/ 4127014 h 7652085"/>
                <a:gd name="connsiteX11891" fmla="*/ 801633 w 7655776"/>
                <a:gd name="connsiteY11891" fmla="*/ 4125915 h 7652085"/>
                <a:gd name="connsiteX11892" fmla="*/ 789543 w 7655776"/>
                <a:gd name="connsiteY11892" fmla="*/ 3954094 h 7652085"/>
                <a:gd name="connsiteX11893" fmla="*/ 784781 w 7655776"/>
                <a:gd name="connsiteY11893" fmla="*/ 3888516 h 7652085"/>
                <a:gd name="connsiteX11894" fmla="*/ 796138 w 7655776"/>
                <a:gd name="connsiteY11894" fmla="*/ 3973511 h 7652085"/>
                <a:gd name="connsiteX11895" fmla="*/ 804564 w 7655776"/>
                <a:gd name="connsiteY11895" fmla="*/ 4305795 h 7652085"/>
                <a:gd name="connsiteX11896" fmla="*/ 805297 w 7655776"/>
                <a:gd name="connsiteY11896" fmla="*/ 4320450 h 7652085"/>
                <a:gd name="connsiteX11897" fmla="*/ 724698 w 7655776"/>
                <a:gd name="connsiteY11897" fmla="*/ 4252674 h 7652085"/>
                <a:gd name="connsiteX11898" fmla="*/ 615891 w 7655776"/>
                <a:gd name="connsiteY11898" fmla="*/ 4161817 h 7652085"/>
                <a:gd name="connsiteX11899" fmla="*/ 715540 w 7655776"/>
                <a:gd name="connsiteY11899" fmla="*/ 4168778 h 7652085"/>
                <a:gd name="connsiteX11900" fmla="*/ 797237 w 7655776"/>
                <a:gd name="connsiteY11900" fmla="*/ 4174274 h 7652085"/>
                <a:gd name="connsiteX11901" fmla="*/ 804564 w 7655776"/>
                <a:gd name="connsiteY11901" fmla="*/ 4305795 h 7652085"/>
                <a:gd name="connsiteX11902" fmla="*/ 457259 w 7655776"/>
                <a:gd name="connsiteY11902" fmla="*/ 4479814 h 7652085"/>
                <a:gd name="connsiteX11903" fmla="*/ 549580 w 7655776"/>
                <a:gd name="connsiteY11903" fmla="*/ 4312390 h 7652085"/>
                <a:gd name="connsiteX11904" fmla="*/ 550313 w 7655776"/>
                <a:gd name="connsiteY11904" fmla="*/ 4312756 h 7652085"/>
                <a:gd name="connsiteX11905" fmla="*/ 553977 w 7655776"/>
                <a:gd name="connsiteY11905" fmla="*/ 4312023 h 7652085"/>
                <a:gd name="connsiteX11906" fmla="*/ 553977 w 7655776"/>
                <a:gd name="connsiteY11906" fmla="*/ 4312023 h 7652085"/>
                <a:gd name="connsiteX11907" fmla="*/ 691360 w 7655776"/>
                <a:gd name="connsiteY11907" fmla="*/ 4435119 h 7652085"/>
                <a:gd name="connsiteX11908" fmla="*/ 793940 w 7655776"/>
                <a:gd name="connsiteY11908" fmla="*/ 4526341 h 7652085"/>
                <a:gd name="connsiteX11909" fmla="*/ 741917 w 7655776"/>
                <a:gd name="connsiteY11909" fmla="*/ 4653467 h 7652085"/>
                <a:gd name="connsiteX11910" fmla="*/ 672309 w 7655776"/>
                <a:gd name="connsiteY11910" fmla="*/ 4824188 h 7652085"/>
                <a:gd name="connsiteX11911" fmla="*/ 672309 w 7655776"/>
                <a:gd name="connsiteY11911" fmla="*/ 4824188 h 7652085"/>
                <a:gd name="connsiteX11912" fmla="*/ 672309 w 7655776"/>
                <a:gd name="connsiteY11912" fmla="*/ 4824188 h 7652085"/>
                <a:gd name="connsiteX11913" fmla="*/ 668646 w 7655776"/>
                <a:gd name="connsiteY11913" fmla="*/ 4826020 h 7652085"/>
                <a:gd name="connsiteX11914" fmla="*/ 511846 w 7655776"/>
                <a:gd name="connsiteY11914" fmla="*/ 4715014 h 7652085"/>
                <a:gd name="connsiteX11915" fmla="*/ 379225 w 7655776"/>
                <a:gd name="connsiteY11915" fmla="*/ 4621960 h 7652085"/>
                <a:gd name="connsiteX11916" fmla="*/ 457259 w 7655776"/>
                <a:gd name="connsiteY11916" fmla="*/ 4479814 h 7652085"/>
                <a:gd name="connsiteX11917" fmla="*/ 851457 w 7655776"/>
                <a:gd name="connsiteY11917" fmla="*/ 4801841 h 7652085"/>
                <a:gd name="connsiteX11918" fmla="*/ 894321 w 7655776"/>
                <a:gd name="connsiteY11918" fmla="*/ 4705489 h 7652085"/>
                <a:gd name="connsiteX11919" fmla="*/ 899816 w 7655776"/>
                <a:gd name="connsiteY11919" fmla="*/ 4719044 h 7652085"/>
                <a:gd name="connsiteX11920" fmla="*/ 951106 w 7655776"/>
                <a:gd name="connsiteY11920" fmla="*/ 4840674 h 7652085"/>
                <a:gd name="connsiteX11921" fmla="*/ 880033 w 7655776"/>
                <a:gd name="connsiteY11921" fmla="*/ 4881340 h 7652085"/>
                <a:gd name="connsiteX11922" fmla="*/ 793573 w 7655776"/>
                <a:gd name="connsiteY11922" fmla="*/ 4931530 h 7652085"/>
                <a:gd name="connsiteX11923" fmla="*/ 851457 w 7655776"/>
                <a:gd name="connsiteY11923" fmla="*/ 4801841 h 7652085"/>
                <a:gd name="connsiteX11924" fmla="*/ 851457 w 7655776"/>
                <a:gd name="connsiteY11924" fmla="*/ 4801841 h 7652085"/>
                <a:gd name="connsiteX11925" fmla="*/ 978583 w 7655776"/>
                <a:gd name="connsiteY11925" fmla="*/ 4879874 h 7652085"/>
                <a:gd name="connsiteX11926" fmla="*/ 992138 w 7655776"/>
                <a:gd name="connsiteY11926" fmla="*/ 4882072 h 7652085"/>
                <a:gd name="connsiteX11927" fmla="*/ 1038299 w 7655776"/>
                <a:gd name="connsiteY11927" fmla="*/ 5021654 h 7652085"/>
                <a:gd name="connsiteX11928" fmla="*/ 1065409 w 7655776"/>
                <a:gd name="connsiteY11928" fmla="*/ 5102985 h 7652085"/>
                <a:gd name="connsiteX11929" fmla="*/ 1040863 w 7655776"/>
                <a:gd name="connsiteY11929" fmla="*/ 5041804 h 7652085"/>
                <a:gd name="connsiteX11930" fmla="*/ 976384 w 7655776"/>
                <a:gd name="connsiteY11930" fmla="*/ 4882072 h 7652085"/>
                <a:gd name="connsiteX11931" fmla="*/ 978583 w 7655776"/>
                <a:gd name="connsiteY11931" fmla="*/ 4879874 h 7652085"/>
                <a:gd name="connsiteX11932" fmla="*/ 978583 w 7655776"/>
                <a:gd name="connsiteY11932" fmla="*/ 4879874 h 7652085"/>
                <a:gd name="connsiteX11933" fmla="*/ 1106441 w 7655776"/>
                <a:gd name="connsiteY11933" fmla="*/ 5204832 h 7652085"/>
                <a:gd name="connsiteX11934" fmla="*/ 1044893 w 7655776"/>
                <a:gd name="connsiteY11934" fmla="*/ 5019089 h 7652085"/>
                <a:gd name="connsiteX11935" fmla="*/ 999465 w 7655776"/>
                <a:gd name="connsiteY11935" fmla="*/ 4883171 h 7652085"/>
                <a:gd name="connsiteX11936" fmla="*/ 1165790 w 7655776"/>
                <a:gd name="connsiteY11936" fmla="*/ 4910282 h 7652085"/>
                <a:gd name="connsiteX11937" fmla="*/ 1348602 w 7655776"/>
                <a:gd name="connsiteY11937" fmla="*/ 4939590 h 7652085"/>
                <a:gd name="connsiteX11938" fmla="*/ 1349701 w 7655776"/>
                <a:gd name="connsiteY11938" fmla="*/ 4944353 h 7652085"/>
                <a:gd name="connsiteX11939" fmla="*/ 1351166 w 7655776"/>
                <a:gd name="connsiteY11939" fmla="*/ 4946184 h 7652085"/>
                <a:gd name="connsiteX11940" fmla="*/ 1231368 w 7655776"/>
                <a:gd name="connsiteY11940" fmla="*/ 5072211 h 7652085"/>
                <a:gd name="connsiteX11941" fmla="*/ 1106441 w 7655776"/>
                <a:gd name="connsiteY11941" fmla="*/ 5204832 h 7652085"/>
                <a:gd name="connsiteX11942" fmla="*/ 1630329 w 7655776"/>
                <a:gd name="connsiteY11942" fmla="*/ 4971463 h 7652085"/>
                <a:gd name="connsiteX11943" fmla="*/ 1640587 w 7655776"/>
                <a:gd name="connsiteY11943" fmla="*/ 4945452 h 7652085"/>
                <a:gd name="connsiteX11944" fmla="*/ 1735473 w 7655776"/>
                <a:gd name="connsiteY11944" fmla="*/ 4895994 h 7652085"/>
                <a:gd name="connsiteX11945" fmla="*/ 1739869 w 7655776"/>
                <a:gd name="connsiteY11945" fmla="*/ 4902955 h 7652085"/>
                <a:gd name="connsiteX11946" fmla="*/ 1810942 w 7655776"/>
                <a:gd name="connsiteY11946" fmla="*/ 5016891 h 7652085"/>
                <a:gd name="connsiteX11947" fmla="*/ 1808378 w 7655776"/>
                <a:gd name="connsiteY11947" fmla="*/ 5019455 h 7652085"/>
                <a:gd name="connsiteX11948" fmla="*/ 1808378 w 7655776"/>
                <a:gd name="connsiteY11948" fmla="*/ 5023486 h 7652085"/>
                <a:gd name="connsiteX11949" fmla="*/ 1683084 w 7655776"/>
                <a:gd name="connsiteY11949" fmla="*/ 5060854 h 7652085"/>
                <a:gd name="connsiteX11950" fmla="*/ 1581970 w 7655776"/>
                <a:gd name="connsiteY11950" fmla="*/ 5091628 h 7652085"/>
                <a:gd name="connsiteX11951" fmla="*/ 1630329 w 7655776"/>
                <a:gd name="connsiteY11951" fmla="*/ 4971463 h 7652085"/>
                <a:gd name="connsiteX11952" fmla="*/ 1630329 w 7655776"/>
                <a:gd name="connsiteY11952" fmla="*/ 4971463 h 7652085"/>
                <a:gd name="connsiteX11953" fmla="*/ 1830359 w 7655776"/>
                <a:gd name="connsiteY11953" fmla="*/ 5026416 h 7652085"/>
                <a:gd name="connsiteX11954" fmla="*/ 1919383 w 7655776"/>
                <a:gd name="connsiteY11954" fmla="*/ 5020555 h 7652085"/>
                <a:gd name="connsiteX11955" fmla="*/ 1932206 w 7655776"/>
                <a:gd name="connsiteY11955" fmla="*/ 5160869 h 7652085"/>
                <a:gd name="connsiteX11956" fmla="*/ 1882015 w 7655776"/>
                <a:gd name="connsiteY11956" fmla="*/ 5097123 h 7652085"/>
                <a:gd name="connsiteX11957" fmla="*/ 1828894 w 7655776"/>
                <a:gd name="connsiteY11957" fmla="*/ 5030080 h 7652085"/>
                <a:gd name="connsiteX11958" fmla="*/ 1830359 w 7655776"/>
                <a:gd name="connsiteY11958" fmla="*/ 5026416 h 7652085"/>
                <a:gd name="connsiteX11959" fmla="*/ 1830359 w 7655776"/>
                <a:gd name="connsiteY11959" fmla="*/ 5026416 h 7652085"/>
                <a:gd name="connsiteX11960" fmla="*/ 2075817 w 7655776"/>
                <a:gd name="connsiteY11960" fmla="*/ 5240368 h 7652085"/>
                <a:gd name="connsiteX11961" fmla="*/ 2041380 w 7655776"/>
                <a:gd name="connsiteY11961" fmla="*/ 5322798 h 7652085"/>
                <a:gd name="connsiteX11962" fmla="*/ 2037716 w 7655776"/>
                <a:gd name="connsiteY11962" fmla="*/ 5323164 h 7652085"/>
                <a:gd name="connsiteX11963" fmla="*/ 1991555 w 7655776"/>
                <a:gd name="connsiteY11963" fmla="*/ 5250626 h 7652085"/>
                <a:gd name="connsiteX11964" fmla="*/ 1947593 w 7655776"/>
                <a:gd name="connsiteY11964" fmla="*/ 5182484 h 7652085"/>
                <a:gd name="connsiteX11965" fmla="*/ 2075817 w 7655776"/>
                <a:gd name="connsiteY11965" fmla="*/ 5240368 h 7652085"/>
                <a:gd name="connsiteX11966" fmla="*/ 2040281 w 7655776"/>
                <a:gd name="connsiteY11966" fmla="*/ 5345512 h 7652085"/>
                <a:gd name="connsiteX11967" fmla="*/ 2044677 w 7655776"/>
                <a:gd name="connsiteY11967" fmla="*/ 5344779 h 7652085"/>
                <a:gd name="connsiteX11968" fmla="*/ 2128573 w 7655776"/>
                <a:gd name="connsiteY11968" fmla="*/ 5448458 h 7652085"/>
                <a:gd name="connsiteX11969" fmla="*/ 2133701 w 7655776"/>
                <a:gd name="connsiteY11969" fmla="*/ 5454686 h 7652085"/>
                <a:gd name="connsiteX11970" fmla="*/ 2056034 w 7655776"/>
                <a:gd name="connsiteY11970" fmla="*/ 5528323 h 7652085"/>
                <a:gd name="connsiteX11971" fmla="*/ 2027825 w 7655776"/>
                <a:gd name="connsiteY11971" fmla="*/ 5529789 h 7652085"/>
                <a:gd name="connsiteX11972" fmla="*/ 1898135 w 7655776"/>
                <a:gd name="connsiteY11972" fmla="*/ 5536383 h 7652085"/>
                <a:gd name="connsiteX11973" fmla="*/ 1960049 w 7655776"/>
                <a:gd name="connsiteY11973" fmla="*/ 5450656 h 7652085"/>
                <a:gd name="connsiteX11974" fmla="*/ 2036251 w 7655776"/>
                <a:gd name="connsiteY11974" fmla="*/ 5344779 h 7652085"/>
                <a:gd name="connsiteX11975" fmla="*/ 2040281 w 7655776"/>
                <a:gd name="connsiteY11975" fmla="*/ 5345512 h 7652085"/>
                <a:gd name="connsiteX11976" fmla="*/ 2040281 w 7655776"/>
                <a:gd name="connsiteY11976" fmla="*/ 5345512 h 7652085"/>
                <a:gd name="connsiteX11977" fmla="*/ 1890441 w 7655776"/>
                <a:gd name="connsiteY11977" fmla="*/ 5547007 h 7652085"/>
                <a:gd name="connsiteX11978" fmla="*/ 1919383 w 7655776"/>
                <a:gd name="connsiteY11978" fmla="*/ 5558365 h 7652085"/>
                <a:gd name="connsiteX11979" fmla="*/ 1884580 w 7655776"/>
                <a:gd name="connsiteY11979" fmla="*/ 5558731 h 7652085"/>
                <a:gd name="connsiteX11980" fmla="*/ 1883481 w 7655776"/>
                <a:gd name="connsiteY11980" fmla="*/ 5556533 h 7652085"/>
                <a:gd name="connsiteX11981" fmla="*/ 1890441 w 7655776"/>
                <a:gd name="connsiteY11981" fmla="*/ 5547007 h 7652085"/>
                <a:gd name="connsiteX11982" fmla="*/ 1890441 w 7655776"/>
                <a:gd name="connsiteY11982" fmla="*/ 5547007 h 7652085"/>
                <a:gd name="connsiteX11983" fmla="*/ 1787862 w 7655776"/>
                <a:gd name="connsiteY11983" fmla="*/ 6073094 h 7652085"/>
                <a:gd name="connsiteX11984" fmla="*/ 1904729 w 7655776"/>
                <a:gd name="connsiteY11984" fmla="*/ 6162118 h 7652085"/>
                <a:gd name="connsiteX11985" fmla="*/ 1902531 w 7655776"/>
                <a:gd name="connsiteY11985" fmla="*/ 6175674 h 7652085"/>
                <a:gd name="connsiteX11986" fmla="*/ 1899600 w 7655776"/>
                <a:gd name="connsiteY11986" fmla="*/ 6176772 h 7652085"/>
                <a:gd name="connsiteX11987" fmla="*/ 1769544 w 7655776"/>
                <a:gd name="connsiteY11987" fmla="*/ 6063935 h 7652085"/>
                <a:gd name="connsiteX11988" fmla="*/ 1719720 w 7655776"/>
                <a:gd name="connsiteY11988" fmla="*/ 6020705 h 7652085"/>
                <a:gd name="connsiteX11989" fmla="*/ 1787862 w 7655776"/>
                <a:gd name="connsiteY11989" fmla="*/ 6073094 h 7652085"/>
                <a:gd name="connsiteX11990" fmla="*/ 1930741 w 7655776"/>
                <a:gd name="connsiteY11990" fmla="*/ 6214141 h 7652085"/>
                <a:gd name="connsiteX11991" fmla="*/ 2028924 w 7655776"/>
                <a:gd name="connsiteY11991" fmla="*/ 6302432 h 7652085"/>
                <a:gd name="connsiteX11992" fmla="*/ 2039914 w 7655776"/>
                <a:gd name="connsiteY11992" fmla="*/ 6312324 h 7652085"/>
                <a:gd name="connsiteX11993" fmla="*/ 1934770 w 7655776"/>
                <a:gd name="connsiteY11993" fmla="*/ 6321483 h 7652085"/>
                <a:gd name="connsiteX11994" fmla="*/ 1793357 w 7655776"/>
                <a:gd name="connsiteY11994" fmla="*/ 6334305 h 7652085"/>
                <a:gd name="connsiteX11995" fmla="*/ 1868826 w 7655776"/>
                <a:gd name="connsiteY11995" fmla="*/ 6268727 h 7652085"/>
                <a:gd name="connsiteX11996" fmla="*/ 1930741 w 7655776"/>
                <a:gd name="connsiteY11996" fmla="*/ 6214141 h 7652085"/>
                <a:gd name="connsiteX11997" fmla="*/ 1906561 w 7655776"/>
                <a:gd name="connsiteY11997" fmla="*/ 6670986 h 7652085"/>
                <a:gd name="connsiteX11998" fmla="*/ 1853073 w 7655776"/>
                <a:gd name="connsiteY11998" fmla="*/ 6487442 h 7652085"/>
                <a:gd name="connsiteX11999" fmla="*/ 1855638 w 7655776"/>
                <a:gd name="connsiteY11999" fmla="*/ 6484145 h 7652085"/>
                <a:gd name="connsiteX12000" fmla="*/ 1855638 w 7655776"/>
                <a:gd name="connsiteY12000" fmla="*/ 6484145 h 7652085"/>
                <a:gd name="connsiteX12001" fmla="*/ 2039914 w 7655776"/>
                <a:gd name="connsiteY12001" fmla="*/ 6473887 h 7652085"/>
                <a:gd name="connsiteX12002" fmla="*/ 2176931 w 7655776"/>
                <a:gd name="connsiteY12002" fmla="*/ 6465827 h 7652085"/>
                <a:gd name="connsiteX12003" fmla="*/ 2229687 w 7655776"/>
                <a:gd name="connsiteY12003" fmla="*/ 6592219 h 7652085"/>
                <a:gd name="connsiteX12004" fmla="*/ 2301126 w 7655776"/>
                <a:gd name="connsiteY12004" fmla="*/ 6762209 h 7652085"/>
                <a:gd name="connsiteX12005" fmla="*/ 2301126 w 7655776"/>
                <a:gd name="connsiteY12005" fmla="*/ 6762209 h 7652085"/>
                <a:gd name="connsiteX12006" fmla="*/ 2299660 w 7655776"/>
                <a:gd name="connsiteY12006" fmla="*/ 6765872 h 7652085"/>
                <a:gd name="connsiteX12007" fmla="*/ 2110621 w 7655776"/>
                <a:gd name="connsiteY12007" fmla="*/ 6798478 h 7652085"/>
                <a:gd name="connsiteX12008" fmla="*/ 1951256 w 7655776"/>
                <a:gd name="connsiteY12008" fmla="*/ 6826687 h 7652085"/>
                <a:gd name="connsiteX12009" fmla="*/ 1906561 w 7655776"/>
                <a:gd name="connsiteY12009" fmla="*/ 6670986 h 7652085"/>
                <a:gd name="connsiteX12010" fmla="*/ 2413230 w 7655776"/>
                <a:gd name="connsiteY12010" fmla="*/ 6619696 h 7652085"/>
                <a:gd name="connsiteX12011" fmla="*/ 2375496 w 7655776"/>
                <a:gd name="connsiteY12011" fmla="*/ 6521513 h 7652085"/>
                <a:gd name="connsiteX12012" fmla="*/ 2389051 w 7655776"/>
                <a:gd name="connsiteY12012" fmla="*/ 6527008 h 7652085"/>
                <a:gd name="connsiteX12013" fmla="*/ 2511414 w 7655776"/>
                <a:gd name="connsiteY12013" fmla="*/ 6576833 h 7652085"/>
                <a:gd name="connsiteX12014" fmla="*/ 2489799 w 7655776"/>
                <a:gd name="connsiteY12014" fmla="*/ 6655965 h 7652085"/>
                <a:gd name="connsiteX12015" fmla="*/ 2463788 w 7655776"/>
                <a:gd name="connsiteY12015" fmla="*/ 6752683 h 7652085"/>
                <a:gd name="connsiteX12016" fmla="*/ 2413230 w 7655776"/>
                <a:gd name="connsiteY12016" fmla="*/ 6619696 h 7652085"/>
                <a:gd name="connsiteX12017" fmla="*/ 2413230 w 7655776"/>
                <a:gd name="connsiteY12017" fmla="*/ 6619696 h 7652085"/>
                <a:gd name="connsiteX12018" fmla="*/ 2557941 w 7655776"/>
                <a:gd name="connsiteY12018" fmla="*/ 6585259 h 7652085"/>
                <a:gd name="connsiteX12019" fmla="*/ 2568932 w 7655776"/>
                <a:gd name="connsiteY12019" fmla="*/ 6577199 h 7652085"/>
                <a:gd name="connsiteX12020" fmla="*/ 2700087 w 7655776"/>
                <a:gd name="connsiteY12020" fmla="*/ 6643143 h 7652085"/>
                <a:gd name="connsiteX12021" fmla="*/ 2776655 w 7655776"/>
                <a:gd name="connsiteY12021" fmla="*/ 6681244 h 7652085"/>
                <a:gd name="connsiteX12022" fmla="*/ 2716206 w 7655776"/>
                <a:gd name="connsiteY12022" fmla="*/ 6655599 h 7652085"/>
                <a:gd name="connsiteX12023" fmla="*/ 2557941 w 7655776"/>
                <a:gd name="connsiteY12023" fmla="*/ 6588190 h 7652085"/>
                <a:gd name="connsiteX12024" fmla="*/ 2557941 w 7655776"/>
                <a:gd name="connsiteY12024" fmla="*/ 6585259 h 7652085"/>
                <a:gd name="connsiteX12025" fmla="*/ 2557941 w 7655776"/>
                <a:gd name="connsiteY12025" fmla="*/ 6585259 h 7652085"/>
                <a:gd name="connsiteX12026" fmla="*/ 2703384 w 7655776"/>
                <a:gd name="connsiteY12026" fmla="*/ 6636548 h 7652085"/>
                <a:gd name="connsiteX12027" fmla="*/ 2575160 w 7655776"/>
                <a:gd name="connsiteY12027" fmla="*/ 6572436 h 7652085"/>
                <a:gd name="connsiteX12028" fmla="*/ 2711810 w 7655776"/>
                <a:gd name="connsiteY12028" fmla="*/ 6474253 h 7652085"/>
                <a:gd name="connsiteX12029" fmla="*/ 2862016 w 7655776"/>
                <a:gd name="connsiteY12029" fmla="*/ 6365812 h 7652085"/>
                <a:gd name="connsiteX12030" fmla="*/ 2866046 w 7655776"/>
                <a:gd name="connsiteY12030" fmla="*/ 6368376 h 7652085"/>
                <a:gd name="connsiteX12031" fmla="*/ 2868244 w 7655776"/>
                <a:gd name="connsiteY12031" fmla="*/ 6368743 h 7652085"/>
                <a:gd name="connsiteX12032" fmla="*/ 2872640 w 7655776"/>
                <a:gd name="connsiteY12032" fmla="*/ 6542395 h 7652085"/>
                <a:gd name="connsiteX12033" fmla="*/ 2877769 w 7655776"/>
                <a:gd name="connsiteY12033" fmla="*/ 6724107 h 7652085"/>
                <a:gd name="connsiteX12034" fmla="*/ 2703384 w 7655776"/>
                <a:gd name="connsiteY12034" fmla="*/ 6636548 h 7652085"/>
                <a:gd name="connsiteX12035" fmla="*/ 3122861 w 7655776"/>
                <a:gd name="connsiteY12035" fmla="*/ 6330275 h 7652085"/>
                <a:gd name="connsiteX12036" fmla="*/ 3119930 w 7655776"/>
                <a:gd name="connsiteY12036" fmla="*/ 6330275 h 7652085"/>
                <a:gd name="connsiteX12037" fmla="*/ 3105276 w 7655776"/>
                <a:gd name="connsiteY12037" fmla="*/ 6299501 h 7652085"/>
                <a:gd name="connsiteX12038" fmla="*/ 3128356 w 7655776"/>
                <a:gd name="connsiteY12038" fmla="*/ 6320384 h 7652085"/>
                <a:gd name="connsiteX12039" fmla="*/ 3122861 w 7655776"/>
                <a:gd name="connsiteY12039" fmla="*/ 6330275 h 7652085"/>
                <a:gd name="connsiteX12040" fmla="*/ 3083661 w 7655776"/>
                <a:gd name="connsiteY12040" fmla="*/ 6188862 h 7652085"/>
                <a:gd name="connsiteX12041" fmla="*/ 3072670 w 7655776"/>
                <a:gd name="connsiteY12041" fmla="*/ 6163217 h 7652085"/>
                <a:gd name="connsiteX12042" fmla="*/ 3104910 w 7655776"/>
                <a:gd name="connsiteY12042" fmla="*/ 6061370 h 7652085"/>
                <a:gd name="connsiteX12043" fmla="*/ 3112969 w 7655776"/>
                <a:gd name="connsiteY12043" fmla="*/ 6063202 h 7652085"/>
                <a:gd name="connsiteX12044" fmla="*/ 3243758 w 7655776"/>
                <a:gd name="connsiteY12044" fmla="*/ 6093610 h 7652085"/>
                <a:gd name="connsiteX12045" fmla="*/ 3243758 w 7655776"/>
                <a:gd name="connsiteY12045" fmla="*/ 6097273 h 7652085"/>
                <a:gd name="connsiteX12046" fmla="*/ 3246689 w 7655776"/>
                <a:gd name="connsiteY12046" fmla="*/ 6100204 h 7652085"/>
                <a:gd name="connsiteX12047" fmla="*/ 3184775 w 7655776"/>
                <a:gd name="connsiteY12047" fmla="*/ 6215240 h 7652085"/>
                <a:gd name="connsiteX12048" fmla="*/ 3134951 w 7655776"/>
                <a:gd name="connsiteY12048" fmla="*/ 6308660 h 7652085"/>
                <a:gd name="connsiteX12049" fmla="*/ 3083661 w 7655776"/>
                <a:gd name="connsiteY12049" fmla="*/ 6188862 h 7652085"/>
                <a:gd name="connsiteX12050" fmla="*/ 3083661 w 7655776"/>
                <a:gd name="connsiteY12050" fmla="*/ 6188862 h 7652085"/>
                <a:gd name="connsiteX12051" fmla="*/ 3588865 w 7655776"/>
                <a:gd name="connsiteY12051" fmla="*/ 6063935 h 7652085"/>
                <a:gd name="connsiteX12052" fmla="*/ 3622570 w 7655776"/>
                <a:gd name="connsiteY12052" fmla="*/ 6146731 h 7652085"/>
                <a:gd name="connsiteX12053" fmla="*/ 3621105 w 7655776"/>
                <a:gd name="connsiteY12053" fmla="*/ 6147464 h 7652085"/>
                <a:gd name="connsiteX12054" fmla="*/ 3620372 w 7655776"/>
                <a:gd name="connsiteY12054" fmla="*/ 6149662 h 7652085"/>
                <a:gd name="connsiteX12055" fmla="*/ 3536476 w 7655776"/>
                <a:gd name="connsiteY12055" fmla="*/ 6130978 h 7652085"/>
                <a:gd name="connsiteX12056" fmla="*/ 3456977 w 7655776"/>
                <a:gd name="connsiteY12056" fmla="*/ 6113759 h 7652085"/>
                <a:gd name="connsiteX12057" fmla="*/ 3588865 w 7655776"/>
                <a:gd name="connsiteY12057" fmla="*/ 6063935 h 7652085"/>
                <a:gd name="connsiteX12058" fmla="*/ 3640521 w 7655776"/>
                <a:gd name="connsiteY12058" fmla="*/ 6159554 h 7652085"/>
                <a:gd name="connsiteX12059" fmla="*/ 3773142 w 7655776"/>
                <a:gd name="connsiteY12059" fmla="*/ 6173475 h 7652085"/>
                <a:gd name="connsiteX12060" fmla="*/ 3781202 w 7655776"/>
                <a:gd name="connsiteY12060" fmla="*/ 6174208 h 7652085"/>
                <a:gd name="connsiteX12061" fmla="*/ 3778271 w 7655776"/>
                <a:gd name="connsiteY12061" fmla="*/ 6281184 h 7652085"/>
                <a:gd name="connsiteX12062" fmla="*/ 3759220 w 7655776"/>
                <a:gd name="connsiteY12062" fmla="*/ 6302066 h 7652085"/>
                <a:gd name="connsiteX12063" fmla="*/ 3672394 w 7655776"/>
                <a:gd name="connsiteY12063" fmla="*/ 6398417 h 7652085"/>
                <a:gd name="connsiteX12064" fmla="*/ 3655542 w 7655776"/>
                <a:gd name="connsiteY12064" fmla="*/ 6294006 h 7652085"/>
                <a:gd name="connsiteX12065" fmla="*/ 3634660 w 7655776"/>
                <a:gd name="connsiteY12065" fmla="*/ 6165782 h 7652085"/>
                <a:gd name="connsiteX12066" fmla="*/ 3640521 w 7655776"/>
                <a:gd name="connsiteY12066" fmla="*/ 6159554 h 7652085"/>
                <a:gd name="connsiteX12067" fmla="*/ 3640521 w 7655776"/>
                <a:gd name="connsiteY12067" fmla="*/ 6159554 h 7652085"/>
                <a:gd name="connsiteX12068" fmla="*/ 3906129 w 7655776"/>
                <a:gd name="connsiteY12068" fmla="*/ 6542395 h 7652085"/>
                <a:gd name="connsiteX12069" fmla="*/ 3906862 w 7655776"/>
                <a:gd name="connsiteY12069" fmla="*/ 6542395 h 7652085"/>
                <a:gd name="connsiteX12070" fmla="*/ 3911624 w 7655776"/>
                <a:gd name="connsiteY12070" fmla="*/ 6541296 h 7652085"/>
                <a:gd name="connsiteX12071" fmla="*/ 4018233 w 7655776"/>
                <a:gd name="connsiteY12071" fmla="*/ 6692601 h 7652085"/>
                <a:gd name="connsiteX12072" fmla="*/ 4115684 w 7655776"/>
                <a:gd name="connsiteY12072" fmla="*/ 6829984 h 7652085"/>
                <a:gd name="connsiteX12073" fmla="*/ 3973538 w 7655776"/>
                <a:gd name="connsiteY12073" fmla="*/ 6848668 h 7652085"/>
                <a:gd name="connsiteX12074" fmla="*/ 3779736 w 7655776"/>
                <a:gd name="connsiteY12074" fmla="*/ 6875046 h 7652085"/>
                <a:gd name="connsiteX12075" fmla="*/ 3843848 w 7655776"/>
                <a:gd name="connsiteY12075" fmla="*/ 6704690 h 7652085"/>
                <a:gd name="connsiteX12076" fmla="*/ 3904663 w 7655776"/>
                <a:gd name="connsiteY12076" fmla="*/ 6542029 h 7652085"/>
                <a:gd name="connsiteX12077" fmla="*/ 3906129 w 7655776"/>
                <a:gd name="connsiteY12077" fmla="*/ 6542395 h 7652085"/>
                <a:gd name="connsiteX12078" fmla="*/ 3906129 w 7655776"/>
                <a:gd name="connsiteY12078" fmla="*/ 6542395 h 7652085"/>
                <a:gd name="connsiteX12079" fmla="*/ 3888910 w 7655776"/>
                <a:gd name="connsiteY12079" fmla="*/ 6867352 h 7652085"/>
                <a:gd name="connsiteX12080" fmla="*/ 3974271 w 7655776"/>
                <a:gd name="connsiteY12080" fmla="*/ 6855995 h 7652085"/>
                <a:gd name="connsiteX12081" fmla="*/ 4120080 w 7655776"/>
                <a:gd name="connsiteY12081" fmla="*/ 6836212 h 7652085"/>
                <a:gd name="connsiteX12082" fmla="*/ 4128140 w 7655776"/>
                <a:gd name="connsiteY12082" fmla="*/ 6847203 h 7652085"/>
                <a:gd name="connsiteX12083" fmla="*/ 4127041 w 7655776"/>
                <a:gd name="connsiteY12083" fmla="*/ 6850134 h 7652085"/>
                <a:gd name="connsiteX12084" fmla="*/ 3955221 w 7655776"/>
                <a:gd name="connsiteY12084" fmla="*/ 6862223 h 7652085"/>
                <a:gd name="connsiteX12085" fmla="*/ 3888910 w 7655776"/>
                <a:gd name="connsiteY12085" fmla="*/ 6867352 h 7652085"/>
                <a:gd name="connsiteX12086" fmla="*/ 4174668 w 7655776"/>
                <a:gd name="connsiteY12086" fmla="*/ 6854896 h 7652085"/>
                <a:gd name="connsiteX12087" fmla="*/ 4306556 w 7655776"/>
                <a:gd name="connsiteY12087" fmla="*/ 6847936 h 7652085"/>
                <a:gd name="connsiteX12088" fmla="*/ 4321210 w 7655776"/>
                <a:gd name="connsiteY12088" fmla="*/ 6847203 h 7652085"/>
                <a:gd name="connsiteX12089" fmla="*/ 4253434 w 7655776"/>
                <a:gd name="connsiteY12089" fmla="*/ 6927801 h 7652085"/>
                <a:gd name="connsiteX12090" fmla="*/ 4162578 w 7655776"/>
                <a:gd name="connsiteY12090" fmla="*/ 7036609 h 7652085"/>
                <a:gd name="connsiteX12091" fmla="*/ 4169538 w 7655776"/>
                <a:gd name="connsiteY12091" fmla="*/ 6936960 h 7652085"/>
                <a:gd name="connsiteX12092" fmla="*/ 4174668 w 7655776"/>
                <a:gd name="connsiteY12092" fmla="*/ 6854896 h 7652085"/>
                <a:gd name="connsiteX12093" fmla="*/ 4476911 w 7655776"/>
                <a:gd name="connsiteY12093" fmla="*/ 6843905 h 7652085"/>
                <a:gd name="connsiteX12094" fmla="*/ 4476911 w 7655776"/>
                <a:gd name="connsiteY12094" fmla="*/ 6843905 h 7652085"/>
                <a:gd name="connsiteX12095" fmla="*/ 4476911 w 7655776"/>
                <a:gd name="connsiteY12095" fmla="*/ 6843905 h 7652085"/>
                <a:gd name="connsiteX12096" fmla="*/ 4480574 w 7655776"/>
                <a:gd name="connsiteY12096" fmla="*/ 7195240 h 7652085"/>
                <a:gd name="connsiteX12097" fmla="*/ 4312783 w 7655776"/>
                <a:gd name="connsiteY12097" fmla="*/ 7102919 h 7652085"/>
                <a:gd name="connsiteX12098" fmla="*/ 4312783 w 7655776"/>
                <a:gd name="connsiteY12098" fmla="*/ 7098889 h 7652085"/>
                <a:gd name="connsiteX12099" fmla="*/ 4312783 w 7655776"/>
                <a:gd name="connsiteY12099" fmla="*/ 7098889 h 7652085"/>
                <a:gd name="connsiteX12100" fmla="*/ 4435879 w 7655776"/>
                <a:gd name="connsiteY12100" fmla="*/ 6961506 h 7652085"/>
                <a:gd name="connsiteX12101" fmla="*/ 4527101 w 7655776"/>
                <a:gd name="connsiteY12101" fmla="*/ 6858926 h 7652085"/>
                <a:gd name="connsiteX12102" fmla="*/ 4653860 w 7655776"/>
                <a:gd name="connsiteY12102" fmla="*/ 6910949 h 7652085"/>
                <a:gd name="connsiteX12103" fmla="*/ 4824949 w 7655776"/>
                <a:gd name="connsiteY12103" fmla="*/ 6980556 h 7652085"/>
                <a:gd name="connsiteX12104" fmla="*/ 4824949 w 7655776"/>
                <a:gd name="connsiteY12104" fmla="*/ 6980556 h 7652085"/>
                <a:gd name="connsiteX12105" fmla="*/ 4826414 w 7655776"/>
                <a:gd name="connsiteY12105" fmla="*/ 6984220 h 7652085"/>
                <a:gd name="connsiteX12106" fmla="*/ 4715774 w 7655776"/>
                <a:gd name="connsiteY12106" fmla="*/ 7141020 h 7652085"/>
                <a:gd name="connsiteX12107" fmla="*/ 4622354 w 7655776"/>
                <a:gd name="connsiteY12107" fmla="*/ 7274007 h 7652085"/>
                <a:gd name="connsiteX12108" fmla="*/ 4480574 w 7655776"/>
                <a:gd name="connsiteY12108" fmla="*/ 7195240 h 7652085"/>
                <a:gd name="connsiteX12109" fmla="*/ 4802601 w 7655776"/>
                <a:gd name="connsiteY12109" fmla="*/ 6800676 h 7652085"/>
                <a:gd name="connsiteX12110" fmla="*/ 4706249 w 7655776"/>
                <a:gd name="connsiteY12110" fmla="*/ 6757812 h 7652085"/>
                <a:gd name="connsiteX12111" fmla="*/ 4719804 w 7655776"/>
                <a:gd name="connsiteY12111" fmla="*/ 6752317 h 7652085"/>
                <a:gd name="connsiteX12112" fmla="*/ 4841435 w 7655776"/>
                <a:gd name="connsiteY12112" fmla="*/ 6701027 h 7652085"/>
                <a:gd name="connsiteX12113" fmla="*/ 4882100 w 7655776"/>
                <a:gd name="connsiteY12113" fmla="*/ 6772100 h 7652085"/>
                <a:gd name="connsiteX12114" fmla="*/ 4932290 w 7655776"/>
                <a:gd name="connsiteY12114" fmla="*/ 6858560 h 7652085"/>
                <a:gd name="connsiteX12115" fmla="*/ 4802601 w 7655776"/>
                <a:gd name="connsiteY12115" fmla="*/ 6800676 h 7652085"/>
                <a:gd name="connsiteX12116" fmla="*/ 4802601 w 7655776"/>
                <a:gd name="connsiteY12116" fmla="*/ 6800676 h 7652085"/>
                <a:gd name="connsiteX12117" fmla="*/ 4880268 w 7655776"/>
                <a:gd name="connsiteY12117" fmla="*/ 6673917 h 7652085"/>
                <a:gd name="connsiteX12118" fmla="*/ 4882466 w 7655776"/>
                <a:gd name="connsiteY12118" fmla="*/ 6660362 h 7652085"/>
                <a:gd name="connsiteX12119" fmla="*/ 5022047 w 7655776"/>
                <a:gd name="connsiteY12119" fmla="*/ 6614201 h 7652085"/>
                <a:gd name="connsiteX12120" fmla="*/ 5103379 w 7655776"/>
                <a:gd name="connsiteY12120" fmla="*/ 6587090 h 7652085"/>
                <a:gd name="connsiteX12121" fmla="*/ 5042197 w 7655776"/>
                <a:gd name="connsiteY12121" fmla="*/ 6611637 h 7652085"/>
                <a:gd name="connsiteX12122" fmla="*/ 4882466 w 7655776"/>
                <a:gd name="connsiteY12122" fmla="*/ 6676115 h 7652085"/>
                <a:gd name="connsiteX12123" fmla="*/ 4880268 w 7655776"/>
                <a:gd name="connsiteY12123" fmla="*/ 6673917 h 7652085"/>
                <a:gd name="connsiteX12124" fmla="*/ 4880268 w 7655776"/>
                <a:gd name="connsiteY12124" fmla="*/ 6673917 h 7652085"/>
                <a:gd name="connsiteX12125" fmla="*/ 4971857 w 7655776"/>
                <a:gd name="connsiteY12125" fmla="*/ 6022171 h 7652085"/>
                <a:gd name="connsiteX12126" fmla="*/ 4945846 w 7655776"/>
                <a:gd name="connsiteY12126" fmla="*/ 6011912 h 7652085"/>
                <a:gd name="connsiteX12127" fmla="*/ 4896754 w 7655776"/>
                <a:gd name="connsiteY12127" fmla="*/ 5917026 h 7652085"/>
                <a:gd name="connsiteX12128" fmla="*/ 4903715 w 7655776"/>
                <a:gd name="connsiteY12128" fmla="*/ 5912630 h 7652085"/>
                <a:gd name="connsiteX12129" fmla="*/ 5017285 w 7655776"/>
                <a:gd name="connsiteY12129" fmla="*/ 5841923 h 7652085"/>
                <a:gd name="connsiteX12130" fmla="*/ 5024612 w 7655776"/>
                <a:gd name="connsiteY12130" fmla="*/ 5844854 h 7652085"/>
                <a:gd name="connsiteX12131" fmla="*/ 5061980 w 7655776"/>
                <a:gd name="connsiteY12131" fmla="*/ 5969049 h 7652085"/>
                <a:gd name="connsiteX12132" fmla="*/ 5092754 w 7655776"/>
                <a:gd name="connsiteY12132" fmla="*/ 6070163 h 7652085"/>
                <a:gd name="connsiteX12133" fmla="*/ 4971857 w 7655776"/>
                <a:gd name="connsiteY12133" fmla="*/ 6022171 h 7652085"/>
                <a:gd name="connsiteX12134" fmla="*/ 4971857 w 7655776"/>
                <a:gd name="connsiteY12134" fmla="*/ 6022171 h 7652085"/>
                <a:gd name="connsiteX12135" fmla="*/ 5240762 w 7655776"/>
                <a:gd name="connsiteY12135" fmla="*/ 5576316 h 7652085"/>
                <a:gd name="connsiteX12136" fmla="*/ 5323192 w 7655776"/>
                <a:gd name="connsiteY12136" fmla="*/ 5610753 h 7652085"/>
                <a:gd name="connsiteX12137" fmla="*/ 5322826 w 7655776"/>
                <a:gd name="connsiteY12137" fmla="*/ 5612219 h 7652085"/>
                <a:gd name="connsiteX12138" fmla="*/ 5323924 w 7655776"/>
                <a:gd name="connsiteY12138" fmla="*/ 5614417 h 7652085"/>
                <a:gd name="connsiteX12139" fmla="*/ 5251386 w 7655776"/>
                <a:gd name="connsiteY12139" fmla="*/ 5660577 h 7652085"/>
                <a:gd name="connsiteX12140" fmla="*/ 5183244 w 7655776"/>
                <a:gd name="connsiteY12140" fmla="*/ 5704540 h 7652085"/>
                <a:gd name="connsiteX12141" fmla="*/ 5240762 w 7655776"/>
                <a:gd name="connsiteY12141" fmla="*/ 5576316 h 7652085"/>
                <a:gd name="connsiteX12142" fmla="*/ 5344807 w 7655776"/>
                <a:gd name="connsiteY12142" fmla="*/ 5608189 h 7652085"/>
                <a:gd name="connsiteX12143" fmla="*/ 5448852 w 7655776"/>
                <a:gd name="connsiteY12143" fmla="*/ 5523561 h 7652085"/>
                <a:gd name="connsiteX12144" fmla="*/ 5455080 w 7655776"/>
                <a:gd name="connsiteY12144" fmla="*/ 5518432 h 7652085"/>
                <a:gd name="connsiteX12145" fmla="*/ 5528717 w 7655776"/>
                <a:gd name="connsiteY12145" fmla="*/ 5596099 h 7652085"/>
                <a:gd name="connsiteX12146" fmla="*/ 5530183 w 7655776"/>
                <a:gd name="connsiteY12146" fmla="*/ 5624309 h 7652085"/>
                <a:gd name="connsiteX12147" fmla="*/ 5536777 w 7655776"/>
                <a:gd name="connsiteY12147" fmla="*/ 5753998 h 7652085"/>
                <a:gd name="connsiteX12148" fmla="*/ 5451050 w 7655776"/>
                <a:gd name="connsiteY12148" fmla="*/ 5692084 h 7652085"/>
                <a:gd name="connsiteX12149" fmla="*/ 5344807 w 7655776"/>
                <a:gd name="connsiteY12149" fmla="*/ 5615882 h 7652085"/>
                <a:gd name="connsiteX12150" fmla="*/ 5346272 w 7655776"/>
                <a:gd name="connsiteY12150" fmla="*/ 5612219 h 7652085"/>
                <a:gd name="connsiteX12151" fmla="*/ 5344807 w 7655776"/>
                <a:gd name="connsiteY12151" fmla="*/ 5608189 h 7652085"/>
                <a:gd name="connsiteX12152" fmla="*/ 5344807 w 7655776"/>
                <a:gd name="connsiteY12152" fmla="*/ 5608189 h 7652085"/>
                <a:gd name="connsiteX12153" fmla="*/ 5803850 w 7655776"/>
                <a:gd name="connsiteY12153" fmla="*/ 5690253 h 7652085"/>
                <a:gd name="connsiteX12154" fmla="*/ 5806415 w 7655776"/>
                <a:gd name="connsiteY12154" fmla="*/ 5685856 h 7652085"/>
                <a:gd name="connsiteX12155" fmla="*/ 5988860 w 7655776"/>
                <a:gd name="connsiteY12155" fmla="*/ 5717729 h 7652085"/>
                <a:gd name="connsiteX12156" fmla="*/ 6063596 w 7655776"/>
                <a:gd name="connsiteY12156" fmla="*/ 5730552 h 7652085"/>
                <a:gd name="connsiteX12157" fmla="*/ 6154819 w 7655776"/>
                <a:gd name="connsiteY12157" fmla="*/ 5746305 h 7652085"/>
                <a:gd name="connsiteX12158" fmla="*/ 6067626 w 7655776"/>
                <a:gd name="connsiteY12158" fmla="*/ 5859875 h 7652085"/>
                <a:gd name="connsiteX12159" fmla="*/ 5948927 w 7655776"/>
                <a:gd name="connsiteY12159" fmla="*/ 6015576 h 7652085"/>
                <a:gd name="connsiteX12160" fmla="*/ 5873824 w 7655776"/>
                <a:gd name="connsiteY12160" fmla="*/ 5849617 h 7652085"/>
                <a:gd name="connsiteX12161" fmla="*/ 5801652 w 7655776"/>
                <a:gd name="connsiteY12161" fmla="*/ 5691718 h 7652085"/>
                <a:gd name="connsiteX12162" fmla="*/ 5803850 w 7655776"/>
                <a:gd name="connsiteY12162" fmla="*/ 5690253 h 7652085"/>
                <a:gd name="connsiteX12163" fmla="*/ 5803850 w 7655776"/>
                <a:gd name="connsiteY12163" fmla="*/ 5690253 h 7652085"/>
                <a:gd name="connsiteX12164" fmla="*/ 6021099 w 7655776"/>
                <a:gd name="connsiteY12164" fmla="*/ 5932780 h 7652085"/>
                <a:gd name="connsiteX12165" fmla="*/ 6073488 w 7655776"/>
                <a:gd name="connsiteY12165" fmla="*/ 5864271 h 7652085"/>
                <a:gd name="connsiteX12166" fmla="*/ 6162512 w 7655776"/>
                <a:gd name="connsiteY12166" fmla="*/ 5747404 h 7652085"/>
                <a:gd name="connsiteX12167" fmla="*/ 6176067 w 7655776"/>
                <a:gd name="connsiteY12167" fmla="*/ 5749602 h 7652085"/>
                <a:gd name="connsiteX12168" fmla="*/ 6177533 w 7655776"/>
                <a:gd name="connsiteY12168" fmla="*/ 5752533 h 7652085"/>
                <a:gd name="connsiteX12169" fmla="*/ 6064695 w 7655776"/>
                <a:gd name="connsiteY12169" fmla="*/ 5882589 h 7652085"/>
                <a:gd name="connsiteX12170" fmla="*/ 6021099 w 7655776"/>
                <a:gd name="connsiteY12170" fmla="*/ 5932780 h 7652085"/>
                <a:gd name="connsiteX12171" fmla="*/ 6302826 w 7655776"/>
                <a:gd name="connsiteY12171" fmla="*/ 5623209 h 7652085"/>
                <a:gd name="connsiteX12172" fmla="*/ 6312718 w 7655776"/>
                <a:gd name="connsiteY12172" fmla="*/ 5612219 h 7652085"/>
                <a:gd name="connsiteX12173" fmla="*/ 6321877 w 7655776"/>
                <a:gd name="connsiteY12173" fmla="*/ 5717363 h 7652085"/>
                <a:gd name="connsiteX12174" fmla="*/ 6334699 w 7655776"/>
                <a:gd name="connsiteY12174" fmla="*/ 5858776 h 7652085"/>
                <a:gd name="connsiteX12175" fmla="*/ 6269121 w 7655776"/>
                <a:gd name="connsiteY12175" fmla="*/ 5783307 h 7652085"/>
                <a:gd name="connsiteX12176" fmla="*/ 6214901 w 7655776"/>
                <a:gd name="connsiteY12176" fmla="*/ 5721759 h 7652085"/>
                <a:gd name="connsiteX12177" fmla="*/ 6302826 w 7655776"/>
                <a:gd name="connsiteY12177" fmla="*/ 5623209 h 7652085"/>
                <a:gd name="connsiteX12178" fmla="*/ 6671380 w 7655776"/>
                <a:gd name="connsiteY12178" fmla="*/ 5745938 h 7652085"/>
                <a:gd name="connsiteX12179" fmla="*/ 6487469 w 7655776"/>
                <a:gd name="connsiteY12179" fmla="*/ 5799426 h 7652085"/>
                <a:gd name="connsiteX12180" fmla="*/ 6484539 w 7655776"/>
                <a:gd name="connsiteY12180" fmla="*/ 5796496 h 7652085"/>
                <a:gd name="connsiteX12181" fmla="*/ 6484172 w 7655776"/>
                <a:gd name="connsiteY12181" fmla="*/ 5796496 h 7652085"/>
                <a:gd name="connsiteX12182" fmla="*/ 6473914 w 7655776"/>
                <a:gd name="connsiteY12182" fmla="*/ 5612219 h 7652085"/>
                <a:gd name="connsiteX12183" fmla="*/ 6465855 w 7655776"/>
                <a:gd name="connsiteY12183" fmla="*/ 5475202 h 7652085"/>
                <a:gd name="connsiteX12184" fmla="*/ 6592613 w 7655776"/>
                <a:gd name="connsiteY12184" fmla="*/ 5422446 h 7652085"/>
                <a:gd name="connsiteX12185" fmla="*/ 6762602 w 7655776"/>
                <a:gd name="connsiteY12185" fmla="*/ 5351007 h 7652085"/>
                <a:gd name="connsiteX12186" fmla="*/ 6762602 w 7655776"/>
                <a:gd name="connsiteY12186" fmla="*/ 5351007 h 7652085"/>
                <a:gd name="connsiteX12187" fmla="*/ 6766266 w 7655776"/>
                <a:gd name="connsiteY12187" fmla="*/ 5352473 h 7652085"/>
                <a:gd name="connsiteX12188" fmla="*/ 6798871 w 7655776"/>
                <a:gd name="connsiteY12188" fmla="*/ 5541512 h 7652085"/>
                <a:gd name="connsiteX12189" fmla="*/ 6827081 w 7655776"/>
                <a:gd name="connsiteY12189" fmla="*/ 5701243 h 7652085"/>
                <a:gd name="connsiteX12190" fmla="*/ 6671380 w 7655776"/>
                <a:gd name="connsiteY12190" fmla="*/ 5745938 h 7652085"/>
                <a:gd name="connsiteX12191" fmla="*/ 6620090 w 7655776"/>
                <a:gd name="connsiteY12191" fmla="*/ 5239269 h 7652085"/>
                <a:gd name="connsiteX12192" fmla="*/ 6521907 w 7655776"/>
                <a:gd name="connsiteY12192" fmla="*/ 5277004 h 7652085"/>
                <a:gd name="connsiteX12193" fmla="*/ 6527402 w 7655776"/>
                <a:gd name="connsiteY12193" fmla="*/ 5263449 h 7652085"/>
                <a:gd name="connsiteX12194" fmla="*/ 6577226 w 7655776"/>
                <a:gd name="connsiteY12194" fmla="*/ 5141086 h 7652085"/>
                <a:gd name="connsiteX12195" fmla="*/ 6656359 w 7655776"/>
                <a:gd name="connsiteY12195" fmla="*/ 5162701 h 7652085"/>
                <a:gd name="connsiteX12196" fmla="*/ 6753077 w 7655776"/>
                <a:gd name="connsiteY12196" fmla="*/ 5188712 h 7652085"/>
                <a:gd name="connsiteX12197" fmla="*/ 6620090 w 7655776"/>
                <a:gd name="connsiteY12197" fmla="*/ 5239269 h 7652085"/>
                <a:gd name="connsiteX12198" fmla="*/ 6620090 w 7655776"/>
                <a:gd name="connsiteY12198" fmla="*/ 5239269 h 7652085"/>
                <a:gd name="connsiteX12199" fmla="*/ 6585653 w 7655776"/>
                <a:gd name="connsiteY12199" fmla="*/ 5094558 h 7652085"/>
                <a:gd name="connsiteX12200" fmla="*/ 6577593 w 7655776"/>
                <a:gd name="connsiteY12200" fmla="*/ 5083568 h 7652085"/>
                <a:gd name="connsiteX12201" fmla="*/ 6643537 w 7655776"/>
                <a:gd name="connsiteY12201" fmla="*/ 4952413 h 7652085"/>
                <a:gd name="connsiteX12202" fmla="*/ 6681638 w 7655776"/>
                <a:gd name="connsiteY12202" fmla="*/ 4876211 h 7652085"/>
                <a:gd name="connsiteX12203" fmla="*/ 6655993 w 7655776"/>
                <a:gd name="connsiteY12203" fmla="*/ 4936293 h 7652085"/>
                <a:gd name="connsiteX12204" fmla="*/ 6588584 w 7655776"/>
                <a:gd name="connsiteY12204" fmla="*/ 5094558 h 7652085"/>
                <a:gd name="connsiteX12205" fmla="*/ 6585653 w 7655776"/>
                <a:gd name="connsiteY12205" fmla="*/ 5094558 h 7652085"/>
                <a:gd name="connsiteX12206" fmla="*/ 6724868 w 7655776"/>
                <a:gd name="connsiteY12206" fmla="*/ 4773997 h 7652085"/>
                <a:gd name="connsiteX12207" fmla="*/ 6636942 w 7655776"/>
                <a:gd name="connsiteY12207" fmla="*/ 4948749 h 7652085"/>
                <a:gd name="connsiteX12208" fmla="*/ 6572830 w 7655776"/>
                <a:gd name="connsiteY12208" fmla="*/ 5076974 h 7652085"/>
                <a:gd name="connsiteX12209" fmla="*/ 6474647 w 7655776"/>
                <a:gd name="connsiteY12209" fmla="*/ 4940323 h 7652085"/>
                <a:gd name="connsiteX12210" fmla="*/ 6365839 w 7655776"/>
                <a:gd name="connsiteY12210" fmla="*/ 4789751 h 7652085"/>
                <a:gd name="connsiteX12211" fmla="*/ 6368770 w 7655776"/>
                <a:gd name="connsiteY12211" fmla="*/ 4786087 h 7652085"/>
                <a:gd name="connsiteX12212" fmla="*/ 6369137 w 7655776"/>
                <a:gd name="connsiteY12212" fmla="*/ 4783889 h 7652085"/>
                <a:gd name="connsiteX12213" fmla="*/ 6542789 w 7655776"/>
                <a:gd name="connsiteY12213" fmla="*/ 4779493 h 7652085"/>
                <a:gd name="connsiteX12214" fmla="*/ 6724868 w 7655776"/>
                <a:gd name="connsiteY12214" fmla="*/ 4773997 h 7652085"/>
                <a:gd name="connsiteX12215" fmla="*/ 6331402 w 7655776"/>
                <a:gd name="connsiteY12215" fmla="*/ 4532203 h 7652085"/>
                <a:gd name="connsiteX12216" fmla="*/ 6299895 w 7655776"/>
                <a:gd name="connsiteY12216" fmla="*/ 4546857 h 7652085"/>
                <a:gd name="connsiteX12217" fmla="*/ 6320777 w 7655776"/>
                <a:gd name="connsiteY12217" fmla="*/ 4524143 h 7652085"/>
                <a:gd name="connsiteX12218" fmla="*/ 6331402 w 7655776"/>
                <a:gd name="connsiteY12218" fmla="*/ 4529638 h 7652085"/>
                <a:gd name="connsiteX12219" fmla="*/ 6331402 w 7655776"/>
                <a:gd name="connsiteY12219" fmla="*/ 4532203 h 7652085"/>
                <a:gd name="connsiteX12220" fmla="*/ 6331402 w 7655776"/>
                <a:gd name="connsiteY12220" fmla="*/ 4532203 h 7652085"/>
                <a:gd name="connsiteX12221" fmla="*/ 6189256 w 7655776"/>
                <a:gd name="connsiteY12221" fmla="*/ 4568838 h 7652085"/>
                <a:gd name="connsiteX12222" fmla="*/ 6163611 w 7655776"/>
                <a:gd name="connsiteY12222" fmla="*/ 4579829 h 7652085"/>
                <a:gd name="connsiteX12223" fmla="*/ 6061764 w 7655776"/>
                <a:gd name="connsiteY12223" fmla="*/ 4547956 h 7652085"/>
                <a:gd name="connsiteX12224" fmla="*/ 6063596 w 7655776"/>
                <a:gd name="connsiteY12224" fmla="*/ 4539897 h 7652085"/>
                <a:gd name="connsiteX12225" fmla="*/ 6093637 w 7655776"/>
                <a:gd name="connsiteY12225" fmla="*/ 4409840 h 7652085"/>
                <a:gd name="connsiteX12226" fmla="*/ 6100598 w 7655776"/>
                <a:gd name="connsiteY12226" fmla="*/ 4406543 h 7652085"/>
                <a:gd name="connsiteX12227" fmla="*/ 6215267 w 7655776"/>
                <a:gd name="connsiteY12227" fmla="*/ 4468091 h 7652085"/>
                <a:gd name="connsiteX12228" fmla="*/ 6308688 w 7655776"/>
                <a:gd name="connsiteY12228" fmla="*/ 4517915 h 7652085"/>
                <a:gd name="connsiteX12229" fmla="*/ 6189256 w 7655776"/>
                <a:gd name="connsiteY12229" fmla="*/ 4568838 h 7652085"/>
                <a:gd name="connsiteX12230" fmla="*/ 6189256 w 7655776"/>
                <a:gd name="connsiteY12230" fmla="*/ 4568838 h 7652085"/>
                <a:gd name="connsiteX12231" fmla="*/ 6090340 w 7655776"/>
                <a:gd name="connsiteY12231" fmla="*/ 4387126 h 7652085"/>
                <a:gd name="connsiteX12232" fmla="*/ 6086677 w 7655776"/>
                <a:gd name="connsiteY12232" fmla="*/ 4388592 h 7652085"/>
                <a:gd name="connsiteX12233" fmla="*/ 6019633 w 7655776"/>
                <a:gd name="connsiteY12233" fmla="*/ 4329975 h 7652085"/>
                <a:gd name="connsiteX12234" fmla="*/ 6109757 w 7655776"/>
                <a:gd name="connsiteY12234" fmla="*/ 4221900 h 7652085"/>
                <a:gd name="connsiteX12235" fmla="*/ 6100232 w 7655776"/>
                <a:gd name="connsiteY12235" fmla="*/ 4302498 h 7652085"/>
                <a:gd name="connsiteX12236" fmla="*/ 6090340 w 7655776"/>
                <a:gd name="connsiteY12236" fmla="*/ 4387126 h 7652085"/>
                <a:gd name="connsiteX12237" fmla="*/ 6090340 w 7655776"/>
                <a:gd name="connsiteY12237" fmla="*/ 4387126 h 7652085"/>
                <a:gd name="connsiteX12238" fmla="*/ 6064329 w 7655776"/>
                <a:gd name="connsiteY12238" fmla="*/ 4063634 h 7652085"/>
                <a:gd name="connsiteX12239" fmla="*/ 6147125 w 7655776"/>
                <a:gd name="connsiteY12239" fmla="*/ 4029929 h 7652085"/>
                <a:gd name="connsiteX12240" fmla="*/ 6150056 w 7655776"/>
                <a:gd name="connsiteY12240" fmla="*/ 4032128 h 7652085"/>
                <a:gd name="connsiteX12241" fmla="*/ 6131372 w 7655776"/>
                <a:gd name="connsiteY12241" fmla="*/ 4116023 h 7652085"/>
                <a:gd name="connsiteX12242" fmla="*/ 6114153 w 7655776"/>
                <a:gd name="connsiteY12242" fmla="*/ 4195523 h 7652085"/>
                <a:gd name="connsiteX12243" fmla="*/ 6064329 w 7655776"/>
                <a:gd name="connsiteY12243" fmla="*/ 4063634 h 7652085"/>
                <a:gd name="connsiteX12244" fmla="*/ 6159948 w 7655776"/>
                <a:gd name="connsiteY12244" fmla="*/ 4012711 h 7652085"/>
                <a:gd name="connsiteX12245" fmla="*/ 6173869 w 7655776"/>
                <a:gd name="connsiteY12245" fmla="*/ 3879357 h 7652085"/>
                <a:gd name="connsiteX12246" fmla="*/ 6174602 w 7655776"/>
                <a:gd name="connsiteY12246" fmla="*/ 3871298 h 7652085"/>
                <a:gd name="connsiteX12247" fmla="*/ 6281578 w 7655776"/>
                <a:gd name="connsiteY12247" fmla="*/ 3874228 h 7652085"/>
                <a:gd name="connsiteX12248" fmla="*/ 6302460 w 7655776"/>
                <a:gd name="connsiteY12248" fmla="*/ 3893279 h 7652085"/>
                <a:gd name="connsiteX12249" fmla="*/ 6398811 w 7655776"/>
                <a:gd name="connsiteY12249" fmla="*/ 3980105 h 7652085"/>
                <a:gd name="connsiteX12250" fmla="*/ 6294400 w 7655776"/>
                <a:gd name="connsiteY12250" fmla="*/ 3996957 h 7652085"/>
                <a:gd name="connsiteX12251" fmla="*/ 6165443 w 7655776"/>
                <a:gd name="connsiteY12251" fmla="*/ 4017840 h 7652085"/>
                <a:gd name="connsiteX12252" fmla="*/ 6159948 w 7655776"/>
                <a:gd name="connsiteY12252" fmla="*/ 4012711 h 7652085"/>
                <a:gd name="connsiteX12253" fmla="*/ 6159948 w 7655776"/>
                <a:gd name="connsiteY12253" fmla="*/ 4012711 h 7652085"/>
                <a:gd name="connsiteX12254" fmla="*/ 6542422 w 7655776"/>
                <a:gd name="connsiteY12254" fmla="*/ 3748202 h 7652085"/>
                <a:gd name="connsiteX12255" fmla="*/ 6542789 w 7655776"/>
                <a:gd name="connsiteY12255" fmla="*/ 3746004 h 7652085"/>
                <a:gd name="connsiteX12256" fmla="*/ 6541690 w 7655776"/>
                <a:gd name="connsiteY12256" fmla="*/ 3741242 h 7652085"/>
                <a:gd name="connsiteX12257" fmla="*/ 6692995 w 7655776"/>
                <a:gd name="connsiteY12257" fmla="*/ 3634632 h 7652085"/>
                <a:gd name="connsiteX12258" fmla="*/ 6830378 w 7655776"/>
                <a:gd name="connsiteY12258" fmla="*/ 3537181 h 7652085"/>
                <a:gd name="connsiteX12259" fmla="*/ 6849062 w 7655776"/>
                <a:gd name="connsiteY12259" fmla="*/ 3679328 h 7652085"/>
                <a:gd name="connsiteX12260" fmla="*/ 6875440 w 7655776"/>
                <a:gd name="connsiteY12260" fmla="*/ 3873130 h 7652085"/>
                <a:gd name="connsiteX12261" fmla="*/ 6705084 w 7655776"/>
                <a:gd name="connsiteY12261" fmla="*/ 3809017 h 7652085"/>
                <a:gd name="connsiteX12262" fmla="*/ 6542422 w 7655776"/>
                <a:gd name="connsiteY12262" fmla="*/ 3748202 h 7652085"/>
                <a:gd name="connsiteX12263" fmla="*/ 6856756 w 7655776"/>
                <a:gd name="connsiteY12263" fmla="*/ 3678595 h 7652085"/>
                <a:gd name="connsiteX12264" fmla="*/ 6836972 w 7655776"/>
                <a:gd name="connsiteY12264" fmla="*/ 3533152 h 7652085"/>
                <a:gd name="connsiteX12265" fmla="*/ 6847963 w 7655776"/>
                <a:gd name="connsiteY12265" fmla="*/ 3525092 h 7652085"/>
                <a:gd name="connsiteX12266" fmla="*/ 6850894 w 7655776"/>
                <a:gd name="connsiteY12266" fmla="*/ 3526191 h 7652085"/>
                <a:gd name="connsiteX12267" fmla="*/ 6862983 w 7655776"/>
                <a:gd name="connsiteY12267" fmla="*/ 3697645 h 7652085"/>
                <a:gd name="connsiteX12268" fmla="*/ 6867746 w 7655776"/>
                <a:gd name="connsiteY12268" fmla="*/ 3763589 h 7652085"/>
                <a:gd name="connsiteX12269" fmla="*/ 6856756 w 7655776"/>
                <a:gd name="connsiteY12269" fmla="*/ 3678595 h 7652085"/>
                <a:gd name="connsiteX12270" fmla="*/ 6848329 w 7655776"/>
                <a:gd name="connsiteY12270" fmla="*/ 3345944 h 7652085"/>
                <a:gd name="connsiteX12271" fmla="*/ 6847597 w 7655776"/>
                <a:gd name="connsiteY12271" fmla="*/ 3331290 h 7652085"/>
                <a:gd name="connsiteX12272" fmla="*/ 6928195 w 7655776"/>
                <a:gd name="connsiteY12272" fmla="*/ 3399066 h 7652085"/>
                <a:gd name="connsiteX12273" fmla="*/ 7037002 w 7655776"/>
                <a:gd name="connsiteY12273" fmla="*/ 3489921 h 7652085"/>
                <a:gd name="connsiteX12274" fmla="*/ 6937354 w 7655776"/>
                <a:gd name="connsiteY12274" fmla="*/ 3482961 h 7652085"/>
                <a:gd name="connsiteX12275" fmla="*/ 6855656 w 7655776"/>
                <a:gd name="connsiteY12275" fmla="*/ 3477466 h 7652085"/>
                <a:gd name="connsiteX12276" fmla="*/ 6848329 w 7655776"/>
                <a:gd name="connsiteY12276" fmla="*/ 3345944 h 7652085"/>
                <a:gd name="connsiteX12277" fmla="*/ 7148008 w 7655776"/>
                <a:gd name="connsiteY12277" fmla="*/ 2931962 h 7652085"/>
                <a:gd name="connsiteX12278" fmla="*/ 6989010 w 7655776"/>
                <a:gd name="connsiteY12278" fmla="*/ 2820224 h 7652085"/>
                <a:gd name="connsiteX12279" fmla="*/ 6989376 w 7655776"/>
                <a:gd name="connsiteY12279" fmla="*/ 2819125 h 7652085"/>
                <a:gd name="connsiteX12280" fmla="*/ 6980217 w 7655776"/>
                <a:gd name="connsiteY12280" fmla="*/ 2810699 h 7652085"/>
                <a:gd name="connsiteX12281" fmla="*/ 6974356 w 7655776"/>
                <a:gd name="connsiteY12281" fmla="*/ 2813629 h 7652085"/>
                <a:gd name="connsiteX12282" fmla="*/ 6974722 w 7655776"/>
                <a:gd name="connsiteY12282" fmla="*/ 2825353 h 7652085"/>
                <a:gd name="connsiteX12283" fmla="*/ 6904382 w 7655776"/>
                <a:gd name="connsiteY12283" fmla="*/ 2996075 h 7652085"/>
                <a:gd name="connsiteX12284" fmla="*/ 6853458 w 7655776"/>
                <a:gd name="connsiteY12284" fmla="*/ 3121002 h 7652085"/>
                <a:gd name="connsiteX12285" fmla="*/ 6827447 w 7655776"/>
                <a:gd name="connsiteY12285" fmla="*/ 3097555 h 7652085"/>
                <a:gd name="connsiteX12286" fmla="*/ 6828180 w 7655776"/>
                <a:gd name="connsiteY12286" fmla="*/ 3096822 h 7652085"/>
                <a:gd name="connsiteX12287" fmla="*/ 6827813 w 7655776"/>
                <a:gd name="connsiteY12287" fmla="*/ 3086931 h 7652085"/>
                <a:gd name="connsiteX12288" fmla="*/ 6820853 w 7655776"/>
                <a:gd name="connsiteY12288" fmla="*/ 3080336 h 7652085"/>
                <a:gd name="connsiteX12289" fmla="*/ 6845032 w 7655776"/>
                <a:gd name="connsiteY12289" fmla="*/ 2903020 h 7652085"/>
                <a:gd name="connsiteX12290" fmla="*/ 6869578 w 7655776"/>
                <a:gd name="connsiteY12290" fmla="*/ 2718377 h 7652085"/>
                <a:gd name="connsiteX12291" fmla="*/ 6871044 w 7655776"/>
                <a:gd name="connsiteY12291" fmla="*/ 2716912 h 7652085"/>
                <a:gd name="connsiteX12292" fmla="*/ 7038834 w 7655776"/>
                <a:gd name="connsiteY12292" fmla="*/ 2742923 h 7652085"/>
                <a:gd name="connsiteX12293" fmla="*/ 7180980 w 7655776"/>
                <a:gd name="connsiteY12293" fmla="*/ 2764538 h 7652085"/>
                <a:gd name="connsiteX12294" fmla="*/ 7220913 w 7655776"/>
                <a:gd name="connsiteY12294" fmla="*/ 2850265 h 7652085"/>
                <a:gd name="connsiteX12295" fmla="*/ 7287956 w 7655776"/>
                <a:gd name="connsiteY12295" fmla="*/ 2992777 h 7652085"/>
                <a:gd name="connsiteX12296" fmla="*/ 7285025 w 7655776"/>
                <a:gd name="connsiteY12296" fmla="*/ 3004134 h 7652085"/>
                <a:gd name="connsiteX12297" fmla="*/ 7287223 w 7655776"/>
                <a:gd name="connsiteY12297" fmla="*/ 3006699 h 7652085"/>
                <a:gd name="connsiteX12298" fmla="*/ 7277332 w 7655776"/>
                <a:gd name="connsiteY12298" fmla="*/ 3024284 h 7652085"/>
                <a:gd name="connsiteX12299" fmla="*/ 7148008 w 7655776"/>
                <a:gd name="connsiteY12299" fmla="*/ 2931962 h 7652085"/>
                <a:gd name="connsiteX12300" fmla="*/ 5730213 w 7655776"/>
                <a:gd name="connsiteY12300" fmla="*/ 823220 h 7652085"/>
                <a:gd name="connsiteX12301" fmla="*/ 5737540 w 7655776"/>
                <a:gd name="connsiteY12301" fmla="*/ 826151 h 7652085"/>
                <a:gd name="connsiteX12302" fmla="*/ 5741936 w 7655776"/>
                <a:gd name="connsiteY12302" fmla="*/ 824320 h 7652085"/>
                <a:gd name="connsiteX12303" fmla="*/ 5854774 w 7655776"/>
                <a:gd name="connsiteY12303" fmla="*/ 934226 h 7652085"/>
                <a:gd name="connsiteX12304" fmla="*/ 5922916 w 7655776"/>
                <a:gd name="connsiteY12304" fmla="*/ 999804 h 7652085"/>
                <a:gd name="connsiteX12305" fmla="*/ 5897271 w 7655776"/>
                <a:gd name="connsiteY12305" fmla="*/ 1141217 h 7652085"/>
                <a:gd name="connsiteX12306" fmla="*/ 5867230 w 7655776"/>
                <a:gd name="connsiteY12306" fmla="*/ 1308641 h 7652085"/>
                <a:gd name="connsiteX12307" fmla="*/ 5865398 w 7655776"/>
                <a:gd name="connsiteY12307" fmla="*/ 1309374 h 7652085"/>
                <a:gd name="connsiteX12308" fmla="*/ 5682953 w 7655776"/>
                <a:gd name="connsiteY12308" fmla="*/ 1272739 h 7652085"/>
                <a:gd name="connsiteX12309" fmla="*/ 5507468 w 7655776"/>
                <a:gd name="connsiteY12309" fmla="*/ 1237935 h 7652085"/>
                <a:gd name="connsiteX12310" fmla="*/ 5503439 w 7655776"/>
                <a:gd name="connsiteY12310" fmla="*/ 1229142 h 7652085"/>
                <a:gd name="connsiteX12311" fmla="*/ 5493181 w 7655776"/>
                <a:gd name="connsiteY12311" fmla="*/ 1226211 h 7652085"/>
                <a:gd name="connsiteX12312" fmla="*/ 5479259 w 7655776"/>
                <a:gd name="connsiteY12312" fmla="*/ 1193239 h 7652085"/>
                <a:gd name="connsiteX12313" fmla="*/ 5613711 w 7655776"/>
                <a:gd name="connsiteY12313" fmla="*/ 1185912 h 7652085"/>
                <a:gd name="connsiteX12314" fmla="*/ 5797988 w 7655776"/>
                <a:gd name="connsiteY12314" fmla="*/ 1175288 h 7652085"/>
                <a:gd name="connsiteX12315" fmla="*/ 5805682 w 7655776"/>
                <a:gd name="connsiteY12315" fmla="*/ 1180051 h 7652085"/>
                <a:gd name="connsiteX12316" fmla="*/ 5814474 w 7655776"/>
                <a:gd name="connsiteY12316" fmla="*/ 1171258 h 7652085"/>
                <a:gd name="connsiteX12317" fmla="*/ 5808979 w 7655776"/>
                <a:gd name="connsiteY12317" fmla="*/ 1163198 h 7652085"/>
                <a:gd name="connsiteX12318" fmla="*/ 5807880 w 7655776"/>
                <a:gd name="connsiteY12318" fmla="*/ 1163198 h 7652085"/>
                <a:gd name="connsiteX12319" fmla="*/ 5753660 w 7655776"/>
                <a:gd name="connsiteY12319" fmla="*/ 976357 h 7652085"/>
                <a:gd name="connsiteX12320" fmla="*/ 5708964 w 7655776"/>
                <a:gd name="connsiteY12320" fmla="*/ 823953 h 7652085"/>
                <a:gd name="connsiteX12321" fmla="*/ 5729113 w 7655776"/>
                <a:gd name="connsiteY12321" fmla="*/ 820290 h 7652085"/>
                <a:gd name="connsiteX12322" fmla="*/ 5730213 w 7655776"/>
                <a:gd name="connsiteY12322" fmla="*/ 823220 h 7652085"/>
                <a:gd name="connsiteX12323" fmla="*/ 5730213 w 7655776"/>
                <a:gd name="connsiteY12323" fmla="*/ 823220 h 7652085"/>
                <a:gd name="connsiteX12324" fmla="*/ 5543371 w 7655776"/>
                <a:gd name="connsiteY12324" fmla="*/ 844835 h 7652085"/>
                <a:gd name="connsiteX12325" fmla="*/ 5351767 w 7655776"/>
                <a:gd name="connsiteY12325" fmla="*/ 878174 h 7652085"/>
                <a:gd name="connsiteX12326" fmla="*/ 5351401 w 7655776"/>
                <a:gd name="connsiteY12326" fmla="*/ 877075 h 7652085"/>
                <a:gd name="connsiteX12327" fmla="*/ 5339312 w 7655776"/>
                <a:gd name="connsiteY12327" fmla="*/ 877441 h 7652085"/>
                <a:gd name="connsiteX12328" fmla="*/ 5337113 w 7655776"/>
                <a:gd name="connsiteY12328" fmla="*/ 883669 h 7652085"/>
                <a:gd name="connsiteX12329" fmla="*/ 5345539 w 7655776"/>
                <a:gd name="connsiteY12329" fmla="*/ 892095 h 7652085"/>
                <a:gd name="connsiteX12330" fmla="*/ 5416613 w 7655776"/>
                <a:gd name="connsiteY12330" fmla="*/ 1062451 h 7652085"/>
                <a:gd name="connsiteX12331" fmla="*/ 5469001 w 7655776"/>
                <a:gd name="connsiteY12331" fmla="*/ 1186645 h 7652085"/>
                <a:gd name="connsiteX12332" fmla="*/ 5433465 w 7655776"/>
                <a:gd name="connsiteY12332" fmla="*/ 1188843 h 7652085"/>
                <a:gd name="connsiteX12333" fmla="*/ 5433099 w 7655776"/>
                <a:gd name="connsiteY12333" fmla="*/ 1187744 h 7652085"/>
                <a:gd name="connsiteX12334" fmla="*/ 5425771 w 7655776"/>
                <a:gd name="connsiteY12334" fmla="*/ 1180783 h 7652085"/>
                <a:gd name="connsiteX12335" fmla="*/ 5416246 w 7655776"/>
                <a:gd name="connsiteY12335" fmla="*/ 1181150 h 7652085"/>
                <a:gd name="connsiteX12336" fmla="*/ 5307805 w 7655776"/>
                <a:gd name="connsiteY12336" fmla="*/ 1038637 h 7652085"/>
                <a:gd name="connsiteX12337" fmla="*/ 5194601 w 7655776"/>
                <a:gd name="connsiteY12337" fmla="*/ 890630 h 7652085"/>
                <a:gd name="connsiteX12338" fmla="*/ 5194601 w 7655776"/>
                <a:gd name="connsiteY12338" fmla="*/ 888432 h 7652085"/>
                <a:gd name="connsiteX12339" fmla="*/ 5331985 w 7655776"/>
                <a:gd name="connsiteY12339" fmla="*/ 788417 h 7652085"/>
                <a:gd name="connsiteX12340" fmla="*/ 5447753 w 7655776"/>
                <a:gd name="connsiteY12340" fmla="*/ 703422 h 7652085"/>
                <a:gd name="connsiteX12341" fmla="*/ 5536777 w 7655776"/>
                <a:gd name="connsiteY12341" fmla="*/ 735661 h 7652085"/>
                <a:gd name="connsiteX12342" fmla="*/ 5685151 w 7655776"/>
                <a:gd name="connsiteY12342" fmla="*/ 789149 h 7652085"/>
                <a:gd name="connsiteX12343" fmla="*/ 5685151 w 7655776"/>
                <a:gd name="connsiteY12343" fmla="*/ 793546 h 7652085"/>
                <a:gd name="connsiteX12344" fmla="*/ 5691013 w 7655776"/>
                <a:gd name="connsiteY12344" fmla="*/ 799041 h 7652085"/>
                <a:gd name="connsiteX12345" fmla="*/ 5694310 w 7655776"/>
                <a:gd name="connsiteY12345" fmla="*/ 799774 h 7652085"/>
                <a:gd name="connsiteX12346" fmla="*/ 5699805 w 7655776"/>
                <a:gd name="connsiteY12346" fmla="*/ 818824 h 7652085"/>
                <a:gd name="connsiteX12347" fmla="*/ 5543371 w 7655776"/>
                <a:gd name="connsiteY12347" fmla="*/ 844835 h 7652085"/>
                <a:gd name="connsiteX12348" fmla="*/ 3295781 w 7655776"/>
                <a:gd name="connsiteY12348" fmla="*/ 327908 h 7652085"/>
                <a:gd name="connsiteX12349" fmla="*/ 3295781 w 7655776"/>
                <a:gd name="connsiteY12349" fmla="*/ 327908 h 7652085"/>
                <a:gd name="connsiteX12350" fmla="*/ 3295781 w 7655776"/>
                <a:gd name="connsiteY12350" fmla="*/ 327908 h 7652085"/>
                <a:gd name="connsiteX12351" fmla="*/ 3049224 w 7655776"/>
                <a:gd name="connsiteY12351" fmla="*/ 352820 h 7652085"/>
                <a:gd name="connsiteX12352" fmla="*/ 3049224 w 7655776"/>
                <a:gd name="connsiteY12352" fmla="*/ 352820 h 7652085"/>
                <a:gd name="connsiteX12353" fmla="*/ 3049590 w 7655776"/>
                <a:gd name="connsiteY12353" fmla="*/ 356484 h 7652085"/>
                <a:gd name="connsiteX12354" fmla="*/ 3058383 w 7655776"/>
                <a:gd name="connsiteY12354" fmla="*/ 349157 h 7652085"/>
                <a:gd name="connsiteX12355" fmla="*/ 3215915 w 7655776"/>
                <a:gd name="connsiteY12355" fmla="*/ 346958 h 7652085"/>
                <a:gd name="connsiteX12356" fmla="*/ 3310435 w 7655776"/>
                <a:gd name="connsiteY12356" fmla="*/ 345493 h 7652085"/>
                <a:gd name="connsiteX12357" fmla="*/ 3392132 w 7655776"/>
                <a:gd name="connsiteY12357" fmla="*/ 463459 h 7652085"/>
                <a:gd name="connsiteX12358" fmla="*/ 3489216 w 7655776"/>
                <a:gd name="connsiteY12358" fmla="*/ 603041 h 7652085"/>
                <a:gd name="connsiteX12359" fmla="*/ 3488484 w 7655776"/>
                <a:gd name="connsiteY12359" fmla="*/ 605239 h 7652085"/>
                <a:gd name="connsiteX12360" fmla="*/ 3333515 w 7655776"/>
                <a:gd name="connsiteY12360" fmla="*/ 708185 h 7652085"/>
                <a:gd name="connsiteX12361" fmla="*/ 3184775 w 7655776"/>
                <a:gd name="connsiteY12361" fmla="*/ 807467 h 7652085"/>
                <a:gd name="connsiteX12362" fmla="*/ 3175616 w 7655776"/>
                <a:gd name="connsiteY12362" fmla="*/ 804170 h 7652085"/>
                <a:gd name="connsiteX12363" fmla="*/ 3175616 w 7655776"/>
                <a:gd name="connsiteY12363" fmla="*/ 804170 h 7652085"/>
                <a:gd name="connsiteX12364" fmla="*/ 3166457 w 7655776"/>
                <a:gd name="connsiteY12364" fmla="*/ 808200 h 7652085"/>
                <a:gd name="connsiteX12365" fmla="*/ 3165725 w 7655776"/>
                <a:gd name="connsiteY12365" fmla="*/ 809299 h 7652085"/>
                <a:gd name="connsiteX12366" fmla="*/ 3133119 w 7655776"/>
                <a:gd name="connsiteY12366" fmla="*/ 795744 h 7652085"/>
                <a:gd name="connsiteX12367" fmla="*/ 3222876 w 7655776"/>
                <a:gd name="connsiteY12367" fmla="*/ 695362 h 7652085"/>
                <a:gd name="connsiteX12368" fmla="*/ 3345605 w 7655776"/>
                <a:gd name="connsiteY12368" fmla="*/ 557246 h 7652085"/>
                <a:gd name="connsiteX12369" fmla="*/ 3351467 w 7655776"/>
                <a:gd name="connsiteY12369" fmla="*/ 557246 h 7652085"/>
                <a:gd name="connsiteX12370" fmla="*/ 3356229 w 7655776"/>
                <a:gd name="connsiteY12370" fmla="*/ 552484 h 7652085"/>
                <a:gd name="connsiteX12371" fmla="*/ 3356229 w 7655776"/>
                <a:gd name="connsiteY12371" fmla="*/ 545889 h 7652085"/>
                <a:gd name="connsiteX12372" fmla="*/ 3344873 w 7655776"/>
                <a:gd name="connsiteY12372" fmla="*/ 541493 h 7652085"/>
                <a:gd name="connsiteX12373" fmla="*/ 3344140 w 7655776"/>
                <a:gd name="connsiteY12373" fmla="*/ 542226 h 7652085"/>
                <a:gd name="connsiteX12374" fmla="*/ 3174151 w 7655776"/>
                <a:gd name="connsiteY12374" fmla="*/ 448439 h 7652085"/>
                <a:gd name="connsiteX12375" fmla="*/ 3034936 w 7655776"/>
                <a:gd name="connsiteY12375" fmla="*/ 372237 h 7652085"/>
                <a:gd name="connsiteX12376" fmla="*/ 3046659 w 7655776"/>
                <a:gd name="connsiteY12376" fmla="*/ 355385 h 7652085"/>
                <a:gd name="connsiteX12377" fmla="*/ 3049590 w 7655776"/>
                <a:gd name="connsiteY12377" fmla="*/ 356484 h 7652085"/>
                <a:gd name="connsiteX12378" fmla="*/ 3049590 w 7655776"/>
                <a:gd name="connsiteY12378" fmla="*/ 356484 h 7652085"/>
                <a:gd name="connsiteX12379" fmla="*/ 2932723 w 7655776"/>
                <a:gd name="connsiteY12379" fmla="*/ 504125 h 7652085"/>
                <a:gd name="connsiteX12380" fmla="*/ 2820984 w 7655776"/>
                <a:gd name="connsiteY12380" fmla="*/ 663123 h 7652085"/>
                <a:gd name="connsiteX12381" fmla="*/ 2819885 w 7655776"/>
                <a:gd name="connsiteY12381" fmla="*/ 662757 h 7652085"/>
                <a:gd name="connsiteX12382" fmla="*/ 2819885 w 7655776"/>
                <a:gd name="connsiteY12382" fmla="*/ 662757 h 7652085"/>
                <a:gd name="connsiteX12383" fmla="*/ 2811459 w 7655776"/>
                <a:gd name="connsiteY12383" fmla="*/ 671549 h 7652085"/>
                <a:gd name="connsiteX12384" fmla="*/ 2820251 w 7655776"/>
                <a:gd name="connsiteY12384" fmla="*/ 679976 h 7652085"/>
                <a:gd name="connsiteX12385" fmla="*/ 2820618 w 7655776"/>
                <a:gd name="connsiteY12385" fmla="*/ 679976 h 7652085"/>
                <a:gd name="connsiteX12386" fmla="*/ 2826113 w 7655776"/>
                <a:gd name="connsiteY12386" fmla="*/ 677411 h 7652085"/>
                <a:gd name="connsiteX12387" fmla="*/ 2996835 w 7655776"/>
                <a:gd name="connsiteY12387" fmla="*/ 747751 h 7652085"/>
                <a:gd name="connsiteX12388" fmla="*/ 3121762 w 7655776"/>
                <a:gd name="connsiteY12388" fmla="*/ 798675 h 7652085"/>
                <a:gd name="connsiteX12389" fmla="*/ 3098315 w 7655776"/>
                <a:gd name="connsiteY12389" fmla="*/ 825052 h 7652085"/>
                <a:gd name="connsiteX12390" fmla="*/ 3081463 w 7655776"/>
                <a:gd name="connsiteY12390" fmla="*/ 830181 h 7652085"/>
                <a:gd name="connsiteX12391" fmla="*/ 3080730 w 7655776"/>
                <a:gd name="connsiteY12391" fmla="*/ 831647 h 7652085"/>
                <a:gd name="connsiteX12392" fmla="*/ 2903414 w 7655776"/>
                <a:gd name="connsiteY12392" fmla="*/ 807467 h 7652085"/>
                <a:gd name="connsiteX12393" fmla="*/ 2718771 w 7655776"/>
                <a:gd name="connsiteY12393" fmla="*/ 782921 h 7652085"/>
                <a:gd name="connsiteX12394" fmla="*/ 2716939 w 7655776"/>
                <a:gd name="connsiteY12394" fmla="*/ 781456 h 7652085"/>
                <a:gd name="connsiteX12395" fmla="*/ 2743317 w 7655776"/>
                <a:gd name="connsiteY12395" fmla="*/ 613665 h 7652085"/>
                <a:gd name="connsiteX12396" fmla="*/ 2764932 w 7655776"/>
                <a:gd name="connsiteY12396" fmla="*/ 471886 h 7652085"/>
                <a:gd name="connsiteX12397" fmla="*/ 2850659 w 7655776"/>
                <a:gd name="connsiteY12397" fmla="*/ 431953 h 7652085"/>
                <a:gd name="connsiteX12398" fmla="*/ 2992805 w 7655776"/>
                <a:gd name="connsiteY12398" fmla="*/ 364910 h 7652085"/>
                <a:gd name="connsiteX12399" fmla="*/ 3000132 w 7655776"/>
                <a:gd name="connsiteY12399" fmla="*/ 368207 h 7652085"/>
                <a:gd name="connsiteX12400" fmla="*/ 3004528 w 7655776"/>
                <a:gd name="connsiteY12400" fmla="*/ 367474 h 7652085"/>
                <a:gd name="connsiteX12401" fmla="*/ 3006726 w 7655776"/>
                <a:gd name="connsiteY12401" fmla="*/ 365276 h 7652085"/>
                <a:gd name="connsiteX12402" fmla="*/ 3024678 w 7655776"/>
                <a:gd name="connsiteY12402" fmla="*/ 375168 h 7652085"/>
                <a:gd name="connsiteX12403" fmla="*/ 2932723 w 7655776"/>
                <a:gd name="connsiteY12403" fmla="*/ 504125 h 7652085"/>
                <a:gd name="connsiteX12404" fmla="*/ 823981 w 7655776"/>
                <a:gd name="connsiteY12404" fmla="*/ 1921920 h 7652085"/>
                <a:gd name="connsiteX12405" fmla="*/ 826912 w 7655776"/>
                <a:gd name="connsiteY12405" fmla="*/ 1914227 h 7652085"/>
                <a:gd name="connsiteX12406" fmla="*/ 825080 w 7655776"/>
                <a:gd name="connsiteY12406" fmla="*/ 1910563 h 7652085"/>
                <a:gd name="connsiteX12407" fmla="*/ 934986 w 7655776"/>
                <a:gd name="connsiteY12407" fmla="*/ 1797726 h 7652085"/>
                <a:gd name="connsiteX12408" fmla="*/ 1000564 w 7655776"/>
                <a:gd name="connsiteY12408" fmla="*/ 1729584 h 7652085"/>
                <a:gd name="connsiteX12409" fmla="*/ 1141977 w 7655776"/>
                <a:gd name="connsiteY12409" fmla="*/ 1755229 h 7652085"/>
                <a:gd name="connsiteX12410" fmla="*/ 1309402 w 7655776"/>
                <a:gd name="connsiteY12410" fmla="*/ 1785270 h 7652085"/>
                <a:gd name="connsiteX12411" fmla="*/ 1310134 w 7655776"/>
                <a:gd name="connsiteY12411" fmla="*/ 1787102 h 7652085"/>
                <a:gd name="connsiteX12412" fmla="*/ 1273499 w 7655776"/>
                <a:gd name="connsiteY12412" fmla="*/ 1969913 h 7652085"/>
                <a:gd name="connsiteX12413" fmla="*/ 1238695 w 7655776"/>
                <a:gd name="connsiteY12413" fmla="*/ 2145764 h 7652085"/>
                <a:gd name="connsiteX12414" fmla="*/ 1226605 w 7655776"/>
                <a:gd name="connsiteY12414" fmla="*/ 2158586 h 7652085"/>
                <a:gd name="connsiteX12415" fmla="*/ 1226605 w 7655776"/>
                <a:gd name="connsiteY12415" fmla="*/ 2160052 h 7652085"/>
                <a:gd name="connsiteX12416" fmla="*/ 1194000 w 7655776"/>
                <a:gd name="connsiteY12416" fmla="*/ 2173607 h 7652085"/>
                <a:gd name="connsiteX12417" fmla="*/ 1186673 w 7655776"/>
                <a:gd name="connsiteY12417" fmla="*/ 2039154 h 7652085"/>
                <a:gd name="connsiteX12418" fmla="*/ 1176048 w 7655776"/>
                <a:gd name="connsiteY12418" fmla="*/ 1854877 h 7652085"/>
                <a:gd name="connsiteX12419" fmla="*/ 1180445 w 7655776"/>
                <a:gd name="connsiteY12419" fmla="*/ 1850481 h 7652085"/>
                <a:gd name="connsiteX12420" fmla="*/ 1175316 w 7655776"/>
                <a:gd name="connsiteY12420" fmla="*/ 1839124 h 7652085"/>
                <a:gd name="connsiteX12421" fmla="*/ 1163959 w 7655776"/>
                <a:gd name="connsiteY12421" fmla="*/ 1843887 h 7652085"/>
                <a:gd name="connsiteX12422" fmla="*/ 1163959 w 7655776"/>
                <a:gd name="connsiteY12422" fmla="*/ 1844986 h 7652085"/>
                <a:gd name="connsiteX12423" fmla="*/ 977117 w 7655776"/>
                <a:gd name="connsiteY12423" fmla="*/ 1899206 h 7652085"/>
                <a:gd name="connsiteX12424" fmla="*/ 824713 w 7655776"/>
                <a:gd name="connsiteY12424" fmla="*/ 1943902 h 7652085"/>
                <a:gd name="connsiteX12425" fmla="*/ 821050 w 7655776"/>
                <a:gd name="connsiteY12425" fmla="*/ 1923752 h 7652085"/>
                <a:gd name="connsiteX12426" fmla="*/ 823981 w 7655776"/>
                <a:gd name="connsiteY12426" fmla="*/ 1921920 h 7652085"/>
                <a:gd name="connsiteX12427" fmla="*/ 823981 w 7655776"/>
                <a:gd name="connsiteY12427" fmla="*/ 1921920 h 7652085"/>
                <a:gd name="connsiteX12428" fmla="*/ 845596 w 7655776"/>
                <a:gd name="connsiteY12428" fmla="*/ 2108762 h 7652085"/>
                <a:gd name="connsiteX12429" fmla="*/ 878934 w 7655776"/>
                <a:gd name="connsiteY12429" fmla="*/ 2300366 h 7652085"/>
                <a:gd name="connsiteX12430" fmla="*/ 877835 w 7655776"/>
                <a:gd name="connsiteY12430" fmla="*/ 2300732 h 7652085"/>
                <a:gd name="connsiteX12431" fmla="*/ 878201 w 7655776"/>
                <a:gd name="connsiteY12431" fmla="*/ 2313188 h 7652085"/>
                <a:gd name="connsiteX12432" fmla="*/ 884063 w 7655776"/>
                <a:gd name="connsiteY12432" fmla="*/ 2315386 h 7652085"/>
                <a:gd name="connsiteX12433" fmla="*/ 890291 w 7655776"/>
                <a:gd name="connsiteY12433" fmla="*/ 2312455 h 7652085"/>
                <a:gd name="connsiteX12434" fmla="*/ 892489 w 7655776"/>
                <a:gd name="connsiteY12434" fmla="*/ 2306594 h 7652085"/>
                <a:gd name="connsiteX12435" fmla="*/ 1062844 w 7655776"/>
                <a:gd name="connsiteY12435" fmla="*/ 2235521 h 7652085"/>
                <a:gd name="connsiteX12436" fmla="*/ 1187039 w 7655776"/>
                <a:gd name="connsiteY12436" fmla="*/ 2183132 h 7652085"/>
                <a:gd name="connsiteX12437" fmla="*/ 1189237 w 7655776"/>
                <a:gd name="connsiteY12437" fmla="*/ 2218668 h 7652085"/>
                <a:gd name="connsiteX12438" fmla="*/ 1180811 w 7655776"/>
                <a:gd name="connsiteY12438" fmla="*/ 2234422 h 7652085"/>
                <a:gd name="connsiteX12439" fmla="*/ 1181177 w 7655776"/>
                <a:gd name="connsiteY12439" fmla="*/ 2235887 h 7652085"/>
                <a:gd name="connsiteX12440" fmla="*/ 1039031 w 7655776"/>
                <a:gd name="connsiteY12440" fmla="*/ 2344328 h 7652085"/>
                <a:gd name="connsiteX12441" fmla="*/ 891390 w 7655776"/>
                <a:gd name="connsiteY12441" fmla="*/ 2457532 h 7652085"/>
                <a:gd name="connsiteX12442" fmla="*/ 889192 w 7655776"/>
                <a:gd name="connsiteY12442" fmla="*/ 2457532 h 7652085"/>
                <a:gd name="connsiteX12443" fmla="*/ 788811 w 7655776"/>
                <a:gd name="connsiteY12443" fmla="*/ 2320149 h 7652085"/>
                <a:gd name="connsiteX12444" fmla="*/ 703816 w 7655776"/>
                <a:gd name="connsiteY12444" fmla="*/ 2204380 h 7652085"/>
                <a:gd name="connsiteX12445" fmla="*/ 736055 w 7655776"/>
                <a:gd name="connsiteY12445" fmla="*/ 2115356 h 7652085"/>
                <a:gd name="connsiteX12446" fmla="*/ 789177 w 7655776"/>
                <a:gd name="connsiteY12446" fmla="*/ 1967715 h 7652085"/>
                <a:gd name="connsiteX12447" fmla="*/ 789543 w 7655776"/>
                <a:gd name="connsiteY12447" fmla="*/ 1967715 h 7652085"/>
                <a:gd name="connsiteX12448" fmla="*/ 799435 w 7655776"/>
                <a:gd name="connsiteY12448" fmla="*/ 1960754 h 7652085"/>
                <a:gd name="connsiteX12449" fmla="*/ 799435 w 7655776"/>
                <a:gd name="connsiteY12449" fmla="*/ 1957457 h 7652085"/>
                <a:gd name="connsiteX12450" fmla="*/ 819218 w 7655776"/>
                <a:gd name="connsiteY12450" fmla="*/ 1951962 h 7652085"/>
                <a:gd name="connsiteX12451" fmla="*/ 845596 w 7655776"/>
                <a:gd name="connsiteY12451" fmla="*/ 2108762 h 7652085"/>
                <a:gd name="connsiteX12452" fmla="*/ 349917 w 7655776"/>
                <a:gd name="connsiteY12452" fmla="*/ 4593751 h 7652085"/>
                <a:gd name="connsiteX12453" fmla="*/ 347719 w 7655776"/>
                <a:gd name="connsiteY12453" fmla="*/ 4436218 h 7652085"/>
                <a:gd name="connsiteX12454" fmla="*/ 346253 w 7655776"/>
                <a:gd name="connsiteY12454" fmla="*/ 4341698 h 7652085"/>
                <a:gd name="connsiteX12455" fmla="*/ 464220 w 7655776"/>
                <a:gd name="connsiteY12455" fmla="*/ 4260001 h 7652085"/>
                <a:gd name="connsiteX12456" fmla="*/ 603435 w 7655776"/>
                <a:gd name="connsiteY12456" fmla="*/ 4162917 h 7652085"/>
                <a:gd name="connsiteX12457" fmla="*/ 605633 w 7655776"/>
                <a:gd name="connsiteY12457" fmla="*/ 4163649 h 7652085"/>
                <a:gd name="connsiteX12458" fmla="*/ 605633 w 7655776"/>
                <a:gd name="connsiteY12458" fmla="*/ 4163649 h 7652085"/>
                <a:gd name="connsiteX12459" fmla="*/ 708579 w 7655776"/>
                <a:gd name="connsiteY12459" fmla="*/ 4318618 h 7652085"/>
                <a:gd name="connsiteX12460" fmla="*/ 808227 w 7655776"/>
                <a:gd name="connsiteY12460" fmla="*/ 4467358 h 7652085"/>
                <a:gd name="connsiteX12461" fmla="*/ 804930 w 7655776"/>
                <a:gd name="connsiteY12461" fmla="*/ 4476517 h 7652085"/>
                <a:gd name="connsiteX12462" fmla="*/ 810059 w 7655776"/>
                <a:gd name="connsiteY12462" fmla="*/ 4486042 h 7652085"/>
                <a:gd name="connsiteX12463" fmla="*/ 796504 w 7655776"/>
                <a:gd name="connsiteY12463" fmla="*/ 4518648 h 7652085"/>
                <a:gd name="connsiteX12464" fmla="*/ 696123 w 7655776"/>
                <a:gd name="connsiteY12464" fmla="*/ 4428891 h 7652085"/>
                <a:gd name="connsiteX12465" fmla="*/ 558007 w 7655776"/>
                <a:gd name="connsiteY12465" fmla="*/ 4306162 h 7652085"/>
                <a:gd name="connsiteX12466" fmla="*/ 558007 w 7655776"/>
                <a:gd name="connsiteY12466" fmla="*/ 4299934 h 7652085"/>
                <a:gd name="connsiteX12467" fmla="*/ 546650 w 7655776"/>
                <a:gd name="connsiteY12467" fmla="*/ 4295537 h 7652085"/>
                <a:gd name="connsiteX12468" fmla="*/ 541887 w 7655776"/>
                <a:gd name="connsiteY12468" fmla="*/ 4300300 h 7652085"/>
                <a:gd name="connsiteX12469" fmla="*/ 541887 w 7655776"/>
                <a:gd name="connsiteY12469" fmla="*/ 4306894 h 7652085"/>
                <a:gd name="connsiteX12470" fmla="*/ 542620 w 7655776"/>
                <a:gd name="connsiteY12470" fmla="*/ 4307627 h 7652085"/>
                <a:gd name="connsiteX12471" fmla="*/ 449199 w 7655776"/>
                <a:gd name="connsiteY12471" fmla="*/ 4478349 h 7652085"/>
                <a:gd name="connsiteX12472" fmla="*/ 372997 w 7655776"/>
                <a:gd name="connsiteY12472" fmla="*/ 4617564 h 7652085"/>
                <a:gd name="connsiteX12473" fmla="*/ 356145 w 7655776"/>
                <a:gd name="connsiteY12473" fmla="*/ 4605841 h 7652085"/>
                <a:gd name="connsiteX12474" fmla="*/ 357244 w 7655776"/>
                <a:gd name="connsiteY12474" fmla="*/ 4602910 h 7652085"/>
                <a:gd name="connsiteX12475" fmla="*/ 349917 w 7655776"/>
                <a:gd name="connsiteY12475" fmla="*/ 4593751 h 7652085"/>
                <a:gd name="connsiteX12476" fmla="*/ 504885 w 7655776"/>
                <a:gd name="connsiteY12476" fmla="*/ 4719411 h 7652085"/>
                <a:gd name="connsiteX12477" fmla="*/ 663883 w 7655776"/>
                <a:gd name="connsiteY12477" fmla="*/ 4831515 h 7652085"/>
                <a:gd name="connsiteX12478" fmla="*/ 663517 w 7655776"/>
                <a:gd name="connsiteY12478" fmla="*/ 4832614 h 7652085"/>
                <a:gd name="connsiteX12479" fmla="*/ 672309 w 7655776"/>
                <a:gd name="connsiteY12479" fmla="*/ 4841041 h 7652085"/>
                <a:gd name="connsiteX12480" fmla="*/ 672676 w 7655776"/>
                <a:gd name="connsiteY12480" fmla="*/ 4841041 h 7652085"/>
                <a:gd name="connsiteX12481" fmla="*/ 678904 w 7655776"/>
                <a:gd name="connsiteY12481" fmla="*/ 4838110 h 7652085"/>
                <a:gd name="connsiteX12482" fmla="*/ 681102 w 7655776"/>
                <a:gd name="connsiteY12482" fmla="*/ 4831882 h 7652085"/>
                <a:gd name="connsiteX12483" fmla="*/ 678538 w 7655776"/>
                <a:gd name="connsiteY12483" fmla="*/ 4826386 h 7652085"/>
                <a:gd name="connsiteX12484" fmla="*/ 748878 w 7655776"/>
                <a:gd name="connsiteY12484" fmla="*/ 4655665 h 7652085"/>
                <a:gd name="connsiteX12485" fmla="*/ 799801 w 7655776"/>
                <a:gd name="connsiteY12485" fmla="*/ 4530738 h 7652085"/>
                <a:gd name="connsiteX12486" fmla="*/ 826545 w 7655776"/>
                <a:gd name="connsiteY12486" fmla="*/ 4554551 h 7652085"/>
                <a:gd name="connsiteX12487" fmla="*/ 825812 w 7655776"/>
                <a:gd name="connsiteY12487" fmla="*/ 4555283 h 7652085"/>
                <a:gd name="connsiteX12488" fmla="*/ 826179 w 7655776"/>
                <a:gd name="connsiteY12488" fmla="*/ 4565175 h 7652085"/>
                <a:gd name="connsiteX12489" fmla="*/ 833140 w 7655776"/>
                <a:gd name="connsiteY12489" fmla="*/ 4571403 h 7652085"/>
                <a:gd name="connsiteX12490" fmla="*/ 808960 w 7655776"/>
                <a:gd name="connsiteY12490" fmla="*/ 4749085 h 7652085"/>
                <a:gd name="connsiteX12491" fmla="*/ 784414 w 7655776"/>
                <a:gd name="connsiteY12491" fmla="*/ 4933729 h 7652085"/>
                <a:gd name="connsiteX12492" fmla="*/ 782949 w 7655776"/>
                <a:gd name="connsiteY12492" fmla="*/ 4935194 h 7652085"/>
                <a:gd name="connsiteX12493" fmla="*/ 615158 w 7655776"/>
                <a:gd name="connsiteY12493" fmla="*/ 4908816 h 7652085"/>
                <a:gd name="connsiteX12494" fmla="*/ 473012 w 7655776"/>
                <a:gd name="connsiteY12494" fmla="*/ 4887201 h 7652085"/>
                <a:gd name="connsiteX12495" fmla="*/ 433079 w 7655776"/>
                <a:gd name="connsiteY12495" fmla="*/ 4801474 h 7652085"/>
                <a:gd name="connsiteX12496" fmla="*/ 366036 w 7655776"/>
                <a:gd name="connsiteY12496" fmla="*/ 4658962 h 7652085"/>
                <a:gd name="connsiteX12497" fmla="*/ 368967 w 7655776"/>
                <a:gd name="connsiteY12497" fmla="*/ 4656031 h 7652085"/>
                <a:gd name="connsiteX12498" fmla="*/ 368967 w 7655776"/>
                <a:gd name="connsiteY12498" fmla="*/ 4647971 h 7652085"/>
                <a:gd name="connsiteX12499" fmla="*/ 366769 w 7655776"/>
                <a:gd name="connsiteY12499" fmla="*/ 4645773 h 7652085"/>
                <a:gd name="connsiteX12500" fmla="*/ 376661 w 7655776"/>
                <a:gd name="connsiteY12500" fmla="*/ 4627822 h 7652085"/>
                <a:gd name="connsiteX12501" fmla="*/ 504885 w 7655776"/>
                <a:gd name="connsiteY12501" fmla="*/ 4719411 h 7652085"/>
                <a:gd name="connsiteX12502" fmla="*/ 1922681 w 7655776"/>
                <a:gd name="connsiteY12502" fmla="*/ 6828519 h 7652085"/>
                <a:gd name="connsiteX12503" fmla="*/ 1910957 w 7655776"/>
                <a:gd name="connsiteY12503" fmla="*/ 6827420 h 7652085"/>
                <a:gd name="connsiteX12504" fmla="*/ 1798120 w 7655776"/>
                <a:gd name="connsiteY12504" fmla="*/ 6717513 h 7652085"/>
                <a:gd name="connsiteX12505" fmla="*/ 1730344 w 7655776"/>
                <a:gd name="connsiteY12505" fmla="*/ 6651936 h 7652085"/>
                <a:gd name="connsiteX12506" fmla="*/ 1755989 w 7655776"/>
                <a:gd name="connsiteY12506" fmla="*/ 6510522 h 7652085"/>
                <a:gd name="connsiteX12507" fmla="*/ 1786030 w 7655776"/>
                <a:gd name="connsiteY12507" fmla="*/ 6343098 h 7652085"/>
                <a:gd name="connsiteX12508" fmla="*/ 1787862 w 7655776"/>
                <a:gd name="connsiteY12508" fmla="*/ 6342365 h 7652085"/>
                <a:gd name="connsiteX12509" fmla="*/ 1970307 w 7655776"/>
                <a:gd name="connsiteY12509" fmla="*/ 6379367 h 7652085"/>
                <a:gd name="connsiteX12510" fmla="*/ 2145791 w 7655776"/>
                <a:gd name="connsiteY12510" fmla="*/ 6414171 h 7652085"/>
                <a:gd name="connsiteX12511" fmla="*/ 2158613 w 7655776"/>
                <a:gd name="connsiteY12511" fmla="*/ 6426260 h 7652085"/>
                <a:gd name="connsiteX12512" fmla="*/ 2160079 w 7655776"/>
                <a:gd name="connsiteY12512" fmla="*/ 6425894 h 7652085"/>
                <a:gd name="connsiteX12513" fmla="*/ 2173634 w 7655776"/>
                <a:gd name="connsiteY12513" fmla="*/ 6458866 h 7652085"/>
                <a:gd name="connsiteX12514" fmla="*/ 2039182 w 7655776"/>
                <a:gd name="connsiteY12514" fmla="*/ 6466193 h 7652085"/>
                <a:gd name="connsiteX12515" fmla="*/ 1854905 w 7655776"/>
                <a:gd name="connsiteY12515" fmla="*/ 6476818 h 7652085"/>
                <a:gd name="connsiteX12516" fmla="*/ 1850509 w 7655776"/>
                <a:gd name="connsiteY12516" fmla="*/ 6472421 h 7652085"/>
                <a:gd name="connsiteX12517" fmla="*/ 1839518 w 7655776"/>
                <a:gd name="connsiteY12517" fmla="*/ 6477550 h 7652085"/>
                <a:gd name="connsiteX12518" fmla="*/ 1839518 w 7655776"/>
                <a:gd name="connsiteY12518" fmla="*/ 6484145 h 7652085"/>
                <a:gd name="connsiteX12519" fmla="*/ 1844281 w 7655776"/>
                <a:gd name="connsiteY12519" fmla="*/ 6488907 h 7652085"/>
                <a:gd name="connsiteX12520" fmla="*/ 1845380 w 7655776"/>
                <a:gd name="connsiteY12520" fmla="*/ 6489274 h 7652085"/>
                <a:gd name="connsiteX12521" fmla="*/ 1899234 w 7655776"/>
                <a:gd name="connsiteY12521" fmla="*/ 6675749 h 7652085"/>
                <a:gd name="connsiteX12522" fmla="*/ 1943929 w 7655776"/>
                <a:gd name="connsiteY12522" fmla="*/ 6828152 h 7652085"/>
                <a:gd name="connsiteX12523" fmla="*/ 1923780 w 7655776"/>
                <a:gd name="connsiteY12523" fmla="*/ 6831816 h 7652085"/>
                <a:gd name="connsiteX12524" fmla="*/ 1922681 w 7655776"/>
                <a:gd name="connsiteY12524" fmla="*/ 6828519 h 7652085"/>
                <a:gd name="connsiteX12525" fmla="*/ 1922681 w 7655776"/>
                <a:gd name="connsiteY12525" fmla="*/ 6828519 h 7652085"/>
                <a:gd name="connsiteX12526" fmla="*/ 2109522 w 7655776"/>
                <a:gd name="connsiteY12526" fmla="*/ 6806537 h 7652085"/>
                <a:gd name="connsiteX12527" fmla="*/ 2301126 w 7655776"/>
                <a:gd name="connsiteY12527" fmla="*/ 6773199 h 7652085"/>
                <a:gd name="connsiteX12528" fmla="*/ 2301492 w 7655776"/>
                <a:gd name="connsiteY12528" fmla="*/ 6774298 h 7652085"/>
                <a:gd name="connsiteX12529" fmla="*/ 2313948 w 7655776"/>
                <a:gd name="connsiteY12529" fmla="*/ 6773932 h 7652085"/>
                <a:gd name="connsiteX12530" fmla="*/ 2313582 w 7655776"/>
                <a:gd name="connsiteY12530" fmla="*/ 6761476 h 7652085"/>
                <a:gd name="connsiteX12531" fmla="*/ 2313582 w 7655776"/>
                <a:gd name="connsiteY12531" fmla="*/ 6761476 h 7652085"/>
                <a:gd name="connsiteX12532" fmla="*/ 2308087 w 7655776"/>
                <a:gd name="connsiteY12532" fmla="*/ 6759644 h 7652085"/>
                <a:gd name="connsiteX12533" fmla="*/ 2237014 w 7655776"/>
                <a:gd name="connsiteY12533" fmla="*/ 6588922 h 7652085"/>
                <a:gd name="connsiteX12534" fmla="*/ 2184625 w 7655776"/>
                <a:gd name="connsiteY12534" fmla="*/ 6464728 h 7652085"/>
                <a:gd name="connsiteX12535" fmla="*/ 2220161 w 7655776"/>
                <a:gd name="connsiteY12535" fmla="*/ 6462530 h 7652085"/>
                <a:gd name="connsiteX12536" fmla="*/ 2220528 w 7655776"/>
                <a:gd name="connsiteY12536" fmla="*/ 6463629 h 7652085"/>
                <a:gd name="connsiteX12537" fmla="*/ 2227855 w 7655776"/>
                <a:gd name="connsiteY12537" fmla="*/ 6470590 h 7652085"/>
                <a:gd name="connsiteX12538" fmla="*/ 2232617 w 7655776"/>
                <a:gd name="connsiteY12538" fmla="*/ 6471322 h 7652085"/>
                <a:gd name="connsiteX12539" fmla="*/ 2237014 w 7655776"/>
                <a:gd name="connsiteY12539" fmla="*/ 6469857 h 7652085"/>
                <a:gd name="connsiteX12540" fmla="*/ 2345821 w 7655776"/>
                <a:gd name="connsiteY12540" fmla="*/ 6612735 h 7652085"/>
                <a:gd name="connsiteX12541" fmla="*/ 2459025 w 7655776"/>
                <a:gd name="connsiteY12541" fmla="*/ 6760743 h 7652085"/>
                <a:gd name="connsiteX12542" fmla="*/ 2459025 w 7655776"/>
                <a:gd name="connsiteY12542" fmla="*/ 6762941 h 7652085"/>
                <a:gd name="connsiteX12543" fmla="*/ 2321642 w 7655776"/>
                <a:gd name="connsiteY12543" fmla="*/ 6863323 h 7652085"/>
                <a:gd name="connsiteX12544" fmla="*/ 2205873 w 7655776"/>
                <a:gd name="connsiteY12544" fmla="*/ 6948317 h 7652085"/>
                <a:gd name="connsiteX12545" fmla="*/ 2116849 w 7655776"/>
                <a:gd name="connsiteY12545" fmla="*/ 6916078 h 7652085"/>
                <a:gd name="connsiteX12546" fmla="*/ 1968475 w 7655776"/>
                <a:gd name="connsiteY12546" fmla="*/ 6862590 h 7652085"/>
                <a:gd name="connsiteX12547" fmla="*/ 1962613 w 7655776"/>
                <a:gd name="connsiteY12547" fmla="*/ 6852698 h 7652085"/>
                <a:gd name="connsiteX12548" fmla="*/ 1959316 w 7655776"/>
                <a:gd name="connsiteY12548" fmla="*/ 6852698 h 7652085"/>
                <a:gd name="connsiteX12549" fmla="*/ 1953821 w 7655776"/>
                <a:gd name="connsiteY12549" fmla="*/ 6832915 h 7652085"/>
                <a:gd name="connsiteX12550" fmla="*/ 2109522 w 7655776"/>
                <a:gd name="connsiteY12550" fmla="*/ 6806537 h 7652085"/>
                <a:gd name="connsiteX12551" fmla="*/ 4603670 w 7655776"/>
                <a:gd name="connsiteY12551" fmla="*/ 7295255 h 7652085"/>
                <a:gd name="connsiteX12552" fmla="*/ 4596343 w 7655776"/>
                <a:gd name="connsiteY12552" fmla="*/ 7298553 h 7652085"/>
                <a:gd name="connsiteX12553" fmla="*/ 4594877 w 7655776"/>
                <a:gd name="connsiteY12553" fmla="*/ 7302582 h 7652085"/>
                <a:gd name="connsiteX12554" fmla="*/ 4437344 w 7655776"/>
                <a:gd name="connsiteY12554" fmla="*/ 7304781 h 7652085"/>
                <a:gd name="connsiteX12555" fmla="*/ 4342825 w 7655776"/>
                <a:gd name="connsiteY12555" fmla="*/ 7306246 h 7652085"/>
                <a:gd name="connsiteX12556" fmla="*/ 4261127 w 7655776"/>
                <a:gd name="connsiteY12556" fmla="*/ 7188280 h 7652085"/>
                <a:gd name="connsiteX12557" fmla="*/ 4164043 w 7655776"/>
                <a:gd name="connsiteY12557" fmla="*/ 7049065 h 7652085"/>
                <a:gd name="connsiteX12558" fmla="*/ 4164776 w 7655776"/>
                <a:gd name="connsiteY12558" fmla="*/ 7046866 h 7652085"/>
                <a:gd name="connsiteX12559" fmla="*/ 4319744 w 7655776"/>
                <a:gd name="connsiteY12559" fmla="*/ 6943921 h 7652085"/>
                <a:gd name="connsiteX12560" fmla="*/ 4468485 w 7655776"/>
                <a:gd name="connsiteY12560" fmla="*/ 6844638 h 7652085"/>
                <a:gd name="connsiteX12561" fmla="*/ 4476911 w 7655776"/>
                <a:gd name="connsiteY12561" fmla="*/ 6847936 h 7652085"/>
                <a:gd name="connsiteX12562" fmla="*/ 4477643 w 7655776"/>
                <a:gd name="connsiteY12562" fmla="*/ 6847936 h 7652085"/>
                <a:gd name="connsiteX12563" fmla="*/ 4486802 w 7655776"/>
                <a:gd name="connsiteY12563" fmla="*/ 6843905 h 7652085"/>
                <a:gd name="connsiteX12564" fmla="*/ 4487535 w 7655776"/>
                <a:gd name="connsiteY12564" fmla="*/ 6842807 h 7652085"/>
                <a:gd name="connsiteX12565" fmla="*/ 4520141 w 7655776"/>
                <a:gd name="connsiteY12565" fmla="*/ 6856362 h 7652085"/>
                <a:gd name="connsiteX12566" fmla="*/ 4430383 w 7655776"/>
                <a:gd name="connsiteY12566" fmla="*/ 6956743 h 7652085"/>
                <a:gd name="connsiteX12567" fmla="*/ 4306922 w 7655776"/>
                <a:gd name="connsiteY12567" fmla="*/ 7094126 h 7652085"/>
                <a:gd name="connsiteX12568" fmla="*/ 4300694 w 7655776"/>
                <a:gd name="connsiteY12568" fmla="*/ 7094126 h 7652085"/>
                <a:gd name="connsiteX12569" fmla="*/ 4295931 w 7655776"/>
                <a:gd name="connsiteY12569" fmla="*/ 7098889 h 7652085"/>
                <a:gd name="connsiteX12570" fmla="*/ 4301060 w 7655776"/>
                <a:gd name="connsiteY12570" fmla="*/ 7110246 h 7652085"/>
                <a:gd name="connsiteX12571" fmla="*/ 4303991 w 7655776"/>
                <a:gd name="connsiteY12571" fmla="*/ 7110979 h 7652085"/>
                <a:gd name="connsiteX12572" fmla="*/ 4307654 w 7655776"/>
                <a:gd name="connsiteY12572" fmla="*/ 7110246 h 7652085"/>
                <a:gd name="connsiteX12573" fmla="*/ 4308387 w 7655776"/>
                <a:gd name="connsiteY12573" fmla="*/ 7109513 h 7652085"/>
                <a:gd name="connsiteX12574" fmla="*/ 4478743 w 7655776"/>
                <a:gd name="connsiteY12574" fmla="*/ 7203301 h 7652085"/>
                <a:gd name="connsiteX12575" fmla="*/ 4617958 w 7655776"/>
                <a:gd name="connsiteY12575" fmla="*/ 7279503 h 7652085"/>
                <a:gd name="connsiteX12576" fmla="*/ 4606234 w 7655776"/>
                <a:gd name="connsiteY12576" fmla="*/ 7296354 h 7652085"/>
                <a:gd name="connsiteX12577" fmla="*/ 4603670 w 7655776"/>
                <a:gd name="connsiteY12577" fmla="*/ 7295255 h 7652085"/>
                <a:gd name="connsiteX12578" fmla="*/ 4720537 w 7655776"/>
                <a:gd name="connsiteY12578" fmla="*/ 7147614 h 7652085"/>
                <a:gd name="connsiteX12579" fmla="*/ 4832276 w 7655776"/>
                <a:gd name="connsiteY12579" fmla="*/ 6988983 h 7652085"/>
                <a:gd name="connsiteX12580" fmla="*/ 4833008 w 7655776"/>
                <a:gd name="connsiteY12580" fmla="*/ 6989349 h 7652085"/>
                <a:gd name="connsiteX12581" fmla="*/ 4833374 w 7655776"/>
                <a:gd name="connsiteY12581" fmla="*/ 6989349 h 7652085"/>
                <a:gd name="connsiteX12582" fmla="*/ 4842167 w 7655776"/>
                <a:gd name="connsiteY12582" fmla="*/ 6980923 h 7652085"/>
                <a:gd name="connsiteX12583" fmla="*/ 4833741 w 7655776"/>
                <a:gd name="connsiteY12583" fmla="*/ 6972130 h 7652085"/>
                <a:gd name="connsiteX12584" fmla="*/ 4833008 w 7655776"/>
                <a:gd name="connsiteY12584" fmla="*/ 6972130 h 7652085"/>
                <a:gd name="connsiteX12585" fmla="*/ 4833008 w 7655776"/>
                <a:gd name="connsiteY12585" fmla="*/ 6972130 h 7652085"/>
                <a:gd name="connsiteX12586" fmla="*/ 4827513 w 7655776"/>
                <a:gd name="connsiteY12586" fmla="*/ 6974695 h 7652085"/>
                <a:gd name="connsiteX12587" fmla="*/ 4656791 w 7655776"/>
                <a:gd name="connsiteY12587" fmla="*/ 6904354 h 7652085"/>
                <a:gd name="connsiteX12588" fmla="*/ 4531864 w 7655776"/>
                <a:gd name="connsiteY12588" fmla="*/ 6853431 h 7652085"/>
                <a:gd name="connsiteX12589" fmla="*/ 4555677 w 7655776"/>
                <a:gd name="connsiteY12589" fmla="*/ 6826687 h 7652085"/>
                <a:gd name="connsiteX12590" fmla="*/ 4561173 w 7655776"/>
                <a:gd name="connsiteY12590" fmla="*/ 6828152 h 7652085"/>
                <a:gd name="connsiteX12591" fmla="*/ 4566302 w 7655776"/>
                <a:gd name="connsiteY12591" fmla="*/ 6827053 h 7652085"/>
                <a:gd name="connsiteX12592" fmla="*/ 4572896 w 7655776"/>
                <a:gd name="connsiteY12592" fmla="*/ 6820092 h 7652085"/>
                <a:gd name="connsiteX12593" fmla="*/ 4750212 w 7655776"/>
                <a:gd name="connsiteY12593" fmla="*/ 6844272 h 7652085"/>
                <a:gd name="connsiteX12594" fmla="*/ 4934855 w 7655776"/>
                <a:gd name="connsiteY12594" fmla="*/ 6868818 h 7652085"/>
                <a:gd name="connsiteX12595" fmla="*/ 4936321 w 7655776"/>
                <a:gd name="connsiteY12595" fmla="*/ 6870650 h 7652085"/>
                <a:gd name="connsiteX12596" fmla="*/ 4910309 w 7655776"/>
                <a:gd name="connsiteY12596" fmla="*/ 7038074 h 7652085"/>
                <a:gd name="connsiteX12597" fmla="*/ 4888694 w 7655776"/>
                <a:gd name="connsiteY12597" fmla="*/ 7179854 h 7652085"/>
                <a:gd name="connsiteX12598" fmla="*/ 4802967 w 7655776"/>
                <a:gd name="connsiteY12598" fmla="*/ 7219787 h 7652085"/>
                <a:gd name="connsiteX12599" fmla="*/ 4660455 w 7655776"/>
                <a:gd name="connsiteY12599" fmla="*/ 7286830 h 7652085"/>
                <a:gd name="connsiteX12600" fmla="*/ 4649098 w 7655776"/>
                <a:gd name="connsiteY12600" fmla="*/ 7283899 h 7652085"/>
                <a:gd name="connsiteX12601" fmla="*/ 4646900 w 7655776"/>
                <a:gd name="connsiteY12601" fmla="*/ 7286096 h 7652085"/>
                <a:gd name="connsiteX12602" fmla="*/ 4628948 w 7655776"/>
                <a:gd name="connsiteY12602" fmla="*/ 7276205 h 7652085"/>
                <a:gd name="connsiteX12603" fmla="*/ 4720537 w 7655776"/>
                <a:gd name="connsiteY12603" fmla="*/ 7147614 h 7652085"/>
                <a:gd name="connsiteX12604" fmla="*/ 6829279 w 7655776"/>
                <a:gd name="connsiteY12604" fmla="*/ 5729819 h 7652085"/>
                <a:gd name="connsiteX12605" fmla="*/ 6828180 w 7655776"/>
                <a:gd name="connsiteY12605" fmla="*/ 5741542 h 7652085"/>
                <a:gd name="connsiteX12606" fmla="*/ 6718273 w 7655776"/>
                <a:gd name="connsiteY12606" fmla="*/ 5854380 h 7652085"/>
                <a:gd name="connsiteX12607" fmla="*/ 6652696 w 7655776"/>
                <a:gd name="connsiteY12607" fmla="*/ 5922522 h 7652085"/>
                <a:gd name="connsiteX12608" fmla="*/ 6511282 w 7655776"/>
                <a:gd name="connsiteY12608" fmla="*/ 5896877 h 7652085"/>
                <a:gd name="connsiteX12609" fmla="*/ 6343858 w 7655776"/>
                <a:gd name="connsiteY12609" fmla="*/ 5866836 h 7652085"/>
                <a:gd name="connsiteX12610" fmla="*/ 6342759 w 7655776"/>
                <a:gd name="connsiteY12610" fmla="*/ 5864638 h 7652085"/>
                <a:gd name="connsiteX12611" fmla="*/ 6379761 w 7655776"/>
                <a:gd name="connsiteY12611" fmla="*/ 5682193 h 7652085"/>
                <a:gd name="connsiteX12612" fmla="*/ 6414565 w 7655776"/>
                <a:gd name="connsiteY12612" fmla="*/ 5506708 h 7652085"/>
                <a:gd name="connsiteX12613" fmla="*/ 6423357 w 7655776"/>
                <a:gd name="connsiteY12613" fmla="*/ 5502678 h 7652085"/>
                <a:gd name="connsiteX12614" fmla="*/ 6426654 w 7655776"/>
                <a:gd name="connsiteY12614" fmla="*/ 5492054 h 7652085"/>
                <a:gd name="connsiteX12615" fmla="*/ 6459260 w 7655776"/>
                <a:gd name="connsiteY12615" fmla="*/ 5478499 h 7652085"/>
                <a:gd name="connsiteX12616" fmla="*/ 6466587 w 7655776"/>
                <a:gd name="connsiteY12616" fmla="*/ 5612951 h 7652085"/>
                <a:gd name="connsiteX12617" fmla="*/ 6477211 w 7655776"/>
                <a:gd name="connsiteY12617" fmla="*/ 5797228 h 7652085"/>
                <a:gd name="connsiteX12618" fmla="*/ 6472815 w 7655776"/>
                <a:gd name="connsiteY12618" fmla="*/ 5801624 h 7652085"/>
                <a:gd name="connsiteX12619" fmla="*/ 6477578 w 7655776"/>
                <a:gd name="connsiteY12619" fmla="*/ 5812982 h 7652085"/>
                <a:gd name="connsiteX12620" fmla="*/ 6477944 w 7655776"/>
                <a:gd name="connsiteY12620" fmla="*/ 5812982 h 7652085"/>
                <a:gd name="connsiteX12621" fmla="*/ 6480875 w 7655776"/>
                <a:gd name="connsiteY12621" fmla="*/ 5813714 h 7652085"/>
                <a:gd name="connsiteX12622" fmla="*/ 6488935 w 7655776"/>
                <a:gd name="connsiteY12622" fmla="*/ 5808219 h 7652085"/>
                <a:gd name="connsiteX12623" fmla="*/ 6488935 w 7655776"/>
                <a:gd name="connsiteY12623" fmla="*/ 5807120 h 7652085"/>
                <a:gd name="connsiteX12624" fmla="*/ 6675776 w 7655776"/>
                <a:gd name="connsiteY12624" fmla="*/ 5752899 h 7652085"/>
                <a:gd name="connsiteX12625" fmla="*/ 6828180 w 7655776"/>
                <a:gd name="connsiteY12625" fmla="*/ 5708204 h 7652085"/>
                <a:gd name="connsiteX12626" fmla="*/ 6831843 w 7655776"/>
                <a:gd name="connsiteY12626" fmla="*/ 5728353 h 7652085"/>
                <a:gd name="connsiteX12627" fmla="*/ 6829279 w 7655776"/>
                <a:gd name="connsiteY12627" fmla="*/ 5729819 h 7652085"/>
                <a:gd name="connsiteX12628" fmla="*/ 6829279 w 7655776"/>
                <a:gd name="connsiteY12628" fmla="*/ 5729819 h 7652085"/>
                <a:gd name="connsiteX12629" fmla="*/ 6807664 w 7655776"/>
                <a:gd name="connsiteY12629" fmla="*/ 5542977 h 7652085"/>
                <a:gd name="connsiteX12630" fmla="*/ 6774326 w 7655776"/>
                <a:gd name="connsiteY12630" fmla="*/ 5351374 h 7652085"/>
                <a:gd name="connsiteX12631" fmla="*/ 6775425 w 7655776"/>
                <a:gd name="connsiteY12631" fmla="*/ 5351007 h 7652085"/>
                <a:gd name="connsiteX12632" fmla="*/ 6774692 w 7655776"/>
                <a:gd name="connsiteY12632" fmla="*/ 5338918 h 7652085"/>
                <a:gd name="connsiteX12633" fmla="*/ 6774692 w 7655776"/>
                <a:gd name="connsiteY12633" fmla="*/ 5338918 h 7652085"/>
                <a:gd name="connsiteX12634" fmla="*/ 6762602 w 7655776"/>
                <a:gd name="connsiteY12634" fmla="*/ 5339284 h 7652085"/>
                <a:gd name="connsiteX12635" fmla="*/ 6760404 w 7655776"/>
                <a:gd name="connsiteY12635" fmla="*/ 5345146 h 7652085"/>
                <a:gd name="connsiteX12636" fmla="*/ 6590049 w 7655776"/>
                <a:gd name="connsiteY12636" fmla="*/ 5416219 h 7652085"/>
                <a:gd name="connsiteX12637" fmla="*/ 6465855 w 7655776"/>
                <a:gd name="connsiteY12637" fmla="*/ 5468608 h 7652085"/>
                <a:gd name="connsiteX12638" fmla="*/ 6463656 w 7655776"/>
                <a:gd name="connsiteY12638" fmla="*/ 5432705 h 7652085"/>
                <a:gd name="connsiteX12639" fmla="*/ 6471716 w 7655776"/>
                <a:gd name="connsiteY12639" fmla="*/ 5425744 h 7652085"/>
                <a:gd name="connsiteX12640" fmla="*/ 6471716 w 7655776"/>
                <a:gd name="connsiteY12640" fmla="*/ 5416219 h 7652085"/>
                <a:gd name="connsiteX12641" fmla="*/ 6614228 w 7655776"/>
                <a:gd name="connsiteY12641" fmla="*/ 5307777 h 7652085"/>
                <a:gd name="connsiteX12642" fmla="*/ 6761869 w 7655776"/>
                <a:gd name="connsiteY12642" fmla="*/ 5194574 h 7652085"/>
                <a:gd name="connsiteX12643" fmla="*/ 6764068 w 7655776"/>
                <a:gd name="connsiteY12643" fmla="*/ 5194940 h 7652085"/>
                <a:gd name="connsiteX12644" fmla="*/ 6764434 w 7655776"/>
                <a:gd name="connsiteY12644" fmla="*/ 5194940 h 7652085"/>
                <a:gd name="connsiteX12645" fmla="*/ 6864449 w 7655776"/>
                <a:gd name="connsiteY12645" fmla="*/ 5331957 h 7652085"/>
                <a:gd name="connsiteX12646" fmla="*/ 6949444 w 7655776"/>
                <a:gd name="connsiteY12646" fmla="*/ 5447725 h 7652085"/>
                <a:gd name="connsiteX12647" fmla="*/ 6917204 w 7655776"/>
                <a:gd name="connsiteY12647" fmla="*/ 5536750 h 7652085"/>
                <a:gd name="connsiteX12648" fmla="*/ 6863716 w 7655776"/>
                <a:gd name="connsiteY12648" fmla="*/ 5685124 h 7652085"/>
                <a:gd name="connsiteX12649" fmla="*/ 6853825 w 7655776"/>
                <a:gd name="connsiteY12649" fmla="*/ 5690985 h 7652085"/>
                <a:gd name="connsiteX12650" fmla="*/ 6853825 w 7655776"/>
                <a:gd name="connsiteY12650" fmla="*/ 5694282 h 7652085"/>
                <a:gd name="connsiteX12651" fmla="*/ 6834042 w 7655776"/>
                <a:gd name="connsiteY12651" fmla="*/ 5700144 h 7652085"/>
                <a:gd name="connsiteX12652" fmla="*/ 6807664 w 7655776"/>
                <a:gd name="connsiteY12652" fmla="*/ 5542977 h 7652085"/>
                <a:gd name="connsiteX12653" fmla="*/ 6239080 w 7655776"/>
                <a:gd name="connsiteY12653" fmla="*/ 4615366 h 7652085"/>
                <a:gd name="connsiteX12654" fmla="*/ 6239080 w 7655776"/>
                <a:gd name="connsiteY12654" fmla="*/ 4615366 h 7652085"/>
                <a:gd name="connsiteX12655" fmla="*/ 6239080 w 7655776"/>
                <a:gd name="connsiteY12655" fmla="*/ 4615366 h 7652085"/>
                <a:gd name="connsiteX12656" fmla="*/ 7227874 w 7655776"/>
                <a:gd name="connsiteY12656" fmla="*/ 2846601 h 7652085"/>
                <a:gd name="connsiteX12657" fmla="*/ 7189773 w 7655776"/>
                <a:gd name="connsiteY12657" fmla="*/ 2765271 h 7652085"/>
                <a:gd name="connsiteX12658" fmla="*/ 7199298 w 7655776"/>
                <a:gd name="connsiteY12658" fmla="*/ 2766736 h 7652085"/>
                <a:gd name="connsiteX12659" fmla="*/ 7200030 w 7655776"/>
                <a:gd name="connsiteY12659" fmla="*/ 2770766 h 7652085"/>
                <a:gd name="connsiteX12660" fmla="*/ 7212487 w 7655776"/>
                <a:gd name="connsiteY12660" fmla="*/ 2778826 h 7652085"/>
                <a:gd name="connsiteX12661" fmla="*/ 7213586 w 7655776"/>
                <a:gd name="connsiteY12661" fmla="*/ 2778459 h 7652085"/>
                <a:gd name="connsiteX12662" fmla="*/ 7250588 w 7655776"/>
                <a:gd name="connsiteY12662" fmla="*/ 2883603 h 7652085"/>
                <a:gd name="connsiteX12663" fmla="*/ 7267074 w 7655776"/>
                <a:gd name="connsiteY12663" fmla="*/ 2930131 h 7652085"/>
                <a:gd name="connsiteX12664" fmla="*/ 7227874 w 7655776"/>
                <a:gd name="connsiteY12664" fmla="*/ 2846601 h 7652085"/>
                <a:gd name="connsiteX12665" fmla="*/ 7200030 w 7655776"/>
                <a:gd name="connsiteY12665" fmla="*/ 2760142 h 7652085"/>
                <a:gd name="connsiteX12666" fmla="*/ 7186109 w 7655776"/>
                <a:gd name="connsiteY12666" fmla="*/ 2757944 h 7652085"/>
                <a:gd name="connsiteX12667" fmla="*/ 7168158 w 7655776"/>
                <a:gd name="connsiteY12667" fmla="*/ 2719476 h 7652085"/>
                <a:gd name="connsiteX12668" fmla="*/ 7180248 w 7655776"/>
                <a:gd name="connsiteY12668" fmla="*/ 2733764 h 7652085"/>
                <a:gd name="connsiteX12669" fmla="*/ 7201496 w 7655776"/>
                <a:gd name="connsiteY12669" fmla="*/ 2758310 h 7652085"/>
                <a:gd name="connsiteX12670" fmla="*/ 7200030 w 7655776"/>
                <a:gd name="connsiteY12670" fmla="*/ 2760142 h 7652085"/>
                <a:gd name="connsiteX12671" fmla="*/ 7142147 w 7655776"/>
                <a:gd name="connsiteY12671" fmla="*/ 2702258 h 7652085"/>
                <a:gd name="connsiteX12672" fmla="*/ 7153503 w 7655776"/>
                <a:gd name="connsiteY12672" fmla="*/ 2709585 h 7652085"/>
                <a:gd name="connsiteX12673" fmla="*/ 7155335 w 7655776"/>
                <a:gd name="connsiteY12673" fmla="*/ 2709218 h 7652085"/>
                <a:gd name="connsiteX12674" fmla="*/ 7177317 w 7655776"/>
                <a:gd name="connsiteY12674" fmla="*/ 2756478 h 7652085"/>
                <a:gd name="connsiteX12675" fmla="*/ 7039933 w 7655776"/>
                <a:gd name="connsiteY12675" fmla="*/ 2735230 h 7652085"/>
                <a:gd name="connsiteX12676" fmla="*/ 6901085 w 7655776"/>
                <a:gd name="connsiteY12676" fmla="*/ 2713981 h 7652085"/>
                <a:gd name="connsiteX12677" fmla="*/ 7010259 w 7655776"/>
                <a:gd name="connsiteY12677" fmla="*/ 2708486 h 7652085"/>
                <a:gd name="connsiteX12678" fmla="*/ 7141780 w 7655776"/>
                <a:gd name="connsiteY12678" fmla="*/ 2701159 h 7652085"/>
                <a:gd name="connsiteX12679" fmla="*/ 7142147 w 7655776"/>
                <a:gd name="connsiteY12679" fmla="*/ 2702258 h 7652085"/>
                <a:gd name="connsiteX12680" fmla="*/ 7142147 w 7655776"/>
                <a:gd name="connsiteY12680" fmla="*/ 2702258 h 7652085"/>
                <a:gd name="connsiteX12681" fmla="*/ 6769197 w 7655776"/>
                <a:gd name="connsiteY12681" fmla="*/ 2764171 h 7652085"/>
                <a:gd name="connsiteX12682" fmla="*/ 6698857 w 7655776"/>
                <a:gd name="connsiteY12682" fmla="*/ 2804837 h 7652085"/>
                <a:gd name="connsiteX12683" fmla="*/ 6690064 w 7655776"/>
                <a:gd name="connsiteY12683" fmla="*/ 2784321 h 7652085"/>
                <a:gd name="connsiteX12684" fmla="*/ 6693361 w 7655776"/>
                <a:gd name="connsiteY12684" fmla="*/ 2781024 h 7652085"/>
                <a:gd name="connsiteX12685" fmla="*/ 6693361 w 7655776"/>
                <a:gd name="connsiteY12685" fmla="*/ 2777360 h 7652085"/>
                <a:gd name="connsiteX12686" fmla="*/ 6776524 w 7655776"/>
                <a:gd name="connsiteY12686" fmla="*/ 2748052 h 7652085"/>
                <a:gd name="connsiteX12687" fmla="*/ 6831111 w 7655776"/>
                <a:gd name="connsiteY12687" fmla="*/ 2728635 h 7652085"/>
                <a:gd name="connsiteX12688" fmla="*/ 6769197 w 7655776"/>
                <a:gd name="connsiteY12688" fmla="*/ 2764171 h 7652085"/>
                <a:gd name="connsiteX12689" fmla="*/ 6769197 w 7655776"/>
                <a:gd name="connsiteY12689" fmla="*/ 2764171 h 7652085"/>
                <a:gd name="connsiteX12690" fmla="*/ 6619357 w 7655776"/>
                <a:gd name="connsiteY12690" fmla="*/ 2607371 h 7652085"/>
                <a:gd name="connsiteX12691" fmla="*/ 6553413 w 7655776"/>
                <a:gd name="connsiteY12691" fmla="*/ 2443977 h 7652085"/>
                <a:gd name="connsiteX12692" fmla="*/ 6554512 w 7655776"/>
                <a:gd name="connsiteY12692" fmla="*/ 2442878 h 7652085"/>
                <a:gd name="connsiteX12693" fmla="*/ 6554512 w 7655776"/>
                <a:gd name="connsiteY12693" fmla="*/ 2442145 h 7652085"/>
                <a:gd name="connsiteX12694" fmla="*/ 6567335 w 7655776"/>
                <a:gd name="connsiteY12694" fmla="*/ 2437749 h 7652085"/>
                <a:gd name="connsiteX12695" fmla="*/ 6616793 w 7655776"/>
                <a:gd name="connsiteY12695" fmla="*/ 2587222 h 7652085"/>
                <a:gd name="connsiteX12696" fmla="*/ 6643903 w 7655776"/>
                <a:gd name="connsiteY12696" fmla="*/ 2668553 h 7652085"/>
                <a:gd name="connsiteX12697" fmla="*/ 6619357 w 7655776"/>
                <a:gd name="connsiteY12697" fmla="*/ 2607371 h 7652085"/>
                <a:gd name="connsiteX12698" fmla="*/ 6275716 w 7655776"/>
                <a:gd name="connsiteY12698" fmla="*/ 2716545 h 7652085"/>
                <a:gd name="connsiteX12699" fmla="*/ 6136501 w 7655776"/>
                <a:gd name="connsiteY12699" fmla="*/ 2789816 h 7652085"/>
                <a:gd name="connsiteX12700" fmla="*/ 5994721 w 7655776"/>
                <a:gd name="connsiteY12700" fmla="*/ 2864919 h 7652085"/>
                <a:gd name="connsiteX12701" fmla="*/ 5993256 w 7655776"/>
                <a:gd name="connsiteY12701" fmla="*/ 2863820 h 7652085"/>
                <a:gd name="connsiteX12702" fmla="*/ 6000583 w 7655776"/>
                <a:gd name="connsiteY12702" fmla="*/ 2843671 h 7652085"/>
                <a:gd name="connsiteX12703" fmla="*/ 6007544 w 7655776"/>
                <a:gd name="connsiteY12703" fmla="*/ 2830115 h 7652085"/>
                <a:gd name="connsiteX12704" fmla="*/ 6083013 w 7655776"/>
                <a:gd name="connsiteY12704" fmla="*/ 2682841 h 7652085"/>
                <a:gd name="connsiteX12705" fmla="*/ 6084845 w 7655776"/>
                <a:gd name="connsiteY12705" fmla="*/ 2683573 h 7652085"/>
                <a:gd name="connsiteX12706" fmla="*/ 6096202 w 7655776"/>
                <a:gd name="connsiteY12706" fmla="*/ 2671850 h 7652085"/>
                <a:gd name="connsiteX12707" fmla="*/ 6092538 w 7655776"/>
                <a:gd name="connsiteY12707" fmla="*/ 2663424 h 7652085"/>
                <a:gd name="connsiteX12708" fmla="*/ 6092172 w 7655776"/>
                <a:gd name="connsiteY12708" fmla="*/ 2663424 h 7652085"/>
                <a:gd name="connsiteX12709" fmla="*/ 6129906 w 7655776"/>
                <a:gd name="connsiteY12709" fmla="*/ 2574033 h 7652085"/>
                <a:gd name="connsiteX12710" fmla="*/ 6194385 w 7655776"/>
                <a:gd name="connsiteY12710" fmla="*/ 2631917 h 7652085"/>
                <a:gd name="connsiteX12711" fmla="*/ 6276815 w 7655776"/>
                <a:gd name="connsiteY12711" fmla="*/ 2705555 h 7652085"/>
                <a:gd name="connsiteX12712" fmla="*/ 6275716 w 7655776"/>
                <a:gd name="connsiteY12712" fmla="*/ 2716545 h 7652085"/>
                <a:gd name="connsiteX12713" fmla="*/ 6275716 w 7655776"/>
                <a:gd name="connsiteY12713" fmla="*/ 2716545 h 7652085"/>
                <a:gd name="connsiteX12714" fmla="*/ 6087775 w 7655776"/>
                <a:gd name="connsiteY12714" fmla="*/ 2656829 h 7652085"/>
                <a:gd name="connsiteX12715" fmla="*/ 6086310 w 7655776"/>
                <a:gd name="connsiteY12715" fmla="*/ 2609570 h 7652085"/>
                <a:gd name="connsiteX12716" fmla="*/ 6086310 w 7655776"/>
                <a:gd name="connsiteY12716" fmla="*/ 2605906 h 7652085"/>
                <a:gd name="connsiteX12717" fmla="*/ 6103529 w 7655776"/>
                <a:gd name="connsiteY12717" fmla="*/ 2557547 h 7652085"/>
                <a:gd name="connsiteX12718" fmla="*/ 6103895 w 7655776"/>
                <a:gd name="connsiteY12718" fmla="*/ 2557547 h 7652085"/>
                <a:gd name="connsiteX12719" fmla="*/ 6108291 w 7655776"/>
                <a:gd name="connsiteY12719" fmla="*/ 2556814 h 7652085"/>
                <a:gd name="connsiteX12720" fmla="*/ 6109024 w 7655776"/>
                <a:gd name="connsiteY12720" fmla="*/ 2556082 h 7652085"/>
                <a:gd name="connsiteX12721" fmla="*/ 6124411 w 7655776"/>
                <a:gd name="connsiteY12721" fmla="*/ 2570003 h 7652085"/>
                <a:gd name="connsiteX12722" fmla="*/ 6087775 w 7655776"/>
                <a:gd name="connsiteY12722" fmla="*/ 2656829 h 7652085"/>
                <a:gd name="connsiteX12723" fmla="*/ 5770878 w 7655776"/>
                <a:gd name="connsiteY12723" fmla="*/ 2081651 h 7652085"/>
                <a:gd name="connsiteX12724" fmla="*/ 5769779 w 7655776"/>
                <a:gd name="connsiteY12724" fmla="*/ 2082018 h 7652085"/>
                <a:gd name="connsiteX12725" fmla="*/ 5768314 w 7655776"/>
                <a:gd name="connsiteY12725" fmla="*/ 2086414 h 7652085"/>
                <a:gd name="connsiteX12726" fmla="*/ 5715925 w 7655776"/>
                <a:gd name="connsiteY12726" fmla="*/ 2087147 h 7652085"/>
                <a:gd name="connsiteX12727" fmla="*/ 5712627 w 7655776"/>
                <a:gd name="connsiteY12727" fmla="*/ 2086048 h 7652085"/>
                <a:gd name="connsiteX12728" fmla="*/ 5668299 w 7655776"/>
                <a:gd name="connsiteY12728" fmla="*/ 2069195 h 7652085"/>
                <a:gd name="connsiteX12729" fmla="*/ 5762818 w 7655776"/>
                <a:gd name="connsiteY12729" fmla="*/ 2062967 h 7652085"/>
                <a:gd name="connsiteX12730" fmla="*/ 5770878 w 7655776"/>
                <a:gd name="connsiteY12730" fmla="*/ 2081651 h 7652085"/>
                <a:gd name="connsiteX12731" fmla="*/ 5663169 w 7655776"/>
                <a:gd name="connsiteY12731" fmla="*/ 2062235 h 7652085"/>
                <a:gd name="connsiteX12732" fmla="*/ 5663169 w 7655776"/>
                <a:gd name="connsiteY12732" fmla="*/ 2061868 h 7652085"/>
                <a:gd name="connsiteX12733" fmla="*/ 5648149 w 7655776"/>
                <a:gd name="connsiteY12733" fmla="*/ 2056006 h 7652085"/>
                <a:gd name="connsiteX12734" fmla="*/ 5641921 w 7655776"/>
                <a:gd name="connsiteY12734" fmla="*/ 2062235 h 7652085"/>
                <a:gd name="connsiteX12735" fmla="*/ 5641921 w 7655776"/>
                <a:gd name="connsiteY12735" fmla="*/ 2064433 h 7652085"/>
                <a:gd name="connsiteX12736" fmla="*/ 5477794 w 7655776"/>
                <a:gd name="connsiteY12736" fmla="*/ 2087879 h 7652085"/>
                <a:gd name="connsiteX12737" fmla="*/ 5462407 w 7655776"/>
                <a:gd name="connsiteY12737" fmla="*/ 2090077 h 7652085"/>
                <a:gd name="connsiteX12738" fmla="*/ 5440792 w 7655776"/>
                <a:gd name="connsiteY12738" fmla="*/ 2090444 h 7652085"/>
                <a:gd name="connsiteX12739" fmla="*/ 5440426 w 7655776"/>
                <a:gd name="connsiteY12739" fmla="*/ 2089345 h 7652085"/>
                <a:gd name="connsiteX12740" fmla="*/ 5558392 w 7655776"/>
                <a:gd name="connsiteY12740" fmla="*/ 1979438 h 7652085"/>
                <a:gd name="connsiteX12741" fmla="*/ 5673061 w 7655776"/>
                <a:gd name="connsiteY12741" fmla="*/ 1871730 h 7652085"/>
                <a:gd name="connsiteX12742" fmla="*/ 5681121 w 7655776"/>
                <a:gd name="connsiteY12742" fmla="*/ 1874294 h 7652085"/>
                <a:gd name="connsiteX12743" fmla="*/ 5683319 w 7655776"/>
                <a:gd name="connsiteY12743" fmla="*/ 1873928 h 7652085"/>
                <a:gd name="connsiteX12744" fmla="*/ 5726183 w 7655776"/>
                <a:gd name="connsiteY12744" fmla="*/ 1976141 h 7652085"/>
                <a:gd name="connsiteX12745" fmla="*/ 5759887 w 7655776"/>
                <a:gd name="connsiteY12745" fmla="*/ 2055640 h 7652085"/>
                <a:gd name="connsiteX12746" fmla="*/ 5663169 w 7655776"/>
                <a:gd name="connsiteY12746" fmla="*/ 2062235 h 7652085"/>
                <a:gd name="connsiteX12747" fmla="*/ 6029159 w 7655776"/>
                <a:gd name="connsiteY12747" fmla="*/ 1701374 h 7652085"/>
                <a:gd name="connsiteX12748" fmla="*/ 6037219 w 7655776"/>
                <a:gd name="connsiteY12748" fmla="*/ 1691117 h 7652085"/>
                <a:gd name="connsiteX12749" fmla="*/ 6055536 w 7655776"/>
                <a:gd name="connsiteY12749" fmla="*/ 1705038 h 7652085"/>
                <a:gd name="connsiteX12750" fmla="*/ 6046011 w 7655776"/>
                <a:gd name="connsiteY12750" fmla="*/ 1703572 h 7652085"/>
                <a:gd name="connsiteX12751" fmla="*/ 6029159 w 7655776"/>
                <a:gd name="connsiteY12751" fmla="*/ 1701374 h 7652085"/>
                <a:gd name="connsiteX12752" fmla="*/ 6023297 w 7655776"/>
                <a:gd name="connsiteY12752" fmla="*/ 1697711 h 7652085"/>
                <a:gd name="connsiteX12753" fmla="*/ 6021099 w 7655776"/>
                <a:gd name="connsiteY12753" fmla="*/ 1698077 h 7652085"/>
                <a:gd name="connsiteX12754" fmla="*/ 5888112 w 7655776"/>
                <a:gd name="connsiteY12754" fmla="*/ 1582309 h 7652085"/>
                <a:gd name="connsiteX12755" fmla="*/ 5837921 w 7655776"/>
                <a:gd name="connsiteY12755" fmla="*/ 1539079 h 7652085"/>
                <a:gd name="connsiteX12756" fmla="*/ 5906430 w 7655776"/>
                <a:gd name="connsiteY12756" fmla="*/ 1591468 h 7652085"/>
                <a:gd name="connsiteX12757" fmla="*/ 6031723 w 7655776"/>
                <a:gd name="connsiteY12757" fmla="*/ 1686720 h 7652085"/>
                <a:gd name="connsiteX12758" fmla="*/ 6023297 w 7655776"/>
                <a:gd name="connsiteY12758" fmla="*/ 1697711 h 7652085"/>
                <a:gd name="connsiteX12759" fmla="*/ 5744134 w 7655776"/>
                <a:gd name="connsiteY12759" fmla="*/ 1457748 h 7652085"/>
                <a:gd name="connsiteX12760" fmla="*/ 5727282 w 7655776"/>
                <a:gd name="connsiteY12760" fmla="*/ 1442727 h 7652085"/>
                <a:gd name="connsiteX12761" fmla="*/ 5788463 w 7655776"/>
                <a:gd name="connsiteY12761" fmla="*/ 1389606 h 7652085"/>
                <a:gd name="connsiteX12762" fmla="*/ 5842317 w 7655776"/>
                <a:gd name="connsiteY12762" fmla="*/ 1342713 h 7652085"/>
                <a:gd name="connsiteX12763" fmla="*/ 5806048 w 7655776"/>
                <a:gd name="connsiteY12763" fmla="*/ 1388141 h 7652085"/>
                <a:gd name="connsiteX12764" fmla="*/ 5751461 w 7655776"/>
                <a:gd name="connsiteY12764" fmla="*/ 1457382 h 7652085"/>
                <a:gd name="connsiteX12765" fmla="*/ 5744134 w 7655776"/>
                <a:gd name="connsiteY12765" fmla="*/ 1457748 h 7652085"/>
                <a:gd name="connsiteX12766" fmla="*/ 5744134 w 7655776"/>
                <a:gd name="connsiteY12766" fmla="*/ 1457748 h 7652085"/>
                <a:gd name="connsiteX12767" fmla="*/ 5904598 w 7655776"/>
                <a:gd name="connsiteY12767" fmla="*/ 1142682 h 7652085"/>
                <a:gd name="connsiteX12768" fmla="*/ 5929144 w 7655776"/>
                <a:gd name="connsiteY12768" fmla="*/ 1005665 h 7652085"/>
                <a:gd name="connsiteX12769" fmla="*/ 5966878 w 7655776"/>
                <a:gd name="connsiteY12769" fmla="*/ 1041935 h 7652085"/>
                <a:gd name="connsiteX12770" fmla="*/ 5969443 w 7655776"/>
                <a:gd name="connsiteY12770" fmla="*/ 1056955 h 7652085"/>
                <a:gd name="connsiteX12771" fmla="*/ 5970175 w 7655776"/>
                <a:gd name="connsiteY12771" fmla="*/ 1057322 h 7652085"/>
                <a:gd name="connsiteX12772" fmla="*/ 5920351 w 7655776"/>
                <a:gd name="connsiteY12772" fmla="*/ 1179318 h 7652085"/>
                <a:gd name="connsiteX12773" fmla="*/ 5879686 w 7655776"/>
                <a:gd name="connsiteY12773" fmla="*/ 1280432 h 7652085"/>
                <a:gd name="connsiteX12774" fmla="*/ 5904598 w 7655776"/>
                <a:gd name="connsiteY12774" fmla="*/ 1142682 h 7652085"/>
                <a:gd name="connsiteX12775" fmla="*/ 5930243 w 7655776"/>
                <a:gd name="connsiteY12775" fmla="*/ 997606 h 7652085"/>
                <a:gd name="connsiteX12776" fmla="*/ 5932807 w 7655776"/>
                <a:gd name="connsiteY12776" fmla="*/ 983318 h 7652085"/>
                <a:gd name="connsiteX12777" fmla="*/ 5935005 w 7655776"/>
                <a:gd name="connsiteY12777" fmla="*/ 982951 h 7652085"/>
                <a:gd name="connsiteX12778" fmla="*/ 5951125 w 7655776"/>
                <a:gd name="connsiteY12778" fmla="*/ 1010794 h 7652085"/>
                <a:gd name="connsiteX12779" fmla="*/ 5960650 w 7655776"/>
                <a:gd name="connsiteY12779" fmla="*/ 1027280 h 7652085"/>
                <a:gd name="connsiteX12780" fmla="*/ 5930243 w 7655776"/>
                <a:gd name="connsiteY12780" fmla="*/ 997606 h 7652085"/>
                <a:gd name="connsiteX12781" fmla="*/ 5922549 w 7655776"/>
                <a:gd name="connsiteY12781" fmla="*/ 980021 h 7652085"/>
                <a:gd name="connsiteX12782" fmla="*/ 5926213 w 7655776"/>
                <a:gd name="connsiteY12782" fmla="*/ 981486 h 7652085"/>
                <a:gd name="connsiteX12783" fmla="*/ 5924381 w 7655776"/>
                <a:gd name="connsiteY12783" fmla="*/ 991744 h 7652085"/>
                <a:gd name="connsiteX12784" fmla="*/ 5859903 w 7655776"/>
                <a:gd name="connsiteY12784" fmla="*/ 929097 h 7652085"/>
                <a:gd name="connsiteX12785" fmla="*/ 5793226 w 7655776"/>
                <a:gd name="connsiteY12785" fmla="*/ 864985 h 7652085"/>
                <a:gd name="connsiteX12786" fmla="*/ 5832060 w 7655776"/>
                <a:gd name="connsiteY12786" fmla="*/ 895759 h 7652085"/>
                <a:gd name="connsiteX12787" fmla="*/ 5919252 w 7655776"/>
                <a:gd name="connsiteY12787" fmla="*/ 965000 h 7652085"/>
                <a:gd name="connsiteX12788" fmla="*/ 5918153 w 7655776"/>
                <a:gd name="connsiteY12788" fmla="*/ 970862 h 7652085"/>
                <a:gd name="connsiteX12789" fmla="*/ 5922549 w 7655776"/>
                <a:gd name="connsiteY12789" fmla="*/ 980021 h 7652085"/>
                <a:gd name="connsiteX12790" fmla="*/ 5922549 w 7655776"/>
                <a:gd name="connsiteY12790" fmla="*/ 980021 h 7652085"/>
                <a:gd name="connsiteX12791" fmla="*/ 5539342 w 7655776"/>
                <a:gd name="connsiteY12791" fmla="*/ 728334 h 7652085"/>
                <a:gd name="connsiteX12792" fmla="*/ 5454714 w 7655776"/>
                <a:gd name="connsiteY12792" fmla="*/ 697927 h 7652085"/>
                <a:gd name="connsiteX12793" fmla="*/ 5462407 w 7655776"/>
                <a:gd name="connsiteY12793" fmla="*/ 692065 h 7652085"/>
                <a:gd name="connsiteX12794" fmla="*/ 5465704 w 7655776"/>
                <a:gd name="connsiteY12794" fmla="*/ 694263 h 7652085"/>
                <a:gd name="connsiteX12795" fmla="*/ 5470467 w 7655776"/>
                <a:gd name="connsiteY12795" fmla="*/ 694996 h 7652085"/>
                <a:gd name="connsiteX12796" fmla="*/ 5480358 w 7655776"/>
                <a:gd name="connsiteY12796" fmla="*/ 689867 h 7652085"/>
                <a:gd name="connsiteX12797" fmla="*/ 5581106 w 7655776"/>
                <a:gd name="connsiteY12797" fmla="*/ 738226 h 7652085"/>
                <a:gd name="connsiteX12798" fmla="*/ 5625801 w 7655776"/>
                <a:gd name="connsiteY12798" fmla="*/ 759475 h 7652085"/>
                <a:gd name="connsiteX12799" fmla="*/ 5539342 w 7655776"/>
                <a:gd name="connsiteY12799" fmla="*/ 728334 h 7652085"/>
                <a:gd name="connsiteX12800" fmla="*/ 5376313 w 7655776"/>
                <a:gd name="connsiteY12800" fmla="*/ 686570 h 7652085"/>
                <a:gd name="connsiteX12801" fmla="*/ 5380710 w 7655776"/>
                <a:gd name="connsiteY12801" fmla="*/ 687303 h 7652085"/>
                <a:gd name="connsiteX12802" fmla="*/ 5390235 w 7655776"/>
                <a:gd name="connsiteY12802" fmla="*/ 681807 h 7652085"/>
                <a:gd name="connsiteX12803" fmla="*/ 5439693 w 7655776"/>
                <a:gd name="connsiteY12803" fmla="*/ 699759 h 7652085"/>
                <a:gd name="connsiteX12804" fmla="*/ 5327588 w 7655776"/>
                <a:gd name="connsiteY12804" fmla="*/ 781822 h 7652085"/>
                <a:gd name="connsiteX12805" fmla="*/ 5214384 w 7655776"/>
                <a:gd name="connsiteY12805" fmla="*/ 865351 h 7652085"/>
                <a:gd name="connsiteX12806" fmla="*/ 5287655 w 7655776"/>
                <a:gd name="connsiteY12806" fmla="*/ 784020 h 7652085"/>
                <a:gd name="connsiteX12807" fmla="*/ 5375580 w 7655776"/>
                <a:gd name="connsiteY12807" fmla="*/ 685837 h 7652085"/>
                <a:gd name="connsiteX12808" fmla="*/ 5376313 w 7655776"/>
                <a:gd name="connsiteY12808" fmla="*/ 686570 h 7652085"/>
                <a:gd name="connsiteX12809" fmla="*/ 5156500 w 7655776"/>
                <a:gd name="connsiteY12809" fmla="*/ 994308 h 7652085"/>
                <a:gd name="connsiteX12810" fmla="*/ 5135618 w 7655776"/>
                <a:gd name="connsiteY12810" fmla="*/ 1072709 h 7652085"/>
                <a:gd name="connsiteX12811" fmla="*/ 5114736 w 7655776"/>
                <a:gd name="connsiteY12811" fmla="*/ 1064282 h 7652085"/>
                <a:gd name="connsiteX12812" fmla="*/ 5112171 w 7655776"/>
                <a:gd name="connsiteY12812" fmla="*/ 1057322 h 7652085"/>
                <a:gd name="connsiteX12813" fmla="*/ 5150272 w 7655776"/>
                <a:gd name="connsiteY12813" fmla="*/ 977822 h 7652085"/>
                <a:gd name="connsiteX12814" fmla="*/ 5175184 w 7655776"/>
                <a:gd name="connsiteY12814" fmla="*/ 925434 h 7652085"/>
                <a:gd name="connsiteX12815" fmla="*/ 5156500 w 7655776"/>
                <a:gd name="connsiteY12815" fmla="*/ 994308 h 7652085"/>
                <a:gd name="connsiteX12816" fmla="*/ 5156500 w 7655776"/>
                <a:gd name="connsiteY12816" fmla="*/ 994308 h 7652085"/>
                <a:gd name="connsiteX12817" fmla="*/ 4939618 w 7655776"/>
                <a:gd name="connsiteY12817" fmla="*/ 989546 h 7652085"/>
                <a:gd name="connsiteX12818" fmla="*/ 4777322 w 7655776"/>
                <a:gd name="connsiteY12818" fmla="*/ 920671 h 7652085"/>
                <a:gd name="connsiteX12819" fmla="*/ 4776589 w 7655776"/>
                <a:gd name="connsiteY12819" fmla="*/ 918473 h 7652085"/>
                <a:gd name="connsiteX12820" fmla="*/ 4782451 w 7655776"/>
                <a:gd name="connsiteY12820" fmla="*/ 906383 h 7652085"/>
                <a:gd name="connsiteX12821" fmla="*/ 4923132 w 7655776"/>
                <a:gd name="connsiteY12821" fmla="*/ 977090 h 7652085"/>
                <a:gd name="connsiteX12822" fmla="*/ 4999700 w 7655776"/>
                <a:gd name="connsiteY12822" fmla="*/ 1015191 h 7652085"/>
                <a:gd name="connsiteX12823" fmla="*/ 4939618 w 7655776"/>
                <a:gd name="connsiteY12823" fmla="*/ 989546 h 7652085"/>
                <a:gd name="connsiteX12824" fmla="*/ 4770728 w 7655776"/>
                <a:gd name="connsiteY12824" fmla="*/ 914809 h 7652085"/>
                <a:gd name="connsiteX12825" fmla="*/ 4761203 w 7655776"/>
                <a:gd name="connsiteY12825" fmla="*/ 900521 h 7652085"/>
                <a:gd name="connsiteX12826" fmla="*/ 4756074 w 7655776"/>
                <a:gd name="connsiteY12826" fmla="*/ 892828 h 7652085"/>
                <a:gd name="connsiteX12827" fmla="*/ 4776589 w 7655776"/>
                <a:gd name="connsiteY12827" fmla="*/ 903086 h 7652085"/>
                <a:gd name="connsiteX12828" fmla="*/ 4770728 w 7655776"/>
                <a:gd name="connsiteY12828" fmla="*/ 914809 h 7652085"/>
                <a:gd name="connsiteX12829" fmla="*/ 4767797 w 7655776"/>
                <a:gd name="connsiteY12829" fmla="*/ 1303146 h 7652085"/>
                <a:gd name="connsiteX12830" fmla="*/ 4774025 w 7655776"/>
                <a:gd name="connsiteY12830" fmla="*/ 1309741 h 7652085"/>
                <a:gd name="connsiteX12831" fmla="*/ 4727498 w 7655776"/>
                <a:gd name="connsiteY12831" fmla="*/ 1460313 h 7652085"/>
                <a:gd name="connsiteX12832" fmla="*/ 4680604 w 7655776"/>
                <a:gd name="connsiteY12832" fmla="*/ 1613815 h 7652085"/>
                <a:gd name="connsiteX12833" fmla="*/ 4678773 w 7655776"/>
                <a:gd name="connsiteY12833" fmla="*/ 1614182 h 7652085"/>
                <a:gd name="connsiteX12834" fmla="*/ 4669614 w 7655776"/>
                <a:gd name="connsiteY12834" fmla="*/ 1594765 h 7652085"/>
                <a:gd name="connsiteX12835" fmla="*/ 4664851 w 7655776"/>
                <a:gd name="connsiteY12835" fmla="*/ 1580111 h 7652085"/>
                <a:gd name="connsiteX12836" fmla="*/ 4614660 w 7655776"/>
                <a:gd name="connsiteY12836" fmla="*/ 1422944 h 7652085"/>
                <a:gd name="connsiteX12837" fmla="*/ 4619423 w 7655776"/>
                <a:gd name="connsiteY12837" fmla="*/ 1413419 h 7652085"/>
                <a:gd name="connsiteX12838" fmla="*/ 4607700 w 7655776"/>
                <a:gd name="connsiteY12838" fmla="*/ 1402428 h 7652085"/>
                <a:gd name="connsiteX12839" fmla="*/ 4607333 w 7655776"/>
                <a:gd name="connsiteY12839" fmla="*/ 1402428 h 7652085"/>
                <a:gd name="connsiteX12840" fmla="*/ 4570698 w 7655776"/>
                <a:gd name="connsiteY12840" fmla="*/ 1313038 h 7652085"/>
                <a:gd name="connsiteX12841" fmla="*/ 4657158 w 7655776"/>
                <a:gd name="connsiteY12841" fmla="*/ 1308275 h 7652085"/>
                <a:gd name="connsiteX12842" fmla="*/ 4767797 w 7655776"/>
                <a:gd name="connsiteY12842" fmla="*/ 1302047 h 7652085"/>
                <a:gd name="connsiteX12843" fmla="*/ 4767797 w 7655776"/>
                <a:gd name="connsiteY12843" fmla="*/ 1303146 h 7652085"/>
                <a:gd name="connsiteX12844" fmla="*/ 4767797 w 7655776"/>
                <a:gd name="connsiteY12844" fmla="*/ 1303146 h 7652085"/>
                <a:gd name="connsiteX12845" fmla="*/ 4598907 w 7655776"/>
                <a:gd name="connsiteY12845" fmla="*/ 1400230 h 7652085"/>
                <a:gd name="connsiteX12846" fmla="*/ 4564470 w 7655776"/>
                <a:gd name="connsiteY12846" fmla="*/ 1367991 h 7652085"/>
                <a:gd name="connsiteX12847" fmla="*/ 4561905 w 7655776"/>
                <a:gd name="connsiteY12847" fmla="*/ 1365426 h 7652085"/>
                <a:gd name="connsiteX12848" fmla="*/ 4539558 w 7655776"/>
                <a:gd name="connsiteY12848" fmla="*/ 1318533 h 7652085"/>
                <a:gd name="connsiteX12849" fmla="*/ 4542489 w 7655776"/>
                <a:gd name="connsiteY12849" fmla="*/ 1314869 h 7652085"/>
                <a:gd name="connsiteX12850" fmla="*/ 4542489 w 7655776"/>
                <a:gd name="connsiteY12850" fmla="*/ 1313770 h 7652085"/>
                <a:gd name="connsiteX12851" fmla="*/ 4563371 w 7655776"/>
                <a:gd name="connsiteY12851" fmla="*/ 1312671 h 7652085"/>
                <a:gd name="connsiteX12852" fmla="*/ 4598907 w 7655776"/>
                <a:gd name="connsiteY12852" fmla="*/ 1400230 h 7652085"/>
                <a:gd name="connsiteX12853" fmla="*/ 3968043 w 7655776"/>
                <a:gd name="connsiteY12853" fmla="*/ 1217419 h 7652085"/>
                <a:gd name="connsiteX12854" fmla="*/ 3967677 w 7655776"/>
                <a:gd name="connsiteY12854" fmla="*/ 1218518 h 7652085"/>
                <a:gd name="connsiteX12855" fmla="*/ 3969508 w 7655776"/>
                <a:gd name="connsiteY12855" fmla="*/ 1222548 h 7652085"/>
                <a:gd name="connsiteX12856" fmla="*/ 3932873 w 7655776"/>
                <a:gd name="connsiteY12856" fmla="*/ 1259916 h 7652085"/>
                <a:gd name="connsiteX12857" fmla="*/ 3929576 w 7655776"/>
                <a:gd name="connsiteY12857" fmla="*/ 1261382 h 7652085"/>
                <a:gd name="connsiteX12858" fmla="*/ 3886346 w 7655776"/>
                <a:gd name="connsiteY12858" fmla="*/ 1280798 h 7652085"/>
                <a:gd name="connsiteX12859" fmla="*/ 3948626 w 7655776"/>
                <a:gd name="connsiteY12859" fmla="*/ 1209725 h 7652085"/>
                <a:gd name="connsiteX12860" fmla="*/ 3968043 w 7655776"/>
                <a:gd name="connsiteY12860" fmla="*/ 1217419 h 7652085"/>
                <a:gd name="connsiteX12861" fmla="*/ 3877920 w 7655776"/>
                <a:gd name="connsiteY12861" fmla="*/ 1280066 h 7652085"/>
                <a:gd name="connsiteX12862" fmla="*/ 3877920 w 7655776"/>
                <a:gd name="connsiteY12862" fmla="*/ 1280066 h 7652085"/>
                <a:gd name="connsiteX12863" fmla="*/ 3862899 w 7655776"/>
                <a:gd name="connsiteY12863" fmla="*/ 1286294 h 7652085"/>
                <a:gd name="connsiteX12864" fmla="*/ 3864364 w 7655776"/>
                <a:gd name="connsiteY12864" fmla="*/ 1296918 h 7652085"/>
                <a:gd name="connsiteX12865" fmla="*/ 3765448 w 7655776"/>
                <a:gd name="connsiteY12865" fmla="*/ 1429172 h 7652085"/>
                <a:gd name="connsiteX12866" fmla="*/ 3756289 w 7655776"/>
                <a:gd name="connsiteY12866" fmla="*/ 1441628 h 7652085"/>
                <a:gd name="connsiteX12867" fmla="*/ 3740903 w 7655776"/>
                <a:gd name="connsiteY12867" fmla="*/ 1457382 h 7652085"/>
                <a:gd name="connsiteX12868" fmla="*/ 3739803 w 7655776"/>
                <a:gd name="connsiteY12868" fmla="*/ 1457015 h 7652085"/>
                <a:gd name="connsiteX12869" fmla="*/ 3745299 w 7655776"/>
                <a:gd name="connsiteY12869" fmla="*/ 1295819 h 7652085"/>
                <a:gd name="connsiteX12870" fmla="*/ 3750062 w 7655776"/>
                <a:gd name="connsiteY12870" fmla="*/ 1138286 h 7652085"/>
                <a:gd name="connsiteX12871" fmla="*/ 3758121 w 7655776"/>
                <a:gd name="connsiteY12871" fmla="*/ 1134256 h 7652085"/>
                <a:gd name="connsiteX12872" fmla="*/ 3758854 w 7655776"/>
                <a:gd name="connsiteY12872" fmla="*/ 1132791 h 7652085"/>
                <a:gd name="connsiteX12873" fmla="*/ 3861434 w 7655776"/>
                <a:gd name="connsiteY12873" fmla="*/ 1174555 h 7652085"/>
                <a:gd name="connsiteX12874" fmla="*/ 3941666 w 7655776"/>
                <a:gd name="connsiteY12874" fmla="*/ 1207161 h 7652085"/>
                <a:gd name="connsiteX12875" fmla="*/ 3877920 w 7655776"/>
                <a:gd name="connsiteY12875" fmla="*/ 1280066 h 7652085"/>
                <a:gd name="connsiteX12876" fmla="*/ 3881949 w 7655776"/>
                <a:gd name="connsiteY12876" fmla="*/ 766069 h 7652085"/>
                <a:gd name="connsiteX12877" fmla="*/ 3880484 w 7655776"/>
                <a:gd name="connsiteY12877" fmla="*/ 753247 h 7652085"/>
                <a:gd name="connsiteX12878" fmla="*/ 3903198 w 7655776"/>
                <a:gd name="connsiteY12878" fmla="*/ 750316 h 7652085"/>
                <a:gd name="connsiteX12879" fmla="*/ 3895504 w 7655776"/>
                <a:gd name="connsiteY12879" fmla="*/ 755811 h 7652085"/>
                <a:gd name="connsiteX12880" fmla="*/ 3881949 w 7655776"/>
                <a:gd name="connsiteY12880" fmla="*/ 766069 h 7652085"/>
                <a:gd name="connsiteX12881" fmla="*/ 3874989 w 7655776"/>
                <a:gd name="connsiteY12881" fmla="*/ 767534 h 7652085"/>
                <a:gd name="connsiteX12882" fmla="*/ 3874256 w 7655776"/>
                <a:gd name="connsiteY12882" fmla="*/ 767901 h 7652085"/>
                <a:gd name="connsiteX12883" fmla="*/ 3873890 w 7655776"/>
                <a:gd name="connsiteY12883" fmla="*/ 769366 h 7652085"/>
                <a:gd name="connsiteX12884" fmla="*/ 3698039 w 7655776"/>
                <a:gd name="connsiteY12884" fmla="*/ 781456 h 7652085"/>
                <a:gd name="connsiteX12885" fmla="*/ 3632462 w 7655776"/>
                <a:gd name="connsiteY12885" fmla="*/ 786219 h 7652085"/>
                <a:gd name="connsiteX12886" fmla="*/ 3717456 w 7655776"/>
                <a:gd name="connsiteY12886" fmla="*/ 774862 h 7652085"/>
                <a:gd name="connsiteX12887" fmla="*/ 3873523 w 7655776"/>
                <a:gd name="connsiteY12887" fmla="*/ 753613 h 7652085"/>
                <a:gd name="connsiteX12888" fmla="*/ 3874989 w 7655776"/>
                <a:gd name="connsiteY12888" fmla="*/ 767534 h 7652085"/>
                <a:gd name="connsiteX12889" fmla="*/ 3874989 w 7655776"/>
                <a:gd name="connsiteY12889" fmla="*/ 767534 h 7652085"/>
                <a:gd name="connsiteX12890" fmla="*/ 3507901 w 7655776"/>
                <a:gd name="connsiteY12890" fmla="*/ 795377 h 7652085"/>
                <a:gd name="connsiteX12891" fmla="*/ 3485553 w 7655776"/>
                <a:gd name="connsiteY12891" fmla="*/ 796477 h 7652085"/>
                <a:gd name="connsiteX12892" fmla="*/ 3491415 w 7655776"/>
                <a:gd name="connsiteY12892" fmla="*/ 715512 h 7652085"/>
                <a:gd name="connsiteX12893" fmla="*/ 3496177 w 7655776"/>
                <a:gd name="connsiteY12893" fmla="*/ 644439 h 7652085"/>
                <a:gd name="connsiteX12894" fmla="*/ 3502772 w 7655776"/>
                <a:gd name="connsiteY12894" fmla="*/ 701957 h 7652085"/>
                <a:gd name="connsiteX12895" fmla="*/ 3513030 w 7655776"/>
                <a:gd name="connsiteY12895" fmla="*/ 789516 h 7652085"/>
                <a:gd name="connsiteX12896" fmla="*/ 3507901 w 7655776"/>
                <a:gd name="connsiteY12896" fmla="*/ 795377 h 7652085"/>
                <a:gd name="connsiteX12897" fmla="*/ 3507901 w 7655776"/>
                <a:gd name="connsiteY12897" fmla="*/ 795377 h 7652085"/>
                <a:gd name="connsiteX12898" fmla="*/ 3398360 w 7655776"/>
                <a:gd name="connsiteY12898" fmla="*/ 459063 h 7652085"/>
                <a:gd name="connsiteX12899" fmla="*/ 3318861 w 7655776"/>
                <a:gd name="connsiteY12899" fmla="*/ 345127 h 7652085"/>
                <a:gd name="connsiteX12900" fmla="*/ 3371250 w 7655776"/>
                <a:gd name="connsiteY12900" fmla="*/ 344394 h 7652085"/>
                <a:gd name="connsiteX12901" fmla="*/ 3382973 w 7655776"/>
                <a:gd name="connsiteY12901" fmla="*/ 353186 h 7652085"/>
                <a:gd name="connsiteX12902" fmla="*/ 3383706 w 7655776"/>
                <a:gd name="connsiteY12902" fmla="*/ 353186 h 7652085"/>
                <a:gd name="connsiteX12903" fmla="*/ 3384805 w 7655776"/>
                <a:gd name="connsiteY12903" fmla="*/ 352820 h 7652085"/>
                <a:gd name="connsiteX12904" fmla="*/ 3436095 w 7655776"/>
                <a:gd name="connsiteY12904" fmla="*/ 474084 h 7652085"/>
                <a:gd name="connsiteX12905" fmla="*/ 3478958 w 7655776"/>
                <a:gd name="connsiteY12905" fmla="*/ 574465 h 7652085"/>
                <a:gd name="connsiteX12906" fmla="*/ 3398360 w 7655776"/>
                <a:gd name="connsiteY12906" fmla="*/ 459063 h 7652085"/>
                <a:gd name="connsiteX12907" fmla="*/ 3314099 w 7655776"/>
                <a:gd name="connsiteY12907" fmla="*/ 338166 h 7652085"/>
                <a:gd name="connsiteX12908" fmla="*/ 3306039 w 7655776"/>
                <a:gd name="connsiteY12908" fmla="*/ 326442 h 7652085"/>
                <a:gd name="connsiteX12909" fmla="*/ 3307138 w 7655776"/>
                <a:gd name="connsiteY12909" fmla="*/ 324244 h 7652085"/>
                <a:gd name="connsiteX12910" fmla="*/ 3338278 w 7655776"/>
                <a:gd name="connsiteY12910" fmla="*/ 332671 h 7652085"/>
                <a:gd name="connsiteX12911" fmla="*/ 3356596 w 7655776"/>
                <a:gd name="connsiteY12911" fmla="*/ 337433 h 7652085"/>
                <a:gd name="connsiteX12912" fmla="*/ 3314099 w 7655776"/>
                <a:gd name="connsiteY12912" fmla="*/ 338166 h 7652085"/>
                <a:gd name="connsiteX12913" fmla="*/ 3295781 w 7655776"/>
                <a:gd name="connsiteY12913" fmla="*/ 331205 h 7652085"/>
                <a:gd name="connsiteX12914" fmla="*/ 3296147 w 7655776"/>
                <a:gd name="connsiteY12914" fmla="*/ 331205 h 7652085"/>
                <a:gd name="connsiteX12915" fmla="*/ 3300177 w 7655776"/>
                <a:gd name="connsiteY12915" fmla="*/ 330106 h 7652085"/>
                <a:gd name="connsiteX12916" fmla="*/ 3305672 w 7655776"/>
                <a:gd name="connsiteY12916" fmla="*/ 338166 h 7652085"/>
                <a:gd name="connsiteX12917" fmla="*/ 3215915 w 7655776"/>
                <a:gd name="connsiteY12917" fmla="*/ 339265 h 7652085"/>
                <a:gd name="connsiteX12918" fmla="*/ 3123594 w 7655776"/>
                <a:gd name="connsiteY12918" fmla="*/ 340730 h 7652085"/>
                <a:gd name="connsiteX12919" fmla="*/ 3172685 w 7655776"/>
                <a:gd name="connsiteY12919" fmla="*/ 335235 h 7652085"/>
                <a:gd name="connsiteX12920" fmla="*/ 3283325 w 7655776"/>
                <a:gd name="connsiteY12920" fmla="*/ 322413 h 7652085"/>
                <a:gd name="connsiteX12921" fmla="*/ 3295781 w 7655776"/>
                <a:gd name="connsiteY12921" fmla="*/ 331205 h 7652085"/>
                <a:gd name="connsiteX12922" fmla="*/ 2847362 w 7655776"/>
                <a:gd name="connsiteY12922" fmla="*/ 424626 h 7652085"/>
                <a:gd name="connsiteX12923" fmla="*/ 2766031 w 7655776"/>
                <a:gd name="connsiteY12923" fmla="*/ 462727 h 7652085"/>
                <a:gd name="connsiteX12924" fmla="*/ 2767496 w 7655776"/>
                <a:gd name="connsiteY12924" fmla="*/ 453201 h 7652085"/>
                <a:gd name="connsiteX12925" fmla="*/ 2771526 w 7655776"/>
                <a:gd name="connsiteY12925" fmla="*/ 452469 h 7652085"/>
                <a:gd name="connsiteX12926" fmla="*/ 2779586 w 7655776"/>
                <a:gd name="connsiteY12926" fmla="*/ 438914 h 7652085"/>
                <a:gd name="connsiteX12927" fmla="*/ 2884364 w 7655776"/>
                <a:gd name="connsiteY12927" fmla="*/ 401912 h 7652085"/>
                <a:gd name="connsiteX12928" fmla="*/ 2931257 w 7655776"/>
                <a:gd name="connsiteY12928" fmla="*/ 385426 h 7652085"/>
                <a:gd name="connsiteX12929" fmla="*/ 2847362 w 7655776"/>
                <a:gd name="connsiteY12929" fmla="*/ 424626 h 7652085"/>
                <a:gd name="connsiteX12930" fmla="*/ 2760902 w 7655776"/>
                <a:gd name="connsiteY12930" fmla="*/ 452102 h 7652085"/>
                <a:gd name="connsiteX12931" fmla="*/ 2758704 w 7655776"/>
                <a:gd name="connsiteY12931" fmla="*/ 466757 h 7652085"/>
                <a:gd name="connsiteX12932" fmla="*/ 2720237 w 7655776"/>
                <a:gd name="connsiteY12932" fmla="*/ 484708 h 7652085"/>
                <a:gd name="connsiteX12933" fmla="*/ 2734524 w 7655776"/>
                <a:gd name="connsiteY12933" fmla="*/ 472252 h 7652085"/>
                <a:gd name="connsiteX12934" fmla="*/ 2758704 w 7655776"/>
                <a:gd name="connsiteY12934" fmla="*/ 451003 h 7652085"/>
                <a:gd name="connsiteX12935" fmla="*/ 2760902 w 7655776"/>
                <a:gd name="connsiteY12935" fmla="*/ 452102 h 7652085"/>
                <a:gd name="connsiteX12936" fmla="*/ 2703018 w 7655776"/>
                <a:gd name="connsiteY12936" fmla="*/ 510353 h 7652085"/>
                <a:gd name="connsiteX12937" fmla="*/ 2709978 w 7655776"/>
                <a:gd name="connsiteY12937" fmla="*/ 497164 h 7652085"/>
                <a:gd name="connsiteX12938" fmla="*/ 2757238 w 7655776"/>
                <a:gd name="connsiteY12938" fmla="*/ 475183 h 7652085"/>
                <a:gd name="connsiteX12939" fmla="*/ 2735990 w 7655776"/>
                <a:gd name="connsiteY12939" fmla="*/ 612566 h 7652085"/>
                <a:gd name="connsiteX12940" fmla="*/ 2714741 w 7655776"/>
                <a:gd name="connsiteY12940" fmla="*/ 751415 h 7652085"/>
                <a:gd name="connsiteX12941" fmla="*/ 2709246 w 7655776"/>
                <a:gd name="connsiteY12941" fmla="*/ 642241 h 7652085"/>
                <a:gd name="connsiteX12942" fmla="*/ 2701919 w 7655776"/>
                <a:gd name="connsiteY12942" fmla="*/ 510719 h 7652085"/>
                <a:gd name="connsiteX12943" fmla="*/ 2703018 w 7655776"/>
                <a:gd name="connsiteY12943" fmla="*/ 510353 h 7652085"/>
                <a:gd name="connsiteX12944" fmla="*/ 2703018 w 7655776"/>
                <a:gd name="connsiteY12944" fmla="*/ 510353 h 7652085"/>
                <a:gd name="connsiteX12945" fmla="*/ 2764932 w 7655776"/>
                <a:gd name="connsiteY12945" fmla="*/ 883303 h 7652085"/>
                <a:gd name="connsiteX12946" fmla="*/ 2805597 w 7655776"/>
                <a:gd name="connsiteY12946" fmla="*/ 953643 h 7652085"/>
                <a:gd name="connsiteX12947" fmla="*/ 2785081 w 7655776"/>
                <a:gd name="connsiteY12947" fmla="*/ 962435 h 7652085"/>
                <a:gd name="connsiteX12948" fmla="*/ 2778121 w 7655776"/>
                <a:gd name="connsiteY12948" fmla="*/ 959505 h 7652085"/>
                <a:gd name="connsiteX12949" fmla="*/ 2748812 w 7655776"/>
                <a:gd name="connsiteY12949" fmla="*/ 876342 h 7652085"/>
                <a:gd name="connsiteX12950" fmla="*/ 2729395 w 7655776"/>
                <a:gd name="connsiteY12950" fmla="*/ 821755 h 7652085"/>
                <a:gd name="connsiteX12951" fmla="*/ 2764932 w 7655776"/>
                <a:gd name="connsiteY12951" fmla="*/ 883303 h 7652085"/>
                <a:gd name="connsiteX12952" fmla="*/ 2764932 w 7655776"/>
                <a:gd name="connsiteY12952" fmla="*/ 883303 h 7652085"/>
                <a:gd name="connsiteX12953" fmla="*/ 2608132 w 7655776"/>
                <a:gd name="connsiteY12953" fmla="*/ 1033142 h 7652085"/>
                <a:gd name="connsiteX12954" fmla="*/ 2444737 w 7655776"/>
                <a:gd name="connsiteY12954" fmla="*/ 1099086 h 7652085"/>
                <a:gd name="connsiteX12955" fmla="*/ 2442905 w 7655776"/>
                <a:gd name="connsiteY12955" fmla="*/ 1097987 h 7652085"/>
                <a:gd name="connsiteX12956" fmla="*/ 2438509 w 7655776"/>
                <a:gd name="connsiteY12956" fmla="*/ 1085165 h 7652085"/>
                <a:gd name="connsiteX12957" fmla="*/ 2587982 w 7655776"/>
                <a:gd name="connsiteY12957" fmla="*/ 1035707 h 7652085"/>
                <a:gd name="connsiteX12958" fmla="*/ 2669313 w 7655776"/>
                <a:gd name="connsiteY12958" fmla="*/ 1008596 h 7652085"/>
                <a:gd name="connsiteX12959" fmla="*/ 2608132 w 7655776"/>
                <a:gd name="connsiteY12959" fmla="*/ 1033142 h 7652085"/>
                <a:gd name="connsiteX12960" fmla="*/ 2419092 w 7655776"/>
                <a:gd name="connsiteY12960" fmla="*/ 1096522 h 7652085"/>
                <a:gd name="connsiteX12961" fmla="*/ 2409933 w 7655776"/>
                <a:gd name="connsiteY12961" fmla="*/ 1094690 h 7652085"/>
                <a:gd name="connsiteX12962" fmla="*/ 2431548 w 7655776"/>
                <a:gd name="connsiteY12962" fmla="*/ 1087363 h 7652085"/>
                <a:gd name="connsiteX12963" fmla="*/ 2435945 w 7655776"/>
                <a:gd name="connsiteY12963" fmla="*/ 1099819 h 7652085"/>
                <a:gd name="connsiteX12964" fmla="*/ 2419092 w 7655776"/>
                <a:gd name="connsiteY12964" fmla="*/ 1096522 h 7652085"/>
                <a:gd name="connsiteX12965" fmla="*/ 2657590 w 7655776"/>
                <a:gd name="connsiteY12965" fmla="*/ 1564724 h 7652085"/>
                <a:gd name="connsiteX12966" fmla="*/ 2610330 w 7655776"/>
                <a:gd name="connsiteY12966" fmla="*/ 1566189 h 7652085"/>
                <a:gd name="connsiteX12967" fmla="*/ 2606666 w 7655776"/>
                <a:gd name="connsiteY12967" fmla="*/ 1566189 h 7652085"/>
                <a:gd name="connsiteX12968" fmla="*/ 2557208 w 7655776"/>
                <a:gd name="connsiteY12968" fmla="*/ 1548604 h 7652085"/>
                <a:gd name="connsiteX12969" fmla="*/ 2557208 w 7655776"/>
                <a:gd name="connsiteY12969" fmla="*/ 1544208 h 7652085"/>
                <a:gd name="connsiteX12970" fmla="*/ 2556476 w 7655776"/>
                <a:gd name="connsiteY12970" fmla="*/ 1543475 h 7652085"/>
                <a:gd name="connsiteX12971" fmla="*/ 2570397 w 7655776"/>
                <a:gd name="connsiteY12971" fmla="*/ 1528088 h 7652085"/>
                <a:gd name="connsiteX12972" fmla="*/ 2657590 w 7655776"/>
                <a:gd name="connsiteY12972" fmla="*/ 1564724 h 7652085"/>
                <a:gd name="connsiteX12973" fmla="*/ 2082045 w 7655776"/>
                <a:gd name="connsiteY12973" fmla="*/ 1881621 h 7652085"/>
                <a:gd name="connsiteX12974" fmla="*/ 2082412 w 7655776"/>
                <a:gd name="connsiteY12974" fmla="*/ 1882720 h 7652085"/>
                <a:gd name="connsiteX12975" fmla="*/ 2086442 w 7655776"/>
                <a:gd name="connsiteY12975" fmla="*/ 1884552 h 7652085"/>
                <a:gd name="connsiteX12976" fmla="*/ 2087174 w 7655776"/>
                <a:gd name="connsiteY12976" fmla="*/ 1936941 h 7652085"/>
                <a:gd name="connsiteX12977" fmla="*/ 2086075 w 7655776"/>
                <a:gd name="connsiteY12977" fmla="*/ 1940238 h 7652085"/>
                <a:gd name="connsiteX12978" fmla="*/ 2069223 w 7655776"/>
                <a:gd name="connsiteY12978" fmla="*/ 1984567 h 7652085"/>
                <a:gd name="connsiteX12979" fmla="*/ 2062995 w 7655776"/>
                <a:gd name="connsiteY12979" fmla="*/ 1890047 h 7652085"/>
                <a:gd name="connsiteX12980" fmla="*/ 2082045 w 7655776"/>
                <a:gd name="connsiteY12980" fmla="*/ 1881621 h 7652085"/>
                <a:gd name="connsiteX12981" fmla="*/ 2062628 w 7655776"/>
                <a:gd name="connsiteY12981" fmla="*/ 1989330 h 7652085"/>
                <a:gd name="connsiteX12982" fmla="*/ 2062262 w 7655776"/>
                <a:gd name="connsiteY12982" fmla="*/ 1989330 h 7652085"/>
                <a:gd name="connsiteX12983" fmla="*/ 2056400 w 7655776"/>
                <a:gd name="connsiteY12983" fmla="*/ 2004350 h 7652085"/>
                <a:gd name="connsiteX12984" fmla="*/ 2056400 w 7655776"/>
                <a:gd name="connsiteY12984" fmla="*/ 2004350 h 7652085"/>
                <a:gd name="connsiteX12985" fmla="*/ 2064827 w 7655776"/>
                <a:gd name="connsiteY12985" fmla="*/ 2010579 h 7652085"/>
                <a:gd name="connsiteX12986" fmla="*/ 2088273 w 7655776"/>
                <a:gd name="connsiteY12986" fmla="*/ 2174339 h 7652085"/>
                <a:gd name="connsiteX12987" fmla="*/ 2090471 w 7655776"/>
                <a:gd name="connsiteY12987" fmla="*/ 2189726 h 7652085"/>
                <a:gd name="connsiteX12988" fmla="*/ 2090838 w 7655776"/>
                <a:gd name="connsiteY12988" fmla="*/ 2211708 h 7652085"/>
                <a:gd name="connsiteX12989" fmla="*/ 2089739 w 7655776"/>
                <a:gd name="connsiteY12989" fmla="*/ 2212074 h 7652085"/>
                <a:gd name="connsiteX12990" fmla="*/ 1979832 w 7655776"/>
                <a:gd name="connsiteY12990" fmla="*/ 2094107 h 7652085"/>
                <a:gd name="connsiteX12991" fmla="*/ 1872124 w 7655776"/>
                <a:gd name="connsiteY12991" fmla="*/ 1979438 h 7652085"/>
                <a:gd name="connsiteX12992" fmla="*/ 1874688 w 7655776"/>
                <a:gd name="connsiteY12992" fmla="*/ 1971012 h 7652085"/>
                <a:gd name="connsiteX12993" fmla="*/ 1874322 w 7655776"/>
                <a:gd name="connsiteY12993" fmla="*/ 1969180 h 7652085"/>
                <a:gd name="connsiteX12994" fmla="*/ 1976535 w 7655776"/>
                <a:gd name="connsiteY12994" fmla="*/ 1926317 h 7652085"/>
                <a:gd name="connsiteX12995" fmla="*/ 2056034 w 7655776"/>
                <a:gd name="connsiteY12995" fmla="*/ 1892612 h 7652085"/>
                <a:gd name="connsiteX12996" fmla="*/ 2062628 w 7655776"/>
                <a:gd name="connsiteY12996" fmla="*/ 1989330 h 7652085"/>
                <a:gd name="connsiteX12997" fmla="*/ 1702135 w 7655776"/>
                <a:gd name="connsiteY12997" fmla="*/ 1622974 h 7652085"/>
                <a:gd name="connsiteX12998" fmla="*/ 1691877 w 7655776"/>
                <a:gd name="connsiteY12998" fmla="*/ 1614915 h 7652085"/>
                <a:gd name="connsiteX12999" fmla="*/ 1705798 w 7655776"/>
                <a:gd name="connsiteY12999" fmla="*/ 1596597 h 7652085"/>
                <a:gd name="connsiteX13000" fmla="*/ 1704333 w 7655776"/>
                <a:gd name="connsiteY13000" fmla="*/ 1605756 h 7652085"/>
                <a:gd name="connsiteX13001" fmla="*/ 1702135 w 7655776"/>
                <a:gd name="connsiteY13001" fmla="*/ 1622974 h 7652085"/>
                <a:gd name="connsiteX13002" fmla="*/ 1698471 w 7655776"/>
                <a:gd name="connsiteY13002" fmla="*/ 1628836 h 7652085"/>
                <a:gd name="connsiteX13003" fmla="*/ 1698105 w 7655776"/>
                <a:gd name="connsiteY13003" fmla="*/ 1629569 h 7652085"/>
                <a:gd name="connsiteX13004" fmla="*/ 1698837 w 7655776"/>
                <a:gd name="connsiteY13004" fmla="*/ 1631034 h 7652085"/>
                <a:gd name="connsiteX13005" fmla="*/ 1583069 w 7655776"/>
                <a:gd name="connsiteY13005" fmla="*/ 1764021 h 7652085"/>
                <a:gd name="connsiteX13006" fmla="*/ 1540206 w 7655776"/>
                <a:gd name="connsiteY13006" fmla="*/ 1813479 h 7652085"/>
                <a:gd name="connsiteX13007" fmla="*/ 1591862 w 7655776"/>
                <a:gd name="connsiteY13007" fmla="*/ 1745703 h 7652085"/>
                <a:gd name="connsiteX13008" fmla="*/ 1687114 w 7655776"/>
                <a:gd name="connsiteY13008" fmla="*/ 1620410 h 7652085"/>
                <a:gd name="connsiteX13009" fmla="*/ 1698471 w 7655776"/>
                <a:gd name="connsiteY13009" fmla="*/ 1628836 h 7652085"/>
                <a:gd name="connsiteX13010" fmla="*/ 1458508 w 7655776"/>
                <a:gd name="connsiteY13010" fmla="*/ 1908365 h 7652085"/>
                <a:gd name="connsiteX13011" fmla="*/ 1443488 w 7655776"/>
                <a:gd name="connsiteY13011" fmla="*/ 1924851 h 7652085"/>
                <a:gd name="connsiteX13012" fmla="*/ 1390366 w 7655776"/>
                <a:gd name="connsiteY13012" fmla="*/ 1863670 h 7652085"/>
                <a:gd name="connsiteX13013" fmla="*/ 1343473 w 7655776"/>
                <a:gd name="connsiteY13013" fmla="*/ 1809816 h 7652085"/>
                <a:gd name="connsiteX13014" fmla="*/ 1388901 w 7655776"/>
                <a:gd name="connsiteY13014" fmla="*/ 1846085 h 7652085"/>
                <a:gd name="connsiteX13015" fmla="*/ 1458142 w 7655776"/>
                <a:gd name="connsiteY13015" fmla="*/ 1900672 h 7652085"/>
                <a:gd name="connsiteX13016" fmla="*/ 1458508 w 7655776"/>
                <a:gd name="connsiteY13016" fmla="*/ 1908365 h 7652085"/>
                <a:gd name="connsiteX13017" fmla="*/ 1458508 w 7655776"/>
                <a:gd name="connsiteY13017" fmla="*/ 1908365 h 7652085"/>
                <a:gd name="connsiteX13018" fmla="*/ 1143443 w 7655776"/>
                <a:gd name="connsiteY13018" fmla="*/ 1747902 h 7652085"/>
                <a:gd name="connsiteX13019" fmla="*/ 1006426 w 7655776"/>
                <a:gd name="connsiteY13019" fmla="*/ 1723356 h 7652085"/>
                <a:gd name="connsiteX13020" fmla="*/ 1043061 w 7655776"/>
                <a:gd name="connsiteY13020" fmla="*/ 1685255 h 7652085"/>
                <a:gd name="connsiteX13021" fmla="*/ 1048557 w 7655776"/>
                <a:gd name="connsiteY13021" fmla="*/ 1687453 h 7652085"/>
                <a:gd name="connsiteX13022" fmla="*/ 1057715 w 7655776"/>
                <a:gd name="connsiteY13022" fmla="*/ 1683423 h 7652085"/>
                <a:gd name="connsiteX13023" fmla="*/ 1058082 w 7655776"/>
                <a:gd name="connsiteY13023" fmla="*/ 1682690 h 7652085"/>
                <a:gd name="connsiteX13024" fmla="*/ 1180078 w 7655776"/>
                <a:gd name="connsiteY13024" fmla="*/ 1732148 h 7652085"/>
                <a:gd name="connsiteX13025" fmla="*/ 1281559 w 7655776"/>
                <a:gd name="connsiteY13025" fmla="*/ 1773180 h 7652085"/>
                <a:gd name="connsiteX13026" fmla="*/ 1143443 w 7655776"/>
                <a:gd name="connsiteY13026" fmla="*/ 1747902 h 7652085"/>
                <a:gd name="connsiteX13027" fmla="*/ 998366 w 7655776"/>
                <a:gd name="connsiteY13027" fmla="*/ 1721890 h 7652085"/>
                <a:gd name="connsiteX13028" fmla="*/ 984444 w 7655776"/>
                <a:gd name="connsiteY13028" fmla="*/ 1719326 h 7652085"/>
                <a:gd name="connsiteX13029" fmla="*/ 984078 w 7655776"/>
                <a:gd name="connsiteY13029" fmla="*/ 1717128 h 7652085"/>
                <a:gd name="connsiteX13030" fmla="*/ 1011921 w 7655776"/>
                <a:gd name="connsiteY13030" fmla="*/ 1701008 h 7652085"/>
                <a:gd name="connsiteX13031" fmla="*/ 1028041 w 7655776"/>
                <a:gd name="connsiteY13031" fmla="*/ 1691483 h 7652085"/>
                <a:gd name="connsiteX13032" fmla="*/ 998366 w 7655776"/>
                <a:gd name="connsiteY13032" fmla="*/ 1721890 h 7652085"/>
                <a:gd name="connsiteX13033" fmla="*/ 970889 w 7655776"/>
                <a:gd name="connsiteY13033" fmla="*/ 1733980 h 7652085"/>
                <a:gd name="connsiteX13034" fmla="*/ 982979 w 7655776"/>
                <a:gd name="connsiteY13034" fmla="*/ 1726287 h 7652085"/>
                <a:gd name="connsiteX13035" fmla="*/ 992504 w 7655776"/>
                <a:gd name="connsiteY13035" fmla="*/ 1728118 h 7652085"/>
                <a:gd name="connsiteX13036" fmla="*/ 929857 w 7655776"/>
                <a:gd name="connsiteY13036" fmla="*/ 1792597 h 7652085"/>
                <a:gd name="connsiteX13037" fmla="*/ 865379 w 7655776"/>
                <a:gd name="connsiteY13037" fmla="*/ 1858907 h 7652085"/>
                <a:gd name="connsiteX13038" fmla="*/ 896153 w 7655776"/>
                <a:gd name="connsiteY13038" fmla="*/ 1820074 h 7652085"/>
                <a:gd name="connsiteX13039" fmla="*/ 965760 w 7655776"/>
                <a:gd name="connsiteY13039" fmla="*/ 1732148 h 7652085"/>
                <a:gd name="connsiteX13040" fmla="*/ 970889 w 7655776"/>
                <a:gd name="connsiteY13040" fmla="*/ 1733980 h 7652085"/>
                <a:gd name="connsiteX13041" fmla="*/ 970889 w 7655776"/>
                <a:gd name="connsiteY13041" fmla="*/ 1733980 h 7652085"/>
                <a:gd name="connsiteX13042" fmla="*/ 729095 w 7655776"/>
                <a:gd name="connsiteY13042" fmla="*/ 2113158 h 7652085"/>
                <a:gd name="connsiteX13043" fmla="*/ 698687 w 7655776"/>
                <a:gd name="connsiteY13043" fmla="*/ 2197786 h 7652085"/>
                <a:gd name="connsiteX13044" fmla="*/ 692825 w 7655776"/>
                <a:gd name="connsiteY13044" fmla="*/ 2189726 h 7652085"/>
                <a:gd name="connsiteX13045" fmla="*/ 695390 w 7655776"/>
                <a:gd name="connsiteY13045" fmla="*/ 2186795 h 7652085"/>
                <a:gd name="connsiteX13046" fmla="*/ 691360 w 7655776"/>
                <a:gd name="connsiteY13046" fmla="*/ 2171775 h 7652085"/>
                <a:gd name="connsiteX13047" fmla="*/ 739353 w 7655776"/>
                <a:gd name="connsiteY13047" fmla="*/ 2071393 h 7652085"/>
                <a:gd name="connsiteX13048" fmla="*/ 760968 w 7655776"/>
                <a:gd name="connsiteY13048" fmla="*/ 2026698 h 7652085"/>
                <a:gd name="connsiteX13049" fmla="*/ 729095 w 7655776"/>
                <a:gd name="connsiteY13049" fmla="*/ 2113158 h 7652085"/>
                <a:gd name="connsiteX13050" fmla="*/ 682934 w 7655776"/>
                <a:gd name="connsiteY13050" fmla="*/ 2226728 h 7652085"/>
                <a:gd name="connsiteX13051" fmla="*/ 685132 w 7655776"/>
                <a:gd name="connsiteY13051" fmla="*/ 2194123 h 7652085"/>
                <a:gd name="connsiteX13052" fmla="*/ 687330 w 7655776"/>
                <a:gd name="connsiteY13052" fmla="*/ 2193390 h 7652085"/>
                <a:gd name="connsiteX13053" fmla="*/ 696123 w 7655776"/>
                <a:gd name="connsiteY13053" fmla="*/ 2205479 h 7652085"/>
                <a:gd name="connsiteX13054" fmla="*/ 681835 w 7655776"/>
                <a:gd name="connsiteY13054" fmla="*/ 2245412 h 7652085"/>
                <a:gd name="connsiteX13055" fmla="*/ 682934 w 7655776"/>
                <a:gd name="connsiteY13055" fmla="*/ 2226728 h 7652085"/>
                <a:gd name="connsiteX13056" fmla="*/ 682934 w 7655776"/>
                <a:gd name="connsiteY13056" fmla="*/ 2226728 h 7652085"/>
                <a:gd name="connsiteX13057" fmla="*/ 687330 w 7655776"/>
                <a:gd name="connsiteY13057" fmla="*/ 2266295 h 7652085"/>
                <a:gd name="connsiteX13058" fmla="*/ 682934 w 7655776"/>
                <a:gd name="connsiteY13058" fmla="*/ 2261898 h 7652085"/>
                <a:gd name="connsiteX13059" fmla="*/ 700885 w 7655776"/>
                <a:gd name="connsiteY13059" fmla="*/ 2212074 h 7652085"/>
                <a:gd name="connsiteX13060" fmla="*/ 782949 w 7655776"/>
                <a:gd name="connsiteY13060" fmla="*/ 2324179 h 7652085"/>
                <a:gd name="connsiteX13061" fmla="*/ 866111 w 7655776"/>
                <a:gd name="connsiteY13061" fmla="*/ 2437383 h 7652085"/>
                <a:gd name="connsiteX13062" fmla="*/ 784781 w 7655776"/>
                <a:gd name="connsiteY13062" fmla="*/ 2364112 h 7652085"/>
                <a:gd name="connsiteX13063" fmla="*/ 686597 w 7655776"/>
                <a:gd name="connsiteY13063" fmla="*/ 2276186 h 7652085"/>
                <a:gd name="connsiteX13064" fmla="*/ 687330 w 7655776"/>
                <a:gd name="connsiteY13064" fmla="*/ 2275453 h 7652085"/>
                <a:gd name="connsiteX13065" fmla="*/ 687330 w 7655776"/>
                <a:gd name="connsiteY13065" fmla="*/ 2266295 h 7652085"/>
                <a:gd name="connsiteX13066" fmla="*/ 995069 w 7655776"/>
                <a:gd name="connsiteY13066" fmla="*/ 2495633 h 7652085"/>
                <a:gd name="connsiteX13067" fmla="*/ 1073469 w 7655776"/>
                <a:gd name="connsiteY13067" fmla="*/ 2516515 h 7652085"/>
                <a:gd name="connsiteX13068" fmla="*/ 1065043 w 7655776"/>
                <a:gd name="connsiteY13068" fmla="*/ 2537398 h 7652085"/>
                <a:gd name="connsiteX13069" fmla="*/ 1058082 w 7655776"/>
                <a:gd name="connsiteY13069" fmla="*/ 2539962 h 7652085"/>
                <a:gd name="connsiteX13070" fmla="*/ 978583 w 7655776"/>
                <a:gd name="connsiteY13070" fmla="*/ 2501861 h 7652085"/>
                <a:gd name="connsiteX13071" fmla="*/ 926194 w 7655776"/>
                <a:gd name="connsiteY13071" fmla="*/ 2476949 h 7652085"/>
                <a:gd name="connsiteX13072" fmla="*/ 995069 w 7655776"/>
                <a:gd name="connsiteY13072" fmla="*/ 2495633 h 7652085"/>
                <a:gd name="connsiteX13073" fmla="*/ 990306 w 7655776"/>
                <a:gd name="connsiteY13073" fmla="*/ 2712515 h 7652085"/>
                <a:gd name="connsiteX13074" fmla="*/ 921431 w 7655776"/>
                <a:gd name="connsiteY13074" fmla="*/ 2874811 h 7652085"/>
                <a:gd name="connsiteX13075" fmla="*/ 919233 w 7655776"/>
                <a:gd name="connsiteY13075" fmla="*/ 2875544 h 7652085"/>
                <a:gd name="connsiteX13076" fmla="*/ 907143 w 7655776"/>
                <a:gd name="connsiteY13076" fmla="*/ 2869682 h 7652085"/>
                <a:gd name="connsiteX13077" fmla="*/ 977850 w 7655776"/>
                <a:gd name="connsiteY13077" fmla="*/ 2729001 h 7652085"/>
                <a:gd name="connsiteX13078" fmla="*/ 1015951 w 7655776"/>
                <a:gd name="connsiteY13078" fmla="*/ 2652433 h 7652085"/>
                <a:gd name="connsiteX13079" fmla="*/ 990306 w 7655776"/>
                <a:gd name="connsiteY13079" fmla="*/ 2712515 h 7652085"/>
                <a:gd name="connsiteX13080" fmla="*/ 915569 w 7655776"/>
                <a:gd name="connsiteY13080" fmla="*/ 2881405 h 7652085"/>
                <a:gd name="connsiteX13081" fmla="*/ 901282 w 7655776"/>
                <a:gd name="connsiteY13081" fmla="*/ 2890931 h 7652085"/>
                <a:gd name="connsiteX13082" fmla="*/ 893588 w 7655776"/>
                <a:gd name="connsiteY13082" fmla="*/ 2896059 h 7652085"/>
                <a:gd name="connsiteX13083" fmla="*/ 903846 w 7655776"/>
                <a:gd name="connsiteY13083" fmla="*/ 2875544 h 7652085"/>
                <a:gd name="connsiteX13084" fmla="*/ 915569 w 7655776"/>
                <a:gd name="connsiteY13084" fmla="*/ 2881405 h 7652085"/>
                <a:gd name="connsiteX13085" fmla="*/ 1310134 w 7655776"/>
                <a:gd name="connsiteY13085" fmla="*/ 2878108 h 7652085"/>
                <a:gd name="connsiteX13086" fmla="*/ 1460706 w 7655776"/>
                <a:gd name="connsiteY13086" fmla="*/ 2925002 h 7652085"/>
                <a:gd name="connsiteX13087" fmla="*/ 1614209 w 7655776"/>
                <a:gd name="connsiteY13087" fmla="*/ 2971895 h 7652085"/>
                <a:gd name="connsiteX13088" fmla="*/ 1614576 w 7655776"/>
                <a:gd name="connsiteY13088" fmla="*/ 2973727 h 7652085"/>
                <a:gd name="connsiteX13089" fmla="*/ 1595159 w 7655776"/>
                <a:gd name="connsiteY13089" fmla="*/ 2982886 h 7652085"/>
                <a:gd name="connsiteX13090" fmla="*/ 1580505 w 7655776"/>
                <a:gd name="connsiteY13090" fmla="*/ 2987648 h 7652085"/>
                <a:gd name="connsiteX13091" fmla="*/ 1422972 w 7655776"/>
                <a:gd name="connsiteY13091" fmla="*/ 3038206 h 7652085"/>
                <a:gd name="connsiteX13092" fmla="*/ 1413813 w 7655776"/>
                <a:gd name="connsiteY13092" fmla="*/ 3033076 h 7652085"/>
                <a:gd name="connsiteX13093" fmla="*/ 1413813 w 7655776"/>
                <a:gd name="connsiteY13093" fmla="*/ 3033076 h 7652085"/>
                <a:gd name="connsiteX13094" fmla="*/ 1402822 w 7655776"/>
                <a:gd name="connsiteY13094" fmla="*/ 3045166 h 7652085"/>
                <a:gd name="connsiteX13095" fmla="*/ 1403189 w 7655776"/>
                <a:gd name="connsiteY13095" fmla="*/ 3045533 h 7652085"/>
                <a:gd name="connsiteX13096" fmla="*/ 1313432 w 7655776"/>
                <a:gd name="connsiteY13096" fmla="*/ 3081802 h 7652085"/>
                <a:gd name="connsiteX13097" fmla="*/ 1308669 w 7655776"/>
                <a:gd name="connsiteY13097" fmla="*/ 2995342 h 7652085"/>
                <a:gd name="connsiteX13098" fmla="*/ 1302441 w 7655776"/>
                <a:gd name="connsiteY13098" fmla="*/ 2884336 h 7652085"/>
                <a:gd name="connsiteX13099" fmla="*/ 1310134 w 7655776"/>
                <a:gd name="connsiteY13099" fmla="*/ 2878108 h 7652085"/>
                <a:gd name="connsiteX13100" fmla="*/ 1400990 w 7655776"/>
                <a:gd name="connsiteY13100" fmla="*/ 3053592 h 7652085"/>
                <a:gd name="connsiteX13101" fmla="*/ 1368751 w 7655776"/>
                <a:gd name="connsiteY13101" fmla="*/ 3088030 h 7652085"/>
                <a:gd name="connsiteX13102" fmla="*/ 1366187 w 7655776"/>
                <a:gd name="connsiteY13102" fmla="*/ 3090594 h 7652085"/>
                <a:gd name="connsiteX13103" fmla="*/ 1318927 w 7655776"/>
                <a:gd name="connsiteY13103" fmla="*/ 3112942 h 7652085"/>
                <a:gd name="connsiteX13104" fmla="*/ 1315630 w 7655776"/>
                <a:gd name="connsiteY13104" fmla="*/ 3110011 h 7652085"/>
                <a:gd name="connsiteX13105" fmla="*/ 1314531 w 7655776"/>
                <a:gd name="connsiteY13105" fmla="*/ 3109645 h 7652085"/>
                <a:gd name="connsiteX13106" fmla="*/ 1313432 w 7655776"/>
                <a:gd name="connsiteY13106" fmla="*/ 3089129 h 7652085"/>
                <a:gd name="connsiteX13107" fmla="*/ 1400990 w 7655776"/>
                <a:gd name="connsiteY13107" fmla="*/ 3053592 h 7652085"/>
                <a:gd name="connsiteX13108" fmla="*/ 1218179 w 7655776"/>
                <a:gd name="connsiteY13108" fmla="*/ 3684457 h 7652085"/>
                <a:gd name="connsiteX13109" fmla="*/ 1218912 w 7655776"/>
                <a:gd name="connsiteY13109" fmla="*/ 3684823 h 7652085"/>
                <a:gd name="connsiteX13110" fmla="*/ 1219278 w 7655776"/>
                <a:gd name="connsiteY13110" fmla="*/ 3684823 h 7652085"/>
                <a:gd name="connsiteX13111" fmla="*/ 1223308 w 7655776"/>
                <a:gd name="connsiteY13111" fmla="*/ 3682991 h 7652085"/>
                <a:gd name="connsiteX13112" fmla="*/ 1260676 w 7655776"/>
                <a:gd name="connsiteY13112" fmla="*/ 3719627 h 7652085"/>
                <a:gd name="connsiteX13113" fmla="*/ 1262142 w 7655776"/>
                <a:gd name="connsiteY13113" fmla="*/ 3722924 h 7652085"/>
                <a:gd name="connsiteX13114" fmla="*/ 1281559 w 7655776"/>
                <a:gd name="connsiteY13114" fmla="*/ 3766154 h 7652085"/>
                <a:gd name="connsiteX13115" fmla="*/ 1210486 w 7655776"/>
                <a:gd name="connsiteY13115" fmla="*/ 3703873 h 7652085"/>
                <a:gd name="connsiteX13116" fmla="*/ 1218179 w 7655776"/>
                <a:gd name="connsiteY13116" fmla="*/ 3684457 h 7652085"/>
                <a:gd name="connsiteX13117" fmla="*/ 1280826 w 7655776"/>
                <a:gd name="connsiteY13117" fmla="*/ 3774214 h 7652085"/>
                <a:gd name="connsiteX13118" fmla="*/ 1280460 w 7655776"/>
                <a:gd name="connsiteY13118" fmla="*/ 3774580 h 7652085"/>
                <a:gd name="connsiteX13119" fmla="*/ 1280460 w 7655776"/>
                <a:gd name="connsiteY13119" fmla="*/ 3783373 h 7652085"/>
                <a:gd name="connsiteX13120" fmla="*/ 1286688 w 7655776"/>
                <a:gd name="connsiteY13120" fmla="*/ 3789234 h 7652085"/>
                <a:gd name="connsiteX13121" fmla="*/ 1290718 w 7655776"/>
                <a:gd name="connsiteY13121" fmla="*/ 3789967 h 7652085"/>
                <a:gd name="connsiteX13122" fmla="*/ 1297312 w 7655776"/>
                <a:gd name="connsiteY13122" fmla="*/ 3787769 h 7652085"/>
                <a:gd name="connsiteX13123" fmla="*/ 1429566 w 7655776"/>
                <a:gd name="connsiteY13123" fmla="*/ 3886685 h 7652085"/>
                <a:gd name="connsiteX13124" fmla="*/ 1442022 w 7655776"/>
                <a:gd name="connsiteY13124" fmla="*/ 3895843 h 7652085"/>
                <a:gd name="connsiteX13125" fmla="*/ 1457043 w 7655776"/>
                <a:gd name="connsiteY13125" fmla="*/ 3910498 h 7652085"/>
                <a:gd name="connsiteX13126" fmla="*/ 1456310 w 7655776"/>
                <a:gd name="connsiteY13126" fmla="*/ 3911963 h 7652085"/>
                <a:gd name="connsiteX13127" fmla="*/ 1296213 w 7655776"/>
                <a:gd name="connsiteY13127" fmla="*/ 3906468 h 7652085"/>
                <a:gd name="connsiteX13128" fmla="*/ 1138680 w 7655776"/>
                <a:gd name="connsiteY13128" fmla="*/ 3901705 h 7652085"/>
                <a:gd name="connsiteX13129" fmla="*/ 1132818 w 7655776"/>
                <a:gd name="connsiteY13129" fmla="*/ 3892912 h 7652085"/>
                <a:gd name="connsiteX13130" fmla="*/ 1174949 w 7655776"/>
                <a:gd name="connsiteY13130" fmla="*/ 3790333 h 7652085"/>
                <a:gd name="connsiteX13131" fmla="*/ 1207555 w 7655776"/>
                <a:gd name="connsiteY13131" fmla="*/ 3710101 h 7652085"/>
                <a:gd name="connsiteX13132" fmla="*/ 1280826 w 7655776"/>
                <a:gd name="connsiteY13132" fmla="*/ 3774214 h 7652085"/>
                <a:gd name="connsiteX13133" fmla="*/ 754007 w 7655776"/>
                <a:gd name="connsiteY13133" fmla="*/ 3772015 h 7652085"/>
                <a:gd name="connsiteX13134" fmla="*/ 751076 w 7655776"/>
                <a:gd name="connsiteY13134" fmla="*/ 3749301 h 7652085"/>
                <a:gd name="connsiteX13135" fmla="*/ 756571 w 7655776"/>
                <a:gd name="connsiteY13135" fmla="*/ 3756995 h 7652085"/>
                <a:gd name="connsiteX13136" fmla="*/ 766829 w 7655776"/>
                <a:gd name="connsiteY13136" fmla="*/ 3770550 h 7652085"/>
                <a:gd name="connsiteX13137" fmla="*/ 754007 w 7655776"/>
                <a:gd name="connsiteY13137" fmla="*/ 3772015 h 7652085"/>
                <a:gd name="connsiteX13138" fmla="*/ 768295 w 7655776"/>
                <a:gd name="connsiteY13138" fmla="*/ 3777144 h 7652085"/>
                <a:gd name="connsiteX13139" fmla="*/ 770126 w 7655776"/>
                <a:gd name="connsiteY13139" fmla="*/ 3778610 h 7652085"/>
                <a:gd name="connsiteX13140" fmla="*/ 782216 w 7655776"/>
                <a:gd name="connsiteY13140" fmla="*/ 3954460 h 7652085"/>
                <a:gd name="connsiteX13141" fmla="*/ 786979 w 7655776"/>
                <a:gd name="connsiteY13141" fmla="*/ 4020038 h 7652085"/>
                <a:gd name="connsiteX13142" fmla="*/ 775622 w 7655776"/>
                <a:gd name="connsiteY13142" fmla="*/ 3935043 h 7652085"/>
                <a:gd name="connsiteX13143" fmla="*/ 754373 w 7655776"/>
                <a:gd name="connsiteY13143" fmla="*/ 3778976 h 7652085"/>
                <a:gd name="connsiteX13144" fmla="*/ 768295 w 7655776"/>
                <a:gd name="connsiteY13144" fmla="*/ 3777144 h 7652085"/>
                <a:gd name="connsiteX13145" fmla="*/ 796138 w 7655776"/>
                <a:gd name="connsiteY13145" fmla="*/ 4144599 h 7652085"/>
                <a:gd name="connsiteX13146" fmla="*/ 797237 w 7655776"/>
                <a:gd name="connsiteY13146" fmla="*/ 4166946 h 7652085"/>
                <a:gd name="connsiteX13147" fmla="*/ 716272 w 7655776"/>
                <a:gd name="connsiteY13147" fmla="*/ 4161085 h 7652085"/>
                <a:gd name="connsiteX13148" fmla="*/ 645199 w 7655776"/>
                <a:gd name="connsiteY13148" fmla="*/ 4156322 h 7652085"/>
                <a:gd name="connsiteX13149" fmla="*/ 702717 w 7655776"/>
                <a:gd name="connsiteY13149" fmla="*/ 4149728 h 7652085"/>
                <a:gd name="connsiteX13150" fmla="*/ 790276 w 7655776"/>
                <a:gd name="connsiteY13150" fmla="*/ 4139470 h 7652085"/>
                <a:gd name="connsiteX13151" fmla="*/ 796138 w 7655776"/>
                <a:gd name="connsiteY13151" fmla="*/ 4144599 h 7652085"/>
                <a:gd name="connsiteX13152" fmla="*/ 796138 w 7655776"/>
                <a:gd name="connsiteY13152" fmla="*/ 4144599 h 7652085"/>
                <a:gd name="connsiteX13153" fmla="*/ 460190 w 7655776"/>
                <a:gd name="connsiteY13153" fmla="*/ 4253773 h 7652085"/>
                <a:gd name="connsiteX13154" fmla="*/ 346253 w 7655776"/>
                <a:gd name="connsiteY13154" fmla="*/ 4333272 h 7652085"/>
                <a:gd name="connsiteX13155" fmla="*/ 345520 w 7655776"/>
                <a:gd name="connsiteY13155" fmla="*/ 4280883 h 7652085"/>
                <a:gd name="connsiteX13156" fmla="*/ 354313 w 7655776"/>
                <a:gd name="connsiteY13156" fmla="*/ 4268794 h 7652085"/>
                <a:gd name="connsiteX13157" fmla="*/ 353947 w 7655776"/>
                <a:gd name="connsiteY13157" fmla="*/ 4267694 h 7652085"/>
                <a:gd name="connsiteX13158" fmla="*/ 475210 w 7655776"/>
                <a:gd name="connsiteY13158" fmla="*/ 4216405 h 7652085"/>
                <a:gd name="connsiteX13159" fmla="*/ 575592 w 7655776"/>
                <a:gd name="connsiteY13159" fmla="*/ 4173541 h 7652085"/>
                <a:gd name="connsiteX13160" fmla="*/ 460190 w 7655776"/>
                <a:gd name="connsiteY13160" fmla="*/ 4253773 h 7652085"/>
                <a:gd name="connsiteX13161" fmla="*/ 339292 w 7655776"/>
                <a:gd name="connsiteY13161" fmla="*/ 4338034 h 7652085"/>
                <a:gd name="connsiteX13162" fmla="*/ 327569 w 7655776"/>
                <a:gd name="connsiteY13162" fmla="*/ 4346095 h 7652085"/>
                <a:gd name="connsiteX13163" fmla="*/ 325371 w 7655776"/>
                <a:gd name="connsiteY13163" fmla="*/ 4344995 h 7652085"/>
                <a:gd name="connsiteX13164" fmla="*/ 333797 w 7655776"/>
                <a:gd name="connsiteY13164" fmla="*/ 4313855 h 7652085"/>
                <a:gd name="connsiteX13165" fmla="*/ 338560 w 7655776"/>
                <a:gd name="connsiteY13165" fmla="*/ 4295537 h 7652085"/>
                <a:gd name="connsiteX13166" fmla="*/ 339292 w 7655776"/>
                <a:gd name="connsiteY13166" fmla="*/ 4338034 h 7652085"/>
                <a:gd name="connsiteX13167" fmla="*/ 328668 w 7655776"/>
                <a:gd name="connsiteY13167" fmla="*/ 4365511 h 7652085"/>
                <a:gd name="connsiteX13168" fmla="*/ 332332 w 7655776"/>
                <a:gd name="connsiteY13168" fmla="*/ 4355986 h 7652085"/>
                <a:gd name="connsiteX13169" fmla="*/ 331233 w 7655776"/>
                <a:gd name="connsiteY13169" fmla="*/ 4351956 h 7652085"/>
                <a:gd name="connsiteX13170" fmla="*/ 339292 w 7655776"/>
                <a:gd name="connsiteY13170" fmla="*/ 4346461 h 7652085"/>
                <a:gd name="connsiteX13171" fmla="*/ 340392 w 7655776"/>
                <a:gd name="connsiteY13171" fmla="*/ 4436218 h 7652085"/>
                <a:gd name="connsiteX13172" fmla="*/ 341857 w 7655776"/>
                <a:gd name="connsiteY13172" fmla="*/ 4528539 h 7652085"/>
                <a:gd name="connsiteX13173" fmla="*/ 336362 w 7655776"/>
                <a:gd name="connsiteY13173" fmla="*/ 4479448 h 7652085"/>
                <a:gd name="connsiteX13174" fmla="*/ 323539 w 7655776"/>
                <a:gd name="connsiteY13174" fmla="*/ 4368808 h 7652085"/>
                <a:gd name="connsiteX13175" fmla="*/ 328668 w 7655776"/>
                <a:gd name="connsiteY13175" fmla="*/ 4365511 h 7652085"/>
                <a:gd name="connsiteX13176" fmla="*/ 328668 w 7655776"/>
                <a:gd name="connsiteY13176" fmla="*/ 4365511 h 7652085"/>
                <a:gd name="connsiteX13177" fmla="*/ 425752 w 7655776"/>
                <a:gd name="connsiteY13177" fmla="*/ 4805138 h 7652085"/>
                <a:gd name="connsiteX13178" fmla="*/ 463853 w 7655776"/>
                <a:gd name="connsiteY13178" fmla="*/ 4886469 h 7652085"/>
                <a:gd name="connsiteX13179" fmla="*/ 454328 w 7655776"/>
                <a:gd name="connsiteY13179" fmla="*/ 4885003 h 7652085"/>
                <a:gd name="connsiteX13180" fmla="*/ 453595 w 7655776"/>
                <a:gd name="connsiteY13180" fmla="*/ 4880973 h 7652085"/>
                <a:gd name="connsiteX13181" fmla="*/ 440040 w 7655776"/>
                <a:gd name="connsiteY13181" fmla="*/ 4873280 h 7652085"/>
                <a:gd name="connsiteX13182" fmla="*/ 403038 w 7655776"/>
                <a:gd name="connsiteY13182" fmla="*/ 4768136 h 7652085"/>
                <a:gd name="connsiteX13183" fmla="*/ 386552 w 7655776"/>
                <a:gd name="connsiteY13183" fmla="*/ 4721243 h 7652085"/>
                <a:gd name="connsiteX13184" fmla="*/ 425752 w 7655776"/>
                <a:gd name="connsiteY13184" fmla="*/ 4805138 h 7652085"/>
                <a:gd name="connsiteX13185" fmla="*/ 453229 w 7655776"/>
                <a:gd name="connsiteY13185" fmla="*/ 4891598 h 7652085"/>
                <a:gd name="connsiteX13186" fmla="*/ 467517 w 7655776"/>
                <a:gd name="connsiteY13186" fmla="*/ 4893796 h 7652085"/>
                <a:gd name="connsiteX13187" fmla="*/ 485468 w 7655776"/>
                <a:gd name="connsiteY13187" fmla="*/ 4932263 h 7652085"/>
                <a:gd name="connsiteX13188" fmla="*/ 473012 w 7655776"/>
                <a:gd name="connsiteY13188" fmla="*/ 4917975 h 7652085"/>
                <a:gd name="connsiteX13189" fmla="*/ 451397 w 7655776"/>
                <a:gd name="connsiteY13189" fmla="*/ 4893063 h 7652085"/>
                <a:gd name="connsiteX13190" fmla="*/ 453229 w 7655776"/>
                <a:gd name="connsiteY13190" fmla="*/ 4891598 h 7652085"/>
                <a:gd name="connsiteX13191" fmla="*/ 453229 w 7655776"/>
                <a:gd name="connsiteY13191" fmla="*/ 4891598 h 7652085"/>
                <a:gd name="connsiteX13192" fmla="*/ 511113 w 7655776"/>
                <a:gd name="connsiteY13192" fmla="*/ 4949482 h 7652085"/>
                <a:gd name="connsiteX13193" fmla="*/ 497924 w 7655776"/>
                <a:gd name="connsiteY13193" fmla="*/ 4942521 h 7652085"/>
                <a:gd name="connsiteX13194" fmla="*/ 475943 w 7655776"/>
                <a:gd name="connsiteY13194" fmla="*/ 4895261 h 7652085"/>
                <a:gd name="connsiteX13195" fmla="*/ 613326 w 7655776"/>
                <a:gd name="connsiteY13195" fmla="*/ 4916510 h 7652085"/>
                <a:gd name="connsiteX13196" fmla="*/ 752175 w 7655776"/>
                <a:gd name="connsiteY13196" fmla="*/ 4937759 h 7652085"/>
                <a:gd name="connsiteX13197" fmla="*/ 643001 w 7655776"/>
                <a:gd name="connsiteY13197" fmla="*/ 4943254 h 7652085"/>
                <a:gd name="connsiteX13198" fmla="*/ 511479 w 7655776"/>
                <a:gd name="connsiteY13198" fmla="*/ 4950581 h 7652085"/>
                <a:gd name="connsiteX13199" fmla="*/ 511113 w 7655776"/>
                <a:gd name="connsiteY13199" fmla="*/ 4949482 h 7652085"/>
                <a:gd name="connsiteX13200" fmla="*/ 511113 w 7655776"/>
                <a:gd name="connsiteY13200" fmla="*/ 4949482 h 7652085"/>
                <a:gd name="connsiteX13201" fmla="*/ 884063 w 7655776"/>
                <a:gd name="connsiteY13201" fmla="*/ 4887568 h 7652085"/>
                <a:gd name="connsiteX13202" fmla="*/ 954403 w 7655776"/>
                <a:gd name="connsiteY13202" fmla="*/ 4846902 h 7652085"/>
                <a:gd name="connsiteX13203" fmla="*/ 963196 w 7655776"/>
                <a:gd name="connsiteY13203" fmla="*/ 4867418 h 7652085"/>
                <a:gd name="connsiteX13204" fmla="*/ 959899 w 7655776"/>
                <a:gd name="connsiteY13204" fmla="*/ 4870715 h 7652085"/>
                <a:gd name="connsiteX13205" fmla="*/ 959899 w 7655776"/>
                <a:gd name="connsiteY13205" fmla="*/ 4874379 h 7652085"/>
                <a:gd name="connsiteX13206" fmla="*/ 876736 w 7655776"/>
                <a:gd name="connsiteY13206" fmla="*/ 4903687 h 7652085"/>
                <a:gd name="connsiteX13207" fmla="*/ 822149 w 7655776"/>
                <a:gd name="connsiteY13207" fmla="*/ 4923104 h 7652085"/>
                <a:gd name="connsiteX13208" fmla="*/ 884063 w 7655776"/>
                <a:gd name="connsiteY13208" fmla="*/ 4887568 h 7652085"/>
                <a:gd name="connsiteX13209" fmla="*/ 884063 w 7655776"/>
                <a:gd name="connsiteY13209" fmla="*/ 4887568 h 7652085"/>
                <a:gd name="connsiteX13210" fmla="*/ 1034269 w 7655776"/>
                <a:gd name="connsiteY13210" fmla="*/ 5044368 h 7652085"/>
                <a:gd name="connsiteX13211" fmla="*/ 1100213 w 7655776"/>
                <a:gd name="connsiteY13211" fmla="*/ 5207762 h 7652085"/>
                <a:gd name="connsiteX13212" fmla="*/ 1099114 w 7655776"/>
                <a:gd name="connsiteY13212" fmla="*/ 5208862 h 7652085"/>
                <a:gd name="connsiteX13213" fmla="*/ 1099114 w 7655776"/>
                <a:gd name="connsiteY13213" fmla="*/ 5209594 h 7652085"/>
                <a:gd name="connsiteX13214" fmla="*/ 1086291 w 7655776"/>
                <a:gd name="connsiteY13214" fmla="*/ 5213991 h 7652085"/>
                <a:gd name="connsiteX13215" fmla="*/ 1036833 w 7655776"/>
                <a:gd name="connsiteY13215" fmla="*/ 5064517 h 7652085"/>
                <a:gd name="connsiteX13216" fmla="*/ 1009723 w 7655776"/>
                <a:gd name="connsiteY13216" fmla="*/ 4983187 h 7652085"/>
                <a:gd name="connsiteX13217" fmla="*/ 1034269 w 7655776"/>
                <a:gd name="connsiteY13217" fmla="*/ 5044368 h 7652085"/>
                <a:gd name="connsiteX13218" fmla="*/ 1377177 w 7655776"/>
                <a:gd name="connsiteY13218" fmla="*/ 4943986 h 7652085"/>
                <a:gd name="connsiteX13219" fmla="*/ 1377544 w 7655776"/>
                <a:gd name="connsiteY13219" fmla="*/ 4935194 h 7652085"/>
                <a:gd name="connsiteX13220" fmla="*/ 1516759 w 7655776"/>
                <a:gd name="connsiteY13220" fmla="*/ 4861923 h 7652085"/>
                <a:gd name="connsiteX13221" fmla="*/ 1658538 w 7655776"/>
                <a:gd name="connsiteY13221" fmla="*/ 4786454 h 7652085"/>
                <a:gd name="connsiteX13222" fmla="*/ 1659638 w 7655776"/>
                <a:gd name="connsiteY13222" fmla="*/ 4787553 h 7652085"/>
                <a:gd name="connsiteX13223" fmla="*/ 1652677 w 7655776"/>
                <a:gd name="connsiteY13223" fmla="*/ 4807336 h 7652085"/>
                <a:gd name="connsiteX13224" fmla="*/ 1645350 w 7655776"/>
                <a:gd name="connsiteY13224" fmla="*/ 4821257 h 7652085"/>
                <a:gd name="connsiteX13225" fmla="*/ 1569514 w 7655776"/>
                <a:gd name="connsiteY13225" fmla="*/ 4968532 h 7652085"/>
                <a:gd name="connsiteX13226" fmla="*/ 1559622 w 7655776"/>
                <a:gd name="connsiteY13226" fmla="*/ 4971463 h 7652085"/>
                <a:gd name="connsiteX13227" fmla="*/ 1560355 w 7655776"/>
                <a:gd name="connsiteY13227" fmla="*/ 4987583 h 7652085"/>
                <a:gd name="connsiteX13228" fmla="*/ 1560721 w 7655776"/>
                <a:gd name="connsiteY13228" fmla="*/ 4987583 h 7652085"/>
                <a:gd name="connsiteX13229" fmla="*/ 1522987 w 7655776"/>
                <a:gd name="connsiteY13229" fmla="*/ 5076607 h 7652085"/>
                <a:gd name="connsiteX13230" fmla="*/ 1458875 w 7655776"/>
                <a:gd name="connsiteY13230" fmla="*/ 5018723 h 7652085"/>
                <a:gd name="connsiteX13231" fmla="*/ 1376445 w 7655776"/>
                <a:gd name="connsiteY13231" fmla="*/ 4945086 h 7652085"/>
                <a:gd name="connsiteX13232" fmla="*/ 1377177 w 7655776"/>
                <a:gd name="connsiteY13232" fmla="*/ 4943986 h 7652085"/>
                <a:gd name="connsiteX13233" fmla="*/ 1377177 w 7655776"/>
                <a:gd name="connsiteY13233" fmla="*/ 4943986 h 7652085"/>
                <a:gd name="connsiteX13234" fmla="*/ 1565118 w 7655776"/>
                <a:gd name="connsiteY13234" fmla="*/ 4994910 h 7652085"/>
                <a:gd name="connsiteX13235" fmla="*/ 1566583 w 7655776"/>
                <a:gd name="connsiteY13235" fmla="*/ 5042170 h 7652085"/>
                <a:gd name="connsiteX13236" fmla="*/ 1566583 w 7655776"/>
                <a:gd name="connsiteY13236" fmla="*/ 5045833 h 7652085"/>
                <a:gd name="connsiteX13237" fmla="*/ 1548998 w 7655776"/>
                <a:gd name="connsiteY13237" fmla="*/ 5095291 h 7652085"/>
                <a:gd name="connsiteX13238" fmla="*/ 1544602 w 7655776"/>
                <a:gd name="connsiteY13238" fmla="*/ 5095291 h 7652085"/>
                <a:gd name="connsiteX13239" fmla="*/ 1543869 w 7655776"/>
                <a:gd name="connsiteY13239" fmla="*/ 5096024 h 7652085"/>
                <a:gd name="connsiteX13240" fmla="*/ 1528482 w 7655776"/>
                <a:gd name="connsiteY13240" fmla="*/ 5082103 h 7652085"/>
                <a:gd name="connsiteX13241" fmla="*/ 1565118 w 7655776"/>
                <a:gd name="connsiteY13241" fmla="*/ 4994910 h 7652085"/>
                <a:gd name="connsiteX13242" fmla="*/ 1882382 w 7655776"/>
                <a:gd name="connsiteY13242" fmla="*/ 5570454 h 7652085"/>
                <a:gd name="connsiteX13243" fmla="*/ 1883114 w 7655776"/>
                <a:gd name="connsiteY13243" fmla="*/ 5569722 h 7652085"/>
                <a:gd name="connsiteX13244" fmla="*/ 1884580 w 7655776"/>
                <a:gd name="connsiteY13244" fmla="*/ 5565325 h 7652085"/>
                <a:gd name="connsiteX13245" fmla="*/ 1936968 w 7655776"/>
                <a:gd name="connsiteY13245" fmla="*/ 5564593 h 7652085"/>
                <a:gd name="connsiteX13246" fmla="*/ 1940266 w 7655776"/>
                <a:gd name="connsiteY13246" fmla="*/ 5565692 h 7652085"/>
                <a:gd name="connsiteX13247" fmla="*/ 1984595 w 7655776"/>
                <a:gd name="connsiteY13247" fmla="*/ 5582544 h 7652085"/>
                <a:gd name="connsiteX13248" fmla="*/ 1890075 w 7655776"/>
                <a:gd name="connsiteY13248" fmla="*/ 5588772 h 7652085"/>
                <a:gd name="connsiteX13249" fmla="*/ 1882382 w 7655776"/>
                <a:gd name="connsiteY13249" fmla="*/ 5570454 h 7652085"/>
                <a:gd name="connsiteX13250" fmla="*/ 1882382 w 7655776"/>
                <a:gd name="connsiteY13250" fmla="*/ 5570454 h 7652085"/>
                <a:gd name="connsiteX13251" fmla="*/ 1990090 w 7655776"/>
                <a:gd name="connsiteY13251" fmla="*/ 5589505 h 7652085"/>
                <a:gd name="connsiteX13252" fmla="*/ 1990090 w 7655776"/>
                <a:gd name="connsiteY13252" fmla="*/ 5589871 h 7652085"/>
                <a:gd name="connsiteX13253" fmla="*/ 2000714 w 7655776"/>
                <a:gd name="connsiteY13253" fmla="*/ 5596832 h 7652085"/>
                <a:gd name="connsiteX13254" fmla="*/ 2005111 w 7655776"/>
                <a:gd name="connsiteY13254" fmla="*/ 5595733 h 7652085"/>
                <a:gd name="connsiteX13255" fmla="*/ 2011339 w 7655776"/>
                <a:gd name="connsiteY13255" fmla="*/ 5589505 h 7652085"/>
                <a:gd name="connsiteX13256" fmla="*/ 2011339 w 7655776"/>
                <a:gd name="connsiteY13256" fmla="*/ 5587306 h 7652085"/>
                <a:gd name="connsiteX13257" fmla="*/ 2175466 w 7655776"/>
                <a:gd name="connsiteY13257" fmla="*/ 5563860 h 7652085"/>
                <a:gd name="connsiteX13258" fmla="*/ 2190853 w 7655776"/>
                <a:gd name="connsiteY13258" fmla="*/ 5561662 h 7652085"/>
                <a:gd name="connsiteX13259" fmla="*/ 2212468 w 7655776"/>
                <a:gd name="connsiteY13259" fmla="*/ 5561295 h 7652085"/>
                <a:gd name="connsiteX13260" fmla="*/ 2212834 w 7655776"/>
                <a:gd name="connsiteY13260" fmla="*/ 5562395 h 7652085"/>
                <a:gd name="connsiteX13261" fmla="*/ 2094868 w 7655776"/>
                <a:gd name="connsiteY13261" fmla="*/ 5672301 h 7652085"/>
                <a:gd name="connsiteX13262" fmla="*/ 1980198 w 7655776"/>
                <a:gd name="connsiteY13262" fmla="*/ 5780010 h 7652085"/>
                <a:gd name="connsiteX13263" fmla="*/ 1969940 w 7655776"/>
                <a:gd name="connsiteY13263" fmla="*/ 5777811 h 7652085"/>
                <a:gd name="connsiteX13264" fmla="*/ 1927077 w 7655776"/>
                <a:gd name="connsiteY13264" fmla="*/ 5675598 h 7652085"/>
                <a:gd name="connsiteX13265" fmla="*/ 1893372 w 7655776"/>
                <a:gd name="connsiteY13265" fmla="*/ 5596099 h 7652085"/>
                <a:gd name="connsiteX13266" fmla="*/ 1990090 w 7655776"/>
                <a:gd name="connsiteY13266" fmla="*/ 5589505 h 7652085"/>
                <a:gd name="connsiteX13267" fmla="*/ 1624101 w 7655776"/>
                <a:gd name="connsiteY13267" fmla="*/ 5950365 h 7652085"/>
                <a:gd name="connsiteX13268" fmla="*/ 1616041 w 7655776"/>
                <a:gd name="connsiteY13268" fmla="*/ 5960623 h 7652085"/>
                <a:gd name="connsiteX13269" fmla="*/ 1597723 w 7655776"/>
                <a:gd name="connsiteY13269" fmla="*/ 5946701 h 7652085"/>
                <a:gd name="connsiteX13270" fmla="*/ 1606882 w 7655776"/>
                <a:gd name="connsiteY13270" fmla="*/ 5948166 h 7652085"/>
                <a:gd name="connsiteX13271" fmla="*/ 1624101 w 7655776"/>
                <a:gd name="connsiteY13271" fmla="*/ 5950365 h 7652085"/>
                <a:gd name="connsiteX13272" fmla="*/ 1629596 w 7655776"/>
                <a:gd name="connsiteY13272" fmla="*/ 5954029 h 7652085"/>
                <a:gd name="connsiteX13273" fmla="*/ 1630329 w 7655776"/>
                <a:gd name="connsiteY13273" fmla="*/ 5954395 h 7652085"/>
                <a:gd name="connsiteX13274" fmla="*/ 1631794 w 7655776"/>
                <a:gd name="connsiteY13274" fmla="*/ 5953662 h 7652085"/>
                <a:gd name="connsiteX13275" fmla="*/ 1764781 w 7655776"/>
                <a:gd name="connsiteY13275" fmla="*/ 6069430 h 7652085"/>
                <a:gd name="connsiteX13276" fmla="*/ 1814606 w 7655776"/>
                <a:gd name="connsiteY13276" fmla="*/ 6112660 h 7652085"/>
                <a:gd name="connsiteX13277" fmla="*/ 1746464 w 7655776"/>
                <a:gd name="connsiteY13277" fmla="*/ 6060638 h 7652085"/>
                <a:gd name="connsiteX13278" fmla="*/ 1621170 w 7655776"/>
                <a:gd name="connsiteY13278" fmla="*/ 5965385 h 7652085"/>
                <a:gd name="connsiteX13279" fmla="*/ 1629596 w 7655776"/>
                <a:gd name="connsiteY13279" fmla="*/ 5954029 h 7652085"/>
                <a:gd name="connsiteX13280" fmla="*/ 1629596 w 7655776"/>
                <a:gd name="connsiteY13280" fmla="*/ 5954029 h 7652085"/>
                <a:gd name="connsiteX13281" fmla="*/ 1904363 w 7655776"/>
                <a:gd name="connsiteY13281" fmla="*/ 6195823 h 7652085"/>
                <a:gd name="connsiteX13282" fmla="*/ 1908759 w 7655776"/>
                <a:gd name="connsiteY13282" fmla="*/ 6193991 h 7652085"/>
                <a:gd name="connsiteX13283" fmla="*/ 1925611 w 7655776"/>
                <a:gd name="connsiteY13283" fmla="*/ 6209012 h 7652085"/>
                <a:gd name="connsiteX13284" fmla="*/ 1864430 w 7655776"/>
                <a:gd name="connsiteY13284" fmla="*/ 6262133 h 7652085"/>
                <a:gd name="connsiteX13285" fmla="*/ 1810576 w 7655776"/>
                <a:gd name="connsiteY13285" fmla="*/ 6309027 h 7652085"/>
                <a:gd name="connsiteX13286" fmla="*/ 1846479 w 7655776"/>
                <a:gd name="connsiteY13286" fmla="*/ 6263965 h 7652085"/>
                <a:gd name="connsiteX13287" fmla="*/ 1901066 w 7655776"/>
                <a:gd name="connsiteY13287" fmla="*/ 6195090 h 7652085"/>
                <a:gd name="connsiteX13288" fmla="*/ 1904363 w 7655776"/>
                <a:gd name="connsiteY13288" fmla="*/ 6195823 h 7652085"/>
                <a:gd name="connsiteX13289" fmla="*/ 1904363 w 7655776"/>
                <a:gd name="connsiteY13289" fmla="*/ 6195823 h 7652085"/>
                <a:gd name="connsiteX13290" fmla="*/ 1748662 w 7655776"/>
                <a:gd name="connsiteY13290" fmla="*/ 6508690 h 7652085"/>
                <a:gd name="connsiteX13291" fmla="*/ 1724116 w 7655776"/>
                <a:gd name="connsiteY13291" fmla="*/ 6645707 h 7652085"/>
                <a:gd name="connsiteX13292" fmla="*/ 1686015 w 7655776"/>
                <a:gd name="connsiteY13292" fmla="*/ 6609072 h 7652085"/>
                <a:gd name="connsiteX13293" fmla="*/ 1684183 w 7655776"/>
                <a:gd name="connsiteY13293" fmla="*/ 6594784 h 7652085"/>
                <a:gd name="connsiteX13294" fmla="*/ 1683451 w 7655776"/>
                <a:gd name="connsiteY13294" fmla="*/ 6594418 h 7652085"/>
                <a:gd name="connsiteX13295" fmla="*/ 1732909 w 7655776"/>
                <a:gd name="connsiteY13295" fmla="*/ 6472421 h 7652085"/>
                <a:gd name="connsiteX13296" fmla="*/ 1773940 w 7655776"/>
                <a:gd name="connsiteY13296" fmla="*/ 6370941 h 7652085"/>
                <a:gd name="connsiteX13297" fmla="*/ 1748662 w 7655776"/>
                <a:gd name="connsiteY13297" fmla="*/ 6508690 h 7652085"/>
                <a:gd name="connsiteX13298" fmla="*/ 1722650 w 7655776"/>
                <a:gd name="connsiteY13298" fmla="*/ 6654134 h 7652085"/>
                <a:gd name="connsiteX13299" fmla="*/ 1720086 w 7655776"/>
                <a:gd name="connsiteY13299" fmla="*/ 6668422 h 7652085"/>
                <a:gd name="connsiteX13300" fmla="*/ 1717888 w 7655776"/>
                <a:gd name="connsiteY13300" fmla="*/ 6668788 h 7652085"/>
                <a:gd name="connsiteX13301" fmla="*/ 1701768 w 7655776"/>
                <a:gd name="connsiteY13301" fmla="*/ 6640578 h 7652085"/>
                <a:gd name="connsiteX13302" fmla="*/ 1692243 w 7655776"/>
                <a:gd name="connsiteY13302" fmla="*/ 6624459 h 7652085"/>
                <a:gd name="connsiteX13303" fmla="*/ 1722650 w 7655776"/>
                <a:gd name="connsiteY13303" fmla="*/ 6654134 h 7652085"/>
                <a:gd name="connsiteX13304" fmla="*/ 1730344 w 7655776"/>
                <a:gd name="connsiteY13304" fmla="*/ 6671352 h 7652085"/>
                <a:gd name="connsiteX13305" fmla="*/ 1726680 w 7655776"/>
                <a:gd name="connsiteY13305" fmla="*/ 6669154 h 7652085"/>
                <a:gd name="connsiteX13306" fmla="*/ 1728512 w 7655776"/>
                <a:gd name="connsiteY13306" fmla="*/ 6659629 h 7652085"/>
                <a:gd name="connsiteX13307" fmla="*/ 1792991 w 7655776"/>
                <a:gd name="connsiteY13307" fmla="*/ 6722276 h 7652085"/>
                <a:gd name="connsiteX13308" fmla="*/ 1859667 w 7655776"/>
                <a:gd name="connsiteY13308" fmla="*/ 6786754 h 7652085"/>
                <a:gd name="connsiteX13309" fmla="*/ 1820834 w 7655776"/>
                <a:gd name="connsiteY13309" fmla="*/ 6755980 h 7652085"/>
                <a:gd name="connsiteX13310" fmla="*/ 1733641 w 7655776"/>
                <a:gd name="connsiteY13310" fmla="*/ 6686739 h 7652085"/>
                <a:gd name="connsiteX13311" fmla="*/ 1730344 w 7655776"/>
                <a:gd name="connsiteY13311" fmla="*/ 6671352 h 7652085"/>
                <a:gd name="connsiteX13312" fmla="*/ 1730344 w 7655776"/>
                <a:gd name="connsiteY13312" fmla="*/ 6671352 h 7652085"/>
                <a:gd name="connsiteX13313" fmla="*/ 2113918 w 7655776"/>
                <a:gd name="connsiteY13313" fmla="*/ 6923039 h 7652085"/>
                <a:gd name="connsiteX13314" fmla="*/ 2198546 w 7655776"/>
                <a:gd name="connsiteY13314" fmla="*/ 6953446 h 7652085"/>
                <a:gd name="connsiteX13315" fmla="*/ 2190120 w 7655776"/>
                <a:gd name="connsiteY13315" fmla="*/ 6959674 h 7652085"/>
                <a:gd name="connsiteX13316" fmla="*/ 2187189 w 7655776"/>
                <a:gd name="connsiteY13316" fmla="*/ 6957109 h 7652085"/>
                <a:gd name="connsiteX13317" fmla="*/ 2172169 w 7655776"/>
                <a:gd name="connsiteY13317" fmla="*/ 6961139 h 7652085"/>
                <a:gd name="connsiteX13318" fmla="*/ 2071787 w 7655776"/>
                <a:gd name="connsiteY13318" fmla="*/ 6913147 h 7652085"/>
                <a:gd name="connsiteX13319" fmla="*/ 2026725 w 7655776"/>
                <a:gd name="connsiteY13319" fmla="*/ 6891532 h 7652085"/>
                <a:gd name="connsiteX13320" fmla="*/ 2113918 w 7655776"/>
                <a:gd name="connsiteY13320" fmla="*/ 6923039 h 7652085"/>
                <a:gd name="connsiteX13321" fmla="*/ 2276946 w 7655776"/>
                <a:gd name="connsiteY13321" fmla="*/ 6964803 h 7652085"/>
                <a:gd name="connsiteX13322" fmla="*/ 2262658 w 7655776"/>
                <a:gd name="connsiteY13322" fmla="*/ 6969199 h 7652085"/>
                <a:gd name="connsiteX13323" fmla="*/ 2213567 w 7655776"/>
                <a:gd name="connsiteY13323" fmla="*/ 6951248 h 7652085"/>
                <a:gd name="connsiteX13324" fmla="*/ 2325672 w 7655776"/>
                <a:gd name="connsiteY13324" fmla="*/ 6869184 h 7652085"/>
                <a:gd name="connsiteX13325" fmla="*/ 2438509 w 7655776"/>
                <a:gd name="connsiteY13325" fmla="*/ 6786388 h 7652085"/>
                <a:gd name="connsiteX13326" fmla="*/ 2365238 w 7655776"/>
                <a:gd name="connsiteY13326" fmla="*/ 6867719 h 7652085"/>
                <a:gd name="connsiteX13327" fmla="*/ 2277313 w 7655776"/>
                <a:gd name="connsiteY13327" fmla="*/ 6965536 h 7652085"/>
                <a:gd name="connsiteX13328" fmla="*/ 2276946 w 7655776"/>
                <a:gd name="connsiteY13328" fmla="*/ 6964803 h 7652085"/>
                <a:gd name="connsiteX13329" fmla="*/ 2276946 w 7655776"/>
                <a:gd name="connsiteY13329" fmla="*/ 6964803 h 7652085"/>
                <a:gd name="connsiteX13330" fmla="*/ 2496760 w 7655776"/>
                <a:gd name="connsiteY13330" fmla="*/ 6657064 h 7652085"/>
                <a:gd name="connsiteX13331" fmla="*/ 2517642 w 7655776"/>
                <a:gd name="connsiteY13331" fmla="*/ 6578665 h 7652085"/>
                <a:gd name="connsiteX13332" fmla="*/ 2538524 w 7655776"/>
                <a:gd name="connsiteY13332" fmla="*/ 6587090 h 7652085"/>
                <a:gd name="connsiteX13333" fmla="*/ 2541089 w 7655776"/>
                <a:gd name="connsiteY13333" fmla="*/ 6594051 h 7652085"/>
                <a:gd name="connsiteX13334" fmla="*/ 2502988 w 7655776"/>
                <a:gd name="connsiteY13334" fmla="*/ 6673550 h 7652085"/>
                <a:gd name="connsiteX13335" fmla="*/ 2478075 w 7655776"/>
                <a:gd name="connsiteY13335" fmla="*/ 6725939 h 7652085"/>
                <a:gd name="connsiteX13336" fmla="*/ 2496760 w 7655776"/>
                <a:gd name="connsiteY13336" fmla="*/ 6657064 h 7652085"/>
                <a:gd name="connsiteX13337" fmla="*/ 2496760 w 7655776"/>
                <a:gd name="connsiteY13337" fmla="*/ 6657064 h 7652085"/>
                <a:gd name="connsiteX13338" fmla="*/ 2713642 w 7655776"/>
                <a:gd name="connsiteY13338" fmla="*/ 6661827 h 7652085"/>
                <a:gd name="connsiteX13339" fmla="*/ 2875938 w 7655776"/>
                <a:gd name="connsiteY13339" fmla="*/ 6730702 h 7652085"/>
                <a:gd name="connsiteX13340" fmla="*/ 2875938 w 7655776"/>
                <a:gd name="connsiteY13340" fmla="*/ 6732167 h 7652085"/>
                <a:gd name="connsiteX13341" fmla="*/ 2876670 w 7655776"/>
                <a:gd name="connsiteY13341" fmla="*/ 6732900 h 7652085"/>
                <a:gd name="connsiteX13342" fmla="*/ 2870808 w 7655776"/>
                <a:gd name="connsiteY13342" fmla="*/ 6744990 h 7652085"/>
                <a:gd name="connsiteX13343" fmla="*/ 2730128 w 7655776"/>
                <a:gd name="connsiteY13343" fmla="*/ 6674283 h 7652085"/>
                <a:gd name="connsiteX13344" fmla="*/ 2653926 w 7655776"/>
                <a:gd name="connsiteY13344" fmla="*/ 6636182 h 7652085"/>
                <a:gd name="connsiteX13345" fmla="*/ 2713642 w 7655776"/>
                <a:gd name="connsiteY13345" fmla="*/ 6661827 h 7652085"/>
                <a:gd name="connsiteX13346" fmla="*/ 2882532 w 7655776"/>
                <a:gd name="connsiteY13346" fmla="*/ 6736564 h 7652085"/>
                <a:gd name="connsiteX13347" fmla="*/ 2892057 w 7655776"/>
                <a:gd name="connsiteY13347" fmla="*/ 6750852 h 7652085"/>
                <a:gd name="connsiteX13348" fmla="*/ 2897552 w 7655776"/>
                <a:gd name="connsiteY13348" fmla="*/ 6758545 h 7652085"/>
                <a:gd name="connsiteX13349" fmla="*/ 2877037 w 7655776"/>
                <a:gd name="connsiteY13349" fmla="*/ 6748287 h 7652085"/>
                <a:gd name="connsiteX13350" fmla="*/ 2882532 w 7655776"/>
                <a:gd name="connsiteY13350" fmla="*/ 6736564 h 7652085"/>
                <a:gd name="connsiteX13351" fmla="*/ 2882532 w 7655776"/>
                <a:gd name="connsiteY13351" fmla="*/ 6736564 h 7652085"/>
                <a:gd name="connsiteX13352" fmla="*/ 2879235 w 7655776"/>
                <a:gd name="connsiteY13352" fmla="*/ 6341632 h 7652085"/>
                <a:gd name="connsiteX13353" fmla="*/ 2925762 w 7655776"/>
                <a:gd name="connsiteY13353" fmla="*/ 6191427 h 7652085"/>
                <a:gd name="connsiteX13354" fmla="*/ 2972655 w 7655776"/>
                <a:gd name="connsiteY13354" fmla="*/ 6038290 h 7652085"/>
                <a:gd name="connsiteX13355" fmla="*/ 2972655 w 7655776"/>
                <a:gd name="connsiteY13355" fmla="*/ 6038290 h 7652085"/>
                <a:gd name="connsiteX13356" fmla="*/ 2974121 w 7655776"/>
                <a:gd name="connsiteY13356" fmla="*/ 6037924 h 7652085"/>
                <a:gd name="connsiteX13357" fmla="*/ 2983280 w 7655776"/>
                <a:gd name="connsiteY13357" fmla="*/ 6056974 h 7652085"/>
                <a:gd name="connsiteX13358" fmla="*/ 2988042 w 7655776"/>
                <a:gd name="connsiteY13358" fmla="*/ 6071629 h 7652085"/>
                <a:gd name="connsiteX13359" fmla="*/ 3038599 w 7655776"/>
                <a:gd name="connsiteY13359" fmla="*/ 6229528 h 7652085"/>
                <a:gd name="connsiteX13360" fmla="*/ 3036401 w 7655776"/>
                <a:gd name="connsiteY13360" fmla="*/ 6230260 h 7652085"/>
                <a:gd name="connsiteX13361" fmla="*/ 3033470 w 7655776"/>
                <a:gd name="connsiteY13361" fmla="*/ 6238320 h 7652085"/>
                <a:gd name="connsiteX13362" fmla="*/ 3044827 w 7655776"/>
                <a:gd name="connsiteY13362" fmla="*/ 6249311 h 7652085"/>
                <a:gd name="connsiteX13363" fmla="*/ 3045194 w 7655776"/>
                <a:gd name="connsiteY13363" fmla="*/ 6249311 h 7652085"/>
                <a:gd name="connsiteX13364" fmla="*/ 3045560 w 7655776"/>
                <a:gd name="connsiteY13364" fmla="*/ 6249311 h 7652085"/>
                <a:gd name="connsiteX13365" fmla="*/ 3081829 w 7655776"/>
                <a:gd name="connsiteY13365" fmla="*/ 6339068 h 7652085"/>
                <a:gd name="connsiteX13366" fmla="*/ 2995736 w 7655776"/>
                <a:gd name="connsiteY13366" fmla="*/ 6343830 h 7652085"/>
                <a:gd name="connsiteX13367" fmla="*/ 2885463 w 7655776"/>
                <a:gd name="connsiteY13367" fmla="*/ 6350425 h 7652085"/>
                <a:gd name="connsiteX13368" fmla="*/ 2879235 w 7655776"/>
                <a:gd name="connsiteY13368" fmla="*/ 6341632 h 7652085"/>
                <a:gd name="connsiteX13369" fmla="*/ 2879235 w 7655776"/>
                <a:gd name="connsiteY13369" fmla="*/ 6341632 h 7652085"/>
                <a:gd name="connsiteX13370" fmla="*/ 3054352 w 7655776"/>
                <a:gd name="connsiteY13370" fmla="*/ 6251143 h 7652085"/>
                <a:gd name="connsiteX13371" fmla="*/ 3088790 w 7655776"/>
                <a:gd name="connsiteY13371" fmla="*/ 6283382 h 7652085"/>
                <a:gd name="connsiteX13372" fmla="*/ 3091355 w 7655776"/>
                <a:gd name="connsiteY13372" fmla="*/ 6285946 h 7652085"/>
                <a:gd name="connsiteX13373" fmla="*/ 3113336 w 7655776"/>
                <a:gd name="connsiteY13373" fmla="*/ 6332473 h 7652085"/>
                <a:gd name="connsiteX13374" fmla="*/ 3110405 w 7655776"/>
                <a:gd name="connsiteY13374" fmla="*/ 6336503 h 7652085"/>
                <a:gd name="connsiteX13375" fmla="*/ 3110405 w 7655776"/>
                <a:gd name="connsiteY13375" fmla="*/ 6337602 h 7652085"/>
                <a:gd name="connsiteX13376" fmla="*/ 3089523 w 7655776"/>
                <a:gd name="connsiteY13376" fmla="*/ 6338702 h 7652085"/>
                <a:gd name="connsiteX13377" fmla="*/ 3054352 w 7655776"/>
                <a:gd name="connsiteY13377" fmla="*/ 6251143 h 7652085"/>
                <a:gd name="connsiteX13378" fmla="*/ 3685217 w 7655776"/>
                <a:gd name="connsiteY13378" fmla="*/ 6433954 h 7652085"/>
                <a:gd name="connsiteX13379" fmla="*/ 3685583 w 7655776"/>
                <a:gd name="connsiteY13379" fmla="*/ 6432855 h 7652085"/>
                <a:gd name="connsiteX13380" fmla="*/ 3683751 w 7655776"/>
                <a:gd name="connsiteY13380" fmla="*/ 6428825 h 7652085"/>
                <a:gd name="connsiteX13381" fmla="*/ 3720387 w 7655776"/>
                <a:gd name="connsiteY13381" fmla="*/ 6391457 h 7652085"/>
                <a:gd name="connsiteX13382" fmla="*/ 3723684 w 7655776"/>
                <a:gd name="connsiteY13382" fmla="*/ 6389991 h 7652085"/>
                <a:gd name="connsiteX13383" fmla="*/ 3766914 w 7655776"/>
                <a:gd name="connsiteY13383" fmla="*/ 6370574 h 7652085"/>
                <a:gd name="connsiteX13384" fmla="*/ 3704633 w 7655776"/>
                <a:gd name="connsiteY13384" fmla="*/ 6441648 h 7652085"/>
                <a:gd name="connsiteX13385" fmla="*/ 3685217 w 7655776"/>
                <a:gd name="connsiteY13385" fmla="*/ 6433954 h 7652085"/>
                <a:gd name="connsiteX13386" fmla="*/ 3775340 w 7655776"/>
                <a:gd name="connsiteY13386" fmla="*/ 6371674 h 7652085"/>
                <a:gd name="connsiteX13387" fmla="*/ 3775706 w 7655776"/>
                <a:gd name="connsiteY13387" fmla="*/ 6372040 h 7652085"/>
                <a:gd name="connsiteX13388" fmla="*/ 3779736 w 7655776"/>
                <a:gd name="connsiteY13388" fmla="*/ 6372773 h 7652085"/>
                <a:gd name="connsiteX13389" fmla="*/ 3790361 w 7655776"/>
                <a:gd name="connsiteY13389" fmla="*/ 6365445 h 7652085"/>
                <a:gd name="connsiteX13390" fmla="*/ 3790361 w 7655776"/>
                <a:gd name="connsiteY13390" fmla="*/ 6356653 h 7652085"/>
                <a:gd name="connsiteX13391" fmla="*/ 3788895 w 7655776"/>
                <a:gd name="connsiteY13391" fmla="*/ 6355188 h 7652085"/>
                <a:gd name="connsiteX13392" fmla="*/ 3888177 w 7655776"/>
                <a:gd name="connsiteY13392" fmla="*/ 6222567 h 7652085"/>
                <a:gd name="connsiteX13393" fmla="*/ 3897336 w 7655776"/>
                <a:gd name="connsiteY13393" fmla="*/ 6210111 h 7652085"/>
                <a:gd name="connsiteX13394" fmla="*/ 3912357 w 7655776"/>
                <a:gd name="connsiteY13394" fmla="*/ 6194724 h 7652085"/>
                <a:gd name="connsiteX13395" fmla="*/ 3913456 w 7655776"/>
                <a:gd name="connsiteY13395" fmla="*/ 6195090 h 7652085"/>
                <a:gd name="connsiteX13396" fmla="*/ 3907961 w 7655776"/>
                <a:gd name="connsiteY13396" fmla="*/ 6356287 h 7652085"/>
                <a:gd name="connsiteX13397" fmla="*/ 3903198 w 7655776"/>
                <a:gd name="connsiteY13397" fmla="*/ 6513819 h 7652085"/>
                <a:gd name="connsiteX13398" fmla="*/ 3894406 w 7655776"/>
                <a:gd name="connsiteY13398" fmla="*/ 6519681 h 7652085"/>
                <a:gd name="connsiteX13399" fmla="*/ 3791826 w 7655776"/>
                <a:gd name="connsiteY13399" fmla="*/ 6477917 h 7652085"/>
                <a:gd name="connsiteX13400" fmla="*/ 3711594 w 7655776"/>
                <a:gd name="connsiteY13400" fmla="*/ 6445311 h 7652085"/>
                <a:gd name="connsiteX13401" fmla="*/ 3775340 w 7655776"/>
                <a:gd name="connsiteY13401" fmla="*/ 6371674 h 7652085"/>
                <a:gd name="connsiteX13402" fmla="*/ 3771677 w 7655776"/>
                <a:gd name="connsiteY13402" fmla="*/ 6885304 h 7652085"/>
                <a:gd name="connsiteX13403" fmla="*/ 3773142 w 7655776"/>
                <a:gd name="connsiteY13403" fmla="*/ 6898126 h 7652085"/>
                <a:gd name="connsiteX13404" fmla="*/ 3750428 w 7655776"/>
                <a:gd name="connsiteY13404" fmla="*/ 6901057 h 7652085"/>
                <a:gd name="connsiteX13405" fmla="*/ 3758121 w 7655776"/>
                <a:gd name="connsiteY13405" fmla="*/ 6895562 h 7652085"/>
                <a:gd name="connsiteX13406" fmla="*/ 3771677 w 7655776"/>
                <a:gd name="connsiteY13406" fmla="*/ 6885304 h 7652085"/>
                <a:gd name="connsiteX13407" fmla="*/ 3778271 w 7655776"/>
                <a:gd name="connsiteY13407" fmla="*/ 6883838 h 7652085"/>
                <a:gd name="connsiteX13408" fmla="*/ 3779004 w 7655776"/>
                <a:gd name="connsiteY13408" fmla="*/ 6883472 h 7652085"/>
                <a:gd name="connsiteX13409" fmla="*/ 3779736 w 7655776"/>
                <a:gd name="connsiteY13409" fmla="*/ 6882007 h 7652085"/>
                <a:gd name="connsiteX13410" fmla="*/ 3955587 w 7655776"/>
                <a:gd name="connsiteY13410" fmla="*/ 6869917 h 7652085"/>
                <a:gd name="connsiteX13411" fmla="*/ 4021165 w 7655776"/>
                <a:gd name="connsiteY13411" fmla="*/ 6865154 h 7652085"/>
                <a:gd name="connsiteX13412" fmla="*/ 3936170 w 7655776"/>
                <a:gd name="connsiteY13412" fmla="*/ 6876511 h 7652085"/>
                <a:gd name="connsiteX13413" fmla="*/ 3780102 w 7655776"/>
                <a:gd name="connsiteY13413" fmla="*/ 6897760 h 7652085"/>
                <a:gd name="connsiteX13414" fmla="*/ 3778271 w 7655776"/>
                <a:gd name="connsiteY13414" fmla="*/ 6883838 h 7652085"/>
                <a:gd name="connsiteX13415" fmla="*/ 4143894 w 7655776"/>
                <a:gd name="connsiteY13415" fmla="*/ 6860391 h 7652085"/>
                <a:gd name="connsiteX13416" fmla="*/ 4145359 w 7655776"/>
                <a:gd name="connsiteY13416" fmla="*/ 6855995 h 7652085"/>
                <a:gd name="connsiteX13417" fmla="*/ 4167707 w 7655776"/>
                <a:gd name="connsiteY13417" fmla="*/ 6854896 h 7652085"/>
                <a:gd name="connsiteX13418" fmla="*/ 4161845 w 7655776"/>
                <a:gd name="connsiteY13418" fmla="*/ 6935861 h 7652085"/>
                <a:gd name="connsiteX13419" fmla="*/ 4157082 w 7655776"/>
                <a:gd name="connsiteY13419" fmla="*/ 7006934 h 7652085"/>
                <a:gd name="connsiteX13420" fmla="*/ 4150488 w 7655776"/>
                <a:gd name="connsiteY13420" fmla="*/ 6949416 h 7652085"/>
                <a:gd name="connsiteX13421" fmla="*/ 4140230 w 7655776"/>
                <a:gd name="connsiteY13421" fmla="*/ 6861857 h 7652085"/>
                <a:gd name="connsiteX13422" fmla="*/ 4143894 w 7655776"/>
                <a:gd name="connsiteY13422" fmla="*/ 6860391 h 7652085"/>
                <a:gd name="connsiteX13423" fmla="*/ 4143894 w 7655776"/>
                <a:gd name="connsiteY13423" fmla="*/ 6860391 h 7652085"/>
                <a:gd name="connsiteX13424" fmla="*/ 4254900 w 7655776"/>
                <a:gd name="connsiteY13424" fmla="*/ 7192310 h 7652085"/>
                <a:gd name="connsiteX13425" fmla="*/ 4334399 w 7655776"/>
                <a:gd name="connsiteY13425" fmla="*/ 7306246 h 7652085"/>
                <a:gd name="connsiteX13426" fmla="*/ 4282010 w 7655776"/>
                <a:gd name="connsiteY13426" fmla="*/ 7306979 h 7652085"/>
                <a:gd name="connsiteX13427" fmla="*/ 4269920 w 7655776"/>
                <a:gd name="connsiteY13427" fmla="*/ 7298186 h 7652085"/>
                <a:gd name="connsiteX13428" fmla="*/ 4269920 w 7655776"/>
                <a:gd name="connsiteY13428" fmla="*/ 7298186 h 7652085"/>
                <a:gd name="connsiteX13429" fmla="*/ 4268821 w 7655776"/>
                <a:gd name="connsiteY13429" fmla="*/ 7298553 h 7652085"/>
                <a:gd name="connsiteX13430" fmla="*/ 4217531 w 7655776"/>
                <a:gd name="connsiteY13430" fmla="*/ 7177289 h 7652085"/>
                <a:gd name="connsiteX13431" fmla="*/ 4174668 w 7655776"/>
                <a:gd name="connsiteY13431" fmla="*/ 7076908 h 7652085"/>
                <a:gd name="connsiteX13432" fmla="*/ 4254900 w 7655776"/>
                <a:gd name="connsiteY13432" fmla="*/ 7192310 h 7652085"/>
                <a:gd name="connsiteX13433" fmla="*/ 4339161 w 7655776"/>
                <a:gd name="connsiteY13433" fmla="*/ 7313207 h 7652085"/>
                <a:gd name="connsiteX13434" fmla="*/ 4347221 w 7655776"/>
                <a:gd name="connsiteY13434" fmla="*/ 7324930 h 7652085"/>
                <a:gd name="connsiteX13435" fmla="*/ 4346122 w 7655776"/>
                <a:gd name="connsiteY13435" fmla="*/ 7327129 h 7652085"/>
                <a:gd name="connsiteX13436" fmla="*/ 4314982 w 7655776"/>
                <a:gd name="connsiteY13436" fmla="*/ 7318702 h 7652085"/>
                <a:gd name="connsiteX13437" fmla="*/ 4296664 w 7655776"/>
                <a:gd name="connsiteY13437" fmla="*/ 7313940 h 7652085"/>
                <a:gd name="connsiteX13438" fmla="*/ 4339161 w 7655776"/>
                <a:gd name="connsiteY13438" fmla="*/ 7313207 h 7652085"/>
                <a:gd name="connsiteX13439" fmla="*/ 4357112 w 7655776"/>
                <a:gd name="connsiteY13439" fmla="*/ 7320168 h 7652085"/>
                <a:gd name="connsiteX13440" fmla="*/ 4353083 w 7655776"/>
                <a:gd name="connsiteY13440" fmla="*/ 7321267 h 7652085"/>
                <a:gd name="connsiteX13441" fmla="*/ 4347587 w 7655776"/>
                <a:gd name="connsiteY13441" fmla="*/ 7313207 h 7652085"/>
                <a:gd name="connsiteX13442" fmla="*/ 4437344 w 7655776"/>
                <a:gd name="connsiteY13442" fmla="*/ 7312108 h 7652085"/>
                <a:gd name="connsiteX13443" fmla="*/ 4530032 w 7655776"/>
                <a:gd name="connsiteY13443" fmla="*/ 7310643 h 7652085"/>
                <a:gd name="connsiteX13444" fmla="*/ 4480574 w 7655776"/>
                <a:gd name="connsiteY13444" fmla="*/ 7316138 h 7652085"/>
                <a:gd name="connsiteX13445" fmla="*/ 4369935 w 7655776"/>
                <a:gd name="connsiteY13445" fmla="*/ 7328961 h 7652085"/>
                <a:gd name="connsiteX13446" fmla="*/ 4357112 w 7655776"/>
                <a:gd name="connsiteY13446" fmla="*/ 7320168 h 7652085"/>
                <a:gd name="connsiteX13447" fmla="*/ 4357112 w 7655776"/>
                <a:gd name="connsiteY13447" fmla="*/ 7320168 h 7652085"/>
                <a:gd name="connsiteX13448" fmla="*/ 4805898 w 7655776"/>
                <a:gd name="connsiteY13448" fmla="*/ 7226747 h 7652085"/>
                <a:gd name="connsiteX13449" fmla="*/ 4887229 w 7655776"/>
                <a:gd name="connsiteY13449" fmla="*/ 7188646 h 7652085"/>
                <a:gd name="connsiteX13450" fmla="*/ 4885763 w 7655776"/>
                <a:gd name="connsiteY13450" fmla="*/ 7198171 h 7652085"/>
                <a:gd name="connsiteX13451" fmla="*/ 4881734 w 7655776"/>
                <a:gd name="connsiteY13451" fmla="*/ 7198904 h 7652085"/>
                <a:gd name="connsiteX13452" fmla="*/ 4874773 w 7655776"/>
                <a:gd name="connsiteY13452" fmla="*/ 7206231 h 7652085"/>
                <a:gd name="connsiteX13453" fmla="*/ 4874040 w 7655776"/>
                <a:gd name="connsiteY13453" fmla="*/ 7212093 h 7652085"/>
                <a:gd name="connsiteX13454" fmla="*/ 4769262 w 7655776"/>
                <a:gd name="connsiteY13454" fmla="*/ 7249095 h 7652085"/>
                <a:gd name="connsiteX13455" fmla="*/ 4722735 w 7655776"/>
                <a:gd name="connsiteY13455" fmla="*/ 7265581 h 7652085"/>
                <a:gd name="connsiteX13456" fmla="*/ 4805898 w 7655776"/>
                <a:gd name="connsiteY13456" fmla="*/ 7226747 h 7652085"/>
                <a:gd name="connsiteX13457" fmla="*/ 4950608 w 7655776"/>
                <a:gd name="connsiteY13457" fmla="*/ 7141020 h 7652085"/>
                <a:gd name="connsiteX13458" fmla="*/ 4944014 w 7655776"/>
                <a:gd name="connsiteY13458" fmla="*/ 7147980 h 7652085"/>
                <a:gd name="connsiteX13459" fmla="*/ 4943648 w 7655776"/>
                <a:gd name="connsiteY13459" fmla="*/ 7154575 h 7652085"/>
                <a:gd name="connsiteX13460" fmla="*/ 4896388 w 7655776"/>
                <a:gd name="connsiteY13460" fmla="*/ 7176556 h 7652085"/>
                <a:gd name="connsiteX13461" fmla="*/ 4917636 w 7655776"/>
                <a:gd name="connsiteY13461" fmla="*/ 7039173 h 7652085"/>
                <a:gd name="connsiteX13462" fmla="*/ 4938885 w 7655776"/>
                <a:gd name="connsiteY13462" fmla="*/ 6900324 h 7652085"/>
                <a:gd name="connsiteX13463" fmla="*/ 4944380 w 7655776"/>
                <a:gd name="connsiteY13463" fmla="*/ 7009498 h 7652085"/>
                <a:gd name="connsiteX13464" fmla="*/ 4951707 w 7655776"/>
                <a:gd name="connsiteY13464" fmla="*/ 7141020 h 7652085"/>
                <a:gd name="connsiteX13465" fmla="*/ 4950608 w 7655776"/>
                <a:gd name="connsiteY13465" fmla="*/ 7141020 h 7652085"/>
                <a:gd name="connsiteX13466" fmla="*/ 4950608 w 7655776"/>
                <a:gd name="connsiteY13466" fmla="*/ 7141020 h 7652085"/>
                <a:gd name="connsiteX13467" fmla="*/ 4888694 w 7655776"/>
                <a:gd name="connsiteY13467" fmla="*/ 6768070 h 7652085"/>
                <a:gd name="connsiteX13468" fmla="*/ 4848029 w 7655776"/>
                <a:gd name="connsiteY13468" fmla="*/ 6697730 h 7652085"/>
                <a:gd name="connsiteX13469" fmla="*/ 4868178 w 7655776"/>
                <a:gd name="connsiteY13469" fmla="*/ 6689304 h 7652085"/>
                <a:gd name="connsiteX13470" fmla="*/ 4875505 w 7655776"/>
                <a:gd name="connsiteY13470" fmla="*/ 6692967 h 7652085"/>
                <a:gd name="connsiteX13471" fmla="*/ 4875505 w 7655776"/>
                <a:gd name="connsiteY13471" fmla="*/ 6692967 h 7652085"/>
                <a:gd name="connsiteX13472" fmla="*/ 4904447 w 7655776"/>
                <a:gd name="connsiteY13472" fmla="*/ 6775397 h 7652085"/>
                <a:gd name="connsiteX13473" fmla="*/ 4923864 w 7655776"/>
                <a:gd name="connsiteY13473" fmla="*/ 6829984 h 7652085"/>
                <a:gd name="connsiteX13474" fmla="*/ 4888694 w 7655776"/>
                <a:gd name="connsiteY13474" fmla="*/ 6768070 h 7652085"/>
                <a:gd name="connsiteX13475" fmla="*/ 4888694 w 7655776"/>
                <a:gd name="connsiteY13475" fmla="*/ 6768070 h 7652085"/>
                <a:gd name="connsiteX13476" fmla="*/ 5045494 w 7655776"/>
                <a:gd name="connsiteY13476" fmla="*/ 6618231 h 7652085"/>
                <a:gd name="connsiteX13477" fmla="*/ 5208522 w 7655776"/>
                <a:gd name="connsiteY13477" fmla="*/ 6552287 h 7652085"/>
                <a:gd name="connsiteX13478" fmla="*/ 5211087 w 7655776"/>
                <a:gd name="connsiteY13478" fmla="*/ 6553386 h 7652085"/>
                <a:gd name="connsiteX13479" fmla="*/ 5215483 w 7655776"/>
                <a:gd name="connsiteY13479" fmla="*/ 6566208 h 7652085"/>
                <a:gd name="connsiteX13480" fmla="*/ 5066010 w 7655776"/>
                <a:gd name="connsiteY13480" fmla="*/ 6615666 h 7652085"/>
                <a:gd name="connsiteX13481" fmla="*/ 4984679 w 7655776"/>
                <a:gd name="connsiteY13481" fmla="*/ 6642777 h 7652085"/>
                <a:gd name="connsiteX13482" fmla="*/ 5045494 w 7655776"/>
                <a:gd name="connsiteY13482" fmla="*/ 6618231 h 7652085"/>
                <a:gd name="connsiteX13483" fmla="*/ 5234167 w 7655776"/>
                <a:gd name="connsiteY13483" fmla="*/ 6554851 h 7652085"/>
                <a:gd name="connsiteX13484" fmla="*/ 5243326 w 7655776"/>
                <a:gd name="connsiteY13484" fmla="*/ 6556683 h 7652085"/>
                <a:gd name="connsiteX13485" fmla="*/ 5221711 w 7655776"/>
                <a:gd name="connsiteY13485" fmla="*/ 6563644 h 7652085"/>
                <a:gd name="connsiteX13486" fmla="*/ 5217315 w 7655776"/>
                <a:gd name="connsiteY13486" fmla="*/ 6551554 h 7652085"/>
                <a:gd name="connsiteX13487" fmla="*/ 5234167 w 7655776"/>
                <a:gd name="connsiteY13487" fmla="*/ 6554851 h 7652085"/>
                <a:gd name="connsiteX13488" fmla="*/ 4935954 w 7655776"/>
                <a:gd name="connsiteY13488" fmla="*/ 6274590 h 7652085"/>
                <a:gd name="connsiteX13489" fmla="*/ 4862317 w 7655776"/>
                <a:gd name="connsiteY13489" fmla="*/ 6135374 h 7652085"/>
                <a:gd name="connsiteX13490" fmla="*/ 4787214 w 7655776"/>
                <a:gd name="connsiteY13490" fmla="*/ 5993595 h 7652085"/>
                <a:gd name="connsiteX13491" fmla="*/ 4788313 w 7655776"/>
                <a:gd name="connsiteY13491" fmla="*/ 5992129 h 7652085"/>
                <a:gd name="connsiteX13492" fmla="*/ 4808096 w 7655776"/>
                <a:gd name="connsiteY13492" fmla="*/ 5999090 h 7652085"/>
                <a:gd name="connsiteX13493" fmla="*/ 4822018 w 7655776"/>
                <a:gd name="connsiteY13493" fmla="*/ 6006417 h 7652085"/>
                <a:gd name="connsiteX13494" fmla="*/ 4969293 w 7655776"/>
                <a:gd name="connsiteY13494" fmla="*/ 6082253 h 7652085"/>
                <a:gd name="connsiteX13495" fmla="*/ 4972223 w 7655776"/>
                <a:gd name="connsiteY13495" fmla="*/ 6092144 h 7652085"/>
                <a:gd name="connsiteX13496" fmla="*/ 4988343 w 7655776"/>
                <a:gd name="connsiteY13496" fmla="*/ 6091778 h 7652085"/>
                <a:gd name="connsiteX13497" fmla="*/ 4988343 w 7655776"/>
                <a:gd name="connsiteY13497" fmla="*/ 6091778 h 7652085"/>
                <a:gd name="connsiteX13498" fmla="*/ 4988343 w 7655776"/>
                <a:gd name="connsiteY13498" fmla="*/ 6091412 h 7652085"/>
                <a:gd name="connsiteX13499" fmla="*/ 5077734 w 7655776"/>
                <a:gd name="connsiteY13499" fmla="*/ 6129146 h 7652085"/>
                <a:gd name="connsiteX13500" fmla="*/ 5019849 w 7655776"/>
                <a:gd name="connsiteY13500" fmla="*/ 6193625 h 7652085"/>
                <a:gd name="connsiteX13501" fmla="*/ 4946212 w 7655776"/>
                <a:gd name="connsiteY13501" fmla="*/ 6276421 h 7652085"/>
                <a:gd name="connsiteX13502" fmla="*/ 4935954 w 7655776"/>
                <a:gd name="connsiteY13502" fmla="*/ 6274590 h 7652085"/>
                <a:gd name="connsiteX13503" fmla="*/ 4935954 w 7655776"/>
                <a:gd name="connsiteY13503" fmla="*/ 6274590 h 7652085"/>
                <a:gd name="connsiteX13504" fmla="*/ 4995670 w 7655776"/>
                <a:gd name="connsiteY13504" fmla="*/ 6086649 h 7652085"/>
                <a:gd name="connsiteX13505" fmla="*/ 5042930 w 7655776"/>
                <a:gd name="connsiteY13505" fmla="*/ 6085184 h 7652085"/>
                <a:gd name="connsiteX13506" fmla="*/ 5046594 w 7655776"/>
                <a:gd name="connsiteY13506" fmla="*/ 6085184 h 7652085"/>
                <a:gd name="connsiteX13507" fmla="*/ 5096052 w 7655776"/>
                <a:gd name="connsiteY13507" fmla="*/ 6102769 h 7652085"/>
                <a:gd name="connsiteX13508" fmla="*/ 5096052 w 7655776"/>
                <a:gd name="connsiteY13508" fmla="*/ 6107165 h 7652085"/>
                <a:gd name="connsiteX13509" fmla="*/ 5096784 w 7655776"/>
                <a:gd name="connsiteY13509" fmla="*/ 6107898 h 7652085"/>
                <a:gd name="connsiteX13510" fmla="*/ 5082863 w 7655776"/>
                <a:gd name="connsiteY13510" fmla="*/ 6123285 h 7652085"/>
                <a:gd name="connsiteX13511" fmla="*/ 4995670 w 7655776"/>
                <a:gd name="connsiteY13511" fmla="*/ 6086649 h 7652085"/>
                <a:gd name="connsiteX13512" fmla="*/ 5570848 w 7655776"/>
                <a:gd name="connsiteY13512" fmla="*/ 5770118 h 7652085"/>
                <a:gd name="connsiteX13513" fmla="*/ 5570482 w 7655776"/>
                <a:gd name="connsiteY13513" fmla="*/ 5769019 h 7652085"/>
                <a:gd name="connsiteX13514" fmla="*/ 5566085 w 7655776"/>
                <a:gd name="connsiteY13514" fmla="*/ 5767554 h 7652085"/>
                <a:gd name="connsiteX13515" fmla="*/ 5565353 w 7655776"/>
                <a:gd name="connsiteY13515" fmla="*/ 5715165 h 7652085"/>
                <a:gd name="connsiteX13516" fmla="*/ 5566452 w 7655776"/>
                <a:gd name="connsiteY13516" fmla="*/ 5711867 h 7652085"/>
                <a:gd name="connsiteX13517" fmla="*/ 5583304 w 7655776"/>
                <a:gd name="connsiteY13517" fmla="*/ 5667905 h 7652085"/>
                <a:gd name="connsiteX13518" fmla="*/ 5589532 w 7655776"/>
                <a:gd name="connsiteY13518" fmla="*/ 5762058 h 7652085"/>
                <a:gd name="connsiteX13519" fmla="*/ 5570848 w 7655776"/>
                <a:gd name="connsiteY13519" fmla="*/ 5770118 h 7652085"/>
                <a:gd name="connsiteX13520" fmla="*/ 5590265 w 7655776"/>
                <a:gd name="connsiteY13520" fmla="*/ 5662409 h 7652085"/>
                <a:gd name="connsiteX13521" fmla="*/ 5590631 w 7655776"/>
                <a:gd name="connsiteY13521" fmla="*/ 5662409 h 7652085"/>
                <a:gd name="connsiteX13522" fmla="*/ 5596493 w 7655776"/>
                <a:gd name="connsiteY13522" fmla="*/ 5647389 h 7652085"/>
                <a:gd name="connsiteX13523" fmla="*/ 5588067 w 7655776"/>
                <a:gd name="connsiteY13523" fmla="*/ 5641527 h 7652085"/>
                <a:gd name="connsiteX13524" fmla="*/ 5564620 w 7655776"/>
                <a:gd name="connsiteY13524" fmla="*/ 5477400 h 7652085"/>
                <a:gd name="connsiteX13525" fmla="*/ 5562422 w 7655776"/>
                <a:gd name="connsiteY13525" fmla="*/ 5462379 h 7652085"/>
                <a:gd name="connsiteX13526" fmla="*/ 5562055 w 7655776"/>
                <a:gd name="connsiteY13526" fmla="*/ 5441131 h 7652085"/>
                <a:gd name="connsiteX13527" fmla="*/ 5563521 w 7655776"/>
                <a:gd name="connsiteY13527" fmla="*/ 5440398 h 7652085"/>
                <a:gd name="connsiteX13528" fmla="*/ 5673061 w 7655776"/>
                <a:gd name="connsiteY13528" fmla="*/ 5557632 h 7652085"/>
                <a:gd name="connsiteX13529" fmla="*/ 5780770 w 7655776"/>
                <a:gd name="connsiteY13529" fmla="*/ 5672301 h 7652085"/>
                <a:gd name="connsiteX13530" fmla="*/ 5778205 w 7655776"/>
                <a:gd name="connsiteY13530" fmla="*/ 5680727 h 7652085"/>
                <a:gd name="connsiteX13531" fmla="*/ 5778571 w 7655776"/>
                <a:gd name="connsiteY13531" fmla="*/ 5682559 h 7652085"/>
                <a:gd name="connsiteX13532" fmla="*/ 5676359 w 7655776"/>
                <a:gd name="connsiteY13532" fmla="*/ 5725423 h 7652085"/>
                <a:gd name="connsiteX13533" fmla="*/ 5596859 w 7655776"/>
                <a:gd name="connsiteY13533" fmla="*/ 5759127 h 7652085"/>
                <a:gd name="connsiteX13534" fmla="*/ 5590265 w 7655776"/>
                <a:gd name="connsiteY13534" fmla="*/ 5662409 h 7652085"/>
                <a:gd name="connsiteX13535" fmla="*/ 5948560 w 7655776"/>
                <a:gd name="connsiteY13535" fmla="*/ 6045617 h 7652085"/>
                <a:gd name="connsiteX13536" fmla="*/ 5950758 w 7655776"/>
                <a:gd name="connsiteY13536" fmla="*/ 6028398 h 7652085"/>
                <a:gd name="connsiteX13537" fmla="*/ 5961017 w 7655776"/>
                <a:gd name="connsiteY13537" fmla="*/ 6036459 h 7652085"/>
                <a:gd name="connsiteX13538" fmla="*/ 5947095 w 7655776"/>
                <a:gd name="connsiteY13538" fmla="*/ 6054776 h 7652085"/>
                <a:gd name="connsiteX13539" fmla="*/ 5948560 w 7655776"/>
                <a:gd name="connsiteY13539" fmla="*/ 6045617 h 7652085"/>
                <a:gd name="connsiteX13540" fmla="*/ 5948560 w 7655776"/>
                <a:gd name="connsiteY13540" fmla="*/ 6045617 h 7652085"/>
                <a:gd name="connsiteX13541" fmla="*/ 5954789 w 7655776"/>
                <a:gd name="connsiteY13541" fmla="*/ 6022537 h 7652085"/>
                <a:gd name="connsiteX13542" fmla="*/ 5954422 w 7655776"/>
                <a:gd name="connsiteY13542" fmla="*/ 6020339 h 7652085"/>
                <a:gd name="connsiteX13543" fmla="*/ 6070191 w 7655776"/>
                <a:gd name="connsiteY13543" fmla="*/ 5887352 h 7652085"/>
                <a:gd name="connsiteX13544" fmla="*/ 6113420 w 7655776"/>
                <a:gd name="connsiteY13544" fmla="*/ 5837161 h 7652085"/>
                <a:gd name="connsiteX13545" fmla="*/ 6061032 w 7655776"/>
                <a:gd name="connsiteY13545" fmla="*/ 5905669 h 7652085"/>
                <a:gd name="connsiteX13546" fmla="*/ 5965779 w 7655776"/>
                <a:gd name="connsiteY13546" fmla="*/ 6030963 h 7652085"/>
                <a:gd name="connsiteX13547" fmla="*/ 5954789 w 7655776"/>
                <a:gd name="connsiteY13547" fmla="*/ 6022537 h 7652085"/>
                <a:gd name="connsiteX13548" fmla="*/ 6194752 w 7655776"/>
                <a:gd name="connsiteY13548" fmla="*/ 5743374 h 7652085"/>
                <a:gd name="connsiteX13549" fmla="*/ 6209772 w 7655776"/>
                <a:gd name="connsiteY13549" fmla="*/ 5726521 h 7652085"/>
                <a:gd name="connsiteX13550" fmla="*/ 6262894 w 7655776"/>
                <a:gd name="connsiteY13550" fmla="*/ 5787703 h 7652085"/>
                <a:gd name="connsiteX13551" fmla="*/ 6309787 w 7655776"/>
                <a:gd name="connsiteY13551" fmla="*/ 5841557 h 7652085"/>
                <a:gd name="connsiteX13552" fmla="*/ 6264725 w 7655776"/>
                <a:gd name="connsiteY13552" fmla="*/ 5805288 h 7652085"/>
                <a:gd name="connsiteX13553" fmla="*/ 6195484 w 7655776"/>
                <a:gd name="connsiteY13553" fmla="*/ 5750701 h 7652085"/>
                <a:gd name="connsiteX13554" fmla="*/ 6194752 w 7655776"/>
                <a:gd name="connsiteY13554" fmla="*/ 5743374 h 7652085"/>
                <a:gd name="connsiteX13555" fmla="*/ 6194752 w 7655776"/>
                <a:gd name="connsiteY13555" fmla="*/ 5743374 h 7652085"/>
                <a:gd name="connsiteX13556" fmla="*/ 6509817 w 7655776"/>
                <a:gd name="connsiteY13556" fmla="*/ 5903838 h 7652085"/>
                <a:gd name="connsiteX13557" fmla="*/ 6646468 w 7655776"/>
                <a:gd name="connsiteY13557" fmla="*/ 5928384 h 7652085"/>
                <a:gd name="connsiteX13558" fmla="*/ 6609466 w 7655776"/>
                <a:gd name="connsiteY13558" fmla="*/ 5966484 h 7652085"/>
                <a:gd name="connsiteX13559" fmla="*/ 6595178 w 7655776"/>
                <a:gd name="connsiteY13559" fmla="*/ 5968316 h 7652085"/>
                <a:gd name="connsiteX13560" fmla="*/ 6594811 w 7655776"/>
                <a:gd name="connsiteY13560" fmla="*/ 5969049 h 7652085"/>
                <a:gd name="connsiteX13561" fmla="*/ 6472815 w 7655776"/>
                <a:gd name="connsiteY13561" fmla="*/ 5919591 h 7652085"/>
                <a:gd name="connsiteX13562" fmla="*/ 6371335 w 7655776"/>
                <a:gd name="connsiteY13562" fmla="*/ 5878559 h 7652085"/>
                <a:gd name="connsiteX13563" fmla="*/ 6509817 w 7655776"/>
                <a:gd name="connsiteY13563" fmla="*/ 5903838 h 7652085"/>
                <a:gd name="connsiteX13564" fmla="*/ 6654894 w 7655776"/>
                <a:gd name="connsiteY13564" fmla="*/ 5929482 h 7652085"/>
                <a:gd name="connsiteX13565" fmla="*/ 6668815 w 7655776"/>
                <a:gd name="connsiteY13565" fmla="*/ 5932047 h 7652085"/>
                <a:gd name="connsiteX13566" fmla="*/ 6669548 w 7655776"/>
                <a:gd name="connsiteY13566" fmla="*/ 5934245 h 7652085"/>
                <a:gd name="connsiteX13567" fmla="*/ 6641705 w 7655776"/>
                <a:gd name="connsiteY13567" fmla="*/ 5950365 h 7652085"/>
                <a:gd name="connsiteX13568" fmla="*/ 6625585 w 7655776"/>
                <a:gd name="connsiteY13568" fmla="*/ 5959890 h 7652085"/>
                <a:gd name="connsiteX13569" fmla="*/ 6654894 w 7655776"/>
                <a:gd name="connsiteY13569" fmla="*/ 5929482 h 7652085"/>
                <a:gd name="connsiteX13570" fmla="*/ 6672479 w 7655776"/>
                <a:gd name="connsiteY13570" fmla="*/ 5921789 h 7652085"/>
                <a:gd name="connsiteX13571" fmla="*/ 6670281 w 7655776"/>
                <a:gd name="connsiteY13571" fmla="*/ 5925453 h 7652085"/>
                <a:gd name="connsiteX13572" fmla="*/ 6660755 w 7655776"/>
                <a:gd name="connsiteY13572" fmla="*/ 5923621 h 7652085"/>
                <a:gd name="connsiteX13573" fmla="*/ 6723402 w 7655776"/>
                <a:gd name="connsiteY13573" fmla="*/ 5859142 h 7652085"/>
                <a:gd name="connsiteX13574" fmla="*/ 6787514 w 7655776"/>
                <a:gd name="connsiteY13574" fmla="*/ 5792832 h 7652085"/>
                <a:gd name="connsiteX13575" fmla="*/ 6756740 w 7655776"/>
                <a:gd name="connsiteY13575" fmla="*/ 5831666 h 7652085"/>
                <a:gd name="connsiteX13576" fmla="*/ 6687500 w 7655776"/>
                <a:gd name="connsiteY13576" fmla="*/ 5918858 h 7652085"/>
                <a:gd name="connsiteX13577" fmla="*/ 6672479 w 7655776"/>
                <a:gd name="connsiteY13577" fmla="*/ 5921789 h 7652085"/>
                <a:gd name="connsiteX13578" fmla="*/ 6672479 w 7655776"/>
                <a:gd name="connsiteY13578" fmla="*/ 5921789 h 7652085"/>
                <a:gd name="connsiteX13579" fmla="*/ 6923799 w 7655776"/>
                <a:gd name="connsiteY13579" fmla="*/ 5538215 h 7652085"/>
                <a:gd name="connsiteX13580" fmla="*/ 6954206 w 7655776"/>
                <a:gd name="connsiteY13580" fmla="*/ 5453587 h 7652085"/>
                <a:gd name="connsiteX13581" fmla="*/ 6960068 w 7655776"/>
                <a:gd name="connsiteY13581" fmla="*/ 5461647 h 7652085"/>
                <a:gd name="connsiteX13582" fmla="*/ 6957870 w 7655776"/>
                <a:gd name="connsiteY13582" fmla="*/ 5464944 h 7652085"/>
                <a:gd name="connsiteX13583" fmla="*/ 6961899 w 7655776"/>
                <a:gd name="connsiteY13583" fmla="*/ 5479965 h 7652085"/>
                <a:gd name="connsiteX13584" fmla="*/ 6913907 w 7655776"/>
                <a:gd name="connsiteY13584" fmla="*/ 5580346 h 7652085"/>
                <a:gd name="connsiteX13585" fmla="*/ 6892659 w 7655776"/>
                <a:gd name="connsiteY13585" fmla="*/ 5625041 h 7652085"/>
                <a:gd name="connsiteX13586" fmla="*/ 6923799 w 7655776"/>
                <a:gd name="connsiteY13586" fmla="*/ 5538215 h 7652085"/>
                <a:gd name="connsiteX13587" fmla="*/ 6967761 w 7655776"/>
                <a:gd name="connsiteY13587" fmla="*/ 5456884 h 7652085"/>
                <a:gd name="connsiteX13588" fmla="*/ 6965563 w 7655776"/>
                <a:gd name="connsiteY13588" fmla="*/ 5457617 h 7652085"/>
                <a:gd name="connsiteX13589" fmla="*/ 6957137 w 7655776"/>
                <a:gd name="connsiteY13589" fmla="*/ 5445893 h 7652085"/>
                <a:gd name="connsiteX13590" fmla="*/ 6971425 w 7655776"/>
                <a:gd name="connsiteY13590" fmla="*/ 5405960 h 7652085"/>
                <a:gd name="connsiteX13591" fmla="*/ 6969960 w 7655776"/>
                <a:gd name="connsiteY13591" fmla="*/ 5424645 h 7652085"/>
                <a:gd name="connsiteX13592" fmla="*/ 6967761 w 7655776"/>
                <a:gd name="connsiteY13592" fmla="*/ 5456884 h 7652085"/>
                <a:gd name="connsiteX13593" fmla="*/ 6965563 w 7655776"/>
                <a:gd name="connsiteY13593" fmla="*/ 5385078 h 7652085"/>
                <a:gd name="connsiteX13594" fmla="*/ 6969960 w 7655776"/>
                <a:gd name="connsiteY13594" fmla="*/ 5389474 h 7652085"/>
                <a:gd name="connsiteX13595" fmla="*/ 6952008 w 7655776"/>
                <a:gd name="connsiteY13595" fmla="*/ 5439299 h 7652085"/>
                <a:gd name="connsiteX13596" fmla="*/ 6869944 w 7655776"/>
                <a:gd name="connsiteY13596" fmla="*/ 5327194 h 7652085"/>
                <a:gd name="connsiteX13597" fmla="*/ 6786782 w 7655776"/>
                <a:gd name="connsiteY13597" fmla="*/ 5213991 h 7652085"/>
                <a:gd name="connsiteX13598" fmla="*/ 6868113 w 7655776"/>
                <a:gd name="connsiteY13598" fmla="*/ 5287262 h 7652085"/>
                <a:gd name="connsiteX13599" fmla="*/ 6966296 w 7655776"/>
                <a:gd name="connsiteY13599" fmla="*/ 5375187 h 7652085"/>
                <a:gd name="connsiteX13600" fmla="*/ 6965930 w 7655776"/>
                <a:gd name="connsiteY13600" fmla="*/ 5375920 h 7652085"/>
                <a:gd name="connsiteX13601" fmla="*/ 6965563 w 7655776"/>
                <a:gd name="connsiteY13601" fmla="*/ 5385078 h 7652085"/>
                <a:gd name="connsiteX13602" fmla="*/ 6965563 w 7655776"/>
                <a:gd name="connsiteY13602" fmla="*/ 5385078 h 7652085"/>
                <a:gd name="connsiteX13603" fmla="*/ 6657824 w 7655776"/>
                <a:gd name="connsiteY13603" fmla="*/ 5155740 h 7652085"/>
                <a:gd name="connsiteX13604" fmla="*/ 6579425 w 7655776"/>
                <a:gd name="connsiteY13604" fmla="*/ 5134857 h 7652085"/>
                <a:gd name="connsiteX13605" fmla="*/ 6587484 w 7655776"/>
                <a:gd name="connsiteY13605" fmla="*/ 5114708 h 7652085"/>
                <a:gd name="connsiteX13606" fmla="*/ 6588217 w 7655776"/>
                <a:gd name="connsiteY13606" fmla="*/ 5114708 h 7652085"/>
                <a:gd name="connsiteX13607" fmla="*/ 6595544 w 7655776"/>
                <a:gd name="connsiteY13607" fmla="*/ 5111411 h 7652085"/>
                <a:gd name="connsiteX13608" fmla="*/ 6674677 w 7655776"/>
                <a:gd name="connsiteY13608" fmla="*/ 5149512 h 7652085"/>
                <a:gd name="connsiteX13609" fmla="*/ 6727066 w 7655776"/>
                <a:gd name="connsiteY13609" fmla="*/ 5174424 h 7652085"/>
                <a:gd name="connsiteX13610" fmla="*/ 6657824 w 7655776"/>
                <a:gd name="connsiteY13610" fmla="*/ 5155740 h 7652085"/>
                <a:gd name="connsiteX13611" fmla="*/ 6657824 w 7655776"/>
                <a:gd name="connsiteY13611" fmla="*/ 5155740 h 7652085"/>
                <a:gd name="connsiteX13612" fmla="*/ 6662953 w 7655776"/>
                <a:gd name="connsiteY13612" fmla="*/ 4938857 h 7652085"/>
                <a:gd name="connsiteX13613" fmla="*/ 6731828 w 7655776"/>
                <a:gd name="connsiteY13613" fmla="*/ 4776928 h 7652085"/>
                <a:gd name="connsiteX13614" fmla="*/ 6734393 w 7655776"/>
                <a:gd name="connsiteY13614" fmla="*/ 4776196 h 7652085"/>
                <a:gd name="connsiteX13615" fmla="*/ 6746483 w 7655776"/>
                <a:gd name="connsiteY13615" fmla="*/ 4782057 h 7652085"/>
                <a:gd name="connsiteX13616" fmla="*/ 6675776 w 7655776"/>
                <a:gd name="connsiteY13616" fmla="*/ 4922738 h 7652085"/>
                <a:gd name="connsiteX13617" fmla="*/ 6637675 w 7655776"/>
                <a:gd name="connsiteY13617" fmla="*/ 4998940 h 7652085"/>
                <a:gd name="connsiteX13618" fmla="*/ 6662953 w 7655776"/>
                <a:gd name="connsiteY13618" fmla="*/ 4938857 h 7652085"/>
                <a:gd name="connsiteX13619" fmla="*/ 6737324 w 7655776"/>
                <a:gd name="connsiteY13619" fmla="*/ 4769968 h 7652085"/>
                <a:gd name="connsiteX13620" fmla="*/ 6751612 w 7655776"/>
                <a:gd name="connsiteY13620" fmla="*/ 4760442 h 7652085"/>
                <a:gd name="connsiteX13621" fmla="*/ 6759305 w 7655776"/>
                <a:gd name="connsiteY13621" fmla="*/ 4755313 h 7652085"/>
                <a:gd name="connsiteX13622" fmla="*/ 6749047 w 7655776"/>
                <a:gd name="connsiteY13622" fmla="*/ 4775829 h 7652085"/>
                <a:gd name="connsiteX13623" fmla="*/ 6737324 w 7655776"/>
                <a:gd name="connsiteY13623" fmla="*/ 4769968 h 7652085"/>
                <a:gd name="connsiteX13624" fmla="*/ 6342759 w 7655776"/>
                <a:gd name="connsiteY13624" fmla="*/ 4773265 h 7652085"/>
                <a:gd name="connsiteX13625" fmla="*/ 6192187 w 7655776"/>
                <a:gd name="connsiteY13625" fmla="*/ 4726738 h 7652085"/>
                <a:gd name="connsiteX13626" fmla="*/ 6037951 w 7655776"/>
                <a:gd name="connsiteY13626" fmla="*/ 4679478 h 7652085"/>
                <a:gd name="connsiteX13627" fmla="*/ 6037951 w 7655776"/>
                <a:gd name="connsiteY13627" fmla="*/ 4678379 h 7652085"/>
                <a:gd name="connsiteX13628" fmla="*/ 6057735 w 7655776"/>
                <a:gd name="connsiteY13628" fmla="*/ 4668854 h 7652085"/>
                <a:gd name="connsiteX13629" fmla="*/ 6072389 w 7655776"/>
                <a:gd name="connsiteY13629" fmla="*/ 4664091 h 7652085"/>
                <a:gd name="connsiteX13630" fmla="*/ 6229922 w 7655776"/>
                <a:gd name="connsiteY13630" fmla="*/ 4613534 h 7652085"/>
                <a:gd name="connsiteX13631" fmla="*/ 6238714 w 7655776"/>
                <a:gd name="connsiteY13631" fmla="*/ 4618663 h 7652085"/>
                <a:gd name="connsiteX13632" fmla="*/ 6239080 w 7655776"/>
                <a:gd name="connsiteY13632" fmla="*/ 4618663 h 7652085"/>
                <a:gd name="connsiteX13633" fmla="*/ 6250071 w 7655776"/>
                <a:gd name="connsiteY13633" fmla="*/ 4606573 h 7652085"/>
                <a:gd name="connsiteX13634" fmla="*/ 6250071 w 7655776"/>
                <a:gd name="connsiteY13634" fmla="*/ 4606573 h 7652085"/>
                <a:gd name="connsiteX13635" fmla="*/ 6250071 w 7655776"/>
                <a:gd name="connsiteY13635" fmla="*/ 4606207 h 7652085"/>
                <a:gd name="connsiteX13636" fmla="*/ 6339828 w 7655776"/>
                <a:gd name="connsiteY13636" fmla="*/ 4569938 h 7652085"/>
                <a:gd name="connsiteX13637" fmla="*/ 6344591 w 7655776"/>
                <a:gd name="connsiteY13637" fmla="*/ 4656397 h 7652085"/>
                <a:gd name="connsiteX13638" fmla="*/ 6350819 w 7655776"/>
                <a:gd name="connsiteY13638" fmla="*/ 4767037 h 7652085"/>
                <a:gd name="connsiteX13639" fmla="*/ 6342759 w 7655776"/>
                <a:gd name="connsiteY13639" fmla="*/ 4773265 h 7652085"/>
                <a:gd name="connsiteX13640" fmla="*/ 6342759 w 7655776"/>
                <a:gd name="connsiteY13640" fmla="*/ 4773265 h 7652085"/>
                <a:gd name="connsiteX13641" fmla="*/ 6252269 w 7655776"/>
                <a:gd name="connsiteY13641" fmla="*/ 4598147 h 7652085"/>
                <a:gd name="connsiteX13642" fmla="*/ 6284509 w 7655776"/>
                <a:gd name="connsiteY13642" fmla="*/ 4563710 h 7652085"/>
                <a:gd name="connsiteX13643" fmla="*/ 6287073 w 7655776"/>
                <a:gd name="connsiteY13643" fmla="*/ 4561145 h 7652085"/>
                <a:gd name="connsiteX13644" fmla="*/ 6334699 w 7655776"/>
                <a:gd name="connsiteY13644" fmla="*/ 4538797 h 7652085"/>
                <a:gd name="connsiteX13645" fmla="*/ 6337996 w 7655776"/>
                <a:gd name="connsiteY13645" fmla="*/ 4541728 h 7652085"/>
                <a:gd name="connsiteX13646" fmla="*/ 6339095 w 7655776"/>
                <a:gd name="connsiteY13646" fmla="*/ 4542095 h 7652085"/>
                <a:gd name="connsiteX13647" fmla="*/ 6340194 w 7655776"/>
                <a:gd name="connsiteY13647" fmla="*/ 4562610 h 7652085"/>
                <a:gd name="connsiteX13648" fmla="*/ 6252269 w 7655776"/>
                <a:gd name="connsiteY13648" fmla="*/ 4598147 h 7652085"/>
                <a:gd name="connsiteX13649" fmla="*/ 6434714 w 7655776"/>
                <a:gd name="connsiteY13649" fmla="*/ 3966917 h 7652085"/>
                <a:gd name="connsiteX13650" fmla="*/ 6433615 w 7655776"/>
                <a:gd name="connsiteY13650" fmla="*/ 3966550 h 7652085"/>
                <a:gd name="connsiteX13651" fmla="*/ 6433615 w 7655776"/>
                <a:gd name="connsiteY13651" fmla="*/ 3966550 h 7652085"/>
                <a:gd name="connsiteX13652" fmla="*/ 6429585 w 7655776"/>
                <a:gd name="connsiteY13652" fmla="*/ 3968382 h 7652085"/>
                <a:gd name="connsiteX13653" fmla="*/ 6392217 w 7655776"/>
                <a:gd name="connsiteY13653" fmla="*/ 3931746 h 7652085"/>
                <a:gd name="connsiteX13654" fmla="*/ 6390752 w 7655776"/>
                <a:gd name="connsiteY13654" fmla="*/ 3928449 h 7652085"/>
                <a:gd name="connsiteX13655" fmla="*/ 6371335 w 7655776"/>
                <a:gd name="connsiteY13655" fmla="*/ 3885219 h 7652085"/>
                <a:gd name="connsiteX13656" fmla="*/ 6442408 w 7655776"/>
                <a:gd name="connsiteY13656" fmla="*/ 3947499 h 7652085"/>
                <a:gd name="connsiteX13657" fmla="*/ 6434714 w 7655776"/>
                <a:gd name="connsiteY13657" fmla="*/ 3966917 h 7652085"/>
                <a:gd name="connsiteX13658" fmla="*/ 6372434 w 7655776"/>
                <a:gd name="connsiteY13658" fmla="*/ 3877159 h 7652085"/>
                <a:gd name="connsiteX13659" fmla="*/ 6372800 w 7655776"/>
                <a:gd name="connsiteY13659" fmla="*/ 3876793 h 7652085"/>
                <a:gd name="connsiteX13660" fmla="*/ 6366206 w 7655776"/>
                <a:gd name="connsiteY13660" fmla="*/ 3862139 h 7652085"/>
                <a:gd name="connsiteX13661" fmla="*/ 6355581 w 7655776"/>
                <a:gd name="connsiteY13661" fmla="*/ 3863604 h 7652085"/>
                <a:gd name="connsiteX13662" fmla="*/ 6223327 w 7655776"/>
                <a:gd name="connsiteY13662" fmla="*/ 3764688 h 7652085"/>
                <a:gd name="connsiteX13663" fmla="*/ 6210871 w 7655776"/>
                <a:gd name="connsiteY13663" fmla="*/ 3755163 h 7652085"/>
                <a:gd name="connsiteX13664" fmla="*/ 6195484 w 7655776"/>
                <a:gd name="connsiteY13664" fmla="*/ 3740142 h 7652085"/>
                <a:gd name="connsiteX13665" fmla="*/ 6195850 w 7655776"/>
                <a:gd name="connsiteY13665" fmla="*/ 3739043 h 7652085"/>
                <a:gd name="connsiteX13666" fmla="*/ 6357047 w 7655776"/>
                <a:gd name="connsiteY13666" fmla="*/ 3744539 h 7652085"/>
                <a:gd name="connsiteX13667" fmla="*/ 6514580 w 7655776"/>
                <a:gd name="connsiteY13667" fmla="*/ 3749301 h 7652085"/>
                <a:gd name="connsiteX13668" fmla="*/ 6520441 w 7655776"/>
                <a:gd name="connsiteY13668" fmla="*/ 3758094 h 7652085"/>
                <a:gd name="connsiteX13669" fmla="*/ 6478677 w 7655776"/>
                <a:gd name="connsiteY13669" fmla="*/ 3860673 h 7652085"/>
                <a:gd name="connsiteX13670" fmla="*/ 6446071 w 7655776"/>
                <a:gd name="connsiteY13670" fmla="*/ 3940905 h 7652085"/>
                <a:gd name="connsiteX13671" fmla="*/ 6372434 w 7655776"/>
                <a:gd name="connsiteY13671" fmla="*/ 3877159 h 7652085"/>
                <a:gd name="connsiteX13672" fmla="*/ 6899619 w 7655776"/>
                <a:gd name="connsiteY13672" fmla="*/ 3879724 h 7652085"/>
                <a:gd name="connsiteX13673" fmla="*/ 6902550 w 7655776"/>
                <a:gd name="connsiteY13673" fmla="*/ 3902438 h 7652085"/>
                <a:gd name="connsiteX13674" fmla="*/ 6897055 w 7655776"/>
                <a:gd name="connsiteY13674" fmla="*/ 3895111 h 7652085"/>
                <a:gd name="connsiteX13675" fmla="*/ 6886797 w 7655776"/>
                <a:gd name="connsiteY13675" fmla="*/ 3881556 h 7652085"/>
                <a:gd name="connsiteX13676" fmla="*/ 6899619 w 7655776"/>
                <a:gd name="connsiteY13676" fmla="*/ 3879724 h 7652085"/>
                <a:gd name="connsiteX13677" fmla="*/ 6884965 w 7655776"/>
                <a:gd name="connsiteY13677" fmla="*/ 3874228 h 7652085"/>
                <a:gd name="connsiteX13678" fmla="*/ 6883133 w 7655776"/>
                <a:gd name="connsiteY13678" fmla="*/ 3872763 h 7652085"/>
                <a:gd name="connsiteX13679" fmla="*/ 6871044 w 7655776"/>
                <a:gd name="connsiteY13679" fmla="*/ 3696912 h 7652085"/>
                <a:gd name="connsiteX13680" fmla="*/ 6866281 w 7655776"/>
                <a:gd name="connsiteY13680" fmla="*/ 3631335 h 7652085"/>
                <a:gd name="connsiteX13681" fmla="*/ 6877638 w 7655776"/>
                <a:gd name="connsiteY13681" fmla="*/ 3716329 h 7652085"/>
                <a:gd name="connsiteX13682" fmla="*/ 6898886 w 7655776"/>
                <a:gd name="connsiteY13682" fmla="*/ 3872397 h 7652085"/>
                <a:gd name="connsiteX13683" fmla="*/ 6884965 w 7655776"/>
                <a:gd name="connsiteY13683" fmla="*/ 3874228 h 7652085"/>
                <a:gd name="connsiteX13684" fmla="*/ 6857488 w 7655776"/>
                <a:gd name="connsiteY13684" fmla="*/ 3507140 h 7652085"/>
                <a:gd name="connsiteX13685" fmla="*/ 6856389 w 7655776"/>
                <a:gd name="connsiteY13685" fmla="*/ 3484793 h 7652085"/>
                <a:gd name="connsiteX13686" fmla="*/ 6937354 w 7655776"/>
                <a:gd name="connsiteY13686" fmla="*/ 3490654 h 7652085"/>
                <a:gd name="connsiteX13687" fmla="*/ 7008427 w 7655776"/>
                <a:gd name="connsiteY13687" fmla="*/ 3495417 h 7652085"/>
                <a:gd name="connsiteX13688" fmla="*/ 6950909 w 7655776"/>
                <a:gd name="connsiteY13688" fmla="*/ 3502011 h 7652085"/>
                <a:gd name="connsiteX13689" fmla="*/ 6863350 w 7655776"/>
                <a:gd name="connsiteY13689" fmla="*/ 3512270 h 7652085"/>
                <a:gd name="connsiteX13690" fmla="*/ 6857488 w 7655776"/>
                <a:gd name="connsiteY13690" fmla="*/ 3507140 h 7652085"/>
                <a:gd name="connsiteX13691" fmla="*/ 6857488 w 7655776"/>
                <a:gd name="connsiteY13691" fmla="*/ 3507140 h 7652085"/>
                <a:gd name="connsiteX13692" fmla="*/ 7193070 w 7655776"/>
                <a:gd name="connsiteY13692" fmla="*/ 3397600 h 7652085"/>
                <a:gd name="connsiteX13693" fmla="*/ 7307373 w 7655776"/>
                <a:gd name="connsiteY13693" fmla="*/ 3318467 h 7652085"/>
                <a:gd name="connsiteX13694" fmla="*/ 7308105 w 7655776"/>
                <a:gd name="connsiteY13694" fmla="*/ 3370856 h 7652085"/>
                <a:gd name="connsiteX13695" fmla="*/ 7299313 w 7655776"/>
                <a:gd name="connsiteY13695" fmla="*/ 3382946 h 7652085"/>
                <a:gd name="connsiteX13696" fmla="*/ 7299679 w 7655776"/>
                <a:gd name="connsiteY13696" fmla="*/ 3384045 h 7652085"/>
                <a:gd name="connsiteX13697" fmla="*/ 7178416 w 7655776"/>
                <a:gd name="connsiteY13697" fmla="*/ 3435335 h 7652085"/>
                <a:gd name="connsiteX13698" fmla="*/ 7078034 w 7655776"/>
                <a:gd name="connsiteY13698" fmla="*/ 3478198 h 7652085"/>
                <a:gd name="connsiteX13699" fmla="*/ 7193070 w 7655776"/>
                <a:gd name="connsiteY13699" fmla="*/ 3397600 h 7652085"/>
                <a:gd name="connsiteX13700" fmla="*/ 7313967 w 7655776"/>
                <a:gd name="connsiteY13700" fmla="*/ 3313338 h 7652085"/>
                <a:gd name="connsiteX13701" fmla="*/ 7325691 w 7655776"/>
                <a:gd name="connsiteY13701" fmla="*/ 3305278 h 7652085"/>
                <a:gd name="connsiteX13702" fmla="*/ 7327889 w 7655776"/>
                <a:gd name="connsiteY13702" fmla="*/ 3306744 h 7652085"/>
                <a:gd name="connsiteX13703" fmla="*/ 7319463 w 7655776"/>
                <a:gd name="connsiteY13703" fmla="*/ 3337884 h 7652085"/>
                <a:gd name="connsiteX13704" fmla="*/ 7314700 w 7655776"/>
                <a:gd name="connsiteY13704" fmla="*/ 3356202 h 7652085"/>
                <a:gd name="connsiteX13705" fmla="*/ 7313967 w 7655776"/>
                <a:gd name="connsiteY13705" fmla="*/ 3313338 h 7652085"/>
                <a:gd name="connsiteX13706" fmla="*/ 7320928 w 7655776"/>
                <a:gd name="connsiteY13706" fmla="*/ 3295387 h 7652085"/>
                <a:gd name="connsiteX13707" fmla="*/ 7322027 w 7655776"/>
                <a:gd name="connsiteY13707" fmla="*/ 3299417 h 7652085"/>
                <a:gd name="connsiteX13708" fmla="*/ 7313967 w 7655776"/>
                <a:gd name="connsiteY13708" fmla="*/ 3304912 h 7652085"/>
                <a:gd name="connsiteX13709" fmla="*/ 7312868 w 7655776"/>
                <a:gd name="connsiteY13709" fmla="*/ 3215155 h 7652085"/>
                <a:gd name="connsiteX13710" fmla="*/ 7311403 w 7655776"/>
                <a:gd name="connsiteY13710" fmla="*/ 3122467 h 7652085"/>
                <a:gd name="connsiteX13711" fmla="*/ 7316898 w 7655776"/>
                <a:gd name="connsiteY13711" fmla="*/ 3171925 h 7652085"/>
                <a:gd name="connsiteX13712" fmla="*/ 7329721 w 7655776"/>
                <a:gd name="connsiteY13712" fmla="*/ 3282564 h 7652085"/>
                <a:gd name="connsiteX13713" fmla="*/ 7320928 w 7655776"/>
                <a:gd name="connsiteY13713" fmla="*/ 3295387 h 7652085"/>
                <a:gd name="connsiteX13714" fmla="*/ 7320928 w 7655776"/>
                <a:gd name="connsiteY13714" fmla="*/ 3295387 h 7652085"/>
                <a:gd name="connsiteX13715" fmla="*/ 6538759 w 7655776"/>
                <a:gd name="connsiteY13715" fmla="*/ 2445076 h 7652085"/>
                <a:gd name="connsiteX13716" fmla="*/ 6416030 w 7655776"/>
                <a:gd name="connsiteY13716" fmla="*/ 2574033 h 7652085"/>
                <a:gd name="connsiteX13717" fmla="*/ 6296598 w 7655776"/>
                <a:gd name="connsiteY13717" fmla="*/ 2700426 h 7652085"/>
                <a:gd name="connsiteX13718" fmla="*/ 6295866 w 7655776"/>
                <a:gd name="connsiteY13718" fmla="*/ 2700059 h 7652085"/>
                <a:gd name="connsiteX13719" fmla="*/ 6320411 w 7655776"/>
                <a:gd name="connsiteY13719" fmla="*/ 2591618 h 7652085"/>
                <a:gd name="connsiteX13720" fmla="*/ 6345690 w 7655776"/>
                <a:gd name="connsiteY13720" fmla="*/ 2478781 h 7652085"/>
                <a:gd name="connsiteX13721" fmla="*/ 6348621 w 7655776"/>
                <a:gd name="connsiteY13721" fmla="*/ 2478048 h 7652085"/>
                <a:gd name="connsiteX13722" fmla="*/ 6354116 w 7655776"/>
                <a:gd name="connsiteY13722" fmla="*/ 2472186 h 7652085"/>
                <a:gd name="connsiteX13723" fmla="*/ 6354116 w 7655776"/>
                <a:gd name="connsiteY13723" fmla="*/ 2470721 h 7652085"/>
                <a:gd name="connsiteX13724" fmla="*/ 6446438 w 7655776"/>
                <a:gd name="connsiteY13724" fmla="*/ 2458265 h 7652085"/>
                <a:gd name="connsiteX13725" fmla="*/ 6538759 w 7655776"/>
                <a:gd name="connsiteY13725" fmla="*/ 2445076 h 7652085"/>
                <a:gd name="connsiteX13726" fmla="*/ 5667932 w 7655776"/>
                <a:gd name="connsiteY13726" fmla="*/ 2397084 h 7652085"/>
                <a:gd name="connsiteX13727" fmla="*/ 5621772 w 7655776"/>
                <a:gd name="connsiteY13727" fmla="*/ 2325278 h 7652085"/>
                <a:gd name="connsiteX13728" fmla="*/ 5621772 w 7655776"/>
                <a:gd name="connsiteY13728" fmla="*/ 2311356 h 7652085"/>
                <a:gd name="connsiteX13729" fmla="*/ 5698340 w 7655776"/>
                <a:gd name="connsiteY13729" fmla="*/ 2205846 h 7652085"/>
                <a:gd name="connsiteX13730" fmla="*/ 5762452 w 7655776"/>
                <a:gd name="connsiteY13730" fmla="*/ 2117188 h 7652085"/>
                <a:gd name="connsiteX13731" fmla="*/ 5765383 w 7655776"/>
                <a:gd name="connsiteY13731" fmla="*/ 2120119 h 7652085"/>
                <a:gd name="connsiteX13732" fmla="*/ 5738639 w 7655776"/>
                <a:gd name="connsiteY13732" fmla="*/ 2294138 h 7652085"/>
                <a:gd name="connsiteX13733" fmla="*/ 5712627 w 7655776"/>
                <a:gd name="connsiteY13733" fmla="*/ 2467424 h 7652085"/>
                <a:gd name="connsiteX13734" fmla="*/ 5667932 w 7655776"/>
                <a:gd name="connsiteY13734" fmla="*/ 2397084 h 7652085"/>
                <a:gd name="connsiteX13735" fmla="*/ 4768163 w 7655776"/>
                <a:gd name="connsiteY13735" fmla="*/ 931662 h 7652085"/>
                <a:gd name="connsiteX13736" fmla="*/ 4772560 w 7655776"/>
                <a:gd name="connsiteY13736" fmla="*/ 1109710 h 7652085"/>
                <a:gd name="connsiteX13737" fmla="*/ 4777322 w 7655776"/>
                <a:gd name="connsiteY13737" fmla="*/ 1283363 h 7652085"/>
                <a:gd name="connsiteX13738" fmla="*/ 4776589 w 7655776"/>
                <a:gd name="connsiteY13738" fmla="*/ 1283363 h 7652085"/>
                <a:gd name="connsiteX13739" fmla="*/ 4717240 w 7655776"/>
                <a:gd name="connsiteY13739" fmla="*/ 1189210 h 7652085"/>
                <a:gd name="connsiteX13740" fmla="*/ 4654960 w 7655776"/>
                <a:gd name="connsiteY13740" fmla="*/ 1091393 h 7652085"/>
                <a:gd name="connsiteX13741" fmla="*/ 4656791 w 7655776"/>
                <a:gd name="connsiteY13741" fmla="*/ 1089195 h 7652085"/>
                <a:gd name="connsiteX13742" fmla="*/ 4656791 w 7655776"/>
                <a:gd name="connsiteY13742" fmla="*/ 1081135 h 7652085"/>
                <a:gd name="connsiteX13743" fmla="*/ 4655692 w 7655776"/>
                <a:gd name="connsiteY13743" fmla="*/ 1080036 h 7652085"/>
                <a:gd name="connsiteX13744" fmla="*/ 4712111 w 7655776"/>
                <a:gd name="connsiteY13744" fmla="*/ 1005665 h 7652085"/>
                <a:gd name="connsiteX13745" fmla="*/ 4768163 w 7655776"/>
                <a:gd name="connsiteY13745" fmla="*/ 931662 h 7652085"/>
                <a:gd name="connsiteX13746" fmla="*/ 4510615 w 7655776"/>
                <a:gd name="connsiteY13746" fmla="*/ 1335385 h 7652085"/>
                <a:gd name="connsiteX13747" fmla="*/ 4513913 w 7655776"/>
                <a:gd name="connsiteY13747" fmla="*/ 1336851 h 7652085"/>
                <a:gd name="connsiteX13748" fmla="*/ 4462257 w 7655776"/>
                <a:gd name="connsiteY13748" fmla="*/ 1433569 h 7652085"/>
                <a:gd name="connsiteX13749" fmla="*/ 4401075 w 7655776"/>
                <a:gd name="connsiteY13749" fmla="*/ 1548238 h 7652085"/>
                <a:gd name="connsiteX13750" fmla="*/ 4388253 w 7655776"/>
                <a:gd name="connsiteY13750" fmla="*/ 1554832 h 7652085"/>
                <a:gd name="connsiteX13751" fmla="*/ 4303625 w 7655776"/>
                <a:gd name="connsiteY13751" fmla="*/ 1544574 h 7652085"/>
                <a:gd name="connsiteX13752" fmla="*/ 4221195 w 7655776"/>
                <a:gd name="connsiteY13752" fmla="*/ 1535415 h 7652085"/>
                <a:gd name="connsiteX13753" fmla="*/ 4365539 w 7655776"/>
                <a:gd name="connsiteY13753" fmla="*/ 1436133 h 7652085"/>
                <a:gd name="connsiteX13754" fmla="*/ 4510615 w 7655776"/>
                <a:gd name="connsiteY13754" fmla="*/ 1335385 h 7652085"/>
                <a:gd name="connsiteX13755" fmla="*/ 4118249 w 7655776"/>
                <a:gd name="connsiteY13755" fmla="*/ 1513434 h 7652085"/>
                <a:gd name="connsiteX13756" fmla="*/ 4034719 w 7655776"/>
                <a:gd name="connsiteY13756" fmla="*/ 1495483 h 7652085"/>
                <a:gd name="connsiteX13757" fmla="*/ 4024828 w 7655776"/>
                <a:gd name="connsiteY13757" fmla="*/ 1485591 h 7652085"/>
                <a:gd name="connsiteX13758" fmla="*/ 4004312 w 7655776"/>
                <a:gd name="connsiteY13758" fmla="*/ 1356634 h 7652085"/>
                <a:gd name="connsiteX13759" fmla="*/ 3986727 w 7655776"/>
                <a:gd name="connsiteY13759" fmla="*/ 1248925 h 7652085"/>
                <a:gd name="connsiteX13760" fmla="*/ 3988193 w 7655776"/>
                <a:gd name="connsiteY13760" fmla="*/ 1249292 h 7652085"/>
                <a:gd name="connsiteX13761" fmla="*/ 3990391 w 7655776"/>
                <a:gd name="connsiteY13761" fmla="*/ 1248559 h 7652085"/>
                <a:gd name="connsiteX13762" fmla="*/ 4094802 w 7655776"/>
                <a:gd name="connsiteY13762" fmla="*/ 1390705 h 7652085"/>
                <a:gd name="connsiteX13763" fmla="*/ 4198847 w 7655776"/>
                <a:gd name="connsiteY13763" fmla="*/ 1531752 h 7652085"/>
                <a:gd name="connsiteX13764" fmla="*/ 4118249 w 7655776"/>
                <a:gd name="connsiteY13764" fmla="*/ 1513434 h 7652085"/>
                <a:gd name="connsiteX13765" fmla="*/ 3935071 w 7655776"/>
                <a:gd name="connsiteY13765" fmla="*/ 960237 h 7652085"/>
                <a:gd name="connsiteX13766" fmla="*/ 3932507 w 7655776"/>
                <a:gd name="connsiteY13766" fmla="*/ 967565 h 7652085"/>
                <a:gd name="connsiteX13767" fmla="*/ 3933605 w 7655776"/>
                <a:gd name="connsiteY13767" fmla="*/ 970129 h 7652085"/>
                <a:gd name="connsiteX13768" fmla="*/ 3842750 w 7655776"/>
                <a:gd name="connsiteY13768" fmla="*/ 1042667 h 7652085"/>
                <a:gd name="connsiteX13769" fmla="*/ 3756289 w 7655776"/>
                <a:gd name="connsiteY13769" fmla="*/ 1112275 h 7652085"/>
                <a:gd name="connsiteX13770" fmla="*/ 3755557 w 7655776"/>
                <a:gd name="connsiteY13770" fmla="*/ 1111909 h 7652085"/>
                <a:gd name="connsiteX13771" fmla="*/ 3816738 w 7655776"/>
                <a:gd name="connsiteY13771" fmla="*/ 949247 h 7652085"/>
                <a:gd name="connsiteX13772" fmla="*/ 3879018 w 7655776"/>
                <a:gd name="connsiteY13772" fmla="*/ 782555 h 7652085"/>
                <a:gd name="connsiteX13773" fmla="*/ 3907594 w 7655776"/>
                <a:gd name="connsiteY13773" fmla="*/ 870847 h 7652085"/>
                <a:gd name="connsiteX13774" fmla="*/ 3936903 w 7655776"/>
                <a:gd name="connsiteY13774" fmla="*/ 959505 h 7652085"/>
                <a:gd name="connsiteX13775" fmla="*/ 3935071 w 7655776"/>
                <a:gd name="connsiteY13775" fmla="*/ 960237 h 7652085"/>
                <a:gd name="connsiteX13776" fmla="*/ 3935071 w 7655776"/>
                <a:gd name="connsiteY13776" fmla="*/ 960237 h 7652085"/>
                <a:gd name="connsiteX13777" fmla="*/ 2549148 w 7655776"/>
                <a:gd name="connsiteY13777" fmla="*/ 1580844 h 7652085"/>
                <a:gd name="connsiteX13778" fmla="*/ 2552446 w 7655776"/>
                <a:gd name="connsiteY13778" fmla="*/ 1579378 h 7652085"/>
                <a:gd name="connsiteX13779" fmla="*/ 2584319 w 7655776"/>
                <a:gd name="connsiteY13779" fmla="*/ 1684522 h 7652085"/>
                <a:gd name="connsiteX13780" fmla="*/ 2622420 w 7655776"/>
                <a:gd name="connsiteY13780" fmla="*/ 1809083 h 7652085"/>
                <a:gd name="connsiteX13781" fmla="*/ 2618023 w 7655776"/>
                <a:gd name="connsiteY13781" fmla="*/ 1822638 h 7652085"/>
                <a:gd name="connsiteX13782" fmla="*/ 2550980 w 7655776"/>
                <a:gd name="connsiteY13782" fmla="*/ 1875393 h 7652085"/>
                <a:gd name="connsiteX13783" fmla="*/ 2486135 w 7655776"/>
                <a:gd name="connsiteY13783" fmla="*/ 1927049 h 7652085"/>
                <a:gd name="connsiteX13784" fmla="*/ 2518008 w 7655776"/>
                <a:gd name="connsiteY13784" fmla="*/ 1754496 h 7652085"/>
                <a:gd name="connsiteX13785" fmla="*/ 2549148 w 7655776"/>
                <a:gd name="connsiteY13785" fmla="*/ 1580844 h 7652085"/>
                <a:gd name="connsiteX13786" fmla="*/ 1880550 w 7655776"/>
                <a:gd name="connsiteY13786" fmla="*/ 1729950 h 7652085"/>
                <a:gd name="connsiteX13787" fmla="*/ 1883114 w 7655776"/>
                <a:gd name="connsiteY13787" fmla="*/ 1731049 h 7652085"/>
                <a:gd name="connsiteX13788" fmla="*/ 1870292 w 7655776"/>
                <a:gd name="connsiteY13788" fmla="*/ 1846451 h 7652085"/>
                <a:gd name="connsiteX13789" fmla="*/ 1858202 w 7655776"/>
                <a:gd name="connsiteY13789" fmla="*/ 1957090 h 7652085"/>
                <a:gd name="connsiteX13790" fmla="*/ 1857469 w 7655776"/>
                <a:gd name="connsiteY13790" fmla="*/ 1957090 h 7652085"/>
                <a:gd name="connsiteX13791" fmla="*/ 1785664 w 7655776"/>
                <a:gd name="connsiteY13791" fmla="*/ 1798825 h 7652085"/>
                <a:gd name="connsiteX13792" fmla="*/ 1711660 w 7655776"/>
                <a:gd name="connsiteY13792" fmla="*/ 1636896 h 7652085"/>
                <a:gd name="connsiteX13793" fmla="*/ 1794456 w 7655776"/>
                <a:gd name="connsiteY13793" fmla="*/ 1679393 h 7652085"/>
                <a:gd name="connsiteX13794" fmla="*/ 1877619 w 7655776"/>
                <a:gd name="connsiteY13794" fmla="*/ 1721524 h 7652085"/>
                <a:gd name="connsiteX13795" fmla="*/ 1876886 w 7655776"/>
                <a:gd name="connsiteY13795" fmla="*/ 1722989 h 7652085"/>
                <a:gd name="connsiteX13796" fmla="*/ 1880550 w 7655776"/>
                <a:gd name="connsiteY13796" fmla="*/ 1729950 h 7652085"/>
                <a:gd name="connsiteX13797" fmla="*/ 1337611 w 7655776"/>
                <a:gd name="connsiteY13797" fmla="*/ 3138221 h 7652085"/>
                <a:gd name="connsiteX13798" fmla="*/ 1434329 w 7655776"/>
                <a:gd name="connsiteY13798" fmla="*/ 3189877 h 7652085"/>
                <a:gd name="connsiteX13799" fmla="*/ 1548998 w 7655776"/>
                <a:gd name="connsiteY13799" fmla="*/ 3251058 h 7652085"/>
                <a:gd name="connsiteX13800" fmla="*/ 1555592 w 7655776"/>
                <a:gd name="connsiteY13800" fmla="*/ 3263880 h 7652085"/>
                <a:gd name="connsiteX13801" fmla="*/ 1545701 w 7655776"/>
                <a:gd name="connsiteY13801" fmla="*/ 3348508 h 7652085"/>
                <a:gd name="connsiteX13802" fmla="*/ 1536542 w 7655776"/>
                <a:gd name="connsiteY13802" fmla="*/ 3430938 h 7652085"/>
                <a:gd name="connsiteX13803" fmla="*/ 1437260 w 7655776"/>
                <a:gd name="connsiteY13803" fmla="*/ 3286594 h 7652085"/>
                <a:gd name="connsiteX13804" fmla="*/ 1336878 w 7655776"/>
                <a:gd name="connsiteY13804" fmla="*/ 3141518 h 7652085"/>
                <a:gd name="connsiteX13805" fmla="*/ 1337611 w 7655776"/>
                <a:gd name="connsiteY13805" fmla="*/ 3138221 h 7652085"/>
                <a:gd name="connsiteX13806" fmla="*/ 1514194 w 7655776"/>
                <a:gd name="connsiteY13806" fmla="*/ 3533884 h 7652085"/>
                <a:gd name="connsiteX13807" fmla="*/ 1495877 w 7655776"/>
                <a:gd name="connsiteY13807" fmla="*/ 3617413 h 7652085"/>
                <a:gd name="connsiteX13808" fmla="*/ 1485985 w 7655776"/>
                <a:gd name="connsiteY13808" fmla="*/ 3626939 h 7652085"/>
                <a:gd name="connsiteX13809" fmla="*/ 1357028 w 7655776"/>
                <a:gd name="connsiteY13809" fmla="*/ 3647454 h 7652085"/>
                <a:gd name="connsiteX13810" fmla="*/ 1248953 w 7655776"/>
                <a:gd name="connsiteY13810" fmla="*/ 3665040 h 7652085"/>
                <a:gd name="connsiteX13811" fmla="*/ 1248953 w 7655776"/>
                <a:gd name="connsiteY13811" fmla="*/ 3661376 h 7652085"/>
                <a:gd name="connsiteX13812" fmla="*/ 1391099 w 7655776"/>
                <a:gd name="connsiteY13812" fmla="*/ 3556965 h 7652085"/>
                <a:gd name="connsiteX13813" fmla="*/ 1532146 w 7655776"/>
                <a:gd name="connsiteY13813" fmla="*/ 3452920 h 7652085"/>
                <a:gd name="connsiteX13814" fmla="*/ 1514194 w 7655776"/>
                <a:gd name="connsiteY13814" fmla="*/ 3533884 h 7652085"/>
                <a:gd name="connsiteX13815" fmla="*/ 1114134 w 7655776"/>
                <a:gd name="connsiteY13815" fmla="*/ 5206663 h 7652085"/>
                <a:gd name="connsiteX13816" fmla="*/ 1236863 w 7655776"/>
                <a:gd name="connsiteY13816" fmla="*/ 5077706 h 7652085"/>
                <a:gd name="connsiteX13817" fmla="*/ 1355929 w 7655776"/>
                <a:gd name="connsiteY13817" fmla="*/ 4951680 h 7652085"/>
                <a:gd name="connsiteX13818" fmla="*/ 1356662 w 7655776"/>
                <a:gd name="connsiteY13818" fmla="*/ 4952046 h 7652085"/>
                <a:gd name="connsiteX13819" fmla="*/ 1331749 w 7655776"/>
                <a:gd name="connsiteY13819" fmla="*/ 5060488 h 7652085"/>
                <a:gd name="connsiteX13820" fmla="*/ 1306471 w 7655776"/>
                <a:gd name="connsiteY13820" fmla="*/ 5174058 h 7652085"/>
                <a:gd name="connsiteX13821" fmla="*/ 1303540 w 7655776"/>
                <a:gd name="connsiteY13821" fmla="*/ 5174058 h 7652085"/>
                <a:gd name="connsiteX13822" fmla="*/ 1298045 w 7655776"/>
                <a:gd name="connsiteY13822" fmla="*/ 5181385 h 7652085"/>
                <a:gd name="connsiteX13823" fmla="*/ 1205723 w 7655776"/>
                <a:gd name="connsiteY13823" fmla="*/ 5193841 h 7652085"/>
                <a:gd name="connsiteX13824" fmla="*/ 1114134 w 7655776"/>
                <a:gd name="connsiteY13824" fmla="*/ 5206663 h 7652085"/>
                <a:gd name="connsiteX13825" fmla="*/ 1940632 w 7655776"/>
                <a:gd name="connsiteY13825" fmla="*/ 5184682 h 7652085"/>
                <a:gd name="connsiteX13826" fmla="*/ 1985327 w 7655776"/>
                <a:gd name="connsiteY13826" fmla="*/ 5254656 h 7652085"/>
                <a:gd name="connsiteX13827" fmla="*/ 2031488 w 7655776"/>
                <a:gd name="connsiteY13827" fmla="*/ 5326462 h 7652085"/>
                <a:gd name="connsiteX13828" fmla="*/ 2031488 w 7655776"/>
                <a:gd name="connsiteY13828" fmla="*/ 5340383 h 7652085"/>
                <a:gd name="connsiteX13829" fmla="*/ 1954920 w 7655776"/>
                <a:gd name="connsiteY13829" fmla="*/ 5445893 h 7652085"/>
                <a:gd name="connsiteX13830" fmla="*/ 1890808 w 7655776"/>
                <a:gd name="connsiteY13830" fmla="*/ 5534918 h 7652085"/>
                <a:gd name="connsiteX13831" fmla="*/ 1888243 w 7655776"/>
                <a:gd name="connsiteY13831" fmla="*/ 5532353 h 7652085"/>
                <a:gd name="connsiteX13832" fmla="*/ 1914987 w 7655776"/>
                <a:gd name="connsiteY13832" fmla="*/ 5357968 h 7652085"/>
                <a:gd name="connsiteX13833" fmla="*/ 1940632 w 7655776"/>
                <a:gd name="connsiteY13833" fmla="*/ 5184682 h 7652085"/>
                <a:gd name="connsiteX13834" fmla="*/ 2884730 w 7655776"/>
                <a:gd name="connsiteY13834" fmla="*/ 6720078 h 7652085"/>
                <a:gd name="connsiteX13835" fmla="*/ 2880334 w 7655776"/>
                <a:gd name="connsiteY13835" fmla="*/ 6542029 h 7652085"/>
                <a:gd name="connsiteX13836" fmla="*/ 2875571 w 7655776"/>
                <a:gd name="connsiteY13836" fmla="*/ 6368010 h 7652085"/>
                <a:gd name="connsiteX13837" fmla="*/ 2876304 w 7655776"/>
                <a:gd name="connsiteY13837" fmla="*/ 6368010 h 7652085"/>
                <a:gd name="connsiteX13838" fmla="*/ 2935653 w 7655776"/>
                <a:gd name="connsiteY13838" fmla="*/ 6462530 h 7652085"/>
                <a:gd name="connsiteX13839" fmla="*/ 2997934 w 7655776"/>
                <a:gd name="connsiteY13839" fmla="*/ 6560713 h 7652085"/>
                <a:gd name="connsiteX13840" fmla="*/ 2996102 w 7655776"/>
                <a:gd name="connsiteY13840" fmla="*/ 6562545 h 7652085"/>
                <a:gd name="connsiteX13841" fmla="*/ 2996102 w 7655776"/>
                <a:gd name="connsiteY13841" fmla="*/ 6570604 h 7652085"/>
                <a:gd name="connsiteX13842" fmla="*/ 2997201 w 7655776"/>
                <a:gd name="connsiteY13842" fmla="*/ 6571704 h 7652085"/>
                <a:gd name="connsiteX13843" fmla="*/ 2940782 w 7655776"/>
                <a:gd name="connsiteY13843" fmla="*/ 6646074 h 7652085"/>
                <a:gd name="connsiteX13844" fmla="*/ 2884730 w 7655776"/>
                <a:gd name="connsiteY13844" fmla="*/ 6720078 h 7652085"/>
                <a:gd name="connsiteX13845" fmla="*/ 3142278 w 7655776"/>
                <a:gd name="connsiteY13845" fmla="*/ 6316354 h 7652085"/>
                <a:gd name="connsiteX13846" fmla="*/ 3138981 w 7655776"/>
                <a:gd name="connsiteY13846" fmla="*/ 6314889 h 7652085"/>
                <a:gd name="connsiteX13847" fmla="*/ 3191003 w 7655776"/>
                <a:gd name="connsiteY13847" fmla="*/ 6218171 h 7652085"/>
                <a:gd name="connsiteX13848" fmla="*/ 3252184 w 7655776"/>
                <a:gd name="connsiteY13848" fmla="*/ 6103501 h 7652085"/>
                <a:gd name="connsiteX13849" fmla="*/ 3254383 w 7655776"/>
                <a:gd name="connsiteY13849" fmla="*/ 6103868 h 7652085"/>
                <a:gd name="connsiteX13850" fmla="*/ 3265007 w 7655776"/>
                <a:gd name="connsiteY13850" fmla="*/ 6096907 h 7652085"/>
                <a:gd name="connsiteX13851" fmla="*/ 3350001 w 7655776"/>
                <a:gd name="connsiteY13851" fmla="*/ 6107165 h 7652085"/>
                <a:gd name="connsiteX13852" fmla="*/ 3432431 w 7655776"/>
                <a:gd name="connsiteY13852" fmla="*/ 6116690 h 7652085"/>
                <a:gd name="connsiteX13853" fmla="*/ 3288087 w 7655776"/>
                <a:gd name="connsiteY13853" fmla="*/ 6215973 h 7652085"/>
                <a:gd name="connsiteX13854" fmla="*/ 3142278 w 7655776"/>
                <a:gd name="connsiteY13854" fmla="*/ 6316354 h 7652085"/>
                <a:gd name="connsiteX13855" fmla="*/ 3534644 w 7655776"/>
                <a:gd name="connsiteY13855" fmla="*/ 6137939 h 7652085"/>
                <a:gd name="connsiteX13856" fmla="*/ 3618174 w 7655776"/>
                <a:gd name="connsiteY13856" fmla="*/ 6156257 h 7652085"/>
                <a:gd name="connsiteX13857" fmla="*/ 3628065 w 7655776"/>
                <a:gd name="connsiteY13857" fmla="*/ 6166148 h 7652085"/>
                <a:gd name="connsiteX13858" fmla="*/ 3648581 w 7655776"/>
                <a:gd name="connsiteY13858" fmla="*/ 6294739 h 7652085"/>
                <a:gd name="connsiteX13859" fmla="*/ 3666166 w 7655776"/>
                <a:gd name="connsiteY13859" fmla="*/ 6403180 h 7652085"/>
                <a:gd name="connsiteX13860" fmla="*/ 3662502 w 7655776"/>
                <a:gd name="connsiteY13860" fmla="*/ 6403180 h 7652085"/>
                <a:gd name="connsiteX13861" fmla="*/ 3558091 w 7655776"/>
                <a:gd name="connsiteY13861" fmla="*/ 6261034 h 7652085"/>
                <a:gd name="connsiteX13862" fmla="*/ 3453680 w 7655776"/>
                <a:gd name="connsiteY13862" fmla="*/ 6119987 h 7652085"/>
                <a:gd name="connsiteX13863" fmla="*/ 3534644 w 7655776"/>
                <a:gd name="connsiteY13863" fmla="*/ 6137939 h 7652085"/>
                <a:gd name="connsiteX13864" fmla="*/ 3717822 w 7655776"/>
                <a:gd name="connsiteY13864" fmla="*/ 6691135 h 7652085"/>
                <a:gd name="connsiteX13865" fmla="*/ 3720753 w 7655776"/>
                <a:gd name="connsiteY13865" fmla="*/ 6683808 h 7652085"/>
                <a:gd name="connsiteX13866" fmla="*/ 3719654 w 7655776"/>
                <a:gd name="connsiteY13866" fmla="*/ 6681244 h 7652085"/>
                <a:gd name="connsiteX13867" fmla="*/ 3810510 w 7655776"/>
                <a:gd name="connsiteY13867" fmla="*/ 6608705 h 7652085"/>
                <a:gd name="connsiteX13868" fmla="*/ 3896970 w 7655776"/>
                <a:gd name="connsiteY13868" fmla="*/ 6539098 h 7652085"/>
                <a:gd name="connsiteX13869" fmla="*/ 3897703 w 7655776"/>
                <a:gd name="connsiteY13869" fmla="*/ 6539464 h 7652085"/>
                <a:gd name="connsiteX13870" fmla="*/ 3836521 w 7655776"/>
                <a:gd name="connsiteY13870" fmla="*/ 6701760 h 7652085"/>
                <a:gd name="connsiteX13871" fmla="*/ 3774241 w 7655776"/>
                <a:gd name="connsiteY13871" fmla="*/ 6868452 h 7652085"/>
                <a:gd name="connsiteX13872" fmla="*/ 3745665 w 7655776"/>
                <a:gd name="connsiteY13872" fmla="*/ 6780160 h 7652085"/>
                <a:gd name="connsiteX13873" fmla="*/ 3716357 w 7655776"/>
                <a:gd name="connsiteY13873" fmla="*/ 6691502 h 7652085"/>
                <a:gd name="connsiteX13874" fmla="*/ 3717822 w 7655776"/>
                <a:gd name="connsiteY13874" fmla="*/ 6691135 h 7652085"/>
                <a:gd name="connsiteX13875" fmla="*/ 3717822 w 7655776"/>
                <a:gd name="connsiteY13875" fmla="*/ 6691135 h 7652085"/>
                <a:gd name="connsiteX13876" fmla="*/ 5103745 w 7655776"/>
                <a:gd name="connsiteY13876" fmla="*/ 6070529 h 7652085"/>
                <a:gd name="connsiteX13877" fmla="*/ 5100448 w 7655776"/>
                <a:gd name="connsiteY13877" fmla="*/ 6071995 h 7652085"/>
                <a:gd name="connsiteX13878" fmla="*/ 5068575 w 7655776"/>
                <a:gd name="connsiteY13878" fmla="*/ 5966851 h 7652085"/>
                <a:gd name="connsiteX13879" fmla="*/ 5030474 w 7655776"/>
                <a:gd name="connsiteY13879" fmla="*/ 5841923 h 7652085"/>
                <a:gd name="connsiteX13880" fmla="*/ 5034870 w 7655776"/>
                <a:gd name="connsiteY13880" fmla="*/ 5837161 h 7652085"/>
                <a:gd name="connsiteX13881" fmla="*/ 5034870 w 7655776"/>
                <a:gd name="connsiteY13881" fmla="*/ 5828735 h 7652085"/>
                <a:gd name="connsiteX13882" fmla="*/ 5101913 w 7655776"/>
                <a:gd name="connsiteY13882" fmla="*/ 5775979 h 7652085"/>
                <a:gd name="connsiteX13883" fmla="*/ 5166758 w 7655776"/>
                <a:gd name="connsiteY13883" fmla="*/ 5724323 h 7652085"/>
                <a:gd name="connsiteX13884" fmla="*/ 5134885 w 7655776"/>
                <a:gd name="connsiteY13884" fmla="*/ 5896877 h 7652085"/>
                <a:gd name="connsiteX13885" fmla="*/ 5103745 w 7655776"/>
                <a:gd name="connsiteY13885" fmla="*/ 6070529 h 7652085"/>
                <a:gd name="connsiteX13886" fmla="*/ 5772710 w 7655776"/>
                <a:gd name="connsiteY13886" fmla="*/ 5921423 h 7652085"/>
                <a:gd name="connsiteX13887" fmla="*/ 5770146 w 7655776"/>
                <a:gd name="connsiteY13887" fmla="*/ 5920690 h 7652085"/>
                <a:gd name="connsiteX13888" fmla="*/ 5783334 w 7655776"/>
                <a:gd name="connsiteY13888" fmla="*/ 5805288 h 7652085"/>
                <a:gd name="connsiteX13889" fmla="*/ 5795424 w 7655776"/>
                <a:gd name="connsiteY13889" fmla="*/ 5694649 h 7652085"/>
                <a:gd name="connsiteX13890" fmla="*/ 5796157 w 7655776"/>
                <a:gd name="connsiteY13890" fmla="*/ 5694649 h 7652085"/>
                <a:gd name="connsiteX13891" fmla="*/ 5867962 w 7655776"/>
                <a:gd name="connsiteY13891" fmla="*/ 5852914 h 7652085"/>
                <a:gd name="connsiteX13892" fmla="*/ 5941966 w 7655776"/>
                <a:gd name="connsiteY13892" fmla="*/ 6014843 h 7652085"/>
                <a:gd name="connsiteX13893" fmla="*/ 5859170 w 7655776"/>
                <a:gd name="connsiteY13893" fmla="*/ 5972713 h 7652085"/>
                <a:gd name="connsiteX13894" fmla="*/ 5775641 w 7655776"/>
                <a:gd name="connsiteY13894" fmla="*/ 5930582 h 7652085"/>
                <a:gd name="connsiteX13895" fmla="*/ 5772710 w 7655776"/>
                <a:gd name="connsiteY13895" fmla="*/ 5921423 h 7652085"/>
                <a:gd name="connsiteX13896" fmla="*/ 5772710 w 7655776"/>
                <a:gd name="connsiteY13896" fmla="*/ 5921423 h 7652085"/>
                <a:gd name="connsiteX13897" fmla="*/ 6315649 w 7655776"/>
                <a:gd name="connsiteY13897" fmla="*/ 4513519 h 7652085"/>
                <a:gd name="connsiteX13898" fmla="*/ 6218931 w 7655776"/>
                <a:gd name="connsiteY13898" fmla="*/ 4461863 h 7652085"/>
                <a:gd name="connsiteX13899" fmla="*/ 6104261 w 7655776"/>
                <a:gd name="connsiteY13899" fmla="*/ 4400682 h 7652085"/>
                <a:gd name="connsiteX13900" fmla="*/ 6097667 w 7655776"/>
                <a:gd name="connsiteY13900" fmla="*/ 4387859 h 7652085"/>
                <a:gd name="connsiteX13901" fmla="*/ 6107925 w 7655776"/>
                <a:gd name="connsiteY13901" fmla="*/ 4303231 h 7652085"/>
                <a:gd name="connsiteX13902" fmla="*/ 6117450 w 7655776"/>
                <a:gd name="connsiteY13902" fmla="*/ 4220801 h 7652085"/>
                <a:gd name="connsiteX13903" fmla="*/ 6216733 w 7655776"/>
                <a:gd name="connsiteY13903" fmla="*/ 4365145 h 7652085"/>
                <a:gd name="connsiteX13904" fmla="*/ 6317114 w 7655776"/>
                <a:gd name="connsiteY13904" fmla="*/ 4510221 h 7652085"/>
                <a:gd name="connsiteX13905" fmla="*/ 6315649 w 7655776"/>
                <a:gd name="connsiteY13905" fmla="*/ 4513519 h 7652085"/>
                <a:gd name="connsiteX13906" fmla="*/ 6315649 w 7655776"/>
                <a:gd name="connsiteY13906" fmla="*/ 4513519 h 7652085"/>
                <a:gd name="connsiteX13907" fmla="*/ 6138699 w 7655776"/>
                <a:gd name="connsiteY13907" fmla="*/ 4117489 h 7652085"/>
                <a:gd name="connsiteX13908" fmla="*/ 6156650 w 7655776"/>
                <a:gd name="connsiteY13908" fmla="*/ 4033959 h 7652085"/>
                <a:gd name="connsiteX13909" fmla="*/ 6166908 w 7655776"/>
                <a:gd name="connsiteY13909" fmla="*/ 4024068 h 7652085"/>
                <a:gd name="connsiteX13910" fmla="*/ 6295499 w 7655776"/>
                <a:gd name="connsiteY13910" fmla="*/ 4003552 h 7652085"/>
                <a:gd name="connsiteX13911" fmla="*/ 6403940 w 7655776"/>
                <a:gd name="connsiteY13911" fmla="*/ 3985967 h 7652085"/>
                <a:gd name="connsiteX13912" fmla="*/ 6403940 w 7655776"/>
                <a:gd name="connsiteY13912" fmla="*/ 3989630 h 7652085"/>
                <a:gd name="connsiteX13913" fmla="*/ 6261794 w 7655776"/>
                <a:gd name="connsiteY13913" fmla="*/ 4094042 h 7652085"/>
                <a:gd name="connsiteX13914" fmla="*/ 6120747 w 7655776"/>
                <a:gd name="connsiteY13914" fmla="*/ 4198087 h 7652085"/>
                <a:gd name="connsiteX13915" fmla="*/ 6138699 w 7655776"/>
                <a:gd name="connsiteY13915" fmla="*/ 4117489 h 7652085"/>
                <a:gd name="connsiteX13916" fmla="*/ 6113787 w 7655776"/>
                <a:gd name="connsiteY13916" fmla="*/ 2550586 h 7652085"/>
                <a:gd name="connsiteX13917" fmla="*/ 6114153 w 7655776"/>
                <a:gd name="connsiteY13917" fmla="*/ 2546557 h 7652085"/>
                <a:gd name="connsiteX13918" fmla="*/ 6137233 w 7655776"/>
                <a:gd name="connsiteY13918" fmla="*/ 2539229 h 7652085"/>
                <a:gd name="connsiteX13919" fmla="*/ 6127342 w 7655776"/>
                <a:gd name="connsiteY13919" fmla="*/ 2562676 h 7652085"/>
                <a:gd name="connsiteX13920" fmla="*/ 6113787 w 7655776"/>
                <a:gd name="connsiteY13920" fmla="*/ 2550586 h 7652085"/>
                <a:gd name="connsiteX13921" fmla="*/ 5777106 w 7655776"/>
                <a:gd name="connsiteY13921" fmla="*/ 2078354 h 7652085"/>
                <a:gd name="connsiteX13922" fmla="*/ 5770146 w 7655776"/>
                <a:gd name="connsiteY13922" fmla="*/ 2061502 h 7652085"/>
                <a:gd name="connsiteX13923" fmla="*/ 5795424 w 7655776"/>
                <a:gd name="connsiteY13923" fmla="*/ 2059670 h 7652085"/>
                <a:gd name="connsiteX13924" fmla="*/ 5780770 w 7655776"/>
                <a:gd name="connsiteY13924" fmla="*/ 2079087 h 7652085"/>
                <a:gd name="connsiteX13925" fmla="*/ 5777106 w 7655776"/>
                <a:gd name="connsiteY13925" fmla="*/ 2078354 h 7652085"/>
                <a:gd name="connsiteX13926" fmla="*/ 5777106 w 7655776"/>
                <a:gd name="connsiteY13926" fmla="*/ 2078354 h 7652085"/>
                <a:gd name="connsiteX13927" fmla="*/ 4542122 w 7655776"/>
                <a:gd name="connsiteY13927" fmla="*/ 1306810 h 7652085"/>
                <a:gd name="connsiteX13928" fmla="*/ 4542122 w 7655776"/>
                <a:gd name="connsiteY13928" fmla="*/ 1306443 h 7652085"/>
                <a:gd name="connsiteX13929" fmla="*/ 4539558 w 7655776"/>
                <a:gd name="connsiteY13929" fmla="*/ 1303879 h 7652085"/>
                <a:gd name="connsiteX13930" fmla="*/ 4550548 w 7655776"/>
                <a:gd name="connsiteY13930" fmla="*/ 1282264 h 7652085"/>
                <a:gd name="connsiteX13931" fmla="*/ 4560073 w 7655776"/>
                <a:gd name="connsiteY13931" fmla="*/ 1305711 h 7652085"/>
                <a:gd name="connsiteX13932" fmla="*/ 4542122 w 7655776"/>
                <a:gd name="connsiteY13932" fmla="*/ 1306810 h 7652085"/>
                <a:gd name="connsiteX13933" fmla="*/ 3970241 w 7655776"/>
                <a:gd name="connsiteY13933" fmla="*/ 1210458 h 7652085"/>
                <a:gd name="connsiteX13934" fmla="*/ 3970241 w 7655776"/>
                <a:gd name="connsiteY13934" fmla="*/ 1210825 h 7652085"/>
                <a:gd name="connsiteX13935" fmla="*/ 3953755 w 7655776"/>
                <a:gd name="connsiteY13935" fmla="*/ 1203864 h 7652085"/>
                <a:gd name="connsiteX13936" fmla="*/ 3970607 w 7655776"/>
                <a:gd name="connsiteY13936" fmla="*/ 1184813 h 7652085"/>
                <a:gd name="connsiteX13937" fmla="*/ 3974271 w 7655776"/>
                <a:gd name="connsiteY13937" fmla="*/ 1208626 h 7652085"/>
                <a:gd name="connsiteX13938" fmla="*/ 3970241 w 7655776"/>
                <a:gd name="connsiteY13938" fmla="*/ 1210458 h 7652085"/>
                <a:gd name="connsiteX13939" fmla="*/ 2551347 w 7655776"/>
                <a:gd name="connsiteY13939" fmla="*/ 1538346 h 7652085"/>
                <a:gd name="connsiteX13940" fmla="*/ 2547317 w 7655776"/>
                <a:gd name="connsiteY13940" fmla="*/ 1537980 h 7652085"/>
                <a:gd name="connsiteX13941" fmla="*/ 2539990 w 7655776"/>
                <a:gd name="connsiteY13941" fmla="*/ 1514900 h 7652085"/>
                <a:gd name="connsiteX13942" fmla="*/ 2563436 w 7655776"/>
                <a:gd name="connsiteY13942" fmla="*/ 1524791 h 7652085"/>
                <a:gd name="connsiteX13943" fmla="*/ 2551347 w 7655776"/>
                <a:gd name="connsiteY13943" fmla="*/ 1538346 h 7652085"/>
                <a:gd name="connsiteX13944" fmla="*/ 2079114 w 7655776"/>
                <a:gd name="connsiteY13944" fmla="*/ 1875027 h 7652085"/>
                <a:gd name="connsiteX13945" fmla="*/ 2062628 w 7655776"/>
                <a:gd name="connsiteY13945" fmla="*/ 1881988 h 7652085"/>
                <a:gd name="connsiteX13946" fmla="*/ 2060797 w 7655776"/>
                <a:gd name="connsiteY13946" fmla="*/ 1856709 h 7652085"/>
                <a:gd name="connsiteX13947" fmla="*/ 2080213 w 7655776"/>
                <a:gd name="connsiteY13947" fmla="*/ 1871363 h 7652085"/>
                <a:gd name="connsiteX13948" fmla="*/ 2079114 w 7655776"/>
                <a:gd name="connsiteY13948" fmla="*/ 1875027 h 7652085"/>
                <a:gd name="connsiteX13949" fmla="*/ 1307570 w 7655776"/>
                <a:gd name="connsiteY13949" fmla="*/ 3109645 h 7652085"/>
                <a:gd name="connsiteX13950" fmla="*/ 1303906 w 7655776"/>
                <a:gd name="connsiteY13950" fmla="*/ 3112209 h 7652085"/>
                <a:gd name="connsiteX13951" fmla="*/ 1283024 w 7655776"/>
                <a:gd name="connsiteY13951" fmla="*/ 3101585 h 7652085"/>
                <a:gd name="connsiteX13952" fmla="*/ 1306471 w 7655776"/>
                <a:gd name="connsiteY13952" fmla="*/ 3092060 h 7652085"/>
                <a:gd name="connsiteX13953" fmla="*/ 1307570 w 7655776"/>
                <a:gd name="connsiteY13953" fmla="*/ 3109645 h 7652085"/>
                <a:gd name="connsiteX13954" fmla="*/ 1307570 w 7655776"/>
                <a:gd name="connsiteY13954" fmla="*/ 3109645 h 7652085"/>
                <a:gd name="connsiteX13955" fmla="*/ 1211585 w 7655776"/>
                <a:gd name="connsiteY13955" fmla="*/ 3681892 h 7652085"/>
                <a:gd name="connsiteX13956" fmla="*/ 1204624 w 7655776"/>
                <a:gd name="connsiteY13956" fmla="*/ 3698744 h 7652085"/>
                <a:gd name="connsiteX13957" fmla="*/ 1185573 w 7655776"/>
                <a:gd name="connsiteY13957" fmla="*/ 3681892 h 7652085"/>
                <a:gd name="connsiteX13958" fmla="*/ 1209387 w 7655776"/>
                <a:gd name="connsiteY13958" fmla="*/ 3678228 h 7652085"/>
                <a:gd name="connsiteX13959" fmla="*/ 1211585 w 7655776"/>
                <a:gd name="connsiteY13959" fmla="*/ 3681892 h 7652085"/>
                <a:gd name="connsiteX13960" fmla="*/ 1211585 w 7655776"/>
                <a:gd name="connsiteY13960" fmla="*/ 3681892 h 7652085"/>
                <a:gd name="connsiteX13961" fmla="*/ 1539106 w 7655776"/>
                <a:gd name="connsiteY13961" fmla="*/ 5101153 h 7652085"/>
                <a:gd name="connsiteX13962" fmla="*/ 1539106 w 7655776"/>
                <a:gd name="connsiteY13962" fmla="*/ 5105183 h 7652085"/>
                <a:gd name="connsiteX13963" fmla="*/ 1516026 w 7655776"/>
                <a:gd name="connsiteY13963" fmla="*/ 5112510 h 7652085"/>
                <a:gd name="connsiteX13964" fmla="*/ 1525918 w 7655776"/>
                <a:gd name="connsiteY13964" fmla="*/ 5089430 h 7652085"/>
                <a:gd name="connsiteX13965" fmla="*/ 1539106 w 7655776"/>
                <a:gd name="connsiteY13965" fmla="*/ 5101153 h 7652085"/>
                <a:gd name="connsiteX13966" fmla="*/ 1875054 w 7655776"/>
                <a:gd name="connsiteY13966" fmla="*/ 5573385 h 7652085"/>
                <a:gd name="connsiteX13967" fmla="*/ 1875787 w 7655776"/>
                <a:gd name="connsiteY13967" fmla="*/ 5573019 h 7652085"/>
                <a:gd name="connsiteX13968" fmla="*/ 1882748 w 7655776"/>
                <a:gd name="connsiteY13968" fmla="*/ 5589505 h 7652085"/>
                <a:gd name="connsiteX13969" fmla="*/ 1857469 w 7655776"/>
                <a:gd name="connsiteY13969" fmla="*/ 5590970 h 7652085"/>
                <a:gd name="connsiteX13970" fmla="*/ 1871757 w 7655776"/>
                <a:gd name="connsiteY13970" fmla="*/ 5571553 h 7652085"/>
                <a:gd name="connsiteX13971" fmla="*/ 1875054 w 7655776"/>
                <a:gd name="connsiteY13971" fmla="*/ 5573385 h 7652085"/>
                <a:gd name="connsiteX13972" fmla="*/ 1875054 w 7655776"/>
                <a:gd name="connsiteY13972" fmla="*/ 5573385 h 7652085"/>
                <a:gd name="connsiteX13973" fmla="*/ 3110771 w 7655776"/>
                <a:gd name="connsiteY13973" fmla="*/ 6344930 h 7652085"/>
                <a:gd name="connsiteX13974" fmla="*/ 3110771 w 7655776"/>
                <a:gd name="connsiteY13974" fmla="*/ 6345296 h 7652085"/>
                <a:gd name="connsiteX13975" fmla="*/ 3113336 w 7655776"/>
                <a:gd name="connsiteY13975" fmla="*/ 6347861 h 7652085"/>
                <a:gd name="connsiteX13976" fmla="*/ 3102345 w 7655776"/>
                <a:gd name="connsiteY13976" fmla="*/ 6369475 h 7652085"/>
                <a:gd name="connsiteX13977" fmla="*/ 3092820 w 7655776"/>
                <a:gd name="connsiteY13977" fmla="*/ 6346029 h 7652085"/>
                <a:gd name="connsiteX13978" fmla="*/ 3110771 w 7655776"/>
                <a:gd name="connsiteY13978" fmla="*/ 6344930 h 7652085"/>
                <a:gd name="connsiteX13979" fmla="*/ 3682652 w 7655776"/>
                <a:gd name="connsiteY13979" fmla="*/ 6440915 h 7652085"/>
                <a:gd name="connsiteX13980" fmla="*/ 3699138 w 7655776"/>
                <a:gd name="connsiteY13980" fmla="*/ 6447875 h 7652085"/>
                <a:gd name="connsiteX13981" fmla="*/ 3682286 w 7655776"/>
                <a:gd name="connsiteY13981" fmla="*/ 6466926 h 7652085"/>
                <a:gd name="connsiteX13982" fmla="*/ 3678988 w 7655776"/>
                <a:gd name="connsiteY13982" fmla="*/ 6443113 h 7652085"/>
                <a:gd name="connsiteX13983" fmla="*/ 3682652 w 7655776"/>
                <a:gd name="connsiteY13983" fmla="*/ 6440915 h 7652085"/>
                <a:gd name="connsiteX13984" fmla="*/ 3682652 w 7655776"/>
                <a:gd name="connsiteY13984" fmla="*/ 6440915 h 7652085"/>
                <a:gd name="connsiteX13985" fmla="*/ 4269920 w 7655776"/>
                <a:gd name="connsiteY13985" fmla="*/ 7320168 h 7652085"/>
                <a:gd name="connsiteX13986" fmla="*/ 4269920 w 7655776"/>
                <a:gd name="connsiteY13986" fmla="*/ 7320168 h 7652085"/>
                <a:gd name="connsiteX13987" fmla="*/ 4269920 w 7655776"/>
                <a:gd name="connsiteY13987" fmla="*/ 7320168 h 7652085"/>
                <a:gd name="connsiteX13988" fmla="*/ 5101913 w 7655776"/>
                <a:gd name="connsiteY13988" fmla="*/ 6113026 h 7652085"/>
                <a:gd name="connsiteX13989" fmla="*/ 5105943 w 7655776"/>
                <a:gd name="connsiteY13989" fmla="*/ 6114126 h 7652085"/>
                <a:gd name="connsiteX13990" fmla="*/ 5113270 w 7655776"/>
                <a:gd name="connsiteY13990" fmla="*/ 6136473 h 7652085"/>
                <a:gd name="connsiteX13991" fmla="*/ 5089823 w 7655776"/>
                <a:gd name="connsiteY13991" fmla="*/ 6126582 h 7652085"/>
                <a:gd name="connsiteX13992" fmla="*/ 5101913 w 7655776"/>
                <a:gd name="connsiteY13992" fmla="*/ 6113026 h 7652085"/>
                <a:gd name="connsiteX13993" fmla="*/ 5573779 w 7655776"/>
                <a:gd name="connsiteY13993" fmla="*/ 5776346 h 7652085"/>
                <a:gd name="connsiteX13994" fmla="*/ 5590265 w 7655776"/>
                <a:gd name="connsiteY13994" fmla="*/ 5769385 h 7652085"/>
                <a:gd name="connsiteX13995" fmla="*/ 5591730 w 7655776"/>
                <a:gd name="connsiteY13995" fmla="*/ 5794664 h 7652085"/>
                <a:gd name="connsiteX13996" fmla="*/ 5572314 w 7655776"/>
                <a:gd name="connsiteY13996" fmla="*/ 5780010 h 7652085"/>
                <a:gd name="connsiteX13997" fmla="*/ 5573779 w 7655776"/>
                <a:gd name="connsiteY13997" fmla="*/ 5776346 h 7652085"/>
                <a:gd name="connsiteX13998" fmla="*/ 5573779 w 7655776"/>
                <a:gd name="connsiteY13998" fmla="*/ 5776346 h 7652085"/>
                <a:gd name="connsiteX13999" fmla="*/ 6345690 w 7655776"/>
                <a:gd name="connsiteY13999" fmla="*/ 4541362 h 7652085"/>
                <a:gd name="connsiteX14000" fmla="*/ 6348987 w 7655776"/>
                <a:gd name="connsiteY14000" fmla="*/ 4539164 h 7652085"/>
                <a:gd name="connsiteX14001" fmla="*/ 6370235 w 7655776"/>
                <a:gd name="connsiteY14001" fmla="*/ 4550154 h 7652085"/>
                <a:gd name="connsiteX14002" fmla="*/ 6346789 w 7655776"/>
                <a:gd name="connsiteY14002" fmla="*/ 4559679 h 7652085"/>
                <a:gd name="connsiteX14003" fmla="*/ 6345690 w 7655776"/>
                <a:gd name="connsiteY14003" fmla="*/ 4541362 h 7652085"/>
                <a:gd name="connsiteX14004" fmla="*/ 6345690 w 7655776"/>
                <a:gd name="connsiteY14004" fmla="*/ 4541362 h 7652085"/>
                <a:gd name="connsiteX14005" fmla="*/ 6434348 w 7655776"/>
                <a:gd name="connsiteY14005" fmla="*/ 3985234 h 7652085"/>
                <a:gd name="connsiteX14006" fmla="*/ 6434348 w 7655776"/>
                <a:gd name="connsiteY14006" fmla="*/ 3985234 h 7652085"/>
                <a:gd name="connsiteX14007" fmla="*/ 6434348 w 7655776"/>
                <a:gd name="connsiteY14007" fmla="*/ 3985234 h 7652085"/>
                <a:gd name="connsiteX14008" fmla="*/ 6441308 w 7655776"/>
                <a:gd name="connsiteY14008" fmla="*/ 3969481 h 7652085"/>
                <a:gd name="connsiteX14009" fmla="*/ 6448269 w 7655776"/>
                <a:gd name="connsiteY14009" fmla="*/ 3952629 h 7652085"/>
                <a:gd name="connsiteX14010" fmla="*/ 6467320 w 7655776"/>
                <a:gd name="connsiteY14010" fmla="*/ 3969481 h 7652085"/>
                <a:gd name="connsiteX14011" fmla="*/ 6443507 w 7655776"/>
                <a:gd name="connsiteY14011" fmla="*/ 3972778 h 7652085"/>
                <a:gd name="connsiteX14012" fmla="*/ 6441308 w 7655776"/>
                <a:gd name="connsiteY14012" fmla="*/ 3969481 h 7652085"/>
                <a:gd name="connsiteX14013" fmla="*/ 6441308 w 7655776"/>
                <a:gd name="connsiteY14013" fmla="*/ 3969481 h 7652085"/>
                <a:gd name="connsiteX14014" fmla="*/ 6528135 w 7655776"/>
                <a:gd name="connsiteY14014" fmla="*/ 3757728 h 7652085"/>
                <a:gd name="connsiteX14015" fmla="*/ 6528135 w 7655776"/>
                <a:gd name="connsiteY14015" fmla="*/ 3757728 h 7652085"/>
                <a:gd name="connsiteX14016" fmla="*/ 6528135 w 7655776"/>
                <a:gd name="connsiteY14016" fmla="*/ 3757728 h 7652085"/>
                <a:gd name="connsiteX14017" fmla="*/ 7311769 w 7655776"/>
                <a:gd name="connsiteY14017" fmla="*/ 3391372 h 7652085"/>
                <a:gd name="connsiteX14018" fmla="*/ 7311769 w 7655776"/>
                <a:gd name="connsiteY14018" fmla="*/ 3391372 h 7652085"/>
                <a:gd name="connsiteX14019" fmla="*/ 7311769 w 7655776"/>
                <a:gd name="connsiteY14019" fmla="*/ 3391372 h 7652085"/>
                <a:gd name="connsiteX14020" fmla="*/ 6861152 w 7655776"/>
                <a:gd name="connsiteY14020" fmla="*/ 2710317 h 7652085"/>
                <a:gd name="connsiteX14021" fmla="*/ 6773959 w 7655776"/>
                <a:gd name="connsiteY14021" fmla="*/ 2740725 h 7652085"/>
                <a:gd name="connsiteX14022" fmla="*/ 6690796 w 7655776"/>
                <a:gd name="connsiteY14022" fmla="*/ 2770400 h 7652085"/>
                <a:gd name="connsiteX14023" fmla="*/ 6683469 w 7655776"/>
                <a:gd name="connsiteY14023" fmla="*/ 2767103 h 7652085"/>
                <a:gd name="connsiteX14024" fmla="*/ 6623021 w 7655776"/>
                <a:gd name="connsiteY14024" fmla="*/ 2584657 h 7652085"/>
                <a:gd name="connsiteX14025" fmla="*/ 6573196 w 7655776"/>
                <a:gd name="connsiteY14025" fmla="*/ 2435184 h 7652085"/>
                <a:gd name="connsiteX14026" fmla="*/ 6654528 w 7655776"/>
                <a:gd name="connsiteY14026" fmla="*/ 2406975 h 7652085"/>
                <a:gd name="connsiteX14027" fmla="*/ 6756008 w 7655776"/>
                <a:gd name="connsiteY14027" fmla="*/ 2371439 h 7652085"/>
                <a:gd name="connsiteX14028" fmla="*/ 6757107 w 7655776"/>
                <a:gd name="connsiteY14028" fmla="*/ 2371805 h 7652085"/>
                <a:gd name="connsiteX14029" fmla="*/ 6809129 w 7655776"/>
                <a:gd name="connsiteY14029" fmla="*/ 2540328 h 7652085"/>
                <a:gd name="connsiteX14030" fmla="*/ 6861518 w 7655776"/>
                <a:gd name="connsiteY14030" fmla="*/ 2708486 h 7652085"/>
                <a:gd name="connsiteX14031" fmla="*/ 6860419 w 7655776"/>
                <a:gd name="connsiteY14031" fmla="*/ 2709585 h 7652085"/>
                <a:gd name="connsiteX14032" fmla="*/ 6861152 w 7655776"/>
                <a:gd name="connsiteY14032" fmla="*/ 2710317 h 7652085"/>
                <a:gd name="connsiteX14033" fmla="*/ 6861152 w 7655776"/>
                <a:gd name="connsiteY14033" fmla="*/ 2710317 h 7652085"/>
                <a:gd name="connsiteX14034" fmla="*/ 6725600 w 7655776"/>
                <a:gd name="connsiteY14034" fmla="*/ 2374736 h 7652085"/>
                <a:gd name="connsiteX14035" fmla="*/ 6653062 w 7655776"/>
                <a:gd name="connsiteY14035" fmla="*/ 2399648 h 7652085"/>
                <a:gd name="connsiteX14036" fmla="*/ 6571731 w 7655776"/>
                <a:gd name="connsiteY14036" fmla="*/ 2428224 h 7652085"/>
                <a:gd name="connsiteX14037" fmla="*/ 6561473 w 7655776"/>
                <a:gd name="connsiteY14037" fmla="*/ 2397450 h 7652085"/>
                <a:gd name="connsiteX14038" fmla="*/ 6659290 w 7655776"/>
                <a:gd name="connsiteY14038" fmla="*/ 2384261 h 7652085"/>
                <a:gd name="connsiteX14039" fmla="*/ 6725600 w 7655776"/>
                <a:gd name="connsiteY14039" fmla="*/ 2374736 h 7652085"/>
                <a:gd name="connsiteX14040" fmla="*/ 6551948 w 7655776"/>
                <a:gd name="connsiteY14040" fmla="*/ 2400014 h 7652085"/>
                <a:gd name="connsiteX14041" fmla="*/ 6548651 w 7655776"/>
                <a:gd name="connsiteY14041" fmla="*/ 2416867 h 7652085"/>
                <a:gd name="connsiteX14042" fmla="*/ 6545720 w 7655776"/>
                <a:gd name="connsiteY14042" fmla="*/ 2434085 h 7652085"/>
                <a:gd name="connsiteX14043" fmla="*/ 6545353 w 7655776"/>
                <a:gd name="connsiteY14043" fmla="*/ 2434085 h 7652085"/>
                <a:gd name="connsiteX14044" fmla="*/ 6542056 w 7655776"/>
                <a:gd name="connsiteY14044" fmla="*/ 2437383 h 7652085"/>
                <a:gd name="connsiteX14045" fmla="*/ 6445705 w 7655776"/>
                <a:gd name="connsiteY14045" fmla="*/ 2450571 h 7652085"/>
                <a:gd name="connsiteX14046" fmla="*/ 6379761 w 7655776"/>
                <a:gd name="connsiteY14046" fmla="*/ 2459730 h 7652085"/>
                <a:gd name="connsiteX14047" fmla="*/ 6451567 w 7655776"/>
                <a:gd name="connsiteY14047" fmla="*/ 2434818 h 7652085"/>
                <a:gd name="connsiteX14048" fmla="*/ 6551948 w 7655776"/>
                <a:gd name="connsiteY14048" fmla="*/ 2400014 h 7652085"/>
                <a:gd name="connsiteX14049" fmla="*/ 6551948 w 7655776"/>
                <a:gd name="connsiteY14049" fmla="*/ 2400014 h 7652085"/>
                <a:gd name="connsiteX14050" fmla="*/ 5767214 w 7655776"/>
                <a:gd name="connsiteY14050" fmla="*/ 2054907 h 7652085"/>
                <a:gd name="connsiteX14051" fmla="*/ 5732777 w 7655776"/>
                <a:gd name="connsiteY14051" fmla="*/ 1972844 h 7652085"/>
                <a:gd name="connsiteX14052" fmla="*/ 5689547 w 7655776"/>
                <a:gd name="connsiteY14052" fmla="*/ 1870997 h 7652085"/>
                <a:gd name="connsiteX14053" fmla="*/ 5691745 w 7655776"/>
                <a:gd name="connsiteY14053" fmla="*/ 1869532 h 7652085"/>
                <a:gd name="connsiteX14054" fmla="*/ 5694676 w 7655776"/>
                <a:gd name="connsiteY14054" fmla="*/ 1864403 h 7652085"/>
                <a:gd name="connsiteX14055" fmla="*/ 5804949 w 7655776"/>
                <a:gd name="connsiteY14055" fmla="*/ 1876859 h 7652085"/>
                <a:gd name="connsiteX14056" fmla="*/ 5920351 w 7655776"/>
                <a:gd name="connsiteY14056" fmla="*/ 1889315 h 7652085"/>
                <a:gd name="connsiteX14057" fmla="*/ 5921450 w 7655776"/>
                <a:gd name="connsiteY14057" fmla="*/ 1891879 h 7652085"/>
                <a:gd name="connsiteX14058" fmla="*/ 5850744 w 7655776"/>
                <a:gd name="connsiteY14058" fmla="*/ 1985666 h 7652085"/>
                <a:gd name="connsiteX14059" fmla="*/ 5800919 w 7655776"/>
                <a:gd name="connsiteY14059" fmla="*/ 2052343 h 7652085"/>
                <a:gd name="connsiteX14060" fmla="*/ 5767214 w 7655776"/>
                <a:gd name="connsiteY14060" fmla="*/ 2054907 h 7652085"/>
                <a:gd name="connsiteX14061" fmla="*/ 5949660 w 7655776"/>
                <a:gd name="connsiteY14061" fmla="*/ 1856343 h 7652085"/>
                <a:gd name="connsiteX14062" fmla="*/ 5979701 w 7655776"/>
                <a:gd name="connsiteY14062" fmla="*/ 1796993 h 7652085"/>
                <a:gd name="connsiteX14063" fmla="*/ 6023663 w 7655776"/>
                <a:gd name="connsiteY14063" fmla="*/ 1710167 h 7652085"/>
                <a:gd name="connsiteX14064" fmla="*/ 6028060 w 7655776"/>
                <a:gd name="connsiteY14064" fmla="*/ 1708335 h 7652085"/>
                <a:gd name="connsiteX14065" fmla="*/ 6028060 w 7655776"/>
                <a:gd name="connsiteY14065" fmla="*/ 1707969 h 7652085"/>
                <a:gd name="connsiteX14066" fmla="*/ 6045278 w 7655776"/>
                <a:gd name="connsiteY14066" fmla="*/ 1710900 h 7652085"/>
                <a:gd name="connsiteX14067" fmla="*/ 6062131 w 7655776"/>
                <a:gd name="connsiteY14067" fmla="*/ 1713464 h 7652085"/>
                <a:gd name="connsiteX14068" fmla="*/ 5996553 w 7655776"/>
                <a:gd name="connsiteY14068" fmla="*/ 1796627 h 7652085"/>
                <a:gd name="connsiteX14069" fmla="*/ 5949660 w 7655776"/>
                <a:gd name="connsiteY14069" fmla="*/ 1856343 h 7652085"/>
                <a:gd name="connsiteX14070" fmla="*/ 6067626 w 7655776"/>
                <a:gd name="connsiteY14070" fmla="*/ 1705404 h 7652085"/>
                <a:gd name="connsiteX14071" fmla="*/ 6041981 w 7655776"/>
                <a:gd name="connsiteY14071" fmla="*/ 1685621 h 7652085"/>
                <a:gd name="connsiteX14072" fmla="*/ 6095469 w 7655776"/>
                <a:gd name="connsiteY14072" fmla="*/ 1617845 h 7652085"/>
                <a:gd name="connsiteX14073" fmla="*/ 6142729 w 7655776"/>
                <a:gd name="connsiteY14073" fmla="*/ 1557397 h 7652085"/>
                <a:gd name="connsiteX14074" fmla="*/ 6112322 w 7655776"/>
                <a:gd name="connsiteY14074" fmla="*/ 1617479 h 7652085"/>
                <a:gd name="connsiteX14075" fmla="*/ 6067626 w 7655776"/>
                <a:gd name="connsiteY14075" fmla="*/ 1705404 h 7652085"/>
                <a:gd name="connsiteX14076" fmla="*/ 6067626 w 7655776"/>
                <a:gd name="connsiteY14076" fmla="*/ 1705404 h 7652085"/>
                <a:gd name="connsiteX14077" fmla="*/ 6156284 w 7655776"/>
                <a:gd name="connsiteY14077" fmla="*/ 1528821 h 7652085"/>
                <a:gd name="connsiteX14078" fmla="*/ 6089241 w 7655776"/>
                <a:gd name="connsiteY14078" fmla="*/ 1613449 h 7652085"/>
                <a:gd name="connsiteX14079" fmla="*/ 6035753 w 7655776"/>
                <a:gd name="connsiteY14079" fmla="*/ 1681225 h 7652085"/>
                <a:gd name="connsiteX14080" fmla="*/ 5910826 w 7655776"/>
                <a:gd name="connsiteY14080" fmla="*/ 1585606 h 7652085"/>
                <a:gd name="connsiteX14081" fmla="*/ 5758056 w 7655776"/>
                <a:gd name="connsiteY14081" fmla="*/ 1469105 h 7652085"/>
                <a:gd name="connsiteX14082" fmla="*/ 5757323 w 7655776"/>
                <a:gd name="connsiteY14082" fmla="*/ 1461045 h 7652085"/>
                <a:gd name="connsiteX14083" fmla="*/ 5812276 w 7655776"/>
                <a:gd name="connsiteY14083" fmla="*/ 1392170 h 7652085"/>
                <a:gd name="connsiteX14084" fmla="*/ 5869428 w 7655776"/>
                <a:gd name="connsiteY14084" fmla="*/ 1319998 h 7652085"/>
                <a:gd name="connsiteX14085" fmla="*/ 5869794 w 7655776"/>
                <a:gd name="connsiteY14085" fmla="*/ 1320365 h 7652085"/>
                <a:gd name="connsiteX14086" fmla="*/ 5871626 w 7655776"/>
                <a:gd name="connsiteY14086" fmla="*/ 1319632 h 7652085"/>
                <a:gd name="connsiteX14087" fmla="*/ 6013406 w 7655776"/>
                <a:gd name="connsiteY14087" fmla="*/ 1424043 h 7652085"/>
                <a:gd name="connsiteX14088" fmla="*/ 6155918 w 7655776"/>
                <a:gd name="connsiteY14088" fmla="*/ 1528088 h 7652085"/>
                <a:gd name="connsiteX14089" fmla="*/ 6156284 w 7655776"/>
                <a:gd name="connsiteY14089" fmla="*/ 1528821 h 7652085"/>
                <a:gd name="connsiteX14090" fmla="*/ 6156284 w 7655776"/>
                <a:gd name="connsiteY14090" fmla="*/ 1528821 h 7652085"/>
                <a:gd name="connsiteX14091" fmla="*/ 5876022 w 7655776"/>
                <a:gd name="connsiteY14091" fmla="*/ 1307909 h 7652085"/>
                <a:gd name="connsiteX14092" fmla="*/ 5926945 w 7655776"/>
                <a:gd name="connsiteY14092" fmla="*/ 1182249 h 7652085"/>
                <a:gd name="connsiteX14093" fmla="*/ 5976037 w 7655776"/>
                <a:gd name="connsiteY14093" fmla="*/ 1059886 h 7652085"/>
                <a:gd name="connsiteX14094" fmla="*/ 5977136 w 7655776"/>
                <a:gd name="connsiteY14094" fmla="*/ 1060252 h 7652085"/>
                <a:gd name="connsiteX14095" fmla="*/ 5989593 w 7655776"/>
                <a:gd name="connsiteY14095" fmla="*/ 1047796 h 7652085"/>
                <a:gd name="connsiteX14096" fmla="*/ 5985562 w 7655776"/>
                <a:gd name="connsiteY14096" fmla="*/ 1038637 h 7652085"/>
                <a:gd name="connsiteX14097" fmla="*/ 5974572 w 7655776"/>
                <a:gd name="connsiteY14097" fmla="*/ 1036439 h 7652085"/>
                <a:gd name="connsiteX14098" fmla="*/ 5957353 w 7655776"/>
                <a:gd name="connsiteY14098" fmla="*/ 1007131 h 7652085"/>
                <a:gd name="connsiteX14099" fmla="*/ 5942333 w 7655776"/>
                <a:gd name="connsiteY14099" fmla="*/ 981486 h 7652085"/>
                <a:gd name="connsiteX14100" fmla="*/ 6081548 w 7655776"/>
                <a:gd name="connsiteY14100" fmla="*/ 1076006 h 7652085"/>
                <a:gd name="connsiteX14101" fmla="*/ 6228090 w 7655776"/>
                <a:gd name="connsiteY14101" fmla="*/ 1174922 h 7652085"/>
                <a:gd name="connsiteX14102" fmla="*/ 6051140 w 7655776"/>
                <a:gd name="connsiteY14102" fmla="*/ 1241232 h 7652085"/>
                <a:gd name="connsiteX14103" fmla="*/ 5876022 w 7655776"/>
                <a:gd name="connsiteY14103" fmla="*/ 1307909 h 7652085"/>
                <a:gd name="connsiteX14104" fmla="*/ 4850227 w 7655776"/>
                <a:gd name="connsiteY14104" fmla="*/ 750316 h 7652085"/>
                <a:gd name="connsiteX14105" fmla="*/ 4816522 w 7655776"/>
                <a:gd name="connsiteY14105" fmla="*/ 819191 h 7652085"/>
                <a:gd name="connsiteX14106" fmla="*/ 4779154 w 7655776"/>
                <a:gd name="connsiteY14106" fmla="*/ 896858 h 7652085"/>
                <a:gd name="connsiteX14107" fmla="*/ 4750212 w 7655776"/>
                <a:gd name="connsiteY14107" fmla="*/ 882204 h 7652085"/>
                <a:gd name="connsiteX14108" fmla="*/ 4809928 w 7655776"/>
                <a:gd name="connsiteY14108" fmla="*/ 803804 h 7652085"/>
                <a:gd name="connsiteX14109" fmla="*/ 4850227 w 7655776"/>
                <a:gd name="connsiteY14109" fmla="*/ 750316 h 7652085"/>
                <a:gd name="connsiteX14110" fmla="*/ 4745449 w 7655776"/>
                <a:gd name="connsiteY14110" fmla="*/ 890630 h 7652085"/>
                <a:gd name="connsiteX14111" fmla="*/ 4754975 w 7655776"/>
                <a:gd name="connsiteY14111" fmla="*/ 904918 h 7652085"/>
                <a:gd name="connsiteX14112" fmla="*/ 4765232 w 7655776"/>
                <a:gd name="connsiteY14112" fmla="*/ 919206 h 7652085"/>
                <a:gd name="connsiteX14113" fmla="*/ 4764866 w 7655776"/>
                <a:gd name="connsiteY14113" fmla="*/ 919206 h 7652085"/>
                <a:gd name="connsiteX14114" fmla="*/ 4764866 w 7655776"/>
                <a:gd name="connsiteY14114" fmla="*/ 923968 h 7652085"/>
                <a:gd name="connsiteX14115" fmla="*/ 4706249 w 7655776"/>
                <a:gd name="connsiteY14115" fmla="*/ 1001269 h 7652085"/>
                <a:gd name="connsiteX14116" fmla="*/ 4665950 w 7655776"/>
                <a:gd name="connsiteY14116" fmla="*/ 1054391 h 7652085"/>
                <a:gd name="connsiteX14117" fmla="*/ 4699288 w 7655776"/>
                <a:gd name="connsiteY14117" fmla="*/ 986249 h 7652085"/>
                <a:gd name="connsiteX14118" fmla="*/ 4745449 w 7655776"/>
                <a:gd name="connsiteY14118" fmla="*/ 890630 h 7652085"/>
                <a:gd name="connsiteX14119" fmla="*/ 4745449 w 7655776"/>
                <a:gd name="connsiteY14119" fmla="*/ 890630 h 7652085"/>
                <a:gd name="connsiteX14120" fmla="*/ 4646167 w 7655776"/>
                <a:gd name="connsiteY14120" fmla="*/ 1095789 h 7652085"/>
                <a:gd name="connsiteX14121" fmla="*/ 4647266 w 7655776"/>
                <a:gd name="connsiteY14121" fmla="*/ 1096155 h 7652085"/>
                <a:gd name="connsiteX14122" fmla="*/ 4649464 w 7655776"/>
                <a:gd name="connsiteY14122" fmla="*/ 1095423 h 7652085"/>
                <a:gd name="connsiteX14123" fmla="*/ 4711378 w 7655776"/>
                <a:gd name="connsiteY14123" fmla="*/ 1193606 h 7652085"/>
                <a:gd name="connsiteX14124" fmla="*/ 4770728 w 7655776"/>
                <a:gd name="connsiteY14124" fmla="*/ 1287393 h 7652085"/>
                <a:gd name="connsiteX14125" fmla="*/ 4767430 w 7655776"/>
                <a:gd name="connsiteY14125" fmla="*/ 1292155 h 7652085"/>
                <a:gd name="connsiteX14126" fmla="*/ 4767064 w 7655776"/>
                <a:gd name="connsiteY14126" fmla="*/ 1295086 h 7652085"/>
                <a:gd name="connsiteX14127" fmla="*/ 4656425 w 7655776"/>
                <a:gd name="connsiteY14127" fmla="*/ 1300948 h 7652085"/>
                <a:gd name="connsiteX14128" fmla="*/ 4567767 w 7655776"/>
                <a:gd name="connsiteY14128" fmla="*/ 1305711 h 7652085"/>
                <a:gd name="connsiteX14129" fmla="*/ 4554944 w 7655776"/>
                <a:gd name="connsiteY14129" fmla="*/ 1274204 h 7652085"/>
                <a:gd name="connsiteX14130" fmla="*/ 4593045 w 7655776"/>
                <a:gd name="connsiteY14130" fmla="*/ 1200200 h 7652085"/>
                <a:gd name="connsiteX14131" fmla="*/ 4646167 w 7655776"/>
                <a:gd name="connsiteY14131" fmla="*/ 1095789 h 7652085"/>
                <a:gd name="connsiteX14132" fmla="*/ 4646167 w 7655776"/>
                <a:gd name="connsiteY14132" fmla="*/ 1095789 h 7652085"/>
                <a:gd name="connsiteX14133" fmla="*/ 3946794 w 7655776"/>
                <a:gd name="connsiteY14133" fmla="*/ 1201299 h 7652085"/>
                <a:gd name="connsiteX14134" fmla="*/ 3864364 w 7655776"/>
                <a:gd name="connsiteY14134" fmla="*/ 1167595 h 7652085"/>
                <a:gd name="connsiteX14135" fmla="*/ 3761785 w 7655776"/>
                <a:gd name="connsiteY14135" fmla="*/ 1126196 h 7652085"/>
                <a:gd name="connsiteX14136" fmla="*/ 3762151 w 7655776"/>
                <a:gd name="connsiteY14136" fmla="*/ 1123266 h 7652085"/>
                <a:gd name="connsiteX14137" fmla="*/ 3760686 w 7655776"/>
                <a:gd name="connsiteY14137" fmla="*/ 1117404 h 7652085"/>
                <a:gd name="connsiteX14138" fmla="*/ 3847512 w 7655776"/>
                <a:gd name="connsiteY14138" fmla="*/ 1048163 h 7652085"/>
                <a:gd name="connsiteX14139" fmla="*/ 3938002 w 7655776"/>
                <a:gd name="connsiteY14139" fmla="*/ 975258 h 7652085"/>
                <a:gd name="connsiteX14140" fmla="*/ 3940933 w 7655776"/>
                <a:gd name="connsiteY14140" fmla="*/ 976357 h 7652085"/>
                <a:gd name="connsiteX14141" fmla="*/ 3957419 w 7655776"/>
                <a:gd name="connsiteY14141" fmla="*/ 1092492 h 7652085"/>
                <a:gd name="connsiteX14142" fmla="*/ 3969142 w 7655776"/>
                <a:gd name="connsiteY14142" fmla="*/ 1174555 h 7652085"/>
                <a:gd name="connsiteX14143" fmla="*/ 3946794 w 7655776"/>
                <a:gd name="connsiteY14143" fmla="*/ 1201299 h 7652085"/>
                <a:gd name="connsiteX14144" fmla="*/ 3914555 w 7655776"/>
                <a:gd name="connsiteY14144" fmla="*/ 868649 h 7652085"/>
                <a:gd name="connsiteX14145" fmla="*/ 3884148 w 7655776"/>
                <a:gd name="connsiteY14145" fmla="*/ 776327 h 7652085"/>
                <a:gd name="connsiteX14146" fmla="*/ 3885613 w 7655776"/>
                <a:gd name="connsiteY14146" fmla="*/ 771931 h 7652085"/>
                <a:gd name="connsiteX14147" fmla="*/ 3885613 w 7655776"/>
                <a:gd name="connsiteY14147" fmla="*/ 771564 h 7652085"/>
                <a:gd name="connsiteX14148" fmla="*/ 3899901 w 7655776"/>
                <a:gd name="connsiteY14148" fmla="*/ 761306 h 7652085"/>
                <a:gd name="connsiteX14149" fmla="*/ 3913822 w 7655776"/>
                <a:gd name="connsiteY14149" fmla="*/ 751048 h 7652085"/>
                <a:gd name="connsiteX14150" fmla="*/ 3925912 w 7655776"/>
                <a:gd name="connsiteY14150" fmla="*/ 856192 h 7652085"/>
                <a:gd name="connsiteX14151" fmla="*/ 3935071 w 7655776"/>
                <a:gd name="connsiteY14151" fmla="*/ 931662 h 7652085"/>
                <a:gd name="connsiteX14152" fmla="*/ 3914555 w 7655776"/>
                <a:gd name="connsiteY14152" fmla="*/ 868649 h 7652085"/>
                <a:gd name="connsiteX14153" fmla="*/ 3914555 w 7655776"/>
                <a:gd name="connsiteY14153" fmla="*/ 868649 h 7652085"/>
                <a:gd name="connsiteX14154" fmla="*/ 3879385 w 7655776"/>
                <a:gd name="connsiteY14154" fmla="*/ 746286 h 7652085"/>
                <a:gd name="connsiteX14155" fmla="*/ 3869127 w 7655776"/>
                <a:gd name="connsiteY14155" fmla="*/ 660559 h 7652085"/>
                <a:gd name="connsiteX14156" fmla="*/ 3859602 w 7655776"/>
                <a:gd name="connsiteY14156" fmla="*/ 584357 h 7652085"/>
                <a:gd name="connsiteX14157" fmla="*/ 3880484 w 7655776"/>
                <a:gd name="connsiteY14157" fmla="*/ 648469 h 7652085"/>
                <a:gd name="connsiteX14158" fmla="*/ 3911258 w 7655776"/>
                <a:gd name="connsiteY14158" fmla="*/ 741890 h 7652085"/>
                <a:gd name="connsiteX14159" fmla="*/ 3879385 w 7655776"/>
                <a:gd name="connsiteY14159" fmla="*/ 746286 h 7652085"/>
                <a:gd name="connsiteX14160" fmla="*/ 2752109 w 7655776"/>
                <a:gd name="connsiteY14160" fmla="*/ 447340 h 7652085"/>
                <a:gd name="connsiteX14161" fmla="*/ 2729395 w 7655776"/>
                <a:gd name="connsiteY14161" fmla="*/ 466757 h 7652085"/>
                <a:gd name="connsiteX14162" fmla="*/ 2704117 w 7655776"/>
                <a:gd name="connsiteY14162" fmla="*/ 488738 h 7652085"/>
                <a:gd name="connsiteX14163" fmla="*/ 2687265 w 7655776"/>
                <a:gd name="connsiteY14163" fmla="*/ 492035 h 7652085"/>
                <a:gd name="connsiteX14164" fmla="*/ 2686532 w 7655776"/>
                <a:gd name="connsiteY14164" fmla="*/ 504125 h 7652085"/>
                <a:gd name="connsiteX14165" fmla="*/ 2694958 w 7655776"/>
                <a:gd name="connsiteY14165" fmla="*/ 510719 h 7652085"/>
                <a:gd name="connsiteX14166" fmla="*/ 2701552 w 7655776"/>
                <a:gd name="connsiteY14166" fmla="*/ 642607 h 7652085"/>
                <a:gd name="connsiteX14167" fmla="*/ 2708879 w 7655776"/>
                <a:gd name="connsiteY14167" fmla="*/ 778159 h 7652085"/>
                <a:gd name="connsiteX14168" fmla="*/ 2564535 w 7655776"/>
                <a:gd name="connsiteY14168" fmla="*/ 658361 h 7652085"/>
                <a:gd name="connsiteX14169" fmla="*/ 2419092 w 7655776"/>
                <a:gd name="connsiteY14169" fmla="*/ 538196 h 7652085"/>
                <a:gd name="connsiteX14170" fmla="*/ 2589814 w 7655776"/>
                <a:gd name="connsiteY14170" fmla="*/ 492035 h 7652085"/>
                <a:gd name="connsiteX14171" fmla="*/ 2752109 w 7655776"/>
                <a:gd name="connsiteY14171" fmla="*/ 447340 h 7652085"/>
                <a:gd name="connsiteX14172" fmla="*/ 2708879 w 7655776"/>
                <a:gd name="connsiteY14172" fmla="*/ 790248 h 7652085"/>
                <a:gd name="connsiteX14173" fmla="*/ 2711078 w 7655776"/>
                <a:gd name="connsiteY14173" fmla="*/ 791348 h 7652085"/>
                <a:gd name="connsiteX14174" fmla="*/ 2741485 w 7655776"/>
                <a:gd name="connsiteY14174" fmla="*/ 878540 h 7652085"/>
                <a:gd name="connsiteX14175" fmla="*/ 2771160 w 7655776"/>
                <a:gd name="connsiteY14175" fmla="*/ 961703 h 7652085"/>
                <a:gd name="connsiteX14176" fmla="*/ 2767863 w 7655776"/>
                <a:gd name="connsiteY14176" fmla="*/ 969030 h 7652085"/>
                <a:gd name="connsiteX14177" fmla="*/ 2585418 w 7655776"/>
                <a:gd name="connsiteY14177" fmla="*/ 1029479 h 7652085"/>
                <a:gd name="connsiteX14178" fmla="*/ 2435945 w 7655776"/>
                <a:gd name="connsiteY14178" fmla="*/ 1078570 h 7652085"/>
                <a:gd name="connsiteX14179" fmla="*/ 2407735 w 7655776"/>
                <a:gd name="connsiteY14179" fmla="*/ 996873 h 7652085"/>
                <a:gd name="connsiteX14180" fmla="*/ 2371832 w 7655776"/>
                <a:gd name="connsiteY14180" fmla="*/ 895392 h 7652085"/>
                <a:gd name="connsiteX14181" fmla="*/ 2372565 w 7655776"/>
                <a:gd name="connsiteY14181" fmla="*/ 894660 h 7652085"/>
                <a:gd name="connsiteX14182" fmla="*/ 2541089 w 7655776"/>
                <a:gd name="connsiteY14182" fmla="*/ 842637 h 7652085"/>
                <a:gd name="connsiteX14183" fmla="*/ 2708879 w 7655776"/>
                <a:gd name="connsiteY14183" fmla="*/ 790248 h 7652085"/>
                <a:gd name="connsiteX14184" fmla="*/ 2400775 w 7655776"/>
                <a:gd name="connsiteY14184" fmla="*/ 999437 h 7652085"/>
                <a:gd name="connsiteX14185" fmla="*/ 2429350 w 7655776"/>
                <a:gd name="connsiteY14185" fmla="*/ 1080768 h 7652085"/>
                <a:gd name="connsiteX14186" fmla="*/ 2398576 w 7655776"/>
                <a:gd name="connsiteY14186" fmla="*/ 1091026 h 7652085"/>
                <a:gd name="connsiteX14187" fmla="*/ 2385388 w 7655776"/>
                <a:gd name="connsiteY14187" fmla="*/ 993209 h 7652085"/>
                <a:gd name="connsiteX14188" fmla="*/ 2375862 w 7655776"/>
                <a:gd name="connsiteY14188" fmla="*/ 926533 h 7652085"/>
                <a:gd name="connsiteX14189" fmla="*/ 2400775 w 7655776"/>
                <a:gd name="connsiteY14189" fmla="*/ 999437 h 7652085"/>
                <a:gd name="connsiteX14190" fmla="*/ 2417627 w 7655776"/>
                <a:gd name="connsiteY14190" fmla="*/ 1103482 h 7652085"/>
                <a:gd name="connsiteX14191" fmla="*/ 2434846 w 7655776"/>
                <a:gd name="connsiteY14191" fmla="*/ 1106413 h 7652085"/>
                <a:gd name="connsiteX14192" fmla="*/ 2434846 w 7655776"/>
                <a:gd name="connsiteY14192" fmla="*/ 1106413 h 7652085"/>
                <a:gd name="connsiteX14193" fmla="*/ 2438143 w 7655776"/>
                <a:gd name="connsiteY14193" fmla="*/ 1109710 h 7652085"/>
                <a:gd name="connsiteX14194" fmla="*/ 2451332 w 7655776"/>
                <a:gd name="connsiteY14194" fmla="*/ 1206062 h 7652085"/>
                <a:gd name="connsiteX14195" fmla="*/ 2460490 w 7655776"/>
                <a:gd name="connsiteY14195" fmla="*/ 1272006 h 7652085"/>
                <a:gd name="connsiteX14196" fmla="*/ 2435578 w 7655776"/>
                <a:gd name="connsiteY14196" fmla="*/ 1200200 h 7652085"/>
                <a:gd name="connsiteX14197" fmla="*/ 2400408 w 7655776"/>
                <a:gd name="connsiteY14197" fmla="*/ 1100185 h 7652085"/>
                <a:gd name="connsiteX14198" fmla="*/ 2417627 w 7655776"/>
                <a:gd name="connsiteY14198" fmla="*/ 1103482 h 7652085"/>
                <a:gd name="connsiteX14199" fmla="*/ 2417627 w 7655776"/>
                <a:gd name="connsiteY14199" fmla="*/ 1103482 h 7652085"/>
                <a:gd name="connsiteX14200" fmla="*/ 2477709 w 7655776"/>
                <a:gd name="connsiteY14200" fmla="*/ 1313038 h 7652085"/>
                <a:gd name="connsiteX14201" fmla="*/ 2590913 w 7655776"/>
                <a:gd name="connsiteY14201" fmla="*/ 1338683 h 7652085"/>
                <a:gd name="connsiteX14202" fmla="*/ 2698988 w 7655776"/>
                <a:gd name="connsiteY14202" fmla="*/ 1362862 h 7652085"/>
                <a:gd name="connsiteX14203" fmla="*/ 2700087 w 7655776"/>
                <a:gd name="connsiteY14203" fmla="*/ 1368724 h 7652085"/>
                <a:gd name="connsiteX14204" fmla="*/ 2701919 w 7655776"/>
                <a:gd name="connsiteY14204" fmla="*/ 1370922 h 7652085"/>
                <a:gd name="connsiteX14205" fmla="*/ 2627548 w 7655776"/>
                <a:gd name="connsiteY14205" fmla="*/ 1453352 h 7652085"/>
                <a:gd name="connsiteX14206" fmla="*/ 2568199 w 7655776"/>
                <a:gd name="connsiteY14206" fmla="*/ 1519662 h 7652085"/>
                <a:gd name="connsiteX14207" fmla="*/ 2537059 w 7655776"/>
                <a:gd name="connsiteY14207" fmla="*/ 1506473 h 7652085"/>
                <a:gd name="connsiteX14208" fmla="*/ 2511780 w 7655776"/>
                <a:gd name="connsiteY14208" fmla="*/ 1427341 h 7652085"/>
                <a:gd name="connsiteX14209" fmla="*/ 2475511 w 7655776"/>
                <a:gd name="connsiteY14209" fmla="*/ 1315602 h 7652085"/>
                <a:gd name="connsiteX14210" fmla="*/ 2477709 w 7655776"/>
                <a:gd name="connsiteY14210" fmla="*/ 1313038 h 7652085"/>
                <a:gd name="connsiteX14211" fmla="*/ 1797753 w 7655776"/>
                <a:gd name="connsiteY14211" fmla="*/ 1672799 h 7652085"/>
                <a:gd name="connsiteX14212" fmla="*/ 1710927 w 7655776"/>
                <a:gd name="connsiteY14212" fmla="*/ 1629202 h 7652085"/>
                <a:gd name="connsiteX14213" fmla="*/ 1709095 w 7655776"/>
                <a:gd name="connsiteY14213" fmla="*/ 1624806 h 7652085"/>
                <a:gd name="connsiteX14214" fmla="*/ 1708729 w 7655776"/>
                <a:gd name="connsiteY14214" fmla="*/ 1624806 h 7652085"/>
                <a:gd name="connsiteX14215" fmla="*/ 1711660 w 7655776"/>
                <a:gd name="connsiteY14215" fmla="*/ 1607587 h 7652085"/>
                <a:gd name="connsiteX14216" fmla="*/ 1714224 w 7655776"/>
                <a:gd name="connsiteY14216" fmla="*/ 1590735 h 7652085"/>
                <a:gd name="connsiteX14217" fmla="*/ 1797387 w 7655776"/>
                <a:gd name="connsiteY14217" fmla="*/ 1656313 h 7652085"/>
                <a:gd name="connsiteX14218" fmla="*/ 1857103 w 7655776"/>
                <a:gd name="connsiteY14218" fmla="*/ 1703206 h 7652085"/>
                <a:gd name="connsiteX14219" fmla="*/ 1797753 w 7655776"/>
                <a:gd name="connsiteY14219" fmla="*/ 1672799 h 7652085"/>
                <a:gd name="connsiteX14220" fmla="*/ 1706164 w 7655776"/>
                <a:gd name="connsiteY14220" fmla="*/ 1584873 h 7652085"/>
                <a:gd name="connsiteX14221" fmla="*/ 1686381 w 7655776"/>
                <a:gd name="connsiteY14221" fmla="*/ 1610518 h 7652085"/>
                <a:gd name="connsiteX14222" fmla="*/ 1618606 w 7655776"/>
                <a:gd name="connsiteY14222" fmla="*/ 1557030 h 7652085"/>
                <a:gd name="connsiteX14223" fmla="*/ 1558157 w 7655776"/>
                <a:gd name="connsiteY14223" fmla="*/ 1509771 h 7652085"/>
                <a:gd name="connsiteX14224" fmla="*/ 1617873 w 7655776"/>
                <a:gd name="connsiteY14224" fmla="*/ 1540544 h 7652085"/>
                <a:gd name="connsiteX14225" fmla="*/ 1706164 w 7655776"/>
                <a:gd name="connsiteY14225" fmla="*/ 1584873 h 7652085"/>
                <a:gd name="connsiteX14226" fmla="*/ 1706164 w 7655776"/>
                <a:gd name="connsiteY14226" fmla="*/ 1584873 h 7652085"/>
                <a:gd name="connsiteX14227" fmla="*/ 1528482 w 7655776"/>
                <a:gd name="connsiteY14227" fmla="*/ 1496582 h 7652085"/>
                <a:gd name="connsiteX14228" fmla="*/ 1528482 w 7655776"/>
                <a:gd name="connsiteY14228" fmla="*/ 1496582 h 7652085"/>
                <a:gd name="connsiteX14229" fmla="*/ 1529581 w 7655776"/>
                <a:gd name="connsiteY14229" fmla="*/ 1496215 h 7652085"/>
                <a:gd name="connsiteX14230" fmla="*/ 1614209 w 7655776"/>
                <a:gd name="connsiteY14230" fmla="*/ 1563258 h 7652085"/>
                <a:gd name="connsiteX14231" fmla="*/ 1681985 w 7655776"/>
                <a:gd name="connsiteY14231" fmla="*/ 1616380 h 7652085"/>
                <a:gd name="connsiteX14232" fmla="*/ 1586366 w 7655776"/>
                <a:gd name="connsiteY14232" fmla="*/ 1741307 h 7652085"/>
                <a:gd name="connsiteX14233" fmla="*/ 1469865 w 7655776"/>
                <a:gd name="connsiteY14233" fmla="*/ 1894077 h 7652085"/>
                <a:gd name="connsiteX14234" fmla="*/ 1462172 w 7655776"/>
                <a:gd name="connsiteY14234" fmla="*/ 1894810 h 7652085"/>
                <a:gd name="connsiteX14235" fmla="*/ 1393297 w 7655776"/>
                <a:gd name="connsiteY14235" fmla="*/ 1839857 h 7652085"/>
                <a:gd name="connsiteX14236" fmla="*/ 1320759 w 7655776"/>
                <a:gd name="connsiteY14236" fmla="*/ 1782705 h 7652085"/>
                <a:gd name="connsiteX14237" fmla="*/ 1320392 w 7655776"/>
                <a:gd name="connsiteY14237" fmla="*/ 1780507 h 7652085"/>
                <a:gd name="connsiteX14238" fmla="*/ 1424437 w 7655776"/>
                <a:gd name="connsiteY14238" fmla="*/ 1638728 h 7652085"/>
                <a:gd name="connsiteX14239" fmla="*/ 1528482 w 7655776"/>
                <a:gd name="connsiteY14239" fmla="*/ 1496582 h 7652085"/>
                <a:gd name="connsiteX14240" fmla="*/ 889558 w 7655776"/>
                <a:gd name="connsiteY14240" fmla="*/ 2469622 h 7652085"/>
                <a:gd name="connsiteX14241" fmla="*/ 892123 w 7655776"/>
                <a:gd name="connsiteY14241" fmla="*/ 2468889 h 7652085"/>
                <a:gd name="connsiteX14242" fmla="*/ 974919 w 7655776"/>
                <a:gd name="connsiteY14242" fmla="*/ 2508822 h 7652085"/>
                <a:gd name="connsiteX14243" fmla="*/ 1054418 w 7655776"/>
                <a:gd name="connsiteY14243" fmla="*/ 2546557 h 7652085"/>
                <a:gd name="connsiteX14244" fmla="*/ 1054418 w 7655776"/>
                <a:gd name="connsiteY14244" fmla="*/ 2551685 h 7652085"/>
                <a:gd name="connsiteX14245" fmla="*/ 1056983 w 7655776"/>
                <a:gd name="connsiteY14245" fmla="*/ 2554250 h 7652085"/>
                <a:gd name="connsiteX14246" fmla="*/ 970523 w 7655776"/>
                <a:gd name="connsiteY14246" fmla="*/ 2725704 h 7652085"/>
                <a:gd name="connsiteX14247" fmla="*/ 900915 w 7655776"/>
                <a:gd name="connsiteY14247" fmla="*/ 2866385 h 7652085"/>
                <a:gd name="connsiteX14248" fmla="*/ 823248 w 7655776"/>
                <a:gd name="connsiteY14248" fmla="*/ 2828650 h 7652085"/>
                <a:gd name="connsiteX14249" fmla="*/ 725797 w 7655776"/>
                <a:gd name="connsiteY14249" fmla="*/ 2782123 h 7652085"/>
                <a:gd name="connsiteX14250" fmla="*/ 725797 w 7655776"/>
                <a:gd name="connsiteY14250" fmla="*/ 2781024 h 7652085"/>
                <a:gd name="connsiteX14251" fmla="*/ 808227 w 7655776"/>
                <a:gd name="connsiteY14251" fmla="*/ 2625323 h 7652085"/>
                <a:gd name="connsiteX14252" fmla="*/ 889558 w 7655776"/>
                <a:gd name="connsiteY14252" fmla="*/ 2469622 h 7652085"/>
                <a:gd name="connsiteX14253" fmla="*/ 819951 w 7655776"/>
                <a:gd name="connsiteY14253" fmla="*/ 2835611 h 7652085"/>
                <a:gd name="connsiteX14254" fmla="*/ 897618 w 7655776"/>
                <a:gd name="connsiteY14254" fmla="*/ 2872979 h 7652085"/>
                <a:gd name="connsiteX14255" fmla="*/ 882964 w 7655776"/>
                <a:gd name="connsiteY14255" fmla="*/ 2901921 h 7652085"/>
                <a:gd name="connsiteX14256" fmla="*/ 804564 w 7655776"/>
                <a:gd name="connsiteY14256" fmla="*/ 2842205 h 7652085"/>
                <a:gd name="connsiteX14257" fmla="*/ 751076 w 7655776"/>
                <a:gd name="connsiteY14257" fmla="*/ 2801906 h 7652085"/>
                <a:gd name="connsiteX14258" fmla="*/ 819951 w 7655776"/>
                <a:gd name="connsiteY14258" fmla="*/ 2835611 h 7652085"/>
                <a:gd name="connsiteX14259" fmla="*/ 905312 w 7655776"/>
                <a:gd name="connsiteY14259" fmla="*/ 2897159 h 7652085"/>
                <a:gd name="connsiteX14260" fmla="*/ 919599 w 7655776"/>
                <a:gd name="connsiteY14260" fmla="*/ 2886901 h 7652085"/>
                <a:gd name="connsiteX14261" fmla="*/ 919966 w 7655776"/>
                <a:gd name="connsiteY14261" fmla="*/ 2887267 h 7652085"/>
                <a:gd name="connsiteX14262" fmla="*/ 922164 w 7655776"/>
                <a:gd name="connsiteY14262" fmla="*/ 2887633 h 7652085"/>
                <a:gd name="connsiteX14263" fmla="*/ 924362 w 7655776"/>
                <a:gd name="connsiteY14263" fmla="*/ 2886901 h 7652085"/>
                <a:gd name="connsiteX14264" fmla="*/ 1001663 w 7655776"/>
                <a:gd name="connsiteY14264" fmla="*/ 2945884 h 7652085"/>
                <a:gd name="connsiteX14265" fmla="*/ 1054785 w 7655776"/>
                <a:gd name="connsiteY14265" fmla="*/ 2986183 h 7652085"/>
                <a:gd name="connsiteX14266" fmla="*/ 986643 w 7655776"/>
                <a:gd name="connsiteY14266" fmla="*/ 2952845 h 7652085"/>
                <a:gd name="connsiteX14267" fmla="*/ 891024 w 7655776"/>
                <a:gd name="connsiteY14267" fmla="*/ 2907050 h 7652085"/>
                <a:gd name="connsiteX14268" fmla="*/ 905312 w 7655776"/>
                <a:gd name="connsiteY14268" fmla="*/ 2897159 h 7652085"/>
                <a:gd name="connsiteX14269" fmla="*/ 932788 w 7655776"/>
                <a:gd name="connsiteY14269" fmla="*/ 3717062 h 7652085"/>
                <a:gd name="connsiteX14270" fmla="*/ 869409 w 7655776"/>
                <a:gd name="connsiteY14270" fmla="*/ 3737578 h 7652085"/>
                <a:gd name="connsiteX14271" fmla="*/ 777087 w 7655776"/>
                <a:gd name="connsiteY14271" fmla="*/ 3767985 h 7652085"/>
                <a:gd name="connsiteX14272" fmla="*/ 772691 w 7655776"/>
                <a:gd name="connsiteY14272" fmla="*/ 3766520 h 7652085"/>
                <a:gd name="connsiteX14273" fmla="*/ 772691 w 7655776"/>
                <a:gd name="connsiteY14273" fmla="*/ 3766520 h 7652085"/>
                <a:gd name="connsiteX14274" fmla="*/ 772325 w 7655776"/>
                <a:gd name="connsiteY14274" fmla="*/ 3766520 h 7652085"/>
                <a:gd name="connsiteX14275" fmla="*/ 762067 w 7655776"/>
                <a:gd name="connsiteY14275" fmla="*/ 3752232 h 7652085"/>
                <a:gd name="connsiteX14276" fmla="*/ 751809 w 7655776"/>
                <a:gd name="connsiteY14276" fmla="*/ 3738311 h 7652085"/>
                <a:gd name="connsiteX14277" fmla="*/ 856953 w 7655776"/>
                <a:gd name="connsiteY14277" fmla="*/ 3725854 h 7652085"/>
                <a:gd name="connsiteX14278" fmla="*/ 932788 w 7655776"/>
                <a:gd name="connsiteY14278" fmla="*/ 3717062 h 7652085"/>
                <a:gd name="connsiteX14279" fmla="*/ 742650 w 7655776"/>
                <a:gd name="connsiteY14279" fmla="*/ 3740509 h 7652085"/>
                <a:gd name="connsiteX14280" fmla="*/ 747046 w 7655776"/>
                <a:gd name="connsiteY14280" fmla="*/ 3772748 h 7652085"/>
                <a:gd name="connsiteX14281" fmla="*/ 661319 w 7655776"/>
                <a:gd name="connsiteY14281" fmla="*/ 3783006 h 7652085"/>
                <a:gd name="connsiteX14282" fmla="*/ 584751 w 7655776"/>
                <a:gd name="connsiteY14282" fmla="*/ 3792531 h 7652085"/>
                <a:gd name="connsiteX14283" fmla="*/ 648863 w 7655776"/>
                <a:gd name="connsiteY14283" fmla="*/ 3771649 h 7652085"/>
                <a:gd name="connsiteX14284" fmla="*/ 742650 w 7655776"/>
                <a:gd name="connsiteY14284" fmla="*/ 3740509 h 7652085"/>
                <a:gd name="connsiteX14285" fmla="*/ 742650 w 7655776"/>
                <a:gd name="connsiteY14285" fmla="*/ 3740509 h 7652085"/>
                <a:gd name="connsiteX14286" fmla="*/ 554709 w 7655776"/>
                <a:gd name="connsiteY14286" fmla="*/ 3803888 h 7652085"/>
                <a:gd name="connsiteX14287" fmla="*/ 555076 w 7655776"/>
                <a:gd name="connsiteY14287" fmla="*/ 3802789 h 7652085"/>
                <a:gd name="connsiteX14288" fmla="*/ 662418 w 7655776"/>
                <a:gd name="connsiteY14288" fmla="*/ 3790333 h 7652085"/>
                <a:gd name="connsiteX14289" fmla="*/ 748145 w 7655776"/>
                <a:gd name="connsiteY14289" fmla="*/ 3780075 h 7652085"/>
                <a:gd name="connsiteX14290" fmla="*/ 768661 w 7655776"/>
                <a:gd name="connsiteY14290" fmla="*/ 3936143 h 7652085"/>
                <a:gd name="connsiteX14291" fmla="*/ 794306 w 7655776"/>
                <a:gd name="connsiteY14291" fmla="*/ 4126647 h 7652085"/>
                <a:gd name="connsiteX14292" fmla="*/ 791009 w 7655776"/>
                <a:gd name="connsiteY14292" fmla="*/ 4128113 h 7652085"/>
                <a:gd name="connsiteX14293" fmla="*/ 789177 w 7655776"/>
                <a:gd name="connsiteY14293" fmla="*/ 4132875 h 7652085"/>
                <a:gd name="connsiteX14294" fmla="*/ 701618 w 7655776"/>
                <a:gd name="connsiteY14294" fmla="*/ 4142767 h 7652085"/>
                <a:gd name="connsiteX14295" fmla="*/ 610029 w 7655776"/>
                <a:gd name="connsiteY14295" fmla="*/ 4153392 h 7652085"/>
                <a:gd name="connsiteX14296" fmla="*/ 607831 w 7655776"/>
                <a:gd name="connsiteY14296" fmla="*/ 4152292 h 7652085"/>
                <a:gd name="connsiteX14297" fmla="*/ 581453 w 7655776"/>
                <a:gd name="connsiteY14297" fmla="*/ 3978273 h 7652085"/>
                <a:gd name="connsiteX14298" fmla="*/ 554709 w 7655776"/>
                <a:gd name="connsiteY14298" fmla="*/ 3803888 h 7652085"/>
                <a:gd name="connsiteX14299" fmla="*/ 554709 w 7655776"/>
                <a:gd name="connsiteY14299" fmla="*/ 3803888 h 7652085"/>
                <a:gd name="connsiteX14300" fmla="*/ 554709 w 7655776"/>
                <a:gd name="connsiteY14300" fmla="*/ 3803888 h 7652085"/>
                <a:gd name="connsiteX14301" fmla="*/ 792108 w 7655776"/>
                <a:gd name="connsiteY14301" fmla="*/ 4941056 h 7652085"/>
                <a:gd name="connsiteX14302" fmla="*/ 879300 w 7655776"/>
                <a:gd name="connsiteY14302" fmla="*/ 4910648 h 7652085"/>
                <a:gd name="connsiteX14303" fmla="*/ 962097 w 7655776"/>
                <a:gd name="connsiteY14303" fmla="*/ 4881340 h 7652085"/>
                <a:gd name="connsiteX14304" fmla="*/ 969790 w 7655776"/>
                <a:gd name="connsiteY14304" fmla="*/ 4885370 h 7652085"/>
                <a:gd name="connsiteX14305" fmla="*/ 1029872 w 7655776"/>
                <a:gd name="connsiteY14305" fmla="*/ 5067082 h 7652085"/>
                <a:gd name="connsiteX14306" fmla="*/ 1079697 w 7655776"/>
                <a:gd name="connsiteY14306" fmla="*/ 5216555 h 7652085"/>
                <a:gd name="connsiteX14307" fmla="*/ 997999 w 7655776"/>
                <a:gd name="connsiteY14307" fmla="*/ 5244764 h 7652085"/>
                <a:gd name="connsiteX14308" fmla="*/ 896153 w 7655776"/>
                <a:gd name="connsiteY14308" fmla="*/ 5280667 h 7652085"/>
                <a:gd name="connsiteX14309" fmla="*/ 895420 w 7655776"/>
                <a:gd name="connsiteY14309" fmla="*/ 5279935 h 7652085"/>
                <a:gd name="connsiteX14310" fmla="*/ 843398 w 7655776"/>
                <a:gd name="connsiteY14310" fmla="*/ 5111411 h 7652085"/>
                <a:gd name="connsiteX14311" fmla="*/ 791009 w 7655776"/>
                <a:gd name="connsiteY14311" fmla="*/ 4943254 h 7652085"/>
                <a:gd name="connsiteX14312" fmla="*/ 792108 w 7655776"/>
                <a:gd name="connsiteY14312" fmla="*/ 4942155 h 7652085"/>
                <a:gd name="connsiteX14313" fmla="*/ 792108 w 7655776"/>
                <a:gd name="connsiteY14313" fmla="*/ 4941056 h 7652085"/>
                <a:gd name="connsiteX14314" fmla="*/ 792108 w 7655776"/>
                <a:gd name="connsiteY14314" fmla="*/ 4941056 h 7652085"/>
                <a:gd name="connsiteX14315" fmla="*/ 927659 w 7655776"/>
                <a:gd name="connsiteY14315" fmla="*/ 5276637 h 7652085"/>
                <a:gd name="connsiteX14316" fmla="*/ 1000198 w 7655776"/>
                <a:gd name="connsiteY14316" fmla="*/ 5251359 h 7652085"/>
                <a:gd name="connsiteX14317" fmla="*/ 1081529 w 7655776"/>
                <a:gd name="connsiteY14317" fmla="*/ 5222783 h 7652085"/>
                <a:gd name="connsiteX14318" fmla="*/ 1091786 w 7655776"/>
                <a:gd name="connsiteY14318" fmla="*/ 5253557 h 7652085"/>
                <a:gd name="connsiteX14319" fmla="*/ 994336 w 7655776"/>
                <a:gd name="connsiteY14319" fmla="*/ 5266745 h 7652085"/>
                <a:gd name="connsiteX14320" fmla="*/ 927659 w 7655776"/>
                <a:gd name="connsiteY14320" fmla="*/ 5276637 h 7652085"/>
                <a:gd name="connsiteX14321" fmla="*/ 1101312 w 7655776"/>
                <a:gd name="connsiteY14321" fmla="*/ 5251359 h 7652085"/>
                <a:gd name="connsiteX14322" fmla="*/ 1104609 w 7655776"/>
                <a:gd name="connsiteY14322" fmla="*/ 5234506 h 7652085"/>
                <a:gd name="connsiteX14323" fmla="*/ 1107540 w 7655776"/>
                <a:gd name="connsiteY14323" fmla="*/ 5217287 h 7652085"/>
                <a:gd name="connsiteX14324" fmla="*/ 1107906 w 7655776"/>
                <a:gd name="connsiteY14324" fmla="*/ 5217287 h 7652085"/>
                <a:gd name="connsiteX14325" fmla="*/ 1111203 w 7655776"/>
                <a:gd name="connsiteY14325" fmla="*/ 5213991 h 7652085"/>
                <a:gd name="connsiteX14326" fmla="*/ 1207555 w 7655776"/>
                <a:gd name="connsiteY14326" fmla="*/ 5200801 h 7652085"/>
                <a:gd name="connsiteX14327" fmla="*/ 1273499 w 7655776"/>
                <a:gd name="connsiteY14327" fmla="*/ 5191643 h 7652085"/>
                <a:gd name="connsiteX14328" fmla="*/ 1201693 w 7655776"/>
                <a:gd name="connsiteY14328" fmla="*/ 5216555 h 7652085"/>
                <a:gd name="connsiteX14329" fmla="*/ 1101312 w 7655776"/>
                <a:gd name="connsiteY14329" fmla="*/ 5251359 h 7652085"/>
                <a:gd name="connsiteX14330" fmla="*/ 1886045 w 7655776"/>
                <a:gd name="connsiteY14330" fmla="*/ 5596465 h 7652085"/>
                <a:gd name="connsiteX14331" fmla="*/ 1920482 w 7655776"/>
                <a:gd name="connsiteY14331" fmla="*/ 5678529 h 7652085"/>
                <a:gd name="connsiteX14332" fmla="*/ 1963713 w 7655776"/>
                <a:gd name="connsiteY14332" fmla="*/ 5780376 h 7652085"/>
                <a:gd name="connsiteX14333" fmla="*/ 1961514 w 7655776"/>
                <a:gd name="connsiteY14333" fmla="*/ 5781841 h 7652085"/>
                <a:gd name="connsiteX14334" fmla="*/ 1958583 w 7655776"/>
                <a:gd name="connsiteY14334" fmla="*/ 5786970 h 7652085"/>
                <a:gd name="connsiteX14335" fmla="*/ 1848311 w 7655776"/>
                <a:gd name="connsiteY14335" fmla="*/ 5774514 h 7652085"/>
                <a:gd name="connsiteX14336" fmla="*/ 1732909 w 7655776"/>
                <a:gd name="connsiteY14336" fmla="*/ 5762058 h 7652085"/>
                <a:gd name="connsiteX14337" fmla="*/ 1731809 w 7655776"/>
                <a:gd name="connsiteY14337" fmla="*/ 5759127 h 7652085"/>
                <a:gd name="connsiteX14338" fmla="*/ 1802516 w 7655776"/>
                <a:gd name="connsiteY14338" fmla="*/ 5665340 h 7652085"/>
                <a:gd name="connsiteX14339" fmla="*/ 1852340 w 7655776"/>
                <a:gd name="connsiteY14339" fmla="*/ 5598664 h 7652085"/>
                <a:gd name="connsiteX14340" fmla="*/ 1886045 w 7655776"/>
                <a:gd name="connsiteY14340" fmla="*/ 5596465 h 7652085"/>
                <a:gd name="connsiteX14341" fmla="*/ 1703600 w 7655776"/>
                <a:gd name="connsiteY14341" fmla="*/ 5795030 h 7652085"/>
                <a:gd name="connsiteX14342" fmla="*/ 1673559 w 7655776"/>
                <a:gd name="connsiteY14342" fmla="*/ 5854380 h 7652085"/>
                <a:gd name="connsiteX14343" fmla="*/ 1629963 w 7655776"/>
                <a:gd name="connsiteY14343" fmla="*/ 5941206 h 7652085"/>
                <a:gd name="connsiteX14344" fmla="*/ 1625566 w 7655776"/>
                <a:gd name="connsiteY14344" fmla="*/ 5943038 h 7652085"/>
                <a:gd name="connsiteX14345" fmla="*/ 1625566 w 7655776"/>
                <a:gd name="connsiteY14345" fmla="*/ 5943404 h 7652085"/>
                <a:gd name="connsiteX14346" fmla="*/ 1607981 w 7655776"/>
                <a:gd name="connsiteY14346" fmla="*/ 5940473 h 7652085"/>
                <a:gd name="connsiteX14347" fmla="*/ 1591129 w 7655776"/>
                <a:gd name="connsiteY14347" fmla="*/ 5937909 h 7652085"/>
                <a:gd name="connsiteX14348" fmla="*/ 1656706 w 7655776"/>
                <a:gd name="connsiteY14348" fmla="*/ 5854746 h 7652085"/>
                <a:gd name="connsiteX14349" fmla="*/ 1703600 w 7655776"/>
                <a:gd name="connsiteY14349" fmla="*/ 5795030 h 7652085"/>
                <a:gd name="connsiteX14350" fmla="*/ 1586000 w 7655776"/>
                <a:gd name="connsiteY14350" fmla="*/ 5945968 h 7652085"/>
                <a:gd name="connsiteX14351" fmla="*/ 1611645 w 7655776"/>
                <a:gd name="connsiteY14351" fmla="*/ 5965752 h 7652085"/>
                <a:gd name="connsiteX14352" fmla="*/ 1558157 w 7655776"/>
                <a:gd name="connsiteY14352" fmla="*/ 6033527 h 7652085"/>
                <a:gd name="connsiteX14353" fmla="*/ 1510897 w 7655776"/>
                <a:gd name="connsiteY14353" fmla="*/ 6093976 h 7652085"/>
                <a:gd name="connsiteX14354" fmla="*/ 1541671 w 7655776"/>
                <a:gd name="connsiteY14354" fmla="*/ 6033894 h 7652085"/>
                <a:gd name="connsiteX14355" fmla="*/ 1586000 w 7655776"/>
                <a:gd name="connsiteY14355" fmla="*/ 5945968 h 7652085"/>
                <a:gd name="connsiteX14356" fmla="*/ 1586000 w 7655776"/>
                <a:gd name="connsiteY14356" fmla="*/ 5945968 h 7652085"/>
                <a:gd name="connsiteX14357" fmla="*/ 1496976 w 7655776"/>
                <a:gd name="connsiteY14357" fmla="*/ 6122918 h 7652085"/>
                <a:gd name="connsiteX14358" fmla="*/ 1564019 w 7655776"/>
                <a:gd name="connsiteY14358" fmla="*/ 6038290 h 7652085"/>
                <a:gd name="connsiteX14359" fmla="*/ 1617507 w 7655776"/>
                <a:gd name="connsiteY14359" fmla="*/ 5970515 h 7652085"/>
                <a:gd name="connsiteX14360" fmla="*/ 1742434 w 7655776"/>
                <a:gd name="connsiteY14360" fmla="*/ 6066499 h 7652085"/>
                <a:gd name="connsiteX14361" fmla="*/ 1895204 w 7655776"/>
                <a:gd name="connsiteY14361" fmla="*/ 6183001 h 7652085"/>
                <a:gd name="connsiteX14362" fmla="*/ 1894105 w 7655776"/>
                <a:gd name="connsiteY14362" fmla="*/ 6186298 h 7652085"/>
                <a:gd name="connsiteX14363" fmla="*/ 1896303 w 7655776"/>
                <a:gd name="connsiteY14363" fmla="*/ 6191060 h 7652085"/>
                <a:gd name="connsiteX14364" fmla="*/ 1841350 w 7655776"/>
                <a:gd name="connsiteY14364" fmla="*/ 6259935 h 7652085"/>
                <a:gd name="connsiteX14365" fmla="*/ 1784198 w 7655776"/>
                <a:gd name="connsiteY14365" fmla="*/ 6332473 h 7652085"/>
                <a:gd name="connsiteX14366" fmla="*/ 1782000 w 7655776"/>
                <a:gd name="connsiteY14366" fmla="*/ 6332840 h 7652085"/>
                <a:gd name="connsiteX14367" fmla="*/ 1640220 w 7655776"/>
                <a:gd name="connsiteY14367" fmla="*/ 6228428 h 7652085"/>
                <a:gd name="connsiteX14368" fmla="*/ 1497708 w 7655776"/>
                <a:gd name="connsiteY14368" fmla="*/ 6124384 h 7652085"/>
                <a:gd name="connsiteX14369" fmla="*/ 1497708 w 7655776"/>
                <a:gd name="connsiteY14369" fmla="*/ 6124384 h 7652085"/>
                <a:gd name="connsiteX14370" fmla="*/ 1496976 w 7655776"/>
                <a:gd name="connsiteY14370" fmla="*/ 6122918 h 7652085"/>
                <a:gd name="connsiteX14371" fmla="*/ 1777238 w 7655776"/>
                <a:gd name="connsiteY14371" fmla="*/ 6343830 h 7652085"/>
                <a:gd name="connsiteX14372" fmla="*/ 1726314 w 7655776"/>
                <a:gd name="connsiteY14372" fmla="*/ 6469490 h 7652085"/>
                <a:gd name="connsiteX14373" fmla="*/ 1676856 w 7655776"/>
                <a:gd name="connsiteY14373" fmla="*/ 6592219 h 7652085"/>
                <a:gd name="connsiteX14374" fmla="*/ 1666598 w 7655776"/>
                <a:gd name="connsiteY14374" fmla="*/ 6595517 h 7652085"/>
                <a:gd name="connsiteX14375" fmla="*/ 1663301 w 7655776"/>
                <a:gd name="connsiteY14375" fmla="*/ 6604676 h 7652085"/>
                <a:gd name="connsiteX14376" fmla="*/ 1667331 w 7655776"/>
                <a:gd name="connsiteY14376" fmla="*/ 6613468 h 7652085"/>
                <a:gd name="connsiteX14377" fmla="*/ 1675757 w 7655776"/>
                <a:gd name="connsiteY14377" fmla="*/ 6616765 h 7652085"/>
                <a:gd name="connsiteX14378" fmla="*/ 1678688 w 7655776"/>
                <a:gd name="connsiteY14378" fmla="*/ 6616033 h 7652085"/>
                <a:gd name="connsiteX14379" fmla="*/ 1695540 w 7655776"/>
                <a:gd name="connsiteY14379" fmla="*/ 6644975 h 7652085"/>
                <a:gd name="connsiteX14380" fmla="*/ 1710927 w 7655776"/>
                <a:gd name="connsiteY14380" fmla="*/ 6670620 h 7652085"/>
                <a:gd name="connsiteX14381" fmla="*/ 1571712 w 7655776"/>
                <a:gd name="connsiteY14381" fmla="*/ 6576100 h 7652085"/>
                <a:gd name="connsiteX14382" fmla="*/ 1425170 w 7655776"/>
                <a:gd name="connsiteY14382" fmla="*/ 6476818 h 7652085"/>
                <a:gd name="connsiteX14383" fmla="*/ 1601753 w 7655776"/>
                <a:gd name="connsiteY14383" fmla="*/ 6410507 h 7652085"/>
                <a:gd name="connsiteX14384" fmla="*/ 1777238 w 7655776"/>
                <a:gd name="connsiteY14384" fmla="*/ 6343830 h 7652085"/>
                <a:gd name="connsiteX14385" fmla="*/ 2802666 w 7655776"/>
                <a:gd name="connsiteY14385" fmla="*/ 6901424 h 7652085"/>
                <a:gd name="connsiteX14386" fmla="*/ 2836371 w 7655776"/>
                <a:gd name="connsiteY14386" fmla="*/ 6832182 h 7652085"/>
                <a:gd name="connsiteX14387" fmla="*/ 2873739 w 7655776"/>
                <a:gd name="connsiteY14387" fmla="*/ 6754515 h 7652085"/>
                <a:gd name="connsiteX14388" fmla="*/ 2902681 w 7655776"/>
                <a:gd name="connsiteY14388" fmla="*/ 6769169 h 7652085"/>
                <a:gd name="connsiteX14389" fmla="*/ 2842966 w 7655776"/>
                <a:gd name="connsiteY14389" fmla="*/ 6847569 h 7652085"/>
                <a:gd name="connsiteX14390" fmla="*/ 2802666 w 7655776"/>
                <a:gd name="connsiteY14390" fmla="*/ 6901424 h 7652085"/>
                <a:gd name="connsiteX14391" fmla="*/ 2907444 w 7655776"/>
                <a:gd name="connsiteY14391" fmla="*/ 6761109 h 7652085"/>
                <a:gd name="connsiteX14392" fmla="*/ 2897919 w 7655776"/>
                <a:gd name="connsiteY14392" fmla="*/ 6746821 h 7652085"/>
                <a:gd name="connsiteX14393" fmla="*/ 2887661 w 7655776"/>
                <a:gd name="connsiteY14393" fmla="*/ 6732534 h 7652085"/>
                <a:gd name="connsiteX14394" fmla="*/ 2887661 w 7655776"/>
                <a:gd name="connsiteY14394" fmla="*/ 6732167 h 7652085"/>
                <a:gd name="connsiteX14395" fmla="*/ 2887661 w 7655776"/>
                <a:gd name="connsiteY14395" fmla="*/ 6727405 h 7652085"/>
                <a:gd name="connsiteX14396" fmla="*/ 2946644 w 7655776"/>
                <a:gd name="connsiteY14396" fmla="*/ 6650104 h 7652085"/>
                <a:gd name="connsiteX14397" fmla="*/ 2986577 w 7655776"/>
                <a:gd name="connsiteY14397" fmla="*/ 6596982 h 7652085"/>
                <a:gd name="connsiteX14398" fmla="*/ 2953605 w 7655776"/>
                <a:gd name="connsiteY14398" fmla="*/ 6665124 h 7652085"/>
                <a:gd name="connsiteX14399" fmla="*/ 2907444 w 7655776"/>
                <a:gd name="connsiteY14399" fmla="*/ 6761109 h 7652085"/>
                <a:gd name="connsiteX14400" fmla="*/ 3006360 w 7655776"/>
                <a:gd name="connsiteY14400" fmla="*/ 6556316 h 7652085"/>
                <a:gd name="connsiteX14401" fmla="*/ 3003429 w 7655776"/>
                <a:gd name="connsiteY14401" fmla="*/ 6556316 h 7652085"/>
                <a:gd name="connsiteX14402" fmla="*/ 2941515 w 7655776"/>
                <a:gd name="connsiteY14402" fmla="*/ 6458134 h 7652085"/>
                <a:gd name="connsiteX14403" fmla="*/ 2881799 w 7655776"/>
                <a:gd name="connsiteY14403" fmla="*/ 6363980 h 7652085"/>
                <a:gd name="connsiteX14404" fmla="*/ 2885463 w 7655776"/>
                <a:gd name="connsiteY14404" fmla="*/ 6359584 h 7652085"/>
                <a:gd name="connsiteX14405" fmla="*/ 2885829 w 7655776"/>
                <a:gd name="connsiteY14405" fmla="*/ 6357019 h 7652085"/>
                <a:gd name="connsiteX14406" fmla="*/ 2996468 w 7655776"/>
                <a:gd name="connsiteY14406" fmla="*/ 6351157 h 7652085"/>
                <a:gd name="connsiteX14407" fmla="*/ 3085126 w 7655776"/>
                <a:gd name="connsiteY14407" fmla="*/ 6346395 h 7652085"/>
                <a:gd name="connsiteX14408" fmla="*/ 3097949 w 7655776"/>
                <a:gd name="connsiteY14408" fmla="*/ 6377902 h 7652085"/>
                <a:gd name="connsiteX14409" fmla="*/ 3059848 w 7655776"/>
                <a:gd name="connsiteY14409" fmla="*/ 6451905 h 7652085"/>
                <a:gd name="connsiteX14410" fmla="*/ 3006360 w 7655776"/>
                <a:gd name="connsiteY14410" fmla="*/ 6556316 h 7652085"/>
                <a:gd name="connsiteX14411" fmla="*/ 3006360 w 7655776"/>
                <a:gd name="connsiteY14411" fmla="*/ 6556316 h 7652085"/>
                <a:gd name="connsiteX14412" fmla="*/ 3706465 w 7655776"/>
                <a:gd name="connsiteY14412" fmla="*/ 6450073 h 7652085"/>
                <a:gd name="connsiteX14413" fmla="*/ 3788895 w 7655776"/>
                <a:gd name="connsiteY14413" fmla="*/ 6483778 h 7652085"/>
                <a:gd name="connsiteX14414" fmla="*/ 3891475 w 7655776"/>
                <a:gd name="connsiteY14414" fmla="*/ 6525176 h 7652085"/>
                <a:gd name="connsiteX14415" fmla="*/ 3891108 w 7655776"/>
                <a:gd name="connsiteY14415" fmla="*/ 6527741 h 7652085"/>
                <a:gd name="connsiteX14416" fmla="*/ 3892574 w 7655776"/>
                <a:gd name="connsiteY14416" fmla="*/ 6533603 h 7652085"/>
                <a:gd name="connsiteX14417" fmla="*/ 3805747 w 7655776"/>
                <a:gd name="connsiteY14417" fmla="*/ 6602844 h 7652085"/>
                <a:gd name="connsiteX14418" fmla="*/ 3715258 w 7655776"/>
                <a:gd name="connsiteY14418" fmla="*/ 6675382 h 7652085"/>
                <a:gd name="connsiteX14419" fmla="*/ 3712327 w 7655776"/>
                <a:gd name="connsiteY14419" fmla="*/ 6674283 h 7652085"/>
                <a:gd name="connsiteX14420" fmla="*/ 3695841 w 7655776"/>
                <a:gd name="connsiteY14420" fmla="*/ 6557782 h 7652085"/>
                <a:gd name="connsiteX14421" fmla="*/ 3684118 w 7655776"/>
                <a:gd name="connsiteY14421" fmla="*/ 6475718 h 7652085"/>
                <a:gd name="connsiteX14422" fmla="*/ 3706465 w 7655776"/>
                <a:gd name="connsiteY14422" fmla="*/ 6450073 h 7652085"/>
                <a:gd name="connsiteX14423" fmla="*/ 3738338 w 7655776"/>
                <a:gd name="connsiteY14423" fmla="*/ 6782724 h 7652085"/>
                <a:gd name="connsiteX14424" fmla="*/ 3768746 w 7655776"/>
                <a:gd name="connsiteY14424" fmla="*/ 6875046 h 7652085"/>
                <a:gd name="connsiteX14425" fmla="*/ 3767280 w 7655776"/>
                <a:gd name="connsiteY14425" fmla="*/ 6879442 h 7652085"/>
                <a:gd name="connsiteX14426" fmla="*/ 3767280 w 7655776"/>
                <a:gd name="connsiteY14426" fmla="*/ 6879809 h 7652085"/>
                <a:gd name="connsiteX14427" fmla="*/ 3752993 w 7655776"/>
                <a:gd name="connsiteY14427" fmla="*/ 6890067 h 7652085"/>
                <a:gd name="connsiteX14428" fmla="*/ 3739071 w 7655776"/>
                <a:gd name="connsiteY14428" fmla="*/ 6900324 h 7652085"/>
                <a:gd name="connsiteX14429" fmla="*/ 3726615 w 7655776"/>
                <a:gd name="connsiteY14429" fmla="*/ 6795180 h 7652085"/>
                <a:gd name="connsiteX14430" fmla="*/ 3717456 w 7655776"/>
                <a:gd name="connsiteY14430" fmla="*/ 6719711 h 7652085"/>
                <a:gd name="connsiteX14431" fmla="*/ 3738338 w 7655776"/>
                <a:gd name="connsiteY14431" fmla="*/ 6782724 h 7652085"/>
                <a:gd name="connsiteX14432" fmla="*/ 3738338 w 7655776"/>
                <a:gd name="connsiteY14432" fmla="*/ 6782724 h 7652085"/>
                <a:gd name="connsiteX14433" fmla="*/ 3773508 w 7655776"/>
                <a:gd name="connsiteY14433" fmla="*/ 6905087 h 7652085"/>
                <a:gd name="connsiteX14434" fmla="*/ 3783766 w 7655776"/>
                <a:gd name="connsiteY14434" fmla="*/ 6990814 h 7652085"/>
                <a:gd name="connsiteX14435" fmla="*/ 3792925 w 7655776"/>
                <a:gd name="connsiteY14435" fmla="*/ 7067016 h 7652085"/>
                <a:gd name="connsiteX14436" fmla="*/ 3772043 w 7655776"/>
                <a:gd name="connsiteY14436" fmla="*/ 7002904 h 7652085"/>
                <a:gd name="connsiteX14437" fmla="*/ 3741269 w 7655776"/>
                <a:gd name="connsiteY14437" fmla="*/ 6909483 h 7652085"/>
                <a:gd name="connsiteX14438" fmla="*/ 3773508 w 7655776"/>
                <a:gd name="connsiteY14438" fmla="*/ 6905087 h 7652085"/>
                <a:gd name="connsiteX14439" fmla="*/ 4900784 w 7655776"/>
                <a:gd name="connsiteY14439" fmla="*/ 7204033 h 7652085"/>
                <a:gd name="connsiteX14440" fmla="*/ 4923498 w 7655776"/>
                <a:gd name="connsiteY14440" fmla="*/ 7184983 h 7652085"/>
                <a:gd name="connsiteX14441" fmla="*/ 4948776 w 7655776"/>
                <a:gd name="connsiteY14441" fmla="*/ 7163368 h 7652085"/>
                <a:gd name="connsiteX14442" fmla="*/ 4955371 w 7655776"/>
                <a:gd name="connsiteY14442" fmla="*/ 7165199 h 7652085"/>
                <a:gd name="connsiteX14443" fmla="*/ 4967827 w 7655776"/>
                <a:gd name="connsiteY14443" fmla="*/ 7152743 h 7652085"/>
                <a:gd name="connsiteX14444" fmla="*/ 4966728 w 7655776"/>
                <a:gd name="connsiteY14444" fmla="*/ 7147614 h 7652085"/>
                <a:gd name="connsiteX14445" fmla="*/ 4957935 w 7655776"/>
                <a:gd name="connsiteY14445" fmla="*/ 7140653 h 7652085"/>
                <a:gd name="connsiteX14446" fmla="*/ 4951341 w 7655776"/>
                <a:gd name="connsiteY14446" fmla="*/ 7009132 h 7652085"/>
                <a:gd name="connsiteX14447" fmla="*/ 4944014 w 7655776"/>
                <a:gd name="connsiteY14447" fmla="*/ 6873581 h 7652085"/>
                <a:gd name="connsiteX14448" fmla="*/ 5088358 w 7655776"/>
                <a:gd name="connsiteY14448" fmla="*/ 6993379 h 7652085"/>
                <a:gd name="connsiteX14449" fmla="*/ 5233801 w 7655776"/>
                <a:gd name="connsiteY14449" fmla="*/ 7113543 h 7652085"/>
                <a:gd name="connsiteX14450" fmla="*/ 5063080 w 7655776"/>
                <a:gd name="connsiteY14450" fmla="*/ 7160070 h 7652085"/>
                <a:gd name="connsiteX14451" fmla="*/ 4900784 w 7655776"/>
                <a:gd name="connsiteY14451" fmla="*/ 7204033 h 7652085"/>
                <a:gd name="connsiteX14452" fmla="*/ 4943648 w 7655776"/>
                <a:gd name="connsiteY14452" fmla="*/ 6861491 h 7652085"/>
                <a:gd name="connsiteX14453" fmla="*/ 4941449 w 7655776"/>
                <a:gd name="connsiteY14453" fmla="*/ 6860391 h 7652085"/>
                <a:gd name="connsiteX14454" fmla="*/ 4911042 w 7655776"/>
                <a:gd name="connsiteY14454" fmla="*/ 6773199 h 7652085"/>
                <a:gd name="connsiteX14455" fmla="*/ 4881367 w 7655776"/>
                <a:gd name="connsiteY14455" fmla="*/ 6690036 h 7652085"/>
                <a:gd name="connsiteX14456" fmla="*/ 4884664 w 7655776"/>
                <a:gd name="connsiteY14456" fmla="*/ 6682709 h 7652085"/>
                <a:gd name="connsiteX14457" fmla="*/ 5067109 w 7655776"/>
                <a:gd name="connsiteY14457" fmla="*/ 6622260 h 7652085"/>
                <a:gd name="connsiteX14458" fmla="*/ 5216583 w 7655776"/>
                <a:gd name="connsiteY14458" fmla="*/ 6572436 h 7652085"/>
                <a:gd name="connsiteX14459" fmla="*/ 5244792 w 7655776"/>
                <a:gd name="connsiteY14459" fmla="*/ 6653767 h 7652085"/>
                <a:gd name="connsiteX14460" fmla="*/ 5280695 w 7655776"/>
                <a:gd name="connsiteY14460" fmla="*/ 6755614 h 7652085"/>
                <a:gd name="connsiteX14461" fmla="*/ 5279962 w 7655776"/>
                <a:gd name="connsiteY14461" fmla="*/ 6756347 h 7652085"/>
                <a:gd name="connsiteX14462" fmla="*/ 5111438 w 7655776"/>
                <a:gd name="connsiteY14462" fmla="*/ 6808369 h 7652085"/>
                <a:gd name="connsiteX14463" fmla="*/ 4943648 w 7655776"/>
                <a:gd name="connsiteY14463" fmla="*/ 6861491 h 7652085"/>
                <a:gd name="connsiteX14464" fmla="*/ 5252119 w 7655776"/>
                <a:gd name="connsiteY14464" fmla="*/ 6651936 h 7652085"/>
                <a:gd name="connsiteX14465" fmla="*/ 5223543 w 7655776"/>
                <a:gd name="connsiteY14465" fmla="*/ 6570604 h 7652085"/>
                <a:gd name="connsiteX14466" fmla="*/ 5253951 w 7655776"/>
                <a:gd name="connsiteY14466" fmla="*/ 6560347 h 7652085"/>
                <a:gd name="connsiteX14467" fmla="*/ 5254317 w 7655776"/>
                <a:gd name="connsiteY14467" fmla="*/ 6560347 h 7652085"/>
                <a:gd name="connsiteX14468" fmla="*/ 5267506 w 7655776"/>
                <a:gd name="connsiteY14468" fmla="*/ 6657797 h 7652085"/>
                <a:gd name="connsiteX14469" fmla="*/ 5277031 w 7655776"/>
                <a:gd name="connsiteY14469" fmla="*/ 6724474 h 7652085"/>
                <a:gd name="connsiteX14470" fmla="*/ 5252119 w 7655776"/>
                <a:gd name="connsiteY14470" fmla="*/ 6651936 h 7652085"/>
                <a:gd name="connsiteX14471" fmla="*/ 5235267 w 7655776"/>
                <a:gd name="connsiteY14471" fmla="*/ 6547891 h 7652085"/>
                <a:gd name="connsiteX14472" fmla="*/ 5217681 w 7655776"/>
                <a:gd name="connsiteY14472" fmla="*/ 6544960 h 7652085"/>
                <a:gd name="connsiteX14473" fmla="*/ 5217681 w 7655776"/>
                <a:gd name="connsiteY14473" fmla="*/ 6544593 h 7652085"/>
                <a:gd name="connsiteX14474" fmla="*/ 5214384 w 7655776"/>
                <a:gd name="connsiteY14474" fmla="*/ 6541296 h 7652085"/>
                <a:gd name="connsiteX14475" fmla="*/ 5201195 w 7655776"/>
                <a:gd name="connsiteY14475" fmla="*/ 6444945 h 7652085"/>
                <a:gd name="connsiteX14476" fmla="*/ 5192036 w 7655776"/>
                <a:gd name="connsiteY14476" fmla="*/ 6379001 h 7652085"/>
                <a:gd name="connsiteX14477" fmla="*/ 5216949 w 7655776"/>
                <a:gd name="connsiteY14477" fmla="*/ 6450806 h 7652085"/>
                <a:gd name="connsiteX14478" fmla="*/ 5252119 w 7655776"/>
                <a:gd name="connsiteY14478" fmla="*/ 6550821 h 7652085"/>
                <a:gd name="connsiteX14479" fmla="*/ 5235267 w 7655776"/>
                <a:gd name="connsiteY14479" fmla="*/ 6547891 h 7652085"/>
                <a:gd name="connsiteX14480" fmla="*/ 5235267 w 7655776"/>
                <a:gd name="connsiteY14480" fmla="*/ 6547891 h 7652085"/>
                <a:gd name="connsiteX14481" fmla="*/ 5175550 w 7655776"/>
                <a:gd name="connsiteY14481" fmla="*/ 6338335 h 7652085"/>
                <a:gd name="connsiteX14482" fmla="*/ 5062347 w 7655776"/>
                <a:gd name="connsiteY14482" fmla="*/ 6312690 h 7652085"/>
                <a:gd name="connsiteX14483" fmla="*/ 4954272 w 7655776"/>
                <a:gd name="connsiteY14483" fmla="*/ 6288511 h 7652085"/>
                <a:gd name="connsiteX14484" fmla="*/ 4953173 w 7655776"/>
                <a:gd name="connsiteY14484" fmla="*/ 6282649 h 7652085"/>
                <a:gd name="connsiteX14485" fmla="*/ 4951707 w 7655776"/>
                <a:gd name="connsiteY14485" fmla="*/ 6280451 h 7652085"/>
                <a:gd name="connsiteX14486" fmla="*/ 5025711 w 7655776"/>
                <a:gd name="connsiteY14486" fmla="*/ 6198021 h 7652085"/>
                <a:gd name="connsiteX14487" fmla="*/ 5085061 w 7655776"/>
                <a:gd name="connsiteY14487" fmla="*/ 6131711 h 7652085"/>
                <a:gd name="connsiteX14488" fmla="*/ 5116201 w 7655776"/>
                <a:gd name="connsiteY14488" fmla="*/ 6144900 h 7652085"/>
                <a:gd name="connsiteX14489" fmla="*/ 5141480 w 7655776"/>
                <a:gd name="connsiteY14489" fmla="*/ 6224032 h 7652085"/>
                <a:gd name="connsiteX14490" fmla="*/ 5177749 w 7655776"/>
                <a:gd name="connsiteY14490" fmla="*/ 6335771 h 7652085"/>
                <a:gd name="connsiteX14491" fmla="*/ 5175550 w 7655776"/>
                <a:gd name="connsiteY14491" fmla="*/ 6338335 h 7652085"/>
                <a:gd name="connsiteX14492" fmla="*/ 5175550 w 7655776"/>
                <a:gd name="connsiteY14492" fmla="*/ 6338335 h 7652085"/>
                <a:gd name="connsiteX14493" fmla="*/ 5855140 w 7655776"/>
                <a:gd name="connsiteY14493" fmla="*/ 5978574 h 7652085"/>
                <a:gd name="connsiteX14494" fmla="*/ 5941966 w 7655776"/>
                <a:gd name="connsiteY14494" fmla="*/ 6022171 h 7652085"/>
                <a:gd name="connsiteX14495" fmla="*/ 5943798 w 7655776"/>
                <a:gd name="connsiteY14495" fmla="*/ 6026567 h 7652085"/>
                <a:gd name="connsiteX14496" fmla="*/ 5944164 w 7655776"/>
                <a:gd name="connsiteY14496" fmla="*/ 6026567 h 7652085"/>
                <a:gd name="connsiteX14497" fmla="*/ 5941233 w 7655776"/>
                <a:gd name="connsiteY14497" fmla="*/ 6043786 h 7652085"/>
                <a:gd name="connsiteX14498" fmla="*/ 5938669 w 7655776"/>
                <a:gd name="connsiteY14498" fmla="*/ 6061004 h 7652085"/>
                <a:gd name="connsiteX14499" fmla="*/ 5855506 w 7655776"/>
                <a:gd name="connsiteY14499" fmla="*/ 5995426 h 7652085"/>
                <a:gd name="connsiteX14500" fmla="*/ 5795790 w 7655776"/>
                <a:gd name="connsiteY14500" fmla="*/ 5948533 h 7652085"/>
                <a:gd name="connsiteX14501" fmla="*/ 5855140 w 7655776"/>
                <a:gd name="connsiteY14501" fmla="*/ 5978574 h 7652085"/>
                <a:gd name="connsiteX14502" fmla="*/ 5855140 w 7655776"/>
                <a:gd name="connsiteY14502" fmla="*/ 5978574 h 7652085"/>
                <a:gd name="connsiteX14503" fmla="*/ 5946729 w 7655776"/>
                <a:gd name="connsiteY14503" fmla="*/ 6066499 h 7652085"/>
                <a:gd name="connsiteX14504" fmla="*/ 5966512 w 7655776"/>
                <a:gd name="connsiteY14504" fmla="*/ 6040855 h 7652085"/>
                <a:gd name="connsiteX14505" fmla="*/ 6034288 w 7655776"/>
                <a:gd name="connsiteY14505" fmla="*/ 6094342 h 7652085"/>
                <a:gd name="connsiteX14506" fmla="*/ 6094736 w 7655776"/>
                <a:gd name="connsiteY14506" fmla="*/ 6141602 h 7652085"/>
                <a:gd name="connsiteX14507" fmla="*/ 6035020 w 7655776"/>
                <a:gd name="connsiteY14507" fmla="*/ 6111195 h 7652085"/>
                <a:gd name="connsiteX14508" fmla="*/ 5946729 w 7655776"/>
                <a:gd name="connsiteY14508" fmla="*/ 6066499 h 7652085"/>
                <a:gd name="connsiteX14509" fmla="*/ 5946729 w 7655776"/>
                <a:gd name="connsiteY14509" fmla="*/ 6066499 h 7652085"/>
                <a:gd name="connsiteX14510" fmla="*/ 6124411 w 7655776"/>
                <a:gd name="connsiteY14510" fmla="*/ 6155157 h 7652085"/>
                <a:gd name="connsiteX14511" fmla="*/ 6123312 w 7655776"/>
                <a:gd name="connsiteY14511" fmla="*/ 6155524 h 7652085"/>
                <a:gd name="connsiteX14512" fmla="*/ 6038684 w 7655776"/>
                <a:gd name="connsiteY14512" fmla="*/ 6088481 h 7652085"/>
                <a:gd name="connsiteX14513" fmla="*/ 5970908 w 7655776"/>
                <a:gd name="connsiteY14513" fmla="*/ 6034993 h 7652085"/>
                <a:gd name="connsiteX14514" fmla="*/ 6066893 w 7655776"/>
                <a:gd name="connsiteY14514" fmla="*/ 5910066 h 7652085"/>
                <a:gd name="connsiteX14515" fmla="*/ 6183394 w 7655776"/>
                <a:gd name="connsiteY14515" fmla="*/ 5757295 h 7652085"/>
                <a:gd name="connsiteX14516" fmla="*/ 6186325 w 7655776"/>
                <a:gd name="connsiteY14516" fmla="*/ 5758395 h 7652085"/>
                <a:gd name="connsiteX14517" fmla="*/ 6191454 w 7655776"/>
                <a:gd name="connsiteY14517" fmla="*/ 5756197 h 7652085"/>
                <a:gd name="connsiteX14518" fmla="*/ 6260329 w 7655776"/>
                <a:gd name="connsiteY14518" fmla="*/ 5811150 h 7652085"/>
                <a:gd name="connsiteX14519" fmla="*/ 6332867 w 7655776"/>
                <a:gd name="connsiteY14519" fmla="*/ 5868301 h 7652085"/>
                <a:gd name="connsiteX14520" fmla="*/ 6333234 w 7655776"/>
                <a:gd name="connsiteY14520" fmla="*/ 5870499 h 7652085"/>
                <a:gd name="connsiteX14521" fmla="*/ 6229189 w 7655776"/>
                <a:gd name="connsiteY14521" fmla="*/ 6012279 h 7652085"/>
                <a:gd name="connsiteX14522" fmla="*/ 6124411 w 7655776"/>
                <a:gd name="connsiteY14522" fmla="*/ 6155157 h 7652085"/>
                <a:gd name="connsiteX14523" fmla="*/ 6762969 w 7655776"/>
                <a:gd name="connsiteY14523" fmla="*/ 5182117 h 7652085"/>
                <a:gd name="connsiteX14524" fmla="*/ 6760771 w 7655776"/>
                <a:gd name="connsiteY14524" fmla="*/ 5182850 h 7652085"/>
                <a:gd name="connsiteX14525" fmla="*/ 6677608 w 7655776"/>
                <a:gd name="connsiteY14525" fmla="*/ 5142918 h 7652085"/>
                <a:gd name="connsiteX14526" fmla="*/ 6598109 w 7655776"/>
                <a:gd name="connsiteY14526" fmla="*/ 5105183 h 7652085"/>
                <a:gd name="connsiteX14527" fmla="*/ 6595544 w 7655776"/>
                <a:gd name="connsiteY14527" fmla="*/ 5097856 h 7652085"/>
                <a:gd name="connsiteX14528" fmla="*/ 6682004 w 7655776"/>
                <a:gd name="connsiteY14528" fmla="*/ 4926402 h 7652085"/>
                <a:gd name="connsiteX14529" fmla="*/ 6752344 w 7655776"/>
                <a:gd name="connsiteY14529" fmla="*/ 4785355 h 7652085"/>
                <a:gd name="connsiteX14530" fmla="*/ 6830011 w 7655776"/>
                <a:gd name="connsiteY14530" fmla="*/ 4823089 h 7652085"/>
                <a:gd name="connsiteX14531" fmla="*/ 6927462 w 7655776"/>
                <a:gd name="connsiteY14531" fmla="*/ 4869983 h 7652085"/>
                <a:gd name="connsiteX14532" fmla="*/ 6927462 w 7655776"/>
                <a:gd name="connsiteY14532" fmla="*/ 4871082 h 7652085"/>
                <a:gd name="connsiteX14533" fmla="*/ 6927462 w 7655776"/>
                <a:gd name="connsiteY14533" fmla="*/ 4871082 h 7652085"/>
                <a:gd name="connsiteX14534" fmla="*/ 6845032 w 7655776"/>
                <a:gd name="connsiteY14534" fmla="*/ 5026783 h 7652085"/>
                <a:gd name="connsiteX14535" fmla="*/ 6762969 w 7655776"/>
                <a:gd name="connsiteY14535" fmla="*/ 5182117 h 7652085"/>
                <a:gd name="connsiteX14536" fmla="*/ 6762969 w 7655776"/>
                <a:gd name="connsiteY14536" fmla="*/ 5182117 h 7652085"/>
                <a:gd name="connsiteX14537" fmla="*/ 6832943 w 7655776"/>
                <a:gd name="connsiteY14537" fmla="*/ 4815762 h 7652085"/>
                <a:gd name="connsiteX14538" fmla="*/ 6755275 w 7655776"/>
                <a:gd name="connsiteY14538" fmla="*/ 4778394 h 7652085"/>
                <a:gd name="connsiteX14539" fmla="*/ 6769930 w 7655776"/>
                <a:gd name="connsiteY14539" fmla="*/ 4749452 h 7652085"/>
                <a:gd name="connsiteX14540" fmla="*/ 6848329 w 7655776"/>
                <a:gd name="connsiteY14540" fmla="*/ 4809168 h 7652085"/>
                <a:gd name="connsiteX14541" fmla="*/ 6902184 w 7655776"/>
                <a:gd name="connsiteY14541" fmla="*/ 4849467 h 7652085"/>
                <a:gd name="connsiteX14542" fmla="*/ 6832943 w 7655776"/>
                <a:gd name="connsiteY14542" fmla="*/ 4815762 h 7652085"/>
                <a:gd name="connsiteX14543" fmla="*/ 6747215 w 7655776"/>
                <a:gd name="connsiteY14543" fmla="*/ 4754215 h 7652085"/>
                <a:gd name="connsiteX14544" fmla="*/ 6732927 w 7655776"/>
                <a:gd name="connsiteY14544" fmla="*/ 4764472 h 7652085"/>
                <a:gd name="connsiteX14545" fmla="*/ 6732927 w 7655776"/>
                <a:gd name="connsiteY14545" fmla="*/ 4764472 h 7652085"/>
                <a:gd name="connsiteX14546" fmla="*/ 6728165 w 7655776"/>
                <a:gd name="connsiteY14546" fmla="*/ 4764472 h 7652085"/>
                <a:gd name="connsiteX14547" fmla="*/ 6650864 w 7655776"/>
                <a:gd name="connsiteY14547" fmla="*/ 4705489 h 7652085"/>
                <a:gd name="connsiteX14548" fmla="*/ 6597743 w 7655776"/>
                <a:gd name="connsiteY14548" fmla="*/ 4665190 h 7652085"/>
                <a:gd name="connsiteX14549" fmla="*/ 6666251 w 7655776"/>
                <a:gd name="connsiteY14549" fmla="*/ 4698528 h 7652085"/>
                <a:gd name="connsiteX14550" fmla="*/ 6761869 w 7655776"/>
                <a:gd name="connsiteY14550" fmla="*/ 4744689 h 7652085"/>
                <a:gd name="connsiteX14551" fmla="*/ 6747215 w 7655776"/>
                <a:gd name="connsiteY14551" fmla="*/ 4754215 h 7652085"/>
                <a:gd name="connsiteX14552" fmla="*/ 6747215 w 7655776"/>
                <a:gd name="connsiteY14552" fmla="*/ 4754215 h 7652085"/>
                <a:gd name="connsiteX14553" fmla="*/ 6720105 w 7655776"/>
                <a:gd name="connsiteY14553" fmla="*/ 3934311 h 7652085"/>
                <a:gd name="connsiteX14554" fmla="*/ 6783485 w 7655776"/>
                <a:gd name="connsiteY14554" fmla="*/ 3913429 h 7652085"/>
                <a:gd name="connsiteX14555" fmla="*/ 6875806 w 7655776"/>
                <a:gd name="connsiteY14555" fmla="*/ 3883021 h 7652085"/>
                <a:gd name="connsiteX14556" fmla="*/ 6879836 w 7655776"/>
                <a:gd name="connsiteY14556" fmla="*/ 3884853 h 7652085"/>
                <a:gd name="connsiteX14557" fmla="*/ 6880202 w 7655776"/>
                <a:gd name="connsiteY14557" fmla="*/ 3884853 h 7652085"/>
                <a:gd name="connsiteX14558" fmla="*/ 6880569 w 7655776"/>
                <a:gd name="connsiteY14558" fmla="*/ 3884853 h 7652085"/>
                <a:gd name="connsiteX14559" fmla="*/ 6890827 w 7655776"/>
                <a:gd name="connsiteY14559" fmla="*/ 3899141 h 7652085"/>
                <a:gd name="connsiteX14560" fmla="*/ 6901085 w 7655776"/>
                <a:gd name="connsiteY14560" fmla="*/ 3913062 h 7652085"/>
                <a:gd name="connsiteX14561" fmla="*/ 6795941 w 7655776"/>
                <a:gd name="connsiteY14561" fmla="*/ 3925152 h 7652085"/>
                <a:gd name="connsiteX14562" fmla="*/ 6720105 w 7655776"/>
                <a:gd name="connsiteY14562" fmla="*/ 3934311 h 7652085"/>
                <a:gd name="connsiteX14563" fmla="*/ 6910243 w 7655776"/>
                <a:gd name="connsiteY14563" fmla="*/ 3910864 h 7652085"/>
                <a:gd name="connsiteX14564" fmla="*/ 6905847 w 7655776"/>
                <a:gd name="connsiteY14564" fmla="*/ 3878625 h 7652085"/>
                <a:gd name="connsiteX14565" fmla="*/ 6991575 w 7655776"/>
                <a:gd name="connsiteY14565" fmla="*/ 3868367 h 7652085"/>
                <a:gd name="connsiteX14566" fmla="*/ 7067776 w 7655776"/>
                <a:gd name="connsiteY14566" fmla="*/ 3859208 h 7652085"/>
                <a:gd name="connsiteX14567" fmla="*/ 7003664 w 7655776"/>
                <a:gd name="connsiteY14567" fmla="*/ 3880090 h 7652085"/>
                <a:gd name="connsiteX14568" fmla="*/ 6910243 w 7655776"/>
                <a:gd name="connsiteY14568" fmla="*/ 3910864 h 7652085"/>
                <a:gd name="connsiteX14569" fmla="*/ 6910243 w 7655776"/>
                <a:gd name="connsiteY14569" fmla="*/ 3910864 h 7652085"/>
                <a:gd name="connsiteX14570" fmla="*/ 7097818 w 7655776"/>
                <a:gd name="connsiteY14570" fmla="*/ 3848584 h 7652085"/>
                <a:gd name="connsiteX14571" fmla="*/ 6990475 w 7655776"/>
                <a:gd name="connsiteY14571" fmla="*/ 3861040 h 7652085"/>
                <a:gd name="connsiteX14572" fmla="*/ 6904748 w 7655776"/>
                <a:gd name="connsiteY14572" fmla="*/ 3871298 h 7652085"/>
                <a:gd name="connsiteX14573" fmla="*/ 6883866 w 7655776"/>
                <a:gd name="connsiteY14573" fmla="*/ 3715230 h 7652085"/>
                <a:gd name="connsiteX14574" fmla="*/ 6858221 w 7655776"/>
                <a:gd name="connsiteY14574" fmla="*/ 3524725 h 7652085"/>
                <a:gd name="connsiteX14575" fmla="*/ 6863350 w 7655776"/>
                <a:gd name="connsiteY14575" fmla="*/ 3518497 h 7652085"/>
                <a:gd name="connsiteX14576" fmla="*/ 6950909 w 7655776"/>
                <a:gd name="connsiteY14576" fmla="*/ 3508606 h 7652085"/>
                <a:gd name="connsiteX14577" fmla="*/ 7042498 w 7655776"/>
                <a:gd name="connsiteY14577" fmla="*/ 3497615 h 7652085"/>
                <a:gd name="connsiteX14578" fmla="*/ 7044696 w 7655776"/>
                <a:gd name="connsiteY14578" fmla="*/ 3499080 h 7652085"/>
                <a:gd name="connsiteX14579" fmla="*/ 7071074 w 7655776"/>
                <a:gd name="connsiteY14579" fmla="*/ 3673099 h 7652085"/>
                <a:gd name="connsiteX14580" fmla="*/ 7098184 w 7655776"/>
                <a:gd name="connsiteY14580" fmla="*/ 3847485 h 7652085"/>
                <a:gd name="connsiteX14581" fmla="*/ 7097818 w 7655776"/>
                <a:gd name="connsiteY14581" fmla="*/ 3848584 h 7652085"/>
                <a:gd name="connsiteX14582" fmla="*/ 7097818 w 7655776"/>
                <a:gd name="connsiteY14582" fmla="*/ 3848584 h 7652085"/>
                <a:gd name="connsiteX14583" fmla="*/ 1093985 w 7655776"/>
                <a:gd name="connsiteY14583" fmla="*/ 3184015 h 7652085"/>
                <a:gd name="connsiteX14584" fmla="*/ 1093985 w 7655776"/>
                <a:gd name="connsiteY14584" fmla="*/ 3184015 h 7652085"/>
                <a:gd name="connsiteX14585" fmla="*/ 1093985 w 7655776"/>
                <a:gd name="connsiteY14585" fmla="*/ 3184015 h 7652085"/>
                <a:gd name="connsiteX14586" fmla="*/ 11404 w 7655776"/>
                <a:gd name="connsiteY14586" fmla="*/ 4564809 h 7652085"/>
                <a:gd name="connsiteX14587" fmla="*/ 11404 w 7655776"/>
                <a:gd name="connsiteY14587" fmla="*/ 4564809 h 7652085"/>
                <a:gd name="connsiteX14588" fmla="*/ 11404 w 7655776"/>
                <a:gd name="connsiteY14588" fmla="*/ 4564809 h 7652085"/>
                <a:gd name="connsiteX14589" fmla="*/ 346620 w 7655776"/>
                <a:gd name="connsiteY14589" fmla="*/ 4610237 h 7652085"/>
                <a:gd name="connsiteX14590" fmla="*/ 346620 w 7655776"/>
                <a:gd name="connsiteY14590" fmla="*/ 4610237 h 7652085"/>
                <a:gd name="connsiteX14591" fmla="*/ 346620 w 7655776"/>
                <a:gd name="connsiteY14591" fmla="*/ 4610237 h 7652085"/>
                <a:gd name="connsiteX14592" fmla="*/ 3175616 w 7655776"/>
                <a:gd name="connsiteY14592" fmla="*/ 6567674 h 7652085"/>
                <a:gd name="connsiteX14593" fmla="*/ 3175616 w 7655776"/>
                <a:gd name="connsiteY14593" fmla="*/ 6567674 h 7652085"/>
                <a:gd name="connsiteX14594" fmla="*/ 3175616 w 7655776"/>
                <a:gd name="connsiteY14594" fmla="*/ 6567674 h 7652085"/>
                <a:gd name="connsiteX14595" fmla="*/ 4357112 w 7655776"/>
                <a:gd name="connsiteY14595" fmla="*/ 7343615 h 7652085"/>
                <a:gd name="connsiteX14596" fmla="*/ 4357112 w 7655776"/>
                <a:gd name="connsiteY14596" fmla="*/ 7343615 h 7652085"/>
                <a:gd name="connsiteX14597" fmla="*/ 4357112 w 7655776"/>
                <a:gd name="connsiteY14597" fmla="*/ 7343615 h 7652085"/>
                <a:gd name="connsiteX14598" fmla="*/ 4557875 w 7655776"/>
                <a:gd name="connsiteY14598" fmla="*/ 7648422 h 7652085"/>
                <a:gd name="connsiteX14599" fmla="*/ 4557875 w 7655776"/>
                <a:gd name="connsiteY14599" fmla="*/ 7648422 h 7652085"/>
                <a:gd name="connsiteX14600" fmla="*/ 4557875 w 7655776"/>
                <a:gd name="connsiteY14600" fmla="*/ 7648422 h 7652085"/>
                <a:gd name="connsiteX14601" fmla="*/ 6558908 w 7655776"/>
                <a:gd name="connsiteY14601" fmla="*/ 4486408 h 7652085"/>
                <a:gd name="connsiteX14602" fmla="*/ 6558908 w 7655776"/>
                <a:gd name="connsiteY14602" fmla="*/ 4486408 h 7652085"/>
                <a:gd name="connsiteX14603" fmla="*/ 6558908 w 7655776"/>
                <a:gd name="connsiteY14603" fmla="*/ 4486408 h 7652085"/>
                <a:gd name="connsiteX14604" fmla="*/ 7641855 w 7655776"/>
                <a:gd name="connsiteY14604" fmla="*/ 3101951 h 7652085"/>
                <a:gd name="connsiteX14605" fmla="*/ 7641855 w 7655776"/>
                <a:gd name="connsiteY14605" fmla="*/ 3101951 h 7652085"/>
                <a:gd name="connsiteX14606" fmla="*/ 7641855 w 7655776"/>
                <a:gd name="connsiteY14606" fmla="*/ 3101951 h 765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Lst>
              <a:rect l="l" t="t" r="r" b="b"/>
              <a:pathLst>
                <a:path w="7655776" h="7652085">
                  <a:moveTo>
                    <a:pt x="7641489" y="3083267"/>
                  </a:moveTo>
                  <a:lnTo>
                    <a:pt x="7641489" y="3083267"/>
                  </a:lnTo>
                  <a:cubicBezTo>
                    <a:pt x="7638558" y="3083267"/>
                    <a:pt x="7635628" y="3084732"/>
                    <a:pt x="7633796" y="3086931"/>
                  </a:cubicBezTo>
                  <a:cubicBezTo>
                    <a:pt x="7633062" y="3087664"/>
                    <a:pt x="7633429" y="3088763"/>
                    <a:pt x="7632697" y="3089862"/>
                  </a:cubicBezTo>
                  <a:lnTo>
                    <a:pt x="7474797" y="3067880"/>
                  </a:lnTo>
                  <a:lnTo>
                    <a:pt x="7316898" y="3046632"/>
                  </a:lnTo>
                  <a:cubicBezTo>
                    <a:pt x="7315799" y="3041503"/>
                    <a:pt x="7311403" y="3037839"/>
                    <a:pt x="7306274" y="3037839"/>
                  </a:cubicBezTo>
                  <a:cubicBezTo>
                    <a:pt x="7304442" y="3038206"/>
                    <a:pt x="7302610" y="3038938"/>
                    <a:pt x="7301145" y="3040404"/>
                  </a:cubicBezTo>
                  <a:lnTo>
                    <a:pt x="7283926" y="3028314"/>
                  </a:lnTo>
                  <a:lnTo>
                    <a:pt x="7293818" y="3009996"/>
                  </a:lnTo>
                  <a:cubicBezTo>
                    <a:pt x="7294550" y="3009996"/>
                    <a:pt x="7294917" y="3010362"/>
                    <a:pt x="7295650" y="3010362"/>
                  </a:cubicBezTo>
                  <a:cubicBezTo>
                    <a:pt x="7297115" y="3010362"/>
                    <a:pt x="7298581" y="3009996"/>
                    <a:pt x="7300046" y="3009630"/>
                  </a:cubicBezTo>
                  <a:cubicBezTo>
                    <a:pt x="7304808" y="3007432"/>
                    <a:pt x="7307006" y="3002303"/>
                    <a:pt x="7305541" y="2997174"/>
                  </a:cubicBezTo>
                  <a:lnTo>
                    <a:pt x="7438161" y="2908516"/>
                  </a:lnTo>
                  <a:cubicBezTo>
                    <a:pt x="7493847" y="2871147"/>
                    <a:pt x="7549167" y="2833779"/>
                    <a:pt x="7570049" y="2819858"/>
                  </a:cubicBezTo>
                  <a:cubicBezTo>
                    <a:pt x="7571881" y="2821323"/>
                    <a:pt x="7574446" y="2822422"/>
                    <a:pt x="7576644" y="2822422"/>
                  </a:cubicBezTo>
                  <a:cubicBezTo>
                    <a:pt x="7578109" y="2822422"/>
                    <a:pt x="7579575" y="2822056"/>
                    <a:pt x="7581040" y="2821689"/>
                  </a:cubicBezTo>
                  <a:cubicBezTo>
                    <a:pt x="7583604" y="2820590"/>
                    <a:pt x="7585803" y="2818392"/>
                    <a:pt x="7586902" y="2815461"/>
                  </a:cubicBezTo>
                  <a:cubicBezTo>
                    <a:pt x="7588001" y="2812897"/>
                    <a:pt x="7588001" y="2809600"/>
                    <a:pt x="7586902" y="2807035"/>
                  </a:cubicBezTo>
                  <a:cubicBezTo>
                    <a:pt x="7584338" y="2801540"/>
                    <a:pt x="7577743" y="2798975"/>
                    <a:pt x="7572248" y="2801540"/>
                  </a:cubicBezTo>
                  <a:cubicBezTo>
                    <a:pt x="7570049" y="2802639"/>
                    <a:pt x="7568218" y="2804471"/>
                    <a:pt x="7567118" y="2807035"/>
                  </a:cubicBezTo>
                  <a:lnTo>
                    <a:pt x="7395298" y="2785054"/>
                  </a:lnTo>
                  <a:lnTo>
                    <a:pt x="7226042" y="2764171"/>
                  </a:lnTo>
                  <a:cubicBezTo>
                    <a:pt x="7226042" y="2763072"/>
                    <a:pt x="7225675" y="2761607"/>
                    <a:pt x="7225309" y="2760508"/>
                  </a:cubicBezTo>
                  <a:cubicBezTo>
                    <a:pt x="7223111" y="2755745"/>
                    <a:pt x="7218348" y="2752448"/>
                    <a:pt x="7212853" y="2752448"/>
                  </a:cubicBezTo>
                  <a:lnTo>
                    <a:pt x="7168524" y="2587588"/>
                  </a:lnTo>
                  <a:lnTo>
                    <a:pt x="7120898" y="2414302"/>
                  </a:lnTo>
                  <a:cubicBezTo>
                    <a:pt x="7120898" y="2413936"/>
                    <a:pt x="7121631" y="2413936"/>
                    <a:pt x="7121631" y="2413570"/>
                  </a:cubicBezTo>
                  <a:cubicBezTo>
                    <a:pt x="7122363" y="2412104"/>
                    <a:pt x="7122363" y="2410639"/>
                    <a:pt x="7121631" y="2409539"/>
                  </a:cubicBezTo>
                  <a:cubicBezTo>
                    <a:pt x="7120898" y="2407708"/>
                    <a:pt x="7118700" y="2406242"/>
                    <a:pt x="7116868" y="2406242"/>
                  </a:cubicBezTo>
                  <a:cubicBezTo>
                    <a:pt x="7116135" y="2406242"/>
                    <a:pt x="7115402" y="2406609"/>
                    <a:pt x="7114670" y="2406609"/>
                  </a:cubicBezTo>
                  <a:cubicBezTo>
                    <a:pt x="7113204" y="2407341"/>
                    <a:pt x="7112472" y="2408074"/>
                    <a:pt x="7111739" y="2409539"/>
                  </a:cubicBezTo>
                  <a:cubicBezTo>
                    <a:pt x="7111373" y="2410272"/>
                    <a:pt x="7111373" y="2411371"/>
                    <a:pt x="7111739" y="2412104"/>
                  </a:cubicBezTo>
                  <a:lnTo>
                    <a:pt x="6989010" y="2559745"/>
                  </a:lnTo>
                  <a:lnTo>
                    <a:pt x="6868846" y="2705555"/>
                  </a:lnTo>
                  <a:lnTo>
                    <a:pt x="6817556" y="2538863"/>
                  </a:lnTo>
                  <a:lnTo>
                    <a:pt x="6765167" y="2370339"/>
                  </a:lnTo>
                  <a:cubicBezTo>
                    <a:pt x="6766266" y="2368874"/>
                    <a:pt x="6766632" y="2366676"/>
                    <a:pt x="6765899" y="2365211"/>
                  </a:cubicBezTo>
                  <a:cubicBezTo>
                    <a:pt x="6764434" y="2362280"/>
                    <a:pt x="6761137" y="2361181"/>
                    <a:pt x="6758206" y="2362280"/>
                  </a:cubicBezTo>
                  <a:cubicBezTo>
                    <a:pt x="6757107" y="2362646"/>
                    <a:pt x="6756374" y="2363745"/>
                    <a:pt x="6756008" y="2364844"/>
                  </a:cubicBezTo>
                  <a:lnTo>
                    <a:pt x="6658557" y="2378033"/>
                  </a:lnTo>
                  <a:cubicBezTo>
                    <a:pt x="6615694" y="2383895"/>
                    <a:pt x="6572830" y="2390123"/>
                    <a:pt x="6560740" y="2391954"/>
                  </a:cubicBezTo>
                  <a:cubicBezTo>
                    <a:pt x="6558908" y="2390123"/>
                    <a:pt x="6555612" y="2389756"/>
                    <a:pt x="6553413" y="2391954"/>
                  </a:cubicBezTo>
                  <a:cubicBezTo>
                    <a:pt x="6552681" y="2392687"/>
                    <a:pt x="6552314" y="2393053"/>
                    <a:pt x="6552314" y="2393786"/>
                  </a:cubicBezTo>
                  <a:lnTo>
                    <a:pt x="6552314" y="2393786"/>
                  </a:lnTo>
                  <a:cubicBezTo>
                    <a:pt x="6539126" y="2398183"/>
                    <a:pt x="6494796" y="2413203"/>
                    <a:pt x="6450467" y="2428956"/>
                  </a:cubicBezTo>
                  <a:lnTo>
                    <a:pt x="6353017" y="2463028"/>
                  </a:lnTo>
                  <a:cubicBezTo>
                    <a:pt x="6350453" y="2459364"/>
                    <a:pt x="6345690" y="2458265"/>
                    <a:pt x="6341294" y="2459730"/>
                  </a:cubicBezTo>
                  <a:cubicBezTo>
                    <a:pt x="6338729" y="2460829"/>
                    <a:pt x="6336897" y="2463028"/>
                    <a:pt x="6335798" y="2465592"/>
                  </a:cubicBezTo>
                  <a:cubicBezTo>
                    <a:pt x="6335432" y="2466691"/>
                    <a:pt x="6335798" y="2467790"/>
                    <a:pt x="6335798" y="2468889"/>
                  </a:cubicBezTo>
                  <a:cubicBezTo>
                    <a:pt x="6317114" y="2474751"/>
                    <a:pt x="6270587" y="2489405"/>
                    <a:pt x="6223693" y="2504792"/>
                  </a:cubicBezTo>
                  <a:lnTo>
                    <a:pt x="6150422" y="2528605"/>
                  </a:lnTo>
                  <a:lnTo>
                    <a:pt x="6155918" y="2515416"/>
                  </a:lnTo>
                  <a:lnTo>
                    <a:pt x="6218198" y="2367042"/>
                  </a:lnTo>
                  <a:cubicBezTo>
                    <a:pt x="6218931" y="2367042"/>
                    <a:pt x="6219297" y="2367775"/>
                    <a:pt x="6219663" y="2367775"/>
                  </a:cubicBezTo>
                  <a:cubicBezTo>
                    <a:pt x="6226991" y="2367775"/>
                    <a:pt x="6232486" y="2361913"/>
                    <a:pt x="6232486" y="2354586"/>
                  </a:cubicBezTo>
                  <a:cubicBezTo>
                    <a:pt x="6232486" y="2354586"/>
                    <a:pt x="6232486" y="2354220"/>
                    <a:pt x="6232486" y="2354220"/>
                  </a:cubicBezTo>
                  <a:cubicBezTo>
                    <a:pt x="6232486" y="2350923"/>
                    <a:pt x="6231020" y="2347626"/>
                    <a:pt x="6228456" y="2345061"/>
                  </a:cubicBezTo>
                  <a:cubicBezTo>
                    <a:pt x="6222961" y="2340298"/>
                    <a:pt x="6214901" y="2340665"/>
                    <a:pt x="6210138" y="2345794"/>
                  </a:cubicBezTo>
                  <a:cubicBezTo>
                    <a:pt x="6207940" y="2348358"/>
                    <a:pt x="6206475" y="2351655"/>
                    <a:pt x="6206841" y="2354953"/>
                  </a:cubicBezTo>
                  <a:cubicBezTo>
                    <a:pt x="6206841" y="2357517"/>
                    <a:pt x="6207940" y="2360082"/>
                    <a:pt x="6209772" y="2362280"/>
                  </a:cubicBezTo>
                  <a:cubicBezTo>
                    <a:pt x="6197682" y="2378766"/>
                    <a:pt x="6172403" y="2413570"/>
                    <a:pt x="6147492" y="2448740"/>
                  </a:cubicBezTo>
                  <a:lnTo>
                    <a:pt x="6083013" y="2538497"/>
                  </a:lnTo>
                  <a:cubicBezTo>
                    <a:pt x="6081548" y="2538130"/>
                    <a:pt x="6080082" y="2538130"/>
                    <a:pt x="6078617" y="2538497"/>
                  </a:cubicBezTo>
                  <a:lnTo>
                    <a:pt x="5910459" y="2508455"/>
                  </a:lnTo>
                  <a:lnTo>
                    <a:pt x="5722886" y="2475117"/>
                  </a:lnTo>
                  <a:cubicBezTo>
                    <a:pt x="5722886" y="2475117"/>
                    <a:pt x="5722886" y="2474751"/>
                    <a:pt x="5722886" y="2474751"/>
                  </a:cubicBezTo>
                  <a:cubicBezTo>
                    <a:pt x="5722886" y="2474751"/>
                    <a:pt x="5722519" y="2474751"/>
                    <a:pt x="5722519" y="2474751"/>
                  </a:cubicBezTo>
                  <a:cubicBezTo>
                    <a:pt x="5722519" y="2474751"/>
                    <a:pt x="5722519" y="2474384"/>
                    <a:pt x="5722519" y="2474018"/>
                  </a:cubicBezTo>
                  <a:cubicBezTo>
                    <a:pt x="5722519" y="2473652"/>
                    <a:pt x="5722519" y="2474018"/>
                    <a:pt x="5722153" y="2474018"/>
                  </a:cubicBezTo>
                  <a:lnTo>
                    <a:pt x="5751828" y="2285711"/>
                  </a:lnTo>
                  <a:lnTo>
                    <a:pt x="5777839" y="2117188"/>
                  </a:lnTo>
                  <a:cubicBezTo>
                    <a:pt x="5778205" y="2116455"/>
                    <a:pt x="5779304" y="2116089"/>
                    <a:pt x="5779671" y="2115356"/>
                  </a:cubicBezTo>
                  <a:cubicBezTo>
                    <a:pt x="5780037" y="2114623"/>
                    <a:pt x="5779671" y="2113524"/>
                    <a:pt x="5779671" y="2112792"/>
                  </a:cubicBezTo>
                  <a:lnTo>
                    <a:pt x="5885547" y="2081285"/>
                  </a:lnTo>
                  <a:cubicBezTo>
                    <a:pt x="5926945" y="2069195"/>
                    <a:pt x="5968344" y="2056373"/>
                    <a:pt x="5987761" y="2050145"/>
                  </a:cubicBezTo>
                  <a:cubicBezTo>
                    <a:pt x="5991424" y="2056006"/>
                    <a:pt x="5999118" y="2057838"/>
                    <a:pt x="6004979" y="2054541"/>
                  </a:cubicBezTo>
                  <a:cubicBezTo>
                    <a:pt x="6007544" y="2053076"/>
                    <a:pt x="6009375" y="2050878"/>
                    <a:pt x="6010108" y="2048313"/>
                  </a:cubicBezTo>
                  <a:cubicBezTo>
                    <a:pt x="6011207" y="2045016"/>
                    <a:pt x="6011207" y="2041719"/>
                    <a:pt x="6009742" y="2038421"/>
                  </a:cubicBezTo>
                  <a:cubicBezTo>
                    <a:pt x="6006811" y="2031827"/>
                    <a:pt x="5999118" y="2028530"/>
                    <a:pt x="5992157" y="2031461"/>
                  </a:cubicBezTo>
                  <a:cubicBezTo>
                    <a:pt x="5988860" y="2032926"/>
                    <a:pt x="5986295" y="2035491"/>
                    <a:pt x="5985196" y="2038788"/>
                  </a:cubicBezTo>
                  <a:cubicBezTo>
                    <a:pt x="5985196" y="2039520"/>
                    <a:pt x="5984830" y="2040253"/>
                    <a:pt x="5984830" y="2040986"/>
                  </a:cubicBezTo>
                  <a:lnTo>
                    <a:pt x="5824733" y="2051244"/>
                  </a:lnTo>
                  <a:lnTo>
                    <a:pt x="5810811" y="2052343"/>
                  </a:lnTo>
                  <a:lnTo>
                    <a:pt x="5857338" y="1990795"/>
                  </a:lnTo>
                  <a:cubicBezTo>
                    <a:pt x="5887013" y="1951595"/>
                    <a:pt x="5915955" y="1912395"/>
                    <a:pt x="5927678" y="1896642"/>
                  </a:cubicBezTo>
                  <a:cubicBezTo>
                    <a:pt x="5928411" y="1897008"/>
                    <a:pt x="5929510" y="1897741"/>
                    <a:pt x="5930243" y="1897741"/>
                  </a:cubicBezTo>
                  <a:cubicBezTo>
                    <a:pt x="5933174" y="1897741"/>
                    <a:pt x="5936104" y="1896642"/>
                    <a:pt x="5937936" y="1894444"/>
                  </a:cubicBezTo>
                  <a:cubicBezTo>
                    <a:pt x="5939768" y="1892246"/>
                    <a:pt x="5940867" y="1889681"/>
                    <a:pt x="5940867" y="1887117"/>
                  </a:cubicBezTo>
                  <a:cubicBezTo>
                    <a:pt x="5940501" y="1885285"/>
                    <a:pt x="5939768" y="1883819"/>
                    <a:pt x="5938669" y="1882354"/>
                  </a:cubicBezTo>
                  <a:lnTo>
                    <a:pt x="6002415" y="1801756"/>
                  </a:lnTo>
                  <a:cubicBezTo>
                    <a:pt x="6031723" y="1765120"/>
                    <a:pt x="6060299" y="1727752"/>
                    <a:pt x="6068725" y="1716761"/>
                  </a:cubicBezTo>
                  <a:cubicBezTo>
                    <a:pt x="6071656" y="1716761"/>
                    <a:pt x="6074221" y="1714197"/>
                    <a:pt x="6074221" y="1711266"/>
                  </a:cubicBezTo>
                  <a:cubicBezTo>
                    <a:pt x="6074221" y="1711266"/>
                    <a:pt x="6074221" y="1711266"/>
                    <a:pt x="6074221" y="1710900"/>
                  </a:cubicBezTo>
                  <a:cubicBezTo>
                    <a:pt x="6074221" y="1710167"/>
                    <a:pt x="6073488" y="1709801"/>
                    <a:pt x="6073488" y="1709434"/>
                  </a:cubicBezTo>
                  <a:cubicBezTo>
                    <a:pt x="6079350" y="1698444"/>
                    <a:pt x="6099132" y="1659976"/>
                    <a:pt x="6118183" y="1621509"/>
                  </a:cubicBezTo>
                  <a:lnTo>
                    <a:pt x="6162512" y="1533584"/>
                  </a:lnTo>
                  <a:cubicBezTo>
                    <a:pt x="6163611" y="1533584"/>
                    <a:pt x="6164710" y="1532851"/>
                    <a:pt x="6165443" y="1532118"/>
                  </a:cubicBezTo>
                  <a:cubicBezTo>
                    <a:pt x="6167641" y="1529920"/>
                    <a:pt x="6167275" y="1526257"/>
                    <a:pt x="6165076" y="1524058"/>
                  </a:cubicBezTo>
                  <a:cubicBezTo>
                    <a:pt x="6163611" y="1522959"/>
                    <a:pt x="6161780" y="1522593"/>
                    <a:pt x="6159948" y="1522959"/>
                  </a:cubicBezTo>
                  <a:lnTo>
                    <a:pt x="6017435" y="1417815"/>
                  </a:lnTo>
                  <a:lnTo>
                    <a:pt x="5993989" y="1400597"/>
                  </a:lnTo>
                  <a:lnTo>
                    <a:pt x="5876389" y="1314869"/>
                  </a:lnTo>
                  <a:lnTo>
                    <a:pt x="6053338" y="1248559"/>
                  </a:lnTo>
                  <a:lnTo>
                    <a:pt x="6232852" y="1180783"/>
                  </a:lnTo>
                  <a:cubicBezTo>
                    <a:pt x="6233585" y="1181150"/>
                    <a:pt x="6234318" y="1181516"/>
                    <a:pt x="6235051" y="1181516"/>
                  </a:cubicBezTo>
                  <a:cubicBezTo>
                    <a:pt x="6236516" y="1181516"/>
                    <a:pt x="6237981" y="1180783"/>
                    <a:pt x="6239080" y="1179684"/>
                  </a:cubicBezTo>
                  <a:cubicBezTo>
                    <a:pt x="6240179" y="1178585"/>
                    <a:pt x="6240546" y="1177120"/>
                    <a:pt x="6240546" y="1176021"/>
                  </a:cubicBezTo>
                  <a:cubicBezTo>
                    <a:pt x="6240546" y="1174555"/>
                    <a:pt x="6239813" y="1173456"/>
                    <a:pt x="6238714" y="1172357"/>
                  </a:cubicBezTo>
                  <a:cubicBezTo>
                    <a:pt x="6237249" y="1171258"/>
                    <a:pt x="6235783" y="1170892"/>
                    <a:pt x="6233951" y="1171258"/>
                  </a:cubicBezTo>
                  <a:lnTo>
                    <a:pt x="6085211" y="1070144"/>
                  </a:lnTo>
                  <a:lnTo>
                    <a:pt x="5943798" y="974525"/>
                  </a:lnTo>
                  <a:cubicBezTo>
                    <a:pt x="5945630" y="969396"/>
                    <a:pt x="5944164" y="963901"/>
                    <a:pt x="5940135" y="960237"/>
                  </a:cubicBezTo>
                  <a:cubicBezTo>
                    <a:pt x="5939035" y="959505"/>
                    <a:pt x="5937936" y="958772"/>
                    <a:pt x="5936837" y="958406"/>
                  </a:cubicBezTo>
                  <a:lnTo>
                    <a:pt x="5972007" y="791348"/>
                  </a:lnTo>
                  <a:lnTo>
                    <a:pt x="6007177" y="621725"/>
                  </a:lnTo>
                  <a:cubicBezTo>
                    <a:pt x="6009742" y="621359"/>
                    <a:pt x="6012306" y="620260"/>
                    <a:pt x="6014138" y="618428"/>
                  </a:cubicBezTo>
                  <a:cubicBezTo>
                    <a:pt x="6015970" y="616230"/>
                    <a:pt x="6017069" y="613299"/>
                    <a:pt x="6017069" y="610368"/>
                  </a:cubicBezTo>
                  <a:cubicBezTo>
                    <a:pt x="6017069" y="607437"/>
                    <a:pt x="6015604" y="604873"/>
                    <a:pt x="6013406" y="602675"/>
                  </a:cubicBezTo>
                  <a:cubicBezTo>
                    <a:pt x="6009009" y="598645"/>
                    <a:pt x="6002048" y="599011"/>
                    <a:pt x="5997652" y="603407"/>
                  </a:cubicBezTo>
                  <a:cubicBezTo>
                    <a:pt x="5995820" y="605605"/>
                    <a:pt x="5994721" y="608536"/>
                    <a:pt x="5994721" y="611467"/>
                  </a:cubicBezTo>
                  <a:cubicBezTo>
                    <a:pt x="5994721" y="612566"/>
                    <a:pt x="5995454" y="613299"/>
                    <a:pt x="5995820" y="614032"/>
                  </a:cubicBezTo>
                  <a:lnTo>
                    <a:pt x="5868695" y="710017"/>
                  </a:lnTo>
                  <a:lnTo>
                    <a:pt x="5741936" y="806734"/>
                  </a:lnTo>
                  <a:cubicBezTo>
                    <a:pt x="5737540" y="803804"/>
                    <a:pt x="5732044" y="804536"/>
                    <a:pt x="5728381" y="807834"/>
                  </a:cubicBezTo>
                  <a:cubicBezTo>
                    <a:pt x="5727282" y="809299"/>
                    <a:pt x="5726549" y="811497"/>
                    <a:pt x="5726183" y="813329"/>
                  </a:cubicBezTo>
                  <a:lnTo>
                    <a:pt x="5705300" y="816992"/>
                  </a:lnTo>
                  <a:lnTo>
                    <a:pt x="5699439" y="797209"/>
                  </a:lnTo>
                  <a:cubicBezTo>
                    <a:pt x="5701271" y="796110"/>
                    <a:pt x="5702370" y="794278"/>
                    <a:pt x="5703102" y="792447"/>
                  </a:cubicBezTo>
                  <a:cubicBezTo>
                    <a:pt x="5704202" y="789882"/>
                    <a:pt x="5704202" y="786951"/>
                    <a:pt x="5703102" y="784387"/>
                  </a:cubicBezTo>
                  <a:cubicBezTo>
                    <a:pt x="5702003" y="782555"/>
                    <a:pt x="5700538" y="781090"/>
                    <a:pt x="5698340" y="779991"/>
                  </a:cubicBezTo>
                  <a:lnTo>
                    <a:pt x="5729480" y="623557"/>
                  </a:lnTo>
                  <a:lnTo>
                    <a:pt x="5759887" y="467489"/>
                  </a:lnTo>
                  <a:cubicBezTo>
                    <a:pt x="5765749" y="466390"/>
                    <a:pt x="5770146" y="460895"/>
                    <a:pt x="5769046" y="455033"/>
                  </a:cubicBezTo>
                  <a:cubicBezTo>
                    <a:pt x="5768314" y="451370"/>
                    <a:pt x="5766116" y="448072"/>
                    <a:pt x="5762452" y="446607"/>
                  </a:cubicBezTo>
                  <a:cubicBezTo>
                    <a:pt x="5756590" y="444409"/>
                    <a:pt x="5750362" y="447340"/>
                    <a:pt x="5748164" y="452835"/>
                  </a:cubicBezTo>
                  <a:cubicBezTo>
                    <a:pt x="5747431" y="455400"/>
                    <a:pt x="5747431" y="457964"/>
                    <a:pt x="5748530" y="460162"/>
                  </a:cubicBezTo>
                  <a:lnTo>
                    <a:pt x="5611513" y="566405"/>
                  </a:lnTo>
                  <a:lnTo>
                    <a:pt x="5476695" y="671916"/>
                  </a:lnTo>
                  <a:cubicBezTo>
                    <a:pt x="5475596" y="671183"/>
                    <a:pt x="5475229" y="669718"/>
                    <a:pt x="5474130" y="669351"/>
                  </a:cubicBezTo>
                  <a:cubicBezTo>
                    <a:pt x="5469001" y="667519"/>
                    <a:pt x="5463506" y="668618"/>
                    <a:pt x="5459842" y="672648"/>
                  </a:cubicBezTo>
                  <a:lnTo>
                    <a:pt x="5312201" y="587654"/>
                  </a:lnTo>
                  <a:lnTo>
                    <a:pt x="5156134" y="498263"/>
                  </a:lnTo>
                  <a:cubicBezTo>
                    <a:pt x="5156134" y="497897"/>
                    <a:pt x="5156134" y="497530"/>
                    <a:pt x="5156134" y="497164"/>
                  </a:cubicBezTo>
                  <a:cubicBezTo>
                    <a:pt x="5155401" y="495699"/>
                    <a:pt x="5154668" y="494966"/>
                    <a:pt x="5153203" y="494233"/>
                  </a:cubicBezTo>
                  <a:cubicBezTo>
                    <a:pt x="5152470" y="493867"/>
                    <a:pt x="5152104" y="493867"/>
                    <a:pt x="5151371" y="493867"/>
                  </a:cubicBezTo>
                  <a:cubicBezTo>
                    <a:pt x="5149173" y="493867"/>
                    <a:pt x="5146975" y="495332"/>
                    <a:pt x="5146242" y="497530"/>
                  </a:cubicBezTo>
                  <a:cubicBezTo>
                    <a:pt x="5145510" y="499729"/>
                    <a:pt x="5146242" y="501927"/>
                    <a:pt x="5148074" y="503392"/>
                  </a:cubicBezTo>
                  <a:lnTo>
                    <a:pt x="5165659" y="694263"/>
                  </a:lnTo>
                  <a:lnTo>
                    <a:pt x="5183611" y="882570"/>
                  </a:lnTo>
                  <a:lnTo>
                    <a:pt x="5029375" y="800873"/>
                  </a:lnTo>
                  <a:lnTo>
                    <a:pt x="4872941" y="718809"/>
                  </a:lnTo>
                  <a:cubicBezTo>
                    <a:pt x="4872941" y="718443"/>
                    <a:pt x="4872941" y="718076"/>
                    <a:pt x="4872941" y="717710"/>
                  </a:cubicBezTo>
                  <a:cubicBezTo>
                    <a:pt x="4872208" y="716245"/>
                    <a:pt x="4871109" y="715146"/>
                    <a:pt x="4869644" y="714779"/>
                  </a:cubicBezTo>
                  <a:cubicBezTo>
                    <a:pt x="4866713" y="713680"/>
                    <a:pt x="4863416" y="715146"/>
                    <a:pt x="4862317" y="718076"/>
                  </a:cubicBezTo>
                  <a:cubicBezTo>
                    <a:pt x="4861950" y="719176"/>
                    <a:pt x="4861950" y="720275"/>
                    <a:pt x="4862317" y="721374"/>
                  </a:cubicBezTo>
                  <a:lnTo>
                    <a:pt x="4802601" y="799774"/>
                  </a:lnTo>
                  <a:cubicBezTo>
                    <a:pt x="4776589" y="833478"/>
                    <a:pt x="4751311" y="867916"/>
                    <a:pt x="4743251" y="878540"/>
                  </a:cubicBezTo>
                  <a:cubicBezTo>
                    <a:pt x="4741053" y="878540"/>
                    <a:pt x="4739221" y="880006"/>
                    <a:pt x="4738122" y="881837"/>
                  </a:cubicBezTo>
                  <a:cubicBezTo>
                    <a:pt x="4737389" y="883303"/>
                    <a:pt x="4737389" y="884768"/>
                    <a:pt x="4738122" y="886234"/>
                  </a:cubicBezTo>
                  <a:lnTo>
                    <a:pt x="4738122" y="886234"/>
                  </a:lnTo>
                  <a:cubicBezTo>
                    <a:pt x="4731894" y="898690"/>
                    <a:pt x="4711378" y="940821"/>
                    <a:pt x="4690863" y="983318"/>
                  </a:cubicBezTo>
                  <a:lnTo>
                    <a:pt x="4646167" y="1076372"/>
                  </a:lnTo>
                  <a:cubicBezTo>
                    <a:pt x="4641771" y="1075639"/>
                    <a:pt x="4637374" y="1078204"/>
                    <a:pt x="4635543" y="1082234"/>
                  </a:cubicBezTo>
                  <a:cubicBezTo>
                    <a:pt x="4634444" y="1084798"/>
                    <a:pt x="4634444" y="1087729"/>
                    <a:pt x="4635543" y="1090294"/>
                  </a:cubicBezTo>
                  <a:cubicBezTo>
                    <a:pt x="4635909" y="1091393"/>
                    <a:pt x="4637008" y="1091759"/>
                    <a:pt x="4637741" y="1092492"/>
                  </a:cubicBezTo>
                  <a:cubicBezTo>
                    <a:pt x="4628948" y="1109710"/>
                    <a:pt x="4606234" y="1153307"/>
                    <a:pt x="4583886" y="1196903"/>
                  </a:cubicBezTo>
                  <a:lnTo>
                    <a:pt x="4549083" y="1265411"/>
                  </a:lnTo>
                  <a:lnTo>
                    <a:pt x="4543954" y="1252223"/>
                  </a:lnTo>
                  <a:lnTo>
                    <a:pt x="4483139" y="1103849"/>
                  </a:lnTo>
                  <a:cubicBezTo>
                    <a:pt x="4486436" y="1101284"/>
                    <a:pt x="4488268" y="1097254"/>
                    <a:pt x="4488268" y="1093224"/>
                  </a:cubicBezTo>
                  <a:cubicBezTo>
                    <a:pt x="4487902" y="1086264"/>
                    <a:pt x="4482040" y="1080402"/>
                    <a:pt x="4474713" y="1080768"/>
                  </a:cubicBezTo>
                  <a:lnTo>
                    <a:pt x="4474713" y="1080768"/>
                  </a:lnTo>
                  <a:cubicBezTo>
                    <a:pt x="4467752" y="1081135"/>
                    <a:pt x="4461890" y="1086996"/>
                    <a:pt x="4462257" y="1093957"/>
                  </a:cubicBezTo>
                  <a:cubicBezTo>
                    <a:pt x="4462623" y="1100552"/>
                    <a:pt x="4467386" y="1105681"/>
                    <a:pt x="4473614" y="1106413"/>
                  </a:cubicBezTo>
                  <a:cubicBezTo>
                    <a:pt x="4476545" y="1126563"/>
                    <a:pt x="4483505" y="1169060"/>
                    <a:pt x="4490466" y="1211557"/>
                  </a:cubicBezTo>
                  <a:lnTo>
                    <a:pt x="4508417" y="1320365"/>
                  </a:lnTo>
                  <a:cubicBezTo>
                    <a:pt x="4507685" y="1320731"/>
                    <a:pt x="4506586" y="1320731"/>
                    <a:pt x="4505853" y="1321464"/>
                  </a:cubicBezTo>
                  <a:cubicBezTo>
                    <a:pt x="4505120" y="1322197"/>
                    <a:pt x="4505486" y="1322929"/>
                    <a:pt x="4505120" y="1323662"/>
                  </a:cubicBezTo>
                  <a:lnTo>
                    <a:pt x="4365172" y="1421113"/>
                  </a:lnTo>
                  <a:lnTo>
                    <a:pt x="4209471" y="1530286"/>
                  </a:lnTo>
                  <a:cubicBezTo>
                    <a:pt x="4209471" y="1530286"/>
                    <a:pt x="4209471" y="1530286"/>
                    <a:pt x="4209105" y="1530286"/>
                  </a:cubicBezTo>
                  <a:cubicBezTo>
                    <a:pt x="4208738" y="1530286"/>
                    <a:pt x="4208738" y="1530653"/>
                    <a:pt x="4208738" y="1530653"/>
                  </a:cubicBezTo>
                  <a:cubicBezTo>
                    <a:pt x="4208738" y="1530653"/>
                    <a:pt x="4208372" y="1530286"/>
                    <a:pt x="4208372" y="1530286"/>
                  </a:cubicBezTo>
                  <a:lnTo>
                    <a:pt x="4208006" y="1530286"/>
                  </a:lnTo>
                  <a:lnTo>
                    <a:pt x="4095901" y="1376051"/>
                  </a:lnTo>
                  <a:lnTo>
                    <a:pt x="3995153" y="1238301"/>
                  </a:lnTo>
                  <a:cubicBezTo>
                    <a:pt x="3994787" y="1236836"/>
                    <a:pt x="3994054" y="1235370"/>
                    <a:pt x="3993322" y="1234271"/>
                  </a:cubicBezTo>
                  <a:lnTo>
                    <a:pt x="4045710" y="1137187"/>
                  </a:lnTo>
                  <a:cubicBezTo>
                    <a:pt x="4066226" y="1099453"/>
                    <a:pt x="4086376" y="1061351"/>
                    <a:pt x="4095901" y="1043400"/>
                  </a:cubicBezTo>
                  <a:cubicBezTo>
                    <a:pt x="4096634" y="1043766"/>
                    <a:pt x="4097733" y="1043766"/>
                    <a:pt x="4098465" y="1043766"/>
                  </a:cubicBezTo>
                  <a:cubicBezTo>
                    <a:pt x="4105793" y="1043766"/>
                    <a:pt x="4111288" y="1037905"/>
                    <a:pt x="4111288" y="1030944"/>
                  </a:cubicBezTo>
                  <a:cubicBezTo>
                    <a:pt x="4111288" y="1025449"/>
                    <a:pt x="4107991" y="1020686"/>
                    <a:pt x="4102862" y="1018854"/>
                  </a:cubicBezTo>
                  <a:cubicBezTo>
                    <a:pt x="4096267" y="1016290"/>
                    <a:pt x="4088940" y="1019587"/>
                    <a:pt x="4086009" y="1026181"/>
                  </a:cubicBezTo>
                  <a:cubicBezTo>
                    <a:pt x="4084544" y="1030211"/>
                    <a:pt x="4085277" y="1034608"/>
                    <a:pt x="4087475" y="1037905"/>
                  </a:cubicBezTo>
                  <a:lnTo>
                    <a:pt x="3981598" y="1158436"/>
                  </a:lnTo>
                  <a:lnTo>
                    <a:pt x="3972439" y="1169060"/>
                  </a:lnTo>
                  <a:lnTo>
                    <a:pt x="3961815" y="1092858"/>
                  </a:lnTo>
                  <a:cubicBezTo>
                    <a:pt x="3955221" y="1044133"/>
                    <a:pt x="3947893" y="995407"/>
                    <a:pt x="3944962" y="976723"/>
                  </a:cubicBezTo>
                  <a:cubicBezTo>
                    <a:pt x="3946062" y="976357"/>
                    <a:pt x="3947161" y="976357"/>
                    <a:pt x="3947893" y="975258"/>
                  </a:cubicBezTo>
                  <a:cubicBezTo>
                    <a:pt x="3949725" y="973060"/>
                    <a:pt x="3950824" y="970495"/>
                    <a:pt x="3950824" y="967565"/>
                  </a:cubicBezTo>
                  <a:cubicBezTo>
                    <a:pt x="3950458" y="963168"/>
                    <a:pt x="3947161" y="959505"/>
                    <a:pt x="3942764" y="958772"/>
                  </a:cubicBezTo>
                  <a:lnTo>
                    <a:pt x="3930675" y="856559"/>
                  </a:lnTo>
                  <a:cubicBezTo>
                    <a:pt x="3925180" y="809665"/>
                    <a:pt x="3919318" y="762406"/>
                    <a:pt x="3917486" y="749583"/>
                  </a:cubicBezTo>
                  <a:cubicBezTo>
                    <a:pt x="3917486" y="749583"/>
                    <a:pt x="3917486" y="749583"/>
                    <a:pt x="3917852" y="749583"/>
                  </a:cubicBezTo>
                  <a:cubicBezTo>
                    <a:pt x="3918951" y="748484"/>
                    <a:pt x="3919318" y="747019"/>
                    <a:pt x="3919318" y="745553"/>
                  </a:cubicBezTo>
                  <a:cubicBezTo>
                    <a:pt x="3919318" y="743355"/>
                    <a:pt x="3917852" y="741890"/>
                    <a:pt x="3916021" y="741157"/>
                  </a:cubicBezTo>
                  <a:cubicBezTo>
                    <a:pt x="3912357" y="729434"/>
                    <a:pt x="3899168" y="688035"/>
                    <a:pt x="3885613" y="647003"/>
                  </a:cubicBezTo>
                  <a:lnTo>
                    <a:pt x="3854839" y="553583"/>
                  </a:lnTo>
                  <a:cubicBezTo>
                    <a:pt x="3855572" y="552850"/>
                    <a:pt x="3855938" y="551385"/>
                    <a:pt x="3855938" y="550286"/>
                  </a:cubicBezTo>
                  <a:cubicBezTo>
                    <a:pt x="3855938" y="546988"/>
                    <a:pt x="3853007" y="544790"/>
                    <a:pt x="3850077" y="544790"/>
                  </a:cubicBezTo>
                  <a:cubicBezTo>
                    <a:pt x="3848245" y="544790"/>
                    <a:pt x="3846413" y="546256"/>
                    <a:pt x="3845680" y="547721"/>
                  </a:cubicBezTo>
                  <a:lnTo>
                    <a:pt x="3670929" y="574099"/>
                  </a:lnTo>
                  <a:lnTo>
                    <a:pt x="3498742" y="600843"/>
                  </a:lnTo>
                  <a:lnTo>
                    <a:pt x="3577142" y="428656"/>
                  </a:lnTo>
                  <a:lnTo>
                    <a:pt x="3655908" y="253904"/>
                  </a:lnTo>
                  <a:cubicBezTo>
                    <a:pt x="3658106" y="253171"/>
                    <a:pt x="3659572" y="251340"/>
                    <a:pt x="3659572" y="249142"/>
                  </a:cubicBezTo>
                  <a:cubicBezTo>
                    <a:pt x="3659572" y="246211"/>
                    <a:pt x="3657007" y="244013"/>
                    <a:pt x="3654077" y="244013"/>
                  </a:cubicBezTo>
                  <a:cubicBezTo>
                    <a:pt x="3652611" y="244013"/>
                    <a:pt x="3651512" y="244745"/>
                    <a:pt x="3650413" y="245844"/>
                  </a:cubicBezTo>
                  <a:cubicBezTo>
                    <a:pt x="3650046" y="246211"/>
                    <a:pt x="3650413" y="246577"/>
                    <a:pt x="3650046" y="246943"/>
                  </a:cubicBezTo>
                  <a:lnTo>
                    <a:pt x="3473097" y="280648"/>
                  </a:lnTo>
                  <a:lnTo>
                    <a:pt x="3305672" y="312887"/>
                  </a:lnTo>
                  <a:cubicBezTo>
                    <a:pt x="3303474" y="308125"/>
                    <a:pt x="3298345" y="305194"/>
                    <a:pt x="3292850" y="305194"/>
                  </a:cubicBezTo>
                  <a:lnTo>
                    <a:pt x="3292850" y="305194"/>
                  </a:lnTo>
                  <a:cubicBezTo>
                    <a:pt x="3291751" y="305194"/>
                    <a:pt x="3290285" y="305560"/>
                    <a:pt x="3289186" y="305927"/>
                  </a:cubicBezTo>
                  <a:lnTo>
                    <a:pt x="3196132" y="163048"/>
                  </a:lnTo>
                  <a:lnTo>
                    <a:pt x="3101246" y="17971"/>
                  </a:lnTo>
                  <a:cubicBezTo>
                    <a:pt x="3103078" y="15773"/>
                    <a:pt x="3103810" y="13209"/>
                    <a:pt x="3103810" y="10644"/>
                  </a:cubicBezTo>
                  <a:cubicBezTo>
                    <a:pt x="3103444" y="4416"/>
                    <a:pt x="3098682" y="-347"/>
                    <a:pt x="3092454" y="20"/>
                  </a:cubicBezTo>
                  <a:cubicBezTo>
                    <a:pt x="3092454" y="20"/>
                    <a:pt x="3092454" y="20"/>
                    <a:pt x="3092454" y="20"/>
                  </a:cubicBezTo>
                  <a:lnTo>
                    <a:pt x="3092454" y="20"/>
                  </a:lnTo>
                  <a:cubicBezTo>
                    <a:pt x="3086225" y="386"/>
                    <a:pt x="3081463" y="5149"/>
                    <a:pt x="3081829" y="11377"/>
                  </a:cubicBezTo>
                  <a:cubicBezTo>
                    <a:pt x="3081829" y="11377"/>
                    <a:pt x="3081829" y="11377"/>
                    <a:pt x="3081829" y="11377"/>
                  </a:cubicBezTo>
                  <a:cubicBezTo>
                    <a:pt x="3082196" y="15407"/>
                    <a:pt x="3084394" y="18704"/>
                    <a:pt x="3088057" y="20169"/>
                  </a:cubicBezTo>
                  <a:lnTo>
                    <a:pt x="3066076" y="178069"/>
                  </a:lnTo>
                  <a:lnTo>
                    <a:pt x="3044827" y="335968"/>
                  </a:lnTo>
                  <a:cubicBezTo>
                    <a:pt x="3039698" y="336334"/>
                    <a:pt x="3035668" y="340730"/>
                    <a:pt x="3036035" y="346226"/>
                  </a:cubicBezTo>
                  <a:cubicBezTo>
                    <a:pt x="3036035" y="348424"/>
                    <a:pt x="3037134" y="350256"/>
                    <a:pt x="3038599" y="351721"/>
                  </a:cubicBezTo>
                  <a:lnTo>
                    <a:pt x="3026510" y="368940"/>
                  </a:lnTo>
                  <a:lnTo>
                    <a:pt x="3007826" y="358682"/>
                  </a:lnTo>
                  <a:cubicBezTo>
                    <a:pt x="3009291" y="353919"/>
                    <a:pt x="3006726" y="348424"/>
                    <a:pt x="3001597" y="346958"/>
                  </a:cubicBezTo>
                  <a:cubicBezTo>
                    <a:pt x="2999399" y="346226"/>
                    <a:pt x="2997201" y="346592"/>
                    <a:pt x="2995369" y="347325"/>
                  </a:cubicBezTo>
                  <a:lnTo>
                    <a:pt x="2906711" y="214704"/>
                  </a:lnTo>
                  <a:lnTo>
                    <a:pt x="2820251" y="82083"/>
                  </a:lnTo>
                  <a:cubicBezTo>
                    <a:pt x="2822816" y="79153"/>
                    <a:pt x="2823549" y="75123"/>
                    <a:pt x="2822083" y="71459"/>
                  </a:cubicBezTo>
                  <a:cubicBezTo>
                    <a:pt x="2819519" y="65964"/>
                    <a:pt x="2812924" y="63399"/>
                    <a:pt x="2807429" y="65597"/>
                  </a:cubicBezTo>
                  <a:cubicBezTo>
                    <a:pt x="2801934" y="68162"/>
                    <a:pt x="2799369" y="74390"/>
                    <a:pt x="2801567" y="79885"/>
                  </a:cubicBezTo>
                  <a:cubicBezTo>
                    <a:pt x="2801567" y="79885"/>
                    <a:pt x="2801567" y="79885"/>
                    <a:pt x="2801567" y="80252"/>
                  </a:cubicBezTo>
                  <a:cubicBezTo>
                    <a:pt x="2802666" y="82816"/>
                    <a:pt x="2804865" y="84648"/>
                    <a:pt x="2807063" y="85381"/>
                  </a:cubicBezTo>
                  <a:lnTo>
                    <a:pt x="2785081" y="257201"/>
                  </a:lnTo>
                  <a:lnTo>
                    <a:pt x="2764199" y="426458"/>
                  </a:lnTo>
                  <a:cubicBezTo>
                    <a:pt x="2763100" y="426458"/>
                    <a:pt x="2761635" y="426824"/>
                    <a:pt x="2760536" y="427190"/>
                  </a:cubicBezTo>
                  <a:cubicBezTo>
                    <a:pt x="2755773" y="429388"/>
                    <a:pt x="2752476" y="434151"/>
                    <a:pt x="2752476" y="439646"/>
                  </a:cubicBezTo>
                  <a:lnTo>
                    <a:pt x="2587982" y="483975"/>
                  </a:lnTo>
                  <a:lnTo>
                    <a:pt x="2413597" y="531235"/>
                  </a:lnTo>
                  <a:cubicBezTo>
                    <a:pt x="2412864" y="530869"/>
                    <a:pt x="2412498" y="530136"/>
                    <a:pt x="2411765" y="530136"/>
                  </a:cubicBezTo>
                  <a:cubicBezTo>
                    <a:pt x="2411032" y="530136"/>
                    <a:pt x="2410300" y="530502"/>
                    <a:pt x="2409567" y="530502"/>
                  </a:cubicBezTo>
                  <a:cubicBezTo>
                    <a:pt x="2407003" y="531602"/>
                    <a:pt x="2405537" y="534899"/>
                    <a:pt x="2407003" y="537463"/>
                  </a:cubicBezTo>
                  <a:cubicBezTo>
                    <a:pt x="2407735" y="539295"/>
                    <a:pt x="2409933" y="540760"/>
                    <a:pt x="2411765" y="540760"/>
                  </a:cubicBezTo>
                  <a:lnTo>
                    <a:pt x="2412498" y="540760"/>
                  </a:lnTo>
                  <a:lnTo>
                    <a:pt x="2559773" y="663123"/>
                  </a:lnTo>
                  <a:lnTo>
                    <a:pt x="2705949" y="783288"/>
                  </a:lnTo>
                  <a:lnTo>
                    <a:pt x="2539257" y="834577"/>
                  </a:lnTo>
                  <a:lnTo>
                    <a:pt x="2370367" y="888065"/>
                  </a:lnTo>
                  <a:cubicBezTo>
                    <a:pt x="2368902" y="886966"/>
                    <a:pt x="2366704" y="886600"/>
                    <a:pt x="2365238" y="887333"/>
                  </a:cubicBezTo>
                  <a:cubicBezTo>
                    <a:pt x="2363773" y="888065"/>
                    <a:pt x="2362673" y="889164"/>
                    <a:pt x="2362307" y="890630"/>
                  </a:cubicBezTo>
                  <a:cubicBezTo>
                    <a:pt x="2361941" y="892095"/>
                    <a:pt x="2361941" y="893561"/>
                    <a:pt x="2362307" y="895026"/>
                  </a:cubicBezTo>
                  <a:cubicBezTo>
                    <a:pt x="2362673" y="896125"/>
                    <a:pt x="2363773" y="897224"/>
                    <a:pt x="2364872" y="897591"/>
                  </a:cubicBezTo>
                  <a:lnTo>
                    <a:pt x="2378060" y="994675"/>
                  </a:lnTo>
                  <a:cubicBezTo>
                    <a:pt x="2383922" y="1037538"/>
                    <a:pt x="2390150" y="1080768"/>
                    <a:pt x="2391982" y="1092492"/>
                  </a:cubicBezTo>
                  <a:cubicBezTo>
                    <a:pt x="2391616" y="1092858"/>
                    <a:pt x="2390883" y="1093224"/>
                    <a:pt x="2390883" y="1093957"/>
                  </a:cubicBezTo>
                  <a:cubicBezTo>
                    <a:pt x="2390150" y="1095423"/>
                    <a:pt x="2390150" y="1096888"/>
                    <a:pt x="2390883" y="1098353"/>
                  </a:cubicBezTo>
                  <a:cubicBezTo>
                    <a:pt x="2391616" y="1099819"/>
                    <a:pt x="2392715" y="1100552"/>
                    <a:pt x="2394180" y="1101284"/>
                  </a:cubicBezTo>
                  <a:cubicBezTo>
                    <a:pt x="2398576" y="1114107"/>
                    <a:pt x="2413597" y="1158802"/>
                    <a:pt x="2429350" y="1203497"/>
                  </a:cubicBezTo>
                  <a:lnTo>
                    <a:pt x="2463421" y="1300582"/>
                  </a:lnTo>
                  <a:cubicBezTo>
                    <a:pt x="2459025" y="1303879"/>
                    <a:pt x="2457926" y="1310107"/>
                    <a:pt x="2461223" y="1314503"/>
                  </a:cubicBezTo>
                  <a:cubicBezTo>
                    <a:pt x="2463055" y="1317068"/>
                    <a:pt x="2465986" y="1318533"/>
                    <a:pt x="2469283" y="1318533"/>
                  </a:cubicBezTo>
                  <a:cubicBezTo>
                    <a:pt x="2475511" y="1337584"/>
                    <a:pt x="2489799" y="1383744"/>
                    <a:pt x="2504819" y="1429905"/>
                  </a:cubicBezTo>
                  <a:lnTo>
                    <a:pt x="2528632" y="1503176"/>
                  </a:lnTo>
                  <a:lnTo>
                    <a:pt x="2515810" y="1497681"/>
                  </a:lnTo>
                  <a:lnTo>
                    <a:pt x="2367803" y="1435767"/>
                  </a:lnTo>
                  <a:cubicBezTo>
                    <a:pt x="2367803" y="1435034"/>
                    <a:pt x="2368169" y="1434301"/>
                    <a:pt x="2368169" y="1433569"/>
                  </a:cubicBezTo>
                  <a:cubicBezTo>
                    <a:pt x="2368169" y="1430271"/>
                    <a:pt x="2366704" y="1426974"/>
                    <a:pt x="2364139" y="1424410"/>
                  </a:cubicBezTo>
                  <a:cubicBezTo>
                    <a:pt x="2358644" y="1419647"/>
                    <a:pt x="2350950" y="1420014"/>
                    <a:pt x="2345821" y="1425142"/>
                  </a:cubicBezTo>
                  <a:cubicBezTo>
                    <a:pt x="2343623" y="1427707"/>
                    <a:pt x="2342158" y="1431004"/>
                    <a:pt x="2342524" y="1434301"/>
                  </a:cubicBezTo>
                  <a:cubicBezTo>
                    <a:pt x="2342524" y="1437599"/>
                    <a:pt x="2343989" y="1440896"/>
                    <a:pt x="2346554" y="1443460"/>
                  </a:cubicBezTo>
                  <a:cubicBezTo>
                    <a:pt x="2351317" y="1447856"/>
                    <a:pt x="2358277" y="1448223"/>
                    <a:pt x="2363040" y="1443827"/>
                  </a:cubicBezTo>
                  <a:cubicBezTo>
                    <a:pt x="2379526" y="1455916"/>
                    <a:pt x="2414330" y="1481195"/>
                    <a:pt x="2449500" y="1506107"/>
                  </a:cubicBezTo>
                  <a:lnTo>
                    <a:pt x="2539257" y="1570219"/>
                  </a:lnTo>
                  <a:cubicBezTo>
                    <a:pt x="2538891" y="1571685"/>
                    <a:pt x="2538891" y="1573516"/>
                    <a:pt x="2539257" y="1574982"/>
                  </a:cubicBezTo>
                  <a:lnTo>
                    <a:pt x="2509216" y="1742773"/>
                  </a:lnTo>
                  <a:lnTo>
                    <a:pt x="2476244" y="1930347"/>
                  </a:lnTo>
                  <a:cubicBezTo>
                    <a:pt x="2476244" y="1930347"/>
                    <a:pt x="2476244" y="1930347"/>
                    <a:pt x="2475877" y="1930347"/>
                  </a:cubicBezTo>
                  <a:cubicBezTo>
                    <a:pt x="2475511" y="1930347"/>
                    <a:pt x="2475877" y="1930713"/>
                    <a:pt x="2475511" y="1931079"/>
                  </a:cubicBezTo>
                  <a:cubicBezTo>
                    <a:pt x="2475145" y="1931446"/>
                    <a:pt x="2475145" y="1931079"/>
                    <a:pt x="2474778" y="1931079"/>
                  </a:cubicBezTo>
                  <a:cubicBezTo>
                    <a:pt x="2474412" y="1931079"/>
                    <a:pt x="2474778" y="1931079"/>
                    <a:pt x="2474412" y="1931446"/>
                  </a:cubicBezTo>
                  <a:lnTo>
                    <a:pt x="2286105" y="1901771"/>
                  </a:lnTo>
                  <a:lnTo>
                    <a:pt x="2117582" y="1875760"/>
                  </a:lnTo>
                  <a:cubicBezTo>
                    <a:pt x="2116483" y="1874661"/>
                    <a:pt x="2114651" y="1874294"/>
                    <a:pt x="2113186" y="1874294"/>
                  </a:cubicBezTo>
                  <a:lnTo>
                    <a:pt x="2081679" y="1768417"/>
                  </a:lnTo>
                  <a:cubicBezTo>
                    <a:pt x="2069589" y="1727019"/>
                    <a:pt x="2056767" y="1685255"/>
                    <a:pt x="2050539" y="1666204"/>
                  </a:cubicBezTo>
                  <a:cubicBezTo>
                    <a:pt x="2052737" y="1665105"/>
                    <a:pt x="2054569" y="1662907"/>
                    <a:pt x="2056034" y="1660709"/>
                  </a:cubicBezTo>
                  <a:cubicBezTo>
                    <a:pt x="2057499" y="1657412"/>
                    <a:pt x="2057499" y="1654115"/>
                    <a:pt x="2056034" y="1650817"/>
                  </a:cubicBezTo>
                  <a:cubicBezTo>
                    <a:pt x="2053103" y="1644223"/>
                    <a:pt x="2045410" y="1641292"/>
                    <a:pt x="2038815" y="1644223"/>
                  </a:cubicBezTo>
                  <a:cubicBezTo>
                    <a:pt x="2035518" y="1645688"/>
                    <a:pt x="2032954" y="1648253"/>
                    <a:pt x="2031855" y="1651550"/>
                  </a:cubicBezTo>
                  <a:cubicBezTo>
                    <a:pt x="2030755" y="1654847"/>
                    <a:pt x="2030755" y="1658511"/>
                    <a:pt x="2032221" y="1661442"/>
                  </a:cubicBezTo>
                  <a:cubicBezTo>
                    <a:pt x="2034053" y="1665105"/>
                    <a:pt x="2037350" y="1667670"/>
                    <a:pt x="2041380" y="1668402"/>
                  </a:cubicBezTo>
                  <a:lnTo>
                    <a:pt x="2052004" y="1828866"/>
                  </a:lnTo>
                  <a:lnTo>
                    <a:pt x="2053103" y="1842788"/>
                  </a:lnTo>
                  <a:lnTo>
                    <a:pt x="1991555" y="1796261"/>
                  </a:lnTo>
                  <a:cubicBezTo>
                    <a:pt x="1957851" y="1770616"/>
                    <a:pt x="1914621" y="1738376"/>
                    <a:pt x="1897402" y="1725920"/>
                  </a:cubicBezTo>
                  <a:cubicBezTo>
                    <a:pt x="1897769" y="1724821"/>
                    <a:pt x="1898501" y="1724089"/>
                    <a:pt x="1898501" y="1722989"/>
                  </a:cubicBezTo>
                  <a:cubicBezTo>
                    <a:pt x="1898501" y="1717494"/>
                    <a:pt x="1894105" y="1713098"/>
                    <a:pt x="1888610" y="1713464"/>
                  </a:cubicBezTo>
                  <a:cubicBezTo>
                    <a:pt x="1886778" y="1713464"/>
                    <a:pt x="1884580" y="1714197"/>
                    <a:pt x="1883114" y="1715296"/>
                  </a:cubicBezTo>
                  <a:lnTo>
                    <a:pt x="1801783" y="1650085"/>
                  </a:lnTo>
                  <a:cubicBezTo>
                    <a:pt x="1764781" y="1620776"/>
                    <a:pt x="1727413" y="1591468"/>
                    <a:pt x="1716789" y="1583774"/>
                  </a:cubicBezTo>
                  <a:cubicBezTo>
                    <a:pt x="1716789" y="1583774"/>
                    <a:pt x="1716789" y="1583774"/>
                    <a:pt x="1716789" y="1583774"/>
                  </a:cubicBezTo>
                  <a:cubicBezTo>
                    <a:pt x="1716789" y="1582309"/>
                    <a:pt x="1716056" y="1580844"/>
                    <a:pt x="1714957" y="1579744"/>
                  </a:cubicBezTo>
                  <a:cubicBezTo>
                    <a:pt x="1713492" y="1578645"/>
                    <a:pt x="1711294" y="1578279"/>
                    <a:pt x="1709462" y="1579012"/>
                  </a:cubicBezTo>
                  <a:cubicBezTo>
                    <a:pt x="1698471" y="1573150"/>
                    <a:pt x="1660004" y="1553367"/>
                    <a:pt x="1621536" y="1533950"/>
                  </a:cubicBezTo>
                  <a:lnTo>
                    <a:pt x="1533611" y="1489621"/>
                  </a:lnTo>
                  <a:cubicBezTo>
                    <a:pt x="1533611" y="1488522"/>
                    <a:pt x="1532878" y="1487423"/>
                    <a:pt x="1532146" y="1486690"/>
                  </a:cubicBezTo>
                  <a:cubicBezTo>
                    <a:pt x="1529948" y="1484492"/>
                    <a:pt x="1526284" y="1484858"/>
                    <a:pt x="1524086" y="1487057"/>
                  </a:cubicBezTo>
                  <a:cubicBezTo>
                    <a:pt x="1522987" y="1488522"/>
                    <a:pt x="1522620" y="1490354"/>
                    <a:pt x="1522987" y="1492185"/>
                  </a:cubicBezTo>
                  <a:lnTo>
                    <a:pt x="1418209" y="1634331"/>
                  </a:lnTo>
                  <a:lnTo>
                    <a:pt x="1315263" y="1775378"/>
                  </a:lnTo>
                  <a:lnTo>
                    <a:pt x="1248953" y="1598062"/>
                  </a:lnTo>
                  <a:lnTo>
                    <a:pt x="1181177" y="1418548"/>
                  </a:lnTo>
                  <a:cubicBezTo>
                    <a:pt x="1182643" y="1416716"/>
                    <a:pt x="1182276" y="1413785"/>
                    <a:pt x="1180445" y="1412320"/>
                  </a:cubicBezTo>
                  <a:cubicBezTo>
                    <a:pt x="1180445" y="1412320"/>
                    <a:pt x="1180445" y="1412320"/>
                    <a:pt x="1180445" y="1412320"/>
                  </a:cubicBezTo>
                  <a:cubicBezTo>
                    <a:pt x="1178246" y="1410488"/>
                    <a:pt x="1174949" y="1410488"/>
                    <a:pt x="1173117" y="1412686"/>
                  </a:cubicBezTo>
                  <a:cubicBezTo>
                    <a:pt x="1172018" y="1413785"/>
                    <a:pt x="1171652" y="1415251"/>
                    <a:pt x="1171652" y="1416350"/>
                  </a:cubicBezTo>
                  <a:cubicBezTo>
                    <a:pt x="1171652" y="1416716"/>
                    <a:pt x="1172018" y="1417083"/>
                    <a:pt x="1172018" y="1417449"/>
                  </a:cubicBezTo>
                  <a:lnTo>
                    <a:pt x="1070904" y="1566189"/>
                  </a:lnTo>
                  <a:lnTo>
                    <a:pt x="975285" y="1707603"/>
                  </a:lnTo>
                  <a:cubicBezTo>
                    <a:pt x="970157" y="1706137"/>
                    <a:pt x="964661" y="1707236"/>
                    <a:pt x="960998" y="1711266"/>
                  </a:cubicBezTo>
                  <a:cubicBezTo>
                    <a:pt x="960265" y="1712365"/>
                    <a:pt x="959532" y="1713098"/>
                    <a:pt x="959166" y="1714563"/>
                  </a:cubicBezTo>
                  <a:lnTo>
                    <a:pt x="792108" y="1679393"/>
                  </a:lnTo>
                  <a:lnTo>
                    <a:pt x="622485" y="1644223"/>
                  </a:lnTo>
                  <a:cubicBezTo>
                    <a:pt x="622119" y="1641659"/>
                    <a:pt x="621020" y="1639094"/>
                    <a:pt x="619188" y="1637262"/>
                  </a:cubicBezTo>
                  <a:cubicBezTo>
                    <a:pt x="614792" y="1633232"/>
                    <a:pt x="607831" y="1633599"/>
                    <a:pt x="603435" y="1637995"/>
                  </a:cubicBezTo>
                  <a:cubicBezTo>
                    <a:pt x="599405" y="1642391"/>
                    <a:pt x="599771" y="1649352"/>
                    <a:pt x="604167" y="1653382"/>
                  </a:cubicBezTo>
                  <a:cubicBezTo>
                    <a:pt x="605999" y="1655214"/>
                    <a:pt x="608564" y="1656313"/>
                    <a:pt x="611495" y="1656313"/>
                  </a:cubicBezTo>
                  <a:cubicBezTo>
                    <a:pt x="612594" y="1656313"/>
                    <a:pt x="614059" y="1655946"/>
                    <a:pt x="615158" y="1655580"/>
                  </a:cubicBezTo>
                  <a:lnTo>
                    <a:pt x="711143" y="1782339"/>
                  </a:lnTo>
                  <a:lnTo>
                    <a:pt x="807861" y="1909464"/>
                  </a:lnTo>
                  <a:cubicBezTo>
                    <a:pt x="806396" y="1911296"/>
                    <a:pt x="805663" y="1913128"/>
                    <a:pt x="805663" y="1915326"/>
                  </a:cubicBezTo>
                  <a:cubicBezTo>
                    <a:pt x="805663" y="1920455"/>
                    <a:pt x="809693" y="1924851"/>
                    <a:pt x="814822" y="1924851"/>
                  </a:cubicBezTo>
                  <a:lnTo>
                    <a:pt x="818485" y="1945734"/>
                  </a:lnTo>
                  <a:lnTo>
                    <a:pt x="797969" y="1951595"/>
                  </a:lnTo>
                  <a:cubicBezTo>
                    <a:pt x="795405" y="1947199"/>
                    <a:pt x="789910" y="1945367"/>
                    <a:pt x="785513" y="1947565"/>
                  </a:cubicBezTo>
                  <a:cubicBezTo>
                    <a:pt x="783682" y="1948664"/>
                    <a:pt x="782216" y="1950130"/>
                    <a:pt x="781117" y="1952328"/>
                  </a:cubicBezTo>
                  <a:lnTo>
                    <a:pt x="624683" y="1921188"/>
                  </a:lnTo>
                  <a:lnTo>
                    <a:pt x="468250" y="1890414"/>
                  </a:lnTo>
                  <a:cubicBezTo>
                    <a:pt x="467883" y="1886384"/>
                    <a:pt x="465685" y="1883087"/>
                    <a:pt x="462021" y="1881621"/>
                  </a:cubicBezTo>
                  <a:cubicBezTo>
                    <a:pt x="456160" y="1879423"/>
                    <a:pt x="449932" y="1882354"/>
                    <a:pt x="447734" y="1887849"/>
                  </a:cubicBezTo>
                  <a:cubicBezTo>
                    <a:pt x="445536" y="1893345"/>
                    <a:pt x="448466" y="1899939"/>
                    <a:pt x="453962" y="1902137"/>
                  </a:cubicBezTo>
                  <a:cubicBezTo>
                    <a:pt x="453962" y="1902137"/>
                    <a:pt x="453962" y="1902137"/>
                    <a:pt x="453962" y="1902137"/>
                  </a:cubicBezTo>
                  <a:cubicBezTo>
                    <a:pt x="455427" y="1902504"/>
                    <a:pt x="456526" y="1902870"/>
                    <a:pt x="457992" y="1902870"/>
                  </a:cubicBezTo>
                  <a:cubicBezTo>
                    <a:pt x="459091" y="1902870"/>
                    <a:pt x="460190" y="1902504"/>
                    <a:pt x="461289" y="1901771"/>
                  </a:cubicBezTo>
                  <a:lnTo>
                    <a:pt x="567532" y="2039154"/>
                  </a:lnTo>
                  <a:lnTo>
                    <a:pt x="672309" y="2173973"/>
                  </a:lnTo>
                  <a:cubicBezTo>
                    <a:pt x="671577" y="2175072"/>
                    <a:pt x="670844" y="2175805"/>
                    <a:pt x="670111" y="2176904"/>
                  </a:cubicBezTo>
                  <a:cubicBezTo>
                    <a:pt x="668646" y="2180201"/>
                    <a:pt x="669012" y="2183865"/>
                    <a:pt x="670478" y="2187162"/>
                  </a:cubicBezTo>
                  <a:cubicBezTo>
                    <a:pt x="671210" y="2188627"/>
                    <a:pt x="672676" y="2189360"/>
                    <a:pt x="673775" y="2190459"/>
                  </a:cubicBezTo>
                  <a:lnTo>
                    <a:pt x="588048" y="2338833"/>
                  </a:lnTo>
                  <a:lnTo>
                    <a:pt x="499023" y="2494900"/>
                  </a:lnTo>
                  <a:cubicBezTo>
                    <a:pt x="497192" y="2495267"/>
                    <a:pt x="495726" y="2496366"/>
                    <a:pt x="494993" y="2497831"/>
                  </a:cubicBezTo>
                  <a:cubicBezTo>
                    <a:pt x="494627" y="2499297"/>
                    <a:pt x="494627" y="2500762"/>
                    <a:pt x="494993" y="2501861"/>
                  </a:cubicBezTo>
                  <a:cubicBezTo>
                    <a:pt x="495726" y="2502960"/>
                    <a:pt x="496459" y="2504059"/>
                    <a:pt x="497924" y="2504792"/>
                  </a:cubicBezTo>
                  <a:cubicBezTo>
                    <a:pt x="498657" y="2505158"/>
                    <a:pt x="499023" y="2505158"/>
                    <a:pt x="499756" y="2505158"/>
                  </a:cubicBezTo>
                  <a:cubicBezTo>
                    <a:pt x="501588" y="2505158"/>
                    <a:pt x="503053" y="2504059"/>
                    <a:pt x="503786" y="2502960"/>
                  </a:cubicBezTo>
                  <a:lnTo>
                    <a:pt x="694657" y="2485375"/>
                  </a:lnTo>
                  <a:lnTo>
                    <a:pt x="882964" y="2467424"/>
                  </a:lnTo>
                  <a:lnTo>
                    <a:pt x="801267" y="2621659"/>
                  </a:lnTo>
                  <a:lnTo>
                    <a:pt x="719203" y="2778093"/>
                  </a:lnTo>
                  <a:cubicBezTo>
                    <a:pt x="717371" y="2778459"/>
                    <a:pt x="715906" y="2779558"/>
                    <a:pt x="715173" y="2781390"/>
                  </a:cubicBezTo>
                  <a:cubicBezTo>
                    <a:pt x="714074" y="2784321"/>
                    <a:pt x="715540" y="2787618"/>
                    <a:pt x="718470" y="2788717"/>
                  </a:cubicBezTo>
                  <a:cubicBezTo>
                    <a:pt x="719203" y="2789084"/>
                    <a:pt x="719936" y="2789084"/>
                    <a:pt x="720668" y="2789084"/>
                  </a:cubicBezTo>
                  <a:cubicBezTo>
                    <a:pt x="721035" y="2789084"/>
                    <a:pt x="721767" y="2788717"/>
                    <a:pt x="722134" y="2788717"/>
                  </a:cubicBezTo>
                  <a:lnTo>
                    <a:pt x="800534" y="2848067"/>
                  </a:lnTo>
                  <a:cubicBezTo>
                    <a:pt x="834605" y="2874445"/>
                    <a:pt x="869409" y="2900089"/>
                    <a:pt x="879300" y="2907417"/>
                  </a:cubicBezTo>
                  <a:cubicBezTo>
                    <a:pt x="879300" y="2908149"/>
                    <a:pt x="878934" y="2908516"/>
                    <a:pt x="879300" y="2909248"/>
                  </a:cubicBezTo>
                  <a:cubicBezTo>
                    <a:pt x="880033" y="2910714"/>
                    <a:pt x="881132" y="2911813"/>
                    <a:pt x="882231" y="2912179"/>
                  </a:cubicBezTo>
                  <a:cubicBezTo>
                    <a:pt x="882964" y="2912545"/>
                    <a:pt x="883697" y="2912545"/>
                    <a:pt x="884429" y="2912545"/>
                  </a:cubicBezTo>
                  <a:cubicBezTo>
                    <a:pt x="885162" y="2912545"/>
                    <a:pt x="885895" y="2912179"/>
                    <a:pt x="886627" y="2911813"/>
                  </a:cubicBezTo>
                  <a:cubicBezTo>
                    <a:pt x="898717" y="2917675"/>
                    <a:pt x="941214" y="2938557"/>
                    <a:pt x="983712" y="2959073"/>
                  </a:cubicBezTo>
                  <a:lnTo>
                    <a:pt x="1076766" y="3003768"/>
                  </a:lnTo>
                  <a:cubicBezTo>
                    <a:pt x="1076400" y="3005600"/>
                    <a:pt x="1076400" y="3007065"/>
                    <a:pt x="1076766" y="3008897"/>
                  </a:cubicBezTo>
                  <a:cubicBezTo>
                    <a:pt x="1077865" y="3011461"/>
                    <a:pt x="1080063" y="3013293"/>
                    <a:pt x="1082628" y="3014392"/>
                  </a:cubicBezTo>
                  <a:cubicBezTo>
                    <a:pt x="1083727" y="3014759"/>
                    <a:pt x="1085192" y="3015125"/>
                    <a:pt x="1086291" y="3015125"/>
                  </a:cubicBezTo>
                  <a:cubicBezTo>
                    <a:pt x="1088856" y="3015125"/>
                    <a:pt x="1091420" y="3014026"/>
                    <a:pt x="1093252" y="3012194"/>
                  </a:cubicBezTo>
                  <a:cubicBezTo>
                    <a:pt x="1110837" y="3021353"/>
                    <a:pt x="1154067" y="3043701"/>
                    <a:pt x="1197297" y="3065682"/>
                  </a:cubicBezTo>
                  <a:lnTo>
                    <a:pt x="1266172" y="3100852"/>
                  </a:lnTo>
                  <a:lnTo>
                    <a:pt x="1252983" y="3105981"/>
                  </a:lnTo>
                  <a:lnTo>
                    <a:pt x="1104243" y="3166796"/>
                  </a:lnTo>
                  <a:cubicBezTo>
                    <a:pt x="1101678" y="3163499"/>
                    <a:pt x="1097648" y="3161667"/>
                    <a:pt x="1093618" y="3161667"/>
                  </a:cubicBezTo>
                  <a:lnTo>
                    <a:pt x="1093618" y="3161667"/>
                  </a:lnTo>
                  <a:cubicBezTo>
                    <a:pt x="1086291" y="3161667"/>
                    <a:pt x="1080796" y="3167529"/>
                    <a:pt x="1080796" y="3174856"/>
                  </a:cubicBezTo>
                  <a:cubicBezTo>
                    <a:pt x="1080796" y="3182183"/>
                    <a:pt x="1086658" y="3187678"/>
                    <a:pt x="1093985" y="3187678"/>
                  </a:cubicBezTo>
                  <a:lnTo>
                    <a:pt x="1094351" y="3187678"/>
                  </a:lnTo>
                  <a:cubicBezTo>
                    <a:pt x="1097648" y="3187678"/>
                    <a:pt x="1100945" y="3186213"/>
                    <a:pt x="1103510" y="3183648"/>
                  </a:cubicBezTo>
                  <a:cubicBezTo>
                    <a:pt x="1105342" y="3181450"/>
                    <a:pt x="1106441" y="3178886"/>
                    <a:pt x="1106807" y="3176321"/>
                  </a:cubicBezTo>
                  <a:cubicBezTo>
                    <a:pt x="1126957" y="3173391"/>
                    <a:pt x="1169820" y="3166430"/>
                    <a:pt x="1211951" y="3159469"/>
                  </a:cubicBezTo>
                  <a:lnTo>
                    <a:pt x="1320759" y="3141518"/>
                  </a:lnTo>
                  <a:cubicBezTo>
                    <a:pt x="1321491" y="3142983"/>
                    <a:pt x="1322957" y="3144082"/>
                    <a:pt x="1324422" y="3144815"/>
                  </a:cubicBezTo>
                  <a:lnTo>
                    <a:pt x="1421873" y="3284763"/>
                  </a:lnTo>
                  <a:lnTo>
                    <a:pt x="1531047" y="3440830"/>
                  </a:lnTo>
                  <a:cubicBezTo>
                    <a:pt x="1531047" y="3440830"/>
                    <a:pt x="1531047" y="3440830"/>
                    <a:pt x="1531047" y="3441196"/>
                  </a:cubicBezTo>
                  <a:cubicBezTo>
                    <a:pt x="1531047" y="3441563"/>
                    <a:pt x="1531413" y="3441563"/>
                    <a:pt x="1531413" y="3441563"/>
                  </a:cubicBezTo>
                  <a:cubicBezTo>
                    <a:pt x="1531413" y="3441563"/>
                    <a:pt x="1531047" y="3441929"/>
                    <a:pt x="1531047" y="3441929"/>
                  </a:cubicBezTo>
                  <a:cubicBezTo>
                    <a:pt x="1531047" y="3441929"/>
                    <a:pt x="1531047" y="3442296"/>
                    <a:pt x="1531047" y="3442296"/>
                  </a:cubicBezTo>
                  <a:lnTo>
                    <a:pt x="1376811" y="3554400"/>
                  </a:lnTo>
                  <a:lnTo>
                    <a:pt x="1239061" y="3655148"/>
                  </a:lnTo>
                  <a:cubicBezTo>
                    <a:pt x="1237596" y="3655514"/>
                    <a:pt x="1236131" y="3656247"/>
                    <a:pt x="1235031" y="3656980"/>
                  </a:cubicBezTo>
                  <a:lnTo>
                    <a:pt x="1137947" y="3604591"/>
                  </a:lnTo>
                  <a:cubicBezTo>
                    <a:pt x="1100213" y="3584075"/>
                    <a:pt x="1062112" y="3563926"/>
                    <a:pt x="1044160" y="3554400"/>
                  </a:cubicBezTo>
                  <a:cubicBezTo>
                    <a:pt x="1045626" y="3548172"/>
                    <a:pt x="1042328" y="3541944"/>
                    <a:pt x="1036467" y="3539746"/>
                  </a:cubicBezTo>
                  <a:cubicBezTo>
                    <a:pt x="1029872" y="3537181"/>
                    <a:pt x="1022545" y="3540479"/>
                    <a:pt x="1019615" y="3547073"/>
                  </a:cubicBezTo>
                  <a:cubicBezTo>
                    <a:pt x="1017050" y="3553667"/>
                    <a:pt x="1020347" y="3561361"/>
                    <a:pt x="1026942" y="3563926"/>
                  </a:cubicBezTo>
                  <a:cubicBezTo>
                    <a:pt x="1030971" y="3565391"/>
                    <a:pt x="1035368" y="3565024"/>
                    <a:pt x="1039031" y="3562460"/>
                  </a:cubicBezTo>
                  <a:lnTo>
                    <a:pt x="1159562" y="3667971"/>
                  </a:lnTo>
                  <a:lnTo>
                    <a:pt x="1170187" y="3677129"/>
                  </a:lnTo>
                  <a:lnTo>
                    <a:pt x="1093985" y="3687753"/>
                  </a:lnTo>
                  <a:cubicBezTo>
                    <a:pt x="1045626" y="3694348"/>
                    <a:pt x="996900" y="3701675"/>
                    <a:pt x="977484" y="3704606"/>
                  </a:cubicBezTo>
                  <a:cubicBezTo>
                    <a:pt x="976018" y="3701309"/>
                    <a:pt x="972355" y="3699111"/>
                    <a:pt x="968691" y="3698744"/>
                  </a:cubicBezTo>
                  <a:lnTo>
                    <a:pt x="968691" y="3698744"/>
                  </a:lnTo>
                  <a:cubicBezTo>
                    <a:pt x="965760" y="3698744"/>
                    <a:pt x="963196" y="3699843"/>
                    <a:pt x="961364" y="3702041"/>
                  </a:cubicBezTo>
                  <a:cubicBezTo>
                    <a:pt x="960265" y="3703507"/>
                    <a:pt x="959899" y="3704972"/>
                    <a:pt x="959532" y="3706804"/>
                  </a:cubicBezTo>
                  <a:lnTo>
                    <a:pt x="857319" y="3718894"/>
                  </a:lnTo>
                  <a:cubicBezTo>
                    <a:pt x="810426" y="3724389"/>
                    <a:pt x="763532" y="3730251"/>
                    <a:pt x="750343" y="3732083"/>
                  </a:cubicBezTo>
                  <a:cubicBezTo>
                    <a:pt x="749244" y="3730984"/>
                    <a:pt x="747779" y="3730251"/>
                    <a:pt x="746313" y="3730617"/>
                  </a:cubicBezTo>
                  <a:cubicBezTo>
                    <a:pt x="744848" y="3730617"/>
                    <a:pt x="743382" y="3731350"/>
                    <a:pt x="742283" y="3732449"/>
                  </a:cubicBezTo>
                  <a:cubicBezTo>
                    <a:pt x="741917" y="3732815"/>
                    <a:pt x="741917" y="3733548"/>
                    <a:pt x="741551" y="3734281"/>
                  </a:cubicBezTo>
                  <a:cubicBezTo>
                    <a:pt x="729827" y="3737944"/>
                    <a:pt x="688429" y="3751133"/>
                    <a:pt x="647397" y="3764688"/>
                  </a:cubicBezTo>
                  <a:lnTo>
                    <a:pt x="553977" y="3795462"/>
                  </a:lnTo>
                  <a:cubicBezTo>
                    <a:pt x="553244" y="3794729"/>
                    <a:pt x="552145" y="3794363"/>
                    <a:pt x="550680" y="3794363"/>
                  </a:cubicBezTo>
                  <a:cubicBezTo>
                    <a:pt x="547382" y="3794363"/>
                    <a:pt x="545184" y="3797294"/>
                    <a:pt x="545184" y="3800225"/>
                  </a:cubicBezTo>
                  <a:cubicBezTo>
                    <a:pt x="545184" y="3800225"/>
                    <a:pt x="545184" y="3800225"/>
                    <a:pt x="545184" y="3800225"/>
                  </a:cubicBezTo>
                  <a:cubicBezTo>
                    <a:pt x="545551" y="3802057"/>
                    <a:pt x="546650" y="3803888"/>
                    <a:pt x="548115" y="3804621"/>
                  </a:cubicBezTo>
                  <a:lnTo>
                    <a:pt x="574859" y="3979373"/>
                  </a:lnTo>
                  <a:lnTo>
                    <a:pt x="601603" y="4151926"/>
                  </a:lnTo>
                  <a:lnTo>
                    <a:pt x="429416" y="4073526"/>
                  </a:lnTo>
                  <a:lnTo>
                    <a:pt x="254664" y="3994759"/>
                  </a:lnTo>
                  <a:cubicBezTo>
                    <a:pt x="253932" y="3992195"/>
                    <a:pt x="251001" y="3990363"/>
                    <a:pt x="248436" y="3991096"/>
                  </a:cubicBezTo>
                  <a:cubicBezTo>
                    <a:pt x="247337" y="3991462"/>
                    <a:pt x="246604" y="3991828"/>
                    <a:pt x="245872" y="3992561"/>
                  </a:cubicBezTo>
                  <a:cubicBezTo>
                    <a:pt x="245139" y="3993660"/>
                    <a:pt x="244406" y="3994759"/>
                    <a:pt x="244406" y="3996225"/>
                  </a:cubicBezTo>
                  <a:cubicBezTo>
                    <a:pt x="244406" y="3998057"/>
                    <a:pt x="245505" y="3999522"/>
                    <a:pt x="246971" y="4000255"/>
                  </a:cubicBezTo>
                  <a:lnTo>
                    <a:pt x="280309" y="4176838"/>
                  </a:lnTo>
                  <a:lnTo>
                    <a:pt x="312548" y="4344263"/>
                  </a:lnTo>
                  <a:cubicBezTo>
                    <a:pt x="311083" y="4344995"/>
                    <a:pt x="309618" y="4346095"/>
                    <a:pt x="308519" y="4347193"/>
                  </a:cubicBezTo>
                  <a:cubicBezTo>
                    <a:pt x="305954" y="4349758"/>
                    <a:pt x="304855" y="4353422"/>
                    <a:pt x="304855" y="4357085"/>
                  </a:cubicBezTo>
                  <a:cubicBezTo>
                    <a:pt x="304855" y="4358184"/>
                    <a:pt x="305221" y="4359649"/>
                    <a:pt x="305588" y="4360749"/>
                  </a:cubicBezTo>
                  <a:lnTo>
                    <a:pt x="162709" y="4453803"/>
                  </a:lnTo>
                  <a:lnTo>
                    <a:pt x="17632" y="4549055"/>
                  </a:lnTo>
                  <a:cubicBezTo>
                    <a:pt x="15801" y="4547590"/>
                    <a:pt x="13236" y="4546491"/>
                    <a:pt x="10672" y="4546491"/>
                  </a:cubicBezTo>
                  <a:lnTo>
                    <a:pt x="10672" y="4546491"/>
                  </a:lnTo>
                  <a:cubicBezTo>
                    <a:pt x="7741" y="4546491"/>
                    <a:pt x="4810" y="4547956"/>
                    <a:pt x="2978" y="4550154"/>
                  </a:cubicBezTo>
                  <a:cubicBezTo>
                    <a:pt x="-1052" y="4554551"/>
                    <a:pt x="-1052" y="4561511"/>
                    <a:pt x="3345" y="4565541"/>
                  </a:cubicBezTo>
                  <a:cubicBezTo>
                    <a:pt x="5543" y="4567373"/>
                    <a:pt x="8107" y="4568472"/>
                    <a:pt x="11038" y="4568472"/>
                  </a:cubicBezTo>
                  <a:lnTo>
                    <a:pt x="11404" y="4568472"/>
                  </a:lnTo>
                  <a:cubicBezTo>
                    <a:pt x="15068" y="4568106"/>
                    <a:pt x="18731" y="4565541"/>
                    <a:pt x="20197" y="4562244"/>
                  </a:cubicBezTo>
                  <a:lnTo>
                    <a:pt x="178096" y="4584226"/>
                  </a:lnTo>
                  <a:lnTo>
                    <a:pt x="335995" y="4605474"/>
                  </a:lnTo>
                  <a:cubicBezTo>
                    <a:pt x="337094" y="4610237"/>
                    <a:pt x="341124" y="4613900"/>
                    <a:pt x="346253" y="4613900"/>
                  </a:cubicBezTo>
                  <a:lnTo>
                    <a:pt x="346620" y="4613900"/>
                  </a:lnTo>
                  <a:cubicBezTo>
                    <a:pt x="348451" y="4613534"/>
                    <a:pt x="350283" y="4612801"/>
                    <a:pt x="352115" y="4611336"/>
                  </a:cubicBezTo>
                  <a:lnTo>
                    <a:pt x="369334" y="4623425"/>
                  </a:lnTo>
                  <a:lnTo>
                    <a:pt x="359076" y="4642109"/>
                  </a:lnTo>
                  <a:cubicBezTo>
                    <a:pt x="357244" y="4641377"/>
                    <a:pt x="355046" y="4641377"/>
                    <a:pt x="353214" y="4642109"/>
                  </a:cubicBezTo>
                  <a:cubicBezTo>
                    <a:pt x="348451" y="4644308"/>
                    <a:pt x="346253" y="4649437"/>
                    <a:pt x="347719" y="4654566"/>
                  </a:cubicBezTo>
                  <a:lnTo>
                    <a:pt x="215098" y="4743224"/>
                  </a:lnTo>
                  <a:lnTo>
                    <a:pt x="82844" y="4832248"/>
                  </a:lnTo>
                  <a:cubicBezTo>
                    <a:pt x="79913" y="4829684"/>
                    <a:pt x="75883" y="4828951"/>
                    <a:pt x="72219" y="4830416"/>
                  </a:cubicBezTo>
                  <a:cubicBezTo>
                    <a:pt x="66724" y="4832614"/>
                    <a:pt x="63793" y="4839209"/>
                    <a:pt x="66358" y="4844704"/>
                  </a:cubicBezTo>
                  <a:cubicBezTo>
                    <a:pt x="68189" y="4848734"/>
                    <a:pt x="72219" y="4851665"/>
                    <a:pt x="76616" y="4851299"/>
                  </a:cubicBezTo>
                  <a:cubicBezTo>
                    <a:pt x="78081" y="4851299"/>
                    <a:pt x="79546" y="4850932"/>
                    <a:pt x="81012" y="4850566"/>
                  </a:cubicBezTo>
                  <a:cubicBezTo>
                    <a:pt x="83210" y="4849467"/>
                    <a:pt x="85042" y="4847635"/>
                    <a:pt x="86141" y="4845070"/>
                  </a:cubicBezTo>
                  <a:lnTo>
                    <a:pt x="257962" y="4867052"/>
                  </a:lnTo>
                  <a:lnTo>
                    <a:pt x="427218" y="4888301"/>
                  </a:lnTo>
                  <a:cubicBezTo>
                    <a:pt x="427218" y="4889399"/>
                    <a:pt x="427584" y="4890865"/>
                    <a:pt x="427950" y="4891964"/>
                  </a:cubicBezTo>
                  <a:cubicBezTo>
                    <a:pt x="430149" y="4896726"/>
                    <a:pt x="434911" y="4900024"/>
                    <a:pt x="440407" y="4900024"/>
                  </a:cubicBezTo>
                  <a:lnTo>
                    <a:pt x="440407" y="4900024"/>
                  </a:lnTo>
                  <a:lnTo>
                    <a:pt x="484736" y="5064884"/>
                  </a:lnTo>
                  <a:lnTo>
                    <a:pt x="531995" y="5238170"/>
                  </a:lnTo>
                  <a:cubicBezTo>
                    <a:pt x="531629" y="5238536"/>
                    <a:pt x="531263" y="5238536"/>
                    <a:pt x="531263" y="5238902"/>
                  </a:cubicBezTo>
                  <a:cubicBezTo>
                    <a:pt x="530896" y="5240368"/>
                    <a:pt x="530896" y="5241834"/>
                    <a:pt x="531263" y="5242932"/>
                  </a:cubicBezTo>
                  <a:cubicBezTo>
                    <a:pt x="531995" y="5244764"/>
                    <a:pt x="534194" y="5246230"/>
                    <a:pt x="536025" y="5246230"/>
                  </a:cubicBezTo>
                  <a:cubicBezTo>
                    <a:pt x="536758" y="5246230"/>
                    <a:pt x="537491" y="5245863"/>
                    <a:pt x="538223" y="5245863"/>
                  </a:cubicBezTo>
                  <a:cubicBezTo>
                    <a:pt x="540422" y="5245131"/>
                    <a:pt x="541887" y="5242566"/>
                    <a:pt x="541154" y="5240368"/>
                  </a:cubicBezTo>
                  <a:lnTo>
                    <a:pt x="663883" y="5092727"/>
                  </a:lnTo>
                  <a:lnTo>
                    <a:pt x="784414" y="4946917"/>
                  </a:lnTo>
                  <a:lnTo>
                    <a:pt x="835704" y="5113609"/>
                  </a:lnTo>
                  <a:lnTo>
                    <a:pt x="888459" y="5282133"/>
                  </a:lnTo>
                  <a:cubicBezTo>
                    <a:pt x="887360" y="5283598"/>
                    <a:pt x="886994" y="5285796"/>
                    <a:pt x="887727" y="5287262"/>
                  </a:cubicBezTo>
                  <a:cubicBezTo>
                    <a:pt x="888826" y="5289460"/>
                    <a:pt x="890657" y="5290559"/>
                    <a:pt x="892856" y="5290559"/>
                  </a:cubicBezTo>
                  <a:cubicBezTo>
                    <a:pt x="893588" y="5290559"/>
                    <a:pt x="894321" y="5290559"/>
                    <a:pt x="895054" y="5290192"/>
                  </a:cubicBezTo>
                  <a:cubicBezTo>
                    <a:pt x="896153" y="5289826"/>
                    <a:pt x="896885" y="5288727"/>
                    <a:pt x="897618" y="5287628"/>
                  </a:cubicBezTo>
                  <a:lnTo>
                    <a:pt x="995069" y="5274439"/>
                  </a:lnTo>
                  <a:cubicBezTo>
                    <a:pt x="1037932" y="5268577"/>
                    <a:pt x="1080429" y="5262349"/>
                    <a:pt x="1092519" y="5260518"/>
                  </a:cubicBezTo>
                  <a:cubicBezTo>
                    <a:pt x="1093618" y="5261617"/>
                    <a:pt x="1094717" y="5261983"/>
                    <a:pt x="1096183" y="5261983"/>
                  </a:cubicBezTo>
                  <a:cubicBezTo>
                    <a:pt x="1098381" y="5261983"/>
                    <a:pt x="1100579" y="5260518"/>
                    <a:pt x="1101312" y="5258320"/>
                  </a:cubicBezTo>
                  <a:cubicBezTo>
                    <a:pt x="1114501" y="5253923"/>
                    <a:pt x="1159196" y="5238902"/>
                    <a:pt x="1203159" y="5223149"/>
                  </a:cubicBezTo>
                  <a:lnTo>
                    <a:pt x="1300243" y="5189078"/>
                  </a:lnTo>
                  <a:cubicBezTo>
                    <a:pt x="1302074" y="5191643"/>
                    <a:pt x="1305005" y="5193108"/>
                    <a:pt x="1307936" y="5193108"/>
                  </a:cubicBezTo>
                  <a:lnTo>
                    <a:pt x="1307936" y="5193108"/>
                  </a:lnTo>
                  <a:cubicBezTo>
                    <a:pt x="1309402" y="5193108"/>
                    <a:pt x="1310867" y="5192742"/>
                    <a:pt x="1311966" y="5192376"/>
                  </a:cubicBezTo>
                  <a:cubicBezTo>
                    <a:pt x="1314531" y="5191276"/>
                    <a:pt x="1316362" y="5189078"/>
                    <a:pt x="1317461" y="5186514"/>
                  </a:cubicBezTo>
                  <a:cubicBezTo>
                    <a:pt x="1317828" y="5185415"/>
                    <a:pt x="1317461" y="5184315"/>
                    <a:pt x="1317461" y="5183217"/>
                  </a:cubicBezTo>
                  <a:cubicBezTo>
                    <a:pt x="1336146" y="5177355"/>
                    <a:pt x="1382673" y="5162701"/>
                    <a:pt x="1429200" y="5147314"/>
                  </a:cubicBezTo>
                  <a:lnTo>
                    <a:pt x="1502471" y="5123501"/>
                  </a:lnTo>
                  <a:lnTo>
                    <a:pt x="1496976" y="5136689"/>
                  </a:lnTo>
                  <a:lnTo>
                    <a:pt x="1434695" y="5285063"/>
                  </a:lnTo>
                  <a:cubicBezTo>
                    <a:pt x="1430665" y="5284331"/>
                    <a:pt x="1426635" y="5285430"/>
                    <a:pt x="1423705" y="5288360"/>
                  </a:cubicBezTo>
                  <a:cubicBezTo>
                    <a:pt x="1421506" y="5290925"/>
                    <a:pt x="1420041" y="5294222"/>
                    <a:pt x="1420407" y="5297519"/>
                  </a:cubicBezTo>
                  <a:cubicBezTo>
                    <a:pt x="1420774" y="5304480"/>
                    <a:pt x="1426635" y="5310342"/>
                    <a:pt x="1433596" y="5309976"/>
                  </a:cubicBezTo>
                  <a:cubicBezTo>
                    <a:pt x="1440557" y="5309609"/>
                    <a:pt x="1446419" y="5303748"/>
                    <a:pt x="1446052" y="5296787"/>
                  </a:cubicBezTo>
                  <a:cubicBezTo>
                    <a:pt x="1446052" y="5293856"/>
                    <a:pt x="1444953" y="5291291"/>
                    <a:pt x="1443121" y="5289093"/>
                  </a:cubicBezTo>
                  <a:cubicBezTo>
                    <a:pt x="1455211" y="5272607"/>
                    <a:pt x="1480490" y="5237804"/>
                    <a:pt x="1505402" y="5202633"/>
                  </a:cubicBezTo>
                  <a:lnTo>
                    <a:pt x="1569514" y="5112876"/>
                  </a:lnTo>
                  <a:cubicBezTo>
                    <a:pt x="1570247" y="5112876"/>
                    <a:pt x="1570979" y="5113609"/>
                    <a:pt x="1571712" y="5113609"/>
                  </a:cubicBezTo>
                  <a:cubicBezTo>
                    <a:pt x="1572445" y="5113609"/>
                    <a:pt x="1573177" y="5112876"/>
                    <a:pt x="1574277" y="5112510"/>
                  </a:cubicBezTo>
                  <a:lnTo>
                    <a:pt x="1742434" y="5142551"/>
                  </a:lnTo>
                  <a:lnTo>
                    <a:pt x="1930008" y="5175890"/>
                  </a:lnTo>
                  <a:cubicBezTo>
                    <a:pt x="1930008" y="5175890"/>
                    <a:pt x="1930008" y="5176256"/>
                    <a:pt x="1930008" y="5176256"/>
                  </a:cubicBezTo>
                  <a:cubicBezTo>
                    <a:pt x="1930008" y="5176256"/>
                    <a:pt x="1930374" y="5176256"/>
                    <a:pt x="1930374" y="5176256"/>
                  </a:cubicBezTo>
                  <a:cubicBezTo>
                    <a:pt x="1930374" y="5176256"/>
                    <a:pt x="1930374" y="5176622"/>
                    <a:pt x="1930374" y="5176622"/>
                  </a:cubicBezTo>
                  <a:cubicBezTo>
                    <a:pt x="1930374" y="5176622"/>
                    <a:pt x="1930374" y="5176622"/>
                    <a:pt x="1930741" y="5176988"/>
                  </a:cubicBezTo>
                  <a:lnTo>
                    <a:pt x="1901066" y="5365295"/>
                  </a:lnTo>
                  <a:lnTo>
                    <a:pt x="1875054" y="5533819"/>
                  </a:lnTo>
                  <a:cubicBezTo>
                    <a:pt x="1874688" y="5534552"/>
                    <a:pt x="1873589" y="5534918"/>
                    <a:pt x="1873223" y="5535650"/>
                  </a:cubicBezTo>
                  <a:cubicBezTo>
                    <a:pt x="1872856" y="5536383"/>
                    <a:pt x="1873223" y="5537482"/>
                    <a:pt x="1873223" y="5538215"/>
                  </a:cubicBezTo>
                  <a:lnTo>
                    <a:pt x="1767346" y="5569722"/>
                  </a:lnTo>
                  <a:cubicBezTo>
                    <a:pt x="1726314" y="5581811"/>
                    <a:pt x="1684916" y="5594634"/>
                    <a:pt x="1665499" y="5600496"/>
                  </a:cubicBezTo>
                  <a:cubicBezTo>
                    <a:pt x="1661836" y="5594634"/>
                    <a:pt x="1653776" y="5592435"/>
                    <a:pt x="1647914" y="5596099"/>
                  </a:cubicBezTo>
                  <a:cubicBezTo>
                    <a:pt x="1642419" y="5599396"/>
                    <a:pt x="1640220" y="5606357"/>
                    <a:pt x="1643152" y="5612585"/>
                  </a:cubicBezTo>
                  <a:cubicBezTo>
                    <a:pt x="1645350" y="5617348"/>
                    <a:pt x="1649746" y="5620278"/>
                    <a:pt x="1654875" y="5620278"/>
                  </a:cubicBezTo>
                  <a:cubicBezTo>
                    <a:pt x="1656706" y="5620278"/>
                    <a:pt x="1658538" y="5619912"/>
                    <a:pt x="1660004" y="5619180"/>
                  </a:cubicBezTo>
                  <a:cubicBezTo>
                    <a:pt x="1663667" y="5617348"/>
                    <a:pt x="1666598" y="5614051"/>
                    <a:pt x="1667331" y="5610021"/>
                  </a:cubicBezTo>
                  <a:lnTo>
                    <a:pt x="1827428" y="5599763"/>
                  </a:lnTo>
                  <a:lnTo>
                    <a:pt x="1841350" y="5598664"/>
                  </a:lnTo>
                  <a:lnTo>
                    <a:pt x="1794823" y="5660211"/>
                  </a:lnTo>
                  <a:cubicBezTo>
                    <a:pt x="1765148" y="5699412"/>
                    <a:pt x="1735839" y="5738611"/>
                    <a:pt x="1724482" y="5754365"/>
                  </a:cubicBezTo>
                  <a:cubicBezTo>
                    <a:pt x="1720819" y="5752899"/>
                    <a:pt x="1716789" y="5753998"/>
                    <a:pt x="1714224" y="5756563"/>
                  </a:cubicBezTo>
                  <a:cubicBezTo>
                    <a:pt x="1712393" y="5758395"/>
                    <a:pt x="1711294" y="5761325"/>
                    <a:pt x="1711294" y="5763890"/>
                  </a:cubicBezTo>
                  <a:cubicBezTo>
                    <a:pt x="1711660" y="5765722"/>
                    <a:pt x="1712393" y="5767187"/>
                    <a:pt x="1713492" y="5768286"/>
                  </a:cubicBezTo>
                  <a:lnTo>
                    <a:pt x="1650112" y="5849251"/>
                  </a:lnTo>
                  <a:cubicBezTo>
                    <a:pt x="1620804" y="5886253"/>
                    <a:pt x="1591862" y="5923621"/>
                    <a:pt x="1583436" y="5934245"/>
                  </a:cubicBezTo>
                  <a:cubicBezTo>
                    <a:pt x="1581970" y="5934245"/>
                    <a:pt x="1580505" y="5934612"/>
                    <a:pt x="1579406" y="5935711"/>
                  </a:cubicBezTo>
                  <a:cubicBezTo>
                    <a:pt x="1578307" y="5936810"/>
                    <a:pt x="1577940" y="5938275"/>
                    <a:pt x="1577940" y="5939741"/>
                  </a:cubicBezTo>
                  <a:cubicBezTo>
                    <a:pt x="1577940" y="5940473"/>
                    <a:pt x="1578307" y="5940839"/>
                    <a:pt x="1578673" y="5941206"/>
                  </a:cubicBezTo>
                  <a:cubicBezTo>
                    <a:pt x="1572811" y="5952197"/>
                    <a:pt x="1553028" y="5990664"/>
                    <a:pt x="1533611" y="6029131"/>
                  </a:cubicBezTo>
                  <a:lnTo>
                    <a:pt x="1489282" y="6117057"/>
                  </a:lnTo>
                  <a:cubicBezTo>
                    <a:pt x="1488183" y="6117057"/>
                    <a:pt x="1487084" y="6117789"/>
                    <a:pt x="1486351" y="6118522"/>
                  </a:cubicBezTo>
                  <a:cubicBezTo>
                    <a:pt x="1484153" y="6120720"/>
                    <a:pt x="1484153" y="6124384"/>
                    <a:pt x="1486718" y="6126582"/>
                  </a:cubicBezTo>
                  <a:cubicBezTo>
                    <a:pt x="1487817" y="6127681"/>
                    <a:pt x="1489282" y="6128047"/>
                    <a:pt x="1490748" y="6128047"/>
                  </a:cubicBezTo>
                  <a:cubicBezTo>
                    <a:pt x="1491114" y="6128047"/>
                    <a:pt x="1491480" y="6127681"/>
                    <a:pt x="1492213" y="6127314"/>
                  </a:cubicBezTo>
                  <a:lnTo>
                    <a:pt x="1634725" y="6232092"/>
                  </a:lnTo>
                  <a:lnTo>
                    <a:pt x="1775772" y="6335038"/>
                  </a:lnTo>
                  <a:lnTo>
                    <a:pt x="1598822" y="6401348"/>
                  </a:lnTo>
                  <a:lnTo>
                    <a:pt x="1419308" y="6469124"/>
                  </a:lnTo>
                  <a:cubicBezTo>
                    <a:pt x="1417476" y="6468025"/>
                    <a:pt x="1414912" y="6468391"/>
                    <a:pt x="1413447" y="6469857"/>
                  </a:cubicBezTo>
                  <a:cubicBezTo>
                    <a:pt x="1411615" y="6472055"/>
                    <a:pt x="1411615" y="6475352"/>
                    <a:pt x="1413813" y="6477550"/>
                  </a:cubicBezTo>
                  <a:cubicBezTo>
                    <a:pt x="1414912" y="6478649"/>
                    <a:pt x="1416011" y="6479016"/>
                    <a:pt x="1417476" y="6479016"/>
                  </a:cubicBezTo>
                  <a:cubicBezTo>
                    <a:pt x="1417843" y="6479016"/>
                    <a:pt x="1418209" y="6478649"/>
                    <a:pt x="1418576" y="6478649"/>
                  </a:cubicBezTo>
                  <a:lnTo>
                    <a:pt x="1567316" y="6579763"/>
                  </a:lnTo>
                  <a:lnTo>
                    <a:pt x="1708363" y="6675382"/>
                  </a:lnTo>
                  <a:cubicBezTo>
                    <a:pt x="1707630" y="6676848"/>
                    <a:pt x="1707630" y="6678679"/>
                    <a:pt x="1707630" y="6680145"/>
                  </a:cubicBezTo>
                  <a:cubicBezTo>
                    <a:pt x="1707630" y="6683808"/>
                    <a:pt x="1709462" y="6687106"/>
                    <a:pt x="1712026" y="6689670"/>
                  </a:cubicBezTo>
                  <a:cubicBezTo>
                    <a:pt x="1713125" y="6690403"/>
                    <a:pt x="1714224" y="6691135"/>
                    <a:pt x="1715323" y="6691502"/>
                  </a:cubicBezTo>
                  <a:lnTo>
                    <a:pt x="1680153" y="6858560"/>
                  </a:lnTo>
                  <a:lnTo>
                    <a:pt x="1644983" y="7028182"/>
                  </a:lnTo>
                  <a:cubicBezTo>
                    <a:pt x="1642419" y="7028182"/>
                    <a:pt x="1639854" y="7029282"/>
                    <a:pt x="1638022" y="7031113"/>
                  </a:cubicBezTo>
                  <a:cubicBezTo>
                    <a:pt x="1633993" y="7035510"/>
                    <a:pt x="1633993" y="7042470"/>
                    <a:pt x="1638755" y="7046500"/>
                  </a:cubicBezTo>
                  <a:cubicBezTo>
                    <a:pt x="1638755" y="7046500"/>
                    <a:pt x="1638755" y="7046500"/>
                    <a:pt x="1638755" y="7046500"/>
                  </a:cubicBezTo>
                  <a:cubicBezTo>
                    <a:pt x="1640587" y="7048332"/>
                    <a:pt x="1643518" y="7049431"/>
                    <a:pt x="1646082" y="7049431"/>
                  </a:cubicBezTo>
                  <a:cubicBezTo>
                    <a:pt x="1649013" y="7049431"/>
                    <a:pt x="1652310" y="7047966"/>
                    <a:pt x="1654142" y="7045768"/>
                  </a:cubicBezTo>
                  <a:cubicBezTo>
                    <a:pt x="1655974" y="7043569"/>
                    <a:pt x="1657073" y="7040639"/>
                    <a:pt x="1657073" y="7037708"/>
                  </a:cubicBezTo>
                  <a:cubicBezTo>
                    <a:pt x="1657073" y="7036609"/>
                    <a:pt x="1656340" y="7035876"/>
                    <a:pt x="1655974" y="7035143"/>
                  </a:cubicBezTo>
                  <a:lnTo>
                    <a:pt x="1783099" y="6938792"/>
                  </a:lnTo>
                  <a:lnTo>
                    <a:pt x="1909858" y="6842440"/>
                  </a:lnTo>
                  <a:cubicBezTo>
                    <a:pt x="1913888" y="6845737"/>
                    <a:pt x="1919750" y="6845371"/>
                    <a:pt x="1923413" y="6841341"/>
                  </a:cubicBezTo>
                  <a:cubicBezTo>
                    <a:pt x="1923413" y="6841341"/>
                    <a:pt x="1923413" y="6841341"/>
                    <a:pt x="1923413" y="6841341"/>
                  </a:cubicBezTo>
                  <a:cubicBezTo>
                    <a:pt x="1924512" y="6839876"/>
                    <a:pt x="1925245" y="6837678"/>
                    <a:pt x="1925245" y="6835846"/>
                  </a:cubicBezTo>
                  <a:lnTo>
                    <a:pt x="1946127" y="6832182"/>
                  </a:lnTo>
                  <a:lnTo>
                    <a:pt x="1951989" y="6852698"/>
                  </a:lnTo>
                  <a:cubicBezTo>
                    <a:pt x="1950157" y="6853797"/>
                    <a:pt x="1948692" y="6855263"/>
                    <a:pt x="1947959" y="6857095"/>
                  </a:cubicBezTo>
                  <a:cubicBezTo>
                    <a:pt x="1946860" y="6859659"/>
                    <a:pt x="1946860" y="6862590"/>
                    <a:pt x="1947959" y="6865154"/>
                  </a:cubicBezTo>
                  <a:cubicBezTo>
                    <a:pt x="1949058" y="6866986"/>
                    <a:pt x="1950524" y="6868818"/>
                    <a:pt x="1952722" y="6869550"/>
                  </a:cubicBezTo>
                  <a:lnTo>
                    <a:pt x="1921582" y="7025984"/>
                  </a:lnTo>
                  <a:lnTo>
                    <a:pt x="1890808" y="7182418"/>
                  </a:lnTo>
                  <a:cubicBezTo>
                    <a:pt x="1887144" y="7182784"/>
                    <a:pt x="1883481" y="7184983"/>
                    <a:pt x="1882015" y="7188646"/>
                  </a:cubicBezTo>
                  <a:cubicBezTo>
                    <a:pt x="1879817" y="7194142"/>
                    <a:pt x="1882382" y="7200736"/>
                    <a:pt x="1888243" y="7202934"/>
                  </a:cubicBezTo>
                  <a:cubicBezTo>
                    <a:pt x="1888243" y="7202934"/>
                    <a:pt x="1888243" y="7202934"/>
                    <a:pt x="1888243" y="7202934"/>
                  </a:cubicBezTo>
                  <a:cubicBezTo>
                    <a:pt x="1889342" y="7203301"/>
                    <a:pt x="1890808" y="7203667"/>
                    <a:pt x="1892273" y="7203667"/>
                  </a:cubicBezTo>
                  <a:cubicBezTo>
                    <a:pt x="1896669" y="7203667"/>
                    <a:pt x="1901066" y="7200736"/>
                    <a:pt x="1902531" y="7196706"/>
                  </a:cubicBezTo>
                  <a:cubicBezTo>
                    <a:pt x="1903264" y="7194142"/>
                    <a:pt x="1903264" y="7191577"/>
                    <a:pt x="1902531" y="7189013"/>
                  </a:cubicBezTo>
                  <a:lnTo>
                    <a:pt x="2039548" y="7082769"/>
                  </a:lnTo>
                  <a:lnTo>
                    <a:pt x="2174367" y="6977625"/>
                  </a:lnTo>
                  <a:cubicBezTo>
                    <a:pt x="2175466" y="6978358"/>
                    <a:pt x="2175832" y="6979457"/>
                    <a:pt x="2176931" y="6980190"/>
                  </a:cubicBezTo>
                  <a:cubicBezTo>
                    <a:pt x="2178397" y="6980923"/>
                    <a:pt x="2180229" y="6981289"/>
                    <a:pt x="2181694" y="6981289"/>
                  </a:cubicBezTo>
                  <a:lnTo>
                    <a:pt x="2181694" y="6981289"/>
                  </a:lnTo>
                  <a:cubicBezTo>
                    <a:pt x="2185358" y="6981289"/>
                    <a:pt x="2188655" y="6979457"/>
                    <a:pt x="2190853" y="6976893"/>
                  </a:cubicBezTo>
                  <a:lnTo>
                    <a:pt x="2339227" y="7062254"/>
                  </a:lnTo>
                  <a:lnTo>
                    <a:pt x="2495294" y="7151644"/>
                  </a:lnTo>
                  <a:cubicBezTo>
                    <a:pt x="2495660" y="7153110"/>
                    <a:pt x="2496760" y="7154575"/>
                    <a:pt x="2498225" y="7155308"/>
                  </a:cubicBezTo>
                  <a:cubicBezTo>
                    <a:pt x="2498958" y="7155674"/>
                    <a:pt x="2499324" y="7155674"/>
                    <a:pt x="2500057" y="7155674"/>
                  </a:cubicBezTo>
                  <a:cubicBezTo>
                    <a:pt x="2502988" y="7155674"/>
                    <a:pt x="2505552" y="7153476"/>
                    <a:pt x="2505552" y="7150545"/>
                  </a:cubicBezTo>
                  <a:cubicBezTo>
                    <a:pt x="2505552" y="7149812"/>
                    <a:pt x="2505552" y="7149080"/>
                    <a:pt x="2505186" y="7148347"/>
                  </a:cubicBezTo>
                  <a:cubicBezTo>
                    <a:pt x="2504819" y="7147614"/>
                    <a:pt x="2504087" y="7147248"/>
                    <a:pt x="2503354" y="7146882"/>
                  </a:cubicBezTo>
                  <a:lnTo>
                    <a:pt x="2485769" y="6956011"/>
                  </a:lnTo>
                  <a:lnTo>
                    <a:pt x="2467818" y="6767704"/>
                  </a:lnTo>
                  <a:lnTo>
                    <a:pt x="2622053" y="6849401"/>
                  </a:lnTo>
                  <a:lnTo>
                    <a:pt x="2778487" y="6931465"/>
                  </a:lnTo>
                  <a:cubicBezTo>
                    <a:pt x="2778487" y="6931831"/>
                    <a:pt x="2778487" y="6932198"/>
                    <a:pt x="2778487" y="6932564"/>
                  </a:cubicBezTo>
                  <a:cubicBezTo>
                    <a:pt x="2779220" y="6934029"/>
                    <a:pt x="2780319" y="6935128"/>
                    <a:pt x="2781784" y="6935494"/>
                  </a:cubicBezTo>
                  <a:cubicBezTo>
                    <a:pt x="2782517" y="6935861"/>
                    <a:pt x="2783249" y="6935861"/>
                    <a:pt x="2783616" y="6935861"/>
                  </a:cubicBezTo>
                  <a:cubicBezTo>
                    <a:pt x="2785814" y="6935861"/>
                    <a:pt x="2788012" y="6934396"/>
                    <a:pt x="2789111" y="6932198"/>
                  </a:cubicBezTo>
                  <a:cubicBezTo>
                    <a:pt x="2789478" y="6931098"/>
                    <a:pt x="2789478" y="6929999"/>
                    <a:pt x="2789111" y="6928900"/>
                  </a:cubicBezTo>
                  <a:lnTo>
                    <a:pt x="2848827" y="6852332"/>
                  </a:lnTo>
                  <a:cubicBezTo>
                    <a:pt x="2874472" y="6818627"/>
                    <a:pt x="2900117" y="6784190"/>
                    <a:pt x="2907810" y="6773932"/>
                  </a:cubicBezTo>
                  <a:cubicBezTo>
                    <a:pt x="2910009" y="6773932"/>
                    <a:pt x="2912207" y="6772466"/>
                    <a:pt x="2912939" y="6770268"/>
                  </a:cubicBezTo>
                  <a:cubicBezTo>
                    <a:pt x="2913672" y="6768803"/>
                    <a:pt x="2913672" y="6767338"/>
                    <a:pt x="2912939" y="6765872"/>
                  </a:cubicBezTo>
                  <a:lnTo>
                    <a:pt x="2912939" y="6765872"/>
                  </a:lnTo>
                  <a:cubicBezTo>
                    <a:pt x="2919167" y="6753416"/>
                    <a:pt x="2939683" y="6711285"/>
                    <a:pt x="2960199" y="6668788"/>
                  </a:cubicBezTo>
                  <a:lnTo>
                    <a:pt x="3004528" y="6576466"/>
                  </a:lnTo>
                  <a:cubicBezTo>
                    <a:pt x="3004894" y="6576466"/>
                    <a:pt x="3005261" y="6576833"/>
                    <a:pt x="3005627" y="6576833"/>
                  </a:cubicBezTo>
                  <a:lnTo>
                    <a:pt x="3005627" y="6576833"/>
                  </a:lnTo>
                  <a:cubicBezTo>
                    <a:pt x="3011489" y="6576833"/>
                    <a:pt x="3015885" y="6572070"/>
                    <a:pt x="3015885" y="6566575"/>
                  </a:cubicBezTo>
                  <a:cubicBezTo>
                    <a:pt x="3015885" y="6565109"/>
                    <a:pt x="3015519" y="6563644"/>
                    <a:pt x="3015153" y="6562179"/>
                  </a:cubicBezTo>
                  <a:cubicBezTo>
                    <a:pt x="3014786" y="6561079"/>
                    <a:pt x="3013687" y="6560713"/>
                    <a:pt x="3012954" y="6559980"/>
                  </a:cubicBezTo>
                  <a:cubicBezTo>
                    <a:pt x="3022113" y="6542762"/>
                    <a:pt x="3044461" y="6499165"/>
                    <a:pt x="3066809" y="6455569"/>
                  </a:cubicBezTo>
                  <a:lnTo>
                    <a:pt x="3101612" y="6387060"/>
                  </a:lnTo>
                  <a:lnTo>
                    <a:pt x="3106741" y="6400249"/>
                  </a:lnTo>
                  <a:lnTo>
                    <a:pt x="3167556" y="6548257"/>
                  </a:lnTo>
                  <a:cubicBezTo>
                    <a:pt x="3166824" y="6548623"/>
                    <a:pt x="3166457" y="6548989"/>
                    <a:pt x="3165725" y="6549356"/>
                  </a:cubicBezTo>
                  <a:cubicBezTo>
                    <a:pt x="3160962" y="6554485"/>
                    <a:pt x="3161328" y="6562911"/>
                    <a:pt x="3166457" y="6567674"/>
                  </a:cubicBezTo>
                  <a:cubicBezTo>
                    <a:pt x="3169022" y="6569872"/>
                    <a:pt x="3171953" y="6570971"/>
                    <a:pt x="3175250" y="6570971"/>
                  </a:cubicBezTo>
                  <a:lnTo>
                    <a:pt x="3175616" y="6570971"/>
                  </a:lnTo>
                  <a:cubicBezTo>
                    <a:pt x="3182943" y="6570604"/>
                    <a:pt x="3188439" y="6564743"/>
                    <a:pt x="3188072" y="6557416"/>
                  </a:cubicBezTo>
                  <a:cubicBezTo>
                    <a:pt x="3187706" y="6551188"/>
                    <a:pt x="3182943" y="6546059"/>
                    <a:pt x="3176715" y="6545326"/>
                  </a:cubicBezTo>
                  <a:cubicBezTo>
                    <a:pt x="3173418" y="6525176"/>
                    <a:pt x="3166824" y="6482679"/>
                    <a:pt x="3159863" y="6440182"/>
                  </a:cubicBezTo>
                  <a:lnTo>
                    <a:pt x="3141912" y="6331008"/>
                  </a:lnTo>
                  <a:cubicBezTo>
                    <a:pt x="3142644" y="6330642"/>
                    <a:pt x="3143743" y="6330642"/>
                    <a:pt x="3144476" y="6329909"/>
                  </a:cubicBezTo>
                  <a:cubicBezTo>
                    <a:pt x="3145209" y="6329176"/>
                    <a:pt x="3144842" y="6328444"/>
                    <a:pt x="3145209" y="6327711"/>
                  </a:cubicBezTo>
                  <a:lnTo>
                    <a:pt x="3285156" y="6230260"/>
                  </a:lnTo>
                  <a:lnTo>
                    <a:pt x="3441224" y="6121087"/>
                  </a:lnTo>
                  <a:lnTo>
                    <a:pt x="3441590" y="6121087"/>
                  </a:lnTo>
                  <a:cubicBezTo>
                    <a:pt x="3441590" y="6121087"/>
                    <a:pt x="3441957" y="6121087"/>
                    <a:pt x="3441957" y="6120720"/>
                  </a:cubicBezTo>
                  <a:cubicBezTo>
                    <a:pt x="3441957" y="6120354"/>
                    <a:pt x="3441957" y="6121087"/>
                    <a:pt x="3442323" y="6121087"/>
                  </a:cubicBezTo>
                  <a:lnTo>
                    <a:pt x="3442689" y="6121087"/>
                  </a:lnTo>
                  <a:lnTo>
                    <a:pt x="3554794" y="6275322"/>
                  </a:lnTo>
                  <a:lnTo>
                    <a:pt x="3655542" y="6413072"/>
                  </a:lnTo>
                  <a:cubicBezTo>
                    <a:pt x="3655542" y="6413805"/>
                    <a:pt x="3655175" y="6414903"/>
                    <a:pt x="3655542" y="6415636"/>
                  </a:cubicBezTo>
                  <a:cubicBezTo>
                    <a:pt x="3655908" y="6416369"/>
                    <a:pt x="3657007" y="6416735"/>
                    <a:pt x="3657373" y="6417468"/>
                  </a:cubicBezTo>
                  <a:lnTo>
                    <a:pt x="3604985" y="6514552"/>
                  </a:lnTo>
                  <a:cubicBezTo>
                    <a:pt x="3584469" y="6552287"/>
                    <a:pt x="3564319" y="6590388"/>
                    <a:pt x="3554794" y="6608339"/>
                  </a:cubicBezTo>
                  <a:cubicBezTo>
                    <a:pt x="3547833" y="6606874"/>
                    <a:pt x="3540873" y="6611270"/>
                    <a:pt x="3539773" y="6618231"/>
                  </a:cubicBezTo>
                  <a:cubicBezTo>
                    <a:pt x="3538675" y="6624459"/>
                    <a:pt x="3541971" y="6630321"/>
                    <a:pt x="3547467" y="6632885"/>
                  </a:cubicBezTo>
                  <a:cubicBezTo>
                    <a:pt x="3548932" y="6633618"/>
                    <a:pt x="3550398" y="6633618"/>
                    <a:pt x="3552230" y="6633618"/>
                  </a:cubicBezTo>
                  <a:cubicBezTo>
                    <a:pt x="3557725" y="6633618"/>
                    <a:pt x="3562488" y="6630321"/>
                    <a:pt x="3564319" y="6625191"/>
                  </a:cubicBezTo>
                  <a:cubicBezTo>
                    <a:pt x="3565785" y="6621162"/>
                    <a:pt x="3565418" y="6617132"/>
                    <a:pt x="3562854" y="6613468"/>
                  </a:cubicBezTo>
                  <a:lnTo>
                    <a:pt x="3668731" y="6492937"/>
                  </a:lnTo>
                  <a:lnTo>
                    <a:pt x="3677890" y="6482313"/>
                  </a:lnTo>
                  <a:lnTo>
                    <a:pt x="3688514" y="6558515"/>
                  </a:lnTo>
                  <a:cubicBezTo>
                    <a:pt x="3695108" y="6607240"/>
                    <a:pt x="3702435" y="6655965"/>
                    <a:pt x="3705366" y="6675016"/>
                  </a:cubicBezTo>
                  <a:cubicBezTo>
                    <a:pt x="3702069" y="6676481"/>
                    <a:pt x="3699504" y="6680145"/>
                    <a:pt x="3699504" y="6683808"/>
                  </a:cubicBezTo>
                  <a:cubicBezTo>
                    <a:pt x="3699871" y="6688204"/>
                    <a:pt x="3703168" y="6692235"/>
                    <a:pt x="3707564" y="6692967"/>
                  </a:cubicBezTo>
                  <a:lnTo>
                    <a:pt x="3719654" y="6795180"/>
                  </a:lnTo>
                  <a:cubicBezTo>
                    <a:pt x="3724783" y="6842074"/>
                    <a:pt x="3731011" y="6888601"/>
                    <a:pt x="3732843" y="6902156"/>
                  </a:cubicBezTo>
                  <a:cubicBezTo>
                    <a:pt x="3731744" y="6903255"/>
                    <a:pt x="3731011" y="6904721"/>
                    <a:pt x="3731377" y="6906186"/>
                  </a:cubicBezTo>
                  <a:cubicBezTo>
                    <a:pt x="3731377" y="6908384"/>
                    <a:pt x="3732843" y="6910216"/>
                    <a:pt x="3735041" y="6910582"/>
                  </a:cubicBezTo>
                  <a:cubicBezTo>
                    <a:pt x="3738705" y="6922306"/>
                    <a:pt x="3751893" y="6963704"/>
                    <a:pt x="3765448" y="7004736"/>
                  </a:cubicBezTo>
                  <a:lnTo>
                    <a:pt x="3796222" y="7098156"/>
                  </a:lnTo>
                  <a:cubicBezTo>
                    <a:pt x="3794390" y="7100354"/>
                    <a:pt x="3794757" y="7103652"/>
                    <a:pt x="3796955" y="7105850"/>
                  </a:cubicBezTo>
                  <a:cubicBezTo>
                    <a:pt x="3798054" y="7106583"/>
                    <a:pt x="3799519" y="7106949"/>
                    <a:pt x="3800619" y="7106949"/>
                  </a:cubicBezTo>
                  <a:lnTo>
                    <a:pt x="3800985" y="7106949"/>
                  </a:lnTo>
                  <a:cubicBezTo>
                    <a:pt x="3802817" y="7106949"/>
                    <a:pt x="3804649" y="7105483"/>
                    <a:pt x="3805381" y="7104018"/>
                  </a:cubicBezTo>
                  <a:lnTo>
                    <a:pt x="3980133" y="7077274"/>
                  </a:lnTo>
                  <a:lnTo>
                    <a:pt x="4152686" y="7050530"/>
                  </a:lnTo>
                  <a:lnTo>
                    <a:pt x="4074286" y="7222717"/>
                  </a:lnTo>
                  <a:lnTo>
                    <a:pt x="3995153" y="7397835"/>
                  </a:lnTo>
                  <a:cubicBezTo>
                    <a:pt x="3994420" y="7397835"/>
                    <a:pt x="3993688" y="7398201"/>
                    <a:pt x="3992955" y="7398934"/>
                  </a:cubicBezTo>
                  <a:cubicBezTo>
                    <a:pt x="3991856" y="7400033"/>
                    <a:pt x="3991490" y="7401132"/>
                    <a:pt x="3991490" y="7402598"/>
                  </a:cubicBezTo>
                  <a:cubicBezTo>
                    <a:pt x="3991490" y="7405529"/>
                    <a:pt x="3994054" y="7407727"/>
                    <a:pt x="3996985" y="7407727"/>
                  </a:cubicBezTo>
                  <a:lnTo>
                    <a:pt x="3997351" y="7407727"/>
                  </a:lnTo>
                  <a:cubicBezTo>
                    <a:pt x="3999183" y="7407727"/>
                    <a:pt x="4000649" y="7406628"/>
                    <a:pt x="4001381" y="7405162"/>
                  </a:cubicBezTo>
                  <a:lnTo>
                    <a:pt x="4177965" y="7371457"/>
                  </a:lnTo>
                  <a:lnTo>
                    <a:pt x="4345389" y="7339218"/>
                  </a:lnTo>
                  <a:cubicBezTo>
                    <a:pt x="4347587" y="7343981"/>
                    <a:pt x="4352350" y="7346912"/>
                    <a:pt x="4357479" y="7346912"/>
                  </a:cubicBezTo>
                  <a:lnTo>
                    <a:pt x="4358212" y="7346912"/>
                  </a:lnTo>
                  <a:cubicBezTo>
                    <a:pt x="4359311" y="7346912"/>
                    <a:pt x="4360776" y="7346545"/>
                    <a:pt x="4361875" y="7346179"/>
                  </a:cubicBezTo>
                  <a:lnTo>
                    <a:pt x="4454930" y="7489058"/>
                  </a:lnTo>
                  <a:lnTo>
                    <a:pt x="4550182" y="7634134"/>
                  </a:lnTo>
                  <a:cubicBezTo>
                    <a:pt x="4548350" y="7636332"/>
                    <a:pt x="4547617" y="7638897"/>
                    <a:pt x="4547617" y="7641461"/>
                  </a:cubicBezTo>
                  <a:cubicBezTo>
                    <a:pt x="4547984" y="7647323"/>
                    <a:pt x="4552746" y="7652086"/>
                    <a:pt x="4558608" y="7652086"/>
                  </a:cubicBezTo>
                  <a:lnTo>
                    <a:pt x="4558975" y="7652086"/>
                  </a:lnTo>
                  <a:cubicBezTo>
                    <a:pt x="4565202" y="7651719"/>
                    <a:pt x="4569599" y="7646591"/>
                    <a:pt x="4569599" y="7640729"/>
                  </a:cubicBezTo>
                  <a:cubicBezTo>
                    <a:pt x="4569599" y="7640729"/>
                    <a:pt x="4569599" y="7640729"/>
                    <a:pt x="4569599" y="7640729"/>
                  </a:cubicBezTo>
                  <a:cubicBezTo>
                    <a:pt x="4569232" y="7637065"/>
                    <a:pt x="4566668" y="7633401"/>
                    <a:pt x="4563371" y="7631936"/>
                  </a:cubicBezTo>
                  <a:lnTo>
                    <a:pt x="4585352" y="7474037"/>
                  </a:lnTo>
                  <a:lnTo>
                    <a:pt x="4606601" y="7316138"/>
                  </a:lnTo>
                  <a:cubicBezTo>
                    <a:pt x="4608799" y="7315771"/>
                    <a:pt x="4610997" y="7315039"/>
                    <a:pt x="4612462" y="7313573"/>
                  </a:cubicBezTo>
                  <a:cubicBezTo>
                    <a:pt x="4614294" y="7311375"/>
                    <a:pt x="4615393" y="7308811"/>
                    <a:pt x="4615393" y="7305880"/>
                  </a:cubicBezTo>
                  <a:cubicBezTo>
                    <a:pt x="4615027" y="7304048"/>
                    <a:pt x="4614294" y="7302216"/>
                    <a:pt x="4612829" y="7300385"/>
                  </a:cubicBezTo>
                  <a:lnTo>
                    <a:pt x="4624919" y="7283166"/>
                  </a:lnTo>
                  <a:lnTo>
                    <a:pt x="4643603" y="7293423"/>
                  </a:lnTo>
                  <a:cubicBezTo>
                    <a:pt x="4642870" y="7295255"/>
                    <a:pt x="4642870" y="7297454"/>
                    <a:pt x="4643603" y="7299285"/>
                  </a:cubicBezTo>
                  <a:cubicBezTo>
                    <a:pt x="4645434" y="7303316"/>
                    <a:pt x="4649098" y="7305880"/>
                    <a:pt x="4653494" y="7305880"/>
                  </a:cubicBezTo>
                  <a:cubicBezTo>
                    <a:pt x="4654227" y="7305880"/>
                    <a:pt x="4655326" y="7305513"/>
                    <a:pt x="4656059" y="7305513"/>
                  </a:cubicBezTo>
                  <a:lnTo>
                    <a:pt x="4744350" y="7437768"/>
                  </a:lnTo>
                  <a:lnTo>
                    <a:pt x="4833374" y="7570022"/>
                  </a:lnTo>
                  <a:cubicBezTo>
                    <a:pt x="4830810" y="7572953"/>
                    <a:pt x="4830078" y="7576983"/>
                    <a:pt x="4831543" y="7580647"/>
                  </a:cubicBezTo>
                  <a:cubicBezTo>
                    <a:pt x="4833374" y="7584676"/>
                    <a:pt x="4837405" y="7587241"/>
                    <a:pt x="4841801" y="7587241"/>
                  </a:cubicBezTo>
                  <a:cubicBezTo>
                    <a:pt x="4843266" y="7587241"/>
                    <a:pt x="4844732" y="7586874"/>
                    <a:pt x="4846197" y="7586508"/>
                  </a:cubicBezTo>
                  <a:cubicBezTo>
                    <a:pt x="4848762" y="7585409"/>
                    <a:pt x="4850960" y="7583211"/>
                    <a:pt x="4852059" y="7580647"/>
                  </a:cubicBezTo>
                  <a:cubicBezTo>
                    <a:pt x="4853158" y="7578082"/>
                    <a:pt x="4853158" y="7574785"/>
                    <a:pt x="4852059" y="7572220"/>
                  </a:cubicBezTo>
                  <a:cubicBezTo>
                    <a:pt x="4850960" y="7570022"/>
                    <a:pt x="4849128" y="7568190"/>
                    <a:pt x="4846564" y="7567092"/>
                  </a:cubicBezTo>
                  <a:lnTo>
                    <a:pt x="4868545" y="7394905"/>
                  </a:lnTo>
                  <a:lnTo>
                    <a:pt x="4889427" y="7225648"/>
                  </a:lnTo>
                  <a:cubicBezTo>
                    <a:pt x="4894556" y="7225282"/>
                    <a:pt x="4898952" y="7222351"/>
                    <a:pt x="4900418" y="7217588"/>
                  </a:cubicBezTo>
                  <a:cubicBezTo>
                    <a:pt x="4901150" y="7216123"/>
                    <a:pt x="4901150" y="7214291"/>
                    <a:pt x="4901150" y="7212459"/>
                  </a:cubicBezTo>
                  <a:lnTo>
                    <a:pt x="5065644" y="7168130"/>
                  </a:lnTo>
                  <a:lnTo>
                    <a:pt x="5240029" y="7120504"/>
                  </a:lnTo>
                  <a:cubicBezTo>
                    <a:pt x="5240762" y="7120871"/>
                    <a:pt x="5241128" y="7121603"/>
                    <a:pt x="5241861" y="7121603"/>
                  </a:cubicBezTo>
                  <a:cubicBezTo>
                    <a:pt x="5242594" y="7121603"/>
                    <a:pt x="5243326" y="7121603"/>
                    <a:pt x="5244059" y="7121237"/>
                  </a:cubicBezTo>
                  <a:cubicBezTo>
                    <a:pt x="5245524" y="7120504"/>
                    <a:pt x="5246257" y="7119771"/>
                    <a:pt x="5246990" y="7118306"/>
                  </a:cubicBezTo>
                  <a:cubicBezTo>
                    <a:pt x="5247356" y="7116840"/>
                    <a:pt x="5247356" y="7115375"/>
                    <a:pt x="5246990" y="7114276"/>
                  </a:cubicBezTo>
                  <a:cubicBezTo>
                    <a:pt x="5246257" y="7112444"/>
                    <a:pt x="5244059" y="7110979"/>
                    <a:pt x="5242227" y="7110979"/>
                  </a:cubicBezTo>
                  <a:lnTo>
                    <a:pt x="5241494" y="7110979"/>
                  </a:lnTo>
                  <a:lnTo>
                    <a:pt x="5094220" y="6988616"/>
                  </a:lnTo>
                  <a:lnTo>
                    <a:pt x="4948044" y="6866986"/>
                  </a:lnTo>
                  <a:lnTo>
                    <a:pt x="5114736" y="6815696"/>
                  </a:lnTo>
                  <a:lnTo>
                    <a:pt x="5283259" y="6763307"/>
                  </a:lnTo>
                  <a:cubicBezTo>
                    <a:pt x="5284358" y="6764040"/>
                    <a:pt x="5285457" y="6764407"/>
                    <a:pt x="5286556" y="6764407"/>
                  </a:cubicBezTo>
                  <a:cubicBezTo>
                    <a:pt x="5287289" y="6764407"/>
                    <a:pt x="5288022" y="6764407"/>
                    <a:pt x="5288754" y="6764040"/>
                  </a:cubicBezTo>
                  <a:cubicBezTo>
                    <a:pt x="5290220" y="6763307"/>
                    <a:pt x="5291319" y="6762209"/>
                    <a:pt x="5291685" y="6760743"/>
                  </a:cubicBezTo>
                  <a:cubicBezTo>
                    <a:pt x="5292784" y="6758179"/>
                    <a:pt x="5291685" y="6755248"/>
                    <a:pt x="5289121" y="6753782"/>
                  </a:cubicBezTo>
                  <a:cubicBezTo>
                    <a:pt x="5289121" y="6753782"/>
                    <a:pt x="5289121" y="6753782"/>
                    <a:pt x="5289121" y="6753782"/>
                  </a:cubicBezTo>
                  <a:lnTo>
                    <a:pt x="5275932" y="6656332"/>
                  </a:lnTo>
                  <a:cubicBezTo>
                    <a:pt x="5270070" y="6613468"/>
                    <a:pt x="5263842" y="6570238"/>
                    <a:pt x="5262010" y="6558515"/>
                  </a:cubicBezTo>
                  <a:cubicBezTo>
                    <a:pt x="5262377" y="6558148"/>
                    <a:pt x="5263110" y="6557782"/>
                    <a:pt x="5263110" y="6557416"/>
                  </a:cubicBezTo>
                  <a:cubicBezTo>
                    <a:pt x="5263842" y="6555950"/>
                    <a:pt x="5263842" y="6554485"/>
                    <a:pt x="5263110" y="6553020"/>
                  </a:cubicBezTo>
                  <a:cubicBezTo>
                    <a:pt x="5262377" y="6551554"/>
                    <a:pt x="5261278" y="6550455"/>
                    <a:pt x="5259812" y="6550089"/>
                  </a:cubicBezTo>
                  <a:cubicBezTo>
                    <a:pt x="5255416" y="6536900"/>
                    <a:pt x="5240396" y="6492571"/>
                    <a:pt x="5224642" y="6448242"/>
                  </a:cubicBezTo>
                  <a:lnTo>
                    <a:pt x="5190571" y="6350791"/>
                  </a:lnTo>
                  <a:cubicBezTo>
                    <a:pt x="5191670" y="6349692"/>
                    <a:pt x="5193502" y="6348959"/>
                    <a:pt x="5194235" y="6347128"/>
                  </a:cubicBezTo>
                  <a:cubicBezTo>
                    <a:pt x="5195334" y="6344563"/>
                    <a:pt x="5195334" y="6341632"/>
                    <a:pt x="5194235" y="6339068"/>
                  </a:cubicBezTo>
                  <a:cubicBezTo>
                    <a:pt x="5192403" y="6335771"/>
                    <a:pt x="5189106" y="6333573"/>
                    <a:pt x="5185076" y="6333573"/>
                  </a:cubicBezTo>
                  <a:cubicBezTo>
                    <a:pt x="5179214" y="6314889"/>
                    <a:pt x="5164560" y="6268361"/>
                    <a:pt x="5149173" y="6221468"/>
                  </a:cubicBezTo>
                  <a:lnTo>
                    <a:pt x="5125360" y="6148197"/>
                  </a:lnTo>
                  <a:lnTo>
                    <a:pt x="5138549" y="6153692"/>
                  </a:lnTo>
                  <a:lnTo>
                    <a:pt x="5286556" y="6215606"/>
                  </a:lnTo>
                  <a:cubicBezTo>
                    <a:pt x="5286556" y="6216339"/>
                    <a:pt x="5286190" y="6217071"/>
                    <a:pt x="5286190" y="6217804"/>
                  </a:cubicBezTo>
                  <a:cubicBezTo>
                    <a:pt x="5286556" y="6224765"/>
                    <a:pt x="5292052" y="6230260"/>
                    <a:pt x="5299013" y="6230260"/>
                  </a:cubicBezTo>
                  <a:cubicBezTo>
                    <a:pt x="5302676" y="6230260"/>
                    <a:pt x="5305973" y="6228795"/>
                    <a:pt x="5308538" y="6225864"/>
                  </a:cubicBezTo>
                  <a:cubicBezTo>
                    <a:pt x="5312934" y="6220735"/>
                    <a:pt x="5312568" y="6212675"/>
                    <a:pt x="5307438" y="6208279"/>
                  </a:cubicBezTo>
                  <a:cubicBezTo>
                    <a:pt x="5303042" y="6204249"/>
                    <a:pt x="5296448" y="6204249"/>
                    <a:pt x="5291685" y="6207546"/>
                  </a:cubicBezTo>
                  <a:cubicBezTo>
                    <a:pt x="5275199" y="6195456"/>
                    <a:pt x="5240029" y="6169812"/>
                    <a:pt x="5204859" y="6144900"/>
                  </a:cubicBezTo>
                  <a:cubicBezTo>
                    <a:pt x="5167125" y="6117789"/>
                    <a:pt x="5129756" y="6091045"/>
                    <a:pt x="5115102" y="6080421"/>
                  </a:cubicBezTo>
                  <a:cubicBezTo>
                    <a:pt x="5115468" y="6078956"/>
                    <a:pt x="5115468" y="6077124"/>
                    <a:pt x="5115102" y="6075658"/>
                  </a:cubicBezTo>
                  <a:lnTo>
                    <a:pt x="5145143" y="5907867"/>
                  </a:lnTo>
                  <a:lnTo>
                    <a:pt x="5178115" y="5720294"/>
                  </a:lnTo>
                  <a:cubicBezTo>
                    <a:pt x="5178115" y="5720294"/>
                    <a:pt x="5178482" y="5720294"/>
                    <a:pt x="5178482" y="5720294"/>
                  </a:cubicBezTo>
                  <a:cubicBezTo>
                    <a:pt x="5178482" y="5720294"/>
                    <a:pt x="5178482" y="5719927"/>
                    <a:pt x="5178482" y="5719927"/>
                  </a:cubicBezTo>
                  <a:cubicBezTo>
                    <a:pt x="5178482" y="5719927"/>
                    <a:pt x="5178848" y="5719927"/>
                    <a:pt x="5179214" y="5719927"/>
                  </a:cubicBezTo>
                  <a:cubicBezTo>
                    <a:pt x="5179580" y="5719927"/>
                    <a:pt x="5179214" y="5719927"/>
                    <a:pt x="5179580" y="5719561"/>
                  </a:cubicBezTo>
                  <a:lnTo>
                    <a:pt x="5367887" y="5749236"/>
                  </a:lnTo>
                  <a:lnTo>
                    <a:pt x="5535678" y="5775247"/>
                  </a:lnTo>
                  <a:cubicBezTo>
                    <a:pt x="5537144" y="5776346"/>
                    <a:pt x="5538975" y="5777445"/>
                    <a:pt x="5540807" y="5777445"/>
                  </a:cubicBezTo>
                  <a:lnTo>
                    <a:pt x="5572314" y="5882589"/>
                  </a:lnTo>
                  <a:cubicBezTo>
                    <a:pt x="5584403" y="5923987"/>
                    <a:pt x="5597225" y="5965752"/>
                    <a:pt x="5603454" y="5984802"/>
                  </a:cubicBezTo>
                  <a:cubicBezTo>
                    <a:pt x="5601256" y="5985901"/>
                    <a:pt x="5599424" y="5988099"/>
                    <a:pt x="5598325" y="5990297"/>
                  </a:cubicBezTo>
                  <a:cubicBezTo>
                    <a:pt x="5597225" y="5993595"/>
                    <a:pt x="5597225" y="5997258"/>
                    <a:pt x="5598691" y="6000189"/>
                  </a:cubicBezTo>
                  <a:cubicBezTo>
                    <a:pt x="5600889" y="6004952"/>
                    <a:pt x="5605286" y="6007883"/>
                    <a:pt x="5610415" y="6007883"/>
                  </a:cubicBezTo>
                  <a:cubicBezTo>
                    <a:pt x="5612246" y="6007883"/>
                    <a:pt x="5614078" y="6007516"/>
                    <a:pt x="5615543" y="6006783"/>
                  </a:cubicBezTo>
                  <a:cubicBezTo>
                    <a:pt x="5622138" y="6003853"/>
                    <a:pt x="5625069" y="5996159"/>
                    <a:pt x="5622138" y="5989931"/>
                  </a:cubicBezTo>
                  <a:cubicBezTo>
                    <a:pt x="5622138" y="5989931"/>
                    <a:pt x="5622138" y="5989931"/>
                    <a:pt x="5622138" y="5989931"/>
                  </a:cubicBezTo>
                  <a:cubicBezTo>
                    <a:pt x="5620306" y="5986268"/>
                    <a:pt x="5617009" y="5983337"/>
                    <a:pt x="5612979" y="5982604"/>
                  </a:cubicBezTo>
                  <a:lnTo>
                    <a:pt x="5602355" y="5822507"/>
                  </a:lnTo>
                  <a:lnTo>
                    <a:pt x="5601256" y="5808585"/>
                  </a:lnTo>
                  <a:lnTo>
                    <a:pt x="5662803" y="5855113"/>
                  </a:lnTo>
                  <a:cubicBezTo>
                    <a:pt x="5702003" y="5884787"/>
                    <a:pt x="5741203" y="5914096"/>
                    <a:pt x="5756957" y="5925453"/>
                  </a:cubicBezTo>
                  <a:cubicBezTo>
                    <a:pt x="5755491" y="5929116"/>
                    <a:pt x="5756590" y="5933146"/>
                    <a:pt x="5759155" y="5935711"/>
                  </a:cubicBezTo>
                  <a:cubicBezTo>
                    <a:pt x="5762452" y="5939374"/>
                    <a:pt x="5767581" y="5939374"/>
                    <a:pt x="5771244" y="5936443"/>
                  </a:cubicBezTo>
                  <a:lnTo>
                    <a:pt x="5852209" y="6000555"/>
                  </a:lnTo>
                  <a:cubicBezTo>
                    <a:pt x="5888845" y="6029498"/>
                    <a:pt x="5926213" y="6058440"/>
                    <a:pt x="5937203" y="6067232"/>
                  </a:cubicBezTo>
                  <a:cubicBezTo>
                    <a:pt x="5937203" y="6068698"/>
                    <a:pt x="5937936" y="6070163"/>
                    <a:pt x="5939035" y="6071262"/>
                  </a:cubicBezTo>
                  <a:cubicBezTo>
                    <a:pt x="5940135" y="6072361"/>
                    <a:pt x="5941233" y="6072727"/>
                    <a:pt x="5942699" y="6072727"/>
                  </a:cubicBezTo>
                  <a:cubicBezTo>
                    <a:pt x="5943431" y="6072727"/>
                    <a:pt x="5943798" y="6071995"/>
                    <a:pt x="5944531" y="6071995"/>
                  </a:cubicBezTo>
                  <a:cubicBezTo>
                    <a:pt x="5955521" y="6077856"/>
                    <a:pt x="5993989" y="6097640"/>
                    <a:pt x="6032456" y="6117057"/>
                  </a:cubicBezTo>
                  <a:lnTo>
                    <a:pt x="6120381" y="6161386"/>
                  </a:lnTo>
                  <a:cubicBezTo>
                    <a:pt x="6120747" y="6163950"/>
                    <a:pt x="6122946" y="6166148"/>
                    <a:pt x="6125510" y="6165782"/>
                  </a:cubicBezTo>
                  <a:cubicBezTo>
                    <a:pt x="6126976" y="6165782"/>
                    <a:pt x="6128808" y="6165049"/>
                    <a:pt x="6129906" y="6163950"/>
                  </a:cubicBezTo>
                  <a:cubicBezTo>
                    <a:pt x="6131006" y="6162484"/>
                    <a:pt x="6131372" y="6160653"/>
                    <a:pt x="6131006" y="6158821"/>
                  </a:cubicBezTo>
                  <a:lnTo>
                    <a:pt x="6235783" y="6016675"/>
                  </a:lnTo>
                  <a:lnTo>
                    <a:pt x="6338729" y="5875628"/>
                  </a:lnTo>
                  <a:lnTo>
                    <a:pt x="6405039" y="6052578"/>
                  </a:lnTo>
                  <a:lnTo>
                    <a:pt x="6472815" y="6232092"/>
                  </a:lnTo>
                  <a:cubicBezTo>
                    <a:pt x="6471716" y="6234290"/>
                    <a:pt x="6472082" y="6236488"/>
                    <a:pt x="6473548" y="6238320"/>
                  </a:cubicBezTo>
                  <a:cubicBezTo>
                    <a:pt x="6474647" y="6239053"/>
                    <a:pt x="6475746" y="6239786"/>
                    <a:pt x="6477211" y="6239786"/>
                  </a:cubicBezTo>
                  <a:cubicBezTo>
                    <a:pt x="6478677" y="6239786"/>
                    <a:pt x="6480142" y="6239053"/>
                    <a:pt x="6481241" y="6237954"/>
                  </a:cubicBezTo>
                  <a:cubicBezTo>
                    <a:pt x="6482341" y="6236855"/>
                    <a:pt x="6482707" y="6235755"/>
                    <a:pt x="6482707" y="6234290"/>
                  </a:cubicBezTo>
                  <a:cubicBezTo>
                    <a:pt x="6482707" y="6233924"/>
                    <a:pt x="6482341" y="6233557"/>
                    <a:pt x="6482341" y="6233557"/>
                  </a:cubicBezTo>
                  <a:lnTo>
                    <a:pt x="6583455" y="6084817"/>
                  </a:lnTo>
                  <a:lnTo>
                    <a:pt x="6679073" y="5943404"/>
                  </a:lnTo>
                  <a:cubicBezTo>
                    <a:pt x="6680539" y="5943770"/>
                    <a:pt x="6682004" y="5944137"/>
                    <a:pt x="6683469" y="5944137"/>
                  </a:cubicBezTo>
                  <a:cubicBezTo>
                    <a:pt x="6687133" y="5944137"/>
                    <a:pt x="6690796" y="5942671"/>
                    <a:pt x="6693361" y="5939741"/>
                  </a:cubicBezTo>
                  <a:cubicBezTo>
                    <a:pt x="6694094" y="5938641"/>
                    <a:pt x="6694827" y="5937543"/>
                    <a:pt x="6695193" y="5936443"/>
                  </a:cubicBezTo>
                  <a:lnTo>
                    <a:pt x="6862251" y="5971613"/>
                  </a:lnTo>
                  <a:lnTo>
                    <a:pt x="7031874" y="6006783"/>
                  </a:lnTo>
                  <a:cubicBezTo>
                    <a:pt x="7032240" y="6009348"/>
                    <a:pt x="7033339" y="6011912"/>
                    <a:pt x="7035171" y="6013744"/>
                  </a:cubicBezTo>
                  <a:cubicBezTo>
                    <a:pt x="7037002" y="6015576"/>
                    <a:pt x="7039933" y="6016675"/>
                    <a:pt x="7042498" y="6016675"/>
                  </a:cubicBezTo>
                  <a:cubicBezTo>
                    <a:pt x="7048726" y="6016675"/>
                    <a:pt x="7053488" y="6011912"/>
                    <a:pt x="7053488" y="6005685"/>
                  </a:cubicBezTo>
                  <a:cubicBezTo>
                    <a:pt x="7053488" y="6002387"/>
                    <a:pt x="7052023" y="5999456"/>
                    <a:pt x="7049825" y="5997624"/>
                  </a:cubicBezTo>
                  <a:cubicBezTo>
                    <a:pt x="7046894" y="5995426"/>
                    <a:pt x="7042864" y="5994694"/>
                    <a:pt x="7039201" y="5996159"/>
                  </a:cubicBezTo>
                  <a:lnTo>
                    <a:pt x="6942849" y="5869034"/>
                  </a:lnTo>
                  <a:lnTo>
                    <a:pt x="6846131" y="5741909"/>
                  </a:lnTo>
                  <a:cubicBezTo>
                    <a:pt x="6847597" y="5740077"/>
                    <a:pt x="6848329" y="5738245"/>
                    <a:pt x="6848329" y="5736047"/>
                  </a:cubicBezTo>
                  <a:cubicBezTo>
                    <a:pt x="6848329" y="5733116"/>
                    <a:pt x="6846864" y="5730552"/>
                    <a:pt x="6845032" y="5728720"/>
                  </a:cubicBezTo>
                  <a:cubicBezTo>
                    <a:pt x="6843567" y="5727621"/>
                    <a:pt x="6841369" y="5726888"/>
                    <a:pt x="6839537" y="5726888"/>
                  </a:cubicBezTo>
                  <a:lnTo>
                    <a:pt x="6835874" y="5706006"/>
                  </a:lnTo>
                  <a:lnTo>
                    <a:pt x="6856389" y="5700144"/>
                  </a:lnTo>
                  <a:cubicBezTo>
                    <a:pt x="6857488" y="5701976"/>
                    <a:pt x="6858954" y="5703075"/>
                    <a:pt x="6860785" y="5704174"/>
                  </a:cubicBezTo>
                  <a:cubicBezTo>
                    <a:pt x="6861885" y="5704540"/>
                    <a:pt x="6863350" y="5704907"/>
                    <a:pt x="6864815" y="5704907"/>
                  </a:cubicBezTo>
                  <a:cubicBezTo>
                    <a:pt x="6868479" y="5704907"/>
                    <a:pt x="6872142" y="5702708"/>
                    <a:pt x="6873608" y="5699412"/>
                  </a:cubicBezTo>
                  <a:lnTo>
                    <a:pt x="7029675" y="5730552"/>
                  </a:lnTo>
                  <a:lnTo>
                    <a:pt x="7186109" y="5761325"/>
                  </a:lnTo>
                  <a:cubicBezTo>
                    <a:pt x="7186109" y="5762424"/>
                    <a:pt x="7185743" y="5763524"/>
                    <a:pt x="7186109" y="5764256"/>
                  </a:cubicBezTo>
                  <a:cubicBezTo>
                    <a:pt x="7187208" y="5766821"/>
                    <a:pt x="7189407" y="5769019"/>
                    <a:pt x="7192337" y="5770118"/>
                  </a:cubicBezTo>
                  <a:cubicBezTo>
                    <a:pt x="7193803" y="5770484"/>
                    <a:pt x="7194902" y="5770851"/>
                    <a:pt x="7196367" y="5770851"/>
                  </a:cubicBezTo>
                  <a:cubicBezTo>
                    <a:pt x="7200763" y="5770851"/>
                    <a:pt x="7205160" y="5767920"/>
                    <a:pt x="7206625" y="5763890"/>
                  </a:cubicBezTo>
                  <a:cubicBezTo>
                    <a:pt x="7208823" y="5758395"/>
                    <a:pt x="7205892" y="5751800"/>
                    <a:pt x="7200397" y="5749602"/>
                  </a:cubicBezTo>
                  <a:cubicBezTo>
                    <a:pt x="7197832" y="5748869"/>
                    <a:pt x="7195268" y="5748503"/>
                    <a:pt x="7193070" y="5749602"/>
                  </a:cubicBezTo>
                  <a:lnTo>
                    <a:pt x="7087193" y="5612585"/>
                  </a:lnTo>
                  <a:lnTo>
                    <a:pt x="6982049" y="5477766"/>
                  </a:lnTo>
                  <a:cubicBezTo>
                    <a:pt x="6982782" y="5476667"/>
                    <a:pt x="6983881" y="5476301"/>
                    <a:pt x="6984247" y="5474835"/>
                  </a:cubicBezTo>
                  <a:cubicBezTo>
                    <a:pt x="6985713" y="5471538"/>
                    <a:pt x="6985713" y="5467875"/>
                    <a:pt x="6984247" y="5464577"/>
                  </a:cubicBezTo>
                  <a:cubicBezTo>
                    <a:pt x="6983514" y="5463112"/>
                    <a:pt x="6982049" y="5462379"/>
                    <a:pt x="6980950" y="5461280"/>
                  </a:cubicBezTo>
                  <a:lnTo>
                    <a:pt x="7066677" y="5312540"/>
                  </a:lnTo>
                  <a:cubicBezTo>
                    <a:pt x="7106977" y="5242200"/>
                    <a:pt x="7147276" y="5171860"/>
                    <a:pt x="7155702" y="5156473"/>
                  </a:cubicBezTo>
                  <a:cubicBezTo>
                    <a:pt x="7157533" y="5156106"/>
                    <a:pt x="7158999" y="5155007"/>
                    <a:pt x="7159731" y="5153542"/>
                  </a:cubicBezTo>
                  <a:cubicBezTo>
                    <a:pt x="7160831" y="5150977"/>
                    <a:pt x="7159365" y="5147680"/>
                    <a:pt x="7156801" y="5146581"/>
                  </a:cubicBezTo>
                  <a:cubicBezTo>
                    <a:pt x="7156068" y="5146215"/>
                    <a:pt x="7155702" y="5146215"/>
                    <a:pt x="7154969" y="5146215"/>
                  </a:cubicBezTo>
                  <a:cubicBezTo>
                    <a:pt x="7153137" y="5146215"/>
                    <a:pt x="7151672" y="5146947"/>
                    <a:pt x="7150939" y="5148413"/>
                  </a:cubicBezTo>
                  <a:lnTo>
                    <a:pt x="6960068" y="5165998"/>
                  </a:lnTo>
                  <a:lnTo>
                    <a:pt x="6771761" y="5183949"/>
                  </a:lnTo>
                  <a:lnTo>
                    <a:pt x="6853458" y="5029714"/>
                  </a:lnTo>
                  <a:lnTo>
                    <a:pt x="6934789" y="4873280"/>
                  </a:lnTo>
                  <a:cubicBezTo>
                    <a:pt x="6936621" y="4872913"/>
                    <a:pt x="6938453" y="4871815"/>
                    <a:pt x="6939186" y="4869983"/>
                  </a:cubicBezTo>
                  <a:cubicBezTo>
                    <a:pt x="6940285" y="4867052"/>
                    <a:pt x="6938819" y="4863754"/>
                    <a:pt x="6935888" y="4862656"/>
                  </a:cubicBezTo>
                  <a:cubicBezTo>
                    <a:pt x="6934789" y="4862289"/>
                    <a:pt x="6933690" y="4862289"/>
                    <a:pt x="6932591" y="4862656"/>
                  </a:cubicBezTo>
                  <a:lnTo>
                    <a:pt x="6854191" y="4803306"/>
                  </a:lnTo>
                  <a:cubicBezTo>
                    <a:pt x="6820120" y="4777295"/>
                    <a:pt x="6785683" y="4751650"/>
                    <a:pt x="6775425" y="4743956"/>
                  </a:cubicBezTo>
                  <a:cubicBezTo>
                    <a:pt x="6775425" y="4741758"/>
                    <a:pt x="6774326" y="4739927"/>
                    <a:pt x="6772494" y="4739194"/>
                  </a:cubicBezTo>
                  <a:cubicBezTo>
                    <a:pt x="6771761" y="4738827"/>
                    <a:pt x="6771028" y="4738827"/>
                    <a:pt x="6770296" y="4738827"/>
                  </a:cubicBezTo>
                  <a:cubicBezTo>
                    <a:pt x="6769563" y="4738827"/>
                    <a:pt x="6768830" y="4739194"/>
                    <a:pt x="6768098" y="4739560"/>
                  </a:cubicBezTo>
                  <a:cubicBezTo>
                    <a:pt x="6756008" y="4733698"/>
                    <a:pt x="6713511" y="4712816"/>
                    <a:pt x="6671014" y="4692300"/>
                  </a:cubicBezTo>
                  <a:lnTo>
                    <a:pt x="6578325" y="4647605"/>
                  </a:lnTo>
                  <a:cubicBezTo>
                    <a:pt x="6579791" y="4643209"/>
                    <a:pt x="6577226" y="4638446"/>
                    <a:pt x="6572464" y="4636981"/>
                  </a:cubicBezTo>
                  <a:cubicBezTo>
                    <a:pt x="6572464" y="4636981"/>
                    <a:pt x="6572464" y="4636981"/>
                    <a:pt x="6572464" y="4636981"/>
                  </a:cubicBezTo>
                  <a:cubicBezTo>
                    <a:pt x="6568800" y="4635882"/>
                    <a:pt x="6564771" y="4636614"/>
                    <a:pt x="6562206" y="4639545"/>
                  </a:cubicBezTo>
                  <a:cubicBezTo>
                    <a:pt x="6544987" y="4630386"/>
                    <a:pt x="6501391" y="4608039"/>
                    <a:pt x="6457794" y="4585691"/>
                  </a:cubicBezTo>
                  <a:lnTo>
                    <a:pt x="6389286" y="4550887"/>
                  </a:lnTo>
                  <a:lnTo>
                    <a:pt x="6402475" y="4545758"/>
                  </a:lnTo>
                  <a:lnTo>
                    <a:pt x="6550849" y="4484943"/>
                  </a:lnTo>
                  <a:cubicBezTo>
                    <a:pt x="6553047" y="4488240"/>
                    <a:pt x="6557077" y="4490072"/>
                    <a:pt x="6560740" y="4490072"/>
                  </a:cubicBezTo>
                  <a:lnTo>
                    <a:pt x="6561473" y="4490072"/>
                  </a:lnTo>
                  <a:cubicBezTo>
                    <a:pt x="6568800" y="4489706"/>
                    <a:pt x="6574296" y="4483844"/>
                    <a:pt x="6573929" y="4476517"/>
                  </a:cubicBezTo>
                  <a:cubicBezTo>
                    <a:pt x="6573563" y="4469190"/>
                    <a:pt x="6567701" y="4463695"/>
                    <a:pt x="6560374" y="4464061"/>
                  </a:cubicBezTo>
                  <a:lnTo>
                    <a:pt x="6560374" y="4464061"/>
                  </a:lnTo>
                  <a:cubicBezTo>
                    <a:pt x="6557077" y="4464061"/>
                    <a:pt x="6553780" y="4465526"/>
                    <a:pt x="6551215" y="4468091"/>
                  </a:cubicBezTo>
                  <a:cubicBezTo>
                    <a:pt x="6549383" y="4470289"/>
                    <a:pt x="6548285" y="4472853"/>
                    <a:pt x="6548285" y="4475418"/>
                  </a:cubicBezTo>
                  <a:cubicBezTo>
                    <a:pt x="6528135" y="4478349"/>
                    <a:pt x="6485637" y="4485310"/>
                    <a:pt x="6443140" y="4492270"/>
                  </a:cubicBezTo>
                  <a:lnTo>
                    <a:pt x="6334333" y="4510221"/>
                  </a:lnTo>
                  <a:cubicBezTo>
                    <a:pt x="6333600" y="4508756"/>
                    <a:pt x="6332501" y="4507657"/>
                    <a:pt x="6331036" y="4506925"/>
                  </a:cubicBezTo>
                  <a:lnTo>
                    <a:pt x="6233585" y="4366610"/>
                  </a:lnTo>
                  <a:lnTo>
                    <a:pt x="6124411" y="4210543"/>
                  </a:lnTo>
                  <a:cubicBezTo>
                    <a:pt x="6124411" y="4210543"/>
                    <a:pt x="6124411" y="4210177"/>
                    <a:pt x="6124411" y="4210177"/>
                  </a:cubicBezTo>
                  <a:cubicBezTo>
                    <a:pt x="6124411" y="4210177"/>
                    <a:pt x="6124411" y="4209810"/>
                    <a:pt x="6124411" y="4209810"/>
                  </a:cubicBezTo>
                  <a:cubicBezTo>
                    <a:pt x="6124411" y="4209810"/>
                    <a:pt x="6124777" y="4209444"/>
                    <a:pt x="6124777" y="4209444"/>
                  </a:cubicBezTo>
                  <a:cubicBezTo>
                    <a:pt x="6124777" y="4209444"/>
                    <a:pt x="6124777" y="4209077"/>
                    <a:pt x="6124777" y="4209077"/>
                  </a:cubicBezTo>
                  <a:lnTo>
                    <a:pt x="6279013" y="4096973"/>
                  </a:lnTo>
                  <a:lnTo>
                    <a:pt x="6416030" y="3996957"/>
                  </a:lnTo>
                  <a:cubicBezTo>
                    <a:pt x="6418228" y="3996957"/>
                    <a:pt x="6420060" y="3995859"/>
                    <a:pt x="6421525" y="3994759"/>
                  </a:cubicBezTo>
                  <a:lnTo>
                    <a:pt x="6518243" y="4047148"/>
                  </a:lnTo>
                  <a:cubicBezTo>
                    <a:pt x="6555978" y="4067664"/>
                    <a:pt x="6594079" y="4087814"/>
                    <a:pt x="6612030" y="4097339"/>
                  </a:cubicBezTo>
                  <a:cubicBezTo>
                    <a:pt x="6610565" y="4103567"/>
                    <a:pt x="6613862" y="4109795"/>
                    <a:pt x="6619724" y="4111993"/>
                  </a:cubicBezTo>
                  <a:cubicBezTo>
                    <a:pt x="6621189" y="4112726"/>
                    <a:pt x="6622654" y="4112726"/>
                    <a:pt x="6624486" y="4112726"/>
                  </a:cubicBezTo>
                  <a:cubicBezTo>
                    <a:pt x="6631447" y="4113092"/>
                    <a:pt x="6637675" y="4107230"/>
                    <a:pt x="6637675" y="4100270"/>
                  </a:cubicBezTo>
                  <a:cubicBezTo>
                    <a:pt x="6638042" y="4093309"/>
                    <a:pt x="6632180" y="4087081"/>
                    <a:pt x="6625219" y="4087081"/>
                  </a:cubicBezTo>
                  <a:cubicBezTo>
                    <a:pt x="6622654" y="4087081"/>
                    <a:pt x="6619724" y="4087814"/>
                    <a:pt x="6617525" y="4089279"/>
                  </a:cubicBezTo>
                  <a:lnTo>
                    <a:pt x="6496995" y="3983403"/>
                  </a:lnTo>
                  <a:lnTo>
                    <a:pt x="6486370" y="3974244"/>
                  </a:lnTo>
                  <a:lnTo>
                    <a:pt x="6562572" y="3963619"/>
                  </a:lnTo>
                  <a:cubicBezTo>
                    <a:pt x="6610931" y="3957025"/>
                    <a:pt x="6659656" y="3949698"/>
                    <a:pt x="6678707" y="3946767"/>
                  </a:cubicBezTo>
                  <a:cubicBezTo>
                    <a:pt x="6680172" y="3950064"/>
                    <a:pt x="6683469" y="3952262"/>
                    <a:pt x="6687133" y="3952629"/>
                  </a:cubicBezTo>
                  <a:lnTo>
                    <a:pt x="6687500" y="3952629"/>
                  </a:lnTo>
                  <a:cubicBezTo>
                    <a:pt x="6691896" y="3952262"/>
                    <a:pt x="6695559" y="3948965"/>
                    <a:pt x="6696658" y="3944569"/>
                  </a:cubicBezTo>
                  <a:lnTo>
                    <a:pt x="6798871" y="3932479"/>
                  </a:lnTo>
                  <a:cubicBezTo>
                    <a:pt x="6845765" y="3926984"/>
                    <a:pt x="6892659" y="3921122"/>
                    <a:pt x="6905847" y="3919290"/>
                  </a:cubicBezTo>
                  <a:cubicBezTo>
                    <a:pt x="6906946" y="3920389"/>
                    <a:pt x="6908045" y="3920756"/>
                    <a:pt x="6909511" y="3920756"/>
                  </a:cubicBezTo>
                  <a:lnTo>
                    <a:pt x="6909877" y="3920756"/>
                  </a:lnTo>
                  <a:cubicBezTo>
                    <a:pt x="6911343" y="3920756"/>
                    <a:pt x="6912808" y="3920023"/>
                    <a:pt x="6913907" y="3918924"/>
                  </a:cubicBezTo>
                  <a:cubicBezTo>
                    <a:pt x="6914273" y="3918557"/>
                    <a:pt x="6914273" y="3917825"/>
                    <a:pt x="6914640" y="3917459"/>
                  </a:cubicBezTo>
                  <a:cubicBezTo>
                    <a:pt x="6926363" y="3913795"/>
                    <a:pt x="6967761" y="3900606"/>
                    <a:pt x="7008793" y="3887051"/>
                  </a:cubicBezTo>
                  <a:lnTo>
                    <a:pt x="7102214" y="3856277"/>
                  </a:lnTo>
                  <a:cubicBezTo>
                    <a:pt x="7102946" y="3857010"/>
                    <a:pt x="7104046" y="3857376"/>
                    <a:pt x="7105145" y="3857376"/>
                  </a:cubicBezTo>
                  <a:lnTo>
                    <a:pt x="7105511" y="3857376"/>
                  </a:lnTo>
                  <a:cubicBezTo>
                    <a:pt x="7106977" y="3857376"/>
                    <a:pt x="7108442" y="3856644"/>
                    <a:pt x="7109541" y="3855544"/>
                  </a:cubicBezTo>
                  <a:cubicBezTo>
                    <a:pt x="7110640" y="3854445"/>
                    <a:pt x="7111006" y="3852980"/>
                    <a:pt x="7111006" y="3851515"/>
                  </a:cubicBezTo>
                  <a:cubicBezTo>
                    <a:pt x="7111006" y="3849683"/>
                    <a:pt x="7109541" y="3847851"/>
                    <a:pt x="7108075" y="3847118"/>
                  </a:cubicBezTo>
                  <a:lnTo>
                    <a:pt x="7081332" y="3672367"/>
                  </a:lnTo>
                  <a:lnTo>
                    <a:pt x="7054588" y="3499813"/>
                  </a:lnTo>
                  <a:lnTo>
                    <a:pt x="7226775" y="3578214"/>
                  </a:lnTo>
                  <a:lnTo>
                    <a:pt x="7401526" y="3656980"/>
                  </a:lnTo>
                  <a:cubicBezTo>
                    <a:pt x="7402258" y="3659178"/>
                    <a:pt x="7404090" y="3660643"/>
                    <a:pt x="7406289" y="3660643"/>
                  </a:cubicBezTo>
                  <a:lnTo>
                    <a:pt x="7406655" y="3660643"/>
                  </a:lnTo>
                  <a:cubicBezTo>
                    <a:pt x="7409586" y="3660643"/>
                    <a:pt x="7411784" y="3658079"/>
                    <a:pt x="7411784" y="3655148"/>
                  </a:cubicBezTo>
                  <a:cubicBezTo>
                    <a:pt x="7411784" y="3653316"/>
                    <a:pt x="7410685" y="3651851"/>
                    <a:pt x="7409220" y="3651118"/>
                  </a:cubicBezTo>
                  <a:lnTo>
                    <a:pt x="7375515" y="3474535"/>
                  </a:lnTo>
                  <a:lnTo>
                    <a:pt x="7343276" y="3307477"/>
                  </a:lnTo>
                  <a:cubicBezTo>
                    <a:pt x="7348039" y="3305278"/>
                    <a:pt x="7351335" y="3300150"/>
                    <a:pt x="7350969" y="3294654"/>
                  </a:cubicBezTo>
                  <a:cubicBezTo>
                    <a:pt x="7350969" y="3293555"/>
                    <a:pt x="7350603" y="3292090"/>
                    <a:pt x="7350236" y="3290991"/>
                  </a:cubicBezTo>
                  <a:lnTo>
                    <a:pt x="7493115" y="3197936"/>
                  </a:lnTo>
                  <a:lnTo>
                    <a:pt x="7638192" y="3102684"/>
                  </a:lnTo>
                  <a:cubicBezTo>
                    <a:pt x="7640024" y="3104149"/>
                    <a:pt x="7642221" y="3105249"/>
                    <a:pt x="7644786" y="3105249"/>
                  </a:cubicBezTo>
                  <a:lnTo>
                    <a:pt x="7645152" y="3105249"/>
                  </a:lnTo>
                  <a:cubicBezTo>
                    <a:pt x="7651380" y="3104882"/>
                    <a:pt x="7655777" y="3099753"/>
                    <a:pt x="7655777" y="3093891"/>
                  </a:cubicBezTo>
                  <a:cubicBezTo>
                    <a:pt x="7655777" y="3088030"/>
                    <a:pt x="7647351" y="3082901"/>
                    <a:pt x="7641489" y="3083267"/>
                  </a:cubicBezTo>
                  <a:lnTo>
                    <a:pt x="7641489" y="3083267"/>
                  </a:lnTo>
                  <a:close/>
                  <a:moveTo>
                    <a:pt x="7343642" y="3285129"/>
                  </a:moveTo>
                  <a:cubicBezTo>
                    <a:pt x="7341810" y="3283664"/>
                    <a:pt x="7339246" y="3282564"/>
                    <a:pt x="7336681" y="3282198"/>
                  </a:cubicBezTo>
                  <a:lnTo>
                    <a:pt x="7324225" y="3171559"/>
                  </a:lnTo>
                  <a:cubicBezTo>
                    <a:pt x="7319096" y="3123933"/>
                    <a:pt x="7313235" y="3076306"/>
                    <a:pt x="7311036" y="3057622"/>
                  </a:cubicBezTo>
                  <a:cubicBezTo>
                    <a:pt x="7312868" y="3056890"/>
                    <a:pt x="7314333" y="3055424"/>
                    <a:pt x="7315432" y="3053592"/>
                  </a:cubicBezTo>
                  <a:lnTo>
                    <a:pt x="7473698" y="3075574"/>
                  </a:lnTo>
                  <a:lnTo>
                    <a:pt x="7631597" y="3096822"/>
                  </a:lnTo>
                  <a:cubicBezTo>
                    <a:pt x="7631597" y="3096822"/>
                    <a:pt x="7631964" y="3097189"/>
                    <a:pt x="7631964" y="3097189"/>
                  </a:cubicBezTo>
                  <a:lnTo>
                    <a:pt x="7486520" y="3192075"/>
                  </a:lnTo>
                  <a:cubicBezTo>
                    <a:pt x="7426438" y="3230908"/>
                    <a:pt x="7367455" y="3269376"/>
                    <a:pt x="7343642" y="3285129"/>
                  </a:cubicBezTo>
                  <a:lnTo>
                    <a:pt x="7343642" y="3285129"/>
                  </a:lnTo>
                  <a:close/>
                  <a:moveTo>
                    <a:pt x="7227141" y="3571619"/>
                  </a:moveTo>
                  <a:lnTo>
                    <a:pt x="7056053" y="3494684"/>
                  </a:lnTo>
                  <a:cubicBezTo>
                    <a:pt x="7074371" y="3486991"/>
                    <a:pt x="7127859" y="3464643"/>
                    <a:pt x="7180980" y="3441929"/>
                  </a:cubicBezTo>
                  <a:cubicBezTo>
                    <a:pt x="7230804" y="3420680"/>
                    <a:pt x="7280629" y="3399432"/>
                    <a:pt x="7301877" y="3390273"/>
                  </a:cubicBezTo>
                  <a:cubicBezTo>
                    <a:pt x="7304076" y="3393204"/>
                    <a:pt x="7307739" y="3395036"/>
                    <a:pt x="7311403" y="3395036"/>
                  </a:cubicBezTo>
                  <a:lnTo>
                    <a:pt x="7311769" y="3395036"/>
                  </a:lnTo>
                  <a:cubicBezTo>
                    <a:pt x="7318730" y="3394669"/>
                    <a:pt x="7323859" y="3388807"/>
                    <a:pt x="7323859" y="3382213"/>
                  </a:cubicBezTo>
                  <a:cubicBezTo>
                    <a:pt x="7323492" y="3378183"/>
                    <a:pt x="7321294" y="3374520"/>
                    <a:pt x="7317997" y="3372321"/>
                  </a:cubicBezTo>
                  <a:cubicBezTo>
                    <a:pt x="7320195" y="3363895"/>
                    <a:pt x="7323492" y="3352172"/>
                    <a:pt x="7326423" y="3340082"/>
                  </a:cubicBezTo>
                  <a:lnTo>
                    <a:pt x="7333750" y="3311507"/>
                  </a:lnTo>
                  <a:lnTo>
                    <a:pt x="7365257" y="3476733"/>
                  </a:lnTo>
                  <a:lnTo>
                    <a:pt x="7398962" y="3650385"/>
                  </a:lnTo>
                  <a:lnTo>
                    <a:pt x="7227141" y="3571619"/>
                  </a:lnTo>
                  <a:close/>
                  <a:moveTo>
                    <a:pt x="6558908" y="3956292"/>
                  </a:moveTo>
                  <a:lnTo>
                    <a:pt x="6476845" y="3968015"/>
                  </a:lnTo>
                  <a:lnTo>
                    <a:pt x="6451200" y="3945668"/>
                  </a:lnTo>
                  <a:cubicBezTo>
                    <a:pt x="6460359" y="3923686"/>
                    <a:pt x="6472449" y="3893645"/>
                    <a:pt x="6484905" y="3863238"/>
                  </a:cubicBezTo>
                  <a:lnTo>
                    <a:pt x="6526303" y="3760658"/>
                  </a:lnTo>
                  <a:cubicBezTo>
                    <a:pt x="6527036" y="3761025"/>
                    <a:pt x="6527768" y="3761025"/>
                    <a:pt x="6528501" y="3761025"/>
                  </a:cubicBezTo>
                  <a:lnTo>
                    <a:pt x="6529234" y="3761025"/>
                  </a:lnTo>
                  <a:cubicBezTo>
                    <a:pt x="6531066" y="3761025"/>
                    <a:pt x="6533264" y="3760292"/>
                    <a:pt x="6535095" y="3759559"/>
                  </a:cubicBezTo>
                  <a:lnTo>
                    <a:pt x="6604337" y="3846385"/>
                  </a:lnTo>
                  <a:cubicBezTo>
                    <a:pt x="6634378" y="3884120"/>
                    <a:pt x="6664419" y="3921488"/>
                    <a:pt x="6676875" y="3936875"/>
                  </a:cubicBezTo>
                  <a:cubicBezTo>
                    <a:pt x="6676509" y="3937608"/>
                    <a:pt x="6676142" y="3938707"/>
                    <a:pt x="6675776" y="3939806"/>
                  </a:cubicBezTo>
                  <a:cubicBezTo>
                    <a:pt x="6655993" y="3942737"/>
                    <a:pt x="6607634" y="3949331"/>
                    <a:pt x="6558908" y="3956292"/>
                  </a:cubicBezTo>
                  <a:lnTo>
                    <a:pt x="6558908" y="3956292"/>
                  </a:lnTo>
                  <a:close/>
                  <a:moveTo>
                    <a:pt x="6519342" y="4040554"/>
                  </a:moveTo>
                  <a:lnTo>
                    <a:pt x="6424090" y="3989630"/>
                  </a:lnTo>
                  <a:lnTo>
                    <a:pt x="6428486" y="3986333"/>
                  </a:lnTo>
                  <a:cubicBezTo>
                    <a:pt x="6430318" y="3987799"/>
                    <a:pt x="6432516" y="3988532"/>
                    <a:pt x="6434714" y="3988898"/>
                  </a:cubicBezTo>
                  <a:lnTo>
                    <a:pt x="6435081" y="3988898"/>
                  </a:lnTo>
                  <a:cubicBezTo>
                    <a:pt x="6440210" y="3989264"/>
                    <a:pt x="6444606" y="3985234"/>
                    <a:pt x="6444972" y="3979739"/>
                  </a:cubicBezTo>
                  <a:cubicBezTo>
                    <a:pt x="6444972" y="3979739"/>
                    <a:pt x="6444972" y="3979739"/>
                    <a:pt x="6444972" y="3979739"/>
                  </a:cubicBezTo>
                  <a:lnTo>
                    <a:pt x="6474647" y="3975709"/>
                  </a:lnTo>
                  <a:lnTo>
                    <a:pt x="6490034" y="3989264"/>
                  </a:lnTo>
                  <a:lnTo>
                    <a:pt x="6596643" y="4082318"/>
                  </a:lnTo>
                  <a:cubicBezTo>
                    <a:pt x="6576127" y="4071328"/>
                    <a:pt x="6547918" y="4055941"/>
                    <a:pt x="6519342" y="4040554"/>
                  </a:cubicBezTo>
                  <a:lnTo>
                    <a:pt x="6519342" y="4040554"/>
                  </a:lnTo>
                  <a:close/>
                  <a:moveTo>
                    <a:pt x="6528868" y="4485310"/>
                  </a:moveTo>
                  <a:lnTo>
                    <a:pt x="6397712" y="4538431"/>
                  </a:lnTo>
                  <a:lnTo>
                    <a:pt x="6378662" y="4546124"/>
                  </a:lnTo>
                  <a:lnTo>
                    <a:pt x="6351918" y="4532570"/>
                  </a:lnTo>
                  <a:cubicBezTo>
                    <a:pt x="6352651" y="4527807"/>
                    <a:pt x="6350086" y="4522678"/>
                    <a:pt x="6345690" y="4520846"/>
                  </a:cubicBezTo>
                  <a:cubicBezTo>
                    <a:pt x="6343492" y="4520113"/>
                    <a:pt x="6340927" y="4520113"/>
                    <a:pt x="6338729" y="4520846"/>
                  </a:cubicBezTo>
                  <a:lnTo>
                    <a:pt x="6335798" y="4516450"/>
                  </a:lnTo>
                  <a:lnTo>
                    <a:pt x="6442774" y="4499231"/>
                  </a:lnTo>
                  <a:cubicBezTo>
                    <a:pt x="6474280" y="4494468"/>
                    <a:pt x="6506154" y="4489339"/>
                    <a:pt x="6528868" y="4485310"/>
                  </a:cubicBezTo>
                  <a:lnTo>
                    <a:pt x="6528868" y="4485310"/>
                  </a:lnTo>
                  <a:close/>
                  <a:moveTo>
                    <a:pt x="6557077" y="4645407"/>
                  </a:moveTo>
                  <a:cubicBezTo>
                    <a:pt x="6557077" y="4646506"/>
                    <a:pt x="6557077" y="4647605"/>
                    <a:pt x="6557077" y="4648338"/>
                  </a:cubicBezTo>
                  <a:cubicBezTo>
                    <a:pt x="6540591" y="4658595"/>
                    <a:pt x="6499559" y="4684240"/>
                    <a:pt x="6458894" y="4710252"/>
                  </a:cubicBezTo>
                  <a:lnTo>
                    <a:pt x="6365473" y="4769601"/>
                  </a:lnTo>
                  <a:cubicBezTo>
                    <a:pt x="6364008" y="4768136"/>
                    <a:pt x="6362176" y="4767037"/>
                    <a:pt x="6360344" y="4766304"/>
                  </a:cubicBezTo>
                  <a:cubicBezTo>
                    <a:pt x="6359611" y="4765938"/>
                    <a:pt x="6358512" y="4765938"/>
                    <a:pt x="6357780" y="4765938"/>
                  </a:cubicBezTo>
                  <a:lnTo>
                    <a:pt x="6351918" y="4655299"/>
                  </a:lnTo>
                  <a:cubicBezTo>
                    <a:pt x="6350453" y="4622693"/>
                    <a:pt x="6348254" y="4590453"/>
                    <a:pt x="6347155" y="4566640"/>
                  </a:cubicBezTo>
                  <a:lnTo>
                    <a:pt x="6378662" y="4553818"/>
                  </a:lnTo>
                  <a:lnTo>
                    <a:pt x="6452665" y="4591919"/>
                  </a:lnTo>
                  <a:cubicBezTo>
                    <a:pt x="6496262" y="4614633"/>
                    <a:pt x="6539858" y="4636981"/>
                    <a:pt x="6557077" y="4645407"/>
                  </a:cubicBezTo>
                  <a:lnTo>
                    <a:pt x="6557077" y="4645407"/>
                  </a:lnTo>
                  <a:close/>
                  <a:moveTo>
                    <a:pt x="7146909" y="5155374"/>
                  </a:moveTo>
                  <a:lnTo>
                    <a:pt x="7058617" y="5308510"/>
                  </a:lnTo>
                  <a:lnTo>
                    <a:pt x="6975089" y="5454686"/>
                  </a:lnTo>
                  <a:lnTo>
                    <a:pt x="6977653" y="5425011"/>
                  </a:lnTo>
                  <a:cubicBezTo>
                    <a:pt x="6978752" y="5412555"/>
                    <a:pt x="6979485" y="5400099"/>
                    <a:pt x="6980217" y="5391306"/>
                  </a:cubicBezTo>
                  <a:cubicBezTo>
                    <a:pt x="6984247" y="5390574"/>
                    <a:pt x="6987544" y="5388009"/>
                    <a:pt x="6989010" y="5384346"/>
                  </a:cubicBezTo>
                  <a:cubicBezTo>
                    <a:pt x="6991575" y="5377751"/>
                    <a:pt x="6988277" y="5370790"/>
                    <a:pt x="6982049" y="5368226"/>
                  </a:cubicBezTo>
                  <a:cubicBezTo>
                    <a:pt x="6978385" y="5366761"/>
                    <a:pt x="6974356" y="5367493"/>
                    <a:pt x="6971058" y="5369325"/>
                  </a:cubicBezTo>
                  <a:lnTo>
                    <a:pt x="6873242" y="5281033"/>
                  </a:lnTo>
                  <a:cubicBezTo>
                    <a:pt x="6830378" y="5242200"/>
                    <a:pt x="6787148" y="5203732"/>
                    <a:pt x="6772128" y="5190544"/>
                  </a:cubicBezTo>
                  <a:lnTo>
                    <a:pt x="6958969" y="5173325"/>
                  </a:lnTo>
                  <a:lnTo>
                    <a:pt x="7146909" y="5155374"/>
                  </a:lnTo>
                  <a:close/>
                  <a:moveTo>
                    <a:pt x="7080232" y="5616982"/>
                  </a:moveTo>
                  <a:lnTo>
                    <a:pt x="7186475" y="5753632"/>
                  </a:lnTo>
                  <a:cubicBezTo>
                    <a:pt x="7186475" y="5753998"/>
                    <a:pt x="7186109" y="5753998"/>
                    <a:pt x="7186109" y="5754365"/>
                  </a:cubicBezTo>
                  <a:lnTo>
                    <a:pt x="7030408" y="5723225"/>
                  </a:lnTo>
                  <a:lnTo>
                    <a:pt x="6873608" y="5692451"/>
                  </a:lnTo>
                  <a:cubicBezTo>
                    <a:pt x="6873608" y="5691351"/>
                    <a:pt x="6873974" y="5690619"/>
                    <a:pt x="6873608" y="5689520"/>
                  </a:cubicBezTo>
                  <a:cubicBezTo>
                    <a:pt x="6873242" y="5688421"/>
                    <a:pt x="6871776" y="5687688"/>
                    <a:pt x="6871044" y="5686955"/>
                  </a:cubicBezTo>
                  <a:cubicBezTo>
                    <a:pt x="6879469" y="5669370"/>
                    <a:pt x="6900352" y="5626507"/>
                    <a:pt x="6920502" y="5583277"/>
                  </a:cubicBezTo>
                  <a:lnTo>
                    <a:pt x="6968128" y="5482529"/>
                  </a:lnTo>
                  <a:cubicBezTo>
                    <a:pt x="6968860" y="5482895"/>
                    <a:pt x="6969593" y="5482895"/>
                    <a:pt x="6970326" y="5482895"/>
                  </a:cubicBezTo>
                  <a:cubicBezTo>
                    <a:pt x="6972158" y="5482895"/>
                    <a:pt x="6973623" y="5482163"/>
                    <a:pt x="6975089" y="5481430"/>
                  </a:cubicBezTo>
                  <a:lnTo>
                    <a:pt x="7080232" y="5616982"/>
                  </a:lnTo>
                  <a:close/>
                  <a:moveTo>
                    <a:pt x="7032606" y="6000922"/>
                  </a:moveTo>
                  <a:lnTo>
                    <a:pt x="6862617" y="5965019"/>
                  </a:lnTo>
                  <a:lnTo>
                    <a:pt x="6695559" y="5930215"/>
                  </a:lnTo>
                  <a:cubicBezTo>
                    <a:pt x="6695559" y="5927651"/>
                    <a:pt x="6694460" y="5925086"/>
                    <a:pt x="6692628" y="5922888"/>
                  </a:cubicBezTo>
                  <a:lnTo>
                    <a:pt x="6762236" y="5836062"/>
                  </a:lnTo>
                  <a:cubicBezTo>
                    <a:pt x="6791911" y="5799060"/>
                    <a:pt x="6821586" y="5761692"/>
                    <a:pt x="6833675" y="5746305"/>
                  </a:cubicBezTo>
                  <a:cubicBezTo>
                    <a:pt x="6834774" y="5746671"/>
                    <a:pt x="6835507" y="5747404"/>
                    <a:pt x="6836972" y="5747404"/>
                  </a:cubicBezTo>
                  <a:cubicBezTo>
                    <a:pt x="6838438" y="5747404"/>
                    <a:pt x="6838804" y="5746305"/>
                    <a:pt x="6839903" y="5746305"/>
                  </a:cubicBezTo>
                  <a:lnTo>
                    <a:pt x="6936255" y="5873797"/>
                  </a:lnTo>
                  <a:lnTo>
                    <a:pt x="7032606" y="6000555"/>
                  </a:lnTo>
                  <a:cubicBezTo>
                    <a:pt x="7032606" y="6000555"/>
                    <a:pt x="7032606" y="6000922"/>
                    <a:pt x="7032606" y="6000922"/>
                  </a:cubicBezTo>
                  <a:lnTo>
                    <a:pt x="7032606" y="6000922"/>
                  </a:lnTo>
                  <a:close/>
                  <a:moveTo>
                    <a:pt x="6477211" y="6227330"/>
                  </a:moveTo>
                  <a:lnTo>
                    <a:pt x="6410901" y="6050380"/>
                  </a:lnTo>
                  <a:cubicBezTo>
                    <a:pt x="6381959" y="5974178"/>
                    <a:pt x="6353383" y="5897976"/>
                    <a:pt x="6344591" y="5874895"/>
                  </a:cubicBezTo>
                  <a:cubicBezTo>
                    <a:pt x="6362908" y="5882589"/>
                    <a:pt x="6416397" y="5904571"/>
                    <a:pt x="6470251" y="5925819"/>
                  </a:cubicBezTo>
                  <a:lnTo>
                    <a:pt x="6592247" y="5974911"/>
                  </a:lnTo>
                  <a:cubicBezTo>
                    <a:pt x="6592247" y="5975643"/>
                    <a:pt x="6591880" y="5976010"/>
                    <a:pt x="6591880" y="5976742"/>
                  </a:cubicBezTo>
                  <a:cubicBezTo>
                    <a:pt x="6592247" y="5983703"/>
                    <a:pt x="6598109" y="5988832"/>
                    <a:pt x="6605070" y="5988832"/>
                  </a:cubicBezTo>
                  <a:cubicBezTo>
                    <a:pt x="6608366" y="5988832"/>
                    <a:pt x="6611664" y="5987367"/>
                    <a:pt x="6613862" y="5984802"/>
                  </a:cubicBezTo>
                  <a:cubicBezTo>
                    <a:pt x="6616427" y="5981871"/>
                    <a:pt x="6617159" y="5977475"/>
                    <a:pt x="6616060" y="5973811"/>
                  </a:cubicBezTo>
                  <a:cubicBezTo>
                    <a:pt x="6623754" y="5969415"/>
                    <a:pt x="6634378" y="5963554"/>
                    <a:pt x="6645369" y="5956959"/>
                  </a:cubicBezTo>
                  <a:lnTo>
                    <a:pt x="6671014" y="5941572"/>
                  </a:lnTo>
                  <a:lnTo>
                    <a:pt x="6576494" y="6080787"/>
                  </a:lnTo>
                  <a:cubicBezTo>
                    <a:pt x="6532531" y="6145632"/>
                    <a:pt x="6488935" y="6210111"/>
                    <a:pt x="6477211" y="6227330"/>
                  </a:cubicBezTo>
                  <a:lnTo>
                    <a:pt x="6477211" y="6227330"/>
                  </a:lnTo>
                  <a:close/>
                  <a:moveTo>
                    <a:pt x="5666467" y="5849984"/>
                  </a:moveTo>
                  <a:lnTo>
                    <a:pt x="5599790" y="5800159"/>
                  </a:lnTo>
                  <a:lnTo>
                    <a:pt x="5597592" y="5766088"/>
                  </a:lnTo>
                  <a:cubicBezTo>
                    <a:pt x="5619574" y="5756929"/>
                    <a:pt x="5649614" y="5744473"/>
                    <a:pt x="5679655" y="5731651"/>
                  </a:cubicBezTo>
                  <a:lnTo>
                    <a:pt x="5781502" y="5688421"/>
                  </a:lnTo>
                  <a:cubicBezTo>
                    <a:pt x="5781869" y="5689153"/>
                    <a:pt x="5782602" y="5689886"/>
                    <a:pt x="5782968" y="5690619"/>
                  </a:cubicBezTo>
                  <a:cubicBezTo>
                    <a:pt x="5784433" y="5692084"/>
                    <a:pt x="5786265" y="5692817"/>
                    <a:pt x="5788097" y="5693549"/>
                  </a:cubicBezTo>
                  <a:lnTo>
                    <a:pt x="5775641" y="5803823"/>
                  </a:lnTo>
                  <a:cubicBezTo>
                    <a:pt x="5770146" y="5852182"/>
                    <a:pt x="5765016" y="5900174"/>
                    <a:pt x="5763185" y="5919225"/>
                  </a:cubicBezTo>
                  <a:cubicBezTo>
                    <a:pt x="5762085" y="5919591"/>
                    <a:pt x="5761353" y="5919957"/>
                    <a:pt x="5760620" y="5920324"/>
                  </a:cubicBezTo>
                  <a:cubicBezTo>
                    <a:pt x="5744867" y="5909333"/>
                    <a:pt x="5705667" y="5879292"/>
                    <a:pt x="5666467" y="5849984"/>
                  </a:cubicBezTo>
                  <a:lnTo>
                    <a:pt x="5666467" y="5849984"/>
                  </a:lnTo>
                  <a:close/>
                  <a:moveTo>
                    <a:pt x="5594295" y="5823972"/>
                  </a:moveTo>
                  <a:lnTo>
                    <a:pt x="5603820" y="5965752"/>
                  </a:lnTo>
                  <a:cubicBezTo>
                    <a:pt x="5597225" y="5943770"/>
                    <a:pt x="5588067" y="5912996"/>
                    <a:pt x="5578541" y="5881856"/>
                  </a:cubicBezTo>
                  <a:lnTo>
                    <a:pt x="5547035" y="5778544"/>
                  </a:lnTo>
                  <a:lnTo>
                    <a:pt x="5552530" y="5779277"/>
                  </a:lnTo>
                  <a:cubicBezTo>
                    <a:pt x="5552897" y="5781475"/>
                    <a:pt x="5553630" y="5784040"/>
                    <a:pt x="5555461" y="5785505"/>
                  </a:cubicBezTo>
                  <a:cubicBezTo>
                    <a:pt x="5557293" y="5787337"/>
                    <a:pt x="5560224" y="5788436"/>
                    <a:pt x="5562788" y="5788436"/>
                  </a:cubicBezTo>
                  <a:cubicBezTo>
                    <a:pt x="5564986" y="5788436"/>
                    <a:pt x="5567185" y="5787703"/>
                    <a:pt x="5569016" y="5786238"/>
                  </a:cubicBezTo>
                  <a:lnTo>
                    <a:pt x="5592463" y="5804189"/>
                  </a:lnTo>
                  <a:lnTo>
                    <a:pt x="5594295" y="5823972"/>
                  </a:lnTo>
                  <a:close/>
                  <a:moveTo>
                    <a:pt x="5140380" y="6147830"/>
                  </a:moveTo>
                  <a:lnTo>
                    <a:pt x="5121330" y="6139771"/>
                  </a:lnTo>
                  <a:lnTo>
                    <a:pt x="5112171" y="6111195"/>
                  </a:lnTo>
                  <a:cubicBezTo>
                    <a:pt x="5114003" y="6110096"/>
                    <a:pt x="5115102" y="6108630"/>
                    <a:pt x="5116201" y="6106799"/>
                  </a:cubicBezTo>
                  <a:cubicBezTo>
                    <a:pt x="5118399" y="6101670"/>
                    <a:pt x="5116201" y="6095808"/>
                    <a:pt x="5111072" y="6093244"/>
                  </a:cubicBezTo>
                  <a:lnTo>
                    <a:pt x="5111805" y="6088115"/>
                  </a:lnTo>
                  <a:lnTo>
                    <a:pt x="5199364" y="6151494"/>
                  </a:lnTo>
                  <a:cubicBezTo>
                    <a:pt x="5225741" y="6170544"/>
                    <a:pt x="5251753" y="6189229"/>
                    <a:pt x="5270437" y="6202784"/>
                  </a:cubicBezTo>
                  <a:lnTo>
                    <a:pt x="5140380" y="6147830"/>
                  </a:lnTo>
                  <a:close/>
                  <a:moveTo>
                    <a:pt x="4839236" y="7565260"/>
                  </a:moveTo>
                  <a:cubicBezTo>
                    <a:pt x="4839236" y="7565260"/>
                    <a:pt x="4838870" y="7565260"/>
                    <a:pt x="4838870" y="7565260"/>
                  </a:cubicBezTo>
                  <a:lnTo>
                    <a:pt x="4750578" y="7433005"/>
                  </a:lnTo>
                  <a:cubicBezTo>
                    <a:pt x="4712477" y="7376220"/>
                    <a:pt x="4674743" y="7319802"/>
                    <a:pt x="4661554" y="7300385"/>
                  </a:cubicBezTo>
                  <a:cubicBezTo>
                    <a:pt x="4662653" y="7298553"/>
                    <a:pt x="4663386" y="7296721"/>
                    <a:pt x="4663386" y="7294523"/>
                  </a:cubicBezTo>
                  <a:cubicBezTo>
                    <a:pt x="4681704" y="7288295"/>
                    <a:pt x="4726765" y="7272541"/>
                    <a:pt x="4771827" y="7256422"/>
                  </a:cubicBezTo>
                  <a:lnTo>
                    <a:pt x="4876971" y="7219054"/>
                  </a:lnTo>
                  <a:cubicBezTo>
                    <a:pt x="4878436" y="7221252"/>
                    <a:pt x="4880268" y="7222717"/>
                    <a:pt x="4882832" y="7223450"/>
                  </a:cubicBezTo>
                  <a:lnTo>
                    <a:pt x="4861218" y="7393073"/>
                  </a:lnTo>
                  <a:lnTo>
                    <a:pt x="4839236" y="7565260"/>
                  </a:lnTo>
                  <a:close/>
                  <a:moveTo>
                    <a:pt x="4556044" y="7630470"/>
                  </a:moveTo>
                  <a:cubicBezTo>
                    <a:pt x="4556044" y="7630470"/>
                    <a:pt x="4555677" y="7630837"/>
                    <a:pt x="4555677" y="7630837"/>
                  </a:cubicBezTo>
                  <a:lnTo>
                    <a:pt x="4460791" y="7485394"/>
                  </a:lnTo>
                  <a:lnTo>
                    <a:pt x="4367371" y="7342881"/>
                  </a:lnTo>
                  <a:cubicBezTo>
                    <a:pt x="4369202" y="7341050"/>
                    <a:pt x="4370302" y="7338485"/>
                    <a:pt x="4370302" y="7335921"/>
                  </a:cubicBezTo>
                  <a:lnTo>
                    <a:pt x="4480941" y="7323465"/>
                  </a:lnTo>
                  <a:cubicBezTo>
                    <a:pt x="4528567" y="7318336"/>
                    <a:pt x="4575827" y="7312475"/>
                    <a:pt x="4594877" y="7310276"/>
                  </a:cubicBezTo>
                  <a:cubicBezTo>
                    <a:pt x="4595610" y="7312108"/>
                    <a:pt x="4597075" y="7313573"/>
                    <a:pt x="4599274" y="7314672"/>
                  </a:cubicBezTo>
                  <a:lnTo>
                    <a:pt x="4577292" y="7472938"/>
                  </a:lnTo>
                  <a:lnTo>
                    <a:pt x="4556044" y="7630470"/>
                  </a:lnTo>
                  <a:close/>
                  <a:moveTo>
                    <a:pt x="4002847" y="7397835"/>
                  </a:moveTo>
                  <a:cubicBezTo>
                    <a:pt x="4012372" y="7376587"/>
                    <a:pt x="4046809" y="7301484"/>
                    <a:pt x="4080881" y="7226014"/>
                  </a:cubicBezTo>
                  <a:lnTo>
                    <a:pt x="4158182" y="7054927"/>
                  </a:lnTo>
                  <a:cubicBezTo>
                    <a:pt x="4165875" y="7073244"/>
                    <a:pt x="4188223" y="7126732"/>
                    <a:pt x="4210937" y="7179854"/>
                  </a:cubicBezTo>
                  <a:lnTo>
                    <a:pt x="4262593" y="7301117"/>
                  </a:lnTo>
                  <a:cubicBezTo>
                    <a:pt x="4262227" y="7301484"/>
                    <a:pt x="4261494" y="7301850"/>
                    <a:pt x="4261127" y="7302216"/>
                  </a:cubicBezTo>
                  <a:cubicBezTo>
                    <a:pt x="4256365" y="7307345"/>
                    <a:pt x="4256731" y="7315405"/>
                    <a:pt x="4261860" y="7319802"/>
                  </a:cubicBezTo>
                  <a:cubicBezTo>
                    <a:pt x="4264058" y="7321999"/>
                    <a:pt x="4266989" y="7323099"/>
                    <a:pt x="4270286" y="7323099"/>
                  </a:cubicBezTo>
                  <a:lnTo>
                    <a:pt x="4270653" y="7323099"/>
                  </a:lnTo>
                  <a:cubicBezTo>
                    <a:pt x="4273950" y="7323099"/>
                    <a:pt x="4277247" y="7321634"/>
                    <a:pt x="4279445" y="7319068"/>
                  </a:cubicBezTo>
                  <a:cubicBezTo>
                    <a:pt x="4279811" y="7318336"/>
                    <a:pt x="4280178" y="7317970"/>
                    <a:pt x="4280544" y="7317237"/>
                  </a:cubicBezTo>
                  <a:cubicBezTo>
                    <a:pt x="4288970" y="7319435"/>
                    <a:pt x="4300694" y="7322732"/>
                    <a:pt x="4312783" y="7325663"/>
                  </a:cubicBezTo>
                  <a:lnTo>
                    <a:pt x="4341359" y="7332990"/>
                  </a:lnTo>
                  <a:lnTo>
                    <a:pt x="4176133" y="7364497"/>
                  </a:lnTo>
                  <a:lnTo>
                    <a:pt x="4002847" y="7397835"/>
                  </a:lnTo>
                  <a:close/>
                  <a:moveTo>
                    <a:pt x="3979034" y="7070680"/>
                  </a:moveTo>
                  <a:lnTo>
                    <a:pt x="3805015" y="7097790"/>
                  </a:lnTo>
                  <a:cubicBezTo>
                    <a:pt x="3804649" y="7097424"/>
                    <a:pt x="3804282" y="7097424"/>
                    <a:pt x="3803916" y="7097424"/>
                  </a:cubicBezTo>
                  <a:lnTo>
                    <a:pt x="3791460" y="6990081"/>
                  </a:lnTo>
                  <a:cubicBezTo>
                    <a:pt x="3787796" y="6957842"/>
                    <a:pt x="3783766" y="6925969"/>
                    <a:pt x="3781202" y="6904354"/>
                  </a:cubicBezTo>
                  <a:lnTo>
                    <a:pt x="3937269" y="6883472"/>
                  </a:lnTo>
                  <a:lnTo>
                    <a:pt x="4127774" y="6857827"/>
                  </a:lnTo>
                  <a:cubicBezTo>
                    <a:pt x="4128873" y="6860391"/>
                    <a:pt x="4131437" y="6862223"/>
                    <a:pt x="4134002" y="6862956"/>
                  </a:cubicBezTo>
                  <a:cubicBezTo>
                    <a:pt x="4135834" y="6879442"/>
                    <a:pt x="4139497" y="6914979"/>
                    <a:pt x="4143894" y="6950515"/>
                  </a:cubicBezTo>
                  <a:lnTo>
                    <a:pt x="4154518" y="7042104"/>
                  </a:lnTo>
                  <a:cubicBezTo>
                    <a:pt x="4153785" y="7042837"/>
                    <a:pt x="4153419" y="7043203"/>
                    <a:pt x="4153419" y="7043936"/>
                  </a:cubicBezTo>
                  <a:lnTo>
                    <a:pt x="3979034" y="7070680"/>
                  </a:lnTo>
                  <a:close/>
                  <a:moveTo>
                    <a:pt x="3570547" y="6595517"/>
                  </a:moveTo>
                  <a:cubicBezTo>
                    <a:pt x="3581538" y="6575367"/>
                    <a:pt x="3596925" y="6547158"/>
                    <a:pt x="3611946" y="6518216"/>
                  </a:cubicBezTo>
                  <a:lnTo>
                    <a:pt x="3662869" y="6422963"/>
                  </a:lnTo>
                  <a:lnTo>
                    <a:pt x="3666166" y="6427360"/>
                  </a:lnTo>
                  <a:cubicBezTo>
                    <a:pt x="3662502" y="6431389"/>
                    <a:pt x="3662869" y="6437618"/>
                    <a:pt x="3667265" y="6441281"/>
                  </a:cubicBezTo>
                  <a:cubicBezTo>
                    <a:pt x="3668731" y="6442746"/>
                    <a:pt x="3670929" y="6443479"/>
                    <a:pt x="3672761" y="6443479"/>
                  </a:cubicBezTo>
                  <a:lnTo>
                    <a:pt x="3676790" y="6473154"/>
                  </a:lnTo>
                  <a:lnTo>
                    <a:pt x="3663235" y="6488541"/>
                  </a:lnTo>
                  <a:lnTo>
                    <a:pt x="3570547" y="6595517"/>
                  </a:lnTo>
                  <a:close/>
                  <a:moveTo>
                    <a:pt x="3114069" y="6396586"/>
                  </a:moveTo>
                  <a:lnTo>
                    <a:pt x="3106375" y="6377535"/>
                  </a:lnTo>
                  <a:lnTo>
                    <a:pt x="3119930" y="6351157"/>
                  </a:lnTo>
                  <a:cubicBezTo>
                    <a:pt x="3120296" y="6351157"/>
                    <a:pt x="3121029" y="6351524"/>
                    <a:pt x="3121762" y="6351524"/>
                  </a:cubicBezTo>
                  <a:cubicBezTo>
                    <a:pt x="3126525" y="6351524"/>
                    <a:pt x="3130555" y="6348593"/>
                    <a:pt x="3132020" y="6344563"/>
                  </a:cubicBezTo>
                  <a:cubicBezTo>
                    <a:pt x="3132753" y="6342365"/>
                    <a:pt x="3132753" y="6339801"/>
                    <a:pt x="3132020" y="6337602"/>
                  </a:cubicBezTo>
                  <a:lnTo>
                    <a:pt x="3136416" y="6334305"/>
                  </a:lnTo>
                  <a:lnTo>
                    <a:pt x="3153635" y="6441281"/>
                  </a:lnTo>
                  <a:cubicBezTo>
                    <a:pt x="3158764" y="6473154"/>
                    <a:pt x="3163893" y="6505027"/>
                    <a:pt x="3167556" y="6527741"/>
                  </a:cubicBezTo>
                  <a:lnTo>
                    <a:pt x="3114069" y="6396586"/>
                  </a:lnTo>
                  <a:close/>
                  <a:moveTo>
                    <a:pt x="2470016" y="6762575"/>
                  </a:moveTo>
                  <a:cubicBezTo>
                    <a:pt x="2470016" y="6761842"/>
                    <a:pt x="2470382" y="6761476"/>
                    <a:pt x="2470016" y="6760743"/>
                  </a:cubicBezTo>
                  <a:cubicBezTo>
                    <a:pt x="2469649" y="6760010"/>
                    <a:pt x="2469649" y="6760377"/>
                    <a:pt x="2469283" y="6760377"/>
                  </a:cubicBezTo>
                  <a:lnTo>
                    <a:pt x="2509216" y="6677214"/>
                  </a:lnTo>
                  <a:cubicBezTo>
                    <a:pt x="2524603" y="6645341"/>
                    <a:pt x="2539623" y="6613102"/>
                    <a:pt x="2546584" y="6598081"/>
                  </a:cubicBezTo>
                  <a:cubicBezTo>
                    <a:pt x="2546950" y="6598081"/>
                    <a:pt x="2547317" y="6598081"/>
                    <a:pt x="2547683" y="6598447"/>
                  </a:cubicBezTo>
                  <a:cubicBezTo>
                    <a:pt x="2550248" y="6598447"/>
                    <a:pt x="2552812" y="6597349"/>
                    <a:pt x="2554644" y="6595151"/>
                  </a:cubicBezTo>
                  <a:lnTo>
                    <a:pt x="2725732" y="6681244"/>
                  </a:lnTo>
                  <a:lnTo>
                    <a:pt x="2866412" y="6751584"/>
                  </a:lnTo>
                  <a:cubicBezTo>
                    <a:pt x="2856887" y="6771001"/>
                    <a:pt x="2842599" y="6799943"/>
                    <a:pt x="2828678" y="6829251"/>
                  </a:cubicBezTo>
                  <a:lnTo>
                    <a:pt x="2782150" y="6926702"/>
                  </a:lnTo>
                  <a:cubicBezTo>
                    <a:pt x="2781784" y="6926702"/>
                    <a:pt x="2781418" y="6926702"/>
                    <a:pt x="2781051" y="6926702"/>
                  </a:cubicBezTo>
                  <a:lnTo>
                    <a:pt x="2624984" y="6844272"/>
                  </a:lnTo>
                  <a:lnTo>
                    <a:pt x="2470016" y="6762575"/>
                  </a:lnTo>
                  <a:close/>
                  <a:moveTo>
                    <a:pt x="2343257" y="7057857"/>
                  </a:moveTo>
                  <a:lnTo>
                    <a:pt x="2197447" y="6974328"/>
                  </a:lnTo>
                  <a:lnTo>
                    <a:pt x="2227122" y="6976893"/>
                  </a:lnTo>
                  <a:cubicBezTo>
                    <a:pt x="2239578" y="6977992"/>
                    <a:pt x="2252034" y="6978724"/>
                    <a:pt x="2260827" y="6979457"/>
                  </a:cubicBezTo>
                  <a:cubicBezTo>
                    <a:pt x="2260827" y="6980190"/>
                    <a:pt x="2260460" y="6980923"/>
                    <a:pt x="2260827" y="6981655"/>
                  </a:cubicBezTo>
                  <a:cubicBezTo>
                    <a:pt x="2263758" y="6987883"/>
                    <a:pt x="2271085" y="6990814"/>
                    <a:pt x="2277313" y="6987883"/>
                  </a:cubicBezTo>
                  <a:cubicBezTo>
                    <a:pt x="2283541" y="6984952"/>
                    <a:pt x="2286472" y="6977625"/>
                    <a:pt x="2283541" y="6971397"/>
                  </a:cubicBezTo>
                  <a:cubicBezTo>
                    <a:pt x="2283174" y="6971031"/>
                    <a:pt x="2283174" y="6970665"/>
                    <a:pt x="2282808" y="6969932"/>
                  </a:cubicBezTo>
                  <a:lnTo>
                    <a:pt x="2371100" y="6872115"/>
                  </a:lnTo>
                  <a:cubicBezTo>
                    <a:pt x="2409933" y="6829251"/>
                    <a:pt x="2448401" y="6786022"/>
                    <a:pt x="2461589" y="6771001"/>
                  </a:cubicBezTo>
                  <a:lnTo>
                    <a:pt x="2478808" y="6957842"/>
                  </a:lnTo>
                  <a:lnTo>
                    <a:pt x="2496760" y="7145782"/>
                  </a:lnTo>
                  <a:lnTo>
                    <a:pt x="2343257" y="7057857"/>
                  </a:lnTo>
                  <a:close/>
                  <a:moveTo>
                    <a:pt x="1898135" y="7186082"/>
                  </a:moveTo>
                  <a:lnTo>
                    <a:pt x="1898135" y="7186082"/>
                  </a:lnTo>
                  <a:lnTo>
                    <a:pt x="1928909" y="7029648"/>
                  </a:lnTo>
                  <a:lnTo>
                    <a:pt x="1959682" y="6873214"/>
                  </a:lnTo>
                  <a:cubicBezTo>
                    <a:pt x="1961881" y="6872848"/>
                    <a:pt x="1964079" y="6871749"/>
                    <a:pt x="1965544" y="6870283"/>
                  </a:cubicBezTo>
                  <a:cubicBezTo>
                    <a:pt x="1983129" y="6878709"/>
                    <a:pt x="2025993" y="6899592"/>
                    <a:pt x="2068856" y="6919741"/>
                  </a:cubicBezTo>
                  <a:lnTo>
                    <a:pt x="2169604" y="6967368"/>
                  </a:lnTo>
                  <a:cubicBezTo>
                    <a:pt x="2169238" y="6969932"/>
                    <a:pt x="2169238" y="6972497"/>
                    <a:pt x="2170337" y="6975061"/>
                  </a:cubicBezTo>
                  <a:lnTo>
                    <a:pt x="2035518" y="7079472"/>
                  </a:lnTo>
                  <a:lnTo>
                    <a:pt x="1898135" y="7186082"/>
                  </a:lnTo>
                  <a:close/>
                  <a:moveTo>
                    <a:pt x="1651578" y="7032212"/>
                  </a:moveTo>
                  <a:lnTo>
                    <a:pt x="1651211" y="7032212"/>
                  </a:lnTo>
                  <a:lnTo>
                    <a:pt x="1687114" y="6862223"/>
                  </a:lnTo>
                  <a:lnTo>
                    <a:pt x="1721918" y="6695165"/>
                  </a:lnTo>
                  <a:cubicBezTo>
                    <a:pt x="1724482" y="6695165"/>
                    <a:pt x="1727047" y="6694066"/>
                    <a:pt x="1729245" y="6692601"/>
                  </a:cubicBezTo>
                  <a:lnTo>
                    <a:pt x="1816071" y="6762209"/>
                  </a:lnTo>
                  <a:cubicBezTo>
                    <a:pt x="1853073" y="6792249"/>
                    <a:pt x="1890808" y="6821558"/>
                    <a:pt x="1905828" y="6833648"/>
                  </a:cubicBezTo>
                  <a:cubicBezTo>
                    <a:pt x="1905096" y="6835480"/>
                    <a:pt x="1905096" y="6837678"/>
                    <a:pt x="1905828" y="6839876"/>
                  </a:cubicBezTo>
                  <a:lnTo>
                    <a:pt x="1778337" y="6936227"/>
                  </a:lnTo>
                  <a:lnTo>
                    <a:pt x="1651578" y="7032212"/>
                  </a:lnTo>
                  <a:close/>
                  <a:moveTo>
                    <a:pt x="1686748" y="5603426"/>
                  </a:moveTo>
                  <a:cubicBezTo>
                    <a:pt x="1708729" y="5596832"/>
                    <a:pt x="1739503" y="5587673"/>
                    <a:pt x="1770643" y="5578148"/>
                  </a:cubicBezTo>
                  <a:lnTo>
                    <a:pt x="1874322" y="5546641"/>
                  </a:lnTo>
                  <a:lnTo>
                    <a:pt x="1873589" y="5552136"/>
                  </a:lnTo>
                  <a:cubicBezTo>
                    <a:pt x="1868094" y="5552503"/>
                    <a:pt x="1864064" y="5557265"/>
                    <a:pt x="1864430" y="5562761"/>
                  </a:cubicBezTo>
                  <a:cubicBezTo>
                    <a:pt x="1864430" y="5562761"/>
                    <a:pt x="1864430" y="5562761"/>
                    <a:pt x="1864430" y="5563127"/>
                  </a:cubicBezTo>
                  <a:cubicBezTo>
                    <a:pt x="1864797" y="5564959"/>
                    <a:pt x="1865529" y="5566791"/>
                    <a:pt x="1866995" y="5568256"/>
                  </a:cubicBezTo>
                  <a:lnTo>
                    <a:pt x="1848677" y="5592435"/>
                  </a:lnTo>
                  <a:lnTo>
                    <a:pt x="1828161" y="5593901"/>
                  </a:lnTo>
                  <a:lnTo>
                    <a:pt x="1686748" y="5603426"/>
                  </a:lnTo>
                  <a:close/>
                  <a:moveTo>
                    <a:pt x="1449349" y="5270043"/>
                  </a:moveTo>
                  <a:lnTo>
                    <a:pt x="1504303" y="5139620"/>
                  </a:lnTo>
                  <a:lnTo>
                    <a:pt x="1512363" y="5120570"/>
                  </a:lnTo>
                  <a:lnTo>
                    <a:pt x="1540572" y="5111411"/>
                  </a:lnTo>
                  <a:cubicBezTo>
                    <a:pt x="1543503" y="5116173"/>
                    <a:pt x="1549731" y="5117639"/>
                    <a:pt x="1554493" y="5114708"/>
                  </a:cubicBezTo>
                  <a:cubicBezTo>
                    <a:pt x="1556325" y="5113609"/>
                    <a:pt x="1557424" y="5112144"/>
                    <a:pt x="1558523" y="5110312"/>
                  </a:cubicBezTo>
                  <a:lnTo>
                    <a:pt x="1564019" y="5111411"/>
                  </a:lnTo>
                  <a:lnTo>
                    <a:pt x="1500639" y="5198970"/>
                  </a:lnTo>
                  <a:cubicBezTo>
                    <a:pt x="1481589" y="5224981"/>
                    <a:pt x="1462538" y="5251359"/>
                    <a:pt x="1449349" y="5270043"/>
                  </a:cubicBezTo>
                  <a:close/>
                  <a:moveTo>
                    <a:pt x="1315996" y="5176988"/>
                  </a:moveTo>
                  <a:cubicBezTo>
                    <a:pt x="1315263" y="5176256"/>
                    <a:pt x="1314531" y="5175523"/>
                    <a:pt x="1313798" y="5174790"/>
                  </a:cubicBezTo>
                  <a:cubicBezTo>
                    <a:pt x="1318194" y="5155740"/>
                    <a:pt x="1329185" y="5108846"/>
                    <a:pt x="1339443" y="5061586"/>
                  </a:cubicBezTo>
                  <a:lnTo>
                    <a:pt x="1363256" y="4953512"/>
                  </a:lnTo>
                  <a:cubicBezTo>
                    <a:pt x="1365454" y="4953512"/>
                    <a:pt x="1367286" y="4953145"/>
                    <a:pt x="1369118" y="4952413"/>
                  </a:cubicBezTo>
                  <a:cubicBezTo>
                    <a:pt x="1369850" y="4952046"/>
                    <a:pt x="1370583" y="4951313"/>
                    <a:pt x="1371316" y="4950947"/>
                  </a:cubicBezTo>
                  <a:lnTo>
                    <a:pt x="1453746" y="5024951"/>
                  </a:lnTo>
                  <a:cubicBezTo>
                    <a:pt x="1477925" y="5046932"/>
                    <a:pt x="1502105" y="5068547"/>
                    <a:pt x="1520056" y="5084301"/>
                  </a:cubicBezTo>
                  <a:lnTo>
                    <a:pt x="1506867" y="5115807"/>
                  </a:lnTo>
                  <a:lnTo>
                    <a:pt x="1427734" y="5141086"/>
                  </a:lnTo>
                  <a:cubicBezTo>
                    <a:pt x="1380841" y="5155374"/>
                    <a:pt x="1334314" y="5170760"/>
                    <a:pt x="1315996" y="5176988"/>
                  </a:cubicBezTo>
                  <a:close/>
                  <a:moveTo>
                    <a:pt x="538223" y="5233407"/>
                  </a:moveTo>
                  <a:lnTo>
                    <a:pt x="492063" y="5062319"/>
                  </a:lnTo>
                  <a:lnTo>
                    <a:pt x="447734" y="4900024"/>
                  </a:lnTo>
                  <a:lnTo>
                    <a:pt x="467150" y="4922738"/>
                  </a:lnTo>
                  <a:cubicBezTo>
                    <a:pt x="475210" y="4932629"/>
                    <a:pt x="483636" y="4941788"/>
                    <a:pt x="489132" y="4948383"/>
                  </a:cubicBezTo>
                  <a:cubicBezTo>
                    <a:pt x="488765" y="4949115"/>
                    <a:pt x="488033" y="4949115"/>
                    <a:pt x="487666" y="4949848"/>
                  </a:cubicBezTo>
                  <a:cubicBezTo>
                    <a:pt x="486201" y="4952779"/>
                    <a:pt x="486201" y="4956443"/>
                    <a:pt x="487666" y="4959374"/>
                  </a:cubicBezTo>
                  <a:cubicBezTo>
                    <a:pt x="489865" y="4963770"/>
                    <a:pt x="494261" y="4966701"/>
                    <a:pt x="499023" y="4966701"/>
                  </a:cubicBezTo>
                  <a:cubicBezTo>
                    <a:pt x="500855" y="4966701"/>
                    <a:pt x="502321" y="4966334"/>
                    <a:pt x="504152" y="4965601"/>
                  </a:cubicBezTo>
                  <a:cubicBezTo>
                    <a:pt x="507083" y="4964136"/>
                    <a:pt x="509648" y="4961938"/>
                    <a:pt x="510747" y="4958641"/>
                  </a:cubicBezTo>
                  <a:cubicBezTo>
                    <a:pt x="511113" y="4957908"/>
                    <a:pt x="510380" y="4957542"/>
                    <a:pt x="510747" y="4956809"/>
                  </a:cubicBezTo>
                  <a:lnTo>
                    <a:pt x="642635" y="4950215"/>
                  </a:lnTo>
                  <a:cubicBezTo>
                    <a:pt x="700519" y="4947284"/>
                    <a:pt x="758403" y="4943986"/>
                    <a:pt x="778186" y="4942888"/>
                  </a:cubicBezTo>
                  <a:lnTo>
                    <a:pt x="658388" y="5087231"/>
                  </a:lnTo>
                  <a:lnTo>
                    <a:pt x="538223" y="5233407"/>
                  </a:lnTo>
                  <a:close/>
                  <a:moveTo>
                    <a:pt x="86874" y="4837743"/>
                  </a:moveTo>
                  <a:lnTo>
                    <a:pt x="219494" y="4749452"/>
                  </a:lnTo>
                  <a:lnTo>
                    <a:pt x="351748" y="4660794"/>
                  </a:lnTo>
                  <a:cubicBezTo>
                    <a:pt x="353580" y="4662259"/>
                    <a:pt x="355778" y="4662992"/>
                    <a:pt x="357977" y="4662992"/>
                  </a:cubicBezTo>
                  <a:lnTo>
                    <a:pt x="357977" y="4662992"/>
                  </a:lnTo>
                  <a:cubicBezTo>
                    <a:pt x="364571" y="4682042"/>
                    <a:pt x="379958" y="4726371"/>
                    <a:pt x="396078" y="4770334"/>
                  </a:cubicBezTo>
                  <a:lnTo>
                    <a:pt x="433812" y="4875844"/>
                  </a:lnTo>
                  <a:cubicBezTo>
                    <a:pt x="431614" y="4876944"/>
                    <a:pt x="429782" y="4878775"/>
                    <a:pt x="428683" y="4880973"/>
                  </a:cubicBezTo>
                  <a:lnTo>
                    <a:pt x="259427" y="4859358"/>
                  </a:lnTo>
                  <a:lnTo>
                    <a:pt x="87240" y="4838110"/>
                  </a:lnTo>
                  <a:cubicBezTo>
                    <a:pt x="86874" y="4838476"/>
                    <a:pt x="86874" y="4838110"/>
                    <a:pt x="86874" y="4837743"/>
                  </a:cubicBezTo>
                  <a:close/>
                  <a:moveTo>
                    <a:pt x="21662" y="4555283"/>
                  </a:moveTo>
                  <a:cubicBezTo>
                    <a:pt x="21662" y="4555283"/>
                    <a:pt x="21662" y="4554917"/>
                    <a:pt x="21296" y="4554917"/>
                  </a:cubicBezTo>
                  <a:lnTo>
                    <a:pt x="167105" y="4460031"/>
                  </a:lnTo>
                  <a:lnTo>
                    <a:pt x="309618" y="4366610"/>
                  </a:lnTo>
                  <a:cubicBezTo>
                    <a:pt x="311449" y="4368442"/>
                    <a:pt x="314014" y="4369541"/>
                    <a:pt x="316578" y="4369908"/>
                  </a:cubicBezTo>
                  <a:lnTo>
                    <a:pt x="329034" y="4480547"/>
                  </a:lnTo>
                  <a:cubicBezTo>
                    <a:pt x="334163" y="4527807"/>
                    <a:pt x="340025" y="4575433"/>
                    <a:pt x="342223" y="4594483"/>
                  </a:cubicBezTo>
                  <a:cubicBezTo>
                    <a:pt x="340392" y="4595216"/>
                    <a:pt x="338926" y="4596682"/>
                    <a:pt x="337827" y="4598880"/>
                  </a:cubicBezTo>
                  <a:lnTo>
                    <a:pt x="179561" y="4576898"/>
                  </a:lnTo>
                  <a:lnTo>
                    <a:pt x="21662" y="4555283"/>
                  </a:lnTo>
                  <a:close/>
                  <a:moveTo>
                    <a:pt x="426119" y="4080120"/>
                  </a:moveTo>
                  <a:lnTo>
                    <a:pt x="597207" y="4157055"/>
                  </a:lnTo>
                  <a:cubicBezTo>
                    <a:pt x="578889" y="4164748"/>
                    <a:pt x="525401" y="4187096"/>
                    <a:pt x="472279" y="4209810"/>
                  </a:cubicBezTo>
                  <a:lnTo>
                    <a:pt x="351016" y="4261466"/>
                  </a:lnTo>
                  <a:cubicBezTo>
                    <a:pt x="348451" y="4258535"/>
                    <a:pt x="344788" y="4256704"/>
                    <a:pt x="341124" y="4256704"/>
                  </a:cubicBezTo>
                  <a:lnTo>
                    <a:pt x="341124" y="4256704"/>
                  </a:lnTo>
                  <a:cubicBezTo>
                    <a:pt x="337827" y="4256704"/>
                    <a:pt x="334530" y="4258169"/>
                    <a:pt x="332332" y="4260734"/>
                  </a:cubicBezTo>
                  <a:cubicBezTo>
                    <a:pt x="330134" y="4263298"/>
                    <a:pt x="329034" y="4266595"/>
                    <a:pt x="329034" y="4269892"/>
                  </a:cubicBezTo>
                  <a:cubicBezTo>
                    <a:pt x="329401" y="4273922"/>
                    <a:pt x="331599" y="4277586"/>
                    <a:pt x="334896" y="4279784"/>
                  </a:cubicBezTo>
                  <a:cubicBezTo>
                    <a:pt x="332698" y="4288210"/>
                    <a:pt x="329401" y="4299934"/>
                    <a:pt x="326470" y="4312023"/>
                  </a:cubicBezTo>
                  <a:lnTo>
                    <a:pt x="319143" y="4340965"/>
                  </a:lnTo>
                  <a:lnTo>
                    <a:pt x="287636" y="4175739"/>
                  </a:lnTo>
                  <a:lnTo>
                    <a:pt x="254298" y="4002087"/>
                  </a:lnTo>
                  <a:lnTo>
                    <a:pt x="426119" y="4080120"/>
                  </a:lnTo>
                  <a:close/>
                  <a:moveTo>
                    <a:pt x="1093985" y="3695447"/>
                  </a:moveTo>
                  <a:lnTo>
                    <a:pt x="1176048" y="3683724"/>
                  </a:lnTo>
                  <a:lnTo>
                    <a:pt x="1201693" y="3706071"/>
                  </a:lnTo>
                  <a:cubicBezTo>
                    <a:pt x="1192534" y="3728053"/>
                    <a:pt x="1180445" y="3758094"/>
                    <a:pt x="1167988" y="3788501"/>
                  </a:cubicBezTo>
                  <a:lnTo>
                    <a:pt x="1126590" y="3891081"/>
                  </a:lnTo>
                  <a:cubicBezTo>
                    <a:pt x="1125858" y="3890714"/>
                    <a:pt x="1124758" y="3890714"/>
                    <a:pt x="1124026" y="3890714"/>
                  </a:cubicBezTo>
                  <a:lnTo>
                    <a:pt x="1124026" y="3890714"/>
                  </a:lnTo>
                  <a:cubicBezTo>
                    <a:pt x="1122194" y="3890714"/>
                    <a:pt x="1119996" y="3891447"/>
                    <a:pt x="1118164" y="3892180"/>
                  </a:cubicBezTo>
                  <a:lnTo>
                    <a:pt x="1048923" y="3805354"/>
                  </a:lnTo>
                  <a:cubicBezTo>
                    <a:pt x="1018882" y="3767619"/>
                    <a:pt x="988474" y="3729884"/>
                    <a:pt x="976018" y="3714864"/>
                  </a:cubicBezTo>
                  <a:cubicBezTo>
                    <a:pt x="976384" y="3714131"/>
                    <a:pt x="976751" y="3713032"/>
                    <a:pt x="977117" y="3711933"/>
                  </a:cubicBezTo>
                  <a:cubicBezTo>
                    <a:pt x="996900" y="3709002"/>
                    <a:pt x="1045626" y="3702408"/>
                    <a:pt x="1093985" y="3695447"/>
                  </a:cubicBezTo>
                  <a:lnTo>
                    <a:pt x="1093985" y="3695447"/>
                  </a:lnTo>
                  <a:close/>
                  <a:moveTo>
                    <a:pt x="1133917" y="3611185"/>
                  </a:moveTo>
                  <a:lnTo>
                    <a:pt x="1229170" y="3662109"/>
                  </a:lnTo>
                  <a:lnTo>
                    <a:pt x="1224774" y="3665406"/>
                  </a:lnTo>
                  <a:cubicBezTo>
                    <a:pt x="1222942" y="3663940"/>
                    <a:pt x="1220744" y="3663208"/>
                    <a:pt x="1218179" y="3662842"/>
                  </a:cubicBezTo>
                  <a:lnTo>
                    <a:pt x="1218179" y="3662842"/>
                  </a:lnTo>
                  <a:cubicBezTo>
                    <a:pt x="1213417" y="3663208"/>
                    <a:pt x="1209387" y="3666871"/>
                    <a:pt x="1208654" y="3672000"/>
                  </a:cubicBezTo>
                  <a:lnTo>
                    <a:pt x="1178979" y="3676030"/>
                  </a:lnTo>
                  <a:lnTo>
                    <a:pt x="1163959" y="3662475"/>
                  </a:lnTo>
                  <a:lnTo>
                    <a:pt x="1057349" y="3569421"/>
                  </a:lnTo>
                  <a:cubicBezTo>
                    <a:pt x="1076766" y="3580412"/>
                    <a:pt x="1105342" y="3595798"/>
                    <a:pt x="1133917" y="3611185"/>
                  </a:cubicBezTo>
                  <a:lnTo>
                    <a:pt x="1133917" y="3611185"/>
                  </a:lnTo>
                  <a:close/>
                  <a:moveTo>
                    <a:pt x="1124392" y="3166430"/>
                  </a:moveTo>
                  <a:lnTo>
                    <a:pt x="1255547" y="3113308"/>
                  </a:lnTo>
                  <a:lnTo>
                    <a:pt x="1274598" y="3105615"/>
                  </a:lnTo>
                  <a:lnTo>
                    <a:pt x="1301342" y="3119170"/>
                  </a:lnTo>
                  <a:cubicBezTo>
                    <a:pt x="1300609" y="3123933"/>
                    <a:pt x="1303174" y="3129062"/>
                    <a:pt x="1307570" y="3130893"/>
                  </a:cubicBezTo>
                  <a:cubicBezTo>
                    <a:pt x="1309035" y="3131260"/>
                    <a:pt x="1310134" y="3131626"/>
                    <a:pt x="1311600" y="3131626"/>
                  </a:cubicBezTo>
                  <a:cubicBezTo>
                    <a:pt x="1312699" y="3131626"/>
                    <a:pt x="1313432" y="3131260"/>
                    <a:pt x="1314531" y="3130893"/>
                  </a:cubicBezTo>
                  <a:lnTo>
                    <a:pt x="1317828" y="3135290"/>
                  </a:lnTo>
                  <a:lnTo>
                    <a:pt x="1210852" y="3152508"/>
                  </a:lnTo>
                  <a:cubicBezTo>
                    <a:pt x="1178613" y="3156905"/>
                    <a:pt x="1146740" y="3162400"/>
                    <a:pt x="1124392" y="3166430"/>
                  </a:cubicBezTo>
                  <a:lnTo>
                    <a:pt x="1124392" y="3166430"/>
                  </a:lnTo>
                  <a:close/>
                  <a:moveTo>
                    <a:pt x="1095816" y="3005966"/>
                  </a:moveTo>
                  <a:cubicBezTo>
                    <a:pt x="1095816" y="3004867"/>
                    <a:pt x="1095816" y="3004134"/>
                    <a:pt x="1095816" y="3003035"/>
                  </a:cubicBezTo>
                  <a:cubicBezTo>
                    <a:pt x="1112302" y="2992777"/>
                    <a:pt x="1153334" y="2967132"/>
                    <a:pt x="1194000" y="2941121"/>
                  </a:cubicBezTo>
                  <a:lnTo>
                    <a:pt x="1287420" y="2881772"/>
                  </a:lnTo>
                  <a:cubicBezTo>
                    <a:pt x="1288886" y="2883237"/>
                    <a:pt x="1290351" y="2884336"/>
                    <a:pt x="1292549" y="2885069"/>
                  </a:cubicBezTo>
                  <a:cubicBezTo>
                    <a:pt x="1293282" y="2885435"/>
                    <a:pt x="1294381" y="2885435"/>
                    <a:pt x="1295114" y="2885435"/>
                  </a:cubicBezTo>
                  <a:lnTo>
                    <a:pt x="1300975" y="2996075"/>
                  </a:lnTo>
                  <a:cubicBezTo>
                    <a:pt x="1302807" y="3028680"/>
                    <a:pt x="1304639" y="3061286"/>
                    <a:pt x="1305738" y="3084732"/>
                  </a:cubicBezTo>
                  <a:lnTo>
                    <a:pt x="1274232" y="3097555"/>
                  </a:lnTo>
                  <a:lnTo>
                    <a:pt x="1200228" y="3059454"/>
                  </a:lnTo>
                  <a:cubicBezTo>
                    <a:pt x="1156998" y="3036740"/>
                    <a:pt x="1113035" y="3014759"/>
                    <a:pt x="1095816" y="3005966"/>
                  </a:cubicBezTo>
                  <a:lnTo>
                    <a:pt x="1095816" y="3005966"/>
                  </a:lnTo>
                  <a:close/>
                  <a:moveTo>
                    <a:pt x="506351" y="2496000"/>
                  </a:moveTo>
                  <a:lnTo>
                    <a:pt x="594642" y="2342496"/>
                  </a:lnTo>
                  <a:lnTo>
                    <a:pt x="678171" y="2196687"/>
                  </a:lnTo>
                  <a:lnTo>
                    <a:pt x="675607" y="2226362"/>
                  </a:lnTo>
                  <a:cubicBezTo>
                    <a:pt x="674508" y="2238818"/>
                    <a:pt x="673775" y="2250908"/>
                    <a:pt x="673042" y="2259700"/>
                  </a:cubicBezTo>
                  <a:cubicBezTo>
                    <a:pt x="666448" y="2260799"/>
                    <a:pt x="662052" y="2267394"/>
                    <a:pt x="663517" y="2273988"/>
                  </a:cubicBezTo>
                  <a:cubicBezTo>
                    <a:pt x="663517" y="2275087"/>
                    <a:pt x="663883" y="2275820"/>
                    <a:pt x="664250" y="2276553"/>
                  </a:cubicBezTo>
                  <a:cubicBezTo>
                    <a:pt x="665715" y="2279483"/>
                    <a:pt x="667913" y="2282048"/>
                    <a:pt x="671210" y="2283147"/>
                  </a:cubicBezTo>
                  <a:cubicBezTo>
                    <a:pt x="672676" y="2283880"/>
                    <a:pt x="674141" y="2283880"/>
                    <a:pt x="675607" y="2283880"/>
                  </a:cubicBezTo>
                  <a:cubicBezTo>
                    <a:pt x="677805" y="2283880"/>
                    <a:pt x="680003" y="2283147"/>
                    <a:pt x="682201" y="2282048"/>
                  </a:cubicBezTo>
                  <a:lnTo>
                    <a:pt x="779652" y="2370339"/>
                  </a:lnTo>
                  <a:cubicBezTo>
                    <a:pt x="822515" y="2409173"/>
                    <a:pt x="865745" y="2447641"/>
                    <a:pt x="880766" y="2460829"/>
                  </a:cubicBezTo>
                  <a:lnTo>
                    <a:pt x="693924" y="2478048"/>
                  </a:lnTo>
                  <a:lnTo>
                    <a:pt x="506351" y="2496000"/>
                  </a:lnTo>
                  <a:close/>
                  <a:moveTo>
                    <a:pt x="466784" y="1897008"/>
                  </a:moveTo>
                  <a:lnTo>
                    <a:pt x="622852" y="1928149"/>
                  </a:lnTo>
                  <a:lnTo>
                    <a:pt x="760601" y="1955259"/>
                  </a:lnTo>
                  <a:lnTo>
                    <a:pt x="779652" y="1958922"/>
                  </a:lnTo>
                  <a:cubicBezTo>
                    <a:pt x="780018" y="1961121"/>
                    <a:pt x="781117" y="1962952"/>
                    <a:pt x="782583" y="1964418"/>
                  </a:cubicBezTo>
                  <a:cubicBezTo>
                    <a:pt x="774156" y="1982003"/>
                    <a:pt x="753274" y="2024866"/>
                    <a:pt x="733125" y="2068096"/>
                  </a:cubicBezTo>
                  <a:lnTo>
                    <a:pt x="685498" y="2168844"/>
                  </a:lnTo>
                  <a:cubicBezTo>
                    <a:pt x="682934" y="2168478"/>
                    <a:pt x="680369" y="2168478"/>
                    <a:pt x="677805" y="2169577"/>
                  </a:cubicBezTo>
                  <a:lnTo>
                    <a:pt x="573027" y="2034758"/>
                  </a:lnTo>
                  <a:lnTo>
                    <a:pt x="466418" y="1898107"/>
                  </a:lnTo>
                  <a:cubicBezTo>
                    <a:pt x="466418" y="1897375"/>
                    <a:pt x="466784" y="1897375"/>
                    <a:pt x="466784" y="1897008"/>
                  </a:cubicBezTo>
                  <a:close/>
                  <a:moveTo>
                    <a:pt x="620653" y="1650451"/>
                  </a:moveTo>
                  <a:lnTo>
                    <a:pt x="790642" y="1686354"/>
                  </a:lnTo>
                  <a:lnTo>
                    <a:pt x="940848" y="1717494"/>
                  </a:lnTo>
                  <a:lnTo>
                    <a:pt x="957700" y="1721158"/>
                  </a:lnTo>
                  <a:cubicBezTo>
                    <a:pt x="957700" y="1723722"/>
                    <a:pt x="958799" y="1726287"/>
                    <a:pt x="960631" y="1728485"/>
                  </a:cubicBezTo>
                  <a:lnTo>
                    <a:pt x="891024" y="1815311"/>
                  </a:lnTo>
                  <a:cubicBezTo>
                    <a:pt x="860983" y="1852679"/>
                    <a:pt x="831308" y="1890414"/>
                    <a:pt x="819584" y="1905434"/>
                  </a:cubicBezTo>
                  <a:cubicBezTo>
                    <a:pt x="817753" y="1904702"/>
                    <a:pt x="815554" y="1904702"/>
                    <a:pt x="813723" y="1905434"/>
                  </a:cubicBezTo>
                  <a:lnTo>
                    <a:pt x="716639" y="1777576"/>
                  </a:lnTo>
                  <a:lnTo>
                    <a:pt x="620287" y="1650817"/>
                  </a:lnTo>
                  <a:cubicBezTo>
                    <a:pt x="620287" y="1650817"/>
                    <a:pt x="620287" y="1650817"/>
                    <a:pt x="620653" y="1650451"/>
                  </a:cubicBezTo>
                  <a:close/>
                  <a:moveTo>
                    <a:pt x="1176048" y="1424043"/>
                  </a:moveTo>
                  <a:lnTo>
                    <a:pt x="1242359" y="1600993"/>
                  </a:lnTo>
                  <a:lnTo>
                    <a:pt x="1308669" y="1776477"/>
                  </a:lnTo>
                  <a:cubicBezTo>
                    <a:pt x="1290351" y="1768784"/>
                    <a:pt x="1236863" y="1746803"/>
                    <a:pt x="1183009" y="1725554"/>
                  </a:cubicBezTo>
                  <a:lnTo>
                    <a:pt x="1061013" y="1676096"/>
                  </a:lnTo>
                  <a:cubicBezTo>
                    <a:pt x="1061013" y="1675363"/>
                    <a:pt x="1061379" y="1674997"/>
                    <a:pt x="1061379" y="1674264"/>
                  </a:cubicBezTo>
                  <a:cubicBezTo>
                    <a:pt x="1061379" y="1670967"/>
                    <a:pt x="1059914" y="1667670"/>
                    <a:pt x="1057349" y="1665472"/>
                  </a:cubicBezTo>
                  <a:cubicBezTo>
                    <a:pt x="1052220" y="1661075"/>
                    <a:pt x="1044527" y="1661442"/>
                    <a:pt x="1039764" y="1666204"/>
                  </a:cubicBezTo>
                  <a:cubicBezTo>
                    <a:pt x="1037200" y="1669135"/>
                    <a:pt x="1036100" y="1673532"/>
                    <a:pt x="1037566" y="1677195"/>
                  </a:cubicBezTo>
                  <a:cubicBezTo>
                    <a:pt x="1029872" y="1681591"/>
                    <a:pt x="1019248" y="1687453"/>
                    <a:pt x="1008257" y="1694047"/>
                  </a:cubicBezTo>
                  <a:lnTo>
                    <a:pt x="982613" y="1709434"/>
                  </a:lnTo>
                  <a:lnTo>
                    <a:pt x="1077499" y="1570219"/>
                  </a:lnTo>
                  <a:lnTo>
                    <a:pt x="1176048" y="1424043"/>
                  </a:lnTo>
                  <a:close/>
                  <a:moveTo>
                    <a:pt x="1986793" y="1801389"/>
                  </a:moveTo>
                  <a:lnTo>
                    <a:pt x="2053470" y="1851214"/>
                  </a:lnTo>
                  <a:lnTo>
                    <a:pt x="2055668" y="1885285"/>
                  </a:lnTo>
                  <a:cubicBezTo>
                    <a:pt x="2033686" y="1894444"/>
                    <a:pt x="2003645" y="1906900"/>
                    <a:pt x="1973604" y="1919722"/>
                  </a:cubicBezTo>
                  <a:lnTo>
                    <a:pt x="1871757" y="1962952"/>
                  </a:lnTo>
                  <a:cubicBezTo>
                    <a:pt x="1871391" y="1962220"/>
                    <a:pt x="1870658" y="1961487"/>
                    <a:pt x="1870292" y="1960754"/>
                  </a:cubicBezTo>
                  <a:cubicBezTo>
                    <a:pt x="1868826" y="1959289"/>
                    <a:pt x="1866995" y="1958556"/>
                    <a:pt x="1865163" y="1957823"/>
                  </a:cubicBezTo>
                  <a:lnTo>
                    <a:pt x="1877619" y="1847550"/>
                  </a:lnTo>
                  <a:cubicBezTo>
                    <a:pt x="1883114" y="1799558"/>
                    <a:pt x="1888243" y="1751565"/>
                    <a:pt x="1890441" y="1732148"/>
                  </a:cubicBezTo>
                  <a:cubicBezTo>
                    <a:pt x="1891174" y="1731782"/>
                    <a:pt x="1892273" y="1731416"/>
                    <a:pt x="1893006" y="1731049"/>
                  </a:cubicBezTo>
                  <a:cubicBezTo>
                    <a:pt x="1908393" y="1742406"/>
                    <a:pt x="1947227" y="1772081"/>
                    <a:pt x="1986793" y="1801389"/>
                  </a:cubicBezTo>
                  <a:lnTo>
                    <a:pt x="1986793" y="1801389"/>
                  </a:lnTo>
                  <a:close/>
                  <a:moveTo>
                    <a:pt x="2058965" y="1827401"/>
                  </a:moveTo>
                  <a:lnTo>
                    <a:pt x="2049440" y="1686354"/>
                  </a:lnTo>
                  <a:cubicBezTo>
                    <a:pt x="2056034" y="1708335"/>
                    <a:pt x="2065193" y="1739109"/>
                    <a:pt x="2074718" y="1770249"/>
                  </a:cubicBezTo>
                  <a:lnTo>
                    <a:pt x="2106225" y="1873561"/>
                  </a:lnTo>
                  <a:lnTo>
                    <a:pt x="2100729" y="1872829"/>
                  </a:lnTo>
                  <a:cubicBezTo>
                    <a:pt x="2100363" y="1870631"/>
                    <a:pt x="2099630" y="1868066"/>
                    <a:pt x="2097799" y="1866601"/>
                  </a:cubicBezTo>
                  <a:cubicBezTo>
                    <a:pt x="2094135" y="1863670"/>
                    <a:pt x="2088640" y="1863304"/>
                    <a:pt x="2084610" y="1866234"/>
                  </a:cubicBezTo>
                  <a:lnTo>
                    <a:pt x="2060430" y="1847917"/>
                  </a:lnTo>
                  <a:lnTo>
                    <a:pt x="2058965" y="1827401"/>
                  </a:lnTo>
                  <a:close/>
                  <a:moveTo>
                    <a:pt x="2512513" y="1503543"/>
                  </a:moveTo>
                  <a:lnTo>
                    <a:pt x="2531197" y="1511602"/>
                  </a:lnTo>
                  <a:lnTo>
                    <a:pt x="2540356" y="1540178"/>
                  </a:lnTo>
                  <a:cubicBezTo>
                    <a:pt x="2535960" y="1542743"/>
                    <a:pt x="2534128" y="1548238"/>
                    <a:pt x="2536326" y="1552634"/>
                  </a:cubicBezTo>
                  <a:cubicBezTo>
                    <a:pt x="2536326" y="1552634"/>
                    <a:pt x="2536326" y="1552634"/>
                    <a:pt x="2536326" y="1552634"/>
                  </a:cubicBezTo>
                  <a:cubicBezTo>
                    <a:pt x="2537425" y="1554832"/>
                    <a:pt x="2539257" y="1556664"/>
                    <a:pt x="2541089" y="1557763"/>
                  </a:cubicBezTo>
                  <a:lnTo>
                    <a:pt x="2540356" y="1562892"/>
                  </a:lnTo>
                  <a:lnTo>
                    <a:pt x="2452797" y="1499513"/>
                  </a:lnTo>
                  <a:cubicBezTo>
                    <a:pt x="2426419" y="1480462"/>
                    <a:pt x="2400408" y="1461778"/>
                    <a:pt x="2381724" y="1448589"/>
                  </a:cubicBezTo>
                  <a:lnTo>
                    <a:pt x="2512513" y="1503543"/>
                  </a:lnTo>
                  <a:close/>
                  <a:moveTo>
                    <a:pt x="2814023" y="86480"/>
                  </a:moveTo>
                  <a:lnTo>
                    <a:pt x="2814756" y="86480"/>
                  </a:lnTo>
                  <a:lnTo>
                    <a:pt x="2903048" y="218734"/>
                  </a:lnTo>
                  <a:lnTo>
                    <a:pt x="2992072" y="351355"/>
                  </a:lnTo>
                  <a:cubicBezTo>
                    <a:pt x="2991340" y="352087"/>
                    <a:pt x="2990607" y="352454"/>
                    <a:pt x="2990240" y="353553"/>
                  </a:cubicBezTo>
                  <a:cubicBezTo>
                    <a:pt x="2989874" y="354652"/>
                    <a:pt x="2990240" y="356117"/>
                    <a:pt x="2990240" y="357216"/>
                  </a:cubicBezTo>
                  <a:cubicBezTo>
                    <a:pt x="2971923" y="363444"/>
                    <a:pt x="2926861" y="379198"/>
                    <a:pt x="2881799" y="395317"/>
                  </a:cubicBezTo>
                  <a:lnTo>
                    <a:pt x="2777022" y="432686"/>
                  </a:lnTo>
                  <a:cubicBezTo>
                    <a:pt x="2775556" y="430487"/>
                    <a:pt x="2773724" y="429022"/>
                    <a:pt x="2771160" y="427923"/>
                  </a:cubicBezTo>
                  <a:lnTo>
                    <a:pt x="2792775" y="258667"/>
                  </a:lnTo>
                  <a:lnTo>
                    <a:pt x="2814023" y="86480"/>
                  </a:lnTo>
                  <a:close/>
                  <a:moveTo>
                    <a:pt x="3097216" y="20902"/>
                  </a:moveTo>
                  <a:cubicBezTo>
                    <a:pt x="3097216" y="20902"/>
                    <a:pt x="3097583" y="20902"/>
                    <a:pt x="3097583" y="20536"/>
                  </a:cubicBezTo>
                  <a:lnTo>
                    <a:pt x="3192469" y="166345"/>
                  </a:lnTo>
                  <a:lnTo>
                    <a:pt x="3285889" y="308857"/>
                  </a:lnTo>
                  <a:cubicBezTo>
                    <a:pt x="3284057" y="310689"/>
                    <a:pt x="3282958" y="313254"/>
                    <a:pt x="3282958" y="315818"/>
                  </a:cubicBezTo>
                  <a:lnTo>
                    <a:pt x="3172319" y="328274"/>
                  </a:lnTo>
                  <a:cubicBezTo>
                    <a:pt x="3124693" y="333403"/>
                    <a:pt x="3077067" y="339265"/>
                    <a:pt x="3058383" y="341463"/>
                  </a:cubicBezTo>
                  <a:cubicBezTo>
                    <a:pt x="3057650" y="339631"/>
                    <a:pt x="3055818" y="338166"/>
                    <a:pt x="3053986" y="337067"/>
                  </a:cubicBezTo>
                  <a:lnTo>
                    <a:pt x="3075968" y="178801"/>
                  </a:lnTo>
                  <a:lnTo>
                    <a:pt x="3097216" y="20902"/>
                  </a:lnTo>
                  <a:close/>
                  <a:moveTo>
                    <a:pt x="3650413" y="253538"/>
                  </a:moveTo>
                  <a:lnTo>
                    <a:pt x="3572379" y="425358"/>
                  </a:lnTo>
                  <a:lnTo>
                    <a:pt x="3495078" y="596446"/>
                  </a:lnTo>
                  <a:cubicBezTo>
                    <a:pt x="3487385" y="578129"/>
                    <a:pt x="3465037" y="524641"/>
                    <a:pt x="3442323" y="471519"/>
                  </a:cubicBezTo>
                  <a:lnTo>
                    <a:pt x="3390667" y="350256"/>
                  </a:lnTo>
                  <a:cubicBezTo>
                    <a:pt x="3393964" y="348057"/>
                    <a:pt x="3396162" y="344394"/>
                    <a:pt x="3395430" y="340364"/>
                  </a:cubicBezTo>
                  <a:cubicBezTo>
                    <a:pt x="3395063" y="333403"/>
                    <a:pt x="3389201" y="328274"/>
                    <a:pt x="3382607" y="328274"/>
                  </a:cubicBezTo>
                  <a:lnTo>
                    <a:pt x="3382607" y="328274"/>
                  </a:lnTo>
                  <a:cubicBezTo>
                    <a:pt x="3378577" y="328641"/>
                    <a:pt x="3374913" y="330839"/>
                    <a:pt x="3372715" y="334136"/>
                  </a:cubicBezTo>
                  <a:cubicBezTo>
                    <a:pt x="3364289" y="331938"/>
                    <a:pt x="3352566" y="328641"/>
                    <a:pt x="3340476" y="325710"/>
                  </a:cubicBezTo>
                  <a:lnTo>
                    <a:pt x="3334614" y="324244"/>
                  </a:lnTo>
                  <a:lnTo>
                    <a:pt x="3311534" y="318383"/>
                  </a:lnTo>
                  <a:lnTo>
                    <a:pt x="3476760" y="286876"/>
                  </a:lnTo>
                  <a:lnTo>
                    <a:pt x="3650413" y="253538"/>
                  </a:lnTo>
                  <a:close/>
                  <a:moveTo>
                    <a:pt x="3674226" y="580693"/>
                  </a:moveTo>
                  <a:lnTo>
                    <a:pt x="3848245" y="553583"/>
                  </a:lnTo>
                  <a:cubicBezTo>
                    <a:pt x="3848611" y="553949"/>
                    <a:pt x="3848977" y="553949"/>
                    <a:pt x="3849344" y="553949"/>
                  </a:cubicBezTo>
                  <a:lnTo>
                    <a:pt x="3861800" y="660925"/>
                  </a:lnTo>
                  <a:cubicBezTo>
                    <a:pt x="3865463" y="693164"/>
                    <a:pt x="3869493" y="725404"/>
                    <a:pt x="3872058" y="746652"/>
                  </a:cubicBezTo>
                  <a:lnTo>
                    <a:pt x="3715990" y="767168"/>
                  </a:lnTo>
                  <a:lnTo>
                    <a:pt x="3525485" y="792813"/>
                  </a:lnTo>
                  <a:cubicBezTo>
                    <a:pt x="3524020" y="790248"/>
                    <a:pt x="3521822" y="788417"/>
                    <a:pt x="3519258" y="787684"/>
                  </a:cubicBezTo>
                  <a:cubicBezTo>
                    <a:pt x="3517426" y="771198"/>
                    <a:pt x="3513762" y="735661"/>
                    <a:pt x="3509366" y="700125"/>
                  </a:cubicBezTo>
                  <a:lnTo>
                    <a:pt x="3498742" y="608536"/>
                  </a:lnTo>
                  <a:cubicBezTo>
                    <a:pt x="3499474" y="607803"/>
                    <a:pt x="3499841" y="607437"/>
                    <a:pt x="3500207" y="606338"/>
                  </a:cubicBezTo>
                  <a:lnTo>
                    <a:pt x="3674226" y="580693"/>
                  </a:lnTo>
                  <a:close/>
                  <a:moveTo>
                    <a:pt x="4082712" y="1056223"/>
                  </a:moveTo>
                  <a:cubicBezTo>
                    <a:pt x="4071722" y="1076372"/>
                    <a:pt x="4056335" y="1104581"/>
                    <a:pt x="4041314" y="1133157"/>
                  </a:cubicBezTo>
                  <a:lnTo>
                    <a:pt x="3990391" y="1228410"/>
                  </a:lnTo>
                  <a:lnTo>
                    <a:pt x="3987093" y="1224013"/>
                  </a:lnTo>
                  <a:cubicBezTo>
                    <a:pt x="3990757" y="1219983"/>
                    <a:pt x="3990024" y="1213755"/>
                    <a:pt x="3985994" y="1210092"/>
                  </a:cubicBezTo>
                  <a:cubicBezTo>
                    <a:pt x="3984529" y="1208626"/>
                    <a:pt x="3982331" y="1207894"/>
                    <a:pt x="3980499" y="1207894"/>
                  </a:cubicBezTo>
                  <a:lnTo>
                    <a:pt x="3976469" y="1178219"/>
                  </a:lnTo>
                  <a:lnTo>
                    <a:pt x="3990024" y="1162832"/>
                  </a:lnTo>
                  <a:lnTo>
                    <a:pt x="4082712" y="1056223"/>
                  </a:lnTo>
                  <a:close/>
                  <a:moveTo>
                    <a:pt x="4539191" y="1254787"/>
                  </a:moveTo>
                  <a:lnTo>
                    <a:pt x="4546885" y="1273838"/>
                  </a:lnTo>
                  <a:lnTo>
                    <a:pt x="4533330" y="1300582"/>
                  </a:lnTo>
                  <a:cubicBezTo>
                    <a:pt x="4528567" y="1299849"/>
                    <a:pt x="4523804" y="1302413"/>
                    <a:pt x="4521606" y="1306810"/>
                  </a:cubicBezTo>
                  <a:cubicBezTo>
                    <a:pt x="4520874" y="1309008"/>
                    <a:pt x="4520874" y="1311572"/>
                    <a:pt x="4521606" y="1313770"/>
                  </a:cubicBezTo>
                  <a:lnTo>
                    <a:pt x="4517210" y="1317068"/>
                  </a:lnTo>
                  <a:lnTo>
                    <a:pt x="4499991" y="1210458"/>
                  </a:lnTo>
                  <a:cubicBezTo>
                    <a:pt x="4494862" y="1178219"/>
                    <a:pt x="4489733" y="1146346"/>
                    <a:pt x="4485703" y="1123998"/>
                  </a:cubicBezTo>
                  <a:lnTo>
                    <a:pt x="4539191" y="1254787"/>
                  </a:lnTo>
                  <a:close/>
                  <a:moveTo>
                    <a:pt x="5182878" y="889164"/>
                  </a:moveTo>
                  <a:cubicBezTo>
                    <a:pt x="5182878" y="889897"/>
                    <a:pt x="5182511" y="890264"/>
                    <a:pt x="5182878" y="890996"/>
                  </a:cubicBezTo>
                  <a:cubicBezTo>
                    <a:pt x="5183244" y="891729"/>
                    <a:pt x="5183244" y="891363"/>
                    <a:pt x="5183244" y="891363"/>
                  </a:cubicBezTo>
                  <a:lnTo>
                    <a:pt x="5143311" y="974525"/>
                  </a:lnTo>
                  <a:cubicBezTo>
                    <a:pt x="5127924" y="1006765"/>
                    <a:pt x="5112538" y="1039370"/>
                    <a:pt x="5105577" y="1054024"/>
                  </a:cubicBezTo>
                  <a:cubicBezTo>
                    <a:pt x="5103012" y="1054024"/>
                    <a:pt x="5100081" y="1054757"/>
                    <a:pt x="5098250" y="1056589"/>
                  </a:cubicBezTo>
                  <a:lnTo>
                    <a:pt x="4926795" y="970129"/>
                  </a:lnTo>
                  <a:lnTo>
                    <a:pt x="4785748" y="899789"/>
                  </a:lnTo>
                  <a:cubicBezTo>
                    <a:pt x="4795274" y="880372"/>
                    <a:pt x="4809561" y="851430"/>
                    <a:pt x="4823483" y="822121"/>
                  </a:cubicBezTo>
                  <a:lnTo>
                    <a:pt x="4870010" y="725037"/>
                  </a:lnTo>
                  <a:cubicBezTo>
                    <a:pt x="4870377" y="725037"/>
                    <a:pt x="4870743" y="724671"/>
                    <a:pt x="4871109" y="724671"/>
                  </a:cubicBezTo>
                  <a:lnTo>
                    <a:pt x="5027177" y="807467"/>
                  </a:lnTo>
                  <a:lnTo>
                    <a:pt x="5182878" y="889164"/>
                  </a:lnTo>
                  <a:close/>
                  <a:moveTo>
                    <a:pt x="5309636" y="593882"/>
                  </a:moveTo>
                  <a:lnTo>
                    <a:pt x="5455812" y="677411"/>
                  </a:lnTo>
                  <a:lnTo>
                    <a:pt x="5426138" y="674847"/>
                  </a:lnTo>
                  <a:cubicBezTo>
                    <a:pt x="5413682" y="673747"/>
                    <a:pt x="5401592" y="673015"/>
                    <a:pt x="5392799" y="672282"/>
                  </a:cubicBezTo>
                  <a:cubicBezTo>
                    <a:pt x="5392066" y="668252"/>
                    <a:pt x="5389136" y="664955"/>
                    <a:pt x="5385472" y="663489"/>
                  </a:cubicBezTo>
                  <a:cubicBezTo>
                    <a:pt x="5379244" y="661291"/>
                    <a:pt x="5371917" y="664222"/>
                    <a:pt x="5369353" y="670450"/>
                  </a:cubicBezTo>
                  <a:cubicBezTo>
                    <a:pt x="5368253" y="673381"/>
                    <a:pt x="5368253" y="677045"/>
                    <a:pt x="5369353" y="679976"/>
                  </a:cubicBezTo>
                  <a:cubicBezTo>
                    <a:pt x="5369719" y="680708"/>
                    <a:pt x="5370452" y="680708"/>
                    <a:pt x="5370452" y="681075"/>
                  </a:cubicBezTo>
                  <a:lnTo>
                    <a:pt x="5281794" y="778892"/>
                  </a:lnTo>
                  <a:cubicBezTo>
                    <a:pt x="5242960" y="821755"/>
                    <a:pt x="5204493" y="864985"/>
                    <a:pt x="5191304" y="880006"/>
                  </a:cubicBezTo>
                  <a:lnTo>
                    <a:pt x="5174085" y="693164"/>
                  </a:lnTo>
                  <a:lnTo>
                    <a:pt x="5156134" y="505224"/>
                  </a:lnTo>
                  <a:lnTo>
                    <a:pt x="5309636" y="593882"/>
                  </a:lnTo>
                  <a:close/>
                  <a:moveTo>
                    <a:pt x="5754758" y="465658"/>
                  </a:moveTo>
                  <a:cubicBezTo>
                    <a:pt x="5754758" y="465658"/>
                    <a:pt x="5755125" y="465658"/>
                    <a:pt x="5754758" y="465658"/>
                  </a:cubicBezTo>
                  <a:lnTo>
                    <a:pt x="5723985" y="622091"/>
                  </a:lnTo>
                  <a:lnTo>
                    <a:pt x="5693211" y="778892"/>
                  </a:lnTo>
                  <a:cubicBezTo>
                    <a:pt x="5691013" y="779258"/>
                    <a:pt x="5689181" y="779991"/>
                    <a:pt x="5687716" y="781822"/>
                  </a:cubicBezTo>
                  <a:cubicBezTo>
                    <a:pt x="5670130" y="773396"/>
                    <a:pt x="5627267" y="752514"/>
                    <a:pt x="5584037" y="732364"/>
                  </a:cubicBezTo>
                  <a:lnTo>
                    <a:pt x="5483289" y="684738"/>
                  </a:lnTo>
                  <a:cubicBezTo>
                    <a:pt x="5484022" y="682174"/>
                    <a:pt x="5483655" y="679609"/>
                    <a:pt x="5482557" y="677045"/>
                  </a:cubicBezTo>
                  <a:lnTo>
                    <a:pt x="5617375" y="572633"/>
                  </a:lnTo>
                  <a:lnTo>
                    <a:pt x="5754758" y="465658"/>
                  </a:lnTo>
                  <a:close/>
                  <a:moveTo>
                    <a:pt x="6000949" y="619527"/>
                  </a:moveTo>
                  <a:cubicBezTo>
                    <a:pt x="6000949" y="619527"/>
                    <a:pt x="6001316" y="619527"/>
                    <a:pt x="6001316" y="619527"/>
                  </a:cubicBezTo>
                  <a:lnTo>
                    <a:pt x="5965413" y="789516"/>
                  </a:lnTo>
                  <a:lnTo>
                    <a:pt x="5930609" y="956574"/>
                  </a:lnTo>
                  <a:cubicBezTo>
                    <a:pt x="5928045" y="956940"/>
                    <a:pt x="5925480" y="957673"/>
                    <a:pt x="5923649" y="959138"/>
                  </a:cubicBezTo>
                  <a:lnTo>
                    <a:pt x="5836822" y="889531"/>
                  </a:lnTo>
                  <a:cubicBezTo>
                    <a:pt x="5799820" y="859856"/>
                    <a:pt x="5763185" y="830914"/>
                    <a:pt x="5746699" y="818091"/>
                  </a:cubicBezTo>
                  <a:cubicBezTo>
                    <a:pt x="5747065" y="816992"/>
                    <a:pt x="5748164" y="815893"/>
                    <a:pt x="5747798" y="814428"/>
                  </a:cubicBezTo>
                  <a:cubicBezTo>
                    <a:pt x="5747431" y="812963"/>
                    <a:pt x="5747065" y="812963"/>
                    <a:pt x="5746699" y="811863"/>
                  </a:cubicBezTo>
                  <a:lnTo>
                    <a:pt x="5874191" y="715512"/>
                  </a:lnTo>
                  <a:lnTo>
                    <a:pt x="6000949" y="619527"/>
                  </a:lnTo>
                  <a:close/>
                  <a:moveTo>
                    <a:pt x="5966146" y="2048313"/>
                  </a:moveTo>
                  <a:cubicBezTo>
                    <a:pt x="5944164" y="2054907"/>
                    <a:pt x="5913390" y="2064066"/>
                    <a:pt x="5882250" y="2073591"/>
                  </a:cubicBezTo>
                  <a:lnTo>
                    <a:pt x="5778571" y="2105098"/>
                  </a:lnTo>
                  <a:lnTo>
                    <a:pt x="5779304" y="2099969"/>
                  </a:lnTo>
                  <a:cubicBezTo>
                    <a:pt x="5781869" y="2099603"/>
                    <a:pt x="5784067" y="2098504"/>
                    <a:pt x="5785532" y="2096672"/>
                  </a:cubicBezTo>
                  <a:cubicBezTo>
                    <a:pt x="5788830" y="2093008"/>
                    <a:pt x="5788830" y="2087513"/>
                    <a:pt x="5785899" y="2083483"/>
                  </a:cubicBezTo>
                  <a:lnTo>
                    <a:pt x="5803850" y="2059304"/>
                  </a:lnTo>
                  <a:lnTo>
                    <a:pt x="5824366" y="2057838"/>
                  </a:lnTo>
                  <a:lnTo>
                    <a:pt x="5966146" y="2048313"/>
                  </a:lnTo>
                  <a:close/>
                  <a:moveTo>
                    <a:pt x="6203544" y="2381330"/>
                  </a:moveTo>
                  <a:lnTo>
                    <a:pt x="6148590" y="2511753"/>
                  </a:lnTo>
                  <a:lnTo>
                    <a:pt x="6140531" y="2530803"/>
                  </a:lnTo>
                  <a:lnTo>
                    <a:pt x="6111955" y="2539962"/>
                  </a:lnTo>
                  <a:cubicBezTo>
                    <a:pt x="6109391" y="2535199"/>
                    <a:pt x="6103163" y="2533734"/>
                    <a:pt x="6098400" y="2536299"/>
                  </a:cubicBezTo>
                  <a:cubicBezTo>
                    <a:pt x="6096568" y="2537398"/>
                    <a:pt x="6095103" y="2538863"/>
                    <a:pt x="6094370" y="2541061"/>
                  </a:cubicBezTo>
                  <a:lnTo>
                    <a:pt x="6088875" y="2539962"/>
                  </a:lnTo>
                  <a:lnTo>
                    <a:pt x="6152254" y="2452403"/>
                  </a:lnTo>
                  <a:cubicBezTo>
                    <a:pt x="6171671" y="2426392"/>
                    <a:pt x="6190721" y="2400014"/>
                    <a:pt x="6203544" y="2381330"/>
                  </a:cubicBezTo>
                  <a:lnTo>
                    <a:pt x="6203544" y="2381330"/>
                  </a:lnTo>
                  <a:close/>
                  <a:moveTo>
                    <a:pt x="6336531" y="2474384"/>
                  </a:moveTo>
                  <a:cubicBezTo>
                    <a:pt x="6337263" y="2475483"/>
                    <a:pt x="6337996" y="2476216"/>
                    <a:pt x="6338729" y="2476949"/>
                  </a:cubicBezTo>
                  <a:cubicBezTo>
                    <a:pt x="6334333" y="2496366"/>
                    <a:pt x="6323342" y="2542893"/>
                    <a:pt x="6313084" y="2589420"/>
                  </a:cubicBezTo>
                  <a:lnTo>
                    <a:pt x="6288905" y="2697861"/>
                  </a:lnTo>
                  <a:cubicBezTo>
                    <a:pt x="6287073" y="2697861"/>
                    <a:pt x="6284875" y="2698228"/>
                    <a:pt x="6283043" y="2698960"/>
                  </a:cubicBezTo>
                  <a:cubicBezTo>
                    <a:pt x="6282310" y="2699327"/>
                    <a:pt x="6281578" y="2700059"/>
                    <a:pt x="6280845" y="2700426"/>
                  </a:cubicBezTo>
                  <a:lnTo>
                    <a:pt x="6198415" y="2626422"/>
                  </a:lnTo>
                  <a:cubicBezTo>
                    <a:pt x="6174235" y="2604441"/>
                    <a:pt x="6150056" y="2582826"/>
                    <a:pt x="6132104" y="2567072"/>
                  </a:cubicBezTo>
                  <a:lnTo>
                    <a:pt x="6145294" y="2535932"/>
                  </a:lnTo>
                  <a:lnTo>
                    <a:pt x="6224426" y="2510654"/>
                  </a:lnTo>
                  <a:cubicBezTo>
                    <a:pt x="6271686" y="2496366"/>
                    <a:pt x="6317847" y="2480979"/>
                    <a:pt x="6336531" y="2474384"/>
                  </a:cubicBezTo>
                  <a:lnTo>
                    <a:pt x="6336531" y="2474384"/>
                  </a:lnTo>
                  <a:close/>
                  <a:moveTo>
                    <a:pt x="7114670" y="2417966"/>
                  </a:moveTo>
                  <a:lnTo>
                    <a:pt x="7160831" y="2589054"/>
                  </a:lnTo>
                  <a:lnTo>
                    <a:pt x="7205160" y="2751349"/>
                  </a:lnTo>
                  <a:lnTo>
                    <a:pt x="7186109" y="2728635"/>
                  </a:lnTo>
                  <a:cubicBezTo>
                    <a:pt x="7178049" y="2718744"/>
                    <a:pt x="7169623" y="2709585"/>
                    <a:pt x="7164128" y="2702990"/>
                  </a:cubicBezTo>
                  <a:cubicBezTo>
                    <a:pt x="7164494" y="2702258"/>
                    <a:pt x="7165227" y="2702258"/>
                    <a:pt x="7165593" y="2701159"/>
                  </a:cubicBezTo>
                  <a:cubicBezTo>
                    <a:pt x="7166692" y="2698228"/>
                    <a:pt x="7166692" y="2694564"/>
                    <a:pt x="7165593" y="2691633"/>
                  </a:cubicBezTo>
                  <a:cubicBezTo>
                    <a:pt x="7162662" y="2685405"/>
                    <a:pt x="7155335" y="2682474"/>
                    <a:pt x="7149107" y="2685039"/>
                  </a:cubicBezTo>
                  <a:cubicBezTo>
                    <a:pt x="7146176" y="2686504"/>
                    <a:pt x="7143612" y="2688702"/>
                    <a:pt x="7142513" y="2692000"/>
                  </a:cubicBezTo>
                  <a:cubicBezTo>
                    <a:pt x="7142513" y="2692732"/>
                    <a:pt x="7142147" y="2693099"/>
                    <a:pt x="7142147" y="2693831"/>
                  </a:cubicBezTo>
                  <a:lnTo>
                    <a:pt x="7010625" y="2700426"/>
                  </a:lnTo>
                  <a:cubicBezTo>
                    <a:pt x="6952741" y="2703357"/>
                    <a:pt x="6894857" y="2706654"/>
                    <a:pt x="6875073" y="2707753"/>
                  </a:cubicBezTo>
                  <a:lnTo>
                    <a:pt x="6994871" y="2563409"/>
                  </a:lnTo>
                  <a:cubicBezTo>
                    <a:pt x="7047627" y="2499663"/>
                    <a:pt x="7100382" y="2435917"/>
                    <a:pt x="7114670" y="2417966"/>
                  </a:cubicBezTo>
                  <a:lnTo>
                    <a:pt x="7114670" y="2417966"/>
                  </a:lnTo>
                  <a:close/>
                  <a:moveTo>
                    <a:pt x="7566020" y="2813629"/>
                  </a:moveTo>
                  <a:lnTo>
                    <a:pt x="7433765" y="2901921"/>
                  </a:lnTo>
                  <a:cubicBezTo>
                    <a:pt x="7376980" y="2940022"/>
                    <a:pt x="7320562" y="2977757"/>
                    <a:pt x="7301145" y="2990946"/>
                  </a:cubicBezTo>
                  <a:cubicBezTo>
                    <a:pt x="7299313" y="2989847"/>
                    <a:pt x="7297481" y="2989114"/>
                    <a:pt x="7295283" y="2989114"/>
                  </a:cubicBezTo>
                  <a:cubicBezTo>
                    <a:pt x="7289055" y="2970796"/>
                    <a:pt x="7273302" y="2925734"/>
                    <a:pt x="7257182" y="2880673"/>
                  </a:cubicBezTo>
                  <a:lnTo>
                    <a:pt x="7219814" y="2775895"/>
                  </a:lnTo>
                  <a:cubicBezTo>
                    <a:pt x="7222012" y="2774430"/>
                    <a:pt x="7223844" y="2772598"/>
                    <a:pt x="7224943" y="2770033"/>
                  </a:cubicBezTo>
                  <a:lnTo>
                    <a:pt x="7394199" y="2791648"/>
                  </a:lnTo>
                  <a:lnTo>
                    <a:pt x="7566386" y="2812897"/>
                  </a:lnTo>
                  <a:cubicBezTo>
                    <a:pt x="7566020" y="2813263"/>
                    <a:pt x="7566020" y="2813629"/>
                    <a:pt x="7566020" y="2813629"/>
                  </a:cubicBezTo>
                  <a:lnTo>
                    <a:pt x="7566020" y="2813629"/>
                  </a:lnTo>
                  <a:close/>
                  <a:moveTo>
                    <a:pt x="5358362" y="5737512"/>
                  </a:moveTo>
                  <a:lnTo>
                    <a:pt x="5185076" y="5711501"/>
                  </a:lnTo>
                  <a:lnTo>
                    <a:pt x="5255050" y="5666806"/>
                  </a:lnTo>
                  <a:cubicBezTo>
                    <a:pt x="5283992" y="5648488"/>
                    <a:pt x="5312934" y="5629804"/>
                    <a:pt x="5326855" y="5620645"/>
                  </a:cubicBezTo>
                  <a:cubicBezTo>
                    <a:pt x="5329053" y="5622477"/>
                    <a:pt x="5331618" y="5623576"/>
                    <a:pt x="5334183" y="5623576"/>
                  </a:cubicBezTo>
                  <a:cubicBezTo>
                    <a:pt x="5336747" y="5623576"/>
                    <a:pt x="5338945" y="5622477"/>
                    <a:pt x="5341143" y="5621011"/>
                  </a:cubicBezTo>
                  <a:lnTo>
                    <a:pt x="5446287" y="5697580"/>
                  </a:lnTo>
                  <a:cubicBezTo>
                    <a:pt x="5479625" y="5721759"/>
                    <a:pt x="5512964" y="5745938"/>
                    <a:pt x="5535312" y="5761692"/>
                  </a:cubicBezTo>
                  <a:cubicBezTo>
                    <a:pt x="5534213" y="5762424"/>
                    <a:pt x="5533480" y="5763157"/>
                    <a:pt x="5532747" y="5764256"/>
                  </a:cubicBezTo>
                  <a:lnTo>
                    <a:pt x="5358362" y="5737512"/>
                  </a:lnTo>
                  <a:close/>
                  <a:moveTo>
                    <a:pt x="1581970" y="5102985"/>
                  </a:moveTo>
                  <a:cubicBezTo>
                    <a:pt x="1581604" y="5101885"/>
                    <a:pt x="1581237" y="5100420"/>
                    <a:pt x="1580505" y="5099687"/>
                  </a:cubicBezTo>
                  <a:cubicBezTo>
                    <a:pt x="1606516" y="5091994"/>
                    <a:pt x="1646082" y="5080271"/>
                    <a:pt x="1685649" y="5067815"/>
                  </a:cubicBezTo>
                  <a:lnTo>
                    <a:pt x="1810209" y="5029714"/>
                  </a:lnTo>
                  <a:cubicBezTo>
                    <a:pt x="1812408" y="5033011"/>
                    <a:pt x="1815705" y="5034843"/>
                    <a:pt x="1819368" y="5034843"/>
                  </a:cubicBezTo>
                  <a:cubicBezTo>
                    <a:pt x="1820834" y="5034843"/>
                    <a:pt x="1822299" y="5034476"/>
                    <a:pt x="1823398" y="5034110"/>
                  </a:cubicBezTo>
                  <a:cubicBezTo>
                    <a:pt x="1833656" y="5047665"/>
                    <a:pt x="1854905" y="5074409"/>
                    <a:pt x="1876153" y="5101153"/>
                  </a:cubicBezTo>
                  <a:lnTo>
                    <a:pt x="1927809" y="5165998"/>
                  </a:lnTo>
                  <a:lnTo>
                    <a:pt x="1755256" y="5134125"/>
                  </a:lnTo>
                  <a:lnTo>
                    <a:pt x="1581970" y="5102985"/>
                  </a:lnTo>
                  <a:close/>
                  <a:moveTo>
                    <a:pt x="2294531" y="1913861"/>
                  </a:moveTo>
                  <a:lnTo>
                    <a:pt x="2467818" y="1939872"/>
                  </a:lnTo>
                  <a:lnTo>
                    <a:pt x="2397844" y="1984567"/>
                  </a:lnTo>
                  <a:cubicBezTo>
                    <a:pt x="2368902" y="2002885"/>
                    <a:pt x="2340326" y="2021203"/>
                    <a:pt x="2326038" y="2030728"/>
                  </a:cubicBezTo>
                  <a:cubicBezTo>
                    <a:pt x="2322008" y="2027797"/>
                    <a:pt x="2316513" y="2027797"/>
                    <a:pt x="2312116" y="2030728"/>
                  </a:cubicBezTo>
                  <a:lnTo>
                    <a:pt x="2206606" y="1954160"/>
                  </a:lnTo>
                  <a:cubicBezTo>
                    <a:pt x="2173268" y="1929980"/>
                    <a:pt x="2139929" y="1905801"/>
                    <a:pt x="2117582" y="1890047"/>
                  </a:cubicBezTo>
                  <a:cubicBezTo>
                    <a:pt x="2118681" y="1889315"/>
                    <a:pt x="2119414" y="1888582"/>
                    <a:pt x="2120146" y="1887483"/>
                  </a:cubicBezTo>
                  <a:lnTo>
                    <a:pt x="2294531" y="1913861"/>
                  </a:lnTo>
                  <a:close/>
                  <a:moveTo>
                    <a:pt x="6071289" y="2548755"/>
                  </a:moveTo>
                  <a:cubicBezTo>
                    <a:pt x="6071656" y="2549854"/>
                    <a:pt x="6072022" y="2550953"/>
                    <a:pt x="6072755" y="2552052"/>
                  </a:cubicBezTo>
                  <a:cubicBezTo>
                    <a:pt x="6046744" y="2559745"/>
                    <a:pt x="6007177" y="2571469"/>
                    <a:pt x="5967611" y="2583925"/>
                  </a:cubicBezTo>
                  <a:lnTo>
                    <a:pt x="5843050" y="2622026"/>
                  </a:lnTo>
                  <a:cubicBezTo>
                    <a:pt x="5840119" y="2617629"/>
                    <a:pt x="5834624" y="2615798"/>
                    <a:pt x="5829495" y="2617629"/>
                  </a:cubicBezTo>
                  <a:cubicBezTo>
                    <a:pt x="5818871" y="2604074"/>
                    <a:pt x="5797988" y="2577330"/>
                    <a:pt x="5776740" y="2550586"/>
                  </a:cubicBezTo>
                  <a:lnTo>
                    <a:pt x="5725084" y="2485741"/>
                  </a:lnTo>
                  <a:lnTo>
                    <a:pt x="5897637" y="2517614"/>
                  </a:lnTo>
                  <a:lnTo>
                    <a:pt x="6071289" y="2548755"/>
                  </a:lnTo>
                  <a:close/>
                  <a:moveTo>
                    <a:pt x="6684569" y="3931746"/>
                  </a:moveTo>
                  <a:cubicBezTo>
                    <a:pt x="6683469" y="3931746"/>
                    <a:pt x="6683103" y="3932479"/>
                    <a:pt x="6682004" y="3932845"/>
                  </a:cubicBezTo>
                  <a:cubicBezTo>
                    <a:pt x="6669914" y="3917825"/>
                    <a:pt x="6639873" y="3879724"/>
                    <a:pt x="6609466" y="3841989"/>
                  </a:cubicBezTo>
                  <a:lnTo>
                    <a:pt x="6539858" y="3755529"/>
                  </a:lnTo>
                  <a:cubicBezTo>
                    <a:pt x="6539858" y="3755163"/>
                    <a:pt x="6540224" y="3755163"/>
                    <a:pt x="6540224" y="3754797"/>
                  </a:cubicBezTo>
                  <a:lnTo>
                    <a:pt x="6702520" y="3815978"/>
                  </a:lnTo>
                  <a:lnTo>
                    <a:pt x="6869212" y="3878258"/>
                  </a:lnTo>
                  <a:lnTo>
                    <a:pt x="6780920" y="3906834"/>
                  </a:lnTo>
                  <a:cubicBezTo>
                    <a:pt x="6745017" y="3918557"/>
                    <a:pt x="6708382" y="3930647"/>
                    <a:pt x="6692262" y="3936143"/>
                  </a:cubicBezTo>
                  <a:cubicBezTo>
                    <a:pt x="6690796" y="3933212"/>
                    <a:pt x="6687866" y="3931746"/>
                    <a:pt x="6684569" y="3931746"/>
                  </a:cubicBezTo>
                  <a:close/>
                  <a:moveTo>
                    <a:pt x="6563305" y="4656397"/>
                  </a:moveTo>
                  <a:cubicBezTo>
                    <a:pt x="6564404" y="4656764"/>
                    <a:pt x="6565869" y="4657130"/>
                    <a:pt x="6566969" y="4657130"/>
                  </a:cubicBezTo>
                  <a:cubicBezTo>
                    <a:pt x="6569167" y="4657130"/>
                    <a:pt x="6570998" y="4656397"/>
                    <a:pt x="6572830" y="4655299"/>
                  </a:cubicBezTo>
                  <a:cubicBezTo>
                    <a:pt x="6586752" y="4665923"/>
                    <a:pt x="6616793" y="4689003"/>
                    <a:pt x="6646834" y="4711351"/>
                  </a:cubicBezTo>
                  <a:lnTo>
                    <a:pt x="6721204" y="4767037"/>
                  </a:lnTo>
                  <a:lnTo>
                    <a:pt x="6543155" y="4771433"/>
                  </a:lnTo>
                  <a:lnTo>
                    <a:pt x="6369503" y="4776196"/>
                  </a:lnTo>
                  <a:cubicBezTo>
                    <a:pt x="6369503" y="4775829"/>
                    <a:pt x="6369503" y="4775463"/>
                    <a:pt x="6369503" y="4775463"/>
                  </a:cubicBezTo>
                  <a:lnTo>
                    <a:pt x="6463656" y="4716113"/>
                  </a:lnTo>
                  <a:cubicBezTo>
                    <a:pt x="6504688" y="4690469"/>
                    <a:pt x="6545353" y="4664091"/>
                    <a:pt x="6561839" y="4653833"/>
                  </a:cubicBezTo>
                  <a:cubicBezTo>
                    <a:pt x="6561839" y="4654932"/>
                    <a:pt x="6562206" y="4656031"/>
                    <a:pt x="6563305" y="4656397"/>
                  </a:cubicBezTo>
                  <a:lnTo>
                    <a:pt x="6563305" y="4656397"/>
                  </a:lnTo>
                  <a:close/>
                  <a:moveTo>
                    <a:pt x="5174452" y="6348227"/>
                  </a:moveTo>
                  <a:cubicBezTo>
                    <a:pt x="5175917" y="6351157"/>
                    <a:pt x="5178482" y="6353356"/>
                    <a:pt x="5181779" y="6353722"/>
                  </a:cubicBezTo>
                  <a:cubicBezTo>
                    <a:pt x="5183977" y="6370941"/>
                    <a:pt x="5189106" y="6408676"/>
                    <a:pt x="5194235" y="6446044"/>
                  </a:cubicBezTo>
                  <a:lnTo>
                    <a:pt x="5207424" y="6537999"/>
                  </a:lnTo>
                  <a:lnTo>
                    <a:pt x="5078466" y="6415270"/>
                  </a:lnTo>
                  <a:lnTo>
                    <a:pt x="4952440" y="6295838"/>
                  </a:lnTo>
                  <a:cubicBezTo>
                    <a:pt x="4952440" y="6295472"/>
                    <a:pt x="4952807" y="6295472"/>
                    <a:pt x="4952807" y="6295105"/>
                  </a:cubicBezTo>
                  <a:lnTo>
                    <a:pt x="5061248" y="6319651"/>
                  </a:lnTo>
                  <a:cubicBezTo>
                    <a:pt x="5108508" y="6330642"/>
                    <a:pt x="5155767" y="6340900"/>
                    <a:pt x="5174818" y="6344930"/>
                  </a:cubicBezTo>
                  <a:cubicBezTo>
                    <a:pt x="5174452" y="6346395"/>
                    <a:pt x="5173719" y="6347494"/>
                    <a:pt x="5174452" y="6348227"/>
                  </a:cubicBezTo>
                  <a:lnTo>
                    <a:pt x="5174452" y="6348227"/>
                  </a:lnTo>
                  <a:close/>
                  <a:moveTo>
                    <a:pt x="4894556" y="7200736"/>
                  </a:moveTo>
                  <a:cubicBezTo>
                    <a:pt x="4893823" y="7200369"/>
                    <a:pt x="4893091" y="7200003"/>
                    <a:pt x="4892358" y="7199637"/>
                  </a:cubicBezTo>
                  <a:lnTo>
                    <a:pt x="4894556" y="7185349"/>
                  </a:lnTo>
                  <a:lnTo>
                    <a:pt x="4933023" y="7167398"/>
                  </a:lnTo>
                  <a:cubicBezTo>
                    <a:pt x="4928627" y="7171427"/>
                    <a:pt x="4923498" y="7175457"/>
                    <a:pt x="4918735" y="7179854"/>
                  </a:cubicBezTo>
                  <a:lnTo>
                    <a:pt x="4894556" y="7200736"/>
                  </a:lnTo>
                  <a:close/>
                  <a:moveTo>
                    <a:pt x="2195249" y="6967368"/>
                  </a:moveTo>
                  <a:cubicBezTo>
                    <a:pt x="2195249" y="6966635"/>
                    <a:pt x="2194883" y="6965902"/>
                    <a:pt x="2194883" y="6964803"/>
                  </a:cubicBezTo>
                  <a:lnTo>
                    <a:pt x="2206606" y="6956377"/>
                  </a:lnTo>
                  <a:lnTo>
                    <a:pt x="2246539" y="6970665"/>
                  </a:lnTo>
                  <a:cubicBezTo>
                    <a:pt x="2240677" y="6970298"/>
                    <a:pt x="2234083" y="6969932"/>
                    <a:pt x="2227855" y="6969199"/>
                  </a:cubicBezTo>
                  <a:lnTo>
                    <a:pt x="2195249" y="6967368"/>
                  </a:lnTo>
                  <a:close/>
                  <a:moveTo>
                    <a:pt x="1723017" y="5775247"/>
                  </a:moveTo>
                  <a:cubicBezTo>
                    <a:pt x="1725948" y="5775247"/>
                    <a:pt x="1728512" y="5774148"/>
                    <a:pt x="1730710" y="5771950"/>
                  </a:cubicBezTo>
                  <a:cubicBezTo>
                    <a:pt x="1731443" y="5771217"/>
                    <a:pt x="1731443" y="5770118"/>
                    <a:pt x="1731809" y="5769385"/>
                  </a:cubicBezTo>
                  <a:cubicBezTo>
                    <a:pt x="1750860" y="5771583"/>
                    <a:pt x="1799219" y="5777079"/>
                    <a:pt x="1847211" y="5782574"/>
                  </a:cubicBezTo>
                  <a:lnTo>
                    <a:pt x="1957484" y="5794664"/>
                  </a:lnTo>
                  <a:cubicBezTo>
                    <a:pt x="1957484" y="5795030"/>
                    <a:pt x="1957484" y="5795396"/>
                    <a:pt x="1957484" y="5795396"/>
                  </a:cubicBezTo>
                  <a:lnTo>
                    <a:pt x="1799585" y="5867202"/>
                  </a:lnTo>
                  <a:lnTo>
                    <a:pt x="1637656" y="5941206"/>
                  </a:lnTo>
                  <a:lnTo>
                    <a:pt x="1679787" y="5858409"/>
                  </a:lnTo>
                  <a:cubicBezTo>
                    <a:pt x="1697006" y="5824705"/>
                    <a:pt x="1714224" y="5790634"/>
                    <a:pt x="1721918" y="5775247"/>
                  </a:cubicBezTo>
                  <a:cubicBezTo>
                    <a:pt x="1722284" y="5774881"/>
                    <a:pt x="1722650" y="5775247"/>
                    <a:pt x="1723017" y="5775247"/>
                  </a:cubicBezTo>
                  <a:close/>
                  <a:moveTo>
                    <a:pt x="1095450" y="5242566"/>
                  </a:moveTo>
                  <a:lnTo>
                    <a:pt x="1088123" y="5220951"/>
                  </a:lnTo>
                  <a:lnTo>
                    <a:pt x="1100579" y="5216555"/>
                  </a:lnTo>
                  <a:lnTo>
                    <a:pt x="1097282" y="5233407"/>
                  </a:lnTo>
                  <a:cubicBezTo>
                    <a:pt x="1096549" y="5236338"/>
                    <a:pt x="1095816" y="5239635"/>
                    <a:pt x="1095450" y="5242566"/>
                  </a:cubicBezTo>
                  <a:lnTo>
                    <a:pt x="1095450" y="5242566"/>
                  </a:lnTo>
                  <a:close/>
                  <a:moveTo>
                    <a:pt x="968325" y="3719993"/>
                  </a:moveTo>
                  <a:lnTo>
                    <a:pt x="968691" y="3719993"/>
                  </a:lnTo>
                  <a:cubicBezTo>
                    <a:pt x="969790" y="3719993"/>
                    <a:pt x="970523" y="3719260"/>
                    <a:pt x="971256" y="3718894"/>
                  </a:cubicBezTo>
                  <a:cubicBezTo>
                    <a:pt x="983345" y="3734281"/>
                    <a:pt x="1013386" y="3772015"/>
                    <a:pt x="1043794" y="3809750"/>
                  </a:cubicBezTo>
                  <a:lnTo>
                    <a:pt x="1113401" y="3896210"/>
                  </a:lnTo>
                  <a:cubicBezTo>
                    <a:pt x="1113401" y="3896576"/>
                    <a:pt x="1113035" y="3896943"/>
                    <a:pt x="1113035" y="3896943"/>
                  </a:cubicBezTo>
                  <a:lnTo>
                    <a:pt x="950373" y="3835761"/>
                  </a:lnTo>
                  <a:lnTo>
                    <a:pt x="783682" y="3773481"/>
                  </a:lnTo>
                  <a:lnTo>
                    <a:pt x="871973" y="3744905"/>
                  </a:lnTo>
                  <a:cubicBezTo>
                    <a:pt x="907876" y="3733182"/>
                    <a:pt x="944145" y="3721092"/>
                    <a:pt x="960631" y="3715597"/>
                  </a:cubicBezTo>
                  <a:cubicBezTo>
                    <a:pt x="962097" y="3718161"/>
                    <a:pt x="965027" y="3719993"/>
                    <a:pt x="968325" y="3719993"/>
                  </a:cubicBezTo>
                  <a:close/>
                  <a:moveTo>
                    <a:pt x="1089955" y="2995342"/>
                  </a:moveTo>
                  <a:cubicBezTo>
                    <a:pt x="1087024" y="2994243"/>
                    <a:pt x="1083360" y="2994609"/>
                    <a:pt x="1080796" y="2996807"/>
                  </a:cubicBezTo>
                  <a:cubicBezTo>
                    <a:pt x="1067241" y="2986183"/>
                    <a:pt x="1036833" y="2963103"/>
                    <a:pt x="1006426" y="2940389"/>
                  </a:cubicBezTo>
                  <a:lnTo>
                    <a:pt x="932055" y="2884703"/>
                  </a:lnTo>
                  <a:lnTo>
                    <a:pt x="1110104" y="2880306"/>
                  </a:lnTo>
                  <a:lnTo>
                    <a:pt x="1283757" y="2875544"/>
                  </a:lnTo>
                  <a:cubicBezTo>
                    <a:pt x="1283757" y="2875910"/>
                    <a:pt x="1283757" y="2876276"/>
                    <a:pt x="1283757" y="2876276"/>
                  </a:cubicBezTo>
                  <a:lnTo>
                    <a:pt x="1189970" y="2935626"/>
                  </a:lnTo>
                  <a:cubicBezTo>
                    <a:pt x="1148938" y="2961271"/>
                    <a:pt x="1108272" y="2987648"/>
                    <a:pt x="1091786" y="2997906"/>
                  </a:cubicBezTo>
                  <a:cubicBezTo>
                    <a:pt x="1091054" y="2996441"/>
                    <a:pt x="1091054" y="2995342"/>
                    <a:pt x="1089955" y="2995342"/>
                  </a:cubicBezTo>
                  <a:lnTo>
                    <a:pt x="1089955" y="2995342"/>
                  </a:lnTo>
                  <a:close/>
                  <a:moveTo>
                    <a:pt x="2707048" y="1375318"/>
                  </a:moveTo>
                  <a:cubicBezTo>
                    <a:pt x="2709978" y="1377516"/>
                    <a:pt x="2714008" y="1377883"/>
                    <a:pt x="2717305" y="1376784"/>
                  </a:cubicBezTo>
                  <a:lnTo>
                    <a:pt x="2790577" y="1515999"/>
                  </a:lnTo>
                  <a:lnTo>
                    <a:pt x="2865679" y="1657412"/>
                  </a:lnTo>
                  <a:cubicBezTo>
                    <a:pt x="2865313" y="1657778"/>
                    <a:pt x="2864947" y="1658145"/>
                    <a:pt x="2864580" y="1658877"/>
                  </a:cubicBezTo>
                  <a:lnTo>
                    <a:pt x="2844797" y="1651550"/>
                  </a:lnTo>
                  <a:lnTo>
                    <a:pt x="2831242" y="1644589"/>
                  </a:lnTo>
                  <a:lnTo>
                    <a:pt x="2683967" y="1569120"/>
                  </a:lnTo>
                  <a:cubicBezTo>
                    <a:pt x="2684700" y="1565457"/>
                    <a:pt x="2683601" y="1561793"/>
                    <a:pt x="2681036" y="1558862"/>
                  </a:cubicBezTo>
                  <a:cubicBezTo>
                    <a:pt x="2676274" y="1554832"/>
                    <a:pt x="2669313" y="1555199"/>
                    <a:pt x="2664917" y="1559595"/>
                  </a:cubicBezTo>
                  <a:cubicBezTo>
                    <a:pt x="2664917" y="1559595"/>
                    <a:pt x="2664917" y="1559961"/>
                    <a:pt x="2664917" y="1559961"/>
                  </a:cubicBezTo>
                  <a:lnTo>
                    <a:pt x="2575526" y="1522227"/>
                  </a:lnTo>
                  <a:cubicBezTo>
                    <a:pt x="2591279" y="1504642"/>
                    <a:pt x="2612528" y="1481195"/>
                    <a:pt x="2633410" y="1457748"/>
                  </a:cubicBezTo>
                  <a:lnTo>
                    <a:pt x="2707048" y="1375318"/>
                  </a:lnTo>
                  <a:close/>
                  <a:moveTo>
                    <a:pt x="2478808" y="1303512"/>
                  </a:moveTo>
                  <a:cubicBezTo>
                    <a:pt x="2477343" y="1300582"/>
                    <a:pt x="2474778" y="1298750"/>
                    <a:pt x="2471481" y="1298017"/>
                  </a:cubicBezTo>
                  <a:cubicBezTo>
                    <a:pt x="2469283" y="1281165"/>
                    <a:pt x="2464154" y="1243064"/>
                    <a:pt x="2459025" y="1205329"/>
                  </a:cubicBezTo>
                  <a:lnTo>
                    <a:pt x="2445836" y="1113374"/>
                  </a:lnTo>
                  <a:lnTo>
                    <a:pt x="2574793" y="1236103"/>
                  </a:lnTo>
                  <a:lnTo>
                    <a:pt x="2701186" y="1355169"/>
                  </a:lnTo>
                  <a:cubicBezTo>
                    <a:pt x="2701186" y="1355535"/>
                    <a:pt x="2700819" y="1355535"/>
                    <a:pt x="2700819" y="1355901"/>
                  </a:cubicBezTo>
                  <a:lnTo>
                    <a:pt x="2592378" y="1331355"/>
                  </a:lnTo>
                  <a:cubicBezTo>
                    <a:pt x="2545118" y="1320365"/>
                    <a:pt x="2497859" y="1310107"/>
                    <a:pt x="2478808" y="1306077"/>
                  </a:cubicBezTo>
                  <a:cubicBezTo>
                    <a:pt x="2478808" y="1305344"/>
                    <a:pt x="2479174" y="1304245"/>
                    <a:pt x="2478808" y="1303512"/>
                  </a:cubicBezTo>
                  <a:close/>
                  <a:moveTo>
                    <a:pt x="5457644" y="684372"/>
                  </a:moveTo>
                  <a:cubicBezTo>
                    <a:pt x="5457644" y="685104"/>
                    <a:pt x="5458010" y="685837"/>
                    <a:pt x="5458010" y="686570"/>
                  </a:cubicBezTo>
                  <a:lnTo>
                    <a:pt x="5446653" y="694996"/>
                  </a:lnTo>
                  <a:lnTo>
                    <a:pt x="5406721" y="680708"/>
                  </a:lnTo>
                  <a:cubicBezTo>
                    <a:pt x="5412583" y="681075"/>
                    <a:pt x="5418811" y="681807"/>
                    <a:pt x="5425405" y="682174"/>
                  </a:cubicBezTo>
                  <a:lnTo>
                    <a:pt x="5457644" y="684372"/>
                  </a:lnTo>
                  <a:close/>
                  <a:moveTo>
                    <a:pt x="5922183" y="1879790"/>
                  </a:moveTo>
                  <a:cubicBezTo>
                    <a:pt x="5921450" y="1880522"/>
                    <a:pt x="5921817" y="1881621"/>
                    <a:pt x="5921084" y="1882354"/>
                  </a:cubicBezTo>
                  <a:cubicBezTo>
                    <a:pt x="5901667" y="1880156"/>
                    <a:pt x="5853674" y="1874294"/>
                    <a:pt x="5805682" y="1869165"/>
                  </a:cubicBezTo>
                  <a:lnTo>
                    <a:pt x="5695409" y="1857442"/>
                  </a:lnTo>
                  <a:cubicBezTo>
                    <a:pt x="5695409" y="1857075"/>
                    <a:pt x="5695409" y="1856709"/>
                    <a:pt x="5695043" y="1856709"/>
                  </a:cubicBezTo>
                  <a:lnTo>
                    <a:pt x="5853308" y="1784903"/>
                  </a:lnTo>
                  <a:lnTo>
                    <a:pt x="6015237" y="1710900"/>
                  </a:lnTo>
                  <a:lnTo>
                    <a:pt x="5973107" y="1793696"/>
                  </a:lnTo>
                  <a:cubicBezTo>
                    <a:pt x="5955888" y="1827401"/>
                    <a:pt x="5938669" y="1861838"/>
                    <a:pt x="5930976" y="1877225"/>
                  </a:cubicBezTo>
                  <a:cubicBezTo>
                    <a:pt x="5927678" y="1876492"/>
                    <a:pt x="5924381" y="1877591"/>
                    <a:pt x="5922183" y="1879790"/>
                  </a:cubicBezTo>
                  <a:lnTo>
                    <a:pt x="5922183" y="1879790"/>
                  </a:lnTo>
                  <a:close/>
                  <a:moveTo>
                    <a:pt x="6557810" y="2408807"/>
                  </a:moveTo>
                  <a:lnTo>
                    <a:pt x="6564771" y="2430422"/>
                  </a:lnTo>
                  <a:lnTo>
                    <a:pt x="6552681" y="2434818"/>
                  </a:lnTo>
                  <a:lnTo>
                    <a:pt x="6555978" y="2417966"/>
                  </a:lnTo>
                  <a:cubicBezTo>
                    <a:pt x="6556710" y="2415035"/>
                    <a:pt x="6557077" y="2412104"/>
                    <a:pt x="6557810" y="2408807"/>
                  </a:cubicBezTo>
                  <a:lnTo>
                    <a:pt x="6557810" y="2408807"/>
                  </a:lnTo>
                  <a:close/>
                  <a:moveTo>
                    <a:pt x="3382973" y="349523"/>
                  </a:moveTo>
                  <a:lnTo>
                    <a:pt x="3382973" y="349523"/>
                  </a:lnTo>
                  <a:lnTo>
                    <a:pt x="3382973" y="349523"/>
                  </a:lnTo>
                  <a:close/>
                  <a:moveTo>
                    <a:pt x="7303343" y="3057989"/>
                  </a:moveTo>
                  <a:lnTo>
                    <a:pt x="7305541" y="3215521"/>
                  </a:lnTo>
                  <a:lnTo>
                    <a:pt x="7307006" y="3310041"/>
                  </a:lnTo>
                  <a:lnTo>
                    <a:pt x="7189040" y="3391739"/>
                  </a:lnTo>
                  <a:lnTo>
                    <a:pt x="7049458" y="3488823"/>
                  </a:lnTo>
                  <a:cubicBezTo>
                    <a:pt x="7048726" y="3488456"/>
                    <a:pt x="7048360" y="3488090"/>
                    <a:pt x="7047260" y="3488090"/>
                  </a:cubicBezTo>
                  <a:lnTo>
                    <a:pt x="6944315" y="3333122"/>
                  </a:lnTo>
                  <a:lnTo>
                    <a:pt x="6845032" y="3184381"/>
                  </a:lnTo>
                  <a:cubicBezTo>
                    <a:pt x="6849795" y="3179252"/>
                    <a:pt x="6849428" y="3171192"/>
                    <a:pt x="6843933" y="3166430"/>
                  </a:cubicBezTo>
                  <a:cubicBezTo>
                    <a:pt x="6843567" y="3166063"/>
                    <a:pt x="6843201" y="3166063"/>
                    <a:pt x="6842834" y="3165697"/>
                  </a:cubicBezTo>
                  <a:lnTo>
                    <a:pt x="6856389" y="3132725"/>
                  </a:lnTo>
                  <a:lnTo>
                    <a:pt x="6956771" y="3222482"/>
                  </a:lnTo>
                  <a:lnTo>
                    <a:pt x="7094520" y="3345211"/>
                  </a:lnTo>
                  <a:cubicBezTo>
                    <a:pt x="7093787" y="3347043"/>
                    <a:pt x="7093787" y="3349241"/>
                    <a:pt x="7094520" y="3351439"/>
                  </a:cubicBezTo>
                  <a:cubicBezTo>
                    <a:pt x="7095986" y="3354736"/>
                    <a:pt x="7098916" y="3356568"/>
                    <a:pt x="7102580" y="3356568"/>
                  </a:cubicBezTo>
                  <a:cubicBezTo>
                    <a:pt x="7103679" y="3356568"/>
                    <a:pt x="7105145" y="3356202"/>
                    <a:pt x="7106244" y="3355835"/>
                  </a:cubicBezTo>
                  <a:cubicBezTo>
                    <a:pt x="7108442" y="3354736"/>
                    <a:pt x="7109907" y="3353271"/>
                    <a:pt x="7110640" y="3351073"/>
                  </a:cubicBezTo>
                  <a:cubicBezTo>
                    <a:pt x="7111373" y="3348875"/>
                    <a:pt x="7111373" y="3346677"/>
                    <a:pt x="7110640" y="3344479"/>
                  </a:cubicBezTo>
                  <a:cubicBezTo>
                    <a:pt x="7110273" y="3344112"/>
                    <a:pt x="7109907" y="3344112"/>
                    <a:pt x="7109907" y="3343746"/>
                  </a:cubicBezTo>
                  <a:lnTo>
                    <a:pt x="7203694" y="3173391"/>
                  </a:lnTo>
                  <a:lnTo>
                    <a:pt x="7279896" y="3034175"/>
                  </a:lnTo>
                  <a:lnTo>
                    <a:pt x="7296749" y="3045899"/>
                  </a:lnTo>
                  <a:cubicBezTo>
                    <a:pt x="7296382" y="3046998"/>
                    <a:pt x="7295650" y="3047731"/>
                    <a:pt x="7295650" y="3048830"/>
                  </a:cubicBezTo>
                  <a:cubicBezTo>
                    <a:pt x="7296382" y="3053226"/>
                    <a:pt x="7299313" y="3056890"/>
                    <a:pt x="7303343" y="3057989"/>
                  </a:cubicBezTo>
                  <a:close/>
                  <a:moveTo>
                    <a:pt x="6412366" y="3977541"/>
                  </a:moveTo>
                  <a:cubicBezTo>
                    <a:pt x="6409436" y="3970580"/>
                    <a:pt x="6405039" y="3960688"/>
                    <a:pt x="6399911" y="3948965"/>
                  </a:cubicBezTo>
                  <a:lnTo>
                    <a:pt x="6424822" y="3973144"/>
                  </a:lnTo>
                  <a:cubicBezTo>
                    <a:pt x="6424456" y="3973877"/>
                    <a:pt x="6424090" y="3974610"/>
                    <a:pt x="6424090" y="3975709"/>
                  </a:cubicBezTo>
                  <a:lnTo>
                    <a:pt x="6412366" y="3977541"/>
                  </a:lnTo>
                  <a:close/>
                  <a:moveTo>
                    <a:pt x="5547768" y="5761692"/>
                  </a:moveTo>
                  <a:cubicBezTo>
                    <a:pt x="5550699" y="5754731"/>
                    <a:pt x="5554728" y="5744473"/>
                    <a:pt x="5559125" y="5732750"/>
                  </a:cubicBezTo>
                  <a:lnTo>
                    <a:pt x="5559491" y="5767920"/>
                  </a:lnTo>
                  <a:cubicBezTo>
                    <a:pt x="5558758" y="5768286"/>
                    <a:pt x="5558026" y="5768652"/>
                    <a:pt x="5557293" y="5769019"/>
                  </a:cubicBezTo>
                  <a:lnTo>
                    <a:pt x="5547768" y="5761692"/>
                  </a:lnTo>
                  <a:close/>
                  <a:moveTo>
                    <a:pt x="5030840" y="5823972"/>
                  </a:moveTo>
                  <a:cubicBezTo>
                    <a:pt x="5029741" y="5823239"/>
                    <a:pt x="5028642" y="5822873"/>
                    <a:pt x="5027177" y="5822507"/>
                  </a:cubicBezTo>
                  <a:lnTo>
                    <a:pt x="5021315" y="5733482"/>
                  </a:lnTo>
                  <a:lnTo>
                    <a:pt x="5161629" y="5720660"/>
                  </a:lnTo>
                  <a:lnTo>
                    <a:pt x="5097883" y="5770851"/>
                  </a:lnTo>
                  <a:cubicBezTo>
                    <a:pt x="5070407" y="5791733"/>
                    <a:pt x="5043663" y="5812982"/>
                    <a:pt x="5030840" y="5823972"/>
                  </a:cubicBezTo>
                  <a:lnTo>
                    <a:pt x="5030840" y="5823972"/>
                  </a:lnTo>
                  <a:close/>
                  <a:moveTo>
                    <a:pt x="3265373" y="6090313"/>
                  </a:moveTo>
                  <a:cubicBezTo>
                    <a:pt x="3265007" y="6088847"/>
                    <a:pt x="3264641" y="6087748"/>
                    <a:pt x="3263908" y="6086649"/>
                  </a:cubicBezTo>
                  <a:lnTo>
                    <a:pt x="3322525" y="6019606"/>
                  </a:lnTo>
                  <a:lnTo>
                    <a:pt x="3430600" y="6109730"/>
                  </a:lnTo>
                  <a:lnTo>
                    <a:pt x="3350001" y="6100204"/>
                  </a:lnTo>
                  <a:cubicBezTo>
                    <a:pt x="3316297" y="6095442"/>
                    <a:pt x="3282226" y="6091778"/>
                    <a:pt x="3265373" y="6090313"/>
                  </a:cubicBezTo>
                  <a:lnTo>
                    <a:pt x="3265373" y="6090313"/>
                  </a:lnTo>
                  <a:close/>
                  <a:moveTo>
                    <a:pt x="1557424" y="5098955"/>
                  </a:moveTo>
                  <a:cubicBezTo>
                    <a:pt x="1557058" y="5098222"/>
                    <a:pt x="1556325" y="5097856"/>
                    <a:pt x="1555592" y="5097123"/>
                  </a:cubicBezTo>
                  <a:lnTo>
                    <a:pt x="1567316" y="5064151"/>
                  </a:lnTo>
                  <a:cubicBezTo>
                    <a:pt x="1567682" y="5076607"/>
                    <a:pt x="1568415" y="5087964"/>
                    <a:pt x="1568781" y="5095291"/>
                  </a:cubicBezTo>
                  <a:lnTo>
                    <a:pt x="1557424" y="5098955"/>
                  </a:lnTo>
                  <a:close/>
                  <a:moveTo>
                    <a:pt x="1240893" y="3673832"/>
                  </a:moveTo>
                  <a:cubicBezTo>
                    <a:pt x="1243824" y="3680793"/>
                    <a:pt x="1248220" y="3690684"/>
                    <a:pt x="1253349" y="3702408"/>
                  </a:cubicBezTo>
                  <a:lnTo>
                    <a:pt x="1228437" y="3678228"/>
                  </a:lnTo>
                  <a:cubicBezTo>
                    <a:pt x="1228803" y="3677496"/>
                    <a:pt x="1229170" y="3676763"/>
                    <a:pt x="1229170" y="3675664"/>
                  </a:cubicBezTo>
                  <a:lnTo>
                    <a:pt x="1240893" y="3673832"/>
                  </a:lnTo>
                  <a:close/>
                  <a:moveTo>
                    <a:pt x="1437626" y="3183648"/>
                  </a:moveTo>
                  <a:cubicBezTo>
                    <a:pt x="1402822" y="3164964"/>
                    <a:pt x="1368385" y="3146647"/>
                    <a:pt x="1344205" y="3133824"/>
                  </a:cubicBezTo>
                  <a:cubicBezTo>
                    <a:pt x="1367286" y="3123933"/>
                    <a:pt x="1415645" y="3103783"/>
                    <a:pt x="1463637" y="3082901"/>
                  </a:cubicBezTo>
                  <a:lnTo>
                    <a:pt x="1489282" y="3071910"/>
                  </a:lnTo>
                  <a:lnTo>
                    <a:pt x="1591129" y="3104149"/>
                  </a:lnTo>
                  <a:lnTo>
                    <a:pt x="1589297" y="3112209"/>
                  </a:lnTo>
                  <a:cubicBezTo>
                    <a:pt x="1576475" y="3166063"/>
                    <a:pt x="1564019" y="3219918"/>
                    <a:pt x="1559256" y="3242265"/>
                  </a:cubicBezTo>
                  <a:cubicBezTo>
                    <a:pt x="1556325" y="3242632"/>
                    <a:pt x="1553761" y="3243731"/>
                    <a:pt x="1551929" y="3245563"/>
                  </a:cubicBezTo>
                  <a:lnTo>
                    <a:pt x="1437626" y="3183648"/>
                  </a:lnTo>
                  <a:close/>
                  <a:moveTo>
                    <a:pt x="2105492" y="1890047"/>
                  </a:moveTo>
                  <a:cubicBezTo>
                    <a:pt x="2102561" y="1897008"/>
                    <a:pt x="2098531" y="1907266"/>
                    <a:pt x="2094135" y="1918990"/>
                  </a:cubicBezTo>
                  <a:lnTo>
                    <a:pt x="2093769" y="1884918"/>
                  </a:lnTo>
                  <a:cubicBezTo>
                    <a:pt x="2094868" y="1884552"/>
                    <a:pt x="2095600" y="1884186"/>
                    <a:pt x="2096333" y="1883453"/>
                  </a:cubicBezTo>
                  <a:lnTo>
                    <a:pt x="2105492" y="1890047"/>
                  </a:lnTo>
                  <a:close/>
                  <a:moveTo>
                    <a:pt x="4779887" y="1109344"/>
                  </a:moveTo>
                  <a:lnTo>
                    <a:pt x="4774758" y="927265"/>
                  </a:lnTo>
                  <a:lnTo>
                    <a:pt x="4949509" y="1015191"/>
                  </a:lnTo>
                  <a:lnTo>
                    <a:pt x="5077734" y="1079303"/>
                  </a:lnTo>
                  <a:lnTo>
                    <a:pt x="4941083" y="1177486"/>
                  </a:lnTo>
                  <a:lnTo>
                    <a:pt x="4791244" y="1285927"/>
                  </a:lnTo>
                  <a:cubicBezTo>
                    <a:pt x="4790145" y="1284828"/>
                    <a:pt x="4788679" y="1283729"/>
                    <a:pt x="4786847" y="1283363"/>
                  </a:cubicBezTo>
                  <a:cubicBezTo>
                    <a:pt x="4786115" y="1282997"/>
                    <a:pt x="4785382" y="1282997"/>
                    <a:pt x="4784649" y="1282997"/>
                  </a:cubicBezTo>
                  <a:lnTo>
                    <a:pt x="4779887" y="1109344"/>
                  </a:lnTo>
                  <a:close/>
                  <a:moveTo>
                    <a:pt x="5969809" y="2590519"/>
                  </a:moveTo>
                  <a:cubicBezTo>
                    <a:pt x="6007544" y="2579162"/>
                    <a:pt x="6044912" y="2567805"/>
                    <a:pt x="6070923" y="2559745"/>
                  </a:cubicBezTo>
                  <a:cubicBezTo>
                    <a:pt x="6061398" y="2583192"/>
                    <a:pt x="6041615" y="2631551"/>
                    <a:pt x="6022564" y="2680276"/>
                  </a:cubicBezTo>
                  <a:lnTo>
                    <a:pt x="6012306" y="2706287"/>
                  </a:lnTo>
                  <a:lnTo>
                    <a:pt x="5917420" y="2755745"/>
                  </a:lnTo>
                  <a:lnTo>
                    <a:pt x="5913024" y="2748785"/>
                  </a:lnTo>
                  <a:cubicBezTo>
                    <a:pt x="5884082" y="2701891"/>
                    <a:pt x="5855140" y="2655364"/>
                    <a:pt x="5842317" y="2635581"/>
                  </a:cubicBezTo>
                  <a:cubicBezTo>
                    <a:pt x="5844149" y="2633383"/>
                    <a:pt x="5845248" y="2630818"/>
                    <a:pt x="5845248" y="2628254"/>
                  </a:cubicBezTo>
                  <a:lnTo>
                    <a:pt x="5969809" y="2590519"/>
                  </a:lnTo>
                  <a:close/>
                  <a:moveTo>
                    <a:pt x="6095103" y="2552418"/>
                  </a:moveTo>
                  <a:cubicBezTo>
                    <a:pt x="6095469" y="2553151"/>
                    <a:pt x="6096202" y="2553884"/>
                    <a:pt x="6096934" y="2554616"/>
                  </a:cubicBezTo>
                  <a:lnTo>
                    <a:pt x="6085211" y="2586856"/>
                  </a:lnTo>
                  <a:cubicBezTo>
                    <a:pt x="6084845" y="2574033"/>
                    <a:pt x="6084112" y="2563042"/>
                    <a:pt x="6083746" y="2555715"/>
                  </a:cubicBezTo>
                  <a:lnTo>
                    <a:pt x="6095103" y="2552418"/>
                  </a:lnTo>
                  <a:close/>
                  <a:moveTo>
                    <a:pt x="6195850" y="3732083"/>
                  </a:moveTo>
                  <a:cubicBezTo>
                    <a:pt x="6195118" y="3729518"/>
                    <a:pt x="6193286" y="3726954"/>
                    <a:pt x="6191088" y="3725488"/>
                  </a:cubicBezTo>
                  <a:cubicBezTo>
                    <a:pt x="6196583" y="3702774"/>
                    <a:pt x="6210871" y="3644157"/>
                    <a:pt x="6224426" y="3585541"/>
                  </a:cubicBezTo>
                  <a:lnTo>
                    <a:pt x="6258131" y="3441563"/>
                  </a:lnTo>
                  <a:lnTo>
                    <a:pt x="6389652" y="3592868"/>
                  </a:lnTo>
                  <a:lnTo>
                    <a:pt x="6516411" y="3737944"/>
                  </a:lnTo>
                  <a:cubicBezTo>
                    <a:pt x="6515313" y="3739410"/>
                    <a:pt x="6514580" y="3740875"/>
                    <a:pt x="6514213" y="3742340"/>
                  </a:cubicBezTo>
                  <a:lnTo>
                    <a:pt x="6357047" y="3736845"/>
                  </a:lnTo>
                  <a:lnTo>
                    <a:pt x="6195850" y="3732083"/>
                  </a:lnTo>
                  <a:close/>
                  <a:moveTo>
                    <a:pt x="6189989" y="4733698"/>
                  </a:moveTo>
                  <a:lnTo>
                    <a:pt x="6340561" y="4779859"/>
                  </a:lnTo>
                  <a:cubicBezTo>
                    <a:pt x="6340561" y="4781691"/>
                    <a:pt x="6340561" y="4783156"/>
                    <a:pt x="6341294" y="4784988"/>
                  </a:cubicBezTo>
                  <a:lnTo>
                    <a:pt x="6174235" y="4880973"/>
                  </a:lnTo>
                  <a:lnTo>
                    <a:pt x="6000949" y="4981355"/>
                  </a:lnTo>
                  <a:lnTo>
                    <a:pt x="6015970" y="4834080"/>
                  </a:lnTo>
                  <a:cubicBezTo>
                    <a:pt x="6022198" y="4774364"/>
                    <a:pt x="6027693" y="4714648"/>
                    <a:pt x="6029892" y="4690835"/>
                  </a:cubicBezTo>
                  <a:cubicBezTo>
                    <a:pt x="6032822" y="4690102"/>
                    <a:pt x="6035387" y="4688637"/>
                    <a:pt x="6036852" y="4686072"/>
                  </a:cubicBezTo>
                  <a:lnTo>
                    <a:pt x="6189989" y="4733698"/>
                  </a:lnTo>
                  <a:close/>
                  <a:moveTo>
                    <a:pt x="5097883" y="6096540"/>
                  </a:moveTo>
                  <a:lnTo>
                    <a:pt x="5064911" y="6084817"/>
                  </a:lnTo>
                  <a:cubicBezTo>
                    <a:pt x="5077368" y="6084451"/>
                    <a:pt x="5088724" y="6083718"/>
                    <a:pt x="5096052" y="6083352"/>
                  </a:cubicBezTo>
                  <a:cubicBezTo>
                    <a:pt x="5097517" y="6087748"/>
                    <a:pt x="5098616" y="6091412"/>
                    <a:pt x="5099715" y="6094709"/>
                  </a:cubicBezTo>
                  <a:cubicBezTo>
                    <a:pt x="5099349" y="6095442"/>
                    <a:pt x="5098616" y="6095808"/>
                    <a:pt x="5097883" y="6096540"/>
                  </a:cubicBezTo>
                  <a:lnTo>
                    <a:pt x="5097883" y="6096540"/>
                  </a:lnTo>
                  <a:close/>
                  <a:moveTo>
                    <a:pt x="4855722" y="6139038"/>
                  </a:moveTo>
                  <a:cubicBezTo>
                    <a:pt x="4886130" y="6196556"/>
                    <a:pt x="4916537" y="6253707"/>
                    <a:pt x="4929726" y="6278253"/>
                  </a:cubicBezTo>
                  <a:cubicBezTo>
                    <a:pt x="4928627" y="6279352"/>
                    <a:pt x="4927528" y="6280817"/>
                    <a:pt x="4926795" y="6282283"/>
                  </a:cubicBezTo>
                  <a:lnTo>
                    <a:pt x="4740687" y="6232092"/>
                  </a:lnTo>
                  <a:lnTo>
                    <a:pt x="4547251" y="6180436"/>
                  </a:lnTo>
                  <a:lnTo>
                    <a:pt x="4661920" y="6087015"/>
                  </a:lnTo>
                  <a:cubicBezTo>
                    <a:pt x="4708081" y="6049281"/>
                    <a:pt x="4754242" y="6011546"/>
                    <a:pt x="4772560" y="5996159"/>
                  </a:cubicBezTo>
                  <a:cubicBezTo>
                    <a:pt x="4774391" y="5997624"/>
                    <a:pt x="4776956" y="5997991"/>
                    <a:pt x="4779154" y="5998357"/>
                  </a:cubicBezTo>
                  <a:cubicBezTo>
                    <a:pt x="4779887" y="5998357"/>
                    <a:pt x="4780620" y="5997991"/>
                    <a:pt x="4781352" y="5997991"/>
                  </a:cubicBezTo>
                  <a:lnTo>
                    <a:pt x="4855722" y="6139038"/>
                  </a:lnTo>
                  <a:close/>
                  <a:moveTo>
                    <a:pt x="3905763" y="6538732"/>
                  </a:moveTo>
                  <a:lnTo>
                    <a:pt x="3905763" y="6538732"/>
                  </a:lnTo>
                  <a:close/>
                  <a:moveTo>
                    <a:pt x="3678622" y="6424062"/>
                  </a:moveTo>
                  <a:cubicBezTo>
                    <a:pt x="3677890" y="6423696"/>
                    <a:pt x="3677157" y="6423330"/>
                    <a:pt x="3676424" y="6423330"/>
                  </a:cubicBezTo>
                  <a:cubicBezTo>
                    <a:pt x="3676058" y="6420032"/>
                    <a:pt x="3675325" y="6416003"/>
                    <a:pt x="3674592" y="6411606"/>
                  </a:cubicBezTo>
                  <a:cubicBezTo>
                    <a:pt x="3681553" y="6408676"/>
                    <a:pt x="3691445" y="6404279"/>
                    <a:pt x="3703168" y="6399150"/>
                  </a:cubicBezTo>
                  <a:lnTo>
                    <a:pt x="3678622" y="6424062"/>
                  </a:lnTo>
                  <a:close/>
                  <a:moveTo>
                    <a:pt x="1457043" y="3919290"/>
                  </a:moveTo>
                  <a:cubicBezTo>
                    <a:pt x="1457776" y="3921855"/>
                    <a:pt x="1459607" y="3924419"/>
                    <a:pt x="1461805" y="3925884"/>
                  </a:cubicBezTo>
                  <a:cubicBezTo>
                    <a:pt x="1456310" y="3948599"/>
                    <a:pt x="1442022" y="4007216"/>
                    <a:pt x="1428467" y="4065832"/>
                  </a:cubicBezTo>
                  <a:lnTo>
                    <a:pt x="1394762" y="4209810"/>
                  </a:lnTo>
                  <a:lnTo>
                    <a:pt x="1263241" y="4058505"/>
                  </a:lnTo>
                  <a:lnTo>
                    <a:pt x="1136482" y="3913062"/>
                  </a:lnTo>
                  <a:cubicBezTo>
                    <a:pt x="1137581" y="3911597"/>
                    <a:pt x="1138314" y="3910131"/>
                    <a:pt x="1138680" y="3908666"/>
                  </a:cubicBezTo>
                  <a:lnTo>
                    <a:pt x="1296213" y="3914161"/>
                  </a:lnTo>
                  <a:lnTo>
                    <a:pt x="1457043" y="3919290"/>
                  </a:lnTo>
                  <a:close/>
                  <a:moveTo>
                    <a:pt x="1462905" y="2918041"/>
                  </a:moveTo>
                  <a:lnTo>
                    <a:pt x="1312332" y="2871880"/>
                  </a:lnTo>
                  <a:cubicBezTo>
                    <a:pt x="1312332" y="2870048"/>
                    <a:pt x="1312332" y="2868583"/>
                    <a:pt x="1311600" y="2866751"/>
                  </a:cubicBezTo>
                  <a:lnTo>
                    <a:pt x="1478658" y="2770766"/>
                  </a:lnTo>
                  <a:lnTo>
                    <a:pt x="1651944" y="2670385"/>
                  </a:lnTo>
                  <a:lnTo>
                    <a:pt x="1636923" y="2817660"/>
                  </a:lnTo>
                  <a:cubicBezTo>
                    <a:pt x="1630695" y="2877009"/>
                    <a:pt x="1625200" y="2936725"/>
                    <a:pt x="1623002" y="2960538"/>
                  </a:cubicBezTo>
                  <a:cubicBezTo>
                    <a:pt x="1620071" y="2961271"/>
                    <a:pt x="1617507" y="2962736"/>
                    <a:pt x="1615675" y="2965301"/>
                  </a:cubicBezTo>
                  <a:lnTo>
                    <a:pt x="1462905" y="2918041"/>
                  </a:lnTo>
                  <a:close/>
                  <a:moveTo>
                    <a:pt x="2555010" y="1554832"/>
                  </a:moveTo>
                  <a:lnTo>
                    <a:pt x="2587982" y="1566556"/>
                  </a:lnTo>
                  <a:cubicBezTo>
                    <a:pt x="2575160" y="1566922"/>
                    <a:pt x="2564169" y="1567655"/>
                    <a:pt x="2556842" y="1568021"/>
                  </a:cubicBezTo>
                  <a:cubicBezTo>
                    <a:pt x="2555377" y="1563625"/>
                    <a:pt x="2554277" y="1559595"/>
                    <a:pt x="2553178" y="1556664"/>
                  </a:cubicBezTo>
                  <a:cubicBezTo>
                    <a:pt x="2553911" y="1556298"/>
                    <a:pt x="2554644" y="1555565"/>
                    <a:pt x="2555010" y="1554832"/>
                  </a:cubicBezTo>
                  <a:close/>
                  <a:moveTo>
                    <a:pt x="2797171" y="1512335"/>
                  </a:moveTo>
                  <a:lnTo>
                    <a:pt x="2723534" y="1373486"/>
                  </a:lnTo>
                  <a:cubicBezTo>
                    <a:pt x="2724633" y="1372387"/>
                    <a:pt x="2725732" y="1370922"/>
                    <a:pt x="2726464" y="1369456"/>
                  </a:cubicBezTo>
                  <a:lnTo>
                    <a:pt x="2912573" y="1419647"/>
                  </a:lnTo>
                  <a:lnTo>
                    <a:pt x="3106009" y="1471303"/>
                  </a:lnTo>
                  <a:lnTo>
                    <a:pt x="2991706" y="1565090"/>
                  </a:lnTo>
                  <a:cubicBezTo>
                    <a:pt x="2945179" y="1602825"/>
                    <a:pt x="2899384" y="1640926"/>
                    <a:pt x="2880700" y="1656313"/>
                  </a:cubicBezTo>
                  <a:cubicBezTo>
                    <a:pt x="2878136" y="1654847"/>
                    <a:pt x="2875205" y="1654115"/>
                    <a:pt x="2872274" y="1654481"/>
                  </a:cubicBezTo>
                  <a:lnTo>
                    <a:pt x="2797171" y="1512335"/>
                  </a:lnTo>
                  <a:close/>
                  <a:moveTo>
                    <a:pt x="2181328" y="6458134"/>
                  </a:moveTo>
                  <a:lnTo>
                    <a:pt x="2166673" y="6422963"/>
                  </a:lnTo>
                  <a:cubicBezTo>
                    <a:pt x="2167406" y="6422597"/>
                    <a:pt x="2167772" y="6422230"/>
                    <a:pt x="2168505" y="6421864"/>
                  </a:cubicBezTo>
                  <a:cubicBezTo>
                    <a:pt x="2170337" y="6419666"/>
                    <a:pt x="2171436" y="6417101"/>
                    <a:pt x="2171436" y="6414537"/>
                  </a:cubicBezTo>
                  <a:lnTo>
                    <a:pt x="2212101" y="6408676"/>
                  </a:lnTo>
                  <a:lnTo>
                    <a:pt x="2224924" y="6447875"/>
                  </a:lnTo>
                  <a:cubicBezTo>
                    <a:pt x="2222726" y="6449341"/>
                    <a:pt x="2220894" y="6451173"/>
                    <a:pt x="2219795" y="6453737"/>
                  </a:cubicBezTo>
                  <a:cubicBezTo>
                    <a:pt x="2219795" y="6454470"/>
                    <a:pt x="2219429" y="6455202"/>
                    <a:pt x="2219429" y="6455569"/>
                  </a:cubicBezTo>
                  <a:lnTo>
                    <a:pt x="2181328" y="6458134"/>
                  </a:lnTo>
                  <a:close/>
                  <a:moveTo>
                    <a:pt x="1414179" y="3052127"/>
                  </a:moveTo>
                  <a:lnTo>
                    <a:pt x="1414179" y="3052127"/>
                  </a:lnTo>
                  <a:lnTo>
                    <a:pt x="1414179" y="3052127"/>
                  </a:lnTo>
                  <a:close/>
                  <a:moveTo>
                    <a:pt x="5471566" y="1193606"/>
                  </a:moveTo>
                  <a:lnTo>
                    <a:pt x="5486586" y="1228776"/>
                  </a:lnTo>
                  <a:cubicBezTo>
                    <a:pt x="5485854" y="1229142"/>
                    <a:pt x="5485121" y="1229142"/>
                    <a:pt x="5484755" y="1229509"/>
                  </a:cubicBezTo>
                  <a:cubicBezTo>
                    <a:pt x="5482923" y="1231707"/>
                    <a:pt x="5481824" y="1234271"/>
                    <a:pt x="5481824" y="1236836"/>
                  </a:cubicBezTo>
                  <a:lnTo>
                    <a:pt x="5441158" y="1242697"/>
                  </a:lnTo>
                  <a:lnTo>
                    <a:pt x="5428702" y="1203864"/>
                  </a:lnTo>
                  <a:cubicBezTo>
                    <a:pt x="5430900" y="1202398"/>
                    <a:pt x="5432732" y="1200200"/>
                    <a:pt x="5433831" y="1197636"/>
                  </a:cubicBezTo>
                  <a:cubicBezTo>
                    <a:pt x="5433831" y="1196903"/>
                    <a:pt x="5434197" y="1196170"/>
                    <a:pt x="5434197" y="1195438"/>
                  </a:cubicBezTo>
                  <a:lnTo>
                    <a:pt x="5471566" y="1193606"/>
                  </a:lnTo>
                  <a:close/>
                  <a:moveTo>
                    <a:pt x="5340410" y="5602694"/>
                  </a:moveTo>
                  <a:cubicBezTo>
                    <a:pt x="5336747" y="5600496"/>
                    <a:pt x="5331985" y="5600496"/>
                    <a:pt x="5328321" y="5603060"/>
                  </a:cubicBezTo>
                  <a:cubicBezTo>
                    <a:pt x="5314766" y="5592802"/>
                    <a:pt x="5285823" y="5570820"/>
                    <a:pt x="5254317" y="5547007"/>
                  </a:cubicBezTo>
                  <a:lnTo>
                    <a:pt x="5254317" y="5547007"/>
                  </a:lnTo>
                  <a:lnTo>
                    <a:pt x="5327222" y="5383247"/>
                  </a:lnTo>
                  <a:lnTo>
                    <a:pt x="5449951" y="5513303"/>
                  </a:lnTo>
                  <a:lnTo>
                    <a:pt x="5444089" y="5518066"/>
                  </a:lnTo>
                  <a:cubicBezTo>
                    <a:pt x="5400859" y="5552869"/>
                    <a:pt x="5357996" y="5588406"/>
                    <a:pt x="5340410" y="5602694"/>
                  </a:cubicBezTo>
                  <a:close/>
                  <a:moveTo>
                    <a:pt x="3640521" y="6152593"/>
                  </a:moveTo>
                  <a:cubicBezTo>
                    <a:pt x="3639422" y="6148197"/>
                    <a:pt x="3636125" y="6144900"/>
                    <a:pt x="3631729" y="6144167"/>
                  </a:cubicBezTo>
                  <a:cubicBezTo>
                    <a:pt x="3629530" y="6127314"/>
                    <a:pt x="3624401" y="6091045"/>
                    <a:pt x="3618906" y="6052212"/>
                  </a:cubicBezTo>
                  <a:lnTo>
                    <a:pt x="3618906" y="6052212"/>
                  </a:lnTo>
                  <a:lnTo>
                    <a:pt x="3786331" y="5988099"/>
                  </a:lnTo>
                  <a:lnTo>
                    <a:pt x="3781202" y="6166881"/>
                  </a:lnTo>
                  <a:lnTo>
                    <a:pt x="3773508" y="6166148"/>
                  </a:lnTo>
                  <a:cubicBezTo>
                    <a:pt x="3718555" y="6160286"/>
                    <a:pt x="3663235" y="6154791"/>
                    <a:pt x="3640521" y="6152593"/>
                  </a:cubicBezTo>
                  <a:lnTo>
                    <a:pt x="3640521" y="6152593"/>
                  </a:lnTo>
                  <a:close/>
                  <a:moveTo>
                    <a:pt x="3114069" y="6055875"/>
                  </a:moveTo>
                  <a:lnTo>
                    <a:pt x="3106741" y="6054043"/>
                  </a:lnTo>
                  <a:lnTo>
                    <a:pt x="3160229" y="5882955"/>
                  </a:lnTo>
                  <a:lnTo>
                    <a:pt x="3297613" y="5998357"/>
                  </a:lnTo>
                  <a:lnTo>
                    <a:pt x="3297613" y="5998357"/>
                  </a:lnTo>
                  <a:cubicBezTo>
                    <a:pt x="3279661" y="6033161"/>
                    <a:pt x="3263542" y="6065034"/>
                    <a:pt x="3255848" y="6080787"/>
                  </a:cubicBezTo>
                  <a:cubicBezTo>
                    <a:pt x="3251085" y="6080054"/>
                    <a:pt x="3246689" y="6082253"/>
                    <a:pt x="3244125" y="6086283"/>
                  </a:cubicBezTo>
                  <a:cubicBezTo>
                    <a:pt x="3222143" y="6081154"/>
                    <a:pt x="3168289" y="6068331"/>
                    <a:pt x="3114069" y="6055875"/>
                  </a:cubicBezTo>
                  <a:lnTo>
                    <a:pt x="3114069" y="6055875"/>
                  </a:lnTo>
                  <a:close/>
                  <a:moveTo>
                    <a:pt x="2552079" y="6577932"/>
                  </a:moveTo>
                  <a:cubicBezTo>
                    <a:pt x="2550248" y="6577199"/>
                    <a:pt x="2548049" y="6577199"/>
                    <a:pt x="2545851" y="6577932"/>
                  </a:cubicBezTo>
                  <a:cubicBezTo>
                    <a:pt x="2543653" y="6574634"/>
                    <a:pt x="2541089" y="6570604"/>
                    <a:pt x="2537791" y="6566575"/>
                  </a:cubicBezTo>
                  <a:lnTo>
                    <a:pt x="2532296" y="6558515"/>
                  </a:lnTo>
                  <a:lnTo>
                    <a:pt x="2561971" y="6573169"/>
                  </a:lnTo>
                  <a:lnTo>
                    <a:pt x="2553545" y="6579031"/>
                  </a:lnTo>
                  <a:cubicBezTo>
                    <a:pt x="2552812" y="6579031"/>
                    <a:pt x="2552812" y="6577932"/>
                    <a:pt x="2552079" y="6577932"/>
                  </a:cubicBezTo>
                  <a:close/>
                  <a:moveTo>
                    <a:pt x="1746097" y="4898925"/>
                  </a:moveTo>
                  <a:lnTo>
                    <a:pt x="1742067" y="4892330"/>
                  </a:lnTo>
                  <a:lnTo>
                    <a:pt x="1900699" y="4809168"/>
                  </a:lnTo>
                  <a:lnTo>
                    <a:pt x="1916453" y="4987583"/>
                  </a:lnTo>
                  <a:lnTo>
                    <a:pt x="1916453" y="4987949"/>
                  </a:lnTo>
                  <a:cubicBezTo>
                    <a:pt x="1879451" y="5000039"/>
                    <a:pt x="1845013" y="5011030"/>
                    <a:pt x="1828527" y="5016525"/>
                  </a:cubicBezTo>
                  <a:cubicBezTo>
                    <a:pt x="1825596" y="5012861"/>
                    <a:pt x="1820834" y="5011030"/>
                    <a:pt x="1816438" y="5012128"/>
                  </a:cubicBezTo>
                  <a:cubicBezTo>
                    <a:pt x="1804348" y="4993078"/>
                    <a:pt x="1775406" y="4945818"/>
                    <a:pt x="1746097" y="4898925"/>
                  </a:cubicBezTo>
                  <a:close/>
                  <a:moveTo>
                    <a:pt x="817753" y="4485676"/>
                  </a:moveTo>
                  <a:lnTo>
                    <a:pt x="817753" y="4485676"/>
                  </a:lnTo>
                  <a:lnTo>
                    <a:pt x="817753" y="4485676"/>
                  </a:lnTo>
                  <a:close/>
                  <a:moveTo>
                    <a:pt x="2312483" y="2049046"/>
                  </a:moveTo>
                  <a:cubicBezTo>
                    <a:pt x="2316146" y="2051977"/>
                    <a:pt x="2321642" y="2051977"/>
                    <a:pt x="2325305" y="2049046"/>
                  </a:cubicBezTo>
                  <a:cubicBezTo>
                    <a:pt x="2339227" y="2059670"/>
                    <a:pt x="2367803" y="2081285"/>
                    <a:pt x="2398943" y="2104732"/>
                  </a:cubicBezTo>
                  <a:lnTo>
                    <a:pt x="2398943" y="2105098"/>
                  </a:lnTo>
                  <a:lnTo>
                    <a:pt x="2326038" y="2268859"/>
                  </a:lnTo>
                  <a:lnTo>
                    <a:pt x="2203309" y="2138803"/>
                  </a:lnTo>
                  <a:lnTo>
                    <a:pt x="2209171" y="2134040"/>
                  </a:lnTo>
                  <a:cubicBezTo>
                    <a:pt x="2252034" y="2098870"/>
                    <a:pt x="2295264" y="2063334"/>
                    <a:pt x="2312483" y="2049046"/>
                  </a:cubicBezTo>
                  <a:lnTo>
                    <a:pt x="2312483" y="2049046"/>
                  </a:lnTo>
                  <a:close/>
                  <a:moveTo>
                    <a:pt x="2779220" y="979288"/>
                  </a:moveTo>
                  <a:cubicBezTo>
                    <a:pt x="2779952" y="979288"/>
                    <a:pt x="2781051" y="978921"/>
                    <a:pt x="2781784" y="978921"/>
                  </a:cubicBezTo>
                  <a:cubicBezTo>
                    <a:pt x="2783616" y="977822"/>
                    <a:pt x="2785081" y="976357"/>
                    <a:pt x="2786180" y="974525"/>
                  </a:cubicBezTo>
                  <a:cubicBezTo>
                    <a:pt x="2790210" y="975258"/>
                    <a:pt x="2794973" y="976357"/>
                    <a:pt x="2799735" y="977090"/>
                  </a:cubicBezTo>
                  <a:lnTo>
                    <a:pt x="2809261" y="978555"/>
                  </a:lnTo>
                  <a:lnTo>
                    <a:pt x="2777754" y="988813"/>
                  </a:lnTo>
                  <a:lnTo>
                    <a:pt x="2779220" y="979288"/>
                  </a:lnTo>
                  <a:close/>
                  <a:moveTo>
                    <a:pt x="4012372" y="1499146"/>
                  </a:moveTo>
                  <a:cubicBezTo>
                    <a:pt x="4013471" y="1503543"/>
                    <a:pt x="4016768" y="1506840"/>
                    <a:pt x="4021165" y="1507572"/>
                  </a:cubicBezTo>
                  <a:cubicBezTo>
                    <a:pt x="4023363" y="1524791"/>
                    <a:pt x="4028492" y="1560694"/>
                    <a:pt x="4033987" y="1599528"/>
                  </a:cubicBezTo>
                  <a:lnTo>
                    <a:pt x="4033621" y="1599528"/>
                  </a:lnTo>
                  <a:lnTo>
                    <a:pt x="3866196" y="1663640"/>
                  </a:lnTo>
                  <a:lnTo>
                    <a:pt x="3871325" y="1484858"/>
                  </a:lnTo>
                  <a:lnTo>
                    <a:pt x="3878652" y="1485591"/>
                  </a:lnTo>
                  <a:cubicBezTo>
                    <a:pt x="3934705" y="1491453"/>
                    <a:pt x="3990391" y="1496582"/>
                    <a:pt x="4012372" y="1499146"/>
                  </a:cubicBezTo>
                  <a:lnTo>
                    <a:pt x="4012372" y="1499146"/>
                  </a:lnTo>
                  <a:close/>
                  <a:moveTo>
                    <a:pt x="4538825" y="1596230"/>
                  </a:moveTo>
                  <a:lnTo>
                    <a:pt x="4546152" y="1598062"/>
                  </a:lnTo>
                  <a:lnTo>
                    <a:pt x="4492664" y="1768784"/>
                  </a:lnTo>
                  <a:lnTo>
                    <a:pt x="4355281" y="1653748"/>
                  </a:lnTo>
                  <a:lnTo>
                    <a:pt x="4355281" y="1653748"/>
                  </a:lnTo>
                  <a:cubicBezTo>
                    <a:pt x="4373232" y="1618944"/>
                    <a:pt x="4389352" y="1587072"/>
                    <a:pt x="4397045" y="1571318"/>
                  </a:cubicBezTo>
                  <a:cubicBezTo>
                    <a:pt x="4397778" y="1571318"/>
                    <a:pt x="4398144" y="1571685"/>
                    <a:pt x="4398877" y="1571685"/>
                  </a:cubicBezTo>
                  <a:cubicBezTo>
                    <a:pt x="4402907" y="1571685"/>
                    <a:pt x="4406570" y="1569486"/>
                    <a:pt x="4408402" y="1565823"/>
                  </a:cubicBezTo>
                  <a:cubicBezTo>
                    <a:pt x="4430750" y="1570586"/>
                    <a:pt x="4484971" y="1583408"/>
                    <a:pt x="4538825" y="1596230"/>
                  </a:cubicBezTo>
                  <a:lnTo>
                    <a:pt x="4538825" y="1596230"/>
                  </a:lnTo>
                  <a:close/>
                  <a:moveTo>
                    <a:pt x="5101181" y="1073808"/>
                  </a:moveTo>
                  <a:cubicBezTo>
                    <a:pt x="5102279" y="1074174"/>
                    <a:pt x="5103745" y="1074540"/>
                    <a:pt x="5104844" y="1074540"/>
                  </a:cubicBezTo>
                  <a:cubicBezTo>
                    <a:pt x="5105577" y="1074540"/>
                    <a:pt x="5106309" y="1074174"/>
                    <a:pt x="5107042" y="1073808"/>
                  </a:cubicBezTo>
                  <a:cubicBezTo>
                    <a:pt x="5109240" y="1077105"/>
                    <a:pt x="5111805" y="1081135"/>
                    <a:pt x="5114736" y="1085165"/>
                  </a:cubicBezTo>
                  <a:lnTo>
                    <a:pt x="5120231" y="1092858"/>
                  </a:lnTo>
                  <a:lnTo>
                    <a:pt x="5090922" y="1078204"/>
                  </a:lnTo>
                  <a:lnTo>
                    <a:pt x="5099349" y="1072342"/>
                  </a:lnTo>
                  <a:cubicBezTo>
                    <a:pt x="5100081" y="1072709"/>
                    <a:pt x="5100448" y="1073441"/>
                    <a:pt x="5101181" y="1073808"/>
                  </a:cubicBezTo>
                  <a:close/>
                  <a:moveTo>
                    <a:pt x="5907163" y="2752815"/>
                  </a:moveTo>
                  <a:lnTo>
                    <a:pt x="5911192" y="2759409"/>
                  </a:lnTo>
                  <a:lnTo>
                    <a:pt x="5752560" y="2842572"/>
                  </a:lnTo>
                  <a:lnTo>
                    <a:pt x="5736807" y="2663790"/>
                  </a:lnTo>
                  <a:lnTo>
                    <a:pt x="5736807" y="2663790"/>
                  </a:lnTo>
                  <a:cubicBezTo>
                    <a:pt x="5774175" y="2651701"/>
                    <a:pt x="5808613" y="2640710"/>
                    <a:pt x="5824733" y="2635215"/>
                  </a:cubicBezTo>
                  <a:cubicBezTo>
                    <a:pt x="5826931" y="2638145"/>
                    <a:pt x="5830228" y="2640343"/>
                    <a:pt x="5833891" y="2640343"/>
                  </a:cubicBezTo>
                  <a:cubicBezTo>
                    <a:pt x="5834990" y="2640343"/>
                    <a:pt x="5835723" y="2639977"/>
                    <a:pt x="5836822" y="2639611"/>
                  </a:cubicBezTo>
                  <a:cubicBezTo>
                    <a:pt x="5848546" y="2658661"/>
                    <a:pt x="5877854" y="2705921"/>
                    <a:pt x="5907163" y="2752815"/>
                  </a:cubicBezTo>
                  <a:lnTo>
                    <a:pt x="5907163" y="2752815"/>
                  </a:lnTo>
                  <a:close/>
                  <a:moveTo>
                    <a:pt x="5688082" y="5345146"/>
                  </a:moveTo>
                  <a:cubicBezTo>
                    <a:pt x="5648882" y="5368959"/>
                    <a:pt x="5610048" y="5393505"/>
                    <a:pt x="5584770" y="5409258"/>
                  </a:cubicBezTo>
                  <a:lnTo>
                    <a:pt x="5681487" y="5316570"/>
                  </a:lnTo>
                  <a:lnTo>
                    <a:pt x="5796157" y="5205930"/>
                  </a:lnTo>
                  <a:cubicBezTo>
                    <a:pt x="5797256" y="5206663"/>
                    <a:pt x="5798355" y="5207030"/>
                    <a:pt x="5799454" y="5207030"/>
                  </a:cubicBezTo>
                  <a:cubicBezTo>
                    <a:pt x="5802018" y="5207030"/>
                    <a:pt x="5804216" y="5205930"/>
                    <a:pt x="5806048" y="5204099"/>
                  </a:cubicBezTo>
                  <a:cubicBezTo>
                    <a:pt x="5806048" y="5204099"/>
                    <a:pt x="5806048" y="5203732"/>
                    <a:pt x="5806048" y="5203732"/>
                  </a:cubicBezTo>
                  <a:lnTo>
                    <a:pt x="5888845" y="5231575"/>
                  </a:lnTo>
                  <a:lnTo>
                    <a:pt x="5917054" y="5246596"/>
                  </a:lnTo>
                  <a:lnTo>
                    <a:pt x="5826198" y="5262716"/>
                  </a:lnTo>
                  <a:lnTo>
                    <a:pt x="5826198" y="5262716"/>
                  </a:lnTo>
                  <a:cubicBezTo>
                    <a:pt x="5823633" y="5260518"/>
                    <a:pt x="5819970" y="5260884"/>
                    <a:pt x="5817772" y="5263082"/>
                  </a:cubicBezTo>
                  <a:cubicBezTo>
                    <a:pt x="5817039" y="5264181"/>
                    <a:pt x="5816672" y="5265280"/>
                    <a:pt x="5816672" y="5266379"/>
                  </a:cubicBezTo>
                  <a:cubicBezTo>
                    <a:pt x="5801652" y="5275538"/>
                    <a:pt x="5744867" y="5310342"/>
                    <a:pt x="5688082" y="5345146"/>
                  </a:cubicBezTo>
                  <a:close/>
                  <a:moveTo>
                    <a:pt x="4786847" y="5976742"/>
                  </a:moveTo>
                  <a:cubicBezTo>
                    <a:pt x="4783550" y="5973811"/>
                    <a:pt x="4779154" y="5973079"/>
                    <a:pt x="4775124" y="5974544"/>
                  </a:cubicBezTo>
                  <a:lnTo>
                    <a:pt x="4700388" y="5936077"/>
                  </a:lnTo>
                  <a:lnTo>
                    <a:pt x="4750578" y="5950731"/>
                  </a:lnTo>
                  <a:cubicBezTo>
                    <a:pt x="4769629" y="5956227"/>
                    <a:pt x="4788679" y="5961722"/>
                    <a:pt x="4804066" y="5966118"/>
                  </a:cubicBezTo>
                  <a:lnTo>
                    <a:pt x="4786847" y="5976742"/>
                  </a:lnTo>
                  <a:close/>
                  <a:moveTo>
                    <a:pt x="4738855" y="6239053"/>
                  </a:moveTo>
                  <a:lnTo>
                    <a:pt x="4924963" y="6288877"/>
                  </a:lnTo>
                  <a:cubicBezTo>
                    <a:pt x="4924963" y="6291076"/>
                    <a:pt x="4925330" y="6293274"/>
                    <a:pt x="4926063" y="6295105"/>
                  </a:cubicBezTo>
                  <a:cubicBezTo>
                    <a:pt x="4927528" y="6298036"/>
                    <a:pt x="4929726" y="6300234"/>
                    <a:pt x="4932290" y="6301699"/>
                  </a:cubicBezTo>
                  <a:lnTo>
                    <a:pt x="4881001" y="6480481"/>
                  </a:lnTo>
                  <a:lnTo>
                    <a:pt x="4830078" y="6660362"/>
                  </a:lnTo>
                  <a:cubicBezTo>
                    <a:pt x="4828246" y="6660362"/>
                    <a:pt x="4826047" y="6660728"/>
                    <a:pt x="4824216" y="6661461"/>
                  </a:cubicBezTo>
                  <a:cubicBezTo>
                    <a:pt x="4822750" y="6662193"/>
                    <a:pt x="4821285" y="6663293"/>
                    <a:pt x="4820186" y="6664391"/>
                  </a:cubicBezTo>
                  <a:lnTo>
                    <a:pt x="4676575" y="6576466"/>
                  </a:lnTo>
                  <a:cubicBezTo>
                    <a:pt x="4680604" y="6576100"/>
                    <a:pt x="4683535" y="6572436"/>
                    <a:pt x="4683535" y="6568406"/>
                  </a:cubicBezTo>
                  <a:cubicBezTo>
                    <a:pt x="4683169" y="6564010"/>
                    <a:pt x="4679505" y="6560713"/>
                    <a:pt x="4675109" y="6560713"/>
                  </a:cubicBezTo>
                  <a:cubicBezTo>
                    <a:pt x="4674010" y="6561079"/>
                    <a:pt x="4672911" y="6561446"/>
                    <a:pt x="4671812" y="6562179"/>
                  </a:cubicBezTo>
                  <a:cubicBezTo>
                    <a:pt x="4659722" y="6554118"/>
                    <a:pt x="4629315" y="6533969"/>
                    <a:pt x="4598907" y="6514186"/>
                  </a:cubicBezTo>
                  <a:lnTo>
                    <a:pt x="4527101" y="6467292"/>
                  </a:lnTo>
                  <a:cubicBezTo>
                    <a:pt x="4527101" y="6466559"/>
                    <a:pt x="4527834" y="6466193"/>
                    <a:pt x="4527834" y="6465094"/>
                  </a:cubicBezTo>
                  <a:cubicBezTo>
                    <a:pt x="4527468" y="6461064"/>
                    <a:pt x="4524537" y="6457767"/>
                    <a:pt x="4520507" y="6457034"/>
                  </a:cubicBezTo>
                  <a:lnTo>
                    <a:pt x="4504754" y="6358118"/>
                  </a:lnTo>
                  <a:cubicBezTo>
                    <a:pt x="4507318" y="6346029"/>
                    <a:pt x="4510249" y="6333573"/>
                    <a:pt x="4512813" y="6321116"/>
                  </a:cubicBezTo>
                  <a:lnTo>
                    <a:pt x="4542122" y="6186298"/>
                  </a:lnTo>
                  <a:lnTo>
                    <a:pt x="4542489" y="6186298"/>
                  </a:lnTo>
                  <a:cubicBezTo>
                    <a:pt x="4542855" y="6185931"/>
                    <a:pt x="4543221" y="6185565"/>
                    <a:pt x="4543221" y="6185199"/>
                  </a:cubicBezTo>
                  <a:lnTo>
                    <a:pt x="4738855" y="6239053"/>
                  </a:lnTo>
                  <a:close/>
                  <a:moveTo>
                    <a:pt x="4217165" y="6261400"/>
                  </a:moveTo>
                  <a:cubicBezTo>
                    <a:pt x="4217531" y="6261400"/>
                    <a:pt x="4217897" y="6261767"/>
                    <a:pt x="4218264" y="6261767"/>
                  </a:cubicBezTo>
                  <a:lnTo>
                    <a:pt x="4218630" y="6261767"/>
                  </a:lnTo>
                  <a:lnTo>
                    <a:pt x="4303991" y="6370208"/>
                  </a:lnTo>
                  <a:cubicBezTo>
                    <a:pt x="4311685" y="6380100"/>
                    <a:pt x="4319744" y="6389991"/>
                    <a:pt x="4327438" y="6399883"/>
                  </a:cubicBezTo>
                  <a:lnTo>
                    <a:pt x="4356380" y="6495868"/>
                  </a:lnTo>
                  <a:cubicBezTo>
                    <a:pt x="4353083" y="6498433"/>
                    <a:pt x="4351984" y="6502829"/>
                    <a:pt x="4353449" y="6506492"/>
                  </a:cubicBezTo>
                  <a:cubicBezTo>
                    <a:pt x="4353816" y="6507225"/>
                    <a:pt x="4354548" y="6507591"/>
                    <a:pt x="4354914" y="6508324"/>
                  </a:cubicBezTo>
                  <a:lnTo>
                    <a:pt x="4310952" y="6581595"/>
                  </a:lnTo>
                  <a:cubicBezTo>
                    <a:pt x="4292268" y="6612735"/>
                    <a:pt x="4273584" y="6644242"/>
                    <a:pt x="4266623" y="6656698"/>
                  </a:cubicBezTo>
                  <a:cubicBezTo>
                    <a:pt x="4265524" y="6656332"/>
                    <a:pt x="4264058" y="6656332"/>
                    <a:pt x="4262959" y="6656698"/>
                  </a:cubicBezTo>
                  <a:cubicBezTo>
                    <a:pt x="4261127" y="6657431"/>
                    <a:pt x="4259296" y="6659263"/>
                    <a:pt x="4258563" y="6661094"/>
                  </a:cubicBezTo>
                  <a:cubicBezTo>
                    <a:pt x="4256731" y="6665124"/>
                    <a:pt x="4258929" y="6669887"/>
                    <a:pt x="4262959" y="6671352"/>
                  </a:cubicBezTo>
                  <a:cubicBezTo>
                    <a:pt x="4264058" y="6671718"/>
                    <a:pt x="4264791" y="6672085"/>
                    <a:pt x="4265890" y="6672085"/>
                  </a:cubicBezTo>
                  <a:cubicBezTo>
                    <a:pt x="4266623" y="6672085"/>
                    <a:pt x="4267355" y="6671718"/>
                    <a:pt x="4268088" y="6671718"/>
                  </a:cubicBezTo>
                  <a:lnTo>
                    <a:pt x="4177598" y="6813498"/>
                  </a:lnTo>
                  <a:cubicBezTo>
                    <a:pt x="4176133" y="6813132"/>
                    <a:pt x="4174668" y="6812765"/>
                    <a:pt x="4172836" y="6812765"/>
                  </a:cubicBezTo>
                  <a:lnTo>
                    <a:pt x="4172836" y="6812765"/>
                  </a:lnTo>
                  <a:cubicBezTo>
                    <a:pt x="4170638" y="6812765"/>
                    <a:pt x="4168806" y="6813498"/>
                    <a:pt x="4166974" y="6814231"/>
                  </a:cubicBezTo>
                  <a:lnTo>
                    <a:pt x="4042413" y="6674649"/>
                  </a:lnTo>
                  <a:lnTo>
                    <a:pt x="3917852" y="6536167"/>
                  </a:lnTo>
                  <a:cubicBezTo>
                    <a:pt x="3921149" y="6531771"/>
                    <a:pt x="3921516" y="6525909"/>
                    <a:pt x="3918951" y="6521146"/>
                  </a:cubicBezTo>
                  <a:lnTo>
                    <a:pt x="4064395" y="6394754"/>
                  </a:lnTo>
                  <a:lnTo>
                    <a:pt x="4217165" y="6261400"/>
                  </a:lnTo>
                  <a:close/>
                  <a:moveTo>
                    <a:pt x="4068424" y="6216705"/>
                  </a:moveTo>
                  <a:cubicBezTo>
                    <a:pt x="4023729" y="6206081"/>
                    <a:pt x="3979034" y="6195456"/>
                    <a:pt x="3949725" y="6188862"/>
                  </a:cubicBezTo>
                  <a:lnTo>
                    <a:pt x="4083811" y="6191793"/>
                  </a:lnTo>
                  <a:lnTo>
                    <a:pt x="4243176" y="6194724"/>
                  </a:lnTo>
                  <a:cubicBezTo>
                    <a:pt x="4244275" y="6198021"/>
                    <a:pt x="4247206" y="6200219"/>
                    <a:pt x="4250869" y="6200585"/>
                  </a:cubicBezTo>
                  <a:lnTo>
                    <a:pt x="4251236" y="6200585"/>
                  </a:lnTo>
                  <a:cubicBezTo>
                    <a:pt x="4251236" y="6200585"/>
                    <a:pt x="4251236" y="6200585"/>
                    <a:pt x="4251602" y="6200585"/>
                  </a:cubicBezTo>
                  <a:lnTo>
                    <a:pt x="4290802" y="6278986"/>
                  </a:lnTo>
                  <a:lnTo>
                    <a:pt x="4299961" y="6309393"/>
                  </a:lnTo>
                  <a:lnTo>
                    <a:pt x="4224126" y="6256638"/>
                  </a:lnTo>
                  <a:lnTo>
                    <a:pt x="4224126" y="6256638"/>
                  </a:lnTo>
                  <a:cubicBezTo>
                    <a:pt x="4224126" y="6253341"/>
                    <a:pt x="4221195" y="6250776"/>
                    <a:pt x="4218264" y="6250776"/>
                  </a:cubicBezTo>
                  <a:cubicBezTo>
                    <a:pt x="4218264" y="6250776"/>
                    <a:pt x="4218264" y="6250776"/>
                    <a:pt x="4218264" y="6250776"/>
                  </a:cubicBezTo>
                  <a:lnTo>
                    <a:pt x="4218264" y="6250776"/>
                  </a:lnTo>
                  <a:cubicBezTo>
                    <a:pt x="4217165" y="6250776"/>
                    <a:pt x="4216066" y="6251509"/>
                    <a:pt x="4214967" y="6252241"/>
                  </a:cubicBezTo>
                  <a:lnTo>
                    <a:pt x="4068424" y="6216705"/>
                  </a:lnTo>
                  <a:close/>
                  <a:moveTo>
                    <a:pt x="3866929" y="6185199"/>
                  </a:moveTo>
                  <a:cubicBezTo>
                    <a:pt x="3864731" y="6183367"/>
                    <a:pt x="3861800" y="6182634"/>
                    <a:pt x="3858869" y="6183001"/>
                  </a:cubicBezTo>
                  <a:lnTo>
                    <a:pt x="3858503" y="6181901"/>
                  </a:lnTo>
                  <a:lnTo>
                    <a:pt x="3869127" y="6183001"/>
                  </a:lnTo>
                  <a:lnTo>
                    <a:pt x="3866929" y="6185199"/>
                  </a:lnTo>
                  <a:close/>
                  <a:moveTo>
                    <a:pt x="2669679" y="5992862"/>
                  </a:moveTo>
                  <a:cubicBezTo>
                    <a:pt x="2668947" y="5991763"/>
                    <a:pt x="2668214" y="5991030"/>
                    <a:pt x="2667115" y="5990297"/>
                  </a:cubicBezTo>
                  <a:cubicBezTo>
                    <a:pt x="2664184" y="5989199"/>
                    <a:pt x="2660520" y="5990664"/>
                    <a:pt x="2659421" y="5993595"/>
                  </a:cubicBezTo>
                  <a:lnTo>
                    <a:pt x="2659421" y="5993595"/>
                  </a:lnTo>
                  <a:lnTo>
                    <a:pt x="2570397" y="6018873"/>
                  </a:lnTo>
                  <a:lnTo>
                    <a:pt x="2589081" y="5993228"/>
                  </a:lnTo>
                  <a:lnTo>
                    <a:pt x="2651362" y="5932047"/>
                  </a:lnTo>
                  <a:lnTo>
                    <a:pt x="2651362" y="5932047"/>
                  </a:lnTo>
                  <a:cubicBezTo>
                    <a:pt x="2652461" y="5932413"/>
                    <a:pt x="2653560" y="5932780"/>
                    <a:pt x="2654659" y="5932780"/>
                  </a:cubicBezTo>
                  <a:cubicBezTo>
                    <a:pt x="2657223" y="5932780"/>
                    <a:pt x="2659421" y="5931314"/>
                    <a:pt x="2661253" y="5929482"/>
                  </a:cubicBezTo>
                  <a:lnTo>
                    <a:pt x="2812558" y="5978574"/>
                  </a:lnTo>
                  <a:lnTo>
                    <a:pt x="2940416" y="6019606"/>
                  </a:lnTo>
                  <a:cubicBezTo>
                    <a:pt x="2910741" y="6016675"/>
                    <a:pt x="2864947" y="6011912"/>
                    <a:pt x="2819152" y="6007516"/>
                  </a:cubicBezTo>
                  <a:lnTo>
                    <a:pt x="2669679" y="5992862"/>
                  </a:lnTo>
                  <a:close/>
                  <a:moveTo>
                    <a:pt x="1986060" y="5796862"/>
                  </a:moveTo>
                  <a:lnTo>
                    <a:pt x="2178397" y="5810417"/>
                  </a:lnTo>
                  <a:lnTo>
                    <a:pt x="2380625" y="5823972"/>
                  </a:lnTo>
                  <a:cubicBezTo>
                    <a:pt x="2380991" y="5824339"/>
                    <a:pt x="2380991" y="5824705"/>
                    <a:pt x="2381358" y="5825071"/>
                  </a:cubicBezTo>
                  <a:lnTo>
                    <a:pt x="2381358" y="5825071"/>
                  </a:lnTo>
                  <a:lnTo>
                    <a:pt x="2365238" y="5962088"/>
                  </a:lnTo>
                  <a:cubicBezTo>
                    <a:pt x="2363773" y="5974911"/>
                    <a:pt x="2362307" y="5987367"/>
                    <a:pt x="2360842" y="5999456"/>
                  </a:cubicBezTo>
                  <a:lnTo>
                    <a:pt x="2313582" y="6087748"/>
                  </a:lnTo>
                  <a:cubicBezTo>
                    <a:pt x="2309552" y="6087015"/>
                    <a:pt x="2305522" y="6089213"/>
                    <a:pt x="2303690" y="6093244"/>
                  </a:cubicBezTo>
                  <a:cubicBezTo>
                    <a:pt x="2303324" y="6093976"/>
                    <a:pt x="2303690" y="6094709"/>
                    <a:pt x="2303690" y="6095442"/>
                  </a:cubicBezTo>
                  <a:lnTo>
                    <a:pt x="2220528" y="6116324"/>
                  </a:lnTo>
                  <a:cubicBezTo>
                    <a:pt x="2185358" y="6125116"/>
                    <a:pt x="2149821" y="6134275"/>
                    <a:pt x="2135900" y="6137939"/>
                  </a:cubicBezTo>
                  <a:cubicBezTo>
                    <a:pt x="2135167" y="6137206"/>
                    <a:pt x="2134434" y="6135741"/>
                    <a:pt x="2133335" y="6135374"/>
                  </a:cubicBezTo>
                  <a:cubicBezTo>
                    <a:pt x="2129305" y="6133909"/>
                    <a:pt x="2124542" y="6135741"/>
                    <a:pt x="2122711" y="6139771"/>
                  </a:cubicBezTo>
                  <a:cubicBezTo>
                    <a:pt x="2121245" y="6143434"/>
                    <a:pt x="2123077" y="6147830"/>
                    <a:pt x="2126374" y="6149662"/>
                  </a:cubicBezTo>
                  <a:lnTo>
                    <a:pt x="1961881" y="6185931"/>
                  </a:lnTo>
                  <a:cubicBezTo>
                    <a:pt x="1961148" y="6184466"/>
                    <a:pt x="1960049" y="6183001"/>
                    <a:pt x="1958950" y="6181901"/>
                  </a:cubicBezTo>
                  <a:cubicBezTo>
                    <a:pt x="1957484" y="6180436"/>
                    <a:pt x="1955653" y="6179703"/>
                    <a:pt x="1953821" y="6178970"/>
                  </a:cubicBezTo>
                  <a:lnTo>
                    <a:pt x="1964445" y="5992129"/>
                  </a:lnTo>
                  <a:lnTo>
                    <a:pt x="1974337" y="5806387"/>
                  </a:lnTo>
                  <a:cubicBezTo>
                    <a:pt x="1977634" y="5806021"/>
                    <a:pt x="1980198" y="5804555"/>
                    <a:pt x="1982397" y="5802357"/>
                  </a:cubicBezTo>
                  <a:cubicBezTo>
                    <a:pt x="1984595" y="5800526"/>
                    <a:pt x="1985694" y="5798694"/>
                    <a:pt x="1986060" y="5796862"/>
                  </a:cubicBezTo>
                  <a:close/>
                  <a:moveTo>
                    <a:pt x="2186823" y="5522828"/>
                  </a:moveTo>
                  <a:cubicBezTo>
                    <a:pt x="2186823" y="5522095"/>
                    <a:pt x="2186457" y="5520996"/>
                    <a:pt x="2186090" y="5520264"/>
                  </a:cubicBezTo>
                  <a:cubicBezTo>
                    <a:pt x="2185358" y="5518432"/>
                    <a:pt x="2183892" y="5516966"/>
                    <a:pt x="2182427" y="5515867"/>
                  </a:cubicBezTo>
                  <a:cubicBezTo>
                    <a:pt x="2182427" y="5515501"/>
                    <a:pt x="2182793" y="5515135"/>
                    <a:pt x="2182793" y="5514768"/>
                  </a:cubicBezTo>
                  <a:lnTo>
                    <a:pt x="2189387" y="5523194"/>
                  </a:lnTo>
                  <a:lnTo>
                    <a:pt x="2186823" y="5522828"/>
                  </a:lnTo>
                  <a:close/>
                  <a:moveTo>
                    <a:pt x="1476093" y="4540263"/>
                  </a:moveTo>
                  <a:cubicBezTo>
                    <a:pt x="1476460" y="4539164"/>
                    <a:pt x="1476460" y="4537698"/>
                    <a:pt x="1476093" y="4536599"/>
                  </a:cubicBezTo>
                  <a:cubicBezTo>
                    <a:pt x="1474628" y="4533668"/>
                    <a:pt x="1471331" y="4532570"/>
                    <a:pt x="1468400" y="4533668"/>
                  </a:cubicBezTo>
                  <a:lnTo>
                    <a:pt x="1468400" y="4533668"/>
                  </a:lnTo>
                  <a:lnTo>
                    <a:pt x="1387435" y="4488607"/>
                  </a:lnTo>
                  <a:lnTo>
                    <a:pt x="1418942" y="4483478"/>
                  </a:lnTo>
                  <a:lnTo>
                    <a:pt x="1506134" y="4484210"/>
                  </a:lnTo>
                  <a:cubicBezTo>
                    <a:pt x="1506134" y="4484210"/>
                    <a:pt x="1506134" y="4484577"/>
                    <a:pt x="1506134" y="4484577"/>
                  </a:cubicBezTo>
                  <a:cubicBezTo>
                    <a:pt x="1507600" y="4487874"/>
                    <a:pt x="1510897" y="4490072"/>
                    <a:pt x="1514561" y="4490072"/>
                  </a:cubicBezTo>
                  <a:cubicBezTo>
                    <a:pt x="1514927" y="4490072"/>
                    <a:pt x="1514927" y="4490072"/>
                    <a:pt x="1515293" y="4490072"/>
                  </a:cubicBezTo>
                  <a:lnTo>
                    <a:pt x="1587465" y="4631485"/>
                  </a:lnTo>
                  <a:lnTo>
                    <a:pt x="1648647" y="4750551"/>
                  </a:lnTo>
                  <a:cubicBezTo>
                    <a:pt x="1629963" y="4727470"/>
                    <a:pt x="1601021" y="4691934"/>
                    <a:pt x="1571712" y="4656397"/>
                  </a:cubicBezTo>
                  <a:lnTo>
                    <a:pt x="1476093" y="4540263"/>
                  </a:lnTo>
                  <a:close/>
                  <a:moveTo>
                    <a:pt x="1965178" y="2306227"/>
                  </a:moveTo>
                  <a:cubicBezTo>
                    <a:pt x="2004378" y="2282414"/>
                    <a:pt x="2043211" y="2257868"/>
                    <a:pt x="2068856" y="2242115"/>
                  </a:cubicBezTo>
                  <a:lnTo>
                    <a:pt x="1971772" y="2335169"/>
                  </a:lnTo>
                  <a:lnTo>
                    <a:pt x="1857103" y="2445809"/>
                  </a:lnTo>
                  <a:cubicBezTo>
                    <a:pt x="1853806" y="2444343"/>
                    <a:pt x="1850142" y="2445076"/>
                    <a:pt x="1847211" y="2447274"/>
                  </a:cubicBezTo>
                  <a:cubicBezTo>
                    <a:pt x="1847211" y="2447274"/>
                    <a:pt x="1847211" y="2447274"/>
                    <a:pt x="1847211" y="2447641"/>
                  </a:cubicBezTo>
                  <a:lnTo>
                    <a:pt x="1764415" y="2419797"/>
                  </a:lnTo>
                  <a:cubicBezTo>
                    <a:pt x="1755622" y="2415035"/>
                    <a:pt x="1746097" y="2409906"/>
                    <a:pt x="1736206" y="2404777"/>
                  </a:cubicBezTo>
                  <a:lnTo>
                    <a:pt x="1827062" y="2388657"/>
                  </a:lnTo>
                  <a:lnTo>
                    <a:pt x="1827062" y="2388657"/>
                  </a:lnTo>
                  <a:cubicBezTo>
                    <a:pt x="1828161" y="2389756"/>
                    <a:pt x="1829626" y="2390123"/>
                    <a:pt x="1831092" y="2390123"/>
                  </a:cubicBezTo>
                  <a:cubicBezTo>
                    <a:pt x="1832557" y="2390123"/>
                    <a:pt x="1834389" y="2389390"/>
                    <a:pt x="1835488" y="2388291"/>
                  </a:cubicBezTo>
                  <a:cubicBezTo>
                    <a:pt x="1836221" y="2387192"/>
                    <a:pt x="1836587" y="2386093"/>
                    <a:pt x="1836587" y="2384994"/>
                  </a:cubicBezTo>
                  <a:lnTo>
                    <a:pt x="1965178" y="2306227"/>
                  </a:lnTo>
                  <a:close/>
                  <a:moveTo>
                    <a:pt x="3112237" y="1475333"/>
                  </a:moveTo>
                  <a:cubicBezTo>
                    <a:pt x="3112603" y="1475699"/>
                    <a:pt x="3112969" y="1475699"/>
                    <a:pt x="3113702" y="1475699"/>
                  </a:cubicBezTo>
                  <a:cubicBezTo>
                    <a:pt x="3114435" y="1475699"/>
                    <a:pt x="3115168" y="1475699"/>
                    <a:pt x="3116267" y="1475333"/>
                  </a:cubicBezTo>
                  <a:cubicBezTo>
                    <a:pt x="3119197" y="1473868"/>
                    <a:pt x="3120663" y="1470571"/>
                    <a:pt x="3119197" y="1467640"/>
                  </a:cubicBezTo>
                  <a:lnTo>
                    <a:pt x="3119197" y="1467640"/>
                  </a:lnTo>
                  <a:lnTo>
                    <a:pt x="3163893" y="1387042"/>
                  </a:lnTo>
                  <a:cubicBezTo>
                    <a:pt x="3165725" y="1398032"/>
                    <a:pt x="3167556" y="1408656"/>
                    <a:pt x="3169022" y="1418548"/>
                  </a:cubicBezTo>
                  <a:lnTo>
                    <a:pt x="3168289" y="1505741"/>
                  </a:lnTo>
                  <a:cubicBezTo>
                    <a:pt x="3168289" y="1505741"/>
                    <a:pt x="3168289" y="1505741"/>
                    <a:pt x="3167923" y="1505741"/>
                  </a:cubicBezTo>
                  <a:cubicBezTo>
                    <a:pt x="3165725" y="1506840"/>
                    <a:pt x="3163893" y="1508671"/>
                    <a:pt x="3163160" y="1510870"/>
                  </a:cubicBezTo>
                  <a:cubicBezTo>
                    <a:pt x="3162794" y="1511969"/>
                    <a:pt x="3162794" y="1513434"/>
                    <a:pt x="3163160" y="1514533"/>
                  </a:cubicBezTo>
                  <a:lnTo>
                    <a:pt x="3021014" y="1586705"/>
                  </a:lnTo>
                  <a:lnTo>
                    <a:pt x="2901949" y="1647887"/>
                  </a:lnTo>
                  <a:cubicBezTo>
                    <a:pt x="2925029" y="1629202"/>
                    <a:pt x="2960566" y="1600260"/>
                    <a:pt x="2996102" y="1570952"/>
                  </a:cubicBezTo>
                  <a:lnTo>
                    <a:pt x="3112237" y="1475333"/>
                  </a:lnTo>
                  <a:close/>
                  <a:moveTo>
                    <a:pt x="2914771" y="1412686"/>
                  </a:moveTo>
                  <a:lnTo>
                    <a:pt x="2728663" y="1362862"/>
                  </a:lnTo>
                  <a:cubicBezTo>
                    <a:pt x="2729029" y="1357367"/>
                    <a:pt x="2726098" y="1352238"/>
                    <a:pt x="2720969" y="1350040"/>
                  </a:cubicBezTo>
                  <a:lnTo>
                    <a:pt x="2772259" y="1170892"/>
                  </a:lnTo>
                  <a:lnTo>
                    <a:pt x="2823182" y="991011"/>
                  </a:lnTo>
                  <a:lnTo>
                    <a:pt x="2823549" y="991011"/>
                  </a:lnTo>
                  <a:cubicBezTo>
                    <a:pt x="2825380" y="991011"/>
                    <a:pt x="2827212" y="990645"/>
                    <a:pt x="2829044" y="989912"/>
                  </a:cubicBezTo>
                  <a:cubicBezTo>
                    <a:pt x="2830509" y="989179"/>
                    <a:pt x="2831975" y="988080"/>
                    <a:pt x="2833074" y="986981"/>
                  </a:cubicBezTo>
                  <a:lnTo>
                    <a:pt x="2976319" y="1074907"/>
                  </a:lnTo>
                  <a:cubicBezTo>
                    <a:pt x="2971923" y="1075639"/>
                    <a:pt x="2968992" y="1079669"/>
                    <a:pt x="2969724" y="1084066"/>
                  </a:cubicBezTo>
                  <a:cubicBezTo>
                    <a:pt x="2970457" y="1087729"/>
                    <a:pt x="2973754" y="1090660"/>
                    <a:pt x="2977418" y="1090660"/>
                  </a:cubicBezTo>
                  <a:lnTo>
                    <a:pt x="2977784" y="1090660"/>
                  </a:lnTo>
                  <a:cubicBezTo>
                    <a:pt x="2978883" y="1090294"/>
                    <a:pt x="2979982" y="1089927"/>
                    <a:pt x="2981081" y="1089195"/>
                  </a:cubicBezTo>
                  <a:cubicBezTo>
                    <a:pt x="2993171" y="1097254"/>
                    <a:pt x="3023212" y="1117404"/>
                    <a:pt x="3053986" y="1137187"/>
                  </a:cubicBezTo>
                  <a:lnTo>
                    <a:pt x="3125792" y="1183714"/>
                  </a:lnTo>
                  <a:cubicBezTo>
                    <a:pt x="3125792" y="1184447"/>
                    <a:pt x="3125059" y="1185180"/>
                    <a:pt x="3125059" y="1185912"/>
                  </a:cubicBezTo>
                  <a:cubicBezTo>
                    <a:pt x="3125426" y="1189942"/>
                    <a:pt x="3128356" y="1193239"/>
                    <a:pt x="3132386" y="1194339"/>
                  </a:cubicBezTo>
                  <a:lnTo>
                    <a:pt x="3148140" y="1293255"/>
                  </a:lnTo>
                  <a:lnTo>
                    <a:pt x="3140080" y="1330256"/>
                  </a:lnTo>
                  <a:lnTo>
                    <a:pt x="3110771" y="1465075"/>
                  </a:lnTo>
                  <a:lnTo>
                    <a:pt x="3110771" y="1465075"/>
                  </a:lnTo>
                  <a:cubicBezTo>
                    <a:pt x="3110405" y="1465075"/>
                    <a:pt x="3110039" y="1465808"/>
                    <a:pt x="3109672" y="1466174"/>
                  </a:cubicBezTo>
                  <a:lnTo>
                    <a:pt x="2914771" y="1412686"/>
                  </a:lnTo>
                  <a:close/>
                  <a:moveTo>
                    <a:pt x="3436095" y="1390339"/>
                  </a:moveTo>
                  <a:cubicBezTo>
                    <a:pt x="3435729" y="1390339"/>
                    <a:pt x="3435362" y="1389972"/>
                    <a:pt x="3434996" y="1389972"/>
                  </a:cubicBezTo>
                  <a:lnTo>
                    <a:pt x="3434996" y="1389972"/>
                  </a:lnTo>
                  <a:lnTo>
                    <a:pt x="3349635" y="1281897"/>
                  </a:lnTo>
                  <a:lnTo>
                    <a:pt x="3326188" y="1252223"/>
                  </a:lnTo>
                  <a:lnTo>
                    <a:pt x="3296880" y="1156604"/>
                  </a:lnTo>
                  <a:cubicBezTo>
                    <a:pt x="3298345" y="1155871"/>
                    <a:pt x="3299444" y="1154406"/>
                    <a:pt x="3300177" y="1153307"/>
                  </a:cubicBezTo>
                  <a:cubicBezTo>
                    <a:pt x="3301276" y="1151109"/>
                    <a:pt x="3301276" y="1148178"/>
                    <a:pt x="3300177" y="1145980"/>
                  </a:cubicBezTo>
                  <a:cubicBezTo>
                    <a:pt x="3299811" y="1145247"/>
                    <a:pt x="3299078" y="1145247"/>
                    <a:pt x="3298712" y="1144514"/>
                  </a:cubicBezTo>
                  <a:lnTo>
                    <a:pt x="3342674" y="1071243"/>
                  </a:lnTo>
                  <a:cubicBezTo>
                    <a:pt x="3361358" y="1040469"/>
                    <a:pt x="3379310" y="1009329"/>
                    <a:pt x="3387003" y="996507"/>
                  </a:cubicBezTo>
                  <a:cubicBezTo>
                    <a:pt x="3387370" y="996507"/>
                    <a:pt x="3387370" y="996873"/>
                    <a:pt x="3387736" y="996873"/>
                  </a:cubicBezTo>
                  <a:cubicBezTo>
                    <a:pt x="3388835" y="996873"/>
                    <a:pt x="3389934" y="996507"/>
                    <a:pt x="3391033" y="996140"/>
                  </a:cubicBezTo>
                  <a:cubicBezTo>
                    <a:pt x="3394697" y="993942"/>
                    <a:pt x="3396162" y="989179"/>
                    <a:pt x="3393964" y="985516"/>
                  </a:cubicBezTo>
                  <a:cubicBezTo>
                    <a:pt x="3392132" y="982585"/>
                    <a:pt x="3388835" y="980753"/>
                    <a:pt x="3385538" y="981486"/>
                  </a:cubicBezTo>
                  <a:lnTo>
                    <a:pt x="3476028" y="839706"/>
                  </a:lnTo>
                  <a:cubicBezTo>
                    <a:pt x="3477493" y="840073"/>
                    <a:pt x="3478958" y="840439"/>
                    <a:pt x="3480424" y="840439"/>
                  </a:cubicBezTo>
                  <a:lnTo>
                    <a:pt x="3481157" y="840439"/>
                  </a:lnTo>
                  <a:cubicBezTo>
                    <a:pt x="3483355" y="840439"/>
                    <a:pt x="3485187" y="839706"/>
                    <a:pt x="3487018" y="838974"/>
                  </a:cubicBezTo>
                  <a:lnTo>
                    <a:pt x="3611579" y="978189"/>
                  </a:lnTo>
                  <a:lnTo>
                    <a:pt x="3736140" y="1116305"/>
                  </a:lnTo>
                  <a:cubicBezTo>
                    <a:pt x="3734308" y="1118869"/>
                    <a:pt x="3733209" y="1122166"/>
                    <a:pt x="3733209" y="1125097"/>
                  </a:cubicBezTo>
                  <a:cubicBezTo>
                    <a:pt x="3733209" y="1127295"/>
                    <a:pt x="3733942" y="1129494"/>
                    <a:pt x="3735041" y="1131325"/>
                  </a:cubicBezTo>
                  <a:lnTo>
                    <a:pt x="3589598" y="1257718"/>
                  </a:lnTo>
                  <a:lnTo>
                    <a:pt x="3436095" y="1390339"/>
                  </a:lnTo>
                  <a:close/>
                  <a:moveTo>
                    <a:pt x="3584835" y="1435034"/>
                  </a:moveTo>
                  <a:cubicBezTo>
                    <a:pt x="3629530" y="1445658"/>
                    <a:pt x="3674226" y="1456283"/>
                    <a:pt x="3703168" y="1462877"/>
                  </a:cubicBezTo>
                  <a:lnTo>
                    <a:pt x="3569448" y="1459946"/>
                  </a:lnTo>
                  <a:lnTo>
                    <a:pt x="3410084" y="1457015"/>
                  </a:lnTo>
                  <a:cubicBezTo>
                    <a:pt x="3408985" y="1453718"/>
                    <a:pt x="3405687" y="1451520"/>
                    <a:pt x="3402024" y="1451154"/>
                  </a:cubicBezTo>
                  <a:lnTo>
                    <a:pt x="3402024" y="1451154"/>
                  </a:lnTo>
                  <a:cubicBezTo>
                    <a:pt x="3402024" y="1451154"/>
                    <a:pt x="3402024" y="1451154"/>
                    <a:pt x="3401658" y="1451154"/>
                  </a:cubicBezTo>
                  <a:lnTo>
                    <a:pt x="3362824" y="1373120"/>
                  </a:lnTo>
                  <a:cubicBezTo>
                    <a:pt x="3359893" y="1363595"/>
                    <a:pt x="3356962" y="1352970"/>
                    <a:pt x="3353665" y="1342346"/>
                  </a:cubicBezTo>
                  <a:lnTo>
                    <a:pt x="3429501" y="1395101"/>
                  </a:lnTo>
                  <a:lnTo>
                    <a:pt x="3429501" y="1395101"/>
                  </a:lnTo>
                  <a:cubicBezTo>
                    <a:pt x="3429501" y="1398398"/>
                    <a:pt x="3432065" y="1400597"/>
                    <a:pt x="3435362" y="1400597"/>
                  </a:cubicBezTo>
                  <a:lnTo>
                    <a:pt x="3435729" y="1400597"/>
                  </a:lnTo>
                  <a:cubicBezTo>
                    <a:pt x="3436828" y="1400597"/>
                    <a:pt x="3437927" y="1399864"/>
                    <a:pt x="3439026" y="1399131"/>
                  </a:cubicBezTo>
                  <a:lnTo>
                    <a:pt x="3584835" y="1435034"/>
                  </a:lnTo>
                  <a:close/>
                  <a:moveTo>
                    <a:pt x="3786331" y="1466174"/>
                  </a:moveTo>
                  <a:cubicBezTo>
                    <a:pt x="3787063" y="1466907"/>
                    <a:pt x="3787796" y="1467273"/>
                    <a:pt x="3788529" y="1467640"/>
                  </a:cubicBezTo>
                  <a:cubicBezTo>
                    <a:pt x="3789994" y="1468372"/>
                    <a:pt x="3791826" y="1468739"/>
                    <a:pt x="3793658" y="1468739"/>
                  </a:cubicBezTo>
                  <a:cubicBezTo>
                    <a:pt x="3794024" y="1468739"/>
                    <a:pt x="3794024" y="1468372"/>
                    <a:pt x="3794390" y="1468372"/>
                  </a:cubicBezTo>
                  <a:lnTo>
                    <a:pt x="3794757" y="1469472"/>
                  </a:lnTo>
                  <a:lnTo>
                    <a:pt x="3784133" y="1468372"/>
                  </a:lnTo>
                  <a:lnTo>
                    <a:pt x="3786331" y="1466174"/>
                  </a:lnTo>
                  <a:close/>
                  <a:moveTo>
                    <a:pt x="4983580" y="1658877"/>
                  </a:moveTo>
                  <a:cubicBezTo>
                    <a:pt x="4984313" y="1659976"/>
                    <a:pt x="4985046" y="1660709"/>
                    <a:pt x="4986145" y="1661442"/>
                  </a:cubicBezTo>
                  <a:cubicBezTo>
                    <a:pt x="4986877" y="1661808"/>
                    <a:pt x="4987610" y="1661808"/>
                    <a:pt x="4988343" y="1661808"/>
                  </a:cubicBezTo>
                  <a:cubicBezTo>
                    <a:pt x="4990907" y="1661808"/>
                    <a:pt x="4992739" y="1660343"/>
                    <a:pt x="4993838" y="1658145"/>
                  </a:cubicBezTo>
                  <a:lnTo>
                    <a:pt x="4993838" y="1658145"/>
                  </a:lnTo>
                  <a:lnTo>
                    <a:pt x="5082863" y="1632866"/>
                  </a:lnTo>
                  <a:lnTo>
                    <a:pt x="5064178" y="1658877"/>
                  </a:lnTo>
                  <a:lnTo>
                    <a:pt x="5001898" y="1720058"/>
                  </a:lnTo>
                  <a:cubicBezTo>
                    <a:pt x="5001898" y="1720058"/>
                    <a:pt x="5001898" y="1720058"/>
                    <a:pt x="5001532" y="1719692"/>
                  </a:cubicBezTo>
                  <a:cubicBezTo>
                    <a:pt x="4998234" y="1718593"/>
                    <a:pt x="4994205" y="1719692"/>
                    <a:pt x="4992007" y="1722623"/>
                  </a:cubicBezTo>
                  <a:lnTo>
                    <a:pt x="4840335" y="1673532"/>
                  </a:lnTo>
                  <a:lnTo>
                    <a:pt x="4712844" y="1632500"/>
                  </a:lnTo>
                  <a:cubicBezTo>
                    <a:pt x="4742519" y="1635430"/>
                    <a:pt x="4788313" y="1640193"/>
                    <a:pt x="4833741" y="1644589"/>
                  </a:cubicBezTo>
                  <a:lnTo>
                    <a:pt x="4983580" y="1658877"/>
                  </a:lnTo>
                  <a:close/>
                  <a:moveTo>
                    <a:pt x="4888328" y="1474600"/>
                  </a:moveTo>
                  <a:lnTo>
                    <a:pt x="4791610" y="1307542"/>
                  </a:lnTo>
                  <a:cubicBezTo>
                    <a:pt x="4793075" y="1306077"/>
                    <a:pt x="4794541" y="1304612"/>
                    <a:pt x="4795640" y="1302780"/>
                  </a:cubicBezTo>
                  <a:cubicBezTo>
                    <a:pt x="4796739" y="1299849"/>
                    <a:pt x="4796739" y="1296552"/>
                    <a:pt x="4796006" y="1293621"/>
                  </a:cubicBezTo>
                  <a:lnTo>
                    <a:pt x="4958668" y="1203131"/>
                  </a:lnTo>
                  <a:lnTo>
                    <a:pt x="5121330" y="1111909"/>
                  </a:lnTo>
                  <a:cubicBezTo>
                    <a:pt x="5122795" y="1113374"/>
                    <a:pt x="5124261" y="1114473"/>
                    <a:pt x="5126093" y="1115206"/>
                  </a:cubicBezTo>
                  <a:cubicBezTo>
                    <a:pt x="5127558" y="1115939"/>
                    <a:pt x="5129390" y="1115939"/>
                    <a:pt x="5130855" y="1115939"/>
                  </a:cubicBezTo>
                  <a:lnTo>
                    <a:pt x="5170421" y="1279333"/>
                  </a:lnTo>
                  <a:cubicBezTo>
                    <a:pt x="5167125" y="1276402"/>
                    <a:pt x="5161996" y="1277135"/>
                    <a:pt x="5159431" y="1280432"/>
                  </a:cubicBezTo>
                  <a:cubicBezTo>
                    <a:pt x="5156500" y="1283729"/>
                    <a:pt x="5157233" y="1288858"/>
                    <a:pt x="5160530" y="1291423"/>
                  </a:cubicBezTo>
                  <a:lnTo>
                    <a:pt x="5160530" y="1291423"/>
                  </a:lnTo>
                  <a:cubicBezTo>
                    <a:pt x="5161629" y="1292155"/>
                    <a:pt x="5162728" y="1292522"/>
                    <a:pt x="5163827" y="1292888"/>
                  </a:cubicBezTo>
                  <a:cubicBezTo>
                    <a:pt x="5166758" y="1307176"/>
                    <a:pt x="5173719" y="1342713"/>
                    <a:pt x="5181412" y="1378249"/>
                  </a:cubicBezTo>
                  <a:lnTo>
                    <a:pt x="5198997" y="1462144"/>
                  </a:lnTo>
                  <a:cubicBezTo>
                    <a:pt x="5198265" y="1462511"/>
                    <a:pt x="5197532" y="1462511"/>
                    <a:pt x="5196799" y="1462877"/>
                  </a:cubicBezTo>
                  <a:cubicBezTo>
                    <a:pt x="5194968" y="1464709"/>
                    <a:pt x="5194235" y="1467273"/>
                    <a:pt x="5194235" y="1469838"/>
                  </a:cubicBezTo>
                  <a:cubicBezTo>
                    <a:pt x="5194601" y="1471303"/>
                    <a:pt x="5195334" y="1472769"/>
                    <a:pt x="5196066" y="1473868"/>
                  </a:cubicBezTo>
                  <a:lnTo>
                    <a:pt x="5137449" y="1554832"/>
                  </a:lnTo>
                  <a:cubicBezTo>
                    <a:pt x="5127192" y="1561427"/>
                    <a:pt x="5116201" y="1568387"/>
                    <a:pt x="5105577" y="1575348"/>
                  </a:cubicBezTo>
                  <a:lnTo>
                    <a:pt x="4989442" y="1649718"/>
                  </a:lnTo>
                  <a:lnTo>
                    <a:pt x="4989442" y="1649718"/>
                  </a:lnTo>
                  <a:cubicBezTo>
                    <a:pt x="4989075" y="1649718"/>
                    <a:pt x="4988709" y="1649718"/>
                    <a:pt x="4987977" y="1649718"/>
                  </a:cubicBezTo>
                  <a:lnTo>
                    <a:pt x="4888328" y="1474600"/>
                  </a:lnTo>
                  <a:close/>
                  <a:moveTo>
                    <a:pt x="5667200" y="1854877"/>
                  </a:moveTo>
                  <a:lnTo>
                    <a:pt x="5474863" y="1841322"/>
                  </a:lnTo>
                  <a:lnTo>
                    <a:pt x="5272635" y="1827401"/>
                  </a:lnTo>
                  <a:cubicBezTo>
                    <a:pt x="5272268" y="1827034"/>
                    <a:pt x="5272268" y="1826668"/>
                    <a:pt x="5271902" y="1826302"/>
                  </a:cubicBezTo>
                  <a:lnTo>
                    <a:pt x="5271902" y="1826302"/>
                  </a:lnTo>
                  <a:lnTo>
                    <a:pt x="5288022" y="1689285"/>
                  </a:lnTo>
                  <a:cubicBezTo>
                    <a:pt x="5289487" y="1676462"/>
                    <a:pt x="5290952" y="1664006"/>
                    <a:pt x="5292418" y="1651550"/>
                  </a:cubicBezTo>
                  <a:lnTo>
                    <a:pt x="5339312" y="1563625"/>
                  </a:lnTo>
                  <a:cubicBezTo>
                    <a:pt x="5339678" y="1563625"/>
                    <a:pt x="5340044" y="1563625"/>
                    <a:pt x="5340410" y="1563991"/>
                  </a:cubicBezTo>
                  <a:cubicBezTo>
                    <a:pt x="5344440" y="1563991"/>
                    <a:pt x="5347738" y="1561427"/>
                    <a:pt x="5349203" y="1557763"/>
                  </a:cubicBezTo>
                  <a:cubicBezTo>
                    <a:pt x="5349569" y="1557030"/>
                    <a:pt x="5349203" y="1556298"/>
                    <a:pt x="5349203" y="1555565"/>
                  </a:cubicBezTo>
                  <a:lnTo>
                    <a:pt x="5432366" y="1534683"/>
                  </a:lnTo>
                  <a:cubicBezTo>
                    <a:pt x="5467902" y="1525890"/>
                    <a:pt x="5503072" y="1516731"/>
                    <a:pt x="5516994" y="1513068"/>
                  </a:cubicBezTo>
                  <a:cubicBezTo>
                    <a:pt x="5517727" y="1514167"/>
                    <a:pt x="5518459" y="1515266"/>
                    <a:pt x="5519558" y="1515632"/>
                  </a:cubicBezTo>
                  <a:cubicBezTo>
                    <a:pt x="5520658" y="1515999"/>
                    <a:pt x="5521390" y="1516365"/>
                    <a:pt x="5522489" y="1515999"/>
                  </a:cubicBezTo>
                  <a:cubicBezTo>
                    <a:pt x="5525786" y="1515999"/>
                    <a:pt x="5528717" y="1513800"/>
                    <a:pt x="5529816" y="1510870"/>
                  </a:cubicBezTo>
                  <a:cubicBezTo>
                    <a:pt x="5530549" y="1509038"/>
                    <a:pt x="5530549" y="1506473"/>
                    <a:pt x="5529816" y="1504642"/>
                  </a:cubicBezTo>
                  <a:cubicBezTo>
                    <a:pt x="5529083" y="1503176"/>
                    <a:pt x="5527618" y="1501711"/>
                    <a:pt x="5526153" y="1500978"/>
                  </a:cubicBezTo>
                  <a:lnTo>
                    <a:pt x="5690646" y="1464709"/>
                  </a:lnTo>
                  <a:cubicBezTo>
                    <a:pt x="5692112" y="1468006"/>
                    <a:pt x="5695043" y="1470571"/>
                    <a:pt x="5698706" y="1471670"/>
                  </a:cubicBezTo>
                  <a:lnTo>
                    <a:pt x="5688082" y="1658511"/>
                  </a:lnTo>
                  <a:lnTo>
                    <a:pt x="5678190" y="1844619"/>
                  </a:lnTo>
                  <a:cubicBezTo>
                    <a:pt x="5674893" y="1844986"/>
                    <a:pt x="5672328" y="1846451"/>
                    <a:pt x="5670130" y="1848649"/>
                  </a:cubicBezTo>
                  <a:cubicBezTo>
                    <a:pt x="5668665" y="1850115"/>
                    <a:pt x="5667200" y="1852313"/>
                    <a:pt x="5666467" y="1854511"/>
                  </a:cubicBezTo>
                  <a:lnTo>
                    <a:pt x="5667200" y="1854511"/>
                  </a:lnTo>
                  <a:close/>
                  <a:moveTo>
                    <a:pt x="5466803" y="2128545"/>
                  </a:moveTo>
                  <a:cubicBezTo>
                    <a:pt x="5466803" y="2129278"/>
                    <a:pt x="5467169" y="2130377"/>
                    <a:pt x="5467536" y="2131109"/>
                  </a:cubicBezTo>
                  <a:cubicBezTo>
                    <a:pt x="5468269" y="2132941"/>
                    <a:pt x="5469734" y="2134407"/>
                    <a:pt x="5471200" y="2135506"/>
                  </a:cubicBezTo>
                  <a:lnTo>
                    <a:pt x="5470467" y="2136605"/>
                  </a:lnTo>
                  <a:lnTo>
                    <a:pt x="5463872" y="2128179"/>
                  </a:lnTo>
                  <a:lnTo>
                    <a:pt x="5466803" y="2128545"/>
                  </a:lnTo>
                  <a:close/>
                  <a:moveTo>
                    <a:pt x="6177533" y="3111477"/>
                  </a:moveTo>
                  <a:cubicBezTo>
                    <a:pt x="6177166" y="3112576"/>
                    <a:pt x="6177166" y="3114041"/>
                    <a:pt x="6177533" y="3115140"/>
                  </a:cubicBezTo>
                  <a:cubicBezTo>
                    <a:pt x="6178266" y="3117338"/>
                    <a:pt x="6180464" y="3118804"/>
                    <a:pt x="6183028" y="3118804"/>
                  </a:cubicBezTo>
                  <a:cubicBezTo>
                    <a:pt x="6183761" y="3118804"/>
                    <a:pt x="6184860" y="3118804"/>
                    <a:pt x="6185593" y="3118437"/>
                  </a:cubicBezTo>
                  <a:lnTo>
                    <a:pt x="6185593" y="3118437"/>
                  </a:lnTo>
                  <a:lnTo>
                    <a:pt x="6266557" y="3163499"/>
                  </a:lnTo>
                  <a:lnTo>
                    <a:pt x="6235051" y="3168628"/>
                  </a:lnTo>
                  <a:lnTo>
                    <a:pt x="6147858" y="3167895"/>
                  </a:lnTo>
                  <a:cubicBezTo>
                    <a:pt x="6147858" y="3167895"/>
                    <a:pt x="6147858" y="3167895"/>
                    <a:pt x="6147858" y="3167529"/>
                  </a:cubicBezTo>
                  <a:cubicBezTo>
                    <a:pt x="6146392" y="3164232"/>
                    <a:pt x="6142729" y="3162400"/>
                    <a:pt x="6139065" y="3162766"/>
                  </a:cubicBezTo>
                  <a:lnTo>
                    <a:pt x="6066160" y="3020620"/>
                  </a:lnTo>
                  <a:cubicBezTo>
                    <a:pt x="6042714" y="2975192"/>
                    <a:pt x="6019633" y="2929764"/>
                    <a:pt x="6004979" y="2901555"/>
                  </a:cubicBezTo>
                  <a:cubicBezTo>
                    <a:pt x="6023663" y="2924635"/>
                    <a:pt x="6052972" y="2960172"/>
                    <a:pt x="6081914" y="2995708"/>
                  </a:cubicBezTo>
                  <a:lnTo>
                    <a:pt x="6177533" y="3111477"/>
                  </a:lnTo>
                  <a:close/>
                  <a:moveTo>
                    <a:pt x="6827081" y="3348508"/>
                  </a:moveTo>
                  <a:lnTo>
                    <a:pt x="6819754" y="3308942"/>
                  </a:lnTo>
                  <a:cubicBezTo>
                    <a:pt x="6820120" y="3308576"/>
                    <a:pt x="6820486" y="3308576"/>
                    <a:pt x="6820853" y="3308209"/>
                  </a:cubicBezTo>
                  <a:lnTo>
                    <a:pt x="6828180" y="3314437"/>
                  </a:lnTo>
                  <a:lnTo>
                    <a:pt x="6827813" y="3327260"/>
                  </a:lnTo>
                  <a:cubicBezTo>
                    <a:pt x="6827081" y="3334221"/>
                    <a:pt x="6826715" y="3341548"/>
                    <a:pt x="6826715" y="3348508"/>
                  </a:cubicBezTo>
                  <a:lnTo>
                    <a:pt x="6827081" y="3348508"/>
                  </a:lnTo>
                  <a:close/>
                  <a:moveTo>
                    <a:pt x="6498094" y="5286529"/>
                  </a:moveTo>
                  <a:lnTo>
                    <a:pt x="6488935" y="5290192"/>
                  </a:lnTo>
                  <a:cubicBezTo>
                    <a:pt x="6488568" y="5289826"/>
                    <a:pt x="6488568" y="5289460"/>
                    <a:pt x="6488202" y="5289093"/>
                  </a:cubicBezTo>
                  <a:lnTo>
                    <a:pt x="6507985" y="5254290"/>
                  </a:lnTo>
                  <a:cubicBezTo>
                    <a:pt x="6505787" y="5260884"/>
                    <a:pt x="6503955" y="5267845"/>
                    <a:pt x="6501757" y="5274439"/>
                  </a:cubicBezTo>
                  <a:lnTo>
                    <a:pt x="6498094" y="5286529"/>
                  </a:lnTo>
                  <a:close/>
                  <a:moveTo>
                    <a:pt x="5148440" y="5588406"/>
                  </a:moveTo>
                  <a:lnTo>
                    <a:pt x="5164194" y="5688787"/>
                  </a:lnTo>
                  <a:lnTo>
                    <a:pt x="5089091" y="5566058"/>
                  </a:lnTo>
                  <a:lnTo>
                    <a:pt x="5044762" y="5493886"/>
                  </a:lnTo>
                  <a:lnTo>
                    <a:pt x="5139648" y="5533819"/>
                  </a:lnTo>
                  <a:cubicBezTo>
                    <a:pt x="5142578" y="5551404"/>
                    <a:pt x="5145510" y="5569722"/>
                    <a:pt x="5148440" y="5588406"/>
                  </a:cubicBezTo>
                  <a:close/>
                  <a:moveTo>
                    <a:pt x="2028557" y="5013228"/>
                  </a:moveTo>
                  <a:lnTo>
                    <a:pt x="2131137" y="5006267"/>
                  </a:lnTo>
                  <a:lnTo>
                    <a:pt x="2065926" y="5059755"/>
                  </a:lnTo>
                  <a:lnTo>
                    <a:pt x="1954920" y="5151343"/>
                  </a:lnTo>
                  <a:lnTo>
                    <a:pt x="2002546" y="5061586"/>
                  </a:lnTo>
                  <a:cubicBezTo>
                    <a:pt x="2011705" y="5045100"/>
                    <a:pt x="2020498" y="5028614"/>
                    <a:pt x="2028557" y="5013228"/>
                  </a:cubicBezTo>
                  <a:close/>
                  <a:moveTo>
                    <a:pt x="826545" y="4303231"/>
                  </a:moveTo>
                  <a:lnTo>
                    <a:pt x="833872" y="4342797"/>
                  </a:lnTo>
                  <a:cubicBezTo>
                    <a:pt x="833506" y="4342797"/>
                    <a:pt x="833140" y="4343163"/>
                    <a:pt x="832773" y="4343530"/>
                  </a:cubicBezTo>
                  <a:lnTo>
                    <a:pt x="825446" y="4337302"/>
                  </a:lnTo>
                  <a:lnTo>
                    <a:pt x="825812" y="4324479"/>
                  </a:lnTo>
                  <a:lnTo>
                    <a:pt x="826545" y="4303231"/>
                  </a:lnTo>
                  <a:close/>
                  <a:moveTo>
                    <a:pt x="1155532" y="2364844"/>
                  </a:moveTo>
                  <a:lnTo>
                    <a:pt x="1165058" y="2361181"/>
                  </a:lnTo>
                  <a:cubicBezTo>
                    <a:pt x="1165058" y="2361547"/>
                    <a:pt x="1165424" y="2361547"/>
                    <a:pt x="1165424" y="2361547"/>
                  </a:cubicBezTo>
                  <a:lnTo>
                    <a:pt x="1145274" y="2397084"/>
                  </a:lnTo>
                  <a:cubicBezTo>
                    <a:pt x="1147473" y="2390489"/>
                    <a:pt x="1149304" y="2383895"/>
                    <a:pt x="1151502" y="2376934"/>
                  </a:cubicBezTo>
                  <a:lnTo>
                    <a:pt x="1155532" y="2364844"/>
                  </a:lnTo>
                  <a:close/>
                  <a:moveTo>
                    <a:pt x="4630047" y="1605023"/>
                  </a:moveTo>
                  <a:lnTo>
                    <a:pt x="4630047" y="1605023"/>
                  </a:lnTo>
                  <a:lnTo>
                    <a:pt x="4630047" y="1605023"/>
                  </a:lnTo>
                  <a:close/>
                  <a:moveTo>
                    <a:pt x="5624702" y="2638145"/>
                  </a:moveTo>
                  <a:lnTo>
                    <a:pt x="5522123" y="2645106"/>
                  </a:lnTo>
                  <a:lnTo>
                    <a:pt x="5587334" y="2591618"/>
                  </a:lnTo>
                  <a:lnTo>
                    <a:pt x="5698340" y="2500029"/>
                  </a:lnTo>
                  <a:lnTo>
                    <a:pt x="5650714" y="2589786"/>
                  </a:lnTo>
                  <a:cubicBezTo>
                    <a:pt x="5641555" y="2606272"/>
                    <a:pt x="5632762" y="2622758"/>
                    <a:pt x="5624702" y="2638145"/>
                  </a:cubicBezTo>
                  <a:lnTo>
                    <a:pt x="5624702" y="2638145"/>
                  </a:lnTo>
                  <a:close/>
                  <a:moveTo>
                    <a:pt x="6183028" y="3668703"/>
                  </a:moveTo>
                  <a:lnTo>
                    <a:pt x="6173503" y="3558430"/>
                  </a:lnTo>
                  <a:lnTo>
                    <a:pt x="6158482" y="3386976"/>
                  </a:lnTo>
                  <a:cubicBezTo>
                    <a:pt x="6158482" y="3386976"/>
                    <a:pt x="6158849" y="3386976"/>
                    <a:pt x="6159215" y="3386609"/>
                  </a:cubicBezTo>
                  <a:cubicBezTo>
                    <a:pt x="6159581" y="3385877"/>
                    <a:pt x="6159948" y="3385144"/>
                    <a:pt x="6159948" y="3384045"/>
                  </a:cubicBezTo>
                  <a:lnTo>
                    <a:pt x="6228822" y="3357667"/>
                  </a:lnTo>
                  <a:lnTo>
                    <a:pt x="6214901" y="3369391"/>
                  </a:lnTo>
                  <a:cubicBezTo>
                    <a:pt x="6209772" y="3365361"/>
                    <a:pt x="6202079" y="3366460"/>
                    <a:pt x="6198415" y="3371589"/>
                  </a:cubicBezTo>
                  <a:cubicBezTo>
                    <a:pt x="6194385" y="3376718"/>
                    <a:pt x="6195484" y="3384411"/>
                    <a:pt x="6200613" y="3388075"/>
                  </a:cubicBezTo>
                  <a:lnTo>
                    <a:pt x="6200613" y="3388075"/>
                  </a:lnTo>
                  <a:lnTo>
                    <a:pt x="6195118" y="3393570"/>
                  </a:lnTo>
                  <a:cubicBezTo>
                    <a:pt x="6194019" y="3392838"/>
                    <a:pt x="6192920" y="3392471"/>
                    <a:pt x="6191821" y="3392471"/>
                  </a:cubicBezTo>
                  <a:cubicBezTo>
                    <a:pt x="6189256" y="3392471"/>
                    <a:pt x="6187058" y="3393570"/>
                    <a:pt x="6185593" y="3395402"/>
                  </a:cubicBezTo>
                  <a:cubicBezTo>
                    <a:pt x="6184127" y="3397234"/>
                    <a:pt x="6183028" y="3399432"/>
                    <a:pt x="6183028" y="3401996"/>
                  </a:cubicBezTo>
                  <a:cubicBezTo>
                    <a:pt x="6183394" y="3405293"/>
                    <a:pt x="6185226" y="3408224"/>
                    <a:pt x="6188523" y="3409324"/>
                  </a:cubicBezTo>
                  <a:lnTo>
                    <a:pt x="6185226" y="3568688"/>
                  </a:lnTo>
                  <a:lnTo>
                    <a:pt x="6183028" y="3668703"/>
                  </a:lnTo>
                  <a:close/>
                  <a:moveTo>
                    <a:pt x="5904964" y="4050812"/>
                  </a:moveTo>
                  <a:lnTo>
                    <a:pt x="5904964" y="4050812"/>
                  </a:lnTo>
                  <a:cubicBezTo>
                    <a:pt x="5903132" y="4050812"/>
                    <a:pt x="5901300" y="4051911"/>
                    <a:pt x="5899835" y="4053010"/>
                  </a:cubicBezTo>
                  <a:cubicBezTo>
                    <a:pt x="5898370" y="4054476"/>
                    <a:pt x="5898004" y="4056307"/>
                    <a:pt x="5898004" y="4058139"/>
                  </a:cubicBezTo>
                  <a:cubicBezTo>
                    <a:pt x="5898004" y="4062169"/>
                    <a:pt x="5901300" y="4065100"/>
                    <a:pt x="5905331" y="4065100"/>
                  </a:cubicBezTo>
                  <a:lnTo>
                    <a:pt x="5905697" y="4065100"/>
                  </a:lnTo>
                  <a:cubicBezTo>
                    <a:pt x="5906430" y="4065100"/>
                    <a:pt x="5907163" y="4064367"/>
                    <a:pt x="5908261" y="4064001"/>
                  </a:cubicBezTo>
                  <a:cubicBezTo>
                    <a:pt x="5916321" y="4069862"/>
                    <a:pt x="5934272" y="4083051"/>
                    <a:pt x="5956621" y="4099537"/>
                  </a:cubicBezTo>
                  <a:lnTo>
                    <a:pt x="5856239" y="4140569"/>
                  </a:lnTo>
                  <a:lnTo>
                    <a:pt x="5796157" y="4126281"/>
                  </a:lnTo>
                  <a:cubicBezTo>
                    <a:pt x="5796157" y="4123716"/>
                    <a:pt x="5795057" y="4121152"/>
                    <a:pt x="5793592" y="4119320"/>
                  </a:cubicBezTo>
                  <a:cubicBezTo>
                    <a:pt x="5809345" y="4098804"/>
                    <a:pt x="5848179" y="4047881"/>
                    <a:pt x="5886646" y="3996591"/>
                  </a:cubicBezTo>
                  <a:lnTo>
                    <a:pt x="5982998" y="3868733"/>
                  </a:lnTo>
                  <a:lnTo>
                    <a:pt x="6045645" y="4033959"/>
                  </a:lnTo>
                  <a:lnTo>
                    <a:pt x="6030258" y="4036158"/>
                  </a:lnTo>
                  <a:lnTo>
                    <a:pt x="5911192" y="4053376"/>
                  </a:lnTo>
                  <a:cubicBezTo>
                    <a:pt x="5909361" y="4051911"/>
                    <a:pt x="5907163" y="4050812"/>
                    <a:pt x="5904964" y="4050812"/>
                  </a:cubicBezTo>
                  <a:lnTo>
                    <a:pt x="5904964" y="4050812"/>
                  </a:lnTo>
                  <a:close/>
                  <a:moveTo>
                    <a:pt x="6007910" y="4137272"/>
                  </a:moveTo>
                  <a:lnTo>
                    <a:pt x="6089974" y="4196988"/>
                  </a:lnTo>
                  <a:lnTo>
                    <a:pt x="5950026" y="4163283"/>
                  </a:lnTo>
                  <a:lnTo>
                    <a:pt x="5867962" y="4143866"/>
                  </a:lnTo>
                  <a:lnTo>
                    <a:pt x="5963215" y="4105032"/>
                  </a:lnTo>
                  <a:cubicBezTo>
                    <a:pt x="5977136" y="4115290"/>
                    <a:pt x="5992523" y="4126647"/>
                    <a:pt x="6007910" y="4137272"/>
                  </a:cubicBezTo>
                  <a:lnTo>
                    <a:pt x="6007910" y="4137272"/>
                  </a:lnTo>
                  <a:close/>
                  <a:moveTo>
                    <a:pt x="5937570" y="4257436"/>
                  </a:moveTo>
                  <a:lnTo>
                    <a:pt x="5860269" y="4190027"/>
                  </a:lnTo>
                  <a:lnTo>
                    <a:pt x="5944531" y="4198453"/>
                  </a:lnTo>
                  <a:lnTo>
                    <a:pt x="6087775" y="4212009"/>
                  </a:lnTo>
                  <a:lnTo>
                    <a:pt x="5990691" y="4241683"/>
                  </a:lnTo>
                  <a:cubicBezTo>
                    <a:pt x="5972374" y="4246812"/>
                    <a:pt x="5954422" y="4252308"/>
                    <a:pt x="5937570" y="4257436"/>
                  </a:cubicBezTo>
                  <a:lnTo>
                    <a:pt x="5937570" y="4257436"/>
                  </a:lnTo>
                  <a:close/>
                  <a:moveTo>
                    <a:pt x="5871992" y="4277952"/>
                  </a:moveTo>
                  <a:cubicBezTo>
                    <a:pt x="5871260" y="4277220"/>
                    <a:pt x="5870893" y="4276487"/>
                    <a:pt x="5870160" y="4276121"/>
                  </a:cubicBezTo>
                  <a:cubicBezTo>
                    <a:pt x="5866497" y="4274655"/>
                    <a:pt x="5862101" y="4276487"/>
                    <a:pt x="5860635" y="4280151"/>
                  </a:cubicBezTo>
                  <a:cubicBezTo>
                    <a:pt x="5859170" y="4283814"/>
                    <a:pt x="5861001" y="4288210"/>
                    <a:pt x="5864665" y="4289676"/>
                  </a:cubicBezTo>
                  <a:cubicBezTo>
                    <a:pt x="5865398" y="4290042"/>
                    <a:pt x="5866497" y="4290042"/>
                    <a:pt x="5867230" y="4290042"/>
                  </a:cubicBezTo>
                  <a:cubicBezTo>
                    <a:pt x="5868695" y="4290042"/>
                    <a:pt x="5870160" y="4289676"/>
                    <a:pt x="5871626" y="4288576"/>
                  </a:cubicBezTo>
                  <a:lnTo>
                    <a:pt x="5978235" y="4343530"/>
                  </a:lnTo>
                  <a:lnTo>
                    <a:pt x="5992157" y="4350857"/>
                  </a:lnTo>
                  <a:lnTo>
                    <a:pt x="5878953" y="4486775"/>
                  </a:lnTo>
                  <a:lnTo>
                    <a:pt x="5829495" y="4334738"/>
                  </a:lnTo>
                  <a:cubicBezTo>
                    <a:pt x="5809712" y="4273556"/>
                    <a:pt x="5789562" y="4212741"/>
                    <a:pt x="5781502" y="4188195"/>
                  </a:cubicBezTo>
                  <a:cubicBezTo>
                    <a:pt x="5783700" y="4187096"/>
                    <a:pt x="5785532" y="4184898"/>
                    <a:pt x="5786265" y="4182333"/>
                  </a:cubicBezTo>
                  <a:lnTo>
                    <a:pt x="5847813" y="4188562"/>
                  </a:lnTo>
                  <a:lnTo>
                    <a:pt x="5929144" y="4260001"/>
                  </a:lnTo>
                  <a:cubicBezTo>
                    <a:pt x="5902766" y="4268427"/>
                    <a:pt x="5881518" y="4275021"/>
                    <a:pt x="5871992" y="4277952"/>
                  </a:cubicBezTo>
                  <a:lnTo>
                    <a:pt x="5871992" y="4277952"/>
                  </a:lnTo>
                  <a:close/>
                  <a:moveTo>
                    <a:pt x="5523588" y="5465310"/>
                  </a:moveTo>
                  <a:cubicBezTo>
                    <a:pt x="5522856" y="5465310"/>
                    <a:pt x="5521756" y="5465677"/>
                    <a:pt x="5521024" y="5466043"/>
                  </a:cubicBezTo>
                  <a:cubicBezTo>
                    <a:pt x="5519192" y="5466776"/>
                    <a:pt x="5518459" y="5468608"/>
                    <a:pt x="5517360" y="5470073"/>
                  </a:cubicBezTo>
                  <a:lnTo>
                    <a:pt x="5515528" y="5469340"/>
                  </a:lnTo>
                  <a:lnTo>
                    <a:pt x="5523954" y="5462379"/>
                  </a:lnTo>
                  <a:cubicBezTo>
                    <a:pt x="5523954" y="5463479"/>
                    <a:pt x="5523954" y="5464577"/>
                    <a:pt x="5523588" y="5465310"/>
                  </a:cubicBezTo>
                  <a:lnTo>
                    <a:pt x="5523588" y="5465310"/>
                  </a:lnTo>
                  <a:close/>
                  <a:moveTo>
                    <a:pt x="5508568" y="5465310"/>
                  </a:moveTo>
                  <a:cubicBezTo>
                    <a:pt x="5489517" y="5455418"/>
                    <a:pt x="5458743" y="5439665"/>
                    <a:pt x="5427969" y="5424278"/>
                  </a:cubicBezTo>
                  <a:lnTo>
                    <a:pt x="5334915" y="5377385"/>
                  </a:lnTo>
                  <a:lnTo>
                    <a:pt x="5431999" y="5343680"/>
                  </a:lnTo>
                  <a:cubicBezTo>
                    <a:pt x="5474496" y="5329026"/>
                    <a:pt x="5516627" y="5314005"/>
                    <a:pt x="5530915" y="5308876"/>
                  </a:cubicBezTo>
                  <a:cubicBezTo>
                    <a:pt x="5531282" y="5309243"/>
                    <a:pt x="5531282" y="5309243"/>
                    <a:pt x="5531648" y="5309609"/>
                  </a:cubicBezTo>
                  <a:lnTo>
                    <a:pt x="5527252" y="5390940"/>
                  </a:lnTo>
                  <a:cubicBezTo>
                    <a:pt x="5525786" y="5413654"/>
                    <a:pt x="5524687" y="5436368"/>
                    <a:pt x="5523954" y="5452854"/>
                  </a:cubicBezTo>
                  <a:lnTo>
                    <a:pt x="5508568" y="5465310"/>
                  </a:lnTo>
                  <a:close/>
                  <a:moveTo>
                    <a:pt x="5235633" y="5533086"/>
                  </a:moveTo>
                  <a:lnTo>
                    <a:pt x="5139281" y="5460914"/>
                  </a:lnTo>
                  <a:cubicBezTo>
                    <a:pt x="5139281" y="5460548"/>
                    <a:pt x="5139648" y="5460181"/>
                    <a:pt x="5139648" y="5459815"/>
                  </a:cubicBezTo>
                  <a:cubicBezTo>
                    <a:pt x="5139648" y="5457983"/>
                    <a:pt x="5138915" y="5456151"/>
                    <a:pt x="5137449" y="5454686"/>
                  </a:cubicBezTo>
                  <a:cubicBezTo>
                    <a:pt x="5134519" y="5452122"/>
                    <a:pt x="5129756" y="5452122"/>
                    <a:pt x="5127192" y="5455052"/>
                  </a:cubicBezTo>
                  <a:cubicBezTo>
                    <a:pt x="5124627" y="5457983"/>
                    <a:pt x="5124627" y="5462746"/>
                    <a:pt x="5127558" y="5465310"/>
                  </a:cubicBezTo>
                  <a:cubicBezTo>
                    <a:pt x="5128291" y="5465677"/>
                    <a:pt x="5129024" y="5466043"/>
                    <a:pt x="5130122" y="5466409"/>
                  </a:cubicBezTo>
                  <a:cubicBezTo>
                    <a:pt x="5131588" y="5476301"/>
                    <a:pt x="5134885" y="5498282"/>
                    <a:pt x="5138915" y="5525759"/>
                  </a:cubicBezTo>
                  <a:lnTo>
                    <a:pt x="5039266" y="5483994"/>
                  </a:lnTo>
                  <a:lnTo>
                    <a:pt x="5006294" y="5430507"/>
                  </a:lnTo>
                  <a:cubicBezTo>
                    <a:pt x="5007393" y="5429407"/>
                    <a:pt x="5008859" y="5428675"/>
                    <a:pt x="5009225" y="5427209"/>
                  </a:cubicBezTo>
                  <a:cubicBezTo>
                    <a:pt x="5009592" y="5426110"/>
                    <a:pt x="5009592" y="5425377"/>
                    <a:pt x="5009592" y="5424278"/>
                  </a:cubicBezTo>
                  <a:cubicBezTo>
                    <a:pt x="5035237" y="5420981"/>
                    <a:pt x="5098616" y="5412189"/>
                    <a:pt x="5162362" y="5403396"/>
                  </a:cubicBezTo>
                  <a:lnTo>
                    <a:pt x="5320994" y="5381049"/>
                  </a:lnTo>
                  <a:lnTo>
                    <a:pt x="5248455" y="5542245"/>
                  </a:lnTo>
                  <a:lnTo>
                    <a:pt x="5235633" y="5533086"/>
                  </a:lnTo>
                  <a:close/>
                  <a:moveTo>
                    <a:pt x="5013988" y="5623942"/>
                  </a:moveTo>
                  <a:lnTo>
                    <a:pt x="5007027" y="5521362"/>
                  </a:lnTo>
                  <a:lnTo>
                    <a:pt x="5060882" y="5586574"/>
                  </a:lnTo>
                  <a:lnTo>
                    <a:pt x="5152470" y="5697580"/>
                  </a:lnTo>
                  <a:lnTo>
                    <a:pt x="5062713" y="5649954"/>
                  </a:lnTo>
                  <a:cubicBezTo>
                    <a:pt x="5045861" y="5640795"/>
                    <a:pt x="5029375" y="5632002"/>
                    <a:pt x="5013988" y="5623942"/>
                  </a:cubicBezTo>
                  <a:lnTo>
                    <a:pt x="5013988" y="5623942"/>
                  </a:lnTo>
                  <a:close/>
                  <a:moveTo>
                    <a:pt x="4953173" y="5592069"/>
                  </a:moveTo>
                  <a:cubicBezTo>
                    <a:pt x="4953173" y="5591337"/>
                    <a:pt x="4953539" y="5590237"/>
                    <a:pt x="4953173" y="5589505"/>
                  </a:cubicBezTo>
                  <a:cubicBezTo>
                    <a:pt x="4951707" y="5585841"/>
                    <a:pt x="4947311" y="5584010"/>
                    <a:pt x="4943648" y="5585841"/>
                  </a:cubicBezTo>
                  <a:cubicBezTo>
                    <a:pt x="4939984" y="5587673"/>
                    <a:pt x="4938152" y="5591703"/>
                    <a:pt x="4939984" y="5595366"/>
                  </a:cubicBezTo>
                  <a:cubicBezTo>
                    <a:pt x="4941083" y="5597565"/>
                    <a:pt x="4942915" y="5599030"/>
                    <a:pt x="4945480" y="5599396"/>
                  </a:cubicBezTo>
                  <a:lnTo>
                    <a:pt x="4982115" y="5714066"/>
                  </a:lnTo>
                  <a:cubicBezTo>
                    <a:pt x="4983580" y="5719194"/>
                    <a:pt x="4985412" y="5723957"/>
                    <a:pt x="4986877" y="5729086"/>
                  </a:cubicBezTo>
                  <a:lnTo>
                    <a:pt x="4810661" y="5745206"/>
                  </a:lnTo>
                  <a:lnTo>
                    <a:pt x="4883199" y="5602694"/>
                  </a:lnTo>
                  <a:cubicBezTo>
                    <a:pt x="4912508" y="5545176"/>
                    <a:pt x="4941449" y="5487658"/>
                    <a:pt x="4952807" y="5464944"/>
                  </a:cubicBezTo>
                  <a:cubicBezTo>
                    <a:pt x="4953539" y="5464944"/>
                    <a:pt x="4954272" y="5465677"/>
                    <a:pt x="4955005" y="5465677"/>
                  </a:cubicBezTo>
                  <a:cubicBezTo>
                    <a:pt x="4956836" y="5465677"/>
                    <a:pt x="4958668" y="5465310"/>
                    <a:pt x="4960134" y="5464577"/>
                  </a:cubicBezTo>
                  <a:lnTo>
                    <a:pt x="4999334" y="5512204"/>
                  </a:lnTo>
                  <a:lnTo>
                    <a:pt x="5006294" y="5620278"/>
                  </a:lnTo>
                  <a:cubicBezTo>
                    <a:pt x="4981748" y="5607090"/>
                    <a:pt x="4961966" y="5596465"/>
                    <a:pt x="4953173" y="5592069"/>
                  </a:cubicBezTo>
                  <a:lnTo>
                    <a:pt x="4953173" y="5592069"/>
                  </a:lnTo>
                  <a:close/>
                  <a:moveTo>
                    <a:pt x="3376013" y="5863905"/>
                  </a:moveTo>
                  <a:cubicBezTo>
                    <a:pt x="3375280" y="5862073"/>
                    <a:pt x="3373814" y="5860608"/>
                    <a:pt x="3371983" y="5859875"/>
                  </a:cubicBezTo>
                  <a:cubicBezTo>
                    <a:pt x="3368319" y="5858409"/>
                    <a:pt x="3363923" y="5860241"/>
                    <a:pt x="3362458" y="5863905"/>
                  </a:cubicBezTo>
                  <a:cubicBezTo>
                    <a:pt x="3361725" y="5865737"/>
                    <a:pt x="3361725" y="5867935"/>
                    <a:pt x="3362458" y="5869400"/>
                  </a:cubicBezTo>
                  <a:cubicBezTo>
                    <a:pt x="3362458" y="5869767"/>
                    <a:pt x="3363190" y="5869767"/>
                    <a:pt x="3363190" y="5870133"/>
                  </a:cubicBezTo>
                  <a:lnTo>
                    <a:pt x="3308237" y="5977109"/>
                  </a:lnTo>
                  <a:lnTo>
                    <a:pt x="3300910" y="5991030"/>
                  </a:lnTo>
                  <a:lnTo>
                    <a:pt x="3164992" y="5877826"/>
                  </a:lnTo>
                  <a:lnTo>
                    <a:pt x="3317029" y="5828368"/>
                  </a:lnTo>
                  <a:cubicBezTo>
                    <a:pt x="3378211" y="5808585"/>
                    <a:pt x="3439026" y="5788436"/>
                    <a:pt x="3463572" y="5780376"/>
                  </a:cubicBezTo>
                  <a:cubicBezTo>
                    <a:pt x="3465037" y="5782574"/>
                    <a:pt x="3466869" y="5784406"/>
                    <a:pt x="3469433" y="5785138"/>
                  </a:cubicBezTo>
                  <a:lnTo>
                    <a:pt x="3463572" y="5846686"/>
                  </a:lnTo>
                  <a:lnTo>
                    <a:pt x="3392132" y="5928017"/>
                  </a:lnTo>
                  <a:cubicBezTo>
                    <a:pt x="3384072" y="5902006"/>
                    <a:pt x="3377478" y="5880757"/>
                    <a:pt x="3374181" y="5871232"/>
                  </a:cubicBezTo>
                  <a:cubicBezTo>
                    <a:pt x="3374913" y="5870499"/>
                    <a:pt x="3375646" y="5869767"/>
                    <a:pt x="3376013" y="5869034"/>
                  </a:cubicBezTo>
                  <a:cubicBezTo>
                    <a:pt x="3377112" y="5867568"/>
                    <a:pt x="3376745" y="5865737"/>
                    <a:pt x="3376013" y="5863905"/>
                  </a:cubicBezTo>
                  <a:lnTo>
                    <a:pt x="3376013" y="5863905"/>
                  </a:lnTo>
                  <a:close/>
                  <a:moveTo>
                    <a:pt x="2192318" y="5138521"/>
                  </a:moveTo>
                  <a:cubicBezTo>
                    <a:pt x="2196348" y="5138521"/>
                    <a:pt x="2199645" y="5135224"/>
                    <a:pt x="2199645" y="5131194"/>
                  </a:cubicBezTo>
                  <a:cubicBezTo>
                    <a:pt x="2199645" y="5129362"/>
                    <a:pt x="2198913" y="5127164"/>
                    <a:pt x="2197447" y="5126065"/>
                  </a:cubicBezTo>
                  <a:cubicBezTo>
                    <a:pt x="2194516" y="5123501"/>
                    <a:pt x="2189754" y="5123501"/>
                    <a:pt x="2187189" y="5126432"/>
                  </a:cubicBezTo>
                  <a:cubicBezTo>
                    <a:pt x="2186457" y="5127164"/>
                    <a:pt x="2186457" y="5127897"/>
                    <a:pt x="2186457" y="5128996"/>
                  </a:cubicBezTo>
                  <a:cubicBezTo>
                    <a:pt x="2176565" y="5130461"/>
                    <a:pt x="2154584" y="5133759"/>
                    <a:pt x="2127107" y="5137788"/>
                  </a:cubicBezTo>
                  <a:lnTo>
                    <a:pt x="2168872" y="5037773"/>
                  </a:lnTo>
                  <a:lnTo>
                    <a:pt x="2221627" y="5005168"/>
                  </a:lnTo>
                  <a:cubicBezTo>
                    <a:pt x="2223458" y="5007000"/>
                    <a:pt x="2225657" y="5008099"/>
                    <a:pt x="2228221" y="5008465"/>
                  </a:cubicBezTo>
                  <a:cubicBezTo>
                    <a:pt x="2231518" y="5033743"/>
                    <a:pt x="2240311" y="5097489"/>
                    <a:pt x="2249103" y="5161235"/>
                  </a:cubicBezTo>
                  <a:lnTo>
                    <a:pt x="2271451" y="5319867"/>
                  </a:lnTo>
                  <a:lnTo>
                    <a:pt x="2110255" y="5247329"/>
                  </a:lnTo>
                  <a:lnTo>
                    <a:pt x="2119780" y="5234873"/>
                  </a:lnTo>
                  <a:lnTo>
                    <a:pt x="2191952" y="5138521"/>
                  </a:lnTo>
                  <a:cubicBezTo>
                    <a:pt x="2191585" y="5138155"/>
                    <a:pt x="2191952" y="5138521"/>
                    <a:pt x="2192318" y="5138521"/>
                  </a:cubicBezTo>
                  <a:lnTo>
                    <a:pt x="2192318" y="5138521"/>
                  </a:lnTo>
                  <a:close/>
                  <a:moveTo>
                    <a:pt x="2063727" y="5147680"/>
                  </a:moveTo>
                  <a:lnTo>
                    <a:pt x="1963346" y="5163800"/>
                  </a:lnTo>
                  <a:lnTo>
                    <a:pt x="2086075" y="5088697"/>
                  </a:lnTo>
                  <a:lnTo>
                    <a:pt x="2158247" y="5044368"/>
                  </a:lnTo>
                  <a:lnTo>
                    <a:pt x="2118314" y="5139254"/>
                  </a:lnTo>
                  <a:cubicBezTo>
                    <a:pt x="2101096" y="5141818"/>
                    <a:pt x="2082412" y="5144749"/>
                    <a:pt x="2063727" y="5147680"/>
                  </a:cubicBezTo>
                  <a:lnTo>
                    <a:pt x="2063727" y="5147680"/>
                  </a:lnTo>
                  <a:close/>
                  <a:moveTo>
                    <a:pt x="1469865" y="3983036"/>
                  </a:moveTo>
                  <a:lnTo>
                    <a:pt x="1479024" y="4092943"/>
                  </a:lnTo>
                  <a:lnTo>
                    <a:pt x="1494045" y="4264397"/>
                  </a:lnTo>
                  <a:cubicBezTo>
                    <a:pt x="1494045" y="4264397"/>
                    <a:pt x="1493678" y="4264397"/>
                    <a:pt x="1493312" y="4264763"/>
                  </a:cubicBezTo>
                  <a:cubicBezTo>
                    <a:pt x="1492946" y="4265496"/>
                    <a:pt x="1492579" y="4266229"/>
                    <a:pt x="1492579" y="4267328"/>
                  </a:cubicBezTo>
                  <a:lnTo>
                    <a:pt x="1423705" y="4293705"/>
                  </a:lnTo>
                  <a:lnTo>
                    <a:pt x="1437626" y="4282349"/>
                  </a:lnTo>
                  <a:cubicBezTo>
                    <a:pt x="1439458" y="4283814"/>
                    <a:pt x="1442022" y="4284547"/>
                    <a:pt x="1444587" y="4284547"/>
                  </a:cubicBezTo>
                  <a:cubicBezTo>
                    <a:pt x="1446419" y="4284547"/>
                    <a:pt x="1447884" y="4284180"/>
                    <a:pt x="1449349" y="4283448"/>
                  </a:cubicBezTo>
                  <a:cubicBezTo>
                    <a:pt x="1455577" y="4280883"/>
                    <a:pt x="1458508" y="4273556"/>
                    <a:pt x="1455577" y="4267328"/>
                  </a:cubicBezTo>
                  <a:cubicBezTo>
                    <a:pt x="1454845" y="4265496"/>
                    <a:pt x="1453746" y="4264031"/>
                    <a:pt x="1452280" y="4262932"/>
                  </a:cubicBezTo>
                  <a:lnTo>
                    <a:pt x="1457776" y="4257803"/>
                  </a:lnTo>
                  <a:cubicBezTo>
                    <a:pt x="1458875" y="4258169"/>
                    <a:pt x="1459607" y="4258902"/>
                    <a:pt x="1461073" y="4258902"/>
                  </a:cubicBezTo>
                  <a:lnTo>
                    <a:pt x="1461439" y="4258902"/>
                  </a:lnTo>
                  <a:cubicBezTo>
                    <a:pt x="1466568" y="4258535"/>
                    <a:pt x="1470232" y="4254506"/>
                    <a:pt x="1470232" y="4249377"/>
                  </a:cubicBezTo>
                  <a:cubicBezTo>
                    <a:pt x="1469865" y="4246079"/>
                    <a:pt x="1467667" y="4243515"/>
                    <a:pt x="1464736" y="4242416"/>
                  </a:cubicBezTo>
                  <a:lnTo>
                    <a:pt x="1468034" y="4083051"/>
                  </a:lnTo>
                  <a:lnTo>
                    <a:pt x="1469865" y="3983036"/>
                  </a:lnTo>
                  <a:close/>
                  <a:moveTo>
                    <a:pt x="1747929" y="3600561"/>
                  </a:moveTo>
                  <a:cubicBezTo>
                    <a:pt x="1750127" y="3600561"/>
                    <a:pt x="1751959" y="3599828"/>
                    <a:pt x="1753424" y="3598363"/>
                  </a:cubicBezTo>
                  <a:cubicBezTo>
                    <a:pt x="1754890" y="3596898"/>
                    <a:pt x="1755622" y="3595066"/>
                    <a:pt x="1755256" y="3593234"/>
                  </a:cubicBezTo>
                  <a:cubicBezTo>
                    <a:pt x="1755256" y="3589204"/>
                    <a:pt x="1751593" y="3585907"/>
                    <a:pt x="1747563" y="3586273"/>
                  </a:cubicBezTo>
                  <a:cubicBezTo>
                    <a:pt x="1747563" y="3586273"/>
                    <a:pt x="1747563" y="3586273"/>
                    <a:pt x="1747563" y="3586273"/>
                  </a:cubicBezTo>
                  <a:lnTo>
                    <a:pt x="1747563" y="3586273"/>
                  </a:lnTo>
                  <a:cubicBezTo>
                    <a:pt x="1746830" y="3586273"/>
                    <a:pt x="1746097" y="3587006"/>
                    <a:pt x="1744998" y="3587372"/>
                  </a:cubicBezTo>
                  <a:cubicBezTo>
                    <a:pt x="1736938" y="3581510"/>
                    <a:pt x="1718987" y="3568322"/>
                    <a:pt x="1696639" y="3551836"/>
                  </a:cubicBezTo>
                  <a:lnTo>
                    <a:pt x="1796654" y="3510804"/>
                  </a:lnTo>
                  <a:lnTo>
                    <a:pt x="1856737" y="3525092"/>
                  </a:lnTo>
                  <a:cubicBezTo>
                    <a:pt x="1856737" y="3527656"/>
                    <a:pt x="1857836" y="3530221"/>
                    <a:pt x="1859301" y="3532052"/>
                  </a:cubicBezTo>
                  <a:cubicBezTo>
                    <a:pt x="1843548" y="3552569"/>
                    <a:pt x="1804714" y="3603492"/>
                    <a:pt x="1766247" y="3654781"/>
                  </a:cubicBezTo>
                  <a:lnTo>
                    <a:pt x="1669895" y="3782273"/>
                  </a:lnTo>
                  <a:lnTo>
                    <a:pt x="1607249" y="3617047"/>
                  </a:lnTo>
                  <a:lnTo>
                    <a:pt x="1622635" y="3614849"/>
                  </a:lnTo>
                  <a:lnTo>
                    <a:pt x="1741701" y="3597630"/>
                  </a:lnTo>
                  <a:cubicBezTo>
                    <a:pt x="1743533" y="3599462"/>
                    <a:pt x="1745731" y="3600561"/>
                    <a:pt x="1747929" y="3600561"/>
                  </a:cubicBezTo>
                  <a:lnTo>
                    <a:pt x="1747929" y="3600561"/>
                  </a:lnTo>
                  <a:close/>
                  <a:moveTo>
                    <a:pt x="1645350" y="3514101"/>
                  </a:moveTo>
                  <a:lnTo>
                    <a:pt x="1563286" y="3454385"/>
                  </a:lnTo>
                  <a:lnTo>
                    <a:pt x="1703234" y="3488090"/>
                  </a:lnTo>
                  <a:lnTo>
                    <a:pt x="1785297" y="3507507"/>
                  </a:lnTo>
                  <a:lnTo>
                    <a:pt x="1690045" y="3546340"/>
                  </a:lnTo>
                  <a:cubicBezTo>
                    <a:pt x="1675757" y="3536083"/>
                    <a:pt x="1660737" y="3525092"/>
                    <a:pt x="1645350" y="3514101"/>
                  </a:cubicBezTo>
                  <a:lnTo>
                    <a:pt x="1645350" y="3514101"/>
                  </a:lnTo>
                  <a:close/>
                  <a:moveTo>
                    <a:pt x="1715323" y="3393937"/>
                  </a:moveTo>
                  <a:lnTo>
                    <a:pt x="1792991" y="3461712"/>
                  </a:lnTo>
                  <a:lnTo>
                    <a:pt x="1708729" y="3453286"/>
                  </a:lnTo>
                  <a:lnTo>
                    <a:pt x="1565484" y="3439731"/>
                  </a:lnTo>
                  <a:lnTo>
                    <a:pt x="1662568" y="3410056"/>
                  </a:lnTo>
                  <a:cubicBezTo>
                    <a:pt x="1680886" y="3404561"/>
                    <a:pt x="1698837" y="3399066"/>
                    <a:pt x="1715323" y="3393937"/>
                  </a:cubicBezTo>
                  <a:close/>
                  <a:moveTo>
                    <a:pt x="1780901" y="3373421"/>
                  </a:moveTo>
                  <a:cubicBezTo>
                    <a:pt x="1781634" y="3374153"/>
                    <a:pt x="1782000" y="3374886"/>
                    <a:pt x="1782733" y="3375253"/>
                  </a:cubicBezTo>
                  <a:cubicBezTo>
                    <a:pt x="1783466" y="3375619"/>
                    <a:pt x="1784565" y="3375619"/>
                    <a:pt x="1785297" y="3375619"/>
                  </a:cubicBezTo>
                  <a:cubicBezTo>
                    <a:pt x="1789327" y="3375619"/>
                    <a:pt x="1792624" y="3372321"/>
                    <a:pt x="1792624" y="3368292"/>
                  </a:cubicBezTo>
                  <a:cubicBezTo>
                    <a:pt x="1792624" y="3365361"/>
                    <a:pt x="1790793" y="3362430"/>
                    <a:pt x="1787862" y="3361331"/>
                  </a:cubicBezTo>
                  <a:cubicBezTo>
                    <a:pt x="1785664" y="3360598"/>
                    <a:pt x="1783099" y="3360965"/>
                    <a:pt x="1781267" y="3362430"/>
                  </a:cubicBezTo>
                  <a:lnTo>
                    <a:pt x="1674292" y="3307477"/>
                  </a:lnTo>
                  <a:lnTo>
                    <a:pt x="1660370" y="3300150"/>
                  </a:lnTo>
                  <a:lnTo>
                    <a:pt x="1773574" y="3164232"/>
                  </a:lnTo>
                  <a:lnTo>
                    <a:pt x="1823032" y="3316636"/>
                  </a:lnTo>
                  <a:cubicBezTo>
                    <a:pt x="1842815" y="3377817"/>
                    <a:pt x="1862965" y="3438632"/>
                    <a:pt x="1871024" y="3463178"/>
                  </a:cubicBezTo>
                  <a:cubicBezTo>
                    <a:pt x="1870292" y="3463544"/>
                    <a:pt x="1869193" y="3464277"/>
                    <a:pt x="1868460" y="3465010"/>
                  </a:cubicBezTo>
                  <a:cubicBezTo>
                    <a:pt x="1867361" y="3466109"/>
                    <a:pt x="1866628" y="3467574"/>
                    <a:pt x="1865896" y="3469039"/>
                  </a:cubicBezTo>
                  <a:lnTo>
                    <a:pt x="1804348" y="3462811"/>
                  </a:lnTo>
                  <a:lnTo>
                    <a:pt x="1723017" y="3391372"/>
                  </a:lnTo>
                  <a:cubicBezTo>
                    <a:pt x="1750127" y="3383312"/>
                    <a:pt x="1771742" y="3376352"/>
                    <a:pt x="1780901" y="3373421"/>
                  </a:cubicBezTo>
                  <a:lnTo>
                    <a:pt x="1780901" y="3373421"/>
                  </a:lnTo>
                  <a:close/>
                  <a:moveTo>
                    <a:pt x="2129305" y="2185696"/>
                  </a:moveTo>
                  <a:cubicBezTo>
                    <a:pt x="2130038" y="2185696"/>
                    <a:pt x="2131137" y="2185330"/>
                    <a:pt x="2131870" y="2184964"/>
                  </a:cubicBezTo>
                  <a:cubicBezTo>
                    <a:pt x="2133701" y="2184231"/>
                    <a:pt x="2134434" y="2182399"/>
                    <a:pt x="2135533" y="2180934"/>
                  </a:cubicBezTo>
                  <a:lnTo>
                    <a:pt x="2137365" y="2182033"/>
                  </a:lnTo>
                  <a:lnTo>
                    <a:pt x="2128939" y="2188993"/>
                  </a:lnTo>
                  <a:cubicBezTo>
                    <a:pt x="2129305" y="2187894"/>
                    <a:pt x="2129305" y="2187162"/>
                    <a:pt x="2129305" y="2185696"/>
                  </a:cubicBezTo>
                  <a:lnTo>
                    <a:pt x="2129305" y="2185696"/>
                  </a:lnTo>
                  <a:close/>
                  <a:moveTo>
                    <a:pt x="2144326" y="2185696"/>
                  </a:moveTo>
                  <a:cubicBezTo>
                    <a:pt x="2163376" y="2195588"/>
                    <a:pt x="2194150" y="2211341"/>
                    <a:pt x="2224924" y="2226728"/>
                  </a:cubicBezTo>
                  <a:lnTo>
                    <a:pt x="2317978" y="2273622"/>
                  </a:lnTo>
                  <a:lnTo>
                    <a:pt x="2220894" y="2307326"/>
                  </a:lnTo>
                  <a:cubicBezTo>
                    <a:pt x="2178030" y="2321981"/>
                    <a:pt x="2135533" y="2337367"/>
                    <a:pt x="2121612" y="2342496"/>
                  </a:cubicBezTo>
                  <a:cubicBezTo>
                    <a:pt x="2121612" y="2342496"/>
                    <a:pt x="2121245" y="2342130"/>
                    <a:pt x="2121245" y="2342130"/>
                  </a:cubicBezTo>
                  <a:lnTo>
                    <a:pt x="2125641" y="2260433"/>
                  </a:lnTo>
                  <a:cubicBezTo>
                    <a:pt x="2127107" y="2237719"/>
                    <a:pt x="2128206" y="2215005"/>
                    <a:pt x="2128939" y="2198519"/>
                  </a:cubicBezTo>
                  <a:lnTo>
                    <a:pt x="2144326" y="2185696"/>
                  </a:lnTo>
                  <a:close/>
                  <a:moveTo>
                    <a:pt x="2417627" y="2118287"/>
                  </a:moveTo>
                  <a:lnTo>
                    <a:pt x="2514345" y="2190459"/>
                  </a:lnTo>
                  <a:cubicBezTo>
                    <a:pt x="2513978" y="2192657"/>
                    <a:pt x="2514711" y="2195222"/>
                    <a:pt x="2516176" y="2196687"/>
                  </a:cubicBezTo>
                  <a:cubicBezTo>
                    <a:pt x="2519107" y="2199618"/>
                    <a:pt x="2523870" y="2199252"/>
                    <a:pt x="2526434" y="2196321"/>
                  </a:cubicBezTo>
                  <a:cubicBezTo>
                    <a:pt x="2526434" y="2196321"/>
                    <a:pt x="2526434" y="2196321"/>
                    <a:pt x="2526434" y="2196321"/>
                  </a:cubicBezTo>
                  <a:cubicBezTo>
                    <a:pt x="2528999" y="2193390"/>
                    <a:pt x="2528999" y="2188627"/>
                    <a:pt x="2526068" y="2186063"/>
                  </a:cubicBezTo>
                  <a:cubicBezTo>
                    <a:pt x="2526068" y="2186063"/>
                    <a:pt x="2526068" y="2186063"/>
                    <a:pt x="2526068" y="2186063"/>
                  </a:cubicBezTo>
                  <a:cubicBezTo>
                    <a:pt x="2525335" y="2185330"/>
                    <a:pt x="2524603" y="2185330"/>
                    <a:pt x="2523504" y="2185330"/>
                  </a:cubicBezTo>
                  <a:cubicBezTo>
                    <a:pt x="2522038" y="2175439"/>
                    <a:pt x="2518741" y="2153457"/>
                    <a:pt x="2514345" y="2125981"/>
                  </a:cubicBezTo>
                  <a:lnTo>
                    <a:pt x="2613993" y="2168111"/>
                  </a:lnTo>
                  <a:lnTo>
                    <a:pt x="2646965" y="2221233"/>
                  </a:lnTo>
                  <a:cubicBezTo>
                    <a:pt x="2645866" y="2222332"/>
                    <a:pt x="2644401" y="2223065"/>
                    <a:pt x="2643668" y="2224530"/>
                  </a:cubicBezTo>
                  <a:cubicBezTo>
                    <a:pt x="2643302" y="2225629"/>
                    <a:pt x="2643302" y="2226362"/>
                    <a:pt x="2643302" y="2227461"/>
                  </a:cubicBezTo>
                  <a:cubicBezTo>
                    <a:pt x="2617657" y="2230758"/>
                    <a:pt x="2554277" y="2239551"/>
                    <a:pt x="2490532" y="2248343"/>
                  </a:cubicBezTo>
                  <a:lnTo>
                    <a:pt x="2332266" y="2270691"/>
                  </a:lnTo>
                  <a:lnTo>
                    <a:pt x="2404804" y="2109495"/>
                  </a:lnTo>
                  <a:lnTo>
                    <a:pt x="2417627" y="2118287"/>
                  </a:lnTo>
                  <a:close/>
                  <a:moveTo>
                    <a:pt x="2504819" y="2062967"/>
                  </a:moveTo>
                  <a:lnTo>
                    <a:pt x="2488700" y="1962586"/>
                  </a:lnTo>
                  <a:lnTo>
                    <a:pt x="2563803" y="2085315"/>
                  </a:lnTo>
                  <a:lnTo>
                    <a:pt x="2608132" y="2157487"/>
                  </a:lnTo>
                  <a:lnTo>
                    <a:pt x="2513246" y="2117554"/>
                  </a:lnTo>
                  <a:cubicBezTo>
                    <a:pt x="2510681" y="2100336"/>
                    <a:pt x="2507750" y="2081651"/>
                    <a:pt x="2504819" y="2062967"/>
                  </a:cubicBezTo>
                  <a:lnTo>
                    <a:pt x="2504819" y="2062967"/>
                  </a:lnTo>
                  <a:close/>
                  <a:moveTo>
                    <a:pt x="2639272" y="2027431"/>
                  </a:moveTo>
                  <a:lnTo>
                    <a:pt x="2646233" y="2130010"/>
                  </a:lnTo>
                  <a:lnTo>
                    <a:pt x="2592378" y="2065165"/>
                  </a:lnTo>
                  <a:lnTo>
                    <a:pt x="2500790" y="1954160"/>
                  </a:lnTo>
                  <a:lnTo>
                    <a:pt x="2590547" y="2001786"/>
                  </a:lnTo>
                  <a:cubicBezTo>
                    <a:pt x="2607033" y="2010945"/>
                    <a:pt x="2623519" y="2019737"/>
                    <a:pt x="2639272" y="2027431"/>
                  </a:cubicBezTo>
                  <a:lnTo>
                    <a:pt x="2639272" y="2027431"/>
                  </a:lnTo>
                  <a:close/>
                  <a:moveTo>
                    <a:pt x="2699720" y="2059304"/>
                  </a:moveTo>
                  <a:cubicBezTo>
                    <a:pt x="2699720" y="2060036"/>
                    <a:pt x="2699354" y="2061136"/>
                    <a:pt x="2699720" y="2061868"/>
                  </a:cubicBezTo>
                  <a:cubicBezTo>
                    <a:pt x="2700819" y="2064433"/>
                    <a:pt x="2703384" y="2066264"/>
                    <a:pt x="2706315" y="2066264"/>
                  </a:cubicBezTo>
                  <a:cubicBezTo>
                    <a:pt x="2707414" y="2066264"/>
                    <a:pt x="2708147" y="2065898"/>
                    <a:pt x="2709246" y="2065532"/>
                  </a:cubicBezTo>
                  <a:cubicBezTo>
                    <a:pt x="2712909" y="2063700"/>
                    <a:pt x="2714375" y="2059670"/>
                    <a:pt x="2712909" y="2056006"/>
                  </a:cubicBezTo>
                  <a:cubicBezTo>
                    <a:pt x="2711810" y="2054175"/>
                    <a:pt x="2709978" y="2052709"/>
                    <a:pt x="2707414" y="2052343"/>
                  </a:cubicBezTo>
                  <a:lnTo>
                    <a:pt x="2670779" y="1937674"/>
                  </a:lnTo>
                  <a:cubicBezTo>
                    <a:pt x="2669313" y="1932545"/>
                    <a:pt x="2667481" y="1927782"/>
                    <a:pt x="2666016" y="1922653"/>
                  </a:cubicBezTo>
                  <a:lnTo>
                    <a:pt x="2841866" y="1906533"/>
                  </a:lnTo>
                  <a:lnTo>
                    <a:pt x="2770061" y="2049412"/>
                  </a:lnTo>
                  <a:cubicBezTo>
                    <a:pt x="2740752" y="2107296"/>
                    <a:pt x="2711444" y="2165180"/>
                    <a:pt x="2700087" y="2187528"/>
                  </a:cubicBezTo>
                  <a:cubicBezTo>
                    <a:pt x="2697889" y="2187162"/>
                    <a:pt x="2695691" y="2187528"/>
                    <a:pt x="2693492" y="2188261"/>
                  </a:cubicBezTo>
                  <a:lnTo>
                    <a:pt x="2653560" y="2139902"/>
                  </a:lnTo>
                  <a:lnTo>
                    <a:pt x="2646599" y="2031827"/>
                  </a:lnTo>
                  <a:cubicBezTo>
                    <a:pt x="2671145" y="2044650"/>
                    <a:pt x="2691294" y="2054907"/>
                    <a:pt x="2699720" y="2059304"/>
                  </a:cubicBezTo>
                  <a:lnTo>
                    <a:pt x="2699720" y="2059304"/>
                  </a:lnTo>
                  <a:close/>
                  <a:moveTo>
                    <a:pt x="4281277" y="1791498"/>
                  </a:moveTo>
                  <a:cubicBezTo>
                    <a:pt x="4282010" y="1791864"/>
                    <a:pt x="4283109" y="1791864"/>
                    <a:pt x="4283841" y="1791864"/>
                  </a:cubicBezTo>
                  <a:cubicBezTo>
                    <a:pt x="4286772" y="1791864"/>
                    <a:pt x="4289703" y="1790032"/>
                    <a:pt x="4290802" y="1787102"/>
                  </a:cubicBezTo>
                  <a:cubicBezTo>
                    <a:pt x="4291535" y="1785270"/>
                    <a:pt x="4291535" y="1783438"/>
                    <a:pt x="4290802" y="1781606"/>
                  </a:cubicBezTo>
                  <a:cubicBezTo>
                    <a:pt x="4290802" y="1781240"/>
                    <a:pt x="4290070" y="1780874"/>
                    <a:pt x="4289703" y="1780874"/>
                  </a:cubicBezTo>
                  <a:lnTo>
                    <a:pt x="4344657" y="1673898"/>
                  </a:lnTo>
                  <a:lnTo>
                    <a:pt x="4351984" y="1659976"/>
                  </a:lnTo>
                  <a:lnTo>
                    <a:pt x="4487902" y="1773180"/>
                  </a:lnTo>
                  <a:lnTo>
                    <a:pt x="4335864" y="1822638"/>
                  </a:lnTo>
                  <a:cubicBezTo>
                    <a:pt x="4274682" y="1842421"/>
                    <a:pt x="4213868" y="1862571"/>
                    <a:pt x="4189322" y="1870631"/>
                  </a:cubicBezTo>
                  <a:cubicBezTo>
                    <a:pt x="4187856" y="1868432"/>
                    <a:pt x="4186024" y="1866601"/>
                    <a:pt x="4183460" y="1865868"/>
                  </a:cubicBezTo>
                  <a:lnTo>
                    <a:pt x="4189688" y="1804320"/>
                  </a:lnTo>
                  <a:lnTo>
                    <a:pt x="4261127" y="1722989"/>
                  </a:lnTo>
                  <a:cubicBezTo>
                    <a:pt x="4269187" y="1749733"/>
                    <a:pt x="4276148" y="1770982"/>
                    <a:pt x="4279079" y="1780141"/>
                  </a:cubicBezTo>
                  <a:cubicBezTo>
                    <a:pt x="4278346" y="1780874"/>
                    <a:pt x="4277613" y="1781240"/>
                    <a:pt x="4277247" y="1781973"/>
                  </a:cubicBezTo>
                  <a:cubicBezTo>
                    <a:pt x="4275415" y="1786002"/>
                    <a:pt x="4277247" y="1790032"/>
                    <a:pt x="4281277" y="1791498"/>
                  </a:cubicBezTo>
                  <a:cubicBezTo>
                    <a:pt x="4281277" y="1791498"/>
                    <a:pt x="4281277" y="1791498"/>
                    <a:pt x="4281277" y="1791498"/>
                  </a:cubicBezTo>
                  <a:close/>
                  <a:moveTo>
                    <a:pt x="5455446" y="2515416"/>
                  </a:moveTo>
                  <a:cubicBezTo>
                    <a:pt x="5452515" y="2518347"/>
                    <a:pt x="5452515" y="2523110"/>
                    <a:pt x="5455446" y="2525674"/>
                  </a:cubicBezTo>
                  <a:cubicBezTo>
                    <a:pt x="5458377" y="2528605"/>
                    <a:pt x="5463139" y="2528605"/>
                    <a:pt x="5465704" y="2525674"/>
                  </a:cubicBezTo>
                  <a:cubicBezTo>
                    <a:pt x="5465704" y="2525674"/>
                    <a:pt x="5466071" y="2525308"/>
                    <a:pt x="5466071" y="2525308"/>
                  </a:cubicBezTo>
                  <a:cubicBezTo>
                    <a:pt x="5466803" y="2524575"/>
                    <a:pt x="5466803" y="2523842"/>
                    <a:pt x="5466803" y="2522743"/>
                  </a:cubicBezTo>
                  <a:cubicBezTo>
                    <a:pt x="5476695" y="2521278"/>
                    <a:pt x="5498676" y="2517981"/>
                    <a:pt x="5526153" y="2513585"/>
                  </a:cubicBezTo>
                  <a:lnTo>
                    <a:pt x="5484022" y="2613233"/>
                  </a:lnTo>
                  <a:lnTo>
                    <a:pt x="5431267" y="2645472"/>
                  </a:lnTo>
                  <a:cubicBezTo>
                    <a:pt x="5429435" y="2643641"/>
                    <a:pt x="5426870" y="2642908"/>
                    <a:pt x="5424306" y="2642542"/>
                  </a:cubicBezTo>
                  <a:cubicBezTo>
                    <a:pt x="5421009" y="2616897"/>
                    <a:pt x="5412216" y="2553517"/>
                    <a:pt x="5403424" y="2489771"/>
                  </a:cubicBezTo>
                  <a:lnTo>
                    <a:pt x="5381076" y="2331140"/>
                  </a:lnTo>
                  <a:lnTo>
                    <a:pt x="5542272" y="2403678"/>
                  </a:lnTo>
                  <a:lnTo>
                    <a:pt x="5532747" y="2416134"/>
                  </a:lnTo>
                  <a:lnTo>
                    <a:pt x="5460575" y="2512852"/>
                  </a:lnTo>
                  <a:cubicBezTo>
                    <a:pt x="5459110" y="2512852"/>
                    <a:pt x="5456912" y="2513585"/>
                    <a:pt x="5455446" y="2515416"/>
                  </a:cubicBezTo>
                  <a:lnTo>
                    <a:pt x="5455446" y="2515416"/>
                  </a:lnTo>
                  <a:close/>
                  <a:moveTo>
                    <a:pt x="5589532" y="2503693"/>
                  </a:moveTo>
                  <a:lnTo>
                    <a:pt x="5689914" y="2487573"/>
                  </a:lnTo>
                  <a:lnTo>
                    <a:pt x="5567185" y="2562676"/>
                  </a:lnTo>
                  <a:lnTo>
                    <a:pt x="5495013" y="2607005"/>
                  </a:lnTo>
                  <a:lnTo>
                    <a:pt x="5534945" y="2512119"/>
                  </a:lnTo>
                  <a:cubicBezTo>
                    <a:pt x="5552164" y="2509921"/>
                    <a:pt x="5570482" y="2506990"/>
                    <a:pt x="5589532" y="2503693"/>
                  </a:cubicBezTo>
                  <a:lnTo>
                    <a:pt x="5589532" y="2503693"/>
                  </a:lnTo>
                  <a:close/>
                  <a:moveTo>
                    <a:pt x="6512015" y="3291357"/>
                  </a:moveTo>
                  <a:cubicBezTo>
                    <a:pt x="6512015" y="3290258"/>
                    <a:pt x="6512015" y="3289525"/>
                    <a:pt x="6512015" y="3288426"/>
                  </a:cubicBezTo>
                  <a:lnTo>
                    <a:pt x="6517877" y="3284763"/>
                  </a:lnTo>
                  <a:lnTo>
                    <a:pt x="6634378" y="3359866"/>
                  </a:lnTo>
                  <a:lnTo>
                    <a:pt x="6643537" y="3369391"/>
                  </a:lnTo>
                  <a:cubicBezTo>
                    <a:pt x="6628150" y="3360232"/>
                    <a:pt x="6606901" y="3347409"/>
                    <a:pt x="6585653" y="3334953"/>
                  </a:cubicBezTo>
                  <a:lnTo>
                    <a:pt x="6512015" y="3291357"/>
                  </a:lnTo>
                  <a:close/>
                  <a:moveTo>
                    <a:pt x="6356680" y="3338250"/>
                  </a:moveTo>
                  <a:lnTo>
                    <a:pt x="6380860" y="3330923"/>
                  </a:lnTo>
                  <a:lnTo>
                    <a:pt x="6366206" y="3342647"/>
                  </a:lnTo>
                  <a:lnTo>
                    <a:pt x="6273151" y="3416651"/>
                  </a:lnTo>
                  <a:lnTo>
                    <a:pt x="6320777" y="3349241"/>
                  </a:lnTo>
                  <a:lnTo>
                    <a:pt x="6356680" y="3338250"/>
                  </a:lnTo>
                  <a:close/>
                  <a:moveTo>
                    <a:pt x="6354849" y="3331290"/>
                  </a:moveTo>
                  <a:cubicBezTo>
                    <a:pt x="6345690" y="3333854"/>
                    <a:pt x="6336531" y="3336785"/>
                    <a:pt x="6327738" y="3339350"/>
                  </a:cubicBezTo>
                  <a:lnTo>
                    <a:pt x="6329570" y="3336785"/>
                  </a:lnTo>
                  <a:lnTo>
                    <a:pt x="6337996" y="3332755"/>
                  </a:lnTo>
                  <a:cubicBezTo>
                    <a:pt x="6376464" y="3313705"/>
                    <a:pt x="6414565" y="3294288"/>
                    <a:pt x="6442041" y="3280366"/>
                  </a:cubicBezTo>
                  <a:lnTo>
                    <a:pt x="6444606" y="3281099"/>
                  </a:lnTo>
                  <a:cubicBezTo>
                    <a:pt x="6431051" y="3291723"/>
                    <a:pt x="6414198" y="3304912"/>
                    <a:pt x="6396613" y="3319200"/>
                  </a:cubicBezTo>
                  <a:lnTo>
                    <a:pt x="6354849" y="3331290"/>
                  </a:lnTo>
                  <a:close/>
                  <a:moveTo>
                    <a:pt x="6175335" y="3728785"/>
                  </a:moveTo>
                  <a:lnTo>
                    <a:pt x="6086310" y="3662842"/>
                  </a:lnTo>
                  <a:cubicBezTo>
                    <a:pt x="6086677" y="3659910"/>
                    <a:pt x="6085211" y="3656613"/>
                    <a:pt x="6082280" y="3655514"/>
                  </a:cubicBezTo>
                  <a:cubicBezTo>
                    <a:pt x="6078617" y="3654415"/>
                    <a:pt x="6074587" y="3655881"/>
                    <a:pt x="6073121" y="3659544"/>
                  </a:cubicBezTo>
                  <a:cubicBezTo>
                    <a:pt x="6072389" y="3661376"/>
                    <a:pt x="6072389" y="3663208"/>
                    <a:pt x="6073121" y="3665040"/>
                  </a:cubicBezTo>
                  <a:cubicBezTo>
                    <a:pt x="6073121" y="3665406"/>
                    <a:pt x="6073854" y="3665772"/>
                    <a:pt x="6074221" y="3665772"/>
                  </a:cubicBezTo>
                  <a:cubicBezTo>
                    <a:pt x="6067626" y="3679328"/>
                    <a:pt x="6047843" y="3719993"/>
                    <a:pt x="6028426" y="3760292"/>
                  </a:cubicBezTo>
                  <a:lnTo>
                    <a:pt x="5982632" y="3856277"/>
                  </a:lnTo>
                  <a:cubicBezTo>
                    <a:pt x="5979701" y="3856277"/>
                    <a:pt x="5977503" y="3858842"/>
                    <a:pt x="5977869" y="3861772"/>
                  </a:cubicBezTo>
                  <a:cubicBezTo>
                    <a:pt x="5977869" y="3862505"/>
                    <a:pt x="5978235" y="3862871"/>
                    <a:pt x="5978235" y="3863604"/>
                  </a:cubicBezTo>
                  <a:lnTo>
                    <a:pt x="5880418" y="3992195"/>
                  </a:lnTo>
                  <a:cubicBezTo>
                    <a:pt x="5841585" y="4043118"/>
                    <a:pt x="5803118" y="4094408"/>
                    <a:pt x="5787730" y="4114924"/>
                  </a:cubicBezTo>
                  <a:lnTo>
                    <a:pt x="5787730" y="4114924"/>
                  </a:lnTo>
                  <a:cubicBezTo>
                    <a:pt x="5781136" y="4112359"/>
                    <a:pt x="5773809" y="4115657"/>
                    <a:pt x="5771244" y="4122251"/>
                  </a:cubicBezTo>
                  <a:cubicBezTo>
                    <a:pt x="5768680" y="4128845"/>
                    <a:pt x="5771977" y="4136173"/>
                    <a:pt x="5778571" y="4139104"/>
                  </a:cubicBezTo>
                  <a:cubicBezTo>
                    <a:pt x="5780037" y="4139836"/>
                    <a:pt x="5781502" y="4139836"/>
                    <a:pt x="5783334" y="4139836"/>
                  </a:cubicBezTo>
                  <a:cubicBezTo>
                    <a:pt x="5785899" y="4139836"/>
                    <a:pt x="5788097" y="4139104"/>
                    <a:pt x="5790295" y="4137638"/>
                  </a:cubicBezTo>
                  <a:lnTo>
                    <a:pt x="5813742" y="4158154"/>
                  </a:lnTo>
                  <a:lnTo>
                    <a:pt x="5784800" y="4169878"/>
                  </a:lnTo>
                  <a:cubicBezTo>
                    <a:pt x="5782235" y="4166580"/>
                    <a:pt x="5778571" y="4164748"/>
                    <a:pt x="5774542" y="4164748"/>
                  </a:cubicBezTo>
                  <a:lnTo>
                    <a:pt x="5774542" y="4164748"/>
                  </a:lnTo>
                  <a:cubicBezTo>
                    <a:pt x="5767581" y="4164748"/>
                    <a:pt x="5761719" y="4170610"/>
                    <a:pt x="5762085" y="4177937"/>
                  </a:cubicBezTo>
                  <a:cubicBezTo>
                    <a:pt x="5762085" y="4184898"/>
                    <a:pt x="5767947" y="4190760"/>
                    <a:pt x="5775275" y="4190393"/>
                  </a:cubicBezTo>
                  <a:lnTo>
                    <a:pt x="5776007" y="4190393"/>
                  </a:lnTo>
                  <a:cubicBezTo>
                    <a:pt x="5784067" y="4214939"/>
                    <a:pt x="5803484" y="4276121"/>
                    <a:pt x="5823633" y="4336569"/>
                  </a:cubicBezTo>
                  <a:lnTo>
                    <a:pt x="5874191" y="4490072"/>
                  </a:lnTo>
                  <a:cubicBezTo>
                    <a:pt x="5873458" y="4491171"/>
                    <a:pt x="5872725" y="4492270"/>
                    <a:pt x="5872725" y="4493735"/>
                  </a:cubicBezTo>
                  <a:cubicBezTo>
                    <a:pt x="5872725" y="4495567"/>
                    <a:pt x="5874191" y="4497399"/>
                    <a:pt x="5875656" y="4498132"/>
                  </a:cubicBezTo>
                  <a:lnTo>
                    <a:pt x="5887746" y="4604009"/>
                  </a:lnTo>
                  <a:cubicBezTo>
                    <a:pt x="5892875" y="4649070"/>
                    <a:pt x="5898370" y="4693766"/>
                    <a:pt x="5900202" y="4708420"/>
                  </a:cubicBezTo>
                  <a:cubicBezTo>
                    <a:pt x="5899835" y="4708786"/>
                    <a:pt x="5899469" y="4708786"/>
                    <a:pt x="5899102" y="4709153"/>
                  </a:cubicBezTo>
                  <a:cubicBezTo>
                    <a:pt x="5898004" y="4710618"/>
                    <a:pt x="5897271" y="4712450"/>
                    <a:pt x="5897271" y="4714282"/>
                  </a:cubicBezTo>
                  <a:cubicBezTo>
                    <a:pt x="5897271" y="4717945"/>
                    <a:pt x="5900568" y="4721243"/>
                    <a:pt x="5904232" y="4721243"/>
                  </a:cubicBezTo>
                  <a:lnTo>
                    <a:pt x="5904598" y="4721243"/>
                  </a:lnTo>
                  <a:cubicBezTo>
                    <a:pt x="5906430" y="4721243"/>
                    <a:pt x="5908261" y="4720143"/>
                    <a:pt x="5909361" y="4719044"/>
                  </a:cubicBezTo>
                  <a:cubicBezTo>
                    <a:pt x="5910093" y="4717945"/>
                    <a:pt x="5910459" y="4716846"/>
                    <a:pt x="5910459" y="4715747"/>
                  </a:cubicBezTo>
                  <a:lnTo>
                    <a:pt x="6016336" y="4682042"/>
                  </a:lnTo>
                  <a:cubicBezTo>
                    <a:pt x="6016336" y="4682775"/>
                    <a:pt x="6015970" y="4683508"/>
                    <a:pt x="6016336" y="4684240"/>
                  </a:cubicBezTo>
                  <a:cubicBezTo>
                    <a:pt x="6017069" y="4685706"/>
                    <a:pt x="6018534" y="4686439"/>
                    <a:pt x="6020000" y="4687538"/>
                  </a:cubicBezTo>
                  <a:lnTo>
                    <a:pt x="5952224" y="4839209"/>
                  </a:lnTo>
                  <a:lnTo>
                    <a:pt x="5882616" y="4996742"/>
                  </a:lnTo>
                  <a:cubicBezTo>
                    <a:pt x="5880785" y="4997108"/>
                    <a:pt x="5879319" y="4998207"/>
                    <a:pt x="5878220" y="5000039"/>
                  </a:cubicBezTo>
                  <a:cubicBezTo>
                    <a:pt x="5877121" y="5002970"/>
                    <a:pt x="5878587" y="5006633"/>
                    <a:pt x="5881518" y="5007732"/>
                  </a:cubicBezTo>
                  <a:cubicBezTo>
                    <a:pt x="5881518" y="5007732"/>
                    <a:pt x="5881518" y="5007732"/>
                    <a:pt x="5881518" y="5007732"/>
                  </a:cubicBezTo>
                  <a:cubicBezTo>
                    <a:pt x="5882250" y="5008099"/>
                    <a:pt x="5882616" y="5008099"/>
                    <a:pt x="5883349" y="5008099"/>
                  </a:cubicBezTo>
                  <a:lnTo>
                    <a:pt x="5987394" y="5172592"/>
                  </a:lnTo>
                  <a:lnTo>
                    <a:pt x="5990691" y="5177355"/>
                  </a:lnTo>
                  <a:lnTo>
                    <a:pt x="5984830" y="5176622"/>
                  </a:lnTo>
                  <a:lnTo>
                    <a:pt x="5791028" y="5155007"/>
                  </a:lnTo>
                  <a:cubicBezTo>
                    <a:pt x="5790661" y="5154274"/>
                    <a:pt x="5790661" y="5153908"/>
                    <a:pt x="5790295" y="5153542"/>
                  </a:cubicBezTo>
                  <a:cubicBezTo>
                    <a:pt x="5787730" y="5151343"/>
                    <a:pt x="5784067" y="5151343"/>
                    <a:pt x="5781869" y="5153908"/>
                  </a:cubicBezTo>
                  <a:cubicBezTo>
                    <a:pt x="5780770" y="5155007"/>
                    <a:pt x="5780403" y="5156473"/>
                    <a:pt x="5780403" y="5158304"/>
                  </a:cubicBezTo>
                  <a:cubicBezTo>
                    <a:pt x="5780403" y="5158671"/>
                    <a:pt x="5780770" y="5159037"/>
                    <a:pt x="5780770" y="5159404"/>
                  </a:cubicBezTo>
                  <a:cubicBezTo>
                    <a:pt x="5768680" y="5173691"/>
                    <a:pt x="5719222" y="5232308"/>
                    <a:pt x="5669764" y="5291291"/>
                  </a:cubicBezTo>
                  <a:lnTo>
                    <a:pt x="5562788" y="5418783"/>
                  </a:lnTo>
                  <a:cubicBezTo>
                    <a:pt x="5560590" y="5418050"/>
                    <a:pt x="5558392" y="5417684"/>
                    <a:pt x="5556194" y="5418050"/>
                  </a:cubicBezTo>
                  <a:lnTo>
                    <a:pt x="5540074" y="5308144"/>
                  </a:lnTo>
                  <a:cubicBezTo>
                    <a:pt x="5541173" y="5307411"/>
                    <a:pt x="5541906" y="5306678"/>
                    <a:pt x="5542639" y="5305579"/>
                  </a:cubicBezTo>
                  <a:cubicBezTo>
                    <a:pt x="5543371" y="5303748"/>
                    <a:pt x="5543371" y="5301916"/>
                    <a:pt x="5542639" y="5300084"/>
                  </a:cubicBezTo>
                  <a:cubicBezTo>
                    <a:pt x="5540807" y="5296421"/>
                    <a:pt x="5536777" y="5294955"/>
                    <a:pt x="5533113" y="5296421"/>
                  </a:cubicBezTo>
                  <a:cubicBezTo>
                    <a:pt x="5531282" y="5297153"/>
                    <a:pt x="5530183" y="5298619"/>
                    <a:pt x="5529450" y="5300450"/>
                  </a:cubicBezTo>
                  <a:cubicBezTo>
                    <a:pt x="5529450" y="5300817"/>
                    <a:pt x="5529450" y="5301183"/>
                    <a:pt x="5529450" y="5301549"/>
                  </a:cubicBezTo>
                  <a:cubicBezTo>
                    <a:pt x="5515162" y="5306312"/>
                    <a:pt x="5472665" y="5320966"/>
                    <a:pt x="5430168" y="5335987"/>
                  </a:cubicBezTo>
                  <a:lnTo>
                    <a:pt x="5329786" y="5371523"/>
                  </a:lnTo>
                  <a:cubicBezTo>
                    <a:pt x="5328321" y="5370424"/>
                    <a:pt x="5326122" y="5370058"/>
                    <a:pt x="5324291" y="5370790"/>
                  </a:cubicBezTo>
                  <a:cubicBezTo>
                    <a:pt x="5323192" y="5371523"/>
                    <a:pt x="5322093" y="5372256"/>
                    <a:pt x="5321726" y="5373721"/>
                  </a:cubicBezTo>
                  <a:lnTo>
                    <a:pt x="5161629" y="5395703"/>
                  </a:lnTo>
                  <a:cubicBezTo>
                    <a:pt x="5098250" y="5404129"/>
                    <a:pt x="5034870" y="5413288"/>
                    <a:pt x="5009225" y="5416951"/>
                  </a:cubicBezTo>
                  <a:lnTo>
                    <a:pt x="5009225" y="5416951"/>
                  </a:lnTo>
                  <a:cubicBezTo>
                    <a:pt x="5006294" y="5410723"/>
                    <a:pt x="4998967" y="5407792"/>
                    <a:pt x="4992373" y="5410357"/>
                  </a:cubicBezTo>
                  <a:cubicBezTo>
                    <a:pt x="4985779" y="5413288"/>
                    <a:pt x="4982848" y="5420615"/>
                    <a:pt x="4985779" y="5427209"/>
                  </a:cubicBezTo>
                  <a:cubicBezTo>
                    <a:pt x="4987610" y="5430873"/>
                    <a:pt x="4990907" y="5433437"/>
                    <a:pt x="4994938" y="5434170"/>
                  </a:cubicBezTo>
                  <a:lnTo>
                    <a:pt x="4997136" y="5465677"/>
                  </a:lnTo>
                  <a:lnTo>
                    <a:pt x="4968193" y="5453587"/>
                  </a:lnTo>
                  <a:cubicBezTo>
                    <a:pt x="4968193" y="5452854"/>
                    <a:pt x="4968560" y="5452122"/>
                    <a:pt x="4968560" y="5451389"/>
                  </a:cubicBezTo>
                  <a:cubicBezTo>
                    <a:pt x="4968560" y="5448091"/>
                    <a:pt x="4967094" y="5444794"/>
                    <a:pt x="4964530" y="5442596"/>
                  </a:cubicBezTo>
                  <a:cubicBezTo>
                    <a:pt x="4959401" y="5437834"/>
                    <a:pt x="4951341" y="5438200"/>
                    <a:pt x="4946578" y="5443329"/>
                  </a:cubicBezTo>
                  <a:cubicBezTo>
                    <a:pt x="4941816" y="5448458"/>
                    <a:pt x="4942182" y="5456518"/>
                    <a:pt x="4947311" y="5461647"/>
                  </a:cubicBezTo>
                  <a:cubicBezTo>
                    <a:pt x="4947311" y="5461647"/>
                    <a:pt x="4947311" y="5461647"/>
                    <a:pt x="4947311" y="5461647"/>
                  </a:cubicBezTo>
                  <a:cubicBezTo>
                    <a:pt x="4935588" y="5484727"/>
                    <a:pt x="4906279" y="5541512"/>
                    <a:pt x="4877704" y="5598664"/>
                  </a:cubicBezTo>
                  <a:cubicBezTo>
                    <a:pt x="4845464" y="5662776"/>
                    <a:pt x="4813225" y="5726521"/>
                    <a:pt x="4804799" y="5742641"/>
                  </a:cubicBezTo>
                  <a:cubicBezTo>
                    <a:pt x="4803333" y="5742641"/>
                    <a:pt x="4802234" y="5743374"/>
                    <a:pt x="4801502" y="5744107"/>
                  </a:cubicBezTo>
                  <a:cubicBezTo>
                    <a:pt x="4800402" y="5745206"/>
                    <a:pt x="4799670" y="5747038"/>
                    <a:pt x="4800036" y="5748503"/>
                  </a:cubicBezTo>
                  <a:cubicBezTo>
                    <a:pt x="4800036" y="5748869"/>
                    <a:pt x="4800402" y="5749236"/>
                    <a:pt x="4800769" y="5749602"/>
                  </a:cubicBezTo>
                  <a:lnTo>
                    <a:pt x="4734458" y="5833131"/>
                  </a:lnTo>
                  <a:cubicBezTo>
                    <a:pt x="4706249" y="5868301"/>
                    <a:pt x="4678773" y="5903838"/>
                    <a:pt x="4669247" y="5915927"/>
                  </a:cubicBezTo>
                  <a:cubicBezTo>
                    <a:pt x="4667049" y="5915561"/>
                    <a:pt x="4664851" y="5916294"/>
                    <a:pt x="4663019" y="5917759"/>
                  </a:cubicBezTo>
                  <a:cubicBezTo>
                    <a:pt x="4661920" y="5919225"/>
                    <a:pt x="4661187" y="5921057"/>
                    <a:pt x="4661187" y="5922888"/>
                  </a:cubicBezTo>
                  <a:cubicBezTo>
                    <a:pt x="4661187" y="5924720"/>
                    <a:pt x="4661920" y="5926552"/>
                    <a:pt x="4663386" y="5927651"/>
                  </a:cubicBezTo>
                  <a:cubicBezTo>
                    <a:pt x="4664851" y="5928750"/>
                    <a:pt x="4666316" y="5929482"/>
                    <a:pt x="4668148" y="5929482"/>
                  </a:cubicBezTo>
                  <a:cubicBezTo>
                    <a:pt x="4669247" y="5929116"/>
                    <a:pt x="4670713" y="5928750"/>
                    <a:pt x="4671446" y="5928017"/>
                  </a:cubicBezTo>
                  <a:lnTo>
                    <a:pt x="4769995" y="5978940"/>
                  </a:lnTo>
                  <a:cubicBezTo>
                    <a:pt x="4768530" y="5981138"/>
                    <a:pt x="4768163" y="5983337"/>
                    <a:pt x="4768163" y="5985901"/>
                  </a:cubicBezTo>
                  <a:lnTo>
                    <a:pt x="4613561" y="6045251"/>
                  </a:lnTo>
                  <a:lnTo>
                    <a:pt x="4452732" y="6107531"/>
                  </a:lnTo>
                  <a:cubicBezTo>
                    <a:pt x="4450167" y="6105699"/>
                    <a:pt x="4446869" y="6106066"/>
                    <a:pt x="4445038" y="6108630"/>
                  </a:cubicBezTo>
                  <a:cubicBezTo>
                    <a:pt x="4444671" y="6108997"/>
                    <a:pt x="4444305" y="6109730"/>
                    <a:pt x="4444305" y="6110096"/>
                  </a:cubicBezTo>
                  <a:cubicBezTo>
                    <a:pt x="4443573" y="6111561"/>
                    <a:pt x="4443573" y="6113026"/>
                    <a:pt x="4444305" y="6114492"/>
                  </a:cubicBezTo>
                  <a:cubicBezTo>
                    <a:pt x="4444671" y="6114858"/>
                    <a:pt x="4445038" y="6115591"/>
                    <a:pt x="4445404" y="6115957"/>
                  </a:cubicBezTo>
                  <a:lnTo>
                    <a:pt x="4402907" y="6306096"/>
                  </a:lnTo>
                  <a:lnTo>
                    <a:pt x="4401808" y="6311958"/>
                  </a:lnTo>
                  <a:lnTo>
                    <a:pt x="4398144" y="6307562"/>
                  </a:lnTo>
                  <a:lnTo>
                    <a:pt x="4276514" y="6155157"/>
                  </a:lnTo>
                  <a:cubicBezTo>
                    <a:pt x="4276514" y="6154425"/>
                    <a:pt x="4277247" y="6154059"/>
                    <a:pt x="4277247" y="6153692"/>
                  </a:cubicBezTo>
                  <a:cubicBezTo>
                    <a:pt x="4277247" y="6150395"/>
                    <a:pt x="4274316" y="6147830"/>
                    <a:pt x="4271019" y="6147830"/>
                  </a:cubicBezTo>
                  <a:cubicBezTo>
                    <a:pt x="4269554" y="6147830"/>
                    <a:pt x="4267722" y="6148563"/>
                    <a:pt x="4266623" y="6149662"/>
                  </a:cubicBezTo>
                  <a:cubicBezTo>
                    <a:pt x="4266257" y="6150029"/>
                    <a:pt x="4266257" y="6150395"/>
                    <a:pt x="4266257" y="6150761"/>
                  </a:cubicBezTo>
                  <a:lnTo>
                    <a:pt x="4094436" y="6165415"/>
                  </a:lnTo>
                  <a:lnTo>
                    <a:pt x="3928843" y="6180070"/>
                  </a:lnTo>
                  <a:cubicBezTo>
                    <a:pt x="3928110" y="6177872"/>
                    <a:pt x="3926645" y="6176040"/>
                    <a:pt x="3924447" y="6174941"/>
                  </a:cubicBezTo>
                  <a:lnTo>
                    <a:pt x="3990391" y="6085916"/>
                  </a:lnTo>
                  <a:cubicBezTo>
                    <a:pt x="3990757" y="6085916"/>
                    <a:pt x="3991124" y="6086283"/>
                    <a:pt x="3991124" y="6086283"/>
                  </a:cubicBezTo>
                  <a:cubicBezTo>
                    <a:pt x="3994054" y="6086283"/>
                    <a:pt x="3996619" y="6084451"/>
                    <a:pt x="3997718" y="6081886"/>
                  </a:cubicBezTo>
                  <a:cubicBezTo>
                    <a:pt x="3999183" y="6078223"/>
                    <a:pt x="3997351" y="6074193"/>
                    <a:pt x="3993688" y="6072727"/>
                  </a:cubicBezTo>
                  <a:cubicBezTo>
                    <a:pt x="3993688" y="6072727"/>
                    <a:pt x="3993688" y="6072727"/>
                    <a:pt x="3993688" y="6072727"/>
                  </a:cubicBezTo>
                  <a:cubicBezTo>
                    <a:pt x="3991490" y="6071995"/>
                    <a:pt x="3989292" y="6072361"/>
                    <a:pt x="3987460" y="6073827"/>
                  </a:cubicBezTo>
                  <a:cubicBezTo>
                    <a:pt x="3973905" y="6067232"/>
                    <a:pt x="3933239" y="6047449"/>
                    <a:pt x="3892574" y="6028032"/>
                  </a:cubicBezTo>
                  <a:lnTo>
                    <a:pt x="3796588" y="5982238"/>
                  </a:lnTo>
                  <a:cubicBezTo>
                    <a:pt x="3796588" y="5981871"/>
                    <a:pt x="3796588" y="5981505"/>
                    <a:pt x="3796588" y="5980772"/>
                  </a:cubicBezTo>
                  <a:cubicBezTo>
                    <a:pt x="3795856" y="5979307"/>
                    <a:pt x="3794757" y="5978208"/>
                    <a:pt x="3793292" y="5977475"/>
                  </a:cubicBezTo>
                  <a:cubicBezTo>
                    <a:pt x="3792192" y="5977109"/>
                    <a:pt x="3790727" y="5977109"/>
                    <a:pt x="3789628" y="5977475"/>
                  </a:cubicBezTo>
                  <a:lnTo>
                    <a:pt x="3661037" y="5879658"/>
                  </a:lnTo>
                  <a:cubicBezTo>
                    <a:pt x="3610114" y="5840825"/>
                    <a:pt x="3558824" y="5802724"/>
                    <a:pt x="3538308" y="5786970"/>
                  </a:cubicBezTo>
                  <a:lnTo>
                    <a:pt x="3538308" y="5786970"/>
                  </a:lnTo>
                  <a:cubicBezTo>
                    <a:pt x="3540873" y="5780376"/>
                    <a:pt x="3537575" y="5773049"/>
                    <a:pt x="3530981" y="5770484"/>
                  </a:cubicBezTo>
                  <a:cubicBezTo>
                    <a:pt x="3524387" y="5767920"/>
                    <a:pt x="3517060" y="5771217"/>
                    <a:pt x="3514495" y="5777811"/>
                  </a:cubicBezTo>
                  <a:cubicBezTo>
                    <a:pt x="3513030" y="5781475"/>
                    <a:pt x="3513762" y="5785871"/>
                    <a:pt x="3515960" y="5789169"/>
                  </a:cubicBezTo>
                  <a:lnTo>
                    <a:pt x="3495444" y="5812615"/>
                  </a:lnTo>
                  <a:lnTo>
                    <a:pt x="3483721" y="5783673"/>
                  </a:lnTo>
                  <a:cubicBezTo>
                    <a:pt x="3484454" y="5783307"/>
                    <a:pt x="3484820" y="5782940"/>
                    <a:pt x="3485553" y="5782574"/>
                  </a:cubicBezTo>
                  <a:cubicBezTo>
                    <a:pt x="3487751" y="5780010"/>
                    <a:pt x="3489216" y="5776712"/>
                    <a:pt x="3488850" y="5773415"/>
                  </a:cubicBezTo>
                  <a:cubicBezTo>
                    <a:pt x="3488484" y="5766454"/>
                    <a:pt x="3482622" y="5760959"/>
                    <a:pt x="3475661" y="5760959"/>
                  </a:cubicBezTo>
                  <a:lnTo>
                    <a:pt x="3475661" y="5760959"/>
                  </a:lnTo>
                  <a:cubicBezTo>
                    <a:pt x="3468701" y="5761325"/>
                    <a:pt x="3463205" y="5767187"/>
                    <a:pt x="3463572" y="5774148"/>
                  </a:cubicBezTo>
                  <a:cubicBezTo>
                    <a:pt x="3439026" y="5782208"/>
                    <a:pt x="3377844" y="5801624"/>
                    <a:pt x="3317396" y="5821774"/>
                  </a:cubicBezTo>
                  <a:lnTo>
                    <a:pt x="3163893" y="5872331"/>
                  </a:lnTo>
                  <a:cubicBezTo>
                    <a:pt x="3162794" y="5871599"/>
                    <a:pt x="3161695" y="5871232"/>
                    <a:pt x="3160229" y="5870866"/>
                  </a:cubicBezTo>
                  <a:lnTo>
                    <a:pt x="3160229" y="5870866"/>
                  </a:lnTo>
                  <a:cubicBezTo>
                    <a:pt x="3158764" y="5870866"/>
                    <a:pt x="3156932" y="5871599"/>
                    <a:pt x="3155833" y="5872697"/>
                  </a:cubicBezTo>
                  <a:cubicBezTo>
                    <a:pt x="3155467" y="5873064"/>
                    <a:pt x="3155467" y="5873430"/>
                    <a:pt x="3155467" y="5873797"/>
                  </a:cubicBezTo>
                  <a:lnTo>
                    <a:pt x="3049590" y="5885886"/>
                  </a:lnTo>
                  <a:cubicBezTo>
                    <a:pt x="3004528" y="5891015"/>
                    <a:pt x="2959833" y="5896510"/>
                    <a:pt x="2945179" y="5898342"/>
                  </a:cubicBezTo>
                  <a:cubicBezTo>
                    <a:pt x="2943713" y="5896510"/>
                    <a:pt x="2941882" y="5895412"/>
                    <a:pt x="2939683" y="5895412"/>
                  </a:cubicBezTo>
                  <a:lnTo>
                    <a:pt x="2939683" y="5895412"/>
                  </a:lnTo>
                  <a:cubicBezTo>
                    <a:pt x="2937851" y="5895412"/>
                    <a:pt x="2936020" y="5896144"/>
                    <a:pt x="2934921" y="5897610"/>
                  </a:cubicBezTo>
                  <a:cubicBezTo>
                    <a:pt x="2933455" y="5899075"/>
                    <a:pt x="2933089" y="5900907"/>
                    <a:pt x="2933089" y="5902739"/>
                  </a:cubicBezTo>
                  <a:cubicBezTo>
                    <a:pt x="2933455" y="5905669"/>
                    <a:pt x="2935653" y="5908234"/>
                    <a:pt x="2938584" y="5908967"/>
                  </a:cubicBezTo>
                  <a:lnTo>
                    <a:pt x="2972289" y="6014477"/>
                  </a:lnTo>
                  <a:cubicBezTo>
                    <a:pt x="2969724" y="6015210"/>
                    <a:pt x="2967893" y="6016309"/>
                    <a:pt x="2966061" y="6018141"/>
                  </a:cubicBezTo>
                  <a:lnTo>
                    <a:pt x="2814390" y="5949998"/>
                  </a:lnTo>
                  <a:lnTo>
                    <a:pt x="2656857" y="5880391"/>
                  </a:lnTo>
                  <a:cubicBezTo>
                    <a:pt x="2656857" y="5880024"/>
                    <a:pt x="2656857" y="5879658"/>
                    <a:pt x="2656857" y="5879292"/>
                  </a:cubicBezTo>
                  <a:cubicBezTo>
                    <a:pt x="2656124" y="5877826"/>
                    <a:pt x="2655025" y="5876727"/>
                    <a:pt x="2653560" y="5875995"/>
                  </a:cubicBezTo>
                  <a:cubicBezTo>
                    <a:pt x="2650629" y="5874895"/>
                    <a:pt x="2646965" y="5876361"/>
                    <a:pt x="2645866" y="5879292"/>
                  </a:cubicBezTo>
                  <a:cubicBezTo>
                    <a:pt x="2645866" y="5879292"/>
                    <a:pt x="2645866" y="5879292"/>
                    <a:pt x="2645866" y="5879292"/>
                  </a:cubicBezTo>
                  <a:cubicBezTo>
                    <a:pt x="2645500" y="5879658"/>
                    <a:pt x="2645866" y="5880391"/>
                    <a:pt x="2645866" y="5880757"/>
                  </a:cubicBezTo>
                  <a:lnTo>
                    <a:pt x="2481006" y="5985169"/>
                  </a:lnTo>
                  <a:lnTo>
                    <a:pt x="2476244" y="5988099"/>
                  </a:lnTo>
                  <a:lnTo>
                    <a:pt x="2476976" y="5982238"/>
                  </a:lnTo>
                  <a:lnTo>
                    <a:pt x="2498591" y="5788436"/>
                  </a:lnTo>
                  <a:cubicBezTo>
                    <a:pt x="2498958" y="5788069"/>
                    <a:pt x="2499691" y="5788069"/>
                    <a:pt x="2500057" y="5787703"/>
                  </a:cubicBezTo>
                  <a:cubicBezTo>
                    <a:pt x="2502255" y="5785138"/>
                    <a:pt x="2502255" y="5781475"/>
                    <a:pt x="2499691" y="5779277"/>
                  </a:cubicBezTo>
                  <a:cubicBezTo>
                    <a:pt x="2498225" y="5778178"/>
                    <a:pt x="2496393" y="5777811"/>
                    <a:pt x="2494195" y="5778178"/>
                  </a:cubicBezTo>
                  <a:lnTo>
                    <a:pt x="2362307" y="5667172"/>
                  </a:lnTo>
                  <a:lnTo>
                    <a:pt x="2234816" y="5560196"/>
                  </a:lnTo>
                  <a:cubicBezTo>
                    <a:pt x="2235548" y="5558731"/>
                    <a:pt x="2236281" y="5557265"/>
                    <a:pt x="2236647" y="5555800"/>
                  </a:cubicBezTo>
                  <a:cubicBezTo>
                    <a:pt x="2236647" y="5555067"/>
                    <a:pt x="2235915" y="5554701"/>
                    <a:pt x="2235915" y="5553602"/>
                  </a:cubicBezTo>
                  <a:lnTo>
                    <a:pt x="2345821" y="5537482"/>
                  </a:lnTo>
                  <a:cubicBezTo>
                    <a:pt x="2346920" y="5539314"/>
                    <a:pt x="2349118" y="5540413"/>
                    <a:pt x="2351317" y="5540413"/>
                  </a:cubicBezTo>
                  <a:cubicBezTo>
                    <a:pt x="2352416" y="5540413"/>
                    <a:pt x="2353148" y="5540047"/>
                    <a:pt x="2354247" y="5539680"/>
                  </a:cubicBezTo>
                  <a:cubicBezTo>
                    <a:pt x="2357911" y="5538215"/>
                    <a:pt x="2359376" y="5534185"/>
                    <a:pt x="2357911" y="5530521"/>
                  </a:cubicBezTo>
                  <a:cubicBezTo>
                    <a:pt x="2357911" y="5530521"/>
                    <a:pt x="2357911" y="5530521"/>
                    <a:pt x="2357911" y="5530521"/>
                  </a:cubicBezTo>
                  <a:cubicBezTo>
                    <a:pt x="2356812" y="5528690"/>
                    <a:pt x="2354980" y="5527224"/>
                    <a:pt x="2352782" y="5526858"/>
                  </a:cubicBezTo>
                  <a:cubicBezTo>
                    <a:pt x="2348019" y="5512570"/>
                    <a:pt x="2333365" y="5469706"/>
                    <a:pt x="2318345" y="5427576"/>
                  </a:cubicBezTo>
                  <a:lnTo>
                    <a:pt x="2282808" y="5327194"/>
                  </a:lnTo>
                  <a:cubicBezTo>
                    <a:pt x="2283174" y="5326828"/>
                    <a:pt x="2283541" y="5326828"/>
                    <a:pt x="2283541" y="5326095"/>
                  </a:cubicBezTo>
                  <a:cubicBezTo>
                    <a:pt x="2284274" y="5324630"/>
                    <a:pt x="2284274" y="5323164"/>
                    <a:pt x="2283541" y="5321699"/>
                  </a:cubicBezTo>
                  <a:cubicBezTo>
                    <a:pt x="2282808" y="5320600"/>
                    <a:pt x="2282075" y="5319501"/>
                    <a:pt x="2280610" y="5319134"/>
                  </a:cubicBezTo>
                  <a:lnTo>
                    <a:pt x="2258629" y="5159037"/>
                  </a:lnTo>
                  <a:cubicBezTo>
                    <a:pt x="2250202" y="5095658"/>
                    <a:pt x="2241043" y="5032278"/>
                    <a:pt x="2237380" y="5006633"/>
                  </a:cubicBezTo>
                  <a:lnTo>
                    <a:pt x="2237380" y="5006633"/>
                  </a:lnTo>
                  <a:cubicBezTo>
                    <a:pt x="2243974" y="5003702"/>
                    <a:pt x="2246905" y="4996375"/>
                    <a:pt x="2243974" y="4989781"/>
                  </a:cubicBezTo>
                  <a:cubicBezTo>
                    <a:pt x="2241043" y="4983553"/>
                    <a:pt x="2233716" y="4980622"/>
                    <a:pt x="2227122" y="4983187"/>
                  </a:cubicBezTo>
                  <a:cubicBezTo>
                    <a:pt x="2223458" y="4985018"/>
                    <a:pt x="2220528" y="4988315"/>
                    <a:pt x="2219795" y="4992346"/>
                  </a:cubicBezTo>
                  <a:lnTo>
                    <a:pt x="2188655" y="4994544"/>
                  </a:lnTo>
                  <a:lnTo>
                    <a:pt x="2200744" y="4965235"/>
                  </a:lnTo>
                  <a:cubicBezTo>
                    <a:pt x="2201111" y="4965235"/>
                    <a:pt x="2201477" y="4965968"/>
                    <a:pt x="2202210" y="4965968"/>
                  </a:cubicBezTo>
                  <a:cubicBezTo>
                    <a:pt x="2209171" y="4965968"/>
                    <a:pt x="2215032" y="4960106"/>
                    <a:pt x="2215032" y="4953145"/>
                  </a:cubicBezTo>
                  <a:cubicBezTo>
                    <a:pt x="2215032" y="4949482"/>
                    <a:pt x="2213567" y="4946184"/>
                    <a:pt x="2211002" y="4943620"/>
                  </a:cubicBezTo>
                  <a:cubicBezTo>
                    <a:pt x="2205873" y="4938857"/>
                    <a:pt x="2197447" y="4939224"/>
                    <a:pt x="2192685" y="4944353"/>
                  </a:cubicBezTo>
                  <a:lnTo>
                    <a:pt x="2192685" y="4944353"/>
                  </a:lnTo>
                  <a:cubicBezTo>
                    <a:pt x="2169604" y="4932629"/>
                    <a:pt x="2112819" y="4903321"/>
                    <a:pt x="2055668" y="4874745"/>
                  </a:cubicBezTo>
                  <a:lnTo>
                    <a:pt x="1911690" y="4801841"/>
                  </a:lnTo>
                  <a:cubicBezTo>
                    <a:pt x="1911690" y="4800375"/>
                    <a:pt x="1910957" y="4799276"/>
                    <a:pt x="1910224" y="4798177"/>
                  </a:cubicBezTo>
                  <a:cubicBezTo>
                    <a:pt x="1908759" y="4797078"/>
                    <a:pt x="1906561" y="4796712"/>
                    <a:pt x="1904729" y="4797078"/>
                  </a:cubicBezTo>
                  <a:lnTo>
                    <a:pt x="1821566" y="4730768"/>
                  </a:lnTo>
                  <a:cubicBezTo>
                    <a:pt x="1786396" y="4702558"/>
                    <a:pt x="1750860" y="4675081"/>
                    <a:pt x="1738770" y="4665556"/>
                  </a:cubicBezTo>
                  <a:cubicBezTo>
                    <a:pt x="1738770" y="4665190"/>
                    <a:pt x="1739136" y="4664824"/>
                    <a:pt x="1739136" y="4664457"/>
                  </a:cubicBezTo>
                  <a:cubicBezTo>
                    <a:pt x="1739136" y="4662626"/>
                    <a:pt x="1738404" y="4660794"/>
                    <a:pt x="1736938" y="4659695"/>
                  </a:cubicBezTo>
                  <a:cubicBezTo>
                    <a:pt x="1734008" y="4657130"/>
                    <a:pt x="1729611" y="4657497"/>
                    <a:pt x="1727047" y="4660061"/>
                  </a:cubicBezTo>
                  <a:cubicBezTo>
                    <a:pt x="1725948" y="4661526"/>
                    <a:pt x="1725215" y="4663358"/>
                    <a:pt x="1725215" y="4665190"/>
                  </a:cubicBezTo>
                  <a:cubicBezTo>
                    <a:pt x="1725581" y="4666289"/>
                    <a:pt x="1725948" y="4667388"/>
                    <a:pt x="1726680" y="4668487"/>
                  </a:cubicBezTo>
                  <a:lnTo>
                    <a:pt x="1676123" y="4767037"/>
                  </a:lnTo>
                  <a:cubicBezTo>
                    <a:pt x="1673925" y="4765571"/>
                    <a:pt x="1671727" y="4765205"/>
                    <a:pt x="1669163" y="4765205"/>
                  </a:cubicBezTo>
                  <a:lnTo>
                    <a:pt x="1609813" y="4610603"/>
                  </a:lnTo>
                  <a:lnTo>
                    <a:pt x="1547533" y="4449773"/>
                  </a:lnTo>
                  <a:cubicBezTo>
                    <a:pt x="1548632" y="4448308"/>
                    <a:pt x="1548998" y="4446109"/>
                    <a:pt x="1548265" y="4444277"/>
                  </a:cubicBezTo>
                  <a:cubicBezTo>
                    <a:pt x="1546800" y="4441347"/>
                    <a:pt x="1543503" y="4439881"/>
                    <a:pt x="1540206" y="4441347"/>
                  </a:cubicBezTo>
                  <a:cubicBezTo>
                    <a:pt x="1539839" y="4441713"/>
                    <a:pt x="1539473" y="4442079"/>
                    <a:pt x="1539106" y="4442446"/>
                  </a:cubicBezTo>
                  <a:lnTo>
                    <a:pt x="1348602" y="4399949"/>
                  </a:lnTo>
                  <a:lnTo>
                    <a:pt x="1343106" y="4398850"/>
                  </a:lnTo>
                  <a:lnTo>
                    <a:pt x="1347503" y="4395186"/>
                  </a:lnTo>
                  <a:lnTo>
                    <a:pt x="1499906" y="4273556"/>
                  </a:lnTo>
                  <a:cubicBezTo>
                    <a:pt x="1500273" y="4273556"/>
                    <a:pt x="1500639" y="4274289"/>
                    <a:pt x="1501372" y="4274289"/>
                  </a:cubicBezTo>
                  <a:lnTo>
                    <a:pt x="1501738" y="4274289"/>
                  </a:lnTo>
                  <a:cubicBezTo>
                    <a:pt x="1505035" y="4274289"/>
                    <a:pt x="1507600" y="4271358"/>
                    <a:pt x="1507600" y="4268061"/>
                  </a:cubicBezTo>
                  <a:cubicBezTo>
                    <a:pt x="1507600" y="4268061"/>
                    <a:pt x="1507600" y="4268061"/>
                    <a:pt x="1507600" y="4268061"/>
                  </a:cubicBezTo>
                  <a:cubicBezTo>
                    <a:pt x="1507600" y="4266229"/>
                    <a:pt x="1506134" y="4264397"/>
                    <a:pt x="1504669" y="4263665"/>
                  </a:cubicBezTo>
                  <a:lnTo>
                    <a:pt x="1490015" y="4091844"/>
                  </a:lnTo>
                  <a:lnTo>
                    <a:pt x="1475361" y="3925884"/>
                  </a:lnTo>
                  <a:cubicBezTo>
                    <a:pt x="1476826" y="3925152"/>
                    <a:pt x="1478658" y="3925152"/>
                    <a:pt x="1479757" y="3923686"/>
                  </a:cubicBezTo>
                  <a:cubicBezTo>
                    <a:pt x="1480123" y="3922954"/>
                    <a:pt x="1480123" y="3922221"/>
                    <a:pt x="1480490" y="3921488"/>
                  </a:cubicBezTo>
                  <a:lnTo>
                    <a:pt x="1569880" y="3987799"/>
                  </a:lnTo>
                  <a:cubicBezTo>
                    <a:pt x="1569514" y="3990730"/>
                    <a:pt x="1570979" y="3994027"/>
                    <a:pt x="1573910" y="3995126"/>
                  </a:cubicBezTo>
                  <a:cubicBezTo>
                    <a:pt x="1574643" y="3995492"/>
                    <a:pt x="1575742" y="3995492"/>
                    <a:pt x="1576475" y="3995492"/>
                  </a:cubicBezTo>
                  <a:cubicBezTo>
                    <a:pt x="1579406" y="3995492"/>
                    <a:pt x="1581970" y="3993660"/>
                    <a:pt x="1583069" y="3991096"/>
                  </a:cubicBezTo>
                  <a:cubicBezTo>
                    <a:pt x="1583802" y="3988898"/>
                    <a:pt x="1583436" y="3986700"/>
                    <a:pt x="1581970" y="3984868"/>
                  </a:cubicBezTo>
                  <a:cubicBezTo>
                    <a:pt x="1588564" y="3971313"/>
                    <a:pt x="1608348" y="3930647"/>
                    <a:pt x="1627765" y="3890348"/>
                  </a:cubicBezTo>
                  <a:lnTo>
                    <a:pt x="1673559" y="3794363"/>
                  </a:lnTo>
                  <a:cubicBezTo>
                    <a:pt x="1675757" y="3793996"/>
                    <a:pt x="1677223" y="3792531"/>
                    <a:pt x="1678322" y="3790700"/>
                  </a:cubicBezTo>
                  <a:cubicBezTo>
                    <a:pt x="1678688" y="3789600"/>
                    <a:pt x="1678688" y="3788135"/>
                    <a:pt x="1678322" y="3787036"/>
                  </a:cubicBezTo>
                  <a:lnTo>
                    <a:pt x="1776138" y="3658445"/>
                  </a:lnTo>
                  <a:cubicBezTo>
                    <a:pt x="1814606" y="3607888"/>
                    <a:pt x="1853073" y="3556598"/>
                    <a:pt x="1868826" y="3535716"/>
                  </a:cubicBezTo>
                  <a:lnTo>
                    <a:pt x="1868826" y="3535716"/>
                  </a:lnTo>
                  <a:cubicBezTo>
                    <a:pt x="1875421" y="3538281"/>
                    <a:pt x="1882748" y="3534983"/>
                    <a:pt x="1885312" y="3528389"/>
                  </a:cubicBezTo>
                  <a:cubicBezTo>
                    <a:pt x="1885312" y="3528389"/>
                    <a:pt x="1885312" y="3528389"/>
                    <a:pt x="1885312" y="3528389"/>
                  </a:cubicBezTo>
                  <a:cubicBezTo>
                    <a:pt x="1886778" y="3525092"/>
                    <a:pt x="1886778" y="3521795"/>
                    <a:pt x="1885312" y="3518497"/>
                  </a:cubicBezTo>
                  <a:cubicBezTo>
                    <a:pt x="1882748" y="3512270"/>
                    <a:pt x="1875421" y="3509339"/>
                    <a:pt x="1868826" y="3511903"/>
                  </a:cubicBezTo>
                  <a:cubicBezTo>
                    <a:pt x="1868094" y="3512270"/>
                    <a:pt x="1867361" y="3512636"/>
                    <a:pt x="1866628" y="3513002"/>
                  </a:cubicBezTo>
                  <a:lnTo>
                    <a:pt x="1843181" y="3492120"/>
                  </a:lnTo>
                  <a:lnTo>
                    <a:pt x="1872124" y="3480396"/>
                  </a:lnTo>
                  <a:cubicBezTo>
                    <a:pt x="1874322" y="3483694"/>
                    <a:pt x="1877985" y="3485525"/>
                    <a:pt x="1882015" y="3485525"/>
                  </a:cubicBezTo>
                  <a:lnTo>
                    <a:pt x="1882382" y="3485525"/>
                  </a:lnTo>
                  <a:cubicBezTo>
                    <a:pt x="1889342" y="3485159"/>
                    <a:pt x="1894838" y="3479297"/>
                    <a:pt x="1894838" y="3472337"/>
                  </a:cubicBezTo>
                  <a:cubicBezTo>
                    <a:pt x="1894838" y="3465376"/>
                    <a:pt x="1888610" y="3459881"/>
                    <a:pt x="1881649" y="3459881"/>
                  </a:cubicBezTo>
                  <a:lnTo>
                    <a:pt x="1881649" y="3459881"/>
                  </a:lnTo>
                  <a:lnTo>
                    <a:pt x="1881649" y="3459881"/>
                  </a:lnTo>
                  <a:cubicBezTo>
                    <a:pt x="1873589" y="3435335"/>
                    <a:pt x="1854172" y="3374153"/>
                    <a:pt x="1834023" y="3313705"/>
                  </a:cubicBezTo>
                  <a:lnTo>
                    <a:pt x="1783466" y="3160202"/>
                  </a:lnTo>
                  <a:cubicBezTo>
                    <a:pt x="1784198" y="3159103"/>
                    <a:pt x="1784931" y="3158004"/>
                    <a:pt x="1784931" y="3156538"/>
                  </a:cubicBezTo>
                  <a:cubicBezTo>
                    <a:pt x="1784931" y="3154707"/>
                    <a:pt x="1783466" y="3152875"/>
                    <a:pt x="1781634" y="3152142"/>
                  </a:cubicBezTo>
                  <a:lnTo>
                    <a:pt x="1769544" y="3046265"/>
                  </a:lnTo>
                  <a:cubicBezTo>
                    <a:pt x="1764415" y="3001203"/>
                    <a:pt x="1758920" y="2956508"/>
                    <a:pt x="1757088" y="2941854"/>
                  </a:cubicBezTo>
                  <a:cubicBezTo>
                    <a:pt x="1757454" y="2941488"/>
                    <a:pt x="1757821" y="2941488"/>
                    <a:pt x="1758187" y="2941488"/>
                  </a:cubicBezTo>
                  <a:cubicBezTo>
                    <a:pt x="1759286" y="2940022"/>
                    <a:pt x="1760019" y="2938190"/>
                    <a:pt x="1760019" y="2936359"/>
                  </a:cubicBezTo>
                  <a:cubicBezTo>
                    <a:pt x="1759652" y="2932695"/>
                    <a:pt x="1756722" y="2929398"/>
                    <a:pt x="1752692" y="2929398"/>
                  </a:cubicBezTo>
                  <a:lnTo>
                    <a:pt x="1752692" y="2929398"/>
                  </a:lnTo>
                  <a:cubicBezTo>
                    <a:pt x="1750860" y="2929398"/>
                    <a:pt x="1749028" y="2930131"/>
                    <a:pt x="1747929" y="2931596"/>
                  </a:cubicBezTo>
                  <a:cubicBezTo>
                    <a:pt x="1747196" y="2932695"/>
                    <a:pt x="1746830" y="2933794"/>
                    <a:pt x="1746830" y="2934893"/>
                  </a:cubicBezTo>
                  <a:lnTo>
                    <a:pt x="1641320" y="2968598"/>
                  </a:lnTo>
                  <a:cubicBezTo>
                    <a:pt x="1640953" y="2966033"/>
                    <a:pt x="1639488" y="2964202"/>
                    <a:pt x="1637656" y="2962370"/>
                  </a:cubicBezTo>
                  <a:lnTo>
                    <a:pt x="1705065" y="2811065"/>
                  </a:lnTo>
                  <a:lnTo>
                    <a:pt x="1774673" y="2653532"/>
                  </a:lnTo>
                  <a:cubicBezTo>
                    <a:pt x="1776505" y="2653166"/>
                    <a:pt x="1778337" y="2652067"/>
                    <a:pt x="1779069" y="2650235"/>
                  </a:cubicBezTo>
                  <a:cubicBezTo>
                    <a:pt x="1780168" y="2647304"/>
                    <a:pt x="1779069" y="2643641"/>
                    <a:pt x="1775772" y="2642542"/>
                  </a:cubicBezTo>
                  <a:cubicBezTo>
                    <a:pt x="1775772" y="2642542"/>
                    <a:pt x="1775772" y="2642542"/>
                    <a:pt x="1775772" y="2642542"/>
                  </a:cubicBezTo>
                  <a:cubicBezTo>
                    <a:pt x="1775039" y="2642175"/>
                    <a:pt x="1774673" y="2642542"/>
                    <a:pt x="1773940" y="2642542"/>
                  </a:cubicBezTo>
                  <a:lnTo>
                    <a:pt x="1665499" y="2478048"/>
                  </a:lnTo>
                  <a:lnTo>
                    <a:pt x="1662202" y="2473285"/>
                  </a:lnTo>
                  <a:lnTo>
                    <a:pt x="1668064" y="2474018"/>
                  </a:lnTo>
                  <a:lnTo>
                    <a:pt x="1861866" y="2495633"/>
                  </a:lnTo>
                  <a:cubicBezTo>
                    <a:pt x="1862232" y="2496000"/>
                    <a:pt x="1862232" y="2496732"/>
                    <a:pt x="1862598" y="2497099"/>
                  </a:cubicBezTo>
                  <a:cubicBezTo>
                    <a:pt x="1863697" y="2498198"/>
                    <a:pt x="1865163" y="2498564"/>
                    <a:pt x="1866628" y="2498930"/>
                  </a:cubicBezTo>
                  <a:cubicBezTo>
                    <a:pt x="1868460" y="2498930"/>
                    <a:pt x="1869925" y="2498198"/>
                    <a:pt x="1871024" y="2497099"/>
                  </a:cubicBezTo>
                  <a:cubicBezTo>
                    <a:pt x="1872124" y="2495633"/>
                    <a:pt x="1872856" y="2493801"/>
                    <a:pt x="1872124" y="2491603"/>
                  </a:cubicBezTo>
                  <a:lnTo>
                    <a:pt x="1983129" y="2359715"/>
                  </a:lnTo>
                  <a:lnTo>
                    <a:pt x="2090105" y="2232590"/>
                  </a:lnTo>
                  <a:cubicBezTo>
                    <a:pt x="2091204" y="2233323"/>
                    <a:pt x="2092669" y="2234055"/>
                    <a:pt x="2094135" y="2234422"/>
                  </a:cubicBezTo>
                  <a:cubicBezTo>
                    <a:pt x="2094868" y="2234422"/>
                    <a:pt x="2095967" y="2234055"/>
                    <a:pt x="2096699" y="2233689"/>
                  </a:cubicBezTo>
                  <a:lnTo>
                    <a:pt x="2112819" y="2343229"/>
                  </a:lnTo>
                  <a:cubicBezTo>
                    <a:pt x="2110255" y="2345061"/>
                    <a:pt x="2109522" y="2348358"/>
                    <a:pt x="2110621" y="2351289"/>
                  </a:cubicBezTo>
                  <a:cubicBezTo>
                    <a:pt x="2111720" y="2353853"/>
                    <a:pt x="2114285" y="2355319"/>
                    <a:pt x="2117215" y="2355685"/>
                  </a:cubicBezTo>
                  <a:cubicBezTo>
                    <a:pt x="2120146" y="2355685"/>
                    <a:pt x="2122711" y="2353853"/>
                    <a:pt x="2123810" y="2351289"/>
                  </a:cubicBezTo>
                  <a:cubicBezTo>
                    <a:pt x="2123810" y="2350923"/>
                    <a:pt x="2123810" y="2350556"/>
                    <a:pt x="2123810" y="2350190"/>
                  </a:cubicBezTo>
                  <a:cubicBezTo>
                    <a:pt x="2138098" y="2345427"/>
                    <a:pt x="2180595" y="2330773"/>
                    <a:pt x="2223092" y="2315753"/>
                  </a:cubicBezTo>
                  <a:lnTo>
                    <a:pt x="2323107" y="2280216"/>
                  </a:lnTo>
                  <a:cubicBezTo>
                    <a:pt x="2324206" y="2280949"/>
                    <a:pt x="2325305" y="2281315"/>
                    <a:pt x="2326771" y="2281315"/>
                  </a:cubicBezTo>
                  <a:cubicBezTo>
                    <a:pt x="2327503" y="2281315"/>
                    <a:pt x="2328236" y="2281315"/>
                    <a:pt x="2329335" y="2280949"/>
                  </a:cubicBezTo>
                  <a:cubicBezTo>
                    <a:pt x="2330434" y="2280216"/>
                    <a:pt x="2331533" y="2279483"/>
                    <a:pt x="2331900" y="2278018"/>
                  </a:cubicBezTo>
                  <a:lnTo>
                    <a:pt x="2491997" y="2256037"/>
                  </a:lnTo>
                  <a:cubicBezTo>
                    <a:pt x="2555377" y="2247610"/>
                    <a:pt x="2618756" y="2238451"/>
                    <a:pt x="2644401" y="2234788"/>
                  </a:cubicBezTo>
                  <a:lnTo>
                    <a:pt x="2644401" y="2234788"/>
                  </a:lnTo>
                  <a:cubicBezTo>
                    <a:pt x="2646599" y="2239551"/>
                    <a:pt x="2650995" y="2242482"/>
                    <a:pt x="2656124" y="2242482"/>
                  </a:cubicBezTo>
                  <a:cubicBezTo>
                    <a:pt x="2657956" y="2242482"/>
                    <a:pt x="2659788" y="2242115"/>
                    <a:pt x="2661253" y="2241382"/>
                  </a:cubicBezTo>
                  <a:cubicBezTo>
                    <a:pt x="2667848" y="2238818"/>
                    <a:pt x="2670779" y="2231491"/>
                    <a:pt x="2668214" y="2224896"/>
                  </a:cubicBezTo>
                  <a:cubicBezTo>
                    <a:pt x="2666748" y="2220866"/>
                    <a:pt x="2663085" y="2217936"/>
                    <a:pt x="2658689" y="2217203"/>
                  </a:cubicBezTo>
                  <a:lnTo>
                    <a:pt x="2656857" y="2186063"/>
                  </a:lnTo>
                  <a:lnTo>
                    <a:pt x="2686165" y="2198152"/>
                  </a:lnTo>
                  <a:cubicBezTo>
                    <a:pt x="2685433" y="2202182"/>
                    <a:pt x="2686532" y="2206212"/>
                    <a:pt x="2689463" y="2209143"/>
                  </a:cubicBezTo>
                  <a:cubicBezTo>
                    <a:pt x="2694592" y="2213906"/>
                    <a:pt x="2702651" y="2213539"/>
                    <a:pt x="2707780" y="2208410"/>
                  </a:cubicBezTo>
                  <a:cubicBezTo>
                    <a:pt x="2712909" y="2203281"/>
                    <a:pt x="2712177" y="2195222"/>
                    <a:pt x="2707048" y="2190093"/>
                  </a:cubicBezTo>
                  <a:cubicBezTo>
                    <a:pt x="2718771" y="2167012"/>
                    <a:pt x="2748079" y="2110227"/>
                    <a:pt x="2776655" y="2053076"/>
                  </a:cubicBezTo>
                  <a:lnTo>
                    <a:pt x="2849560" y="1908732"/>
                  </a:lnTo>
                  <a:cubicBezTo>
                    <a:pt x="2851025" y="1908732"/>
                    <a:pt x="2852124" y="1907999"/>
                    <a:pt x="2852857" y="1907266"/>
                  </a:cubicBezTo>
                  <a:cubicBezTo>
                    <a:pt x="2854323" y="1905801"/>
                    <a:pt x="2854689" y="1903603"/>
                    <a:pt x="2853956" y="1901771"/>
                  </a:cubicBezTo>
                  <a:lnTo>
                    <a:pt x="2920266" y="1818242"/>
                  </a:lnTo>
                  <a:cubicBezTo>
                    <a:pt x="2948476" y="1783072"/>
                    <a:pt x="2976319" y="1747169"/>
                    <a:pt x="2985111" y="1735812"/>
                  </a:cubicBezTo>
                  <a:cubicBezTo>
                    <a:pt x="2985478" y="1735812"/>
                    <a:pt x="2985844" y="1736178"/>
                    <a:pt x="2985844" y="1736178"/>
                  </a:cubicBezTo>
                  <a:cubicBezTo>
                    <a:pt x="2989874" y="1736178"/>
                    <a:pt x="2992805" y="1732881"/>
                    <a:pt x="2992805" y="1729217"/>
                  </a:cubicBezTo>
                  <a:cubicBezTo>
                    <a:pt x="2992805" y="1727386"/>
                    <a:pt x="2992072" y="1725188"/>
                    <a:pt x="2990607" y="1724089"/>
                  </a:cubicBezTo>
                  <a:cubicBezTo>
                    <a:pt x="2988408" y="1722257"/>
                    <a:pt x="2984745" y="1721890"/>
                    <a:pt x="2982181" y="1723722"/>
                  </a:cubicBezTo>
                  <a:lnTo>
                    <a:pt x="2883265" y="1672432"/>
                  </a:lnTo>
                  <a:cubicBezTo>
                    <a:pt x="2883631" y="1671700"/>
                    <a:pt x="2884364" y="1671700"/>
                    <a:pt x="2884730" y="1670967"/>
                  </a:cubicBezTo>
                  <a:cubicBezTo>
                    <a:pt x="2885096" y="1669501"/>
                    <a:pt x="2885096" y="1667670"/>
                    <a:pt x="2884730" y="1666204"/>
                  </a:cubicBezTo>
                  <a:lnTo>
                    <a:pt x="3040065" y="1606488"/>
                  </a:lnTo>
                  <a:lnTo>
                    <a:pt x="3200528" y="1544574"/>
                  </a:lnTo>
                  <a:cubicBezTo>
                    <a:pt x="3201627" y="1545307"/>
                    <a:pt x="3202726" y="1545673"/>
                    <a:pt x="3203826" y="1545673"/>
                  </a:cubicBezTo>
                  <a:cubicBezTo>
                    <a:pt x="3207123" y="1545673"/>
                    <a:pt x="3209687" y="1543109"/>
                    <a:pt x="3209687" y="1539812"/>
                  </a:cubicBezTo>
                  <a:cubicBezTo>
                    <a:pt x="3209687" y="1539079"/>
                    <a:pt x="3209687" y="1537980"/>
                    <a:pt x="3209321" y="1537247"/>
                  </a:cubicBezTo>
                  <a:cubicBezTo>
                    <a:pt x="3208955" y="1536881"/>
                    <a:pt x="3208588" y="1536515"/>
                    <a:pt x="3208222" y="1536148"/>
                  </a:cubicBezTo>
                  <a:lnTo>
                    <a:pt x="3250719" y="1345643"/>
                  </a:lnTo>
                  <a:lnTo>
                    <a:pt x="3251818" y="1340148"/>
                  </a:lnTo>
                  <a:lnTo>
                    <a:pt x="3255482" y="1344544"/>
                  </a:lnTo>
                  <a:lnTo>
                    <a:pt x="3377112" y="1496948"/>
                  </a:lnTo>
                  <a:cubicBezTo>
                    <a:pt x="3377112" y="1497681"/>
                    <a:pt x="3376379" y="1498047"/>
                    <a:pt x="3376379" y="1498414"/>
                  </a:cubicBezTo>
                  <a:cubicBezTo>
                    <a:pt x="3376379" y="1501711"/>
                    <a:pt x="3379310" y="1504275"/>
                    <a:pt x="3382241" y="1504275"/>
                  </a:cubicBezTo>
                  <a:lnTo>
                    <a:pt x="3382607" y="1504275"/>
                  </a:lnTo>
                  <a:cubicBezTo>
                    <a:pt x="3384072" y="1504275"/>
                    <a:pt x="3385538" y="1503543"/>
                    <a:pt x="3386637" y="1502443"/>
                  </a:cubicBezTo>
                  <a:cubicBezTo>
                    <a:pt x="3387003" y="1502077"/>
                    <a:pt x="3386637" y="1501711"/>
                    <a:pt x="3387003" y="1501344"/>
                  </a:cubicBezTo>
                  <a:lnTo>
                    <a:pt x="3558824" y="1486690"/>
                  </a:lnTo>
                  <a:lnTo>
                    <a:pt x="3724417" y="1472036"/>
                  </a:lnTo>
                  <a:cubicBezTo>
                    <a:pt x="3725149" y="1474234"/>
                    <a:pt x="3726615" y="1476066"/>
                    <a:pt x="3728446" y="1477165"/>
                  </a:cubicBezTo>
                  <a:lnTo>
                    <a:pt x="3662136" y="1566556"/>
                  </a:lnTo>
                  <a:cubicBezTo>
                    <a:pt x="3659205" y="1566189"/>
                    <a:pt x="3656275" y="1567655"/>
                    <a:pt x="3654809" y="1570586"/>
                  </a:cubicBezTo>
                  <a:cubicBezTo>
                    <a:pt x="3653344" y="1574249"/>
                    <a:pt x="3655175" y="1578279"/>
                    <a:pt x="3658839" y="1579744"/>
                  </a:cubicBezTo>
                  <a:cubicBezTo>
                    <a:pt x="3659572" y="1580111"/>
                    <a:pt x="3660671" y="1580111"/>
                    <a:pt x="3661404" y="1580111"/>
                  </a:cubicBezTo>
                  <a:cubicBezTo>
                    <a:pt x="3662869" y="1580111"/>
                    <a:pt x="3664334" y="1579744"/>
                    <a:pt x="3665433" y="1578645"/>
                  </a:cubicBezTo>
                  <a:cubicBezTo>
                    <a:pt x="3679355" y="1585606"/>
                    <a:pt x="3719654" y="1605023"/>
                    <a:pt x="3759953" y="1624440"/>
                  </a:cubicBezTo>
                  <a:lnTo>
                    <a:pt x="3855938" y="1670234"/>
                  </a:lnTo>
                  <a:cubicBezTo>
                    <a:pt x="3855938" y="1670600"/>
                    <a:pt x="3855938" y="1670967"/>
                    <a:pt x="3855938" y="1671333"/>
                  </a:cubicBezTo>
                  <a:cubicBezTo>
                    <a:pt x="3856671" y="1672799"/>
                    <a:pt x="3857770" y="1673898"/>
                    <a:pt x="3859236" y="1674631"/>
                  </a:cubicBezTo>
                  <a:cubicBezTo>
                    <a:pt x="3859968" y="1674997"/>
                    <a:pt x="3860701" y="1674997"/>
                    <a:pt x="3861434" y="1674997"/>
                  </a:cubicBezTo>
                  <a:cubicBezTo>
                    <a:pt x="3862166" y="1674997"/>
                    <a:pt x="3862532" y="1674631"/>
                    <a:pt x="3862899" y="1674631"/>
                  </a:cubicBezTo>
                  <a:lnTo>
                    <a:pt x="3991490" y="1772447"/>
                  </a:lnTo>
                  <a:cubicBezTo>
                    <a:pt x="4042413" y="1811281"/>
                    <a:pt x="4093703" y="1849382"/>
                    <a:pt x="4114219" y="1865135"/>
                  </a:cubicBezTo>
                  <a:cubicBezTo>
                    <a:pt x="4111654" y="1871730"/>
                    <a:pt x="4114951" y="1879057"/>
                    <a:pt x="4121546" y="1881621"/>
                  </a:cubicBezTo>
                  <a:cubicBezTo>
                    <a:pt x="4128140" y="1884186"/>
                    <a:pt x="4135467" y="1880889"/>
                    <a:pt x="4138032" y="1874294"/>
                  </a:cubicBezTo>
                  <a:cubicBezTo>
                    <a:pt x="4139497" y="1870631"/>
                    <a:pt x="4138765" y="1866234"/>
                    <a:pt x="4136566" y="1862937"/>
                  </a:cubicBezTo>
                  <a:lnTo>
                    <a:pt x="4157082" y="1839490"/>
                  </a:lnTo>
                  <a:lnTo>
                    <a:pt x="4168806" y="1868432"/>
                  </a:lnTo>
                  <a:cubicBezTo>
                    <a:pt x="4168073" y="1868799"/>
                    <a:pt x="4167707" y="1869165"/>
                    <a:pt x="4166974" y="1869532"/>
                  </a:cubicBezTo>
                  <a:cubicBezTo>
                    <a:pt x="4162211" y="1874661"/>
                    <a:pt x="4162578" y="1883087"/>
                    <a:pt x="4167707" y="1887849"/>
                  </a:cubicBezTo>
                  <a:cubicBezTo>
                    <a:pt x="4169905" y="1890047"/>
                    <a:pt x="4173202" y="1891147"/>
                    <a:pt x="4176499" y="1891147"/>
                  </a:cubicBezTo>
                  <a:lnTo>
                    <a:pt x="4176866" y="1891147"/>
                  </a:lnTo>
                  <a:cubicBezTo>
                    <a:pt x="4180163" y="1891147"/>
                    <a:pt x="4183460" y="1889681"/>
                    <a:pt x="4185658" y="1887117"/>
                  </a:cubicBezTo>
                  <a:cubicBezTo>
                    <a:pt x="4187856" y="1884552"/>
                    <a:pt x="4189322" y="1881255"/>
                    <a:pt x="4188955" y="1877958"/>
                  </a:cubicBezTo>
                  <a:lnTo>
                    <a:pt x="4188955" y="1877958"/>
                  </a:lnTo>
                  <a:cubicBezTo>
                    <a:pt x="4213501" y="1869898"/>
                    <a:pt x="4274682" y="1850481"/>
                    <a:pt x="4335131" y="1830332"/>
                  </a:cubicBezTo>
                  <a:lnTo>
                    <a:pt x="4488634" y="1779775"/>
                  </a:lnTo>
                  <a:cubicBezTo>
                    <a:pt x="4489733" y="1780507"/>
                    <a:pt x="4490832" y="1780874"/>
                    <a:pt x="4491931" y="1781240"/>
                  </a:cubicBezTo>
                  <a:lnTo>
                    <a:pt x="4492298" y="1781240"/>
                  </a:lnTo>
                  <a:cubicBezTo>
                    <a:pt x="4493763" y="1781240"/>
                    <a:pt x="4495595" y="1780507"/>
                    <a:pt x="4496694" y="1779408"/>
                  </a:cubicBezTo>
                  <a:cubicBezTo>
                    <a:pt x="4497060" y="1779042"/>
                    <a:pt x="4497060" y="1778675"/>
                    <a:pt x="4497060" y="1778309"/>
                  </a:cubicBezTo>
                  <a:lnTo>
                    <a:pt x="4602937" y="1766219"/>
                  </a:lnTo>
                  <a:cubicBezTo>
                    <a:pt x="4647999" y="1761090"/>
                    <a:pt x="4692694" y="1755595"/>
                    <a:pt x="4707349" y="1753763"/>
                  </a:cubicBezTo>
                  <a:cubicBezTo>
                    <a:pt x="4708447" y="1755595"/>
                    <a:pt x="4710645" y="1756694"/>
                    <a:pt x="4712844" y="1756694"/>
                  </a:cubicBezTo>
                  <a:lnTo>
                    <a:pt x="4713210" y="1756694"/>
                  </a:lnTo>
                  <a:cubicBezTo>
                    <a:pt x="4715042" y="1756694"/>
                    <a:pt x="4716874" y="1755961"/>
                    <a:pt x="4717972" y="1754496"/>
                  </a:cubicBezTo>
                  <a:cubicBezTo>
                    <a:pt x="4720537" y="1751931"/>
                    <a:pt x="4720171" y="1747535"/>
                    <a:pt x="4717606" y="1744971"/>
                  </a:cubicBezTo>
                  <a:cubicBezTo>
                    <a:pt x="4716874" y="1744238"/>
                    <a:pt x="4715408" y="1743505"/>
                    <a:pt x="4714309" y="1743505"/>
                  </a:cubicBezTo>
                  <a:lnTo>
                    <a:pt x="4680604" y="1637629"/>
                  </a:lnTo>
                  <a:cubicBezTo>
                    <a:pt x="4682802" y="1636896"/>
                    <a:pt x="4685000" y="1635797"/>
                    <a:pt x="4686466" y="1633965"/>
                  </a:cubicBezTo>
                  <a:lnTo>
                    <a:pt x="4838137" y="1701741"/>
                  </a:lnTo>
                  <a:lnTo>
                    <a:pt x="4995670" y="1771348"/>
                  </a:lnTo>
                  <a:cubicBezTo>
                    <a:pt x="4996036" y="1773180"/>
                    <a:pt x="4997136" y="1775012"/>
                    <a:pt x="4998967" y="1775745"/>
                  </a:cubicBezTo>
                  <a:cubicBezTo>
                    <a:pt x="4999700" y="1776111"/>
                    <a:pt x="5000433" y="1776111"/>
                    <a:pt x="5001165" y="1776111"/>
                  </a:cubicBezTo>
                  <a:cubicBezTo>
                    <a:pt x="5003730" y="1776111"/>
                    <a:pt x="5005928" y="1774646"/>
                    <a:pt x="5006661" y="1772447"/>
                  </a:cubicBezTo>
                  <a:cubicBezTo>
                    <a:pt x="5007027" y="1771715"/>
                    <a:pt x="5006661" y="1771348"/>
                    <a:pt x="5006661" y="1770616"/>
                  </a:cubicBezTo>
                  <a:lnTo>
                    <a:pt x="5171521" y="1666204"/>
                  </a:lnTo>
                  <a:lnTo>
                    <a:pt x="5176283" y="1663273"/>
                  </a:lnTo>
                  <a:lnTo>
                    <a:pt x="5175550" y="1669135"/>
                  </a:lnTo>
                  <a:lnTo>
                    <a:pt x="5154302" y="1862937"/>
                  </a:lnTo>
                  <a:cubicBezTo>
                    <a:pt x="5153935" y="1863304"/>
                    <a:pt x="5153203" y="1863304"/>
                    <a:pt x="5152837" y="1863670"/>
                  </a:cubicBezTo>
                  <a:cubicBezTo>
                    <a:pt x="5150639" y="1866234"/>
                    <a:pt x="5150639" y="1869898"/>
                    <a:pt x="5153203" y="1872096"/>
                  </a:cubicBezTo>
                  <a:cubicBezTo>
                    <a:pt x="5153203" y="1872096"/>
                    <a:pt x="5153203" y="1872096"/>
                    <a:pt x="5153203" y="1872096"/>
                  </a:cubicBezTo>
                  <a:cubicBezTo>
                    <a:pt x="5154302" y="1873195"/>
                    <a:pt x="5155767" y="1873561"/>
                    <a:pt x="5157233" y="1873928"/>
                  </a:cubicBezTo>
                  <a:cubicBezTo>
                    <a:pt x="5157599" y="1873928"/>
                    <a:pt x="5157966" y="1873561"/>
                    <a:pt x="5158332" y="1873195"/>
                  </a:cubicBezTo>
                  <a:lnTo>
                    <a:pt x="5290220" y="1984567"/>
                  </a:lnTo>
                  <a:lnTo>
                    <a:pt x="5417711" y="2091543"/>
                  </a:lnTo>
                  <a:cubicBezTo>
                    <a:pt x="5416613" y="2093741"/>
                    <a:pt x="5416613" y="2095939"/>
                    <a:pt x="5416979" y="2098137"/>
                  </a:cubicBezTo>
                  <a:lnTo>
                    <a:pt x="5307072" y="2114257"/>
                  </a:lnTo>
                  <a:cubicBezTo>
                    <a:pt x="5304874" y="2111326"/>
                    <a:pt x="5300844" y="2110594"/>
                    <a:pt x="5297547" y="2112792"/>
                  </a:cubicBezTo>
                  <a:cubicBezTo>
                    <a:pt x="5296448" y="2113524"/>
                    <a:pt x="5295715" y="2114623"/>
                    <a:pt x="5294982" y="2116089"/>
                  </a:cubicBezTo>
                  <a:cubicBezTo>
                    <a:pt x="5293517" y="2119752"/>
                    <a:pt x="5295349" y="2123416"/>
                    <a:pt x="5298646" y="2124881"/>
                  </a:cubicBezTo>
                  <a:cubicBezTo>
                    <a:pt x="5299013" y="2125248"/>
                    <a:pt x="5299745" y="2125248"/>
                    <a:pt x="5300111" y="2125248"/>
                  </a:cubicBezTo>
                  <a:cubicBezTo>
                    <a:pt x="5304874" y="2139902"/>
                    <a:pt x="5319528" y="2182033"/>
                    <a:pt x="5334549" y="2224530"/>
                  </a:cubicBezTo>
                  <a:lnTo>
                    <a:pt x="5370085" y="2324911"/>
                  </a:lnTo>
                  <a:cubicBezTo>
                    <a:pt x="5368253" y="2327110"/>
                    <a:pt x="5368620" y="2330407"/>
                    <a:pt x="5370818" y="2332605"/>
                  </a:cubicBezTo>
                  <a:cubicBezTo>
                    <a:pt x="5371184" y="2332971"/>
                    <a:pt x="5371551" y="2333338"/>
                    <a:pt x="5372284" y="2333338"/>
                  </a:cubicBezTo>
                  <a:lnTo>
                    <a:pt x="5394265" y="2493068"/>
                  </a:lnTo>
                  <a:cubicBezTo>
                    <a:pt x="5402691" y="2556448"/>
                    <a:pt x="5411850" y="2619828"/>
                    <a:pt x="5415513" y="2645472"/>
                  </a:cubicBezTo>
                  <a:lnTo>
                    <a:pt x="5415513" y="2645472"/>
                  </a:lnTo>
                  <a:cubicBezTo>
                    <a:pt x="5408919" y="2648403"/>
                    <a:pt x="5405988" y="2656097"/>
                    <a:pt x="5408919" y="2662325"/>
                  </a:cubicBezTo>
                  <a:cubicBezTo>
                    <a:pt x="5411117" y="2667087"/>
                    <a:pt x="5415513" y="2670018"/>
                    <a:pt x="5420642" y="2670018"/>
                  </a:cubicBezTo>
                  <a:cubicBezTo>
                    <a:pt x="5422474" y="2670018"/>
                    <a:pt x="5424306" y="2669652"/>
                    <a:pt x="5425771" y="2668919"/>
                  </a:cubicBezTo>
                  <a:cubicBezTo>
                    <a:pt x="5429801" y="2667454"/>
                    <a:pt x="5432732" y="2664157"/>
                    <a:pt x="5432732" y="2659760"/>
                  </a:cubicBezTo>
                  <a:lnTo>
                    <a:pt x="5463872" y="2657562"/>
                  </a:lnTo>
                  <a:lnTo>
                    <a:pt x="5451783" y="2686504"/>
                  </a:lnTo>
                  <a:cubicBezTo>
                    <a:pt x="5447753" y="2685772"/>
                    <a:pt x="5443723" y="2687237"/>
                    <a:pt x="5440792" y="2690168"/>
                  </a:cubicBezTo>
                  <a:cubicBezTo>
                    <a:pt x="5436029" y="2695297"/>
                    <a:pt x="5436396" y="2703357"/>
                    <a:pt x="5441524" y="2708119"/>
                  </a:cubicBezTo>
                  <a:cubicBezTo>
                    <a:pt x="5441524" y="2708119"/>
                    <a:pt x="5441524" y="2708119"/>
                    <a:pt x="5441524" y="2708119"/>
                  </a:cubicBezTo>
                  <a:cubicBezTo>
                    <a:pt x="5443723" y="2710317"/>
                    <a:pt x="5447020" y="2711416"/>
                    <a:pt x="5450317" y="2711416"/>
                  </a:cubicBezTo>
                  <a:cubicBezTo>
                    <a:pt x="5453981" y="2711416"/>
                    <a:pt x="5457278" y="2709951"/>
                    <a:pt x="5459842" y="2707386"/>
                  </a:cubicBezTo>
                  <a:cubicBezTo>
                    <a:pt x="5482923" y="2719110"/>
                    <a:pt x="5539708" y="2748418"/>
                    <a:pt x="5596859" y="2776994"/>
                  </a:cubicBezTo>
                  <a:cubicBezTo>
                    <a:pt x="5660971" y="2809233"/>
                    <a:pt x="5724717" y="2841473"/>
                    <a:pt x="5740837" y="2849899"/>
                  </a:cubicBezTo>
                  <a:cubicBezTo>
                    <a:pt x="5740837" y="2851364"/>
                    <a:pt x="5741570" y="2852463"/>
                    <a:pt x="5742303" y="2853562"/>
                  </a:cubicBezTo>
                  <a:cubicBezTo>
                    <a:pt x="5743401" y="2854661"/>
                    <a:pt x="5744867" y="2855028"/>
                    <a:pt x="5746332" y="2855028"/>
                  </a:cubicBezTo>
                  <a:cubicBezTo>
                    <a:pt x="5746699" y="2855028"/>
                    <a:pt x="5747065" y="2854661"/>
                    <a:pt x="5747798" y="2854295"/>
                  </a:cubicBezTo>
                  <a:lnTo>
                    <a:pt x="5831327" y="2920605"/>
                  </a:lnTo>
                  <a:cubicBezTo>
                    <a:pt x="5866863" y="2948815"/>
                    <a:pt x="5902400" y="2976658"/>
                    <a:pt x="5914123" y="2985817"/>
                  </a:cubicBezTo>
                  <a:cubicBezTo>
                    <a:pt x="5913757" y="2988015"/>
                    <a:pt x="5914490" y="2990213"/>
                    <a:pt x="5915955" y="2992045"/>
                  </a:cubicBezTo>
                  <a:cubicBezTo>
                    <a:pt x="5917420" y="2993144"/>
                    <a:pt x="5918886" y="2993876"/>
                    <a:pt x="5920718" y="2993876"/>
                  </a:cubicBezTo>
                  <a:cubicBezTo>
                    <a:pt x="5922549" y="2993876"/>
                    <a:pt x="5924747" y="2993144"/>
                    <a:pt x="5925847" y="2991678"/>
                  </a:cubicBezTo>
                  <a:cubicBezTo>
                    <a:pt x="5926945" y="2990213"/>
                    <a:pt x="5927678" y="2988381"/>
                    <a:pt x="5927678" y="2986549"/>
                  </a:cubicBezTo>
                  <a:cubicBezTo>
                    <a:pt x="5927312" y="2985450"/>
                    <a:pt x="5926945" y="2984351"/>
                    <a:pt x="5926213" y="2983252"/>
                  </a:cubicBezTo>
                  <a:lnTo>
                    <a:pt x="5977136" y="2885069"/>
                  </a:lnTo>
                  <a:cubicBezTo>
                    <a:pt x="5978968" y="2886168"/>
                    <a:pt x="5981166" y="2886901"/>
                    <a:pt x="5983364" y="2886901"/>
                  </a:cubicBezTo>
                  <a:cubicBezTo>
                    <a:pt x="5983730" y="2886901"/>
                    <a:pt x="5983730" y="2886901"/>
                    <a:pt x="5984097" y="2886901"/>
                  </a:cubicBezTo>
                  <a:lnTo>
                    <a:pt x="6043447" y="3041503"/>
                  </a:lnTo>
                  <a:lnTo>
                    <a:pt x="6105727" y="3202333"/>
                  </a:lnTo>
                  <a:cubicBezTo>
                    <a:pt x="6105727" y="3202699"/>
                    <a:pt x="6104994" y="3202699"/>
                    <a:pt x="6104994" y="3203065"/>
                  </a:cubicBezTo>
                  <a:cubicBezTo>
                    <a:pt x="6104261" y="3204531"/>
                    <a:pt x="6104261" y="3205996"/>
                    <a:pt x="6104994" y="3207462"/>
                  </a:cubicBezTo>
                  <a:cubicBezTo>
                    <a:pt x="6105727" y="3209660"/>
                    <a:pt x="6107925" y="3211125"/>
                    <a:pt x="6110490" y="3211125"/>
                  </a:cubicBezTo>
                  <a:cubicBezTo>
                    <a:pt x="6111222" y="3211125"/>
                    <a:pt x="6111955" y="3211125"/>
                    <a:pt x="6112688" y="3210759"/>
                  </a:cubicBezTo>
                  <a:cubicBezTo>
                    <a:pt x="6113420" y="3210393"/>
                    <a:pt x="6113420" y="3210026"/>
                    <a:pt x="6113787" y="3209660"/>
                  </a:cubicBezTo>
                  <a:lnTo>
                    <a:pt x="6304291" y="3252157"/>
                  </a:lnTo>
                  <a:lnTo>
                    <a:pt x="6310153" y="3253256"/>
                  </a:lnTo>
                  <a:lnTo>
                    <a:pt x="6305757" y="3256920"/>
                  </a:lnTo>
                  <a:lnTo>
                    <a:pt x="6153353" y="3378550"/>
                  </a:lnTo>
                  <a:cubicBezTo>
                    <a:pt x="6152621" y="3378550"/>
                    <a:pt x="6152621" y="3377817"/>
                    <a:pt x="6151888" y="3377817"/>
                  </a:cubicBezTo>
                  <a:lnTo>
                    <a:pt x="6151888" y="3377817"/>
                  </a:lnTo>
                  <a:cubicBezTo>
                    <a:pt x="6150422" y="3377817"/>
                    <a:pt x="6148957" y="3378550"/>
                    <a:pt x="6147858" y="3379649"/>
                  </a:cubicBezTo>
                  <a:cubicBezTo>
                    <a:pt x="6145660" y="3381847"/>
                    <a:pt x="6145660" y="3385510"/>
                    <a:pt x="6148224" y="3387708"/>
                  </a:cubicBezTo>
                  <a:cubicBezTo>
                    <a:pt x="6148590" y="3388075"/>
                    <a:pt x="6148957" y="3388441"/>
                    <a:pt x="6149323" y="3388441"/>
                  </a:cubicBezTo>
                  <a:lnTo>
                    <a:pt x="6163978" y="3560262"/>
                  </a:lnTo>
                  <a:lnTo>
                    <a:pt x="6178632" y="3725122"/>
                  </a:lnTo>
                  <a:cubicBezTo>
                    <a:pt x="6178998" y="3725122"/>
                    <a:pt x="6176800" y="3726587"/>
                    <a:pt x="6175335" y="3728785"/>
                  </a:cubicBezTo>
                  <a:close/>
                  <a:moveTo>
                    <a:pt x="5839020" y="4180868"/>
                  </a:moveTo>
                  <a:lnTo>
                    <a:pt x="5788830" y="4176105"/>
                  </a:lnTo>
                  <a:lnTo>
                    <a:pt x="5819237" y="4163649"/>
                  </a:lnTo>
                  <a:lnTo>
                    <a:pt x="5839020" y="4180868"/>
                  </a:lnTo>
                  <a:close/>
                  <a:moveTo>
                    <a:pt x="5820702" y="4155590"/>
                  </a:moveTo>
                  <a:lnTo>
                    <a:pt x="5795790" y="4133974"/>
                  </a:lnTo>
                  <a:lnTo>
                    <a:pt x="5844515" y="4145698"/>
                  </a:lnTo>
                  <a:lnTo>
                    <a:pt x="5820702" y="4155590"/>
                  </a:lnTo>
                  <a:close/>
                  <a:moveTo>
                    <a:pt x="5850744" y="4181967"/>
                  </a:moveTo>
                  <a:lnTo>
                    <a:pt x="5826564" y="4160719"/>
                  </a:lnTo>
                  <a:lnTo>
                    <a:pt x="5856605" y="4148629"/>
                  </a:lnTo>
                  <a:lnTo>
                    <a:pt x="5948560" y="4170610"/>
                  </a:lnTo>
                  <a:lnTo>
                    <a:pt x="6094736" y="4205414"/>
                  </a:lnTo>
                  <a:lnTo>
                    <a:pt x="5945263" y="4190760"/>
                  </a:lnTo>
                  <a:lnTo>
                    <a:pt x="5850744" y="4181967"/>
                  </a:lnTo>
                  <a:close/>
                  <a:moveTo>
                    <a:pt x="6059566" y="5110678"/>
                  </a:moveTo>
                  <a:lnTo>
                    <a:pt x="6028792" y="5088330"/>
                  </a:lnTo>
                  <a:lnTo>
                    <a:pt x="6006078" y="5008832"/>
                  </a:lnTo>
                  <a:cubicBezTo>
                    <a:pt x="6020366" y="5031545"/>
                    <a:pt x="6044912" y="5070013"/>
                    <a:pt x="6069824" y="5109213"/>
                  </a:cubicBezTo>
                  <a:lnTo>
                    <a:pt x="6080082" y="5124966"/>
                  </a:lnTo>
                  <a:lnTo>
                    <a:pt x="6059566" y="5110678"/>
                  </a:lnTo>
                  <a:close/>
                  <a:moveTo>
                    <a:pt x="6055170" y="5116540"/>
                  </a:moveTo>
                  <a:lnTo>
                    <a:pt x="6090707" y="5141818"/>
                  </a:lnTo>
                  <a:cubicBezTo>
                    <a:pt x="6102796" y="5160869"/>
                    <a:pt x="6114153" y="5178820"/>
                    <a:pt x="6123678" y="5193474"/>
                  </a:cubicBezTo>
                  <a:lnTo>
                    <a:pt x="6121114" y="5193108"/>
                  </a:lnTo>
                  <a:cubicBezTo>
                    <a:pt x="6099499" y="5171127"/>
                    <a:pt x="6069824" y="5140353"/>
                    <a:pt x="6039783" y="5109946"/>
                  </a:cubicBezTo>
                  <a:lnTo>
                    <a:pt x="6033188" y="5103351"/>
                  </a:lnTo>
                  <a:lnTo>
                    <a:pt x="6032456" y="5100054"/>
                  </a:lnTo>
                  <a:lnTo>
                    <a:pt x="6055170" y="5116540"/>
                  </a:lnTo>
                  <a:close/>
                  <a:moveTo>
                    <a:pt x="6274983" y="5188346"/>
                  </a:moveTo>
                  <a:cubicBezTo>
                    <a:pt x="6299163" y="5183583"/>
                    <a:pt x="6323342" y="5178088"/>
                    <a:pt x="6340927" y="5174424"/>
                  </a:cubicBezTo>
                  <a:lnTo>
                    <a:pt x="6327738" y="5181019"/>
                  </a:lnTo>
                  <a:lnTo>
                    <a:pt x="6194385" y="5213624"/>
                  </a:lnTo>
                  <a:lnTo>
                    <a:pt x="6189989" y="5208129"/>
                  </a:lnTo>
                  <a:cubicBezTo>
                    <a:pt x="6190355" y="5207396"/>
                    <a:pt x="6190721" y="5206297"/>
                    <a:pt x="6191088" y="5205564"/>
                  </a:cubicBezTo>
                  <a:lnTo>
                    <a:pt x="6274983" y="5188346"/>
                  </a:lnTo>
                  <a:close/>
                  <a:moveTo>
                    <a:pt x="5959917" y="5270043"/>
                  </a:moveTo>
                  <a:lnTo>
                    <a:pt x="5982265" y="5281766"/>
                  </a:lnTo>
                  <a:lnTo>
                    <a:pt x="5963581" y="5279568"/>
                  </a:lnTo>
                  <a:lnTo>
                    <a:pt x="5845248" y="5266013"/>
                  </a:lnTo>
                  <a:lnTo>
                    <a:pt x="5926579" y="5251725"/>
                  </a:lnTo>
                  <a:cubicBezTo>
                    <a:pt x="5937936" y="5258320"/>
                    <a:pt x="5948927" y="5264181"/>
                    <a:pt x="5959917" y="5270043"/>
                  </a:cubicBezTo>
                  <a:lnTo>
                    <a:pt x="5959917" y="5270043"/>
                  </a:lnTo>
                  <a:close/>
                  <a:moveTo>
                    <a:pt x="5963581" y="5263449"/>
                  </a:moveTo>
                  <a:lnTo>
                    <a:pt x="5938669" y="5249893"/>
                  </a:lnTo>
                  <a:lnTo>
                    <a:pt x="5941966" y="5249161"/>
                  </a:lnTo>
                  <a:lnTo>
                    <a:pt x="5950758" y="5252091"/>
                  </a:lnTo>
                  <a:cubicBezTo>
                    <a:pt x="5991424" y="5265647"/>
                    <a:pt x="6032090" y="5279202"/>
                    <a:pt x="6061398" y="5288727"/>
                  </a:cubicBezTo>
                  <a:lnTo>
                    <a:pt x="6062864" y="5290925"/>
                  </a:lnTo>
                  <a:cubicBezTo>
                    <a:pt x="6045645" y="5288727"/>
                    <a:pt x="6024396" y="5286529"/>
                    <a:pt x="6002048" y="5283598"/>
                  </a:cubicBezTo>
                  <a:lnTo>
                    <a:pt x="5963581" y="5263449"/>
                  </a:lnTo>
                  <a:close/>
                  <a:moveTo>
                    <a:pt x="5003363" y="5468974"/>
                  </a:moveTo>
                  <a:lnTo>
                    <a:pt x="5001165" y="5436002"/>
                  </a:lnTo>
                  <a:lnTo>
                    <a:pt x="5027543" y="5478865"/>
                  </a:lnTo>
                  <a:lnTo>
                    <a:pt x="5003363" y="5468974"/>
                  </a:lnTo>
                  <a:close/>
                  <a:moveTo>
                    <a:pt x="4996769" y="5473736"/>
                  </a:moveTo>
                  <a:lnTo>
                    <a:pt x="4998601" y="5499748"/>
                  </a:lnTo>
                  <a:lnTo>
                    <a:pt x="4966728" y="5460914"/>
                  </a:lnTo>
                  <a:lnTo>
                    <a:pt x="4996769" y="5473736"/>
                  </a:lnTo>
                  <a:close/>
                  <a:moveTo>
                    <a:pt x="6318946" y="5555800"/>
                  </a:moveTo>
                  <a:cubicBezTo>
                    <a:pt x="6318213" y="5555434"/>
                    <a:pt x="6317481" y="5555067"/>
                    <a:pt x="6316748" y="5555067"/>
                  </a:cubicBezTo>
                  <a:lnTo>
                    <a:pt x="6329204" y="5466043"/>
                  </a:lnTo>
                  <a:lnTo>
                    <a:pt x="6351918" y="5458716"/>
                  </a:lnTo>
                  <a:lnTo>
                    <a:pt x="6401742" y="5489856"/>
                  </a:lnTo>
                  <a:cubicBezTo>
                    <a:pt x="6401009" y="5492421"/>
                    <a:pt x="6401009" y="5495351"/>
                    <a:pt x="6402109" y="5497916"/>
                  </a:cubicBezTo>
                  <a:cubicBezTo>
                    <a:pt x="6392217" y="5504510"/>
                    <a:pt x="6376464" y="5515501"/>
                    <a:pt x="6361077" y="5526491"/>
                  </a:cubicBezTo>
                  <a:lnTo>
                    <a:pt x="6318946" y="5555800"/>
                  </a:lnTo>
                  <a:close/>
                  <a:moveTo>
                    <a:pt x="6032456" y="5190177"/>
                  </a:moveTo>
                  <a:lnTo>
                    <a:pt x="6037219" y="5197871"/>
                  </a:lnTo>
                  <a:lnTo>
                    <a:pt x="6029892" y="5197871"/>
                  </a:lnTo>
                  <a:lnTo>
                    <a:pt x="6025861" y="5189445"/>
                  </a:lnTo>
                  <a:lnTo>
                    <a:pt x="6032456" y="5190177"/>
                  </a:lnTo>
                  <a:close/>
                  <a:moveTo>
                    <a:pt x="6069091" y="5227179"/>
                  </a:moveTo>
                  <a:lnTo>
                    <a:pt x="6084845" y="5224248"/>
                  </a:lnTo>
                  <a:lnTo>
                    <a:pt x="6140897" y="5230110"/>
                  </a:lnTo>
                  <a:cubicBezTo>
                    <a:pt x="6141263" y="5231575"/>
                    <a:pt x="6142363" y="5233041"/>
                    <a:pt x="6143462" y="5234140"/>
                  </a:cubicBezTo>
                  <a:cubicBezTo>
                    <a:pt x="6140164" y="5241101"/>
                    <a:pt x="6134669" y="5252091"/>
                    <a:pt x="6128808" y="5264547"/>
                  </a:cubicBezTo>
                  <a:cubicBezTo>
                    <a:pt x="6120381" y="5275172"/>
                    <a:pt x="6112688" y="5284697"/>
                    <a:pt x="6107925" y="5290925"/>
                  </a:cubicBezTo>
                  <a:cubicBezTo>
                    <a:pt x="6106460" y="5290559"/>
                    <a:pt x="6104994" y="5290192"/>
                    <a:pt x="6103529" y="5290559"/>
                  </a:cubicBezTo>
                  <a:lnTo>
                    <a:pt x="6073854" y="5242932"/>
                  </a:lnTo>
                  <a:lnTo>
                    <a:pt x="6069091" y="5227179"/>
                  </a:lnTo>
                  <a:close/>
                  <a:moveTo>
                    <a:pt x="6221129" y="5322432"/>
                  </a:moveTo>
                  <a:lnTo>
                    <a:pt x="6161780" y="5329026"/>
                  </a:lnTo>
                  <a:lnTo>
                    <a:pt x="6151888" y="5323164"/>
                  </a:lnTo>
                  <a:lnTo>
                    <a:pt x="6152621" y="5279568"/>
                  </a:lnTo>
                  <a:lnTo>
                    <a:pt x="6191454" y="5259785"/>
                  </a:lnTo>
                  <a:lnTo>
                    <a:pt x="6201346" y="5266379"/>
                  </a:lnTo>
                  <a:lnTo>
                    <a:pt x="6221129" y="5322432"/>
                  </a:lnTo>
                  <a:close/>
                  <a:moveTo>
                    <a:pt x="6159581" y="5238170"/>
                  </a:moveTo>
                  <a:lnTo>
                    <a:pt x="6184493" y="5255022"/>
                  </a:lnTo>
                  <a:lnTo>
                    <a:pt x="6152621" y="5271508"/>
                  </a:lnTo>
                  <a:lnTo>
                    <a:pt x="6152987" y="5245863"/>
                  </a:lnTo>
                  <a:lnTo>
                    <a:pt x="6159581" y="5238170"/>
                  </a:lnTo>
                  <a:close/>
                  <a:moveTo>
                    <a:pt x="6144561" y="5319134"/>
                  </a:moveTo>
                  <a:lnTo>
                    <a:pt x="6118549" y="5303748"/>
                  </a:lnTo>
                  <a:lnTo>
                    <a:pt x="6122946" y="5294589"/>
                  </a:lnTo>
                  <a:lnTo>
                    <a:pt x="6145660" y="5282865"/>
                  </a:lnTo>
                  <a:lnTo>
                    <a:pt x="6144561" y="5319134"/>
                  </a:lnTo>
                  <a:close/>
                  <a:moveTo>
                    <a:pt x="6146026" y="5255022"/>
                  </a:moveTo>
                  <a:lnTo>
                    <a:pt x="6145660" y="5275172"/>
                  </a:lnTo>
                  <a:lnTo>
                    <a:pt x="6127708" y="5284331"/>
                  </a:lnTo>
                  <a:cubicBezTo>
                    <a:pt x="6130273" y="5278835"/>
                    <a:pt x="6132837" y="5273706"/>
                    <a:pt x="6135035" y="5268577"/>
                  </a:cubicBezTo>
                  <a:cubicBezTo>
                    <a:pt x="6138699" y="5264181"/>
                    <a:pt x="6142363" y="5259418"/>
                    <a:pt x="6146026" y="5255022"/>
                  </a:cubicBezTo>
                  <a:lnTo>
                    <a:pt x="6146026" y="5255022"/>
                  </a:lnTo>
                  <a:close/>
                  <a:moveTo>
                    <a:pt x="6181196" y="5340749"/>
                  </a:moveTo>
                  <a:lnTo>
                    <a:pt x="6174968" y="5337086"/>
                  </a:lnTo>
                  <a:lnTo>
                    <a:pt x="6196217" y="5335254"/>
                  </a:lnTo>
                  <a:lnTo>
                    <a:pt x="6224793" y="5332689"/>
                  </a:lnTo>
                  <a:lnTo>
                    <a:pt x="6237249" y="5367493"/>
                  </a:lnTo>
                  <a:lnTo>
                    <a:pt x="6219297" y="5363463"/>
                  </a:lnTo>
                  <a:lnTo>
                    <a:pt x="6181196" y="5340749"/>
                  </a:lnTo>
                  <a:close/>
                  <a:moveTo>
                    <a:pt x="6239813" y="5375187"/>
                  </a:moveTo>
                  <a:lnTo>
                    <a:pt x="6239813" y="5375553"/>
                  </a:lnTo>
                  <a:lnTo>
                    <a:pt x="6238714" y="5374820"/>
                  </a:lnTo>
                  <a:lnTo>
                    <a:pt x="6239813" y="5375187"/>
                  </a:lnTo>
                  <a:close/>
                  <a:moveTo>
                    <a:pt x="6276815" y="5316203"/>
                  </a:moveTo>
                  <a:lnTo>
                    <a:pt x="6276082" y="5315471"/>
                  </a:lnTo>
                  <a:lnTo>
                    <a:pt x="6277182" y="5316203"/>
                  </a:lnTo>
                  <a:lnTo>
                    <a:pt x="6276815" y="5316203"/>
                  </a:lnTo>
                  <a:close/>
                  <a:moveTo>
                    <a:pt x="6268389" y="5317303"/>
                  </a:moveTo>
                  <a:lnTo>
                    <a:pt x="6231753" y="5321332"/>
                  </a:lnTo>
                  <a:lnTo>
                    <a:pt x="6221495" y="5294589"/>
                  </a:lnTo>
                  <a:cubicBezTo>
                    <a:pt x="6218931" y="5287994"/>
                    <a:pt x="6216366" y="5281033"/>
                    <a:pt x="6213802" y="5274439"/>
                  </a:cubicBezTo>
                  <a:lnTo>
                    <a:pt x="6220030" y="5278469"/>
                  </a:lnTo>
                  <a:lnTo>
                    <a:pt x="6256665" y="5302648"/>
                  </a:lnTo>
                  <a:lnTo>
                    <a:pt x="6268389" y="5317303"/>
                  </a:lnTo>
                  <a:close/>
                  <a:moveTo>
                    <a:pt x="6139432" y="5223149"/>
                  </a:moveTo>
                  <a:lnTo>
                    <a:pt x="6109757" y="5219852"/>
                  </a:lnTo>
                  <a:lnTo>
                    <a:pt x="6131006" y="5216189"/>
                  </a:lnTo>
                  <a:lnTo>
                    <a:pt x="6139432" y="5223149"/>
                  </a:lnTo>
                  <a:close/>
                  <a:moveTo>
                    <a:pt x="6096202" y="5292390"/>
                  </a:moveTo>
                  <a:lnTo>
                    <a:pt x="6086310" y="5287994"/>
                  </a:lnTo>
                  <a:lnTo>
                    <a:pt x="6080448" y="5267112"/>
                  </a:lnTo>
                  <a:lnTo>
                    <a:pt x="6096202" y="5292390"/>
                  </a:lnTo>
                  <a:close/>
                  <a:moveTo>
                    <a:pt x="6144194" y="5329026"/>
                  </a:moveTo>
                  <a:lnTo>
                    <a:pt x="6144194" y="5331224"/>
                  </a:lnTo>
                  <a:lnTo>
                    <a:pt x="6134303" y="5332323"/>
                  </a:lnTo>
                  <a:lnTo>
                    <a:pt x="6119649" y="5313639"/>
                  </a:lnTo>
                  <a:lnTo>
                    <a:pt x="6144194" y="5329026"/>
                  </a:lnTo>
                  <a:close/>
                  <a:moveTo>
                    <a:pt x="6193286" y="5250626"/>
                  </a:moveTo>
                  <a:lnTo>
                    <a:pt x="6168740" y="5235239"/>
                  </a:lnTo>
                  <a:lnTo>
                    <a:pt x="6192187" y="5240368"/>
                  </a:lnTo>
                  <a:lnTo>
                    <a:pt x="6195484" y="5249527"/>
                  </a:lnTo>
                  <a:lnTo>
                    <a:pt x="6193286" y="5250626"/>
                  </a:lnTo>
                  <a:close/>
                  <a:moveTo>
                    <a:pt x="6058101" y="5214723"/>
                  </a:moveTo>
                  <a:lnTo>
                    <a:pt x="6055903" y="5214357"/>
                  </a:lnTo>
                  <a:lnTo>
                    <a:pt x="6050407" y="5205564"/>
                  </a:lnTo>
                  <a:lnTo>
                    <a:pt x="6055536" y="5205564"/>
                  </a:lnTo>
                  <a:lnTo>
                    <a:pt x="6058101" y="5214723"/>
                  </a:lnTo>
                  <a:close/>
                  <a:moveTo>
                    <a:pt x="6052972" y="5223149"/>
                  </a:moveTo>
                  <a:lnTo>
                    <a:pt x="6043447" y="5224615"/>
                  </a:lnTo>
                  <a:lnTo>
                    <a:pt x="6041249" y="5220218"/>
                  </a:lnTo>
                  <a:lnTo>
                    <a:pt x="6051873" y="5221318"/>
                  </a:lnTo>
                  <a:lnTo>
                    <a:pt x="6052972" y="5223149"/>
                  </a:lnTo>
                  <a:close/>
                  <a:moveTo>
                    <a:pt x="6104261" y="5333789"/>
                  </a:moveTo>
                  <a:lnTo>
                    <a:pt x="6107559" y="5327194"/>
                  </a:lnTo>
                  <a:lnTo>
                    <a:pt x="6109391" y="5335254"/>
                  </a:lnTo>
                  <a:lnTo>
                    <a:pt x="6106093" y="5335620"/>
                  </a:lnTo>
                  <a:cubicBezTo>
                    <a:pt x="6105361" y="5334521"/>
                    <a:pt x="6104628" y="5334521"/>
                    <a:pt x="6104261" y="5333789"/>
                  </a:cubicBezTo>
                  <a:lnTo>
                    <a:pt x="6104261" y="5333789"/>
                  </a:lnTo>
                  <a:close/>
                  <a:moveTo>
                    <a:pt x="6112322" y="5317303"/>
                  </a:moveTo>
                  <a:lnTo>
                    <a:pt x="6113054" y="5315837"/>
                  </a:lnTo>
                  <a:lnTo>
                    <a:pt x="6126609" y="5333422"/>
                  </a:lnTo>
                  <a:lnTo>
                    <a:pt x="6116351" y="5334521"/>
                  </a:lnTo>
                  <a:lnTo>
                    <a:pt x="6112322" y="5317303"/>
                  </a:lnTo>
                  <a:close/>
                  <a:moveTo>
                    <a:pt x="6151155" y="5339284"/>
                  </a:moveTo>
                  <a:lnTo>
                    <a:pt x="6159215" y="5338551"/>
                  </a:lnTo>
                  <a:lnTo>
                    <a:pt x="6187791" y="5356502"/>
                  </a:lnTo>
                  <a:lnTo>
                    <a:pt x="6150789" y="5348443"/>
                  </a:lnTo>
                  <a:lnTo>
                    <a:pt x="6151155" y="5339284"/>
                  </a:lnTo>
                  <a:close/>
                  <a:moveTo>
                    <a:pt x="6253368" y="5371157"/>
                  </a:moveTo>
                  <a:lnTo>
                    <a:pt x="6250437" y="5370424"/>
                  </a:lnTo>
                  <a:lnTo>
                    <a:pt x="6235783" y="5331957"/>
                  </a:lnTo>
                  <a:lnTo>
                    <a:pt x="6276815" y="5328293"/>
                  </a:lnTo>
                  <a:lnTo>
                    <a:pt x="6278647" y="5330858"/>
                  </a:lnTo>
                  <a:lnTo>
                    <a:pt x="6268023" y="5352106"/>
                  </a:lnTo>
                  <a:lnTo>
                    <a:pt x="6253368" y="5371157"/>
                  </a:lnTo>
                  <a:close/>
                  <a:moveTo>
                    <a:pt x="6208307" y="5259785"/>
                  </a:moveTo>
                  <a:cubicBezTo>
                    <a:pt x="6207207" y="5257220"/>
                    <a:pt x="6206475" y="5254656"/>
                    <a:pt x="6205375" y="5252458"/>
                  </a:cubicBezTo>
                  <a:lnTo>
                    <a:pt x="6213436" y="5248428"/>
                  </a:lnTo>
                  <a:lnTo>
                    <a:pt x="6236882" y="5278103"/>
                  </a:lnTo>
                  <a:lnTo>
                    <a:pt x="6208307" y="5259785"/>
                  </a:lnTo>
                  <a:close/>
                  <a:moveTo>
                    <a:pt x="6167641" y="5227912"/>
                  </a:moveTo>
                  <a:lnTo>
                    <a:pt x="6168740" y="5226813"/>
                  </a:lnTo>
                  <a:lnTo>
                    <a:pt x="6185959" y="5222783"/>
                  </a:lnTo>
                  <a:lnTo>
                    <a:pt x="6189622" y="5232675"/>
                  </a:lnTo>
                  <a:lnTo>
                    <a:pt x="6167641" y="5227912"/>
                  </a:lnTo>
                  <a:close/>
                  <a:moveTo>
                    <a:pt x="6175335" y="5218020"/>
                  </a:moveTo>
                  <a:lnTo>
                    <a:pt x="6180097" y="5212159"/>
                  </a:lnTo>
                  <a:cubicBezTo>
                    <a:pt x="6180830" y="5212525"/>
                    <a:pt x="6181562" y="5212891"/>
                    <a:pt x="6182295" y="5212891"/>
                  </a:cubicBezTo>
                  <a:lnTo>
                    <a:pt x="6183394" y="5215822"/>
                  </a:lnTo>
                  <a:lnTo>
                    <a:pt x="6175335" y="5218020"/>
                  </a:lnTo>
                  <a:close/>
                  <a:moveTo>
                    <a:pt x="6124045" y="5210327"/>
                  </a:moveTo>
                  <a:lnTo>
                    <a:pt x="6084112" y="5217287"/>
                  </a:lnTo>
                  <a:lnTo>
                    <a:pt x="6065428" y="5215456"/>
                  </a:lnTo>
                  <a:lnTo>
                    <a:pt x="6062497" y="5205564"/>
                  </a:lnTo>
                  <a:lnTo>
                    <a:pt x="6118916" y="5206297"/>
                  </a:lnTo>
                  <a:lnTo>
                    <a:pt x="6124045" y="5210327"/>
                  </a:lnTo>
                  <a:close/>
                  <a:moveTo>
                    <a:pt x="6046744" y="5231209"/>
                  </a:moveTo>
                  <a:lnTo>
                    <a:pt x="6057002" y="5229377"/>
                  </a:lnTo>
                  <a:lnTo>
                    <a:pt x="6066893" y="5245131"/>
                  </a:lnTo>
                  <a:lnTo>
                    <a:pt x="6078250" y="5283964"/>
                  </a:lnTo>
                  <a:lnTo>
                    <a:pt x="6072389" y="5281400"/>
                  </a:lnTo>
                  <a:lnTo>
                    <a:pt x="6046744" y="5231209"/>
                  </a:lnTo>
                  <a:close/>
                  <a:moveTo>
                    <a:pt x="6095469" y="5302282"/>
                  </a:moveTo>
                  <a:cubicBezTo>
                    <a:pt x="6095836" y="5304114"/>
                    <a:pt x="6096568" y="5305946"/>
                    <a:pt x="6098034" y="5307411"/>
                  </a:cubicBezTo>
                  <a:cubicBezTo>
                    <a:pt x="6099499" y="5308510"/>
                    <a:pt x="6101697" y="5309609"/>
                    <a:pt x="6103529" y="5309609"/>
                  </a:cubicBezTo>
                  <a:lnTo>
                    <a:pt x="6104994" y="5315837"/>
                  </a:lnTo>
                  <a:lnTo>
                    <a:pt x="6098400" y="5330125"/>
                  </a:lnTo>
                  <a:lnTo>
                    <a:pt x="6090340" y="5301916"/>
                  </a:lnTo>
                  <a:lnTo>
                    <a:pt x="6095469" y="5302282"/>
                  </a:lnTo>
                  <a:close/>
                  <a:moveTo>
                    <a:pt x="6143828" y="5339284"/>
                  </a:moveTo>
                  <a:lnTo>
                    <a:pt x="6143828" y="5344047"/>
                  </a:lnTo>
                  <a:lnTo>
                    <a:pt x="6140164" y="5339650"/>
                  </a:lnTo>
                  <a:lnTo>
                    <a:pt x="6143828" y="5339284"/>
                  </a:lnTo>
                  <a:close/>
                  <a:moveTo>
                    <a:pt x="6252635" y="5411090"/>
                  </a:moveTo>
                  <a:lnTo>
                    <a:pt x="6262161" y="5438200"/>
                  </a:lnTo>
                  <a:lnTo>
                    <a:pt x="6245308" y="5449557"/>
                  </a:lnTo>
                  <a:lnTo>
                    <a:pt x="6252635" y="5411090"/>
                  </a:lnTo>
                  <a:close/>
                  <a:moveTo>
                    <a:pt x="6262527" y="5403030"/>
                  </a:moveTo>
                  <a:lnTo>
                    <a:pt x="6289637" y="5419882"/>
                  </a:lnTo>
                  <a:lnTo>
                    <a:pt x="6272052" y="5431605"/>
                  </a:lnTo>
                  <a:cubicBezTo>
                    <a:pt x="6268389" y="5420615"/>
                    <a:pt x="6265092" y="5410723"/>
                    <a:pt x="6262527" y="5403030"/>
                  </a:cubicBezTo>
                  <a:lnTo>
                    <a:pt x="6262527" y="5403030"/>
                  </a:lnTo>
                  <a:close/>
                  <a:moveTo>
                    <a:pt x="6311619" y="5324263"/>
                  </a:moveTo>
                  <a:lnTo>
                    <a:pt x="6341294" y="5320234"/>
                  </a:lnTo>
                  <a:lnTo>
                    <a:pt x="6338363" y="5341116"/>
                  </a:lnTo>
                  <a:lnTo>
                    <a:pt x="6311619" y="5324263"/>
                  </a:lnTo>
                  <a:close/>
                  <a:moveTo>
                    <a:pt x="6314916" y="5311807"/>
                  </a:moveTo>
                  <a:lnTo>
                    <a:pt x="6346056" y="5288727"/>
                  </a:lnTo>
                  <a:lnTo>
                    <a:pt x="6343125" y="5308510"/>
                  </a:lnTo>
                  <a:lnTo>
                    <a:pt x="6314916" y="5311807"/>
                  </a:lnTo>
                  <a:close/>
                  <a:moveTo>
                    <a:pt x="6202811" y="5245497"/>
                  </a:moveTo>
                  <a:cubicBezTo>
                    <a:pt x="6202445" y="5244398"/>
                    <a:pt x="6202079" y="5243299"/>
                    <a:pt x="6201346" y="5242200"/>
                  </a:cubicBezTo>
                  <a:lnTo>
                    <a:pt x="6206841" y="5243299"/>
                  </a:lnTo>
                  <a:lnTo>
                    <a:pt x="6202811" y="5245497"/>
                  </a:lnTo>
                  <a:close/>
                  <a:moveTo>
                    <a:pt x="6163978" y="5220951"/>
                  </a:moveTo>
                  <a:lnTo>
                    <a:pt x="6158116" y="5222416"/>
                  </a:lnTo>
                  <a:cubicBezTo>
                    <a:pt x="6157017" y="5220585"/>
                    <a:pt x="6155551" y="5219119"/>
                    <a:pt x="6153719" y="5218387"/>
                  </a:cubicBezTo>
                  <a:cubicBezTo>
                    <a:pt x="6151888" y="5217654"/>
                    <a:pt x="6150056" y="5217654"/>
                    <a:pt x="6148224" y="5218387"/>
                  </a:cubicBezTo>
                  <a:lnTo>
                    <a:pt x="6145294" y="5213624"/>
                  </a:lnTo>
                  <a:lnTo>
                    <a:pt x="6174235" y="5208495"/>
                  </a:lnTo>
                  <a:lnTo>
                    <a:pt x="6163978" y="5220951"/>
                  </a:lnTo>
                  <a:close/>
                  <a:moveTo>
                    <a:pt x="6032456" y="5219119"/>
                  </a:moveTo>
                  <a:lnTo>
                    <a:pt x="6035753" y="5225714"/>
                  </a:lnTo>
                  <a:lnTo>
                    <a:pt x="6029892" y="5226813"/>
                  </a:lnTo>
                  <a:lnTo>
                    <a:pt x="6024396" y="5218387"/>
                  </a:lnTo>
                  <a:lnTo>
                    <a:pt x="6032456" y="5219119"/>
                  </a:lnTo>
                  <a:close/>
                  <a:moveTo>
                    <a:pt x="6039417" y="5232675"/>
                  </a:moveTo>
                  <a:lnTo>
                    <a:pt x="6062131" y="5277370"/>
                  </a:lnTo>
                  <a:lnTo>
                    <a:pt x="6062131" y="5277370"/>
                  </a:lnTo>
                  <a:lnTo>
                    <a:pt x="6034288" y="5233773"/>
                  </a:lnTo>
                  <a:lnTo>
                    <a:pt x="6039417" y="5232675"/>
                  </a:lnTo>
                  <a:close/>
                  <a:moveTo>
                    <a:pt x="6206108" y="5367493"/>
                  </a:moveTo>
                  <a:lnTo>
                    <a:pt x="6239813" y="5388742"/>
                  </a:lnTo>
                  <a:lnTo>
                    <a:pt x="6216000" y="5419882"/>
                  </a:lnTo>
                  <a:lnTo>
                    <a:pt x="6209772" y="5427942"/>
                  </a:lnTo>
                  <a:lnTo>
                    <a:pt x="6152987" y="5355404"/>
                  </a:lnTo>
                  <a:lnTo>
                    <a:pt x="6206108" y="5367493"/>
                  </a:lnTo>
                  <a:close/>
                  <a:moveTo>
                    <a:pt x="6306856" y="5274805"/>
                  </a:moveTo>
                  <a:lnTo>
                    <a:pt x="6289271" y="5309976"/>
                  </a:lnTo>
                  <a:lnTo>
                    <a:pt x="6255566" y="5289093"/>
                  </a:lnTo>
                  <a:lnTo>
                    <a:pt x="6221495" y="5246596"/>
                  </a:lnTo>
                  <a:lnTo>
                    <a:pt x="6311985" y="5266013"/>
                  </a:lnTo>
                  <a:cubicBezTo>
                    <a:pt x="6310153" y="5268577"/>
                    <a:pt x="6308322" y="5271874"/>
                    <a:pt x="6306856" y="5274805"/>
                  </a:cubicBezTo>
                  <a:lnTo>
                    <a:pt x="6306856" y="5274805"/>
                  </a:lnTo>
                  <a:close/>
                  <a:moveTo>
                    <a:pt x="6110856" y="5198970"/>
                  </a:moveTo>
                  <a:lnTo>
                    <a:pt x="6061032" y="5198237"/>
                  </a:lnTo>
                  <a:lnTo>
                    <a:pt x="6059566" y="5193108"/>
                  </a:lnTo>
                  <a:lnTo>
                    <a:pt x="6110856" y="5198970"/>
                  </a:lnTo>
                  <a:lnTo>
                    <a:pt x="6110856" y="5198970"/>
                  </a:lnTo>
                  <a:close/>
                  <a:moveTo>
                    <a:pt x="6052972" y="5198237"/>
                  </a:moveTo>
                  <a:lnTo>
                    <a:pt x="6045645" y="5198237"/>
                  </a:lnTo>
                  <a:lnTo>
                    <a:pt x="6041249" y="5191276"/>
                  </a:lnTo>
                  <a:lnTo>
                    <a:pt x="6051140" y="5192376"/>
                  </a:lnTo>
                  <a:lnTo>
                    <a:pt x="6052972" y="5198237"/>
                  </a:lnTo>
                  <a:close/>
                  <a:moveTo>
                    <a:pt x="6041615" y="5205198"/>
                  </a:moveTo>
                  <a:lnTo>
                    <a:pt x="6046744" y="5213258"/>
                  </a:lnTo>
                  <a:lnTo>
                    <a:pt x="6037219" y="5212159"/>
                  </a:lnTo>
                  <a:lnTo>
                    <a:pt x="6033555" y="5204832"/>
                  </a:lnTo>
                  <a:lnTo>
                    <a:pt x="6041615" y="5205198"/>
                  </a:lnTo>
                  <a:close/>
                  <a:moveTo>
                    <a:pt x="6028792" y="5211426"/>
                  </a:moveTo>
                  <a:lnTo>
                    <a:pt x="6019633" y="5210327"/>
                  </a:lnTo>
                  <a:lnTo>
                    <a:pt x="6015970" y="5204832"/>
                  </a:lnTo>
                  <a:lnTo>
                    <a:pt x="6025129" y="5204832"/>
                  </a:lnTo>
                  <a:lnTo>
                    <a:pt x="6028792" y="5211426"/>
                  </a:lnTo>
                  <a:close/>
                  <a:moveTo>
                    <a:pt x="6082646" y="5300817"/>
                  </a:moveTo>
                  <a:lnTo>
                    <a:pt x="6084112" y="5305579"/>
                  </a:lnTo>
                  <a:lnTo>
                    <a:pt x="6081548" y="5300817"/>
                  </a:lnTo>
                  <a:lnTo>
                    <a:pt x="6082646" y="5300817"/>
                  </a:lnTo>
                  <a:close/>
                  <a:moveTo>
                    <a:pt x="6214534" y="5434536"/>
                  </a:moveTo>
                  <a:lnTo>
                    <a:pt x="6221861" y="5424645"/>
                  </a:lnTo>
                  <a:lnTo>
                    <a:pt x="6245675" y="5393138"/>
                  </a:lnTo>
                  <a:cubicBezTo>
                    <a:pt x="6246041" y="5393871"/>
                    <a:pt x="6246041" y="5394604"/>
                    <a:pt x="6246774" y="5395337"/>
                  </a:cubicBezTo>
                  <a:cubicBezTo>
                    <a:pt x="6247506" y="5396069"/>
                    <a:pt x="6247140" y="5395337"/>
                    <a:pt x="6247506" y="5395703"/>
                  </a:cubicBezTo>
                  <a:lnTo>
                    <a:pt x="6248239" y="5398267"/>
                  </a:lnTo>
                  <a:lnTo>
                    <a:pt x="6237249" y="5455052"/>
                  </a:lnTo>
                  <a:lnTo>
                    <a:pt x="6232852" y="5457983"/>
                  </a:lnTo>
                  <a:lnTo>
                    <a:pt x="6214534" y="5434536"/>
                  </a:lnTo>
                  <a:close/>
                  <a:moveTo>
                    <a:pt x="6309421" y="5406327"/>
                  </a:moveTo>
                  <a:lnTo>
                    <a:pt x="6299163" y="5413288"/>
                  </a:lnTo>
                  <a:lnTo>
                    <a:pt x="6263260" y="5389841"/>
                  </a:lnTo>
                  <a:cubicBezTo>
                    <a:pt x="6263626" y="5389108"/>
                    <a:pt x="6264359" y="5388376"/>
                    <a:pt x="6264359" y="5387276"/>
                  </a:cubicBezTo>
                  <a:cubicBezTo>
                    <a:pt x="6264359" y="5384712"/>
                    <a:pt x="6263260" y="5382514"/>
                    <a:pt x="6261428" y="5380682"/>
                  </a:cubicBezTo>
                  <a:lnTo>
                    <a:pt x="6261794" y="5379949"/>
                  </a:lnTo>
                  <a:lnTo>
                    <a:pt x="6277914" y="5383613"/>
                  </a:lnTo>
                  <a:lnTo>
                    <a:pt x="6327372" y="5394604"/>
                  </a:lnTo>
                  <a:lnTo>
                    <a:pt x="6309421" y="5406327"/>
                  </a:lnTo>
                  <a:close/>
                  <a:moveTo>
                    <a:pt x="6279380" y="5376286"/>
                  </a:moveTo>
                  <a:lnTo>
                    <a:pt x="6265092" y="5372988"/>
                  </a:lnTo>
                  <a:lnTo>
                    <a:pt x="6274250" y="5355404"/>
                  </a:lnTo>
                  <a:lnTo>
                    <a:pt x="6286340" y="5339284"/>
                  </a:lnTo>
                  <a:lnTo>
                    <a:pt x="6295499" y="5351007"/>
                  </a:lnTo>
                  <a:lnTo>
                    <a:pt x="6324075" y="5386544"/>
                  </a:lnTo>
                  <a:lnTo>
                    <a:pt x="6279380" y="5376286"/>
                  </a:lnTo>
                  <a:close/>
                  <a:moveTo>
                    <a:pt x="6300995" y="5346245"/>
                  </a:moveTo>
                  <a:lnTo>
                    <a:pt x="6290736" y="5333422"/>
                  </a:lnTo>
                  <a:lnTo>
                    <a:pt x="6291103" y="5333056"/>
                  </a:lnTo>
                  <a:cubicBezTo>
                    <a:pt x="6294400" y="5334155"/>
                    <a:pt x="6298064" y="5333422"/>
                    <a:pt x="6300628" y="5330858"/>
                  </a:cubicBezTo>
                  <a:lnTo>
                    <a:pt x="6337263" y="5352473"/>
                  </a:lnTo>
                  <a:lnTo>
                    <a:pt x="6335432" y="5364563"/>
                  </a:lnTo>
                  <a:lnTo>
                    <a:pt x="6332501" y="5385811"/>
                  </a:lnTo>
                  <a:lnTo>
                    <a:pt x="6300995" y="5346245"/>
                  </a:lnTo>
                  <a:close/>
                  <a:moveTo>
                    <a:pt x="6347155" y="5278469"/>
                  </a:moveTo>
                  <a:lnTo>
                    <a:pt x="6300995" y="5313273"/>
                  </a:lnTo>
                  <a:lnTo>
                    <a:pt x="6298430" y="5313639"/>
                  </a:lnTo>
                  <a:cubicBezTo>
                    <a:pt x="6298064" y="5313639"/>
                    <a:pt x="6298064" y="5313273"/>
                    <a:pt x="6298064" y="5313273"/>
                  </a:cubicBezTo>
                  <a:cubicBezTo>
                    <a:pt x="6297331" y="5312907"/>
                    <a:pt x="6296598" y="5312907"/>
                    <a:pt x="6295866" y="5312907"/>
                  </a:cubicBezTo>
                  <a:lnTo>
                    <a:pt x="6313450" y="5278469"/>
                  </a:lnTo>
                  <a:cubicBezTo>
                    <a:pt x="6315282" y="5274805"/>
                    <a:pt x="6317114" y="5271142"/>
                    <a:pt x="6318946" y="5267478"/>
                  </a:cubicBezTo>
                  <a:lnTo>
                    <a:pt x="6347888" y="5273706"/>
                  </a:lnTo>
                  <a:lnTo>
                    <a:pt x="6347155" y="5278469"/>
                  </a:lnTo>
                  <a:close/>
                  <a:moveTo>
                    <a:pt x="6141263" y="5207396"/>
                  </a:moveTo>
                  <a:cubicBezTo>
                    <a:pt x="6141263" y="5207030"/>
                    <a:pt x="6140897" y="5206663"/>
                    <a:pt x="6140531" y="5206663"/>
                  </a:cubicBezTo>
                  <a:lnTo>
                    <a:pt x="6145660" y="5206663"/>
                  </a:lnTo>
                  <a:lnTo>
                    <a:pt x="6141263" y="5207396"/>
                  </a:lnTo>
                  <a:close/>
                  <a:moveTo>
                    <a:pt x="6007544" y="5204832"/>
                  </a:moveTo>
                  <a:lnTo>
                    <a:pt x="6010475" y="5209594"/>
                  </a:lnTo>
                  <a:lnTo>
                    <a:pt x="5988493" y="5207396"/>
                  </a:lnTo>
                  <a:lnTo>
                    <a:pt x="5959185" y="5204465"/>
                  </a:lnTo>
                  <a:lnTo>
                    <a:pt x="5990691" y="5204832"/>
                  </a:lnTo>
                  <a:lnTo>
                    <a:pt x="6007544" y="5204832"/>
                  </a:lnTo>
                  <a:close/>
                  <a:moveTo>
                    <a:pt x="6132104" y="5340383"/>
                  </a:moveTo>
                  <a:lnTo>
                    <a:pt x="6135402" y="5344779"/>
                  </a:lnTo>
                  <a:lnTo>
                    <a:pt x="6120381" y="5341482"/>
                  </a:lnTo>
                  <a:lnTo>
                    <a:pt x="6132104" y="5340383"/>
                  </a:lnTo>
                  <a:close/>
                  <a:moveTo>
                    <a:pt x="6210138" y="5440398"/>
                  </a:moveTo>
                  <a:lnTo>
                    <a:pt x="6226991" y="5461647"/>
                  </a:lnTo>
                  <a:lnTo>
                    <a:pt x="6159581" y="5507075"/>
                  </a:lnTo>
                  <a:cubicBezTo>
                    <a:pt x="6171305" y="5491688"/>
                    <a:pt x="6189989" y="5467142"/>
                    <a:pt x="6210138" y="5440398"/>
                  </a:cubicBezTo>
                  <a:lnTo>
                    <a:pt x="6210138" y="5440398"/>
                  </a:lnTo>
                  <a:close/>
                  <a:moveTo>
                    <a:pt x="6240179" y="5479232"/>
                  </a:moveTo>
                  <a:lnTo>
                    <a:pt x="6244942" y="5485460"/>
                  </a:lnTo>
                  <a:lnTo>
                    <a:pt x="6238714" y="5487658"/>
                  </a:lnTo>
                  <a:lnTo>
                    <a:pt x="6240179" y="5479232"/>
                  </a:lnTo>
                  <a:close/>
                  <a:moveTo>
                    <a:pt x="6242011" y="5469706"/>
                  </a:moveTo>
                  <a:lnTo>
                    <a:pt x="6243843" y="5459082"/>
                  </a:lnTo>
                  <a:lnTo>
                    <a:pt x="6265092" y="5445161"/>
                  </a:lnTo>
                  <a:lnTo>
                    <a:pt x="6276082" y="5475568"/>
                  </a:lnTo>
                  <a:lnTo>
                    <a:pt x="6252269" y="5483262"/>
                  </a:lnTo>
                  <a:lnTo>
                    <a:pt x="6242011" y="5469706"/>
                  </a:lnTo>
                  <a:close/>
                  <a:moveTo>
                    <a:pt x="6278647" y="5482529"/>
                  </a:moveTo>
                  <a:lnTo>
                    <a:pt x="6301361" y="5546275"/>
                  </a:lnTo>
                  <a:lnTo>
                    <a:pt x="6257398" y="5489490"/>
                  </a:lnTo>
                  <a:lnTo>
                    <a:pt x="6278647" y="5482529"/>
                  </a:lnTo>
                  <a:close/>
                  <a:moveTo>
                    <a:pt x="6287805" y="5479598"/>
                  </a:moveTo>
                  <a:lnTo>
                    <a:pt x="6302826" y="5474835"/>
                  </a:lnTo>
                  <a:lnTo>
                    <a:pt x="6321510" y="5468974"/>
                  </a:lnTo>
                  <a:lnTo>
                    <a:pt x="6310520" y="5550305"/>
                  </a:lnTo>
                  <a:lnTo>
                    <a:pt x="6287805" y="5479598"/>
                  </a:lnTo>
                  <a:close/>
                  <a:moveTo>
                    <a:pt x="6300628" y="5467508"/>
                  </a:moveTo>
                  <a:lnTo>
                    <a:pt x="6285241" y="5472271"/>
                  </a:lnTo>
                  <a:cubicBezTo>
                    <a:pt x="6281578" y="5460548"/>
                    <a:pt x="6277914" y="5449191"/>
                    <a:pt x="6274250" y="5438566"/>
                  </a:cubicBezTo>
                  <a:lnTo>
                    <a:pt x="6296232" y="5423912"/>
                  </a:lnTo>
                  <a:lnTo>
                    <a:pt x="6324808" y="5441863"/>
                  </a:lnTo>
                  <a:lnTo>
                    <a:pt x="6322243" y="5460181"/>
                  </a:lnTo>
                  <a:lnTo>
                    <a:pt x="6300628" y="5467508"/>
                  </a:lnTo>
                  <a:close/>
                  <a:moveTo>
                    <a:pt x="6331768" y="5446260"/>
                  </a:moveTo>
                  <a:lnTo>
                    <a:pt x="6343858" y="5453953"/>
                  </a:lnTo>
                  <a:lnTo>
                    <a:pt x="6330303" y="5458349"/>
                  </a:lnTo>
                  <a:lnTo>
                    <a:pt x="6331768" y="5446260"/>
                  </a:lnTo>
                  <a:close/>
                  <a:moveTo>
                    <a:pt x="6381226" y="5367493"/>
                  </a:moveTo>
                  <a:lnTo>
                    <a:pt x="6391118" y="5360899"/>
                  </a:lnTo>
                  <a:lnTo>
                    <a:pt x="6393316" y="5375187"/>
                  </a:lnTo>
                  <a:lnTo>
                    <a:pt x="6381226" y="5367493"/>
                  </a:lnTo>
                  <a:close/>
                  <a:moveTo>
                    <a:pt x="6374632" y="5363097"/>
                  </a:moveTo>
                  <a:lnTo>
                    <a:pt x="6346056" y="5345146"/>
                  </a:lnTo>
                  <a:lnTo>
                    <a:pt x="6349720" y="5319134"/>
                  </a:lnTo>
                  <a:cubicBezTo>
                    <a:pt x="6360710" y="5317669"/>
                    <a:pt x="6372800" y="5315837"/>
                    <a:pt x="6384890" y="5314372"/>
                  </a:cubicBezTo>
                  <a:lnTo>
                    <a:pt x="6387088" y="5330125"/>
                  </a:lnTo>
                  <a:lnTo>
                    <a:pt x="6390385" y="5352839"/>
                  </a:lnTo>
                  <a:lnTo>
                    <a:pt x="6374632" y="5363097"/>
                  </a:lnTo>
                  <a:close/>
                  <a:moveTo>
                    <a:pt x="6394049" y="5329026"/>
                  </a:moveTo>
                  <a:cubicBezTo>
                    <a:pt x="6393316" y="5323897"/>
                    <a:pt x="6392583" y="5318402"/>
                    <a:pt x="6391850" y="5313273"/>
                  </a:cubicBezTo>
                  <a:lnTo>
                    <a:pt x="6465122" y="5303015"/>
                  </a:lnTo>
                  <a:lnTo>
                    <a:pt x="6396980" y="5348443"/>
                  </a:lnTo>
                  <a:lnTo>
                    <a:pt x="6394049" y="5329026"/>
                  </a:lnTo>
                  <a:close/>
                  <a:moveTo>
                    <a:pt x="6390385" y="5303748"/>
                  </a:moveTo>
                  <a:cubicBezTo>
                    <a:pt x="6389286" y="5296421"/>
                    <a:pt x="6388187" y="5289093"/>
                    <a:pt x="6387088" y="5281766"/>
                  </a:cubicBezTo>
                  <a:lnTo>
                    <a:pt x="6457428" y="5296421"/>
                  </a:lnTo>
                  <a:lnTo>
                    <a:pt x="6390385" y="5303748"/>
                  </a:lnTo>
                  <a:close/>
                  <a:moveTo>
                    <a:pt x="6383058" y="5304480"/>
                  </a:moveTo>
                  <a:lnTo>
                    <a:pt x="6350819" y="5308144"/>
                  </a:lnTo>
                  <a:lnTo>
                    <a:pt x="6354116" y="5283231"/>
                  </a:lnTo>
                  <a:lnTo>
                    <a:pt x="6362908" y="5276637"/>
                  </a:lnTo>
                  <a:lnTo>
                    <a:pt x="6379394" y="5279935"/>
                  </a:lnTo>
                  <a:cubicBezTo>
                    <a:pt x="6380494" y="5287994"/>
                    <a:pt x="6381593" y="5296054"/>
                    <a:pt x="6383058" y="5304480"/>
                  </a:cubicBezTo>
                  <a:lnTo>
                    <a:pt x="6383058" y="5304480"/>
                  </a:lnTo>
                  <a:close/>
                  <a:moveTo>
                    <a:pt x="6370602" y="5270776"/>
                  </a:moveTo>
                  <a:lnTo>
                    <a:pt x="6377196" y="5265647"/>
                  </a:lnTo>
                  <a:cubicBezTo>
                    <a:pt x="6377563" y="5267845"/>
                    <a:pt x="6377929" y="5270043"/>
                    <a:pt x="6378296" y="5272241"/>
                  </a:cubicBezTo>
                  <a:lnTo>
                    <a:pt x="6370602" y="5270776"/>
                  </a:lnTo>
                  <a:close/>
                  <a:moveTo>
                    <a:pt x="6322609" y="5260518"/>
                  </a:moveTo>
                  <a:cubicBezTo>
                    <a:pt x="6337630" y="5230843"/>
                    <a:pt x="6351551" y="5203000"/>
                    <a:pt x="6360344" y="5185415"/>
                  </a:cubicBezTo>
                  <a:lnTo>
                    <a:pt x="6349353" y="5266013"/>
                  </a:lnTo>
                  <a:lnTo>
                    <a:pt x="6322609" y="5260518"/>
                  </a:lnTo>
                  <a:close/>
                  <a:moveTo>
                    <a:pt x="6198781" y="5234506"/>
                  </a:moveTo>
                  <a:cubicBezTo>
                    <a:pt x="6197316" y="5230477"/>
                    <a:pt x="6195850" y="5227179"/>
                    <a:pt x="6194752" y="5223882"/>
                  </a:cubicBezTo>
                  <a:lnTo>
                    <a:pt x="6203910" y="5235605"/>
                  </a:lnTo>
                  <a:lnTo>
                    <a:pt x="6198781" y="5234506"/>
                  </a:lnTo>
                  <a:close/>
                  <a:moveTo>
                    <a:pt x="6015970" y="5163800"/>
                  </a:moveTo>
                  <a:lnTo>
                    <a:pt x="6027693" y="5182484"/>
                  </a:lnTo>
                  <a:lnTo>
                    <a:pt x="6022198" y="5181751"/>
                  </a:lnTo>
                  <a:lnTo>
                    <a:pt x="6014504" y="5166731"/>
                  </a:lnTo>
                  <a:lnTo>
                    <a:pt x="6000216" y="5138521"/>
                  </a:lnTo>
                  <a:lnTo>
                    <a:pt x="6015970" y="5163800"/>
                  </a:lnTo>
                  <a:close/>
                  <a:moveTo>
                    <a:pt x="5988127" y="5214723"/>
                  </a:moveTo>
                  <a:lnTo>
                    <a:pt x="6015970" y="5217654"/>
                  </a:lnTo>
                  <a:lnTo>
                    <a:pt x="6022931" y="5228278"/>
                  </a:lnTo>
                  <a:lnTo>
                    <a:pt x="6002048" y="5231942"/>
                  </a:lnTo>
                  <a:lnTo>
                    <a:pt x="5972374" y="5237071"/>
                  </a:lnTo>
                  <a:lnTo>
                    <a:pt x="5947462" y="5226080"/>
                  </a:lnTo>
                  <a:lnTo>
                    <a:pt x="5900934" y="5205564"/>
                  </a:lnTo>
                  <a:cubicBezTo>
                    <a:pt x="5926945" y="5208495"/>
                    <a:pt x="5957353" y="5211426"/>
                    <a:pt x="5988127" y="5214723"/>
                  </a:cubicBezTo>
                  <a:lnTo>
                    <a:pt x="5988127" y="5214723"/>
                  </a:lnTo>
                  <a:close/>
                  <a:moveTo>
                    <a:pt x="6003147" y="5239269"/>
                  </a:moveTo>
                  <a:lnTo>
                    <a:pt x="6026961" y="5234873"/>
                  </a:lnTo>
                  <a:lnTo>
                    <a:pt x="6050407" y="5271874"/>
                  </a:lnTo>
                  <a:lnTo>
                    <a:pt x="5984097" y="5242200"/>
                  </a:lnTo>
                  <a:lnTo>
                    <a:pt x="6003147" y="5239269"/>
                  </a:lnTo>
                  <a:close/>
                  <a:moveTo>
                    <a:pt x="6034654" y="5272607"/>
                  </a:moveTo>
                  <a:cubicBezTo>
                    <a:pt x="6011207" y="5264914"/>
                    <a:pt x="5984463" y="5255755"/>
                    <a:pt x="5957719" y="5246963"/>
                  </a:cubicBezTo>
                  <a:lnTo>
                    <a:pt x="5971275" y="5244398"/>
                  </a:lnTo>
                  <a:lnTo>
                    <a:pt x="6034654" y="5272607"/>
                  </a:lnTo>
                  <a:close/>
                  <a:moveTo>
                    <a:pt x="6142363" y="5353206"/>
                  </a:moveTo>
                  <a:lnTo>
                    <a:pt x="6144194" y="5355404"/>
                  </a:lnTo>
                  <a:lnTo>
                    <a:pt x="6143828" y="5374820"/>
                  </a:lnTo>
                  <a:cubicBezTo>
                    <a:pt x="6143095" y="5401198"/>
                    <a:pt x="6142729" y="5427576"/>
                    <a:pt x="6142363" y="5450656"/>
                  </a:cubicBezTo>
                  <a:lnTo>
                    <a:pt x="6119649" y="5348077"/>
                  </a:lnTo>
                  <a:lnTo>
                    <a:pt x="6142363" y="5353206"/>
                  </a:lnTo>
                  <a:close/>
                  <a:moveTo>
                    <a:pt x="6150789" y="5374820"/>
                  </a:moveTo>
                  <a:lnTo>
                    <a:pt x="6151155" y="5364563"/>
                  </a:lnTo>
                  <a:lnTo>
                    <a:pt x="6205375" y="5434536"/>
                  </a:lnTo>
                  <a:cubicBezTo>
                    <a:pt x="6184493" y="5461647"/>
                    <a:pt x="6165443" y="5487292"/>
                    <a:pt x="6153353" y="5503411"/>
                  </a:cubicBezTo>
                  <a:lnTo>
                    <a:pt x="6152621" y="5500480"/>
                  </a:lnTo>
                  <a:lnTo>
                    <a:pt x="6148224" y="5481063"/>
                  </a:lnTo>
                  <a:cubicBezTo>
                    <a:pt x="6148957" y="5452854"/>
                    <a:pt x="6150056" y="5413654"/>
                    <a:pt x="6150789" y="5374820"/>
                  </a:cubicBezTo>
                  <a:lnTo>
                    <a:pt x="6150789" y="5374820"/>
                  </a:lnTo>
                  <a:close/>
                  <a:moveTo>
                    <a:pt x="6305757" y="5417684"/>
                  </a:moveTo>
                  <a:lnTo>
                    <a:pt x="6313450" y="5412555"/>
                  </a:lnTo>
                  <a:lnTo>
                    <a:pt x="6330669" y="5401198"/>
                  </a:lnTo>
                  <a:lnTo>
                    <a:pt x="6326639" y="5431605"/>
                  </a:lnTo>
                  <a:lnTo>
                    <a:pt x="6305757" y="5417684"/>
                  </a:lnTo>
                  <a:close/>
                  <a:moveTo>
                    <a:pt x="6343125" y="5365661"/>
                  </a:moveTo>
                  <a:lnTo>
                    <a:pt x="6344224" y="5356502"/>
                  </a:lnTo>
                  <a:lnTo>
                    <a:pt x="6365473" y="5368959"/>
                  </a:lnTo>
                  <a:lnTo>
                    <a:pt x="6340194" y="5385811"/>
                  </a:lnTo>
                  <a:lnTo>
                    <a:pt x="6343125" y="5365661"/>
                  </a:lnTo>
                  <a:close/>
                  <a:moveTo>
                    <a:pt x="6351185" y="5182484"/>
                  </a:moveTo>
                  <a:lnTo>
                    <a:pt x="6354116" y="5181751"/>
                  </a:lnTo>
                  <a:cubicBezTo>
                    <a:pt x="6344957" y="5199336"/>
                    <a:pt x="6330303" y="5228278"/>
                    <a:pt x="6314916" y="5258686"/>
                  </a:cubicBezTo>
                  <a:lnTo>
                    <a:pt x="6228090" y="5240368"/>
                  </a:lnTo>
                  <a:lnTo>
                    <a:pt x="6237249" y="5235605"/>
                  </a:lnTo>
                  <a:cubicBezTo>
                    <a:pt x="6272052" y="5218020"/>
                    <a:pt x="6306490" y="5200069"/>
                    <a:pt x="6331402" y="5186880"/>
                  </a:cubicBezTo>
                  <a:lnTo>
                    <a:pt x="6351185" y="5182484"/>
                  </a:lnTo>
                  <a:close/>
                  <a:moveTo>
                    <a:pt x="6233951" y="5229377"/>
                  </a:moveTo>
                  <a:lnTo>
                    <a:pt x="6216733" y="5238170"/>
                  </a:lnTo>
                  <a:lnTo>
                    <a:pt x="6214168" y="5237437"/>
                  </a:lnTo>
                  <a:lnTo>
                    <a:pt x="6199514" y="5219119"/>
                  </a:lnTo>
                  <a:lnTo>
                    <a:pt x="6301361" y="5194574"/>
                  </a:lnTo>
                  <a:cubicBezTo>
                    <a:pt x="6280845" y="5205198"/>
                    <a:pt x="6257398" y="5217287"/>
                    <a:pt x="6233951" y="5229377"/>
                  </a:cubicBezTo>
                  <a:close/>
                  <a:moveTo>
                    <a:pt x="6041615" y="5131561"/>
                  </a:moveTo>
                  <a:lnTo>
                    <a:pt x="6037951" y="5118371"/>
                  </a:lnTo>
                  <a:cubicBezTo>
                    <a:pt x="6057735" y="5138521"/>
                    <a:pt x="6077518" y="5158671"/>
                    <a:pt x="6094736" y="5176256"/>
                  </a:cubicBezTo>
                  <a:lnTo>
                    <a:pt x="6041615" y="5131561"/>
                  </a:lnTo>
                  <a:close/>
                  <a:moveTo>
                    <a:pt x="6100964" y="5190910"/>
                  </a:moveTo>
                  <a:lnTo>
                    <a:pt x="6057368" y="5185781"/>
                  </a:lnTo>
                  <a:lnTo>
                    <a:pt x="6050774" y="5162334"/>
                  </a:lnTo>
                  <a:lnTo>
                    <a:pt x="6045645" y="5144016"/>
                  </a:lnTo>
                  <a:lnTo>
                    <a:pt x="6100964" y="5190910"/>
                  </a:lnTo>
                  <a:close/>
                  <a:moveTo>
                    <a:pt x="6043447" y="5164533"/>
                  </a:moveTo>
                  <a:lnTo>
                    <a:pt x="6049308" y="5185048"/>
                  </a:lnTo>
                  <a:lnTo>
                    <a:pt x="6036486" y="5183583"/>
                  </a:lnTo>
                  <a:lnTo>
                    <a:pt x="6021832" y="5159770"/>
                  </a:lnTo>
                  <a:cubicBezTo>
                    <a:pt x="6005712" y="5133759"/>
                    <a:pt x="5989593" y="5107748"/>
                    <a:pt x="5975671" y="5085399"/>
                  </a:cubicBezTo>
                  <a:lnTo>
                    <a:pt x="6014504" y="5118005"/>
                  </a:lnTo>
                  <a:lnTo>
                    <a:pt x="6035387" y="5135590"/>
                  </a:lnTo>
                  <a:lnTo>
                    <a:pt x="6043447" y="5164533"/>
                  </a:lnTo>
                  <a:close/>
                  <a:moveTo>
                    <a:pt x="6007910" y="5170028"/>
                  </a:moveTo>
                  <a:lnTo>
                    <a:pt x="6013406" y="5180652"/>
                  </a:lnTo>
                  <a:lnTo>
                    <a:pt x="6000216" y="5179187"/>
                  </a:lnTo>
                  <a:lnTo>
                    <a:pt x="5993989" y="5169295"/>
                  </a:lnTo>
                  <a:lnTo>
                    <a:pt x="5898736" y="5019822"/>
                  </a:lnTo>
                  <a:lnTo>
                    <a:pt x="5957719" y="5069646"/>
                  </a:lnTo>
                  <a:lnTo>
                    <a:pt x="6007910" y="5170028"/>
                  </a:lnTo>
                  <a:close/>
                  <a:moveTo>
                    <a:pt x="6017069" y="5188346"/>
                  </a:moveTo>
                  <a:lnTo>
                    <a:pt x="6021832" y="5197505"/>
                  </a:lnTo>
                  <a:lnTo>
                    <a:pt x="6011574" y="5197505"/>
                  </a:lnTo>
                  <a:lnTo>
                    <a:pt x="6004979" y="5187246"/>
                  </a:lnTo>
                  <a:lnTo>
                    <a:pt x="6017069" y="5188346"/>
                  </a:lnTo>
                  <a:close/>
                  <a:moveTo>
                    <a:pt x="6002781" y="5197138"/>
                  </a:moveTo>
                  <a:lnTo>
                    <a:pt x="5990691" y="5197138"/>
                  </a:lnTo>
                  <a:lnTo>
                    <a:pt x="5878587" y="5195673"/>
                  </a:lnTo>
                  <a:lnTo>
                    <a:pt x="5808247" y="5164533"/>
                  </a:lnTo>
                  <a:lnTo>
                    <a:pt x="5984097" y="5184682"/>
                  </a:lnTo>
                  <a:lnTo>
                    <a:pt x="5995820" y="5185781"/>
                  </a:lnTo>
                  <a:lnTo>
                    <a:pt x="6002781" y="5197138"/>
                  </a:lnTo>
                  <a:close/>
                  <a:moveTo>
                    <a:pt x="6231020" y="5467508"/>
                  </a:moveTo>
                  <a:lnTo>
                    <a:pt x="6233951" y="5471172"/>
                  </a:lnTo>
                  <a:lnTo>
                    <a:pt x="6230288" y="5489856"/>
                  </a:lnTo>
                  <a:cubicBezTo>
                    <a:pt x="6204643" y="5498282"/>
                    <a:pt x="6182295" y="5505243"/>
                    <a:pt x="6166542" y="5510738"/>
                  </a:cubicBezTo>
                  <a:lnTo>
                    <a:pt x="6231020" y="5467508"/>
                  </a:lnTo>
                  <a:close/>
                  <a:moveTo>
                    <a:pt x="6360344" y="5268577"/>
                  </a:moveTo>
                  <a:lnTo>
                    <a:pt x="6355948" y="5267478"/>
                  </a:lnTo>
                  <a:lnTo>
                    <a:pt x="6366206" y="5190177"/>
                  </a:lnTo>
                  <a:cubicBezTo>
                    <a:pt x="6368404" y="5206663"/>
                    <a:pt x="6371701" y="5229744"/>
                    <a:pt x="6375731" y="5256854"/>
                  </a:cubicBezTo>
                  <a:lnTo>
                    <a:pt x="6360344" y="5268577"/>
                  </a:lnTo>
                  <a:close/>
                  <a:moveTo>
                    <a:pt x="6358146" y="5173325"/>
                  </a:moveTo>
                  <a:lnTo>
                    <a:pt x="6357413" y="5173325"/>
                  </a:lnTo>
                  <a:lnTo>
                    <a:pt x="6358146" y="5173325"/>
                  </a:lnTo>
                  <a:lnTo>
                    <a:pt x="6358146" y="5173325"/>
                  </a:lnTo>
                  <a:close/>
                  <a:moveTo>
                    <a:pt x="6223327" y="5568256"/>
                  </a:moveTo>
                  <a:lnTo>
                    <a:pt x="6236882" y="5495351"/>
                  </a:lnTo>
                  <a:lnTo>
                    <a:pt x="6249705" y="5491321"/>
                  </a:lnTo>
                  <a:lnTo>
                    <a:pt x="6302093" y="5558365"/>
                  </a:lnTo>
                  <a:cubicBezTo>
                    <a:pt x="6299529" y="5562028"/>
                    <a:pt x="6299529" y="5566791"/>
                    <a:pt x="6302093" y="5570820"/>
                  </a:cubicBezTo>
                  <a:lnTo>
                    <a:pt x="6249338" y="5630903"/>
                  </a:lnTo>
                  <a:cubicBezTo>
                    <a:pt x="6230654" y="5652152"/>
                    <a:pt x="6211970" y="5673767"/>
                    <a:pt x="6200979" y="5686955"/>
                  </a:cubicBezTo>
                  <a:lnTo>
                    <a:pt x="6223327" y="5568256"/>
                  </a:lnTo>
                  <a:close/>
                  <a:moveTo>
                    <a:pt x="6362542" y="5455052"/>
                  </a:moveTo>
                  <a:lnTo>
                    <a:pt x="6375364" y="5451022"/>
                  </a:lnTo>
                  <a:lnTo>
                    <a:pt x="6396980" y="5478133"/>
                  </a:lnTo>
                  <a:cubicBezTo>
                    <a:pt x="6387821" y="5471904"/>
                    <a:pt x="6376097" y="5464211"/>
                    <a:pt x="6362542" y="5455052"/>
                  </a:cubicBezTo>
                  <a:lnTo>
                    <a:pt x="6362542" y="5455052"/>
                  </a:lnTo>
                  <a:close/>
                  <a:moveTo>
                    <a:pt x="6354849" y="5449923"/>
                  </a:moveTo>
                  <a:lnTo>
                    <a:pt x="6335798" y="5437467"/>
                  </a:lnTo>
                  <a:lnTo>
                    <a:pt x="6333234" y="5435636"/>
                  </a:lnTo>
                  <a:lnTo>
                    <a:pt x="6337630" y="5403396"/>
                  </a:lnTo>
                  <a:lnTo>
                    <a:pt x="6370968" y="5444794"/>
                  </a:lnTo>
                  <a:lnTo>
                    <a:pt x="6354849" y="5449923"/>
                  </a:lnTo>
                  <a:close/>
                  <a:moveTo>
                    <a:pt x="6372067" y="5372988"/>
                  </a:moveTo>
                  <a:lnTo>
                    <a:pt x="6374998" y="5374454"/>
                  </a:lnTo>
                  <a:cubicBezTo>
                    <a:pt x="6381593" y="5378484"/>
                    <a:pt x="6388187" y="5382514"/>
                    <a:pt x="6394782" y="5386178"/>
                  </a:cubicBezTo>
                  <a:lnTo>
                    <a:pt x="6397346" y="5402297"/>
                  </a:lnTo>
                  <a:lnTo>
                    <a:pt x="6345324" y="5390574"/>
                  </a:lnTo>
                  <a:lnTo>
                    <a:pt x="6372067" y="5372988"/>
                  </a:lnTo>
                  <a:close/>
                  <a:moveTo>
                    <a:pt x="6402475" y="5390940"/>
                  </a:moveTo>
                  <a:cubicBezTo>
                    <a:pt x="6416030" y="5399000"/>
                    <a:pt x="6428486" y="5406327"/>
                    <a:pt x="6438378" y="5411823"/>
                  </a:cubicBezTo>
                  <a:lnTo>
                    <a:pt x="6404673" y="5404129"/>
                  </a:lnTo>
                  <a:lnTo>
                    <a:pt x="6402475" y="5390940"/>
                  </a:lnTo>
                  <a:close/>
                  <a:moveTo>
                    <a:pt x="6457794" y="5407426"/>
                  </a:moveTo>
                  <a:cubicBezTo>
                    <a:pt x="6455230" y="5407792"/>
                    <a:pt x="6452665" y="5408891"/>
                    <a:pt x="6450834" y="5410723"/>
                  </a:cubicBezTo>
                  <a:lnTo>
                    <a:pt x="6401009" y="5379583"/>
                  </a:lnTo>
                  <a:lnTo>
                    <a:pt x="6397712" y="5355770"/>
                  </a:lnTo>
                  <a:lnTo>
                    <a:pt x="6472082" y="5305579"/>
                  </a:lnTo>
                  <a:cubicBezTo>
                    <a:pt x="6472815" y="5305946"/>
                    <a:pt x="6473182" y="5306678"/>
                    <a:pt x="6473914" y="5307045"/>
                  </a:cubicBezTo>
                  <a:lnTo>
                    <a:pt x="6465855" y="5357602"/>
                  </a:lnTo>
                  <a:cubicBezTo>
                    <a:pt x="6462557" y="5377019"/>
                    <a:pt x="6459626" y="5395703"/>
                    <a:pt x="6457794" y="5407426"/>
                  </a:cubicBezTo>
                  <a:lnTo>
                    <a:pt x="6457794" y="5407426"/>
                  </a:lnTo>
                  <a:close/>
                  <a:moveTo>
                    <a:pt x="6468785" y="5291658"/>
                  </a:moveTo>
                  <a:lnTo>
                    <a:pt x="6385989" y="5274073"/>
                  </a:lnTo>
                  <a:cubicBezTo>
                    <a:pt x="6385256" y="5269676"/>
                    <a:pt x="6384523" y="5265280"/>
                    <a:pt x="6384157" y="5260884"/>
                  </a:cubicBezTo>
                  <a:lnTo>
                    <a:pt x="6443507" y="5216921"/>
                  </a:lnTo>
                  <a:lnTo>
                    <a:pt x="6540224" y="5144749"/>
                  </a:lnTo>
                  <a:cubicBezTo>
                    <a:pt x="6533264" y="5160502"/>
                    <a:pt x="6521907" y="5186880"/>
                    <a:pt x="6510916" y="5212891"/>
                  </a:cubicBezTo>
                  <a:lnTo>
                    <a:pt x="6480142" y="5286162"/>
                  </a:lnTo>
                  <a:cubicBezTo>
                    <a:pt x="6475746" y="5285430"/>
                    <a:pt x="6470983" y="5287628"/>
                    <a:pt x="6468785" y="5291658"/>
                  </a:cubicBezTo>
                  <a:lnTo>
                    <a:pt x="6468785" y="5291658"/>
                  </a:lnTo>
                  <a:close/>
                  <a:moveTo>
                    <a:pt x="5834624" y="5202633"/>
                  </a:moveTo>
                  <a:lnTo>
                    <a:pt x="5852942" y="5212525"/>
                  </a:lnTo>
                  <a:lnTo>
                    <a:pt x="5830594" y="5205198"/>
                  </a:lnTo>
                  <a:cubicBezTo>
                    <a:pt x="5832060" y="5204465"/>
                    <a:pt x="5833525" y="5203732"/>
                    <a:pt x="5834624" y="5202633"/>
                  </a:cubicBezTo>
                  <a:close/>
                  <a:moveTo>
                    <a:pt x="5849278" y="5202633"/>
                  </a:moveTo>
                  <a:lnTo>
                    <a:pt x="5874923" y="5203000"/>
                  </a:lnTo>
                  <a:lnTo>
                    <a:pt x="5877487" y="5203366"/>
                  </a:lnTo>
                  <a:lnTo>
                    <a:pt x="5944164" y="5233041"/>
                  </a:lnTo>
                  <a:lnTo>
                    <a:pt x="5959185" y="5239635"/>
                  </a:lnTo>
                  <a:lnTo>
                    <a:pt x="5943065" y="5242566"/>
                  </a:lnTo>
                  <a:lnTo>
                    <a:pt x="5893241" y="5226080"/>
                  </a:lnTo>
                  <a:lnTo>
                    <a:pt x="5849278" y="5202633"/>
                  </a:lnTo>
                  <a:close/>
                  <a:moveTo>
                    <a:pt x="6067626" y="5299351"/>
                  </a:moveTo>
                  <a:lnTo>
                    <a:pt x="6087409" y="5330491"/>
                  </a:lnTo>
                  <a:lnTo>
                    <a:pt x="6019633" y="5293856"/>
                  </a:lnTo>
                  <a:cubicBezTo>
                    <a:pt x="6037951" y="5296054"/>
                    <a:pt x="6054437" y="5297886"/>
                    <a:pt x="6067626" y="5299351"/>
                  </a:cubicBezTo>
                  <a:lnTo>
                    <a:pt x="6067626" y="5299351"/>
                  </a:lnTo>
                  <a:close/>
                  <a:moveTo>
                    <a:pt x="6104994" y="5344779"/>
                  </a:moveTo>
                  <a:lnTo>
                    <a:pt x="6111589" y="5346245"/>
                  </a:lnTo>
                  <a:lnTo>
                    <a:pt x="6140897" y="5481796"/>
                  </a:lnTo>
                  <a:cubicBezTo>
                    <a:pt x="6140897" y="5486559"/>
                    <a:pt x="6140531" y="5491321"/>
                    <a:pt x="6140531" y="5495351"/>
                  </a:cubicBezTo>
                  <a:cubicBezTo>
                    <a:pt x="6136135" y="5477766"/>
                    <a:pt x="6130273" y="5453953"/>
                    <a:pt x="6124045" y="5430140"/>
                  </a:cubicBezTo>
                  <a:lnTo>
                    <a:pt x="6102796" y="5347710"/>
                  </a:lnTo>
                  <a:cubicBezTo>
                    <a:pt x="6103895" y="5346977"/>
                    <a:pt x="6104628" y="5345879"/>
                    <a:pt x="6104994" y="5344779"/>
                  </a:cubicBezTo>
                  <a:lnTo>
                    <a:pt x="6104994" y="5344779"/>
                  </a:lnTo>
                  <a:close/>
                  <a:moveTo>
                    <a:pt x="6228456" y="5498282"/>
                  </a:moveTo>
                  <a:lnTo>
                    <a:pt x="6219663" y="5544077"/>
                  </a:lnTo>
                  <a:cubicBezTo>
                    <a:pt x="6208673" y="5600496"/>
                    <a:pt x="6197682" y="5657281"/>
                    <a:pt x="6192553" y="5684757"/>
                  </a:cubicBezTo>
                  <a:lnTo>
                    <a:pt x="6157017" y="5520996"/>
                  </a:lnTo>
                  <a:cubicBezTo>
                    <a:pt x="6171671" y="5516600"/>
                    <a:pt x="6197682" y="5508174"/>
                    <a:pt x="6228456" y="5498282"/>
                  </a:cubicBezTo>
                  <a:lnTo>
                    <a:pt x="6228456" y="5498282"/>
                  </a:lnTo>
                  <a:close/>
                  <a:moveTo>
                    <a:pt x="6419693" y="5223516"/>
                  </a:moveTo>
                  <a:lnTo>
                    <a:pt x="6382325" y="5251725"/>
                  </a:lnTo>
                  <a:cubicBezTo>
                    <a:pt x="6377563" y="5219119"/>
                    <a:pt x="6373533" y="5192376"/>
                    <a:pt x="6371335" y="5177355"/>
                  </a:cubicBezTo>
                  <a:lnTo>
                    <a:pt x="6534363" y="5137422"/>
                  </a:lnTo>
                  <a:cubicBezTo>
                    <a:pt x="6512382" y="5154274"/>
                    <a:pt x="6465855" y="5189078"/>
                    <a:pt x="6419693" y="5223516"/>
                  </a:cubicBezTo>
                  <a:lnTo>
                    <a:pt x="6419693" y="5223516"/>
                  </a:lnTo>
                  <a:close/>
                  <a:moveTo>
                    <a:pt x="6133204" y="5194207"/>
                  </a:moveTo>
                  <a:lnTo>
                    <a:pt x="6107193" y="5153542"/>
                  </a:lnTo>
                  <a:lnTo>
                    <a:pt x="6169839" y="5198603"/>
                  </a:lnTo>
                  <a:lnTo>
                    <a:pt x="6133204" y="5194207"/>
                  </a:lnTo>
                  <a:close/>
                  <a:moveTo>
                    <a:pt x="6026961" y="5107015"/>
                  </a:moveTo>
                  <a:lnTo>
                    <a:pt x="6031357" y="5122768"/>
                  </a:lnTo>
                  <a:lnTo>
                    <a:pt x="6018901" y="5112144"/>
                  </a:lnTo>
                  <a:lnTo>
                    <a:pt x="5962848" y="5065250"/>
                  </a:lnTo>
                  <a:lnTo>
                    <a:pt x="5961383" y="5063052"/>
                  </a:lnTo>
                  <a:lnTo>
                    <a:pt x="5949660" y="5040338"/>
                  </a:lnTo>
                  <a:cubicBezTo>
                    <a:pt x="5959917" y="5048031"/>
                    <a:pt x="5973839" y="5057923"/>
                    <a:pt x="5989959" y="5069646"/>
                  </a:cubicBezTo>
                  <a:cubicBezTo>
                    <a:pt x="6002415" y="5081736"/>
                    <a:pt x="6014871" y="5094558"/>
                    <a:pt x="6026961" y="5107015"/>
                  </a:cubicBezTo>
                  <a:lnTo>
                    <a:pt x="6026961" y="5107015"/>
                  </a:lnTo>
                  <a:close/>
                  <a:moveTo>
                    <a:pt x="5944531" y="5027516"/>
                  </a:moveTo>
                  <a:cubicBezTo>
                    <a:pt x="5944897" y="5026050"/>
                    <a:pt x="5945263" y="5024585"/>
                    <a:pt x="5945263" y="5023119"/>
                  </a:cubicBezTo>
                  <a:lnTo>
                    <a:pt x="5961017" y="5039239"/>
                  </a:lnTo>
                  <a:lnTo>
                    <a:pt x="5944531" y="5027516"/>
                  </a:lnTo>
                  <a:close/>
                  <a:moveTo>
                    <a:pt x="5916321" y="4994177"/>
                  </a:moveTo>
                  <a:cubicBezTo>
                    <a:pt x="5914490" y="4998940"/>
                    <a:pt x="5916688" y="5004069"/>
                    <a:pt x="5921450" y="5005901"/>
                  </a:cubicBezTo>
                  <a:cubicBezTo>
                    <a:pt x="5922549" y="5006267"/>
                    <a:pt x="5923649" y="5006633"/>
                    <a:pt x="5924747" y="5006633"/>
                  </a:cubicBezTo>
                  <a:cubicBezTo>
                    <a:pt x="5925114" y="5006633"/>
                    <a:pt x="5925114" y="5006633"/>
                    <a:pt x="5925480" y="5006267"/>
                  </a:cubicBezTo>
                  <a:cubicBezTo>
                    <a:pt x="5926579" y="5008465"/>
                    <a:pt x="5927678" y="5010663"/>
                    <a:pt x="5929144" y="5013228"/>
                  </a:cubicBezTo>
                  <a:cubicBezTo>
                    <a:pt x="5927312" y="5013594"/>
                    <a:pt x="5925480" y="5014327"/>
                    <a:pt x="5924381" y="5015426"/>
                  </a:cubicBezTo>
                  <a:cubicBezTo>
                    <a:pt x="5919618" y="5020188"/>
                    <a:pt x="5919985" y="5028248"/>
                    <a:pt x="5925114" y="5032645"/>
                  </a:cubicBezTo>
                  <a:cubicBezTo>
                    <a:pt x="5927312" y="5034843"/>
                    <a:pt x="5930243" y="5035941"/>
                    <a:pt x="5933540" y="5035941"/>
                  </a:cubicBezTo>
                  <a:cubicBezTo>
                    <a:pt x="5934639" y="5035941"/>
                    <a:pt x="5935738" y="5035575"/>
                    <a:pt x="5936471" y="5035209"/>
                  </a:cubicBezTo>
                  <a:lnTo>
                    <a:pt x="5945996" y="5050596"/>
                  </a:lnTo>
                  <a:lnTo>
                    <a:pt x="5889577" y="5003336"/>
                  </a:lnTo>
                  <a:cubicBezTo>
                    <a:pt x="5889577" y="5002237"/>
                    <a:pt x="5889577" y="5001138"/>
                    <a:pt x="5889211" y="5000405"/>
                  </a:cubicBezTo>
                  <a:lnTo>
                    <a:pt x="5959551" y="4842872"/>
                  </a:lnTo>
                  <a:lnTo>
                    <a:pt x="6004247" y="4741758"/>
                  </a:lnTo>
                  <a:lnTo>
                    <a:pt x="5973107" y="4837377"/>
                  </a:lnTo>
                  <a:lnTo>
                    <a:pt x="5924381" y="4989048"/>
                  </a:lnTo>
                  <a:cubicBezTo>
                    <a:pt x="5920718" y="4989048"/>
                    <a:pt x="5917420" y="4990880"/>
                    <a:pt x="5916321" y="4994177"/>
                  </a:cubicBezTo>
                  <a:lnTo>
                    <a:pt x="5916321" y="4994177"/>
                  </a:lnTo>
                  <a:close/>
                  <a:moveTo>
                    <a:pt x="4497427" y="6313789"/>
                  </a:moveTo>
                  <a:cubicBezTo>
                    <a:pt x="4495595" y="6301333"/>
                    <a:pt x="4493397" y="6288877"/>
                    <a:pt x="4491565" y="6276421"/>
                  </a:cubicBezTo>
                  <a:cubicBezTo>
                    <a:pt x="4508051" y="6246746"/>
                    <a:pt x="4521972" y="6221101"/>
                    <a:pt x="4531498" y="6204249"/>
                  </a:cubicBezTo>
                  <a:lnTo>
                    <a:pt x="4505853" y="6320384"/>
                  </a:lnTo>
                  <a:cubicBezTo>
                    <a:pt x="4504388" y="6326612"/>
                    <a:pt x="4502922" y="6332473"/>
                    <a:pt x="4501823" y="6338702"/>
                  </a:cubicBezTo>
                  <a:lnTo>
                    <a:pt x="4497427" y="6313789"/>
                  </a:lnTo>
                  <a:close/>
                  <a:moveTo>
                    <a:pt x="4490100" y="6314889"/>
                  </a:moveTo>
                  <a:lnTo>
                    <a:pt x="4497060" y="6357752"/>
                  </a:lnTo>
                  <a:cubicBezTo>
                    <a:pt x="4492298" y="6379733"/>
                    <a:pt x="4487535" y="6400615"/>
                    <a:pt x="4483872" y="6417468"/>
                  </a:cubicBezTo>
                  <a:lnTo>
                    <a:pt x="4482406" y="6415636"/>
                  </a:lnTo>
                  <a:cubicBezTo>
                    <a:pt x="4482772" y="6384862"/>
                    <a:pt x="4483505" y="6341999"/>
                    <a:pt x="4483872" y="6299135"/>
                  </a:cubicBezTo>
                  <a:lnTo>
                    <a:pt x="4483872" y="6289976"/>
                  </a:lnTo>
                  <a:lnTo>
                    <a:pt x="4485337" y="6287045"/>
                  </a:lnTo>
                  <a:cubicBezTo>
                    <a:pt x="4486802" y="6296204"/>
                    <a:pt x="4488634" y="6305363"/>
                    <a:pt x="4490100" y="6314889"/>
                  </a:cubicBezTo>
                  <a:lnTo>
                    <a:pt x="4490100" y="6314889"/>
                  </a:lnTo>
                  <a:close/>
                  <a:moveTo>
                    <a:pt x="4594877" y="6520780"/>
                  </a:moveTo>
                  <a:cubicBezTo>
                    <a:pt x="4615393" y="6534335"/>
                    <a:pt x="4636275" y="6547891"/>
                    <a:pt x="4651296" y="6557782"/>
                  </a:cubicBezTo>
                  <a:lnTo>
                    <a:pt x="4638840" y="6553752"/>
                  </a:lnTo>
                  <a:lnTo>
                    <a:pt x="4520507" y="6481947"/>
                  </a:lnTo>
                  <a:lnTo>
                    <a:pt x="4521240" y="6475352"/>
                  </a:lnTo>
                  <a:cubicBezTo>
                    <a:pt x="4522339" y="6474986"/>
                    <a:pt x="4523072" y="6474619"/>
                    <a:pt x="4523804" y="6474253"/>
                  </a:cubicBezTo>
                  <a:lnTo>
                    <a:pt x="4594877" y="6520780"/>
                  </a:lnTo>
                  <a:close/>
                  <a:moveTo>
                    <a:pt x="4314249" y="6355920"/>
                  </a:moveTo>
                  <a:lnTo>
                    <a:pt x="4321576" y="6380100"/>
                  </a:lnTo>
                  <a:lnTo>
                    <a:pt x="4309853" y="6365445"/>
                  </a:lnTo>
                  <a:lnTo>
                    <a:pt x="4235849" y="6272391"/>
                  </a:lnTo>
                  <a:lnTo>
                    <a:pt x="4303258" y="6319651"/>
                  </a:lnTo>
                  <a:cubicBezTo>
                    <a:pt x="4306556" y="6331741"/>
                    <a:pt x="4310219" y="6343830"/>
                    <a:pt x="4314249" y="6355920"/>
                  </a:cubicBezTo>
                  <a:lnTo>
                    <a:pt x="4314249" y="6355920"/>
                  </a:lnTo>
                  <a:close/>
                  <a:moveTo>
                    <a:pt x="4321210" y="6353722"/>
                  </a:moveTo>
                  <a:cubicBezTo>
                    <a:pt x="4318645" y="6344563"/>
                    <a:pt x="4315714" y="6335404"/>
                    <a:pt x="4313150" y="6326612"/>
                  </a:cubicBezTo>
                  <a:lnTo>
                    <a:pt x="4315714" y="6328444"/>
                  </a:lnTo>
                  <a:lnTo>
                    <a:pt x="4319744" y="6336870"/>
                  </a:lnTo>
                  <a:cubicBezTo>
                    <a:pt x="4338795" y="6375337"/>
                    <a:pt x="4358212" y="6413438"/>
                    <a:pt x="4372133" y="6440915"/>
                  </a:cubicBezTo>
                  <a:lnTo>
                    <a:pt x="4371400" y="6443479"/>
                  </a:lnTo>
                  <a:cubicBezTo>
                    <a:pt x="4360776" y="6429924"/>
                    <a:pt x="4347587" y="6413072"/>
                    <a:pt x="4333299" y="6395487"/>
                  </a:cubicBezTo>
                  <a:lnTo>
                    <a:pt x="4321210" y="6353722"/>
                  </a:lnTo>
                  <a:close/>
                  <a:moveTo>
                    <a:pt x="4365539" y="6811666"/>
                  </a:moveTo>
                  <a:cubicBezTo>
                    <a:pt x="4365172" y="6810934"/>
                    <a:pt x="4364806" y="6810201"/>
                    <a:pt x="4364439" y="6809468"/>
                  </a:cubicBezTo>
                  <a:lnTo>
                    <a:pt x="4435879" y="6755248"/>
                  </a:lnTo>
                  <a:lnTo>
                    <a:pt x="4457128" y="6766238"/>
                  </a:lnTo>
                  <a:lnTo>
                    <a:pt x="4470316" y="6823390"/>
                  </a:lnTo>
                  <a:cubicBezTo>
                    <a:pt x="4468118" y="6824855"/>
                    <a:pt x="4465920" y="6826687"/>
                    <a:pt x="4464821" y="6829251"/>
                  </a:cubicBezTo>
                  <a:cubicBezTo>
                    <a:pt x="4453098" y="6827053"/>
                    <a:pt x="4434414" y="6823756"/>
                    <a:pt x="4415729" y="6820459"/>
                  </a:cubicBezTo>
                  <a:lnTo>
                    <a:pt x="4365539" y="6811666"/>
                  </a:lnTo>
                  <a:close/>
                  <a:moveTo>
                    <a:pt x="4421591" y="6350425"/>
                  </a:moveTo>
                  <a:lnTo>
                    <a:pt x="4419393" y="6359218"/>
                  </a:lnTo>
                  <a:lnTo>
                    <a:pt x="4414264" y="6354088"/>
                  </a:lnTo>
                  <a:lnTo>
                    <a:pt x="4417195" y="6345296"/>
                  </a:lnTo>
                  <a:lnTo>
                    <a:pt x="4421591" y="6350425"/>
                  </a:lnTo>
                  <a:close/>
                  <a:moveTo>
                    <a:pt x="4461890" y="6577199"/>
                  </a:moveTo>
                  <a:lnTo>
                    <a:pt x="4414997" y="6539830"/>
                  </a:lnTo>
                  <a:cubicBezTo>
                    <a:pt x="4413897" y="6536167"/>
                    <a:pt x="4413165" y="6532137"/>
                    <a:pt x="4412066" y="6528474"/>
                  </a:cubicBezTo>
                  <a:lnTo>
                    <a:pt x="4443573" y="6498066"/>
                  </a:lnTo>
                  <a:lnTo>
                    <a:pt x="4484971" y="6511621"/>
                  </a:lnTo>
                  <a:cubicBezTo>
                    <a:pt x="4485703" y="6515285"/>
                    <a:pt x="4486436" y="6519315"/>
                    <a:pt x="4487169" y="6522978"/>
                  </a:cubicBezTo>
                  <a:lnTo>
                    <a:pt x="4461890" y="6577199"/>
                  </a:lnTo>
                  <a:close/>
                  <a:moveTo>
                    <a:pt x="4409868" y="6520780"/>
                  </a:moveTo>
                  <a:cubicBezTo>
                    <a:pt x="4406937" y="6509057"/>
                    <a:pt x="4404006" y="6499165"/>
                    <a:pt x="4402174" y="6491472"/>
                  </a:cubicBezTo>
                  <a:lnTo>
                    <a:pt x="4411699" y="6488174"/>
                  </a:lnTo>
                  <a:lnTo>
                    <a:pt x="4435879" y="6495868"/>
                  </a:lnTo>
                  <a:lnTo>
                    <a:pt x="4409868" y="6520780"/>
                  </a:lnTo>
                  <a:close/>
                  <a:moveTo>
                    <a:pt x="4477643" y="6474253"/>
                  </a:moveTo>
                  <a:cubicBezTo>
                    <a:pt x="4479109" y="6481947"/>
                    <a:pt x="4481307" y="6492204"/>
                    <a:pt x="4483505" y="6503928"/>
                  </a:cubicBezTo>
                  <a:lnTo>
                    <a:pt x="4449434" y="6492937"/>
                  </a:lnTo>
                  <a:lnTo>
                    <a:pt x="4467752" y="6475352"/>
                  </a:lnTo>
                  <a:lnTo>
                    <a:pt x="4477643" y="6474253"/>
                  </a:lnTo>
                  <a:close/>
                  <a:moveTo>
                    <a:pt x="4456395" y="6476451"/>
                  </a:moveTo>
                  <a:lnTo>
                    <a:pt x="4441741" y="6490373"/>
                  </a:lnTo>
                  <a:lnTo>
                    <a:pt x="4422324" y="6484145"/>
                  </a:lnTo>
                  <a:cubicBezTo>
                    <a:pt x="4427819" y="6482313"/>
                    <a:pt x="4433314" y="6480115"/>
                    <a:pt x="4438810" y="6478283"/>
                  </a:cubicBezTo>
                  <a:lnTo>
                    <a:pt x="4456395" y="6476451"/>
                  </a:lnTo>
                  <a:close/>
                  <a:moveTo>
                    <a:pt x="4394847" y="6467659"/>
                  </a:moveTo>
                  <a:lnTo>
                    <a:pt x="4390817" y="6457767"/>
                  </a:lnTo>
                  <a:lnTo>
                    <a:pt x="4401075" y="6439083"/>
                  </a:lnTo>
                  <a:lnTo>
                    <a:pt x="4394847" y="6467659"/>
                  </a:lnTo>
                  <a:close/>
                  <a:moveTo>
                    <a:pt x="4420492" y="6561812"/>
                  </a:moveTo>
                  <a:cubicBezTo>
                    <a:pt x="4419760" y="6559248"/>
                    <a:pt x="4419393" y="6557049"/>
                    <a:pt x="4418660" y="6554485"/>
                  </a:cubicBezTo>
                  <a:cubicBezTo>
                    <a:pt x="4424156" y="6558881"/>
                    <a:pt x="4429651" y="6563644"/>
                    <a:pt x="4435146" y="6568406"/>
                  </a:cubicBezTo>
                  <a:lnTo>
                    <a:pt x="4457128" y="6586724"/>
                  </a:lnTo>
                  <a:lnTo>
                    <a:pt x="4441374" y="6620062"/>
                  </a:lnTo>
                  <a:lnTo>
                    <a:pt x="4431483" y="6604676"/>
                  </a:lnTo>
                  <a:lnTo>
                    <a:pt x="4420492" y="6561812"/>
                  </a:lnTo>
                  <a:close/>
                  <a:moveTo>
                    <a:pt x="4437711" y="6627756"/>
                  </a:moveTo>
                  <a:lnTo>
                    <a:pt x="4437344" y="6628123"/>
                  </a:lnTo>
                  <a:lnTo>
                    <a:pt x="4436978" y="6626657"/>
                  </a:lnTo>
                  <a:lnTo>
                    <a:pt x="4437711" y="6627756"/>
                  </a:lnTo>
                  <a:close/>
                  <a:moveTo>
                    <a:pt x="4505486" y="6612369"/>
                  </a:moveTo>
                  <a:lnTo>
                    <a:pt x="4505486" y="6611270"/>
                  </a:lnTo>
                  <a:lnTo>
                    <a:pt x="4505853" y="6613102"/>
                  </a:lnTo>
                  <a:lnTo>
                    <a:pt x="4505486" y="6612369"/>
                  </a:lnTo>
                  <a:close/>
                  <a:moveTo>
                    <a:pt x="4498892" y="6606874"/>
                  </a:moveTo>
                  <a:lnTo>
                    <a:pt x="4470316" y="6584160"/>
                  </a:lnTo>
                  <a:lnTo>
                    <a:pt x="4482040" y="6557782"/>
                  </a:lnTo>
                  <a:lnTo>
                    <a:pt x="4490832" y="6538365"/>
                  </a:lnTo>
                  <a:lnTo>
                    <a:pt x="4492298" y="6545693"/>
                  </a:lnTo>
                  <a:lnTo>
                    <a:pt x="4501090" y="6588556"/>
                  </a:lnTo>
                  <a:lnTo>
                    <a:pt x="4498892" y="6606874"/>
                  </a:lnTo>
                  <a:close/>
                  <a:moveTo>
                    <a:pt x="4402907" y="6527375"/>
                  </a:moveTo>
                  <a:lnTo>
                    <a:pt x="4401442" y="6528840"/>
                  </a:lnTo>
                  <a:lnTo>
                    <a:pt x="4393748" y="6522612"/>
                  </a:lnTo>
                  <a:lnTo>
                    <a:pt x="4396679" y="6498799"/>
                  </a:lnTo>
                  <a:lnTo>
                    <a:pt x="4402907" y="6527375"/>
                  </a:lnTo>
                  <a:close/>
                  <a:moveTo>
                    <a:pt x="4492664" y="6506859"/>
                  </a:moveTo>
                  <a:lnTo>
                    <a:pt x="4486070" y="6478283"/>
                  </a:lnTo>
                  <a:lnTo>
                    <a:pt x="4499258" y="6498433"/>
                  </a:lnTo>
                  <a:lnTo>
                    <a:pt x="4494862" y="6507225"/>
                  </a:lnTo>
                  <a:lnTo>
                    <a:pt x="4492664" y="6506859"/>
                  </a:lnTo>
                  <a:close/>
                  <a:moveTo>
                    <a:pt x="4473980" y="6449341"/>
                  </a:moveTo>
                  <a:lnTo>
                    <a:pt x="4455296" y="6426260"/>
                  </a:lnTo>
                  <a:lnTo>
                    <a:pt x="4472881" y="6438716"/>
                  </a:lnTo>
                  <a:lnTo>
                    <a:pt x="4473980" y="6449341"/>
                  </a:lnTo>
                  <a:close/>
                  <a:moveTo>
                    <a:pt x="4469950" y="6455202"/>
                  </a:moveTo>
                  <a:cubicBezTo>
                    <a:pt x="4469218" y="6456668"/>
                    <a:pt x="4468851" y="6458134"/>
                    <a:pt x="4468851" y="6459965"/>
                  </a:cubicBezTo>
                  <a:cubicBezTo>
                    <a:pt x="4461524" y="6462530"/>
                    <a:pt x="4450167" y="6466559"/>
                    <a:pt x="4437344" y="6470956"/>
                  </a:cubicBezTo>
                  <a:cubicBezTo>
                    <a:pt x="4423789" y="6472421"/>
                    <a:pt x="4411699" y="6473887"/>
                    <a:pt x="4404006" y="6474619"/>
                  </a:cubicBezTo>
                  <a:cubicBezTo>
                    <a:pt x="4403274" y="6473154"/>
                    <a:pt x="4402174" y="6472055"/>
                    <a:pt x="4401075" y="6470956"/>
                  </a:cubicBezTo>
                  <a:lnTo>
                    <a:pt x="4413897" y="6416369"/>
                  </a:lnTo>
                  <a:lnTo>
                    <a:pt x="4421591" y="6402447"/>
                  </a:lnTo>
                  <a:lnTo>
                    <a:pt x="4434780" y="6411606"/>
                  </a:lnTo>
                  <a:lnTo>
                    <a:pt x="4469950" y="6455202"/>
                  </a:lnTo>
                  <a:close/>
                  <a:moveTo>
                    <a:pt x="4490832" y="6472788"/>
                  </a:moveTo>
                  <a:lnTo>
                    <a:pt x="4492298" y="6472788"/>
                  </a:lnTo>
                  <a:lnTo>
                    <a:pt x="4507318" y="6481947"/>
                  </a:lnTo>
                  <a:lnTo>
                    <a:pt x="4502922" y="6491472"/>
                  </a:lnTo>
                  <a:lnTo>
                    <a:pt x="4490832" y="6472788"/>
                  </a:lnTo>
                  <a:close/>
                  <a:moveTo>
                    <a:pt x="4503288" y="6471322"/>
                  </a:moveTo>
                  <a:lnTo>
                    <a:pt x="4510615" y="6470590"/>
                  </a:lnTo>
                  <a:cubicBezTo>
                    <a:pt x="4510982" y="6471322"/>
                    <a:pt x="4511348" y="6472055"/>
                    <a:pt x="4511715" y="6472788"/>
                  </a:cubicBezTo>
                  <a:lnTo>
                    <a:pt x="4510249" y="6475718"/>
                  </a:lnTo>
                  <a:lnTo>
                    <a:pt x="4503288" y="6471322"/>
                  </a:lnTo>
                  <a:close/>
                  <a:moveTo>
                    <a:pt x="4422690" y="6385595"/>
                  </a:moveTo>
                  <a:lnTo>
                    <a:pt x="4421591" y="6384129"/>
                  </a:lnTo>
                  <a:lnTo>
                    <a:pt x="4424156" y="6373872"/>
                  </a:lnTo>
                  <a:lnTo>
                    <a:pt x="4427453" y="6377535"/>
                  </a:lnTo>
                  <a:lnTo>
                    <a:pt x="4422690" y="6385595"/>
                  </a:lnTo>
                  <a:close/>
                  <a:moveTo>
                    <a:pt x="4413165" y="6387793"/>
                  </a:moveTo>
                  <a:lnTo>
                    <a:pt x="4405472" y="6382298"/>
                  </a:lnTo>
                  <a:lnTo>
                    <a:pt x="4406937" y="6377535"/>
                  </a:lnTo>
                  <a:lnTo>
                    <a:pt x="4413531" y="6385595"/>
                  </a:lnTo>
                  <a:lnTo>
                    <a:pt x="4413165" y="6387793"/>
                  </a:lnTo>
                  <a:close/>
                  <a:moveTo>
                    <a:pt x="4411333" y="6395487"/>
                  </a:moveTo>
                  <a:lnTo>
                    <a:pt x="4406937" y="6413805"/>
                  </a:lnTo>
                  <a:lnTo>
                    <a:pt x="4387520" y="6449341"/>
                  </a:lnTo>
                  <a:lnTo>
                    <a:pt x="4385322" y="6443479"/>
                  </a:lnTo>
                  <a:lnTo>
                    <a:pt x="4402907" y="6389991"/>
                  </a:lnTo>
                  <a:lnTo>
                    <a:pt x="4411333" y="6395487"/>
                  </a:lnTo>
                  <a:close/>
                  <a:moveTo>
                    <a:pt x="4371034" y="6502829"/>
                  </a:moveTo>
                  <a:lnTo>
                    <a:pt x="4377995" y="6500264"/>
                  </a:lnTo>
                  <a:lnTo>
                    <a:pt x="4373598" y="6507225"/>
                  </a:lnTo>
                  <a:lnTo>
                    <a:pt x="4371034" y="6505027"/>
                  </a:lnTo>
                  <a:cubicBezTo>
                    <a:pt x="4371034" y="6504294"/>
                    <a:pt x="4371034" y="6503562"/>
                    <a:pt x="4371034" y="6502829"/>
                  </a:cubicBezTo>
                  <a:lnTo>
                    <a:pt x="4371034" y="6502829"/>
                  </a:lnTo>
                  <a:close/>
                  <a:moveTo>
                    <a:pt x="4388619" y="6496235"/>
                  </a:moveTo>
                  <a:lnTo>
                    <a:pt x="4389718" y="6495868"/>
                  </a:lnTo>
                  <a:lnTo>
                    <a:pt x="4387154" y="6517849"/>
                  </a:lnTo>
                  <a:lnTo>
                    <a:pt x="4379094" y="6511255"/>
                  </a:lnTo>
                  <a:lnTo>
                    <a:pt x="4388619" y="6496235"/>
                  </a:lnTo>
                  <a:close/>
                  <a:moveTo>
                    <a:pt x="4401075" y="6539464"/>
                  </a:moveTo>
                  <a:lnTo>
                    <a:pt x="4407303" y="6544593"/>
                  </a:lnTo>
                  <a:lnTo>
                    <a:pt x="4414997" y="6577932"/>
                  </a:lnTo>
                  <a:lnTo>
                    <a:pt x="4394481" y="6546059"/>
                  </a:lnTo>
                  <a:lnTo>
                    <a:pt x="4401075" y="6539464"/>
                  </a:lnTo>
                  <a:close/>
                  <a:moveTo>
                    <a:pt x="4450533" y="6634350"/>
                  </a:moveTo>
                  <a:lnTo>
                    <a:pt x="4449068" y="6631786"/>
                  </a:lnTo>
                  <a:lnTo>
                    <a:pt x="4465920" y="6594051"/>
                  </a:lnTo>
                  <a:lnTo>
                    <a:pt x="4497427" y="6620429"/>
                  </a:lnTo>
                  <a:lnTo>
                    <a:pt x="4497060" y="6623360"/>
                  </a:lnTo>
                  <a:lnTo>
                    <a:pt x="4474346" y="6631053"/>
                  </a:lnTo>
                  <a:lnTo>
                    <a:pt x="4450533" y="6634350"/>
                  </a:lnTo>
                  <a:close/>
                  <a:moveTo>
                    <a:pt x="4497060" y="6524077"/>
                  </a:moveTo>
                  <a:lnTo>
                    <a:pt x="4500358" y="6516750"/>
                  </a:lnTo>
                  <a:lnTo>
                    <a:pt x="4509150" y="6519681"/>
                  </a:lnTo>
                  <a:lnTo>
                    <a:pt x="4504754" y="6557416"/>
                  </a:lnTo>
                  <a:lnTo>
                    <a:pt x="4497060" y="6524077"/>
                  </a:lnTo>
                  <a:close/>
                  <a:moveTo>
                    <a:pt x="4387154" y="6474619"/>
                  </a:moveTo>
                  <a:cubicBezTo>
                    <a:pt x="4386055" y="6476085"/>
                    <a:pt x="4385322" y="6477917"/>
                    <a:pt x="4385322" y="6479749"/>
                  </a:cubicBezTo>
                  <a:cubicBezTo>
                    <a:pt x="4385688" y="6481947"/>
                    <a:pt x="4386421" y="6483778"/>
                    <a:pt x="4387886" y="6485244"/>
                  </a:cubicBezTo>
                  <a:lnTo>
                    <a:pt x="4384589" y="6490373"/>
                  </a:lnTo>
                  <a:lnTo>
                    <a:pt x="4369935" y="6495868"/>
                  </a:lnTo>
                  <a:lnTo>
                    <a:pt x="4384223" y="6470223"/>
                  </a:lnTo>
                  <a:lnTo>
                    <a:pt x="4387154" y="6474619"/>
                  </a:lnTo>
                  <a:close/>
                  <a:moveTo>
                    <a:pt x="4395213" y="6535068"/>
                  </a:moveTo>
                  <a:lnTo>
                    <a:pt x="4391550" y="6538365"/>
                  </a:lnTo>
                  <a:lnTo>
                    <a:pt x="4392283" y="6532503"/>
                  </a:lnTo>
                  <a:lnTo>
                    <a:pt x="4395213" y="6535068"/>
                  </a:lnTo>
                  <a:close/>
                  <a:moveTo>
                    <a:pt x="4421591" y="6662560"/>
                  </a:moveTo>
                  <a:lnTo>
                    <a:pt x="4409501" y="6688204"/>
                  </a:lnTo>
                  <a:lnTo>
                    <a:pt x="4389718" y="6684175"/>
                  </a:lnTo>
                  <a:lnTo>
                    <a:pt x="4421591" y="6662560"/>
                  </a:lnTo>
                  <a:close/>
                  <a:moveTo>
                    <a:pt x="4434047" y="6663659"/>
                  </a:moveTo>
                  <a:lnTo>
                    <a:pt x="4441008" y="6694433"/>
                  </a:lnTo>
                  <a:lnTo>
                    <a:pt x="4420492" y="6690403"/>
                  </a:lnTo>
                  <a:cubicBezTo>
                    <a:pt x="4425621" y="6680145"/>
                    <a:pt x="4430383" y="6670620"/>
                    <a:pt x="4434047" y="6663659"/>
                  </a:cubicBezTo>
                  <a:lnTo>
                    <a:pt x="4434047" y="6663659"/>
                  </a:lnTo>
                  <a:close/>
                  <a:moveTo>
                    <a:pt x="4524903" y="6642777"/>
                  </a:moveTo>
                  <a:cubicBezTo>
                    <a:pt x="4531131" y="6647539"/>
                    <a:pt x="4539558" y="6654134"/>
                    <a:pt x="4548716" y="6661094"/>
                  </a:cubicBezTo>
                  <a:lnTo>
                    <a:pt x="4531864" y="6673917"/>
                  </a:lnTo>
                  <a:lnTo>
                    <a:pt x="4524903" y="6642777"/>
                  </a:lnTo>
                  <a:close/>
                  <a:moveTo>
                    <a:pt x="4535528" y="6636182"/>
                  </a:moveTo>
                  <a:lnTo>
                    <a:pt x="4573995" y="6642044"/>
                  </a:lnTo>
                  <a:lnTo>
                    <a:pt x="4557875" y="6654134"/>
                  </a:lnTo>
                  <a:lnTo>
                    <a:pt x="4535528" y="6636182"/>
                  </a:lnTo>
                  <a:close/>
                  <a:moveTo>
                    <a:pt x="4503288" y="6510156"/>
                  </a:moveTo>
                  <a:lnTo>
                    <a:pt x="4504754" y="6506859"/>
                  </a:lnTo>
                  <a:lnTo>
                    <a:pt x="4507685" y="6511621"/>
                  </a:lnTo>
                  <a:lnTo>
                    <a:pt x="4503288" y="6510156"/>
                  </a:lnTo>
                  <a:close/>
                  <a:moveTo>
                    <a:pt x="4493397" y="6465094"/>
                  </a:moveTo>
                  <a:lnTo>
                    <a:pt x="4487902" y="6461797"/>
                  </a:lnTo>
                  <a:cubicBezTo>
                    <a:pt x="4488634" y="6459965"/>
                    <a:pt x="4488634" y="6457767"/>
                    <a:pt x="4487902" y="6455935"/>
                  </a:cubicBezTo>
                  <a:cubicBezTo>
                    <a:pt x="4486802" y="6454470"/>
                    <a:pt x="4485337" y="6453004"/>
                    <a:pt x="4483872" y="6452272"/>
                  </a:cubicBezTo>
                  <a:cubicBezTo>
                    <a:pt x="4484238" y="6450440"/>
                    <a:pt x="4484604" y="6448975"/>
                    <a:pt x="4484971" y="6447143"/>
                  </a:cubicBezTo>
                  <a:lnTo>
                    <a:pt x="4508784" y="6463995"/>
                  </a:lnTo>
                  <a:lnTo>
                    <a:pt x="4493397" y="6465094"/>
                  </a:lnTo>
                  <a:close/>
                  <a:moveTo>
                    <a:pt x="4472514" y="6429558"/>
                  </a:moveTo>
                  <a:lnTo>
                    <a:pt x="4439542" y="6406111"/>
                  </a:lnTo>
                  <a:lnTo>
                    <a:pt x="4427819" y="6391457"/>
                  </a:lnTo>
                  <a:lnTo>
                    <a:pt x="4432582" y="6382664"/>
                  </a:lnTo>
                  <a:lnTo>
                    <a:pt x="4472148" y="6422963"/>
                  </a:lnTo>
                  <a:lnTo>
                    <a:pt x="4472514" y="6429558"/>
                  </a:lnTo>
                  <a:close/>
                  <a:moveTo>
                    <a:pt x="4401442" y="6370941"/>
                  </a:moveTo>
                  <a:lnTo>
                    <a:pt x="4399243" y="6377902"/>
                  </a:lnTo>
                  <a:lnTo>
                    <a:pt x="4394481" y="6374604"/>
                  </a:lnTo>
                  <a:lnTo>
                    <a:pt x="4396679" y="6364713"/>
                  </a:lnTo>
                  <a:lnTo>
                    <a:pt x="4401442" y="6370941"/>
                  </a:lnTo>
                  <a:close/>
                  <a:moveTo>
                    <a:pt x="4397045" y="6385229"/>
                  </a:moveTo>
                  <a:lnTo>
                    <a:pt x="4381658" y="6432855"/>
                  </a:lnTo>
                  <a:lnTo>
                    <a:pt x="4381658" y="6432855"/>
                  </a:lnTo>
                  <a:lnTo>
                    <a:pt x="4393015" y="6382298"/>
                  </a:lnTo>
                  <a:lnTo>
                    <a:pt x="4397045" y="6385229"/>
                  </a:lnTo>
                  <a:close/>
                  <a:moveTo>
                    <a:pt x="4419393" y="6598447"/>
                  </a:moveTo>
                  <a:lnTo>
                    <a:pt x="4428185" y="6637281"/>
                  </a:lnTo>
                  <a:lnTo>
                    <a:pt x="4389352" y="6642410"/>
                  </a:lnTo>
                  <a:lnTo>
                    <a:pt x="4379094" y="6643876"/>
                  </a:lnTo>
                  <a:lnTo>
                    <a:pt x="4390084" y="6552287"/>
                  </a:lnTo>
                  <a:lnTo>
                    <a:pt x="4419393" y="6598447"/>
                  </a:lnTo>
                  <a:close/>
                  <a:moveTo>
                    <a:pt x="4556044" y="6604309"/>
                  </a:moveTo>
                  <a:lnTo>
                    <a:pt x="4518675" y="6616765"/>
                  </a:lnTo>
                  <a:lnTo>
                    <a:pt x="4509517" y="6577932"/>
                  </a:lnTo>
                  <a:lnTo>
                    <a:pt x="4515378" y="6523711"/>
                  </a:lnTo>
                  <a:lnTo>
                    <a:pt x="4565569" y="6601012"/>
                  </a:lnTo>
                  <a:lnTo>
                    <a:pt x="4556044" y="6604309"/>
                  </a:lnTo>
                  <a:close/>
                  <a:moveTo>
                    <a:pt x="4471049" y="6411973"/>
                  </a:moveTo>
                  <a:lnTo>
                    <a:pt x="4436246" y="6376070"/>
                  </a:lnTo>
                  <a:lnTo>
                    <a:pt x="4438810" y="6371674"/>
                  </a:lnTo>
                  <a:lnTo>
                    <a:pt x="4471049" y="6411973"/>
                  </a:lnTo>
                  <a:lnTo>
                    <a:pt x="4471049" y="6411973"/>
                  </a:lnTo>
                  <a:close/>
                  <a:moveTo>
                    <a:pt x="4430750" y="6370574"/>
                  </a:moveTo>
                  <a:lnTo>
                    <a:pt x="4425621" y="6365445"/>
                  </a:lnTo>
                  <a:lnTo>
                    <a:pt x="4427453" y="6357752"/>
                  </a:lnTo>
                  <a:lnTo>
                    <a:pt x="4433681" y="6365445"/>
                  </a:lnTo>
                  <a:lnTo>
                    <a:pt x="4430750" y="6370574"/>
                  </a:lnTo>
                  <a:close/>
                  <a:moveTo>
                    <a:pt x="4417561" y="6367643"/>
                  </a:moveTo>
                  <a:lnTo>
                    <a:pt x="4415363" y="6377169"/>
                  </a:lnTo>
                  <a:lnTo>
                    <a:pt x="4409501" y="6369842"/>
                  </a:lnTo>
                  <a:lnTo>
                    <a:pt x="4412066" y="6362148"/>
                  </a:lnTo>
                  <a:lnTo>
                    <a:pt x="4417561" y="6367643"/>
                  </a:lnTo>
                  <a:close/>
                  <a:moveTo>
                    <a:pt x="4404006" y="6362881"/>
                  </a:moveTo>
                  <a:lnTo>
                    <a:pt x="4398144" y="6355920"/>
                  </a:lnTo>
                  <a:lnTo>
                    <a:pt x="4399610" y="6349326"/>
                  </a:lnTo>
                  <a:lnTo>
                    <a:pt x="4406204" y="6355920"/>
                  </a:lnTo>
                  <a:lnTo>
                    <a:pt x="4404006" y="6362881"/>
                  </a:lnTo>
                  <a:close/>
                  <a:moveTo>
                    <a:pt x="4379094" y="6464361"/>
                  </a:moveTo>
                  <a:lnTo>
                    <a:pt x="4376896" y="6468391"/>
                  </a:lnTo>
                  <a:lnTo>
                    <a:pt x="4378361" y="6463629"/>
                  </a:lnTo>
                  <a:lnTo>
                    <a:pt x="4379094" y="6464361"/>
                  </a:lnTo>
                  <a:close/>
                  <a:moveTo>
                    <a:pt x="4377629" y="6651569"/>
                  </a:moveTo>
                  <a:lnTo>
                    <a:pt x="4389718" y="6649737"/>
                  </a:lnTo>
                  <a:lnTo>
                    <a:pt x="4428552" y="6644242"/>
                  </a:lnTo>
                  <a:cubicBezTo>
                    <a:pt x="4428552" y="6644975"/>
                    <a:pt x="4427819" y="6645707"/>
                    <a:pt x="4427819" y="6646440"/>
                  </a:cubicBezTo>
                  <a:cubicBezTo>
                    <a:pt x="4427819" y="6646807"/>
                    <a:pt x="4428185" y="6646807"/>
                    <a:pt x="4428185" y="6647173"/>
                  </a:cubicBezTo>
                  <a:lnTo>
                    <a:pt x="4427087" y="6649737"/>
                  </a:lnTo>
                  <a:lnTo>
                    <a:pt x="4379094" y="6681977"/>
                  </a:lnTo>
                  <a:lnTo>
                    <a:pt x="4373965" y="6680877"/>
                  </a:lnTo>
                  <a:lnTo>
                    <a:pt x="4377629" y="6651569"/>
                  </a:lnTo>
                  <a:close/>
                  <a:moveTo>
                    <a:pt x="4452365" y="6696631"/>
                  </a:moveTo>
                  <a:lnTo>
                    <a:pt x="4443573" y="6654866"/>
                  </a:lnTo>
                  <a:cubicBezTo>
                    <a:pt x="4444305" y="6654500"/>
                    <a:pt x="4445404" y="6654500"/>
                    <a:pt x="4446137" y="6653767"/>
                  </a:cubicBezTo>
                  <a:cubicBezTo>
                    <a:pt x="4447969" y="6651936"/>
                    <a:pt x="4448701" y="6649371"/>
                    <a:pt x="4448701" y="6646807"/>
                  </a:cubicBezTo>
                  <a:lnTo>
                    <a:pt x="4449434" y="6646440"/>
                  </a:lnTo>
                  <a:lnTo>
                    <a:pt x="4458227" y="6660362"/>
                  </a:lnTo>
                  <a:lnTo>
                    <a:pt x="4485337" y="6703225"/>
                  </a:lnTo>
                  <a:lnTo>
                    <a:pt x="4464455" y="6698829"/>
                  </a:lnTo>
                  <a:lnTo>
                    <a:pt x="4452365" y="6696631"/>
                  </a:lnTo>
                  <a:close/>
                  <a:moveTo>
                    <a:pt x="4464455" y="6656698"/>
                  </a:moveTo>
                  <a:lnTo>
                    <a:pt x="4456395" y="6644242"/>
                  </a:lnTo>
                  <a:lnTo>
                    <a:pt x="4475812" y="6638014"/>
                  </a:lnTo>
                  <a:lnTo>
                    <a:pt x="4495595" y="6635083"/>
                  </a:lnTo>
                  <a:lnTo>
                    <a:pt x="4493763" y="6649737"/>
                  </a:lnTo>
                  <a:lnTo>
                    <a:pt x="4488634" y="6694799"/>
                  </a:lnTo>
                  <a:lnTo>
                    <a:pt x="4464455" y="6656698"/>
                  </a:lnTo>
                  <a:close/>
                  <a:moveTo>
                    <a:pt x="4501090" y="6650470"/>
                  </a:moveTo>
                  <a:lnTo>
                    <a:pt x="4502922" y="6633984"/>
                  </a:lnTo>
                  <a:lnTo>
                    <a:pt x="4503655" y="6633984"/>
                  </a:lnTo>
                  <a:cubicBezTo>
                    <a:pt x="4505120" y="6637281"/>
                    <a:pt x="4508417" y="6639113"/>
                    <a:pt x="4512081" y="6639479"/>
                  </a:cubicBezTo>
                  <a:lnTo>
                    <a:pt x="4522339" y="6680511"/>
                  </a:lnTo>
                  <a:lnTo>
                    <a:pt x="4512447" y="6688204"/>
                  </a:lnTo>
                  <a:lnTo>
                    <a:pt x="4495595" y="6701027"/>
                  </a:lnTo>
                  <a:lnTo>
                    <a:pt x="4501090" y="6650470"/>
                  </a:lnTo>
                  <a:close/>
                  <a:moveTo>
                    <a:pt x="4581688" y="6635450"/>
                  </a:moveTo>
                  <a:lnTo>
                    <a:pt x="4524537" y="6627390"/>
                  </a:lnTo>
                  <a:lnTo>
                    <a:pt x="4522339" y="6625558"/>
                  </a:lnTo>
                  <a:cubicBezTo>
                    <a:pt x="4522339" y="6625191"/>
                    <a:pt x="4522339" y="6625191"/>
                    <a:pt x="4522339" y="6624825"/>
                  </a:cubicBezTo>
                  <a:cubicBezTo>
                    <a:pt x="4522339" y="6624459"/>
                    <a:pt x="4521240" y="6623726"/>
                    <a:pt x="4520507" y="6622993"/>
                  </a:cubicBezTo>
                  <a:lnTo>
                    <a:pt x="4557875" y="6610904"/>
                  </a:lnTo>
                  <a:lnTo>
                    <a:pt x="4569599" y="6607240"/>
                  </a:lnTo>
                  <a:lnTo>
                    <a:pt x="4585718" y="6632152"/>
                  </a:lnTo>
                  <a:lnTo>
                    <a:pt x="4581688" y="6635450"/>
                  </a:lnTo>
                  <a:close/>
                  <a:moveTo>
                    <a:pt x="4486436" y="6439449"/>
                  </a:moveTo>
                  <a:lnTo>
                    <a:pt x="4486802" y="6438350"/>
                  </a:lnTo>
                  <a:lnTo>
                    <a:pt x="4490466" y="6442014"/>
                  </a:lnTo>
                  <a:lnTo>
                    <a:pt x="4486436" y="6439449"/>
                  </a:lnTo>
                  <a:close/>
                  <a:moveTo>
                    <a:pt x="4382025" y="6331008"/>
                  </a:moveTo>
                  <a:lnTo>
                    <a:pt x="4393748" y="6343098"/>
                  </a:lnTo>
                  <a:lnTo>
                    <a:pt x="4392649" y="6348593"/>
                  </a:lnTo>
                  <a:lnTo>
                    <a:pt x="4378727" y="6331375"/>
                  </a:lnTo>
                  <a:lnTo>
                    <a:pt x="4360043" y="6308294"/>
                  </a:lnTo>
                  <a:lnTo>
                    <a:pt x="4382025" y="6331008"/>
                  </a:lnTo>
                  <a:close/>
                  <a:moveTo>
                    <a:pt x="4386055" y="6527008"/>
                  </a:moveTo>
                  <a:lnTo>
                    <a:pt x="4385322" y="6532137"/>
                  </a:lnTo>
                  <a:lnTo>
                    <a:pt x="4377262" y="6519315"/>
                  </a:lnTo>
                  <a:cubicBezTo>
                    <a:pt x="4379827" y="6521879"/>
                    <a:pt x="4382757" y="6524444"/>
                    <a:pt x="4386055" y="6527008"/>
                  </a:cubicBezTo>
                  <a:lnTo>
                    <a:pt x="4386055" y="6527008"/>
                  </a:lnTo>
                  <a:close/>
                  <a:moveTo>
                    <a:pt x="4370302" y="6652668"/>
                  </a:moveTo>
                  <a:lnTo>
                    <a:pt x="4367004" y="6679779"/>
                  </a:lnTo>
                  <a:lnTo>
                    <a:pt x="4286772" y="6664025"/>
                  </a:lnTo>
                  <a:cubicBezTo>
                    <a:pt x="4306189" y="6661827"/>
                    <a:pt x="4336963" y="6657431"/>
                    <a:pt x="4370302" y="6652668"/>
                  </a:cubicBezTo>
                  <a:lnTo>
                    <a:pt x="4370302" y="6652668"/>
                  </a:lnTo>
                  <a:close/>
                  <a:moveTo>
                    <a:pt x="4364439" y="6701394"/>
                  </a:moveTo>
                  <a:lnTo>
                    <a:pt x="4363341" y="6709087"/>
                  </a:lnTo>
                  <a:lnTo>
                    <a:pt x="4357479" y="6706156"/>
                  </a:lnTo>
                  <a:lnTo>
                    <a:pt x="4364439" y="6701394"/>
                  </a:lnTo>
                  <a:close/>
                  <a:moveTo>
                    <a:pt x="4372133" y="6695898"/>
                  </a:moveTo>
                  <a:lnTo>
                    <a:pt x="4380925" y="6689670"/>
                  </a:lnTo>
                  <a:lnTo>
                    <a:pt x="4405472" y="6694433"/>
                  </a:lnTo>
                  <a:lnTo>
                    <a:pt x="4391550" y="6723741"/>
                  </a:lnTo>
                  <a:lnTo>
                    <a:pt x="4369569" y="6712384"/>
                  </a:lnTo>
                  <a:lnTo>
                    <a:pt x="4372133" y="6695898"/>
                  </a:lnTo>
                  <a:close/>
                  <a:moveTo>
                    <a:pt x="4388986" y="6730702"/>
                  </a:moveTo>
                  <a:lnTo>
                    <a:pt x="4360043" y="6791883"/>
                  </a:lnTo>
                  <a:lnTo>
                    <a:pt x="4368836" y="6720810"/>
                  </a:lnTo>
                  <a:lnTo>
                    <a:pt x="4388986" y="6730702"/>
                  </a:lnTo>
                  <a:close/>
                  <a:moveTo>
                    <a:pt x="4397411" y="6735098"/>
                  </a:moveTo>
                  <a:lnTo>
                    <a:pt x="4411699" y="6742425"/>
                  </a:lnTo>
                  <a:lnTo>
                    <a:pt x="4429285" y="6751218"/>
                  </a:lnTo>
                  <a:lnTo>
                    <a:pt x="4364073" y="6801042"/>
                  </a:lnTo>
                  <a:lnTo>
                    <a:pt x="4397411" y="6735098"/>
                  </a:lnTo>
                  <a:close/>
                  <a:moveTo>
                    <a:pt x="4414997" y="6735831"/>
                  </a:moveTo>
                  <a:lnTo>
                    <a:pt x="4400709" y="6728504"/>
                  </a:lnTo>
                  <a:cubicBezTo>
                    <a:pt x="4406204" y="6717513"/>
                    <a:pt x="4411699" y="6706889"/>
                    <a:pt x="4416828" y="6696997"/>
                  </a:cubicBezTo>
                  <a:lnTo>
                    <a:pt x="4442473" y="6702126"/>
                  </a:lnTo>
                  <a:lnTo>
                    <a:pt x="4450167" y="6735098"/>
                  </a:lnTo>
                  <a:lnTo>
                    <a:pt x="4435146" y="6746455"/>
                  </a:lnTo>
                  <a:lnTo>
                    <a:pt x="4414997" y="6735831"/>
                  </a:lnTo>
                  <a:close/>
                  <a:moveTo>
                    <a:pt x="4452365" y="6742791"/>
                  </a:moveTo>
                  <a:lnTo>
                    <a:pt x="4455662" y="6756713"/>
                  </a:lnTo>
                  <a:lnTo>
                    <a:pt x="4442840" y="6750119"/>
                  </a:lnTo>
                  <a:lnTo>
                    <a:pt x="4452365" y="6742791"/>
                  </a:lnTo>
                  <a:close/>
                  <a:moveTo>
                    <a:pt x="4542855" y="6721909"/>
                  </a:moveTo>
                  <a:lnTo>
                    <a:pt x="4554578" y="6724107"/>
                  </a:lnTo>
                  <a:lnTo>
                    <a:pt x="4546152" y="6735831"/>
                  </a:lnTo>
                  <a:lnTo>
                    <a:pt x="4542855" y="6721909"/>
                  </a:lnTo>
                  <a:close/>
                  <a:moveTo>
                    <a:pt x="4541023" y="6714216"/>
                  </a:moveTo>
                  <a:lnTo>
                    <a:pt x="4533330" y="6681244"/>
                  </a:lnTo>
                  <a:lnTo>
                    <a:pt x="4554212" y="6665491"/>
                  </a:lnTo>
                  <a:cubicBezTo>
                    <a:pt x="4563004" y="6672451"/>
                    <a:pt x="4572896" y="6679412"/>
                    <a:pt x="4582421" y="6686739"/>
                  </a:cubicBezTo>
                  <a:lnTo>
                    <a:pt x="4572896" y="6699562"/>
                  </a:lnTo>
                  <a:lnTo>
                    <a:pt x="4558975" y="6717880"/>
                  </a:lnTo>
                  <a:lnTo>
                    <a:pt x="4541023" y="6714216"/>
                  </a:lnTo>
                  <a:close/>
                  <a:moveTo>
                    <a:pt x="4579124" y="6703958"/>
                  </a:moveTo>
                  <a:lnTo>
                    <a:pt x="4588649" y="6691135"/>
                  </a:lnTo>
                  <a:lnTo>
                    <a:pt x="4647632" y="6735464"/>
                  </a:lnTo>
                  <a:lnTo>
                    <a:pt x="4567400" y="6719345"/>
                  </a:lnTo>
                  <a:lnTo>
                    <a:pt x="4579124" y="6703958"/>
                  </a:lnTo>
                  <a:close/>
                  <a:moveTo>
                    <a:pt x="4594511" y="6683442"/>
                  </a:moveTo>
                  <a:lnTo>
                    <a:pt x="4608066" y="6665491"/>
                  </a:lnTo>
                  <a:lnTo>
                    <a:pt x="4647266" y="6725573"/>
                  </a:lnTo>
                  <a:lnTo>
                    <a:pt x="4594511" y="6683442"/>
                  </a:lnTo>
                  <a:close/>
                  <a:moveTo>
                    <a:pt x="4588649" y="6678679"/>
                  </a:moveTo>
                  <a:lnTo>
                    <a:pt x="4563371" y="6658530"/>
                  </a:lnTo>
                  <a:lnTo>
                    <a:pt x="4583520" y="6643143"/>
                  </a:lnTo>
                  <a:lnTo>
                    <a:pt x="4594145" y="6644609"/>
                  </a:lnTo>
                  <a:lnTo>
                    <a:pt x="4603303" y="6658530"/>
                  </a:lnTo>
                  <a:lnTo>
                    <a:pt x="4588649" y="6678679"/>
                  </a:lnTo>
                  <a:close/>
                  <a:moveTo>
                    <a:pt x="4603670" y="6646074"/>
                  </a:moveTo>
                  <a:lnTo>
                    <a:pt x="4611729" y="6647173"/>
                  </a:lnTo>
                  <a:lnTo>
                    <a:pt x="4607700" y="6652668"/>
                  </a:lnTo>
                  <a:lnTo>
                    <a:pt x="4603670" y="6646074"/>
                  </a:lnTo>
                  <a:close/>
                  <a:moveTo>
                    <a:pt x="4576926" y="6605042"/>
                  </a:moveTo>
                  <a:cubicBezTo>
                    <a:pt x="4608433" y="6594784"/>
                    <a:pt x="4638107" y="6584892"/>
                    <a:pt x="4656425" y="6578665"/>
                  </a:cubicBezTo>
                  <a:lnTo>
                    <a:pt x="4591580" y="6627756"/>
                  </a:lnTo>
                  <a:lnTo>
                    <a:pt x="4576926" y="6605042"/>
                  </a:lnTo>
                  <a:close/>
                  <a:moveTo>
                    <a:pt x="4507685" y="6498799"/>
                  </a:moveTo>
                  <a:cubicBezTo>
                    <a:pt x="4509150" y="6495135"/>
                    <a:pt x="4510615" y="6491472"/>
                    <a:pt x="4512081" y="6488541"/>
                  </a:cubicBezTo>
                  <a:lnTo>
                    <a:pt x="4510249" y="6503195"/>
                  </a:lnTo>
                  <a:lnTo>
                    <a:pt x="4507685" y="6498799"/>
                  </a:lnTo>
                  <a:close/>
                  <a:moveTo>
                    <a:pt x="4428552" y="6319651"/>
                  </a:moveTo>
                  <a:lnTo>
                    <a:pt x="4423789" y="6341266"/>
                  </a:lnTo>
                  <a:lnTo>
                    <a:pt x="4420126" y="6336870"/>
                  </a:lnTo>
                  <a:lnTo>
                    <a:pt x="4425255" y="6321116"/>
                  </a:lnTo>
                  <a:lnTo>
                    <a:pt x="4435146" y="6291076"/>
                  </a:lnTo>
                  <a:cubicBezTo>
                    <a:pt x="4432948" y="6300601"/>
                    <a:pt x="4430750" y="6310126"/>
                    <a:pt x="4428552" y="6319651"/>
                  </a:cubicBezTo>
                  <a:lnTo>
                    <a:pt x="4428552" y="6319651"/>
                  </a:lnTo>
                  <a:close/>
                  <a:moveTo>
                    <a:pt x="4372866" y="6336137"/>
                  </a:moveTo>
                  <a:lnTo>
                    <a:pt x="4390451" y="6357752"/>
                  </a:lnTo>
                  <a:lnTo>
                    <a:pt x="4387520" y="6370208"/>
                  </a:lnTo>
                  <a:lnTo>
                    <a:pt x="4369935" y="6358118"/>
                  </a:lnTo>
                  <a:lnTo>
                    <a:pt x="4345389" y="6340900"/>
                  </a:lnTo>
                  <a:lnTo>
                    <a:pt x="4335498" y="6315621"/>
                  </a:lnTo>
                  <a:lnTo>
                    <a:pt x="4317180" y="6268361"/>
                  </a:lnTo>
                  <a:cubicBezTo>
                    <a:pt x="4334032" y="6288511"/>
                    <a:pt x="4353449" y="6312324"/>
                    <a:pt x="4372866" y="6336137"/>
                  </a:cubicBezTo>
                  <a:close/>
                  <a:moveTo>
                    <a:pt x="4365905" y="6363980"/>
                  </a:moveTo>
                  <a:lnTo>
                    <a:pt x="4386055" y="6377902"/>
                  </a:lnTo>
                  <a:lnTo>
                    <a:pt x="4376529" y="6420765"/>
                  </a:lnTo>
                  <a:lnTo>
                    <a:pt x="4350518" y="6352989"/>
                  </a:lnTo>
                  <a:lnTo>
                    <a:pt x="4365905" y="6363980"/>
                  </a:lnTo>
                  <a:close/>
                  <a:moveTo>
                    <a:pt x="4364806" y="6410141"/>
                  </a:moveTo>
                  <a:cubicBezTo>
                    <a:pt x="4353816" y="6388160"/>
                    <a:pt x="4341359" y="6362881"/>
                    <a:pt x="4328537" y="6337602"/>
                  </a:cubicBezTo>
                  <a:lnTo>
                    <a:pt x="4339894" y="6345662"/>
                  </a:lnTo>
                  <a:cubicBezTo>
                    <a:pt x="4348686" y="6368376"/>
                    <a:pt x="4357112" y="6390358"/>
                    <a:pt x="4364806" y="6410141"/>
                  </a:cubicBezTo>
                  <a:lnTo>
                    <a:pt x="4364806" y="6410141"/>
                  </a:lnTo>
                  <a:close/>
                  <a:moveTo>
                    <a:pt x="4383857" y="6543128"/>
                  </a:moveTo>
                  <a:lnTo>
                    <a:pt x="4383490" y="6546059"/>
                  </a:lnTo>
                  <a:lnTo>
                    <a:pt x="4369569" y="6559248"/>
                  </a:lnTo>
                  <a:cubicBezTo>
                    <a:pt x="4350518" y="6577565"/>
                    <a:pt x="4331468" y="6595517"/>
                    <a:pt x="4314982" y="6611637"/>
                  </a:cubicBezTo>
                  <a:lnTo>
                    <a:pt x="4371400" y="6523345"/>
                  </a:lnTo>
                  <a:lnTo>
                    <a:pt x="4383857" y="6543128"/>
                  </a:lnTo>
                  <a:close/>
                  <a:moveTo>
                    <a:pt x="4374698" y="6564377"/>
                  </a:moveTo>
                  <a:lnTo>
                    <a:pt x="4382025" y="6557416"/>
                  </a:lnTo>
                  <a:lnTo>
                    <a:pt x="4371034" y="6645341"/>
                  </a:lnTo>
                  <a:cubicBezTo>
                    <a:pt x="4336963" y="6650104"/>
                    <a:pt x="4305090" y="6654500"/>
                    <a:pt x="4285673" y="6657431"/>
                  </a:cubicBezTo>
                  <a:lnTo>
                    <a:pt x="4287505" y="6654866"/>
                  </a:lnTo>
                  <a:lnTo>
                    <a:pt x="4298129" y="6638014"/>
                  </a:lnTo>
                  <a:cubicBezTo>
                    <a:pt x="4318645" y="6618597"/>
                    <a:pt x="4346488" y="6591487"/>
                    <a:pt x="4374698" y="6564377"/>
                  </a:cubicBezTo>
                  <a:lnTo>
                    <a:pt x="4374698" y="6564377"/>
                  </a:lnTo>
                  <a:close/>
                  <a:moveTo>
                    <a:pt x="4453830" y="6704690"/>
                  </a:moveTo>
                  <a:lnTo>
                    <a:pt x="4462989" y="6706522"/>
                  </a:lnTo>
                  <a:lnTo>
                    <a:pt x="4483139" y="6710552"/>
                  </a:lnTo>
                  <a:lnTo>
                    <a:pt x="4458959" y="6728870"/>
                  </a:lnTo>
                  <a:lnTo>
                    <a:pt x="4453830" y="6704690"/>
                  </a:lnTo>
                  <a:close/>
                  <a:moveTo>
                    <a:pt x="4516844" y="6694066"/>
                  </a:moveTo>
                  <a:lnTo>
                    <a:pt x="4524171" y="6688571"/>
                  </a:lnTo>
                  <a:lnTo>
                    <a:pt x="4530399" y="6712751"/>
                  </a:lnTo>
                  <a:lnTo>
                    <a:pt x="4500358" y="6706889"/>
                  </a:lnTo>
                  <a:lnTo>
                    <a:pt x="4516844" y="6694066"/>
                  </a:lnTo>
                  <a:close/>
                  <a:moveTo>
                    <a:pt x="4652395" y="6570238"/>
                  </a:moveTo>
                  <a:lnTo>
                    <a:pt x="4654960" y="6571704"/>
                  </a:lnTo>
                  <a:cubicBezTo>
                    <a:pt x="4635909" y="6577932"/>
                    <a:pt x="4605502" y="6587823"/>
                    <a:pt x="4572896" y="6598447"/>
                  </a:cubicBezTo>
                  <a:lnTo>
                    <a:pt x="4524537" y="6524444"/>
                  </a:lnTo>
                  <a:lnTo>
                    <a:pt x="4534429" y="6527741"/>
                  </a:lnTo>
                  <a:cubicBezTo>
                    <a:pt x="4571430" y="6539830"/>
                    <a:pt x="4608433" y="6551554"/>
                    <a:pt x="4635543" y="6559980"/>
                  </a:cubicBezTo>
                  <a:lnTo>
                    <a:pt x="4652395" y="6570238"/>
                  </a:lnTo>
                  <a:close/>
                  <a:moveTo>
                    <a:pt x="4536627" y="6520780"/>
                  </a:moveTo>
                  <a:lnTo>
                    <a:pt x="4518309" y="6514919"/>
                  </a:lnTo>
                  <a:lnTo>
                    <a:pt x="4516844" y="6512721"/>
                  </a:lnTo>
                  <a:lnTo>
                    <a:pt x="4519408" y="6489274"/>
                  </a:lnTo>
                  <a:lnTo>
                    <a:pt x="4608799" y="6543861"/>
                  </a:lnTo>
                  <a:cubicBezTo>
                    <a:pt x="4586451" y="6536534"/>
                    <a:pt x="4561539" y="6528474"/>
                    <a:pt x="4536627" y="6520780"/>
                  </a:cubicBezTo>
                  <a:lnTo>
                    <a:pt x="4536627" y="6520780"/>
                  </a:lnTo>
                  <a:close/>
                  <a:moveTo>
                    <a:pt x="4469584" y="6315621"/>
                  </a:moveTo>
                  <a:lnTo>
                    <a:pt x="4476178" y="6303531"/>
                  </a:lnTo>
                  <a:cubicBezTo>
                    <a:pt x="4475812" y="6331741"/>
                    <a:pt x="4475445" y="6360316"/>
                    <a:pt x="4475445" y="6384862"/>
                  </a:cubicBezTo>
                  <a:lnTo>
                    <a:pt x="4469584" y="6315621"/>
                  </a:lnTo>
                  <a:close/>
                  <a:moveTo>
                    <a:pt x="4469584" y="6399517"/>
                  </a:moveTo>
                  <a:lnTo>
                    <a:pt x="4442107" y="6365079"/>
                  </a:lnTo>
                  <a:lnTo>
                    <a:pt x="4453830" y="6343830"/>
                  </a:lnTo>
                  <a:lnTo>
                    <a:pt x="4462989" y="6326978"/>
                  </a:lnTo>
                  <a:lnTo>
                    <a:pt x="4469584" y="6399517"/>
                  </a:lnTo>
                  <a:close/>
                  <a:moveTo>
                    <a:pt x="4447602" y="6340167"/>
                  </a:moveTo>
                  <a:lnTo>
                    <a:pt x="4437344" y="6358851"/>
                  </a:lnTo>
                  <a:lnTo>
                    <a:pt x="4429285" y="6348959"/>
                  </a:lnTo>
                  <a:lnTo>
                    <a:pt x="4435513" y="6321849"/>
                  </a:lnTo>
                  <a:cubicBezTo>
                    <a:pt x="4442473" y="6292174"/>
                    <a:pt x="4449434" y="6262133"/>
                    <a:pt x="4455296" y="6236488"/>
                  </a:cubicBezTo>
                  <a:lnTo>
                    <a:pt x="4459692" y="6287045"/>
                  </a:lnTo>
                  <a:lnTo>
                    <a:pt x="4461890" y="6314156"/>
                  </a:lnTo>
                  <a:lnTo>
                    <a:pt x="4447602" y="6340167"/>
                  </a:lnTo>
                  <a:close/>
                  <a:moveTo>
                    <a:pt x="4418294" y="6318918"/>
                  </a:moveTo>
                  <a:lnTo>
                    <a:pt x="4414630" y="6330275"/>
                  </a:lnTo>
                  <a:lnTo>
                    <a:pt x="4406204" y="6320017"/>
                  </a:lnTo>
                  <a:lnTo>
                    <a:pt x="4408769" y="6308660"/>
                  </a:lnTo>
                  <a:lnTo>
                    <a:pt x="4446869" y="6135741"/>
                  </a:lnTo>
                  <a:lnTo>
                    <a:pt x="4453464" y="6212675"/>
                  </a:lnTo>
                  <a:lnTo>
                    <a:pt x="4418294" y="6318918"/>
                  </a:lnTo>
                  <a:close/>
                  <a:moveTo>
                    <a:pt x="4412066" y="6338702"/>
                  </a:moveTo>
                  <a:lnTo>
                    <a:pt x="4408769" y="6348593"/>
                  </a:lnTo>
                  <a:lnTo>
                    <a:pt x="4401442" y="6341266"/>
                  </a:lnTo>
                  <a:lnTo>
                    <a:pt x="4404006" y="6329176"/>
                  </a:lnTo>
                  <a:lnTo>
                    <a:pt x="4412066" y="6338702"/>
                  </a:lnTo>
                  <a:close/>
                  <a:moveTo>
                    <a:pt x="4395580" y="6334671"/>
                  </a:moveTo>
                  <a:lnTo>
                    <a:pt x="4387154" y="6326246"/>
                  </a:lnTo>
                  <a:lnTo>
                    <a:pt x="4308754" y="6246014"/>
                  </a:lnTo>
                  <a:lnTo>
                    <a:pt x="4280911" y="6174208"/>
                  </a:lnTo>
                  <a:lnTo>
                    <a:pt x="4391184" y="6312690"/>
                  </a:lnTo>
                  <a:lnTo>
                    <a:pt x="4398511" y="6321849"/>
                  </a:lnTo>
                  <a:lnTo>
                    <a:pt x="4395580" y="6334671"/>
                  </a:lnTo>
                  <a:close/>
                  <a:moveTo>
                    <a:pt x="4365905" y="6687106"/>
                  </a:moveTo>
                  <a:lnTo>
                    <a:pt x="4365172" y="6691868"/>
                  </a:lnTo>
                  <a:lnTo>
                    <a:pt x="4349419" y="6702492"/>
                  </a:lnTo>
                  <a:cubicBezTo>
                    <a:pt x="4325240" y="6690036"/>
                    <a:pt x="4304358" y="6679412"/>
                    <a:pt x="4289337" y="6672085"/>
                  </a:cubicBezTo>
                  <a:lnTo>
                    <a:pt x="4365905" y="6687106"/>
                  </a:lnTo>
                  <a:close/>
                  <a:moveTo>
                    <a:pt x="4598174" y="6638014"/>
                  </a:moveTo>
                  <a:lnTo>
                    <a:pt x="4595610" y="6633984"/>
                  </a:lnTo>
                  <a:lnTo>
                    <a:pt x="4657524" y="6587090"/>
                  </a:lnTo>
                  <a:cubicBezTo>
                    <a:pt x="4647632" y="6600279"/>
                    <a:pt x="4633344" y="6618964"/>
                    <a:pt x="4617225" y="6640945"/>
                  </a:cubicBezTo>
                  <a:lnTo>
                    <a:pt x="4598174" y="6638014"/>
                  </a:lnTo>
                  <a:close/>
                  <a:moveTo>
                    <a:pt x="4289337" y="6753050"/>
                  </a:moveTo>
                  <a:lnTo>
                    <a:pt x="4350518" y="6711285"/>
                  </a:lnTo>
                  <a:lnTo>
                    <a:pt x="4362608" y="6717513"/>
                  </a:lnTo>
                  <a:lnTo>
                    <a:pt x="4352350" y="6801775"/>
                  </a:lnTo>
                  <a:cubicBezTo>
                    <a:pt x="4349785" y="6802141"/>
                    <a:pt x="4347221" y="6803240"/>
                    <a:pt x="4345389" y="6804706"/>
                  </a:cubicBezTo>
                  <a:cubicBezTo>
                    <a:pt x="4344290" y="6806171"/>
                    <a:pt x="4343557" y="6808369"/>
                    <a:pt x="4343557" y="6810201"/>
                  </a:cubicBezTo>
                  <a:lnTo>
                    <a:pt x="4263692" y="6815696"/>
                  </a:lnTo>
                  <a:cubicBezTo>
                    <a:pt x="4235483" y="6817528"/>
                    <a:pt x="4206907" y="6819726"/>
                    <a:pt x="4189688" y="6821192"/>
                  </a:cubicBezTo>
                  <a:lnTo>
                    <a:pt x="4289337" y="6753050"/>
                  </a:lnTo>
                  <a:close/>
                  <a:moveTo>
                    <a:pt x="4467752" y="6771367"/>
                  </a:moveTo>
                  <a:lnTo>
                    <a:pt x="4479841" y="6777595"/>
                  </a:lnTo>
                  <a:lnTo>
                    <a:pt x="4475812" y="6812033"/>
                  </a:lnTo>
                  <a:cubicBezTo>
                    <a:pt x="4473614" y="6801042"/>
                    <a:pt x="4471049" y="6787120"/>
                    <a:pt x="4467752" y="6771367"/>
                  </a:cubicBezTo>
                  <a:lnTo>
                    <a:pt x="4467752" y="6771367"/>
                  </a:lnTo>
                  <a:close/>
                  <a:moveTo>
                    <a:pt x="4465920" y="6762209"/>
                  </a:moveTo>
                  <a:cubicBezTo>
                    <a:pt x="4464455" y="6754881"/>
                    <a:pt x="4462989" y="6747188"/>
                    <a:pt x="4461157" y="6739494"/>
                  </a:cubicBezTo>
                  <a:lnTo>
                    <a:pt x="4460425" y="6736197"/>
                  </a:lnTo>
                  <a:lnTo>
                    <a:pt x="4486436" y="6716780"/>
                  </a:lnTo>
                  <a:lnTo>
                    <a:pt x="4480574" y="6769536"/>
                  </a:lnTo>
                  <a:lnTo>
                    <a:pt x="4465920" y="6762209"/>
                  </a:lnTo>
                  <a:close/>
                  <a:moveTo>
                    <a:pt x="4532597" y="6720078"/>
                  </a:moveTo>
                  <a:lnTo>
                    <a:pt x="4533330" y="6723375"/>
                  </a:lnTo>
                  <a:cubicBezTo>
                    <a:pt x="4535161" y="6731068"/>
                    <a:pt x="4536993" y="6738395"/>
                    <a:pt x="4539191" y="6745723"/>
                  </a:cubicBezTo>
                  <a:lnTo>
                    <a:pt x="4529299" y="6758911"/>
                  </a:lnTo>
                  <a:lnTo>
                    <a:pt x="4500724" y="6713849"/>
                  </a:lnTo>
                  <a:lnTo>
                    <a:pt x="4532597" y="6720078"/>
                  </a:lnTo>
                  <a:close/>
                  <a:moveTo>
                    <a:pt x="4541389" y="6754515"/>
                  </a:moveTo>
                  <a:cubicBezTo>
                    <a:pt x="4545419" y="6769902"/>
                    <a:pt x="4549083" y="6783824"/>
                    <a:pt x="4552014" y="6794448"/>
                  </a:cubicBezTo>
                  <a:lnTo>
                    <a:pt x="4533330" y="6765139"/>
                  </a:lnTo>
                  <a:lnTo>
                    <a:pt x="4541389" y="6754515"/>
                  </a:lnTo>
                  <a:close/>
                  <a:moveTo>
                    <a:pt x="4568500" y="6805072"/>
                  </a:moveTo>
                  <a:cubicBezTo>
                    <a:pt x="4566302" y="6803606"/>
                    <a:pt x="4563737" y="6802508"/>
                    <a:pt x="4561173" y="6802508"/>
                  </a:cubicBezTo>
                  <a:lnTo>
                    <a:pt x="4547984" y="6745356"/>
                  </a:lnTo>
                  <a:lnTo>
                    <a:pt x="4562271" y="6726305"/>
                  </a:lnTo>
                  <a:lnTo>
                    <a:pt x="4650197" y="6743524"/>
                  </a:lnTo>
                  <a:cubicBezTo>
                    <a:pt x="4650197" y="6744257"/>
                    <a:pt x="4650197" y="6744990"/>
                    <a:pt x="4650197" y="6746089"/>
                  </a:cubicBezTo>
                  <a:lnTo>
                    <a:pt x="4608799" y="6776130"/>
                  </a:lnTo>
                  <a:cubicBezTo>
                    <a:pt x="4593412" y="6786754"/>
                    <a:pt x="4578025" y="6798111"/>
                    <a:pt x="4568500" y="6805072"/>
                  </a:cubicBezTo>
                  <a:lnTo>
                    <a:pt x="4568500" y="6805072"/>
                  </a:lnTo>
                  <a:close/>
                  <a:moveTo>
                    <a:pt x="4658257" y="6730702"/>
                  </a:moveTo>
                  <a:lnTo>
                    <a:pt x="4612096" y="6659629"/>
                  </a:lnTo>
                  <a:lnTo>
                    <a:pt x="4620156" y="6648638"/>
                  </a:lnTo>
                  <a:lnTo>
                    <a:pt x="4693427" y="6659629"/>
                  </a:lnTo>
                  <a:lnTo>
                    <a:pt x="4813225" y="6677214"/>
                  </a:lnTo>
                  <a:cubicBezTo>
                    <a:pt x="4797106" y="6683442"/>
                    <a:pt x="4770728" y="6694066"/>
                    <a:pt x="4744350" y="6704690"/>
                  </a:cubicBezTo>
                  <a:lnTo>
                    <a:pt x="4670713" y="6734732"/>
                  </a:lnTo>
                  <a:cubicBezTo>
                    <a:pt x="4667782" y="6731068"/>
                    <a:pt x="4663019" y="6729237"/>
                    <a:pt x="4658257" y="6730702"/>
                  </a:cubicBezTo>
                  <a:lnTo>
                    <a:pt x="4658257" y="6730702"/>
                  </a:lnTo>
                  <a:close/>
                  <a:moveTo>
                    <a:pt x="4093703" y="6173109"/>
                  </a:moveTo>
                  <a:lnTo>
                    <a:pt x="4265157" y="6158088"/>
                  </a:lnTo>
                  <a:cubicBezTo>
                    <a:pt x="4265890" y="6158821"/>
                    <a:pt x="4266989" y="6159188"/>
                    <a:pt x="4268088" y="6159554"/>
                  </a:cubicBezTo>
                  <a:cubicBezTo>
                    <a:pt x="4271752" y="6169079"/>
                    <a:pt x="4281643" y="6195090"/>
                    <a:pt x="4294466" y="6228062"/>
                  </a:cubicBezTo>
                  <a:lnTo>
                    <a:pt x="4282743" y="6213774"/>
                  </a:lnTo>
                  <a:cubicBezTo>
                    <a:pt x="4283109" y="6213042"/>
                    <a:pt x="4284208" y="6212675"/>
                    <a:pt x="4284574" y="6211942"/>
                  </a:cubicBezTo>
                  <a:cubicBezTo>
                    <a:pt x="4285673" y="6209012"/>
                    <a:pt x="4285673" y="6205715"/>
                    <a:pt x="4284574" y="6202784"/>
                  </a:cubicBezTo>
                  <a:cubicBezTo>
                    <a:pt x="4281643" y="6196556"/>
                    <a:pt x="4274682" y="6193991"/>
                    <a:pt x="4268455" y="6196556"/>
                  </a:cubicBezTo>
                  <a:cubicBezTo>
                    <a:pt x="4266623" y="6197288"/>
                    <a:pt x="4265890" y="6199120"/>
                    <a:pt x="4264791" y="6200585"/>
                  </a:cubicBezTo>
                  <a:lnTo>
                    <a:pt x="4258929" y="6194724"/>
                  </a:lnTo>
                  <a:cubicBezTo>
                    <a:pt x="4259662" y="6193625"/>
                    <a:pt x="4260028" y="6192526"/>
                    <a:pt x="4260028" y="6191427"/>
                  </a:cubicBezTo>
                  <a:cubicBezTo>
                    <a:pt x="4259662" y="6186298"/>
                    <a:pt x="4255632" y="6182634"/>
                    <a:pt x="4250503" y="6182634"/>
                  </a:cubicBezTo>
                  <a:cubicBezTo>
                    <a:pt x="4247206" y="6183001"/>
                    <a:pt x="4244275" y="6184832"/>
                    <a:pt x="4243176" y="6188129"/>
                  </a:cubicBezTo>
                  <a:lnTo>
                    <a:pt x="4083811" y="6184832"/>
                  </a:lnTo>
                  <a:lnTo>
                    <a:pt x="3983063" y="6183001"/>
                  </a:lnTo>
                  <a:lnTo>
                    <a:pt x="4093703" y="6173109"/>
                  </a:lnTo>
                  <a:close/>
                  <a:moveTo>
                    <a:pt x="4273217" y="6219636"/>
                  </a:moveTo>
                  <a:lnTo>
                    <a:pt x="4273217" y="6219636"/>
                  </a:lnTo>
                  <a:cubicBezTo>
                    <a:pt x="4274682" y="6224765"/>
                    <a:pt x="4276514" y="6230993"/>
                    <a:pt x="4279079" y="6239053"/>
                  </a:cubicBezTo>
                  <a:lnTo>
                    <a:pt x="4268821" y="6218171"/>
                  </a:lnTo>
                  <a:cubicBezTo>
                    <a:pt x="4269920" y="6218903"/>
                    <a:pt x="4271386" y="6219636"/>
                    <a:pt x="4273217" y="6219636"/>
                  </a:cubicBezTo>
                  <a:lnTo>
                    <a:pt x="4273217" y="6219636"/>
                  </a:lnTo>
                  <a:close/>
                  <a:moveTo>
                    <a:pt x="4283475" y="6229528"/>
                  </a:moveTo>
                  <a:lnTo>
                    <a:pt x="4301427" y="6247845"/>
                  </a:lnTo>
                  <a:lnTo>
                    <a:pt x="4302892" y="6249677"/>
                  </a:lnTo>
                  <a:lnTo>
                    <a:pt x="4329269" y="6317819"/>
                  </a:lnTo>
                  <a:cubicBezTo>
                    <a:pt x="4331101" y="6322948"/>
                    <a:pt x="4333299" y="6328077"/>
                    <a:pt x="4335131" y="6333206"/>
                  </a:cubicBezTo>
                  <a:lnTo>
                    <a:pt x="4321576" y="6323681"/>
                  </a:lnTo>
                  <a:lnTo>
                    <a:pt x="4298129" y="6276788"/>
                  </a:lnTo>
                  <a:cubicBezTo>
                    <a:pt x="4292268" y="6258104"/>
                    <a:pt x="4287139" y="6241984"/>
                    <a:pt x="4283475" y="6229528"/>
                  </a:cubicBezTo>
                  <a:lnTo>
                    <a:pt x="4283475" y="6229528"/>
                  </a:lnTo>
                  <a:close/>
                  <a:moveTo>
                    <a:pt x="4369569" y="6452638"/>
                  </a:moveTo>
                  <a:lnTo>
                    <a:pt x="4361509" y="6488907"/>
                  </a:lnTo>
                  <a:lnTo>
                    <a:pt x="4339161" y="6414903"/>
                  </a:lnTo>
                  <a:cubicBezTo>
                    <a:pt x="4350518" y="6428825"/>
                    <a:pt x="4361143" y="6442014"/>
                    <a:pt x="4369569" y="6452638"/>
                  </a:cubicBezTo>
                  <a:lnTo>
                    <a:pt x="4369569" y="6452638"/>
                  </a:lnTo>
                  <a:close/>
                  <a:moveTo>
                    <a:pt x="4362241" y="6511988"/>
                  </a:moveTo>
                  <a:cubicBezTo>
                    <a:pt x="4362974" y="6511988"/>
                    <a:pt x="4363341" y="6511621"/>
                    <a:pt x="4364073" y="6511621"/>
                  </a:cubicBezTo>
                  <a:lnTo>
                    <a:pt x="4367371" y="6517117"/>
                  </a:lnTo>
                  <a:lnTo>
                    <a:pt x="4292268" y="6633618"/>
                  </a:lnTo>
                  <a:lnTo>
                    <a:pt x="4282743" y="6642777"/>
                  </a:lnTo>
                  <a:cubicBezTo>
                    <a:pt x="4291901" y="6627390"/>
                    <a:pt x="4304724" y="6606141"/>
                    <a:pt x="4317180" y="6584892"/>
                  </a:cubicBezTo>
                  <a:cubicBezTo>
                    <a:pt x="4334765" y="6554851"/>
                    <a:pt x="4352716" y="6524810"/>
                    <a:pt x="4360776" y="6511621"/>
                  </a:cubicBezTo>
                  <a:cubicBezTo>
                    <a:pt x="4361143" y="6511621"/>
                    <a:pt x="4361509" y="6511988"/>
                    <a:pt x="4362241" y="6511988"/>
                  </a:cubicBezTo>
                  <a:lnTo>
                    <a:pt x="4362241" y="6511988"/>
                  </a:lnTo>
                  <a:close/>
                  <a:moveTo>
                    <a:pt x="4342458" y="6707255"/>
                  </a:moveTo>
                  <a:lnTo>
                    <a:pt x="4303625" y="6733266"/>
                  </a:lnTo>
                  <a:cubicBezTo>
                    <a:pt x="4255632" y="6765506"/>
                    <a:pt x="4207640" y="6798111"/>
                    <a:pt x="4184925" y="6813865"/>
                  </a:cubicBezTo>
                  <a:lnTo>
                    <a:pt x="4275782" y="6672818"/>
                  </a:lnTo>
                  <a:cubicBezTo>
                    <a:pt x="4289337" y="6679412"/>
                    <a:pt x="4313516" y="6692235"/>
                    <a:pt x="4342458" y="6707255"/>
                  </a:cubicBezTo>
                  <a:lnTo>
                    <a:pt x="4342458" y="6707255"/>
                  </a:lnTo>
                  <a:close/>
                  <a:moveTo>
                    <a:pt x="4672178" y="6648272"/>
                  </a:moveTo>
                  <a:lnTo>
                    <a:pt x="4626017" y="6641677"/>
                  </a:lnTo>
                  <a:cubicBezTo>
                    <a:pt x="4645434" y="6615666"/>
                    <a:pt x="4661920" y="6593685"/>
                    <a:pt x="4670713" y="6581595"/>
                  </a:cubicBezTo>
                  <a:cubicBezTo>
                    <a:pt x="4731162" y="6618231"/>
                    <a:pt x="4788313" y="6653034"/>
                    <a:pt x="4813958" y="6668422"/>
                  </a:cubicBezTo>
                  <a:cubicBezTo>
                    <a:pt x="4786481" y="6664391"/>
                    <a:pt x="4728963" y="6655965"/>
                    <a:pt x="4672178" y="6648272"/>
                  </a:cubicBezTo>
                  <a:lnTo>
                    <a:pt x="4672178" y="6648272"/>
                  </a:lnTo>
                  <a:close/>
                  <a:moveTo>
                    <a:pt x="4490100" y="6424795"/>
                  </a:moveTo>
                  <a:cubicBezTo>
                    <a:pt x="4493031" y="6411240"/>
                    <a:pt x="4496694" y="6395487"/>
                    <a:pt x="4500724" y="6377535"/>
                  </a:cubicBezTo>
                  <a:lnTo>
                    <a:pt x="4513180" y="6453737"/>
                  </a:lnTo>
                  <a:lnTo>
                    <a:pt x="4490100" y="6424795"/>
                  </a:lnTo>
                  <a:close/>
                  <a:moveTo>
                    <a:pt x="4476545" y="6287778"/>
                  </a:moveTo>
                  <a:lnTo>
                    <a:pt x="4468485" y="6302066"/>
                  </a:lnTo>
                  <a:lnTo>
                    <a:pt x="4467019" y="6285946"/>
                  </a:lnTo>
                  <a:lnTo>
                    <a:pt x="4460791" y="6213042"/>
                  </a:lnTo>
                  <a:cubicBezTo>
                    <a:pt x="4460791" y="6212309"/>
                    <a:pt x="4461157" y="6211576"/>
                    <a:pt x="4461157" y="6210844"/>
                  </a:cubicBezTo>
                  <a:lnTo>
                    <a:pt x="4469218" y="6186298"/>
                  </a:lnTo>
                  <a:cubicBezTo>
                    <a:pt x="4471416" y="6199120"/>
                    <a:pt x="4473980" y="6215973"/>
                    <a:pt x="4476911" y="6235389"/>
                  </a:cubicBezTo>
                  <a:lnTo>
                    <a:pt x="4476545" y="6287778"/>
                  </a:lnTo>
                  <a:close/>
                  <a:moveTo>
                    <a:pt x="4474346" y="6173109"/>
                  </a:moveTo>
                  <a:cubicBezTo>
                    <a:pt x="4475812" y="6172376"/>
                    <a:pt x="4476911" y="6171643"/>
                    <a:pt x="4478010" y="6170544"/>
                  </a:cubicBezTo>
                  <a:lnTo>
                    <a:pt x="4477643" y="6193258"/>
                  </a:lnTo>
                  <a:cubicBezTo>
                    <a:pt x="4476178" y="6184832"/>
                    <a:pt x="4475079" y="6178238"/>
                    <a:pt x="4474346" y="6173109"/>
                  </a:cubicBezTo>
                  <a:lnTo>
                    <a:pt x="4474346" y="6173109"/>
                  </a:lnTo>
                  <a:close/>
                  <a:moveTo>
                    <a:pt x="4478010" y="6129512"/>
                  </a:moveTo>
                  <a:cubicBezTo>
                    <a:pt x="4473614" y="6131344"/>
                    <a:pt x="4471416" y="6136107"/>
                    <a:pt x="4473247" y="6140503"/>
                  </a:cubicBezTo>
                  <a:cubicBezTo>
                    <a:pt x="4473980" y="6141969"/>
                    <a:pt x="4474713" y="6143068"/>
                    <a:pt x="4475812" y="6144167"/>
                  </a:cubicBezTo>
                  <a:lnTo>
                    <a:pt x="4473614" y="6150761"/>
                  </a:lnTo>
                  <a:cubicBezTo>
                    <a:pt x="4471782" y="6150029"/>
                    <a:pt x="4470316" y="6149662"/>
                    <a:pt x="4468485" y="6149662"/>
                  </a:cubicBezTo>
                  <a:cubicBezTo>
                    <a:pt x="4465187" y="6149662"/>
                    <a:pt x="4462257" y="6151127"/>
                    <a:pt x="4460059" y="6153692"/>
                  </a:cubicBezTo>
                  <a:cubicBezTo>
                    <a:pt x="4455662" y="6158455"/>
                    <a:pt x="4455662" y="6166148"/>
                    <a:pt x="4460791" y="6170544"/>
                  </a:cubicBezTo>
                  <a:cubicBezTo>
                    <a:pt x="4461524" y="6171277"/>
                    <a:pt x="4462257" y="6171643"/>
                    <a:pt x="4463355" y="6172376"/>
                  </a:cubicBezTo>
                  <a:cubicBezTo>
                    <a:pt x="4462257" y="6177139"/>
                    <a:pt x="4460791" y="6182634"/>
                    <a:pt x="4459326" y="6189961"/>
                  </a:cubicBezTo>
                  <a:lnTo>
                    <a:pt x="4453098" y="6116690"/>
                  </a:lnTo>
                  <a:cubicBezTo>
                    <a:pt x="4453830" y="6115957"/>
                    <a:pt x="4454563" y="6115591"/>
                    <a:pt x="4454930" y="6114858"/>
                  </a:cubicBezTo>
                  <a:cubicBezTo>
                    <a:pt x="4454930" y="6114858"/>
                    <a:pt x="4454930" y="6114492"/>
                    <a:pt x="4454930" y="6114126"/>
                  </a:cubicBezTo>
                  <a:lnTo>
                    <a:pt x="4615760" y="6052578"/>
                  </a:lnTo>
                  <a:lnTo>
                    <a:pt x="4718339" y="6013012"/>
                  </a:lnTo>
                  <a:lnTo>
                    <a:pt x="4629315" y="6058440"/>
                  </a:lnTo>
                  <a:lnTo>
                    <a:pt x="4487535" y="6131344"/>
                  </a:lnTo>
                  <a:cubicBezTo>
                    <a:pt x="4484238" y="6129146"/>
                    <a:pt x="4480941" y="6128414"/>
                    <a:pt x="4478010" y="6129512"/>
                  </a:cubicBezTo>
                  <a:lnTo>
                    <a:pt x="4478010" y="6129512"/>
                  </a:lnTo>
                  <a:close/>
                  <a:moveTo>
                    <a:pt x="3496910" y="5819942"/>
                  </a:moveTo>
                  <a:lnTo>
                    <a:pt x="3518525" y="5795030"/>
                  </a:lnTo>
                  <a:lnTo>
                    <a:pt x="3506801" y="5844122"/>
                  </a:lnTo>
                  <a:lnTo>
                    <a:pt x="3496910" y="5819942"/>
                  </a:lnTo>
                  <a:close/>
                  <a:moveTo>
                    <a:pt x="3476394" y="5788069"/>
                  </a:moveTo>
                  <a:lnTo>
                    <a:pt x="3488850" y="5818477"/>
                  </a:lnTo>
                  <a:lnTo>
                    <a:pt x="3471631" y="5837894"/>
                  </a:lnTo>
                  <a:lnTo>
                    <a:pt x="3476394" y="5788069"/>
                  </a:lnTo>
                  <a:close/>
                  <a:moveTo>
                    <a:pt x="2541821" y="6059172"/>
                  </a:moveTo>
                  <a:cubicBezTo>
                    <a:pt x="2549515" y="6048914"/>
                    <a:pt x="2556842" y="6038657"/>
                    <a:pt x="2564169" y="6028398"/>
                  </a:cubicBezTo>
                  <a:lnTo>
                    <a:pt x="2643302" y="6005685"/>
                  </a:lnTo>
                  <a:lnTo>
                    <a:pt x="2542920" y="6069430"/>
                  </a:lnTo>
                  <a:lnTo>
                    <a:pt x="2527167" y="6079688"/>
                  </a:lnTo>
                  <a:lnTo>
                    <a:pt x="2541821" y="6059172"/>
                  </a:lnTo>
                  <a:close/>
                  <a:moveTo>
                    <a:pt x="2535593" y="6054776"/>
                  </a:moveTo>
                  <a:lnTo>
                    <a:pt x="2510315" y="6090313"/>
                  </a:lnTo>
                  <a:lnTo>
                    <a:pt x="2458659" y="6123285"/>
                  </a:lnTo>
                  <a:lnTo>
                    <a:pt x="2459025" y="6120720"/>
                  </a:lnTo>
                  <a:cubicBezTo>
                    <a:pt x="2481006" y="6099105"/>
                    <a:pt x="2511780" y="6069430"/>
                    <a:pt x="2542188" y="6039389"/>
                  </a:cubicBezTo>
                  <a:lnTo>
                    <a:pt x="2548782" y="6032795"/>
                  </a:lnTo>
                  <a:lnTo>
                    <a:pt x="2552079" y="6032062"/>
                  </a:lnTo>
                  <a:lnTo>
                    <a:pt x="2535593" y="6054776"/>
                  </a:lnTo>
                  <a:close/>
                  <a:moveTo>
                    <a:pt x="2305522" y="6102402"/>
                  </a:moveTo>
                  <a:cubicBezTo>
                    <a:pt x="2306255" y="6103135"/>
                    <a:pt x="2306621" y="6103868"/>
                    <a:pt x="2307354" y="6104234"/>
                  </a:cubicBezTo>
                  <a:lnTo>
                    <a:pt x="2305888" y="6110828"/>
                  </a:lnTo>
                  <a:lnTo>
                    <a:pt x="2170337" y="6140137"/>
                  </a:lnTo>
                  <a:lnTo>
                    <a:pt x="2157148" y="6139771"/>
                  </a:lnTo>
                  <a:cubicBezTo>
                    <a:pt x="2174733" y="6135374"/>
                    <a:pt x="2198546" y="6129512"/>
                    <a:pt x="2222726" y="6123285"/>
                  </a:cubicBezTo>
                  <a:lnTo>
                    <a:pt x="2305522" y="6102402"/>
                  </a:lnTo>
                  <a:close/>
                  <a:moveTo>
                    <a:pt x="2382090" y="5959524"/>
                  </a:moveTo>
                  <a:lnTo>
                    <a:pt x="2370367" y="5981871"/>
                  </a:lnTo>
                  <a:cubicBezTo>
                    <a:pt x="2371100" y="5975643"/>
                    <a:pt x="2371832" y="5969415"/>
                    <a:pt x="2372565" y="5963187"/>
                  </a:cubicBezTo>
                  <a:lnTo>
                    <a:pt x="2386120" y="5844854"/>
                  </a:lnTo>
                  <a:lnTo>
                    <a:pt x="2400408" y="5926185"/>
                  </a:lnTo>
                  <a:lnTo>
                    <a:pt x="2382090" y="5959524"/>
                  </a:lnTo>
                  <a:close/>
                  <a:moveTo>
                    <a:pt x="2388685" y="5963187"/>
                  </a:moveTo>
                  <a:cubicBezTo>
                    <a:pt x="2393081" y="5954761"/>
                    <a:pt x="2397844" y="5946335"/>
                    <a:pt x="2402240" y="5938275"/>
                  </a:cubicBezTo>
                  <a:lnTo>
                    <a:pt x="2402973" y="5941572"/>
                  </a:lnTo>
                  <a:lnTo>
                    <a:pt x="2400042" y="5950365"/>
                  </a:lnTo>
                  <a:cubicBezTo>
                    <a:pt x="2386487" y="5991030"/>
                    <a:pt x="2372931" y="6031696"/>
                    <a:pt x="2363406" y="6061004"/>
                  </a:cubicBezTo>
                  <a:lnTo>
                    <a:pt x="2361208" y="6062470"/>
                  </a:lnTo>
                  <a:cubicBezTo>
                    <a:pt x="2363406" y="6045251"/>
                    <a:pt x="2365604" y="6024002"/>
                    <a:pt x="2368535" y="6001655"/>
                  </a:cubicBezTo>
                  <a:lnTo>
                    <a:pt x="2388685" y="5963187"/>
                  </a:lnTo>
                  <a:close/>
                  <a:moveTo>
                    <a:pt x="2294165" y="6465094"/>
                  </a:moveTo>
                  <a:cubicBezTo>
                    <a:pt x="2275481" y="6462163"/>
                    <a:pt x="2256797" y="6459232"/>
                    <a:pt x="2244707" y="6457401"/>
                  </a:cubicBezTo>
                  <a:cubicBezTo>
                    <a:pt x="2244341" y="6454836"/>
                    <a:pt x="2243242" y="6452272"/>
                    <a:pt x="2241410" y="6450073"/>
                  </a:cubicBezTo>
                  <a:lnTo>
                    <a:pt x="2272550" y="6400249"/>
                  </a:lnTo>
                  <a:lnTo>
                    <a:pt x="2296363" y="6396952"/>
                  </a:lnTo>
                  <a:lnTo>
                    <a:pt x="2345821" y="6470956"/>
                  </a:lnTo>
                  <a:cubicBezTo>
                    <a:pt x="2345088" y="6471688"/>
                    <a:pt x="2344722" y="6472421"/>
                    <a:pt x="2344356" y="6473154"/>
                  </a:cubicBezTo>
                  <a:lnTo>
                    <a:pt x="2294165" y="6465094"/>
                  </a:lnTo>
                  <a:close/>
                  <a:moveTo>
                    <a:pt x="2466352" y="5995060"/>
                  </a:moveTo>
                  <a:lnTo>
                    <a:pt x="2454995" y="6002387"/>
                  </a:lnTo>
                  <a:lnTo>
                    <a:pt x="2454995" y="5990297"/>
                  </a:lnTo>
                  <a:lnTo>
                    <a:pt x="2456461" y="5877826"/>
                  </a:lnTo>
                  <a:lnTo>
                    <a:pt x="2487601" y="5807486"/>
                  </a:lnTo>
                  <a:lnTo>
                    <a:pt x="2467451" y="5983337"/>
                  </a:lnTo>
                  <a:lnTo>
                    <a:pt x="2466352" y="5995060"/>
                  </a:lnTo>
                  <a:close/>
                  <a:moveTo>
                    <a:pt x="2407735" y="5970148"/>
                  </a:moveTo>
                  <a:lnTo>
                    <a:pt x="2379892" y="6033527"/>
                  </a:lnTo>
                  <a:cubicBezTo>
                    <a:pt x="2387586" y="6010447"/>
                    <a:pt x="2396744" y="5983337"/>
                    <a:pt x="2405537" y="5956593"/>
                  </a:cubicBezTo>
                  <a:lnTo>
                    <a:pt x="2407735" y="5970148"/>
                  </a:lnTo>
                  <a:close/>
                  <a:moveTo>
                    <a:pt x="2461956" y="6031696"/>
                  </a:moveTo>
                  <a:lnTo>
                    <a:pt x="2454262" y="6036459"/>
                  </a:lnTo>
                  <a:lnTo>
                    <a:pt x="2454262" y="6029131"/>
                  </a:lnTo>
                  <a:lnTo>
                    <a:pt x="2462688" y="6025101"/>
                  </a:lnTo>
                  <a:lnTo>
                    <a:pt x="2461956" y="6031696"/>
                  </a:lnTo>
                  <a:close/>
                  <a:moveTo>
                    <a:pt x="2330068" y="6220369"/>
                  </a:moveTo>
                  <a:lnTo>
                    <a:pt x="2323473" y="6161019"/>
                  </a:lnTo>
                  <a:lnTo>
                    <a:pt x="2329335" y="6150761"/>
                  </a:lnTo>
                  <a:lnTo>
                    <a:pt x="2372931" y="6151494"/>
                  </a:lnTo>
                  <a:lnTo>
                    <a:pt x="2392715" y="6190328"/>
                  </a:lnTo>
                  <a:cubicBezTo>
                    <a:pt x="2390517" y="6193625"/>
                    <a:pt x="2388318" y="6196922"/>
                    <a:pt x="2386120" y="6200219"/>
                  </a:cubicBezTo>
                  <a:lnTo>
                    <a:pt x="2330068" y="6220369"/>
                  </a:lnTo>
                  <a:close/>
                  <a:moveTo>
                    <a:pt x="2333365" y="6143800"/>
                  </a:moveTo>
                  <a:lnTo>
                    <a:pt x="2348752" y="6117789"/>
                  </a:lnTo>
                  <a:lnTo>
                    <a:pt x="2357911" y="6122185"/>
                  </a:lnTo>
                  <a:lnTo>
                    <a:pt x="2369634" y="6144900"/>
                  </a:lnTo>
                  <a:lnTo>
                    <a:pt x="2333365" y="6143800"/>
                  </a:lnTo>
                  <a:close/>
                  <a:moveTo>
                    <a:pt x="2414330" y="6158455"/>
                  </a:moveTo>
                  <a:cubicBezTo>
                    <a:pt x="2409933" y="6165049"/>
                    <a:pt x="2404072" y="6173475"/>
                    <a:pt x="2397477" y="6183733"/>
                  </a:cubicBezTo>
                  <a:lnTo>
                    <a:pt x="2380991" y="6151860"/>
                  </a:lnTo>
                  <a:lnTo>
                    <a:pt x="2406636" y="6152227"/>
                  </a:lnTo>
                  <a:lnTo>
                    <a:pt x="2414330" y="6158455"/>
                  </a:lnTo>
                  <a:close/>
                  <a:moveTo>
                    <a:pt x="2397477" y="6145266"/>
                  </a:moveTo>
                  <a:lnTo>
                    <a:pt x="2377328" y="6144900"/>
                  </a:lnTo>
                  <a:lnTo>
                    <a:pt x="2368169" y="6126948"/>
                  </a:lnTo>
                  <a:cubicBezTo>
                    <a:pt x="2373664" y="6129512"/>
                    <a:pt x="2378793" y="6132077"/>
                    <a:pt x="2383922" y="6134275"/>
                  </a:cubicBezTo>
                  <a:lnTo>
                    <a:pt x="2397477" y="6145266"/>
                  </a:lnTo>
                  <a:close/>
                  <a:moveTo>
                    <a:pt x="2360109" y="6095442"/>
                  </a:moveTo>
                  <a:lnTo>
                    <a:pt x="2364505" y="6085550"/>
                  </a:lnTo>
                  <a:lnTo>
                    <a:pt x="2385388" y="6079688"/>
                  </a:lnTo>
                  <a:lnTo>
                    <a:pt x="2360109" y="6095442"/>
                  </a:lnTo>
                  <a:close/>
                  <a:moveTo>
                    <a:pt x="2311750" y="6180436"/>
                  </a:moveTo>
                  <a:lnTo>
                    <a:pt x="2315414" y="6174208"/>
                  </a:lnTo>
                  <a:cubicBezTo>
                    <a:pt x="2316146" y="6181169"/>
                    <a:pt x="2316513" y="6188496"/>
                    <a:pt x="2317246" y="6195456"/>
                  </a:cubicBezTo>
                  <a:lnTo>
                    <a:pt x="2319810" y="6224032"/>
                  </a:lnTo>
                  <a:lnTo>
                    <a:pt x="2285006" y="6236488"/>
                  </a:lnTo>
                  <a:lnTo>
                    <a:pt x="2289036" y="6218537"/>
                  </a:lnTo>
                  <a:lnTo>
                    <a:pt x="2311750" y="6180436"/>
                  </a:lnTo>
                  <a:close/>
                  <a:moveTo>
                    <a:pt x="2277313" y="6239053"/>
                  </a:moveTo>
                  <a:lnTo>
                    <a:pt x="2276946" y="6239053"/>
                  </a:lnTo>
                  <a:lnTo>
                    <a:pt x="2277679" y="6237954"/>
                  </a:lnTo>
                  <a:lnTo>
                    <a:pt x="2277313" y="6239053"/>
                  </a:lnTo>
                  <a:close/>
                  <a:moveTo>
                    <a:pt x="2336296" y="6276055"/>
                  </a:moveTo>
                  <a:lnTo>
                    <a:pt x="2337029" y="6275322"/>
                  </a:lnTo>
                  <a:lnTo>
                    <a:pt x="2336296" y="6276421"/>
                  </a:lnTo>
                  <a:lnTo>
                    <a:pt x="2336296" y="6276055"/>
                  </a:lnTo>
                  <a:close/>
                  <a:moveTo>
                    <a:pt x="2335197" y="6267262"/>
                  </a:moveTo>
                  <a:lnTo>
                    <a:pt x="2331167" y="6230627"/>
                  </a:lnTo>
                  <a:lnTo>
                    <a:pt x="2357911" y="6220369"/>
                  </a:lnTo>
                  <a:lnTo>
                    <a:pt x="2378060" y="6212675"/>
                  </a:lnTo>
                  <a:lnTo>
                    <a:pt x="2374031" y="6218903"/>
                  </a:lnTo>
                  <a:lnTo>
                    <a:pt x="2349851" y="6255539"/>
                  </a:lnTo>
                  <a:lnTo>
                    <a:pt x="2335197" y="6267262"/>
                  </a:lnTo>
                  <a:close/>
                  <a:moveTo>
                    <a:pt x="2336662" y="6111928"/>
                  </a:moveTo>
                  <a:lnTo>
                    <a:pt x="2319077" y="6125483"/>
                  </a:lnTo>
                  <a:lnTo>
                    <a:pt x="2317978" y="6115225"/>
                  </a:lnTo>
                  <a:lnTo>
                    <a:pt x="2335197" y="6111561"/>
                  </a:lnTo>
                  <a:lnTo>
                    <a:pt x="2336662" y="6111928"/>
                  </a:lnTo>
                  <a:close/>
                  <a:moveTo>
                    <a:pt x="2339227" y="6118888"/>
                  </a:moveTo>
                  <a:lnTo>
                    <a:pt x="2323840" y="6143434"/>
                  </a:lnTo>
                  <a:lnTo>
                    <a:pt x="2321275" y="6143434"/>
                  </a:lnTo>
                  <a:lnTo>
                    <a:pt x="2320176" y="6133543"/>
                  </a:lnTo>
                  <a:lnTo>
                    <a:pt x="2339227" y="6118888"/>
                  </a:lnTo>
                  <a:close/>
                  <a:moveTo>
                    <a:pt x="2401874" y="6192526"/>
                  </a:moveTo>
                  <a:lnTo>
                    <a:pt x="2417261" y="6167613"/>
                  </a:lnTo>
                  <a:lnTo>
                    <a:pt x="2412131" y="6191060"/>
                  </a:lnTo>
                  <a:lnTo>
                    <a:pt x="2402973" y="6194358"/>
                  </a:lnTo>
                  <a:lnTo>
                    <a:pt x="2401874" y="6192526"/>
                  </a:lnTo>
                  <a:close/>
                  <a:moveTo>
                    <a:pt x="2429350" y="6138671"/>
                  </a:moveTo>
                  <a:lnTo>
                    <a:pt x="2432281" y="6108997"/>
                  </a:lnTo>
                  <a:lnTo>
                    <a:pt x="2435945" y="6130245"/>
                  </a:lnTo>
                  <a:lnTo>
                    <a:pt x="2429350" y="6138671"/>
                  </a:lnTo>
                  <a:close/>
                  <a:moveTo>
                    <a:pt x="2422023" y="6140137"/>
                  </a:moveTo>
                  <a:cubicBezTo>
                    <a:pt x="2420558" y="6140503"/>
                    <a:pt x="2419092" y="6141602"/>
                    <a:pt x="2417993" y="6142702"/>
                  </a:cubicBezTo>
                  <a:cubicBezTo>
                    <a:pt x="2411032" y="6139404"/>
                    <a:pt x="2400042" y="6133909"/>
                    <a:pt x="2387586" y="6128047"/>
                  </a:cubicBezTo>
                  <a:cubicBezTo>
                    <a:pt x="2376961" y="6119621"/>
                    <a:pt x="2367436" y="6111928"/>
                    <a:pt x="2361208" y="6107165"/>
                  </a:cubicBezTo>
                  <a:cubicBezTo>
                    <a:pt x="2361574" y="6106066"/>
                    <a:pt x="2362307" y="6104967"/>
                    <a:pt x="2362307" y="6103868"/>
                  </a:cubicBezTo>
                  <a:cubicBezTo>
                    <a:pt x="2362307" y="6103135"/>
                    <a:pt x="2361574" y="6102769"/>
                    <a:pt x="2361574" y="6102402"/>
                  </a:cubicBezTo>
                  <a:lnTo>
                    <a:pt x="2409201" y="6072727"/>
                  </a:lnTo>
                  <a:lnTo>
                    <a:pt x="2424588" y="6068331"/>
                  </a:lnTo>
                  <a:lnTo>
                    <a:pt x="2427518" y="6084085"/>
                  </a:lnTo>
                  <a:lnTo>
                    <a:pt x="2422023" y="6140137"/>
                  </a:lnTo>
                  <a:close/>
                  <a:moveTo>
                    <a:pt x="2319077" y="6103501"/>
                  </a:moveTo>
                  <a:lnTo>
                    <a:pt x="2325672" y="6106432"/>
                  </a:lnTo>
                  <a:lnTo>
                    <a:pt x="2317612" y="6108264"/>
                  </a:lnTo>
                  <a:lnTo>
                    <a:pt x="2317246" y="6104967"/>
                  </a:lnTo>
                  <a:cubicBezTo>
                    <a:pt x="2317612" y="6104601"/>
                    <a:pt x="2318345" y="6104234"/>
                    <a:pt x="2319077" y="6103501"/>
                  </a:cubicBezTo>
                  <a:lnTo>
                    <a:pt x="2319077" y="6103501"/>
                  </a:lnTo>
                  <a:close/>
                  <a:moveTo>
                    <a:pt x="2437776" y="6057341"/>
                  </a:moveTo>
                  <a:lnTo>
                    <a:pt x="2438143" y="6055143"/>
                  </a:lnTo>
                  <a:lnTo>
                    <a:pt x="2446935" y="6049647"/>
                  </a:lnTo>
                  <a:lnTo>
                    <a:pt x="2446935" y="6054776"/>
                  </a:lnTo>
                  <a:lnTo>
                    <a:pt x="2437776" y="6057341"/>
                  </a:lnTo>
                  <a:close/>
                  <a:moveTo>
                    <a:pt x="2429350" y="6052212"/>
                  </a:moveTo>
                  <a:lnTo>
                    <a:pt x="2427518" y="6042686"/>
                  </a:lnTo>
                  <a:lnTo>
                    <a:pt x="2431915" y="6040488"/>
                  </a:lnTo>
                  <a:lnTo>
                    <a:pt x="2430816" y="6051113"/>
                  </a:lnTo>
                  <a:lnTo>
                    <a:pt x="2429350" y="6052212"/>
                  </a:lnTo>
                  <a:close/>
                  <a:moveTo>
                    <a:pt x="2422756" y="6056241"/>
                  </a:moveTo>
                  <a:lnTo>
                    <a:pt x="2407003" y="6066133"/>
                  </a:lnTo>
                  <a:lnTo>
                    <a:pt x="2368169" y="6077490"/>
                  </a:lnTo>
                  <a:lnTo>
                    <a:pt x="2370733" y="6071629"/>
                  </a:lnTo>
                  <a:lnTo>
                    <a:pt x="2421290" y="6046350"/>
                  </a:lnTo>
                  <a:lnTo>
                    <a:pt x="2422756" y="6056241"/>
                  </a:lnTo>
                  <a:close/>
                  <a:moveTo>
                    <a:pt x="2313582" y="6150761"/>
                  </a:moveTo>
                  <a:cubicBezTo>
                    <a:pt x="2313948" y="6153326"/>
                    <a:pt x="2313948" y="6155890"/>
                    <a:pt x="2314315" y="6158821"/>
                  </a:cubicBezTo>
                  <a:lnTo>
                    <a:pt x="2296363" y="6187397"/>
                  </a:lnTo>
                  <a:lnTo>
                    <a:pt x="2304423" y="6150395"/>
                  </a:lnTo>
                  <a:lnTo>
                    <a:pt x="2313582" y="6150761"/>
                  </a:lnTo>
                  <a:close/>
                  <a:moveTo>
                    <a:pt x="2281709" y="6252974"/>
                  </a:moveTo>
                  <a:lnTo>
                    <a:pt x="2282442" y="6250043"/>
                  </a:lnTo>
                  <a:lnTo>
                    <a:pt x="2320909" y="6235389"/>
                  </a:lnTo>
                  <a:lnTo>
                    <a:pt x="2324573" y="6276421"/>
                  </a:lnTo>
                  <a:lnTo>
                    <a:pt x="2322008" y="6278253"/>
                  </a:lnTo>
                  <a:lnTo>
                    <a:pt x="2300760" y="6267262"/>
                  </a:lnTo>
                  <a:lnTo>
                    <a:pt x="2281709" y="6252974"/>
                  </a:lnTo>
                  <a:close/>
                  <a:moveTo>
                    <a:pt x="2392348" y="6207546"/>
                  </a:moveTo>
                  <a:lnTo>
                    <a:pt x="2400042" y="6204615"/>
                  </a:lnTo>
                  <a:lnTo>
                    <a:pt x="2404072" y="6212675"/>
                  </a:lnTo>
                  <a:lnTo>
                    <a:pt x="2374397" y="6236122"/>
                  </a:lnTo>
                  <a:lnTo>
                    <a:pt x="2392348" y="6207546"/>
                  </a:lnTo>
                  <a:close/>
                  <a:moveTo>
                    <a:pt x="2424221" y="6166881"/>
                  </a:moveTo>
                  <a:lnTo>
                    <a:pt x="2425320" y="6167980"/>
                  </a:lnTo>
                  <a:lnTo>
                    <a:pt x="2429350" y="6185199"/>
                  </a:lnTo>
                  <a:lnTo>
                    <a:pt x="2419459" y="6188862"/>
                  </a:lnTo>
                  <a:lnTo>
                    <a:pt x="2424221" y="6166881"/>
                  </a:lnTo>
                  <a:close/>
                  <a:moveTo>
                    <a:pt x="2434113" y="6174574"/>
                  </a:moveTo>
                  <a:lnTo>
                    <a:pt x="2439975" y="6179337"/>
                  </a:lnTo>
                  <a:cubicBezTo>
                    <a:pt x="2439975" y="6180070"/>
                    <a:pt x="2439242" y="6180802"/>
                    <a:pt x="2439242" y="6181535"/>
                  </a:cubicBezTo>
                  <a:lnTo>
                    <a:pt x="2435945" y="6182634"/>
                  </a:lnTo>
                  <a:lnTo>
                    <a:pt x="2434113" y="6174574"/>
                  </a:lnTo>
                  <a:close/>
                  <a:moveTo>
                    <a:pt x="2431548" y="6163584"/>
                  </a:moveTo>
                  <a:lnTo>
                    <a:pt x="2430083" y="6158088"/>
                  </a:lnTo>
                  <a:cubicBezTo>
                    <a:pt x="2431915" y="6156989"/>
                    <a:pt x="2433380" y="6155157"/>
                    <a:pt x="2434113" y="6153326"/>
                  </a:cubicBezTo>
                  <a:cubicBezTo>
                    <a:pt x="2434846" y="6151494"/>
                    <a:pt x="2434846" y="6149662"/>
                    <a:pt x="2434113" y="6147830"/>
                  </a:cubicBezTo>
                  <a:lnTo>
                    <a:pt x="2438509" y="6144900"/>
                  </a:lnTo>
                  <a:lnTo>
                    <a:pt x="2443638" y="6173842"/>
                  </a:lnTo>
                  <a:lnTo>
                    <a:pt x="2431548" y="6163584"/>
                  </a:lnTo>
                  <a:close/>
                  <a:moveTo>
                    <a:pt x="2349851" y="6095075"/>
                  </a:moveTo>
                  <a:cubicBezTo>
                    <a:pt x="2348019" y="6095442"/>
                    <a:pt x="2346187" y="6096174"/>
                    <a:pt x="2344722" y="6097273"/>
                  </a:cubicBezTo>
                  <a:cubicBezTo>
                    <a:pt x="2343623" y="6098739"/>
                    <a:pt x="2342890" y="6100937"/>
                    <a:pt x="2342524" y="6102769"/>
                  </a:cubicBezTo>
                  <a:lnTo>
                    <a:pt x="2336296" y="6104234"/>
                  </a:lnTo>
                  <a:lnTo>
                    <a:pt x="2322008" y="6097640"/>
                  </a:lnTo>
                  <a:lnTo>
                    <a:pt x="2350218" y="6089580"/>
                  </a:lnTo>
                  <a:cubicBezTo>
                    <a:pt x="2350218" y="6091778"/>
                    <a:pt x="2350218" y="6093244"/>
                    <a:pt x="2349851" y="6095075"/>
                  </a:cubicBezTo>
                  <a:lnTo>
                    <a:pt x="2349851" y="6095075"/>
                  </a:lnTo>
                  <a:close/>
                  <a:moveTo>
                    <a:pt x="2312849" y="6143434"/>
                  </a:moveTo>
                  <a:lnTo>
                    <a:pt x="2308087" y="6143434"/>
                  </a:lnTo>
                  <a:lnTo>
                    <a:pt x="2312483" y="6139771"/>
                  </a:lnTo>
                  <a:cubicBezTo>
                    <a:pt x="2312849" y="6140870"/>
                    <a:pt x="2312849" y="6142335"/>
                    <a:pt x="2312849" y="6143434"/>
                  </a:cubicBezTo>
                  <a:lnTo>
                    <a:pt x="2312849" y="6143434"/>
                  </a:lnTo>
                  <a:close/>
                  <a:moveTo>
                    <a:pt x="2241410" y="6251875"/>
                  </a:moveTo>
                  <a:lnTo>
                    <a:pt x="2214666" y="6261400"/>
                  </a:lnTo>
                  <a:lnTo>
                    <a:pt x="2203309" y="6244548"/>
                  </a:lnTo>
                  <a:lnTo>
                    <a:pt x="2241410" y="6251875"/>
                  </a:lnTo>
                  <a:close/>
                  <a:moveTo>
                    <a:pt x="2249470" y="6261767"/>
                  </a:moveTo>
                  <a:lnTo>
                    <a:pt x="2232617" y="6288511"/>
                  </a:lnTo>
                  <a:lnTo>
                    <a:pt x="2220894" y="6270926"/>
                  </a:lnTo>
                  <a:lnTo>
                    <a:pt x="2249470" y="6261767"/>
                  </a:lnTo>
                  <a:close/>
                  <a:moveTo>
                    <a:pt x="2328236" y="6310858"/>
                  </a:moveTo>
                  <a:cubicBezTo>
                    <a:pt x="2329335" y="6318918"/>
                    <a:pt x="2330801" y="6329176"/>
                    <a:pt x="2332266" y="6340534"/>
                  </a:cubicBezTo>
                  <a:lnTo>
                    <a:pt x="2311384" y="6337602"/>
                  </a:lnTo>
                  <a:lnTo>
                    <a:pt x="2328236" y="6310858"/>
                  </a:lnTo>
                  <a:close/>
                  <a:moveTo>
                    <a:pt x="2340326" y="6313789"/>
                  </a:moveTo>
                  <a:lnTo>
                    <a:pt x="2363406" y="6344930"/>
                  </a:lnTo>
                  <a:lnTo>
                    <a:pt x="2343257" y="6341999"/>
                  </a:lnTo>
                  <a:lnTo>
                    <a:pt x="2340326" y="6313789"/>
                  </a:lnTo>
                  <a:close/>
                  <a:moveTo>
                    <a:pt x="2406636" y="6202051"/>
                  </a:moveTo>
                  <a:lnTo>
                    <a:pt x="2409933" y="6200585"/>
                  </a:lnTo>
                  <a:lnTo>
                    <a:pt x="2408834" y="6206081"/>
                  </a:lnTo>
                  <a:lnTo>
                    <a:pt x="2406636" y="6202051"/>
                  </a:lnTo>
                  <a:close/>
                  <a:moveTo>
                    <a:pt x="2441806" y="6123285"/>
                  </a:moveTo>
                  <a:lnTo>
                    <a:pt x="2434846" y="6083352"/>
                  </a:lnTo>
                  <a:lnTo>
                    <a:pt x="2436677" y="6064668"/>
                  </a:lnTo>
                  <a:lnTo>
                    <a:pt x="2446569" y="6061737"/>
                  </a:lnTo>
                  <a:lnTo>
                    <a:pt x="2445836" y="6118155"/>
                  </a:lnTo>
                  <a:lnTo>
                    <a:pt x="2441806" y="6123285"/>
                  </a:lnTo>
                  <a:close/>
                  <a:moveTo>
                    <a:pt x="2433014" y="6031696"/>
                  </a:moveTo>
                  <a:lnTo>
                    <a:pt x="2426419" y="6034993"/>
                  </a:lnTo>
                  <a:lnTo>
                    <a:pt x="2425320" y="6029131"/>
                  </a:lnTo>
                  <a:lnTo>
                    <a:pt x="2433747" y="6023636"/>
                  </a:lnTo>
                  <a:lnTo>
                    <a:pt x="2433014" y="6031696"/>
                  </a:lnTo>
                  <a:close/>
                  <a:moveTo>
                    <a:pt x="2419825" y="6038657"/>
                  </a:moveTo>
                  <a:lnTo>
                    <a:pt x="2375130" y="6061370"/>
                  </a:lnTo>
                  <a:lnTo>
                    <a:pt x="2375130" y="6061370"/>
                  </a:lnTo>
                  <a:lnTo>
                    <a:pt x="2418726" y="6033527"/>
                  </a:lnTo>
                  <a:lnTo>
                    <a:pt x="2419825" y="6038657"/>
                  </a:lnTo>
                  <a:close/>
                  <a:moveTo>
                    <a:pt x="2284640" y="6205348"/>
                  </a:moveTo>
                  <a:lnTo>
                    <a:pt x="2263391" y="6239053"/>
                  </a:lnTo>
                  <a:lnTo>
                    <a:pt x="2232251" y="6215240"/>
                  </a:lnTo>
                  <a:lnTo>
                    <a:pt x="2224191" y="6209012"/>
                  </a:lnTo>
                  <a:lnTo>
                    <a:pt x="2296730" y="6152227"/>
                  </a:lnTo>
                  <a:lnTo>
                    <a:pt x="2284640" y="6205348"/>
                  </a:lnTo>
                  <a:close/>
                  <a:moveTo>
                    <a:pt x="2377328" y="6306096"/>
                  </a:moveTo>
                  <a:lnTo>
                    <a:pt x="2342158" y="6288511"/>
                  </a:lnTo>
                  <a:lnTo>
                    <a:pt x="2363040" y="6254806"/>
                  </a:lnTo>
                  <a:lnTo>
                    <a:pt x="2405537" y="6220735"/>
                  </a:lnTo>
                  <a:lnTo>
                    <a:pt x="2386120" y="6311225"/>
                  </a:lnTo>
                  <a:lnTo>
                    <a:pt x="2377328" y="6306096"/>
                  </a:lnTo>
                  <a:close/>
                  <a:moveTo>
                    <a:pt x="2453163" y="6110096"/>
                  </a:moveTo>
                  <a:lnTo>
                    <a:pt x="2453896" y="6059905"/>
                  </a:lnTo>
                  <a:lnTo>
                    <a:pt x="2459025" y="6058440"/>
                  </a:lnTo>
                  <a:lnTo>
                    <a:pt x="2453163" y="6110096"/>
                  </a:lnTo>
                  <a:lnTo>
                    <a:pt x="2453163" y="6110096"/>
                  </a:lnTo>
                  <a:close/>
                  <a:moveTo>
                    <a:pt x="2453896" y="6052578"/>
                  </a:moveTo>
                  <a:lnTo>
                    <a:pt x="2453896" y="6045251"/>
                  </a:lnTo>
                  <a:lnTo>
                    <a:pt x="2460490" y="6040855"/>
                  </a:lnTo>
                  <a:lnTo>
                    <a:pt x="2459391" y="6050746"/>
                  </a:lnTo>
                  <a:lnTo>
                    <a:pt x="2453896" y="6052578"/>
                  </a:lnTo>
                  <a:close/>
                  <a:moveTo>
                    <a:pt x="2446935" y="6041221"/>
                  </a:moveTo>
                  <a:lnTo>
                    <a:pt x="2438875" y="6046350"/>
                  </a:lnTo>
                  <a:lnTo>
                    <a:pt x="2439975" y="6036825"/>
                  </a:lnTo>
                  <a:lnTo>
                    <a:pt x="2447302" y="6033161"/>
                  </a:lnTo>
                  <a:lnTo>
                    <a:pt x="2446935" y="6041221"/>
                  </a:lnTo>
                  <a:close/>
                  <a:moveTo>
                    <a:pt x="2440707" y="6028032"/>
                  </a:moveTo>
                  <a:lnTo>
                    <a:pt x="2441806" y="6019240"/>
                  </a:lnTo>
                  <a:lnTo>
                    <a:pt x="2447302" y="6015576"/>
                  </a:lnTo>
                  <a:lnTo>
                    <a:pt x="2447302" y="6024735"/>
                  </a:lnTo>
                  <a:lnTo>
                    <a:pt x="2440707" y="6028032"/>
                  </a:lnTo>
                  <a:close/>
                  <a:moveTo>
                    <a:pt x="2351317" y="6082253"/>
                  </a:moveTo>
                  <a:lnTo>
                    <a:pt x="2346920" y="6083352"/>
                  </a:lnTo>
                  <a:lnTo>
                    <a:pt x="2351683" y="6081154"/>
                  </a:lnTo>
                  <a:lnTo>
                    <a:pt x="2351317" y="6082253"/>
                  </a:lnTo>
                  <a:close/>
                  <a:moveTo>
                    <a:pt x="2217963" y="6213774"/>
                  </a:moveTo>
                  <a:cubicBezTo>
                    <a:pt x="2221260" y="6216339"/>
                    <a:pt x="2224557" y="6218537"/>
                    <a:pt x="2227855" y="6221101"/>
                  </a:cubicBezTo>
                  <a:lnTo>
                    <a:pt x="2259361" y="6244914"/>
                  </a:lnTo>
                  <a:cubicBezTo>
                    <a:pt x="2258629" y="6245281"/>
                    <a:pt x="2257529" y="6245281"/>
                    <a:pt x="2257163" y="6246014"/>
                  </a:cubicBezTo>
                  <a:cubicBezTo>
                    <a:pt x="2256797" y="6246746"/>
                    <a:pt x="2257163" y="6246380"/>
                    <a:pt x="2256797" y="6246746"/>
                  </a:cubicBezTo>
                  <a:lnTo>
                    <a:pt x="2254232" y="6247479"/>
                  </a:lnTo>
                  <a:lnTo>
                    <a:pt x="2197447" y="6236488"/>
                  </a:lnTo>
                  <a:lnTo>
                    <a:pt x="2194516" y="6232092"/>
                  </a:lnTo>
                  <a:lnTo>
                    <a:pt x="2217963" y="6213774"/>
                  </a:lnTo>
                  <a:close/>
                  <a:moveTo>
                    <a:pt x="2238845" y="6298403"/>
                  </a:moveTo>
                  <a:lnTo>
                    <a:pt x="2262292" y="6262500"/>
                  </a:lnTo>
                  <a:cubicBezTo>
                    <a:pt x="2263025" y="6262500"/>
                    <a:pt x="2263758" y="6263232"/>
                    <a:pt x="2264490" y="6263232"/>
                  </a:cubicBezTo>
                  <a:cubicBezTo>
                    <a:pt x="2267055" y="6263232"/>
                    <a:pt x="2269619" y="6262133"/>
                    <a:pt x="2271451" y="6260302"/>
                  </a:cubicBezTo>
                  <a:lnTo>
                    <a:pt x="2272184" y="6260668"/>
                  </a:lnTo>
                  <a:lnTo>
                    <a:pt x="2268520" y="6276788"/>
                  </a:lnTo>
                  <a:lnTo>
                    <a:pt x="2257529" y="6326246"/>
                  </a:lnTo>
                  <a:lnTo>
                    <a:pt x="2245806" y="6308294"/>
                  </a:lnTo>
                  <a:lnTo>
                    <a:pt x="2238845" y="6298403"/>
                  </a:lnTo>
                  <a:close/>
                  <a:moveTo>
                    <a:pt x="2275847" y="6278619"/>
                  </a:moveTo>
                  <a:lnTo>
                    <a:pt x="2279144" y="6264331"/>
                  </a:lnTo>
                  <a:lnTo>
                    <a:pt x="2297096" y="6273490"/>
                  </a:lnTo>
                  <a:lnTo>
                    <a:pt x="2313216" y="6285580"/>
                  </a:lnTo>
                  <a:lnTo>
                    <a:pt x="2301492" y="6294739"/>
                  </a:lnTo>
                  <a:lnTo>
                    <a:pt x="2265956" y="6323315"/>
                  </a:lnTo>
                  <a:lnTo>
                    <a:pt x="2275847" y="6278619"/>
                  </a:lnTo>
                  <a:close/>
                  <a:moveTo>
                    <a:pt x="2305888" y="6300234"/>
                  </a:moveTo>
                  <a:lnTo>
                    <a:pt x="2318711" y="6289976"/>
                  </a:lnTo>
                  <a:lnTo>
                    <a:pt x="2319444" y="6290343"/>
                  </a:lnTo>
                  <a:cubicBezTo>
                    <a:pt x="2318711" y="6293640"/>
                    <a:pt x="2319444" y="6296937"/>
                    <a:pt x="2321642" y="6299501"/>
                  </a:cubicBezTo>
                  <a:lnTo>
                    <a:pt x="2299660" y="6336503"/>
                  </a:lnTo>
                  <a:lnTo>
                    <a:pt x="2287204" y="6334671"/>
                  </a:lnTo>
                  <a:lnTo>
                    <a:pt x="2265956" y="6331741"/>
                  </a:lnTo>
                  <a:lnTo>
                    <a:pt x="2305888" y="6300234"/>
                  </a:lnTo>
                  <a:close/>
                  <a:moveTo>
                    <a:pt x="2373664" y="6346761"/>
                  </a:moveTo>
                  <a:lnTo>
                    <a:pt x="2338860" y="6300601"/>
                  </a:lnTo>
                  <a:lnTo>
                    <a:pt x="2338494" y="6298036"/>
                  </a:lnTo>
                  <a:cubicBezTo>
                    <a:pt x="2338494" y="6297670"/>
                    <a:pt x="2338860" y="6297670"/>
                    <a:pt x="2338860" y="6297303"/>
                  </a:cubicBezTo>
                  <a:cubicBezTo>
                    <a:pt x="2339227" y="6296571"/>
                    <a:pt x="2338860" y="6295838"/>
                    <a:pt x="2338860" y="6294739"/>
                  </a:cubicBezTo>
                  <a:lnTo>
                    <a:pt x="2373664" y="6312690"/>
                  </a:lnTo>
                  <a:lnTo>
                    <a:pt x="2384655" y="6318185"/>
                  </a:lnTo>
                  <a:lnTo>
                    <a:pt x="2378427" y="6347494"/>
                  </a:lnTo>
                  <a:lnTo>
                    <a:pt x="2373664" y="6346761"/>
                  </a:lnTo>
                  <a:close/>
                  <a:moveTo>
                    <a:pt x="2445103" y="6140870"/>
                  </a:moveTo>
                  <a:lnTo>
                    <a:pt x="2445836" y="6140503"/>
                  </a:lnTo>
                  <a:lnTo>
                    <a:pt x="2445836" y="6145266"/>
                  </a:lnTo>
                  <a:lnTo>
                    <a:pt x="2445103" y="6140870"/>
                  </a:lnTo>
                  <a:close/>
                  <a:moveTo>
                    <a:pt x="2447668" y="5990297"/>
                  </a:moveTo>
                  <a:lnTo>
                    <a:pt x="2447302" y="6007150"/>
                  </a:lnTo>
                  <a:lnTo>
                    <a:pt x="2442539" y="6010081"/>
                  </a:lnTo>
                  <a:lnTo>
                    <a:pt x="2444737" y="5988099"/>
                  </a:lnTo>
                  <a:cubicBezTo>
                    <a:pt x="2445836" y="5978208"/>
                    <a:pt x="2446935" y="5968683"/>
                    <a:pt x="2447668" y="5958791"/>
                  </a:cubicBezTo>
                  <a:lnTo>
                    <a:pt x="2447668" y="5990297"/>
                  </a:lnTo>
                  <a:close/>
                  <a:moveTo>
                    <a:pt x="2311750" y="6131344"/>
                  </a:moveTo>
                  <a:lnTo>
                    <a:pt x="2307720" y="6134641"/>
                  </a:lnTo>
                  <a:lnTo>
                    <a:pt x="2311017" y="6119987"/>
                  </a:lnTo>
                  <a:cubicBezTo>
                    <a:pt x="2311384" y="6123651"/>
                    <a:pt x="2311384" y="6127314"/>
                    <a:pt x="2311750" y="6131344"/>
                  </a:cubicBezTo>
                  <a:lnTo>
                    <a:pt x="2311750" y="6131344"/>
                  </a:lnTo>
                  <a:close/>
                  <a:moveTo>
                    <a:pt x="2211735" y="6209378"/>
                  </a:moveTo>
                  <a:lnTo>
                    <a:pt x="2190120" y="6226230"/>
                  </a:lnTo>
                  <a:lnTo>
                    <a:pt x="2144692" y="6158455"/>
                  </a:lnTo>
                  <a:cubicBezTo>
                    <a:pt x="2160445" y="6170178"/>
                    <a:pt x="2185358" y="6189229"/>
                    <a:pt x="2211735" y="6209378"/>
                  </a:cubicBezTo>
                  <a:lnTo>
                    <a:pt x="2211735" y="6209378"/>
                  </a:lnTo>
                  <a:close/>
                  <a:moveTo>
                    <a:pt x="2173268" y="6239419"/>
                  </a:moveTo>
                  <a:lnTo>
                    <a:pt x="2167040" y="6244182"/>
                  </a:lnTo>
                  <a:cubicBezTo>
                    <a:pt x="2166307" y="6241984"/>
                    <a:pt x="2165574" y="6240152"/>
                    <a:pt x="2165208" y="6237954"/>
                  </a:cubicBezTo>
                  <a:lnTo>
                    <a:pt x="2173268" y="6239419"/>
                  </a:lnTo>
                  <a:close/>
                  <a:moveTo>
                    <a:pt x="2182793" y="6241251"/>
                  </a:moveTo>
                  <a:lnTo>
                    <a:pt x="2193417" y="6243449"/>
                  </a:lnTo>
                  <a:lnTo>
                    <a:pt x="2207339" y="6264698"/>
                  </a:lnTo>
                  <a:lnTo>
                    <a:pt x="2176931" y="6275688"/>
                  </a:lnTo>
                  <a:lnTo>
                    <a:pt x="2169238" y="6251875"/>
                  </a:lnTo>
                  <a:lnTo>
                    <a:pt x="2182793" y="6241251"/>
                  </a:lnTo>
                  <a:close/>
                  <a:moveTo>
                    <a:pt x="2169971" y="6277886"/>
                  </a:moveTo>
                  <a:lnTo>
                    <a:pt x="2106225" y="6300601"/>
                  </a:lnTo>
                  <a:lnTo>
                    <a:pt x="2163010" y="6256272"/>
                  </a:lnTo>
                  <a:cubicBezTo>
                    <a:pt x="2165208" y="6263599"/>
                    <a:pt x="2167406" y="6270559"/>
                    <a:pt x="2169971" y="6277886"/>
                  </a:cubicBezTo>
                  <a:lnTo>
                    <a:pt x="2169971" y="6277886"/>
                  </a:lnTo>
                  <a:close/>
                  <a:moveTo>
                    <a:pt x="2172901" y="6287045"/>
                  </a:moveTo>
                  <a:cubicBezTo>
                    <a:pt x="2174733" y="6292174"/>
                    <a:pt x="2176199" y="6297303"/>
                    <a:pt x="2177664" y="6302066"/>
                  </a:cubicBezTo>
                  <a:lnTo>
                    <a:pt x="2183526" y="6320750"/>
                  </a:lnTo>
                  <a:lnTo>
                    <a:pt x="2102195" y="6309760"/>
                  </a:lnTo>
                  <a:lnTo>
                    <a:pt x="2172901" y="6287045"/>
                  </a:lnTo>
                  <a:close/>
                  <a:moveTo>
                    <a:pt x="2184625" y="6299868"/>
                  </a:moveTo>
                  <a:lnTo>
                    <a:pt x="2179862" y="6284481"/>
                  </a:lnTo>
                  <a:cubicBezTo>
                    <a:pt x="2191585" y="6280817"/>
                    <a:pt x="2202943" y="6277154"/>
                    <a:pt x="2213567" y="6273490"/>
                  </a:cubicBezTo>
                  <a:lnTo>
                    <a:pt x="2228221" y="6295472"/>
                  </a:lnTo>
                  <a:lnTo>
                    <a:pt x="2210270" y="6324048"/>
                  </a:lnTo>
                  <a:lnTo>
                    <a:pt x="2191952" y="6321483"/>
                  </a:lnTo>
                  <a:lnTo>
                    <a:pt x="2184625" y="6299868"/>
                  </a:lnTo>
                  <a:close/>
                  <a:moveTo>
                    <a:pt x="2206240" y="6331008"/>
                  </a:moveTo>
                  <a:lnTo>
                    <a:pt x="2198546" y="6343098"/>
                  </a:lnTo>
                  <a:lnTo>
                    <a:pt x="2194150" y="6329176"/>
                  </a:lnTo>
                  <a:lnTo>
                    <a:pt x="2206240" y="6331008"/>
                  </a:lnTo>
                  <a:close/>
                  <a:moveTo>
                    <a:pt x="2285006" y="6380466"/>
                  </a:moveTo>
                  <a:lnTo>
                    <a:pt x="2291601" y="6390358"/>
                  </a:lnTo>
                  <a:lnTo>
                    <a:pt x="2277313" y="6392556"/>
                  </a:lnTo>
                  <a:lnTo>
                    <a:pt x="2285006" y="6380466"/>
                  </a:lnTo>
                  <a:close/>
                  <a:moveTo>
                    <a:pt x="2289036" y="6373872"/>
                  </a:moveTo>
                  <a:lnTo>
                    <a:pt x="2306987" y="6345296"/>
                  </a:lnTo>
                  <a:lnTo>
                    <a:pt x="2332999" y="6348959"/>
                  </a:lnTo>
                  <a:cubicBezTo>
                    <a:pt x="2334464" y="6359950"/>
                    <a:pt x="2336296" y="6372040"/>
                    <a:pt x="2337761" y="6384129"/>
                  </a:cubicBezTo>
                  <a:lnTo>
                    <a:pt x="2322008" y="6386328"/>
                  </a:lnTo>
                  <a:lnTo>
                    <a:pt x="2299294" y="6389625"/>
                  </a:lnTo>
                  <a:lnTo>
                    <a:pt x="2289036" y="6373872"/>
                  </a:lnTo>
                  <a:close/>
                  <a:moveTo>
                    <a:pt x="2323473" y="6393288"/>
                  </a:moveTo>
                  <a:lnTo>
                    <a:pt x="2339227" y="6391090"/>
                  </a:lnTo>
                  <a:lnTo>
                    <a:pt x="2349485" y="6464361"/>
                  </a:lnTo>
                  <a:lnTo>
                    <a:pt x="2304057" y="6396219"/>
                  </a:lnTo>
                  <a:lnTo>
                    <a:pt x="2323473" y="6393288"/>
                  </a:lnTo>
                  <a:close/>
                  <a:moveTo>
                    <a:pt x="2348752" y="6389625"/>
                  </a:moveTo>
                  <a:lnTo>
                    <a:pt x="2370733" y="6386328"/>
                  </a:lnTo>
                  <a:lnTo>
                    <a:pt x="2356079" y="6457034"/>
                  </a:lnTo>
                  <a:lnTo>
                    <a:pt x="2348752" y="6389625"/>
                  </a:lnTo>
                  <a:close/>
                  <a:moveTo>
                    <a:pt x="2348019" y="6382298"/>
                  </a:moveTo>
                  <a:lnTo>
                    <a:pt x="2344356" y="6350059"/>
                  </a:lnTo>
                  <a:lnTo>
                    <a:pt x="2369268" y="6353356"/>
                  </a:lnTo>
                  <a:lnTo>
                    <a:pt x="2375862" y="6362148"/>
                  </a:lnTo>
                  <a:lnTo>
                    <a:pt x="2372565" y="6378634"/>
                  </a:lnTo>
                  <a:lnTo>
                    <a:pt x="2348019" y="6382298"/>
                  </a:lnTo>
                  <a:close/>
                  <a:moveTo>
                    <a:pt x="2381724" y="6369842"/>
                  </a:moveTo>
                  <a:lnTo>
                    <a:pt x="2386853" y="6376436"/>
                  </a:lnTo>
                  <a:lnTo>
                    <a:pt x="2380258" y="6377535"/>
                  </a:lnTo>
                  <a:lnTo>
                    <a:pt x="2381724" y="6369842"/>
                  </a:lnTo>
                  <a:close/>
                  <a:moveTo>
                    <a:pt x="2391982" y="6321849"/>
                  </a:moveTo>
                  <a:cubicBezTo>
                    <a:pt x="2421657" y="6336870"/>
                    <a:pt x="2449500" y="6350791"/>
                    <a:pt x="2467085" y="6359584"/>
                  </a:cubicBezTo>
                  <a:lnTo>
                    <a:pt x="2386487" y="6348593"/>
                  </a:lnTo>
                  <a:lnTo>
                    <a:pt x="2391982" y="6321849"/>
                  </a:lnTo>
                  <a:close/>
                  <a:moveTo>
                    <a:pt x="2417993" y="6198021"/>
                  </a:moveTo>
                  <a:lnTo>
                    <a:pt x="2428617" y="6193991"/>
                  </a:lnTo>
                  <a:lnTo>
                    <a:pt x="2416894" y="6203150"/>
                  </a:lnTo>
                  <a:lnTo>
                    <a:pt x="2417993" y="6198021"/>
                  </a:lnTo>
                  <a:close/>
                  <a:moveTo>
                    <a:pt x="2488700" y="6015210"/>
                  </a:moveTo>
                  <a:lnTo>
                    <a:pt x="2470016" y="6026933"/>
                  </a:lnTo>
                  <a:lnTo>
                    <a:pt x="2470748" y="6021438"/>
                  </a:lnTo>
                  <a:lnTo>
                    <a:pt x="2485769" y="6013744"/>
                  </a:lnTo>
                  <a:lnTo>
                    <a:pt x="2513978" y="5999456"/>
                  </a:lnTo>
                  <a:lnTo>
                    <a:pt x="2488700" y="6015210"/>
                  </a:lnTo>
                  <a:close/>
                  <a:moveTo>
                    <a:pt x="2437776" y="5987367"/>
                  </a:moveTo>
                  <a:lnTo>
                    <a:pt x="2434846" y="6015210"/>
                  </a:lnTo>
                  <a:lnTo>
                    <a:pt x="2424221" y="6022171"/>
                  </a:lnTo>
                  <a:lnTo>
                    <a:pt x="2420558" y="6001288"/>
                  </a:lnTo>
                  <a:lnTo>
                    <a:pt x="2415429" y="5971613"/>
                  </a:lnTo>
                  <a:lnTo>
                    <a:pt x="2426419" y="5946701"/>
                  </a:lnTo>
                  <a:lnTo>
                    <a:pt x="2446935" y="5900174"/>
                  </a:lnTo>
                  <a:cubicBezTo>
                    <a:pt x="2444004" y="5926185"/>
                    <a:pt x="2440707" y="5956593"/>
                    <a:pt x="2437776" y="5987367"/>
                  </a:cubicBezTo>
                  <a:lnTo>
                    <a:pt x="2437776" y="5987367"/>
                  </a:lnTo>
                  <a:close/>
                  <a:moveTo>
                    <a:pt x="2413230" y="6002387"/>
                  </a:moveTo>
                  <a:lnTo>
                    <a:pt x="2417627" y="6026200"/>
                  </a:lnTo>
                  <a:lnTo>
                    <a:pt x="2380625" y="6050013"/>
                  </a:lnTo>
                  <a:lnTo>
                    <a:pt x="2410300" y="5983337"/>
                  </a:lnTo>
                  <a:lnTo>
                    <a:pt x="2413230" y="6002387"/>
                  </a:lnTo>
                  <a:close/>
                  <a:moveTo>
                    <a:pt x="2299294" y="6141602"/>
                  </a:moveTo>
                  <a:lnTo>
                    <a:pt x="2297096" y="6143434"/>
                  </a:lnTo>
                  <a:lnTo>
                    <a:pt x="2277679" y="6143068"/>
                  </a:lnTo>
                  <a:cubicBezTo>
                    <a:pt x="2250935" y="6142335"/>
                    <a:pt x="2224191" y="6141969"/>
                    <a:pt x="2200744" y="6141236"/>
                  </a:cubicBezTo>
                  <a:lnTo>
                    <a:pt x="2304057" y="6118522"/>
                  </a:lnTo>
                  <a:lnTo>
                    <a:pt x="2299294" y="6141602"/>
                  </a:lnTo>
                  <a:close/>
                  <a:moveTo>
                    <a:pt x="2277679" y="6150029"/>
                  </a:moveTo>
                  <a:lnTo>
                    <a:pt x="2287937" y="6150395"/>
                  </a:lnTo>
                  <a:lnTo>
                    <a:pt x="2217963" y="6204615"/>
                  </a:lnTo>
                  <a:cubicBezTo>
                    <a:pt x="2190486" y="6183733"/>
                    <a:pt x="2164842" y="6164316"/>
                    <a:pt x="2148722" y="6152593"/>
                  </a:cubicBezTo>
                  <a:lnTo>
                    <a:pt x="2170337" y="6147830"/>
                  </a:lnTo>
                  <a:cubicBezTo>
                    <a:pt x="2198546" y="6148197"/>
                    <a:pt x="2238113" y="6149296"/>
                    <a:pt x="2277679" y="6150029"/>
                  </a:cubicBezTo>
                  <a:lnTo>
                    <a:pt x="2277679" y="6150029"/>
                  </a:lnTo>
                  <a:close/>
                  <a:moveTo>
                    <a:pt x="2234449" y="6304997"/>
                  </a:moveTo>
                  <a:lnTo>
                    <a:pt x="2239578" y="6312690"/>
                  </a:lnTo>
                  <a:lnTo>
                    <a:pt x="2250935" y="6329909"/>
                  </a:lnTo>
                  <a:lnTo>
                    <a:pt x="2220894" y="6325879"/>
                  </a:lnTo>
                  <a:lnTo>
                    <a:pt x="2234449" y="6304997"/>
                  </a:lnTo>
                  <a:close/>
                  <a:moveTo>
                    <a:pt x="2286472" y="6341999"/>
                  </a:moveTo>
                  <a:lnTo>
                    <a:pt x="2295630" y="6343098"/>
                  </a:lnTo>
                  <a:lnTo>
                    <a:pt x="2282808" y="6364347"/>
                  </a:lnTo>
                  <a:lnTo>
                    <a:pt x="2265956" y="6339068"/>
                  </a:lnTo>
                  <a:lnTo>
                    <a:pt x="2286472" y="6341999"/>
                  </a:lnTo>
                  <a:close/>
                  <a:moveTo>
                    <a:pt x="2469649" y="6350425"/>
                  </a:moveTo>
                  <a:lnTo>
                    <a:pt x="2470382" y="6353356"/>
                  </a:lnTo>
                  <a:cubicBezTo>
                    <a:pt x="2452797" y="6344197"/>
                    <a:pt x="2423855" y="6329543"/>
                    <a:pt x="2393447" y="6314156"/>
                  </a:cubicBezTo>
                  <a:lnTo>
                    <a:pt x="2411765" y="6227330"/>
                  </a:lnTo>
                  <a:lnTo>
                    <a:pt x="2416162" y="6236488"/>
                  </a:lnTo>
                  <a:cubicBezTo>
                    <a:pt x="2433747" y="6271292"/>
                    <a:pt x="2451698" y="6305730"/>
                    <a:pt x="2464520" y="6330642"/>
                  </a:cubicBezTo>
                  <a:lnTo>
                    <a:pt x="2469649" y="6350425"/>
                  </a:lnTo>
                  <a:close/>
                  <a:moveTo>
                    <a:pt x="2423122" y="6233191"/>
                  </a:moveTo>
                  <a:lnTo>
                    <a:pt x="2414330" y="6215973"/>
                  </a:lnTo>
                  <a:lnTo>
                    <a:pt x="2415062" y="6213408"/>
                  </a:lnTo>
                  <a:lnTo>
                    <a:pt x="2433380" y="6198754"/>
                  </a:lnTo>
                  <a:lnTo>
                    <a:pt x="2457926" y="6300601"/>
                  </a:lnTo>
                  <a:cubicBezTo>
                    <a:pt x="2446935" y="6280085"/>
                    <a:pt x="2435212" y="6256638"/>
                    <a:pt x="2423122" y="6233191"/>
                  </a:cubicBezTo>
                  <a:close/>
                  <a:moveTo>
                    <a:pt x="2520939" y="6040855"/>
                  </a:moveTo>
                  <a:lnTo>
                    <a:pt x="2534128" y="6037191"/>
                  </a:lnTo>
                  <a:cubicBezTo>
                    <a:pt x="2513978" y="6056974"/>
                    <a:pt x="2493829" y="6076758"/>
                    <a:pt x="2476244" y="6093976"/>
                  </a:cubicBezTo>
                  <a:lnTo>
                    <a:pt x="2520939" y="6040855"/>
                  </a:lnTo>
                  <a:close/>
                  <a:moveTo>
                    <a:pt x="2461589" y="6100204"/>
                  </a:moveTo>
                  <a:lnTo>
                    <a:pt x="2466719" y="6056241"/>
                  </a:lnTo>
                  <a:lnTo>
                    <a:pt x="2490165" y="6050013"/>
                  </a:lnTo>
                  <a:lnTo>
                    <a:pt x="2508483" y="6044884"/>
                  </a:lnTo>
                  <a:lnTo>
                    <a:pt x="2461589" y="6100204"/>
                  </a:lnTo>
                  <a:close/>
                  <a:moveTo>
                    <a:pt x="2487601" y="6042686"/>
                  </a:moveTo>
                  <a:lnTo>
                    <a:pt x="2467085" y="6048548"/>
                  </a:lnTo>
                  <a:lnTo>
                    <a:pt x="2468550" y="6035726"/>
                  </a:lnTo>
                  <a:lnTo>
                    <a:pt x="2492363" y="6021071"/>
                  </a:lnTo>
                  <a:cubicBezTo>
                    <a:pt x="2518375" y="6004952"/>
                    <a:pt x="2544386" y="5988832"/>
                    <a:pt x="2566733" y="5974911"/>
                  </a:cubicBezTo>
                  <a:lnTo>
                    <a:pt x="2534128" y="6013378"/>
                  </a:lnTo>
                  <a:lnTo>
                    <a:pt x="2516543" y="6034260"/>
                  </a:lnTo>
                  <a:lnTo>
                    <a:pt x="2487601" y="6042686"/>
                  </a:lnTo>
                  <a:close/>
                  <a:moveTo>
                    <a:pt x="2482105" y="6006783"/>
                  </a:moveTo>
                  <a:lnTo>
                    <a:pt x="2471481" y="6012279"/>
                  </a:lnTo>
                  <a:lnTo>
                    <a:pt x="2472947" y="5999090"/>
                  </a:lnTo>
                  <a:lnTo>
                    <a:pt x="2482838" y="5992862"/>
                  </a:lnTo>
                  <a:lnTo>
                    <a:pt x="2632311" y="5897610"/>
                  </a:lnTo>
                  <a:lnTo>
                    <a:pt x="2582487" y="5956593"/>
                  </a:lnTo>
                  <a:lnTo>
                    <a:pt x="2482105" y="6006783"/>
                  </a:lnTo>
                  <a:close/>
                  <a:moveTo>
                    <a:pt x="2463788" y="6016309"/>
                  </a:moveTo>
                  <a:lnTo>
                    <a:pt x="2454629" y="6021071"/>
                  </a:lnTo>
                  <a:lnTo>
                    <a:pt x="2454629" y="6010814"/>
                  </a:lnTo>
                  <a:lnTo>
                    <a:pt x="2464887" y="6004219"/>
                  </a:lnTo>
                  <a:lnTo>
                    <a:pt x="2463788" y="6016309"/>
                  </a:lnTo>
                  <a:close/>
                  <a:moveTo>
                    <a:pt x="2184991" y="6230260"/>
                  </a:moveTo>
                  <a:lnTo>
                    <a:pt x="2181328" y="6233191"/>
                  </a:lnTo>
                  <a:lnTo>
                    <a:pt x="2162644" y="6229528"/>
                  </a:lnTo>
                  <a:cubicBezTo>
                    <a:pt x="2154217" y="6203883"/>
                    <a:pt x="2147257" y="6181535"/>
                    <a:pt x="2141761" y="6165782"/>
                  </a:cubicBezTo>
                  <a:lnTo>
                    <a:pt x="2184991" y="6230260"/>
                  </a:lnTo>
                  <a:close/>
                  <a:moveTo>
                    <a:pt x="2383922" y="6359584"/>
                  </a:moveTo>
                  <a:lnTo>
                    <a:pt x="2385021" y="6355188"/>
                  </a:lnTo>
                  <a:lnTo>
                    <a:pt x="2462322" y="6365812"/>
                  </a:lnTo>
                  <a:cubicBezTo>
                    <a:pt x="2445836" y="6368010"/>
                    <a:pt x="2422756" y="6371307"/>
                    <a:pt x="2395645" y="6375337"/>
                  </a:cubicBezTo>
                  <a:lnTo>
                    <a:pt x="2383922" y="6359584"/>
                  </a:lnTo>
                  <a:close/>
                  <a:moveTo>
                    <a:pt x="2083877" y="6222567"/>
                  </a:moveTo>
                  <a:lnTo>
                    <a:pt x="2156782" y="6236122"/>
                  </a:lnTo>
                  <a:lnTo>
                    <a:pt x="2160812" y="6248945"/>
                  </a:lnTo>
                  <a:lnTo>
                    <a:pt x="2093769" y="6301333"/>
                  </a:lnTo>
                  <a:cubicBezTo>
                    <a:pt x="2090105" y="6299135"/>
                    <a:pt x="2085342" y="6299135"/>
                    <a:pt x="2081679" y="6301333"/>
                  </a:cubicBezTo>
                  <a:lnTo>
                    <a:pt x="2021230" y="6248578"/>
                  </a:lnTo>
                  <a:cubicBezTo>
                    <a:pt x="1999982" y="6229894"/>
                    <a:pt x="1978367" y="6211210"/>
                    <a:pt x="1965178" y="6200219"/>
                  </a:cubicBezTo>
                  <a:lnTo>
                    <a:pt x="2083877" y="6222567"/>
                  </a:lnTo>
                  <a:close/>
                  <a:moveTo>
                    <a:pt x="2097432" y="6315621"/>
                  </a:moveTo>
                  <a:lnTo>
                    <a:pt x="2186457" y="6327711"/>
                  </a:lnTo>
                  <a:lnTo>
                    <a:pt x="2193784" y="6350425"/>
                  </a:lnTo>
                  <a:lnTo>
                    <a:pt x="2162277" y="6400982"/>
                  </a:lnTo>
                  <a:cubicBezTo>
                    <a:pt x="2160079" y="6400249"/>
                    <a:pt x="2157514" y="6400249"/>
                    <a:pt x="2155316" y="6400982"/>
                  </a:cubicBezTo>
                  <a:cubicBezTo>
                    <a:pt x="2148722" y="6391090"/>
                    <a:pt x="2137365" y="6375337"/>
                    <a:pt x="2126374" y="6359218"/>
                  </a:cubicBezTo>
                  <a:lnTo>
                    <a:pt x="2096699" y="6317453"/>
                  </a:lnTo>
                  <a:cubicBezTo>
                    <a:pt x="2096699" y="6317087"/>
                    <a:pt x="2097066" y="6316720"/>
                    <a:pt x="2097432" y="6315621"/>
                  </a:cubicBezTo>
                  <a:lnTo>
                    <a:pt x="2097432" y="6315621"/>
                  </a:lnTo>
                  <a:close/>
                  <a:moveTo>
                    <a:pt x="2197081" y="6361782"/>
                  </a:moveTo>
                  <a:lnTo>
                    <a:pt x="2201111" y="6374604"/>
                  </a:lnTo>
                  <a:lnTo>
                    <a:pt x="2174000" y="6396219"/>
                  </a:lnTo>
                  <a:cubicBezTo>
                    <a:pt x="2180229" y="6387060"/>
                    <a:pt x="2188288" y="6375337"/>
                    <a:pt x="2197081" y="6361782"/>
                  </a:cubicBezTo>
                  <a:lnTo>
                    <a:pt x="2197081" y="6361782"/>
                  </a:lnTo>
                  <a:close/>
                  <a:moveTo>
                    <a:pt x="2202210" y="6354088"/>
                  </a:moveTo>
                  <a:cubicBezTo>
                    <a:pt x="2206240" y="6347861"/>
                    <a:pt x="2210636" y="6341266"/>
                    <a:pt x="2215032" y="6335038"/>
                  </a:cubicBezTo>
                  <a:lnTo>
                    <a:pt x="2216864" y="6332473"/>
                  </a:lnTo>
                  <a:lnTo>
                    <a:pt x="2249103" y="6336870"/>
                  </a:lnTo>
                  <a:lnTo>
                    <a:pt x="2207705" y="6370208"/>
                  </a:lnTo>
                  <a:lnTo>
                    <a:pt x="2202210" y="6354088"/>
                  </a:lnTo>
                  <a:close/>
                  <a:moveTo>
                    <a:pt x="2279144" y="6371307"/>
                  </a:moveTo>
                  <a:lnTo>
                    <a:pt x="2277313" y="6374238"/>
                  </a:lnTo>
                  <a:cubicBezTo>
                    <a:pt x="2273283" y="6380833"/>
                    <a:pt x="2269253" y="6387427"/>
                    <a:pt x="2265589" y="6394021"/>
                  </a:cubicBezTo>
                  <a:lnTo>
                    <a:pt x="2249103" y="6396586"/>
                  </a:lnTo>
                  <a:lnTo>
                    <a:pt x="2260827" y="6344563"/>
                  </a:lnTo>
                  <a:lnTo>
                    <a:pt x="2279144" y="6371307"/>
                  </a:lnTo>
                  <a:close/>
                  <a:moveTo>
                    <a:pt x="2261193" y="6401715"/>
                  </a:moveTo>
                  <a:cubicBezTo>
                    <a:pt x="2253133" y="6415270"/>
                    <a:pt x="2245806" y="6427726"/>
                    <a:pt x="2240311" y="6437618"/>
                  </a:cubicBezTo>
                  <a:lnTo>
                    <a:pt x="2248004" y="6403913"/>
                  </a:lnTo>
                  <a:lnTo>
                    <a:pt x="2261193" y="6401715"/>
                  </a:lnTo>
                  <a:close/>
                  <a:moveTo>
                    <a:pt x="2360842" y="6467659"/>
                  </a:moveTo>
                  <a:lnTo>
                    <a:pt x="2378427" y="6384862"/>
                  </a:lnTo>
                  <a:lnTo>
                    <a:pt x="2391616" y="6383031"/>
                  </a:lnTo>
                  <a:lnTo>
                    <a:pt x="2435578" y="6442380"/>
                  </a:lnTo>
                  <a:lnTo>
                    <a:pt x="2508117" y="6539464"/>
                  </a:lnTo>
                  <a:cubicBezTo>
                    <a:pt x="2492363" y="6532503"/>
                    <a:pt x="2465986" y="6521146"/>
                    <a:pt x="2439975" y="6510156"/>
                  </a:cubicBezTo>
                  <a:lnTo>
                    <a:pt x="2366704" y="6479382"/>
                  </a:lnTo>
                  <a:cubicBezTo>
                    <a:pt x="2367070" y="6474619"/>
                    <a:pt x="2364872" y="6470223"/>
                    <a:pt x="2360842" y="6467659"/>
                  </a:cubicBezTo>
                  <a:lnTo>
                    <a:pt x="2360842" y="6467659"/>
                  </a:lnTo>
                  <a:close/>
                  <a:moveTo>
                    <a:pt x="2355713" y="5674133"/>
                  </a:moveTo>
                  <a:lnTo>
                    <a:pt x="2487601" y="5784772"/>
                  </a:lnTo>
                  <a:cubicBezTo>
                    <a:pt x="2487601" y="5785871"/>
                    <a:pt x="2487967" y="5786970"/>
                    <a:pt x="2488333" y="5787703"/>
                  </a:cubicBezTo>
                  <a:lnTo>
                    <a:pt x="2458292" y="5855113"/>
                  </a:lnTo>
                  <a:cubicBezTo>
                    <a:pt x="2459025" y="5847419"/>
                    <a:pt x="2459758" y="5841557"/>
                    <a:pt x="2460124" y="5836795"/>
                  </a:cubicBezTo>
                  <a:cubicBezTo>
                    <a:pt x="2464154" y="5836062"/>
                    <a:pt x="2467451" y="5833498"/>
                    <a:pt x="2469283" y="5829834"/>
                  </a:cubicBezTo>
                  <a:cubicBezTo>
                    <a:pt x="2471847" y="5823606"/>
                    <a:pt x="2468550" y="5816645"/>
                    <a:pt x="2462322" y="5814080"/>
                  </a:cubicBezTo>
                  <a:cubicBezTo>
                    <a:pt x="2462322" y="5814080"/>
                    <a:pt x="2462322" y="5814080"/>
                    <a:pt x="2462322" y="5814080"/>
                  </a:cubicBezTo>
                  <a:cubicBezTo>
                    <a:pt x="2460490" y="5813348"/>
                    <a:pt x="2458659" y="5813348"/>
                    <a:pt x="2456827" y="5813348"/>
                  </a:cubicBezTo>
                  <a:lnTo>
                    <a:pt x="2456827" y="5805655"/>
                  </a:lnTo>
                  <a:cubicBezTo>
                    <a:pt x="2457926" y="5805288"/>
                    <a:pt x="2459391" y="5804922"/>
                    <a:pt x="2460124" y="5804189"/>
                  </a:cubicBezTo>
                  <a:cubicBezTo>
                    <a:pt x="2463421" y="5800526"/>
                    <a:pt x="2463421" y="5795030"/>
                    <a:pt x="2459758" y="5791367"/>
                  </a:cubicBezTo>
                  <a:cubicBezTo>
                    <a:pt x="2457193" y="5789169"/>
                    <a:pt x="2453896" y="5788802"/>
                    <a:pt x="2450965" y="5790267"/>
                  </a:cubicBezTo>
                  <a:lnTo>
                    <a:pt x="2340692" y="5675232"/>
                  </a:lnTo>
                  <a:lnTo>
                    <a:pt x="2271085" y="5603060"/>
                  </a:lnTo>
                  <a:lnTo>
                    <a:pt x="2355713" y="5674133"/>
                  </a:lnTo>
                  <a:close/>
                  <a:moveTo>
                    <a:pt x="2447302" y="5830200"/>
                  </a:moveTo>
                  <a:cubicBezTo>
                    <a:pt x="2448034" y="5831666"/>
                    <a:pt x="2449133" y="5832032"/>
                    <a:pt x="2450233" y="5833131"/>
                  </a:cubicBezTo>
                  <a:cubicBezTo>
                    <a:pt x="2447668" y="5837894"/>
                    <a:pt x="2444371" y="5844122"/>
                    <a:pt x="2439975" y="5851815"/>
                  </a:cubicBezTo>
                  <a:lnTo>
                    <a:pt x="2447302" y="5830200"/>
                  </a:lnTo>
                  <a:close/>
                  <a:moveTo>
                    <a:pt x="2449866" y="5848152"/>
                  </a:moveTo>
                  <a:lnTo>
                    <a:pt x="2449500" y="5873797"/>
                  </a:lnTo>
                  <a:cubicBezTo>
                    <a:pt x="2449500" y="5874529"/>
                    <a:pt x="2449500" y="5875262"/>
                    <a:pt x="2449133" y="5875995"/>
                  </a:cubicBezTo>
                  <a:lnTo>
                    <a:pt x="2419459" y="5942671"/>
                  </a:lnTo>
                  <a:lnTo>
                    <a:pt x="2412498" y="5958058"/>
                  </a:lnTo>
                  <a:lnTo>
                    <a:pt x="2409567" y="5941939"/>
                  </a:lnTo>
                  <a:lnTo>
                    <a:pt x="2426053" y="5892114"/>
                  </a:lnTo>
                  <a:cubicBezTo>
                    <a:pt x="2435945" y="5874895"/>
                    <a:pt x="2444004" y="5859875"/>
                    <a:pt x="2449866" y="5848152"/>
                  </a:cubicBezTo>
                  <a:lnTo>
                    <a:pt x="2449866" y="5848152"/>
                  </a:lnTo>
                  <a:close/>
                  <a:moveTo>
                    <a:pt x="2353148" y="6066866"/>
                  </a:moveTo>
                  <a:lnTo>
                    <a:pt x="2322008" y="6086649"/>
                  </a:lnTo>
                  <a:lnTo>
                    <a:pt x="2358644" y="6018873"/>
                  </a:lnTo>
                  <a:cubicBezTo>
                    <a:pt x="2356445" y="6037191"/>
                    <a:pt x="2354614" y="6053677"/>
                    <a:pt x="2353148" y="6066866"/>
                  </a:cubicBezTo>
                  <a:lnTo>
                    <a:pt x="2353148" y="6066866"/>
                  </a:lnTo>
                  <a:close/>
                  <a:moveTo>
                    <a:pt x="2153851" y="6227696"/>
                  </a:moveTo>
                  <a:lnTo>
                    <a:pt x="2108056" y="6218903"/>
                  </a:lnTo>
                  <a:cubicBezTo>
                    <a:pt x="2051638" y="6207913"/>
                    <a:pt x="1994853" y="6196922"/>
                    <a:pt x="1967376" y="6191793"/>
                  </a:cubicBezTo>
                  <a:lnTo>
                    <a:pt x="2131137" y="6155890"/>
                  </a:lnTo>
                  <a:cubicBezTo>
                    <a:pt x="2135533" y="6170544"/>
                    <a:pt x="2143959" y="6196556"/>
                    <a:pt x="2153851" y="6227696"/>
                  </a:cubicBezTo>
                  <a:lnTo>
                    <a:pt x="2153851" y="6227696"/>
                  </a:lnTo>
                  <a:close/>
                  <a:moveTo>
                    <a:pt x="2428617" y="6418933"/>
                  </a:moveTo>
                  <a:lnTo>
                    <a:pt x="2400408" y="6381565"/>
                  </a:lnTo>
                  <a:cubicBezTo>
                    <a:pt x="2432648" y="6376802"/>
                    <a:pt x="2459758" y="6372773"/>
                    <a:pt x="2474778" y="6370574"/>
                  </a:cubicBezTo>
                  <a:lnTo>
                    <a:pt x="2514711" y="6533236"/>
                  </a:lnTo>
                  <a:cubicBezTo>
                    <a:pt x="2497859" y="6511621"/>
                    <a:pt x="2463421" y="6465094"/>
                    <a:pt x="2428617" y="6418933"/>
                  </a:cubicBezTo>
                  <a:lnTo>
                    <a:pt x="2428617" y="6418933"/>
                  </a:lnTo>
                  <a:close/>
                  <a:moveTo>
                    <a:pt x="2471847" y="6328444"/>
                  </a:moveTo>
                  <a:lnTo>
                    <a:pt x="2438875" y="6193991"/>
                  </a:lnTo>
                  <a:lnTo>
                    <a:pt x="2444371" y="6189595"/>
                  </a:lnTo>
                  <a:cubicBezTo>
                    <a:pt x="2445103" y="6189961"/>
                    <a:pt x="2446202" y="6190328"/>
                    <a:pt x="2446935" y="6190694"/>
                  </a:cubicBezTo>
                  <a:lnTo>
                    <a:pt x="2464154" y="6274223"/>
                  </a:lnTo>
                  <a:cubicBezTo>
                    <a:pt x="2468917" y="6298769"/>
                    <a:pt x="2474412" y="6322948"/>
                    <a:pt x="2478075" y="6340167"/>
                  </a:cubicBezTo>
                  <a:lnTo>
                    <a:pt x="2471847" y="6328444"/>
                  </a:lnTo>
                  <a:close/>
                  <a:moveTo>
                    <a:pt x="2457926" y="6132443"/>
                  </a:moveTo>
                  <a:cubicBezTo>
                    <a:pt x="2469649" y="6125116"/>
                    <a:pt x="2483571" y="6116324"/>
                    <a:pt x="2498591" y="6106432"/>
                  </a:cubicBezTo>
                  <a:lnTo>
                    <a:pt x="2453530" y="6169079"/>
                  </a:lnTo>
                  <a:lnTo>
                    <a:pt x="2457926" y="6132443"/>
                  </a:lnTo>
                  <a:close/>
                  <a:moveTo>
                    <a:pt x="2545118" y="6026200"/>
                  </a:moveTo>
                  <a:lnTo>
                    <a:pt x="2529365" y="6030596"/>
                  </a:lnTo>
                  <a:lnTo>
                    <a:pt x="2539990" y="6018141"/>
                  </a:lnTo>
                  <a:lnTo>
                    <a:pt x="2586883" y="5962088"/>
                  </a:lnTo>
                  <a:lnTo>
                    <a:pt x="2589081" y="5960623"/>
                  </a:lnTo>
                  <a:lnTo>
                    <a:pt x="2611795" y="5948899"/>
                  </a:lnTo>
                  <a:lnTo>
                    <a:pt x="2582487" y="5989199"/>
                  </a:lnTo>
                  <a:lnTo>
                    <a:pt x="2545118" y="6026200"/>
                  </a:lnTo>
                  <a:close/>
                  <a:moveTo>
                    <a:pt x="2625350" y="5942671"/>
                  </a:moveTo>
                  <a:cubicBezTo>
                    <a:pt x="2626449" y="5943038"/>
                    <a:pt x="2627548" y="5944137"/>
                    <a:pt x="2629014" y="5944137"/>
                  </a:cubicBezTo>
                  <a:lnTo>
                    <a:pt x="2629747" y="5944137"/>
                  </a:lnTo>
                  <a:lnTo>
                    <a:pt x="2613261" y="5959890"/>
                  </a:lnTo>
                  <a:lnTo>
                    <a:pt x="2625350" y="5942671"/>
                  </a:lnTo>
                  <a:close/>
                  <a:moveTo>
                    <a:pt x="2658322" y="5915195"/>
                  </a:moveTo>
                  <a:cubicBezTo>
                    <a:pt x="2653560" y="5913363"/>
                    <a:pt x="2648431" y="5915927"/>
                    <a:pt x="2646599" y="5920324"/>
                  </a:cubicBezTo>
                  <a:cubicBezTo>
                    <a:pt x="2646233" y="5921423"/>
                    <a:pt x="2646233" y="5922888"/>
                    <a:pt x="2646599" y="5923987"/>
                  </a:cubicBezTo>
                  <a:lnTo>
                    <a:pt x="2639272" y="5927651"/>
                  </a:lnTo>
                  <a:cubicBezTo>
                    <a:pt x="2638906" y="5925819"/>
                    <a:pt x="2638173" y="5924353"/>
                    <a:pt x="2637074" y="5922888"/>
                  </a:cubicBezTo>
                  <a:cubicBezTo>
                    <a:pt x="2631945" y="5918492"/>
                    <a:pt x="2624618" y="5918858"/>
                    <a:pt x="2619855" y="5923621"/>
                  </a:cubicBezTo>
                  <a:cubicBezTo>
                    <a:pt x="2617657" y="5925819"/>
                    <a:pt x="2616558" y="5929116"/>
                    <a:pt x="2616558" y="5932413"/>
                  </a:cubicBezTo>
                  <a:cubicBezTo>
                    <a:pt x="2616558" y="5933146"/>
                    <a:pt x="2617291" y="5933879"/>
                    <a:pt x="2617657" y="5934612"/>
                  </a:cubicBezTo>
                  <a:lnTo>
                    <a:pt x="2601904" y="5944503"/>
                  </a:lnTo>
                  <a:lnTo>
                    <a:pt x="2649163" y="5889183"/>
                  </a:lnTo>
                  <a:lnTo>
                    <a:pt x="2649530" y="5889183"/>
                  </a:lnTo>
                  <a:cubicBezTo>
                    <a:pt x="2650629" y="5889183"/>
                    <a:pt x="2651728" y="5888817"/>
                    <a:pt x="2652461" y="5888085"/>
                  </a:cubicBezTo>
                  <a:lnTo>
                    <a:pt x="2809627" y="5958058"/>
                  </a:lnTo>
                  <a:lnTo>
                    <a:pt x="2910741" y="6002754"/>
                  </a:lnTo>
                  <a:lnTo>
                    <a:pt x="2815122" y="5971613"/>
                  </a:lnTo>
                  <a:lnTo>
                    <a:pt x="2663451" y="5922888"/>
                  </a:lnTo>
                  <a:cubicBezTo>
                    <a:pt x="2663451" y="5919591"/>
                    <a:pt x="2661253" y="5916660"/>
                    <a:pt x="2658322" y="5915561"/>
                  </a:cubicBezTo>
                  <a:lnTo>
                    <a:pt x="2658322" y="5915195"/>
                  </a:lnTo>
                  <a:close/>
                  <a:moveTo>
                    <a:pt x="2216131" y="5000405"/>
                  </a:moveTo>
                  <a:lnTo>
                    <a:pt x="2173268" y="5026783"/>
                  </a:lnTo>
                  <a:lnTo>
                    <a:pt x="2183159" y="5002603"/>
                  </a:lnTo>
                  <a:lnTo>
                    <a:pt x="2216131" y="5000405"/>
                  </a:lnTo>
                  <a:close/>
                  <a:moveTo>
                    <a:pt x="2191219" y="4965601"/>
                  </a:moveTo>
                  <a:lnTo>
                    <a:pt x="2178397" y="4996009"/>
                  </a:lnTo>
                  <a:lnTo>
                    <a:pt x="2152386" y="4997841"/>
                  </a:lnTo>
                  <a:lnTo>
                    <a:pt x="2191219" y="4965601"/>
                  </a:lnTo>
                  <a:close/>
                  <a:moveTo>
                    <a:pt x="1338710" y="4496666"/>
                  </a:moveTo>
                  <a:lnTo>
                    <a:pt x="1376078" y="4490805"/>
                  </a:lnTo>
                  <a:lnTo>
                    <a:pt x="1448250" y="4530738"/>
                  </a:lnTo>
                  <a:lnTo>
                    <a:pt x="1332116" y="4505093"/>
                  </a:lnTo>
                  <a:lnTo>
                    <a:pt x="1313798" y="4501063"/>
                  </a:lnTo>
                  <a:lnTo>
                    <a:pt x="1338710" y="4496666"/>
                  </a:lnTo>
                  <a:close/>
                  <a:moveTo>
                    <a:pt x="1337611" y="4489339"/>
                  </a:moveTo>
                  <a:lnTo>
                    <a:pt x="1294747" y="4496300"/>
                  </a:lnTo>
                  <a:cubicBezTo>
                    <a:pt x="1272766" y="4491537"/>
                    <a:pt x="1251884" y="4486775"/>
                    <a:pt x="1234665" y="4483112"/>
                  </a:cubicBezTo>
                  <a:lnTo>
                    <a:pt x="1236497" y="4481646"/>
                  </a:lnTo>
                  <a:cubicBezTo>
                    <a:pt x="1267271" y="4482012"/>
                    <a:pt x="1310134" y="4482745"/>
                    <a:pt x="1352998" y="4483112"/>
                  </a:cubicBezTo>
                  <a:lnTo>
                    <a:pt x="1362157" y="4483112"/>
                  </a:lnTo>
                  <a:lnTo>
                    <a:pt x="1365088" y="4484577"/>
                  </a:lnTo>
                  <a:lnTo>
                    <a:pt x="1337611" y="4489339"/>
                  </a:lnTo>
                  <a:close/>
                  <a:moveTo>
                    <a:pt x="1141244" y="4360016"/>
                  </a:moveTo>
                  <a:cubicBezTo>
                    <a:pt x="1141244" y="4361115"/>
                    <a:pt x="1141244" y="4361848"/>
                    <a:pt x="1141244" y="4362947"/>
                  </a:cubicBezTo>
                  <a:lnTo>
                    <a:pt x="1135383" y="4366610"/>
                  </a:lnTo>
                  <a:lnTo>
                    <a:pt x="1018882" y="4291507"/>
                  </a:lnTo>
                  <a:lnTo>
                    <a:pt x="1009356" y="4281982"/>
                  </a:lnTo>
                  <a:cubicBezTo>
                    <a:pt x="1024743" y="4291141"/>
                    <a:pt x="1045992" y="4303964"/>
                    <a:pt x="1067241" y="4316420"/>
                  </a:cubicBezTo>
                  <a:lnTo>
                    <a:pt x="1141244" y="4360016"/>
                  </a:lnTo>
                  <a:close/>
                  <a:moveTo>
                    <a:pt x="1296579" y="4313489"/>
                  </a:moveTo>
                  <a:lnTo>
                    <a:pt x="1272400" y="4320816"/>
                  </a:lnTo>
                  <a:lnTo>
                    <a:pt x="1287054" y="4309093"/>
                  </a:lnTo>
                  <a:lnTo>
                    <a:pt x="1380108" y="4235089"/>
                  </a:lnTo>
                  <a:lnTo>
                    <a:pt x="1332482" y="4302498"/>
                  </a:lnTo>
                  <a:lnTo>
                    <a:pt x="1296579" y="4313489"/>
                  </a:lnTo>
                  <a:close/>
                  <a:moveTo>
                    <a:pt x="1298411" y="4320450"/>
                  </a:moveTo>
                  <a:lnTo>
                    <a:pt x="1325521" y="4312390"/>
                  </a:lnTo>
                  <a:lnTo>
                    <a:pt x="1323690" y="4314954"/>
                  </a:lnTo>
                  <a:lnTo>
                    <a:pt x="1315263" y="4318984"/>
                  </a:lnTo>
                  <a:cubicBezTo>
                    <a:pt x="1276796" y="4338034"/>
                    <a:pt x="1238695" y="4357451"/>
                    <a:pt x="1210852" y="4371006"/>
                  </a:cubicBezTo>
                  <a:lnTo>
                    <a:pt x="1208288" y="4370640"/>
                  </a:lnTo>
                  <a:cubicBezTo>
                    <a:pt x="1221843" y="4360016"/>
                    <a:pt x="1238695" y="4346827"/>
                    <a:pt x="1256280" y="4332539"/>
                  </a:cubicBezTo>
                  <a:lnTo>
                    <a:pt x="1298411" y="4320450"/>
                  </a:lnTo>
                  <a:close/>
                  <a:moveTo>
                    <a:pt x="876736" y="4608405"/>
                  </a:moveTo>
                  <a:cubicBezTo>
                    <a:pt x="865379" y="4592651"/>
                    <a:pt x="854022" y="4576898"/>
                    <a:pt x="846695" y="4567373"/>
                  </a:cubicBezTo>
                  <a:cubicBezTo>
                    <a:pt x="847427" y="4566274"/>
                    <a:pt x="848526" y="4565908"/>
                    <a:pt x="849259" y="4564809"/>
                  </a:cubicBezTo>
                  <a:cubicBezTo>
                    <a:pt x="849626" y="4563343"/>
                    <a:pt x="849992" y="4561878"/>
                    <a:pt x="849992" y="4560779"/>
                  </a:cubicBezTo>
                  <a:lnTo>
                    <a:pt x="907143" y="4547590"/>
                  </a:lnTo>
                  <a:lnTo>
                    <a:pt x="926194" y="4561878"/>
                  </a:lnTo>
                  <a:lnTo>
                    <a:pt x="908975" y="4649070"/>
                  </a:lnTo>
                  <a:cubicBezTo>
                    <a:pt x="907876" y="4649070"/>
                    <a:pt x="907143" y="4649437"/>
                    <a:pt x="906411" y="4649803"/>
                  </a:cubicBezTo>
                  <a:lnTo>
                    <a:pt x="876736" y="4608405"/>
                  </a:lnTo>
                  <a:close/>
                  <a:moveTo>
                    <a:pt x="1490015" y="4476883"/>
                  </a:moveTo>
                  <a:lnTo>
                    <a:pt x="1490015" y="4476883"/>
                  </a:lnTo>
                  <a:lnTo>
                    <a:pt x="1490015" y="4476883"/>
                  </a:lnTo>
                  <a:close/>
                  <a:moveTo>
                    <a:pt x="1301708" y="4420831"/>
                  </a:moveTo>
                  <a:lnTo>
                    <a:pt x="1292916" y="4418633"/>
                  </a:lnTo>
                  <a:lnTo>
                    <a:pt x="1298045" y="4413504"/>
                  </a:lnTo>
                  <a:lnTo>
                    <a:pt x="1306837" y="4416435"/>
                  </a:lnTo>
                  <a:lnTo>
                    <a:pt x="1301708" y="4420831"/>
                  </a:lnTo>
                  <a:close/>
                  <a:moveTo>
                    <a:pt x="1074934" y="4460763"/>
                  </a:moveTo>
                  <a:lnTo>
                    <a:pt x="1112302" y="4413870"/>
                  </a:lnTo>
                  <a:lnTo>
                    <a:pt x="1123659" y="4410939"/>
                  </a:lnTo>
                  <a:lnTo>
                    <a:pt x="1154067" y="4442446"/>
                  </a:lnTo>
                  <a:lnTo>
                    <a:pt x="1140512" y="4483844"/>
                  </a:lnTo>
                  <a:lnTo>
                    <a:pt x="1129155" y="4486042"/>
                  </a:lnTo>
                  <a:lnTo>
                    <a:pt x="1074934" y="4460763"/>
                  </a:lnTo>
                  <a:close/>
                  <a:moveTo>
                    <a:pt x="1131719" y="4409107"/>
                  </a:moveTo>
                  <a:cubicBezTo>
                    <a:pt x="1143443" y="4406177"/>
                    <a:pt x="1153334" y="4403246"/>
                    <a:pt x="1161028" y="4401414"/>
                  </a:cubicBezTo>
                  <a:lnTo>
                    <a:pt x="1164325" y="4410939"/>
                  </a:lnTo>
                  <a:lnTo>
                    <a:pt x="1156631" y="4435119"/>
                  </a:lnTo>
                  <a:lnTo>
                    <a:pt x="1131719" y="4409107"/>
                  </a:lnTo>
                  <a:close/>
                  <a:moveTo>
                    <a:pt x="1178246" y="4476883"/>
                  </a:moveTo>
                  <a:lnTo>
                    <a:pt x="1148572" y="4482745"/>
                  </a:lnTo>
                  <a:lnTo>
                    <a:pt x="1159562" y="4448674"/>
                  </a:lnTo>
                  <a:lnTo>
                    <a:pt x="1177147" y="4466992"/>
                  </a:lnTo>
                  <a:lnTo>
                    <a:pt x="1178246" y="4476883"/>
                  </a:lnTo>
                  <a:close/>
                  <a:moveTo>
                    <a:pt x="1175682" y="4455268"/>
                  </a:moveTo>
                  <a:lnTo>
                    <a:pt x="1161760" y="4440614"/>
                  </a:lnTo>
                  <a:lnTo>
                    <a:pt x="1167988" y="4421197"/>
                  </a:lnTo>
                  <a:cubicBezTo>
                    <a:pt x="1169820" y="4426693"/>
                    <a:pt x="1172018" y="4432188"/>
                    <a:pt x="1173850" y="4437683"/>
                  </a:cubicBezTo>
                  <a:cubicBezTo>
                    <a:pt x="1174583" y="4443545"/>
                    <a:pt x="1174949" y="4449407"/>
                    <a:pt x="1175682" y="4455268"/>
                  </a:cubicBezTo>
                  <a:lnTo>
                    <a:pt x="1175682" y="4455268"/>
                  </a:lnTo>
                  <a:close/>
                  <a:moveTo>
                    <a:pt x="1090321" y="4419732"/>
                  </a:moveTo>
                  <a:lnTo>
                    <a:pt x="1097648" y="4417900"/>
                  </a:lnTo>
                  <a:lnTo>
                    <a:pt x="1083727" y="4434386"/>
                  </a:lnTo>
                  <a:lnTo>
                    <a:pt x="1065409" y="4456367"/>
                  </a:lnTo>
                  <a:lnTo>
                    <a:pt x="1032071" y="4440614"/>
                  </a:lnTo>
                  <a:lnTo>
                    <a:pt x="1047824" y="4430723"/>
                  </a:lnTo>
                  <a:lnTo>
                    <a:pt x="1090321" y="4419732"/>
                  </a:lnTo>
                  <a:close/>
                  <a:moveTo>
                    <a:pt x="1024377" y="4436950"/>
                  </a:moveTo>
                  <a:lnTo>
                    <a:pt x="1024011" y="4436584"/>
                  </a:lnTo>
                  <a:lnTo>
                    <a:pt x="1025476" y="4436218"/>
                  </a:lnTo>
                  <a:lnTo>
                    <a:pt x="1024377" y="4436950"/>
                  </a:lnTo>
                  <a:close/>
                  <a:moveTo>
                    <a:pt x="1040130" y="4504726"/>
                  </a:moveTo>
                  <a:lnTo>
                    <a:pt x="1041229" y="4504726"/>
                  </a:lnTo>
                  <a:lnTo>
                    <a:pt x="1040130" y="4504726"/>
                  </a:lnTo>
                  <a:lnTo>
                    <a:pt x="1040130" y="4504726"/>
                  </a:lnTo>
                  <a:close/>
                  <a:moveTo>
                    <a:pt x="1045259" y="4498132"/>
                  </a:moveTo>
                  <a:lnTo>
                    <a:pt x="1068340" y="4469556"/>
                  </a:lnTo>
                  <a:lnTo>
                    <a:pt x="1094351" y="4481280"/>
                  </a:lnTo>
                  <a:lnTo>
                    <a:pt x="1114134" y="4490072"/>
                  </a:lnTo>
                  <a:lnTo>
                    <a:pt x="1106807" y="4491537"/>
                  </a:lnTo>
                  <a:lnTo>
                    <a:pt x="1063943" y="4500330"/>
                  </a:lnTo>
                  <a:lnTo>
                    <a:pt x="1045259" y="4498132"/>
                  </a:lnTo>
                  <a:close/>
                  <a:moveTo>
                    <a:pt x="1184474" y="4393721"/>
                  </a:moveTo>
                  <a:lnTo>
                    <a:pt x="1194732" y="4389691"/>
                  </a:lnTo>
                  <a:lnTo>
                    <a:pt x="1213783" y="4400315"/>
                  </a:lnTo>
                  <a:lnTo>
                    <a:pt x="1184474" y="4393721"/>
                  </a:lnTo>
                  <a:close/>
                  <a:moveTo>
                    <a:pt x="1124758" y="4402147"/>
                  </a:moveTo>
                  <a:lnTo>
                    <a:pt x="1123293" y="4400315"/>
                  </a:lnTo>
                  <a:lnTo>
                    <a:pt x="1129521" y="4392621"/>
                  </a:lnTo>
                  <a:lnTo>
                    <a:pt x="1153334" y="4395552"/>
                  </a:lnTo>
                  <a:lnTo>
                    <a:pt x="1124758" y="4402147"/>
                  </a:lnTo>
                  <a:close/>
                  <a:moveTo>
                    <a:pt x="1145641" y="4491904"/>
                  </a:moveTo>
                  <a:lnTo>
                    <a:pt x="1174216" y="4485310"/>
                  </a:lnTo>
                  <a:lnTo>
                    <a:pt x="1154067" y="4498498"/>
                  </a:lnTo>
                  <a:lnTo>
                    <a:pt x="1145274" y="4494102"/>
                  </a:lnTo>
                  <a:lnTo>
                    <a:pt x="1145641" y="4491904"/>
                  </a:lnTo>
                  <a:close/>
                  <a:moveTo>
                    <a:pt x="1203159" y="4473220"/>
                  </a:moveTo>
                  <a:lnTo>
                    <a:pt x="1226239" y="4454536"/>
                  </a:lnTo>
                  <a:lnTo>
                    <a:pt x="1213783" y="4472121"/>
                  </a:lnTo>
                  <a:lnTo>
                    <a:pt x="1203159" y="4473220"/>
                  </a:lnTo>
                  <a:close/>
                  <a:moveTo>
                    <a:pt x="1197297" y="4469190"/>
                  </a:moveTo>
                  <a:cubicBezTo>
                    <a:pt x="1195831" y="4468457"/>
                    <a:pt x="1194366" y="4468091"/>
                    <a:pt x="1192901" y="4468091"/>
                  </a:cubicBezTo>
                  <a:cubicBezTo>
                    <a:pt x="1190336" y="4460763"/>
                    <a:pt x="1186306" y="4449407"/>
                    <a:pt x="1181544" y="4436218"/>
                  </a:cubicBezTo>
                  <a:cubicBezTo>
                    <a:pt x="1180078" y="4422663"/>
                    <a:pt x="1178613" y="4410573"/>
                    <a:pt x="1177880" y="4402880"/>
                  </a:cubicBezTo>
                  <a:cubicBezTo>
                    <a:pt x="1178979" y="4402147"/>
                    <a:pt x="1180078" y="4402147"/>
                    <a:pt x="1180811" y="4401414"/>
                  </a:cubicBezTo>
                  <a:cubicBezTo>
                    <a:pt x="1181544" y="4400682"/>
                    <a:pt x="1181177" y="4400315"/>
                    <a:pt x="1181544" y="4399949"/>
                  </a:cubicBezTo>
                  <a:lnTo>
                    <a:pt x="1236131" y="4412771"/>
                  </a:lnTo>
                  <a:lnTo>
                    <a:pt x="1250052" y="4420464"/>
                  </a:lnTo>
                  <a:lnTo>
                    <a:pt x="1240527" y="4433654"/>
                  </a:lnTo>
                  <a:lnTo>
                    <a:pt x="1197297" y="4469190"/>
                  </a:lnTo>
                  <a:close/>
                  <a:moveTo>
                    <a:pt x="1266904" y="4421564"/>
                  </a:moveTo>
                  <a:lnTo>
                    <a:pt x="1268370" y="4420464"/>
                  </a:lnTo>
                  <a:lnTo>
                    <a:pt x="1278628" y="4423029"/>
                  </a:lnTo>
                  <a:lnTo>
                    <a:pt x="1274964" y="4426326"/>
                  </a:lnTo>
                  <a:lnTo>
                    <a:pt x="1266904" y="4421564"/>
                  </a:lnTo>
                  <a:close/>
                  <a:moveTo>
                    <a:pt x="1264706" y="4412038"/>
                  </a:moveTo>
                  <a:lnTo>
                    <a:pt x="1270202" y="4404345"/>
                  </a:lnTo>
                  <a:lnTo>
                    <a:pt x="1274964" y="4405810"/>
                  </a:lnTo>
                  <a:lnTo>
                    <a:pt x="1266904" y="4412405"/>
                  </a:lnTo>
                  <a:lnTo>
                    <a:pt x="1264706" y="4412038"/>
                  </a:lnTo>
                  <a:close/>
                  <a:moveTo>
                    <a:pt x="1150037" y="4370640"/>
                  </a:moveTo>
                  <a:lnTo>
                    <a:pt x="1152235" y="4376868"/>
                  </a:lnTo>
                  <a:lnTo>
                    <a:pt x="1145274" y="4372472"/>
                  </a:lnTo>
                  <a:lnTo>
                    <a:pt x="1147473" y="4369908"/>
                  </a:lnTo>
                  <a:cubicBezTo>
                    <a:pt x="1148205" y="4370274"/>
                    <a:pt x="1148938" y="4370640"/>
                    <a:pt x="1150037" y="4370640"/>
                  </a:cubicBezTo>
                  <a:lnTo>
                    <a:pt x="1150037" y="4370640"/>
                  </a:lnTo>
                  <a:close/>
                  <a:moveTo>
                    <a:pt x="1155899" y="4387492"/>
                  </a:moveTo>
                  <a:lnTo>
                    <a:pt x="1156265" y="4388958"/>
                  </a:lnTo>
                  <a:lnTo>
                    <a:pt x="1134284" y="4386027"/>
                  </a:lnTo>
                  <a:lnTo>
                    <a:pt x="1140878" y="4377967"/>
                  </a:lnTo>
                  <a:lnTo>
                    <a:pt x="1155899" y="4387492"/>
                  </a:lnTo>
                  <a:close/>
                  <a:moveTo>
                    <a:pt x="1112669" y="4399949"/>
                  </a:moveTo>
                  <a:cubicBezTo>
                    <a:pt x="1110837" y="4402147"/>
                    <a:pt x="1109372" y="4403978"/>
                    <a:pt x="1107540" y="4406177"/>
                  </a:cubicBezTo>
                  <a:lnTo>
                    <a:pt x="1074568" y="4413504"/>
                  </a:lnTo>
                  <a:lnTo>
                    <a:pt x="1106441" y="4393354"/>
                  </a:lnTo>
                  <a:lnTo>
                    <a:pt x="1112669" y="4399949"/>
                  </a:lnTo>
                  <a:close/>
                  <a:moveTo>
                    <a:pt x="1018149" y="4449407"/>
                  </a:moveTo>
                  <a:lnTo>
                    <a:pt x="1020714" y="4447941"/>
                  </a:lnTo>
                  <a:lnTo>
                    <a:pt x="1058448" y="4464794"/>
                  </a:lnTo>
                  <a:lnTo>
                    <a:pt x="1032071" y="4496666"/>
                  </a:lnTo>
                  <a:lnTo>
                    <a:pt x="1029140" y="4496300"/>
                  </a:lnTo>
                  <a:lnTo>
                    <a:pt x="1021813" y="4473586"/>
                  </a:lnTo>
                  <a:lnTo>
                    <a:pt x="1018149" y="4449407"/>
                  </a:lnTo>
                  <a:close/>
                  <a:moveTo>
                    <a:pt x="1128422" y="4495934"/>
                  </a:moveTo>
                  <a:lnTo>
                    <a:pt x="1135749" y="4499231"/>
                  </a:lnTo>
                  <a:lnTo>
                    <a:pt x="1132818" y="4508023"/>
                  </a:lnTo>
                  <a:lnTo>
                    <a:pt x="1095084" y="4503627"/>
                  </a:lnTo>
                  <a:lnTo>
                    <a:pt x="1128422" y="4495934"/>
                  </a:lnTo>
                  <a:close/>
                  <a:moveTo>
                    <a:pt x="1179712" y="4489706"/>
                  </a:moveTo>
                  <a:lnTo>
                    <a:pt x="1179712" y="4491171"/>
                  </a:lnTo>
                  <a:lnTo>
                    <a:pt x="1170553" y="4506192"/>
                  </a:lnTo>
                  <a:lnTo>
                    <a:pt x="1161028" y="4501796"/>
                  </a:lnTo>
                  <a:lnTo>
                    <a:pt x="1179712" y="4489706"/>
                  </a:lnTo>
                  <a:close/>
                  <a:moveTo>
                    <a:pt x="1181177" y="4502162"/>
                  </a:moveTo>
                  <a:lnTo>
                    <a:pt x="1181910" y="4509489"/>
                  </a:lnTo>
                  <a:cubicBezTo>
                    <a:pt x="1181177" y="4509855"/>
                    <a:pt x="1180445" y="4509855"/>
                    <a:pt x="1179712" y="4510588"/>
                  </a:cubicBezTo>
                  <a:lnTo>
                    <a:pt x="1176781" y="4509123"/>
                  </a:lnTo>
                  <a:lnTo>
                    <a:pt x="1181177" y="4502162"/>
                  </a:lnTo>
                  <a:close/>
                  <a:moveTo>
                    <a:pt x="1262875" y="4401780"/>
                  </a:moveTo>
                  <a:lnTo>
                    <a:pt x="1257013" y="4410207"/>
                  </a:lnTo>
                  <a:lnTo>
                    <a:pt x="1239061" y="4406177"/>
                  </a:lnTo>
                  <a:lnTo>
                    <a:pt x="1203525" y="4386394"/>
                  </a:lnTo>
                  <a:lnTo>
                    <a:pt x="1209387" y="4384196"/>
                  </a:lnTo>
                  <a:lnTo>
                    <a:pt x="1262875" y="4401780"/>
                  </a:lnTo>
                  <a:close/>
                  <a:moveTo>
                    <a:pt x="1177880" y="4386394"/>
                  </a:moveTo>
                  <a:cubicBezTo>
                    <a:pt x="1176415" y="4385294"/>
                    <a:pt x="1174583" y="4384562"/>
                    <a:pt x="1172751" y="4384562"/>
                  </a:cubicBezTo>
                  <a:lnTo>
                    <a:pt x="1172751" y="4384562"/>
                  </a:lnTo>
                  <a:cubicBezTo>
                    <a:pt x="1170919" y="4384928"/>
                    <a:pt x="1168721" y="4385661"/>
                    <a:pt x="1167256" y="4387126"/>
                  </a:cubicBezTo>
                  <a:lnTo>
                    <a:pt x="1161760" y="4383829"/>
                  </a:lnTo>
                  <a:lnTo>
                    <a:pt x="1156265" y="4369175"/>
                  </a:lnTo>
                  <a:lnTo>
                    <a:pt x="1181910" y="4383463"/>
                  </a:lnTo>
                  <a:lnTo>
                    <a:pt x="1177880" y="4386394"/>
                  </a:lnTo>
                  <a:close/>
                  <a:moveTo>
                    <a:pt x="1117431" y="4394087"/>
                  </a:moveTo>
                  <a:lnTo>
                    <a:pt x="1114134" y="4390790"/>
                  </a:lnTo>
                  <a:lnTo>
                    <a:pt x="1119630" y="4391523"/>
                  </a:lnTo>
                  <a:lnTo>
                    <a:pt x="1117431" y="4394087"/>
                  </a:lnTo>
                  <a:close/>
                  <a:moveTo>
                    <a:pt x="989940" y="4420464"/>
                  </a:moveTo>
                  <a:lnTo>
                    <a:pt x="964295" y="4408375"/>
                  </a:lnTo>
                  <a:lnTo>
                    <a:pt x="968325" y="4388592"/>
                  </a:lnTo>
                  <a:lnTo>
                    <a:pt x="989940" y="4420464"/>
                  </a:lnTo>
                  <a:close/>
                  <a:moveTo>
                    <a:pt x="988841" y="4432921"/>
                  </a:moveTo>
                  <a:lnTo>
                    <a:pt x="958067" y="4440248"/>
                  </a:lnTo>
                  <a:lnTo>
                    <a:pt x="962097" y="4419732"/>
                  </a:lnTo>
                  <a:cubicBezTo>
                    <a:pt x="972355" y="4424861"/>
                    <a:pt x="981513" y="4429623"/>
                    <a:pt x="988841" y="4432921"/>
                  </a:cubicBezTo>
                  <a:lnTo>
                    <a:pt x="988841" y="4432921"/>
                  </a:lnTo>
                  <a:close/>
                  <a:moveTo>
                    <a:pt x="1009723" y="4523411"/>
                  </a:moveTo>
                  <a:cubicBezTo>
                    <a:pt x="1004960" y="4529638"/>
                    <a:pt x="998366" y="4538065"/>
                    <a:pt x="991405" y="4547224"/>
                  </a:cubicBezTo>
                  <a:lnTo>
                    <a:pt x="978583" y="4530371"/>
                  </a:lnTo>
                  <a:lnTo>
                    <a:pt x="1009723" y="4523411"/>
                  </a:lnTo>
                  <a:close/>
                  <a:moveTo>
                    <a:pt x="1016317" y="4534401"/>
                  </a:moveTo>
                  <a:lnTo>
                    <a:pt x="1010456" y="4572869"/>
                  </a:lnTo>
                  <a:lnTo>
                    <a:pt x="998366" y="4556749"/>
                  </a:lnTo>
                  <a:lnTo>
                    <a:pt x="1016317" y="4534401"/>
                  </a:lnTo>
                  <a:close/>
                  <a:moveTo>
                    <a:pt x="1142344" y="4502162"/>
                  </a:moveTo>
                  <a:lnTo>
                    <a:pt x="1145641" y="4503627"/>
                  </a:lnTo>
                  <a:lnTo>
                    <a:pt x="1140878" y="4506558"/>
                  </a:lnTo>
                  <a:lnTo>
                    <a:pt x="1142344" y="4502162"/>
                  </a:lnTo>
                  <a:close/>
                  <a:moveTo>
                    <a:pt x="1187039" y="4492270"/>
                  </a:moveTo>
                  <a:lnTo>
                    <a:pt x="1190336" y="4487141"/>
                  </a:lnTo>
                  <a:cubicBezTo>
                    <a:pt x="1191069" y="4487508"/>
                    <a:pt x="1191435" y="4487508"/>
                    <a:pt x="1192168" y="4487874"/>
                  </a:cubicBezTo>
                  <a:cubicBezTo>
                    <a:pt x="1193633" y="4487874"/>
                    <a:pt x="1195099" y="4487508"/>
                    <a:pt x="1196198" y="4487141"/>
                  </a:cubicBezTo>
                  <a:cubicBezTo>
                    <a:pt x="1198030" y="4486042"/>
                    <a:pt x="1199129" y="4484577"/>
                    <a:pt x="1200228" y="4483112"/>
                  </a:cubicBezTo>
                  <a:lnTo>
                    <a:pt x="1205357" y="4484210"/>
                  </a:lnTo>
                  <a:lnTo>
                    <a:pt x="1188504" y="4508390"/>
                  </a:lnTo>
                  <a:lnTo>
                    <a:pt x="1187039" y="4492270"/>
                  </a:lnTo>
                  <a:close/>
                  <a:moveTo>
                    <a:pt x="1222575" y="4471388"/>
                  </a:moveTo>
                  <a:lnTo>
                    <a:pt x="1246022" y="4438416"/>
                  </a:lnTo>
                  <a:lnTo>
                    <a:pt x="1260676" y="4426693"/>
                  </a:lnTo>
                  <a:lnTo>
                    <a:pt x="1269469" y="4431822"/>
                  </a:lnTo>
                  <a:lnTo>
                    <a:pt x="1229170" y="4471388"/>
                  </a:lnTo>
                  <a:lnTo>
                    <a:pt x="1222575" y="4471388"/>
                  </a:lnTo>
                  <a:close/>
                  <a:moveTo>
                    <a:pt x="1281192" y="4400315"/>
                  </a:moveTo>
                  <a:lnTo>
                    <a:pt x="1274232" y="4398117"/>
                  </a:lnTo>
                  <a:lnTo>
                    <a:pt x="1277895" y="4393354"/>
                  </a:lnTo>
                  <a:lnTo>
                    <a:pt x="1287787" y="4395552"/>
                  </a:lnTo>
                  <a:lnTo>
                    <a:pt x="1281192" y="4400315"/>
                  </a:lnTo>
                  <a:close/>
                  <a:moveTo>
                    <a:pt x="1266904" y="4395552"/>
                  </a:moveTo>
                  <a:lnTo>
                    <a:pt x="1219278" y="4380165"/>
                  </a:lnTo>
                  <a:lnTo>
                    <a:pt x="1219278" y="4380165"/>
                  </a:lnTo>
                  <a:lnTo>
                    <a:pt x="1269835" y="4391523"/>
                  </a:lnTo>
                  <a:lnTo>
                    <a:pt x="1266904" y="4395552"/>
                  </a:lnTo>
                  <a:close/>
                  <a:moveTo>
                    <a:pt x="1053686" y="4417900"/>
                  </a:moveTo>
                  <a:lnTo>
                    <a:pt x="1014852" y="4427059"/>
                  </a:lnTo>
                  <a:lnTo>
                    <a:pt x="1009723" y="4388225"/>
                  </a:lnTo>
                  <a:cubicBezTo>
                    <a:pt x="1009356" y="4384928"/>
                    <a:pt x="1008624" y="4381265"/>
                    <a:pt x="1008257" y="4377967"/>
                  </a:cubicBezTo>
                  <a:lnTo>
                    <a:pt x="1099846" y="4388958"/>
                  </a:lnTo>
                  <a:lnTo>
                    <a:pt x="1053686" y="4417900"/>
                  </a:lnTo>
                  <a:close/>
                  <a:moveTo>
                    <a:pt x="1048190" y="4554917"/>
                  </a:moveTo>
                  <a:lnTo>
                    <a:pt x="1035734" y="4517549"/>
                  </a:lnTo>
                  <a:lnTo>
                    <a:pt x="1074568" y="4508390"/>
                  </a:lnTo>
                  <a:lnTo>
                    <a:pt x="1128788" y="4514618"/>
                  </a:lnTo>
                  <a:lnTo>
                    <a:pt x="1051487" y="4564809"/>
                  </a:lnTo>
                  <a:cubicBezTo>
                    <a:pt x="1050388" y="4561511"/>
                    <a:pt x="1049289" y="4558214"/>
                    <a:pt x="1048190" y="4554917"/>
                  </a:cubicBezTo>
                  <a:lnTo>
                    <a:pt x="1048190" y="4554917"/>
                  </a:lnTo>
                  <a:close/>
                  <a:moveTo>
                    <a:pt x="1240160" y="4469922"/>
                  </a:moveTo>
                  <a:lnTo>
                    <a:pt x="1276063" y="4435119"/>
                  </a:lnTo>
                  <a:lnTo>
                    <a:pt x="1280460" y="4437683"/>
                  </a:lnTo>
                  <a:lnTo>
                    <a:pt x="1240160" y="4469922"/>
                  </a:lnTo>
                  <a:lnTo>
                    <a:pt x="1240160" y="4469922"/>
                  </a:lnTo>
                  <a:close/>
                  <a:moveTo>
                    <a:pt x="1281559" y="4429623"/>
                  </a:moveTo>
                  <a:lnTo>
                    <a:pt x="1287054" y="4424495"/>
                  </a:lnTo>
                  <a:lnTo>
                    <a:pt x="1294747" y="4426326"/>
                  </a:lnTo>
                  <a:lnTo>
                    <a:pt x="1287054" y="4432554"/>
                  </a:lnTo>
                  <a:lnTo>
                    <a:pt x="1281559" y="4429623"/>
                  </a:lnTo>
                  <a:close/>
                  <a:moveTo>
                    <a:pt x="1284856" y="4416435"/>
                  </a:moveTo>
                  <a:lnTo>
                    <a:pt x="1275331" y="4414237"/>
                  </a:lnTo>
                  <a:lnTo>
                    <a:pt x="1282658" y="4408009"/>
                  </a:lnTo>
                  <a:lnTo>
                    <a:pt x="1290351" y="4410573"/>
                  </a:lnTo>
                  <a:lnTo>
                    <a:pt x="1284856" y="4416435"/>
                  </a:lnTo>
                  <a:close/>
                  <a:moveTo>
                    <a:pt x="1289618" y="4402880"/>
                  </a:moveTo>
                  <a:lnTo>
                    <a:pt x="1296579" y="4397018"/>
                  </a:lnTo>
                  <a:lnTo>
                    <a:pt x="1303174" y="4398483"/>
                  </a:lnTo>
                  <a:lnTo>
                    <a:pt x="1296579" y="4405078"/>
                  </a:lnTo>
                  <a:lnTo>
                    <a:pt x="1289618" y="4402880"/>
                  </a:lnTo>
                  <a:close/>
                  <a:moveTo>
                    <a:pt x="1188138" y="4377967"/>
                  </a:moveTo>
                  <a:lnTo>
                    <a:pt x="1184108" y="4375769"/>
                  </a:lnTo>
                  <a:lnTo>
                    <a:pt x="1188871" y="4377235"/>
                  </a:lnTo>
                  <a:lnTo>
                    <a:pt x="1188138" y="4377967"/>
                  </a:lnTo>
                  <a:close/>
                  <a:moveTo>
                    <a:pt x="1000564" y="4376502"/>
                  </a:moveTo>
                  <a:cubicBezTo>
                    <a:pt x="1000930" y="4380532"/>
                    <a:pt x="1001663" y="4384562"/>
                    <a:pt x="1002396" y="4388592"/>
                  </a:cubicBezTo>
                  <a:lnTo>
                    <a:pt x="1007891" y="4427425"/>
                  </a:lnTo>
                  <a:cubicBezTo>
                    <a:pt x="1007158" y="4427425"/>
                    <a:pt x="1006426" y="4426693"/>
                    <a:pt x="1005693" y="4426693"/>
                  </a:cubicBezTo>
                  <a:lnTo>
                    <a:pt x="1005693" y="4426693"/>
                  </a:lnTo>
                  <a:cubicBezTo>
                    <a:pt x="1005327" y="4426693"/>
                    <a:pt x="1005327" y="4427059"/>
                    <a:pt x="1004960" y="4427059"/>
                  </a:cubicBezTo>
                  <a:lnTo>
                    <a:pt x="1002396" y="4425960"/>
                  </a:lnTo>
                  <a:lnTo>
                    <a:pt x="970157" y="4377967"/>
                  </a:lnTo>
                  <a:lnTo>
                    <a:pt x="971256" y="4372838"/>
                  </a:lnTo>
                  <a:lnTo>
                    <a:pt x="1000564" y="4376502"/>
                  </a:lnTo>
                  <a:close/>
                  <a:moveTo>
                    <a:pt x="953304" y="4463695"/>
                  </a:moveTo>
                  <a:lnTo>
                    <a:pt x="955869" y="4451605"/>
                  </a:lnTo>
                  <a:lnTo>
                    <a:pt x="997633" y="4442812"/>
                  </a:lnTo>
                  <a:cubicBezTo>
                    <a:pt x="999099" y="4445743"/>
                    <a:pt x="1002396" y="4447941"/>
                    <a:pt x="1005693" y="4447941"/>
                  </a:cubicBezTo>
                  <a:lnTo>
                    <a:pt x="1005693" y="4448308"/>
                  </a:lnTo>
                  <a:lnTo>
                    <a:pt x="991405" y="4457100"/>
                  </a:lnTo>
                  <a:lnTo>
                    <a:pt x="948908" y="4484210"/>
                  </a:lnTo>
                  <a:lnTo>
                    <a:pt x="953304" y="4463695"/>
                  </a:lnTo>
                  <a:close/>
                  <a:moveTo>
                    <a:pt x="995801" y="4463695"/>
                  </a:moveTo>
                  <a:lnTo>
                    <a:pt x="1008257" y="4455635"/>
                  </a:lnTo>
                  <a:lnTo>
                    <a:pt x="1014485" y="4474685"/>
                  </a:lnTo>
                  <a:lnTo>
                    <a:pt x="1017416" y="4494468"/>
                  </a:lnTo>
                  <a:lnTo>
                    <a:pt x="1002762" y="4492637"/>
                  </a:lnTo>
                  <a:lnTo>
                    <a:pt x="957334" y="4487508"/>
                  </a:lnTo>
                  <a:lnTo>
                    <a:pt x="995801" y="4463695"/>
                  </a:lnTo>
                  <a:close/>
                  <a:moveTo>
                    <a:pt x="1001663" y="4500330"/>
                  </a:moveTo>
                  <a:lnTo>
                    <a:pt x="1018149" y="4502162"/>
                  </a:lnTo>
                  <a:lnTo>
                    <a:pt x="1018149" y="4502894"/>
                  </a:lnTo>
                  <a:cubicBezTo>
                    <a:pt x="1015951" y="4503994"/>
                    <a:pt x="1014119" y="4505825"/>
                    <a:pt x="1013020" y="4508023"/>
                  </a:cubicBezTo>
                  <a:cubicBezTo>
                    <a:pt x="1012654" y="4508756"/>
                    <a:pt x="1013020" y="4509855"/>
                    <a:pt x="1013020" y="4510954"/>
                  </a:cubicBezTo>
                  <a:lnTo>
                    <a:pt x="971622" y="4521579"/>
                  </a:lnTo>
                  <a:lnTo>
                    <a:pt x="964295" y="4511687"/>
                  </a:lnTo>
                  <a:lnTo>
                    <a:pt x="951472" y="4494835"/>
                  </a:lnTo>
                  <a:lnTo>
                    <a:pt x="1001663" y="4500330"/>
                  </a:lnTo>
                  <a:close/>
                  <a:moveTo>
                    <a:pt x="1016684" y="4580928"/>
                  </a:moveTo>
                  <a:lnTo>
                    <a:pt x="1024743" y="4523777"/>
                  </a:lnTo>
                  <a:lnTo>
                    <a:pt x="1026209" y="4521945"/>
                  </a:lnTo>
                  <a:cubicBezTo>
                    <a:pt x="1026575" y="4521945"/>
                    <a:pt x="1026942" y="4521945"/>
                    <a:pt x="1026942" y="4521945"/>
                  </a:cubicBezTo>
                  <a:cubicBezTo>
                    <a:pt x="1027674" y="4521579"/>
                    <a:pt x="1028041" y="4520846"/>
                    <a:pt x="1028773" y="4520113"/>
                  </a:cubicBezTo>
                  <a:lnTo>
                    <a:pt x="1040863" y="4557481"/>
                  </a:lnTo>
                  <a:cubicBezTo>
                    <a:pt x="1041962" y="4561511"/>
                    <a:pt x="1043428" y="4565175"/>
                    <a:pt x="1044527" y="4569205"/>
                  </a:cubicBezTo>
                  <a:lnTo>
                    <a:pt x="1019615" y="4585324"/>
                  </a:lnTo>
                  <a:lnTo>
                    <a:pt x="1016684" y="4580928"/>
                  </a:lnTo>
                  <a:close/>
                  <a:moveTo>
                    <a:pt x="1212684" y="4485676"/>
                  </a:moveTo>
                  <a:lnTo>
                    <a:pt x="1213783" y="4486042"/>
                  </a:lnTo>
                  <a:lnTo>
                    <a:pt x="1209753" y="4489706"/>
                  </a:lnTo>
                  <a:lnTo>
                    <a:pt x="1212684" y="4485676"/>
                  </a:lnTo>
                  <a:close/>
                  <a:moveTo>
                    <a:pt x="1321125" y="4381265"/>
                  </a:moveTo>
                  <a:lnTo>
                    <a:pt x="1309035" y="4392988"/>
                  </a:lnTo>
                  <a:lnTo>
                    <a:pt x="1303540" y="4391889"/>
                  </a:lnTo>
                  <a:lnTo>
                    <a:pt x="1320759" y="4377967"/>
                  </a:lnTo>
                  <a:lnTo>
                    <a:pt x="1343839" y="4359283"/>
                  </a:lnTo>
                  <a:lnTo>
                    <a:pt x="1321125" y="4381265"/>
                  </a:lnTo>
                  <a:close/>
                  <a:moveTo>
                    <a:pt x="1125125" y="4384928"/>
                  </a:moveTo>
                  <a:lnTo>
                    <a:pt x="1119996" y="4384196"/>
                  </a:lnTo>
                  <a:lnTo>
                    <a:pt x="1132452" y="4376135"/>
                  </a:lnTo>
                  <a:lnTo>
                    <a:pt x="1125125" y="4384928"/>
                  </a:lnTo>
                  <a:close/>
                  <a:moveTo>
                    <a:pt x="999465" y="4369175"/>
                  </a:moveTo>
                  <a:lnTo>
                    <a:pt x="972355" y="4365878"/>
                  </a:lnTo>
                  <a:lnTo>
                    <a:pt x="988108" y="4286012"/>
                  </a:lnTo>
                  <a:cubicBezTo>
                    <a:pt x="990672" y="4305429"/>
                    <a:pt x="994702" y="4336203"/>
                    <a:pt x="999465" y="4369175"/>
                  </a:cubicBezTo>
                  <a:lnTo>
                    <a:pt x="999465" y="4369175"/>
                  </a:lnTo>
                  <a:close/>
                  <a:moveTo>
                    <a:pt x="950740" y="4363313"/>
                  </a:moveTo>
                  <a:lnTo>
                    <a:pt x="943046" y="4362214"/>
                  </a:lnTo>
                  <a:lnTo>
                    <a:pt x="945977" y="4356352"/>
                  </a:lnTo>
                  <a:lnTo>
                    <a:pt x="950740" y="4363313"/>
                  </a:lnTo>
                  <a:close/>
                  <a:moveTo>
                    <a:pt x="956235" y="4371373"/>
                  </a:moveTo>
                  <a:lnTo>
                    <a:pt x="962463" y="4380165"/>
                  </a:lnTo>
                  <a:lnTo>
                    <a:pt x="957334" y="4405078"/>
                  </a:lnTo>
                  <a:lnTo>
                    <a:pt x="928026" y="4391156"/>
                  </a:lnTo>
                  <a:lnTo>
                    <a:pt x="939383" y="4369175"/>
                  </a:lnTo>
                  <a:lnTo>
                    <a:pt x="956235" y="4371373"/>
                  </a:lnTo>
                  <a:close/>
                  <a:moveTo>
                    <a:pt x="921431" y="4388225"/>
                  </a:moveTo>
                  <a:lnTo>
                    <a:pt x="860250" y="4359283"/>
                  </a:lnTo>
                  <a:lnTo>
                    <a:pt x="931689" y="4368076"/>
                  </a:lnTo>
                  <a:cubicBezTo>
                    <a:pt x="928026" y="4374670"/>
                    <a:pt x="924728" y="4381265"/>
                    <a:pt x="921431" y="4388225"/>
                  </a:cubicBezTo>
                  <a:lnTo>
                    <a:pt x="921431" y="4388225"/>
                  </a:lnTo>
                  <a:close/>
                  <a:moveTo>
                    <a:pt x="917035" y="4396651"/>
                  </a:moveTo>
                  <a:cubicBezTo>
                    <a:pt x="914470" y="4401414"/>
                    <a:pt x="912272" y="4406177"/>
                    <a:pt x="909708" y="4410939"/>
                  </a:cubicBezTo>
                  <a:lnTo>
                    <a:pt x="900915" y="4428524"/>
                  </a:lnTo>
                  <a:lnTo>
                    <a:pt x="851457" y="4363313"/>
                  </a:lnTo>
                  <a:lnTo>
                    <a:pt x="917035" y="4396651"/>
                  </a:lnTo>
                  <a:close/>
                  <a:moveTo>
                    <a:pt x="916302" y="4414237"/>
                  </a:moveTo>
                  <a:cubicBezTo>
                    <a:pt x="918867" y="4409474"/>
                    <a:pt x="921065" y="4404711"/>
                    <a:pt x="923629" y="4399949"/>
                  </a:cubicBezTo>
                  <a:cubicBezTo>
                    <a:pt x="934620" y="4405444"/>
                    <a:pt x="945244" y="4410939"/>
                    <a:pt x="955136" y="4416068"/>
                  </a:cubicBezTo>
                  <a:lnTo>
                    <a:pt x="950007" y="4441713"/>
                  </a:lnTo>
                  <a:lnTo>
                    <a:pt x="917035" y="4449407"/>
                  </a:lnTo>
                  <a:lnTo>
                    <a:pt x="905678" y="4434386"/>
                  </a:lnTo>
                  <a:lnTo>
                    <a:pt x="916302" y="4414237"/>
                  </a:lnTo>
                  <a:close/>
                  <a:moveTo>
                    <a:pt x="909342" y="4451238"/>
                  </a:moveTo>
                  <a:lnTo>
                    <a:pt x="895420" y="4454536"/>
                  </a:lnTo>
                  <a:lnTo>
                    <a:pt x="902014" y="4441713"/>
                  </a:lnTo>
                  <a:lnTo>
                    <a:pt x="909342" y="4451238"/>
                  </a:lnTo>
                  <a:close/>
                  <a:moveTo>
                    <a:pt x="930224" y="4542095"/>
                  </a:moveTo>
                  <a:lnTo>
                    <a:pt x="928026" y="4553818"/>
                  </a:lnTo>
                  <a:lnTo>
                    <a:pt x="916669" y="4545392"/>
                  </a:lnTo>
                  <a:lnTo>
                    <a:pt x="930224" y="4542095"/>
                  </a:lnTo>
                  <a:close/>
                  <a:moveTo>
                    <a:pt x="937917" y="4540263"/>
                  </a:moveTo>
                  <a:lnTo>
                    <a:pt x="970889" y="4532570"/>
                  </a:lnTo>
                  <a:lnTo>
                    <a:pt x="987009" y="4553452"/>
                  </a:lnTo>
                  <a:cubicBezTo>
                    <a:pt x="980048" y="4562244"/>
                    <a:pt x="973087" y="4572136"/>
                    <a:pt x="965760" y="4581661"/>
                  </a:cubicBezTo>
                  <a:lnTo>
                    <a:pt x="952938" y="4572136"/>
                  </a:lnTo>
                  <a:lnTo>
                    <a:pt x="934620" y="4558214"/>
                  </a:lnTo>
                  <a:lnTo>
                    <a:pt x="937917" y="4540263"/>
                  </a:lnTo>
                  <a:close/>
                  <a:moveTo>
                    <a:pt x="948175" y="4578364"/>
                  </a:moveTo>
                  <a:lnTo>
                    <a:pt x="960998" y="4587889"/>
                  </a:lnTo>
                  <a:lnTo>
                    <a:pt x="916669" y="4646872"/>
                  </a:lnTo>
                  <a:lnTo>
                    <a:pt x="932788" y="4566274"/>
                  </a:lnTo>
                  <a:lnTo>
                    <a:pt x="948175" y="4578364"/>
                  </a:lnTo>
                  <a:close/>
                  <a:moveTo>
                    <a:pt x="968691" y="4593384"/>
                  </a:moveTo>
                  <a:lnTo>
                    <a:pt x="986643" y="4606939"/>
                  </a:lnTo>
                  <a:lnTo>
                    <a:pt x="926560" y="4646140"/>
                  </a:lnTo>
                  <a:lnTo>
                    <a:pt x="968691" y="4593384"/>
                  </a:lnTo>
                  <a:close/>
                  <a:moveTo>
                    <a:pt x="973454" y="4587889"/>
                  </a:moveTo>
                  <a:lnTo>
                    <a:pt x="993603" y="4562610"/>
                  </a:lnTo>
                  <a:lnTo>
                    <a:pt x="1008990" y="4582760"/>
                  </a:lnTo>
                  <a:lnTo>
                    <a:pt x="1007525" y="4593384"/>
                  </a:lnTo>
                  <a:lnTo>
                    <a:pt x="993603" y="4602543"/>
                  </a:lnTo>
                  <a:lnTo>
                    <a:pt x="973454" y="4587889"/>
                  </a:lnTo>
                  <a:close/>
                  <a:moveTo>
                    <a:pt x="1006059" y="4602910"/>
                  </a:moveTo>
                  <a:lnTo>
                    <a:pt x="1004960" y="4610969"/>
                  </a:lnTo>
                  <a:lnTo>
                    <a:pt x="999465" y="4606939"/>
                  </a:lnTo>
                  <a:lnTo>
                    <a:pt x="1006059" y="4602910"/>
                  </a:lnTo>
                  <a:close/>
                  <a:moveTo>
                    <a:pt x="1047091" y="4576165"/>
                  </a:moveTo>
                  <a:cubicBezTo>
                    <a:pt x="1057349" y="4607672"/>
                    <a:pt x="1067241" y="4636981"/>
                    <a:pt x="1073469" y="4656031"/>
                  </a:cubicBezTo>
                  <a:lnTo>
                    <a:pt x="1024377" y="4591186"/>
                  </a:lnTo>
                  <a:lnTo>
                    <a:pt x="1047091" y="4576165"/>
                  </a:lnTo>
                  <a:close/>
                  <a:moveTo>
                    <a:pt x="1153334" y="4506925"/>
                  </a:moveTo>
                  <a:lnTo>
                    <a:pt x="1163959" y="4511321"/>
                  </a:lnTo>
                  <a:lnTo>
                    <a:pt x="1149304" y="4509489"/>
                  </a:lnTo>
                  <a:lnTo>
                    <a:pt x="1153334" y="4506925"/>
                  </a:lnTo>
                  <a:close/>
                  <a:moveTo>
                    <a:pt x="1332482" y="4427791"/>
                  </a:moveTo>
                  <a:lnTo>
                    <a:pt x="1310867" y="4423029"/>
                  </a:lnTo>
                  <a:lnTo>
                    <a:pt x="1315263" y="4419732"/>
                  </a:lnTo>
                  <a:lnTo>
                    <a:pt x="1331383" y="4424861"/>
                  </a:lnTo>
                  <a:lnTo>
                    <a:pt x="1361058" y="4434752"/>
                  </a:lnTo>
                  <a:lnTo>
                    <a:pt x="1332482" y="4427791"/>
                  </a:lnTo>
                  <a:close/>
                  <a:moveTo>
                    <a:pt x="1316362" y="4372106"/>
                  </a:moveTo>
                  <a:lnTo>
                    <a:pt x="1294747" y="4389691"/>
                  </a:lnTo>
                  <a:lnTo>
                    <a:pt x="1282291" y="4386760"/>
                  </a:lnTo>
                  <a:lnTo>
                    <a:pt x="1294747" y="4369175"/>
                  </a:lnTo>
                  <a:lnTo>
                    <a:pt x="1311966" y="4344629"/>
                  </a:lnTo>
                  <a:lnTo>
                    <a:pt x="1337245" y="4334738"/>
                  </a:lnTo>
                  <a:lnTo>
                    <a:pt x="1384504" y="4316420"/>
                  </a:lnTo>
                  <a:cubicBezTo>
                    <a:pt x="1363622" y="4333272"/>
                    <a:pt x="1339809" y="4352689"/>
                    <a:pt x="1316362" y="4372106"/>
                  </a:cubicBezTo>
                  <a:lnTo>
                    <a:pt x="1316362" y="4372106"/>
                  </a:lnTo>
                  <a:close/>
                  <a:moveTo>
                    <a:pt x="1288519" y="4365145"/>
                  </a:moveTo>
                  <a:lnTo>
                    <a:pt x="1274598" y="4385294"/>
                  </a:lnTo>
                  <a:lnTo>
                    <a:pt x="1231368" y="4375769"/>
                  </a:lnTo>
                  <a:lnTo>
                    <a:pt x="1299510" y="4349758"/>
                  </a:lnTo>
                  <a:lnTo>
                    <a:pt x="1288519" y="4365145"/>
                  </a:lnTo>
                  <a:close/>
                  <a:moveTo>
                    <a:pt x="1242359" y="4364046"/>
                  </a:moveTo>
                  <a:cubicBezTo>
                    <a:pt x="1264340" y="4353055"/>
                    <a:pt x="1289618" y="4340233"/>
                    <a:pt x="1315263" y="4327410"/>
                  </a:cubicBezTo>
                  <a:lnTo>
                    <a:pt x="1307204" y="4338767"/>
                  </a:lnTo>
                  <a:lnTo>
                    <a:pt x="1242359" y="4364046"/>
                  </a:lnTo>
                  <a:close/>
                  <a:moveTo>
                    <a:pt x="1109005" y="4383096"/>
                  </a:moveTo>
                  <a:lnTo>
                    <a:pt x="1106441" y="4382730"/>
                  </a:lnTo>
                  <a:lnTo>
                    <a:pt x="1093252" y="4368808"/>
                  </a:lnTo>
                  <a:cubicBezTo>
                    <a:pt x="1074934" y="4349758"/>
                    <a:pt x="1056983" y="4330707"/>
                    <a:pt x="1040863" y="4314221"/>
                  </a:cubicBezTo>
                  <a:lnTo>
                    <a:pt x="1129155" y="4370640"/>
                  </a:lnTo>
                  <a:lnTo>
                    <a:pt x="1109005" y="4383096"/>
                  </a:lnTo>
                  <a:close/>
                  <a:moveTo>
                    <a:pt x="1087757" y="4373937"/>
                  </a:moveTo>
                  <a:lnTo>
                    <a:pt x="1094717" y="4381265"/>
                  </a:lnTo>
                  <a:lnTo>
                    <a:pt x="1006792" y="4370274"/>
                  </a:lnTo>
                  <a:cubicBezTo>
                    <a:pt x="1002029" y="4336569"/>
                    <a:pt x="997633" y="4304696"/>
                    <a:pt x="994702" y="4284913"/>
                  </a:cubicBezTo>
                  <a:lnTo>
                    <a:pt x="997267" y="4286745"/>
                  </a:lnTo>
                  <a:lnTo>
                    <a:pt x="1014119" y="4297369"/>
                  </a:lnTo>
                  <a:cubicBezTo>
                    <a:pt x="1033902" y="4317885"/>
                    <a:pt x="1060646" y="4345728"/>
                    <a:pt x="1087757" y="4373937"/>
                  </a:cubicBezTo>
                  <a:close/>
                  <a:moveTo>
                    <a:pt x="947809" y="4453070"/>
                  </a:moveTo>
                  <a:lnTo>
                    <a:pt x="945977" y="4462229"/>
                  </a:lnTo>
                  <a:lnTo>
                    <a:pt x="941947" y="4482379"/>
                  </a:lnTo>
                  <a:lnTo>
                    <a:pt x="923629" y="4458199"/>
                  </a:lnTo>
                  <a:lnTo>
                    <a:pt x="947809" y="4453070"/>
                  </a:lnTo>
                  <a:close/>
                  <a:moveTo>
                    <a:pt x="958433" y="4516084"/>
                  </a:moveTo>
                  <a:lnTo>
                    <a:pt x="963928" y="4523411"/>
                  </a:lnTo>
                  <a:lnTo>
                    <a:pt x="940115" y="4529638"/>
                  </a:lnTo>
                  <a:lnTo>
                    <a:pt x="945977" y="4499598"/>
                  </a:lnTo>
                  <a:lnTo>
                    <a:pt x="958433" y="4516084"/>
                  </a:lnTo>
                  <a:close/>
                  <a:moveTo>
                    <a:pt x="1081895" y="4651268"/>
                  </a:moveTo>
                  <a:lnTo>
                    <a:pt x="1080429" y="4653833"/>
                  </a:lnTo>
                  <a:cubicBezTo>
                    <a:pt x="1074201" y="4634782"/>
                    <a:pt x="1064310" y="4604375"/>
                    <a:pt x="1053686" y="4571769"/>
                  </a:cubicBezTo>
                  <a:lnTo>
                    <a:pt x="1127689" y="4523411"/>
                  </a:lnTo>
                  <a:lnTo>
                    <a:pt x="1124392" y="4533302"/>
                  </a:lnTo>
                  <a:cubicBezTo>
                    <a:pt x="1112302" y="4570304"/>
                    <a:pt x="1100579" y="4607306"/>
                    <a:pt x="1092153" y="4634416"/>
                  </a:cubicBezTo>
                  <a:lnTo>
                    <a:pt x="1081895" y="4651268"/>
                  </a:lnTo>
                  <a:close/>
                  <a:moveTo>
                    <a:pt x="1131719" y="4535500"/>
                  </a:moveTo>
                  <a:lnTo>
                    <a:pt x="1137581" y="4517182"/>
                  </a:lnTo>
                  <a:lnTo>
                    <a:pt x="1139779" y="4515717"/>
                  </a:lnTo>
                  <a:lnTo>
                    <a:pt x="1163226" y="4518282"/>
                  </a:lnTo>
                  <a:lnTo>
                    <a:pt x="1108639" y="4607672"/>
                  </a:lnTo>
                  <a:cubicBezTo>
                    <a:pt x="1115600" y="4585691"/>
                    <a:pt x="1123659" y="4560779"/>
                    <a:pt x="1131719" y="4535500"/>
                  </a:cubicBezTo>
                  <a:lnTo>
                    <a:pt x="1131719" y="4535500"/>
                  </a:lnTo>
                  <a:close/>
                  <a:moveTo>
                    <a:pt x="1336878" y="4468824"/>
                  </a:moveTo>
                  <a:lnTo>
                    <a:pt x="1348968" y="4475418"/>
                  </a:lnTo>
                  <a:cubicBezTo>
                    <a:pt x="1320759" y="4475051"/>
                    <a:pt x="1292183" y="4474685"/>
                    <a:pt x="1267637" y="4474685"/>
                  </a:cubicBezTo>
                  <a:lnTo>
                    <a:pt x="1336878" y="4468824"/>
                  </a:lnTo>
                  <a:close/>
                  <a:moveTo>
                    <a:pt x="1252983" y="4468824"/>
                  </a:moveTo>
                  <a:lnTo>
                    <a:pt x="1287420" y="4441347"/>
                  </a:lnTo>
                  <a:lnTo>
                    <a:pt x="1308669" y="4453070"/>
                  </a:lnTo>
                  <a:lnTo>
                    <a:pt x="1325521" y="4462229"/>
                  </a:lnTo>
                  <a:lnTo>
                    <a:pt x="1252983" y="4468824"/>
                  </a:lnTo>
                  <a:close/>
                  <a:moveTo>
                    <a:pt x="1312332" y="4446842"/>
                  </a:moveTo>
                  <a:lnTo>
                    <a:pt x="1293648" y="4436584"/>
                  </a:lnTo>
                  <a:lnTo>
                    <a:pt x="1303540" y="4428524"/>
                  </a:lnTo>
                  <a:lnTo>
                    <a:pt x="1330650" y="4434752"/>
                  </a:lnTo>
                  <a:cubicBezTo>
                    <a:pt x="1360325" y="4441713"/>
                    <a:pt x="1390366" y="4448674"/>
                    <a:pt x="1416011" y="4454536"/>
                  </a:cubicBezTo>
                  <a:lnTo>
                    <a:pt x="1365454" y="4458932"/>
                  </a:lnTo>
                  <a:lnTo>
                    <a:pt x="1338344" y="4461130"/>
                  </a:lnTo>
                  <a:lnTo>
                    <a:pt x="1312332" y="4446842"/>
                  </a:lnTo>
                  <a:close/>
                  <a:moveTo>
                    <a:pt x="1333581" y="4417534"/>
                  </a:moveTo>
                  <a:lnTo>
                    <a:pt x="1322224" y="4413870"/>
                  </a:lnTo>
                  <a:lnTo>
                    <a:pt x="1332848" y="4405444"/>
                  </a:lnTo>
                  <a:lnTo>
                    <a:pt x="1344205" y="4408009"/>
                  </a:lnTo>
                  <a:lnTo>
                    <a:pt x="1517125" y="4446109"/>
                  </a:lnTo>
                  <a:lnTo>
                    <a:pt x="1440191" y="4452704"/>
                  </a:lnTo>
                  <a:lnTo>
                    <a:pt x="1333581" y="4417534"/>
                  </a:lnTo>
                  <a:close/>
                  <a:moveTo>
                    <a:pt x="1313798" y="4411305"/>
                  </a:moveTo>
                  <a:lnTo>
                    <a:pt x="1303906" y="4408009"/>
                  </a:lnTo>
                  <a:lnTo>
                    <a:pt x="1311233" y="4400682"/>
                  </a:lnTo>
                  <a:lnTo>
                    <a:pt x="1323323" y="4403246"/>
                  </a:lnTo>
                  <a:lnTo>
                    <a:pt x="1313798" y="4411305"/>
                  </a:lnTo>
                  <a:close/>
                  <a:moveTo>
                    <a:pt x="1317828" y="4394820"/>
                  </a:moveTo>
                  <a:lnTo>
                    <a:pt x="1326620" y="4386394"/>
                  </a:lnTo>
                  <a:lnTo>
                    <a:pt x="1406852" y="4308360"/>
                  </a:lnTo>
                  <a:lnTo>
                    <a:pt x="1406852" y="4308360"/>
                  </a:lnTo>
                  <a:lnTo>
                    <a:pt x="1479024" y="4280151"/>
                  </a:lnTo>
                  <a:lnTo>
                    <a:pt x="1340176" y="4390423"/>
                  </a:lnTo>
                  <a:lnTo>
                    <a:pt x="1331017" y="4397751"/>
                  </a:lnTo>
                  <a:lnTo>
                    <a:pt x="1317828" y="4394820"/>
                  </a:lnTo>
                  <a:close/>
                  <a:moveTo>
                    <a:pt x="965394" y="4365145"/>
                  </a:moveTo>
                  <a:lnTo>
                    <a:pt x="960998" y="4364412"/>
                  </a:lnTo>
                  <a:lnTo>
                    <a:pt x="950373" y="4348659"/>
                  </a:lnTo>
                  <a:cubicBezTo>
                    <a:pt x="962829" y="4324479"/>
                    <a:pt x="973454" y="4303597"/>
                    <a:pt x="980781" y="4288943"/>
                  </a:cubicBezTo>
                  <a:lnTo>
                    <a:pt x="965394" y="4365145"/>
                  </a:lnTo>
                  <a:close/>
                  <a:moveTo>
                    <a:pt x="1014485" y="4597414"/>
                  </a:moveTo>
                  <a:lnTo>
                    <a:pt x="1018515" y="4594850"/>
                  </a:lnTo>
                  <a:lnTo>
                    <a:pt x="1065775" y="4656764"/>
                  </a:lnTo>
                  <a:cubicBezTo>
                    <a:pt x="1052587" y="4646872"/>
                    <a:pt x="1033536" y="4632584"/>
                    <a:pt x="1011921" y="4616098"/>
                  </a:cubicBezTo>
                  <a:lnTo>
                    <a:pt x="1014485" y="4597414"/>
                  </a:lnTo>
                  <a:close/>
                  <a:moveTo>
                    <a:pt x="899450" y="4288576"/>
                  </a:moveTo>
                  <a:lnTo>
                    <a:pt x="941214" y="4349758"/>
                  </a:lnTo>
                  <a:lnTo>
                    <a:pt x="934986" y="4361848"/>
                  </a:lnTo>
                  <a:lnTo>
                    <a:pt x="850725" y="4351590"/>
                  </a:lnTo>
                  <a:cubicBezTo>
                    <a:pt x="849992" y="4347193"/>
                    <a:pt x="846328" y="4343896"/>
                    <a:pt x="841932" y="4342797"/>
                  </a:cubicBezTo>
                  <a:lnTo>
                    <a:pt x="836437" y="4262932"/>
                  </a:lnTo>
                  <a:cubicBezTo>
                    <a:pt x="834605" y="4234722"/>
                    <a:pt x="832407" y="4206146"/>
                    <a:pt x="830941" y="4188928"/>
                  </a:cubicBezTo>
                  <a:lnTo>
                    <a:pt x="899450" y="4288576"/>
                  </a:lnTo>
                  <a:close/>
                  <a:moveTo>
                    <a:pt x="840833" y="4365145"/>
                  </a:moveTo>
                  <a:cubicBezTo>
                    <a:pt x="841566" y="4365145"/>
                    <a:pt x="842665" y="4364779"/>
                    <a:pt x="843398" y="4364412"/>
                  </a:cubicBezTo>
                  <a:lnTo>
                    <a:pt x="897252" y="4435485"/>
                  </a:lnTo>
                  <a:lnTo>
                    <a:pt x="886261" y="4456734"/>
                  </a:lnTo>
                  <a:lnTo>
                    <a:pt x="829110" y="4469922"/>
                  </a:lnTo>
                  <a:cubicBezTo>
                    <a:pt x="827644" y="4467724"/>
                    <a:pt x="825812" y="4465526"/>
                    <a:pt x="823248" y="4464427"/>
                  </a:cubicBezTo>
                  <a:cubicBezTo>
                    <a:pt x="825446" y="4452704"/>
                    <a:pt x="828743" y="4434020"/>
                    <a:pt x="832040" y="4415336"/>
                  </a:cubicBezTo>
                  <a:lnTo>
                    <a:pt x="840833" y="4365145"/>
                  </a:lnTo>
                  <a:close/>
                  <a:moveTo>
                    <a:pt x="881132" y="4466992"/>
                  </a:moveTo>
                  <a:lnTo>
                    <a:pt x="874904" y="4479081"/>
                  </a:lnTo>
                  <a:lnTo>
                    <a:pt x="840467" y="4475418"/>
                  </a:lnTo>
                  <a:lnTo>
                    <a:pt x="881132" y="4466992"/>
                  </a:lnTo>
                  <a:close/>
                  <a:moveTo>
                    <a:pt x="889925" y="4465160"/>
                  </a:moveTo>
                  <a:lnTo>
                    <a:pt x="912272" y="4460397"/>
                  </a:lnTo>
                  <a:lnTo>
                    <a:pt x="915569" y="4459665"/>
                  </a:lnTo>
                  <a:lnTo>
                    <a:pt x="934986" y="4485310"/>
                  </a:lnTo>
                  <a:lnTo>
                    <a:pt x="882231" y="4479448"/>
                  </a:lnTo>
                  <a:lnTo>
                    <a:pt x="889925" y="4465160"/>
                  </a:lnTo>
                  <a:close/>
                  <a:moveTo>
                    <a:pt x="932422" y="4531470"/>
                  </a:moveTo>
                  <a:lnTo>
                    <a:pt x="929125" y="4532203"/>
                  </a:lnTo>
                  <a:lnTo>
                    <a:pt x="906777" y="4538065"/>
                  </a:lnTo>
                  <a:lnTo>
                    <a:pt x="893588" y="4528173"/>
                  </a:lnTo>
                  <a:lnTo>
                    <a:pt x="938650" y="4499598"/>
                  </a:lnTo>
                  <a:lnTo>
                    <a:pt x="932422" y="4531470"/>
                  </a:lnTo>
                  <a:close/>
                  <a:moveTo>
                    <a:pt x="897984" y="4540263"/>
                  </a:moveTo>
                  <a:cubicBezTo>
                    <a:pt x="882597" y="4544293"/>
                    <a:pt x="868676" y="4547956"/>
                    <a:pt x="858052" y="4550887"/>
                  </a:cubicBezTo>
                  <a:lnTo>
                    <a:pt x="887360" y="4532203"/>
                  </a:lnTo>
                  <a:lnTo>
                    <a:pt x="897984" y="4540263"/>
                  </a:lnTo>
                  <a:close/>
                  <a:moveTo>
                    <a:pt x="921431" y="4665190"/>
                  </a:moveTo>
                  <a:cubicBezTo>
                    <a:pt x="922164" y="4662992"/>
                    <a:pt x="922164" y="4660061"/>
                    <a:pt x="921431" y="4657863"/>
                  </a:cubicBezTo>
                  <a:lnTo>
                    <a:pt x="992870" y="4611702"/>
                  </a:lnTo>
                  <a:lnTo>
                    <a:pt x="1003495" y="4619762"/>
                  </a:lnTo>
                  <a:lnTo>
                    <a:pt x="992504" y="4693033"/>
                  </a:lnTo>
                  <a:lnTo>
                    <a:pt x="974919" y="4812831"/>
                  </a:lnTo>
                  <a:cubicBezTo>
                    <a:pt x="968691" y="4796712"/>
                    <a:pt x="958067" y="4770334"/>
                    <a:pt x="947442" y="4743956"/>
                  </a:cubicBezTo>
                  <a:lnTo>
                    <a:pt x="917401" y="4669953"/>
                  </a:lnTo>
                  <a:cubicBezTo>
                    <a:pt x="919233" y="4668487"/>
                    <a:pt x="920699" y="4667022"/>
                    <a:pt x="921431" y="4665190"/>
                  </a:cubicBezTo>
                  <a:lnTo>
                    <a:pt x="921431" y="4665190"/>
                  </a:lnTo>
                  <a:close/>
                  <a:moveTo>
                    <a:pt x="1433596" y="4268061"/>
                  </a:moveTo>
                  <a:cubicBezTo>
                    <a:pt x="1433230" y="4269526"/>
                    <a:pt x="1433596" y="4270992"/>
                    <a:pt x="1433596" y="4272090"/>
                  </a:cubicBezTo>
                  <a:lnTo>
                    <a:pt x="1413080" y="4278319"/>
                  </a:lnTo>
                  <a:lnTo>
                    <a:pt x="1433596" y="4268061"/>
                  </a:lnTo>
                  <a:close/>
                  <a:moveTo>
                    <a:pt x="1422606" y="4282715"/>
                  </a:moveTo>
                  <a:lnTo>
                    <a:pt x="1404288" y="4300666"/>
                  </a:lnTo>
                  <a:lnTo>
                    <a:pt x="1402456" y="4302132"/>
                  </a:lnTo>
                  <a:lnTo>
                    <a:pt x="1334314" y="4328509"/>
                  </a:lnTo>
                  <a:lnTo>
                    <a:pt x="1319293" y="4334371"/>
                  </a:lnTo>
                  <a:lnTo>
                    <a:pt x="1328818" y="4321182"/>
                  </a:lnTo>
                  <a:lnTo>
                    <a:pt x="1375712" y="4297735"/>
                  </a:lnTo>
                  <a:lnTo>
                    <a:pt x="1422606" y="4282715"/>
                  </a:lnTo>
                  <a:close/>
                  <a:moveTo>
                    <a:pt x="1199495" y="4368808"/>
                  </a:moveTo>
                  <a:lnTo>
                    <a:pt x="1163226" y="4360749"/>
                  </a:lnTo>
                  <a:lnTo>
                    <a:pt x="1237230" y="4338401"/>
                  </a:lnTo>
                  <a:lnTo>
                    <a:pt x="1199495" y="4368808"/>
                  </a:lnTo>
                  <a:close/>
                  <a:moveTo>
                    <a:pt x="945244" y="4341332"/>
                  </a:moveTo>
                  <a:lnTo>
                    <a:pt x="919233" y="4302498"/>
                  </a:lnTo>
                  <a:cubicBezTo>
                    <a:pt x="886994" y="4254506"/>
                    <a:pt x="854388" y="4206879"/>
                    <a:pt x="839001" y="4183799"/>
                  </a:cubicBezTo>
                  <a:lnTo>
                    <a:pt x="980048" y="4274655"/>
                  </a:lnTo>
                  <a:cubicBezTo>
                    <a:pt x="972721" y="4288576"/>
                    <a:pt x="960265" y="4312756"/>
                    <a:pt x="945244" y="4341332"/>
                  </a:cubicBezTo>
                  <a:lnTo>
                    <a:pt x="945244" y="4341332"/>
                  </a:lnTo>
                  <a:close/>
                  <a:moveTo>
                    <a:pt x="1003861" y="4671052"/>
                  </a:moveTo>
                  <a:lnTo>
                    <a:pt x="1010456" y="4624891"/>
                  </a:lnTo>
                  <a:cubicBezTo>
                    <a:pt x="1036833" y="4644308"/>
                    <a:pt x="1058448" y="4660794"/>
                    <a:pt x="1070904" y="4669586"/>
                  </a:cubicBezTo>
                  <a:lnTo>
                    <a:pt x="984078" y="4812831"/>
                  </a:lnTo>
                  <a:cubicBezTo>
                    <a:pt x="988108" y="4785355"/>
                    <a:pt x="996168" y="4728203"/>
                    <a:pt x="1003861" y="4671052"/>
                  </a:cubicBezTo>
                  <a:lnTo>
                    <a:pt x="1003861" y="4671052"/>
                  </a:lnTo>
                  <a:close/>
                  <a:moveTo>
                    <a:pt x="1098747" y="4637713"/>
                  </a:moveTo>
                  <a:lnTo>
                    <a:pt x="1170919" y="4519380"/>
                  </a:lnTo>
                  <a:lnTo>
                    <a:pt x="1177880" y="4520113"/>
                  </a:lnTo>
                  <a:cubicBezTo>
                    <a:pt x="1178246" y="4521212"/>
                    <a:pt x="1178613" y="4521945"/>
                    <a:pt x="1178979" y="4522678"/>
                  </a:cubicBezTo>
                  <a:lnTo>
                    <a:pt x="1131719" y="4594117"/>
                  </a:lnTo>
                  <a:cubicBezTo>
                    <a:pt x="1118164" y="4614633"/>
                    <a:pt x="1104609" y="4635515"/>
                    <a:pt x="1094717" y="4650536"/>
                  </a:cubicBezTo>
                  <a:lnTo>
                    <a:pt x="1098747" y="4637713"/>
                  </a:lnTo>
                  <a:close/>
                  <a:moveTo>
                    <a:pt x="1227338" y="4488973"/>
                  </a:moveTo>
                  <a:lnTo>
                    <a:pt x="1274598" y="4499598"/>
                  </a:lnTo>
                  <a:lnTo>
                    <a:pt x="1198396" y="4512053"/>
                  </a:lnTo>
                  <a:lnTo>
                    <a:pt x="1227338" y="4488973"/>
                  </a:lnTo>
                  <a:close/>
                  <a:moveTo>
                    <a:pt x="1363989" y="4475418"/>
                  </a:moveTo>
                  <a:lnTo>
                    <a:pt x="1349701" y="4467358"/>
                  </a:lnTo>
                  <a:lnTo>
                    <a:pt x="1365820" y="4465893"/>
                  </a:lnTo>
                  <a:lnTo>
                    <a:pt x="1438725" y="4459665"/>
                  </a:lnTo>
                  <a:lnTo>
                    <a:pt x="1440923" y="4460031"/>
                  </a:lnTo>
                  <a:lnTo>
                    <a:pt x="1465469" y="4468091"/>
                  </a:lnTo>
                  <a:cubicBezTo>
                    <a:pt x="1452647" y="4469922"/>
                    <a:pt x="1436161" y="4472853"/>
                    <a:pt x="1416377" y="4475784"/>
                  </a:cubicBezTo>
                  <a:lnTo>
                    <a:pt x="1363989" y="4475418"/>
                  </a:lnTo>
                  <a:close/>
                  <a:moveTo>
                    <a:pt x="1479024" y="4473220"/>
                  </a:moveTo>
                  <a:cubicBezTo>
                    <a:pt x="1479757" y="4474685"/>
                    <a:pt x="1480490" y="4475784"/>
                    <a:pt x="1481589" y="4476883"/>
                  </a:cubicBezTo>
                  <a:lnTo>
                    <a:pt x="1458875" y="4476517"/>
                  </a:lnTo>
                  <a:lnTo>
                    <a:pt x="1479024" y="4473220"/>
                  </a:lnTo>
                  <a:close/>
                  <a:moveTo>
                    <a:pt x="1522620" y="4476883"/>
                  </a:moveTo>
                  <a:cubicBezTo>
                    <a:pt x="1520422" y="4472487"/>
                    <a:pt x="1515293" y="4470289"/>
                    <a:pt x="1510897" y="4472121"/>
                  </a:cubicBezTo>
                  <a:cubicBezTo>
                    <a:pt x="1509798" y="4472487"/>
                    <a:pt x="1509065" y="4473953"/>
                    <a:pt x="1508333" y="4474685"/>
                  </a:cubicBezTo>
                  <a:lnTo>
                    <a:pt x="1501372" y="4472487"/>
                  </a:lnTo>
                  <a:cubicBezTo>
                    <a:pt x="1502105" y="4470655"/>
                    <a:pt x="1502471" y="4469190"/>
                    <a:pt x="1502471" y="4467358"/>
                  </a:cubicBezTo>
                  <a:cubicBezTo>
                    <a:pt x="1502105" y="4460763"/>
                    <a:pt x="1496609" y="4455635"/>
                    <a:pt x="1489648" y="4455635"/>
                  </a:cubicBezTo>
                  <a:lnTo>
                    <a:pt x="1489648" y="4455635"/>
                  </a:lnTo>
                  <a:cubicBezTo>
                    <a:pt x="1486351" y="4455635"/>
                    <a:pt x="1483420" y="4457100"/>
                    <a:pt x="1481222" y="4459665"/>
                  </a:cubicBezTo>
                  <a:cubicBezTo>
                    <a:pt x="1480490" y="4460397"/>
                    <a:pt x="1480123" y="4461130"/>
                    <a:pt x="1479757" y="4461863"/>
                  </a:cubicBezTo>
                  <a:lnTo>
                    <a:pt x="1462172" y="4457833"/>
                  </a:lnTo>
                  <a:lnTo>
                    <a:pt x="1535443" y="4451605"/>
                  </a:lnTo>
                  <a:cubicBezTo>
                    <a:pt x="1536176" y="4452338"/>
                    <a:pt x="1537275" y="4453070"/>
                    <a:pt x="1538374" y="4453436"/>
                  </a:cubicBezTo>
                  <a:lnTo>
                    <a:pt x="1599922" y="4614633"/>
                  </a:lnTo>
                  <a:lnTo>
                    <a:pt x="1639854" y="4717579"/>
                  </a:lnTo>
                  <a:lnTo>
                    <a:pt x="1594426" y="4628188"/>
                  </a:lnTo>
                  <a:lnTo>
                    <a:pt x="1521521" y="4486408"/>
                  </a:lnTo>
                  <a:cubicBezTo>
                    <a:pt x="1523353" y="4483844"/>
                    <a:pt x="1524086" y="4480547"/>
                    <a:pt x="1522620" y="4476883"/>
                  </a:cubicBezTo>
                  <a:lnTo>
                    <a:pt x="1522620" y="4476883"/>
                  </a:lnTo>
                  <a:close/>
                  <a:moveTo>
                    <a:pt x="1814239" y="3470871"/>
                  </a:moveTo>
                  <a:lnTo>
                    <a:pt x="1864430" y="3475634"/>
                  </a:lnTo>
                  <a:lnTo>
                    <a:pt x="1834023" y="3488090"/>
                  </a:lnTo>
                  <a:lnTo>
                    <a:pt x="1814239" y="3470871"/>
                  </a:lnTo>
                  <a:close/>
                  <a:moveTo>
                    <a:pt x="1832557" y="3496150"/>
                  </a:moveTo>
                  <a:lnTo>
                    <a:pt x="1857469" y="3517765"/>
                  </a:lnTo>
                  <a:lnTo>
                    <a:pt x="1808744" y="3506041"/>
                  </a:lnTo>
                  <a:lnTo>
                    <a:pt x="1832557" y="3496150"/>
                  </a:lnTo>
                  <a:close/>
                  <a:moveTo>
                    <a:pt x="1878352" y="3482961"/>
                  </a:moveTo>
                  <a:lnTo>
                    <a:pt x="1878352" y="3482961"/>
                  </a:lnTo>
                  <a:lnTo>
                    <a:pt x="1878352" y="3482961"/>
                  </a:lnTo>
                  <a:close/>
                  <a:moveTo>
                    <a:pt x="1802150" y="3469772"/>
                  </a:moveTo>
                  <a:lnTo>
                    <a:pt x="1826329" y="3491021"/>
                  </a:lnTo>
                  <a:lnTo>
                    <a:pt x="1796288" y="3503111"/>
                  </a:lnTo>
                  <a:lnTo>
                    <a:pt x="1704699" y="3481129"/>
                  </a:lnTo>
                  <a:lnTo>
                    <a:pt x="1557791" y="3446325"/>
                  </a:lnTo>
                  <a:lnTo>
                    <a:pt x="1707996" y="3460980"/>
                  </a:lnTo>
                  <a:lnTo>
                    <a:pt x="1802150" y="3469772"/>
                  </a:lnTo>
                  <a:close/>
                  <a:moveTo>
                    <a:pt x="1593327" y="2541061"/>
                  </a:moveTo>
                  <a:lnTo>
                    <a:pt x="1624101" y="2563409"/>
                  </a:lnTo>
                  <a:lnTo>
                    <a:pt x="1647181" y="2642908"/>
                  </a:lnTo>
                  <a:lnTo>
                    <a:pt x="1583069" y="2542526"/>
                  </a:lnTo>
                  <a:lnTo>
                    <a:pt x="1572811" y="2526773"/>
                  </a:lnTo>
                  <a:lnTo>
                    <a:pt x="1593327" y="2541061"/>
                  </a:lnTo>
                  <a:close/>
                  <a:moveTo>
                    <a:pt x="1597723" y="2534833"/>
                  </a:moveTo>
                  <a:lnTo>
                    <a:pt x="1562553" y="2509554"/>
                  </a:lnTo>
                  <a:cubicBezTo>
                    <a:pt x="1550464" y="2490504"/>
                    <a:pt x="1538740" y="2472553"/>
                    <a:pt x="1529581" y="2457898"/>
                  </a:cubicBezTo>
                  <a:lnTo>
                    <a:pt x="1532146" y="2458265"/>
                  </a:lnTo>
                  <a:cubicBezTo>
                    <a:pt x="1553761" y="2480246"/>
                    <a:pt x="1583436" y="2511020"/>
                    <a:pt x="1613477" y="2541427"/>
                  </a:cubicBezTo>
                  <a:lnTo>
                    <a:pt x="1620071" y="2548022"/>
                  </a:lnTo>
                  <a:lnTo>
                    <a:pt x="1620804" y="2551319"/>
                  </a:lnTo>
                  <a:lnTo>
                    <a:pt x="1597723" y="2534833"/>
                  </a:lnTo>
                  <a:close/>
                  <a:moveTo>
                    <a:pt x="1377910" y="2463394"/>
                  </a:moveTo>
                  <a:cubicBezTo>
                    <a:pt x="1353364" y="2468156"/>
                    <a:pt x="1329185" y="2473652"/>
                    <a:pt x="1311966" y="2477315"/>
                  </a:cubicBezTo>
                  <a:lnTo>
                    <a:pt x="1324056" y="2471087"/>
                  </a:lnTo>
                  <a:lnTo>
                    <a:pt x="1458508" y="2438115"/>
                  </a:lnTo>
                  <a:lnTo>
                    <a:pt x="1462905" y="2443610"/>
                  </a:lnTo>
                  <a:cubicBezTo>
                    <a:pt x="1462538" y="2444343"/>
                    <a:pt x="1462172" y="2445442"/>
                    <a:pt x="1461805" y="2446175"/>
                  </a:cubicBezTo>
                  <a:lnTo>
                    <a:pt x="1377910" y="2463394"/>
                  </a:lnTo>
                  <a:close/>
                  <a:moveTo>
                    <a:pt x="1692976" y="2381330"/>
                  </a:moveTo>
                  <a:lnTo>
                    <a:pt x="1670628" y="2369607"/>
                  </a:lnTo>
                  <a:lnTo>
                    <a:pt x="1689312" y="2371805"/>
                  </a:lnTo>
                  <a:lnTo>
                    <a:pt x="1807279" y="2385360"/>
                  </a:lnTo>
                  <a:lnTo>
                    <a:pt x="1725948" y="2399648"/>
                  </a:lnTo>
                  <a:cubicBezTo>
                    <a:pt x="1715323" y="2393420"/>
                    <a:pt x="1703966" y="2387558"/>
                    <a:pt x="1692976" y="2381330"/>
                  </a:cubicBezTo>
                  <a:lnTo>
                    <a:pt x="1692976" y="2381330"/>
                  </a:lnTo>
                  <a:close/>
                  <a:moveTo>
                    <a:pt x="1689312" y="2387925"/>
                  </a:moveTo>
                  <a:lnTo>
                    <a:pt x="1714224" y="2401480"/>
                  </a:lnTo>
                  <a:lnTo>
                    <a:pt x="1710927" y="2402212"/>
                  </a:lnTo>
                  <a:lnTo>
                    <a:pt x="1702135" y="2399282"/>
                  </a:lnTo>
                  <a:cubicBezTo>
                    <a:pt x="1661469" y="2385726"/>
                    <a:pt x="1620804" y="2372171"/>
                    <a:pt x="1591495" y="2362646"/>
                  </a:cubicBezTo>
                  <a:lnTo>
                    <a:pt x="1590030" y="2360448"/>
                  </a:lnTo>
                  <a:cubicBezTo>
                    <a:pt x="1607249" y="2362646"/>
                    <a:pt x="1628497" y="2364844"/>
                    <a:pt x="1650845" y="2367775"/>
                  </a:cubicBezTo>
                  <a:lnTo>
                    <a:pt x="1689312" y="2387925"/>
                  </a:lnTo>
                  <a:close/>
                  <a:moveTo>
                    <a:pt x="2654659" y="2151625"/>
                  </a:moveTo>
                  <a:lnTo>
                    <a:pt x="2686898" y="2190459"/>
                  </a:lnTo>
                  <a:lnTo>
                    <a:pt x="2656491" y="2177637"/>
                  </a:lnTo>
                  <a:lnTo>
                    <a:pt x="2654659" y="2151625"/>
                  </a:lnTo>
                  <a:close/>
                  <a:moveTo>
                    <a:pt x="2649896" y="2182399"/>
                  </a:moveTo>
                  <a:lnTo>
                    <a:pt x="2652094" y="2215371"/>
                  </a:lnTo>
                  <a:lnTo>
                    <a:pt x="2625717" y="2172507"/>
                  </a:lnTo>
                  <a:lnTo>
                    <a:pt x="2649896" y="2182399"/>
                  </a:lnTo>
                  <a:close/>
                  <a:moveTo>
                    <a:pt x="2646965" y="2142467"/>
                  </a:moveTo>
                  <a:lnTo>
                    <a:pt x="2649163" y="2174706"/>
                  </a:lnTo>
                  <a:lnTo>
                    <a:pt x="2619489" y="2162250"/>
                  </a:lnTo>
                  <a:lnTo>
                    <a:pt x="2570397" y="2081651"/>
                  </a:lnTo>
                  <a:lnTo>
                    <a:pt x="2491631" y="1953427"/>
                  </a:lnTo>
                  <a:lnTo>
                    <a:pt x="2587249" y="2069928"/>
                  </a:lnTo>
                  <a:lnTo>
                    <a:pt x="2646965" y="2142467"/>
                  </a:lnTo>
                  <a:close/>
                  <a:moveTo>
                    <a:pt x="1334314" y="2095573"/>
                  </a:moveTo>
                  <a:cubicBezTo>
                    <a:pt x="1335046" y="2095939"/>
                    <a:pt x="1335779" y="2096306"/>
                    <a:pt x="1336512" y="2096306"/>
                  </a:cubicBezTo>
                  <a:lnTo>
                    <a:pt x="1324056" y="2184964"/>
                  </a:lnTo>
                  <a:lnTo>
                    <a:pt x="1301342" y="2192291"/>
                  </a:lnTo>
                  <a:lnTo>
                    <a:pt x="1251517" y="2161517"/>
                  </a:lnTo>
                  <a:cubicBezTo>
                    <a:pt x="1252250" y="2158953"/>
                    <a:pt x="1252250" y="2156021"/>
                    <a:pt x="1251151" y="2153457"/>
                  </a:cubicBezTo>
                  <a:cubicBezTo>
                    <a:pt x="1261043" y="2146863"/>
                    <a:pt x="1276796" y="2135872"/>
                    <a:pt x="1292183" y="2124881"/>
                  </a:cubicBezTo>
                  <a:lnTo>
                    <a:pt x="1334314" y="2095573"/>
                  </a:lnTo>
                  <a:close/>
                  <a:moveTo>
                    <a:pt x="1620437" y="2461196"/>
                  </a:moveTo>
                  <a:lnTo>
                    <a:pt x="1615675" y="2453502"/>
                  </a:lnTo>
                  <a:lnTo>
                    <a:pt x="1623002" y="2453502"/>
                  </a:lnTo>
                  <a:lnTo>
                    <a:pt x="1627032" y="2461928"/>
                  </a:lnTo>
                  <a:lnTo>
                    <a:pt x="1620437" y="2461196"/>
                  </a:lnTo>
                  <a:close/>
                  <a:moveTo>
                    <a:pt x="1431764" y="2329308"/>
                  </a:moveTo>
                  <a:lnTo>
                    <a:pt x="1491114" y="2322713"/>
                  </a:lnTo>
                  <a:lnTo>
                    <a:pt x="1501006" y="2328575"/>
                  </a:lnTo>
                  <a:lnTo>
                    <a:pt x="1500273" y="2372171"/>
                  </a:lnTo>
                  <a:lnTo>
                    <a:pt x="1461439" y="2391954"/>
                  </a:lnTo>
                  <a:lnTo>
                    <a:pt x="1451914" y="2385360"/>
                  </a:lnTo>
                  <a:lnTo>
                    <a:pt x="1431764" y="2329308"/>
                  </a:lnTo>
                  <a:close/>
                  <a:moveTo>
                    <a:pt x="1508333" y="2332605"/>
                  </a:moveTo>
                  <a:cubicBezTo>
                    <a:pt x="1518591" y="2338833"/>
                    <a:pt x="1527749" y="2343962"/>
                    <a:pt x="1534344" y="2347992"/>
                  </a:cubicBezTo>
                  <a:lnTo>
                    <a:pt x="1529948" y="2357151"/>
                  </a:lnTo>
                  <a:lnTo>
                    <a:pt x="1507234" y="2368874"/>
                  </a:lnTo>
                  <a:lnTo>
                    <a:pt x="1508333" y="2332605"/>
                  </a:lnTo>
                  <a:close/>
                  <a:moveTo>
                    <a:pt x="1493678" y="2413570"/>
                  </a:moveTo>
                  <a:cubicBezTo>
                    <a:pt x="1487084" y="2409173"/>
                    <a:pt x="1478658" y="2403311"/>
                    <a:pt x="1468400" y="2396717"/>
                  </a:cubicBezTo>
                  <a:lnTo>
                    <a:pt x="1500273" y="2380231"/>
                  </a:lnTo>
                  <a:lnTo>
                    <a:pt x="1499906" y="2405876"/>
                  </a:lnTo>
                  <a:lnTo>
                    <a:pt x="1493678" y="2413570"/>
                  </a:lnTo>
                  <a:close/>
                  <a:moveTo>
                    <a:pt x="1506867" y="2396717"/>
                  </a:moveTo>
                  <a:lnTo>
                    <a:pt x="1507234" y="2376567"/>
                  </a:lnTo>
                  <a:lnTo>
                    <a:pt x="1525185" y="2367409"/>
                  </a:lnTo>
                  <a:cubicBezTo>
                    <a:pt x="1522620" y="2372904"/>
                    <a:pt x="1520056" y="2378033"/>
                    <a:pt x="1517858" y="2383162"/>
                  </a:cubicBezTo>
                  <a:cubicBezTo>
                    <a:pt x="1514194" y="2387558"/>
                    <a:pt x="1510531" y="2391954"/>
                    <a:pt x="1506867" y="2396717"/>
                  </a:cubicBezTo>
                  <a:lnTo>
                    <a:pt x="1506867" y="2396717"/>
                  </a:lnTo>
                  <a:close/>
                  <a:moveTo>
                    <a:pt x="1471697" y="2310990"/>
                  </a:moveTo>
                  <a:lnTo>
                    <a:pt x="1477925" y="2314654"/>
                  </a:lnTo>
                  <a:lnTo>
                    <a:pt x="1456677" y="2316485"/>
                  </a:lnTo>
                  <a:lnTo>
                    <a:pt x="1428101" y="2319050"/>
                  </a:lnTo>
                  <a:lnTo>
                    <a:pt x="1415645" y="2284246"/>
                  </a:lnTo>
                  <a:lnTo>
                    <a:pt x="1433596" y="2288276"/>
                  </a:lnTo>
                  <a:lnTo>
                    <a:pt x="1471697" y="2310990"/>
                  </a:lnTo>
                  <a:close/>
                  <a:moveTo>
                    <a:pt x="1413080" y="2276553"/>
                  </a:moveTo>
                  <a:lnTo>
                    <a:pt x="1413080" y="2276186"/>
                  </a:lnTo>
                  <a:lnTo>
                    <a:pt x="1414179" y="2276919"/>
                  </a:lnTo>
                  <a:lnTo>
                    <a:pt x="1413080" y="2276553"/>
                  </a:lnTo>
                  <a:close/>
                  <a:moveTo>
                    <a:pt x="1376078" y="2335536"/>
                  </a:moveTo>
                  <a:lnTo>
                    <a:pt x="1376811" y="2336268"/>
                  </a:lnTo>
                  <a:lnTo>
                    <a:pt x="1375346" y="2335536"/>
                  </a:lnTo>
                  <a:lnTo>
                    <a:pt x="1376078" y="2335536"/>
                  </a:lnTo>
                  <a:close/>
                  <a:moveTo>
                    <a:pt x="1384504" y="2334437"/>
                  </a:moveTo>
                  <a:lnTo>
                    <a:pt x="1421140" y="2330407"/>
                  </a:lnTo>
                  <a:lnTo>
                    <a:pt x="1431398" y="2357151"/>
                  </a:lnTo>
                  <a:cubicBezTo>
                    <a:pt x="1433962" y="2363745"/>
                    <a:pt x="1436527" y="2370706"/>
                    <a:pt x="1439091" y="2377300"/>
                  </a:cubicBezTo>
                  <a:lnTo>
                    <a:pt x="1432863" y="2373270"/>
                  </a:lnTo>
                  <a:lnTo>
                    <a:pt x="1396228" y="2349091"/>
                  </a:lnTo>
                  <a:lnTo>
                    <a:pt x="1384504" y="2334437"/>
                  </a:lnTo>
                  <a:close/>
                  <a:moveTo>
                    <a:pt x="1556691" y="2359349"/>
                  </a:moveTo>
                  <a:lnTo>
                    <a:pt x="1566583" y="2363745"/>
                  </a:lnTo>
                  <a:lnTo>
                    <a:pt x="1572445" y="2384627"/>
                  </a:lnTo>
                  <a:lnTo>
                    <a:pt x="1556691" y="2359349"/>
                  </a:lnTo>
                  <a:close/>
                  <a:moveTo>
                    <a:pt x="1508699" y="2322713"/>
                  </a:moveTo>
                  <a:lnTo>
                    <a:pt x="1508699" y="2320515"/>
                  </a:lnTo>
                  <a:lnTo>
                    <a:pt x="1518591" y="2319416"/>
                  </a:lnTo>
                  <a:lnTo>
                    <a:pt x="1533245" y="2338467"/>
                  </a:lnTo>
                  <a:lnTo>
                    <a:pt x="1508699" y="2322713"/>
                  </a:lnTo>
                  <a:close/>
                  <a:moveTo>
                    <a:pt x="1459974" y="2401113"/>
                  </a:moveTo>
                  <a:lnTo>
                    <a:pt x="1484520" y="2416500"/>
                  </a:lnTo>
                  <a:lnTo>
                    <a:pt x="1461073" y="2411371"/>
                  </a:lnTo>
                  <a:lnTo>
                    <a:pt x="1457776" y="2402212"/>
                  </a:lnTo>
                  <a:lnTo>
                    <a:pt x="1459974" y="2401113"/>
                  </a:lnTo>
                  <a:close/>
                  <a:moveTo>
                    <a:pt x="1513462" y="2428590"/>
                  </a:moveTo>
                  <a:lnTo>
                    <a:pt x="1543136" y="2431887"/>
                  </a:lnTo>
                  <a:lnTo>
                    <a:pt x="1521888" y="2435551"/>
                  </a:lnTo>
                  <a:lnTo>
                    <a:pt x="1513462" y="2428590"/>
                  </a:lnTo>
                  <a:close/>
                  <a:moveTo>
                    <a:pt x="1512363" y="2421263"/>
                  </a:moveTo>
                  <a:cubicBezTo>
                    <a:pt x="1511996" y="2419797"/>
                    <a:pt x="1510897" y="2418332"/>
                    <a:pt x="1509798" y="2417233"/>
                  </a:cubicBezTo>
                  <a:cubicBezTo>
                    <a:pt x="1513095" y="2410272"/>
                    <a:pt x="1518591" y="2399282"/>
                    <a:pt x="1524452" y="2386825"/>
                  </a:cubicBezTo>
                  <a:cubicBezTo>
                    <a:pt x="1532878" y="2376201"/>
                    <a:pt x="1540572" y="2366676"/>
                    <a:pt x="1545335" y="2360448"/>
                  </a:cubicBezTo>
                  <a:cubicBezTo>
                    <a:pt x="1546434" y="2360814"/>
                    <a:pt x="1547166" y="2361547"/>
                    <a:pt x="1548265" y="2361547"/>
                  </a:cubicBezTo>
                  <a:cubicBezTo>
                    <a:pt x="1549364" y="2361547"/>
                    <a:pt x="1549364" y="2360814"/>
                    <a:pt x="1550097" y="2360814"/>
                  </a:cubicBezTo>
                  <a:lnTo>
                    <a:pt x="1579772" y="2408440"/>
                  </a:lnTo>
                  <a:lnTo>
                    <a:pt x="1584168" y="2423827"/>
                  </a:lnTo>
                  <a:lnTo>
                    <a:pt x="1568415" y="2426758"/>
                  </a:lnTo>
                  <a:lnTo>
                    <a:pt x="1512363" y="2421263"/>
                  </a:lnTo>
                  <a:close/>
                  <a:moveTo>
                    <a:pt x="1595159" y="2437016"/>
                  </a:moveTo>
                  <a:lnTo>
                    <a:pt x="1597357" y="2437383"/>
                  </a:lnTo>
                  <a:lnTo>
                    <a:pt x="1602852" y="2446175"/>
                  </a:lnTo>
                  <a:lnTo>
                    <a:pt x="1597723" y="2446175"/>
                  </a:lnTo>
                  <a:lnTo>
                    <a:pt x="1595159" y="2437016"/>
                  </a:lnTo>
                  <a:close/>
                  <a:moveTo>
                    <a:pt x="1600288" y="2428956"/>
                  </a:moveTo>
                  <a:lnTo>
                    <a:pt x="1609813" y="2427125"/>
                  </a:lnTo>
                  <a:lnTo>
                    <a:pt x="1612011" y="2431521"/>
                  </a:lnTo>
                  <a:lnTo>
                    <a:pt x="1601387" y="2430422"/>
                  </a:lnTo>
                  <a:lnTo>
                    <a:pt x="1600288" y="2428956"/>
                  </a:lnTo>
                  <a:close/>
                  <a:moveTo>
                    <a:pt x="1548998" y="2317951"/>
                  </a:moveTo>
                  <a:lnTo>
                    <a:pt x="1545701" y="2324545"/>
                  </a:lnTo>
                  <a:lnTo>
                    <a:pt x="1543869" y="2316485"/>
                  </a:lnTo>
                  <a:lnTo>
                    <a:pt x="1547166" y="2316119"/>
                  </a:lnTo>
                  <a:cubicBezTo>
                    <a:pt x="1547533" y="2316852"/>
                    <a:pt x="1548265" y="2317218"/>
                    <a:pt x="1548998" y="2317951"/>
                  </a:cubicBezTo>
                  <a:lnTo>
                    <a:pt x="1548998" y="2317951"/>
                  </a:lnTo>
                  <a:close/>
                  <a:moveTo>
                    <a:pt x="1540938" y="2334437"/>
                  </a:moveTo>
                  <a:lnTo>
                    <a:pt x="1540206" y="2335902"/>
                  </a:lnTo>
                  <a:lnTo>
                    <a:pt x="1526650" y="2318317"/>
                  </a:lnTo>
                  <a:lnTo>
                    <a:pt x="1536908" y="2317218"/>
                  </a:lnTo>
                  <a:lnTo>
                    <a:pt x="1540938" y="2334437"/>
                  </a:lnTo>
                  <a:close/>
                  <a:moveTo>
                    <a:pt x="1501738" y="2312455"/>
                  </a:moveTo>
                  <a:lnTo>
                    <a:pt x="1493678" y="2313188"/>
                  </a:lnTo>
                  <a:lnTo>
                    <a:pt x="1465103" y="2295237"/>
                  </a:lnTo>
                  <a:lnTo>
                    <a:pt x="1502105" y="2303296"/>
                  </a:lnTo>
                  <a:lnTo>
                    <a:pt x="1501738" y="2312455"/>
                  </a:lnTo>
                  <a:close/>
                  <a:moveTo>
                    <a:pt x="1399525" y="2280582"/>
                  </a:moveTo>
                  <a:lnTo>
                    <a:pt x="1402456" y="2281315"/>
                  </a:lnTo>
                  <a:lnTo>
                    <a:pt x="1417110" y="2319782"/>
                  </a:lnTo>
                  <a:lnTo>
                    <a:pt x="1376078" y="2323446"/>
                  </a:lnTo>
                  <a:lnTo>
                    <a:pt x="1374247" y="2321248"/>
                  </a:lnTo>
                  <a:lnTo>
                    <a:pt x="1385237" y="2299633"/>
                  </a:lnTo>
                  <a:lnTo>
                    <a:pt x="1399525" y="2280582"/>
                  </a:lnTo>
                  <a:close/>
                  <a:moveTo>
                    <a:pt x="1416011" y="2373637"/>
                  </a:moveTo>
                  <a:lnTo>
                    <a:pt x="1444953" y="2391588"/>
                  </a:lnTo>
                  <a:lnTo>
                    <a:pt x="1447884" y="2398915"/>
                  </a:lnTo>
                  <a:lnTo>
                    <a:pt x="1439824" y="2403311"/>
                  </a:lnTo>
                  <a:lnTo>
                    <a:pt x="1416011" y="2373637"/>
                  </a:lnTo>
                  <a:close/>
                  <a:moveTo>
                    <a:pt x="1485619" y="2423461"/>
                  </a:moveTo>
                  <a:lnTo>
                    <a:pt x="1484886" y="2424560"/>
                  </a:lnTo>
                  <a:lnTo>
                    <a:pt x="1467667" y="2428590"/>
                  </a:lnTo>
                  <a:lnTo>
                    <a:pt x="1464004" y="2418698"/>
                  </a:lnTo>
                  <a:lnTo>
                    <a:pt x="1485619" y="2423461"/>
                  </a:lnTo>
                  <a:close/>
                  <a:moveTo>
                    <a:pt x="1477925" y="2433353"/>
                  </a:moveTo>
                  <a:lnTo>
                    <a:pt x="1473163" y="2439214"/>
                  </a:lnTo>
                  <a:cubicBezTo>
                    <a:pt x="1472430" y="2439214"/>
                    <a:pt x="1471697" y="2438482"/>
                    <a:pt x="1470964" y="2438482"/>
                  </a:cubicBezTo>
                  <a:lnTo>
                    <a:pt x="1469865" y="2435184"/>
                  </a:lnTo>
                  <a:lnTo>
                    <a:pt x="1477925" y="2433353"/>
                  </a:lnTo>
                  <a:close/>
                  <a:moveTo>
                    <a:pt x="1606516" y="2420164"/>
                  </a:moveTo>
                  <a:lnTo>
                    <a:pt x="1596258" y="2421996"/>
                  </a:lnTo>
                  <a:lnTo>
                    <a:pt x="1586366" y="2406242"/>
                  </a:lnTo>
                  <a:lnTo>
                    <a:pt x="1575009" y="2367042"/>
                  </a:lnTo>
                  <a:lnTo>
                    <a:pt x="1580871" y="2369607"/>
                  </a:lnTo>
                  <a:lnTo>
                    <a:pt x="1606516" y="2420164"/>
                  </a:lnTo>
                  <a:close/>
                  <a:moveTo>
                    <a:pt x="1557424" y="2349091"/>
                  </a:moveTo>
                  <a:cubicBezTo>
                    <a:pt x="1557058" y="2347259"/>
                    <a:pt x="1556325" y="2345427"/>
                    <a:pt x="1555226" y="2343962"/>
                  </a:cubicBezTo>
                  <a:cubicBezTo>
                    <a:pt x="1553761" y="2342863"/>
                    <a:pt x="1551563" y="2342130"/>
                    <a:pt x="1549731" y="2342130"/>
                  </a:cubicBezTo>
                  <a:lnTo>
                    <a:pt x="1548265" y="2335902"/>
                  </a:lnTo>
                  <a:lnTo>
                    <a:pt x="1554860" y="2321614"/>
                  </a:lnTo>
                  <a:lnTo>
                    <a:pt x="1562920" y="2349824"/>
                  </a:lnTo>
                  <a:lnTo>
                    <a:pt x="1557424" y="2349091"/>
                  </a:lnTo>
                  <a:close/>
                  <a:moveTo>
                    <a:pt x="1509065" y="2312089"/>
                  </a:moveTo>
                  <a:lnTo>
                    <a:pt x="1509065" y="2307326"/>
                  </a:lnTo>
                  <a:lnTo>
                    <a:pt x="1512729" y="2311723"/>
                  </a:lnTo>
                  <a:lnTo>
                    <a:pt x="1509065" y="2312089"/>
                  </a:lnTo>
                  <a:close/>
                  <a:moveTo>
                    <a:pt x="1400258" y="2240650"/>
                  </a:moveTo>
                  <a:lnTo>
                    <a:pt x="1390733" y="2213539"/>
                  </a:lnTo>
                  <a:lnTo>
                    <a:pt x="1407585" y="2202182"/>
                  </a:lnTo>
                  <a:lnTo>
                    <a:pt x="1400258" y="2240650"/>
                  </a:lnTo>
                  <a:close/>
                  <a:moveTo>
                    <a:pt x="1390733" y="2248343"/>
                  </a:moveTo>
                  <a:lnTo>
                    <a:pt x="1363622" y="2231491"/>
                  </a:lnTo>
                  <a:lnTo>
                    <a:pt x="1381207" y="2219767"/>
                  </a:lnTo>
                  <a:cubicBezTo>
                    <a:pt x="1384871" y="2231124"/>
                    <a:pt x="1388168" y="2241016"/>
                    <a:pt x="1390733" y="2248343"/>
                  </a:cubicBezTo>
                  <a:close/>
                  <a:moveTo>
                    <a:pt x="1341275" y="2327476"/>
                  </a:moveTo>
                  <a:cubicBezTo>
                    <a:pt x="1333215" y="2328575"/>
                    <a:pt x="1322957" y="2330040"/>
                    <a:pt x="1311600" y="2331506"/>
                  </a:cubicBezTo>
                  <a:lnTo>
                    <a:pt x="1314531" y="2310624"/>
                  </a:lnTo>
                  <a:lnTo>
                    <a:pt x="1341275" y="2327476"/>
                  </a:lnTo>
                  <a:close/>
                  <a:moveTo>
                    <a:pt x="1338344" y="2339566"/>
                  </a:moveTo>
                  <a:lnTo>
                    <a:pt x="1307204" y="2362646"/>
                  </a:lnTo>
                  <a:lnTo>
                    <a:pt x="1310134" y="2342496"/>
                  </a:lnTo>
                  <a:lnTo>
                    <a:pt x="1338344" y="2339566"/>
                  </a:lnTo>
                  <a:close/>
                  <a:moveTo>
                    <a:pt x="1450082" y="2405876"/>
                  </a:moveTo>
                  <a:lnTo>
                    <a:pt x="1451548" y="2409173"/>
                  </a:lnTo>
                  <a:lnTo>
                    <a:pt x="1446052" y="2408074"/>
                  </a:lnTo>
                  <a:lnTo>
                    <a:pt x="1450082" y="2405876"/>
                  </a:lnTo>
                  <a:close/>
                  <a:moveTo>
                    <a:pt x="1488916" y="2430788"/>
                  </a:moveTo>
                  <a:lnTo>
                    <a:pt x="1494777" y="2429323"/>
                  </a:lnTo>
                  <a:cubicBezTo>
                    <a:pt x="1495877" y="2431155"/>
                    <a:pt x="1497342" y="2432620"/>
                    <a:pt x="1499174" y="2433353"/>
                  </a:cubicBezTo>
                  <a:cubicBezTo>
                    <a:pt x="1500273" y="2433719"/>
                    <a:pt x="1501738" y="2434085"/>
                    <a:pt x="1502837" y="2434085"/>
                  </a:cubicBezTo>
                  <a:cubicBezTo>
                    <a:pt x="1503570" y="2434085"/>
                    <a:pt x="1504303" y="2433719"/>
                    <a:pt x="1505035" y="2433353"/>
                  </a:cubicBezTo>
                  <a:cubicBezTo>
                    <a:pt x="1505768" y="2434818"/>
                    <a:pt x="1506867" y="2435917"/>
                    <a:pt x="1507966" y="2437749"/>
                  </a:cubicBezTo>
                  <a:lnTo>
                    <a:pt x="1479024" y="2442878"/>
                  </a:lnTo>
                  <a:lnTo>
                    <a:pt x="1488916" y="2430788"/>
                  </a:lnTo>
                  <a:close/>
                  <a:moveTo>
                    <a:pt x="1528849" y="2441046"/>
                  </a:moveTo>
                  <a:lnTo>
                    <a:pt x="1568781" y="2434085"/>
                  </a:lnTo>
                  <a:lnTo>
                    <a:pt x="1587465" y="2435917"/>
                  </a:lnTo>
                  <a:lnTo>
                    <a:pt x="1590396" y="2445809"/>
                  </a:lnTo>
                  <a:lnTo>
                    <a:pt x="1533611" y="2445076"/>
                  </a:lnTo>
                  <a:lnTo>
                    <a:pt x="1528849" y="2441046"/>
                  </a:lnTo>
                  <a:close/>
                  <a:moveTo>
                    <a:pt x="1620437" y="2432254"/>
                  </a:moveTo>
                  <a:lnTo>
                    <a:pt x="1617140" y="2425659"/>
                  </a:lnTo>
                  <a:lnTo>
                    <a:pt x="1623002" y="2424560"/>
                  </a:lnTo>
                  <a:lnTo>
                    <a:pt x="1628497" y="2432986"/>
                  </a:lnTo>
                  <a:lnTo>
                    <a:pt x="1620437" y="2432254"/>
                  </a:lnTo>
                  <a:close/>
                  <a:moveTo>
                    <a:pt x="1613477" y="2419065"/>
                  </a:moveTo>
                  <a:lnTo>
                    <a:pt x="1590763" y="2374369"/>
                  </a:lnTo>
                  <a:lnTo>
                    <a:pt x="1590763" y="2374369"/>
                  </a:lnTo>
                  <a:lnTo>
                    <a:pt x="1618606" y="2417966"/>
                  </a:lnTo>
                  <a:lnTo>
                    <a:pt x="1613477" y="2419065"/>
                  </a:lnTo>
                  <a:close/>
                  <a:moveTo>
                    <a:pt x="1447151" y="2283880"/>
                  </a:moveTo>
                  <a:lnTo>
                    <a:pt x="1413447" y="2262631"/>
                  </a:lnTo>
                  <a:lnTo>
                    <a:pt x="1437260" y="2231491"/>
                  </a:lnTo>
                  <a:lnTo>
                    <a:pt x="1443488" y="2223431"/>
                  </a:lnTo>
                  <a:lnTo>
                    <a:pt x="1500273" y="2295969"/>
                  </a:lnTo>
                  <a:lnTo>
                    <a:pt x="1447151" y="2283880"/>
                  </a:lnTo>
                  <a:close/>
                  <a:moveTo>
                    <a:pt x="1346404" y="2376567"/>
                  </a:moveTo>
                  <a:lnTo>
                    <a:pt x="1363989" y="2341397"/>
                  </a:lnTo>
                  <a:lnTo>
                    <a:pt x="1398060" y="2362646"/>
                  </a:lnTo>
                  <a:lnTo>
                    <a:pt x="1432131" y="2405143"/>
                  </a:lnTo>
                  <a:lnTo>
                    <a:pt x="1341641" y="2386093"/>
                  </a:lnTo>
                  <a:cubicBezTo>
                    <a:pt x="1343106" y="2382796"/>
                    <a:pt x="1344572" y="2379865"/>
                    <a:pt x="1346404" y="2376567"/>
                  </a:cubicBezTo>
                  <a:lnTo>
                    <a:pt x="1346404" y="2376567"/>
                  </a:lnTo>
                  <a:close/>
                  <a:moveTo>
                    <a:pt x="1542404" y="2452403"/>
                  </a:moveTo>
                  <a:lnTo>
                    <a:pt x="1592228" y="2453136"/>
                  </a:lnTo>
                  <a:lnTo>
                    <a:pt x="1593693" y="2458265"/>
                  </a:lnTo>
                  <a:lnTo>
                    <a:pt x="1542404" y="2452403"/>
                  </a:lnTo>
                  <a:lnTo>
                    <a:pt x="1542404" y="2452403"/>
                  </a:lnTo>
                  <a:close/>
                  <a:moveTo>
                    <a:pt x="1599922" y="2453136"/>
                  </a:moveTo>
                  <a:lnTo>
                    <a:pt x="1607249" y="2453136"/>
                  </a:lnTo>
                  <a:lnTo>
                    <a:pt x="1611279" y="2459730"/>
                  </a:lnTo>
                  <a:lnTo>
                    <a:pt x="1601387" y="2458631"/>
                  </a:lnTo>
                  <a:lnTo>
                    <a:pt x="1599922" y="2453136"/>
                  </a:lnTo>
                  <a:close/>
                  <a:moveTo>
                    <a:pt x="1611279" y="2446175"/>
                  </a:moveTo>
                  <a:lnTo>
                    <a:pt x="1606149" y="2438115"/>
                  </a:lnTo>
                  <a:lnTo>
                    <a:pt x="1615675" y="2439214"/>
                  </a:lnTo>
                  <a:lnTo>
                    <a:pt x="1619338" y="2446542"/>
                  </a:lnTo>
                  <a:lnTo>
                    <a:pt x="1611279" y="2446175"/>
                  </a:lnTo>
                  <a:close/>
                  <a:moveTo>
                    <a:pt x="1624467" y="2439947"/>
                  </a:moveTo>
                  <a:lnTo>
                    <a:pt x="1633626" y="2441046"/>
                  </a:lnTo>
                  <a:lnTo>
                    <a:pt x="1637290" y="2446542"/>
                  </a:lnTo>
                  <a:lnTo>
                    <a:pt x="1628131" y="2446542"/>
                  </a:lnTo>
                  <a:lnTo>
                    <a:pt x="1624467" y="2439947"/>
                  </a:lnTo>
                  <a:close/>
                  <a:moveTo>
                    <a:pt x="1570247" y="2350556"/>
                  </a:moveTo>
                  <a:lnTo>
                    <a:pt x="1568781" y="2346160"/>
                  </a:lnTo>
                  <a:lnTo>
                    <a:pt x="1570979" y="2350556"/>
                  </a:lnTo>
                  <a:lnTo>
                    <a:pt x="1570247" y="2350556"/>
                  </a:lnTo>
                  <a:close/>
                  <a:moveTo>
                    <a:pt x="1438725" y="2217203"/>
                  </a:moveTo>
                  <a:lnTo>
                    <a:pt x="1431398" y="2227095"/>
                  </a:lnTo>
                  <a:lnTo>
                    <a:pt x="1407585" y="2258601"/>
                  </a:lnTo>
                  <a:cubicBezTo>
                    <a:pt x="1407219" y="2257868"/>
                    <a:pt x="1407219" y="2256769"/>
                    <a:pt x="1406486" y="2256403"/>
                  </a:cubicBezTo>
                  <a:cubicBezTo>
                    <a:pt x="1405753" y="2256037"/>
                    <a:pt x="1406120" y="2256403"/>
                    <a:pt x="1405753" y="2256037"/>
                  </a:cubicBezTo>
                  <a:lnTo>
                    <a:pt x="1405020" y="2253472"/>
                  </a:lnTo>
                  <a:lnTo>
                    <a:pt x="1416011" y="2196687"/>
                  </a:lnTo>
                  <a:lnTo>
                    <a:pt x="1420407" y="2193756"/>
                  </a:lnTo>
                  <a:lnTo>
                    <a:pt x="1438725" y="2217203"/>
                  </a:lnTo>
                  <a:close/>
                  <a:moveTo>
                    <a:pt x="1343839" y="2245046"/>
                  </a:moveTo>
                  <a:lnTo>
                    <a:pt x="1354097" y="2238085"/>
                  </a:lnTo>
                  <a:lnTo>
                    <a:pt x="1390000" y="2261532"/>
                  </a:lnTo>
                  <a:cubicBezTo>
                    <a:pt x="1388901" y="2264829"/>
                    <a:pt x="1390000" y="2268126"/>
                    <a:pt x="1392198" y="2270691"/>
                  </a:cubicBezTo>
                  <a:lnTo>
                    <a:pt x="1391832" y="2271423"/>
                  </a:lnTo>
                  <a:lnTo>
                    <a:pt x="1375346" y="2267760"/>
                  </a:lnTo>
                  <a:lnTo>
                    <a:pt x="1325888" y="2256769"/>
                  </a:lnTo>
                  <a:lnTo>
                    <a:pt x="1343839" y="2245046"/>
                  </a:lnTo>
                  <a:close/>
                  <a:moveTo>
                    <a:pt x="1373880" y="2275087"/>
                  </a:moveTo>
                  <a:lnTo>
                    <a:pt x="1388168" y="2278384"/>
                  </a:lnTo>
                  <a:lnTo>
                    <a:pt x="1379009" y="2296336"/>
                  </a:lnTo>
                  <a:lnTo>
                    <a:pt x="1366919" y="2312455"/>
                  </a:lnTo>
                  <a:lnTo>
                    <a:pt x="1357761" y="2300732"/>
                  </a:lnTo>
                  <a:lnTo>
                    <a:pt x="1329185" y="2265196"/>
                  </a:lnTo>
                  <a:lnTo>
                    <a:pt x="1373880" y="2275087"/>
                  </a:lnTo>
                  <a:close/>
                  <a:moveTo>
                    <a:pt x="1320392" y="2265562"/>
                  </a:moveTo>
                  <a:lnTo>
                    <a:pt x="1351899" y="2305128"/>
                  </a:lnTo>
                  <a:lnTo>
                    <a:pt x="1362157" y="2317951"/>
                  </a:lnTo>
                  <a:lnTo>
                    <a:pt x="1361790" y="2318683"/>
                  </a:lnTo>
                  <a:cubicBezTo>
                    <a:pt x="1358493" y="2317951"/>
                    <a:pt x="1355196" y="2318683"/>
                    <a:pt x="1352632" y="2320881"/>
                  </a:cubicBezTo>
                  <a:lnTo>
                    <a:pt x="1315630" y="2298900"/>
                  </a:lnTo>
                  <a:lnTo>
                    <a:pt x="1317461" y="2286444"/>
                  </a:lnTo>
                  <a:lnTo>
                    <a:pt x="1320392" y="2265562"/>
                  </a:lnTo>
                  <a:close/>
                  <a:moveTo>
                    <a:pt x="1305738" y="2372904"/>
                  </a:moveTo>
                  <a:lnTo>
                    <a:pt x="1351899" y="2338100"/>
                  </a:lnTo>
                  <a:lnTo>
                    <a:pt x="1354463" y="2337734"/>
                  </a:lnTo>
                  <a:cubicBezTo>
                    <a:pt x="1354830" y="2337734"/>
                    <a:pt x="1354830" y="2338100"/>
                    <a:pt x="1354830" y="2338100"/>
                  </a:cubicBezTo>
                  <a:cubicBezTo>
                    <a:pt x="1355562" y="2338467"/>
                    <a:pt x="1356295" y="2338467"/>
                    <a:pt x="1357028" y="2338467"/>
                  </a:cubicBezTo>
                  <a:lnTo>
                    <a:pt x="1339443" y="2372904"/>
                  </a:lnTo>
                  <a:lnTo>
                    <a:pt x="1333947" y="2383895"/>
                  </a:lnTo>
                  <a:lnTo>
                    <a:pt x="1305005" y="2377667"/>
                  </a:lnTo>
                  <a:lnTo>
                    <a:pt x="1305738" y="2372904"/>
                  </a:lnTo>
                  <a:close/>
                  <a:moveTo>
                    <a:pt x="1511630" y="2444343"/>
                  </a:moveTo>
                  <a:lnTo>
                    <a:pt x="1511996" y="2445076"/>
                  </a:lnTo>
                  <a:lnTo>
                    <a:pt x="1506867" y="2445076"/>
                  </a:lnTo>
                  <a:lnTo>
                    <a:pt x="1511630" y="2444343"/>
                  </a:lnTo>
                  <a:close/>
                  <a:moveTo>
                    <a:pt x="1645350" y="2446542"/>
                  </a:moveTo>
                  <a:lnTo>
                    <a:pt x="1642419" y="2441779"/>
                  </a:lnTo>
                  <a:lnTo>
                    <a:pt x="1664400" y="2443977"/>
                  </a:lnTo>
                  <a:lnTo>
                    <a:pt x="1693709" y="2446908"/>
                  </a:lnTo>
                  <a:lnTo>
                    <a:pt x="1662202" y="2446542"/>
                  </a:lnTo>
                  <a:lnTo>
                    <a:pt x="1645350" y="2446542"/>
                  </a:lnTo>
                  <a:close/>
                  <a:moveTo>
                    <a:pt x="1520789" y="2310990"/>
                  </a:moveTo>
                  <a:lnTo>
                    <a:pt x="1517492" y="2306960"/>
                  </a:lnTo>
                  <a:lnTo>
                    <a:pt x="1532146" y="2310257"/>
                  </a:lnTo>
                  <a:lnTo>
                    <a:pt x="1520789" y="2310990"/>
                  </a:lnTo>
                  <a:close/>
                  <a:moveTo>
                    <a:pt x="1443121" y="2210975"/>
                  </a:moveTo>
                  <a:lnTo>
                    <a:pt x="1426269" y="2189360"/>
                  </a:lnTo>
                  <a:lnTo>
                    <a:pt x="1494045" y="2143932"/>
                  </a:lnTo>
                  <a:cubicBezTo>
                    <a:pt x="1481955" y="2159685"/>
                    <a:pt x="1463271" y="2184597"/>
                    <a:pt x="1443121" y="2210975"/>
                  </a:cubicBezTo>
                  <a:close/>
                  <a:moveTo>
                    <a:pt x="1413080" y="2172507"/>
                  </a:moveTo>
                  <a:lnTo>
                    <a:pt x="1408318" y="2166280"/>
                  </a:lnTo>
                  <a:lnTo>
                    <a:pt x="1414912" y="2164081"/>
                  </a:lnTo>
                  <a:lnTo>
                    <a:pt x="1413080" y="2172507"/>
                  </a:lnTo>
                  <a:close/>
                  <a:moveTo>
                    <a:pt x="1411248" y="2182033"/>
                  </a:moveTo>
                  <a:lnTo>
                    <a:pt x="1409417" y="2192657"/>
                  </a:lnTo>
                  <a:lnTo>
                    <a:pt x="1388168" y="2206579"/>
                  </a:lnTo>
                  <a:lnTo>
                    <a:pt x="1377177" y="2176171"/>
                  </a:lnTo>
                  <a:lnTo>
                    <a:pt x="1400990" y="2168478"/>
                  </a:lnTo>
                  <a:lnTo>
                    <a:pt x="1411248" y="2182033"/>
                  </a:lnTo>
                  <a:close/>
                  <a:moveTo>
                    <a:pt x="1374613" y="2169210"/>
                  </a:moveTo>
                  <a:lnTo>
                    <a:pt x="1351899" y="2105464"/>
                  </a:lnTo>
                  <a:lnTo>
                    <a:pt x="1395861" y="2162250"/>
                  </a:lnTo>
                  <a:lnTo>
                    <a:pt x="1374613" y="2169210"/>
                  </a:lnTo>
                  <a:close/>
                  <a:moveTo>
                    <a:pt x="1342740" y="2101801"/>
                  </a:moveTo>
                  <a:lnTo>
                    <a:pt x="1365454" y="2172141"/>
                  </a:lnTo>
                  <a:lnTo>
                    <a:pt x="1350433" y="2176904"/>
                  </a:lnTo>
                  <a:lnTo>
                    <a:pt x="1331749" y="2182766"/>
                  </a:lnTo>
                  <a:lnTo>
                    <a:pt x="1342740" y="2101801"/>
                  </a:lnTo>
                  <a:close/>
                  <a:moveTo>
                    <a:pt x="1352632" y="2183865"/>
                  </a:moveTo>
                  <a:lnTo>
                    <a:pt x="1367652" y="2179102"/>
                  </a:lnTo>
                  <a:cubicBezTo>
                    <a:pt x="1371316" y="2190825"/>
                    <a:pt x="1374979" y="2202182"/>
                    <a:pt x="1378643" y="2212807"/>
                  </a:cubicBezTo>
                  <a:lnTo>
                    <a:pt x="1356662" y="2227461"/>
                  </a:lnTo>
                  <a:lnTo>
                    <a:pt x="1328086" y="2209510"/>
                  </a:lnTo>
                  <a:lnTo>
                    <a:pt x="1330650" y="2190825"/>
                  </a:lnTo>
                  <a:lnTo>
                    <a:pt x="1352632" y="2183865"/>
                  </a:lnTo>
                  <a:close/>
                  <a:moveTo>
                    <a:pt x="1321491" y="2205479"/>
                  </a:moveTo>
                  <a:lnTo>
                    <a:pt x="1309402" y="2197786"/>
                  </a:lnTo>
                  <a:lnTo>
                    <a:pt x="1323323" y="2193390"/>
                  </a:lnTo>
                  <a:lnTo>
                    <a:pt x="1321491" y="2205479"/>
                  </a:lnTo>
                  <a:close/>
                  <a:moveTo>
                    <a:pt x="1272033" y="2284246"/>
                  </a:moveTo>
                  <a:lnTo>
                    <a:pt x="1262142" y="2290840"/>
                  </a:lnTo>
                  <a:lnTo>
                    <a:pt x="1259944" y="2276553"/>
                  </a:lnTo>
                  <a:lnTo>
                    <a:pt x="1272033" y="2284246"/>
                  </a:lnTo>
                  <a:close/>
                  <a:moveTo>
                    <a:pt x="1278628" y="2288276"/>
                  </a:moveTo>
                  <a:lnTo>
                    <a:pt x="1307204" y="2306227"/>
                  </a:lnTo>
                  <a:lnTo>
                    <a:pt x="1303540" y="2332239"/>
                  </a:lnTo>
                  <a:cubicBezTo>
                    <a:pt x="1292549" y="2333704"/>
                    <a:pt x="1280460" y="2335536"/>
                    <a:pt x="1268370" y="2337001"/>
                  </a:cubicBezTo>
                  <a:lnTo>
                    <a:pt x="1266172" y="2321248"/>
                  </a:lnTo>
                  <a:lnTo>
                    <a:pt x="1262875" y="2298534"/>
                  </a:lnTo>
                  <a:lnTo>
                    <a:pt x="1278628" y="2288276"/>
                  </a:lnTo>
                  <a:close/>
                  <a:moveTo>
                    <a:pt x="1259211" y="2322713"/>
                  </a:moveTo>
                  <a:cubicBezTo>
                    <a:pt x="1259944" y="2327842"/>
                    <a:pt x="1260676" y="2333338"/>
                    <a:pt x="1261409" y="2338467"/>
                  </a:cubicBezTo>
                  <a:lnTo>
                    <a:pt x="1188138" y="2348725"/>
                  </a:lnTo>
                  <a:lnTo>
                    <a:pt x="1256280" y="2303296"/>
                  </a:lnTo>
                  <a:lnTo>
                    <a:pt x="1259211" y="2322713"/>
                  </a:lnTo>
                  <a:close/>
                  <a:moveTo>
                    <a:pt x="1262875" y="2347992"/>
                  </a:moveTo>
                  <a:cubicBezTo>
                    <a:pt x="1263974" y="2355319"/>
                    <a:pt x="1265073" y="2362646"/>
                    <a:pt x="1266172" y="2369973"/>
                  </a:cubicBezTo>
                  <a:lnTo>
                    <a:pt x="1204990" y="2357151"/>
                  </a:lnTo>
                  <a:lnTo>
                    <a:pt x="1195831" y="2355319"/>
                  </a:lnTo>
                  <a:lnTo>
                    <a:pt x="1262875" y="2347992"/>
                  </a:lnTo>
                  <a:close/>
                  <a:moveTo>
                    <a:pt x="1270202" y="2347259"/>
                  </a:moveTo>
                  <a:lnTo>
                    <a:pt x="1302441" y="2343596"/>
                  </a:lnTo>
                  <a:lnTo>
                    <a:pt x="1299144" y="2368508"/>
                  </a:lnTo>
                  <a:lnTo>
                    <a:pt x="1290351" y="2375102"/>
                  </a:lnTo>
                  <a:lnTo>
                    <a:pt x="1273865" y="2371805"/>
                  </a:lnTo>
                  <a:lnTo>
                    <a:pt x="1270202" y="2347259"/>
                  </a:lnTo>
                  <a:close/>
                  <a:moveTo>
                    <a:pt x="1282658" y="2380964"/>
                  </a:moveTo>
                  <a:lnTo>
                    <a:pt x="1276063" y="2385726"/>
                  </a:lnTo>
                  <a:cubicBezTo>
                    <a:pt x="1275697" y="2383528"/>
                    <a:pt x="1275331" y="2381330"/>
                    <a:pt x="1275331" y="2379132"/>
                  </a:cubicBezTo>
                  <a:lnTo>
                    <a:pt x="1282658" y="2380964"/>
                  </a:lnTo>
                  <a:close/>
                  <a:moveTo>
                    <a:pt x="1330650" y="2391222"/>
                  </a:moveTo>
                  <a:cubicBezTo>
                    <a:pt x="1315630" y="2420897"/>
                    <a:pt x="1301708" y="2448740"/>
                    <a:pt x="1292916" y="2465958"/>
                  </a:cubicBezTo>
                  <a:lnTo>
                    <a:pt x="1303906" y="2385360"/>
                  </a:lnTo>
                  <a:lnTo>
                    <a:pt x="1330650" y="2391222"/>
                  </a:lnTo>
                  <a:close/>
                  <a:moveTo>
                    <a:pt x="1454478" y="2417233"/>
                  </a:moveTo>
                  <a:cubicBezTo>
                    <a:pt x="1455944" y="2421263"/>
                    <a:pt x="1457409" y="2424560"/>
                    <a:pt x="1458508" y="2427857"/>
                  </a:cubicBezTo>
                  <a:lnTo>
                    <a:pt x="1449349" y="2416134"/>
                  </a:lnTo>
                  <a:lnTo>
                    <a:pt x="1454478" y="2417233"/>
                  </a:lnTo>
                  <a:close/>
                  <a:moveTo>
                    <a:pt x="1637290" y="2487940"/>
                  </a:moveTo>
                  <a:lnTo>
                    <a:pt x="1625566" y="2469255"/>
                  </a:lnTo>
                  <a:lnTo>
                    <a:pt x="1631062" y="2469988"/>
                  </a:lnTo>
                  <a:lnTo>
                    <a:pt x="1638755" y="2485009"/>
                  </a:lnTo>
                  <a:lnTo>
                    <a:pt x="1653043" y="2513218"/>
                  </a:lnTo>
                  <a:lnTo>
                    <a:pt x="1637290" y="2487940"/>
                  </a:lnTo>
                  <a:close/>
                  <a:moveTo>
                    <a:pt x="1665133" y="2437016"/>
                  </a:moveTo>
                  <a:lnTo>
                    <a:pt x="1637290" y="2434085"/>
                  </a:lnTo>
                  <a:lnTo>
                    <a:pt x="1630329" y="2423461"/>
                  </a:lnTo>
                  <a:lnTo>
                    <a:pt x="1651211" y="2419797"/>
                  </a:lnTo>
                  <a:lnTo>
                    <a:pt x="1680886" y="2414669"/>
                  </a:lnTo>
                  <a:lnTo>
                    <a:pt x="1705798" y="2425659"/>
                  </a:lnTo>
                  <a:lnTo>
                    <a:pt x="1752325" y="2446175"/>
                  </a:lnTo>
                  <a:cubicBezTo>
                    <a:pt x="1725948" y="2443244"/>
                    <a:pt x="1695540" y="2439947"/>
                    <a:pt x="1665133" y="2437016"/>
                  </a:cubicBezTo>
                  <a:lnTo>
                    <a:pt x="1665133" y="2437016"/>
                  </a:lnTo>
                  <a:close/>
                  <a:moveTo>
                    <a:pt x="1650112" y="2412470"/>
                  </a:moveTo>
                  <a:lnTo>
                    <a:pt x="1626299" y="2416867"/>
                  </a:lnTo>
                  <a:lnTo>
                    <a:pt x="1602486" y="2379865"/>
                  </a:lnTo>
                  <a:lnTo>
                    <a:pt x="1669163" y="2409539"/>
                  </a:lnTo>
                  <a:lnTo>
                    <a:pt x="1650112" y="2412470"/>
                  </a:lnTo>
                  <a:close/>
                  <a:moveTo>
                    <a:pt x="1618606" y="2379132"/>
                  </a:moveTo>
                  <a:cubicBezTo>
                    <a:pt x="1642052" y="2386825"/>
                    <a:pt x="1668796" y="2395984"/>
                    <a:pt x="1695540" y="2404777"/>
                  </a:cubicBezTo>
                  <a:lnTo>
                    <a:pt x="1681985" y="2407341"/>
                  </a:lnTo>
                  <a:lnTo>
                    <a:pt x="1618606" y="2379132"/>
                  </a:lnTo>
                  <a:close/>
                  <a:moveTo>
                    <a:pt x="1510897" y="2298534"/>
                  </a:moveTo>
                  <a:lnTo>
                    <a:pt x="1509065" y="2296336"/>
                  </a:lnTo>
                  <a:lnTo>
                    <a:pt x="1509432" y="2276919"/>
                  </a:lnTo>
                  <a:cubicBezTo>
                    <a:pt x="1510164" y="2250541"/>
                    <a:pt x="1510531" y="2224164"/>
                    <a:pt x="1511263" y="2201083"/>
                  </a:cubicBezTo>
                  <a:lnTo>
                    <a:pt x="1533978" y="2303663"/>
                  </a:lnTo>
                  <a:lnTo>
                    <a:pt x="1510897" y="2298534"/>
                  </a:lnTo>
                  <a:close/>
                  <a:moveTo>
                    <a:pt x="1502471" y="2276919"/>
                  </a:moveTo>
                  <a:lnTo>
                    <a:pt x="1502471" y="2287177"/>
                  </a:lnTo>
                  <a:lnTo>
                    <a:pt x="1448250" y="2217203"/>
                  </a:lnTo>
                  <a:cubicBezTo>
                    <a:pt x="1469133" y="2190093"/>
                    <a:pt x="1488183" y="2164081"/>
                    <a:pt x="1500273" y="2148328"/>
                  </a:cubicBezTo>
                  <a:lnTo>
                    <a:pt x="1501006" y="2151259"/>
                  </a:lnTo>
                  <a:lnTo>
                    <a:pt x="1505402" y="2170676"/>
                  </a:lnTo>
                  <a:cubicBezTo>
                    <a:pt x="1503936" y="2198885"/>
                    <a:pt x="1503204" y="2237719"/>
                    <a:pt x="1502471" y="2276919"/>
                  </a:cubicBezTo>
                  <a:lnTo>
                    <a:pt x="1502471" y="2276919"/>
                  </a:lnTo>
                  <a:close/>
                  <a:moveTo>
                    <a:pt x="1347503" y="2234055"/>
                  </a:moveTo>
                  <a:lnTo>
                    <a:pt x="1339809" y="2239184"/>
                  </a:lnTo>
                  <a:lnTo>
                    <a:pt x="1322957" y="2250541"/>
                  </a:lnTo>
                  <a:lnTo>
                    <a:pt x="1326987" y="2220134"/>
                  </a:lnTo>
                  <a:lnTo>
                    <a:pt x="1347503" y="2234055"/>
                  </a:lnTo>
                  <a:close/>
                  <a:moveTo>
                    <a:pt x="1310501" y="2286078"/>
                  </a:moveTo>
                  <a:lnTo>
                    <a:pt x="1309402" y="2295237"/>
                  </a:lnTo>
                  <a:lnTo>
                    <a:pt x="1288153" y="2282414"/>
                  </a:lnTo>
                  <a:lnTo>
                    <a:pt x="1313432" y="2265562"/>
                  </a:lnTo>
                  <a:lnTo>
                    <a:pt x="1310501" y="2286078"/>
                  </a:lnTo>
                  <a:close/>
                  <a:moveTo>
                    <a:pt x="1302074" y="2469255"/>
                  </a:moveTo>
                  <a:lnTo>
                    <a:pt x="1299144" y="2469988"/>
                  </a:lnTo>
                  <a:cubicBezTo>
                    <a:pt x="1308303" y="2452403"/>
                    <a:pt x="1322957" y="2423461"/>
                    <a:pt x="1338344" y="2393053"/>
                  </a:cubicBezTo>
                  <a:lnTo>
                    <a:pt x="1424804" y="2411371"/>
                  </a:lnTo>
                  <a:lnTo>
                    <a:pt x="1415645" y="2415768"/>
                  </a:lnTo>
                  <a:cubicBezTo>
                    <a:pt x="1380841" y="2433353"/>
                    <a:pt x="1346404" y="2451304"/>
                    <a:pt x="1321491" y="2464127"/>
                  </a:cubicBezTo>
                  <a:lnTo>
                    <a:pt x="1302074" y="2469255"/>
                  </a:lnTo>
                  <a:close/>
                  <a:moveTo>
                    <a:pt x="1418942" y="2422362"/>
                  </a:moveTo>
                  <a:lnTo>
                    <a:pt x="1436161" y="2413570"/>
                  </a:lnTo>
                  <a:lnTo>
                    <a:pt x="1438725" y="2414302"/>
                  </a:lnTo>
                  <a:lnTo>
                    <a:pt x="1453379" y="2432620"/>
                  </a:lnTo>
                  <a:lnTo>
                    <a:pt x="1351532" y="2457166"/>
                  </a:lnTo>
                  <a:cubicBezTo>
                    <a:pt x="1372415" y="2446175"/>
                    <a:pt x="1395861" y="2434452"/>
                    <a:pt x="1418942" y="2422362"/>
                  </a:cubicBezTo>
                  <a:lnTo>
                    <a:pt x="1418942" y="2422362"/>
                  </a:lnTo>
                  <a:close/>
                  <a:moveTo>
                    <a:pt x="1611279" y="2520179"/>
                  </a:moveTo>
                  <a:lnTo>
                    <a:pt x="1614942" y="2533368"/>
                  </a:lnTo>
                  <a:cubicBezTo>
                    <a:pt x="1595159" y="2513218"/>
                    <a:pt x="1575376" y="2492702"/>
                    <a:pt x="1558157" y="2475483"/>
                  </a:cubicBezTo>
                  <a:lnTo>
                    <a:pt x="1611279" y="2520179"/>
                  </a:lnTo>
                  <a:close/>
                  <a:moveTo>
                    <a:pt x="1551929" y="2460829"/>
                  </a:moveTo>
                  <a:lnTo>
                    <a:pt x="1595892" y="2465958"/>
                  </a:lnTo>
                  <a:lnTo>
                    <a:pt x="1602486" y="2489405"/>
                  </a:lnTo>
                  <a:lnTo>
                    <a:pt x="1607981" y="2507723"/>
                  </a:lnTo>
                  <a:lnTo>
                    <a:pt x="1551929" y="2460829"/>
                  </a:lnTo>
                  <a:close/>
                  <a:moveTo>
                    <a:pt x="1609447" y="2487207"/>
                  </a:moveTo>
                  <a:lnTo>
                    <a:pt x="1603585" y="2466691"/>
                  </a:lnTo>
                  <a:lnTo>
                    <a:pt x="1616407" y="2468156"/>
                  </a:lnTo>
                  <a:lnTo>
                    <a:pt x="1631062" y="2491969"/>
                  </a:lnTo>
                  <a:cubicBezTo>
                    <a:pt x="1647181" y="2517981"/>
                    <a:pt x="1663301" y="2543992"/>
                    <a:pt x="1677223" y="2566340"/>
                  </a:cubicBezTo>
                  <a:lnTo>
                    <a:pt x="1638389" y="2533734"/>
                  </a:lnTo>
                  <a:lnTo>
                    <a:pt x="1617873" y="2516149"/>
                  </a:lnTo>
                  <a:lnTo>
                    <a:pt x="1609447" y="2487207"/>
                  </a:lnTo>
                  <a:close/>
                  <a:moveTo>
                    <a:pt x="1644983" y="2481345"/>
                  </a:moveTo>
                  <a:lnTo>
                    <a:pt x="1639854" y="2470721"/>
                  </a:lnTo>
                  <a:lnTo>
                    <a:pt x="1653043" y="2472186"/>
                  </a:lnTo>
                  <a:lnTo>
                    <a:pt x="1659271" y="2482078"/>
                  </a:lnTo>
                  <a:lnTo>
                    <a:pt x="1754523" y="2631185"/>
                  </a:lnTo>
                  <a:lnTo>
                    <a:pt x="1695907" y="2581360"/>
                  </a:lnTo>
                  <a:lnTo>
                    <a:pt x="1644983" y="2481345"/>
                  </a:lnTo>
                  <a:close/>
                  <a:moveTo>
                    <a:pt x="1635824" y="2463028"/>
                  </a:moveTo>
                  <a:lnTo>
                    <a:pt x="1631062" y="2453869"/>
                  </a:lnTo>
                  <a:lnTo>
                    <a:pt x="1641320" y="2453869"/>
                  </a:lnTo>
                  <a:lnTo>
                    <a:pt x="1647914" y="2464127"/>
                  </a:lnTo>
                  <a:lnTo>
                    <a:pt x="1635824" y="2463028"/>
                  </a:lnTo>
                  <a:close/>
                  <a:moveTo>
                    <a:pt x="1650112" y="2454235"/>
                  </a:moveTo>
                  <a:lnTo>
                    <a:pt x="1662202" y="2454235"/>
                  </a:lnTo>
                  <a:lnTo>
                    <a:pt x="1774307" y="2455700"/>
                  </a:lnTo>
                  <a:lnTo>
                    <a:pt x="1845013" y="2486841"/>
                  </a:lnTo>
                  <a:lnTo>
                    <a:pt x="1669163" y="2466691"/>
                  </a:lnTo>
                  <a:lnTo>
                    <a:pt x="1657439" y="2465226"/>
                  </a:lnTo>
                  <a:lnTo>
                    <a:pt x="1650112" y="2454235"/>
                  </a:lnTo>
                  <a:close/>
                  <a:moveTo>
                    <a:pt x="1421873" y="2184231"/>
                  </a:moveTo>
                  <a:lnTo>
                    <a:pt x="1418942" y="2180567"/>
                  </a:lnTo>
                  <a:lnTo>
                    <a:pt x="1422606" y="2161517"/>
                  </a:lnTo>
                  <a:cubicBezTo>
                    <a:pt x="1448250" y="2153091"/>
                    <a:pt x="1470598" y="2146130"/>
                    <a:pt x="1486351" y="2140635"/>
                  </a:cubicBezTo>
                  <a:lnTo>
                    <a:pt x="1421873" y="2184231"/>
                  </a:lnTo>
                  <a:close/>
                  <a:moveTo>
                    <a:pt x="1292183" y="2383162"/>
                  </a:moveTo>
                  <a:lnTo>
                    <a:pt x="1296579" y="2384261"/>
                  </a:lnTo>
                  <a:lnTo>
                    <a:pt x="1285955" y="2461562"/>
                  </a:lnTo>
                  <a:cubicBezTo>
                    <a:pt x="1283757" y="2445076"/>
                    <a:pt x="1280460" y="2421996"/>
                    <a:pt x="1276430" y="2394885"/>
                  </a:cubicBezTo>
                  <a:lnTo>
                    <a:pt x="1292183" y="2383162"/>
                  </a:lnTo>
                  <a:close/>
                  <a:moveTo>
                    <a:pt x="1429566" y="2083117"/>
                  </a:moveTo>
                  <a:lnTo>
                    <a:pt x="1416011" y="2156021"/>
                  </a:lnTo>
                  <a:lnTo>
                    <a:pt x="1403189" y="2160052"/>
                  </a:lnTo>
                  <a:lnTo>
                    <a:pt x="1350800" y="2093008"/>
                  </a:lnTo>
                  <a:cubicBezTo>
                    <a:pt x="1353364" y="2089345"/>
                    <a:pt x="1353364" y="2084582"/>
                    <a:pt x="1350800" y="2080919"/>
                  </a:cubicBezTo>
                  <a:lnTo>
                    <a:pt x="1403555" y="2020470"/>
                  </a:lnTo>
                  <a:cubicBezTo>
                    <a:pt x="1422239" y="1999221"/>
                    <a:pt x="1440923" y="1977607"/>
                    <a:pt x="1451914" y="1964418"/>
                  </a:cubicBezTo>
                  <a:lnTo>
                    <a:pt x="1429566" y="2083117"/>
                  </a:lnTo>
                  <a:close/>
                  <a:moveTo>
                    <a:pt x="1290351" y="2196321"/>
                  </a:moveTo>
                  <a:lnTo>
                    <a:pt x="1277529" y="2200351"/>
                  </a:lnTo>
                  <a:lnTo>
                    <a:pt x="1255914" y="2173240"/>
                  </a:lnTo>
                  <a:cubicBezTo>
                    <a:pt x="1265073" y="2179468"/>
                    <a:pt x="1277162" y="2187528"/>
                    <a:pt x="1290351" y="2196321"/>
                  </a:cubicBezTo>
                  <a:lnTo>
                    <a:pt x="1290351" y="2196321"/>
                  </a:lnTo>
                  <a:close/>
                  <a:moveTo>
                    <a:pt x="1298045" y="2201450"/>
                  </a:moveTo>
                  <a:lnTo>
                    <a:pt x="1317095" y="2214272"/>
                  </a:lnTo>
                  <a:lnTo>
                    <a:pt x="1319660" y="2216104"/>
                  </a:lnTo>
                  <a:lnTo>
                    <a:pt x="1315263" y="2248343"/>
                  </a:lnTo>
                  <a:lnTo>
                    <a:pt x="1281925" y="2206945"/>
                  </a:lnTo>
                  <a:lnTo>
                    <a:pt x="1298045" y="2201450"/>
                  </a:lnTo>
                  <a:close/>
                  <a:moveTo>
                    <a:pt x="1280826" y="2278384"/>
                  </a:moveTo>
                  <a:lnTo>
                    <a:pt x="1277895" y="2276553"/>
                  </a:lnTo>
                  <a:lnTo>
                    <a:pt x="1258112" y="2264829"/>
                  </a:lnTo>
                  <a:lnTo>
                    <a:pt x="1255914" y="2248343"/>
                  </a:lnTo>
                  <a:lnTo>
                    <a:pt x="1307936" y="2260067"/>
                  </a:lnTo>
                  <a:lnTo>
                    <a:pt x="1280826" y="2278384"/>
                  </a:lnTo>
                  <a:close/>
                  <a:moveTo>
                    <a:pt x="1250418" y="2260433"/>
                  </a:moveTo>
                  <a:cubicBezTo>
                    <a:pt x="1236863" y="2252373"/>
                    <a:pt x="1224407" y="2245046"/>
                    <a:pt x="1214516" y="2239551"/>
                  </a:cubicBezTo>
                  <a:lnTo>
                    <a:pt x="1248220" y="2247244"/>
                  </a:lnTo>
                  <a:lnTo>
                    <a:pt x="1250418" y="2260433"/>
                  </a:lnTo>
                  <a:close/>
                  <a:moveTo>
                    <a:pt x="1195099" y="2243581"/>
                  </a:moveTo>
                  <a:cubicBezTo>
                    <a:pt x="1197663" y="2243214"/>
                    <a:pt x="1200228" y="2242115"/>
                    <a:pt x="1202059" y="2240283"/>
                  </a:cubicBezTo>
                  <a:lnTo>
                    <a:pt x="1251884" y="2271423"/>
                  </a:lnTo>
                  <a:lnTo>
                    <a:pt x="1255181" y="2295237"/>
                  </a:lnTo>
                  <a:lnTo>
                    <a:pt x="1180811" y="2345061"/>
                  </a:lnTo>
                  <a:cubicBezTo>
                    <a:pt x="1180078" y="2344695"/>
                    <a:pt x="1179712" y="2343596"/>
                    <a:pt x="1178979" y="2343229"/>
                  </a:cubicBezTo>
                  <a:lnTo>
                    <a:pt x="1187405" y="2292672"/>
                  </a:lnTo>
                  <a:cubicBezTo>
                    <a:pt x="1190702" y="2274721"/>
                    <a:pt x="1193633" y="2255670"/>
                    <a:pt x="1195099" y="2243581"/>
                  </a:cubicBezTo>
                  <a:close/>
                  <a:moveTo>
                    <a:pt x="1174216" y="2366310"/>
                  </a:moveTo>
                  <a:cubicBezTo>
                    <a:pt x="1178613" y="2366310"/>
                    <a:pt x="1182276" y="2363745"/>
                    <a:pt x="1184474" y="2360082"/>
                  </a:cubicBezTo>
                  <a:lnTo>
                    <a:pt x="1267271" y="2377667"/>
                  </a:lnTo>
                  <a:cubicBezTo>
                    <a:pt x="1268003" y="2382063"/>
                    <a:pt x="1268736" y="2386459"/>
                    <a:pt x="1269102" y="2390855"/>
                  </a:cubicBezTo>
                  <a:lnTo>
                    <a:pt x="1209753" y="2434818"/>
                  </a:lnTo>
                  <a:lnTo>
                    <a:pt x="1112669" y="2507356"/>
                  </a:lnTo>
                  <a:cubicBezTo>
                    <a:pt x="1119630" y="2491603"/>
                    <a:pt x="1130987" y="2465226"/>
                    <a:pt x="1141977" y="2439214"/>
                  </a:cubicBezTo>
                  <a:lnTo>
                    <a:pt x="1172751" y="2365943"/>
                  </a:lnTo>
                  <a:cubicBezTo>
                    <a:pt x="1173117" y="2365943"/>
                    <a:pt x="1173484" y="2366310"/>
                    <a:pt x="1174216" y="2366310"/>
                  </a:cubicBezTo>
                  <a:lnTo>
                    <a:pt x="1174216" y="2366310"/>
                  </a:lnTo>
                  <a:close/>
                  <a:moveTo>
                    <a:pt x="1818269" y="2448740"/>
                  </a:moveTo>
                  <a:lnTo>
                    <a:pt x="1800318" y="2438848"/>
                  </a:lnTo>
                  <a:lnTo>
                    <a:pt x="1822299" y="2446175"/>
                  </a:lnTo>
                  <a:cubicBezTo>
                    <a:pt x="1820834" y="2446908"/>
                    <a:pt x="1819368" y="2447641"/>
                    <a:pt x="1818269" y="2448740"/>
                  </a:cubicBezTo>
                  <a:close/>
                  <a:moveTo>
                    <a:pt x="1803981" y="2449106"/>
                  </a:moveTo>
                  <a:lnTo>
                    <a:pt x="1778337" y="2448740"/>
                  </a:lnTo>
                  <a:lnTo>
                    <a:pt x="1776138" y="2448373"/>
                  </a:lnTo>
                  <a:lnTo>
                    <a:pt x="1709462" y="2418698"/>
                  </a:lnTo>
                  <a:lnTo>
                    <a:pt x="1694441" y="2412104"/>
                  </a:lnTo>
                  <a:lnTo>
                    <a:pt x="1710561" y="2409173"/>
                  </a:lnTo>
                  <a:lnTo>
                    <a:pt x="1760385" y="2425659"/>
                  </a:lnTo>
                  <a:lnTo>
                    <a:pt x="1803981" y="2449106"/>
                  </a:lnTo>
                  <a:close/>
                  <a:moveTo>
                    <a:pt x="1585267" y="2352388"/>
                  </a:moveTo>
                  <a:lnTo>
                    <a:pt x="1565484" y="2321248"/>
                  </a:lnTo>
                  <a:lnTo>
                    <a:pt x="1633260" y="2357883"/>
                  </a:lnTo>
                  <a:cubicBezTo>
                    <a:pt x="1615308" y="2355685"/>
                    <a:pt x="1598822" y="2353853"/>
                    <a:pt x="1585267" y="2352388"/>
                  </a:cubicBezTo>
                  <a:close/>
                  <a:moveTo>
                    <a:pt x="1548265" y="2306594"/>
                  </a:moveTo>
                  <a:lnTo>
                    <a:pt x="1541671" y="2305128"/>
                  </a:lnTo>
                  <a:lnTo>
                    <a:pt x="1512363" y="2169577"/>
                  </a:lnTo>
                  <a:cubicBezTo>
                    <a:pt x="1512363" y="2164814"/>
                    <a:pt x="1512363" y="2160418"/>
                    <a:pt x="1512729" y="2156021"/>
                  </a:cubicBezTo>
                  <a:cubicBezTo>
                    <a:pt x="1517125" y="2173607"/>
                    <a:pt x="1522987" y="2197420"/>
                    <a:pt x="1529215" y="2221233"/>
                  </a:cubicBezTo>
                  <a:lnTo>
                    <a:pt x="1550464" y="2304395"/>
                  </a:lnTo>
                  <a:cubicBezTo>
                    <a:pt x="1549364" y="2305128"/>
                    <a:pt x="1548998" y="2305861"/>
                    <a:pt x="1548265" y="2306594"/>
                  </a:cubicBezTo>
                  <a:close/>
                  <a:moveTo>
                    <a:pt x="1424437" y="2153091"/>
                  </a:moveTo>
                  <a:lnTo>
                    <a:pt x="1433230" y="2107296"/>
                  </a:lnTo>
                  <a:cubicBezTo>
                    <a:pt x="1444220" y="2050878"/>
                    <a:pt x="1455211" y="1994093"/>
                    <a:pt x="1460340" y="1966616"/>
                  </a:cubicBezTo>
                  <a:lnTo>
                    <a:pt x="1495877" y="2130377"/>
                  </a:lnTo>
                  <a:cubicBezTo>
                    <a:pt x="1481589" y="2135139"/>
                    <a:pt x="1455577" y="2143199"/>
                    <a:pt x="1424437" y="2153091"/>
                  </a:cubicBezTo>
                  <a:close/>
                  <a:moveTo>
                    <a:pt x="1233200" y="2427857"/>
                  </a:moveTo>
                  <a:lnTo>
                    <a:pt x="1270568" y="2399648"/>
                  </a:lnTo>
                  <a:cubicBezTo>
                    <a:pt x="1275331" y="2432254"/>
                    <a:pt x="1279361" y="2458997"/>
                    <a:pt x="1281559" y="2474018"/>
                  </a:cubicBezTo>
                  <a:lnTo>
                    <a:pt x="1118531" y="2513951"/>
                  </a:lnTo>
                  <a:cubicBezTo>
                    <a:pt x="1140512" y="2497465"/>
                    <a:pt x="1187039" y="2462661"/>
                    <a:pt x="1233200" y="2427857"/>
                  </a:cubicBezTo>
                  <a:lnTo>
                    <a:pt x="1233200" y="2427857"/>
                  </a:lnTo>
                  <a:close/>
                  <a:moveTo>
                    <a:pt x="1519690" y="2457166"/>
                  </a:moveTo>
                  <a:cubicBezTo>
                    <a:pt x="1527017" y="2468889"/>
                    <a:pt x="1535809" y="2482811"/>
                    <a:pt x="1545701" y="2497831"/>
                  </a:cubicBezTo>
                  <a:lnTo>
                    <a:pt x="1483054" y="2452403"/>
                  </a:lnTo>
                  <a:lnTo>
                    <a:pt x="1519690" y="2457166"/>
                  </a:lnTo>
                  <a:close/>
                  <a:moveTo>
                    <a:pt x="1625933" y="2544358"/>
                  </a:moveTo>
                  <a:lnTo>
                    <a:pt x="1621536" y="2528605"/>
                  </a:lnTo>
                  <a:lnTo>
                    <a:pt x="1633993" y="2539229"/>
                  </a:lnTo>
                  <a:lnTo>
                    <a:pt x="1690045" y="2586123"/>
                  </a:lnTo>
                  <a:lnTo>
                    <a:pt x="1691144" y="2587955"/>
                  </a:lnTo>
                  <a:lnTo>
                    <a:pt x="1702867" y="2610669"/>
                  </a:lnTo>
                  <a:cubicBezTo>
                    <a:pt x="1692609" y="2602975"/>
                    <a:pt x="1678688" y="2593084"/>
                    <a:pt x="1662568" y="2581360"/>
                  </a:cubicBezTo>
                  <a:lnTo>
                    <a:pt x="1625933" y="2544358"/>
                  </a:lnTo>
                  <a:close/>
                  <a:moveTo>
                    <a:pt x="1708729" y="2624224"/>
                  </a:moveTo>
                  <a:cubicBezTo>
                    <a:pt x="1708363" y="2625689"/>
                    <a:pt x="1707996" y="2627155"/>
                    <a:pt x="1707996" y="2628620"/>
                  </a:cubicBezTo>
                  <a:lnTo>
                    <a:pt x="1692243" y="2612134"/>
                  </a:lnTo>
                  <a:cubicBezTo>
                    <a:pt x="1698837" y="2616897"/>
                    <a:pt x="1704333" y="2620927"/>
                    <a:pt x="1708729" y="2624224"/>
                  </a:cubicBezTo>
                  <a:lnTo>
                    <a:pt x="1708729" y="2624224"/>
                  </a:lnTo>
                  <a:close/>
                  <a:moveTo>
                    <a:pt x="1729245" y="2663424"/>
                  </a:moveTo>
                  <a:cubicBezTo>
                    <a:pt x="1732542" y="2663057"/>
                    <a:pt x="1735473" y="2661226"/>
                    <a:pt x="1736938" y="2657928"/>
                  </a:cubicBezTo>
                  <a:cubicBezTo>
                    <a:pt x="1738770" y="2653166"/>
                    <a:pt x="1736572" y="2648037"/>
                    <a:pt x="1731809" y="2646205"/>
                  </a:cubicBezTo>
                  <a:cubicBezTo>
                    <a:pt x="1730710" y="2645839"/>
                    <a:pt x="1729245" y="2645839"/>
                    <a:pt x="1728146" y="2646205"/>
                  </a:cubicBezTo>
                  <a:lnTo>
                    <a:pt x="1724849" y="2639611"/>
                  </a:lnTo>
                  <a:cubicBezTo>
                    <a:pt x="1726680" y="2638878"/>
                    <a:pt x="1728146" y="2637779"/>
                    <a:pt x="1729245" y="2636680"/>
                  </a:cubicBezTo>
                  <a:cubicBezTo>
                    <a:pt x="1733641" y="2631551"/>
                    <a:pt x="1733641" y="2623857"/>
                    <a:pt x="1728512" y="2619461"/>
                  </a:cubicBezTo>
                  <a:cubicBezTo>
                    <a:pt x="1728512" y="2619461"/>
                    <a:pt x="1728512" y="2619461"/>
                    <a:pt x="1728512" y="2619461"/>
                  </a:cubicBezTo>
                  <a:cubicBezTo>
                    <a:pt x="1725581" y="2616897"/>
                    <a:pt x="1721185" y="2616164"/>
                    <a:pt x="1717522" y="2617263"/>
                  </a:cubicBezTo>
                  <a:lnTo>
                    <a:pt x="1707630" y="2601510"/>
                  </a:lnTo>
                  <a:lnTo>
                    <a:pt x="1764049" y="2648770"/>
                  </a:lnTo>
                  <a:cubicBezTo>
                    <a:pt x="1763682" y="2649502"/>
                    <a:pt x="1763682" y="2650601"/>
                    <a:pt x="1764049" y="2651334"/>
                  </a:cubicBezTo>
                  <a:cubicBezTo>
                    <a:pt x="1764049" y="2651701"/>
                    <a:pt x="1764415" y="2651701"/>
                    <a:pt x="1764415" y="2651701"/>
                  </a:cubicBezTo>
                  <a:lnTo>
                    <a:pt x="1694075" y="2809233"/>
                  </a:lnTo>
                  <a:lnTo>
                    <a:pt x="1649379" y="2910347"/>
                  </a:lnTo>
                  <a:lnTo>
                    <a:pt x="1680520" y="2814729"/>
                  </a:lnTo>
                  <a:lnTo>
                    <a:pt x="1729245" y="2663424"/>
                  </a:lnTo>
                  <a:close/>
                  <a:moveTo>
                    <a:pt x="3155833" y="1337950"/>
                  </a:moveTo>
                  <a:cubicBezTo>
                    <a:pt x="3157665" y="1350406"/>
                    <a:pt x="3159863" y="1363228"/>
                    <a:pt x="3161695" y="1375318"/>
                  </a:cubicBezTo>
                  <a:lnTo>
                    <a:pt x="3121762" y="1447490"/>
                  </a:lnTo>
                  <a:lnTo>
                    <a:pt x="3147407" y="1331355"/>
                  </a:lnTo>
                  <a:lnTo>
                    <a:pt x="3151437" y="1313038"/>
                  </a:lnTo>
                  <a:lnTo>
                    <a:pt x="3155833" y="1337950"/>
                  </a:lnTo>
                  <a:close/>
                  <a:moveTo>
                    <a:pt x="3163160" y="1336851"/>
                  </a:moveTo>
                  <a:lnTo>
                    <a:pt x="3156199" y="1293987"/>
                  </a:lnTo>
                  <a:cubicBezTo>
                    <a:pt x="3160962" y="1272006"/>
                    <a:pt x="3165725" y="1251124"/>
                    <a:pt x="3169388" y="1233905"/>
                  </a:cubicBezTo>
                  <a:lnTo>
                    <a:pt x="3170854" y="1235737"/>
                  </a:lnTo>
                  <a:cubicBezTo>
                    <a:pt x="3170487" y="1266511"/>
                    <a:pt x="3169754" y="1309374"/>
                    <a:pt x="3169388" y="1352238"/>
                  </a:cubicBezTo>
                  <a:lnTo>
                    <a:pt x="3169388" y="1361397"/>
                  </a:lnTo>
                  <a:lnTo>
                    <a:pt x="3167923" y="1364327"/>
                  </a:lnTo>
                  <a:cubicBezTo>
                    <a:pt x="3166091" y="1355535"/>
                    <a:pt x="3164626" y="1346010"/>
                    <a:pt x="3163160" y="1336851"/>
                  </a:cubicBezTo>
                  <a:lnTo>
                    <a:pt x="3163160" y="1336851"/>
                  </a:lnTo>
                  <a:close/>
                  <a:moveTo>
                    <a:pt x="3058383" y="1130959"/>
                  </a:moveTo>
                  <a:cubicBezTo>
                    <a:pt x="3037866" y="1117404"/>
                    <a:pt x="3016984" y="1103849"/>
                    <a:pt x="3001964" y="1093957"/>
                  </a:cubicBezTo>
                  <a:lnTo>
                    <a:pt x="3014786" y="1097987"/>
                  </a:lnTo>
                  <a:lnTo>
                    <a:pt x="3133119" y="1169793"/>
                  </a:lnTo>
                  <a:lnTo>
                    <a:pt x="3132386" y="1176753"/>
                  </a:lnTo>
                  <a:cubicBezTo>
                    <a:pt x="3131654" y="1177120"/>
                    <a:pt x="3130555" y="1177486"/>
                    <a:pt x="3129822" y="1177853"/>
                  </a:cubicBezTo>
                  <a:lnTo>
                    <a:pt x="3058383" y="1130959"/>
                  </a:lnTo>
                  <a:close/>
                  <a:moveTo>
                    <a:pt x="3339377" y="1295819"/>
                  </a:moveTo>
                  <a:lnTo>
                    <a:pt x="3332050" y="1271640"/>
                  </a:lnTo>
                  <a:lnTo>
                    <a:pt x="3343773" y="1286294"/>
                  </a:lnTo>
                  <a:lnTo>
                    <a:pt x="3417777" y="1379348"/>
                  </a:lnTo>
                  <a:lnTo>
                    <a:pt x="3350368" y="1331722"/>
                  </a:lnTo>
                  <a:cubicBezTo>
                    <a:pt x="3346338" y="1319998"/>
                    <a:pt x="3342674" y="1307909"/>
                    <a:pt x="3339377" y="1295819"/>
                  </a:cubicBezTo>
                  <a:lnTo>
                    <a:pt x="3339377" y="1295819"/>
                  </a:lnTo>
                  <a:close/>
                  <a:moveTo>
                    <a:pt x="3332050" y="1298017"/>
                  </a:moveTo>
                  <a:lnTo>
                    <a:pt x="3340110" y="1325127"/>
                  </a:lnTo>
                  <a:lnTo>
                    <a:pt x="3337179" y="1323296"/>
                  </a:lnTo>
                  <a:lnTo>
                    <a:pt x="3333149" y="1314869"/>
                  </a:lnTo>
                  <a:cubicBezTo>
                    <a:pt x="3314099" y="1276402"/>
                    <a:pt x="3295048" y="1238301"/>
                    <a:pt x="3281127" y="1210458"/>
                  </a:cubicBezTo>
                  <a:lnTo>
                    <a:pt x="3281859" y="1207894"/>
                  </a:lnTo>
                  <a:cubicBezTo>
                    <a:pt x="3292483" y="1221449"/>
                    <a:pt x="3305672" y="1238301"/>
                    <a:pt x="3319960" y="1255886"/>
                  </a:cubicBezTo>
                  <a:lnTo>
                    <a:pt x="3332050" y="1298017"/>
                  </a:lnTo>
                  <a:close/>
                  <a:moveTo>
                    <a:pt x="3287721" y="840073"/>
                  </a:moveTo>
                  <a:cubicBezTo>
                    <a:pt x="3288087" y="840806"/>
                    <a:pt x="3288454" y="841538"/>
                    <a:pt x="3288820" y="842271"/>
                  </a:cubicBezTo>
                  <a:lnTo>
                    <a:pt x="3217381" y="896492"/>
                  </a:lnTo>
                  <a:lnTo>
                    <a:pt x="3195766" y="885501"/>
                  </a:lnTo>
                  <a:lnTo>
                    <a:pt x="3182577" y="828349"/>
                  </a:lnTo>
                  <a:cubicBezTo>
                    <a:pt x="3184042" y="827617"/>
                    <a:pt x="3185141" y="826884"/>
                    <a:pt x="3186240" y="825785"/>
                  </a:cubicBezTo>
                  <a:cubicBezTo>
                    <a:pt x="3186973" y="824686"/>
                    <a:pt x="3187706" y="823587"/>
                    <a:pt x="3188072" y="822488"/>
                  </a:cubicBezTo>
                  <a:cubicBezTo>
                    <a:pt x="3199796" y="824686"/>
                    <a:pt x="3218480" y="827983"/>
                    <a:pt x="3237164" y="831280"/>
                  </a:cubicBezTo>
                  <a:lnTo>
                    <a:pt x="3287721" y="840073"/>
                  </a:lnTo>
                  <a:close/>
                  <a:moveTo>
                    <a:pt x="3231669" y="1300948"/>
                  </a:moveTo>
                  <a:lnTo>
                    <a:pt x="3233500" y="1292155"/>
                  </a:lnTo>
                  <a:lnTo>
                    <a:pt x="3238629" y="1297284"/>
                  </a:lnTo>
                  <a:lnTo>
                    <a:pt x="3235698" y="1306077"/>
                  </a:lnTo>
                  <a:lnTo>
                    <a:pt x="3231669" y="1300948"/>
                  </a:lnTo>
                  <a:close/>
                  <a:moveTo>
                    <a:pt x="3191369" y="1074174"/>
                  </a:moveTo>
                  <a:lnTo>
                    <a:pt x="3238263" y="1111542"/>
                  </a:lnTo>
                  <a:cubicBezTo>
                    <a:pt x="3239362" y="1115572"/>
                    <a:pt x="3240095" y="1119236"/>
                    <a:pt x="3241194" y="1122899"/>
                  </a:cubicBezTo>
                  <a:lnTo>
                    <a:pt x="3209687" y="1153307"/>
                  </a:lnTo>
                  <a:lnTo>
                    <a:pt x="3168289" y="1140118"/>
                  </a:lnTo>
                  <a:cubicBezTo>
                    <a:pt x="3167556" y="1136454"/>
                    <a:pt x="3166824" y="1132425"/>
                    <a:pt x="3166091" y="1128761"/>
                  </a:cubicBezTo>
                  <a:lnTo>
                    <a:pt x="3191369" y="1074174"/>
                  </a:lnTo>
                  <a:close/>
                  <a:moveTo>
                    <a:pt x="3243026" y="1130959"/>
                  </a:moveTo>
                  <a:cubicBezTo>
                    <a:pt x="3245957" y="1142682"/>
                    <a:pt x="3248887" y="1152574"/>
                    <a:pt x="3250719" y="1160267"/>
                  </a:cubicBezTo>
                  <a:lnTo>
                    <a:pt x="3241194" y="1163565"/>
                  </a:lnTo>
                  <a:lnTo>
                    <a:pt x="3217014" y="1155505"/>
                  </a:lnTo>
                  <a:lnTo>
                    <a:pt x="3243026" y="1130959"/>
                  </a:lnTo>
                  <a:close/>
                  <a:moveTo>
                    <a:pt x="3175616" y="1177486"/>
                  </a:moveTo>
                  <a:cubicBezTo>
                    <a:pt x="3174151" y="1169793"/>
                    <a:pt x="3171953" y="1159535"/>
                    <a:pt x="3169754" y="1147811"/>
                  </a:cubicBezTo>
                  <a:lnTo>
                    <a:pt x="3203826" y="1158802"/>
                  </a:lnTo>
                  <a:lnTo>
                    <a:pt x="3185508" y="1176387"/>
                  </a:lnTo>
                  <a:lnTo>
                    <a:pt x="3175616" y="1177486"/>
                  </a:lnTo>
                  <a:close/>
                  <a:moveTo>
                    <a:pt x="3196865" y="1174922"/>
                  </a:moveTo>
                  <a:lnTo>
                    <a:pt x="3211519" y="1161000"/>
                  </a:lnTo>
                  <a:lnTo>
                    <a:pt x="3230936" y="1167228"/>
                  </a:lnTo>
                  <a:lnTo>
                    <a:pt x="3214450" y="1173090"/>
                  </a:lnTo>
                  <a:lnTo>
                    <a:pt x="3196865" y="1174922"/>
                  </a:lnTo>
                  <a:close/>
                  <a:moveTo>
                    <a:pt x="3232768" y="1089561"/>
                  </a:moveTo>
                  <a:lnTo>
                    <a:pt x="3234599" y="1096522"/>
                  </a:lnTo>
                  <a:lnTo>
                    <a:pt x="3218113" y="1082967"/>
                  </a:lnTo>
                  <a:lnTo>
                    <a:pt x="3196132" y="1064649"/>
                  </a:lnTo>
                  <a:lnTo>
                    <a:pt x="3211885" y="1031310"/>
                  </a:lnTo>
                  <a:lnTo>
                    <a:pt x="3221777" y="1046697"/>
                  </a:lnTo>
                  <a:lnTo>
                    <a:pt x="3232768" y="1089561"/>
                  </a:lnTo>
                  <a:close/>
                  <a:moveTo>
                    <a:pt x="3215549" y="1023617"/>
                  </a:moveTo>
                  <a:lnTo>
                    <a:pt x="3215915" y="1023251"/>
                  </a:lnTo>
                  <a:lnTo>
                    <a:pt x="3216282" y="1024716"/>
                  </a:lnTo>
                  <a:lnTo>
                    <a:pt x="3215549" y="1023617"/>
                  </a:lnTo>
                  <a:close/>
                  <a:moveTo>
                    <a:pt x="3147773" y="1039370"/>
                  </a:moveTo>
                  <a:lnTo>
                    <a:pt x="3147773" y="1040469"/>
                  </a:lnTo>
                  <a:lnTo>
                    <a:pt x="3147407" y="1039004"/>
                  </a:lnTo>
                  <a:lnTo>
                    <a:pt x="3147773" y="1039370"/>
                  </a:lnTo>
                  <a:close/>
                  <a:moveTo>
                    <a:pt x="3154368" y="1044499"/>
                  </a:moveTo>
                  <a:lnTo>
                    <a:pt x="3182943" y="1067213"/>
                  </a:lnTo>
                  <a:lnTo>
                    <a:pt x="3171220" y="1093591"/>
                  </a:lnTo>
                  <a:lnTo>
                    <a:pt x="3162427" y="1113008"/>
                  </a:lnTo>
                  <a:cubicBezTo>
                    <a:pt x="3162061" y="1110443"/>
                    <a:pt x="3161328" y="1108245"/>
                    <a:pt x="3160962" y="1105681"/>
                  </a:cubicBezTo>
                  <a:lnTo>
                    <a:pt x="3151803" y="1062817"/>
                  </a:lnTo>
                  <a:lnTo>
                    <a:pt x="3154368" y="1044499"/>
                  </a:lnTo>
                  <a:close/>
                  <a:moveTo>
                    <a:pt x="3258779" y="1183714"/>
                  </a:moveTo>
                  <a:lnTo>
                    <a:pt x="3262443" y="1193972"/>
                  </a:lnTo>
                  <a:lnTo>
                    <a:pt x="3251818" y="1213023"/>
                  </a:lnTo>
                  <a:lnTo>
                    <a:pt x="3258779" y="1183714"/>
                  </a:lnTo>
                  <a:close/>
                  <a:moveTo>
                    <a:pt x="3250353" y="1123998"/>
                  </a:moveTo>
                  <a:lnTo>
                    <a:pt x="3252184" y="1122533"/>
                  </a:lnTo>
                  <a:lnTo>
                    <a:pt x="3259878" y="1128761"/>
                  </a:lnTo>
                  <a:lnTo>
                    <a:pt x="3256947" y="1152574"/>
                  </a:lnTo>
                  <a:lnTo>
                    <a:pt x="3250353" y="1123998"/>
                  </a:lnTo>
                  <a:close/>
                  <a:moveTo>
                    <a:pt x="3160596" y="1144881"/>
                  </a:moveTo>
                  <a:lnTo>
                    <a:pt x="3167190" y="1173456"/>
                  </a:lnTo>
                  <a:lnTo>
                    <a:pt x="3154001" y="1153307"/>
                  </a:lnTo>
                  <a:lnTo>
                    <a:pt x="3158398" y="1144514"/>
                  </a:lnTo>
                  <a:lnTo>
                    <a:pt x="3160596" y="1144881"/>
                  </a:lnTo>
                  <a:close/>
                  <a:moveTo>
                    <a:pt x="3179280" y="1202398"/>
                  </a:moveTo>
                  <a:lnTo>
                    <a:pt x="3197964" y="1225479"/>
                  </a:lnTo>
                  <a:lnTo>
                    <a:pt x="3180379" y="1213023"/>
                  </a:lnTo>
                  <a:lnTo>
                    <a:pt x="3179280" y="1202398"/>
                  </a:lnTo>
                  <a:close/>
                  <a:moveTo>
                    <a:pt x="3183310" y="1196170"/>
                  </a:moveTo>
                  <a:cubicBezTo>
                    <a:pt x="3183676" y="1195804"/>
                    <a:pt x="3184409" y="1195438"/>
                    <a:pt x="3184409" y="1195071"/>
                  </a:cubicBezTo>
                  <a:cubicBezTo>
                    <a:pt x="3184409" y="1194705"/>
                    <a:pt x="3184409" y="1192873"/>
                    <a:pt x="3184409" y="1191774"/>
                  </a:cubicBezTo>
                  <a:cubicBezTo>
                    <a:pt x="3191736" y="1189210"/>
                    <a:pt x="3203093" y="1185180"/>
                    <a:pt x="3215915" y="1180417"/>
                  </a:cubicBezTo>
                  <a:cubicBezTo>
                    <a:pt x="3229471" y="1178952"/>
                    <a:pt x="3241560" y="1177486"/>
                    <a:pt x="3249254" y="1176753"/>
                  </a:cubicBezTo>
                  <a:cubicBezTo>
                    <a:pt x="3249986" y="1178219"/>
                    <a:pt x="3251085" y="1179318"/>
                    <a:pt x="3252184" y="1180417"/>
                  </a:cubicBezTo>
                  <a:lnTo>
                    <a:pt x="3239362" y="1235370"/>
                  </a:lnTo>
                  <a:lnTo>
                    <a:pt x="3231669" y="1249292"/>
                  </a:lnTo>
                  <a:lnTo>
                    <a:pt x="3218480" y="1240133"/>
                  </a:lnTo>
                  <a:lnTo>
                    <a:pt x="3183310" y="1196170"/>
                  </a:lnTo>
                  <a:close/>
                  <a:moveTo>
                    <a:pt x="3162794" y="1178952"/>
                  </a:moveTo>
                  <a:lnTo>
                    <a:pt x="3161328" y="1178952"/>
                  </a:lnTo>
                  <a:lnTo>
                    <a:pt x="3146308" y="1169793"/>
                  </a:lnTo>
                  <a:lnTo>
                    <a:pt x="3150704" y="1160267"/>
                  </a:lnTo>
                  <a:lnTo>
                    <a:pt x="3162794" y="1178952"/>
                  </a:lnTo>
                  <a:close/>
                  <a:moveTo>
                    <a:pt x="3150338" y="1180417"/>
                  </a:moveTo>
                  <a:lnTo>
                    <a:pt x="3142644" y="1181150"/>
                  </a:lnTo>
                  <a:cubicBezTo>
                    <a:pt x="3142278" y="1180417"/>
                    <a:pt x="3142278" y="1179684"/>
                    <a:pt x="3141545" y="1178952"/>
                  </a:cubicBezTo>
                  <a:lnTo>
                    <a:pt x="3143011" y="1176021"/>
                  </a:lnTo>
                  <a:lnTo>
                    <a:pt x="3150338" y="1180417"/>
                  </a:lnTo>
                  <a:close/>
                  <a:moveTo>
                    <a:pt x="3230936" y="1265778"/>
                  </a:moveTo>
                  <a:lnTo>
                    <a:pt x="3232035" y="1267243"/>
                  </a:lnTo>
                  <a:lnTo>
                    <a:pt x="3229471" y="1277501"/>
                  </a:lnTo>
                  <a:lnTo>
                    <a:pt x="3225807" y="1273838"/>
                  </a:lnTo>
                  <a:lnTo>
                    <a:pt x="3230936" y="1265778"/>
                  </a:lnTo>
                  <a:close/>
                  <a:moveTo>
                    <a:pt x="3240095" y="1263580"/>
                  </a:moveTo>
                  <a:lnTo>
                    <a:pt x="3248155" y="1269075"/>
                  </a:lnTo>
                  <a:lnTo>
                    <a:pt x="3246689" y="1273838"/>
                  </a:lnTo>
                  <a:lnTo>
                    <a:pt x="3240095" y="1265778"/>
                  </a:lnTo>
                  <a:lnTo>
                    <a:pt x="3240095" y="1263580"/>
                  </a:lnTo>
                  <a:close/>
                  <a:moveTo>
                    <a:pt x="3282226" y="1148911"/>
                  </a:moveTo>
                  <a:lnTo>
                    <a:pt x="3275265" y="1151475"/>
                  </a:lnTo>
                  <a:lnTo>
                    <a:pt x="3279661" y="1144514"/>
                  </a:lnTo>
                  <a:lnTo>
                    <a:pt x="3282226" y="1146712"/>
                  </a:lnTo>
                  <a:cubicBezTo>
                    <a:pt x="3282226" y="1147445"/>
                    <a:pt x="3282226" y="1148178"/>
                    <a:pt x="3282226" y="1148911"/>
                  </a:cubicBezTo>
                  <a:lnTo>
                    <a:pt x="3282226" y="1148911"/>
                  </a:lnTo>
                  <a:close/>
                  <a:moveTo>
                    <a:pt x="3264641" y="1155138"/>
                  </a:moveTo>
                  <a:lnTo>
                    <a:pt x="3263175" y="1155505"/>
                  </a:lnTo>
                  <a:lnTo>
                    <a:pt x="3266106" y="1133524"/>
                  </a:lnTo>
                  <a:lnTo>
                    <a:pt x="3274166" y="1140118"/>
                  </a:lnTo>
                  <a:lnTo>
                    <a:pt x="3264641" y="1155138"/>
                  </a:lnTo>
                  <a:close/>
                  <a:moveTo>
                    <a:pt x="3252551" y="1111909"/>
                  </a:moveTo>
                  <a:lnTo>
                    <a:pt x="3246323" y="1106780"/>
                  </a:lnTo>
                  <a:lnTo>
                    <a:pt x="3238629" y="1073441"/>
                  </a:lnTo>
                  <a:lnTo>
                    <a:pt x="3259145" y="1105314"/>
                  </a:lnTo>
                  <a:lnTo>
                    <a:pt x="3252551" y="1111909"/>
                  </a:lnTo>
                  <a:close/>
                  <a:moveTo>
                    <a:pt x="3202726" y="1017023"/>
                  </a:moveTo>
                  <a:lnTo>
                    <a:pt x="3204192" y="1019587"/>
                  </a:lnTo>
                  <a:lnTo>
                    <a:pt x="3187340" y="1057322"/>
                  </a:lnTo>
                  <a:lnTo>
                    <a:pt x="3155467" y="1030944"/>
                  </a:lnTo>
                  <a:lnTo>
                    <a:pt x="3155833" y="1028013"/>
                  </a:lnTo>
                  <a:lnTo>
                    <a:pt x="3178547" y="1020686"/>
                  </a:lnTo>
                  <a:lnTo>
                    <a:pt x="3202726" y="1017023"/>
                  </a:lnTo>
                  <a:close/>
                  <a:moveTo>
                    <a:pt x="3156566" y="1127295"/>
                  </a:moveTo>
                  <a:lnTo>
                    <a:pt x="3153268" y="1134989"/>
                  </a:lnTo>
                  <a:lnTo>
                    <a:pt x="3144476" y="1132058"/>
                  </a:lnTo>
                  <a:lnTo>
                    <a:pt x="3148872" y="1094323"/>
                  </a:lnTo>
                  <a:lnTo>
                    <a:pt x="3156566" y="1127295"/>
                  </a:lnTo>
                  <a:close/>
                  <a:moveTo>
                    <a:pt x="3250353" y="1262114"/>
                  </a:moveTo>
                  <a:lnTo>
                    <a:pt x="3241926" y="1256253"/>
                  </a:lnTo>
                  <a:lnTo>
                    <a:pt x="3245957" y="1237935"/>
                  </a:lnTo>
                  <a:lnTo>
                    <a:pt x="3265373" y="1202398"/>
                  </a:lnTo>
                  <a:lnTo>
                    <a:pt x="3267571" y="1208260"/>
                  </a:lnTo>
                  <a:lnTo>
                    <a:pt x="3250353" y="1262114"/>
                  </a:lnTo>
                  <a:close/>
                  <a:moveTo>
                    <a:pt x="3266106" y="1177120"/>
                  </a:moveTo>
                  <a:cubicBezTo>
                    <a:pt x="3267205" y="1175654"/>
                    <a:pt x="3267938" y="1173823"/>
                    <a:pt x="3267938" y="1171624"/>
                  </a:cubicBezTo>
                  <a:cubicBezTo>
                    <a:pt x="3267571" y="1169426"/>
                    <a:pt x="3266839" y="1167595"/>
                    <a:pt x="3265373" y="1166129"/>
                  </a:cubicBezTo>
                  <a:lnTo>
                    <a:pt x="3268670" y="1161000"/>
                  </a:lnTo>
                  <a:lnTo>
                    <a:pt x="3283325" y="1155505"/>
                  </a:lnTo>
                  <a:lnTo>
                    <a:pt x="3269037" y="1181150"/>
                  </a:lnTo>
                  <a:cubicBezTo>
                    <a:pt x="3268304" y="1179684"/>
                    <a:pt x="3267205" y="1178585"/>
                    <a:pt x="3266106" y="1177120"/>
                  </a:cubicBezTo>
                  <a:lnTo>
                    <a:pt x="3266106" y="1177120"/>
                  </a:lnTo>
                  <a:close/>
                  <a:moveTo>
                    <a:pt x="3258412" y="1116671"/>
                  </a:moveTo>
                  <a:lnTo>
                    <a:pt x="3261710" y="1113374"/>
                  </a:lnTo>
                  <a:lnTo>
                    <a:pt x="3260977" y="1118869"/>
                  </a:lnTo>
                  <a:lnTo>
                    <a:pt x="3258412" y="1116671"/>
                  </a:lnTo>
                  <a:close/>
                  <a:moveTo>
                    <a:pt x="3232035" y="989179"/>
                  </a:moveTo>
                  <a:lnTo>
                    <a:pt x="3244125" y="963168"/>
                  </a:lnTo>
                  <a:lnTo>
                    <a:pt x="3263908" y="967198"/>
                  </a:lnTo>
                  <a:lnTo>
                    <a:pt x="3232035" y="989179"/>
                  </a:lnTo>
                  <a:close/>
                  <a:moveTo>
                    <a:pt x="3219579" y="988080"/>
                  </a:moveTo>
                  <a:lnTo>
                    <a:pt x="3212252" y="957307"/>
                  </a:lnTo>
                  <a:lnTo>
                    <a:pt x="3232768" y="961336"/>
                  </a:lnTo>
                  <a:cubicBezTo>
                    <a:pt x="3227639" y="971594"/>
                    <a:pt x="3222876" y="980753"/>
                    <a:pt x="3219579" y="988080"/>
                  </a:cubicBezTo>
                  <a:lnTo>
                    <a:pt x="3219579" y="988080"/>
                  </a:lnTo>
                  <a:close/>
                  <a:moveTo>
                    <a:pt x="3128723" y="1008963"/>
                  </a:moveTo>
                  <a:lnTo>
                    <a:pt x="3104910" y="990645"/>
                  </a:lnTo>
                  <a:lnTo>
                    <a:pt x="3121762" y="977822"/>
                  </a:lnTo>
                  <a:lnTo>
                    <a:pt x="3128723" y="1008963"/>
                  </a:lnTo>
                  <a:close/>
                  <a:moveTo>
                    <a:pt x="3118098" y="1015557"/>
                  </a:moveTo>
                  <a:lnTo>
                    <a:pt x="3079631" y="1009695"/>
                  </a:lnTo>
                  <a:lnTo>
                    <a:pt x="3095751" y="997606"/>
                  </a:lnTo>
                  <a:lnTo>
                    <a:pt x="3118098" y="1015557"/>
                  </a:lnTo>
                  <a:close/>
                  <a:moveTo>
                    <a:pt x="3150338" y="1141583"/>
                  </a:moveTo>
                  <a:cubicBezTo>
                    <a:pt x="3149971" y="1142682"/>
                    <a:pt x="3149239" y="1143781"/>
                    <a:pt x="3148872" y="1144881"/>
                  </a:cubicBezTo>
                  <a:lnTo>
                    <a:pt x="3145941" y="1140118"/>
                  </a:lnTo>
                  <a:lnTo>
                    <a:pt x="3150338" y="1141583"/>
                  </a:lnTo>
                  <a:close/>
                  <a:moveTo>
                    <a:pt x="3159863" y="1186279"/>
                  </a:moveTo>
                  <a:lnTo>
                    <a:pt x="3164992" y="1189576"/>
                  </a:lnTo>
                  <a:cubicBezTo>
                    <a:pt x="3164259" y="1191408"/>
                    <a:pt x="3164259" y="1193606"/>
                    <a:pt x="3164992" y="1195438"/>
                  </a:cubicBezTo>
                  <a:cubicBezTo>
                    <a:pt x="3165725" y="1197269"/>
                    <a:pt x="3167190" y="1198735"/>
                    <a:pt x="3169022" y="1199834"/>
                  </a:cubicBezTo>
                  <a:cubicBezTo>
                    <a:pt x="3168655" y="1201299"/>
                    <a:pt x="3168289" y="1202765"/>
                    <a:pt x="3167923" y="1204596"/>
                  </a:cubicBezTo>
                  <a:lnTo>
                    <a:pt x="3144110" y="1187744"/>
                  </a:lnTo>
                  <a:lnTo>
                    <a:pt x="3159863" y="1186279"/>
                  </a:lnTo>
                  <a:close/>
                  <a:moveTo>
                    <a:pt x="3181112" y="1222182"/>
                  </a:moveTo>
                  <a:lnTo>
                    <a:pt x="3214084" y="1245628"/>
                  </a:lnTo>
                  <a:lnTo>
                    <a:pt x="3225807" y="1260283"/>
                  </a:lnTo>
                  <a:lnTo>
                    <a:pt x="3220678" y="1269075"/>
                  </a:lnTo>
                  <a:lnTo>
                    <a:pt x="3181478" y="1228776"/>
                  </a:lnTo>
                  <a:lnTo>
                    <a:pt x="3181112" y="1222182"/>
                  </a:lnTo>
                  <a:close/>
                  <a:moveTo>
                    <a:pt x="3251818" y="1280798"/>
                  </a:moveTo>
                  <a:lnTo>
                    <a:pt x="3254016" y="1273838"/>
                  </a:lnTo>
                  <a:lnTo>
                    <a:pt x="3258779" y="1277135"/>
                  </a:lnTo>
                  <a:lnTo>
                    <a:pt x="3256581" y="1287026"/>
                  </a:lnTo>
                  <a:lnTo>
                    <a:pt x="3251818" y="1280798"/>
                  </a:lnTo>
                  <a:close/>
                  <a:moveTo>
                    <a:pt x="3256581" y="1266511"/>
                  </a:moveTo>
                  <a:lnTo>
                    <a:pt x="3271968" y="1218884"/>
                  </a:lnTo>
                  <a:lnTo>
                    <a:pt x="3271968" y="1218884"/>
                  </a:lnTo>
                  <a:lnTo>
                    <a:pt x="3260611" y="1269441"/>
                  </a:lnTo>
                  <a:lnTo>
                    <a:pt x="3256581" y="1266511"/>
                  </a:lnTo>
                  <a:close/>
                  <a:moveTo>
                    <a:pt x="3234233" y="1052925"/>
                  </a:moveTo>
                  <a:lnTo>
                    <a:pt x="3225441" y="1014092"/>
                  </a:lnTo>
                  <a:lnTo>
                    <a:pt x="3264274" y="1008963"/>
                  </a:lnTo>
                  <a:lnTo>
                    <a:pt x="3274532" y="1007497"/>
                  </a:lnTo>
                  <a:lnTo>
                    <a:pt x="3263542" y="1099086"/>
                  </a:lnTo>
                  <a:lnTo>
                    <a:pt x="3234233" y="1052925"/>
                  </a:lnTo>
                  <a:close/>
                  <a:moveTo>
                    <a:pt x="3097216" y="1047430"/>
                  </a:moveTo>
                  <a:lnTo>
                    <a:pt x="3134584" y="1034974"/>
                  </a:lnTo>
                  <a:lnTo>
                    <a:pt x="3143743" y="1073441"/>
                  </a:lnTo>
                  <a:lnTo>
                    <a:pt x="3137515" y="1127662"/>
                  </a:lnTo>
                  <a:lnTo>
                    <a:pt x="3087324" y="1050361"/>
                  </a:lnTo>
                  <a:lnTo>
                    <a:pt x="3097216" y="1047430"/>
                  </a:lnTo>
                  <a:close/>
                  <a:moveTo>
                    <a:pt x="3182577" y="1239400"/>
                  </a:moveTo>
                  <a:lnTo>
                    <a:pt x="3217381" y="1275303"/>
                  </a:lnTo>
                  <a:lnTo>
                    <a:pt x="3214816" y="1279699"/>
                  </a:lnTo>
                  <a:lnTo>
                    <a:pt x="3182577" y="1239400"/>
                  </a:lnTo>
                  <a:lnTo>
                    <a:pt x="3182577" y="1239400"/>
                  </a:lnTo>
                  <a:close/>
                  <a:moveTo>
                    <a:pt x="3222510" y="1280798"/>
                  </a:moveTo>
                  <a:lnTo>
                    <a:pt x="3227639" y="1286294"/>
                  </a:lnTo>
                  <a:lnTo>
                    <a:pt x="3225807" y="1293987"/>
                  </a:lnTo>
                  <a:lnTo>
                    <a:pt x="3219579" y="1286294"/>
                  </a:lnTo>
                  <a:lnTo>
                    <a:pt x="3222510" y="1280798"/>
                  </a:lnTo>
                  <a:close/>
                  <a:moveTo>
                    <a:pt x="3235698" y="1283729"/>
                  </a:moveTo>
                  <a:lnTo>
                    <a:pt x="3237897" y="1274570"/>
                  </a:lnTo>
                  <a:lnTo>
                    <a:pt x="3243758" y="1281897"/>
                  </a:lnTo>
                  <a:lnTo>
                    <a:pt x="3241194" y="1289591"/>
                  </a:lnTo>
                  <a:lnTo>
                    <a:pt x="3235698" y="1283729"/>
                  </a:lnTo>
                  <a:close/>
                  <a:moveTo>
                    <a:pt x="3249254" y="1288858"/>
                  </a:moveTo>
                  <a:lnTo>
                    <a:pt x="3254749" y="1295819"/>
                  </a:lnTo>
                  <a:lnTo>
                    <a:pt x="3253284" y="1302413"/>
                  </a:lnTo>
                  <a:lnTo>
                    <a:pt x="3246689" y="1295819"/>
                  </a:lnTo>
                  <a:lnTo>
                    <a:pt x="3249254" y="1288858"/>
                  </a:lnTo>
                  <a:close/>
                  <a:moveTo>
                    <a:pt x="3274166" y="1187378"/>
                  </a:moveTo>
                  <a:lnTo>
                    <a:pt x="3276364" y="1183348"/>
                  </a:lnTo>
                  <a:lnTo>
                    <a:pt x="3274898" y="1188110"/>
                  </a:lnTo>
                  <a:lnTo>
                    <a:pt x="3274166" y="1187378"/>
                  </a:lnTo>
                  <a:close/>
                  <a:moveTo>
                    <a:pt x="3275631" y="999804"/>
                  </a:moveTo>
                  <a:lnTo>
                    <a:pt x="3263542" y="1001636"/>
                  </a:lnTo>
                  <a:lnTo>
                    <a:pt x="3224708" y="1007131"/>
                  </a:lnTo>
                  <a:cubicBezTo>
                    <a:pt x="3224708" y="1006398"/>
                    <a:pt x="3225441" y="1005665"/>
                    <a:pt x="3225441" y="1004933"/>
                  </a:cubicBezTo>
                  <a:cubicBezTo>
                    <a:pt x="3225441" y="1004566"/>
                    <a:pt x="3225074" y="1004566"/>
                    <a:pt x="3225074" y="1004200"/>
                  </a:cubicBezTo>
                  <a:lnTo>
                    <a:pt x="3226173" y="1002002"/>
                  </a:lnTo>
                  <a:lnTo>
                    <a:pt x="3274166" y="969763"/>
                  </a:lnTo>
                  <a:lnTo>
                    <a:pt x="3279295" y="970862"/>
                  </a:lnTo>
                  <a:lnTo>
                    <a:pt x="3275631" y="999804"/>
                  </a:lnTo>
                  <a:close/>
                  <a:moveTo>
                    <a:pt x="3200895" y="954742"/>
                  </a:moveTo>
                  <a:lnTo>
                    <a:pt x="3209687" y="996507"/>
                  </a:lnTo>
                  <a:cubicBezTo>
                    <a:pt x="3206756" y="997972"/>
                    <a:pt x="3204925" y="1001269"/>
                    <a:pt x="3204558" y="1004566"/>
                  </a:cubicBezTo>
                  <a:lnTo>
                    <a:pt x="3203826" y="1004933"/>
                  </a:lnTo>
                  <a:lnTo>
                    <a:pt x="3195033" y="990645"/>
                  </a:lnTo>
                  <a:lnTo>
                    <a:pt x="3167556" y="948148"/>
                  </a:lnTo>
                  <a:lnTo>
                    <a:pt x="3188439" y="952178"/>
                  </a:lnTo>
                  <a:lnTo>
                    <a:pt x="3200895" y="954742"/>
                  </a:lnTo>
                  <a:close/>
                  <a:moveTo>
                    <a:pt x="3188805" y="995041"/>
                  </a:moveTo>
                  <a:lnTo>
                    <a:pt x="3196865" y="1007497"/>
                  </a:lnTo>
                  <a:lnTo>
                    <a:pt x="3177814" y="1013725"/>
                  </a:lnTo>
                  <a:lnTo>
                    <a:pt x="3158031" y="1016656"/>
                  </a:lnTo>
                  <a:lnTo>
                    <a:pt x="3159863" y="1002002"/>
                  </a:lnTo>
                  <a:lnTo>
                    <a:pt x="3164992" y="956574"/>
                  </a:lnTo>
                  <a:lnTo>
                    <a:pt x="3188805" y="995041"/>
                  </a:lnTo>
                  <a:close/>
                  <a:moveTo>
                    <a:pt x="3152169" y="1000903"/>
                  </a:moveTo>
                  <a:lnTo>
                    <a:pt x="3150338" y="1017389"/>
                  </a:lnTo>
                  <a:lnTo>
                    <a:pt x="3149605" y="1017389"/>
                  </a:lnTo>
                  <a:cubicBezTo>
                    <a:pt x="3147773" y="1014458"/>
                    <a:pt x="3144842" y="1012626"/>
                    <a:pt x="3141545" y="1012260"/>
                  </a:cubicBezTo>
                  <a:lnTo>
                    <a:pt x="3130921" y="970862"/>
                  </a:lnTo>
                  <a:lnTo>
                    <a:pt x="3140812" y="963535"/>
                  </a:lnTo>
                  <a:lnTo>
                    <a:pt x="3157665" y="950712"/>
                  </a:lnTo>
                  <a:lnTo>
                    <a:pt x="3152169" y="1000903"/>
                  </a:lnTo>
                  <a:close/>
                  <a:moveTo>
                    <a:pt x="3071571" y="1015923"/>
                  </a:moveTo>
                  <a:lnTo>
                    <a:pt x="3129089" y="1023983"/>
                  </a:lnTo>
                  <a:lnTo>
                    <a:pt x="3131287" y="1025815"/>
                  </a:lnTo>
                  <a:cubicBezTo>
                    <a:pt x="3131287" y="1026181"/>
                    <a:pt x="3131287" y="1026181"/>
                    <a:pt x="3131287" y="1026548"/>
                  </a:cubicBezTo>
                  <a:cubicBezTo>
                    <a:pt x="3131287" y="1026914"/>
                    <a:pt x="3132386" y="1027647"/>
                    <a:pt x="3132753" y="1028379"/>
                  </a:cubicBezTo>
                  <a:lnTo>
                    <a:pt x="3095751" y="1040469"/>
                  </a:lnTo>
                  <a:lnTo>
                    <a:pt x="3084027" y="1044133"/>
                  </a:lnTo>
                  <a:lnTo>
                    <a:pt x="3067541" y="1019221"/>
                  </a:lnTo>
                  <a:lnTo>
                    <a:pt x="3071571" y="1015923"/>
                  </a:lnTo>
                  <a:close/>
                  <a:moveTo>
                    <a:pt x="3166824" y="1211924"/>
                  </a:moveTo>
                  <a:lnTo>
                    <a:pt x="3166457" y="1213023"/>
                  </a:lnTo>
                  <a:lnTo>
                    <a:pt x="3162794" y="1209359"/>
                  </a:lnTo>
                  <a:lnTo>
                    <a:pt x="3166824" y="1211924"/>
                  </a:lnTo>
                  <a:close/>
                  <a:moveTo>
                    <a:pt x="3267205" y="1124365"/>
                  </a:moveTo>
                  <a:lnTo>
                    <a:pt x="3267938" y="1118869"/>
                  </a:lnTo>
                  <a:lnTo>
                    <a:pt x="3275998" y="1131692"/>
                  </a:lnTo>
                  <a:lnTo>
                    <a:pt x="3267205" y="1124365"/>
                  </a:lnTo>
                  <a:close/>
                  <a:moveTo>
                    <a:pt x="3282958" y="998705"/>
                  </a:moveTo>
                  <a:lnTo>
                    <a:pt x="3286256" y="971594"/>
                  </a:lnTo>
                  <a:lnTo>
                    <a:pt x="3366121" y="987348"/>
                  </a:lnTo>
                  <a:cubicBezTo>
                    <a:pt x="3346704" y="989912"/>
                    <a:pt x="3315930" y="993942"/>
                    <a:pt x="3282958" y="998705"/>
                  </a:cubicBezTo>
                  <a:lnTo>
                    <a:pt x="3282958" y="998705"/>
                  </a:lnTo>
                  <a:close/>
                  <a:moveTo>
                    <a:pt x="3288820" y="949979"/>
                  </a:moveTo>
                  <a:lnTo>
                    <a:pt x="3289919" y="942286"/>
                  </a:lnTo>
                  <a:lnTo>
                    <a:pt x="3295781" y="945217"/>
                  </a:lnTo>
                  <a:lnTo>
                    <a:pt x="3288820" y="949979"/>
                  </a:lnTo>
                  <a:close/>
                  <a:moveTo>
                    <a:pt x="3281127" y="955475"/>
                  </a:moveTo>
                  <a:lnTo>
                    <a:pt x="3272334" y="961703"/>
                  </a:lnTo>
                  <a:lnTo>
                    <a:pt x="3247422" y="956574"/>
                  </a:lnTo>
                  <a:lnTo>
                    <a:pt x="3261343" y="927265"/>
                  </a:lnTo>
                  <a:lnTo>
                    <a:pt x="3283325" y="938622"/>
                  </a:lnTo>
                  <a:lnTo>
                    <a:pt x="3281127" y="955475"/>
                  </a:lnTo>
                  <a:close/>
                  <a:moveTo>
                    <a:pt x="3264274" y="920671"/>
                  </a:moveTo>
                  <a:lnTo>
                    <a:pt x="3293216" y="859490"/>
                  </a:lnTo>
                  <a:lnTo>
                    <a:pt x="3284424" y="930929"/>
                  </a:lnTo>
                  <a:lnTo>
                    <a:pt x="3264274" y="920671"/>
                  </a:lnTo>
                  <a:close/>
                  <a:moveTo>
                    <a:pt x="3255482" y="916275"/>
                  </a:moveTo>
                  <a:lnTo>
                    <a:pt x="3241194" y="908948"/>
                  </a:lnTo>
                  <a:lnTo>
                    <a:pt x="3223609" y="900155"/>
                  </a:lnTo>
                  <a:lnTo>
                    <a:pt x="3288820" y="850697"/>
                  </a:lnTo>
                  <a:lnTo>
                    <a:pt x="3255482" y="916275"/>
                  </a:lnTo>
                  <a:close/>
                  <a:moveTo>
                    <a:pt x="3237897" y="915542"/>
                  </a:moveTo>
                  <a:lnTo>
                    <a:pt x="3252184" y="922869"/>
                  </a:lnTo>
                  <a:cubicBezTo>
                    <a:pt x="3246689" y="933860"/>
                    <a:pt x="3241194" y="944484"/>
                    <a:pt x="3236065" y="954376"/>
                  </a:cubicBezTo>
                  <a:lnTo>
                    <a:pt x="3210420" y="949247"/>
                  </a:lnTo>
                  <a:lnTo>
                    <a:pt x="3202726" y="916275"/>
                  </a:lnTo>
                  <a:lnTo>
                    <a:pt x="3217747" y="904918"/>
                  </a:lnTo>
                  <a:lnTo>
                    <a:pt x="3237897" y="915542"/>
                  </a:lnTo>
                  <a:close/>
                  <a:moveTo>
                    <a:pt x="3200895" y="908581"/>
                  </a:moveTo>
                  <a:lnTo>
                    <a:pt x="3197598" y="894660"/>
                  </a:lnTo>
                  <a:lnTo>
                    <a:pt x="3210420" y="901254"/>
                  </a:lnTo>
                  <a:lnTo>
                    <a:pt x="3200895" y="908581"/>
                  </a:lnTo>
                  <a:close/>
                  <a:moveTo>
                    <a:pt x="3110039" y="929463"/>
                  </a:moveTo>
                  <a:lnTo>
                    <a:pt x="3098315" y="927265"/>
                  </a:lnTo>
                  <a:lnTo>
                    <a:pt x="3107108" y="915542"/>
                  </a:lnTo>
                  <a:lnTo>
                    <a:pt x="3110039" y="929463"/>
                  </a:lnTo>
                  <a:close/>
                  <a:moveTo>
                    <a:pt x="3111870" y="937157"/>
                  </a:moveTo>
                  <a:lnTo>
                    <a:pt x="3119564" y="970129"/>
                  </a:lnTo>
                  <a:lnTo>
                    <a:pt x="3098682" y="986249"/>
                  </a:lnTo>
                  <a:cubicBezTo>
                    <a:pt x="3089523" y="979288"/>
                    <a:pt x="3079997" y="972327"/>
                    <a:pt x="3070472" y="965000"/>
                  </a:cubicBezTo>
                  <a:lnTo>
                    <a:pt x="3079997" y="952178"/>
                  </a:lnTo>
                  <a:lnTo>
                    <a:pt x="3093919" y="933860"/>
                  </a:lnTo>
                  <a:lnTo>
                    <a:pt x="3111870" y="937157"/>
                  </a:lnTo>
                  <a:close/>
                  <a:moveTo>
                    <a:pt x="3073769" y="947415"/>
                  </a:moveTo>
                  <a:lnTo>
                    <a:pt x="3064244" y="960237"/>
                  </a:lnTo>
                  <a:lnTo>
                    <a:pt x="3005261" y="915908"/>
                  </a:lnTo>
                  <a:lnTo>
                    <a:pt x="3085493" y="932028"/>
                  </a:lnTo>
                  <a:lnTo>
                    <a:pt x="3073769" y="947415"/>
                  </a:lnTo>
                  <a:close/>
                  <a:moveTo>
                    <a:pt x="3058749" y="967931"/>
                  </a:moveTo>
                  <a:cubicBezTo>
                    <a:pt x="3054352" y="974159"/>
                    <a:pt x="3049590" y="980021"/>
                    <a:pt x="3045194" y="985882"/>
                  </a:cubicBezTo>
                  <a:lnTo>
                    <a:pt x="3005627" y="925434"/>
                  </a:lnTo>
                  <a:lnTo>
                    <a:pt x="3058749" y="967931"/>
                  </a:lnTo>
                  <a:close/>
                  <a:moveTo>
                    <a:pt x="3064611" y="972693"/>
                  </a:moveTo>
                  <a:lnTo>
                    <a:pt x="3089889" y="992843"/>
                  </a:lnTo>
                  <a:lnTo>
                    <a:pt x="3069739" y="1008230"/>
                  </a:lnTo>
                  <a:lnTo>
                    <a:pt x="3059115" y="1006765"/>
                  </a:lnTo>
                  <a:lnTo>
                    <a:pt x="3049956" y="992843"/>
                  </a:lnTo>
                  <a:lnTo>
                    <a:pt x="3064611" y="972693"/>
                  </a:lnTo>
                  <a:close/>
                  <a:moveTo>
                    <a:pt x="3049224" y="1005299"/>
                  </a:moveTo>
                  <a:lnTo>
                    <a:pt x="3040798" y="1004200"/>
                  </a:lnTo>
                  <a:lnTo>
                    <a:pt x="3044827" y="998705"/>
                  </a:lnTo>
                  <a:lnTo>
                    <a:pt x="3049224" y="1005299"/>
                  </a:lnTo>
                  <a:close/>
                  <a:moveTo>
                    <a:pt x="3075968" y="1046331"/>
                  </a:moveTo>
                  <a:cubicBezTo>
                    <a:pt x="3044461" y="1056589"/>
                    <a:pt x="3014786" y="1066481"/>
                    <a:pt x="2996102" y="1072709"/>
                  </a:cubicBezTo>
                  <a:lnTo>
                    <a:pt x="3061313" y="1023617"/>
                  </a:lnTo>
                  <a:lnTo>
                    <a:pt x="3075968" y="1046331"/>
                  </a:lnTo>
                  <a:close/>
                  <a:moveTo>
                    <a:pt x="3145575" y="1152574"/>
                  </a:moveTo>
                  <a:cubicBezTo>
                    <a:pt x="3143743" y="1156238"/>
                    <a:pt x="3142278" y="1159901"/>
                    <a:pt x="3140812" y="1163198"/>
                  </a:cubicBezTo>
                  <a:lnTo>
                    <a:pt x="3142644" y="1148178"/>
                  </a:lnTo>
                  <a:lnTo>
                    <a:pt x="3145575" y="1152574"/>
                  </a:lnTo>
                  <a:close/>
                  <a:moveTo>
                    <a:pt x="3224708" y="1331722"/>
                  </a:moveTo>
                  <a:lnTo>
                    <a:pt x="3229471" y="1310107"/>
                  </a:lnTo>
                  <a:lnTo>
                    <a:pt x="3233134" y="1314503"/>
                  </a:lnTo>
                  <a:lnTo>
                    <a:pt x="3228005" y="1330623"/>
                  </a:lnTo>
                  <a:lnTo>
                    <a:pt x="3217747" y="1360664"/>
                  </a:lnTo>
                  <a:lnTo>
                    <a:pt x="3224708" y="1331722"/>
                  </a:lnTo>
                  <a:close/>
                  <a:moveTo>
                    <a:pt x="3271235" y="1320365"/>
                  </a:moveTo>
                  <a:lnTo>
                    <a:pt x="3259512" y="1308275"/>
                  </a:lnTo>
                  <a:lnTo>
                    <a:pt x="3260611" y="1302780"/>
                  </a:lnTo>
                  <a:lnTo>
                    <a:pt x="3274532" y="1319998"/>
                  </a:lnTo>
                  <a:lnTo>
                    <a:pt x="3293216" y="1343079"/>
                  </a:lnTo>
                  <a:lnTo>
                    <a:pt x="3271235" y="1320365"/>
                  </a:lnTo>
                  <a:close/>
                  <a:moveTo>
                    <a:pt x="3280394" y="1315236"/>
                  </a:moveTo>
                  <a:lnTo>
                    <a:pt x="3262809" y="1293621"/>
                  </a:lnTo>
                  <a:lnTo>
                    <a:pt x="3265740" y="1281165"/>
                  </a:lnTo>
                  <a:lnTo>
                    <a:pt x="3283325" y="1293255"/>
                  </a:lnTo>
                  <a:lnTo>
                    <a:pt x="3307870" y="1310473"/>
                  </a:lnTo>
                  <a:lnTo>
                    <a:pt x="3317762" y="1335752"/>
                  </a:lnTo>
                  <a:lnTo>
                    <a:pt x="3336080" y="1383012"/>
                  </a:lnTo>
                  <a:cubicBezTo>
                    <a:pt x="3318861" y="1362862"/>
                    <a:pt x="3299444" y="1339049"/>
                    <a:pt x="3280394" y="1315236"/>
                  </a:cubicBezTo>
                  <a:lnTo>
                    <a:pt x="3280394" y="1315236"/>
                  </a:lnTo>
                  <a:close/>
                  <a:moveTo>
                    <a:pt x="3286988" y="1287393"/>
                  </a:moveTo>
                  <a:lnTo>
                    <a:pt x="3267205" y="1273471"/>
                  </a:lnTo>
                  <a:lnTo>
                    <a:pt x="3276730" y="1230608"/>
                  </a:lnTo>
                  <a:lnTo>
                    <a:pt x="3302742" y="1298383"/>
                  </a:lnTo>
                  <a:lnTo>
                    <a:pt x="3286988" y="1287393"/>
                  </a:lnTo>
                  <a:close/>
                  <a:moveTo>
                    <a:pt x="3288454" y="1241598"/>
                  </a:moveTo>
                  <a:cubicBezTo>
                    <a:pt x="3299444" y="1263580"/>
                    <a:pt x="3312267" y="1288858"/>
                    <a:pt x="3324723" y="1314137"/>
                  </a:cubicBezTo>
                  <a:lnTo>
                    <a:pt x="3313366" y="1306077"/>
                  </a:lnTo>
                  <a:lnTo>
                    <a:pt x="3288454" y="1241598"/>
                  </a:lnTo>
                  <a:close/>
                  <a:moveTo>
                    <a:pt x="3269403" y="1108245"/>
                  </a:moveTo>
                  <a:lnTo>
                    <a:pt x="3269770" y="1105681"/>
                  </a:lnTo>
                  <a:lnTo>
                    <a:pt x="3283691" y="1092492"/>
                  </a:lnTo>
                  <a:cubicBezTo>
                    <a:pt x="3302742" y="1074174"/>
                    <a:pt x="3321792" y="1056223"/>
                    <a:pt x="3338278" y="1040103"/>
                  </a:cubicBezTo>
                  <a:lnTo>
                    <a:pt x="3281859" y="1128395"/>
                  </a:lnTo>
                  <a:lnTo>
                    <a:pt x="3269403" y="1108245"/>
                  </a:lnTo>
                  <a:close/>
                  <a:moveTo>
                    <a:pt x="3278562" y="1086996"/>
                  </a:moveTo>
                  <a:lnTo>
                    <a:pt x="3271235" y="1094323"/>
                  </a:lnTo>
                  <a:lnTo>
                    <a:pt x="3282226" y="1006398"/>
                  </a:lnTo>
                  <a:cubicBezTo>
                    <a:pt x="3316297" y="1001636"/>
                    <a:pt x="3348170" y="997239"/>
                    <a:pt x="3367586" y="994308"/>
                  </a:cubicBezTo>
                  <a:lnTo>
                    <a:pt x="3365755" y="996873"/>
                  </a:lnTo>
                  <a:lnTo>
                    <a:pt x="3355130" y="1013725"/>
                  </a:lnTo>
                  <a:cubicBezTo>
                    <a:pt x="3334614" y="1033142"/>
                    <a:pt x="3306405" y="1059886"/>
                    <a:pt x="3278562" y="1086996"/>
                  </a:cubicBezTo>
                  <a:lnTo>
                    <a:pt x="3278562" y="1086996"/>
                  </a:lnTo>
                  <a:close/>
                  <a:moveTo>
                    <a:pt x="3199063" y="947049"/>
                  </a:moveTo>
                  <a:lnTo>
                    <a:pt x="3189904" y="945217"/>
                  </a:lnTo>
                  <a:lnTo>
                    <a:pt x="3169754" y="941187"/>
                  </a:lnTo>
                  <a:lnTo>
                    <a:pt x="3193934" y="922869"/>
                  </a:lnTo>
                  <a:lnTo>
                    <a:pt x="3199063" y="947049"/>
                  </a:lnTo>
                  <a:close/>
                  <a:moveTo>
                    <a:pt x="3136050" y="957673"/>
                  </a:moveTo>
                  <a:lnTo>
                    <a:pt x="3128723" y="963168"/>
                  </a:lnTo>
                  <a:lnTo>
                    <a:pt x="3122495" y="939355"/>
                  </a:lnTo>
                  <a:lnTo>
                    <a:pt x="3152536" y="945217"/>
                  </a:lnTo>
                  <a:lnTo>
                    <a:pt x="3136050" y="957673"/>
                  </a:lnTo>
                  <a:close/>
                  <a:moveTo>
                    <a:pt x="3000865" y="1081135"/>
                  </a:moveTo>
                  <a:lnTo>
                    <a:pt x="2998300" y="1079669"/>
                  </a:lnTo>
                  <a:cubicBezTo>
                    <a:pt x="3017351" y="1073441"/>
                    <a:pt x="3047758" y="1063550"/>
                    <a:pt x="3080364" y="1052925"/>
                  </a:cubicBezTo>
                  <a:lnTo>
                    <a:pt x="3128723" y="1126929"/>
                  </a:lnTo>
                  <a:lnTo>
                    <a:pt x="3118831" y="1123632"/>
                  </a:lnTo>
                  <a:cubicBezTo>
                    <a:pt x="3081829" y="1111542"/>
                    <a:pt x="3044827" y="1099819"/>
                    <a:pt x="3018083" y="1091393"/>
                  </a:cubicBezTo>
                  <a:lnTo>
                    <a:pt x="3000865" y="1081135"/>
                  </a:lnTo>
                  <a:close/>
                  <a:moveTo>
                    <a:pt x="3116633" y="1130959"/>
                  </a:moveTo>
                  <a:lnTo>
                    <a:pt x="3135317" y="1136821"/>
                  </a:lnTo>
                  <a:lnTo>
                    <a:pt x="3136782" y="1139019"/>
                  </a:lnTo>
                  <a:lnTo>
                    <a:pt x="3134218" y="1162466"/>
                  </a:lnTo>
                  <a:lnTo>
                    <a:pt x="3044827" y="1107879"/>
                  </a:lnTo>
                  <a:cubicBezTo>
                    <a:pt x="3066442" y="1114839"/>
                    <a:pt x="3091721" y="1122899"/>
                    <a:pt x="3116633" y="1130959"/>
                  </a:cubicBezTo>
                  <a:lnTo>
                    <a:pt x="3116633" y="1130959"/>
                  </a:lnTo>
                  <a:close/>
                  <a:moveTo>
                    <a:pt x="3183676" y="1336118"/>
                  </a:moveTo>
                  <a:lnTo>
                    <a:pt x="3177082" y="1348208"/>
                  </a:lnTo>
                  <a:cubicBezTo>
                    <a:pt x="3177448" y="1319998"/>
                    <a:pt x="3177814" y="1291789"/>
                    <a:pt x="3177814" y="1267243"/>
                  </a:cubicBezTo>
                  <a:lnTo>
                    <a:pt x="3183676" y="1336118"/>
                  </a:lnTo>
                  <a:close/>
                  <a:moveTo>
                    <a:pt x="3183676" y="1252223"/>
                  </a:moveTo>
                  <a:lnTo>
                    <a:pt x="3211153" y="1286660"/>
                  </a:lnTo>
                  <a:lnTo>
                    <a:pt x="3199429" y="1307909"/>
                  </a:lnTo>
                  <a:lnTo>
                    <a:pt x="3190270" y="1324761"/>
                  </a:lnTo>
                  <a:lnTo>
                    <a:pt x="3183676" y="1252223"/>
                  </a:lnTo>
                  <a:close/>
                  <a:moveTo>
                    <a:pt x="3205657" y="1311206"/>
                  </a:moveTo>
                  <a:lnTo>
                    <a:pt x="3215915" y="1292522"/>
                  </a:lnTo>
                  <a:lnTo>
                    <a:pt x="3223975" y="1302413"/>
                  </a:lnTo>
                  <a:lnTo>
                    <a:pt x="3217747" y="1329524"/>
                  </a:lnTo>
                  <a:cubicBezTo>
                    <a:pt x="3210786" y="1359198"/>
                    <a:pt x="3203826" y="1388873"/>
                    <a:pt x="3197964" y="1414884"/>
                  </a:cubicBezTo>
                  <a:lnTo>
                    <a:pt x="3193568" y="1364694"/>
                  </a:lnTo>
                  <a:lnTo>
                    <a:pt x="3191369" y="1337584"/>
                  </a:lnTo>
                  <a:lnTo>
                    <a:pt x="3205657" y="1311206"/>
                  </a:lnTo>
                  <a:close/>
                  <a:moveTo>
                    <a:pt x="3234966" y="1332821"/>
                  </a:moveTo>
                  <a:lnTo>
                    <a:pt x="3238629" y="1321464"/>
                  </a:lnTo>
                  <a:lnTo>
                    <a:pt x="3247056" y="1332088"/>
                  </a:lnTo>
                  <a:lnTo>
                    <a:pt x="3244491" y="1343445"/>
                  </a:lnTo>
                  <a:lnTo>
                    <a:pt x="3206390" y="1516365"/>
                  </a:lnTo>
                  <a:lnTo>
                    <a:pt x="3199796" y="1439430"/>
                  </a:lnTo>
                  <a:lnTo>
                    <a:pt x="3234966" y="1332821"/>
                  </a:lnTo>
                  <a:close/>
                  <a:moveTo>
                    <a:pt x="3241194" y="1313038"/>
                  </a:moveTo>
                  <a:lnTo>
                    <a:pt x="3244491" y="1303146"/>
                  </a:lnTo>
                  <a:lnTo>
                    <a:pt x="3251452" y="1310473"/>
                  </a:lnTo>
                  <a:lnTo>
                    <a:pt x="3248887" y="1322197"/>
                  </a:lnTo>
                  <a:lnTo>
                    <a:pt x="3241194" y="1313038"/>
                  </a:lnTo>
                  <a:close/>
                  <a:moveTo>
                    <a:pt x="3257680" y="1317068"/>
                  </a:moveTo>
                  <a:lnTo>
                    <a:pt x="3266106" y="1325494"/>
                  </a:lnTo>
                  <a:lnTo>
                    <a:pt x="3344506" y="1405726"/>
                  </a:lnTo>
                  <a:lnTo>
                    <a:pt x="3372349" y="1477898"/>
                  </a:lnTo>
                  <a:lnTo>
                    <a:pt x="3262076" y="1339415"/>
                  </a:lnTo>
                  <a:lnTo>
                    <a:pt x="3254749" y="1330256"/>
                  </a:lnTo>
                  <a:lnTo>
                    <a:pt x="3257680" y="1317068"/>
                  </a:lnTo>
                  <a:close/>
                  <a:moveTo>
                    <a:pt x="3286988" y="964634"/>
                  </a:moveTo>
                  <a:lnTo>
                    <a:pt x="3287721" y="960237"/>
                  </a:lnTo>
                  <a:lnTo>
                    <a:pt x="3303841" y="949613"/>
                  </a:lnTo>
                  <a:cubicBezTo>
                    <a:pt x="3328020" y="962069"/>
                    <a:pt x="3348902" y="972693"/>
                    <a:pt x="3363557" y="980387"/>
                  </a:cubicBezTo>
                  <a:lnTo>
                    <a:pt x="3286988" y="964634"/>
                  </a:lnTo>
                  <a:close/>
                  <a:moveTo>
                    <a:pt x="3055085" y="1013725"/>
                  </a:moveTo>
                  <a:lnTo>
                    <a:pt x="3057650" y="1017755"/>
                  </a:lnTo>
                  <a:lnTo>
                    <a:pt x="2995369" y="1064649"/>
                  </a:lnTo>
                  <a:cubicBezTo>
                    <a:pt x="3005261" y="1051460"/>
                    <a:pt x="3019549" y="1032409"/>
                    <a:pt x="3035668" y="1010794"/>
                  </a:cubicBezTo>
                  <a:lnTo>
                    <a:pt x="3055085" y="1013725"/>
                  </a:lnTo>
                  <a:close/>
                  <a:moveTo>
                    <a:pt x="3363923" y="898690"/>
                  </a:moveTo>
                  <a:lnTo>
                    <a:pt x="3302742" y="940454"/>
                  </a:lnTo>
                  <a:lnTo>
                    <a:pt x="3290652" y="934226"/>
                  </a:lnTo>
                  <a:lnTo>
                    <a:pt x="3300910" y="850331"/>
                  </a:lnTo>
                  <a:cubicBezTo>
                    <a:pt x="3305672" y="849598"/>
                    <a:pt x="3309336" y="845934"/>
                    <a:pt x="3310435" y="841172"/>
                  </a:cubicBezTo>
                  <a:lnTo>
                    <a:pt x="3389568" y="835677"/>
                  </a:lnTo>
                  <a:cubicBezTo>
                    <a:pt x="3417777" y="833845"/>
                    <a:pt x="3446353" y="831647"/>
                    <a:pt x="3463572" y="830181"/>
                  </a:cubicBezTo>
                  <a:lnTo>
                    <a:pt x="3363923" y="898690"/>
                  </a:lnTo>
                  <a:close/>
                  <a:moveTo>
                    <a:pt x="3185508" y="880372"/>
                  </a:moveTo>
                  <a:lnTo>
                    <a:pt x="3173418" y="874144"/>
                  </a:lnTo>
                  <a:lnTo>
                    <a:pt x="3177082" y="839706"/>
                  </a:lnTo>
                  <a:cubicBezTo>
                    <a:pt x="3179280" y="850697"/>
                    <a:pt x="3182211" y="864619"/>
                    <a:pt x="3185508" y="880372"/>
                  </a:cubicBezTo>
                  <a:lnTo>
                    <a:pt x="3185508" y="880372"/>
                  </a:lnTo>
                  <a:close/>
                  <a:moveTo>
                    <a:pt x="3187340" y="889164"/>
                  </a:moveTo>
                  <a:cubicBezTo>
                    <a:pt x="3188805" y="896492"/>
                    <a:pt x="3190270" y="904185"/>
                    <a:pt x="3192102" y="911878"/>
                  </a:cubicBezTo>
                  <a:lnTo>
                    <a:pt x="3192835" y="915176"/>
                  </a:lnTo>
                  <a:lnTo>
                    <a:pt x="3167190" y="934593"/>
                  </a:lnTo>
                  <a:lnTo>
                    <a:pt x="3173052" y="881837"/>
                  </a:lnTo>
                  <a:lnTo>
                    <a:pt x="3187340" y="889164"/>
                  </a:lnTo>
                  <a:close/>
                  <a:moveTo>
                    <a:pt x="3120663" y="931662"/>
                  </a:moveTo>
                  <a:lnTo>
                    <a:pt x="3119930" y="928364"/>
                  </a:lnTo>
                  <a:cubicBezTo>
                    <a:pt x="3118098" y="920671"/>
                    <a:pt x="3116267" y="913344"/>
                    <a:pt x="3114069" y="906017"/>
                  </a:cubicBezTo>
                  <a:lnTo>
                    <a:pt x="3123960" y="892828"/>
                  </a:lnTo>
                  <a:lnTo>
                    <a:pt x="3152536" y="937890"/>
                  </a:lnTo>
                  <a:lnTo>
                    <a:pt x="3120663" y="931662"/>
                  </a:lnTo>
                  <a:close/>
                  <a:moveTo>
                    <a:pt x="3111870" y="897224"/>
                  </a:moveTo>
                  <a:cubicBezTo>
                    <a:pt x="3107840" y="881837"/>
                    <a:pt x="3104177" y="867916"/>
                    <a:pt x="3101246" y="857292"/>
                  </a:cubicBezTo>
                  <a:lnTo>
                    <a:pt x="3119930" y="886600"/>
                  </a:lnTo>
                  <a:lnTo>
                    <a:pt x="3111870" y="897224"/>
                  </a:lnTo>
                  <a:close/>
                  <a:moveTo>
                    <a:pt x="3091721" y="849232"/>
                  </a:moveTo>
                  <a:lnTo>
                    <a:pt x="3104910" y="906383"/>
                  </a:lnTo>
                  <a:lnTo>
                    <a:pt x="3090622" y="925800"/>
                  </a:lnTo>
                  <a:lnTo>
                    <a:pt x="3003429" y="908581"/>
                  </a:lnTo>
                  <a:cubicBezTo>
                    <a:pt x="3003429" y="907482"/>
                    <a:pt x="3003063" y="906750"/>
                    <a:pt x="3002696" y="905650"/>
                  </a:cubicBezTo>
                  <a:lnTo>
                    <a:pt x="3044095" y="875976"/>
                  </a:lnTo>
                  <a:cubicBezTo>
                    <a:pt x="3059482" y="864985"/>
                    <a:pt x="3074869" y="853628"/>
                    <a:pt x="3084394" y="846301"/>
                  </a:cubicBezTo>
                  <a:cubicBezTo>
                    <a:pt x="3086592" y="848133"/>
                    <a:pt x="3089156" y="849232"/>
                    <a:pt x="3091721" y="849232"/>
                  </a:cubicBezTo>
                  <a:lnTo>
                    <a:pt x="3091721" y="849232"/>
                  </a:lnTo>
                  <a:close/>
                  <a:moveTo>
                    <a:pt x="2991340" y="921770"/>
                  </a:moveTo>
                  <a:cubicBezTo>
                    <a:pt x="2992439" y="921770"/>
                    <a:pt x="2993538" y="921404"/>
                    <a:pt x="2994637" y="921037"/>
                  </a:cubicBezTo>
                  <a:lnTo>
                    <a:pt x="3040798" y="992110"/>
                  </a:lnTo>
                  <a:lnTo>
                    <a:pt x="3032738" y="1003101"/>
                  </a:lnTo>
                  <a:lnTo>
                    <a:pt x="2959467" y="992110"/>
                  </a:lnTo>
                  <a:lnTo>
                    <a:pt x="2839668" y="974525"/>
                  </a:lnTo>
                  <a:cubicBezTo>
                    <a:pt x="2855788" y="968297"/>
                    <a:pt x="2882165" y="957673"/>
                    <a:pt x="2908543" y="947049"/>
                  </a:cubicBezTo>
                  <a:lnTo>
                    <a:pt x="2982547" y="917007"/>
                  </a:lnTo>
                  <a:cubicBezTo>
                    <a:pt x="2984745" y="919572"/>
                    <a:pt x="2988042" y="921404"/>
                    <a:pt x="2991340" y="921770"/>
                  </a:cubicBezTo>
                  <a:lnTo>
                    <a:pt x="2991340" y="921770"/>
                  </a:lnTo>
                  <a:close/>
                  <a:moveTo>
                    <a:pt x="3184042" y="1498047"/>
                  </a:moveTo>
                  <a:lnTo>
                    <a:pt x="3184042" y="1498047"/>
                  </a:lnTo>
                  <a:lnTo>
                    <a:pt x="3184042" y="1498047"/>
                  </a:lnTo>
                  <a:close/>
                  <a:moveTo>
                    <a:pt x="3380043" y="1432103"/>
                  </a:moveTo>
                  <a:lnTo>
                    <a:pt x="3374181" y="1412686"/>
                  </a:lnTo>
                  <a:lnTo>
                    <a:pt x="3384439" y="1432836"/>
                  </a:lnTo>
                  <a:cubicBezTo>
                    <a:pt x="3382973" y="1432470"/>
                    <a:pt x="3381508" y="1432103"/>
                    <a:pt x="3380043" y="1432103"/>
                  </a:cubicBezTo>
                  <a:lnTo>
                    <a:pt x="3380043" y="1432103"/>
                  </a:lnTo>
                  <a:close/>
                  <a:moveTo>
                    <a:pt x="3369785" y="1422212"/>
                  </a:moveTo>
                  <a:lnTo>
                    <a:pt x="3351833" y="1403894"/>
                  </a:lnTo>
                  <a:lnTo>
                    <a:pt x="3350001" y="1401696"/>
                  </a:lnTo>
                  <a:lnTo>
                    <a:pt x="3323990" y="1333554"/>
                  </a:lnTo>
                  <a:lnTo>
                    <a:pt x="3318128" y="1318167"/>
                  </a:lnTo>
                  <a:lnTo>
                    <a:pt x="3331684" y="1327326"/>
                  </a:lnTo>
                  <a:lnTo>
                    <a:pt x="3355497" y="1374585"/>
                  </a:lnTo>
                  <a:cubicBezTo>
                    <a:pt x="3360992" y="1393636"/>
                    <a:pt x="3366121" y="1409756"/>
                    <a:pt x="3369785" y="1422212"/>
                  </a:cubicBezTo>
                  <a:lnTo>
                    <a:pt x="3369785" y="1422212"/>
                  </a:lnTo>
                  <a:close/>
                  <a:moveTo>
                    <a:pt x="3283691" y="1199101"/>
                  </a:moveTo>
                  <a:lnTo>
                    <a:pt x="3291751" y="1162832"/>
                  </a:lnTo>
                  <a:lnTo>
                    <a:pt x="3314099" y="1236836"/>
                  </a:lnTo>
                  <a:cubicBezTo>
                    <a:pt x="3302375" y="1222548"/>
                    <a:pt x="3292117" y="1209725"/>
                    <a:pt x="3283691" y="1199101"/>
                  </a:cubicBezTo>
                  <a:lnTo>
                    <a:pt x="3283691" y="1199101"/>
                  </a:lnTo>
                  <a:close/>
                  <a:moveTo>
                    <a:pt x="3292483" y="1140484"/>
                  </a:moveTo>
                  <a:cubicBezTo>
                    <a:pt x="3291384" y="1140484"/>
                    <a:pt x="3290652" y="1140484"/>
                    <a:pt x="3289553" y="1140484"/>
                  </a:cubicBezTo>
                  <a:lnTo>
                    <a:pt x="3285889" y="1134623"/>
                  </a:lnTo>
                  <a:lnTo>
                    <a:pt x="3360992" y="1018122"/>
                  </a:lnTo>
                  <a:lnTo>
                    <a:pt x="3370884" y="1008596"/>
                  </a:lnTo>
                  <a:cubicBezTo>
                    <a:pt x="3361725" y="1023983"/>
                    <a:pt x="3348902" y="1045232"/>
                    <a:pt x="3336446" y="1066481"/>
                  </a:cubicBezTo>
                  <a:lnTo>
                    <a:pt x="3292483" y="1140484"/>
                  </a:lnTo>
                  <a:close/>
                  <a:moveTo>
                    <a:pt x="3310801" y="944484"/>
                  </a:moveTo>
                  <a:lnTo>
                    <a:pt x="3349635" y="918473"/>
                  </a:lnTo>
                  <a:cubicBezTo>
                    <a:pt x="3397628" y="886234"/>
                    <a:pt x="3445620" y="853628"/>
                    <a:pt x="3468334" y="837875"/>
                  </a:cubicBezTo>
                  <a:lnTo>
                    <a:pt x="3377478" y="978921"/>
                  </a:lnTo>
                  <a:cubicBezTo>
                    <a:pt x="3363923" y="971961"/>
                    <a:pt x="3339743" y="959505"/>
                    <a:pt x="3310801" y="944484"/>
                  </a:cubicBezTo>
                  <a:lnTo>
                    <a:pt x="3310801" y="944484"/>
                  </a:lnTo>
                  <a:close/>
                  <a:moveTo>
                    <a:pt x="2981448" y="1003467"/>
                  </a:moveTo>
                  <a:lnTo>
                    <a:pt x="3027609" y="1010062"/>
                  </a:lnTo>
                  <a:cubicBezTo>
                    <a:pt x="3008192" y="1036073"/>
                    <a:pt x="2991706" y="1058054"/>
                    <a:pt x="2982913" y="1070144"/>
                  </a:cubicBezTo>
                  <a:lnTo>
                    <a:pt x="2839302" y="983318"/>
                  </a:lnTo>
                  <a:cubicBezTo>
                    <a:pt x="2866412" y="986981"/>
                    <a:pt x="2923930" y="995407"/>
                    <a:pt x="2981448" y="1003467"/>
                  </a:cubicBezTo>
                  <a:lnTo>
                    <a:pt x="2981448" y="1003467"/>
                  </a:lnTo>
                  <a:close/>
                  <a:moveTo>
                    <a:pt x="3163527" y="1226944"/>
                  </a:moveTo>
                  <a:lnTo>
                    <a:pt x="3152902" y="1274204"/>
                  </a:lnTo>
                  <a:lnTo>
                    <a:pt x="3140446" y="1198002"/>
                  </a:lnTo>
                  <a:lnTo>
                    <a:pt x="3163527" y="1226944"/>
                  </a:lnTo>
                  <a:close/>
                  <a:moveTo>
                    <a:pt x="3176715" y="1363595"/>
                  </a:moveTo>
                  <a:lnTo>
                    <a:pt x="3184775" y="1349307"/>
                  </a:lnTo>
                  <a:lnTo>
                    <a:pt x="3186240" y="1365426"/>
                  </a:lnTo>
                  <a:lnTo>
                    <a:pt x="3192469" y="1438331"/>
                  </a:lnTo>
                  <a:cubicBezTo>
                    <a:pt x="3192102" y="1439064"/>
                    <a:pt x="3192102" y="1439797"/>
                    <a:pt x="3191736" y="1440896"/>
                  </a:cubicBezTo>
                  <a:lnTo>
                    <a:pt x="3183676" y="1465442"/>
                  </a:lnTo>
                  <a:cubicBezTo>
                    <a:pt x="3181844" y="1452619"/>
                    <a:pt x="3178913" y="1436133"/>
                    <a:pt x="3175983" y="1416716"/>
                  </a:cubicBezTo>
                  <a:lnTo>
                    <a:pt x="3176715" y="1363595"/>
                  </a:lnTo>
                  <a:close/>
                  <a:moveTo>
                    <a:pt x="3178913" y="1479363"/>
                  </a:moveTo>
                  <a:cubicBezTo>
                    <a:pt x="3177814" y="1480096"/>
                    <a:pt x="3175983" y="1480096"/>
                    <a:pt x="3175250" y="1481195"/>
                  </a:cubicBezTo>
                  <a:lnTo>
                    <a:pt x="3175616" y="1458847"/>
                  </a:lnTo>
                  <a:cubicBezTo>
                    <a:pt x="3177082" y="1467273"/>
                    <a:pt x="3178181" y="1474234"/>
                    <a:pt x="3178913" y="1479363"/>
                  </a:cubicBezTo>
                  <a:lnTo>
                    <a:pt x="3178913" y="1479363"/>
                  </a:lnTo>
                  <a:close/>
                  <a:moveTo>
                    <a:pt x="3171586" y="1522959"/>
                  </a:moveTo>
                  <a:cubicBezTo>
                    <a:pt x="3172685" y="1522959"/>
                    <a:pt x="3174151" y="1522593"/>
                    <a:pt x="3175250" y="1522227"/>
                  </a:cubicBezTo>
                  <a:cubicBezTo>
                    <a:pt x="3179646" y="1520395"/>
                    <a:pt x="3181844" y="1514900"/>
                    <a:pt x="3180013" y="1510503"/>
                  </a:cubicBezTo>
                  <a:cubicBezTo>
                    <a:pt x="3179646" y="1509404"/>
                    <a:pt x="3178181" y="1508671"/>
                    <a:pt x="3177448" y="1507939"/>
                  </a:cubicBezTo>
                  <a:lnTo>
                    <a:pt x="3179646" y="1500978"/>
                  </a:lnTo>
                  <a:cubicBezTo>
                    <a:pt x="3181112" y="1501711"/>
                    <a:pt x="3182943" y="1502077"/>
                    <a:pt x="3184409" y="1502077"/>
                  </a:cubicBezTo>
                  <a:lnTo>
                    <a:pt x="3184775" y="1502077"/>
                  </a:lnTo>
                  <a:cubicBezTo>
                    <a:pt x="3191369" y="1501711"/>
                    <a:pt x="3196865" y="1496215"/>
                    <a:pt x="3196499" y="1489255"/>
                  </a:cubicBezTo>
                  <a:cubicBezTo>
                    <a:pt x="3196499" y="1489255"/>
                    <a:pt x="3196499" y="1489255"/>
                    <a:pt x="3196499" y="1489255"/>
                  </a:cubicBezTo>
                  <a:cubicBezTo>
                    <a:pt x="3196132" y="1485225"/>
                    <a:pt x="3193934" y="1481561"/>
                    <a:pt x="3190270" y="1479363"/>
                  </a:cubicBezTo>
                  <a:cubicBezTo>
                    <a:pt x="3191369" y="1474600"/>
                    <a:pt x="3192835" y="1469105"/>
                    <a:pt x="3194667" y="1461778"/>
                  </a:cubicBezTo>
                  <a:lnTo>
                    <a:pt x="3200895" y="1535049"/>
                  </a:lnTo>
                  <a:cubicBezTo>
                    <a:pt x="3200162" y="1535782"/>
                    <a:pt x="3199429" y="1536148"/>
                    <a:pt x="3199063" y="1536881"/>
                  </a:cubicBezTo>
                  <a:cubicBezTo>
                    <a:pt x="3199063" y="1537247"/>
                    <a:pt x="3199063" y="1537247"/>
                    <a:pt x="3199063" y="1537614"/>
                  </a:cubicBezTo>
                  <a:lnTo>
                    <a:pt x="3037866" y="1599161"/>
                  </a:lnTo>
                  <a:lnTo>
                    <a:pt x="2934921" y="1639094"/>
                  </a:lnTo>
                  <a:lnTo>
                    <a:pt x="3024678" y="1593666"/>
                  </a:lnTo>
                  <a:lnTo>
                    <a:pt x="3166091" y="1521128"/>
                  </a:lnTo>
                  <a:cubicBezTo>
                    <a:pt x="3167556" y="1521860"/>
                    <a:pt x="3169388" y="1522593"/>
                    <a:pt x="3171586" y="1522959"/>
                  </a:cubicBezTo>
                  <a:lnTo>
                    <a:pt x="3171586" y="1522959"/>
                  </a:lnTo>
                  <a:close/>
                  <a:moveTo>
                    <a:pt x="4156350" y="1831431"/>
                  </a:moveTo>
                  <a:lnTo>
                    <a:pt x="4134735" y="1856343"/>
                  </a:lnTo>
                  <a:lnTo>
                    <a:pt x="4146458" y="1807618"/>
                  </a:lnTo>
                  <a:lnTo>
                    <a:pt x="4156350" y="1831431"/>
                  </a:lnTo>
                  <a:close/>
                  <a:moveTo>
                    <a:pt x="4176866" y="1863670"/>
                  </a:moveTo>
                  <a:lnTo>
                    <a:pt x="4164409" y="1833262"/>
                  </a:lnTo>
                  <a:lnTo>
                    <a:pt x="4181628" y="1813846"/>
                  </a:lnTo>
                  <a:lnTo>
                    <a:pt x="4176866" y="1863670"/>
                  </a:lnTo>
                  <a:close/>
                  <a:moveTo>
                    <a:pt x="4178697" y="1886750"/>
                  </a:moveTo>
                  <a:lnTo>
                    <a:pt x="4178697" y="1886750"/>
                  </a:lnTo>
                  <a:lnTo>
                    <a:pt x="4178697" y="1886750"/>
                  </a:lnTo>
                  <a:close/>
                  <a:moveTo>
                    <a:pt x="5111438" y="1592567"/>
                  </a:moveTo>
                  <a:cubicBezTo>
                    <a:pt x="5103745" y="1602825"/>
                    <a:pt x="5096418" y="1613083"/>
                    <a:pt x="5089457" y="1623341"/>
                  </a:cubicBezTo>
                  <a:lnTo>
                    <a:pt x="5010324" y="1646055"/>
                  </a:lnTo>
                  <a:lnTo>
                    <a:pt x="5110706" y="1582309"/>
                  </a:lnTo>
                  <a:lnTo>
                    <a:pt x="5126459" y="1572051"/>
                  </a:lnTo>
                  <a:lnTo>
                    <a:pt x="5111438" y="1592567"/>
                  </a:lnTo>
                  <a:close/>
                  <a:moveTo>
                    <a:pt x="5117300" y="1596597"/>
                  </a:moveTo>
                  <a:lnTo>
                    <a:pt x="5142578" y="1561427"/>
                  </a:lnTo>
                  <a:cubicBezTo>
                    <a:pt x="5161629" y="1549337"/>
                    <a:pt x="5179580" y="1537614"/>
                    <a:pt x="5194235" y="1528455"/>
                  </a:cubicBezTo>
                  <a:lnTo>
                    <a:pt x="5193868" y="1531019"/>
                  </a:lnTo>
                  <a:cubicBezTo>
                    <a:pt x="5171887" y="1552634"/>
                    <a:pt x="5141113" y="1582309"/>
                    <a:pt x="5110706" y="1612350"/>
                  </a:cubicBezTo>
                  <a:lnTo>
                    <a:pt x="5104111" y="1618944"/>
                  </a:lnTo>
                  <a:lnTo>
                    <a:pt x="5100814" y="1619677"/>
                  </a:lnTo>
                  <a:lnTo>
                    <a:pt x="5117300" y="1596597"/>
                  </a:lnTo>
                  <a:close/>
                  <a:moveTo>
                    <a:pt x="5347738" y="1549337"/>
                  </a:moveTo>
                  <a:cubicBezTo>
                    <a:pt x="5347005" y="1548604"/>
                    <a:pt x="5346639" y="1547872"/>
                    <a:pt x="5345539" y="1547505"/>
                  </a:cubicBezTo>
                  <a:lnTo>
                    <a:pt x="5347005" y="1540911"/>
                  </a:lnTo>
                  <a:lnTo>
                    <a:pt x="5482557" y="1511602"/>
                  </a:lnTo>
                  <a:lnTo>
                    <a:pt x="5496111" y="1511969"/>
                  </a:lnTo>
                  <a:cubicBezTo>
                    <a:pt x="5478527" y="1516365"/>
                    <a:pt x="5454714" y="1522227"/>
                    <a:pt x="5430900" y="1528455"/>
                  </a:cubicBezTo>
                  <a:lnTo>
                    <a:pt x="5347738" y="1549337"/>
                  </a:lnTo>
                  <a:close/>
                  <a:moveTo>
                    <a:pt x="5270803" y="1692216"/>
                  </a:moveTo>
                  <a:lnTo>
                    <a:pt x="5282527" y="1669868"/>
                  </a:lnTo>
                  <a:cubicBezTo>
                    <a:pt x="5281794" y="1676096"/>
                    <a:pt x="5281061" y="1682324"/>
                    <a:pt x="5280328" y="1688552"/>
                  </a:cubicBezTo>
                  <a:lnTo>
                    <a:pt x="5266773" y="1806885"/>
                  </a:lnTo>
                  <a:lnTo>
                    <a:pt x="5252485" y="1725554"/>
                  </a:lnTo>
                  <a:cubicBezTo>
                    <a:pt x="5259080" y="1714563"/>
                    <a:pt x="5264941" y="1703206"/>
                    <a:pt x="5270803" y="1692216"/>
                  </a:cubicBezTo>
                  <a:lnTo>
                    <a:pt x="5270803" y="1692216"/>
                  </a:lnTo>
                  <a:close/>
                  <a:moveTo>
                    <a:pt x="5264575" y="1688552"/>
                  </a:moveTo>
                  <a:cubicBezTo>
                    <a:pt x="5260179" y="1696978"/>
                    <a:pt x="5255782" y="1705038"/>
                    <a:pt x="5251020" y="1713464"/>
                  </a:cubicBezTo>
                  <a:lnTo>
                    <a:pt x="5250287" y="1710167"/>
                  </a:lnTo>
                  <a:lnTo>
                    <a:pt x="5253218" y="1701374"/>
                  </a:lnTo>
                  <a:cubicBezTo>
                    <a:pt x="5266773" y="1660709"/>
                    <a:pt x="5280328" y="1620043"/>
                    <a:pt x="5289854" y="1590735"/>
                  </a:cubicBezTo>
                  <a:lnTo>
                    <a:pt x="5292052" y="1589270"/>
                  </a:lnTo>
                  <a:cubicBezTo>
                    <a:pt x="5289854" y="1606488"/>
                    <a:pt x="5287655" y="1627737"/>
                    <a:pt x="5284725" y="1650085"/>
                  </a:cubicBezTo>
                  <a:lnTo>
                    <a:pt x="5264575" y="1688552"/>
                  </a:lnTo>
                  <a:close/>
                  <a:moveTo>
                    <a:pt x="5359094" y="1186645"/>
                  </a:moveTo>
                  <a:cubicBezTo>
                    <a:pt x="5377412" y="1189576"/>
                    <a:pt x="5395730" y="1192507"/>
                    <a:pt x="5408552" y="1194339"/>
                  </a:cubicBezTo>
                  <a:cubicBezTo>
                    <a:pt x="5408552" y="1195438"/>
                    <a:pt x="5408919" y="1196903"/>
                    <a:pt x="5409285" y="1198002"/>
                  </a:cubicBezTo>
                  <a:cubicBezTo>
                    <a:pt x="5410018" y="1199468"/>
                    <a:pt x="5411117" y="1199834"/>
                    <a:pt x="5412216" y="1200933"/>
                  </a:cubicBezTo>
                  <a:lnTo>
                    <a:pt x="5380710" y="1251490"/>
                  </a:lnTo>
                  <a:lnTo>
                    <a:pt x="5356896" y="1254787"/>
                  </a:lnTo>
                  <a:lnTo>
                    <a:pt x="5307072" y="1180783"/>
                  </a:lnTo>
                  <a:cubicBezTo>
                    <a:pt x="5307805" y="1180051"/>
                    <a:pt x="5308171" y="1179318"/>
                    <a:pt x="5308538" y="1178952"/>
                  </a:cubicBezTo>
                  <a:lnTo>
                    <a:pt x="5359094" y="1186645"/>
                  </a:lnTo>
                  <a:close/>
                  <a:moveTo>
                    <a:pt x="5186907" y="1656679"/>
                  </a:moveTo>
                  <a:lnTo>
                    <a:pt x="5198265" y="1649352"/>
                  </a:lnTo>
                  <a:lnTo>
                    <a:pt x="5198265" y="1661442"/>
                  </a:lnTo>
                  <a:lnTo>
                    <a:pt x="5196799" y="1773547"/>
                  </a:lnTo>
                  <a:lnTo>
                    <a:pt x="5165659" y="1844253"/>
                  </a:lnTo>
                  <a:lnTo>
                    <a:pt x="5185809" y="1668402"/>
                  </a:lnTo>
                  <a:lnTo>
                    <a:pt x="5186907" y="1656679"/>
                  </a:lnTo>
                  <a:close/>
                  <a:moveTo>
                    <a:pt x="5245158" y="1681225"/>
                  </a:moveTo>
                  <a:lnTo>
                    <a:pt x="5273001" y="1617845"/>
                  </a:lnTo>
                  <a:cubicBezTo>
                    <a:pt x="5265308" y="1641292"/>
                    <a:pt x="5256149" y="1668036"/>
                    <a:pt x="5247356" y="1694780"/>
                  </a:cubicBezTo>
                  <a:lnTo>
                    <a:pt x="5245158" y="1681225"/>
                  </a:lnTo>
                  <a:close/>
                  <a:moveTo>
                    <a:pt x="5190938" y="1619677"/>
                  </a:moveTo>
                  <a:lnTo>
                    <a:pt x="5198631" y="1614915"/>
                  </a:lnTo>
                  <a:lnTo>
                    <a:pt x="5198631" y="1622242"/>
                  </a:lnTo>
                  <a:lnTo>
                    <a:pt x="5190205" y="1626272"/>
                  </a:lnTo>
                  <a:lnTo>
                    <a:pt x="5190938" y="1619677"/>
                  </a:lnTo>
                  <a:close/>
                  <a:moveTo>
                    <a:pt x="5227939" y="1583042"/>
                  </a:moveTo>
                  <a:lnTo>
                    <a:pt x="5225008" y="1567288"/>
                  </a:lnTo>
                  <a:lnTo>
                    <a:pt x="5230870" y="1511602"/>
                  </a:lnTo>
                  <a:cubicBezTo>
                    <a:pt x="5232702" y="1511236"/>
                    <a:pt x="5234167" y="1510503"/>
                    <a:pt x="5235267" y="1509038"/>
                  </a:cubicBezTo>
                  <a:cubicBezTo>
                    <a:pt x="5242227" y="1512335"/>
                    <a:pt x="5253218" y="1517464"/>
                    <a:pt x="5265308" y="1523326"/>
                  </a:cubicBezTo>
                  <a:cubicBezTo>
                    <a:pt x="5275932" y="1531752"/>
                    <a:pt x="5285457" y="1539445"/>
                    <a:pt x="5291685" y="1544208"/>
                  </a:cubicBezTo>
                  <a:cubicBezTo>
                    <a:pt x="5291319" y="1545307"/>
                    <a:pt x="5290586" y="1546040"/>
                    <a:pt x="5290586" y="1547505"/>
                  </a:cubicBezTo>
                  <a:cubicBezTo>
                    <a:pt x="5290586" y="1548971"/>
                    <a:pt x="5291319" y="1548604"/>
                    <a:pt x="5291319" y="1548971"/>
                  </a:cubicBezTo>
                  <a:lnTo>
                    <a:pt x="5243693" y="1578645"/>
                  </a:lnTo>
                  <a:lnTo>
                    <a:pt x="5227939" y="1583042"/>
                  </a:lnTo>
                  <a:close/>
                  <a:moveTo>
                    <a:pt x="5323192" y="1431004"/>
                  </a:moveTo>
                  <a:lnTo>
                    <a:pt x="5329786" y="1490354"/>
                  </a:lnTo>
                  <a:lnTo>
                    <a:pt x="5323924" y="1500612"/>
                  </a:lnTo>
                  <a:lnTo>
                    <a:pt x="5280328" y="1499879"/>
                  </a:lnTo>
                  <a:lnTo>
                    <a:pt x="5260545" y="1461045"/>
                  </a:lnTo>
                  <a:lnTo>
                    <a:pt x="5267139" y="1451520"/>
                  </a:lnTo>
                  <a:lnTo>
                    <a:pt x="5323192" y="1431004"/>
                  </a:lnTo>
                  <a:close/>
                  <a:moveTo>
                    <a:pt x="5238930" y="1492918"/>
                  </a:moveTo>
                  <a:cubicBezTo>
                    <a:pt x="5243326" y="1486324"/>
                    <a:pt x="5249188" y="1477898"/>
                    <a:pt x="5255782" y="1467640"/>
                  </a:cubicBezTo>
                  <a:lnTo>
                    <a:pt x="5272268" y="1499513"/>
                  </a:lnTo>
                  <a:lnTo>
                    <a:pt x="5246624" y="1499146"/>
                  </a:lnTo>
                  <a:lnTo>
                    <a:pt x="5238930" y="1492918"/>
                  </a:lnTo>
                  <a:close/>
                  <a:moveTo>
                    <a:pt x="5319895" y="1507572"/>
                  </a:moveTo>
                  <a:cubicBezTo>
                    <a:pt x="5313667" y="1518197"/>
                    <a:pt x="5308538" y="1526989"/>
                    <a:pt x="5304508" y="1533584"/>
                  </a:cubicBezTo>
                  <a:lnTo>
                    <a:pt x="5295349" y="1529187"/>
                  </a:lnTo>
                  <a:lnTo>
                    <a:pt x="5283625" y="1506473"/>
                  </a:lnTo>
                  <a:lnTo>
                    <a:pt x="5319895" y="1507572"/>
                  </a:lnTo>
                  <a:close/>
                  <a:moveTo>
                    <a:pt x="5255782" y="1506107"/>
                  </a:moveTo>
                  <a:lnTo>
                    <a:pt x="5275932" y="1506473"/>
                  </a:lnTo>
                  <a:lnTo>
                    <a:pt x="5285091" y="1524425"/>
                  </a:lnTo>
                  <a:lnTo>
                    <a:pt x="5269337" y="1516731"/>
                  </a:lnTo>
                  <a:cubicBezTo>
                    <a:pt x="5264941" y="1513434"/>
                    <a:pt x="5260179" y="1509771"/>
                    <a:pt x="5255782" y="1506107"/>
                  </a:cubicBezTo>
                  <a:lnTo>
                    <a:pt x="5255782" y="1506107"/>
                  </a:lnTo>
                  <a:close/>
                  <a:moveTo>
                    <a:pt x="5341510" y="1470937"/>
                  </a:moveTo>
                  <a:cubicBezTo>
                    <a:pt x="5340410" y="1473135"/>
                    <a:pt x="5338945" y="1475333"/>
                    <a:pt x="5337846" y="1477165"/>
                  </a:cubicBezTo>
                  <a:cubicBezTo>
                    <a:pt x="5337113" y="1470204"/>
                    <a:pt x="5336747" y="1462877"/>
                    <a:pt x="5336014" y="1455916"/>
                  </a:cubicBezTo>
                  <a:lnTo>
                    <a:pt x="5333450" y="1427341"/>
                  </a:lnTo>
                  <a:lnTo>
                    <a:pt x="5368253" y="1414884"/>
                  </a:lnTo>
                  <a:lnTo>
                    <a:pt x="5364224" y="1432836"/>
                  </a:lnTo>
                  <a:lnTo>
                    <a:pt x="5341510" y="1470937"/>
                  </a:lnTo>
                  <a:close/>
                  <a:moveTo>
                    <a:pt x="5375947" y="1412320"/>
                  </a:moveTo>
                  <a:lnTo>
                    <a:pt x="5376313" y="1412320"/>
                  </a:lnTo>
                  <a:lnTo>
                    <a:pt x="5375580" y="1413419"/>
                  </a:lnTo>
                  <a:lnTo>
                    <a:pt x="5375947" y="1412320"/>
                  </a:lnTo>
                  <a:close/>
                  <a:moveTo>
                    <a:pt x="5316964" y="1375318"/>
                  </a:moveTo>
                  <a:lnTo>
                    <a:pt x="5316231" y="1376051"/>
                  </a:lnTo>
                  <a:lnTo>
                    <a:pt x="5316964" y="1374952"/>
                  </a:lnTo>
                  <a:lnTo>
                    <a:pt x="5316964" y="1375318"/>
                  </a:lnTo>
                  <a:close/>
                  <a:moveTo>
                    <a:pt x="5317697" y="1383744"/>
                  </a:moveTo>
                  <a:lnTo>
                    <a:pt x="5321726" y="1420380"/>
                  </a:lnTo>
                  <a:lnTo>
                    <a:pt x="5294982" y="1430638"/>
                  </a:lnTo>
                  <a:lnTo>
                    <a:pt x="5274833" y="1438331"/>
                  </a:lnTo>
                  <a:lnTo>
                    <a:pt x="5278863" y="1432103"/>
                  </a:lnTo>
                  <a:lnTo>
                    <a:pt x="5303042" y="1395468"/>
                  </a:lnTo>
                  <a:lnTo>
                    <a:pt x="5317697" y="1383744"/>
                  </a:lnTo>
                  <a:close/>
                  <a:moveTo>
                    <a:pt x="5223910" y="1512701"/>
                  </a:moveTo>
                  <a:lnTo>
                    <a:pt x="5220612" y="1542376"/>
                  </a:lnTo>
                  <a:lnTo>
                    <a:pt x="5216949" y="1521128"/>
                  </a:lnTo>
                  <a:lnTo>
                    <a:pt x="5223910" y="1512701"/>
                  </a:lnTo>
                  <a:close/>
                  <a:moveTo>
                    <a:pt x="5293150" y="1555931"/>
                  </a:moveTo>
                  <a:lnTo>
                    <a:pt x="5288754" y="1565823"/>
                  </a:lnTo>
                  <a:lnTo>
                    <a:pt x="5267872" y="1571685"/>
                  </a:lnTo>
                  <a:lnTo>
                    <a:pt x="5293150" y="1555931"/>
                  </a:lnTo>
                  <a:close/>
                  <a:moveTo>
                    <a:pt x="5314033" y="1532485"/>
                  </a:moveTo>
                  <a:lnTo>
                    <a:pt x="5329420" y="1507939"/>
                  </a:lnTo>
                  <a:lnTo>
                    <a:pt x="5331618" y="1507939"/>
                  </a:lnTo>
                  <a:lnTo>
                    <a:pt x="5332717" y="1517830"/>
                  </a:lnTo>
                  <a:lnTo>
                    <a:pt x="5314033" y="1532485"/>
                  </a:lnTo>
                  <a:close/>
                  <a:moveTo>
                    <a:pt x="5251386" y="1458847"/>
                  </a:moveTo>
                  <a:lnTo>
                    <a:pt x="5235999" y="1483393"/>
                  </a:lnTo>
                  <a:lnTo>
                    <a:pt x="5241128" y="1459946"/>
                  </a:lnTo>
                  <a:lnTo>
                    <a:pt x="5250287" y="1456649"/>
                  </a:lnTo>
                  <a:lnTo>
                    <a:pt x="5251386" y="1458847"/>
                  </a:lnTo>
                  <a:close/>
                  <a:moveTo>
                    <a:pt x="5334549" y="1547872"/>
                  </a:moveTo>
                  <a:lnTo>
                    <a:pt x="5327588" y="1544574"/>
                  </a:lnTo>
                  <a:lnTo>
                    <a:pt x="5335648" y="1542743"/>
                  </a:lnTo>
                  <a:lnTo>
                    <a:pt x="5336014" y="1546040"/>
                  </a:lnTo>
                  <a:cubicBezTo>
                    <a:pt x="5335648" y="1546772"/>
                    <a:pt x="5335281" y="1547505"/>
                    <a:pt x="5334549" y="1547872"/>
                  </a:cubicBezTo>
                  <a:lnTo>
                    <a:pt x="5334549" y="1547872"/>
                  </a:lnTo>
                  <a:close/>
                  <a:moveTo>
                    <a:pt x="5317697" y="1540178"/>
                  </a:moveTo>
                  <a:lnTo>
                    <a:pt x="5316231" y="1539445"/>
                  </a:lnTo>
                  <a:lnTo>
                    <a:pt x="5333816" y="1525890"/>
                  </a:lnTo>
                  <a:lnTo>
                    <a:pt x="5334915" y="1536515"/>
                  </a:lnTo>
                  <a:lnTo>
                    <a:pt x="5317697" y="1540178"/>
                  </a:lnTo>
                  <a:close/>
                  <a:moveTo>
                    <a:pt x="5215117" y="1594399"/>
                  </a:moveTo>
                  <a:lnTo>
                    <a:pt x="5214751" y="1596597"/>
                  </a:lnTo>
                  <a:lnTo>
                    <a:pt x="5205958" y="1602092"/>
                  </a:lnTo>
                  <a:lnTo>
                    <a:pt x="5205958" y="1596963"/>
                  </a:lnTo>
                  <a:lnTo>
                    <a:pt x="5215117" y="1594399"/>
                  </a:lnTo>
                  <a:close/>
                  <a:moveTo>
                    <a:pt x="5223543" y="1599528"/>
                  </a:moveTo>
                  <a:lnTo>
                    <a:pt x="5225008" y="1608687"/>
                  </a:lnTo>
                  <a:lnTo>
                    <a:pt x="5220612" y="1610885"/>
                  </a:lnTo>
                  <a:lnTo>
                    <a:pt x="5221711" y="1600260"/>
                  </a:lnTo>
                  <a:lnTo>
                    <a:pt x="5223543" y="1599528"/>
                  </a:lnTo>
                  <a:close/>
                  <a:moveTo>
                    <a:pt x="5339312" y="1500978"/>
                  </a:moveTo>
                  <a:cubicBezTo>
                    <a:pt x="5338945" y="1498414"/>
                    <a:pt x="5338945" y="1495849"/>
                    <a:pt x="5338579" y="1492918"/>
                  </a:cubicBezTo>
                  <a:lnTo>
                    <a:pt x="5356896" y="1463976"/>
                  </a:lnTo>
                  <a:lnTo>
                    <a:pt x="5348837" y="1500978"/>
                  </a:lnTo>
                  <a:lnTo>
                    <a:pt x="5339312" y="1500978"/>
                  </a:lnTo>
                  <a:close/>
                  <a:moveTo>
                    <a:pt x="5371551" y="1398765"/>
                  </a:moveTo>
                  <a:lnTo>
                    <a:pt x="5370818" y="1401696"/>
                  </a:lnTo>
                  <a:lnTo>
                    <a:pt x="5332351" y="1416350"/>
                  </a:lnTo>
                  <a:lnTo>
                    <a:pt x="5328687" y="1375318"/>
                  </a:lnTo>
                  <a:lnTo>
                    <a:pt x="5331252" y="1373486"/>
                  </a:lnTo>
                  <a:lnTo>
                    <a:pt x="5352500" y="1384477"/>
                  </a:lnTo>
                  <a:lnTo>
                    <a:pt x="5371551" y="1398765"/>
                  </a:lnTo>
                  <a:close/>
                  <a:moveTo>
                    <a:pt x="5260545" y="1443827"/>
                  </a:moveTo>
                  <a:lnTo>
                    <a:pt x="5253218" y="1446757"/>
                  </a:lnTo>
                  <a:lnTo>
                    <a:pt x="5248822" y="1438698"/>
                  </a:lnTo>
                  <a:lnTo>
                    <a:pt x="5278496" y="1415251"/>
                  </a:lnTo>
                  <a:lnTo>
                    <a:pt x="5260545" y="1443827"/>
                  </a:lnTo>
                  <a:close/>
                  <a:moveTo>
                    <a:pt x="5228672" y="1484858"/>
                  </a:moveTo>
                  <a:lnTo>
                    <a:pt x="5227573" y="1484126"/>
                  </a:lnTo>
                  <a:lnTo>
                    <a:pt x="5223543" y="1466907"/>
                  </a:lnTo>
                  <a:lnTo>
                    <a:pt x="5233435" y="1463243"/>
                  </a:lnTo>
                  <a:lnTo>
                    <a:pt x="5228672" y="1484858"/>
                  </a:lnTo>
                  <a:close/>
                  <a:moveTo>
                    <a:pt x="5218781" y="1476799"/>
                  </a:moveTo>
                  <a:lnTo>
                    <a:pt x="5212919" y="1472036"/>
                  </a:lnTo>
                  <a:cubicBezTo>
                    <a:pt x="5213285" y="1471303"/>
                    <a:pt x="5213652" y="1470571"/>
                    <a:pt x="5213652" y="1469838"/>
                  </a:cubicBezTo>
                  <a:lnTo>
                    <a:pt x="5216949" y="1468739"/>
                  </a:lnTo>
                  <a:lnTo>
                    <a:pt x="5218781" y="1476799"/>
                  </a:lnTo>
                  <a:close/>
                  <a:moveTo>
                    <a:pt x="5221711" y="1487789"/>
                  </a:moveTo>
                  <a:lnTo>
                    <a:pt x="5223177" y="1493651"/>
                  </a:lnTo>
                  <a:cubicBezTo>
                    <a:pt x="5221345" y="1494750"/>
                    <a:pt x="5219879" y="1496215"/>
                    <a:pt x="5219147" y="1498047"/>
                  </a:cubicBezTo>
                  <a:cubicBezTo>
                    <a:pt x="5218414" y="1499879"/>
                    <a:pt x="5218414" y="1501711"/>
                    <a:pt x="5219147" y="1503543"/>
                  </a:cubicBezTo>
                  <a:lnTo>
                    <a:pt x="5214384" y="1506473"/>
                  </a:lnTo>
                  <a:lnTo>
                    <a:pt x="5209255" y="1477531"/>
                  </a:lnTo>
                  <a:lnTo>
                    <a:pt x="5221711" y="1487789"/>
                  </a:lnTo>
                  <a:close/>
                  <a:moveTo>
                    <a:pt x="5211087" y="1527722"/>
                  </a:moveTo>
                  <a:lnTo>
                    <a:pt x="5218048" y="1567655"/>
                  </a:lnTo>
                  <a:lnTo>
                    <a:pt x="5216216" y="1586339"/>
                  </a:lnTo>
                  <a:lnTo>
                    <a:pt x="5206324" y="1589270"/>
                  </a:lnTo>
                  <a:lnTo>
                    <a:pt x="5207057" y="1532851"/>
                  </a:lnTo>
                  <a:lnTo>
                    <a:pt x="5211087" y="1527722"/>
                  </a:lnTo>
                  <a:close/>
                  <a:moveTo>
                    <a:pt x="5231969" y="1605389"/>
                  </a:moveTo>
                  <a:lnTo>
                    <a:pt x="5230138" y="1595498"/>
                  </a:lnTo>
                  <a:lnTo>
                    <a:pt x="5245891" y="1585606"/>
                  </a:lnTo>
                  <a:lnTo>
                    <a:pt x="5284725" y="1574249"/>
                  </a:lnTo>
                  <a:lnTo>
                    <a:pt x="5282160" y="1580111"/>
                  </a:lnTo>
                  <a:lnTo>
                    <a:pt x="5231969" y="1605389"/>
                  </a:lnTo>
                  <a:close/>
                  <a:moveTo>
                    <a:pt x="5303042" y="1556298"/>
                  </a:moveTo>
                  <a:cubicBezTo>
                    <a:pt x="5304874" y="1555931"/>
                    <a:pt x="5306706" y="1555199"/>
                    <a:pt x="5308171" y="1554100"/>
                  </a:cubicBezTo>
                  <a:cubicBezTo>
                    <a:pt x="5309270" y="1552634"/>
                    <a:pt x="5310003" y="1550436"/>
                    <a:pt x="5310369" y="1548604"/>
                  </a:cubicBezTo>
                  <a:lnTo>
                    <a:pt x="5316597" y="1547139"/>
                  </a:lnTo>
                  <a:lnTo>
                    <a:pt x="5330885" y="1553733"/>
                  </a:lnTo>
                  <a:lnTo>
                    <a:pt x="5302676" y="1561793"/>
                  </a:lnTo>
                  <a:cubicBezTo>
                    <a:pt x="5302676" y="1559961"/>
                    <a:pt x="5303042" y="1558129"/>
                    <a:pt x="5303042" y="1556298"/>
                  </a:cubicBezTo>
                  <a:lnTo>
                    <a:pt x="5303042" y="1556298"/>
                  </a:lnTo>
                  <a:close/>
                  <a:moveTo>
                    <a:pt x="5340044" y="1507939"/>
                  </a:moveTo>
                  <a:lnTo>
                    <a:pt x="5344807" y="1507939"/>
                  </a:lnTo>
                  <a:lnTo>
                    <a:pt x="5340410" y="1511602"/>
                  </a:lnTo>
                  <a:cubicBezTo>
                    <a:pt x="5340410" y="1510503"/>
                    <a:pt x="5340410" y="1509404"/>
                    <a:pt x="5340044" y="1507939"/>
                  </a:cubicBezTo>
                  <a:lnTo>
                    <a:pt x="5340044" y="1507939"/>
                  </a:lnTo>
                  <a:close/>
                  <a:moveTo>
                    <a:pt x="5411850" y="1399131"/>
                  </a:moveTo>
                  <a:lnTo>
                    <a:pt x="5438594" y="1389606"/>
                  </a:lnTo>
                  <a:lnTo>
                    <a:pt x="5449951" y="1406458"/>
                  </a:lnTo>
                  <a:lnTo>
                    <a:pt x="5411850" y="1399131"/>
                  </a:lnTo>
                  <a:close/>
                  <a:moveTo>
                    <a:pt x="5403790" y="1389606"/>
                  </a:moveTo>
                  <a:lnTo>
                    <a:pt x="5420642" y="1362862"/>
                  </a:lnTo>
                  <a:lnTo>
                    <a:pt x="5432366" y="1380447"/>
                  </a:lnTo>
                  <a:lnTo>
                    <a:pt x="5403790" y="1389606"/>
                  </a:lnTo>
                  <a:close/>
                  <a:moveTo>
                    <a:pt x="5324657" y="1340148"/>
                  </a:moveTo>
                  <a:cubicBezTo>
                    <a:pt x="5323558" y="1332088"/>
                    <a:pt x="5322093" y="1321830"/>
                    <a:pt x="5320627" y="1310473"/>
                  </a:cubicBezTo>
                  <a:lnTo>
                    <a:pt x="5341510" y="1313404"/>
                  </a:lnTo>
                  <a:lnTo>
                    <a:pt x="5324657" y="1340148"/>
                  </a:lnTo>
                  <a:close/>
                  <a:moveTo>
                    <a:pt x="5312568" y="1337217"/>
                  </a:moveTo>
                  <a:lnTo>
                    <a:pt x="5289487" y="1306077"/>
                  </a:lnTo>
                  <a:lnTo>
                    <a:pt x="5309270" y="1309008"/>
                  </a:lnTo>
                  <a:lnTo>
                    <a:pt x="5312568" y="1337217"/>
                  </a:lnTo>
                  <a:close/>
                  <a:moveTo>
                    <a:pt x="5246257" y="1449322"/>
                  </a:moveTo>
                  <a:lnTo>
                    <a:pt x="5242960" y="1450787"/>
                  </a:lnTo>
                  <a:lnTo>
                    <a:pt x="5244059" y="1445292"/>
                  </a:lnTo>
                  <a:lnTo>
                    <a:pt x="5246257" y="1449322"/>
                  </a:lnTo>
                  <a:close/>
                  <a:moveTo>
                    <a:pt x="5219879" y="1619311"/>
                  </a:moveTo>
                  <a:lnTo>
                    <a:pt x="5226474" y="1616014"/>
                  </a:lnTo>
                  <a:lnTo>
                    <a:pt x="5227573" y="1621875"/>
                  </a:lnTo>
                  <a:lnTo>
                    <a:pt x="5219147" y="1627371"/>
                  </a:lnTo>
                  <a:lnTo>
                    <a:pt x="5219879" y="1619311"/>
                  </a:lnTo>
                  <a:close/>
                  <a:moveTo>
                    <a:pt x="5233069" y="1612716"/>
                  </a:moveTo>
                  <a:lnTo>
                    <a:pt x="5277764" y="1590002"/>
                  </a:lnTo>
                  <a:lnTo>
                    <a:pt x="5277764" y="1590002"/>
                  </a:lnTo>
                  <a:lnTo>
                    <a:pt x="5234167" y="1617479"/>
                  </a:lnTo>
                  <a:lnTo>
                    <a:pt x="5233069" y="1612716"/>
                  </a:lnTo>
                  <a:close/>
                  <a:moveTo>
                    <a:pt x="5368253" y="1446025"/>
                  </a:moveTo>
                  <a:lnTo>
                    <a:pt x="5389502" y="1412320"/>
                  </a:lnTo>
                  <a:lnTo>
                    <a:pt x="5420642" y="1436133"/>
                  </a:lnTo>
                  <a:lnTo>
                    <a:pt x="5428702" y="1442361"/>
                  </a:lnTo>
                  <a:lnTo>
                    <a:pt x="5355798" y="1499146"/>
                  </a:lnTo>
                  <a:lnTo>
                    <a:pt x="5368253" y="1446025"/>
                  </a:lnTo>
                  <a:close/>
                  <a:moveTo>
                    <a:pt x="5275566" y="1345277"/>
                  </a:moveTo>
                  <a:lnTo>
                    <a:pt x="5310736" y="1362862"/>
                  </a:lnTo>
                  <a:lnTo>
                    <a:pt x="5289854" y="1396567"/>
                  </a:lnTo>
                  <a:lnTo>
                    <a:pt x="5247356" y="1430638"/>
                  </a:lnTo>
                  <a:lnTo>
                    <a:pt x="5266773" y="1340514"/>
                  </a:lnTo>
                  <a:lnTo>
                    <a:pt x="5275566" y="1345277"/>
                  </a:lnTo>
                  <a:close/>
                  <a:moveTo>
                    <a:pt x="5199730" y="1541277"/>
                  </a:moveTo>
                  <a:lnTo>
                    <a:pt x="5198997" y="1591101"/>
                  </a:lnTo>
                  <a:lnTo>
                    <a:pt x="5193868" y="1592567"/>
                  </a:lnTo>
                  <a:lnTo>
                    <a:pt x="5199730" y="1541277"/>
                  </a:lnTo>
                  <a:lnTo>
                    <a:pt x="5199730" y="1541277"/>
                  </a:lnTo>
                  <a:close/>
                  <a:moveTo>
                    <a:pt x="5198997" y="1598795"/>
                  </a:moveTo>
                  <a:lnTo>
                    <a:pt x="5198997" y="1606122"/>
                  </a:lnTo>
                  <a:lnTo>
                    <a:pt x="5192036" y="1610152"/>
                  </a:lnTo>
                  <a:lnTo>
                    <a:pt x="5193136" y="1600260"/>
                  </a:lnTo>
                  <a:lnTo>
                    <a:pt x="5198997" y="1598795"/>
                  </a:lnTo>
                  <a:close/>
                  <a:moveTo>
                    <a:pt x="5205958" y="1610152"/>
                  </a:moveTo>
                  <a:lnTo>
                    <a:pt x="5214018" y="1605023"/>
                  </a:lnTo>
                  <a:lnTo>
                    <a:pt x="5212919" y="1614548"/>
                  </a:lnTo>
                  <a:lnTo>
                    <a:pt x="5205592" y="1618212"/>
                  </a:lnTo>
                  <a:lnTo>
                    <a:pt x="5205958" y="1610152"/>
                  </a:lnTo>
                  <a:close/>
                  <a:moveTo>
                    <a:pt x="5212186" y="1623341"/>
                  </a:moveTo>
                  <a:lnTo>
                    <a:pt x="5211087" y="1632500"/>
                  </a:lnTo>
                  <a:lnTo>
                    <a:pt x="5205592" y="1636163"/>
                  </a:lnTo>
                  <a:lnTo>
                    <a:pt x="5205592" y="1627004"/>
                  </a:lnTo>
                  <a:lnTo>
                    <a:pt x="5212186" y="1623341"/>
                  </a:lnTo>
                  <a:close/>
                  <a:moveTo>
                    <a:pt x="5301577" y="1569486"/>
                  </a:moveTo>
                  <a:lnTo>
                    <a:pt x="5305973" y="1568021"/>
                  </a:lnTo>
                  <a:lnTo>
                    <a:pt x="5301577" y="1570219"/>
                  </a:lnTo>
                  <a:lnTo>
                    <a:pt x="5301577" y="1569486"/>
                  </a:lnTo>
                  <a:close/>
                  <a:moveTo>
                    <a:pt x="5435297" y="1437599"/>
                  </a:moveTo>
                  <a:lnTo>
                    <a:pt x="5425405" y="1430271"/>
                  </a:lnTo>
                  <a:lnTo>
                    <a:pt x="5393898" y="1406458"/>
                  </a:lnTo>
                  <a:cubicBezTo>
                    <a:pt x="5394631" y="1406092"/>
                    <a:pt x="5395730" y="1406092"/>
                    <a:pt x="5396097" y="1405359"/>
                  </a:cubicBezTo>
                  <a:cubicBezTo>
                    <a:pt x="5396463" y="1404627"/>
                    <a:pt x="5396097" y="1404993"/>
                    <a:pt x="5396463" y="1404627"/>
                  </a:cubicBezTo>
                  <a:lnTo>
                    <a:pt x="5399027" y="1403894"/>
                  </a:lnTo>
                  <a:lnTo>
                    <a:pt x="5455812" y="1414884"/>
                  </a:lnTo>
                  <a:lnTo>
                    <a:pt x="5458743" y="1419281"/>
                  </a:lnTo>
                  <a:lnTo>
                    <a:pt x="5435297" y="1437599"/>
                  </a:lnTo>
                  <a:close/>
                  <a:moveTo>
                    <a:pt x="5414048" y="1353337"/>
                  </a:moveTo>
                  <a:lnTo>
                    <a:pt x="5390601" y="1389240"/>
                  </a:lnTo>
                  <a:cubicBezTo>
                    <a:pt x="5387304" y="1388507"/>
                    <a:pt x="5384007" y="1389240"/>
                    <a:pt x="5381443" y="1391438"/>
                  </a:cubicBezTo>
                  <a:lnTo>
                    <a:pt x="5380710" y="1391071"/>
                  </a:lnTo>
                  <a:lnTo>
                    <a:pt x="5384373" y="1374952"/>
                  </a:lnTo>
                  <a:lnTo>
                    <a:pt x="5395364" y="1325494"/>
                  </a:lnTo>
                  <a:lnTo>
                    <a:pt x="5407087" y="1343445"/>
                  </a:lnTo>
                  <a:lnTo>
                    <a:pt x="5414048" y="1353337"/>
                  </a:lnTo>
                  <a:close/>
                  <a:moveTo>
                    <a:pt x="5377046" y="1373120"/>
                  </a:moveTo>
                  <a:lnTo>
                    <a:pt x="5373749" y="1387408"/>
                  </a:lnTo>
                  <a:lnTo>
                    <a:pt x="5355798" y="1378249"/>
                  </a:lnTo>
                  <a:lnTo>
                    <a:pt x="5339678" y="1366159"/>
                  </a:lnTo>
                  <a:lnTo>
                    <a:pt x="5351401" y="1357000"/>
                  </a:lnTo>
                  <a:lnTo>
                    <a:pt x="5386938" y="1328425"/>
                  </a:lnTo>
                  <a:lnTo>
                    <a:pt x="5377046" y="1373120"/>
                  </a:lnTo>
                  <a:close/>
                  <a:moveTo>
                    <a:pt x="5347005" y="1351139"/>
                  </a:moveTo>
                  <a:lnTo>
                    <a:pt x="5333816" y="1361397"/>
                  </a:lnTo>
                  <a:lnTo>
                    <a:pt x="5333083" y="1361030"/>
                  </a:lnTo>
                  <a:cubicBezTo>
                    <a:pt x="5333816" y="1357733"/>
                    <a:pt x="5333083" y="1354436"/>
                    <a:pt x="5330885" y="1351871"/>
                  </a:cubicBezTo>
                  <a:lnTo>
                    <a:pt x="5352867" y="1315236"/>
                  </a:lnTo>
                  <a:lnTo>
                    <a:pt x="5364957" y="1317068"/>
                  </a:lnTo>
                  <a:lnTo>
                    <a:pt x="5386205" y="1319998"/>
                  </a:lnTo>
                  <a:lnTo>
                    <a:pt x="5347005" y="1351139"/>
                  </a:lnTo>
                  <a:close/>
                  <a:moveTo>
                    <a:pt x="5279229" y="1304978"/>
                  </a:moveTo>
                  <a:lnTo>
                    <a:pt x="5314033" y="1351139"/>
                  </a:lnTo>
                  <a:lnTo>
                    <a:pt x="5314399" y="1353703"/>
                  </a:lnTo>
                  <a:cubicBezTo>
                    <a:pt x="5314399" y="1354070"/>
                    <a:pt x="5314033" y="1354070"/>
                    <a:pt x="5314033" y="1354070"/>
                  </a:cubicBezTo>
                  <a:cubicBezTo>
                    <a:pt x="5313667" y="1354802"/>
                    <a:pt x="5314033" y="1355901"/>
                    <a:pt x="5314033" y="1356634"/>
                  </a:cubicBezTo>
                  <a:lnTo>
                    <a:pt x="5278863" y="1338683"/>
                  </a:lnTo>
                  <a:lnTo>
                    <a:pt x="5267872" y="1333187"/>
                  </a:lnTo>
                  <a:lnTo>
                    <a:pt x="5274100" y="1304245"/>
                  </a:lnTo>
                  <a:lnTo>
                    <a:pt x="5279229" y="1304978"/>
                  </a:lnTo>
                  <a:close/>
                  <a:moveTo>
                    <a:pt x="5208156" y="1510870"/>
                  </a:moveTo>
                  <a:lnTo>
                    <a:pt x="5207424" y="1511236"/>
                  </a:lnTo>
                  <a:lnTo>
                    <a:pt x="5207424" y="1506107"/>
                  </a:lnTo>
                  <a:lnTo>
                    <a:pt x="5208156" y="1510870"/>
                  </a:lnTo>
                  <a:close/>
                  <a:moveTo>
                    <a:pt x="5205225" y="1661442"/>
                  </a:moveTo>
                  <a:lnTo>
                    <a:pt x="5205592" y="1644589"/>
                  </a:lnTo>
                  <a:lnTo>
                    <a:pt x="5210354" y="1641659"/>
                  </a:lnTo>
                  <a:lnTo>
                    <a:pt x="5208156" y="1663640"/>
                  </a:lnTo>
                  <a:cubicBezTo>
                    <a:pt x="5207057" y="1673532"/>
                    <a:pt x="5205958" y="1683057"/>
                    <a:pt x="5205225" y="1692948"/>
                  </a:cubicBezTo>
                  <a:lnTo>
                    <a:pt x="5205225" y="1661442"/>
                  </a:lnTo>
                  <a:close/>
                  <a:moveTo>
                    <a:pt x="5341143" y="1520029"/>
                  </a:moveTo>
                  <a:lnTo>
                    <a:pt x="5345539" y="1516731"/>
                  </a:lnTo>
                  <a:lnTo>
                    <a:pt x="5342242" y="1531752"/>
                  </a:lnTo>
                  <a:cubicBezTo>
                    <a:pt x="5341876" y="1528088"/>
                    <a:pt x="5341510" y="1524425"/>
                    <a:pt x="5341143" y="1520029"/>
                  </a:cubicBezTo>
                  <a:lnTo>
                    <a:pt x="5341143" y="1520029"/>
                  </a:lnTo>
                  <a:close/>
                  <a:moveTo>
                    <a:pt x="5441158" y="1442361"/>
                  </a:moveTo>
                  <a:lnTo>
                    <a:pt x="5462773" y="1425509"/>
                  </a:lnTo>
                  <a:lnTo>
                    <a:pt x="5508201" y="1492918"/>
                  </a:lnTo>
                  <a:cubicBezTo>
                    <a:pt x="5492448" y="1481195"/>
                    <a:pt x="5467902" y="1462511"/>
                    <a:pt x="5441158" y="1442361"/>
                  </a:cubicBezTo>
                  <a:lnTo>
                    <a:pt x="5441158" y="1442361"/>
                  </a:lnTo>
                  <a:close/>
                  <a:moveTo>
                    <a:pt x="5479992" y="1411954"/>
                  </a:moveTo>
                  <a:lnTo>
                    <a:pt x="5486220" y="1407191"/>
                  </a:lnTo>
                  <a:lnTo>
                    <a:pt x="5488418" y="1413419"/>
                  </a:lnTo>
                  <a:lnTo>
                    <a:pt x="5479992" y="1411954"/>
                  </a:lnTo>
                  <a:close/>
                  <a:moveTo>
                    <a:pt x="5470467" y="1410488"/>
                  </a:moveTo>
                  <a:lnTo>
                    <a:pt x="5459842" y="1408656"/>
                  </a:lnTo>
                  <a:lnTo>
                    <a:pt x="5445921" y="1387408"/>
                  </a:lnTo>
                  <a:lnTo>
                    <a:pt x="5476328" y="1376417"/>
                  </a:lnTo>
                  <a:cubicBezTo>
                    <a:pt x="5478893" y="1384477"/>
                    <a:pt x="5481457" y="1392170"/>
                    <a:pt x="5484022" y="1400230"/>
                  </a:cubicBezTo>
                  <a:lnTo>
                    <a:pt x="5470467" y="1410488"/>
                  </a:lnTo>
                  <a:close/>
                  <a:moveTo>
                    <a:pt x="5483289" y="1373853"/>
                  </a:moveTo>
                  <a:lnTo>
                    <a:pt x="5547035" y="1351139"/>
                  </a:lnTo>
                  <a:lnTo>
                    <a:pt x="5490250" y="1395101"/>
                  </a:lnTo>
                  <a:cubicBezTo>
                    <a:pt x="5487686" y="1388141"/>
                    <a:pt x="5485487" y="1381180"/>
                    <a:pt x="5483289" y="1373853"/>
                  </a:cubicBezTo>
                  <a:lnTo>
                    <a:pt x="5483289" y="1373853"/>
                  </a:lnTo>
                  <a:close/>
                  <a:moveTo>
                    <a:pt x="5480358" y="1364694"/>
                  </a:moveTo>
                  <a:lnTo>
                    <a:pt x="5475596" y="1349673"/>
                  </a:lnTo>
                  <a:lnTo>
                    <a:pt x="5469734" y="1330989"/>
                  </a:lnTo>
                  <a:lnTo>
                    <a:pt x="5551065" y="1341980"/>
                  </a:lnTo>
                  <a:lnTo>
                    <a:pt x="5480358" y="1364694"/>
                  </a:lnTo>
                  <a:close/>
                  <a:moveTo>
                    <a:pt x="5468269" y="1351505"/>
                  </a:moveTo>
                  <a:lnTo>
                    <a:pt x="5473031" y="1366526"/>
                  </a:lnTo>
                  <a:cubicBezTo>
                    <a:pt x="5461308" y="1370189"/>
                    <a:pt x="5449951" y="1373853"/>
                    <a:pt x="5439326" y="1377516"/>
                  </a:cubicBezTo>
                  <a:lnTo>
                    <a:pt x="5424672" y="1355535"/>
                  </a:lnTo>
                  <a:lnTo>
                    <a:pt x="5442624" y="1326593"/>
                  </a:lnTo>
                  <a:lnTo>
                    <a:pt x="5460941" y="1329157"/>
                  </a:lnTo>
                  <a:lnTo>
                    <a:pt x="5468269" y="1351505"/>
                  </a:lnTo>
                  <a:close/>
                  <a:moveTo>
                    <a:pt x="5447020" y="1320365"/>
                  </a:moveTo>
                  <a:lnTo>
                    <a:pt x="5454714" y="1308275"/>
                  </a:lnTo>
                  <a:lnTo>
                    <a:pt x="5459110" y="1321830"/>
                  </a:lnTo>
                  <a:lnTo>
                    <a:pt x="5447020" y="1320365"/>
                  </a:lnTo>
                  <a:close/>
                  <a:moveTo>
                    <a:pt x="5368253" y="1271273"/>
                  </a:moveTo>
                  <a:lnTo>
                    <a:pt x="5361659" y="1261382"/>
                  </a:lnTo>
                  <a:lnTo>
                    <a:pt x="5375947" y="1259183"/>
                  </a:lnTo>
                  <a:lnTo>
                    <a:pt x="5368253" y="1271273"/>
                  </a:lnTo>
                  <a:close/>
                  <a:moveTo>
                    <a:pt x="5363857" y="1277868"/>
                  </a:moveTo>
                  <a:lnTo>
                    <a:pt x="5345906" y="1306810"/>
                  </a:lnTo>
                  <a:lnTo>
                    <a:pt x="5319895" y="1303146"/>
                  </a:lnTo>
                  <a:cubicBezTo>
                    <a:pt x="5318429" y="1292155"/>
                    <a:pt x="5316597" y="1280066"/>
                    <a:pt x="5315132" y="1267976"/>
                  </a:cubicBezTo>
                  <a:lnTo>
                    <a:pt x="5330885" y="1265778"/>
                  </a:lnTo>
                  <a:lnTo>
                    <a:pt x="5353599" y="1262481"/>
                  </a:lnTo>
                  <a:lnTo>
                    <a:pt x="5363857" y="1277868"/>
                  </a:lnTo>
                  <a:close/>
                  <a:moveTo>
                    <a:pt x="5329786" y="1258451"/>
                  </a:moveTo>
                  <a:lnTo>
                    <a:pt x="5314033" y="1260649"/>
                  </a:lnTo>
                  <a:lnTo>
                    <a:pt x="5303775" y="1187378"/>
                  </a:lnTo>
                  <a:lnTo>
                    <a:pt x="5349203" y="1255520"/>
                  </a:lnTo>
                  <a:lnTo>
                    <a:pt x="5329786" y="1258451"/>
                  </a:lnTo>
                  <a:close/>
                  <a:moveTo>
                    <a:pt x="5304508" y="1262114"/>
                  </a:moveTo>
                  <a:lnTo>
                    <a:pt x="5282527" y="1265411"/>
                  </a:lnTo>
                  <a:lnTo>
                    <a:pt x="5297181" y="1194705"/>
                  </a:lnTo>
                  <a:lnTo>
                    <a:pt x="5304508" y="1262114"/>
                  </a:lnTo>
                  <a:close/>
                  <a:moveTo>
                    <a:pt x="5305240" y="1269441"/>
                  </a:moveTo>
                  <a:lnTo>
                    <a:pt x="5308904" y="1301681"/>
                  </a:lnTo>
                  <a:lnTo>
                    <a:pt x="5283992" y="1298383"/>
                  </a:lnTo>
                  <a:lnTo>
                    <a:pt x="5277397" y="1289591"/>
                  </a:lnTo>
                  <a:lnTo>
                    <a:pt x="5280695" y="1273105"/>
                  </a:lnTo>
                  <a:lnTo>
                    <a:pt x="5305240" y="1269441"/>
                  </a:lnTo>
                  <a:close/>
                  <a:moveTo>
                    <a:pt x="5271536" y="1281531"/>
                  </a:moveTo>
                  <a:lnTo>
                    <a:pt x="5266773" y="1274937"/>
                  </a:lnTo>
                  <a:lnTo>
                    <a:pt x="5273368" y="1273838"/>
                  </a:lnTo>
                  <a:lnTo>
                    <a:pt x="5271536" y="1281531"/>
                  </a:lnTo>
                  <a:close/>
                  <a:moveTo>
                    <a:pt x="5261278" y="1329524"/>
                  </a:moveTo>
                  <a:cubicBezTo>
                    <a:pt x="5231603" y="1314503"/>
                    <a:pt x="5203760" y="1300582"/>
                    <a:pt x="5186541" y="1291789"/>
                  </a:cubicBezTo>
                  <a:lnTo>
                    <a:pt x="5267139" y="1302780"/>
                  </a:lnTo>
                  <a:lnTo>
                    <a:pt x="5261278" y="1329524"/>
                  </a:lnTo>
                  <a:close/>
                  <a:moveTo>
                    <a:pt x="5235267" y="1453718"/>
                  </a:moveTo>
                  <a:lnTo>
                    <a:pt x="5224642" y="1457748"/>
                  </a:lnTo>
                  <a:lnTo>
                    <a:pt x="5236365" y="1448589"/>
                  </a:lnTo>
                  <a:lnTo>
                    <a:pt x="5235267" y="1453718"/>
                  </a:lnTo>
                  <a:close/>
                  <a:moveTo>
                    <a:pt x="5164560" y="1636163"/>
                  </a:moveTo>
                  <a:lnTo>
                    <a:pt x="5183244" y="1624440"/>
                  </a:lnTo>
                  <a:lnTo>
                    <a:pt x="5182511" y="1629935"/>
                  </a:lnTo>
                  <a:lnTo>
                    <a:pt x="5167491" y="1637629"/>
                  </a:lnTo>
                  <a:lnTo>
                    <a:pt x="5139281" y="1651916"/>
                  </a:lnTo>
                  <a:lnTo>
                    <a:pt x="5164560" y="1636163"/>
                  </a:lnTo>
                  <a:close/>
                  <a:moveTo>
                    <a:pt x="5215483" y="1664373"/>
                  </a:moveTo>
                  <a:lnTo>
                    <a:pt x="5218414" y="1636529"/>
                  </a:lnTo>
                  <a:lnTo>
                    <a:pt x="5229038" y="1629569"/>
                  </a:lnTo>
                  <a:lnTo>
                    <a:pt x="5232702" y="1650451"/>
                  </a:lnTo>
                  <a:lnTo>
                    <a:pt x="5237831" y="1679759"/>
                  </a:lnTo>
                  <a:lnTo>
                    <a:pt x="5226840" y="1704672"/>
                  </a:lnTo>
                  <a:lnTo>
                    <a:pt x="5206324" y="1751199"/>
                  </a:lnTo>
                  <a:cubicBezTo>
                    <a:pt x="5209255" y="1725188"/>
                    <a:pt x="5212186" y="1694780"/>
                    <a:pt x="5215483" y="1664373"/>
                  </a:cubicBezTo>
                  <a:lnTo>
                    <a:pt x="5215483" y="1664373"/>
                  </a:lnTo>
                  <a:close/>
                  <a:moveTo>
                    <a:pt x="5240029" y="1649352"/>
                  </a:moveTo>
                  <a:lnTo>
                    <a:pt x="5235633" y="1625539"/>
                  </a:lnTo>
                  <a:lnTo>
                    <a:pt x="5272635" y="1601726"/>
                  </a:lnTo>
                  <a:lnTo>
                    <a:pt x="5242960" y="1668402"/>
                  </a:lnTo>
                  <a:lnTo>
                    <a:pt x="5240029" y="1649352"/>
                  </a:lnTo>
                  <a:close/>
                  <a:moveTo>
                    <a:pt x="5353966" y="1510137"/>
                  </a:moveTo>
                  <a:lnTo>
                    <a:pt x="5356164" y="1508305"/>
                  </a:lnTo>
                  <a:lnTo>
                    <a:pt x="5375580" y="1508671"/>
                  </a:lnTo>
                  <a:cubicBezTo>
                    <a:pt x="5401958" y="1509404"/>
                    <a:pt x="5428336" y="1509771"/>
                    <a:pt x="5451416" y="1510503"/>
                  </a:cubicBezTo>
                  <a:lnTo>
                    <a:pt x="5348837" y="1533217"/>
                  </a:lnTo>
                  <a:lnTo>
                    <a:pt x="5353966" y="1510137"/>
                  </a:lnTo>
                  <a:close/>
                  <a:moveTo>
                    <a:pt x="5375580" y="1501344"/>
                  </a:moveTo>
                  <a:lnTo>
                    <a:pt x="5365323" y="1500978"/>
                  </a:lnTo>
                  <a:lnTo>
                    <a:pt x="5435297" y="1446757"/>
                  </a:lnTo>
                  <a:cubicBezTo>
                    <a:pt x="5462407" y="1467273"/>
                    <a:pt x="5488052" y="1486690"/>
                    <a:pt x="5504172" y="1498780"/>
                  </a:cubicBezTo>
                  <a:lnTo>
                    <a:pt x="5501241" y="1499513"/>
                  </a:lnTo>
                  <a:lnTo>
                    <a:pt x="5481824" y="1503909"/>
                  </a:lnTo>
                  <a:cubicBezTo>
                    <a:pt x="5453248" y="1503176"/>
                    <a:pt x="5414414" y="1502443"/>
                    <a:pt x="5375580" y="1501344"/>
                  </a:cubicBezTo>
                  <a:lnTo>
                    <a:pt x="5375580" y="1501344"/>
                  </a:lnTo>
                  <a:close/>
                  <a:moveTo>
                    <a:pt x="5418444" y="1346376"/>
                  </a:moveTo>
                  <a:lnTo>
                    <a:pt x="5413315" y="1338683"/>
                  </a:lnTo>
                  <a:lnTo>
                    <a:pt x="5401958" y="1321830"/>
                  </a:lnTo>
                  <a:lnTo>
                    <a:pt x="5431999" y="1325860"/>
                  </a:lnTo>
                  <a:lnTo>
                    <a:pt x="5418444" y="1346376"/>
                  </a:lnTo>
                  <a:close/>
                  <a:moveTo>
                    <a:pt x="5366422" y="1309374"/>
                  </a:moveTo>
                  <a:lnTo>
                    <a:pt x="5357263" y="1308275"/>
                  </a:lnTo>
                  <a:lnTo>
                    <a:pt x="5369719" y="1287026"/>
                  </a:lnTo>
                  <a:lnTo>
                    <a:pt x="5386571" y="1312305"/>
                  </a:lnTo>
                  <a:lnTo>
                    <a:pt x="5366422" y="1309374"/>
                  </a:lnTo>
                  <a:close/>
                  <a:moveTo>
                    <a:pt x="5183244" y="1300948"/>
                  </a:moveTo>
                  <a:lnTo>
                    <a:pt x="5182511" y="1298017"/>
                  </a:lnTo>
                  <a:cubicBezTo>
                    <a:pt x="5200097" y="1307176"/>
                    <a:pt x="5229038" y="1321830"/>
                    <a:pt x="5259446" y="1337217"/>
                  </a:cubicBezTo>
                  <a:lnTo>
                    <a:pt x="5241128" y="1424043"/>
                  </a:lnTo>
                  <a:lnTo>
                    <a:pt x="5236365" y="1414884"/>
                  </a:lnTo>
                  <a:cubicBezTo>
                    <a:pt x="5218781" y="1380081"/>
                    <a:pt x="5200829" y="1345643"/>
                    <a:pt x="5187640" y="1320731"/>
                  </a:cubicBezTo>
                  <a:lnTo>
                    <a:pt x="5183244" y="1300948"/>
                  </a:lnTo>
                  <a:close/>
                  <a:moveTo>
                    <a:pt x="5230138" y="1418182"/>
                  </a:moveTo>
                  <a:lnTo>
                    <a:pt x="5238930" y="1435400"/>
                  </a:lnTo>
                  <a:lnTo>
                    <a:pt x="5238197" y="1437965"/>
                  </a:lnTo>
                  <a:lnTo>
                    <a:pt x="5219879" y="1452619"/>
                  </a:lnTo>
                  <a:lnTo>
                    <a:pt x="5195334" y="1350772"/>
                  </a:lnTo>
                  <a:cubicBezTo>
                    <a:pt x="5205958" y="1371288"/>
                    <a:pt x="5218048" y="1394735"/>
                    <a:pt x="5230138" y="1418182"/>
                  </a:cubicBezTo>
                  <a:close/>
                  <a:moveTo>
                    <a:pt x="5132321" y="1610518"/>
                  </a:moveTo>
                  <a:lnTo>
                    <a:pt x="5119132" y="1614182"/>
                  </a:lnTo>
                  <a:cubicBezTo>
                    <a:pt x="5139281" y="1594399"/>
                    <a:pt x="5159431" y="1574615"/>
                    <a:pt x="5177016" y="1557397"/>
                  </a:cubicBezTo>
                  <a:lnTo>
                    <a:pt x="5132321" y="1610518"/>
                  </a:lnTo>
                  <a:close/>
                  <a:moveTo>
                    <a:pt x="5191670" y="1551169"/>
                  </a:moveTo>
                  <a:lnTo>
                    <a:pt x="5186541" y="1595131"/>
                  </a:lnTo>
                  <a:lnTo>
                    <a:pt x="5163094" y="1601726"/>
                  </a:lnTo>
                  <a:lnTo>
                    <a:pt x="5144777" y="1607221"/>
                  </a:lnTo>
                  <a:lnTo>
                    <a:pt x="5191670" y="1551169"/>
                  </a:lnTo>
                  <a:close/>
                  <a:moveTo>
                    <a:pt x="5165293" y="1608687"/>
                  </a:moveTo>
                  <a:lnTo>
                    <a:pt x="5185809" y="1602825"/>
                  </a:lnTo>
                  <a:lnTo>
                    <a:pt x="5184343" y="1615647"/>
                  </a:lnTo>
                  <a:lnTo>
                    <a:pt x="5160530" y="1630301"/>
                  </a:lnTo>
                  <a:cubicBezTo>
                    <a:pt x="5134519" y="1646421"/>
                    <a:pt x="5108508" y="1662541"/>
                    <a:pt x="5086160" y="1676462"/>
                  </a:cubicBezTo>
                  <a:lnTo>
                    <a:pt x="5118765" y="1637629"/>
                  </a:lnTo>
                  <a:lnTo>
                    <a:pt x="5136351" y="1616746"/>
                  </a:lnTo>
                  <a:lnTo>
                    <a:pt x="5165293" y="1608687"/>
                  </a:lnTo>
                  <a:close/>
                  <a:moveTo>
                    <a:pt x="5170788" y="1644223"/>
                  </a:moveTo>
                  <a:lnTo>
                    <a:pt x="5181412" y="1638728"/>
                  </a:lnTo>
                  <a:lnTo>
                    <a:pt x="5179947" y="1651916"/>
                  </a:lnTo>
                  <a:lnTo>
                    <a:pt x="5170055" y="1658145"/>
                  </a:lnTo>
                  <a:lnTo>
                    <a:pt x="5020582" y="1753397"/>
                  </a:lnTo>
                  <a:lnTo>
                    <a:pt x="5070407" y="1694414"/>
                  </a:lnTo>
                  <a:lnTo>
                    <a:pt x="5170788" y="1644223"/>
                  </a:lnTo>
                  <a:close/>
                  <a:moveTo>
                    <a:pt x="5189106" y="1635064"/>
                  </a:moveTo>
                  <a:lnTo>
                    <a:pt x="5198265" y="1630301"/>
                  </a:lnTo>
                  <a:lnTo>
                    <a:pt x="5198265" y="1640560"/>
                  </a:lnTo>
                  <a:lnTo>
                    <a:pt x="5188007" y="1647154"/>
                  </a:lnTo>
                  <a:lnTo>
                    <a:pt x="5189106" y="1635064"/>
                  </a:lnTo>
                  <a:close/>
                  <a:moveTo>
                    <a:pt x="5468269" y="1421113"/>
                  </a:moveTo>
                  <a:lnTo>
                    <a:pt x="5471932" y="1418182"/>
                  </a:lnTo>
                  <a:lnTo>
                    <a:pt x="5490982" y="1421845"/>
                  </a:lnTo>
                  <a:cubicBezTo>
                    <a:pt x="5499409" y="1447490"/>
                    <a:pt x="5506370" y="1469838"/>
                    <a:pt x="5511865" y="1485957"/>
                  </a:cubicBezTo>
                  <a:lnTo>
                    <a:pt x="5468269" y="1421113"/>
                  </a:lnTo>
                  <a:close/>
                  <a:moveTo>
                    <a:pt x="5269337" y="1291789"/>
                  </a:moveTo>
                  <a:lnTo>
                    <a:pt x="5268239" y="1296185"/>
                  </a:lnTo>
                  <a:lnTo>
                    <a:pt x="5191304" y="1285561"/>
                  </a:lnTo>
                  <a:cubicBezTo>
                    <a:pt x="5207790" y="1283363"/>
                    <a:pt x="5230870" y="1280066"/>
                    <a:pt x="5257980" y="1276036"/>
                  </a:cubicBezTo>
                  <a:lnTo>
                    <a:pt x="5269337" y="1291789"/>
                  </a:lnTo>
                  <a:close/>
                  <a:moveTo>
                    <a:pt x="5569383" y="1428806"/>
                  </a:moveTo>
                  <a:lnTo>
                    <a:pt x="5496478" y="1415251"/>
                  </a:lnTo>
                  <a:cubicBezTo>
                    <a:pt x="5495013" y="1410855"/>
                    <a:pt x="5493913" y="1406825"/>
                    <a:pt x="5492448" y="1402428"/>
                  </a:cubicBezTo>
                  <a:lnTo>
                    <a:pt x="5559491" y="1350040"/>
                  </a:lnTo>
                  <a:cubicBezTo>
                    <a:pt x="5563155" y="1353337"/>
                    <a:pt x="5568284" y="1353337"/>
                    <a:pt x="5572314" y="1350406"/>
                  </a:cubicBezTo>
                  <a:lnTo>
                    <a:pt x="5632029" y="1402428"/>
                  </a:lnTo>
                  <a:cubicBezTo>
                    <a:pt x="5653278" y="1421113"/>
                    <a:pt x="5674893" y="1439430"/>
                    <a:pt x="5688082" y="1450787"/>
                  </a:cubicBezTo>
                  <a:lnTo>
                    <a:pt x="5569383" y="1428806"/>
                  </a:lnTo>
                  <a:close/>
                  <a:moveTo>
                    <a:pt x="5555828" y="1335752"/>
                  </a:moveTo>
                  <a:lnTo>
                    <a:pt x="5466803" y="1323296"/>
                  </a:lnTo>
                  <a:lnTo>
                    <a:pt x="5459476" y="1300582"/>
                  </a:lnTo>
                  <a:lnTo>
                    <a:pt x="5490982" y="1250391"/>
                  </a:lnTo>
                  <a:cubicBezTo>
                    <a:pt x="5492082" y="1250757"/>
                    <a:pt x="5493181" y="1251856"/>
                    <a:pt x="5494280" y="1251856"/>
                  </a:cubicBezTo>
                  <a:cubicBezTo>
                    <a:pt x="5495745" y="1251856"/>
                    <a:pt x="5497211" y="1251490"/>
                    <a:pt x="5498310" y="1251124"/>
                  </a:cubicBezTo>
                  <a:cubicBezTo>
                    <a:pt x="5504904" y="1261015"/>
                    <a:pt x="5515895" y="1276769"/>
                    <a:pt x="5526885" y="1292155"/>
                  </a:cubicBezTo>
                  <a:lnTo>
                    <a:pt x="5556560" y="1333920"/>
                  </a:lnTo>
                  <a:cubicBezTo>
                    <a:pt x="5556194" y="1334286"/>
                    <a:pt x="5555828" y="1335019"/>
                    <a:pt x="5555828" y="1335752"/>
                  </a:cubicBezTo>
                  <a:lnTo>
                    <a:pt x="5555828" y="1335752"/>
                  </a:lnTo>
                  <a:close/>
                  <a:moveTo>
                    <a:pt x="5455812" y="1289591"/>
                  </a:moveTo>
                  <a:lnTo>
                    <a:pt x="5451783" y="1276769"/>
                  </a:lnTo>
                  <a:lnTo>
                    <a:pt x="5478893" y="1255154"/>
                  </a:lnTo>
                  <a:cubicBezTo>
                    <a:pt x="5472665" y="1264312"/>
                    <a:pt x="5464605" y="1276402"/>
                    <a:pt x="5455812" y="1289591"/>
                  </a:cubicBezTo>
                  <a:lnTo>
                    <a:pt x="5455812" y="1289591"/>
                  </a:lnTo>
                  <a:close/>
                  <a:moveTo>
                    <a:pt x="5450683" y="1297284"/>
                  </a:moveTo>
                  <a:lnTo>
                    <a:pt x="5438228" y="1316335"/>
                  </a:lnTo>
                  <a:lnTo>
                    <a:pt x="5436396" y="1318899"/>
                  </a:lnTo>
                  <a:lnTo>
                    <a:pt x="5404156" y="1314503"/>
                  </a:lnTo>
                  <a:lnTo>
                    <a:pt x="5445555" y="1281165"/>
                  </a:lnTo>
                  <a:lnTo>
                    <a:pt x="5450683" y="1297284"/>
                  </a:lnTo>
                  <a:close/>
                  <a:moveTo>
                    <a:pt x="5373749" y="1280066"/>
                  </a:moveTo>
                  <a:lnTo>
                    <a:pt x="5375214" y="1277135"/>
                  </a:lnTo>
                  <a:cubicBezTo>
                    <a:pt x="5379244" y="1270540"/>
                    <a:pt x="5383274" y="1263946"/>
                    <a:pt x="5386938" y="1257352"/>
                  </a:cubicBezTo>
                  <a:lnTo>
                    <a:pt x="5403057" y="1255154"/>
                  </a:lnTo>
                  <a:lnTo>
                    <a:pt x="5391334" y="1307176"/>
                  </a:lnTo>
                  <a:lnTo>
                    <a:pt x="5373749" y="1280066"/>
                  </a:lnTo>
                  <a:close/>
                  <a:moveTo>
                    <a:pt x="5392066" y="1249658"/>
                  </a:moveTo>
                  <a:cubicBezTo>
                    <a:pt x="5400127" y="1236103"/>
                    <a:pt x="5407454" y="1223647"/>
                    <a:pt x="5412949" y="1213755"/>
                  </a:cubicBezTo>
                  <a:lnTo>
                    <a:pt x="5405256" y="1247460"/>
                  </a:lnTo>
                  <a:lnTo>
                    <a:pt x="5392066" y="1249658"/>
                  </a:lnTo>
                  <a:close/>
                  <a:moveTo>
                    <a:pt x="5286923" y="1178219"/>
                  </a:moveTo>
                  <a:cubicBezTo>
                    <a:pt x="5288022" y="1180417"/>
                    <a:pt x="5289854" y="1182249"/>
                    <a:pt x="5292418" y="1183348"/>
                  </a:cubicBezTo>
                  <a:lnTo>
                    <a:pt x="5274833" y="1266511"/>
                  </a:lnTo>
                  <a:lnTo>
                    <a:pt x="5261644" y="1268342"/>
                  </a:lnTo>
                  <a:lnTo>
                    <a:pt x="5217681" y="1208993"/>
                  </a:lnTo>
                  <a:lnTo>
                    <a:pt x="5145510" y="1111909"/>
                  </a:lnTo>
                  <a:cubicBezTo>
                    <a:pt x="5161263" y="1118869"/>
                    <a:pt x="5187640" y="1130226"/>
                    <a:pt x="5213652" y="1141217"/>
                  </a:cubicBezTo>
                  <a:lnTo>
                    <a:pt x="5287289" y="1172357"/>
                  </a:lnTo>
                  <a:cubicBezTo>
                    <a:pt x="5286556" y="1174189"/>
                    <a:pt x="5286556" y="1176021"/>
                    <a:pt x="5286923" y="1178219"/>
                  </a:cubicBezTo>
                  <a:lnTo>
                    <a:pt x="5286923" y="1178219"/>
                  </a:lnTo>
                  <a:close/>
                  <a:moveTo>
                    <a:pt x="5205958" y="1821173"/>
                  </a:moveTo>
                  <a:cubicBezTo>
                    <a:pt x="5205225" y="1819707"/>
                    <a:pt x="5204493" y="1818608"/>
                    <a:pt x="5203393" y="1817509"/>
                  </a:cubicBezTo>
                  <a:lnTo>
                    <a:pt x="5213285" y="1799558"/>
                  </a:lnTo>
                  <a:lnTo>
                    <a:pt x="5205958" y="1821173"/>
                  </a:lnTo>
                  <a:close/>
                  <a:moveTo>
                    <a:pt x="5203027" y="1802855"/>
                  </a:moveTo>
                  <a:lnTo>
                    <a:pt x="5203393" y="1777210"/>
                  </a:lnTo>
                  <a:cubicBezTo>
                    <a:pt x="5203393" y="1776477"/>
                    <a:pt x="5203393" y="1775745"/>
                    <a:pt x="5203760" y="1774646"/>
                  </a:cubicBezTo>
                  <a:lnTo>
                    <a:pt x="5233435" y="1707969"/>
                  </a:lnTo>
                  <a:lnTo>
                    <a:pt x="5240029" y="1692948"/>
                  </a:lnTo>
                  <a:lnTo>
                    <a:pt x="5242960" y="1709068"/>
                  </a:lnTo>
                  <a:lnTo>
                    <a:pt x="5226474" y="1758892"/>
                  </a:lnTo>
                  <a:lnTo>
                    <a:pt x="5203027" y="1802855"/>
                  </a:lnTo>
                  <a:close/>
                  <a:moveTo>
                    <a:pt x="5300111" y="1584507"/>
                  </a:moveTo>
                  <a:lnTo>
                    <a:pt x="5331252" y="1564724"/>
                  </a:lnTo>
                  <a:lnTo>
                    <a:pt x="5294616" y="1632500"/>
                  </a:lnTo>
                  <a:cubicBezTo>
                    <a:pt x="5296814" y="1614548"/>
                    <a:pt x="5298646" y="1598062"/>
                    <a:pt x="5300111" y="1584507"/>
                  </a:cubicBezTo>
                  <a:lnTo>
                    <a:pt x="5300111" y="1584507"/>
                  </a:lnTo>
                  <a:close/>
                  <a:moveTo>
                    <a:pt x="5499043" y="1423677"/>
                  </a:moveTo>
                  <a:lnTo>
                    <a:pt x="5544837" y="1432470"/>
                  </a:lnTo>
                  <a:cubicBezTo>
                    <a:pt x="5601622" y="1443460"/>
                    <a:pt x="5658407" y="1454451"/>
                    <a:pt x="5685518" y="1459580"/>
                  </a:cubicBezTo>
                  <a:lnTo>
                    <a:pt x="5521756" y="1495116"/>
                  </a:lnTo>
                  <a:cubicBezTo>
                    <a:pt x="5517360" y="1480828"/>
                    <a:pt x="5508934" y="1454817"/>
                    <a:pt x="5499043" y="1423677"/>
                  </a:cubicBezTo>
                  <a:lnTo>
                    <a:pt x="5499043" y="1423677"/>
                  </a:lnTo>
                  <a:close/>
                  <a:moveTo>
                    <a:pt x="5224276" y="1232440"/>
                  </a:moveTo>
                  <a:lnTo>
                    <a:pt x="5252485" y="1269808"/>
                  </a:lnTo>
                  <a:cubicBezTo>
                    <a:pt x="5219879" y="1274570"/>
                    <a:pt x="5193136" y="1278600"/>
                    <a:pt x="5178115" y="1280798"/>
                  </a:cubicBezTo>
                  <a:lnTo>
                    <a:pt x="5138549" y="1117770"/>
                  </a:lnTo>
                  <a:cubicBezTo>
                    <a:pt x="5155035" y="1139752"/>
                    <a:pt x="5189838" y="1186279"/>
                    <a:pt x="5224276" y="1232440"/>
                  </a:cubicBezTo>
                  <a:lnTo>
                    <a:pt x="5224276" y="1232440"/>
                  </a:lnTo>
                  <a:close/>
                  <a:moveTo>
                    <a:pt x="5181046" y="1322929"/>
                  </a:moveTo>
                  <a:lnTo>
                    <a:pt x="5214018" y="1457382"/>
                  </a:lnTo>
                  <a:lnTo>
                    <a:pt x="5208522" y="1461778"/>
                  </a:lnTo>
                  <a:cubicBezTo>
                    <a:pt x="5207790" y="1461412"/>
                    <a:pt x="5206691" y="1461045"/>
                    <a:pt x="5205958" y="1461045"/>
                  </a:cubicBezTo>
                  <a:lnTo>
                    <a:pt x="5188739" y="1377150"/>
                  </a:lnTo>
                  <a:cubicBezTo>
                    <a:pt x="5183977" y="1352970"/>
                    <a:pt x="5178482" y="1328425"/>
                    <a:pt x="5174818" y="1311206"/>
                  </a:cubicBezTo>
                  <a:cubicBezTo>
                    <a:pt x="5177016" y="1314503"/>
                    <a:pt x="5179214" y="1318899"/>
                    <a:pt x="5181046" y="1322929"/>
                  </a:cubicBezTo>
                  <a:lnTo>
                    <a:pt x="5181046" y="1322929"/>
                  </a:lnTo>
                  <a:close/>
                  <a:moveTo>
                    <a:pt x="5194968" y="1518929"/>
                  </a:moveTo>
                  <a:lnTo>
                    <a:pt x="5154302" y="1544941"/>
                  </a:lnTo>
                  <a:lnTo>
                    <a:pt x="5199364" y="1482294"/>
                  </a:lnTo>
                  <a:lnTo>
                    <a:pt x="5194968" y="1518929"/>
                  </a:lnTo>
                  <a:close/>
                  <a:moveTo>
                    <a:pt x="5107775" y="1625173"/>
                  </a:moveTo>
                  <a:lnTo>
                    <a:pt x="5123894" y="1620776"/>
                  </a:lnTo>
                  <a:lnTo>
                    <a:pt x="5113270" y="1633232"/>
                  </a:lnTo>
                  <a:lnTo>
                    <a:pt x="5066377" y="1689285"/>
                  </a:lnTo>
                  <a:lnTo>
                    <a:pt x="5064545" y="1690384"/>
                  </a:lnTo>
                  <a:lnTo>
                    <a:pt x="5041464" y="1702107"/>
                  </a:lnTo>
                  <a:lnTo>
                    <a:pt x="5070773" y="1661808"/>
                  </a:lnTo>
                  <a:lnTo>
                    <a:pt x="5107775" y="1625173"/>
                  </a:lnTo>
                  <a:close/>
                  <a:moveTo>
                    <a:pt x="5027910" y="1708702"/>
                  </a:moveTo>
                  <a:cubicBezTo>
                    <a:pt x="5026444" y="1707969"/>
                    <a:pt x="5025345" y="1707603"/>
                    <a:pt x="5023879" y="1707603"/>
                  </a:cubicBezTo>
                  <a:lnTo>
                    <a:pt x="5040365" y="1691483"/>
                  </a:lnTo>
                  <a:cubicBezTo>
                    <a:pt x="5034870" y="1698444"/>
                    <a:pt x="5030840" y="1704305"/>
                    <a:pt x="5027910" y="1708702"/>
                  </a:cubicBezTo>
                  <a:close/>
                  <a:moveTo>
                    <a:pt x="4994938" y="1736178"/>
                  </a:moveTo>
                  <a:cubicBezTo>
                    <a:pt x="4996036" y="1736544"/>
                    <a:pt x="4997136" y="1736911"/>
                    <a:pt x="4998234" y="1736911"/>
                  </a:cubicBezTo>
                  <a:cubicBezTo>
                    <a:pt x="5001898" y="1736911"/>
                    <a:pt x="5005195" y="1734713"/>
                    <a:pt x="5006661" y="1731049"/>
                  </a:cubicBezTo>
                  <a:cubicBezTo>
                    <a:pt x="5007027" y="1729950"/>
                    <a:pt x="5007027" y="1728485"/>
                    <a:pt x="5006661" y="1727386"/>
                  </a:cubicBezTo>
                  <a:lnTo>
                    <a:pt x="5013988" y="1723722"/>
                  </a:lnTo>
                  <a:cubicBezTo>
                    <a:pt x="5014354" y="1725554"/>
                    <a:pt x="5015087" y="1727019"/>
                    <a:pt x="5016186" y="1728485"/>
                  </a:cubicBezTo>
                  <a:cubicBezTo>
                    <a:pt x="5018384" y="1730683"/>
                    <a:pt x="5021315" y="1731782"/>
                    <a:pt x="5024612" y="1731782"/>
                  </a:cubicBezTo>
                  <a:cubicBezTo>
                    <a:pt x="5031206" y="1731782"/>
                    <a:pt x="5036702" y="1726287"/>
                    <a:pt x="5036702" y="1719692"/>
                  </a:cubicBezTo>
                  <a:cubicBezTo>
                    <a:pt x="5036702" y="1719692"/>
                    <a:pt x="5036702" y="1719326"/>
                    <a:pt x="5036702" y="1719326"/>
                  </a:cubicBezTo>
                  <a:cubicBezTo>
                    <a:pt x="5036702" y="1718593"/>
                    <a:pt x="5036335" y="1717494"/>
                    <a:pt x="5035969" y="1716761"/>
                  </a:cubicBezTo>
                  <a:lnTo>
                    <a:pt x="5051356" y="1707236"/>
                  </a:lnTo>
                  <a:lnTo>
                    <a:pt x="5004096" y="1763655"/>
                  </a:lnTo>
                  <a:cubicBezTo>
                    <a:pt x="5002997" y="1763655"/>
                    <a:pt x="5001898" y="1763655"/>
                    <a:pt x="5001165" y="1764388"/>
                  </a:cubicBezTo>
                  <a:lnTo>
                    <a:pt x="4843633" y="1694047"/>
                  </a:lnTo>
                  <a:lnTo>
                    <a:pt x="4742519" y="1649352"/>
                  </a:lnTo>
                  <a:lnTo>
                    <a:pt x="4838137" y="1680492"/>
                  </a:lnTo>
                  <a:lnTo>
                    <a:pt x="4989808" y="1729217"/>
                  </a:lnTo>
                  <a:cubicBezTo>
                    <a:pt x="4989808" y="1731782"/>
                    <a:pt x="4991640" y="1734713"/>
                    <a:pt x="4994938" y="1736178"/>
                  </a:cubicBezTo>
                  <a:lnTo>
                    <a:pt x="4994938" y="1736178"/>
                  </a:lnTo>
                  <a:close/>
                  <a:moveTo>
                    <a:pt x="5436762" y="2650968"/>
                  </a:moveTo>
                  <a:lnTo>
                    <a:pt x="5479625" y="2624590"/>
                  </a:lnTo>
                  <a:lnTo>
                    <a:pt x="5469368" y="2648770"/>
                  </a:lnTo>
                  <a:lnTo>
                    <a:pt x="5436762" y="2650968"/>
                  </a:lnTo>
                  <a:close/>
                  <a:moveTo>
                    <a:pt x="5461674" y="2685772"/>
                  </a:moveTo>
                  <a:lnTo>
                    <a:pt x="5474496" y="2655364"/>
                  </a:lnTo>
                  <a:lnTo>
                    <a:pt x="5500508" y="2653532"/>
                  </a:lnTo>
                  <a:lnTo>
                    <a:pt x="5461674" y="2685772"/>
                  </a:lnTo>
                  <a:close/>
                  <a:moveTo>
                    <a:pt x="6314550" y="3155073"/>
                  </a:moveTo>
                  <a:lnTo>
                    <a:pt x="6277182" y="3160935"/>
                  </a:lnTo>
                  <a:lnTo>
                    <a:pt x="6204643" y="3121002"/>
                  </a:lnTo>
                  <a:lnTo>
                    <a:pt x="6320777" y="3146647"/>
                  </a:lnTo>
                  <a:lnTo>
                    <a:pt x="6339095" y="3150676"/>
                  </a:lnTo>
                  <a:lnTo>
                    <a:pt x="6314550" y="3155073"/>
                  </a:lnTo>
                  <a:close/>
                  <a:moveTo>
                    <a:pt x="6315649" y="3162400"/>
                  </a:moveTo>
                  <a:lnTo>
                    <a:pt x="6358512" y="3155439"/>
                  </a:lnTo>
                  <a:cubicBezTo>
                    <a:pt x="6380494" y="3160202"/>
                    <a:pt x="6401376" y="3164964"/>
                    <a:pt x="6418228" y="3168628"/>
                  </a:cubicBezTo>
                  <a:lnTo>
                    <a:pt x="6416397" y="3170093"/>
                  </a:lnTo>
                  <a:cubicBezTo>
                    <a:pt x="6385623" y="3169727"/>
                    <a:pt x="6342759" y="3168994"/>
                    <a:pt x="6299895" y="3168628"/>
                  </a:cubicBezTo>
                  <a:lnTo>
                    <a:pt x="6290736" y="3168628"/>
                  </a:lnTo>
                  <a:lnTo>
                    <a:pt x="6287805" y="3167162"/>
                  </a:lnTo>
                  <a:lnTo>
                    <a:pt x="6315649" y="3162400"/>
                  </a:lnTo>
                  <a:close/>
                  <a:moveTo>
                    <a:pt x="6776157" y="3043334"/>
                  </a:moveTo>
                  <a:cubicBezTo>
                    <a:pt x="6787148" y="3058721"/>
                    <a:pt x="6798505" y="3074108"/>
                    <a:pt x="6805466" y="3083633"/>
                  </a:cubicBezTo>
                  <a:cubicBezTo>
                    <a:pt x="6803634" y="3085832"/>
                    <a:pt x="6802902" y="3088396"/>
                    <a:pt x="6802535" y="3090961"/>
                  </a:cubicBezTo>
                  <a:lnTo>
                    <a:pt x="6745383" y="3104149"/>
                  </a:lnTo>
                  <a:lnTo>
                    <a:pt x="6726333" y="3089862"/>
                  </a:lnTo>
                  <a:lnTo>
                    <a:pt x="6743552" y="3002669"/>
                  </a:lnTo>
                  <a:cubicBezTo>
                    <a:pt x="6744285" y="3002669"/>
                    <a:pt x="6745383" y="3002303"/>
                    <a:pt x="6746116" y="3001936"/>
                  </a:cubicBezTo>
                  <a:lnTo>
                    <a:pt x="6776157" y="3043334"/>
                  </a:lnTo>
                  <a:close/>
                  <a:moveTo>
                    <a:pt x="6403207" y="3230908"/>
                  </a:moveTo>
                  <a:lnTo>
                    <a:pt x="6412366" y="3217720"/>
                  </a:lnTo>
                  <a:lnTo>
                    <a:pt x="6455596" y="3182549"/>
                  </a:lnTo>
                  <a:cubicBezTo>
                    <a:pt x="6457062" y="3183648"/>
                    <a:pt x="6458894" y="3184015"/>
                    <a:pt x="6460725" y="3184015"/>
                  </a:cubicBezTo>
                  <a:cubicBezTo>
                    <a:pt x="6463290" y="3191342"/>
                    <a:pt x="6467320" y="3202333"/>
                    <a:pt x="6471716" y="3214789"/>
                  </a:cubicBezTo>
                  <a:cubicBezTo>
                    <a:pt x="6473182" y="3228344"/>
                    <a:pt x="6474647" y="3240434"/>
                    <a:pt x="6475380" y="3248127"/>
                  </a:cubicBezTo>
                  <a:cubicBezTo>
                    <a:pt x="6473914" y="3248860"/>
                    <a:pt x="6472815" y="3249959"/>
                    <a:pt x="6471716" y="3251058"/>
                  </a:cubicBezTo>
                  <a:lnTo>
                    <a:pt x="6417129" y="3238235"/>
                  </a:lnTo>
                  <a:lnTo>
                    <a:pt x="6403207" y="3230908"/>
                  </a:lnTo>
                  <a:close/>
                  <a:moveTo>
                    <a:pt x="6474647" y="3174856"/>
                  </a:moveTo>
                  <a:lnTo>
                    <a:pt x="6504322" y="3168994"/>
                  </a:lnTo>
                  <a:lnTo>
                    <a:pt x="6493331" y="3203065"/>
                  </a:lnTo>
                  <a:lnTo>
                    <a:pt x="6475746" y="3184748"/>
                  </a:lnTo>
                  <a:lnTo>
                    <a:pt x="6474647" y="3174856"/>
                  </a:lnTo>
                  <a:close/>
                  <a:moveTo>
                    <a:pt x="6521540" y="3242632"/>
                  </a:moveTo>
                  <a:lnTo>
                    <a:pt x="6492232" y="3250325"/>
                  </a:lnTo>
                  <a:lnTo>
                    <a:pt x="6488935" y="3240800"/>
                  </a:lnTo>
                  <a:lnTo>
                    <a:pt x="6496628" y="3216620"/>
                  </a:lnTo>
                  <a:lnTo>
                    <a:pt x="6521540" y="3242632"/>
                  </a:lnTo>
                  <a:close/>
                  <a:moveTo>
                    <a:pt x="6529234" y="3240434"/>
                  </a:moveTo>
                  <a:lnTo>
                    <a:pt x="6498827" y="3208927"/>
                  </a:lnTo>
                  <a:lnTo>
                    <a:pt x="6512382" y="3167529"/>
                  </a:lnTo>
                  <a:lnTo>
                    <a:pt x="6523738" y="3165331"/>
                  </a:lnTo>
                  <a:lnTo>
                    <a:pt x="6577959" y="3190976"/>
                  </a:lnTo>
                  <a:lnTo>
                    <a:pt x="6540591" y="3237869"/>
                  </a:lnTo>
                  <a:lnTo>
                    <a:pt x="6529234" y="3240434"/>
                  </a:lnTo>
                  <a:close/>
                  <a:moveTo>
                    <a:pt x="6477211" y="3196105"/>
                  </a:moveTo>
                  <a:lnTo>
                    <a:pt x="6491133" y="3210759"/>
                  </a:lnTo>
                  <a:lnTo>
                    <a:pt x="6484905" y="3230176"/>
                  </a:lnTo>
                  <a:cubicBezTo>
                    <a:pt x="6483073" y="3224680"/>
                    <a:pt x="6480875" y="3219185"/>
                    <a:pt x="6479043" y="3213690"/>
                  </a:cubicBezTo>
                  <a:cubicBezTo>
                    <a:pt x="6478677" y="3207828"/>
                    <a:pt x="6477944" y="3201966"/>
                    <a:pt x="6477211" y="3196105"/>
                  </a:cubicBezTo>
                  <a:close/>
                  <a:moveTo>
                    <a:pt x="6555612" y="3233473"/>
                  </a:moveTo>
                  <a:cubicBezTo>
                    <a:pt x="6560008" y="3227978"/>
                    <a:pt x="6564771" y="3222482"/>
                    <a:pt x="6569167" y="3216987"/>
                  </a:cubicBezTo>
                  <a:lnTo>
                    <a:pt x="6587484" y="3195006"/>
                  </a:lnTo>
                  <a:lnTo>
                    <a:pt x="6620823" y="3210759"/>
                  </a:lnTo>
                  <a:lnTo>
                    <a:pt x="6605436" y="3220650"/>
                  </a:lnTo>
                  <a:lnTo>
                    <a:pt x="6562939" y="3231641"/>
                  </a:lnTo>
                  <a:lnTo>
                    <a:pt x="6555612" y="3233473"/>
                  </a:lnTo>
                  <a:close/>
                  <a:moveTo>
                    <a:pt x="6613129" y="3146647"/>
                  </a:moveTo>
                  <a:lnTo>
                    <a:pt x="6612030" y="3146647"/>
                  </a:lnTo>
                  <a:lnTo>
                    <a:pt x="6613129" y="3146647"/>
                  </a:lnTo>
                  <a:lnTo>
                    <a:pt x="6613129" y="3146647"/>
                  </a:lnTo>
                  <a:close/>
                  <a:moveTo>
                    <a:pt x="6607634" y="3153607"/>
                  </a:moveTo>
                  <a:lnTo>
                    <a:pt x="6584920" y="3182183"/>
                  </a:lnTo>
                  <a:lnTo>
                    <a:pt x="6558908" y="3170460"/>
                  </a:lnTo>
                  <a:lnTo>
                    <a:pt x="6539492" y="3161667"/>
                  </a:lnTo>
                  <a:lnTo>
                    <a:pt x="6546819" y="3160202"/>
                  </a:lnTo>
                  <a:lnTo>
                    <a:pt x="6589682" y="3151409"/>
                  </a:lnTo>
                  <a:lnTo>
                    <a:pt x="6607634" y="3153607"/>
                  </a:lnTo>
                  <a:close/>
                  <a:moveTo>
                    <a:pt x="6628516" y="3214789"/>
                  </a:moveTo>
                  <a:lnTo>
                    <a:pt x="6628883" y="3215155"/>
                  </a:lnTo>
                  <a:lnTo>
                    <a:pt x="6627417" y="3215521"/>
                  </a:lnTo>
                  <a:lnTo>
                    <a:pt x="6628516" y="3214789"/>
                  </a:lnTo>
                  <a:close/>
                  <a:moveTo>
                    <a:pt x="6507619" y="3159835"/>
                  </a:moveTo>
                  <a:lnTo>
                    <a:pt x="6479043" y="3166430"/>
                  </a:lnTo>
                  <a:lnTo>
                    <a:pt x="6499193" y="3153241"/>
                  </a:lnTo>
                  <a:lnTo>
                    <a:pt x="6507985" y="3157637"/>
                  </a:lnTo>
                  <a:lnTo>
                    <a:pt x="6507619" y="3159835"/>
                  </a:lnTo>
                  <a:close/>
                  <a:moveTo>
                    <a:pt x="6450101" y="3178520"/>
                  </a:moveTo>
                  <a:lnTo>
                    <a:pt x="6427021" y="3197204"/>
                  </a:lnTo>
                  <a:lnTo>
                    <a:pt x="6439477" y="3179619"/>
                  </a:lnTo>
                  <a:lnTo>
                    <a:pt x="6450101" y="3178520"/>
                  </a:lnTo>
                  <a:close/>
                  <a:moveTo>
                    <a:pt x="6468419" y="3257652"/>
                  </a:moveTo>
                  <a:lnTo>
                    <a:pt x="6458527" y="3261316"/>
                  </a:lnTo>
                  <a:lnTo>
                    <a:pt x="6439477" y="3250692"/>
                  </a:lnTo>
                  <a:lnTo>
                    <a:pt x="6468419" y="3257652"/>
                  </a:lnTo>
                  <a:close/>
                  <a:moveTo>
                    <a:pt x="6528135" y="3249592"/>
                  </a:moveTo>
                  <a:lnTo>
                    <a:pt x="6529600" y="3251424"/>
                  </a:lnTo>
                  <a:lnTo>
                    <a:pt x="6523372" y="3259118"/>
                  </a:lnTo>
                  <a:lnTo>
                    <a:pt x="6499559" y="3256187"/>
                  </a:lnTo>
                  <a:lnTo>
                    <a:pt x="6528135" y="3249592"/>
                  </a:lnTo>
                  <a:close/>
                  <a:moveTo>
                    <a:pt x="6635111" y="3201966"/>
                  </a:moveTo>
                  <a:lnTo>
                    <a:pt x="6632546" y="3203432"/>
                  </a:lnTo>
                  <a:lnTo>
                    <a:pt x="6594811" y="3186579"/>
                  </a:lnTo>
                  <a:lnTo>
                    <a:pt x="6621189" y="3155073"/>
                  </a:lnTo>
                  <a:lnTo>
                    <a:pt x="6624120" y="3155439"/>
                  </a:lnTo>
                  <a:lnTo>
                    <a:pt x="6631447" y="3178153"/>
                  </a:lnTo>
                  <a:lnTo>
                    <a:pt x="6635111" y="3201966"/>
                  </a:lnTo>
                  <a:close/>
                  <a:moveTo>
                    <a:pt x="6524838" y="3155806"/>
                  </a:moveTo>
                  <a:cubicBezTo>
                    <a:pt x="6522273" y="3154707"/>
                    <a:pt x="6519709" y="3153607"/>
                    <a:pt x="6517511" y="3152508"/>
                  </a:cubicBezTo>
                  <a:lnTo>
                    <a:pt x="6520441" y="3143716"/>
                  </a:lnTo>
                  <a:lnTo>
                    <a:pt x="6558176" y="3148112"/>
                  </a:lnTo>
                  <a:lnTo>
                    <a:pt x="6524838" y="3155806"/>
                  </a:lnTo>
                  <a:close/>
                  <a:moveTo>
                    <a:pt x="6473548" y="3162034"/>
                  </a:moveTo>
                  <a:lnTo>
                    <a:pt x="6473548" y="3160568"/>
                  </a:lnTo>
                  <a:lnTo>
                    <a:pt x="6482707" y="3145548"/>
                  </a:lnTo>
                  <a:lnTo>
                    <a:pt x="6492232" y="3149944"/>
                  </a:lnTo>
                  <a:lnTo>
                    <a:pt x="6473548" y="3162034"/>
                  </a:lnTo>
                  <a:close/>
                  <a:moveTo>
                    <a:pt x="6472082" y="3149577"/>
                  </a:moveTo>
                  <a:lnTo>
                    <a:pt x="6471350" y="3142250"/>
                  </a:lnTo>
                  <a:cubicBezTo>
                    <a:pt x="6472082" y="3141884"/>
                    <a:pt x="6472815" y="3141884"/>
                    <a:pt x="6473548" y="3141151"/>
                  </a:cubicBezTo>
                  <a:lnTo>
                    <a:pt x="6476478" y="3142617"/>
                  </a:lnTo>
                  <a:lnTo>
                    <a:pt x="6472082" y="3149577"/>
                  </a:lnTo>
                  <a:close/>
                  <a:moveTo>
                    <a:pt x="6378296" y="3225413"/>
                  </a:moveTo>
                  <a:lnTo>
                    <a:pt x="6386721" y="3229809"/>
                  </a:lnTo>
                  <a:lnTo>
                    <a:pt x="6385256" y="3230908"/>
                  </a:lnTo>
                  <a:lnTo>
                    <a:pt x="6374998" y="3228344"/>
                  </a:lnTo>
                  <a:lnTo>
                    <a:pt x="6378296" y="3225413"/>
                  </a:lnTo>
                  <a:close/>
                  <a:moveTo>
                    <a:pt x="6386721" y="3238968"/>
                  </a:moveTo>
                  <a:lnTo>
                    <a:pt x="6388553" y="3239335"/>
                  </a:lnTo>
                  <a:lnTo>
                    <a:pt x="6383058" y="3247028"/>
                  </a:lnTo>
                  <a:lnTo>
                    <a:pt x="6378296" y="3245563"/>
                  </a:lnTo>
                  <a:lnTo>
                    <a:pt x="6386721" y="3238968"/>
                  </a:lnTo>
                  <a:close/>
                  <a:moveTo>
                    <a:pt x="6503589" y="3281465"/>
                  </a:moveTo>
                  <a:lnTo>
                    <a:pt x="6501025" y="3274505"/>
                  </a:lnTo>
                  <a:lnTo>
                    <a:pt x="6507985" y="3278901"/>
                  </a:lnTo>
                  <a:lnTo>
                    <a:pt x="6505787" y="3281465"/>
                  </a:lnTo>
                  <a:cubicBezTo>
                    <a:pt x="6505054" y="3281465"/>
                    <a:pt x="6504322" y="3281465"/>
                    <a:pt x="6503589" y="3281465"/>
                  </a:cubicBezTo>
                  <a:lnTo>
                    <a:pt x="6503589" y="3281465"/>
                  </a:lnTo>
                  <a:close/>
                  <a:moveTo>
                    <a:pt x="6496995" y="3263880"/>
                  </a:moveTo>
                  <a:lnTo>
                    <a:pt x="6496628" y="3262415"/>
                  </a:lnTo>
                  <a:lnTo>
                    <a:pt x="6518609" y="3265346"/>
                  </a:lnTo>
                  <a:lnTo>
                    <a:pt x="6512015" y="3273406"/>
                  </a:lnTo>
                  <a:lnTo>
                    <a:pt x="6496995" y="3263880"/>
                  </a:lnTo>
                  <a:close/>
                  <a:moveTo>
                    <a:pt x="6540591" y="3251791"/>
                  </a:moveTo>
                  <a:lnTo>
                    <a:pt x="6545720" y="3245563"/>
                  </a:lnTo>
                  <a:lnTo>
                    <a:pt x="6579058" y="3237869"/>
                  </a:lnTo>
                  <a:lnTo>
                    <a:pt x="6547185" y="3258019"/>
                  </a:lnTo>
                  <a:lnTo>
                    <a:pt x="6540591" y="3251791"/>
                  </a:lnTo>
                  <a:close/>
                  <a:moveTo>
                    <a:pt x="6643537" y="3127963"/>
                  </a:moveTo>
                  <a:cubicBezTo>
                    <a:pt x="6648299" y="3121735"/>
                    <a:pt x="6654894" y="3113308"/>
                    <a:pt x="6661855" y="3104149"/>
                  </a:cubicBezTo>
                  <a:lnTo>
                    <a:pt x="6674677" y="3121002"/>
                  </a:lnTo>
                  <a:lnTo>
                    <a:pt x="6643537" y="3127963"/>
                  </a:lnTo>
                  <a:close/>
                  <a:moveTo>
                    <a:pt x="6636942" y="3117338"/>
                  </a:moveTo>
                  <a:lnTo>
                    <a:pt x="6642804" y="3078871"/>
                  </a:lnTo>
                  <a:lnTo>
                    <a:pt x="6654894" y="3094991"/>
                  </a:lnTo>
                  <a:lnTo>
                    <a:pt x="6636942" y="3117338"/>
                  </a:lnTo>
                  <a:close/>
                  <a:moveTo>
                    <a:pt x="6510916" y="3149577"/>
                  </a:moveTo>
                  <a:lnTo>
                    <a:pt x="6507619" y="3148112"/>
                  </a:lnTo>
                  <a:lnTo>
                    <a:pt x="6512382" y="3144815"/>
                  </a:lnTo>
                  <a:lnTo>
                    <a:pt x="6510916" y="3149577"/>
                  </a:lnTo>
                  <a:close/>
                  <a:moveTo>
                    <a:pt x="6466221" y="3159103"/>
                  </a:moveTo>
                  <a:lnTo>
                    <a:pt x="6462924" y="3164598"/>
                  </a:lnTo>
                  <a:cubicBezTo>
                    <a:pt x="6461092" y="3163865"/>
                    <a:pt x="6458894" y="3163865"/>
                    <a:pt x="6457062" y="3164598"/>
                  </a:cubicBezTo>
                  <a:cubicBezTo>
                    <a:pt x="6455230" y="3165697"/>
                    <a:pt x="6454131" y="3167162"/>
                    <a:pt x="6453032" y="3168628"/>
                  </a:cubicBezTo>
                  <a:lnTo>
                    <a:pt x="6447903" y="3167529"/>
                  </a:lnTo>
                  <a:lnTo>
                    <a:pt x="6464755" y="3143716"/>
                  </a:lnTo>
                  <a:lnTo>
                    <a:pt x="6466221" y="3159103"/>
                  </a:lnTo>
                  <a:close/>
                  <a:moveTo>
                    <a:pt x="6430318" y="3179985"/>
                  </a:moveTo>
                  <a:lnTo>
                    <a:pt x="6406871" y="3212957"/>
                  </a:lnTo>
                  <a:lnTo>
                    <a:pt x="6392217" y="3224680"/>
                  </a:lnTo>
                  <a:lnTo>
                    <a:pt x="6383425" y="3219551"/>
                  </a:lnTo>
                  <a:lnTo>
                    <a:pt x="6423724" y="3179985"/>
                  </a:lnTo>
                  <a:lnTo>
                    <a:pt x="6430318" y="3179985"/>
                  </a:lnTo>
                  <a:close/>
                  <a:moveTo>
                    <a:pt x="6390385" y="3249592"/>
                  </a:moveTo>
                  <a:lnTo>
                    <a:pt x="6396247" y="3241166"/>
                  </a:lnTo>
                  <a:lnTo>
                    <a:pt x="6414565" y="3245196"/>
                  </a:lnTo>
                  <a:lnTo>
                    <a:pt x="6450101" y="3264613"/>
                  </a:lnTo>
                  <a:lnTo>
                    <a:pt x="6444239" y="3266811"/>
                  </a:lnTo>
                  <a:lnTo>
                    <a:pt x="6390385" y="3249592"/>
                  </a:lnTo>
                  <a:close/>
                  <a:moveTo>
                    <a:pt x="6475013" y="3265346"/>
                  </a:moveTo>
                  <a:cubicBezTo>
                    <a:pt x="6476478" y="3266445"/>
                    <a:pt x="6478310" y="3267178"/>
                    <a:pt x="6480142" y="3267178"/>
                  </a:cubicBezTo>
                  <a:lnTo>
                    <a:pt x="6480509" y="3267178"/>
                  </a:lnTo>
                  <a:cubicBezTo>
                    <a:pt x="6482707" y="3266811"/>
                    <a:pt x="6484539" y="3266078"/>
                    <a:pt x="6486004" y="3264613"/>
                  </a:cubicBezTo>
                  <a:lnTo>
                    <a:pt x="6491133" y="3267910"/>
                  </a:lnTo>
                  <a:lnTo>
                    <a:pt x="6496628" y="3282564"/>
                  </a:lnTo>
                  <a:lnTo>
                    <a:pt x="6470983" y="3268277"/>
                  </a:lnTo>
                  <a:lnTo>
                    <a:pt x="6475013" y="3265346"/>
                  </a:lnTo>
                  <a:close/>
                  <a:moveTo>
                    <a:pt x="6535828" y="3257652"/>
                  </a:moveTo>
                  <a:lnTo>
                    <a:pt x="6539126" y="3260950"/>
                  </a:lnTo>
                  <a:lnTo>
                    <a:pt x="6533630" y="3260217"/>
                  </a:lnTo>
                  <a:lnTo>
                    <a:pt x="6535828" y="3257652"/>
                  </a:lnTo>
                  <a:close/>
                  <a:moveTo>
                    <a:pt x="6662953" y="3231275"/>
                  </a:moveTo>
                  <a:lnTo>
                    <a:pt x="6688965" y="3243365"/>
                  </a:lnTo>
                  <a:lnTo>
                    <a:pt x="6684935" y="3263148"/>
                  </a:lnTo>
                  <a:lnTo>
                    <a:pt x="6662953" y="3231275"/>
                  </a:lnTo>
                  <a:close/>
                  <a:moveTo>
                    <a:pt x="6664419" y="3218819"/>
                  </a:moveTo>
                  <a:lnTo>
                    <a:pt x="6695193" y="3211492"/>
                  </a:lnTo>
                  <a:lnTo>
                    <a:pt x="6691163" y="3232007"/>
                  </a:lnTo>
                  <a:lnTo>
                    <a:pt x="6664419" y="3218819"/>
                  </a:lnTo>
                  <a:close/>
                  <a:moveTo>
                    <a:pt x="6605070" y="3096822"/>
                  </a:moveTo>
                  <a:lnTo>
                    <a:pt x="6617525" y="3134190"/>
                  </a:lnTo>
                  <a:lnTo>
                    <a:pt x="6578692" y="3143349"/>
                  </a:lnTo>
                  <a:lnTo>
                    <a:pt x="6524471" y="3137121"/>
                  </a:lnTo>
                  <a:lnTo>
                    <a:pt x="6601772" y="3086931"/>
                  </a:lnTo>
                  <a:cubicBezTo>
                    <a:pt x="6602871" y="3090228"/>
                    <a:pt x="6603970" y="3093525"/>
                    <a:pt x="6605070" y="3096822"/>
                  </a:cubicBezTo>
                  <a:lnTo>
                    <a:pt x="6605070" y="3096822"/>
                  </a:lnTo>
                  <a:close/>
                  <a:moveTo>
                    <a:pt x="6413099" y="3181817"/>
                  </a:moveTo>
                  <a:lnTo>
                    <a:pt x="6377196" y="3216620"/>
                  </a:lnTo>
                  <a:lnTo>
                    <a:pt x="6372800" y="3214056"/>
                  </a:lnTo>
                  <a:lnTo>
                    <a:pt x="6413099" y="3181817"/>
                  </a:lnTo>
                  <a:lnTo>
                    <a:pt x="6413099" y="3181817"/>
                  </a:lnTo>
                  <a:close/>
                  <a:moveTo>
                    <a:pt x="6371701" y="3221749"/>
                  </a:moveTo>
                  <a:lnTo>
                    <a:pt x="6366572" y="3226879"/>
                  </a:lnTo>
                  <a:lnTo>
                    <a:pt x="6358878" y="3225047"/>
                  </a:lnTo>
                  <a:lnTo>
                    <a:pt x="6366572" y="3218819"/>
                  </a:lnTo>
                  <a:lnTo>
                    <a:pt x="6371701" y="3221749"/>
                  </a:lnTo>
                  <a:close/>
                  <a:moveTo>
                    <a:pt x="6368404" y="3234938"/>
                  </a:moveTo>
                  <a:lnTo>
                    <a:pt x="6377929" y="3237136"/>
                  </a:lnTo>
                  <a:lnTo>
                    <a:pt x="6370602" y="3242998"/>
                  </a:lnTo>
                  <a:lnTo>
                    <a:pt x="6362908" y="3240434"/>
                  </a:lnTo>
                  <a:lnTo>
                    <a:pt x="6368404" y="3234938"/>
                  </a:lnTo>
                  <a:close/>
                  <a:moveTo>
                    <a:pt x="6371701" y="3251058"/>
                  </a:moveTo>
                  <a:lnTo>
                    <a:pt x="6378662" y="3253256"/>
                  </a:lnTo>
                  <a:lnTo>
                    <a:pt x="6375364" y="3258019"/>
                  </a:lnTo>
                  <a:lnTo>
                    <a:pt x="6365473" y="3255821"/>
                  </a:lnTo>
                  <a:lnTo>
                    <a:pt x="6371701" y="3251058"/>
                  </a:lnTo>
                  <a:close/>
                  <a:moveTo>
                    <a:pt x="6385989" y="3255821"/>
                  </a:moveTo>
                  <a:lnTo>
                    <a:pt x="6433615" y="3271207"/>
                  </a:lnTo>
                  <a:lnTo>
                    <a:pt x="6433615" y="3271207"/>
                  </a:lnTo>
                  <a:lnTo>
                    <a:pt x="6383425" y="3259851"/>
                  </a:lnTo>
                  <a:lnTo>
                    <a:pt x="6385989" y="3255821"/>
                  </a:lnTo>
                  <a:close/>
                  <a:moveTo>
                    <a:pt x="6599574" y="3233473"/>
                  </a:moveTo>
                  <a:lnTo>
                    <a:pt x="6638408" y="3224680"/>
                  </a:lnTo>
                  <a:lnTo>
                    <a:pt x="6643537" y="3263514"/>
                  </a:lnTo>
                  <a:cubicBezTo>
                    <a:pt x="6643903" y="3266811"/>
                    <a:pt x="6644269" y="3270475"/>
                    <a:pt x="6645002" y="3273772"/>
                  </a:cubicBezTo>
                  <a:lnTo>
                    <a:pt x="6553413" y="3262781"/>
                  </a:lnTo>
                  <a:lnTo>
                    <a:pt x="6599574" y="3233473"/>
                  </a:lnTo>
                  <a:close/>
                  <a:moveTo>
                    <a:pt x="6699955" y="3188045"/>
                  </a:moveTo>
                  <a:lnTo>
                    <a:pt x="6697391" y="3200134"/>
                  </a:lnTo>
                  <a:lnTo>
                    <a:pt x="6655626" y="3208927"/>
                  </a:lnTo>
                  <a:cubicBezTo>
                    <a:pt x="6653795" y="3205996"/>
                    <a:pt x="6650864" y="3204164"/>
                    <a:pt x="6647567" y="3203798"/>
                  </a:cubicBezTo>
                  <a:lnTo>
                    <a:pt x="6647200" y="3203065"/>
                  </a:lnTo>
                  <a:lnTo>
                    <a:pt x="6661122" y="3194273"/>
                  </a:lnTo>
                  <a:lnTo>
                    <a:pt x="6703986" y="3167162"/>
                  </a:lnTo>
                  <a:lnTo>
                    <a:pt x="6699955" y="3188045"/>
                  </a:lnTo>
                  <a:close/>
                  <a:moveTo>
                    <a:pt x="6657458" y="3188045"/>
                  </a:moveTo>
                  <a:lnTo>
                    <a:pt x="6645002" y="3196105"/>
                  </a:lnTo>
                  <a:lnTo>
                    <a:pt x="6638774" y="3176688"/>
                  </a:lnTo>
                  <a:lnTo>
                    <a:pt x="6635843" y="3156905"/>
                  </a:lnTo>
                  <a:lnTo>
                    <a:pt x="6650497" y="3158736"/>
                  </a:lnTo>
                  <a:lnTo>
                    <a:pt x="6695559" y="3163865"/>
                  </a:lnTo>
                  <a:lnTo>
                    <a:pt x="6657458" y="3188045"/>
                  </a:lnTo>
                  <a:close/>
                  <a:moveTo>
                    <a:pt x="6651597" y="3151409"/>
                  </a:moveTo>
                  <a:lnTo>
                    <a:pt x="6635111" y="3149577"/>
                  </a:lnTo>
                  <a:lnTo>
                    <a:pt x="6635111" y="3148845"/>
                  </a:lnTo>
                  <a:cubicBezTo>
                    <a:pt x="6637309" y="3147746"/>
                    <a:pt x="6639140" y="3145914"/>
                    <a:pt x="6640240" y="3143349"/>
                  </a:cubicBezTo>
                  <a:cubicBezTo>
                    <a:pt x="6640606" y="3142617"/>
                    <a:pt x="6640240" y="3141518"/>
                    <a:pt x="6640240" y="3140419"/>
                  </a:cubicBezTo>
                  <a:lnTo>
                    <a:pt x="6681638" y="3129794"/>
                  </a:lnTo>
                  <a:lnTo>
                    <a:pt x="6689331" y="3139686"/>
                  </a:lnTo>
                  <a:lnTo>
                    <a:pt x="6702154" y="3156538"/>
                  </a:lnTo>
                  <a:lnTo>
                    <a:pt x="6651597" y="3151409"/>
                  </a:lnTo>
                  <a:close/>
                  <a:moveTo>
                    <a:pt x="6636210" y="3070811"/>
                  </a:moveTo>
                  <a:lnTo>
                    <a:pt x="6628150" y="3127963"/>
                  </a:lnTo>
                  <a:lnTo>
                    <a:pt x="6626318" y="3130161"/>
                  </a:lnTo>
                  <a:cubicBezTo>
                    <a:pt x="6625952" y="3130161"/>
                    <a:pt x="6625952" y="3130161"/>
                    <a:pt x="6625585" y="3130161"/>
                  </a:cubicBezTo>
                  <a:cubicBezTo>
                    <a:pt x="6624852" y="3130527"/>
                    <a:pt x="6624486" y="3131260"/>
                    <a:pt x="6623754" y="3131992"/>
                  </a:cubicBezTo>
                  <a:lnTo>
                    <a:pt x="6611664" y="3094624"/>
                  </a:lnTo>
                  <a:lnTo>
                    <a:pt x="6608000" y="3082901"/>
                  </a:lnTo>
                  <a:lnTo>
                    <a:pt x="6632913" y="3066781"/>
                  </a:lnTo>
                  <a:lnTo>
                    <a:pt x="6636210" y="3070811"/>
                  </a:lnTo>
                  <a:close/>
                  <a:moveTo>
                    <a:pt x="6440210" y="3166063"/>
                  </a:moveTo>
                  <a:lnTo>
                    <a:pt x="6439110" y="3165697"/>
                  </a:lnTo>
                  <a:lnTo>
                    <a:pt x="6442774" y="3162034"/>
                  </a:lnTo>
                  <a:lnTo>
                    <a:pt x="6440210" y="3166063"/>
                  </a:lnTo>
                  <a:close/>
                  <a:moveTo>
                    <a:pt x="6351185" y="3230908"/>
                  </a:moveTo>
                  <a:lnTo>
                    <a:pt x="6359978" y="3232740"/>
                  </a:lnTo>
                  <a:lnTo>
                    <a:pt x="6354849" y="3237869"/>
                  </a:lnTo>
                  <a:lnTo>
                    <a:pt x="6346056" y="3234938"/>
                  </a:lnTo>
                  <a:lnTo>
                    <a:pt x="6351185" y="3230908"/>
                  </a:lnTo>
                  <a:close/>
                  <a:moveTo>
                    <a:pt x="6356680" y="3246295"/>
                  </a:moveTo>
                  <a:lnTo>
                    <a:pt x="6363641" y="3248493"/>
                  </a:lnTo>
                  <a:lnTo>
                    <a:pt x="6356680" y="3253989"/>
                  </a:lnTo>
                  <a:lnTo>
                    <a:pt x="6350086" y="3252523"/>
                  </a:lnTo>
                  <a:lnTo>
                    <a:pt x="6356680" y="3246295"/>
                  </a:lnTo>
                  <a:close/>
                  <a:moveTo>
                    <a:pt x="6465122" y="3273406"/>
                  </a:moveTo>
                  <a:lnTo>
                    <a:pt x="6469151" y="3275604"/>
                  </a:lnTo>
                  <a:lnTo>
                    <a:pt x="6464389" y="3274138"/>
                  </a:lnTo>
                  <a:lnTo>
                    <a:pt x="6465122" y="3273406"/>
                  </a:lnTo>
                  <a:close/>
                  <a:moveTo>
                    <a:pt x="6652329" y="3274505"/>
                  </a:moveTo>
                  <a:cubicBezTo>
                    <a:pt x="6651597" y="3270475"/>
                    <a:pt x="6651230" y="3266445"/>
                    <a:pt x="6650497" y="3262415"/>
                  </a:cubicBezTo>
                  <a:lnTo>
                    <a:pt x="6645002" y="3223581"/>
                  </a:lnTo>
                  <a:cubicBezTo>
                    <a:pt x="6645735" y="3223581"/>
                    <a:pt x="6646101" y="3224314"/>
                    <a:pt x="6646834" y="3224314"/>
                  </a:cubicBezTo>
                  <a:lnTo>
                    <a:pt x="6647200" y="3224314"/>
                  </a:lnTo>
                  <a:cubicBezTo>
                    <a:pt x="6647567" y="3224314"/>
                    <a:pt x="6647567" y="3223948"/>
                    <a:pt x="6647933" y="3223948"/>
                  </a:cubicBezTo>
                  <a:lnTo>
                    <a:pt x="6650497" y="3225047"/>
                  </a:lnTo>
                  <a:cubicBezTo>
                    <a:pt x="6657092" y="3234938"/>
                    <a:pt x="6668449" y="3251791"/>
                    <a:pt x="6682737" y="3273039"/>
                  </a:cubicBezTo>
                  <a:lnTo>
                    <a:pt x="6681638" y="3278168"/>
                  </a:lnTo>
                  <a:lnTo>
                    <a:pt x="6652329" y="3274505"/>
                  </a:lnTo>
                  <a:close/>
                  <a:moveTo>
                    <a:pt x="6722670" y="3109645"/>
                  </a:moveTo>
                  <a:lnTo>
                    <a:pt x="6724868" y="3097921"/>
                  </a:lnTo>
                  <a:lnTo>
                    <a:pt x="6736591" y="3106714"/>
                  </a:lnTo>
                  <a:lnTo>
                    <a:pt x="6722670" y="3109645"/>
                  </a:lnTo>
                  <a:close/>
                  <a:moveTo>
                    <a:pt x="6714976" y="3111477"/>
                  </a:moveTo>
                  <a:lnTo>
                    <a:pt x="6682004" y="3119170"/>
                  </a:lnTo>
                  <a:lnTo>
                    <a:pt x="6666251" y="3098288"/>
                  </a:lnTo>
                  <a:cubicBezTo>
                    <a:pt x="6673212" y="3089129"/>
                    <a:pt x="6680172" y="3079604"/>
                    <a:pt x="6687500" y="3070078"/>
                  </a:cubicBezTo>
                  <a:lnTo>
                    <a:pt x="6700322" y="3079604"/>
                  </a:lnTo>
                  <a:lnTo>
                    <a:pt x="6718640" y="3093525"/>
                  </a:lnTo>
                  <a:lnTo>
                    <a:pt x="6714976" y="3111477"/>
                  </a:lnTo>
                  <a:close/>
                  <a:moveTo>
                    <a:pt x="6704718" y="3073376"/>
                  </a:moveTo>
                  <a:lnTo>
                    <a:pt x="6691896" y="3063850"/>
                  </a:lnTo>
                  <a:lnTo>
                    <a:pt x="6736225" y="3004867"/>
                  </a:lnTo>
                  <a:lnTo>
                    <a:pt x="6720105" y="3085099"/>
                  </a:lnTo>
                  <a:lnTo>
                    <a:pt x="6704718" y="3073376"/>
                  </a:lnTo>
                  <a:close/>
                  <a:moveTo>
                    <a:pt x="6684202" y="3057989"/>
                  </a:moveTo>
                  <a:lnTo>
                    <a:pt x="6666251" y="3044433"/>
                  </a:lnTo>
                  <a:lnTo>
                    <a:pt x="6726699" y="3004867"/>
                  </a:lnTo>
                  <a:lnTo>
                    <a:pt x="6684202" y="3057989"/>
                  </a:lnTo>
                  <a:close/>
                  <a:moveTo>
                    <a:pt x="6679439" y="3063850"/>
                  </a:moveTo>
                  <a:lnTo>
                    <a:pt x="6659290" y="3089129"/>
                  </a:lnTo>
                  <a:lnTo>
                    <a:pt x="6643903" y="3068979"/>
                  </a:lnTo>
                  <a:lnTo>
                    <a:pt x="6645369" y="3058355"/>
                  </a:lnTo>
                  <a:lnTo>
                    <a:pt x="6659290" y="3049196"/>
                  </a:lnTo>
                  <a:cubicBezTo>
                    <a:pt x="6666251" y="3053959"/>
                    <a:pt x="6672845" y="3058721"/>
                    <a:pt x="6679439" y="3063850"/>
                  </a:cubicBezTo>
                  <a:lnTo>
                    <a:pt x="6679439" y="3063850"/>
                  </a:lnTo>
                  <a:close/>
                  <a:moveTo>
                    <a:pt x="6647200" y="3048463"/>
                  </a:moveTo>
                  <a:lnTo>
                    <a:pt x="6648299" y="3040037"/>
                  </a:lnTo>
                  <a:lnTo>
                    <a:pt x="6653795" y="3044067"/>
                  </a:lnTo>
                  <a:lnTo>
                    <a:pt x="6647200" y="3048463"/>
                  </a:lnTo>
                  <a:close/>
                  <a:moveTo>
                    <a:pt x="6605802" y="3075207"/>
                  </a:moveTo>
                  <a:cubicBezTo>
                    <a:pt x="6595544" y="3043701"/>
                    <a:pt x="6585653" y="3014026"/>
                    <a:pt x="6579425" y="2995708"/>
                  </a:cubicBezTo>
                  <a:lnTo>
                    <a:pt x="6628516" y="3060553"/>
                  </a:lnTo>
                  <a:lnTo>
                    <a:pt x="6605802" y="3075207"/>
                  </a:lnTo>
                  <a:close/>
                  <a:moveTo>
                    <a:pt x="6499559" y="3144449"/>
                  </a:moveTo>
                  <a:lnTo>
                    <a:pt x="6489301" y="3140052"/>
                  </a:lnTo>
                  <a:lnTo>
                    <a:pt x="6503955" y="3141884"/>
                  </a:lnTo>
                  <a:lnTo>
                    <a:pt x="6499559" y="3144449"/>
                  </a:lnTo>
                  <a:close/>
                  <a:moveTo>
                    <a:pt x="6320411" y="3223581"/>
                  </a:moveTo>
                  <a:lnTo>
                    <a:pt x="6342026" y="3228710"/>
                  </a:lnTo>
                  <a:lnTo>
                    <a:pt x="6337630" y="3232374"/>
                  </a:lnTo>
                  <a:lnTo>
                    <a:pt x="6321877" y="3227245"/>
                  </a:lnTo>
                  <a:lnTo>
                    <a:pt x="6291836" y="3217353"/>
                  </a:lnTo>
                  <a:lnTo>
                    <a:pt x="6320411" y="3223581"/>
                  </a:lnTo>
                  <a:close/>
                  <a:moveTo>
                    <a:pt x="6331768" y="3270108"/>
                  </a:moveTo>
                  <a:lnTo>
                    <a:pt x="6343858" y="3258385"/>
                  </a:lnTo>
                  <a:lnTo>
                    <a:pt x="6349353" y="3259484"/>
                  </a:lnTo>
                  <a:lnTo>
                    <a:pt x="6332135" y="3273406"/>
                  </a:lnTo>
                  <a:cubicBezTo>
                    <a:pt x="6324441" y="3279634"/>
                    <a:pt x="6316748" y="3285862"/>
                    <a:pt x="6309054" y="3292090"/>
                  </a:cubicBezTo>
                  <a:lnTo>
                    <a:pt x="6331768" y="3270108"/>
                  </a:lnTo>
                  <a:close/>
                  <a:moveTo>
                    <a:pt x="6527768" y="3266445"/>
                  </a:moveTo>
                  <a:lnTo>
                    <a:pt x="6532897" y="3267178"/>
                  </a:lnTo>
                  <a:lnTo>
                    <a:pt x="6520075" y="3275237"/>
                  </a:lnTo>
                  <a:lnTo>
                    <a:pt x="6527768" y="3266445"/>
                  </a:lnTo>
                  <a:close/>
                  <a:moveTo>
                    <a:pt x="6653428" y="3282198"/>
                  </a:moveTo>
                  <a:lnTo>
                    <a:pt x="6680539" y="3285495"/>
                  </a:lnTo>
                  <a:lnTo>
                    <a:pt x="6664785" y="3365361"/>
                  </a:lnTo>
                  <a:cubicBezTo>
                    <a:pt x="6662587" y="3346310"/>
                    <a:pt x="6658191" y="3315170"/>
                    <a:pt x="6653428" y="3282198"/>
                  </a:cubicBezTo>
                  <a:lnTo>
                    <a:pt x="6653428" y="3282198"/>
                  </a:lnTo>
                  <a:close/>
                  <a:moveTo>
                    <a:pt x="6702154" y="3288060"/>
                  </a:moveTo>
                  <a:lnTo>
                    <a:pt x="6709847" y="3289159"/>
                  </a:lnTo>
                  <a:lnTo>
                    <a:pt x="6706916" y="3295021"/>
                  </a:lnTo>
                  <a:lnTo>
                    <a:pt x="6702154" y="3288060"/>
                  </a:lnTo>
                  <a:close/>
                  <a:moveTo>
                    <a:pt x="6696658" y="3280000"/>
                  </a:moveTo>
                  <a:lnTo>
                    <a:pt x="6690430" y="3271207"/>
                  </a:lnTo>
                  <a:lnTo>
                    <a:pt x="6695193" y="3246295"/>
                  </a:lnTo>
                  <a:lnTo>
                    <a:pt x="6724501" y="3260217"/>
                  </a:lnTo>
                  <a:lnTo>
                    <a:pt x="6713144" y="3282198"/>
                  </a:lnTo>
                  <a:lnTo>
                    <a:pt x="6696658" y="3280000"/>
                  </a:lnTo>
                  <a:close/>
                  <a:moveTo>
                    <a:pt x="6731462" y="3263148"/>
                  </a:moveTo>
                  <a:lnTo>
                    <a:pt x="6792643" y="3292090"/>
                  </a:lnTo>
                  <a:lnTo>
                    <a:pt x="6721204" y="3283297"/>
                  </a:lnTo>
                  <a:lnTo>
                    <a:pt x="6731462" y="3263148"/>
                  </a:lnTo>
                  <a:close/>
                  <a:moveTo>
                    <a:pt x="6735858" y="3254721"/>
                  </a:moveTo>
                  <a:cubicBezTo>
                    <a:pt x="6738423" y="3249959"/>
                    <a:pt x="6740621" y="3245196"/>
                    <a:pt x="6743185" y="3240434"/>
                  </a:cubicBezTo>
                  <a:lnTo>
                    <a:pt x="6751978" y="3222849"/>
                  </a:lnTo>
                  <a:lnTo>
                    <a:pt x="6801802" y="3288060"/>
                  </a:lnTo>
                  <a:lnTo>
                    <a:pt x="6735858" y="3254721"/>
                  </a:lnTo>
                  <a:close/>
                  <a:moveTo>
                    <a:pt x="6736591" y="3237136"/>
                  </a:moveTo>
                  <a:lnTo>
                    <a:pt x="6729264" y="3251424"/>
                  </a:lnTo>
                  <a:cubicBezTo>
                    <a:pt x="6718273" y="3245929"/>
                    <a:pt x="6707649" y="3240434"/>
                    <a:pt x="6697757" y="3235305"/>
                  </a:cubicBezTo>
                  <a:lnTo>
                    <a:pt x="6702886" y="3209660"/>
                  </a:lnTo>
                  <a:lnTo>
                    <a:pt x="6735858" y="3201966"/>
                  </a:lnTo>
                  <a:lnTo>
                    <a:pt x="6747215" y="3216620"/>
                  </a:lnTo>
                  <a:lnTo>
                    <a:pt x="6736591" y="3237136"/>
                  </a:lnTo>
                  <a:close/>
                  <a:moveTo>
                    <a:pt x="6743552" y="3200134"/>
                  </a:moveTo>
                  <a:lnTo>
                    <a:pt x="6757473" y="3196837"/>
                  </a:lnTo>
                  <a:lnTo>
                    <a:pt x="6750879" y="3209660"/>
                  </a:lnTo>
                  <a:cubicBezTo>
                    <a:pt x="6748681" y="3206729"/>
                    <a:pt x="6746116" y="3203432"/>
                    <a:pt x="6743552" y="3200134"/>
                  </a:cubicBezTo>
                  <a:lnTo>
                    <a:pt x="6743552" y="3200134"/>
                  </a:lnTo>
                  <a:close/>
                  <a:moveTo>
                    <a:pt x="6705084" y="3198303"/>
                  </a:moveTo>
                  <a:lnTo>
                    <a:pt x="6706916" y="3189144"/>
                  </a:lnTo>
                  <a:lnTo>
                    <a:pt x="6710946" y="3168994"/>
                  </a:lnTo>
                  <a:lnTo>
                    <a:pt x="6729264" y="3193174"/>
                  </a:lnTo>
                  <a:lnTo>
                    <a:pt x="6705084" y="3198303"/>
                  </a:lnTo>
                  <a:close/>
                  <a:moveTo>
                    <a:pt x="6694460" y="3135290"/>
                  </a:moveTo>
                  <a:lnTo>
                    <a:pt x="6688965" y="3127963"/>
                  </a:lnTo>
                  <a:lnTo>
                    <a:pt x="6713144" y="3121735"/>
                  </a:lnTo>
                  <a:lnTo>
                    <a:pt x="6707282" y="3151776"/>
                  </a:lnTo>
                  <a:lnTo>
                    <a:pt x="6694460" y="3135290"/>
                  </a:lnTo>
                  <a:close/>
                  <a:moveTo>
                    <a:pt x="6570998" y="3000104"/>
                  </a:moveTo>
                  <a:lnTo>
                    <a:pt x="6572464" y="2997540"/>
                  </a:lnTo>
                  <a:cubicBezTo>
                    <a:pt x="6578692" y="3016590"/>
                    <a:pt x="6588584" y="3046998"/>
                    <a:pt x="6599208" y="3079604"/>
                  </a:cubicBezTo>
                  <a:lnTo>
                    <a:pt x="6525204" y="3127963"/>
                  </a:lnTo>
                  <a:lnTo>
                    <a:pt x="6528501" y="3118071"/>
                  </a:lnTo>
                  <a:cubicBezTo>
                    <a:pt x="6540591" y="3081069"/>
                    <a:pt x="6552314" y="3044067"/>
                    <a:pt x="6560740" y="3017323"/>
                  </a:cubicBezTo>
                  <a:lnTo>
                    <a:pt x="6570998" y="3000104"/>
                  </a:lnTo>
                  <a:close/>
                  <a:moveTo>
                    <a:pt x="6521174" y="3115873"/>
                  </a:moveTo>
                  <a:lnTo>
                    <a:pt x="6515313" y="3134190"/>
                  </a:lnTo>
                  <a:lnTo>
                    <a:pt x="6513114" y="3135656"/>
                  </a:lnTo>
                  <a:lnTo>
                    <a:pt x="6489668" y="3133091"/>
                  </a:lnTo>
                  <a:lnTo>
                    <a:pt x="6544254" y="3043701"/>
                  </a:lnTo>
                  <a:cubicBezTo>
                    <a:pt x="6537294" y="3065682"/>
                    <a:pt x="6529234" y="3090961"/>
                    <a:pt x="6521174" y="3115873"/>
                  </a:cubicBezTo>
                  <a:lnTo>
                    <a:pt x="6521174" y="3115873"/>
                  </a:lnTo>
                  <a:close/>
                  <a:moveTo>
                    <a:pt x="6316015" y="3182549"/>
                  </a:moveTo>
                  <a:lnTo>
                    <a:pt x="6303925" y="3175955"/>
                  </a:lnTo>
                  <a:cubicBezTo>
                    <a:pt x="6332135" y="3176321"/>
                    <a:pt x="6360710" y="3176688"/>
                    <a:pt x="6385256" y="3176688"/>
                  </a:cubicBezTo>
                  <a:lnTo>
                    <a:pt x="6316015" y="3182549"/>
                  </a:lnTo>
                  <a:close/>
                  <a:moveTo>
                    <a:pt x="6399911" y="3182549"/>
                  </a:moveTo>
                  <a:lnTo>
                    <a:pt x="6365473" y="3210026"/>
                  </a:lnTo>
                  <a:lnTo>
                    <a:pt x="6344224" y="3198303"/>
                  </a:lnTo>
                  <a:lnTo>
                    <a:pt x="6327372" y="3189144"/>
                  </a:lnTo>
                  <a:lnTo>
                    <a:pt x="6399911" y="3182549"/>
                  </a:lnTo>
                  <a:close/>
                  <a:moveTo>
                    <a:pt x="6340927" y="3204531"/>
                  </a:moveTo>
                  <a:lnTo>
                    <a:pt x="6359611" y="3214789"/>
                  </a:lnTo>
                  <a:lnTo>
                    <a:pt x="6349720" y="3222849"/>
                  </a:lnTo>
                  <a:lnTo>
                    <a:pt x="6322609" y="3216620"/>
                  </a:lnTo>
                  <a:cubicBezTo>
                    <a:pt x="6292935" y="3209660"/>
                    <a:pt x="6262894" y="3202699"/>
                    <a:pt x="6237249" y="3196837"/>
                  </a:cubicBezTo>
                  <a:lnTo>
                    <a:pt x="6287805" y="3192441"/>
                  </a:lnTo>
                  <a:lnTo>
                    <a:pt x="6314916" y="3190243"/>
                  </a:lnTo>
                  <a:lnTo>
                    <a:pt x="6340927" y="3204531"/>
                  </a:lnTo>
                  <a:close/>
                  <a:moveTo>
                    <a:pt x="6339095" y="3240067"/>
                  </a:moveTo>
                  <a:lnTo>
                    <a:pt x="6348987" y="3243365"/>
                  </a:lnTo>
                  <a:lnTo>
                    <a:pt x="6341660" y="3250325"/>
                  </a:lnTo>
                  <a:lnTo>
                    <a:pt x="6329570" y="3247761"/>
                  </a:lnTo>
                  <a:lnTo>
                    <a:pt x="6339095" y="3240067"/>
                  </a:lnTo>
                  <a:close/>
                  <a:moveTo>
                    <a:pt x="6336897" y="3279267"/>
                  </a:moveTo>
                  <a:lnTo>
                    <a:pt x="6358512" y="3262049"/>
                  </a:lnTo>
                  <a:lnTo>
                    <a:pt x="6370968" y="3264979"/>
                  </a:lnTo>
                  <a:lnTo>
                    <a:pt x="6358878" y="3282198"/>
                  </a:lnTo>
                  <a:lnTo>
                    <a:pt x="6341660" y="3306744"/>
                  </a:lnTo>
                  <a:lnTo>
                    <a:pt x="6316381" y="3316636"/>
                  </a:lnTo>
                  <a:lnTo>
                    <a:pt x="6269121" y="3334953"/>
                  </a:lnTo>
                  <a:cubicBezTo>
                    <a:pt x="6289271" y="3318101"/>
                    <a:pt x="6313084" y="3298684"/>
                    <a:pt x="6336897" y="3279267"/>
                  </a:cubicBezTo>
                  <a:lnTo>
                    <a:pt x="6336897" y="3279267"/>
                  </a:lnTo>
                  <a:close/>
                  <a:moveTo>
                    <a:pt x="6364740" y="3286228"/>
                  </a:moveTo>
                  <a:lnTo>
                    <a:pt x="6378662" y="3266445"/>
                  </a:lnTo>
                  <a:lnTo>
                    <a:pt x="6421525" y="3275970"/>
                  </a:lnTo>
                  <a:lnTo>
                    <a:pt x="6353749" y="3301981"/>
                  </a:lnTo>
                  <a:lnTo>
                    <a:pt x="6364740" y="3286228"/>
                  </a:lnTo>
                  <a:close/>
                  <a:moveTo>
                    <a:pt x="6410901" y="3287327"/>
                  </a:moveTo>
                  <a:cubicBezTo>
                    <a:pt x="6388920" y="3298318"/>
                    <a:pt x="6363641" y="3311140"/>
                    <a:pt x="6337996" y="3323963"/>
                  </a:cubicBezTo>
                  <a:lnTo>
                    <a:pt x="6346056" y="3312606"/>
                  </a:lnTo>
                  <a:lnTo>
                    <a:pt x="6410901" y="3287327"/>
                  </a:lnTo>
                  <a:close/>
                  <a:moveTo>
                    <a:pt x="6543888" y="3268277"/>
                  </a:moveTo>
                  <a:lnTo>
                    <a:pt x="6546453" y="3268643"/>
                  </a:lnTo>
                  <a:lnTo>
                    <a:pt x="6559641" y="3282564"/>
                  </a:lnTo>
                  <a:cubicBezTo>
                    <a:pt x="6577959" y="3301615"/>
                    <a:pt x="6595911" y="3320665"/>
                    <a:pt x="6612030" y="3337518"/>
                  </a:cubicBezTo>
                  <a:lnTo>
                    <a:pt x="6523738" y="3281099"/>
                  </a:lnTo>
                  <a:lnTo>
                    <a:pt x="6543888" y="3268277"/>
                  </a:lnTo>
                  <a:close/>
                  <a:moveTo>
                    <a:pt x="6565137" y="3277436"/>
                  </a:moveTo>
                  <a:lnTo>
                    <a:pt x="6557810" y="3270108"/>
                  </a:lnTo>
                  <a:lnTo>
                    <a:pt x="6645735" y="3281099"/>
                  </a:lnTo>
                  <a:cubicBezTo>
                    <a:pt x="6650497" y="3315170"/>
                    <a:pt x="6654894" y="3347043"/>
                    <a:pt x="6657824" y="3366460"/>
                  </a:cubicBezTo>
                  <a:lnTo>
                    <a:pt x="6655260" y="3364628"/>
                  </a:lnTo>
                  <a:lnTo>
                    <a:pt x="6638408" y="3354004"/>
                  </a:lnTo>
                  <a:cubicBezTo>
                    <a:pt x="6619357" y="3333854"/>
                    <a:pt x="6592247" y="3305645"/>
                    <a:pt x="6565137" y="3277436"/>
                  </a:cubicBezTo>
                  <a:lnTo>
                    <a:pt x="6565137" y="3277436"/>
                  </a:lnTo>
                  <a:close/>
                  <a:moveTo>
                    <a:pt x="6638408" y="3053959"/>
                  </a:moveTo>
                  <a:lnTo>
                    <a:pt x="6634378" y="3056523"/>
                  </a:lnTo>
                  <a:lnTo>
                    <a:pt x="6587484" y="2994609"/>
                  </a:lnTo>
                  <a:cubicBezTo>
                    <a:pt x="6600673" y="3004501"/>
                    <a:pt x="6619357" y="3018789"/>
                    <a:pt x="6641338" y="3034908"/>
                  </a:cubicBezTo>
                  <a:lnTo>
                    <a:pt x="6638408" y="3053959"/>
                  </a:lnTo>
                  <a:close/>
                  <a:moveTo>
                    <a:pt x="6319312" y="3233839"/>
                  </a:moveTo>
                  <a:lnTo>
                    <a:pt x="6330669" y="3237503"/>
                  </a:lnTo>
                  <a:lnTo>
                    <a:pt x="6320411" y="3245929"/>
                  </a:lnTo>
                  <a:lnTo>
                    <a:pt x="6309054" y="3243365"/>
                  </a:lnTo>
                  <a:lnTo>
                    <a:pt x="6136135" y="3205264"/>
                  </a:lnTo>
                  <a:lnTo>
                    <a:pt x="6213069" y="3198669"/>
                  </a:lnTo>
                  <a:lnTo>
                    <a:pt x="6319312" y="3233839"/>
                  </a:lnTo>
                  <a:close/>
                  <a:moveTo>
                    <a:pt x="6313084" y="3261316"/>
                  </a:moveTo>
                  <a:lnTo>
                    <a:pt x="6322243" y="3253989"/>
                  </a:lnTo>
                  <a:lnTo>
                    <a:pt x="6335432" y="3256920"/>
                  </a:lnTo>
                  <a:lnTo>
                    <a:pt x="6327006" y="3265346"/>
                  </a:lnTo>
                  <a:lnTo>
                    <a:pt x="6246774" y="3343746"/>
                  </a:lnTo>
                  <a:lnTo>
                    <a:pt x="6174968" y="3371589"/>
                  </a:lnTo>
                  <a:lnTo>
                    <a:pt x="6313084" y="3261316"/>
                  </a:lnTo>
                  <a:close/>
                  <a:moveTo>
                    <a:pt x="6687500" y="3286228"/>
                  </a:moveTo>
                  <a:lnTo>
                    <a:pt x="6692262" y="3286961"/>
                  </a:lnTo>
                  <a:lnTo>
                    <a:pt x="6702886" y="3302714"/>
                  </a:lnTo>
                  <a:cubicBezTo>
                    <a:pt x="6690430" y="3326894"/>
                    <a:pt x="6679806" y="3347776"/>
                    <a:pt x="6672479" y="3362430"/>
                  </a:cubicBezTo>
                  <a:lnTo>
                    <a:pt x="6687500" y="3286228"/>
                  </a:lnTo>
                  <a:close/>
                  <a:moveTo>
                    <a:pt x="6771761" y="3184748"/>
                  </a:moveTo>
                  <a:lnTo>
                    <a:pt x="6777989" y="3172658"/>
                  </a:lnTo>
                  <a:lnTo>
                    <a:pt x="6812427" y="3176321"/>
                  </a:lnTo>
                  <a:cubicBezTo>
                    <a:pt x="6801802" y="3178520"/>
                    <a:pt x="6787514" y="3181450"/>
                    <a:pt x="6771761" y="3184748"/>
                  </a:cubicBezTo>
                  <a:lnTo>
                    <a:pt x="6771761" y="3184748"/>
                  </a:lnTo>
                  <a:close/>
                  <a:moveTo>
                    <a:pt x="6762602" y="3186579"/>
                  </a:moveTo>
                  <a:lnTo>
                    <a:pt x="6740254" y="3191342"/>
                  </a:lnTo>
                  <a:lnTo>
                    <a:pt x="6736958" y="3192075"/>
                  </a:lnTo>
                  <a:cubicBezTo>
                    <a:pt x="6730729" y="3183648"/>
                    <a:pt x="6724135" y="3174856"/>
                    <a:pt x="6717541" y="3166430"/>
                  </a:cubicBezTo>
                  <a:lnTo>
                    <a:pt x="6770296" y="3172292"/>
                  </a:lnTo>
                  <a:lnTo>
                    <a:pt x="6762602" y="3186579"/>
                  </a:lnTo>
                  <a:close/>
                  <a:moveTo>
                    <a:pt x="6720472" y="3119903"/>
                  </a:moveTo>
                  <a:lnTo>
                    <a:pt x="6723768" y="3119170"/>
                  </a:lnTo>
                  <a:lnTo>
                    <a:pt x="6746116" y="3113308"/>
                  </a:lnTo>
                  <a:lnTo>
                    <a:pt x="6759305" y="3123200"/>
                  </a:lnTo>
                  <a:lnTo>
                    <a:pt x="6714243" y="3151776"/>
                  </a:lnTo>
                  <a:lnTo>
                    <a:pt x="6720472" y="3119903"/>
                  </a:lnTo>
                  <a:close/>
                  <a:moveTo>
                    <a:pt x="6754909" y="3111110"/>
                  </a:moveTo>
                  <a:lnTo>
                    <a:pt x="6795208" y="3100486"/>
                  </a:lnTo>
                  <a:lnTo>
                    <a:pt x="6765899" y="3119170"/>
                  </a:lnTo>
                  <a:lnTo>
                    <a:pt x="6754909" y="3111110"/>
                  </a:lnTo>
                  <a:close/>
                  <a:moveTo>
                    <a:pt x="6731096" y="2993876"/>
                  </a:moveTo>
                  <a:lnTo>
                    <a:pt x="6660023" y="3040037"/>
                  </a:lnTo>
                  <a:lnTo>
                    <a:pt x="6649032" y="3031977"/>
                  </a:lnTo>
                  <a:lnTo>
                    <a:pt x="6660023" y="2958706"/>
                  </a:lnTo>
                  <a:lnTo>
                    <a:pt x="6677608" y="2838908"/>
                  </a:lnTo>
                  <a:cubicBezTo>
                    <a:pt x="6683836" y="2855028"/>
                    <a:pt x="6694460" y="2881405"/>
                    <a:pt x="6705084" y="2907783"/>
                  </a:cubicBezTo>
                  <a:lnTo>
                    <a:pt x="6735126" y="2981420"/>
                  </a:lnTo>
                  <a:cubicBezTo>
                    <a:pt x="6731462" y="2984351"/>
                    <a:pt x="6729997" y="2989480"/>
                    <a:pt x="6731096" y="2993876"/>
                  </a:cubicBezTo>
                  <a:lnTo>
                    <a:pt x="6731096" y="2993876"/>
                  </a:lnTo>
                  <a:close/>
                  <a:moveTo>
                    <a:pt x="6753444" y="3363163"/>
                  </a:moveTo>
                  <a:lnTo>
                    <a:pt x="6711679" y="3301981"/>
                  </a:lnTo>
                  <a:lnTo>
                    <a:pt x="6717907" y="3289892"/>
                  </a:lnTo>
                  <a:lnTo>
                    <a:pt x="6802169" y="3300150"/>
                  </a:lnTo>
                  <a:cubicBezTo>
                    <a:pt x="6802902" y="3304546"/>
                    <a:pt x="6806565" y="3308209"/>
                    <a:pt x="6810595" y="3308942"/>
                  </a:cubicBezTo>
                  <a:lnTo>
                    <a:pt x="6816090" y="3388807"/>
                  </a:lnTo>
                  <a:cubicBezTo>
                    <a:pt x="6817922" y="3417017"/>
                    <a:pt x="6820120" y="3445593"/>
                    <a:pt x="6821586" y="3462811"/>
                  </a:cubicBezTo>
                  <a:lnTo>
                    <a:pt x="6753444" y="3363163"/>
                  </a:lnTo>
                  <a:close/>
                  <a:moveTo>
                    <a:pt x="6812060" y="3286594"/>
                  </a:moveTo>
                  <a:cubicBezTo>
                    <a:pt x="6810961" y="3286594"/>
                    <a:pt x="6810229" y="3286961"/>
                    <a:pt x="6809496" y="3287327"/>
                  </a:cubicBezTo>
                  <a:lnTo>
                    <a:pt x="6755642" y="3216254"/>
                  </a:lnTo>
                  <a:lnTo>
                    <a:pt x="6766632" y="3195006"/>
                  </a:lnTo>
                  <a:lnTo>
                    <a:pt x="6823784" y="3181817"/>
                  </a:lnTo>
                  <a:cubicBezTo>
                    <a:pt x="6824883" y="3184015"/>
                    <a:pt x="6827081" y="3186213"/>
                    <a:pt x="6829645" y="3187312"/>
                  </a:cubicBezTo>
                  <a:cubicBezTo>
                    <a:pt x="6827447" y="3199035"/>
                    <a:pt x="6824150" y="3217720"/>
                    <a:pt x="6820853" y="3236404"/>
                  </a:cubicBezTo>
                  <a:lnTo>
                    <a:pt x="6812060" y="3286594"/>
                  </a:lnTo>
                  <a:close/>
                  <a:moveTo>
                    <a:pt x="6648666" y="2980321"/>
                  </a:moveTo>
                  <a:lnTo>
                    <a:pt x="6642071" y="3026482"/>
                  </a:lnTo>
                  <a:cubicBezTo>
                    <a:pt x="6616060" y="3007065"/>
                    <a:pt x="6594079" y="2990579"/>
                    <a:pt x="6581989" y="2981787"/>
                  </a:cubicBezTo>
                  <a:lnTo>
                    <a:pt x="6669182" y="2838175"/>
                  </a:lnTo>
                  <a:cubicBezTo>
                    <a:pt x="6665152" y="2865652"/>
                    <a:pt x="6656726" y="2923170"/>
                    <a:pt x="6648666" y="2980321"/>
                  </a:cubicBezTo>
                  <a:lnTo>
                    <a:pt x="6648666" y="2980321"/>
                  </a:lnTo>
                  <a:close/>
                  <a:moveTo>
                    <a:pt x="6554146" y="3013660"/>
                  </a:moveTo>
                  <a:lnTo>
                    <a:pt x="6482341" y="3131992"/>
                  </a:lnTo>
                  <a:lnTo>
                    <a:pt x="6475380" y="3131260"/>
                  </a:lnTo>
                  <a:cubicBezTo>
                    <a:pt x="6475013" y="3130161"/>
                    <a:pt x="6474647" y="3129428"/>
                    <a:pt x="6474280" y="3128695"/>
                  </a:cubicBezTo>
                  <a:lnTo>
                    <a:pt x="6521540" y="3057256"/>
                  </a:lnTo>
                  <a:cubicBezTo>
                    <a:pt x="6535095" y="3036740"/>
                    <a:pt x="6548651" y="3015858"/>
                    <a:pt x="6558542" y="3000837"/>
                  </a:cubicBezTo>
                  <a:cubicBezTo>
                    <a:pt x="6557077" y="3004867"/>
                    <a:pt x="6555612" y="3009263"/>
                    <a:pt x="6554146" y="3013660"/>
                  </a:cubicBezTo>
                  <a:lnTo>
                    <a:pt x="6554146" y="3013660"/>
                  </a:lnTo>
                  <a:close/>
                  <a:moveTo>
                    <a:pt x="6425555" y="3162400"/>
                  </a:moveTo>
                  <a:lnTo>
                    <a:pt x="6378296" y="3151776"/>
                  </a:lnTo>
                  <a:lnTo>
                    <a:pt x="6454497" y="3139320"/>
                  </a:lnTo>
                  <a:lnTo>
                    <a:pt x="6425555" y="3162400"/>
                  </a:lnTo>
                  <a:close/>
                  <a:moveTo>
                    <a:pt x="6288905" y="3175955"/>
                  </a:moveTo>
                  <a:lnTo>
                    <a:pt x="6303193" y="3184015"/>
                  </a:lnTo>
                  <a:lnTo>
                    <a:pt x="6287073" y="3185480"/>
                  </a:lnTo>
                  <a:lnTo>
                    <a:pt x="6214168" y="3191708"/>
                  </a:lnTo>
                  <a:lnTo>
                    <a:pt x="6211970" y="3191342"/>
                  </a:lnTo>
                  <a:lnTo>
                    <a:pt x="6187424" y="3183282"/>
                  </a:lnTo>
                  <a:cubicBezTo>
                    <a:pt x="6200247" y="3181450"/>
                    <a:pt x="6217099" y="3178520"/>
                    <a:pt x="6236516" y="3175589"/>
                  </a:cubicBezTo>
                  <a:lnTo>
                    <a:pt x="6288905" y="3175955"/>
                  </a:lnTo>
                  <a:close/>
                  <a:moveTo>
                    <a:pt x="6173869" y="3178153"/>
                  </a:moveTo>
                  <a:cubicBezTo>
                    <a:pt x="6173136" y="3176688"/>
                    <a:pt x="6172403" y="3175589"/>
                    <a:pt x="6170938" y="3174490"/>
                  </a:cubicBezTo>
                  <a:lnTo>
                    <a:pt x="6194019" y="3174856"/>
                  </a:lnTo>
                  <a:lnTo>
                    <a:pt x="6173869" y="3178153"/>
                  </a:lnTo>
                  <a:close/>
                  <a:moveTo>
                    <a:pt x="6162878" y="3192075"/>
                  </a:moveTo>
                  <a:lnTo>
                    <a:pt x="6162878" y="3192075"/>
                  </a:lnTo>
                  <a:lnTo>
                    <a:pt x="6162878" y="3192075"/>
                  </a:lnTo>
                  <a:close/>
                  <a:moveTo>
                    <a:pt x="6220396" y="3379282"/>
                  </a:moveTo>
                  <a:lnTo>
                    <a:pt x="6239813" y="3373421"/>
                  </a:lnTo>
                  <a:lnTo>
                    <a:pt x="6219297" y="3383679"/>
                  </a:lnTo>
                  <a:cubicBezTo>
                    <a:pt x="6220030" y="3382213"/>
                    <a:pt x="6220396" y="3380748"/>
                    <a:pt x="6220396" y="3379282"/>
                  </a:cubicBezTo>
                  <a:lnTo>
                    <a:pt x="6220396" y="3379282"/>
                  </a:lnTo>
                  <a:close/>
                  <a:moveTo>
                    <a:pt x="6230288" y="3369024"/>
                  </a:moveTo>
                  <a:lnTo>
                    <a:pt x="6248606" y="3351073"/>
                  </a:lnTo>
                  <a:lnTo>
                    <a:pt x="6250437" y="3349608"/>
                  </a:lnTo>
                  <a:lnTo>
                    <a:pt x="6318579" y="3323230"/>
                  </a:lnTo>
                  <a:lnTo>
                    <a:pt x="6333967" y="3317368"/>
                  </a:lnTo>
                  <a:lnTo>
                    <a:pt x="6324441" y="3330923"/>
                  </a:lnTo>
                  <a:lnTo>
                    <a:pt x="6277914" y="3354370"/>
                  </a:lnTo>
                  <a:lnTo>
                    <a:pt x="6230288" y="3369024"/>
                  </a:lnTo>
                  <a:close/>
                  <a:moveTo>
                    <a:pt x="6453398" y="3282931"/>
                  </a:moveTo>
                  <a:lnTo>
                    <a:pt x="6489668" y="3290991"/>
                  </a:lnTo>
                  <a:lnTo>
                    <a:pt x="6415664" y="3312972"/>
                  </a:lnTo>
                  <a:cubicBezTo>
                    <a:pt x="6429585" y="3301615"/>
                    <a:pt x="6442774" y="3291357"/>
                    <a:pt x="6453398" y="3282931"/>
                  </a:cubicBezTo>
                  <a:lnTo>
                    <a:pt x="6453398" y="3282931"/>
                  </a:lnTo>
                  <a:close/>
                  <a:moveTo>
                    <a:pt x="6707649" y="3310041"/>
                  </a:moveTo>
                  <a:lnTo>
                    <a:pt x="6733660" y="3348875"/>
                  </a:lnTo>
                  <a:cubicBezTo>
                    <a:pt x="6765899" y="3396867"/>
                    <a:pt x="6798505" y="3444494"/>
                    <a:pt x="6814258" y="3467574"/>
                  </a:cubicBezTo>
                  <a:lnTo>
                    <a:pt x="6673212" y="3376718"/>
                  </a:lnTo>
                  <a:cubicBezTo>
                    <a:pt x="6680172" y="3363163"/>
                    <a:pt x="6692995" y="3338983"/>
                    <a:pt x="6707649" y="3310041"/>
                  </a:cubicBezTo>
                  <a:lnTo>
                    <a:pt x="6707649" y="3310041"/>
                  </a:lnTo>
                  <a:close/>
                  <a:moveTo>
                    <a:pt x="6132104" y="3165331"/>
                  </a:moveTo>
                  <a:cubicBezTo>
                    <a:pt x="6131372" y="3166063"/>
                    <a:pt x="6130639" y="3166430"/>
                    <a:pt x="6130273" y="3167162"/>
                  </a:cubicBezTo>
                  <a:cubicBezTo>
                    <a:pt x="6128441" y="3171925"/>
                    <a:pt x="6130639" y="3177054"/>
                    <a:pt x="6135402" y="3178886"/>
                  </a:cubicBezTo>
                  <a:cubicBezTo>
                    <a:pt x="6136501" y="3179252"/>
                    <a:pt x="6137600" y="3179619"/>
                    <a:pt x="6138699" y="3179619"/>
                  </a:cubicBezTo>
                  <a:cubicBezTo>
                    <a:pt x="6139798" y="3179619"/>
                    <a:pt x="6141263" y="3179252"/>
                    <a:pt x="6142363" y="3178886"/>
                  </a:cubicBezTo>
                  <a:cubicBezTo>
                    <a:pt x="6143462" y="3178520"/>
                    <a:pt x="6144194" y="3177054"/>
                    <a:pt x="6144927" y="3176321"/>
                  </a:cubicBezTo>
                  <a:lnTo>
                    <a:pt x="6151888" y="3178520"/>
                  </a:lnTo>
                  <a:cubicBezTo>
                    <a:pt x="6151155" y="3180351"/>
                    <a:pt x="6150789" y="3181817"/>
                    <a:pt x="6150789" y="3183648"/>
                  </a:cubicBezTo>
                  <a:cubicBezTo>
                    <a:pt x="6151155" y="3190243"/>
                    <a:pt x="6156284" y="3195372"/>
                    <a:pt x="6162878" y="3195372"/>
                  </a:cubicBezTo>
                  <a:lnTo>
                    <a:pt x="6163245" y="3195372"/>
                  </a:lnTo>
                  <a:cubicBezTo>
                    <a:pt x="6167275" y="3195372"/>
                    <a:pt x="6171305" y="3192807"/>
                    <a:pt x="6173136" y="3189144"/>
                  </a:cubicBezTo>
                  <a:lnTo>
                    <a:pt x="6190721" y="3193174"/>
                  </a:lnTo>
                  <a:lnTo>
                    <a:pt x="6117450" y="3199402"/>
                  </a:lnTo>
                  <a:cubicBezTo>
                    <a:pt x="6116718" y="3198669"/>
                    <a:pt x="6115985" y="3197936"/>
                    <a:pt x="6114886" y="3197570"/>
                  </a:cubicBezTo>
                  <a:lnTo>
                    <a:pt x="6053338" y="3036740"/>
                  </a:lnTo>
                  <a:lnTo>
                    <a:pt x="6013772" y="2934160"/>
                  </a:lnTo>
                  <a:cubicBezTo>
                    <a:pt x="6026961" y="2960172"/>
                    <a:pt x="6043080" y="2991678"/>
                    <a:pt x="6059200" y="3023551"/>
                  </a:cubicBezTo>
                  <a:lnTo>
                    <a:pt x="6132104" y="3165331"/>
                  </a:lnTo>
                  <a:close/>
                  <a:moveTo>
                    <a:pt x="5582571" y="2585757"/>
                  </a:moveTo>
                  <a:lnTo>
                    <a:pt x="5509667" y="2645839"/>
                  </a:lnTo>
                  <a:lnTo>
                    <a:pt x="5477427" y="2648037"/>
                  </a:lnTo>
                  <a:lnTo>
                    <a:pt x="5489884" y="2618362"/>
                  </a:lnTo>
                  <a:lnTo>
                    <a:pt x="5570482" y="2569271"/>
                  </a:lnTo>
                  <a:lnTo>
                    <a:pt x="5698706" y="2490504"/>
                  </a:lnTo>
                  <a:lnTo>
                    <a:pt x="5582571" y="2585757"/>
                  </a:lnTo>
                  <a:close/>
                  <a:moveTo>
                    <a:pt x="5297181" y="1977240"/>
                  </a:moveTo>
                  <a:lnTo>
                    <a:pt x="5165293" y="1866601"/>
                  </a:lnTo>
                  <a:cubicBezTo>
                    <a:pt x="5165293" y="1865502"/>
                    <a:pt x="5164926" y="1864403"/>
                    <a:pt x="5164560" y="1863670"/>
                  </a:cubicBezTo>
                  <a:lnTo>
                    <a:pt x="5194601" y="1796261"/>
                  </a:lnTo>
                  <a:cubicBezTo>
                    <a:pt x="5193868" y="1803588"/>
                    <a:pt x="5193136" y="1809449"/>
                    <a:pt x="5192769" y="1814212"/>
                  </a:cubicBezTo>
                  <a:cubicBezTo>
                    <a:pt x="5188739" y="1814945"/>
                    <a:pt x="5185076" y="1817509"/>
                    <a:pt x="5183611" y="1821539"/>
                  </a:cubicBezTo>
                  <a:cubicBezTo>
                    <a:pt x="5181046" y="1827767"/>
                    <a:pt x="5184343" y="1835094"/>
                    <a:pt x="5190571" y="1837292"/>
                  </a:cubicBezTo>
                  <a:cubicBezTo>
                    <a:pt x="5192036" y="1837659"/>
                    <a:pt x="5193502" y="1838025"/>
                    <a:pt x="5194968" y="1838025"/>
                  </a:cubicBezTo>
                  <a:cubicBezTo>
                    <a:pt x="5195334" y="1838025"/>
                    <a:pt x="5195700" y="1837659"/>
                    <a:pt x="5195700" y="1837659"/>
                  </a:cubicBezTo>
                  <a:lnTo>
                    <a:pt x="5195700" y="1845352"/>
                  </a:lnTo>
                  <a:cubicBezTo>
                    <a:pt x="5194601" y="1845719"/>
                    <a:pt x="5193136" y="1846085"/>
                    <a:pt x="5192403" y="1846818"/>
                  </a:cubicBezTo>
                  <a:cubicBezTo>
                    <a:pt x="5189106" y="1850481"/>
                    <a:pt x="5189106" y="1856343"/>
                    <a:pt x="5192769" y="1859640"/>
                  </a:cubicBezTo>
                  <a:cubicBezTo>
                    <a:pt x="5192769" y="1859640"/>
                    <a:pt x="5192769" y="1859640"/>
                    <a:pt x="5192769" y="1859640"/>
                  </a:cubicBezTo>
                  <a:cubicBezTo>
                    <a:pt x="5194601" y="1861105"/>
                    <a:pt x="5196433" y="1862205"/>
                    <a:pt x="5198997" y="1862205"/>
                  </a:cubicBezTo>
                  <a:cubicBezTo>
                    <a:pt x="5200097" y="1862205"/>
                    <a:pt x="5200829" y="1861472"/>
                    <a:pt x="5201928" y="1861105"/>
                  </a:cubicBezTo>
                  <a:lnTo>
                    <a:pt x="5312201" y="1976141"/>
                  </a:lnTo>
                  <a:lnTo>
                    <a:pt x="5381809" y="2048313"/>
                  </a:lnTo>
                  <a:lnTo>
                    <a:pt x="5297181" y="1977240"/>
                  </a:lnTo>
                  <a:close/>
                  <a:moveTo>
                    <a:pt x="4191520" y="1707236"/>
                  </a:moveTo>
                  <a:lnTo>
                    <a:pt x="4182727" y="1801389"/>
                  </a:lnTo>
                  <a:lnTo>
                    <a:pt x="4161479" y="1825569"/>
                  </a:lnTo>
                  <a:lnTo>
                    <a:pt x="4149389" y="1795528"/>
                  </a:lnTo>
                  <a:lnTo>
                    <a:pt x="4171370" y="1703572"/>
                  </a:lnTo>
                  <a:lnTo>
                    <a:pt x="4206174" y="1556664"/>
                  </a:lnTo>
                  <a:lnTo>
                    <a:pt x="4191520" y="1707236"/>
                  </a:lnTo>
                  <a:close/>
                  <a:moveTo>
                    <a:pt x="3559557" y="1478630"/>
                  </a:moveTo>
                  <a:lnTo>
                    <a:pt x="3388102" y="1493651"/>
                  </a:lnTo>
                  <a:cubicBezTo>
                    <a:pt x="3387370" y="1492918"/>
                    <a:pt x="3386271" y="1492552"/>
                    <a:pt x="3385172" y="1492185"/>
                  </a:cubicBezTo>
                  <a:lnTo>
                    <a:pt x="3358794" y="1423311"/>
                  </a:lnTo>
                  <a:lnTo>
                    <a:pt x="3370151" y="1437599"/>
                  </a:lnTo>
                  <a:cubicBezTo>
                    <a:pt x="3367586" y="1440896"/>
                    <a:pt x="3367220" y="1445292"/>
                    <a:pt x="3369052" y="1449322"/>
                  </a:cubicBezTo>
                  <a:cubicBezTo>
                    <a:pt x="3370884" y="1453718"/>
                    <a:pt x="3375280" y="1456649"/>
                    <a:pt x="3380409" y="1456649"/>
                  </a:cubicBezTo>
                  <a:cubicBezTo>
                    <a:pt x="3382241" y="1456649"/>
                    <a:pt x="3383706" y="1456283"/>
                    <a:pt x="3385172" y="1455550"/>
                  </a:cubicBezTo>
                  <a:cubicBezTo>
                    <a:pt x="3386637" y="1454817"/>
                    <a:pt x="3388102" y="1453718"/>
                    <a:pt x="3389568" y="1452253"/>
                  </a:cubicBezTo>
                  <a:lnTo>
                    <a:pt x="3394697" y="1457748"/>
                  </a:lnTo>
                  <a:cubicBezTo>
                    <a:pt x="3393964" y="1458847"/>
                    <a:pt x="3393598" y="1459946"/>
                    <a:pt x="3393598" y="1461045"/>
                  </a:cubicBezTo>
                  <a:cubicBezTo>
                    <a:pt x="3393964" y="1465808"/>
                    <a:pt x="3397628" y="1469838"/>
                    <a:pt x="3402757" y="1469838"/>
                  </a:cubicBezTo>
                  <a:lnTo>
                    <a:pt x="3403123" y="1469838"/>
                  </a:lnTo>
                  <a:cubicBezTo>
                    <a:pt x="3405687" y="1469838"/>
                    <a:pt x="3407885" y="1468739"/>
                    <a:pt x="3409351" y="1466907"/>
                  </a:cubicBezTo>
                  <a:cubicBezTo>
                    <a:pt x="3410084" y="1466174"/>
                    <a:pt x="3410084" y="1465075"/>
                    <a:pt x="3410450" y="1464342"/>
                  </a:cubicBezTo>
                  <a:lnTo>
                    <a:pt x="3569815" y="1467640"/>
                  </a:lnTo>
                  <a:lnTo>
                    <a:pt x="3670196" y="1469472"/>
                  </a:lnTo>
                  <a:lnTo>
                    <a:pt x="3559557" y="1478630"/>
                  </a:lnTo>
                  <a:close/>
                  <a:moveTo>
                    <a:pt x="2118314" y="2260067"/>
                  </a:moveTo>
                  <a:lnTo>
                    <a:pt x="2115750" y="2312089"/>
                  </a:lnTo>
                  <a:lnTo>
                    <a:pt x="2103660" y="2228560"/>
                  </a:lnTo>
                  <a:cubicBezTo>
                    <a:pt x="2105858" y="2225263"/>
                    <a:pt x="2106591" y="2221233"/>
                    <a:pt x="2104759" y="2217569"/>
                  </a:cubicBezTo>
                  <a:lnTo>
                    <a:pt x="2120879" y="2204380"/>
                  </a:lnTo>
                  <a:cubicBezTo>
                    <a:pt x="2120513" y="2220500"/>
                    <a:pt x="2119414" y="2240283"/>
                    <a:pt x="2118314" y="2260067"/>
                  </a:cubicBezTo>
                  <a:close/>
                  <a:moveTo>
                    <a:pt x="1978000" y="2354953"/>
                  </a:moveTo>
                  <a:lnTo>
                    <a:pt x="1867361" y="2487207"/>
                  </a:lnTo>
                  <a:cubicBezTo>
                    <a:pt x="1866262" y="2487207"/>
                    <a:pt x="1865529" y="2487573"/>
                    <a:pt x="1864430" y="2487940"/>
                  </a:cubicBezTo>
                  <a:lnTo>
                    <a:pt x="1797021" y="2457898"/>
                  </a:lnTo>
                  <a:lnTo>
                    <a:pt x="1815705" y="2459730"/>
                  </a:lnTo>
                  <a:cubicBezTo>
                    <a:pt x="1815705" y="2460463"/>
                    <a:pt x="1815339" y="2461562"/>
                    <a:pt x="1815705" y="2462295"/>
                  </a:cubicBezTo>
                  <a:cubicBezTo>
                    <a:pt x="1817170" y="2465226"/>
                    <a:pt x="1819368" y="2467790"/>
                    <a:pt x="1822299" y="2468889"/>
                  </a:cubicBezTo>
                  <a:cubicBezTo>
                    <a:pt x="1823765" y="2469622"/>
                    <a:pt x="1825230" y="2469622"/>
                    <a:pt x="1826695" y="2469622"/>
                  </a:cubicBezTo>
                  <a:cubicBezTo>
                    <a:pt x="1832191" y="2470355"/>
                    <a:pt x="1837686" y="2466325"/>
                    <a:pt x="1838419" y="2460829"/>
                  </a:cubicBezTo>
                  <a:cubicBezTo>
                    <a:pt x="1838785" y="2459364"/>
                    <a:pt x="1838419" y="2457898"/>
                    <a:pt x="1838052" y="2456433"/>
                  </a:cubicBezTo>
                  <a:lnTo>
                    <a:pt x="1846479" y="2456433"/>
                  </a:lnTo>
                  <a:cubicBezTo>
                    <a:pt x="1846845" y="2457532"/>
                    <a:pt x="1847211" y="2458997"/>
                    <a:pt x="1847944" y="2459730"/>
                  </a:cubicBezTo>
                  <a:cubicBezTo>
                    <a:pt x="1849776" y="2461196"/>
                    <a:pt x="1851608" y="2462295"/>
                    <a:pt x="1854172" y="2462295"/>
                  </a:cubicBezTo>
                  <a:cubicBezTo>
                    <a:pt x="1856737" y="2462295"/>
                    <a:pt x="1858935" y="2461196"/>
                    <a:pt x="1860766" y="2459364"/>
                  </a:cubicBezTo>
                  <a:cubicBezTo>
                    <a:pt x="1862965" y="2456799"/>
                    <a:pt x="1863331" y="2453502"/>
                    <a:pt x="1861866" y="2450571"/>
                  </a:cubicBezTo>
                  <a:lnTo>
                    <a:pt x="1976901" y="2340298"/>
                  </a:lnTo>
                  <a:lnTo>
                    <a:pt x="2049073" y="2270691"/>
                  </a:lnTo>
                  <a:lnTo>
                    <a:pt x="1978000" y="2354953"/>
                  </a:lnTo>
                  <a:close/>
                  <a:moveTo>
                    <a:pt x="2070322" y="5065617"/>
                  </a:moveTo>
                  <a:lnTo>
                    <a:pt x="2143227" y="5005534"/>
                  </a:lnTo>
                  <a:lnTo>
                    <a:pt x="2175466" y="5003336"/>
                  </a:lnTo>
                  <a:lnTo>
                    <a:pt x="2163010" y="5033011"/>
                  </a:lnTo>
                  <a:lnTo>
                    <a:pt x="2082412" y="5082103"/>
                  </a:lnTo>
                  <a:lnTo>
                    <a:pt x="1954187" y="5161235"/>
                  </a:lnTo>
                  <a:lnTo>
                    <a:pt x="2070322" y="5065617"/>
                  </a:lnTo>
                  <a:close/>
                  <a:moveTo>
                    <a:pt x="3461373" y="5944137"/>
                  </a:moveTo>
                  <a:lnTo>
                    <a:pt x="3470166" y="5849984"/>
                  </a:lnTo>
                  <a:lnTo>
                    <a:pt x="3491415" y="5825804"/>
                  </a:lnTo>
                  <a:lnTo>
                    <a:pt x="3503504" y="5855845"/>
                  </a:lnTo>
                  <a:lnTo>
                    <a:pt x="3481523" y="5947434"/>
                  </a:lnTo>
                  <a:lnTo>
                    <a:pt x="3446719" y="6094342"/>
                  </a:lnTo>
                  <a:lnTo>
                    <a:pt x="3461373" y="5944137"/>
                  </a:lnTo>
                  <a:close/>
                  <a:moveTo>
                    <a:pt x="4353816" y="6821558"/>
                  </a:moveTo>
                  <a:lnTo>
                    <a:pt x="4353816" y="6821558"/>
                  </a:lnTo>
                  <a:lnTo>
                    <a:pt x="4353816" y="6821558"/>
                  </a:lnTo>
                  <a:close/>
                  <a:moveTo>
                    <a:pt x="5066377" y="5581811"/>
                  </a:moveTo>
                  <a:lnTo>
                    <a:pt x="5006294" y="5508907"/>
                  </a:lnTo>
                  <a:lnTo>
                    <a:pt x="5004096" y="5476667"/>
                  </a:lnTo>
                  <a:lnTo>
                    <a:pt x="5033771" y="5489123"/>
                  </a:lnTo>
                  <a:lnTo>
                    <a:pt x="5082863" y="5569722"/>
                  </a:lnTo>
                  <a:lnTo>
                    <a:pt x="5161629" y="5697946"/>
                  </a:lnTo>
                  <a:lnTo>
                    <a:pt x="5066377" y="5581811"/>
                  </a:lnTo>
                  <a:close/>
                  <a:moveTo>
                    <a:pt x="5534579" y="5391306"/>
                  </a:moveTo>
                  <a:lnTo>
                    <a:pt x="5537144" y="5338918"/>
                  </a:lnTo>
                  <a:lnTo>
                    <a:pt x="5549233" y="5422446"/>
                  </a:lnTo>
                  <a:cubicBezTo>
                    <a:pt x="5547401" y="5424645"/>
                    <a:pt x="5546669" y="5427209"/>
                    <a:pt x="5546302" y="5429774"/>
                  </a:cubicBezTo>
                  <a:cubicBezTo>
                    <a:pt x="5546302" y="5431239"/>
                    <a:pt x="5547401" y="5431972"/>
                    <a:pt x="5547768" y="5433437"/>
                  </a:cubicBezTo>
                  <a:lnTo>
                    <a:pt x="5531648" y="5446626"/>
                  </a:lnTo>
                  <a:cubicBezTo>
                    <a:pt x="5532747" y="5430873"/>
                    <a:pt x="5533846" y="5411090"/>
                    <a:pt x="5534579" y="5391306"/>
                  </a:cubicBezTo>
                  <a:lnTo>
                    <a:pt x="5534579" y="5391306"/>
                  </a:lnTo>
                  <a:close/>
                  <a:moveTo>
                    <a:pt x="5675259" y="5296787"/>
                  </a:moveTo>
                  <a:lnTo>
                    <a:pt x="5785899" y="5164899"/>
                  </a:lnTo>
                  <a:cubicBezTo>
                    <a:pt x="5785899" y="5164899"/>
                    <a:pt x="5786265" y="5165265"/>
                    <a:pt x="5786265" y="5165265"/>
                  </a:cubicBezTo>
                  <a:cubicBezTo>
                    <a:pt x="5787364" y="5165265"/>
                    <a:pt x="5788097" y="5164533"/>
                    <a:pt x="5788830" y="5164166"/>
                  </a:cubicBezTo>
                  <a:lnTo>
                    <a:pt x="5855873" y="5194207"/>
                  </a:lnTo>
                  <a:lnTo>
                    <a:pt x="5837921" y="5192376"/>
                  </a:lnTo>
                  <a:cubicBezTo>
                    <a:pt x="5837921" y="5191643"/>
                    <a:pt x="5837555" y="5190544"/>
                    <a:pt x="5837188" y="5189811"/>
                  </a:cubicBezTo>
                  <a:cubicBezTo>
                    <a:pt x="5835723" y="5186880"/>
                    <a:pt x="5833525" y="5184682"/>
                    <a:pt x="5830594" y="5183217"/>
                  </a:cubicBezTo>
                  <a:cubicBezTo>
                    <a:pt x="5824366" y="5181019"/>
                    <a:pt x="5817405" y="5183949"/>
                    <a:pt x="5814841" y="5190177"/>
                  </a:cubicBezTo>
                  <a:cubicBezTo>
                    <a:pt x="5814108" y="5192009"/>
                    <a:pt x="5814108" y="5193841"/>
                    <a:pt x="5814108" y="5195673"/>
                  </a:cubicBezTo>
                  <a:lnTo>
                    <a:pt x="5806781" y="5195673"/>
                  </a:lnTo>
                  <a:cubicBezTo>
                    <a:pt x="5806415" y="5194574"/>
                    <a:pt x="5806048" y="5193108"/>
                    <a:pt x="5805316" y="5192376"/>
                  </a:cubicBezTo>
                  <a:cubicBezTo>
                    <a:pt x="5801652" y="5189078"/>
                    <a:pt x="5796157" y="5189445"/>
                    <a:pt x="5792493" y="5193108"/>
                  </a:cubicBezTo>
                  <a:cubicBezTo>
                    <a:pt x="5791028" y="5194940"/>
                    <a:pt x="5789929" y="5197138"/>
                    <a:pt x="5789929" y="5199703"/>
                  </a:cubicBezTo>
                  <a:cubicBezTo>
                    <a:pt x="5789929" y="5200801"/>
                    <a:pt x="5790661" y="5201168"/>
                    <a:pt x="5791028" y="5202267"/>
                  </a:cubicBezTo>
                  <a:lnTo>
                    <a:pt x="5675992" y="5312540"/>
                  </a:lnTo>
                  <a:lnTo>
                    <a:pt x="5603454" y="5382147"/>
                  </a:lnTo>
                  <a:lnTo>
                    <a:pt x="5675259" y="5296787"/>
                  </a:lnTo>
                  <a:close/>
                  <a:moveTo>
                    <a:pt x="6781653" y="3166063"/>
                  </a:moveTo>
                  <a:lnTo>
                    <a:pt x="6791544" y="3147013"/>
                  </a:lnTo>
                  <a:lnTo>
                    <a:pt x="6823417" y="3170826"/>
                  </a:lnTo>
                  <a:lnTo>
                    <a:pt x="6781653" y="3166063"/>
                  </a:lnTo>
                  <a:close/>
                  <a:moveTo>
                    <a:pt x="6773959" y="3165331"/>
                  </a:moveTo>
                  <a:lnTo>
                    <a:pt x="6716808" y="3158736"/>
                  </a:lnTo>
                  <a:lnTo>
                    <a:pt x="6765167" y="3127963"/>
                  </a:lnTo>
                  <a:lnTo>
                    <a:pt x="6785316" y="3142983"/>
                  </a:lnTo>
                  <a:lnTo>
                    <a:pt x="6773959" y="3165331"/>
                  </a:lnTo>
                  <a:close/>
                  <a:moveTo>
                    <a:pt x="6771761" y="3123933"/>
                  </a:moveTo>
                  <a:lnTo>
                    <a:pt x="6806931" y="3101585"/>
                  </a:lnTo>
                  <a:lnTo>
                    <a:pt x="6788614" y="3136755"/>
                  </a:lnTo>
                  <a:lnTo>
                    <a:pt x="6771761" y="3123933"/>
                  </a:lnTo>
                  <a:close/>
                  <a:moveTo>
                    <a:pt x="6789712" y="3048830"/>
                  </a:moveTo>
                  <a:lnTo>
                    <a:pt x="6782385" y="3038938"/>
                  </a:lnTo>
                  <a:cubicBezTo>
                    <a:pt x="6770662" y="3023185"/>
                    <a:pt x="6759305" y="3007432"/>
                    <a:pt x="6752344" y="2997906"/>
                  </a:cubicBezTo>
                  <a:cubicBezTo>
                    <a:pt x="6754909" y="2994609"/>
                    <a:pt x="6755642" y="2989847"/>
                    <a:pt x="6753810" y="2986183"/>
                  </a:cubicBezTo>
                  <a:cubicBezTo>
                    <a:pt x="6753077" y="2984717"/>
                    <a:pt x="6751978" y="2983252"/>
                    <a:pt x="6750513" y="2982153"/>
                  </a:cubicBezTo>
                  <a:lnTo>
                    <a:pt x="6752344" y="2978123"/>
                  </a:lnTo>
                  <a:lnTo>
                    <a:pt x="6789712" y="3048830"/>
                  </a:lnTo>
                  <a:close/>
                  <a:moveTo>
                    <a:pt x="6743918" y="2979222"/>
                  </a:moveTo>
                  <a:cubicBezTo>
                    <a:pt x="6743552" y="2979222"/>
                    <a:pt x="6743185" y="2979222"/>
                    <a:pt x="6742819" y="2978856"/>
                  </a:cubicBezTo>
                  <a:lnTo>
                    <a:pt x="6732195" y="2940022"/>
                  </a:lnTo>
                  <a:cubicBezTo>
                    <a:pt x="6735492" y="2946250"/>
                    <a:pt x="6738789" y="2952478"/>
                    <a:pt x="6742086" y="2958706"/>
                  </a:cubicBezTo>
                  <a:lnTo>
                    <a:pt x="6747948" y="2970063"/>
                  </a:lnTo>
                  <a:lnTo>
                    <a:pt x="6743918" y="2979222"/>
                  </a:lnTo>
                  <a:close/>
                  <a:moveTo>
                    <a:pt x="6721937" y="2930131"/>
                  </a:moveTo>
                  <a:cubicBezTo>
                    <a:pt x="6718640" y="2922071"/>
                    <a:pt x="6715343" y="2913645"/>
                    <a:pt x="6712045" y="2905218"/>
                  </a:cubicBezTo>
                  <a:cubicBezTo>
                    <a:pt x="6710213" y="2900456"/>
                    <a:pt x="6708015" y="2895327"/>
                    <a:pt x="6706184" y="2890564"/>
                  </a:cubicBezTo>
                  <a:lnTo>
                    <a:pt x="6716441" y="2909981"/>
                  </a:lnTo>
                  <a:lnTo>
                    <a:pt x="6721937" y="2930131"/>
                  </a:lnTo>
                  <a:close/>
                  <a:moveTo>
                    <a:pt x="5592463" y="2699327"/>
                  </a:moveTo>
                  <a:cubicBezTo>
                    <a:pt x="5591730" y="2699327"/>
                    <a:pt x="5590631" y="2698960"/>
                    <a:pt x="5589898" y="2699327"/>
                  </a:cubicBezTo>
                  <a:cubicBezTo>
                    <a:pt x="5586235" y="2700792"/>
                    <a:pt x="5584403" y="2705188"/>
                    <a:pt x="5585869" y="2708852"/>
                  </a:cubicBezTo>
                  <a:cubicBezTo>
                    <a:pt x="5586968" y="2711416"/>
                    <a:pt x="5589532" y="2713248"/>
                    <a:pt x="5592829" y="2713248"/>
                  </a:cubicBezTo>
                  <a:cubicBezTo>
                    <a:pt x="5593929" y="2713248"/>
                    <a:pt x="5594661" y="2712882"/>
                    <a:pt x="5595760" y="2712515"/>
                  </a:cubicBezTo>
                  <a:cubicBezTo>
                    <a:pt x="5597592" y="2711416"/>
                    <a:pt x="5599057" y="2709585"/>
                    <a:pt x="5599424" y="2707020"/>
                  </a:cubicBezTo>
                  <a:lnTo>
                    <a:pt x="5714093" y="2670385"/>
                  </a:lnTo>
                  <a:lnTo>
                    <a:pt x="5729113" y="2665622"/>
                  </a:lnTo>
                  <a:lnTo>
                    <a:pt x="5745233" y="2841839"/>
                  </a:lnTo>
                  <a:lnTo>
                    <a:pt x="5602721" y="2769301"/>
                  </a:lnTo>
                  <a:cubicBezTo>
                    <a:pt x="5545203" y="2739992"/>
                    <a:pt x="5487319" y="2710684"/>
                    <a:pt x="5464605" y="2699693"/>
                  </a:cubicBezTo>
                  <a:cubicBezTo>
                    <a:pt x="5464971" y="2697495"/>
                    <a:pt x="5464605" y="2694930"/>
                    <a:pt x="5463872" y="2693099"/>
                  </a:cubicBezTo>
                  <a:lnTo>
                    <a:pt x="5512231" y="2653166"/>
                  </a:lnTo>
                  <a:lnTo>
                    <a:pt x="5620306" y="2646205"/>
                  </a:lnTo>
                  <a:cubicBezTo>
                    <a:pt x="5607484" y="2670385"/>
                    <a:pt x="5597225" y="2690534"/>
                    <a:pt x="5592463" y="2699327"/>
                  </a:cubicBezTo>
                  <a:lnTo>
                    <a:pt x="5592463" y="2699327"/>
                  </a:lnTo>
                  <a:close/>
                  <a:moveTo>
                    <a:pt x="5648515" y="1407557"/>
                  </a:moveTo>
                  <a:lnTo>
                    <a:pt x="5636792" y="1397299"/>
                  </a:lnTo>
                  <a:lnTo>
                    <a:pt x="5616276" y="1379714"/>
                  </a:lnTo>
                  <a:lnTo>
                    <a:pt x="5633861" y="1391804"/>
                  </a:lnTo>
                  <a:lnTo>
                    <a:pt x="5648515" y="1407557"/>
                  </a:lnTo>
                  <a:close/>
                  <a:moveTo>
                    <a:pt x="5577076" y="1344544"/>
                  </a:moveTo>
                  <a:cubicBezTo>
                    <a:pt x="5577076" y="1344178"/>
                    <a:pt x="5577076" y="1343812"/>
                    <a:pt x="5577076" y="1343445"/>
                  </a:cubicBezTo>
                  <a:lnTo>
                    <a:pt x="5586968" y="1342713"/>
                  </a:lnTo>
                  <a:lnTo>
                    <a:pt x="5595760" y="1351871"/>
                  </a:lnTo>
                  <a:lnTo>
                    <a:pt x="5610415" y="1367258"/>
                  </a:lnTo>
                  <a:lnTo>
                    <a:pt x="5577076" y="1344544"/>
                  </a:lnTo>
                  <a:close/>
                  <a:moveTo>
                    <a:pt x="5576710" y="1336484"/>
                  </a:moveTo>
                  <a:cubicBezTo>
                    <a:pt x="5575977" y="1334653"/>
                    <a:pt x="5575244" y="1333187"/>
                    <a:pt x="5573779" y="1332088"/>
                  </a:cubicBezTo>
                  <a:cubicBezTo>
                    <a:pt x="5570482" y="1329524"/>
                    <a:pt x="5566085" y="1328791"/>
                    <a:pt x="5562422" y="1330256"/>
                  </a:cubicBezTo>
                  <a:lnTo>
                    <a:pt x="5532747" y="1287759"/>
                  </a:lnTo>
                  <a:cubicBezTo>
                    <a:pt x="5530183" y="1284462"/>
                    <a:pt x="5527985" y="1280798"/>
                    <a:pt x="5525420" y="1277501"/>
                  </a:cubicBezTo>
                  <a:lnTo>
                    <a:pt x="5580373" y="1336118"/>
                  </a:lnTo>
                  <a:lnTo>
                    <a:pt x="5576710" y="1336484"/>
                  </a:lnTo>
                  <a:close/>
                  <a:moveTo>
                    <a:pt x="5449585" y="1269808"/>
                  </a:moveTo>
                  <a:lnTo>
                    <a:pt x="5442990" y="1249658"/>
                  </a:lnTo>
                  <a:lnTo>
                    <a:pt x="5482190" y="1243797"/>
                  </a:lnTo>
                  <a:lnTo>
                    <a:pt x="5449585" y="1269808"/>
                  </a:lnTo>
                  <a:close/>
                  <a:moveTo>
                    <a:pt x="5443356" y="1274570"/>
                  </a:moveTo>
                  <a:lnTo>
                    <a:pt x="5398661" y="1310107"/>
                  </a:lnTo>
                  <a:lnTo>
                    <a:pt x="5411117" y="1254054"/>
                  </a:lnTo>
                  <a:lnTo>
                    <a:pt x="5436029" y="1250391"/>
                  </a:lnTo>
                  <a:lnTo>
                    <a:pt x="5443356" y="1274570"/>
                  </a:lnTo>
                  <a:close/>
                  <a:moveTo>
                    <a:pt x="5412583" y="1246727"/>
                  </a:moveTo>
                  <a:lnTo>
                    <a:pt x="5421742" y="1205696"/>
                  </a:lnTo>
                  <a:lnTo>
                    <a:pt x="5433831" y="1243430"/>
                  </a:lnTo>
                  <a:lnTo>
                    <a:pt x="5412583" y="1246727"/>
                  </a:lnTo>
                  <a:close/>
                  <a:moveTo>
                    <a:pt x="5372650" y="1181516"/>
                  </a:moveTo>
                  <a:lnTo>
                    <a:pt x="5360194" y="1179684"/>
                  </a:lnTo>
                  <a:lnTo>
                    <a:pt x="5309270" y="1171991"/>
                  </a:lnTo>
                  <a:cubicBezTo>
                    <a:pt x="5309270" y="1170892"/>
                    <a:pt x="5309636" y="1169793"/>
                    <a:pt x="5309270" y="1169060"/>
                  </a:cubicBezTo>
                  <a:cubicBezTo>
                    <a:pt x="5307805" y="1166129"/>
                    <a:pt x="5305607" y="1163931"/>
                    <a:pt x="5302676" y="1162832"/>
                  </a:cubicBezTo>
                  <a:cubicBezTo>
                    <a:pt x="5300844" y="1162099"/>
                    <a:pt x="5299379" y="1162099"/>
                    <a:pt x="5297547" y="1162099"/>
                  </a:cubicBezTo>
                  <a:lnTo>
                    <a:pt x="5296082" y="1158069"/>
                  </a:lnTo>
                  <a:lnTo>
                    <a:pt x="5372650" y="1181516"/>
                  </a:lnTo>
                  <a:close/>
                  <a:moveTo>
                    <a:pt x="5290586" y="1164297"/>
                  </a:moveTo>
                  <a:cubicBezTo>
                    <a:pt x="5290220" y="1164664"/>
                    <a:pt x="5289854" y="1164664"/>
                    <a:pt x="5289487" y="1165030"/>
                  </a:cubicBezTo>
                  <a:lnTo>
                    <a:pt x="5254683" y="1145247"/>
                  </a:lnTo>
                  <a:lnTo>
                    <a:pt x="5274833" y="1151475"/>
                  </a:lnTo>
                  <a:lnTo>
                    <a:pt x="5286923" y="1155138"/>
                  </a:lnTo>
                  <a:lnTo>
                    <a:pt x="5290586" y="1164297"/>
                  </a:lnTo>
                  <a:close/>
                  <a:moveTo>
                    <a:pt x="5240762" y="1145247"/>
                  </a:moveTo>
                  <a:lnTo>
                    <a:pt x="5215850" y="1134623"/>
                  </a:lnTo>
                  <a:lnTo>
                    <a:pt x="5201562" y="1128395"/>
                  </a:lnTo>
                  <a:lnTo>
                    <a:pt x="5222444" y="1134989"/>
                  </a:lnTo>
                  <a:lnTo>
                    <a:pt x="5240762" y="1145247"/>
                  </a:lnTo>
                  <a:close/>
                  <a:moveTo>
                    <a:pt x="4190421" y="1792231"/>
                  </a:moveTo>
                  <a:lnTo>
                    <a:pt x="4198847" y="1707969"/>
                  </a:lnTo>
                  <a:lnTo>
                    <a:pt x="4212402" y="1564724"/>
                  </a:lnTo>
                  <a:lnTo>
                    <a:pt x="4242077" y="1661808"/>
                  </a:lnTo>
                  <a:cubicBezTo>
                    <a:pt x="4247572" y="1679759"/>
                    <a:pt x="4253068" y="1697711"/>
                    <a:pt x="4258196" y="1714563"/>
                  </a:cubicBezTo>
                  <a:lnTo>
                    <a:pt x="4190421" y="1792231"/>
                  </a:lnTo>
                  <a:close/>
                  <a:moveTo>
                    <a:pt x="4164043" y="1702107"/>
                  </a:moveTo>
                  <a:lnTo>
                    <a:pt x="4144626" y="1784537"/>
                  </a:lnTo>
                  <a:lnTo>
                    <a:pt x="4105793" y="1689285"/>
                  </a:lnTo>
                  <a:cubicBezTo>
                    <a:pt x="4116051" y="1675363"/>
                    <a:pt x="4127041" y="1659976"/>
                    <a:pt x="4138032" y="1644589"/>
                  </a:cubicBezTo>
                  <a:lnTo>
                    <a:pt x="4197748" y="1562526"/>
                  </a:lnTo>
                  <a:lnTo>
                    <a:pt x="4164043" y="1702107"/>
                  </a:lnTo>
                  <a:close/>
                  <a:moveTo>
                    <a:pt x="4141696" y="1796261"/>
                  </a:moveTo>
                  <a:lnTo>
                    <a:pt x="4127408" y="1856343"/>
                  </a:lnTo>
                  <a:cubicBezTo>
                    <a:pt x="4124843" y="1856709"/>
                    <a:pt x="4122279" y="1857442"/>
                    <a:pt x="4120447" y="1858907"/>
                  </a:cubicBezTo>
                  <a:cubicBezTo>
                    <a:pt x="4099931" y="1843520"/>
                    <a:pt x="4049007" y="1804320"/>
                    <a:pt x="3997718" y="1765853"/>
                  </a:cubicBezTo>
                  <a:lnTo>
                    <a:pt x="3869860" y="1669501"/>
                  </a:lnTo>
                  <a:lnTo>
                    <a:pt x="4035086" y="1606855"/>
                  </a:lnTo>
                  <a:cubicBezTo>
                    <a:pt x="4035819" y="1611984"/>
                    <a:pt x="4036551" y="1617113"/>
                    <a:pt x="4037284" y="1622242"/>
                  </a:cubicBezTo>
                  <a:lnTo>
                    <a:pt x="4054503" y="1741307"/>
                  </a:lnTo>
                  <a:cubicBezTo>
                    <a:pt x="4054137" y="1741674"/>
                    <a:pt x="4053770" y="1741674"/>
                    <a:pt x="4053404" y="1742040"/>
                  </a:cubicBezTo>
                  <a:cubicBezTo>
                    <a:pt x="4051938" y="1743505"/>
                    <a:pt x="4051572" y="1745337"/>
                    <a:pt x="4051572" y="1747169"/>
                  </a:cubicBezTo>
                  <a:cubicBezTo>
                    <a:pt x="4051572" y="1751199"/>
                    <a:pt x="4054869" y="1754130"/>
                    <a:pt x="4058899" y="1754130"/>
                  </a:cubicBezTo>
                  <a:lnTo>
                    <a:pt x="4059266" y="1754130"/>
                  </a:lnTo>
                  <a:cubicBezTo>
                    <a:pt x="4061097" y="1754130"/>
                    <a:pt x="4062929" y="1753397"/>
                    <a:pt x="4064395" y="1751931"/>
                  </a:cubicBezTo>
                  <a:cubicBezTo>
                    <a:pt x="4065860" y="1750466"/>
                    <a:pt x="4066226" y="1748634"/>
                    <a:pt x="4066226" y="1746803"/>
                  </a:cubicBezTo>
                  <a:cubicBezTo>
                    <a:pt x="4066226" y="1745703"/>
                    <a:pt x="4065493" y="1745337"/>
                    <a:pt x="4065127" y="1744238"/>
                  </a:cubicBezTo>
                  <a:cubicBezTo>
                    <a:pt x="4070989" y="1736178"/>
                    <a:pt x="4084177" y="1718593"/>
                    <a:pt x="4100663" y="1695879"/>
                  </a:cubicBezTo>
                  <a:lnTo>
                    <a:pt x="4141696" y="1796261"/>
                  </a:lnTo>
                  <a:close/>
                  <a:moveTo>
                    <a:pt x="3480058" y="836043"/>
                  </a:moveTo>
                  <a:lnTo>
                    <a:pt x="3480058" y="836043"/>
                  </a:lnTo>
                  <a:lnTo>
                    <a:pt x="3480058" y="836043"/>
                  </a:lnTo>
                  <a:close/>
                  <a:moveTo>
                    <a:pt x="3404955" y="827250"/>
                  </a:moveTo>
                  <a:lnTo>
                    <a:pt x="3389201" y="828349"/>
                  </a:lnTo>
                  <a:lnTo>
                    <a:pt x="3362458" y="830181"/>
                  </a:lnTo>
                  <a:lnTo>
                    <a:pt x="3382973" y="826518"/>
                  </a:lnTo>
                  <a:lnTo>
                    <a:pt x="3404955" y="827250"/>
                  </a:lnTo>
                  <a:close/>
                  <a:moveTo>
                    <a:pt x="3308969" y="833478"/>
                  </a:moveTo>
                  <a:cubicBezTo>
                    <a:pt x="3308969" y="833112"/>
                    <a:pt x="3308603" y="833112"/>
                    <a:pt x="3308603" y="832746"/>
                  </a:cubicBezTo>
                  <a:lnTo>
                    <a:pt x="3315198" y="824686"/>
                  </a:lnTo>
                  <a:lnTo>
                    <a:pt x="3328020" y="825052"/>
                  </a:lnTo>
                  <a:lnTo>
                    <a:pt x="3349269" y="825785"/>
                  </a:lnTo>
                  <a:lnTo>
                    <a:pt x="3308969" y="833478"/>
                  </a:lnTo>
                  <a:close/>
                  <a:moveTo>
                    <a:pt x="3303108" y="828349"/>
                  </a:moveTo>
                  <a:cubicBezTo>
                    <a:pt x="3301642" y="827617"/>
                    <a:pt x="3300177" y="826884"/>
                    <a:pt x="3298345" y="826518"/>
                  </a:cubicBezTo>
                  <a:lnTo>
                    <a:pt x="3298345" y="826518"/>
                  </a:lnTo>
                  <a:cubicBezTo>
                    <a:pt x="3295048" y="826518"/>
                    <a:pt x="3292117" y="827983"/>
                    <a:pt x="3289919" y="830548"/>
                  </a:cubicBezTo>
                  <a:cubicBezTo>
                    <a:pt x="3289186" y="831280"/>
                    <a:pt x="3289186" y="832379"/>
                    <a:pt x="3288820" y="833478"/>
                  </a:cubicBezTo>
                  <a:lnTo>
                    <a:pt x="3237897" y="824320"/>
                  </a:lnTo>
                  <a:lnTo>
                    <a:pt x="3226173" y="822121"/>
                  </a:lnTo>
                  <a:lnTo>
                    <a:pt x="3306771" y="824686"/>
                  </a:lnTo>
                  <a:lnTo>
                    <a:pt x="3303108" y="828349"/>
                  </a:lnTo>
                  <a:close/>
                  <a:moveTo>
                    <a:pt x="3166824" y="870847"/>
                  </a:moveTo>
                  <a:lnTo>
                    <a:pt x="3147773" y="861321"/>
                  </a:lnTo>
                  <a:lnTo>
                    <a:pt x="3171586" y="829449"/>
                  </a:lnTo>
                  <a:lnTo>
                    <a:pt x="3166824" y="870847"/>
                  </a:lnTo>
                  <a:close/>
                  <a:moveTo>
                    <a:pt x="3165725" y="878174"/>
                  </a:moveTo>
                  <a:lnTo>
                    <a:pt x="3159130" y="935325"/>
                  </a:lnTo>
                  <a:lnTo>
                    <a:pt x="3128356" y="886966"/>
                  </a:lnTo>
                  <a:lnTo>
                    <a:pt x="3143377" y="866817"/>
                  </a:lnTo>
                  <a:lnTo>
                    <a:pt x="3165725" y="878174"/>
                  </a:lnTo>
                  <a:close/>
                  <a:moveTo>
                    <a:pt x="3124326" y="880372"/>
                  </a:moveTo>
                  <a:lnTo>
                    <a:pt x="3101979" y="845202"/>
                  </a:lnTo>
                  <a:lnTo>
                    <a:pt x="3137149" y="863520"/>
                  </a:lnTo>
                  <a:lnTo>
                    <a:pt x="3124326" y="880372"/>
                  </a:lnTo>
                  <a:close/>
                  <a:moveTo>
                    <a:pt x="3049956" y="862420"/>
                  </a:moveTo>
                  <a:lnTo>
                    <a:pt x="3039698" y="869748"/>
                  </a:lnTo>
                  <a:lnTo>
                    <a:pt x="2998667" y="899789"/>
                  </a:lnTo>
                  <a:cubicBezTo>
                    <a:pt x="2995369" y="897224"/>
                    <a:pt x="2990607" y="896492"/>
                    <a:pt x="2986577" y="898323"/>
                  </a:cubicBezTo>
                  <a:cubicBezTo>
                    <a:pt x="2985111" y="899056"/>
                    <a:pt x="2983646" y="900155"/>
                    <a:pt x="2982547" y="901621"/>
                  </a:cubicBezTo>
                  <a:lnTo>
                    <a:pt x="2978883" y="899789"/>
                  </a:lnTo>
                  <a:lnTo>
                    <a:pt x="3049956" y="862420"/>
                  </a:lnTo>
                  <a:close/>
                  <a:moveTo>
                    <a:pt x="2979616" y="908215"/>
                  </a:moveTo>
                  <a:cubicBezTo>
                    <a:pt x="2979616" y="908581"/>
                    <a:pt x="2979250" y="908948"/>
                    <a:pt x="2979250" y="909314"/>
                  </a:cubicBezTo>
                  <a:lnTo>
                    <a:pt x="2940416" y="919938"/>
                  </a:lnTo>
                  <a:lnTo>
                    <a:pt x="2959100" y="910047"/>
                  </a:lnTo>
                  <a:lnTo>
                    <a:pt x="2970457" y="904185"/>
                  </a:lnTo>
                  <a:lnTo>
                    <a:pt x="2979616" y="908215"/>
                  </a:lnTo>
                  <a:close/>
                  <a:moveTo>
                    <a:pt x="2930891" y="930196"/>
                  </a:moveTo>
                  <a:lnTo>
                    <a:pt x="2905979" y="940088"/>
                  </a:lnTo>
                  <a:lnTo>
                    <a:pt x="2891324" y="945949"/>
                  </a:lnTo>
                  <a:lnTo>
                    <a:pt x="2910741" y="935692"/>
                  </a:lnTo>
                  <a:lnTo>
                    <a:pt x="2930891" y="930196"/>
                  </a:lnTo>
                  <a:close/>
                  <a:moveTo>
                    <a:pt x="1408318" y="2003618"/>
                  </a:moveTo>
                  <a:lnTo>
                    <a:pt x="1398060" y="2015707"/>
                  </a:lnTo>
                  <a:lnTo>
                    <a:pt x="1380475" y="2035857"/>
                  </a:lnTo>
                  <a:lnTo>
                    <a:pt x="1392198" y="2018638"/>
                  </a:lnTo>
                  <a:lnTo>
                    <a:pt x="1408318" y="2003618"/>
                  </a:lnTo>
                  <a:close/>
                  <a:moveTo>
                    <a:pt x="1344205" y="2075790"/>
                  </a:moveTo>
                  <a:lnTo>
                    <a:pt x="1343473" y="2075423"/>
                  </a:lnTo>
                  <a:lnTo>
                    <a:pt x="1342740" y="2064799"/>
                  </a:lnTo>
                  <a:lnTo>
                    <a:pt x="1351899" y="2056006"/>
                  </a:lnTo>
                  <a:lnTo>
                    <a:pt x="1367286" y="2041352"/>
                  </a:lnTo>
                  <a:lnTo>
                    <a:pt x="1344205" y="2075790"/>
                  </a:lnTo>
                  <a:close/>
                  <a:moveTo>
                    <a:pt x="1336878" y="2076156"/>
                  </a:moveTo>
                  <a:cubicBezTo>
                    <a:pt x="1335413" y="2076889"/>
                    <a:pt x="1333581" y="2076889"/>
                    <a:pt x="1332482" y="2077988"/>
                  </a:cubicBezTo>
                  <a:cubicBezTo>
                    <a:pt x="1329918" y="2081285"/>
                    <a:pt x="1329185" y="2085681"/>
                    <a:pt x="1330650" y="2089345"/>
                  </a:cubicBezTo>
                  <a:lnTo>
                    <a:pt x="1288153" y="2118653"/>
                  </a:lnTo>
                  <a:lnTo>
                    <a:pt x="1277895" y="2125981"/>
                  </a:lnTo>
                  <a:lnTo>
                    <a:pt x="1336512" y="2070661"/>
                  </a:lnTo>
                  <a:lnTo>
                    <a:pt x="1336878" y="2076156"/>
                  </a:lnTo>
                  <a:close/>
                  <a:moveTo>
                    <a:pt x="1270568" y="2202549"/>
                  </a:moveTo>
                  <a:lnTo>
                    <a:pt x="1250418" y="2209143"/>
                  </a:lnTo>
                  <a:lnTo>
                    <a:pt x="1244557" y="2169943"/>
                  </a:lnTo>
                  <a:lnTo>
                    <a:pt x="1270568" y="2202549"/>
                  </a:lnTo>
                  <a:close/>
                  <a:moveTo>
                    <a:pt x="1275331" y="2208777"/>
                  </a:moveTo>
                  <a:lnTo>
                    <a:pt x="1311233" y="2253838"/>
                  </a:lnTo>
                  <a:lnTo>
                    <a:pt x="1255181" y="2241382"/>
                  </a:lnTo>
                  <a:lnTo>
                    <a:pt x="1251517" y="2216470"/>
                  </a:lnTo>
                  <a:lnTo>
                    <a:pt x="1275331" y="2208777"/>
                  </a:lnTo>
                  <a:close/>
                  <a:moveTo>
                    <a:pt x="1247488" y="2239551"/>
                  </a:moveTo>
                  <a:lnTo>
                    <a:pt x="1206822" y="2230392"/>
                  </a:lnTo>
                  <a:lnTo>
                    <a:pt x="1206822" y="2230392"/>
                  </a:lnTo>
                  <a:lnTo>
                    <a:pt x="1244557" y="2218302"/>
                  </a:lnTo>
                  <a:lnTo>
                    <a:pt x="1247488" y="2239551"/>
                  </a:lnTo>
                  <a:close/>
                  <a:moveTo>
                    <a:pt x="1182276" y="2279850"/>
                  </a:moveTo>
                  <a:cubicBezTo>
                    <a:pt x="1181544" y="2283880"/>
                    <a:pt x="1180811" y="2287909"/>
                    <a:pt x="1180445" y="2292306"/>
                  </a:cubicBezTo>
                  <a:lnTo>
                    <a:pt x="1172751" y="2342496"/>
                  </a:lnTo>
                  <a:cubicBezTo>
                    <a:pt x="1168355" y="2343229"/>
                    <a:pt x="1164691" y="2345794"/>
                    <a:pt x="1163226" y="2349824"/>
                  </a:cubicBezTo>
                  <a:cubicBezTo>
                    <a:pt x="1162859" y="2351289"/>
                    <a:pt x="1162859" y="2353121"/>
                    <a:pt x="1163226" y="2354586"/>
                  </a:cubicBezTo>
                  <a:lnTo>
                    <a:pt x="1158463" y="2356418"/>
                  </a:lnTo>
                  <a:lnTo>
                    <a:pt x="1182276" y="2279850"/>
                  </a:lnTo>
                  <a:close/>
                  <a:moveTo>
                    <a:pt x="1145641" y="2411738"/>
                  </a:moveTo>
                  <a:lnTo>
                    <a:pt x="1135016" y="2436283"/>
                  </a:lnTo>
                  <a:lnTo>
                    <a:pt x="1128788" y="2450938"/>
                  </a:lnTo>
                  <a:cubicBezTo>
                    <a:pt x="1130987" y="2444343"/>
                    <a:pt x="1133185" y="2437383"/>
                    <a:pt x="1135383" y="2430056"/>
                  </a:cubicBezTo>
                  <a:lnTo>
                    <a:pt x="1145641" y="2411738"/>
                  </a:lnTo>
                  <a:close/>
                  <a:moveTo>
                    <a:pt x="828011" y="4247545"/>
                  </a:moveTo>
                  <a:cubicBezTo>
                    <a:pt x="828377" y="4252674"/>
                    <a:pt x="828743" y="4258169"/>
                    <a:pt x="829110" y="4263298"/>
                  </a:cubicBezTo>
                  <a:lnTo>
                    <a:pt x="830941" y="4290042"/>
                  </a:lnTo>
                  <a:lnTo>
                    <a:pt x="827278" y="4269526"/>
                  </a:lnTo>
                  <a:cubicBezTo>
                    <a:pt x="827644" y="4261833"/>
                    <a:pt x="828011" y="4254506"/>
                    <a:pt x="828011" y="4247545"/>
                  </a:cubicBezTo>
                  <a:lnTo>
                    <a:pt x="828011" y="4247545"/>
                  </a:lnTo>
                  <a:close/>
                  <a:moveTo>
                    <a:pt x="828377" y="4348659"/>
                  </a:moveTo>
                  <a:cubicBezTo>
                    <a:pt x="827644" y="4350124"/>
                    <a:pt x="827278" y="4351956"/>
                    <a:pt x="827278" y="4353788"/>
                  </a:cubicBezTo>
                  <a:cubicBezTo>
                    <a:pt x="827644" y="4357818"/>
                    <a:pt x="830209" y="4361481"/>
                    <a:pt x="833872" y="4363313"/>
                  </a:cubicBezTo>
                  <a:lnTo>
                    <a:pt x="824713" y="4413870"/>
                  </a:lnTo>
                  <a:cubicBezTo>
                    <a:pt x="823981" y="4417900"/>
                    <a:pt x="823248" y="4421930"/>
                    <a:pt x="822515" y="4426326"/>
                  </a:cubicBezTo>
                  <a:lnTo>
                    <a:pt x="825080" y="4346095"/>
                  </a:lnTo>
                  <a:lnTo>
                    <a:pt x="828377" y="4348659"/>
                  </a:lnTo>
                  <a:close/>
                  <a:moveTo>
                    <a:pt x="871607" y="4485676"/>
                  </a:moveTo>
                  <a:lnTo>
                    <a:pt x="862082" y="4504726"/>
                  </a:lnTo>
                  <a:lnTo>
                    <a:pt x="830209" y="4480913"/>
                  </a:lnTo>
                  <a:lnTo>
                    <a:pt x="871607" y="4485676"/>
                  </a:lnTo>
                  <a:close/>
                  <a:moveTo>
                    <a:pt x="878934" y="4486775"/>
                  </a:moveTo>
                  <a:lnTo>
                    <a:pt x="936085" y="4493003"/>
                  </a:lnTo>
                  <a:lnTo>
                    <a:pt x="887727" y="4523777"/>
                  </a:lnTo>
                  <a:lnTo>
                    <a:pt x="867577" y="4508756"/>
                  </a:lnTo>
                  <a:lnTo>
                    <a:pt x="878934" y="4486775"/>
                  </a:lnTo>
                  <a:close/>
                  <a:moveTo>
                    <a:pt x="881132" y="4528173"/>
                  </a:moveTo>
                  <a:lnTo>
                    <a:pt x="845962" y="4550521"/>
                  </a:lnTo>
                  <a:lnTo>
                    <a:pt x="864280" y="4515351"/>
                  </a:lnTo>
                  <a:lnTo>
                    <a:pt x="881132" y="4528173"/>
                  </a:lnTo>
                  <a:close/>
                  <a:moveTo>
                    <a:pt x="863547" y="4602910"/>
                  </a:moveTo>
                  <a:lnTo>
                    <a:pt x="870874" y="4613168"/>
                  </a:lnTo>
                  <a:lnTo>
                    <a:pt x="901282" y="4654932"/>
                  </a:lnTo>
                  <a:cubicBezTo>
                    <a:pt x="900549" y="4655665"/>
                    <a:pt x="899450" y="4656031"/>
                    <a:pt x="899083" y="4657130"/>
                  </a:cubicBezTo>
                  <a:cubicBezTo>
                    <a:pt x="897984" y="4660061"/>
                    <a:pt x="897984" y="4663358"/>
                    <a:pt x="899083" y="4666289"/>
                  </a:cubicBezTo>
                  <a:cubicBezTo>
                    <a:pt x="899816" y="4667754"/>
                    <a:pt x="900915" y="4669220"/>
                    <a:pt x="902381" y="4670319"/>
                  </a:cubicBezTo>
                  <a:lnTo>
                    <a:pt x="900549" y="4674349"/>
                  </a:lnTo>
                  <a:lnTo>
                    <a:pt x="863547" y="4602910"/>
                  </a:lnTo>
                  <a:close/>
                  <a:moveTo>
                    <a:pt x="908975" y="4672517"/>
                  </a:moveTo>
                  <a:cubicBezTo>
                    <a:pt x="909342" y="4672517"/>
                    <a:pt x="909708" y="4672883"/>
                    <a:pt x="910074" y="4672883"/>
                  </a:cubicBezTo>
                  <a:lnTo>
                    <a:pt x="920699" y="4711351"/>
                  </a:lnTo>
                  <a:lnTo>
                    <a:pt x="910807" y="4692667"/>
                  </a:lnTo>
                  <a:lnTo>
                    <a:pt x="904945" y="4681310"/>
                  </a:lnTo>
                  <a:lnTo>
                    <a:pt x="908975" y="4672517"/>
                  </a:lnTo>
                  <a:close/>
                  <a:moveTo>
                    <a:pt x="930956" y="4721243"/>
                  </a:moveTo>
                  <a:lnTo>
                    <a:pt x="940848" y="4746521"/>
                  </a:lnTo>
                  <a:cubicBezTo>
                    <a:pt x="942680" y="4751284"/>
                    <a:pt x="944878" y="4756413"/>
                    <a:pt x="946710" y="4761175"/>
                  </a:cubicBezTo>
                  <a:lnTo>
                    <a:pt x="936452" y="4741758"/>
                  </a:lnTo>
                  <a:lnTo>
                    <a:pt x="930956" y="4721243"/>
                  </a:lnTo>
                  <a:close/>
                  <a:moveTo>
                    <a:pt x="2060064" y="4953145"/>
                  </a:moveTo>
                  <a:cubicBezTo>
                    <a:pt x="2061163" y="4953145"/>
                    <a:pt x="2061896" y="4952779"/>
                    <a:pt x="2062995" y="4952413"/>
                  </a:cubicBezTo>
                  <a:cubicBezTo>
                    <a:pt x="2066658" y="4950581"/>
                    <a:pt x="2068124" y="4946551"/>
                    <a:pt x="2066658" y="4942888"/>
                  </a:cubicBezTo>
                  <a:cubicBezTo>
                    <a:pt x="2064827" y="4939224"/>
                    <a:pt x="2060797" y="4937759"/>
                    <a:pt x="2057133" y="4939224"/>
                  </a:cubicBezTo>
                  <a:cubicBezTo>
                    <a:pt x="2055301" y="4939957"/>
                    <a:pt x="2053836" y="4941422"/>
                    <a:pt x="2053103" y="4943254"/>
                  </a:cubicBezTo>
                  <a:cubicBezTo>
                    <a:pt x="2053103" y="4943620"/>
                    <a:pt x="2053103" y="4943986"/>
                    <a:pt x="2053103" y="4944719"/>
                  </a:cubicBezTo>
                  <a:lnTo>
                    <a:pt x="1938434" y="4981355"/>
                  </a:lnTo>
                  <a:lnTo>
                    <a:pt x="1923413" y="4986117"/>
                  </a:lnTo>
                  <a:lnTo>
                    <a:pt x="1907294" y="4809900"/>
                  </a:lnTo>
                  <a:lnTo>
                    <a:pt x="2050172" y="4882439"/>
                  </a:lnTo>
                  <a:cubicBezTo>
                    <a:pt x="2107324" y="4911747"/>
                    <a:pt x="2164842" y="4940323"/>
                    <a:pt x="2187556" y="4952046"/>
                  </a:cubicBezTo>
                  <a:cubicBezTo>
                    <a:pt x="2187189" y="4953145"/>
                    <a:pt x="2187189" y="4953878"/>
                    <a:pt x="2187189" y="4954977"/>
                  </a:cubicBezTo>
                  <a:cubicBezTo>
                    <a:pt x="2187189" y="4956443"/>
                    <a:pt x="2187556" y="4958274"/>
                    <a:pt x="2188288" y="4959740"/>
                  </a:cubicBezTo>
                  <a:lnTo>
                    <a:pt x="2140662" y="4998940"/>
                  </a:lnTo>
                  <a:lnTo>
                    <a:pt x="2032587" y="5005901"/>
                  </a:lnTo>
                  <a:cubicBezTo>
                    <a:pt x="2045043" y="4981355"/>
                    <a:pt x="2055301" y="4962304"/>
                    <a:pt x="2060064" y="4953145"/>
                  </a:cubicBezTo>
                  <a:lnTo>
                    <a:pt x="2060064" y="4953145"/>
                  </a:lnTo>
                  <a:close/>
                  <a:moveTo>
                    <a:pt x="2004378" y="6244182"/>
                  </a:moveTo>
                  <a:cubicBezTo>
                    <a:pt x="2008408" y="6247479"/>
                    <a:pt x="2012438" y="6251143"/>
                    <a:pt x="2016468" y="6254440"/>
                  </a:cubicBezTo>
                  <a:lnTo>
                    <a:pt x="2036617" y="6272025"/>
                  </a:lnTo>
                  <a:lnTo>
                    <a:pt x="2019398" y="6260302"/>
                  </a:lnTo>
                  <a:lnTo>
                    <a:pt x="2004378" y="6244182"/>
                  </a:lnTo>
                  <a:close/>
                  <a:moveTo>
                    <a:pt x="2076550" y="6307928"/>
                  </a:moveTo>
                  <a:cubicBezTo>
                    <a:pt x="2076550" y="6308294"/>
                    <a:pt x="2076550" y="6308294"/>
                    <a:pt x="2076183" y="6308660"/>
                  </a:cubicBezTo>
                  <a:lnTo>
                    <a:pt x="2065926" y="6309393"/>
                  </a:lnTo>
                  <a:lnTo>
                    <a:pt x="2057133" y="6300234"/>
                  </a:lnTo>
                  <a:lnTo>
                    <a:pt x="2042845" y="6284847"/>
                  </a:lnTo>
                  <a:lnTo>
                    <a:pt x="2076550" y="6307928"/>
                  </a:lnTo>
                  <a:close/>
                  <a:moveTo>
                    <a:pt x="2076916" y="6315255"/>
                  </a:moveTo>
                  <a:cubicBezTo>
                    <a:pt x="2077283" y="6316720"/>
                    <a:pt x="2078015" y="6318552"/>
                    <a:pt x="2079114" y="6319651"/>
                  </a:cubicBezTo>
                  <a:cubicBezTo>
                    <a:pt x="2081313" y="6321849"/>
                    <a:pt x="2084243" y="6322948"/>
                    <a:pt x="2087174" y="6322948"/>
                  </a:cubicBezTo>
                  <a:cubicBezTo>
                    <a:pt x="2088273" y="6322948"/>
                    <a:pt x="2089739" y="6322582"/>
                    <a:pt x="2090838" y="6322216"/>
                  </a:cubicBezTo>
                  <a:lnTo>
                    <a:pt x="2119780" y="6363980"/>
                  </a:lnTo>
                  <a:cubicBezTo>
                    <a:pt x="2122344" y="6367643"/>
                    <a:pt x="2124542" y="6370941"/>
                    <a:pt x="2127107" y="6374238"/>
                  </a:cubicBezTo>
                  <a:lnTo>
                    <a:pt x="2071787" y="6315621"/>
                  </a:lnTo>
                  <a:lnTo>
                    <a:pt x="2076916" y="6315255"/>
                  </a:lnTo>
                  <a:close/>
                  <a:moveTo>
                    <a:pt x="2203675" y="6381931"/>
                  </a:moveTo>
                  <a:lnTo>
                    <a:pt x="2210270" y="6402081"/>
                  </a:lnTo>
                  <a:lnTo>
                    <a:pt x="2171070" y="6407943"/>
                  </a:lnTo>
                  <a:lnTo>
                    <a:pt x="2203675" y="6381931"/>
                  </a:lnTo>
                  <a:close/>
                  <a:moveTo>
                    <a:pt x="2209537" y="6377169"/>
                  </a:moveTo>
                  <a:lnTo>
                    <a:pt x="2254599" y="6341266"/>
                  </a:lnTo>
                  <a:lnTo>
                    <a:pt x="2242143" y="6397319"/>
                  </a:lnTo>
                  <a:lnTo>
                    <a:pt x="2217230" y="6400982"/>
                  </a:lnTo>
                  <a:lnTo>
                    <a:pt x="2209537" y="6377169"/>
                  </a:lnTo>
                  <a:close/>
                  <a:moveTo>
                    <a:pt x="2240311" y="6405012"/>
                  </a:moveTo>
                  <a:lnTo>
                    <a:pt x="2231152" y="6445677"/>
                  </a:lnTo>
                  <a:lnTo>
                    <a:pt x="2219062" y="6407943"/>
                  </a:lnTo>
                  <a:lnTo>
                    <a:pt x="2240311" y="6405012"/>
                  </a:lnTo>
                  <a:close/>
                  <a:moveTo>
                    <a:pt x="2280610" y="6470223"/>
                  </a:moveTo>
                  <a:lnTo>
                    <a:pt x="2292700" y="6472055"/>
                  </a:lnTo>
                  <a:lnTo>
                    <a:pt x="2343257" y="6479749"/>
                  </a:lnTo>
                  <a:cubicBezTo>
                    <a:pt x="2343623" y="6484145"/>
                    <a:pt x="2346554" y="6487808"/>
                    <a:pt x="2350584" y="6489274"/>
                  </a:cubicBezTo>
                  <a:cubicBezTo>
                    <a:pt x="2352049" y="6489640"/>
                    <a:pt x="2353515" y="6490006"/>
                    <a:pt x="2354980" y="6490006"/>
                  </a:cubicBezTo>
                  <a:cubicBezTo>
                    <a:pt x="2355346" y="6490006"/>
                    <a:pt x="2355713" y="6489640"/>
                    <a:pt x="2355713" y="6489640"/>
                  </a:cubicBezTo>
                  <a:lnTo>
                    <a:pt x="2357178" y="6493670"/>
                  </a:lnTo>
                  <a:lnTo>
                    <a:pt x="2280610" y="6470223"/>
                  </a:lnTo>
                  <a:close/>
                  <a:moveTo>
                    <a:pt x="2362307" y="6487442"/>
                  </a:moveTo>
                  <a:cubicBezTo>
                    <a:pt x="2362673" y="6487076"/>
                    <a:pt x="2362673" y="6486709"/>
                    <a:pt x="2363040" y="6486709"/>
                  </a:cubicBezTo>
                  <a:lnTo>
                    <a:pt x="2398210" y="6506859"/>
                  </a:lnTo>
                  <a:lnTo>
                    <a:pt x="2378060" y="6500631"/>
                  </a:lnTo>
                  <a:lnTo>
                    <a:pt x="2365971" y="6496967"/>
                  </a:lnTo>
                  <a:lnTo>
                    <a:pt x="2362307" y="6487442"/>
                  </a:lnTo>
                  <a:close/>
                  <a:moveTo>
                    <a:pt x="2412498" y="6506859"/>
                  </a:moveTo>
                  <a:lnTo>
                    <a:pt x="2437044" y="6517483"/>
                  </a:lnTo>
                  <a:cubicBezTo>
                    <a:pt x="2441806" y="6519681"/>
                    <a:pt x="2446935" y="6521879"/>
                    <a:pt x="2451698" y="6523711"/>
                  </a:cubicBezTo>
                  <a:lnTo>
                    <a:pt x="2430816" y="6517117"/>
                  </a:lnTo>
                  <a:lnTo>
                    <a:pt x="2412498" y="6506859"/>
                  </a:lnTo>
                  <a:close/>
                  <a:moveTo>
                    <a:pt x="3462473" y="5859509"/>
                  </a:moveTo>
                  <a:lnTo>
                    <a:pt x="3454046" y="5943770"/>
                  </a:lnTo>
                  <a:lnTo>
                    <a:pt x="3440491" y="6087015"/>
                  </a:lnTo>
                  <a:lnTo>
                    <a:pt x="3410816" y="5989931"/>
                  </a:lnTo>
                  <a:cubicBezTo>
                    <a:pt x="3405321" y="5971980"/>
                    <a:pt x="3399826" y="5954029"/>
                    <a:pt x="3394697" y="5937176"/>
                  </a:cubicBezTo>
                  <a:lnTo>
                    <a:pt x="3462473" y="5859509"/>
                  </a:lnTo>
                  <a:close/>
                  <a:moveTo>
                    <a:pt x="3508267" y="5866836"/>
                  </a:moveTo>
                  <a:lnTo>
                    <a:pt x="3547101" y="5962454"/>
                  </a:lnTo>
                  <a:cubicBezTo>
                    <a:pt x="3536843" y="5976376"/>
                    <a:pt x="3525852" y="5991763"/>
                    <a:pt x="3514862" y="6007150"/>
                  </a:cubicBezTo>
                  <a:lnTo>
                    <a:pt x="3455145" y="6089580"/>
                  </a:lnTo>
                  <a:lnTo>
                    <a:pt x="3508267" y="5866836"/>
                  </a:lnTo>
                  <a:close/>
                  <a:moveTo>
                    <a:pt x="3511198" y="5855113"/>
                  </a:moveTo>
                  <a:lnTo>
                    <a:pt x="3525485" y="5795396"/>
                  </a:lnTo>
                  <a:cubicBezTo>
                    <a:pt x="3528050" y="5795396"/>
                    <a:pt x="3530615" y="5794297"/>
                    <a:pt x="3532813" y="5792832"/>
                  </a:cubicBezTo>
                  <a:cubicBezTo>
                    <a:pt x="3553329" y="5808585"/>
                    <a:pt x="3604252" y="5847419"/>
                    <a:pt x="3655542" y="5885886"/>
                  </a:cubicBezTo>
                  <a:lnTo>
                    <a:pt x="3783400" y="5982238"/>
                  </a:lnTo>
                  <a:lnTo>
                    <a:pt x="3618174" y="6044884"/>
                  </a:lnTo>
                  <a:cubicBezTo>
                    <a:pt x="3617441" y="6039755"/>
                    <a:pt x="3616708" y="6034627"/>
                    <a:pt x="3615976" y="6029498"/>
                  </a:cubicBezTo>
                  <a:lnTo>
                    <a:pt x="3598757" y="5910066"/>
                  </a:lnTo>
                  <a:cubicBezTo>
                    <a:pt x="3600588" y="5908600"/>
                    <a:pt x="3601688" y="5906769"/>
                    <a:pt x="3601688" y="5904204"/>
                  </a:cubicBezTo>
                  <a:cubicBezTo>
                    <a:pt x="3601688" y="5900174"/>
                    <a:pt x="3598024" y="5896877"/>
                    <a:pt x="3593994" y="5897243"/>
                  </a:cubicBezTo>
                  <a:cubicBezTo>
                    <a:pt x="3589964" y="5897243"/>
                    <a:pt x="3586667" y="5900907"/>
                    <a:pt x="3587033" y="5904937"/>
                  </a:cubicBezTo>
                  <a:cubicBezTo>
                    <a:pt x="3587033" y="5906036"/>
                    <a:pt x="3587766" y="5906402"/>
                    <a:pt x="3588133" y="5907501"/>
                  </a:cubicBezTo>
                  <a:cubicBezTo>
                    <a:pt x="3582271" y="5915561"/>
                    <a:pt x="3569082" y="5933146"/>
                    <a:pt x="3552596" y="5955860"/>
                  </a:cubicBezTo>
                  <a:lnTo>
                    <a:pt x="3511198" y="5855113"/>
                  </a:lnTo>
                  <a:close/>
                  <a:moveTo>
                    <a:pt x="4247939" y="6824123"/>
                  </a:moveTo>
                  <a:lnTo>
                    <a:pt x="4263692" y="6823023"/>
                  </a:lnTo>
                  <a:lnTo>
                    <a:pt x="4290436" y="6820825"/>
                  </a:lnTo>
                  <a:lnTo>
                    <a:pt x="4269920" y="6824489"/>
                  </a:lnTo>
                  <a:lnTo>
                    <a:pt x="4247939" y="6824123"/>
                  </a:lnTo>
                  <a:close/>
                  <a:moveTo>
                    <a:pt x="4344290" y="6818261"/>
                  </a:moveTo>
                  <a:cubicBezTo>
                    <a:pt x="4344290" y="6818627"/>
                    <a:pt x="4344657" y="6818627"/>
                    <a:pt x="4344657" y="6818994"/>
                  </a:cubicBezTo>
                  <a:lnTo>
                    <a:pt x="4338062" y="6827053"/>
                  </a:lnTo>
                  <a:lnTo>
                    <a:pt x="4325606" y="6826687"/>
                  </a:lnTo>
                  <a:lnTo>
                    <a:pt x="4304358" y="6825954"/>
                  </a:lnTo>
                  <a:lnTo>
                    <a:pt x="4344290" y="6818261"/>
                  </a:lnTo>
                  <a:close/>
                  <a:moveTo>
                    <a:pt x="4349785" y="6823390"/>
                  </a:moveTo>
                  <a:cubicBezTo>
                    <a:pt x="4351251" y="6824123"/>
                    <a:pt x="4352350" y="6825221"/>
                    <a:pt x="4353816" y="6825221"/>
                  </a:cubicBezTo>
                  <a:lnTo>
                    <a:pt x="4354182" y="6825221"/>
                  </a:lnTo>
                  <a:cubicBezTo>
                    <a:pt x="4357479" y="6825221"/>
                    <a:pt x="4360410" y="6823756"/>
                    <a:pt x="4362608" y="6821558"/>
                  </a:cubicBezTo>
                  <a:cubicBezTo>
                    <a:pt x="4363341" y="6820825"/>
                    <a:pt x="4363341" y="6819726"/>
                    <a:pt x="4363707" y="6818627"/>
                  </a:cubicBezTo>
                  <a:lnTo>
                    <a:pt x="4414630" y="6827786"/>
                  </a:lnTo>
                  <a:lnTo>
                    <a:pt x="4426720" y="6829984"/>
                  </a:lnTo>
                  <a:lnTo>
                    <a:pt x="4346488" y="6827420"/>
                  </a:lnTo>
                  <a:lnTo>
                    <a:pt x="4349785" y="6823390"/>
                  </a:lnTo>
                  <a:close/>
                  <a:moveTo>
                    <a:pt x="4486436" y="6780893"/>
                  </a:moveTo>
                  <a:lnTo>
                    <a:pt x="4505486" y="6790784"/>
                  </a:lnTo>
                  <a:lnTo>
                    <a:pt x="4481673" y="6822657"/>
                  </a:lnTo>
                  <a:lnTo>
                    <a:pt x="4486436" y="6780893"/>
                  </a:lnTo>
                  <a:close/>
                  <a:moveTo>
                    <a:pt x="4487169" y="6773199"/>
                  </a:moveTo>
                  <a:lnTo>
                    <a:pt x="4493763" y="6716048"/>
                  </a:lnTo>
                  <a:lnTo>
                    <a:pt x="4524537" y="6764407"/>
                  </a:lnTo>
                  <a:lnTo>
                    <a:pt x="4509517" y="6784556"/>
                  </a:lnTo>
                  <a:lnTo>
                    <a:pt x="4487169" y="6773199"/>
                  </a:lnTo>
                  <a:close/>
                  <a:moveTo>
                    <a:pt x="4528567" y="6771001"/>
                  </a:moveTo>
                  <a:lnTo>
                    <a:pt x="4550914" y="6806171"/>
                  </a:lnTo>
                  <a:lnTo>
                    <a:pt x="4515744" y="6787853"/>
                  </a:lnTo>
                  <a:lnTo>
                    <a:pt x="4528567" y="6771001"/>
                  </a:lnTo>
                  <a:close/>
                  <a:moveTo>
                    <a:pt x="4603303" y="6788952"/>
                  </a:moveTo>
                  <a:lnTo>
                    <a:pt x="4613195" y="6781625"/>
                  </a:lnTo>
                  <a:lnTo>
                    <a:pt x="4654227" y="6751584"/>
                  </a:lnTo>
                  <a:cubicBezTo>
                    <a:pt x="4657524" y="6754515"/>
                    <a:pt x="4662287" y="6754881"/>
                    <a:pt x="4666316" y="6753050"/>
                  </a:cubicBezTo>
                  <a:cubicBezTo>
                    <a:pt x="4667782" y="6752317"/>
                    <a:pt x="4669247" y="6751218"/>
                    <a:pt x="4670713" y="6749752"/>
                  </a:cubicBezTo>
                  <a:lnTo>
                    <a:pt x="4674377" y="6751584"/>
                  </a:lnTo>
                  <a:lnTo>
                    <a:pt x="4603303" y="6788952"/>
                  </a:lnTo>
                  <a:close/>
                  <a:moveTo>
                    <a:pt x="4673277" y="6743524"/>
                  </a:moveTo>
                  <a:cubicBezTo>
                    <a:pt x="4673277" y="6743158"/>
                    <a:pt x="4673277" y="6742791"/>
                    <a:pt x="4673644" y="6742425"/>
                  </a:cubicBezTo>
                  <a:lnTo>
                    <a:pt x="4712477" y="6731801"/>
                  </a:lnTo>
                  <a:lnTo>
                    <a:pt x="4693793" y="6741693"/>
                  </a:lnTo>
                  <a:lnTo>
                    <a:pt x="4682436" y="6747554"/>
                  </a:lnTo>
                  <a:lnTo>
                    <a:pt x="4673277" y="6743524"/>
                  </a:lnTo>
                  <a:close/>
                  <a:moveTo>
                    <a:pt x="4722369" y="6721543"/>
                  </a:moveTo>
                  <a:lnTo>
                    <a:pt x="4747281" y="6711651"/>
                  </a:lnTo>
                  <a:lnTo>
                    <a:pt x="4761935" y="6705790"/>
                  </a:lnTo>
                  <a:lnTo>
                    <a:pt x="4742519" y="6716048"/>
                  </a:lnTo>
                  <a:lnTo>
                    <a:pt x="4722369" y="6721543"/>
                  </a:lnTo>
                  <a:close/>
                  <a:moveTo>
                    <a:pt x="6244942" y="5648122"/>
                  </a:moveTo>
                  <a:lnTo>
                    <a:pt x="6255200" y="5636032"/>
                  </a:lnTo>
                  <a:lnTo>
                    <a:pt x="6272785" y="5615516"/>
                  </a:lnTo>
                  <a:lnTo>
                    <a:pt x="6261062" y="5632735"/>
                  </a:lnTo>
                  <a:lnTo>
                    <a:pt x="6244942" y="5648122"/>
                  </a:lnTo>
                  <a:close/>
                  <a:moveTo>
                    <a:pt x="6308688" y="5575949"/>
                  </a:moveTo>
                  <a:cubicBezTo>
                    <a:pt x="6309054" y="5575949"/>
                    <a:pt x="6309054" y="5576316"/>
                    <a:pt x="6309421" y="5576316"/>
                  </a:cubicBezTo>
                  <a:lnTo>
                    <a:pt x="6310153" y="5586574"/>
                  </a:lnTo>
                  <a:lnTo>
                    <a:pt x="6300995" y="5595366"/>
                  </a:lnTo>
                  <a:cubicBezTo>
                    <a:pt x="6295866" y="5600129"/>
                    <a:pt x="6290736" y="5604892"/>
                    <a:pt x="6285607" y="5609654"/>
                  </a:cubicBezTo>
                  <a:lnTo>
                    <a:pt x="6308688" y="5575949"/>
                  </a:lnTo>
                  <a:close/>
                  <a:moveTo>
                    <a:pt x="6316015" y="5576316"/>
                  </a:moveTo>
                  <a:cubicBezTo>
                    <a:pt x="6317847" y="5575583"/>
                    <a:pt x="6319312" y="5574851"/>
                    <a:pt x="6320411" y="5573385"/>
                  </a:cubicBezTo>
                  <a:cubicBezTo>
                    <a:pt x="6322976" y="5570088"/>
                    <a:pt x="6323708" y="5565692"/>
                    <a:pt x="6322243" y="5562028"/>
                  </a:cubicBezTo>
                  <a:lnTo>
                    <a:pt x="6364740" y="5532720"/>
                  </a:lnTo>
                  <a:lnTo>
                    <a:pt x="6374998" y="5525393"/>
                  </a:lnTo>
                  <a:lnTo>
                    <a:pt x="6316381" y="5580712"/>
                  </a:lnTo>
                  <a:lnTo>
                    <a:pt x="6316015" y="5576316"/>
                  </a:lnTo>
                  <a:close/>
                  <a:moveTo>
                    <a:pt x="6382692" y="5448824"/>
                  </a:moveTo>
                  <a:lnTo>
                    <a:pt x="6402841" y="5442230"/>
                  </a:lnTo>
                  <a:lnTo>
                    <a:pt x="6408703" y="5481430"/>
                  </a:lnTo>
                  <a:lnTo>
                    <a:pt x="6382692" y="5448824"/>
                  </a:lnTo>
                  <a:close/>
                  <a:moveTo>
                    <a:pt x="6377929" y="5442963"/>
                  </a:moveTo>
                  <a:lnTo>
                    <a:pt x="6342026" y="5397901"/>
                  </a:lnTo>
                  <a:lnTo>
                    <a:pt x="6398079" y="5410357"/>
                  </a:lnTo>
                  <a:lnTo>
                    <a:pt x="6401742" y="5435269"/>
                  </a:lnTo>
                  <a:lnTo>
                    <a:pt x="6377929" y="5442963"/>
                  </a:lnTo>
                  <a:close/>
                  <a:moveTo>
                    <a:pt x="6405772" y="5411823"/>
                  </a:moveTo>
                  <a:lnTo>
                    <a:pt x="6446438" y="5420981"/>
                  </a:lnTo>
                  <a:lnTo>
                    <a:pt x="6408703" y="5433071"/>
                  </a:lnTo>
                  <a:lnTo>
                    <a:pt x="6405772" y="5411823"/>
                  </a:lnTo>
                  <a:close/>
                  <a:moveTo>
                    <a:pt x="6470983" y="5371523"/>
                  </a:moveTo>
                  <a:cubicBezTo>
                    <a:pt x="6471716" y="5367493"/>
                    <a:pt x="6472082" y="5363463"/>
                    <a:pt x="6472815" y="5359067"/>
                  </a:cubicBezTo>
                  <a:lnTo>
                    <a:pt x="6480509" y="5308510"/>
                  </a:lnTo>
                  <a:cubicBezTo>
                    <a:pt x="6486737" y="5308144"/>
                    <a:pt x="6491133" y="5303015"/>
                    <a:pt x="6490766" y="5296787"/>
                  </a:cubicBezTo>
                  <a:cubicBezTo>
                    <a:pt x="6490766" y="5296421"/>
                    <a:pt x="6490766" y="5296421"/>
                    <a:pt x="6490766" y="5296054"/>
                  </a:cubicBezTo>
                  <a:lnTo>
                    <a:pt x="6494796" y="5294589"/>
                  </a:lnTo>
                  <a:lnTo>
                    <a:pt x="6470983" y="5371523"/>
                  </a:lnTo>
                  <a:close/>
                  <a:moveTo>
                    <a:pt x="6507252" y="5240002"/>
                  </a:moveTo>
                  <a:lnTo>
                    <a:pt x="6517877" y="5215089"/>
                  </a:lnTo>
                  <a:cubicBezTo>
                    <a:pt x="6520075" y="5210327"/>
                    <a:pt x="6522273" y="5205198"/>
                    <a:pt x="6524105" y="5200435"/>
                  </a:cubicBezTo>
                  <a:cubicBezTo>
                    <a:pt x="6521907" y="5207396"/>
                    <a:pt x="6519709" y="5214357"/>
                    <a:pt x="6517511" y="5221318"/>
                  </a:cubicBezTo>
                  <a:lnTo>
                    <a:pt x="6507252" y="5240002"/>
                  </a:lnTo>
                  <a:close/>
                  <a:moveTo>
                    <a:pt x="6824883" y="3404194"/>
                  </a:moveTo>
                  <a:cubicBezTo>
                    <a:pt x="6824516" y="3399066"/>
                    <a:pt x="6824150" y="3393937"/>
                    <a:pt x="6823784" y="3388441"/>
                  </a:cubicBezTo>
                  <a:lnTo>
                    <a:pt x="6821586" y="3361697"/>
                  </a:lnTo>
                  <a:lnTo>
                    <a:pt x="6825249" y="3382213"/>
                  </a:lnTo>
                  <a:cubicBezTo>
                    <a:pt x="6825249" y="3389907"/>
                    <a:pt x="6825249" y="3397234"/>
                    <a:pt x="6824883" y="3404194"/>
                  </a:cubicBezTo>
                  <a:lnTo>
                    <a:pt x="6824883" y="3404194"/>
                  </a:lnTo>
                  <a:close/>
                  <a:moveTo>
                    <a:pt x="6824516" y="3303080"/>
                  </a:moveTo>
                  <a:cubicBezTo>
                    <a:pt x="6825249" y="3301615"/>
                    <a:pt x="6825615" y="3299783"/>
                    <a:pt x="6825615" y="3297951"/>
                  </a:cubicBezTo>
                  <a:cubicBezTo>
                    <a:pt x="6825249" y="3293922"/>
                    <a:pt x="6822684" y="3290258"/>
                    <a:pt x="6819021" y="3288792"/>
                  </a:cubicBezTo>
                  <a:lnTo>
                    <a:pt x="6828180" y="3237869"/>
                  </a:lnTo>
                  <a:lnTo>
                    <a:pt x="6830378" y="3225779"/>
                  </a:lnTo>
                  <a:lnTo>
                    <a:pt x="6827813" y="3306011"/>
                  </a:lnTo>
                  <a:lnTo>
                    <a:pt x="6824516" y="3303080"/>
                  </a:lnTo>
                  <a:close/>
                  <a:moveTo>
                    <a:pt x="6706916" y="2875544"/>
                  </a:moveTo>
                  <a:cubicBezTo>
                    <a:pt x="6697025" y="2856860"/>
                    <a:pt x="6688965" y="2841473"/>
                    <a:pt x="6683836" y="2831947"/>
                  </a:cubicBezTo>
                  <a:cubicBezTo>
                    <a:pt x="6685301" y="2830482"/>
                    <a:pt x="6687133" y="2829383"/>
                    <a:pt x="6687866" y="2827551"/>
                  </a:cubicBezTo>
                  <a:cubicBezTo>
                    <a:pt x="6688965" y="2824620"/>
                    <a:pt x="6688965" y="2821689"/>
                    <a:pt x="6688232" y="2819125"/>
                  </a:cubicBezTo>
                  <a:lnTo>
                    <a:pt x="6690796" y="2817660"/>
                  </a:lnTo>
                  <a:cubicBezTo>
                    <a:pt x="6695559" y="2834146"/>
                    <a:pt x="6701055" y="2854661"/>
                    <a:pt x="6706916" y="2875544"/>
                  </a:cubicBezTo>
                  <a:lnTo>
                    <a:pt x="6706916" y="2875544"/>
                  </a:lnTo>
                  <a:close/>
                  <a:moveTo>
                    <a:pt x="6289637" y="2727536"/>
                  </a:moveTo>
                  <a:cubicBezTo>
                    <a:pt x="6291836" y="2727536"/>
                    <a:pt x="6293668" y="2727170"/>
                    <a:pt x="6295499" y="2726437"/>
                  </a:cubicBezTo>
                  <a:cubicBezTo>
                    <a:pt x="6298430" y="2724972"/>
                    <a:pt x="6300628" y="2722773"/>
                    <a:pt x="6302093" y="2719843"/>
                  </a:cubicBezTo>
                  <a:lnTo>
                    <a:pt x="6480875" y="2771132"/>
                  </a:lnTo>
                  <a:lnTo>
                    <a:pt x="6660755" y="2822056"/>
                  </a:lnTo>
                  <a:cubicBezTo>
                    <a:pt x="6660755" y="2824254"/>
                    <a:pt x="6661122" y="2826086"/>
                    <a:pt x="6661855" y="2827917"/>
                  </a:cubicBezTo>
                  <a:cubicBezTo>
                    <a:pt x="6662587" y="2829383"/>
                    <a:pt x="6663686" y="2830482"/>
                    <a:pt x="6664785" y="2831581"/>
                  </a:cubicBezTo>
                  <a:lnTo>
                    <a:pt x="6576860" y="2975559"/>
                  </a:lnTo>
                  <a:cubicBezTo>
                    <a:pt x="6576127" y="2971529"/>
                    <a:pt x="6572830" y="2968598"/>
                    <a:pt x="6568800" y="2968964"/>
                  </a:cubicBezTo>
                  <a:cubicBezTo>
                    <a:pt x="6564404" y="2968964"/>
                    <a:pt x="6560740" y="2972994"/>
                    <a:pt x="6561107" y="2977390"/>
                  </a:cubicBezTo>
                  <a:cubicBezTo>
                    <a:pt x="6561107" y="2977390"/>
                    <a:pt x="6561107" y="2977390"/>
                    <a:pt x="6561107" y="2977390"/>
                  </a:cubicBezTo>
                  <a:cubicBezTo>
                    <a:pt x="6561473" y="2978489"/>
                    <a:pt x="6561839" y="2979589"/>
                    <a:pt x="6562572" y="2980688"/>
                  </a:cubicBezTo>
                  <a:cubicBezTo>
                    <a:pt x="6554512" y="2992777"/>
                    <a:pt x="6534363" y="3022819"/>
                    <a:pt x="6514580" y="3053592"/>
                  </a:cubicBezTo>
                  <a:lnTo>
                    <a:pt x="6467686" y="3125398"/>
                  </a:lnTo>
                  <a:cubicBezTo>
                    <a:pt x="6466953" y="3125398"/>
                    <a:pt x="6466587" y="3124665"/>
                    <a:pt x="6465488" y="3124665"/>
                  </a:cubicBezTo>
                  <a:lnTo>
                    <a:pt x="6465488" y="3124665"/>
                  </a:lnTo>
                  <a:cubicBezTo>
                    <a:pt x="6461458" y="3125032"/>
                    <a:pt x="6458161" y="3127963"/>
                    <a:pt x="6457428" y="3131992"/>
                  </a:cubicBezTo>
                  <a:lnTo>
                    <a:pt x="6358512" y="3147746"/>
                  </a:lnTo>
                  <a:lnTo>
                    <a:pt x="6321510" y="3139686"/>
                  </a:lnTo>
                  <a:lnTo>
                    <a:pt x="6186691" y="3110377"/>
                  </a:lnTo>
                  <a:lnTo>
                    <a:pt x="6186691" y="3110377"/>
                  </a:lnTo>
                  <a:cubicBezTo>
                    <a:pt x="6186325" y="3110011"/>
                    <a:pt x="6185959" y="3109645"/>
                    <a:pt x="6185593" y="3109645"/>
                  </a:cubicBezTo>
                  <a:lnTo>
                    <a:pt x="6238347" y="2914011"/>
                  </a:lnTo>
                  <a:lnTo>
                    <a:pt x="6288172" y="2727902"/>
                  </a:lnTo>
                  <a:cubicBezTo>
                    <a:pt x="6289271" y="2727536"/>
                    <a:pt x="6289637" y="2727902"/>
                    <a:pt x="6289637" y="2727536"/>
                  </a:cubicBezTo>
                  <a:lnTo>
                    <a:pt x="6289637" y="2727536"/>
                  </a:lnTo>
                  <a:close/>
                  <a:moveTo>
                    <a:pt x="5975305" y="2877375"/>
                  </a:moveTo>
                  <a:lnTo>
                    <a:pt x="5936837" y="2952112"/>
                  </a:lnTo>
                  <a:lnTo>
                    <a:pt x="5951491" y="2901921"/>
                  </a:lnTo>
                  <a:cubicBezTo>
                    <a:pt x="5956987" y="2882871"/>
                    <a:pt x="5962482" y="2863820"/>
                    <a:pt x="5966878" y="2848433"/>
                  </a:cubicBezTo>
                  <a:lnTo>
                    <a:pt x="5977503" y="2865652"/>
                  </a:lnTo>
                  <a:cubicBezTo>
                    <a:pt x="5974572" y="2868949"/>
                    <a:pt x="5973839" y="2873346"/>
                    <a:pt x="5975305" y="2877375"/>
                  </a:cubicBezTo>
                  <a:close/>
                  <a:moveTo>
                    <a:pt x="5944531" y="2900089"/>
                  </a:moveTo>
                  <a:lnTo>
                    <a:pt x="5922183" y="2978856"/>
                  </a:lnTo>
                  <a:lnTo>
                    <a:pt x="5921817" y="2978856"/>
                  </a:lnTo>
                  <a:cubicBezTo>
                    <a:pt x="5910093" y="2969697"/>
                    <a:pt x="5874923" y="2941121"/>
                    <a:pt x="5839020" y="2913278"/>
                  </a:cubicBezTo>
                  <a:lnTo>
                    <a:pt x="5758056" y="2849532"/>
                  </a:lnTo>
                  <a:lnTo>
                    <a:pt x="5861368" y="2835245"/>
                  </a:lnTo>
                  <a:cubicBezTo>
                    <a:pt x="5895439" y="2830848"/>
                    <a:pt x="5929510" y="2825719"/>
                    <a:pt x="5951125" y="2822788"/>
                  </a:cubicBezTo>
                  <a:lnTo>
                    <a:pt x="5961749" y="2840007"/>
                  </a:lnTo>
                  <a:cubicBezTo>
                    <a:pt x="5956987" y="2856127"/>
                    <a:pt x="5950758" y="2878108"/>
                    <a:pt x="5944531" y="2900089"/>
                  </a:cubicBezTo>
                  <a:lnTo>
                    <a:pt x="5944531" y="2900089"/>
                  </a:lnTo>
                  <a:close/>
                  <a:moveTo>
                    <a:pt x="5958452" y="2822056"/>
                  </a:moveTo>
                  <a:lnTo>
                    <a:pt x="5959551" y="2822056"/>
                  </a:lnTo>
                  <a:cubicBezTo>
                    <a:pt x="5960284" y="2823888"/>
                    <a:pt x="5961383" y="2825353"/>
                    <a:pt x="5962848" y="2826818"/>
                  </a:cubicBezTo>
                  <a:cubicBezTo>
                    <a:pt x="5963581" y="2827551"/>
                    <a:pt x="5964314" y="2827917"/>
                    <a:pt x="5965046" y="2828284"/>
                  </a:cubicBezTo>
                  <a:cubicBezTo>
                    <a:pt x="5964680" y="2829383"/>
                    <a:pt x="5964314" y="2830115"/>
                    <a:pt x="5964314" y="2831215"/>
                  </a:cubicBezTo>
                  <a:lnTo>
                    <a:pt x="5958452" y="2822056"/>
                  </a:lnTo>
                  <a:close/>
                  <a:moveTo>
                    <a:pt x="5860269" y="2828650"/>
                  </a:moveTo>
                  <a:lnTo>
                    <a:pt x="5768680" y="2841839"/>
                  </a:lnTo>
                  <a:lnTo>
                    <a:pt x="5914856" y="2765637"/>
                  </a:lnTo>
                  <a:lnTo>
                    <a:pt x="5946729" y="2816560"/>
                  </a:lnTo>
                  <a:cubicBezTo>
                    <a:pt x="5925480" y="2819491"/>
                    <a:pt x="5892875" y="2823888"/>
                    <a:pt x="5860269" y="2828650"/>
                  </a:cubicBezTo>
                  <a:close/>
                  <a:moveTo>
                    <a:pt x="5431633" y="2227827"/>
                  </a:moveTo>
                  <a:cubicBezTo>
                    <a:pt x="5446653" y="2198519"/>
                    <a:pt x="5461308" y="2169210"/>
                    <a:pt x="5471200" y="2149794"/>
                  </a:cubicBezTo>
                  <a:lnTo>
                    <a:pt x="5508934" y="2196687"/>
                  </a:lnTo>
                  <a:lnTo>
                    <a:pt x="5389502" y="2310257"/>
                  </a:lnTo>
                  <a:lnTo>
                    <a:pt x="5431633" y="2227827"/>
                  </a:lnTo>
                  <a:close/>
                  <a:moveTo>
                    <a:pt x="5466071" y="2143566"/>
                  </a:moveTo>
                  <a:cubicBezTo>
                    <a:pt x="5456179" y="2162616"/>
                    <a:pt x="5440426" y="2193390"/>
                    <a:pt x="5425038" y="2224164"/>
                  </a:cubicBezTo>
                  <a:lnTo>
                    <a:pt x="5378145" y="2317218"/>
                  </a:lnTo>
                  <a:lnTo>
                    <a:pt x="5344440" y="2220134"/>
                  </a:lnTo>
                  <a:cubicBezTo>
                    <a:pt x="5329786" y="2177270"/>
                    <a:pt x="5314399" y="2135139"/>
                    <a:pt x="5309270" y="2120851"/>
                  </a:cubicBezTo>
                  <a:cubicBezTo>
                    <a:pt x="5309270" y="2120851"/>
                    <a:pt x="5309636" y="2120485"/>
                    <a:pt x="5309636" y="2120485"/>
                  </a:cubicBezTo>
                  <a:lnTo>
                    <a:pt x="5391334" y="2124881"/>
                  </a:lnTo>
                  <a:cubicBezTo>
                    <a:pt x="5414048" y="2126347"/>
                    <a:pt x="5436762" y="2127446"/>
                    <a:pt x="5453248" y="2128179"/>
                  </a:cubicBezTo>
                  <a:lnTo>
                    <a:pt x="5466071" y="2143566"/>
                  </a:lnTo>
                  <a:close/>
                  <a:moveTo>
                    <a:pt x="5391700" y="2117554"/>
                  </a:moveTo>
                  <a:lnTo>
                    <a:pt x="5339678" y="2114990"/>
                  </a:lnTo>
                  <a:lnTo>
                    <a:pt x="5422840" y="2102900"/>
                  </a:lnTo>
                  <a:cubicBezTo>
                    <a:pt x="5424672" y="2104732"/>
                    <a:pt x="5427237" y="2105464"/>
                    <a:pt x="5429801" y="2105831"/>
                  </a:cubicBezTo>
                  <a:cubicBezTo>
                    <a:pt x="5431267" y="2105831"/>
                    <a:pt x="5432732" y="2105464"/>
                    <a:pt x="5434197" y="2104732"/>
                  </a:cubicBezTo>
                  <a:lnTo>
                    <a:pt x="5446653" y="2120485"/>
                  </a:lnTo>
                  <a:cubicBezTo>
                    <a:pt x="5431633" y="2119752"/>
                    <a:pt x="5411850" y="2118287"/>
                    <a:pt x="5391700" y="2117554"/>
                  </a:cubicBezTo>
                  <a:lnTo>
                    <a:pt x="5391700" y="2117554"/>
                  </a:lnTo>
                  <a:close/>
                  <a:moveTo>
                    <a:pt x="5316964" y="1971012"/>
                  </a:moveTo>
                  <a:lnTo>
                    <a:pt x="5206324" y="1856343"/>
                  </a:lnTo>
                  <a:cubicBezTo>
                    <a:pt x="5207790" y="1853046"/>
                    <a:pt x="5207057" y="1849382"/>
                    <a:pt x="5204859" y="1846451"/>
                  </a:cubicBezTo>
                  <a:cubicBezTo>
                    <a:pt x="5204859" y="1846451"/>
                    <a:pt x="5204493" y="1846451"/>
                    <a:pt x="5204493" y="1846451"/>
                  </a:cubicBezTo>
                  <a:lnTo>
                    <a:pt x="5232336" y="1763655"/>
                  </a:lnTo>
                  <a:lnTo>
                    <a:pt x="5247356" y="1735445"/>
                  </a:lnTo>
                  <a:lnTo>
                    <a:pt x="5263476" y="1826302"/>
                  </a:lnTo>
                  <a:lnTo>
                    <a:pt x="5263476" y="1826302"/>
                  </a:lnTo>
                  <a:cubicBezTo>
                    <a:pt x="5261278" y="1828500"/>
                    <a:pt x="5261278" y="1832163"/>
                    <a:pt x="5263842" y="1834361"/>
                  </a:cubicBezTo>
                  <a:cubicBezTo>
                    <a:pt x="5263842" y="1834361"/>
                    <a:pt x="5263842" y="1834361"/>
                    <a:pt x="5263842" y="1834361"/>
                  </a:cubicBezTo>
                  <a:cubicBezTo>
                    <a:pt x="5264941" y="1835094"/>
                    <a:pt x="5266041" y="1835460"/>
                    <a:pt x="5267139" y="1835827"/>
                  </a:cubicBezTo>
                  <a:lnTo>
                    <a:pt x="5345906" y="1963685"/>
                  </a:lnTo>
                  <a:cubicBezTo>
                    <a:pt x="5369719" y="2002885"/>
                    <a:pt x="5394265" y="2041719"/>
                    <a:pt x="5410018" y="2066997"/>
                  </a:cubicBezTo>
                  <a:lnTo>
                    <a:pt x="5316964" y="1971012"/>
                  </a:lnTo>
                  <a:close/>
                  <a:moveTo>
                    <a:pt x="5710429" y="1448223"/>
                  </a:moveTo>
                  <a:cubicBezTo>
                    <a:pt x="5706033" y="1445658"/>
                    <a:pt x="5700904" y="1445292"/>
                    <a:pt x="5696141" y="1447490"/>
                  </a:cubicBezTo>
                  <a:lnTo>
                    <a:pt x="5662803" y="1411954"/>
                  </a:lnTo>
                  <a:cubicBezTo>
                    <a:pt x="5680755" y="1424410"/>
                    <a:pt x="5698340" y="1436133"/>
                    <a:pt x="5712627" y="1446025"/>
                  </a:cubicBezTo>
                  <a:lnTo>
                    <a:pt x="5710429" y="1448223"/>
                  </a:lnTo>
                  <a:close/>
                  <a:moveTo>
                    <a:pt x="5191304" y="1117038"/>
                  </a:moveTo>
                  <a:lnTo>
                    <a:pt x="5144777" y="1102750"/>
                  </a:lnTo>
                  <a:cubicBezTo>
                    <a:pt x="5145143" y="1097621"/>
                    <a:pt x="5142212" y="1092858"/>
                    <a:pt x="5137816" y="1090294"/>
                  </a:cubicBezTo>
                  <a:lnTo>
                    <a:pt x="5138549" y="1087363"/>
                  </a:lnTo>
                  <a:cubicBezTo>
                    <a:pt x="5153935" y="1096155"/>
                    <a:pt x="5172253" y="1106413"/>
                    <a:pt x="5191304" y="1117038"/>
                  </a:cubicBezTo>
                  <a:lnTo>
                    <a:pt x="5191304" y="1117038"/>
                  </a:lnTo>
                  <a:close/>
                  <a:moveTo>
                    <a:pt x="4669247" y="1629935"/>
                  </a:moveTo>
                  <a:cubicBezTo>
                    <a:pt x="4670346" y="1632500"/>
                    <a:pt x="4672545" y="1634331"/>
                    <a:pt x="4675109" y="1635430"/>
                  </a:cubicBezTo>
                  <a:lnTo>
                    <a:pt x="4700754" y="1715662"/>
                  </a:lnTo>
                  <a:lnTo>
                    <a:pt x="4675842" y="1669868"/>
                  </a:lnTo>
                  <a:cubicBezTo>
                    <a:pt x="4666316" y="1652283"/>
                    <a:pt x="4656791" y="1635064"/>
                    <a:pt x="4649098" y="1621143"/>
                  </a:cubicBezTo>
                  <a:lnTo>
                    <a:pt x="4669614" y="1625905"/>
                  </a:lnTo>
                  <a:cubicBezTo>
                    <a:pt x="4669614" y="1627371"/>
                    <a:pt x="4668881" y="1628836"/>
                    <a:pt x="4669247" y="1629935"/>
                  </a:cubicBezTo>
                  <a:lnTo>
                    <a:pt x="4669247" y="1629935"/>
                  </a:lnTo>
                  <a:close/>
                  <a:moveTo>
                    <a:pt x="4669247" y="1673532"/>
                  </a:moveTo>
                  <a:lnTo>
                    <a:pt x="4709180" y="1744971"/>
                  </a:lnTo>
                  <a:cubicBezTo>
                    <a:pt x="4709180" y="1744971"/>
                    <a:pt x="4709180" y="1745337"/>
                    <a:pt x="4708814" y="1745337"/>
                  </a:cubicBezTo>
                  <a:cubicBezTo>
                    <a:pt x="4693793" y="1747169"/>
                    <a:pt x="4649098" y="1751931"/>
                    <a:pt x="4604036" y="1757427"/>
                  </a:cubicBezTo>
                  <a:lnTo>
                    <a:pt x="4501823" y="1769516"/>
                  </a:lnTo>
                  <a:lnTo>
                    <a:pt x="4564836" y="1686354"/>
                  </a:lnTo>
                  <a:cubicBezTo>
                    <a:pt x="4585718" y="1658877"/>
                    <a:pt x="4606234" y="1631401"/>
                    <a:pt x="4619423" y="1614182"/>
                  </a:cubicBezTo>
                  <a:lnTo>
                    <a:pt x="4638840" y="1618578"/>
                  </a:lnTo>
                  <a:cubicBezTo>
                    <a:pt x="4647266" y="1633965"/>
                    <a:pt x="4658257" y="1653748"/>
                    <a:pt x="4669247" y="1673532"/>
                  </a:cubicBezTo>
                  <a:lnTo>
                    <a:pt x="4669247" y="1673532"/>
                  </a:lnTo>
                  <a:close/>
                  <a:moveTo>
                    <a:pt x="4624186" y="1608687"/>
                  </a:moveTo>
                  <a:lnTo>
                    <a:pt x="4624919" y="1607954"/>
                  </a:lnTo>
                  <a:cubicBezTo>
                    <a:pt x="4626384" y="1608687"/>
                    <a:pt x="4628215" y="1609053"/>
                    <a:pt x="4630047" y="1609053"/>
                  </a:cubicBezTo>
                  <a:lnTo>
                    <a:pt x="4630780" y="1609053"/>
                  </a:lnTo>
                  <a:cubicBezTo>
                    <a:pt x="4631513" y="1609053"/>
                    <a:pt x="4632612" y="1608687"/>
                    <a:pt x="4633344" y="1608320"/>
                  </a:cubicBezTo>
                  <a:cubicBezTo>
                    <a:pt x="4633711" y="1609053"/>
                    <a:pt x="4634444" y="1610152"/>
                    <a:pt x="4634810" y="1611251"/>
                  </a:cubicBezTo>
                  <a:lnTo>
                    <a:pt x="4624186" y="1608687"/>
                  </a:lnTo>
                  <a:close/>
                  <a:moveTo>
                    <a:pt x="3831392" y="1560694"/>
                  </a:moveTo>
                  <a:cubicBezTo>
                    <a:pt x="3821501" y="1529554"/>
                    <a:pt x="3810876" y="1498414"/>
                    <a:pt x="3804282" y="1477898"/>
                  </a:cubicBezTo>
                  <a:lnTo>
                    <a:pt x="3863998" y="1484126"/>
                  </a:lnTo>
                  <a:lnTo>
                    <a:pt x="3859968" y="1648619"/>
                  </a:lnTo>
                  <a:lnTo>
                    <a:pt x="3831392" y="1560694"/>
                  </a:lnTo>
                  <a:close/>
                  <a:moveTo>
                    <a:pt x="3796222" y="1476799"/>
                  </a:moveTo>
                  <a:cubicBezTo>
                    <a:pt x="3802817" y="1497314"/>
                    <a:pt x="3813441" y="1530286"/>
                    <a:pt x="3824065" y="1562892"/>
                  </a:cubicBezTo>
                  <a:lnTo>
                    <a:pt x="3856671" y="1661808"/>
                  </a:lnTo>
                  <a:lnTo>
                    <a:pt x="3764716" y="1617113"/>
                  </a:lnTo>
                  <a:cubicBezTo>
                    <a:pt x="3724050" y="1597330"/>
                    <a:pt x="3683385" y="1578279"/>
                    <a:pt x="3669463" y="1571685"/>
                  </a:cubicBezTo>
                  <a:cubicBezTo>
                    <a:pt x="3669463" y="1571685"/>
                    <a:pt x="3669463" y="1571318"/>
                    <a:pt x="3669463" y="1571318"/>
                  </a:cubicBezTo>
                  <a:lnTo>
                    <a:pt x="3730644" y="1516731"/>
                  </a:lnTo>
                  <a:cubicBezTo>
                    <a:pt x="3747497" y="1501711"/>
                    <a:pt x="3764349" y="1486324"/>
                    <a:pt x="3776806" y="1474967"/>
                  </a:cubicBezTo>
                  <a:lnTo>
                    <a:pt x="3796222" y="1476799"/>
                  </a:lnTo>
                  <a:close/>
                  <a:moveTo>
                    <a:pt x="3725516" y="1510870"/>
                  </a:moveTo>
                  <a:lnTo>
                    <a:pt x="3687049" y="1546040"/>
                  </a:lnTo>
                  <a:lnTo>
                    <a:pt x="3737605" y="1478630"/>
                  </a:lnTo>
                  <a:cubicBezTo>
                    <a:pt x="3740536" y="1478264"/>
                    <a:pt x="3743101" y="1477165"/>
                    <a:pt x="3744932" y="1475333"/>
                  </a:cubicBezTo>
                  <a:cubicBezTo>
                    <a:pt x="3745665" y="1474234"/>
                    <a:pt x="3745665" y="1472769"/>
                    <a:pt x="3746398" y="1471670"/>
                  </a:cubicBezTo>
                  <a:lnTo>
                    <a:pt x="3767280" y="1473868"/>
                  </a:lnTo>
                  <a:cubicBezTo>
                    <a:pt x="3755191" y="1484492"/>
                    <a:pt x="3740170" y="1497681"/>
                    <a:pt x="3725516" y="1510870"/>
                  </a:cubicBezTo>
                  <a:lnTo>
                    <a:pt x="3725516" y="1510870"/>
                  </a:lnTo>
                  <a:close/>
                  <a:moveTo>
                    <a:pt x="3477127" y="812596"/>
                  </a:moveTo>
                  <a:cubicBezTo>
                    <a:pt x="3471998" y="813329"/>
                    <a:pt x="3467968" y="817359"/>
                    <a:pt x="3466502" y="822121"/>
                  </a:cubicBezTo>
                  <a:cubicBezTo>
                    <a:pt x="3455512" y="821755"/>
                    <a:pt x="3438293" y="821022"/>
                    <a:pt x="3417777" y="820656"/>
                  </a:cubicBezTo>
                  <a:cubicBezTo>
                    <a:pt x="3439026" y="816626"/>
                    <a:pt x="3459908" y="812963"/>
                    <a:pt x="3477127" y="809665"/>
                  </a:cubicBezTo>
                  <a:lnTo>
                    <a:pt x="3477127" y="812596"/>
                  </a:lnTo>
                  <a:close/>
                  <a:moveTo>
                    <a:pt x="2875938" y="945583"/>
                  </a:moveTo>
                  <a:cubicBezTo>
                    <a:pt x="2857986" y="955108"/>
                    <a:pt x="2842599" y="963168"/>
                    <a:pt x="2832707" y="968297"/>
                  </a:cubicBezTo>
                  <a:cubicBezTo>
                    <a:pt x="2829410" y="964634"/>
                    <a:pt x="2823915" y="963168"/>
                    <a:pt x="2819152" y="964267"/>
                  </a:cubicBezTo>
                  <a:lnTo>
                    <a:pt x="2817687" y="961336"/>
                  </a:lnTo>
                  <a:cubicBezTo>
                    <a:pt x="2834906" y="956940"/>
                    <a:pt x="2855422" y="951079"/>
                    <a:pt x="2875938" y="945583"/>
                  </a:cubicBezTo>
                  <a:lnTo>
                    <a:pt x="2875938" y="945583"/>
                  </a:lnTo>
                  <a:close/>
                  <a:moveTo>
                    <a:pt x="2874106" y="1678294"/>
                  </a:moveTo>
                  <a:cubicBezTo>
                    <a:pt x="2875571" y="1678294"/>
                    <a:pt x="2876670" y="1677928"/>
                    <a:pt x="2878136" y="1677561"/>
                  </a:cubicBezTo>
                  <a:lnTo>
                    <a:pt x="2952872" y="1716029"/>
                  </a:lnTo>
                  <a:lnTo>
                    <a:pt x="2902681" y="1701374"/>
                  </a:lnTo>
                  <a:cubicBezTo>
                    <a:pt x="2883631" y="1695879"/>
                    <a:pt x="2864580" y="1690384"/>
                    <a:pt x="2849193" y="1685987"/>
                  </a:cubicBezTo>
                  <a:lnTo>
                    <a:pt x="2866412" y="1674997"/>
                  </a:lnTo>
                  <a:cubicBezTo>
                    <a:pt x="2868610" y="1676829"/>
                    <a:pt x="2871175" y="1677928"/>
                    <a:pt x="2874106" y="1678294"/>
                  </a:cubicBezTo>
                  <a:lnTo>
                    <a:pt x="2874106" y="1678294"/>
                  </a:lnTo>
                  <a:close/>
                  <a:moveTo>
                    <a:pt x="2900483" y="1708335"/>
                  </a:moveTo>
                  <a:lnTo>
                    <a:pt x="2979250" y="1730683"/>
                  </a:lnTo>
                  <a:cubicBezTo>
                    <a:pt x="2979250" y="1731049"/>
                    <a:pt x="2979250" y="1731049"/>
                    <a:pt x="2979616" y="1731416"/>
                  </a:cubicBezTo>
                  <a:cubicBezTo>
                    <a:pt x="2970091" y="1743139"/>
                    <a:pt x="2941882" y="1778309"/>
                    <a:pt x="2914038" y="1813846"/>
                  </a:cubicBezTo>
                  <a:lnTo>
                    <a:pt x="2850659" y="1894810"/>
                  </a:lnTo>
                  <a:lnTo>
                    <a:pt x="2836371" y="1791498"/>
                  </a:lnTo>
                  <a:cubicBezTo>
                    <a:pt x="2831608" y="1757427"/>
                    <a:pt x="2826846" y="1722989"/>
                    <a:pt x="2823549" y="1701741"/>
                  </a:cubicBezTo>
                  <a:lnTo>
                    <a:pt x="2840401" y="1691117"/>
                  </a:lnTo>
                  <a:cubicBezTo>
                    <a:pt x="2856887" y="1695513"/>
                    <a:pt x="2878868" y="1701741"/>
                    <a:pt x="2900483" y="1708335"/>
                  </a:cubicBezTo>
                  <a:lnTo>
                    <a:pt x="2900483" y="1708335"/>
                  </a:lnTo>
                  <a:close/>
                  <a:moveTo>
                    <a:pt x="2822450" y="1694047"/>
                  </a:moveTo>
                  <a:cubicBezTo>
                    <a:pt x="2822450" y="1693681"/>
                    <a:pt x="2822450" y="1693315"/>
                    <a:pt x="2822450" y="1692948"/>
                  </a:cubicBezTo>
                  <a:cubicBezTo>
                    <a:pt x="2824281" y="1692216"/>
                    <a:pt x="2825747" y="1691117"/>
                    <a:pt x="2827212" y="1689651"/>
                  </a:cubicBezTo>
                  <a:cubicBezTo>
                    <a:pt x="2827579" y="1688918"/>
                    <a:pt x="2828311" y="1688186"/>
                    <a:pt x="2828678" y="1687453"/>
                  </a:cubicBezTo>
                  <a:lnTo>
                    <a:pt x="2831608" y="1688552"/>
                  </a:lnTo>
                  <a:lnTo>
                    <a:pt x="2822450" y="1694047"/>
                  </a:lnTo>
                  <a:close/>
                  <a:moveTo>
                    <a:pt x="2816954" y="1705771"/>
                  </a:moveTo>
                  <a:cubicBezTo>
                    <a:pt x="2819885" y="1727386"/>
                    <a:pt x="2824281" y="1759625"/>
                    <a:pt x="2829044" y="1792231"/>
                  </a:cubicBezTo>
                  <a:lnTo>
                    <a:pt x="2841866" y="1883819"/>
                  </a:lnTo>
                  <a:lnTo>
                    <a:pt x="2765664" y="1737644"/>
                  </a:lnTo>
                  <a:lnTo>
                    <a:pt x="2816954" y="1705771"/>
                  </a:lnTo>
                  <a:close/>
                  <a:moveTo>
                    <a:pt x="1828527" y="2379865"/>
                  </a:moveTo>
                  <a:cubicBezTo>
                    <a:pt x="1828161" y="2380231"/>
                    <a:pt x="1827795" y="2379865"/>
                    <a:pt x="1827428" y="2380598"/>
                  </a:cubicBezTo>
                  <a:lnTo>
                    <a:pt x="1827428" y="2380598"/>
                  </a:lnTo>
                  <a:lnTo>
                    <a:pt x="1690411" y="2364478"/>
                  </a:lnTo>
                  <a:lnTo>
                    <a:pt x="1652677" y="2360082"/>
                  </a:lnTo>
                  <a:lnTo>
                    <a:pt x="1564385" y="2312822"/>
                  </a:lnTo>
                  <a:cubicBezTo>
                    <a:pt x="1564751" y="2311356"/>
                    <a:pt x="1564751" y="2309525"/>
                    <a:pt x="1564385" y="2308059"/>
                  </a:cubicBezTo>
                  <a:cubicBezTo>
                    <a:pt x="1563286" y="2305861"/>
                    <a:pt x="1561454" y="2304029"/>
                    <a:pt x="1559256" y="2302930"/>
                  </a:cubicBezTo>
                  <a:cubicBezTo>
                    <a:pt x="1558523" y="2302564"/>
                    <a:pt x="1557791" y="2302930"/>
                    <a:pt x="1557058" y="2302930"/>
                  </a:cubicBezTo>
                  <a:lnTo>
                    <a:pt x="1536176" y="2219767"/>
                  </a:lnTo>
                  <a:cubicBezTo>
                    <a:pt x="1527383" y="2184964"/>
                    <a:pt x="1518224" y="2149794"/>
                    <a:pt x="1514561" y="2135506"/>
                  </a:cubicBezTo>
                  <a:cubicBezTo>
                    <a:pt x="1515660" y="2134773"/>
                    <a:pt x="1516392" y="2133674"/>
                    <a:pt x="1517125" y="2132575"/>
                  </a:cubicBezTo>
                  <a:cubicBezTo>
                    <a:pt x="1518591" y="2128545"/>
                    <a:pt x="1516759" y="2123782"/>
                    <a:pt x="1512363" y="2121950"/>
                  </a:cubicBezTo>
                  <a:cubicBezTo>
                    <a:pt x="1508699" y="2120485"/>
                    <a:pt x="1504303" y="2122317"/>
                    <a:pt x="1502837" y="2125614"/>
                  </a:cubicBezTo>
                  <a:lnTo>
                    <a:pt x="1466568" y="1961121"/>
                  </a:lnTo>
                  <a:cubicBezTo>
                    <a:pt x="1469865" y="1959655"/>
                    <a:pt x="1472430" y="1956724"/>
                    <a:pt x="1473529" y="1953061"/>
                  </a:cubicBezTo>
                  <a:lnTo>
                    <a:pt x="1660004" y="1963685"/>
                  </a:lnTo>
                  <a:lnTo>
                    <a:pt x="1845746" y="1973576"/>
                  </a:lnTo>
                  <a:cubicBezTo>
                    <a:pt x="1846479" y="1979072"/>
                    <a:pt x="1850509" y="1983468"/>
                    <a:pt x="1855638" y="1984934"/>
                  </a:cubicBezTo>
                  <a:lnTo>
                    <a:pt x="1842082" y="2177270"/>
                  </a:lnTo>
                  <a:lnTo>
                    <a:pt x="1828527" y="2379865"/>
                  </a:lnTo>
                  <a:close/>
                  <a:moveTo>
                    <a:pt x="1448983" y="1941704"/>
                  </a:moveTo>
                  <a:cubicBezTo>
                    <a:pt x="1447151" y="1944268"/>
                    <a:pt x="1446419" y="1946833"/>
                    <a:pt x="1446419" y="1949763"/>
                  </a:cubicBezTo>
                  <a:cubicBezTo>
                    <a:pt x="1446419" y="1951962"/>
                    <a:pt x="1447151" y="1953793"/>
                    <a:pt x="1448250" y="1955625"/>
                  </a:cubicBezTo>
                  <a:lnTo>
                    <a:pt x="1412714" y="1988963"/>
                  </a:lnTo>
                  <a:cubicBezTo>
                    <a:pt x="1425170" y="1971012"/>
                    <a:pt x="1436893" y="1953427"/>
                    <a:pt x="1446785" y="1939139"/>
                  </a:cubicBezTo>
                  <a:lnTo>
                    <a:pt x="1448983" y="1941704"/>
                  </a:lnTo>
                  <a:close/>
                  <a:moveTo>
                    <a:pt x="1117798" y="2460829"/>
                  </a:moveTo>
                  <a:cubicBezTo>
                    <a:pt x="1111936" y="2480613"/>
                    <a:pt x="1106807" y="2497099"/>
                    <a:pt x="1103510" y="2507356"/>
                  </a:cubicBezTo>
                  <a:cubicBezTo>
                    <a:pt x="1098381" y="2506990"/>
                    <a:pt x="1093618" y="2509921"/>
                    <a:pt x="1091054" y="2514317"/>
                  </a:cubicBezTo>
                  <a:lnTo>
                    <a:pt x="1088123" y="2513585"/>
                  </a:lnTo>
                  <a:cubicBezTo>
                    <a:pt x="1096915" y="2498198"/>
                    <a:pt x="1107173" y="2479880"/>
                    <a:pt x="1117798" y="2460829"/>
                  </a:cubicBezTo>
                  <a:close/>
                  <a:moveTo>
                    <a:pt x="1303174" y="2857226"/>
                  </a:moveTo>
                  <a:cubicBezTo>
                    <a:pt x="1300243" y="2856127"/>
                    <a:pt x="1296946" y="2856127"/>
                    <a:pt x="1294015" y="2857226"/>
                  </a:cubicBezTo>
                  <a:lnTo>
                    <a:pt x="1203525" y="2694198"/>
                  </a:lnTo>
                  <a:lnTo>
                    <a:pt x="1111936" y="2530803"/>
                  </a:lnTo>
                  <a:cubicBezTo>
                    <a:pt x="1113401" y="2529704"/>
                    <a:pt x="1114867" y="2527872"/>
                    <a:pt x="1115600" y="2526407"/>
                  </a:cubicBezTo>
                  <a:cubicBezTo>
                    <a:pt x="1116332" y="2524941"/>
                    <a:pt x="1116332" y="2523110"/>
                    <a:pt x="1116332" y="2521644"/>
                  </a:cubicBezTo>
                  <a:lnTo>
                    <a:pt x="1280093" y="2482078"/>
                  </a:lnTo>
                  <a:cubicBezTo>
                    <a:pt x="1278994" y="2483543"/>
                    <a:pt x="1278261" y="2485009"/>
                    <a:pt x="1278261" y="2486841"/>
                  </a:cubicBezTo>
                  <a:cubicBezTo>
                    <a:pt x="1278261" y="2491237"/>
                    <a:pt x="1281925" y="2494534"/>
                    <a:pt x="1286321" y="2494534"/>
                  </a:cubicBezTo>
                  <a:cubicBezTo>
                    <a:pt x="1288519" y="2494534"/>
                    <a:pt x="1290718" y="2493435"/>
                    <a:pt x="1292183" y="2491969"/>
                  </a:cubicBezTo>
                  <a:cubicBezTo>
                    <a:pt x="1292916" y="2490870"/>
                    <a:pt x="1293282" y="2489771"/>
                    <a:pt x="1293648" y="2488672"/>
                  </a:cubicBezTo>
                  <a:cubicBezTo>
                    <a:pt x="1307936" y="2485741"/>
                    <a:pt x="1343473" y="2478781"/>
                    <a:pt x="1379009" y="2471087"/>
                  </a:cubicBezTo>
                  <a:lnTo>
                    <a:pt x="1462905" y="2453502"/>
                  </a:lnTo>
                  <a:cubicBezTo>
                    <a:pt x="1463271" y="2454235"/>
                    <a:pt x="1463271" y="2454968"/>
                    <a:pt x="1464004" y="2455700"/>
                  </a:cubicBezTo>
                  <a:cubicBezTo>
                    <a:pt x="1465835" y="2457166"/>
                    <a:pt x="1468034" y="2458265"/>
                    <a:pt x="1470598" y="2458265"/>
                  </a:cubicBezTo>
                  <a:cubicBezTo>
                    <a:pt x="1472430" y="2457898"/>
                    <a:pt x="1473895" y="2457166"/>
                    <a:pt x="1475361" y="2456433"/>
                  </a:cubicBezTo>
                  <a:lnTo>
                    <a:pt x="1556691" y="2515050"/>
                  </a:lnTo>
                  <a:cubicBezTo>
                    <a:pt x="1563286" y="2525308"/>
                    <a:pt x="1570247" y="2536299"/>
                    <a:pt x="1577207" y="2546923"/>
                  </a:cubicBezTo>
                  <a:lnTo>
                    <a:pt x="1651578" y="2663057"/>
                  </a:lnTo>
                  <a:lnTo>
                    <a:pt x="1651578" y="2663057"/>
                  </a:lnTo>
                  <a:cubicBezTo>
                    <a:pt x="1651578" y="2663424"/>
                    <a:pt x="1651578" y="2663790"/>
                    <a:pt x="1651578" y="2664523"/>
                  </a:cubicBezTo>
                  <a:lnTo>
                    <a:pt x="1475727" y="2765271"/>
                  </a:lnTo>
                  <a:lnTo>
                    <a:pt x="1309035" y="2861622"/>
                  </a:lnTo>
                  <a:cubicBezTo>
                    <a:pt x="1306837" y="2859058"/>
                    <a:pt x="1305372" y="2857959"/>
                    <a:pt x="1303174" y="2857226"/>
                  </a:cubicBezTo>
                  <a:lnTo>
                    <a:pt x="1303174" y="2857226"/>
                  </a:lnTo>
                  <a:close/>
                  <a:moveTo>
                    <a:pt x="1659638" y="2669286"/>
                  </a:moveTo>
                  <a:cubicBezTo>
                    <a:pt x="1660737" y="2668553"/>
                    <a:pt x="1661836" y="2667820"/>
                    <a:pt x="1662202" y="2666355"/>
                  </a:cubicBezTo>
                  <a:cubicBezTo>
                    <a:pt x="1662935" y="2664889"/>
                    <a:pt x="1662935" y="2663424"/>
                    <a:pt x="1662202" y="2661958"/>
                  </a:cubicBezTo>
                  <a:cubicBezTo>
                    <a:pt x="1661469" y="2660493"/>
                    <a:pt x="1660370" y="2659394"/>
                    <a:pt x="1658905" y="2659028"/>
                  </a:cubicBezTo>
                  <a:lnTo>
                    <a:pt x="1658905" y="2659028"/>
                  </a:lnTo>
                  <a:lnTo>
                    <a:pt x="1633626" y="2570003"/>
                  </a:lnTo>
                  <a:lnTo>
                    <a:pt x="1659271" y="2588687"/>
                  </a:lnTo>
                  <a:lnTo>
                    <a:pt x="1720452" y="2650968"/>
                  </a:lnTo>
                  <a:cubicBezTo>
                    <a:pt x="1720452" y="2650968"/>
                    <a:pt x="1720452" y="2650968"/>
                    <a:pt x="1720452" y="2651334"/>
                  </a:cubicBezTo>
                  <a:cubicBezTo>
                    <a:pt x="1719353" y="2653532"/>
                    <a:pt x="1719353" y="2656097"/>
                    <a:pt x="1720452" y="2658295"/>
                  </a:cubicBezTo>
                  <a:cubicBezTo>
                    <a:pt x="1720819" y="2659394"/>
                    <a:pt x="1722284" y="2660127"/>
                    <a:pt x="1723017" y="2660859"/>
                  </a:cubicBezTo>
                  <a:lnTo>
                    <a:pt x="1673925" y="2812530"/>
                  </a:lnTo>
                  <a:lnTo>
                    <a:pt x="1632893" y="2939656"/>
                  </a:lnTo>
                  <a:cubicBezTo>
                    <a:pt x="1635824" y="2909981"/>
                    <a:pt x="1640587" y="2864187"/>
                    <a:pt x="1644983" y="2818392"/>
                  </a:cubicBezTo>
                  <a:lnTo>
                    <a:pt x="1659638" y="2669286"/>
                  </a:lnTo>
                  <a:close/>
                  <a:moveTo>
                    <a:pt x="1626666" y="2983618"/>
                  </a:moveTo>
                  <a:cubicBezTo>
                    <a:pt x="1630695" y="2983252"/>
                    <a:pt x="1634725" y="2980688"/>
                    <a:pt x="1636557" y="2977024"/>
                  </a:cubicBezTo>
                  <a:lnTo>
                    <a:pt x="1716789" y="2951379"/>
                  </a:lnTo>
                  <a:lnTo>
                    <a:pt x="1670994" y="2976658"/>
                  </a:lnTo>
                  <a:cubicBezTo>
                    <a:pt x="1653409" y="2986183"/>
                    <a:pt x="1636191" y="2995708"/>
                    <a:pt x="1622269" y="3003768"/>
                  </a:cubicBezTo>
                  <a:lnTo>
                    <a:pt x="1626666" y="2983618"/>
                  </a:lnTo>
                  <a:close/>
                  <a:moveTo>
                    <a:pt x="1674292" y="2982886"/>
                  </a:moveTo>
                  <a:lnTo>
                    <a:pt x="1746097" y="2942953"/>
                  </a:lnTo>
                  <a:lnTo>
                    <a:pt x="1746830" y="2943319"/>
                  </a:lnTo>
                  <a:cubicBezTo>
                    <a:pt x="1748662" y="2958340"/>
                    <a:pt x="1753424" y="3003035"/>
                    <a:pt x="1758920" y="3047731"/>
                  </a:cubicBezTo>
                  <a:lnTo>
                    <a:pt x="1771009" y="3149944"/>
                  </a:lnTo>
                  <a:lnTo>
                    <a:pt x="1687847" y="3086931"/>
                  </a:lnTo>
                  <a:cubicBezTo>
                    <a:pt x="1660370" y="3066048"/>
                    <a:pt x="1632893" y="3045166"/>
                    <a:pt x="1615675" y="3032344"/>
                  </a:cubicBezTo>
                  <a:lnTo>
                    <a:pt x="1620071" y="3012927"/>
                  </a:lnTo>
                  <a:cubicBezTo>
                    <a:pt x="1634359" y="3004867"/>
                    <a:pt x="1654508" y="2993876"/>
                    <a:pt x="1674292" y="2982886"/>
                  </a:cubicBezTo>
                  <a:lnTo>
                    <a:pt x="1674292" y="2982886"/>
                  </a:lnTo>
                  <a:close/>
                  <a:moveTo>
                    <a:pt x="1609080" y="3027947"/>
                  </a:moveTo>
                  <a:lnTo>
                    <a:pt x="1608348" y="3027215"/>
                  </a:lnTo>
                  <a:cubicBezTo>
                    <a:pt x="1609080" y="3025383"/>
                    <a:pt x="1609447" y="3023551"/>
                    <a:pt x="1609447" y="3021720"/>
                  </a:cubicBezTo>
                  <a:cubicBezTo>
                    <a:pt x="1609447" y="3020987"/>
                    <a:pt x="1609080" y="3019888"/>
                    <a:pt x="1608714" y="3019155"/>
                  </a:cubicBezTo>
                  <a:lnTo>
                    <a:pt x="1611645" y="3017689"/>
                  </a:lnTo>
                  <a:lnTo>
                    <a:pt x="1609080" y="3027947"/>
                  </a:lnTo>
                  <a:close/>
                  <a:moveTo>
                    <a:pt x="1595525" y="3032344"/>
                  </a:moveTo>
                  <a:lnTo>
                    <a:pt x="1595525" y="3032344"/>
                  </a:lnTo>
                  <a:lnTo>
                    <a:pt x="1595525" y="3032344"/>
                  </a:lnTo>
                  <a:close/>
                  <a:moveTo>
                    <a:pt x="1613477" y="3040037"/>
                  </a:moveTo>
                  <a:cubicBezTo>
                    <a:pt x="1630695" y="3053226"/>
                    <a:pt x="1656706" y="3073009"/>
                    <a:pt x="1683084" y="3092792"/>
                  </a:cubicBezTo>
                  <a:lnTo>
                    <a:pt x="1757088" y="3148478"/>
                  </a:lnTo>
                  <a:lnTo>
                    <a:pt x="1599922" y="3099020"/>
                  </a:lnTo>
                  <a:lnTo>
                    <a:pt x="1613477" y="3040037"/>
                  </a:lnTo>
                  <a:close/>
                  <a:moveTo>
                    <a:pt x="1561454" y="3820741"/>
                  </a:moveTo>
                  <a:cubicBezTo>
                    <a:pt x="1530314" y="3830632"/>
                    <a:pt x="1499174" y="3840890"/>
                    <a:pt x="1478658" y="3847851"/>
                  </a:cubicBezTo>
                  <a:lnTo>
                    <a:pt x="1484886" y="3787769"/>
                  </a:lnTo>
                  <a:lnTo>
                    <a:pt x="1649746" y="3792165"/>
                  </a:lnTo>
                  <a:lnTo>
                    <a:pt x="1561454" y="3820741"/>
                  </a:lnTo>
                  <a:close/>
                  <a:moveTo>
                    <a:pt x="1468400" y="3863971"/>
                  </a:moveTo>
                  <a:cubicBezTo>
                    <a:pt x="1469133" y="3862139"/>
                    <a:pt x="1469499" y="3860307"/>
                    <a:pt x="1469133" y="3858109"/>
                  </a:cubicBezTo>
                  <a:lnTo>
                    <a:pt x="1470232" y="3857742"/>
                  </a:lnTo>
                  <a:lnTo>
                    <a:pt x="1469133" y="3868367"/>
                  </a:lnTo>
                  <a:lnTo>
                    <a:pt x="1466934" y="3865803"/>
                  </a:lnTo>
                  <a:cubicBezTo>
                    <a:pt x="1467301" y="3865436"/>
                    <a:pt x="1468034" y="3865070"/>
                    <a:pt x="1468400" y="3863971"/>
                  </a:cubicBezTo>
                  <a:close/>
                  <a:moveTo>
                    <a:pt x="1477559" y="3855544"/>
                  </a:moveTo>
                  <a:cubicBezTo>
                    <a:pt x="1498075" y="3848950"/>
                    <a:pt x="1531047" y="3838326"/>
                    <a:pt x="1563652" y="3827701"/>
                  </a:cubicBezTo>
                  <a:lnTo>
                    <a:pt x="1662935" y="3795096"/>
                  </a:lnTo>
                  <a:lnTo>
                    <a:pt x="1618239" y="3887784"/>
                  </a:lnTo>
                  <a:cubicBezTo>
                    <a:pt x="1598456" y="3928449"/>
                    <a:pt x="1579039" y="3969481"/>
                    <a:pt x="1572811" y="3983036"/>
                  </a:cubicBezTo>
                  <a:lnTo>
                    <a:pt x="1572445" y="3983036"/>
                  </a:lnTo>
                  <a:lnTo>
                    <a:pt x="1517858" y="3921855"/>
                  </a:lnTo>
                  <a:cubicBezTo>
                    <a:pt x="1502837" y="3905002"/>
                    <a:pt x="1487450" y="3888150"/>
                    <a:pt x="1476093" y="3875694"/>
                  </a:cubicBezTo>
                  <a:lnTo>
                    <a:pt x="1477559" y="3855544"/>
                  </a:lnTo>
                  <a:close/>
                  <a:moveTo>
                    <a:pt x="1511630" y="3926617"/>
                  </a:moveTo>
                  <a:lnTo>
                    <a:pt x="1546800" y="3965085"/>
                  </a:lnTo>
                  <a:lnTo>
                    <a:pt x="1479391" y="3914528"/>
                  </a:lnTo>
                  <a:cubicBezTo>
                    <a:pt x="1478658" y="3910498"/>
                    <a:pt x="1476093" y="3907567"/>
                    <a:pt x="1472430" y="3906102"/>
                  </a:cubicBezTo>
                  <a:lnTo>
                    <a:pt x="1474628" y="3885219"/>
                  </a:lnTo>
                  <a:cubicBezTo>
                    <a:pt x="1485252" y="3897309"/>
                    <a:pt x="1498441" y="3911963"/>
                    <a:pt x="1511630" y="3926617"/>
                  </a:cubicBezTo>
                  <a:lnTo>
                    <a:pt x="1511630" y="3926617"/>
                  </a:lnTo>
                  <a:close/>
                  <a:moveTo>
                    <a:pt x="1460706" y="4083051"/>
                  </a:moveTo>
                  <a:lnTo>
                    <a:pt x="1457776" y="4242416"/>
                  </a:lnTo>
                  <a:cubicBezTo>
                    <a:pt x="1456677" y="4242782"/>
                    <a:pt x="1455211" y="4243149"/>
                    <a:pt x="1454478" y="4243881"/>
                  </a:cubicBezTo>
                  <a:cubicBezTo>
                    <a:pt x="1453013" y="4245713"/>
                    <a:pt x="1451914" y="4247911"/>
                    <a:pt x="1452280" y="4250476"/>
                  </a:cubicBezTo>
                  <a:cubicBezTo>
                    <a:pt x="1452280" y="4250476"/>
                    <a:pt x="1452280" y="4250476"/>
                    <a:pt x="1452280" y="4250842"/>
                  </a:cubicBezTo>
                  <a:lnTo>
                    <a:pt x="1373880" y="4290042"/>
                  </a:lnTo>
                  <a:lnTo>
                    <a:pt x="1343473" y="4299201"/>
                  </a:lnTo>
                  <a:lnTo>
                    <a:pt x="1396228" y="4223365"/>
                  </a:lnTo>
                  <a:lnTo>
                    <a:pt x="1396228" y="4223365"/>
                  </a:lnTo>
                  <a:cubicBezTo>
                    <a:pt x="1399525" y="4223365"/>
                    <a:pt x="1402090" y="4220434"/>
                    <a:pt x="1401723" y="4217137"/>
                  </a:cubicBezTo>
                  <a:cubicBezTo>
                    <a:pt x="1401723" y="4216038"/>
                    <a:pt x="1400990" y="4214573"/>
                    <a:pt x="1400258" y="4213840"/>
                  </a:cubicBezTo>
                  <a:lnTo>
                    <a:pt x="1435062" y="4067664"/>
                  </a:lnTo>
                  <a:cubicBezTo>
                    <a:pt x="1445686" y="4022969"/>
                    <a:pt x="1456310" y="3978273"/>
                    <a:pt x="1462905" y="3949331"/>
                  </a:cubicBezTo>
                  <a:lnTo>
                    <a:pt x="1460706" y="4083051"/>
                  </a:lnTo>
                  <a:close/>
                  <a:moveTo>
                    <a:pt x="1390733" y="4217504"/>
                  </a:moveTo>
                  <a:lnTo>
                    <a:pt x="1282658" y="4302864"/>
                  </a:lnTo>
                  <a:cubicBezTo>
                    <a:pt x="1272766" y="4310924"/>
                    <a:pt x="1262875" y="4318618"/>
                    <a:pt x="1252983" y="4326311"/>
                  </a:cubicBezTo>
                  <a:lnTo>
                    <a:pt x="1156998" y="4355620"/>
                  </a:lnTo>
                  <a:cubicBezTo>
                    <a:pt x="1154433" y="4352322"/>
                    <a:pt x="1150037" y="4350857"/>
                    <a:pt x="1146373" y="4352322"/>
                  </a:cubicBezTo>
                  <a:cubicBezTo>
                    <a:pt x="1145641" y="4352689"/>
                    <a:pt x="1145641" y="4353422"/>
                    <a:pt x="1144908" y="4353788"/>
                  </a:cubicBezTo>
                  <a:lnTo>
                    <a:pt x="1071637" y="4309825"/>
                  </a:lnTo>
                  <a:cubicBezTo>
                    <a:pt x="1040497" y="4291141"/>
                    <a:pt x="1008990" y="4272457"/>
                    <a:pt x="996534" y="4265496"/>
                  </a:cubicBezTo>
                  <a:cubicBezTo>
                    <a:pt x="996900" y="4264397"/>
                    <a:pt x="996900" y="4262932"/>
                    <a:pt x="996534" y="4261833"/>
                  </a:cubicBezTo>
                  <a:cubicBezTo>
                    <a:pt x="994702" y="4257803"/>
                    <a:pt x="989940" y="4255971"/>
                    <a:pt x="985910" y="4257803"/>
                  </a:cubicBezTo>
                  <a:cubicBezTo>
                    <a:pt x="982246" y="4259268"/>
                    <a:pt x="980048" y="4263298"/>
                    <a:pt x="981513" y="4267328"/>
                  </a:cubicBezTo>
                  <a:cubicBezTo>
                    <a:pt x="981513" y="4267328"/>
                    <a:pt x="981513" y="4267328"/>
                    <a:pt x="981513" y="4267328"/>
                  </a:cubicBezTo>
                  <a:lnTo>
                    <a:pt x="839734" y="4176472"/>
                  </a:lnTo>
                  <a:cubicBezTo>
                    <a:pt x="840833" y="4172808"/>
                    <a:pt x="840833" y="4169145"/>
                    <a:pt x="839001" y="4165847"/>
                  </a:cubicBezTo>
                  <a:lnTo>
                    <a:pt x="978216" y="4041286"/>
                  </a:lnTo>
                  <a:lnTo>
                    <a:pt x="1116699" y="3916726"/>
                  </a:lnTo>
                  <a:cubicBezTo>
                    <a:pt x="1119263" y="3918557"/>
                    <a:pt x="1121828" y="3919657"/>
                    <a:pt x="1124758" y="3919657"/>
                  </a:cubicBezTo>
                  <a:lnTo>
                    <a:pt x="1125491" y="3919657"/>
                  </a:lnTo>
                  <a:cubicBezTo>
                    <a:pt x="1127689" y="3919657"/>
                    <a:pt x="1129887" y="3918924"/>
                    <a:pt x="1131719" y="3917825"/>
                  </a:cubicBezTo>
                  <a:lnTo>
                    <a:pt x="1258112" y="4063268"/>
                  </a:lnTo>
                  <a:lnTo>
                    <a:pt x="1391465" y="4216038"/>
                  </a:lnTo>
                  <a:cubicBezTo>
                    <a:pt x="1391465" y="4216771"/>
                    <a:pt x="1390733" y="4217137"/>
                    <a:pt x="1390733" y="4217504"/>
                  </a:cubicBezTo>
                  <a:lnTo>
                    <a:pt x="1390733" y="4217504"/>
                  </a:lnTo>
                  <a:close/>
                  <a:moveTo>
                    <a:pt x="1124758" y="3916359"/>
                  </a:moveTo>
                  <a:lnTo>
                    <a:pt x="1124758" y="3916359"/>
                  </a:lnTo>
                  <a:lnTo>
                    <a:pt x="1124758" y="3916359"/>
                  </a:lnTo>
                  <a:close/>
                  <a:moveTo>
                    <a:pt x="813356" y="4175006"/>
                  </a:moveTo>
                  <a:cubicBezTo>
                    <a:pt x="814089" y="4180135"/>
                    <a:pt x="817753" y="4184165"/>
                    <a:pt x="822882" y="4185631"/>
                  </a:cubicBezTo>
                  <a:cubicBezTo>
                    <a:pt x="822515" y="4196621"/>
                    <a:pt x="821783" y="4213840"/>
                    <a:pt x="821416" y="4234356"/>
                  </a:cubicBezTo>
                  <a:cubicBezTo>
                    <a:pt x="817386" y="4213107"/>
                    <a:pt x="813723" y="4192225"/>
                    <a:pt x="810426" y="4175006"/>
                  </a:cubicBezTo>
                  <a:lnTo>
                    <a:pt x="813356" y="4175006"/>
                  </a:lnTo>
                  <a:close/>
                  <a:moveTo>
                    <a:pt x="945977" y="4775829"/>
                  </a:moveTo>
                  <a:cubicBezTo>
                    <a:pt x="955502" y="4793781"/>
                    <a:pt x="963562" y="4809168"/>
                    <a:pt x="968691" y="4818693"/>
                  </a:cubicBezTo>
                  <a:cubicBezTo>
                    <a:pt x="965027" y="4822357"/>
                    <a:pt x="963562" y="4827486"/>
                    <a:pt x="965027" y="4832248"/>
                  </a:cubicBezTo>
                  <a:lnTo>
                    <a:pt x="962097" y="4833713"/>
                  </a:lnTo>
                  <a:cubicBezTo>
                    <a:pt x="957700" y="4817227"/>
                    <a:pt x="951839" y="4797078"/>
                    <a:pt x="945977" y="4775829"/>
                  </a:cubicBezTo>
                  <a:lnTo>
                    <a:pt x="945977" y="4775829"/>
                  </a:lnTo>
                  <a:close/>
                  <a:moveTo>
                    <a:pt x="1357394" y="4924936"/>
                  </a:moveTo>
                  <a:cubicBezTo>
                    <a:pt x="1354463" y="4926402"/>
                    <a:pt x="1352265" y="4928600"/>
                    <a:pt x="1350800" y="4931530"/>
                  </a:cubicBezTo>
                  <a:lnTo>
                    <a:pt x="1172018" y="4880240"/>
                  </a:lnTo>
                  <a:lnTo>
                    <a:pt x="992138" y="4829317"/>
                  </a:lnTo>
                  <a:cubicBezTo>
                    <a:pt x="992504" y="4825654"/>
                    <a:pt x="991039" y="4821990"/>
                    <a:pt x="988108" y="4819426"/>
                  </a:cubicBezTo>
                  <a:lnTo>
                    <a:pt x="1075667" y="4675814"/>
                  </a:lnTo>
                  <a:cubicBezTo>
                    <a:pt x="1076400" y="4679478"/>
                    <a:pt x="1079330" y="4682409"/>
                    <a:pt x="1083360" y="4682409"/>
                  </a:cubicBezTo>
                  <a:lnTo>
                    <a:pt x="1083727" y="4682409"/>
                  </a:lnTo>
                  <a:cubicBezTo>
                    <a:pt x="1085925" y="4682409"/>
                    <a:pt x="1087757" y="4681310"/>
                    <a:pt x="1089222" y="4679844"/>
                  </a:cubicBezTo>
                  <a:cubicBezTo>
                    <a:pt x="1090687" y="4678379"/>
                    <a:pt x="1091420" y="4676181"/>
                    <a:pt x="1091420" y="4673983"/>
                  </a:cubicBezTo>
                  <a:cubicBezTo>
                    <a:pt x="1091054" y="4672883"/>
                    <a:pt x="1090687" y="4671785"/>
                    <a:pt x="1089955" y="4670685"/>
                  </a:cubicBezTo>
                  <a:cubicBezTo>
                    <a:pt x="1098015" y="4658595"/>
                    <a:pt x="1118164" y="4628188"/>
                    <a:pt x="1137947" y="4597780"/>
                  </a:cubicBezTo>
                  <a:lnTo>
                    <a:pt x="1184474" y="4525975"/>
                  </a:lnTo>
                  <a:cubicBezTo>
                    <a:pt x="1185207" y="4525975"/>
                    <a:pt x="1185573" y="4526707"/>
                    <a:pt x="1186306" y="4526707"/>
                  </a:cubicBezTo>
                  <a:lnTo>
                    <a:pt x="1186673" y="4526707"/>
                  </a:lnTo>
                  <a:cubicBezTo>
                    <a:pt x="1190702" y="4526341"/>
                    <a:pt x="1194000" y="4523411"/>
                    <a:pt x="1194732" y="4519380"/>
                  </a:cubicBezTo>
                  <a:lnTo>
                    <a:pt x="1293648" y="4503627"/>
                  </a:lnTo>
                  <a:lnTo>
                    <a:pt x="1330650" y="4511687"/>
                  </a:lnTo>
                  <a:lnTo>
                    <a:pt x="1465469" y="4540995"/>
                  </a:lnTo>
                  <a:lnTo>
                    <a:pt x="1465469" y="4540995"/>
                  </a:lnTo>
                  <a:cubicBezTo>
                    <a:pt x="1465835" y="4541362"/>
                    <a:pt x="1466202" y="4541728"/>
                    <a:pt x="1466202" y="4542095"/>
                  </a:cubicBezTo>
                  <a:lnTo>
                    <a:pt x="1413447" y="4737729"/>
                  </a:lnTo>
                  <a:lnTo>
                    <a:pt x="1363622" y="4923837"/>
                  </a:lnTo>
                  <a:cubicBezTo>
                    <a:pt x="1361790" y="4923837"/>
                    <a:pt x="1359226" y="4924203"/>
                    <a:pt x="1357394" y="4924936"/>
                  </a:cubicBezTo>
                  <a:lnTo>
                    <a:pt x="1357394" y="4924936"/>
                  </a:lnTo>
                  <a:close/>
                  <a:moveTo>
                    <a:pt x="1677955" y="4774364"/>
                  </a:moveTo>
                  <a:lnTo>
                    <a:pt x="1716423" y="4699627"/>
                  </a:lnTo>
                  <a:lnTo>
                    <a:pt x="1701768" y="4749452"/>
                  </a:lnTo>
                  <a:cubicBezTo>
                    <a:pt x="1696273" y="4768502"/>
                    <a:pt x="1690778" y="4787553"/>
                    <a:pt x="1686381" y="4802940"/>
                  </a:cubicBezTo>
                  <a:lnTo>
                    <a:pt x="1675757" y="4785721"/>
                  </a:lnTo>
                  <a:cubicBezTo>
                    <a:pt x="1678322" y="4782790"/>
                    <a:pt x="1679421" y="4778394"/>
                    <a:pt x="1677955" y="4774364"/>
                  </a:cubicBezTo>
                  <a:lnTo>
                    <a:pt x="1677955" y="4774364"/>
                  </a:lnTo>
                  <a:close/>
                  <a:moveTo>
                    <a:pt x="1708729" y="4751650"/>
                  </a:moveTo>
                  <a:lnTo>
                    <a:pt x="1731077" y="4672517"/>
                  </a:lnTo>
                  <a:lnTo>
                    <a:pt x="1731443" y="4672151"/>
                  </a:lnTo>
                  <a:cubicBezTo>
                    <a:pt x="1743166" y="4681676"/>
                    <a:pt x="1778337" y="4709885"/>
                    <a:pt x="1813873" y="4737729"/>
                  </a:cubicBezTo>
                  <a:lnTo>
                    <a:pt x="1894838" y="4801474"/>
                  </a:lnTo>
                  <a:lnTo>
                    <a:pt x="1791525" y="4815762"/>
                  </a:lnTo>
                  <a:cubicBezTo>
                    <a:pt x="1757454" y="4820159"/>
                    <a:pt x="1723017" y="4825287"/>
                    <a:pt x="1701768" y="4828218"/>
                  </a:cubicBezTo>
                  <a:lnTo>
                    <a:pt x="1691144" y="4811366"/>
                  </a:lnTo>
                  <a:cubicBezTo>
                    <a:pt x="1696273" y="4795246"/>
                    <a:pt x="1702501" y="4773631"/>
                    <a:pt x="1708729" y="4751650"/>
                  </a:cubicBezTo>
                  <a:lnTo>
                    <a:pt x="1708729" y="4751650"/>
                  </a:lnTo>
                  <a:close/>
                  <a:moveTo>
                    <a:pt x="1694441" y="4829317"/>
                  </a:moveTo>
                  <a:lnTo>
                    <a:pt x="1693342" y="4829684"/>
                  </a:lnTo>
                  <a:cubicBezTo>
                    <a:pt x="1692609" y="4827852"/>
                    <a:pt x="1691510" y="4826386"/>
                    <a:pt x="1690045" y="4824921"/>
                  </a:cubicBezTo>
                  <a:cubicBezTo>
                    <a:pt x="1689312" y="4824555"/>
                    <a:pt x="1688579" y="4823822"/>
                    <a:pt x="1687847" y="4823455"/>
                  </a:cubicBezTo>
                  <a:lnTo>
                    <a:pt x="1688946" y="4820159"/>
                  </a:lnTo>
                  <a:lnTo>
                    <a:pt x="1694441" y="4829317"/>
                  </a:lnTo>
                  <a:close/>
                  <a:moveTo>
                    <a:pt x="1792624" y="4823089"/>
                  </a:moveTo>
                  <a:lnTo>
                    <a:pt x="1884213" y="4809900"/>
                  </a:lnTo>
                  <a:lnTo>
                    <a:pt x="1738037" y="4886102"/>
                  </a:lnTo>
                  <a:lnTo>
                    <a:pt x="1706164" y="4834813"/>
                  </a:lnTo>
                  <a:cubicBezTo>
                    <a:pt x="1727780" y="4832248"/>
                    <a:pt x="1760385" y="4827852"/>
                    <a:pt x="1792624" y="4823089"/>
                  </a:cubicBezTo>
                  <a:lnTo>
                    <a:pt x="1792624" y="4823089"/>
                  </a:lnTo>
                  <a:close/>
                  <a:moveTo>
                    <a:pt x="2221260" y="5423912"/>
                  </a:moveTo>
                  <a:cubicBezTo>
                    <a:pt x="2206240" y="5453220"/>
                    <a:pt x="2191585" y="5482529"/>
                    <a:pt x="2181694" y="5501946"/>
                  </a:cubicBezTo>
                  <a:lnTo>
                    <a:pt x="2143593" y="5455052"/>
                  </a:lnTo>
                  <a:lnTo>
                    <a:pt x="2263025" y="5341848"/>
                  </a:lnTo>
                  <a:lnTo>
                    <a:pt x="2221260" y="5423912"/>
                  </a:lnTo>
                  <a:close/>
                  <a:moveTo>
                    <a:pt x="2186823" y="5507807"/>
                  </a:moveTo>
                  <a:cubicBezTo>
                    <a:pt x="2196715" y="5488757"/>
                    <a:pt x="2212468" y="5457983"/>
                    <a:pt x="2227855" y="5427209"/>
                  </a:cubicBezTo>
                  <a:lnTo>
                    <a:pt x="2274748" y="5334155"/>
                  </a:lnTo>
                  <a:lnTo>
                    <a:pt x="2308453" y="5431239"/>
                  </a:lnTo>
                  <a:cubicBezTo>
                    <a:pt x="2323107" y="5474103"/>
                    <a:pt x="2338494" y="5516234"/>
                    <a:pt x="2343623" y="5530521"/>
                  </a:cubicBezTo>
                  <a:cubicBezTo>
                    <a:pt x="2343623" y="5530521"/>
                    <a:pt x="2343257" y="5530888"/>
                    <a:pt x="2343257" y="5530888"/>
                  </a:cubicBezTo>
                  <a:lnTo>
                    <a:pt x="2261559" y="5526491"/>
                  </a:lnTo>
                  <a:cubicBezTo>
                    <a:pt x="2238845" y="5525393"/>
                    <a:pt x="2216131" y="5523927"/>
                    <a:pt x="2199645" y="5523194"/>
                  </a:cubicBezTo>
                  <a:lnTo>
                    <a:pt x="2186823" y="5507807"/>
                  </a:lnTo>
                  <a:close/>
                  <a:moveTo>
                    <a:pt x="2261193" y="5533819"/>
                  </a:moveTo>
                  <a:lnTo>
                    <a:pt x="2313582" y="5536383"/>
                  </a:lnTo>
                  <a:lnTo>
                    <a:pt x="2230053" y="5548473"/>
                  </a:lnTo>
                  <a:cubicBezTo>
                    <a:pt x="2226756" y="5546275"/>
                    <a:pt x="2222726" y="5545909"/>
                    <a:pt x="2219062" y="5547374"/>
                  </a:cubicBezTo>
                  <a:lnTo>
                    <a:pt x="2205873" y="5530888"/>
                  </a:lnTo>
                  <a:cubicBezTo>
                    <a:pt x="2221260" y="5531987"/>
                    <a:pt x="2241043" y="5533086"/>
                    <a:pt x="2261193" y="5533819"/>
                  </a:cubicBezTo>
                  <a:lnTo>
                    <a:pt x="2261193" y="5533819"/>
                  </a:lnTo>
                  <a:close/>
                  <a:moveTo>
                    <a:pt x="2335930" y="5680361"/>
                  </a:moveTo>
                  <a:lnTo>
                    <a:pt x="2446569" y="5795030"/>
                  </a:lnTo>
                  <a:cubicBezTo>
                    <a:pt x="2445103" y="5798327"/>
                    <a:pt x="2445470" y="5802357"/>
                    <a:pt x="2448034" y="5804922"/>
                  </a:cubicBezTo>
                  <a:cubicBezTo>
                    <a:pt x="2448034" y="5804922"/>
                    <a:pt x="2448034" y="5804922"/>
                    <a:pt x="2448401" y="5804922"/>
                  </a:cubicBezTo>
                  <a:lnTo>
                    <a:pt x="2420558" y="5887718"/>
                  </a:lnTo>
                  <a:cubicBezTo>
                    <a:pt x="2415795" y="5896510"/>
                    <a:pt x="2410666" y="5906036"/>
                    <a:pt x="2405537" y="5915927"/>
                  </a:cubicBezTo>
                  <a:lnTo>
                    <a:pt x="2389417" y="5825071"/>
                  </a:lnTo>
                  <a:lnTo>
                    <a:pt x="2389417" y="5825071"/>
                  </a:lnTo>
                  <a:cubicBezTo>
                    <a:pt x="2391616" y="5822507"/>
                    <a:pt x="2391249" y="5818843"/>
                    <a:pt x="2389051" y="5816645"/>
                  </a:cubicBezTo>
                  <a:cubicBezTo>
                    <a:pt x="2387952" y="5815912"/>
                    <a:pt x="2386853" y="5815546"/>
                    <a:pt x="2385754" y="5815546"/>
                  </a:cubicBezTo>
                  <a:lnTo>
                    <a:pt x="2306987" y="5687688"/>
                  </a:lnTo>
                  <a:cubicBezTo>
                    <a:pt x="2283174" y="5648488"/>
                    <a:pt x="2258629" y="5609654"/>
                    <a:pt x="2242875" y="5584376"/>
                  </a:cubicBezTo>
                  <a:lnTo>
                    <a:pt x="2335930" y="5680361"/>
                  </a:lnTo>
                  <a:close/>
                  <a:moveTo>
                    <a:pt x="1942464" y="6203516"/>
                  </a:moveTo>
                  <a:cubicBezTo>
                    <a:pt x="1946494" y="6206814"/>
                    <a:pt x="1952355" y="6206814"/>
                    <a:pt x="1956752" y="6204249"/>
                  </a:cubicBezTo>
                  <a:lnTo>
                    <a:pt x="1990090" y="6239786"/>
                  </a:lnTo>
                  <a:cubicBezTo>
                    <a:pt x="1972139" y="6227330"/>
                    <a:pt x="1954554" y="6215240"/>
                    <a:pt x="1940266" y="6205715"/>
                  </a:cubicBezTo>
                  <a:lnTo>
                    <a:pt x="1942464" y="6203516"/>
                  </a:lnTo>
                  <a:close/>
                  <a:moveTo>
                    <a:pt x="2461589" y="6534335"/>
                  </a:moveTo>
                  <a:lnTo>
                    <a:pt x="2508117" y="6548623"/>
                  </a:lnTo>
                  <a:cubicBezTo>
                    <a:pt x="2508117" y="6550821"/>
                    <a:pt x="2508483" y="6553020"/>
                    <a:pt x="2509216" y="6554851"/>
                  </a:cubicBezTo>
                  <a:cubicBezTo>
                    <a:pt x="2510681" y="6557416"/>
                    <a:pt x="2512513" y="6559248"/>
                    <a:pt x="2515444" y="6560713"/>
                  </a:cubicBezTo>
                  <a:lnTo>
                    <a:pt x="2514345" y="6564377"/>
                  </a:lnTo>
                  <a:cubicBezTo>
                    <a:pt x="2498958" y="6555584"/>
                    <a:pt x="2480640" y="6545326"/>
                    <a:pt x="2461589" y="6534335"/>
                  </a:cubicBezTo>
                  <a:close/>
                  <a:moveTo>
                    <a:pt x="2857986" y="6348959"/>
                  </a:moveTo>
                  <a:cubicBezTo>
                    <a:pt x="2856887" y="6351890"/>
                    <a:pt x="2856887" y="6355188"/>
                    <a:pt x="2857620" y="6358118"/>
                  </a:cubicBezTo>
                  <a:lnTo>
                    <a:pt x="2694958" y="6448608"/>
                  </a:lnTo>
                  <a:lnTo>
                    <a:pt x="2531930" y="6539830"/>
                  </a:lnTo>
                  <a:cubicBezTo>
                    <a:pt x="2529365" y="6536900"/>
                    <a:pt x="2525702" y="6535434"/>
                    <a:pt x="2522038" y="6535801"/>
                  </a:cubicBezTo>
                  <a:lnTo>
                    <a:pt x="2482472" y="6372040"/>
                  </a:lnTo>
                  <a:cubicBezTo>
                    <a:pt x="2483571" y="6373139"/>
                    <a:pt x="2485403" y="6373872"/>
                    <a:pt x="2486868" y="6373872"/>
                  </a:cubicBezTo>
                  <a:cubicBezTo>
                    <a:pt x="2489066" y="6373872"/>
                    <a:pt x="2491264" y="6372773"/>
                    <a:pt x="2492730" y="6371307"/>
                  </a:cubicBezTo>
                  <a:cubicBezTo>
                    <a:pt x="2495660" y="6368010"/>
                    <a:pt x="2495660" y="6362881"/>
                    <a:pt x="2492363" y="6359950"/>
                  </a:cubicBezTo>
                  <a:cubicBezTo>
                    <a:pt x="2491264" y="6359218"/>
                    <a:pt x="2490165" y="6358851"/>
                    <a:pt x="2489066" y="6358851"/>
                  </a:cubicBezTo>
                  <a:cubicBezTo>
                    <a:pt x="2486135" y="6344930"/>
                    <a:pt x="2479174" y="6309027"/>
                    <a:pt x="2471481" y="6273490"/>
                  </a:cubicBezTo>
                  <a:lnTo>
                    <a:pt x="2453896" y="6189595"/>
                  </a:lnTo>
                  <a:cubicBezTo>
                    <a:pt x="2454629" y="6189229"/>
                    <a:pt x="2455361" y="6189229"/>
                    <a:pt x="2455728" y="6188862"/>
                  </a:cubicBezTo>
                  <a:cubicBezTo>
                    <a:pt x="2457560" y="6187030"/>
                    <a:pt x="2458292" y="6184466"/>
                    <a:pt x="2458292" y="6181901"/>
                  </a:cubicBezTo>
                  <a:cubicBezTo>
                    <a:pt x="2457926" y="6180436"/>
                    <a:pt x="2457193" y="6178970"/>
                    <a:pt x="2456461" y="6177505"/>
                  </a:cubicBezTo>
                  <a:lnTo>
                    <a:pt x="2515077" y="6096540"/>
                  </a:lnTo>
                  <a:lnTo>
                    <a:pt x="2546950" y="6076025"/>
                  </a:lnTo>
                  <a:lnTo>
                    <a:pt x="2663085" y="6001655"/>
                  </a:lnTo>
                  <a:lnTo>
                    <a:pt x="2663085" y="6001655"/>
                  </a:lnTo>
                  <a:cubicBezTo>
                    <a:pt x="2663451" y="6001655"/>
                    <a:pt x="2664184" y="6002021"/>
                    <a:pt x="2664550" y="6002021"/>
                  </a:cubicBezTo>
                  <a:lnTo>
                    <a:pt x="2765298" y="6177505"/>
                  </a:lnTo>
                  <a:lnTo>
                    <a:pt x="2861650" y="6344197"/>
                  </a:lnTo>
                  <a:cubicBezTo>
                    <a:pt x="2859818" y="6345296"/>
                    <a:pt x="2858719" y="6347128"/>
                    <a:pt x="2857986" y="6348959"/>
                  </a:cubicBezTo>
                  <a:close/>
                  <a:moveTo>
                    <a:pt x="2983646" y="6021804"/>
                  </a:moveTo>
                  <a:cubicBezTo>
                    <a:pt x="2982547" y="6019240"/>
                    <a:pt x="2980349" y="6017408"/>
                    <a:pt x="2977784" y="6016309"/>
                  </a:cubicBezTo>
                  <a:lnTo>
                    <a:pt x="2952139" y="5936077"/>
                  </a:lnTo>
                  <a:lnTo>
                    <a:pt x="2977052" y="5981871"/>
                  </a:lnTo>
                  <a:cubicBezTo>
                    <a:pt x="2986577" y="5999456"/>
                    <a:pt x="2996102" y="6016675"/>
                    <a:pt x="3004162" y="6030596"/>
                  </a:cubicBezTo>
                  <a:lnTo>
                    <a:pt x="2983646" y="6025834"/>
                  </a:lnTo>
                  <a:cubicBezTo>
                    <a:pt x="2983646" y="6024369"/>
                    <a:pt x="2984379" y="6022903"/>
                    <a:pt x="2983646" y="6021804"/>
                  </a:cubicBezTo>
                  <a:close/>
                  <a:moveTo>
                    <a:pt x="2983646" y="5977842"/>
                  </a:moveTo>
                  <a:lnTo>
                    <a:pt x="2943713" y="5906036"/>
                  </a:lnTo>
                  <a:cubicBezTo>
                    <a:pt x="2943713" y="5906036"/>
                    <a:pt x="2943713" y="5905669"/>
                    <a:pt x="2944080" y="5905303"/>
                  </a:cubicBezTo>
                  <a:cubicBezTo>
                    <a:pt x="2959100" y="5903838"/>
                    <a:pt x="3003795" y="5898709"/>
                    <a:pt x="3048857" y="5893213"/>
                  </a:cubicBezTo>
                  <a:lnTo>
                    <a:pt x="3151070" y="5881124"/>
                  </a:lnTo>
                  <a:lnTo>
                    <a:pt x="3088057" y="5964286"/>
                  </a:lnTo>
                  <a:cubicBezTo>
                    <a:pt x="3067175" y="5991397"/>
                    <a:pt x="3046659" y="6019240"/>
                    <a:pt x="3033470" y="6036459"/>
                  </a:cubicBezTo>
                  <a:lnTo>
                    <a:pt x="3014053" y="6032062"/>
                  </a:lnTo>
                  <a:cubicBezTo>
                    <a:pt x="3005627" y="6017774"/>
                    <a:pt x="2995003" y="5997991"/>
                    <a:pt x="2983646" y="5977842"/>
                  </a:cubicBezTo>
                  <a:lnTo>
                    <a:pt x="2983646" y="5977842"/>
                  </a:lnTo>
                  <a:close/>
                  <a:moveTo>
                    <a:pt x="3028708" y="6043053"/>
                  </a:moveTo>
                  <a:cubicBezTo>
                    <a:pt x="3028341" y="6043419"/>
                    <a:pt x="3028341" y="6043786"/>
                    <a:pt x="3027975" y="6043786"/>
                  </a:cubicBezTo>
                  <a:cubicBezTo>
                    <a:pt x="3026143" y="6043053"/>
                    <a:pt x="3024312" y="6042686"/>
                    <a:pt x="3022480" y="6042686"/>
                  </a:cubicBezTo>
                  <a:lnTo>
                    <a:pt x="3022480" y="6042686"/>
                  </a:lnTo>
                  <a:cubicBezTo>
                    <a:pt x="3021747" y="6042686"/>
                    <a:pt x="3020648" y="6043053"/>
                    <a:pt x="3019915" y="6043419"/>
                  </a:cubicBezTo>
                  <a:lnTo>
                    <a:pt x="3018450" y="6040488"/>
                  </a:lnTo>
                  <a:lnTo>
                    <a:pt x="3028708" y="6043053"/>
                  </a:lnTo>
                  <a:close/>
                  <a:moveTo>
                    <a:pt x="3821501" y="6091045"/>
                  </a:moveTo>
                  <a:cubicBezTo>
                    <a:pt x="3831392" y="6122185"/>
                    <a:pt x="3842017" y="6153326"/>
                    <a:pt x="3848611" y="6174208"/>
                  </a:cubicBezTo>
                  <a:lnTo>
                    <a:pt x="3788895" y="6167980"/>
                  </a:lnTo>
                  <a:lnTo>
                    <a:pt x="3793292" y="6003487"/>
                  </a:lnTo>
                  <a:lnTo>
                    <a:pt x="3821501" y="6091045"/>
                  </a:lnTo>
                  <a:close/>
                  <a:moveTo>
                    <a:pt x="3856305" y="6174941"/>
                  </a:moveTo>
                  <a:cubicBezTo>
                    <a:pt x="3849710" y="6154425"/>
                    <a:pt x="3839086" y="6121453"/>
                    <a:pt x="3828462" y="6088847"/>
                  </a:cubicBezTo>
                  <a:lnTo>
                    <a:pt x="3795856" y="5989931"/>
                  </a:lnTo>
                  <a:lnTo>
                    <a:pt x="3888544" y="6034627"/>
                  </a:lnTo>
                  <a:cubicBezTo>
                    <a:pt x="3929209" y="6054410"/>
                    <a:pt x="3969875" y="6073827"/>
                    <a:pt x="3983796" y="6080054"/>
                  </a:cubicBezTo>
                  <a:cubicBezTo>
                    <a:pt x="3983796" y="6080054"/>
                    <a:pt x="3983796" y="6080421"/>
                    <a:pt x="3983796" y="6080787"/>
                  </a:cubicBezTo>
                  <a:lnTo>
                    <a:pt x="3922615" y="6135374"/>
                  </a:lnTo>
                  <a:cubicBezTo>
                    <a:pt x="3905763" y="6150395"/>
                    <a:pt x="3888910" y="6165782"/>
                    <a:pt x="3876454" y="6177139"/>
                  </a:cubicBezTo>
                  <a:lnTo>
                    <a:pt x="3856305" y="6174941"/>
                  </a:lnTo>
                  <a:close/>
                  <a:moveTo>
                    <a:pt x="3927378" y="6140870"/>
                  </a:moveTo>
                  <a:lnTo>
                    <a:pt x="3965845" y="6105699"/>
                  </a:lnTo>
                  <a:lnTo>
                    <a:pt x="3915654" y="6172743"/>
                  </a:lnTo>
                  <a:cubicBezTo>
                    <a:pt x="3911258" y="6173109"/>
                    <a:pt x="3907594" y="6176040"/>
                    <a:pt x="3906129" y="6179703"/>
                  </a:cubicBezTo>
                  <a:lnTo>
                    <a:pt x="3885979" y="6177505"/>
                  </a:lnTo>
                  <a:cubicBezTo>
                    <a:pt x="3898069" y="6167247"/>
                    <a:pt x="3912723" y="6154059"/>
                    <a:pt x="3927378" y="6140870"/>
                  </a:cubicBezTo>
                  <a:lnTo>
                    <a:pt x="3927378" y="6140870"/>
                  </a:lnTo>
                  <a:close/>
                  <a:moveTo>
                    <a:pt x="4175766" y="6839143"/>
                  </a:moveTo>
                  <a:cubicBezTo>
                    <a:pt x="4180895" y="6838410"/>
                    <a:pt x="4184925" y="6834747"/>
                    <a:pt x="4186391" y="6829618"/>
                  </a:cubicBezTo>
                  <a:lnTo>
                    <a:pt x="4235116" y="6831083"/>
                  </a:lnTo>
                  <a:cubicBezTo>
                    <a:pt x="4213868" y="6835113"/>
                    <a:pt x="4192985" y="6838777"/>
                    <a:pt x="4175766" y="6842074"/>
                  </a:cubicBezTo>
                  <a:lnTo>
                    <a:pt x="4175766" y="6839143"/>
                  </a:lnTo>
                  <a:close/>
                  <a:moveTo>
                    <a:pt x="4776589" y="6706156"/>
                  </a:moveTo>
                  <a:cubicBezTo>
                    <a:pt x="4794907" y="6696631"/>
                    <a:pt x="4810294" y="6688204"/>
                    <a:pt x="4819819" y="6683442"/>
                  </a:cubicBezTo>
                  <a:cubicBezTo>
                    <a:pt x="4822384" y="6686373"/>
                    <a:pt x="4825681" y="6688204"/>
                    <a:pt x="4829711" y="6688204"/>
                  </a:cubicBezTo>
                  <a:cubicBezTo>
                    <a:pt x="4830810" y="6688204"/>
                    <a:pt x="4832276" y="6687838"/>
                    <a:pt x="4833374" y="6687472"/>
                  </a:cubicBezTo>
                  <a:lnTo>
                    <a:pt x="4834840" y="6690403"/>
                  </a:lnTo>
                  <a:cubicBezTo>
                    <a:pt x="4818354" y="6694799"/>
                    <a:pt x="4797838" y="6700294"/>
                    <a:pt x="4776589" y="6706156"/>
                  </a:cubicBezTo>
                  <a:lnTo>
                    <a:pt x="4776589" y="6706156"/>
                  </a:lnTo>
                  <a:close/>
                  <a:moveTo>
                    <a:pt x="4540657" y="6176040"/>
                  </a:moveTo>
                  <a:cubicBezTo>
                    <a:pt x="4539558" y="6175674"/>
                    <a:pt x="4538092" y="6175674"/>
                    <a:pt x="4536993" y="6176040"/>
                  </a:cubicBezTo>
                  <a:cubicBezTo>
                    <a:pt x="4535528" y="6176772"/>
                    <a:pt x="4534429" y="6177872"/>
                    <a:pt x="4533696" y="6179337"/>
                  </a:cubicBezTo>
                  <a:cubicBezTo>
                    <a:pt x="4532963" y="6180802"/>
                    <a:pt x="4532963" y="6182268"/>
                    <a:pt x="4533696" y="6183733"/>
                  </a:cubicBezTo>
                  <a:lnTo>
                    <a:pt x="4533696" y="6183733"/>
                  </a:lnTo>
                  <a:lnTo>
                    <a:pt x="4488634" y="6264698"/>
                  </a:lnTo>
                  <a:cubicBezTo>
                    <a:pt x="4486802" y="6253707"/>
                    <a:pt x="4484971" y="6243083"/>
                    <a:pt x="4483505" y="6233191"/>
                  </a:cubicBezTo>
                  <a:lnTo>
                    <a:pt x="4484238" y="6145998"/>
                  </a:lnTo>
                  <a:lnTo>
                    <a:pt x="4484604" y="6145998"/>
                  </a:lnTo>
                  <a:cubicBezTo>
                    <a:pt x="4486802" y="6145266"/>
                    <a:pt x="4488634" y="6143434"/>
                    <a:pt x="4489367" y="6141236"/>
                  </a:cubicBezTo>
                  <a:cubicBezTo>
                    <a:pt x="4489733" y="6140137"/>
                    <a:pt x="4489733" y="6138671"/>
                    <a:pt x="4489367" y="6137573"/>
                  </a:cubicBezTo>
                  <a:lnTo>
                    <a:pt x="4631513" y="6065034"/>
                  </a:lnTo>
                  <a:lnTo>
                    <a:pt x="4750578" y="6003853"/>
                  </a:lnTo>
                  <a:cubicBezTo>
                    <a:pt x="4727498" y="6022537"/>
                    <a:pt x="4691595" y="6051845"/>
                    <a:pt x="4656425" y="6080787"/>
                  </a:cubicBezTo>
                  <a:lnTo>
                    <a:pt x="4540657" y="6176040"/>
                  </a:lnTo>
                  <a:close/>
                  <a:moveTo>
                    <a:pt x="4752410" y="5943770"/>
                  </a:moveTo>
                  <a:lnTo>
                    <a:pt x="4673644" y="5921423"/>
                  </a:lnTo>
                  <a:cubicBezTo>
                    <a:pt x="4673644" y="5921057"/>
                    <a:pt x="4673277" y="5921057"/>
                    <a:pt x="4673277" y="5920690"/>
                  </a:cubicBezTo>
                  <a:cubicBezTo>
                    <a:pt x="4682802" y="5908967"/>
                    <a:pt x="4711012" y="5873797"/>
                    <a:pt x="4738855" y="5838260"/>
                  </a:cubicBezTo>
                  <a:lnTo>
                    <a:pt x="4802601" y="5757295"/>
                  </a:lnTo>
                  <a:lnTo>
                    <a:pt x="4816888" y="5860608"/>
                  </a:lnTo>
                  <a:cubicBezTo>
                    <a:pt x="4821285" y="5894679"/>
                    <a:pt x="4826414" y="5928750"/>
                    <a:pt x="4829345" y="5950365"/>
                  </a:cubicBezTo>
                  <a:lnTo>
                    <a:pt x="4812492" y="5960989"/>
                  </a:lnTo>
                  <a:cubicBezTo>
                    <a:pt x="4796006" y="5956227"/>
                    <a:pt x="4774391" y="5949998"/>
                    <a:pt x="4752410" y="5943770"/>
                  </a:cubicBezTo>
                  <a:lnTo>
                    <a:pt x="4752410" y="5943770"/>
                  </a:lnTo>
                  <a:close/>
                  <a:moveTo>
                    <a:pt x="4830078" y="5957692"/>
                  </a:moveTo>
                  <a:cubicBezTo>
                    <a:pt x="4830078" y="5958058"/>
                    <a:pt x="4830078" y="5958425"/>
                    <a:pt x="4830444" y="5958791"/>
                  </a:cubicBezTo>
                  <a:cubicBezTo>
                    <a:pt x="4828612" y="5959524"/>
                    <a:pt x="4827147" y="5960623"/>
                    <a:pt x="4825681" y="5962088"/>
                  </a:cubicBezTo>
                  <a:cubicBezTo>
                    <a:pt x="4825315" y="5962821"/>
                    <a:pt x="4824582" y="5963554"/>
                    <a:pt x="4824216" y="5964286"/>
                  </a:cubicBezTo>
                  <a:lnTo>
                    <a:pt x="4821285" y="5963554"/>
                  </a:lnTo>
                  <a:lnTo>
                    <a:pt x="4830078" y="5957692"/>
                  </a:lnTo>
                  <a:close/>
                  <a:moveTo>
                    <a:pt x="4835573" y="5945968"/>
                  </a:moveTo>
                  <a:cubicBezTo>
                    <a:pt x="4832642" y="5924353"/>
                    <a:pt x="4828246" y="5891748"/>
                    <a:pt x="4823849" y="5859509"/>
                  </a:cubicBezTo>
                  <a:lnTo>
                    <a:pt x="4810661" y="5767920"/>
                  </a:lnTo>
                  <a:lnTo>
                    <a:pt x="4886863" y="5914096"/>
                  </a:lnTo>
                  <a:lnTo>
                    <a:pt x="4835573" y="5945968"/>
                  </a:lnTo>
                  <a:close/>
                  <a:moveTo>
                    <a:pt x="5824733" y="5271874"/>
                  </a:moveTo>
                  <a:cubicBezTo>
                    <a:pt x="5825099" y="5271508"/>
                    <a:pt x="5825465" y="5271874"/>
                    <a:pt x="5825831" y="5271142"/>
                  </a:cubicBezTo>
                  <a:lnTo>
                    <a:pt x="5825831" y="5271142"/>
                  </a:lnTo>
                  <a:lnTo>
                    <a:pt x="5962848" y="5287262"/>
                  </a:lnTo>
                  <a:lnTo>
                    <a:pt x="6000583" y="5291658"/>
                  </a:lnTo>
                  <a:lnTo>
                    <a:pt x="6088875" y="5338918"/>
                  </a:lnTo>
                  <a:cubicBezTo>
                    <a:pt x="6088142" y="5342948"/>
                    <a:pt x="6090340" y="5346977"/>
                    <a:pt x="6094370" y="5348809"/>
                  </a:cubicBezTo>
                  <a:cubicBezTo>
                    <a:pt x="6095103" y="5349175"/>
                    <a:pt x="6095836" y="5349175"/>
                    <a:pt x="6096568" y="5349175"/>
                  </a:cubicBezTo>
                  <a:lnTo>
                    <a:pt x="6117450" y="5431605"/>
                  </a:lnTo>
                  <a:cubicBezTo>
                    <a:pt x="6126243" y="5467142"/>
                    <a:pt x="6135402" y="5502312"/>
                    <a:pt x="6139065" y="5516234"/>
                  </a:cubicBezTo>
                  <a:cubicBezTo>
                    <a:pt x="6138333" y="5516966"/>
                    <a:pt x="6136867" y="5517699"/>
                    <a:pt x="6136501" y="5518798"/>
                  </a:cubicBezTo>
                  <a:cubicBezTo>
                    <a:pt x="6135768" y="5520630"/>
                    <a:pt x="6135768" y="5523194"/>
                    <a:pt x="6136501" y="5525026"/>
                  </a:cubicBezTo>
                  <a:cubicBezTo>
                    <a:pt x="6137233" y="5526858"/>
                    <a:pt x="6139065" y="5528690"/>
                    <a:pt x="6140897" y="5529423"/>
                  </a:cubicBezTo>
                  <a:cubicBezTo>
                    <a:pt x="6141996" y="5529789"/>
                    <a:pt x="6142729" y="5529789"/>
                    <a:pt x="6143828" y="5529789"/>
                  </a:cubicBezTo>
                  <a:cubicBezTo>
                    <a:pt x="6146759" y="5529789"/>
                    <a:pt x="6149323" y="5527957"/>
                    <a:pt x="6150789" y="5525393"/>
                  </a:cubicBezTo>
                  <a:lnTo>
                    <a:pt x="6187058" y="5689886"/>
                  </a:lnTo>
                  <a:cubicBezTo>
                    <a:pt x="6183761" y="5691351"/>
                    <a:pt x="6181196" y="5694282"/>
                    <a:pt x="6180097" y="5697946"/>
                  </a:cubicBezTo>
                  <a:lnTo>
                    <a:pt x="5993622" y="5687322"/>
                  </a:lnTo>
                  <a:lnTo>
                    <a:pt x="5807880" y="5677430"/>
                  </a:lnTo>
                  <a:cubicBezTo>
                    <a:pt x="5807514" y="5674133"/>
                    <a:pt x="5806048" y="5671568"/>
                    <a:pt x="5803484" y="5669370"/>
                  </a:cubicBezTo>
                  <a:cubicBezTo>
                    <a:pt x="5802018" y="5667905"/>
                    <a:pt x="5799820" y="5666806"/>
                    <a:pt x="5797988" y="5666440"/>
                  </a:cubicBezTo>
                  <a:lnTo>
                    <a:pt x="5811543" y="5474103"/>
                  </a:lnTo>
                  <a:lnTo>
                    <a:pt x="5824733" y="5271874"/>
                  </a:lnTo>
                  <a:close/>
                  <a:moveTo>
                    <a:pt x="6204277" y="5709669"/>
                  </a:moveTo>
                  <a:cubicBezTo>
                    <a:pt x="6206108" y="5707105"/>
                    <a:pt x="6206841" y="5704540"/>
                    <a:pt x="6206841" y="5701610"/>
                  </a:cubicBezTo>
                  <a:cubicBezTo>
                    <a:pt x="6206841" y="5699412"/>
                    <a:pt x="6206108" y="5697580"/>
                    <a:pt x="6205009" y="5695748"/>
                  </a:cubicBezTo>
                  <a:lnTo>
                    <a:pt x="6240546" y="5662409"/>
                  </a:lnTo>
                  <a:cubicBezTo>
                    <a:pt x="6228090" y="5680361"/>
                    <a:pt x="6216000" y="5697946"/>
                    <a:pt x="6206475" y="5712234"/>
                  </a:cubicBezTo>
                  <a:lnTo>
                    <a:pt x="6204277" y="5709669"/>
                  </a:lnTo>
                  <a:close/>
                  <a:moveTo>
                    <a:pt x="6535462" y="5190544"/>
                  </a:moveTo>
                  <a:lnTo>
                    <a:pt x="6549750" y="5144016"/>
                  </a:lnTo>
                  <a:cubicBezTo>
                    <a:pt x="6550116" y="5144016"/>
                    <a:pt x="6550116" y="5144016"/>
                    <a:pt x="6550483" y="5144016"/>
                  </a:cubicBezTo>
                  <a:cubicBezTo>
                    <a:pt x="6555245" y="5144016"/>
                    <a:pt x="6559641" y="5141086"/>
                    <a:pt x="6562206" y="5136689"/>
                  </a:cubicBezTo>
                  <a:lnTo>
                    <a:pt x="6565503" y="5137422"/>
                  </a:lnTo>
                  <a:cubicBezTo>
                    <a:pt x="6556344" y="5153175"/>
                    <a:pt x="6546086" y="5171493"/>
                    <a:pt x="6535462" y="5190544"/>
                  </a:cubicBezTo>
                  <a:lnTo>
                    <a:pt x="6535462" y="5190544"/>
                  </a:lnTo>
                  <a:close/>
                  <a:moveTo>
                    <a:pt x="6350086" y="4794514"/>
                  </a:moveTo>
                  <a:cubicBezTo>
                    <a:pt x="6351918" y="4795246"/>
                    <a:pt x="6353749" y="4795612"/>
                    <a:pt x="6355215" y="4795612"/>
                  </a:cubicBezTo>
                  <a:cubicBezTo>
                    <a:pt x="6356314" y="4795246"/>
                    <a:pt x="6357780" y="4794880"/>
                    <a:pt x="6358878" y="4794514"/>
                  </a:cubicBezTo>
                  <a:lnTo>
                    <a:pt x="6449369" y="4957542"/>
                  </a:lnTo>
                  <a:lnTo>
                    <a:pt x="6540591" y="5120570"/>
                  </a:lnTo>
                  <a:cubicBezTo>
                    <a:pt x="6539126" y="5122035"/>
                    <a:pt x="6538026" y="5123501"/>
                    <a:pt x="6537294" y="5125332"/>
                  </a:cubicBezTo>
                  <a:cubicBezTo>
                    <a:pt x="6536561" y="5126798"/>
                    <a:pt x="6536561" y="5128630"/>
                    <a:pt x="6536561" y="5130095"/>
                  </a:cubicBezTo>
                  <a:lnTo>
                    <a:pt x="6372800" y="5170028"/>
                  </a:lnTo>
                  <a:cubicBezTo>
                    <a:pt x="6375364" y="5166731"/>
                    <a:pt x="6374998" y="5161968"/>
                    <a:pt x="6372067" y="5159404"/>
                  </a:cubicBezTo>
                  <a:cubicBezTo>
                    <a:pt x="6368770" y="5156473"/>
                    <a:pt x="6363641" y="5156839"/>
                    <a:pt x="6360710" y="5159770"/>
                  </a:cubicBezTo>
                  <a:cubicBezTo>
                    <a:pt x="6359978" y="5160869"/>
                    <a:pt x="6359611" y="5161968"/>
                    <a:pt x="6359611" y="5163067"/>
                  </a:cubicBezTo>
                  <a:cubicBezTo>
                    <a:pt x="6345690" y="5165998"/>
                    <a:pt x="6309787" y="5172959"/>
                    <a:pt x="6274250" y="5180652"/>
                  </a:cubicBezTo>
                  <a:lnTo>
                    <a:pt x="6190355" y="5198237"/>
                  </a:lnTo>
                  <a:cubicBezTo>
                    <a:pt x="6189989" y="5197505"/>
                    <a:pt x="6189989" y="5196772"/>
                    <a:pt x="6189256" y="5196039"/>
                  </a:cubicBezTo>
                  <a:cubicBezTo>
                    <a:pt x="6185959" y="5193474"/>
                    <a:pt x="6181562" y="5193108"/>
                    <a:pt x="6178266" y="5195673"/>
                  </a:cubicBezTo>
                  <a:lnTo>
                    <a:pt x="6096934" y="5137056"/>
                  </a:lnTo>
                  <a:lnTo>
                    <a:pt x="6076419" y="5105183"/>
                  </a:lnTo>
                  <a:lnTo>
                    <a:pt x="6002048" y="4989048"/>
                  </a:lnTo>
                  <a:lnTo>
                    <a:pt x="6002048" y="4989048"/>
                  </a:lnTo>
                  <a:cubicBezTo>
                    <a:pt x="6002048" y="4988682"/>
                    <a:pt x="6002048" y="4988315"/>
                    <a:pt x="6002048" y="4987583"/>
                  </a:cubicBezTo>
                  <a:lnTo>
                    <a:pt x="6177899" y="4886469"/>
                  </a:lnTo>
                  <a:lnTo>
                    <a:pt x="6344591" y="4790117"/>
                  </a:lnTo>
                  <a:cubicBezTo>
                    <a:pt x="6346422" y="4792682"/>
                    <a:pt x="6347888" y="4793781"/>
                    <a:pt x="6350086" y="4794514"/>
                  </a:cubicBezTo>
                  <a:lnTo>
                    <a:pt x="6350086" y="4794514"/>
                  </a:lnTo>
                  <a:close/>
                  <a:moveTo>
                    <a:pt x="5993622" y="4982820"/>
                  </a:moveTo>
                  <a:cubicBezTo>
                    <a:pt x="5992523" y="4983553"/>
                    <a:pt x="5991791" y="4984285"/>
                    <a:pt x="5991058" y="4985385"/>
                  </a:cubicBezTo>
                  <a:cubicBezTo>
                    <a:pt x="5989959" y="4988315"/>
                    <a:pt x="5991424" y="4991979"/>
                    <a:pt x="5994355" y="4993078"/>
                  </a:cubicBezTo>
                  <a:lnTo>
                    <a:pt x="5994355" y="4993078"/>
                  </a:lnTo>
                  <a:lnTo>
                    <a:pt x="6019633" y="5082103"/>
                  </a:lnTo>
                  <a:lnTo>
                    <a:pt x="5993989" y="5063418"/>
                  </a:lnTo>
                  <a:lnTo>
                    <a:pt x="5932807" y="5001138"/>
                  </a:lnTo>
                  <a:lnTo>
                    <a:pt x="5932807" y="5001138"/>
                  </a:lnTo>
                  <a:cubicBezTo>
                    <a:pt x="5933906" y="4997841"/>
                    <a:pt x="5932807" y="4993811"/>
                    <a:pt x="5929876" y="4991613"/>
                  </a:cubicBezTo>
                  <a:lnTo>
                    <a:pt x="5978968" y="4839941"/>
                  </a:lnTo>
                  <a:lnTo>
                    <a:pt x="6020000" y="4712450"/>
                  </a:lnTo>
                  <a:cubicBezTo>
                    <a:pt x="6017069" y="4742125"/>
                    <a:pt x="6012306" y="4787919"/>
                    <a:pt x="6007910" y="4833713"/>
                  </a:cubicBezTo>
                  <a:lnTo>
                    <a:pt x="5993622" y="4982820"/>
                  </a:lnTo>
                  <a:close/>
                  <a:moveTo>
                    <a:pt x="6026594" y="4667754"/>
                  </a:moveTo>
                  <a:cubicBezTo>
                    <a:pt x="6022198" y="4668121"/>
                    <a:pt x="6018534" y="4670685"/>
                    <a:pt x="6016702" y="4674349"/>
                  </a:cubicBezTo>
                  <a:lnTo>
                    <a:pt x="5936837" y="4699994"/>
                  </a:lnTo>
                  <a:lnTo>
                    <a:pt x="5982632" y="4675081"/>
                  </a:lnTo>
                  <a:cubicBezTo>
                    <a:pt x="6000216" y="4665556"/>
                    <a:pt x="6017435" y="4656031"/>
                    <a:pt x="6031357" y="4647971"/>
                  </a:cubicBezTo>
                  <a:lnTo>
                    <a:pt x="6026594" y="4667754"/>
                  </a:lnTo>
                  <a:close/>
                  <a:moveTo>
                    <a:pt x="5978968" y="4668487"/>
                  </a:moveTo>
                  <a:lnTo>
                    <a:pt x="5907163" y="4708420"/>
                  </a:lnTo>
                  <a:lnTo>
                    <a:pt x="5906796" y="4708420"/>
                  </a:lnTo>
                  <a:cubicBezTo>
                    <a:pt x="5905331" y="4693399"/>
                    <a:pt x="5900202" y="4648704"/>
                    <a:pt x="5894706" y="4603642"/>
                  </a:cubicBezTo>
                  <a:lnTo>
                    <a:pt x="5882616" y="4501429"/>
                  </a:lnTo>
                  <a:cubicBezTo>
                    <a:pt x="5896172" y="4511687"/>
                    <a:pt x="5930976" y="4538065"/>
                    <a:pt x="5965779" y="4564442"/>
                  </a:cubicBezTo>
                  <a:cubicBezTo>
                    <a:pt x="5993256" y="4585324"/>
                    <a:pt x="6020733" y="4606207"/>
                    <a:pt x="6037951" y="4619029"/>
                  </a:cubicBezTo>
                  <a:lnTo>
                    <a:pt x="6033555" y="4638446"/>
                  </a:lnTo>
                  <a:cubicBezTo>
                    <a:pt x="6018534" y="4646506"/>
                    <a:pt x="5998751" y="4657497"/>
                    <a:pt x="5978968" y="4668487"/>
                  </a:cubicBezTo>
                  <a:lnTo>
                    <a:pt x="5978968" y="4668487"/>
                  </a:lnTo>
                  <a:close/>
                  <a:moveTo>
                    <a:pt x="6044179" y="4623425"/>
                  </a:moveTo>
                  <a:lnTo>
                    <a:pt x="6044912" y="4624158"/>
                  </a:lnTo>
                  <a:cubicBezTo>
                    <a:pt x="6044179" y="4625990"/>
                    <a:pt x="6043813" y="4627822"/>
                    <a:pt x="6043813" y="4630020"/>
                  </a:cubicBezTo>
                  <a:cubicBezTo>
                    <a:pt x="6043813" y="4630752"/>
                    <a:pt x="6044179" y="4631852"/>
                    <a:pt x="6044546" y="4632584"/>
                  </a:cubicBezTo>
                  <a:lnTo>
                    <a:pt x="6041615" y="4634050"/>
                  </a:lnTo>
                  <a:lnTo>
                    <a:pt x="6044179" y="4623425"/>
                  </a:lnTo>
                  <a:close/>
                  <a:moveTo>
                    <a:pt x="6039783" y="4611336"/>
                  </a:moveTo>
                  <a:cubicBezTo>
                    <a:pt x="6022564" y="4598147"/>
                    <a:pt x="5996553" y="4578364"/>
                    <a:pt x="5970175" y="4558581"/>
                  </a:cubicBezTo>
                  <a:lnTo>
                    <a:pt x="5896172" y="4503261"/>
                  </a:lnTo>
                  <a:lnTo>
                    <a:pt x="6053338" y="4552719"/>
                  </a:lnTo>
                  <a:lnTo>
                    <a:pt x="6039783" y="4611336"/>
                  </a:lnTo>
                  <a:close/>
                  <a:moveTo>
                    <a:pt x="6091805" y="3830632"/>
                  </a:moveTo>
                  <a:cubicBezTo>
                    <a:pt x="6122946" y="3820741"/>
                    <a:pt x="6154086" y="3810482"/>
                    <a:pt x="6174968" y="3803522"/>
                  </a:cubicBezTo>
                  <a:lnTo>
                    <a:pt x="6168740" y="3863238"/>
                  </a:lnTo>
                  <a:lnTo>
                    <a:pt x="6003880" y="3858842"/>
                  </a:lnTo>
                  <a:lnTo>
                    <a:pt x="6091805" y="3830632"/>
                  </a:lnTo>
                  <a:close/>
                  <a:moveTo>
                    <a:pt x="6184860" y="3787402"/>
                  </a:moveTo>
                  <a:cubicBezTo>
                    <a:pt x="6184127" y="3789234"/>
                    <a:pt x="6183761" y="3791066"/>
                    <a:pt x="6184127" y="3793264"/>
                  </a:cubicBezTo>
                  <a:lnTo>
                    <a:pt x="6183028" y="3793630"/>
                  </a:lnTo>
                  <a:lnTo>
                    <a:pt x="6184127" y="3783006"/>
                  </a:lnTo>
                  <a:cubicBezTo>
                    <a:pt x="6184860" y="3784105"/>
                    <a:pt x="6185593" y="3784471"/>
                    <a:pt x="6186325" y="3785571"/>
                  </a:cubicBezTo>
                  <a:cubicBezTo>
                    <a:pt x="6185593" y="3785937"/>
                    <a:pt x="6185226" y="3786669"/>
                    <a:pt x="6184860" y="3787402"/>
                  </a:cubicBezTo>
                  <a:lnTo>
                    <a:pt x="6184860" y="3787402"/>
                  </a:lnTo>
                  <a:close/>
                  <a:moveTo>
                    <a:pt x="6175701" y="3795828"/>
                  </a:moveTo>
                  <a:cubicBezTo>
                    <a:pt x="6155185" y="3802423"/>
                    <a:pt x="6122213" y="3813047"/>
                    <a:pt x="6089607" y="3823672"/>
                  </a:cubicBezTo>
                  <a:lnTo>
                    <a:pt x="5990691" y="3856277"/>
                  </a:lnTo>
                  <a:lnTo>
                    <a:pt x="6035387" y="3763589"/>
                  </a:lnTo>
                  <a:cubicBezTo>
                    <a:pt x="6054803" y="3723290"/>
                    <a:pt x="6074221" y="3682991"/>
                    <a:pt x="6080815" y="3669069"/>
                  </a:cubicBezTo>
                  <a:cubicBezTo>
                    <a:pt x="6081181" y="3669069"/>
                    <a:pt x="6081548" y="3668703"/>
                    <a:pt x="6081548" y="3668703"/>
                  </a:cubicBezTo>
                  <a:cubicBezTo>
                    <a:pt x="6090340" y="3678595"/>
                    <a:pt x="6113054" y="3703873"/>
                    <a:pt x="6136135" y="3729518"/>
                  </a:cubicBezTo>
                  <a:cubicBezTo>
                    <a:pt x="6151155" y="3746370"/>
                    <a:pt x="6166542" y="3763223"/>
                    <a:pt x="6177899" y="3775679"/>
                  </a:cubicBezTo>
                  <a:lnTo>
                    <a:pt x="6175701" y="3795828"/>
                  </a:lnTo>
                  <a:close/>
                  <a:moveTo>
                    <a:pt x="6141630" y="3724756"/>
                  </a:moveTo>
                  <a:lnTo>
                    <a:pt x="6106460" y="3686288"/>
                  </a:lnTo>
                  <a:lnTo>
                    <a:pt x="6173869" y="3736845"/>
                  </a:lnTo>
                  <a:cubicBezTo>
                    <a:pt x="6174602" y="3740875"/>
                    <a:pt x="6177166" y="3744172"/>
                    <a:pt x="6180830" y="3745271"/>
                  </a:cubicBezTo>
                  <a:lnTo>
                    <a:pt x="6178632" y="3766154"/>
                  </a:lnTo>
                  <a:cubicBezTo>
                    <a:pt x="6168007" y="3754430"/>
                    <a:pt x="6154819" y="3739410"/>
                    <a:pt x="6141630" y="3724756"/>
                  </a:cubicBezTo>
                  <a:lnTo>
                    <a:pt x="6141630" y="3724756"/>
                  </a:lnTo>
                  <a:close/>
                  <a:moveTo>
                    <a:pt x="6192553" y="3568322"/>
                  </a:moveTo>
                  <a:lnTo>
                    <a:pt x="6195484" y="3408957"/>
                  </a:lnTo>
                  <a:cubicBezTo>
                    <a:pt x="6196583" y="3408591"/>
                    <a:pt x="6198048" y="3408224"/>
                    <a:pt x="6198781" y="3407492"/>
                  </a:cubicBezTo>
                  <a:cubicBezTo>
                    <a:pt x="6200247" y="3405660"/>
                    <a:pt x="6201346" y="3403462"/>
                    <a:pt x="6201346" y="3400897"/>
                  </a:cubicBezTo>
                  <a:cubicBezTo>
                    <a:pt x="6201346" y="3400897"/>
                    <a:pt x="6201346" y="3400897"/>
                    <a:pt x="6201346" y="3400531"/>
                  </a:cubicBezTo>
                  <a:lnTo>
                    <a:pt x="6279746" y="3361331"/>
                  </a:lnTo>
                  <a:lnTo>
                    <a:pt x="6310153" y="3352172"/>
                  </a:lnTo>
                  <a:lnTo>
                    <a:pt x="6257398" y="3428008"/>
                  </a:lnTo>
                  <a:lnTo>
                    <a:pt x="6257398" y="3428008"/>
                  </a:lnTo>
                  <a:cubicBezTo>
                    <a:pt x="6255933" y="3428008"/>
                    <a:pt x="6254467" y="3428740"/>
                    <a:pt x="6253368" y="3429839"/>
                  </a:cubicBezTo>
                  <a:cubicBezTo>
                    <a:pt x="6252269" y="3430938"/>
                    <a:pt x="6251903" y="3432404"/>
                    <a:pt x="6251903" y="3434236"/>
                  </a:cubicBezTo>
                  <a:cubicBezTo>
                    <a:pt x="6251903" y="3435335"/>
                    <a:pt x="6252635" y="3436434"/>
                    <a:pt x="6253368" y="3437533"/>
                  </a:cubicBezTo>
                  <a:lnTo>
                    <a:pt x="6218565" y="3583709"/>
                  </a:lnTo>
                  <a:cubicBezTo>
                    <a:pt x="6207940" y="3628404"/>
                    <a:pt x="6197316" y="3673099"/>
                    <a:pt x="6190721" y="3702408"/>
                  </a:cubicBezTo>
                  <a:lnTo>
                    <a:pt x="6192553" y="3568322"/>
                  </a:lnTo>
                  <a:close/>
                  <a:moveTo>
                    <a:pt x="6262527" y="3433869"/>
                  </a:moveTo>
                  <a:lnTo>
                    <a:pt x="6370968" y="3348508"/>
                  </a:lnTo>
                  <a:lnTo>
                    <a:pt x="6400643" y="3325062"/>
                  </a:lnTo>
                  <a:lnTo>
                    <a:pt x="6496262" y="3296120"/>
                  </a:lnTo>
                  <a:cubicBezTo>
                    <a:pt x="6498094" y="3298318"/>
                    <a:pt x="6500658" y="3299783"/>
                    <a:pt x="6503589" y="3299783"/>
                  </a:cubicBezTo>
                  <a:cubicBezTo>
                    <a:pt x="6504688" y="3299783"/>
                    <a:pt x="6506154" y="3299417"/>
                    <a:pt x="6507252" y="3299050"/>
                  </a:cubicBezTo>
                  <a:cubicBezTo>
                    <a:pt x="6507985" y="3298684"/>
                    <a:pt x="6507985" y="3297951"/>
                    <a:pt x="6508718" y="3297585"/>
                  </a:cubicBezTo>
                  <a:lnTo>
                    <a:pt x="6581989" y="3341548"/>
                  </a:lnTo>
                  <a:cubicBezTo>
                    <a:pt x="6613129" y="3360232"/>
                    <a:pt x="6644636" y="3378916"/>
                    <a:pt x="6657092" y="3385877"/>
                  </a:cubicBezTo>
                  <a:cubicBezTo>
                    <a:pt x="6656726" y="3386976"/>
                    <a:pt x="6656726" y="3388441"/>
                    <a:pt x="6657092" y="3389540"/>
                  </a:cubicBezTo>
                  <a:cubicBezTo>
                    <a:pt x="6658191" y="3392471"/>
                    <a:pt x="6661122" y="3394303"/>
                    <a:pt x="6664419" y="3394303"/>
                  </a:cubicBezTo>
                  <a:cubicBezTo>
                    <a:pt x="6665518" y="3394303"/>
                    <a:pt x="6666617" y="3393937"/>
                    <a:pt x="6667716" y="3393570"/>
                  </a:cubicBezTo>
                  <a:cubicBezTo>
                    <a:pt x="6671380" y="3391739"/>
                    <a:pt x="6673212" y="3387708"/>
                    <a:pt x="6671746" y="3384045"/>
                  </a:cubicBezTo>
                  <a:lnTo>
                    <a:pt x="6813525" y="3474535"/>
                  </a:lnTo>
                  <a:cubicBezTo>
                    <a:pt x="6812793" y="3476000"/>
                    <a:pt x="6812793" y="3477832"/>
                    <a:pt x="6812793" y="3479297"/>
                  </a:cubicBezTo>
                  <a:cubicBezTo>
                    <a:pt x="6812793" y="3481496"/>
                    <a:pt x="6813525" y="3483327"/>
                    <a:pt x="6814258" y="3485159"/>
                  </a:cubicBezTo>
                  <a:lnTo>
                    <a:pt x="6674677" y="3609720"/>
                  </a:lnTo>
                  <a:lnTo>
                    <a:pt x="6536195" y="3734281"/>
                  </a:lnTo>
                  <a:cubicBezTo>
                    <a:pt x="6533630" y="3732449"/>
                    <a:pt x="6530699" y="3731350"/>
                    <a:pt x="6527402" y="3731350"/>
                  </a:cubicBezTo>
                  <a:cubicBezTo>
                    <a:pt x="6525204" y="3731350"/>
                    <a:pt x="6523006" y="3732083"/>
                    <a:pt x="6521174" y="3733182"/>
                  </a:cubicBezTo>
                  <a:lnTo>
                    <a:pt x="6395148" y="3588105"/>
                  </a:lnTo>
                  <a:lnTo>
                    <a:pt x="6261794" y="3435335"/>
                  </a:lnTo>
                  <a:cubicBezTo>
                    <a:pt x="6261794" y="3434968"/>
                    <a:pt x="6262161" y="3434602"/>
                    <a:pt x="6262161" y="3434236"/>
                  </a:cubicBezTo>
                  <a:cubicBezTo>
                    <a:pt x="6262161" y="3433869"/>
                    <a:pt x="6262527" y="3434236"/>
                    <a:pt x="6262527" y="3433869"/>
                  </a:cubicBezTo>
                  <a:lnTo>
                    <a:pt x="6262527" y="3433869"/>
                  </a:lnTo>
                  <a:close/>
                  <a:moveTo>
                    <a:pt x="6840270" y="3476367"/>
                  </a:moveTo>
                  <a:cubicBezTo>
                    <a:pt x="6839537" y="3471237"/>
                    <a:pt x="6835507" y="3467208"/>
                    <a:pt x="6830744" y="3465742"/>
                  </a:cubicBezTo>
                  <a:cubicBezTo>
                    <a:pt x="6831111" y="3454751"/>
                    <a:pt x="6831477" y="3437533"/>
                    <a:pt x="6832210" y="3417017"/>
                  </a:cubicBezTo>
                  <a:cubicBezTo>
                    <a:pt x="6836240" y="3438265"/>
                    <a:pt x="6839903" y="3459148"/>
                    <a:pt x="6843201" y="3476367"/>
                  </a:cubicBezTo>
                  <a:lnTo>
                    <a:pt x="6840270" y="3476367"/>
                  </a:lnTo>
                  <a:close/>
                  <a:moveTo>
                    <a:pt x="6779821" y="3014759"/>
                  </a:moveTo>
                  <a:lnTo>
                    <a:pt x="6756008" y="2968964"/>
                  </a:lnTo>
                  <a:lnTo>
                    <a:pt x="6758206" y="2963835"/>
                  </a:lnTo>
                  <a:lnTo>
                    <a:pt x="6779821" y="3014759"/>
                  </a:lnTo>
                  <a:close/>
                  <a:moveTo>
                    <a:pt x="6684935" y="2812897"/>
                  </a:moveTo>
                  <a:cubicBezTo>
                    <a:pt x="6684202" y="2812164"/>
                    <a:pt x="6683103" y="2811431"/>
                    <a:pt x="6682004" y="2811065"/>
                  </a:cubicBezTo>
                  <a:lnTo>
                    <a:pt x="6684569" y="2793846"/>
                  </a:lnTo>
                  <a:lnTo>
                    <a:pt x="6688965" y="2810699"/>
                  </a:lnTo>
                  <a:lnTo>
                    <a:pt x="6684935" y="2812897"/>
                  </a:lnTo>
                  <a:close/>
                  <a:moveTo>
                    <a:pt x="6673944" y="2781024"/>
                  </a:moveTo>
                  <a:cubicBezTo>
                    <a:pt x="6674677" y="2782856"/>
                    <a:pt x="6676509" y="2784688"/>
                    <a:pt x="6678341" y="2785787"/>
                  </a:cubicBezTo>
                  <a:cubicBezTo>
                    <a:pt x="6677608" y="2789816"/>
                    <a:pt x="6676509" y="2794213"/>
                    <a:pt x="6675776" y="2798975"/>
                  </a:cubicBezTo>
                  <a:lnTo>
                    <a:pt x="6674310" y="2808501"/>
                  </a:lnTo>
                  <a:lnTo>
                    <a:pt x="6664053" y="2776994"/>
                  </a:lnTo>
                  <a:lnTo>
                    <a:pt x="6674310" y="2778459"/>
                  </a:lnTo>
                  <a:cubicBezTo>
                    <a:pt x="6673944" y="2779558"/>
                    <a:pt x="6673578" y="2780291"/>
                    <a:pt x="6673944" y="2781024"/>
                  </a:cubicBezTo>
                  <a:close/>
                  <a:moveTo>
                    <a:pt x="6667716" y="2811065"/>
                  </a:moveTo>
                  <a:cubicBezTo>
                    <a:pt x="6665885" y="2812164"/>
                    <a:pt x="6664419" y="2813629"/>
                    <a:pt x="6663320" y="2815461"/>
                  </a:cubicBezTo>
                  <a:lnTo>
                    <a:pt x="6483439" y="2764171"/>
                  </a:lnTo>
                  <a:lnTo>
                    <a:pt x="6348621" y="2726071"/>
                  </a:lnTo>
                  <a:lnTo>
                    <a:pt x="6486004" y="2748418"/>
                  </a:lnTo>
                  <a:lnTo>
                    <a:pt x="6655626" y="2775895"/>
                  </a:lnTo>
                  <a:lnTo>
                    <a:pt x="6667716" y="2811065"/>
                  </a:lnTo>
                  <a:close/>
                  <a:moveTo>
                    <a:pt x="6048576" y="2711050"/>
                  </a:moveTo>
                  <a:lnTo>
                    <a:pt x="6055536" y="2692000"/>
                  </a:lnTo>
                  <a:lnTo>
                    <a:pt x="6072389" y="2683207"/>
                  </a:lnTo>
                  <a:lnTo>
                    <a:pt x="6047110" y="2715446"/>
                  </a:lnTo>
                  <a:lnTo>
                    <a:pt x="6048576" y="2711050"/>
                  </a:lnTo>
                  <a:close/>
                  <a:moveTo>
                    <a:pt x="6046011" y="2696762"/>
                  </a:moveTo>
                  <a:lnTo>
                    <a:pt x="6041615" y="2708486"/>
                  </a:lnTo>
                  <a:lnTo>
                    <a:pt x="6032822" y="2733031"/>
                  </a:lnTo>
                  <a:lnTo>
                    <a:pt x="6025495" y="2742190"/>
                  </a:lnTo>
                  <a:cubicBezTo>
                    <a:pt x="6010108" y="2761607"/>
                    <a:pt x="5995088" y="2780657"/>
                    <a:pt x="5984463" y="2794579"/>
                  </a:cubicBezTo>
                  <a:lnTo>
                    <a:pt x="6018168" y="2711050"/>
                  </a:lnTo>
                  <a:lnTo>
                    <a:pt x="6046011" y="2696762"/>
                  </a:lnTo>
                  <a:close/>
                  <a:moveTo>
                    <a:pt x="5973839" y="2803372"/>
                  </a:moveTo>
                  <a:cubicBezTo>
                    <a:pt x="5969443" y="2802639"/>
                    <a:pt x="5965413" y="2804104"/>
                    <a:pt x="5962116" y="2807402"/>
                  </a:cubicBezTo>
                  <a:cubicBezTo>
                    <a:pt x="5960284" y="2809600"/>
                    <a:pt x="5959185" y="2812164"/>
                    <a:pt x="5958819" y="2815095"/>
                  </a:cubicBezTo>
                  <a:lnTo>
                    <a:pt x="5954422" y="2815828"/>
                  </a:lnTo>
                  <a:lnTo>
                    <a:pt x="5921450" y="2762340"/>
                  </a:lnTo>
                  <a:lnTo>
                    <a:pt x="6008277" y="2716912"/>
                  </a:lnTo>
                  <a:lnTo>
                    <a:pt x="5973839" y="2803372"/>
                  </a:lnTo>
                  <a:close/>
                  <a:moveTo>
                    <a:pt x="5736074" y="2655730"/>
                  </a:moveTo>
                  <a:lnTo>
                    <a:pt x="5734609" y="2638145"/>
                  </a:lnTo>
                  <a:lnTo>
                    <a:pt x="5806048" y="2633383"/>
                  </a:lnTo>
                  <a:cubicBezTo>
                    <a:pt x="5787730" y="2639244"/>
                    <a:pt x="5762818" y="2646938"/>
                    <a:pt x="5736074" y="2655730"/>
                  </a:cubicBezTo>
                  <a:lnTo>
                    <a:pt x="5736074" y="2655730"/>
                  </a:lnTo>
                  <a:close/>
                  <a:moveTo>
                    <a:pt x="5728747" y="2657928"/>
                  </a:moveTo>
                  <a:cubicBezTo>
                    <a:pt x="5723252" y="2659760"/>
                    <a:pt x="5717757" y="2661592"/>
                    <a:pt x="5712261" y="2663424"/>
                  </a:cubicBezTo>
                  <a:lnTo>
                    <a:pt x="5600157" y="2700059"/>
                  </a:lnTo>
                  <a:cubicBezTo>
                    <a:pt x="5605652" y="2689801"/>
                    <a:pt x="5616276" y="2669652"/>
                    <a:pt x="5629465" y="2645472"/>
                  </a:cubicBezTo>
                  <a:lnTo>
                    <a:pt x="5727282" y="2638878"/>
                  </a:lnTo>
                  <a:lnTo>
                    <a:pt x="5728747" y="2657928"/>
                  </a:lnTo>
                  <a:close/>
                  <a:moveTo>
                    <a:pt x="5704934" y="2478414"/>
                  </a:moveTo>
                  <a:lnTo>
                    <a:pt x="5588067" y="2496366"/>
                  </a:lnTo>
                  <a:cubicBezTo>
                    <a:pt x="5570848" y="2498930"/>
                    <a:pt x="5553996" y="2501495"/>
                    <a:pt x="5538242" y="2504059"/>
                  </a:cubicBezTo>
                  <a:lnTo>
                    <a:pt x="5574145" y="2417966"/>
                  </a:lnTo>
                  <a:lnTo>
                    <a:pt x="5706766" y="2477315"/>
                  </a:lnTo>
                  <a:lnTo>
                    <a:pt x="5704934" y="2478414"/>
                  </a:lnTo>
                  <a:close/>
                  <a:moveTo>
                    <a:pt x="5529816" y="2505525"/>
                  </a:moveTo>
                  <a:cubicBezTo>
                    <a:pt x="5502706" y="2509921"/>
                    <a:pt x="5479992" y="2513585"/>
                    <a:pt x="5468635" y="2515416"/>
                  </a:cubicBezTo>
                  <a:lnTo>
                    <a:pt x="5539708" y="2421263"/>
                  </a:lnTo>
                  <a:lnTo>
                    <a:pt x="5550332" y="2407341"/>
                  </a:lnTo>
                  <a:lnTo>
                    <a:pt x="5567917" y="2415401"/>
                  </a:lnTo>
                  <a:lnTo>
                    <a:pt x="5529816" y="2505525"/>
                  </a:lnTo>
                  <a:close/>
                  <a:moveTo>
                    <a:pt x="5554728" y="2401480"/>
                  </a:moveTo>
                  <a:cubicBezTo>
                    <a:pt x="5571581" y="2379132"/>
                    <a:pt x="5587334" y="2357883"/>
                    <a:pt x="5598691" y="2342863"/>
                  </a:cubicBezTo>
                  <a:lnTo>
                    <a:pt x="5570848" y="2408440"/>
                  </a:lnTo>
                  <a:lnTo>
                    <a:pt x="5554728" y="2401480"/>
                  </a:lnTo>
                  <a:close/>
                  <a:moveTo>
                    <a:pt x="5603820" y="2324179"/>
                  </a:moveTo>
                  <a:cubicBezTo>
                    <a:pt x="5593562" y="2337734"/>
                    <a:pt x="5571581" y="2366676"/>
                    <a:pt x="5547768" y="2398183"/>
                  </a:cubicBezTo>
                  <a:lnTo>
                    <a:pt x="5547768" y="2398183"/>
                  </a:lnTo>
                  <a:lnTo>
                    <a:pt x="5384007" y="2325278"/>
                  </a:lnTo>
                  <a:lnTo>
                    <a:pt x="5514063" y="2202549"/>
                  </a:lnTo>
                  <a:lnTo>
                    <a:pt x="5518826" y="2208410"/>
                  </a:lnTo>
                  <a:cubicBezTo>
                    <a:pt x="5553996" y="2251640"/>
                    <a:pt x="5589166" y="2294870"/>
                    <a:pt x="5603454" y="2312089"/>
                  </a:cubicBezTo>
                  <a:cubicBezTo>
                    <a:pt x="5601988" y="2313921"/>
                    <a:pt x="5601256" y="2316119"/>
                    <a:pt x="5600889" y="2318683"/>
                  </a:cubicBezTo>
                  <a:cubicBezTo>
                    <a:pt x="5601622" y="2320515"/>
                    <a:pt x="5602355" y="2322713"/>
                    <a:pt x="5603820" y="2324179"/>
                  </a:cubicBezTo>
                  <a:close/>
                  <a:moveTo>
                    <a:pt x="5474863" y="2142833"/>
                  </a:moveTo>
                  <a:cubicBezTo>
                    <a:pt x="5475596" y="2141367"/>
                    <a:pt x="5476328" y="2139902"/>
                    <a:pt x="5477061" y="2138803"/>
                  </a:cubicBezTo>
                  <a:cubicBezTo>
                    <a:pt x="5477794" y="2139169"/>
                    <a:pt x="5478893" y="2139535"/>
                    <a:pt x="5479625" y="2139535"/>
                  </a:cubicBezTo>
                  <a:cubicBezTo>
                    <a:pt x="5485121" y="2139535"/>
                    <a:pt x="5490250" y="2135872"/>
                    <a:pt x="5492448" y="2130743"/>
                  </a:cubicBezTo>
                  <a:cubicBezTo>
                    <a:pt x="5492448" y="2130010"/>
                    <a:pt x="5492814" y="2129278"/>
                    <a:pt x="5492814" y="2128545"/>
                  </a:cubicBezTo>
                  <a:lnTo>
                    <a:pt x="5586235" y="2124149"/>
                  </a:lnTo>
                  <a:lnTo>
                    <a:pt x="5514796" y="2191558"/>
                  </a:lnTo>
                  <a:lnTo>
                    <a:pt x="5474863" y="2142833"/>
                  </a:lnTo>
                  <a:close/>
                  <a:moveTo>
                    <a:pt x="5504172" y="2121218"/>
                  </a:moveTo>
                  <a:cubicBezTo>
                    <a:pt x="5520658" y="2115722"/>
                    <a:pt x="5544104" y="2107663"/>
                    <a:pt x="5567185" y="2099603"/>
                  </a:cubicBezTo>
                  <a:lnTo>
                    <a:pt x="5578175" y="2095939"/>
                  </a:lnTo>
                  <a:lnTo>
                    <a:pt x="5604186" y="2095573"/>
                  </a:lnTo>
                  <a:lnTo>
                    <a:pt x="5616643" y="2095573"/>
                  </a:lnTo>
                  <a:lnTo>
                    <a:pt x="5593929" y="2116822"/>
                  </a:lnTo>
                  <a:lnTo>
                    <a:pt x="5504172" y="2121218"/>
                  </a:lnTo>
                  <a:close/>
                  <a:moveTo>
                    <a:pt x="5624702" y="2087879"/>
                  </a:moveTo>
                  <a:lnTo>
                    <a:pt x="5604186" y="2088246"/>
                  </a:lnTo>
                  <a:lnTo>
                    <a:pt x="5600157" y="2088246"/>
                  </a:lnTo>
                  <a:lnTo>
                    <a:pt x="5638624" y="2074691"/>
                  </a:lnTo>
                  <a:lnTo>
                    <a:pt x="5624702" y="2087879"/>
                  </a:lnTo>
                  <a:close/>
                  <a:moveTo>
                    <a:pt x="5711162" y="1662174"/>
                  </a:moveTo>
                  <a:lnTo>
                    <a:pt x="5687716" y="1799924"/>
                  </a:lnTo>
                  <a:lnTo>
                    <a:pt x="5695775" y="1659610"/>
                  </a:lnTo>
                  <a:lnTo>
                    <a:pt x="5705667" y="1472769"/>
                  </a:lnTo>
                  <a:cubicBezTo>
                    <a:pt x="5707865" y="1472402"/>
                    <a:pt x="5709697" y="1471303"/>
                    <a:pt x="5711162" y="1470204"/>
                  </a:cubicBezTo>
                  <a:lnTo>
                    <a:pt x="5740471" y="1492918"/>
                  </a:lnTo>
                  <a:lnTo>
                    <a:pt x="5711162" y="1662174"/>
                  </a:lnTo>
                  <a:close/>
                  <a:moveTo>
                    <a:pt x="5715558" y="1465075"/>
                  </a:moveTo>
                  <a:lnTo>
                    <a:pt x="5725084" y="1466541"/>
                  </a:lnTo>
                  <a:cubicBezTo>
                    <a:pt x="5729846" y="1467273"/>
                    <a:pt x="5734975" y="1468006"/>
                    <a:pt x="5739005" y="1468372"/>
                  </a:cubicBezTo>
                  <a:cubicBezTo>
                    <a:pt x="5739372" y="1470571"/>
                    <a:pt x="5740104" y="1472402"/>
                    <a:pt x="5741570" y="1473868"/>
                  </a:cubicBezTo>
                  <a:cubicBezTo>
                    <a:pt x="5742303" y="1474600"/>
                    <a:pt x="5743035" y="1474234"/>
                    <a:pt x="5743768" y="1474600"/>
                  </a:cubicBezTo>
                  <a:lnTo>
                    <a:pt x="5741936" y="1484858"/>
                  </a:lnTo>
                  <a:lnTo>
                    <a:pt x="5715558" y="1465075"/>
                  </a:lnTo>
                  <a:close/>
                  <a:moveTo>
                    <a:pt x="5716291" y="1456649"/>
                  </a:moveTo>
                  <a:cubicBezTo>
                    <a:pt x="5715925" y="1455550"/>
                    <a:pt x="5715925" y="1454451"/>
                    <a:pt x="5715192" y="1453352"/>
                  </a:cubicBezTo>
                  <a:lnTo>
                    <a:pt x="5718856" y="1450055"/>
                  </a:lnTo>
                  <a:lnTo>
                    <a:pt x="5733144" y="1459580"/>
                  </a:lnTo>
                  <a:lnTo>
                    <a:pt x="5716291" y="1456649"/>
                  </a:lnTo>
                  <a:close/>
                  <a:moveTo>
                    <a:pt x="5590265" y="1335019"/>
                  </a:moveTo>
                  <a:lnTo>
                    <a:pt x="5554728" y="1297651"/>
                  </a:lnTo>
                  <a:lnTo>
                    <a:pt x="5595760" y="1334653"/>
                  </a:lnTo>
                  <a:lnTo>
                    <a:pt x="5590265" y="1335019"/>
                  </a:lnTo>
                  <a:close/>
                  <a:moveTo>
                    <a:pt x="5341510" y="1164297"/>
                  </a:moveTo>
                  <a:lnTo>
                    <a:pt x="5292418" y="1148911"/>
                  </a:lnTo>
                  <a:lnTo>
                    <a:pt x="5290220" y="1143781"/>
                  </a:lnTo>
                  <a:lnTo>
                    <a:pt x="5341510" y="1164297"/>
                  </a:lnTo>
                  <a:close/>
                  <a:moveTo>
                    <a:pt x="5131222" y="1088462"/>
                  </a:moveTo>
                  <a:cubicBezTo>
                    <a:pt x="5130122" y="1088462"/>
                    <a:pt x="5129024" y="1088828"/>
                    <a:pt x="5127924" y="1089195"/>
                  </a:cubicBezTo>
                  <a:lnTo>
                    <a:pt x="5117667" y="1075273"/>
                  </a:lnTo>
                  <a:lnTo>
                    <a:pt x="5132687" y="1084066"/>
                  </a:lnTo>
                  <a:lnTo>
                    <a:pt x="5131222" y="1088462"/>
                  </a:lnTo>
                  <a:close/>
                  <a:moveTo>
                    <a:pt x="5118033" y="1099453"/>
                  </a:moveTo>
                  <a:cubicBezTo>
                    <a:pt x="5117667" y="1101651"/>
                    <a:pt x="5117667" y="1103482"/>
                    <a:pt x="5118033" y="1105681"/>
                  </a:cubicBezTo>
                  <a:lnTo>
                    <a:pt x="4954272" y="1196537"/>
                  </a:lnTo>
                  <a:lnTo>
                    <a:pt x="4832276" y="1264679"/>
                  </a:lnTo>
                  <a:lnTo>
                    <a:pt x="4945113" y="1183348"/>
                  </a:lnTo>
                  <a:lnTo>
                    <a:pt x="5084328" y="1082600"/>
                  </a:lnTo>
                  <a:lnTo>
                    <a:pt x="5118033" y="1099453"/>
                  </a:lnTo>
                  <a:close/>
                  <a:moveTo>
                    <a:pt x="4609531" y="1466541"/>
                  </a:moveTo>
                  <a:lnTo>
                    <a:pt x="4600739" y="1448223"/>
                  </a:lnTo>
                  <a:lnTo>
                    <a:pt x="4606601" y="1429905"/>
                  </a:lnTo>
                  <a:lnTo>
                    <a:pt x="4611363" y="1470204"/>
                  </a:lnTo>
                  <a:lnTo>
                    <a:pt x="4609531" y="1466541"/>
                  </a:lnTo>
                  <a:close/>
                  <a:moveTo>
                    <a:pt x="4597442" y="1458114"/>
                  </a:moveTo>
                  <a:lnTo>
                    <a:pt x="4602571" y="1469472"/>
                  </a:lnTo>
                  <a:lnTo>
                    <a:pt x="4613561" y="1492918"/>
                  </a:lnTo>
                  <a:lnTo>
                    <a:pt x="4615027" y="1504275"/>
                  </a:lnTo>
                  <a:cubicBezTo>
                    <a:pt x="4617958" y="1528821"/>
                    <a:pt x="4620888" y="1553000"/>
                    <a:pt x="4623087" y="1570586"/>
                  </a:cubicBezTo>
                  <a:lnTo>
                    <a:pt x="4587916" y="1487789"/>
                  </a:lnTo>
                  <a:lnTo>
                    <a:pt x="4597442" y="1458114"/>
                  </a:lnTo>
                  <a:close/>
                  <a:moveTo>
                    <a:pt x="4621988" y="1584507"/>
                  </a:moveTo>
                  <a:cubicBezTo>
                    <a:pt x="4621255" y="1584873"/>
                    <a:pt x="4620888" y="1585240"/>
                    <a:pt x="4620156" y="1585972"/>
                  </a:cubicBezTo>
                  <a:cubicBezTo>
                    <a:pt x="4617591" y="1588537"/>
                    <a:pt x="4616492" y="1592201"/>
                    <a:pt x="4616492" y="1595864"/>
                  </a:cubicBezTo>
                  <a:cubicBezTo>
                    <a:pt x="4616492" y="1598795"/>
                    <a:pt x="4617591" y="1601359"/>
                    <a:pt x="4619423" y="1603557"/>
                  </a:cubicBezTo>
                  <a:lnTo>
                    <a:pt x="4616858" y="1606855"/>
                  </a:lnTo>
                  <a:lnTo>
                    <a:pt x="4555677" y="1592567"/>
                  </a:lnTo>
                  <a:lnTo>
                    <a:pt x="4584986" y="1498780"/>
                  </a:lnTo>
                  <a:lnTo>
                    <a:pt x="4621988" y="1584507"/>
                  </a:lnTo>
                  <a:close/>
                  <a:moveTo>
                    <a:pt x="4612096" y="1612716"/>
                  </a:moveTo>
                  <a:cubicBezTo>
                    <a:pt x="4598907" y="1629935"/>
                    <a:pt x="4579124" y="1655946"/>
                    <a:pt x="4559341" y="1682324"/>
                  </a:cubicBezTo>
                  <a:lnTo>
                    <a:pt x="4504021" y="1756328"/>
                  </a:lnTo>
                  <a:lnTo>
                    <a:pt x="4553479" y="1599161"/>
                  </a:lnTo>
                  <a:lnTo>
                    <a:pt x="4612096" y="1612716"/>
                  </a:lnTo>
                  <a:close/>
                  <a:moveTo>
                    <a:pt x="4349419" y="1648253"/>
                  </a:moveTo>
                  <a:lnTo>
                    <a:pt x="4335864" y="1636896"/>
                  </a:lnTo>
                  <a:lnTo>
                    <a:pt x="4382757" y="1583042"/>
                  </a:lnTo>
                  <a:cubicBezTo>
                    <a:pt x="4374331" y="1599894"/>
                    <a:pt x="4362241" y="1623341"/>
                    <a:pt x="4349419" y="1648253"/>
                  </a:cubicBezTo>
                  <a:close/>
                  <a:moveTo>
                    <a:pt x="4346122" y="1654847"/>
                  </a:moveTo>
                  <a:lnTo>
                    <a:pt x="4338062" y="1670234"/>
                  </a:lnTo>
                  <a:lnTo>
                    <a:pt x="4284574" y="1775378"/>
                  </a:lnTo>
                  <a:cubicBezTo>
                    <a:pt x="4281277" y="1764388"/>
                    <a:pt x="4274682" y="1742406"/>
                    <a:pt x="4266623" y="1716029"/>
                  </a:cubicBezTo>
                  <a:lnTo>
                    <a:pt x="4331101" y="1642025"/>
                  </a:lnTo>
                  <a:lnTo>
                    <a:pt x="4346122" y="1654847"/>
                  </a:lnTo>
                  <a:close/>
                  <a:moveTo>
                    <a:pt x="4097367" y="1687819"/>
                  </a:moveTo>
                  <a:cubicBezTo>
                    <a:pt x="4081247" y="1710167"/>
                    <a:pt x="4068058" y="1728485"/>
                    <a:pt x="4061097" y="1738010"/>
                  </a:cubicBezTo>
                  <a:lnTo>
                    <a:pt x="4044611" y="1621143"/>
                  </a:lnTo>
                  <a:lnTo>
                    <a:pt x="4042047" y="1603924"/>
                  </a:lnTo>
                  <a:lnTo>
                    <a:pt x="4060364" y="1596963"/>
                  </a:lnTo>
                  <a:lnTo>
                    <a:pt x="4097367" y="1687819"/>
                  </a:lnTo>
                  <a:close/>
                  <a:moveTo>
                    <a:pt x="4041314" y="1596230"/>
                  </a:moveTo>
                  <a:cubicBezTo>
                    <a:pt x="4037284" y="1568387"/>
                    <a:pt x="4033621" y="1542376"/>
                    <a:pt x="4030690" y="1523692"/>
                  </a:cubicBezTo>
                  <a:lnTo>
                    <a:pt x="4057800" y="1590002"/>
                  </a:lnTo>
                  <a:lnTo>
                    <a:pt x="4041314" y="1596230"/>
                  </a:lnTo>
                  <a:close/>
                  <a:moveTo>
                    <a:pt x="3802084" y="1469838"/>
                  </a:moveTo>
                  <a:cubicBezTo>
                    <a:pt x="3801718" y="1468372"/>
                    <a:pt x="3801351" y="1466907"/>
                    <a:pt x="3800619" y="1465808"/>
                  </a:cubicBezTo>
                  <a:cubicBezTo>
                    <a:pt x="3803183" y="1464342"/>
                    <a:pt x="3805015" y="1462144"/>
                    <a:pt x="3806114" y="1459213"/>
                  </a:cubicBezTo>
                  <a:cubicBezTo>
                    <a:pt x="3807579" y="1455916"/>
                    <a:pt x="3807579" y="1452253"/>
                    <a:pt x="3806114" y="1448589"/>
                  </a:cubicBezTo>
                  <a:cubicBezTo>
                    <a:pt x="3805747" y="1447856"/>
                    <a:pt x="3805015" y="1447856"/>
                    <a:pt x="3804649" y="1447124"/>
                  </a:cubicBezTo>
                  <a:lnTo>
                    <a:pt x="3867662" y="1377883"/>
                  </a:lnTo>
                  <a:lnTo>
                    <a:pt x="3864731" y="1476066"/>
                  </a:lnTo>
                  <a:lnTo>
                    <a:pt x="3802084" y="1469838"/>
                  </a:lnTo>
                  <a:close/>
                  <a:moveTo>
                    <a:pt x="3807579" y="1433935"/>
                  </a:moveTo>
                  <a:cubicBezTo>
                    <a:pt x="3815273" y="1418182"/>
                    <a:pt x="3826264" y="1396200"/>
                    <a:pt x="3836888" y="1373853"/>
                  </a:cubicBezTo>
                  <a:lnTo>
                    <a:pt x="3842017" y="1363595"/>
                  </a:lnTo>
                  <a:lnTo>
                    <a:pt x="3860334" y="1344911"/>
                  </a:lnTo>
                  <a:lnTo>
                    <a:pt x="3869127" y="1335752"/>
                  </a:lnTo>
                  <a:lnTo>
                    <a:pt x="3868394" y="1366892"/>
                  </a:lnTo>
                  <a:lnTo>
                    <a:pt x="3807579" y="1433935"/>
                  </a:lnTo>
                  <a:close/>
                  <a:moveTo>
                    <a:pt x="3869127" y="1325127"/>
                  </a:moveTo>
                  <a:lnTo>
                    <a:pt x="3854839" y="1339782"/>
                  </a:lnTo>
                  <a:lnTo>
                    <a:pt x="3851908" y="1342713"/>
                  </a:lnTo>
                  <a:lnTo>
                    <a:pt x="3869493" y="1306077"/>
                  </a:lnTo>
                  <a:lnTo>
                    <a:pt x="3869127" y="1325127"/>
                  </a:lnTo>
                  <a:close/>
                  <a:moveTo>
                    <a:pt x="3616342" y="971961"/>
                  </a:moveTo>
                  <a:lnTo>
                    <a:pt x="3491415" y="832746"/>
                  </a:lnTo>
                  <a:cubicBezTo>
                    <a:pt x="3492513" y="830914"/>
                    <a:pt x="3493246" y="829082"/>
                    <a:pt x="3493613" y="826884"/>
                  </a:cubicBezTo>
                  <a:lnTo>
                    <a:pt x="3530248" y="822121"/>
                  </a:lnTo>
                  <a:lnTo>
                    <a:pt x="3629164" y="962802"/>
                  </a:lnTo>
                  <a:lnTo>
                    <a:pt x="3709762" y="1076372"/>
                  </a:lnTo>
                  <a:lnTo>
                    <a:pt x="3616342" y="971961"/>
                  </a:lnTo>
                  <a:close/>
                  <a:moveTo>
                    <a:pt x="3492880" y="820290"/>
                  </a:moveTo>
                  <a:lnTo>
                    <a:pt x="3500574" y="814794"/>
                  </a:lnTo>
                  <a:cubicBezTo>
                    <a:pt x="3504603" y="811863"/>
                    <a:pt x="3508633" y="808933"/>
                    <a:pt x="3511930" y="806368"/>
                  </a:cubicBezTo>
                  <a:cubicBezTo>
                    <a:pt x="3513396" y="807467"/>
                    <a:pt x="3515228" y="808200"/>
                    <a:pt x="3517060" y="808566"/>
                  </a:cubicBezTo>
                  <a:lnTo>
                    <a:pt x="3517426" y="808566"/>
                  </a:lnTo>
                  <a:cubicBezTo>
                    <a:pt x="3518158" y="808566"/>
                    <a:pt x="3518891" y="807834"/>
                    <a:pt x="3519624" y="807467"/>
                  </a:cubicBezTo>
                  <a:lnTo>
                    <a:pt x="3525485" y="815893"/>
                  </a:lnTo>
                  <a:lnTo>
                    <a:pt x="3492880" y="820290"/>
                  </a:lnTo>
                  <a:close/>
                  <a:moveTo>
                    <a:pt x="3517060" y="804903"/>
                  </a:moveTo>
                  <a:lnTo>
                    <a:pt x="3517060" y="804903"/>
                  </a:lnTo>
                  <a:lnTo>
                    <a:pt x="3517060" y="804903"/>
                  </a:lnTo>
                  <a:close/>
                  <a:moveTo>
                    <a:pt x="3487018" y="814062"/>
                  </a:moveTo>
                  <a:cubicBezTo>
                    <a:pt x="3485919" y="813329"/>
                    <a:pt x="3485187" y="812963"/>
                    <a:pt x="3484088" y="812596"/>
                  </a:cubicBezTo>
                  <a:lnTo>
                    <a:pt x="3484454" y="807467"/>
                  </a:lnTo>
                  <a:lnTo>
                    <a:pt x="3501306" y="804170"/>
                  </a:lnTo>
                  <a:lnTo>
                    <a:pt x="3487018" y="814062"/>
                  </a:lnTo>
                  <a:close/>
                  <a:moveTo>
                    <a:pt x="3312267" y="816992"/>
                  </a:moveTo>
                  <a:lnTo>
                    <a:pt x="3260977" y="815527"/>
                  </a:lnTo>
                  <a:lnTo>
                    <a:pt x="3315930" y="812596"/>
                  </a:lnTo>
                  <a:lnTo>
                    <a:pt x="3312267" y="816992"/>
                  </a:lnTo>
                  <a:close/>
                  <a:moveTo>
                    <a:pt x="3015519" y="872312"/>
                  </a:moveTo>
                  <a:lnTo>
                    <a:pt x="2970091" y="896125"/>
                  </a:lnTo>
                  <a:lnTo>
                    <a:pt x="2964962" y="893927"/>
                  </a:lnTo>
                  <a:lnTo>
                    <a:pt x="3015519" y="872312"/>
                  </a:lnTo>
                  <a:close/>
                  <a:moveTo>
                    <a:pt x="2814023" y="967931"/>
                  </a:moveTo>
                  <a:cubicBezTo>
                    <a:pt x="2813291" y="968664"/>
                    <a:pt x="2812558" y="969030"/>
                    <a:pt x="2812192" y="970129"/>
                  </a:cubicBezTo>
                  <a:lnTo>
                    <a:pt x="2794607" y="967565"/>
                  </a:lnTo>
                  <a:lnTo>
                    <a:pt x="2811459" y="963168"/>
                  </a:lnTo>
                  <a:lnTo>
                    <a:pt x="2814023" y="967931"/>
                  </a:lnTo>
                  <a:close/>
                  <a:moveTo>
                    <a:pt x="2811825" y="984417"/>
                  </a:moveTo>
                  <a:cubicBezTo>
                    <a:pt x="2812924" y="986249"/>
                    <a:pt x="2814390" y="987714"/>
                    <a:pt x="2816221" y="988813"/>
                  </a:cubicBezTo>
                  <a:lnTo>
                    <a:pt x="2764932" y="1168694"/>
                  </a:lnTo>
                  <a:lnTo>
                    <a:pt x="2726831" y="1303512"/>
                  </a:lnTo>
                  <a:lnTo>
                    <a:pt x="2749545" y="1166129"/>
                  </a:lnTo>
                  <a:lnTo>
                    <a:pt x="2777022" y="996140"/>
                  </a:lnTo>
                  <a:lnTo>
                    <a:pt x="2811825" y="984417"/>
                  </a:lnTo>
                  <a:close/>
                  <a:moveTo>
                    <a:pt x="2711810" y="1603557"/>
                  </a:moveTo>
                  <a:lnTo>
                    <a:pt x="2692393" y="1596597"/>
                  </a:lnTo>
                  <a:lnTo>
                    <a:pt x="2683601" y="1579744"/>
                  </a:lnTo>
                  <a:lnTo>
                    <a:pt x="2715474" y="1605023"/>
                  </a:lnTo>
                  <a:lnTo>
                    <a:pt x="2711810" y="1603557"/>
                  </a:lnTo>
                  <a:close/>
                  <a:moveTo>
                    <a:pt x="2697522" y="1606122"/>
                  </a:moveTo>
                  <a:lnTo>
                    <a:pt x="2709246" y="1610518"/>
                  </a:lnTo>
                  <a:lnTo>
                    <a:pt x="2733791" y="1619311"/>
                  </a:lnTo>
                  <a:lnTo>
                    <a:pt x="2742950" y="1626638"/>
                  </a:lnTo>
                  <a:cubicBezTo>
                    <a:pt x="2762367" y="1642025"/>
                    <a:pt x="2781418" y="1657046"/>
                    <a:pt x="2795339" y="1667670"/>
                  </a:cubicBezTo>
                  <a:lnTo>
                    <a:pt x="2711810" y="1633965"/>
                  </a:lnTo>
                  <a:lnTo>
                    <a:pt x="2697522" y="1606122"/>
                  </a:lnTo>
                  <a:close/>
                  <a:moveTo>
                    <a:pt x="2804132" y="1678294"/>
                  </a:moveTo>
                  <a:cubicBezTo>
                    <a:pt x="2804132" y="1679027"/>
                    <a:pt x="2803766" y="1679759"/>
                    <a:pt x="2803766" y="1680492"/>
                  </a:cubicBezTo>
                  <a:cubicBezTo>
                    <a:pt x="2803766" y="1684156"/>
                    <a:pt x="2805597" y="1687453"/>
                    <a:pt x="2808162" y="1690018"/>
                  </a:cubicBezTo>
                  <a:cubicBezTo>
                    <a:pt x="2810360" y="1691849"/>
                    <a:pt x="2812924" y="1692948"/>
                    <a:pt x="2815855" y="1693315"/>
                  </a:cubicBezTo>
                  <a:cubicBezTo>
                    <a:pt x="2815855" y="1694780"/>
                    <a:pt x="2816221" y="1696245"/>
                    <a:pt x="2816588" y="1697711"/>
                  </a:cubicBezTo>
                  <a:lnTo>
                    <a:pt x="2763100" y="1730683"/>
                  </a:lnTo>
                  <a:lnTo>
                    <a:pt x="2716939" y="1643490"/>
                  </a:lnTo>
                  <a:lnTo>
                    <a:pt x="2804132" y="1678294"/>
                  </a:lnTo>
                  <a:close/>
                  <a:moveTo>
                    <a:pt x="2842966" y="1899573"/>
                  </a:moveTo>
                  <a:lnTo>
                    <a:pt x="2664184" y="1915326"/>
                  </a:lnTo>
                  <a:lnTo>
                    <a:pt x="2664184" y="1915326"/>
                  </a:lnTo>
                  <a:cubicBezTo>
                    <a:pt x="2652094" y="1877958"/>
                    <a:pt x="2640737" y="1843154"/>
                    <a:pt x="2635242" y="1827034"/>
                  </a:cubicBezTo>
                  <a:cubicBezTo>
                    <a:pt x="2637074" y="1825935"/>
                    <a:pt x="2638539" y="1824470"/>
                    <a:pt x="2639638" y="1822638"/>
                  </a:cubicBezTo>
                  <a:cubicBezTo>
                    <a:pt x="2640371" y="1820440"/>
                    <a:pt x="2640371" y="1817875"/>
                    <a:pt x="2639638" y="1815677"/>
                  </a:cubicBezTo>
                  <a:cubicBezTo>
                    <a:pt x="2658322" y="1804320"/>
                    <a:pt x="2705949" y="1775012"/>
                    <a:pt x="2753208" y="1745703"/>
                  </a:cubicBezTo>
                  <a:lnTo>
                    <a:pt x="2759803" y="1741674"/>
                  </a:lnTo>
                  <a:lnTo>
                    <a:pt x="2842966" y="1899573"/>
                  </a:lnTo>
                  <a:close/>
                  <a:moveTo>
                    <a:pt x="2656491" y="1916059"/>
                  </a:moveTo>
                  <a:lnTo>
                    <a:pt x="2638906" y="1917524"/>
                  </a:lnTo>
                  <a:lnTo>
                    <a:pt x="2634143" y="1846085"/>
                  </a:lnTo>
                  <a:cubicBezTo>
                    <a:pt x="2640005" y="1864403"/>
                    <a:pt x="2647698" y="1889315"/>
                    <a:pt x="2656491" y="1916059"/>
                  </a:cubicBezTo>
                  <a:lnTo>
                    <a:pt x="2656491" y="1916059"/>
                  </a:lnTo>
                  <a:close/>
                  <a:moveTo>
                    <a:pt x="2658689" y="1923386"/>
                  </a:moveTo>
                  <a:cubicBezTo>
                    <a:pt x="2660520" y="1928881"/>
                    <a:pt x="2662352" y="1934376"/>
                    <a:pt x="2664184" y="1939872"/>
                  </a:cubicBezTo>
                  <a:lnTo>
                    <a:pt x="2700819" y="2051977"/>
                  </a:lnTo>
                  <a:cubicBezTo>
                    <a:pt x="2690562" y="2046481"/>
                    <a:pt x="2670779" y="2035857"/>
                    <a:pt x="2646233" y="2022668"/>
                  </a:cubicBezTo>
                  <a:lnTo>
                    <a:pt x="2639638" y="1924851"/>
                  </a:lnTo>
                  <a:lnTo>
                    <a:pt x="2658689" y="1923386"/>
                  </a:lnTo>
                  <a:close/>
                  <a:moveTo>
                    <a:pt x="2638539" y="2018638"/>
                  </a:moveTo>
                  <a:lnTo>
                    <a:pt x="2593844" y="1995192"/>
                  </a:lnTo>
                  <a:lnTo>
                    <a:pt x="2489066" y="1940238"/>
                  </a:lnTo>
                  <a:lnTo>
                    <a:pt x="2487601" y="1938406"/>
                  </a:lnTo>
                  <a:lnTo>
                    <a:pt x="2632311" y="1925584"/>
                  </a:lnTo>
                  <a:lnTo>
                    <a:pt x="2638539" y="2018638"/>
                  </a:lnTo>
                  <a:close/>
                  <a:moveTo>
                    <a:pt x="2478075" y="1945367"/>
                  </a:moveTo>
                  <a:lnTo>
                    <a:pt x="2478075" y="1945367"/>
                  </a:lnTo>
                  <a:lnTo>
                    <a:pt x="2479541" y="1946833"/>
                  </a:lnTo>
                  <a:lnTo>
                    <a:pt x="2497859" y="2063700"/>
                  </a:lnTo>
                  <a:cubicBezTo>
                    <a:pt x="2500423" y="2080919"/>
                    <a:pt x="2502988" y="2097771"/>
                    <a:pt x="2505552" y="2113524"/>
                  </a:cubicBezTo>
                  <a:lnTo>
                    <a:pt x="2419459" y="2077622"/>
                  </a:lnTo>
                  <a:lnTo>
                    <a:pt x="2478075" y="1945367"/>
                  </a:lnTo>
                  <a:close/>
                  <a:moveTo>
                    <a:pt x="2506285" y="2122317"/>
                  </a:moveTo>
                  <a:cubicBezTo>
                    <a:pt x="2510681" y="2149794"/>
                    <a:pt x="2514345" y="2172507"/>
                    <a:pt x="2516176" y="2183498"/>
                  </a:cubicBezTo>
                  <a:lnTo>
                    <a:pt x="2422023" y="2112425"/>
                  </a:lnTo>
                  <a:lnTo>
                    <a:pt x="2408102" y="2101801"/>
                  </a:lnTo>
                  <a:lnTo>
                    <a:pt x="2416162" y="2084216"/>
                  </a:lnTo>
                  <a:lnTo>
                    <a:pt x="2506285" y="2122317"/>
                  </a:lnTo>
                  <a:close/>
                  <a:moveTo>
                    <a:pt x="2402240" y="2097405"/>
                  </a:moveTo>
                  <a:cubicBezTo>
                    <a:pt x="2379892" y="2080552"/>
                    <a:pt x="2359010" y="2064799"/>
                    <a:pt x="2343623" y="2053808"/>
                  </a:cubicBezTo>
                  <a:lnTo>
                    <a:pt x="2409201" y="2081651"/>
                  </a:lnTo>
                  <a:lnTo>
                    <a:pt x="2402240" y="2097405"/>
                  </a:lnTo>
                  <a:close/>
                  <a:moveTo>
                    <a:pt x="2310651" y="2262265"/>
                  </a:moveTo>
                  <a:lnTo>
                    <a:pt x="2228587" y="2220500"/>
                  </a:lnTo>
                  <a:cubicBezTo>
                    <a:pt x="2199279" y="2205479"/>
                    <a:pt x="2169971" y="2190825"/>
                    <a:pt x="2150554" y="2180934"/>
                  </a:cubicBezTo>
                  <a:lnTo>
                    <a:pt x="2197447" y="2143199"/>
                  </a:lnTo>
                  <a:lnTo>
                    <a:pt x="2310651" y="2262265"/>
                  </a:lnTo>
                  <a:close/>
                  <a:moveTo>
                    <a:pt x="2143593" y="2177637"/>
                  </a:moveTo>
                  <a:lnTo>
                    <a:pt x="2139563" y="2175805"/>
                  </a:lnTo>
                  <a:cubicBezTo>
                    <a:pt x="2140296" y="2173240"/>
                    <a:pt x="2139929" y="2170309"/>
                    <a:pt x="2138830" y="2167745"/>
                  </a:cubicBezTo>
                  <a:cubicBezTo>
                    <a:pt x="2136999" y="2163715"/>
                    <a:pt x="2133335" y="2161151"/>
                    <a:pt x="2128939" y="2160052"/>
                  </a:cubicBezTo>
                  <a:lnTo>
                    <a:pt x="2124542" y="2066631"/>
                  </a:lnTo>
                  <a:lnTo>
                    <a:pt x="2191952" y="2138070"/>
                  </a:lnTo>
                  <a:lnTo>
                    <a:pt x="2143593" y="2177637"/>
                  </a:lnTo>
                  <a:close/>
                  <a:moveTo>
                    <a:pt x="2121978" y="2148328"/>
                  </a:moveTo>
                  <a:cubicBezTo>
                    <a:pt x="2116483" y="2131842"/>
                    <a:pt x="2108423" y="2108395"/>
                    <a:pt x="2100363" y="2085315"/>
                  </a:cubicBezTo>
                  <a:lnTo>
                    <a:pt x="2096699" y="2074324"/>
                  </a:lnTo>
                  <a:lnTo>
                    <a:pt x="2096333" y="2048313"/>
                  </a:lnTo>
                  <a:lnTo>
                    <a:pt x="2096333" y="2035857"/>
                  </a:lnTo>
                  <a:lnTo>
                    <a:pt x="2117582" y="2058571"/>
                  </a:lnTo>
                  <a:lnTo>
                    <a:pt x="2121978" y="2148328"/>
                  </a:lnTo>
                  <a:close/>
                  <a:moveTo>
                    <a:pt x="2088640" y="2027797"/>
                  </a:moveTo>
                  <a:lnTo>
                    <a:pt x="2089006" y="2048313"/>
                  </a:lnTo>
                  <a:lnTo>
                    <a:pt x="2089006" y="2052343"/>
                  </a:lnTo>
                  <a:lnTo>
                    <a:pt x="2075451" y="2013876"/>
                  </a:lnTo>
                  <a:lnTo>
                    <a:pt x="2088640" y="2027797"/>
                  </a:lnTo>
                  <a:close/>
                  <a:moveTo>
                    <a:pt x="2119047" y="2161883"/>
                  </a:moveTo>
                  <a:cubicBezTo>
                    <a:pt x="2113552" y="2165547"/>
                    <a:pt x="2111354" y="2172507"/>
                    <a:pt x="2114285" y="2178369"/>
                  </a:cubicBezTo>
                  <a:cubicBezTo>
                    <a:pt x="2116116" y="2181666"/>
                    <a:pt x="2119047" y="2184231"/>
                    <a:pt x="2122711" y="2185330"/>
                  </a:cubicBezTo>
                  <a:cubicBezTo>
                    <a:pt x="2122711" y="2188261"/>
                    <a:pt x="2122344" y="2191558"/>
                    <a:pt x="2121978" y="2195588"/>
                  </a:cubicBezTo>
                  <a:lnTo>
                    <a:pt x="2101462" y="2212074"/>
                  </a:lnTo>
                  <a:lnTo>
                    <a:pt x="2097799" y="2186063"/>
                  </a:lnTo>
                  <a:lnTo>
                    <a:pt x="2096699" y="2097405"/>
                  </a:lnTo>
                  <a:cubicBezTo>
                    <a:pt x="2105492" y="2123416"/>
                    <a:pt x="2113918" y="2147595"/>
                    <a:pt x="2119047" y="2161883"/>
                  </a:cubicBezTo>
                  <a:lnTo>
                    <a:pt x="2119047" y="2161883"/>
                  </a:lnTo>
                  <a:close/>
                  <a:moveTo>
                    <a:pt x="1660370" y="1956724"/>
                  </a:moveTo>
                  <a:lnTo>
                    <a:pt x="1473529" y="1946833"/>
                  </a:lnTo>
                  <a:cubicBezTo>
                    <a:pt x="1473163" y="1944635"/>
                    <a:pt x="1472063" y="1942803"/>
                    <a:pt x="1470964" y="1941337"/>
                  </a:cubicBezTo>
                  <a:lnTo>
                    <a:pt x="1493678" y="1912029"/>
                  </a:lnTo>
                  <a:lnTo>
                    <a:pt x="1663301" y="1941337"/>
                  </a:lnTo>
                  <a:lnTo>
                    <a:pt x="1800318" y="1964784"/>
                  </a:lnTo>
                  <a:lnTo>
                    <a:pt x="1660370" y="1956724"/>
                  </a:lnTo>
                  <a:close/>
                  <a:moveTo>
                    <a:pt x="1465835" y="1936575"/>
                  </a:moveTo>
                  <a:lnTo>
                    <a:pt x="1467301" y="1927049"/>
                  </a:lnTo>
                  <a:cubicBezTo>
                    <a:pt x="1468034" y="1922287"/>
                    <a:pt x="1468766" y="1917158"/>
                    <a:pt x="1469499" y="1913128"/>
                  </a:cubicBezTo>
                  <a:cubicBezTo>
                    <a:pt x="1471697" y="1912762"/>
                    <a:pt x="1473529" y="1912029"/>
                    <a:pt x="1474994" y="1910563"/>
                  </a:cubicBezTo>
                  <a:cubicBezTo>
                    <a:pt x="1475727" y="1909831"/>
                    <a:pt x="1475361" y="1909098"/>
                    <a:pt x="1475727" y="1908365"/>
                  </a:cubicBezTo>
                  <a:lnTo>
                    <a:pt x="1485985" y="1910197"/>
                  </a:lnTo>
                  <a:lnTo>
                    <a:pt x="1465835" y="1936575"/>
                  </a:lnTo>
                  <a:close/>
                  <a:moveTo>
                    <a:pt x="1457409" y="1936208"/>
                  </a:moveTo>
                  <a:cubicBezTo>
                    <a:pt x="1456310" y="1936208"/>
                    <a:pt x="1455211" y="1936575"/>
                    <a:pt x="1454112" y="1936941"/>
                  </a:cubicBezTo>
                  <a:lnTo>
                    <a:pt x="1450815" y="1933277"/>
                  </a:lnTo>
                  <a:cubicBezTo>
                    <a:pt x="1454478" y="1927782"/>
                    <a:pt x="1457776" y="1923019"/>
                    <a:pt x="1460340" y="1918990"/>
                  </a:cubicBezTo>
                  <a:lnTo>
                    <a:pt x="1457409" y="1936208"/>
                  </a:lnTo>
                  <a:close/>
                  <a:moveTo>
                    <a:pt x="1335779" y="2061868"/>
                  </a:moveTo>
                  <a:lnTo>
                    <a:pt x="1298411" y="2097038"/>
                  </a:lnTo>
                  <a:lnTo>
                    <a:pt x="1335046" y="2056006"/>
                  </a:lnTo>
                  <a:lnTo>
                    <a:pt x="1335779" y="2061868"/>
                  </a:lnTo>
                  <a:close/>
                  <a:moveTo>
                    <a:pt x="1165058" y="2310990"/>
                  </a:moveTo>
                  <a:lnTo>
                    <a:pt x="1149671" y="2360082"/>
                  </a:lnTo>
                  <a:lnTo>
                    <a:pt x="1144542" y="2361913"/>
                  </a:lnTo>
                  <a:lnTo>
                    <a:pt x="1165058" y="2310990"/>
                  </a:lnTo>
                  <a:close/>
                  <a:moveTo>
                    <a:pt x="1089222" y="2520912"/>
                  </a:moveTo>
                  <a:cubicBezTo>
                    <a:pt x="1089222" y="2522011"/>
                    <a:pt x="1089588" y="2523110"/>
                    <a:pt x="1089955" y="2524209"/>
                  </a:cubicBezTo>
                  <a:lnTo>
                    <a:pt x="1076033" y="2534467"/>
                  </a:lnTo>
                  <a:lnTo>
                    <a:pt x="1084459" y="2519446"/>
                  </a:lnTo>
                  <a:lnTo>
                    <a:pt x="1089222" y="2520912"/>
                  </a:lnTo>
                  <a:close/>
                  <a:moveTo>
                    <a:pt x="1074568" y="2545091"/>
                  </a:moveTo>
                  <a:cubicBezTo>
                    <a:pt x="1077865" y="2542893"/>
                    <a:pt x="1081895" y="2540328"/>
                    <a:pt x="1085925" y="2537398"/>
                  </a:cubicBezTo>
                  <a:lnTo>
                    <a:pt x="1093618" y="2531902"/>
                  </a:lnTo>
                  <a:lnTo>
                    <a:pt x="1078964" y="2561211"/>
                  </a:lnTo>
                  <a:lnTo>
                    <a:pt x="1073102" y="2553151"/>
                  </a:lnTo>
                  <a:cubicBezTo>
                    <a:pt x="1073469" y="2552418"/>
                    <a:pt x="1074201" y="2552052"/>
                    <a:pt x="1074568" y="2551319"/>
                  </a:cubicBezTo>
                  <a:cubicBezTo>
                    <a:pt x="1075300" y="2549121"/>
                    <a:pt x="1075300" y="2546923"/>
                    <a:pt x="1074568" y="2545091"/>
                  </a:cubicBezTo>
                  <a:lnTo>
                    <a:pt x="1074568" y="2545091"/>
                  </a:lnTo>
                  <a:close/>
                  <a:moveTo>
                    <a:pt x="1100213" y="2534467"/>
                  </a:moveTo>
                  <a:cubicBezTo>
                    <a:pt x="1101312" y="2534833"/>
                    <a:pt x="1102045" y="2534833"/>
                    <a:pt x="1103144" y="2535199"/>
                  </a:cubicBezTo>
                  <a:cubicBezTo>
                    <a:pt x="1104243" y="2534833"/>
                    <a:pt x="1105342" y="2534833"/>
                    <a:pt x="1106441" y="2534100"/>
                  </a:cubicBezTo>
                  <a:lnTo>
                    <a:pt x="1197297" y="2698228"/>
                  </a:lnTo>
                  <a:lnTo>
                    <a:pt x="1265439" y="2820224"/>
                  </a:lnTo>
                  <a:lnTo>
                    <a:pt x="1184108" y="2707386"/>
                  </a:lnTo>
                  <a:lnTo>
                    <a:pt x="1083360" y="2567805"/>
                  </a:lnTo>
                  <a:lnTo>
                    <a:pt x="1100213" y="2534467"/>
                  </a:lnTo>
                  <a:close/>
                  <a:moveTo>
                    <a:pt x="1467301" y="3042602"/>
                  </a:moveTo>
                  <a:lnTo>
                    <a:pt x="1448617" y="3051394"/>
                  </a:lnTo>
                  <a:lnTo>
                    <a:pt x="1430299" y="3045899"/>
                  </a:lnTo>
                  <a:lnTo>
                    <a:pt x="1470598" y="3041136"/>
                  </a:lnTo>
                  <a:lnTo>
                    <a:pt x="1467301" y="3042602"/>
                  </a:lnTo>
                  <a:close/>
                  <a:moveTo>
                    <a:pt x="1458875" y="3054692"/>
                  </a:moveTo>
                  <a:lnTo>
                    <a:pt x="1470232" y="3049196"/>
                  </a:lnTo>
                  <a:lnTo>
                    <a:pt x="1493678" y="3038206"/>
                  </a:lnTo>
                  <a:lnTo>
                    <a:pt x="1505035" y="3036740"/>
                  </a:lnTo>
                  <a:cubicBezTo>
                    <a:pt x="1529581" y="3033809"/>
                    <a:pt x="1553761" y="3030878"/>
                    <a:pt x="1571346" y="3028680"/>
                  </a:cubicBezTo>
                  <a:lnTo>
                    <a:pt x="1488549" y="3064217"/>
                  </a:lnTo>
                  <a:lnTo>
                    <a:pt x="1458875" y="3054692"/>
                  </a:lnTo>
                  <a:close/>
                  <a:moveTo>
                    <a:pt x="1585267" y="3030512"/>
                  </a:moveTo>
                  <a:cubicBezTo>
                    <a:pt x="1587832" y="3033809"/>
                    <a:pt x="1591862" y="3036007"/>
                    <a:pt x="1595892" y="3036007"/>
                  </a:cubicBezTo>
                  <a:lnTo>
                    <a:pt x="1596258" y="3036007"/>
                  </a:lnTo>
                  <a:cubicBezTo>
                    <a:pt x="1599189" y="3036007"/>
                    <a:pt x="1601753" y="3034908"/>
                    <a:pt x="1603951" y="3033076"/>
                  </a:cubicBezTo>
                  <a:lnTo>
                    <a:pt x="1607249" y="3035641"/>
                  </a:lnTo>
                  <a:lnTo>
                    <a:pt x="1592961" y="3096822"/>
                  </a:lnTo>
                  <a:lnTo>
                    <a:pt x="1499174" y="3067514"/>
                  </a:lnTo>
                  <a:lnTo>
                    <a:pt x="1585267" y="3030512"/>
                  </a:lnTo>
                  <a:close/>
                  <a:moveTo>
                    <a:pt x="1598456" y="3105981"/>
                  </a:moveTo>
                  <a:lnTo>
                    <a:pt x="1769178" y="3159469"/>
                  </a:lnTo>
                  <a:lnTo>
                    <a:pt x="1654142" y="3296852"/>
                  </a:lnTo>
                  <a:lnTo>
                    <a:pt x="1654142" y="3296852"/>
                  </a:lnTo>
                  <a:cubicBezTo>
                    <a:pt x="1618972" y="3278901"/>
                    <a:pt x="1586733" y="3262415"/>
                    <a:pt x="1571346" y="3254721"/>
                  </a:cubicBezTo>
                  <a:cubicBezTo>
                    <a:pt x="1572078" y="3252523"/>
                    <a:pt x="1572078" y="3250325"/>
                    <a:pt x="1571346" y="3248493"/>
                  </a:cubicBezTo>
                  <a:cubicBezTo>
                    <a:pt x="1570247" y="3246295"/>
                    <a:pt x="1568415" y="3244830"/>
                    <a:pt x="1566217" y="3243731"/>
                  </a:cubicBezTo>
                  <a:cubicBezTo>
                    <a:pt x="1571346" y="3222116"/>
                    <a:pt x="1584535" y="3167529"/>
                    <a:pt x="1596991" y="3113308"/>
                  </a:cubicBezTo>
                  <a:lnTo>
                    <a:pt x="1598456" y="3105981"/>
                  </a:lnTo>
                  <a:close/>
                  <a:moveTo>
                    <a:pt x="1649013" y="3302714"/>
                  </a:moveTo>
                  <a:lnTo>
                    <a:pt x="1637656" y="3316269"/>
                  </a:lnTo>
                  <a:lnTo>
                    <a:pt x="1583802" y="3269376"/>
                  </a:lnTo>
                  <a:cubicBezTo>
                    <a:pt x="1600654" y="3278168"/>
                    <a:pt x="1624101" y="3290258"/>
                    <a:pt x="1649013" y="3302714"/>
                  </a:cubicBezTo>
                  <a:lnTo>
                    <a:pt x="1649013" y="3302714"/>
                  </a:lnTo>
                  <a:close/>
                  <a:moveTo>
                    <a:pt x="1655607" y="3306378"/>
                  </a:moveTo>
                  <a:lnTo>
                    <a:pt x="1670994" y="3314437"/>
                  </a:lnTo>
                  <a:lnTo>
                    <a:pt x="1776138" y="3367925"/>
                  </a:lnTo>
                  <a:cubicBezTo>
                    <a:pt x="1765148" y="3371222"/>
                    <a:pt x="1743166" y="3377817"/>
                    <a:pt x="1716789" y="3385877"/>
                  </a:cubicBezTo>
                  <a:lnTo>
                    <a:pt x="1642785" y="3321398"/>
                  </a:lnTo>
                  <a:lnTo>
                    <a:pt x="1655607" y="3306378"/>
                  </a:lnTo>
                  <a:close/>
                  <a:moveTo>
                    <a:pt x="1708729" y="3388075"/>
                  </a:moveTo>
                  <a:lnTo>
                    <a:pt x="1660370" y="3403095"/>
                  </a:lnTo>
                  <a:lnTo>
                    <a:pt x="1547166" y="3438265"/>
                  </a:lnTo>
                  <a:lnTo>
                    <a:pt x="1544968" y="3437899"/>
                  </a:lnTo>
                  <a:lnTo>
                    <a:pt x="1638389" y="3326527"/>
                  </a:lnTo>
                  <a:lnTo>
                    <a:pt x="1708729" y="3388075"/>
                  </a:lnTo>
                  <a:close/>
                  <a:moveTo>
                    <a:pt x="1543503" y="3449623"/>
                  </a:moveTo>
                  <a:lnTo>
                    <a:pt x="1545701" y="3449989"/>
                  </a:lnTo>
                  <a:lnTo>
                    <a:pt x="1640953" y="3519963"/>
                  </a:lnTo>
                  <a:cubicBezTo>
                    <a:pt x="1654875" y="3530221"/>
                    <a:pt x="1668796" y="3540479"/>
                    <a:pt x="1681619" y="3549638"/>
                  </a:cubicBezTo>
                  <a:lnTo>
                    <a:pt x="1595159" y="3585174"/>
                  </a:lnTo>
                  <a:lnTo>
                    <a:pt x="1543503" y="3449623"/>
                  </a:lnTo>
                  <a:lnTo>
                    <a:pt x="1543503" y="3449623"/>
                  </a:lnTo>
                  <a:close/>
                  <a:moveTo>
                    <a:pt x="1688946" y="3554767"/>
                  </a:moveTo>
                  <a:cubicBezTo>
                    <a:pt x="1711294" y="3570886"/>
                    <a:pt x="1729611" y="3584441"/>
                    <a:pt x="1739136" y="3591036"/>
                  </a:cubicBezTo>
                  <a:lnTo>
                    <a:pt x="1622269" y="3607522"/>
                  </a:lnTo>
                  <a:lnTo>
                    <a:pt x="1605050" y="3610086"/>
                  </a:lnTo>
                  <a:lnTo>
                    <a:pt x="1598090" y="3591768"/>
                  </a:lnTo>
                  <a:lnTo>
                    <a:pt x="1688946" y="3554767"/>
                  </a:lnTo>
                  <a:close/>
                  <a:moveTo>
                    <a:pt x="1597357" y="3610819"/>
                  </a:moveTo>
                  <a:cubicBezTo>
                    <a:pt x="1569514" y="3614849"/>
                    <a:pt x="1543503" y="3618513"/>
                    <a:pt x="1524819" y="3621443"/>
                  </a:cubicBezTo>
                  <a:lnTo>
                    <a:pt x="1591129" y="3594699"/>
                  </a:lnTo>
                  <a:lnTo>
                    <a:pt x="1597357" y="3610819"/>
                  </a:lnTo>
                  <a:close/>
                  <a:moveTo>
                    <a:pt x="1499540" y="3640127"/>
                  </a:moveTo>
                  <a:cubicBezTo>
                    <a:pt x="1504303" y="3639028"/>
                    <a:pt x="1507600" y="3635365"/>
                    <a:pt x="1508699" y="3630602"/>
                  </a:cubicBezTo>
                  <a:cubicBezTo>
                    <a:pt x="1525918" y="3628404"/>
                    <a:pt x="1561821" y="3623275"/>
                    <a:pt x="1600288" y="3617780"/>
                  </a:cubicBezTo>
                  <a:lnTo>
                    <a:pt x="1600288" y="3617780"/>
                  </a:lnTo>
                  <a:lnTo>
                    <a:pt x="1664400" y="3785204"/>
                  </a:lnTo>
                  <a:lnTo>
                    <a:pt x="1485619" y="3780075"/>
                  </a:lnTo>
                  <a:lnTo>
                    <a:pt x="1486351" y="3772382"/>
                  </a:lnTo>
                  <a:cubicBezTo>
                    <a:pt x="1491847" y="3718161"/>
                    <a:pt x="1497342" y="3662842"/>
                    <a:pt x="1499540" y="3640127"/>
                  </a:cubicBezTo>
                  <a:lnTo>
                    <a:pt x="1499540" y="3640127"/>
                  </a:lnTo>
                  <a:close/>
                  <a:moveTo>
                    <a:pt x="1470964" y="3850415"/>
                  </a:moveTo>
                  <a:lnTo>
                    <a:pt x="1466568" y="3851881"/>
                  </a:lnTo>
                  <a:cubicBezTo>
                    <a:pt x="1463637" y="3846019"/>
                    <a:pt x="1456310" y="3843454"/>
                    <a:pt x="1450448" y="3846385"/>
                  </a:cubicBezTo>
                  <a:cubicBezTo>
                    <a:pt x="1449716" y="3846752"/>
                    <a:pt x="1448983" y="3847118"/>
                    <a:pt x="1448250" y="3847851"/>
                  </a:cubicBezTo>
                  <a:lnTo>
                    <a:pt x="1379009" y="3784838"/>
                  </a:lnTo>
                  <a:lnTo>
                    <a:pt x="1477192" y="3787769"/>
                  </a:lnTo>
                  <a:lnTo>
                    <a:pt x="1470964" y="3850415"/>
                  </a:lnTo>
                  <a:close/>
                  <a:moveTo>
                    <a:pt x="1434695" y="3844920"/>
                  </a:moveTo>
                  <a:cubicBezTo>
                    <a:pt x="1418942" y="3837227"/>
                    <a:pt x="1396961" y="3826236"/>
                    <a:pt x="1374613" y="3815612"/>
                  </a:cubicBezTo>
                  <a:lnTo>
                    <a:pt x="1363989" y="3810482"/>
                  </a:lnTo>
                  <a:lnTo>
                    <a:pt x="1345304" y="3792165"/>
                  </a:lnTo>
                  <a:lnTo>
                    <a:pt x="1336146" y="3783373"/>
                  </a:lnTo>
                  <a:lnTo>
                    <a:pt x="1367286" y="3784105"/>
                  </a:lnTo>
                  <a:lnTo>
                    <a:pt x="1434695" y="3844920"/>
                  </a:lnTo>
                  <a:close/>
                  <a:moveTo>
                    <a:pt x="1325888" y="3783373"/>
                  </a:moveTo>
                  <a:lnTo>
                    <a:pt x="1340542" y="3797660"/>
                  </a:lnTo>
                  <a:lnTo>
                    <a:pt x="1343473" y="3800591"/>
                  </a:lnTo>
                  <a:lnTo>
                    <a:pt x="1306837" y="3783006"/>
                  </a:lnTo>
                  <a:lnTo>
                    <a:pt x="1325888" y="3783373"/>
                  </a:lnTo>
                  <a:close/>
                  <a:moveTo>
                    <a:pt x="973087" y="4036158"/>
                  </a:moveTo>
                  <a:lnTo>
                    <a:pt x="833872" y="4161085"/>
                  </a:lnTo>
                  <a:cubicBezTo>
                    <a:pt x="832040" y="4159986"/>
                    <a:pt x="830209" y="4159253"/>
                    <a:pt x="828011" y="4158887"/>
                  </a:cubicBezTo>
                  <a:lnTo>
                    <a:pt x="823248" y="4122251"/>
                  </a:lnTo>
                  <a:lnTo>
                    <a:pt x="963928" y="4023335"/>
                  </a:lnTo>
                  <a:lnTo>
                    <a:pt x="1077499" y="3942737"/>
                  </a:lnTo>
                  <a:lnTo>
                    <a:pt x="973087" y="4036158"/>
                  </a:lnTo>
                  <a:close/>
                  <a:moveTo>
                    <a:pt x="821050" y="4159619"/>
                  </a:moveTo>
                  <a:lnTo>
                    <a:pt x="815554" y="4151560"/>
                  </a:lnTo>
                  <a:cubicBezTo>
                    <a:pt x="812624" y="4147529"/>
                    <a:pt x="809693" y="4143500"/>
                    <a:pt x="807128" y="4140569"/>
                  </a:cubicBezTo>
                  <a:cubicBezTo>
                    <a:pt x="808227" y="4139104"/>
                    <a:pt x="808960" y="4136906"/>
                    <a:pt x="809326" y="4134707"/>
                  </a:cubicBezTo>
                  <a:cubicBezTo>
                    <a:pt x="809326" y="4133974"/>
                    <a:pt x="808594" y="4133242"/>
                    <a:pt x="808227" y="4132509"/>
                  </a:cubicBezTo>
                  <a:lnTo>
                    <a:pt x="816654" y="4126647"/>
                  </a:lnTo>
                  <a:lnTo>
                    <a:pt x="821050" y="4159619"/>
                  </a:lnTo>
                  <a:close/>
                  <a:moveTo>
                    <a:pt x="814822" y="4165115"/>
                  </a:moveTo>
                  <a:cubicBezTo>
                    <a:pt x="814089" y="4166214"/>
                    <a:pt x="813723" y="4166946"/>
                    <a:pt x="812990" y="4168046"/>
                  </a:cubicBezTo>
                  <a:lnTo>
                    <a:pt x="808227" y="4167679"/>
                  </a:lnTo>
                  <a:cubicBezTo>
                    <a:pt x="807128" y="4161085"/>
                    <a:pt x="806029" y="4155590"/>
                    <a:pt x="804930" y="4150827"/>
                  </a:cubicBezTo>
                  <a:lnTo>
                    <a:pt x="814822" y="4165115"/>
                  </a:lnTo>
                  <a:close/>
                  <a:moveTo>
                    <a:pt x="817753" y="4340233"/>
                  </a:moveTo>
                  <a:lnTo>
                    <a:pt x="816287" y="4391523"/>
                  </a:lnTo>
                  <a:lnTo>
                    <a:pt x="813356" y="4336569"/>
                  </a:lnTo>
                  <a:lnTo>
                    <a:pt x="817753" y="4340233"/>
                  </a:lnTo>
                  <a:close/>
                  <a:moveTo>
                    <a:pt x="873072" y="4636981"/>
                  </a:moveTo>
                  <a:lnTo>
                    <a:pt x="896885" y="4682409"/>
                  </a:lnTo>
                  <a:lnTo>
                    <a:pt x="894687" y="4687538"/>
                  </a:lnTo>
                  <a:lnTo>
                    <a:pt x="873072" y="4636981"/>
                  </a:lnTo>
                  <a:close/>
                  <a:moveTo>
                    <a:pt x="968325" y="4838476"/>
                  </a:moveTo>
                  <a:cubicBezTo>
                    <a:pt x="969057" y="4839209"/>
                    <a:pt x="969790" y="4840308"/>
                    <a:pt x="970889" y="4841041"/>
                  </a:cubicBezTo>
                  <a:lnTo>
                    <a:pt x="968325" y="4858259"/>
                  </a:lnTo>
                  <a:cubicBezTo>
                    <a:pt x="966859" y="4853497"/>
                    <a:pt x="965394" y="4848001"/>
                    <a:pt x="963928" y="4841407"/>
                  </a:cubicBezTo>
                  <a:lnTo>
                    <a:pt x="968325" y="4838476"/>
                  </a:lnTo>
                  <a:close/>
                  <a:moveTo>
                    <a:pt x="978949" y="4870715"/>
                  </a:moveTo>
                  <a:cubicBezTo>
                    <a:pt x="977850" y="4868884"/>
                    <a:pt x="976384" y="4867418"/>
                    <a:pt x="974553" y="4866685"/>
                  </a:cubicBezTo>
                  <a:cubicBezTo>
                    <a:pt x="975285" y="4862656"/>
                    <a:pt x="976384" y="4857893"/>
                    <a:pt x="977117" y="4852764"/>
                  </a:cubicBezTo>
                  <a:lnTo>
                    <a:pt x="978949" y="4843239"/>
                  </a:lnTo>
                  <a:lnTo>
                    <a:pt x="989207" y="4874745"/>
                  </a:lnTo>
                  <a:lnTo>
                    <a:pt x="978949" y="4873280"/>
                  </a:lnTo>
                  <a:cubicBezTo>
                    <a:pt x="979315" y="4872181"/>
                    <a:pt x="979682" y="4871082"/>
                    <a:pt x="978949" y="4870715"/>
                  </a:cubicBezTo>
                  <a:lnTo>
                    <a:pt x="978949" y="4870715"/>
                  </a:lnTo>
                  <a:close/>
                  <a:moveTo>
                    <a:pt x="985177" y="4840674"/>
                  </a:moveTo>
                  <a:cubicBezTo>
                    <a:pt x="987009" y="4839575"/>
                    <a:pt x="988474" y="4838110"/>
                    <a:pt x="989573" y="4836278"/>
                  </a:cubicBezTo>
                  <a:lnTo>
                    <a:pt x="1169454" y="4887568"/>
                  </a:lnTo>
                  <a:lnTo>
                    <a:pt x="1304273" y="4925669"/>
                  </a:lnTo>
                  <a:lnTo>
                    <a:pt x="1166889" y="4903321"/>
                  </a:lnTo>
                  <a:lnTo>
                    <a:pt x="996900" y="4876211"/>
                  </a:lnTo>
                  <a:lnTo>
                    <a:pt x="985177" y="4840674"/>
                  </a:lnTo>
                  <a:close/>
                  <a:moveTo>
                    <a:pt x="1604318" y="4940689"/>
                  </a:moveTo>
                  <a:lnTo>
                    <a:pt x="1597357" y="4960106"/>
                  </a:lnTo>
                  <a:lnTo>
                    <a:pt x="1580505" y="4968899"/>
                  </a:lnTo>
                  <a:lnTo>
                    <a:pt x="1605783" y="4936659"/>
                  </a:lnTo>
                  <a:lnTo>
                    <a:pt x="1604318" y="4940689"/>
                  </a:lnTo>
                  <a:close/>
                  <a:moveTo>
                    <a:pt x="1607249" y="4954977"/>
                  </a:moveTo>
                  <a:lnTo>
                    <a:pt x="1611645" y="4943254"/>
                  </a:lnTo>
                  <a:lnTo>
                    <a:pt x="1620437" y="4918708"/>
                  </a:lnTo>
                  <a:lnTo>
                    <a:pt x="1627765" y="4909549"/>
                  </a:lnTo>
                  <a:cubicBezTo>
                    <a:pt x="1643152" y="4890132"/>
                    <a:pt x="1658172" y="4870715"/>
                    <a:pt x="1668796" y="4856794"/>
                  </a:cubicBezTo>
                  <a:lnTo>
                    <a:pt x="1635092" y="4940323"/>
                  </a:lnTo>
                  <a:lnTo>
                    <a:pt x="1607249" y="4954977"/>
                  </a:lnTo>
                  <a:close/>
                  <a:moveTo>
                    <a:pt x="1679054" y="4848734"/>
                  </a:moveTo>
                  <a:cubicBezTo>
                    <a:pt x="1679787" y="4848734"/>
                    <a:pt x="1680153" y="4849100"/>
                    <a:pt x="1680886" y="4849100"/>
                  </a:cubicBezTo>
                  <a:cubicBezTo>
                    <a:pt x="1684550" y="4849100"/>
                    <a:pt x="1688213" y="4847635"/>
                    <a:pt x="1691144" y="4844704"/>
                  </a:cubicBezTo>
                  <a:cubicBezTo>
                    <a:pt x="1692976" y="4842506"/>
                    <a:pt x="1694075" y="4839941"/>
                    <a:pt x="1694441" y="4837011"/>
                  </a:cubicBezTo>
                  <a:lnTo>
                    <a:pt x="1698837" y="4836278"/>
                  </a:lnTo>
                  <a:lnTo>
                    <a:pt x="1731809" y="4889766"/>
                  </a:lnTo>
                  <a:lnTo>
                    <a:pt x="1644983" y="4935194"/>
                  </a:lnTo>
                  <a:lnTo>
                    <a:pt x="1679054" y="4848734"/>
                  </a:lnTo>
                  <a:close/>
                  <a:moveTo>
                    <a:pt x="1916819" y="4996009"/>
                  </a:moveTo>
                  <a:lnTo>
                    <a:pt x="1918284" y="5013594"/>
                  </a:lnTo>
                  <a:lnTo>
                    <a:pt x="1846845" y="5018357"/>
                  </a:lnTo>
                  <a:cubicBezTo>
                    <a:pt x="1865163" y="5012495"/>
                    <a:pt x="1890075" y="5004435"/>
                    <a:pt x="1916819" y="4996009"/>
                  </a:cubicBezTo>
                  <a:lnTo>
                    <a:pt x="1916819" y="4996009"/>
                  </a:lnTo>
                  <a:close/>
                  <a:moveTo>
                    <a:pt x="1924146" y="4993811"/>
                  </a:moveTo>
                  <a:lnTo>
                    <a:pt x="1940632" y="4988315"/>
                  </a:lnTo>
                  <a:lnTo>
                    <a:pt x="2052737" y="4951680"/>
                  </a:lnTo>
                  <a:cubicBezTo>
                    <a:pt x="2047241" y="4961938"/>
                    <a:pt x="2036617" y="4982087"/>
                    <a:pt x="2023428" y="5006267"/>
                  </a:cubicBezTo>
                  <a:lnTo>
                    <a:pt x="1925611" y="5012861"/>
                  </a:lnTo>
                  <a:lnTo>
                    <a:pt x="1924146" y="4993811"/>
                  </a:lnTo>
                  <a:close/>
                  <a:moveTo>
                    <a:pt x="1947959" y="5173325"/>
                  </a:moveTo>
                  <a:lnTo>
                    <a:pt x="2064827" y="5155374"/>
                  </a:lnTo>
                  <a:lnTo>
                    <a:pt x="2114651" y="5147680"/>
                  </a:lnTo>
                  <a:lnTo>
                    <a:pt x="2078748" y="5233773"/>
                  </a:lnTo>
                  <a:lnTo>
                    <a:pt x="1946127" y="5174790"/>
                  </a:lnTo>
                  <a:lnTo>
                    <a:pt x="1947959" y="5173325"/>
                  </a:lnTo>
                  <a:close/>
                  <a:moveTo>
                    <a:pt x="2123443" y="5146215"/>
                  </a:moveTo>
                  <a:cubicBezTo>
                    <a:pt x="2150920" y="5141818"/>
                    <a:pt x="2173268" y="5138155"/>
                    <a:pt x="2184625" y="5136323"/>
                  </a:cubicBezTo>
                  <a:lnTo>
                    <a:pt x="2113552" y="5230477"/>
                  </a:lnTo>
                  <a:lnTo>
                    <a:pt x="2102928" y="5244032"/>
                  </a:lnTo>
                  <a:lnTo>
                    <a:pt x="2085342" y="5235972"/>
                  </a:lnTo>
                  <a:lnTo>
                    <a:pt x="2123443" y="5146215"/>
                  </a:lnTo>
                  <a:close/>
                  <a:moveTo>
                    <a:pt x="2098531" y="5250626"/>
                  </a:moveTo>
                  <a:cubicBezTo>
                    <a:pt x="2081679" y="5272974"/>
                    <a:pt x="2065926" y="5293856"/>
                    <a:pt x="2054569" y="5309243"/>
                  </a:cubicBezTo>
                  <a:lnTo>
                    <a:pt x="2082412" y="5243299"/>
                  </a:lnTo>
                  <a:lnTo>
                    <a:pt x="2098531" y="5250626"/>
                  </a:lnTo>
                  <a:close/>
                  <a:moveTo>
                    <a:pt x="2049440" y="5327927"/>
                  </a:moveTo>
                  <a:cubicBezTo>
                    <a:pt x="2059697" y="5314372"/>
                    <a:pt x="2081679" y="5285430"/>
                    <a:pt x="2105492" y="5253923"/>
                  </a:cubicBezTo>
                  <a:lnTo>
                    <a:pt x="2105858" y="5253923"/>
                  </a:lnTo>
                  <a:lnTo>
                    <a:pt x="2269619" y="5326828"/>
                  </a:lnTo>
                  <a:lnTo>
                    <a:pt x="2139563" y="5449191"/>
                  </a:lnTo>
                  <a:lnTo>
                    <a:pt x="2134800" y="5443329"/>
                  </a:lnTo>
                  <a:cubicBezTo>
                    <a:pt x="2099630" y="5399733"/>
                    <a:pt x="2064094" y="5356502"/>
                    <a:pt x="2050172" y="5339650"/>
                  </a:cubicBezTo>
                  <a:cubicBezTo>
                    <a:pt x="2053470" y="5336353"/>
                    <a:pt x="2053470" y="5330858"/>
                    <a:pt x="2049806" y="5327561"/>
                  </a:cubicBezTo>
                  <a:cubicBezTo>
                    <a:pt x="2049806" y="5327561"/>
                    <a:pt x="2049806" y="5327561"/>
                    <a:pt x="2049806" y="5327561"/>
                  </a:cubicBezTo>
                  <a:lnTo>
                    <a:pt x="2049440" y="5327927"/>
                  </a:lnTo>
                  <a:close/>
                  <a:moveTo>
                    <a:pt x="2178397" y="5508907"/>
                  </a:moveTo>
                  <a:lnTo>
                    <a:pt x="2176565" y="5512937"/>
                  </a:lnTo>
                  <a:cubicBezTo>
                    <a:pt x="2174000" y="5512204"/>
                    <a:pt x="2171070" y="5512570"/>
                    <a:pt x="2168505" y="5513669"/>
                  </a:cubicBezTo>
                  <a:cubicBezTo>
                    <a:pt x="2165208" y="5515135"/>
                    <a:pt x="2162644" y="5517699"/>
                    <a:pt x="2161178" y="5521362"/>
                  </a:cubicBezTo>
                  <a:cubicBezTo>
                    <a:pt x="2161178" y="5522095"/>
                    <a:pt x="2160812" y="5522828"/>
                    <a:pt x="2160812" y="5523561"/>
                  </a:cubicBezTo>
                  <a:lnTo>
                    <a:pt x="2067391" y="5527957"/>
                  </a:lnTo>
                  <a:lnTo>
                    <a:pt x="2138830" y="5460548"/>
                  </a:lnTo>
                  <a:lnTo>
                    <a:pt x="2178397" y="5508907"/>
                  </a:lnTo>
                  <a:close/>
                  <a:moveTo>
                    <a:pt x="2149088" y="5530521"/>
                  </a:moveTo>
                  <a:cubicBezTo>
                    <a:pt x="2132602" y="5536017"/>
                    <a:pt x="2109155" y="5544077"/>
                    <a:pt x="2086075" y="5552136"/>
                  </a:cubicBezTo>
                  <a:lnTo>
                    <a:pt x="2075084" y="5556166"/>
                  </a:lnTo>
                  <a:lnTo>
                    <a:pt x="2049073" y="5556533"/>
                  </a:lnTo>
                  <a:lnTo>
                    <a:pt x="2036617" y="5556533"/>
                  </a:lnTo>
                  <a:lnTo>
                    <a:pt x="2059331" y="5535284"/>
                  </a:lnTo>
                  <a:lnTo>
                    <a:pt x="2149088" y="5530521"/>
                  </a:lnTo>
                  <a:close/>
                  <a:moveTo>
                    <a:pt x="2028557" y="5563860"/>
                  </a:moveTo>
                  <a:lnTo>
                    <a:pt x="2049073" y="5563493"/>
                  </a:lnTo>
                  <a:lnTo>
                    <a:pt x="2053103" y="5563493"/>
                  </a:lnTo>
                  <a:lnTo>
                    <a:pt x="2014636" y="5577049"/>
                  </a:lnTo>
                  <a:lnTo>
                    <a:pt x="2028557" y="5563860"/>
                  </a:lnTo>
                  <a:close/>
                  <a:moveTo>
                    <a:pt x="1942097" y="5989565"/>
                  </a:moveTo>
                  <a:lnTo>
                    <a:pt x="1965544" y="5851815"/>
                  </a:lnTo>
                  <a:lnTo>
                    <a:pt x="1957484" y="5992129"/>
                  </a:lnTo>
                  <a:lnTo>
                    <a:pt x="1947593" y="6178970"/>
                  </a:lnTo>
                  <a:cubicBezTo>
                    <a:pt x="1945395" y="6179337"/>
                    <a:pt x="1943563" y="6180070"/>
                    <a:pt x="1942097" y="6181535"/>
                  </a:cubicBezTo>
                  <a:lnTo>
                    <a:pt x="1912789" y="6158821"/>
                  </a:lnTo>
                  <a:lnTo>
                    <a:pt x="1942097" y="5989565"/>
                  </a:lnTo>
                  <a:close/>
                  <a:moveTo>
                    <a:pt x="1937701" y="6186664"/>
                  </a:moveTo>
                  <a:lnTo>
                    <a:pt x="1928176" y="6185199"/>
                  </a:lnTo>
                  <a:cubicBezTo>
                    <a:pt x="1923413" y="6184466"/>
                    <a:pt x="1918651" y="6183733"/>
                    <a:pt x="1914255" y="6183001"/>
                  </a:cubicBezTo>
                  <a:cubicBezTo>
                    <a:pt x="1913888" y="6180802"/>
                    <a:pt x="1913155" y="6178970"/>
                    <a:pt x="1911690" y="6177505"/>
                  </a:cubicBezTo>
                  <a:cubicBezTo>
                    <a:pt x="1910957" y="6176772"/>
                    <a:pt x="1910224" y="6177139"/>
                    <a:pt x="1909492" y="6176772"/>
                  </a:cubicBezTo>
                  <a:lnTo>
                    <a:pt x="1911323" y="6166515"/>
                  </a:lnTo>
                  <a:lnTo>
                    <a:pt x="1937701" y="6186664"/>
                  </a:lnTo>
                  <a:close/>
                  <a:moveTo>
                    <a:pt x="1936968" y="6195090"/>
                  </a:moveTo>
                  <a:cubicBezTo>
                    <a:pt x="1937335" y="6196189"/>
                    <a:pt x="1937335" y="6197288"/>
                    <a:pt x="1938068" y="6198387"/>
                  </a:cubicBezTo>
                  <a:lnTo>
                    <a:pt x="1934404" y="6201685"/>
                  </a:lnTo>
                  <a:lnTo>
                    <a:pt x="1920116" y="6191793"/>
                  </a:lnTo>
                  <a:lnTo>
                    <a:pt x="1936968" y="6195090"/>
                  </a:lnTo>
                  <a:close/>
                  <a:moveTo>
                    <a:pt x="2062995" y="6316720"/>
                  </a:moveTo>
                  <a:lnTo>
                    <a:pt x="2098531" y="6354088"/>
                  </a:lnTo>
                  <a:lnTo>
                    <a:pt x="2057499" y="6317087"/>
                  </a:lnTo>
                  <a:lnTo>
                    <a:pt x="2062995" y="6316720"/>
                  </a:lnTo>
                  <a:close/>
                  <a:moveTo>
                    <a:pt x="2312116" y="6487442"/>
                  </a:moveTo>
                  <a:lnTo>
                    <a:pt x="2361208" y="6502829"/>
                  </a:lnTo>
                  <a:lnTo>
                    <a:pt x="2363040" y="6507958"/>
                  </a:lnTo>
                  <a:lnTo>
                    <a:pt x="2312116" y="6487442"/>
                  </a:lnTo>
                  <a:close/>
                  <a:moveTo>
                    <a:pt x="2522038" y="6563277"/>
                  </a:moveTo>
                  <a:lnTo>
                    <a:pt x="2522038" y="6563277"/>
                  </a:lnTo>
                  <a:cubicBezTo>
                    <a:pt x="2523137" y="6562911"/>
                    <a:pt x="2524236" y="6562911"/>
                    <a:pt x="2524969" y="6562179"/>
                  </a:cubicBezTo>
                  <a:lnTo>
                    <a:pt x="2535593" y="6576100"/>
                  </a:lnTo>
                  <a:lnTo>
                    <a:pt x="2520573" y="6567674"/>
                  </a:lnTo>
                  <a:lnTo>
                    <a:pt x="2522038" y="6563277"/>
                  </a:lnTo>
                  <a:close/>
                  <a:moveTo>
                    <a:pt x="2535227" y="6552287"/>
                  </a:moveTo>
                  <a:cubicBezTo>
                    <a:pt x="2535593" y="6550089"/>
                    <a:pt x="2535593" y="6548257"/>
                    <a:pt x="2535227" y="6546059"/>
                  </a:cubicBezTo>
                  <a:lnTo>
                    <a:pt x="2698621" y="6455202"/>
                  </a:lnTo>
                  <a:lnTo>
                    <a:pt x="2820984" y="6386694"/>
                  </a:lnTo>
                  <a:lnTo>
                    <a:pt x="2707780" y="6468025"/>
                  </a:lnTo>
                  <a:lnTo>
                    <a:pt x="2568565" y="6568773"/>
                  </a:lnTo>
                  <a:lnTo>
                    <a:pt x="2535227" y="6552287"/>
                  </a:lnTo>
                  <a:close/>
                  <a:moveTo>
                    <a:pt x="3043728" y="6185199"/>
                  </a:moveTo>
                  <a:lnTo>
                    <a:pt x="3052521" y="6203883"/>
                  </a:lnTo>
                  <a:lnTo>
                    <a:pt x="3046659" y="6222201"/>
                  </a:lnTo>
                  <a:lnTo>
                    <a:pt x="3041897" y="6181535"/>
                  </a:lnTo>
                  <a:lnTo>
                    <a:pt x="3043728" y="6185199"/>
                  </a:lnTo>
                  <a:close/>
                  <a:moveTo>
                    <a:pt x="3055818" y="6193625"/>
                  </a:moveTo>
                  <a:lnTo>
                    <a:pt x="3050323" y="6181901"/>
                  </a:lnTo>
                  <a:lnTo>
                    <a:pt x="3039332" y="6158455"/>
                  </a:lnTo>
                  <a:lnTo>
                    <a:pt x="3037866" y="6147098"/>
                  </a:lnTo>
                  <a:cubicBezTo>
                    <a:pt x="3034936" y="6122552"/>
                    <a:pt x="3032005" y="6098372"/>
                    <a:pt x="3029807" y="6080787"/>
                  </a:cubicBezTo>
                  <a:lnTo>
                    <a:pt x="3064977" y="6163584"/>
                  </a:lnTo>
                  <a:lnTo>
                    <a:pt x="3055818" y="6193625"/>
                  </a:lnTo>
                  <a:close/>
                  <a:moveTo>
                    <a:pt x="3031272" y="6067232"/>
                  </a:moveTo>
                  <a:cubicBezTo>
                    <a:pt x="3032005" y="6066866"/>
                    <a:pt x="3032371" y="6066499"/>
                    <a:pt x="3033104" y="6066133"/>
                  </a:cubicBezTo>
                  <a:cubicBezTo>
                    <a:pt x="3035668" y="6063568"/>
                    <a:pt x="3036767" y="6059905"/>
                    <a:pt x="3036767" y="6056241"/>
                  </a:cubicBezTo>
                  <a:cubicBezTo>
                    <a:pt x="3036767" y="6053311"/>
                    <a:pt x="3035668" y="6050746"/>
                    <a:pt x="3033837" y="6048548"/>
                  </a:cubicBezTo>
                  <a:lnTo>
                    <a:pt x="3036401" y="6045251"/>
                  </a:lnTo>
                  <a:lnTo>
                    <a:pt x="3097583" y="6059539"/>
                  </a:lnTo>
                  <a:lnTo>
                    <a:pt x="3068274" y="6153326"/>
                  </a:lnTo>
                  <a:lnTo>
                    <a:pt x="3031272" y="6067232"/>
                  </a:lnTo>
                  <a:close/>
                  <a:moveTo>
                    <a:pt x="3041164" y="6038657"/>
                  </a:moveTo>
                  <a:cubicBezTo>
                    <a:pt x="3054352" y="6021438"/>
                    <a:pt x="3074136" y="5995426"/>
                    <a:pt x="3093919" y="5969049"/>
                  </a:cubicBezTo>
                  <a:lnTo>
                    <a:pt x="3149239" y="5895045"/>
                  </a:lnTo>
                  <a:lnTo>
                    <a:pt x="3099781" y="6052212"/>
                  </a:lnTo>
                  <a:lnTo>
                    <a:pt x="3041164" y="6038657"/>
                  </a:lnTo>
                  <a:close/>
                  <a:moveTo>
                    <a:pt x="3303841" y="6003487"/>
                  </a:moveTo>
                  <a:lnTo>
                    <a:pt x="3317396" y="6014843"/>
                  </a:lnTo>
                  <a:lnTo>
                    <a:pt x="3270136" y="6068698"/>
                  </a:lnTo>
                  <a:cubicBezTo>
                    <a:pt x="3278929" y="6051845"/>
                    <a:pt x="3291018" y="6028398"/>
                    <a:pt x="3303841" y="6003487"/>
                  </a:cubicBezTo>
                  <a:lnTo>
                    <a:pt x="3303841" y="6003487"/>
                  </a:lnTo>
                  <a:close/>
                  <a:moveTo>
                    <a:pt x="3307138" y="5996892"/>
                  </a:moveTo>
                  <a:lnTo>
                    <a:pt x="3315198" y="5981505"/>
                  </a:lnTo>
                  <a:lnTo>
                    <a:pt x="3368686" y="5876361"/>
                  </a:lnTo>
                  <a:cubicBezTo>
                    <a:pt x="3371983" y="5887352"/>
                    <a:pt x="3378577" y="5909333"/>
                    <a:pt x="3386637" y="5935711"/>
                  </a:cubicBezTo>
                  <a:lnTo>
                    <a:pt x="3322158" y="6009714"/>
                  </a:lnTo>
                  <a:lnTo>
                    <a:pt x="3307138" y="5996892"/>
                  </a:lnTo>
                  <a:close/>
                  <a:moveTo>
                    <a:pt x="3555893" y="5963920"/>
                  </a:moveTo>
                  <a:cubicBezTo>
                    <a:pt x="3572013" y="5941572"/>
                    <a:pt x="3585202" y="5923255"/>
                    <a:pt x="3592162" y="5913729"/>
                  </a:cubicBezTo>
                  <a:lnTo>
                    <a:pt x="3608648" y="6030596"/>
                  </a:lnTo>
                  <a:lnTo>
                    <a:pt x="3611213" y="6047815"/>
                  </a:lnTo>
                  <a:lnTo>
                    <a:pt x="3593261" y="6054776"/>
                  </a:lnTo>
                  <a:lnTo>
                    <a:pt x="3555893" y="5963920"/>
                  </a:lnTo>
                  <a:close/>
                  <a:moveTo>
                    <a:pt x="3611946" y="6055509"/>
                  </a:moveTo>
                  <a:cubicBezTo>
                    <a:pt x="3615976" y="6083352"/>
                    <a:pt x="3619639" y="6108997"/>
                    <a:pt x="3622203" y="6127681"/>
                  </a:cubicBezTo>
                  <a:lnTo>
                    <a:pt x="3595460" y="6061737"/>
                  </a:lnTo>
                  <a:lnTo>
                    <a:pt x="3611946" y="6055509"/>
                  </a:lnTo>
                  <a:close/>
                  <a:moveTo>
                    <a:pt x="3851176" y="6181535"/>
                  </a:moveTo>
                  <a:cubicBezTo>
                    <a:pt x="3851542" y="6183001"/>
                    <a:pt x="3852275" y="6184466"/>
                    <a:pt x="3852641" y="6185565"/>
                  </a:cubicBezTo>
                  <a:cubicBezTo>
                    <a:pt x="3850077" y="6187030"/>
                    <a:pt x="3848245" y="6189229"/>
                    <a:pt x="3847146" y="6191793"/>
                  </a:cubicBezTo>
                  <a:cubicBezTo>
                    <a:pt x="3845680" y="6195823"/>
                    <a:pt x="3846046" y="6200585"/>
                    <a:pt x="3848611" y="6204249"/>
                  </a:cubicBezTo>
                  <a:lnTo>
                    <a:pt x="3785598" y="6273490"/>
                  </a:lnTo>
                  <a:lnTo>
                    <a:pt x="3788529" y="6175307"/>
                  </a:lnTo>
                  <a:lnTo>
                    <a:pt x="3851176" y="6181535"/>
                  </a:lnTo>
                  <a:close/>
                  <a:moveTo>
                    <a:pt x="3846046" y="6217438"/>
                  </a:moveTo>
                  <a:cubicBezTo>
                    <a:pt x="3838353" y="6233191"/>
                    <a:pt x="3827362" y="6255173"/>
                    <a:pt x="3816738" y="6277520"/>
                  </a:cubicBezTo>
                  <a:lnTo>
                    <a:pt x="3811609" y="6288144"/>
                  </a:lnTo>
                  <a:lnTo>
                    <a:pt x="3793292" y="6306829"/>
                  </a:lnTo>
                  <a:lnTo>
                    <a:pt x="3784499" y="6315621"/>
                  </a:lnTo>
                  <a:lnTo>
                    <a:pt x="3785232" y="6284481"/>
                  </a:lnTo>
                  <a:lnTo>
                    <a:pt x="3846046" y="6217438"/>
                  </a:lnTo>
                  <a:close/>
                  <a:moveTo>
                    <a:pt x="3784499" y="6326612"/>
                  </a:moveTo>
                  <a:lnTo>
                    <a:pt x="3798787" y="6311958"/>
                  </a:lnTo>
                  <a:lnTo>
                    <a:pt x="3801718" y="6309027"/>
                  </a:lnTo>
                  <a:lnTo>
                    <a:pt x="3784133" y="6345662"/>
                  </a:lnTo>
                  <a:lnTo>
                    <a:pt x="3784499" y="6326612"/>
                  </a:lnTo>
                  <a:close/>
                  <a:moveTo>
                    <a:pt x="4036918" y="6679412"/>
                  </a:moveTo>
                  <a:lnTo>
                    <a:pt x="4161845" y="6818627"/>
                  </a:lnTo>
                  <a:cubicBezTo>
                    <a:pt x="4160746" y="6820459"/>
                    <a:pt x="4160013" y="6822291"/>
                    <a:pt x="4159647" y="6824489"/>
                  </a:cubicBezTo>
                  <a:lnTo>
                    <a:pt x="4123012" y="6829251"/>
                  </a:lnTo>
                  <a:lnTo>
                    <a:pt x="4024096" y="6688571"/>
                  </a:lnTo>
                  <a:lnTo>
                    <a:pt x="3943497" y="6574634"/>
                  </a:lnTo>
                  <a:lnTo>
                    <a:pt x="4036918" y="6679412"/>
                  </a:lnTo>
                  <a:close/>
                  <a:moveTo>
                    <a:pt x="4160380" y="6831450"/>
                  </a:moveTo>
                  <a:lnTo>
                    <a:pt x="4152686" y="6836945"/>
                  </a:lnTo>
                  <a:cubicBezTo>
                    <a:pt x="4148656" y="6839876"/>
                    <a:pt x="4144626" y="6842807"/>
                    <a:pt x="4141329" y="6845371"/>
                  </a:cubicBezTo>
                  <a:cubicBezTo>
                    <a:pt x="4139864" y="6844272"/>
                    <a:pt x="4137666" y="6843539"/>
                    <a:pt x="4135834" y="6843173"/>
                  </a:cubicBezTo>
                  <a:cubicBezTo>
                    <a:pt x="4135101" y="6843173"/>
                    <a:pt x="4134368" y="6843905"/>
                    <a:pt x="4133635" y="6844272"/>
                  </a:cubicBezTo>
                  <a:lnTo>
                    <a:pt x="4127774" y="6835846"/>
                  </a:lnTo>
                  <a:lnTo>
                    <a:pt x="4160380" y="6831450"/>
                  </a:lnTo>
                  <a:close/>
                  <a:moveTo>
                    <a:pt x="4165875" y="6837678"/>
                  </a:moveTo>
                  <a:cubicBezTo>
                    <a:pt x="4166974" y="6838410"/>
                    <a:pt x="4167707" y="6838777"/>
                    <a:pt x="4168806" y="6839143"/>
                  </a:cubicBezTo>
                  <a:lnTo>
                    <a:pt x="4168439" y="6843905"/>
                  </a:lnTo>
                  <a:lnTo>
                    <a:pt x="4151587" y="6847203"/>
                  </a:lnTo>
                  <a:lnTo>
                    <a:pt x="4165875" y="6837678"/>
                  </a:lnTo>
                  <a:close/>
                  <a:moveTo>
                    <a:pt x="4340993" y="6834747"/>
                  </a:moveTo>
                  <a:lnTo>
                    <a:pt x="4392649" y="6836212"/>
                  </a:lnTo>
                  <a:lnTo>
                    <a:pt x="4337330" y="6839143"/>
                  </a:lnTo>
                  <a:lnTo>
                    <a:pt x="4340993" y="6834747"/>
                  </a:lnTo>
                  <a:close/>
                  <a:moveTo>
                    <a:pt x="4637741" y="6779427"/>
                  </a:moveTo>
                  <a:lnTo>
                    <a:pt x="4683169" y="6755614"/>
                  </a:lnTo>
                  <a:lnTo>
                    <a:pt x="4688298" y="6757812"/>
                  </a:lnTo>
                  <a:lnTo>
                    <a:pt x="4637741" y="6779427"/>
                  </a:lnTo>
                  <a:close/>
                  <a:moveTo>
                    <a:pt x="4839236" y="6683442"/>
                  </a:moveTo>
                  <a:cubicBezTo>
                    <a:pt x="4839969" y="6682709"/>
                    <a:pt x="4840702" y="6681977"/>
                    <a:pt x="4841068" y="6681244"/>
                  </a:cubicBezTo>
                  <a:lnTo>
                    <a:pt x="4858653" y="6683808"/>
                  </a:lnTo>
                  <a:lnTo>
                    <a:pt x="4841801" y="6688204"/>
                  </a:lnTo>
                  <a:lnTo>
                    <a:pt x="4839236" y="6683442"/>
                  </a:lnTo>
                  <a:close/>
                  <a:moveTo>
                    <a:pt x="4871475" y="6673550"/>
                  </a:moveTo>
                  <a:cubicBezTo>
                    <a:pt x="4869644" y="6674649"/>
                    <a:pt x="4868178" y="6676115"/>
                    <a:pt x="4867079" y="6677947"/>
                  </a:cubicBezTo>
                  <a:cubicBezTo>
                    <a:pt x="4863050" y="6677214"/>
                    <a:pt x="4858287" y="6676115"/>
                    <a:pt x="4853524" y="6675382"/>
                  </a:cubicBezTo>
                  <a:lnTo>
                    <a:pt x="4843999" y="6673917"/>
                  </a:lnTo>
                  <a:lnTo>
                    <a:pt x="4875505" y="6663659"/>
                  </a:lnTo>
                  <a:lnTo>
                    <a:pt x="4874040" y="6673917"/>
                  </a:lnTo>
                  <a:cubicBezTo>
                    <a:pt x="4872941" y="6673184"/>
                    <a:pt x="4871842" y="6672818"/>
                    <a:pt x="4871475" y="6673550"/>
                  </a:cubicBezTo>
                  <a:lnTo>
                    <a:pt x="4871475" y="6673550"/>
                  </a:lnTo>
                  <a:close/>
                  <a:moveTo>
                    <a:pt x="4841435" y="6667322"/>
                  </a:moveTo>
                  <a:cubicBezTo>
                    <a:pt x="4840335" y="6665491"/>
                    <a:pt x="4838870" y="6664025"/>
                    <a:pt x="4837038" y="6662926"/>
                  </a:cubicBezTo>
                  <a:lnTo>
                    <a:pt x="4888328" y="6483045"/>
                  </a:lnTo>
                  <a:lnTo>
                    <a:pt x="4926429" y="6348593"/>
                  </a:lnTo>
                  <a:lnTo>
                    <a:pt x="4904081" y="6485610"/>
                  </a:lnTo>
                  <a:lnTo>
                    <a:pt x="4876971" y="6655232"/>
                  </a:lnTo>
                  <a:lnTo>
                    <a:pt x="4841435" y="6667322"/>
                  </a:lnTo>
                  <a:close/>
                  <a:moveTo>
                    <a:pt x="4941449" y="6048182"/>
                  </a:moveTo>
                  <a:lnTo>
                    <a:pt x="4960866" y="6055143"/>
                  </a:lnTo>
                  <a:lnTo>
                    <a:pt x="4969659" y="6071995"/>
                  </a:lnTo>
                  <a:lnTo>
                    <a:pt x="4937786" y="6046716"/>
                  </a:lnTo>
                  <a:lnTo>
                    <a:pt x="4941449" y="6048182"/>
                  </a:lnTo>
                  <a:close/>
                  <a:moveTo>
                    <a:pt x="4955737" y="6045617"/>
                  </a:moveTo>
                  <a:lnTo>
                    <a:pt x="4944014" y="6041221"/>
                  </a:lnTo>
                  <a:lnTo>
                    <a:pt x="4919468" y="6032428"/>
                  </a:lnTo>
                  <a:lnTo>
                    <a:pt x="4910309" y="6025101"/>
                  </a:lnTo>
                  <a:cubicBezTo>
                    <a:pt x="4890893" y="6009714"/>
                    <a:pt x="4871475" y="5994694"/>
                    <a:pt x="4857921" y="5984070"/>
                  </a:cubicBezTo>
                  <a:lnTo>
                    <a:pt x="4941449" y="6017774"/>
                  </a:lnTo>
                  <a:lnTo>
                    <a:pt x="4955737" y="6045617"/>
                  </a:lnTo>
                  <a:close/>
                  <a:moveTo>
                    <a:pt x="4849128" y="5973079"/>
                  </a:moveTo>
                  <a:cubicBezTo>
                    <a:pt x="4849860" y="5968683"/>
                    <a:pt x="4848395" y="5964286"/>
                    <a:pt x="4845098" y="5961356"/>
                  </a:cubicBezTo>
                  <a:cubicBezTo>
                    <a:pt x="4842900" y="5959524"/>
                    <a:pt x="4840335" y="5958425"/>
                    <a:pt x="4837405" y="5958425"/>
                  </a:cubicBezTo>
                  <a:cubicBezTo>
                    <a:pt x="4837405" y="5956959"/>
                    <a:pt x="4837038" y="5955494"/>
                    <a:pt x="4836672" y="5954029"/>
                  </a:cubicBezTo>
                  <a:lnTo>
                    <a:pt x="4890160" y="5921057"/>
                  </a:lnTo>
                  <a:lnTo>
                    <a:pt x="4935588" y="6007883"/>
                  </a:lnTo>
                  <a:lnTo>
                    <a:pt x="4849128" y="5973079"/>
                  </a:lnTo>
                  <a:close/>
                  <a:moveTo>
                    <a:pt x="4810294" y="5751800"/>
                  </a:moveTo>
                  <a:lnTo>
                    <a:pt x="4989075" y="5736047"/>
                  </a:lnTo>
                  <a:lnTo>
                    <a:pt x="4989442" y="5736047"/>
                  </a:lnTo>
                  <a:cubicBezTo>
                    <a:pt x="5001165" y="5773049"/>
                    <a:pt x="5012522" y="5807486"/>
                    <a:pt x="5018018" y="5823972"/>
                  </a:cubicBezTo>
                  <a:cubicBezTo>
                    <a:pt x="5014354" y="5826537"/>
                    <a:pt x="5012522" y="5831666"/>
                    <a:pt x="5013622" y="5836062"/>
                  </a:cubicBezTo>
                  <a:cubicBezTo>
                    <a:pt x="4994205" y="5847785"/>
                    <a:pt x="4946945" y="5877094"/>
                    <a:pt x="4900051" y="5906402"/>
                  </a:cubicBezTo>
                  <a:lnTo>
                    <a:pt x="4893457" y="5910432"/>
                  </a:lnTo>
                  <a:lnTo>
                    <a:pt x="4810294" y="5751800"/>
                  </a:lnTo>
                  <a:close/>
                  <a:moveTo>
                    <a:pt x="4996769" y="5735314"/>
                  </a:moveTo>
                  <a:lnTo>
                    <a:pt x="5014354" y="5733849"/>
                  </a:lnTo>
                  <a:lnTo>
                    <a:pt x="5019117" y="5805288"/>
                  </a:lnTo>
                  <a:cubicBezTo>
                    <a:pt x="5013255" y="5786970"/>
                    <a:pt x="5005195" y="5762058"/>
                    <a:pt x="4996769" y="5735314"/>
                  </a:cubicBezTo>
                  <a:lnTo>
                    <a:pt x="4996769" y="5735314"/>
                  </a:lnTo>
                  <a:close/>
                  <a:moveTo>
                    <a:pt x="4994205" y="5727987"/>
                  </a:moveTo>
                  <a:lnTo>
                    <a:pt x="4988709" y="5711501"/>
                  </a:lnTo>
                  <a:lnTo>
                    <a:pt x="4952074" y="5599396"/>
                  </a:lnTo>
                  <a:cubicBezTo>
                    <a:pt x="4962332" y="5604892"/>
                    <a:pt x="4982115" y="5615516"/>
                    <a:pt x="5006661" y="5628705"/>
                  </a:cubicBezTo>
                  <a:lnTo>
                    <a:pt x="5013255" y="5726521"/>
                  </a:lnTo>
                  <a:lnTo>
                    <a:pt x="4994205" y="5727987"/>
                  </a:lnTo>
                  <a:close/>
                  <a:moveTo>
                    <a:pt x="5014720" y="5632368"/>
                  </a:moveTo>
                  <a:cubicBezTo>
                    <a:pt x="5029008" y="5640062"/>
                    <a:pt x="5044029" y="5647755"/>
                    <a:pt x="5059416" y="5655815"/>
                  </a:cubicBezTo>
                  <a:lnTo>
                    <a:pt x="5154668" y="5706006"/>
                  </a:lnTo>
                  <a:lnTo>
                    <a:pt x="5164194" y="5711135"/>
                  </a:lnTo>
                  <a:lnTo>
                    <a:pt x="5165659" y="5712966"/>
                  </a:lnTo>
                  <a:lnTo>
                    <a:pt x="5020949" y="5725789"/>
                  </a:lnTo>
                  <a:lnTo>
                    <a:pt x="5014720" y="5632368"/>
                  </a:lnTo>
                  <a:close/>
                  <a:moveTo>
                    <a:pt x="5146608" y="5528690"/>
                  </a:moveTo>
                  <a:cubicBezTo>
                    <a:pt x="5142212" y="5501213"/>
                    <a:pt x="5138549" y="5478865"/>
                    <a:pt x="5136717" y="5467508"/>
                  </a:cubicBezTo>
                  <a:lnTo>
                    <a:pt x="5230870" y="5538581"/>
                  </a:lnTo>
                  <a:lnTo>
                    <a:pt x="5244792" y="5549206"/>
                  </a:lnTo>
                  <a:lnTo>
                    <a:pt x="5236732" y="5566791"/>
                  </a:lnTo>
                  <a:lnTo>
                    <a:pt x="5146608" y="5528690"/>
                  </a:lnTo>
                  <a:close/>
                  <a:moveTo>
                    <a:pt x="5251020" y="5553968"/>
                  </a:moveTo>
                  <a:cubicBezTo>
                    <a:pt x="5273368" y="5570820"/>
                    <a:pt x="5294616" y="5586574"/>
                    <a:pt x="5309636" y="5597931"/>
                  </a:cubicBezTo>
                  <a:lnTo>
                    <a:pt x="5243693" y="5570088"/>
                  </a:lnTo>
                  <a:lnTo>
                    <a:pt x="5251020" y="5553968"/>
                  </a:lnTo>
                  <a:close/>
                  <a:moveTo>
                    <a:pt x="5342608" y="5389108"/>
                  </a:moveTo>
                  <a:lnTo>
                    <a:pt x="5425038" y="5431239"/>
                  </a:lnTo>
                  <a:cubicBezTo>
                    <a:pt x="5454347" y="5446260"/>
                    <a:pt x="5483655" y="5460914"/>
                    <a:pt x="5503072" y="5470806"/>
                  </a:cubicBezTo>
                  <a:lnTo>
                    <a:pt x="5456179" y="5508907"/>
                  </a:lnTo>
                  <a:lnTo>
                    <a:pt x="5342608" y="5389108"/>
                  </a:lnTo>
                  <a:close/>
                  <a:moveTo>
                    <a:pt x="5509667" y="5474103"/>
                  </a:moveTo>
                  <a:lnTo>
                    <a:pt x="5513697" y="5475935"/>
                  </a:lnTo>
                  <a:cubicBezTo>
                    <a:pt x="5512964" y="5478865"/>
                    <a:pt x="5513330" y="5481430"/>
                    <a:pt x="5514429" y="5483994"/>
                  </a:cubicBezTo>
                  <a:cubicBezTo>
                    <a:pt x="5516261" y="5488024"/>
                    <a:pt x="5519925" y="5490589"/>
                    <a:pt x="5524321" y="5491321"/>
                  </a:cubicBezTo>
                  <a:lnTo>
                    <a:pt x="5528717" y="5585108"/>
                  </a:lnTo>
                  <a:lnTo>
                    <a:pt x="5461308" y="5513669"/>
                  </a:lnTo>
                  <a:lnTo>
                    <a:pt x="5509667" y="5474103"/>
                  </a:lnTo>
                  <a:close/>
                  <a:moveTo>
                    <a:pt x="5531282" y="5503411"/>
                  </a:moveTo>
                  <a:cubicBezTo>
                    <a:pt x="5536777" y="5520264"/>
                    <a:pt x="5544837" y="5543344"/>
                    <a:pt x="5552897" y="5566424"/>
                  </a:cubicBezTo>
                  <a:lnTo>
                    <a:pt x="5556926" y="5577415"/>
                  </a:lnTo>
                  <a:lnTo>
                    <a:pt x="5557293" y="5603426"/>
                  </a:lnTo>
                  <a:lnTo>
                    <a:pt x="5557293" y="5615882"/>
                  </a:lnTo>
                  <a:lnTo>
                    <a:pt x="5536044" y="5593168"/>
                  </a:lnTo>
                  <a:lnTo>
                    <a:pt x="5531282" y="5503411"/>
                  </a:lnTo>
                  <a:close/>
                  <a:moveTo>
                    <a:pt x="5564620" y="5623942"/>
                  </a:moveTo>
                  <a:lnTo>
                    <a:pt x="5564254" y="5603426"/>
                  </a:lnTo>
                  <a:lnTo>
                    <a:pt x="5564254" y="5599396"/>
                  </a:lnTo>
                  <a:lnTo>
                    <a:pt x="5577809" y="5637864"/>
                  </a:lnTo>
                  <a:lnTo>
                    <a:pt x="5564620" y="5623942"/>
                  </a:lnTo>
                  <a:close/>
                  <a:moveTo>
                    <a:pt x="5534213" y="5489856"/>
                  </a:moveTo>
                  <a:cubicBezTo>
                    <a:pt x="5536411" y="5488390"/>
                    <a:pt x="5538242" y="5486192"/>
                    <a:pt x="5539342" y="5483628"/>
                  </a:cubicBezTo>
                  <a:cubicBezTo>
                    <a:pt x="5542272" y="5476667"/>
                    <a:pt x="5538975" y="5468974"/>
                    <a:pt x="5532014" y="5466409"/>
                  </a:cubicBezTo>
                  <a:cubicBezTo>
                    <a:pt x="5531648" y="5466409"/>
                    <a:pt x="5531282" y="5466043"/>
                    <a:pt x="5530915" y="5466043"/>
                  </a:cubicBezTo>
                  <a:cubicBezTo>
                    <a:pt x="5530915" y="5463112"/>
                    <a:pt x="5531282" y="5459815"/>
                    <a:pt x="5531648" y="5456151"/>
                  </a:cubicBezTo>
                  <a:lnTo>
                    <a:pt x="5552164" y="5439299"/>
                  </a:lnTo>
                  <a:lnTo>
                    <a:pt x="5555828" y="5465310"/>
                  </a:lnTo>
                  <a:lnTo>
                    <a:pt x="5556926" y="5553968"/>
                  </a:lnTo>
                  <a:cubicBezTo>
                    <a:pt x="5547768" y="5528323"/>
                    <a:pt x="5538975" y="5503778"/>
                    <a:pt x="5534213" y="5489856"/>
                  </a:cubicBezTo>
                  <a:lnTo>
                    <a:pt x="5534213" y="5489856"/>
                  </a:lnTo>
                  <a:close/>
                  <a:moveTo>
                    <a:pt x="5992889" y="5695015"/>
                  </a:moveTo>
                  <a:lnTo>
                    <a:pt x="6179731" y="5704907"/>
                  </a:lnTo>
                  <a:cubicBezTo>
                    <a:pt x="6180097" y="5707105"/>
                    <a:pt x="6181196" y="5708937"/>
                    <a:pt x="6182295" y="5710768"/>
                  </a:cubicBezTo>
                  <a:lnTo>
                    <a:pt x="6159581" y="5740077"/>
                  </a:lnTo>
                  <a:lnTo>
                    <a:pt x="5989959" y="5710768"/>
                  </a:lnTo>
                  <a:lnTo>
                    <a:pt x="5852209" y="5687322"/>
                  </a:lnTo>
                  <a:lnTo>
                    <a:pt x="5992889" y="5695015"/>
                  </a:lnTo>
                  <a:close/>
                  <a:moveTo>
                    <a:pt x="6187424" y="5715165"/>
                  </a:moveTo>
                  <a:lnTo>
                    <a:pt x="6185959" y="5724690"/>
                  </a:lnTo>
                  <a:cubicBezTo>
                    <a:pt x="6185226" y="5729452"/>
                    <a:pt x="6184493" y="5734582"/>
                    <a:pt x="6183761" y="5738611"/>
                  </a:cubicBezTo>
                  <a:cubicBezTo>
                    <a:pt x="6181562" y="5738978"/>
                    <a:pt x="6179731" y="5739711"/>
                    <a:pt x="6178266" y="5741176"/>
                  </a:cubicBezTo>
                  <a:cubicBezTo>
                    <a:pt x="6177533" y="5741909"/>
                    <a:pt x="6177899" y="5742641"/>
                    <a:pt x="6177533" y="5743374"/>
                  </a:cubicBezTo>
                  <a:lnTo>
                    <a:pt x="6167275" y="5741542"/>
                  </a:lnTo>
                  <a:lnTo>
                    <a:pt x="6187424" y="5715165"/>
                  </a:lnTo>
                  <a:close/>
                  <a:moveTo>
                    <a:pt x="6195850" y="5715531"/>
                  </a:moveTo>
                  <a:cubicBezTo>
                    <a:pt x="6196950" y="5715165"/>
                    <a:pt x="6198048" y="5715165"/>
                    <a:pt x="6199148" y="5714432"/>
                  </a:cubicBezTo>
                  <a:lnTo>
                    <a:pt x="6202445" y="5718096"/>
                  </a:lnTo>
                  <a:lnTo>
                    <a:pt x="6192553" y="5732384"/>
                  </a:lnTo>
                  <a:lnTo>
                    <a:pt x="6195850" y="5715531"/>
                  </a:lnTo>
                  <a:close/>
                  <a:moveTo>
                    <a:pt x="6317481" y="5589871"/>
                  </a:moveTo>
                  <a:lnTo>
                    <a:pt x="6355215" y="5553968"/>
                  </a:lnTo>
                  <a:lnTo>
                    <a:pt x="6317847" y="5595366"/>
                  </a:lnTo>
                  <a:lnTo>
                    <a:pt x="6317481" y="5589871"/>
                  </a:lnTo>
                  <a:close/>
                  <a:moveTo>
                    <a:pt x="6488568" y="5340749"/>
                  </a:moveTo>
                  <a:lnTo>
                    <a:pt x="6503955" y="5292024"/>
                  </a:lnTo>
                  <a:lnTo>
                    <a:pt x="6509084" y="5290192"/>
                  </a:lnTo>
                  <a:lnTo>
                    <a:pt x="6488568" y="5340749"/>
                  </a:lnTo>
                  <a:close/>
                  <a:moveTo>
                    <a:pt x="6564038" y="5130828"/>
                  </a:moveTo>
                  <a:cubicBezTo>
                    <a:pt x="6564038" y="5129729"/>
                    <a:pt x="6563671" y="5128630"/>
                    <a:pt x="6563305" y="5127530"/>
                  </a:cubicBezTo>
                  <a:lnTo>
                    <a:pt x="6577226" y="5117273"/>
                  </a:lnTo>
                  <a:lnTo>
                    <a:pt x="6568800" y="5132293"/>
                  </a:lnTo>
                  <a:lnTo>
                    <a:pt x="6564038" y="5130828"/>
                  </a:lnTo>
                  <a:close/>
                  <a:moveTo>
                    <a:pt x="6578692" y="5106648"/>
                  </a:moveTo>
                  <a:cubicBezTo>
                    <a:pt x="6575394" y="5108846"/>
                    <a:pt x="6571365" y="5111411"/>
                    <a:pt x="6567335" y="5114342"/>
                  </a:cubicBezTo>
                  <a:lnTo>
                    <a:pt x="6559275" y="5119837"/>
                  </a:lnTo>
                  <a:cubicBezTo>
                    <a:pt x="6562939" y="5112510"/>
                    <a:pt x="6568067" y="5102618"/>
                    <a:pt x="6573929" y="5090162"/>
                  </a:cubicBezTo>
                  <a:lnTo>
                    <a:pt x="6580157" y="5098589"/>
                  </a:lnTo>
                  <a:cubicBezTo>
                    <a:pt x="6579791" y="5099321"/>
                    <a:pt x="6578692" y="5099321"/>
                    <a:pt x="6578692" y="5100420"/>
                  </a:cubicBezTo>
                  <a:cubicBezTo>
                    <a:pt x="6577959" y="5102618"/>
                    <a:pt x="6577959" y="5104450"/>
                    <a:pt x="6578692" y="5106648"/>
                  </a:cubicBezTo>
                  <a:lnTo>
                    <a:pt x="6578692" y="5106648"/>
                  </a:lnTo>
                  <a:close/>
                  <a:moveTo>
                    <a:pt x="6553047" y="5117273"/>
                  </a:moveTo>
                  <a:cubicBezTo>
                    <a:pt x="6550849" y="5116906"/>
                    <a:pt x="6549017" y="5116906"/>
                    <a:pt x="6546819" y="5117273"/>
                  </a:cubicBezTo>
                  <a:lnTo>
                    <a:pt x="6455963" y="4953512"/>
                  </a:lnTo>
                  <a:lnTo>
                    <a:pt x="6387454" y="4831149"/>
                  </a:lnTo>
                  <a:lnTo>
                    <a:pt x="6468785" y="4944353"/>
                  </a:lnTo>
                  <a:lnTo>
                    <a:pt x="6569533" y="5083568"/>
                  </a:lnTo>
                  <a:lnTo>
                    <a:pt x="6553047" y="5117273"/>
                  </a:lnTo>
                  <a:close/>
                  <a:moveTo>
                    <a:pt x="6186325" y="4609137"/>
                  </a:moveTo>
                  <a:lnTo>
                    <a:pt x="6205009" y="4600345"/>
                  </a:lnTo>
                  <a:lnTo>
                    <a:pt x="6223327" y="4606207"/>
                  </a:lnTo>
                  <a:lnTo>
                    <a:pt x="6183028" y="4610969"/>
                  </a:lnTo>
                  <a:lnTo>
                    <a:pt x="6186325" y="4609137"/>
                  </a:lnTo>
                  <a:close/>
                  <a:moveTo>
                    <a:pt x="6194385" y="4597048"/>
                  </a:moveTo>
                  <a:lnTo>
                    <a:pt x="6183028" y="4602177"/>
                  </a:lnTo>
                  <a:lnTo>
                    <a:pt x="6159581" y="4613168"/>
                  </a:lnTo>
                  <a:lnTo>
                    <a:pt x="6148224" y="4614633"/>
                  </a:lnTo>
                  <a:cubicBezTo>
                    <a:pt x="6123678" y="4617564"/>
                    <a:pt x="6099499" y="4620495"/>
                    <a:pt x="6081914" y="4622693"/>
                  </a:cubicBezTo>
                  <a:lnTo>
                    <a:pt x="6164710" y="4587523"/>
                  </a:lnTo>
                  <a:lnTo>
                    <a:pt x="6194385" y="4597048"/>
                  </a:lnTo>
                  <a:close/>
                  <a:moveTo>
                    <a:pt x="6067992" y="4621227"/>
                  </a:moveTo>
                  <a:cubicBezTo>
                    <a:pt x="6065428" y="4617930"/>
                    <a:pt x="6061398" y="4615732"/>
                    <a:pt x="6057002" y="4615732"/>
                  </a:cubicBezTo>
                  <a:lnTo>
                    <a:pt x="6057002" y="4615732"/>
                  </a:lnTo>
                  <a:cubicBezTo>
                    <a:pt x="6054071" y="4615732"/>
                    <a:pt x="6051506" y="4616831"/>
                    <a:pt x="6049308" y="4618663"/>
                  </a:cubicBezTo>
                  <a:lnTo>
                    <a:pt x="6046011" y="4616098"/>
                  </a:lnTo>
                  <a:lnTo>
                    <a:pt x="6060299" y="4554917"/>
                  </a:lnTo>
                  <a:lnTo>
                    <a:pt x="6154086" y="4584226"/>
                  </a:lnTo>
                  <a:lnTo>
                    <a:pt x="6067992" y="4621227"/>
                  </a:lnTo>
                  <a:close/>
                  <a:moveTo>
                    <a:pt x="6054803" y="4545758"/>
                  </a:moveTo>
                  <a:lnTo>
                    <a:pt x="5884082" y="4492270"/>
                  </a:lnTo>
                  <a:lnTo>
                    <a:pt x="5999484" y="4354887"/>
                  </a:lnTo>
                  <a:lnTo>
                    <a:pt x="5999484" y="4354887"/>
                  </a:lnTo>
                  <a:cubicBezTo>
                    <a:pt x="6034288" y="4372838"/>
                    <a:pt x="6066527" y="4388958"/>
                    <a:pt x="6081914" y="4396651"/>
                  </a:cubicBezTo>
                  <a:cubicBezTo>
                    <a:pt x="6081181" y="4401414"/>
                    <a:pt x="6083379" y="4405810"/>
                    <a:pt x="6087409" y="4408375"/>
                  </a:cubicBezTo>
                  <a:cubicBezTo>
                    <a:pt x="6082280" y="4430356"/>
                    <a:pt x="6069091" y="4484577"/>
                    <a:pt x="6057002" y="4538431"/>
                  </a:cubicBezTo>
                  <a:lnTo>
                    <a:pt x="6054803" y="4545758"/>
                  </a:lnTo>
                  <a:close/>
                  <a:moveTo>
                    <a:pt x="6004247" y="4349025"/>
                  </a:moveTo>
                  <a:lnTo>
                    <a:pt x="6015604" y="4335470"/>
                  </a:lnTo>
                  <a:lnTo>
                    <a:pt x="6069458" y="4382364"/>
                  </a:lnTo>
                  <a:cubicBezTo>
                    <a:pt x="6052605" y="4373571"/>
                    <a:pt x="6029159" y="4361481"/>
                    <a:pt x="6004247" y="4349025"/>
                  </a:cubicBezTo>
                  <a:lnTo>
                    <a:pt x="6004247" y="4349025"/>
                  </a:lnTo>
                  <a:close/>
                  <a:moveTo>
                    <a:pt x="5997652" y="4345362"/>
                  </a:moveTo>
                  <a:lnTo>
                    <a:pt x="5982265" y="4337302"/>
                  </a:lnTo>
                  <a:lnTo>
                    <a:pt x="5877121" y="4283814"/>
                  </a:lnTo>
                  <a:cubicBezTo>
                    <a:pt x="5888112" y="4280517"/>
                    <a:pt x="5910093" y="4273922"/>
                    <a:pt x="5936471" y="4265863"/>
                  </a:cubicBezTo>
                  <a:lnTo>
                    <a:pt x="6010475" y="4330341"/>
                  </a:lnTo>
                  <a:lnTo>
                    <a:pt x="5997652" y="4345362"/>
                  </a:lnTo>
                  <a:close/>
                  <a:moveTo>
                    <a:pt x="5944531" y="4263665"/>
                  </a:moveTo>
                  <a:cubicBezTo>
                    <a:pt x="5959917" y="4258902"/>
                    <a:pt x="5976403" y="4253773"/>
                    <a:pt x="5992889" y="4248644"/>
                  </a:cubicBezTo>
                  <a:lnTo>
                    <a:pt x="6105727" y="4213474"/>
                  </a:lnTo>
                  <a:lnTo>
                    <a:pt x="6107925" y="4213840"/>
                  </a:lnTo>
                  <a:lnTo>
                    <a:pt x="6014504" y="4325212"/>
                  </a:lnTo>
                  <a:lnTo>
                    <a:pt x="5944531" y="4263665"/>
                  </a:lnTo>
                  <a:close/>
                  <a:moveTo>
                    <a:pt x="6107559" y="4201750"/>
                  </a:moveTo>
                  <a:lnTo>
                    <a:pt x="6012306" y="4131776"/>
                  </a:lnTo>
                  <a:cubicBezTo>
                    <a:pt x="5998385" y="4121518"/>
                    <a:pt x="5984463" y="4111261"/>
                    <a:pt x="5971641" y="4102102"/>
                  </a:cubicBezTo>
                  <a:lnTo>
                    <a:pt x="6058101" y="4066565"/>
                  </a:lnTo>
                  <a:lnTo>
                    <a:pt x="6110123" y="4202117"/>
                  </a:lnTo>
                  <a:lnTo>
                    <a:pt x="6107559" y="4201750"/>
                  </a:lnTo>
                  <a:close/>
                  <a:moveTo>
                    <a:pt x="5964314" y="4096973"/>
                  </a:moveTo>
                  <a:cubicBezTo>
                    <a:pt x="5941966" y="4080853"/>
                    <a:pt x="5923649" y="4067664"/>
                    <a:pt x="5914123" y="4060703"/>
                  </a:cubicBezTo>
                  <a:lnTo>
                    <a:pt x="6030990" y="4044217"/>
                  </a:lnTo>
                  <a:lnTo>
                    <a:pt x="6048209" y="4041653"/>
                  </a:lnTo>
                  <a:cubicBezTo>
                    <a:pt x="6050407" y="4047881"/>
                    <a:pt x="6052972" y="4053743"/>
                    <a:pt x="6055170" y="4059971"/>
                  </a:cubicBezTo>
                  <a:lnTo>
                    <a:pt x="5964314" y="4096973"/>
                  </a:lnTo>
                  <a:close/>
                  <a:moveTo>
                    <a:pt x="6055903" y="4040920"/>
                  </a:moveTo>
                  <a:cubicBezTo>
                    <a:pt x="6083746" y="4036890"/>
                    <a:pt x="6109391" y="4033227"/>
                    <a:pt x="6128075" y="4030662"/>
                  </a:cubicBezTo>
                  <a:lnTo>
                    <a:pt x="6062131" y="4057406"/>
                  </a:lnTo>
                  <a:lnTo>
                    <a:pt x="6055903" y="4040920"/>
                  </a:lnTo>
                  <a:close/>
                  <a:moveTo>
                    <a:pt x="6153719" y="4011978"/>
                  </a:moveTo>
                  <a:cubicBezTo>
                    <a:pt x="6148957" y="4011978"/>
                    <a:pt x="6145294" y="4016008"/>
                    <a:pt x="6145294" y="4020771"/>
                  </a:cubicBezTo>
                  <a:cubicBezTo>
                    <a:pt x="6128441" y="4022969"/>
                    <a:pt x="6092172" y="4028098"/>
                    <a:pt x="6053338" y="4033593"/>
                  </a:cubicBezTo>
                  <a:lnTo>
                    <a:pt x="6053338" y="4033227"/>
                  </a:lnTo>
                  <a:lnTo>
                    <a:pt x="5989226" y="3865803"/>
                  </a:lnTo>
                  <a:lnTo>
                    <a:pt x="6168007" y="3870931"/>
                  </a:lnTo>
                  <a:lnTo>
                    <a:pt x="6167275" y="3878625"/>
                  </a:lnTo>
                  <a:cubicBezTo>
                    <a:pt x="6161047" y="3933578"/>
                    <a:pt x="6155551" y="3989264"/>
                    <a:pt x="6153353" y="4011612"/>
                  </a:cubicBezTo>
                  <a:lnTo>
                    <a:pt x="6153719" y="4011978"/>
                  </a:lnTo>
                  <a:close/>
                  <a:moveTo>
                    <a:pt x="6182295" y="3801324"/>
                  </a:moveTo>
                  <a:lnTo>
                    <a:pt x="6186325" y="3799859"/>
                  </a:lnTo>
                  <a:cubicBezTo>
                    <a:pt x="6187791" y="3802423"/>
                    <a:pt x="6189989" y="3804255"/>
                    <a:pt x="6192553" y="3805354"/>
                  </a:cubicBezTo>
                  <a:cubicBezTo>
                    <a:pt x="6194019" y="3806086"/>
                    <a:pt x="6195850" y="3806453"/>
                    <a:pt x="6197682" y="3806453"/>
                  </a:cubicBezTo>
                  <a:cubicBezTo>
                    <a:pt x="6200247" y="3806453"/>
                    <a:pt x="6202811" y="3805720"/>
                    <a:pt x="6205009" y="3804255"/>
                  </a:cubicBezTo>
                  <a:lnTo>
                    <a:pt x="6273884" y="3866901"/>
                  </a:lnTo>
                  <a:lnTo>
                    <a:pt x="6175701" y="3863971"/>
                  </a:lnTo>
                  <a:lnTo>
                    <a:pt x="6182295" y="3801324"/>
                  </a:lnTo>
                  <a:close/>
                  <a:moveTo>
                    <a:pt x="6218565" y="3806819"/>
                  </a:moveTo>
                  <a:cubicBezTo>
                    <a:pt x="6234318" y="3814513"/>
                    <a:pt x="6256299" y="3825503"/>
                    <a:pt x="6278280" y="3836127"/>
                  </a:cubicBezTo>
                  <a:lnTo>
                    <a:pt x="6288905" y="3841256"/>
                  </a:lnTo>
                  <a:lnTo>
                    <a:pt x="6307589" y="3859574"/>
                  </a:lnTo>
                  <a:lnTo>
                    <a:pt x="6316748" y="3868367"/>
                  </a:lnTo>
                  <a:lnTo>
                    <a:pt x="6285607" y="3867634"/>
                  </a:lnTo>
                  <a:lnTo>
                    <a:pt x="6218565" y="3806819"/>
                  </a:lnTo>
                  <a:close/>
                  <a:moveTo>
                    <a:pt x="6327372" y="3868367"/>
                  </a:moveTo>
                  <a:lnTo>
                    <a:pt x="6312718" y="3854079"/>
                  </a:lnTo>
                  <a:lnTo>
                    <a:pt x="6309787" y="3851148"/>
                  </a:lnTo>
                  <a:lnTo>
                    <a:pt x="6346422" y="3869099"/>
                  </a:lnTo>
                  <a:lnTo>
                    <a:pt x="6327372" y="3868367"/>
                  </a:lnTo>
                  <a:close/>
                  <a:moveTo>
                    <a:pt x="6680172" y="3615582"/>
                  </a:moveTo>
                  <a:lnTo>
                    <a:pt x="6819388" y="3490654"/>
                  </a:lnTo>
                  <a:cubicBezTo>
                    <a:pt x="6821219" y="3491753"/>
                    <a:pt x="6823051" y="3492486"/>
                    <a:pt x="6825249" y="3492853"/>
                  </a:cubicBezTo>
                  <a:lnTo>
                    <a:pt x="6830011" y="3529488"/>
                  </a:lnTo>
                  <a:lnTo>
                    <a:pt x="6689331" y="3628404"/>
                  </a:lnTo>
                  <a:lnTo>
                    <a:pt x="6575761" y="3709002"/>
                  </a:lnTo>
                  <a:lnTo>
                    <a:pt x="6680172" y="3615582"/>
                  </a:lnTo>
                  <a:close/>
                  <a:moveTo>
                    <a:pt x="6832210" y="3492120"/>
                  </a:moveTo>
                  <a:lnTo>
                    <a:pt x="6837705" y="3499813"/>
                  </a:lnTo>
                  <a:cubicBezTo>
                    <a:pt x="6840636" y="3503843"/>
                    <a:pt x="6843567" y="3507873"/>
                    <a:pt x="6846131" y="3511170"/>
                  </a:cubicBezTo>
                  <a:cubicBezTo>
                    <a:pt x="6845032" y="3512636"/>
                    <a:pt x="6844299" y="3514834"/>
                    <a:pt x="6843933" y="3517032"/>
                  </a:cubicBezTo>
                  <a:cubicBezTo>
                    <a:pt x="6843933" y="3517765"/>
                    <a:pt x="6844666" y="3518497"/>
                    <a:pt x="6845032" y="3519230"/>
                  </a:cubicBezTo>
                  <a:lnTo>
                    <a:pt x="6836606" y="3525092"/>
                  </a:lnTo>
                  <a:lnTo>
                    <a:pt x="6832210" y="3492120"/>
                  </a:lnTo>
                  <a:close/>
                  <a:moveTo>
                    <a:pt x="6838438" y="3486624"/>
                  </a:moveTo>
                  <a:cubicBezTo>
                    <a:pt x="6839170" y="3485525"/>
                    <a:pt x="6839537" y="3484793"/>
                    <a:pt x="6839903" y="3483694"/>
                  </a:cubicBezTo>
                  <a:lnTo>
                    <a:pt x="6844666" y="3484060"/>
                  </a:lnTo>
                  <a:cubicBezTo>
                    <a:pt x="6845765" y="3490654"/>
                    <a:pt x="6846864" y="3496150"/>
                    <a:pt x="6847963" y="3500912"/>
                  </a:cubicBezTo>
                  <a:lnTo>
                    <a:pt x="6838438" y="3486624"/>
                  </a:lnTo>
                  <a:close/>
                  <a:moveTo>
                    <a:pt x="6835507" y="3311873"/>
                  </a:moveTo>
                  <a:lnTo>
                    <a:pt x="6836972" y="3260217"/>
                  </a:lnTo>
                  <a:lnTo>
                    <a:pt x="6839903" y="3315536"/>
                  </a:lnTo>
                  <a:lnTo>
                    <a:pt x="6835507" y="3311873"/>
                  </a:lnTo>
                  <a:close/>
                  <a:moveTo>
                    <a:pt x="6839537" y="3188045"/>
                  </a:moveTo>
                  <a:lnTo>
                    <a:pt x="6938453" y="3337151"/>
                  </a:lnTo>
                  <a:lnTo>
                    <a:pt x="7031141" y="3476000"/>
                  </a:lnTo>
                  <a:cubicBezTo>
                    <a:pt x="7009526" y="3457682"/>
                    <a:pt x="6971425" y="3425443"/>
                    <a:pt x="6932958" y="3393570"/>
                  </a:cubicBezTo>
                  <a:lnTo>
                    <a:pt x="6846864" y="3321764"/>
                  </a:lnTo>
                  <a:lnTo>
                    <a:pt x="6839537" y="3188045"/>
                  </a:lnTo>
                  <a:close/>
                  <a:moveTo>
                    <a:pt x="6835141" y="3162766"/>
                  </a:moveTo>
                  <a:lnTo>
                    <a:pt x="6835141" y="3162766"/>
                  </a:lnTo>
                  <a:cubicBezTo>
                    <a:pt x="6832576" y="3162766"/>
                    <a:pt x="6830011" y="3163865"/>
                    <a:pt x="6827813" y="3165697"/>
                  </a:cubicBezTo>
                  <a:lnTo>
                    <a:pt x="6794841" y="3141151"/>
                  </a:lnTo>
                  <a:lnTo>
                    <a:pt x="6813892" y="3104149"/>
                  </a:lnTo>
                  <a:cubicBezTo>
                    <a:pt x="6814625" y="3104516"/>
                    <a:pt x="6815357" y="3104882"/>
                    <a:pt x="6816457" y="3104882"/>
                  </a:cubicBezTo>
                  <a:cubicBezTo>
                    <a:pt x="6818288" y="3104882"/>
                    <a:pt x="6820120" y="3104516"/>
                    <a:pt x="6821586" y="3103783"/>
                  </a:cubicBezTo>
                  <a:cubicBezTo>
                    <a:pt x="6822318" y="3103417"/>
                    <a:pt x="6822318" y="3102684"/>
                    <a:pt x="6823051" y="3102318"/>
                  </a:cubicBezTo>
                  <a:lnTo>
                    <a:pt x="6851627" y="3127963"/>
                  </a:lnTo>
                  <a:lnTo>
                    <a:pt x="6837339" y="3163133"/>
                  </a:lnTo>
                  <a:cubicBezTo>
                    <a:pt x="6836240" y="3162766"/>
                    <a:pt x="6835507" y="3162766"/>
                    <a:pt x="6835141" y="3162766"/>
                  </a:cubicBezTo>
                  <a:lnTo>
                    <a:pt x="6835141" y="3162766"/>
                  </a:lnTo>
                  <a:close/>
                  <a:moveTo>
                    <a:pt x="6814258" y="3078871"/>
                  </a:moveTo>
                  <a:lnTo>
                    <a:pt x="6762602" y="2955043"/>
                  </a:lnTo>
                  <a:lnTo>
                    <a:pt x="6808397" y="2852830"/>
                  </a:lnTo>
                  <a:cubicBezTo>
                    <a:pt x="6828913" y="2807402"/>
                    <a:pt x="6849062" y="2761607"/>
                    <a:pt x="6860419" y="2735596"/>
                  </a:cubicBezTo>
                  <a:lnTo>
                    <a:pt x="6837705" y="2901189"/>
                  </a:lnTo>
                  <a:lnTo>
                    <a:pt x="6814258" y="3078871"/>
                  </a:lnTo>
                  <a:close/>
                  <a:moveTo>
                    <a:pt x="6754542" y="2955409"/>
                  </a:moveTo>
                  <a:lnTo>
                    <a:pt x="6751978" y="2961637"/>
                  </a:lnTo>
                  <a:lnTo>
                    <a:pt x="6748681" y="2955409"/>
                  </a:lnTo>
                  <a:cubicBezTo>
                    <a:pt x="6739888" y="2938557"/>
                    <a:pt x="6731096" y="2922071"/>
                    <a:pt x="6723036" y="2906318"/>
                  </a:cubicBezTo>
                  <a:lnTo>
                    <a:pt x="6716441" y="2882871"/>
                  </a:lnTo>
                  <a:cubicBezTo>
                    <a:pt x="6711679" y="2864553"/>
                    <a:pt x="6706550" y="2846601"/>
                    <a:pt x="6701787" y="2830115"/>
                  </a:cubicBezTo>
                  <a:lnTo>
                    <a:pt x="6746116" y="2935626"/>
                  </a:lnTo>
                  <a:lnTo>
                    <a:pt x="6754542" y="2955409"/>
                  </a:lnTo>
                  <a:close/>
                  <a:moveTo>
                    <a:pt x="5633495" y="2637779"/>
                  </a:moveTo>
                  <a:cubicBezTo>
                    <a:pt x="5641188" y="2623491"/>
                    <a:pt x="5648882" y="2608470"/>
                    <a:pt x="5656942" y="2593084"/>
                  </a:cubicBezTo>
                  <a:lnTo>
                    <a:pt x="5711895" y="2488306"/>
                  </a:lnTo>
                  <a:lnTo>
                    <a:pt x="5713727" y="2486841"/>
                  </a:lnTo>
                  <a:lnTo>
                    <a:pt x="5726549" y="2631551"/>
                  </a:lnTo>
                  <a:lnTo>
                    <a:pt x="5633495" y="2637779"/>
                  </a:lnTo>
                  <a:close/>
                  <a:moveTo>
                    <a:pt x="5659506" y="1400597"/>
                  </a:moveTo>
                  <a:lnTo>
                    <a:pt x="5639723" y="1387042"/>
                  </a:lnTo>
                  <a:cubicBezTo>
                    <a:pt x="5627633" y="1374219"/>
                    <a:pt x="5614444" y="1360298"/>
                    <a:pt x="5601622" y="1346742"/>
                  </a:cubicBezTo>
                  <a:lnTo>
                    <a:pt x="5596859" y="1341613"/>
                  </a:lnTo>
                  <a:lnTo>
                    <a:pt x="5603454" y="1340881"/>
                  </a:lnTo>
                  <a:lnTo>
                    <a:pt x="5619207" y="1355169"/>
                  </a:lnTo>
                  <a:lnTo>
                    <a:pt x="5704568" y="1431370"/>
                  </a:lnTo>
                  <a:cubicBezTo>
                    <a:pt x="5690646" y="1421479"/>
                    <a:pt x="5674893" y="1410855"/>
                    <a:pt x="5659506" y="1400597"/>
                  </a:cubicBezTo>
                  <a:lnTo>
                    <a:pt x="5659506" y="1400597"/>
                  </a:lnTo>
                  <a:close/>
                  <a:moveTo>
                    <a:pt x="5717390" y="1323662"/>
                  </a:moveTo>
                  <a:lnTo>
                    <a:pt x="5606018" y="1333554"/>
                  </a:lnTo>
                  <a:lnTo>
                    <a:pt x="5506003" y="1244529"/>
                  </a:lnTo>
                  <a:lnTo>
                    <a:pt x="5681487" y="1280066"/>
                  </a:lnTo>
                  <a:lnTo>
                    <a:pt x="5845615" y="1312671"/>
                  </a:lnTo>
                  <a:cubicBezTo>
                    <a:pt x="5816672" y="1314869"/>
                    <a:pt x="5767214" y="1318899"/>
                    <a:pt x="5717390" y="1323662"/>
                  </a:cubicBezTo>
                  <a:lnTo>
                    <a:pt x="5717390" y="1323662"/>
                  </a:lnTo>
                  <a:close/>
                  <a:moveTo>
                    <a:pt x="5286923" y="1134256"/>
                  </a:moveTo>
                  <a:lnTo>
                    <a:pt x="5246990" y="1029479"/>
                  </a:lnTo>
                  <a:cubicBezTo>
                    <a:pt x="5229405" y="982951"/>
                    <a:pt x="5211453" y="936424"/>
                    <a:pt x="5200829" y="909680"/>
                  </a:cubicBezTo>
                  <a:lnTo>
                    <a:pt x="5301943" y="1042667"/>
                  </a:lnTo>
                  <a:lnTo>
                    <a:pt x="5410751" y="1184447"/>
                  </a:lnTo>
                  <a:lnTo>
                    <a:pt x="5286923" y="1134256"/>
                  </a:lnTo>
                  <a:close/>
                  <a:moveTo>
                    <a:pt x="5281427" y="1139752"/>
                  </a:moveTo>
                  <a:lnTo>
                    <a:pt x="5283992" y="1145980"/>
                  </a:lnTo>
                  <a:lnTo>
                    <a:pt x="5277397" y="1143781"/>
                  </a:lnTo>
                  <a:cubicBezTo>
                    <a:pt x="5259446" y="1138286"/>
                    <a:pt x="5241494" y="1132425"/>
                    <a:pt x="5224642" y="1127295"/>
                  </a:cubicBezTo>
                  <a:lnTo>
                    <a:pt x="5203393" y="1115206"/>
                  </a:lnTo>
                  <a:cubicBezTo>
                    <a:pt x="5186907" y="1105681"/>
                    <a:pt x="5170421" y="1096522"/>
                    <a:pt x="5155767" y="1088095"/>
                  </a:cubicBezTo>
                  <a:lnTo>
                    <a:pt x="5261644" y="1131325"/>
                  </a:lnTo>
                  <a:lnTo>
                    <a:pt x="5281427" y="1139752"/>
                  </a:lnTo>
                  <a:close/>
                  <a:moveTo>
                    <a:pt x="4264058" y="1707969"/>
                  </a:moveTo>
                  <a:cubicBezTo>
                    <a:pt x="4259296" y="1692582"/>
                    <a:pt x="4254167" y="1676096"/>
                    <a:pt x="4249038" y="1659610"/>
                  </a:cubicBezTo>
                  <a:lnTo>
                    <a:pt x="4213868" y="1546406"/>
                  </a:lnTo>
                  <a:lnTo>
                    <a:pt x="4214234" y="1544208"/>
                  </a:lnTo>
                  <a:lnTo>
                    <a:pt x="4325606" y="1637629"/>
                  </a:lnTo>
                  <a:lnTo>
                    <a:pt x="4264058" y="1707969"/>
                  </a:lnTo>
                  <a:close/>
                  <a:moveTo>
                    <a:pt x="4202877" y="1542743"/>
                  </a:moveTo>
                  <a:lnTo>
                    <a:pt x="4202511" y="1544941"/>
                  </a:lnTo>
                  <a:lnTo>
                    <a:pt x="4132537" y="1640193"/>
                  </a:lnTo>
                  <a:cubicBezTo>
                    <a:pt x="4122279" y="1654115"/>
                    <a:pt x="4112021" y="1668036"/>
                    <a:pt x="4102862" y="1680859"/>
                  </a:cubicBezTo>
                  <a:lnTo>
                    <a:pt x="4067325" y="1594399"/>
                  </a:lnTo>
                  <a:lnTo>
                    <a:pt x="4202877" y="1542743"/>
                  </a:lnTo>
                  <a:close/>
                  <a:moveTo>
                    <a:pt x="3407519" y="814794"/>
                  </a:moveTo>
                  <a:lnTo>
                    <a:pt x="3383706" y="819191"/>
                  </a:lnTo>
                  <a:cubicBezTo>
                    <a:pt x="3366121" y="818824"/>
                    <a:pt x="3347071" y="818091"/>
                    <a:pt x="3328020" y="817725"/>
                  </a:cubicBezTo>
                  <a:lnTo>
                    <a:pt x="3321059" y="817725"/>
                  </a:lnTo>
                  <a:lnTo>
                    <a:pt x="3325455" y="812596"/>
                  </a:lnTo>
                  <a:lnTo>
                    <a:pt x="3347071" y="811497"/>
                  </a:lnTo>
                  <a:lnTo>
                    <a:pt x="3461373" y="804903"/>
                  </a:lnTo>
                  <a:cubicBezTo>
                    <a:pt x="3444521" y="807834"/>
                    <a:pt x="3426203" y="811131"/>
                    <a:pt x="3407519" y="814794"/>
                  </a:cubicBezTo>
                  <a:close/>
                  <a:moveTo>
                    <a:pt x="3394330" y="719542"/>
                  </a:moveTo>
                  <a:lnTo>
                    <a:pt x="3322525" y="805269"/>
                  </a:lnTo>
                  <a:lnTo>
                    <a:pt x="3188805" y="812963"/>
                  </a:lnTo>
                  <a:lnTo>
                    <a:pt x="3337912" y="714047"/>
                  </a:lnTo>
                  <a:lnTo>
                    <a:pt x="3477127" y="620992"/>
                  </a:lnTo>
                  <a:cubicBezTo>
                    <a:pt x="3458443" y="642974"/>
                    <a:pt x="3426203" y="681075"/>
                    <a:pt x="3394330" y="719542"/>
                  </a:cubicBezTo>
                  <a:close/>
                  <a:moveTo>
                    <a:pt x="3166091" y="825052"/>
                  </a:moveTo>
                  <a:lnTo>
                    <a:pt x="3141545" y="858024"/>
                  </a:lnTo>
                  <a:lnTo>
                    <a:pt x="3104910" y="839340"/>
                  </a:lnTo>
                  <a:cubicBezTo>
                    <a:pt x="3105642" y="836776"/>
                    <a:pt x="3105276" y="833845"/>
                    <a:pt x="3104177" y="831647"/>
                  </a:cubicBezTo>
                  <a:cubicBezTo>
                    <a:pt x="3103810" y="830914"/>
                    <a:pt x="3103444" y="830548"/>
                    <a:pt x="3103078" y="829815"/>
                  </a:cubicBezTo>
                  <a:lnTo>
                    <a:pt x="3128356" y="801605"/>
                  </a:lnTo>
                  <a:lnTo>
                    <a:pt x="3163527" y="815893"/>
                  </a:lnTo>
                  <a:cubicBezTo>
                    <a:pt x="3162794" y="819191"/>
                    <a:pt x="3163527" y="822854"/>
                    <a:pt x="3166091" y="825052"/>
                  </a:cubicBezTo>
                  <a:lnTo>
                    <a:pt x="3166091" y="825052"/>
                  </a:lnTo>
                  <a:close/>
                  <a:moveTo>
                    <a:pt x="3079265" y="838241"/>
                  </a:moveTo>
                  <a:lnTo>
                    <a:pt x="2955803" y="889897"/>
                  </a:lnTo>
                  <a:lnTo>
                    <a:pt x="2853590" y="844103"/>
                  </a:lnTo>
                  <a:cubicBezTo>
                    <a:pt x="2808162" y="823587"/>
                    <a:pt x="2762734" y="803437"/>
                    <a:pt x="2736356" y="792080"/>
                  </a:cubicBezTo>
                  <a:lnTo>
                    <a:pt x="2901949" y="814428"/>
                  </a:lnTo>
                  <a:lnTo>
                    <a:pt x="3079265" y="838241"/>
                  </a:lnTo>
                  <a:close/>
                  <a:moveTo>
                    <a:pt x="2936386" y="906017"/>
                  </a:moveTo>
                  <a:lnTo>
                    <a:pt x="2956169" y="897591"/>
                  </a:lnTo>
                  <a:lnTo>
                    <a:pt x="2962397" y="900155"/>
                  </a:lnTo>
                  <a:lnTo>
                    <a:pt x="2956169" y="903452"/>
                  </a:lnTo>
                  <a:cubicBezTo>
                    <a:pt x="2939317" y="912245"/>
                    <a:pt x="2922831" y="921037"/>
                    <a:pt x="2907078" y="929097"/>
                  </a:cubicBezTo>
                  <a:lnTo>
                    <a:pt x="2883631" y="935325"/>
                  </a:lnTo>
                  <a:cubicBezTo>
                    <a:pt x="2865313" y="940454"/>
                    <a:pt x="2847362" y="945217"/>
                    <a:pt x="2831242" y="949979"/>
                  </a:cubicBezTo>
                  <a:lnTo>
                    <a:pt x="2936386" y="906017"/>
                  </a:lnTo>
                  <a:close/>
                  <a:moveTo>
                    <a:pt x="2095600" y="2025233"/>
                  </a:moveTo>
                  <a:lnTo>
                    <a:pt x="2094501" y="1938773"/>
                  </a:lnTo>
                  <a:cubicBezTo>
                    <a:pt x="2100363" y="1924118"/>
                    <a:pt x="2105492" y="1909831"/>
                    <a:pt x="2109522" y="1899573"/>
                  </a:cubicBezTo>
                  <a:cubicBezTo>
                    <a:pt x="2110621" y="1925218"/>
                    <a:pt x="2112819" y="1976507"/>
                    <a:pt x="2115750" y="2027797"/>
                  </a:cubicBezTo>
                  <a:lnTo>
                    <a:pt x="2116849" y="2047214"/>
                  </a:lnTo>
                  <a:lnTo>
                    <a:pt x="2095600" y="2025233"/>
                  </a:lnTo>
                  <a:close/>
                  <a:moveTo>
                    <a:pt x="1400990" y="1992993"/>
                  </a:moveTo>
                  <a:lnTo>
                    <a:pt x="1387435" y="2012777"/>
                  </a:lnTo>
                  <a:cubicBezTo>
                    <a:pt x="1374613" y="2024866"/>
                    <a:pt x="1360691" y="2038055"/>
                    <a:pt x="1347136" y="2050878"/>
                  </a:cubicBezTo>
                  <a:lnTo>
                    <a:pt x="1342007" y="2055640"/>
                  </a:lnTo>
                  <a:lnTo>
                    <a:pt x="1341641" y="2049046"/>
                  </a:lnTo>
                  <a:lnTo>
                    <a:pt x="1355929" y="2032926"/>
                  </a:lnTo>
                  <a:lnTo>
                    <a:pt x="1432131" y="1947565"/>
                  </a:lnTo>
                  <a:cubicBezTo>
                    <a:pt x="1422239" y="1961853"/>
                    <a:pt x="1411615" y="1977240"/>
                    <a:pt x="1400990" y="1992993"/>
                  </a:cubicBezTo>
                  <a:lnTo>
                    <a:pt x="1400990" y="1992993"/>
                  </a:lnTo>
                  <a:close/>
                  <a:moveTo>
                    <a:pt x="1324056" y="1934743"/>
                  </a:moveTo>
                  <a:lnTo>
                    <a:pt x="1333947" y="2046115"/>
                  </a:lnTo>
                  <a:lnTo>
                    <a:pt x="1244923" y="2146130"/>
                  </a:lnTo>
                  <a:lnTo>
                    <a:pt x="1280460" y="1970646"/>
                  </a:lnTo>
                  <a:lnTo>
                    <a:pt x="1313065" y="1806518"/>
                  </a:lnTo>
                  <a:cubicBezTo>
                    <a:pt x="1315630" y="1835460"/>
                    <a:pt x="1319660" y="1884918"/>
                    <a:pt x="1324056" y="1934743"/>
                  </a:cubicBezTo>
                  <a:lnTo>
                    <a:pt x="1324056" y="1934743"/>
                  </a:lnTo>
                  <a:close/>
                  <a:moveTo>
                    <a:pt x="1230269" y="2167745"/>
                  </a:moveTo>
                  <a:cubicBezTo>
                    <a:pt x="1232467" y="2169210"/>
                    <a:pt x="1234665" y="2170309"/>
                    <a:pt x="1237596" y="2170676"/>
                  </a:cubicBezTo>
                  <a:lnTo>
                    <a:pt x="1243458" y="2211708"/>
                  </a:lnTo>
                  <a:lnTo>
                    <a:pt x="1203891" y="2224530"/>
                  </a:lnTo>
                  <a:cubicBezTo>
                    <a:pt x="1202792" y="2222332"/>
                    <a:pt x="1200594" y="2220500"/>
                    <a:pt x="1198396" y="2219401"/>
                  </a:cubicBezTo>
                  <a:cubicBezTo>
                    <a:pt x="1197663" y="2219401"/>
                    <a:pt x="1196931" y="2219035"/>
                    <a:pt x="1196564" y="2219035"/>
                  </a:cubicBezTo>
                  <a:lnTo>
                    <a:pt x="1194366" y="2181300"/>
                  </a:lnTo>
                  <a:lnTo>
                    <a:pt x="1229170" y="2166646"/>
                  </a:lnTo>
                  <a:cubicBezTo>
                    <a:pt x="1229536" y="2166646"/>
                    <a:pt x="1229903" y="2167012"/>
                    <a:pt x="1230269" y="2167745"/>
                  </a:cubicBezTo>
                  <a:lnTo>
                    <a:pt x="1230269" y="2167745"/>
                  </a:lnTo>
                  <a:close/>
                  <a:moveTo>
                    <a:pt x="1134650" y="2365577"/>
                  </a:moveTo>
                  <a:lnTo>
                    <a:pt x="1030239" y="2405510"/>
                  </a:lnTo>
                  <a:cubicBezTo>
                    <a:pt x="983712" y="2423095"/>
                    <a:pt x="937185" y="2441046"/>
                    <a:pt x="910441" y="2451670"/>
                  </a:cubicBezTo>
                  <a:lnTo>
                    <a:pt x="1043428" y="2350556"/>
                  </a:lnTo>
                  <a:lnTo>
                    <a:pt x="1185573" y="2241749"/>
                  </a:lnTo>
                  <a:lnTo>
                    <a:pt x="1134650" y="2365577"/>
                  </a:lnTo>
                  <a:close/>
                  <a:moveTo>
                    <a:pt x="1132452" y="2390489"/>
                  </a:moveTo>
                  <a:lnTo>
                    <a:pt x="1140512" y="2370706"/>
                  </a:lnTo>
                  <a:lnTo>
                    <a:pt x="1146740" y="2368141"/>
                  </a:lnTo>
                  <a:lnTo>
                    <a:pt x="1144542" y="2374736"/>
                  </a:lnTo>
                  <a:cubicBezTo>
                    <a:pt x="1139046" y="2392687"/>
                    <a:pt x="1133185" y="2410639"/>
                    <a:pt x="1128056" y="2427491"/>
                  </a:cubicBezTo>
                  <a:lnTo>
                    <a:pt x="1115966" y="2448740"/>
                  </a:lnTo>
                  <a:cubicBezTo>
                    <a:pt x="1106441" y="2465226"/>
                    <a:pt x="1097282" y="2481345"/>
                    <a:pt x="1089222" y="2496000"/>
                  </a:cubicBezTo>
                  <a:lnTo>
                    <a:pt x="1132452" y="2390489"/>
                  </a:lnTo>
                  <a:close/>
                  <a:moveTo>
                    <a:pt x="815554" y="4244980"/>
                  </a:moveTo>
                  <a:lnTo>
                    <a:pt x="819951" y="4268794"/>
                  </a:lnTo>
                  <a:cubicBezTo>
                    <a:pt x="819584" y="4286378"/>
                    <a:pt x="818852" y="4305429"/>
                    <a:pt x="818485" y="4324113"/>
                  </a:cubicBezTo>
                  <a:lnTo>
                    <a:pt x="818485" y="4331074"/>
                  </a:lnTo>
                  <a:lnTo>
                    <a:pt x="813356" y="4326677"/>
                  </a:lnTo>
                  <a:lnTo>
                    <a:pt x="812257" y="4305429"/>
                  </a:lnTo>
                  <a:lnTo>
                    <a:pt x="805663" y="4191126"/>
                  </a:lnTo>
                  <a:cubicBezTo>
                    <a:pt x="808594" y="4207612"/>
                    <a:pt x="811891" y="4226296"/>
                    <a:pt x="815554" y="4244980"/>
                  </a:cubicBezTo>
                  <a:close/>
                  <a:moveTo>
                    <a:pt x="720302" y="4258169"/>
                  </a:moveTo>
                  <a:lnTo>
                    <a:pt x="806396" y="4329975"/>
                  </a:lnTo>
                  <a:lnTo>
                    <a:pt x="814089" y="4463695"/>
                  </a:lnTo>
                  <a:lnTo>
                    <a:pt x="715173" y="4314588"/>
                  </a:lnTo>
                  <a:lnTo>
                    <a:pt x="622119" y="4175373"/>
                  </a:lnTo>
                  <a:cubicBezTo>
                    <a:pt x="643734" y="4194057"/>
                    <a:pt x="681835" y="4226296"/>
                    <a:pt x="720302" y="4258169"/>
                  </a:cubicBezTo>
                  <a:close/>
                  <a:moveTo>
                    <a:pt x="818119" y="4488973"/>
                  </a:moveTo>
                  <a:lnTo>
                    <a:pt x="818485" y="4488973"/>
                  </a:lnTo>
                  <a:cubicBezTo>
                    <a:pt x="821050" y="4488973"/>
                    <a:pt x="823614" y="4487874"/>
                    <a:pt x="825812" y="4486042"/>
                  </a:cubicBezTo>
                  <a:lnTo>
                    <a:pt x="858784" y="4510588"/>
                  </a:lnTo>
                  <a:lnTo>
                    <a:pt x="840100" y="4547224"/>
                  </a:lnTo>
                  <a:cubicBezTo>
                    <a:pt x="837536" y="4546491"/>
                    <a:pt x="834971" y="4546857"/>
                    <a:pt x="832407" y="4547590"/>
                  </a:cubicBezTo>
                  <a:cubicBezTo>
                    <a:pt x="831674" y="4547956"/>
                    <a:pt x="831674" y="4548689"/>
                    <a:pt x="830941" y="4549055"/>
                  </a:cubicBezTo>
                  <a:lnTo>
                    <a:pt x="802366" y="4523411"/>
                  </a:lnTo>
                  <a:lnTo>
                    <a:pt x="816654" y="4488240"/>
                  </a:lnTo>
                  <a:cubicBezTo>
                    <a:pt x="817020" y="4488973"/>
                    <a:pt x="817386" y="4488973"/>
                    <a:pt x="818119" y="4488973"/>
                  </a:cubicBezTo>
                  <a:lnTo>
                    <a:pt x="818119" y="4488973"/>
                  </a:lnTo>
                  <a:close/>
                  <a:moveTo>
                    <a:pt x="839001" y="4572869"/>
                  </a:moveTo>
                  <a:lnTo>
                    <a:pt x="890657" y="4696330"/>
                  </a:lnTo>
                  <a:lnTo>
                    <a:pt x="844497" y="4798543"/>
                  </a:lnTo>
                  <a:cubicBezTo>
                    <a:pt x="823981" y="4843972"/>
                    <a:pt x="803831" y="4889766"/>
                    <a:pt x="792474" y="4915777"/>
                  </a:cubicBezTo>
                  <a:lnTo>
                    <a:pt x="815188" y="4750184"/>
                  </a:lnTo>
                  <a:lnTo>
                    <a:pt x="839001" y="4572869"/>
                  </a:lnTo>
                  <a:close/>
                  <a:moveTo>
                    <a:pt x="898717" y="4696330"/>
                  </a:moveTo>
                  <a:lnTo>
                    <a:pt x="901282" y="4690102"/>
                  </a:lnTo>
                  <a:lnTo>
                    <a:pt x="904579" y="4696330"/>
                  </a:lnTo>
                  <a:cubicBezTo>
                    <a:pt x="913371" y="4713182"/>
                    <a:pt x="922164" y="4729668"/>
                    <a:pt x="930224" y="4745422"/>
                  </a:cubicBezTo>
                  <a:lnTo>
                    <a:pt x="936818" y="4768869"/>
                  </a:lnTo>
                  <a:cubicBezTo>
                    <a:pt x="941947" y="4787187"/>
                    <a:pt x="946710" y="4805138"/>
                    <a:pt x="951472" y="4821257"/>
                  </a:cubicBezTo>
                  <a:lnTo>
                    <a:pt x="907143" y="4715747"/>
                  </a:lnTo>
                  <a:lnTo>
                    <a:pt x="898717" y="4696330"/>
                  </a:lnTo>
                  <a:close/>
                  <a:moveTo>
                    <a:pt x="2019765" y="5013960"/>
                  </a:moveTo>
                  <a:cubicBezTo>
                    <a:pt x="2012438" y="5028248"/>
                    <a:pt x="2004378" y="5043269"/>
                    <a:pt x="1996318" y="5058656"/>
                  </a:cubicBezTo>
                  <a:lnTo>
                    <a:pt x="1941365" y="5163433"/>
                  </a:lnTo>
                  <a:lnTo>
                    <a:pt x="1939533" y="5164899"/>
                  </a:lnTo>
                  <a:lnTo>
                    <a:pt x="1926710" y="5020188"/>
                  </a:lnTo>
                  <a:lnTo>
                    <a:pt x="2019765" y="5013960"/>
                  </a:lnTo>
                  <a:close/>
                  <a:moveTo>
                    <a:pt x="1993753" y="6251143"/>
                  </a:moveTo>
                  <a:lnTo>
                    <a:pt x="2013903" y="6265064"/>
                  </a:lnTo>
                  <a:cubicBezTo>
                    <a:pt x="2025993" y="6277886"/>
                    <a:pt x="2038815" y="6291442"/>
                    <a:pt x="2052004" y="6305363"/>
                  </a:cubicBezTo>
                  <a:lnTo>
                    <a:pt x="2056767" y="6310492"/>
                  </a:lnTo>
                  <a:lnTo>
                    <a:pt x="2050172" y="6311225"/>
                  </a:lnTo>
                  <a:lnTo>
                    <a:pt x="2034053" y="6296937"/>
                  </a:lnTo>
                  <a:lnTo>
                    <a:pt x="1948692" y="6220735"/>
                  </a:lnTo>
                  <a:cubicBezTo>
                    <a:pt x="1962613" y="6229894"/>
                    <a:pt x="1978000" y="6240518"/>
                    <a:pt x="1993753" y="6251143"/>
                  </a:cubicBezTo>
                  <a:lnTo>
                    <a:pt x="1993753" y="6251143"/>
                  </a:lnTo>
                  <a:close/>
                  <a:moveTo>
                    <a:pt x="1935503" y="6328077"/>
                  </a:moveTo>
                  <a:lnTo>
                    <a:pt x="2047241" y="6318185"/>
                  </a:lnTo>
                  <a:lnTo>
                    <a:pt x="2147257" y="6407210"/>
                  </a:lnTo>
                  <a:lnTo>
                    <a:pt x="1971772" y="6371674"/>
                  </a:lnTo>
                  <a:lnTo>
                    <a:pt x="1807645" y="6339068"/>
                  </a:lnTo>
                  <a:cubicBezTo>
                    <a:pt x="1835854" y="6336870"/>
                    <a:pt x="1885679" y="6332473"/>
                    <a:pt x="1935503" y="6328077"/>
                  </a:cubicBezTo>
                  <a:lnTo>
                    <a:pt x="1935503" y="6328077"/>
                  </a:lnTo>
                  <a:close/>
                  <a:moveTo>
                    <a:pt x="2366337" y="6517483"/>
                  </a:moveTo>
                  <a:lnTo>
                    <a:pt x="2406270" y="6622260"/>
                  </a:lnTo>
                  <a:cubicBezTo>
                    <a:pt x="2423855" y="6668788"/>
                    <a:pt x="2441806" y="6715315"/>
                    <a:pt x="2452431" y="6742059"/>
                  </a:cubicBezTo>
                  <a:lnTo>
                    <a:pt x="2351317" y="6609072"/>
                  </a:lnTo>
                  <a:lnTo>
                    <a:pt x="2242509" y="6466926"/>
                  </a:lnTo>
                  <a:lnTo>
                    <a:pt x="2366337" y="6517483"/>
                  </a:lnTo>
                  <a:close/>
                  <a:moveTo>
                    <a:pt x="2371466" y="6511988"/>
                  </a:moveTo>
                  <a:lnTo>
                    <a:pt x="2368902" y="6505760"/>
                  </a:lnTo>
                  <a:lnTo>
                    <a:pt x="2375496" y="6507958"/>
                  </a:lnTo>
                  <a:cubicBezTo>
                    <a:pt x="2393447" y="6513819"/>
                    <a:pt x="2411399" y="6519315"/>
                    <a:pt x="2428251" y="6524444"/>
                  </a:cubicBezTo>
                  <a:lnTo>
                    <a:pt x="2449133" y="6536534"/>
                  </a:lnTo>
                  <a:cubicBezTo>
                    <a:pt x="2465619" y="6546059"/>
                    <a:pt x="2482105" y="6555218"/>
                    <a:pt x="2496393" y="6563277"/>
                  </a:cubicBezTo>
                  <a:lnTo>
                    <a:pt x="2390517" y="6520048"/>
                  </a:lnTo>
                  <a:lnTo>
                    <a:pt x="2371466" y="6511988"/>
                  </a:lnTo>
                  <a:close/>
                  <a:moveTo>
                    <a:pt x="3389201" y="5943770"/>
                  </a:moveTo>
                  <a:cubicBezTo>
                    <a:pt x="3393964" y="5959157"/>
                    <a:pt x="3399093" y="5975643"/>
                    <a:pt x="3404222" y="5992129"/>
                  </a:cubicBezTo>
                  <a:lnTo>
                    <a:pt x="3439392" y="6104967"/>
                  </a:lnTo>
                  <a:lnTo>
                    <a:pt x="3439026" y="6107165"/>
                  </a:lnTo>
                  <a:lnTo>
                    <a:pt x="3327654" y="6013744"/>
                  </a:lnTo>
                  <a:lnTo>
                    <a:pt x="3389201" y="5943770"/>
                  </a:lnTo>
                  <a:close/>
                  <a:moveTo>
                    <a:pt x="3450383" y="6108997"/>
                  </a:moveTo>
                  <a:lnTo>
                    <a:pt x="3450749" y="6106799"/>
                  </a:lnTo>
                  <a:lnTo>
                    <a:pt x="3520723" y="6011180"/>
                  </a:lnTo>
                  <a:cubicBezTo>
                    <a:pt x="3530981" y="5997258"/>
                    <a:pt x="3541239" y="5983337"/>
                    <a:pt x="3550398" y="5970515"/>
                  </a:cubicBezTo>
                  <a:lnTo>
                    <a:pt x="3585934" y="6056974"/>
                  </a:lnTo>
                  <a:lnTo>
                    <a:pt x="3450383" y="6108997"/>
                  </a:lnTo>
                  <a:close/>
                  <a:moveTo>
                    <a:pt x="4245741" y="6836945"/>
                  </a:moveTo>
                  <a:lnTo>
                    <a:pt x="4269554" y="6832549"/>
                  </a:lnTo>
                  <a:lnTo>
                    <a:pt x="4324873" y="6834014"/>
                  </a:lnTo>
                  <a:lnTo>
                    <a:pt x="4331834" y="6834014"/>
                  </a:lnTo>
                  <a:lnTo>
                    <a:pt x="4327438" y="6839143"/>
                  </a:lnTo>
                  <a:lnTo>
                    <a:pt x="4306189" y="6840242"/>
                  </a:lnTo>
                  <a:lnTo>
                    <a:pt x="4191886" y="6846837"/>
                  </a:lnTo>
                  <a:cubicBezTo>
                    <a:pt x="4208372" y="6843905"/>
                    <a:pt x="4227056" y="6840242"/>
                    <a:pt x="4245741" y="6836945"/>
                  </a:cubicBezTo>
                  <a:lnTo>
                    <a:pt x="4245741" y="6836945"/>
                  </a:lnTo>
                  <a:close/>
                  <a:moveTo>
                    <a:pt x="4258929" y="6932198"/>
                  </a:moveTo>
                  <a:lnTo>
                    <a:pt x="4330735" y="6846104"/>
                  </a:lnTo>
                  <a:lnTo>
                    <a:pt x="4464455" y="6838410"/>
                  </a:lnTo>
                  <a:lnTo>
                    <a:pt x="4315348" y="6937326"/>
                  </a:lnTo>
                  <a:lnTo>
                    <a:pt x="4176133" y="7030380"/>
                  </a:lnTo>
                  <a:cubicBezTo>
                    <a:pt x="4194817" y="7008765"/>
                    <a:pt x="4227056" y="6970665"/>
                    <a:pt x="4258929" y="6932198"/>
                  </a:cubicBezTo>
                  <a:lnTo>
                    <a:pt x="4258929" y="6932198"/>
                  </a:lnTo>
                  <a:close/>
                  <a:moveTo>
                    <a:pt x="4486802" y="6826687"/>
                  </a:moveTo>
                  <a:lnTo>
                    <a:pt x="4511348" y="6793715"/>
                  </a:lnTo>
                  <a:lnTo>
                    <a:pt x="4547984" y="6812399"/>
                  </a:lnTo>
                  <a:cubicBezTo>
                    <a:pt x="4547251" y="6814964"/>
                    <a:pt x="4547617" y="6817894"/>
                    <a:pt x="4548716" y="6820092"/>
                  </a:cubicBezTo>
                  <a:cubicBezTo>
                    <a:pt x="4549083" y="6820825"/>
                    <a:pt x="4549449" y="6821192"/>
                    <a:pt x="4549816" y="6821558"/>
                  </a:cubicBezTo>
                  <a:lnTo>
                    <a:pt x="4524537" y="6850134"/>
                  </a:lnTo>
                  <a:lnTo>
                    <a:pt x="4489367" y="6835846"/>
                  </a:lnTo>
                  <a:cubicBezTo>
                    <a:pt x="4489367" y="6835113"/>
                    <a:pt x="4489733" y="6834380"/>
                    <a:pt x="4489733" y="6834014"/>
                  </a:cubicBezTo>
                  <a:cubicBezTo>
                    <a:pt x="4489733" y="6831083"/>
                    <a:pt x="4488634" y="6828885"/>
                    <a:pt x="4486802" y="6826687"/>
                  </a:cubicBezTo>
                  <a:lnTo>
                    <a:pt x="4486802" y="6826687"/>
                  </a:lnTo>
                  <a:close/>
                  <a:moveTo>
                    <a:pt x="4573629" y="6813498"/>
                  </a:moveTo>
                  <a:lnTo>
                    <a:pt x="4697457" y="6761842"/>
                  </a:lnTo>
                  <a:lnTo>
                    <a:pt x="4799670" y="6807637"/>
                  </a:lnTo>
                  <a:cubicBezTo>
                    <a:pt x="4845098" y="6828152"/>
                    <a:pt x="4890893" y="6848302"/>
                    <a:pt x="4916904" y="6859659"/>
                  </a:cubicBezTo>
                  <a:lnTo>
                    <a:pt x="4751311" y="6836945"/>
                  </a:lnTo>
                  <a:lnTo>
                    <a:pt x="4573629" y="6813498"/>
                  </a:lnTo>
                  <a:close/>
                  <a:moveTo>
                    <a:pt x="4716507" y="6745356"/>
                  </a:moveTo>
                  <a:lnTo>
                    <a:pt x="4696724" y="6753782"/>
                  </a:lnTo>
                  <a:lnTo>
                    <a:pt x="4690496" y="6751218"/>
                  </a:lnTo>
                  <a:lnTo>
                    <a:pt x="4696724" y="6747921"/>
                  </a:lnTo>
                  <a:cubicBezTo>
                    <a:pt x="4713576" y="6739128"/>
                    <a:pt x="4730062" y="6730335"/>
                    <a:pt x="4745816" y="6722276"/>
                  </a:cubicBezTo>
                  <a:lnTo>
                    <a:pt x="4769262" y="6715681"/>
                  </a:lnTo>
                  <a:cubicBezTo>
                    <a:pt x="4787580" y="6710919"/>
                    <a:pt x="4805898" y="6705790"/>
                    <a:pt x="4822018" y="6701027"/>
                  </a:cubicBezTo>
                  <a:lnTo>
                    <a:pt x="4716507" y="6745356"/>
                  </a:lnTo>
                  <a:close/>
                  <a:moveTo>
                    <a:pt x="5174818" y="5706372"/>
                  </a:moveTo>
                  <a:lnTo>
                    <a:pt x="5173719" y="5704540"/>
                  </a:lnTo>
                  <a:lnTo>
                    <a:pt x="5155767" y="5587673"/>
                  </a:lnTo>
                  <a:cubicBezTo>
                    <a:pt x="5153203" y="5570454"/>
                    <a:pt x="5150639" y="5553602"/>
                    <a:pt x="5148074" y="5537848"/>
                  </a:cubicBezTo>
                  <a:lnTo>
                    <a:pt x="5234167" y="5573751"/>
                  </a:lnTo>
                  <a:lnTo>
                    <a:pt x="5174818" y="5706372"/>
                  </a:lnTo>
                  <a:close/>
                  <a:moveTo>
                    <a:pt x="5557293" y="5626140"/>
                  </a:moveTo>
                  <a:lnTo>
                    <a:pt x="5558392" y="5712600"/>
                  </a:lnTo>
                  <a:cubicBezTo>
                    <a:pt x="5552530" y="5727254"/>
                    <a:pt x="5547035" y="5741542"/>
                    <a:pt x="5543371" y="5751800"/>
                  </a:cubicBezTo>
                  <a:cubicBezTo>
                    <a:pt x="5542272" y="5726155"/>
                    <a:pt x="5540074" y="5674865"/>
                    <a:pt x="5537144" y="5623209"/>
                  </a:cubicBezTo>
                  <a:lnTo>
                    <a:pt x="5536044" y="5603792"/>
                  </a:lnTo>
                  <a:lnTo>
                    <a:pt x="5557293" y="5626140"/>
                  </a:lnTo>
                  <a:close/>
                  <a:moveTo>
                    <a:pt x="6251903" y="5658746"/>
                  </a:moveTo>
                  <a:lnTo>
                    <a:pt x="6265824" y="5638596"/>
                  </a:lnTo>
                  <a:cubicBezTo>
                    <a:pt x="6278647" y="5626507"/>
                    <a:pt x="6292202" y="5613684"/>
                    <a:pt x="6306123" y="5600496"/>
                  </a:cubicBezTo>
                  <a:lnTo>
                    <a:pt x="6311252" y="5595733"/>
                  </a:lnTo>
                  <a:lnTo>
                    <a:pt x="6311985" y="5602327"/>
                  </a:lnTo>
                  <a:lnTo>
                    <a:pt x="6297697" y="5618080"/>
                  </a:lnTo>
                  <a:lnTo>
                    <a:pt x="6221495" y="5703441"/>
                  </a:lnTo>
                  <a:cubicBezTo>
                    <a:pt x="6230654" y="5689886"/>
                    <a:pt x="6241278" y="5674133"/>
                    <a:pt x="6251903" y="5658746"/>
                  </a:cubicBezTo>
                  <a:lnTo>
                    <a:pt x="6251903" y="5658746"/>
                  </a:lnTo>
                  <a:close/>
                  <a:moveTo>
                    <a:pt x="6328838" y="5716630"/>
                  </a:moveTo>
                  <a:lnTo>
                    <a:pt x="6318946" y="5605258"/>
                  </a:lnTo>
                  <a:lnTo>
                    <a:pt x="6407970" y="5505243"/>
                  </a:lnTo>
                  <a:lnTo>
                    <a:pt x="6372434" y="5680727"/>
                  </a:lnTo>
                  <a:lnTo>
                    <a:pt x="6339828" y="5844854"/>
                  </a:lnTo>
                  <a:cubicBezTo>
                    <a:pt x="6337630" y="5816279"/>
                    <a:pt x="6333234" y="5766454"/>
                    <a:pt x="6328838" y="5716630"/>
                  </a:cubicBezTo>
                  <a:lnTo>
                    <a:pt x="6328838" y="5716630"/>
                  </a:lnTo>
                  <a:close/>
                  <a:moveTo>
                    <a:pt x="6422624" y="5483994"/>
                  </a:moveTo>
                  <a:cubicBezTo>
                    <a:pt x="6420426" y="5482529"/>
                    <a:pt x="6418228" y="5481430"/>
                    <a:pt x="6415664" y="5481430"/>
                  </a:cubicBezTo>
                  <a:lnTo>
                    <a:pt x="6409802" y="5440032"/>
                  </a:lnTo>
                  <a:lnTo>
                    <a:pt x="6449369" y="5427209"/>
                  </a:lnTo>
                  <a:cubicBezTo>
                    <a:pt x="6450467" y="5429407"/>
                    <a:pt x="6452665" y="5431239"/>
                    <a:pt x="6454864" y="5432338"/>
                  </a:cubicBezTo>
                  <a:cubicBezTo>
                    <a:pt x="6455596" y="5432338"/>
                    <a:pt x="6456329" y="5432705"/>
                    <a:pt x="6456696" y="5432705"/>
                  </a:cubicBezTo>
                  <a:lnTo>
                    <a:pt x="6458894" y="5470439"/>
                  </a:lnTo>
                  <a:lnTo>
                    <a:pt x="6423724" y="5485094"/>
                  </a:lnTo>
                  <a:cubicBezTo>
                    <a:pt x="6423357" y="5485094"/>
                    <a:pt x="6422991" y="5484361"/>
                    <a:pt x="6422624" y="5483994"/>
                  </a:cubicBezTo>
                  <a:lnTo>
                    <a:pt x="6422624" y="5483994"/>
                  </a:lnTo>
                  <a:close/>
                  <a:moveTo>
                    <a:pt x="6467320" y="5409991"/>
                  </a:moveTo>
                  <a:cubicBezTo>
                    <a:pt x="6476112" y="5388376"/>
                    <a:pt x="6496262" y="5339284"/>
                    <a:pt x="6518243" y="5285796"/>
                  </a:cubicBezTo>
                  <a:lnTo>
                    <a:pt x="6623021" y="5245863"/>
                  </a:lnTo>
                  <a:cubicBezTo>
                    <a:pt x="6669548" y="5228278"/>
                    <a:pt x="6716075" y="5210327"/>
                    <a:pt x="6742819" y="5199703"/>
                  </a:cubicBezTo>
                  <a:lnTo>
                    <a:pt x="6609832" y="5300817"/>
                  </a:lnTo>
                  <a:lnTo>
                    <a:pt x="6467320" y="5409991"/>
                  </a:lnTo>
                  <a:close/>
                  <a:moveTo>
                    <a:pt x="6520441" y="5260884"/>
                  </a:moveTo>
                  <a:lnTo>
                    <a:pt x="6512382" y="5280667"/>
                  </a:lnTo>
                  <a:lnTo>
                    <a:pt x="6506154" y="5283231"/>
                  </a:lnTo>
                  <a:lnTo>
                    <a:pt x="6508352" y="5276637"/>
                  </a:lnTo>
                  <a:cubicBezTo>
                    <a:pt x="6514213" y="5258686"/>
                    <a:pt x="6519709" y="5240734"/>
                    <a:pt x="6524838" y="5223882"/>
                  </a:cubicBezTo>
                  <a:lnTo>
                    <a:pt x="6536927" y="5203000"/>
                  </a:lnTo>
                  <a:cubicBezTo>
                    <a:pt x="6546453" y="5186514"/>
                    <a:pt x="6555612" y="5170028"/>
                    <a:pt x="6563671" y="5155374"/>
                  </a:cubicBezTo>
                  <a:lnTo>
                    <a:pt x="6520441" y="5260884"/>
                  </a:lnTo>
                  <a:close/>
                  <a:moveTo>
                    <a:pt x="6057368" y="4639545"/>
                  </a:moveTo>
                  <a:lnTo>
                    <a:pt x="6057368" y="4639545"/>
                  </a:lnTo>
                  <a:lnTo>
                    <a:pt x="6057368" y="4639545"/>
                  </a:lnTo>
                  <a:close/>
                  <a:moveTo>
                    <a:pt x="6837705" y="3406759"/>
                  </a:moveTo>
                  <a:lnTo>
                    <a:pt x="6833309" y="3382946"/>
                  </a:lnTo>
                  <a:cubicBezTo>
                    <a:pt x="6833675" y="3365361"/>
                    <a:pt x="6834408" y="3346310"/>
                    <a:pt x="6834774" y="3327626"/>
                  </a:cubicBezTo>
                  <a:lnTo>
                    <a:pt x="6834774" y="3320665"/>
                  </a:lnTo>
                  <a:lnTo>
                    <a:pt x="6839903" y="3325062"/>
                  </a:lnTo>
                  <a:lnTo>
                    <a:pt x="6841002" y="3346310"/>
                  </a:lnTo>
                  <a:lnTo>
                    <a:pt x="6847597" y="3460613"/>
                  </a:lnTo>
                  <a:cubicBezTo>
                    <a:pt x="6844666" y="3443761"/>
                    <a:pt x="6841002" y="3425443"/>
                    <a:pt x="6837705" y="3406759"/>
                  </a:cubicBezTo>
                  <a:lnTo>
                    <a:pt x="6837705" y="3406759"/>
                  </a:lnTo>
                  <a:close/>
                  <a:moveTo>
                    <a:pt x="6282677" y="2725704"/>
                  </a:moveTo>
                  <a:lnTo>
                    <a:pt x="6232486" y="2911813"/>
                  </a:lnTo>
                  <a:lnTo>
                    <a:pt x="6180830" y="3105249"/>
                  </a:lnTo>
                  <a:lnTo>
                    <a:pt x="6087409" y="2990579"/>
                  </a:lnTo>
                  <a:cubicBezTo>
                    <a:pt x="6049308" y="2943686"/>
                    <a:pt x="6010841" y="2897525"/>
                    <a:pt x="5996187" y="2879207"/>
                  </a:cubicBezTo>
                  <a:cubicBezTo>
                    <a:pt x="5996553" y="2878474"/>
                    <a:pt x="5997652" y="2878108"/>
                    <a:pt x="5997652" y="2877375"/>
                  </a:cubicBezTo>
                  <a:cubicBezTo>
                    <a:pt x="5998018" y="2875177"/>
                    <a:pt x="5998018" y="2873346"/>
                    <a:pt x="5997652" y="2871147"/>
                  </a:cubicBezTo>
                  <a:lnTo>
                    <a:pt x="6140164" y="2796044"/>
                  </a:lnTo>
                  <a:lnTo>
                    <a:pt x="6279746" y="2722041"/>
                  </a:lnTo>
                  <a:cubicBezTo>
                    <a:pt x="6280478" y="2723872"/>
                    <a:pt x="6281578" y="2724972"/>
                    <a:pt x="6282677" y="2725704"/>
                  </a:cubicBezTo>
                  <a:close/>
                  <a:moveTo>
                    <a:pt x="5983364" y="2861988"/>
                  </a:moveTo>
                  <a:lnTo>
                    <a:pt x="5969443" y="2839641"/>
                  </a:lnTo>
                  <a:lnTo>
                    <a:pt x="5972007" y="2830482"/>
                  </a:lnTo>
                  <a:lnTo>
                    <a:pt x="5972374" y="2830482"/>
                  </a:lnTo>
                  <a:cubicBezTo>
                    <a:pt x="5976037" y="2830482"/>
                    <a:pt x="5979701" y="2829016"/>
                    <a:pt x="5982632" y="2826086"/>
                  </a:cubicBezTo>
                  <a:cubicBezTo>
                    <a:pt x="5987028" y="2821323"/>
                    <a:pt x="5987394" y="2813996"/>
                    <a:pt x="5983364" y="2808867"/>
                  </a:cubicBezTo>
                  <a:cubicBezTo>
                    <a:pt x="5992523" y="2797143"/>
                    <a:pt x="6008643" y="2776994"/>
                    <a:pt x="6025495" y="2755379"/>
                  </a:cubicBezTo>
                  <a:lnTo>
                    <a:pt x="5995820" y="2838908"/>
                  </a:lnTo>
                  <a:lnTo>
                    <a:pt x="5983364" y="2861988"/>
                  </a:lnTo>
                  <a:close/>
                  <a:moveTo>
                    <a:pt x="6039417" y="2736695"/>
                  </a:moveTo>
                  <a:lnTo>
                    <a:pt x="6065062" y="2703723"/>
                  </a:lnTo>
                  <a:lnTo>
                    <a:pt x="6019633" y="2791282"/>
                  </a:lnTo>
                  <a:lnTo>
                    <a:pt x="6039417" y="2736695"/>
                  </a:lnTo>
                  <a:close/>
                  <a:moveTo>
                    <a:pt x="6076419" y="2664889"/>
                  </a:moveTo>
                  <a:cubicBezTo>
                    <a:pt x="6074221" y="2667454"/>
                    <a:pt x="6073121" y="2671117"/>
                    <a:pt x="6073854" y="2674414"/>
                  </a:cubicBezTo>
                  <a:lnTo>
                    <a:pt x="6058467" y="2682474"/>
                  </a:lnTo>
                  <a:lnTo>
                    <a:pt x="6079350" y="2624590"/>
                  </a:lnTo>
                  <a:lnTo>
                    <a:pt x="6080815" y="2663057"/>
                  </a:lnTo>
                  <a:cubicBezTo>
                    <a:pt x="6079350" y="2663057"/>
                    <a:pt x="6077884" y="2663790"/>
                    <a:pt x="6076419" y="2664889"/>
                  </a:cubicBezTo>
                  <a:close/>
                  <a:moveTo>
                    <a:pt x="6049308" y="2687237"/>
                  </a:moveTo>
                  <a:lnTo>
                    <a:pt x="6022198" y="2701159"/>
                  </a:lnTo>
                  <a:lnTo>
                    <a:pt x="6029525" y="2682841"/>
                  </a:lnTo>
                  <a:cubicBezTo>
                    <a:pt x="6048942" y="2635215"/>
                    <a:pt x="6067626" y="2587222"/>
                    <a:pt x="6077151" y="2563409"/>
                  </a:cubicBezTo>
                  <a:cubicBezTo>
                    <a:pt x="6077518" y="2574399"/>
                    <a:pt x="6077884" y="2589786"/>
                    <a:pt x="6078617" y="2605540"/>
                  </a:cubicBezTo>
                  <a:lnTo>
                    <a:pt x="6049308" y="2687237"/>
                  </a:lnTo>
                  <a:close/>
                  <a:moveTo>
                    <a:pt x="5752560" y="2109128"/>
                  </a:moveTo>
                  <a:cubicBezTo>
                    <a:pt x="5726915" y="2110227"/>
                    <a:pt x="5675626" y="2112425"/>
                    <a:pt x="5624336" y="2115356"/>
                  </a:cubicBezTo>
                  <a:lnTo>
                    <a:pt x="5604919" y="2116455"/>
                  </a:lnTo>
                  <a:lnTo>
                    <a:pt x="5626901" y="2095573"/>
                  </a:lnTo>
                  <a:lnTo>
                    <a:pt x="5713360" y="2094474"/>
                  </a:lnTo>
                  <a:cubicBezTo>
                    <a:pt x="5728015" y="2099603"/>
                    <a:pt x="5742303" y="2104732"/>
                    <a:pt x="5752560" y="2109128"/>
                  </a:cubicBezTo>
                  <a:lnTo>
                    <a:pt x="5752560" y="2109128"/>
                  </a:lnTo>
                  <a:close/>
                  <a:moveTo>
                    <a:pt x="5634594" y="2087879"/>
                  </a:moveTo>
                  <a:lnTo>
                    <a:pt x="5646683" y="2076156"/>
                  </a:lnTo>
                  <a:cubicBezTo>
                    <a:pt x="5648149" y="2077255"/>
                    <a:pt x="5650347" y="2077622"/>
                    <a:pt x="5652179" y="2077622"/>
                  </a:cubicBezTo>
                  <a:cubicBezTo>
                    <a:pt x="5653644" y="2077622"/>
                    <a:pt x="5655476" y="2077255"/>
                    <a:pt x="5656575" y="2076522"/>
                  </a:cubicBezTo>
                  <a:cubicBezTo>
                    <a:pt x="5658041" y="2075790"/>
                    <a:pt x="5659140" y="2074324"/>
                    <a:pt x="5660239" y="2072859"/>
                  </a:cubicBezTo>
                  <a:lnTo>
                    <a:pt x="5695775" y="2086780"/>
                  </a:lnTo>
                  <a:lnTo>
                    <a:pt x="5634594" y="2087879"/>
                  </a:lnTo>
                  <a:close/>
                  <a:moveTo>
                    <a:pt x="5576710" y="2088612"/>
                  </a:moveTo>
                  <a:lnTo>
                    <a:pt x="5518826" y="2089345"/>
                  </a:lnTo>
                  <a:lnTo>
                    <a:pt x="5616276" y="2075057"/>
                  </a:lnTo>
                  <a:lnTo>
                    <a:pt x="5576710" y="2088612"/>
                  </a:lnTo>
                  <a:close/>
                  <a:moveTo>
                    <a:pt x="5554728" y="2095939"/>
                  </a:moveTo>
                  <a:cubicBezTo>
                    <a:pt x="5529083" y="2104732"/>
                    <a:pt x="5504538" y="2113158"/>
                    <a:pt x="5490616" y="2118287"/>
                  </a:cubicBezTo>
                  <a:cubicBezTo>
                    <a:pt x="5486953" y="2112792"/>
                    <a:pt x="5479992" y="2110960"/>
                    <a:pt x="5474130" y="2113158"/>
                  </a:cubicBezTo>
                  <a:cubicBezTo>
                    <a:pt x="5470467" y="2114623"/>
                    <a:pt x="5467902" y="2117921"/>
                    <a:pt x="5466803" y="2121584"/>
                  </a:cubicBezTo>
                  <a:lnTo>
                    <a:pt x="5457278" y="2120851"/>
                  </a:lnTo>
                  <a:lnTo>
                    <a:pt x="5440426" y="2100336"/>
                  </a:lnTo>
                  <a:lnTo>
                    <a:pt x="5466437" y="2096672"/>
                  </a:lnTo>
                  <a:lnTo>
                    <a:pt x="5554728" y="2095939"/>
                  </a:lnTo>
                  <a:close/>
                  <a:moveTo>
                    <a:pt x="5435663" y="2084216"/>
                  </a:moveTo>
                  <a:cubicBezTo>
                    <a:pt x="5433099" y="2082750"/>
                    <a:pt x="5430534" y="2082384"/>
                    <a:pt x="5427603" y="2083117"/>
                  </a:cubicBezTo>
                  <a:cubicBezTo>
                    <a:pt x="5415513" y="2062967"/>
                    <a:pt x="5384007" y="2011678"/>
                    <a:pt x="5352134" y="1960388"/>
                  </a:cubicBezTo>
                  <a:lnTo>
                    <a:pt x="5274100" y="1834728"/>
                  </a:lnTo>
                  <a:lnTo>
                    <a:pt x="5473764" y="1848649"/>
                  </a:lnTo>
                  <a:lnTo>
                    <a:pt x="5666100" y="1861838"/>
                  </a:lnTo>
                  <a:cubicBezTo>
                    <a:pt x="5666467" y="1863670"/>
                    <a:pt x="5666833" y="1865135"/>
                    <a:pt x="5667566" y="1866601"/>
                  </a:cubicBezTo>
                  <a:lnTo>
                    <a:pt x="5552530" y="1973943"/>
                  </a:lnTo>
                  <a:lnTo>
                    <a:pt x="5435663" y="2084216"/>
                  </a:lnTo>
                  <a:close/>
                  <a:moveTo>
                    <a:pt x="5690646" y="1848649"/>
                  </a:moveTo>
                  <a:cubicBezTo>
                    <a:pt x="5689547" y="1847550"/>
                    <a:pt x="5688082" y="1846818"/>
                    <a:pt x="5686250" y="1846085"/>
                  </a:cubicBezTo>
                  <a:lnTo>
                    <a:pt x="5718123" y="1663640"/>
                  </a:lnTo>
                  <a:lnTo>
                    <a:pt x="5746332" y="1497681"/>
                  </a:lnTo>
                  <a:lnTo>
                    <a:pt x="5860269" y="1584873"/>
                  </a:lnTo>
                  <a:lnTo>
                    <a:pt x="6015970" y="1703206"/>
                  </a:lnTo>
                  <a:lnTo>
                    <a:pt x="5850377" y="1778309"/>
                  </a:lnTo>
                  <a:lnTo>
                    <a:pt x="5692478" y="1850481"/>
                  </a:lnTo>
                  <a:cubicBezTo>
                    <a:pt x="5692112" y="1849748"/>
                    <a:pt x="5691379" y="1849016"/>
                    <a:pt x="5690646" y="1848649"/>
                  </a:cubicBezTo>
                  <a:lnTo>
                    <a:pt x="5690646" y="1848649"/>
                  </a:lnTo>
                  <a:close/>
                  <a:moveTo>
                    <a:pt x="4781352" y="1311939"/>
                  </a:moveTo>
                  <a:cubicBezTo>
                    <a:pt x="4782818" y="1311572"/>
                    <a:pt x="4783916" y="1311206"/>
                    <a:pt x="4785382" y="1310840"/>
                  </a:cubicBezTo>
                  <a:lnTo>
                    <a:pt x="4881734" y="1478264"/>
                  </a:lnTo>
                  <a:lnTo>
                    <a:pt x="4982115" y="1651550"/>
                  </a:lnTo>
                  <a:lnTo>
                    <a:pt x="4834840" y="1636529"/>
                  </a:lnTo>
                  <a:cubicBezTo>
                    <a:pt x="4775491" y="1630301"/>
                    <a:pt x="4716141" y="1624806"/>
                    <a:pt x="4691961" y="1622608"/>
                  </a:cubicBezTo>
                  <a:cubicBezTo>
                    <a:pt x="4691229" y="1619677"/>
                    <a:pt x="4689763" y="1617113"/>
                    <a:pt x="4687199" y="1615281"/>
                  </a:cubicBezTo>
                  <a:lnTo>
                    <a:pt x="4734825" y="1462144"/>
                  </a:lnTo>
                  <a:lnTo>
                    <a:pt x="4780986" y="1311572"/>
                  </a:lnTo>
                  <a:cubicBezTo>
                    <a:pt x="4780986" y="1311939"/>
                    <a:pt x="4780986" y="1311939"/>
                    <a:pt x="4781352" y="1311939"/>
                  </a:cubicBezTo>
                  <a:close/>
                  <a:moveTo>
                    <a:pt x="4669980" y="1619311"/>
                  </a:moveTo>
                  <a:lnTo>
                    <a:pt x="4644335" y="1613449"/>
                  </a:lnTo>
                  <a:lnTo>
                    <a:pt x="4639573" y="1605023"/>
                  </a:lnTo>
                  <a:cubicBezTo>
                    <a:pt x="4639573" y="1605023"/>
                    <a:pt x="4639939" y="1604657"/>
                    <a:pt x="4640305" y="1604657"/>
                  </a:cubicBezTo>
                  <a:cubicBezTo>
                    <a:pt x="4645434" y="1599161"/>
                    <a:pt x="4645068" y="1590735"/>
                    <a:pt x="4639573" y="1585606"/>
                  </a:cubicBezTo>
                  <a:cubicBezTo>
                    <a:pt x="4637374" y="1583774"/>
                    <a:pt x="4634810" y="1582309"/>
                    <a:pt x="4631879" y="1581943"/>
                  </a:cubicBezTo>
                  <a:cubicBezTo>
                    <a:pt x="4630414" y="1567288"/>
                    <a:pt x="4627117" y="1541643"/>
                    <a:pt x="4623819" y="1514533"/>
                  </a:cubicBezTo>
                  <a:lnTo>
                    <a:pt x="4661554" y="1594765"/>
                  </a:lnTo>
                  <a:lnTo>
                    <a:pt x="4669980" y="1619311"/>
                  </a:lnTo>
                  <a:close/>
                  <a:moveTo>
                    <a:pt x="4621255" y="1491086"/>
                  </a:moveTo>
                  <a:lnTo>
                    <a:pt x="4616126" y="1449688"/>
                  </a:lnTo>
                  <a:lnTo>
                    <a:pt x="4645801" y="1543109"/>
                  </a:lnTo>
                  <a:lnTo>
                    <a:pt x="4621255" y="1491086"/>
                  </a:lnTo>
                  <a:close/>
                  <a:moveTo>
                    <a:pt x="4601472" y="1422212"/>
                  </a:moveTo>
                  <a:lnTo>
                    <a:pt x="4596343" y="1438698"/>
                  </a:lnTo>
                  <a:lnTo>
                    <a:pt x="4569965" y="1383378"/>
                  </a:lnTo>
                  <a:lnTo>
                    <a:pt x="4597442" y="1408656"/>
                  </a:lnTo>
                  <a:cubicBezTo>
                    <a:pt x="4596709" y="1410122"/>
                    <a:pt x="4596343" y="1411954"/>
                    <a:pt x="4596343" y="1413785"/>
                  </a:cubicBezTo>
                  <a:cubicBezTo>
                    <a:pt x="4596709" y="1417083"/>
                    <a:pt x="4598541" y="1420380"/>
                    <a:pt x="4601472" y="1422212"/>
                  </a:cubicBezTo>
                  <a:lnTo>
                    <a:pt x="4601472" y="1422212"/>
                  </a:lnTo>
                  <a:close/>
                  <a:moveTo>
                    <a:pt x="4593045" y="1448589"/>
                  </a:moveTo>
                  <a:lnTo>
                    <a:pt x="4583886" y="1477531"/>
                  </a:lnTo>
                  <a:lnTo>
                    <a:pt x="4576193" y="1459580"/>
                  </a:lnTo>
                  <a:cubicBezTo>
                    <a:pt x="4556044" y="1412320"/>
                    <a:pt x="4535528" y="1365060"/>
                    <a:pt x="4525636" y="1341613"/>
                  </a:cubicBezTo>
                  <a:cubicBezTo>
                    <a:pt x="4533696" y="1349307"/>
                    <a:pt x="4544687" y="1359565"/>
                    <a:pt x="4556410" y="1370189"/>
                  </a:cubicBezTo>
                  <a:lnTo>
                    <a:pt x="4593045" y="1448589"/>
                  </a:lnTo>
                  <a:close/>
                  <a:moveTo>
                    <a:pt x="3973905" y="1227311"/>
                  </a:moveTo>
                  <a:cubicBezTo>
                    <a:pt x="3974638" y="1227677"/>
                    <a:pt x="3975370" y="1228043"/>
                    <a:pt x="3976469" y="1228410"/>
                  </a:cubicBezTo>
                  <a:cubicBezTo>
                    <a:pt x="3976836" y="1231707"/>
                    <a:pt x="3977568" y="1235370"/>
                    <a:pt x="3978301" y="1240133"/>
                  </a:cubicBezTo>
                  <a:cubicBezTo>
                    <a:pt x="3971340" y="1243064"/>
                    <a:pt x="3961448" y="1247460"/>
                    <a:pt x="3949725" y="1252589"/>
                  </a:cubicBezTo>
                  <a:lnTo>
                    <a:pt x="3973905" y="1227311"/>
                  </a:lnTo>
                  <a:close/>
                  <a:moveTo>
                    <a:pt x="3974271" y="1249658"/>
                  </a:moveTo>
                  <a:cubicBezTo>
                    <a:pt x="3957052" y="1268342"/>
                    <a:pt x="3922249" y="1306443"/>
                    <a:pt x="3887811" y="1344911"/>
                  </a:cubicBezTo>
                  <a:lnTo>
                    <a:pt x="3874622" y="1359565"/>
                  </a:lnTo>
                  <a:lnTo>
                    <a:pt x="3875355" y="1329157"/>
                  </a:lnTo>
                  <a:lnTo>
                    <a:pt x="3935437" y="1266877"/>
                  </a:lnTo>
                  <a:cubicBezTo>
                    <a:pt x="3950458" y="1260283"/>
                    <a:pt x="3964379" y="1254054"/>
                    <a:pt x="3974271" y="1249658"/>
                  </a:cubicBezTo>
                  <a:lnTo>
                    <a:pt x="3974271" y="1249658"/>
                  </a:lnTo>
                  <a:close/>
                  <a:moveTo>
                    <a:pt x="3875722" y="1317800"/>
                  </a:moveTo>
                  <a:lnTo>
                    <a:pt x="3876088" y="1300582"/>
                  </a:lnTo>
                  <a:cubicBezTo>
                    <a:pt x="3880850" y="1300215"/>
                    <a:pt x="3884148" y="1295819"/>
                    <a:pt x="3883781" y="1291056"/>
                  </a:cubicBezTo>
                  <a:cubicBezTo>
                    <a:pt x="3883781" y="1290324"/>
                    <a:pt x="3883415" y="1289957"/>
                    <a:pt x="3883415" y="1289225"/>
                  </a:cubicBezTo>
                  <a:lnTo>
                    <a:pt x="3918585" y="1273838"/>
                  </a:lnTo>
                  <a:lnTo>
                    <a:pt x="3875722" y="1317800"/>
                  </a:lnTo>
                  <a:close/>
                  <a:moveTo>
                    <a:pt x="3835423" y="1359565"/>
                  </a:moveTo>
                  <a:lnTo>
                    <a:pt x="3795123" y="1400963"/>
                  </a:lnTo>
                  <a:lnTo>
                    <a:pt x="3853740" y="1322197"/>
                  </a:lnTo>
                  <a:lnTo>
                    <a:pt x="3835423" y="1359565"/>
                  </a:lnTo>
                  <a:close/>
                  <a:moveTo>
                    <a:pt x="3825164" y="1380447"/>
                  </a:moveTo>
                  <a:cubicBezTo>
                    <a:pt x="3813074" y="1404993"/>
                    <a:pt x="3802084" y="1428073"/>
                    <a:pt x="3795490" y="1441628"/>
                  </a:cubicBezTo>
                  <a:cubicBezTo>
                    <a:pt x="3789261" y="1440529"/>
                    <a:pt x="3782667" y="1443827"/>
                    <a:pt x="3780102" y="1449688"/>
                  </a:cubicBezTo>
                  <a:cubicBezTo>
                    <a:pt x="3778637" y="1453352"/>
                    <a:pt x="3779004" y="1457382"/>
                    <a:pt x="3780835" y="1460679"/>
                  </a:cubicBezTo>
                  <a:lnTo>
                    <a:pt x="3773508" y="1467273"/>
                  </a:lnTo>
                  <a:lnTo>
                    <a:pt x="3747130" y="1464709"/>
                  </a:lnTo>
                  <a:lnTo>
                    <a:pt x="3762884" y="1443827"/>
                  </a:lnTo>
                  <a:lnTo>
                    <a:pt x="3825164" y="1380447"/>
                  </a:lnTo>
                  <a:close/>
                  <a:moveTo>
                    <a:pt x="3732843" y="1456283"/>
                  </a:moveTo>
                  <a:cubicBezTo>
                    <a:pt x="3730644" y="1456649"/>
                    <a:pt x="3728813" y="1457382"/>
                    <a:pt x="3726981" y="1458847"/>
                  </a:cubicBezTo>
                  <a:cubicBezTo>
                    <a:pt x="3726248" y="1459580"/>
                    <a:pt x="3726615" y="1460313"/>
                    <a:pt x="3726248" y="1461045"/>
                  </a:cubicBezTo>
                  <a:cubicBezTo>
                    <a:pt x="3703535" y="1455550"/>
                    <a:pt x="3644918" y="1441262"/>
                    <a:pt x="3586301" y="1427707"/>
                  </a:cubicBezTo>
                  <a:lnTo>
                    <a:pt x="3458443" y="1397666"/>
                  </a:lnTo>
                  <a:lnTo>
                    <a:pt x="3441957" y="1394002"/>
                  </a:lnTo>
                  <a:lnTo>
                    <a:pt x="3593261" y="1262481"/>
                  </a:lnTo>
                  <a:lnTo>
                    <a:pt x="3738338" y="1135722"/>
                  </a:lnTo>
                  <a:cubicBezTo>
                    <a:pt x="3739803" y="1136821"/>
                    <a:pt x="3741269" y="1137553"/>
                    <a:pt x="3742734" y="1137920"/>
                  </a:cubicBezTo>
                  <a:lnTo>
                    <a:pt x="3737239" y="1295453"/>
                  </a:lnTo>
                  <a:lnTo>
                    <a:pt x="3732843" y="1456283"/>
                  </a:lnTo>
                  <a:close/>
                  <a:moveTo>
                    <a:pt x="2633410" y="1044133"/>
                  </a:moveTo>
                  <a:lnTo>
                    <a:pt x="2769328" y="998705"/>
                  </a:lnTo>
                  <a:lnTo>
                    <a:pt x="2742218" y="1165030"/>
                  </a:lnTo>
                  <a:lnTo>
                    <a:pt x="2712909" y="1347841"/>
                  </a:lnTo>
                  <a:cubicBezTo>
                    <a:pt x="2711078" y="1347841"/>
                    <a:pt x="2709612" y="1348208"/>
                    <a:pt x="2708147" y="1348940"/>
                  </a:cubicBezTo>
                  <a:cubicBezTo>
                    <a:pt x="2707414" y="1349307"/>
                    <a:pt x="2706681" y="1349673"/>
                    <a:pt x="2706315" y="1350406"/>
                  </a:cubicBezTo>
                  <a:lnTo>
                    <a:pt x="2580289" y="1230608"/>
                  </a:lnTo>
                  <a:lnTo>
                    <a:pt x="2448034" y="1105681"/>
                  </a:lnTo>
                  <a:lnTo>
                    <a:pt x="2633410" y="1044133"/>
                  </a:lnTo>
                  <a:close/>
                  <a:moveTo>
                    <a:pt x="2862749" y="1669135"/>
                  </a:moveTo>
                  <a:lnTo>
                    <a:pt x="2840401" y="1683057"/>
                  </a:lnTo>
                  <a:lnTo>
                    <a:pt x="2831242" y="1680492"/>
                  </a:lnTo>
                  <a:cubicBezTo>
                    <a:pt x="2831242" y="1676462"/>
                    <a:pt x="2829777" y="1672799"/>
                    <a:pt x="2826846" y="1670234"/>
                  </a:cubicBezTo>
                  <a:cubicBezTo>
                    <a:pt x="2822083" y="1665838"/>
                    <a:pt x="2814756" y="1665838"/>
                    <a:pt x="2809627" y="1669501"/>
                  </a:cubicBezTo>
                  <a:cubicBezTo>
                    <a:pt x="2797904" y="1660343"/>
                    <a:pt x="2777754" y="1644223"/>
                    <a:pt x="2756139" y="1627371"/>
                  </a:cubicBezTo>
                  <a:lnTo>
                    <a:pt x="2839668" y="1657412"/>
                  </a:lnTo>
                  <a:lnTo>
                    <a:pt x="2862749" y="1669135"/>
                  </a:lnTo>
                  <a:close/>
                  <a:moveTo>
                    <a:pt x="2737455" y="1613083"/>
                  </a:moveTo>
                  <a:lnTo>
                    <a:pt x="2704483" y="1587438"/>
                  </a:lnTo>
                  <a:lnTo>
                    <a:pt x="2791676" y="1632500"/>
                  </a:lnTo>
                  <a:lnTo>
                    <a:pt x="2737455" y="1613083"/>
                  </a:lnTo>
                  <a:close/>
                  <a:moveTo>
                    <a:pt x="2665649" y="1575715"/>
                  </a:moveTo>
                  <a:cubicBezTo>
                    <a:pt x="2667848" y="1577546"/>
                    <a:pt x="2670412" y="1578645"/>
                    <a:pt x="2673343" y="1578645"/>
                  </a:cubicBezTo>
                  <a:cubicBezTo>
                    <a:pt x="2674076" y="1578645"/>
                    <a:pt x="2674808" y="1578279"/>
                    <a:pt x="2675175" y="1578279"/>
                  </a:cubicBezTo>
                  <a:lnTo>
                    <a:pt x="2682868" y="1593300"/>
                  </a:lnTo>
                  <a:lnTo>
                    <a:pt x="2624984" y="1572784"/>
                  </a:lnTo>
                  <a:lnTo>
                    <a:pt x="2663085" y="1571318"/>
                  </a:lnTo>
                  <a:cubicBezTo>
                    <a:pt x="2663818" y="1572784"/>
                    <a:pt x="2664550" y="1574249"/>
                    <a:pt x="2665649" y="1575715"/>
                  </a:cubicBezTo>
                  <a:close/>
                  <a:moveTo>
                    <a:pt x="2687997" y="1602825"/>
                  </a:moveTo>
                  <a:lnTo>
                    <a:pt x="2701919" y="1629935"/>
                  </a:lnTo>
                  <a:lnTo>
                    <a:pt x="2683601" y="1622608"/>
                  </a:lnTo>
                  <a:cubicBezTo>
                    <a:pt x="2635975" y="1603191"/>
                    <a:pt x="2587982" y="1584507"/>
                    <a:pt x="2564169" y="1574982"/>
                  </a:cubicBezTo>
                  <a:cubicBezTo>
                    <a:pt x="2575160" y="1574615"/>
                    <a:pt x="2590547" y="1574249"/>
                    <a:pt x="2606300" y="1573516"/>
                  </a:cubicBezTo>
                  <a:lnTo>
                    <a:pt x="2687997" y="1602825"/>
                  </a:lnTo>
                  <a:close/>
                  <a:moveTo>
                    <a:pt x="2088273" y="2017539"/>
                  </a:moveTo>
                  <a:lnTo>
                    <a:pt x="2076550" y="2005083"/>
                  </a:lnTo>
                  <a:cubicBezTo>
                    <a:pt x="2076916" y="2004717"/>
                    <a:pt x="2077283" y="2004350"/>
                    <a:pt x="2077649" y="2003984"/>
                  </a:cubicBezTo>
                  <a:cubicBezTo>
                    <a:pt x="2078748" y="2001053"/>
                    <a:pt x="2078748" y="1998122"/>
                    <a:pt x="2077649" y="1995192"/>
                  </a:cubicBezTo>
                  <a:cubicBezTo>
                    <a:pt x="2076916" y="1993726"/>
                    <a:pt x="2075817" y="1992261"/>
                    <a:pt x="2074352" y="1991161"/>
                  </a:cubicBezTo>
                  <a:lnTo>
                    <a:pt x="2087907" y="1956358"/>
                  </a:lnTo>
                  <a:lnTo>
                    <a:pt x="2088273" y="2017539"/>
                  </a:lnTo>
                  <a:close/>
                  <a:moveTo>
                    <a:pt x="2089006" y="2075423"/>
                  </a:moveTo>
                  <a:lnTo>
                    <a:pt x="2089739" y="2133308"/>
                  </a:lnTo>
                  <a:lnTo>
                    <a:pt x="2075817" y="2036223"/>
                  </a:lnTo>
                  <a:lnTo>
                    <a:pt x="2089006" y="2075423"/>
                  </a:lnTo>
                  <a:close/>
                  <a:moveTo>
                    <a:pt x="2083877" y="2224530"/>
                  </a:moveTo>
                  <a:cubicBezTo>
                    <a:pt x="2063727" y="2236620"/>
                    <a:pt x="2012438" y="2268126"/>
                    <a:pt x="1961148" y="2299999"/>
                  </a:cubicBezTo>
                  <a:lnTo>
                    <a:pt x="1835488" y="2378033"/>
                  </a:lnTo>
                  <a:lnTo>
                    <a:pt x="1849410" y="2178369"/>
                  </a:lnTo>
                  <a:lnTo>
                    <a:pt x="1862598" y="1986033"/>
                  </a:lnTo>
                  <a:cubicBezTo>
                    <a:pt x="1864430" y="1985666"/>
                    <a:pt x="1865896" y="1985300"/>
                    <a:pt x="1867361" y="1984567"/>
                  </a:cubicBezTo>
                  <a:lnTo>
                    <a:pt x="1974703" y="2099603"/>
                  </a:lnTo>
                  <a:lnTo>
                    <a:pt x="2084976" y="2216837"/>
                  </a:lnTo>
                  <a:cubicBezTo>
                    <a:pt x="2083511" y="2219035"/>
                    <a:pt x="2083144" y="2221965"/>
                    <a:pt x="2083877" y="2224530"/>
                  </a:cubicBezTo>
                  <a:close/>
                  <a:moveTo>
                    <a:pt x="1620071" y="2982519"/>
                  </a:moveTo>
                  <a:lnTo>
                    <a:pt x="1614209" y="3008164"/>
                  </a:lnTo>
                  <a:lnTo>
                    <a:pt x="1605783" y="3012927"/>
                  </a:lnTo>
                  <a:cubicBezTo>
                    <a:pt x="1603219" y="3009996"/>
                    <a:pt x="1599189" y="3008531"/>
                    <a:pt x="1595525" y="3008531"/>
                  </a:cubicBezTo>
                  <a:lnTo>
                    <a:pt x="1595525" y="3008531"/>
                  </a:lnTo>
                  <a:cubicBezTo>
                    <a:pt x="1591862" y="3008531"/>
                    <a:pt x="1588564" y="3010362"/>
                    <a:pt x="1586000" y="3012927"/>
                  </a:cubicBezTo>
                  <a:cubicBezTo>
                    <a:pt x="1584168" y="3015125"/>
                    <a:pt x="1583069" y="3017689"/>
                    <a:pt x="1582703" y="3020254"/>
                  </a:cubicBezTo>
                  <a:cubicBezTo>
                    <a:pt x="1568049" y="3022086"/>
                    <a:pt x="1542404" y="3025017"/>
                    <a:pt x="1515293" y="3028314"/>
                  </a:cubicBezTo>
                  <a:lnTo>
                    <a:pt x="1595525" y="2990213"/>
                  </a:lnTo>
                  <a:lnTo>
                    <a:pt x="1620071" y="2982519"/>
                  </a:lnTo>
                  <a:close/>
                  <a:moveTo>
                    <a:pt x="1491847" y="3031245"/>
                  </a:moveTo>
                  <a:lnTo>
                    <a:pt x="1450448" y="3036374"/>
                  </a:lnTo>
                  <a:lnTo>
                    <a:pt x="1544235" y="3006699"/>
                  </a:lnTo>
                  <a:lnTo>
                    <a:pt x="1491847" y="3031245"/>
                  </a:lnTo>
                  <a:close/>
                  <a:moveTo>
                    <a:pt x="1414179" y="3055791"/>
                  </a:moveTo>
                  <a:lnTo>
                    <a:pt x="1414546" y="3055791"/>
                  </a:lnTo>
                  <a:cubicBezTo>
                    <a:pt x="1417476" y="3055791"/>
                    <a:pt x="1420407" y="3054325"/>
                    <a:pt x="1422606" y="3052127"/>
                  </a:cubicBezTo>
                  <a:cubicBezTo>
                    <a:pt x="1422972" y="3051760"/>
                    <a:pt x="1422972" y="3051028"/>
                    <a:pt x="1422972" y="3050661"/>
                  </a:cubicBezTo>
                  <a:lnTo>
                    <a:pt x="1439458" y="3055791"/>
                  </a:lnTo>
                  <a:lnTo>
                    <a:pt x="1384138" y="3082168"/>
                  </a:lnTo>
                  <a:lnTo>
                    <a:pt x="1409783" y="3053959"/>
                  </a:lnTo>
                  <a:cubicBezTo>
                    <a:pt x="1410882" y="3055058"/>
                    <a:pt x="1412347" y="3055424"/>
                    <a:pt x="1414179" y="3055791"/>
                  </a:cubicBezTo>
                  <a:lnTo>
                    <a:pt x="1414179" y="3055791"/>
                  </a:lnTo>
                  <a:close/>
                  <a:moveTo>
                    <a:pt x="1449716" y="3059088"/>
                  </a:moveTo>
                  <a:lnTo>
                    <a:pt x="1478658" y="3068246"/>
                  </a:lnTo>
                  <a:lnTo>
                    <a:pt x="1460706" y="3075940"/>
                  </a:lnTo>
                  <a:cubicBezTo>
                    <a:pt x="1413447" y="3096090"/>
                    <a:pt x="1366187" y="3116605"/>
                    <a:pt x="1342740" y="3126497"/>
                  </a:cubicBezTo>
                  <a:cubicBezTo>
                    <a:pt x="1350433" y="3118437"/>
                    <a:pt x="1360691" y="3107447"/>
                    <a:pt x="1371316" y="3095723"/>
                  </a:cubicBezTo>
                  <a:lnTo>
                    <a:pt x="1449716" y="3059088"/>
                  </a:lnTo>
                  <a:close/>
                  <a:moveTo>
                    <a:pt x="1250418" y="3677862"/>
                  </a:moveTo>
                  <a:cubicBezTo>
                    <a:pt x="1269102" y="3695081"/>
                    <a:pt x="1307204" y="3729884"/>
                    <a:pt x="1345671" y="3764322"/>
                  </a:cubicBezTo>
                  <a:lnTo>
                    <a:pt x="1360325" y="3777510"/>
                  </a:lnTo>
                  <a:lnTo>
                    <a:pt x="1329918" y="3776778"/>
                  </a:lnTo>
                  <a:lnTo>
                    <a:pt x="1267637" y="3716696"/>
                  </a:lnTo>
                  <a:cubicBezTo>
                    <a:pt x="1261043" y="3702041"/>
                    <a:pt x="1254815" y="3687753"/>
                    <a:pt x="1250418" y="3677862"/>
                  </a:cubicBezTo>
                  <a:lnTo>
                    <a:pt x="1250418" y="3677862"/>
                  </a:lnTo>
                  <a:close/>
                  <a:moveTo>
                    <a:pt x="1318927" y="3776412"/>
                  </a:moveTo>
                  <a:lnTo>
                    <a:pt x="1302074" y="3776045"/>
                  </a:lnTo>
                  <a:cubicBezTo>
                    <a:pt x="1300975" y="3772748"/>
                    <a:pt x="1298777" y="3769817"/>
                    <a:pt x="1295480" y="3768352"/>
                  </a:cubicBezTo>
                  <a:cubicBezTo>
                    <a:pt x="1293648" y="3767619"/>
                    <a:pt x="1291817" y="3767619"/>
                    <a:pt x="1289985" y="3767985"/>
                  </a:cubicBezTo>
                  <a:lnTo>
                    <a:pt x="1274964" y="3733548"/>
                  </a:lnTo>
                  <a:lnTo>
                    <a:pt x="1318927" y="3776412"/>
                  </a:lnTo>
                  <a:close/>
                  <a:moveTo>
                    <a:pt x="1360325" y="3816711"/>
                  </a:moveTo>
                  <a:lnTo>
                    <a:pt x="1402090" y="3857010"/>
                  </a:lnTo>
                  <a:lnTo>
                    <a:pt x="1323323" y="3798393"/>
                  </a:lnTo>
                  <a:lnTo>
                    <a:pt x="1360325" y="3816711"/>
                  </a:lnTo>
                  <a:close/>
                  <a:moveTo>
                    <a:pt x="1381207" y="3826968"/>
                  </a:moveTo>
                  <a:cubicBezTo>
                    <a:pt x="1405753" y="3839058"/>
                    <a:pt x="1428833" y="3850049"/>
                    <a:pt x="1442389" y="3856644"/>
                  </a:cubicBezTo>
                  <a:cubicBezTo>
                    <a:pt x="1440923" y="3863238"/>
                    <a:pt x="1444587" y="3869466"/>
                    <a:pt x="1450448" y="3872030"/>
                  </a:cubicBezTo>
                  <a:cubicBezTo>
                    <a:pt x="1451914" y="3872763"/>
                    <a:pt x="1453746" y="3873130"/>
                    <a:pt x="1455577" y="3873130"/>
                  </a:cubicBezTo>
                  <a:cubicBezTo>
                    <a:pt x="1457776" y="3873130"/>
                    <a:pt x="1459607" y="3872397"/>
                    <a:pt x="1461439" y="3871298"/>
                  </a:cubicBezTo>
                  <a:lnTo>
                    <a:pt x="1468034" y="3878625"/>
                  </a:lnTo>
                  <a:lnTo>
                    <a:pt x="1465469" y="3905002"/>
                  </a:lnTo>
                  <a:lnTo>
                    <a:pt x="1444587" y="3889249"/>
                  </a:lnTo>
                  <a:lnTo>
                    <a:pt x="1381207" y="3826968"/>
                  </a:lnTo>
                  <a:close/>
                  <a:moveTo>
                    <a:pt x="1370217" y="4926035"/>
                  </a:moveTo>
                  <a:lnTo>
                    <a:pt x="1420407" y="4739927"/>
                  </a:lnTo>
                  <a:lnTo>
                    <a:pt x="1472063" y="4546491"/>
                  </a:lnTo>
                  <a:lnTo>
                    <a:pt x="1565484" y="4661160"/>
                  </a:lnTo>
                  <a:cubicBezTo>
                    <a:pt x="1603585" y="4707687"/>
                    <a:pt x="1641686" y="4754215"/>
                    <a:pt x="1656706" y="4771799"/>
                  </a:cubicBezTo>
                  <a:cubicBezTo>
                    <a:pt x="1654875" y="4774364"/>
                    <a:pt x="1654508" y="4777295"/>
                    <a:pt x="1654875" y="4780592"/>
                  </a:cubicBezTo>
                  <a:lnTo>
                    <a:pt x="1512729" y="4855329"/>
                  </a:lnTo>
                  <a:lnTo>
                    <a:pt x="1373514" y="4929332"/>
                  </a:lnTo>
                  <a:cubicBezTo>
                    <a:pt x="1372781" y="4927867"/>
                    <a:pt x="1371682" y="4926768"/>
                    <a:pt x="1370217" y="4926035"/>
                  </a:cubicBezTo>
                  <a:lnTo>
                    <a:pt x="1370217" y="4926035"/>
                  </a:lnTo>
                  <a:close/>
                  <a:moveTo>
                    <a:pt x="1669895" y="4789751"/>
                  </a:moveTo>
                  <a:lnTo>
                    <a:pt x="1683817" y="4812098"/>
                  </a:lnTo>
                  <a:cubicBezTo>
                    <a:pt x="1682718" y="4815762"/>
                    <a:pt x="1681985" y="4818693"/>
                    <a:pt x="1681252" y="4821624"/>
                  </a:cubicBezTo>
                  <a:cubicBezTo>
                    <a:pt x="1673925" y="4821257"/>
                    <a:pt x="1667697" y="4826753"/>
                    <a:pt x="1667331" y="4834080"/>
                  </a:cubicBezTo>
                  <a:cubicBezTo>
                    <a:pt x="1666965" y="4837377"/>
                    <a:pt x="1668064" y="4840674"/>
                    <a:pt x="1670262" y="4843239"/>
                  </a:cubicBezTo>
                  <a:cubicBezTo>
                    <a:pt x="1661103" y="4854962"/>
                    <a:pt x="1644983" y="4875112"/>
                    <a:pt x="1628131" y="4896726"/>
                  </a:cubicBezTo>
                  <a:lnTo>
                    <a:pt x="1657806" y="4813564"/>
                  </a:lnTo>
                  <a:lnTo>
                    <a:pt x="1669895" y="4789751"/>
                  </a:lnTo>
                  <a:close/>
                  <a:moveTo>
                    <a:pt x="1613843" y="4914678"/>
                  </a:moveTo>
                  <a:lnTo>
                    <a:pt x="1588198" y="4947650"/>
                  </a:lnTo>
                  <a:lnTo>
                    <a:pt x="1633626" y="4860091"/>
                  </a:lnTo>
                  <a:lnTo>
                    <a:pt x="1613843" y="4914678"/>
                  </a:lnTo>
                  <a:close/>
                  <a:moveTo>
                    <a:pt x="1576475" y="4986850"/>
                  </a:moveTo>
                  <a:cubicBezTo>
                    <a:pt x="1578673" y="4984652"/>
                    <a:pt x="1579772" y="4981721"/>
                    <a:pt x="1579406" y="4978790"/>
                  </a:cubicBezTo>
                  <a:cubicBezTo>
                    <a:pt x="1579406" y="4978058"/>
                    <a:pt x="1579039" y="4978058"/>
                    <a:pt x="1578673" y="4977325"/>
                  </a:cubicBezTo>
                  <a:lnTo>
                    <a:pt x="1594060" y="4969265"/>
                  </a:lnTo>
                  <a:lnTo>
                    <a:pt x="1573544" y="5027149"/>
                  </a:lnTo>
                  <a:lnTo>
                    <a:pt x="1572078" y="4989781"/>
                  </a:lnTo>
                  <a:cubicBezTo>
                    <a:pt x="1573544" y="4989048"/>
                    <a:pt x="1575376" y="4988315"/>
                    <a:pt x="1576475" y="4986850"/>
                  </a:cubicBezTo>
                  <a:lnTo>
                    <a:pt x="1576475" y="4986850"/>
                  </a:lnTo>
                  <a:close/>
                  <a:moveTo>
                    <a:pt x="1603585" y="4964502"/>
                  </a:moveTo>
                  <a:lnTo>
                    <a:pt x="1630695" y="4950581"/>
                  </a:lnTo>
                  <a:lnTo>
                    <a:pt x="1623368" y="4968899"/>
                  </a:lnTo>
                  <a:cubicBezTo>
                    <a:pt x="1603951" y="5016525"/>
                    <a:pt x="1584901" y="5064517"/>
                    <a:pt x="1575742" y="5088330"/>
                  </a:cubicBezTo>
                  <a:cubicBezTo>
                    <a:pt x="1575376" y="5076974"/>
                    <a:pt x="1575009" y="5061953"/>
                    <a:pt x="1574277" y="5046200"/>
                  </a:cubicBezTo>
                  <a:lnTo>
                    <a:pt x="1603585" y="4964502"/>
                  </a:lnTo>
                  <a:close/>
                  <a:moveTo>
                    <a:pt x="1900333" y="5542977"/>
                  </a:moveTo>
                  <a:cubicBezTo>
                    <a:pt x="1925978" y="5541879"/>
                    <a:pt x="1977267" y="5539680"/>
                    <a:pt x="2028557" y="5536750"/>
                  </a:cubicBezTo>
                  <a:lnTo>
                    <a:pt x="2047974" y="5535650"/>
                  </a:lnTo>
                  <a:lnTo>
                    <a:pt x="2025993" y="5556533"/>
                  </a:lnTo>
                  <a:lnTo>
                    <a:pt x="1939533" y="5557632"/>
                  </a:lnTo>
                  <a:cubicBezTo>
                    <a:pt x="1924879" y="5552136"/>
                    <a:pt x="1910591" y="5546641"/>
                    <a:pt x="1900333" y="5542977"/>
                  </a:cubicBezTo>
                  <a:lnTo>
                    <a:pt x="1900333" y="5542977"/>
                  </a:lnTo>
                  <a:close/>
                  <a:moveTo>
                    <a:pt x="2018299" y="5564226"/>
                  </a:moveTo>
                  <a:lnTo>
                    <a:pt x="2005843" y="5575949"/>
                  </a:lnTo>
                  <a:cubicBezTo>
                    <a:pt x="2001081" y="5573019"/>
                    <a:pt x="1994853" y="5574118"/>
                    <a:pt x="1991555" y="5578514"/>
                  </a:cubicBezTo>
                  <a:lnTo>
                    <a:pt x="1956752" y="5564959"/>
                  </a:lnTo>
                  <a:lnTo>
                    <a:pt x="2018299" y="5564226"/>
                  </a:lnTo>
                  <a:close/>
                  <a:moveTo>
                    <a:pt x="2076183" y="5563127"/>
                  </a:moveTo>
                  <a:lnTo>
                    <a:pt x="2134434" y="5562395"/>
                  </a:lnTo>
                  <a:lnTo>
                    <a:pt x="2036617" y="5576682"/>
                  </a:lnTo>
                  <a:lnTo>
                    <a:pt x="2076183" y="5563127"/>
                  </a:lnTo>
                  <a:close/>
                  <a:moveTo>
                    <a:pt x="2098165" y="5555800"/>
                  </a:moveTo>
                  <a:cubicBezTo>
                    <a:pt x="2124176" y="5547007"/>
                    <a:pt x="2148722" y="5538215"/>
                    <a:pt x="2162644" y="5533452"/>
                  </a:cubicBezTo>
                  <a:cubicBezTo>
                    <a:pt x="2165208" y="5537116"/>
                    <a:pt x="2169238" y="5539680"/>
                    <a:pt x="2173634" y="5539680"/>
                  </a:cubicBezTo>
                  <a:cubicBezTo>
                    <a:pt x="2175466" y="5539680"/>
                    <a:pt x="2177298" y="5539314"/>
                    <a:pt x="2179130" y="5538581"/>
                  </a:cubicBezTo>
                  <a:cubicBezTo>
                    <a:pt x="2182427" y="5537116"/>
                    <a:pt x="2184991" y="5534552"/>
                    <a:pt x="2186457" y="5530888"/>
                  </a:cubicBezTo>
                  <a:cubicBezTo>
                    <a:pt x="2186457" y="5530521"/>
                    <a:pt x="2186457" y="5530521"/>
                    <a:pt x="2186457" y="5530155"/>
                  </a:cubicBezTo>
                  <a:lnTo>
                    <a:pt x="2195982" y="5530888"/>
                  </a:lnTo>
                  <a:lnTo>
                    <a:pt x="2212468" y="5551404"/>
                  </a:lnTo>
                  <a:lnTo>
                    <a:pt x="2186457" y="5555067"/>
                  </a:lnTo>
                  <a:lnTo>
                    <a:pt x="2098165" y="5555800"/>
                  </a:lnTo>
                  <a:close/>
                  <a:moveTo>
                    <a:pt x="2217230" y="5567524"/>
                  </a:moveTo>
                  <a:cubicBezTo>
                    <a:pt x="2218696" y="5568622"/>
                    <a:pt x="2220528" y="5569355"/>
                    <a:pt x="2222726" y="5569722"/>
                  </a:cubicBezTo>
                  <a:cubicBezTo>
                    <a:pt x="2223825" y="5569722"/>
                    <a:pt x="2224557" y="5569355"/>
                    <a:pt x="2225657" y="5568989"/>
                  </a:cubicBezTo>
                  <a:cubicBezTo>
                    <a:pt x="2238113" y="5589505"/>
                    <a:pt x="2269253" y="5640428"/>
                    <a:pt x="2300760" y="5691351"/>
                  </a:cubicBezTo>
                  <a:lnTo>
                    <a:pt x="2378793" y="5817012"/>
                  </a:lnTo>
                  <a:lnTo>
                    <a:pt x="2179130" y="5803090"/>
                  </a:lnTo>
                  <a:lnTo>
                    <a:pt x="1986793" y="5789901"/>
                  </a:lnTo>
                  <a:cubicBezTo>
                    <a:pt x="1986426" y="5788069"/>
                    <a:pt x="1986060" y="5786604"/>
                    <a:pt x="1985327" y="5785138"/>
                  </a:cubicBezTo>
                  <a:lnTo>
                    <a:pt x="2100363" y="5677796"/>
                  </a:lnTo>
                  <a:lnTo>
                    <a:pt x="2217230" y="5567524"/>
                  </a:lnTo>
                  <a:close/>
                  <a:moveTo>
                    <a:pt x="1962247" y="5803090"/>
                  </a:moveTo>
                  <a:cubicBezTo>
                    <a:pt x="1963346" y="5804189"/>
                    <a:pt x="1964812" y="5805288"/>
                    <a:pt x="1966643" y="5805655"/>
                  </a:cubicBezTo>
                  <a:lnTo>
                    <a:pt x="1934770" y="5988099"/>
                  </a:lnTo>
                  <a:lnTo>
                    <a:pt x="1906195" y="6154059"/>
                  </a:lnTo>
                  <a:lnTo>
                    <a:pt x="1792624" y="6066866"/>
                  </a:lnTo>
                  <a:lnTo>
                    <a:pt x="1636923" y="5948166"/>
                  </a:lnTo>
                  <a:lnTo>
                    <a:pt x="1802882" y="5873064"/>
                  </a:lnTo>
                  <a:lnTo>
                    <a:pt x="1960781" y="5800892"/>
                  </a:lnTo>
                  <a:cubicBezTo>
                    <a:pt x="1961514" y="5801991"/>
                    <a:pt x="1961881" y="5802724"/>
                    <a:pt x="1962247" y="5803090"/>
                  </a:cubicBezTo>
                  <a:close/>
                  <a:moveTo>
                    <a:pt x="2867511" y="6340534"/>
                  </a:moveTo>
                  <a:lnTo>
                    <a:pt x="2771526" y="6173109"/>
                  </a:lnTo>
                  <a:lnTo>
                    <a:pt x="2671145" y="5999823"/>
                  </a:lnTo>
                  <a:lnTo>
                    <a:pt x="2818420" y="6014843"/>
                  </a:lnTo>
                  <a:cubicBezTo>
                    <a:pt x="2877769" y="6021071"/>
                    <a:pt x="2937485" y="6026567"/>
                    <a:pt x="2961298" y="6028765"/>
                  </a:cubicBezTo>
                  <a:cubicBezTo>
                    <a:pt x="2962031" y="6031696"/>
                    <a:pt x="2963496" y="6034260"/>
                    <a:pt x="2966061" y="6036092"/>
                  </a:cubicBezTo>
                  <a:lnTo>
                    <a:pt x="2918435" y="6189229"/>
                  </a:lnTo>
                  <a:lnTo>
                    <a:pt x="2872274" y="6339801"/>
                  </a:lnTo>
                  <a:cubicBezTo>
                    <a:pt x="2870808" y="6339801"/>
                    <a:pt x="2869343" y="6340167"/>
                    <a:pt x="2867511" y="6340534"/>
                  </a:cubicBezTo>
                  <a:close/>
                  <a:moveTo>
                    <a:pt x="2983280" y="6032428"/>
                  </a:moveTo>
                  <a:lnTo>
                    <a:pt x="3008925" y="6038657"/>
                  </a:lnTo>
                  <a:lnTo>
                    <a:pt x="3013687" y="6047082"/>
                  </a:lnTo>
                  <a:cubicBezTo>
                    <a:pt x="3013321" y="6047082"/>
                    <a:pt x="3013321" y="6047449"/>
                    <a:pt x="3012954" y="6047449"/>
                  </a:cubicBezTo>
                  <a:cubicBezTo>
                    <a:pt x="3007826" y="6052944"/>
                    <a:pt x="3008192" y="6061370"/>
                    <a:pt x="3013687" y="6066499"/>
                  </a:cubicBezTo>
                  <a:cubicBezTo>
                    <a:pt x="3015885" y="6068331"/>
                    <a:pt x="3018450" y="6069797"/>
                    <a:pt x="3021014" y="6070163"/>
                  </a:cubicBezTo>
                  <a:cubicBezTo>
                    <a:pt x="3022846" y="6084817"/>
                    <a:pt x="3025777" y="6110462"/>
                    <a:pt x="3029074" y="6137573"/>
                  </a:cubicBezTo>
                  <a:lnTo>
                    <a:pt x="2991340" y="6057707"/>
                  </a:lnTo>
                  <a:lnTo>
                    <a:pt x="2983280" y="6032428"/>
                  </a:lnTo>
                  <a:close/>
                  <a:moveTo>
                    <a:pt x="3032005" y="6160653"/>
                  </a:moveTo>
                  <a:lnTo>
                    <a:pt x="3037134" y="6202051"/>
                  </a:lnTo>
                  <a:lnTo>
                    <a:pt x="3007459" y="6108264"/>
                  </a:lnTo>
                  <a:lnTo>
                    <a:pt x="3032005" y="6160653"/>
                  </a:lnTo>
                  <a:close/>
                  <a:moveTo>
                    <a:pt x="3051422" y="6229528"/>
                  </a:moveTo>
                  <a:lnTo>
                    <a:pt x="3056551" y="6213042"/>
                  </a:lnTo>
                  <a:lnTo>
                    <a:pt x="3082928" y="6268361"/>
                  </a:lnTo>
                  <a:lnTo>
                    <a:pt x="3054719" y="6242716"/>
                  </a:lnTo>
                  <a:cubicBezTo>
                    <a:pt x="3055818" y="6241251"/>
                    <a:pt x="3056184" y="6239786"/>
                    <a:pt x="3056551" y="6237954"/>
                  </a:cubicBezTo>
                  <a:cubicBezTo>
                    <a:pt x="3056184" y="6234657"/>
                    <a:pt x="3054352" y="6231359"/>
                    <a:pt x="3051422" y="6229528"/>
                  </a:cubicBezTo>
                  <a:lnTo>
                    <a:pt x="3051422" y="6229528"/>
                  </a:lnTo>
                  <a:close/>
                  <a:moveTo>
                    <a:pt x="3059848" y="6202784"/>
                  </a:moveTo>
                  <a:lnTo>
                    <a:pt x="3069007" y="6173842"/>
                  </a:lnTo>
                  <a:lnTo>
                    <a:pt x="3076700" y="6191793"/>
                  </a:lnTo>
                  <a:cubicBezTo>
                    <a:pt x="3096850" y="6239053"/>
                    <a:pt x="3117366" y="6286313"/>
                    <a:pt x="3127257" y="6309760"/>
                  </a:cubicBezTo>
                  <a:cubicBezTo>
                    <a:pt x="3119197" y="6302066"/>
                    <a:pt x="3108207" y="6291808"/>
                    <a:pt x="3096483" y="6281184"/>
                  </a:cubicBezTo>
                  <a:lnTo>
                    <a:pt x="3059848" y="6202784"/>
                  </a:lnTo>
                  <a:close/>
                  <a:moveTo>
                    <a:pt x="3678622" y="6402081"/>
                  </a:moveTo>
                  <a:cubicBezTo>
                    <a:pt x="3695841" y="6383031"/>
                    <a:pt x="3730644" y="6345296"/>
                    <a:pt x="3765082" y="6306829"/>
                  </a:cubicBezTo>
                  <a:lnTo>
                    <a:pt x="3778271" y="6292174"/>
                  </a:lnTo>
                  <a:lnTo>
                    <a:pt x="3777538" y="6322582"/>
                  </a:lnTo>
                  <a:lnTo>
                    <a:pt x="3717090" y="6384862"/>
                  </a:lnTo>
                  <a:cubicBezTo>
                    <a:pt x="3702802" y="6391090"/>
                    <a:pt x="3688514" y="6397319"/>
                    <a:pt x="3678622" y="6402081"/>
                  </a:cubicBezTo>
                  <a:lnTo>
                    <a:pt x="3678622" y="6402081"/>
                  </a:lnTo>
                  <a:close/>
                  <a:moveTo>
                    <a:pt x="3777172" y="6333573"/>
                  </a:moveTo>
                  <a:lnTo>
                    <a:pt x="3776806" y="6350425"/>
                  </a:lnTo>
                  <a:cubicBezTo>
                    <a:pt x="3773508" y="6351524"/>
                    <a:pt x="3770577" y="6353722"/>
                    <a:pt x="3769112" y="6357019"/>
                  </a:cubicBezTo>
                  <a:cubicBezTo>
                    <a:pt x="3768379" y="6358851"/>
                    <a:pt x="3768379" y="6360683"/>
                    <a:pt x="3768379" y="6362515"/>
                  </a:cubicBezTo>
                  <a:lnTo>
                    <a:pt x="3733942" y="6377535"/>
                  </a:lnTo>
                  <a:lnTo>
                    <a:pt x="3777172" y="6333573"/>
                  </a:lnTo>
                  <a:close/>
                  <a:moveTo>
                    <a:pt x="3817471" y="6292174"/>
                  </a:moveTo>
                  <a:lnTo>
                    <a:pt x="3857770" y="6250410"/>
                  </a:lnTo>
                  <a:lnTo>
                    <a:pt x="3798787" y="6329543"/>
                  </a:lnTo>
                  <a:lnTo>
                    <a:pt x="3817471" y="6292174"/>
                  </a:lnTo>
                  <a:close/>
                  <a:moveTo>
                    <a:pt x="3827729" y="6271292"/>
                  </a:moveTo>
                  <a:cubicBezTo>
                    <a:pt x="3839819" y="6246746"/>
                    <a:pt x="3850809" y="6223666"/>
                    <a:pt x="3857404" y="6210111"/>
                  </a:cubicBezTo>
                  <a:cubicBezTo>
                    <a:pt x="3858136" y="6210477"/>
                    <a:pt x="3858869" y="6210477"/>
                    <a:pt x="3859968" y="6210477"/>
                  </a:cubicBezTo>
                  <a:cubicBezTo>
                    <a:pt x="3867295" y="6210477"/>
                    <a:pt x="3873523" y="6204615"/>
                    <a:pt x="3873523" y="6196922"/>
                  </a:cubicBezTo>
                  <a:cubicBezTo>
                    <a:pt x="3873523" y="6194724"/>
                    <a:pt x="3873157" y="6192526"/>
                    <a:pt x="3872058" y="6190328"/>
                  </a:cubicBezTo>
                  <a:lnTo>
                    <a:pt x="3879385" y="6184099"/>
                  </a:lnTo>
                  <a:lnTo>
                    <a:pt x="3905763" y="6186664"/>
                  </a:lnTo>
                  <a:lnTo>
                    <a:pt x="3890009" y="6207546"/>
                  </a:lnTo>
                  <a:lnTo>
                    <a:pt x="3827729" y="6271292"/>
                  </a:lnTo>
                  <a:close/>
                  <a:moveTo>
                    <a:pt x="3920051" y="6195823"/>
                  </a:moveTo>
                  <a:cubicBezTo>
                    <a:pt x="3922981" y="6195090"/>
                    <a:pt x="3925546" y="6193258"/>
                    <a:pt x="3927011" y="6190328"/>
                  </a:cubicBezTo>
                  <a:cubicBezTo>
                    <a:pt x="3950091" y="6195823"/>
                    <a:pt x="4008342" y="6210111"/>
                    <a:pt x="4066593" y="6223666"/>
                  </a:cubicBezTo>
                  <a:lnTo>
                    <a:pt x="4210570" y="6257371"/>
                  </a:lnTo>
                  <a:lnTo>
                    <a:pt x="4059266" y="6388526"/>
                  </a:lnTo>
                  <a:lnTo>
                    <a:pt x="3913822" y="6515285"/>
                  </a:lnTo>
                  <a:cubicBezTo>
                    <a:pt x="3912357" y="6514186"/>
                    <a:pt x="3910892" y="6513453"/>
                    <a:pt x="3909426" y="6513087"/>
                  </a:cubicBezTo>
                  <a:lnTo>
                    <a:pt x="3914921" y="6355554"/>
                  </a:lnTo>
                  <a:lnTo>
                    <a:pt x="3920051" y="6195823"/>
                  </a:lnTo>
                  <a:close/>
                  <a:moveTo>
                    <a:pt x="5019849" y="6607240"/>
                  </a:moveTo>
                  <a:lnTo>
                    <a:pt x="4883932" y="6652668"/>
                  </a:lnTo>
                  <a:lnTo>
                    <a:pt x="4911042" y="6486343"/>
                  </a:lnTo>
                  <a:lnTo>
                    <a:pt x="4940350" y="6303531"/>
                  </a:lnTo>
                  <a:cubicBezTo>
                    <a:pt x="4942915" y="6303531"/>
                    <a:pt x="4945480" y="6302799"/>
                    <a:pt x="4947311" y="6300967"/>
                  </a:cubicBezTo>
                  <a:lnTo>
                    <a:pt x="5073337" y="6420765"/>
                  </a:lnTo>
                  <a:lnTo>
                    <a:pt x="5205592" y="6545693"/>
                  </a:lnTo>
                  <a:lnTo>
                    <a:pt x="5019849" y="6607240"/>
                  </a:lnTo>
                  <a:close/>
                  <a:moveTo>
                    <a:pt x="4790511" y="5982604"/>
                  </a:moveTo>
                  <a:lnTo>
                    <a:pt x="4812859" y="5968683"/>
                  </a:lnTo>
                  <a:lnTo>
                    <a:pt x="4822018" y="5971247"/>
                  </a:lnTo>
                  <a:cubicBezTo>
                    <a:pt x="4821651" y="5978574"/>
                    <a:pt x="4827147" y="5984802"/>
                    <a:pt x="4834474" y="5985169"/>
                  </a:cubicBezTo>
                  <a:cubicBezTo>
                    <a:pt x="4837771" y="5985169"/>
                    <a:pt x="4841068" y="5984436"/>
                    <a:pt x="4843633" y="5982238"/>
                  </a:cubicBezTo>
                  <a:cubicBezTo>
                    <a:pt x="4855356" y="5991397"/>
                    <a:pt x="4875505" y="6007516"/>
                    <a:pt x="4897120" y="6024369"/>
                  </a:cubicBezTo>
                  <a:lnTo>
                    <a:pt x="4813592" y="5994328"/>
                  </a:lnTo>
                  <a:lnTo>
                    <a:pt x="4790511" y="5982604"/>
                  </a:lnTo>
                  <a:close/>
                  <a:moveTo>
                    <a:pt x="4915438" y="6038657"/>
                  </a:moveTo>
                  <a:lnTo>
                    <a:pt x="4948410" y="6064301"/>
                  </a:lnTo>
                  <a:lnTo>
                    <a:pt x="4861218" y="6019240"/>
                  </a:lnTo>
                  <a:lnTo>
                    <a:pt x="4915438" y="6038657"/>
                  </a:lnTo>
                  <a:close/>
                  <a:moveTo>
                    <a:pt x="4987610" y="6075658"/>
                  </a:moveTo>
                  <a:cubicBezTo>
                    <a:pt x="4985046" y="6073460"/>
                    <a:pt x="4981382" y="6072727"/>
                    <a:pt x="4978085" y="6073460"/>
                  </a:cubicBezTo>
                  <a:lnTo>
                    <a:pt x="4970025" y="6058073"/>
                  </a:lnTo>
                  <a:lnTo>
                    <a:pt x="5027910" y="6078589"/>
                  </a:lnTo>
                  <a:lnTo>
                    <a:pt x="4989808" y="6080054"/>
                  </a:lnTo>
                  <a:cubicBezTo>
                    <a:pt x="4989442" y="6078589"/>
                    <a:pt x="4988709" y="6077124"/>
                    <a:pt x="4987610" y="6075658"/>
                  </a:cubicBezTo>
                  <a:lnTo>
                    <a:pt x="4987610" y="6075658"/>
                  </a:lnTo>
                  <a:close/>
                  <a:moveTo>
                    <a:pt x="4965262" y="6048548"/>
                  </a:moveTo>
                  <a:lnTo>
                    <a:pt x="4951341" y="6021438"/>
                  </a:lnTo>
                  <a:lnTo>
                    <a:pt x="4969659" y="6028765"/>
                  </a:lnTo>
                  <a:cubicBezTo>
                    <a:pt x="5017285" y="6048182"/>
                    <a:pt x="5065278" y="6066866"/>
                    <a:pt x="5089091" y="6076391"/>
                  </a:cubicBezTo>
                  <a:cubicBezTo>
                    <a:pt x="5078100" y="6076758"/>
                    <a:pt x="5062713" y="6077124"/>
                    <a:pt x="5046960" y="6077856"/>
                  </a:cubicBezTo>
                  <a:lnTo>
                    <a:pt x="4965262" y="6048548"/>
                  </a:lnTo>
                  <a:close/>
                  <a:moveTo>
                    <a:pt x="5564986" y="5633834"/>
                  </a:moveTo>
                  <a:lnTo>
                    <a:pt x="5576710" y="5646290"/>
                  </a:lnTo>
                  <a:cubicBezTo>
                    <a:pt x="5576343" y="5646656"/>
                    <a:pt x="5575977" y="5647023"/>
                    <a:pt x="5575611" y="5647389"/>
                  </a:cubicBezTo>
                  <a:cubicBezTo>
                    <a:pt x="5574512" y="5650320"/>
                    <a:pt x="5574512" y="5653250"/>
                    <a:pt x="5575977" y="5656181"/>
                  </a:cubicBezTo>
                  <a:cubicBezTo>
                    <a:pt x="5576710" y="5657647"/>
                    <a:pt x="5577809" y="5659112"/>
                    <a:pt x="5579274" y="5660211"/>
                  </a:cubicBezTo>
                  <a:lnTo>
                    <a:pt x="5565353" y="5695381"/>
                  </a:lnTo>
                  <a:lnTo>
                    <a:pt x="5564986" y="5633834"/>
                  </a:lnTo>
                  <a:close/>
                  <a:moveTo>
                    <a:pt x="5563887" y="5575949"/>
                  </a:moveTo>
                  <a:lnTo>
                    <a:pt x="5563155" y="5518066"/>
                  </a:lnTo>
                  <a:lnTo>
                    <a:pt x="5577443" y="5615516"/>
                  </a:lnTo>
                  <a:lnTo>
                    <a:pt x="5563887" y="5575949"/>
                  </a:lnTo>
                  <a:close/>
                  <a:moveTo>
                    <a:pt x="5569383" y="5426843"/>
                  </a:moveTo>
                  <a:cubicBezTo>
                    <a:pt x="5589532" y="5414753"/>
                    <a:pt x="5640822" y="5383247"/>
                    <a:pt x="5692112" y="5351374"/>
                  </a:cubicBezTo>
                  <a:lnTo>
                    <a:pt x="5817772" y="5273340"/>
                  </a:lnTo>
                  <a:lnTo>
                    <a:pt x="5803850" y="5473370"/>
                  </a:lnTo>
                  <a:lnTo>
                    <a:pt x="5790661" y="5665707"/>
                  </a:lnTo>
                  <a:cubicBezTo>
                    <a:pt x="5789196" y="5666073"/>
                    <a:pt x="5787364" y="5666440"/>
                    <a:pt x="5785899" y="5667172"/>
                  </a:cubicBezTo>
                  <a:lnTo>
                    <a:pt x="5678557" y="5552136"/>
                  </a:lnTo>
                  <a:lnTo>
                    <a:pt x="5568284" y="5434903"/>
                  </a:lnTo>
                  <a:cubicBezTo>
                    <a:pt x="5569383" y="5433071"/>
                    <a:pt x="5570116" y="5431239"/>
                    <a:pt x="5570482" y="5429041"/>
                  </a:cubicBezTo>
                  <a:cubicBezTo>
                    <a:pt x="5570482" y="5428309"/>
                    <a:pt x="5569749" y="5427942"/>
                    <a:pt x="5569383" y="5426843"/>
                  </a:cubicBezTo>
                  <a:lnTo>
                    <a:pt x="5569383" y="5426843"/>
                  </a:lnTo>
                  <a:close/>
                  <a:moveTo>
                    <a:pt x="6033188" y="4669220"/>
                  </a:moveTo>
                  <a:lnTo>
                    <a:pt x="6039417" y="4643575"/>
                  </a:lnTo>
                  <a:lnTo>
                    <a:pt x="6047843" y="4638813"/>
                  </a:lnTo>
                  <a:cubicBezTo>
                    <a:pt x="6050407" y="4641377"/>
                    <a:pt x="6054071" y="4643209"/>
                    <a:pt x="6057735" y="4643209"/>
                  </a:cubicBezTo>
                  <a:lnTo>
                    <a:pt x="6058467" y="4643209"/>
                  </a:lnTo>
                  <a:cubicBezTo>
                    <a:pt x="6062131" y="4643209"/>
                    <a:pt x="6065428" y="4641377"/>
                    <a:pt x="6067992" y="4638813"/>
                  </a:cubicBezTo>
                  <a:cubicBezTo>
                    <a:pt x="6069824" y="4636614"/>
                    <a:pt x="6070923" y="4634050"/>
                    <a:pt x="6071289" y="4631485"/>
                  </a:cubicBezTo>
                  <a:cubicBezTo>
                    <a:pt x="6085944" y="4629654"/>
                    <a:pt x="6111589" y="4626723"/>
                    <a:pt x="6138699" y="4623425"/>
                  </a:cubicBezTo>
                  <a:lnTo>
                    <a:pt x="6058833" y="4661160"/>
                  </a:lnTo>
                  <a:lnTo>
                    <a:pt x="6033188" y="4669220"/>
                  </a:lnTo>
                  <a:close/>
                  <a:moveTo>
                    <a:pt x="6161413" y="4620495"/>
                  </a:moveTo>
                  <a:lnTo>
                    <a:pt x="6202811" y="4615366"/>
                  </a:lnTo>
                  <a:lnTo>
                    <a:pt x="6109024" y="4645040"/>
                  </a:lnTo>
                  <a:lnTo>
                    <a:pt x="6161413" y="4620495"/>
                  </a:lnTo>
                  <a:close/>
                  <a:moveTo>
                    <a:pt x="6238714" y="4595949"/>
                  </a:moveTo>
                  <a:lnTo>
                    <a:pt x="6238714" y="4595949"/>
                  </a:lnTo>
                  <a:cubicBezTo>
                    <a:pt x="6235051" y="4595949"/>
                    <a:pt x="6232120" y="4598147"/>
                    <a:pt x="6229922" y="4601078"/>
                  </a:cubicBezTo>
                  <a:lnTo>
                    <a:pt x="6213802" y="4595949"/>
                  </a:lnTo>
                  <a:lnTo>
                    <a:pt x="6269121" y="4569571"/>
                  </a:lnTo>
                  <a:lnTo>
                    <a:pt x="6243110" y="4597780"/>
                  </a:lnTo>
                  <a:cubicBezTo>
                    <a:pt x="6242011" y="4596682"/>
                    <a:pt x="6240179" y="4595949"/>
                    <a:pt x="6238714" y="4595949"/>
                  </a:cubicBezTo>
                  <a:lnTo>
                    <a:pt x="6238714" y="4595949"/>
                  </a:lnTo>
                  <a:close/>
                  <a:moveTo>
                    <a:pt x="6203544" y="4592285"/>
                  </a:moveTo>
                  <a:lnTo>
                    <a:pt x="6174602" y="4583126"/>
                  </a:lnTo>
                  <a:lnTo>
                    <a:pt x="6192553" y="4575433"/>
                  </a:lnTo>
                  <a:cubicBezTo>
                    <a:pt x="6239813" y="4555283"/>
                    <a:pt x="6287073" y="4534768"/>
                    <a:pt x="6310520" y="4524876"/>
                  </a:cubicBezTo>
                  <a:cubicBezTo>
                    <a:pt x="6302826" y="4532936"/>
                    <a:pt x="6292568" y="4543926"/>
                    <a:pt x="6281944" y="4555650"/>
                  </a:cubicBezTo>
                  <a:lnTo>
                    <a:pt x="6203544" y="4592285"/>
                  </a:lnTo>
                  <a:close/>
                  <a:moveTo>
                    <a:pt x="6402841" y="3973877"/>
                  </a:moveTo>
                  <a:cubicBezTo>
                    <a:pt x="6383791" y="3956292"/>
                    <a:pt x="6345690" y="3921855"/>
                    <a:pt x="6307589" y="3887417"/>
                  </a:cubicBezTo>
                  <a:lnTo>
                    <a:pt x="6292935" y="3874228"/>
                  </a:lnTo>
                  <a:lnTo>
                    <a:pt x="6323342" y="3874961"/>
                  </a:lnTo>
                  <a:lnTo>
                    <a:pt x="6385256" y="3935410"/>
                  </a:lnTo>
                  <a:cubicBezTo>
                    <a:pt x="6391850" y="3949698"/>
                    <a:pt x="6398079" y="3963619"/>
                    <a:pt x="6402841" y="3973877"/>
                  </a:cubicBezTo>
                  <a:lnTo>
                    <a:pt x="6402841" y="3973877"/>
                  </a:lnTo>
                  <a:close/>
                  <a:moveTo>
                    <a:pt x="6334333" y="3875328"/>
                  </a:moveTo>
                  <a:lnTo>
                    <a:pt x="6351185" y="3875694"/>
                  </a:lnTo>
                  <a:cubicBezTo>
                    <a:pt x="6351918" y="3878991"/>
                    <a:pt x="6354482" y="3881922"/>
                    <a:pt x="6357780" y="3883387"/>
                  </a:cubicBezTo>
                  <a:cubicBezTo>
                    <a:pt x="6359245" y="3883754"/>
                    <a:pt x="6360710" y="3884120"/>
                    <a:pt x="6361810" y="3884120"/>
                  </a:cubicBezTo>
                  <a:cubicBezTo>
                    <a:pt x="6362176" y="3884120"/>
                    <a:pt x="6362542" y="3883754"/>
                    <a:pt x="6362908" y="3883754"/>
                  </a:cubicBezTo>
                  <a:lnTo>
                    <a:pt x="6377929" y="3918191"/>
                  </a:lnTo>
                  <a:lnTo>
                    <a:pt x="6334333" y="3875328"/>
                  </a:lnTo>
                  <a:close/>
                  <a:moveTo>
                    <a:pt x="6292568" y="3834662"/>
                  </a:moveTo>
                  <a:lnTo>
                    <a:pt x="6251170" y="3794363"/>
                  </a:lnTo>
                  <a:lnTo>
                    <a:pt x="6330303" y="3852980"/>
                  </a:lnTo>
                  <a:lnTo>
                    <a:pt x="6292568" y="3834662"/>
                  </a:lnTo>
                  <a:close/>
                  <a:moveTo>
                    <a:pt x="6271686" y="3824404"/>
                  </a:moveTo>
                  <a:cubicBezTo>
                    <a:pt x="6247140" y="3812314"/>
                    <a:pt x="6224060" y="3801324"/>
                    <a:pt x="6210505" y="3794729"/>
                  </a:cubicBezTo>
                  <a:cubicBezTo>
                    <a:pt x="6211970" y="3787402"/>
                    <a:pt x="6207574" y="3780442"/>
                    <a:pt x="6200613" y="3778976"/>
                  </a:cubicBezTo>
                  <a:cubicBezTo>
                    <a:pt x="6197316" y="3778243"/>
                    <a:pt x="6194019" y="3778610"/>
                    <a:pt x="6191454" y="3780075"/>
                  </a:cubicBezTo>
                  <a:lnTo>
                    <a:pt x="6184860" y="3772748"/>
                  </a:lnTo>
                  <a:lnTo>
                    <a:pt x="6187424" y="3746370"/>
                  </a:lnTo>
                  <a:lnTo>
                    <a:pt x="6208307" y="3762124"/>
                  </a:lnTo>
                  <a:lnTo>
                    <a:pt x="6271686" y="3824404"/>
                  </a:lnTo>
                  <a:close/>
                  <a:moveTo>
                    <a:pt x="7195634" y="3171925"/>
                  </a:moveTo>
                  <a:lnTo>
                    <a:pt x="7103313" y="3340082"/>
                  </a:lnTo>
                  <a:cubicBezTo>
                    <a:pt x="7101847" y="3339716"/>
                    <a:pt x="7100748" y="3339716"/>
                    <a:pt x="7099283" y="3340082"/>
                  </a:cubicBezTo>
                  <a:lnTo>
                    <a:pt x="7099283" y="3340082"/>
                  </a:lnTo>
                  <a:lnTo>
                    <a:pt x="6961899" y="3216987"/>
                  </a:lnTo>
                  <a:lnTo>
                    <a:pt x="6859320" y="3125764"/>
                  </a:lnTo>
                  <a:lnTo>
                    <a:pt x="6911709" y="2999005"/>
                  </a:lnTo>
                  <a:lnTo>
                    <a:pt x="6981316" y="2828284"/>
                  </a:lnTo>
                  <a:lnTo>
                    <a:pt x="6981316" y="2828284"/>
                  </a:lnTo>
                  <a:cubicBezTo>
                    <a:pt x="6982782" y="2827917"/>
                    <a:pt x="6983881" y="2827551"/>
                    <a:pt x="6984980" y="2826452"/>
                  </a:cubicBezTo>
                  <a:lnTo>
                    <a:pt x="7141780" y="2937091"/>
                  </a:lnTo>
                  <a:lnTo>
                    <a:pt x="7274401" y="3030146"/>
                  </a:lnTo>
                  <a:lnTo>
                    <a:pt x="7195634" y="3171925"/>
                  </a:lnTo>
                  <a:close/>
                  <a:moveTo>
                    <a:pt x="6801436" y="2849899"/>
                  </a:moveTo>
                  <a:lnTo>
                    <a:pt x="6758572" y="2946250"/>
                  </a:lnTo>
                  <a:lnTo>
                    <a:pt x="6753077" y="2932695"/>
                  </a:lnTo>
                  <a:lnTo>
                    <a:pt x="6701787" y="2811065"/>
                  </a:lnTo>
                  <a:lnTo>
                    <a:pt x="6772860" y="2770400"/>
                  </a:lnTo>
                  <a:cubicBezTo>
                    <a:pt x="6808030" y="2750250"/>
                    <a:pt x="6843201" y="2729734"/>
                    <a:pt x="6859320" y="2720209"/>
                  </a:cubicBezTo>
                  <a:cubicBezTo>
                    <a:pt x="6849795" y="2741824"/>
                    <a:pt x="6825615" y="2795678"/>
                    <a:pt x="6801436" y="2849899"/>
                  </a:cubicBezTo>
                  <a:lnTo>
                    <a:pt x="6801436" y="2849899"/>
                  </a:lnTo>
                  <a:close/>
                  <a:moveTo>
                    <a:pt x="6674310" y="2771865"/>
                  </a:moveTo>
                  <a:lnTo>
                    <a:pt x="6660755" y="2769667"/>
                  </a:lnTo>
                  <a:lnTo>
                    <a:pt x="6614595" y="2630085"/>
                  </a:lnTo>
                  <a:lnTo>
                    <a:pt x="6587484" y="2548755"/>
                  </a:lnTo>
                  <a:lnTo>
                    <a:pt x="6612030" y="2609936"/>
                  </a:lnTo>
                  <a:lnTo>
                    <a:pt x="6676509" y="2769667"/>
                  </a:lnTo>
                  <a:cubicBezTo>
                    <a:pt x="6676142" y="2770400"/>
                    <a:pt x="6675410" y="2771132"/>
                    <a:pt x="6674310" y="2771865"/>
                  </a:cubicBezTo>
                  <a:lnTo>
                    <a:pt x="6674310" y="2771865"/>
                  </a:lnTo>
                  <a:close/>
                  <a:moveTo>
                    <a:pt x="6546453" y="2446908"/>
                  </a:moveTo>
                  <a:lnTo>
                    <a:pt x="6608000" y="2632650"/>
                  </a:lnTo>
                  <a:lnTo>
                    <a:pt x="6653428" y="2768568"/>
                  </a:lnTo>
                  <a:lnTo>
                    <a:pt x="6487103" y="2741458"/>
                  </a:lnTo>
                  <a:lnTo>
                    <a:pt x="6304291" y="2712149"/>
                  </a:lnTo>
                  <a:cubicBezTo>
                    <a:pt x="6304291" y="2710317"/>
                    <a:pt x="6303925" y="2708852"/>
                    <a:pt x="6303193" y="2707386"/>
                  </a:cubicBezTo>
                  <a:cubicBezTo>
                    <a:pt x="6302826" y="2706654"/>
                    <a:pt x="6302460" y="2705921"/>
                    <a:pt x="6301727" y="2705555"/>
                  </a:cubicBezTo>
                  <a:lnTo>
                    <a:pt x="6421525" y="2579528"/>
                  </a:lnTo>
                  <a:lnTo>
                    <a:pt x="6546453" y="2446908"/>
                  </a:lnTo>
                  <a:close/>
                  <a:moveTo>
                    <a:pt x="5822901" y="2625323"/>
                  </a:moveTo>
                  <a:lnTo>
                    <a:pt x="5733510" y="2631185"/>
                  </a:lnTo>
                  <a:lnTo>
                    <a:pt x="5720688" y="2490870"/>
                  </a:lnTo>
                  <a:lnTo>
                    <a:pt x="5770878" y="2554616"/>
                  </a:lnTo>
                  <a:cubicBezTo>
                    <a:pt x="5792127" y="2581727"/>
                    <a:pt x="5813742" y="2608837"/>
                    <a:pt x="5824366" y="2622026"/>
                  </a:cubicBezTo>
                  <a:cubicBezTo>
                    <a:pt x="5824000" y="2622758"/>
                    <a:pt x="5822901" y="2623125"/>
                    <a:pt x="5822534" y="2623857"/>
                  </a:cubicBezTo>
                  <a:cubicBezTo>
                    <a:pt x="5822168" y="2624590"/>
                    <a:pt x="5823267" y="2624956"/>
                    <a:pt x="5822901" y="2625323"/>
                  </a:cubicBezTo>
                  <a:lnTo>
                    <a:pt x="5822901" y="2625323"/>
                  </a:lnTo>
                  <a:close/>
                  <a:moveTo>
                    <a:pt x="5577076" y="2411371"/>
                  </a:moveTo>
                  <a:lnTo>
                    <a:pt x="5611513" y="2328941"/>
                  </a:lnTo>
                  <a:cubicBezTo>
                    <a:pt x="5611880" y="2328941"/>
                    <a:pt x="5612246" y="2329308"/>
                    <a:pt x="5612613" y="2329308"/>
                  </a:cubicBezTo>
                  <a:cubicBezTo>
                    <a:pt x="5613711" y="2329308"/>
                    <a:pt x="5614444" y="2328941"/>
                    <a:pt x="5615543" y="2328575"/>
                  </a:cubicBezTo>
                  <a:cubicBezTo>
                    <a:pt x="5624702" y="2342863"/>
                    <a:pt x="5643020" y="2371805"/>
                    <a:pt x="5661704" y="2400747"/>
                  </a:cubicBezTo>
                  <a:lnTo>
                    <a:pt x="5705667" y="2468889"/>
                  </a:lnTo>
                  <a:lnTo>
                    <a:pt x="5577076" y="2411371"/>
                  </a:lnTo>
                  <a:close/>
                  <a:moveTo>
                    <a:pt x="5608949" y="2307693"/>
                  </a:moveTo>
                  <a:cubicBezTo>
                    <a:pt x="5595027" y="2290474"/>
                    <a:pt x="5559857" y="2246878"/>
                    <a:pt x="5524321" y="2203281"/>
                  </a:cubicBezTo>
                  <a:lnTo>
                    <a:pt x="5519192" y="2197053"/>
                  </a:lnTo>
                  <a:lnTo>
                    <a:pt x="5596859" y="2123416"/>
                  </a:lnTo>
                  <a:lnTo>
                    <a:pt x="5625069" y="2121950"/>
                  </a:lnTo>
                  <a:cubicBezTo>
                    <a:pt x="5677091" y="2119386"/>
                    <a:pt x="5729480" y="2116822"/>
                    <a:pt x="5754758" y="2115356"/>
                  </a:cubicBezTo>
                  <a:cubicBezTo>
                    <a:pt x="5738639" y="2137337"/>
                    <a:pt x="5715558" y="2169210"/>
                    <a:pt x="5692845" y="2201083"/>
                  </a:cubicBezTo>
                  <a:lnTo>
                    <a:pt x="5616276" y="2307326"/>
                  </a:lnTo>
                  <a:cubicBezTo>
                    <a:pt x="5613711" y="2306960"/>
                    <a:pt x="5611147" y="2306960"/>
                    <a:pt x="5608949" y="2307693"/>
                  </a:cubicBezTo>
                  <a:lnTo>
                    <a:pt x="5608949" y="2307693"/>
                  </a:lnTo>
                  <a:close/>
                  <a:moveTo>
                    <a:pt x="5762085" y="2104732"/>
                  </a:moveTo>
                  <a:cubicBezTo>
                    <a:pt x="5755125" y="2101801"/>
                    <a:pt x="5744867" y="2097771"/>
                    <a:pt x="5733144" y="2093375"/>
                  </a:cubicBezTo>
                  <a:lnTo>
                    <a:pt x="5767947" y="2093008"/>
                  </a:lnTo>
                  <a:cubicBezTo>
                    <a:pt x="5768314" y="2093741"/>
                    <a:pt x="5768680" y="2094474"/>
                    <a:pt x="5769046" y="2095207"/>
                  </a:cubicBezTo>
                  <a:lnTo>
                    <a:pt x="5762085" y="2104732"/>
                  </a:lnTo>
                  <a:close/>
                  <a:moveTo>
                    <a:pt x="5864665" y="1578645"/>
                  </a:moveTo>
                  <a:lnTo>
                    <a:pt x="5747798" y="1489621"/>
                  </a:lnTo>
                  <a:lnTo>
                    <a:pt x="5749996" y="1476066"/>
                  </a:lnTo>
                  <a:cubicBezTo>
                    <a:pt x="5751095" y="1475699"/>
                    <a:pt x="5752194" y="1475333"/>
                    <a:pt x="5752927" y="1474600"/>
                  </a:cubicBezTo>
                  <a:lnTo>
                    <a:pt x="5882983" y="1587804"/>
                  </a:lnTo>
                  <a:lnTo>
                    <a:pt x="5933174" y="1631034"/>
                  </a:lnTo>
                  <a:lnTo>
                    <a:pt x="5864665" y="1578645"/>
                  </a:lnTo>
                  <a:close/>
                  <a:moveTo>
                    <a:pt x="5721786" y="1437965"/>
                  </a:moveTo>
                  <a:lnTo>
                    <a:pt x="5623603" y="1349673"/>
                  </a:lnTo>
                  <a:lnTo>
                    <a:pt x="5612613" y="1340148"/>
                  </a:lnTo>
                  <a:lnTo>
                    <a:pt x="5717757" y="1330989"/>
                  </a:lnTo>
                  <a:cubicBezTo>
                    <a:pt x="5777106" y="1325860"/>
                    <a:pt x="5836089" y="1320365"/>
                    <a:pt x="5859170" y="1318167"/>
                  </a:cubicBezTo>
                  <a:cubicBezTo>
                    <a:pt x="5844882" y="1330256"/>
                    <a:pt x="5814108" y="1357000"/>
                    <a:pt x="5783700" y="1383744"/>
                  </a:cubicBezTo>
                  <a:lnTo>
                    <a:pt x="5721786" y="1437965"/>
                  </a:lnTo>
                  <a:close/>
                  <a:moveTo>
                    <a:pt x="5746699" y="980753"/>
                  </a:moveTo>
                  <a:lnTo>
                    <a:pt x="5800186" y="1165030"/>
                  </a:lnTo>
                  <a:cubicBezTo>
                    <a:pt x="5799088" y="1165763"/>
                    <a:pt x="5797988" y="1166496"/>
                    <a:pt x="5797256" y="1167961"/>
                  </a:cubicBezTo>
                  <a:cubicBezTo>
                    <a:pt x="5797256" y="1167961"/>
                    <a:pt x="5797256" y="1167961"/>
                    <a:pt x="5797256" y="1168327"/>
                  </a:cubicBezTo>
                  <a:lnTo>
                    <a:pt x="5612979" y="1178585"/>
                  </a:lnTo>
                  <a:lnTo>
                    <a:pt x="5475962" y="1186645"/>
                  </a:lnTo>
                  <a:lnTo>
                    <a:pt x="5423207" y="1059886"/>
                  </a:lnTo>
                  <a:lnTo>
                    <a:pt x="5351767" y="889897"/>
                  </a:lnTo>
                  <a:cubicBezTo>
                    <a:pt x="5351767" y="889897"/>
                    <a:pt x="5351767" y="889897"/>
                    <a:pt x="5352134" y="889897"/>
                  </a:cubicBezTo>
                  <a:cubicBezTo>
                    <a:pt x="5352867" y="888798"/>
                    <a:pt x="5353233" y="887699"/>
                    <a:pt x="5353599" y="886234"/>
                  </a:cubicBezTo>
                  <a:lnTo>
                    <a:pt x="5542639" y="853628"/>
                  </a:lnTo>
                  <a:lnTo>
                    <a:pt x="5702370" y="825785"/>
                  </a:lnTo>
                  <a:lnTo>
                    <a:pt x="5746699" y="980753"/>
                  </a:lnTo>
                  <a:close/>
                  <a:moveTo>
                    <a:pt x="5240029" y="1032043"/>
                  </a:moveTo>
                  <a:lnTo>
                    <a:pt x="5277764" y="1130226"/>
                  </a:lnTo>
                  <a:lnTo>
                    <a:pt x="5264209" y="1124731"/>
                  </a:lnTo>
                  <a:lnTo>
                    <a:pt x="5141846" y="1075273"/>
                  </a:lnTo>
                  <a:lnTo>
                    <a:pt x="5163461" y="996140"/>
                  </a:lnTo>
                  <a:cubicBezTo>
                    <a:pt x="5174085" y="957307"/>
                    <a:pt x="5184709" y="917740"/>
                    <a:pt x="5189472" y="899422"/>
                  </a:cubicBezTo>
                  <a:cubicBezTo>
                    <a:pt x="5197898" y="921404"/>
                    <a:pt x="5218781" y="976723"/>
                    <a:pt x="5240029" y="1032043"/>
                  </a:cubicBezTo>
                  <a:lnTo>
                    <a:pt x="5240029" y="1032043"/>
                  </a:lnTo>
                  <a:close/>
                  <a:moveTo>
                    <a:pt x="5095319" y="1063550"/>
                  </a:moveTo>
                  <a:cubicBezTo>
                    <a:pt x="5095319" y="1064649"/>
                    <a:pt x="5095319" y="1065748"/>
                    <a:pt x="5095319" y="1066847"/>
                  </a:cubicBezTo>
                  <a:lnTo>
                    <a:pt x="5084328" y="1074907"/>
                  </a:lnTo>
                  <a:lnTo>
                    <a:pt x="4953173" y="1008963"/>
                  </a:lnTo>
                  <a:lnTo>
                    <a:pt x="4876605" y="970862"/>
                  </a:lnTo>
                  <a:lnTo>
                    <a:pt x="4937053" y="996507"/>
                  </a:lnTo>
                  <a:lnTo>
                    <a:pt x="5068209" y="1052193"/>
                  </a:lnTo>
                  <a:lnTo>
                    <a:pt x="5095319" y="1063550"/>
                  </a:lnTo>
                  <a:close/>
                  <a:moveTo>
                    <a:pt x="4530399" y="1321464"/>
                  </a:moveTo>
                  <a:cubicBezTo>
                    <a:pt x="4531131" y="1321464"/>
                    <a:pt x="4531498" y="1321830"/>
                    <a:pt x="4532230" y="1321830"/>
                  </a:cubicBezTo>
                  <a:cubicBezTo>
                    <a:pt x="4532597" y="1321830"/>
                    <a:pt x="4532963" y="1321464"/>
                    <a:pt x="4533330" y="1321464"/>
                  </a:cubicBezTo>
                  <a:lnTo>
                    <a:pt x="4547984" y="1352604"/>
                  </a:lnTo>
                  <a:cubicBezTo>
                    <a:pt x="4538825" y="1344178"/>
                    <a:pt x="4530399" y="1336484"/>
                    <a:pt x="4524903" y="1331722"/>
                  </a:cubicBezTo>
                  <a:lnTo>
                    <a:pt x="4530399" y="1321464"/>
                  </a:lnTo>
                  <a:close/>
                  <a:moveTo>
                    <a:pt x="4569599" y="1462877"/>
                  </a:moveTo>
                  <a:lnTo>
                    <a:pt x="4580589" y="1488522"/>
                  </a:lnTo>
                  <a:lnTo>
                    <a:pt x="4548350" y="1590369"/>
                  </a:lnTo>
                  <a:lnTo>
                    <a:pt x="4540290" y="1588537"/>
                  </a:lnTo>
                  <a:cubicBezTo>
                    <a:pt x="4488634" y="1576447"/>
                    <a:pt x="4437344" y="1564724"/>
                    <a:pt x="4410234" y="1558496"/>
                  </a:cubicBezTo>
                  <a:cubicBezTo>
                    <a:pt x="4409868" y="1555565"/>
                    <a:pt x="4408769" y="1553000"/>
                    <a:pt x="4406937" y="1551169"/>
                  </a:cubicBezTo>
                  <a:lnTo>
                    <a:pt x="4468485" y="1436866"/>
                  </a:lnTo>
                  <a:cubicBezTo>
                    <a:pt x="4487169" y="1402062"/>
                    <a:pt x="4505486" y="1367625"/>
                    <a:pt x="4518309" y="1343445"/>
                  </a:cubicBezTo>
                  <a:cubicBezTo>
                    <a:pt x="4528567" y="1366892"/>
                    <a:pt x="4548716" y="1414884"/>
                    <a:pt x="4569599" y="1462877"/>
                  </a:cubicBezTo>
                  <a:lnTo>
                    <a:pt x="4569599" y="1462877"/>
                  </a:lnTo>
                  <a:close/>
                  <a:moveTo>
                    <a:pt x="4388253" y="1563991"/>
                  </a:moveTo>
                  <a:cubicBezTo>
                    <a:pt x="4388619" y="1564358"/>
                    <a:pt x="4388986" y="1564724"/>
                    <a:pt x="4389352" y="1565090"/>
                  </a:cubicBezTo>
                  <a:lnTo>
                    <a:pt x="4330369" y="1632500"/>
                  </a:lnTo>
                  <a:lnTo>
                    <a:pt x="4222294" y="1542376"/>
                  </a:lnTo>
                  <a:lnTo>
                    <a:pt x="4302892" y="1551901"/>
                  </a:lnTo>
                  <a:cubicBezTo>
                    <a:pt x="4337330" y="1555931"/>
                    <a:pt x="4371767" y="1559961"/>
                    <a:pt x="4388253" y="1561793"/>
                  </a:cubicBezTo>
                  <a:cubicBezTo>
                    <a:pt x="4388619" y="1562526"/>
                    <a:pt x="4387886" y="1563258"/>
                    <a:pt x="4388253" y="1563991"/>
                  </a:cubicBezTo>
                  <a:lnTo>
                    <a:pt x="4388253" y="1563991"/>
                  </a:lnTo>
                  <a:close/>
                  <a:moveTo>
                    <a:pt x="4064395" y="1587804"/>
                  </a:moveTo>
                  <a:lnTo>
                    <a:pt x="4030690" y="1505374"/>
                  </a:lnTo>
                  <a:cubicBezTo>
                    <a:pt x="4031789" y="1504642"/>
                    <a:pt x="4032521" y="1503543"/>
                    <a:pt x="4033254" y="1502443"/>
                  </a:cubicBezTo>
                  <a:cubicBezTo>
                    <a:pt x="4049740" y="1506107"/>
                    <a:pt x="4083079" y="1513800"/>
                    <a:pt x="4116783" y="1520761"/>
                  </a:cubicBezTo>
                  <a:lnTo>
                    <a:pt x="4196283" y="1537980"/>
                  </a:lnTo>
                  <a:lnTo>
                    <a:pt x="4064395" y="1587804"/>
                  </a:lnTo>
                  <a:close/>
                  <a:moveTo>
                    <a:pt x="4014570" y="1488522"/>
                  </a:moveTo>
                  <a:cubicBezTo>
                    <a:pt x="4013837" y="1489621"/>
                    <a:pt x="4013837" y="1490720"/>
                    <a:pt x="4013471" y="1491819"/>
                  </a:cubicBezTo>
                  <a:cubicBezTo>
                    <a:pt x="3991490" y="1489621"/>
                    <a:pt x="3935804" y="1483393"/>
                    <a:pt x="3880118" y="1477898"/>
                  </a:cubicBezTo>
                  <a:lnTo>
                    <a:pt x="3872058" y="1477165"/>
                  </a:lnTo>
                  <a:lnTo>
                    <a:pt x="3874989" y="1370189"/>
                  </a:lnTo>
                  <a:lnTo>
                    <a:pt x="3894039" y="1349307"/>
                  </a:lnTo>
                  <a:cubicBezTo>
                    <a:pt x="3929209" y="1310840"/>
                    <a:pt x="3964013" y="1272006"/>
                    <a:pt x="3980865" y="1252955"/>
                  </a:cubicBezTo>
                  <a:cubicBezTo>
                    <a:pt x="3985262" y="1279699"/>
                    <a:pt x="3991124" y="1318533"/>
                    <a:pt x="3997718" y="1357367"/>
                  </a:cubicBezTo>
                  <a:lnTo>
                    <a:pt x="4018966" y="1486324"/>
                  </a:lnTo>
                  <a:cubicBezTo>
                    <a:pt x="4017135" y="1487423"/>
                    <a:pt x="4015669" y="1487423"/>
                    <a:pt x="4014570" y="1488522"/>
                  </a:cubicBezTo>
                  <a:lnTo>
                    <a:pt x="4014570" y="1488522"/>
                  </a:lnTo>
                  <a:close/>
                  <a:moveTo>
                    <a:pt x="3746764" y="1108978"/>
                  </a:moveTo>
                  <a:lnTo>
                    <a:pt x="3746764" y="1108978"/>
                  </a:lnTo>
                  <a:cubicBezTo>
                    <a:pt x="3744932" y="1108978"/>
                    <a:pt x="3743467" y="1109344"/>
                    <a:pt x="3742002" y="1110077"/>
                  </a:cubicBezTo>
                  <a:lnTo>
                    <a:pt x="3635392" y="958772"/>
                  </a:lnTo>
                  <a:lnTo>
                    <a:pt x="3537942" y="821389"/>
                  </a:lnTo>
                  <a:lnTo>
                    <a:pt x="3680088" y="802705"/>
                  </a:lnTo>
                  <a:lnTo>
                    <a:pt x="3873890" y="776327"/>
                  </a:lnTo>
                  <a:lnTo>
                    <a:pt x="3809778" y="946682"/>
                  </a:lnTo>
                  <a:lnTo>
                    <a:pt x="3748962" y="1109344"/>
                  </a:lnTo>
                  <a:cubicBezTo>
                    <a:pt x="3748230" y="1109344"/>
                    <a:pt x="3747497" y="1109344"/>
                    <a:pt x="3746764" y="1108978"/>
                  </a:cubicBezTo>
                  <a:lnTo>
                    <a:pt x="3746764" y="1108978"/>
                  </a:lnTo>
                  <a:close/>
                  <a:moveTo>
                    <a:pt x="3763983" y="784020"/>
                  </a:moveTo>
                  <a:lnTo>
                    <a:pt x="3678988" y="795377"/>
                  </a:lnTo>
                  <a:lnTo>
                    <a:pt x="3533179" y="815161"/>
                  </a:lnTo>
                  <a:lnTo>
                    <a:pt x="3525485" y="804170"/>
                  </a:lnTo>
                  <a:cubicBezTo>
                    <a:pt x="3526218" y="803071"/>
                    <a:pt x="3526585" y="801972"/>
                    <a:pt x="3526585" y="800873"/>
                  </a:cubicBezTo>
                  <a:lnTo>
                    <a:pt x="3698405" y="788783"/>
                  </a:lnTo>
                  <a:lnTo>
                    <a:pt x="3763983" y="784020"/>
                  </a:lnTo>
                  <a:close/>
                  <a:moveTo>
                    <a:pt x="3478592" y="796843"/>
                  </a:moveTo>
                  <a:lnTo>
                    <a:pt x="3346704" y="803804"/>
                  </a:lnTo>
                  <a:lnTo>
                    <a:pt x="3332050" y="804536"/>
                  </a:lnTo>
                  <a:lnTo>
                    <a:pt x="3399826" y="723938"/>
                  </a:lnTo>
                  <a:cubicBezTo>
                    <a:pt x="3438293" y="678510"/>
                    <a:pt x="3476028" y="632716"/>
                    <a:pt x="3490682" y="615131"/>
                  </a:cubicBezTo>
                  <a:cubicBezTo>
                    <a:pt x="3489216" y="633815"/>
                    <a:pt x="3486286" y="674480"/>
                    <a:pt x="3483721" y="714779"/>
                  </a:cubicBezTo>
                  <a:lnTo>
                    <a:pt x="3478592" y="796843"/>
                  </a:lnTo>
                  <a:close/>
                  <a:moveTo>
                    <a:pt x="3172685" y="456499"/>
                  </a:moveTo>
                  <a:lnTo>
                    <a:pt x="3326555" y="541127"/>
                  </a:lnTo>
                  <a:lnTo>
                    <a:pt x="3340842" y="548820"/>
                  </a:lnTo>
                  <a:cubicBezTo>
                    <a:pt x="3340476" y="550286"/>
                    <a:pt x="3340476" y="551385"/>
                    <a:pt x="3340842" y="552850"/>
                  </a:cubicBezTo>
                  <a:lnTo>
                    <a:pt x="3340842" y="552850"/>
                  </a:lnTo>
                  <a:lnTo>
                    <a:pt x="3217381" y="690233"/>
                  </a:lnTo>
                  <a:lnTo>
                    <a:pt x="3126158" y="792813"/>
                  </a:lnTo>
                  <a:lnTo>
                    <a:pt x="2999033" y="740790"/>
                  </a:lnTo>
                  <a:lnTo>
                    <a:pt x="2828311" y="671183"/>
                  </a:lnTo>
                  <a:cubicBezTo>
                    <a:pt x="2828311" y="671183"/>
                    <a:pt x="2828311" y="671183"/>
                    <a:pt x="2828311" y="670817"/>
                  </a:cubicBezTo>
                  <a:cubicBezTo>
                    <a:pt x="2827945" y="669351"/>
                    <a:pt x="2827579" y="668252"/>
                    <a:pt x="2826480" y="667153"/>
                  </a:cubicBezTo>
                  <a:lnTo>
                    <a:pt x="2937485" y="510719"/>
                  </a:lnTo>
                  <a:lnTo>
                    <a:pt x="3030539" y="378099"/>
                  </a:lnTo>
                  <a:lnTo>
                    <a:pt x="3172685" y="456499"/>
                  </a:lnTo>
                  <a:close/>
                  <a:moveTo>
                    <a:pt x="2850659" y="850697"/>
                  </a:moveTo>
                  <a:lnTo>
                    <a:pt x="2947010" y="893561"/>
                  </a:lnTo>
                  <a:lnTo>
                    <a:pt x="2933455" y="899056"/>
                  </a:lnTo>
                  <a:lnTo>
                    <a:pt x="2811825" y="950346"/>
                  </a:lnTo>
                  <a:lnTo>
                    <a:pt x="2771160" y="879273"/>
                  </a:lnTo>
                  <a:cubicBezTo>
                    <a:pt x="2751010" y="844103"/>
                    <a:pt x="2730494" y="808933"/>
                    <a:pt x="2720969" y="792813"/>
                  </a:cubicBezTo>
                  <a:cubicBezTo>
                    <a:pt x="2742584" y="802338"/>
                    <a:pt x="2796438" y="826884"/>
                    <a:pt x="2850659" y="850697"/>
                  </a:cubicBezTo>
                  <a:close/>
                  <a:moveTo>
                    <a:pt x="2772625" y="977822"/>
                  </a:moveTo>
                  <a:lnTo>
                    <a:pt x="2770427" y="991011"/>
                  </a:lnTo>
                  <a:lnTo>
                    <a:pt x="2630846" y="1037172"/>
                  </a:lnTo>
                  <a:lnTo>
                    <a:pt x="2549515" y="1064282"/>
                  </a:lnTo>
                  <a:lnTo>
                    <a:pt x="2610330" y="1039736"/>
                  </a:lnTo>
                  <a:lnTo>
                    <a:pt x="2769694" y="975258"/>
                  </a:lnTo>
                  <a:cubicBezTo>
                    <a:pt x="2770794" y="976357"/>
                    <a:pt x="2771526" y="977456"/>
                    <a:pt x="2772625" y="977822"/>
                  </a:cubicBezTo>
                  <a:lnTo>
                    <a:pt x="2772625" y="977822"/>
                  </a:lnTo>
                  <a:close/>
                  <a:moveTo>
                    <a:pt x="2681036" y="1629569"/>
                  </a:moveTo>
                  <a:lnTo>
                    <a:pt x="2707048" y="1639827"/>
                  </a:lnTo>
                  <a:lnTo>
                    <a:pt x="2756506" y="1734713"/>
                  </a:lnTo>
                  <a:lnTo>
                    <a:pt x="2749545" y="1739109"/>
                  </a:lnTo>
                  <a:cubicBezTo>
                    <a:pt x="2702285" y="1768051"/>
                    <a:pt x="2655392" y="1797726"/>
                    <a:pt x="2636341" y="1809816"/>
                  </a:cubicBezTo>
                  <a:cubicBezTo>
                    <a:pt x="2634143" y="1807984"/>
                    <a:pt x="2631578" y="1807251"/>
                    <a:pt x="2629014" y="1806885"/>
                  </a:cubicBezTo>
                  <a:lnTo>
                    <a:pt x="2591646" y="1682324"/>
                  </a:lnTo>
                  <a:cubicBezTo>
                    <a:pt x="2580289" y="1644589"/>
                    <a:pt x="2568932" y="1607221"/>
                    <a:pt x="2560872" y="1581210"/>
                  </a:cubicBezTo>
                  <a:cubicBezTo>
                    <a:pt x="2583952" y="1590735"/>
                    <a:pt x="2632677" y="1610152"/>
                    <a:pt x="2681036" y="1629569"/>
                  </a:cubicBezTo>
                  <a:lnTo>
                    <a:pt x="2681036" y="1629569"/>
                  </a:lnTo>
                  <a:close/>
                  <a:moveTo>
                    <a:pt x="2626083" y="1829233"/>
                  </a:moveTo>
                  <a:lnTo>
                    <a:pt x="2631945" y="1918623"/>
                  </a:lnTo>
                  <a:lnTo>
                    <a:pt x="2491997" y="1931446"/>
                  </a:lnTo>
                  <a:lnTo>
                    <a:pt x="2555743" y="1880889"/>
                  </a:lnTo>
                  <a:cubicBezTo>
                    <a:pt x="2582487" y="1860006"/>
                    <a:pt x="2609231" y="1838758"/>
                    <a:pt x="2622420" y="1827767"/>
                  </a:cubicBezTo>
                  <a:cubicBezTo>
                    <a:pt x="2623519" y="1828500"/>
                    <a:pt x="2624984" y="1828866"/>
                    <a:pt x="2626083" y="1829233"/>
                  </a:cubicBezTo>
                  <a:lnTo>
                    <a:pt x="2626083" y="1829233"/>
                  </a:lnTo>
                  <a:close/>
                  <a:moveTo>
                    <a:pt x="2412131" y="2075057"/>
                  </a:moveTo>
                  <a:lnTo>
                    <a:pt x="2329701" y="2040619"/>
                  </a:lnTo>
                  <a:cubicBezTo>
                    <a:pt x="2329701" y="2039887"/>
                    <a:pt x="2330434" y="2039887"/>
                    <a:pt x="2330434" y="2039154"/>
                  </a:cubicBezTo>
                  <a:cubicBezTo>
                    <a:pt x="2330434" y="2038421"/>
                    <a:pt x="2329701" y="2037689"/>
                    <a:pt x="2329335" y="2036956"/>
                  </a:cubicBezTo>
                  <a:cubicBezTo>
                    <a:pt x="2343623" y="2028164"/>
                    <a:pt x="2372931" y="2009479"/>
                    <a:pt x="2401874" y="1990795"/>
                  </a:cubicBezTo>
                  <a:lnTo>
                    <a:pt x="2470016" y="1946833"/>
                  </a:lnTo>
                  <a:lnTo>
                    <a:pt x="2412131" y="2075057"/>
                  </a:lnTo>
                  <a:close/>
                  <a:moveTo>
                    <a:pt x="2308453" y="2043184"/>
                  </a:moveTo>
                  <a:cubicBezTo>
                    <a:pt x="2291234" y="2057105"/>
                    <a:pt x="2247638" y="2092276"/>
                    <a:pt x="2204408" y="2127812"/>
                  </a:cubicBezTo>
                  <a:lnTo>
                    <a:pt x="2198180" y="2132941"/>
                  </a:lnTo>
                  <a:lnTo>
                    <a:pt x="2124542" y="2055274"/>
                  </a:lnTo>
                  <a:lnTo>
                    <a:pt x="2123077" y="2027064"/>
                  </a:lnTo>
                  <a:cubicBezTo>
                    <a:pt x="2120513" y="1975042"/>
                    <a:pt x="2117948" y="1922653"/>
                    <a:pt x="2116483" y="1897375"/>
                  </a:cubicBezTo>
                  <a:cubicBezTo>
                    <a:pt x="2138464" y="1913494"/>
                    <a:pt x="2170337" y="1936575"/>
                    <a:pt x="2202210" y="1959289"/>
                  </a:cubicBezTo>
                  <a:lnTo>
                    <a:pt x="2308453" y="2035491"/>
                  </a:lnTo>
                  <a:cubicBezTo>
                    <a:pt x="2308087" y="2036590"/>
                    <a:pt x="2306987" y="2037689"/>
                    <a:pt x="2306987" y="2039154"/>
                  </a:cubicBezTo>
                  <a:cubicBezTo>
                    <a:pt x="2306987" y="2040619"/>
                    <a:pt x="2308087" y="2042085"/>
                    <a:pt x="2308453" y="2043184"/>
                  </a:cubicBezTo>
                  <a:lnTo>
                    <a:pt x="2308453" y="2043184"/>
                  </a:lnTo>
                  <a:close/>
                  <a:moveTo>
                    <a:pt x="1849043" y="1961487"/>
                  </a:moveTo>
                  <a:cubicBezTo>
                    <a:pt x="1847944" y="1962586"/>
                    <a:pt x="1847211" y="1964051"/>
                    <a:pt x="1846479" y="1965883"/>
                  </a:cubicBezTo>
                  <a:lnTo>
                    <a:pt x="1664034" y="1934010"/>
                  </a:lnTo>
                  <a:lnTo>
                    <a:pt x="1498075" y="1905801"/>
                  </a:lnTo>
                  <a:lnTo>
                    <a:pt x="1585267" y="1792231"/>
                  </a:lnTo>
                  <a:lnTo>
                    <a:pt x="1703966" y="1636529"/>
                  </a:lnTo>
                  <a:lnTo>
                    <a:pt x="1779069" y="1802122"/>
                  </a:lnTo>
                  <a:lnTo>
                    <a:pt x="1851241" y="1960021"/>
                  </a:lnTo>
                  <a:cubicBezTo>
                    <a:pt x="1850509" y="1960388"/>
                    <a:pt x="1849776" y="1960754"/>
                    <a:pt x="1849043" y="1961487"/>
                  </a:cubicBezTo>
                  <a:close/>
                  <a:moveTo>
                    <a:pt x="1631428" y="1719326"/>
                  </a:moveTo>
                  <a:lnTo>
                    <a:pt x="1579406" y="1787102"/>
                  </a:lnTo>
                  <a:lnTo>
                    <a:pt x="1490381" y="1903969"/>
                  </a:lnTo>
                  <a:lnTo>
                    <a:pt x="1477192" y="1901771"/>
                  </a:lnTo>
                  <a:cubicBezTo>
                    <a:pt x="1476826" y="1900672"/>
                    <a:pt x="1476460" y="1899573"/>
                    <a:pt x="1475727" y="1898840"/>
                  </a:cubicBezTo>
                  <a:lnTo>
                    <a:pt x="1588564" y="1769150"/>
                  </a:lnTo>
                  <a:lnTo>
                    <a:pt x="1631428" y="1719326"/>
                  </a:lnTo>
                  <a:close/>
                  <a:moveTo>
                    <a:pt x="1350433" y="2028530"/>
                  </a:moveTo>
                  <a:lnTo>
                    <a:pt x="1340908" y="2039520"/>
                  </a:lnTo>
                  <a:lnTo>
                    <a:pt x="1331749" y="1934376"/>
                  </a:lnTo>
                  <a:cubicBezTo>
                    <a:pt x="1326620" y="1875027"/>
                    <a:pt x="1321125" y="1816044"/>
                    <a:pt x="1318927" y="1792963"/>
                  </a:cubicBezTo>
                  <a:cubicBezTo>
                    <a:pt x="1331017" y="1807251"/>
                    <a:pt x="1357761" y="1838025"/>
                    <a:pt x="1384504" y="1868432"/>
                  </a:cubicBezTo>
                  <a:lnTo>
                    <a:pt x="1438359" y="1929980"/>
                  </a:lnTo>
                  <a:lnTo>
                    <a:pt x="1350433" y="2028530"/>
                  </a:lnTo>
                  <a:close/>
                  <a:moveTo>
                    <a:pt x="981513" y="1905801"/>
                  </a:moveTo>
                  <a:lnTo>
                    <a:pt x="1165790" y="1852313"/>
                  </a:lnTo>
                  <a:cubicBezTo>
                    <a:pt x="1166523" y="1853412"/>
                    <a:pt x="1167256" y="1854511"/>
                    <a:pt x="1168721" y="1855244"/>
                  </a:cubicBezTo>
                  <a:lnTo>
                    <a:pt x="1169088" y="1855244"/>
                  </a:lnTo>
                  <a:lnTo>
                    <a:pt x="1179345" y="2039520"/>
                  </a:lnTo>
                  <a:lnTo>
                    <a:pt x="1187405" y="2176538"/>
                  </a:lnTo>
                  <a:lnTo>
                    <a:pt x="1060280" y="2228926"/>
                  </a:lnTo>
                  <a:lnTo>
                    <a:pt x="890291" y="2300366"/>
                  </a:lnTo>
                  <a:lnTo>
                    <a:pt x="890291" y="2300366"/>
                  </a:lnTo>
                  <a:cubicBezTo>
                    <a:pt x="889192" y="2299633"/>
                    <a:pt x="888093" y="2299267"/>
                    <a:pt x="886627" y="2298900"/>
                  </a:cubicBezTo>
                  <a:lnTo>
                    <a:pt x="854022" y="2109861"/>
                  </a:lnTo>
                  <a:lnTo>
                    <a:pt x="825812" y="1950130"/>
                  </a:lnTo>
                  <a:lnTo>
                    <a:pt x="981513" y="1905801"/>
                  </a:lnTo>
                  <a:close/>
                  <a:moveTo>
                    <a:pt x="1032803" y="2412104"/>
                  </a:moveTo>
                  <a:lnTo>
                    <a:pt x="1130987" y="2374369"/>
                  </a:lnTo>
                  <a:lnTo>
                    <a:pt x="1125491" y="2387925"/>
                  </a:lnTo>
                  <a:lnTo>
                    <a:pt x="1076033" y="2510287"/>
                  </a:lnTo>
                  <a:lnTo>
                    <a:pt x="996900" y="2488672"/>
                  </a:lnTo>
                  <a:cubicBezTo>
                    <a:pt x="957700" y="2478048"/>
                    <a:pt x="918134" y="2467424"/>
                    <a:pt x="900183" y="2463028"/>
                  </a:cubicBezTo>
                  <a:cubicBezTo>
                    <a:pt x="922164" y="2454601"/>
                    <a:pt x="977484" y="2433719"/>
                    <a:pt x="1032803" y="2412104"/>
                  </a:cubicBezTo>
                  <a:lnTo>
                    <a:pt x="1032803" y="2412104"/>
                  </a:lnTo>
                  <a:close/>
                  <a:moveTo>
                    <a:pt x="1064676" y="2557913"/>
                  </a:moveTo>
                  <a:cubicBezTo>
                    <a:pt x="1065775" y="2557913"/>
                    <a:pt x="1066508" y="2557547"/>
                    <a:pt x="1067607" y="2557181"/>
                  </a:cubicBezTo>
                  <a:lnTo>
                    <a:pt x="1075667" y="2568171"/>
                  </a:lnTo>
                  <a:lnTo>
                    <a:pt x="1009723" y="2699327"/>
                  </a:lnTo>
                  <a:lnTo>
                    <a:pt x="971622" y="2775895"/>
                  </a:lnTo>
                  <a:lnTo>
                    <a:pt x="997267" y="2715446"/>
                  </a:lnTo>
                  <a:lnTo>
                    <a:pt x="1064310" y="2557547"/>
                  </a:lnTo>
                  <a:cubicBezTo>
                    <a:pt x="1064310" y="2557913"/>
                    <a:pt x="1064310" y="2557913"/>
                    <a:pt x="1064676" y="2557913"/>
                  </a:cubicBezTo>
                  <a:close/>
                  <a:moveTo>
                    <a:pt x="928026" y="2877375"/>
                  </a:moveTo>
                  <a:lnTo>
                    <a:pt x="1015951" y="2702624"/>
                  </a:lnTo>
                  <a:lnTo>
                    <a:pt x="1080063" y="2574399"/>
                  </a:lnTo>
                  <a:lnTo>
                    <a:pt x="1178246" y="2711416"/>
                  </a:lnTo>
                  <a:lnTo>
                    <a:pt x="1286688" y="2861622"/>
                  </a:lnTo>
                  <a:cubicBezTo>
                    <a:pt x="1285588" y="2862721"/>
                    <a:pt x="1284489" y="2864187"/>
                    <a:pt x="1284123" y="2865652"/>
                  </a:cubicBezTo>
                  <a:cubicBezTo>
                    <a:pt x="1283757" y="2866385"/>
                    <a:pt x="1283757" y="2867117"/>
                    <a:pt x="1283757" y="2867850"/>
                  </a:cubicBezTo>
                  <a:lnTo>
                    <a:pt x="1110104" y="2872246"/>
                  </a:lnTo>
                  <a:lnTo>
                    <a:pt x="928026" y="2877375"/>
                  </a:lnTo>
                  <a:close/>
                  <a:moveTo>
                    <a:pt x="1321491" y="3119170"/>
                  </a:moveTo>
                  <a:lnTo>
                    <a:pt x="1352998" y="3104516"/>
                  </a:lnTo>
                  <a:cubicBezTo>
                    <a:pt x="1344572" y="3113675"/>
                    <a:pt x="1336878" y="3121735"/>
                    <a:pt x="1332116" y="3127230"/>
                  </a:cubicBezTo>
                  <a:lnTo>
                    <a:pt x="1321491" y="3121735"/>
                  </a:lnTo>
                  <a:cubicBezTo>
                    <a:pt x="1321858" y="3121002"/>
                    <a:pt x="1321858" y="3119903"/>
                    <a:pt x="1321491" y="3119170"/>
                  </a:cubicBezTo>
                  <a:close/>
                  <a:moveTo>
                    <a:pt x="1562553" y="3264247"/>
                  </a:moveTo>
                  <a:cubicBezTo>
                    <a:pt x="1563652" y="3264247"/>
                    <a:pt x="1565118" y="3263880"/>
                    <a:pt x="1566217" y="3263148"/>
                  </a:cubicBezTo>
                  <a:lnTo>
                    <a:pt x="1633260" y="3321764"/>
                  </a:lnTo>
                  <a:lnTo>
                    <a:pt x="1543136" y="3429839"/>
                  </a:lnTo>
                  <a:lnTo>
                    <a:pt x="1552662" y="3349241"/>
                  </a:lnTo>
                  <a:cubicBezTo>
                    <a:pt x="1557058" y="3315170"/>
                    <a:pt x="1560721" y="3281099"/>
                    <a:pt x="1562553" y="3264247"/>
                  </a:cubicBezTo>
                  <a:lnTo>
                    <a:pt x="1562553" y="3264247"/>
                  </a:lnTo>
                  <a:close/>
                  <a:moveTo>
                    <a:pt x="1588564" y="3588105"/>
                  </a:moveTo>
                  <a:lnTo>
                    <a:pt x="1505768" y="3621809"/>
                  </a:lnTo>
                  <a:cubicBezTo>
                    <a:pt x="1505035" y="3621077"/>
                    <a:pt x="1503936" y="3620344"/>
                    <a:pt x="1502837" y="3619611"/>
                  </a:cubicBezTo>
                  <a:cubicBezTo>
                    <a:pt x="1506501" y="3603492"/>
                    <a:pt x="1514194" y="3569421"/>
                    <a:pt x="1521521" y="3535716"/>
                  </a:cubicBezTo>
                  <a:lnTo>
                    <a:pt x="1538740" y="3456583"/>
                  </a:lnTo>
                  <a:lnTo>
                    <a:pt x="1588564" y="3588105"/>
                  </a:lnTo>
                  <a:close/>
                  <a:moveTo>
                    <a:pt x="1492579" y="3639028"/>
                  </a:moveTo>
                  <a:cubicBezTo>
                    <a:pt x="1490015" y="3661010"/>
                    <a:pt x="1484153" y="3716696"/>
                    <a:pt x="1478658" y="3772382"/>
                  </a:cubicBezTo>
                  <a:lnTo>
                    <a:pt x="1477925" y="3780442"/>
                  </a:lnTo>
                  <a:lnTo>
                    <a:pt x="1370949" y="3777510"/>
                  </a:lnTo>
                  <a:lnTo>
                    <a:pt x="1350067" y="3758460"/>
                  </a:lnTo>
                  <a:cubicBezTo>
                    <a:pt x="1311600" y="3723290"/>
                    <a:pt x="1272766" y="3688486"/>
                    <a:pt x="1253716" y="3671634"/>
                  </a:cubicBezTo>
                  <a:cubicBezTo>
                    <a:pt x="1280460" y="3667238"/>
                    <a:pt x="1319293" y="3661376"/>
                    <a:pt x="1358127" y="3654781"/>
                  </a:cubicBezTo>
                  <a:lnTo>
                    <a:pt x="1487084" y="3633899"/>
                  </a:lnTo>
                  <a:cubicBezTo>
                    <a:pt x="1488549" y="3636464"/>
                    <a:pt x="1490381" y="3637929"/>
                    <a:pt x="1492579" y="3639028"/>
                  </a:cubicBezTo>
                  <a:lnTo>
                    <a:pt x="1492579" y="3639028"/>
                  </a:lnTo>
                  <a:close/>
                  <a:moveTo>
                    <a:pt x="1110471" y="3903537"/>
                  </a:moveTo>
                  <a:cubicBezTo>
                    <a:pt x="1110104" y="3904270"/>
                    <a:pt x="1110104" y="3905002"/>
                    <a:pt x="1110104" y="3905735"/>
                  </a:cubicBezTo>
                  <a:cubicBezTo>
                    <a:pt x="1110104" y="3907567"/>
                    <a:pt x="1110471" y="3909032"/>
                    <a:pt x="1111203" y="3910498"/>
                  </a:cubicBezTo>
                  <a:lnTo>
                    <a:pt x="959899" y="4017107"/>
                  </a:lnTo>
                  <a:lnTo>
                    <a:pt x="822515" y="4114557"/>
                  </a:lnTo>
                  <a:lnTo>
                    <a:pt x="803831" y="3972412"/>
                  </a:lnTo>
                  <a:lnTo>
                    <a:pt x="777820" y="3778610"/>
                  </a:lnTo>
                  <a:lnTo>
                    <a:pt x="948175" y="3842722"/>
                  </a:lnTo>
                  <a:lnTo>
                    <a:pt x="1110471" y="3903537"/>
                  </a:lnTo>
                  <a:close/>
                  <a:moveTo>
                    <a:pt x="796138" y="3973511"/>
                  </a:moveTo>
                  <a:lnTo>
                    <a:pt x="815921" y="4118954"/>
                  </a:lnTo>
                  <a:lnTo>
                    <a:pt x="804564" y="4127014"/>
                  </a:lnTo>
                  <a:cubicBezTo>
                    <a:pt x="803465" y="4126647"/>
                    <a:pt x="802732" y="4125915"/>
                    <a:pt x="801633" y="4125915"/>
                  </a:cubicBezTo>
                  <a:lnTo>
                    <a:pt x="789543" y="3954094"/>
                  </a:lnTo>
                  <a:lnTo>
                    <a:pt x="784781" y="3888516"/>
                  </a:lnTo>
                  <a:lnTo>
                    <a:pt x="796138" y="3973511"/>
                  </a:lnTo>
                  <a:close/>
                  <a:moveTo>
                    <a:pt x="804564" y="4305795"/>
                  </a:moveTo>
                  <a:lnTo>
                    <a:pt x="805297" y="4320450"/>
                  </a:lnTo>
                  <a:lnTo>
                    <a:pt x="724698" y="4252674"/>
                  </a:lnTo>
                  <a:cubicBezTo>
                    <a:pt x="679270" y="4214573"/>
                    <a:pt x="633842" y="4176472"/>
                    <a:pt x="615891" y="4161817"/>
                  </a:cubicBezTo>
                  <a:cubicBezTo>
                    <a:pt x="634575" y="4163283"/>
                    <a:pt x="675240" y="4166214"/>
                    <a:pt x="715540" y="4168778"/>
                  </a:cubicBezTo>
                  <a:lnTo>
                    <a:pt x="797237" y="4174274"/>
                  </a:lnTo>
                  <a:lnTo>
                    <a:pt x="804564" y="4305795"/>
                  </a:lnTo>
                  <a:close/>
                  <a:moveTo>
                    <a:pt x="457259" y="4479814"/>
                  </a:moveTo>
                  <a:lnTo>
                    <a:pt x="549580" y="4312390"/>
                  </a:lnTo>
                  <a:cubicBezTo>
                    <a:pt x="549947" y="4312390"/>
                    <a:pt x="549947" y="4312756"/>
                    <a:pt x="550313" y="4312756"/>
                  </a:cubicBezTo>
                  <a:cubicBezTo>
                    <a:pt x="551412" y="4312756"/>
                    <a:pt x="552878" y="4312390"/>
                    <a:pt x="553977" y="4312023"/>
                  </a:cubicBezTo>
                  <a:lnTo>
                    <a:pt x="553977" y="4312023"/>
                  </a:lnTo>
                  <a:lnTo>
                    <a:pt x="691360" y="4435119"/>
                  </a:lnTo>
                  <a:lnTo>
                    <a:pt x="793940" y="4526341"/>
                  </a:lnTo>
                  <a:lnTo>
                    <a:pt x="741917" y="4653467"/>
                  </a:lnTo>
                  <a:lnTo>
                    <a:pt x="672309" y="4824188"/>
                  </a:lnTo>
                  <a:lnTo>
                    <a:pt x="672309" y="4824188"/>
                  </a:lnTo>
                  <a:lnTo>
                    <a:pt x="672309" y="4824188"/>
                  </a:lnTo>
                  <a:cubicBezTo>
                    <a:pt x="670844" y="4824555"/>
                    <a:pt x="669745" y="4824921"/>
                    <a:pt x="668646" y="4826020"/>
                  </a:cubicBezTo>
                  <a:lnTo>
                    <a:pt x="511846" y="4715014"/>
                  </a:lnTo>
                  <a:lnTo>
                    <a:pt x="379225" y="4621960"/>
                  </a:lnTo>
                  <a:lnTo>
                    <a:pt x="457259" y="4479814"/>
                  </a:lnTo>
                  <a:close/>
                  <a:moveTo>
                    <a:pt x="851457" y="4801841"/>
                  </a:moveTo>
                  <a:lnTo>
                    <a:pt x="894321" y="4705489"/>
                  </a:lnTo>
                  <a:lnTo>
                    <a:pt x="899816" y="4719044"/>
                  </a:lnTo>
                  <a:lnTo>
                    <a:pt x="951106" y="4840674"/>
                  </a:lnTo>
                  <a:lnTo>
                    <a:pt x="880033" y="4881340"/>
                  </a:lnTo>
                  <a:cubicBezTo>
                    <a:pt x="844863" y="4901489"/>
                    <a:pt x="809693" y="4922005"/>
                    <a:pt x="793573" y="4931530"/>
                  </a:cubicBezTo>
                  <a:cubicBezTo>
                    <a:pt x="803098" y="4909916"/>
                    <a:pt x="827644" y="4856061"/>
                    <a:pt x="851457" y="4801841"/>
                  </a:cubicBezTo>
                  <a:lnTo>
                    <a:pt x="851457" y="4801841"/>
                  </a:lnTo>
                  <a:close/>
                  <a:moveTo>
                    <a:pt x="978583" y="4879874"/>
                  </a:moveTo>
                  <a:lnTo>
                    <a:pt x="992138" y="4882072"/>
                  </a:lnTo>
                  <a:lnTo>
                    <a:pt x="1038299" y="5021654"/>
                  </a:lnTo>
                  <a:lnTo>
                    <a:pt x="1065409" y="5102985"/>
                  </a:lnTo>
                  <a:lnTo>
                    <a:pt x="1040863" y="5041804"/>
                  </a:lnTo>
                  <a:lnTo>
                    <a:pt x="976384" y="4882072"/>
                  </a:lnTo>
                  <a:cubicBezTo>
                    <a:pt x="977117" y="4881340"/>
                    <a:pt x="977850" y="4880607"/>
                    <a:pt x="978583" y="4879874"/>
                  </a:cubicBezTo>
                  <a:lnTo>
                    <a:pt x="978583" y="4879874"/>
                  </a:lnTo>
                  <a:close/>
                  <a:moveTo>
                    <a:pt x="1106441" y="5204832"/>
                  </a:moveTo>
                  <a:lnTo>
                    <a:pt x="1044893" y="5019089"/>
                  </a:lnTo>
                  <a:lnTo>
                    <a:pt x="999465" y="4883171"/>
                  </a:lnTo>
                  <a:lnTo>
                    <a:pt x="1165790" y="4910282"/>
                  </a:lnTo>
                  <a:lnTo>
                    <a:pt x="1348602" y="4939590"/>
                  </a:lnTo>
                  <a:cubicBezTo>
                    <a:pt x="1348602" y="4941422"/>
                    <a:pt x="1348968" y="4942888"/>
                    <a:pt x="1349701" y="4944353"/>
                  </a:cubicBezTo>
                  <a:cubicBezTo>
                    <a:pt x="1350067" y="4945086"/>
                    <a:pt x="1350800" y="4945452"/>
                    <a:pt x="1351166" y="4946184"/>
                  </a:cubicBezTo>
                  <a:lnTo>
                    <a:pt x="1231368" y="5072211"/>
                  </a:lnTo>
                  <a:lnTo>
                    <a:pt x="1106441" y="5204832"/>
                  </a:lnTo>
                  <a:close/>
                  <a:moveTo>
                    <a:pt x="1630329" y="4971463"/>
                  </a:moveTo>
                  <a:lnTo>
                    <a:pt x="1640587" y="4945452"/>
                  </a:lnTo>
                  <a:lnTo>
                    <a:pt x="1735473" y="4895994"/>
                  </a:lnTo>
                  <a:lnTo>
                    <a:pt x="1739869" y="4902955"/>
                  </a:lnTo>
                  <a:cubicBezTo>
                    <a:pt x="1769178" y="4950581"/>
                    <a:pt x="1798853" y="4997841"/>
                    <a:pt x="1810942" y="5016891"/>
                  </a:cubicBezTo>
                  <a:cubicBezTo>
                    <a:pt x="1810209" y="5017990"/>
                    <a:pt x="1808744" y="5018357"/>
                    <a:pt x="1808378" y="5019455"/>
                  </a:cubicBezTo>
                  <a:cubicBezTo>
                    <a:pt x="1808011" y="5020555"/>
                    <a:pt x="1808378" y="5022020"/>
                    <a:pt x="1808378" y="5023486"/>
                  </a:cubicBezTo>
                  <a:lnTo>
                    <a:pt x="1683084" y="5060854"/>
                  </a:lnTo>
                  <a:cubicBezTo>
                    <a:pt x="1645350" y="5072211"/>
                    <a:pt x="1607981" y="5083568"/>
                    <a:pt x="1581970" y="5091628"/>
                  </a:cubicBezTo>
                  <a:cubicBezTo>
                    <a:pt x="1591495" y="5068181"/>
                    <a:pt x="1610912" y="5019822"/>
                    <a:pt x="1630329" y="4971463"/>
                  </a:cubicBezTo>
                  <a:lnTo>
                    <a:pt x="1630329" y="4971463"/>
                  </a:lnTo>
                  <a:close/>
                  <a:moveTo>
                    <a:pt x="1830359" y="5026416"/>
                  </a:moveTo>
                  <a:lnTo>
                    <a:pt x="1919383" y="5020555"/>
                  </a:lnTo>
                  <a:lnTo>
                    <a:pt x="1932206" y="5160869"/>
                  </a:lnTo>
                  <a:lnTo>
                    <a:pt x="1882015" y="5097123"/>
                  </a:lnTo>
                  <a:cubicBezTo>
                    <a:pt x="1860766" y="5070013"/>
                    <a:pt x="1839518" y="5043269"/>
                    <a:pt x="1828894" y="5030080"/>
                  </a:cubicBezTo>
                  <a:cubicBezTo>
                    <a:pt x="1829626" y="5028981"/>
                    <a:pt x="1829993" y="5027516"/>
                    <a:pt x="1830359" y="5026416"/>
                  </a:cubicBezTo>
                  <a:lnTo>
                    <a:pt x="1830359" y="5026416"/>
                  </a:lnTo>
                  <a:close/>
                  <a:moveTo>
                    <a:pt x="2075817" y="5240368"/>
                  </a:moveTo>
                  <a:lnTo>
                    <a:pt x="2041380" y="5322798"/>
                  </a:lnTo>
                  <a:cubicBezTo>
                    <a:pt x="2040281" y="5322798"/>
                    <a:pt x="2038815" y="5322798"/>
                    <a:pt x="2037716" y="5323164"/>
                  </a:cubicBezTo>
                  <a:cubicBezTo>
                    <a:pt x="2028924" y="5308876"/>
                    <a:pt x="2010239" y="5279568"/>
                    <a:pt x="1991555" y="5250626"/>
                  </a:cubicBezTo>
                  <a:lnTo>
                    <a:pt x="1947593" y="5182484"/>
                  </a:lnTo>
                  <a:lnTo>
                    <a:pt x="2075817" y="5240368"/>
                  </a:lnTo>
                  <a:close/>
                  <a:moveTo>
                    <a:pt x="2040281" y="5345512"/>
                  </a:moveTo>
                  <a:cubicBezTo>
                    <a:pt x="2041746" y="5345512"/>
                    <a:pt x="2043211" y="5345146"/>
                    <a:pt x="2044677" y="5344779"/>
                  </a:cubicBezTo>
                  <a:cubicBezTo>
                    <a:pt x="2058965" y="5362365"/>
                    <a:pt x="2093769" y="5405594"/>
                    <a:pt x="2128573" y="5448458"/>
                  </a:cubicBezTo>
                  <a:lnTo>
                    <a:pt x="2133701" y="5454686"/>
                  </a:lnTo>
                  <a:lnTo>
                    <a:pt x="2056034" y="5528323"/>
                  </a:lnTo>
                  <a:lnTo>
                    <a:pt x="2027825" y="5529789"/>
                  </a:lnTo>
                  <a:cubicBezTo>
                    <a:pt x="1975802" y="5532353"/>
                    <a:pt x="1923413" y="5534918"/>
                    <a:pt x="1898135" y="5536383"/>
                  </a:cubicBezTo>
                  <a:cubicBezTo>
                    <a:pt x="1914255" y="5514402"/>
                    <a:pt x="1937335" y="5482529"/>
                    <a:pt x="1960049" y="5450656"/>
                  </a:cubicBezTo>
                  <a:lnTo>
                    <a:pt x="2036251" y="5344779"/>
                  </a:lnTo>
                  <a:cubicBezTo>
                    <a:pt x="2038083" y="5344413"/>
                    <a:pt x="2039182" y="5345512"/>
                    <a:pt x="2040281" y="5345512"/>
                  </a:cubicBezTo>
                  <a:lnTo>
                    <a:pt x="2040281" y="5345512"/>
                  </a:lnTo>
                  <a:close/>
                  <a:moveTo>
                    <a:pt x="1890441" y="5547007"/>
                  </a:moveTo>
                  <a:cubicBezTo>
                    <a:pt x="1897402" y="5549938"/>
                    <a:pt x="1907660" y="5553968"/>
                    <a:pt x="1919383" y="5558365"/>
                  </a:cubicBezTo>
                  <a:lnTo>
                    <a:pt x="1884580" y="5558731"/>
                  </a:lnTo>
                  <a:cubicBezTo>
                    <a:pt x="1884213" y="5557998"/>
                    <a:pt x="1883847" y="5557265"/>
                    <a:pt x="1883481" y="5556533"/>
                  </a:cubicBezTo>
                  <a:cubicBezTo>
                    <a:pt x="1885679" y="5553968"/>
                    <a:pt x="1887877" y="5550671"/>
                    <a:pt x="1890441" y="5547007"/>
                  </a:cubicBezTo>
                  <a:lnTo>
                    <a:pt x="1890441" y="5547007"/>
                  </a:lnTo>
                  <a:close/>
                  <a:moveTo>
                    <a:pt x="1787862" y="6073094"/>
                  </a:moveTo>
                  <a:lnTo>
                    <a:pt x="1904729" y="6162118"/>
                  </a:lnTo>
                  <a:lnTo>
                    <a:pt x="1902531" y="6175674"/>
                  </a:lnTo>
                  <a:cubicBezTo>
                    <a:pt x="1901432" y="6176040"/>
                    <a:pt x="1900333" y="6176406"/>
                    <a:pt x="1899600" y="6176772"/>
                  </a:cubicBezTo>
                  <a:lnTo>
                    <a:pt x="1769544" y="6063935"/>
                  </a:lnTo>
                  <a:lnTo>
                    <a:pt x="1719720" y="6020705"/>
                  </a:lnTo>
                  <a:lnTo>
                    <a:pt x="1787862" y="6073094"/>
                  </a:lnTo>
                  <a:close/>
                  <a:moveTo>
                    <a:pt x="1930741" y="6214141"/>
                  </a:moveTo>
                  <a:lnTo>
                    <a:pt x="2028924" y="6302432"/>
                  </a:lnTo>
                  <a:lnTo>
                    <a:pt x="2039914" y="6312324"/>
                  </a:lnTo>
                  <a:lnTo>
                    <a:pt x="1934770" y="6321483"/>
                  </a:lnTo>
                  <a:cubicBezTo>
                    <a:pt x="1875421" y="6326612"/>
                    <a:pt x="1816438" y="6332107"/>
                    <a:pt x="1793357" y="6334305"/>
                  </a:cubicBezTo>
                  <a:cubicBezTo>
                    <a:pt x="1807645" y="6322216"/>
                    <a:pt x="1838419" y="6295472"/>
                    <a:pt x="1868826" y="6268727"/>
                  </a:cubicBezTo>
                  <a:lnTo>
                    <a:pt x="1930741" y="6214141"/>
                  </a:lnTo>
                  <a:close/>
                  <a:moveTo>
                    <a:pt x="1906561" y="6670986"/>
                  </a:moveTo>
                  <a:lnTo>
                    <a:pt x="1853073" y="6487442"/>
                  </a:lnTo>
                  <a:cubicBezTo>
                    <a:pt x="1854172" y="6486709"/>
                    <a:pt x="1855271" y="6485244"/>
                    <a:pt x="1855638" y="6484145"/>
                  </a:cubicBezTo>
                  <a:lnTo>
                    <a:pt x="1855638" y="6484145"/>
                  </a:lnTo>
                  <a:lnTo>
                    <a:pt x="2039914" y="6473887"/>
                  </a:lnTo>
                  <a:lnTo>
                    <a:pt x="2176931" y="6465827"/>
                  </a:lnTo>
                  <a:lnTo>
                    <a:pt x="2229687" y="6592219"/>
                  </a:lnTo>
                  <a:lnTo>
                    <a:pt x="2301126" y="6762209"/>
                  </a:lnTo>
                  <a:lnTo>
                    <a:pt x="2301126" y="6762209"/>
                  </a:lnTo>
                  <a:cubicBezTo>
                    <a:pt x="2300393" y="6763307"/>
                    <a:pt x="2300027" y="6764407"/>
                    <a:pt x="2299660" y="6765872"/>
                  </a:cubicBezTo>
                  <a:lnTo>
                    <a:pt x="2110621" y="6798478"/>
                  </a:lnTo>
                  <a:lnTo>
                    <a:pt x="1951256" y="6826687"/>
                  </a:lnTo>
                  <a:lnTo>
                    <a:pt x="1906561" y="6670986"/>
                  </a:lnTo>
                  <a:close/>
                  <a:moveTo>
                    <a:pt x="2413230" y="6619696"/>
                  </a:moveTo>
                  <a:lnTo>
                    <a:pt x="2375496" y="6521513"/>
                  </a:lnTo>
                  <a:lnTo>
                    <a:pt x="2389051" y="6527008"/>
                  </a:lnTo>
                  <a:lnTo>
                    <a:pt x="2511414" y="6576833"/>
                  </a:lnTo>
                  <a:lnTo>
                    <a:pt x="2489799" y="6655965"/>
                  </a:lnTo>
                  <a:cubicBezTo>
                    <a:pt x="2479174" y="6695165"/>
                    <a:pt x="2468550" y="6734366"/>
                    <a:pt x="2463788" y="6752683"/>
                  </a:cubicBezTo>
                  <a:cubicBezTo>
                    <a:pt x="2455361" y="6729969"/>
                    <a:pt x="2434479" y="6674649"/>
                    <a:pt x="2413230" y="6619696"/>
                  </a:cubicBezTo>
                  <a:lnTo>
                    <a:pt x="2413230" y="6619696"/>
                  </a:lnTo>
                  <a:close/>
                  <a:moveTo>
                    <a:pt x="2557941" y="6585259"/>
                  </a:moveTo>
                  <a:lnTo>
                    <a:pt x="2568932" y="6577199"/>
                  </a:lnTo>
                  <a:lnTo>
                    <a:pt x="2700087" y="6643143"/>
                  </a:lnTo>
                  <a:lnTo>
                    <a:pt x="2776655" y="6681244"/>
                  </a:lnTo>
                  <a:lnTo>
                    <a:pt x="2716206" y="6655599"/>
                  </a:lnTo>
                  <a:lnTo>
                    <a:pt x="2557941" y="6588190"/>
                  </a:lnTo>
                  <a:cubicBezTo>
                    <a:pt x="2557941" y="6587457"/>
                    <a:pt x="2557941" y="6585992"/>
                    <a:pt x="2557941" y="6585259"/>
                  </a:cubicBezTo>
                  <a:lnTo>
                    <a:pt x="2557941" y="6585259"/>
                  </a:lnTo>
                  <a:close/>
                  <a:moveTo>
                    <a:pt x="2703384" y="6636548"/>
                  </a:moveTo>
                  <a:lnTo>
                    <a:pt x="2575160" y="6572436"/>
                  </a:lnTo>
                  <a:lnTo>
                    <a:pt x="2711810" y="6474253"/>
                  </a:lnTo>
                  <a:lnTo>
                    <a:pt x="2862016" y="6365812"/>
                  </a:lnTo>
                  <a:cubicBezTo>
                    <a:pt x="2863115" y="6366911"/>
                    <a:pt x="2864580" y="6368010"/>
                    <a:pt x="2866046" y="6368376"/>
                  </a:cubicBezTo>
                  <a:cubicBezTo>
                    <a:pt x="2866779" y="6368743"/>
                    <a:pt x="2867511" y="6368743"/>
                    <a:pt x="2868244" y="6368743"/>
                  </a:cubicBezTo>
                  <a:lnTo>
                    <a:pt x="2872640" y="6542395"/>
                  </a:lnTo>
                  <a:lnTo>
                    <a:pt x="2877769" y="6724107"/>
                  </a:lnTo>
                  <a:lnTo>
                    <a:pt x="2703384" y="6636548"/>
                  </a:lnTo>
                  <a:close/>
                  <a:moveTo>
                    <a:pt x="3122861" y="6330275"/>
                  </a:moveTo>
                  <a:cubicBezTo>
                    <a:pt x="3121762" y="6330275"/>
                    <a:pt x="3120663" y="6330275"/>
                    <a:pt x="3119930" y="6330275"/>
                  </a:cubicBezTo>
                  <a:lnTo>
                    <a:pt x="3105276" y="6299501"/>
                  </a:lnTo>
                  <a:cubicBezTo>
                    <a:pt x="3114435" y="6307928"/>
                    <a:pt x="3122861" y="6315621"/>
                    <a:pt x="3128356" y="6320384"/>
                  </a:cubicBezTo>
                  <a:lnTo>
                    <a:pt x="3122861" y="6330275"/>
                  </a:lnTo>
                  <a:close/>
                  <a:moveTo>
                    <a:pt x="3083661" y="6188862"/>
                  </a:moveTo>
                  <a:lnTo>
                    <a:pt x="3072670" y="6163217"/>
                  </a:lnTo>
                  <a:lnTo>
                    <a:pt x="3104910" y="6061370"/>
                  </a:lnTo>
                  <a:lnTo>
                    <a:pt x="3112969" y="6063202"/>
                  </a:lnTo>
                  <a:cubicBezTo>
                    <a:pt x="3167556" y="6076025"/>
                    <a:pt x="3222143" y="6088481"/>
                    <a:pt x="3243758" y="6093610"/>
                  </a:cubicBezTo>
                  <a:cubicBezTo>
                    <a:pt x="3243758" y="6094709"/>
                    <a:pt x="3243392" y="6096174"/>
                    <a:pt x="3243758" y="6097273"/>
                  </a:cubicBezTo>
                  <a:cubicBezTo>
                    <a:pt x="3244125" y="6098372"/>
                    <a:pt x="3245590" y="6099105"/>
                    <a:pt x="3246689" y="6100204"/>
                  </a:cubicBezTo>
                  <a:lnTo>
                    <a:pt x="3184775" y="6215240"/>
                  </a:lnTo>
                  <a:cubicBezTo>
                    <a:pt x="3166091" y="6250043"/>
                    <a:pt x="3147773" y="6284481"/>
                    <a:pt x="3134951" y="6308660"/>
                  </a:cubicBezTo>
                  <a:cubicBezTo>
                    <a:pt x="3124693" y="6284847"/>
                    <a:pt x="3104177" y="6236855"/>
                    <a:pt x="3083661" y="6188862"/>
                  </a:cubicBezTo>
                  <a:lnTo>
                    <a:pt x="3083661" y="6188862"/>
                  </a:lnTo>
                  <a:close/>
                  <a:moveTo>
                    <a:pt x="3588865" y="6063935"/>
                  </a:moveTo>
                  <a:lnTo>
                    <a:pt x="3622570" y="6146731"/>
                  </a:lnTo>
                  <a:cubicBezTo>
                    <a:pt x="3622203" y="6147098"/>
                    <a:pt x="3621471" y="6147098"/>
                    <a:pt x="3621105" y="6147464"/>
                  </a:cubicBezTo>
                  <a:cubicBezTo>
                    <a:pt x="3620738" y="6147830"/>
                    <a:pt x="3620738" y="6148929"/>
                    <a:pt x="3620372" y="6149662"/>
                  </a:cubicBezTo>
                  <a:cubicBezTo>
                    <a:pt x="3604252" y="6145998"/>
                    <a:pt x="3570181" y="6138305"/>
                    <a:pt x="3536476" y="6130978"/>
                  </a:cubicBezTo>
                  <a:lnTo>
                    <a:pt x="3456977" y="6113759"/>
                  </a:lnTo>
                  <a:lnTo>
                    <a:pt x="3588865" y="6063935"/>
                  </a:lnTo>
                  <a:close/>
                  <a:moveTo>
                    <a:pt x="3640521" y="6159554"/>
                  </a:moveTo>
                  <a:cubicBezTo>
                    <a:pt x="3663235" y="6162118"/>
                    <a:pt x="3718189" y="6167980"/>
                    <a:pt x="3773142" y="6173475"/>
                  </a:cubicBezTo>
                  <a:lnTo>
                    <a:pt x="3781202" y="6174208"/>
                  </a:lnTo>
                  <a:lnTo>
                    <a:pt x="3778271" y="6281184"/>
                  </a:lnTo>
                  <a:lnTo>
                    <a:pt x="3759220" y="6302066"/>
                  </a:lnTo>
                  <a:cubicBezTo>
                    <a:pt x="3724050" y="6340534"/>
                    <a:pt x="3688880" y="6379367"/>
                    <a:pt x="3672394" y="6398417"/>
                  </a:cubicBezTo>
                  <a:cubicBezTo>
                    <a:pt x="3667998" y="6371674"/>
                    <a:pt x="3662136" y="6332840"/>
                    <a:pt x="3655542" y="6294006"/>
                  </a:cubicBezTo>
                  <a:lnTo>
                    <a:pt x="3634660" y="6165782"/>
                  </a:lnTo>
                  <a:cubicBezTo>
                    <a:pt x="3637591" y="6164316"/>
                    <a:pt x="3639422" y="6162118"/>
                    <a:pt x="3640521" y="6159554"/>
                  </a:cubicBezTo>
                  <a:lnTo>
                    <a:pt x="3640521" y="6159554"/>
                  </a:lnTo>
                  <a:close/>
                  <a:moveTo>
                    <a:pt x="3906129" y="6542395"/>
                  </a:moveTo>
                  <a:lnTo>
                    <a:pt x="3906862" y="6542395"/>
                  </a:lnTo>
                  <a:cubicBezTo>
                    <a:pt x="3908694" y="6542395"/>
                    <a:pt x="3910159" y="6542029"/>
                    <a:pt x="3911624" y="6541296"/>
                  </a:cubicBezTo>
                  <a:lnTo>
                    <a:pt x="4018233" y="6692601"/>
                  </a:lnTo>
                  <a:lnTo>
                    <a:pt x="4115684" y="6829984"/>
                  </a:lnTo>
                  <a:lnTo>
                    <a:pt x="3973538" y="6848668"/>
                  </a:lnTo>
                  <a:lnTo>
                    <a:pt x="3779736" y="6875046"/>
                  </a:lnTo>
                  <a:lnTo>
                    <a:pt x="3843848" y="6704690"/>
                  </a:lnTo>
                  <a:lnTo>
                    <a:pt x="3904663" y="6542029"/>
                  </a:lnTo>
                  <a:cubicBezTo>
                    <a:pt x="3904663" y="6542395"/>
                    <a:pt x="3905396" y="6542395"/>
                    <a:pt x="3906129" y="6542395"/>
                  </a:cubicBezTo>
                  <a:lnTo>
                    <a:pt x="3906129" y="6542395"/>
                  </a:lnTo>
                  <a:close/>
                  <a:moveTo>
                    <a:pt x="3888910" y="6867352"/>
                  </a:moveTo>
                  <a:lnTo>
                    <a:pt x="3974271" y="6855995"/>
                  </a:lnTo>
                  <a:lnTo>
                    <a:pt x="4120080" y="6836212"/>
                  </a:lnTo>
                  <a:lnTo>
                    <a:pt x="4128140" y="6847203"/>
                  </a:lnTo>
                  <a:cubicBezTo>
                    <a:pt x="4127408" y="6848302"/>
                    <a:pt x="4127041" y="6849401"/>
                    <a:pt x="4127041" y="6850134"/>
                  </a:cubicBezTo>
                  <a:lnTo>
                    <a:pt x="3955221" y="6862223"/>
                  </a:lnTo>
                  <a:lnTo>
                    <a:pt x="3888910" y="6867352"/>
                  </a:lnTo>
                  <a:close/>
                  <a:moveTo>
                    <a:pt x="4174668" y="6854896"/>
                  </a:moveTo>
                  <a:lnTo>
                    <a:pt x="4306556" y="6847936"/>
                  </a:lnTo>
                  <a:lnTo>
                    <a:pt x="4321210" y="6847203"/>
                  </a:lnTo>
                  <a:lnTo>
                    <a:pt x="4253434" y="6927801"/>
                  </a:lnTo>
                  <a:cubicBezTo>
                    <a:pt x="4214967" y="6973229"/>
                    <a:pt x="4177232" y="7019024"/>
                    <a:pt x="4162578" y="7036609"/>
                  </a:cubicBezTo>
                  <a:cubicBezTo>
                    <a:pt x="4164043" y="7017924"/>
                    <a:pt x="4166974" y="6977259"/>
                    <a:pt x="4169538" y="6936960"/>
                  </a:cubicBezTo>
                  <a:lnTo>
                    <a:pt x="4174668" y="6854896"/>
                  </a:lnTo>
                  <a:close/>
                  <a:moveTo>
                    <a:pt x="4476911" y="6843905"/>
                  </a:moveTo>
                  <a:lnTo>
                    <a:pt x="4476911" y="6843905"/>
                  </a:lnTo>
                  <a:lnTo>
                    <a:pt x="4476911" y="6843905"/>
                  </a:lnTo>
                  <a:close/>
                  <a:moveTo>
                    <a:pt x="4480574" y="7195240"/>
                  </a:moveTo>
                  <a:lnTo>
                    <a:pt x="4312783" y="7102919"/>
                  </a:lnTo>
                  <a:cubicBezTo>
                    <a:pt x="4313150" y="7101454"/>
                    <a:pt x="4313150" y="7100354"/>
                    <a:pt x="4312783" y="7098889"/>
                  </a:cubicBezTo>
                  <a:lnTo>
                    <a:pt x="4312783" y="7098889"/>
                  </a:lnTo>
                  <a:lnTo>
                    <a:pt x="4435879" y="6961506"/>
                  </a:lnTo>
                  <a:cubicBezTo>
                    <a:pt x="4469584" y="6923771"/>
                    <a:pt x="4502556" y="6886403"/>
                    <a:pt x="4527101" y="6858926"/>
                  </a:cubicBezTo>
                  <a:lnTo>
                    <a:pt x="4653860" y="6910949"/>
                  </a:lnTo>
                  <a:lnTo>
                    <a:pt x="4824949" y="6980556"/>
                  </a:lnTo>
                  <a:lnTo>
                    <a:pt x="4824949" y="6980556"/>
                  </a:lnTo>
                  <a:cubicBezTo>
                    <a:pt x="4825315" y="6982022"/>
                    <a:pt x="4825681" y="6983121"/>
                    <a:pt x="4826414" y="6984220"/>
                  </a:cubicBezTo>
                  <a:lnTo>
                    <a:pt x="4715774" y="7141020"/>
                  </a:lnTo>
                  <a:lnTo>
                    <a:pt x="4622354" y="7274007"/>
                  </a:lnTo>
                  <a:lnTo>
                    <a:pt x="4480574" y="7195240"/>
                  </a:lnTo>
                  <a:close/>
                  <a:moveTo>
                    <a:pt x="4802601" y="6800676"/>
                  </a:moveTo>
                  <a:lnTo>
                    <a:pt x="4706249" y="6757812"/>
                  </a:lnTo>
                  <a:lnTo>
                    <a:pt x="4719804" y="6752317"/>
                  </a:lnTo>
                  <a:lnTo>
                    <a:pt x="4841435" y="6701027"/>
                  </a:lnTo>
                  <a:lnTo>
                    <a:pt x="4882100" y="6772100"/>
                  </a:lnTo>
                  <a:cubicBezTo>
                    <a:pt x="4902249" y="6807270"/>
                    <a:pt x="4922765" y="6842440"/>
                    <a:pt x="4932290" y="6858560"/>
                  </a:cubicBezTo>
                  <a:cubicBezTo>
                    <a:pt x="4910676" y="6849035"/>
                    <a:pt x="4856821" y="6824489"/>
                    <a:pt x="4802601" y="6800676"/>
                  </a:cubicBezTo>
                  <a:lnTo>
                    <a:pt x="4802601" y="6800676"/>
                  </a:lnTo>
                  <a:close/>
                  <a:moveTo>
                    <a:pt x="4880268" y="6673917"/>
                  </a:moveTo>
                  <a:lnTo>
                    <a:pt x="4882466" y="6660362"/>
                  </a:lnTo>
                  <a:lnTo>
                    <a:pt x="5022047" y="6614201"/>
                  </a:lnTo>
                  <a:lnTo>
                    <a:pt x="5103379" y="6587090"/>
                  </a:lnTo>
                  <a:lnTo>
                    <a:pt x="5042197" y="6611637"/>
                  </a:lnTo>
                  <a:lnTo>
                    <a:pt x="4882466" y="6676115"/>
                  </a:lnTo>
                  <a:cubicBezTo>
                    <a:pt x="4882100" y="6675382"/>
                    <a:pt x="4881367" y="6674649"/>
                    <a:pt x="4880268" y="6673917"/>
                  </a:cubicBezTo>
                  <a:lnTo>
                    <a:pt x="4880268" y="6673917"/>
                  </a:lnTo>
                  <a:close/>
                  <a:moveTo>
                    <a:pt x="4971857" y="6022171"/>
                  </a:moveTo>
                  <a:lnTo>
                    <a:pt x="4945846" y="6011912"/>
                  </a:lnTo>
                  <a:lnTo>
                    <a:pt x="4896754" y="5917026"/>
                  </a:lnTo>
                  <a:lnTo>
                    <a:pt x="4903715" y="5912630"/>
                  </a:lnTo>
                  <a:cubicBezTo>
                    <a:pt x="4950975" y="5883688"/>
                    <a:pt x="4997868" y="5854013"/>
                    <a:pt x="5017285" y="5841923"/>
                  </a:cubicBezTo>
                  <a:cubicBezTo>
                    <a:pt x="5019117" y="5843755"/>
                    <a:pt x="5022047" y="5844854"/>
                    <a:pt x="5024612" y="5844854"/>
                  </a:cubicBezTo>
                  <a:lnTo>
                    <a:pt x="5061980" y="5969049"/>
                  </a:lnTo>
                  <a:cubicBezTo>
                    <a:pt x="5073337" y="6006783"/>
                    <a:pt x="5084695" y="6044152"/>
                    <a:pt x="5092754" y="6070163"/>
                  </a:cubicBezTo>
                  <a:cubicBezTo>
                    <a:pt x="5068941" y="6061004"/>
                    <a:pt x="5020582" y="6041221"/>
                    <a:pt x="4971857" y="6022171"/>
                  </a:cubicBezTo>
                  <a:lnTo>
                    <a:pt x="4971857" y="6022171"/>
                  </a:lnTo>
                  <a:close/>
                  <a:moveTo>
                    <a:pt x="5240762" y="5576316"/>
                  </a:moveTo>
                  <a:lnTo>
                    <a:pt x="5323192" y="5610753"/>
                  </a:lnTo>
                  <a:cubicBezTo>
                    <a:pt x="5323192" y="5611120"/>
                    <a:pt x="5322459" y="5611486"/>
                    <a:pt x="5322826" y="5612219"/>
                  </a:cubicBezTo>
                  <a:cubicBezTo>
                    <a:pt x="5323192" y="5612951"/>
                    <a:pt x="5323558" y="5613684"/>
                    <a:pt x="5323924" y="5614417"/>
                  </a:cubicBezTo>
                  <a:cubicBezTo>
                    <a:pt x="5309636" y="5623209"/>
                    <a:pt x="5280328" y="5641893"/>
                    <a:pt x="5251386" y="5660577"/>
                  </a:cubicBezTo>
                  <a:lnTo>
                    <a:pt x="5183244" y="5704540"/>
                  </a:lnTo>
                  <a:lnTo>
                    <a:pt x="5240762" y="5576316"/>
                  </a:lnTo>
                  <a:close/>
                  <a:moveTo>
                    <a:pt x="5344807" y="5608189"/>
                  </a:moveTo>
                  <a:cubicBezTo>
                    <a:pt x="5362025" y="5594267"/>
                    <a:pt x="5405622" y="5559097"/>
                    <a:pt x="5448852" y="5523561"/>
                  </a:cubicBezTo>
                  <a:lnTo>
                    <a:pt x="5455080" y="5518432"/>
                  </a:lnTo>
                  <a:lnTo>
                    <a:pt x="5528717" y="5596099"/>
                  </a:lnTo>
                  <a:lnTo>
                    <a:pt x="5530183" y="5624309"/>
                  </a:lnTo>
                  <a:cubicBezTo>
                    <a:pt x="5532747" y="5676331"/>
                    <a:pt x="5535312" y="5728720"/>
                    <a:pt x="5536777" y="5753998"/>
                  </a:cubicBezTo>
                  <a:cubicBezTo>
                    <a:pt x="5514796" y="5737879"/>
                    <a:pt x="5482923" y="5714798"/>
                    <a:pt x="5451050" y="5692084"/>
                  </a:cubicBezTo>
                  <a:lnTo>
                    <a:pt x="5344807" y="5615882"/>
                  </a:lnTo>
                  <a:cubicBezTo>
                    <a:pt x="5345173" y="5614783"/>
                    <a:pt x="5346272" y="5613684"/>
                    <a:pt x="5346272" y="5612219"/>
                  </a:cubicBezTo>
                  <a:cubicBezTo>
                    <a:pt x="5346272" y="5610753"/>
                    <a:pt x="5345173" y="5609288"/>
                    <a:pt x="5344807" y="5608189"/>
                  </a:cubicBezTo>
                  <a:lnTo>
                    <a:pt x="5344807" y="5608189"/>
                  </a:lnTo>
                  <a:close/>
                  <a:moveTo>
                    <a:pt x="5803850" y="5690253"/>
                  </a:moveTo>
                  <a:cubicBezTo>
                    <a:pt x="5804949" y="5689153"/>
                    <a:pt x="5805682" y="5687688"/>
                    <a:pt x="5806415" y="5685856"/>
                  </a:cubicBezTo>
                  <a:lnTo>
                    <a:pt x="5988860" y="5717729"/>
                  </a:lnTo>
                  <a:lnTo>
                    <a:pt x="6063596" y="5730552"/>
                  </a:lnTo>
                  <a:lnTo>
                    <a:pt x="6154819" y="5746305"/>
                  </a:lnTo>
                  <a:lnTo>
                    <a:pt x="6067626" y="5859875"/>
                  </a:lnTo>
                  <a:cubicBezTo>
                    <a:pt x="6014871" y="5929116"/>
                    <a:pt x="5962116" y="5998357"/>
                    <a:pt x="5948927" y="6015576"/>
                  </a:cubicBezTo>
                  <a:lnTo>
                    <a:pt x="5873824" y="5849617"/>
                  </a:lnTo>
                  <a:lnTo>
                    <a:pt x="5801652" y="5691718"/>
                  </a:lnTo>
                  <a:cubicBezTo>
                    <a:pt x="5802751" y="5690985"/>
                    <a:pt x="5803484" y="5690619"/>
                    <a:pt x="5803850" y="5690253"/>
                  </a:cubicBezTo>
                  <a:lnTo>
                    <a:pt x="5803850" y="5690253"/>
                  </a:lnTo>
                  <a:close/>
                  <a:moveTo>
                    <a:pt x="6021099" y="5932780"/>
                  </a:moveTo>
                  <a:lnTo>
                    <a:pt x="6073488" y="5864271"/>
                  </a:lnTo>
                  <a:lnTo>
                    <a:pt x="6162512" y="5747404"/>
                  </a:lnTo>
                  <a:lnTo>
                    <a:pt x="6176067" y="5749602"/>
                  </a:lnTo>
                  <a:cubicBezTo>
                    <a:pt x="6176434" y="5750701"/>
                    <a:pt x="6176800" y="5751800"/>
                    <a:pt x="6177533" y="5752533"/>
                  </a:cubicBezTo>
                  <a:lnTo>
                    <a:pt x="6064695" y="5882589"/>
                  </a:lnTo>
                  <a:lnTo>
                    <a:pt x="6021099" y="5932780"/>
                  </a:lnTo>
                  <a:close/>
                  <a:moveTo>
                    <a:pt x="6302826" y="5623209"/>
                  </a:moveTo>
                  <a:lnTo>
                    <a:pt x="6312718" y="5612219"/>
                  </a:lnTo>
                  <a:lnTo>
                    <a:pt x="6321877" y="5717363"/>
                  </a:lnTo>
                  <a:cubicBezTo>
                    <a:pt x="6327006" y="5776712"/>
                    <a:pt x="6332501" y="5835696"/>
                    <a:pt x="6334699" y="5858776"/>
                  </a:cubicBezTo>
                  <a:cubicBezTo>
                    <a:pt x="6322609" y="5844488"/>
                    <a:pt x="6295866" y="5813714"/>
                    <a:pt x="6269121" y="5783307"/>
                  </a:cubicBezTo>
                  <a:lnTo>
                    <a:pt x="6214901" y="5721759"/>
                  </a:lnTo>
                  <a:lnTo>
                    <a:pt x="6302826" y="5623209"/>
                  </a:lnTo>
                  <a:close/>
                  <a:moveTo>
                    <a:pt x="6671380" y="5745938"/>
                  </a:moveTo>
                  <a:lnTo>
                    <a:pt x="6487469" y="5799426"/>
                  </a:lnTo>
                  <a:cubicBezTo>
                    <a:pt x="6486737" y="5798327"/>
                    <a:pt x="6486004" y="5797228"/>
                    <a:pt x="6484539" y="5796496"/>
                  </a:cubicBezTo>
                  <a:lnTo>
                    <a:pt x="6484172" y="5796496"/>
                  </a:lnTo>
                  <a:lnTo>
                    <a:pt x="6473914" y="5612219"/>
                  </a:lnTo>
                  <a:lnTo>
                    <a:pt x="6465855" y="5475202"/>
                  </a:lnTo>
                  <a:lnTo>
                    <a:pt x="6592613" y="5422446"/>
                  </a:lnTo>
                  <a:lnTo>
                    <a:pt x="6762602" y="5351007"/>
                  </a:lnTo>
                  <a:lnTo>
                    <a:pt x="6762602" y="5351007"/>
                  </a:lnTo>
                  <a:cubicBezTo>
                    <a:pt x="6763701" y="5351740"/>
                    <a:pt x="6764800" y="5352473"/>
                    <a:pt x="6766266" y="5352473"/>
                  </a:cubicBezTo>
                  <a:lnTo>
                    <a:pt x="6798871" y="5541512"/>
                  </a:lnTo>
                  <a:lnTo>
                    <a:pt x="6827081" y="5701243"/>
                  </a:lnTo>
                  <a:lnTo>
                    <a:pt x="6671380" y="5745938"/>
                  </a:lnTo>
                  <a:close/>
                  <a:moveTo>
                    <a:pt x="6620090" y="5239269"/>
                  </a:moveTo>
                  <a:lnTo>
                    <a:pt x="6521907" y="5277004"/>
                  </a:lnTo>
                  <a:lnTo>
                    <a:pt x="6527402" y="5263449"/>
                  </a:lnTo>
                  <a:lnTo>
                    <a:pt x="6577226" y="5141086"/>
                  </a:lnTo>
                  <a:lnTo>
                    <a:pt x="6656359" y="5162701"/>
                  </a:lnTo>
                  <a:cubicBezTo>
                    <a:pt x="6695559" y="5173325"/>
                    <a:pt x="6734759" y="5183949"/>
                    <a:pt x="6753077" y="5188712"/>
                  </a:cubicBezTo>
                  <a:cubicBezTo>
                    <a:pt x="6731096" y="5197138"/>
                    <a:pt x="6675410" y="5218020"/>
                    <a:pt x="6620090" y="5239269"/>
                  </a:cubicBezTo>
                  <a:lnTo>
                    <a:pt x="6620090" y="5239269"/>
                  </a:lnTo>
                  <a:close/>
                  <a:moveTo>
                    <a:pt x="6585653" y="5094558"/>
                  </a:moveTo>
                  <a:lnTo>
                    <a:pt x="6577593" y="5083568"/>
                  </a:lnTo>
                  <a:lnTo>
                    <a:pt x="6643537" y="4952413"/>
                  </a:lnTo>
                  <a:cubicBezTo>
                    <a:pt x="6656726" y="4926035"/>
                    <a:pt x="6669548" y="4900024"/>
                    <a:pt x="6681638" y="4876211"/>
                  </a:cubicBezTo>
                  <a:lnTo>
                    <a:pt x="6655993" y="4936293"/>
                  </a:lnTo>
                  <a:lnTo>
                    <a:pt x="6588584" y="5094558"/>
                  </a:lnTo>
                  <a:cubicBezTo>
                    <a:pt x="6587851" y="5094192"/>
                    <a:pt x="6586752" y="5094192"/>
                    <a:pt x="6585653" y="5094558"/>
                  </a:cubicBezTo>
                  <a:close/>
                  <a:moveTo>
                    <a:pt x="6724868" y="4773997"/>
                  </a:moveTo>
                  <a:lnTo>
                    <a:pt x="6636942" y="4948749"/>
                  </a:lnTo>
                  <a:lnTo>
                    <a:pt x="6572830" y="5076974"/>
                  </a:lnTo>
                  <a:lnTo>
                    <a:pt x="6474647" y="4940323"/>
                  </a:lnTo>
                  <a:lnTo>
                    <a:pt x="6365839" y="4789751"/>
                  </a:lnTo>
                  <a:cubicBezTo>
                    <a:pt x="6366939" y="4788652"/>
                    <a:pt x="6368037" y="4787553"/>
                    <a:pt x="6368770" y="4786087"/>
                  </a:cubicBezTo>
                  <a:cubicBezTo>
                    <a:pt x="6369137" y="4785355"/>
                    <a:pt x="6369137" y="4784622"/>
                    <a:pt x="6369137" y="4783889"/>
                  </a:cubicBezTo>
                  <a:lnTo>
                    <a:pt x="6542789" y="4779493"/>
                  </a:lnTo>
                  <a:lnTo>
                    <a:pt x="6724868" y="4773997"/>
                  </a:lnTo>
                  <a:close/>
                  <a:moveTo>
                    <a:pt x="6331402" y="4532203"/>
                  </a:moveTo>
                  <a:lnTo>
                    <a:pt x="6299895" y="4546857"/>
                  </a:lnTo>
                  <a:cubicBezTo>
                    <a:pt x="6308322" y="4537698"/>
                    <a:pt x="6316015" y="4529272"/>
                    <a:pt x="6320777" y="4524143"/>
                  </a:cubicBezTo>
                  <a:lnTo>
                    <a:pt x="6331402" y="4529638"/>
                  </a:lnTo>
                  <a:cubicBezTo>
                    <a:pt x="6331036" y="4530738"/>
                    <a:pt x="6331402" y="4531470"/>
                    <a:pt x="6331402" y="4532203"/>
                  </a:cubicBezTo>
                  <a:lnTo>
                    <a:pt x="6331402" y="4532203"/>
                  </a:lnTo>
                  <a:close/>
                  <a:moveTo>
                    <a:pt x="6189256" y="4568838"/>
                  </a:moveTo>
                  <a:lnTo>
                    <a:pt x="6163611" y="4579829"/>
                  </a:lnTo>
                  <a:lnTo>
                    <a:pt x="6061764" y="4547956"/>
                  </a:lnTo>
                  <a:lnTo>
                    <a:pt x="6063596" y="4539897"/>
                  </a:lnTo>
                  <a:cubicBezTo>
                    <a:pt x="6076419" y="4486408"/>
                    <a:pt x="6088508" y="4432554"/>
                    <a:pt x="6093637" y="4409840"/>
                  </a:cubicBezTo>
                  <a:cubicBezTo>
                    <a:pt x="6096202" y="4409474"/>
                    <a:pt x="6098766" y="4408375"/>
                    <a:pt x="6100598" y="4406543"/>
                  </a:cubicBezTo>
                  <a:lnTo>
                    <a:pt x="6215267" y="4468091"/>
                  </a:lnTo>
                  <a:cubicBezTo>
                    <a:pt x="6250071" y="4486775"/>
                    <a:pt x="6284509" y="4505093"/>
                    <a:pt x="6308688" y="4517915"/>
                  </a:cubicBezTo>
                  <a:cubicBezTo>
                    <a:pt x="6285607" y="4527807"/>
                    <a:pt x="6237615" y="4547956"/>
                    <a:pt x="6189256" y="4568838"/>
                  </a:cubicBezTo>
                  <a:lnTo>
                    <a:pt x="6189256" y="4568838"/>
                  </a:lnTo>
                  <a:close/>
                  <a:moveTo>
                    <a:pt x="6090340" y="4387126"/>
                  </a:moveTo>
                  <a:cubicBezTo>
                    <a:pt x="6088875" y="4387492"/>
                    <a:pt x="6087775" y="4387859"/>
                    <a:pt x="6086677" y="4388592"/>
                  </a:cubicBezTo>
                  <a:lnTo>
                    <a:pt x="6019633" y="4329975"/>
                  </a:lnTo>
                  <a:lnTo>
                    <a:pt x="6109757" y="4221900"/>
                  </a:lnTo>
                  <a:lnTo>
                    <a:pt x="6100232" y="4302498"/>
                  </a:lnTo>
                  <a:cubicBezTo>
                    <a:pt x="6096202" y="4336203"/>
                    <a:pt x="6092538" y="4369908"/>
                    <a:pt x="6090340" y="4387126"/>
                  </a:cubicBezTo>
                  <a:lnTo>
                    <a:pt x="6090340" y="4387126"/>
                  </a:lnTo>
                  <a:close/>
                  <a:moveTo>
                    <a:pt x="6064329" y="4063634"/>
                  </a:moveTo>
                  <a:lnTo>
                    <a:pt x="6147125" y="4029929"/>
                  </a:lnTo>
                  <a:cubicBezTo>
                    <a:pt x="6147858" y="4030662"/>
                    <a:pt x="6148957" y="4031395"/>
                    <a:pt x="6150056" y="4032128"/>
                  </a:cubicBezTo>
                  <a:cubicBezTo>
                    <a:pt x="6146392" y="4048614"/>
                    <a:pt x="6138699" y="4082318"/>
                    <a:pt x="6131372" y="4116023"/>
                  </a:cubicBezTo>
                  <a:lnTo>
                    <a:pt x="6114153" y="4195523"/>
                  </a:lnTo>
                  <a:lnTo>
                    <a:pt x="6064329" y="4063634"/>
                  </a:lnTo>
                  <a:close/>
                  <a:moveTo>
                    <a:pt x="6159948" y="4012711"/>
                  </a:moveTo>
                  <a:cubicBezTo>
                    <a:pt x="6162512" y="3990730"/>
                    <a:pt x="6168374" y="3935043"/>
                    <a:pt x="6173869" y="3879357"/>
                  </a:cubicBezTo>
                  <a:lnTo>
                    <a:pt x="6174602" y="3871298"/>
                  </a:lnTo>
                  <a:lnTo>
                    <a:pt x="6281578" y="3874228"/>
                  </a:lnTo>
                  <a:lnTo>
                    <a:pt x="6302460" y="3893279"/>
                  </a:lnTo>
                  <a:cubicBezTo>
                    <a:pt x="6340927" y="3928449"/>
                    <a:pt x="6380127" y="3963619"/>
                    <a:pt x="6398811" y="3980105"/>
                  </a:cubicBezTo>
                  <a:cubicBezTo>
                    <a:pt x="6372067" y="3984135"/>
                    <a:pt x="6333234" y="3990363"/>
                    <a:pt x="6294400" y="3996957"/>
                  </a:cubicBezTo>
                  <a:lnTo>
                    <a:pt x="6165443" y="4017840"/>
                  </a:lnTo>
                  <a:cubicBezTo>
                    <a:pt x="6164344" y="4015642"/>
                    <a:pt x="6162512" y="4013810"/>
                    <a:pt x="6159948" y="4012711"/>
                  </a:cubicBezTo>
                  <a:lnTo>
                    <a:pt x="6159948" y="4012711"/>
                  </a:lnTo>
                  <a:close/>
                  <a:moveTo>
                    <a:pt x="6542422" y="3748202"/>
                  </a:moveTo>
                  <a:cubicBezTo>
                    <a:pt x="6542422" y="3747470"/>
                    <a:pt x="6542789" y="3746737"/>
                    <a:pt x="6542789" y="3746004"/>
                  </a:cubicBezTo>
                  <a:cubicBezTo>
                    <a:pt x="6542789" y="3744172"/>
                    <a:pt x="6542422" y="3742707"/>
                    <a:pt x="6541690" y="3741242"/>
                  </a:cubicBezTo>
                  <a:lnTo>
                    <a:pt x="6692995" y="3634632"/>
                  </a:lnTo>
                  <a:lnTo>
                    <a:pt x="6830378" y="3537181"/>
                  </a:lnTo>
                  <a:lnTo>
                    <a:pt x="6849062" y="3679328"/>
                  </a:lnTo>
                  <a:lnTo>
                    <a:pt x="6875440" y="3873130"/>
                  </a:lnTo>
                  <a:lnTo>
                    <a:pt x="6705084" y="3809017"/>
                  </a:lnTo>
                  <a:lnTo>
                    <a:pt x="6542422" y="3748202"/>
                  </a:lnTo>
                  <a:close/>
                  <a:moveTo>
                    <a:pt x="6856756" y="3678595"/>
                  </a:moveTo>
                  <a:lnTo>
                    <a:pt x="6836972" y="3533152"/>
                  </a:lnTo>
                  <a:lnTo>
                    <a:pt x="6847963" y="3525092"/>
                  </a:lnTo>
                  <a:cubicBezTo>
                    <a:pt x="6849062" y="3525824"/>
                    <a:pt x="6849795" y="3526191"/>
                    <a:pt x="6850894" y="3526191"/>
                  </a:cubicBezTo>
                  <a:lnTo>
                    <a:pt x="6862983" y="3697645"/>
                  </a:lnTo>
                  <a:lnTo>
                    <a:pt x="6867746" y="3763589"/>
                  </a:lnTo>
                  <a:lnTo>
                    <a:pt x="6856756" y="3678595"/>
                  </a:lnTo>
                  <a:close/>
                  <a:moveTo>
                    <a:pt x="6848329" y="3345944"/>
                  </a:moveTo>
                  <a:lnTo>
                    <a:pt x="6847597" y="3331290"/>
                  </a:lnTo>
                  <a:lnTo>
                    <a:pt x="6928195" y="3399066"/>
                  </a:lnTo>
                  <a:cubicBezTo>
                    <a:pt x="6973623" y="3437166"/>
                    <a:pt x="7019051" y="3475267"/>
                    <a:pt x="7037002" y="3489921"/>
                  </a:cubicBezTo>
                  <a:cubicBezTo>
                    <a:pt x="7018318" y="3488456"/>
                    <a:pt x="6977653" y="3485525"/>
                    <a:pt x="6937354" y="3482961"/>
                  </a:cubicBezTo>
                  <a:lnTo>
                    <a:pt x="6855656" y="3477466"/>
                  </a:lnTo>
                  <a:lnTo>
                    <a:pt x="6848329" y="3345944"/>
                  </a:lnTo>
                  <a:close/>
                  <a:moveTo>
                    <a:pt x="7148008" y="2931962"/>
                  </a:moveTo>
                  <a:lnTo>
                    <a:pt x="6989010" y="2820224"/>
                  </a:lnTo>
                  <a:cubicBezTo>
                    <a:pt x="6989010" y="2819858"/>
                    <a:pt x="6989376" y="2819491"/>
                    <a:pt x="6989376" y="2819125"/>
                  </a:cubicBezTo>
                  <a:cubicBezTo>
                    <a:pt x="6989010" y="2814362"/>
                    <a:pt x="6984980" y="2810699"/>
                    <a:pt x="6980217" y="2810699"/>
                  </a:cubicBezTo>
                  <a:cubicBezTo>
                    <a:pt x="6978019" y="2810699"/>
                    <a:pt x="6975821" y="2811798"/>
                    <a:pt x="6974356" y="2813629"/>
                  </a:cubicBezTo>
                  <a:cubicBezTo>
                    <a:pt x="6971058" y="2816927"/>
                    <a:pt x="6971425" y="2822422"/>
                    <a:pt x="6974722" y="2825353"/>
                  </a:cubicBezTo>
                  <a:lnTo>
                    <a:pt x="6904382" y="2996075"/>
                  </a:lnTo>
                  <a:lnTo>
                    <a:pt x="6853458" y="3121002"/>
                  </a:lnTo>
                  <a:lnTo>
                    <a:pt x="6827447" y="3097555"/>
                  </a:lnTo>
                  <a:cubicBezTo>
                    <a:pt x="6827447" y="3097189"/>
                    <a:pt x="6828180" y="3097189"/>
                    <a:pt x="6828180" y="3096822"/>
                  </a:cubicBezTo>
                  <a:cubicBezTo>
                    <a:pt x="6829279" y="3093525"/>
                    <a:pt x="6829279" y="3089862"/>
                    <a:pt x="6827813" y="3086931"/>
                  </a:cubicBezTo>
                  <a:cubicBezTo>
                    <a:pt x="6826348" y="3084000"/>
                    <a:pt x="6823784" y="3081435"/>
                    <a:pt x="6820853" y="3080336"/>
                  </a:cubicBezTo>
                  <a:lnTo>
                    <a:pt x="6845032" y="2903020"/>
                  </a:lnTo>
                  <a:lnTo>
                    <a:pt x="6869578" y="2718377"/>
                  </a:lnTo>
                  <a:cubicBezTo>
                    <a:pt x="6870311" y="2718011"/>
                    <a:pt x="6870677" y="2717278"/>
                    <a:pt x="6871044" y="2716912"/>
                  </a:cubicBezTo>
                  <a:lnTo>
                    <a:pt x="7038834" y="2742923"/>
                  </a:lnTo>
                  <a:lnTo>
                    <a:pt x="7180980" y="2764538"/>
                  </a:lnTo>
                  <a:lnTo>
                    <a:pt x="7220913" y="2850265"/>
                  </a:lnTo>
                  <a:lnTo>
                    <a:pt x="7287956" y="2992777"/>
                  </a:lnTo>
                  <a:cubicBezTo>
                    <a:pt x="7284659" y="2995708"/>
                    <a:pt x="7283560" y="3000104"/>
                    <a:pt x="7285025" y="3004134"/>
                  </a:cubicBezTo>
                  <a:cubicBezTo>
                    <a:pt x="7285758" y="3005234"/>
                    <a:pt x="7286491" y="3005966"/>
                    <a:pt x="7287223" y="3006699"/>
                  </a:cubicBezTo>
                  <a:lnTo>
                    <a:pt x="7277332" y="3024284"/>
                  </a:lnTo>
                  <a:lnTo>
                    <a:pt x="7148008" y="2931962"/>
                  </a:lnTo>
                  <a:close/>
                  <a:moveTo>
                    <a:pt x="5730213" y="823220"/>
                  </a:moveTo>
                  <a:cubicBezTo>
                    <a:pt x="5732044" y="825052"/>
                    <a:pt x="5734975" y="826151"/>
                    <a:pt x="5737540" y="826151"/>
                  </a:cubicBezTo>
                  <a:cubicBezTo>
                    <a:pt x="5739005" y="826151"/>
                    <a:pt x="5740471" y="825052"/>
                    <a:pt x="5741936" y="824320"/>
                  </a:cubicBezTo>
                  <a:lnTo>
                    <a:pt x="5854774" y="934226"/>
                  </a:lnTo>
                  <a:lnTo>
                    <a:pt x="5922916" y="999804"/>
                  </a:lnTo>
                  <a:lnTo>
                    <a:pt x="5897271" y="1141217"/>
                  </a:lnTo>
                  <a:lnTo>
                    <a:pt x="5867230" y="1308641"/>
                  </a:lnTo>
                  <a:cubicBezTo>
                    <a:pt x="5866497" y="1309008"/>
                    <a:pt x="5865764" y="1309008"/>
                    <a:pt x="5865398" y="1309374"/>
                  </a:cubicBezTo>
                  <a:lnTo>
                    <a:pt x="5682953" y="1272739"/>
                  </a:lnTo>
                  <a:lnTo>
                    <a:pt x="5507468" y="1237935"/>
                  </a:lnTo>
                  <a:cubicBezTo>
                    <a:pt x="5507102" y="1234638"/>
                    <a:pt x="5505637" y="1231340"/>
                    <a:pt x="5503439" y="1229142"/>
                  </a:cubicBezTo>
                  <a:cubicBezTo>
                    <a:pt x="5500508" y="1226578"/>
                    <a:pt x="5496844" y="1225479"/>
                    <a:pt x="5493181" y="1226211"/>
                  </a:cubicBezTo>
                  <a:lnTo>
                    <a:pt x="5479259" y="1193239"/>
                  </a:lnTo>
                  <a:lnTo>
                    <a:pt x="5613711" y="1185912"/>
                  </a:lnTo>
                  <a:lnTo>
                    <a:pt x="5797988" y="1175288"/>
                  </a:lnTo>
                  <a:cubicBezTo>
                    <a:pt x="5799454" y="1178219"/>
                    <a:pt x="5802385" y="1180051"/>
                    <a:pt x="5805682" y="1180051"/>
                  </a:cubicBezTo>
                  <a:cubicBezTo>
                    <a:pt x="5810445" y="1180051"/>
                    <a:pt x="5814474" y="1176021"/>
                    <a:pt x="5814474" y="1171258"/>
                  </a:cubicBezTo>
                  <a:cubicBezTo>
                    <a:pt x="5814474" y="1167595"/>
                    <a:pt x="5812276" y="1164297"/>
                    <a:pt x="5808979" y="1163198"/>
                  </a:cubicBezTo>
                  <a:cubicBezTo>
                    <a:pt x="5808613" y="1163198"/>
                    <a:pt x="5808247" y="1163198"/>
                    <a:pt x="5807880" y="1163198"/>
                  </a:cubicBezTo>
                  <a:lnTo>
                    <a:pt x="5753660" y="976357"/>
                  </a:lnTo>
                  <a:lnTo>
                    <a:pt x="5708964" y="823953"/>
                  </a:lnTo>
                  <a:lnTo>
                    <a:pt x="5729113" y="820290"/>
                  </a:lnTo>
                  <a:cubicBezTo>
                    <a:pt x="5729480" y="821389"/>
                    <a:pt x="5729480" y="822488"/>
                    <a:pt x="5730213" y="823220"/>
                  </a:cubicBezTo>
                  <a:lnTo>
                    <a:pt x="5730213" y="823220"/>
                  </a:lnTo>
                  <a:close/>
                  <a:moveTo>
                    <a:pt x="5543371" y="844835"/>
                  </a:moveTo>
                  <a:lnTo>
                    <a:pt x="5351767" y="878174"/>
                  </a:lnTo>
                  <a:cubicBezTo>
                    <a:pt x="5351401" y="877807"/>
                    <a:pt x="5351767" y="877441"/>
                    <a:pt x="5351401" y="877075"/>
                  </a:cubicBezTo>
                  <a:cubicBezTo>
                    <a:pt x="5347738" y="874144"/>
                    <a:pt x="5342608" y="874144"/>
                    <a:pt x="5339312" y="877441"/>
                  </a:cubicBezTo>
                  <a:cubicBezTo>
                    <a:pt x="5337846" y="879273"/>
                    <a:pt x="5336747" y="881471"/>
                    <a:pt x="5337113" y="883669"/>
                  </a:cubicBezTo>
                  <a:cubicBezTo>
                    <a:pt x="5337113" y="888432"/>
                    <a:pt x="5341143" y="892095"/>
                    <a:pt x="5345539" y="892095"/>
                  </a:cubicBezTo>
                  <a:lnTo>
                    <a:pt x="5416613" y="1062451"/>
                  </a:lnTo>
                  <a:lnTo>
                    <a:pt x="5469001" y="1186645"/>
                  </a:lnTo>
                  <a:lnTo>
                    <a:pt x="5433465" y="1188843"/>
                  </a:lnTo>
                  <a:cubicBezTo>
                    <a:pt x="5433465" y="1188477"/>
                    <a:pt x="5433465" y="1188110"/>
                    <a:pt x="5433099" y="1187744"/>
                  </a:cubicBezTo>
                  <a:cubicBezTo>
                    <a:pt x="5431633" y="1184447"/>
                    <a:pt x="5429069" y="1181882"/>
                    <a:pt x="5425771" y="1180783"/>
                  </a:cubicBezTo>
                  <a:cubicBezTo>
                    <a:pt x="5422840" y="1179684"/>
                    <a:pt x="5419177" y="1179684"/>
                    <a:pt x="5416246" y="1181150"/>
                  </a:cubicBezTo>
                  <a:lnTo>
                    <a:pt x="5307805" y="1038637"/>
                  </a:lnTo>
                  <a:lnTo>
                    <a:pt x="5194601" y="890630"/>
                  </a:lnTo>
                  <a:cubicBezTo>
                    <a:pt x="5194601" y="889897"/>
                    <a:pt x="5194601" y="889164"/>
                    <a:pt x="5194601" y="888432"/>
                  </a:cubicBezTo>
                  <a:lnTo>
                    <a:pt x="5331985" y="788417"/>
                  </a:lnTo>
                  <a:lnTo>
                    <a:pt x="5447753" y="703422"/>
                  </a:lnTo>
                  <a:lnTo>
                    <a:pt x="5536777" y="735661"/>
                  </a:lnTo>
                  <a:lnTo>
                    <a:pt x="5685151" y="789149"/>
                  </a:lnTo>
                  <a:cubicBezTo>
                    <a:pt x="5684785" y="790615"/>
                    <a:pt x="5684785" y="792080"/>
                    <a:pt x="5685151" y="793546"/>
                  </a:cubicBezTo>
                  <a:cubicBezTo>
                    <a:pt x="5686250" y="796110"/>
                    <a:pt x="5688448" y="798308"/>
                    <a:pt x="5691013" y="799041"/>
                  </a:cubicBezTo>
                  <a:cubicBezTo>
                    <a:pt x="5692112" y="799407"/>
                    <a:pt x="5693211" y="799774"/>
                    <a:pt x="5694310" y="799774"/>
                  </a:cubicBezTo>
                  <a:lnTo>
                    <a:pt x="5699805" y="818824"/>
                  </a:lnTo>
                  <a:lnTo>
                    <a:pt x="5543371" y="844835"/>
                  </a:lnTo>
                  <a:close/>
                  <a:moveTo>
                    <a:pt x="3295781" y="327908"/>
                  </a:moveTo>
                  <a:lnTo>
                    <a:pt x="3295781" y="327908"/>
                  </a:lnTo>
                  <a:lnTo>
                    <a:pt x="3295781" y="327908"/>
                  </a:lnTo>
                  <a:close/>
                  <a:moveTo>
                    <a:pt x="3049224" y="352820"/>
                  </a:moveTo>
                  <a:lnTo>
                    <a:pt x="3049224" y="352820"/>
                  </a:lnTo>
                  <a:close/>
                  <a:moveTo>
                    <a:pt x="3049590" y="356484"/>
                  </a:moveTo>
                  <a:cubicBezTo>
                    <a:pt x="3053986" y="356117"/>
                    <a:pt x="3057283" y="353186"/>
                    <a:pt x="3058383" y="349157"/>
                  </a:cubicBezTo>
                  <a:lnTo>
                    <a:pt x="3215915" y="346958"/>
                  </a:lnTo>
                  <a:lnTo>
                    <a:pt x="3310435" y="345493"/>
                  </a:lnTo>
                  <a:lnTo>
                    <a:pt x="3392132" y="463459"/>
                  </a:lnTo>
                  <a:lnTo>
                    <a:pt x="3489216" y="603041"/>
                  </a:lnTo>
                  <a:cubicBezTo>
                    <a:pt x="3488850" y="603774"/>
                    <a:pt x="3488484" y="604506"/>
                    <a:pt x="3488484" y="605239"/>
                  </a:cubicBezTo>
                  <a:lnTo>
                    <a:pt x="3333515" y="708185"/>
                  </a:lnTo>
                  <a:lnTo>
                    <a:pt x="3184775" y="807467"/>
                  </a:lnTo>
                  <a:cubicBezTo>
                    <a:pt x="3182211" y="805269"/>
                    <a:pt x="3178913" y="804170"/>
                    <a:pt x="3175616" y="804170"/>
                  </a:cubicBezTo>
                  <a:lnTo>
                    <a:pt x="3175616" y="804170"/>
                  </a:lnTo>
                  <a:cubicBezTo>
                    <a:pt x="3172319" y="804170"/>
                    <a:pt x="3169022" y="805635"/>
                    <a:pt x="3166457" y="808200"/>
                  </a:cubicBezTo>
                  <a:cubicBezTo>
                    <a:pt x="3166091" y="808566"/>
                    <a:pt x="3166091" y="808933"/>
                    <a:pt x="3165725" y="809299"/>
                  </a:cubicBezTo>
                  <a:lnTo>
                    <a:pt x="3133119" y="795744"/>
                  </a:lnTo>
                  <a:lnTo>
                    <a:pt x="3222876" y="695362"/>
                  </a:lnTo>
                  <a:lnTo>
                    <a:pt x="3345605" y="557246"/>
                  </a:lnTo>
                  <a:cubicBezTo>
                    <a:pt x="3347437" y="558345"/>
                    <a:pt x="3349635" y="558345"/>
                    <a:pt x="3351467" y="557246"/>
                  </a:cubicBezTo>
                  <a:cubicBezTo>
                    <a:pt x="3353665" y="556514"/>
                    <a:pt x="3355130" y="554682"/>
                    <a:pt x="3356229" y="552484"/>
                  </a:cubicBezTo>
                  <a:cubicBezTo>
                    <a:pt x="3356962" y="550286"/>
                    <a:pt x="3356962" y="548088"/>
                    <a:pt x="3356229" y="545889"/>
                  </a:cubicBezTo>
                  <a:cubicBezTo>
                    <a:pt x="3354031" y="541493"/>
                    <a:pt x="3349269" y="539661"/>
                    <a:pt x="3344873" y="541493"/>
                  </a:cubicBezTo>
                  <a:cubicBezTo>
                    <a:pt x="3344506" y="541493"/>
                    <a:pt x="3344506" y="542226"/>
                    <a:pt x="3344140" y="542226"/>
                  </a:cubicBezTo>
                  <a:lnTo>
                    <a:pt x="3174151" y="448439"/>
                  </a:lnTo>
                  <a:lnTo>
                    <a:pt x="3034936" y="372237"/>
                  </a:lnTo>
                  <a:lnTo>
                    <a:pt x="3046659" y="355385"/>
                  </a:lnTo>
                  <a:cubicBezTo>
                    <a:pt x="3047758" y="355751"/>
                    <a:pt x="3048125" y="356484"/>
                    <a:pt x="3049590" y="356484"/>
                  </a:cubicBezTo>
                  <a:lnTo>
                    <a:pt x="3049590" y="356484"/>
                  </a:lnTo>
                  <a:close/>
                  <a:moveTo>
                    <a:pt x="2932723" y="504125"/>
                  </a:moveTo>
                  <a:lnTo>
                    <a:pt x="2820984" y="663123"/>
                  </a:lnTo>
                  <a:cubicBezTo>
                    <a:pt x="2820618" y="663123"/>
                    <a:pt x="2820251" y="662757"/>
                    <a:pt x="2819885" y="662757"/>
                  </a:cubicBezTo>
                  <a:lnTo>
                    <a:pt x="2819885" y="662757"/>
                  </a:lnTo>
                  <a:cubicBezTo>
                    <a:pt x="2815122" y="662757"/>
                    <a:pt x="2811459" y="666787"/>
                    <a:pt x="2811459" y="671549"/>
                  </a:cubicBezTo>
                  <a:cubicBezTo>
                    <a:pt x="2811459" y="676312"/>
                    <a:pt x="2815489" y="679976"/>
                    <a:pt x="2820251" y="679976"/>
                  </a:cubicBezTo>
                  <a:lnTo>
                    <a:pt x="2820618" y="679976"/>
                  </a:lnTo>
                  <a:cubicBezTo>
                    <a:pt x="2822816" y="679976"/>
                    <a:pt x="2824648" y="678876"/>
                    <a:pt x="2826113" y="677411"/>
                  </a:cubicBezTo>
                  <a:lnTo>
                    <a:pt x="2996835" y="747751"/>
                  </a:lnTo>
                  <a:lnTo>
                    <a:pt x="3121762" y="798675"/>
                  </a:lnTo>
                  <a:lnTo>
                    <a:pt x="3098315" y="825052"/>
                  </a:lnTo>
                  <a:cubicBezTo>
                    <a:pt x="3092454" y="821755"/>
                    <a:pt x="3084760" y="823953"/>
                    <a:pt x="3081463" y="830181"/>
                  </a:cubicBezTo>
                  <a:cubicBezTo>
                    <a:pt x="3081097" y="830548"/>
                    <a:pt x="3081097" y="831280"/>
                    <a:pt x="3080730" y="831647"/>
                  </a:cubicBezTo>
                  <a:lnTo>
                    <a:pt x="2903414" y="807467"/>
                  </a:lnTo>
                  <a:lnTo>
                    <a:pt x="2718771" y="782921"/>
                  </a:lnTo>
                  <a:cubicBezTo>
                    <a:pt x="2718405" y="782189"/>
                    <a:pt x="2717672" y="781822"/>
                    <a:pt x="2716939" y="781456"/>
                  </a:cubicBezTo>
                  <a:lnTo>
                    <a:pt x="2743317" y="613665"/>
                  </a:lnTo>
                  <a:lnTo>
                    <a:pt x="2764932" y="471886"/>
                  </a:lnTo>
                  <a:lnTo>
                    <a:pt x="2850659" y="431953"/>
                  </a:lnTo>
                  <a:lnTo>
                    <a:pt x="2992805" y="364910"/>
                  </a:lnTo>
                  <a:cubicBezTo>
                    <a:pt x="2994637" y="367108"/>
                    <a:pt x="2997201" y="368207"/>
                    <a:pt x="3000132" y="368207"/>
                  </a:cubicBezTo>
                  <a:cubicBezTo>
                    <a:pt x="3001597" y="368207"/>
                    <a:pt x="3003063" y="367841"/>
                    <a:pt x="3004528" y="367474"/>
                  </a:cubicBezTo>
                  <a:cubicBezTo>
                    <a:pt x="3005627" y="367108"/>
                    <a:pt x="3005994" y="366009"/>
                    <a:pt x="3006726" y="365276"/>
                  </a:cubicBezTo>
                  <a:lnTo>
                    <a:pt x="3024678" y="375168"/>
                  </a:lnTo>
                  <a:lnTo>
                    <a:pt x="2932723" y="504125"/>
                  </a:lnTo>
                  <a:close/>
                  <a:moveTo>
                    <a:pt x="823981" y="1921920"/>
                  </a:moveTo>
                  <a:cubicBezTo>
                    <a:pt x="825812" y="1919722"/>
                    <a:pt x="826912" y="1917158"/>
                    <a:pt x="826912" y="1914227"/>
                  </a:cubicBezTo>
                  <a:cubicBezTo>
                    <a:pt x="826912" y="1912762"/>
                    <a:pt x="825812" y="1911663"/>
                    <a:pt x="825080" y="1910563"/>
                  </a:cubicBezTo>
                  <a:lnTo>
                    <a:pt x="934986" y="1797726"/>
                  </a:lnTo>
                  <a:lnTo>
                    <a:pt x="1000564" y="1729584"/>
                  </a:lnTo>
                  <a:lnTo>
                    <a:pt x="1141977" y="1755229"/>
                  </a:lnTo>
                  <a:lnTo>
                    <a:pt x="1309402" y="1785270"/>
                  </a:lnTo>
                  <a:cubicBezTo>
                    <a:pt x="1309768" y="1786002"/>
                    <a:pt x="1309768" y="1786735"/>
                    <a:pt x="1310134" y="1787102"/>
                  </a:cubicBezTo>
                  <a:lnTo>
                    <a:pt x="1273499" y="1969913"/>
                  </a:lnTo>
                  <a:lnTo>
                    <a:pt x="1238695" y="2145764"/>
                  </a:lnTo>
                  <a:cubicBezTo>
                    <a:pt x="1231734" y="2146130"/>
                    <a:pt x="1226605" y="2151625"/>
                    <a:pt x="1226605" y="2158586"/>
                  </a:cubicBezTo>
                  <a:cubicBezTo>
                    <a:pt x="1226605" y="2158953"/>
                    <a:pt x="1226605" y="2159685"/>
                    <a:pt x="1226605" y="2160052"/>
                  </a:cubicBezTo>
                  <a:lnTo>
                    <a:pt x="1194000" y="2173607"/>
                  </a:lnTo>
                  <a:lnTo>
                    <a:pt x="1186673" y="2039154"/>
                  </a:lnTo>
                  <a:lnTo>
                    <a:pt x="1176048" y="1854877"/>
                  </a:lnTo>
                  <a:cubicBezTo>
                    <a:pt x="1177880" y="1854145"/>
                    <a:pt x="1179345" y="1852313"/>
                    <a:pt x="1180445" y="1850481"/>
                  </a:cubicBezTo>
                  <a:cubicBezTo>
                    <a:pt x="1182276" y="1846085"/>
                    <a:pt x="1180078" y="1840956"/>
                    <a:pt x="1175316" y="1839124"/>
                  </a:cubicBezTo>
                  <a:cubicBezTo>
                    <a:pt x="1170919" y="1837659"/>
                    <a:pt x="1165790" y="1839490"/>
                    <a:pt x="1163959" y="1843887"/>
                  </a:cubicBezTo>
                  <a:cubicBezTo>
                    <a:pt x="1163959" y="1844253"/>
                    <a:pt x="1163959" y="1844619"/>
                    <a:pt x="1163959" y="1844986"/>
                  </a:cubicBezTo>
                  <a:lnTo>
                    <a:pt x="977117" y="1899206"/>
                  </a:lnTo>
                  <a:lnTo>
                    <a:pt x="824713" y="1943902"/>
                  </a:lnTo>
                  <a:lnTo>
                    <a:pt x="821050" y="1923752"/>
                  </a:lnTo>
                  <a:cubicBezTo>
                    <a:pt x="822149" y="1922653"/>
                    <a:pt x="823248" y="1922653"/>
                    <a:pt x="823981" y="1921920"/>
                  </a:cubicBezTo>
                  <a:lnTo>
                    <a:pt x="823981" y="1921920"/>
                  </a:lnTo>
                  <a:close/>
                  <a:moveTo>
                    <a:pt x="845596" y="2108762"/>
                  </a:moveTo>
                  <a:lnTo>
                    <a:pt x="878934" y="2300366"/>
                  </a:lnTo>
                  <a:cubicBezTo>
                    <a:pt x="878568" y="2300732"/>
                    <a:pt x="878201" y="2300366"/>
                    <a:pt x="877835" y="2300732"/>
                  </a:cubicBezTo>
                  <a:cubicBezTo>
                    <a:pt x="874538" y="2304395"/>
                    <a:pt x="874538" y="2309891"/>
                    <a:pt x="878201" y="2313188"/>
                  </a:cubicBezTo>
                  <a:cubicBezTo>
                    <a:pt x="879667" y="2314654"/>
                    <a:pt x="881865" y="2315753"/>
                    <a:pt x="884063" y="2315386"/>
                  </a:cubicBezTo>
                  <a:cubicBezTo>
                    <a:pt x="886627" y="2315386"/>
                    <a:pt x="888826" y="2314287"/>
                    <a:pt x="890291" y="2312455"/>
                  </a:cubicBezTo>
                  <a:cubicBezTo>
                    <a:pt x="891756" y="2310990"/>
                    <a:pt x="892489" y="2308792"/>
                    <a:pt x="892489" y="2306594"/>
                  </a:cubicBezTo>
                  <a:lnTo>
                    <a:pt x="1062844" y="2235521"/>
                  </a:lnTo>
                  <a:lnTo>
                    <a:pt x="1187039" y="2183132"/>
                  </a:lnTo>
                  <a:lnTo>
                    <a:pt x="1189237" y="2218668"/>
                  </a:lnTo>
                  <a:cubicBezTo>
                    <a:pt x="1182643" y="2220500"/>
                    <a:pt x="1178979" y="2227827"/>
                    <a:pt x="1180811" y="2234422"/>
                  </a:cubicBezTo>
                  <a:cubicBezTo>
                    <a:pt x="1180811" y="2234788"/>
                    <a:pt x="1181177" y="2235154"/>
                    <a:pt x="1181177" y="2235887"/>
                  </a:cubicBezTo>
                  <a:lnTo>
                    <a:pt x="1039031" y="2344328"/>
                  </a:lnTo>
                  <a:lnTo>
                    <a:pt x="891390" y="2457532"/>
                  </a:lnTo>
                  <a:cubicBezTo>
                    <a:pt x="890657" y="2457532"/>
                    <a:pt x="889925" y="2457532"/>
                    <a:pt x="889192" y="2457532"/>
                  </a:cubicBezTo>
                  <a:lnTo>
                    <a:pt x="788811" y="2320149"/>
                  </a:lnTo>
                  <a:lnTo>
                    <a:pt x="703816" y="2204380"/>
                  </a:lnTo>
                  <a:lnTo>
                    <a:pt x="736055" y="2115356"/>
                  </a:lnTo>
                  <a:lnTo>
                    <a:pt x="789177" y="1967715"/>
                  </a:lnTo>
                  <a:lnTo>
                    <a:pt x="789543" y="1967715"/>
                  </a:lnTo>
                  <a:cubicBezTo>
                    <a:pt x="793940" y="1967715"/>
                    <a:pt x="797969" y="1965150"/>
                    <a:pt x="799435" y="1960754"/>
                  </a:cubicBezTo>
                  <a:cubicBezTo>
                    <a:pt x="799801" y="1959655"/>
                    <a:pt x="799435" y="1958556"/>
                    <a:pt x="799435" y="1957457"/>
                  </a:cubicBezTo>
                  <a:lnTo>
                    <a:pt x="819218" y="1951962"/>
                  </a:lnTo>
                  <a:lnTo>
                    <a:pt x="845596" y="2108762"/>
                  </a:lnTo>
                  <a:close/>
                  <a:moveTo>
                    <a:pt x="349917" y="4593751"/>
                  </a:moveTo>
                  <a:lnTo>
                    <a:pt x="347719" y="4436218"/>
                  </a:lnTo>
                  <a:lnTo>
                    <a:pt x="346253" y="4341698"/>
                  </a:lnTo>
                  <a:lnTo>
                    <a:pt x="464220" y="4260001"/>
                  </a:lnTo>
                  <a:lnTo>
                    <a:pt x="603435" y="4162917"/>
                  </a:lnTo>
                  <a:cubicBezTo>
                    <a:pt x="604167" y="4163283"/>
                    <a:pt x="604534" y="4163649"/>
                    <a:pt x="605633" y="4163649"/>
                  </a:cubicBezTo>
                  <a:lnTo>
                    <a:pt x="605633" y="4163649"/>
                  </a:lnTo>
                  <a:lnTo>
                    <a:pt x="708579" y="4318618"/>
                  </a:lnTo>
                  <a:lnTo>
                    <a:pt x="808227" y="4467358"/>
                  </a:lnTo>
                  <a:cubicBezTo>
                    <a:pt x="806029" y="4469922"/>
                    <a:pt x="804930" y="4473220"/>
                    <a:pt x="804930" y="4476517"/>
                  </a:cubicBezTo>
                  <a:cubicBezTo>
                    <a:pt x="805297" y="4480180"/>
                    <a:pt x="807128" y="4483844"/>
                    <a:pt x="810059" y="4486042"/>
                  </a:cubicBezTo>
                  <a:lnTo>
                    <a:pt x="796504" y="4518648"/>
                  </a:lnTo>
                  <a:lnTo>
                    <a:pt x="696123" y="4428891"/>
                  </a:lnTo>
                  <a:lnTo>
                    <a:pt x="558007" y="4306162"/>
                  </a:lnTo>
                  <a:cubicBezTo>
                    <a:pt x="558739" y="4304330"/>
                    <a:pt x="558739" y="4302132"/>
                    <a:pt x="558007" y="4299934"/>
                  </a:cubicBezTo>
                  <a:cubicBezTo>
                    <a:pt x="555809" y="4295537"/>
                    <a:pt x="551046" y="4293705"/>
                    <a:pt x="546650" y="4295537"/>
                  </a:cubicBezTo>
                  <a:cubicBezTo>
                    <a:pt x="544451" y="4296637"/>
                    <a:pt x="542986" y="4298102"/>
                    <a:pt x="541887" y="4300300"/>
                  </a:cubicBezTo>
                  <a:cubicBezTo>
                    <a:pt x="541154" y="4302498"/>
                    <a:pt x="541154" y="4304696"/>
                    <a:pt x="541887" y="4306894"/>
                  </a:cubicBezTo>
                  <a:cubicBezTo>
                    <a:pt x="541887" y="4307261"/>
                    <a:pt x="542620" y="4307627"/>
                    <a:pt x="542620" y="4307627"/>
                  </a:cubicBezTo>
                  <a:lnTo>
                    <a:pt x="449199" y="4478349"/>
                  </a:lnTo>
                  <a:lnTo>
                    <a:pt x="372997" y="4617564"/>
                  </a:lnTo>
                  <a:lnTo>
                    <a:pt x="356145" y="4605841"/>
                  </a:lnTo>
                  <a:cubicBezTo>
                    <a:pt x="356511" y="4604741"/>
                    <a:pt x="357244" y="4604009"/>
                    <a:pt x="357244" y="4602910"/>
                  </a:cubicBezTo>
                  <a:cubicBezTo>
                    <a:pt x="356877" y="4598513"/>
                    <a:pt x="353947" y="4594850"/>
                    <a:pt x="349917" y="4593751"/>
                  </a:cubicBezTo>
                  <a:close/>
                  <a:moveTo>
                    <a:pt x="504885" y="4719411"/>
                  </a:moveTo>
                  <a:lnTo>
                    <a:pt x="663883" y="4831515"/>
                  </a:lnTo>
                  <a:cubicBezTo>
                    <a:pt x="663883" y="4831882"/>
                    <a:pt x="663517" y="4832248"/>
                    <a:pt x="663517" y="4832614"/>
                  </a:cubicBezTo>
                  <a:cubicBezTo>
                    <a:pt x="663883" y="4837377"/>
                    <a:pt x="667547" y="4841041"/>
                    <a:pt x="672309" y="4841041"/>
                  </a:cubicBezTo>
                  <a:lnTo>
                    <a:pt x="672676" y="4841041"/>
                  </a:lnTo>
                  <a:cubicBezTo>
                    <a:pt x="674874" y="4841041"/>
                    <a:pt x="677072" y="4839941"/>
                    <a:pt x="678904" y="4838110"/>
                  </a:cubicBezTo>
                  <a:cubicBezTo>
                    <a:pt x="680369" y="4836278"/>
                    <a:pt x="681468" y="4834080"/>
                    <a:pt x="681102" y="4831882"/>
                  </a:cubicBezTo>
                  <a:cubicBezTo>
                    <a:pt x="681102" y="4829684"/>
                    <a:pt x="680003" y="4827852"/>
                    <a:pt x="678538" y="4826386"/>
                  </a:cubicBezTo>
                  <a:lnTo>
                    <a:pt x="748878" y="4655665"/>
                  </a:lnTo>
                  <a:lnTo>
                    <a:pt x="799801" y="4530738"/>
                  </a:lnTo>
                  <a:lnTo>
                    <a:pt x="826545" y="4554551"/>
                  </a:lnTo>
                  <a:cubicBezTo>
                    <a:pt x="826545" y="4554917"/>
                    <a:pt x="825812" y="4554917"/>
                    <a:pt x="825812" y="4555283"/>
                  </a:cubicBezTo>
                  <a:cubicBezTo>
                    <a:pt x="824713" y="4558581"/>
                    <a:pt x="824713" y="4562244"/>
                    <a:pt x="826179" y="4565175"/>
                  </a:cubicBezTo>
                  <a:cubicBezTo>
                    <a:pt x="827644" y="4568106"/>
                    <a:pt x="830209" y="4570304"/>
                    <a:pt x="833140" y="4571403"/>
                  </a:cubicBezTo>
                  <a:lnTo>
                    <a:pt x="808960" y="4749085"/>
                  </a:lnTo>
                  <a:lnTo>
                    <a:pt x="784414" y="4933729"/>
                  </a:lnTo>
                  <a:cubicBezTo>
                    <a:pt x="783682" y="4934095"/>
                    <a:pt x="783315" y="4934827"/>
                    <a:pt x="782949" y="4935194"/>
                  </a:cubicBezTo>
                  <a:lnTo>
                    <a:pt x="615158" y="4908816"/>
                  </a:lnTo>
                  <a:lnTo>
                    <a:pt x="473012" y="4887201"/>
                  </a:lnTo>
                  <a:lnTo>
                    <a:pt x="433079" y="4801474"/>
                  </a:lnTo>
                  <a:lnTo>
                    <a:pt x="366036" y="4658962"/>
                  </a:lnTo>
                  <a:cubicBezTo>
                    <a:pt x="367135" y="4657863"/>
                    <a:pt x="368601" y="4657130"/>
                    <a:pt x="368967" y="4656031"/>
                  </a:cubicBezTo>
                  <a:cubicBezTo>
                    <a:pt x="370066" y="4653467"/>
                    <a:pt x="370066" y="4650536"/>
                    <a:pt x="368967" y="4647971"/>
                  </a:cubicBezTo>
                  <a:cubicBezTo>
                    <a:pt x="368601" y="4646872"/>
                    <a:pt x="367502" y="4646506"/>
                    <a:pt x="366769" y="4645773"/>
                  </a:cubicBezTo>
                  <a:lnTo>
                    <a:pt x="376661" y="4627822"/>
                  </a:lnTo>
                  <a:lnTo>
                    <a:pt x="504885" y="4719411"/>
                  </a:lnTo>
                  <a:close/>
                  <a:moveTo>
                    <a:pt x="1922681" y="6828519"/>
                  </a:moveTo>
                  <a:cubicBezTo>
                    <a:pt x="1919383" y="6825954"/>
                    <a:pt x="1914987" y="6825588"/>
                    <a:pt x="1910957" y="6827420"/>
                  </a:cubicBezTo>
                  <a:lnTo>
                    <a:pt x="1798120" y="6717513"/>
                  </a:lnTo>
                  <a:lnTo>
                    <a:pt x="1730344" y="6651936"/>
                  </a:lnTo>
                  <a:lnTo>
                    <a:pt x="1755989" y="6510522"/>
                  </a:lnTo>
                  <a:lnTo>
                    <a:pt x="1786030" y="6343098"/>
                  </a:lnTo>
                  <a:cubicBezTo>
                    <a:pt x="1786763" y="6342732"/>
                    <a:pt x="1787495" y="6342732"/>
                    <a:pt x="1787862" y="6342365"/>
                  </a:cubicBezTo>
                  <a:lnTo>
                    <a:pt x="1970307" y="6379367"/>
                  </a:lnTo>
                  <a:lnTo>
                    <a:pt x="2145791" y="6414171"/>
                  </a:lnTo>
                  <a:cubicBezTo>
                    <a:pt x="2146158" y="6421132"/>
                    <a:pt x="2152019" y="6426260"/>
                    <a:pt x="2158613" y="6426260"/>
                  </a:cubicBezTo>
                  <a:cubicBezTo>
                    <a:pt x="2158980" y="6426260"/>
                    <a:pt x="2159713" y="6425894"/>
                    <a:pt x="2160079" y="6425894"/>
                  </a:cubicBezTo>
                  <a:lnTo>
                    <a:pt x="2173634" y="6458866"/>
                  </a:lnTo>
                  <a:lnTo>
                    <a:pt x="2039182" y="6466193"/>
                  </a:lnTo>
                  <a:lnTo>
                    <a:pt x="1854905" y="6476818"/>
                  </a:lnTo>
                  <a:cubicBezTo>
                    <a:pt x="1854172" y="6474986"/>
                    <a:pt x="1852340" y="6473520"/>
                    <a:pt x="1850509" y="6472421"/>
                  </a:cubicBezTo>
                  <a:cubicBezTo>
                    <a:pt x="1846112" y="6470590"/>
                    <a:pt x="1840983" y="6473154"/>
                    <a:pt x="1839518" y="6477550"/>
                  </a:cubicBezTo>
                  <a:cubicBezTo>
                    <a:pt x="1838785" y="6479749"/>
                    <a:pt x="1838785" y="6481947"/>
                    <a:pt x="1839518" y="6484145"/>
                  </a:cubicBezTo>
                  <a:cubicBezTo>
                    <a:pt x="1840251" y="6486343"/>
                    <a:pt x="1842082" y="6487808"/>
                    <a:pt x="1844281" y="6488907"/>
                  </a:cubicBezTo>
                  <a:cubicBezTo>
                    <a:pt x="1844647" y="6488907"/>
                    <a:pt x="1845013" y="6488907"/>
                    <a:pt x="1845380" y="6489274"/>
                  </a:cubicBezTo>
                  <a:lnTo>
                    <a:pt x="1899234" y="6675749"/>
                  </a:lnTo>
                  <a:lnTo>
                    <a:pt x="1943929" y="6828152"/>
                  </a:lnTo>
                  <a:lnTo>
                    <a:pt x="1923780" y="6831816"/>
                  </a:lnTo>
                  <a:cubicBezTo>
                    <a:pt x="1923413" y="6830351"/>
                    <a:pt x="1923780" y="6829251"/>
                    <a:pt x="1922681" y="6828519"/>
                  </a:cubicBezTo>
                  <a:lnTo>
                    <a:pt x="1922681" y="6828519"/>
                  </a:lnTo>
                  <a:close/>
                  <a:moveTo>
                    <a:pt x="2109522" y="6806537"/>
                  </a:moveTo>
                  <a:lnTo>
                    <a:pt x="2301126" y="6773199"/>
                  </a:lnTo>
                  <a:cubicBezTo>
                    <a:pt x="2301492" y="6773565"/>
                    <a:pt x="2301126" y="6773932"/>
                    <a:pt x="2301492" y="6774298"/>
                  </a:cubicBezTo>
                  <a:cubicBezTo>
                    <a:pt x="2305156" y="6777595"/>
                    <a:pt x="2310651" y="6777229"/>
                    <a:pt x="2313948" y="6773932"/>
                  </a:cubicBezTo>
                  <a:cubicBezTo>
                    <a:pt x="2317246" y="6770634"/>
                    <a:pt x="2316879" y="6764773"/>
                    <a:pt x="2313582" y="6761476"/>
                  </a:cubicBezTo>
                  <a:lnTo>
                    <a:pt x="2313582" y="6761476"/>
                  </a:lnTo>
                  <a:cubicBezTo>
                    <a:pt x="2312116" y="6760010"/>
                    <a:pt x="2309918" y="6759277"/>
                    <a:pt x="2308087" y="6759644"/>
                  </a:cubicBezTo>
                  <a:lnTo>
                    <a:pt x="2237014" y="6588922"/>
                  </a:lnTo>
                  <a:lnTo>
                    <a:pt x="2184625" y="6464728"/>
                  </a:lnTo>
                  <a:lnTo>
                    <a:pt x="2220161" y="6462530"/>
                  </a:lnTo>
                  <a:cubicBezTo>
                    <a:pt x="2220161" y="6462896"/>
                    <a:pt x="2220161" y="6463263"/>
                    <a:pt x="2220528" y="6463629"/>
                  </a:cubicBezTo>
                  <a:cubicBezTo>
                    <a:pt x="2221993" y="6466926"/>
                    <a:pt x="2224557" y="6469490"/>
                    <a:pt x="2227855" y="6470590"/>
                  </a:cubicBezTo>
                  <a:cubicBezTo>
                    <a:pt x="2229320" y="6471322"/>
                    <a:pt x="2231152" y="6471322"/>
                    <a:pt x="2232617" y="6471322"/>
                  </a:cubicBezTo>
                  <a:cubicBezTo>
                    <a:pt x="2234083" y="6471322"/>
                    <a:pt x="2235915" y="6470590"/>
                    <a:pt x="2237014" y="6469857"/>
                  </a:cubicBezTo>
                  <a:lnTo>
                    <a:pt x="2345821" y="6612735"/>
                  </a:lnTo>
                  <a:lnTo>
                    <a:pt x="2459025" y="6760743"/>
                  </a:lnTo>
                  <a:cubicBezTo>
                    <a:pt x="2459025" y="6761476"/>
                    <a:pt x="2459025" y="6762209"/>
                    <a:pt x="2459025" y="6762941"/>
                  </a:cubicBezTo>
                  <a:lnTo>
                    <a:pt x="2321642" y="6863323"/>
                  </a:lnTo>
                  <a:lnTo>
                    <a:pt x="2205873" y="6948317"/>
                  </a:lnTo>
                  <a:lnTo>
                    <a:pt x="2116849" y="6916078"/>
                  </a:lnTo>
                  <a:lnTo>
                    <a:pt x="1968475" y="6862590"/>
                  </a:lnTo>
                  <a:cubicBezTo>
                    <a:pt x="1968841" y="6858193"/>
                    <a:pt x="1966277" y="6854530"/>
                    <a:pt x="1962613" y="6852698"/>
                  </a:cubicBezTo>
                  <a:cubicBezTo>
                    <a:pt x="1961514" y="6852332"/>
                    <a:pt x="1960415" y="6852698"/>
                    <a:pt x="1959316" y="6852698"/>
                  </a:cubicBezTo>
                  <a:lnTo>
                    <a:pt x="1953821" y="6832915"/>
                  </a:lnTo>
                  <a:lnTo>
                    <a:pt x="2109522" y="6806537"/>
                  </a:lnTo>
                  <a:close/>
                  <a:moveTo>
                    <a:pt x="4603670" y="7295255"/>
                  </a:moveTo>
                  <a:cubicBezTo>
                    <a:pt x="4600739" y="7295255"/>
                    <a:pt x="4598174" y="7296721"/>
                    <a:pt x="4596343" y="7298553"/>
                  </a:cubicBezTo>
                  <a:cubicBezTo>
                    <a:pt x="4595610" y="7299652"/>
                    <a:pt x="4595243" y="7301117"/>
                    <a:pt x="4594877" y="7302582"/>
                  </a:cubicBezTo>
                  <a:lnTo>
                    <a:pt x="4437344" y="7304781"/>
                  </a:lnTo>
                  <a:lnTo>
                    <a:pt x="4342825" y="7306246"/>
                  </a:lnTo>
                  <a:lnTo>
                    <a:pt x="4261127" y="7188280"/>
                  </a:lnTo>
                  <a:lnTo>
                    <a:pt x="4164043" y="7049065"/>
                  </a:lnTo>
                  <a:cubicBezTo>
                    <a:pt x="4164409" y="7048332"/>
                    <a:pt x="4164776" y="7047599"/>
                    <a:pt x="4164776" y="7046866"/>
                  </a:cubicBezTo>
                  <a:lnTo>
                    <a:pt x="4319744" y="6943921"/>
                  </a:lnTo>
                  <a:lnTo>
                    <a:pt x="4468485" y="6844638"/>
                  </a:lnTo>
                  <a:cubicBezTo>
                    <a:pt x="4470683" y="6846837"/>
                    <a:pt x="4473980" y="6847936"/>
                    <a:pt x="4476911" y="6847936"/>
                  </a:cubicBezTo>
                  <a:lnTo>
                    <a:pt x="4477643" y="6847936"/>
                  </a:lnTo>
                  <a:cubicBezTo>
                    <a:pt x="4480941" y="6847936"/>
                    <a:pt x="4484238" y="6846470"/>
                    <a:pt x="4486802" y="6843905"/>
                  </a:cubicBezTo>
                  <a:cubicBezTo>
                    <a:pt x="4487169" y="6843539"/>
                    <a:pt x="4487169" y="6843173"/>
                    <a:pt x="4487535" y="6842807"/>
                  </a:cubicBezTo>
                  <a:lnTo>
                    <a:pt x="4520141" y="6856362"/>
                  </a:lnTo>
                  <a:lnTo>
                    <a:pt x="4430383" y="6956743"/>
                  </a:lnTo>
                  <a:lnTo>
                    <a:pt x="4306922" y="7094126"/>
                  </a:lnTo>
                  <a:cubicBezTo>
                    <a:pt x="4305090" y="7093394"/>
                    <a:pt x="4302892" y="7093394"/>
                    <a:pt x="4300694" y="7094126"/>
                  </a:cubicBezTo>
                  <a:cubicBezTo>
                    <a:pt x="4298496" y="7095226"/>
                    <a:pt x="4297030" y="7096691"/>
                    <a:pt x="4295931" y="7098889"/>
                  </a:cubicBezTo>
                  <a:cubicBezTo>
                    <a:pt x="4294099" y="7103285"/>
                    <a:pt x="4296297" y="7108414"/>
                    <a:pt x="4301060" y="7110246"/>
                  </a:cubicBezTo>
                  <a:cubicBezTo>
                    <a:pt x="4302159" y="7110612"/>
                    <a:pt x="4303258" y="7110979"/>
                    <a:pt x="4303991" y="7110979"/>
                  </a:cubicBezTo>
                  <a:cubicBezTo>
                    <a:pt x="4305090" y="7110979"/>
                    <a:pt x="4306556" y="7110612"/>
                    <a:pt x="4307654" y="7110246"/>
                  </a:cubicBezTo>
                  <a:cubicBezTo>
                    <a:pt x="4308021" y="7109880"/>
                    <a:pt x="4308021" y="7109513"/>
                    <a:pt x="4308387" y="7109513"/>
                  </a:cubicBezTo>
                  <a:lnTo>
                    <a:pt x="4478743" y="7203301"/>
                  </a:lnTo>
                  <a:lnTo>
                    <a:pt x="4617958" y="7279503"/>
                  </a:lnTo>
                  <a:lnTo>
                    <a:pt x="4606234" y="7296354"/>
                  </a:lnTo>
                  <a:cubicBezTo>
                    <a:pt x="4605502" y="7295989"/>
                    <a:pt x="4604769" y="7295255"/>
                    <a:pt x="4603670" y="7295255"/>
                  </a:cubicBezTo>
                  <a:close/>
                  <a:moveTo>
                    <a:pt x="4720537" y="7147614"/>
                  </a:moveTo>
                  <a:lnTo>
                    <a:pt x="4832276" y="6988983"/>
                  </a:lnTo>
                  <a:cubicBezTo>
                    <a:pt x="4832642" y="6988983"/>
                    <a:pt x="4832642" y="6989349"/>
                    <a:pt x="4833008" y="6989349"/>
                  </a:cubicBezTo>
                  <a:lnTo>
                    <a:pt x="4833374" y="6989349"/>
                  </a:lnTo>
                  <a:cubicBezTo>
                    <a:pt x="4838137" y="6989349"/>
                    <a:pt x="4842167" y="6985685"/>
                    <a:pt x="4842167" y="6980923"/>
                  </a:cubicBezTo>
                  <a:cubicBezTo>
                    <a:pt x="4842167" y="6976160"/>
                    <a:pt x="4838504" y="6972130"/>
                    <a:pt x="4833741" y="6972130"/>
                  </a:cubicBezTo>
                  <a:cubicBezTo>
                    <a:pt x="4833374" y="6972130"/>
                    <a:pt x="4833008" y="6972130"/>
                    <a:pt x="4833008" y="6972130"/>
                  </a:cubicBezTo>
                  <a:lnTo>
                    <a:pt x="4833008" y="6972130"/>
                  </a:lnTo>
                  <a:cubicBezTo>
                    <a:pt x="4830810" y="6972130"/>
                    <a:pt x="4828978" y="6973229"/>
                    <a:pt x="4827513" y="6974695"/>
                  </a:cubicBezTo>
                  <a:lnTo>
                    <a:pt x="4656791" y="6904354"/>
                  </a:lnTo>
                  <a:lnTo>
                    <a:pt x="4531864" y="6853431"/>
                  </a:lnTo>
                  <a:lnTo>
                    <a:pt x="4555677" y="6826687"/>
                  </a:lnTo>
                  <a:cubicBezTo>
                    <a:pt x="4557509" y="6827786"/>
                    <a:pt x="4559341" y="6828152"/>
                    <a:pt x="4561173" y="6828152"/>
                  </a:cubicBezTo>
                  <a:cubicBezTo>
                    <a:pt x="4563004" y="6828152"/>
                    <a:pt x="4564836" y="6827786"/>
                    <a:pt x="4566302" y="6827053"/>
                  </a:cubicBezTo>
                  <a:cubicBezTo>
                    <a:pt x="4569232" y="6825588"/>
                    <a:pt x="4571797" y="6823390"/>
                    <a:pt x="4572896" y="6820092"/>
                  </a:cubicBezTo>
                  <a:lnTo>
                    <a:pt x="4750212" y="6844272"/>
                  </a:lnTo>
                  <a:lnTo>
                    <a:pt x="4934855" y="6868818"/>
                  </a:lnTo>
                  <a:cubicBezTo>
                    <a:pt x="4935221" y="6869550"/>
                    <a:pt x="4935954" y="6870283"/>
                    <a:pt x="4936321" y="6870650"/>
                  </a:cubicBezTo>
                  <a:lnTo>
                    <a:pt x="4910309" y="7038074"/>
                  </a:lnTo>
                  <a:lnTo>
                    <a:pt x="4888694" y="7179854"/>
                  </a:lnTo>
                  <a:lnTo>
                    <a:pt x="4802967" y="7219787"/>
                  </a:lnTo>
                  <a:lnTo>
                    <a:pt x="4660455" y="7286830"/>
                  </a:lnTo>
                  <a:cubicBezTo>
                    <a:pt x="4657524" y="7283532"/>
                    <a:pt x="4653128" y="7282433"/>
                    <a:pt x="4649098" y="7283899"/>
                  </a:cubicBezTo>
                  <a:cubicBezTo>
                    <a:pt x="4647999" y="7284265"/>
                    <a:pt x="4647632" y="7285364"/>
                    <a:pt x="4646900" y="7286096"/>
                  </a:cubicBezTo>
                  <a:lnTo>
                    <a:pt x="4628948" y="7276205"/>
                  </a:lnTo>
                  <a:lnTo>
                    <a:pt x="4720537" y="7147614"/>
                  </a:lnTo>
                  <a:close/>
                  <a:moveTo>
                    <a:pt x="6829279" y="5729819"/>
                  </a:moveTo>
                  <a:cubicBezTo>
                    <a:pt x="6826715" y="5733116"/>
                    <a:pt x="6825982" y="5737879"/>
                    <a:pt x="6828180" y="5741542"/>
                  </a:cubicBezTo>
                  <a:cubicBezTo>
                    <a:pt x="6812060" y="5758395"/>
                    <a:pt x="6765167" y="5806021"/>
                    <a:pt x="6718273" y="5854380"/>
                  </a:cubicBezTo>
                  <a:lnTo>
                    <a:pt x="6652696" y="5922522"/>
                  </a:lnTo>
                  <a:lnTo>
                    <a:pt x="6511282" y="5896877"/>
                  </a:lnTo>
                  <a:lnTo>
                    <a:pt x="6343858" y="5866836"/>
                  </a:lnTo>
                  <a:cubicBezTo>
                    <a:pt x="6343492" y="5866103"/>
                    <a:pt x="6343492" y="5865370"/>
                    <a:pt x="6342759" y="5864638"/>
                  </a:cubicBezTo>
                  <a:lnTo>
                    <a:pt x="6379761" y="5682193"/>
                  </a:lnTo>
                  <a:lnTo>
                    <a:pt x="6414565" y="5506708"/>
                  </a:lnTo>
                  <a:cubicBezTo>
                    <a:pt x="6417862" y="5506708"/>
                    <a:pt x="6421159" y="5505243"/>
                    <a:pt x="6423357" y="5502678"/>
                  </a:cubicBezTo>
                  <a:cubicBezTo>
                    <a:pt x="6425922" y="5499748"/>
                    <a:pt x="6427021" y="5496084"/>
                    <a:pt x="6426654" y="5492054"/>
                  </a:cubicBezTo>
                  <a:lnTo>
                    <a:pt x="6459260" y="5478499"/>
                  </a:lnTo>
                  <a:lnTo>
                    <a:pt x="6466587" y="5612951"/>
                  </a:lnTo>
                  <a:lnTo>
                    <a:pt x="6477211" y="5797228"/>
                  </a:lnTo>
                  <a:cubicBezTo>
                    <a:pt x="6475380" y="5797961"/>
                    <a:pt x="6473914" y="5799793"/>
                    <a:pt x="6472815" y="5801624"/>
                  </a:cubicBezTo>
                  <a:cubicBezTo>
                    <a:pt x="6470983" y="5806021"/>
                    <a:pt x="6473182" y="5811150"/>
                    <a:pt x="6477578" y="5812982"/>
                  </a:cubicBezTo>
                  <a:cubicBezTo>
                    <a:pt x="6477578" y="5812982"/>
                    <a:pt x="6477578" y="5812982"/>
                    <a:pt x="6477944" y="5812982"/>
                  </a:cubicBezTo>
                  <a:cubicBezTo>
                    <a:pt x="6479043" y="5813348"/>
                    <a:pt x="6480142" y="5813348"/>
                    <a:pt x="6480875" y="5813714"/>
                  </a:cubicBezTo>
                  <a:cubicBezTo>
                    <a:pt x="6484539" y="5813714"/>
                    <a:pt x="6487836" y="5811516"/>
                    <a:pt x="6488935" y="5808219"/>
                  </a:cubicBezTo>
                  <a:cubicBezTo>
                    <a:pt x="6488935" y="5807853"/>
                    <a:pt x="6488935" y="5807486"/>
                    <a:pt x="6488935" y="5807120"/>
                  </a:cubicBezTo>
                  <a:lnTo>
                    <a:pt x="6675776" y="5752899"/>
                  </a:lnTo>
                  <a:lnTo>
                    <a:pt x="6828180" y="5708204"/>
                  </a:lnTo>
                  <a:lnTo>
                    <a:pt x="6831843" y="5728353"/>
                  </a:lnTo>
                  <a:cubicBezTo>
                    <a:pt x="6831111" y="5728720"/>
                    <a:pt x="6830011" y="5728720"/>
                    <a:pt x="6829279" y="5729819"/>
                  </a:cubicBezTo>
                  <a:lnTo>
                    <a:pt x="6829279" y="5729819"/>
                  </a:lnTo>
                  <a:close/>
                  <a:moveTo>
                    <a:pt x="6807664" y="5542977"/>
                  </a:moveTo>
                  <a:lnTo>
                    <a:pt x="6774326" y="5351374"/>
                  </a:lnTo>
                  <a:cubicBezTo>
                    <a:pt x="6774692" y="5351007"/>
                    <a:pt x="6775058" y="5351374"/>
                    <a:pt x="6775425" y="5351007"/>
                  </a:cubicBezTo>
                  <a:cubicBezTo>
                    <a:pt x="6778722" y="5347344"/>
                    <a:pt x="6778355" y="5341848"/>
                    <a:pt x="6774692" y="5338918"/>
                  </a:cubicBezTo>
                  <a:cubicBezTo>
                    <a:pt x="6774692" y="5338918"/>
                    <a:pt x="6774692" y="5338918"/>
                    <a:pt x="6774692" y="5338918"/>
                  </a:cubicBezTo>
                  <a:cubicBezTo>
                    <a:pt x="6771028" y="5335987"/>
                    <a:pt x="6765899" y="5335987"/>
                    <a:pt x="6762602" y="5339284"/>
                  </a:cubicBezTo>
                  <a:cubicBezTo>
                    <a:pt x="6761137" y="5340749"/>
                    <a:pt x="6760404" y="5342948"/>
                    <a:pt x="6760404" y="5345146"/>
                  </a:cubicBezTo>
                  <a:lnTo>
                    <a:pt x="6590049" y="5416219"/>
                  </a:lnTo>
                  <a:lnTo>
                    <a:pt x="6465855" y="5468608"/>
                  </a:lnTo>
                  <a:lnTo>
                    <a:pt x="6463656" y="5432705"/>
                  </a:lnTo>
                  <a:cubicBezTo>
                    <a:pt x="6467320" y="5431605"/>
                    <a:pt x="6470251" y="5429041"/>
                    <a:pt x="6471716" y="5425744"/>
                  </a:cubicBezTo>
                  <a:cubicBezTo>
                    <a:pt x="6472815" y="5422813"/>
                    <a:pt x="6472815" y="5419150"/>
                    <a:pt x="6471716" y="5416219"/>
                  </a:cubicBezTo>
                  <a:lnTo>
                    <a:pt x="6614228" y="5307777"/>
                  </a:lnTo>
                  <a:lnTo>
                    <a:pt x="6761869" y="5194574"/>
                  </a:lnTo>
                  <a:cubicBezTo>
                    <a:pt x="6762602" y="5194940"/>
                    <a:pt x="6763335" y="5194940"/>
                    <a:pt x="6764068" y="5194940"/>
                  </a:cubicBezTo>
                  <a:lnTo>
                    <a:pt x="6764434" y="5194940"/>
                  </a:lnTo>
                  <a:lnTo>
                    <a:pt x="6864449" y="5331957"/>
                  </a:lnTo>
                  <a:lnTo>
                    <a:pt x="6949444" y="5447725"/>
                  </a:lnTo>
                  <a:lnTo>
                    <a:pt x="6917204" y="5536750"/>
                  </a:lnTo>
                  <a:lnTo>
                    <a:pt x="6863716" y="5685124"/>
                  </a:lnTo>
                  <a:cubicBezTo>
                    <a:pt x="6859320" y="5684757"/>
                    <a:pt x="6855656" y="5687322"/>
                    <a:pt x="6853825" y="5690985"/>
                  </a:cubicBezTo>
                  <a:cubicBezTo>
                    <a:pt x="6853458" y="5692084"/>
                    <a:pt x="6853825" y="5693183"/>
                    <a:pt x="6853825" y="5694282"/>
                  </a:cubicBezTo>
                  <a:lnTo>
                    <a:pt x="6834042" y="5700144"/>
                  </a:lnTo>
                  <a:lnTo>
                    <a:pt x="6807664" y="5542977"/>
                  </a:lnTo>
                  <a:close/>
                  <a:moveTo>
                    <a:pt x="6239080" y="4615366"/>
                  </a:moveTo>
                  <a:lnTo>
                    <a:pt x="6239080" y="4615366"/>
                  </a:lnTo>
                  <a:lnTo>
                    <a:pt x="6239080" y="4615366"/>
                  </a:lnTo>
                  <a:close/>
                  <a:moveTo>
                    <a:pt x="7227874" y="2846601"/>
                  </a:moveTo>
                  <a:lnTo>
                    <a:pt x="7189773" y="2765271"/>
                  </a:lnTo>
                  <a:lnTo>
                    <a:pt x="7199298" y="2766736"/>
                  </a:lnTo>
                  <a:cubicBezTo>
                    <a:pt x="7199298" y="2768202"/>
                    <a:pt x="7199664" y="2769301"/>
                    <a:pt x="7200030" y="2770766"/>
                  </a:cubicBezTo>
                  <a:cubicBezTo>
                    <a:pt x="7202229" y="2775529"/>
                    <a:pt x="7206991" y="2778826"/>
                    <a:pt x="7212487" y="2778826"/>
                  </a:cubicBezTo>
                  <a:cubicBezTo>
                    <a:pt x="7212853" y="2778826"/>
                    <a:pt x="7213220" y="2778826"/>
                    <a:pt x="7213586" y="2778459"/>
                  </a:cubicBezTo>
                  <a:lnTo>
                    <a:pt x="7250588" y="2883603"/>
                  </a:lnTo>
                  <a:cubicBezTo>
                    <a:pt x="7256083" y="2899357"/>
                    <a:pt x="7261578" y="2915476"/>
                    <a:pt x="7267074" y="2930131"/>
                  </a:cubicBezTo>
                  <a:lnTo>
                    <a:pt x="7227874" y="2846601"/>
                  </a:lnTo>
                  <a:close/>
                  <a:moveTo>
                    <a:pt x="7200030" y="2760142"/>
                  </a:moveTo>
                  <a:lnTo>
                    <a:pt x="7186109" y="2757944"/>
                  </a:lnTo>
                  <a:lnTo>
                    <a:pt x="7168158" y="2719476"/>
                  </a:lnTo>
                  <a:cubicBezTo>
                    <a:pt x="7171821" y="2723872"/>
                    <a:pt x="7176217" y="2728635"/>
                    <a:pt x="7180248" y="2733764"/>
                  </a:cubicBezTo>
                  <a:lnTo>
                    <a:pt x="7201496" y="2758310"/>
                  </a:lnTo>
                  <a:cubicBezTo>
                    <a:pt x="7200763" y="2758676"/>
                    <a:pt x="7200397" y="2759409"/>
                    <a:pt x="7200030" y="2760142"/>
                  </a:cubicBezTo>
                  <a:close/>
                  <a:moveTo>
                    <a:pt x="7142147" y="2702258"/>
                  </a:moveTo>
                  <a:cubicBezTo>
                    <a:pt x="7144345" y="2706654"/>
                    <a:pt x="7148741" y="2709585"/>
                    <a:pt x="7153503" y="2709585"/>
                  </a:cubicBezTo>
                  <a:cubicBezTo>
                    <a:pt x="7154236" y="2709585"/>
                    <a:pt x="7154603" y="2709218"/>
                    <a:pt x="7155335" y="2709218"/>
                  </a:cubicBezTo>
                  <a:lnTo>
                    <a:pt x="7177317" y="2756478"/>
                  </a:lnTo>
                  <a:lnTo>
                    <a:pt x="7039933" y="2735230"/>
                  </a:lnTo>
                  <a:lnTo>
                    <a:pt x="6901085" y="2713981"/>
                  </a:lnTo>
                  <a:cubicBezTo>
                    <a:pt x="6928927" y="2712515"/>
                    <a:pt x="6969593" y="2710684"/>
                    <a:pt x="7010259" y="2708486"/>
                  </a:cubicBezTo>
                  <a:lnTo>
                    <a:pt x="7141780" y="2701159"/>
                  </a:lnTo>
                  <a:cubicBezTo>
                    <a:pt x="7141780" y="2701159"/>
                    <a:pt x="7141780" y="2701525"/>
                    <a:pt x="7142147" y="2702258"/>
                  </a:cubicBezTo>
                  <a:lnTo>
                    <a:pt x="7142147" y="2702258"/>
                  </a:lnTo>
                  <a:close/>
                  <a:moveTo>
                    <a:pt x="6769197" y="2764171"/>
                  </a:moveTo>
                  <a:lnTo>
                    <a:pt x="6698857" y="2804837"/>
                  </a:lnTo>
                  <a:lnTo>
                    <a:pt x="6690064" y="2784321"/>
                  </a:lnTo>
                  <a:cubicBezTo>
                    <a:pt x="6691163" y="2783222"/>
                    <a:pt x="6692628" y="2782489"/>
                    <a:pt x="6693361" y="2781024"/>
                  </a:cubicBezTo>
                  <a:cubicBezTo>
                    <a:pt x="6694094" y="2779558"/>
                    <a:pt x="6693361" y="2778826"/>
                    <a:pt x="6693361" y="2777360"/>
                  </a:cubicBezTo>
                  <a:cubicBezTo>
                    <a:pt x="6708748" y="2771865"/>
                    <a:pt x="6742819" y="2760142"/>
                    <a:pt x="6776524" y="2748052"/>
                  </a:cubicBezTo>
                  <a:lnTo>
                    <a:pt x="6831111" y="2728635"/>
                  </a:lnTo>
                  <a:cubicBezTo>
                    <a:pt x="6813525" y="2738527"/>
                    <a:pt x="6791544" y="2750983"/>
                    <a:pt x="6769197" y="2764171"/>
                  </a:cubicBezTo>
                  <a:lnTo>
                    <a:pt x="6769197" y="2764171"/>
                  </a:lnTo>
                  <a:close/>
                  <a:moveTo>
                    <a:pt x="6619357" y="2607371"/>
                  </a:moveTo>
                  <a:lnTo>
                    <a:pt x="6553413" y="2443977"/>
                  </a:lnTo>
                  <a:cubicBezTo>
                    <a:pt x="6553780" y="2443610"/>
                    <a:pt x="6554146" y="2443244"/>
                    <a:pt x="6554512" y="2442878"/>
                  </a:cubicBezTo>
                  <a:cubicBezTo>
                    <a:pt x="6554879" y="2442511"/>
                    <a:pt x="6554512" y="2442145"/>
                    <a:pt x="6554512" y="2442145"/>
                  </a:cubicBezTo>
                  <a:lnTo>
                    <a:pt x="6567335" y="2437749"/>
                  </a:lnTo>
                  <a:lnTo>
                    <a:pt x="6616793" y="2587222"/>
                  </a:lnTo>
                  <a:lnTo>
                    <a:pt x="6643903" y="2668553"/>
                  </a:lnTo>
                  <a:lnTo>
                    <a:pt x="6619357" y="2607371"/>
                  </a:lnTo>
                  <a:close/>
                  <a:moveTo>
                    <a:pt x="6275716" y="2716545"/>
                  </a:moveTo>
                  <a:lnTo>
                    <a:pt x="6136501" y="2789816"/>
                  </a:lnTo>
                  <a:lnTo>
                    <a:pt x="5994721" y="2864919"/>
                  </a:lnTo>
                  <a:cubicBezTo>
                    <a:pt x="5994355" y="2864553"/>
                    <a:pt x="5993989" y="2864187"/>
                    <a:pt x="5993256" y="2863820"/>
                  </a:cubicBezTo>
                  <a:lnTo>
                    <a:pt x="6000583" y="2843671"/>
                  </a:lnTo>
                  <a:lnTo>
                    <a:pt x="6007544" y="2830115"/>
                  </a:lnTo>
                  <a:lnTo>
                    <a:pt x="6083013" y="2682841"/>
                  </a:lnTo>
                  <a:cubicBezTo>
                    <a:pt x="6083746" y="2682841"/>
                    <a:pt x="6084112" y="2683573"/>
                    <a:pt x="6084845" y="2683573"/>
                  </a:cubicBezTo>
                  <a:cubicBezTo>
                    <a:pt x="6091073" y="2683573"/>
                    <a:pt x="6096202" y="2678444"/>
                    <a:pt x="6096202" y="2671850"/>
                  </a:cubicBezTo>
                  <a:cubicBezTo>
                    <a:pt x="6096202" y="2668553"/>
                    <a:pt x="6094736" y="2665622"/>
                    <a:pt x="6092538" y="2663424"/>
                  </a:cubicBezTo>
                  <a:cubicBezTo>
                    <a:pt x="6092538" y="2663424"/>
                    <a:pt x="6092172" y="2663424"/>
                    <a:pt x="6092172" y="2663424"/>
                  </a:cubicBezTo>
                  <a:lnTo>
                    <a:pt x="6129906" y="2574033"/>
                  </a:lnTo>
                  <a:cubicBezTo>
                    <a:pt x="6147492" y="2589786"/>
                    <a:pt x="6170938" y="2611035"/>
                    <a:pt x="6194385" y="2631917"/>
                  </a:cubicBezTo>
                  <a:lnTo>
                    <a:pt x="6276815" y="2705555"/>
                  </a:lnTo>
                  <a:cubicBezTo>
                    <a:pt x="6275350" y="2709218"/>
                    <a:pt x="6274983" y="2712882"/>
                    <a:pt x="6275716" y="2716545"/>
                  </a:cubicBezTo>
                  <a:lnTo>
                    <a:pt x="6275716" y="2716545"/>
                  </a:lnTo>
                  <a:close/>
                  <a:moveTo>
                    <a:pt x="6087775" y="2656829"/>
                  </a:moveTo>
                  <a:lnTo>
                    <a:pt x="6086310" y="2609570"/>
                  </a:lnTo>
                  <a:lnTo>
                    <a:pt x="6086310" y="2605906"/>
                  </a:lnTo>
                  <a:cubicBezTo>
                    <a:pt x="6094004" y="2584657"/>
                    <a:pt x="6100232" y="2567439"/>
                    <a:pt x="6103529" y="2557547"/>
                  </a:cubicBezTo>
                  <a:lnTo>
                    <a:pt x="6103895" y="2557547"/>
                  </a:lnTo>
                  <a:cubicBezTo>
                    <a:pt x="6105361" y="2557547"/>
                    <a:pt x="6106826" y="2557181"/>
                    <a:pt x="6108291" y="2556814"/>
                  </a:cubicBezTo>
                  <a:cubicBezTo>
                    <a:pt x="6108658" y="2556814"/>
                    <a:pt x="6108658" y="2556082"/>
                    <a:pt x="6109024" y="2556082"/>
                  </a:cubicBezTo>
                  <a:lnTo>
                    <a:pt x="6124411" y="2570003"/>
                  </a:lnTo>
                  <a:lnTo>
                    <a:pt x="6087775" y="2656829"/>
                  </a:lnTo>
                  <a:close/>
                  <a:moveTo>
                    <a:pt x="5770878" y="2081651"/>
                  </a:moveTo>
                  <a:cubicBezTo>
                    <a:pt x="5770512" y="2082018"/>
                    <a:pt x="5770146" y="2081651"/>
                    <a:pt x="5769779" y="2082018"/>
                  </a:cubicBezTo>
                  <a:cubicBezTo>
                    <a:pt x="5768680" y="2083117"/>
                    <a:pt x="5768680" y="2084949"/>
                    <a:pt x="5768314" y="2086414"/>
                  </a:cubicBezTo>
                  <a:lnTo>
                    <a:pt x="5715925" y="2087147"/>
                  </a:lnTo>
                  <a:lnTo>
                    <a:pt x="5712627" y="2086048"/>
                  </a:lnTo>
                  <a:lnTo>
                    <a:pt x="5668299" y="2069195"/>
                  </a:lnTo>
                  <a:lnTo>
                    <a:pt x="5762818" y="2062967"/>
                  </a:lnTo>
                  <a:lnTo>
                    <a:pt x="5770878" y="2081651"/>
                  </a:lnTo>
                  <a:close/>
                  <a:moveTo>
                    <a:pt x="5663169" y="2062235"/>
                  </a:moveTo>
                  <a:cubicBezTo>
                    <a:pt x="5663169" y="2062235"/>
                    <a:pt x="5663169" y="2061868"/>
                    <a:pt x="5663169" y="2061868"/>
                  </a:cubicBezTo>
                  <a:cubicBezTo>
                    <a:pt x="5660605" y="2056006"/>
                    <a:pt x="5654011" y="2053442"/>
                    <a:pt x="5648149" y="2056006"/>
                  </a:cubicBezTo>
                  <a:cubicBezTo>
                    <a:pt x="5645218" y="2057105"/>
                    <a:pt x="5643020" y="2059670"/>
                    <a:pt x="5641921" y="2062235"/>
                  </a:cubicBezTo>
                  <a:cubicBezTo>
                    <a:pt x="5641555" y="2062967"/>
                    <a:pt x="5642287" y="2063700"/>
                    <a:pt x="5641921" y="2064433"/>
                  </a:cubicBezTo>
                  <a:lnTo>
                    <a:pt x="5477794" y="2087879"/>
                  </a:lnTo>
                  <a:lnTo>
                    <a:pt x="5462407" y="2090077"/>
                  </a:lnTo>
                  <a:lnTo>
                    <a:pt x="5440792" y="2090444"/>
                  </a:lnTo>
                  <a:cubicBezTo>
                    <a:pt x="5440792" y="2090077"/>
                    <a:pt x="5440426" y="2089711"/>
                    <a:pt x="5440426" y="2089345"/>
                  </a:cubicBezTo>
                  <a:lnTo>
                    <a:pt x="5558392" y="1979438"/>
                  </a:lnTo>
                  <a:lnTo>
                    <a:pt x="5673061" y="1871730"/>
                  </a:lnTo>
                  <a:cubicBezTo>
                    <a:pt x="5675259" y="1873195"/>
                    <a:pt x="5678190" y="1874294"/>
                    <a:pt x="5681121" y="1874294"/>
                  </a:cubicBezTo>
                  <a:cubicBezTo>
                    <a:pt x="5681854" y="1874294"/>
                    <a:pt x="5682586" y="1873928"/>
                    <a:pt x="5683319" y="1873928"/>
                  </a:cubicBezTo>
                  <a:lnTo>
                    <a:pt x="5726183" y="1976141"/>
                  </a:lnTo>
                  <a:cubicBezTo>
                    <a:pt x="5738272" y="2005083"/>
                    <a:pt x="5750728" y="2034025"/>
                    <a:pt x="5759887" y="2055640"/>
                  </a:cubicBezTo>
                  <a:lnTo>
                    <a:pt x="5663169" y="2062235"/>
                  </a:lnTo>
                  <a:close/>
                  <a:moveTo>
                    <a:pt x="6029159" y="1701374"/>
                  </a:moveTo>
                  <a:lnTo>
                    <a:pt x="6037219" y="1691117"/>
                  </a:lnTo>
                  <a:lnTo>
                    <a:pt x="6055536" y="1705038"/>
                  </a:lnTo>
                  <a:cubicBezTo>
                    <a:pt x="6052605" y="1704672"/>
                    <a:pt x="6049308" y="1703939"/>
                    <a:pt x="6046011" y="1703572"/>
                  </a:cubicBezTo>
                  <a:lnTo>
                    <a:pt x="6029159" y="1701374"/>
                  </a:lnTo>
                  <a:close/>
                  <a:moveTo>
                    <a:pt x="6023297" y="1697711"/>
                  </a:moveTo>
                  <a:cubicBezTo>
                    <a:pt x="6022564" y="1697711"/>
                    <a:pt x="6021832" y="1697711"/>
                    <a:pt x="6021099" y="1698077"/>
                  </a:cubicBezTo>
                  <a:lnTo>
                    <a:pt x="5888112" y="1582309"/>
                  </a:lnTo>
                  <a:lnTo>
                    <a:pt x="5837921" y="1539079"/>
                  </a:lnTo>
                  <a:lnTo>
                    <a:pt x="5906430" y="1591468"/>
                  </a:lnTo>
                  <a:lnTo>
                    <a:pt x="6031723" y="1686720"/>
                  </a:lnTo>
                  <a:lnTo>
                    <a:pt x="6023297" y="1697711"/>
                  </a:lnTo>
                  <a:close/>
                  <a:moveTo>
                    <a:pt x="5744134" y="1457748"/>
                  </a:moveTo>
                  <a:lnTo>
                    <a:pt x="5727282" y="1442727"/>
                  </a:lnTo>
                  <a:lnTo>
                    <a:pt x="5788463" y="1389606"/>
                  </a:lnTo>
                  <a:cubicBezTo>
                    <a:pt x="5807880" y="1372754"/>
                    <a:pt x="5826931" y="1355901"/>
                    <a:pt x="5842317" y="1342713"/>
                  </a:cubicBezTo>
                  <a:lnTo>
                    <a:pt x="5806048" y="1388141"/>
                  </a:lnTo>
                  <a:cubicBezTo>
                    <a:pt x="5783700" y="1415984"/>
                    <a:pt x="5761353" y="1444559"/>
                    <a:pt x="5751461" y="1457382"/>
                  </a:cubicBezTo>
                  <a:cubicBezTo>
                    <a:pt x="5749263" y="1456283"/>
                    <a:pt x="5746332" y="1456283"/>
                    <a:pt x="5744134" y="1457748"/>
                  </a:cubicBezTo>
                  <a:lnTo>
                    <a:pt x="5744134" y="1457748"/>
                  </a:lnTo>
                  <a:close/>
                  <a:moveTo>
                    <a:pt x="5904598" y="1142682"/>
                  </a:moveTo>
                  <a:lnTo>
                    <a:pt x="5929144" y="1005665"/>
                  </a:lnTo>
                  <a:lnTo>
                    <a:pt x="5966878" y="1041935"/>
                  </a:lnTo>
                  <a:cubicBezTo>
                    <a:pt x="5963948" y="1046697"/>
                    <a:pt x="5965046" y="1052925"/>
                    <a:pt x="5969443" y="1056955"/>
                  </a:cubicBezTo>
                  <a:cubicBezTo>
                    <a:pt x="5969809" y="1057322"/>
                    <a:pt x="5970175" y="1056955"/>
                    <a:pt x="5970175" y="1057322"/>
                  </a:cubicBezTo>
                  <a:lnTo>
                    <a:pt x="5920351" y="1179318"/>
                  </a:lnTo>
                  <a:cubicBezTo>
                    <a:pt x="5904964" y="1217053"/>
                    <a:pt x="5889944" y="1254787"/>
                    <a:pt x="5879686" y="1280432"/>
                  </a:cubicBezTo>
                  <a:lnTo>
                    <a:pt x="5904598" y="1142682"/>
                  </a:lnTo>
                  <a:close/>
                  <a:moveTo>
                    <a:pt x="5930243" y="997606"/>
                  </a:moveTo>
                  <a:lnTo>
                    <a:pt x="5932807" y="983318"/>
                  </a:lnTo>
                  <a:cubicBezTo>
                    <a:pt x="5933540" y="983318"/>
                    <a:pt x="5934272" y="982951"/>
                    <a:pt x="5935005" y="982951"/>
                  </a:cubicBezTo>
                  <a:lnTo>
                    <a:pt x="5951125" y="1010794"/>
                  </a:lnTo>
                  <a:cubicBezTo>
                    <a:pt x="5954422" y="1016290"/>
                    <a:pt x="5957719" y="1021785"/>
                    <a:pt x="5960650" y="1027280"/>
                  </a:cubicBezTo>
                  <a:lnTo>
                    <a:pt x="5930243" y="997606"/>
                  </a:lnTo>
                  <a:close/>
                  <a:moveTo>
                    <a:pt x="5922549" y="980021"/>
                  </a:moveTo>
                  <a:cubicBezTo>
                    <a:pt x="5923649" y="980753"/>
                    <a:pt x="5925114" y="980753"/>
                    <a:pt x="5926213" y="981486"/>
                  </a:cubicBezTo>
                  <a:lnTo>
                    <a:pt x="5924381" y="991744"/>
                  </a:lnTo>
                  <a:lnTo>
                    <a:pt x="5859903" y="929097"/>
                  </a:lnTo>
                  <a:lnTo>
                    <a:pt x="5793226" y="864985"/>
                  </a:lnTo>
                  <a:cubicBezTo>
                    <a:pt x="5805682" y="874877"/>
                    <a:pt x="5818871" y="885501"/>
                    <a:pt x="5832060" y="895759"/>
                  </a:cubicBezTo>
                  <a:lnTo>
                    <a:pt x="5919252" y="965000"/>
                  </a:lnTo>
                  <a:cubicBezTo>
                    <a:pt x="5918519" y="966832"/>
                    <a:pt x="5918153" y="969030"/>
                    <a:pt x="5918153" y="970862"/>
                  </a:cubicBezTo>
                  <a:cubicBezTo>
                    <a:pt x="5918519" y="974159"/>
                    <a:pt x="5919985" y="977456"/>
                    <a:pt x="5922549" y="980021"/>
                  </a:cubicBezTo>
                  <a:lnTo>
                    <a:pt x="5922549" y="980021"/>
                  </a:lnTo>
                  <a:close/>
                  <a:moveTo>
                    <a:pt x="5539342" y="728334"/>
                  </a:moveTo>
                  <a:lnTo>
                    <a:pt x="5454714" y="697927"/>
                  </a:lnTo>
                  <a:lnTo>
                    <a:pt x="5462407" y="692065"/>
                  </a:lnTo>
                  <a:cubicBezTo>
                    <a:pt x="5463506" y="693164"/>
                    <a:pt x="5464605" y="693897"/>
                    <a:pt x="5465704" y="694263"/>
                  </a:cubicBezTo>
                  <a:cubicBezTo>
                    <a:pt x="5467169" y="694996"/>
                    <a:pt x="5469001" y="695362"/>
                    <a:pt x="5470467" y="694996"/>
                  </a:cubicBezTo>
                  <a:cubicBezTo>
                    <a:pt x="5474130" y="694996"/>
                    <a:pt x="5477794" y="693164"/>
                    <a:pt x="5480358" y="689867"/>
                  </a:cubicBezTo>
                  <a:lnTo>
                    <a:pt x="5581106" y="738226"/>
                  </a:lnTo>
                  <a:cubicBezTo>
                    <a:pt x="5596493" y="745553"/>
                    <a:pt x="5611513" y="752880"/>
                    <a:pt x="5625801" y="759475"/>
                  </a:cubicBezTo>
                  <a:lnTo>
                    <a:pt x="5539342" y="728334"/>
                  </a:lnTo>
                  <a:close/>
                  <a:moveTo>
                    <a:pt x="5376313" y="686570"/>
                  </a:moveTo>
                  <a:cubicBezTo>
                    <a:pt x="5377779" y="687303"/>
                    <a:pt x="5379244" y="687303"/>
                    <a:pt x="5380710" y="687303"/>
                  </a:cubicBezTo>
                  <a:cubicBezTo>
                    <a:pt x="5384739" y="687303"/>
                    <a:pt x="5388037" y="685104"/>
                    <a:pt x="5390235" y="681807"/>
                  </a:cubicBezTo>
                  <a:lnTo>
                    <a:pt x="5439693" y="699759"/>
                  </a:lnTo>
                  <a:lnTo>
                    <a:pt x="5327588" y="781822"/>
                  </a:lnTo>
                  <a:lnTo>
                    <a:pt x="5214384" y="865351"/>
                  </a:lnTo>
                  <a:cubicBezTo>
                    <a:pt x="5233069" y="844835"/>
                    <a:pt x="5260545" y="814428"/>
                    <a:pt x="5287655" y="784020"/>
                  </a:cubicBezTo>
                  <a:lnTo>
                    <a:pt x="5375580" y="685837"/>
                  </a:lnTo>
                  <a:cubicBezTo>
                    <a:pt x="5375947" y="686204"/>
                    <a:pt x="5375947" y="686570"/>
                    <a:pt x="5376313" y="686570"/>
                  </a:cubicBezTo>
                  <a:close/>
                  <a:moveTo>
                    <a:pt x="5156500" y="994308"/>
                  </a:moveTo>
                  <a:lnTo>
                    <a:pt x="5135618" y="1072709"/>
                  </a:lnTo>
                  <a:lnTo>
                    <a:pt x="5114736" y="1064282"/>
                  </a:lnTo>
                  <a:cubicBezTo>
                    <a:pt x="5114736" y="1061718"/>
                    <a:pt x="5114003" y="1059153"/>
                    <a:pt x="5112171" y="1057322"/>
                  </a:cubicBezTo>
                  <a:cubicBezTo>
                    <a:pt x="5119498" y="1042667"/>
                    <a:pt x="5135251" y="1010062"/>
                    <a:pt x="5150272" y="977822"/>
                  </a:cubicBezTo>
                  <a:lnTo>
                    <a:pt x="5175184" y="925434"/>
                  </a:lnTo>
                  <a:cubicBezTo>
                    <a:pt x="5169689" y="944850"/>
                    <a:pt x="5163094" y="969396"/>
                    <a:pt x="5156500" y="994308"/>
                  </a:cubicBezTo>
                  <a:lnTo>
                    <a:pt x="5156500" y="994308"/>
                  </a:lnTo>
                  <a:close/>
                  <a:moveTo>
                    <a:pt x="4939618" y="989546"/>
                  </a:moveTo>
                  <a:lnTo>
                    <a:pt x="4777322" y="920671"/>
                  </a:lnTo>
                  <a:cubicBezTo>
                    <a:pt x="4777322" y="919938"/>
                    <a:pt x="4776956" y="919206"/>
                    <a:pt x="4776589" y="918473"/>
                  </a:cubicBezTo>
                  <a:lnTo>
                    <a:pt x="4782451" y="906383"/>
                  </a:lnTo>
                  <a:lnTo>
                    <a:pt x="4923132" y="977090"/>
                  </a:lnTo>
                  <a:lnTo>
                    <a:pt x="4999700" y="1015191"/>
                  </a:lnTo>
                  <a:lnTo>
                    <a:pt x="4939618" y="989546"/>
                  </a:lnTo>
                  <a:close/>
                  <a:moveTo>
                    <a:pt x="4770728" y="914809"/>
                  </a:moveTo>
                  <a:lnTo>
                    <a:pt x="4761203" y="900521"/>
                  </a:lnTo>
                  <a:cubicBezTo>
                    <a:pt x="4759371" y="897957"/>
                    <a:pt x="4757539" y="895026"/>
                    <a:pt x="4756074" y="892828"/>
                  </a:cubicBezTo>
                  <a:lnTo>
                    <a:pt x="4776589" y="903086"/>
                  </a:lnTo>
                  <a:lnTo>
                    <a:pt x="4770728" y="914809"/>
                  </a:lnTo>
                  <a:close/>
                  <a:moveTo>
                    <a:pt x="4767797" y="1303146"/>
                  </a:moveTo>
                  <a:cubicBezTo>
                    <a:pt x="4769262" y="1306077"/>
                    <a:pt x="4771094" y="1308275"/>
                    <a:pt x="4774025" y="1309741"/>
                  </a:cubicBezTo>
                  <a:lnTo>
                    <a:pt x="4727498" y="1460313"/>
                  </a:lnTo>
                  <a:lnTo>
                    <a:pt x="4680604" y="1613815"/>
                  </a:lnTo>
                  <a:cubicBezTo>
                    <a:pt x="4679872" y="1613815"/>
                    <a:pt x="4679505" y="1613815"/>
                    <a:pt x="4678773" y="1614182"/>
                  </a:cubicBezTo>
                  <a:lnTo>
                    <a:pt x="4669614" y="1594765"/>
                  </a:lnTo>
                  <a:lnTo>
                    <a:pt x="4664851" y="1580111"/>
                  </a:lnTo>
                  <a:lnTo>
                    <a:pt x="4614660" y="1422944"/>
                  </a:lnTo>
                  <a:cubicBezTo>
                    <a:pt x="4617958" y="1420746"/>
                    <a:pt x="4619789" y="1417083"/>
                    <a:pt x="4619423" y="1413419"/>
                  </a:cubicBezTo>
                  <a:cubicBezTo>
                    <a:pt x="4619057" y="1407191"/>
                    <a:pt x="4613928" y="1402062"/>
                    <a:pt x="4607700" y="1402428"/>
                  </a:cubicBezTo>
                  <a:lnTo>
                    <a:pt x="4607333" y="1402428"/>
                  </a:lnTo>
                  <a:lnTo>
                    <a:pt x="4570698" y="1313038"/>
                  </a:lnTo>
                  <a:cubicBezTo>
                    <a:pt x="4594145" y="1311939"/>
                    <a:pt x="4625651" y="1310107"/>
                    <a:pt x="4657158" y="1308275"/>
                  </a:cubicBezTo>
                  <a:lnTo>
                    <a:pt x="4767797" y="1302047"/>
                  </a:lnTo>
                  <a:cubicBezTo>
                    <a:pt x="4767430" y="1302047"/>
                    <a:pt x="4767797" y="1302413"/>
                    <a:pt x="4767797" y="1303146"/>
                  </a:cubicBezTo>
                  <a:lnTo>
                    <a:pt x="4767797" y="1303146"/>
                  </a:lnTo>
                  <a:close/>
                  <a:moveTo>
                    <a:pt x="4598907" y="1400230"/>
                  </a:moveTo>
                  <a:lnTo>
                    <a:pt x="4564470" y="1367991"/>
                  </a:lnTo>
                  <a:lnTo>
                    <a:pt x="4561905" y="1365426"/>
                  </a:lnTo>
                  <a:lnTo>
                    <a:pt x="4539558" y="1318533"/>
                  </a:lnTo>
                  <a:cubicBezTo>
                    <a:pt x="4540657" y="1317434"/>
                    <a:pt x="4541756" y="1316335"/>
                    <a:pt x="4542489" y="1314869"/>
                  </a:cubicBezTo>
                  <a:cubicBezTo>
                    <a:pt x="4542489" y="1314503"/>
                    <a:pt x="4542489" y="1314137"/>
                    <a:pt x="4542489" y="1313770"/>
                  </a:cubicBezTo>
                  <a:lnTo>
                    <a:pt x="4563371" y="1312671"/>
                  </a:lnTo>
                  <a:lnTo>
                    <a:pt x="4598907" y="1400230"/>
                  </a:lnTo>
                  <a:close/>
                  <a:moveTo>
                    <a:pt x="3968043" y="1217419"/>
                  </a:moveTo>
                  <a:cubicBezTo>
                    <a:pt x="3968043" y="1217785"/>
                    <a:pt x="3967677" y="1218152"/>
                    <a:pt x="3967677" y="1218518"/>
                  </a:cubicBezTo>
                  <a:cubicBezTo>
                    <a:pt x="3968043" y="1219983"/>
                    <a:pt x="3968776" y="1221449"/>
                    <a:pt x="3969508" y="1222548"/>
                  </a:cubicBezTo>
                  <a:lnTo>
                    <a:pt x="3932873" y="1259916"/>
                  </a:lnTo>
                  <a:lnTo>
                    <a:pt x="3929576" y="1261382"/>
                  </a:lnTo>
                  <a:lnTo>
                    <a:pt x="3886346" y="1280798"/>
                  </a:lnTo>
                  <a:lnTo>
                    <a:pt x="3948626" y="1209725"/>
                  </a:lnTo>
                  <a:lnTo>
                    <a:pt x="3968043" y="1217419"/>
                  </a:lnTo>
                  <a:close/>
                  <a:moveTo>
                    <a:pt x="3877920" y="1280066"/>
                  </a:moveTo>
                  <a:cubicBezTo>
                    <a:pt x="3877920" y="1280066"/>
                    <a:pt x="3877553" y="1279699"/>
                    <a:pt x="3877920" y="1280066"/>
                  </a:cubicBezTo>
                  <a:cubicBezTo>
                    <a:pt x="3871691" y="1277501"/>
                    <a:pt x="3865097" y="1280432"/>
                    <a:pt x="3862899" y="1286294"/>
                  </a:cubicBezTo>
                  <a:cubicBezTo>
                    <a:pt x="3861434" y="1289957"/>
                    <a:pt x="3862166" y="1293987"/>
                    <a:pt x="3864364" y="1296918"/>
                  </a:cubicBezTo>
                  <a:lnTo>
                    <a:pt x="3765448" y="1429172"/>
                  </a:lnTo>
                  <a:lnTo>
                    <a:pt x="3756289" y="1441628"/>
                  </a:lnTo>
                  <a:lnTo>
                    <a:pt x="3740903" y="1457382"/>
                  </a:lnTo>
                  <a:lnTo>
                    <a:pt x="3739803" y="1457015"/>
                  </a:lnTo>
                  <a:lnTo>
                    <a:pt x="3745299" y="1295819"/>
                  </a:lnTo>
                  <a:lnTo>
                    <a:pt x="3750062" y="1138286"/>
                  </a:lnTo>
                  <a:cubicBezTo>
                    <a:pt x="3752993" y="1137920"/>
                    <a:pt x="3755923" y="1136454"/>
                    <a:pt x="3758121" y="1134256"/>
                  </a:cubicBezTo>
                  <a:cubicBezTo>
                    <a:pt x="3758488" y="1133890"/>
                    <a:pt x="3758854" y="1133157"/>
                    <a:pt x="3758854" y="1132791"/>
                  </a:cubicBezTo>
                  <a:lnTo>
                    <a:pt x="3861434" y="1174555"/>
                  </a:lnTo>
                  <a:cubicBezTo>
                    <a:pt x="3890376" y="1186279"/>
                    <a:pt x="3919684" y="1198368"/>
                    <a:pt x="3941666" y="1207161"/>
                  </a:cubicBezTo>
                  <a:lnTo>
                    <a:pt x="3877920" y="1280066"/>
                  </a:lnTo>
                  <a:close/>
                  <a:moveTo>
                    <a:pt x="3881949" y="766069"/>
                  </a:moveTo>
                  <a:cubicBezTo>
                    <a:pt x="3881583" y="762772"/>
                    <a:pt x="3881217" y="758742"/>
                    <a:pt x="3880484" y="753247"/>
                  </a:cubicBezTo>
                  <a:lnTo>
                    <a:pt x="3903198" y="750316"/>
                  </a:lnTo>
                  <a:cubicBezTo>
                    <a:pt x="3900633" y="752147"/>
                    <a:pt x="3898069" y="753979"/>
                    <a:pt x="3895504" y="755811"/>
                  </a:cubicBezTo>
                  <a:lnTo>
                    <a:pt x="3881949" y="766069"/>
                  </a:lnTo>
                  <a:close/>
                  <a:moveTo>
                    <a:pt x="3874989" y="767534"/>
                  </a:moveTo>
                  <a:cubicBezTo>
                    <a:pt x="3874622" y="767901"/>
                    <a:pt x="3874256" y="767534"/>
                    <a:pt x="3874256" y="767901"/>
                  </a:cubicBezTo>
                  <a:cubicBezTo>
                    <a:pt x="3874256" y="768267"/>
                    <a:pt x="3873890" y="769000"/>
                    <a:pt x="3873890" y="769366"/>
                  </a:cubicBezTo>
                  <a:lnTo>
                    <a:pt x="3698039" y="781456"/>
                  </a:lnTo>
                  <a:lnTo>
                    <a:pt x="3632462" y="786219"/>
                  </a:lnTo>
                  <a:lnTo>
                    <a:pt x="3717456" y="774862"/>
                  </a:lnTo>
                  <a:lnTo>
                    <a:pt x="3873523" y="753613"/>
                  </a:lnTo>
                  <a:cubicBezTo>
                    <a:pt x="3873890" y="759841"/>
                    <a:pt x="3874622" y="764237"/>
                    <a:pt x="3874989" y="767534"/>
                  </a:cubicBezTo>
                  <a:lnTo>
                    <a:pt x="3874989" y="767534"/>
                  </a:lnTo>
                  <a:close/>
                  <a:moveTo>
                    <a:pt x="3507901" y="795377"/>
                  </a:moveTo>
                  <a:lnTo>
                    <a:pt x="3485553" y="796477"/>
                  </a:lnTo>
                  <a:lnTo>
                    <a:pt x="3491415" y="715512"/>
                  </a:lnTo>
                  <a:cubicBezTo>
                    <a:pt x="3493246" y="689867"/>
                    <a:pt x="3495078" y="664589"/>
                    <a:pt x="3496177" y="644439"/>
                  </a:cubicBezTo>
                  <a:lnTo>
                    <a:pt x="3502772" y="701957"/>
                  </a:lnTo>
                  <a:cubicBezTo>
                    <a:pt x="3506801" y="737493"/>
                    <a:pt x="3510831" y="773396"/>
                    <a:pt x="3513030" y="789516"/>
                  </a:cubicBezTo>
                  <a:cubicBezTo>
                    <a:pt x="3510465" y="790615"/>
                    <a:pt x="3508633" y="792813"/>
                    <a:pt x="3507901" y="795377"/>
                  </a:cubicBezTo>
                  <a:lnTo>
                    <a:pt x="3507901" y="795377"/>
                  </a:lnTo>
                  <a:close/>
                  <a:moveTo>
                    <a:pt x="3398360" y="459063"/>
                  </a:moveTo>
                  <a:lnTo>
                    <a:pt x="3318861" y="345127"/>
                  </a:lnTo>
                  <a:lnTo>
                    <a:pt x="3371250" y="344394"/>
                  </a:lnTo>
                  <a:cubicBezTo>
                    <a:pt x="3372715" y="349523"/>
                    <a:pt x="3377478" y="353186"/>
                    <a:pt x="3382973" y="353186"/>
                  </a:cubicBezTo>
                  <a:lnTo>
                    <a:pt x="3383706" y="353186"/>
                  </a:lnTo>
                  <a:cubicBezTo>
                    <a:pt x="3384072" y="353186"/>
                    <a:pt x="3384439" y="352820"/>
                    <a:pt x="3384805" y="352820"/>
                  </a:cubicBezTo>
                  <a:lnTo>
                    <a:pt x="3436095" y="474084"/>
                  </a:lnTo>
                  <a:cubicBezTo>
                    <a:pt x="3451848" y="511818"/>
                    <a:pt x="3467968" y="549187"/>
                    <a:pt x="3478958" y="574465"/>
                  </a:cubicBezTo>
                  <a:lnTo>
                    <a:pt x="3398360" y="459063"/>
                  </a:lnTo>
                  <a:close/>
                  <a:moveTo>
                    <a:pt x="3314099" y="338166"/>
                  </a:moveTo>
                  <a:lnTo>
                    <a:pt x="3306039" y="326442"/>
                  </a:lnTo>
                  <a:cubicBezTo>
                    <a:pt x="3306405" y="325710"/>
                    <a:pt x="3307138" y="324977"/>
                    <a:pt x="3307138" y="324244"/>
                  </a:cubicBezTo>
                  <a:lnTo>
                    <a:pt x="3338278" y="332671"/>
                  </a:lnTo>
                  <a:cubicBezTo>
                    <a:pt x="3344506" y="334502"/>
                    <a:pt x="3350734" y="335968"/>
                    <a:pt x="3356596" y="337433"/>
                  </a:cubicBezTo>
                  <a:lnTo>
                    <a:pt x="3314099" y="338166"/>
                  </a:lnTo>
                  <a:close/>
                  <a:moveTo>
                    <a:pt x="3295781" y="331205"/>
                  </a:moveTo>
                  <a:lnTo>
                    <a:pt x="3296147" y="331205"/>
                  </a:lnTo>
                  <a:cubicBezTo>
                    <a:pt x="3297613" y="331205"/>
                    <a:pt x="3298712" y="330839"/>
                    <a:pt x="3300177" y="330106"/>
                  </a:cubicBezTo>
                  <a:lnTo>
                    <a:pt x="3305672" y="338166"/>
                  </a:lnTo>
                  <a:lnTo>
                    <a:pt x="3215915" y="339265"/>
                  </a:lnTo>
                  <a:lnTo>
                    <a:pt x="3123594" y="340730"/>
                  </a:lnTo>
                  <a:cubicBezTo>
                    <a:pt x="3139347" y="338899"/>
                    <a:pt x="3155833" y="337067"/>
                    <a:pt x="3172685" y="335235"/>
                  </a:cubicBezTo>
                  <a:lnTo>
                    <a:pt x="3283325" y="322413"/>
                  </a:lnTo>
                  <a:cubicBezTo>
                    <a:pt x="3285156" y="327908"/>
                    <a:pt x="3290285" y="331205"/>
                    <a:pt x="3295781" y="331205"/>
                  </a:cubicBezTo>
                  <a:close/>
                  <a:moveTo>
                    <a:pt x="2847362" y="424626"/>
                  </a:moveTo>
                  <a:lnTo>
                    <a:pt x="2766031" y="462727"/>
                  </a:lnTo>
                  <a:lnTo>
                    <a:pt x="2767496" y="453201"/>
                  </a:lnTo>
                  <a:cubicBezTo>
                    <a:pt x="2768962" y="453201"/>
                    <a:pt x="2770061" y="452835"/>
                    <a:pt x="2771526" y="452469"/>
                  </a:cubicBezTo>
                  <a:cubicBezTo>
                    <a:pt x="2776655" y="450271"/>
                    <a:pt x="2779952" y="444775"/>
                    <a:pt x="2779586" y="438914"/>
                  </a:cubicBezTo>
                  <a:lnTo>
                    <a:pt x="2884364" y="401912"/>
                  </a:lnTo>
                  <a:cubicBezTo>
                    <a:pt x="2900483" y="396416"/>
                    <a:pt x="2916237" y="390555"/>
                    <a:pt x="2931257" y="385426"/>
                  </a:cubicBezTo>
                  <a:lnTo>
                    <a:pt x="2847362" y="424626"/>
                  </a:lnTo>
                  <a:close/>
                  <a:moveTo>
                    <a:pt x="2760902" y="452102"/>
                  </a:moveTo>
                  <a:lnTo>
                    <a:pt x="2758704" y="466757"/>
                  </a:lnTo>
                  <a:lnTo>
                    <a:pt x="2720237" y="484708"/>
                  </a:lnTo>
                  <a:cubicBezTo>
                    <a:pt x="2724999" y="480678"/>
                    <a:pt x="2729395" y="476648"/>
                    <a:pt x="2734524" y="472252"/>
                  </a:cubicBezTo>
                  <a:lnTo>
                    <a:pt x="2758704" y="451003"/>
                  </a:lnTo>
                  <a:cubicBezTo>
                    <a:pt x="2759436" y="451736"/>
                    <a:pt x="2760169" y="452102"/>
                    <a:pt x="2760902" y="452102"/>
                  </a:cubicBezTo>
                  <a:close/>
                  <a:moveTo>
                    <a:pt x="2703018" y="510353"/>
                  </a:moveTo>
                  <a:cubicBezTo>
                    <a:pt x="2708147" y="508155"/>
                    <a:pt x="2711078" y="502659"/>
                    <a:pt x="2709978" y="497164"/>
                  </a:cubicBezTo>
                  <a:lnTo>
                    <a:pt x="2757238" y="475183"/>
                  </a:lnTo>
                  <a:lnTo>
                    <a:pt x="2735990" y="612566"/>
                  </a:lnTo>
                  <a:lnTo>
                    <a:pt x="2714741" y="751415"/>
                  </a:lnTo>
                  <a:cubicBezTo>
                    <a:pt x="2713276" y="723938"/>
                    <a:pt x="2711444" y="683273"/>
                    <a:pt x="2709246" y="642241"/>
                  </a:cubicBezTo>
                  <a:lnTo>
                    <a:pt x="2701919" y="510719"/>
                  </a:lnTo>
                  <a:cubicBezTo>
                    <a:pt x="2702285" y="510353"/>
                    <a:pt x="2702285" y="510353"/>
                    <a:pt x="2703018" y="510353"/>
                  </a:cubicBezTo>
                  <a:lnTo>
                    <a:pt x="2703018" y="510353"/>
                  </a:lnTo>
                  <a:close/>
                  <a:moveTo>
                    <a:pt x="2764932" y="883303"/>
                  </a:moveTo>
                  <a:lnTo>
                    <a:pt x="2805597" y="953643"/>
                  </a:lnTo>
                  <a:lnTo>
                    <a:pt x="2785081" y="962435"/>
                  </a:lnTo>
                  <a:cubicBezTo>
                    <a:pt x="2783249" y="960604"/>
                    <a:pt x="2780685" y="959505"/>
                    <a:pt x="2778121" y="959505"/>
                  </a:cubicBezTo>
                  <a:cubicBezTo>
                    <a:pt x="2772625" y="944118"/>
                    <a:pt x="2760902" y="910047"/>
                    <a:pt x="2748812" y="876342"/>
                  </a:cubicBezTo>
                  <a:lnTo>
                    <a:pt x="2729395" y="821755"/>
                  </a:lnTo>
                  <a:cubicBezTo>
                    <a:pt x="2739287" y="838974"/>
                    <a:pt x="2752109" y="860955"/>
                    <a:pt x="2764932" y="883303"/>
                  </a:cubicBezTo>
                  <a:lnTo>
                    <a:pt x="2764932" y="883303"/>
                  </a:lnTo>
                  <a:close/>
                  <a:moveTo>
                    <a:pt x="2608132" y="1033142"/>
                  </a:moveTo>
                  <a:lnTo>
                    <a:pt x="2444737" y="1099086"/>
                  </a:lnTo>
                  <a:cubicBezTo>
                    <a:pt x="2444004" y="1098720"/>
                    <a:pt x="2443638" y="1098353"/>
                    <a:pt x="2442905" y="1097987"/>
                  </a:cubicBezTo>
                  <a:cubicBezTo>
                    <a:pt x="2441806" y="1095056"/>
                    <a:pt x="2440341" y="1090660"/>
                    <a:pt x="2438509" y="1085165"/>
                  </a:cubicBezTo>
                  <a:lnTo>
                    <a:pt x="2587982" y="1035707"/>
                  </a:lnTo>
                  <a:lnTo>
                    <a:pt x="2669313" y="1008596"/>
                  </a:lnTo>
                  <a:lnTo>
                    <a:pt x="2608132" y="1033142"/>
                  </a:lnTo>
                  <a:close/>
                  <a:moveTo>
                    <a:pt x="2419092" y="1096522"/>
                  </a:moveTo>
                  <a:cubicBezTo>
                    <a:pt x="2415795" y="1095789"/>
                    <a:pt x="2412864" y="1095423"/>
                    <a:pt x="2409933" y="1094690"/>
                  </a:cubicBezTo>
                  <a:lnTo>
                    <a:pt x="2431548" y="1087363"/>
                  </a:lnTo>
                  <a:cubicBezTo>
                    <a:pt x="2433380" y="1092492"/>
                    <a:pt x="2434846" y="1096522"/>
                    <a:pt x="2435945" y="1099819"/>
                  </a:cubicBezTo>
                  <a:lnTo>
                    <a:pt x="2419092" y="1096522"/>
                  </a:lnTo>
                  <a:close/>
                  <a:moveTo>
                    <a:pt x="2657590" y="1564724"/>
                  </a:moveTo>
                  <a:lnTo>
                    <a:pt x="2610330" y="1566189"/>
                  </a:lnTo>
                  <a:lnTo>
                    <a:pt x="2606666" y="1566189"/>
                  </a:lnTo>
                  <a:lnTo>
                    <a:pt x="2557208" y="1548604"/>
                  </a:lnTo>
                  <a:cubicBezTo>
                    <a:pt x="2557575" y="1547139"/>
                    <a:pt x="2557575" y="1545673"/>
                    <a:pt x="2557208" y="1544208"/>
                  </a:cubicBezTo>
                  <a:cubicBezTo>
                    <a:pt x="2557208" y="1543842"/>
                    <a:pt x="2556476" y="1543842"/>
                    <a:pt x="2556476" y="1543475"/>
                  </a:cubicBezTo>
                  <a:lnTo>
                    <a:pt x="2570397" y="1528088"/>
                  </a:lnTo>
                  <a:lnTo>
                    <a:pt x="2657590" y="1564724"/>
                  </a:lnTo>
                  <a:close/>
                  <a:moveTo>
                    <a:pt x="2082045" y="1881621"/>
                  </a:moveTo>
                  <a:cubicBezTo>
                    <a:pt x="2082412" y="1881988"/>
                    <a:pt x="2082045" y="1882354"/>
                    <a:pt x="2082412" y="1882720"/>
                  </a:cubicBezTo>
                  <a:cubicBezTo>
                    <a:pt x="2083511" y="1883453"/>
                    <a:pt x="2084976" y="1884186"/>
                    <a:pt x="2086442" y="1884552"/>
                  </a:cubicBezTo>
                  <a:lnTo>
                    <a:pt x="2087174" y="1936941"/>
                  </a:lnTo>
                  <a:cubicBezTo>
                    <a:pt x="2086808" y="1938040"/>
                    <a:pt x="2086442" y="1939139"/>
                    <a:pt x="2086075" y="1940238"/>
                  </a:cubicBezTo>
                  <a:lnTo>
                    <a:pt x="2069223" y="1984567"/>
                  </a:lnTo>
                  <a:lnTo>
                    <a:pt x="2062995" y="1890047"/>
                  </a:lnTo>
                  <a:lnTo>
                    <a:pt x="2082045" y="1881621"/>
                  </a:lnTo>
                  <a:close/>
                  <a:moveTo>
                    <a:pt x="2062628" y="1989330"/>
                  </a:moveTo>
                  <a:cubicBezTo>
                    <a:pt x="2062628" y="1989330"/>
                    <a:pt x="2062262" y="1989330"/>
                    <a:pt x="2062262" y="1989330"/>
                  </a:cubicBezTo>
                  <a:cubicBezTo>
                    <a:pt x="2056400" y="1991894"/>
                    <a:pt x="2053836" y="1998489"/>
                    <a:pt x="2056400" y="2004350"/>
                  </a:cubicBezTo>
                  <a:cubicBezTo>
                    <a:pt x="2056400" y="2004350"/>
                    <a:pt x="2056400" y="2004350"/>
                    <a:pt x="2056400" y="2004350"/>
                  </a:cubicBezTo>
                  <a:cubicBezTo>
                    <a:pt x="2057866" y="2007647"/>
                    <a:pt x="2061163" y="2010212"/>
                    <a:pt x="2064827" y="2010579"/>
                  </a:cubicBezTo>
                  <a:lnTo>
                    <a:pt x="2088273" y="2174339"/>
                  </a:lnTo>
                  <a:lnTo>
                    <a:pt x="2090471" y="2189726"/>
                  </a:lnTo>
                  <a:lnTo>
                    <a:pt x="2090838" y="2211708"/>
                  </a:lnTo>
                  <a:lnTo>
                    <a:pt x="2089739" y="2212074"/>
                  </a:lnTo>
                  <a:lnTo>
                    <a:pt x="1979832" y="2094107"/>
                  </a:lnTo>
                  <a:lnTo>
                    <a:pt x="1872124" y="1979438"/>
                  </a:lnTo>
                  <a:cubicBezTo>
                    <a:pt x="1873955" y="1976874"/>
                    <a:pt x="1874688" y="1973943"/>
                    <a:pt x="1874688" y="1971012"/>
                  </a:cubicBezTo>
                  <a:cubicBezTo>
                    <a:pt x="1874688" y="1970279"/>
                    <a:pt x="1874322" y="1969913"/>
                    <a:pt x="1874322" y="1969180"/>
                  </a:cubicBezTo>
                  <a:lnTo>
                    <a:pt x="1976535" y="1926317"/>
                  </a:lnTo>
                  <a:cubicBezTo>
                    <a:pt x="2005477" y="1914227"/>
                    <a:pt x="2034419" y="1901771"/>
                    <a:pt x="2056034" y="1892612"/>
                  </a:cubicBezTo>
                  <a:lnTo>
                    <a:pt x="2062628" y="1989330"/>
                  </a:lnTo>
                  <a:close/>
                  <a:moveTo>
                    <a:pt x="1702135" y="1622974"/>
                  </a:moveTo>
                  <a:lnTo>
                    <a:pt x="1691877" y="1614915"/>
                  </a:lnTo>
                  <a:lnTo>
                    <a:pt x="1705798" y="1596597"/>
                  </a:lnTo>
                  <a:cubicBezTo>
                    <a:pt x="1705432" y="1599528"/>
                    <a:pt x="1704699" y="1602825"/>
                    <a:pt x="1704333" y="1605756"/>
                  </a:cubicBezTo>
                  <a:lnTo>
                    <a:pt x="1702135" y="1622974"/>
                  </a:lnTo>
                  <a:close/>
                  <a:moveTo>
                    <a:pt x="1698471" y="1628836"/>
                  </a:moveTo>
                  <a:cubicBezTo>
                    <a:pt x="1698471" y="1629202"/>
                    <a:pt x="1698105" y="1629202"/>
                    <a:pt x="1698105" y="1629569"/>
                  </a:cubicBezTo>
                  <a:cubicBezTo>
                    <a:pt x="1698105" y="1629935"/>
                    <a:pt x="1698471" y="1630301"/>
                    <a:pt x="1698837" y="1631034"/>
                  </a:cubicBezTo>
                  <a:lnTo>
                    <a:pt x="1583069" y="1764021"/>
                  </a:lnTo>
                  <a:lnTo>
                    <a:pt x="1540206" y="1813479"/>
                  </a:lnTo>
                  <a:lnTo>
                    <a:pt x="1591862" y="1745703"/>
                  </a:lnTo>
                  <a:lnTo>
                    <a:pt x="1687114" y="1620410"/>
                  </a:lnTo>
                  <a:lnTo>
                    <a:pt x="1698471" y="1628836"/>
                  </a:lnTo>
                  <a:close/>
                  <a:moveTo>
                    <a:pt x="1458508" y="1908365"/>
                  </a:moveTo>
                  <a:lnTo>
                    <a:pt x="1443488" y="1924851"/>
                  </a:lnTo>
                  <a:lnTo>
                    <a:pt x="1390366" y="1863670"/>
                  </a:lnTo>
                  <a:cubicBezTo>
                    <a:pt x="1373514" y="1844253"/>
                    <a:pt x="1356662" y="1825203"/>
                    <a:pt x="1343473" y="1809816"/>
                  </a:cubicBezTo>
                  <a:lnTo>
                    <a:pt x="1388901" y="1846085"/>
                  </a:lnTo>
                  <a:cubicBezTo>
                    <a:pt x="1416744" y="1868432"/>
                    <a:pt x="1445319" y="1890780"/>
                    <a:pt x="1458142" y="1900672"/>
                  </a:cubicBezTo>
                  <a:cubicBezTo>
                    <a:pt x="1456677" y="1903236"/>
                    <a:pt x="1457043" y="1905801"/>
                    <a:pt x="1458508" y="1908365"/>
                  </a:cubicBezTo>
                  <a:lnTo>
                    <a:pt x="1458508" y="1908365"/>
                  </a:lnTo>
                  <a:close/>
                  <a:moveTo>
                    <a:pt x="1143443" y="1747902"/>
                  </a:moveTo>
                  <a:lnTo>
                    <a:pt x="1006426" y="1723356"/>
                  </a:lnTo>
                  <a:lnTo>
                    <a:pt x="1043061" y="1685255"/>
                  </a:lnTo>
                  <a:cubicBezTo>
                    <a:pt x="1044527" y="1686354"/>
                    <a:pt x="1046358" y="1687086"/>
                    <a:pt x="1048557" y="1687453"/>
                  </a:cubicBezTo>
                  <a:cubicBezTo>
                    <a:pt x="1052220" y="1687453"/>
                    <a:pt x="1055517" y="1685987"/>
                    <a:pt x="1057715" y="1683423"/>
                  </a:cubicBezTo>
                  <a:cubicBezTo>
                    <a:pt x="1058082" y="1683057"/>
                    <a:pt x="1058082" y="1682690"/>
                    <a:pt x="1058082" y="1682690"/>
                  </a:cubicBezTo>
                  <a:lnTo>
                    <a:pt x="1180078" y="1732148"/>
                  </a:lnTo>
                  <a:cubicBezTo>
                    <a:pt x="1217813" y="1747535"/>
                    <a:pt x="1255547" y="1762556"/>
                    <a:pt x="1281559" y="1773180"/>
                  </a:cubicBezTo>
                  <a:lnTo>
                    <a:pt x="1143443" y="1747902"/>
                  </a:lnTo>
                  <a:close/>
                  <a:moveTo>
                    <a:pt x="998366" y="1721890"/>
                  </a:moveTo>
                  <a:lnTo>
                    <a:pt x="984444" y="1719326"/>
                  </a:lnTo>
                  <a:cubicBezTo>
                    <a:pt x="984444" y="1718593"/>
                    <a:pt x="984078" y="1717860"/>
                    <a:pt x="984078" y="1717128"/>
                  </a:cubicBezTo>
                  <a:lnTo>
                    <a:pt x="1011921" y="1701008"/>
                  </a:lnTo>
                  <a:cubicBezTo>
                    <a:pt x="1017416" y="1697711"/>
                    <a:pt x="1022912" y="1694780"/>
                    <a:pt x="1028041" y="1691483"/>
                  </a:cubicBezTo>
                  <a:lnTo>
                    <a:pt x="998366" y="1721890"/>
                  </a:lnTo>
                  <a:close/>
                  <a:moveTo>
                    <a:pt x="970889" y="1733980"/>
                  </a:moveTo>
                  <a:cubicBezTo>
                    <a:pt x="976018" y="1733980"/>
                    <a:pt x="980781" y="1731049"/>
                    <a:pt x="982979" y="1726287"/>
                  </a:cubicBezTo>
                  <a:lnTo>
                    <a:pt x="992504" y="1728118"/>
                  </a:lnTo>
                  <a:lnTo>
                    <a:pt x="929857" y="1792597"/>
                  </a:lnTo>
                  <a:lnTo>
                    <a:pt x="865379" y="1858907"/>
                  </a:lnTo>
                  <a:cubicBezTo>
                    <a:pt x="875270" y="1846451"/>
                    <a:pt x="885895" y="1833262"/>
                    <a:pt x="896153" y="1820074"/>
                  </a:cubicBezTo>
                  <a:lnTo>
                    <a:pt x="965760" y="1732148"/>
                  </a:lnTo>
                  <a:cubicBezTo>
                    <a:pt x="967226" y="1732881"/>
                    <a:pt x="969057" y="1733614"/>
                    <a:pt x="970889" y="1733980"/>
                  </a:cubicBezTo>
                  <a:lnTo>
                    <a:pt x="970889" y="1733980"/>
                  </a:lnTo>
                  <a:close/>
                  <a:moveTo>
                    <a:pt x="729095" y="2113158"/>
                  </a:moveTo>
                  <a:lnTo>
                    <a:pt x="698687" y="2197786"/>
                  </a:lnTo>
                  <a:lnTo>
                    <a:pt x="692825" y="2189726"/>
                  </a:lnTo>
                  <a:cubicBezTo>
                    <a:pt x="693924" y="2188993"/>
                    <a:pt x="694657" y="2187894"/>
                    <a:pt x="695390" y="2186795"/>
                  </a:cubicBezTo>
                  <a:cubicBezTo>
                    <a:pt x="697588" y="2181300"/>
                    <a:pt x="695756" y="2175439"/>
                    <a:pt x="691360" y="2171775"/>
                  </a:cubicBezTo>
                  <a:lnTo>
                    <a:pt x="739353" y="2071393"/>
                  </a:lnTo>
                  <a:cubicBezTo>
                    <a:pt x="746680" y="2056006"/>
                    <a:pt x="754007" y="2040986"/>
                    <a:pt x="760968" y="2026698"/>
                  </a:cubicBezTo>
                  <a:lnTo>
                    <a:pt x="729095" y="2113158"/>
                  </a:lnTo>
                  <a:close/>
                  <a:moveTo>
                    <a:pt x="682934" y="2226728"/>
                  </a:moveTo>
                  <a:lnTo>
                    <a:pt x="685132" y="2194123"/>
                  </a:lnTo>
                  <a:cubicBezTo>
                    <a:pt x="685865" y="2194123"/>
                    <a:pt x="686597" y="2193756"/>
                    <a:pt x="687330" y="2193390"/>
                  </a:cubicBezTo>
                  <a:lnTo>
                    <a:pt x="696123" y="2205479"/>
                  </a:lnTo>
                  <a:lnTo>
                    <a:pt x="681835" y="2245412"/>
                  </a:lnTo>
                  <a:cubicBezTo>
                    <a:pt x="681835" y="2239551"/>
                    <a:pt x="682568" y="2233323"/>
                    <a:pt x="682934" y="2226728"/>
                  </a:cubicBezTo>
                  <a:lnTo>
                    <a:pt x="682934" y="2226728"/>
                  </a:lnTo>
                  <a:close/>
                  <a:moveTo>
                    <a:pt x="687330" y="2266295"/>
                  </a:moveTo>
                  <a:cubicBezTo>
                    <a:pt x="686597" y="2264463"/>
                    <a:pt x="684399" y="2263364"/>
                    <a:pt x="682934" y="2261898"/>
                  </a:cubicBezTo>
                  <a:lnTo>
                    <a:pt x="700885" y="2212074"/>
                  </a:lnTo>
                  <a:lnTo>
                    <a:pt x="782949" y="2324179"/>
                  </a:lnTo>
                  <a:lnTo>
                    <a:pt x="866111" y="2437383"/>
                  </a:lnTo>
                  <a:cubicBezTo>
                    <a:pt x="845596" y="2418698"/>
                    <a:pt x="815188" y="2391588"/>
                    <a:pt x="784781" y="2364112"/>
                  </a:cubicBezTo>
                  <a:lnTo>
                    <a:pt x="686597" y="2276186"/>
                  </a:lnTo>
                  <a:cubicBezTo>
                    <a:pt x="686597" y="2275820"/>
                    <a:pt x="686964" y="2275820"/>
                    <a:pt x="687330" y="2275453"/>
                  </a:cubicBezTo>
                  <a:cubicBezTo>
                    <a:pt x="688795" y="2272889"/>
                    <a:pt x="688429" y="2269225"/>
                    <a:pt x="687330" y="2266295"/>
                  </a:cubicBezTo>
                  <a:close/>
                  <a:moveTo>
                    <a:pt x="995069" y="2495633"/>
                  </a:moveTo>
                  <a:lnTo>
                    <a:pt x="1073469" y="2516515"/>
                  </a:lnTo>
                  <a:lnTo>
                    <a:pt x="1065043" y="2537398"/>
                  </a:lnTo>
                  <a:cubicBezTo>
                    <a:pt x="1062478" y="2537398"/>
                    <a:pt x="1059914" y="2538130"/>
                    <a:pt x="1058082" y="2539962"/>
                  </a:cubicBezTo>
                  <a:cubicBezTo>
                    <a:pt x="1043428" y="2532635"/>
                    <a:pt x="1010822" y="2516882"/>
                    <a:pt x="978583" y="2501861"/>
                  </a:cubicBezTo>
                  <a:lnTo>
                    <a:pt x="926194" y="2476949"/>
                  </a:lnTo>
                  <a:cubicBezTo>
                    <a:pt x="945611" y="2482444"/>
                    <a:pt x="970157" y="2489039"/>
                    <a:pt x="995069" y="2495633"/>
                  </a:cubicBezTo>
                  <a:close/>
                  <a:moveTo>
                    <a:pt x="990306" y="2712515"/>
                  </a:moveTo>
                  <a:lnTo>
                    <a:pt x="921431" y="2874811"/>
                  </a:lnTo>
                  <a:cubicBezTo>
                    <a:pt x="920699" y="2874811"/>
                    <a:pt x="919966" y="2875177"/>
                    <a:pt x="919233" y="2875544"/>
                  </a:cubicBezTo>
                  <a:lnTo>
                    <a:pt x="907143" y="2869682"/>
                  </a:lnTo>
                  <a:lnTo>
                    <a:pt x="977850" y="2729001"/>
                  </a:lnTo>
                  <a:lnTo>
                    <a:pt x="1015951" y="2652433"/>
                  </a:lnTo>
                  <a:lnTo>
                    <a:pt x="990306" y="2712515"/>
                  </a:lnTo>
                  <a:close/>
                  <a:moveTo>
                    <a:pt x="915569" y="2881405"/>
                  </a:moveTo>
                  <a:lnTo>
                    <a:pt x="901282" y="2890931"/>
                  </a:lnTo>
                  <a:cubicBezTo>
                    <a:pt x="898717" y="2892762"/>
                    <a:pt x="895786" y="2894594"/>
                    <a:pt x="893588" y="2896059"/>
                  </a:cubicBezTo>
                  <a:lnTo>
                    <a:pt x="903846" y="2875544"/>
                  </a:lnTo>
                  <a:lnTo>
                    <a:pt x="915569" y="2881405"/>
                  </a:lnTo>
                  <a:close/>
                  <a:moveTo>
                    <a:pt x="1310134" y="2878108"/>
                  </a:moveTo>
                  <a:lnTo>
                    <a:pt x="1460706" y="2925002"/>
                  </a:lnTo>
                  <a:lnTo>
                    <a:pt x="1614209" y="2971895"/>
                  </a:lnTo>
                  <a:cubicBezTo>
                    <a:pt x="1614209" y="2972628"/>
                    <a:pt x="1614209" y="2972994"/>
                    <a:pt x="1614576" y="2973727"/>
                  </a:cubicBezTo>
                  <a:lnTo>
                    <a:pt x="1595159" y="2982886"/>
                  </a:lnTo>
                  <a:lnTo>
                    <a:pt x="1580505" y="2987648"/>
                  </a:lnTo>
                  <a:lnTo>
                    <a:pt x="1422972" y="3038206"/>
                  </a:lnTo>
                  <a:cubicBezTo>
                    <a:pt x="1420774" y="3035275"/>
                    <a:pt x="1417476" y="3033076"/>
                    <a:pt x="1413813" y="3033076"/>
                  </a:cubicBezTo>
                  <a:lnTo>
                    <a:pt x="1413813" y="3033076"/>
                  </a:lnTo>
                  <a:cubicBezTo>
                    <a:pt x="1407585" y="3033443"/>
                    <a:pt x="1402456" y="3038572"/>
                    <a:pt x="1402822" y="3045166"/>
                  </a:cubicBezTo>
                  <a:cubicBezTo>
                    <a:pt x="1402822" y="3045166"/>
                    <a:pt x="1402822" y="3045533"/>
                    <a:pt x="1403189" y="3045533"/>
                  </a:cubicBezTo>
                  <a:lnTo>
                    <a:pt x="1313432" y="3081802"/>
                  </a:lnTo>
                  <a:cubicBezTo>
                    <a:pt x="1312332" y="3058355"/>
                    <a:pt x="1310501" y="3026848"/>
                    <a:pt x="1308669" y="2995342"/>
                  </a:cubicBezTo>
                  <a:lnTo>
                    <a:pt x="1302441" y="2884336"/>
                  </a:lnTo>
                  <a:cubicBezTo>
                    <a:pt x="1305372" y="2883603"/>
                    <a:pt x="1308303" y="2881405"/>
                    <a:pt x="1310134" y="2878108"/>
                  </a:cubicBezTo>
                  <a:close/>
                  <a:moveTo>
                    <a:pt x="1400990" y="3053592"/>
                  </a:moveTo>
                  <a:lnTo>
                    <a:pt x="1368751" y="3088030"/>
                  </a:lnTo>
                  <a:lnTo>
                    <a:pt x="1366187" y="3090594"/>
                  </a:lnTo>
                  <a:lnTo>
                    <a:pt x="1318927" y="3112942"/>
                  </a:lnTo>
                  <a:cubicBezTo>
                    <a:pt x="1317828" y="3111843"/>
                    <a:pt x="1317095" y="3110377"/>
                    <a:pt x="1315630" y="3110011"/>
                  </a:cubicBezTo>
                  <a:cubicBezTo>
                    <a:pt x="1315263" y="3110011"/>
                    <a:pt x="1314897" y="3110011"/>
                    <a:pt x="1314531" y="3109645"/>
                  </a:cubicBezTo>
                  <a:cubicBezTo>
                    <a:pt x="1314164" y="3104516"/>
                    <a:pt x="1313798" y="3097555"/>
                    <a:pt x="1313432" y="3089129"/>
                  </a:cubicBezTo>
                  <a:lnTo>
                    <a:pt x="1400990" y="3053592"/>
                  </a:lnTo>
                  <a:close/>
                  <a:moveTo>
                    <a:pt x="1218179" y="3684457"/>
                  </a:moveTo>
                  <a:cubicBezTo>
                    <a:pt x="1218545" y="3684457"/>
                    <a:pt x="1218545" y="3684823"/>
                    <a:pt x="1218912" y="3684823"/>
                  </a:cubicBezTo>
                  <a:lnTo>
                    <a:pt x="1219278" y="3684823"/>
                  </a:lnTo>
                  <a:cubicBezTo>
                    <a:pt x="1220744" y="3684823"/>
                    <a:pt x="1221843" y="3683724"/>
                    <a:pt x="1223308" y="3682991"/>
                  </a:cubicBezTo>
                  <a:lnTo>
                    <a:pt x="1260676" y="3719627"/>
                  </a:lnTo>
                  <a:cubicBezTo>
                    <a:pt x="1261043" y="3720725"/>
                    <a:pt x="1261775" y="3721825"/>
                    <a:pt x="1262142" y="3722924"/>
                  </a:cubicBezTo>
                  <a:lnTo>
                    <a:pt x="1281559" y="3766154"/>
                  </a:lnTo>
                  <a:lnTo>
                    <a:pt x="1210486" y="3703873"/>
                  </a:lnTo>
                  <a:cubicBezTo>
                    <a:pt x="1213783" y="3696180"/>
                    <a:pt x="1216347" y="3689585"/>
                    <a:pt x="1218179" y="3684457"/>
                  </a:cubicBezTo>
                  <a:close/>
                  <a:moveTo>
                    <a:pt x="1280826" y="3774214"/>
                  </a:moveTo>
                  <a:cubicBezTo>
                    <a:pt x="1280826" y="3774580"/>
                    <a:pt x="1280460" y="3774580"/>
                    <a:pt x="1280460" y="3774580"/>
                  </a:cubicBezTo>
                  <a:cubicBezTo>
                    <a:pt x="1279361" y="3777510"/>
                    <a:pt x="1279361" y="3780442"/>
                    <a:pt x="1280460" y="3783373"/>
                  </a:cubicBezTo>
                  <a:cubicBezTo>
                    <a:pt x="1281559" y="3786303"/>
                    <a:pt x="1284123" y="3788501"/>
                    <a:pt x="1286688" y="3789234"/>
                  </a:cubicBezTo>
                  <a:cubicBezTo>
                    <a:pt x="1288153" y="3789600"/>
                    <a:pt x="1289252" y="3789967"/>
                    <a:pt x="1290718" y="3789967"/>
                  </a:cubicBezTo>
                  <a:cubicBezTo>
                    <a:pt x="1293282" y="3789967"/>
                    <a:pt x="1295480" y="3789234"/>
                    <a:pt x="1297312" y="3787769"/>
                  </a:cubicBezTo>
                  <a:lnTo>
                    <a:pt x="1429566" y="3886685"/>
                  </a:lnTo>
                  <a:lnTo>
                    <a:pt x="1442022" y="3895843"/>
                  </a:lnTo>
                  <a:lnTo>
                    <a:pt x="1457043" y="3910498"/>
                  </a:lnTo>
                  <a:cubicBezTo>
                    <a:pt x="1456677" y="3910864"/>
                    <a:pt x="1456310" y="3911597"/>
                    <a:pt x="1456310" y="3911963"/>
                  </a:cubicBezTo>
                  <a:lnTo>
                    <a:pt x="1296213" y="3906468"/>
                  </a:lnTo>
                  <a:lnTo>
                    <a:pt x="1138680" y="3901705"/>
                  </a:lnTo>
                  <a:cubicBezTo>
                    <a:pt x="1137947" y="3898042"/>
                    <a:pt x="1135749" y="3895111"/>
                    <a:pt x="1132818" y="3892912"/>
                  </a:cubicBezTo>
                  <a:lnTo>
                    <a:pt x="1174949" y="3790333"/>
                  </a:lnTo>
                  <a:cubicBezTo>
                    <a:pt x="1187039" y="3761391"/>
                    <a:pt x="1198762" y="3732083"/>
                    <a:pt x="1207555" y="3710101"/>
                  </a:cubicBezTo>
                  <a:lnTo>
                    <a:pt x="1280826" y="3774214"/>
                  </a:lnTo>
                  <a:close/>
                  <a:moveTo>
                    <a:pt x="754007" y="3772015"/>
                  </a:moveTo>
                  <a:lnTo>
                    <a:pt x="751076" y="3749301"/>
                  </a:lnTo>
                  <a:cubicBezTo>
                    <a:pt x="752908" y="3751866"/>
                    <a:pt x="754739" y="3754430"/>
                    <a:pt x="756571" y="3756995"/>
                  </a:cubicBezTo>
                  <a:lnTo>
                    <a:pt x="766829" y="3770550"/>
                  </a:lnTo>
                  <a:lnTo>
                    <a:pt x="754007" y="3772015"/>
                  </a:lnTo>
                  <a:close/>
                  <a:moveTo>
                    <a:pt x="768295" y="3777144"/>
                  </a:moveTo>
                  <a:cubicBezTo>
                    <a:pt x="768661" y="3777877"/>
                    <a:pt x="769394" y="3778243"/>
                    <a:pt x="770126" y="3778610"/>
                  </a:cubicBezTo>
                  <a:lnTo>
                    <a:pt x="782216" y="3954460"/>
                  </a:lnTo>
                  <a:lnTo>
                    <a:pt x="786979" y="4020038"/>
                  </a:lnTo>
                  <a:lnTo>
                    <a:pt x="775622" y="3935043"/>
                  </a:lnTo>
                  <a:lnTo>
                    <a:pt x="754373" y="3778976"/>
                  </a:lnTo>
                  <a:lnTo>
                    <a:pt x="768295" y="3777144"/>
                  </a:lnTo>
                  <a:close/>
                  <a:moveTo>
                    <a:pt x="796138" y="4144599"/>
                  </a:moveTo>
                  <a:lnTo>
                    <a:pt x="797237" y="4166946"/>
                  </a:lnTo>
                  <a:lnTo>
                    <a:pt x="716272" y="4161085"/>
                  </a:lnTo>
                  <a:cubicBezTo>
                    <a:pt x="690627" y="4159253"/>
                    <a:pt x="665349" y="4157421"/>
                    <a:pt x="645199" y="4156322"/>
                  </a:cubicBezTo>
                  <a:lnTo>
                    <a:pt x="702717" y="4149728"/>
                  </a:lnTo>
                  <a:cubicBezTo>
                    <a:pt x="738253" y="4145698"/>
                    <a:pt x="774156" y="4141668"/>
                    <a:pt x="790276" y="4139470"/>
                  </a:cubicBezTo>
                  <a:cubicBezTo>
                    <a:pt x="791375" y="4142034"/>
                    <a:pt x="793573" y="4143866"/>
                    <a:pt x="796138" y="4144599"/>
                  </a:cubicBezTo>
                  <a:lnTo>
                    <a:pt x="796138" y="4144599"/>
                  </a:lnTo>
                  <a:close/>
                  <a:moveTo>
                    <a:pt x="460190" y="4253773"/>
                  </a:moveTo>
                  <a:lnTo>
                    <a:pt x="346253" y="4333272"/>
                  </a:lnTo>
                  <a:lnTo>
                    <a:pt x="345520" y="4280883"/>
                  </a:lnTo>
                  <a:cubicBezTo>
                    <a:pt x="351016" y="4279418"/>
                    <a:pt x="354679" y="4274289"/>
                    <a:pt x="354313" y="4268794"/>
                  </a:cubicBezTo>
                  <a:cubicBezTo>
                    <a:pt x="354313" y="4268427"/>
                    <a:pt x="354313" y="4268061"/>
                    <a:pt x="353947" y="4267694"/>
                  </a:cubicBezTo>
                  <a:lnTo>
                    <a:pt x="475210" y="4216405"/>
                  </a:lnTo>
                  <a:cubicBezTo>
                    <a:pt x="512945" y="4200651"/>
                    <a:pt x="550313" y="4184532"/>
                    <a:pt x="575592" y="4173541"/>
                  </a:cubicBezTo>
                  <a:lnTo>
                    <a:pt x="460190" y="4253773"/>
                  </a:lnTo>
                  <a:close/>
                  <a:moveTo>
                    <a:pt x="339292" y="4338034"/>
                  </a:moveTo>
                  <a:lnTo>
                    <a:pt x="327569" y="4346095"/>
                  </a:lnTo>
                  <a:cubicBezTo>
                    <a:pt x="326836" y="4345728"/>
                    <a:pt x="326104" y="4345362"/>
                    <a:pt x="325371" y="4344995"/>
                  </a:cubicBezTo>
                  <a:lnTo>
                    <a:pt x="333797" y="4313855"/>
                  </a:lnTo>
                  <a:cubicBezTo>
                    <a:pt x="335629" y="4307627"/>
                    <a:pt x="337094" y="4301399"/>
                    <a:pt x="338560" y="4295537"/>
                  </a:cubicBezTo>
                  <a:lnTo>
                    <a:pt x="339292" y="4338034"/>
                  </a:lnTo>
                  <a:close/>
                  <a:moveTo>
                    <a:pt x="328668" y="4365511"/>
                  </a:moveTo>
                  <a:cubicBezTo>
                    <a:pt x="331233" y="4362947"/>
                    <a:pt x="332332" y="4359283"/>
                    <a:pt x="332332" y="4355986"/>
                  </a:cubicBezTo>
                  <a:cubicBezTo>
                    <a:pt x="332332" y="4354520"/>
                    <a:pt x="331965" y="4353422"/>
                    <a:pt x="331233" y="4351956"/>
                  </a:cubicBezTo>
                  <a:lnTo>
                    <a:pt x="339292" y="4346461"/>
                  </a:lnTo>
                  <a:lnTo>
                    <a:pt x="340392" y="4436218"/>
                  </a:lnTo>
                  <a:lnTo>
                    <a:pt x="341857" y="4528539"/>
                  </a:lnTo>
                  <a:cubicBezTo>
                    <a:pt x="340025" y="4512786"/>
                    <a:pt x="338193" y="4496300"/>
                    <a:pt x="336362" y="4479448"/>
                  </a:cubicBezTo>
                  <a:lnTo>
                    <a:pt x="323539" y="4368808"/>
                  </a:lnTo>
                  <a:cubicBezTo>
                    <a:pt x="325371" y="4368076"/>
                    <a:pt x="327203" y="4366977"/>
                    <a:pt x="328668" y="4365511"/>
                  </a:cubicBezTo>
                  <a:lnTo>
                    <a:pt x="328668" y="4365511"/>
                  </a:lnTo>
                  <a:close/>
                  <a:moveTo>
                    <a:pt x="425752" y="4805138"/>
                  </a:moveTo>
                  <a:lnTo>
                    <a:pt x="463853" y="4886469"/>
                  </a:lnTo>
                  <a:lnTo>
                    <a:pt x="454328" y="4885003"/>
                  </a:lnTo>
                  <a:cubicBezTo>
                    <a:pt x="454328" y="4883538"/>
                    <a:pt x="453962" y="4882439"/>
                    <a:pt x="453595" y="4880973"/>
                  </a:cubicBezTo>
                  <a:cubicBezTo>
                    <a:pt x="451031" y="4875844"/>
                    <a:pt x="445902" y="4872547"/>
                    <a:pt x="440040" y="4873280"/>
                  </a:cubicBezTo>
                  <a:lnTo>
                    <a:pt x="403038" y="4768136"/>
                  </a:lnTo>
                  <a:cubicBezTo>
                    <a:pt x="397543" y="4752016"/>
                    <a:pt x="391681" y="4736263"/>
                    <a:pt x="386552" y="4721243"/>
                  </a:cubicBezTo>
                  <a:lnTo>
                    <a:pt x="425752" y="4805138"/>
                  </a:lnTo>
                  <a:close/>
                  <a:moveTo>
                    <a:pt x="453229" y="4891598"/>
                  </a:moveTo>
                  <a:lnTo>
                    <a:pt x="467517" y="4893796"/>
                  </a:lnTo>
                  <a:lnTo>
                    <a:pt x="485468" y="4932263"/>
                  </a:lnTo>
                  <a:cubicBezTo>
                    <a:pt x="481438" y="4927867"/>
                    <a:pt x="477408" y="4922738"/>
                    <a:pt x="473012" y="4917975"/>
                  </a:cubicBezTo>
                  <a:lnTo>
                    <a:pt x="451397" y="4893063"/>
                  </a:lnTo>
                  <a:cubicBezTo>
                    <a:pt x="451764" y="4892697"/>
                    <a:pt x="452496" y="4892330"/>
                    <a:pt x="453229" y="4891598"/>
                  </a:cubicBezTo>
                  <a:lnTo>
                    <a:pt x="453229" y="4891598"/>
                  </a:lnTo>
                  <a:close/>
                  <a:moveTo>
                    <a:pt x="511113" y="4949482"/>
                  </a:moveTo>
                  <a:cubicBezTo>
                    <a:pt x="508549" y="4944353"/>
                    <a:pt x="503420" y="4941422"/>
                    <a:pt x="497924" y="4942521"/>
                  </a:cubicBezTo>
                  <a:lnTo>
                    <a:pt x="475943" y="4895261"/>
                  </a:lnTo>
                  <a:lnTo>
                    <a:pt x="613326" y="4916510"/>
                  </a:lnTo>
                  <a:lnTo>
                    <a:pt x="752175" y="4937759"/>
                  </a:lnTo>
                  <a:cubicBezTo>
                    <a:pt x="724698" y="4939224"/>
                    <a:pt x="683667" y="4941056"/>
                    <a:pt x="643001" y="4943254"/>
                  </a:cubicBezTo>
                  <a:lnTo>
                    <a:pt x="511479" y="4950581"/>
                  </a:lnTo>
                  <a:cubicBezTo>
                    <a:pt x="511113" y="4950215"/>
                    <a:pt x="511113" y="4949848"/>
                    <a:pt x="511113" y="4949482"/>
                  </a:cubicBezTo>
                  <a:lnTo>
                    <a:pt x="511113" y="4949482"/>
                  </a:lnTo>
                  <a:close/>
                  <a:moveTo>
                    <a:pt x="884063" y="4887568"/>
                  </a:moveTo>
                  <a:lnTo>
                    <a:pt x="954403" y="4846902"/>
                  </a:lnTo>
                  <a:lnTo>
                    <a:pt x="963196" y="4867418"/>
                  </a:lnTo>
                  <a:cubicBezTo>
                    <a:pt x="962097" y="4868517"/>
                    <a:pt x="960631" y="4869250"/>
                    <a:pt x="959899" y="4870715"/>
                  </a:cubicBezTo>
                  <a:cubicBezTo>
                    <a:pt x="959166" y="4872181"/>
                    <a:pt x="959899" y="4873280"/>
                    <a:pt x="959899" y="4874379"/>
                  </a:cubicBezTo>
                  <a:cubicBezTo>
                    <a:pt x="944512" y="4879508"/>
                    <a:pt x="910441" y="4891598"/>
                    <a:pt x="876736" y="4903687"/>
                  </a:cubicBezTo>
                  <a:lnTo>
                    <a:pt x="822149" y="4923104"/>
                  </a:lnTo>
                  <a:cubicBezTo>
                    <a:pt x="839368" y="4913212"/>
                    <a:pt x="861715" y="4900390"/>
                    <a:pt x="884063" y="4887568"/>
                  </a:cubicBezTo>
                  <a:lnTo>
                    <a:pt x="884063" y="4887568"/>
                  </a:lnTo>
                  <a:close/>
                  <a:moveTo>
                    <a:pt x="1034269" y="5044368"/>
                  </a:moveTo>
                  <a:lnTo>
                    <a:pt x="1100213" y="5207762"/>
                  </a:lnTo>
                  <a:cubicBezTo>
                    <a:pt x="1099846" y="5208129"/>
                    <a:pt x="1099480" y="5208495"/>
                    <a:pt x="1099114" y="5208862"/>
                  </a:cubicBezTo>
                  <a:cubicBezTo>
                    <a:pt x="1098747" y="5209228"/>
                    <a:pt x="1099114" y="5209594"/>
                    <a:pt x="1099114" y="5209594"/>
                  </a:cubicBezTo>
                  <a:lnTo>
                    <a:pt x="1086291" y="5213991"/>
                  </a:lnTo>
                  <a:lnTo>
                    <a:pt x="1036833" y="5064517"/>
                  </a:lnTo>
                  <a:lnTo>
                    <a:pt x="1009723" y="4983187"/>
                  </a:lnTo>
                  <a:lnTo>
                    <a:pt x="1034269" y="5044368"/>
                  </a:lnTo>
                  <a:close/>
                  <a:moveTo>
                    <a:pt x="1377177" y="4943986"/>
                  </a:moveTo>
                  <a:cubicBezTo>
                    <a:pt x="1378276" y="4941056"/>
                    <a:pt x="1378276" y="4938125"/>
                    <a:pt x="1377544" y="4935194"/>
                  </a:cubicBezTo>
                  <a:lnTo>
                    <a:pt x="1516759" y="4861923"/>
                  </a:lnTo>
                  <a:lnTo>
                    <a:pt x="1658538" y="4786454"/>
                  </a:lnTo>
                  <a:cubicBezTo>
                    <a:pt x="1658905" y="4786820"/>
                    <a:pt x="1659271" y="4787553"/>
                    <a:pt x="1659638" y="4787553"/>
                  </a:cubicBezTo>
                  <a:lnTo>
                    <a:pt x="1652677" y="4807336"/>
                  </a:lnTo>
                  <a:lnTo>
                    <a:pt x="1645350" y="4821257"/>
                  </a:lnTo>
                  <a:lnTo>
                    <a:pt x="1569514" y="4968532"/>
                  </a:lnTo>
                  <a:cubicBezTo>
                    <a:pt x="1565850" y="4967799"/>
                    <a:pt x="1562187" y="4968899"/>
                    <a:pt x="1559622" y="4971463"/>
                  </a:cubicBezTo>
                  <a:cubicBezTo>
                    <a:pt x="1555226" y="4976226"/>
                    <a:pt x="1555592" y="4983187"/>
                    <a:pt x="1560355" y="4987583"/>
                  </a:cubicBezTo>
                  <a:cubicBezTo>
                    <a:pt x="1560355" y="4987583"/>
                    <a:pt x="1560721" y="4987583"/>
                    <a:pt x="1560721" y="4987583"/>
                  </a:cubicBezTo>
                  <a:lnTo>
                    <a:pt x="1522987" y="5076607"/>
                  </a:lnTo>
                  <a:cubicBezTo>
                    <a:pt x="1505402" y="5060854"/>
                    <a:pt x="1482321" y="5039605"/>
                    <a:pt x="1458875" y="5018723"/>
                  </a:cubicBezTo>
                  <a:lnTo>
                    <a:pt x="1376445" y="4945086"/>
                  </a:lnTo>
                  <a:cubicBezTo>
                    <a:pt x="1376445" y="4945086"/>
                    <a:pt x="1376811" y="4944353"/>
                    <a:pt x="1377177" y="4943986"/>
                  </a:cubicBezTo>
                  <a:lnTo>
                    <a:pt x="1377177" y="4943986"/>
                  </a:lnTo>
                  <a:close/>
                  <a:moveTo>
                    <a:pt x="1565118" y="4994910"/>
                  </a:moveTo>
                  <a:lnTo>
                    <a:pt x="1566583" y="5042170"/>
                  </a:lnTo>
                  <a:lnTo>
                    <a:pt x="1566583" y="5045833"/>
                  </a:lnTo>
                  <a:lnTo>
                    <a:pt x="1548998" y="5095291"/>
                  </a:lnTo>
                  <a:cubicBezTo>
                    <a:pt x="1547533" y="5094925"/>
                    <a:pt x="1546067" y="5094925"/>
                    <a:pt x="1544602" y="5095291"/>
                  </a:cubicBezTo>
                  <a:cubicBezTo>
                    <a:pt x="1544235" y="5095291"/>
                    <a:pt x="1544235" y="5096024"/>
                    <a:pt x="1543869" y="5096024"/>
                  </a:cubicBezTo>
                  <a:lnTo>
                    <a:pt x="1528482" y="5082103"/>
                  </a:lnTo>
                  <a:lnTo>
                    <a:pt x="1565118" y="4994910"/>
                  </a:lnTo>
                  <a:close/>
                  <a:moveTo>
                    <a:pt x="1882382" y="5570454"/>
                  </a:moveTo>
                  <a:cubicBezTo>
                    <a:pt x="1882748" y="5570088"/>
                    <a:pt x="1883114" y="5570088"/>
                    <a:pt x="1883114" y="5569722"/>
                  </a:cubicBezTo>
                  <a:cubicBezTo>
                    <a:pt x="1883847" y="5568256"/>
                    <a:pt x="1884580" y="5567157"/>
                    <a:pt x="1884580" y="5565325"/>
                  </a:cubicBezTo>
                  <a:lnTo>
                    <a:pt x="1936968" y="5564593"/>
                  </a:lnTo>
                  <a:lnTo>
                    <a:pt x="1940266" y="5565692"/>
                  </a:lnTo>
                  <a:lnTo>
                    <a:pt x="1984595" y="5582544"/>
                  </a:lnTo>
                  <a:lnTo>
                    <a:pt x="1890075" y="5588772"/>
                  </a:lnTo>
                  <a:cubicBezTo>
                    <a:pt x="1887144" y="5581811"/>
                    <a:pt x="1884580" y="5575217"/>
                    <a:pt x="1882382" y="5570454"/>
                  </a:cubicBezTo>
                  <a:lnTo>
                    <a:pt x="1882382" y="5570454"/>
                  </a:lnTo>
                  <a:close/>
                  <a:moveTo>
                    <a:pt x="1990090" y="5589505"/>
                  </a:moveTo>
                  <a:cubicBezTo>
                    <a:pt x="1990090" y="5589871"/>
                    <a:pt x="1990090" y="5589871"/>
                    <a:pt x="1990090" y="5589871"/>
                  </a:cubicBezTo>
                  <a:cubicBezTo>
                    <a:pt x="1991922" y="5593901"/>
                    <a:pt x="1995952" y="5596832"/>
                    <a:pt x="2000714" y="5596832"/>
                  </a:cubicBezTo>
                  <a:cubicBezTo>
                    <a:pt x="2002180" y="5596832"/>
                    <a:pt x="2004012" y="5596465"/>
                    <a:pt x="2005111" y="5595733"/>
                  </a:cubicBezTo>
                  <a:cubicBezTo>
                    <a:pt x="2008041" y="5594634"/>
                    <a:pt x="2010239" y="5592069"/>
                    <a:pt x="2011339" y="5589505"/>
                  </a:cubicBezTo>
                  <a:cubicBezTo>
                    <a:pt x="2011705" y="5588772"/>
                    <a:pt x="2011339" y="5588039"/>
                    <a:pt x="2011339" y="5587306"/>
                  </a:cubicBezTo>
                  <a:lnTo>
                    <a:pt x="2175466" y="5563860"/>
                  </a:lnTo>
                  <a:lnTo>
                    <a:pt x="2190853" y="5561662"/>
                  </a:lnTo>
                  <a:lnTo>
                    <a:pt x="2212468" y="5561295"/>
                  </a:lnTo>
                  <a:cubicBezTo>
                    <a:pt x="2212468" y="5561662"/>
                    <a:pt x="2212834" y="5562028"/>
                    <a:pt x="2212834" y="5562395"/>
                  </a:cubicBezTo>
                  <a:lnTo>
                    <a:pt x="2094868" y="5672301"/>
                  </a:lnTo>
                  <a:lnTo>
                    <a:pt x="1980198" y="5780010"/>
                  </a:lnTo>
                  <a:cubicBezTo>
                    <a:pt x="1977267" y="5778178"/>
                    <a:pt x="1973604" y="5777445"/>
                    <a:pt x="1969940" y="5777811"/>
                  </a:cubicBezTo>
                  <a:lnTo>
                    <a:pt x="1927077" y="5675598"/>
                  </a:lnTo>
                  <a:cubicBezTo>
                    <a:pt x="1914987" y="5646656"/>
                    <a:pt x="1902531" y="5617714"/>
                    <a:pt x="1893372" y="5596099"/>
                  </a:cubicBezTo>
                  <a:lnTo>
                    <a:pt x="1990090" y="5589505"/>
                  </a:lnTo>
                  <a:close/>
                  <a:moveTo>
                    <a:pt x="1624101" y="5950365"/>
                  </a:moveTo>
                  <a:lnTo>
                    <a:pt x="1616041" y="5960623"/>
                  </a:lnTo>
                  <a:lnTo>
                    <a:pt x="1597723" y="5946701"/>
                  </a:lnTo>
                  <a:cubicBezTo>
                    <a:pt x="1600654" y="5947068"/>
                    <a:pt x="1603951" y="5947434"/>
                    <a:pt x="1606882" y="5948166"/>
                  </a:cubicBezTo>
                  <a:lnTo>
                    <a:pt x="1624101" y="5950365"/>
                  </a:lnTo>
                  <a:close/>
                  <a:moveTo>
                    <a:pt x="1629596" y="5954029"/>
                  </a:moveTo>
                  <a:cubicBezTo>
                    <a:pt x="1629963" y="5954029"/>
                    <a:pt x="1629963" y="5954395"/>
                    <a:pt x="1630329" y="5954395"/>
                  </a:cubicBezTo>
                  <a:cubicBezTo>
                    <a:pt x="1630695" y="5954395"/>
                    <a:pt x="1631428" y="5953662"/>
                    <a:pt x="1631794" y="5953662"/>
                  </a:cubicBezTo>
                  <a:lnTo>
                    <a:pt x="1764781" y="6069430"/>
                  </a:lnTo>
                  <a:lnTo>
                    <a:pt x="1814606" y="6112660"/>
                  </a:lnTo>
                  <a:lnTo>
                    <a:pt x="1746464" y="6060638"/>
                  </a:lnTo>
                  <a:lnTo>
                    <a:pt x="1621170" y="5965385"/>
                  </a:lnTo>
                  <a:cubicBezTo>
                    <a:pt x="1625200" y="5960256"/>
                    <a:pt x="1627765" y="5956593"/>
                    <a:pt x="1629596" y="5954029"/>
                  </a:cubicBezTo>
                  <a:lnTo>
                    <a:pt x="1629596" y="5954029"/>
                  </a:lnTo>
                  <a:close/>
                  <a:moveTo>
                    <a:pt x="1904363" y="6195823"/>
                  </a:moveTo>
                  <a:cubicBezTo>
                    <a:pt x="1906195" y="6195456"/>
                    <a:pt x="1907660" y="6194724"/>
                    <a:pt x="1908759" y="6193991"/>
                  </a:cubicBezTo>
                  <a:lnTo>
                    <a:pt x="1925611" y="6209012"/>
                  </a:lnTo>
                  <a:lnTo>
                    <a:pt x="1864430" y="6262133"/>
                  </a:lnTo>
                  <a:cubicBezTo>
                    <a:pt x="1845013" y="6278986"/>
                    <a:pt x="1825963" y="6295472"/>
                    <a:pt x="1810576" y="6309027"/>
                  </a:cubicBezTo>
                  <a:lnTo>
                    <a:pt x="1846479" y="6263965"/>
                  </a:lnTo>
                  <a:cubicBezTo>
                    <a:pt x="1868826" y="6236122"/>
                    <a:pt x="1890808" y="6207913"/>
                    <a:pt x="1901066" y="6195090"/>
                  </a:cubicBezTo>
                  <a:cubicBezTo>
                    <a:pt x="1902531" y="6195090"/>
                    <a:pt x="1903264" y="6195823"/>
                    <a:pt x="1904363" y="6195823"/>
                  </a:cubicBezTo>
                  <a:lnTo>
                    <a:pt x="1904363" y="6195823"/>
                  </a:lnTo>
                  <a:close/>
                  <a:moveTo>
                    <a:pt x="1748662" y="6508690"/>
                  </a:moveTo>
                  <a:lnTo>
                    <a:pt x="1724116" y="6645707"/>
                  </a:lnTo>
                  <a:lnTo>
                    <a:pt x="1686015" y="6609072"/>
                  </a:lnTo>
                  <a:cubicBezTo>
                    <a:pt x="1688579" y="6604309"/>
                    <a:pt x="1687847" y="6598447"/>
                    <a:pt x="1684183" y="6594784"/>
                  </a:cubicBezTo>
                  <a:cubicBezTo>
                    <a:pt x="1683817" y="6594418"/>
                    <a:pt x="1683451" y="6594784"/>
                    <a:pt x="1683451" y="6594418"/>
                  </a:cubicBezTo>
                  <a:lnTo>
                    <a:pt x="1732909" y="6472421"/>
                  </a:lnTo>
                  <a:cubicBezTo>
                    <a:pt x="1748295" y="6434687"/>
                    <a:pt x="1763316" y="6396952"/>
                    <a:pt x="1773940" y="6370941"/>
                  </a:cubicBezTo>
                  <a:lnTo>
                    <a:pt x="1748662" y="6508690"/>
                  </a:lnTo>
                  <a:close/>
                  <a:moveTo>
                    <a:pt x="1722650" y="6654134"/>
                  </a:moveTo>
                  <a:lnTo>
                    <a:pt x="1720086" y="6668422"/>
                  </a:lnTo>
                  <a:cubicBezTo>
                    <a:pt x="1719353" y="6668422"/>
                    <a:pt x="1718621" y="6668788"/>
                    <a:pt x="1717888" y="6668788"/>
                  </a:cubicBezTo>
                  <a:lnTo>
                    <a:pt x="1701768" y="6640578"/>
                  </a:lnTo>
                  <a:cubicBezTo>
                    <a:pt x="1698471" y="6635083"/>
                    <a:pt x="1695174" y="6629588"/>
                    <a:pt x="1692243" y="6624459"/>
                  </a:cubicBezTo>
                  <a:lnTo>
                    <a:pt x="1722650" y="6654134"/>
                  </a:lnTo>
                  <a:close/>
                  <a:moveTo>
                    <a:pt x="1730344" y="6671352"/>
                  </a:moveTo>
                  <a:cubicBezTo>
                    <a:pt x="1729245" y="6670620"/>
                    <a:pt x="1728146" y="6669887"/>
                    <a:pt x="1726680" y="6669154"/>
                  </a:cubicBezTo>
                  <a:lnTo>
                    <a:pt x="1728512" y="6659629"/>
                  </a:lnTo>
                  <a:lnTo>
                    <a:pt x="1792991" y="6722276"/>
                  </a:lnTo>
                  <a:lnTo>
                    <a:pt x="1859667" y="6786754"/>
                  </a:lnTo>
                  <a:cubicBezTo>
                    <a:pt x="1847211" y="6776863"/>
                    <a:pt x="1834023" y="6766238"/>
                    <a:pt x="1820834" y="6755980"/>
                  </a:cubicBezTo>
                  <a:lnTo>
                    <a:pt x="1733641" y="6686739"/>
                  </a:lnTo>
                  <a:cubicBezTo>
                    <a:pt x="1735839" y="6681610"/>
                    <a:pt x="1734740" y="6675382"/>
                    <a:pt x="1730344" y="6671352"/>
                  </a:cubicBezTo>
                  <a:lnTo>
                    <a:pt x="1730344" y="6671352"/>
                  </a:lnTo>
                  <a:close/>
                  <a:moveTo>
                    <a:pt x="2113918" y="6923039"/>
                  </a:moveTo>
                  <a:lnTo>
                    <a:pt x="2198546" y="6953446"/>
                  </a:lnTo>
                  <a:lnTo>
                    <a:pt x="2190120" y="6959674"/>
                  </a:lnTo>
                  <a:cubicBezTo>
                    <a:pt x="2189021" y="6958941"/>
                    <a:pt x="2188655" y="6957476"/>
                    <a:pt x="2187189" y="6957109"/>
                  </a:cubicBezTo>
                  <a:cubicBezTo>
                    <a:pt x="2181694" y="6955278"/>
                    <a:pt x="2175832" y="6956743"/>
                    <a:pt x="2172169" y="6961139"/>
                  </a:cubicBezTo>
                  <a:lnTo>
                    <a:pt x="2071787" y="6913147"/>
                  </a:lnTo>
                  <a:cubicBezTo>
                    <a:pt x="2056400" y="6905820"/>
                    <a:pt x="2041013" y="6898493"/>
                    <a:pt x="2026725" y="6891532"/>
                  </a:cubicBezTo>
                  <a:lnTo>
                    <a:pt x="2113918" y="6923039"/>
                  </a:lnTo>
                  <a:close/>
                  <a:moveTo>
                    <a:pt x="2276946" y="6964803"/>
                  </a:moveTo>
                  <a:cubicBezTo>
                    <a:pt x="2271817" y="6962971"/>
                    <a:pt x="2265589" y="6964437"/>
                    <a:pt x="2262658" y="6969199"/>
                  </a:cubicBezTo>
                  <a:lnTo>
                    <a:pt x="2213567" y="6951248"/>
                  </a:lnTo>
                  <a:lnTo>
                    <a:pt x="2325672" y="6869184"/>
                  </a:lnTo>
                  <a:lnTo>
                    <a:pt x="2438509" y="6786388"/>
                  </a:lnTo>
                  <a:cubicBezTo>
                    <a:pt x="2419825" y="6806904"/>
                    <a:pt x="2392715" y="6836945"/>
                    <a:pt x="2365238" y="6867719"/>
                  </a:cubicBezTo>
                  <a:lnTo>
                    <a:pt x="2277313" y="6965536"/>
                  </a:lnTo>
                  <a:cubicBezTo>
                    <a:pt x="2277313" y="6965169"/>
                    <a:pt x="2276946" y="6965169"/>
                    <a:pt x="2276946" y="6964803"/>
                  </a:cubicBezTo>
                  <a:lnTo>
                    <a:pt x="2276946" y="6964803"/>
                  </a:lnTo>
                  <a:close/>
                  <a:moveTo>
                    <a:pt x="2496760" y="6657064"/>
                  </a:moveTo>
                  <a:lnTo>
                    <a:pt x="2517642" y="6578665"/>
                  </a:lnTo>
                  <a:lnTo>
                    <a:pt x="2538524" y="6587090"/>
                  </a:lnTo>
                  <a:cubicBezTo>
                    <a:pt x="2538524" y="6589655"/>
                    <a:pt x="2539257" y="6592219"/>
                    <a:pt x="2541089" y="6594051"/>
                  </a:cubicBezTo>
                  <a:cubicBezTo>
                    <a:pt x="2533762" y="6608705"/>
                    <a:pt x="2518008" y="6641311"/>
                    <a:pt x="2502988" y="6673550"/>
                  </a:cubicBezTo>
                  <a:lnTo>
                    <a:pt x="2478075" y="6725939"/>
                  </a:lnTo>
                  <a:cubicBezTo>
                    <a:pt x="2483205" y="6706889"/>
                    <a:pt x="2489799" y="6681977"/>
                    <a:pt x="2496760" y="6657064"/>
                  </a:cubicBezTo>
                  <a:lnTo>
                    <a:pt x="2496760" y="6657064"/>
                  </a:lnTo>
                  <a:close/>
                  <a:moveTo>
                    <a:pt x="2713642" y="6661827"/>
                  </a:moveTo>
                  <a:lnTo>
                    <a:pt x="2875938" y="6730702"/>
                  </a:lnTo>
                  <a:cubicBezTo>
                    <a:pt x="2875938" y="6731068"/>
                    <a:pt x="2875938" y="6731801"/>
                    <a:pt x="2875938" y="6732167"/>
                  </a:cubicBezTo>
                  <a:cubicBezTo>
                    <a:pt x="2875938" y="6732534"/>
                    <a:pt x="2876304" y="6732534"/>
                    <a:pt x="2876670" y="6732900"/>
                  </a:cubicBezTo>
                  <a:lnTo>
                    <a:pt x="2870808" y="6744990"/>
                  </a:lnTo>
                  <a:lnTo>
                    <a:pt x="2730128" y="6674283"/>
                  </a:lnTo>
                  <a:lnTo>
                    <a:pt x="2653926" y="6636182"/>
                  </a:lnTo>
                  <a:lnTo>
                    <a:pt x="2713642" y="6661827"/>
                  </a:lnTo>
                  <a:close/>
                  <a:moveTo>
                    <a:pt x="2882532" y="6736564"/>
                  </a:moveTo>
                  <a:lnTo>
                    <a:pt x="2892057" y="6750852"/>
                  </a:lnTo>
                  <a:cubicBezTo>
                    <a:pt x="2893889" y="6753416"/>
                    <a:pt x="2895721" y="6756347"/>
                    <a:pt x="2897552" y="6758545"/>
                  </a:cubicBezTo>
                  <a:lnTo>
                    <a:pt x="2877037" y="6748287"/>
                  </a:lnTo>
                  <a:cubicBezTo>
                    <a:pt x="2879235" y="6743524"/>
                    <a:pt x="2881066" y="6739494"/>
                    <a:pt x="2882532" y="6736564"/>
                  </a:cubicBezTo>
                  <a:lnTo>
                    <a:pt x="2882532" y="6736564"/>
                  </a:lnTo>
                  <a:close/>
                  <a:moveTo>
                    <a:pt x="2879235" y="6341632"/>
                  </a:moveTo>
                  <a:lnTo>
                    <a:pt x="2925762" y="6191427"/>
                  </a:lnTo>
                  <a:lnTo>
                    <a:pt x="2972655" y="6038290"/>
                  </a:lnTo>
                  <a:lnTo>
                    <a:pt x="2972655" y="6038290"/>
                  </a:lnTo>
                  <a:cubicBezTo>
                    <a:pt x="2973388" y="6038290"/>
                    <a:pt x="2973754" y="6037924"/>
                    <a:pt x="2974121" y="6037924"/>
                  </a:cubicBezTo>
                  <a:lnTo>
                    <a:pt x="2983280" y="6056974"/>
                  </a:lnTo>
                  <a:lnTo>
                    <a:pt x="2988042" y="6071629"/>
                  </a:lnTo>
                  <a:lnTo>
                    <a:pt x="3038599" y="6229528"/>
                  </a:lnTo>
                  <a:cubicBezTo>
                    <a:pt x="3037866" y="6229894"/>
                    <a:pt x="3037134" y="6229894"/>
                    <a:pt x="3036401" y="6230260"/>
                  </a:cubicBezTo>
                  <a:cubicBezTo>
                    <a:pt x="3034203" y="6232459"/>
                    <a:pt x="3033104" y="6235389"/>
                    <a:pt x="3033470" y="6238320"/>
                  </a:cubicBezTo>
                  <a:cubicBezTo>
                    <a:pt x="3033837" y="6244548"/>
                    <a:pt x="3038599" y="6249311"/>
                    <a:pt x="3044827" y="6249311"/>
                  </a:cubicBezTo>
                  <a:lnTo>
                    <a:pt x="3045194" y="6249311"/>
                  </a:lnTo>
                  <a:cubicBezTo>
                    <a:pt x="3045194" y="6249311"/>
                    <a:pt x="3045560" y="6249311"/>
                    <a:pt x="3045560" y="6249311"/>
                  </a:cubicBezTo>
                  <a:lnTo>
                    <a:pt x="3081829" y="6339068"/>
                  </a:lnTo>
                  <a:cubicBezTo>
                    <a:pt x="3058383" y="6340167"/>
                    <a:pt x="3026876" y="6341999"/>
                    <a:pt x="2995736" y="6343830"/>
                  </a:cubicBezTo>
                  <a:lnTo>
                    <a:pt x="2885463" y="6350425"/>
                  </a:lnTo>
                  <a:cubicBezTo>
                    <a:pt x="2884364" y="6346761"/>
                    <a:pt x="2882165" y="6343830"/>
                    <a:pt x="2879235" y="6341632"/>
                  </a:cubicBezTo>
                  <a:lnTo>
                    <a:pt x="2879235" y="6341632"/>
                  </a:lnTo>
                  <a:close/>
                  <a:moveTo>
                    <a:pt x="3054352" y="6251143"/>
                  </a:moveTo>
                  <a:lnTo>
                    <a:pt x="3088790" y="6283382"/>
                  </a:lnTo>
                  <a:lnTo>
                    <a:pt x="3091355" y="6285946"/>
                  </a:lnTo>
                  <a:lnTo>
                    <a:pt x="3113336" y="6332473"/>
                  </a:lnTo>
                  <a:cubicBezTo>
                    <a:pt x="3112237" y="6333573"/>
                    <a:pt x="3111138" y="6335038"/>
                    <a:pt x="3110405" y="6336503"/>
                  </a:cubicBezTo>
                  <a:cubicBezTo>
                    <a:pt x="3110405" y="6336870"/>
                    <a:pt x="3110405" y="6337236"/>
                    <a:pt x="3110405" y="6337602"/>
                  </a:cubicBezTo>
                  <a:lnTo>
                    <a:pt x="3089523" y="6338702"/>
                  </a:lnTo>
                  <a:lnTo>
                    <a:pt x="3054352" y="6251143"/>
                  </a:lnTo>
                  <a:close/>
                  <a:moveTo>
                    <a:pt x="3685217" y="6433954"/>
                  </a:moveTo>
                  <a:cubicBezTo>
                    <a:pt x="3685217" y="6433587"/>
                    <a:pt x="3685583" y="6433221"/>
                    <a:pt x="3685583" y="6432855"/>
                  </a:cubicBezTo>
                  <a:cubicBezTo>
                    <a:pt x="3685583" y="6431389"/>
                    <a:pt x="3684484" y="6430291"/>
                    <a:pt x="3683751" y="6428825"/>
                  </a:cubicBezTo>
                  <a:lnTo>
                    <a:pt x="3720387" y="6391457"/>
                  </a:lnTo>
                  <a:lnTo>
                    <a:pt x="3723684" y="6389991"/>
                  </a:lnTo>
                  <a:lnTo>
                    <a:pt x="3766914" y="6370574"/>
                  </a:lnTo>
                  <a:lnTo>
                    <a:pt x="3704633" y="6441648"/>
                  </a:lnTo>
                  <a:lnTo>
                    <a:pt x="3685217" y="6433954"/>
                  </a:lnTo>
                  <a:close/>
                  <a:moveTo>
                    <a:pt x="3775340" y="6371674"/>
                  </a:moveTo>
                  <a:cubicBezTo>
                    <a:pt x="3775340" y="6371674"/>
                    <a:pt x="3775706" y="6372040"/>
                    <a:pt x="3775706" y="6372040"/>
                  </a:cubicBezTo>
                  <a:cubicBezTo>
                    <a:pt x="3777172" y="6372406"/>
                    <a:pt x="3778271" y="6372773"/>
                    <a:pt x="3779736" y="6372773"/>
                  </a:cubicBezTo>
                  <a:cubicBezTo>
                    <a:pt x="3784499" y="6372773"/>
                    <a:pt x="3788895" y="6369842"/>
                    <a:pt x="3790361" y="6365445"/>
                  </a:cubicBezTo>
                  <a:cubicBezTo>
                    <a:pt x="3791460" y="6362515"/>
                    <a:pt x="3791460" y="6359584"/>
                    <a:pt x="3790361" y="6356653"/>
                  </a:cubicBezTo>
                  <a:cubicBezTo>
                    <a:pt x="3789994" y="6355920"/>
                    <a:pt x="3789261" y="6355554"/>
                    <a:pt x="3788895" y="6355188"/>
                  </a:cubicBezTo>
                  <a:lnTo>
                    <a:pt x="3888177" y="6222567"/>
                  </a:lnTo>
                  <a:lnTo>
                    <a:pt x="3897336" y="6210111"/>
                  </a:lnTo>
                  <a:lnTo>
                    <a:pt x="3912357" y="6194724"/>
                  </a:lnTo>
                  <a:lnTo>
                    <a:pt x="3913456" y="6195090"/>
                  </a:lnTo>
                  <a:lnTo>
                    <a:pt x="3907961" y="6356287"/>
                  </a:lnTo>
                  <a:lnTo>
                    <a:pt x="3903198" y="6513819"/>
                  </a:lnTo>
                  <a:cubicBezTo>
                    <a:pt x="3899535" y="6514552"/>
                    <a:pt x="3896604" y="6516384"/>
                    <a:pt x="3894406" y="6519681"/>
                  </a:cubicBezTo>
                  <a:lnTo>
                    <a:pt x="3791826" y="6477917"/>
                  </a:lnTo>
                  <a:cubicBezTo>
                    <a:pt x="3762884" y="6466193"/>
                    <a:pt x="3733576" y="6454104"/>
                    <a:pt x="3711594" y="6445311"/>
                  </a:cubicBezTo>
                  <a:lnTo>
                    <a:pt x="3775340" y="6371674"/>
                  </a:lnTo>
                  <a:close/>
                  <a:moveTo>
                    <a:pt x="3771677" y="6885304"/>
                  </a:moveTo>
                  <a:lnTo>
                    <a:pt x="3773142" y="6898126"/>
                  </a:lnTo>
                  <a:lnTo>
                    <a:pt x="3750428" y="6901057"/>
                  </a:lnTo>
                  <a:cubicBezTo>
                    <a:pt x="3752993" y="6899226"/>
                    <a:pt x="3755557" y="6897394"/>
                    <a:pt x="3758121" y="6895562"/>
                  </a:cubicBezTo>
                  <a:lnTo>
                    <a:pt x="3771677" y="6885304"/>
                  </a:lnTo>
                  <a:close/>
                  <a:moveTo>
                    <a:pt x="3778271" y="6883838"/>
                  </a:moveTo>
                  <a:cubicBezTo>
                    <a:pt x="3778637" y="6883472"/>
                    <a:pt x="3779004" y="6883838"/>
                    <a:pt x="3779004" y="6883472"/>
                  </a:cubicBezTo>
                  <a:cubicBezTo>
                    <a:pt x="3779004" y="6883106"/>
                    <a:pt x="3779370" y="6882373"/>
                    <a:pt x="3779736" y="6882007"/>
                  </a:cubicBezTo>
                  <a:lnTo>
                    <a:pt x="3955587" y="6869917"/>
                  </a:lnTo>
                  <a:lnTo>
                    <a:pt x="4021165" y="6865154"/>
                  </a:lnTo>
                  <a:lnTo>
                    <a:pt x="3936170" y="6876511"/>
                  </a:lnTo>
                  <a:lnTo>
                    <a:pt x="3780102" y="6897760"/>
                  </a:lnTo>
                  <a:lnTo>
                    <a:pt x="3778271" y="6883838"/>
                  </a:lnTo>
                  <a:close/>
                  <a:moveTo>
                    <a:pt x="4143894" y="6860391"/>
                  </a:moveTo>
                  <a:cubicBezTo>
                    <a:pt x="4144626" y="6859293"/>
                    <a:pt x="4145359" y="6857827"/>
                    <a:pt x="4145359" y="6855995"/>
                  </a:cubicBezTo>
                  <a:lnTo>
                    <a:pt x="4167707" y="6854896"/>
                  </a:lnTo>
                  <a:lnTo>
                    <a:pt x="4161845" y="6935861"/>
                  </a:lnTo>
                  <a:cubicBezTo>
                    <a:pt x="4160013" y="6961506"/>
                    <a:pt x="4158182" y="6986784"/>
                    <a:pt x="4157082" y="7006934"/>
                  </a:cubicBezTo>
                  <a:lnTo>
                    <a:pt x="4150488" y="6949416"/>
                  </a:lnTo>
                  <a:cubicBezTo>
                    <a:pt x="4146825" y="6913880"/>
                    <a:pt x="4142428" y="6877977"/>
                    <a:pt x="4140230" y="6861857"/>
                  </a:cubicBezTo>
                  <a:cubicBezTo>
                    <a:pt x="4141329" y="6861491"/>
                    <a:pt x="4142794" y="6861491"/>
                    <a:pt x="4143894" y="6860391"/>
                  </a:cubicBezTo>
                  <a:lnTo>
                    <a:pt x="4143894" y="6860391"/>
                  </a:lnTo>
                  <a:close/>
                  <a:moveTo>
                    <a:pt x="4254900" y="7192310"/>
                  </a:moveTo>
                  <a:cubicBezTo>
                    <a:pt x="4284941" y="7235906"/>
                    <a:pt x="4314982" y="7278769"/>
                    <a:pt x="4334399" y="7306246"/>
                  </a:cubicBezTo>
                  <a:lnTo>
                    <a:pt x="4282010" y="7306979"/>
                  </a:lnTo>
                  <a:cubicBezTo>
                    <a:pt x="4280544" y="7301484"/>
                    <a:pt x="4275415" y="7297820"/>
                    <a:pt x="4269920" y="7298186"/>
                  </a:cubicBezTo>
                  <a:lnTo>
                    <a:pt x="4269920" y="7298186"/>
                  </a:lnTo>
                  <a:cubicBezTo>
                    <a:pt x="4269554" y="7298186"/>
                    <a:pt x="4269187" y="7298186"/>
                    <a:pt x="4268821" y="7298553"/>
                  </a:cubicBezTo>
                  <a:lnTo>
                    <a:pt x="4217531" y="7177289"/>
                  </a:lnTo>
                  <a:cubicBezTo>
                    <a:pt x="4201778" y="7139555"/>
                    <a:pt x="4185658" y="7102186"/>
                    <a:pt x="4174668" y="7076908"/>
                  </a:cubicBezTo>
                  <a:lnTo>
                    <a:pt x="4254900" y="7192310"/>
                  </a:lnTo>
                  <a:close/>
                  <a:moveTo>
                    <a:pt x="4339161" y="7313207"/>
                  </a:moveTo>
                  <a:lnTo>
                    <a:pt x="4347221" y="7324930"/>
                  </a:lnTo>
                  <a:cubicBezTo>
                    <a:pt x="4346855" y="7325663"/>
                    <a:pt x="4346488" y="7326395"/>
                    <a:pt x="4346122" y="7327129"/>
                  </a:cubicBezTo>
                  <a:lnTo>
                    <a:pt x="4314982" y="7318702"/>
                  </a:lnTo>
                  <a:cubicBezTo>
                    <a:pt x="4308754" y="7316871"/>
                    <a:pt x="4302526" y="7315405"/>
                    <a:pt x="4296664" y="7313940"/>
                  </a:cubicBezTo>
                  <a:lnTo>
                    <a:pt x="4339161" y="7313207"/>
                  </a:lnTo>
                  <a:close/>
                  <a:moveTo>
                    <a:pt x="4357112" y="7320168"/>
                  </a:moveTo>
                  <a:cubicBezTo>
                    <a:pt x="4355647" y="7320168"/>
                    <a:pt x="4354548" y="7320534"/>
                    <a:pt x="4353083" y="7321267"/>
                  </a:cubicBezTo>
                  <a:lnTo>
                    <a:pt x="4347587" y="7313207"/>
                  </a:lnTo>
                  <a:lnTo>
                    <a:pt x="4437344" y="7312108"/>
                  </a:lnTo>
                  <a:lnTo>
                    <a:pt x="4530032" y="7310643"/>
                  </a:lnTo>
                  <a:cubicBezTo>
                    <a:pt x="4514279" y="7312475"/>
                    <a:pt x="4497427" y="7314306"/>
                    <a:pt x="4480574" y="7316138"/>
                  </a:cubicBezTo>
                  <a:lnTo>
                    <a:pt x="4369935" y="7328961"/>
                  </a:lnTo>
                  <a:cubicBezTo>
                    <a:pt x="4367737" y="7323465"/>
                    <a:pt x="4362241" y="7320168"/>
                    <a:pt x="4357112" y="7320168"/>
                  </a:cubicBezTo>
                  <a:lnTo>
                    <a:pt x="4357112" y="7320168"/>
                  </a:lnTo>
                  <a:close/>
                  <a:moveTo>
                    <a:pt x="4805898" y="7226747"/>
                  </a:moveTo>
                  <a:lnTo>
                    <a:pt x="4887229" y="7188646"/>
                  </a:lnTo>
                  <a:lnTo>
                    <a:pt x="4885763" y="7198171"/>
                  </a:lnTo>
                  <a:cubicBezTo>
                    <a:pt x="4884298" y="7198171"/>
                    <a:pt x="4883199" y="7198538"/>
                    <a:pt x="4881734" y="7198904"/>
                  </a:cubicBezTo>
                  <a:cubicBezTo>
                    <a:pt x="4878436" y="7200369"/>
                    <a:pt x="4875872" y="7202934"/>
                    <a:pt x="4874773" y="7206231"/>
                  </a:cubicBezTo>
                  <a:cubicBezTo>
                    <a:pt x="4874040" y="7208063"/>
                    <a:pt x="4873674" y="7210261"/>
                    <a:pt x="4874040" y="7212093"/>
                  </a:cubicBezTo>
                  <a:lnTo>
                    <a:pt x="4769262" y="7249095"/>
                  </a:lnTo>
                  <a:cubicBezTo>
                    <a:pt x="4753509" y="7254590"/>
                    <a:pt x="4737389" y="7260086"/>
                    <a:pt x="4722735" y="7265581"/>
                  </a:cubicBezTo>
                  <a:lnTo>
                    <a:pt x="4805898" y="7226747"/>
                  </a:lnTo>
                  <a:close/>
                  <a:moveTo>
                    <a:pt x="4950608" y="7141020"/>
                  </a:moveTo>
                  <a:cubicBezTo>
                    <a:pt x="4947678" y="7142485"/>
                    <a:pt x="4945113" y="7144684"/>
                    <a:pt x="4944014" y="7147980"/>
                  </a:cubicBezTo>
                  <a:cubicBezTo>
                    <a:pt x="4943281" y="7150179"/>
                    <a:pt x="4943281" y="7152377"/>
                    <a:pt x="4943648" y="7154575"/>
                  </a:cubicBezTo>
                  <a:lnTo>
                    <a:pt x="4896388" y="7176556"/>
                  </a:lnTo>
                  <a:lnTo>
                    <a:pt x="4917636" y="7039173"/>
                  </a:lnTo>
                  <a:lnTo>
                    <a:pt x="4938885" y="6900324"/>
                  </a:lnTo>
                  <a:cubicBezTo>
                    <a:pt x="4940350" y="6928167"/>
                    <a:pt x="4942182" y="6968833"/>
                    <a:pt x="4944380" y="7009498"/>
                  </a:cubicBezTo>
                  <a:lnTo>
                    <a:pt x="4951707" y="7141020"/>
                  </a:lnTo>
                  <a:cubicBezTo>
                    <a:pt x="4950975" y="7141386"/>
                    <a:pt x="4950608" y="7141020"/>
                    <a:pt x="4950608" y="7141020"/>
                  </a:cubicBezTo>
                  <a:lnTo>
                    <a:pt x="4950608" y="7141020"/>
                  </a:lnTo>
                  <a:close/>
                  <a:moveTo>
                    <a:pt x="4888694" y="6768070"/>
                  </a:moveTo>
                  <a:lnTo>
                    <a:pt x="4848029" y="6697730"/>
                  </a:lnTo>
                  <a:lnTo>
                    <a:pt x="4868178" y="6689304"/>
                  </a:lnTo>
                  <a:cubicBezTo>
                    <a:pt x="4870010" y="6691502"/>
                    <a:pt x="4872575" y="6692967"/>
                    <a:pt x="4875505" y="6692967"/>
                  </a:cubicBezTo>
                  <a:lnTo>
                    <a:pt x="4875505" y="6692967"/>
                  </a:lnTo>
                  <a:cubicBezTo>
                    <a:pt x="4881001" y="6708721"/>
                    <a:pt x="4892358" y="6742059"/>
                    <a:pt x="4904447" y="6775397"/>
                  </a:cubicBezTo>
                  <a:lnTo>
                    <a:pt x="4923864" y="6829984"/>
                  </a:lnTo>
                  <a:cubicBezTo>
                    <a:pt x="4913973" y="6812765"/>
                    <a:pt x="4901150" y="6790784"/>
                    <a:pt x="4888694" y="6768070"/>
                  </a:cubicBezTo>
                  <a:lnTo>
                    <a:pt x="4888694" y="6768070"/>
                  </a:lnTo>
                  <a:close/>
                  <a:moveTo>
                    <a:pt x="5045494" y="6618231"/>
                  </a:moveTo>
                  <a:lnTo>
                    <a:pt x="5208522" y="6552287"/>
                  </a:lnTo>
                  <a:cubicBezTo>
                    <a:pt x="5209255" y="6552653"/>
                    <a:pt x="5209988" y="6553020"/>
                    <a:pt x="5211087" y="6553386"/>
                  </a:cubicBezTo>
                  <a:cubicBezTo>
                    <a:pt x="5212186" y="6556316"/>
                    <a:pt x="5213652" y="6560713"/>
                    <a:pt x="5215483" y="6566208"/>
                  </a:cubicBezTo>
                  <a:lnTo>
                    <a:pt x="5066010" y="6615666"/>
                  </a:lnTo>
                  <a:lnTo>
                    <a:pt x="4984679" y="6642777"/>
                  </a:lnTo>
                  <a:lnTo>
                    <a:pt x="5045494" y="6618231"/>
                  </a:lnTo>
                  <a:close/>
                  <a:moveTo>
                    <a:pt x="5234167" y="6554851"/>
                  </a:moveTo>
                  <a:cubicBezTo>
                    <a:pt x="5237465" y="6555584"/>
                    <a:pt x="5240396" y="6555950"/>
                    <a:pt x="5243326" y="6556683"/>
                  </a:cubicBezTo>
                  <a:lnTo>
                    <a:pt x="5221711" y="6563644"/>
                  </a:lnTo>
                  <a:lnTo>
                    <a:pt x="5217315" y="6551554"/>
                  </a:lnTo>
                  <a:lnTo>
                    <a:pt x="5234167" y="6554851"/>
                  </a:lnTo>
                  <a:close/>
                  <a:moveTo>
                    <a:pt x="4935954" y="6274590"/>
                  </a:moveTo>
                  <a:lnTo>
                    <a:pt x="4862317" y="6135374"/>
                  </a:lnTo>
                  <a:lnTo>
                    <a:pt x="4787214" y="5993595"/>
                  </a:lnTo>
                  <a:cubicBezTo>
                    <a:pt x="4787580" y="5993228"/>
                    <a:pt x="4787947" y="5992862"/>
                    <a:pt x="4788313" y="5992129"/>
                  </a:cubicBezTo>
                  <a:lnTo>
                    <a:pt x="4808096" y="5999090"/>
                  </a:lnTo>
                  <a:lnTo>
                    <a:pt x="4822018" y="6006417"/>
                  </a:lnTo>
                  <a:lnTo>
                    <a:pt x="4969293" y="6082253"/>
                  </a:lnTo>
                  <a:cubicBezTo>
                    <a:pt x="4968560" y="6085916"/>
                    <a:pt x="4969659" y="6089580"/>
                    <a:pt x="4972223" y="6092144"/>
                  </a:cubicBezTo>
                  <a:cubicBezTo>
                    <a:pt x="4976986" y="6096540"/>
                    <a:pt x="4983947" y="6096174"/>
                    <a:pt x="4988343" y="6091778"/>
                  </a:cubicBezTo>
                  <a:cubicBezTo>
                    <a:pt x="4988343" y="6091778"/>
                    <a:pt x="4988343" y="6091778"/>
                    <a:pt x="4988343" y="6091778"/>
                  </a:cubicBezTo>
                  <a:cubicBezTo>
                    <a:pt x="4988343" y="6091778"/>
                    <a:pt x="4988343" y="6091412"/>
                    <a:pt x="4988343" y="6091412"/>
                  </a:cubicBezTo>
                  <a:lnTo>
                    <a:pt x="5077734" y="6129146"/>
                  </a:lnTo>
                  <a:cubicBezTo>
                    <a:pt x="5061980" y="6146731"/>
                    <a:pt x="5040732" y="6170178"/>
                    <a:pt x="5019849" y="6193625"/>
                  </a:cubicBezTo>
                  <a:lnTo>
                    <a:pt x="4946212" y="6276421"/>
                  </a:lnTo>
                  <a:cubicBezTo>
                    <a:pt x="4942915" y="6274590"/>
                    <a:pt x="4939251" y="6274223"/>
                    <a:pt x="4935954" y="6274590"/>
                  </a:cubicBezTo>
                  <a:lnTo>
                    <a:pt x="4935954" y="6274590"/>
                  </a:lnTo>
                  <a:close/>
                  <a:moveTo>
                    <a:pt x="4995670" y="6086649"/>
                  </a:moveTo>
                  <a:lnTo>
                    <a:pt x="5042930" y="6085184"/>
                  </a:lnTo>
                  <a:lnTo>
                    <a:pt x="5046594" y="6085184"/>
                  </a:lnTo>
                  <a:lnTo>
                    <a:pt x="5096052" y="6102769"/>
                  </a:lnTo>
                  <a:cubicBezTo>
                    <a:pt x="5095685" y="6104234"/>
                    <a:pt x="5095685" y="6105699"/>
                    <a:pt x="5096052" y="6107165"/>
                  </a:cubicBezTo>
                  <a:cubicBezTo>
                    <a:pt x="5096052" y="6107531"/>
                    <a:pt x="5096418" y="6107531"/>
                    <a:pt x="5096784" y="6107898"/>
                  </a:cubicBezTo>
                  <a:lnTo>
                    <a:pt x="5082863" y="6123285"/>
                  </a:lnTo>
                  <a:lnTo>
                    <a:pt x="4995670" y="6086649"/>
                  </a:lnTo>
                  <a:close/>
                  <a:moveTo>
                    <a:pt x="5570848" y="5770118"/>
                  </a:moveTo>
                  <a:cubicBezTo>
                    <a:pt x="5570482" y="5769752"/>
                    <a:pt x="5570848" y="5769385"/>
                    <a:pt x="5570482" y="5769019"/>
                  </a:cubicBezTo>
                  <a:cubicBezTo>
                    <a:pt x="5569383" y="5767920"/>
                    <a:pt x="5567551" y="5767920"/>
                    <a:pt x="5566085" y="5767554"/>
                  </a:cubicBezTo>
                  <a:lnTo>
                    <a:pt x="5565353" y="5715165"/>
                  </a:lnTo>
                  <a:cubicBezTo>
                    <a:pt x="5565719" y="5714066"/>
                    <a:pt x="5566085" y="5712966"/>
                    <a:pt x="5566452" y="5711867"/>
                  </a:cubicBezTo>
                  <a:lnTo>
                    <a:pt x="5583304" y="5667905"/>
                  </a:lnTo>
                  <a:lnTo>
                    <a:pt x="5589532" y="5762058"/>
                  </a:lnTo>
                  <a:lnTo>
                    <a:pt x="5570848" y="5770118"/>
                  </a:lnTo>
                  <a:close/>
                  <a:moveTo>
                    <a:pt x="5590265" y="5662409"/>
                  </a:moveTo>
                  <a:lnTo>
                    <a:pt x="5590631" y="5662409"/>
                  </a:lnTo>
                  <a:cubicBezTo>
                    <a:pt x="5596493" y="5659845"/>
                    <a:pt x="5599057" y="5653250"/>
                    <a:pt x="5596493" y="5647389"/>
                  </a:cubicBezTo>
                  <a:cubicBezTo>
                    <a:pt x="5594661" y="5644091"/>
                    <a:pt x="5591730" y="5641893"/>
                    <a:pt x="5588067" y="5641527"/>
                  </a:cubicBezTo>
                  <a:lnTo>
                    <a:pt x="5564620" y="5477400"/>
                  </a:lnTo>
                  <a:lnTo>
                    <a:pt x="5562422" y="5462379"/>
                  </a:lnTo>
                  <a:lnTo>
                    <a:pt x="5562055" y="5441131"/>
                  </a:lnTo>
                  <a:cubicBezTo>
                    <a:pt x="5562788" y="5441131"/>
                    <a:pt x="5563155" y="5440764"/>
                    <a:pt x="5563521" y="5440398"/>
                  </a:cubicBezTo>
                  <a:lnTo>
                    <a:pt x="5673061" y="5557632"/>
                  </a:lnTo>
                  <a:lnTo>
                    <a:pt x="5780770" y="5672301"/>
                  </a:lnTo>
                  <a:cubicBezTo>
                    <a:pt x="5778938" y="5674865"/>
                    <a:pt x="5778205" y="5677796"/>
                    <a:pt x="5778205" y="5680727"/>
                  </a:cubicBezTo>
                  <a:cubicBezTo>
                    <a:pt x="5778205" y="5681460"/>
                    <a:pt x="5778571" y="5681826"/>
                    <a:pt x="5778571" y="5682559"/>
                  </a:cubicBezTo>
                  <a:lnTo>
                    <a:pt x="5676359" y="5725423"/>
                  </a:lnTo>
                  <a:cubicBezTo>
                    <a:pt x="5647416" y="5737512"/>
                    <a:pt x="5618474" y="5749968"/>
                    <a:pt x="5596859" y="5759127"/>
                  </a:cubicBezTo>
                  <a:lnTo>
                    <a:pt x="5590265" y="5662409"/>
                  </a:lnTo>
                  <a:close/>
                  <a:moveTo>
                    <a:pt x="5948560" y="6045617"/>
                  </a:moveTo>
                  <a:lnTo>
                    <a:pt x="5950758" y="6028398"/>
                  </a:lnTo>
                  <a:lnTo>
                    <a:pt x="5961017" y="6036459"/>
                  </a:lnTo>
                  <a:lnTo>
                    <a:pt x="5947095" y="6054776"/>
                  </a:lnTo>
                  <a:cubicBezTo>
                    <a:pt x="5947828" y="6051845"/>
                    <a:pt x="5948560" y="6048548"/>
                    <a:pt x="5948560" y="6045617"/>
                  </a:cubicBezTo>
                  <a:lnTo>
                    <a:pt x="5948560" y="6045617"/>
                  </a:lnTo>
                  <a:close/>
                  <a:moveTo>
                    <a:pt x="5954789" y="6022537"/>
                  </a:moveTo>
                  <a:cubicBezTo>
                    <a:pt x="5954789" y="6021804"/>
                    <a:pt x="5954789" y="6021071"/>
                    <a:pt x="5954422" y="6020339"/>
                  </a:cubicBezTo>
                  <a:lnTo>
                    <a:pt x="6070191" y="5887352"/>
                  </a:lnTo>
                  <a:lnTo>
                    <a:pt x="6113420" y="5837161"/>
                  </a:lnTo>
                  <a:lnTo>
                    <a:pt x="6061032" y="5905669"/>
                  </a:lnTo>
                  <a:lnTo>
                    <a:pt x="5965779" y="6030963"/>
                  </a:lnTo>
                  <a:lnTo>
                    <a:pt x="5954789" y="6022537"/>
                  </a:lnTo>
                  <a:close/>
                  <a:moveTo>
                    <a:pt x="6194752" y="5743374"/>
                  </a:moveTo>
                  <a:lnTo>
                    <a:pt x="6209772" y="5726521"/>
                  </a:lnTo>
                  <a:lnTo>
                    <a:pt x="6262894" y="5787703"/>
                  </a:lnTo>
                  <a:cubicBezTo>
                    <a:pt x="6279746" y="5807120"/>
                    <a:pt x="6296598" y="5826170"/>
                    <a:pt x="6309787" y="5841557"/>
                  </a:cubicBezTo>
                  <a:lnTo>
                    <a:pt x="6264725" y="5805288"/>
                  </a:lnTo>
                  <a:cubicBezTo>
                    <a:pt x="6236882" y="5782940"/>
                    <a:pt x="6208673" y="5760593"/>
                    <a:pt x="6195484" y="5750701"/>
                  </a:cubicBezTo>
                  <a:cubicBezTo>
                    <a:pt x="6196217" y="5748503"/>
                    <a:pt x="6196217" y="5745572"/>
                    <a:pt x="6194752" y="5743374"/>
                  </a:cubicBezTo>
                  <a:lnTo>
                    <a:pt x="6194752" y="5743374"/>
                  </a:lnTo>
                  <a:close/>
                  <a:moveTo>
                    <a:pt x="6509817" y="5903838"/>
                  </a:moveTo>
                  <a:lnTo>
                    <a:pt x="6646468" y="5928384"/>
                  </a:lnTo>
                  <a:lnTo>
                    <a:pt x="6609466" y="5966484"/>
                  </a:lnTo>
                  <a:cubicBezTo>
                    <a:pt x="6604703" y="5963920"/>
                    <a:pt x="6598841" y="5964652"/>
                    <a:pt x="6595178" y="5968316"/>
                  </a:cubicBezTo>
                  <a:cubicBezTo>
                    <a:pt x="6595178" y="5968683"/>
                    <a:pt x="6594811" y="5968683"/>
                    <a:pt x="6594811" y="5969049"/>
                  </a:cubicBezTo>
                  <a:lnTo>
                    <a:pt x="6472815" y="5919591"/>
                  </a:lnTo>
                  <a:cubicBezTo>
                    <a:pt x="6435081" y="5904204"/>
                    <a:pt x="6397346" y="5889183"/>
                    <a:pt x="6371335" y="5878559"/>
                  </a:cubicBezTo>
                  <a:lnTo>
                    <a:pt x="6509817" y="5903838"/>
                  </a:lnTo>
                  <a:close/>
                  <a:moveTo>
                    <a:pt x="6654894" y="5929482"/>
                  </a:moveTo>
                  <a:lnTo>
                    <a:pt x="6668815" y="5932047"/>
                  </a:lnTo>
                  <a:cubicBezTo>
                    <a:pt x="6668815" y="5932780"/>
                    <a:pt x="6669182" y="5933512"/>
                    <a:pt x="6669548" y="5934245"/>
                  </a:cubicBezTo>
                  <a:lnTo>
                    <a:pt x="6641705" y="5950365"/>
                  </a:lnTo>
                  <a:cubicBezTo>
                    <a:pt x="6636210" y="5953662"/>
                    <a:pt x="6630714" y="5956959"/>
                    <a:pt x="6625585" y="5959890"/>
                  </a:cubicBezTo>
                  <a:lnTo>
                    <a:pt x="6654894" y="5929482"/>
                  </a:lnTo>
                  <a:close/>
                  <a:moveTo>
                    <a:pt x="6672479" y="5921789"/>
                  </a:moveTo>
                  <a:cubicBezTo>
                    <a:pt x="6671746" y="5922888"/>
                    <a:pt x="6671014" y="5923987"/>
                    <a:pt x="6670281" y="5925453"/>
                  </a:cubicBezTo>
                  <a:lnTo>
                    <a:pt x="6660755" y="5923621"/>
                  </a:lnTo>
                  <a:lnTo>
                    <a:pt x="6723402" y="5859142"/>
                  </a:lnTo>
                  <a:lnTo>
                    <a:pt x="6787514" y="5792832"/>
                  </a:lnTo>
                  <a:cubicBezTo>
                    <a:pt x="6777623" y="5805288"/>
                    <a:pt x="6767365" y="5818477"/>
                    <a:pt x="6756740" y="5831666"/>
                  </a:cubicBezTo>
                  <a:lnTo>
                    <a:pt x="6687500" y="5918858"/>
                  </a:lnTo>
                  <a:cubicBezTo>
                    <a:pt x="6682371" y="5916660"/>
                    <a:pt x="6676509" y="5917759"/>
                    <a:pt x="6672479" y="5921789"/>
                  </a:cubicBezTo>
                  <a:lnTo>
                    <a:pt x="6672479" y="5921789"/>
                  </a:lnTo>
                  <a:close/>
                  <a:moveTo>
                    <a:pt x="6923799" y="5538215"/>
                  </a:moveTo>
                  <a:lnTo>
                    <a:pt x="6954206" y="5453587"/>
                  </a:lnTo>
                  <a:lnTo>
                    <a:pt x="6960068" y="5461647"/>
                  </a:lnTo>
                  <a:cubicBezTo>
                    <a:pt x="6958969" y="5462746"/>
                    <a:pt x="6958236" y="5463845"/>
                    <a:pt x="6957870" y="5464944"/>
                  </a:cubicBezTo>
                  <a:cubicBezTo>
                    <a:pt x="6955672" y="5470439"/>
                    <a:pt x="6957503" y="5476301"/>
                    <a:pt x="6961899" y="5479965"/>
                  </a:cubicBezTo>
                  <a:lnTo>
                    <a:pt x="6913907" y="5580346"/>
                  </a:lnTo>
                  <a:cubicBezTo>
                    <a:pt x="6906580" y="5595733"/>
                    <a:pt x="6899253" y="5610753"/>
                    <a:pt x="6892659" y="5625041"/>
                  </a:cubicBezTo>
                  <a:lnTo>
                    <a:pt x="6923799" y="5538215"/>
                  </a:lnTo>
                  <a:close/>
                  <a:moveTo>
                    <a:pt x="6967761" y="5456884"/>
                  </a:moveTo>
                  <a:cubicBezTo>
                    <a:pt x="6967028" y="5456884"/>
                    <a:pt x="6966296" y="5457250"/>
                    <a:pt x="6965563" y="5457617"/>
                  </a:cubicBezTo>
                  <a:lnTo>
                    <a:pt x="6957137" y="5445893"/>
                  </a:lnTo>
                  <a:lnTo>
                    <a:pt x="6971425" y="5405960"/>
                  </a:lnTo>
                  <a:cubicBezTo>
                    <a:pt x="6971058" y="5411823"/>
                    <a:pt x="6970692" y="5418417"/>
                    <a:pt x="6969960" y="5424645"/>
                  </a:cubicBezTo>
                  <a:lnTo>
                    <a:pt x="6967761" y="5456884"/>
                  </a:lnTo>
                  <a:close/>
                  <a:moveTo>
                    <a:pt x="6965563" y="5385078"/>
                  </a:moveTo>
                  <a:cubicBezTo>
                    <a:pt x="6966662" y="5386910"/>
                    <a:pt x="6968128" y="5388376"/>
                    <a:pt x="6969960" y="5389474"/>
                  </a:cubicBezTo>
                  <a:lnTo>
                    <a:pt x="6952008" y="5439299"/>
                  </a:lnTo>
                  <a:lnTo>
                    <a:pt x="6869944" y="5327194"/>
                  </a:lnTo>
                  <a:lnTo>
                    <a:pt x="6786782" y="5213991"/>
                  </a:lnTo>
                  <a:cubicBezTo>
                    <a:pt x="6807298" y="5232675"/>
                    <a:pt x="6837339" y="5260151"/>
                    <a:pt x="6868113" y="5287262"/>
                  </a:cubicBezTo>
                  <a:lnTo>
                    <a:pt x="6966296" y="5375187"/>
                  </a:lnTo>
                  <a:cubicBezTo>
                    <a:pt x="6965930" y="5375553"/>
                    <a:pt x="6965930" y="5375553"/>
                    <a:pt x="6965930" y="5375920"/>
                  </a:cubicBezTo>
                  <a:cubicBezTo>
                    <a:pt x="6964464" y="5378851"/>
                    <a:pt x="6964464" y="5382147"/>
                    <a:pt x="6965563" y="5385078"/>
                  </a:cubicBezTo>
                  <a:lnTo>
                    <a:pt x="6965563" y="5385078"/>
                  </a:lnTo>
                  <a:close/>
                  <a:moveTo>
                    <a:pt x="6657824" y="5155740"/>
                  </a:moveTo>
                  <a:lnTo>
                    <a:pt x="6579425" y="5134857"/>
                  </a:lnTo>
                  <a:lnTo>
                    <a:pt x="6587484" y="5114708"/>
                  </a:lnTo>
                  <a:lnTo>
                    <a:pt x="6588217" y="5114708"/>
                  </a:lnTo>
                  <a:cubicBezTo>
                    <a:pt x="6591148" y="5114708"/>
                    <a:pt x="6593712" y="5113609"/>
                    <a:pt x="6595544" y="5111411"/>
                  </a:cubicBezTo>
                  <a:cubicBezTo>
                    <a:pt x="6610565" y="5118738"/>
                    <a:pt x="6642438" y="5134125"/>
                    <a:pt x="6674677" y="5149512"/>
                  </a:cubicBezTo>
                  <a:lnTo>
                    <a:pt x="6727066" y="5174424"/>
                  </a:lnTo>
                  <a:cubicBezTo>
                    <a:pt x="6707649" y="5168929"/>
                    <a:pt x="6682737" y="5162334"/>
                    <a:pt x="6657824" y="5155740"/>
                  </a:cubicBezTo>
                  <a:lnTo>
                    <a:pt x="6657824" y="5155740"/>
                  </a:lnTo>
                  <a:close/>
                  <a:moveTo>
                    <a:pt x="6662953" y="4938857"/>
                  </a:moveTo>
                  <a:cubicBezTo>
                    <a:pt x="6693361" y="4867052"/>
                    <a:pt x="6723768" y="4795612"/>
                    <a:pt x="6731828" y="4776928"/>
                  </a:cubicBezTo>
                  <a:cubicBezTo>
                    <a:pt x="6732561" y="4776928"/>
                    <a:pt x="6733660" y="4776562"/>
                    <a:pt x="6734393" y="4776196"/>
                  </a:cubicBezTo>
                  <a:lnTo>
                    <a:pt x="6746483" y="4782057"/>
                  </a:lnTo>
                  <a:lnTo>
                    <a:pt x="6675776" y="4922738"/>
                  </a:lnTo>
                  <a:lnTo>
                    <a:pt x="6637675" y="4998940"/>
                  </a:lnTo>
                  <a:lnTo>
                    <a:pt x="6662953" y="4938857"/>
                  </a:lnTo>
                  <a:close/>
                  <a:moveTo>
                    <a:pt x="6737324" y="4769968"/>
                  </a:moveTo>
                  <a:lnTo>
                    <a:pt x="6751612" y="4760442"/>
                  </a:lnTo>
                  <a:cubicBezTo>
                    <a:pt x="6754176" y="4758611"/>
                    <a:pt x="6757107" y="4756779"/>
                    <a:pt x="6759305" y="4755313"/>
                  </a:cubicBezTo>
                  <a:lnTo>
                    <a:pt x="6749047" y="4775829"/>
                  </a:lnTo>
                  <a:lnTo>
                    <a:pt x="6737324" y="4769968"/>
                  </a:lnTo>
                  <a:close/>
                  <a:moveTo>
                    <a:pt x="6342759" y="4773265"/>
                  </a:moveTo>
                  <a:lnTo>
                    <a:pt x="6192187" y="4726738"/>
                  </a:lnTo>
                  <a:lnTo>
                    <a:pt x="6037951" y="4679478"/>
                  </a:lnTo>
                  <a:cubicBezTo>
                    <a:pt x="6037951" y="4679112"/>
                    <a:pt x="6037951" y="4678745"/>
                    <a:pt x="6037951" y="4678379"/>
                  </a:cubicBezTo>
                  <a:lnTo>
                    <a:pt x="6057735" y="4668854"/>
                  </a:lnTo>
                  <a:lnTo>
                    <a:pt x="6072389" y="4664091"/>
                  </a:lnTo>
                  <a:lnTo>
                    <a:pt x="6229922" y="4613534"/>
                  </a:lnTo>
                  <a:cubicBezTo>
                    <a:pt x="6231753" y="4616465"/>
                    <a:pt x="6235051" y="4618663"/>
                    <a:pt x="6238714" y="4618663"/>
                  </a:cubicBezTo>
                  <a:lnTo>
                    <a:pt x="6239080" y="4618663"/>
                  </a:lnTo>
                  <a:cubicBezTo>
                    <a:pt x="6245308" y="4618296"/>
                    <a:pt x="6250437" y="4613168"/>
                    <a:pt x="6250071" y="4606573"/>
                  </a:cubicBezTo>
                  <a:cubicBezTo>
                    <a:pt x="6250071" y="4606573"/>
                    <a:pt x="6250071" y="4606573"/>
                    <a:pt x="6250071" y="4606573"/>
                  </a:cubicBezTo>
                  <a:cubicBezTo>
                    <a:pt x="6250071" y="4606573"/>
                    <a:pt x="6250071" y="4606207"/>
                    <a:pt x="6250071" y="4606207"/>
                  </a:cubicBezTo>
                  <a:lnTo>
                    <a:pt x="6339828" y="4569938"/>
                  </a:lnTo>
                  <a:cubicBezTo>
                    <a:pt x="6340927" y="4593384"/>
                    <a:pt x="6342759" y="4624891"/>
                    <a:pt x="6344591" y="4656397"/>
                  </a:cubicBezTo>
                  <a:lnTo>
                    <a:pt x="6350819" y="4767037"/>
                  </a:lnTo>
                  <a:cubicBezTo>
                    <a:pt x="6347522" y="4767770"/>
                    <a:pt x="6344591" y="4769968"/>
                    <a:pt x="6342759" y="4773265"/>
                  </a:cubicBezTo>
                  <a:lnTo>
                    <a:pt x="6342759" y="4773265"/>
                  </a:lnTo>
                  <a:close/>
                  <a:moveTo>
                    <a:pt x="6252269" y="4598147"/>
                  </a:moveTo>
                  <a:lnTo>
                    <a:pt x="6284509" y="4563710"/>
                  </a:lnTo>
                  <a:cubicBezTo>
                    <a:pt x="6285241" y="4562977"/>
                    <a:pt x="6285974" y="4561878"/>
                    <a:pt x="6287073" y="4561145"/>
                  </a:cubicBezTo>
                  <a:lnTo>
                    <a:pt x="6334699" y="4538797"/>
                  </a:lnTo>
                  <a:cubicBezTo>
                    <a:pt x="6335798" y="4539897"/>
                    <a:pt x="6336531" y="4541362"/>
                    <a:pt x="6337996" y="4541728"/>
                  </a:cubicBezTo>
                  <a:cubicBezTo>
                    <a:pt x="6338363" y="4541728"/>
                    <a:pt x="6338729" y="4541728"/>
                    <a:pt x="6339095" y="4542095"/>
                  </a:cubicBezTo>
                  <a:cubicBezTo>
                    <a:pt x="6339462" y="4547224"/>
                    <a:pt x="6339828" y="4554184"/>
                    <a:pt x="6340194" y="4562610"/>
                  </a:cubicBezTo>
                  <a:lnTo>
                    <a:pt x="6252269" y="4598147"/>
                  </a:lnTo>
                  <a:close/>
                  <a:moveTo>
                    <a:pt x="6434714" y="3966917"/>
                  </a:moveTo>
                  <a:cubicBezTo>
                    <a:pt x="6434348" y="3966917"/>
                    <a:pt x="6433981" y="3966550"/>
                    <a:pt x="6433615" y="3966550"/>
                  </a:cubicBezTo>
                  <a:lnTo>
                    <a:pt x="6433615" y="3966550"/>
                  </a:lnTo>
                  <a:cubicBezTo>
                    <a:pt x="6432150" y="3966550"/>
                    <a:pt x="6431051" y="3967649"/>
                    <a:pt x="6429585" y="3968382"/>
                  </a:cubicBezTo>
                  <a:lnTo>
                    <a:pt x="6392217" y="3931746"/>
                  </a:lnTo>
                  <a:cubicBezTo>
                    <a:pt x="6391850" y="3930647"/>
                    <a:pt x="6391118" y="3929548"/>
                    <a:pt x="6390752" y="3928449"/>
                  </a:cubicBezTo>
                  <a:lnTo>
                    <a:pt x="6371335" y="3885219"/>
                  </a:lnTo>
                  <a:lnTo>
                    <a:pt x="6442408" y="3947499"/>
                  </a:lnTo>
                  <a:lnTo>
                    <a:pt x="6434714" y="3966917"/>
                  </a:lnTo>
                  <a:close/>
                  <a:moveTo>
                    <a:pt x="6372434" y="3877159"/>
                  </a:moveTo>
                  <a:cubicBezTo>
                    <a:pt x="6372434" y="3876793"/>
                    <a:pt x="6372800" y="3876793"/>
                    <a:pt x="6372800" y="3876793"/>
                  </a:cubicBezTo>
                  <a:cubicBezTo>
                    <a:pt x="6374998" y="3870931"/>
                    <a:pt x="6372067" y="3864337"/>
                    <a:pt x="6366206" y="3862139"/>
                  </a:cubicBezTo>
                  <a:cubicBezTo>
                    <a:pt x="6362542" y="3860673"/>
                    <a:pt x="6358512" y="3861406"/>
                    <a:pt x="6355581" y="3863604"/>
                  </a:cubicBezTo>
                  <a:lnTo>
                    <a:pt x="6223327" y="3764688"/>
                  </a:lnTo>
                  <a:lnTo>
                    <a:pt x="6210871" y="3755163"/>
                  </a:lnTo>
                  <a:lnTo>
                    <a:pt x="6195484" y="3740142"/>
                  </a:lnTo>
                  <a:cubicBezTo>
                    <a:pt x="6195484" y="3739776"/>
                    <a:pt x="6195850" y="3739410"/>
                    <a:pt x="6195850" y="3739043"/>
                  </a:cubicBezTo>
                  <a:lnTo>
                    <a:pt x="6357047" y="3744539"/>
                  </a:lnTo>
                  <a:lnTo>
                    <a:pt x="6514580" y="3749301"/>
                  </a:lnTo>
                  <a:cubicBezTo>
                    <a:pt x="6515313" y="3752965"/>
                    <a:pt x="6517511" y="3755896"/>
                    <a:pt x="6520441" y="3758094"/>
                  </a:cubicBezTo>
                  <a:lnTo>
                    <a:pt x="6478677" y="3860673"/>
                  </a:lnTo>
                  <a:cubicBezTo>
                    <a:pt x="6466953" y="3889616"/>
                    <a:pt x="6454864" y="3918924"/>
                    <a:pt x="6446071" y="3940905"/>
                  </a:cubicBezTo>
                  <a:lnTo>
                    <a:pt x="6372434" y="3877159"/>
                  </a:lnTo>
                  <a:close/>
                  <a:moveTo>
                    <a:pt x="6899619" y="3879724"/>
                  </a:moveTo>
                  <a:lnTo>
                    <a:pt x="6902550" y="3902438"/>
                  </a:lnTo>
                  <a:cubicBezTo>
                    <a:pt x="6900718" y="3899873"/>
                    <a:pt x="6898886" y="3897675"/>
                    <a:pt x="6897055" y="3895111"/>
                  </a:cubicBezTo>
                  <a:lnTo>
                    <a:pt x="6886797" y="3881556"/>
                  </a:lnTo>
                  <a:lnTo>
                    <a:pt x="6899619" y="3879724"/>
                  </a:lnTo>
                  <a:close/>
                  <a:moveTo>
                    <a:pt x="6884965" y="3874228"/>
                  </a:moveTo>
                  <a:cubicBezTo>
                    <a:pt x="6884599" y="3873496"/>
                    <a:pt x="6883866" y="3873130"/>
                    <a:pt x="6883133" y="3872763"/>
                  </a:cubicBezTo>
                  <a:lnTo>
                    <a:pt x="6871044" y="3696912"/>
                  </a:lnTo>
                  <a:lnTo>
                    <a:pt x="6866281" y="3631335"/>
                  </a:lnTo>
                  <a:lnTo>
                    <a:pt x="6877638" y="3716329"/>
                  </a:lnTo>
                  <a:lnTo>
                    <a:pt x="6898886" y="3872397"/>
                  </a:lnTo>
                  <a:lnTo>
                    <a:pt x="6884965" y="3874228"/>
                  </a:lnTo>
                  <a:close/>
                  <a:moveTo>
                    <a:pt x="6857488" y="3507140"/>
                  </a:moveTo>
                  <a:lnTo>
                    <a:pt x="6856389" y="3484793"/>
                  </a:lnTo>
                  <a:lnTo>
                    <a:pt x="6937354" y="3490654"/>
                  </a:lnTo>
                  <a:cubicBezTo>
                    <a:pt x="6962999" y="3492486"/>
                    <a:pt x="6988277" y="3494318"/>
                    <a:pt x="7008427" y="3495417"/>
                  </a:cubicBezTo>
                  <a:lnTo>
                    <a:pt x="6950909" y="3502011"/>
                  </a:lnTo>
                  <a:cubicBezTo>
                    <a:pt x="6915372" y="3505675"/>
                    <a:pt x="6879836" y="3510071"/>
                    <a:pt x="6863350" y="3512270"/>
                  </a:cubicBezTo>
                  <a:cubicBezTo>
                    <a:pt x="6861885" y="3509705"/>
                    <a:pt x="6859687" y="3507873"/>
                    <a:pt x="6857488" y="3507140"/>
                  </a:cubicBezTo>
                  <a:lnTo>
                    <a:pt x="6857488" y="3507140"/>
                  </a:lnTo>
                  <a:close/>
                  <a:moveTo>
                    <a:pt x="7193070" y="3397600"/>
                  </a:moveTo>
                  <a:lnTo>
                    <a:pt x="7307373" y="3318467"/>
                  </a:lnTo>
                  <a:lnTo>
                    <a:pt x="7308105" y="3370856"/>
                  </a:lnTo>
                  <a:cubicBezTo>
                    <a:pt x="7302610" y="3372321"/>
                    <a:pt x="7298946" y="3377451"/>
                    <a:pt x="7299313" y="3382946"/>
                  </a:cubicBezTo>
                  <a:cubicBezTo>
                    <a:pt x="7299313" y="3383312"/>
                    <a:pt x="7299313" y="3383679"/>
                    <a:pt x="7299679" y="3384045"/>
                  </a:cubicBezTo>
                  <a:lnTo>
                    <a:pt x="7178416" y="3435335"/>
                  </a:lnTo>
                  <a:cubicBezTo>
                    <a:pt x="7140681" y="3451088"/>
                    <a:pt x="7103313" y="3467208"/>
                    <a:pt x="7078034" y="3478198"/>
                  </a:cubicBezTo>
                  <a:lnTo>
                    <a:pt x="7193070" y="3397600"/>
                  </a:lnTo>
                  <a:close/>
                  <a:moveTo>
                    <a:pt x="7313967" y="3313338"/>
                  </a:moveTo>
                  <a:lnTo>
                    <a:pt x="7325691" y="3305278"/>
                  </a:lnTo>
                  <a:cubicBezTo>
                    <a:pt x="7326423" y="3305645"/>
                    <a:pt x="7327156" y="3306378"/>
                    <a:pt x="7327889" y="3306744"/>
                  </a:cubicBezTo>
                  <a:lnTo>
                    <a:pt x="7319463" y="3337884"/>
                  </a:lnTo>
                  <a:cubicBezTo>
                    <a:pt x="7317631" y="3344112"/>
                    <a:pt x="7316165" y="3350340"/>
                    <a:pt x="7314700" y="3356202"/>
                  </a:cubicBezTo>
                  <a:lnTo>
                    <a:pt x="7313967" y="3313338"/>
                  </a:lnTo>
                  <a:close/>
                  <a:moveTo>
                    <a:pt x="7320928" y="3295387"/>
                  </a:moveTo>
                  <a:cubicBezTo>
                    <a:pt x="7320928" y="3296852"/>
                    <a:pt x="7321294" y="3297951"/>
                    <a:pt x="7322027" y="3299417"/>
                  </a:cubicBezTo>
                  <a:lnTo>
                    <a:pt x="7313967" y="3304912"/>
                  </a:lnTo>
                  <a:lnTo>
                    <a:pt x="7312868" y="3215155"/>
                  </a:lnTo>
                  <a:lnTo>
                    <a:pt x="7311403" y="3122467"/>
                  </a:lnTo>
                  <a:cubicBezTo>
                    <a:pt x="7313235" y="3138221"/>
                    <a:pt x="7315067" y="3155073"/>
                    <a:pt x="7316898" y="3171925"/>
                  </a:cubicBezTo>
                  <a:lnTo>
                    <a:pt x="7329721" y="3282564"/>
                  </a:lnTo>
                  <a:cubicBezTo>
                    <a:pt x="7324225" y="3284763"/>
                    <a:pt x="7320928" y="3289892"/>
                    <a:pt x="7320928" y="3295387"/>
                  </a:cubicBezTo>
                  <a:lnTo>
                    <a:pt x="7320928" y="3295387"/>
                  </a:lnTo>
                  <a:close/>
                  <a:moveTo>
                    <a:pt x="6538759" y="2445076"/>
                  </a:moveTo>
                  <a:lnTo>
                    <a:pt x="6416030" y="2574033"/>
                  </a:lnTo>
                  <a:lnTo>
                    <a:pt x="6296598" y="2700426"/>
                  </a:lnTo>
                  <a:lnTo>
                    <a:pt x="6295866" y="2700059"/>
                  </a:lnTo>
                  <a:lnTo>
                    <a:pt x="6320411" y="2591618"/>
                  </a:lnTo>
                  <a:cubicBezTo>
                    <a:pt x="6331036" y="2545457"/>
                    <a:pt x="6341294" y="2498564"/>
                    <a:pt x="6345690" y="2478781"/>
                  </a:cubicBezTo>
                  <a:cubicBezTo>
                    <a:pt x="6346789" y="2478781"/>
                    <a:pt x="6347522" y="2478414"/>
                    <a:pt x="6348621" y="2478048"/>
                  </a:cubicBezTo>
                  <a:cubicBezTo>
                    <a:pt x="6351185" y="2476949"/>
                    <a:pt x="6353017" y="2474751"/>
                    <a:pt x="6354116" y="2472186"/>
                  </a:cubicBezTo>
                  <a:cubicBezTo>
                    <a:pt x="6354116" y="2471820"/>
                    <a:pt x="6353749" y="2471087"/>
                    <a:pt x="6354116" y="2470721"/>
                  </a:cubicBezTo>
                  <a:cubicBezTo>
                    <a:pt x="6370968" y="2468523"/>
                    <a:pt x="6409069" y="2463394"/>
                    <a:pt x="6446438" y="2458265"/>
                  </a:cubicBezTo>
                  <a:lnTo>
                    <a:pt x="6538759" y="2445076"/>
                  </a:lnTo>
                  <a:close/>
                  <a:moveTo>
                    <a:pt x="5667932" y="2397084"/>
                  </a:moveTo>
                  <a:cubicBezTo>
                    <a:pt x="5649614" y="2368141"/>
                    <a:pt x="5630930" y="2339199"/>
                    <a:pt x="5621772" y="2325278"/>
                  </a:cubicBezTo>
                  <a:cubicBezTo>
                    <a:pt x="5625069" y="2321248"/>
                    <a:pt x="5625069" y="2315386"/>
                    <a:pt x="5621772" y="2311356"/>
                  </a:cubicBezTo>
                  <a:lnTo>
                    <a:pt x="5698340" y="2205846"/>
                  </a:lnTo>
                  <a:cubicBezTo>
                    <a:pt x="5722519" y="2172507"/>
                    <a:pt x="5746699" y="2139169"/>
                    <a:pt x="5762452" y="2117188"/>
                  </a:cubicBezTo>
                  <a:cubicBezTo>
                    <a:pt x="5763185" y="2118287"/>
                    <a:pt x="5764284" y="2119386"/>
                    <a:pt x="5765383" y="2120119"/>
                  </a:cubicBezTo>
                  <a:lnTo>
                    <a:pt x="5738639" y="2294138"/>
                  </a:lnTo>
                  <a:lnTo>
                    <a:pt x="5712627" y="2467424"/>
                  </a:lnTo>
                  <a:lnTo>
                    <a:pt x="5667932" y="2397084"/>
                  </a:lnTo>
                  <a:close/>
                  <a:moveTo>
                    <a:pt x="4768163" y="931662"/>
                  </a:moveTo>
                  <a:lnTo>
                    <a:pt x="4772560" y="1109710"/>
                  </a:lnTo>
                  <a:lnTo>
                    <a:pt x="4777322" y="1283363"/>
                  </a:lnTo>
                  <a:lnTo>
                    <a:pt x="4776589" y="1283363"/>
                  </a:lnTo>
                  <a:lnTo>
                    <a:pt x="4717240" y="1189210"/>
                  </a:lnTo>
                  <a:cubicBezTo>
                    <a:pt x="4691595" y="1148544"/>
                    <a:pt x="4665584" y="1107879"/>
                    <a:pt x="4654960" y="1091393"/>
                  </a:cubicBezTo>
                  <a:cubicBezTo>
                    <a:pt x="4655692" y="1090660"/>
                    <a:pt x="4656425" y="1089927"/>
                    <a:pt x="4656791" y="1089195"/>
                  </a:cubicBezTo>
                  <a:cubicBezTo>
                    <a:pt x="4657891" y="1086630"/>
                    <a:pt x="4657891" y="1083699"/>
                    <a:pt x="4656791" y="1081135"/>
                  </a:cubicBezTo>
                  <a:cubicBezTo>
                    <a:pt x="4656425" y="1080768"/>
                    <a:pt x="4656059" y="1080402"/>
                    <a:pt x="4655692" y="1080036"/>
                  </a:cubicBezTo>
                  <a:cubicBezTo>
                    <a:pt x="4666316" y="1066481"/>
                    <a:pt x="4689397" y="1036073"/>
                    <a:pt x="4712111" y="1005665"/>
                  </a:cubicBezTo>
                  <a:lnTo>
                    <a:pt x="4768163" y="931662"/>
                  </a:lnTo>
                  <a:close/>
                  <a:moveTo>
                    <a:pt x="4510615" y="1335385"/>
                  </a:moveTo>
                  <a:cubicBezTo>
                    <a:pt x="4511715" y="1336118"/>
                    <a:pt x="4512813" y="1336484"/>
                    <a:pt x="4513913" y="1336851"/>
                  </a:cubicBezTo>
                  <a:cubicBezTo>
                    <a:pt x="4501090" y="1360664"/>
                    <a:pt x="4481307" y="1396933"/>
                    <a:pt x="4462257" y="1433569"/>
                  </a:cubicBezTo>
                  <a:lnTo>
                    <a:pt x="4401075" y="1548238"/>
                  </a:lnTo>
                  <a:cubicBezTo>
                    <a:pt x="4395946" y="1547139"/>
                    <a:pt x="4390817" y="1550070"/>
                    <a:pt x="4388253" y="1554832"/>
                  </a:cubicBezTo>
                  <a:cubicBezTo>
                    <a:pt x="4371400" y="1552634"/>
                    <a:pt x="4337330" y="1548604"/>
                    <a:pt x="4303625" y="1544574"/>
                  </a:cubicBezTo>
                  <a:lnTo>
                    <a:pt x="4221195" y="1535415"/>
                  </a:lnTo>
                  <a:lnTo>
                    <a:pt x="4365539" y="1436133"/>
                  </a:lnTo>
                  <a:lnTo>
                    <a:pt x="4510615" y="1335385"/>
                  </a:lnTo>
                  <a:close/>
                  <a:moveTo>
                    <a:pt x="4118249" y="1513434"/>
                  </a:moveTo>
                  <a:cubicBezTo>
                    <a:pt x="4084910" y="1506107"/>
                    <a:pt x="4051572" y="1498780"/>
                    <a:pt x="4034719" y="1495483"/>
                  </a:cubicBezTo>
                  <a:cubicBezTo>
                    <a:pt x="4033987" y="1490354"/>
                    <a:pt x="4029957" y="1486324"/>
                    <a:pt x="4024828" y="1485591"/>
                  </a:cubicBezTo>
                  <a:lnTo>
                    <a:pt x="4004312" y="1356634"/>
                  </a:lnTo>
                  <a:cubicBezTo>
                    <a:pt x="3998084" y="1315968"/>
                    <a:pt x="3991490" y="1275669"/>
                    <a:pt x="3986727" y="1248925"/>
                  </a:cubicBezTo>
                  <a:cubicBezTo>
                    <a:pt x="3987093" y="1248925"/>
                    <a:pt x="3987460" y="1249292"/>
                    <a:pt x="3988193" y="1249292"/>
                  </a:cubicBezTo>
                  <a:cubicBezTo>
                    <a:pt x="3988925" y="1249292"/>
                    <a:pt x="3989658" y="1248925"/>
                    <a:pt x="3990391" y="1248559"/>
                  </a:cubicBezTo>
                  <a:lnTo>
                    <a:pt x="4094802" y="1390705"/>
                  </a:lnTo>
                  <a:lnTo>
                    <a:pt x="4198847" y="1531752"/>
                  </a:lnTo>
                  <a:lnTo>
                    <a:pt x="4118249" y="1513434"/>
                  </a:lnTo>
                  <a:close/>
                  <a:moveTo>
                    <a:pt x="3935071" y="960237"/>
                  </a:moveTo>
                  <a:cubicBezTo>
                    <a:pt x="3933239" y="962435"/>
                    <a:pt x="3932140" y="965000"/>
                    <a:pt x="3932507" y="967565"/>
                  </a:cubicBezTo>
                  <a:cubicBezTo>
                    <a:pt x="3932507" y="968664"/>
                    <a:pt x="3933239" y="969396"/>
                    <a:pt x="3933605" y="970129"/>
                  </a:cubicBezTo>
                  <a:cubicBezTo>
                    <a:pt x="3918219" y="982219"/>
                    <a:pt x="3880484" y="1012260"/>
                    <a:pt x="3842750" y="1042667"/>
                  </a:cubicBezTo>
                  <a:lnTo>
                    <a:pt x="3756289" y="1112275"/>
                  </a:lnTo>
                  <a:cubicBezTo>
                    <a:pt x="3755923" y="1112275"/>
                    <a:pt x="3755923" y="1111909"/>
                    <a:pt x="3755557" y="1111909"/>
                  </a:cubicBezTo>
                  <a:lnTo>
                    <a:pt x="3816738" y="949247"/>
                  </a:lnTo>
                  <a:lnTo>
                    <a:pt x="3879018" y="782555"/>
                  </a:lnTo>
                  <a:lnTo>
                    <a:pt x="3907594" y="870847"/>
                  </a:lnTo>
                  <a:cubicBezTo>
                    <a:pt x="3919318" y="907116"/>
                    <a:pt x="3931407" y="943385"/>
                    <a:pt x="3936903" y="959505"/>
                  </a:cubicBezTo>
                  <a:cubicBezTo>
                    <a:pt x="3936170" y="959871"/>
                    <a:pt x="3935437" y="959871"/>
                    <a:pt x="3935071" y="960237"/>
                  </a:cubicBezTo>
                  <a:lnTo>
                    <a:pt x="3935071" y="960237"/>
                  </a:lnTo>
                  <a:close/>
                  <a:moveTo>
                    <a:pt x="2549148" y="1580844"/>
                  </a:moveTo>
                  <a:cubicBezTo>
                    <a:pt x="2550248" y="1580477"/>
                    <a:pt x="2551347" y="1580111"/>
                    <a:pt x="2552446" y="1579378"/>
                  </a:cubicBezTo>
                  <a:cubicBezTo>
                    <a:pt x="2560139" y="1605389"/>
                    <a:pt x="2571863" y="1644956"/>
                    <a:pt x="2584319" y="1684522"/>
                  </a:cubicBezTo>
                  <a:lnTo>
                    <a:pt x="2622420" y="1809083"/>
                  </a:lnTo>
                  <a:cubicBezTo>
                    <a:pt x="2618023" y="1812014"/>
                    <a:pt x="2616191" y="1817509"/>
                    <a:pt x="2618023" y="1822638"/>
                  </a:cubicBezTo>
                  <a:cubicBezTo>
                    <a:pt x="2604468" y="1832896"/>
                    <a:pt x="2577724" y="1854145"/>
                    <a:pt x="2550980" y="1875393"/>
                  </a:cubicBezTo>
                  <a:lnTo>
                    <a:pt x="2486135" y="1927049"/>
                  </a:lnTo>
                  <a:lnTo>
                    <a:pt x="2518008" y="1754496"/>
                  </a:lnTo>
                  <a:lnTo>
                    <a:pt x="2549148" y="1580844"/>
                  </a:lnTo>
                  <a:close/>
                  <a:moveTo>
                    <a:pt x="1880550" y="1729950"/>
                  </a:moveTo>
                  <a:cubicBezTo>
                    <a:pt x="1881283" y="1730683"/>
                    <a:pt x="1882382" y="1730683"/>
                    <a:pt x="1883114" y="1731049"/>
                  </a:cubicBezTo>
                  <a:cubicBezTo>
                    <a:pt x="1880916" y="1750466"/>
                    <a:pt x="1875054" y="1798459"/>
                    <a:pt x="1870292" y="1846451"/>
                  </a:cubicBezTo>
                  <a:lnTo>
                    <a:pt x="1858202" y="1957090"/>
                  </a:lnTo>
                  <a:lnTo>
                    <a:pt x="1857469" y="1957090"/>
                  </a:lnTo>
                  <a:lnTo>
                    <a:pt x="1785664" y="1798825"/>
                  </a:lnTo>
                  <a:lnTo>
                    <a:pt x="1711660" y="1636896"/>
                  </a:lnTo>
                  <a:lnTo>
                    <a:pt x="1794456" y="1679393"/>
                  </a:lnTo>
                  <a:cubicBezTo>
                    <a:pt x="1828527" y="1696978"/>
                    <a:pt x="1862598" y="1713831"/>
                    <a:pt x="1877619" y="1721524"/>
                  </a:cubicBezTo>
                  <a:cubicBezTo>
                    <a:pt x="1877619" y="1722257"/>
                    <a:pt x="1876886" y="1722623"/>
                    <a:pt x="1876886" y="1722989"/>
                  </a:cubicBezTo>
                  <a:cubicBezTo>
                    <a:pt x="1877252" y="1725554"/>
                    <a:pt x="1878718" y="1728118"/>
                    <a:pt x="1880550" y="1729950"/>
                  </a:cubicBezTo>
                  <a:close/>
                  <a:moveTo>
                    <a:pt x="1337611" y="3138221"/>
                  </a:moveTo>
                  <a:cubicBezTo>
                    <a:pt x="1361424" y="3151043"/>
                    <a:pt x="1397693" y="3170826"/>
                    <a:pt x="1434329" y="3189877"/>
                  </a:cubicBezTo>
                  <a:lnTo>
                    <a:pt x="1548998" y="3251058"/>
                  </a:lnTo>
                  <a:cubicBezTo>
                    <a:pt x="1547899" y="3256187"/>
                    <a:pt x="1550830" y="3261682"/>
                    <a:pt x="1555592" y="3263880"/>
                  </a:cubicBezTo>
                  <a:cubicBezTo>
                    <a:pt x="1553394" y="3280733"/>
                    <a:pt x="1549364" y="3314804"/>
                    <a:pt x="1545701" y="3348508"/>
                  </a:cubicBezTo>
                  <a:lnTo>
                    <a:pt x="1536542" y="3430938"/>
                  </a:lnTo>
                  <a:lnTo>
                    <a:pt x="1437260" y="3286594"/>
                  </a:lnTo>
                  <a:lnTo>
                    <a:pt x="1336878" y="3141518"/>
                  </a:lnTo>
                  <a:cubicBezTo>
                    <a:pt x="1336878" y="3140419"/>
                    <a:pt x="1337245" y="3139320"/>
                    <a:pt x="1337611" y="3138221"/>
                  </a:cubicBezTo>
                  <a:close/>
                  <a:moveTo>
                    <a:pt x="1514194" y="3533884"/>
                  </a:moveTo>
                  <a:cubicBezTo>
                    <a:pt x="1506867" y="3567223"/>
                    <a:pt x="1499540" y="3600927"/>
                    <a:pt x="1495877" y="3617413"/>
                  </a:cubicBezTo>
                  <a:cubicBezTo>
                    <a:pt x="1490381" y="3617413"/>
                    <a:pt x="1485985" y="3621809"/>
                    <a:pt x="1485985" y="3626939"/>
                  </a:cubicBezTo>
                  <a:lnTo>
                    <a:pt x="1357028" y="3647454"/>
                  </a:lnTo>
                  <a:cubicBezTo>
                    <a:pt x="1316362" y="3653683"/>
                    <a:pt x="1275697" y="3660643"/>
                    <a:pt x="1248953" y="3665040"/>
                  </a:cubicBezTo>
                  <a:cubicBezTo>
                    <a:pt x="1249319" y="3663940"/>
                    <a:pt x="1249319" y="3662475"/>
                    <a:pt x="1248953" y="3661376"/>
                  </a:cubicBezTo>
                  <a:lnTo>
                    <a:pt x="1391099" y="3556965"/>
                  </a:lnTo>
                  <a:lnTo>
                    <a:pt x="1532146" y="3452920"/>
                  </a:lnTo>
                  <a:lnTo>
                    <a:pt x="1514194" y="3533884"/>
                  </a:lnTo>
                  <a:close/>
                  <a:moveTo>
                    <a:pt x="1114134" y="5206663"/>
                  </a:moveTo>
                  <a:lnTo>
                    <a:pt x="1236863" y="5077706"/>
                  </a:lnTo>
                  <a:lnTo>
                    <a:pt x="1355929" y="4951680"/>
                  </a:lnTo>
                  <a:cubicBezTo>
                    <a:pt x="1356295" y="4951680"/>
                    <a:pt x="1356662" y="4951680"/>
                    <a:pt x="1356662" y="4952046"/>
                  </a:cubicBezTo>
                  <a:lnTo>
                    <a:pt x="1331749" y="5060488"/>
                  </a:lnTo>
                  <a:cubicBezTo>
                    <a:pt x="1321125" y="5107381"/>
                    <a:pt x="1310867" y="5154274"/>
                    <a:pt x="1306471" y="5174058"/>
                  </a:cubicBezTo>
                  <a:cubicBezTo>
                    <a:pt x="1305372" y="5174058"/>
                    <a:pt x="1304639" y="5173691"/>
                    <a:pt x="1303540" y="5174058"/>
                  </a:cubicBezTo>
                  <a:cubicBezTo>
                    <a:pt x="1300609" y="5175523"/>
                    <a:pt x="1298411" y="5178088"/>
                    <a:pt x="1298045" y="5181385"/>
                  </a:cubicBezTo>
                  <a:cubicBezTo>
                    <a:pt x="1281192" y="5183583"/>
                    <a:pt x="1243091" y="5188712"/>
                    <a:pt x="1205723" y="5193841"/>
                  </a:cubicBezTo>
                  <a:lnTo>
                    <a:pt x="1114134" y="5206663"/>
                  </a:lnTo>
                  <a:close/>
                  <a:moveTo>
                    <a:pt x="1940632" y="5184682"/>
                  </a:moveTo>
                  <a:lnTo>
                    <a:pt x="1985327" y="5254656"/>
                  </a:lnTo>
                  <a:cubicBezTo>
                    <a:pt x="2003645" y="5283598"/>
                    <a:pt x="2022329" y="5312540"/>
                    <a:pt x="2031488" y="5326462"/>
                  </a:cubicBezTo>
                  <a:cubicBezTo>
                    <a:pt x="2028191" y="5330491"/>
                    <a:pt x="2028191" y="5336353"/>
                    <a:pt x="2031488" y="5340383"/>
                  </a:cubicBezTo>
                  <a:lnTo>
                    <a:pt x="1954920" y="5445893"/>
                  </a:lnTo>
                  <a:cubicBezTo>
                    <a:pt x="1930741" y="5479232"/>
                    <a:pt x="1906561" y="5512570"/>
                    <a:pt x="1890808" y="5534918"/>
                  </a:cubicBezTo>
                  <a:cubicBezTo>
                    <a:pt x="1890075" y="5533819"/>
                    <a:pt x="1889342" y="5533086"/>
                    <a:pt x="1888243" y="5532353"/>
                  </a:cubicBezTo>
                  <a:lnTo>
                    <a:pt x="1914987" y="5357968"/>
                  </a:lnTo>
                  <a:lnTo>
                    <a:pt x="1940632" y="5184682"/>
                  </a:lnTo>
                  <a:close/>
                  <a:moveTo>
                    <a:pt x="2884730" y="6720078"/>
                  </a:moveTo>
                  <a:lnTo>
                    <a:pt x="2880334" y="6542029"/>
                  </a:lnTo>
                  <a:lnTo>
                    <a:pt x="2875571" y="6368010"/>
                  </a:lnTo>
                  <a:lnTo>
                    <a:pt x="2876304" y="6368010"/>
                  </a:lnTo>
                  <a:lnTo>
                    <a:pt x="2935653" y="6462530"/>
                  </a:lnTo>
                  <a:cubicBezTo>
                    <a:pt x="2961298" y="6503562"/>
                    <a:pt x="2987676" y="6544227"/>
                    <a:pt x="2997934" y="6560713"/>
                  </a:cubicBezTo>
                  <a:cubicBezTo>
                    <a:pt x="2997201" y="6561446"/>
                    <a:pt x="2996468" y="6561812"/>
                    <a:pt x="2996102" y="6562545"/>
                  </a:cubicBezTo>
                  <a:cubicBezTo>
                    <a:pt x="2995003" y="6565109"/>
                    <a:pt x="2995003" y="6568040"/>
                    <a:pt x="2996102" y="6570604"/>
                  </a:cubicBezTo>
                  <a:cubicBezTo>
                    <a:pt x="2996468" y="6570971"/>
                    <a:pt x="2996835" y="6571337"/>
                    <a:pt x="2997201" y="6571704"/>
                  </a:cubicBezTo>
                  <a:cubicBezTo>
                    <a:pt x="2986577" y="6585259"/>
                    <a:pt x="2963496" y="6615666"/>
                    <a:pt x="2940782" y="6646074"/>
                  </a:cubicBezTo>
                  <a:lnTo>
                    <a:pt x="2884730" y="6720078"/>
                  </a:lnTo>
                  <a:close/>
                  <a:moveTo>
                    <a:pt x="3142278" y="6316354"/>
                  </a:moveTo>
                  <a:cubicBezTo>
                    <a:pt x="3141179" y="6315621"/>
                    <a:pt x="3140080" y="6315255"/>
                    <a:pt x="3138981" y="6314889"/>
                  </a:cubicBezTo>
                  <a:cubicBezTo>
                    <a:pt x="3151803" y="6291076"/>
                    <a:pt x="3171586" y="6254806"/>
                    <a:pt x="3191003" y="6218171"/>
                  </a:cubicBezTo>
                  <a:lnTo>
                    <a:pt x="3252184" y="6103501"/>
                  </a:lnTo>
                  <a:cubicBezTo>
                    <a:pt x="3252917" y="6103868"/>
                    <a:pt x="3253650" y="6103868"/>
                    <a:pt x="3254383" y="6103868"/>
                  </a:cubicBezTo>
                  <a:cubicBezTo>
                    <a:pt x="3258779" y="6103868"/>
                    <a:pt x="3263175" y="6100937"/>
                    <a:pt x="3265007" y="6096907"/>
                  </a:cubicBezTo>
                  <a:cubicBezTo>
                    <a:pt x="3281859" y="6099105"/>
                    <a:pt x="3315930" y="6103135"/>
                    <a:pt x="3350001" y="6107165"/>
                  </a:cubicBezTo>
                  <a:lnTo>
                    <a:pt x="3432431" y="6116690"/>
                  </a:lnTo>
                  <a:lnTo>
                    <a:pt x="3288087" y="6215973"/>
                  </a:lnTo>
                  <a:lnTo>
                    <a:pt x="3142278" y="6316354"/>
                  </a:lnTo>
                  <a:close/>
                  <a:moveTo>
                    <a:pt x="3534644" y="6137939"/>
                  </a:moveTo>
                  <a:cubicBezTo>
                    <a:pt x="3567983" y="6145266"/>
                    <a:pt x="3601688" y="6152593"/>
                    <a:pt x="3618174" y="6156257"/>
                  </a:cubicBezTo>
                  <a:cubicBezTo>
                    <a:pt x="3618906" y="6161386"/>
                    <a:pt x="3622570" y="6165415"/>
                    <a:pt x="3628065" y="6166148"/>
                  </a:cubicBezTo>
                  <a:lnTo>
                    <a:pt x="3648581" y="6294739"/>
                  </a:lnTo>
                  <a:cubicBezTo>
                    <a:pt x="3654809" y="6335404"/>
                    <a:pt x="3661770" y="6376070"/>
                    <a:pt x="3666166" y="6403180"/>
                  </a:cubicBezTo>
                  <a:cubicBezTo>
                    <a:pt x="3665067" y="6402814"/>
                    <a:pt x="3663602" y="6402814"/>
                    <a:pt x="3662502" y="6403180"/>
                  </a:cubicBezTo>
                  <a:lnTo>
                    <a:pt x="3558091" y="6261034"/>
                  </a:lnTo>
                  <a:lnTo>
                    <a:pt x="3453680" y="6119987"/>
                  </a:lnTo>
                  <a:lnTo>
                    <a:pt x="3534644" y="6137939"/>
                  </a:lnTo>
                  <a:close/>
                  <a:moveTo>
                    <a:pt x="3717822" y="6691135"/>
                  </a:moveTo>
                  <a:cubicBezTo>
                    <a:pt x="3719654" y="6689304"/>
                    <a:pt x="3720753" y="6686373"/>
                    <a:pt x="3720753" y="6683808"/>
                  </a:cubicBezTo>
                  <a:cubicBezTo>
                    <a:pt x="3720753" y="6682709"/>
                    <a:pt x="3720021" y="6682343"/>
                    <a:pt x="3719654" y="6681244"/>
                  </a:cubicBezTo>
                  <a:cubicBezTo>
                    <a:pt x="3735041" y="6669154"/>
                    <a:pt x="3772775" y="6639113"/>
                    <a:pt x="3810510" y="6608705"/>
                  </a:cubicBezTo>
                  <a:lnTo>
                    <a:pt x="3896970" y="6539098"/>
                  </a:lnTo>
                  <a:lnTo>
                    <a:pt x="3897703" y="6539464"/>
                  </a:lnTo>
                  <a:lnTo>
                    <a:pt x="3836521" y="6701760"/>
                  </a:lnTo>
                  <a:lnTo>
                    <a:pt x="3774241" y="6868452"/>
                  </a:lnTo>
                  <a:lnTo>
                    <a:pt x="3745665" y="6780160"/>
                  </a:lnTo>
                  <a:cubicBezTo>
                    <a:pt x="3733942" y="6743891"/>
                    <a:pt x="3721852" y="6707621"/>
                    <a:pt x="3716357" y="6691502"/>
                  </a:cubicBezTo>
                  <a:cubicBezTo>
                    <a:pt x="3716723" y="6691502"/>
                    <a:pt x="3717456" y="6691502"/>
                    <a:pt x="3717822" y="6691135"/>
                  </a:cubicBezTo>
                  <a:lnTo>
                    <a:pt x="3717822" y="6691135"/>
                  </a:lnTo>
                  <a:close/>
                  <a:moveTo>
                    <a:pt x="5103745" y="6070529"/>
                  </a:moveTo>
                  <a:cubicBezTo>
                    <a:pt x="5102646" y="6070896"/>
                    <a:pt x="5101547" y="6071262"/>
                    <a:pt x="5100448" y="6071995"/>
                  </a:cubicBezTo>
                  <a:cubicBezTo>
                    <a:pt x="5092754" y="6045984"/>
                    <a:pt x="5080664" y="6006417"/>
                    <a:pt x="5068575" y="5966851"/>
                  </a:cubicBezTo>
                  <a:lnTo>
                    <a:pt x="5030474" y="5841923"/>
                  </a:lnTo>
                  <a:cubicBezTo>
                    <a:pt x="5032306" y="5840825"/>
                    <a:pt x="5034137" y="5838993"/>
                    <a:pt x="5034870" y="5837161"/>
                  </a:cubicBezTo>
                  <a:cubicBezTo>
                    <a:pt x="5035969" y="5834596"/>
                    <a:pt x="5035969" y="5831666"/>
                    <a:pt x="5034870" y="5828735"/>
                  </a:cubicBezTo>
                  <a:cubicBezTo>
                    <a:pt x="5048059" y="5818477"/>
                    <a:pt x="5075169" y="5797228"/>
                    <a:pt x="5101913" y="5775979"/>
                  </a:cubicBezTo>
                  <a:lnTo>
                    <a:pt x="5166758" y="5724323"/>
                  </a:lnTo>
                  <a:lnTo>
                    <a:pt x="5134885" y="5896877"/>
                  </a:lnTo>
                  <a:lnTo>
                    <a:pt x="5103745" y="6070529"/>
                  </a:lnTo>
                  <a:close/>
                  <a:moveTo>
                    <a:pt x="5772710" y="5921423"/>
                  </a:moveTo>
                  <a:cubicBezTo>
                    <a:pt x="5771977" y="5920690"/>
                    <a:pt x="5770878" y="5921057"/>
                    <a:pt x="5770146" y="5920690"/>
                  </a:cubicBezTo>
                  <a:cubicBezTo>
                    <a:pt x="5772344" y="5901640"/>
                    <a:pt x="5778205" y="5853281"/>
                    <a:pt x="5783334" y="5805288"/>
                  </a:cubicBezTo>
                  <a:lnTo>
                    <a:pt x="5795424" y="5694649"/>
                  </a:lnTo>
                  <a:lnTo>
                    <a:pt x="5796157" y="5694649"/>
                  </a:lnTo>
                  <a:lnTo>
                    <a:pt x="5867962" y="5852914"/>
                  </a:lnTo>
                  <a:lnTo>
                    <a:pt x="5941966" y="6014843"/>
                  </a:lnTo>
                  <a:lnTo>
                    <a:pt x="5859170" y="5972713"/>
                  </a:lnTo>
                  <a:cubicBezTo>
                    <a:pt x="5825465" y="5955494"/>
                    <a:pt x="5791028" y="5938275"/>
                    <a:pt x="5775641" y="5930582"/>
                  </a:cubicBezTo>
                  <a:cubicBezTo>
                    <a:pt x="5776007" y="5926918"/>
                    <a:pt x="5774908" y="5923621"/>
                    <a:pt x="5772710" y="5921423"/>
                  </a:cubicBezTo>
                  <a:lnTo>
                    <a:pt x="5772710" y="5921423"/>
                  </a:lnTo>
                  <a:close/>
                  <a:moveTo>
                    <a:pt x="6315649" y="4513519"/>
                  </a:moveTo>
                  <a:cubicBezTo>
                    <a:pt x="6291836" y="4500696"/>
                    <a:pt x="6255566" y="4480913"/>
                    <a:pt x="6218931" y="4461863"/>
                  </a:cubicBezTo>
                  <a:lnTo>
                    <a:pt x="6104261" y="4400682"/>
                  </a:lnTo>
                  <a:cubicBezTo>
                    <a:pt x="6105361" y="4395552"/>
                    <a:pt x="6102430" y="4390057"/>
                    <a:pt x="6097667" y="4387859"/>
                  </a:cubicBezTo>
                  <a:cubicBezTo>
                    <a:pt x="6099865" y="4371006"/>
                    <a:pt x="6103895" y="4336936"/>
                    <a:pt x="6107925" y="4303231"/>
                  </a:cubicBezTo>
                  <a:lnTo>
                    <a:pt x="6117450" y="4220801"/>
                  </a:lnTo>
                  <a:lnTo>
                    <a:pt x="6216733" y="4365145"/>
                  </a:lnTo>
                  <a:lnTo>
                    <a:pt x="6317114" y="4510221"/>
                  </a:lnTo>
                  <a:cubicBezTo>
                    <a:pt x="6316381" y="4510954"/>
                    <a:pt x="6316015" y="4512053"/>
                    <a:pt x="6315649" y="4513519"/>
                  </a:cubicBezTo>
                  <a:lnTo>
                    <a:pt x="6315649" y="4513519"/>
                  </a:lnTo>
                  <a:close/>
                  <a:moveTo>
                    <a:pt x="6138699" y="4117489"/>
                  </a:moveTo>
                  <a:cubicBezTo>
                    <a:pt x="6146026" y="4084150"/>
                    <a:pt x="6153353" y="4050812"/>
                    <a:pt x="6156650" y="4033959"/>
                  </a:cubicBezTo>
                  <a:cubicBezTo>
                    <a:pt x="6162146" y="4033593"/>
                    <a:pt x="6166176" y="4029197"/>
                    <a:pt x="6166908" y="4024068"/>
                  </a:cubicBezTo>
                  <a:lnTo>
                    <a:pt x="6295499" y="4003552"/>
                  </a:lnTo>
                  <a:cubicBezTo>
                    <a:pt x="6336165" y="3996957"/>
                    <a:pt x="6377196" y="3990363"/>
                    <a:pt x="6403940" y="3985967"/>
                  </a:cubicBezTo>
                  <a:cubicBezTo>
                    <a:pt x="6403574" y="3987066"/>
                    <a:pt x="6403574" y="3988532"/>
                    <a:pt x="6403940" y="3989630"/>
                  </a:cubicBezTo>
                  <a:lnTo>
                    <a:pt x="6261794" y="4094042"/>
                  </a:lnTo>
                  <a:lnTo>
                    <a:pt x="6120747" y="4198087"/>
                  </a:lnTo>
                  <a:lnTo>
                    <a:pt x="6138699" y="4117489"/>
                  </a:lnTo>
                  <a:close/>
                  <a:moveTo>
                    <a:pt x="6113787" y="2550586"/>
                  </a:moveTo>
                  <a:cubicBezTo>
                    <a:pt x="6114153" y="2549121"/>
                    <a:pt x="6114153" y="2548022"/>
                    <a:pt x="6114153" y="2546557"/>
                  </a:cubicBezTo>
                  <a:lnTo>
                    <a:pt x="6137233" y="2539229"/>
                  </a:lnTo>
                  <a:lnTo>
                    <a:pt x="6127342" y="2562676"/>
                  </a:lnTo>
                  <a:lnTo>
                    <a:pt x="6113787" y="2550586"/>
                  </a:lnTo>
                  <a:close/>
                  <a:moveTo>
                    <a:pt x="5777106" y="2078354"/>
                  </a:moveTo>
                  <a:cubicBezTo>
                    <a:pt x="5775275" y="2073958"/>
                    <a:pt x="5773076" y="2068463"/>
                    <a:pt x="5770146" y="2061502"/>
                  </a:cubicBezTo>
                  <a:lnTo>
                    <a:pt x="5795424" y="2059670"/>
                  </a:lnTo>
                  <a:lnTo>
                    <a:pt x="5780770" y="2079087"/>
                  </a:lnTo>
                  <a:cubicBezTo>
                    <a:pt x="5779671" y="2079087"/>
                    <a:pt x="5778571" y="2078721"/>
                    <a:pt x="5777106" y="2078354"/>
                  </a:cubicBezTo>
                  <a:lnTo>
                    <a:pt x="5777106" y="2078354"/>
                  </a:lnTo>
                  <a:close/>
                  <a:moveTo>
                    <a:pt x="4542122" y="1306810"/>
                  </a:moveTo>
                  <a:cubicBezTo>
                    <a:pt x="4542122" y="1306810"/>
                    <a:pt x="4542122" y="1306443"/>
                    <a:pt x="4542122" y="1306443"/>
                  </a:cubicBezTo>
                  <a:cubicBezTo>
                    <a:pt x="4541389" y="1305344"/>
                    <a:pt x="4540290" y="1304612"/>
                    <a:pt x="4539558" y="1303879"/>
                  </a:cubicBezTo>
                  <a:lnTo>
                    <a:pt x="4550548" y="1282264"/>
                  </a:lnTo>
                  <a:lnTo>
                    <a:pt x="4560073" y="1305711"/>
                  </a:lnTo>
                  <a:lnTo>
                    <a:pt x="4542122" y="1306810"/>
                  </a:lnTo>
                  <a:close/>
                  <a:moveTo>
                    <a:pt x="3970241" y="1210458"/>
                  </a:moveTo>
                  <a:cubicBezTo>
                    <a:pt x="3970241" y="1210458"/>
                    <a:pt x="3970241" y="1210825"/>
                    <a:pt x="3970241" y="1210825"/>
                  </a:cubicBezTo>
                  <a:lnTo>
                    <a:pt x="3953755" y="1203864"/>
                  </a:lnTo>
                  <a:lnTo>
                    <a:pt x="3970607" y="1184813"/>
                  </a:lnTo>
                  <a:lnTo>
                    <a:pt x="3974271" y="1208626"/>
                  </a:lnTo>
                  <a:cubicBezTo>
                    <a:pt x="3972806" y="1209725"/>
                    <a:pt x="3971340" y="1209725"/>
                    <a:pt x="3970241" y="1210458"/>
                  </a:cubicBezTo>
                  <a:close/>
                  <a:moveTo>
                    <a:pt x="2551347" y="1538346"/>
                  </a:moveTo>
                  <a:cubicBezTo>
                    <a:pt x="2550248" y="1537980"/>
                    <a:pt x="2548782" y="1537980"/>
                    <a:pt x="2547317" y="1537980"/>
                  </a:cubicBezTo>
                  <a:lnTo>
                    <a:pt x="2539990" y="1514900"/>
                  </a:lnTo>
                  <a:lnTo>
                    <a:pt x="2563436" y="1524791"/>
                  </a:lnTo>
                  <a:lnTo>
                    <a:pt x="2551347" y="1538346"/>
                  </a:lnTo>
                  <a:close/>
                  <a:moveTo>
                    <a:pt x="2079114" y="1875027"/>
                  </a:moveTo>
                  <a:lnTo>
                    <a:pt x="2062628" y="1881988"/>
                  </a:lnTo>
                  <a:lnTo>
                    <a:pt x="2060797" y="1856709"/>
                  </a:lnTo>
                  <a:lnTo>
                    <a:pt x="2080213" y="1871363"/>
                  </a:lnTo>
                  <a:cubicBezTo>
                    <a:pt x="2079847" y="1872462"/>
                    <a:pt x="2079481" y="1873928"/>
                    <a:pt x="2079114" y="1875027"/>
                  </a:cubicBezTo>
                  <a:close/>
                  <a:moveTo>
                    <a:pt x="1307570" y="3109645"/>
                  </a:moveTo>
                  <a:cubicBezTo>
                    <a:pt x="1306104" y="3110011"/>
                    <a:pt x="1305005" y="3111110"/>
                    <a:pt x="1303906" y="3112209"/>
                  </a:cubicBezTo>
                  <a:lnTo>
                    <a:pt x="1283024" y="3101585"/>
                  </a:lnTo>
                  <a:lnTo>
                    <a:pt x="1306471" y="3092060"/>
                  </a:lnTo>
                  <a:cubicBezTo>
                    <a:pt x="1306837" y="3099020"/>
                    <a:pt x="1307204" y="3105249"/>
                    <a:pt x="1307570" y="3109645"/>
                  </a:cubicBezTo>
                  <a:lnTo>
                    <a:pt x="1307570" y="3109645"/>
                  </a:lnTo>
                  <a:close/>
                  <a:moveTo>
                    <a:pt x="1211585" y="3681892"/>
                  </a:moveTo>
                  <a:lnTo>
                    <a:pt x="1204624" y="3698744"/>
                  </a:lnTo>
                  <a:lnTo>
                    <a:pt x="1185573" y="3681892"/>
                  </a:lnTo>
                  <a:lnTo>
                    <a:pt x="1209387" y="3678228"/>
                  </a:lnTo>
                  <a:cubicBezTo>
                    <a:pt x="1210119" y="3679694"/>
                    <a:pt x="1210852" y="3680793"/>
                    <a:pt x="1211585" y="3681892"/>
                  </a:cubicBezTo>
                  <a:lnTo>
                    <a:pt x="1211585" y="3681892"/>
                  </a:lnTo>
                  <a:close/>
                  <a:moveTo>
                    <a:pt x="1539106" y="5101153"/>
                  </a:moveTo>
                  <a:cubicBezTo>
                    <a:pt x="1538740" y="5102618"/>
                    <a:pt x="1538740" y="5103717"/>
                    <a:pt x="1539106" y="5105183"/>
                  </a:cubicBezTo>
                  <a:lnTo>
                    <a:pt x="1516026" y="5112510"/>
                  </a:lnTo>
                  <a:lnTo>
                    <a:pt x="1525918" y="5089430"/>
                  </a:lnTo>
                  <a:lnTo>
                    <a:pt x="1539106" y="5101153"/>
                  </a:lnTo>
                  <a:close/>
                  <a:moveTo>
                    <a:pt x="1875054" y="5573385"/>
                  </a:moveTo>
                  <a:cubicBezTo>
                    <a:pt x="1875421" y="5573385"/>
                    <a:pt x="1875421" y="5573385"/>
                    <a:pt x="1875787" y="5573019"/>
                  </a:cubicBezTo>
                  <a:cubicBezTo>
                    <a:pt x="1877619" y="5577415"/>
                    <a:pt x="1879817" y="5582910"/>
                    <a:pt x="1882748" y="5589505"/>
                  </a:cubicBezTo>
                  <a:lnTo>
                    <a:pt x="1857469" y="5590970"/>
                  </a:lnTo>
                  <a:lnTo>
                    <a:pt x="1871757" y="5571553"/>
                  </a:lnTo>
                  <a:cubicBezTo>
                    <a:pt x="1873223" y="5572652"/>
                    <a:pt x="1873955" y="5573385"/>
                    <a:pt x="1875054" y="5573385"/>
                  </a:cubicBezTo>
                  <a:lnTo>
                    <a:pt x="1875054" y="5573385"/>
                  </a:lnTo>
                  <a:close/>
                  <a:moveTo>
                    <a:pt x="3110771" y="6344930"/>
                  </a:moveTo>
                  <a:cubicBezTo>
                    <a:pt x="3110771" y="6344930"/>
                    <a:pt x="3110771" y="6345296"/>
                    <a:pt x="3110771" y="6345296"/>
                  </a:cubicBezTo>
                  <a:cubicBezTo>
                    <a:pt x="3111504" y="6346395"/>
                    <a:pt x="3112603" y="6346761"/>
                    <a:pt x="3113336" y="6347861"/>
                  </a:cubicBezTo>
                  <a:lnTo>
                    <a:pt x="3102345" y="6369475"/>
                  </a:lnTo>
                  <a:lnTo>
                    <a:pt x="3092820" y="6346029"/>
                  </a:lnTo>
                  <a:lnTo>
                    <a:pt x="3110771" y="6344930"/>
                  </a:lnTo>
                  <a:close/>
                  <a:moveTo>
                    <a:pt x="3682652" y="6440915"/>
                  </a:moveTo>
                  <a:lnTo>
                    <a:pt x="3699138" y="6447875"/>
                  </a:lnTo>
                  <a:lnTo>
                    <a:pt x="3682286" y="6466926"/>
                  </a:lnTo>
                  <a:lnTo>
                    <a:pt x="3678988" y="6443113"/>
                  </a:lnTo>
                  <a:cubicBezTo>
                    <a:pt x="3680454" y="6442380"/>
                    <a:pt x="3681919" y="6441648"/>
                    <a:pt x="3682652" y="6440915"/>
                  </a:cubicBezTo>
                  <a:lnTo>
                    <a:pt x="3682652" y="6440915"/>
                  </a:lnTo>
                  <a:close/>
                  <a:moveTo>
                    <a:pt x="4269920" y="7320168"/>
                  </a:moveTo>
                  <a:lnTo>
                    <a:pt x="4269920" y="7320168"/>
                  </a:lnTo>
                  <a:lnTo>
                    <a:pt x="4269920" y="7320168"/>
                  </a:lnTo>
                  <a:close/>
                  <a:moveTo>
                    <a:pt x="5101913" y="6113026"/>
                  </a:moveTo>
                  <a:cubicBezTo>
                    <a:pt x="5103012" y="6113759"/>
                    <a:pt x="5104477" y="6114126"/>
                    <a:pt x="5105943" y="6114126"/>
                  </a:cubicBezTo>
                  <a:lnTo>
                    <a:pt x="5113270" y="6136473"/>
                  </a:lnTo>
                  <a:lnTo>
                    <a:pt x="5089823" y="6126582"/>
                  </a:lnTo>
                  <a:lnTo>
                    <a:pt x="5101913" y="6113026"/>
                  </a:lnTo>
                  <a:close/>
                  <a:moveTo>
                    <a:pt x="5573779" y="5776346"/>
                  </a:moveTo>
                  <a:lnTo>
                    <a:pt x="5590265" y="5769385"/>
                  </a:lnTo>
                  <a:lnTo>
                    <a:pt x="5591730" y="5794664"/>
                  </a:lnTo>
                  <a:lnTo>
                    <a:pt x="5572314" y="5780010"/>
                  </a:lnTo>
                  <a:cubicBezTo>
                    <a:pt x="5573412" y="5778910"/>
                    <a:pt x="5573779" y="5777811"/>
                    <a:pt x="5573779" y="5776346"/>
                  </a:cubicBezTo>
                  <a:lnTo>
                    <a:pt x="5573779" y="5776346"/>
                  </a:lnTo>
                  <a:close/>
                  <a:moveTo>
                    <a:pt x="6345690" y="4541362"/>
                  </a:moveTo>
                  <a:cubicBezTo>
                    <a:pt x="6346789" y="4540995"/>
                    <a:pt x="6348254" y="4540263"/>
                    <a:pt x="6348987" y="4539164"/>
                  </a:cubicBezTo>
                  <a:lnTo>
                    <a:pt x="6370235" y="4550154"/>
                  </a:lnTo>
                  <a:lnTo>
                    <a:pt x="6346789" y="4559679"/>
                  </a:lnTo>
                  <a:cubicBezTo>
                    <a:pt x="6346422" y="4551986"/>
                    <a:pt x="6346056" y="4545758"/>
                    <a:pt x="6345690" y="4541362"/>
                  </a:cubicBezTo>
                  <a:lnTo>
                    <a:pt x="6345690" y="4541362"/>
                  </a:lnTo>
                  <a:close/>
                  <a:moveTo>
                    <a:pt x="6434348" y="3985234"/>
                  </a:moveTo>
                  <a:lnTo>
                    <a:pt x="6434348" y="3985234"/>
                  </a:lnTo>
                  <a:lnTo>
                    <a:pt x="6434348" y="3985234"/>
                  </a:lnTo>
                  <a:close/>
                  <a:moveTo>
                    <a:pt x="6441308" y="3969481"/>
                  </a:moveTo>
                  <a:lnTo>
                    <a:pt x="6448269" y="3952629"/>
                  </a:lnTo>
                  <a:lnTo>
                    <a:pt x="6467320" y="3969481"/>
                  </a:lnTo>
                  <a:lnTo>
                    <a:pt x="6443507" y="3972778"/>
                  </a:lnTo>
                  <a:cubicBezTo>
                    <a:pt x="6442774" y="3971679"/>
                    <a:pt x="6442408" y="3970580"/>
                    <a:pt x="6441308" y="3969481"/>
                  </a:cubicBezTo>
                  <a:lnTo>
                    <a:pt x="6441308" y="3969481"/>
                  </a:lnTo>
                  <a:close/>
                  <a:moveTo>
                    <a:pt x="6528135" y="3757728"/>
                  </a:moveTo>
                  <a:lnTo>
                    <a:pt x="6528135" y="3757728"/>
                  </a:lnTo>
                  <a:lnTo>
                    <a:pt x="6528135" y="3757728"/>
                  </a:lnTo>
                  <a:close/>
                  <a:moveTo>
                    <a:pt x="7311769" y="3391372"/>
                  </a:moveTo>
                  <a:lnTo>
                    <a:pt x="7311769" y="3391372"/>
                  </a:lnTo>
                  <a:lnTo>
                    <a:pt x="7311769" y="3391372"/>
                  </a:lnTo>
                  <a:close/>
                  <a:moveTo>
                    <a:pt x="6861152" y="2710317"/>
                  </a:moveTo>
                  <a:lnTo>
                    <a:pt x="6773959" y="2740725"/>
                  </a:lnTo>
                  <a:cubicBezTo>
                    <a:pt x="6740254" y="2752448"/>
                    <a:pt x="6706550" y="2764538"/>
                    <a:pt x="6690796" y="2770400"/>
                  </a:cubicBezTo>
                  <a:cubicBezTo>
                    <a:pt x="6688965" y="2768202"/>
                    <a:pt x="6686400" y="2767103"/>
                    <a:pt x="6683469" y="2767103"/>
                  </a:cubicBezTo>
                  <a:lnTo>
                    <a:pt x="6623021" y="2584657"/>
                  </a:lnTo>
                  <a:lnTo>
                    <a:pt x="6573196" y="2435184"/>
                  </a:lnTo>
                  <a:cubicBezTo>
                    <a:pt x="6593712" y="2428224"/>
                    <a:pt x="6624120" y="2417599"/>
                    <a:pt x="6654528" y="2406975"/>
                  </a:cubicBezTo>
                  <a:lnTo>
                    <a:pt x="6756008" y="2371439"/>
                  </a:lnTo>
                  <a:cubicBezTo>
                    <a:pt x="6756374" y="2371439"/>
                    <a:pt x="6756740" y="2371805"/>
                    <a:pt x="6757107" y="2371805"/>
                  </a:cubicBezTo>
                  <a:lnTo>
                    <a:pt x="6809129" y="2540328"/>
                  </a:lnTo>
                  <a:lnTo>
                    <a:pt x="6861518" y="2708486"/>
                  </a:lnTo>
                  <a:cubicBezTo>
                    <a:pt x="6861152" y="2708852"/>
                    <a:pt x="6860419" y="2709218"/>
                    <a:pt x="6860419" y="2709585"/>
                  </a:cubicBezTo>
                  <a:cubicBezTo>
                    <a:pt x="6860419" y="2709951"/>
                    <a:pt x="6861152" y="2710317"/>
                    <a:pt x="6861152" y="2710317"/>
                  </a:cubicBezTo>
                  <a:lnTo>
                    <a:pt x="6861152" y="2710317"/>
                  </a:lnTo>
                  <a:close/>
                  <a:moveTo>
                    <a:pt x="6725600" y="2374736"/>
                  </a:moveTo>
                  <a:lnTo>
                    <a:pt x="6653062" y="2399648"/>
                  </a:lnTo>
                  <a:cubicBezTo>
                    <a:pt x="6622654" y="2410272"/>
                    <a:pt x="6591880" y="2420897"/>
                    <a:pt x="6571731" y="2428224"/>
                  </a:cubicBezTo>
                  <a:lnTo>
                    <a:pt x="6561473" y="2397450"/>
                  </a:lnTo>
                  <a:cubicBezTo>
                    <a:pt x="6574296" y="2395618"/>
                    <a:pt x="6616793" y="2390123"/>
                    <a:pt x="6659290" y="2384261"/>
                  </a:cubicBezTo>
                  <a:lnTo>
                    <a:pt x="6725600" y="2374736"/>
                  </a:lnTo>
                  <a:close/>
                  <a:moveTo>
                    <a:pt x="6551948" y="2400014"/>
                  </a:moveTo>
                  <a:cubicBezTo>
                    <a:pt x="6551215" y="2404411"/>
                    <a:pt x="6549750" y="2410639"/>
                    <a:pt x="6548651" y="2416867"/>
                  </a:cubicBezTo>
                  <a:lnTo>
                    <a:pt x="6545720" y="2434085"/>
                  </a:lnTo>
                  <a:cubicBezTo>
                    <a:pt x="6545720" y="2434085"/>
                    <a:pt x="6545720" y="2434085"/>
                    <a:pt x="6545353" y="2434085"/>
                  </a:cubicBezTo>
                  <a:cubicBezTo>
                    <a:pt x="6543888" y="2434818"/>
                    <a:pt x="6542789" y="2435917"/>
                    <a:pt x="6542056" y="2437383"/>
                  </a:cubicBezTo>
                  <a:lnTo>
                    <a:pt x="6445705" y="2450571"/>
                  </a:lnTo>
                  <a:cubicBezTo>
                    <a:pt x="6421892" y="2453869"/>
                    <a:pt x="6398445" y="2457166"/>
                    <a:pt x="6379761" y="2459730"/>
                  </a:cubicBezTo>
                  <a:lnTo>
                    <a:pt x="6451567" y="2434818"/>
                  </a:lnTo>
                  <a:cubicBezTo>
                    <a:pt x="6494430" y="2420530"/>
                    <a:pt x="6536927" y="2405510"/>
                    <a:pt x="6551948" y="2400014"/>
                  </a:cubicBezTo>
                  <a:lnTo>
                    <a:pt x="6551948" y="2400014"/>
                  </a:lnTo>
                  <a:close/>
                  <a:moveTo>
                    <a:pt x="5767214" y="2054907"/>
                  </a:moveTo>
                  <a:cubicBezTo>
                    <a:pt x="5758056" y="2032926"/>
                    <a:pt x="5745599" y="2002885"/>
                    <a:pt x="5732777" y="1972844"/>
                  </a:cubicBezTo>
                  <a:lnTo>
                    <a:pt x="5689547" y="1870997"/>
                  </a:lnTo>
                  <a:cubicBezTo>
                    <a:pt x="5690280" y="1870631"/>
                    <a:pt x="5691013" y="1869898"/>
                    <a:pt x="5691745" y="1869532"/>
                  </a:cubicBezTo>
                  <a:cubicBezTo>
                    <a:pt x="5693211" y="1868066"/>
                    <a:pt x="5694310" y="1866234"/>
                    <a:pt x="5694676" y="1864403"/>
                  </a:cubicBezTo>
                  <a:lnTo>
                    <a:pt x="5804949" y="1876859"/>
                  </a:lnTo>
                  <a:cubicBezTo>
                    <a:pt x="5852942" y="1882354"/>
                    <a:pt x="5900934" y="1887483"/>
                    <a:pt x="5920351" y="1889315"/>
                  </a:cubicBezTo>
                  <a:cubicBezTo>
                    <a:pt x="5920718" y="1890414"/>
                    <a:pt x="5921084" y="1891147"/>
                    <a:pt x="5921450" y="1891879"/>
                  </a:cubicBezTo>
                  <a:cubicBezTo>
                    <a:pt x="5909727" y="1907266"/>
                    <a:pt x="5880052" y="1946466"/>
                    <a:pt x="5850744" y="1985666"/>
                  </a:cubicBezTo>
                  <a:lnTo>
                    <a:pt x="5800919" y="2052343"/>
                  </a:lnTo>
                  <a:lnTo>
                    <a:pt x="5767214" y="2054907"/>
                  </a:lnTo>
                  <a:close/>
                  <a:moveTo>
                    <a:pt x="5949660" y="1856343"/>
                  </a:moveTo>
                  <a:cubicBezTo>
                    <a:pt x="5958086" y="1839490"/>
                    <a:pt x="5969076" y="1818242"/>
                    <a:pt x="5979701" y="1796993"/>
                  </a:cubicBezTo>
                  <a:lnTo>
                    <a:pt x="6023663" y="1710167"/>
                  </a:lnTo>
                  <a:cubicBezTo>
                    <a:pt x="6025129" y="1710167"/>
                    <a:pt x="6026594" y="1709434"/>
                    <a:pt x="6028060" y="1708335"/>
                  </a:cubicBezTo>
                  <a:cubicBezTo>
                    <a:pt x="6028060" y="1708335"/>
                    <a:pt x="6028060" y="1708335"/>
                    <a:pt x="6028060" y="1707969"/>
                  </a:cubicBezTo>
                  <a:lnTo>
                    <a:pt x="6045278" y="1710900"/>
                  </a:lnTo>
                  <a:cubicBezTo>
                    <a:pt x="6051506" y="1711999"/>
                    <a:pt x="6057735" y="1712731"/>
                    <a:pt x="6062131" y="1713464"/>
                  </a:cubicBezTo>
                  <a:cubicBezTo>
                    <a:pt x="6052239" y="1725554"/>
                    <a:pt x="6024396" y="1761090"/>
                    <a:pt x="5996553" y="1796627"/>
                  </a:cubicBezTo>
                  <a:lnTo>
                    <a:pt x="5949660" y="1856343"/>
                  </a:lnTo>
                  <a:close/>
                  <a:moveTo>
                    <a:pt x="6067626" y="1705404"/>
                  </a:moveTo>
                  <a:lnTo>
                    <a:pt x="6041981" y="1685621"/>
                  </a:lnTo>
                  <a:cubicBezTo>
                    <a:pt x="6055536" y="1668769"/>
                    <a:pt x="6075686" y="1643490"/>
                    <a:pt x="6095469" y="1617845"/>
                  </a:cubicBezTo>
                  <a:lnTo>
                    <a:pt x="6142729" y="1557397"/>
                  </a:lnTo>
                  <a:lnTo>
                    <a:pt x="6112322" y="1617479"/>
                  </a:lnTo>
                  <a:cubicBezTo>
                    <a:pt x="6092172" y="1655580"/>
                    <a:pt x="6073121" y="1694047"/>
                    <a:pt x="6067626" y="1705404"/>
                  </a:cubicBezTo>
                  <a:lnTo>
                    <a:pt x="6067626" y="1705404"/>
                  </a:lnTo>
                  <a:close/>
                  <a:moveTo>
                    <a:pt x="6156284" y="1528821"/>
                  </a:moveTo>
                  <a:lnTo>
                    <a:pt x="6089241" y="1613449"/>
                  </a:lnTo>
                  <a:cubicBezTo>
                    <a:pt x="6069091" y="1638728"/>
                    <a:pt x="6049308" y="1664006"/>
                    <a:pt x="6035753" y="1681225"/>
                  </a:cubicBezTo>
                  <a:lnTo>
                    <a:pt x="5910826" y="1585606"/>
                  </a:lnTo>
                  <a:lnTo>
                    <a:pt x="5758056" y="1469105"/>
                  </a:lnTo>
                  <a:cubicBezTo>
                    <a:pt x="5758789" y="1466541"/>
                    <a:pt x="5758789" y="1463610"/>
                    <a:pt x="5757323" y="1461045"/>
                  </a:cubicBezTo>
                  <a:cubicBezTo>
                    <a:pt x="5767581" y="1448223"/>
                    <a:pt x="5790295" y="1420380"/>
                    <a:pt x="5812276" y="1392170"/>
                  </a:cubicBezTo>
                  <a:lnTo>
                    <a:pt x="5869428" y="1319998"/>
                  </a:lnTo>
                  <a:cubicBezTo>
                    <a:pt x="5869428" y="1319998"/>
                    <a:pt x="5869794" y="1320365"/>
                    <a:pt x="5869794" y="1320365"/>
                  </a:cubicBezTo>
                  <a:cubicBezTo>
                    <a:pt x="5869794" y="1320365"/>
                    <a:pt x="5870893" y="1319632"/>
                    <a:pt x="5871626" y="1319632"/>
                  </a:cubicBezTo>
                  <a:lnTo>
                    <a:pt x="6013406" y="1424043"/>
                  </a:lnTo>
                  <a:lnTo>
                    <a:pt x="6155918" y="1528088"/>
                  </a:lnTo>
                  <a:cubicBezTo>
                    <a:pt x="6155918" y="1528088"/>
                    <a:pt x="6156284" y="1528455"/>
                    <a:pt x="6156284" y="1528821"/>
                  </a:cubicBezTo>
                  <a:lnTo>
                    <a:pt x="6156284" y="1528821"/>
                  </a:lnTo>
                  <a:close/>
                  <a:moveTo>
                    <a:pt x="5876022" y="1307909"/>
                  </a:moveTo>
                  <a:cubicBezTo>
                    <a:pt x="5883716" y="1289591"/>
                    <a:pt x="5905697" y="1236103"/>
                    <a:pt x="5926945" y="1182249"/>
                  </a:cubicBezTo>
                  <a:lnTo>
                    <a:pt x="5976037" y="1059886"/>
                  </a:lnTo>
                  <a:cubicBezTo>
                    <a:pt x="5976403" y="1059886"/>
                    <a:pt x="5976770" y="1060252"/>
                    <a:pt x="5977136" y="1060252"/>
                  </a:cubicBezTo>
                  <a:cubicBezTo>
                    <a:pt x="5984097" y="1060252"/>
                    <a:pt x="5989593" y="1054757"/>
                    <a:pt x="5989593" y="1047796"/>
                  </a:cubicBezTo>
                  <a:cubicBezTo>
                    <a:pt x="5989593" y="1044133"/>
                    <a:pt x="5988127" y="1040836"/>
                    <a:pt x="5985562" y="1038637"/>
                  </a:cubicBezTo>
                  <a:cubicBezTo>
                    <a:pt x="5982632" y="1036073"/>
                    <a:pt x="5978235" y="1035340"/>
                    <a:pt x="5974572" y="1036439"/>
                  </a:cubicBezTo>
                  <a:cubicBezTo>
                    <a:pt x="5970175" y="1028746"/>
                    <a:pt x="5964314" y="1018122"/>
                    <a:pt x="5957353" y="1007131"/>
                  </a:cubicBezTo>
                  <a:lnTo>
                    <a:pt x="5942333" y="981486"/>
                  </a:lnTo>
                  <a:lnTo>
                    <a:pt x="6081548" y="1076006"/>
                  </a:lnTo>
                  <a:lnTo>
                    <a:pt x="6228090" y="1174922"/>
                  </a:lnTo>
                  <a:lnTo>
                    <a:pt x="6051140" y="1241232"/>
                  </a:lnTo>
                  <a:lnTo>
                    <a:pt x="5876022" y="1307909"/>
                  </a:lnTo>
                  <a:close/>
                  <a:moveTo>
                    <a:pt x="4850227" y="750316"/>
                  </a:moveTo>
                  <a:lnTo>
                    <a:pt x="4816522" y="819191"/>
                  </a:lnTo>
                  <a:cubicBezTo>
                    <a:pt x="4802234" y="848133"/>
                    <a:pt x="4788313" y="877441"/>
                    <a:pt x="4779154" y="896858"/>
                  </a:cubicBezTo>
                  <a:lnTo>
                    <a:pt x="4750212" y="882204"/>
                  </a:lnTo>
                  <a:cubicBezTo>
                    <a:pt x="4757905" y="871946"/>
                    <a:pt x="4784283" y="838241"/>
                    <a:pt x="4809928" y="803804"/>
                  </a:cubicBezTo>
                  <a:lnTo>
                    <a:pt x="4850227" y="750316"/>
                  </a:lnTo>
                  <a:close/>
                  <a:moveTo>
                    <a:pt x="4745449" y="890630"/>
                  </a:moveTo>
                  <a:cubicBezTo>
                    <a:pt x="4748014" y="894293"/>
                    <a:pt x="4751311" y="899789"/>
                    <a:pt x="4754975" y="904918"/>
                  </a:cubicBezTo>
                  <a:lnTo>
                    <a:pt x="4765232" y="919206"/>
                  </a:lnTo>
                  <a:cubicBezTo>
                    <a:pt x="4765232" y="919206"/>
                    <a:pt x="4764866" y="919206"/>
                    <a:pt x="4764866" y="919206"/>
                  </a:cubicBezTo>
                  <a:cubicBezTo>
                    <a:pt x="4764134" y="920671"/>
                    <a:pt x="4764134" y="922503"/>
                    <a:pt x="4764866" y="923968"/>
                  </a:cubicBezTo>
                  <a:lnTo>
                    <a:pt x="4706249" y="1001269"/>
                  </a:lnTo>
                  <a:cubicBezTo>
                    <a:pt x="4691595" y="1020320"/>
                    <a:pt x="4677307" y="1039370"/>
                    <a:pt x="4665950" y="1054391"/>
                  </a:cubicBezTo>
                  <a:lnTo>
                    <a:pt x="4699288" y="986249"/>
                  </a:lnTo>
                  <a:cubicBezTo>
                    <a:pt x="4719438" y="945583"/>
                    <a:pt x="4738855" y="904918"/>
                    <a:pt x="4745449" y="890630"/>
                  </a:cubicBezTo>
                  <a:lnTo>
                    <a:pt x="4745449" y="890630"/>
                  </a:lnTo>
                  <a:close/>
                  <a:moveTo>
                    <a:pt x="4646167" y="1095789"/>
                  </a:moveTo>
                  <a:cubicBezTo>
                    <a:pt x="4646533" y="1095789"/>
                    <a:pt x="4646900" y="1096155"/>
                    <a:pt x="4647266" y="1096155"/>
                  </a:cubicBezTo>
                  <a:cubicBezTo>
                    <a:pt x="4647632" y="1096155"/>
                    <a:pt x="4648732" y="1095789"/>
                    <a:pt x="4649464" y="1095423"/>
                  </a:cubicBezTo>
                  <a:cubicBezTo>
                    <a:pt x="4659722" y="1111909"/>
                    <a:pt x="4685367" y="1152940"/>
                    <a:pt x="4711378" y="1193606"/>
                  </a:cubicBezTo>
                  <a:lnTo>
                    <a:pt x="4770728" y="1287393"/>
                  </a:lnTo>
                  <a:cubicBezTo>
                    <a:pt x="4769262" y="1288858"/>
                    <a:pt x="4768163" y="1290324"/>
                    <a:pt x="4767430" y="1292155"/>
                  </a:cubicBezTo>
                  <a:cubicBezTo>
                    <a:pt x="4767064" y="1292888"/>
                    <a:pt x="4767064" y="1293987"/>
                    <a:pt x="4767064" y="1295086"/>
                  </a:cubicBezTo>
                  <a:lnTo>
                    <a:pt x="4656425" y="1300948"/>
                  </a:lnTo>
                  <a:cubicBezTo>
                    <a:pt x="4623819" y="1302413"/>
                    <a:pt x="4591214" y="1304612"/>
                    <a:pt x="4567767" y="1305711"/>
                  </a:cubicBezTo>
                  <a:lnTo>
                    <a:pt x="4554944" y="1274204"/>
                  </a:lnTo>
                  <a:lnTo>
                    <a:pt x="4593045" y="1200200"/>
                  </a:lnTo>
                  <a:cubicBezTo>
                    <a:pt x="4615393" y="1156970"/>
                    <a:pt x="4637374" y="1113374"/>
                    <a:pt x="4646167" y="1095789"/>
                  </a:cubicBezTo>
                  <a:lnTo>
                    <a:pt x="4646167" y="1095789"/>
                  </a:lnTo>
                  <a:close/>
                  <a:moveTo>
                    <a:pt x="3946794" y="1201299"/>
                  </a:moveTo>
                  <a:cubicBezTo>
                    <a:pt x="3924813" y="1192140"/>
                    <a:pt x="3894772" y="1180051"/>
                    <a:pt x="3864364" y="1167595"/>
                  </a:cubicBezTo>
                  <a:lnTo>
                    <a:pt x="3761785" y="1126196"/>
                  </a:lnTo>
                  <a:cubicBezTo>
                    <a:pt x="3762151" y="1125464"/>
                    <a:pt x="3762151" y="1124365"/>
                    <a:pt x="3762151" y="1123266"/>
                  </a:cubicBezTo>
                  <a:cubicBezTo>
                    <a:pt x="3762151" y="1121434"/>
                    <a:pt x="3761418" y="1119236"/>
                    <a:pt x="3760686" y="1117404"/>
                  </a:cubicBezTo>
                  <a:lnTo>
                    <a:pt x="3847512" y="1048163"/>
                  </a:lnTo>
                  <a:cubicBezTo>
                    <a:pt x="3885613" y="1018122"/>
                    <a:pt x="3923348" y="987348"/>
                    <a:pt x="3938002" y="975258"/>
                  </a:cubicBezTo>
                  <a:cubicBezTo>
                    <a:pt x="3938735" y="975624"/>
                    <a:pt x="3939834" y="976357"/>
                    <a:pt x="3940933" y="976357"/>
                  </a:cubicBezTo>
                  <a:cubicBezTo>
                    <a:pt x="3943497" y="995774"/>
                    <a:pt x="3950091" y="1044133"/>
                    <a:pt x="3957419" y="1092492"/>
                  </a:cubicBezTo>
                  <a:lnTo>
                    <a:pt x="3969142" y="1174555"/>
                  </a:lnTo>
                  <a:lnTo>
                    <a:pt x="3946794" y="1201299"/>
                  </a:lnTo>
                  <a:close/>
                  <a:moveTo>
                    <a:pt x="3914555" y="868649"/>
                  </a:moveTo>
                  <a:lnTo>
                    <a:pt x="3884148" y="776327"/>
                  </a:lnTo>
                  <a:cubicBezTo>
                    <a:pt x="3885247" y="775228"/>
                    <a:pt x="3885979" y="773396"/>
                    <a:pt x="3885613" y="771931"/>
                  </a:cubicBezTo>
                  <a:cubicBezTo>
                    <a:pt x="3885613" y="771931"/>
                    <a:pt x="3885613" y="771931"/>
                    <a:pt x="3885613" y="771564"/>
                  </a:cubicBezTo>
                  <a:lnTo>
                    <a:pt x="3899901" y="761306"/>
                  </a:lnTo>
                  <a:cubicBezTo>
                    <a:pt x="3905030" y="757643"/>
                    <a:pt x="3910159" y="753979"/>
                    <a:pt x="3913822" y="751048"/>
                  </a:cubicBezTo>
                  <a:cubicBezTo>
                    <a:pt x="3915654" y="766435"/>
                    <a:pt x="3920417" y="811497"/>
                    <a:pt x="3925912" y="856192"/>
                  </a:cubicBezTo>
                  <a:lnTo>
                    <a:pt x="3935071" y="931662"/>
                  </a:lnTo>
                  <a:cubicBezTo>
                    <a:pt x="3929209" y="914077"/>
                    <a:pt x="3921882" y="891363"/>
                    <a:pt x="3914555" y="868649"/>
                  </a:cubicBezTo>
                  <a:lnTo>
                    <a:pt x="3914555" y="868649"/>
                  </a:lnTo>
                  <a:close/>
                  <a:moveTo>
                    <a:pt x="3879385" y="746286"/>
                  </a:moveTo>
                  <a:cubicBezTo>
                    <a:pt x="3876820" y="724671"/>
                    <a:pt x="3873157" y="692798"/>
                    <a:pt x="3869127" y="660559"/>
                  </a:cubicBezTo>
                  <a:lnTo>
                    <a:pt x="3859602" y="584357"/>
                  </a:lnTo>
                  <a:lnTo>
                    <a:pt x="3880484" y="648469"/>
                  </a:lnTo>
                  <a:cubicBezTo>
                    <a:pt x="3893673" y="689134"/>
                    <a:pt x="3907228" y="729800"/>
                    <a:pt x="3911258" y="741890"/>
                  </a:cubicBezTo>
                  <a:lnTo>
                    <a:pt x="3879385" y="746286"/>
                  </a:lnTo>
                  <a:close/>
                  <a:moveTo>
                    <a:pt x="2752109" y="447340"/>
                  </a:moveTo>
                  <a:lnTo>
                    <a:pt x="2729395" y="466757"/>
                  </a:lnTo>
                  <a:cubicBezTo>
                    <a:pt x="2719870" y="474816"/>
                    <a:pt x="2710711" y="482876"/>
                    <a:pt x="2704117" y="488738"/>
                  </a:cubicBezTo>
                  <a:cubicBezTo>
                    <a:pt x="2698621" y="485074"/>
                    <a:pt x="2690928" y="486540"/>
                    <a:pt x="2687265" y="492035"/>
                  </a:cubicBezTo>
                  <a:cubicBezTo>
                    <a:pt x="2685066" y="495699"/>
                    <a:pt x="2684700" y="500095"/>
                    <a:pt x="2686532" y="504125"/>
                  </a:cubicBezTo>
                  <a:cubicBezTo>
                    <a:pt x="2688364" y="507422"/>
                    <a:pt x="2691294" y="509987"/>
                    <a:pt x="2694958" y="510719"/>
                  </a:cubicBezTo>
                  <a:lnTo>
                    <a:pt x="2701552" y="642607"/>
                  </a:lnTo>
                  <a:cubicBezTo>
                    <a:pt x="2704483" y="700491"/>
                    <a:pt x="2707780" y="758376"/>
                    <a:pt x="2708879" y="778159"/>
                  </a:cubicBezTo>
                  <a:lnTo>
                    <a:pt x="2564535" y="658361"/>
                  </a:lnTo>
                  <a:lnTo>
                    <a:pt x="2419092" y="538196"/>
                  </a:lnTo>
                  <a:lnTo>
                    <a:pt x="2589814" y="492035"/>
                  </a:lnTo>
                  <a:lnTo>
                    <a:pt x="2752109" y="447340"/>
                  </a:lnTo>
                  <a:close/>
                  <a:moveTo>
                    <a:pt x="2708879" y="790248"/>
                  </a:moveTo>
                  <a:cubicBezTo>
                    <a:pt x="2709612" y="790615"/>
                    <a:pt x="2710345" y="791348"/>
                    <a:pt x="2711078" y="791348"/>
                  </a:cubicBezTo>
                  <a:lnTo>
                    <a:pt x="2741485" y="878540"/>
                  </a:lnTo>
                  <a:cubicBezTo>
                    <a:pt x="2753208" y="912245"/>
                    <a:pt x="2765298" y="945949"/>
                    <a:pt x="2771160" y="961703"/>
                  </a:cubicBezTo>
                  <a:cubicBezTo>
                    <a:pt x="2768962" y="963535"/>
                    <a:pt x="2767863" y="966099"/>
                    <a:pt x="2767863" y="969030"/>
                  </a:cubicBezTo>
                  <a:lnTo>
                    <a:pt x="2585418" y="1029479"/>
                  </a:lnTo>
                  <a:lnTo>
                    <a:pt x="2435945" y="1078570"/>
                  </a:lnTo>
                  <a:cubicBezTo>
                    <a:pt x="2428984" y="1058054"/>
                    <a:pt x="2418360" y="1027647"/>
                    <a:pt x="2407735" y="996873"/>
                  </a:cubicBezTo>
                  <a:lnTo>
                    <a:pt x="2371832" y="895392"/>
                  </a:lnTo>
                  <a:cubicBezTo>
                    <a:pt x="2372199" y="895026"/>
                    <a:pt x="2372565" y="895026"/>
                    <a:pt x="2372565" y="894660"/>
                  </a:cubicBezTo>
                  <a:lnTo>
                    <a:pt x="2541089" y="842637"/>
                  </a:lnTo>
                  <a:lnTo>
                    <a:pt x="2708879" y="790248"/>
                  </a:lnTo>
                  <a:close/>
                  <a:moveTo>
                    <a:pt x="2400775" y="999437"/>
                  </a:moveTo>
                  <a:cubicBezTo>
                    <a:pt x="2411399" y="1030211"/>
                    <a:pt x="2422023" y="1060252"/>
                    <a:pt x="2429350" y="1080768"/>
                  </a:cubicBezTo>
                  <a:lnTo>
                    <a:pt x="2398576" y="1091026"/>
                  </a:lnTo>
                  <a:cubicBezTo>
                    <a:pt x="2396744" y="1078204"/>
                    <a:pt x="2391249" y="1035707"/>
                    <a:pt x="2385388" y="993209"/>
                  </a:cubicBezTo>
                  <a:lnTo>
                    <a:pt x="2375862" y="926533"/>
                  </a:lnTo>
                  <a:lnTo>
                    <a:pt x="2400775" y="999437"/>
                  </a:lnTo>
                  <a:close/>
                  <a:moveTo>
                    <a:pt x="2417627" y="1103482"/>
                  </a:moveTo>
                  <a:lnTo>
                    <a:pt x="2434846" y="1106413"/>
                  </a:lnTo>
                  <a:cubicBezTo>
                    <a:pt x="2434846" y="1106413"/>
                    <a:pt x="2434846" y="1106413"/>
                    <a:pt x="2434846" y="1106413"/>
                  </a:cubicBezTo>
                  <a:cubicBezTo>
                    <a:pt x="2435578" y="1107879"/>
                    <a:pt x="2436677" y="1108978"/>
                    <a:pt x="2438143" y="1109710"/>
                  </a:cubicBezTo>
                  <a:lnTo>
                    <a:pt x="2451332" y="1206062"/>
                  </a:lnTo>
                  <a:cubicBezTo>
                    <a:pt x="2454629" y="1229875"/>
                    <a:pt x="2457926" y="1253322"/>
                    <a:pt x="2460490" y="1272006"/>
                  </a:cubicBezTo>
                  <a:lnTo>
                    <a:pt x="2435578" y="1200200"/>
                  </a:lnTo>
                  <a:cubicBezTo>
                    <a:pt x="2420924" y="1157337"/>
                    <a:pt x="2405903" y="1114839"/>
                    <a:pt x="2400408" y="1100185"/>
                  </a:cubicBezTo>
                  <a:cubicBezTo>
                    <a:pt x="2405171" y="1101284"/>
                    <a:pt x="2411399" y="1102750"/>
                    <a:pt x="2417627" y="1103482"/>
                  </a:cubicBezTo>
                  <a:lnTo>
                    <a:pt x="2417627" y="1103482"/>
                  </a:lnTo>
                  <a:close/>
                  <a:moveTo>
                    <a:pt x="2477709" y="1313038"/>
                  </a:moveTo>
                  <a:cubicBezTo>
                    <a:pt x="2496760" y="1317434"/>
                    <a:pt x="2543653" y="1328425"/>
                    <a:pt x="2590913" y="1338683"/>
                  </a:cubicBezTo>
                  <a:lnTo>
                    <a:pt x="2698988" y="1362862"/>
                  </a:lnTo>
                  <a:cubicBezTo>
                    <a:pt x="2698988" y="1364694"/>
                    <a:pt x="2699354" y="1366892"/>
                    <a:pt x="2700087" y="1368724"/>
                  </a:cubicBezTo>
                  <a:cubicBezTo>
                    <a:pt x="2700453" y="1369456"/>
                    <a:pt x="2701186" y="1370189"/>
                    <a:pt x="2701919" y="1370922"/>
                  </a:cubicBezTo>
                  <a:lnTo>
                    <a:pt x="2627548" y="1453352"/>
                  </a:lnTo>
                  <a:cubicBezTo>
                    <a:pt x="2605567" y="1477531"/>
                    <a:pt x="2583952" y="1501711"/>
                    <a:pt x="2568199" y="1519662"/>
                  </a:cubicBezTo>
                  <a:lnTo>
                    <a:pt x="2537059" y="1506473"/>
                  </a:lnTo>
                  <a:lnTo>
                    <a:pt x="2511780" y="1427341"/>
                  </a:lnTo>
                  <a:cubicBezTo>
                    <a:pt x="2497126" y="1380813"/>
                    <a:pt x="2481739" y="1334286"/>
                    <a:pt x="2475511" y="1315602"/>
                  </a:cubicBezTo>
                  <a:cubicBezTo>
                    <a:pt x="2476244" y="1314503"/>
                    <a:pt x="2476976" y="1313770"/>
                    <a:pt x="2477709" y="1313038"/>
                  </a:cubicBezTo>
                  <a:close/>
                  <a:moveTo>
                    <a:pt x="1797753" y="1672799"/>
                  </a:moveTo>
                  <a:lnTo>
                    <a:pt x="1710927" y="1629202"/>
                  </a:lnTo>
                  <a:cubicBezTo>
                    <a:pt x="1710927" y="1627737"/>
                    <a:pt x="1710195" y="1625905"/>
                    <a:pt x="1709095" y="1624806"/>
                  </a:cubicBezTo>
                  <a:cubicBezTo>
                    <a:pt x="1709095" y="1624806"/>
                    <a:pt x="1709095" y="1624806"/>
                    <a:pt x="1708729" y="1624806"/>
                  </a:cubicBezTo>
                  <a:lnTo>
                    <a:pt x="1711660" y="1607587"/>
                  </a:lnTo>
                  <a:cubicBezTo>
                    <a:pt x="1712759" y="1601359"/>
                    <a:pt x="1713492" y="1595131"/>
                    <a:pt x="1714224" y="1590735"/>
                  </a:cubicBezTo>
                  <a:cubicBezTo>
                    <a:pt x="1726314" y="1600627"/>
                    <a:pt x="1761851" y="1628836"/>
                    <a:pt x="1797387" y="1656313"/>
                  </a:cubicBezTo>
                  <a:lnTo>
                    <a:pt x="1857103" y="1703206"/>
                  </a:lnTo>
                  <a:cubicBezTo>
                    <a:pt x="1840251" y="1694047"/>
                    <a:pt x="1819002" y="1683423"/>
                    <a:pt x="1797753" y="1672799"/>
                  </a:cubicBezTo>
                  <a:close/>
                  <a:moveTo>
                    <a:pt x="1706164" y="1584873"/>
                  </a:moveTo>
                  <a:lnTo>
                    <a:pt x="1686381" y="1610518"/>
                  </a:lnTo>
                  <a:cubicBezTo>
                    <a:pt x="1669529" y="1596963"/>
                    <a:pt x="1644251" y="1577180"/>
                    <a:pt x="1618606" y="1557030"/>
                  </a:cubicBezTo>
                  <a:lnTo>
                    <a:pt x="1558157" y="1509771"/>
                  </a:lnTo>
                  <a:lnTo>
                    <a:pt x="1617873" y="1540544"/>
                  </a:lnTo>
                  <a:cubicBezTo>
                    <a:pt x="1656340" y="1559961"/>
                    <a:pt x="1694808" y="1579012"/>
                    <a:pt x="1706164" y="1584873"/>
                  </a:cubicBezTo>
                  <a:lnTo>
                    <a:pt x="1706164" y="1584873"/>
                  </a:lnTo>
                  <a:close/>
                  <a:moveTo>
                    <a:pt x="1528482" y="1496582"/>
                  </a:moveTo>
                  <a:lnTo>
                    <a:pt x="1528482" y="1496582"/>
                  </a:lnTo>
                  <a:cubicBezTo>
                    <a:pt x="1528849" y="1496582"/>
                    <a:pt x="1529215" y="1496215"/>
                    <a:pt x="1529581" y="1496215"/>
                  </a:cubicBezTo>
                  <a:lnTo>
                    <a:pt x="1614209" y="1563258"/>
                  </a:lnTo>
                  <a:cubicBezTo>
                    <a:pt x="1639488" y="1583408"/>
                    <a:pt x="1665133" y="1603191"/>
                    <a:pt x="1681985" y="1616380"/>
                  </a:cubicBezTo>
                  <a:lnTo>
                    <a:pt x="1586366" y="1741307"/>
                  </a:lnTo>
                  <a:lnTo>
                    <a:pt x="1469865" y="1894077"/>
                  </a:lnTo>
                  <a:cubicBezTo>
                    <a:pt x="1467301" y="1893345"/>
                    <a:pt x="1464370" y="1893711"/>
                    <a:pt x="1462172" y="1894810"/>
                  </a:cubicBezTo>
                  <a:cubicBezTo>
                    <a:pt x="1449349" y="1884552"/>
                    <a:pt x="1421506" y="1861838"/>
                    <a:pt x="1393297" y="1839857"/>
                  </a:cubicBezTo>
                  <a:lnTo>
                    <a:pt x="1320759" y="1782705"/>
                  </a:lnTo>
                  <a:cubicBezTo>
                    <a:pt x="1320759" y="1781973"/>
                    <a:pt x="1320759" y="1781240"/>
                    <a:pt x="1320392" y="1780507"/>
                  </a:cubicBezTo>
                  <a:lnTo>
                    <a:pt x="1424437" y="1638728"/>
                  </a:lnTo>
                  <a:lnTo>
                    <a:pt x="1528482" y="1496582"/>
                  </a:lnTo>
                  <a:close/>
                  <a:moveTo>
                    <a:pt x="889558" y="2469622"/>
                  </a:moveTo>
                  <a:cubicBezTo>
                    <a:pt x="890657" y="2469622"/>
                    <a:pt x="891390" y="2469255"/>
                    <a:pt x="892123" y="2468889"/>
                  </a:cubicBezTo>
                  <a:lnTo>
                    <a:pt x="974919" y="2508822"/>
                  </a:lnTo>
                  <a:cubicBezTo>
                    <a:pt x="1007158" y="2524209"/>
                    <a:pt x="1039398" y="2539596"/>
                    <a:pt x="1054418" y="2546557"/>
                  </a:cubicBezTo>
                  <a:cubicBezTo>
                    <a:pt x="1054052" y="2548388"/>
                    <a:pt x="1054052" y="2549854"/>
                    <a:pt x="1054418" y="2551685"/>
                  </a:cubicBezTo>
                  <a:cubicBezTo>
                    <a:pt x="1054785" y="2552785"/>
                    <a:pt x="1056250" y="2553151"/>
                    <a:pt x="1056983" y="2554250"/>
                  </a:cubicBezTo>
                  <a:lnTo>
                    <a:pt x="970523" y="2725704"/>
                  </a:lnTo>
                  <a:lnTo>
                    <a:pt x="900915" y="2866385"/>
                  </a:lnTo>
                  <a:cubicBezTo>
                    <a:pt x="881498" y="2856860"/>
                    <a:pt x="852556" y="2842572"/>
                    <a:pt x="823248" y="2828650"/>
                  </a:cubicBezTo>
                  <a:lnTo>
                    <a:pt x="725797" y="2782123"/>
                  </a:lnTo>
                  <a:cubicBezTo>
                    <a:pt x="725797" y="2781757"/>
                    <a:pt x="725797" y="2781390"/>
                    <a:pt x="725797" y="2781024"/>
                  </a:cubicBezTo>
                  <a:lnTo>
                    <a:pt x="808227" y="2625323"/>
                  </a:lnTo>
                  <a:lnTo>
                    <a:pt x="889558" y="2469622"/>
                  </a:lnTo>
                  <a:close/>
                  <a:moveTo>
                    <a:pt x="819951" y="2835611"/>
                  </a:moveTo>
                  <a:cubicBezTo>
                    <a:pt x="848893" y="2849899"/>
                    <a:pt x="878201" y="2863820"/>
                    <a:pt x="897618" y="2872979"/>
                  </a:cubicBezTo>
                  <a:lnTo>
                    <a:pt x="882964" y="2901921"/>
                  </a:lnTo>
                  <a:cubicBezTo>
                    <a:pt x="872706" y="2894228"/>
                    <a:pt x="838635" y="2867850"/>
                    <a:pt x="804564" y="2842205"/>
                  </a:cubicBezTo>
                  <a:lnTo>
                    <a:pt x="751076" y="2801906"/>
                  </a:lnTo>
                  <a:lnTo>
                    <a:pt x="819951" y="2835611"/>
                  </a:lnTo>
                  <a:close/>
                  <a:moveTo>
                    <a:pt x="905312" y="2897159"/>
                  </a:moveTo>
                  <a:lnTo>
                    <a:pt x="919599" y="2886901"/>
                  </a:lnTo>
                  <a:cubicBezTo>
                    <a:pt x="919599" y="2886901"/>
                    <a:pt x="919599" y="2886901"/>
                    <a:pt x="919966" y="2887267"/>
                  </a:cubicBezTo>
                  <a:cubicBezTo>
                    <a:pt x="920699" y="2887633"/>
                    <a:pt x="921431" y="2887633"/>
                    <a:pt x="922164" y="2887633"/>
                  </a:cubicBezTo>
                  <a:cubicBezTo>
                    <a:pt x="922897" y="2887633"/>
                    <a:pt x="923629" y="2887267"/>
                    <a:pt x="924362" y="2886901"/>
                  </a:cubicBezTo>
                  <a:lnTo>
                    <a:pt x="1001663" y="2945884"/>
                  </a:lnTo>
                  <a:cubicBezTo>
                    <a:pt x="1020714" y="2960538"/>
                    <a:pt x="1039764" y="2974826"/>
                    <a:pt x="1054785" y="2986183"/>
                  </a:cubicBezTo>
                  <a:lnTo>
                    <a:pt x="986643" y="2952845"/>
                  </a:lnTo>
                  <a:cubicBezTo>
                    <a:pt x="945977" y="2933061"/>
                    <a:pt x="905312" y="2913645"/>
                    <a:pt x="891024" y="2907050"/>
                  </a:cubicBezTo>
                  <a:cubicBezTo>
                    <a:pt x="895054" y="2904486"/>
                    <a:pt x="900183" y="2900822"/>
                    <a:pt x="905312" y="2897159"/>
                  </a:cubicBezTo>
                  <a:close/>
                  <a:moveTo>
                    <a:pt x="932788" y="3717062"/>
                  </a:moveTo>
                  <a:cubicBezTo>
                    <a:pt x="914837" y="3722924"/>
                    <a:pt x="892123" y="3730251"/>
                    <a:pt x="869409" y="3737578"/>
                  </a:cubicBezTo>
                  <a:lnTo>
                    <a:pt x="777087" y="3767985"/>
                  </a:lnTo>
                  <a:cubicBezTo>
                    <a:pt x="775988" y="3766887"/>
                    <a:pt x="774156" y="3766520"/>
                    <a:pt x="772691" y="3766520"/>
                  </a:cubicBezTo>
                  <a:lnTo>
                    <a:pt x="772691" y="3766520"/>
                  </a:lnTo>
                  <a:cubicBezTo>
                    <a:pt x="772691" y="3766520"/>
                    <a:pt x="772691" y="3766520"/>
                    <a:pt x="772325" y="3766520"/>
                  </a:cubicBezTo>
                  <a:lnTo>
                    <a:pt x="762067" y="3752232"/>
                  </a:lnTo>
                  <a:cubicBezTo>
                    <a:pt x="758403" y="3747103"/>
                    <a:pt x="754739" y="3741974"/>
                    <a:pt x="751809" y="3738311"/>
                  </a:cubicBezTo>
                  <a:cubicBezTo>
                    <a:pt x="767196" y="3736479"/>
                    <a:pt x="812257" y="3731716"/>
                    <a:pt x="856953" y="3725854"/>
                  </a:cubicBezTo>
                  <a:lnTo>
                    <a:pt x="932788" y="3717062"/>
                  </a:lnTo>
                  <a:close/>
                  <a:moveTo>
                    <a:pt x="742650" y="3740509"/>
                  </a:moveTo>
                  <a:lnTo>
                    <a:pt x="747046" y="3772748"/>
                  </a:lnTo>
                  <a:cubicBezTo>
                    <a:pt x="725431" y="3775312"/>
                    <a:pt x="693558" y="3778976"/>
                    <a:pt x="661319" y="3783006"/>
                  </a:cubicBezTo>
                  <a:lnTo>
                    <a:pt x="584751" y="3792531"/>
                  </a:lnTo>
                  <a:lnTo>
                    <a:pt x="648863" y="3771649"/>
                  </a:lnTo>
                  <a:cubicBezTo>
                    <a:pt x="689895" y="3758460"/>
                    <a:pt x="730560" y="3744539"/>
                    <a:pt x="742650" y="3740509"/>
                  </a:cubicBezTo>
                  <a:lnTo>
                    <a:pt x="742650" y="3740509"/>
                  </a:lnTo>
                  <a:close/>
                  <a:moveTo>
                    <a:pt x="554709" y="3803888"/>
                  </a:moveTo>
                  <a:cubicBezTo>
                    <a:pt x="555076" y="3803522"/>
                    <a:pt x="554709" y="3803155"/>
                    <a:pt x="555076" y="3802789"/>
                  </a:cubicBezTo>
                  <a:lnTo>
                    <a:pt x="662418" y="3790333"/>
                  </a:lnTo>
                  <a:cubicBezTo>
                    <a:pt x="694657" y="3786669"/>
                    <a:pt x="726896" y="3782640"/>
                    <a:pt x="748145" y="3780075"/>
                  </a:cubicBezTo>
                  <a:lnTo>
                    <a:pt x="768661" y="3936143"/>
                  </a:lnTo>
                  <a:lnTo>
                    <a:pt x="794306" y="4126647"/>
                  </a:lnTo>
                  <a:cubicBezTo>
                    <a:pt x="793207" y="4127380"/>
                    <a:pt x="792108" y="4127380"/>
                    <a:pt x="791009" y="4128113"/>
                  </a:cubicBezTo>
                  <a:cubicBezTo>
                    <a:pt x="789910" y="4129578"/>
                    <a:pt x="789543" y="4131043"/>
                    <a:pt x="789177" y="4132875"/>
                  </a:cubicBezTo>
                  <a:cubicBezTo>
                    <a:pt x="772691" y="4134707"/>
                    <a:pt x="737154" y="4138371"/>
                    <a:pt x="701618" y="4142767"/>
                  </a:cubicBezTo>
                  <a:lnTo>
                    <a:pt x="610029" y="4153392"/>
                  </a:lnTo>
                  <a:cubicBezTo>
                    <a:pt x="609296" y="4152659"/>
                    <a:pt x="608930" y="4152292"/>
                    <a:pt x="607831" y="4152292"/>
                  </a:cubicBezTo>
                  <a:lnTo>
                    <a:pt x="581453" y="3978273"/>
                  </a:lnTo>
                  <a:lnTo>
                    <a:pt x="554709" y="3803888"/>
                  </a:lnTo>
                  <a:cubicBezTo>
                    <a:pt x="554343" y="3803888"/>
                    <a:pt x="554709" y="3803888"/>
                    <a:pt x="554709" y="3803888"/>
                  </a:cubicBezTo>
                  <a:lnTo>
                    <a:pt x="554709" y="3803888"/>
                  </a:lnTo>
                  <a:close/>
                  <a:moveTo>
                    <a:pt x="792108" y="4941056"/>
                  </a:moveTo>
                  <a:lnTo>
                    <a:pt x="879300" y="4910648"/>
                  </a:lnTo>
                  <a:cubicBezTo>
                    <a:pt x="913005" y="4898925"/>
                    <a:pt x="946343" y="4886835"/>
                    <a:pt x="962097" y="4881340"/>
                  </a:cubicBezTo>
                  <a:cubicBezTo>
                    <a:pt x="963928" y="4883904"/>
                    <a:pt x="966859" y="4885370"/>
                    <a:pt x="969790" y="4885370"/>
                  </a:cubicBezTo>
                  <a:lnTo>
                    <a:pt x="1029872" y="5067082"/>
                  </a:lnTo>
                  <a:lnTo>
                    <a:pt x="1079697" y="5216555"/>
                  </a:lnTo>
                  <a:cubicBezTo>
                    <a:pt x="1059181" y="5223516"/>
                    <a:pt x="1028773" y="5234140"/>
                    <a:pt x="997999" y="5244764"/>
                  </a:cubicBezTo>
                  <a:lnTo>
                    <a:pt x="896153" y="5280667"/>
                  </a:lnTo>
                  <a:cubicBezTo>
                    <a:pt x="895786" y="5280301"/>
                    <a:pt x="895786" y="5279935"/>
                    <a:pt x="895420" y="5279935"/>
                  </a:cubicBezTo>
                  <a:lnTo>
                    <a:pt x="843398" y="5111411"/>
                  </a:lnTo>
                  <a:lnTo>
                    <a:pt x="791009" y="4943254"/>
                  </a:lnTo>
                  <a:cubicBezTo>
                    <a:pt x="791375" y="4942888"/>
                    <a:pt x="792108" y="4942521"/>
                    <a:pt x="792108" y="4942155"/>
                  </a:cubicBezTo>
                  <a:cubicBezTo>
                    <a:pt x="792108" y="4941788"/>
                    <a:pt x="792108" y="4941422"/>
                    <a:pt x="792108" y="4941056"/>
                  </a:cubicBezTo>
                  <a:lnTo>
                    <a:pt x="792108" y="4941056"/>
                  </a:lnTo>
                  <a:close/>
                  <a:moveTo>
                    <a:pt x="927659" y="5276637"/>
                  </a:moveTo>
                  <a:lnTo>
                    <a:pt x="1000198" y="5251359"/>
                  </a:lnTo>
                  <a:cubicBezTo>
                    <a:pt x="1030971" y="5240734"/>
                    <a:pt x="1061013" y="5230110"/>
                    <a:pt x="1081529" y="5222783"/>
                  </a:cubicBezTo>
                  <a:lnTo>
                    <a:pt x="1091786" y="5253557"/>
                  </a:lnTo>
                  <a:cubicBezTo>
                    <a:pt x="1078964" y="5255388"/>
                    <a:pt x="1036100" y="5260884"/>
                    <a:pt x="994336" y="5266745"/>
                  </a:cubicBezTo>
                  <a:lnTo>
                    <a:pt x="927659" y="5276637"/>
                  </a:lnTo>
                  <a:close/>
                  <a:moveTo>
                    <a:pt x="1101312" y="5251359"/>
                  </a:moveTo>
                  <a:cubicBezTo>
                    <a:pt x="1102411" y="5246963"/>
                    <a:pt x="1103510" y="5240734"/>
                    <a:pt x="1104609" y="5234506"/>
                  </a:cubicBezTo>
                  <a:lnTo>
                    <a:pt x="1107540" y="5217287"/>
                  </a:lnTo>
                  <a:lnTo>
                    <a:pt x="1107906" y="5217287"/>
                  </a:lnTo>
                  <a:cubicBezTo>
                    <a:pt x="1109372" y="5216555"/>
                    <a:pt x="1110471" y="5215456"/>
                    <a:pt x="1111203" y="5213991"/>
                  </a:cubicBezTo>
                  <a:lnTo>
                    <a:pt x="1207555" y="5200801"/>
                  </a:lnTo>
                  <a:cubicBezTo>
                    <a:pt x="1231368" y="5197505"/>
                    <a:pt x="1254815" y="5194207"/>
                    <a:pt x="1273499" y="5191643"/>
                  </a:cubicBezTo>
                  <a:lnTo>
                    <a:pt x="1201693" y="5216555"/>
                  </a:lnTo>
                  <a:cubicBezTo>
                    <a:pt x="1158463" y="5231209"/>
                    <a:pt x="1115966" y="5246230"/>
                    <a:pt x="1101312" y="5251359"/>
                  </a:cubicBezTo>
                  <a:close/>
                  <a:moveTo>
                    <a:pt x="1886045" y="5596465"/>
                  </a:moveTo>
                  <a:cubicBezTo>
                    <a:pt x="1895204" y="5618447"/>
                    <a:pt x="1907660" y="5648488"/>
                    <a:pt x="1920482" y="5678529"/>
                  </a:cubicBezTo>
                  <a:lnTo>
                    <a:pt x="1963713" y="5780376"/>
                  </a:lnTo>
                  <a:cubicBezTo>
                    <a:pt x="1962980" y="5780742"/>
                    <a:pt x="1962247" y="5781475"/>
                    <a:pt x="1961514" y="5781841"/>
                  </a:cubicBezTo>
                  <a:cubicBezTo>
                    <a:pt x="1960049" y="5783307"/>
                    <a:pt x="1959316" y="5785138"/>
                    <a:pt x="1958583" y="5786970"/>
                  </a:cubicBezTo>
                  <a:lnTo>
                    <a:pt x="1848311" y="5774514"/>
                  </a:lnTo>
                  <a:cubicBezTo>
                    <a:pt x="1800684" y="5769019"/>
                    <a:pt x="1752325" y="5763890"/>
                    <a:pt x="1732909" y="5762058"/>
                  </a:cubicBezTo>
                  <a:cubicBezTo>
                    <a:pt x="1732542" y="5760959"/>
                    <a:pt x="1732176" y="5760226"/>
                    <a:pt x="1731809" y="5759127"/>
                  </a:cubicBezTo>
                  <a:cubicBezTo>
                    <a:pt x="1743533" y="5743740"/>
                    <a:pt x="1773208" y="5704540"/>
                    <a:pt x="1802516" y="5665340"/>
                  </a:cubicBezTo>
                  <a:lnTo>
                    <a:pt x="1852340" y="5598664"/>
                  </a:lnTo>
                  <a:lnTo>
                    <a:pt x="1886045" y="5596465"/>
                  </a:lnTo>
                  <a:close/>
                  <a:moveTo>
                    <a:pt x="1703600" y="5795030"/>
                  </a:moveTo>
                  <a:cubicBezTo>
                    <a:pt x="1695174" y="5811882"/>
                    <a:pt x="1684183" y="5833131"/>
                    <a:pt x="1673559" y="5854380"/>
                  </a:cubicBezTo>
                  <a:lnTo>
                    <a:pt x="1629963" y="5941206"/>
                  </a:lnTo>
                  <a:cubicBezTo>
                    <a:pt x="1628497" y="5941206"/>
                    <a:pt x="1627032" y="5941939"/>
                    <a:pt x="1625566" y="5943038"/>
                  </a:cubicBezTo>
                  <a:cubicBezTo>
                    <a:pt x="1625566" y="5943038"/>
                    <a:pt x="1625566" y="5943404"/>
                    <a:pt x="1625566" y="5943404"/>
                  </a:cubicBezTo>
                  <a:lnTo>
                    <a:pt x="1607981" y="5940473"/>
                  </a:lnTo>
                  <a:cubicBezTo>
                    <a:pt x="1601753" y="5939374"/>
                    <a:pt x="1595525" y="5938641"/>
                    <a:pt x="1591129" y="5937909"/>
                  </a:cubicBezTo>
                  <a:cubicBezTo>
                    <a:pt x="1601021" y="5925819"/>
                    <a:pt x="1629230" y="5890283"/>
                    <a:pt x="1656706" y="5854746"/>
                  </a:cubicBezTo>
                  <a:lnTo>
                    <a:pt x="1703600" y="5795030"/>
                  </a:lnTo>
                  <a:close/>
                  <a:moveTo>
                    <a:pt x="1586000" y="5945968"/>
                  </a:moveTo>
                  <a:lnTo>
                    <a:pt x="1611645" y="5965752"/>
                  </a:lnTo>
                  <a:cubicBezTo>
                    <a:pt x="1598090" y="5982604"/>
                    <a:pt x="1578307" y="6007883"/>
                    <a:pt x="1558157" y="6033527"/>
                  </a:cubicBezTo>
                  <a:lnTo>
                    <a:pt x="1510897" y="6093976"/>
                  </a:lnTo>
                  <a:lnTo>
                    <a:pt x="1541671" y="6033894"/>
                  </a:lnTo>
                  <a:cubicBezTo>
                    <a:pt x="1561088" y="5996159"/>
                    <a:pt x="1580138" y="5957692"/>
                    <a:pt x="1586000" y="5945968"/>
                  </a:cubicBezTo>
                  <a:lnTo>
                    <a:pt x="1586000" y="5945968"/>
                  </a:lnTo>
                  <a:close/>
                  <a:moveTo>
                    <a:pt x="1496976" y="6122918"/>
                  </a:moveTo>
                  <a:lnTo>
                    <a:pt x="1564019" y="6038290"/>
                  </a:lnTo>
                  <a:cubicBezTo>
                    <a:pt x="1584168" y="6013012"/>
                    <a:pt x="1603951" y="5987367"/>
                    <a:pt x="1617507" y="5970515"/>
                  </a:cubicBezTo>
                  <a:lnTo>
                    <a:pt x="1742434" y="6066499"/>
                  </a:lnTo>
                  <a:lnTo>
                    <a:pt x="1895204" y="6183001"/>
                  </a:lnTo>
                  <a:cubicBezTo>
                    <a:pt x="1894838" y="6184099"/>
                    <a:pt x="1894105" y="6185199"/>
                    <a:pt x="1894105" y="6186298"/>
                  </a:cubicBezTo>
                  <a:cubicBezTo>
                    <a:pt x="1894471" y="6188129"/>
                    <a:pt x="1895204" y="6189595"/>
                    <a:pt x="1896303" y="6191060"/>
                  </a:cubicBezTo>
                  <a:cubicBezTo>
                    <a:pt x="1886045" y="6203883"/>
                    <a:pt x="1863331" y="6231726"/>
                    <a:pt x="1841350" y="6259935"/>
                  </a:cubicBezTo>
                  <a:lnTo>
                    <a:pt x="1784198" y="6332473"/>
                  </a:lnTo>
                  <a:cubicBezTo>
                    <a:pt x="1783466" y="6332473"/>
                    <a:pt x="1782733" y="6332473"/>
                    <a:pt x="1782000" y="6332840"/>
                  </a:cubicBezTo>
                  <a:lnTo>
                    <a:pt x="1640220" y="6228428"/>
                  </a:lnTo>
                  <a:lnTo>
                    <a:pt x="1497708" y="6124384"/>
                  </a:lnTo>
                  <a:lnTo>
                    <a:pt x="1497708" y="6124384"/>
                  </a:lnTo>
                  <a:cubicBezTo>
                    <a:pt x="1497342" y="6124017"/>
                    <a:pt x="1496976" y="6123285"/>
                    <a:pt x="1496976" y="6122918"/>
                  </a:cubicBezTo>
                  <a:close/>
                  <a:moveTo>
                    <a:pt x="1777238" y="6343830"/>
                  </a:moveTo>
                  <a:cubicBezTo>
                    <a:pt x="1769544" y="6362148"/>
                    <a:pt x="1747563" y="6415636"/>
                    <a:pt x="1726314" y="6469490"/>
                  </a:cubicBezTo>
                  <a:lnTo>
                    <a:pt x="1676856" y="6592219"/>
                  </a:lnTo>
                  <a:cubicBezTo>
                    <a:pt x="1673192" y="6591853"/>
                    <a:pt x="1669529" y="6592952"/>
                    <a:pt x="1666598" y="6595517"/>
                  </a:cubicBezTo>
                  <a:cubicBezTo>
                    <a:pt x="1664400" y="6598081"/>
                    <a:pt x="1663301" y="6601378"/>
                    <a:pt x="1663301" y="6604676"/>
                  </a:cubicBezTo>
                  <a:cubicBezTo>
                    <a:pt x="1663301" y="6607973"/>
                    <a:pt x="1664766" y="6611270"/>
                    <a:pt x="1667331" y="6613468"/>
                  </a:cubicBezTo>
                  <a:cubicBezTo>
                    <a:pt x="1669529" y="6615666"/>
                    <a:pt x="1672826" y="6616765"/>
                    <a:pt x="1675757" y="6616765"/>
                  </a:cubicBezTo>
                  <a:cubicBezTo>
                    <a:pt x="1676856" y="6616765"/>
                    <a:pt x="1677589" y="6616399"/>
                    <a:pt x="1678688" y="6616033"/>
                  </a:cubicBezTo>
                  <a:cubicBezTo>
                    <a:pt x="1683084" y="6623726"/>
                    <a:pt x="1688946" y="6633984"/>
                    <a:pt x="1695540" y="6644975"/>
                  </a:cubicBezTo>
                  <a:lnTo>
                    <a:pt x="1710927" y="6670620"/>
                  </a:lnTo>
                  <a:lnTo>
                    <a:pt x="1571712" y="6576100"/>
                  </a:lnTo>
                  <a:lnTo>
                    <a:pt x="1425170" y="6476818"/>
                  </a:lnTo>
                  <a:lnTo>
                    <a:pt x="1601753" y="6410507"/>
                  </a:lnTo>
                  <a:lnTo>
                    <a:pt x="1777238" y="6343830"/>
                  </a:lnTo>
                  <a:close/>
                  <a:moveTo>
                    <a:pt x="2802666" y="6901424"/>
                  </a:moveTo>
                  <a:lnTo>
                    <a:pt x="2836371" y="6832182"/>
                  </a:lnTo>
                  <a:cubicBezTo>
                    <a:pt x="2850659" y="6803240"/>
                    <a:pt x="2864580" y="6774298"/>
                    <a:pt x="2873739" y="6754515"/>
                  </a:cubicBezTo>
                  <a:lnTo>
                    <a:pt x="2902681" y="6769169"/>
                  </a:lnTo>
                  <a:cubicBezTo>
                    <a:pt x="2894988" y="6779427"/>
                    <a:pt x="2868610" y="6813498"/>
                    <a:pt x="2842966" y="6847569"/>
                  </a:cubicBezTo>
                  <a:lnTo>
                    <a:pt x="2802666" y="6901424"/>
                  </a:lnTo>
                  <a:close/>
                  <a:moveTo>
                    <a:pt x="2907444" y="6761109"/>
                  </a:moveTo>
                  <a:cubicBezTo>
                    <a:pt x="2904880" y="6757446"/>
                    <a:pt x="2901582" y="6752317"/>
                    <a:pt x="2897919" y="6746821"/>
                  </a:cubicBezTo>
                  <a:lnTo>
                    <a:pt x="2887661" y="6732534"/>
                  </a:lnTo>
                  <a:cubicBezTo>
                    <a:pt x="2887661" y="6732534"/>
                    <a:pt x="2887661" y="6732534"/>
                    <a:pt x="2887661" y="6732167"/>
                  </a:cubicBezTo>
                  <a:cubicBezTo>
                    <a:pt x="2888394" y="6730702"/>
                    <a:pt x="2888394" y="6728870"/>
                    <a:pt x="2887661" y="6727405"/>
                  </a:cubicBezTo>
                  <a:lnTo>
                    <a:pt x="2946644" y="6650104"/>
                  </a:lnTo>
                  <a:cubicBezTo>
                    <a:pt x="2961298" y="6631053"/>
                    <a:pt x="2975586" y="6612003"/>
                    <a:pt x="2986577" y="6596982"/>
                  </a:cubicBezTo>
                  <a:lnTo>
                    <a:pt x="2953605" y="6665124"/>
                  </a:lnTo>
                  <a:cubicBezTo>
                    <a:pt x="2933822" y="6706156"/>
                    <a:pt x="2914038" y="6746821"/>
                    <a:pt x="2907444" y="6761109"/>
                  </a:cubicBezTo>
                  <a:close/>
                  <a:moveTo>
                    <a:pt x="3006360" y="6556316"/>
                  </a:moveTo>
                  <a:cubicBezTo>
                    <a:pt x="3005261" y="6556316"/>
                    <a:pt x="3004528" y="6556316"/>
                    <a:pt x="3003429" y="6556316"/>
                  </a:cubicBezTo>
                  <a:cubicBezTo>
                    <a:pt x="2993171" y="6539830"/>
                    <a:pt x="2967526" y="6498799"/>
                    <a:pt x="2941515" y="6458134"/>
                  </a:cubicBezTo>
                  <a:lnTo>
                    <a:pt x="2881799" y="6363980"/>
                  </a:lnTo>
                  <a:cubicBezTo>
                    <a:pt x="2883265" y="6362881"/>
                    <a:pt x="2884730" y="6361416"/>
                    <a:pt x="2885463" y="6359584"/>
                  </a:cubicBezTo>
                  <a:cubicBezTo>
                    <a:pt x="2885829" y="6358851"/>
                    <a:pt x="2885829" y="6357752"/>
                    <a:pt x="2885829" y="6357019"/>
                  </a:cubicBezTo>
                  <a:lnTo>
                    <a:pt x="2996468" y="6351157"/>
                  </a:lnTo>
                  <a:cubicBezTo>
                    <a:pt x="3029074" y="6349692"/>
                    <a:pt x="3061680" y="6347494"/>
                    <a:pt x="3085126" y="6346395"/>
                  </a:cubicBezTo>
                  <a:lnTo>
                    <a:pt x="3097949" y="6377902"/>
                  </a:lnTo>
                  <a:lnTo>
                    <a:pt x="3059848" y="6451905"/>
                  </a:lnTo>
                  <a:cubicBezTo>
                    <a:pt x="3037500" y="6495502"/>
                    <a:pt x="3015519" y="6539098"/>
                    <a:pt x="3006360" y="6556316"/>
                  </a:cubicBezTo>
                  <a:lnTo>
                    <a:pt x="3006360" y="6556316"/>
                  </a:lnTo>
                  <a:close/>
                  <a:moveTo>
                    <a:pt x="3706465" y="6450073"/>
                  </a:moveTo>
                  <a:cubicBezTo>
                    <a:pt x="3728446" y="6459232"/>
                    <a:pt x="3758488" y="6471322"/>
                    <a:pt x="3788895" y="6483778"/>
                  </a:cubicBezTo>
                  <a:lnTo>
                    <a:pt x="3891475" y="6525176"/>
                  </a:lnTo>
                  <a:cubicBezTo>
                    <a:pt x="3891108" y="6525909"/>
                    <a:pt x="3891108" y="6527008"/>
                    <a:pt x="3891108" y="6527741"/>
                  </a:cubicBezTo>
                  <a:cubicBezTo>
                    <a:pt x="3891108" y="6529573"/>
                    <a:pt x="3891841" y="6531771"/>
                    <a:pt x="3892574" y="6533603"/>
                  </a:cubicBezTo>
                  <a:lnTo>
                    <a:pt x="3805747" y="6602844"/>
                  </a:lnTo>
                  <a:cubicBezTo>
                    <a:pt x="3768013" y="6632885"/>
                    <a:pt x="3730278" y="6663293"/>
                    <a:pt x="3715258" y="6675382"/>
                  </a:cubicBezTo>
                  <a:cubicBezTo>
                    <a:pt x="3714525" y="6675016"/>
                    <a:pt x="3713426" y="6674649"/>
                    <a:pt x="3712327" y="6674283"/>
                  </a:cubicBezTo>
                  <a:cubicBezTo>
                    <a:pt x="3709762" y="6654866"/>
                    <a:pt x="3703168" y="6606507"/>
                    <a:pt x="3695841" y="6557782"/>
                  </a:cubicBezTo>
                  <a:lnTo>
                    <a:pt x="3684118" y="6475718"/>
                  </a:lnTo>
                  <a:lnTo>
                    <a:pt x="3706465" y="6450073"/>
                  </a:lnTo>
                  <a:close/>
                  <a:moveTo>
                    <a:pt x="3738338" y="6782724"/>
                  </a:moveTo>
                  <a:lnTo>
                    <a:pt x="3768746" y="6875046"/>
                  </a:lnTo>
                  <a:cubicBezTo>
                    <a:pt x="3767647" y="6876145"/>
                    <a:pt x="3766914" y="6877977"/>
                    <a:pt x="3767280" y="6879442"/>
                  </a:cubicBezTo>
                  <a:cubicBezTo>
                    <a:pt x="3767280" y="6879442"/>
                    <a:pt x="3767280" y="6879442"/>
                    <a:pt x="3767280" y="6879809"/>
                  </a:cubicBezTo>
                  <a:lnTo>
                    <a:pt x="3752993" y="6890067"/>
                  </a:lnTo>
                  <a:cubicBezTo>
                    <a:pt x="3747863" y="6893730"/>
                    <a:pt x="3742734" y="6897760"/>
                    <a:pt x="3739071" y="6900324"/>
                  </a:cubicBezTo>
                  <a:cubicBezTo>
                    <a:pt x="3737239" y="6884938"/>
                    <a:pt x="3732476" y="6839876"/>
                    <a:pt x="3726615" y="6795180"/>
                  </a:cubicBezTo>
                  <a:lnTo>
                    <a:pt x="3717456" y="6719711"/>
                  </a:lnTo>
                  <a:cubicBezTo>
                    <a:pt x="3723684" y="6737662"/>
                    <a:pt x="3731011" y="6760010"/>
                    <a:pt x="3738338" y="6782724"/>
                  </a:cubicBezTo>
                  <a:lnTo>
                    <a:pt x="3738338" y="6782724"/>
                  </a:lnTo>
                  <a:close/>
                  <a:moveTo>
                    <a:pt x="3773508" y="6905087"/>
                  </a:moveTo>
                  <a:cubicBezTo>
                    <a:pt x="3776073" y="6926702"/>
                    <a:pt x="3779736" y="6958575"/>
                    <a:pt x="3783766" y="6990814"/>
                  </a:cubicBezTo>
                  <a:lnTo>
                    <a:pt x="3792925" y="7067016"/>
                  </a:lnTo>
                  <a:lnTo>
                    <a:pt x="3772043" y="7002904"/>
                  </a:lnTo>
                  <a:cubicBezTo>
                    <a:pt x="3758854" y="6962605"/>
                    <a:pt x="3745299" y="6921939"/>
                    <a:pt x="3741269" y="6909483"/>
                  </a:cubicBezTo>
                  <a:lnTo>
                    <a:pt x="3773508" y="6905087"/>
                  </a:lnTo>
                  <a:close/>
                  <a:moveTo>
                    <a:pt x="4900784" y="7204033"/>
                  </a:moveTo>
                  <a:lnTo>
                    <a:pt x="4923498" y="7184983"/>
                  </a:lnTo>
                  <a:cubicBezTo>
                    <a:pt x="4933023" y="7176923"/>
                    <a:pt x="4942182" y="7169229"/>
                    <a:pt x="4948776" y="7163368"/>
                  </a:cubicBezTo>
                  <a:cubicBezTo>
                    <a:pt x="4950608" y="7164833"/>
                    <a:pt x="4953173" y="7165199"/>
                    <a:pt x="4955371" y="7165199"/>
                  </a:cubicBezTo>
                  <a:cubicBezTo>
                    <a:pt x="4962332" y="7165199"/>
                    <a:pt x="4967827" y="7159704"/>
                    <a:pt x="4967827" y="7152743"/>
                  </a:cubicBezTo>
                  <a:cubicBezTo>
                    <a:pt x="4967827" y="7150912"/>
                    <a:pt x="4967461" y="7149080"/>
                    <a:pt x="4966728" y="7147614"/>
                  </a:cubicBezTo>
                  <a:cubicBezTo>
                    <a:pt x="4965262" y="7143951"/>
                    <a:pt x="4961966" y="7141386"/>
                    <a:pt x="4957935" y="7140653"/>
                  </a:cubicBezTo>
                  <a:lnTo>
                    <a:pt x="4951341" y="7009132"/>
                  </a:lnTo>
                  <a:cubicBezTo>
                    <a:pt x="4948410" y="6951248"/>
                    <a:pt x="4945113" y="6893363"/>
                    <a:pt x="4944014" y="6873581"/>
                  </a:cubicBezTo>
                  <a:lnTo>
                    <a:pt x="5088358" y="6993379"/>
                  </a:lnTo>
                  <a:lnTo>
                    <a:pt x="5233801" y="7113543"/>
                  </a:lnTo>
                  <a:lnTo>
                    <a:pt x="5063080" y="7160070"/>
                  </a:lnTo>
                  <a:lnTo>
                    <a:pt x="4900784" y="7204033"/>
                  </a:lnTo>
                  <a:close/>
                  <a:moveTo>
                    <a:pt x="4943648" y="6861491"/>
                  </a:moveTo>
                  <a:cubicBezTo>
                    <a:pt x="4942915" y="6861124"/>
                    <a:pt x="4942182" y="6860391"/>
                    <a:pt x="4941449" y="6860391"/>
                  </a:cubicBezTo>
                  <a:lnTo>
                    <a:pt x="4911042" y="6773199"/>
                  </a:lnTo>
                  <a:cubicBezTo>
                    <a:pt x="4899318" y="6739494"/>
                    <a:pt x="4887229" y="6705790"/>
                    <a:pt x="4881367" y="6690036"/>
                  </a:cubicBezTo>
                  <a:cubicBezTo>
                    <a:pt x="4883565" y="6688204"/>
                    <a:pt x="4884664" y="6685640"/>
                    <a:pt x="4884664" y="6682709"/>
                  </a:cubicBezTo>
                  <a:lnTo>
                    <a:pt x="5067109" y="6622260"/>
                  </a:lnTo>
                  <a:lnTo>
                    <a:pt x="5216583" y="6572436"/>
                  </a:lnTo>
                  <a:cubicBezTo>
                    <a:pt x="5223543" y="6592952"/>
                    <a:pt x="5234167" y="6623360"/>
                    <a:pt x="5244792" y="6653767"/>
                  </a:cubicBezTo>
                  <a:lnTo>
                    <a:pt x="5280695" y="6755614"/>
                  </a:lnTo>
                  <a:cubicBezTo>
                    <a:pt x="5280328" y="6755980"/>
                    <a:pt x="5279962" y="6755980"/>
                    <a:pt x="5279962" y="6756347"/>
                  </a:cubicBezTo>
                  <a:lnTo>
                    <a:pt x="5111438" y="6808369"/>
                  </a:lnTo>
                  <a:lnTo>
                    <a:pt x="4943648" y="6861491"/>
                  </a:lnTo>
                  <a:close/>
                  <a:moveTo>
                    <a:pt x="5252119" y="6651936"/>
                  </a:moveTo>
                  <a:cubicBezTo>
                    <a:pt x="5241494" y="6621528"/>
                    <a:pt x="5230870" y="6590754"/>
                    <a:pt x="5223543" y="6570604"/>
                  </a:cubicBezTo>
                  <a:lnTo>
                    <a:pt x="5253951" y="6560347"/>
                  </a:lnTo>
                  <a:lnTo>
                    <a:pt x="5254317" y="6560347"/>
                  </a:lnTo>
                  <a:cubicBezTo>
                    <a:pt x="5255782" y="6573169"/>
                    <a:pt x="5261644" y="6615666"/>
                    <a:pt x="5267506" y="6657797"/>
                  </a:cubicBezTo>
                  <a:lnTo>
                    <a:pt x="5277031" y="6724474"/>
                  </a:lnTo>
                  <a:lnTo>
                    <a:pt x="5252119" y="6651936"/>
                  </a:lnTo>
                  <a:close/>
                  <a:moveTo>
                    <a:pt x="5235267" y="6547891"/>
                  </a:moveTo>
                  <a:lnTo>
                    <a:pt x="5217681" y="6544960"/>
                  </a:lnTo>
                  <a:cubicBezTo>
                    <a:pt x="5217681" y="6544960"/>
                    <a:pt x="5217681" y="6544960"/>
                    <a:pt x="5217681" y="6544593"/>
                  </a:cubicBezTo>
                  <a:cubicBezTo>
                    <a:pt x="5216949" y="6543128"/>
                    <a:pt x="5215850" y="6542029"/>
                    <a:pt x="5214384" y="6541296"/>
                  </a:cubicBezTo>
                  <a:lnTo>
                    <a:pt x="5201195" y="6444945"/>
                  </a:lnTo>
                  <a:cubicBezTo>
                    <a:pt x="5197898" y="6421132"/>
                    <a:pt x="5194601" y="6397685"/>
                    <a:pt x="5192036" y="6379001"/>
                  </a:cubicBezTo>
                  <a:lnTo>
                    <a:pt x="5216949" y="6450806"/>
                  </a:lnTo>
                  <a:cubicBezTo>
                    <a:pt x="5231603" y="6493670"/>
                    <a:pt x="5246624" y="6536167"/>
                    <a:pt x="5252119" y="6550821"/>
                  </a:cubicBezTo>
                  <a:cubicBezTo>
                    <a:pt x="5247723" y="6550089"/>
                    <a:pt x="5241861" y="6548989"/>
                    <a:pt x="5235267" y="6547891"/>
                  </a:cubicBezTo>
                  <a:lnTo>
                    <a:pt x="5235267" y="6547891"/>
                  </a:lnTo>
                  <a:close/>
                  <a:moveTo>
                    <a:pt x="5175550" y="6338335"/>
                  </a:moveTo>
                  <a:cubicBezTo>
                    <a:pt x="5156500" y="6333939"/>
                    <a:pt x="5109607" y="6322948"/>
                    <a:pt x="5062347" y="6312690"/>
                  </a:cubicBezTo>
                  <a:lnTo>
                    <a:pt x="4954272" y="6288511"/>
                  </a:lnTo>
                  <a:cubicBezTo>
                    <a:pt x="4954272" y="6286679"/>
                    <a:pt x="4953905" y="6284481"/>
                    <a:pt x="4953173" y="6282649"/>
                  </a:cubicBezTo>
                  <a:cubicBezTo>
                    <a:pt x="4952807" y="6281917"/>
                    <a:pt x="4952074" y="6281184"/>
                    <a:pt x="4951707" y="6280451"/>
                  </a:cubicBezTo>
                  <a:lnTo>
                    <a:pt x="5025711" y="6198021"/>
                  </a:lnTo>
                  <a:cubicBezTo>
                    <a:pt x="5047692" y="6173842"/>
                    <a:pt x="5069307" y="6149662"/>
                    <a:pt x="5085061" y="6131711"/>
                  </a:cubicBezTo>
                  <a:lnTo>
                    <a:pt x="5116201" y="6144900"/>
                  </a:lnTo>
                  <a:lnTo>
                    <a:pt x="5141480" y="6224032"/>
                  </a:lnTo>
                  <a:cubicBezTo>
                    <a:pt x="5156500" y="6270559"/>
                    <a:pt x="5171521" y="6317087"/>
                    <a:pt x="5177749" y="6335771"/>
                  </a:cubicBezTo>
                  <a:cubicBezTo>
                    <a:pt x="5176650" y="6336870"/>
                    <a:pt x="5176283" y="6337602"/>
                    <a:pt x="5175550" y="6338335"/>
                  </a:cubicBezTo>
                  <a:lnTo>
                    <a:pt x="5175550" y="6338335"/>
                  </a:lnTo>
                  <a:close/>
                  <a:moveTo>
                    <a:pt x="5855140" y="5978574"/>
                  </a:moveTo>
                  <a:lnTo>
                    <a:pt x="5941966" y="6022171"/>
                  </a:lnTo>
                  <a:cubicBezTo>
                    <a:pt x="5941966" y="6023636"/>
                    <a:pt x="5942699" y="6025468"/>
                    <a:pt x="5943798" y="6026567"/>
                  </a:cubicBezTo>
                  <a:cubicBezTo>
                    <a:pt x="5943798" y="6026567"/>
                    <a:pt x="5944164" y="6026567"/>
                    <a:pt x="5944164" y="6026567"/>
                  </a:cubicBezTo>
                  <a:lnTo>
                    <a:pt x="5941233" y="6043786"/>
                  </a:lnTo>
                  <a:cubicBezTo>
                    <a:pt x="5940135" y="6050013"/>
                    <a:pt x="5939402" y="6056241"/>
                    <a:pt x="5938669" y="6061004"/>
                  </a:cubicBezTo>
                  <a:cubicBezTo>
                    <a:pt x="5926579" y="6051113"/>
                    <a:pt x="5891043" y="6023269"/>
                    <a:pt x="5855506" y="5995426"/>
                  </a:cubicBezTo>
                  <a:lnTo>
                    <a:pt x="5795790" y="5948533"/>
                  </a:lnTo>
                  <a:cubicBezTo>
                    <a:pt x="5812643" y="5957325"/>
                    <a:pt x="5833891" y="5968316"/>
                    <a:pt x="5855140" y="5978574"/>
                  </a:cubicBezTo>
                  <a:lnTo>
                    <a:pt x="5855140" y="5978574"/>
                  </a:lnTo>
                  <a:close/>
                  <a:moveTo>
                    <a:pt x="5946729" y="6066499"/>
                  </a:moveTo>
                  <a:lnTo>
                    <a:pt x="5966512" y="6040855"/>
                  </a:lnTo>
                  <a:cubicBezTo>
                    <a:pt x="5983364" y="6054410"/>
                    <a:pt x="6008643" y="6074559"/>
                    <a:pt x="6034288" y="6094342"/>
                  </a:cubicBezTo>
                  <a:lnTo>
                    <a:pt x="6094736" y="6141602"/>
                  </a:lnTo>
                  <a:lnTo>
                    <a:pt x="6035020" y="6111195"/>
                  </a:lnTo>
                  <a:cubicBezTo>
                    <a:pt x="5996920" y="6091412"/>
                    <a:pt x="5958452" y="6072361"/>
                    <a:pt x="5946729" y="6066499"/>
                  </a:cubicBezTo>
                  <a:lnTo>
                    <a:pt x="5946729" y="6066499"/>
                  </a:lnTo>
                  <a:close/>
                  <a:moveTo>
                    <a:pt x="6124411" y="6155157"/>
                  </a:moveTo>
                  <a:cubicBezTo>
                    <a:pt x="6124045" y="6155157"/>
                    <a:pt x="6123678" y="6155524"/>
                    <a:pt x="6123312" y="6155524"/>
                  </a:cubicBezTo>
                  <a:lnTo>
                    <a:pt x="6038684" y="6088481"/>
                  </a:lnTo>
                  <a:cubicBezTo>
                    <a:pt x="6013406" y="6068331"/>
                    <a:pt x="5987761" y="6048548"/>
                    <a:pt x="5970908" y="6034993"/>
                  </a:cubicBezTo>
                  <a:lnTo>
                    <a:pt x="6066893" y="5910066"/>
                  </a:lnTo>
                  <a:lnTo>
                    <a:pt x="6183394" y="5757295"/>
                  </a:lnTo>
                  <a:cubicBezTo>
                    <a:pt x="6184493" y="5757662"/>
                    <a:pt x="6185226" y="5758395"/>
                    <a:pt x="6186325" y="5758395"/>
                  </a:cubicBezTo>
                  <a:cubicBezTo>
                    <a:pt x="6188157" y="5758028"/>
                    <a:pt x="6189989" y="5757295"/>
                    <a:pt x="6191454" y="5756197"/>
                  </a:cubicBezTo>
                  <a:cubicBezTo>
                    <a:pt x="6204277" y="5766454"/>
                    <a:pt x="6232120" y="5789169"/>
                    <a:pt x="6260329" y="5811150"/>
                  </a:cubicBezTo>
                  <a:lnTo>
                    <a:pt x="6332867" y="5868301"/>
                  </a:lnTo>
                  <a:cubicBezTo>
                    <a:pt x="6332867" y="5869034"/>
                    <a:pt x="6332867" y="5869767"/>
                    <a:pt x="6333234" y="5870499"/>
                  </a:cubicBezTo>
                  <a:lnTo>
                    <a:pt x="6229189" y="6012279"/>
                  </a:lnTo>
                  <a:lnTo>
                    <a:pt x="6124411" y="6155157"/>
                  </a:lnTo>
                  <a:close/>
                  <a:moveTo>
                    <a:pt x="6762969" y="5182117"/>
                  </a:moveTo>
                  <a:cubicBezTo>
                    <a:pt x="6762236" y="5182117"/>
                    <a:pt x="6761503" y="5182484"/>
                    <a:pt x="6760771" y="5182850"/>
                  </a:cubicBezTo>
                  <a:cubicBezTo>
                    <a:pt x="6749047" y="5176988"/>
                    <a:pt x="6713511" y="5160136"/>
                    <a:pt x="6677608" y="5142918"/>
                  </a:cubicBezTo>
                  <a:cubicBezTo>
                    <a:pt x="6645369" y="5127530"/>
                    <a:pt x="6612763" y="5112144"/>
                    <a:pt x="6598109" y="5105183"/>
                  </a:cubicBezTo>
                  <a:cubicBezTo>
                    <a:pt x="6598109" y="5102618"/>
                    <a:pt x="6597376" y="5099687"/>
                    <a:pt x="6595544" y="5097856"/>
                  </a:cubicBezTo>
                  <a:lnTo>
                    <a:pt x="6682004" y="4926402"/>
                  </a:lnTo>
                  <a:lnTo>
                    <a:pt x="6752344" y="4785355"/>
                  </a:lnTo>
                  <a:cubicBezTo>
                    <a:pt x="6771761" y="4794880"/>
                    <a:pt x="6800703" y="4809168"/>
                    <a:pt x="6830011" y="4823089"/>
                  </a:cubicBezTo>
                  <a:lnTo>
                    <a:pt x="6927462" y="4869983"/>
                  </a:lnTo>
                  <a:cubicBezTo>
                    <a:pt x="6927462" y="4870349"/>
                    <a:pt x="6927462" y="4870715"/>
                    <a:pt x="6927462" y="4871082"/>
                  </a:cubicBezTo>
                  <a:lnTo>
                    <a:pt x="6927462" y="4871082"/>
                  </a:lnTo>
                  <a:lnTo>
                    <a:pt x="6845032" y="5026783"/>
                  </a:lnTo>
                  <a:cubicBezTo>
                    <a:pt x="6808397" y="5096024"/>
                    <a:pt x="6772128" y="5165265"/>
                    <a:pt x="6762969" y="5182117"/>
                  </a:cubicBezTo>
                  <a:lnTo>
                    <a:pt x="6762969" y="5182117"/>
                  </a:lnTo>
                  <a:close/>
                  <a:moveTo>
                    <a:pt x="6832943" y="4815762"/>
                  </a:moveTo>
                  <a:cubicBezTo>
                    <a:pt x="6804000" y="4801474"/>
                    <a:pt x="6775058" y="4787553"/>
                    <a:pt x="6755275" y="4778394"/>
                  </a:cubicBezTo>
                  <a:lnTo>
                    <a:pt x="6769930" y="4749452"/>
                  </a:lnTo>
                  <a:cubicBezTo>
                    <a:pt x="6780187" y="4757145"/>
                    <a:pt x="6814258" y="4783523"/>
                    <a:pt x="6848329" y="4809168"/>
                  </a:cubicBezTo>
                  <a:lnTo>
                    <a:pt x="6902184" y="4849467"/>
                  </a:lnTo>
                  <a:lnTo>
                    <a:pt x="6832943" y="4815762"/>
                  </a:lnTo>
                  <a:close/>
                  <a:moveTo>
                    <a:pt x="6747215" y="4754215"/>
                  </a:moveTo>
                  <a:lnTo>
                    <a:pt x="6732927" y="4764472"/>
                  </a:lnTo>
                  <a:lnTo>
                    <a:pt x="6732927" y="4764472"/>
                  </a:lnTo>
                  <a:cubicBezTo>
                    <a:pt x="6731462" y="4763740"/>
                    <a:pt x="6729630" y="4763740"/>
                    <a:pt x="6728165" y="4764472"/>
                  </a:cubicBezTo>
                  <a:lnTo>
                    <a:pt x="6650864" y="4705489"/>
                  </a:lnTo>
                  <a:cubicBezTo>
                    <a:pt x="6631813" y="4690835"/>
                    <a:pt x="6612763" y="4676547"/>
                    <a:pt x="6597743" y="4665190"/>
                  </a:cubicBezTo>
                  <a:lnTo>
                    <a:pt x="6666251" y="4698528"/>
                  </a:lnTo>
                  <a:cubicBezTo>
                    <a:pt x="6706916" y="4718312"/>
                    <a:pt x="6747582" y="4737729"/>
                    <a:pt x="6761869" y="4744689"/>
                  </a:cubicBezTo>
                  <a:cubicBezTo>
                    <a:pt x="6758206" y="4747254"/>
                    <a:pt x="6752711" y="4750551"/>
                    <a:pt x="6747215" y="4754215"/>
                  </a:cubicBezTo>
                  <a:lnTo>
                    <a:pt x="6747215" y="4754215"/>
                  </a:lnTo>
                  <a:close/>
                  <a:moveTo>
                    <a:pt x="6720105" y="3934311"/>
                  </a:moveTo>
                  <a:cubicBezTo>
                    <a:pt x="6738056" y="3928449"/>
                    <a:pt x="6760771" y="3921122"/>
                    <a:pt x="6783485" y="3913429"/>
                  </a:cubicBezTo>
                  <a:lnTo>
                    <a:pt x="6875806" y="3883021"/>
                  </a:lnTo>
                  <a:cubicBezTo>
                    <a:pt x="6876905" y="3884120"/>
                    <a:pt x="6878371" y="3884487"/>
                    <a:pt x="6879836" y="3884853"/>
                  </a:cubicBezTo>
                  <a:lnTo>
                    <a:pt x="6880202" y="3884853"/>
                  </a:lnTo>
                  <a:lnTo>
                    <a:pt x="6880569" y="3884853"/>
                  </a:lnTo>
                  <a:lnTo>
                    <a:pt x="6890827" y="3899141"/>
                  </a:lnTo>
                  <a:cubicBezTo>
                    <a:pt x="6894490" y="3904270"/>
                    <a:pt x="6898520" y="3909398"/>
                    <a:pt x="6901085" y="3913062"/>
                  </a:cubicBezTo>
                  <a:cubicBezTo>
                    <a:pt x="6885698" y="3914894"/>
                    <a:pt x="6840636" y="3919657"/>
                    <a:pt x="6795941" y="3925152"/>
                  </a:cubicBezTo>
                  <a:lnTo>
                    <a:pt x="6720105" y="3934311"/>
                  </a:lnTo>
                  <a:close/>
                  <a:moveTo>
                    <a:pt x="6910243" y="3910864"/>
                  </a:moveTo>
                  <a:lnTo>
                    <a:pt x="6905847" y="3878625"/>
                  </a:lnTo>
                  <a:cubicBezTo>
                    <a:pt x="6927462" y="3876060"/>
                    <a:pt x="6959335" y="3872397"/>
                    <a:pt x="6991575" y="3868367"/>
                  </a:cubicBezTo>
                  <a:lnTo>
                    <a:pt x="7067776" y="3859208"/>
                  </a:lnTo>
                  <a:lnTo>
                    <a:pt x="7003664" y="3880090"/>
                  </a:lnTo>
                  <a:cubicBezTo>
                    <a:pt x="6963365" y="3893279"/>
                    <a:pt x="6922700" y="3906834"/>
                    <a:pt x="6910243" y="3910864"/>
                  </a:cubicBezTo>
                  <a:lnTo>
                    <a:pt x="6910243" y="3910864"/>
                  </a:lnTo>
                  <a:close/>
                  <a:moveTo>
                    <a:pt x="7097818" y="3848584"/>
                  </a:moveTo>
                  <a:lnTo>
                    <a:pt x="6990475" y="3861040"/>
                  </a:lnTo>
                  <a:cubicBezTo>
                    <a:pt x="6958236" y="3864703"/>
                    <a:pt x="6926363" y="3868733"/>
                    <a:pt x="6904748" y="3871298"/>
                  </a:cubicBezTo>
                  <a:lnTo>
                    <a:pt x="6883866" y="3715230"/>
                  </a:lnTo>
                  <a:lnTo>
                    <a:pt x="6858221" y="3524725"/>
                  </a:lnTo>
                  <a:cubicBezTo>
                    <a:pt x="6860785" y="3523626"/>
                    <a:pt x="6862617" y="3521062"/>
                    <a:pt x="6863350" y="3518497"/>
                  </a:cubicBezTo>
                  <a:cubicBezTo>
                    <a:pt x="6879469" y="3516666"/>
                    <a:pt x="6915372" y="3513002"/>
                    <a:pt x="6950909" y="3508606"/>
                  </a:cubicBezTo>
                  <a:lnTo>
                    <a:pt x="7042498" y="3497615"/>
                  </a:lnTo>
                  <a:cubicBezTo>
                    <a:pt x="7043231" y="3498348"/>
                    <a:pt x="7043597" y="3498714"/>
                    <a:pt x="7044696" y="3499080"/>
                  </a:cubicBezTo>
                  <a:lnTo>
                    <a:pt x="7071074" y="3673099"/>
                  </a:lnTo>
                  <a:lnTo>
                    <a:pt x="7098184" y="3847485"/>
                  </a:lnTo>
                  <a:cubicBezTo>
                    <a:pt x="7098550" y="3848217"/>
                    <a:pt x="7098184" y="3848584"/>
                    <a:pt x="7097818" y="3848584"/>
                  </a:cubicBezTo>
                  <a:lnTo>
                    <a:pt x="7097818" y="3848584"/>
                  </a:lnTo>
                  <a:close/>
                  <a:moveTo>
                    <a:pt x="1093985" y="3184015"/>
                  </a:moveTo>
                  <a:lnTo>
                    <a:pt x="1093985" y="3184015"/>
                  </a:lnTo>
                  <a:lnTo>
                    <a:pt x="1093985" y="3184015"/>
                  </a:lnTo>
                  <a:close/>
                  <a:moveTo>
                    <a:pt x="11404" y="4564809"/>
                  </a:moveTo>
                  <a:lnTo>
                    <a:pt x="11404" y="4564809"/>
                  </a:lnTo>
                  <a:lnTo>
                    <a:pt x="11404" y="4564809"/>
                  </a:lnTo>
                  <a:close/>
                  <a:moveTo>
                    <a:pt x="346620" y="4610237"/>
                  </a:moveTo>
                  <a:lnTo>
                    <a:pt x="346620" y="4610237"/>
                  </a:lnTo>
                  <a:lnTo>
                    <a:pt x="346620" y="4610237"/>
                  </a:lnTo>
                  <a:close/>
                  <a:moveTo>
                    <a:pt x="3175616" y="6567674"/>
                  </a:moveTo>
                  <a:lnTo>
                    <a:pt x="3175616" y="6567674"/>
                  </a:lnTo>
                  <a:lnTo>
                    <a:pt x="3175616" y="6567674"/>
                  </a:lnTo>
                  <a:close/>
                  <a:moveTo>
                    <a:pt x="4357112" y="7343615"/>
                  </a:moveTo>
                  <a:lnTo>
                    <a:pt x="4357112" y="7343615"/>
                  </a:lnTo>
                  <a:lnTo>
                    <a:pt x="4357112" y="7343615"/>
                  </a:lnTo>
                  <a:close/>
                  <a:moveTo>
                    <a:pt x="4557875" y="7648422"/>
                  </a:moveTo>
                  <a:lnTo>
                    <a:pt x="4557875" y="7648422"/>
                  </a:lnTo>
                  <a:lnTo>
                    <a:pt x="4557875" y="7648422"/>
                  </a:lnTo>
                  <a:close/>
                  <a:moveTo>
                    <a:pt x="6558908" y="4486408"/>
                  </a:moveTo>
                  <a:lnTo>
                    <a:pt x="6558908" y="4486408"/>
                  </a:lnTo>
                  <a:lnTo>
                    <a:pt x="6558908" y="4486408"/>
                  </a:lnTo>
                  <a:close/>
                  <a:moveTo>
                    <a:pt x="7641855" y="3101951"/>
                  </a:moveTo>
                  <a:lnTo>
                    <a:pt x="7641855" y="3101951"/>
                  </a:lnTo>
                  <a:lnTo>
                    <a:pt x="7641855" y="3101951"/>
                  </a:lnTo>
                  <a:close/>
                </a:path>
              </a:pathLst>
            </a:custGeom>
            <a:grpFill/>
            <a:ln w="3661" cap="flat">
              <a:noFill/>
              <a:prstDash val="solid"/>
              <a:miter/>
            </a:ln>
          </p:spPr>
          <p:txBody>
            <a:bodyPr rtlCol="0" anchor="ctr"/>
            <a:lstStyle/>
            <a:p>
              <a:endParaRPr lang="en-US"/>
            </a:p>
          </p:txBody>
        </p:sp>
        <p:sp>
          <p:nvSpPr>
            <p:cNvPr id="34" name="Freeform 1533">
              <a:extLst>
                <a:ext uri="{FF2B5EF4-FFF2-40B4-BE49-F238E27FC236}">
                  <a16:creationId xmlns:a16="http://schemas.microsoft.com/office/drawing/2014/main" id="{F127D0B5-F11F-E04E-9D67-B59D3EE207DB}"/>
                </a:ext>
              </a:extLst>
            </p:cNvPr>
            <p:cNvSpPr/>
            <p:nvPr/>
          </p:nvSpPr>
          <p:spPr>
            <a:xfrm>
              <a:off x="3774506" y="1141303"/>
              <a:ext cx="4308628" cy="4305833"/>
            </a:xfrm>
            <a:custGeom>
              <a:avLst/>
              <a:gdLst>
                <a:gd name="connsiteX0" fmla="*/ 4303942 w 4308628"/>
                <a:gd name="connsiteY0" fmla="*/ 1750871 h 4305833"/>
                <a:gd name="connsiteX1" fmla="*/ 4298447 w 4308628"/>
                <a:gd name="connsiteY1" fmla="*/ 1751970 h 4305833"/>
                <a:gd name="connsiteX2" fmla="*/ 4114903 w 4308628"/>
                <a:gd name="connsiteY2" fmla="*/ 1724127 h 4305833"/>
                <a:gd name="connsiteX3" fmla="*/ 4114903 w 4308628"/>
                <a:gd name="connsiteY3" fmla="*/ 1723394 h 4305833"/>
                <a:gd name="connsiteX4" fmla="*/ 4110873 w 4308628"/>
                <a:gd name="connsiteY4" fmla="*/ 1718998 h 4305833"/>
                <a:gd name="connsiteX5" fmla="*/ 4101347 w 4308628"/>
                <a:gd name="connsiteY5" fmla="*/ 1722295 h 4305833"/>
                <a:gd name="connsiteX6" fmla="*/ 4039433 w 4308628"/>
                <a:gd name="connsiteY6" fmla="*/ 1717899 h 4305833"/>
                <a:gd name="connsiteX7" fmla="*/ 4092922 w 4308628"/>
                <a:gd name="connsiteY7" fmla="*/ 1686758 h 4305833"/>
                <a:gd name="connsiteX8" fmla="*/ 4103546 w 4308628"/>
                <a:gd name="connsiteY8" fmla="*/ 1684927 h 4305833"/>
                <a:gd name="connsiteX9" fmla="*/ 4105011 w 4308628"/>
                <a:gd name="connsiteY9" fmla="*/ 1679798 h 4305833"/>
                <a:gd name="connsiteX10" fmla="*/ 4104645 w 4308628"/>
                <a:gd name="connsiteY10" fmla="*/ 1679431 h 4305833"/>
                <a:gd name="connsiteX11" fmla="*/ 4257415 w 4308628"/>
                <a:gd name="connsiteY11" fmla="*/ 1574287 h 4305833"/>
                <a:gd name="connsiteX12" fmla="*/ 4258514 w 4308628"/>
                <a:gd name="connsiteY12" fmla="*/ 1574654 h 4305833"/>
                <a:gd name="connsiteX13" fmla="*/ 4264009 w 4308628"/>
                <a:gd name="connsiteY13" fmla="*/ 1569525 h 4305833"/>
                <a:gd name="connsiteX14" fmla="*/ 4262178 w 4308628"/>
                <a:gd name="connsiteY14" fmla="*/ 1565128 h 4305833"/>
                <a:gd name="connsiteX15" fmla="*/ 4258148 w 4308628"/>
                <a:gd name="connsiteY15" fmla="*/ 1564029 h 4305833"/>
                <a:gd name="connsiteX16" fmla="*/ 4174985 w 4308628"/>
                <a:gd name="connsiteY16" fmla="*/ 1482698 h 4305833"/>
                <a:gd name="connsiteX17" fmla="*/ 4173520 w 4308628"/>
                <a:gd name="connsiteY17" fmla="*/ 1479035 h 4305833"/>
                <a:gd name="connsiteX18" fmla="*/ 4171688 w 4308628"/>
                <a:gd name="connsiteY18" fmla="*/ 1478302 h 4305833"/>
                <a:gd name="connsiteX19" fmla="*/ 4073505 w 4308628"/>
                <a:gd name="connsiteY19" fmla="*/ 1333592 h 4305833"/>
                <a:gd name="connsiteX20" fmla="*/ 4074970 w 4308628"/>
                <a:gd name="connsiteY20" fmla="*/ 1328463 h 4305833"/>
                <a:gd name="connsiteX21" fmla="*/ 4072039 w 4308628"/>
                <a:gd name="connsiteY21" fmla="*/ 1322601 h 4305833"/>
                <a:gd name="connsiteX22" fmla="*/ 4059950 w 4308628"/>
                <a:gd name="connsiteY22" fmla="*/ 1323700 h 4305833"/>
                <a:gd name="connsiteX23" fmla="*/ 4058118 w 4308628"/>
                <a:gd name="connsiteY23" fmla="*/ 1330295 h 4305833"/>
                <a:gd name="connsiteX24" fmla="*/ 3971658 w 4308628"/>
                <a:gd name="connsiteY24" fmla="*/ 1380485 h 4305833"/>
                <a:gd name="connsiteX25" fmla="*/ 3972391 w 4308628"/>
                <a:gd name="connsiteY25" fmla="*/ 1350078 h 4305833"/>
                <a:gd name="connsiteX26" fmla="*/ 3973489 w 4308628"/>
                <a:gd name="connsiteY26" fmla="*/ 1349711 h 4305833"/>
                <a:gd name="connsiteX27" fmla="*/ 3974589 w 4308628"/>
                <a:gd name="connsiteY27" fmla="*/ 1345682 h 4305833"/>
                <a:gd name="connsiteX28" fmla="*/ 3972757 w 4308628"/>
                <a:gd name="connsiteY28" fmla="*/ 1342018 h 4305833"/>
                <a:gd name="connsiteX29" fmla="*/ 3965063 w 4308628"/>
                <a:gd name="connsiteY29" fmla="*/ 1342751 h 4305833"/>
                <a:gd name="connsiteX30" fmla="*/ 3963964 w 4308628"/>
                <a:gd name="connsiteY30" fmla="*/ 1346781 h 4305833"/>
                <a:gd name="connsiteX31" fmla="*/ 3963964 w 4308628"/>
                <a:gd name="connsiteY31" fmla="*/ 1346781 h 4305833"/>
                <a:gd name="connsiteX32" fmla="*/ 3870544 w 4308628"/>
                <a:gd name="connsiteY32" fmla="*/ 1437637 h 4305833"/>
                <a:gd name="connsiteX33" fmla="*/ 3864316 w 4308628"/>
                <a:gd name="connsiteY33" fmla="*/ 1438369 h 4305833"/>
                <a:gd name="connsiteX34" fmla="*/ 3801669 w 4308628"/>
                <a:gd name="connsiteY34" fmla="*/ 1399169 h 4305833"/>
                <a:gd name="connsiteX35" fmla="*/ 3739022 w 4308628"/>
                <a:gd name="connsiteY35" fmla="*/ 1360336 h 4305833"/>
                <a:gd name="connsiteX36" fmla="*/ 3739389 w 4308628"/>
                <a:gd name="connsiteY36" fmla="*/ 1358870 h 4305833"/>
                <a:gd name="connsiteX37" fmla="*/ 3736458 w 4308628"/>
                <a:gd name="connsiteY37" fmla="*/ 1353375 h 4305833"/>
                <a:gd name="connsiteX38" fmla="*/ 3728398 w 4308628"/>
                <a:gd name="connsiteY38" fmla="*/ 1352642 h 4305833"/>
                <a:gd name="connsiteX39" fmla="*/ 3588450 w 4308628"/>
                <a:gd name="connsiteY39" fmla="*/ 1223685 h 4305833"/>
                <a:gd name="connsiteX40" fmla="*/ 3585519 w 4308628"/>
                <a:gd name="connsiteY40" fmla="*/ 1222953 h 4305833"/>
                <a:gd name="connsiteX41" fmla="*/ 3585153 w 4308628"/>
                <a:gd name="connsiteY41" fmla="*/ 1222953 h 4305833"/>
                <a:gd name="connsiteX42" fmla="*/ 3456562 w 4308628"/>
                <a:gd name="connsiteY42" fmla="*/ 1254459 h 4305833"/>
                <a:gd name="connsiteX43" fmla="*/ 3459493 w 4308628"/>
                <a:gd name="connsiteY43" fmla="*/ 1248231 h 4305833"/>
                <a:gd name="connsiteX44" fmla="*/ 3523239 w 4308628"/>
                <a:gd name="connsiteY44" fmla="*/ 1214526 h 4305833"/>
                <a:gd name="connsiteX45" fmla="*/ 3528368 w 4308628"/>
                <a:gd name="connsiteY45" fmla="*/ 1216358 h 4305833"/>
                <a:gd name="connsiteX46" fmla="*/ 3531299 w 4308628"/>
                <a:gd name="connsiteY46" fmla="*/ 1215625 h 4305833"/>
                <a:gd name="connsiteX47" fmla="*/ 3536061 w 4308628"/>
                <a:gd name="connsiteY47" fmla="*/ 1205001 h 4305833"/>
                <a:gd name="connsiteX48" fmla="*/ 3525437 w 4308628"/>
                <a:gd name="connsiteY48" fmla="*/ 1200238 h 4305833"/>
                <a:gd name="connsiteX49" fmla="*/ 3525071 w 4308628"/>
                <a:gd name="connsiteY49" fmla="*/ 1200238 h 4305833"/>
                <a:gd name="connsiteX50" fmla="*/ 3520308 w 4308628"/>
                <a:gd name="connsiteY50" fmla="*/ 1204635 h 4305833"/>
                <a:gd name="connsiteX51" fmla="*/ 3520308 w 4308628"/>
                <a:gd name="connsiteY51" fmla="*/ 1205367 h 4305833"/>
                <a:gd name="connsiteX52" fmla="*/ 3477078 w 4308628"/>
                <a:gd name="connsiteY52" fmla="*/ 1209764 h 4305833"/>
                <a:gd name="connsiteX53" fmla="*/ 3495029 w 4308628"/>
                <a:gd name="connsiteY53" fmla="*/ 1170564 h 4305833"/>
                <a:gd name="connsiteX54" fmla="*/ 3495029 w 4308628"/>
                <a:gd name="connsiteY54" fmla="*/ 1170564 h 4305833"/>
                <a:gd name="connsiteX55" fmla="*/ 3503456 w 4308628"/>
                <a:gd name="connsiteY55" fmla="*/ 1162504 h 4305833"/>
                <a:gd name="connsiteX56" fmla="*/ 3500525 w 4308628"/>
                <a:gd name="connsiteY56" fmla="*/ 1155909 h 4305833"/>
                <a:gd name="connsiteX57" fmla="*/ 3488801 w 4308628"/>
                <a:gd name="connsiteY57" fmla="*/ 1157009 h 4305833"/>
                <a:gd name="connsiteX58" fmla="*/ 3486970 w 4308628"/>
                <a:gd name="connsiteY58" fmla="*/ 1163236 h 4305833"/>
                <a:gd name="connsiteX59" fmla="*/ 3487702 w 4308628"/>
                <a:gd name="connsiteY59" fmla="*/ 1164702 h 4305833"/>
                <a:gd name="connsiteX60" fmla="*/ 3434947 w 4308628"/>
                <a:gd name="connsiteY60" fmla="*/ 1214160 h 4305833"/>
                <a:gd name="connsiteX61" fmla="*/ 3427986 w 4308628"/>
                <a:gd name="connsiteY61" fmla="*/ 1214893 h 4305833"/>
                <a:gd name="connsiteX62" fmla="*/ 3499426 w 4308628"/>
                <a:gd name="connsiteY62" fmla="*/ 1103521 h 4305833"/>
                <a:gd name="connsiteX63" fmla="*/ 3499426 w 4308628"/>
                <a:gd name="connsiteY63" fmla="*/ 1103521 h 4305833"/>
                <a:gd name="connsiteX64" fmla="*/ 3499426 w 4308628"/>
                <a:gd name="connsiteY64" fmla="*/ 1102788 h 4305833"/>
                <a:gd name="connsiteX65" fmla="*/ 3499792 w 4308628"/>
                <a:gd name="connsiteY65" fmla="*/ 1101689 h 4305833"/>
                <a:gd name="connsiteX66" fmla="*/ 3499426 w 4308628"/>
                <a:gd name="connsiteY66" fmla="*/ 1100956 h 4305833"/>
                <a:gd name="connsiteX67" fmla="*/ 3499426 w 4308628"/>
                <a:gd name="connsiteY67" fmla="*/ 1100223 h 4305833"/>
                <a:gd name="connsiteX68" fmla="*/ 3423224 w 4308628"/>
                <a:gd name="connsiteY68" fmla="*/ 925838 h 4305833"/>
                <a:gd name="connsiteX69" fmla="*/ 3425055 w 4308628"/>
                <a:gd name="connsiteY69" fmla="*/ 918145 h 4305833"/>
                <a:gd name="connsiteX70" fmla="*/ 3419194 w 4308628"/>
                <a:gd name="connsiteY70" fmla="*/ 913748 h 4305833"/>
                <a:gd name="connsiteX71" fmla="*/ 3386222 w 4308628"/>
                <a:gd name="connsiteY71" fmla="*/ 769771 h 4305833"/>
                <a:gd name="connsiteX72" fmla="*/ 3388786 w 4308628"/>
                <a:gd name="connsiteY72" fmla="*/ 767206 h 4305833"/>
                <a:gd name="connsiteX73" fmla="*/ 3388786 w 4308628"/>
                <a:gd name="connsiteY73" fmla="*/ 763909 h 4305833"/>
                <a:gd name="connsiteX74" fmla="*/ 3504921 w 4308628"/>
                <a:gd name="connsiteY74" fmla="*/ 705292 h 4305833"/>
                <a:gd name="connsiteX75" fmla="*/ 3507119 w 4308628"/>
                <a:gd name="connsiteY75" fmla="*/ 706025 h 4305833"/>
                <a:gd name="connsiteX76" fmla="*/ 3509317 w 4308628"/>
                <a:gd name="connsiteY76" fmla="*/ 705659 h 4305833"/>
                <a:gd name="connsiteX77" fmla="*/ 3513347 w 4308628"/>
                <a:gd name="connsiteY77" fmla="*/ 698698 h 4305833"/>
                <a:gd name="connsiteX78" fmla="*/ 3507485 w 4308628"/>
                <a:gd name="connsiteY78" fmla="*/ 694668 h 4305833"/>
                <a:gd name="connsiteX79" fmla="*/ 3505654 w 4308628"/>
                <a:gd name="connsiteY79" fmla="*/ 695034 h 4305833"/>
                <a:gd name="connsiteX80" fmla="*/ 3504921 w 4308628"/>
                <a:gd name="connsiteY80" fmla="*/ 695767 h 4305833"/>
                <a:gd name="connsiteX81" fmla="*/ 3475979 w 4308628"/>
                <a:gd name="connsiteY81" fmla="*/ 686608 h 4305833"/>
                <a:gd name="connsiteX82" fmla="*/ 3551814 w 4308628"/>
                <a:gd name="connsiteY82" fmla="*/ 621030 h 4305833"/>
                <a:gd name="connsiteX83" fmla="*/ 3555478 w 4308628"/>
                <a:gd name="connsiteY83" fmla="*/ 622130 h 4305833"/>
                <a:gd name="connsiteX84" fmla="*/ 3558409 w 4308628"/>
                <a:gd name="connsiteY84" fmla="*/ 621397 h 4305833"/>
                <a:gd name="connsiteX85" fmla="*/ 3563171 w 4308628"/>
                <a:gd name="connsiteY85" fmla="*/ 617001 h 4305833"/>
                <a:gd name="connsiteX86" fmla="*/ 3559141 w 4308628"/>
                <a:gd name="connsiteY86" fmla="*/ 606010 h 4305833"/>
                <a:gd name="connsiteX87" fmla="*/ 3553646 w 4308628"/>
                <a:gd name="connsiteY87" fmla="*/ 605644 h 4305833"/>
                <a:gd name="connsiteX88" fmla="*/ 3447403 w 4308628"/>
                <a:gd name="connsiteY88" fmla="*/ 463497 h 4305833"/>
                <a:gd name="connsiteX89" fmla="*/ 3396113 w 4308628"/>
                <a:gd name="connsiteY89" fmla="*/ 355789 h 4305833"/>
                <a:gd name="connsiteX90" fmla="*/ 3396113 w 4308628"/>
                <a:gd name="connsiteY90" fmla="*/ 355789 h 4305833"/>
                <a:gd name="connsiteX91" fmla="*/ 3396113 w 4308628"/>
                <a:gd name="connsiteY91" fmla="*/ 351759 h 4305833"/>
                <a:gd name="connsiteX92" fmla="*/ 3390984 w 4308628"/>
                <a:gd name="connsiteY92" fmla="*/ 348096 h 4305833"/>
                <a:gd name="connsiteX93" fmla="*/ 3389152 w 4308628"/>
                <a:gd name="connsiteY93" fmla="*/ 348462 h 4305833"/>
                <a:gd name="connsiteX94" fmla="*/ 3386222 w 4308628"/>
                <a:gd name="connsiteY94" fmla="*/ 352858 h 4305833"/>
                <a:gd name="connsiteX95" fmla="*/ 3236749 w 4308628"/>
                <a:gd name="connsiteY95" fmla="*/ 463131 h 4305833"/>
                <a:gd name="connsiteX96" fmla="*/ 3230521 w 4308628"/>
                <a:gd name="connsiteY96" fmla="*/ 462398 h 4305833"/>
                <a:gd name="connsiteX97" fmla="*/ 3226124 w 4308628"/>
                <a:gd name="connsiteY97" fmla="*/ 466429 h 4305833"/>
                <a:gd name="connsiteX98" fmla="*/ 3226124 w 4308628"/>
                <a:gd name="connsiteY98" fmla="*/ 471557 h 4305833"/>
                <a:gd name="connsiteX99" fmla="*/ 3179231 w 4308628"/>
                <a:gd name="connsiteY99" fmla="*/ 512223 h 4305833"/>
                <a:gd name="connsiteX100" fmla="*/ 3194984 w 4308628"/>
                <a:gd name="connsiteY100" fmla="*/ 452507 h 4305833"/>
                <a:gd name="connsiteX101" fmla="*/ 3201212 w 4308628"/>
                <a:gd name="connsiteY101" fmla="*/ 444447 h 4305833"/>
                <a:gd name="connsiteX102" fmla="*/ 3197915 w 4308628"/>
                <a:gd name="connsiteY102" fmla="*/ 438952 h 4305833"/>
                <a:gd name="connsiteX103" fmla="*/ 3231620 w 4308628"/>
                <a:gd name="connsiteY103" fmla="*/ 256507 h 4305833"/>
                <a:gd name="connsiteX104" fmla="*/ 3234551 w 4308628"/>
                <a:gd name="connsiteY104" fmla="*/ 251744 h 4305833"/>
                <a:gd name="connsiteX105" fmla="*/ 3228689 w 4308628"/>
                <a:gd name="connsiteY105" fmla="*/ 246615 h 4305833"/>
                <a:gd name="connsiteX106" fmla="*/ 3228689 w 4308628"/>
                <a:gd name="connsiteY106" fmla="*/ 246615 h 4305833"/>
                <a:gd name="connsiteX107" fmla="*/ 3225025 w 4308628"/>
                <a:gd name="connsiteY107" fmla="*/ 248813 h 4305833"/>
                <a:gd name="connsiteX108" fmla="*/ 3105960 w 4308628"/>
                <a:gd name="connsiteY108" fmla="*/ 249912 h 4305833"/>
                <a:gd name="connsiteX109" fmla="*/ 2931575 w 4308628"/>
                <a:gd name="connsiteY109" fmla="*/ 216574 h 4305833"/>
                <a:gd name="connsiteX110" fmla="*/ 2922782 w 4308628"/>
                <a:gd name="connsiteY110" fmla="*/ 209980 h 4305833"/>
                <a:gd name="connsiteX111" fmla="*/ 2922782 w 4308628"/>
                <a:gd name="connsiteY111" fmla="*/ 209980 h 4305833"/>
                <a:gd name="connsiteX112" fmla="*/ 2914722 w 4308628"/>
                <a:gd name="connsiteY112" fmla="*/ 219505 h 4305833"/>
                <a:gd name="connsiteX113" fmla="*/ 2918019 w 4308628"/>
                <a:gd name="connsiteY113" fmla="*/ 225366 h 4305833"/>
                <a:gd name="connsiteX114" fmla="*/ 2892375 w 4308628"/>
                <a:gd name="connsiteY114" fmla="*/ 322084 h 4305833"/>
                <a:gd name="connsiteX115" fmla="*/ 2871493 w 4308628"/>
                <a:gd name="connsiteY115" fmla="*/ 300103 h 4305833"/>
                <a:gd name="connsiteX116" fmla="*/ 2871859 w 4308628"/>
                <a:gd name="connsiteY116" fmla="*/ 299004 h 4305833"/>
                <a:gd name="connsiteX117" fmla="*/ 2865997 w 4308628"/>
                <a:gd name="connsiteY117" fmla="*/ 293875 h 4305833"/>
                <a:gd name="connsiteX118" fmla="*/ 2865997 w 4308628"/>
                <a:gd name="connsiteY118" fmla="*/ 293875 h 4305833"/>
                <a:gd name="connsiteX119" fmla="*/ 2860868 w 4308628"/>
                <a:gd name="connsiteY119" fmla="*/ 299737 h 4305833"/>
                <a:gd name="connsiteX120" fmla="*/ 2860868 w 4308628"/>
                <a:gd name="connsiteY120" fmla="*/ 299737 h 4305833"/>
                <a:gd name="connsiteX121" fmla="*/ 2863066 w 4308628"/>
                <a:gd name="connsiteY121" fmla="*/ 303400 h 4305833"/>
                <a:gd name="connsiteX122" fmla="*/ 2861234 w 4308628"/>
                <a:gd name="connsiteY122" fmla="*/ 433457 h 4305833"/>
                <a:gd name="connsiteX123" fmla="*/ 2857205 w 4308628"/>
                <a:gd name="connsiteY123" fmla="*/ 438219 h 4305833"/>
                <a:gd name="connsiteX124" fmla="*/ 2713593 w 4308628"/>
                <a:gd name="connsiteY124" fmla="*/ 471924 h 4305833"/>
                <a:gd name="connsiteX125" fmla="*/ 2706999 w 4308628"/>
                <a:gd name="connsiteY125" fmla="*/ 468993 h 4305833"/>
                <a:gd name="connsiteX126" fmla="*/ 2706999 w 4308628"/>
                <a:gd name="connsiteY126" fmla="*/ 468993 h 4305833"/>
                <a:gd name="connsiteX127" fmla="*/ 2701504 w 4308628"/>
                <a:gd name="connsiteY127" fmla="*/ 471924 h 4305833"/>
                <a:gd name="connsiteX128" fmla="*/ 2700771 w 4308628"/>
                <a:gd name="connsiteY128" fmla="*/ 474122 h 4305833"/>
                <a:gd name="connsiteX129" fmla="*/ 2510632 w 4308628"/>
                <a:gd name="connsiteY129" fmla="*/ 481815 h 4305833"/>
                <a:gd name="connsiteX130" fmla="*/ 2509899 w 4308628"/>
                <a:gd name="connsiteY130" fmla="*/ 482182 h 4305833"/>
                <a:gd name="connsiteX131" fmla="*/ 2509167 w 4308628"/>
                <a:gd name="connsiteY131" fmla="*/ 482182 h 4305833"/>
                <a:gd name="connsiteX132" fmla="*/ 2508801 w 4308628"/>
                <a:gd name="connsiteY132" fmla="*/ 482548 h 4305833"/>
                <a:gd name="connsiteX133" fmla="*/ 2508068 w 4308628"/>
                <a:gd name="connsiteY133" fmla="*/ 483281 h 4305833"/>
                <a:gd name="connsiteX134" fmla="*/ 2507701 w 4308628"/>
                <a:gd name="connsiteY134" fmla="*/ 483281 h 4305833"/>
                <a:gd name="connsiteX135" fmla="*/ 2439193 w 4308628"/>
                <a:gd name="connsiteY135" fmla="*/ 596485 h 4305833"/>
                <a:gd name="connsiteX136" fmla="*/ 2436628 w 4308628"/>
                <a:gd name="connsiteY136" fmla="*/ 589890 h 4305833"/>
                <a:gd name="connsiteX137" fmla="*/ 2457877 w 4308628"/>
                <a:gd name="connsiteY137" fmla="*/ 521015 h 4305833"/>
                <a:gd name="connsiteX138" fmla="*/ 2464472 w 4308628"/>
                <a:gd name="connsiteY138" fmla="*/ 516253 h 4305833"/>
                <a:gd name="connsiteX139" fmla="*/ 2464838 w 4308628"/>
                <a:gd name="connsiteY139" fmla="*/ 510025 h 4305833"/>
                <a:gd name="connsiteX140" fmla="*/ 2460441 w 4308628"/>
                <a:gd name="connsiteY140" fmla="*/ 505262 h 4305833"/>
                <a:gd name="connsiteX141" fmla="*/ 2449451 w 4308628"/>
                <a:gd name="connsiteY141" fmla="*/ 509658 h 4305833"/>
                <a:gd name="connsiteX142" fmla="*/ 2449451 w 4308628"/>
                <a:gd name="connsiteY142" fmla="*/ 515886 h 4305833"/>
                <a:gd name="connsiteX143" fmla="*/ 2449818 w 4308628"/>
                <a:gd name="connsiteY143" fmla="*/ 516253 h 4305833"/>
                <a:gd name="connsiteX144" fmla="*/ 2422341 w 4308628"/>
                <a:gd name="connsiteY144" fmla="*/ 549958 h 4305833"/>
                <a:gd name="connsiteX145" fmla="*/ 2406587 w 4308628"/>
                <a:gd name="connsiteY145" fmla="*/ 508926 h 4305833"/>
                <a:gd name="connsiteX146" fmla="*/ 2407320 w 4308628"/>
                <a:gd name="connsiteY146" fmla="*/ 508559 h 4305833"/>
                <a:gd name="connsiteX147" fmla="*/ 2409152 w 4308628"/>
                <a:gd name="connsiteY147" fmla="*/ 502331 h 4305833"/>
                <a:gd name="connsiteX148" fmla="*/ 2400360 w 4308628"/>
                <a:gd name="connsiteY148" fmla="*/ 494638 h 4305833"/>
                <a:gd name="connsiteX149" fmla="*/ 2400360 w 4308628"/>
                <a:gd name="connsiteY149" fmla="*/ 494638 h 4305833"/>
                <a:gd name="connsiteX150" fmla="*/ 2392666 w 4308628"/>
                <a:gd name="connsiteY150" fmla="*/ 503797 h 4305833"/>
                <a:gd name="connsiteX151" fmla="*/ 2397429 w 4308628"/>
                <a:gd name="connsiteY151" fmla="*/ 510025 h 4305833"/>
                <a:gd name="connsiteX152" fmla="*/ 2394864 w 4308628"/>
                <a:gd name="connsiteY152" fmla="*/ 582197 h 4305833"/>
                <a:gd name="connsiteX153" fmla="*/ 2390468 w 4308628"/>
                <a:gd name="connsiteY153" fmla="*/ 587692 h 4305833"/>
                <a:gd name="connsiteX154" fmla="*/ 2362991 w 4308628"/>
                <a:gd name="connsiteY154" fmla="*/ 461299 h 4305833"/>
                <a:gd name="connsiteX155" fmla="*/ 2363357 w 4308628"/>
                <a:gd name="connsiteY155" fmla="*/ 460933 h 4305833"/>
                <a:gd name="connsiteX156" fmla="*/ 2363357 w 4308628"/>
                <a:gd name="connsiteY156" fmla="*/ 457270 h 4305833"/>
                <a:gd name="connsiteX157" fmla="*/ 2360793 w 4308628"/>
                <a:gd name="connsiteY157" fmla="*/ 454705 h 4305833"/>
                <a:gd name="connsiteX158" fmla="*/ 2358961 w 4308628"/>
                <a:gd name="connsiteY158" fmla="*/ 454339 h 4305833"/>
                <a:gd name="connsiteX159" fmla="*/ 2357862 w 4308628"/>
                <a:gd name="connsiteY159" fmla="*/ 455071 h 4305833"/>
                <a:gd name="connsiteX160" fmla="*/ 2182744 w 4308628"/>
                <a:gd name="connsiteY160" fmla="*/ 386563 h 4305833"/>
                <a:gd name="connsiteX161" fmla="*/ 2182744 w 4308628"/>
                <a:gd name="connsiteY161" fmla="*/ 384365 h 4305833"/>
                <a:gd name="connsiteX162" fmla="*/ 2173219 w 4308628"/>
                <a:gd name="connsiteY162" fmla="*/ 379602 h 4305833"/>
                <a:gd name="connsiteX163" fmla="*/ 2171021 w 4308628"/>
                <a:gd name="connsiteY163" fmla="*/ 380701 h 4305833"/>
                <a:gd name="connsiteX164" fmla="*/ 2046094 w 4308628"/>
                <a:gd name="connsiteY164" fmla="*/ 302301 h 4305833"/>
                <a:gd name="connsiteX165" fmla="*/ 2043895 w 4308628"/>
                <a:gd name="connsiteY165" fmla="*/ 296440 h 4305833"/>
                <a:gd name="connsiteX166" fmla="*/ 2084561 w 4308628"/>
                <a:gd name="connsiteY166" fmla="*/ 172611 h 4305833"/>
                <a:gd name="connsiteX167" fmla="*/ 2087858 w 4308628"/>
                <a:gd name="connsiteY167" fmla="*/ 169681 h 4305833"/>
                <a:gd name="connsiteX168" fmla="*/ 2084927 w 4308628"/>
                <a:gd name="connsiteY168" fmla="*/ 162354 h 4305833"/>
                <a:gd name="connsiteX169" fmla="*/ 2077600 w 4308628"/>
                <a:gd name="connsiteY169" fmla="*/ 165284 h 4305833"/>
                <a:gd name="connsiteX170" fmla="*/ 2077600 w 4308628"/>
                <a:gd name="connsiteY170" fmla="*/ 165284 h 4305833"/>
                <a:gd name="connsiteX171" fmla="*/ 2077600 w 4308628"/>
                <a:gd name="connsiteY171" fmla="*/ 166383 h 4305833"/>
                <a:gd name="connsiteX172" fmla="*/ 2050856 w 4308628"/>
                <a:gd name="connsiteY172" fmla="*/ 180305 h 4305833"/>
                <a:gd name="connsiteX173" fmla="*/ 2058183 w 4308628"/>
                <a:gd name="connsiteY173" fmla="*/ 80656 h 4305833"/>
                <a:gd name="connsiteX174" fmla="*/ 2063312 w 4308628"/>
                <a:gd name="connsiteY174" fmla="*/ 76260 h 4305833"/>
                <a:gd name="connsiteX175" fmla="*/ 2063312 w 4308628"/>
                <a:gd name="connsiteY175" fmla="*/ 69665 h 4305833"/>
                <a:gd name="connsiteX176" fmla="*/ 2058916 w 4308628"/>
                <a:gd name="connsiteY176" fmla="*/ 64903 h 4305833"/>
                <a:gd name="connsiteX177" fmla="*/ 2048658 w 4308628"/>
                <a:gd name="connsiteY177" fmla="*/ 68200 h 4305833"/>
                <a:gd name="connsiteX178" fmla="*/ 1875372 w 4308628"/>
                <a:gd name="connsiteY178" fmla="*/ 43654 h 4305833"/>
                <a:gd name="connsiteX179" fmla="*/ 1873906 w 4308628"/>
                <a:gd name="connsiteY179" fmla="*/ 42189 h 4305833"/>
                <a:gd name="connsiteX180" fmla="*/ 1872075 w 4308628"/>
                <a:gd name="connsiteY180" fmla="*/ 41822 h 4305833"/>
                <a:gd name="connsiteX181" fmla="*/ 1870976 w 4308628"/>
                <a:gd name="connsiteY181" fmla="*/ 42555 h 4305833"/>
                <a:gd name="connsiteX182" fmla="*/ 1761069 w 4308628"/>
                <a:gd name="connsiteY182" fmla="*/ 3355 h 4305833"/>
                <a:gd name="connsiteX183" fmla="*/ 1761069 w 4308628"/>
                <a:gd name="connsiteY183" fmla="*/ 3355 h 4305833"/>
                <a:gd name="connsiteX184" fmla="*/ 1758138 w 4308628"/>
                <a:gd name="connsiteY184" fmla="*/ 424 h 4305833"/>
                <a:gd name="connsiteX185" fmla="*/ 1750811 w 4308628"/>
                <a:gd name="connsiteY185" fmla="*/ 2989 h 4305833"/>
                <a:gd name="connsiteX186" fmla="*/ 1750811 w 4308628"/>
                <a:gd name="connsiteY186" fmla="*/ 7385 h 4305833"/>
                <a:gd name="connsiteX187" fmla="*/ 1751910 w 4308628"/>
                <a:gd name="connsiteY187" fmla="*/ 8484 h 4305833"/>
                <a:gd name="connsiteX188" fmla="*/ 1724433 w 4308628"/>
                <a:gd name="connsiteY188" fmla="*/ 192028 h 4305833"/>
                <a:gd name="connsiteX189" fmla="*/ 1719671 w 4308628"/>
                <a:gd name="connsiteY189" fmla="*/ 196058 h 4305833"/>
                <a:gd name="connsiteX190" fmla="*/ 1722968 w 4308628"/>
                <a:gd name="connsiteY190" fmla="*/ 205950 h 4305833"/>
                <a:gd name="connsiteX191" fmla="*/ 1717839 w 4308628"/>
                <a:gd name="connsiteY191" fmla="*/ 267131 h 4305833"/>
                <a:gd name="connsiteX192" fmla="*/ 1686699 w 4308628"/>
                <a:gd name="connsiteY192" fmla="*/ 213643 h 4305833"/>
                <a:gd name="connsiteX193" fmla="*/ 1688164 w 4308628"/>
                <a:gd name="connsiteY193" fmla="*/ 208880 h 4305833"/>
                <a:gd name="connsiteX194" fmla="*/ 1685233 w 4308628"/>
                <a:gd name="connsiteY194" fmla="*/ 203385 h 4305833"/>
                <a:gd name="connsiteX195" fmla="*/ 1679006 w 4308628"/>
                <a:gd name="connsiteY195" fmla="*/ 201920 h 4305833"/>
                <a:gd name="connsiteX196" fmla="*/ 1573861 w 4308628"/>
                <a:gd name="connsiteY196" fmla="*/ 49150 h 4305833"/>
                <a:gd name="connsiteX197" fmla="*/ 1574228 w 4308628"/>
                <a:gd name="connsiteY197" fmla="*/ 47318 h 4305833"/>
                <a:gd name="connsiteX198" fmla="*/ 1572396 w 4308628"/>
                <a:gd name="connsiteY198" fmla="*/ 43654 h 4305833"/>
                <a:gd name="connsiteX199" fmla="*/ 1564703 w 4308628"/>
                <a:gd name="connsiteY199" fmla="*/ 44387 h 4305833"/>
                <a:gd name="connsiteX200" fmla="*/ 1563604 w 4308628"/>
                <a:gd name="connsiteY200" fmla="*/ 48417 h 4305833"/>
                <a:gd name="connsiteX201" fmla="*/ 1563604 w 4308628"/>
                <a:gd name="connsiteY201" fmla="*/ 48417 h 4305833"/>
                <a:gd name="connsiteX202" fmla="*/ 1480074 w 4308628"/>
                <a:gd name="connsiteY202" fmla="*/ 133411 h 4305833"/>
                <a:gd name="connsiteX203" fmla="*/ 1333532 w 4308628"/>
                <a:gd name="connsiteY203" fmla="*/ 233060 h 4305833"/>
                <a:gd name="connsiteX204" fmla="*/ 1321809 w 4308628"/>
                <a:gd name="connsiteY204" fmla="*/ 235991 h 4305833"/>
                <a:gd name="connsiteX205" fmla="*/ 1324740 w 4308628"/>
                <a:gd name="connsiteY205" fmla="*/ 247714 h 4305833"/>
                <a:gd name="connsiteX206" fmla="*/ 1329136 w 4308628"/>
                <a:gd name="connsiteY206" fmla="*/ 248813 h 4305833"/>
                <a:gd name="connsiteX207" fmla="*/ 1329869 w 4308628"/>
                <a:gd name="connsiteY207" fmla="*/ 248447 h 4305833"/>
                <a:gd name="connsiteX208" fmla="*/ 1380059 w 4308628"/>
                <a:gd name="connsiteY208" fmla="*/ 335273 h 4305833"/>
                <a:gd name="connsiteX209" fmla="*/ 1349652 w 4308628"/>
                <a:gd name="connsiteY209" fmla="*/ 334541 h 4305833"/>
                <a:gd name="connsiteX210" fmla="*/ 1349286 w 4308628"/>
                <a:gd name="connsiteY210" fmla="*/ 333441 h 4305833"/>
                <a:gd name="connsiteX211" fmla="*/ 1341226 w 4308628"/>
                <a:gd name="connsiteY211" fmla="*/ 334174 h 4305833"/>
                <a:gd name="connsiteX212" fmla="*/ 1341959 w 4308628"/>
                <a:gd name="connsiteY212" fmla="*/ 341868 h 4305833"/>
                <a:gd name="connsiteX213" fmla="*/ 1345622 w 4308628"/>
                <a:gd name="connsiteY213" fmla="*/ 343333 h 4305833"/>
                <a:gd name="connsiteX214" fmla="*/ 1345988 w 4308628"/>
                <a:gd name="connsiteY214" fmla="*/ 342967 h 4305833"/>
                <a:gd name="connsiteX215" fmla="*/ 1436844 w 4308628"/>
                <a:gd name="connsiteY215" fmla="*/ 436387 h 4305833"/>
                <a:gd name="connsiteX216" fmla="*/ 1437577 w 4308628"/>
                <a:gd name="connsiteY216" fmla="*/ 442615 h 4305833"/>
                <a:gd name="connsiteX217" fmla="*/ 1359544 w 4308628"/>
                <a:gd name="connsiteY217" fmla="*/ 567909 h 4305833"/>
                <a:gd name="connsiteX218" fmla="*/ 1352583 w 4308628"/>
                <a:gd name="connsiteY218" fmla="*/ 570107 h 4305833"/>
                <a:gd name="connsiteX219" fmla="*/ 1351850 w 4308628"/>
                <a:gd name="connsiteY219" fmla="*/ 578167 h 4305833"/>
                <a:gd name="connsiteX220" fmla="*/ 1222527 w 4308628"/>
                <a:gd name="connsiteY220" fmla="*/ 718115 h 4305833"/>
                <a:gd name="connsiteX221" fmla="*/ 1222527 w 4308628"/>
                <a:gd name="connsiteY221" fmla="*/ 718481 h 4305833"/>
                <a:gd name="connsiteX222" fmla="*/ 1222160 w 4308628"/>
                <a:gd name="connsiteY222" fmla="*/ 719214 h 4305833"/>
                <a:gd name="connsiteX223" fmla="*/ 1221794 w 4308628"/>
                <a:gd name="connsiteY223" fmla="*/ 719580 h 4305833"/>
                <a:gd name="connsiteX224" fmla="*/ 1221794 w 4308628"/>
                <a:gd name="connsiteY224" fmla="*/ 720313 h 4305833"/>
                <a:gd name="connsiteX225" fmla="*/ 1221794 w 4308628"/>
                <a:gd name="connsiteY225" fmla="*/ 721412 h 4305833"/>
                <a:gd name="connsiteX226" fmla="*/ 1253301 w 4308628"/>
                <a:gd name="connsiteY226" fmla="*/ 850002 h 4305833"/>
                <a:gd name="connsiteX227" fmla="*/ 1247072 w 4308628"/>
                <a:gd name="connsiteY227" fmla="*/ 847072 h 4305833"/>
                <a:gd name="connsiteX228" fmla="*/ 1213368 w 4308628"/>
                <a:gd name="connsiteY228" fmla="*/ 782959 h 4305833"/>
                <a:gd name="connsiteX229" fmla="*/ 1214833 w 4308628"/>
                <a:gd name="connsiteY229" fmla="*/ 775266 h 4305833"/>
                <a:gd name="connsiteX230" fmla="*/ 1204209 w 4308628"/>
                <a:gd name="connsiteY230" fmla="*/ 770504 h 4305833"/>
                <a:gd name="connsiteX231" fmla="*/ 1199446 w 4308628"/>
                <a:gd name="connsiteY231" fmla="*/ 774900 h 4305833"/>
                <a:gd name="connsiteX232" fmla="*/ 1199446 w 4308628"/>
                <a:gd name="connsiteY232" fmla="*/ 781128 h 4305833"/>
                <a:gd name="connsiteX233" fmla="*/ 1204575 w 4308628"/>
                <a:gd name="connsiteY233" fmla="*/ 785524 h 4305833"/>
                <a:gd name="connsiteX234" fmla="*/ 1208971 w 4308628"/>
                <a:gd name="connsiteY234" fmla="*/ 828754 h 4305833"/>
                <a:gd name="connsiteX235" fmla="*/ 1169405 w 4308628"/>
                <a:gd name="connsiteY235" fmla="*/ 810436 h 4305833"/>
                <a:gd name="connsiteX236" fmla="*/ 1169772 w 4308628"/>
                <a:gd name="connsiteY236" fmla="*/ 809703 h 4305833"/>
                <a:gd name="connsiteX237" fmla="*/ 1166840 w 4308628"/>
                <a:gd name="connsiteY237" fmla="*/ 804208 h 4305833"/>
                <a:gd name="connsiteX238" fmla="*/ 1155117 w 4308628"/>
                <a:gd name="connsiteY238" fmla="*/ 805307 h 4305833"/>
                <a:gd name="connsiteX239" fmla="*/ 1153286 w 4308628"/>
                <a:gd name="connsiteY239" fmla="*/ 811535 h 4305833"/>
                <a:gd name="connsiteX240" fmla="*/ 1156216 w 4308628"/>
                <a:gd name="connsiteY240" fmla="*/ 817030 h 4305833"/>
                <a:gd name="connsiteX241" fmla="*/ 1161712 w 4308628"/>
                <a:gd name="connsiteY241" fmla="*/ 818862 h 4305833"/>
                <a:gd name="connsiteX242" fmla="*/ 1163910 w 4308628"/>
                <a:gd name="connsiteY242" fmla="*/ 817763 h 4305833"/>
                <a:gd name="connsiteX243" fmla="*/ 1213368 w 4308628"/>
                <a:gd name="connsiteY243" fmla="*/ 870885 h 4305833"/>
                <a:gd name="connsiteX244" fmla="*/ 1214100 w 4308628"/>
                <a:gd name="connsiteY244" fmla="*/ 877846 h 4305833"/>
                <a:gd name="connsiteX245" fmla="*/ 1102728 w 4308628"/>
                <a:gd name="connsiteY245" fmla="*/ 806406 h 4305833"/>
                <a:gd name="connsiteX246" fmla="*/ 1102362 w 4308628"/>
                <a:gd name="connsiteY246" fmla="*/ 806406 h 4305833"/>
                <a:gd name="connsiteX247" fmla="*/ 1101263 w 4308628"/>
                <a:gd name="connsiteY247" fmla="*/ 806040 h 4305833"/>
                <a:gd name="connsiteX248" fmla="*/ 1100897 w 4308628"/>
                <a:gd name="connsiteY248" fmla="*/ 805674 h 4305833"/>
                <a:gd name="connsiteX249" fmla="*/ 1100164 w 4308628"/>
                <a:gd name="connsiteY249" fmla="*/ 806040 h 4305833"/>
                <a:gd name="connsiteX250" fmla="*/ 1099431 w 4308628"/>
                <a:gd name="connsiteY250" fmla="*/ 806040 h 4305833"/>
                <a:gd name="connsiteX251" fmla="*/ 925046 w 4308628"/>
                <a:gd name="connsiteY251" fmla="*/ 882608 h 4305833"/>
                <a:gd name="connsiteX252" fmla="*/ 917353 w 4308628"/>
                <a:gd name="connsiteY252" fmla="*/ 880776 h 4305833"/>
                <a:gd name="connsiteX253" fmla="*/ 912956 w 4308628"/>
                <a:gd name="connsiteY253" fmla="*/ 885173 h 4305833"/>
                <a:gd name="connsiteX254" fmla="*/ 912956 w 4308628"/>
                <a:gd name="connsiteY254" fmla="*/ 886638 h 4305833"/>
                <a:gd name="connsiteX255" fmla="*/ 768979 w 4308628"/>
                <a:gd name="connsiteY255" fmla="*/ 919610 h 4305833"/>
                <a:gd name="connsiteX256" fmla="*/ 763483 w 4308628"/>
                <a:gd name="connsiteY256" fmla="*/ 917046 h 4305833"/>
                <a:gd name="connsiteX257" fmla="*/ 704866 w 4308628"/>
                <a:gd name="connsiteY257" fmla="*/ 800911 h 4305833"/>
                <a:gd name="connsiteX258" fmla="*/ 702302 w 4308628"/>
                <a:gd name="connsiteY258" fmla="*/ 793584 h 4305833"/>
                <a:gd name="connsiteX259" fmla="*/ 699737 w 4308628"/>
                <a:gd name="connsiteY259" fmla="*/ 792851 h 4305833"/>
                <a:gd name="connsiteX260" fmla="*/ 697906 w 4308628"/>
                <a:gd name="connsiteY260" fmla="*/ 793217 h 4305833"/>
                <a:gd name="connsiteX261" fmla="*/ 694608 w 4308628"/>
                <a:gd name="connsiteY261" fmla="*/ 800544 h 4305833"/>
                <a:gd name="connsiteX262" fmla="*/ 694608 w 4308628"/>
                <a:gd name="connsiteY262" fmla="*/ 800544 h 4305833"/>
                <a:gd name="connsiteX263" fmla="*/ 695341 w 4308628"/>
                <a:gd name="connsiteY263" fmla="*/ 801644 h 4305833"/>
                <a:gd name="connsiteX264" fmla="*/ 686182 w 4308628"/>
                <a:gd name="connsiteY264" fmla="*/ 830586 h 4305833"/>
                <a:gd name="connsiteX265" fmla="*/ 620971 w 4308628"/>
                <a:gd name="connsiteY265" fmla="*/ 755117 h 4305833"/>
                <a:gd name="connsiteX266" fmla="*/ 621337 w 4308628"/>
                <a:gd name="connsiteY266" fmla="*/ 748522 h 4305833"/>
                <a:gd name="connsiteX267" fmla="*/ 610347 w 4308628"/>
                <a:gd name="connsiteY267" fmla="*/ 743393 h 4305833"/>
                <a:gd name="connsiteX268" fmla="*/ 605584 w 4308628"/>
                <a:gd name="connsiteY268" fmla="*/ 753285 h 4305833"/>
                <a:gd name="connsiteX269" fmla="*/ 465636 w 4308628"/>
                <a:gd name="connsiteY269" fmla="*/ 858062 h 4305833"/>
                <a:gd name="connsiteX270" fmla="*/ 465270 w 4308628"/>
                <a:gd name="connsiteY270" fmla="*/ 857696 h 4305833"/>
                <a:gd name="connsiteX271" fmla="*/ 463438 w 4308628"/>
                <a:gd name="connsiteY271" fmla="*/ 858062 h 4305833"/>
                <a:gd name="connsiteX272" fmla="*/ 460874 w 4308628"/>
                <a:gd name="connsiteY272" fmla="*/ 860993 h 4305833"/>
                <a:gd name="connsiteX273" fmla="*/ 354997 w 4308628"/>
                <a:gd name="connsiteY273" fmla="*/ 910818 h 4305833"/>
                <a:gd name="connsiteX274" fmla="*/ 352799 w 4308628"/>
                <a:gd name="connsiteY274" fmla="*/ 910085 h 4305833"/>
                <a:gd name="connsiteX275" fmla="*/ 350967 w 4308628"/>
                <a:gd name="connsiteY275" fmla="*/ 910451 h 4305833"/>
                <a:gd name="connsiteX276" fmla="*/ 347670 w 4308628"/>
                <a:gd name="connsiteY276" fmla="*/ 917412 h 4305833"/>
                <a:gd name="connsiteX277" fmla="*/ 352432 w 4308628"/>
                <a:gd name="connsiteY277" fmla="*/ 921076 h 4305833"/>
                <a:gd name="connsiteX278" fmla="*/ 462339 w 4308628"/>
                <a:gd name="connsiteY278" fmla="*/ 1070182 h 4305833"/>
                <a:gd name="connsiteX279" fmla="*/ 461973 w 4308628"/>
                <a:gd name="connsiteY279" fmla="*/ 1076410 h 4305833"/>
                <a:gd name="connsiteX280" fmla="*/ 469300 w 4308628"/>
                <a:gd name="connsiteY280" fmla="*/ 1081539 h 4305833"/>
                <a:gd name="connsiteX281" fmla="*/ 471132 w 4308628"/>
                <a:gd name="connsiteY281" fmla="*/ 1081173 h 4305833"/>
                <a:gd name="connsiteX282" fmla="*/ 511431 w 4308628"/>
                <a:gd name="connsiteY282" fmla="*/ 1127700 h 4305833"/>
                <a:gd name="connsiteX283" fmla="*/ 451715 w 4308628"/>
                <a:gd name="connsiteY283" fmla="*/ 1111947 h 4305833"/>
                <a:gd name="connsiteX284" fmla="*/ 443655 w 4308628"/>
                <a:gd name="connsiteY284" fmla="*/ 1105719 h 4305833"/>
                <a:gd name="connsiteX285" fmla="*/ 443655 w 4308628"/>
                <a:gd name="connsiteY285" fmla="*/ 1105719 h 4305833"/>
                <a:gd name="connsiteX286" fmla="*/ 438160 w 4308628"/>
                <a:gd name="connsiteY286" fmla="*/ 1108650 h 4305833"/>
                <a:gd name="connsiteX287" fmla="*/ 438160 w 4308628"/>
                <a:gd name="connsiteY287" fmla="*/ 1109016 h 4305833"/>
                <a:gd name="connsiteX288" fmla="*/ 255715 w 4308628"/>
                <a:gd name="connsiteY288" fmla="*/ 1075311 h 4305833"/>
                <a:gd name="connsiteX289" fmla="*/ 250952 w 4308628"/>
                <a:gd name="connsiteY289" fmla="*/ 1072380 h 4305833"/>
                <a:gd name="connsiteX290" fmla="*/ 250952 w 4308628"/>
                <a:gd name="connsiteY290" fmla="*/ 1072380 h 4305833"/>
                <a:gd name="connsiteX291" fmla="*/ 245823 w 4308628"/>
                <a:gd name="connsiteY291" fmla="*/ 1078242 h 4305833"/>
                <a:gd name="connsiteX292" fmla="*/ 245823 w 4308628"/>
                <a:gd name="connsiteY292" fmla="*/ 1078242 h 4305833"/>
                <a:gd name="connsiteX293" fmla="*/ 248021 w 4308628"/>
                <a:gd name="connsiteY293" fmla="*/ 1081906 h 4305833"/>
                <a:gd name="connsiteX294" fmla="*/ 249120 w 4308628"/>
                <a:gd name="connsiteY294" fmla="*/ 1200971 h 4305833"/>
                <a:gd name="connsiteX295" fmla="*/ 215782 w 4308628"/>
                <a:gd name="connsiteY295" fmla="*/ 1374990 h 4305833"/>
                <a:gd name="connsiteX296" fmla="*/ 209187 w 4308628"/>
                <a:gd name="connsiteY296" fmla="*/ 1383782 h 4305833"/>
                <a:gd name="connsiteX297" fmla="*/ 217614 w 4308628"/>
                <a:gd name="connsiteY297" fmla="*/ 1391842 h 4305833"/>
                <a:gd name="connsiteX298" fmla="*/ 218346 w 4308628"/>
                <a:gd name="connsiteY298" fmla="*/ 1391842 h 4305833"/>
                <a:gd name="connsiteX299" fmla="*/ 224208 w 4308628"/>
                <a:gd name="connsiteY299" fmla="*/ 1388545 h 4305833"/>
                <a:gd name="connsiteX300" fmla="*/ 320559 w 4308628"/>
                <a:gd name="connsiteY300" fmla="*/ 1414190 h 4305833"/>
                <a:gd name="connsiteX301" fmla="*/ 298578 w 4308628"/>
                <a:gd name="connsiteY301" fmla="*/ 1435072 h 4305833"/>
                <a:gd name="connsiteX302" fmla="*/ 297479 w 4308628"/>
                <a:gd name="connsiteY302" fmla="*/ 1434706 h 4305833"/>
                <a:gd name="connsiteX303" fmla="*/ 297479 w 4308628"/>
                <a:gd name="connsiteY303" fmla="*/ 1434706 h 4305833"/>
                <a:gd name="connsiteX304" fmla="*/ 293816 w 4308628"/>
                <a:gd name="connsiteY304" fmla="*/ 1436538 h 4305833"/>
                <a:gd name="connsiteX305" fmla="*/ 292716 w 4308628"/>
                <a:gd name="connsiteY305" fmla="*/ 1440567 h 4305833"/>
                <a:gd name="connsiteX306" fmla="*/ 298212 w 4308628"/>
                <a:gd name="connsiteY306" fmla="*/ 1445697 h 4305833"/>
                <a:gd name="connsiteX307" fmla="*/ 298578 w 4308628"/>
                <a:gd name="connsiteY307" fmla="*/ 1445697 h 4305833"/>
                <a:gd name="connsiteX308" fmla="*/ 302242 w 4308628"/>
                <a:gd name="connsiteY308" fmla="*/ 1443865 h 4305833"/>
                <a:gd name="connsiteX309" fmla="*/ 302242 w 4308628"/>
                <a:gd name="connsiteY309" fmla="*/ 1443865 h 4305833"/>
                <a:gd name="connsiteX310" fmla="*/ 432298 w 4308628"/>
                <a:gd name="connsiteY310" fmla="*/ 1445697 h 4305833"/>
                <a:gd name="connsiteX311" fmla="*/ 437061 w 4308628"/>
                <a:gd name="connsiteY311" fmla="*/ 1449726 h 4305833"/>
                <a:gd name="connsiteX312" fmla="*/ 470765 w 4308628"/>
                <a:gd name="connsiteY312" fmla="*/ 1593338 h 4305833"/>
                <a:gd name="connsiteX313" fmla="*/ 467468 w 4308628"/>
                <a:gd name="connsiteY313" fmla="*/ 1599932 h 4305833"/>
                <a:gd name="connsiteX314" fmla="*/ 472597 w 4308628"/>
                <a:gd name="connsiteY314" fmla="*/ 1606160 h 4305833"/>
                <a:gd name="connsiteX315" fmla="*/ 480291 w 4308628"/>
                <a:gd name="connsiteY315" fmla="*/ 1796299 h 4305833"/>
                <a:gd name="connsiteX316" fmla="*/ 480291 w 4308628"/>
                <a:gd name="connsiteY316" fmla="*/ 1796299 h 4305833"/>
                <a:gd name="connsiteX317" fmla="*/ 480291 w 4308628"/>
                <a:gd name="connsiteY317" fmla="*/ 1796299 h 4305833"/>
                <a:gd name="connsiteX318" fmla="*/ 480657 w 4308628"/>
                <a:gd name="connsiteY318" fmla="*/ 1797031 h 4305833"/>
                <a:gd name="connsiteX319" fmla="*/ 481756 w 4308628"/>
                <a:gd name="connsiteY319" fmla="*/ 1798497 h 4305833"/>
                <a:gd name="connsiteX320" fmla="*/ 482122 w 4308628"/>
                <a:gd name="connsiteY320" fmla="*/ 1798863 h 4305833"/>
                <a:gd name="connsiteX321" fmla="*/ 595326 w 4308628"/>
                <a:gd name="connsiteY321" fmla="*/ 1867372 h 4305833"/>
                <a:gd name="connsiteX322" fmla="*/ 588732 w 4308628"/>
                <a:gd name="connsiteY322" fmla="*/ 1869936 h 4305833"/>
                <a:gd name="connsiteX323" fmla="*/ 519491 w 4308628"/>
                <a:gd name="connsiteY323" fmla="*/ 1848687 h 4305833"/>
                <a:gd name="connsiteX324" fmla="*/ 515094 w 4308628"/>
                <a:gd name="connsiteY324" fmla="*/ 1842093 h 4305833"/>
                <a:gd name="connsiteX325" fmla="*/ 504104 w 4308628"/>
                <a:gd name="connsiteY325" fmla="*/ 1846489 h 4305833"/>
                <a:gd name="connsiteX326" fmla="*/ 508133 w 4308628"/>
                <a:gd name="connsiteY326" fmla="*/ 1857480 h 4305833"/>
                <a:gd name="connsiteX327" fmla="*/ 508133 w 4308628"/>
                <a:gd name="connsiteY327" fmla="*/ 1857480 h 4305833"/>
                <a:gd name="connsiteX328" fmla="*/ 511431 w 4308628"/>
                <a:gd name="connsiteY328" fmla="*/ 1858213 h 4305833"/>
                <a:gd name="connsiteX329" fmla="*/ 515094 w 4308628"/>
                <a:gd name="connsiteY329" fmla="*/ 1857114 h 4305833"/>
                <a:gd name="connsiteX330" fmla="*/ 548799 w 4308628"/>
                <a:gd name="connsiteY330" fmla="*/ 1884590 h 4305833"/>
                <a:gd name="connsiteX331" fmla="*/ 507767 w 4308628"/>
                <a:gd name="connsiteY331" fmla="*/ 1899611 h 4305833"/>
                <a:gd name="connsiteX332" fmla="*/ 501539 w 4308628"/>
                <a:gd name="connsiteY332" fmla="*/ 1897046 h 4305833"/>
                <a:gd name="connsiteX333" fmla="*/ 501539 w 4308628"/>
                <a:gd name="connsiteY333" fmla="*/ 1897046 h 4305833"/>
                <a:gd name="connsiteX334" fmla="*/ 496044 w 4308628"/>
                <a:gd name="connsiteY334" fmla="*/ 1899977 h 4305833"/>
                <a:gd name="connsiteX335" fmla="*/ 494212 w 4308628"/>
                <a:gd name="connsiteY335" fmla="*/ 1906205 h 4305833"/>
                <a:gd name="connsiteX336" fmla="*/ 502638 w 4308628"/>
                <a:gd name="connsiteY336" fmla="*/ 1913899 h 4305833"/>
                <a:gd name="connsiteX337" fmla="*/ 503371 w 4308628"/>
                <a:gd name="connsiteY337" fmla="*/ 1913899 h 4305833"/>
                <a:gd name="connsiteX338" fmla="*/ 509599 w 4308628"/>
                <a:gd name="connsiteY338" fmla="*/ 1909136 h 4305833"/>
                <a:gd name="connsiteX339" fmla="*/ 581771 w 4308628"/>
                <a:gd name="connsiteY339" fmla="*/ 1911701 h 4305833"/>
                <a:gd name="connsiteX340" fmla="*/ 587266 w 4308628"/>
                <a:gd name="connsiteY340" fmla="*/ 1916097 h 4305833"/>
                <a:gd name="connsiteX341" fmla="*/ 457943 w 4308628"/>
                <a:gd name="connsiteY341" fmla="*/ 1944306 h 4305833"/>
                <a:gd name="connsiteX342" fmla="*/ 457210 w 4308628"/>
                <a:gd name="connsiteY342" fmla="*/ 1945039 h 4305833"/>
                <a:gd name="connsiteX343" fmla="*/ 456477 w 4308628"/>
                <a:gd name="connsiteY343" fmla="*/ 1945405 h 4305833"/>
                <a:gd name="connsiteX344" fmla="*/ 456477 w 4308628"/>
                <a:gd name="connsiteY344" fmla="*/ 1945771 h 4305833"/>
                <a:gd name="connsiteX345" fmla="*/ 456111 w 4308628"/>
                <a:gd name="connsiteY345" fmla="*/ 1946138 h 4305833"/>
                <a:gd name="connsiteX346" fmla="*/ 456111 w 4308628"/>
                <a:gd name="connsiteY346" fmla="*/ 1946504 h 4305833"/>
                <a:gd name="connsiteX347" fmla="*/ 455745 w 4308628"/>
                <a:gd name="connsiteY347" fmla="*/ 1946504 h 4305833"/>
                <a:gd name="connsiteX348" fmla="*/ 386503 w 4308628"/>
                <a:gd name="connsiteY348" fmla="*/ 2123821 h 4305833"/>
                <a:gd name="connsiteX349" fmla="*/ 379909 w 4308628"/>
                <a:gd name="connsiteY349" fmla="*/ 2127850 h 4305833"/>
                <a:gd name="connsiteX350" fmla="*/ 379909 w 4308628"/>
                <a:gd name="connsiteY350" fmla="*/ 2134078 h 4305833"/>
                <a:gd name="connsiteX351" fmla="*/ 381008 w 4308628"/>
                <a:gd name="connsiteY351" fmla="*/ 2135178 h 4305833"/>
                <a:gd name="connsiteX352" fmla="*/ 302608 w 4308628"/>
                <a:gd name="connsiteY352" fmla="*/ 2260105 h 4305833"/>
                <a:gd name="connsiteX353" fmla="*/ 296746 w 4308628"/>
                <a:gd name="connsiteY353" fmla="*/ 2262303 h 4305833"/>
                <a:gd name="connsiteX354" fmla="*/ 173285 w 4308628"/>
                <a:gd name="connsiteY354" fmla="*/ 2221637 h 4305833"/>
                <a:gd name="connsiteX355" fmla="*/ 170354 w 4308628"/>
                <a:gd name="connsiteY355" fmla="*/ 2218340 h 4305833"/>
                <a:gd name="connsiteX356" fmla="*/ 163027 w 4308628"/>
                <a:gd name="connsiteY356" fmla="*/ 2221271 h 4305833"/>
                <a:gd name="connsiteX357" fmla="*/ 165958 w 4308628"/>
                <a:gd name="connsiteY357" fmla="*/ 2228598 h 4305833"/>
                <a:gd name="connsiteX358" fmla="*/ 167057 w 4308628"/>
                <a:gd name="connsiteY358" fmla="*/ 2228964 h 4305833"/>
                <a:gd name="connsiteX359" fmla="*/ 180978 w 4308628"/>
                <a:gd name="connsiteY359" fmla="*/ 2255342 h 4305833"/>
                <a:gd name="connsiteX360" fmla="*/ 81329 w 4308628"/>
                <a:gd name="connsiteY360" fmla="*/ 2248015 h 4305833"/>
                <a:gd name="connsiteX361" fmla="*/ 76933 w 4308628"/>
                <a:gd name="connsiteY361" fmla="*/ 2242886 h 4305833"/>
                <a:gd name="connsiteX362" fmla="*/ 65576 w 4308628"/>
                <a:gd name="connsiteY362" fmla="*/ 2247282 h 4305833"/>
                <a:gd name="connsiteX363" fmla="*/ 69240 w 4308628"/>
                <a:gd name="connsiteY363" fmla="*/ 2257540 h 4305833"/>
                <a:gd name="connsiteX364" fmla="*/ 43961 w 4308628"/>
                <a:gd name="connsiteY364" fmla="*/ 2433024 h 4305833"/>
                <a:gd name="connsiteX365" fmla="*/ 3662 w 4308628"/>
                <a:gd name="connsiteY365" fmla="*/ 2545862 h 4305833"/>
                <a:gd name="connsiteX366" fmla="*/ 365 w 4308628"/>
                <a:gd name="connsiteY366" fmla="*/ 2552456 h 4305833"/>
                <a:gd name="connsiteX367" fmla="*/ 365 w 4308628"/>
                <a:gd name="connsiteY367" fmla="*/ 2552823 h 4305833"/>
                <a:gd name="connsiteX368" fmla="*/ 3296 w 4308628"/>
                <a:gd name="connsiteY368" fmla="*/ 2555753 h 4305833"/>
                <a:gd name="connsiteX369" fmla="*/ 5494 w 4308628"/>
                <a:gd name="connsiteY369" fmla="*/ 2556120 h 4305833"/>
                <a:gd name="connsiteX370" fmla="*/ 9157 w 4308628"/>
                <a:gd name="connsiteY370" fmla="*/ 2554655 h 4305833"/>
                <a:gd name="connsiteX371" fmla="*/ 192335 w 4308628"/>
                <a:gd name="connsiteY371" fmla="*/ 2582131 h 4305833"/>
                <a:gd name="connsiteX372" fmla="*/ 196365 w 4308628"/>
                <a:gd name="connsiteY372" fmla="*/ 2586894 h 4305833"/>
                <a:gd name="connsiteX373" fmla="*/ 206257 w 4308628"/>
                <a:gd name="connsiteY373" fmla="*/ 2583597 h 4305833"/>
                <a:gd name="connsiteX374" fmla="*/ 267438 w 4308628"/>
                <a:gd name="connsiteY374" fmla="*/ 2587993 h 4305833"/>
                <a:gd name="connsiteX375" fmla="*/ 213950 w 4308628"/>
                <a:gd name="connsiteY375" fmla="*/ 2619133 h 4305833"/>
                <a:gd name="connsiteX376" fmla="*/ 203692 w 4308628"/>
                <a:gd name="connsiteY376" fmla="*/ 2620232 h 4305833"/>
                <a:gd name="connsiteX377" fmla="*/ 202227 w 4308628"/>
                <a:gd name="connsiteY377" fmla="*/ 2626460 h 4305833"/>
                <a:gd name="connsiteX378" fmla="*/ 49823 w 4308628"/>
                <a:gd name="connsiteY378" fmla="*/ 2731971 h 4305833"/>
                <a:gd name="connsiteX379" fmla="*/ 44328 w 4308628"/>
                <a:gd name="connsiteY379" fmla="*/ 2733436 h 4305833"/>
                <a:gd name="connsiteX380" fmla="*/ 43229 w 4308628"/>
                <a:gd name="connsiteY380" fmla="*/ 2737466 h 4305833"/>
                <a:gd name="connsiteX381" fmla="*/ 45060 w 4308628"/>
                <a:gd name="connsiteY381" fmla="*/ 2741130 h 4305833"/>
                <a:gd name="connsiteX382" fmla="*/ 48724 w 4308628"/>
                <a:gd name="connsiteY382" fmla="*/ 2742595 h 4305833"/>
                <a:gd name="connsiteX383" fmla="*/ 49090 w 4308628"/>
                <a:gd name="connsiteY383" fmla="*/ 2742228 h 4305833"/>
                <a:gd name="connsiteX384" fmla="*/ 134451 w 4308628"/>
                <a:gd name="connsiteY384" fmla="*/ 2825758 h 4305833"/>
                <a:gd name="connsiteX385" fmla="*/ 234100 w 4308628"/>
                <a:gd name="connsiteY385" fmla="*/ 2972666 h 4305833"/>
                <a:gd name="connsiteX386" fmla="*/ 235565 w 4308628"/>
                <a:gd name="connsiteY386" fmla="*/ 2983657 h 4305833"/>
                <a:gd name="connsiteX387" fmla="*/ 241060 w 4308628"/>
                <a:gd name="connsiteY387" fmla="*/ 2985855 h 4305833"/>
                <a:gd name="connsiteX388" fmla="*/ 247655 w 4308628"/>
                <a:gd name="connsiteY388" fmla="*/ 2982924 h 4305833"/>
                <a:gd name="connsiteX389" fmla="*/ 249487 w 4308628"/>
                <a:gd name="connsiteY389" fmla="*/ 2976330 h 4305833"/>
                <a:gd name="connsiteX390" fmla="*/ 335946 w 4308628"/>
                <a:gd name="connsiteY390" fmla="*/ 2926139 h 4305833"/>
                <a:gd name="connsiteX391" fmla="*/ 335214 w 4308628"/>
                <a:gd name="connsiteY391" fmla="*/ 2956546 h 4305833"/>
                <a:gd name="connsiteX392" fmla="*/ 334115 w 4308628"/>
                <a:gd name="connsiteY392" fmla="*/ 2956913 h 4305833"/>
                <a:gd name="connsiteX393" fmla="*/ 334847 w 4308628"/>
                <a:gd name="connsiteY393" fmla="*/ 2964973 h 4305833"/>
                <a:gd name="connsiteX394" fmla="*/ 342907 w 4308628"/>
                <a:gd name="connsiteY394" fmla="*/ 2964240 h 4305833"/>
                <a:gd name="connsiteX395" fmla="*/ 342907 w 4308628"/>
                <a:gd name="connsiteY395" fmla="*/ 2964240 h 4305833"/>
                <a:gd name="connsiteX396" fmla="*/ 344006 w 4308628"/>
                <a:gd name="connsiteY396" fmla="*/ 2960210 h 4305833"/>
                <a:gd name="connsiteX397" fmla="*/ 437061 w 4308628"/>
                <a:gd name="connsiteY397" fmla="*/ 2869720 h 4305833"/>
                <a:gd name="connsiteX398" fmla="*/ 439625 w 4308628"/>
                <a:gd name="connsiteY398" fmla="*/ 2870453 h 4305833"/>
                <a:gd name="connsiteX399" fmla="*/ 443288 w 4308628"/>
                <a:gd name="connsiteY399" fmla="*/ 2868621 h 4305833"/>
                <a:gd name="connsiteX400" fmla="*/ 568582 w 4308628"/>
                <a:gd name="connsiteY400" fmla="*/ 2946655 h 4305833"/>
                <a:gd name="connsiteX401" fmla="*/ 571147 w 4308628"/>
                <a:gd name="connsiteY401" fmla="*/ 2953616 h 4305833"/>
                <a:gd name="connsiteX402" fmla="*/ 576276 w 4308628"/>
                <a:gd name="connsiteY402" fmla="*/ 2955447 h 4305833"/>
                <a:gd name="connsiteX403" fmla="*/ 578840 w 4308628"/>
                <a:gd name="connsiteY403" fmla="*/ 2954348 h 4305833"/>
                <a:gd name="connsiteX404" fmla="*/ 719154 w 4308628"/>
                <a:gd name="connsiteY404" fmla="*/ 3083672 h 4305833"/>
                <a:gd name="connsiteX405" fmla="*/ 719887 w 4308628"/>
                <a:gd name="connsiteY405" fmla="*/ 3084038 h 4305833"/>
                <a:gd name="connsiteX406" fmla="*/ 720620 w 4308628"/>
                <a:gd name="connsiteY406" fmla="*/ 3084404 h 4305833"/>
                <a:gd name="connsiteX407" fmla="*/ 721352 w 4308628"/>
                <a:gd name="connsiteY407" fmla="*/ 3084404 h 4305833"/>
                <a:gd name="connsiteX408" fmla="*/ 721352 w 4308628"/>
                <a:gd name="connsiteY408" fmla="*/ 3084404 h 4305833"/>
                <a:gd name="connsiteX409" fmla="*/ 722085 w 4308628"/>
                <a:gd name="connsiteY409" fmla="*/ 3084404 h 4305833"/>
                <a:gd name="connsiteX410" fmla="*/ 850676 w 4308628"/>
                <a:gd name="connsiteY410" fmla="*/ 3052898 h 4305833"/>
                <a:gd name="connsiteX411" fmla="*/ 847745 w 4308628"/>
                <a:gd name="connsiteY411" fmla="*/ 3059126 h 4305833"/>
                <a:gd name="connsiteX412" fmla="*/ 783633 w 4308628"/>
                <a:gd name="connsiteY412" fmla="*/ 3092831 h 4305833"/>
                <a:gd name="connsiteX413" fmla="*/ 775939 w 4308628"/>
                <a:gd name="connsiteY413" fmla="*/ 3091365 h 4305833"/>
                <a:gd name="connsiteX414" fmla="*/ 771177 w 4308628"/>
                <a:gd name="connsiteY414" fmla="*/ 3101990 h 4305833"/>
                <a:gd name="connsiteX415" fmla="*/ 778870 w 4308628"/>
                <a:gd name="connsiteY415" fmla="*/ 3107118 h 4305833"/>
                <a:gd name="connsiteX416" fmla="*/ 781801 w 4308628"/>
                <a:gd name="connsiteY416" fmla="*/ 3106386 h 4305833"/>
                <a:gd name="connsiteX417" fmla="*/ 786564 w 4308628"/>
                <a:gd name="connsiteY417" fmla="*/ 3101990 h 4305833"/>
                <a:gd name="connsiteX418" fmla="*/ 786564 w 4308628"/>
                <a:gd name="connsiteY418" fmla="*/ 3101257 h 4305833"/>
                <a:gd name="connsiteX419" fmla="*/ 829793 w 4308628"/>
                <a:gd name="connsiteY419" fmla="*/ 3096861 h 4305833"/>
                <a:gd name="connsiteX420" fmla="*/ 811476 w 4308628"/>
                <a:gd name="connsiteY420" fmla="*/ 3136427 h 4305833"/>
                <a:gd name="connsiteX421" fmla="*/ 805248 w 4308628"/>
                <a:gd name="connsiteY421" fmla="*/ 3138991 h 4305833"/>
                <a:gd name="connsiteX422" fmla="*/ 803416 w 4308628"/>
                <a:gd name="connsiteY422" fmla="*/ 3145219 h 4305833"/>
                <a:gd name="connsiteX423" fmla="*/ 812575 w 4308628"/>
                <a:gd name="connsiteY423" fmla="*/ 3152913 h 4305833"/>
                <a:gd name="connsiteX424" fmla="*/ 818070 w 4308628"/>
                <a:gd name="connsiteY424" fmla="*/ 3149982 h 4305833"/>
                <a:gd name="connsiteX425" fmla="*/ 819902 w 4308628"/>
                <a:gd name="connsiteY425" fmla="*/ 3143754 h 4305833"/>
                <a:gd name="connsiteX426" fmla="*/ 819169 w 4308628"/>
                <a:gd name="connsiteY426" fmla="*/ 3142289 h 4305833"/>
                <a:gd name="connsiteX427" fmla="*/ 871924 w 4308628"/>
                <a:gd name="connsiteY427" fmla="*/ 3092831 h 4305833"/>
                <a:gd name="connsiteX428" fmla="*/ 878885 w 4308628"/>
                <a:gd name="connsiteY428" fmla="*/ 3092098 h 4305833"/>
                <a:gd name="connsiteX429" fmla="*/ 807446 w 4308628"/>
                <a:gd name="connsiteY429" fmla="*/ 3203470 h 4305833"/>
                <a:gd name="connsiteX430" fmla="*/ 807446 w 4308628"/>
                <a:gd name="connsiteY430" fmla="*/ 3203836 h 4305833"/>
                <a:gd name="connsiteX431" fmla="*/ 806713 w 4308628"/>
                <a:gd name="connsiteY431" fmla="*/ 3204935 h 4305833"/>
                <a:gd name="connsiteX432" fmla="*/ 807080 w 4308628"/>
                <a:gd name="connsiteY432" fmla="*/ 3206034 h 4305833"/>
                <a:gd name="connsiteX433" fmla="*/ 807080 w 4308628"/>
                <a:gd name="connsiteY433" fmla="*/ 3206767 h 4305833"/>
                <a:gd name="connsiteX434" fmla="*/ 883648 w 4308628"/>
                <a:gd name="connsiteY434" fmla="*/ 3381152 h 4305833"/>
                <a:gd name="connsiteX435" fmla="*/ 881816 w 4308628"/>
                <a:gd name="connsiteY435" fmla="*/ 3388846 h 4305833"/>
                <a:gd name="connsiteX436" fmla="*/ 887678 w 4308628"/>
                <a:gd name="connsiteY436" fmla="*/ 3393608 h 4305833"/>
                <a:gd name="connsiteX437" fmla="*/ 920650 w 4308628"/>
                <a:gd name="connsiteY437" fmla="*/ 3537220 h 4305833"/>
                <a:gd name="connsiteX438" fmla="*/ 918085 w 4308628"/>
                <a:gd name="connsiteY438" fmla="*/ 3542715 h 4305833"/>
                <a:gd name="connsiteX439" fmla="*/ 801951 w 4308628"/>
                <a:gd name="connsiteY439" fmla="*/ 3601332 h 4305833"/>
                <a:gd name="connsiteX440" fmla="*/ 799753 w 4308628"/>
                <a:gd name="connsiteY440" fmla="*/ 3600599 h 4305833"/>
                <a:gd name="connsiteX441" fmla="*/ 797554 w 4308628"/>
                <a:gd name="connsiteY441" fmla="*/ 3600966 h 4305833"/>
                <a:gd name="connsiteX442" fmla="*/ 794257 w 4308628"/>
                <a:gd name="connsiteY442" fmla="*/ 3608293 h 4305833"/>
                <a:gd name="connsiteX443" fmla="*/ 799386 w 4308628"/>
                <a:gd name="connsiteY443" fmla="*/ 3611956 h 4305833"/>
                <a:gd name="connsiteX444" fmla="*/ 801218 w 4308628"/>
                <a:gd name="connsiteY444" fmla="*/ 3611590 h 4305833"/>
                <a:gd name="connsiteX445" fmla="*/ 801951 w 4308628"/>
                <a:gd name="connsiteY445" fmla="*/ 3610857 h 4305833"/>
                <a:gd name="connsiteX446" fmla="*/ 830893 w 4308628"/>
                <a:gd name="connsiteY446" fmla="*/ 3620016 h 4305833"/>
                <a:gd name="connsiteX447" fmla="*/ 755423 w 4308628"/>
                <a:gd name="connsiteY447" fmla="*/ 3685594 h 4305833"/>
                <a:gd name="connsiteX448" fmla="*/ 748829 w 4308628"/>
                <a:gd name="connsiteY448" fmla="*/ 3685227 h 4305833"/>
                <a:gd name="connsiteX449" fmla="*/ 744066 w 4308628"/>
                <a:gd name="connsiteY449" fmla="*/ 3696584 h 4305833"/>
                <a:gd name="connsiteX450" fmla="*/ 752126 w 4308628"/>
                <a:gd name="connsiteY450" fmla="*/ 3702080 h 4305833"/>
                <a:gd name="connsiteX451" fmla="*/ 753958 w 4308628"/>
                <a:gd name="connsiteY451" fmla="*/ 3701713 h 4305833"/>
                <a:gd name="connsiteX452" fmla="*/ 860201 w 4308628"/>
                <a:gd name="connsiteY452" fmla="*/ 3843493 h 4305833"/>
                <a:gd name="connsiteX453" fmla="*/ 911124 w 4308628"/>
                <a:gd name="connsiteY453" fmla="*/ 3951201 h 4305833"/>
                <a:gd name="connsiteX454" fmla="*/ 911124 w 4308628"/>
                <a:gd name="connsiteY454" fmla="*/ 3951201 h 4305833"/>
                <a:gd name="connsiteX455" fmla="*/ 911124 w 4308628"/>
                <a:gd name="connsiteY455" fmla="*/ 3955231 h 4305833"/>
                <a:gd name="connsiteX456" fmla="*/ 916253 w 4308628"/>
                <a:gd name="connsiteY456" fmla="*/ 3958895 h 4305833"/>
                <a:gd name="connsiteX457" fmla="*/ 918085 w 4308628"/>
                <a:gd name="connsiteY457" fmla="*/ 3958528 h 4305833"/>
                <a:gd name="connsiteX458" fmla="*/ 921016 w 4308628"/>
                <a:gd name="connsiteY458" fmla="*/ 3955598 h 4305833"/>
                <a:gd name="connsiteX459" fmla="*/ 921016 w 4308628"/>
                <a:gd name="connsiteY459" fmla="*/ 3953766 h 4305833"/>
                <a:gd name="connsiteX460" fmla="*/ 1070489 w 4308628"/>
                <a:gd name="connsiteY460" fmla="*/ 3843493 h 4305833"/>
                <a:gd name="connsiteX461" fmla="*/ 1074153 w 4308628"/>
                <a:gd name="connsiteY461" fmla="*/ 3844592 h 4305833"/>
                <a:gd name="connsiteX462" fmla="*/ 1077083 w 4308628"/>
                <a:gd name="connsiteY462" fmla="*/ 3844226 h 4305833"/>
                <a:gd name="connsiteX463" fmla="*/ 1081480 w 4308628"/>
                <a:gd name="connsiteY463" fmla="*/ 3835067 h 4305833"/>
                <a:gd name="connsiteX464" fmla="*/ 1128007 w 4308628"/>
                <a:gd name="connsiteY464" fmla="*/ 3795134 h 4305833"/>
                <a:gd name="connsiteX465" fmla="*/ 1112254 w 4308628"/>
                <a:gd name="connsiteY465" fmla="*/ 3854850 h 4305833"/>
                <a:gd name="connsiteX466" fmla="*/ 1106026 w 4308628"/>
                <a:gd name="connsiteY466" fmla="*/ 3862910 h 4305833"/>
                <a:gd name="connsiteX467" fmla="*/ 1109323 w 4308628"/>
                <a:gd name="connsiteY467" fmla="*/ 3868405 h 4305833"/>
                <a:gd name="connsiteX468" fmla="*/ 1075618 w 4308628"/>
                <a:gd name="connsiteY468" fmla="*/ 4050850 h 4305833"/>
                <a:gd name="connsiteX469" fmla="*/ 1074153 w 4308628"/>
                <a:gd name="connsiteY469" fmla="*/ 4051583 h 4305833"/>
                <a:gd name="connsiteX470" fmla="*/ 1073054 w 4308628"/>
                <a:gd name="connsiteY470" fmla="*/ 4055613 h 4305833"/>
                <a:gd name="connsiteX471" fmla="*/ 1078549 w 4308628"/>
                <a:gd name="connsiteY471" fmla="*/ 4060742 h 4305833"/>
                <a:gd name="connsiteX472" fmla="*/ 1078915 w 4308628"/>
                <a:gd name="connsiteY472" fmla="*/ 4060742 h 4305833"/>
                <a:gd name="connsiteX473" fmla="*/ 1082579 w 4308628"/>
                <a:gd name="connsiteY473" fmla="*/ 4058910 h 4305833"/>
                <a:gd name="connsiteX474" fmla="*/ 1082579 w 4308628"/>
                <a:gd name="connsiteY474" fmla="*/ 4058910 h 4305833"/>
                <a:gd name="connsiteX475" fmla="*/ 1201644 w 4308628"/>
                <a:gd name="connsiteY475" fmla="*/ 4057811 h 4305833"/>
                <a:gd name="connsiteX476" fmla="*/ 1376030 w 4308628"/>
                <a:gd name="connsiteY476" fmla="*/ 4091149 h 4305833"/>
                <a:gd name="connsiteX477" fmla="*/ 1384089 w 4308628"/>
                <a:gd name="connsiteY477" fmla="*/ 4097743 h 4305833"/>
                <a:gd name="connsiteX478" fmla="*/ 1384822 w 4308628"/>
                <a:gd name="connsiteY478" fmla="*/ 4097743 h 4305833"/>
                <a:gd name="connsiteX479" fmla="*/ 1392516 w 4308628"/>
                <a:gd name="connsiteY479" fmla="*/ 4088218 h 4305833"/>
                <a:gd name="connsiteX480" fmla="*/ 1389218 w 4308628"/>
                <a:gd name="connsiteY480" fmla="*/ 4082357 h 4305833"/>
                <a:gd name="connsiteX481" fmla="*/ 1414863 w 4308628"/>
                <a:gd name="connsiteY481" fmla="*/ 3985639 h 4305833"/>
                <a:gd name="connsiteX482" fmla="*/ 1435745 w 4308628"/>
                <a:gd name="connsiteY482" fmla="*/ 4007620 h 4305833"/>
                <a:gd name="connsiteX483" fmla="*/ 1435379 w 4308628"/>
                <a:gd name="connsiteY483" fmla="*/ 4008719 h 4305833"/>
                <a:gd name="connsiteX484" fmla="*/ 1440875 w 4308628"/>
                <a:gd name="connsiteY484" fmla="*/ 4013848 h 4305833"/>
                <a:gd name="connsiteX485" fmla="*/ 1441607 w 4308628"/>
                <a:gd name="connsiteY485" fmla="*/ 4013848 h 4305833"/>
                <a:gd name="connsiteX486" fmla="*/ 1446736 w 4308628"/>
                <a:gd name="connsiteY486" fmla="*/ 4007620 h 4305833"/>
                <a:gd name="connsiteX487" fmla="*/ 1444538 w 4308628"/>
                <a:gd name="connsiteY487" fmla="*/ 4003956 h 4305833"/>
                <a:gd name="connsiteX488" fmla="*/ 1446370 w 4308628"/>
                <a:gd name="connsiteY488" fmla="*/ 3873534 h 4305833"/>
                <a:gd name="connsiteX489" fmla="*/ 1450400 w 4308628"/>
                <a:gd name="connsiteY489" fmla="*/ 3868771 h 4305833"/>
                <a:gd name="connsiteX490" fmla="*/ 1594011 w 4308628"/>
                <a:gd name="connsiteY490" fmla="*/ 3835067 h 4305833"/>
                <a:gd name="connsiteX491" fmla="*/ 1600239 w 4308628"/>
                <a:gd name="connsiteY491" fmla="*/ 3838364 h 4305833"/>
                <a:gd name="connsiteX492" fmla="*/ 1600972 w 4308628"/>
                <a:gd name="connsiteY492" fmla="*/ 3838364 h 4305833"/>
                <a:gd name="connsiteX493" fmla="*/ 1607200 w 4308628"/>
                <a:gd name="connsiteY493" fmla="*/ 3833235 h 4305833"/>
                <a:gd name="connsiteX494" fmla="*/ 1797705 w 4308628"/>
                <a:gd name="connsiteY494" fmla="*/ 3825542 h 4305833"/>
                <a:gd name="connsiteX495" fmla="*/ 1797705 w 4308628"/>
                <a:gd name="connsiteY495" fmla="*/ 3825542 h 4305833"/>
                <a:gd name="connsiteX496" fmla="*/ 1798437 w 4308628"/>
                <a:gd name="connsiteY496" fmla="*/ 3825542 h 4305833"/>
                <a:gd name="connsiteX497" fmla="*/ 1798437 w 4308628"/>
                <a:gd name="connsiteY497" fmla="*/ 3825542 h 4305833"/>
                <a:gd name="connsiteX498" fmla="*/ 1798804 w 4308628"/>
                <a:gd name="connsiteY498" fmla="*/ 3825542 h 4305833"/>
                <a:gd name="connsiteX499" fmla="*/ 1799170 w 4308628"/>
                <a:gd name="connsiteY499" fmla="*/ 3825175 h 4305833"/>
                <a:gd name="connsiteX500" fmla="*/ 1799903 w 4308628"/>
                <a:gd name="connsiteY500" fmla="*/ 3824442 h 4305833"/>
                <a:gd name="connsiteX501" fmla="*/ 1800269 w 4308628"/>
                <a:gd name="connsiteY501" fmla="*/ 3824076 h 4305833"/>
                <a:gd name="connsiteX502" fmla="*/ 1868777 w 4308628"/>
                <a:gd name="connsiteY502" fmla="*/ 3710140 h 4305833"/>
                <a:gd name="connsiteX503" fmla="*/ 1871342 w 4308628"/>
                <a:gd name="connsiteY503" fmla="*/ 3716734 h 4305833"/>
                <a:gd name="connsiteX504" fmla="*/ 1850093 w 4308628"/>
                <a:gd name="connsiteY504" fmla="*/ 3785975 h 4305833"/>
                <a:gd name="connsiteX505" fmla="*/ 1843865 w 4308628"/>
                <a:gd name="connsiteY505" fmla="*/ 3790371 h 4305833"/>
                <a:gd name="connsiteX506" fmla="*/ 1848262 w 4308628"/>
                <a:gd name="connsiteY506" fmla="*/ 3801362 h 4305833"/>
                <a:gd name="connsiteX507" fmla="*/ 1851559 w 4308628"/>
                <a:gd name="connsiteY507" fmla="*/ 3802095 h 4305833"/>
                <a:gd name="connsiteX508" fmla="*/ 1859252 w 4308628"/>
                <a:gd name="connsiteY508" fmla="*/ 3797332 h 4305833"/>
                <a:gd name="connsiteX509" fmla="*/ 1858886 w 4308628"/>
                <a:gd name="connsiteY509" fmla="*/ 3790371 h 4305833"/>
                <a:gd name="connsiteX510" fmla="*/ 1886363 w 4308628"/>
                <a:gd name="connsiteY510" fmla="*/ 3756667 h 4305833"/>
                <a:gd name="connsiteX511" fmla="*/ 1901383 w 4308628"/>
                <a:gd name="connsiteY511" fmla="*/ 3797332 h 4305833"/>
                <a:gd name="connsiteX512" fmla="*/ 1898819 w 4308628"/>
                <a:gd name="connsiteY512" fmla="*/ 3803927 h 4305833"/>
                <a:gd name="connsiteX513" fmla="*/ 1907245 w 4308628"/>
                <a:gd name="connsiteY513" fmla="*/ 3811620 h 4305833"/>
                <a:gd name="connsiteX514" fmla="*/ 1907978 w 4308628"/>
                <a:gd name="connsiteY514" fmla="*/ 3811620 h 4305833"/>
                <a:gd name="connsiteX515" fmla="*/ 1915671 w 4308628"/>
                <a:gd name="connsiteY515" fmla="*/ 3802461 h 4305833"/>
                <a:gd name="connsiteX516" fmla="*/ 1910908 w 4308628"/>
                <a:gd name="connsiteY516" fmla="*/ 3796233 h 4305833"/>
                <a:gd name="connsiteX517" fmla="*/ 1913473 w 4308628"/>
                <a:gd name="connsiteY517" fmla="*/ 3723695 h 4305833"/>
                <a:gd name="connsiteX518" fmla="*/ 1917869 w 4308628"/>
                <a:gd name="connsiteY518" fmla="*/ 3718199 h 4305833"/>
                <a:gd name="connsiteX519" fmla="*/ 1945346 w 4308628"/>
                <a:gd name="connsiteY519" fmla="*/ 3844592 h 4305833"/>
                <a:gd name="connsiteX520" fmla="*/ 1944979 w 4308628"/>
                <a:gd name="connsiteY520" fmla="*/ 3844958 h 4305833"/>
                <a:gd name="connsiteX521" fmla="*/ 1947544 w 4308628"/>
                <a:gd name="connsiteY521" fmla="*/ 3851186 h 4305833"/>
                <a:gd name="connsiteX522" fmla="*/ 1949376 w 4308628"/>
                <a:gd name="connsiteY522" fmla="*/ 3851553 h 4305833"/>
                <a:gd name="connsiteX523" fmla="*/ 1950475 w 4308628"/>
                <a:gd name="connsiteY523" fmla="*/ 3850820 h 4305833"/>
                <a:gd name="connsiteX524" fmla="*/ 2125593 w 4308628"/>
                <a:gd name="connsiteY524" fmla="*/ 3919328 h 4305833"/>
                <a:gd name="connsiteX525" fmla="*/ 2125593 w 4308628"/>
                <a:gd name="connsiteY525" fmla="*/ 3921527 h 4305833"/>
                <a:gd name="connsiteX526" fmla="*/ 2129989 w 4308628"/>
                <a:gd name="connsiteY526" fmla="*/ 3926289 h 4305833"/>
                <a:gd name="connsiteX527" fmla="*/ 2133286 w 4308628"/>
                <a:gd name="connsiteY527" fmla="*/ 3927022 h 4305833"/>
                <a:gd name="connsiteX528" fmla="*/ 2137682 w 4308628"/>
                <a:gd name="connsiteY528" fmla="*/ 3925556 h 4305833"/>
                <a:gd name="connsiteX529" fmla="*/ 2262243 w 4308628"/>
                <a:gd name="connsiteY529" fmla="*/ 4003590 h 4305833"/>
                <a:gd name="connsiteX530" fmla="*/ 2262243 w 4308628"/>
                <a:gd name="connsiteY530" fmla="*/ 4006888 h 4305833"/>
                <a:gd name="connsiteX531" fmla="*/ 2264441 w 4308628"/>
                <a:gd name="connsiteY531" fmla="*/ 4009086 h 4305833"/>
                <a:gd name="connsiteX532" fmla="*/ 2223776 w 4308628"/>
                <a:gd name="connsiteY532" fmla="*/ 4132913 h 4305833"/>
                <a:gd name="connsiteX533" fmla="*/ 2220479 w 4308628"/>
                <a:gd name="connsiteY533" fmla="*/ 4135844 h 4305833"/>
                <a:gd name="connsiteX534" fmla="*/ 2220479 w 4308628"/>
                <a:gd name="connsiteY534" fmla="*/ 4140241 h 4305833"/>
                <a:gd name="connsiteX535" fmla="*/ 2223410 w 4308628"/>
                <a:gd name="connsiteY535" fmla="*/ 4143172 h 4305833"/>
                <a:gd name="connsiteX536" fmla="*/ 2225608 w 4308628"/>
                <a:gd name="connsiteY536" fmla="*/ 4143538 h 4305833"/>
                <a:gd name="connsiteX537" fmla="*/ 2230737 w 4308628"/>
                <a:gd name="connsiteY537" fmla="*/ 4140241 h 4305833"/>
                <a:gd name="connsiteX538" fmla="*/ 2230737 w 4308628"/>
                <a:gd name="connsiteY538" fmla="*/ 4139142 h 4305833"/>
                <a:gd name="connsiteX539" fmla="*/ 2257481 w 4308628"/>
                <a:gd name="connsiteY539" fmla="*/ 4125220 h 4305833"/>
                <a:gd name="connsiteX540" fmla="*/ 2250154 w 4308628"/>
                <a:gd name="connsiteY540" fmla="*/ 4224869 h 4305833"/>
                <a:gd name="connsiteX541" fmla="*/ 2244658 w 4308628"/>
                <a:gd name="connsiteY541" fmla="*/ 4235493 h 4305833"/>
                <a:gd name="connsiteX542" fmla="*/ 2249421 w 4308628"/>
                <a:gd name="connsiteY542" fmla="*/ 4240622 h 4305833"/>
                <a:gd name="connsiteX543" fmla="*/ 2253084 w 4308628"/>
                <a:gd name="connsiteY543" fmla="*/ 4241355 h 4305833"/>
                <a:gd name="connsiteX544" fmla="*/ 2260045 w 4308628"/>
                <a:gd name="connsiteY544" fmla="*/ 4237325 h 4305833"/>
                <a:gd name="connsiteX545" fmla="*/ 2432965 w 4308628"/>
                <a:gd name="connsiteY545" fmla="*/ 4262237 h 4305833"/>
                <a:gd name="connsiteX546" fmla="*/ 2434430 w 4308628"/>
                <a:gd name="connsiteY546" fmla="*/ 4263703 h 4305833"/>
                <a:gd name="connsiteX547" fmla="*/ 2436262 w 4308628"/>
                <a:gd name="connsiteY547" fmla="*/ 4264069 h 4305833"/>
                <a:gd name="connsiteX548" fmla="*/ 2437361 w 4308628"/>
                <a:gd name="connsiteY548" fmla="*/ 4263336 h 4305833"/>
                <a:gd name="connsiteX549" fmla="*/ 2547634 w 4308628"/>
                <a:gd name="connsiteY549" fmla="*/ 4302536 h 4305833"/>
                <a:gd name="connsiteX550" fmla="*/ 2547634 w 4308628"/>
                <a:gd name="connsiteY550" fmla="*/ 4302536 h 4305833"/>
                <a:gd name="connsiteX551" fmla="*/ 2550565 w 4308628"/>
                <a:gd name="connsiteY551" fmla="*/ 4305467 h 4305833"/>
                <a:gd name="connsiteX552" fmla="*/ 2552763 w 4308628"/>
                <a:gd name="connsiteY552" fmla="*/ 4305834 h 4305833"/>
                <a:gd name="connsiteX553" fmla="*/ 2557526 w 4308628"/>
                <a:gd name="connsiteY553" fmla="*/ 4302536 h 4305833"/>
                <a:gd name="connsiteX554" fmla="*/ 2557526 w 4308628"/>
                <a:gd name="connsiteY554" fmla="*/ 4298506 h 4305833"/>
                <a:gd name="connsiteX555" fmla="*/ 2556427 w 4308628"/>
                <a:gd name="connsiteY555" fmla="*/ 4297407 h 4305833"/>
                <a:gd name="connsiteX556" fmla="*/ 2584270 w 4308628"/>
                <a:gd name="connsiteY556" fmla="*/ 4113863 h 4305833"/>
                <a:gd name="connsiteX557" fmla="*/ 2589399 w 4308628"/>
                <a:gd name="connsiteY557" fmla="*/ 4104704 h 4305833"/>
                <a:gd name="connsiteX558" fmla="*/ 2589033 w 4308628"/>
                <a:gd name="connsiteY558" fmla="*/ 4103972 h 4305833"/>
                <a:gd name="connsiteX559" fmla="*/ 2585369 w 4308628"/>
                <a:gd name="connsiteY559" fmla="*/ 4100308 h 4305833"/>
                <a:gd name="connsiteX560" fmla="*/ 2589765 w 4308628"/>
                <a:gd name="connsiteY560" fmla="*/ 4038760 h 4305833"/>
                <a:gd name="connsiteX561" fmla="*/ 2620905 w 4308628"/>
                <a:gd name="connsiteY561" fmla="*/ 4092248 h 4305833"/>
                <a:gd name="connsiteX562" fmla="*/ 2619440 w 4308628"/>
                <a:gd name="connsiteY562" fmla="*/ 4097011 h 4305833"/>
                <a:gd name="connsiteX563" fmla="*/ 2622371 w 4308628"/>
                <a:gd name="connsiteY563" fmla="*/ 4102506 h 4305833"/>
                <a:gd name="connsiteX564" fmla="*/ 2627500 w 4308628"/>
                <a:gd name="connsiteY564" fmla="*/ 4104338 h 4305833"/>
                <a:gd name="connsiteX565" fmla="*/ 2628599 w 4308628"/>
                <a:gd name="connsiteY565" fmla="*/ 4103972 h 4305833"/>
                <a:gd name="connsiteX566" fmla="*/ 2734109 w 4308628"/>
                <a:gd name="connsiteY566" fmla="*/ 4256742 h 4305833"/>
                <a:gd name="connsiteX567" fmla="*/ 2735575 w 4308628"/>
                <a:gd name="connsiteY567" fmla="*/ 4262237 h 4305833"/>
                <a:gd name="connsiteX568" fmla="*/ 2739238 w 4308628"/>
                <a:gd name="connsiteY568" fmla="*/ 4263336 h 4305833"/>
                <a:gd name="connsiteX569" fmla="*/ 2743268 w 4308628"/>
                <a:gd name="connsiteY569" fmla="*/ 4261505 h 4305833"/>
                <a:gd name="connsiteX570" fmla="*/ 2744367 w 4308628"/>
                <a:gd name="connsiteY570" fmla="*/ 4257474 h 4305833"/>
                <a:gd name="connsiteX571" fmla="*/ 2827530 w 4308628"/>
                <a:gd name="connsiteY571" fmla="*/ 4172480 h 4305833"/>
                <a:gd name="connsiteX572" fmla="*/ 2827896 w 4308628"/>
                <a:gd name="connsiteY572" fmla="*/ 4172114 h 4305833"/>
                <a:gd name="connsiteX573" fmla="*/ 2828262 w 4308628"/>
                <a:gd name="connsiteY573" fmla="*/ 4172114 h 4305833"/>
                <a:gd name="connsiteX574" fmla="*/ 2974438 w 4308628"/>
                <a:gd name="connsiteY574" fmla="*/ 4072831 h 4305833"/>
                <a:gd name="connsiteX575" fmla="*/ 2985429 w 4308628"/>
                <a:gd name="connsiteY575" fmla="*/ 4071366 h 4305833"/>
                <a:gd name="connsiteX576" fmla="*/ 2985429 w 4308628"/>
                <a:gd name="connsiteY576" fmla="*/ 4071366 h 4305833"/>
                <a:gd name="connsiteX577" fmla="*/ 2987627 w 4308628"/>
                <a:gd name="connsiteY577" fmla="*/ 4065138 h 4305833"/>
                <a:gd name="connsiteX578" fmla="*/ 2984696 w 4308628"/>
                <a:gd name="connsiteY578" fmla="*/ 4059276 h 4305833"/>
                <a:gd name="connsiteX579" fmla="*/ 2978102 w 4308628"/>
                <a:gd name="connsiteY579" fmla="*/ 4057444 h 4305833"/>
                <a:gd name="connsiteX580" fmla="*/ 2927911 w 4308628"/>
                <a:gd name="connsiteY580" fmla="*/ 3970984 h 4305833"/>
                <a:gd name="connsiteX581" fmla="*/ 2957952 w 4308628"/>
                <a:gd name="connsiteY581" fmla="*/ 3971717 h 4305833"/>
                <a:gd name="connsiteX582" fmla="*/ 2958319 w 4308628"/>
                <a:gd name="connsiteY582" fmla="*/ 3972816 h 4305833"/>
                <a:gd name="connsiteX583" fmla="*/ 2961982 w 4308628"/>
                <a:gd name="connsiteY583" fmla="*/ 3974282 h 4305833"/>
                <a:gd name="connsiteX584" fmla="*/ 2966379 w 4308628"/>
                <a:gd name="connsiteY584" fmla="*/ 3972084 h 4305833"/>
                <a:gd name="connsiteX585" fmla="*/ 2965646 w 4308628"/>
                <a:gd name="connsiteY585" fmla="*/ 3964024 h 4305833"/>
                <a:gd name="connsiteX586" fmla="*/ 2961616 w 4308628"/>
                <a:gd name="connsiteY586" fmla="*/ 3962925 h 4305833"/>
                <a:gd name="connsiteX587" fmla="*/ 2870760 w 4308628"/>
                <a:gd name="connsiteY587" fmla="*/ 3869504 h 4305833"/>
                <a:gd name="connsiteX588" fmla="*/ 2870027 w 4308628"/>
                <a:gd name="connsiteY588" fmla="*/ 3863276 h 4305833"/>
                <a:gd name="connsiteX589" fmla="*/ 2947694 w 4308628"/>
                <a:gd name="connsiteY589" fmla="*/ 3738349 h 4305833"/>
                <a:gd name="connsiteX590" fmla="*/ 2948427 w 4308628"/>
                <a:gd name="connsiteY590" fmla="*/ 3738715 h 4305833"/>
                <a:gd name="connsiteX591" fmla="*/ 2954655 w 4308628"/>
                <a:gd name="connsiteY591" fmla="*/ 3735784 h 4305833"/>
                <a:gd name="connsiteX592" fmla="*/ 2956487 w 4308628"/>
                <a:gd name="connsiteY592" fmla="*/ 3729922 h 4305833"/>
                <a:gd name="connsiteX593" fmla="*/ 2955388 w 4308628"/>
                <a:gd name="connsiteY593" fmla="*/ 3728091 h 4305833"/>
                <a:gd name="connsiteX594" fmla="*/ 3084345 w 4308628"/>
                <a:gd name="connsiteY594" fmla="*/ 3588143 h 4305833"/>
                <a:gd name="connsiteX595" fmla="*/ 3085077 w 4308628"/>
                <a:gd name="connsiteY595" fmla="*/ 3585212 h 4305833"/>
                <a:gd name="connsiteX596" fmla="*/ 3085077 w 4308628"/>
                <a:gd name="connsiteY596" fmla="*/ 3584846 h 4305833"/>
                <a:gd name="connsiteX597" fmla="*/ 3053571 w 4308628"/>
                <a:gd name="connsiteY597" fmla="*/ 3456255 h 4305833"/>
                <a:gd name="connsiteX598" fmla="*/ 3060166 w 4308628"/>
                <a:gd name="connsiteY598" fmla="*/ 3459186 h 4305833"/>
                <a:gd name="connsiteX599" fmla="*/ 3093870 w 4308628"/>
                <a:gd name="connsiteY599" fmla="*/ 3523298 h 4305833"/>
                <a:gd name="connsiteX600" fmla="*/ 3092771 w 4308628"/>
                <a:gd name="connsiteY600" fmla="*/ 3524397 h 4305833"/>
                <a:gd name="connsiteX601" fmla="*/ 3097167 w 4308628"/>
                <a:gd name="connsiteY601" fmla="*/ 3535388 h 4305833"/>
                <a:gd name="connsiteX602" fmla="*/ 3100465 w 4308628"/>
                <a:gd name="connsiteY602" fmla="*/ 3536121 h 4305833"/>
                <a:gd name="connsiteX603" fmla="*/ 3103395 w 4308628"/>
                <a:gd name="connsiteY603" fmla="*/ 3535388 h 4305833"/>
                <a:gd name="connsiteX604" fmla="*/ 3108158 w 4308628"/>
                <a:gd name="connsiteY604" fmla="*/ 3524763 h 4305833"/>
                <a:gd name="connsiteX605" fmla="*/ 3103029 w 4308628"/>
                <a:gd name="connsiteY605" fmla="*/ 3520367 h 4305833"/>
                <a:gd name="connsiteX606" fmla="*/ 3098633 w 4308628"/>
                <a:gd name="connsiteY606" fmla="*/ 3477137 h 4305833"/>
                <a:gd name="connsiteX607" fmla="*/ 3138199 w 4308628"/>
                <a:gd name="connsiteY607" fmla="*/ 3495089 h 4305833"/>
                <a:gd name="connsiteX608" fmla="*/ 3137833 w 4308628"/>
                <a:gd name="connsiteY608" fmla="*/ 3495822 h 4305833"/>
                <a:gd name="connsiteX609" fmla="*/ 3146992 w 4308628"/>
                <a:gd name="connsiteY609" fmla="*/ 3503515 h 4305833"/>
                <a:gd name="connsiteX610" fmla="*/ 3152487 w 4308628"/>
                <a:gd name="connsiteY610" fmla="*/ 3500584 h 4305833"/>
                <a:gd name="connsiteX611" fmla="*/ 3151388 w 4308628"/>
                <a:gd name="connsiteY611" fmla="*/ 3488861 h 4305833"/>
                <a:gd name="connsiteX612" fmla="*/ 3143694 w 4308628"/>
                <a:gd name="connsiteY612" fmla="*/ 3487762 h 4305833"/>
                <a:gd name="connsiteX613" fmla="*/ 3094236 w 4308628"/>
                <a:gd name="connsiteY613" fmla="*/ 3435006 h 4305833"/>
                <a:gd name="connsiteX614" fmla="*/ 3093504 w 4308628"/>
                <a:gd name="connsiteY614" fmla="*/ 3428046 h 4305833"/>
                <a:gd name="connsiteX615" fmla="*/ 3204876 w 4308628"/>
                <a:gd name="connsiteY615" fmla="*/ 3499485 h 4305833"/>
                <a:gd name="connsiteX616" fmla="*/ 3204876 w 4308628"/>
                <a:gd name="connsiteY616" fmla="*/ 3499485 h 4305833"/>
                <a:gd name="connsiteX617" fmla="*/ 3205975 w 4308628"/>
                <a:gd name="connsiteY617" fmla="*/ 3499852 h 4305833"/>
                <a:gd name="connsiteX618" fmla="*/ 3206708 w 4308628"/>
                <a:gd name="connsiteY618" fmla="*/ 3499852 h 4305833"/>
                <a:gd name="connsiteX619" fmla="*/ 3206708 w 4308628"/>
                <a:gd name="connsiteY619" fmla="*/ 3499852 h 4305833"/>
                <a:gd name="connsiteX620" fmla="*/ 3207074 w 4308628"/>
                <a:gd name="connsiteY620" fmla="*/ 3499852 h 4305833"/>
                <a:gd name="connsiteX621" fmla="*/ 3208539 w 4308628"/>
                <a:gd name="connsiteY621" fmla="*/ 3499485 h 4305833"/>
                <a:gd name="connsiteX622" fmla="*/ 3382558 w 4308628"/>
                <a:gd name="connsiteY622" fmla="*/ 3423283 h 4305833"/>
                <a:gd name="connsiteX623" fmla="*/ 3387687 w 4308628"/>
                <a:gd name="connsiteY623" fmla="*/ 3425481 h 4305833"/>
                <a:gd name="connsiteX624" fmla="*/ 3390618 w 4308628"/>
                <a:gd name="connsiteY624" fmla="*/ 3424749 h 4305833"/>
                <a:gd name="connsiteX625" fmla="*/ 3395014 w 4308628"/>
                <a:gd name="connsiteY625" fmla="*/ 3418887 h 4305833"/>
                <a:gd name="connsiteX626" fmla="*/ 3538626 w 4308628"/>
                <a:gd name="connsiteY626" fmla="*/ 3386281 h 4305833"/>
                <a:gd name="connsiteX627" fmla="*/ 3544487 w 4308628"/>
                <a:gd name="connsiteY627" fmla="*/ 3389579 h 4305833"/>
                <a:gd name="connsiteX628" fmla="*/ 3544854 w 4308628"/>
                <a:gd name="connsiteY628" fmla="*/ 3389579 h 4305833"/>
                <a:gd name="connsiteX629" fmla="*/ 3603104 w 4308628"/>
                <a:gd name="connsiteY629" fmla="*/ 3504981 h 4305833"/>
                <a:gd name="connsiteX630" fmla="*/ 3603104 w 4308628"/>
                <a:gd name="connsiteY630" fmla="*/ 3504981 h 4305833"/>
                <a:gd name="connsiteX631" fmla="*/ 3603104 w 4308628"/>
                <a:gd name="connsiteY631" fmla="*/ 3509377 h 4305833"/>
                <a:gd name="connsiteX632" fmla="*/ 3608233 w 4308628"/>
                <a:gd name="connsiteY632" fmla="*/ 3513040 h 4305833"/>
                <a:gd name="connsiteX633" fmla="*/ 3610431 w 4308628"/>
                <a:gd name="connsiteY633" fmla="*/ 3512674 h 4305833"/>
                <a:gd name="connsiteX634" fmla="*/ 3613729 w 4308628"/>
                <a:gd name="connsiteY634" fmla="*/ 3505347 h 4305833"/>
                <a:gd name="connsiteX635" fmla="*/ 3612996 w 4308628"/>
                <a:gd name="connsiteY635" fmla="*/ 3504614 h 4305833"/>
                <a:gd name="connsiteX636" fmla="*/ 3622155 w 4308628"/>
                <a:gd name="connsiteY636" fmla="*/ 3476038 h 4305833"/>
                <a:gd name="connsiteX637" fmla="*/ 3687366 w 4308628"/>
                <a:gd name="connsiteY637" fmla="*/ 3551508 h 4305833"/>
                <a:gd name="connsiteX638" fmla="*/ 3691029 w 4308628"/>
                <a:gd name="connsiteY638" fmla="*/ 3562864 h 4305833"/>
                <a:gd name="connsiteX639" fmla="*/ 3695059 w 4308628"/>
                <a:gd name="connsiteY639" fmla="*/ 3563964 h 4305833"/>
                <a:gd name="connsiteX640" fmla="*/ 3697990 w 4308628"/>
                <a:gd name="connsiteY640" fmla="*/ 3563231 h 4305833"/>
                <a:gd name="connsiteX641" fmla="*/ 3702753 w 4308628"/>
                <a:gd name="connsiteY641" fmla="*/ 3553339 h 4305833"/>
                <a:gd name="connsiteX642" fmla="*/ 3770895 w 4308628"/>
                <a:gd name="connsiteY642" fmla="*/ 3502416 h 4305833"/>
                <a:gd name="connsiteX643" fmla="*/ 3844532 w 4308628"/>
                <a:gd name="connsiteY643" fmla="*/ 3447096 h 4305833"/>
                <a:gd name="connsiteX644" fmla="*/ 3952241 w 4308628"/>
                <a:gd name="connsiteY644" fmla="*/ 3395806 h 4305833"/>
                <a:gd name="connsiteX645" fmla="*/ 3954439 w 4308628"/>
                <a:gd name="connsiteY645" fmla="*/ 3396539 h 4305833"/>
                <a:gd name="connsiteX646" fmla="*/ 3956271 w 4308628"/>
                <a:gd name="connsiteY646" fmla="*/ 3396173 h 4305833"/>
                <a:gd name="connsiteX647" fmla="*/ 3959202 w 4308628"/>
                <a:gd name="connsiteY647" fmla="*/ 3393242 h 4305833"/>
                <a:gd name="connsiteX648" fmla="*/ 3959202 w 4308628"/>
                <a:gd name="connsiteY648" fmla="*/ 3388846 h 4305833"/>
                <a:gd name="connsiteX649" fmla="*/ 3954439 w 4308628"/>
                <a:gd name="connsiteY649" fmla="*/ 3385548 h 4305833"/>
                <a:gd name="connsiteX650" fmla="*/ 3844532 w 4308628"/>
                <a:gd name="connsiteY650" fmla="*/ 3236808 h 4305833"/>
                <a:gd name="connsiteX651" fmla="*/ 3844899 w 4308628"/>
                <a:gd name="connsiteY651" fmla="*/ 3236442 h 4305833"/>
                <a:gd name="connsiteX652" fmla="*/ 3844899 w 4308628"/>
                <a:gd name="connsiteY652" fmla="*/ 3230214 h 4305833"/>
                <a:gd name="connsiteX653" fmla="*/ 3835740 w 4308628"/>
                <a:gd name="connsiteY653" fmla="*/ 3225817 h 4305833"/>
                <a:gd name="connsiteX654" fmla="*/ 3795074 w 4308628"/>
                <a:gd name="connsiteY654" fmla="*/ 3178924 h 4305833"/>
                <a:gd name="connsiteX655" fmla="*/ 3854791 w 4308628"/>
                <a:gd name="connsiteY655" fmla="*/ 3194677 h 4305833"/>
                <a:gd name="connsiteX656" fmla="*/ 3862118 w 4308628"/>
                <a:gd name="connsiteY656" fmla="*/ 3200906 h 4305833"/>
                <a:gd name="connsiteX657" fmla="*/ 3862850 w 4308628"/>
                <a:gd name="connsiteY657" fmla="*/ 3200906 h 4305833"/>
                <a:gd name="connsiteX658" fmla="*/ 3867979 w 4308628"/>
                <a:gd name="connsiteY658" fmla="*/ 3197975 h 4305833"/>
                <a:gd name="connsiteX659" fmla="*/ 3867979 w 4308628"/>
                <a:gd name="connsiteY659" fmla="*/ 3197608 h 4305833"/>
                <a:gd name="connsiteX660" fmla="*/ 4050424 w 4308628"/>
                <a:gd name="connsiteY660" fmla="*/ 3231313 h 4305833"/>
                <a:gd name="connsiteX661" fmla="*/ 4054821 w 4308628"/>
                <a:gd name="connsiteY661" fmla="*/ 3234244 h 4305833"/>
                <a:gd name="connsiteX662" fmla="*/ 4055187 w 4308628"/>
                <a:gd name="connsiteY662" fmla="*/ 3234244 h 4305833"/>
                <a:gd name="connsiteX663" fmla="*/ 4059950 w 4308628"/>
                <a:gd name="connsiteY663" fmla="*/ 3228382 h 4305833"/>
                <a:gd name="connsiteX664" fmla="*/ 4057751 w 4308628"/>
                <a:gd name="connsiteY664" fmla="*/ 3224719 h 4305833"/>
                <a:gd name="connsiteX665" fmla="*/ 4056652 w 4308628"/>
                <a:gd name="connsiteY665" fmla="*/ 3105653 h 4305833"/>
                <a:gd name="connsiteX666" fmla="*/ 4089991 w 4308628"/>
                <a:gd name="connsiteY666" fmla="*/ 2931268 h 4305833"/>
                <a:gd name="connsiteX667" fmla="*/ 4096585 w 4308628"/>
                <a:gd name="connsiteY667" fmla="*/ 2922475 h 4305833"/>
                <a:gd name="connsiteX668" fmla="*/ 4087426 w 4308628"/>
                <a:gd name="connsiteY668" fmla="*/ 2914415 h 4305833"/>
                <a:gd name="connsiteX669" fmla="*/ 4087426 w 4308628"/>
                <a:gd name="connsiteY669" fmla="*/ 2914415 h 4305833"/>
                <a:gd name="connsiteX670" fmla="*/ 4081564 w 4308628"/>
                <a:gd name="connsiteY670" fmla="*/ 2917713 h 4305833"/>
                <a:gd name="connsiteX671" fmla="*/ 3985213 w 4308628"/>
                <a:gd name="connsiteY671" fmla="*/ 2892068 h 4305833"/>
                <a:gd name="connsiteX672" fmla="*/ 4007194 w 4308628"/>
                <a:gd name="connsiteY672" fmla="*/ 2871186 h 4305833"/>
                <a:gd name="connsiteX673" fmla="*/ 4007927 w 4308628"/>
                <a:gd name="connsiteY673" fmla="*/ 2871552 h 4305833"/>
                <a:gd name="connsiteX674" fmla="*/ 4008660 w 4308628"/>
                <a:gd name="connsiteY674" fmla="*/ 2871552 h 4305833"/>
                <a:gd name="connsiteX675" fmla="*/ 4013788 w 4308628"/>
                <a:gd name="connsiteY675" fmla="*/ 2865324 h 4305833"/>
                <a:gd name="connsiteX676" fmla="*/ 4007927 w 4308628"/>
                <a:gd name="connsiteY676" fmla="*/ 2860195 h 4305833"/>
                <a:gd name="connsiteX677" fmla="*/ 4007927 w 4308628"/>
                <a:gd name="connsiteY677" fmla="*/ 2860195 h 4305833"/>
                <a:gd name="connsiteX678" fmla="*/ 4004263 w 4308628"/>
                <a:gd name="connsiteY678" fmla="*/ 2862027 h 4305833"/>
                <a:gd name="connsiteX679" fmla="*/ 4004263 w 4308628"/>
                <a:gd name="connsiteY679" fmla="*/ 2862027 h 4305833"/>
                <a:gd name="connsiteX680" fmla="*/ 3874207 w 4308628"/>
                <a:gd name="connsiteY680" fmla="*/ 2860195 h 4305833"/>
                <a:gd name="connsiteX681" fmla="*/ 3869445 w 4308628"/>
                <a:gd name="connsiteY681" fmla="*/ 2856531 h 4305833"/>
                <a:gd name="connsiteX682" fmla="*/ 3835740 w 4308628"/>
                <a:gd name="connsiteY682" fmla="*/ 2712920 h 4305833"/>
                <a:gd name="connsiteX683" fmla="*/ 3837205 w 4308628"/>
                <a:gd name="connsiteY683" fmla="*/ 2712187 h 4305833"/>
                <a:gd name="connsiteX684" fmla="*/ 3839037 w 4308628"/>
                <a:gd name="connsiteY684" fmla="*/ 2706326 h 4305833"/>
                <a:gd name="connsiteX685" fmla="*/ 3833908 w 4308628"/>
                <a:gd name="connsiteY685" fmla="*/ 2700097 h 4305833"/>
                <a:gd name="connsiteX686" fmla="*/ 3826215 w 4308628"/>
                <a:gd name="connsiteY686" fmla="*/ 2509593 h 4305833"/>
                <a:gd name="connsiteX687" fmla="*/ 3826215 w 4308628"/>
                <a:gd name="connsiteY687" fmla="*/ 2509593 h 4305833"/>
                <a:gd name="connsiteX688" fmla="*/ 3826215 w 4308628"/>
                <a:gd name="connsiteY688" fmla="*/ 2509593 h 4305833"/>
                <a:gd name="connsiteX689" fmla="*/ 3824749 w 4308628"/>
                <a:gd name="connsiteY689" fmla="*/ 2507028 h 4305833"/>
                <a:gd name="connsiteX690" fmla="*/ 3711179 w 4308628"/>
                <a:gd name="connsiteY690" fmla="*/ 2438153 h 4305833"/>
                <a:gd name="connsiteX691" fmla="*/ 3717774 w 4308628"/>
                <a:gd name="connsiteY691" fmla="*/ 2435589 h 4305833"/>
                <a:gd name="connsiteX692" fmla="*/ 3787015 w 4308628"/>
                <a:gd name="connsiteY692" fmla="*/ 2456837 h 4305833"/>
                <a:gd name="connsiteX693" fmla="*/ 3787015 w 4308628"/>
                <a:gd name="connsiteY693" fmla="*/ 2458669 h 4305833"/>
                <a:gd name="connsiteX694" fmla="*/ 3791411 w 4308628"/>
                <a:gd name="connsiteY694" fmla="*/ 2463066 h 4305833"/>
                <a:gd name="connsiteX695" fmla="*/ 3794708 w 4308628"/>
                <a:gd name="connsiteY695" fmla="*/ 2463798 h 4305833"/>
                <a:gd name="connsiteX696" fmla="*/ 3803134 w 4308628"/>
                <a:gd name="connsiteY696" fmla="*/ 2455372 h 4305833"/>
                <a:gd name="connsiteX697" fmla="*/ 3798005 w 4308628"/>
                <a:gd name="connsiteY697" fmla="*/ 2447678 h 4305833"/>
                <a:gd name="connsiteX698" fmla="*/ 3791045 w 4308628"/>
                <a:gd name="connsiteY698" fmla="*/ 2448045 h 4305833"/>
                <a:gd name="connsiteX699" fmla="*/ 3757340 w 4308628"/>
                <a:gd name="connsiteY699" fmla="*/ 2420569 h 4305833"/>
                <a:gd name="connsiteX700" fmla="*/ 3798005 w 4308628"/>
                <a:gd name="connsiteY700" fmla="*/ 2405548 h 4305833"/>
                <a:gd name="connsiteX701" fmla="*/ 3803867 w 4308628"/>
                <a:gd name="connsiteY701" fmla="*/ 2408112 h 4305833"/>
                <a:gd name="connsiteX702" fmla="*/ 3804600 w 4308628"/>
                <a:gd name="connsiteY702" fmla="*/ 2408112 h 4305833"/>
                <a:gd name="connsiteX703" fmla="*/ 3812293 w 4308628"/>
                <a:gd name="connsiteY703" fmla="*/ 2398953 h 4305833"/>
                <a:gd name="connsiteX704" fmla="*/ 3803501 w 4308628"/>
                <a:gd name="connsiteY704" fmla="*/ 2391626 h 4305833"/>
                <a:gd name="connsiteX705" fmla="*/ 3803501 w 4308628"/>
                <a:gd name="connsiteY705" fmla="*/ 2391626 h 4305833"/>
                <a:gd name="connsiteX706" fmla="*/ 3797272 w 4308628"/>
                <a:gd name="connsiteY706" fmla="*/ 2396389 h 4305833"/>
                <a:gd name="connsiteX707" fmla="*/ 3725101 w 4308628"/>
                <a:gd name="connsiteY707" fmla="*/ 2393824 h 4305833"/>
                <a:gd name="connsiteX708" fmla="*/ 3719605 w 4308628"/>
                <a:gd name="connsiteY708" fmla="*/ 2389428 h 4305833"/>
                <a:gd name="connsiteX709" fmla="*/ 3845998 w 4308628"/>
                <a:gd name="connsiteY709" fmla="*/ 2361952 h 4305833"/>
                <a:gd name="connsiteX710" fmla="*/ 3846364 w 4308628"/>
                <a:gd name="connsiteY710" fmla="*/ 2362318 h 4305833"/>
                <a:gd name="connsiteX711" fmla="*/ 3848196 w 4308628"/>
                <a:gd name="connsiteY711" fmla="*/ 2362684 h 4305833"/>
                <a:gd name="connsiteX712" fmla="*/ 3852592 w 4308628"/>
                <a:gd name="connsiteY712" fmla="*/ 2359753 h 4305833"/>
                <a:gd name="connsiteX713" fmla="*/ 3852592 w 4308628"/>
                <a:gd name="connsiteY713" fmla="*/ 2356090 h 4305833"/>
                <a:gd name="connsiteX714" fmla="*/ 3920735 w 4308628"/>
                <a:gd name="connsiteY714" fmla="*/ 2182438 h 4305833"/>
                <a:gd name="connsiteX715" fmla="*/ 3927695 w 4308628"/>
                <a:gd name="connsiteY715" fmla="*/ 2177675 h 4305833"/>
                <a:gd name="connsiteX716" fmla="*/ 3926962 w 4308628"/>
                <a:gd name="connsiteY716" fmla="*/ 2170348 h 4305833"/>
                <a:gd name="connsiteX717" fmla="*/ 4004996 w 4308628"/>
                <a:gd name="connsiteY717" fmla="*/ 2045787 h 4305833"/>
                <a:gd name="connsiteX718" fmla="*/ 4005729 w 4308628"/>
                <a:gd name="connsiteY718" fmla="*/ 2045787 h 4305833"/>
                <a:gd name="connsiteX719" fmla="*/ 4011224 w 4308628"/>
                <a:gd name="connsiteY719" fmla="*/ 2043222 h 4305833"/>
                <a:gd name="connsiteX720" fmla="*/ 4134686 w 4308628"/>
                <a:gd name="connsiteY720" fmla="*/ 2083888 h 4305833"/>
                <a:gd name="connsiteX721" fmla="*/ 4137617 w 4308628"/>
                <a:gd name="connsiteY721" fmla="*/ 2087185 h 4305833"/>
                <a:gd name="connsiteX722" fmla="*/ 4140181 w 4308628"/>
                <a:gd name="connsiteY722" fmla="*/ 2087551 h 4305833"/>
                <a:gd name="connsiteX723" fmla="*/ 4145310 w 4308628"/>
                <a:gd name="connsiteY723" fmla="*/ 2084254 h 4305833"/>
                <a:gd name="connsiteX724" fmla="*/ 4145310 w 4308628"/>
                <a:gd name="connsiteY724" fmla="*/ 2079858 h 4305833"/>
                <a:gd name="connsiteX725" fmla="*/ 4142380 w 4308628"/>
                <a:gd name="connsiteY725" fmla="*/ 2076927 h 4305833"/>
                <a:gd name="connsiteX726" fmla="*/ 4141280 w 4308628"/>
                <a:gd name="connsiteY726" fmla="*/ 2076927 h 4305833"/>
                <a:gd name="connsiteX727" fmla="*/ 4127359 w 4308628"/>
                <a:gd name="connsiteY727" fmla="*/ 2050183 h 4305833"/>
                <a:gd name="connsiteX728" fmla="*/ 4227008 w 4308628"/>
                <a:gd name="connsiteY728" fmla="*/ 2057144 h 4305833"/>
                <a:gd name="connsiteX729" fmla="*/ 4227008 w 4308628"/>
                <a:gd name="connsiteY729" fmla="*/ 2057510 h 4305833"/>
                <a:gd name="connsiteX730" fmla="*/ 4231404 w 4308628"/>
                <a:gd name="connsiteY730" fmla="*/ 2062273 h 4305833"/>
                <a:gd name="connsiteX731" fmla="*/ 4235067 w 4308628"/>
                <a:gd name="connsiteY731" fmla="*/ 2063005 h 4305833"/>
                <a:gd name="connsiteX732" fmla="*/ 4243127 w 4308628"/>
                <a:gd name="connsiteY732" fmla="*/ 2057877 h 4305833"/>
                <a:gd name="connsiteX733" fmla="*/ 4239464 w 4308628"/>
                <a:gd name="connsiteY733" fmla="*/ 2047618 h 4305833"/>
                <a:gd name="connsiteX734" fmla="*/ 4264376 w 4308628"/>
                <a:gd name="connsiteY734" fmla="*/ 1874332 h 4305833"/>
                <a:gd name="connsiteX735" fmla="*/ 4265841 w 4308628"/>
                <a:gd name="connsiteY735" fmla="*/ 1873233 h 4305833"/>
                <a:gd name="connsiteX736" fmla="*/ 4265841 w 4308628"/>
                <a:gd name="connsiteY736" fmla="*/ 1869204 h 4305833"/>
                <a:gd name="connsiteX737" fmla="*/ 4285625 w 4308628"/>
                <a:gd name="connsiteY737" fmla="*/ 1814250 h 4305833"/>
                <a:gd name="connsiteX738" fmla="*/ 4305041 w 4308628"/>
                <a:gd name="connsiteY738" fmla="*/ 1759663 h 4305833"/>
                <a:gd name="connsiteX739" fmla="*/ 4307972 w 4308628"/>
                <a:gd name="connsiteY739" fmla="*/ 1757099 h 4305833"/>
                <a:gd name="connsiteX740" fmla="*/ 4305774 w 4308628"/>
                <a:gd name="connsiteY740" fmla="*/ 1749772 h 4305833"/>
                <a:gd name="connsiteX741" fmla="*/ 4303942 w 4308628"/>
                <a:gd name="connsiteY741" fmla="*/ 1750871 h 4305833"/>
                <a:gd name="connsiteX742" fmla="*/ 4303942 w 4308628"/>
                <a:gd name="connsiteY742" fmla="*/ 1750871 h 4305833"/>
                <a:gd name="connsiteX743" fmla="*/ 3558775 w 4308628"/>
                <a:gd name="connsiteY743" fmla="*/ 3404965 h 4305833"/>
                <a:gd name="connsiteX744" fmla="*/ 3615194 w 4308628"/>
                <a:gd name="connsiteY744" fmla="*/ 3470177 h 4305833"/>
                <a:gd name="connsiteX745" fmla="*/ 3606401 w 4308628"/>
                <a:gd name="connsiteY745" fmla="*/ 3498752 h 4305833"/>
                <a:gd name="connsiteX746" fmla="*/ 3558775 w 4308628"/>
                <a:gd name="connsiteY746" fmla="*/ 3404965 h 4305833"/>
                <a:gd name="connsiteX747" fmla="*/ 1436844 w 4308628"/>
                <a:gd name="connsiteY747" fmla="*/ 3999560 h 4305833"/>
                <a:gd name="connsiteX748" fmla="*/ 1415962 w 4308628"/>
                <a:gd name="connsiteY748" fmla="*/ 3977579 h 4305833"/>
                <a:gd name="connsiteX749" fmla="*/ 1438310 w 4308628"/>
                <a:gd name="connsiteY749" fmla="*/ 3894050 h 4305833"/>
                <a:gd name="connsiteX750" fmla="*/ 1436844 w 4308628"/>
                <a:gd name="connsiteY750" fmla="*/ 3999560 h 4305833"/>
                <a:gd name="connsiteX751" fmla="*/ 386503 w 4308628"/>
                <a:gd name="connsiteY751" fmla="*/ 2139207 h 4305833"/>
                <a:gd name="connsiteX752" fmla="*/ 386503 w 4308628"/>
                <a:gd name="connsiteY752" fmla="*/ 2139207 h 4305833"/>
                <a:gd name="connsiteX753" fmla="*/ 446586 w 4308628"/>
                <a:gd name="connsiteY753" fmla="*/ 2308830 h 4305833"/>
                <a:gd name="connsiteX754" fmla="*/ 309202 w 4308628"/>
                <a:gd name="connsiteY754" fmla="*/ 2266333 h 4305833"/>
                <a:gd name="connsiteX755" fmla="*/ 309202 w 4308628"/>
                <a:gd name="connsiteY755" fmla="*/ 2264501 h 4305833"/>
                <a:gd name="connsiteX756" fmla="*/ 308103 w 4308628"/>
                <a:gd name="connsiteY756" fmla="*/ 2263402 h 4305833"/>
                <a:gd name="connsiteX757" fmla="*/ 386503 w 4308628"/>
                <a:gd name="connsiteY757" fmla="*/ 2139207 h 4305833"/>
                <a:gd name="connsiteX758" fmla="*/ 747730 w 4308628"/>
                <a:gd name="connsiteY758" fmla="*/ 902025 h 4305833"/>
                <a:gd name="connsiteX759" fmla="*/ 691311 w 4308628"/>
                <a:gd name="connsiteY759" fmla="*/ 836814 h 4305833"/>
                <a:gd name="connsiteX760" fmla="*/ 700470 w 4308628"/>
                <a:gd name="connsiteY760" fmla="*/ 808238 h 4305833"/>
                <a:gd name="connsiteX761" fmla="*/ 747730 w 4308628"/>
                <a:gd name="connsiteY761" fmla="*/ 902025 h 4305833"/>
                <a:gd name="connsiteX762" fmla="*/ 2869661 w 4308628"/>
                <a:gd name="connsiteY762" fmla="*/ 307430 h 4305833"/>
                <a:gd name="connsiteX763" fmla="*/ 2890543 w 4308628"/>
                <a:gd name="connsiteY763" fmla="*/ 329411 h 4305833"/>
                <a:gd name="connsiteX764" fmla="*/ 2868195 w 4308628"/>
                <a:gd name="connsiteY764" fmla="*/ 412574 h 4305833"/>
                <a:gd name="connsiteX765" fmla="*/ 2869661 w 4308628"/>
                <a:gd name="connsiteY765" fmla="*/ 307430 h 4305833"/>
                <a:gd name="connsiteX766" fmla="*/ 1951940 w 4308628"/>
                <a:gd name="connsiteY766" fmla="*/ 3845691 h 4305833"/>
                <a:gd name="connsiteX767" fmla="*/ 1951207 w 4308628"/>
                <a:gd name="connsiteY767" fmla="*/ 3844958 h 4305833"/>
                <a:gd name="connsiteX768" fmla="*/ 1954505 w 4308628"/>
                <a:gd name="connsiteY768" fmla="*/ 3809056 h 4305833"/>
                <a:gd name="connsiteX769" fmla="*/ 1961465 w 4308628"/>
                <a:gd name="connsiteY769" fmla="*/ 3830304 h 4305833"/>
                <a:gd name="connsiteX770" fmla="*/ 1960366 w 4308628"/>
                <a:gd name="connsiteY770" fmla="*/ 3831403 h 4305833"/>
                <a:gd name="connsiteX771" fmla="*/ 1963664 w 4308628"/>
                <a:gd name="connsiteY771" fmla="*/ 3839829 h 4305833"/>
                <a:gd name="connsiteX772" fmla="*/ 1963664 w 4308628"/>
                <a:gd name="connsiteY772" fmla="*/ 3839829 h 4305833"/>
                <a:gd name="connsiteX773" fmla="*/ 1966228 w 4308628"/>
                <a:gd name="connsiteY773" fmla="*/ 3840562 h 4305833"/>
                <a:gd name="connsiteX774" fmla="*/ 1969525 w 4308628"/>
                <a:gd name="connsiteY774" fmla="*/ 3839463 h 4305833"/>
                <a:gd name="connsiteX775" fmla="*/ 2072838 w 4308628"/>
                <a:gd name="connsiteY775" fmla="*/ 3892951 h 4305833"/>
                <a:gd name="connsiteX776" fmla="*/ 1951940 w 4308628"/>
                <a:gd name="connsiteY776" fmla="*/ 3845691 h 4305833"/>
                <a:gd name="connsiteX777" fmla="*/ 2354931 w 4308628"/>
                <a:gd name="connsiteY777" fmla="*/ 461299 h 4305833"/>
                <a:gd name="connsiteX778" fmla="*/ 2355664 w 4308628"/>
                <a:gd name="connsiteY778" fmla="*/ 462032 h 4305833"/>
                <a:gd name="connsiteX779" fmla="*/ 2352367 w 4308628"/>
                <a:gd name="connsiteY779" fmla="*/ 497935 h 4305833"/>
                <a:gd name="connsiteX780" fmla="*/ 2345772 w 4308628"/>
                <a:gd name="connsiteY780" fmla="*/ 477053 h 4305833"/>
                <a:gd name="connsiteX781" fmla="*/ 2346871 w 4308628"/>
                <a:gd name="connsiteY781" fmla="*/ 475954 h 4305833"/>
                <a:gd name="connsiteX782" fmla="*/ 2347238 w 4308628"/>
                <a:gd name="connsiteY782" fmla="*/ 470825 h 4305833"/>
                <a:gd name="connsiteX783" fmla="*/ 2343574 w 4308628"/>
                <a:gd name="connsiteY783" fmla="*/ 467161 h 4305833"/>
                <a:gd name="connsiteX784" fmla="*/ 2338079 w 4308628"/>
                <a:gd name="connsiteY784" fmla="*/ 467894 h 4305833"/>
                <a:gd name="connsiteX785" fmla="*/ 2234400 w 4308628"/>
                <a:gd name="connsiteY785" fmla="*/ 414040 h 4305833"/>
                <a:gd name="connsiteX786" fmla="*/ 2354931 w 4308628"/>
                <a:gd name="connsiteY786" fmla="*/ 461299 h 4305833"/>
                <a:gd name="connsiteX787" fmla="*/ 2643619 w 4308628"/>
                <a:gd name="connsiteY787" fmla="*/ 482548 h 4305833"/>
                <a:gd name="connsiteX788" fmla="*/ 2528217 w 4308628"/>
                <a:gd name="connsiteY788" fmla="*/ 499767 h 4305833"/>
                <a:gd name="connsiteX789" fmla="*/ 2523089 w 4308628"/>
                <a:gd name="connsiteY789" fmla="*/ 497569 h 4305833"/>
                <a:gd name="connsiteX790" fmla="*/ 2518692 w 4308628"/>
                <a:gd name="connsiteY790" fmla="*/ 499767 h 4305833"/>
                <a:gd name="connsiteX791" fmla="*/ 2517227 w 4308628"/>
                <a:gd name="connsiteY791" fmla="*/ 504529 h 4305833"/>
                <a:gd name="connsiteX792" fmla="*/ 2517960 w 4308628"/>
                <a:gd name="connsiteY792" fmla="*/ 505995 h 4305833"/>
                <a:gd name="connsiteX793" fmla="*/ 2504771 w 4308628"/>
                <a:gd name="connsiteY793" fmla="*/ 523580 h 4305833"/>
                <a:gd name="connsiteX794" fmla="*/ 2513563 w 4308628"/>
                <a:gd name="connsiteY794" fmla="*/ 488043 h 4305833"/>
                <a:gd name="connsiteX795" fmla="*/ 2643619 w 4308628"/>
                <a:gd name="connsiteY795" fmla="*/ 482548 h 4305833"/>
                <a:gd name="connsiteX796" fmla="*/ 2626401 w 4308628"/>
                <a:gd name="connsiteY796" fmla="*/ 4062207 h 4305833"/>
                <a:gd name="connsiteX797" fmla="*/ 2624569 w 4308628"/>
                <a:gd name="connsiteY797" fmla="*/ 4043523 h 4305833"/>
                <a:gd name="connsiteX798" fmla="*/ 2659373 w 4308628"/>
                <a:gd name="connsiteY798" fmla="*/ 4106170 h 4305833"/>
                <a:gd name="connsiteX799" fmla="*/ 2633728 w 4308628"/>
                <a:gd name="connsiteY799" fmla="*/ 4096645 h 4305833"/>
                <a:gd name="connsiteX800" fmla="*/ 2630797 w 4308628"/>
                <a:gd name="connsiteY800" fmla="*/ 4091516 h 4305833"/>
                <a:gd name="connsiteX801" fmla="*/ 2628599 w 4308628"/>
                <a:gd name="connsiteY801" fmla="*/ 4090783 h 4305833"/>
                <a:gd name="connsiteX802" fmla="*/ 2626401 w 4308628"/>
                <a:gd name="connsiteY802" fmla="*/ 4062207 h 4305833"/>
                <a:gd name="connsiteX803" fmla="*/ 3869078 w 4308628"/>
                <a:gd name="connsiteY803" fmla="*/ 1993764 h 4305833"/>
                <a:gd name="connsiteX804" fmla="*/ 4063613 w 4308628"/>
                <a:gd name="connsiteY804" fmla="*/ 1960059 h 4305833"/>
                <a:gd name="connsiteX805" fmla="*/ 4006095 w 4308628"/>
                <a:gd name="connsiteY805" fmla="*/ 2031865 h 4305833"/>
                <a:gd name="connsiteX806" fmla="*/ 3999134 w 4308628"/>
                <a:gd name="connsiteY806" fmla="*/ 2034063 h 4305833"/>
                <a:gd name="connsiteX807" fmla="*/ 3869078 w 4308628"/>
                <a:gd name="connsiteY807" fmla="*/ 1993764 h 4305833"/>
                <a:gd name="connsiteX808" fmla="*/ 3859919 w 4308628"/>
                <a:gd name="connsiteY808" fmla="*/ 2867522 h 4305833"/>
                <a:gd name="connsiteX809" fmla="*/ 3865781 w 4308628"/>
                <a:gd name="connsiteY809" fmla="*/ 2871918 h 4305833"/>
                <a:gd name="connsiteX810" fmla="*/ 3896555 w 4308628"/>
                <a:gd name="connsiteY810" fmla="*/ 2958012 h 4305833"/>
                <a:gd name="connsiteX811" fmla="*/ 3723635 w 4308628"/>
                <a:gd name="connsiteY811" fmla="*/ 2862759 h 4305833"/>
                <a:gd name="connsiteX812" fmla="*/ 3859919 w 4308628"/>
                <a:gd name="connsiteY812" fmla="*/ 2867522 h 4305833"/>
                <a:gd name="connsiteX813" fmla="*/ 3705684 w 4308628"/>
                <a:gd name="connsiteY813" fmla="*/ 3148517 h 4305833"/>
                <a:gd name="connsiteX814" fmla="*/ 3740121 w 4308628"/>
                <a:gd name="connsiteY814" fmla="*/ 3149616 h 4305833"/>
                <a:gd name="connsiteX815" fmla="*/ 3744884 w 4308628"/>
                <a:gd name="connsiteY815" fmla="*/ 3158775 h 4305833"/>
                <a:gd name="connsiteX816" fmla="*/ 3705684 w 4308628"/>
                <a:gd name="connsiteY816" fmla="*/ 3148517 h 4305833"/>
                <a:gd name="connsiteX817" fmla="*/ 3744151 w 4308628"/>
                <a:gd name="connsiteY817" fmla="*/ 3143021 h 4305833"/>
                <a:gd name="connsiteX818" fmla="*/ 3728031 w 4308628"/>
                <a:gd name="connsiteY818" fmla="*/ 3112614 h 4305833"/>
                <a:gd name="connsiteX819" fmla="*/ 3754775 w 4308628"/>
                <a:gd name="connsiteY819" fmla="*/ 3143388 h 4305833"/>
                <a:gd name="connsiteX820" fmla="*/ 3744151 w 4308628"/>
                <a:gd name="connsiteY820" fmla="*/ 3143021 h 4305833"/>
                <a:gd name="connsiteX821" fmla="*/ 3718872 w 4308628"/>
                <a:gd name="connsiteY821" fmla="*/ 3091731 h 4305833"/>
                <a:gd name="connsiteX822" fmla="*/ 3718872 w 4308628"/>
                <a:gd name="connsiteY822" fmla="*/ 3091731 h 4305833"/>
                <a:gd name="connsiteX823" fmla="*/ 3719239 w 4308628"/>
                <a:gd name="connsiteY823" fmla="*/ 3084771 h 4305833"/>
                <a:gd name="connsiteX824" fmla="*/ 3707882 w 4308628"/>
                <a:gd name="connsiteY824" fmla="*/ 3079642 h 4305833"/>
                <a:gd name="connsiteX825" fmla="*/ 3703486 w 4308628"/>
                <a:gd name="connsiteY825" fmla="*/ 3084404 h 4305833"/>
                <a:gd name="connsiteX826" fmla="*/ 3707882 w 4308628"/>
                <a:gd name="connsiteY826" fmla="*/ 3095761 h 4305833"/>
                <a:gd name="connsiteX827" fmla="*/ 3711545 w 4308628"/>
                <a:gd name="connsiteY827" fmla="*/ 3096494 h 4305833"/>
                <a:gd name="connsiteX828" fmla="*/ 3712278 w 4308628"/>
                <a:gd name="connsiteY828" fmla="*/ 3096494 h 4305833"/>
                <a:gd name="connsiteX829" fmla="*/ 3736458 w 4308628"/>
                <a:gd name="connsiteY829" fmla="*/ 3143021 h 4305833"/>
                <a:gd name="connsiteX830" fmla="*/ 3683702 w 4308628"/>
                <a:gd name="connsiteY830" fmla="*/ 3141189 h 4305833"/>
                <a:gd name="connsiteX831" fmla="*/ 3675643 w 4308628"/>
                <a:gd name="connsiteY831" fmla="*/ 3135694 h 4305833"/>
                <a:gd name="connsiteX832" fmla="*/ 3675643 w 4308628"/>
                <a:gd name="connsiteY832" fmla="*/ 3135694 h 4305833"/>
                <a:gd name="connsiteX833" fmla="*/ 3667583 w 4308628"/>
                <a:gd name="connsiteY833" fmla="*/ 3145219 h 4305833"/>
                <a:gd name="connsiteX834" fmla="*/ 3667583 w 4308628"/>
                <a:gd name="connsiteY834" fmla="*/ 3145219 h 4305833"/>
                <a:gd name="connsiteX835" fmla="*/ 3676375 w 4308628"/>
                <a:gd name="connsiteY835" fmla="*/ 3153279 h 4305833"/>
                <a:gd name="connsiteX836" fmla="*/ 3677108 w 4308628"/>
                <a:gd name="connsiteY836" fmla="*/ 3153279 h 4305833"/>
                <a:gd name="connsiteX837" fmla="*/ 3682970 w 4308628"/>
                <a:gd name="connsiteY837" fmla="*/ 3150348 h 4305833"/>
                <a:gd name="connsiteX838" fmla="*/ 3682970 w 4308628"/>
                <a:gd name="connsiteY838" fmla="*/ 3149982 h 4305833"/>
                <a:gd name="connsiteX839" fmla="*/ 3749646 w 4308628"/>
                <a:gd name="connsiteY839" fmla="*/ 3167567 h 4305833"/>
                <a:gd name="connsiteX840" fmla="*/ 3767964 w 4308628"/>
                <a:gd name="connsiteY840" fmla="*/ 3201638 h 4305833"/>
                <a:gd name="connsiteX841" fmla="*/ 3767232 w 4308628"/>
                <a:gd name="connsiteY841" fmla="*/ 3202371 h 4305833"/>
                <a:gd name="connsiteX842" fmla="*/ 3767232 w 4308628"/>
                <a:gd name="connsiteY842" fmla="*/ 3207500 h 4305833"/>
                <a:gd name="connsiteX843" fmla="*/ 3767232 w 4308628"/>
                <a:gd name="connsiteY843" fmla="*/ 3207866 h 4305833"/>
                <a:gd name="connsiteX844" fmla="*/ 3650364 w 4308628"/>
                <a:gd name="connsiteY844" fmla="*/ 3365033 h 4305833"/>
                <a:gd name="connsiteX845" fmla="*/ 3648899 w 4308628"/>
                <a:gd name="connsiteY845" fmla="*/ 3365033 h 4305833"/>
                <a:gd name="connsiteX846" fmla="*/ 3477444 w 4308628"/>
                <a:gd name="connsiteY846" fmla="*/ 3244135 h 4305833"/>
                <a:gd name="connsiteX847" fmla="*/ 3477444 w 4308628"/>
                <a:gd name="connsiteY847" fmla="*/ 3240472 h 4305833"/>
                <a:gd name="connsiteX848" fmla="*/ 3470484 w 4308628"/>
                <a:gd name="connsiteY848" fmla="*/ 3236076 h 4305833"/>
                <a:gd name="connsiteX849" fmla="*/ 3412599 w 4308628"/>
                <a:gd name="connsiteY849" fmla="*/ 3121040 h 4305833"/>
                <a:gd name="connsiteX850" fmla="*/ 3413699 w 4308628"/>
                <a:gd name="connsiteY850" fmla="*/ 3120307 h 4305833"/>
                <a:gd name="connsiteX851" fmla="*/ 3413699 w 4308628"/>
                <a:gd name="connsiteY851" fmla="*/ 3114812 h 4305833"/>
                <a:gd name="connsiteX852" fmla="*/ 3407470 w 4308628"/>
                <a:gd name="connsiteY852" fmla="*/ 3110782 h 4305833"/>
                <a:gd name="connsiteX853" fmla="*/ 3356180 w 4308628"/>
                <a:gd name="connsiteY853" fmla="*/ 3003074 h 4305833"/>
                <a:gd name="connsiteX854" fmla="*/ 3356180 w 4308628"/>
                <a:gd name="connsiteY854" fmla="*/ 3003074 h 4305833"/>
                <a:gd name="connsiteX855" fmla="*/ 3356180 w 4308628"/>
                <a:gd name="connsiteY855" fmla="*/ 3003074 h 4305833"/>
                <a:gd name="connsiteX856" fmla="*/ 3355814 w 4308628"/>
                <a:gd name="connsiteY856" fmla="*/ 3003074 h 4305833"/>
                <a:gd name="connsiteX857" fmla="*/ 3355814 w 4308628"/>
                <a:gd name="connsiteY857" fmla="*/ 3002707 h 4305833"/>
                <a:gd name="connsiteX858" fmla="*/ 3287306 w 4308628"/>
                <a:gd name="connsiteY858" fmla="*/ 2911118 h 4305833"/>
                <a:gd name="connsiteX859" fmla="*/ 3286573 w 4308628"/>
                <a:gd name="connsiteY859" fmla="*/ 2910752 h 4305833"/>
                <a:gd name="connsiteX860" fmla="*/ 3286207 w 4308628"/>
                <a:gd name="connsiteY860" fmla="*/ 2910386 h 4305833"/>
                <a:gd name="connsiteX861" fmla="*/ 3285840 w 4308628"/>
                <a:gd name="connsiteY861" fmla="*/ 2910386 h 4305833"/>
                <a:gd name="connsiteX862" fmla="*/ 3285474 w 4308628"/>
                <a:gd name="connsiteY862" fmla="*/ 2910019 h 4305833"/>
                <a:gd name="connsiteX863" fmla="*/ 3285108 w 4308628"/>
                <a:gd name="connsiteY863" fmla="*/ 2910019 h 4305833"/>
                <a:gd name="connsiteX864" fmla="*/ 3284741 w 4308628"/>
                <a:gd name="connsiteY864" fmla="*/ 2909653 h 4305833"/>
                <a:gd name="connsiteX865" fmla="*/ 3284009 w 4308628"/>
                <a:gd name="connsiteY865" fmla="*/ 2910019 h 4305833"/>
                <a:gd name="connsiteX866" fmla="*/ 3283276 w 4308628"/>
                <a:gd name="connsiteY866" fmla="*/ 2910019 h 4305833"/>
                <a:gd name="connsiteX867" fmla="*/ 3282909 w 4308628"/>
                <a:gd name="connsiteY867" fmla="*/ 2910019 h 4305833"/>
                <a:gd name="connsiteX868" fmla="*/ 3109624 w 4308628"/>
                <a:gd name="connsiteY868" fmla="*/ 3000143 h 4305833"/>
                <a:gd name="connsiteX869" fmla="*/ 3130506 w 4308628"/>
                <a:gd name="connsiteY869" fmla="*/ 2789488 h 4305833"/>
                <a:gd name="connsiteX870" fmla="*/ 3130506 w 4308628"/>
                <a:gd name="connsiteY870" fmla="*/ 2789122 h 4305833"/>
                <a:gd name="connsiteX871" fmla="*/ 3130506 w 4308628"/>
                <a:gd name="connsiteY871" fmla="*/ 2789122 h 4305833"/>
                <a:gd name="connsiteX872" fmla="*/ 3130506 w 4308628"/>
                <a:gd name="connsiteY872" fmla="*/ 2788756 h 4305833"/>
                <a:gd name="connsiteX873" fmla="*/ 3129773 w 4308628"/>
                <a:gd name="connsiteY873" fmla="*/ 2786924 h 4305833"/>
                <a:gd name="connsiteX874" fmla="*/ 3129407 w 4308628"/>
                <a:gd name="connsiteY874" fmla="*/ 2786924 h 4305833"/>
                <a:gd name="connsiteX875" fmla="*/ 3129040 w 4308628"/>
                <a:gd name="connsiteY875" fmla="*/ 2786557 h 4305833"/>
                <a:gd name="connsiteX876" fmla="*/ 3126842 w 4308628"/>
                <a:gd name="connsiteY876" fmla="*/ 2786557 h 4305833"/>
                <a:gd name="connsiteX877" fmla="*/ 3126110 w 4308628"/>
                <a:gd name="connsiteY877" fmla="*/ 2786557 h 4305833"/>
                <a:gd name="connsiteX878" fmla="*/ 3125743 w 4308628"/>
                <a:gd name="connsiteY878" fmla="*/ 2786557 h 4305833"/>
                <a:gd name="connsiteX879" fmla="*/ 2954289 w 4308628"/>
                <a:gd name="connsiteY879" fmla="*/ 2883641 h 4305833"/>
                <a:gd name="connsiteX880" fmla="*/ 2945862 w 4308628"/>
                <a:gd name="connsiteY880" fmla="*/ 2881810 h 4305833"/>
                <a:gd name="connsiteX881" fmla="*/ 2945130 w 4308628"/>
                <a:gd name="connsiteY881" fmla="*/ 2882543 h 4305833"/>
                <a:gd name="connsiteX882" fmla="*/ 2875889 w 4308628"/>
                <a:gd name="connsiteY882" fmla="*/ 2827589 h 4305833"/>
                <a:gd name="connsiteX883" fmla="*/ 2879552 w 4308628"/>
                <a:gd name="connsiteY883" fmla="*/ 2823559 h 4305833"/>
                <a:gd name="connsiteX884" fmla="*/ 3025728 w 4308628"/>
                <a:gd name="connsiteY884" fmla="*/ 2804142 h 4305833"/>
                <a:gd name="connsiteX885" fmla="*/ 3026461 w 4308628"/>
                <a:gd name="connsiteY885" fmla="*/ 2805608 h 4305833"/>
                <a:gd name="connsiteX886" fmla="*/ 3032323 w 4308628"/>
                <a:gd name="connsiteY886" fmla="*/ 2808172 h 4305833"/>
                <a:gd name="connsiteX887" fmla="*/ 3032323 w 4308628"/>
                <a:gd name="connsiteY887" fmla="*/ 2808172 h 4305833"/>
                <a:gd name="connsiteX888" fmla="*/ 3040382 w 4308628"/>
                <a:gd name="connsiteY888" fmla="*/ 2800113 h 4305833"/>
                <a:gd name="connsiteX889" fmla="*/ 3038184 w 4308628"/>
                <a:gd name="connsiteY889" fmla="*/ 2794251 h 4305833"/>
                <a:gd name="connsiteX890" fmla="*/ 3035253 w 4308628"/>
                <a:gd name="connsiteY890" fmla="*/ 2793152 h 4305833"/>
                <a:gd name="connsiteX891" fmla="*/ 3029392 w 4308628"/>
                <a:gd name="connsiteY891" fmla="*/ 2700464 h 4305833"/>
                <a:gd name="connsiteX892" fmla="*/ 3114753 w 4308628"/>
                <a:gd name="connsiteY892" fmla="*/ 2665294 h 4305833"/>
                <a:gd name="connsiteX893" fmla="*/ 3119881 w 4308628"/>
                <a:gd name="connsiteY893" fmla="*/ 2667492 h 4305833"/>
                <a:gd name="connsiteX894" fmla="*/ 3123545 w 4308628"/>
                <a:gd name="connsiteY894" fmla="*/ 2666759 h 4305833"/>
                <a:gd name="connsiteX895" fmla="*/ 3127208 w 4308628"/>
                <a:gd name="connsiteY895" fmla="*/ 2655769 h 4305833"/>
                <a:gd name="connsiteX896" fmla="*/ 3127208 w 4308628"/>
                <a:gd name="connsiteY896" fmla="*/ 2655769 h 4305833"/>
                <a:gd name="connsiteX897" fmla="*/ 3120980 w 4308628"/>
                <a:gd name="connsiteY897" fmla="*/ 2651739 h 4305833"/>
                <a:gd name="connsiteX898" fmla="*/ 3074453 w 4308628"/>
                <a:gd name="connsiteY898" fmla="*/ 2511791 h 4305833"/>
                <a:gd name="connsiteX899" fmla="*/ 3076652 w 4308628"/>
                <a:gd name="connsiteY899" fmla="*/ 2509226 h 4305833"/>
                <a:gd name="connsiteX900" fmla="*/ 3076652 w 4308628"/>
                <a:gd name="connsiteY900" fmla="*/ 2506662 h 4305833"/>
                <a:gd name="connsiteX901" fmla="*/ 3155418 w 4308628"/>
                <a:gd name="connsiteY901" fmla="*/ 2544763 h 4305833"/>
                <a:gd name="connsiteX902" fmla="*/ 3155052 w 4308628"/>
                <a:gd name="connsiteY902" fmla="*/ 2545862 h 4305833"/>
                <a:gd name="connsiteX903" fmla="*/ 3160180 w 4308628"/>
                <a:gd name="connsiteY903" fmla="*/ 2552456 h 4305833"/>
                <a:gd name="connsiteX904" fmla="*/ 3148091 w 4308628"/>
                <a:gd name="connsiteY904" fmla="*/ 2748823 h 4305833"/>
                <a:gd name="connsiteX905" fmla="*/ 3148091 w 4308628"/>
                <a:gd name="connsiteY905" fmla="*/ 2748823 h 4305833"/>
                <a:gd name="connsiteX906" fmla="*/ 3148091 w 4308628"/>
                <a:gd name="connsiteY906" fmla="*/ 2748823 h 4305833"/>
                <a:gd name="connsiteX907" fmla="*/ 3148091 w 4308628"/>
                <a:gd name="connsiteY907" fmla="*/ 2748823 h 4305833"/>
                <a:gd name="connsiteX908" fmla="*/ 3149923 w 4308628"/>
                <a:gd name="connsiteY908" fmla="*/ 2751753 h 4305833"/>
                <a:gd name="connsiteX909" fmla="*/ 3149923 w 4308628"/>
                <a:gd name="connsiteY909" fmla="*/ 2751753 h 4305833"/>
                <a:gd name="connsiteX910" fmla="*/ 3151388 w 4308628"/>
                <a:gd name="connsiteY910" fmla="*/ 2752120 h 4305833"/>
                <a:gd name="connsiteX911" fmla="*/ 3151388 w 4308628"/>
                <a:gd name="connsiteY911" fmla="*/ 2752120 h 4305833"/>
                <a:gd name="connsiteX912" fmla="*/ 3153220 w 4308628"/>
                <a:gd name="connsiteY912" fmla="*/ 2751753 h 4305833"/>
                <a:gd name="connsiteX913" fmla="*/ 3153220 w 4308628"/>
                <a:gd name="connsiteY913" fmla="*/ 2751753 h 4305833"/>
                <a:gd name="connsiteX914" fmla="*/ 3333467 w 4308628"/>
                <a:gd name="connsiteY914" fmla="*/ 2640748 h 4305833"/>
                <a:gd name="connsiteX915" fmla="*/ 3328338 w 4308628"/>
                <a:gd name="connsiteY915" fmla="*/ 2836015 h 4305833"/>
                <a:gd name="connsiteX916" fmla="*/ 3328338 w 4308628"/>
                <a:gd name="connsiteY916" fmla="*/ 2836015 h 4305833"/>
                <a:gd name="connsiteX917" fmla="*/ 3328338 w 4308628"/>
                <a:gd name="connsiteY917" fmla="*/ 2836015 h 4305833"/>
                <a:gd name="connsiteX918" fmla="*/ 3329437 w 4308628"/>
                <a:gd name="connsiteY918" fmla="*/ 2838580 h 4305833"/>
                <a:gd name="connsiteX919" fmla="*/ 3330902 w 4308628"/>
                <a:gd name="connsiteY919" fmla="*/ 2839313 h 4305833"/>
                <a:gd name="connsiteX920" fmla="*/ 3331269 w 4308628"/>
                <a:gd name="connsiteY920" fmla="*/ 2839679 h 4305833"/>
                <a:gd name="connsiteX921" fmla="*/ 3443739 w 4308628"/>
                <a:gd name="connsiteY921" fmla="*/ 2861294 h 4305833"/>
                <a:gd name="connsiteX922" fmla="*/ 3444472 w 4308628"/>
                <a:gd name="connsiteY922" fmla="*/ 2861294 h 4305833"/>
                <a:gd name="connsiteX923" fmla="*/ 3563538 w 4308628"/>
                <a:gd name="connsiteY923" fmla="*/ 2860195 h 4305833"/>
                <a:gd name="connsiteX924" fmla="*/ 3569400 w 4308628"/>
                <a:gd name="connsiteY924" fmla="*/ 2864225 h 4305833"/>
                <a:gd name="connsiteX925" fmla="*/ 3570132 w 4308628"/>
                <a:gd name="connsiteY925" fmla="*/ 2864225 h 4305833"/>
                <a:gd name="connsiteX926" fmla="*/ 3575627 w 4308628"/>
                <a:gd name="connsiteY926" fmla="*/ 2860561 h 4305833"/>
                <a:gd name="connsiteX927" fmla="*/ 3704218 w 4308628"/>
                <a:gd name="connsiteY927" fmla="*/ 2862393 h 4305833"/>
                <a:gd name="connsiteX928" fmla="*/ 3710446 w 4308628"/>
                <a:gd name="connsiteY928" fmla="*/ 2866789 h 4305833"/>
                <a:gd name="connsiteX929" fmla="*/ 3711179 w 4308628"/>
                <a:gd name="connsiteY929" fmla="*/ 2866789 h 4305833"/>
                <a:gd name="connsiteX930" fmla="*/ 3714476 w 4308628"/>
                <a:gd name="connsiteY930" fmla="*/ 2865324 h 4305833"/>
                <a:gd name="connsiteX931" fmla="*/ 3898386 w 4308628"/>
                <a:gd name="connsiteY931" fmla="*/ 2966438 h 4305833"/>
                <a:gd name="connsiteX932" fmla="*/ 3899119 w 4308628"/>
                <a:gd name="connsiteY932" fmla="*/ 2967903 h 4305833"/>
                <a:gd name="connsiteX933" fmla="*/ 3808996 w 4308628"/>
                <a:gd name="connsiteY933" fmla="*/ 3141922 h 4305833"/>
                <a:gd name="connsiteX934" fmla="*/ 3808629 w 4308628"/>
                <a:gd name="connsiteY934" fmla="*/ 3141922 h 4305833"/>
                <a:gd name="connsiteX935" fmla="*/ 3808629 w 4308628"/>
                <a:gd name="connsiteY935" fmla="*/ 3141922 h 4305833"/>
                <a:gd name="connsiteX936" fmla="*/ 3803867 w 4308628"/>
                <a:gd name="connsiteY936" fmla="*/ 3144487 h 4305833"/>
                <a:gd name="connsiteX937" fmla="*/ 3803501 w 4308628"/>
                <a:gd name="connsiteY937" fmla="*/ 3145219 h 4305833"/>
                <a:gd name="connsiteX938" fmla="*/ 3765033 w 4308628"/>
                <a:gd name="connsiteY938" fmla="*/ 3143754 h 4305833"/>
                <a:gd name="connsiteX939" fmla="*/ 3718872 w 4308628"/>
                <a:gd name="connsiteY939" fmla="*/ 3091731 h 4305833"/>
                <a:gd name="connsiteX940" fmla="*/ 3479643 w 4308628"/>
                <a:gd name="connsiteY940" fmla="*/ 3254027 h 4305833"/>
                <a:gd name="connsiteX941" fmla="*/ 3640839 w 4308628"/>
                <a:gd name="connsiteY941" fmla="*/ 3367597 h 4305833"/>
                <a:gd name="connsiteX942" fmla="*/ 3549616 w 4308628"/>
                <a:gd name="connsiteY942" fmla="*/ 3377855 h 4305833"/>
                <a:gd name="connsiteX943" fmla="*/ 3543388 w 4308628"/>
                <a:gd name="connsiteY943" fmla="*/ 3374558 h 4305833"/>
                <a:gd name="connsiteX944" fmla="*/ 3479643 w 4308628"/>
                <a:gd name="connsiteY944" fmla="*/ 3254027 h 4305833"/>
                <a:gd name="connsiteX945" fmla="*/ 2706266 w 4308628"/>
                <a:gd name="connsiteY945" fmla="*/ 4165885 h 4305833"/>
                <a:gd name="connsiteX946" fmla="*/ 2704435 w 4308628"/>
                <a:gd name="connsiteY946" fmla="*/ 4162222 h 4305833"/>
                <a:gd name="connsiteX947" fmla="*/ 2697474 w 4308628"/>
                <a:gd name="connsiteY947" fmla="*/ 4160390 h 4305833"/>
                <a:gd name="connsiteX948" fmla="*/ 2674393 w 4308628"/>
                <a:gd name="connsiteY948" fmla="*/ 4118992 h 4305833"/>
                <a:gd name="connsiteX949" fmla="*/ 2804083 w 4308628"/>
                <a:gd name="connsiteY949" fmla="*/ 4166985 h 4305833"/>
                <a:gd name="connsiteX950" fmla="*/ 2706266 w 4308628"/>
                <a:gd name="connsiteY950" fmla="*/ 4165885 h 4305833"/>
                <a:gd name="connsiteX951" fmla="*/ 2547268 w 4308628"/>
                <a:gd name="connsiteY951" fmla="*/ 3954865 h 4305833"/>
                <a:gd name="connsiteX952" fmla="*/ 2570715 w 4308628"/>
                <a:gd name="connsiteY952" fmla="*/ 3979777 h 4305833"/>
                <a:gd name="connsiteX953" fmla="*/ 2567784 w 4308628"/>
                <a:gd name="connsiteY953" fmla="*/ 3989669 h 4305833"/>
                <a:gd name="connsiteX954" fmla="*/ 2547268 w 4308628"/>
                <a:gd name="connsiteY954" fmla="*/ 3954865 h 4305833"/>
                <a:gd name="connsiteX955" fmla="*/ 2578774 w 4308628"/>
                <a:gd name="connsiteY955" fmla="*/ 3978312 h 4305833"/>
                <a:gd name="connsiteX956" fmla="*/ 2589033 w 4308628"/>
                <a:gd name="connsiteY956" fmla="*/ 3945340 h 4305833"/>
                <a:gd name="connsiteX957" fmla="*/ 2586102 w 4308628"/>
                <a:gd name="connsiteY957" fmla="*/ 3986005 h 4305833"/>
                <a:gd name="connsiteX958" fmla="*/ 2578774 w 4308628"/>
                <a:gd name="connsiteY958" fmla="*/ 3978312 h 4305833"/>
                <a:gd name="connsiteX959" fmla="*/ 2597092 w 4308628"/>
                <a:gd name="connsiteY959" fmla="*/ 3923725 h 4305833"/>
                <a:gd name="connsiteX960" fmla="*/ 2602221 w 4308628"/>
                <a:gd name="connsiteY960" fmla="*/ 3919328 h 4305833"/>
                <a:gd name="connsiteX961" fmla="*/ 2597825 w 4308628"/>
                <a:gd name="connsiteY961" fmla="*/ 3907972 h 4305833"/>
                <a:gd name="connsiteX962" fmla="*/ 2586102 w 4308628"/>
                <a:gd name="connsiteY962" fmla="*/ 3912368 h 4305833"/>
                <a:gd name="connsiteX963" fmla="*/ 2586102 w 4308628"/>
                <a:gd name="connsiteY963" fmla="*/ 3912368 h 4305833"/>
                <a:gd name="connsiteX964" fmla="*/ 2588666 w 4308628"/>
                <a:gd name="connsiteY964" fmla="*/ 3921893 h 4305833"/>
                <a:gd name="connsiteX965" fmla="*/ 2573279 w 4308628"/>
                <a:gd name="connsiteY965" fmla="*/ 3972816 h 4305833"/>
                <a:gd name="connsiteX966" fmla="*/ 2537010 w 4308628"/>
                <a:gd name="connsiteY966" fmla="*/ 3933983 h 4305833"/>
                <a:gd name="connsiteX967" fmla="*/ 2535178 w 4308628"/>
                <a:gd name="connsiteY967" fmla="*/ 3924091 h 4305833"/>
                <a:gd name="connsiteX968" fmla="*/ 2522722 w 4308628"/>
                <a:gd name="connsiteY968" fmla="*/ 3925190 h 4305833"/>
                <a:gd name="connsiteX969" fmla="*/ 2520524 w 4308628"/>
                <a:gd name="connsiteY969" fmla="*/ 3931418 h 4305833"/>
                <a:gd name="connsiteX970" fmla="*/ 2523455 w 4308628"/>
                <a:gd name="connsiteY970" fmla="*/ 3937280 h 4305833"/>
                <a:gd name="connsiteX971" fmla="*/ 2528950 w 4308628"/>
                <a:gd name="connsiteY971" fmla="*/ 3939478 h 4305833"/>
                <a:gd name="connsiteX972" fmla="*/ 2529683 w 4308628"/>
                <a:gd name="connsiteY972" fmla="*/ 3939112 h 4305833"/>
                <a:gd name="connsiteX973" fmla="*/ 2564486 w 4308628"/>
                <a:gd name="connsiteY973" fmla="*/ 3999194 h 4305833"/>
                <a:gd name="connsiteX974" fmla="*/ 2553130 w 4308628"/>
                <a:gd name="connsiteY974" fmla="*/ 4036196 h 4305833"/>
                <a:gd name="connsiteX975" fmla="*/ 2548367 w 4308628"/>
                <a:gd name="connsiteY975" fmla="*/ 4039859 h 4305833"/>
                <a:gd name="connsiteX976" fmla="*/ 2548367 w 4308628"/>
                <a:gd name="connsiteY976" fmla="*/ 4040226 h 4305833"/>
                <a:gd name="connsiteX977" fmla="*/ 2354565 w 4308628"/>
                <a:gd name="connsiteY977" fmla="*/ 4068801 h 4305833"/>
                <a:gd name="connsiteX978" fmla="*/ 2353466 w 4308628"/>
                <a:gd name="connsiteY978" fmla="*/ 4067702 h 4305833"/>
                <a:gd name="connsiteX979" fmla="*/ 2318296 w 4308628"/>
                <a:gd name="connsiteY979" fmla="*/ 3861444 h 4305833"/>
                <a:gd name="connsiteX980" fmla="*/ 2320860 w 4308628"/>
                <a:gd name="connsiteY980" fmla="*/ 3858514 h 4305833"/>
                <a:gd name="connsiteX981" fmla="*/ 2319028 w 4308628"/>
                <a:gd name="connsiteY981" fmla="*/ 3850453 h 4305833"/>
                <a:gd name="connsiteX982" fmla="*/ 2359327 w 4308628"/>
                <a:gd name="connsiteY982" fmla="*/ 3728091 h 4305833"/>
                <a:gd name="connsiteX983" fmla="*/ 2364823 w 4308628"/>
                <a:gd name="connsiteY983" fmla="*/ 3724061 h 4305833"/>
                <a:gd name="connsiteX984" fmla="*/ 2364823 w 4308628"/>
                <a:gd name="connsiteY984" fmla="*/ 3718566 h 4305833"/>
                <a:gd name="connsiteX985" fmla="*/ 2363357 w 4308628"/>
                <a:gd name="connsiteY985" fmla="*/ 3716734 h 4305833"/>
                <a:gd name="connsiteX986" fmla="*/ 2403290 w 4308628"/>
                <a:gd name="connsiteY986" fmla="*/ 3604263 h 4305833"/>
                <a:gd name="connsiteX987" fmla="*/ 2403290 w 4308628"/>
                <a:gd name="connsiteY987" fmla="*/ 3603897 h 4305833"/>
                <a:gd name="connsiteX988" fmla="*/ 2403290 w 4308628"/>
                <a:gd name="connsiteY988" fmla="*/ 3603897 h 4305833"/>
                <a:gd name="connsiteX989" fmla="*/ 2419410 w 4308628"/>
                <a:gd name="connsiteY989" fmla="*/ 3490693 h 4305833"/>
                <a:gd name="connsiteX990" fmla="*/ 2419410 w 4308628"/>
                <a:gd name="connsiteY990" fmla="*/ 3490326 h 4305833"/>
                <a:gd name="connsiteX991" fmla="*/ 2419410 w 4308628"/>
                <a:gd name="connsiteY991" fmla="*/ 3489960 h 4305833"/>
                <a:gd name="connsiteX992" fmla="*/ 2419044 w 4308628"/>
                <a:gd name="connsiteY992" fmla="*/ 3489593 h 4305833"/>
                <a:gd name="connsiteX993" fmla="*/ 2418311 w 4308628"/>
                <a:gd name="connsiteY993" fmla="*/ 3487762 h 4305833"/>
                <a:gd name="connsiteX994" fmla="*/ 2417212 w 4308628"/>
                <a:gd name="connsiteY994" fmla="*/ 3487395 h 4305833"/>
                <a:gd name="connsiteX995" fmla="*/ 2416846 w 4308628"/>
                <a:gd name="connsiteY995" fmla="*/ 3486663 h 4305833"/>
                <a:gd name="connsiteX996" fmla="*/ 2230737 w 4308628"/>
                <a:gd name="connsiteY996" fmla="*/ 3428046 h 4305833"/>
                <a:gd name="connsiteX997" fmla="*/ 2394497 w 4308628"/>
                <a:gd name="connsiteY997" fmla="*/ 3293959 h 4305833"/>
                <a:gd name="connsiteX998" fmla="*/ 2394497 w 4308628"/>
                <a:gd name="connsiteY998" fmla="*/ 3293959 h 4305833"/>
                <a:gd name="connsiteX999" fmla="*/ 2394497 w 4308628"/>
                <a:gd name="connsiteY999" fmla="*/ 3293959 h 4305833"/>
                <a:gd name="connsiteX1000" fmla="*/ 2394497 w 4308628"/>
                <a:gd name="connsiteY1000" fmla="*/ 3293593 h 4305833"/>
                <a:gd name="connsiteX1001" fmla="*/ 2395230 w 4308628"/>
                <a:gd name="connsiteY1001" fmla="*/ 3291761 h 4305833"/>
                <a:gd name="connsiteX1002" fmla="*/ 2394864 w 4308628"/>
                <a:gd name="connsiteY1002" fmla="*/ 3291029 h 4305833"/>
                <a:gd name="connsiteX1003" fmla="*/ 2394864 w 4308628"/>
                <a:gd name="connsiteY1003" fmla="*/ 3290663 h 4305833"/>
                <a:gd name="connsiteX1004" fmla="*/ 2394497 w 4308628"/>
                <a:gd name="connsiteY1004" fmla="*/ 3290296 h 4305833"/>
                <a:gd name="connsiteX1005" fmla="*/ 2394131 w 4308628"/>
                <a:gd name="connsiteY1005" fmla="*/ 3289197 h 4305833"/>
                <a:gd name="connsiteX1006" fmla="*/ 2393399 w 4308628"/>
                <a:gd name="connsiteY1006" fmla="*/ 3289197 h 4305833"/>
                <a:gd name="connsiteX1007" fmla="*/ 2392666 w 4308628"/>
                <a:gd name="connsiteY1007" fmla="*/ 3288464 h 4305833"/>
                <a:gd name="connsiteX1008" fmla="*/ 2202894 w 4308628"/>
                <a:gd name="connsiteY1008" fmla="*/ 3236076 h 4305833"/>
                <a:gd name="connsiteX1009" fmla="*/ 2202894 w 4308628"/>
                <a:gd name="connsiteY1009" fmla="*/ 3234244 h 4305833"/>
                <a:gd name="connsiteX1010" fmla="*/ 2198131 w 4308628"/>
                <a:gd name="connsiteY1010" fmla="*/ 3229115 h 4305833"/>
                <a:gd name="connsiteX1011" fmla="*/ 2197032 w 4308628"/>
                <a:gd name="connsiteY1011" fmla="*/ 3229115 h 4305833"/>
                <a:gd name="connsiteX1012" fmla="*/ 2186408 w 4308628"/>
                <a:gd name="connsiteY1012" fmla="*/ 3141922 h 4305833"/>
                <a:gd name="connsiteX1013" fmla="*/ 2188972 w 4308628"/>
                <a:gd name="connsiteY1013" fmla="*/ 3143021 h 4305833"/>
                <a:gd name="connsiteX1014" fmla="*/ 2192269 w 4308628"/>
                <a:gd name="connsiteY1014" fmla="*/ 3141556 h 4305833"/>
                <a:gd name="connsiteX1015" fmla="*/ 2309503 w 4308628"/>
                <a:gd name="connsiteY1015" fmla="*/ 3231313 h 4305833"/>
                <a:gd name="connsiteX1016" fmla="*/ 2311335 w 4308628"/>
                <a:gd name="connsiteY1016" fmla="*/ 3238640 h 4305833"/>
                <a:gd name="connsiteX1017" fmla="*/ 2322692 w 4308628"/>
                <a:gd name="connsiteY1017" fmla="*/ 3238640 h 4305833"/>
                <a:gd name="connsiteX1018" fmla="*/ 2325257 w 4308628"/>
                <a:gd name="connsiteY1018" fmla="*/ 3232778 h 4305833"/>
                <a:gd name="connsiteX1019" fmla="*/ 2324157 w 4308628"/>
                <a:gd name="connsiteY1019" fmla="*/ 3229847 h 4305833"/>
                <a:gd name="connsiteX1020" fmla="*/ 2385339 w 4308628"/>
                <a:gd name="connsiteY1020" fmla="*/ 3160240 h 4305833"/>
                <a:gd name="connsiteX1021" fmla="*/ 2470700 w 4308628"/>
                <a:gd name="connsiteY1021" fmla="*/ 3195777 h 4305833"/>
                <a:gd name="connsiteX1022" fmla="*/ 2475462 w 4308628"/>
                <a:gd name="connsiteY1022" fmla="*/ 3203104 h 4305833"/>
                <a:gd name="connsiteX1023" fmla="*/ 2478027 w 4308628"/>
                <a:gd name="connsiteY1023" fmla="*/ 3203470 h 4305833"/>
                <a:gd name="connsiteX1024" fmla="*/ 2485720 w 4308628"/>
                <a:gd name="connsiteY1024" fmla="*/ 3197975 h 4305833"/>
                <a:gd name="connsiteX1025" fmla="*/ 2484255 w 4308628"/>
                <a:gd name="connsiteY1025" fmla="*/ 3190647 h 4305833"/>
                <a:gd name="connsiteX1026" fmla="*/ 2549832 w 4308628"/>
                <a:gd name="connsiteY1026" fmla="*/ 3059126 h 4305833"/>
                <a:gd name="connsiteX1027" fmla="*/ 2549832 w 4308628"/>
                <a:gd name="connsiteY1027" fmla="*/ 3059126 h 4305833"/>
                <a:gd name="connsiteX1028" fmla="*/ 2555328 w 4308628"/>
                <a:gd name="connsiteY1028" fmla="*/ 3056561 h 4305833"/>
                <a:gd name="connsiteX1029" fmla="*/ 2583904 w 4308628"/>
                <a:gd name="connsiteY1029" fmla="*/ 3138991 h 4305833"/>
                <a:gd name="connsiteX1030" fmla="*/ 2582804 w 4308628"/>
                <a:gd name="connsiteY1030" fmla="*/ 3139724 h 4305833"/>
                <a:gd name="connsiteX1031" fmla="*/ 2580606 w 4308628"/>
                <a:gd name="connsiteY1031" fmla="*/ 3146319 h 4305833"/>
                <a:gd name="connsiteX1032" fmla="*/ 2581339 w 4308628"/>
                <a:gd name="connsiteY1032" fmla="*/ 3148150 h 4305833"/>
                <a:gd name="connsiteX1033" fmla="*/ 2433698 w 4308628"/>
                <a:gd name="connsiteY1033" fmla="*/ 3278573 h 4305833"/>
                <a:gd name="connsiteX1034" fmla="*/ 2433698 w 4308628"/>
                <a:gd name="connsiteY1034" fmla="*/ 3278573 h 4305833"/>
                <a:gd name="connsiteX1035" fmla="*/ 2433698 w 4308628"/>
                <a:gd name="connsiteY1035" fmla="*/ 3278573 h 4305833"/>
                <a:gd name="connsiteX1036" fmla="*/ 2433698 w 4308628"/>
                <a:gd name="connsiteY1036" fmla="*/ 3278939 h 4305833"/>
                <a:gd name="connsiteX1037" fmla="*/ 2432965 w 4308628"/>
                <a:gd name="connsiteY1037" fmla="*/ 3280771 h 4305833"/>
                <a:gd name="connsiteX1038" fmla="*/ 2433332 w 4308628"/>
                <a:gd name="connsiteY1038" fmla="*/ 3281504 h 4305833"/>
                <a:gd name="connsiteX1039" fmla="*/ 2433332 w 4308628"/>
                <a:gd name="connsiteY1039" fmla="*/ 3281870 h 4305833"/>
                <a:gd name="connsiteX1040" fmla="*/ 2433698 w 4308628"/>
                <a:gd name="connsiteY1040" fmla="*/ 3282236 h 4305833"/>
                <a:gd name="connsiteX1041" fmla="*/ 2434064 w 4308628"/>
                <a:gd name="connsiteY1041" fmla="*/ 3283336 h 4305833"/>
                <a:gd name="connsiteX1042" fmla="*/ 2434064 w 4308628"/>
                <a:gd name="connsiteY1042" fmla="*/ 3283336 h 4305833"/>
                <a:gd name="connsiteX1043" fmla="*/ 2435163 w 4308628"/>
                <a:gd name="connsiteY1043" fmla="*/ 3283702 h 4305833"/>
                <a:gd name="connsiteX1044" fmla="*/ 2435530 w 4308628"/>
                <a:gd name="connsiteY1044" fmla="*/ 3284068 h 4305833"/>
                <a:gd name="connsiteX1045" fmla="*/ 2641421 w 4308628"/>
                <a:gd name="connsiteY1045" fmla="*/ 3332794 h 4305833"/>
                <a:gd name="connsiteX1046" fmla="*/ 2499642 w 4308628"/>
                <a:gd name="connsiteY1046" fmla="*/ 3467246 h 4305833"/>
                <a:gd name="connsiteX1047" fmla="*/ 2499642 w 4308628"/>
                <a:gd name="connsiteY1047" fmla="*/ 3467246 h 4305833"/>
                <a:gd name="connsiteX1048" fmla="*/ 2499642 w 4308628"/>
                <a:gd name="connsiteY1048" fmla="*/ 3467246 h 4305833"/>
                <a:gd name="connsiteX1049" fmla="*/ 2499275 w 4308628"/>
                <a:gd name="connsiteY1049" fmla="*/ 3467978 h 4305833"/>
                <a:gd name="connsiteX1050" fmla="*/ 2498543 w 4308628"/>
                <a:gd name="connsiteY1050" fmla="*/ 3469444 h 4305833"/>
                <a:gd name="connsiteX1051" fmla="*/ 2498543 w 4308628"/>
                <a:gd name="connsiteY1051" fmla="*/ 3469444 h 4305833"/>
                <a:gd name="connsiteX1052" fmla="*/ 2498543 w 4308628"/>
                <a:gd name="connsiteY1052" fmla="*/ 3469444 h 4305833"/>
                <a:gd name="connsiteX1053" fmla="*/ 2499275 w 4308628"/>
                <a:gd name="connsiteY1053" fmla="*/ 3470909 h 4305833"/>
                <a:gd name="connsiteX1054" fmla="*/ 2499275 w 4308628"/>
                <a:gd name="connsiteY1054" fmla="*/ 3471276 h 4305833"/>
                <a:gd name="connsiteX1055" fmla="*/ 2563388 w 4308628"/>
                <a:gd name="connsiteY1055" fmla="*/ 3565795 h 4305833"/>
                <a:gd name="connsiteX1056" fmla="*/ 2563754 w 4308628"/>
                <a:gd name="connsiteY1056" fmla="*/ 3565795 h 4305833"/>
                <a:gd name="connsiteX1057" fmla="*/ 2563754 w 4308628"/>
                <a:gd name="connsiteY1057" fmla="*/ 3566162 h 4305833"/>
                <a:gd name="connsiteX1058" fmla="*/ 2648748 w 4308628"/>
                <a:gd name="connsiteY1058" fmla="*/ 3649691 h 4305833"/>
                <a:gd name="connsiteX1059" fmla="*/ 2648016 w 4308628"/>
                <a:gd name="connsiteY1059" fmla="*/ 3651889 h 4305833"/>
                <a:gd name="connsiteX1060" fmla="*/ 2650580 w 4308628"/>
                <a:gd name="connsiteY1060" fmla="*/ 3657018 h 4305833"/>
                <a:gd name="connsiteX1061" fmla="*/ 2655343 w 4308628"/>
                <a:gd name="connsiteY1061" fmla="*/ 3658850 h 4305833"/>
                <a:gd name="connsiteX1062" fmla="*/ 2656808 w 4308628"/>
                <a:gd name="connsiteY1062" fmla="*/ 3658117 h 4305833"/>
                <a:gd name="connsiteX1063" fmla="*/ 2746565 w 4308628"/>
                <a:gd name="connsiteY1063" fmla="*/ 3750439 h 4305833"/>
                <a:gd name="connsiteX1064" fmla="*/ 2748397 w 4308628"/>
                <a:gd name="connsiteY1064" fmla="*/ 3758498 h 4305833"/>
                <a:gd name="connsiteX1065" fmla="*/ 2751694 w 4308628"/>
                <a:gd name="connsiteY1065" fmla="*/ 3759598 h 4305833"/>
                <a:gd name="connsiteX1066" fmla="*/ 2810311 w 4308628"/>
                <a:gd name="connsiteY1066" fmla="*/ 3960726 h 4305833"/>
                <a:gd name="connsiteX1067" fmla="*/ 2809945 w 4308628"/>
                <a:gd name="connsiteY1067" fmla="*/ 3962192 h 4305833"/>
                <a:gd name="connsiteX1068" fmla="*/ 2623103 w 4308628"/>
                <a:gd name="connsiteY1068" fmla="*/ 4021542 h 4305833"/>
                <a:gd name="connsiteX1069" fmla="*/ 2623103 w 4308628"/>
                <a:gd name="connsiteY1069" fmla="*/ 4021175 h 4305833"/>
                <a:gd name="connsiteX1070" fmla="*/ 2617242 w 4308628"/>
                <a:gd name="connsiteY1070" fmla="*/ 4020076 h 4305833"/>
                <a:gd name="connsiteX1071" fmla="*/ 2590864 w 4308628"/>
                <a:gd name="connsiteY1071" fmla="*/ 3991867 h 4305833"/>
                <a:gd name="connsiteX1072" fmla="*/ 2597092 w 4308628"/>
                <a:gd name="connsiteY1072" fmla="*/ 3923725 h 4305833"/>
                <a:gd name="connsiteX1073" fmla="*/ 2450550 w 4308628"/>
                <a:gd name="connsiteY1073" fmla="*/ 4248315 h 4305833"/>
                <a:gd name="connsiteX1074" fmla="*/ 2546169 w 4308628"/>
                <a:gd name="connsiteY1074" fmla="*/ 4148301 h 4305833"/>
                <a:gd name="connsiteX1075" fmla="*/ 2543604 w 4308628"/>
                <a:gd name="connsiteY1075" fmla="*/ 4195561 h 4305833"/>
                <a:gd name="connsiteX1076" fmla="*/ 2538109 w 4308628"/>
                <a:gd name="connsiteY1076" fmla="*/ 4200323 h 4305833"/>
                <a:gd name="connsiteX1077" fmla="*/ 2538109 w 4308628"/>
                <a:gd name="connsiteY1077" fmla="*/ 4204353 h 4305833"/>
                <a:gd name="connsiteX1078" fmla="*/ 2450550 w 4308628"/>
                <a:gd name="connsiteY1078" fmla="*/ 4248315 h 4305833"/>
                <a:gd name="connsiteX1079" fmla="*/ 1158048 w 4308628"/>
                <a:gd name="connsiteY1079" fmla="*/ 3706109 h 4305833"/>
                <a:gd name="connsiteX1080" fmla="*/ 1156949 w 4308628"/>
                <a:gd name="connsiteY1080" fmla="*/ 3740547 h 4305833"/>
                <a:gd name="connsiteX1081" fmla="*/ 1147790 w 4308628"/>
                <a:gd name="connsiteY1081" fmla="*/ 3745310 h 4305833"/>
                <a:gd name="connsiteX1082" fmla="*/ 1158048 w 4308628"/>
                <a:gd name="connsiteY1082" fmla="*/ 3706109 h 4305833"/>
                <a:gd name="connsiteX1083" fmla="*/ 1163543 w 4308628"/>
                <a:gd name="connsiteY1083" fmla="*/ 3744577 h 4305833"/>
                <a:gd name="connsiteX1084" fmla="*/ 1193951 w 4308628"/>
                <a:gd name="connsiteY1084" fmla="*/ 3728457 h 4305833"/>
                <a:gd name="connsiteX1085" fmla="*/ 1163177 w 4308628"/>
                <a:gd name="connsiteY1085" fmla="*/ 3755201 h 4305833"/>
                <a:gd name="connsiteX1086" fmla="*/ 1163543 w 4308628"/>
                <a:gd name="connsiteY1086" fmla="*/ 3744577 h 4305833"/>
                <a:gd name="connsiteX1087" fmla="*/ 1215199 w 4308628"/>
                <a:gd name="connsiteY1087" fmla="*/ 3718932 h 4305833"/>
                <a:gd name="connsiteX1088" fmla="*/ 1218863 w 4308628"/>
                <a:gd name="connsiteY1088" fmla="*/ 3720031 h 4305833"/>
                <a:gd name="connsiteX1089" fmla="*/ 1222160 w 4308628"/>
                <a:gd name="connsiteY1089" fmla="*/ 3719298 h 4305833"/>
                <a:gd name="connsiteX1090" fmla="*/ 1226923 w 4308628"/>
                <a:gd name="connsiteY1090" fmla="*/ 3714536 h 4305833"/>
                <a:gd name="connsiteX1091" fmla="*/ 1226923 w 4308628"/>
                <a:gd name="connsiteY1091" fmla="*/ 3707941 h 4305833"/>
                <a:gd name="connsiteX1092" fmla="*/ 1215566 w 4308628"/>
                <a:gd name="connsiteY1092" fmla="*/ 3702813 h 4305833"/>
                <a:gd name="connsiteX1093" fmla="*/ 1210803 w 4308628"/>
                <a:gd name="connsiteY1093" fmla="*/ 3707575 h 4305833"/>
                <a:gd name="connsiteX1094" fmla="*/ 1210803 w 4308628"/>
                <a:gd name="connsiteY1094" fmla="*/ 3711605 h 4305833"/>
                <a:gd name="connsiteX1095" fmla="*/ 1163910 w 4308628"/>
                <a:gd name="connsiteY1095" fmla="*/ 3736517 h 4305833"/>
                <a:gd name="connsiteX1096" fmla="*/ 1165741 w 4308628"/>
                <a:gd name="connsiteY1096" fmla="*/ 3683395 h 4305833"/>
                <a:gd name="connsiteX1097" fmla="*/ 1171237 w 4308628"/>
                <a:gd name="connsiteY1097" fmla="*/ 3675336 h 4305833"/>
                <a:gd name="connsiteX1098" fmla="*/ 1161712 w 4308628"/>
                <a:gd name="connsiteY1098" fmla="*/ 3667276 h 4305833"/>
                <a:gd name="connsiteX1099" fmla="*/ 1161712 w 4308628"/>
                <a:gd name="connsiteY1099" fmla="*/ 3667276 h 4305833"/>
                <a:gd name="connsiteX1100" fmla="*/ 1153652 w 4308628"/>
                <a:gd name="connsiteY1100" fmla="*/ 3676801 h 4305833"/>
                <a:gd name="connsiteX1101" fmla="*/ 1156949 w 4308628"/>
                <a:gd name="connsiteY1101" fmla="*/ 3682663 h 4305833"/>
                <a:gd name="connsiteX1102" fmla="*/ 1139364 w 4308628"/>
                <a:gd name="connsiteY1102" fmla="*/ 3749339 h 4305833"/>
                <a:gd name="connsiteX1103" fmla="*/ 1105293 w 4308628"/>
                <a:gd name="connsiteY1103" fmla="*/ 3767291 h 4305833"/>
                <a:gd name="connsiteX1104" fmla="*/ 1099431 w 4308628"/>
                <a:gd name="connsiteY1104" fmla="*/ 3766558 h 4305833"/>
                <a:gd name="connsiteX1105" fmla="*/ 1099431 w 4308628"/>
                <a:gd name="connsiteY1105" fmla="*/ 3766558 h 4305833"/>
                <a:gd name="connsiteX1106" fmla="*/ 942265 w 4308628"/>
                <a:gd name="connsiteY1106" fmla="*/ 3649691 h 4305833"/>
                <a:gd name="connsiteX1107" fmla="*/ 942265 w 4308628"/>
                <a:gd name="connsiteY1107" fmla="*/ 3648225 h 4305833"/>
                <a:gd name="connsiteX1108" fmla="*/ 1062796 w 4308628"/>
                <a:gd name="connsiteY1108" fmla="*/ 3477137 h 4305833"/>
                <a:gd name="connsiteX1109" fmla="*/ 1063895 w 4308628"/>
                <a:gd name="connsiteY1109" fmla="*/ 3477504 h 4305833"/>
                <a:gd name="connsiteX1110" fmla="*/ 1066826 w 4308628"/>
                <a:gd name="connsiteY1110" fmla="*/ 3477137 h 4305833"/>
                <a:gd name="connsiteX1111" fmla="*/ 1071222 w 4308628"/>
                <a:gd name="connsiteY1111" fmla="*/ 3470177 h 4305833"/>
                <a:gd name="connsiteX1112" fmla="*/ 1185891 w 4308628"/>
                <a:gd name="connsiteY1112" fmla="*/ 3412292 h 4305833"/>
                <a:gd name="connsiteX1113" fmla="*/ 1190287 w 4308628"/>
                <a:gd name="connsiteY1113" fmla="*/ 3413758 h 4305833"/>
                <a:gd name="connsiteX1114" fmla="*/ 1192852 w 4308628"/>
                <a:gd name="connsiteY1114" fmla="*/ 3413392 h 4305833"/>
                <a:gd name="connsiteX1115" fmla="*/ 1196882 w 4308628"/>
                <a:gd name="connsiteY1115" fmla="*/ 3407163 h 4305833"/>
                <a:gd name="connsiteX1116" fmla="*/ 1304224 w 4308628"/>
                <a:gd name="connsiteY1116" fmla="*/ 3355874 h 4305833"/>
                <a:gd name="connsiteX1117" fmla="*/ 1304224 w 4308628"/>
                <a:gd name="connsiteY1117" fmla="*/ 3355507 h 4305833"/>
                <a:gd name="connsiteX1118" fmla="*/ 1304590 w 4308628"/>
                <a:gd name="connsiteY1118" fmla="*/ 3355507 h 4305833"/>
                <a:gd name="connsiteX1119" fmla="*/ 1396179 w 4308628"/>
                <a:gd name="connsiteY1119" fmla="*/ 3286999 h 4305833"/>
                <a:gd name="connsiteX1120" fmla="*/ 1396545 w 4308628"/>
                <a:gd name="connsiteY1120" fmla="*/ 3286266 h 4305833"/>
                <a:gd name="connsiteX1121" fmla="*/ 1396912 w 4308628"/>
                <a:gd name="connsiteY1121" fmla="*/ 3285900 h 4305833"/>
                <a:gd name="connsiteX1122" fmla="*/ 1396912 w 4308628"/>
                <a:gd name="connsiteY1122" fmla="*/ 3285534 h 4305833"/>
                <a:gd name="connsiteX1123" fmla="*/ 1397278 w 4308628"/>
                <a:gd name="connsiteY1123" fmla="*/ 3285167 h 4305833"/>
                <a:gd name="connsiteX1124" fmla="*/ 1397278 w 4308628"/>
                <a:gd name="connsiteY1124" fmla="*/ 3284801 h 4305833"/>
                <a:gd name="connsiteX1125" fmla="*/ 1397644 w 4308628"/>
                <a:gd name="connsiteY1125" fmla="*/ 3284434 h 4305833"/>
                <a:gd name="connsiteX1126" fmla="*/ 1397278 w 4308628"/>
                <a:gd name="connsiteY1126" fmla="*/ 3283702 h 4305833"/>
                <a:gd name="connsiteX1127" fmla="*/ 1397278 w 4308628"/>
                <a:gd name="connsiteY1127" fmla="*/ 3282969 h 4305833"/>
                <a:gd name="connsiteX1128" fmla="*/ 1397278 w 4308628"/>
                <a:gd name="connsiteY1128" fmla="*/ 3282969 h 4305833"/>
                <a:gd name="connsiteX1129" fmla="*/ 1307155 w 4308628"/>
                <a:gd name="connsiteY1129" fmla="*/ 3109683 h 4305833"/>
                <a:gd name="connsiteX1130" fmla="*/ 1517809 w 4308628"/>
                <a:gd name="connsiteY1130" fmla="*/ 3130565 h 4305833"/>
                <a:gd name="connsiteX1131" fmla="*/ 1518175 w 4308628"/>
                <a:gd name="connsiteY1131" fmla="*/ 3130565 h 4305833"/>
                <a:gd name="connsiteX1132" fmla="*/ 1520373 w 4308628"/>
                <a:gd name="connsiteY1132" fmla="*/ 3129833 h 4305833"/>
                <a:gd name="connsiteX1133" fmla="*/ 1520373 w 4308628"/>
                <a:gd name="connsiteY1133" fmla="*/ 3129833 h 4305833"/>
                <a:gd name="connsiteX1134" fmla="*/ 1520373 w 4308628"/>
                <a:gd name="connsiteY1134" fmla="*/ 3129833 h 4305833"/>
                <a:gd name="connsiteX1135" fmla="*/ 1520373 w 4308628"/>
                <a:gd name="connsiteY1135" fmla="*/ 3129466 h 4305833"/>
                <a:gd name="connsiteX1136" fmla="*/ 1521473 w 4308628"/>
                <a:gd name="connsiteY1136" fmla="*/ 3127268 h 4305833"/>
                <a:gd name="connsiteX1137" fmla="*/ 1521106 w 4308628"/>
                <a:gd name="connsiteY1137" fmla="*/ 3126169 h 4305833"/>
                <a:gd name="connsiteX1138" fmla="*/ 1521106 w 4308628"/>
                <a:gd name="connsiteY1138" fmla="*/ 3125803 h 4305833"/>
                <a:gd name="connsiteX1139" fmla="*/ 1424022 w 4308628"/>
                <a:gd name="connsiteY1139" fmla="*/ 2954714 h 4305833"/>
                <a:gd name="connsiteX1140" fmla="*/ 1425488 w 4308628"/>
                <a:gd name="connsiteY1140" fmla="*/ 2953249 h 4305833"/>
                <a:gd name="connsiteX1141" fmla="*/ 1425854 w 4308628"/>
                <a:gd name="connsiteY1141" fmla="*/ 2946289 h 4305833"/>
                <a:gd name="connsiteX1142" fmla="*/ 1425121 w 4308628"/>
                <a:gd name="connsiteY1142" fmla="*/ 2945556 h 4305833"/>
                <a:gd name="connsiteX1143" fmla="*/ 1479342 w 4308628"/>
                <a:gd name="connsiteY1143" fmla="*/ 2876681 h 4305833"/>
                <a:gd name="connsiteX1144" fmla="*/ 1483372 w 4308628"/>
                <a:gd name="connsiteY1144" fmla="*/ 2880345 h 4305833"/>
                <a:gd name="connsiteX1145" fmla="*/ 1502788 w 4308628"/>
                <a:gd name="connsiteY1145" fmla="*/ 3026520 h 4305833"/>
                <a:gd name="connsiteX1146" fmla="*/ 1499125 w 4308628"/>
                <a:gd name="connsiteY1146" fmla="*/ 3032748 h 4305833"/>
                <a:gd name="connsiteX1147" fmla="*/ 1501323 w 4308628"/>
                <a:gd name="connsiteY1147" fmla="*/ 3038610 h 4305833"/>
                <a:gd name="connsiteX1148" fmla="*/ 1507185 w 4308628"/>
                <a:gd name="connsiteY1148" fmla="*/ 3041174 h 4305833"/>
                <a:gd name="connsiteX1149" fmla="*/ 1507185 w 4308628"/>
                <a:gd name="connsiteY1149" fmla="*/ 3041174 h 4305833"/>
                <a:gd name="connsiteX1150" fmla="*/ 1514146 w 4308628"/>
                <a:gd name="connsiteY1150" fmla="*/ 3036046 h 4305833"/>
                <a:gd name="connsiteX1151" fmla="*/ 1606467 w 4308628"/>
                <a:gd name="connsiteY1151" fmla="*/ 3030184 h 4305833"/>
                <a:gd name="connsiteX1152" fmla="*/ 1641637 w 4308628"/>
                <a:gd name="connsiteY1152" fmla="*/ 3115911 h 4305833"/>
                <a:gd name="connsiteX1153" fmla="*/ 1640172 w 4308628"/>
                <a:gd name="connsiteY1153" fmla="*/ 3124337 h 4305833"/>
                <a:gd name="connsiteX1154" fmla="*/ 1647499 w 4308628"/>
                <a:gd name="connsiteY1154" fmla="*/ 3128733 h 4305833"/>
                <a:gd name="connsiteX1155" fmla="*/ 1651162 w 4308628"/>
                <a:gd name="connsiteY1155" fmla="*/ 3128001 h 4305833"/>
                <a:gd name="connsiteX1156" fmla="*/ 1655192 w 4308628"/>
                <a:gd name="connsiteY1156" fmla="*/ 3121772 h 4305833"/>
                <a:gd name="connsiteX1157" fmla="*/ 1794774 w 4308628"/>
                <a:gd name="connsiteY1157" fmla="*/ 3075245 h 4305833"/>
                <a:gd name="connsiteX1158" fmla="*/ 1799903 w 4308628"/>
                <a:gd name="connsiteY1158" fmla="*/ 3077810 h 4305833"/>
                <a:gd name="connsiteX1159" fmla="*/ 1761802 w 4308628"/>
                <a:gd name="connsiteY1159" fmla="*/ 3156210 h 4305833"/>
                <a:gd name="connsiteX1160" fmla="*/ 1760703 w 4308628"/>
                <a:gd name="connsiteY1160" fmla="*/ 3155844 h 4305833"/>
                <a:gd name="connsiteX1161" fmla="*/ 1760703 w 4308628"/>
                <a:gd name="connsiteY1161" fmla="*/ 3155844 h 4305833"/>
                <a:gd name="connsiteX1162" fmla="*/ 1754475 w 4308628"/>
                <a:gd name="connsiteY1162" fmla="*/ 3159141 h 4305833"/>
                <a:gd name="connsiteX1163" fmla="*/ 1753742 w 4308628"/>
                <a:gd name="connsiteY1163" fmla="*/ 3160973 h 4305833"/>
                <a:gd name="connsiteX1164" fmla="*/ 1557376 w 4308628"/>
                <a:gd name="connsiteY1164" fmla="*/ 3148883 h 4305833"/>
                <a:gd name="connsiteX1165" fmla="*/ 1554811 w 4308628"/>
                <a:gd name="connsiteY1165" fmla="*/ 3149616 h 4305833"/>
                <a:gd name="connsiteX1166" fmla="*/ 1554445 w 4308628"/>
                <a:gd name="connsiteY1166" fmla="*/ 3150348 h 4305833"/>
                <a:gd name="connsiteX1167" fmla="*/ 1554078 w 4308628"/>
                <a:gd name="connsiteY1167" fmla="*/ 3150715 h 4305833"/>
                <a:gd name="connsiteX1168" fmla="*/ 1554078 w 4308628"/>
                <a:gd name="connsiteY1168" fmla="*/ 3151448 h 4305833"/>
                <a:gd name="connsiteX1169" fmla="*/ 1553712 w 4308628"/>
                <a:gd name="connsiteY1169" fmla="*/ 3152546 h 4305833"/>
                <a:gd name="connsiteX1170" fmla="*/ 1554078 w 4308628"/>
                <a:gd name="connsiteY1170" fmla="*/ 3153646 h 4305833"/>
                <a:gd name="connsiteX1171" fmla="*/ 1554078 w 4308628"/>
                <a:gd name="connsiteY1171" fmla="*/ 3154012 h 4305833"/>
                <a:gd name="connsiteX1172" fmla="*/ 1665084 w 4308628"/>
                <a:gd name="connsiteY1172" fmla="*/ 3334259 h 4305833"/>
                <a:gd name="connsiteX1173" fmla="*/ 1469816 w 4308628"/>
                <a:gd name="connsiteY1173" fmla="*/ 3329130 h 4305833"/>
                <a:gd name="connsiteX1174" fmla="*/ 1469084 w 4308628"/>
                <a:gd name="connsiteY1174" fmla="*/ 3329496 h 4305833"/>
                <a:gd name="connsiteX1175" fmla="*/ 1468717 w 4308628"/>
                <a:gd name="connsiteY1175" fmla="*/ 3329496 h 4305833"/>
                <a:gd name="connsiteX1176" fmla="*/ 1467252 w 4308628"/>
                <a:gd name="connsiteY1176" fmla="*/ 3330229 h 4305833"/>
                <a:gd name="connsiteX1177" fmla="*/ 1467252 w 4308628"/>
                <a:gd name="connsiteY1177" fmla="*/ 3330229 h 4305833"/>
                <a:gd name="connsiteX1178" fmla="*/ 1466519 w 4308628"/>
                <a:gd name="connsiteY1178" fmla="*/ 3331694 h 4305833"/>
                <a:gd name="connsiteX1179" fmla="*/ 1466153 w 4308628"/>
                <a:gd name="connsiteY1179" fmla="*/ 3332061 h 4305833"/>
                <a:gd name="connsiteX1180" fmla="*/ 1444538 w 4308628"/>
                <a:gd name="connsiteY1180" fmla="*/ 3444532 h 4305833"/>
                <a:gd name="connsiteX1181" fmla="*/ 1444538 w 4308628"/>
                <a:gd name="connsiteY1181" fmla="*/ 3444898 h 4305833"/>
                <a:gd name="connsiteX1182" fmla="*/ 1444538 w 4308628"/>
                <a:gd name="connsiteY1182" fmla="*/ 3445264 h 4305833"/>
                <a:gd name="connsiteX1183" fmla="*/ 1445637 w 4308628"/>
                <a:gd name="connsiteY1183" fmla="*/ 3564330 h 4305833"/>
                <a:gd name="connsiteX1184" fmla="*/ 1441974 w 4308628"/>
                <a:gd name="connsiteY1184" fmla="*/ 3570925 h 4305833"/>
                <a:gd name="connsiteX1185" fmla="*/ 1445637 w 4308628"/>
                <a:gd name="connsiteY1185" fmla="*/ 3576420 h 4305833"/>
                <a:gd name="connsiteX1186" fmla="*/ 1443805 w 4308628"/>
                <a:gd name="connsiteY1186" fmla="*/ 3705377 h 4305833"/>
                <a:gd name="connsiteX1187" fmla="*/ 1439409 w 4308628"/>
                <a:gd name="connsiteY1187" fmla="*/ 3712338 h 4305833"/>
                <a:gd name="connsiteX1188" fmla="*/ 1440875 w 4308628"/>
                <a:gd name="connsiteY1188" fmla="*/ 3715635 h 4305833"/>
                <a:gd name="connsiteX1189" fmla="*/ 1340127 w 4308628"/>
                <a:gd name="connsiteY1189" fmla="*/ 3899545 h 4305833"/>
                <a:gd name="connsiteX1190" fmla="*/ 1338661 w 4308628"/>
                <a:gd name="connsiteY1190" fmla="*/ 3900278 h 4305833"/>
                <a:gd name="connsiteX1191" fmla="*/ 1164642 w 4308628"/>
                <a:gd name="connsiteY1191" fmla="*/ 3810154 h 4305833"/>
                <a:gd name="connsiteX1192" fmla="*/ 1164642 w 4308628"/>
                <a:gd name="connsiteY1192" fmla="*/ 3809788 h 4305833"/>
                <a:gd name="connsiteX1193" fmla="*/ 1161345 w 4308628"/>
                <a:gd name="connsiteY1193" fmla="*/ 3805025 h 4305833"/>
                <a:gd name="connsiteX1194" fmla="*/ 1162811 w 4308628"/>
                <a:gd name="connsiteY1194" fmla="*/ 3766192 h 4305833"/>
                <a:gd name="connsiteX1195" fmla="*/ 1215199 w 4308628"/>
                <a:gd name="connsiteY1195" fmla="*/ 3718932 h 4305833"/>
                <a:gd name="connsiteX1196" fmla="*/ 882182 w 4308628"/>
                <a:gd name="connsiteY1196" fmla="*/ 3844958 h 4305833"/>
                <a:gd name="connsiteX1197" fmla="*/ 1020298 w 4308628"/>
                <a:gd name="connsiteY1197" fmla="*/ 3842028 h 4305833"/>
                <a:gd name="connsiteX1198" fmla="*/ 985128 w 4308628"/>
                <a:gd name="connsiteY1198" fmla="*/ 3873534 h 4305833"/>
                <a:gd name="connsiteX1199" fmla="*/ 977801 w 4308628"/>
                <a:gd name="connsiteY1199" fmla="*/ 3873168 h 4305833"/>
                <a:gd name="connsiteX1200" fmla="*/ 974870 w 4308628"/>
                <a:gd name="connsiteY1200" fmla="*/ 3876098 h 4305833"/>
                <a:gd name="connsiteX1201" fmla="*/ 882182 w 4308628"/>
                <a:gd name="connsiteY1201" fmla="*/ 3844958 h 4305833"/>
                <a:gd name="connsiteX1202" fmla="*/ 1052904 w 4308628"/>
                <a:gd name="connsiteY1202" fmla="*/ 3479702 h 4305833"/>
                <a:gd name="connsiteX1203" fmla="*/ 938968 w 4308628"/>
                <a:gd name="connsiteY1203" fmla="*/ 3640898 h 4305833"/>
                <a:gd name="connsiteX1204" fmla="*/ 928709 w 4308628"/>
                <a:gd name="connsiteY1204" fmla="*/ 3549676 h 4305833"/>
                <a:gd name="connsiteX1205" fmla="*/ 932007 w 4308628"/>
                <a:gd name="connsiteY1205" fmla="*/ 3543081 h 4305833"/>
                <a:gd name="connsiteX1206" fmla="*/ 1052904 w 4308628"/>
                <a:gd name="connsiteY1206" fmla="*/ 3479702 h 4305833"/>
                <a:gd name="connsiteX1207" fmla="*/ 351700 w 4308628"/>
                <a:gd name="connsiteY1207" fmla="*/ 2547694 h 4305833"/>
                <a:gd name="connsiteX1208" fmla="*/ 326788 w 4308628"/>
                <a:gd name="connsiteY1208" fmla="*/ 2571141 h 4305833"/>
                <a:gd name="connsiteX1209" fmla="*/ 316896 w 4308628"/>
                <a:gd name="connsiteY1209" fmla="*/ 2568209 h 4305833"/>
                <a:gd name="connsiteX1210" fmla="*/ 351700 w 4308628"/>
                <a:gd name="connsiteY1210" fmla="*/ 2547694 h 4305833"/>
                <a:gd name="connsiteX1211" fmla="*/ 328619 w 4308628"/>
                <a:gd name="connsiteY1211" fmla="*/ 2578468 h 4305833"/>
                <a:gd name="connsiteX1212" fmla="*/ 361591 w 4308628"/>
                <a:gd name="connsiteY1212" fmla="*/ 2588725 h 4305833"/>
                <a:gd name="connsiteX1213" fmla="*/ 321292 w 4308628"/>
                <a:gd name="connsiteY1213" fmla="*/ 2585795 h 4305833"/>
                <a:gd name="connsiteX1214" fmla="*/ 328619 w 4308628"/>
                <a:gd name="connsiteY1214" fmla="*/ 2578468 h 4305833"/>
                <a:gd name="connsiteX1215" fmla="*/ 382840 w 4308628"/>
                <a:gd name="connsiteY1215" fmla="*/ 2596785 h 4305833"/>
                <a:gd name="connsiteX1216" fmla="*/ 382840 w 4308628"/>
                <a:gd name="connsiteY1216" fmla="*/ 2596785 h 4305833"/>
                <a:gd name="connsiteX1217" fmla="*/ 390900 w 4308628"/>
                <a:gd name="connsiteY1217" fmla="*/ 2602647 h 4305833"/>
                <a:gd name="connsiteX1218" fmla="*/ 398960 w 4308628"/>
                <a:gd name="connsiteY1218" fmla="*/ 2597518 h 4305833"/>
                <a:gd name="connsiteX1219" fmla="*/ 394563 w 4308628"/>
                <a:gd name="connsiteY1219" fmla="*/ 2586161 h 4305833"/>
                <a:gd name="connsiteX1220" fmla="*/ 385038 w 4308628"/>
                <a:gd name="connsiteY1220" fmla="*/ 2588725 h 4305833"/>
                <a:gd name="connsiteX1221" fmla="*/ 334115 w 4308628"/>
                <a:gd name="connsiteY1221" fmla="*/ 2572972 h 4305833"/>
                <a:gd name="connsiteX1222" fmla="*/ 372948 w 4308628"/>
                <a:gd name="connsiteY1222" fmla="*/ 2536703 h 4305833"/>
                <a:gd name="connsiteX1223" fmla="*/ 375879 w 4308628"/>
                <a:gd name="connsiteY1223" fmla="*/ 2537802 h 4305833"/>
                <a:gd name="connsiteX1224" fmla="*/ 384672 w 4308628"/>
                <a:gd name="connsiteY1224" fmla="*/ 2529010 h 4305833"/>
                <a:gd name="connsiteX1225" fmla="*/ 384672 w 4308628"/>
                <a:gd name="connsiteY1225" fmla="*/ 2528277 h 4305833"/>
                <a:gd name="connsiteX1226" fmla="*/ 381741 w 4308628"/>
                <a:gd name="connsiteY1226" fmla="*/ 2522415 h 4305833"/>
                <a:gd name="connsiteX1227" fmla="*/ 369651 w 4308628"/>
                <a:gd name="connsiteY1227" fmla="*/ 2523514 h 4305833"/>
                <a:gd name="connsiteX1228" fmla="*/ 367819 w 4308628"/>
                <a:gd name="connsiteY1228" fmla="*/ 2529742 h 4305833"/>
                <a:gd name="connsiteX1229" fmla="*/ 367819 w 4308628"/>
                <a:gd name="connsiteY1229" fmla="*/ 2530108 h 4305833"/>
                <a:gd name="connsiteX1230" fmla="*/ 308103 w 4308628"/>
                <a:gd name="connsiteY1230" fmla="*/ 2564546 h 4305833"/>
                <a:gd name="connsiteX1231" fmla="*/ 271101 w 4308628"/>
                <a:gd name="connsiteY1231" fmla="*/ 2553189 h 4305833"/>
                <a:gd name="connsiteX1232" fmla="*/ 271101 w 4308628"/>
                <a:gd name="connsiteY1232" fmla="*/ 2552456 h 4305833"/>
                <a:gd name="connsiteX1233" fmla="*/ 267438 w 4308628"/>
                <a:gd name="connsiteY1233" fmla="*/ 2548426 h 4305833"/>
                <a:gd name="connsiteX1234" fmla="*/ 267438 w 4308628"/>
                <a:gd name="connsiteY1234" fmla="*/ 2548426 h 4305833"/>
                <a:gd name="connsiteX1235" fmla="*/ 238862 w 4308628"/>
                <a:gd name="connsiteY1235" fmla="*/ 2354625 h 4305833"/>
                <a:gd name="connsiteX1236" fmla="*/ 239961 w 4308628"/>
                <a:gd name="connsiteY1236" fmla="*/ 2353159 h 4305833"/>
                <a:gd name="connsiteX1237" fmla="*/ 446586 w 4308628"/>
                <a:gd name="connsiteY1237" fmla="*/ 2317622 h 4305833"/>
                <a:gd name="connsiteX1238" fmla="*/ 449150 w 4308628"/>
                <a:gd name="connsiteY1238" fmla="*/ 2320187 h 4305833"/>
                <a:gd name="connsiteX1239" fmla="*/ 452081 w 4308628"/>
                <a:gd name="connsiteY1239" fmla="*/ 2320920 h 4305833"/>
                <a:gd name="connsiteX1240" fmla="*/ 457210 w 4308628"/>
                <a:gd name="connsiteY1240" fmla="*/ 2318355 h 4305833"/>
                <a:gd name="connsiteX1241" fmla="*/ 579206 w 4308628"/>
                <a:gd name="connsiteY1241" fmla="*/ 2358288 h 4305833"/>
                <a:gd name="connsiteX1242" fmla="*/ 579206 w 4308628"/>
                <a:gd name="connsiteY1242" fmla="*/ 2359387 h 4305833"/>
                <a:gd name="connsiteX1243" fmla="*/ 582870 w 4308628"/>
                <a:gd name="connsiteY1243" fmla="*/ 2363417 h 4305833"/>
                <a:gd name="connsiteX1244" fmla="*/ 585801 w 4308628"/>
                <a:gd name="connsiteY1244" fmla="*/ 2364150 h 4305833"/>
                <a:gd name="connsiteX1245" fmla="*/ 590563 w 4308628"/>
                <a:gd name="connsiteY1245" fmla="*/ 2361952 h 4305833"/>
                <a:gd name="connsiteX1246" fmla="*/ 702668 w 4308628"/>
                <a:gd name="connsiteY1246" fmla="*/ 2401884 h 4305833"/>
                <a:gd name="connsiteX1247" fmla="*/ 703401 w 4308628"/>
                <a:gd name="connsiteY1247" fmla="*/ 2401884 h 4305833"/>
                <a:gd name="connsiteX1248" fmla="*/ 703401 w 4308628"/>
                <a:gd name="connsiteY1248" fmla="*/ 2401884 h 4305833"/>
                <a:gd name="connsiteX1249" fmla="*/ 816605 w 4308628"/>
                <a:gd name="connsiteY1249" fmla="*/ 2418370 h 4305833"/>
                <a:gd name="connsiteX1250" fmla="*/ 816971 w 4308628"/>
                <a:gd name="connsiteY1250" fmla="*/ 2418370 h 4305833"/>
                <a:gd name="connsiteX1251" fmla="*/ 818803 w 4308628"/>
                <a:gd name="connsiteY1251" fmla="*/ 2417638 h 4305833"/>
                <a:gd name="connsiteX1252" fmla="*/ 818803 w 4308628"/>
                <a:gd name="connsiteY1252" fmla="*/ 2417638 h 4305833"/>
                <a:gd name="connsiteX1253" fmla="*/ 818803 w 4308628"/>
                <a:gd name="connsiteY1253" fmla="*/ 2417638 h 4305833"/>
                <a:gd name="connsiteX1254" fmla="*/ 819169 w 4308628"/>
                <a:gd name="connsiteY1254" fmla="*/ 2416538 h 4305833"/>
                <a:gd name="connsiteX1255" fmla="*/ 819536 w 4308628"/>
                <a:gd name="connsiteY1255" fmla="*/ 2416172 h 4305833"/>
                <a:gd name="connsiteX1256" fmla="*/ 878152 w 4308628"/>
                <a:gd name="connsiteY1256" fmla="*/ 2230064 h 4305833"/>
                <a:gd name="connsiteX1257" fmla="*/ 1012239 w 4308628"/>
                <a:gd name="connsiteY1257" fmla="*/ 2393824 h 4305833"/>
                <a:gd name="connsiteX1258" fmla="*/ 1014803 w 4308628"/>
                <a:gd name="connsiteY1258" fmla="*/ 2394924 h 4305833"/>
                <a:gd name="connsiteX1259" fmla="*/ 1014803 w 4308628"/>
                <a:gd name="connsiteY1259" fmla="*/ 2394924 h 4305833"/>
                <a:gd name="connsiteX1260" fmla="*/ 1017367 w 4308628"/>
                <a:gd name="connsiteY1260" fmla="*/ 2393824 h 4305833"/>
                <a:gd name="connsiteX1261" fmla="*/ 1017367 w 4308628"/>
                <a:gd name="connsiteY1261" fmla="*/ 2393092 h 4305833"/>
                <a:gd name="connsiteX1262" fmla="*/ 1018100 w 4308628"/>
                <a:gd name="connsiteY1262" fmla="*/ 2392359 h 4305833"/>
                <a:gd name="connsiteX1263" fmla="*/ 1070489 w 4308628"/>
                <a:gd name="connsiteY1263" fmla="*/ 2202953 h 4305833"/>
                <a:gd name="connsiteX1264" fmla="*/ 1077450 w 4308628"/>
                <a:gd name="connsiteY1264" fmla="*/ 2197824 h 4305833"/>
                <a:gd name="connsiteX1265" fmla="*/ 1077450 w 4308628"/>
                <a:gd name="connsiteY1265" fmla="*/ 2196725 h 4305833"/>
                <a:gd name="connsiteX1266" fmla="*/ 1164642 w 4308628"/>
                <a:gd name="connsiteY1266" fmla="*/ 2186101 h 4305833"/>
                <a:gd name="connsiteX1267" fmla="*/ 1163543 w 4308628"/>
                <a:gd name="connsiteY1267" fmla="*/ 2188299 h 4305833"/>
                <a:gd name="connsiteX1268" fmla="*/ 1165009 w 4308628"/>
                <a:gd name="connsiteY1268" fmla="*/ 2191596 h 4305833"/>
                <a:gd name="connsiteX1269" fmla="*/ 1075252 w 4308628"/>
                <a:gd name="connsiteY1269" fmla="*/ 2308830 h 4305833"/>
                <a:gd name="connsiteX1270" fmla="*/ 1068291 w 4308628"/>
                <a:gd name="connsiteY1270" fmla="*/ 2310295 h 4305833"/>
                <a:gd name="connsiteX1271" fmla="*/ 1065726 w 4308628"/>
                <a:gd name="connsiteY1271" fmla="*/ 2316157 h 4305833"/>
                <a:gd name="connsiteX1272" fmla="*/ 1073786 w 4308628"/>
                <a:gd name="connsiteY1272" fmla="*/ 2324583 h 4305833"/>
                <a:gd name="connsiteX1273" fmla="*/ 1074153 w 4308628"/>
                <a:gd name="connsiteY1273" fmla="*/ 2324583 h 4305833"/>
                <a:gd name="connsiteX1274" fmla="*/ 1077083 w 4308628"/>
                <a:gd name="connsiteY1274" fmla="*/ 2323484 h 4305833"/>
                <a:gd name="connsiteX1275" fmla="*/ 1146691 w 4308628"/>
                <a:gd name="connsiteY1275" fmla="*/ 2384666 h 4305833"/>
                <a:gd name="connsiteX1276" fmla="*/ 1111155 w 4308628"/>
                <a:gd name="connsiteY1276" fmla="*/ 2470393 h 4305833"/>
                <a:gd name="connsiteX1277" fmla="*/ 1103828 w 4308628"/>
                <a:gd name="connsiteY1277" fmla="*/ 2475155 h 4305833"/>
                <a:gd name="connsiteX1278" fmla="*/ 1108956 w 4308628"/>
                <a:gd name="connsiteY1278" fmla="*/ 2485413 h 4305833"/>
                <a:gd name="connsiteX1279" fmla="*/ 1111521 w 4308628"/>
                <a:gd name="connsiteY1279" fmla="*/ 2485780 h 4305833"/>
                <a:gd name="connsiteX1280" fmla="*/ 1116650 w 4308628"/>
                <a:gd name="connsiteY1280" fmla="*/ 2483948 h 4305833"/>
                <a:gd name="connsiteX1281" fmla="*/ 1248171 w 4308628"/>
                <a:gd name="connsiteY1281" fmla="*/ 2549892 h 4305833"/>
                <a:gd name="connsiteX1282" fmla="*/ 1250370 w 4308628"/>
                <a:gd name="connsiteY1282" fmla="*/ 2555021 h 4305833"/>
                <a:gd name="connsiteX1283" fmla="*/ 1167573 w 4308628"/>
                <a:gd name="connsiteY1283" fmla="*/ 2583597 h 4305833"/>
                <a:gd name="connsiteX1284" fmla="*/ 1166840 w 4308628"/>
                <a:gd name="connsiteY1284" fmla="*/ 2582497 h 4305833"/>
                <a:gd name="connsiteX1285" fmla="*/ 1158414 w 4308628"/>
                <a:gd name="connsiteY1285" fmla="*/ 2581398 h 4305833"/>
                <a:gd name="connsiteX1286" fmla="*/ 1027992 w 4308628"/>
                <a:gd name="connsiteY1286" fmla="*/ 2433757 h 4305833"/>
                <a:gd name="connsiteX1287" fmla="*/ 1027992 w 4308628"/>
                <a:gd name="connsiteY1287" fmla="*/ 2433757 h 4305833"/>
                <a:gd name="connsiteX1288" fmla="*/ 1027992 w 4308628"/>
                <a:gd name="connsiteY1288" fmla="*/ 2433757 h 4305833"/>
                <a:gd name="connsiteX1289" fmla="*/ 1027625 w 4308628"/>
                <a:gd name="connsiteY1289" fmla="*/ 2433757 h 4305833"/>
                <a:gd name="connsiteX1290" fmla="*/ 1025794 w 4308628"/>
                <a:gd name="connsiteY1290" fmla="*/ 2433024 h 4305833"/>
                <a:gd name="connsiteX1291" fmla="*/ 1025061 w 4308628"/>
                <a:gd name="connsiteY1291" fmla="*/ 2433391 h 4305833"/>
                <a:gd name="connsiteX1292" fmla="*/ 1024695 w 4308628"/>
                <a:gd name="connsiteY1292" fmla="*/ 2433391 h 4305833"/>
                <a:gd name="connsiteX1293" fmla="*/ 1024328 w 4308628"/>
                <a:gd name="connsiteY1293" fmla="*/ 2433757 h 4305833"/>
                <a:gd name="connsiteX1294" fmla="*/ 1023229 w 4308628"/>
                <a:gd name="connsiteY1294" fmla="*/ 2434124 h 4305833"/>
                <a:gd name="connsiteX1295" fmla="*/ 1023229 w 4308628"/>
                <a:gd name="connsiteY1295" fmla="*/ 2434856 h 4305833"/>
                <a:gd name="connsiteX1296" fmla="*/ 1022497 w 4308628"/>
                <a:gd name="connsiteY1296" fmla="*/ 2435589 h 4305833"/>
                <a:gd name="connsiteX1297" fmla="*/ 974138 w 4308628"/>
                <a:gd name="connsiteY1297" fmla="*/ 2640748 h 4305833"/>
                <a:gd name="connsiteX1298" fmla="*/ 839685 w 4308628"/>
                <a:gd name="connsiteY1298" fmla="*/ 2498968 h 4305833"/>
                <a:gd name="connsiteX1299" fmla="*/ 838586 w 4308628"/>
                <a:gd name="connsiteY1299" fmla="*/ 2498602 h 4305833"/>
                <a:gd name="connsiteX1300" fmla="*/ 837853 w 4308628"/>
                <a:gd name="connsiteY1300" fmla="*/ 2498236 h 4305833"/>
                <a:gd name="connsiteX1301" fmla="*/ 837487 w 4308628"/>
                <a:gd name="connsiteY1301" fmla="*/ 2498236 h 4305833"/>
                <a:gd name="connsiteX1302" fmla="*/ 837121 w 4308628"/>
                <a:gd name="connsiteY1302" fmla="*/ 2497869 h 4305833"/>
                <a:gd name="connsiteX1303" fmla="*/ 837121 w 4308628"/>
                <a:gd name="connsiteY1303" fmla="*/ 2497869 h 4305833"/>
                <a:gd name="connsiteX1304" fmla="*/ 836022 w 4308628"/>
                <a:gd name="connsiteY1304" fmla="*/ 2498236 h 4305833"/>
                <a:gd name="connsiteX1305" fmla="*/ 835289 w 4308628"/>
                <a:gd name="connsiteY1305" fmla="*/ 2498236 h 4305833"/>
                <a:gd name="connsiteX1306" fmla="*/ 740769 w 4308628"/>
                <a:gd name="connsiteY1306" fmla="*/ 2562348 h 4305833"/>
                <a:gd name="connsiteX1307" fmla="*/ 740769 w 4308628"/>
                <a:gd name="connsiteY1307" fmla="*/ 2562714 h 4305833"/>
                <a:gd name="connsiteX1308" fmla="*/ 740403 w 4308628"/>
                <a:gd name="connsiteY1308" fmla="*/ 2562714 h 4305833"/>
                <a:gd name="connsiteX1309" fmla="*/ 656874 w 4308628"/>
                <a:gd name="connsiteY1309" fmla="*/ 2647709 h 4305833"/>
                <a:gd name="connsiteX1310" fmla="*/ 649547 w 4308628"/>
                <a:gd name="connsiteY1310" fmla="*/ 2649541 h 4305833"/>
                <a:gd name="connsiteX1311" fmla="*/ 648448 w 4308628"/>
                <a:gd name="connsiteY1311" fmla="*/ 2656135 h 4305833"/>
                <a:gd name="connsiteX1312" fmla="*/ 556126 w 4308628"/>
                <a:gd name="connsiteY1312" fmla="*/ 2745892 h 4305833"/>
                <a:gd name="connsiteX1313" fmla="*/ 548066 w 4308628"/>
                <a:gd name="connsiteY1313" fmla="*/ 2747724 h 4305833"/>
                <a:gd name="connsiteX1314" fmla="*/ 546967 w 4308628"/>
                <a:gd name="connsiteY1314" fmla="*/ 2751021 h 4305833"/>
                <a:gd name="connsiteX1315" fmla="*/ 345472 w 4308628"/>
                <a:gd name="connsiteY1315" fmla="*/ 2809638 h 4305833"/>
                <a:gd name="connsiteX1316" fmla="*/ 344006 w 4308628"/>
                <a:gd name="connsiteY1316" fmla="*/ 2809272 h 4305833"/>
                <a:gd name="connsiteX1317" fmla="*/ 284657 w 4308628"/>
                <a:gd name="connsiteY1317" fmla="*/ 2622430 h 4305833"/>
                <a:gd name="connsiteX1318" fmla="*/ 285023 w 4308628"/>
                <a:gd name="connsiteY1318" fmla="*/ 2622430 h 4305833"/>
                <a:gd name="connsiteX1319" fmla="*/ 286488 w 4308628"/>
                <a:gd name="connsiteY1319" fmla="*/ 2617301 h 4305833"/>
                <a:gd name="connsiteX1320" fmla="*/ 286122 w 4308628"/>
                <a:gd name="connsiteY1320" fmla="*/ 2616569 h 4305833"/>
                <a:gd name="connsiteX1321" fmla="*/ 314332 w 4308628"/>
                <a:gd name="connsiteY1321" fmla="*/ 2590191 h 4305833"/>
                <a:gd name="connsiteX1322" fmla="*/ 382840 w 4308628"/>
                <a:gd name="connsiteY1322" fmla="*/ 2596785 h 4305833"/>
                <a:gd name="connsiteX1323" fmla="*/ 58249 w 4308628"/>
                <a:gd name="connsiteY1323" fmla="*/ 2450609 h 4305833"/>
                <a:gd name="connsiteX1324" fmla="*/ 158264 w 4308628"/>
                <a:gd name="connsiteY1324" fmla="*/ 2546228 h 4305833"/>
                <a:gd name="connsiteX1325" fmla="*/ 111004 w 4308628"/>
                <a:gd name="connsiteY1325" fmla="*/ 2543664 h 4305833"/>
                <a:gd name="connsiteX1326" fmla="*/ 106241 w 4308628"/>
                <a:gd name="connsiteY1326" fmla="*/ 2538169 h 4305833"/>
                <a:gd name="connsiteX1327" fmla="*/ 102212 w 4308628"/>
                <a:gd name="connsiteY1327" fmla="*/ 2538169 h 4305833"/>
                <a:gd name="connsiteX1328" fmla="*/ 58249 w 4308628"/>
                <a:gd name="connsiteY1328" fmla="*/ 2450609 h 4305833"/>
                <a:gd name="connsiteX1329" fmla="*/ 437427 w 4308628"/>
                <a:gd name="connsiteY1329" fmla="*/ 2313226 h 4305833"/>
                <a:gd name="connsiteX1330" fmla="*/ 242892 w 4308628"/>
                <a:gd name="connsiteY1330" fmla="*/ 2346931 h 4305833"/>
                <a:gd name="connsiteX1331" fmla="*/ 300044 w 4308628"/>
                <a:gd name="connsiteY1331" fmla="*/ 2275491 h 4305833"/>
                <a:gd name="connsiteX1332" fmla="*/ 301875 w 4308628"/>
                <a:gd name="connsiteY1332" fmla="*/ 2275858 h 4305833"/>
                <a:gd name="connsiteX1333" fmla="*/ 307371 w 4308628"/>
                <a:gd name="connsiteY1333" fmla="*/ 2272927 h 4305833"/>
                <a:gd name="connsiteX1334" fmla="*/ 437427 w 4308628"/>
                <a:gd name="connsiteY1334" fmla="*/ 2313226 h 4305833"/>
                <a:gd name="connsiteX1335" fmla="*/ 446586 w 4308628"/>
                <a:gd name="connsiteY1335" fmla="*/ 1439102 h 4305833"/>
                <a:gd name="connsiteX1336" fmla="*/ 440724 w 4308628"/>
                <a:gd name="connsiteY1336" fmla="*/ 1434706 h 4305833"/>
                <a:gd name="connsiteX1337" fmla="*/ 409950 w 4308628"/>
                <a:gd name="connsiteY1337" fmla="*/ 1348246 h 4305833"/>
                <a:gd name="connsiteX1338" fmla="*/ 582870 w 4308628"/>
                <a:gd name="connsiteY1338" fmla="*/ 1443498 h 4305833"/>
                <a:gd name="connsiteX1339" fmla="*/ 446586 w 4308628"/>
                <a:gd name="connsiteY1339" fmla="*/ 1439102 h 4305833"/>
                <a:gd name="connsiteX1340" fmla="*/ 600821 w 4308628"/>
                <a:gd name="connsiteY1340" fmla="*/ 1158108 h 4305833"/>
                <a:gd name="connsiteX1341" fmla="*/ 566384 w 4308628"/>
                <a:gd name="connsiteY1341" fmla="*/ 1157009 h 4305833"/>
                <a:gd name="connsiteX1342" fmla="*/ 561621 w 4308628"/>
                <a:gd name="connsiteY1342" fmla="*/ 1147850 h 4305833"/>
                <a:gd name="connsiteX1343" fmla="*/ 600821 w 4308628"/>
                <a:gd name="connsiteY1343" fmla="*/ 1158108 h 4305833"/>
                <a:gd name="connsiteX1344" fmla="*/ 562354 w 4308628"/>
                <a:gd name="connsiteY1344" fmla="*/ 1163603 h 4305833"/>
                <a:gd name="connsiteX1345" fmla="*/ 578474 w 4308628"/>
                <a:gd name="connsiteY1345" fmla="*/ 1194010 h 4305833"/>
                <a:gd name="connsiteX1346" fmla="*/ 551730 w 4308628"/>
                <a:gd name="connsiteY1346" fmla="*/ 1163236 h 4305833"/>
                <a:gd name="connsiteX1347" fmla="*/ 562354 w 4308628"/>
                <a:gd name="connsiteY1347" fmla="*/ 1163603 h 4305833"/>
                <a:gd name="connsiteX1348" fmla="*/ 587633 w 4308628"/>
                <a:gd name="connsiteY1348" fmla="*/ 1215259 h 4305833"/>
                <a:gd name="connsiteX1349" fmla="*/ 587633 w 4308628"/>
                <a:gd name="connsiteY1349" fmla="*/ 1215259 h 4305833"/>
                <a:gd name="connsiteX1350" fmla="*/ 587266 w 4308628"/>
                <a:gd name="connsiteY1350" fmla="*/ 1222220 h 4305833"/>
                <a:gd name="connsiteX1351" fmla="*/ 595326 w 4308628"/>
                <a:gd name="connsiteY1351" fmla="*/ 1227715 h 4305833"/>
                <a:gd name="connsiteX1352" fmla="*/ 598257 w 4308628"/>
                <a:gd name="connsiteY1352" fmla="*/ 1226982 h 4305833"/>
                <a:gd name="connsiteX1353" fmla="*/ 603386 w 4308628"/>
                <a:gd name="connsiteY1353" fmla="*/ 1215625 h 4305833"/>
                <a:gd name="connsiteX1354" fmla="*/ 594960 w 4308628"/>
                <a:gd name="connsiteY1354" fmla="*/ 1210863 h 4305833"/>
                <a:gd name="connsiteX1355" fmla="*/ 570048 w 4308628"/>
                <a:gd name="connsiteY1355" fmla="*/ 1163969 h 4305833"/>
                <a:gd name="connsiteX1356" fmla="*/ 623169 w 4308628"/>
                <a:gd name="connsiteY1356" fmla="*/ 1165801 h 4305833"/>
                <a:gd name="connsiteX1357" fmla="*/ 630863 w 4308628"/>
                <a:gd name="connsiteY1357" fmla="*/ 1171296 h 4305833"/>
                <a:gd name="connsiteX1358" fmla="*/ 631595 w 4308628"/>
                <a:gd name="connsiteY1358" fmla="*/ 1171296 h 4305833"/>
                <a:gd name="connsiteX1359" fmla="*/ 639655 w 4308628"/>
                <a:gd name="connsiteY1359" fmla="*/ 1161771 h 4305833"/>
                <a:gd name="connsiteX1360" fmla="*/ 630130 w 4308628"/>
                <a:gd name="connsiteY1360" fmla="*/ 1153711 h 4305833"/>
                <a:gd name="connsiteX1361" fmla="*/ 630130 w 4308628"/>
                <a:gd name="connsiteY1361" fmla="*/ 1153711 h 4305833"/>
                <a:gd name="connsiteX1362" fmla="*/ 624268 w 4308628"/>
                <a:gd name="connsiteY1362" fmla="*/ 1156642 h 4305833"/>
                <a:gd name="connsiteX1363" fmla="*/ 624268 w 4308628"/>
                <a:gd name="connsiteY1363" fmla="*/ 1157009 h 4305833"/>
                <a:gd name="connsiteX1364" fmla="*/ 557591 w 4308628"/>
                <a:gd name="connsiteY1364" fmla="*/ 1139423 h 4305833"/>
                <a:gd name="connsiteX1365" fmla="*/ 539640 w 4308628"/>
                <a:gd name="connsiteY1365" fmla="*/ 1105352 h 4305833"/>
                <a:gd name="connsiteX1366" fmla="*/ 540373 w 4308628"/>
                <a:gd name="connsiteY1366" fmla="*/ 1099491 h 4305833"/>
                <a:gd name="connsiteX1367" fmla="*/ 540373 w 4308628"/>
                <a:gd name="connsiteY1367" fmla="*/ 1099491 h 4305833"/>
                <a:gd name="connsiteX1368" fmla="*/ 657240 w 4308628"/>
                <a:gd name="connsiteY1368" fmla="*/ 942691 h 4305833"/>
                <a:gd name="connsiteX1369" fmla="*/ 657240 w 4308628"/>
                <a:gd name="connsiteY1369" fmla="*/ 942691 h 4305833"/>
                <a:gd name="connsiteX1370" fmla="*/ 659072 w 4308628"/>
                <a:gd name="connsiteY1370" fmla="*/ 942324 h 4305833"/>
                <a:gd name="connsiteX1371" fmla="*/ 830526 w 4308628"/>
                <a:gd name="connsiteY1371" fmla="*/ 1063221 h 4305833"/>
                <a:gd name="connsiteX1372" fmla="*/ 830526 w 4308628"/>
                <a:gd name="connsiteY1372" fmla="*/ 1066885 h 4305833"/>
                <a:gd name="connsiteX1373" fmla="*/ 837853 w 4308628"/>
                <a:gd name="connsiteY1373" fmla="*/ 1071648 h 4305833"/>
                <a:gd name="connsiteX1374" fmla="*/ 837853 w 4308628"/>
                <a:gd name="connsiteY1374" fmla="*/ 1071648 h 4305833"/>
                <a:gd name="connsiteX1375" fmla="*/ 895737 w 4308628"/>
                <a:gd name="connsiteY1375" fmla="*/ 1185950 h 4305833"/>
                <a:gd name="connsiteX1376" fmla="*/ 895005 w 4308628"/>
                <a:gd name="connsiteY1376" fmla="*/ 1186683 h 4305833"/>
                <a:gd name="connsiteX1377" fmla="*/ 898668 w 4308628"/>
                <a:gd name="connsiteY1377" fmla="*/ 1196208 h 4305833"/>
                <a:gd name="connsiteX1378" fmla="*/ 901233 w 4308628"/>
                <a:gd name="connsiteY1378" fmla="*/ 1196941 h 4305833"/>
                <a:gd name="connsiteX1379" fmla="*/ 952156 w 4308628"/>
                <a:gd name="connsiteY1379" fmla="*/ 1303917 h 4305833"/>
                <a:gd name="connsiteX1380" fmla="*/ 952156 w 4308628"/>
                <a:gd name="connsiteY1380" fmla="*/ 1303917 h 4305833"/>
                <a:gd name="connsiteX1381" fmla="*/ 952523 w 4308628"/>
                <a:gd name="connsiteY1381" fmla="*/ 1303917 h 4305833"/>
                <a:gd name="connsiteX1382" fmla="*/ 952523 w 4308628"/>
                <a:gd name="connsiteY1382" fmla="*/ 1304283 h 4305833"/>
                <a:gd name="connsiteX1383" fmla="*/ 1021031 w 4308628"/>
                <a:gd name="connsiteY1383" fmla="*/ 1395872 h 4305833"/>
                <a:gd name="connsiteX1384" fmla="*/ 1021764 w 4308628"/>
                <a:gd name="connsiteY1384" fmla="*/ 1396239 h 4305833"/>
                <a:gd name="connsiteX1385" fmla="*/ 1022497 w 4308628"/>
                <a:gd name="connsiteY1385" fmla="*/ 1396971 h 4305833"/>
                <a:gd name="connsiteX1386" fmla="*/ 1022497 w 4308628"/>
                <a:gd name="connsiteY1386" fmla="*/ 1396971 h 4305833"/>
                <a:gd name="connsiteX1387" fmla="*/ 1023229 w 4308628"/>
                <a:gd name="connsiteY1387" fmla="*/ 1396971 h 4305833"/>
                <a:gd name="connsiteX1388" fmla="*/ 1023229 w 4308628"/>
                <a:gd name="connsiteY1388" fmla="*/ 1396971 h 4305833"/>
                <a:gd name="connsiteX1389" fmla="*/ 1024695 w 4308628"/>
                <a:gd name="connsiteY1389" fmla="*/ 1396605 h 4305833"/>
                <a:gd name="connsiteX1390" fmla="*/ 1197981 w 4308628"/>
                <a:gd name="connsiteY1390" fmla="*/ 1306848 h 4305833"/>
                <a:gd name="connsiteX1391" fmla="*/ 1177099 w 4308628"/>
                <a:gd name="connsiteY1391" fmla="*/ 1517502 h 4305833"/>
                <a:gd name="connsiteX1392" fmla="*/ 1177465 w 4308628"/>
                <a:gd name="connsiteY1392" fmla="*/ 1518235 h 4305833"/>
                <a:gd name="connsiteX1393" fmla="*/ 1177465 w 4308628"/>
                <a:gd name="connsiteY1393" fmla="*/ 1519334 h 4305833"/>
                <a:gd name="connsiteX1394" fmla="*/ 1177465 w 4308628"/>
                <a:gd name="connsiteY1394" fmla="*/ 1519334 h 4305833"/>
                <a:gd name="connsiteX1395" fmla="*/ 1177831 w 4308628"/>
                <a:gd name="connsiteY1395" fmla="*/ 1519700 h 4305833"/>
                <a:gd name="connsiteX1396" fmla="*/ 1177831 w 4308628"/>
                <a:gd name="connsiteY1396" fmla="*/ 1520067 h 4305833"/>
                <a:gd name="connsiteX1397" fmla="*/ 1178564 w 4308628"/>
                <a:gd name="connsiteY1397" fmla="*/ 1520433 h 4305833"/>
                <a:gd name="connsiteX1398" fmla="*/ 1179297 w 4308628"/>
                <a:gd name="connsiteY1398" fmla="*/ 1521166 h 4305833"/>
                <a:gd name="connsiteX1399" fmla="*/ 1180396 w 4308628"/>
                <a:gd name="connsiteY1399" fmla="*/ 1521166 h 4305833"/>
                <a:gd name="connsiteX1400" fmla="*/ 1182227 w 4308628"/>
                <a:gd name="connsiteY1400" fmla="*/ 1520799 h 4305833"/>
                <a:gd name="connsiteX1401" fmla="*/ 1352949 w 4308628"/>
                <a:gd name="connsiteY1401" fmla="*/ 1424081 h 4305833"/>
                <a:gd name="connsiteX1402" fmla="*/ 1358445 w 4308628"/>
                <a:gd name="connsiteY1402" fmla="*/ 1425913 h 4305833"/>
                <a:gd name="connsiteX1403" fmla="*/ 1361742 w 4308628"/>
                <a:gd name="connsiteY1403" fmla="*/ 1425181 h 4305833"/>
                <a:gd name="connsiteX1404" fmla="*/ 1362474 w 4308628"/>
                <a:gd name="connsiteY1404" fmla="*/ 1424448 h 4305833"/>
                <a:gd name="connsiteX1405" fmla="*/ 1431349 w 4308628"/>
                <a:gd name="connsiteY1405" fmla="*/ 1478669 h 4305833"/>
                <a:gd name="connsiteX1406" fmla="*/ 1427686 w 4308628"/>
                <a:gd name="connsiteY1406" fmla="*/ 1482698 h 4305833"/>
                <a:gd name="connsiteX1407" fmla="*/ 1281510 w 4308628"/>
                <a:gd name="connsiteY1407" fmla="*/ 1502115 h 4305833"/>
                <a:gd name="connsiteX1408" fmla="*/ 1274915 w 4308628"/>
                <a:gd name="connsiteY1408" fmla="*/ 1498085 h 4305833"/>
                <a:gd name="connsiteX1409" fmla="*/ 1266856 w 4308628"/>
                <a:gd name="connsiteY1409" fmla="*/ 1506145 h 4305833"/>
                <a:gd name="connsiteX1410" fmla="*/ 1271985 w 4308628"/>
                <a:gd name="connsiteY1410" fmla="*/ 1513106 h 4305833"/>
                <a:gd name="connsiteX1411" fmla="*/ 1277846 w 4308628"/>
                <a:gd name="connsiteY1411" fmla="*/ 1605427 h 4305833"/>
                <a:gd name="connsiteX1412" fmla="*/ 1192119 w 4308628"/>
                <a:gd name="connsiteY1412" fmla="*/ 1640964 h 4305833"/>
                <a:gd name="connsiteX1413" fmla="*/ 1183693 w 4308628"/>
                <a:gd name="connsiteY1413" fmla="*/ 1639498 h 4305833"/>
                <a:gd name="connsiteX1414" fmla="*/ 1180029 w 4308628"/>
                <a:gd name="connsiteY1414" fmla="*/ 1650489 h 4305833"/>
                <a:gd name="connsiteX1415" fmla="*/ 1180029 w 4308628"/>
                <a:gd name="connsiteY1415" fmla="*/ 1650489 h 4305833"/>
                <a:gd name="connsiteX1416" fmla="*/ 1186258 w 4308628"/>
                <a:gd name="connsiteY1416" fmla="*/ 1654885 h 4305833"/>
                <a:gd name="connsiteX1417" fmla="*/ 1232784 w 4308628"/>
                <a:gd name="connsiteY1417" fmla="*/ 1794833 h 4305833"/>
                <a:gd name="connsiteX1418" fmla="*/ 1230586 w 4308628"/>
                <a:gd name="connsiteY1418" fmla="*/ 1799962 h 4305833"/>
                <a:gd name="connsiteX1419" fmla="*/ 1151820 w 4308628"/>
                <a:gd name="connsiteY1419" fmla="*/ 1761495 h 4305833"/>
                <a:gd name="connsiteX1420" fmla="*/ 1152186 w 4308628"/>
                <a:gd name="connsiteY1420" fmla="*/ 1760396 h 4305833"/>
                <a:gd name="connsiteX1421" fmla="*/ 1147057 w 4308628"/>
                <a:gd name="connsiteY1421" fmla="*/ 1753801 h 4305833"/>
                <a:gd name="connsiteX1422" fmla="*/ 1159147 w 4308628"/>
                <a:gd name="connsiteY1422" fmla="*/ 1557068 h 4305833"/>
                <a:gd name="connsiteX1423" fmla="*/ 1158781 w 4308628"/>
                <a:gd name="connsiteY1423" fmla="*/ 1556336 h 4305833"/>
                <a:gd name="connsiteX1424" fmla="*/ 1158781 w 4308628"/>
                <a:gd name="connsiteY1424" fmla="*/ 1555237 h 4305833"/>
                <a:gd name="connsiteX1425" fmla="*/ 1158414 w 4308628"/>
                <a:gd name="connsiteY1425" fmla="*/ 1554870 h 4305833"/>
                <a:gd name="connsiteX1426" fmla="*/ 1158414 w 4308628"/>
                <a:gd name="connsiteY1426" fmla="*/ 1554504 h 4305833"/>
                <a:gd name="connsiteX1427" fmla="*/ 1157682 w 4308628"/>
                <a:gd name="connsiteY1427" fmla="*/ 1554504 h 4305833"/>
                <a:gd name="connsiteX1428" fmla="*/ 1156583 w 4308628"/>
                <a:gd name="connsiteY1428" fmla="*/ 1553771 h 4305833"/>
                <a:gd name="connsiteX1429" fmla="*/ 1154751 w 4308628"/>
                <a:gd name="connsiteY1429" fmla="*/ 1554138 h 4305833"/>
                <a:gd name="connsiteX1430" fmla="*/ 1154751 w 4308628"/>
                <a:gd name="connsiteY1430" fmla="*/ 1554138 h 4305833"/>
                <a:gd name="connsiteX1431" fmla="*/ 1154018 w 4308628"/>
                <a:gd name="connsiteY1431" fmla="*/ 1554138 h 4305833"/>
                <a:gd name="connsiteX1432" fmla="*/ 974138 w 4308628"/>
                <a:gd name="connsiteY1432" fmla="*/ 1665143 h 4305833"/>
                <a:gd name="connsiteX1433" fmla="*/ 979267 w 4308628"/>
                <a:gd name="connsiteY1433" fmla="*/ 1469876 h 4305833"/>
                <a:gd name="connsiteX1434" fmla="*/ 979267 w 4308628"/>
                <a:gd name="connsiteY1434" fmla="*/ 1469876 h 4305833"/>
                <a:gd name="connsiteX1435" fmla="*/ 979267 w 4308628"/>
                <a:gd name="connsiteY1435" fmla="*/ 1469876 h 4305833"/>
                <a:gd name="connsiteX1436" fmla="*/ 978534 w 4308628"/>
                <a:gd name="connsiteY1436" fmla="*/ 1468044 h 4305833"/>
                <a:gd name="connsiteX1437" fmla="*/ 978534 w 4308628"/>
                <a:gd name="connsiteY1437" fmla="*/ 1467678 h 4305833"/>
                <a:gd name="connsiteX1438" fmla="*/ 978534 w 4308628"/>
                <a:gd name="connsiteY1438" fmla="*/ 1467678 h 4305833"/>
                <a:gd name="connsiteX1439" fmla="*/ 978534 w 4308628"/>
                <a:gd name="connsiteY1439" fmla="*/ 1467678 h 4305833"/>
                <a:gd name="connsiteX1440" fmla="*/ 977068 w 4308628"/>
                <a:gd name="connsiteY1440" fmla="*/ 1466945 h 4305833"/>
                <a:gd name="connsiteX1441" fmla="*/ 976702 w 4308628"/>
                <a:gd name="connsiteY1441" fmla="*/ 1466579 h 4305833"/>
                <a:gd name="connsiteX1442" fmla="*/ 864231 w 4308628"/>
                <a:gd name="connsiteY1442" fmla="*/ 1444964 h 4305833"/>
                <a:gd name="connsiteX1443" fmla="*/ 863865 w 4308628"/>
                <a:gd name="connsiteY1443" fmla="*/ 1444964 h 4305833"/>
                <a:gd name="connsiteX1444" fmla="*/ 863498 w 4308628"/>
                <a:gd name="connsiteY1444" fmla="*/ 1444964 h 4305833"/>
                <a:gd name="connsiteX1445" fmla="*/ 863498 w 4308628"/>
                <a:gd name="connsiteY1445" fmla="*/ 1444964 h 4305833"/>
                <a:gd name="connsiteX1446" fmla="*/ 744433 w 4308628"/>
                <a:gd name="connsiteY1446" fmla="*/ 1446063 h 4305833"/>
                <a:gd name="connsiteX1447" fmla="*/ 737838 w 4308628"/>
                <a:gd name="connsiteY1447" fmla="*/ 1442399 h 4305833"/>
                <a:gd name="connsiteX1448" fmla="*/ 737838 w 4308628"/>
                <a:gd name="connsiteY1448" fmla="*/ 1442399 h 4305833"/>
                <a:gd name="connsiteX1449" fmla="*/ 732709 w 4308628"/>
                <a:gd name="connsiteY1449" fmla="*/ 1444964 h 4305833"/>
                <a:gd name="connsiteX1450" fmla="*/ 732343 w 4308628"/>
                <a:gd name="connsiteY1450" fmla="*/ 1446063 h 4305833"/>
                <a:gd name="connsiteX1451" fmla="*/ 603386 w 4308628"/>
                <a:gd name="connsiteY1451" fmla="*/ 1444231 h 4305833"/>
                <a:gd name="connsiteX1452" fmla="*/ 596425 w 4308628"/>
                <a:gd name="connsiteY1452" fmla="*/ 1439835 h 4305833"/>
                <a:gd name="connsiteX1453" fmla="*/ 596425 w 4308628"/>
                <a:gd name="connsiteY1453" fmla="*/ 1439835 h 4305833"/>
                <a:gd name="connsiteX1454" fmla="*/ 593494 w 4308628"/>
                <a:gd name="connsiteY1454" fmla="*/ 1441667 h 4305833"/>
                <a:gd name="connsiteX1455" fmla="*/ 409950 w 4308628"/>
                <a:gd name="connsiteY1455" fmla="*/ 1340919 h 4305833"/>
                <a:gd name="connsiteX1456" fmla="*/ 409217 w 4308628"/>
                <a:gd name="connsiteY1456" fmla="*/ 1339453 h 4305833"/>
                <a:gd name="connsiteX1457" fmla="*/ 498975 w 4308628"/>
                <a:gd name="connsiteY1457" fmla="*/ 1165435 h 4305833"/>
                <a:gd name="connsiteX1458" fmla="*/ 499341 w 4308628"/>
                <a:gd name="connsiteY1458" fmla="*/ 1165435 h 4305833"/>
                <a:gd name="connsiteX1459" fmla="*/ 504104 w 4308628"/>
                <a:gd name="connsiteY1459" fmla="*/ 1162870 h 4305833"/>
                <a:gd name="connsiteX1460" fmla="*/ 504470 w 4308628"/>
                <a:gd name="connsiteY1460" fmla="*/ 1162137 h 4305833"/>
                <a:gd name="connsiteX1461" fmla="*/ 542937 w 4308628"/>
                <a:gd name="connsiteY1461" fmla="*/ 1163603 h 4305833"/>
                <a:gd name="connsiteX1462" fmla="*/ 587633 w 4308628"/>
                <a:gd name="connsiteY1462" fmla="*/ 1215259 h 4305833"/>
                <a:gd name="connsiteX1463" fmla="*/ 826863 w 4308628"/>
                <a:gd name="connsiteY1463" fmla="*/ 1052964 h 4305833"/>
                <a:gd name="connsiteX1464" fmla="*/ 665666 w 4308628"/>
                <a:gd name="connsiteY1464" fmla="*/ 939393 h 4305833"/>
                <a:gd name="connsiteX1465" fmla="*/ 756522 w 4308628"/>
                <a:gd name="connsiteY1465" fmla="*/ 929135 h 4305833"/>
                <a:gd name="connsiteX1466" fmla="*/ 763117 w 4308628"/>
                <a:gd name="connsiteY1466" fmla="*/ 933165 h 4305833"/>
                <a:gd name="connsiteX1467" fmla="*/ 763483 w 4308628"/>
                <a:gd name="connsiteY1467" fmla="*/ 933165 h 4305833"/>
                <a:gd name="connsiteX1468" fmla="*/ 826863 w 4308628"/>
                <a:gd name="connsiteY1468" fmla="*/ 1052964 h 4305833"/>
                <a:gd name="connsiteX1469" fmla="*/ 1600239 w 4308628"/>
                <a:gd name="connsiteY1469" fmla="*/ 141105 h 4305833"/>
                <a:gd name="connsiteX1470" fmla="*/ 1602071 w 4308628"/>
                <a:gd name="connsiteY1470" fmla="*/ 144768 h 4305833"/>
                <a:gd name="connsiteX1471" fmla="*/ 1607933 w 4308628"/>
                <a:gd name="connsiteY1471" fmla="*/ 146967 h 4305833"/>
                <a:gd name="connsiteX1472" fmla="*/ 1609032 w 4308628"/>
                <a:gd name="connsiteY1472" fmla="*/ 146600 h 4305833"/>
                <a:gd name="connsiteX1473" fmla="*/ 1632112 w 4308628"/>
                <a:gd name="connsiteY1473" fmla="*/ 187998 h 4305833"/>
                <a:gd name="connsiteX1474" fmla="*/ 1502422 w 4308628"/>
                <a:gd name="connsiteY1474" fmla="*/ 140006 h 4305833"/>
                <a:gd name="connsiteX1475" fmla="*/ 1600239 w 4308628"/>
                <a:gd name="connsiteY1475" fmla="*/ 141105 h 4305833"/>
                <a:gd name="connsiteX1476" fmla="*/ 1759237 w 4308628"/>
                <a:gd name="connsiteY1476" fmla="*/ 351759 h 4305833"/>
                <a:gd name="connsiteX1477" fmla="*/ 1735791 w 4308628"/>
                <a:gd name="connsiteY1477" fmla="*/ 326481 h 4305833"/>
                <a:gd name="connsiteX1478" fmla="*/ 1738721 w 4308628"/>
                <a:gd name="connsiteY1478" fmla="*/ 316589 h 4305833"/>
                <a:gd name="connsiteX1479" fmla="*/ 1759237 w 4308628"/>
                <a:gd name="connsiteY1479" fmla="*/ 351759 h 4305833"/>
                <a:gd name="connsiteX1480" fmla="*/ 1728097 w 4308628"/>
                <a:gd name="connsiteY1480" fmla="*/ 328679 h 4305833"/>
                <a:gd name="connsiteX1481" fmla="*/ 1717839 w 4308628"/>
                <a:gd name="connsiteY1481" fmla="*/ 361651 h 4305833"/>
                <a:gd name="connsiteX1482" fmla="*/ 1720770 w 4308628"/>
                <a:gd name="connsiteY1482" fmla="*/ 320985 h 4305833"/>
                <a:gd name="connsiteX1483" fmla="*/ 1728097 w 4308628"/>
                <a:gd name="connsiteY1483" fmla="*/ 328679 h 4305833"/>
                <a:gd name="connsiteX1484" fmla="*/ 1709779 w 4308628"/>
                <a:gd name="connsiteY1484" fmla="*/ 382899 h 4305833"/>
                <a:gd name="connsiteX1485" fmla="*/ 1704650 w 4308628"/>
                <a:gd name="connsiteY1485" fmla="*/ 387296 h 4305833"/>
                <a:gd name="connsiteX1486" fmla="*/ 1709047 w 4308628"/>
                <a:gd name="connsiteY1486" fmla="*/ 399019 h 4305833"/>
                <a:gd name="connsiteX1487" fmla="*/ 1712710 w 4308628"/>
                <a:gd name="connsiteY1487" fmla="*/ 399752 h 4305833"/>
                <a:gd name="connsiteX1488" fmla="*/ 1720770 w 4308628"/>
                <a:gd name="connsiteY1488" fmla="*/ 394623 h 4305833"/>
                <a:gd name="connsiteX1489" fmla="*/ 1718205 w 4308628"/>
                <a:gd name="connsiteY1489" fmla="*/ 385098 h 4305833"/>
                <a:gd name="connsiteX1490" fmla="*/ 1733592 w 4308628"/>
                <a:gd name="connsiteY1490" fmla="*/ 334174 h 4305833"/>
                <a:gd name="connsiteX1491" fmla="*/ 1769862 w 4308628"/>
                <a:gd name="connsiteY1491" fmla="*/ 373008 h 4305833"/>
                <a:gd name="connsiteX1492" fmla="*/ 1768763 w 4308628"/>
                <a:gd name="connsiteY1492" fmla="*/ 376671 h 4305833"/>
                <a:gd name="connsiteX1493" fmla="*/ 1771693 w 4308628"/>
                <a:gd name="connsiteY1493" fmla="*/ 382533 h 4305833"/>
                <a:gd name="connsiteX1494" fmla="*/ 1783783 w 4308628"/>
                <a:gd name="connsiteY1494" fmla="*/ 381434 h 4305833"/>
                <a:gd name="connsiteX1495" fmla="*/ 1783050 w 4308628"/>
                <a:gd name="connsiteY1495" fmla="*/ 369344 h 4305833"/>
                <a:gd name="connsiteX1496" fmla="*/ 1776090 w 4308628"/>
                <a:gd name="connsiteY1496" fmla="*/ 367146 h 4305833"/>
                <a:gd name="connsiteX1497" fmla="*/ 1741286 w 4308628"/>
                <a:gd name="connsiteY1497" fmla="*/ 307430 h 4305833"/>
                <a:gd name="connsiteX1498" fmla="*/ 1752643 w 4308628"/>
                <a:gd name="connsiteY1498" fmla="*/ 270428 h 4305833"/>
                <a:gd name="connsiteX1499" fmla="*/ 1757405 w 4308628"/>
                <a:gd name="connsiteY1499" fmla="*/ 266765 h 4305833"/>
                <a:gd name="connsiteX1500" fmla="*/ 1757405 w 4308628"/>
                <a:gd name="connsiteY1500" fmla="*/ 266398 h 4305833"/>
                <a:gd name="connsiteX1501" fmla="*/ 1951207 w 4308628"/>
                <a:gd name="connsiteY1501" fmla="*/ 237823 h 4305833"/>
                <a:gd name="connsiteX1502" fmla="*/ 1952307 w 4308628"/>
                <a:gd name="connsiteY1502" fmla="*/ 238922 h 4305833"/>
                <a:gd name="connsiteX1503" fmla="*/ 1988210 w 4308628"/>
                <a:gd name="connsiteY1503" fmla="*/ 445546 h 4305833"/>
                <a:gd name="connsiteX1504" fmla="*/ 1985645 w 4308628"/>
                <a:gd name="connsiteY1504" fmla="*/ 448111 h 4305833"/>
                <a:gd name="connsiteX1505" fmla="*/ 1987477 w 4308628"/>
                <a:gd name="connsiteY1505" fmla="*/ 456170 h 4305833"/>
                <a:gd name="connsiteX1506" fmla="*/ 1947178 w 4308628"/>
                <a:gd name="connsiteY1506" fmla="*/ 578533 h 4305833"/>
                <a:gd name="connsiteX1507" fmla="*/ 1942048 w 4308628"/>
                <a:gd name="connsiteY1507" fmla="*/ 582197 h 4305833"/>
                <a:gd name="connsiteX1508" fmla="*/ 1943514 w 4308628"/>
                <a:gd name="connsiteY1508" fmla="*/ 589524 h 4305833"/>
                <a:gd name="connsiteX1509" fmla="*/ 1903948 w 4308628"/>
                <a:gd name="connsiteY1509" fmla="*/ 701995 h 4305833"/>
                <a:gd name="connsiteX1510" fmla="*/ 1903948 w 4308628"/>
                <a:gd name="connsiteY1510" fmla="*/ 702361 h 4305833"/>
                <a:gd name="connsiteX1511" fmla="*/ 1903581 w 4308628"/>
                <a:gd name="connsiteY1511" fmla="*/ 702728 h 4305833"/>
                <a:gd name="connsiteX1512" fmla="*/ 1887095 w 4308628"/>
                <a:gd name="connsiteY1512" fmla="*/ 816298 h 4305833"/>
                <a:gd name="connsiteX1513" fmla="*/ 1887462 w 4308628"/>
                <a:gd name="connsiteY1513" fmla="*/ 817030 h 4305833"/>
                <a:gd name="connsiteX1514" fmla="*/ 1887462 w 4308628"/>
                <a:gd name="connsiteY1514" fmla="*/ 818130 h 4305833"/>
                <a:gd name="connsiteX1515" fmla="*/ 1887828 w 4308628"/>
                <a:gd name="connsiteY1515" fmla="*/ 818496 h 4305833"/>
                <a:gd name="connsiteX1516" fmla="*/ 1887828 w 4308628"/>
                <a:gd name="connsiteY1516" fmla="*/ 818862 h 4305833"/>
                <a:gd name="connsiteX1517" fmla="*/ 1887828 w 4308628"/>
                <a:gd name="connsiteY1517" fmla="*/ 818862 h 4305833"/>
                <a:gd name="connsiteX1518" fmla="*/ 1887828 w 4308628"/>
                <a:gd name="connsiteY1518" fmla="*/ 818862 h 4305833"/>
                <a:gd name="connsiteX1519" fmla="*/ 1888561 w 4308628"/>
                <a:gd name="connsiteY1519" fmla="*/ 819229 h 4305833"/>
                <a:gd name="connsiteX1520" fmla="*/ 1889294 w 4308628"/>
                <a:gd name="connsiteY1520" fmla="*/ 819595 h 4305833"/>
                <a:gd name="connsiteX1521" fmla="*/ 2075402 w 4308628"/>
                <a:gd name="connsiteY1521" fmla="*/ 878212 h 4305833"/>
                <a:gd name="connsiteX1522" fmla="*/ 1911641 w 4308628"/>
                <a:gd name="connsiteY1522" fmla="*/ 1012298 h 4305833"/>
                <a:gd name="connsiteX1523" fmla="*/ 1910542 w 4308628"/>
                <a:gd name="connsiteY1523" fmla="*/ 1014862 h 4305833"/>
                <a:gd name="connsiteX1524" fmla="*/ 1910542 w 4308628"/>
                <a:gd name="connsiteY1524" fmla="*/ 1014862 h 4305833"/>
                <a:gd name="connsiteX1525" fmla="*/ 1910542 w 4308628"/>
                <a:gd name="connsiteY1525" fmla="*/ 1014862 h 4305833"/>
                <a:gd name="connsiteX1526" fmla="*/ 1910542 w 4308628"/>
                <a:gd name="connsiteY1526" fmla="*/ 1015229 h 4305833"/>
                <a:gd name="connsiteX1527" fmla="*/ 1911275 w 4308628"/>
                <a:gd name="connsiteY1527" fmla="*/ 1017427 h 4305833"/>
                <a:gd name="connsiteX1528" fmla="*/ 1911275 w 4308628"/>
                <a:gd name="connsiteY1528" fmla="*/ 1017427 h 4305833"/>
                <a:gd name="connsiteX1529" fmla="*/ 1912374 w 4308628"/>
                <a:gd name="connsiteY1529" fmla="*/ 1017793 h 4305833"/>
                <a:gd name="connsiteX1530" fmla="*/ 1912740 w 4308628"/>
                <a:gd name="connsiteY1530" fmla="*/ 1018160 h 4305833"/>
                <a:gd name="connsiteX1531" fmla="*/ 2102512 w 4308628"/>
                <a:gd name="connsiteY1531" fmla="*/ 1070549 h 4305833"/>
                <a:gd name="connsiteX1532" fmla="*/ 2102512 w 4308628"/>
                <a:gd name="connsiteY1532" fmla="*/ 1072380 h 4305833"/>
                <a:gd name="connsiteX1533" fmla="*/ 2107275 w 4308628"/>
                <a:gd name="connsiteY1533" fmla="*/ 1077509 h 4305833"/>
                <a:gd name="connsiteX1534" fmla="*/ 2108374 w 4308628"/>
                <a:gd name="connsiteY1534" fmla="*/ 1077876 h 4305833"/>
                <a:gd name="connsiteX1535" fmla="*/ 2118998 w 4308628"/>
                <a:gd name="connsiteY1535" fmla="*/ 1164702 h 4305833"/>
                <a:gd name="connsiteX1536" fmla="*/ 2113503 w 4308628"/>
                <a:gd name="connsiteY1536" fmla="*/ 1165068 h 4305833"/>
                <a:gd name="connsiteX1537" fmla="*/ 1996269 w 4308628"/>
                <a:gd name="connsiteY1537" fmla="*/ 1075311 h 4305833"/>
                <a:gd name="connsiteX1538" fmla="*/ 1994437 w 4308628"/>
                <a:gd name="connsiteY1538" fmla="*/ 1067984 h 4305833"/>
                <a:gd name="connsiteX1539" fmla="*/ 1983081 w 4308628"/>
                <a:gd name="connsiteY1539" fmla="*/ 1067984 h 4305833"/>
                <a:gd name="connsiteX1540" fmla="*/ 1981981 w 4308628"/>
                <a:gd name="connsiteY1540" fmla="*/ 1076410 h 4305833"/>
                <a:gd name="connsiteX1541" fmla="*/ 1920800 w 4308628"/>
                <a:gd name="connsiteY1541" fmla="*/ 1146018 h 4305833"/>
                <a:gd name="connsiteX1542" fmla="*/ 1835073 w 4308628"/>
                <a:gd name="connsiteY1542" fmla="*/ 1110481 h 4305833"/>
                <a:gd name="connsiteX1543" fmla="*/ 1830310 w 4308628"/>
                <a:gd name="connsiteY1543" fmla="*/ 1103154 h 4305833"/>
                <a:gd name="connsiteX1544" fmla="*/ 1820419 w 4308628"/>
                <a:gd name="connsiteY1544" fmla="*/ 1109016 h 4305833"/>
                <a:gd name="connsiteX1545" fmla="*/ 1821884 w 4308628"/>
                <a:gd name="connsiteY1545" fmla="*/ 1116343 h 4305833"/>
                <a:gd name="connsiteX1546" fmla="*/ 1755940 w 4308628"/>
                <a:gd name="connsiteY1546" fmla="*/ 1248231 h 4305833"/>
                <a:gd name="connsiteX1547" fmla="*/ 1750811 w 4308628"/>
                <a:gd name="connsiteY1547" fmla="*/ 1250429 h 4305833"/>
                <a:gd name="connsiteX1548" fmla="*/ 1722235 w 4308628"/>
                <a:gd name="connsiteY1548" fmla="*/ 1167633 h 4305833"/>
                <a:gd name="connsiteX1549" fmla="*/ 1723334 w 4308628"/>
                <a:gd name="connsiteY1549" fmla="*/ 1167266 h 4305833"/>
                <a:gd name="connsiteX1550" fmla="*/ 1724433 w 4308628"/>
                <a:gd name="connsiteY1550" fmla="*/ 1158840 h 4305833"/>
                <a:gd name="connsiteX1551" fmla="*/ 1872075 w 4308628"/>
                <a:gd name="connsiteY1551" fmla="*/ 1028418 h 4305833"/>
                <a:gd name="connsiteX1552" fmla="*/ 1872441 w 4308628"/>
                <a:gd name="connsiteY1552" fmla="*/ 1027685 h 4305833"/>
                <a:gd name="connsiteX1553" fmla="*/ 1872808 w 4308628"/>
                <a:gd name="connsiteY1553" fmla="*/ 1027319 h 4305833"/>
                <a:gd name="connsiteX1554" fmla="*/ 1872808 w 4308628"/>
                <a:gd name="connsiteY1554" fmla="*/ 1026586 h 4305833"/>
                <a:gd name="connsiteX1555" fmla="*/ 1873174 w 4308628"/>
                <a:gd name="connsiteY1555" fmla="*/ 1025853 h 4305833"/>
                <a:gd name="connsiteX1556" fmla="*/ 1872808 w 4308628"/>
                <a:gd name="connsiteY1556" fmla="*/ 1025121 h 4305833"/>
                <a:gd name="connsiteX1557" fmla="*/ 1872808 w 4308628"/>
                <a:gd name="connsiteY1557" fmla="*/ 1024388 h 4305833"/>
                <a:gd name="connsiteX1558" fmla="*/ 1872441 w 4308628"/>
                <a:gd name="connsiteY1558" fmla="*/ 1024021 h 4305833"/>
                <a:gd name="connsiteX1559" fmla="*/ 1872075 w 4308628"/>
                <a:gd name="connsiteY1559" fmla="*/ 1023289 h 4305833"/>
                <a:gd name="connsiteX1560" fmla="*/ 1870976 w 4308628"/>
                <a:gd name="connsiteY1560" fmla="*/ 1022922 h 4305833"/>
                <a:gd name="connsiteX1561" fmla="*/ 1870243 w 4308628"/>
                <a:gd name="connsiteY1561" fmla="*/ 1022556 h 4305833"/>
                <a:gd name="connsiteX1562" fmla="*/ 1664718 w 4308628"/>
                <a:gd name="connsiteY1562" fmla="*/ 974197 h 4305833"/>
                <a:gd name="connsiteX1563" fmla="*/ 1806497 w 4308628"/>
                <a:gd name="connsiteY1563" fmla="*/ 839745 h 4305833"/>
                <a:gd name="connsiteX1564" fmla="*/ 1806497 w 4308628"/>
                <a:gd name="connsiteY1564" fmla="*/ 839745 h 4305833"/>
                <a:gd name="connsiteX1565" fmla="*/ 1807230 w 4308628"/>
                <a:gd name="connsiteY1565" fmla="*/ 838279 h 4305833"/>
                <a:gd name="connsiteX1566" fmla="*/ 1807596 w 4308628"/>
                <a:gd name="connsiteY1566" fmla="*/ 837547 h 4305833"/>
                <a:gd name="connsiteX1567" fmla="*/ 1807596 w 4308628"/>
                <a:gd name="connsiteY1567" fmla="*/ 837547 h 4305833"/>
                <a:gd name="connsiteX1568" fmla="*/ 1806863 w 4308628"/>
                <a:gd name="connsiteY1568" fmla="*/ 836081 h 4305833"/>
                <a:gd name="connsiteX1569" fmla="*/ 1806863 w 4308628"/>
                <a:gd name="connsiteY1569" fmla="*/ 835715 h 4305833"/>
                <a:gd name="connsiteX1570" fmla="*/ 1742751 w 4308628"/>
                <a:gd name="connsiteY1570" fmla="*/ 741195 h 4305833"/>
                <a:gd name="connsiteX1571" fmla="*/ 1742385 w 4308628"/>
                <a:gd name="connsiteY1571" fmla="*/ 741195 h 4305833"/>
                <a:gd name="connsiteX1572" fmla="*/ 1742385 w 4308628"/>
                <a:gd name="connsiteY1572" fmla="*/ 740829 h 4305833"/>
                <a:gd name="connsiteX1573" fmla="*/ 1657390 w 4308628"/>
                <a:gd name="connsiteY1573" fmla="*/ 657300 h 4305833"/>
                <a:gd name="connsiteX1574" fmla="*/ 1655559 w 4308628"/>
                <a:gd name="connsiteY1574" fmla="*/ 649973 h 4305833"/>
                <a:gd name="connsiteX1575" fmla="*/ 1648964 w 4308628"/>
                <a:gd name="connsiteY1575" fmla="*/ 648873 h 4305833"/>
                <a:gd name="connsiteX1576" fmla="*/ 1559207 w 4308628"/>
                <a:gd name="connsiteY1576" fmla="*/ 556186 h 4305833"/>
                <a:gd name="connsiteX1577" fmla="*/ 1559940 w 4308628"/>
                <a:gd name="connsiteY1577" fmla="*/ 553255 h 4305833"/>
                <a:gd name="connsiteX1578" fmla="*/ 1557376 w 4308628"/>
                <a:gd name="connsiteY1578" fmla="*/ 548126 h 4305833"/>
                <a:gd name="connsiteX1579" fmla="*/ 1554078 w 4308628"/>
                <a:gd name="connsiteY1579" fmla="*/ 547027 h 4305833"/>
                <a:gd name="connsiteX1580" fmla="*/ 1495461 w 4308628"/>
                <a:gd name="connsiteY1580" fmla="*/ 345531 h 4305833"/>
                <a:gd name="connsiteX1581" fmla="*/ 1495828 w 4308628"/>
                <a:gd name="connsiteY1581" fmla="*/ 344066 h 4305833"/>
                <a:gd name="connsiteX1582" fmla="*/ 1682669 w 4308628"/>
                <a:gd name="connsiteY1582" fmla="*/ 284716 h 4305833"/>
                <a:gd name="connsiteX1583" fmla="*/ 1682669 w 4308628"/>
                <a:gd name="connsiteY1583" fmla="*/ 285083 h 4305833"/>
                <a:gd name="connsiteX1584" fmla="*/ 1687065 w 4308628"/>
                <a:gd name="connsiteY1584" fmla="*/ 286548 h 4305833"/>
                <a:gd name="connsiteX1585" fmla="*/ 1688164 w 4308628"/>
                <a:gd name="connsiteY1585" fmla="*/ 285815 h 4305833"/>
                <a:gd name="connsiteX1586" fmla="*/ 1714542 w 4308628"/>
                <a:gd name="connsiteY1586" fmla="*/ 314025 h 4305833"/>
                <a:gd name="connsiteX1587" fmla="*/ 1709779 w 4308628"/>
                <a:gd name="connsiteY1587" fmla="*/ 382899 h 4305833"/>
                <a:gd name="connsiteX1588" fmla="*/ 1856322 w 4308628"/>
                <a:gd name="connsiteY1588" fmla="*/ 58308 h 4305833"/>
                <a:gd name="connsiteX1589" fmla="*/ 1760703 w 4308628"/>
                <a:gd name="connsiteY1589" fmla="*/ 158323 h 4305833"/>
                <a:gd name="connsiteX1590" fmla="*/ 1763267 w 4308628"/>
                <a:gd name="connsiteY1590" fmla="*/ 111064 h 4305833"/>
                <a:gd name="connsiteX1591" fmla="*/ 1768763 w 4308628"/>
                <a:gd name="connsiteY1591" fmla="*/ 103004 h 4305833"/>
                <a:gd name="connsiteX1592" fmla="*/ 1768763 w 4308628"/>
                <a:gd name="connsiteY1592" fmla="*/ 102271 h 4305833"/>
                <a:gd name="connsiteX1593" fmla="*/ 1856322 w 4308628"/>
                <a:gd name="connsiteY1593" fmla="*/ 58308 h 4305833"/>
                <a:gd name="connsiteX1594" fmla="*/ 3148823 w 4308628"/>
                <a:gd name="connsiteY1594" fmla="*/ 600881 h 4305833"/>
                <a:gd name="connsiteX1595" fmla="*/ 3149923 w 4308628"/>
                <a:gd name="connsiteY1595" fmla="*/ 566444 h 4305833"/>
                <a:gd name="connsiteX1596" fmla="*/ 3159082 w 4308628"/>
                <a:gd name="connsiteY1596" fmla="*/ 561681 h 4305833"/>
                <a:gd name="connsiteX1597" fmla="*/ 3148823 w 4308628"/>
                <a:gd name="connsiteY1597" fmla="*/ 600881 h 4305833"/>
                <a:gd name="connsiteX1598" fmla="*/ 3142962 w 4308628"/>
                <a:gd name="connsiteY1598" fmla="*/ 562413 h 4305833"/>
                <a:gd name="connsiteX1599" fmla="*/ 3112554 w 4308628"/>
                <a:gd name="connsiteY1599" fmla="*/ 578533 h 4305833"/>
                <a:gd name="connsiteX1600" fmla="*/ 3143328 w 4308628"/>
                <a:gd name="connsiteY1600" fmla="*/ 551789 h 4305833"/>
                <a:gd name="connsiteX1601" fmla="*/ 3142962 w 4308628"/>
                <a:gd name="connsiteY1601" fmla="*/ 562413 h 4305833"/>
                <a:gd name="connsiteX1602" fmla="*/ 3091672 w 4308628"/>
                <a:gd name="connsiteY1602" fmla="*/ 587692 h 4305833"/>
                <a:gd name="connsiteX1603" fmla="*/ 3084711 w 4308628"/>
                <a:gd name="connsiteY1603" fmla="*/ 587326 h 4305833"/>
                <a:gd name="connsiteX1604" fmla="*/ 3079949 w 4308628"/>
                <a:gd name="connsiteY1604" fmla="*/ 591722 h 4305833"/>
                <a:gd name="connsiteX1605" fmla="*/ 3079949 w 4308628"/>
                <a:gd name="connsiteY1605" fmla="*/ 598316 h 4305833"/>
                <a:gd name="connsiteX1606" fmla="*/ 3091306 w 4308628"/>
                <a:gd name="connsiteY1606" fmla="*/ 603445 h 4305833"/>
                <a:gd name="connsiteX1607" fmla="*/ 3096068 w 4308628"/>
                <a:gd name="connsiteY1607" fmla="*/ 598683 h 4305833"/>
                <a:gd name="connsiteX1608" fmla="*/ 3096068 w 4308628"/>
                <a:gd name="connsiteY1608" fmla="*/ 594653 h 4305833"/>
                <a:gd name="connsiteX1609" fmla="*/ 3142962 w 4308628"/>
                <a:gd name="connsiteY1609" fmla="*/ 569741 h 4305833"/>
                <a:gd name="connsiteX1610" fmla="*/ 3141130 w 4308628"/>
                <a:gd name="connsiteY1610" fmla="*/ 622862 h 4305833"/>
                <a:gd name="connsiteX1611" fmla="*/ 3135635 w 4308628"/>
                <a:gd name="connsiteY1611" fmla="*/ 630922 h 4305833"/>
                <a:gd name="connsiteX1612" fmla="*/ 3144427 w 4308628"/>
                <a:gd name="connsiteY1612" fmla="*/ 638982 h 4305833"/>
                <a:gd name="connsiteX1613" fmla="*/ 3145160 w 4308628"/>
                <a:gd name="connsiteY1613" fmla="*/ 638982 h 4305833"/>
                <a:gd name="connsiteX1614" fmla="*/ 3153220 w 4308628"/>
                <a:gd name="connsiteY1614" fmla="*/ 629457 h 4305833"/>
                <a:gd name="connsiteX1615" fmla="*/ 3149923 w 4308628"/>
                <a:gd name="connsiteY1615" fmla="*/ 623595 h 4305833"/>
                <a:gd name="connsiteX1616" fmla="*/ 3167507 w 4308628"/>
                <a:gd name="connsiteY1616" fmla="*/ 556918 h 4305833"/>
                <a:gd name="connsiteX1617" fmla="*/ 3201579 w 4308628"/>
                <a:gd name="connsiteY1617" fmla="*/ 538967 h 4305833"/>
                <a:gd name="connsiteX1618" fmla="*/ 3205242 w 4308628"/>
                <a:gd name="connsiteY1618" fmla="*/ 540066 h 4305833"/>
                <a:gd name="connsiteX1619" fmla="*/ 3207807 w 4308628"/>
                <a:gd name="connsiteY1619" fmla="*/ 539700 h 4305833"/>
                <a:gd name="connsiteX1620" fmla="*/ 3208173 w 4308628"/>
                <a:gd name="connsiteY1620" fmla="*/ 539700 h 4305833"/>
                <a:gd name="connsiteX1621" fmla="*/ 3365339 w 4308628"/>
                <a:gd name="connsiteY1621" fmla="*/ 656567 h 4305833"/>
                <a:gd name="connsiteX1622" fmla="*/ 3365339 w 4308628"/>
                <a:gd name="connsiteY1622" fmla="*/ 658032 h 4305833"/>
                <a:gd name="connsiteX1623" fmla="*/ 3244442 w 4308628"/>
                <a:gd name="connsiteY1623" fmla="*/ 829487 h 4305833"/>
                <a:gd name="connsiteX1624" fmla="*/ 3240779 w 4308628"/>
                <a:gd name="connsiteY1624" fmla="*/ 829487 h 4305833"/>
                <a:gd name="connsiteX1625" fmla="*/ 3236382 w 4308628"/>
                <a:gd name="connsiteY1625" fmla="*/ 836448 h 4305833"/>
                <a:gd name="connsiteX1626" fmla="*/ 3121347 w 4308628"/>
                <a:gd name="connsiteY1626" fmla="*/ 894698 h 4305833"/>
                <a:gd name="connsiteX1627" fmla="*/ 3114753 w 4308628"/>
                <a:gd name="connsiteY1627" fmla="*/ 893599 h 4305833"/>
                <a:gd name="connsiteX1628" fmla="*/ 3110722 w 4308628"/>
                <a:gd name="connsiteY1628" fmla="*/ 897629 h 4305833"/>
                <a:gd name="connsiteX1629" fmla="*/ 3110722 w 4308628"/>
                <a:gd name="connsiteY1629" fmla="*/ 900193 h 4305833"/>
                <a:gd name="connsiteX1630" fmla="*/ 3003380 w 4308628"/>
                <a:gd name="connsiteY1630" fmla="*/ 951483 h 4305833"/>
                <a:gd name="connsiteX1631" fmla="*/ 3003380 w 4308628"/>
                <a:gd name="connsiteY1631" fmla="*/ 951849 h 4305833"/>
                <a:gd name="connsiteX1632" fmla="*/ 3003014 w 4308628"/>
                <a:gd name="connsiteY1632" fmla="*/ 951849 h 4305833"/>
                <a:gd name="connsiteX1633" fmla="*/ 2911425 w 4308628"/>
                <a:gd name="connsiteY1633" fmla="*/ 1020358 h 4305833"/>
                <a:gd name="connsiteX1634" fmla="*/ 2911059 w 4308628"/>
                <a:gd name="connsiteY1634" fmla="*/ 1021091 h 4305833"/>
                <a:gd name="connsiteX1635" fmla="*/ 2910692 w 4308628"/>
                <a:gd name="connsiteY1635" fmla="*/ 1021457 h 4305833"/>
                <a:gd name="connsiteX1636" fmla="*/ 2910692 w 4308628"/>
                <a:gd name="connsiteY1636" fmla="*/ 1021823 h 4305833"/>
                <a:gd name="connsiteX1637" fmla="*/ 2910326 w 4308628"/>
                <a:gd name="connsiteY1637" fmla="*/ 1022190 h 4305833"/>
                <a:gd name="connsiteX1638" fmla="*/ 2910326 w 4308628"/>
                <a:gd name="connsiteY1638" fmla="*/ 1022556 h 4305833"/>
                <a:gd name="connsiteX1639" fmla="*/ 2910326 w 4308628"/>
                <a:gd name="connsiteY1639" fmla="*/ 1022922 h 4305833"/>
                <a:gd name="connsiteX1640" fmla="*/ 2910692 w 4308628"/>
                <a:gd name="connsiteY1640" fmla="*/ 1023655 h 4305833"/>
                <a:gd name="connsiteX1641" fmla="*/ 2910692 w 4308628"/>
                <a:gd name="connsiteY1641" fmla="*/ 1024754 h 4305833"/>
                <a:gd name="connsiteX1642" fmla="*/ 2910692 w 4308628"/>
                <a:gd name="connsiteY1642" fmla="*/ 1024754 h 4305833"/>
                <a:gd name="connsiteX1643" fmla="*/ 3000083 w 4308628"/>
                <a:gd name="connsiteY1643" fmla="*/ 1198040 h 4305833"/>
                <a:gd name="connsiteX1644" fmla="*/ 2789429 w 4308628"/>
                <a:gd name="connsiteY1644" fmla="*/ 1177158 h 4305833"/>
                <a:gd name="connsiteX1645" fmla="*/ 2786864 w 4308628"/>
                <a:gd name="connsiteY1645" fmla="*/ 1177891 h 4305833"/>
                <a:gd name="connsiteX1646" fmla="*/ 2786498 w 4308628"/>
                <a:gd name="connsiteY1646" fmla="*/ 1178623 h 4305833"/>
                <a:gd name="connsiteX1647" fmla="*/ 2786132 w 4308628"/>
                <a:gd name="connsiteY1647" fmla="*/ 1178623 h 4305833"/>
                <a:gd name="connsiteX1648" fmla="*/ 2786132 w 4308628"/>
                <a:gd name="connsiteY1648" fmla="*/ 1179356 h 4305833"/>
                <a:gd name="connsiteX1649" fmla="*/ 2785765 w 4308628"/>
                <a:gd name="connsiteY1649" fmla="*/ 1180455 h 4305833"/>
                <a:gd name="connsiteX1650" fmla="*/ 2786132 w 4308628"/>
                <a:gd name="connsiteY1650" fmla="*/ 1181554 h 4305833"/>
                <a:gd name="connsiteX1651" fmla="*/ 2786132 w 4308628"/>
                <a:gd name="connsiteY1651" fmla="*/ 1181921 h 4305833"/>
                <a:gd name="connsiteX1652" fmla="*/ 2883216 w 4308628"/>
                <a:gd name="connsiteY1652" fmla="*/ 1353009 h 4305833"/>
                <a:gd name="connsiteX1653" fmla="*/ 2881750 w 4308628"/>
                <a:gd name="connsiteY1653" fmla="*/ 1354474 h 4305833"/>
                <a:gd name="connsiteX1654" fmla="*/ 2881750 w 4308628"/>
                <a:gd name="connsiteY1654" fmla="*/ 1361435 h 4305833"/>
                <a:gd name="connsiteX1655" fmla="*/ 2882483 w 4308628"/>
                <a:gd name="connsiteY1655" fmla="*/ 1362534 h 4305833"/>
                <a:gd name="connsiteX1656" fmla="*/ 2828262 w 4308628"/>
                <a:gd name="connsiteY1656" fmla="*/ 1431409 h 4305833"/>
                <a:gd name="connsiteX1657" fmla="*/ 2823866 w 4308628"/>
                <a:gd name="connsiteY1657" fmla="*/ 1427745 h 4305833"/>
                <a:gd name="connsiteX1658" fmla="*/ 2804449 w 4308628"/>
                <a:gd name="connsiteY1658" fmla="*/ 1281569 h 4305833"/>
                <a:gd name="connsiteX1659" fmla="*/ 2805915 w 4308628"/>
                <a:gd name="connsiteY1659" fmla="*/ 1280837 h 4305833"/>
                <a:gd name="connsiteX1660" fmla="*/ 2805915 w 4308628"/>
                <a:gd name="connsiteY1660" fmla="*/ 1269113 h 4305833"/>
                <a:gd name="connsiteX1661" fmla="*/ 2800419 w 4308628"/>
                <a:gd name="connsiteY1661" fmla="*/ 1266915 h 4305833"/>
                <a:gd name="connsiteX1662" fmla="*/ 2793459 w 4308628"/>
                <a:gd name="connsiteY1662" fmla="*/ 1272044 h 4305833"/>
                <a:gd name="connsiteX1663" fmla="*/ 2700771 w 4308628"/>
                <a:gd name="connsiteY1663" fmla="*/ 1277906 h 4305833"/>
                <a:gd name="connsiteX1664" fmla="*/ 2665600 w 4308628"/>
                <a:gd name="connsiteY1664" fmla="*/ 1192179 h 4305833"/>
                <a:gd name="connsiteX1665" fmla="*/ 2667066 w 4308628"/>
                <a:gd name="connsiteY1665" fmla="*/ 1183752 h 4305833"/>
                <a:gd name="connsiteX1666" fmla="*/ 2656075 w 4308628"/>
                <a:gd name="connsiteY1666" fmla="*/ 1180089 h 4305833"/>
                <a:gd name="connsiteX1667" fmla="*/ 2652046 w 4308628"/>
                <a:gd name="connsiteY1667" fmla="*/ 1186317 h 4305833"/>
                <a:gd name="connsiteX1668" fmla="*/ 2512098 w 4308628"/>
                <a:gd name="connsiteY1668" fmla="*/ 1232844 h 4305833"/>
                <a:gd name="connsiteX1669" fmla="*/ 2506969 w 4308628"/>
                <a:gd name="connsiteY1669" fmla="*/ 1230646 h 4305833"/>
                <a:gd name="connsiteX1670" fmla="*/ 2545070 w 4308628"/>
                <a:gd name="connsiteY1670" fmla="*/ 1151879 h 4305833"/>
                <a:gd name="connsiteX1671" fmla="*/ 2545436 w 4308628"/>
                <a:gd name="connsiteY1671" fmla="*/ 1151879 h 4305833"/>
                <a:gd name="connsiteX1672" fmla="*/ 2546169 w 4308628"/>
                <a:gd name="connsiteY1672" fmla="*/ 1151879 h 4305833"/>
                <a:gd name="connsiteX1673" fmla="*/ 2552397 w 4308628"/>
                <a:gd name="connsiteY1673" fmla="*/ 1148582 h 4305833"/>
                <a:gd name="connsiteX1674" fmla="*/ 2553130 w 4308628"/>
                <a:gd name="connsiteY1674" fmla="*/ 1146750 h 4305833"/>
                <a:gd name="connsiteX1675" fmla="*/ 2749496 w 4308628"/>
                <a:gd name="connsiteY1675" fmla="*/ 1158840 h 4305833"/>
                <a:gd name="connsiteX1676" fmla="*/ 2749862 w 4308628"/>
                <a:gd name="connsiteY1676" fmla="*/ 1158840 h 4305833"/>
                <a:gd name="connsiteX1677" fmla="*/ 2753160 w 4308628"/>
                <a:gd name="connsiteY1677" fmla="*/ 1155543 h 4305833"/>
                <a:gd name="connsiteX1678" fmla="*/ 2753160 w 4308628"/>
                <a:gd name="connsiteY1678" fmla="*/ 1155543 h 4305833"/>
                <a:gd name="connsiteX1679" fmla="*/ 2752061 w 4308628"/>
                <a:gd name="connsiteY1679" fmla="*/ 1152978 h 4305833"/>
                <a:gd name="connsiteX1680" fmla="*/ 2641421 w 4308628"/>
                <a:gd name="connsiteY1680" fmla="*/ 973464 h 4305833"/>
                <a:gd name="connsiteX1681" fmla="*/ 2836689 w 4308628"/>
                <a:gd name="connsiteY1681" fmla="*/ 978593 h 4305833"/>
                <a:gd name="connsiteX1682" fmla="*/ 2837055 w 4308628"/>
                <a:gd name="connsiteY1682" fmla="*/ 978593 h 4305833"/>
                <a:gd name="connsiteX1683" fmla="*/ 2839986 w 4308628"/>
                <a:gd name="connsiteY1683" fmla="*/ 976029 h 4305833"/>
                <a:gd name="connsiteX1684" fmla="*/ 2839986 w 4308628"/>
                <a:gd name="connsiteY1684" fmla="*/ 976029 h 4305833"/>
                <a:gd name="connsiteX1685" fmla="*/ 2839986 w 4308628"/>
                <a:gd name="connsiteY1685" fmla="*/ 976029 h 4305833"/>
                <a:gd name="connsiteX1686" fmla="*/ 2839986 w 4308628"/>
                <a:gd name="connsiteY1686" fmla="*/ 975663 h 4305833"/>
                <a:gd name="connsiteX1687" fmla="*/ 2839986 w 4308628"/>
                <a:gd name="connsiteY1687" fmla="*/ 975296 h 4305833"/>
                <a:gd name="connsiteX1688" fmla="*/ 2861234 w 4308628"/>
                <a:gd name="connsiteY1688" fmla="*/ 863924 h 4305833"/>
                <a:gd name="connsiteX1689" fmla="*/ 2861234 w 4308628"/>
                <a:gd name="connsiteY1689" fmla="*/ 863924 h 4305833"/>
                <a:gd name="connsiteX1690" fmla="*/ 2861601 w 4308628"/>
                <a:gd name="connsiteY1690" fmla="*/ 863191 h 4305833"/>
                <a:gd name="connsiteX1691" fmla="*/ 2861601 w 4308628"/>
                <a:gd name="connsiteY1691" fmla="*/ 862092 h 4305833"/>
                <a:gd name="connsiteX1692" fmla="*/ 2860502 w 4308628"/>
                <a:gd name="connsiteY1692" fmla="*/ 744126 h 4305833"/>
                <a:gd name="connsiteX1693" fmla="*/ 2862700 w 4308628"/>
                <a:gd name="connsiteY1693" fmla="*/ 743027 h 4305833"/>
                <a:gd name="connsiteX1694" fmla="*/ 2864532 w 4308628"/>
                <a:gd name="connsiteY1694" fmla="*/ 737532 h 4305833"/>
                <a:gd name="connsiteX1695" fmla="*/ 2860868 w 4308628"/>
                <a:gd name="connsiteY1695" fmla="*/ 732402 h 4305833"/>
                <a:gd name="connsiteX1696" fmla="*/ 2862700 w 4308628"/>
                <a:gd name="connsiteY1696" fmla="*/ 603445 h 4305833"/>
                <a:gd name="connsiteX1697" fmla="*/ 2866730 w 4308628"/>
                <a:gd name="connsiteY1697" fmla="*/ 595752 h 4305833"/>
                <a:gd name="connsiteX1698" fmla="*/ 2865264 w 4308628"/>
                <a:gd name="connsiteY1698" fmla="*/ 593187 h 4305833"/>
                <a:gd name="connsiteX1699" fmla="*/ 2966379 w 4308628"/>
                <a:gd name="connsiteY1699" fmla="*/ 409643 h 4305833"/>
                <a:gd name="connsiteX1700" fmla="*/ 2967844 w 4308628"/>
                <a:gd name="connsiteY1700" fmla="*/ 408911 h 4305833"/>
                <a:gd name="connsiteX1701" fmla="*/ 3141863 w 4308628"/>
                <a:gd name="connsiteY1701" fmla="*/ 499034 h 4305833"/>
                <a:gd name="connsiteX1702" fmla="*/ 3141863 w 4308628"/>
                <a:gd name="connsiteY1702" fmla="*/ 499401 h 4305833"/>
                <a:gd name="connsiteX1703" fmla="*/ 3145160 w 4308628"/>
                <a:gd name="connsiteY1703" fmla="*/ 504163 h 4305833"/>
                <a:gd name="connsiteX1704" fmla="*/ 3143694 w 4308628"/>
                <a:gd name="connsiteY1704" fmla="*/ 542630 h 4305833"/>
                <a:gd name="connsiteX1705" fmla="*/ 3091672 w 4308628"/>
                <a:gd name="connsiteY1705" fmla="*/ 587692 h 4305833"/>
                <a:gd name="connsiteX1706" fmla="*/ 3424689 w 4308628"/>
                <a:gd name="connsiteY1706" fmla="*/ 462032 h 4305833"/>
                <a:gd name="connsiteX1707" fmla="*/ 3286573 w 4308628"/>
                <a:gd name="connsiteY1707" fmla="*/ 464963 h 4305833"/>
                <a:gd name="connsiteX1708" fmla="*/ 3321743 w 4308628"/>
                <a:gd name="connsiteY1708" fmla="*/ 433457 h 4305833"/>
                <a:gd name="connsiteX1709" fmla="*/ 3325407 w 4308628"/>
                <a:gd name="connsiteY1709" fmla="*/ 434556 h 4305833"/>
                <a:gd name="connsiteX1710" fmla="*/ 3328704 w 4308628"/>
                <a:gd name="connsiteY1710" fmla="*/ 433823 h 4305833"/>
                <a:gd name="connsiteX1711" fmla="*/ 3331635 w 4308628"/>
                <a:gd name="connsiteY1711" fmla="*/ 430892 h 4305833"/>
                <a:gd name="connsiteX1712" fmla="*/ 3424689 w 4308628"/>
                <a:gd name="connsiteY1712" fmla="*/ 462032 h 4305833"/>
                <a:gd name="connsiteX1713" fmla="*/ 3253968 w 4308628"/>
                <a:gd name="connsiteY1713" fmla="*/ 827289 h 4305833"/>
                <a:gd name="connsiteX1714" fmla="*/ 3367538 w 4308628"/>
                <a:gd name="connsiteY1714" fmla="*/ 666092 h 4305833"/>
                <a:gd name="connsiteX1715" fmla="*/ 3377796 w 4308628"/>
                <a:gd name="connsiteY1715" fmla="*/ 757315 h 4305833"/>
                <a:gd name="connsiteX1716" fmla="*/ 3374498 w 4308628"/>
                <a:gd name="connsiteY1716" fmla="*/ 760245 h 4305833"/>
                <a:gd name="connsiteX1717" fmla="*/ 3374498 w 4308628"/>
                <a:gd name="connsiteY1717" fmla="*/ 763543 h 4305833"/>
                <a:gd name="connsiteX1718" fmla="*/ 3253968 w 4308628"/>
                <a:gd name="connsiteY1718" fmla="*/ 827289 h 4305833"/>
                <a:gd name="connsiteX1719" fmla="*/ 3955172 w 4308628"/>
                <a:gd name="connsiteY1719" fmla="*/ 1759297 h 4305833"/>
                <a:gd name="connsiteX1720" fmla="*/ 3980084 w 4308628"/>
                <a:gd name="connsiteY1720" fmla="*/ 1735850 h 4305833"/>
                <a:gd name="connsiteX1721" fmla="*/ 3989975 w 4308628"/>
                <a:gd name="connsiteY1721" fmla="*/ 1738781 h 4305833"/>
                <a:gd name="connsiteX1722" fmla="*/ 3955172 w 4308628"/>
                <a:gd name="connsiteY1722" fmla="*/ 1759297 h 4305833"/>
                <a:gd name="connsiteX1723" fmla="*/ 3978252 w 4308628"/>
                <a:gd name="connsiteY1723" fmla="*/ 1728156 h 4305833"/>
                <a:gd name="connsiteX1724" fmla="*/ 3945280 w 4308628"/>
                <a:gd name="connsiteY1724" fmla="*/ 1717899 h 4305833"/>
                <a:gd name="connsiteX1725" fmla="*/ 3985946 w 4308628"/>
                <a:gd name="connsiteY1725" fmla="*/ 1720829 h 4305833"/>
                <a:gd name="connsiteX1726" fmla="*/ 3978252 w 4308628"/>
                <a:gd name="connsiteY1726" fmla="*/ 1728156 h 4305833"/>
                <a:gd name="connsiteX1727" fmla="*/ 3924031 w 4308628"/>
                <a:gd name="connsiteY1727" fmla="*/ 1709839 h 4305833"/>
                <a:gd name="connsiteX1728" fmla="*/ 3924031 w 4308628"/>
                <a:gd name="connsiteY1728" fmla="*/ 1709839 h 4305833"/>
                <a:gd name="connsiteX1729" fmla="*/ 3912674 w 4308628"/>
                <a:gd name="connsiteY1729" fmla="*/ 1704343 h 4305833"/>
                <a:gd name="connsiteX1730" fmla="*/ 3907912 w 4308628"/>
                <a:gd name="connsiteY1730" fmla="*/ 1709106 h 4305833"/>
                <a:gd name="connsiteX1731" fmla="*/ 3907545 w 4308628"/>
                <a:gd name="connsiteY1731" fmla="*/ 1715701 h 4305833"/>
                <a:gd name="connsiteX1732" fmla="*/ 3912308 w 4308628"/>
                <a:gd name="connsiteY1732" fmla="*/ 1720463 h 4305833"/>
                <a:gd name="connsiteX1733" fmla="*/ 3915972 w 4308628"/>
                <a:gd name="connsiteY1733" fmla="*/ 1721196 h 4305833"/>
                <a:gd name="connsiteX1734" fmla="*/ 3922200 w 4308628"/>
                <a:gd name="connsiteY1734" fmla="*/ 1717899 h 4305833"/>
                <a:gd name="connsiteX1735" fmla="*/ 3972757 w 4308628"/>
                <a:gd name="connsiteY1735" fmla="*/ 1733286 h 4305833"/>
                <a:gd name="connsiteX1736" fmla="*/ 3933923 w 4308628"/>
                <a:gd name="connsiteY1736" fmla="*/ 1769555 h 4305833"/>
                <a:gd name="connsiteX1737" fmla="*/ 3924398 w 4308628"/>
                <a:gd name="connsiteY1737" fmla="*/ 1771386 h 4305833"/>
                <a:gd name="connsiteX1738" fmla="*/ 3922200 w 4308628"/>
                <a:gd name="connsiteY1738" fmla="*/ 1777614 h 4305833"/>
                <a:gd name="connsiteX1739" fmla="*/ 3925131 w 4308628"/>
                <a:gd name="connsiteY1739" fmla="*/ 1783476 h 4305833"/>
                <a:gd name="connsiteX1740" fmla="*/ 3930626 w 4308628"/>
                <a:gd name="connsiteY1740" fmla="*/ 1785308 h 4305833"/>
                <a:gd name="connsiteX1741" fmla="*/ 3939419 w 4308628"/>
                <a:gd name="connsiteY1741" fmla="*/ 1776882 h 4305833"/>
                <a:gd name="connsiteX1742" fmla="*/ 3939419 w 4308628"/>
                <a:gd name="connsiteY1742" fmla="*/ 1775416 h 4305833"/>
                <a:gd name="connsiteX1743" fmla="*/ 3999134 w 4308628"/>
                <a:gd name="connsiteY1743" fmla="*/ 1740613 h 4305833"/>
                <a:gd name="connsiteX1744" fmla="*/ 4036136 w 4308628"/>
                <a:gd name="connsiteY1744" fmla="*/ 1751970 h 4305833"/>
                <a:gd name="connsiteX1745" fmla="*/ 4036136 w 4308628"/>
                <a:gd name="connsiteY1745" fmla="*/ 1752702 h 4305833"/>
                <a:gd name="connsiteX1746" fmla="*/ 4039800 w 4308628"/>
                <a:gd name="connsiteY1746" fmla="*/ 1756366 h 4305833"/>
                <a:gd name="connsiteX1747" fmla="*/ 4040166 w 4308628"/>
                <a:gd name="connsiteY1747" fmla="*/ 1756366 h 4305833"/>
                <a:gd name="connsiteX1748" fmla="*/ 4068742 w 4308628"/>
                <a:gd name="connsiteY1748" fmla="*/ 1950168 h 4305833"/>
                <a:gd name="connsiteX1749" fmla="*/ 4067643 w 4308628"/>
                <a:gd name="connsiteY1749" fmla="*/ 1951267 h 4305833"/>
                <a:gd name="connsiteX1750" fmla="*/ 3861018 w 4308628"/>
                <a:gd name="connsiteY1750" fmla="*/ 1986804 h 4305833"/>
                <a:gd name="connsiteX1751" fmla="*/ 3858454 w 4308628"/>
                <a:gd name="connsiteY1751" fmla="*/ 1984239 h 4305833"/>
                <a:gd name="connsiteX1752" fmla="*/ 3850394 w 4308628"/>
                <a:gd name="connsiteY1752" fmla="*/ 1986071 h 4305833"/>
                <a:gd name="connsiteX1753" fmla="*/ 3728031 w 4308628"/>
                <a:gd name="connsiteY1753" fmla="*/ 1945771 h 4305833"/>
                <a:gd name="connsiteX1754" fmla="*/ 3728031 w 4308628"/>
                <a:gd name="connsiteY1754" fmla="*/ 1944306 h 4305833"/>
                <a:gd name="connsiteX1755" fmla="*/ 3724368 w 4308628"/>
                <a:gd name="connsiteY1755" fmla="*/ 1940276 h 4305833"/>
                <a:gd name="connsiteX1756" fmla="*/ 3717041 w 4308628"/>
                <a:gd name="connsiteY1756" fmla="*/ 1941742 h 4305833"/>
                <a:gd name="connsiteX1757" fmla="*/ 3604570 w 4308628"/>
                <a:gd name="connsiteY1757" fmla="*/ 1901809 h 4305833"/>
                <a:gd name="connsiteX1758" fmla="*/ 3604203 w 4308628"/>
                <a:gd name="connsiteY1758" fmla="*/ 1901809 h 4305833"/>
                <a:gd name="connsiteX1759" fmla="*/ 3604203 w 4308628"/>
                <a:gd name="connsiteY1759" fmla="*/ 1901809 h 4305833"/>
                <a:gd name="connsiteX1760" fmla="*/ 3490999 w 4308628"/>
                <a:gd name="connsiteY1760" fmla="*/ 1885690 h 4305833"/>
                <a:gd name="connsiteX1761" fmla="*/ 3490267 w 4308628"/>
                <a:gd name="connsiteY1761" fmla="*/ 1886056 h 4305833"/>
                <a:gd name="connsiteX1762" fmla="*/ 3489534 w 4308628"/>
                <a:gd name="connsiteY1762" fmla="*/ 1886056 h 4305833"/>
                <a:gd name="connsiteX1763" fmla="*/ 3488801 w 4308628"/>
                <a:gd name="connsiteY1763" fmla="*/ 1886788 h 4305833"/>
                <a:gd name="connsiteX1764" fmla="*/ 3487702 w 4308628"/>
                <a:gd name="connsiteY1764" fmla="*/ 1887155 h 4305833"/>
                <a:gd name="connsiteX1765" fmla="*/ 3487702 w 4308628"/>
                <a:gd name="connsiteY1765" fmla="*/ 1887888 h 4305833"/>
                <a:gd name="connsiteX1766" fmla="*/ 3486970 w 4308628"/>
                <a:gd name="connsiteY1766" fmla="*/ 1888620 h 4305833"/>
                <a:gd name="connsiteX1767" fmla="*/ 3428353 w 4308628"/>
                <a:gd name="connsiteY1767" fmla="*/ 2074729 h 4305833"/>
                <a:gd name="connsiteX1768" fmla="*/ 3294267 w 4308628"/>
                <a:gd name="connsiteY1768" fmla="*/ 1910968 h 4305833"/>
                <a:gd name="connsiteX1769" fmla="*/ 3293900 w 4308628"/>
                <a:gd name="connsiteY1769" fmla="*/ 1910968 h 4305833"/>
                <a:gd name="connsiteX1770" fmla="*/ 3293900 w 4308628"/>
                <a:gd name="connsiteY1770" fmla="*/ 1910968 h 4305833"/>
                <a:gd name="connsiteX1771" fmla="*/ 3293534 w 4308628"/>
                <a:gd name="connsiteY1771" fmla="*/ 1910968 h 4305833"/>
                <a:gd name="connsiteX1772" fmla="*/ 3291702 w 4308628"/>
                <a:gd name="connsiteY1772" fmla="*/ 1910235 h 4305833"/>
                <a:gd name="connsiteX1773" fmla="*/ 3291702 w 4308628"/>
                <a:gd name="connsiteY1773" fmla="*/ 1910235 h 4305833"/>
                <a:gd name="connsiteX1774" fmla="*/ 3291336 w 4308628"/>
                <a:gd name="connsiteY1774" fmla="*/ 1910601 h 4305833"/>
                <a:gd name="connsiteX1775" fmla="*/ 3290969 w 4308628"/>
                <a:gd name="connsiteY1775" fmla="*/ 1910601 h 4305833"/>
                <a:gd name="connsiteX1776" fmla="*/ 3290603 w 4308628"/>
                <a:gd name="connsiteY1776" fmla="*/ 1910968 h 4305833"/>
                <a:gd name="connsiteX1777" fmla="*/ 3289504 w 4308628"/>
                <a:gd name="connsiteY1777" fmla="*/ 1911334 h 4305833"/>
                <a:gd name="connsiteX1778" fmla="*/ 3289504 w 4308628"/>
                <a:gd name="connsiteY1778" fmla="*/ 1912067 h 4305833"/>
                <a:gd name="connsiteX1779" fmla="*/ 3288771 w 4308628"/>
                <a:gd name="connsiteY1779" fmla="*/ 1912799 h 4305833"/>
                <a:gd name="connsiteX1780" fmla="*/ 3236382 w 4308628"/>
                <a:gd name="connsiteY1780" fmla="*/ 2102572 h 4305833"/>
                <a:gd name="connsiteX1781" fmla="*/ 3229422 w 4308628"/>
                <a:gd name="connsiteY1781" fmla="*/ 2107335 h 4305833"/>
                <a:gd name="connsiteX1782" fmla="*/ 3229422 w 4308628"/>
                <a:gd name="connsiteY1782" fmla="*/ 2108433 h 4305833"/>
                <a:gd name="connsiteX1783" fmla="*/ 3142229 w 4308628"/>
                <a:gd name="connsiteY1783" fmla="*/ 2119058 h 4305833"/>
                <a:gd name="connsiteX1784" fmla="*/ 3143328 w 4308628"/>
                <a:gd name="connsiteY1784" fmla="*/ 2116860 h 4305833"/>
                <a:gd name="connsiteX1785" fmla="*/ 3141863 w 4308628"/>
                <a:gd name="connsiteY1785" fmla="*/ 2113563 h 4305833"/>
                <a:gd name="connsiteX1786" fmla="*/ 3231620 w 4308628"/>
                <a:gd name="connsiteY1786" fmla="*/ 1996329 h 4305833"/>
                <a:gd name="connsiteX1787" fmla="*/ 3233085 w 4308628"/>
                <a:gd name="connsiteY1787" fmla="*/ 1997061 h 4305833"/>
                <a:gd name="connsiteX1788" fmla="*/ 3238947 w 4308628"/>
                <a:gd name="connsiteY1788" fmla="*/ 1994863 h 4305833"/>
                <a:gd name="connsiteX1789" fmla="*/ 3238947 w 4308628"/>
                <a:gd name="connsiteY1789" fmla="*/ 1983506 h 4305833"/>
                <a:gd name="connsiteX1790" fmla="*/ 3230521 w 4308628"/>
                <a:gd name="connsiteY1790" fmla="*/ 1982407 h 4305833"/>
                <a:gd name="connsiteX1791" fmla="*/ 3161280 w 4308628"/>
                <a:gd name="connsiteY1791" fmla="*/ 1921226 h 4305833"/>
                <a:gd name="connsiteX1792" fmla="*/ 3162745 w 4308628"/>
                <a:gd name="connsiteY1792" fmla="*/ 1917562 h 4305833"/>
                <a:gd name="connsiteX1793" fmla="*/ 3196450 w 4308628"/>
                <a:gd name="connsiteY1793" fmla="*/ 1835865 h 4305833"/>
                <a:gd name="connsiteX1794" fmla="*/ 3203777 w 4308628"/>
                <a:gd name="connsiteY1794" fmla="*/ 1830370 h 4305833"/>
                <a:gd name="connsiteX1795" fmla="*/ 3203410 w 4308628"/>
                <a:gd name="connsiteY1795" fmla="*/ 1824142 h 4305833"/>
                <a:gd name="connsiteX1796" fmla="*/ 3198648 w 4308628"/>
                <a:gd name="connsiteY1796" fmla="*/ 1820112 h 4305833"/>
                <a:gd name="connsiteX1797" fmla="*/ 3191321 w 4308628"/>
                <a:gd name="connsiteY1797" fmla="*/ 1821577 h 4305833"/>
                <a:gd name="connsiteX1798" fmla="*/ 3059433 w 4308628"/>
                <a:gd name="connsiteY1798" fmla="*/ 1755633 h 4305833"/>
                <a:gd name="connsiteX1799" fmla="*/ 3057235 w 4308628"/>
                <a:gd name="connsiteY1799" fmla="*/ 1750504 h 4305833"/>
                <a:gd name="connsiteX1800" fmla="*/ 3140031 w 4308628"/>
                <a:gd name="connsiteY1800" fmla="*/ 1721928 h 4305833"/>
                <a:gd name="connsiteX1801" fmla="*/ 3140764 w 4308628"/>
                <a:gd name="connsiteY1801" fmla="*/ 1723028 h 4305833"/>
                <a:gd name="connsiteX1802" fmla="*/ 3146625 w 4308628"/>
                <a:gd name="connsiteY1802" fmla="*/ 1725226 h 4305833"/>
                <a:gd name="connsiteX1803" fmla="*/ 3149190 w 4308628"/>
                <a:gd name="connsiteY1803" fmla="*/ 1724127 h 4305833"/>
                <a:gd name="connsiteX1804" fmla="*/ 3279613 w 4308628"/>
                <a:gd name="connsiteY1804" fmla="*/ 1871768 h 4305833"/>
                <a:gd name="connsiteX1805" fmla="*/ 3279613 w 4308628"/>
                <a:gd name="connsiteY1805" fmla="*/ 1871768 h 4305833"/>
                <a:gd name="connsiteX1806" fmla="*/ 3279613 w 4308628"/>
                <a:gd name="connsiteY1806" fmla="*/ 1871768 h 4305833"/>
                <a:gd name="connsiteX1807" fmla="*/ 3281444 w 4308628"/>
                <a:gd name="connsiteY1807" fmla="*/ 1872500 h 4305833"/>
                <a:gd name="connsiteX1808" fmla="*/ 3281811 w 4308628"/>
                <a:gd name="connsiteY1808" fmla="*/ 1872867 h 4305833"/>
                <a:gd name="connsiteX1809" fmla="*/ 3281811 w 4308628"/>
                <a:gd name="connsiteY1809" fmla="*/ 1872867 h 4305833"/>
                <a:gd name="connsiteX1810" fmla="*/ 3282543 w 4308628"/>
                <a:gd name="connsiteY1810" fmla="*/ 1872867 h 4305833"/>
                <a:gd name="connsiteX1811" fmla="*/ 3282909 w 4308628"/>
                <a:gd name="connsiteY1811" fmla="*/ 1872500 h 4305833"/>
                <a:gd name="connsiteX1812" fmla="*/ 3284009 w 4308628"/>
                <a:gd name="connsiteY1812" fmla="*/ 1872134 h 4305833"/>
                <a:gd name="connsiteX1813" fmla="*/ 3284009 w 4308628"/>
                <a:gd name="connsiteY1813" fmla="*/ 1871402 h 4305833"/>
                <a:gd name="connsiteX1814" fmla="*/ 3284741 w 4308628"/>
                <a:gd name="connsiteY1814" fmla="*/ 1870669 h 4305833"/>
                <a:gd name="connsiteX1815" fmla="*/ 3333467 w 4308628"/>
                <a:gd name="connsiteY1815" fmla="*/ 1664777 h 4305833"/>
                <a:gd name="connsiteX1816" fmla="*/ 3467919 w 4308628"/>
                <a:gd name="connsiteY1816" fmla="*/ 1806557 h 4305833"/>
                <a:gd name="connsiteX1817" fmla="*/ 3467919 w 4308628"/>
                <a:gd name="connsiteY1817" fmla="*/ 1806557 h 4305833"/>
                <a:gd name="connsiteX1818" fmla="*/ 3469018 w 4308628"/>
                <a:gd name="connsiteY1818" fmla="*/ 1806923 h 4305833"/>
                <a:gd name="connsiteX1819" fmla="*/ 3470117 w 4308628"/>
                <a:gd name="connsiteY1819" fmla="*/ 1807289 h 4305833"/>
                <a:gd name="connsiteX1820" fmla="*/ 3470117 w 4308628"/>
                <a:gd name="connsiteY1820" fmla="*/ 1807289 h 4305833"/>
                <a:gd name="connsiteX1821" fmla="*/ 3471949 w 4308628"/>
                <a:gd name="connsiteY1821" fmla="*/ 1806557 h 4305833"/>
                <a:gd name="connsiteX1822" fmla="*/ 3519575 w 4308628"/>
                <a:gd name="connsiteY1822" fmla="*/ 1774684 h 4305833"/>
                <a:gd name="connsiteX1823" fmla="*/ 3566835 w 4308628"/>
                <a:gd name="connsiteY1823" fmla="*/ 1742444 h 4305833"/>
                <a:gd name="connsiteX1824" fmla="*/ 3566835 w 4308628"/>
                <a:gd name="connsiteY1824" fmla="*/ 1742444 h 4305833"/>
                <a:gd name="connsiteX1825" fmla="*/ 3567568 w 4308628"/>
                <a:gd name="connsiteY1825" fmla="*/ 1741712 h 4305833"/>
                <a:gd name="connsiteX1826" fmla="*/ 3650730 w 4308628"/>
                <a:gd name="connsiteY1826" fmla="*/ 1657084 h 4305833"/>
                <a:gd name="connsiteX1827" fmla="*/ 3652562 w 4308628"/>
                <a:gd name="connsiteY1827" fmla="*/ 1657816 h 4305833"/>
                <a:gd name="connsiteX1828" fmla="*/ 3659889 w 4308628"/>
                <a:gd name="connsiteY1828" fmla="*/ 1650489 h 4305833"/>
                <a:gd name="connsiteX1829" fmla="*/ 3659889 w 4308628"/>
                <a:gd name="connsiteY1829" fmla="*/ 1649757 h 4305833"/>
                <a:gd name="connsiteX1830" fmla="*/ 3659157 w 4308628"/>
                <a:gd name="connsiteY1830" fmla="*/ 1648657 h 4305833"/>
                <a:gd name="connsiteX1831" fmla="*/ 3751478 w 4308628"/>
                <a:gd name="connsiteY1831" fmla="*/ 1558900 h 4305833"/>
                <a:gd name="connsiteX1832" fmla="*/ 3753676 w 4308628"/>
                <a:gd name="connsiteY1832" fmla="*/ 1559633 h 4305833"/>
                <a:gd name="connsiteX1833" fmla="*/ 3759538 w 4308628"/>
                <a:gd name="connsiteY1833" fmla="*/ 1556702 h 4305833"/>
                <a:gd name="connsiteX1834" fmla="*/ 3760637 w 4308628"/>
                <a:gd name="connsiteY1834" fmla="*/ 1553405 h 4305833"/>
                <a:gd name="connsiteX1835" fmla="*/ 3962132 w 4308628"/>
                <a:gd name="connsiteY1835" fmla="*/ 1494788 h 4305833"/>
                <a:gd name="connsiteX1836" fmla="*/ 3963598 w 4308628"/>
                <a:gd name="connsiteY1836" fmla="*/ 1495521 h 4305833"/>
                <a:gd name="connsiteX1837" fmla="*/ 4021849 w 4308628"/>
                <a:gd name="connsiteY1837" fmla="*/ 1681996 h 4305833"/>
                <a:gd name="connsiteX1838" fmla="*/ 4021482 w 4308628"/>
                <a:gd name="connsiteY1838" fmla="*/ 1681996 h 4305833"/>
                <a:gd name="connsiteX1839" fmla="*/ 4020383 w 4308628"/>
                <a:gd name="connsiteY1839" fmla="*/ 1687857 h 4305833"/>
                <a:gd name="connsiteX1840" fmla="*/ 3992174 w 4308628"/>
                <a:gd name="connsiteY1840" fmla="*/ 1714235 h 4305833"/>
                <a:gd name="connsiteX1841" fmla="*/ 3924031 w 4308628"/>
                <a:gd name="connsiteY1841" fmla="*/ 1709839 h 4305833"/>
                <a:gd name="connsiteX1842" fmla="*/ 339244 w 4308628"/>
                <a:gd name="connsiteY1842" fmla="*/ 1121472 h 4305833"/>
                <a:gd name="connsiteX1843" fmla="*/ 342541 w 4308628"/>
                <a:gd name="connsiteY1843" fmla="*/ 1122571 h 4305833"/>
                <a:gd name="connsiteX1844" fmla="*/ 343274 w 4308628"/>
                <a:gd name="connsiteY1844" fmla="*/ 1122571 h 4305833"/>
                <a:gd name="connsiteX1845" fmla="*/ 349502 w 4308628"/>
                <a:gd name="connsiteY1845" fmla="*/ 1119274 h 4305833"/>
                <a:gd name="connsiteX1846" fmla="*/ 349502 w 4308628"/>
                <a:gd name="connsiteY1846" fmla="*/ 1118907 h 4305833"/>
                <a:gd name="connsiteX1847" fmla="*/ 394930 w 4308628"/>
                <a:gd name="connsiteY1847" fmla="*/ 1131730 h 4305833"/>
                <a:gd name="connsiteX1848" fmla="*/ 269270 w 4308628"/>
                <a:gd name="connsiteY1848" fmla="*/ 1189614 h 4305833"/>
                <a:gd name="connsiteX1849" fmla="*/ 339244 w 4308628"/>
                <a:gd name="connsiteY1849" fmla="*/ 1121472 h 4305833"/>
                <a:gd name="connsiteX1850" fmla="*/ 3824017 w 4308628"/>
                <a:gd name="connsiteY1850" fmla="*/ 2702662 h 4305833"/>
                <a:gd name="connsiteX1851" fmla="*/ 3822917 w 4308628"/>
                <a:gd name="connsiteY1851" fmla="*/ 2705593 h 4305833"/>
                <a:gd name="connsiteX1852" fmla="*/ 3648899 w 4308628"/>
                <a:gd name="connsiteY1852" fmla="*/ 2733802 h 4305833"/>
                <a:gd name="connsiteX1853" fmla="*/ 3648532 w 4308628"/>
                <a:gd name="connsiteY1853" fmla="*/ 2733436 h 4305833"/>
                <a:gd name="connsiteX1854" fmla="*/ 3768330 w 4308628"/>
                <a:gd name="connsiteY1854" fmla="*/ 2554288 h 4305833"/>
                <a:gd name="connsiteX1855" fmla="*/ 3824017 w 4308628"/>
                <a:gd name="connsiteY1855" fmla="*/ 2702662 h 4305833"/>
                <a:gd name="connsiteX1856" fmla="*/ 3824017 w 4308628"/>
                <a:gd name="connsiteY1856" fmla="*/ 2702662 h 4305833"/>
                <a:gd name="connsiteX1857" fmla="*/ 3824017 w 4308628"/>
                <a:gd name="connsiteY1857" fmla="*/ 2702662 h 4305833"/>
                <a:gd name="connsiteX1858" fmla="*/ 2943664 w 4308628"/>
                <a:gd name="connsiteY1858" fmla="*/ 3724794 h 4305833"/>
                <a:gd name="connsiteX1859" fmla="*/ 2800786 w 4308628"/>
                <a:gd name="connsiteY1859" fmla="*/ 3621481 h 4305833"/>
                <a:gd name="connsiteX1860" fmla="*/ 2800786 w 4308628"/>
                <a:gd name="connsiteY1860" fmla="*/ 3621115 h 4305833"/>
                <a:gd name="connsiteX1861" fmla="*/ 3012539 w 4308628"/>
                <a:gd name="connsiteY1861" fmla="*/ 3578984 h 4305833"/>
                <a:gd name="connsiteX1862" fmla="*/ 2946962 w 4308628"/>
                <a:gd name="connsiteY1862" fmla="*/ 3723328 h 4305833"/>
                <a:gd name="connsiteX1863" fmla="*/ 2943664 w 4308628"/>
                <a:gd name="connsiteY1863" fmla="*/ 3724794 h 4305833"/>
                <a:gd name="connsiteX1864" fmla="*/ 2943664 w 4308628"/>
                <a:gd name="connsiteY1864" fmla="*/ 3724794 h 4305833"/>
                <a:gd name="connsiteX1865" fmla="*/ 2131455 w 4308628"/>
                <a:gd name="connsiteY1865" fmla="*/ 3912001 h 4305833"/>
                <a:gd name="connsiteX1866" fmla="*/ 2128157 w 4308628"/>
                <a:gd name="connsiteY1866" fmla="*/ 3912368 h 4305833"/>
                <a:gd name="connsiteX1867" fmla="*/ 2005794 w 4308628"/>
                <a:gd name="connsiteY1867" fmla="*/ 3811254 h 4305833"/>
                <a:gd name="connsiteX1868" fmla="*/ 2214251 w 4308628"/>
                <a:gd name="connsiteY1868" fmla="*/ 3756300 h 4305833"/>
                <a:gd name="connsiteX1869" fmla="*/ 2214617 w 4308628"/>
                <a:gd name="connsiteY1869" fmla="*/ 3756667 h 4305833"/>
                <a:gd name="connsiteX1870" fmla="*/ 2131455 w 4308628"/>
                <a:gd name="connsiteY1870" fmla="*/ 3912001 h 4305833"/>
                <a:gd name="connsiteX1871" fmla="*/ 891708 w 4308628"/>
                <a:gd name="connsiteY1871" fmla="*/ 3379320 h 4305833"/>
                <a:gd name="connsiteX1872" fmla="*/ 876687 w 4308628"/>
                <a:gd name="connsiteY1872" fmla="*/ 3221421 h 4305833"/>
                <a:gd name="connsiteX1873" fmla="*/ 1063162 w 4308628"/>
                <a:gd name="connsiteY1873" fmla="*/ 3330229 h 4305833"/>
                <a:gd name="connsiteX1874" fmla="*/ 1063162 w 4308628"/>
                <a:gd name="connsiteY1874" fmla="*/ 3330595 h 4305833"/>
                <a:gd name="connsiteX1875" fmla="*/ 894638 w 4308628"/>
                <a:gd name="connsiteY1875" fmla="*/ 3381519 h 4305833"/>
                <a:gd name="connsiteX1876" fmla="*/ 891708 w 4308628"/>
                <a:gd name="connsiteY1876" fmla="*/ 3379320 h 4305833"/>
                <a:gd name="connsiteX1877" fmla="*/ 483588 w 4308628"/>
                <a:gd name="connsiteY1877" fmla="*/ 1601398 h 4305833"/>
                <a:gd name="connsiteX1878" fmla="*/ 657606 w 4308628"/>
                <a:gd name="connsiteY1878" fmla="*/ 1573188 h 4305833"/>
                <a:gd name="connsiteX1879" fmla="*/ 657973 w 4308628"/>
                <a:gd name="connsiteY1879" fmla="*/ 1573554 h 4305833"/>
                <a:gd name="connsiteX1880" fmla="*/ 538175 w 4308628"/>
                <a:gd name="connsiteY1880" fmla="*/ 1752702 h 4305833"/>
                <a:gd name="connsiteX1881" fmla="*/ 482489 w 4308628"/>
                <a:gd name="connsiteY1881" fmla="*/ 1604328 h 4305833"/>
                <a:gd name="connsiteX1882" fmla="*/ 483588 w 4308628"/>
                <a:gd name="connsiteY1882" fmla="*/ 1601398 h 4305833"/>
                <a:gd name="connsiteX1883" fmla="*/ 1359544 w 4308628"/>
                <a:gd name="connsiteY1883" fmla="*/ 584029 h 4305833"/>
                <a:gd name="connsiteX1884" fmla="*/ 1362841 w 4308628"/>
                <a:gd name="connsiteY1884" fmla="*/ 582563 h 4305833"/>
                <a:gd name="connsiteX1885" fmla="*/ 1505719 w 4308628"/>
                <a:gd name="connsiteY1885" fmla="*/ 685875 h 4305833"/>
                <a:gd name="connsiteX1886" fmla="*/ 1505719 w 4308628"/>
                <a:gd name="connsiteY1886" fmla="*/ 686242 h 4305833"/>
                <a:gd name="connsiteX1887" fmla="*/ 1294332 w 4308628"/>
                <a:gd name="connsiteY1887" fmla="*/ 728373 h 4305833"/>
                <a:gd name="connsiteX1888" fmla="*/ 1359544 w 4308628"/>
                <a:gd name="connsiteY1888" fmla="*/ 584029 h 4305833"/>
                <a:gd name="connsiteX1889" fmla="*/ 2175051 w 4308628"/>
                <a:gd name="connsiteY1889" fmla="*/ 395355 h 4305833"/>
                <a:gd name="connsiteX1890" fmla="*/ 2175417 w 4308628"/>
                <a:gd name="connsiteY1890" fmla="*/ 395355 h 4305833"/>
                <a:gd name="connsiteX1891" fmla="*/ 2178714 w 4308628"/>
                <a:gd name="connsiteY1891" fmla="*/ 394256 h 4305833"/>
                <a:gd name="connsiteX1892" fmla="*/ 2301077 w 4308628"/>
                <a:gd name="connsiteY1892" fmla="*/ 495370 h 4305833"/>
                <a:gd name="connsiteX1893" fmla="*/ 2092621 w 4308628"/>
                <a:gd name="connsiteY1893" fmla="*/ 550324 h 4305833"/>
                <a:gd name="connsiteX1894" fmla="*/ 2092254 w 4308628"/>
                <a:gd name="connsiteY1894" fmla="*/ 549958 h 4305833"/>
                <a:gd name="connsiteX1895" fmla="*/ 2175051 w 4308628"/>
                <a:gd name="connsiteY1895" fmla="*/ 395355 h 4305833"/>
                <a:gd name="connsiteX1896" fmla="*/ 3414797 w 4308628"/>
                <a:gd name="connsiteY1896" fmla="*/ 927304 h 4305833"/>
                <a:gd name="connsiteX1897" fmla="*/ 3429818 w 4308628"/>
                <a:gd name="connsiteY1897" fmla="*/ 1085569 h 4305833"/>
                <a:gd name="connsiteX1898" fmla="*/ 3243343 w 4308628"/>
                <a:gd name="connsiteY1898" fmla="*/ 976762 h 4305833"/>
                <a:gd name="connsiteX1899" fmla="*/ 3243343 w 4308628"/>
                <a:gd name="connsiteY1899" fmla="*/ 976395 h 4305833"/>
                <a:gd name="connsiteX1900" fmla="*/ 3411867 w 4308628"/>
                <a:gd name="connsiteY1900" fmla="*/ 925472 h 4305833"/>
                <a:gd name="connsiteX1901" fmla="*/ 3414797 w 4308628"/>
                <a:gd name="connsiteY1901" fmla="*/ 927304 h 4305833"/>
                <a:gd name="connsiteX1902" fmla="*/ 3414797 w 4308628"/>
                <a:gd name="connsiteY1902" fmla="*/ 927304 h 4305833"/>
                <a:gd name="connsiteX1903" fmla="*/ 3755142 w 4308628"/>
                <a:gd name="connsiteY1903" fmla="*/ 2076561 h 4305833"/>
                <a:gd name="connsiteX1904" fmla="*/ 3754775 w 4308628"/>
                <a:gd name="connsiteY1904" fmla="*/ 2076194 h 4305833"/>
                <a:gd name="connsiteX1905" fmla="*/ 3752211 w 4308628"/>
                <a:gd name="connsiteY1905" fmla="*/ 2076194 h 4305833"/>
                <a:gd name="connsiteX1906" fmla="*/ 3725467 w 4308628"/>
                <a:gd name="connsiteY1906" fmla="*/ 1954198 h 4305833"/>
                <a:gd name="connsiteX1907" fmla="*/ 3725467 w 4308628"/>
                <a:gd name="connsiteY1907" fmla="*/ 1954198 h 4305833"/>
                <a:gd name="connsiteX1908" fmla="*/ 3847463 w 4308628"/>
                <a:gd name="connsiteY1908" fmla="*/ 1994131 h 4305833"/>
                <a:gd name="connsiteX1909" fmla="*/ 3847463 w 4308628"/>
                <a:gd name="connsiteY1909" fmla="*/ 1994863 h 4305833"/>
                <a:gd name="connsiteX1910" fmla="*/ 3755142 w 4308628"/>
                <a:gd name="connsiteY1910" fmla="*/ 2076561 h 4305833"/>
                <a:gd name="connsiteX1911" fmla="*/ 3703486 w 4308628"/>
                <a:gd name="connsiteY1911" fmla="*/ 2855799 h 4305833"/>
                <a:gd name="connsiteX1912" fmla="*/ 3574529 w 4308628"/>
                <a:gd name="connsiteY1912" fmla="*/ 2853967 h 4305833"/>
                <a:gd name="connsiteX1913" fmla="*/ 3639740 w 4308628"/>
                <a:gd name="connsiteY1913" fmla="*/ 2746991 h 4305833"/>
                <a:gd name="connsiteX1914" fmla="*/ 3641205 w 4308628"/>
                <a:gd name="connsiteY1914" fmla="*/ 2747724 h 4305833"/>
                <a:gd name="connsiteX1915" fmla="*/ 3641938 w 4308628"/>
                <a:gd name="connsiteY1915" fmla="*/ 2747724 h 4305833"/>
                <a:gd name="connsiteX1916" fmla="*/ 3642671 w 4308628"/>
                <a:gd name="connsiteY1916" fmla="*/ 2747357 h 4305833"/>
                <a:gd name="connsiteX1917" fmla="*/ 3703486 w 4308628"/>
                <a:gd name="connsiteY1917" fmla="*/ 2855066 h 4305833"/>
                <a:gd name="connsiteX1918" fmla="*/ 3703486 w 4308628"/>
                <a:gd name="connsiteY1918" fmla="*/ 2855799 h 4305833"/>
                <a:gd name="connsiteX1919" fmla="*/ 3082513 w 4308628"/>
                <a:gd name="connsiteY1919" fmla="*/ 2502266 h 4305833"/>
                <a:gd name="connsiteX1920" fmla="*/ 3159082 w 4308628"/>
                <a:gd name="connsiteY1920" fmla="*/ 2453541 h 4305833"/>
                <a:gd name="connsiteX1921" fmla="*/ 3160180 w 4308628"/>
                <a:gd name="connsiteY1921" fmla="*/ 2537802 h 4305833"/>
                <a:gd name="connsiteX1922" fmla="*/ 3157982 w 4308628"/>
                <a:gd name="connsiteY1922" fmla="*/ 2538901 h 4305833"/>
                <a:gd name="connsiteX1923" fmla="*/ 3082513 w 4308628"/>
                <a:gd name="connsiteY1923" fmla="*/ 2502266 h 4305833"/>
                <a:gd name="connsiteX1924" fmla="*/ 3282543 w 4308628"/>
                <a:gd name="connsiteY1924" fmla="*/ 2917346 h 4305833"/>
                <a:gd name="connsiteX1925" fmla="*/ 3307822 w 4308628"/>
                <a:gd name="connsiteY1925" fmla="*/ 2970468 h 4305833"/>
                <a:gd name="connsiteX1926" fmla="*/ 3327971 w 4308628"/>
                <a:gd name="connsiteY1926" fmla="*/ 3012599 h 4305833"/>
                <a:gd name="connsiteX1927" fmla="*/ 3155418 w 4308628"/>
                <a:gd name="connsiteY1927" fmla="*/ 3097959 h 4305833"/>
                <a:gd name="connsiteX1928" fmla="*/ 3152121 w 4308628"/>
                <a:gd name="connsiteY1928" fmla="*/ 3096861 h 4305833"/>
                <a:gd name="connsiteX1929" fmla="*/ 3109990 w 4308628"/>
                <a:gd name="connsiteY1929" fmla="*/ 3007470 h 4305833"/>
                <a:gd name="connsiteX1930" fmla="*/ 3109990 w 4308628"/>
                <a:gd name="connsiteY1930" fmla="*/ 3007103 h 4305833"/>
                <a:gd name="connsiteX1931" fmla="*/ 3282543 w 4308628"/>
                <a:gd name="connsiteY1931" fmla="*/ 2917346 h 4305833"/>
                <a:gd name="connsiteX1932" fmla="*/ 3463889 w 4308628"/>
                <a:gd name="connsiteY1932" fmla="*/ 3239006 h 4305833"/>
                <a:gd name="connsiteX1933" fmla="*/ 3340427 w 4308628"/>
                <a:gd name="connsiteY1933" fmla="*/ 3231679 h 4305833"/>
                <a:gd name="connsiteX1934" fmla="*/ 3340427 w 4308628"/>
                <a:gd name="connsiteY1934" fmla="*/ 3230947 h 4305833"/>
                <a:gd name="connsiteX1935" fmla="*/ 3338596 w 4308628"/>
                <a:gd name="connsiteY1935" fmla="*/ 3229115 h 4305833"/>
                <a:gd name="connsiteX1936" fmla="*/ 3406005 w 4308628"/>
                <a:gd name="connsiteY1936" fmla="*/ 3123971 h 4305833"/>
                <a:gd name="connsiteX1937" fmla="*/ 3406371 w 4308628"/>
                <a:gd name="connsiteY1937" fmla="*/ 3123971 h 4305833"/>
                <a:gd name="connsiteX1938" fmla="*/ 3435314 w 4308628"/>
                <a:gd name="connsiteY1938" fmla="*/ 3181122 h 4305833"/>
                <a:gd name="connsiteX1939" fmla="*/ 3464255 w 4308628"/>
                <a:gd name="connsiteY1939" fmla="*/ 3238274 h 4305833"/>
                <a:gd name="connsiteX1940" fmla="*/ 3463889 w 4308628"/>
                <a:gd name="connsiteY1940" fmla="*/ 3239006 h 4305833"/>
                <a:gd name="connsiteX1941" fmla="*/ 3463889 w 4308628"/>
                <a:gd name="connsiteY1941" fmla="*/ 3239006 h 4305833"/>
                <a:gd name="connsiteX1942" fmla="*/ 2753160 w 4308628"/>
                <a:gd name="connsiteY1942" fmla="*/ 3746042 h 4305833"/>
                <a:gd name="connsiteX1943" fmla="*/ 2752793 w 4308628"/>
                <a:gd name="connsiteY1943" fmla="*/ 3746408 h 4305833"/>
                <a:gd name="connsiteX1944" fmla="*/ 2663036 w 4308628"/>
                <a:gd name="connsiteY1944" fmla="*/ 3654087 h 4305833"/>
                <a:gd name="connsiteX1945" fmla="*/ 2784666 w 4308628"/>
                <a:gd name="connsiteY1945" fmla="*/ 3624779 h 4305833"/>
                <a:gd name="connsiteX1946" fmla="*/ 2785765 w 4308628"/>
                <a:gd name="connsiteY1946" fmla="*/ 3626977 h 4305833"/>
                <a:gd name="connsiteX1947" fmla="*/ 2786498 w 4308628"/>
                <a:gd name="connsiteY1947" fmla="*/ 3627343 h 4305833"/>
                <a:gd name="connsiteX1948" fmla="*/ 2753160 w 4308628"/>
                <a:gd name="connsiteY1948" fmla="*/ 3746042 h 4305833"/>
                <a:gd name="connsiteX1949" fmla="*/ 2648748 w 4308628"/>
                <a:gd name="connsiteY1949" fmla="*/ 3335724 h 4305833"/>
                <a:gd name="connsiteX1950" fmla="*/ 2648748 w 4308628"/>
                <a:gd name="connsiteY1950" fmla="*/ 3335724 h 4305833"/>
                <a:gd name="connsiteX1951" fmla="*/ 2648748 w 4308628"/>
                <a:gd name="connsiteY1951" fmla="*/ 3335724 h 4305833"/>
                <a:gd name="connsiteX1952" fmla="*/ 2685018 w 4308628"/>
                <a:gd name="connsiteY1952" fmla="*/ 3371261 h 4305833"/>
                <a:gd name="connsiteX1953" fmla="*/ 2719821 w 4308628"/>
                <a:gd name="connsiteY1953" fmla="*/ 3404965 h 4305833"/>
                <a:gd name="connsiteX1954" fmla="*/ 2719089 w 4308628"/>
                <a:gd name="connsiteY1954" fmla="*/ 3407163 h 4305833"/>
                <a:gd name="connsiteX1955" fmla="*/ 2719821 w 4308628"/>
                <a:gd name="connsiteY1955" fmla="*/ 3408263 h 4305833"/>
                <a:gd name="connsiteX1956" fmla="*/ 2582804 w 4308628"/>
                <a:gd name="connsiteY1956" fmla="*/ 3543448 h 4305833"/>
                <a:gd name="connsiteX1957" fmla="*/ 2549466 w 4308628"/>
                <a:gd name="connsiteY1957" fmla="*/ 3510842 h 4305833"/>
                <a:gd name="connsiteX1958" fmla="*/ 2507335 w 4308628"/>
                <a:gd name="connsiteY1958" fmla="*/ 3469444 h 4305833"/>
                <a:gd name="connsiteX1959" fmla="*/ 2648748 w 4308628"/>
                <a:gd name="connsiteY1959" fmla="*/ 3335724 h 4305833"/>
                <a:gd name="connsiteX1960" fmla="*/ 2312434 w 4308628"/>
                <a:gd name="connsiteY1960" fmla="*/ 3847523 h 4305833"/>
                <a:gd name="connsiteX1961" fmla="*/ 2230371 w 4308628"/>
                <a:gd name="connsiteY1961" fmla="*/ 3754835 h 4305833"/>
                <a:gd name="connsiteX1962" fmla="*/ 2230737 w 4308628"/>
                <a:gd name="connsiteY1962" fmla="*/ 3754469 h 4305833"/>
                <a:gd name="connsiteX1963" fmla="*/ 2230737 w 4308628"/>
                <a:gd name="connsiteY1963" fmla="*/ 3751904 h 4305833"/>
                <a:gd name="connsiteX1964" fmla="*/ 2353100 w 4308628"/>
                <a:gd name="connsiteY1964" fmla="*/ 3725160 h 4305833"/>
                <a:gd name="connsiteX1965" fmla="*/ 2312434 w 4308628"/>
                <a:gd name="connsiteY1965" fmla="*/ 3847523 h 4305833"/>
                <a:gd name="connsiteX1966" fmla="*/ 2312434 w 4308628"/>
                <a:gd name="connsiteY1966" fmla="*/ 3847523 h 4305833"/>
                <a:gd name="connsiteX1967" fmla="*/ 2312434 w 4308628"/>
                <a:gd name="connsiteY1967" fmla="*/ 3847523 h 4305833"/>
                <a:gd name="connsiteX1968" fmla="*/ 1451499 w 4308628"/>
                <a:gd name="connsiteY1968" fmla="*/ 3703545 h 4305833"/>
                <a:gd name="connsiteX1969" fmla="*/ 1451499 w 4308628"/>
                <a:gd name="connsiteY1969" fmla="*/ 3703545 h 4305833"/>
                <a:gd name="connsiteX1970" fmla="*/ 1452964 w 4308628"/>
                <a:gd name="connsiteY1970" fmla="*/ 3574588 h 4305833"/>
                <a:gd name="connsiteX1971" fmla="*/ 1559940 w 4308628"/>
                <a:gd name="connsiteY1971" fmla="*/ 3639799 h 4305833"/>
                <a:gd name="connsiteX1972" fmla="*/ 1559207 w 4308628"/>
                <a:gd name="connsiteY1972" fmla="*/ 3641997 h 4305833"/>
                <a:gd name="connsiteX1973" fmla="*/ 1559574 w 4308628"/>
                <a:gd name="connsiteY1973" fmla="*/ 3642730 h 4305833"/>
                <a:gd name="connsiteX1974" fmla="*/ 1451499 w 4308628"/>
                <a:gd name="connsiteY1974" fmla="*/ 3703545 h 4305833"/>
                <a:gd name="connsiteX1975" fmla="*/ 1668015 w 4308628"/>
                <a:gd name="connsiteY1975" fmla="*/ 3339754 h 4305833"/>
                <a:gd name="connsiteX1976" fmla="*/ 1668381 w 4308628"/>
                <a:gd name="connsiteY1976" fmla="*/ 3340121 h 4305833"/>
                <a:gd name="connsiteX1977" fmla="*/ 1669480 w 4308628"/>
                <a:gd name="connsiteY1977" fmla="*/ 3439037 h 4305833"/>
                <a:gd name="connsiteX1978" fmla="*/ 1666916 w 4308628"/>
                <a:gd name="connsiteY1978" fmla="*/ 3441601 h 4305833"/>
                <a:gd name="connsiteX1979" fmla="*/ 1474579 w 4308628"/>
                <a:gd name="connsiteY1979" fmla="*/ 3440502 h 4305833"/>
                <a:gd name="connsiteX1980" fmla="*/ 1473847 w 4308628"/>
                <a:gd name="connsiteY1980" fmla="*/ 3334992 h 4305833"/>
                <a:gd name="connsiteX1981" fmla="*/ 1668015 w 4308628"/>
                <a:gd name="connsiteY1981" fmla="*/ 3339754 h 4305833"/>
                <a:gd name="connsiteX1982" fmla="*/ 1067925 w 4308628"/>
                <a:gd name="connsiteY1982" fmla="*/ 3463582 h 4305833"/>
                <a:gd name="connsiteX1983" fmla="*/ 1075252 w 4308628"/>
                <a:gd name="connsiteY1983" fmla="*/ 3340121 h 4305833"/>
                <a:gd name="connsiteX1984" fmla="*/ 1075984 w 4308628"/>
                <a:gd name="connsiteY1984" fmla="*/ 3340121 h 4305833"/>
                <a:gd name="connsiteX1985" fmla="*/ 1077816 w 4308628"/>
                <a:gd name="connsiteY1985" fmla="*/ 3338655 h 4305833"/>
                <a:gd name="connsiteX1986" fmla="*/ 1182960 w 4308628"/>
                <a:gd name="connsiteY1986" fmla="*/ 3406065 h 4305833"/>
                <a:gd name="connsiteX1987" fmla="*/ 1067925 w 4308628"/>
                <a:gd name="connsiteY1987" fmla="*/ 3463949 h 4305833"/>
                <a:gd name="connsiteX1988" fmla="*/ 1067925 w 4308628"/>
                <a:gd name="connsiteY1988" fmla="*/ 3463582 h 4305833"/>
                <a:gd name="connsiteX1989" fmla="*/ 1067925 w 4308628"/>
                <a:gd name="connsiteY1989" fmla="*/ 3463582 h 4305833"/>
                <a:gd name="connsiteX1990" fmla="*/ 561255 w 4308628"/>
                <a:gd name="connsiteY1990" fmla="*/ 2752853 h 4305833"/>
                <a:gd name="connsiteX1991" fmla="*/ 560889 w 4308628"/>
                <a:gd name="connsiteY1991" fmla="*/ 2752486 h 4305833"/>
                <a:gd name="connsiteX1992" fmla="*/ 652844 w 4308628"/>
                <a:gd name="connsiteY1992" fmla="*/ 2663096 h 4305833"/>
                <a:gd name="connsiteX1993" fmla="*/ 652844 w 4308628"/>
                <a:gd name="connsiteY1993" fmla="*/ 2663096 h 4305833"/>
                <a:gd name="connsiteX1994" fmla="*/ 682152 w 4308628"/>
                <a:gd name="connsiteY1994" fmla="*/ 2784725 h 4305833"/>
                <a:gd name="connsiteX1995" fmla="*/ 679954 w 4308628"/>
                <a:gd name="connsiteY1995" fmla="*/ 2785825 h 4305833"/>
                <a:gd name="connsiteX1996" fmla="*/ 679954 w 4308628"/>
                <a:gd name="connsiteY1996" fmla="*/ 2786557 h 4305833"/>
                <a:gd name="connsiteX1997" fmla="*/ 561255 w 4308628"/>
                <a:gd name="connsiteY1997" fmla="*/ 2752853 h 4305833"/>
                <a:gd name="connsiteX1998" fmla="*/ 1250003 w 4308628"/>
                <a:gd name="connsiteY1998" fmla="*/ 2563447 h 4305833"/>
                <a:gd name="connsiteX1999" fmla="*/ 1229854 w 4308628"/>
                <a:gd name="connsiteY1999" fmla="*/ 2652105 h 4305833"/>
                <a:gd name="connsiteX2000" fmla="*/ 1169405 w 4308628"/>
                <a:gd name="connsiteY2000" fmla="*/ 2593488 h 4305833"/>
                <a:gd name="connsiteX2001" fmla="*/ 1170138 w 4308628"/>
                <a:gd name="connsiteY2001" fmla="*/ 2591290 h 4305833"/>
                <a:gd name="connsiteX2002" fmla="*/ 1250003 w 4308628"/>
                <a:gd name="connsiteY2002" fmla="*/ 2563447 h 4305833"/>
                <a:gd name="connsiteX2003" fmla="*/ 1077816 w 4308628"/>
                <a:gd name="connsiteY2003" fmla="*/ 2190863 h 4305833"/>
                <a:gd name="connsiteX2004" fmla="*/ 1076351 w 4308628"/>
                <a:gd name="connsiteY2004" fmla="*/ 2189032 h 4305833"/>
                <a:gd name="connsiteX2005" fmla="*/ 1104927 w 4308628"/>
                <a:gd name="connsiteY2005" fmla="*/ 2109533 h 4305833"/>
                <a:gd name="connsiteX2006" fmla="*/ 1161712 w 4308628"/>
                <a:gd name="connsiteY2006" fmla="*/ 2180606 h 4305833"/>
                <a:gd name="connsiteX2007" fmla="*/ 1077816 w 4308628"/>
                <a:gd name="connsiteY2007" fmla="*/ 2190863 h 4305833"/>
                <a:gd name="connsiteX2008" fmla="*/ 459042 w 4308628"/>
                <a:gd name="connsiteY2008" fmla="*/ 2312127 h 4305833"/>
                <a:gd name="connsiteX2009" fmla="*/ 551730 w 4308628"/>
                <a:gd name="connsiteY2009" fmla="*/ 2230064 h 4305833"/>
                <a:gd name="connsiteX2010" fmla="*/ 552096 w 4308628"/>
                <a:gd name="connsiteY2010" fmla="*/ 2230430 h 4305833"/>
                <a:gd name="connsiteX2011" fmla="*/ 554661 w 4308628"/>
                <a:gd name="connsiteY2011" fmla="*/ 2230796 h 4305833"/>
                <a:gd name="connsiteX2012" fmla="*/ 581405 w 4308628"/>
                <a:gd name="connsiteY2012" fmla="*/ 2352793 h 4305833"/>
                <a:gd name="connsiteX2013" fmla="*/ 459042 w 4308628"/>
                <a:gd name="connsiteY2013" fmla="*/ 2312494 h 4305833"/>
                <a:gd name="connsiteX2014" fmla="*/ 459042 w 4308628"/>
                <a:gd name="connsiteY2014" fmla="*/ 2312127 h 4305833"/>
                <a:gd name="connsiteX2015" fmla="*/ 459042 w 4308628"/>
                <a:gd name="connsiteY2015" fmla="*/ 2312127 h 4305833"/>
                <a:gd name="connsiteX2016" fmla="*/ 603386 w 4308628"/>
                <a:gd name="connsiteY2016" fmla="*/ 1450825 h 4305833"/>
                <a:gd name="connsiteX2017" fmla="*/ 731977 w 4308628"/>
                <a:gd name="connsiteY2017" fmla="*/ 1452657 h 4305833"/>
                <a:gd name="connsiteX2018" fmla="*/ 666765 w 4308628"/>
                <a:gd name="connsiteY2018" fmla="*/ 1559633 h 4305833"/>
                <a:gd name="connsiteX2019" fmla="*/ 664567 w 4308628"/>
                <a:gd name="connsiteY2019" fmla="*/ 1558900 h 4305833"/>
                <a:gd name="connsiteX2020" fmla="*/ 664567 w 4308628"/>
                <a:gd name="connsiteY2020" fmla="*/ 1558900 h 4305833"/>
                <a:gd name="connsiteX2021" fmla="*/ 663835 w 4308628"/>
                <a:gd name="connsiteY2021" fmla="*/ 1559267 h 4305833"/>
                <a:gd name="connsiteX2022" fmla="*/ 603020 w 4308628"/>
                <a:gd name="connsiteY2022" fmla="*/ 1451558 h 4305833"/>
                <a:gd name="connsiteX2023" fmla="*/ 603386 w 4308628"/>
                <a:gd name="connsiteY2023" fmla="*/ 1450825 h 4305833"/>
                <a:gd name="connsiteX2024" fmla="*/ 603386 w 4308628"/>
                <a:gd name="connsiteY2024" fmla="*/ 1450825 h 4305833"/>
                <a:gd name="connsiteX2025" fmla="*/ 1224358 w 4308628"/>
                <a:gd name="connsiteY2025" fmla="*/ 1804358 h 4305833"/>
                <a:gd name="connsiteX2026" fmla="*/ 1147790 w 4308628"/>
                <a:gd name="connsiteY2026" fmla="*/ 1853084 h 4305833"/>
                <a:gd name="connsiteX2027" fmla="*/ 1146691 w 4308628"/>
                <a:gd name="connsiteY2027" fmla="*/ 1768822 h 4305833"/>
                <a:gd name="connsiteX2028" fmla="*/ 1148889 w 4308628"/>
                <a:gd name="connsiteY2028" fmla="*/ 1767723 h 4305833"/>
                <a:gd name="connsiteX2029" fmla="*/ 1224358 w 4308628"/>
                <a:gd name="connsiteY2029" fmla="*/ 1804358 h 4305833"/>
                <a:gd name="connsiteX2030" fmla="*/ 1024328 w 4308628"/>
                <a:gd name="connsiteY2030" fmla="*/ 1389644 h 4305833"/>
                <a:gd name="connsiteX2031" fmla="*/ 978900 w 4308628"/>
                <a:gd name="connsiteY2031" fmla="*/ 1294392 h 4305833"/>
                <a:gd name="connsiteX2032" fmla="*/ 1151087 w 4308628"/>
                <a:gd name="connsiteY2032" fmla="*/ 1209397 h 4305833"/>
                <a:gd name="connsiteX2033" fmla="*/ 1155117 w 4308628"/>
                <a:gd name="connsiteY2033" fmla="*/ 1210863 h 4305833"/>
                <a:gd name="connsiteX2034" fmla="*/ 1196882 w 4308628"/>
                <a:gd name="connsiteY2034" fmla="*/ 1299887 h 4305833"/>
                <a:gd name="connsiteX2035" fmla="*/ 1196882 w 4308628"/>
                <a:gd name="connsiteY2035" fmla="*/ 1300253 h 4305833"/>
                <a:gd name="connsiteX2036" fmla="*/ 1024328 w 4308628"/>
                <a:gd name="connsiteY2036" fmla="*/ 1389644 h 4305833"/>
                <a:gd name="connsiteX2037" fmla="*/ 842982 w 4308628"/>
                <a:gd name="connsiteY2037" fmla="*/ 1067618 h 4305833"/>
                <a:gd name="connsiteX2038" fmla="*/ 966444 w 4308628"/>
                <a:gd name="connsiteY2038" fmla="*/ 1074945 h 4305833"/>
                <a:gd name="connsiteX2039" fmla="*/ 966444 w 4308628"/>
                <a:gd name="connsiteY2039" fmla="*/ 1075678 h 4305833"/>
                <a:gd name="connsiteX2040" fmla="*/ 967910 w 4308628"/>
                <a:gd name="connsiteY2040" fmla="*/ 1077509 h 4305833"/>
                <a:gd name="connsiteX2041" fmla="*/ 900500 w 4308628"/>
                <a:gd name="connsiteY2041" fmla="*/ 1183020 h 4305833"/>
                <a:gd name="connsiteX2042" fmla="*/ 842616 w 4308628"/>
                <a:gd name="connsiteY2042" fmla="*/ 1067984 h 4305833"/>
                <a:gd name="connsiteX2043" fmla="*/ 842982 w 4308628"/>
                <a:gd name="connsiteY2043" fmla="*/ 1067618 h 4305833"/>
                <a:gd name="connsiteX2044" fmla="*/ 1553712 w 4308628"/>
                <a:gd name="connsiteY2044" fmla="*/ 560582 h 4305833"/>
                <a:gd name="connsiteX2045" fmla="*/ 1553712 w 4308628"/>
                <a:gd name="connsiteY2045" fmla="*/ 560582 h 4305833"/>
                <a:gd name="connsiteX2046" fmla="*/ 1643835 w 4308628"/>
                <a:gd name="connsiteY2046" fmla="*/ 652903 h 4305833"/>
                <a:gd name="connsiteX2047" fmla="*/ 1522205 w 4308628"/>
                <a:gd name="connsiteY2047" fmla="*/ 682212 h 4305833"/>
                <a:gd name="connsiteX2048" fmla="*/ 1521106 w 4308628"/>
                <a:gd name="connsiteY2048" fmla="*/ 680014 h 4305833"/>
                <a:gd name="connsiteX2049" fmla="*/ 1520373 w 4308628"/>
                <a:gd name="connsiteY2049" fmla="*/ 680014 h 4305833"/>
                <a:gd name="connsiteX2050" fmla="*/ 1553712 w 4308628"/>
                <a:gd name="connsiteY2050" fmla="*/ 560582 h 4305833"/>
                <a:gd name="connsiteX2051" fmla="*/ 1657757 w 4308628"/>
                <a:gd name="connsiteY2051" fmla="*/ 970900 h 4305833"/>
                <a:gd name="connsiteX2052" fmla="*/ 1657757 w 4308628"/>
                <a:gd name="connsiteY2052" fmla="*/ 970900 h 4305833"/>
                <a:gd name="connsiteX2053" fmla="*/ 1586684 w 4308628"/>
                <a:gd name="connsiteY2053" fmla="*/ 902025 h 4305833"/>
                <a:gd name="connsiteX2054" fmla="*/ 1587417 w 4308628"/>
                <a:gd name="connsiteY2054" fmla="*/ 899827 h 4305833"/>
                <a:gd name="connsiteX2055" fmla="*/ 1586684 w 4308628"/>
                <a:gd name="connsiteY2055" fmla="*/ 898728 h 4305833"/>
                <a:gd name="connsiteX2056" fmla="*/ 1723701 w 4308628"/>
                <a:gd name="connsiteY2056" fmla="*/ 763543 h 4305833"/>
                <a:gd name="connsiteX2057" fmla="*/ 1799170 w 4308628"/>
                <a:gd name="connsiteY2057" fmla="*/ 837547 h 4305833"/>
                <a:gd name="connsiteX2058" fmla="*/ 1657757 w 4308628"/>
                <a:gd name="connsiteY2058" fmla="*/ 970900 h 4305833"/>
                <a:gd name="connsiteX2059" fmla="*/ 1827746 w 4308628"/>
                <a:gd name="connsiteY2059" fmla="*/ 1120007 h 4305833"/>
                <a:gd name="connsiteX2060" fmla="*/ 1827746 w 4308628"/>
                <a:gd name="connsiteY2060" fmla="*/ 1120007 h 4305833"/>
                <a:gd name="connsiteX2061" fmla="*/ 1868411 w 4308628"/>
                <a:gd name="connsiteY2061" fmla="*/ 1206467 h 4305833"/>
                <a:gd name="connsiteX2062" fmla="*/ 1865847 w 4308628"/>
                <a:gd name="connsiteY2062" fmla="*/ 1209397 h 4305833"/>
                <a:gd name="connsiteX2063" fmla="*/ 1855955 w 4308628"/>
                <a:gd name="connsiteY2063" fmla="*/ 1210863 h 4305833"/>
                <a:gd name="connsiteX2064" fmla="*/ 1855955 w 4308628"/>
                <a:gd name="connsiteY2064" fmla="*/ 1224784 h 4305833"/>
                <a:gd name="connsiteX2065" fmla="*/ 1856322 w 4308628"/>
                <a:gd name="connsiteY2065" fmla="*/ 1224784 h 4305833"/>
                <a:gd name="connsiteX2066" fmla="*/ 1838004 w 4308628"/>
                <a:gd name="connsiteY2066" fmla="*/ 1268747 h 4305833"/>
                <a:gd name="connsiteX2067" fmla="*/ 1763634 w 4308628"/>
                <a:gd name="connsiteY2067" fmla="*/ 1253360 h 4305833"/>
                <a:gd name="connsiteX2068" fmla="*/ 1762535 w 4308628"/>
                <a:gd name="connsiteY2068" fmla="*/ 1250795 h 4305833"/>
                <a:gd name="connsiteX2069" fmla="*/ 1827746 w 4308628"/>
                <a:gd name="connsiteY2069" fmla="*/ 1120007 h 4305833"/>
                <a:gd name="connsiteX2070" fmla="*/ 1993705 w 4308628"/>
                <a:gd name="connsiteY2070" fmla="*/ 459101 h 4305833"/>
                <a:gd name="connsiteX2071" fmla="*/ 1994437 w 4308628"/>
                <a:gd name="connsiteY2071" fmla="*/ 459101 h 4305833"/>
                <a:gd name="connsiteX2072" fmla="*/ 2076501 w 4308628"/>
                <a:gd name="connsiteY2072" fmla="*/ 551789 h 4305833"/>
                <a:gd name="connsiteX2073" fmla="*/ 2076135 w 4308628"/>
                <a:gd name="connsiteY2073" fmla="*/ 552156 h 4305833"/>
                <a:gd name="connsiteX2074" fmla="*/ 2076135 w 4308628"/>
                <a:gd name="connsiteY2074" fmla="*/ 554720 h 4305833"/>
                <a:gd name="connsiteX2075" fmla="*/ 1953772 w 4308628"/>
                <a:gd name="connsiteY2075" fmla="*/ 581464 h 4305833"/>
                <a:gd name="connsiteX2076" fmla="*/ 1993705 w 4308628"/>
                <a:gd name="connsiteY2076" fmla="*/ 459101 h 4305833"/>
                <a:gd name="connsiteX2077" fmla="*/ 2855373 w 4308628"/>
                <a:gd name="connsiteY2077" fmla="*/ 603079 h 4305833"/>
                <a:gd name="connsiteX2078" fmla="*/ 2855739 w 4308628"/>
                <a:gd name="connsiteY2078" fmla="*/ 603079 h 4305833"/>
                <a:gd name="connsiteX2079" fmla="*/ 2853907 w 4308628"/>
                <a:gd name="connsiteY2079" fmla="*/ 731670 h 4305833"/>
                <a:gd name="connsiteX2080" fmla="*/ 2747298 w 4308628"/>
                <a:gd name="connsiteY2080" fmla="*/ 666825 h 4305833"/>
                <a:gd name="connsiteX2081" fmla="*/ 2748030 w 4308628"/>
                <a:gd name="connsiteY2081" fmla="*/ 664260 h 4305833"/>
                <a:gd name="connsiteX2082" fmla="*/ 2747664 w 4308628"/>
                <a:gd name="connsiteY2082" fmla="*/ 663528 h 4305833"/>
                <a:gd name="connsiteX2083" fmla="*/ 2855373 w 4308628"/>
                <a:gd name="connsiteY2083" fmla="*/ 603079 h 4305833"/>
                <a:gd name="connsiteX2084" fmla="*/ 2653877 w 4308628"/>
                <a:gd name="connsiteY2084" fmla="*/ 1192545 h 4305833"/>
                <a:gd name="connsiteX2085" fmla="*/ 2653877 w 4308628"/>
                <a:gd name="connsiteY2085" fmla="*/ 1192545 h 4305833"/>
                <a:gd name="connsiteX2086" fmla="*/ 2621272 w 4308628"/>
                <a:gd name="connsiteY2086" fmla="*/ 1282668 h 4305833"/>
                <a:gd name="connsiteX2087" fmla="*/ 2617242 w 4308628"/>
                <a:gd name="connsiteY2087" fmla="*/ 1283035 h 4305833"/>
                <a:gd name="connsiteX2088" fmla="*/ 2616143 w 4308628"/>
                <a:gd name="connsiteY2088" fmla="*/ 1280104 h 4305833"/>
                <a:gd name="connsiteX2089" fmla="*/ 2602221 w 4308628"/>
                <a:gd name="connsiteY2089" fmla="*/ 1280104 h 4305833"/>
                <a:gd name="connsiteX2090" fmla="*/ 2599290 w 4308628"/>
                <a:gd name="connsiteY2090" fmla="*/ 1287065 h 4305833"/>
                <a:gd name="connsiteX2091" fmla="*/ 2599290 w 4308628"/>
                <a:gd name="connsiteY2091" fmla="*/ 1287431 h 4305833"/>
                <a:gd name="connsiteX2092" fmla="*/ 2555328 w 4308628"/>
                <a:gd name="connsiteY2092" fmla="*/ 1305382 h 4305833"/>
                <a:gd name="connsiteX2093" fmla="*/ 2553130 w 4308628"/>
                <a:gd name="connsiteY2093" fmla="*/ 1301719 h 4305833"/>
                <a:gd name="connsiteX2094" fmla="*/ 2513563 w 4308628"/>
                <a:gd name="connsiteY2094" fmla="*/ 1242003 h 4305833"/>
                <a:gd name="connsiteX2095" fmla="*/ 2514662 w 4308628"/>
                <a:gd name="connsiteY2095" fmla="*/ 1240904 h 4305833"/>
                <a:gd name="connsiteX2096" fmla="*/ 2514662 w 4308628"/>
                <a:gd name="connsiteY2096" fmla="*/ 1239439 h 4305833"/>
                <a:gd name="connsiteX2097" fmla="*/ 2653877 w 4308628"/>
                <a:gd name="connsiteY2097" fmla="*/ 1192545 h 4305833"/>
                <a:gd name="connsiteX2098" fmla="*/ 3238947 w 4308628"/>
                <a:gd name="connsiteY2098" fmla="*/ 843042 h 4305833"/>
                <a:gd name="connsiteX2099" fmla="*/ 3231620 w 4308628"/>
                <a:gd name="connsiteY2099" fmla="*/ 966504 h 4305833"/>
                <a:gd name="connsiteX2100" fmla="*/ 3230887 w 4308628"/>
                <a:gd name="connsiteY2100" fmla="*/ 966504 h 4305833"/>
                <a:gd name="connsiteX2101" fmla="*/ 3229055 w 4308628"/>
                <a:gd name="connsiteY2101" fmla="*/ 968335 h 4305833"/>
                <a:gd name="connsiteX2102" fmla="*/ 3123545 w 4308628"/>
                <a:gd name="connsiteY2102" fmla="*/ 900926 h 4305833"/>
                <a:gd name="connsiteX2103" fmla="*/ 3237848 w 4308628"/>
                <a:gd name="connsiteY2103" fmla="*/ 843042 h 4305833"/>
                <a:gd name="connsiteX2104" fmla="*/ 3238947 w 4308628"/>
                <a:gd name="connsiteY2104" fmla="*/ 843042 h 4305833"/>
                <a:gd name="connsiteX2105" fmla="*/ 3238947 w 4308628"/>
                <a:gd name="connsiteY2105" fmla="*/ 843042 h 4305833"/>
                <a:gd name="connsiteX2106" fmla="*/ 3745983 w 4308628"/>
                <a:gd name="connsiteY2106" fmla="*/ 1553405 h 4305833"/>
                <a:gd name="connsiteX2107" fmla="*/ 3746349 w 4308628"/>
                <a:gd name="connsiteY2107" fmla="*/ 1553771 h 4305833"/>
                <a:gd name="connsiteX2108" fmla="*/ 3654028 w 4308628"/>
                <a:gd name="connsiteY2108" fmla="*/ 1643528 h 4305833"/>
                <a:gd name="connsiteX2109" fmla="*/ 3624353 w 4308628"/>
                <a:gd name="connsiteY2109" fmla="*/ 1521532 h 4305833"/>
                <a:gd name="connsiteX2110" fmla="*/ 3626551 w 4308628"/>
                <a:gd name="connsiteY2110" fmla="*/ 1520433 h 4305833"/>
                <a:gd name="connsiteX2111" fmla="*/ 3626551 w 4308628"/>
                <a:gd name="connsiteY2111" fmla="*/ 1519700 h 4305833"/>
                <a:gd name="connsiteX2112" fmla="*/ 3745983 w 4308628"/>
                <a:gd name="connsiteY2112" fmla="*/ 1553405 h 4305833"/>
                <a:gd name="connsiteX2113" fmla="*/ 3057235 w 4308628"/>
                <a:gd name="connsiteY2113" fmla="*/ 1743177 h 4305833"/>
                <a:gd name="connsiteX2114" fmla="*/ 3077018 w 4308628"/>
                <a:gd name="connsiteY2114" fmla="*/ 1654519 h 4305833"/>
                <a:gd name="connsiteX2115" fmla="*/ 3137466 w 4308628"/>
                <a:gd name="connsiteY2115" fmla="*/ 1713136 h 4305833"/>
                <a:gd name="connsiteX2116" fmla="*/ 3136734 w 4308628"/>
                <a:gd name="connsiteY2116" fmla="*/ 1715334 h 4305833"/>
                <a:gd name="connsiteX2117" fmla="*/ 3057235 w 4308628"/>
                <a:gd name="connsiteY2117" fmla="*/ 1743177 h 4305833"/>
                <a:gd name="connsiteX2118" fmla="*/ 3157982 w 4308628"/>
                <a:gd name="connsiteY2118" fmla="*/ 1928553 h 4305833"/>
                <a:gd name="connsiteX2119" fmla="*/ 3223194 w 4308628"/>
                <a:gd name="connsiteY2119" fmla="*/ 1986071 h 4305833"/>
                <a:gd name="connsiteX2120" fmla="*/ 3131971 w 4308628"/>
                <a:gd name="connsiteY2120" fmla="*/ 1987536 h 4305833"/>
                <a:gd name="connsiteX2121" fmla="*/ 3156883 w 4308628"/>
                <a:gd name="connsiteY2121" fmla="*/ 1927820 h 4305833"/>
                <a:gd name="connsiteX2122" fmla="*/ 3157982 w 4308628"/>
                <a:gd name="connsiteY2122" fmla="*/ 1928553 h 4305833"/>
                <a:gd name="connsiteX2123" fmla="*/ 3229055 w 4308628"/>
                <a:gd name="connsiteY2123" fmla="*/ 2115761 h 4305833"/>
                <a:gd name="connsiteX2124" fmla="*/ 3230521 w 4308628"/>
                <a:gd name="connsiteY2124" fmla="*/ 2117592 h 4305833"/>
                <a:gd name="connsiteX2125" fmla="*/ 3201945 w 4308628"/>
                <a:gd name="connsiteY2125" fmla="*/ 2197092 h 4305833"/>
                <a:gd name="connsiteX2126" fmla="*/ 3145160 w 4308628"/>
                <a:gd name="connsiteY2126" fmla="*/ 2126019 h 4305833"/>
                <a:gd name="connsiteX2127" fmla="*/ 3229055 w 4308628"/>
                <a:gd name="connsiteY2127" fmla="*/ 2115761 h 4305833"/>
                <a:gd name="connsiteX2128" fmla="*/ 3568300 w 4308628"/>
                <a:gd name="connsiteY2128" fmla="*/ 2849937 h 4305833"/>
                <a:gd name="connsiteX2129" fmla="*/ 3568300 w 4308628"/>
                <a:gd name="connsiteY2129" fmla="*/ 2849937 h 4305833"/>
                <a:gd name="connsiteX2130" fmla="*/ 3563171 w 4308628"/>
                <a:gd name="connsiteY2130" fmla="*/ 2852868 h 4305833"/>
                <a:gd name="connsiteX2131" fmla="*/ 3466820 w 4308628"/>
                <a:gd name="connsiteY2131" fmla="*/ 2834550 h 4305833"/>
                <a:gd name="connsiteX2132" fmla="*/ 3632413 w 4308628"/>
                <a:gd name="connsiteY2132" fmla="*/ 2746991 h 4305833"/>
                <a:gd name="connsiteX2133" fmla="*/ 3569400 w 4308628"/>
                <a:gd name="connsiteY2133" fmla="*/ 2850303 h 4305833"/>
                <a:gd name="connsiteX2134" fmla="*/ 3568300 w 4308628"/>
                <a:gd name="connsiteY2134" fmla="*/ 2849937 h 4305833"/>
                <a:gd name="connsiteX2135" fmla="*/ 3568300 w 4308628"/>
                <a:gd name="connsiteY2135" fmla="*/ 2849937 h 4305833"/>
                <a:gd name="connsiteX2136" fmla="*/ 1187357 w 4308628"/>
                <a:gd name="connsiteY2136" fmla="*/ 3399470 h 4305833"/>
                <a:gd name="connsiteX2137" fmla="*/ 1186624 w 4308628"/>
                <a:gd name="connsiteY2137" fmla="*/ 3400203 h 4305833"/>
                <a:gd name="connsiteX2138" fmla="*/ 1084411 w 4308628"/>
                <a:gd name="connsiteY2138" fmla="*/ 3334992 h 4305833"/>
                <a:gd name="connsiteX2139" fmla="*/ 1271618 w 4308628"/>
                <a:gd name="connsiteY2139" fmla="*/ 3340853 h 4305833"/>
                <a:gd name="connsiteX2140" fmla="*/ 1192852 w 4308628"/>
                <a:gd name="connsiteY2140" fmla="*/ 3399836 h 4305833"/>
                <a:gd name="connsiteX2141" fmla="*/ 1187357 w 4308628"/>
                <a:gd name="connsiteY2141" fmla="*/ 3399470 h 4305833"/>
                <a:gd name="connsiteX2142" fmla="*/ 1187357 w 4308628"/>
                <a:gd name="connsiteY2142" fmla="*/ 3399470 h 4305833"/>
                <a:gd name="connsiteX2143" fmla="*/ 588732 w 4308628"/>
                <a:gd name="connsiteY2143" fmla="*/ 2351327 h 4305833"/>
                <a:gd name="connsiteX2144" fmla="*/ 587633 w 4308628"/>
                <a:gd name="connsiteY2144" fmla="*/ 2351327 h 4305833"/>
                <a:gd name="connsiteX2145" fmla="*/ 561621 w 4308628"/>
                <a:gd name="connsiteY2145" fmla="*/ 2232994 h 4305833"/>
                <a:gd name="connsiteX2146" fmla="*/ 689846 w 4308628"/>
                <a:gd name="connsiteY2146" fmla="*/ 2369645 h 4305833"/>
                <a:gd name="connsiteX2147" fmla="*/ 592395 w 4308628"/>
                <a:gd name="connsiteY2147" fmla="*/ 2355723 h 4305833"/>
                <a:gd name="connsiteX2148" fmla="*/ 588732 w 4308628"/>
                <a:gd name="connsiteY2148" fmla="*/ 2351327 h 4305833"/>
                <a:gd name="connsiteX2149" fmla="*/ 738205 w 4308628"/>
                <a:gd name="connsiteY2149" fmla="*/ 1456687 h 4305833"/>
                <a:gd name="connsiteX2150" fmla="*/ 738937 w 4308628"/>
                <a:gd name="connsiteY2150" fmla="*/ 1456687 h 4305833"/>
                <a:gd name="connsiteX2151" fmla="*/ 744066 w 4308628"/>
                <a:gd name="connsiteY2151" fmla="*/ 1454123 h 4305833"/>
                <a:gd name="connsiteX2152" fmla="*/ 744066 w 4308628"/>
                <a:gd name="connsiteY2152" fmla="*/ 1454123 h 4305833"/>
                <a:gd name="connsiteX2153" fmla="*/ 840418 w 4308628"/>
                <a:gd name="connsiteY2153" fmla="*/ 1472440 h 4305833"/>
                <a:gd name="connsiteX2154" fmla="*/ 674825 w 4308628"/>
                <a:gd name="connsiteY2154" fmla="*/ 1559999 h 4305833"/>
                <a:gd name="connsiteX2155" fmla="*/ 737838 w 4308628"/>
                <a:gd name="connsiteY2155" fmla="*/ 1456687 h 4305833"/>
                <a:gd name="connsiteX2156" fmla="*/ 738205 w 4308628"/>
                <a:gd name="connsiteY2156" fmla="*/ 1456687 h 4305833"/>
                <a:gd name="connsiteX2157" fmla="*/ 3114020 w 4308628"/>
                <a:gd name="connsiteY2157" fmla="*/ 906788 h 4305833"/>
                <a:gd name="connsiteX2158" fmla="*/ 3116951 w 4308628"/>
                <a:gd name="connsiteY2158" fmla="*/ 907520 h 4305833"/>
                <a:gd name="connsiteX2159" fmla="*/ 3119515 w 4308628"/>
                <a:gd name="connsiteY2159" fmla="*/ 907154 h 4305833"/>
                <a:gd name="connsiteX2160" fmla="*/ 3120248 w 4308628"/>
                <a:gd name="connsiteY2160" fmla="*/ 906421 h 4305833"/>
                <a:gd name="connsiteX2161" fmla="*/ 3222461 w 4308628"/>
                <a:gd name="connsiteY2161" fmla="*/ 971633 h 4305833"/>
                <a:gd name="connsiteX2162" fmla="*/ 3035253 w 4308628"/>
                <a:gd name="connsiteY2162" fmla="*/ 965771 h 4305833"/>
                <a:gd name="connsiteX2163" fmla="*/ 3114020 w 4308628"/>
                <a:gd name="connsiteY2163" fmla="*/ 906788 h 4305833"/>
                <a:gd name="connsiteX2164" fmla="*/ 3717774 w 4308628"/>
                <a:gd name="connsiteY2164" fmla="*/ 1955297 h 4305833"/>
                <a:gd name="connsiteX2165" fmla="*/ 3718872 w 4308628"/>
                <a:gd name="connsiteY2165" fmla="*/ 1955663 h 4305833"/>
                <a:gd name="connsiteX2166" fmla="*/ 3744884 w 4308628"/>
                <a:gd name="connsiteY2166" fmla="*/ 2073630 h 4305833"/>
                <a:gd name="connsiteX2167" fmla="*/ 3616660 w 4308628"/>
                <a:gd name="connsiteY2167" fmla="*/ 1936979 h 4305833"/>
                <a:gd name="connsiteX2168" fmla="*/ 3714110 w 4308628"/>
                <a:gd name="connsiteY2168" fmla="*/ 1950901 h 4305833"/>
                <a:gd name="connsiteX2169" fmla="*/ 3717774 w 4308628"/>
                <a:gd name="connsiteY2169" fmla="*/ 1955297 h 4305833"/>
                <a:gd name="connsiteX2170" fmla="*/ 3190588 w 4308628"/>
                <a:gd name="connsiteY2170" fmla="*/ 2590924 h 4305833"/>
                <a:gd name="connsiteX2171" fmla="*/ 3185093 w 4308628"/>
                <a:gd name="connsiteY2171" fmla="*/ 2585062 h 4305833"/>
                <a:gd name="connsiteX2172" fmla="*/ 3182162 w 4308628"/>
                <a:gd name="connsiteY2172" fmla="*/ 2559051 h 4305833"/>
                <a:gd name="connsiteX2173" fmla="*/ 3305624 w 4308628"/>
                <a:gd name="connsiteY2173" fmla="*/ 2623163 h 4305833"/>
                <a:gd name="connsiteX2174" fmla="*/ 3190588 w 4308628"/>
                <a:gd name="connsiteY2174" fmla="*/ 2590924 h 4305833"/>
                <a:gd name="connsiteX2175" fmla="*/ 2949160 w 4308628"/>
                <a:gd name="connsiteY2175" fmla="*/ 2726109 h 4305833"/>
                <a:gd name="connsiteX2176" fmla="*/ 2945862 w 4308628"/>
                <a:gd name="connsiteY2176" fmla="*/ 2723178 h 4305833"/>
                <a:gd name="connsiteX2177" fmla="*/ 2945862 w 4308628"/>
                <a:gd name="connsiteY2177" fmla="*/ 2721346 h 4305833"/>
                <a:gd name="connsiteX2178" fmla="*/ 2950259 w 4308628"/>
                <a:gd name="connsiteY2178" fmla="*/ 2725742 h 4305833"/>
                <a:gd name="connsiteX2179" fmla="*/ 2949160 w 4308628"/>
                <a:gd name="connsiteY2179" fmla="*/ 2726109 h 4305833"/>
                <a:gd name="connsiteX2180" fmla="*/ 2471432 w 4308628"/>
                <a:gd name="connsiteY2180" fmla="*/ 3030917 h 4305833"/>
                <a:gd name="connsiteX2181" fmla="*/ 2484988 w 4308628"/>
                <a:gd name="connsiteY2181" fmla="*/ 2998311 h 4305833"/>
                <a:gd name="connsiteX2182" fmla="*/ 2531148 w 4308628"/>
                <a:gd name="connsiteY2182" fmla="*/ 2985488 h 4305833"/>
                <a:gd name="connsiteX2183" fmla="*/ 2550932 w 4308628"/>
                <a:gd name="connsiteY2183" fmla="*/ 3043006 h 4305833"/>
                <a:gd name="connsiteX2184" fmla="*/ 2550932 w 4308628"/>
                <a:gd name="connsiteY2184" fmla="*/ 3043006 h 4305833"/>
                <a:gd name="connsiteX2185" fmla="*/ 2544337 w 4308628"/>
                <a:gd name="connsiteY2185" fmla="*/ 3045937 h 4305833"/>
                <a:gd name="connsiteX2186" fmla="*/ 2471432 w 4308628"/>
                <a:gd name="connsiteY2186" fmla="*/ 3030917 h 4305833"/>
                <a:gd name="connsiteX2187" fmla="*/ 2310969 w 4308628"/>
                <a:gd name="connsiteY2187" fmla="*/ 3121406 h 4305833"/>
                <a:gd name="connsiteX2188" fmla="*/ 2310602 w 4308628"/>
                <a:gd name="connsiteY2188" fmla="*/ 3117010 h 4305833"/>
                <a:gd name="connsiteX2189" fmla="*/ 2311701 w 4308628"/>
                <a:gd name="connsiteY2189" fmla="*/ 3115545 h 4305833"/>
                <a:gd name="connsiteX2190" fmla="*/ 2311701 w 4308628"/>
                <a:gd name="connsiteY2190" fmla="*/ 3121772 h 4305833"/>
                <a:gd name="connsiteX2191" fmla="*/ 2310969 w 4308628"/>
                <a:gd name="connsiteY2191" fmla="*/ 3121406 h 4305833"/>
                <a:gd name="connsiteX2192" fmla="*/ 1454063 w 4308628"/>
                <a:gd name="connsiteY2192" fmla="*/ 3563231 h 4305833"/>
                <a:gd name="connsiteX2193" fmla="*/ 1472381 w 4308628"/>
                <a:gd name="connsiteY2193" fmla="*/ 3466513 h 4305833"/>
                <a:gd name="connsiteX2194" fmla="*/ 1559940 w 4308628"/>
                <a:gd name="connsiteY2194" fmla="*/ 3632106 h 4305833"/>
                <a:gd name="connsiteX2195" fmla="*/ 1456628 w 4308628"/>
                <a:gd name="connsiteY2195" fmla="*/ 3569093 h 4305833"/>
                <a:gd name="connsiteX2196" fmla="*/ 1456994 w 4308628"/>
                <a:gd name="connsiteY2196" fmla="*/ 3568360 h 4305833"/>
                <a:gd name="connsiteX2197" fmla="*/ 1454063 w 4308628"/>
                <a:gd name="connsiteY2197" fmla="*/ 3563231 h 4305833"/>
                <a:gd name="connsiteX2198" fmla="*/ 1758138 w 4308628"/>
                <a:gd name="connsiteY2198" fmla="*/ 2999043 h 4305833"/>
                <a:gd name="connsiteX2199" fmla="*/ 1791110 w 4308628"/>
                <a:gd name="connsiteY2199" fmla="*/ 2985488 h 4305833"/>
                <a:gd name="connsiteX2200" fmla="*/ 1832875 w 4308628"/>
                <a:gd name="connsiteY2200" fmla="*/ 3009302 h 4305833"/>
                <a:gd name="connsiteX2201" fmla="*/ 1806131 w 4308628"/>
                <a:gd name="connsiteY2201" fmla="*/ 3064255 h 4305833"/>
                <a:gd name="connsiteX2202" fmla="*/ 1806131 w 4308628"/>
                <a:gd name="connsiteY2202" fmla="*/ 3064255 h 4305833"/>
                <a:gd name="connsiteX2203" fmla="*/ 1799536 w 4308628"/>
                <a:gd name="connsiteY2203" fmla="*/ 3061691 h 4305833"/>
                <a:gd name="connsiteX2204" fmla="*/ 1758138 w 4308628"/>
                <a:gd name="connsiteY2204" fmla="*/ 2999043 h 4305833"/>
                <a:gd name="connsiteX2205" fmla="*/ 1688164 w 4308628"/>
                <a:gd name="connsiteY2205" fmla="*/ 3017361 h 4305833"/>
                <a:gd name="connsiteX2206" fmla="*/ 1690362 w 4308628"/>
                <a:gd name="connsiteY2206" fmla="*/ 3011500 h 4305833"/>
                <a:gd name="connsiteX2207" fmla="*/ 1691095 w 4308628"/>
                <a:gd name="connsiteY2207" fmla="*/ 3013331 h 4305833"/>
                <a:gd name="connsiteX2208" fmla="*/ 1689263 w 4308628"/>
                <a:gd name="connsiteY2208" fmla="*/ 3017361 h 4305833"/>
                <a:gd name="connsiteX2209" fmla="*/ 1688164 w 4308628"/>
                <a:gd name="connsiteY2209" fmla="*/ 3017361 h 4305833"/>
                <a:gd name="connsiteX2210" fmla="*/ 1492897 w 4308628"/>
                <a:gd name="connsiteY2210" fmla="*/ 2870086 h 4305833"/>
                <a:gd name="connsiteX2211" fmla="*/ 1487768 w 4308628"/>
                <a:gd name="connsiteY2211" fmla="*/ 2865324 h 4305833"/>
                <a:gd name="connsiteX2212" fmla="*/ 1487768 w 4308628"/>
                <a:gd name="connsiteY2212" fmla="*/ 2865324 h 4305833"/>
                <a:gd name="connsiteX2213" fmla="*/ 1525136 w 4308628"/>
                <a:gd name="connsiteY2213" fmla="*/ 2816965 h 4305833"/>
                <a:gd name="connsiteX2214" fmla="*/ 1564703 w 4308628"/>
                <a:gd name="connsiteY2214" fmla="*/ 2844075 h 4305833"/>
                <a:gd name="connsiteX2215" fmla="*/ 1566901 w 4308628"/>
                <a:gd name="connsiteY2215" fmla="*/ 2879612 h 4305833"/>
                <a:gd name="connsiteX2216" fmla="*/ 1492897 w 4308628"/>
                <a:gd name="connsiteY2216" fmla="*/ 2870086 h 4305833"/>
                <a:gd name="connsiteX2217" fmla="*/ 1323641 w 4308628"/>
                <a:gd name="connsiteY2217" fmla="*/ 3080741 h 4305833"/>
                <a:gd name="connsiteX2218" fmla="*/ 1406437 w 4308628"/>
                <a:gd name="connsiteY2218" fmla="*/ 2969002 h 4305833"/>
                <a:gd name="connsiteX2219" fmla="*/ 1415230 w 4308628"/>
                <a:gd name="connsiteY2219" fmla="*/ 2993548 h 4305833"/>
                <a:gd name="connsiteX2220" fmla="*/ 1413031 w 4308628"/>
                <a:gd name="connsiteY2220" fmla="*/ 2995747 h 4305833"/>
                <a:gd name="connsiteX2221" fmla="*/ 1413031 w 4308628"/>
                <a:gd name="connsiteY2221" fmla="*/ 3001608 h 4305833"/>
                <a:gd name="connsiteX2222" fmla="*/ 1323641 w 4308628"/>
                <a:gd name="connsiteY2222" fmla="*/ 3080741 h 4305833"/>
                <a:gd name="connsiteX2223" fmla="*/ 1293600 w 4308628"/>
                <a:gd name="connsiteY2223" fmla="*/ 3341952 h 4305833"/>
                <a:gd name="connsiteX2224" fmla="*/ 1288104 w 4308628"/>
                <a:gd name="connsiteY2224" fmla="*/ 3338289 h 4305833"/>
                <a:gd name="connsiteX2225" fmla="*/ 1291035 w 4308628"/>
                <a:gd name="connsiteY2225" fmla="*/ 3336823 h 4305833"/>
                <a:gd name="connsiteX2226" fmla="*/ 1293600 w 4308628"/>
                <a:gd name="connsiteY2226" fmla="*/ 3341952 h 4305833"/>
                <a:gd name="connsiteX2227" fmla="*/ 1110422 w 4308628"/>
                <a:gd name="connsiteY2227" fmla="*/ 2577368 h 4305833"/>
                <a:gd name="connsiteX2228" fmla="*/ 1115184 w 4308628"/>
                <a:gd name="connsiteY2228" fmla="*/ 2579200 h 4305833"/>
                <a:gd name="connsiteX2229" fmla="*/ 1118482 w 4308628"/>
                <a:gd name="connsiteY2229" fmla="*/ 2577735 h 4305833"/>
                <a:gd name="connsiteX2230" fmla="*/ 1138998 w 4308628"/>
                <a:gd name="connsiteY2230" fmla="*/ 2593854 h 4305833"/>
                <a:gd name="connsiteX2231" fmla="*/ 1006377 w 4308628"/>
                <a:gd name="connsiteY2231" fmla="*/ 2635619 h 4305833"/>
                <a:gd name="connsiteX2232" fmla="*/ 1110422 w 4308628"/>
                <a:gd name="connsiteY2232" fmla="*/ 2577368 h 4305833"/>
                <a:gd name="connsiteX2233" fmla="*/ 1213368 w 4308628"/>
                <a:gd name="connsiteY2233" fmla="*/ 2435223 h 4305833"/>
                <a:gd name="connsiteX2234" fmla="*/ 1218863 w 4308628"/>
                <a:gd name="connsiteY2234" fmla="*/ 2432658 h 4305833"/>
                <a:gd name="connsiteX2235" fmla="*/ 1218130 w 4308628"/>
                <a:gd name="connsiteY2235" fmla="*/ 2434490 h 4305833"/>
                <a:gd name="connsiteX2236" fmla="*/ 1214100 w 4308628"/>
                <a:gd name="connsiteY2236" fmla="*/ 2435955 h 4305833"/>
                <a:gd name="connsiteX2237" fmla="*/ 1213368 w 4308628"/>
                <a:gd name="connsiteY2237" fmla="*/ 2435223 h 4305833"/>
                <a:gd name="connsiteX2238" fmla="*/ 910758 w 4308628"/>
                <a:gd name="connsiteY2238" fmla="*/ 2222370 h 4305833"/>
                <a:gd name="connsiteX2239" fmla="*/ 1048508 w 4308628"/>
                <a:gd name="connsiteY2239" fmla="*/ 2201854 h 4305833"/>
                <a:gd name="connsiteX2240" fmla="*/ 1037517 w 4308628"/>
                <a:gd name="connsiteY2240" fmla="*/ 2225301 h 4305833"/>
                <a:gd name="connsiteX2241" fmla="*/ 1030190 w 4308628"/>
                <a:gd name="connsiteY2241" fmla="*/ 2229331 h 4305833"/>
                <a:gd name="connsiteX2242" fmla="*/ 910758 w 4308628"/>
                <a:gd name="connsiteY2242" fmla="*/ 2222370 h 4305833"/>
                <a:gd name="connsiteX2243" fmla="*/ 704866 w 4308628"/>
                <a:gd name="connsiteY2243" fmla="*/ 2385765 h 4305833"/>
                <a:gd name="connsiteX2244" fmla="*/ 703767 w 4308628"/>
                <a:gd name="connsiteY2244" fmla="*/ 2379170 h 4305833"/>
                <a:gd name="connsiteX2245" fmla="*/ 706698 w 4308628"/>
                <a:gd name="connsiteY2245" fmla="*/ 2380269 h 4305833"/>
                <a:gd name="connsiteX2246" fmla="*/ 704866 w 4308628"/>
                <a:gd name="connsiteY2246" fmla="*/ 2385765 h 4305833"/>
                <a:gd name="connsiteX2247" fmla="*/ 677390 w 4308628"/>
                <a:gd name="connsiteY2247" fmla="*/ 1876897 h 4305833"/>
                <a:gd name="connsiteX2248" fmla="*/ 677023 w 4308628"/>
                <a:gd name="connsiteY2248" fmla="*/ 1858945 h 4305833"/>
                <a:gd name="connsiteX2249" fmla="*/ 690578 w 4308628"/>
                <a:gd name="connsiteY2249" fmla="*/ 1888254 h 4305833"/>
                <a:gd name="connsiteX2250" fmla="*/ 679588 w 4308628"/>
                <a:gd name="connsiteY2250" fmla="*/ 1894848 h 4305833"/>
                <a:gd name="connsiteX2251" fmla="*/ 679221 w 4308628"/>
                <a:gd name="connsiteY2251" fmla="*/ 1894482 h 4305833"/>
                <a:gd name="connsiteX2252" fmla="*/ 677756 w 4308628"/>
                <a:gd name="connsiteY2252" fmla="*/ 1894482 h 4305833"/>
                <a:gd name="connsiteX2253" fmla="*/ 677390 w 4308628"/>
                <a:gd name="connsiteY2253" fmla="*/ 1876897 h 4305833"/>
                <a:gd name="connsiteX2254" fmla="*/ 1115917 w 4308628"/>
                <a:gd name="connsiteY2254" fmla="*/ 1715701 h 4305833"/>
                <a:gd name="connsiteX2255" fmla="*/ 1121413 w 4308628"/>
                <a:gd name="connsiteY2255" fmla="*/ 1721928 h 4305833"/>
                <a:gd name="connsiteX2256" fmla="*/ 1124343 w 4308628"/>
                <a:gd name="connsiteY2256" fmla="*/ 1747573 h 4305833"/>
                <a:gd name="connsiteX2257" fmla="*/ 1000881 w 4308628"/>
                <a:gd name="connsiteY2257" fmla="*/ 1683461 h 4305833"/>
                <a:gd name="connsiteX2258" fmla="*/ 1115917 w 4308628"/>
                <a:gd name="connsiteY2258" fmla="*/ 1715701 h 4305833"/>
                <a:gd name="connsiteX2259" fmla="*/ 1356979 w 4308628"/>
                <a:gd name="connsiteY2259" fmla="*/ 1580882 h 4305833"/>
                <a:gd name="connsiteX2260" fmla="*/ 1360643 w 4308628"/>
                <a:gd name="connsiteY2260" fmla="*/ 1583446 h 4305833"/>
                <a:gd name="connsiteX2261" fmla="*/ 1360643 w 4308628"/>
                <a:gd name="connsiteY2261" fmla="*/ 1585644 h 4305833"/>
                <a:gd name="connsiteX2262" fmla="*/ 1356246 w 4308628"/>
                <a:gd name="connsiteY2262" fmla="*/ 1581248 h 4305833"/>
                <a:gd name="connsiteX2263" fmla="*/ 1356979 w 4308628"/>
                <a:gd name="connsiteY2263" fmla="*/ 1580882 h 4305833"/>
                <a:gd name="connsiteX2264" fmla="*/ 1835073 w 4308628"/>
                <a:gd name="connsiteY2264" fmla="*/ 1275708 h 4305833"/>
                <a:gd name="connsiteX2265" fmla="*/ 1821151 w 4308628"/>
                <a:gd name="connsiteY2265" fmla="*/ 1308313 h 4305833"/>
                <a:gd name="connsiteX2266" fmla="*/ 1774990 w 4308628"/>
                <a:gd name="connsiteY2266" fmla="*/ 1321136 h 4305833"/>
                <a:gd name="connsiteX2267" fmla="*/ 1755207 w 4308628"/>
                <a:gd name="connsiteY2267" fmla="*/ 1263984 h 4305833"/>
                <a:gd name="connsiteX2268" fmla="*/ 1755940 w 4308628"/>
                <a:gd name="connsiteY2268" fmla="*/ 1263984 h 4305833"/>
                <a:gd name="connsiteX2269" fmla="*/ 1762168 w 4308628"/>
                <a:gd name="connsiteY2269" fmla="*/ 1260687 h 4305833"/>
                <a:gd name="connsiteX2270" fmla="*/ 1835073 w 4308628"/>
                <a:gd name="connsiteY2270" fmla="*/ 1275708 h 4305833"/>
                <a:gd name="connsiteX2271" fmla="*/ 1995537 w 4308628"/>
                <a:gd name="connsiteY2271" fmla="*/ 1185584 h 4305833"/>
                <a:gd name="connsiteX2272" fmla="*/ 1995903 w 4308628"/>
                <a:gd name="connsiteY2272" fmla="*/ 1189981 h 4305833"/>
                <a:gd name="connsiteX2273" fmla="*/ 1994804 w 4308628"/>
                <a:gd name="connsiteY2273" fmla="*/ 1191446 h 4305833"/>
                <a:gd name="connsiteX2274" fmla="*/ 1994804 w 4308628"/>
                <a:gd name="connsiteY2274" fmla="*/ 1185218 h 4305833"/>
                <a:gd name="connsiteX2275" fmla="*/ 1995537 w 4308628"/>
                <a:gd name="connsiteY2275" fmla="*/ 1185584 h 4305833"/>
                <a:gd name="connsiteX2276" fmla="*/ 2548733 w 4308628"/>
                <a:gd name="connsiteY2276" fmla="*/ 1307947 h 4305833"/>
                <a:gd name="connsiteX2277" fmla="*/ 2515761 w 4308628"/>
                <a:gd name="connsiteY2277" fmla="*/ 1321502 h 4305833"/>
                <a:gd name="connsiteX2278" fmla="*/ 2473997 w 4308628"/>
                <a:gd name="connsiteY2278" fmla="*/ 1297689 h 4305833"/>
                <a:gd name="connsiteX2279" fmla="*/ 2500374 w 4308628"/>
                <a:gd name="connsiteY2279" fmla="*/ 1243102 h 4305833"/>
                <a:gd name="connsiteX2280" fmla="*/ 2506236 w 4308628"/>
                <a:gd name="connsiteY2280" fmla="*/ 1246033 h 4305833"/>
                <a:gd name="connsiteX2281" fmla="*/ 2507335 w 4308628"/>
                <a:gd name="connsiteY2281" fmla="*/ 1245666 h 4305833"/>
                <a:gd name="connsiteX2282" fmla="*/ 2548733 w 4308628"/>
                <a:gd name="connsiteY2282" fmla="*/ 1307947 h 4305833"/>
                <a:gd name="connsiteX2283" fmla="*/ 2618707 w 4308628"/>
                <a:gd name="connsiteY2283" fmla="*/ 1289629 h 4305833"/>
                <a:gd name="connsiteX2284" fmla="*/ 2616509 w 4308628"/>
                <a:gd name="connsiteY2284" fmla="*/ 1295491 h 4305833"/>
                <a:gd name="connsiteX2285" fmla="*/ 2615776 w 4308628"/>
                <a:gd name="connsiteY2285" fmla="*/ 1293659 h 4305833"/>
                <a:gd name="connsiteX2286" fmla="*/ 2617608 w 4308628"/>
                <a:gd name="connsiteY2286" fmla="*/ 1289629 h 4305833"/>
                <a:gd name="connsiteX2287" fmla="*/ 2618707 w 4308628"/>
                <a:gd name="connsiteY2287" fmla="*/ 1289629 h 4305833"/>
                <a:gd name="connsiteX2288" fmla="*/ 2814341 w 4308628"/>
                <a:gd name="connsiteY2288" fmla="*/ 1436904 h 4305833"/>
                <a:gd name="connsiteX2289" fmla="*/ 2819470 w 4308628"/>
                <a:gd name="connsiteY2289" fmla="*/ 1441667 h 4305833"/>
                <a:gd name="connsiteX2290" fmla="*/ 2819470 w 4308628"/>
                <a:gd name="connsiteY2290" fmla="*/ 1441667 h 4305833"/>
                <a:gd name="connsiteX2291" fmla="*/ 2781735 w 4308628"/>
                <a:gd name="connsiteY2291" fmla="*/ 1489659 h 4305833"/>
                <a:gd name="connsiteX2292" fmla="*/ 2742169 w 4308628"/>
                <a:gd name="connsiteY2292" fmla="*/ 1462549 h 4305833"/>
                <a:gd name="connsiteX2293" fmla="*/ 2739971 w 4308628"/>
                <a:gd name="connsiteY2293" fmla="*/ 1427012 h 4305833"/>
                <a:gd name="connsiteX2294" fmla="*/ 2814341 w 4308628"/>
                <a:gd name="connsiteY2294" fmla="*/ 1436904 h 4305833"/>
                <a:gd name="connsiteX2295" fmla="*/ 2983231 w 4308628"/>
                <a:gd name="connsiteY2295" fmla="*/ 1225883 h 4305833"/>
                <a:gd name="connsiteX2296" fmla="*/ 2900435 w 4308628"/>
                <a:gd name="connsiteY2296" fmla="*/ 1337622 h 4305833"/>
                <a:gd name="connsiteX2297" fmla="*/ 2891642 w 4308628"/>
                <a:gd name="connsiteY2297" fmla="*/ 1313076 h 4305833"/>
                <a:gd name="connsiteX2298" fmla="*/ 2893840 w 4308628"/>
                <a:gd name="connsiteY2298" fmla="*/ 1310878 h 4305833"/>
                <a:gd name="connsiteX2299" fmla="*/ 2893840 w 4308628"/>
                <a:gd name="connsiteY2299" fmla="*/ 1305016 h 4305833"/>
                <a:gd name="connsiteX2300" fmla="*/ 2983231 w 4308628"/>
                <a:gd name="connsiteY2300" fmla="*/ 1225883 h 4305833"/>
                <a:gd name="connsiteX2301" fmla="*/ 3196083 w 4308628"/>
                <a:gd name="connsiteY2301" fmla="*/ 1729256 h 4305833"/>
                <a:gd name="connsiteX2302" fmla="*/ 3187657 w 4308628"/>
                <a:gd name="connsiteY2302" fmla="*/ 1728889 h 4305833"/>
                <a:gd name="connsiteX2303" fmla="*/ 3167507 w 4308628"/>
                <a:gd name="connsiteY2303" fmla="*/ 1712770 h 4305833"/>
                <a:gd name="connsiteX2304" fmla="*/ 3300128 w 4308628"/>
                <a:gd name="connsiteY2304" fmla="*/ 1671005 h 4305833"/>
                <a:gd name="connsiteX2305" fmla="*/ 3196083 w 4308628"/>
                <a:gd name="connsiteY2305" fmla="*/ 1729256 h 4305833"/>
                <a:gd name="connsiteX2306" fmla="*/ 3093138 w 4308628"/>
                <a:gd name="connsiteY2306" fmla="*/ 1871768 h 4305833"/>
                <a:gd name="connsiteX2307" fmla="*/ 3087642 w 4308628"/>
                <a:gd name="connsiteY2307" fmla="*/ 1874332 h 4305833"/>
                <a:gd name="connsiteX2308" fmla="*/ 3088375 w 4308628"/>
                <a:gd name="connsiteY2308" fmla="*/ 1872500 h 4305833"/>
                <a:gd name="connsiteX2309" fmla="*/ 3088375 w 4308628"/>
                <a:gd name="connsiteY2309" fmla="*/ 1872500 h 4305833"/>
                <a:gd name="connsiteX2310" fmla="*/ 3092405 w 4308628"/>
                <a:gd name="connsiteY2310" fmla="*/ 1871035 h 4305833"/>
                <a:gd name="connsiteX2311" fmla="*/ 3093138 w 4308628"/>
                <a:gd name="connsiteY2311" fmla="*/ 1871768 h 4305833"/>
                <a:gd name="connsiteX2312" fmla="*/ 3083246 w 4308628"/>
                <a:gd name="connsiteY2312" fmla="*/ 2057144 h 4305833"/>
                <a:gd name="connsiteX2313" fmla="*/ 3127208 w 4308628"/>
                <a:gd name="connsiteY2313" fmla="*/ 2114295 h 4305833"/>
                <a:gd name="connsiteX2314" fmla="*/ 3127575 w 4308628"/>
                <a:gd name="connsiteY2314" fmla="*/ 2121256 h 4305833"/>
                <a:gd name="connsiteX2315" fmla="*/ 3127575 w 4308628"/>
                <a:gd name="connsiteY2315" fmla="*/ 2121256 h 4305833"/>
                <a:gd name="connsiteX2316" fmla="*/ 3067126 w 4308628"/>
                <a:gd name="connsiteY2316" fmla="*/ 2128583 h 4305833"/>
                <a:gd name="connsiteX2317" fmla="*/ 3058334 w 4308628"/>
                <a:gd name="connsiteY2317" fmla="*/ 2081690 h 4305833"/>
                <a:gd name="connsiteX2318" fmla="*/ 3081781 w 4308628"/>
                <a:gd name="connsiteY2318" fmla="*/ 2055312 h 4305833"/>
                <a:gd name="connsiteX2319" fmla="*/ 3083246 w 4308628"/>
                <a:gd name="connsiteY2319" fmla="*/ 2057144 h 4305833"/>
                <a:gd name="connsiteX2320" fmla="*/ 3396113 w 4308628"/>
                <a:gd name="connsiteY2320" fmla="*/ 2084620 h 4305833"/>
                <a:gd name="connsiteX2321" fmla="*/ 3258364 w 4308628"/>
                <a:gd name="connsiteY2321" fmla="*/ 2105136 h 4305833"/>
                <a:gd name="connsiteX2322" fmla="*/ 3269354 w 4308628"/>
                <a:gd name="connsiteY2322" fmla="*/ 2082422 h 4305833"/>
                <a:gd name="connsiteX2323" fmla="*/ 3269721 w 4308628"/>
                <a:gd name="connsiteY2323" fmla="*/ 2082422 h 4305833"/>
                <a:gd name="connsiteX2324" fmla="*/ 3277048 w 4308628"/>
                <a:gd name="connsiteY2324" fmla="*/ 2077659 h 4305833"/>
                <a:gd name="connsiteX2325" fmla="*/ 3396113 w 4308628"/>
                <a:gd name="connsiteY2325" fmla="*/ 2084620 h 4305833"/>
                <a:gd name="connsiteX2326" fmla="*/ 3602005 w 4308628"/>
                <a:gd name="connsiteY2326" fmla="*/ 1920860 h 4305833"/>
                <a:gd name="connsiteX2327" fmla="*/ 3603104 w 4308628"/>
                <a:gd name="connsiteY2327" fmla="*/ 1927087 h 4305833"/>
                <a:gd name="connsiteX2328" fmla="*/ 3600174 w 4308628"/>
                <a:gd name="connsiteY2328" fmla="*/ 1925989 h 4305833"/>
                <a:gd name="connsiteX2329" fmla="*/ 3602005 w 4308628"/>
                <a:gd name="connsiteY2329" fmla="*/ 1920860 h 4305833"/>
                <a:gd name="connsiteX2330" fmla="*/ 3542289 w 4308628"/>
                <a:gd name="connsiteY2330" fmla="*/ 2139574 h 4305833"/>
                <a:gd name="connsiteX2331" fmla="*/ 3541557 w 4308628"/>
                <a:gd name="connsiteY2331" fmla="*/ 2138475 h 4305833"/>
                <a:gd name="connsiteX2332" fmla="*/ 3547785 w 4308628"/>
                <a:gd name="connsiteY2332" fmla="*/ 2120157 h 4305833"/>
                <a:gd name="connsiteX2333" fmla="*/ 3693594 w 4308628"/>
                <a:gd name="connsiteY2333" fmla="*/ 2097076 h 4305833"/>
                <a:gd name="connsiteX2334" fmla="*/ 3542289 w 4308628"/>
                <a:gd name="connsiteY2334" fmla="*/ 2139574 h 4305833"/>
                <a:gd name="connsiteX2335" fmla="*/ 3591381 w 4308628"/>
                <a:gd name="connsiteY2335" fmla="*/ 2707791 h 4305833"/>
                <a:gd name="connsiteX2336" fmla="*/ 3460592 w 4308628"/>
                <a:gd name="connsiteY2336" fmla="*/ 2638550 h 4305833"/>
                <a:gd name="connsiteX2337" fmla="*/ 3460592 w 4308628"/>
                <a:gd name="connsiteY2337" fmla="*/ 2619133 h 4305833"/>
                <a:gd name="connsiteX2338" fmla="*/ 3461691 w 4308628"/>
                <a:gd name="connsiteY2338" fmla="*/ 2618400 h 4305833"/>
                <a:gd name="connsiteX2339" fmla="*/ 3591381 w 4308628"/>
                <a:gd name="connsiteY2339" fmla="*/ 2707791 h 4305833"/>
                <a:gd name="connsiteX2340" fmla="*/ 744799 w 4308628"/>
                <a:gd name="connsiteY2340" fmla="*/ 2778131 h 4305833"/>
                <a:gd name="connsiteX2341" fmla="*/ 885846 w 4308628"/>
                <a:gd name="connsiteY2341" fmla="*/ 2734901 h 4305833"/>
                <a:gd name="connsiteX2342" fmla="*/ 899401 w 4308628"/>
                <a:gd name="connsiteY2342" fmla="*/ 2748457 h 4305833"/>
                <a:gd name="connsiteX2343" fmla="*/ 899035 w 4308628"/>
                <a:gd name="connsiteY2343" fmla="*/ 2749555 h 4305833"/>
                <a:gd name="connsiteX2344" fmla="*/ 744799 w 4308628"/>
                <a:gd name="connsiteY2344" fmla="*/ 2778131 h 4305833"/>
                <a:gd name="connsiteX2345" fmla="*/ 764582 w 4308628"/>
                <a:gd name="connsiteY2345" fmla="*/ 2167050 h 4305833"/>
                <a:gd name="connsiteX2346" fmla="*/ 765315 w 4308628"/>
                <a:gd name="connsiteY2346" fmla="*/ 2168150 h 4305833"/>
                <a:gd name="connsiteX2347" fmla="*/ 759087 w 4308628"/>
                <a:gd name="connsiteY2347" fmla="*/ 2186467 h 4305833"/>
                <a:gd name="connsiteX2348" fmla="*/ 613278 w 4308628"/>
                <a:gd name="connsiteY2348" fmla="*/ 2209181 h 4305833"/>
                <a:gd name="connsiteX2349" fmla="*/ 764582 w 4308628"/>
                <a:gd name="connsiteY2349" fmla="*/ 2167050 h 4305833"/>
                <a:gd name="connsiteX2350" fmla="*/ 715491 w 4308628"/>
                <a:gd name="connsiteY2350" fmla="*/ 1598833 h 4305833"/>
                <a:gd name="connsiteX2351" fmla="*/ 845913 w 4308628"/>
                <a:gd name="connsiteY2351" fmla="*/ 1668074 h 4305833"/>
                <a:gd name="connsiteX2352" fmla="*/ 845913 w 4308628"/>
                <a:gd name="connsiteY2352" fmla="*/ 1687491 h 4305833"/>
                <a:gd name="connsiteX2353" fmla="*/ 844814 w 4308628"/>
                <a:gd name="connsiteY2353" fmla="*/ 1688224 h 4305833"/>
                <a:gd name="connsiteX2354" fmla="*/ 715491 w 4308628"/>
                <a:gd name="connsiteY2354" fmla="*/ 1598833 h 4305833"/>
                <a:gd name="connsiteX2355" fmla="*/ 3562072 w 4308628"/>
                <a:gd name="connsiteY2355" fmla="*/ 1528859 h 4305833"/>
                <a:gd name="connsiteX2356" fmla="*/ 3421026 w 4308628"/>
                <a:gd name="connsiteY2356" fmla="*/ 1572089 h 4305833"/>
                <a:gd name="connsiteX2357" fmla="*/ 3407470 w 4308628"/>
                <a:gd name="connsiteY2357" fmla="*/ 1558168 h 4305833"/>
                <a:gd name="connsiteX2358" fmla="*/ 3407837 w 4308628"/>
                <a:gd name="connsiteY2358" fmla="*/ 1557068 h 4305833"/>
                <a:gd name="connsiteX2359" fmla="*/ 3562072 w 4308628"/>
                <a:gd name="connsiteY2359" fmla="*/ 1528859 h 4305833"/>
                <a:gd name="connsiteX2360" fmla="*/ 3178865 w 4308628"/>
                <a:gd name="connsiteY2360" fmla="*/ 2433024 h 4305833"/>
                <a:gd name="connsiteX2361" fmla="*/ 3168607 w 4308628"/>
                <a:gd name="connsiteY2361" fmla="*/ 2439619 h 4305833"/>
                <a:gd name="connsiteX2362" fmla="*/ 3167507 w 4308628"/>
                <a:gd name="connsiteY2362" fmla="*/ 2430826 h 4305833"/>
                <a:gd name="connsiteX2363" fmla="*/ 3178865 w 4308628"/>
                <a:gd name="connsiteY2363" fmla="*/ 2433024 h 4305833"/>
                <a:gd name="connsiteX2364" fmla="*/ 2956853 w 4308628"/>
                <a:gd name="connsiteY2364" fmla="*/ 2566011 h 4305833"/>
                <a:gd name="connsiteX2365" fmla="*/ 2964180 w 4308628"/>
                <a:gd name="connsiteY2365" fmla="*/ 2571507 h 4305833"/>
                <a:gd name="connsiteX2366" fmla="*/ 2947328 w 4308628"/>
                <a:gd name="connsiteY2366" fmla="*/ 2582497 h 4305833"/>
                <a:gd name="connsiteX2367" fmla="*/ 2956853 w 4308628"/>
                <a:gd name="connsiteY2367" fmla="*/ 2566011 h 4305833"/>
                <a:gd name="connsiteX2368" fmla="*/ 2937436 w 4308628"/>
                <a:gd name="connsiteY2368" fmla="*/ 2586527 h 4305833"/>
                <a:gd name="connsiteX2369" fmla="*/ 2933773 w 4308628"/>
                <a:gd name="connsiteY2369" fmla="*/ 2586894 h 4305833"/>
                <a:gd name="connsiteX2370" fmla="*/ 2930109 w 4308628"/>
                <a:gd name="connsiteY2370" fmla="*/ 2594221 h 4305833"/>
                <a:gd name="connsiteX2371" fmla="*/ 2901533 w 4308628"/>
                <a:gd name="connsiteY2371" fmla="*/ 2612172 h 4305833"/>
                <a:gd name="connsiteX2372" fmla="*/ 2910692 w 4308628"/>
                <a:gd name="connsiteY2372" fmla="*/ 2531574 h 4305833"/>
                <a:gd name="connsiteX2373" fmla="*/ 2950991 w 4308628"/>
                <a:gd name="connsiteY2373" fmla="*/ 2561982 h 4305833"/>
                <a:gd name="connsiteX2374" fmla="*/ 2937436 w 4308628"/>
                <a:gd name="connsiteY2374" fmla="*/ 2586527 h 4305833"/>
                <a:gd name="connsiteX2375" fmla="*/ 2887246 w 4308628"/>
                <a:gd name="connsiteY2375" fmla="*/ 2679215 h 4305833"/>
                <a:gd name="connsiteX2376" fmla="*/ 2884681 w 4308628"/>
                <a:gd name="connsiteY2376" fmla="*/ 2699365 h 4305833"/>
                <a:gd name="connsiteX2377" fmla="*/ 2876255 w 4308628"/>
                <a:gd name="connsiteY2377" fmla="*/ 2694968 h 4305833"/>
                <a:gd name="connsiteX2378" fmla="*/ 2887246 w 4308628"/>
                <a:gd name="connsiteY2378" fmla="*/ 2679215 h 4305833"/>
                <a:gd name="connsiteX2379" fmla="*/ 2889810 w 4308628"/>
                <a:gd name="connsiteY2379" fmla="*/ 2658700 h 4305833"/>
                <a:gd name="connsiteX2380" fmla="*/ 2884681 w 4308628"/>
                <a:gd name="connsiteY2380" fmla="*/ 2665294 h 4305833"/>
                <a:gd name="connsiteX2381" fmla="*/ 2886147 w 4308628"/>
                <a:gd name="connsiteY2381" fmla="*/ 2668591 h 4305833"/>
                <a:gd name="connsiteX2382" fmla="*/ 2870393 w 4308628"/>
                <a:gd name="connsiteY2382" fmla="*/ 2691672 h 4305833"/>
                <a:gd name="connsiteX2383" fmla="*/ 2825332 w 4308628"/>
                <a:gd name="connsiteY2383" fmla="*/ 2668591 h 4305833"/>
                <a:gd name="connsiteX2384" fmla="*/ 2893840 w 4308628"/>
                <a:gd name="connsiteY2384" fmla="*/ 2624995 h 4305833"/>
                <a:gd name="connsiteX2385" fmla="*/ 2889810 w 4308628"/>
                <a:gd name="connsiteY2385" fmla="*/ 2658700 h 4305833"/>
                <a:gd name="connsiteX2386" fmla="*/ 2853907 w 4308628"/>
                <a:gd name="connsiteY2386" fmla="*/ 2952883 h 4305833"/>
                <a:gd name="connsiteX2387" fmla="*/ 2846946 w 4308628"/>
                <a:gd name="connsiteY2387" fmla="*/ 2943724 h 4305833"/>
                <a:gd name="connsiteX2388" fmla="*/ 2855373 w 4308628"/>
                <a:gd name="connsiteY2388" fmla="*/ 2940793 h 4305833"/>
                <a:gd name="connsiteX2389" fmla="*/ 2853907 w 4308628"/>
                <a:gd name="connsiteY2389" fmla="*/ 2952883 h 4305833"/>
                <a:gd name="connsiteX2390" fmla="*/ 2680621 w 4308628"/>
                <a:gd name="connsiteY2390" fmla="*/ 3076345 h 4305833"/>
                <a:gd name="connsiteX2391" fmla="*/ 2668898 w 4308628"/>
                <a:gd name="connsiteY2391" fmla="*/ 3073780 h 4305833"/>
                <a:gd name="connsiteX2392" fmla="*/ 2674393 w 4308628"/>
                <a:gd name="connsiteY2392" fmla="*/ 3066819 h 4305833"/>
                <a:gd name="connsiteX2393" fmla="*/ 2680621 w 4308628"/>
                <a:gd name="connsiteY2393" fmla="*/ 3076345 h 4305833"/>
                <a:gd name="connsiteX2394" fmla="*/ 2429668 w 4308628"/>
                <a:gd name="connsiteY2394" fmla="*/ 3013698 h 4305833"/>
                <a:gd name="connsiteX2395" fmla="*/ 2430767 w 4308628"/>
                <a:gd name="connsiteY2395" fmla="*/ 3022856 h 4305833"/>
                <a:gd name="connsiteX2396" fmla="*/ 2410983 w 4308628"/>
                <a:gd name="connsiteY2396" fmla="*/ 3018827 h 4305833"/>
                <a:gd name="connsiteX2397" fmla="*/ 2429668 w 4308628"/>
                <a:gd name="connsiteY2397" fmla="*/ 3013698 h 4305833"/>
                <a:gd name="connsiteX2398" fmla="*/ 2401825 w 4308628"/>
                <a:gd name="connsiteY2398" fmla="*/ 3014064 h 4305833"/>
                <a:gd name="connsiteX2399" fmla="*/ 2399260 w 4308628"/>
                <a:gd name="connsiteY2399" fmla="*/ 3011866 h 4305833"/>
                <a:gd name="connsiteX2400" fmla="*/ 2391567 w 4308628"/>
                <a:gd name="connsiteY2400" fmla="*/ 3014431 h 4305833"/>
                <a:gd name="connsiteX2401" fmla="*/ 2358595 w 4308628"/>
                <a:gd name="connsiteY2401" fmla="*/ 3007103 h 4305833"/>
                <a:gd name="connsiteX2402" fmla="*/ 2421974 w 4308628"/>
                <a:gd name="connsiteY2402" fmla="*/ 2956546 h 4305833"/>
                <a:gd name="connsiteX2403" fmla="*/ 2428935 w 4308628"/>
                <a:gd name="connsiteY2403" fmla="*/ 3006737 h 4305833"/>
                <a:gd name="connsiteX2404" fmla="*/ 2401825 w 4308628"/>
                <a:gd name="connsiteY2404" fmla="*/ 3014064 h 4305833"/>
                <a:gd name="connsiteX2405" fmla="*/ 2765616 w 4308628"/>
                <a:gd name="connsiteY2405" fmla="*/ 3158408 h 4305833"/>
                <a:gd name="connsiteX2406" fmla="*/ 2765249 w 4308628"/>
                <a:gd name="connsiteY2406" fmla="*/ 3158042 h 4305833"/>
                <a:gd name="connsiteX2407" fmla="*/ 2795657 w 4308628"/>
                <a:gd name="connsiteY2407" fmla="*/ 3054730 h 4305833"/>
                <a:gd name="connsiteX2408" fmla="*/ 2903365 w 4308628"/>
                <a:gd name="connsiteY2408" fmla="*/ 3059492 h 4305833"/>
                <a:gd name="connsiteX2409" fmla="*/ 2903732 w 4308628"/>
                <a:gd name="connsiteY2409" fmla="*/ 3060225 h 4305833"/>
                <a:gd name="connsiteX2410" fmla="*/ 2874423 w 4308628"/>
                <a:gd name="connsiteY2410" fmla="*/ 3165369 h 4305833"/>
                <a:gd name="connsiteX2411" fmla="*/ 2765616 w 4308628"/>
                <a:gd name="connsiteY2411" fmla="*/ 3158408 h 4305833"/>
                <a:gd name="connsiteX2412" fmla="*/ 2783933 w 4308628"/>
                <a:gd name="connsiteY2412" fmla="*/ 3037877 h 4305833"/>
                <a:gd name="connsiteX2413" fmla="*/ 2783933 w 4308628"/>
                <a:gd name="connsiteY2413" fmla="*/ 3037877 h 4305833"/>
                <a:gd name="connsiteX2414" fmla="*/ 2783933 w 4308628"/>
                <a:gd name="connsiteY2414" fmla="*/ 3037877 h 4305833"/>
                <a:gd name="connsiteX2415" fmla="*/ 2783933 w 4308628"/>
                <a:gd name="connsiteY2415" fmla="*/ 3037877 h 4305833"/>
                <a:gd name="connsiteX2416" fmla="*/ 2783933 w 4308628"/>
                <a:gd name="connsiteY2416" fmla="*/ 3037877 h 4305833"/>
                <a:gd name="connsiteX2417" fmla="*/ 2783933 w 4308628"/>
                <a:gd name="connsiteY2417" fmla="*/ 3037877 h 4305833"/>
                <a:gd name="connsiteX2418" fmla="*/ 2787597 w 4308628"/>
                <a:gd name="connsiteY2418" fmla="*/ 3043006 h 4305833"/>
                <a:gd name="connsiteX2419" fmla="*/ 2791261 w 4308628"/>
                <a:gd name="connsiteY2419" fmla="*/ 3044472 h 4305833"/>
                <a:gd name="connsiteX2420" fmla="*/ 2790528 w 4308628"/>
                <a:gd name="connsiteY2420" fmla="*/ 3047036 h 4305833"/>
                <a:gd name="connsiteX2421" fmla="*/ 2787963 w 4308628"/>
                <a:gd name="connsiteY2421" fmla="*/ 3047036 h 4305833"/>
                <a:gd name="connsiteX2422" fmla="*/ 2787597 w 4308628"/>
                <a:gd name="connsiteY2422" fmla="*/ 3043006 h 4305833"/>
                <a:gd name="connsiteX2423" fmla="*/ 2787597 w 4308628"/>
                <a:gd name="connsiteY2423" fmla="*/ 3043006 h 4305833"/>
                <a:gd name="connsiteX2424" fmla="*/ 2776606 w 4308628"/>
                <a:gd name="connsiteY2424" fmla="*/ 3035313 h 4305833"/>
                <a:gd name="connsiteX2425" fmla="*/ 2776606 w 4308628"/>
                <a:gd name="connsiteY2425" fmla="*/ 3037144 h 4305833"/>
                <a:gd name="connsiteX2426" fmla="*/ 2774408 w 4308628"/>
                <a:gd name="connsiteY2426" fmla="*/ 3038610 h 4305833"/>
                <a:gd name="connsiteX2427" fmla="*/ 2754991 w 4308628"/>
                <a:gd name="connsiteY2427" fmla="*/ 3029085 h 4305833"/>
                <a:gd name="connsiteX2428" fmla="*/ 2776606 w 4308628"/>
                <a:gd name="connsiteY2428" fmla="*/ 3035313 h 4305833"/>
                <a:gd name="connsiteX2429" fmla="*/ 2785399 w 4308628"/>
                <a:gd name="connsiteY2429" fmla="*/ 3030917 h 4305833"/>
                <a:gd name="connsiteX2430" fmla="*/ 2783933 w 4308628"/>
                <a:gd name="connsiteY2430" fmla="*/ 3030550 h 4305833"/>
                <a:gd name="connsiteX2431" fmla="*/ 2785033 w 4308628"/>
                <a:gd name="connsiteY2431" fmla="*/ 3008569 h 4305833"/>
                <a:gd name="connsiteX2432" fmla="*/ 2787597 w 4308628"/>
                <a:gd name="connsiteY2432" fmla="*/ 3029451 h 4305833"/>
                <a:gd name="connsiteX2433" fmla="*/ 2785399 w 4308628"/>
                <a:gd name="connsiteY2433" fmla="*/ 3030917 h 4305833"/>
                <a:gd name="connsiteX2434" fmla="*/ 2785399 w 4308628"/>
                <a:gd name="connsiteY2434" fmla="*/ 3030917 h 4305833"/>
                <a:gd name="connsiteX2435" fmla="*/ 2776973 w 4308628"/>
                <a:gd name="connsiteY2435" fmla="*/ 3028352 h 4305833"/>
                <a:gd name="connsiteX2436" fmla="*/ 2719821 w 4308628"/>
                <a:gd name="connsiteY2436" fmla="*/ 3011500 h 4305833"/>
                <a:gd name="connsiteX2437" fmla="*/ 2635193 w 4308628"/>
                <a:gd name="connsiteY2437" fmla="*/ 2969735 h 4305833"/>
                <a:gd name="connsiteX2438" fmla="*/ 2696741 w 4308628"/>
                <a:gd name="connsiteY2438" fmla="*/ 2915148 h 4305833"/>
                <a:gd name="connsiteX2439" fmla="*/ 2768180 w 4308628"/>
                <a:gd name="connsiteY2439" fmla="*/ 2874849 h 4305833"/>
                <a:gd name="connsiteX2440" fmla="*/ 2779904 w 4308628"/>
                <a:gd name="connsiteY2440" fmla="*/ 2968636 h 4305833"/>
                <a:gd name="connsiteX2441" fmla="*/ 2776973 w 4308628"/>
                <a:gd name="connsiteY2441" fmla="*/ 3028352 h 4305833"/>
                <a:gd name="connsiteX2442" fmla="*/ 2568516 w 4308628"/>
                <a:gd name="connsiteY2442" fmla="*/ 2811836 h 4305833"/>
                <a:gd name="connsiteX2443" fmla="*/ 2574745 w 4308628"/>
                <a:gd name="connsiteY2443" fmla="*/ 2836382 h 4305833"/>
                <a:gd name="connsiteX2444" fmla="*/ 2567784 w 4308628"/>
                <a:gd name="connsiteY2444" fmla="*/ 2840045 h 4305833"/>
                <a:gd name="connsiteX2445" fmla="*/ 2563021 w 4308628"/>
                <a:gd name="connsiteY2445" fmla="*/ 2826124 h 4305833"/>
                <a:gd name="connsiteX2446" fmla="*/ 2568516 w 4308628"/>
                <a:gd name="connsiteY2446" fmla="*/ 2811836 h 4305833"/>
                <a:gd name="connsiteX2447" fmla="*/ 2568516 w 4308628"/>
                <a:gd name="connsiteY2447" fmla="*/ 2811836 h 4305833"/>
                <a:gd name="connsiteX2448" fmla="*/ 2568516 w 4308628"/>
                <a:gd name="connsiteY2448" fmla="*/ 2811836 h 4305833"/>
                <a:gd name="connsiteX2449" fmla="*/ 2569982 w 4308628"/>
                <a:gd name="connsiteY2449" fmla="*/ 2846640 h 4305833"/>
                <a:gd name="connsiteX2450" fmla="*/ 2571814 w 4308628"/>
                <a:gd name="connsiteY2450" fmla="*/ 2845541 h 4305833"/>
                <a:gd name="connsiteX2451" fmla="*/ 2576210 w 4308628"/>
                <a:gd name="connsiteY2451" fmla="*/ 2842976 h 4305833"/>
                <a:gd name="connsiteX2452" fmla="*/ 2576943 w 4308628"/>
                <a:gd name="connsiteY2452" fmla="*/ 2846640 h 4305833"/>
                <a:gd name="connsiteX2453" fmla="*/ 2571447 w 4308628"/>
                <a:gd name="connsiteY2453" fmla="*/ 2851402 h 4305833"/>
                <a:gd name="connsiteX2454" fmla="*/ 2569982 w 4308628"/>
                <a:gd name="connsiteY2454" fmla="*/ 2846640 h 4305833"/>
                <a:gd name="connsiteX2455" fmla="*/ 2582438 w 4308628"/>
                <a:gd name="connsiteY2455" fmla="*/ 2839679 h 4305833"/>
                <a:gd name="connsiteX2456" fmla="*/ 2591231 w 4308628"/>
                <a:gd name="connsiteY2456" fmla="*/ 2834916 h 4305833"/>
                <a:gd name="connsiteX2457" fmla="*/ 2582804 w 4308628"/>
                <a:gd name="connsiteY2457" fmla="*/ 2841877 h 4305833"/>
                <a:gd name="connsiteX2458" fmla="*/ 2582438 w 4308628"/>
                <a:gd name="connsiteY2458" fmla="*/ 2839679 h 4305833"/>
                <a:gd name="connsiteX2459" fmla="*/ 2579141 w 4308628"/>
                <a:gd name="connsiteY2459" fmla="*/ 2853967 h 4305833"/>
                <a:gd name="connsiteX2460" fmla="*/ 2595260 w 4308628"/>
                <a:gd name="connsiteY2460" fmla="*/ 2919544 h 4305833"/>
                <a:gd name="connsiteX2461" fmla="*/ 2574012 w 4308628"/>
                <a:gd name="connsiteY2461" fmla="*/ 2858363 h 4305833"/>
                <a:gd name="connsiteX2462" fmla="*/ 2579141 w 4308628"/>
                <a:gd name="connsiteY2462" fmla="*/ 2853967 h 4305833"/>
                <a:gd name="connsiteX2463" fmla="*/ 2561556 w 4308628"/>
                <a:gd name="connsiteY2463" fmla="*/ 2843342 h 4305833"/>
                <a:gd name="connsiteX2464" fmla="*/ 2554595 w 4308628"/>
                <a:gd name="connsiteY2464" fmla="*/ 2847006 h 4305833"/>
                <a:gd name="connsiteX2465" fmla="*/ 2558991 w 4308628"/>
                <a:gd name="connsiteY2465" fmla="*/ 2835649 h 4305833"/>
                <a:gd name="connsiteX2466" fmla="*/ 2561556 w 4308628"/>
                <a:gd name="connsiteY2466" fmla="*/ 2843342 h 4305833"/>
                <a:gd name="connsiteX2467" fmla="*/ 2564120 w 4308628"/>
                <a:gd name="connsiteY2467" fmla="*/ 2849937 h 4305833"/>
                <a:gd name="connsiteX2468" fmla="*/ 2566318 w 4308628"/>
                <a:gd name="connsiteY2468" fmla="*/ 2856165 h 4305833"/>
                <a:gd name="connsiteX2469" fmla="*/ 2543971 w 4308628"/>
                <a:gd name="connsiteY2469" fmla="*/ 2874849 h 4305833"/>
                <a:gd name="connsiteX2470" fmla="*/ 2550932 w 4308628"/>
                <a:gd name="connsiteY2470" fmla="*/ 2857264 h 4305833"/>
                <a:gd name="connsiteX2471" fmla="*/ 2564120 w 4308628"/>
                <a:gd name="connsiteY2471" fmla="*/ 2849937 h 4305833"/>
                <a:gd name="connsiteX2472" fmla="*/ 2619074 w 4308628"/>
                <a:gd name="connsiteY2472" fmla="*/ 2969369 h 4305833"/>
                <a:gd name="connsiteX2473" fmla="*/ 2623470 w 4308628"/>
                <a:gd name="connsiteY2473" fmla="*/ 2971567 h 4305833"/>
                <a:gd name="connsiteX2474" fmla="*/ 2621638 w 4308628"/>
                <a:gd name="connsiteY2474" fmla="*/ 2973032 h 4305833"/>
                <a:gd name="connsiteX2475" fmla="*/ 2619074 w 4308628"/>
                <a:gd name="connsiteY2475" fmla="*/ 2969369 h 4305833"/>
                <a:gd name="connsiteX2476" fmla="*/ 2616509 w 4308628"/>
                <a:gd name="connsiteY2476" fmla="*/ 2960576 h 4305833"/>
                <a:gd name="connsiteX2477" fmla="*/ 2668532 w 4308628"/>
                <a:gd name="connsiteY2477" fmla="*/ 2931268 h 4305833"/>
                <a:gd name="connsiteX2478" fmla="*/ 2628599 w 4308628"/>
                <a:gd name="connsiteY2478" fmla="*/ 2966804 h 4305833"/>
                <a:gd name="connsiteX2479" fmla="*/ 2616509 w 4308628"/>
                <a:gd name="connsiteY2479" fmla="*/ 2960576 h 4305833"/>
                <a:gd name="connsiteX2480" fmla="*/ 2611380 w 4308628"/>
                <a:gd name="connsiteY2480" fmla="*/ 2955447 h 4305833"/>
                <a:gd name="connsiteX2481" fmla="*/ 2611380 w 4308628"/>
                <a:gd name="connsiteY2481" fmla="*/ 2955447 h 4305833"/>
                <a:gd name="connsiteX2482" fmla="*/ 2585002 w 4308628"/>
                <a:gd name="connsiteY2482" fmla="*/ 2849204 h 4305833"/>
                <a:gd name="connsiteX2483" fmla="*/ 2622737 w 4308628"/>
                <a:gd name="connsiteY2483" fmla="*/ 2817697 h 4305833"/>
                <a:gd name="connsiteX2484" fmla="*/ 2623470 w 4308628"/>
                <a:gd name="connsiteY2484" fmla="*/ 2816232 h 4305833"/>
                <a:gd name="connsiteX2485" fmla="*/ 2623836 w 4308628"/>
                <a:gd name="connsiteY2485" fmla="*/ 2815499 h 4305833"/>
                <a:gd name="connsiteX2486" fmla="*/ 2623836 w 4308628"/>
                <a:gd name="connsiteY2486" fmla="*/ 2815499 h 4305833"/>
                <a:gd name="connsiteX2487" fmla="*/ 2623836 w 4308628"/>
                <a:gd name="connsiteY2487" fmla="*/ 2815499 h 4305833"/>
                <a:gd name="connsiteX2488" fmla="*/ 2622737 w 4308628"/>
                <a:gd name="connsiteY2488" fmla="*/ 2813301 h 4305833"/>
                <a:gd name="connsiteX2489" fmla="*/ 2622737 w 4308628"/>
                <a:gd name="connsiteY2489" fmla="*/ 2812935 h 4305833"/>
                <a:gd name="connsiteX2490" fmla="*/ 2618707 w 4308628"/>
                <a:gd name="connsiteY2490" fmla="*/ 2812202 h 4305833"/>
                <a:gd name="connsiteX2491" fmla="*/ 2580972 w 4308628"/>
                <a:gd name="connsiteY2491" fmla="*/ 2832718 h 4305833"/>
                <a:gd name="connsiteX2492" fmla="*/ 2572913 w 4308628"/>
                <a:gd name="connsiteY2492" fmla="*/ 2800845 h 4305833"/>
                <a:gd name="connsiteX2493" fmla="*/ 2587933 w 4308628"/>
                <a:gd name="connsiteY2493" fmla="*/ 2762744 h 4305833"/>
                <a:gd name="connsiteX2494" fmla="*/ 2628232 w 4308628"/>
                <a:gd name="connsiteY2494" fmla="*/ 2760912 h 4305833"/>
                <a:gd name="connsiteX2495" fmla="*/ 2656075 w 4308628"/>
                <a:gd name="connsiteY2495" fmla="*/ 2778864 h 4305833"/>
                <a:gd name="connsiteX2496" fmla="*/ 2624203 w 4308628"/>
                <a:gd name="connsiteY2496" fmla="*/ 2808172 h 4305833"/>
                <a:gd name="connsiteX2497" fmla="*/ 2623470 w 4308628"/>
                <a:gd name="connsiteY2497" fmla="*/ 2809272 h 4305833"/>
                <a:gd name="connsiteX2498" fmla="*/ 2623103 w 4308628"/>
                <a:gd name="connsiteY2498" fmla="*/ 2810004 h 4305833"/>
                <a:gd name="connsiteX2499" fmla="*/ 2623103 w 4308628"/>
                <a:gd name="connsiteY2499" fmla="*/ 2810004 h 4305833"/>
                <a:gd name="connsiteX2500" fmla="*/ 2623103 w 4308628"/>
                <a:gd name="connsiteY2500" fmla="*/ 2810004 h 4305833"/>
                <a:gd name="connsiteX2501" fmla="*/ 2624203 w 4308628"/>
                <a:gd name="connsiteY2501" fmla="*/ 2812569 h 4305833"/>
                <a:gd name="connsiteX2502" fmla="*/ 2624203 w 4308628"/>
                <a:gd name="connsiteY2502" fmla="*/ 2812569 h 4305833"/>
                <a:gd name="connsiteX2503" fmla="*/ 2626767 w 4308628"/>
                <a:gd name="connsiteY2503" fmla="*/ 2813668 h 4305833"/>
                <a:gd name="connsiteX2504" fmla="*/ 2628599 w 4308628"/>
                <a:gd name="connsiteY2504" fmla="*/ 2813301 h 4305833"/>
                <a:gd name="connsiteX2505" fmla="*/ 2670730 w 4308628"/>
                <a:gd name="connsiteY2505" fmla="*/ 2788023 h 4305833"/>
                <a:gd name="connsiteX2506" fmla="*/ 2762685 w 4308628"/>
                <a:gd name="connsiteY2506" fmla="*/ 2847373 h 4305833"/>
                <a:gd name="connsiteX2507" fmla="*/ 2762685 w 4308628"/>
                <a:gd name="connsiteY2507" fmla="*/ 2847373 h 4305833"/>
                <a:gd name="connsiteX2508" fmla="*/ 2693077 w 4308628"/>
                <a:gd name="connsiteY2508" fmla="*/ 2909286 h 4305833"/>
                <a:gd name="connsiteX2509" fmla="*/ 2611380 w 4308628"/>
                <a:gd name="connsiteY2509" fmla="*/ 2955447 h 4305833"/>
                <a:gd name="connsiteX2510" fmla="*/ 2670730 w 4308628"/>
                <a:gd name="connsiteY2510" fmla="*/ 2780329 h 4305833"/>
                <a:gd name="connsiteX2511" fmla="*/ 2667799 w 4308628"/>
                <a:gd name="connsiteY2511" fmla="*/ 2778498 h 4305833"/>
                <a:gd name="connsiteX2512" fmla="*/ 2673294 w 4308628"/>
                <a:gd name="connsiteY2512" fmla="*/ 2773735 h 4305833"/>
                <a:gd name="connsiteX2513" fmla="*/ 2677324 w 4308628"/>
                <a:gd name="connsiteY2513" fmla="*/ 2776666 h 4305833"/>
                <a:gd name="connsiteX2514" fmla="*/ 2670730 w 4308628"/>
                <a:gd name="connsiteY2514" fmla="*/ 2780329 h 4305833"/>
                <a:gd name="connsiteX2515" fmla="*/ 2664135 w 4308628"/>
                <a:gd name="connsiteY2515" fmla="*/ 2784359 h 4305833"/>
                <a:gd name="connsiteX2516" fmla="*/ 2654977 w 4308628"/>
                <a:gd name="connsiteY2516" fmla="*/ 2789855 h 4305833"/>
                <a:gd name="connsiteX2517" fmla="*/ 2662304 w 4308628"/>
                <a:gd name="connsiteY2517" fmla="*/ 2782894 h 4305833"/>
                <a:gd name="connsiteX2518" fmla="*/ 2664135 w 4308628"/>
                <a:gd name="connsiteY2518" fmla="*/ 2784359 h 4305833"/>
                <a:gd name="connsiteX2519" fmla="*/ 2676958 w 4308628"/>
                <a:gd name="connsiteY2519" fmla="*/ 2784359 h 4305833"/>
                <a:gd name="connsiteX2520" fmla="*/ 2682453 w 4308628"/>
                <a:gd name="connsiteY2520" fmla="*/ 2781062 h 4305833"/>
                <a:gd name="connsiteX2521" fmla="*/ 2733376 w 4308628"/>
                <a:gd name="connsiteY2521" fmla="*/ 2821361 h 4305833"/>
                <a:gd name="connsiteX2522" fmla="*/ 2676958 w 4308628"/>
                <a:gd name="connsiteY2522" fmla="*/ 2784359 h 4305833"/>
                <a:gd name="connsiteX2523" fmla="*/ 2708098 w 4308628"/>
                <a:gd name="connsiteY2523" fmla="*/ 2757616 h 4305833"/>
                <a:gd name="connsiteX2524" fmla="*/ 2683186 w 4308628"/>
                <a:gd name="connsiteY2524" fmla="*/ 2772636 h 4305833"/>
                <a:gd name="connsiteX2525" fmla="*/ 2678057 w 4308628"/>
                <a:gd name="connsiteY2525" fmla="*/ 2768606 h 4305833"/>
                <a:gd name="connsiteX2526" fmla="*/ 2689414 w 4308628"/>
                <a:gd name="connsiteY2526" fmla="*/ 2758348 h 4305833"/>
                <a:gd name="connsiteX2527" fmla="*/ 2708098 w 4308628"/>
                <a:gd name="connsiteY2527" fmla="*/ 2757616 h 4305833"/>
                <a:gd name="connsiteX2528" fmla="*/ 2672561 w 4308628"/>
                <a:gd name="connsiteY2528" fmla="*/ 2764576 h 4305833"/>
                <a:gd name="connsiteX2529" fmla="*/ 2666333 w 4308628"/>
                <a:gd name="connsiteY2529" fmla="*/ 2759814 h 4305833"/>
                <a:gd name="connsiteX2530" fmla="*/ 2678423 w 4308628"/>
                <a:gd name="connsiteY2530" fmla="*/ 2759447 h 4305833"/>
                <a:gd name="connsiteX2531" fmla="*/ 2672561 w 4308628"/>
                <a:gd name="connsiteY2531" fmla="*/ 2764576 h 4305833"/>
                <a:gd name="connsiteX2532" fmla="*/ 2667432 w 4308628"/>
                <a:gd name="connsiteY2532" fmla="*/ 2768972 h 4305833"/>
                <a:gd name="connsiteX2533" fmla="*/ 2661571 w 4308628"/>
                <a:gd name="connsiteY2533" fmla="*/ 2774468 h 4305833"/>
                <a:gd name="connsiteX2534" fmla="*/ 2640322 w 4308628"/>
                <a:gd name="connsiteY2534" fmla="*/ 2760546 h 4305833"/>
                <a:gd name="connsiteX2535" fmla="*/ 2655709 w 4308628"/>
                <a:gd name="connsiteY2535" fmla="*/ 2759814 h 4305833"/>
                <a:gd name="connsiteX2536" fmla="*/ 2667432 w 4308628"/>
                <a:gd name="connsiteY2536" fmla="*/ 2768972 h 4305833"/>
                <a:gd name="connsiteX2537" fmla="*/ 2765249 w 4308628"/>
                <a:gd name="connsiteY2537" fmla="*/ 2854333 h 4305833"/>
                <a:gd name="connsiteX2538" fmla="*/ 2767081 w 4308628"/>
                <a:gd name="connsiteY2538" fmla="*/ 2867888 h 4305833"/>
                <a:gd name="connsiteX2539" fmla="*/ 2720554 w 4308628"/>
                <a:gd name="connsiteY2539" fmla="*/ 2893900 h 4305833"/>
                <a:gd name="connsiteX2540" fmla="*/ 2765249 w 4308628"/>
                <a:gd name="connsiteY2540" fmla="*/ 2854333 h 4305833"/>
                <a:gd name="connsiteX2541" fmla="*/ 2772943 w 4308628"/>
                <a:gd name="connsiteY2541" fmla="*/ 2859462 h 4305833"/>
                <a:gd name="connsiteX2542" fmla="*/ 2775507 w 4308628"/>
                <a:gd name="connsiteY2542" fmla="*/ 2863126 h 4305833"/>
                <a:gd name="connsiteX2543" fmla="*/ 2773309 w 4308628"/>
                <a:gd name="connsiteY2543" fmla="*/ 2864225 h 4305833"/>
                <a:gd name="connsiteX2544" fmla="*/ 2772943 w 4308628"/>
                <a:gd name="connsiteY2544" fmla="*/ 2859462 h 4305833"/>
                <a:gd name="connsiteX2545" fmla="*/ 2780636 w 4308628"/>
                <a:gd name="connsiteY2545" fmla="*/ 2857997 h 4305833"/>
                <a:gd name="connsiteX2546" fmla="*/ 2782468 w 4308628"/>
                <a:gd name="connsiteY2546" fmla="*/ 2859462 h 4305833"/>
                <a:gd name="connsiteX2547" fmla="*/ 2782102 w 4308628"/>
                <a:gd name="connsiteY2547" fmla="*/ 2859828 h 4305833"/>
                <a:gd name="connsiteX2548" fmla="*/ 2780636 w 4308628"/>
                <a:gd name="connsiteY2548" fmla="*/ 2857997 h 4305833"/>
                <a:gd name="connsiteX2549" fmla="*/ 2571814 w 4308628"/>
                <a:gd name="connsiteY2549" fmla="*/ 2763477 h 4305833"/>
                <a:gd name="connsiteX2550" fmla="*/ 2580606 w 4308628"/>
                <a:gd name="connsiteY2550" fmla="*/ 2763111 h 4305833"/>
                <a:gd name="connsiteX2551" fmla="*/ 2570348 w 4308628"/>
                <a:gd name="connsiteY2551" fmla="*/ 2789122 h 4305833"/>
                <a:gd name="connsiteX2552" fmla="*/ 2565586 w 4308628"/>
                <a:gd name="connsiteY2552" fmla="*/ 2769705 h 4305833"/>
                <a:gd name="connsiteX2553" fmla="*/ 2571814 w 4308628"/>
                <a:gd name="connsiteY2553" fmla="*/ 2763477 h 4305833"/>
                <a:gd name="connsiteX2554" fmla="*/ 2543971 w 4308628"/>
                <a:gd name="connsiteY2554" fmla="*/ 2883641 h 4305833"/>
                <a:gd name="connsiteX2555" fmla="*/ 2568883 w 4308628"/>
                <a:gd name="connsiteY2555" fmla="*/ 2862759 h 4305833"/>
                <a:gd name="connsiteX2556" fmla="*/ 2602221 w 4308628"/>
                <a:gd name="connsiteY2556" fmla="*/ 2958744 h 4305833"/>
                <a:gd name="connsiteX2557" fmla="*/ 2599290 w 4308628"/>
                <a:gd name="connsiteY2557" fmla="*/ 2959477 h 4305833"/>
                <a:gd name="connsiteX2558" fmla="*/ 2543238 w 4308628"/>
                <a:gd name="connsiteY2558" fmla="*/ 2889870 h 4305833"/>
                <a:gd name="connsiteX2559" fmla="*/ 2544703 w 4308628"/>
                <a:gd name="connsiteY2559" fmla="*/ 2886206 h 4305833"/>
                <a:gd name="connsiteX2560" fmla="*/ 2543971 w 4308628"/>
                <a:gd name="connsiteY2560" fmla="*/ 2883641 h 4305833"/>
                <a:gd name="connsiteX2561" fmla="*/ 2543971 w 4308628"/>
                <a:gd name="connsiteY2561" fmla="*/ 2883641 h 4305833"/>
                <a:gd name="connsiteX2562" fmla="*/ 2615776 w 4308628"/>
                <a:gd name="connsiteY2562" fmla="*/ 2977795 h 4305833"/>
                <a:gd name="connsiteX2563" fmla="*/ 2615044 w 4308628"/>
                <a:gd name="connsiteY2563" fmla="*/ 2975597 h 4305833"/>
                <a:gd name="connsiteX2564" fmla="*/ 2616143 w 4308628"/>
                <a:gd name="connsiteY2564" fmla="*/ 2977429 h 4305833"/>
                <a:gd name="connsiteX2565" fmla="*/ 2615776 w 4308628"/>
                <a:gd name="connsiteY2565" fmla="*/ 2977795 h 4305833"/>
                <a:gd name="connsiteX2566" fmla="*/ 2768913 w 4308628"/>
                <a:gd name="connsiteY2566" fmla="*/ 2840045 h 4305833"/>
                <a:gd name="connsiteX2567" fmla="*/ 2689047 w 4308628"/>
                <a:gd name="connsiteY2567" fmla="*/ 2777398 h 4305833"/>
                <a:gd name="connsiteX2568" fmla="*/ 2716890 w 4308628"/>
                <a:gd name="connsiteY2568" fmla="*/ 2760546 h 4305833"/>
                <a:gd name="connsiteX2569" fmla="*/ 2719089 w 4308628"/>
                <a:gd name="connsiteY2569" fmla="*/ 2762378 h 4305833"/>
                <a:gd name="connsiteX2570" fmla="*/ 2722019 w 4308628"/>
                <a:gd name="connsiteY2570" fmla="*/ 2762744 h 4305833"/>
                <a:gd name="connsiteX2571" fmla="*/ 2723485 w 4308628"/>
                <a:gd name="connsiteY2571" fmla="*/ 2762378 h 4305833"/>
                <a:gd name="connsiteX2572" fmla="*/ 2770745 w 4308628"/>
                <a:gd name="connsiteY2572" fmla="*/ 2837847 h 4305833"/>
                <a:gd name="connsiteX2573" fmla="*/ 2768913 w 4308628"/>
                <a:gd name="connsiteY2573" fmla="*/ 2840045 h 4305833"/>
                <a:gd name="connsiteX2574" fmla="*/ 2697107 w 4308628"/>
                <a:gd name="connsiteY2574" fmla="*/ 2751387 h 4305833"/>
                <a:gd name="connsiteX2575" fmla="*/ 2697107 w 4308628"/>
                <a:gd name="connsiteY2575" fmla="*/ 2751387 h 4305833"/>
                <a:gd name="connsiteX2576" fmla="*/ 2618707 w 4308628"/>
                <a:gd name="connsiteY2576" fmla="*/ 2754684 h 4305833"/>
                <a:gd name="connsiteX2577" fmla="*/ 2590864 w 4308628"/>
                <a:gd name="connsiteY2577" fmla="*/ 2755784 h 4305833"/>
                <a:gd name="connsiteX2578" fmla="*/ 2594161 w 4308628"/>
                <a:gd name="connsiteY2578" fmla="*/ 2747357 h 4305833"/>
                <a:gd name="connsiteX2579" fmla="*/ 2601855 w 4308628"/>
                <a:gd name="connsiteY2579" fmla="*/ 2743694 h 4305833"/>
                <a:gd name="connsiteX2580" fmla="*/ 2618707 w 4308628"/>
                <a:gd name="connsiteY2580" fmla="*/ 2754684 h 4305833"/>
                <a:gd name="connsiteX2581" fmla="*/ 2585002 w 4308628"/>
                <a:gd name="connsiteY2581" fmla="*/ 2752120 h 4305833"/>
                <a:gd name="connsiteX2582" fmla="*/ 2583537 w 4308628"/>
                <a:gd name="connsiteY2582" fmla="*/ 2756150 h 4305833"/>
                <a:gd name="connsiteX2583" fmla="*/ 2579141 w 4308628"/>
                <a:gd name="connsiteY2583" fmla="*/ 2756150 h 4305833"/>
                <a:gd name="connsiteX2584" fmla="*/ 2581705 w 4308628"/>
                <a:gd name="connsiteY2584" fmla="*/ 2753585 h 4305833"/>
                <a:gd name="connsiteX2585" fmla="*/ 2585002 w 4308628"/>
                <a:gd name="connsiteY2585" fmla="*/ 2752120 h 4305833"/>
                <a:gd name="connsiteX2586" fmla="*/ 2533346 w 4308628"/>
                <a:gd name="connsiteY2586" fmla="*/ 2878146 h 4305833"/>
                <a:gd name="connsiteX2587" fmla="*/ 2527118 w 4308628"/>
                <a:gd name="connsiteY2587" fmla="*/ 2886206 h 4305833"/>
                <a:gd name="connsiteX2588" fmla="*/ 2528217 w 4308628"/>
                <a:gd name="connsiteY2588" fmla="*/ 2888770 h 4305833"/>
                <a:gd name="connsiteX2589" fmla="*/ 2527485 w 4308628"/>
                <a:gd name="connsiteY2589" fmla="*/ 2889137 h 4305833"/>
                <a:gd name="connsiteX2590" fmla="*/ 2526385 w 4308628"/>
                <a:gd name="connsiteY2590" fmla="*/ 2882176 h 4305833"/>
                <a:gd name="connsiteX2591" fmla="*/ 2524554 w 4308628"/>
                <a:gd name="connsiteY2591" fmla="*/ 2871918 h 4305833"/>
                <a:gd name="connsiteX2592" fmla="*/ 2534812 w 4308628"/>
                <a:gd name="connsiteY2592" fmla="*/ 2866423 h 4305833"/>
                <a:gd name="connsiteX2593" fmla="*/ 2533346 w 4308628"/>
                <a:gd name="connsiteY2593" fmla="*/ 2878146 h 4305833"/>
                <a:gd name="connsiteX2594" fmla="*/ 2533346 w 4308628"/>
                <a:gd name="connsiteY2594" fmla="*/ 2878146 h 4305833"/>
                <a:gd name="connsiteX2595" fmla="*/ 2720921 w 4308628"/>
                <a:gd name="connsiteY2595" fmla="*/ 2742961 h 4305833"/>
                <a:gd name="connsiteX2596" fmla="*/ 2727148 w 4308628"/>
                <a:gd name="connsiteY2596" fmla="*/ 2746258 h 4305833"/>
                <a:gd name="connsiteX2597" fmla="*/ 2726416 w 4308628"/>
                <a:gd name="connsiteY2597" fmla="*/ 2746625 h 4305833"/>
                <a:gd name="connsiteX2598" fmla="*/ 2724584 w 4308628"/>
                <a:gd name="connsiteY2598" fmla="*/ 2744793 h 4305833"/>
                <a:gd name="connsiteX2599" fmla="*/ 2715058 w 4308628"/>
                <a:gd name="connsiteY2599" fmla="*/ 2748090 h 4305833"/>
                <a:gd name="connsiteX2600" fmla="*/ 2703335 w 4308628"/>
                <a:gd name="connsiteY2600" fmla="*/ 2745159 h 4305833"/>
                <a:gd name="connsiteX2601" fmla="*/ 2711762 w 4308628"/>
                <a:gd name="connsiteY2601" fmla="*/ 2737466 h 4305833"/>
                <a:gd name="connsiteX2602" fmla="*/ 2720921 w 4308628"/>
                <a:gd name="connsiteY2602" fmla="*/ 2742961 h 4305833"/>
                <a:gd name="connsiteX2603" fmla="*/ 2720921 w 4308628"/>
                <a:gd name="connsiteY2603" fmla="*/ 2742961 h 4305833"/>
                <a:gd name="connsiteX2604" fmla="*/ 2686483 w 4308628"/>
                <a:gd name="connsiteY2604" fmla="*/ 2751753 h 4305833"/>
                <a:gd name="connsiteX2605" fmla="*/ 2658273 w 4308628"/>
                <a:gd name="connsiteY2605" fmla="*/ 2752853 h 4305833"/>
                <a:gd name="connsiteX2606" fmla="*/ 2637391 w 4308628"/>
                <a:gd name="connsiteY2606" fmla="*/ 2736367 h 4305833"/>
                <a:gd name="connsiteX2607" fmla="*/ 2671463 w 4308628"/>
                <a:gd name="connsiteY2607" fmla="*/ 2744793 h 4305833"/>
                <a:gd name="connsiteX2608" fmla="*/ 2689414 w 4308628"/>
                <a:gd name="connsiteY2608" fmla="*/ 2749189 h 4305833"/>
                <a:gd name="connsiteX2609" fmla="*/ 2686483 w 4308628"/>
                <a:gd name="connsiteY2609" fmla="*/ 2751753 h 4305833"/>
                <a:gd name="connsiteX2610" fmla="*/ 2620173 w 4308628"/>
                <a:gd name="connsiteY2610" fmla="*/ 2737099 h 4305833"/>
                <a:gd name="connsiteX2611" fmla="*/ 2622737 w 4308628"/>
                <a:gd name="connsiteY2611" fmla="*/ 2737466 h 4305833"/>
                <a:gd name="connsiteX2612" fmla="*/ 2626034 w 4308628"/>
                <a:gd name="connsiteY2612" fmla="*/ 2736367 h 4305833"/>
                <a:gd name="connsiteX2613" fmla="*/ 2648016 w 4308628"/>
                <a:gd name="connsiteY2613" fmla="*/ 2753585 h 4305833"/>
                <a:gd name="connsiteX2614" fmla="*/ 2630797 w 4308628"/>
                <a:gd name="connsiteY2614" fmla="*/ 2754318 h 4305833"/>
                <a:gd name="connsiteX2615" fmla="*/ 2609182 w 4308628"/>
                <a:gd name="connsiteY2615" fmla="*/ 2740397 h 4305833"/>
                <a:gd name="connsiteX2616" fmla="*/ 2618707 w 4308628"/>
                <a:gd name="connsiteY2616" fmla="*/ 2735634 h 4305833"/>
                <a:gd name="connsiteX2617" fmla="*/ 2620173 w 4308628"/>
                <a:gd name="connsiteY2617" fmla="*/ 2737099 h 4305833"/>
                <a:gd name="connsiteX2618" fmla="*/ 2620173 w 4308628"/>
                <a:gd name="connsiteY2618" fmla="*/ 2737099 h 4305833"/>
                <a:gd name="connsiteX2619" fmla="*/ 2565952 w 4308628"/>
                <a:gd name="connsiteY2619" fmla="*/ 2800113 h 4305833"/>
                <a:gd name="connsiteX2620" fmla="*/ 2562288 w 4308628"/>
                <a:gd name="connsiteY2620" fmla="*/ 2809638 h 4305833"/>
                <a:gd name="connsiteX2621" fmla="*/ 2559724 w 4308628"/>
                <a:gd name="connsiteY2621" fmla="*/ 2816232 h 4305833"/>
                <a:gd name="connsiteX2622" fmla="*/ 2550932 w 4308628"/>
                <a:gd name="connsiteY2622" fmla="*/ 2790588 h 4305833"/>
                <a:gd name="connsiteX2623" fmla="*/ 2553130 w 4308628"/>
                <a:gd name="connsiteY2623" fmla="*/ 2785092 h 4305833"/>
                <a:gd name="connsiteX2624" fmla="*/ 2552397 w 4308628"/>
                <a:gd name="connsiteY2624" fmla="*/ 2782894 h 4305833"/>
                <a:gd name="connsiteX2625" fmla="*/ 2560090 w 4308628"/>
                <a:gd name="connsiteY2625" fmla="*/ 2775567 h 4305833"/>
                <a:gd name="connsiteX2626" fmla="*/ 2565952 w 4308628"/>
                <a:gd name="connsiteY2626" fmla="*/ 2800113 h 4305833"/>
                <a:gd name="connsiteX2627" fmla="*/ 2547268 w 4308628"/>
                <a:gd name="connsiteY2627" fmla="*/ 2800845 h 4305833"/>
                <a:gd name="connsiteX2628" fmla="*/ 2556061 w 4308628"/>
                <a:gd name="connsiteY2628" fmla="*/ 2825758 h 4305833"/>
                <a:gd name="connsiteX2629" fmla="*/ 2545802 w 4308628"/>
                <a:gd name="connsiteY2629" fmla="*/ 2852135 h 4305833"/>
                <a:gd name="connsiteX2630" fmla="*/ 2542871 w 4308628"/>
                <a:gd name="connsiteY2630" fmla="*/ 2853600 h 4305833"/>
                <a:gd name="connsiteX2631" fmla="*/ 2544337 w 4308628"/>
                <a:gd name="connsiteY2631" fmla="*/ 2835283 h 4305833"/>
                <a:gd name="connsiteX2632" fmla="*/ 2547268 w 4308628"/>
                <a:gd name="connsiteY2632" fmla="*/ 2800845 h 4305833"/>
                <a:gd name="connsiteX2633" fmla="*/ 2603687 w 4308628"/>
                <a:gd name="connsiteY2633" fmla="*/ 2975963 h 4305833"/>
                <a:gd name="connsiteX2634" fmla="*/ 2606984 w 4308628"/>
                <a:gd name="connsiteY2634" fmla="*/ 2979993 h 4305833"/>
                <a:gd name="connsiteX2635" fmla="*/ 2601488 w 4308628"/>
                <a:gd name="connsiteY2635" fmla="*/ 2979627 h 4305833"/>
                <a:gd name="connsiteX2636" fmla="*/ 2603687 w 4308628"/>
                <a:gd name="connsiteY2636" fmla="*/ 2975963 h 4305833"/>
                <a:gd name="connsiteX2637" fmla="*/ 2625301 w 4308628"/>
                <a:gd name="connsiteY2637" fmla="*/ 2978894 h 4305833"/>
                <a:gd name="connsiteX2638" fmla="*/ 2630064 w 4308628"/>
                <a:gd name="connsiteY2638" fmla="*/ 2974498 h 4305833"/>
                <a:gd name="connsiteX2639" fmla="*/ 2682086 w 4308628"/>
                <a:gd name="connsiteY2639" fmla="*/ 3000143 h 4305833"/>
                <a:gd name="connsiteX2640" fmla="*/ 2629332 w 4308628"/>
                <a:gd name="connsiteY2640" fmla="*/ 2984756 h 4305833"/>
                <a:gd name="connsiteX2641" fmla="*/ 2625301 w 4308628"/>
                <a:gd name="connsiteY2641" fmla="*/ 2978894 h 4305833"/>
                <a:gd name="connsiteX2642" fmla="*/ 2774775 w 4308628"/>
                <a:gd name="connsiteY2642" fmla="*/ 2871552 h 4305833"/>
                <a:gd name="connsiteX2643" fmla="*/ 2780270 w 4308628"/>
                <a:gd name="connsiteY2643" fmla="*/ 2868621 h 4305833"/>
                <a:gd name="connsiteX2644" fmla="*/ 2784666 w 4308628"/>
                <a:gd name="connsiteY2644" fmla="*/ 2874483 h 4305833"/>
                <a:gd name="connsiteX2645" fmla="*/ 2782102 w 4308628"/>
                <a:gd name="connsiteY2645" fmla="*/ 2929436 h 4305833"/>
                <a:gd name="connsiteX2646" fmla="*/ 2774775 w 4308628"/>
                <a:gd name="connsiteY2646" fmla="*/ 2871552 h 4305833"/>
                <a:gd name="connsiteX2647" fmla="*/ 2784300 w 4308628"/>
                <a:gd name="connsiteY2647" fmla="*/ 2847006 h 4305833"/>
                <a:gd name="connsiteX2648" fmla="*/ 2788330 w 4308628"/>
                <a:gd name="connsiteY2648" fmla="*/ 2845907 h 4305833"/>
                <a:gd name="connsiteX2649" fmla="*/ 2786864 w 4308628"/>
                <a:gd name="connsiteY2649" fmla="*/ 2851402 h 4305833"/>
                <a:gd name="connsiteX2650" fmla="*/ 2784300 w 4308628"/>
                <a:gd name="connsiteY2650" fmla="*/ 2847006 h 4305833"/>
                <a:gd name="connsiteX2651" fmla="*/ 2519425 w 4308628"/>
                <a:gd name="connsiteY2651" fmla="*/ 2886206 h 4305833"/>
                <a:gd name="connsiteX2652" fmla="*/ 2520524 w 4308628"/>
                <a:gd name="connsiteY2652" fmla="*/ 2892434 h 4305833"/>
                <a:gd name="connsiteX2653" fmla="*/ 2519791 w 4308628"/>
                <a:gd name="connsiteY2653" fmla="*/ 2893900 h 4305833"/>
                <a:gd name="connsiteX2654" fmla="*/ 2516494 w 4308628"/>
                <a:gd name="connsiteY2654" fmla="*/ 2895731 h 4305833"/>
                <a:gd name="connsiteX2655" fmla="*/ 2519425 w 4308628"/>
                <a:gd name="connsiteY2655" fmla="*/ 2886206 h 4305833"/>
                <a:gd name="connsiteX2656" fmla="*/ 2517960 w 4308628"/>
                <a:gd name="connsiteY2656" fmla="*/ 2903058 h 4305833"/>
                <a:gd name="connsiteX2657" fmla="*/ 2508068 w 4308628"/>
                <a:gd name="connsiteY2657" fmla="*/ 2926872 h 4305833"/>
                <a:gd name="connsiteX2658" fmla="*/ 2514296 w 4308628"/>
                <a:gd name="connsiteY2658" fmla="*/ 2904890 h 4305833"/>
                <a:gd name="connsiteX2659" fmla="*/ 2517960 w 4308628"/>
                <a:gd name="connsiteY2659" fmla="*/ 2903058 h 4305833"/>
                <a:gd name="connsiteX2660" fmla="*/ 2499642 w 4308628"/>
                <a:gd name="connsiteY2660" fmla="*/ 2963873 h 4305833"/>
                <a:gd name="connsiteX2661" fmla="*/ 2516494 w 4308628"/>
                <a:gd name="connsiteY2661" fmla="*/ 2931268 h 4305833"/>
                <a:gd name="connsiteX2662" fmla="*/ 2535178 w 4308628"/>
                <a:gd name="connsiteY2662" fmla="*/ 2894999 h 4305833"/>
                <a:gd name="connsiteX2663" fmla="*/ 2535911 w 4308628"/>
                <a:gd name="connsiteY2663" fmla="*/ 2895365 h 4305833"/>
                <a:gd name="connsiteX2664" fmla="*/ 2535911 w 4308628"/>
                <a:gd name="connsiteY2664" fmla="*/ 2895365 h 4305833"/>
                <a:gd name="connsiteX2665" fmla="*/ 2538109 w 4308628"/>
                <a:gd name="connsiteY2665" fmla="*/ 2894632 h 4305833"/>
                <a:gd name="connsiteX2666" fmla="*/ 2592329 w 4308628"/>
                <a:gd name="connsiteY2666" fmla="*/ 2962042 h 4305833"/>
                <a:gd name="connsiteX2667" fmla="*/ 2561922 w 4308628"/>
                <a:gd name="connsiteY2667" fmla="*/ 2970468 h 4305833"/>
                <a:gd name="connsiteX2668" fmla="*/ 2530782 w 4308628"/>
                <a:gd name="connsiteY2668" fmla="*/ 2952516 h 4305833"/>
                <a:gd name="connsiteX2669" fmla="*/ 2528217 w 4308628"/>
                <a:gd name="connsiteY2669" fmla="*/ 2946289 h 4305833"/>
                <a:gd name="connsiteX2670" fmla="*/ 2517593 w 4308628"/>
                <a:gd name="connsiteY2670" fmla="*/ 2947021 h 4305833"/>
                <a:gd name="connsiteX2671" fmla="*/ 2515761 w 4308628"/>
                <a:gd name="connsiteY2671" fmla="*/ 2952516 h 4305833"/>
                <a:gd name="connsiteX2672" fmla="*/ 2518326 w 4308628"/>
                <a:gd name="connsiteY2672" fmla="*/ 2957645 h 4305833"/>
                <a:gd name="connsiteX2673" fmla="*/ 2521989 w 4308628"/>
                <a:gd name="connsiteY2673" fmla="*/ 2959111 h 4305833"/>
                <a:gd name="connsiteX2674" fmla="*/ 2526752 w 4308628"/>
                <a:gd name="connsiteY2674" fmla="*/ 2972666 h 4305833"/>
                <a:gd name="connsiteX2675" fmla="*/ 2496711 w 4308628"/>
                <a:gd name="connsiteY2675" fmla="*/ 2970102 h 4305833"/>
                <a:gd name="connsiteX2676" fmla="*/ 2499642 w 4308628"/>
                <a:gd name="connsiteY2676" fmla="*/ 2963873 h 4305833"/>
                <a:gd name="connsiteX2677" fmla="*/ 2534446 w 4308628"/>
                <a:gd name="connsiteY2677" fmla="*/ 2973399 h 4305833"/>
                <a:gd name="connsiteX2678" fmla="*/ 2529683 w 4308628"/>
                <a:gd name="connsiteY2678" fmla="*/ 2959477 h 4305833"/>
                <a:gd name="connsiteX2679" fmla="*/ 2552763 w 4308628"/>
                <a:gd name="connsiteY2679" fmla="*/ 2972666 h 4305833"/>
                <a:gd name="connsiteX2680" fmla="*/ 2546169 w 4308628"/>
                <a:gd name="connsiteY2680" fmla="*/ 2974498 h 4305833"/>
                <a:gd name="connsiteX2681" fmla="*/ 2534446 w 4308628"/>
                <a:gd name="connsiteY2681" fmla="*/ 2973399 h 4305833"/>
                <a:gd name="connsiteX2682" fmla="*/ 2569982 w 4308628"/>
                <a:gd name="connsiteY2682" fmla="*/ 2974864 h 4305833"/>
                <a:gd name="connsiteX2683" fmla="*/ 2596726 w 4308628"/>
                <a:gd name="connsiteY2683" fmla="*/ 2967537 h 4305833"/>
                <a:gd name="connsiteX2684" fmla="*/ 2598924 w 4308628"/>
                <a:gd name="connsiteY2684" fmla="*/ 2970102 h 4305833"/>
                <a:gd name="connsiteX2685" fmla="*/ 2593429 w 4308628"/>
                <a:gd name="connsiteY2685" fmla="*/ 2978528 h 4305833"/>
                <a:gd name="connsiteX2686" fmla="*/ 2573645 w 4308628"/>
                <a:gd name="connsiteY2686" fmla="*/ 2976696 h 4305833"/>
                <a:gd name="connsiteX2687" fmla="*/ 2569982 w 4308628"/>
                <a:gd name="connsiteY2687" fmla="*/ 2974864 h 4305833"/>
                <a:gd name="connsiteX2688" fmla="*/ 2790161 w 4308628"/>
                <a:gd name="connsiteY2688" fmla="*/ 2838214 h 4305833"/>
                <a:gd name="connsiteX2689" fmla="*/ 2780270 w 4308628"/>
                <a:gd name="connsiteY2689" fmla="*/ 2840778 h 4305833"/>
                <a:gd name="connsiteX2690" fmla="*/ 2778438 w 4308628"/>
                <a:gd name="connsiteY2690" fmla="*/ 2837847 h 4305833"/>
                <a:gd name="connsiteX2691" fmla="*/ 2794192 w 4308628"/>
                <a:gd name="connsiteY2691" fmla="*/ 2815133 h 4305833"/>
                <a:gd name="connsiteX2692" fmla="*/ 2794924 w 4308628"/>
                <a:gd name="connsiteY2692" fmla="*/ 2819163 h 4305833"/>
                <a:gd name="connsiteX2693" fmla="*/ 2790161 w 4308628"/>
                <a:gd name="connsiteY2693" fmla="*/ 2838214 h 4305833"/>
                <a:gd name="connsiteX2694" fmla="*/ 2797855 w 4308628"/>
                <a:gd name="connsiteY2694" fmla="*/ 2797915 h 4305833"/>
                <a:gd name="connsiteX2695" fmla="*/ 2792726 w 4308628"/>
                <a:gd name="connsiteY2695" fmla="*/ 2771903 h 4305833"/>
                <a:gd name="connsiteX2696" fmla="*/ 2804449 w 4308628"/>
                <a:gd name="connsiteY2696" fmla="*/ 2781062 h 4305833"/>
                <a:gd name="connsiteX2697" fmla="*/ 2801519 w 4308628"/>
                <a:gd name="connsiteY2697" fmla="*/ 2792053 h 4305833"/>
                <a:gd name="connsiteX2698" fmla="*/ 2797855 w 4308628"/>
                <a:gd name="connsiteY2698" fmla="*/ 2797915 h 4305833"/>
                <a:gd name="connsiteX2699" fmla="*/ 2794558 w 4308628"/>
                <a:gd name="connsiteY2699" fmla="*/ 2764576 h 4305833"/>
                <a:gd name="connsiteX2700" fmla="*/ 2794558 w 4308628"/>
                <a:gd name="connsiteY2700" fmla="*/ 2760546 h 4305833"/>
                <a:gd name="connsiteX2701" fmla="*/ 2784666 w 4308628"/>
                <a:gd name="connsiteY2701" fmla="*/ 2756150 h 4305833"/>
                <a:gd name="connsiteX2702" fmla="*/ 2780270 w 4308628"/>
                <a:gd name="connsiteY2702" fmla="*/ 2766041 h 4305833"/>
                <a:gd name="connsiteX2703" fmla="*/ 2780270 w 4308628"/>
                <a:gd name="connsiteY2703" fmla="*/ 2766041 h 4305833"/>
                <a:gd name="connsiteX2704" fmla="*/ 2785399 w 4308628"/>
                <a:gd name="connsiteY2704" fmla="*/ 2770071 h 4305833"/>
                <a:gd name="connsiteX2705" fmla="*/ 2792360 w 4308628"/>
                <a:gd name="connsiteY2705" fmla="*/ 2805242 h 4305833"/>
                <a:gd name="connsiteX2706" fmla="*/ 2774775 w 4308628"/>
                <a:gd name="connsiteY2706" fmla="*/ 2831253 h 4305833"/>
                <a:gd name="connsiteX2707" fmla="*/ 2729346 w 4308628"/>
                <a:gd name="connsiteY2707" fmla="*/ 2758348 h 4305833"/>
                <a:gd name="connsiteX2708" fmla="*/ 2730812 w 4308628"/>
                <a:gd name="connsiteY2708" fmla="*/ 2756150 h 4305833"/>
                <a:gd name="connsiteX2709" fmla="*/ 2730812 w 4308628"/>
                <a:gd name="connsiteY2709" fmla="*/ 2755417 h 4305833"/>
                <a:gd name="connsiteX2710" fmla="*/ 2771111 w 4308628"/>
                <a:gd name="connsiteY2710" fmla="*/ 2749555 h 4305833"/>
                <a:gd name="connsiteX2711" fmla="*/ 2807380 w 4308628"/>
                <a:gd name="connsiteY2711" fmla="*/ 2744060 h 4305833"/>
                <a:gd name="connsiteX2712" fmla="*/ 2814341 w 4308628"/>
                <a:gd name="connsiteY2712" fmla="*/ 2743694 h 4305833"/>
                <a:gd name="connsiteX2713" fmla="*/ 2807014 w 4308628"/>
                <a:gd name="connsiteY2713" fmla="*/ 2773002 h 4305833"/>
                <a:gd name="connsiteX2714" fmla="*/ 2794558 w 4308628"/>
                <a:gd name="connsiteY2714" fmla="*/ 2764576 h 4305833"/>
                <a:gd name="connsiteX2715" fmla="*/ 2743268 w 4308628"/>
                <a:gd name="connsiteY2715" fmla="*/ 2742228 h 4305833"/>
                <a:gd name="connsiteX2716" fmla="*/ 2746199 w 4308628"/>
                <a:gd name="connsiteY2716" fmla="*/ 2739298 h 4305833"/>
                <a:gd name="connsiteX2717" fmla="*/ 2768547 w 4308628"/>
                <a:gd name="connsiteY2717" fmla="*/ 2740397 h 4305833"/>
                <a:gd name="connsiteX2718" fmla="*/ 2743268 w 4308628"/>
                <a:gd name="connsiteY2718" fmla="*/ 2742228 h 4305833"/>
                <a:gd name="connsiteX2719" fmla="*/ 2734475 w 4308628"/>
                <a:gd name="connsiteY2719" fmla="*/ 2741496 h 4305833"/>
                <a:gd name="connsiteX2720" fmla="*/ 2734109 w 4308628"/>
                <a:gd name="connsiteY2720" fmla="*/ 2741130 h 4305833"/>
                <a:gd name="connsiteX2721" fmla="*/ 2732644 w 4308628"/>
                <a:gd name="connsiteY2721" fmla="*/ 2741496 h 4305833"/>
                <a:gd name="connsiteX2722" fmla="*/ 2727148 w 4308628"/>
                <a:gd name="connsiteY2722" fmla="*/ 2738565 h 4305833"/>
                <a:gd name="connsiteX2723" fmla="*/ 2737040 w 4308628"/>
                <a:gd name="connsiteY2723" fmla="*/ 2738931 h 4305833"/>
                <a:gd name="connsiteX2724" fmla="*/ 2734475 w 4308628"/>
                <a:gd name="connsiteY2724" fmla="*/ 2741496 h 4305833"/>
                <a:gd name="connsiteX2725" fmla="*/ 2722019 w 4308628"/>
                <a:gd name="connsiteY2725" fmla="*/ 2731238 h 4305833"/>
                <a:gd name="connsiteX2726" fmla="*/ 2790894 w 4308628"/>
                <a:gd name="connsiteY2726" fmla="*/ 2689840 h 4305833"/>
                <a:gd name="connsiteX2727" fmla="*/ 2744001 w 4308628"/>
                <a:gd name="connsiteY2727" fmla="*/ 2732703 h 4305833"/>
                <a:gd name="connsiteX2728" fmla="*/ 2722019 w 4308628"/>
                <a:gd name="connsiteY2728" fmla="*/ 2731238 h 4305833"/>
                <a:gd name="connsiteX2729" fmla="*/ 2695276 w 4308628"/>
                <a:gd name="connsiteY2729" fmla="*/ 2743694 h 4305833"/>
                <a:gd name="connsiteX2730" fmla="*/ 2672928 w 4308628"/>
                <a:gd name="connsiteY2730" fmla="*/ 2738199 h 4305833"/>
                <a:gd name="connsiteX2731" fmla="*/ 2659006 w 4308628"/>
                <a:gd name="connsiteY2731" fmla="*/ 2734901 h 4305833"/>
                <a:gd name="connsiteX2732" fmla="*/ 2702603 w 4308628"/>
                <a:gd name="connsiteY2732" fmla="*/ 2737099 h 4305833"/>
                <a:gd name="connsiteX2733" fmla="*/ 2695276 w 4308628"/>
                <a:gd name="connsiteY2733" fmla="*/ 2743694 h 4305833"/>
                <a:gd name="connsiteX2734" fmla="*/ 2601855 w 4308628"/>
                <a:gd name="connsiteY2734" fmla="*/ 2736000 h 4305833"/>
                <a:gd name="connsiteX2735" fmla="*/ 2601855 w 4308628"/>
                <a:gd name="connsiteY2735" fmla="*/ 2736000 h 4305833"/>
                <a:gd name="connsiteX2736" fmla="*/ 2601855 w 4308628"/>
                <a:gd name="connsiteY2736" fmla="*/ 2736000 h 4305833"/>
                <a:gd name="connsiteX2737" fmla="*/ 2601122 w 4308628"/>
                <a:gd name="connsiteY2737" fmla="*/ 2733436 h 4305833"/>
                <a:gd name="connsiteX2738" fmla="*/ 2607350 w 4308628"/>
                <a:gd name="connsiteY2738" fmla="*/ 2733436 h 4305833"/>
                <a:gd name="connsiteX2739" fmla="*/ 2601855 w 4308628"/>
                <a:gd name="connsiteY2739" fmla="*/ 2736000 h 4305833"/>
                <a:gd name="connsiteX2740" fmla="*/ 2570348 w 4308628"/>
                <a:gd name="connsiteY2740" fmla="*/ 2727574 h 4305833"/>
                <a:gd name="connsiteX2741" fmla="*/ 2605519 w 4308628"/>
                <a:gd name="connsiteY2741" fmla="*/ 2633787 h 4305833"/>
                <a:gd name="connsiteX2742" fmla="*/ 2593062 w 4308628"/>
                <a:gd name="connsiteY2742" fmla="*/ 2727208 h 4305833"/>
                <a:gd name="connsiteX2743" fmla="*/ 2570348 w 4308628"/>
                <a:gd name="connsiteY2743" fmla="*/ 2727574 h 4305833"/>
                <a:gd name="connsiteX2744" fmla="*/ 2589033 w 4308628"/>
                <a:gd name="connsiteY2744" fmla="*/ 2733802 h 4305833"/>
                <a:gd name="connsiteX2745" fmla="*/ 2588300 w 4308628"/>
                <a:gd name="connsiteY2745" fmla="*/ 2735267 h 4305833"/>
                <a:gd name="connsiteX2746" fmla="*/ 2589033 w 4308628"/>
                <a:gd name="connsiteY2746" fmla="*/ 2736733 h 4305833"/>
                <a:gd name="connsiteX2747" fmla="*/ 2577309 w 4308628"/>
                <a:gd name="connsiteY2747" fmla="*/ 2748090 h 4305833"/>
                <a:gd name="connsiteX2748" fmla="*/ 2563021 w 4308628"/>
                <a:gd name="connsiteY2748" fmla="*/ 2755417 h 4305833"/>
                <a:gd name="connsiteX2749" fmla="*/ 2561922 w 4308628"/>
                <a:gd name="connsiteY2749" fmla="*/ 2754318 h 4305833"/>
                <a:gd name="connsiteX2750" fmla="*/ 2560090 w 4308628"/>
                <a:gd name="connsiteY2750" fmla="*/ 2754318 h 4305833"/>
                <a:gd name="connsiteX2751" fmla="*/ 2567418 w 4308628"/>
                <a:gd name="connsiteY2751" fmla="*/ 2734169 h 4305833"/>
                <a:gd name="connsiteX2752" fmla="*/ 2589033 w 4308628"/>
                <a:gd name="connsiteY2752" fmla="*/ 2733802 h 4305833"/>
                <a:gd name="connsiteX2753" fmla="*/ 2552397 w 4308628"/>
                <a:gd name="connsiteY2753" fmla="*/ 2755784 h 4305833"/>
                <a:gd name="connsiteX2754" fmla="*/ 2460075 w 4308628"/>
                <a:gd name="connsiteY2754" fmla="*/ 2737099 h 4305833"/>
                <a:gd name="connsiteX2755" fmla="*/ 2560457 w 4308628"/>
                <a:gd name="connsiteY2755" fmla="*/ 2734535 h 4305833"/>
                <a:gd name="connsiteX2756" fmla="*/ 2552397 w 4308628"/>
                <a:gd name="connsiteY2756" fmla="*/ 2755784 h 4305833"/>
                <a:gd name="connsiteX2757" fmla="*/ 2556061 w 4308628"/>
                <a:gd name="connsiteY2757" fmla="*/ 2765675 h 4305833"/>
                <a:gd name="connsiteX2758" fmla="*/ 2557892 w 4308628"/>
                <a:gd name="connsiteY2758" fmla="*/ 2767141 h 4305833"/>
                <a:gd name="connsiteX2759" fmla="*/ 2558259 w 4308628"/>
                <a:gd name="connsiteY2759" fmla="*/ 2767141 h 4305833"/>
                <a:gd name="connsiteX2760" fmla="*/ 2554229 w 4308628"/>
                <a:gd name="connsiteY2760" fmla="*/ 2771170 h 4305833"/>
                <a:gd name="connsiteX2761" fmla="*/ 2556061 w 4308628"/>
                <a:gd name="connsiteY2761" fmla="*/ 2765675 h 4305833"/>
                <a:gd name="connsiteX2762" fmla="*/ 2537010 w 4308628"/>
                <a:gd name="connsiteY2762" fmla="*/ 2835283 h 4305833"/>
                <a:gd name="connsiteX2763" fmla="*/ 2534812 w 4308628"/>
                <a:gd name="connsiteY2763" fmla="*/ 2858363 h 4305833"/>
                <a:gd name="connsiteX2764" fmla="*/ 2526385 w 4308628"/>
                <a:gd name="connsiteY2764" fmla="*/ 2863126 h 4305833"/>
                <a:gd name="connsiteX2765" fmla="*/ 2538475 w 4308628"/>
                <a:gd name="connsiteY2765" fmla="*/ 2820628 h 4305833"/>
                <a:gd name="connsiteX2766" fmla="*/ 2537010 w 4308628"/>
                <a:gd name="connsiteY2766" fmla="*/ 2835283 h 4305833"/>
                <a:gd name="connsiteX2767" fmla="*/ 2508434 w 4308628"/>
                <a:gd name="connsiteY2767" fmla="*/ 2900494 h 4305833"/>
                <a:gd name="connsiteX2768" fmla="*/ 2453114 w 4308628"/>
                <a:gd name="connsiteY2768" fmla="*/ 2930535 h 4305833"/>
                <a:gd name="connsiteX2769" fmla="*/ 2474363 w 4308628"/>
                <a:gd name="connsiteY2769" fmla="*/ 2912950 h 4305833"/>
                <a:gd name="connsiteX2770" fmla="*/ 2514296 w 4308628"/>
                <a:gd name="connsiteY2770" fmla="*/ 2879245 h 4305833"/>
                <a:gd name="connsiteX2771" fmla="*/ 2508434 w 4308628"/>
                <a:gd name="connsiteY2771" fmla="*/ 2900494 h 4305833"/>
                <a:gd name="connsiteX2772" fmla="*/ 2587567 w 4308628"/>
                <a:gd name="connsiteY2772" fmla="*/ 2985122 h 4305833"/>
                <a:gd name="connsiteX2773" fmla="*/ 2589033 w 4308628"/>
                <a:gd name="connsiteY2773" fmla="*/ 2985122 h 4305833"/>
                <a:gd name="connsiteX2774" fmla="*/ 2588666 w 4308628"/>
                <a:gd name="connsiteY2774" fmla="*/ 2985488 h 4305833"/>
                <a:gd name="connsiteX2775" fmla="*/ 2587567 w 4308628"/>
                <a:gd name="connsiteY2775" fmla="*/ 2985122 h 4305833"/>
                <a:gd name="connsiteX2776" fmla="*/ 2597092 w 4308628"/>
                <a:gd name="connsiteY2776" fmla="*/ 2985855 h 4305833"/>
                <a:gd name="connsiteX2777" fmla="*/ 2611014 w 4308628"/>
                <a:gd name="connsiteY2777" fmla="*/ 2986954 h 4305833"/>
                <a:gd name="connsiteX2778" fmla="*/ 2614311 w 4308628"/>
                <a:gd name="connsiteY2778" fmla="*/ 2988786 h 4305833"/>
                <a:gd name="connsiteX2779" fmla="*/ 2614311 w 4308628"/>
                <a:gd name="connsiteY2779" fmla="*/ 2988786 h 4305833"/>
                <a:gd name="connsiteX2780" fmla="*/ 2616143 w 4308628"/>
                <a:gd name="connsiteY2780" fmla="*/ 2988053 h 4305833"/>
                <a:gd name="connsiteX2781" fmla="*/ 2624569 w 4308628"/>
                <a:gd name="connsiteY2781" fmla="*/ 2990617 h 4305833"/>
                <a:gd name="connsiteX2782" fmla="*/ 2641055 w 4308628"/>
                <a:gd name="connsiteY2782" fmla="*/ 3015896 h 4305833"/>
                <a:gd name="connsiteX2783" fmla="*/ 2594528 w 4308628"/>
                <a:gd name="connsiteY2783" fmla="*/ 2989152 h 4305833"/>
                <a:gd name="connsiteX2784" fmla="*/ 2597092 w 4308628"/>
                <a:gd name="connsiteY2784" fmla="*/ 2985855 h 4305833"/>
                <a:gd name="connsiteX2785" fmla="*/ 2652046 w 4308628"/>
                <a:gd name="connsiteY2785" fmla="*/ 3019193 h 4305833"/>
                <a:gd name="connsiteX2786" fmla="*/ 2635193 w 4308628"/>
                <a:gd name="connsiteY2786" fmla="*/ 2993548 h 4305833"/>
                <a:gd name="connsiteX2787" fmla="*/ 2717989 w 4308628"/>
                <a:gd name="connsiteY2787" fmla="*/ 3017728 h 4305833"/>
                <a:gd name="connsiteX2788" fmla="*/ 2766348 w 4308628"/>
                <a:gd name="connsiteY2788" fmla="*/ 3041541 h 4305833"/>
                <a:gd name="connsiteX2789" fmla="*/ 2704435 w 4308628"/>
                <a:gd name="connsiteY2789" fmla="*/ 3043006 h 4305833"/>
                <a:gd name="connsiteX2790" fmla="*/ 2693444 w 4308628"/>
                <a:gd name="connsiteY2790" fmla="*/ 3042640 h 4305833"/>
                <a:gd name="connsiteX2791" fmla="*/ 2691978 w 4308628"/>
                <a:gd name="connsiteY2791" fmla="*/ 3040075 h 4305833"/>
                <a:gd name="connsiteX2792" fmla="*/ 2683552 w 4308628"/>
                <a:gd name="connsiteY2792" fmla="*/ 3040075 h 4305833"/>
                <a:gd name="connsiteX2793" fmla="*/ 2654610 w 4308628"/>
                <a:gd name="connsiteY2793" fmla="*/ 3023589 h 4305833"/>
                <a:gd name="connsiteX2794" fmla="*/ 2652046 w 4308628"/>
                <a:gd name="connsiteY2794" fmla="*/ 3019193 h 4305833"/>
                <a:gd name="connsiteX2795" fmla="*/ 2819104 w 4308628"/>
                <a:gd name="connsiteY2795" fmla="*/ 2943358 h 4305833"/>
                <a:gd name="connsiteX2796" fmla="*/ 2816905 w 4308628"/>
                <a:gd name="connsiteY2796" fmla="*/ 2945556 h 4305833"/>
                <a:gd name="connsiteX2797" fmla="*/ 2818737 w 4308628"/>
                <a:gd name="connsiteY2797" fmla="*/ 2953616 h 4305833"/>
                <a:gd name="connsiteX2798" fmla="*/ 2815806 w 4308628"/>
                <a:gd name="connsiteY2798" fmla="*/ 2963507 h 4305833"/>
                <a:gd name="connsiteX2799" fmla="*/ 2794192 w 4308628"/>
                <a:gd name="connsiteY2799" fmla="*/ 3021758 h 4305833"/>
                <a:gd name="connsiteX2800" fmla="*/ 2787231 w 4308628"/>
                <a:gd name="connsiteY2800" fmla="*/ 2967903 h 4305833"/>
                <a:gd name="connsiteX2801" fmla="*/ 2791261 w 4308628"/>
                <a:gd name="connsiteY2801" fmla="*/ 2881810 h 4305833"/>
                <a:gd name="connsiteX2802" fmla="*/ 2809945 w 4308628"/>
                <a:gd name="connsiteY2802" fmla="*/ 2905989 h 4305833"/>
                <a:gd name="connsiteX2803" fmla="*/ 2813242 w 4308628"/>
                <a:gd name="connsiteY2803" fmla="*/ 2910019 h 4305833"/>
                <a:gd name="connsiteX2804" fmla="*/ 2819104 w 4308628"/>
                <a:gd name="connsiteY2804" fmla="*/ 2943358 h 4305833"/>
                <a:gd name="connsiteX2805" fmla="*/ 2791627 w 4308628"/>
                <a:gd name="connsiteY2805" fmla="*/ 2871918 h 4305833"/>
                <a:gd name="connsiteX2806" fmla="*/ 2791993 w 4308628"/>
                <a:gd name="connsiteY2806" fmla="*/ 2863492 h 4305833"/>
                <a:gd name="connsiteX2807" fmla="*/ 2793459 w 4308628"/>
                <a:gd name="connsiteY2807" fmla="*/ 2861660 h 4305833"/>
                <a:gd name="connsiteX2808" fmla="*/ 2792726 w 4308628"/>
                <a:gd name="connsiteY2808" fmla="*/ 2857997 h 4305833"/>
                <a:gd name="connsiteX2809" fmla="*/ 2796023 w 4308628"/>
                <a:gd name="connsiteY2809" fmla="*/ 2844442 h 4305833"/>
                <a:gd name="connsiteX2810" fmla="*/ 2799687 w 4308628"/>
                <a:gd name="connsiteY2810" fmla="*/ 2843342 h 4305833"/>
                <a:gd name="connsiteX2811" fmla="*/ 2809945 w 4308628"/>
                <a:gd name="connsiteY2811" fmla="*/ 2895731 h 4305833"/>
                <a:gd name="connsiteX2812" fmla="*/ 2791627 w 4308628"/>
                <a:gd name="connsiteY2812" fmla="*/ 2871918 h 4305833"/>
                <a:gd name="connsiteX2813" fmla="*/ 2797855 w 4308628"/>
                <a:gd name="connsiteY2813" fmla="*/ 2836748 h 4305833"/>
                <a:gd name="connsiteX2814" fmla="*/ 2798221 w 4308628"/>
                <a:gd name="connsiteY2814" fmla="*/ 2835283 h 4305833"/>
                <a:gd name="connsiteX2815" fmla="*/ 2798588 w 4308628"/>
                <a:gd name="connsiteY2815" fmla="*/ 2836748 h 4305833"/>
                <a:gd name="connsiteX2816" fmla="*/ 2797855 w 4308628"/>
                <a:gd name="connsiteY2816" fmla="*/ 2836748 h 4305833"/>
                <a:gd name="connsiteX2817" fmla="*/ 2428569 w 4308628"/>
                <a:gd name="connsiteY2817" fmla="*/ 2955814 h 4305833"/>
                <a:gd name="connsiteX2818" fmla="*/ 2429301 w 4308628"/>
                <a:gd name="connsiteY2818" fmla="*/ 2955447 h 4305833"/>
                <a:gd name="connsiteX2819" fmla="*/ 2431500 w 4308628"/>
                <a:gd name="connsiteY2819" fmla="*/ 2950318 h 4305833"/>
                <a:gd name="connsiteX2820" fmla="*/ 2431500 w 4308628"/>
                <a:gd name="connsiteY2820" fmla="*/ 2950318 h 4305833"/>
                <a:gd name="connsiteX2821" fmla="*/ 2476195 w 4308628"/>
                <a:gd name="connsiteY2821" fmla="*/ 2926139 h 4305833"/>
                <a:gd name="connsiteX2822" fmla="*/ 2505870 w 4308628"/>
                <a:gd name="connsiteY2822" fmla="*/ 2910019 h 4305833"/>
                <a:gd name="connsiteX2823" fmla="*/ 2489017 w 4308628"/>
                <a:gd name="connsiteY2823" fmla="*/ 2969002 h 4305833"/>
                <a:gd name="connsiteX2824" fmla="*/ 2485720 w 4308628"/>
                <a:gd name="connsiteY2824" fmla="*/ 2973399 h 4305833"/>
                <a:gd name="connsiteX2825" fmla="*/ 2487186 w 4308628"/>
                <a:gd name="connsiteY2825" fmla="*/ 2977062 h 4305833"/>
                <a:gd name="connsiteX2826" fmla="*/ 2480591 w 4308628"/>
                <a:gd name="connsiteY2826" fmla="*/ 2993182 h 4305833"/>
                <a:gd name="connsiteX2827" fmla="*/ 2435896 w 4308628"/>
                <a:gd name="connsiteY2827" fmla="*/ 3005638 h 4305833"/>
                <a:gd name="connsiteX2828" fmla="*/ 2428569 w 4308628"/>
                <a:gd name="connsiteY2828" fmla="*/ 2955814 h 4305833"/>
                <a:gd name="connsiteX2829" fmla="*/ 2494146 w 4308628"/>
                <a:gd name="connsiteY2829" fmla="*/ 2977429 h 4305833"/>
                <a:gd name="connsiteX2830" fmla="*/ 2494879 w 4308628"/>
                <a:gd name="connsiteY2830" fmla="*/ 2977062 h 4305833"/>
                <a:gd name="connsiteX2831" fmla="*/ 2527118 w 4308628"/>
                <a:gd name="connsiteY2831" fmla="*/ 2979993 h 4305833"/>
                <a:gd name="connsiteX2832" fmla="*/ 2488651 w 4308628"/>
                <a:gd name="connsiteY2832" fmla="*/ 2990617 h 4305833"/>
                <a:gd name="connsiteX2833" fmla="*/ 2494146 w 4308628"/>
                <a:gd name="connsiteY2833" fmla="*/ 2977429 h 4305833"/>
                <a:gd name="connsiteX2834" fmla="*/ 2546535 w 4308628"/>
                <a:gd name="connsiteY2834" fmla="*/ 2981459 h 4305833"/>
                <a:gd name="connsiteX2835" fmla="*/ 2571447 w 4308628"/>
                <a:gd name="connsiteY2835" fmla="*/ 2983657 h 4305833"/>
                <a:gd name="connsiteX2836" fmla="*/ 2585002 w 4308628"/>
                <a:gd name="connsiteY2836" fmla="*/ 2991350 h 4305833"/>
                <a:gd name="connsiteX2837" fmla="*/ 2576943 w 4308628"/>
                <a:gd name="connsiteY2837" fmla="*/ 3003806 h 4305833"/>
                <a:gd name="connsiteX2838" fmla="*/ 2556061 w 4308628"/>
                <a:gd name="connsiteY2838" fmla="*/ 3036046 h 4305833"/>
                <a:gd name="connsiteX2839" fmla="*/ 2538109 w 4308628"/>
                <a:gd name="connsiteY2839" fmla="*/ 2984023 h 4305833"/>
                <a:gd name="connsiteX2840" fmla="*/ 2546535 w 4308628"/>
                <a:gd name="connsiteY2840" fmla="*/ 2981459 h 4305833"/>
                <a:gd name="connsiteX2841" fmla="*/ 3008143 w 4308628"/>
                <a:gd name="connsiteY2841" fmla="*/ 3352210 h 4305833"/>
                <a:gd name="connsiteX2842" fmla="*/ 3009975 w 4308628"/>
                <a:gd name="connsiteY2842" fmla="*/ 3352210 h 4305833"/>
                <a:gd name="connsiteX2843" fmla="*/ 3010708 w 4308628"/>
                <a:gd name="connsiteY2843" fmla="*/ 3355874 h 4305833"/>
                <a:gd name="connsiteX2844" fmla="*/ 3007777 w 4308628"/>
                <a:gd name="connsiteY2844" fmla="*/ 3354042 h 4305833"/>
                <a:gd name="connsiteX2845" fmla="*/ 3008143 w 4308628"/>
                <a:gd name="connsiteY2845" fmla="*/ 3352210 h 4305833"/>
                <a:gd name="connsiteX2846" fmla="*/ 3003380 w 4308628"/>
                <a:gd name="connsiteY2846" fmla="*/ 3345616 h 4305833"/>
                <a:gd name="connsiteX2847" fmla="*/ 2994222 w 4308628"/>
                <a:gd name="connsiteY2847" fmla="*/ 3345616 h 4305833"/>
                <a:gd name="connsiteX2848" fmla="*/ 2958319 w 4308628"/>
                <a:gd name="connsiteY2848" fmla="*/ 3324001 h 4305833"/>
                <a:gd name="connsiteX2849" fmla="*/ 2977736 w 4308628"/>
                <a:gd name="connsiteY2849" fmla="*/ 3309713 h 4305833"/>
                <a:gd name="connsiteX2850" fmla="*/ 2997885 w 4308628"/>
                <a:gd name="connsiteY2850" fmla="*/ 3296158 h 4305833"/>
                <a:gd name="connsiteX2851" fmla="*/ 3006678 w 4308628"/>
                <a:gd name="connsiteY2851" fmla="*/ 3337190 h 4305833"/>
                <a:gd name="connsiteX2852" fmla="*/ 3003380 w 4308628"/>
                <a:gd name="connsiteY2852" fmla="*/ 3345616 h 4305833"/>
                <a:gd name="connsiteX2853" fmla="*/ 2944764 w 4308628"/>
                <a:gd name="connsiteY2853" fmla="*/ 3323635 h 4305833"/>
                <a:gd name="connsiteX2854" fmla="*/ 2935238 w 4308628"/>
                <a:gd name="connsiteY2854" fmla="*/ 3330229 h 4305833"/>
                <a:gd name="connsiteX2855" fmla="*/ 2941100 w 4308628"/>
                <a:gd name="connsiteY2855" fmla="*/ 3321803 h 4305833"/>
                <a:gd name="connsiteX2856" fmla="*/ 2944764 w 4308628"/>
                <a:gd name="connsiteY2856" fmla="*/ 3323635 h 4305833"/>
                <a:gd name="connsiteX2857" fmla="*/ 2928278 w 4308628"/>
                <a:gd name="connsiteY2857" fmla="*/ 3328397 h 4305833"/>
                <a:gd name="connsiteX2858" fmla="*/ 2932307 w 4308628"/>
                <a:gd name="connsiteY2858" fmla="*/ 3315941 h 4305833"/>
                <a:gd name="connsiteX2859" fmla="*/ 2935238 w 4308628"/>
                <a:gd name="connsiteY2859" fmla="*/ 3317773 h 4305833"/>
                <a:gd name="connsiteX2860" fmla="*/ 2928278 w 4308628"/>
                <a:gd name="connsiteY2860" fmla="*/ 3328397 h 4305833"/>
                <a:gd name="connsiteX2861" fmla="*/ 2908861 w 4308628"/>
                <a:gd name="connsiteY2861" fmla="*/ 3337922 h 4305833"/>
                <a:gd name="connsiteX2862" fmla="*/ 2834491 w 4308628"/>
                <a:gd name="connsiteY2862" fmla="*/ 3323635 h 4305833"/>
                <a:gd name="connsiteX2863" fmla="*/ 2885780 w 4308628"/>
                <a:gd name="connsiteY2863" fmla="*/ 3309713 h 4305833"/>
                <a:gd name="connsiteX2864" fmla="*/ 2908861 w 4308628"/>
                <a:gd name="connsiteY2864" fmla="*/ 3337922 h 4305833"/>
                <a:gd name="connsiteX2865" fmla="*/ 2999717 w 4308628"/>
                <a:gd name="connsiteY2865" fmla="*/ 3271978 h 4305833"/>
                <a:gd name="connsiteX2866" fmla="*/ 2998984 w 4308628"/>
                <a:gd name="connsiteY2866" fmla="*/ 3268315 h 4305833"/>
                <a:gd name="connsiteX2867" fmla="*/ 3012173 w 4308628"/>
                <a:gd name="connsiteY2867" fmla="*/ 3268315 h 4305833"/>
                <a:gd name="connsiteX2868" fmla="*/ 2999717 w 4308628"/>
                <a:gd name="connsiteY2868" fmla="*/ 3271978 h 4305833"/>
                <a:gd name="connsiteX2869" fmla="*/ 3011074 w 4308628"/>
                <a:gd name="connsiteY2869" fmla="*/ 3276008 h 4305833"/>
                <a:gd name="connsiteX2870" fmla="*/ 3001915 w 4308628"/>
                <a:gd name="connsiteY2870" fmla="*/ 3282969 h 4305833"/>
                <a:gd name="connsiteX2871" fmla="*/ 3001182 w 4308628"/>
                <a:gd name="connsiteY2871" fmla="*/ 3278939 h 4305833"/>
                <a:gd name="connsiteX2872" fmla="*/ 3011074 w 4308628"/>
                <a:gd name="connsiteY2872" fmla="*/ 3276008 h 4305833"/>
                <a:gd name="connsiteX2873" fmla="*/ 3027560 w 4308628"/>
                <a:gd name="connsiteY2873" fmla="*/ 3253294 h 4305833"/>
                <a:gd name="connsiteX2874" fmla="*/ 3008510 w 4308628"/>
                <a:gd name="connsiteY2874" fmla="*/ 3222154 h 4305833"/>
                <a:gd name="connsiteX2875" fmla="*/ 3038550 w 4308628"/>
                <a:gd name="connsiteY2875" fmla="*/ 3178191 h 4305833"/>
                <a:gd name="connsiteX2876" fmla="*/ 3027560 w 4308628"/>
                <a:gd name="connsiteY2876" fmla="*/ 3253294 h 4305833"/>
                <a:gd name="connsiteX2877" fmla="*/ 2994588 w 4308628"/>
                <a:gd name="connsiteY2877" fmla="*/ 3280405 h 4305833"/>
                <a:gd name="connsiteX2878" fmla="*/ 2996053 w 4308628"/>
                <a:gd name="connsiteY2878" fmla="*/ 3287365 h 4305833"/>
                <a:gd name="connsiteX2879" fmla="*/ 2976636 w 4308628"/>
                <a:gd name="connsiteY2879" fmla="*/ 3302020 h 4305833"/>
                <a:gd name="connsiteX2880" fmla="*/ 2950991 w 4308628"/>
                <a:gd name="connsiteY2880" fmla="*/ 3319604 h 4305833"/>
                <a:gd name="connsiteX2881" fmla="*/ 2945130 w 4308628"/>
                <a:gd name="connsiteY2881" fmla="*/ 3315941 h 4305833"/>
                <a:gd name="connsiteX2882" fmla="*/ 2963448 w 4308628"/>
                <a:gd name="connsiteY2882" fmla="*/ 3289197 h 4305833"/>
                <a:gd name="connsiteX2883" fmla="*/ 2994588 w 4308628"/>
                <a:gd name="connsiteY2883" fmla="*/ 3280405 h 4305833"/>
                <a:gd name="connsiteX2884" fmla="*/ 2999351 w 4308628"/>
                <a:gd name="connsiteY2884" fmla="*/ 3223253 h 4305833"/>
                <a:gd name="connsiteX2885" fmla="*/ 2991657 w 4308628"/>
                <a:gd name="connsiteY2885" fmla="*/ 3234976 h 4305833"/>
                <a:gd name="connsiteX2886" fmla="*/ 2982865 w 4308628"/>
                <a:gd name="connsiteY2886" fmla="*/ 3195044 h 4305833"/>
                <a:gd name="connsiteX2887" fmla="*/ 2999351 w 4308628"/>
                <a:gd name="connsiteY2887" fmla="*/ 3223253 h 4305833"/>
                <a:gd name="connsiteX2888" fmla="*/ 3003014 w 4308628"/>
                <a:gd name="connsiteY2888" fmla="*/ 3229847 h 4305833"/>
                <a:gd name="connsiteX2889" fmla="*/ 3021698 w 4308628"/>
                <a:gd name="connsiteY2889" fmla="*/ 3262087 h 4305833"/>
                <a:gd name="connsiteX2890" fmla="*/ 2997152 w 4308628"/>
                <a:gd name="connsiteY2890" fmla="*/ 3261720 h 4305833"/>
                <a:gd name="connsiteX2891" fmla="*/ 2993489 w 4308628"/>
                <a:gd name="connsiteY2891" fmla="*/ 3244135 h 4305833"/>
                <a:gd name="connsiteX2892" fmla="*/ 3003014 w 4308628"/>
                <a:gd name="connsiteY2892" fmla="*/ 3229847 h 4305833"/>
                <a:gd name="connsiteX2893" fmla="*/ 2990192 w 4308628"/>
                <a:gd name="connsiteY2893" fmla="*/ 3261354 h 4305833"/>
                <a:gd name="connsiteX2894" fmla="*/ 2981765 w 4308628"/>
                <a:gd name="connsiteY2894" fmla="*/ 3261354 h 4305833"/>
                <a:gd name="connsiteX2895" fmla="*/ 2988360 w 4308628"/>
                <a:gd name="connsiteY2895" fmla="*/ 3251829 h 4305833"/>
                <a:gd name="connsiteX2896" fmla="*/ 2990192 w 4308628"/>
                <a:gd name="connsiteY2896" fmla="*/ 3261354 h 4305833"/>
                <a:gd name="connsiteX2897" fmla="*/ 2991657 w 4308628"/>
                <a:gd name="connsiteY2897" fmla="*/ 3268315 h 4305833"/>
                <a:gd name="connsiteX2898" fmla="*/ 2992756 w 4308628"/>
                <a:gd name="connsiteY2898" fmla="*/ 3273810 h 4305833"/>
                <a:gd name="connsiteX2899" fmla="*/ 2968577 w 4308628"/>
                <a:gd name="connsiteY2899" fmla="*/ 3280405 h 4305833"/>
                <a:gd name="connsiteX2900" fmla="*/ 2976636 w 4308628"/>
                <a:gd name="connsiteY2900" fmla="*/ 3268315 h 4305833"/>
                <a:gd name="connsiteX2901" fmla="*/ 2991657 w 4308628"/>
                <a:gd name="connsiteY2901" fmla="*/ 3268315 h 4305833"/>
                <a:gd name="connsiteX2902" fmla="*/ 2952823 w 4308628"/>
                <a:gd name="connsiteY2902" fmla="*/ 3291395 h 4305833"/>
                <a:gd name="connsiteX2903" fmla="*/ 2938902 w 4308628"/>
                <a:gd name="connsiteY2903" fmla="*/ 3311911 h 4305833"/>
                <a:gd name="connsiteX2904" fmla="*/ 2934139 w 4308628"/>
                <a:gd name="connsiteY2904" fmla="*/ 3308980 h 4305833"/>
                <a:gd name="connsiteX2905" fmla="*/ 2938535 w 4308628"/>
                <a:gd name="connsiteY2905" fmla="*/ 3295059 h 4305833"/>
                <a:gd name="connsiteX2906" fmla="*/ 2952823 w 4308628"/>
                <a:gd name="connsiteY2906" fmla="*/ 3291395 h 4305833"/>
                <a:gd name="connsiteX2907" fmla="*/ 2928278 w 4308628"/>
                <a:gd name="connsiteY2907" fmla="*/ 3305683 h 4305833"/>
                <a:gd name="connsiteX2908" fmla="*/ 2919851 w 4308628"/>
                <a:gd name="connsiteY2908" fmla="*/ 3300554 h 4305833"/>
                <a:gd name="connsiteX2909" fmla="*/ 2930842 w 4308628"/>
                <a:gd name="connsiteY2909" fmla="*/ 3297623 h 4305833"/>
                <a:gd name="connsiteX2910" fmla="*/ 2928278 w 4308628"/>
                <a:gd name="connsiteY2910" fmla="*/ 3305683 h 4305833"/>
                <a:gd name="connsiteX2911" fmla="*/ 2926080 w 4308628"/>
                <a:gd name="connsiteY2911" fmla="*/ 3312277 h 4305833"/>
                <a:gd name="connsiteX2912" fmla="*/ 2918386 w 4308628"/>
                <a:gd name="connsiteY2912" fmla="*/ 3335724 h 4305833"/>
                <a:gd name="connsiteX2913" fmla="*/ 2894206 w 4308628"/>
                <a:gd name="connsiteY2913" fmla="*/ 3307515 h 4305833"/>
                <a:gd name="connsiteX2914" fmla="*/ 2910692 w 4308628"/>
                <a:gd name="connsiteY2914" fmla="*/ 3303118 h 4305833"/>
                <a:gd name="connsiteX2915" fmla="*/ 2926080 w 4308628"/>
                <a:gd name="connsiteY2915" fmla="*/ 3312277 h 4305833"/>
                <a:gd name="connsiteX2916" fmla="*/ 2889444 w 4308628"/>
                <a:gd name="connsiteY2916" fmla="*/ 3301653 h 4305833"/>
                <a:gd name="connsiteX2917" fmla="*/ 2888711 w 4308628"/>
                <a:gd name="connsiteY2917" fmla="*/ 3300920 h 4305833"/>
                <a:gd name="connsiteX2918" fmla="*/ 2867829 w 4308628"/>
                <a:gd name="connsiteY2918" fmla="*/ 3276741 h 4305833"/>
                <a:gd name="connsiteX2919" fmla="*/ 2902633 w 4308628"/>
                <a:gd name="connsiteY2919" fmla="*/ 3297990 h 4305833"/>
                <a:gd name="connsiteX2920" fmla="*/ 2889444 w 4308628"/>
                <a:gd name="connsiteY2920" fmla="*/ 3301653 h 4305833"/>
                <a:gd name="connsiteX2921" fmla="*/ 2851343 w 4308628"/>
                <a:gd name="connsiteY2921" fmla="*/ 3271246 h 4305833"/>
                <a:gd name="connsiteX2922" fmla="*/ 2853541 w 4308628"/>
                <a:gd name="connsiteY2922" fmla="*/ 3270146 h 4305833"/>
                <a:gd name="connsiteX2923" fmla="*/ 2881018 w 4308628"/>
                <a:gd name="connsiteY2923" fmla="*/ 3303485 h 4305833"/>
                <a:gd name="connsiteX2924" fmla="*/ 2825698 w 4308628"/>
                <a:gd name="connsiteY2924" fmla="*/ 3318506 h 4305833"/>
                <a:gd name="connsiteX2925" fmla="*/ 2838154 w 4308628"/>
                <a:gd name="connsiteY2925" fmla="*/ 3294692 h 4305833"/>
                <a:gd name="connsiteX2926" fmla="*/ 2850610 w 4308628"/>
                <a:gd name="connsiteY2926" fmla="*/ 3270879 h 4305833"/>
                <a:gd name="connsiteX2927" fmla="*/ 2851343 w 4308628"/>
                <a:gd name="connsiteY2927" fmla="*/ 3271246 h 4305833"/>
                <a:gd name="connsiteX2928" fmla="*/ 2851343 w 4308628"/>
                <a:gd name="connsiteY2928" fmla="*/ 3271246 h 4305833"/>
                <a:gd name="connsiteX2929" fmla="*/ 2952457 w 4308628"/>
                <a:gd name="connsiteY2929" fmla="*/ 3328031 h 4305833"/>
                <a:gd name="connsiteX2930" fmla="*/ 2981399 w 4308628"/>
                <a:gd name="connsiteY2930" fmla="*/ 3345616 h 4305833"/>
                <a:gd name="connsiteX2931" fmla="*/ 2946229 w 4308628"/>
                <a:gd name="connsiteY2931" fmla="*/ 3346349 h 4305833"/>
                <a:gd name="connsiteX2932" fmla="*/ 2932674 w 4308628"/>
                <a:gd name="connsiteY2932" fmla="*/ 3343051 h 4305833"/>
                <a:gd name="connsiteX2933" fmla="*/ 2952457 w 4308628"/>
                <a:gd name="connsiteY2933" fmla="*/ 3328031 h 4305833"/>
                <a:gd name="connsiteX2934" fmla="*/ 2992390 w 4308628"/>
                <a:gd name="connsiteY2934" fmla="*/ 3352210 h 4305833"/>
                <a:gd name="connsiteX2935" fmla="*/ 2999351 w 4308628"/>
                <a:gd name="connsiteY2935" fmla="*/ 3356607 h 4305833"/>
                <a:gd name="connsiteX2936" fmla="*/ 2998251 w 4308628"/>
                <a:gd name="connsiteY2936" fmla="*/ 3359171 h 4305833"/>
                <a:gd name="connsiteX2937" fmla="*/ 2971874 w 4308628"/>
                <a:gd name="connsiteY2937" fmla="*/ 3352576 h 4305833"/>
                <a:gd name="connsiteX2938" fmla="*/ 2992390 w 4308628"/>
                <a:gd name="connsiteY2938" fmla="*/ 3352210 h 4305833"/>
                <a:gd name="connsiteX2939" fmla="*/ 3005212 w 4308628"/>
                <a:gd name="connsiteY2939" fmla="*/ 3360270 h 4305833"/>
                <a:gd name="connsiteX2940" fmla="*/ 3007044 w 4308628"/>
                <a:gd name="connsiteY2940" fmla="*/ 3361369 h 4305833"/>
                <a:gd name="connsiteX2941" fmla="*/ 3004846 w 4308628"/>
                <a:gd name="connsiteY2941" fmla="*/ 3361003 h 4305833"/>
                <a:gd name="connsiteX2942" fmla="*/ 3005212 w 4308628"/>
                <a:gd name="connsiteY2942" fmla="*/ 3360270 h 4305833"/>
                <a:gd name="connsiteX2943" fmla="*/ 3016935 w 4308628"/>
                <a:gd name="connsiteY2943" fmla="*/ 3351844 h 4305833"/>
                <a:gd name="connsiteX2944" fmla="*/ 3017668 w 4308628"/>
                <a:gd name="connsiteY2944" fmla="*/ 3351844 h 4305833"/>
                <a:gd name="connsiteX2945" fmla="*/ 3017668 w 4308628"/>
                <a:gd name="connsiteY2945" fmla="*/ 3354042 h 4305833"/>
                <a:gd name="connsiteX2946" fmla="*/ 3016935 w 4308628"/>
                <a:gd name="connsiteY2946" fmla="*/ 3351844 h 4305833"/>
                <a:gd name="connsiteX2947" fmla="*/ 3015470 w 4308628"/>
                <a:gd name="connsiteY2947" fmla="*/ 3345249 h 4305833"/>
                <a:gd name="connsiteX2948" fmla="*/ 3013638 w 4308628"/>
                <a:gd name="connsiteY2948" fmla="*/ 3337190 h 4305833"/>
                <a:gd name="connsiteX2949" fmla="*/ 3020599 w 4308628"/>
                <a:gd name="connsiteY2949" fmla="*/ 3318139 h 4305833"/>
                <a:gd name="connsiteX2950" fmla="*/ 3018035 w 4308628"/>
                <a:gd name="connsiteY2950" fmla="*/ 3345249 h 4305833"/>
                <a:gd name="connsiteX2951" fmla="*/ 3015470 w 4308628"/>
                <a:gd name="connsiteY2951" fmla="*/ 3345249 h 4305833"/>
                <a:gd name="connsiteX2952" fmla="*/ 3011074 w 4308628"/>
                <a:gd name="connsiteY2952" fmla="*/ 3324733 h 4305833"/>
                <a:gd name="connsiteX2953" fmla="*/ 3003747 w 4308628"/>
                <a:gd name="connsiteY2953" fmla="*/ 3291761 h 4305833"/>
                <a:gd name="connsiteX2954" fmla="*/ 3024263 w 4308628"/>
                <a:gd name="connsiteY2954" fmla="*/ 3277840 h 4305833"/>
                <a:gd name="connsiteX2955" fmla="*/ 3023164 w 4308628"/>
                <a:gd name="connsiteY2955" fmla="*/ 3291761 h 4305833"/>
                <a:gd name="connsiteX2956" fmla="*/ 3011074 w 4308628"/>
                <a:gd name="connsiteY2956" fmla="*/ 3324733 h 4305833"/>
                <a:gd name="connsiteX2957" fmla="*/ 3009608 w 4308628"/>
                <a:gd name="connsiteY2957" fmla="*/ 3172696 h 4305833"/>
                <a:gd name="connsiteX2958" fmla="*/ 3035986 w 4308628"/>
                <a:gd name="connsiteY2958" fmla="*/ 3168300 h 4305833"/>
                <a:gd name="connsiteX2959" fmla="*/ 3004113 w 4308628"/>
                <a:gd name="connsiteY2959" fmla="*/ 3215560 h 4305833"/>
                <a:gd name="connsiteX2960" fmla="*/ 2981399 w 4308628"/>
                <a:gd name="connsiteY2960" fmla="*/ 3178924 h 4305833"/>
                <a:gd name="connsiteX2961" fmla="*/ 2982498 w 4308628"/>
                <a:gd name="connsiteY2961" fmla="*/ 3177825 h 4305833"/>
                <a:gd name="connsiteX2962" fmla="*/ 2982498 w 4308628"/>
                <a:gd name="connsiteY2962" fmla="*/ 3176726 h 4305833"/>
                <a:gd name="connsiteX2963" fmla="*/ 3009608 w 4308628"/>
                <a:gd name="connsiteY2963" fmla="*/ 3172696 h 4305833"/>
                <a:gd name="connsiteX2964" fmla="*/ 3009608 w 4308628"/>
                <a:gd name="connsiteY2964" fmla="*/ 3172696 h 4305833"/>
                <a:gd name="connsiteX2965" fmla="*/ 2968943 w 4308628"/>
                <a:gd name="connsiteY2965" fmla="*/ 3267948 h 4305833"/>
                <a:gd name="connsiteX2966" fmla="*/ 2958685 w 4308628"/>
                <a:gd name="connsiteY2966" fmla="*/ 3282969 h 4305833"/>
                <a:gd name="connsiteX2967" fmla="*/ 2941100 w 4308628"/>
                <a:gd name="connsiteY2967" fmla="*/ 3287732 h 4305833"/>
                <a:gd name="connsiteX2968" fmla="*/ 2947694 w 4308628"/>
                <a:gd name="connsiteY2968" fmla="*/ 3267582 h 4305833"/>
                <a:gd name="connsiteX2969" fmla="*/ 2968943 w 4308628"/>
                <a:gd name="connsiteY2969" fmla="*/ 3267948 h 4305833"/>
                <a:gd name="connsiteX2970" fmla="*/ 2819104 w 4308628"/>
                <a:gd name="connsiteY2970" fmla="*/ 3316308 h 4305833"/>
                <a:gd name="connsiteX2971" fmla="*/ 2815440 w 4308628"/>
                <a:gd name="connsiteY2971" fmla="*/ 3317406 h 4305833"/>
                <a:gd name="connsiteX2972" fmla="*/ 2826064 w 4308628"/>
                <a:gd name="connsiteY2972" fmla="*/ 3303118 h 4305833"/>
                <a:gd name="connsiteX2973" fmla="*/ 2819104 w 4308628"/>
                <a:gd name="connsiteY2973" fmla="*/ 3316308 h 4305833"/>
                <a:gd name="connsiteX2974" fmla="*/ 2787963 w 4308628"/>
                <a:gd name="connsiteY2974" fmla="*/ 3364300 h 4305833"/>
                <a:gd name="connsiteX2975" fmla="*/ 2816905 w 4308628"/>
                <a:gd name="connsiteY2975" fmla="*/ 3331694 h 4305833"/>
                <a:gd name="connsiteX2976" fmla="*/ 2819104 w 4308628"/>
                <a:gd name="connsiteY2976" fmla="*/ 3332427 h 4305833"/>
                <a:gd name="connsiteX2977" fmla="*/ 2823133 w 4308628"/>
                <a:gd name="connsiteY2977" fmla="*/ 3330595 h 4305833"/>
                <a:gd name="connsiteX2978" fmla="*/ 2868195 w 4308628"/>
                <a:gd name="connsiteY2978" fmla="*/ 3357339 h 4305833"/>
                <a:gd name="connsiteX2979" fmla="*/ 2764150 w 4308628"/>
                <a:gd name="connsiteY2979" fmla="*/ 3391044 h 4305833"/>
                <a:gd name="connsiteX2980" fmla="*/ 2787963 w 4308628"/>
                <a:gd name="connsiteY2980" fmla="*/ 3364300 h 4305833"/>
                <a:gd name="connsiteX2981" fmla="*/ 2787963 w 4308628"/>
                <a:gd name="connsiteY2981" fmla="*/ 3364300 h 4305833"/>
                <a:gd name="connsiteX2982" fmla="*/ 2838887 w 4308628"/>
                <a:gd name="connsiteY2982" fmla="*/ 3332061 h 4305833"/>
                <a:gd name="connsiteX2983" fmla="*/ 2902999 w 4308628"/>
                <a:gd name="connsiteY2983" fmla="*/ 3345982 h 4305833"/>
                <a:gd name="connsiteX2984" fmla="*/ 2876988 w 4308628"/>
                <a:gd name="connsiteY2984" fmla="*/ 3354408 h 4305833"/>
                <a:gd name="connsiteX2985" fmla="*/ 2838887 w 4308628"/>
                <a:gd name="connsiteY2985" fmla="*/ 3332061 h 4305833"/>
                <a:gd name="connsiteX2986" fmla="*/ 3036719 w 4308628"/>
                <a:gd name="connsiteY2986" fmla="*/ 3250364 h 4305833"/>
                <a:gd name="connsiteX2987" fmla="*/ 3044412 w 4308628"/>
                <a:gd name="connsiteY2987" fmla="*/ 3185152 h 4305833"/>
                <a:gd name="connsiteX2988" fmla="*/ 3053205 w 4308628"/>
                <a:gd name="connsiteY2988" fmla="*/ 3228382 h 4305833"/>
                <a:gd name="connsiteX2989" fmla="*/ 3036719 w 4308628"/>
                <a:gd name="connsiteY2989" fmla="*/ 3250364 h 4305833"/>
                <a:gd name="connsiteX2990" fmla="*/ 3048076 w 4308628"/>
                <a:gd name="connsiteY2990" fmla="*/ 3170132 h 4305833"/>
                <a:gd name="connsiteX2991" fmla="*/ 3051007 w 4308628"/>
                <a:gd name="connsiteY2991" fmla="*/ 3167567 h 4305833"/>
                <a:gd name="connsiteX2992" fmla="*/ 3051007 w 4308628"/>
                <a:gd name="connsiteY2992" fmla="*/ 3164636 h 4305833"/>
                <a:gd name="connsiteX2993" fmla="*/ 3091306 w 4308628"/>
                <a:gd name="connsiteY2993" fmla="*/ 3147784 h 4305833"/>
                <a:gd name="connsiteX2994" fmla="*/ 3124278 w 4308628"/>
                <a:gd name="connsiteY2994" fmla="*/ 3133862 h 4305833"/>
                <a:gd name="connsiteX2995" fmla="*/ 3058700 w 4308628"/>
                <a:gd name="connsiteY2995" fmla="*/ 3221421 h 4305833"/>
                <a:gd name="connsiteX2996" fmla="*/ 3048076 w 4308628"/>
                <a:gd name="connsiteY2996" fmla="*/ 3170132 h 4305833"/>
                <a:gd name="connsiteX2997" fmla="*/ 3035986 w 4308628"/>
                <a:gd name="connsiteY2997" fmla="*/ 3161705 h 4305833"/>
                <a:gd name="connsiteX2998" fmla="*/ 3021332 w 4308628"/>
                <a:gd name="connsiteY2998" fmla="*/ 3163903 h 4305833"/>
                <a:gd name="connsiteX2999" fmla="*/ 3038184 w 4308628"/>
                <a:gd name="connsiteY2999" fmla="*/ 3158775 h 4305833"/>
                <a:gd name="connsiteX3000" fmla="*/ 3035986 w 4308628"/>
                <a:gd name="connsiteY3000" fmla="*/ 3161705 h 4305833"/>
                <a:gd name="connsiteX3001" fmla="*/ 3035986 w 4308628"/>
                <a:gd name="connsiteY3001" fmla="*/ 3161705 h 4305833"/>
                <a:gd name="connsiteX3002" fmla="*/ 2986161 w 4308628"/>
                <a:gd name="connsiteY3002" fmla="*/ 3242670 h 4305833"/>
                <a:gd name="connsiteX3003" fmla="*/ 2973706 w 4308628"/>
                <a:gd name="connsiteY3003" fmla="*/ 3261354 h 4305833"/>
                <a:gd name="connsiteX3004" fmla="*/ 2950259 w 4308628"/>
                <a:gd name="connsiteY3004" fmla="*/ 3260988 h 4305833"/>
                <a:gd name="connsiteX3005" fmla="*/ 2974072 w 4308628"/>
                <a:gd name="connsiteY3005" fmla="*/ 3187716 h 4305833"/>
                <a:gd name="connsiteX3006" fmla="*/ 2986161 w 4308628"/>
                <a:gd name="connsiteY3006" fmla="*/ 3242670 h 4305833"/>
                <a:gd name="connsiteX3007" fmla="*/ 2933407 w 4308628"/>
                <a:gd name="connsiteY3007" fmla="*/ 3289930 h 4305833"/>
                <a:gd name="connsiteX3008" fmla="*/ 2911792 w 4308628"/>
                <a:gd name="connsiteY3008" fmla="*/ 3295791 h 4305833"/>
                <a:gd name="connsiteX3009" fmla="*/ 2863432 w 4308628"/>
                <a:gd name="connsiteY3009" fmla="*/ 3266483 h 4305833"/>
                <a:gd name="connsiteX3010" fmla="*/ 2940734 w 4308628"/>
                <a:gd name="connsiteY3010" fmla="*/ 3267582 h 4305833"/>
                <a:gd name="connsiteX3011" fmla="*/ 2933407 w 4308628"/>
                <a:gd name="connsiteY3011" fmla="*/ 3289930 h 4305833"/>
                <a:gd name="connsiteX3012" fmla="*/ 2809578 w 4308628"/>
                <a:gd name="connsiteY3012" fmla="*/ 3328031 h 4305833"/>
                <a:gd name="connsiteX3013" fmla="*/ 2804816 w 4308628"/>
                <a:gd name="connsiteY3013" fmla="*/ 3332427 h 4305833"/>
                <a:gd name="connsiteX3014" fmla="*/ 2807747 w 4308628"/>
                <a:gd name="connsiteY3014" fmla="*/ 3328397 h 4305833"/>
                <a:gd name="connsiteX3015" fmla="*/ 2809578 w 4308628"/>
                <a:gd name="connsiteY3015" fmla="*/ 3328031 h 4305833"/>
                <a:gd name="connsiteX3016" fmla="*/ 2742902 w 4308628"/>
                <a:gd name="connsiteY3016" fmla="*/ 3397638 h 4305833"/>
                <a:gd name="connsiteX3017" fmla="*/ 2741070 w 4308628"/>
                <a:gd name="connsiteY3017" fmla="*/ 3398371 h 4305833"/>
                <a:gd name="connsiteX3018" fmla="*/ 2742169 w 4308628"/>
                <a:gd name="connsiteY3018" fmla="*/ 3397272 h 4305833"/>
                <a:gd name="connsiteX3019" fmla="*/ 2742902 w 4308628"/>
                <a:gd name="connsiteY3019" fmla="*/ 3397638 h 4305833"/>
                <a:gd name="connsiteX3020" fmla="*/ 3137833 w 4308628"/>
                <a:gd name="connsiteY3020" fmla="*/ 3115911 h 4305833"/>
                <a:gd name="connsiteX3021" fmla="*/ 3137466 w 4308628"/>
                <a:gd name="connsiteY3021" fmla="*/ 3115178 h 4305833"/>
                <a:gd name="connsiteX3022" fmla="*/ 3138932 w 4308628"/>
                <a:gd name="connsiteY3022" fmla="*/ 3114445 h 4305833"/>
                <a:gd name="connsiteX3023" fmla="*/ 3137833 w 4308628"/>
                <a:gd name="connsiteY3023" fmla="*/ 3115911 h 4305833"/>
                <a:gd name="connsiteX3024" fmla="*/ 3049907 w 4308628"/>
                <a:gd name="connsiteY3024" fmla="*/ 3156210 h 4305833"/>
                <a:gd name="connsiteX3025" fmla="*/ 3050640 w 4308628"/>
                <a:gd name="connsiteY3025" fmla="*/ 3154744 h 4305833"/>
                <a:gd name="connsiteX3026" fmla="*/ 3055769 w 4308628"/>
                <a:gd name="connsiteY3026" fmla="*/ 3153279 h 4305833"/>
                <a:gd name="connsiteX3027" fmla="*/ 3049907 w 4308628"/>
                <a:gd name="connsiteY3027" fmla="*/ 3156210 h 4305833"/>
                <a:gd name="connsiteX3028" fmla="*/ 2753160 w 4308628"/>
                <a:gd name="connsiteY3028" fmla="*/ 3391044 h 4305833"/>
                <a:gd name="connsiteX3029" fmla="*/ 2748397 w 4308628"/>
                <a:gd name="connsiteY3029" fmla="*/ 3391410 h 4305833"/>
                <a:gd name="connsiteX3030" fmla="*/ 2761586 w 4308628"/>
                <a:gd name="connsiteY3030" fmla="*/ 3379687 h 4305833"/>
                <a:gd name="connsiteX3031" fmla="*/ 2753160 w 4308628"/>
                <a:gd name="connsiteY3031" fmla="*/ 3391044 h 4305833"/>
                <a:gd name="connsiteX3032" fmla="*/ 3127941 w 4308628"/>
                <a:gd name="connsiteY3032" fmla="*/ 3123604 h 4305833"/>
                <a:gd name="connsiteX3033" fmla="*/ 3114386 w 4308628"/>
                <a:gd name="connsiteY3033" fmla="*/ 3127634 h 4305833"/>
                <a:gd name="connsiteX3034" fmla="*/ 3129773 w 4308628"/>
                <a:gd name="connsiteY3034" fmla="*/ 3119208 h 4305833"/>
                <a:gd name="connsiteX3035" fmla="*/ 3128308 w 4308628"/>
                <a:gd name="connsiteY3035" fmla="*/ 3123971 h 4305833"/>
                <a:gd name="connsiteX3036" fmla="*/ 3127941 w 4308628"/>
                <a:gd name="connsiteY3036" fmla="*/ 3123604 h 4305833"/>
                <a:gd name="connsiteX3037" fmla="*/ 2795290 w 4308628"/>
                <a:gd name="connsiteY3037" fmla="*/ 3321436 h 4305833"/>
                <a:gd name="connsiteX3038" fmla="*/ 2671829 w 4308628"/>
                <a:gd name="connsiteY3038" fmla="*/ 3326199 h 4305833"/>
                <a:gd name="connsiteX3039" fmla="*/ 2839986 w 4308628"/>
                <a:gd name="connsiteY3039" fmla="*/ 3269414 h 4305833"/>
                <a:gd name="connsiteX3040" fmla="*/ 2795290 w 4308628"/>
                <a:gd name="connsiteY3040" fmla="*/ 3321436 h 4305833"/>
                <a:gd name="connsiteX3041" fmla="*/ 2732277 w 4308628"/>
                <a:gd name="connsiteY3041" fmla="*/ 3411193 h 4305833"/>
                <a:gd name="connsiteX3042" fmla="*/ 2733376 w 4308628"/>
                <a:gd name="connsiteY3042" fmla="*/ 3408263 h 4305833"/>
                <a:gd name="connsiteX3043" fmla="*/ 2739605 w 4308628"/>
                <a:gd name="connsiteY3043" fmla="*/ 3406431 h 4305833"/>
                <a:gd name="connsiteX3044" fmla="*/ 2732277 w 4308628"/>
                <a:gd name="connsiteY3044" fmla="*/ 3413392 h 4305833"/>
                <a:gd name="connsiteX3045" fmla="*/ 2731544 w 4308628"/>
                <a:gd name="connsiteY3045" fmla="*/ 3411193 h 4305833"/>
                <a:gd name="connsiteX3046" fmla="*/ 2732277 w 4308628"/>
                <a:gd name="connsiteY3046" fmla="*/ 3411193 h 4305833"/>
                <a:gd name="connsiteX3047" fmla="*/ 2732277 w 4308628"/>
                <a:gd name="connsiteY3047" fmla="*/ 3411193 h 4305833"/>
                <a:gd name="connsiteX3048" fmla="*/ 2911792 w 4308628"/>
                <a:gd name="connsiteY3048" fmla="*/ 3350012 h 4305833"/>
                <a:gd name="connsiteX3049" fmla="*/ 2911792 w 4308628"/>
                <a:gd name="connsiteY3049" fmla="*/ 3352210 h 4305833"/>
                <a:gd name="connsiteX3050" fmla="*/ 2917287 w 4308628"/>
                <a:gd name="connsiteY3050" fmla="*/ 3355874 h 4305833"/>
                <a:gd name="connsiteX3051" fmla="*/ 2919485 w 4308628"/>
                <a:gd name="connsiteY3051" fmla="*/ 3355507 h 4305833"/>
                <a:gd name="connsiteX3052" fmla="*/ 2920584 w 4308628"/>
                <a:gd name="connsiteY3052" fmla="*/ 3354408 h 4305833"/>
                <a:gd name="connsiteX3053" fmla="*/ 2922416 w 4308628"/>
                <a:gd name="connsiteY3053" fmla="*/ 3354775 h 4305833"/>
                <a:gd name="connsiteX3054" fmla="*/ 2964913 w 4308628"/>
                <a:gd name="connsiteY3054" fmla="*/ 3406797 h 4305833"/>
                <a:gd name="connsiteX3055" fmla="*/ 2884315 w 4308628"/>
                <a:gd name="connsiteY3055" fmla="*/ 3359171 h 4305833"/>
                <a:gd name="connsiteX3056" fmla="*/ 2911792 w 4308628"/>
                <a:gd name="connsiteY3056" fmla="*/ 3350012 h 4305833"/>
                <a:gd name="connsiteX3057" fmla="*/ 3038550 w 4308628"/>
                <a:gd name="connsiteY3057" fmla="*/ 3271978 h 4305833"/>
                <a:gd name="connsiteX3058" fmla="*/ 3038550 w 4308628"/>
                <a:gd name="connsiteY3058" fmla="*/ 3269780 h 4305833"/>
                <a:gd name="connsiteX3059" fmla="*/ 3040016 w 4308628"/>
                <a:gd name="connsiteY3059" fmla="*/ 3269048 h 4305833"/>
                <a:gd name="connsiteX3060" fmla="*/ 3041482 w 4308628"/>
                <a:gd name="connsiteY3060" fmla="*/ 3264651 h 4305833"/>
                <a:gd name="connsiteX3061" fmla="*/ 3039283 w 4308628"/>
                <a:gd name="connsiteY3061" fmla="*/ 3260621 h 4305833"/>
                <a:gd name="connsiteX3062" fmla="*/ 3037085 w 4308628"/>
                <a:gd name="connsiteY3062" fmla="*/ 3259889 h 4305833"/>
                <a:gd name="connsiteX3063" fmla="*/ 3054304 w 4308628"/>
                <a:gd name="connsiteY3063" fmla="*/ 3237174 h 4305833"/>
                <a:gd name="connsiteX3064" fmla="*/ 3073354 w 4308628"/>
                <a:gd name="connsiteY3064" fmla="*/ 3328763 h 4305833"/>
                <a:gd name="connsiteX3065" fmla="*/ 3038550 w 4308628"/>
                <a:gd name="connsiteY3065" fmla="*/ 3271978 h 4305833"/>
                <a:gd name="connsiteX3066" fmla="*/ 3150289 w 4308628"/>
                <a:gd name="connsiteY3066" fmla="*/ 3110782 h 4305833"/>
                <a:gd name="connsiteX3067" fmla="*/ 3151021 w 4308628"/>
                <a:gd name="connsiteY3067" fmla="*/ 3110782 h 4305833"/>
                <a:gd name="connsiteX3068" fmla="*/ 3153586 w 4308628"/>
                <a:gd name="connsiteY3068" fmla="*/ 3110416 h 4305833"/>
                <a:gd name="connsiteX3069" fmla="*/ 3153952 w 4308628"/>
                <a:gd name="connsiteY3069" fmla="*/ 3110049 h 4305833"/>
                <a:gd name="connsiteX3070" fmla="*/ 3155784 w 4308628"/>
                <a:gd name="connsiteY3070" fmla="*/ 3111149 h 4305833"/>
                <a:gd name="connsiteX3071" fmla="*/ 3146992 w 4308628"/>
                <a:gd name="connsiteY3071" fmla="*/ 3115545 h 4305833"/>
                <a:gd name="connsiteX3072" fmla="*/ 3150289 w 4308628"/>
                <a:gd name="connsiteY3072" fmla="*/ 3110782 h 4305833"/>
                <a:gd name="connsiteX3073" fmla="*/ 3150289 w 4308628"/>
                <a:gd name="connsiteY3073" fmla="*/ 3110782 h 4305833"/>
                <a:gd name="connsiteX3074" fmla="*/ 2984696 w 4308628"/>
                <a:gd name="connsiteY3074" fmla="*/ 3166834 h 4305833"/>
                <a:gd name="connsiteX3075" fmla="*/ 3092771 w 4308628"/>
                <a:gd name="connsiteY3075" fmla="*/ 3026520 h 4305833"/>
                <a:gd name="connsiteX3076" fmla="*/ 3070423 w 4308628"/>
                <a:gd name="connsiteY3076" fmla="*/ 3083672 h 4305833"/>
                <a:gd name="connsiteX3077" fmla="*/ 3048076 w 4308628"/>
                <a:gd name="connsiteY3077" fmla="*/ 3141556 h 4305833"/>
                <a:gd name="connsiteX3078" fmla="*/ 2984696 w 4308628"/>
                <a:gd name="connsiteY3078" fmla="*/ 3166834 h 4305833"/>
                <a:gd name="connsiteX3079" fmla="*/ 2968943 w 4308628"/>
                <a:gd name="connsiteY3079" fmla="*/ 3181122 h 4305833"/>
                <a:gd name="connsiteX3080" fmla="*/ 2942932 w 4308628"/>
                <a:gd name="connsiteY3080" fmla="*/ 3260988 h 4305833"/>
                <a:gd name="connsiteX3081" fmla="*/ 2858670 w 4308628"/>
                <a:gd name="connsiteY3081" fmla="*/ 3259522 h 4305833"/>
                <a:gd name="connsiteX3082" fmla="*/ 2856838 w 4308628"/>
                <a:gd name="connsiteY3082" fmla="*/ 3256225 h 4305833"/>
                <a:gd name="connsiteX3083" fmla="*/ 2856472 w 4308628"/>
                <a:gd name="connsiteY3083" fmla="*/ 3256225 h 4305833"/>
                <a:gd name="connsiteX3084" fmla="*/ 2879552 w 4308628"/>
                <a:gd name="connsiteY3084" fmla="*/ 3172330 h 4305833"/>
                <a:gd name="connsiteX3085" fmla="*/ 2966379 w 4308628"/>
                <a:gd name="connsiteY3085" fmla="*/ 3177825 h 4305833"/>
                <a:gd name="connsiteX3086" fmla="*/ 2966379 w 4308628"/>
                <a:gd name="connsiteY3086" fmla="*/ 3178191 h 4305833"/>
                <a:gd name="connsiteX3087" fmla="*/ 2968943 w 4308628"/>
                <a:gd name="connsiteY3087" fmla="*/ 3181122 h 4305833"/>
                <a:gd name="connsiteX3088" fmla="*/ 2968943 w 4308628"/>
                <a:gd name="connsiteY3088" fmla="*/ 3181122 h 4305833"/>
                <a:gd name="connsiteX3089" fmla="*/ 2798588 w 4308628"/>
                <a:gd name="connsiteY3089" fmla="*/ 3328397 h 4305833"/>
                <a:gd name="connsiteX3090" fmla="*/ 2798588 w 4308628"/>
                <a:gd name="connsiteY3090" fmla="*/ 3328397 h 4305833"/>
                <a:gd name="connsiteX3091" fmla="*/ 2780270 w 4308628"/>
                <a:gd name="connsiteY3091" fmla="*/ 3353676 h 4305833"/>
                <a:gd name="connsiteX3092" fmla="*/ 2763418 w 4308628"/>
                <a:gd name="connsiteY3092" fmla="*/ 3368696 h 4305833"/>
                <a:gd name="connsiteX3093" fmla="*/ 2798588 w 4308628"/>
                <a:gd name="connsiteY3093" fmla="*/ 3328397 h 4305833"/>
                <a:gd name="connsiteX3094" fmla="*/ 3083612 w 4308628"/>
                <a:gd name="connsiteY3094" fmla="*/ 3137526 h 4305833"/>
                <a:gd name="connsiteX3095" fmla="*/ 3053571 w 4308628"/>
                <a:gd name="connsiteY3095" fmla="*/ 3146685 h 4305833"/>
                <a:gd name="connsiteX3096" fmla="*/ 3053571 w 4308628"/>
                <a:gd name="connsiteY3096" fmla="*/ 3146319 h 4305833"/>
                <a:gd name="connsiteX3097" fmla="*/ 3103029 w 4308628"/>
                <a:gd name="connsiteY3097" fmla="*/ 3126535 h 4305833"/>
                <a:gd name="connsiteX3098" fmla="*/ 3083612 w 4308628"/>
                <a:gd name="connsiteY3098" fmla="*/ 3137526 h 4305833"/>
                <a:gd name="connsiteX3099" fmla="*/ 2980300 w 4308628"/>
                <a:gd name="connsiteY3099" fmla="*/ 3363201 h 4305833"/>
                <a:gd name="connsiteX3100" fmla="*/ 2995687 w 4308628"/>
                <a:gd name="connsiteY3100" fmla="*/ 3366498 h 4305833"/>
                <a:gd name="connsiteX3101" fmla="*/ 2995320 w 4308628"/>
                <a:gd name="connsiteY3101" fmla="*/ 3367231 h 4305833"/>
                <a:gd name="connsiteX3102" fmla="*/ 2980300 w 4308628"/>
                <a:gd name="connsiteY3102" fmla="*/ 3363201 h 4305833"/>
                <a:gd name="connsiteX3103" fmla="*/ 3002281 w 4308628"/>
                <a:gd name="connsiteY3103" fmla="*/ 3367964 h 4305833"/>
                <a:gd name="connsiteX3104" fmla="*/ 3013638 w 4308628"/>
                <a:gd name="connsiteY3104" fmla="*/ 3370528 h 4305833"/>
                <a:gd name="connsiteX3105" fmla="*/ 3014005 w 4308628"/>
                <a:gd name="connsiteY3105" fmla="*/ 3371993 h 4305833"/>
                <a:gd name="connsiteX3106" fmla="*/ 3001915 w 4308628"/>
                <a:gd name="connsiteY3106" fmla="*/ 3369062 h 4305833"/>
                <a:gd name="connsiteX3107" fmla="*/ 3002281 w 4308628"/>
                <a:gd name="connsiteY3107" fmla="*/ 3367964 h 4305833"/>
                <a:gd name="connsiteX3108" fmla="*/ 3024629 w 4308628"/>
                <a:gd name="connsiteY3108" fmla="*/ 3364300 h 4305833"/>
                <a:gd name="connsiteX3109" fmla="*/ 3023530 w 4308628"/>
                <a:gd name="connsiteY3109" fmla="*/ 3363567 h 4305833"/>
                <a:gd name="connsiteX3110" fmla="*/ 3024996 w 4308628"/>
                <a:gd name="connsiteY3110" fmla="*/ 3351844 h 4305833"/>
                <a:gd name="connsiteX3111" fmla="*/ 3025728 w 4308628"/>
                <a:gd name="connsiteY3111" fmla="*/ 3351844 h 4305833"/>
                <a:gd name="connsiteX3112" fmla="*/ 3024629 w 4308628"/>
                <a:gd name="connsiteY3112" fmla="*/ 3364300 h 4305833"/>
                <a:gd name="connsiteX3113" fmla="*/ 3025728 w 4308628"/>
                <a:gd name="connsiteY3113" fmla="*/ 3345249 h 4305833"/>
                <a:gd name="connsiteX3114" fmla="*/ 3027560 w 4308628"/>
                <a:gd name="connsiteY3114" fmla="*/ 3330229 h 4305833"/>
                <a:gd name="connsiteX3115" fmla="*/ 3026461 w 4308628"/>
                <a:gd name="connsiteY3115" fmla="*/ 3345249 h 4305833"/>
                <a:gd name="connsiteX3116" fmla="*/ 3025728 w 4308628"/>
                <a:gd name="connsiteY3116" fmla="*/ 3345249 h 4305833"/>
                <a:gd name="connsiteX3117" fmla="*/ 2804816 w 4308628"/>
                <a:gd name="connsiteY3117" fmla="*/ 2834550 h 4305833"/>
                <a:gd name="connsiteX3118" fmla="*/ 2801885 w 4308628"/>
                <a:gd name="connsiteY3118" fmla="*/ 2819163 h 4305833"/>
                <a:gd name="connsiteX3119" fmla="*/ 2808113 w 4308628"/>
                <a:gd name="connsiteY3119" fmla="*/ 2794984 h 4305833"/>
                <a:gd name="connsiteX3120" fmla="*/ 2813242 w 4308628"/>
                <a:gd name="connsiteY3120" fmla="*/ 2787656 h 4305833"/>
                <a:gd name="connsiteX3121" fmla="*/ 2856838 w 4308628"/>
                <a:gd name="connsiteY3121" fmla="*/ 2821728 h 4305833"/>
                <a:gd name="connsiteX3122" fmla="*/ 2804816 w 4308628"/>
                <a:gd name="connsiteY3122" fmla="*/ 2834550 h 4305833"/>
                <a:gd name="connsiteX3123" fmla="*/ 2820203 w 4308628"/>
                <a:gd name="connsiteY3123" fmla="*/ 2744426 h 4305833"/>
                <a:gd name="connsiteX3124" fmla="*/ 2821302 w 4308628"/>
                <a:gd name="connsiteY3124" fmla="*/ 2743694 h 4305833"/>
                <a:gd name="connsiteX3125" fmla="*/ 2834857 w 4308628"/>
                <a:gd name="connsiteY3125" fmla="*/ 2742961 h 4305833"/>
                <a:gd name="connsiteX3126" fmla="*/ 2812143 w 4308628"/>
                <a:gd name="connsiteY3126" fmla="*/ 2775933 h 4305833"/>
                <a:gd name="connsiteX3127" fmla="*/ 2820203 w 4308628"/>
                <a:gd name="connsiteY3127" fmla="*/ 2744426 h 4305833"/>
                <a:gd name="connsiteX3128" fmla="*/ 2822767 w 4308628"/>
                <a:gd name="connsiteY3128" fmla="*/ 2737099 h 4305833"/>
                <a:gd name="connsiteX3129" fmla="*/ 2819836 w 4308628"/>
                <a:gd name="connsiteY3129" fmla="*/ 2734535 h 4305833"/>
                <a:gd name="connsiteX3130" fmla="*/ 2818005 w 4308628"/>
                <a:gd name="connsiteY3130" fmla="*/ 2734169 h 4305833"/>
                <a:gd name="connsiteX3131" fmla="*/ 2814341 w 4308628"/>
                <a:gd name="connsiteY3131" fmla="*/ 2736000 h 4305833"/>
                <a:gd name="connsiteX3132" fmla="*/ 2753160 w 4308628"/>
                <a:gd name="connsiteY3132" fmla="*/ 2732703 h 4305833"/>
                <a:gd name="connsiteX3133" fmla="*/ 2815806 w 4308628"/>
                <a:gd name="connsiteY3133" fmla="*/ 2675552 h 4305833"/>
                <a:gd name="connsiteX3134" fmla="*/ 2818005 w 4308628"/>
                <a:gd name="connsiteY3134" fmla="*/ 2676284 h 4305833"/>
                <a:gd name="connsiteX3135" fmla="*/ 2821302 w 4308628"/>
                <a:gd name="connsiteY3135" fmla="*/ 2675552 h 4305833"/>
                <a:gd name="connsiteX3136" fmla="*/ 2822035 w 4308628"/>
                <a:gd name="connsiteY3136" fmla="*/ 2674819 h 4305833"/>
                <a:gd name="connsiteX3137" fmla="*/ 2866363 w 4308628"/>
                <a:gd name="connsiteY3137" fmla="*/ 2697533 h 4305833"/>
                <a:gd name="connsiteX3138" fmla="*/ 2839986 w 4308628"/>
                <a:gd name="connsiteY3138" fmla="*/ 2735634 h 4305833"/>
                <a:gd name="connsiteX3139" fmla="*/ 2822767 w 4308628"/>
                <a:gd name="connsiteY3139" fmla="*/ 2737099 h 4305833"/>
                <a:gd name="connsiteX3140" fmla="*/ 2821302 w 4308628"/>
                <a:gd name="connsiteY3140" fmla="*/ 2663096 h 4305833"/>
                <a:gd name="connsiteX3141" fmla="*/ 2814707 w 4308628"/>
                <a:gd name="connsiteY3141" fmla="*/ 2662729 h 4305833"/>
                <a:gd name="connsiteX3142" fmla="*/ 2811044 w 4308628"/>
                <a:gd name="connsiteY3142" fmla="*/ 2669324 h 4305833"/>
                <a:gd name="connsiteX3143" fmla="*/ 2762318 w 4308628"/>
                <a:gd name="connsiteY3143" fmla="*/ 2698266 h 4305833"/>
                <a:gd name="connsiteX3144" fmla="*/ 2708831 w 4308628"/>
                <a:gd name="connsiteY3144" fmla="*/ 2730505 h 4305833"/>
                <a:gd name="connsiteX3145" fmla="*/ 2628965 w 4308628"/>
                <a:gd name="connsiteY3145" fmla="*/ 2726109 h 4305833"/>
                <a:gd name="connsiteX3146" fmla="*/ 2628965 w 4308628"/>
                <a:gd name="connsiteY3146" fmla="*/ 2725376 h 4305833"/>
                <a:gd name="connsiteX3147" fmla="*/ 2618707 w 4308628"/>
                <a:gd name="connsiteY3147" fmla="*/ 2722079 h 4305833"/>
                <a:gd name="connsiteX3148" fmla="*/ 2615044 w 4308628"/>
                <a:gd name="connsiteY3148" fmla="*/ 2725742 h 4305833"/>
                <a:gd name="connsiteX3149" fmla="*/ 2599290 w 4308628"/>
                <a:gd name="connsiteY3149" fmla="*/ 2726109 h 4305833"/>
                <a:gd name="connsiteX3150" fmla="*/ 2614311 w 4308628"/>
                <a:gd name="connsiteY3150" fmla="*/ 2611440 h 4305833"/>
                <a:gd name="connsiteX3151" fmla="*/ 2620539 w 4308628"/>
                <a:gd name="connsiteY3151" fmla="*/ 2603746 h 4305833"/>
                <a:gd name="connsiteX3152" fmla="*/ 2617974 w 4308628"/>
                <a:gd name="connsiteY3152" fmla="*/ 2597518 h 4305833"/>
                <a:gd name="connsiteX3153" fmla="*/ 2605519 w 4308628"/>
                <a:gd name="connsiteY3153" fmla="*/ 2597518 h 4305833"/>
                <a:gd name="connsiteX3154" fmla="*/ 2605519 w 4308628"/>
                <a:gd name="connsiteY3154" fmla="*/ 2609974 h 4305833"/>
                <a:gd name="connsiteX3155" fmla="*/ 2605519 w 4308628"/>
                <a:gd name="connsiteY3155" fmla="*/ 2609974 h 4305833"/>
                <a:gd name="connsiteX3156" fmla="*/ 2605885 w 4308628"/>
                <a:gd name="connsiteY3156" fmla="*/ 2609974 h 4305833"/>
                <a:gd name="connsiteX3157" fmla="*/ 2562288 w 4308628"/>
                <a:gd name="connsiteY3157" fmla="*/ 2727208 h 4305833"/>
                <a:gd name="connsiteX3158" fmla="*/ 2437361 w 4308628"/>
                <a:gd name="connsiteY3158" fmla="*/ 2730505 h 4305833"/>
                <a:gd name="connsiteX3159" fmla="*/ 2432232 w 4308628"/>
                <a:gd name="connsiteY3159" fmla="*/ 2725742 h 4305833"/>
                <a:gd name="connsiteX3160" fmla="*/ 2421242 w 4308628"/>
                <a:gd name="connsiteY3160" fmla="*/ 2731238 h 4305833"/>
                <a:gd name="connsiteX3161" fmla="*/ 2421608 w 4308628"/>
                <a:gd name="connsiteY3161" fmla="*/ 2737832 h 4305833"/>
                <a:gd name="connsiteX3162" fmla="*/ 2426737 w 4308628"/>
                <a:gd name="connsiteY3162" fmla="*/ 2742228 h 4305833"/>
                <a:gd name="connsiteX3163" fmla="*/ 2429301 w 4308628"/>
                <a:gd name="connsiteY3163" fmla="*/ 2742595 h 4305833"/>
                <a:gd name="connsiteX3164" fmla="*/ 2435896 w 4308628"/>
                <a:gd name="connsiteY3164" fmla="*/ 2738565 h 4305833"/>
                <a:gd name="connsiteX3165" fmla="*/ 2549100 w 4308628"/>
                <a:gd name="connsiteY3165" fmla="*/ 2761645 h 4305833"/>
                <a:gd name="connsiteX3166" fmla="*/ 2543604 w 4308628"/>
                <a:gd name="connsiteY3166" fmla="*/ 2776666 h 4305833"/>
                <a:gd name="connsiteX3167" fmla="*/ 2536277 w 4308628"/>
                <a:gd name="connsiteY3167" fmla="*/ 2783993 h 4305833"/>
                <a:gd name="connsiteX3168" fmla="*/ 2539208 w 4308628"/>
                <a:gd name="connsiteY3168" fmla="*/ 2789855 h 4305833"/>
                <a:gd name="connsiteX3169" fmla="*/ 2517227 w 4308628"/>
                <a:gd name="connsiteY3169" fmla="*/ 2866789 h 4305833"/>
                <a:gd name="connsiteX3170" fmla="*/ 2426004 w 4308628"/>
                <a:gd name="connsiteY3170" fmla="*/ 2943358 h 4305833"/>
                <a:gd name="connsiteX3171" fmla="*/ 2418677 w 4308628"/>
                <a:gd name="connsiteY3171" fmla="*/ 2944457 h 4305833"/>
                <a:gd name="connsiteX3172" fmla="*/ 2416846 w 4308628"/>
                <a:gd name="connsiteY3172" fmla="*/ 2950685 h 4305833"/>
                <a:gd name="connsiteX3173" fmla="*/ 2366288 w 4308628"/>
                <a:gd name="connsiteY3173" fmla="*/ 2990984 h 4305833"/>
                <a:gd name="connsiteX3174" fmla="*/ 2349070 w 4308628"/>
                <a:gd name="connsiteY3174" fmla="*/ 3004905 h 4305833"/>
                <a:gd name="connsiteX3175" fmla="*/ 2264808 w 4308628"/>
                <a:gd name="connsiteY3175" fmla="*/ 2986221 h 4305833"/>
                <a:gd name="connsiteX3176" fmla="*/ 2264808 w 4308628"/>
                <a:gd name="connsiteY3176" fmla="*/ 2984756 h 4305833"/>
                <a:gd name="connsiteX3177" fmla="*/ 2260411 w 4308628"/>
                <a:gd name="connsiteY3177" fmla="*/ 2981092 h 4305833"/>
                <a:gd name="connsiteX3178" fmla="*/ 2253451 w 4308628"/>
                <a:gd name="connsiteY3178" fmla="*/ 2983290 h 4305833"/>
                <a:gd name="connsiteX3179" fmla="*/ 2138049 w 4308628"/>
                <a:gd name="connsiteY3179" fmla="*/ 2954714 h 4305833"/>
                <a:gd name="connsiteX3180" fmla="*/ 2084195 w 4308628"/>
                <a:gd name="connsiteY3180" fmla="*/ 2894999 h 4305833"/>
                <a:gd name="connsiteX3181" fmla="*/ 2084195 w 4308628"/>
                <a:gd name="connsiteY3181" fmla="*/ 2888404 h 4305833"/>
                <a:gd name="connsiteX3182" fmla="*/ 2074669 w 4308628"/>
                <a:gd name="connsiteY3182" fmla="*/ 2884741 h 4305833"/>
                <a:gd name="connsiteX3183" fmla="*/ 2062946 w 4308628"/>
                <a:gd name="connsiteY3183" fmla="*/ 2873750 h 4305833"/>
                <a:gd name="connsiteX3184" fmla="*/ 2154901 w 4308628"/>
                <a:gd name="connsiteY3184" fmla="*/ 2803410 h 4305833"/>
                <a:gd name="connsiteX3185" fmla="*/ 2158565 w 4308628"/>
                <a:gd name="connsiteY3185" fmla="*/ 2804875 h 4305833"/>
                <a:gd name="connsiteX3186" fmla="*/ 2167357 w 4308628"/>
                <a:gd name="connsiteY3186" fmla="*/ 2796449 h 4305833"/>
                <a:gd name="connsiteX3187" fmla="*/ 2158565 w 4308628"/>
                <a:gd name="connsiteY3187" fmla="*/ 2787656 h 4305833"/>
                <a:gd name="connsiteX3188" fmla="*/ 2152703 w 4308628"/>
                <a:gd name="connsiteY3188" fmla="*/ 2789855 h 4305833"/>
                <a:gd name="connsiteX3189" fmla="*/ 2150139 w 4308628"/>
                <a:gd name="connsiteY3189" fmla="*/ 2796083 h 4305833"/>
                <a:gd name="connsiteX3190" fmla="*/ 2150139 w 4308628"/>
                <a:gd name="connsiteY3190" fmla="*/ 2796449 h 4305833"/>
                <a:gd name="connsiteX3191" fmla="*/ 2036568 w 4308628"/>
                <a:gd name="connsiteY3191" fmla="*/ 2848471 h 4305833"/>
                <a:gd name="connsiteX3192" fmla="*/ 1946079 w 4308628"/>
                <a:gd name="connsiteY3192" fmla="*/ 2762378 h 4305833"/>
                <a:gd name="connsiteX3193" fmla="*/ 1946445 w 4308628"/>
                <a:gd name="connsiteY3193" fmla="*/ 2762012 h 4305833"/>
                <a:gd name="connsiteX3194" fmla="*/ 1940950 w 4308628"/>
                <a:gd name="connsiteY3194" fmla="*/ 2751021 h 4305833"/>
                <a:gd name="connsiteX3195" fmla="*/ 1934355 w 4308628"/>
                <a:gd name="connsiteY3195" fmla="*/ 2751387 h 4305833"/>
                <a:gd name="connsiteX3196" fmla="*/ 1930325 w 4308628"/>
                <a:gd name="connsiteY3196" fmla="*/ 2763111 h 4305833"/>
                <a:gd name="connsiteX3197" fmla="*/ 1930325 w 4308628"/>
                <a:gd name="connsiteY3197" fmla="*/ 2763111 h 4305833"/>
                <a:gd name="connsiteX3198" fmla="*/ 1938019 w 4308628"/>
                <a:gd name="connsiteY3198" fmla="*/ 2767873 h 4305833"/>
                <a:gd name="connsiteX3199" fmla="*/ 1939484 w 4308628"/>
                <a:gd name="connsiteY3199" fmla="*/ 2767507 h 4305833"/>
                <a:gd name="connsiteX3200" fmla="*/ 2003230 w 4308628"/>
                <a:gd name="connsiteY3200" fmla="*/ 2863492 h 4305833"/>
                <a:gd name="connsiteX3201" fmla="*/ 1988576 w 4308628"/>
                <a:gd name="connsiteY3201" fmla="*/ 2870086 h 4305833"/>
                <a:gd name="connsiteX3202" fmla="*/ 1978318 w 4308628"/>
                <a:gd name="connsiteY3202" fmla="*/ 2870453 h 4305833"/>
                <a:gd name="connsiteX3203" fmla="*/ 1976120 w 4308628"/>
                <a:gd name="connsiteY3203" fmla="*/ 2876314 h 4305833"/>
                <a:gd name="connsiteX3204" fmla="*/ 1905780 w 4308628"/>
                <a:gd name="connsiteY3204" fmla="*/ 2915148 h 4305833"/>
                <a:gd name="connsiteX3205" fmla="*/ 1787447 w 4308628"/>
                <a:gd name="connsiteY3205" fmla="*/ 2904524 h 4305833"/>
                <a:gd name="connsiteX3206" fmla="*/ 1781219 w 4308628"/>
                <a:gd name="connsiteY3206" fmla="*/ 2900127 h 4305833"/>
                <a:gd name="connsiteX3207" fmla="*/ 1775723 w 4308628"/>
                <a:gd name="connsiteY3207" fmla="*/ 2903425 h 4305833"/>
                <a:gd name="connsiteX3208" fmla="*/ 1689996 w 4308628"/>
                <a:gd name="connsiteY3208" fmla="*/ 2893900 h 4305833"/>
                <a:gd name="connsiteX3209" fmla="*/ 1643835 w 4308628"/>
                <a:gd name="connsiteY3209" fmla="*/ 2820995 h 4305833"/>
                <a:gd name="connsiteX3210" fmla="*/ 1644202 w 4308628"/>
                <a:gd name="connsiteY3210" fmla="*/ 2814401 h 4305833"/>
                <a:gd name="connsiteX3211" fmla="*/ 1637607 w 4308628"/>
                <a:gd name="connsiteY3211" fmla="*/ 2811103 h 4305833"/>
                <a:gd name="connsiteX3212" fmla="*/ 1576060 w 4308628"/>
                <a:gd name="connsiteY3212" fmla="*/ 2709256 h 4305833"/>
                <a:gd name="connsiteX3213" fmla="*/ 1580456 w 4308628"/>
                <a:gd name="connsiteY3213" fmla="*/ 2629024 h 4305833"/>
                <a:gd name="connsiteX3214" fmla="*/ 1584852 w 4308628"/>
                <a:gd name="connsiteY3214" fmla="*/ 2624628 h 4305833"/>
                <a:gd name="connsiteX3215" fmla="*/ 1580456 w 4308628"/>
                <a:gd name="connsiteY3215" fmla="*/ 2615103 h 4305833"/>
                <a:gd name="connsiteX3216" fmla="*/ 1580090 w 4308628"/>
                <a:gd name="connsiteY3216" fmla="*/ 2599350 h 4305833"/>
                <a:gd name="connsiteX3217" fmla="*/ 1694759 w 4308628"/>
                <a:gd name="connsiteY3217" fmla="*/ 2614370 h 4305833"/>
                <a:gd name="connsiteX3218" fmla="*/ 1702452 w 4308628"/>
                <a:gd name="connsiteY3218" fmla="*/ 2620599 h 4305833"/>
                <a:gd name="connsiteX3219" fmla="*/ 1702452 w 4308628"/>
                <a:gd name="connsiteY3219" fmla="*/ 2620599 h 4305833"/>
                <a:gd name="connsiteX3220" fmla="*/ 1711245 w 4308628"/>
                <a:gd name="connsiteY3220" fmla="*/ 2611806 h 4305833"/>
                <a:gd name="connsiteX3221" fmla="*/ 1702452 w 4308628"/>
                <a:gd name="connsiteY3221" fmla="*/ 2603013 h 4305833"/>
                <a:gd name="connsiteX3222" fmla="*/ 1702452 w 4308628"/>
                <a:gd name="connsiteY3222" fmla="*/ 2603013 h 4305833"/>
                <a:gd name="connsiteX3223" fmla="*/ 1696224 w 4308628"/>
                <a:gd name="connsiteY3223" fmla="*/ 2605944 h 4305833"/>
                <a:gd name="connsiteX3224" fmla="*/ 1578990 w 4308628"/>
                <a:gd name="connsiteY3224" fmla="*/ 2562348 h 4305833"/>
                <a:gd name="connsiteX3225" fmla="*/ 1575693 w 4308628"/>
                <a:gd name="connsiteY3225" fmla="*/ 2437055 h 4305833"/>
                <a:gd name="connsiteX3226" fmla="*/ 1580456 w 4308628"/>
                <a:gd name="connsiteY3226" fmla="*/ 2426430 h 4305833"/>
                <a:gd name="connsiteX3227" fmla="*/ 1580090 w 4308628"/>
                <a:gd name="connsiteY3227" fmla="*/ 2425331 h 4305833"/>
                <a:gd name="connsiteX3228" fmla="*/ 1568366 w 4308628"/>
                <a:gd name="connsiteY3228" fmla="*/ 2421667 h 4305833"/>
                <a:gd name="connsiteX3229" fmla="*/ 1563970 w 4308628"/>
                <a:gd name="connsiteY3229" fmla="*/ 2426796 h 4305833"/>
                <a:gd name="connsiteX3230" fmla="*/ 1564336 w 4308628"/>
                <a:gd name="connsiteY3230" fmla="*/ 2433391 h 4305833"/>
                <a:gd name="connsiteX3231" fmla="*/ 1567267 w 4308628"/>
                <a:gd name="connsiteY3231" fmla="*/ 2435955 h 4305833"/>
                <a:gd name="connsiteX3232" fmla="*/ 1544187 w 4308628"/>
                <a:gd name="connsiteY3232" fmla="*/ 2549159 h 4305833"/>
                <a:gd name="connsiteX3233" fmla="*/ 1529166 w 4308628"/>
                <a:gd name="connsiteY3233" fmla="*/ 2543664 h 4305833"/>
                <a:gd name="connsiteX3234" fmla="*/ 1521839 w 4308628"/>
                <a:gd name="connsiteY3234" fmla="*/ 2536337 h 4305833"/>
                <a:gd name="connsiteX3235" fmla="*/ 1515977 w 4308628"/>
                <a:gd name="connsiteY3235" fmla="*/ 2539267 h 4305833"/>
                <a:gd name="connsiteX3236" fmla="*/ 1438676 w 4308628"/>
                <a:gd name="connsiteY3236" fmla="*/ 2517286 h 4305833"/>
                <a:gd name="connsiteX3237" fmla="*/ 1362474 w 4308628"/>
                <a:gd name="connsiteY3237" fmla="*/ 2426064 h 4305833"/>
                <a:gd name="connsiteX3238" fmla="*/ 1363573 w 4308628"/>
                <a:gd name="connsiteY3238" fmla="*/ 2423865 h 4305833"/>
                <a:gd name="connsiteX3239" fmla="*/ 1361375 w 4308628"/>
                <a:gd name="connsiteY3239" fmla="*/ 2418737 h 4305833"/>
                <a:gd name="connsiteX3240" fmla="*/ 1355147 w 4308628"/>
                <a:gd name="connsiteY3240" fmla="*/ 2416905 h 4305833"/>
                <a:gd name="connsiteX3241" fmla="*/ 1301293 w 4308628"/>
                <a:gd name="connsiteY3241" fmla="*/ 2349495 h 4305833"/>
                <a:gd name="connsiteX3242" fmla="*/ 1320344 w 4308628"/>
                <a:gd name="connsiteY3242" fmla="*/ 2265234 h 4305833"/>
                <a:gd name="connsiteX3243" fmla="*/ 1325473 w 4308628"/>
                <a:gd name="connsiteY3243" fmla="*/ 2257540 h 4305833"/>
                <a:gd name="connsiteX3244" fmla="*/ 1322908 w 4308628"/>
                <a:gd name="connsiteY3244" fmla="*/ 2253510 h 4305833"/>
                <a:gd name="connsiteX3245" fmla="*/ 1351484 w 4308628"/>
                <a:gd name="connsiteY3245" fmla="*/ 2138108 h 4305833"/>
                <a:gd name="connsiteX3246" fmla="*/ 1411200 w 4308628"/>
                <a:gd name="connsiteY3246" fmla="*/ 2084254 h 4305833"/>
                <a:gd name="connsiteX3247" fmla="*/ 1414130 w 4308628"/>
                <a:gd name="connsiteY3247" fmla="*/ 2084987 h 4305833"/>
                <a:gd name="connsiteX3248" fmla="*/ 1417794 w 4308628"/>
                <a:gd name="connsiteY3248" fmla="*/ 2084254 h 4305833"/>
                <a:gd name="connsiteX3249" fmla="*/ 1421458 w 4308628"/>
                <a:gd name="connsiteY3249" fmla="*/ 2074729 h 4305833"/>
                <a:gd name="connsiteX3250" fmla="*/ 1432448 w 4308628"/>
                <a:gd name="connsiteY3250" fmla="*/ 2063005 h 4305833"/>
                <a:gd name="connsiteX3251" fmla="*/ 1502788 w 4308628"/>
                <a:gd name="connsiteY3251" fmla="*/ 2154594 h 4305833"/>
                <a:gd name="connsiteX3252" fmla="*/ 1501323 w 4308628"/>
                <a:gd name="connsiteY3252" fmla="*/ 2158258 h 4305833"/>
                <a:gd name="connsiteX3253" fmla="*/ 1509749 w 4308628"/>
                <a:gd name="connsiteY3253" fmla="*/ 2167050 h 4305833"/>
                <a:gd name="connsiteX3254" fmla="*/ 1510116 w 4308628"/>
                <a:gd name="connsiteY3254" fmla="*/ 2167050 h 4305833"/>
                <a:gd name="connsiteX3255" fmla="*/ 1519274 w 4308628"/>
                <a:gd name="connsiteY3255" fmla="*/ 2158991 h 4305833"/>
                <a:gd name="connsiteX3256" fmla="*/ 1511215 w 4308628"/>
                <a:gd name="connsiteY3256" fmla="*/ 2149832 h 4305833"/>
                <a:gd name="connsiteX3257" fmla="*/ 1510116 w 4308628"/>
                <a:gd name="connsiteY3257" fmla="*/ 2149832 h 4305833"/>
                <a:gd name="connsiteX3258" fmla="*/ 1458093 w 4308628"/>
                <a:gd name="connsiteY3258" fmla="*/ 2035895 h 4305833"/>
                <a:gd name="connsiteX3259" fmla="*/ 1544187 w 4308628"/>
                <a:gd name="connsiteY3259" fmla="*/ 1945039 h 4305833"/>
                <a:gd name="connsiteX3260" fmla="*/ 1547118 w 4308628"/>
                <a:gd name="connsiteY3260" fmla="*/ 1945771 h 4305833"/>
                <a:gd name="connsiteX3261" fmla="*/ 1551147 w 4308628"/>
                <a:gd name="connsiteY3261" fmla="*/ 1945039 h 4305833"/>
                <a:gd name="connsiteX3262" fmla="*/ 1555177 w 4308628"/>
                <a:gd name="connsiteY3262" fmla="*/ 1933316 h 4305833"/>
                <a:gd name="connsiteX3263" fmla="*/ 1543454 w 4308628"/>
                <a:gd name="connsiteY3263" fmla="*/ 1929285 h 4305833"/>
                <a:gd name="connsiteX3264" fmla="*/ 1539424 w 4308628"/>
                <a:gd name="connsiteY3264" fmla="*/ 1938444 h 4305833"/>
                <a:gd name="connsiteX3265" fmla="*/ 1443073 w 4308628"/>
                <a:gd name="connsiteY3265" fmla="*/ 2002190 h 4305833"/>
                <a:gd name="connsiteX3266" fmla="*/ 1436478 w 4308628"/>
                <a:gd name="connsiteY3266" fmla="*/ 1987536 h 4305833"/>
                <a:gd name="connsiteX3267" fmla="*/ 1436112 w 4308628"/>
                <a:gd name="connsiteY3267" fmla="*/ 1977278 h 4305833"/>
                <a:gd name="connsiteX3268" fmla="*/ 1430250 w 4308628"/>
                <a:gd name="connsiteY3268" fmla="*/ 1975080 h 4305833"/>
                <a:gd name="connsiteX3269" fmla="*/ 1391783 w 4308628"/>
                <a:gd name="connsiteY3269" fmla="*/ 1906205 h 4305833"/>
                <a:gd name="connsiteX3270" fmla="*/ 1392149 w 4308628"/>
                <a:gd name="connsiteY3270" fmla="*/ 1905106 h 4305833"/>
                <a:gd name="connsiteX3271" fmla="*/ 1391050 w 4308628"/>
                <a:gd name="connsiteY3271" fmla="*/ 1902542 h 4305833"/>
                <a:gd name="connsiteX3272" fmla="*/ 1401308 w 4308628"/>
                <a:gd name="connsiteY3272" fmla="*/ 1786407 h 4305833"/>
                <a:gd name="connsiteX3273" fmla="*/ 1405704 w 4308628"/>
                <a:gd name="connsiteY3273" fmla="*/ 1780179 h 4305833"/>
                <a:gd name="connsiteX3274" fmla="*/ 1402407 w 4308628"/>
                <a:gd name="connsiteY3274" fmla="*/ 1774684 h 4305833"/>
                <a:gd name="connsiteX3275" fmla="*/ 1411932 w 4308628"/>
                <a:gd name="connsiteY3275" fmla="*/ 1688956 h 4305833"/>
                <a:gd name="connsiteX3276" fmla="*/ 1484471 w 4308628"/>
                <a:gd name="connsiteY3276" fmla="*/ 1642796 h 4305833"/>
                <a:gd name="connsiteX3277" fmla="*/ 1488134 w 4308628"/>
                <a:gd name="connsiteY3277" fmla="*/ 1643895 h 4305833"/>
                <a:gd name="connsiteX3278" fmla="*/ 1491432 w 4308628"/>
                <a:gd name="connsiteY3278" fmla="*/ 1643162 h 4305833"/>
                <a:gd name="connsiteX3279" fmla="*/ 1495095 w 4308628"/>
                <a:gd name="connsiteY3279" fmla="*/ 1636568 h 4305833"/>
                <a:gd name="connsiteX3280" fmla="*/ 1596942 w 4308628"/>
                <a:gd name="connsiteY3280" fmla="*/ 1575386 h 4305833"/>
                <a:gd name="connsiteX3281" fmla="*/ 1677174 w 4308628"/>
                <a:gd name="connsiteY3281" fmla="*/ 1579416 h 4305833"/>
                <a:gd name="connsiteX3282" fmla="*/ 1677174 w 4308628"/>
                <a:gd name="connsiteY3282" fmla="*/ 1579783 h 4305833"/>
                <a:gd name="connsiteX3283" fmla="*/ 1681936 w 4308628"/>
                <a:gd name="connsiteY3283" fmla="*/ 1583813 h 4305833"/>
                <a:gd name="connsiteX3284" fmla="*/ 1684501 w 4308628"/>
                <a:gd name="connsiteY3284" fmla="*/ 1584179 h 4305833"/>
                <a:gd name="connsiteX3285" fmla="*/ 1691461 w 4308628"/>
                <a:gd name="connsiteY3285" fmla="*/ 1579416 h 4305833"/>
                <a:gd name="connsiteX3286" fmla="*/ 1707215 w 4308628"/>
                <a:gd name="connsiteY3286" fmla="*/ 1579050 h 4305833"/>
                <a:gd name="connsiteX3287" fmla="*/ 1692194 w 4308628"/>
                <a:gd name="connsiteY3287" fmla="*/ 1693719 h 4305833"/>
                <a:gd name="connsiteX3288" fmla="*/ 1685966 w 4308628"/>
                <a:gd name="connsiteY3288" fmla="*/ 1701413 h 4305833"/>
                <a:gd name="connsiteX3289" fmla="*/ 1694392 w 4308628"/>
                <a:gd name="connsiteY3289" fmla="*/ 1710205 h 4305833"/>
                <a:gd name="connsiteX3290" fmla="*/ 1694392 w 4308628"/>
                <a:gd name="connsiteY3290" fmla="*/ 1710205 h 4305833"/>
                <a:gd name="connsiteX3291" fmla="*/ 1694392 w 4308628"/>
                <a:gd name="connsiteY3291" fmla="*/ 1710205 h 4305833"/>
                <a:gd name="connsiteX3292" fmla="*/ 1703185 w 4308628"/>
                <a:gd name="connsiteY3292" fmla="*/ 1701779 h 4305833"/>
                <a:gd name="connsiteX3293" fmla="*/ 1700254 w 4308628"/>
                <a:gd name="connsiteY3293" fmla="*/ 1695551 h 4305833"/>
                <a:gd name="connsiteX3294" fmla="*/ 1743850 w 4308628"/>
                <a:gd name="connsiteY3294" fmla="*/ 1578317 h 4305833"/>
                <a:gd name="connsiteX3295" fmla="*/ 1868777 w 4308628"/>
                <a:gd name="connsiteY3295" fmla="*/ 1575020 h 4305833"/>
                <a:gd name="connsiteX3296" fmla="*/ 1868777 w 4308628"/>
                <a:gd name="connsiteY3296" fmla="*/ 1575386 h 4305833"/>
                <a:gd name="connsiteX3297" fmla="*/ 1880501 w 4308628"/>
                <a:gd name="connsiteY3297" fmla="*/ 1579416 h 4305833"/>
                <a:gd name="connsiteX3298" fmla="*/ 1884897 w 4308628"/>
                <a:gd name="connsiteY3298" fmla="*/ 1574287 h 4305833"/>
                <a:gd name="connsiteX3299" fmla="*/ 1884531 w 4308628"/>
                <a:gd name="connsiteY3299" fmla="*/ 1567693 h 4305833"/>
                <a:gd name="connsiteX3300" fmla="*/ 1879402 w 4308628"/>
                <a:gd name="connsiteY3300" fmla="*/ 1563297 h 4305833"/>
                <a:gd name="connsiteX3301" fmla="*/ 1870243 w 4308628"/>
                <a:gd name="connsiteY3301" fmla="*/ 1566960 h 4305833"/>
                <a:gd name="connsiteX3302" fmla="*/ 1757039 w 4308628"/>
                <a:gd name="connsiteY3302" fmla="*/ 1543880 h 4305833"/>
                <a:gd name="connsiteX3303" fmla="*/ 1762535 w 4308628"/>
                <a:gd name="connsiteY3303" fmla="*/ 1528859 h 4305833"/>
                <a:gd name="connsiteX3304" fmla="*/ 1769495 w 4308628"/>
                <a:gd name="connsiteY3304" fmla="*/ 1521532 h 4305833"/>
                <a:gd name="connsiteX3305" fmla="*/ 1766931 w 4308628"/>
                <a:gd name="connsiteY3305" fmla="*/ 1515670 h 4305833"/>
                <a:gd name="connsiteX3306" fmla="*/ 1788912 w 4308628"/>
                <a:gd name="connsiteY3306" fmla="*/ 1438736 h 4305833"/>
                <a:gd name="connsiteX3307" fmla="*/ 1788912 w 4308628"/>
                <a:gd name="connsiteY3307" fmla="*/ 1438736 h 4305833"/>
                <a:gd name="connsiteX3308" fmla="*/ 1789278 w 4308628"/>
                <a:gd name="connsiteY3308" fmla="*/ 1438736 h 4305833"/>
                <a:gd name="connsiteX3309" fmla="*/ 1880135 w 4308628"/>
                <a:gd name="connsiteY3309" fmla="*/ 1362534 h 4305833"/>
                <a:gd name="connsiteX3310" fmla="*/ 1882333 w 4308628"/>
                <a:gd name="connsiteY3310" fmla="*/ 1363633 h 4305833"/>
                <a:gd name="connsiteX3311" fmla="*/ 1887462 w 4308628"/>
                <a:gd name="connsiteY3311" fmla="*/ 1361435 h 4305833"/>
                <a:gd name="connsiteX3312" fmla="*/ 1889294 w 4308628"/>
                <a:gd name="connsiteY3312" fmla="*/ 1355207 h 4305833"/>
                <a:gd name="connsiteX3313" fmla="*/ 1956703 w 4308628"/>
                <a:gd name="connsiteY3313" fmla="*/ 1301352 h 4305833"/>
                <a:gd name="connsiteX3314" fmla="*/ 2040964 w 4308628"/>
                <a:gd name="connsiteY3314" fmla="*/ 1320403 h 4305833"/>
                <a:gd name="connsiteX3315" fmla="*/ 2045361 w 4308628"/>
                <a:gd name="connsiteY3315" fmla="*/ 1325166 h 4305833"/>
                <a:gd name="connsiteX3316" fmla="*/ 2047559 w 4308628"/>
                <a:gd name="connsiteY3316" fmla="*/ 1325532 h 4305833"/>
                <a:gd name="connsiteX3317" fmla="*/ 2052688 w 4308628"/>
                <a:gd name="connsiteY3317" fmla="*/ 1322967 h 4305833"/>
                <a:gd name="connsiteX3318" fmla="*/ 2167724 w 4308628"/>
                <a:gd name="connsiteY3318" fmla="*/ 1351543 h 4305833"/>
                <a:gd name="connsiteX3319" fmla="*/ 2221578 w 4308628"/>
                <a:gd name="connsiteY3319" fmla="*/ 1411259 h 4305833"/>
                <a:gd name="connsiteX3320" fmla="*/ 2221578 w 4308628"/>
                <a:gd name="connsiteY3320" fmla="*/ 1417853 h 4305833"/>
                <a:gd name="connsiteX3321" fmla="*/ 2228539 w 4308628"/>
                <a:gd name="connsiteY3321" fmla="*/ 1422250 h 4305833"/>
                <a:gd name="connsiteX3322" fmla="*/ 2231103 w 4308628"/>
                <a:gd name="connsiteY3322" fmla="*/ 1421517 h 4305833"/>
                <a:gd name="connsiteX3323" fmla="*/ 2242460 w 4308628"/>
                <a:gd name="connsiteY3323" fmla="*/ 1432508 h 4305833"/>
                <a:gd name="connsiteX3324" fmla="*/ 2151238 w 4308628"/>
                <a:gd name="connsiteY3324" fmla="*/ 1502482 h 4305833"/>
                <a:gd name="connsiteX3325" fmla="*/ 2141346 w 4308628"/>
                <a:gd name="connsiteY3325" fmla="*/ 1503214 h 4305833"/>
                <a:gd name="connsiteX3326" fmla="*/ 2138782 w 4308628"/>
                <a:gd name="connsiteY3326" fmla="*/ 1509442 h 4305833"/>
                <a:gd name="connsiteX3327" fmla="*/ 2147208 w 4308628"/>
                <a:gd name="connsiteY3327" fmla="*/ 1518235 h 4305833"/>
                <a:gd name="connsiteX3328" fmla="*/ 2156000 w 4308628"/>
                <a:gd name="connsiteY3328" fmla="*/ 1509442 h 4305833"/>
                <a:gd name="connsiteX3329" fmla="*/ 2156000 w 4308628"/>
                <a:gd name="connsiteY3329" fmla="*/ 1509076 h 4305833"/>
                <a:gd name="connsiteX3330" fmla="*/ 2269570 w 4308628"/>
                <a:gd name="connsiteY3330" fmla="*/ 1457053 h 4305833"/>
                <a:gd name="connsiteX3331" fmla="*/ 2360060 w 4308628"/>
                <a:gd name="connsiteY3331" fmla="*/ 1543147 h 4305833"/>
                <a:gd name="connsiteX3332" fmla="*/ 2360427 w 4308628"/>
                <a:gd name="connsiteY3332" fmla="*/ 1550108 h 4305833"/>
                <a:gd name="connsiteX3333" fmla="*/ 2372516 w 4308628"/>
                <a:gd name="connsiteY3333" fmla="*/ 1553405 h 4305833"/>
                <a:gd name="connsiteX3334" fmla="*/ 2376180 w 4308628"/>
                <a:gd name="connsiteY3334" fmla="*/ 1542414 h 4305833"/>
                <a:gd name="connsiteX3335" fmla="*/ 2367021 w 4308628"/>
                <a:gd name="connsiteY3335" fmla="*/ 1538384 h 4305833"/>
                <a:gd name="connsiteX3336" fmla="*/ 2303275 w 4308628"/>
                <a:gd name="connsiteY3336" fmla="*/ 1442033 h 4305833"/>
                <a:gd name="connsiteX3337" fmla="*/ 2317930 w 4308628"/>
                <a:gd name="connsiteY3337" fmla="*/ 1435439 h 4305833"/>
                <a:gd name="connsiteX3338" fmla="*/ 2328187 w 4308628"/>
                <a:gd name="connsiteY3338" fmla="*/ 1435072 h 4305833"/>
                <a:gd name="connsiteX3339" fmla="*/ 2330385 w 4308628"/>
                <a:gd name="connsiteY3339" fmla="*/ 1429211 h 4305833"/>
                <a:gd name="connsiteX3340" fmla="*/ 2399260 w 4308628"/>
                <a:gd name="connsiteY3340" fmla="*/ 1391110 h 4305833"/>
                <a:gd name="connsiteX3341" fmla="*/ 2400360 w 4308628"/>
                <a:gd name="connsiteY3341" fmla="*/ 1391476 h 4305833"/>
                <a:gd name="connsiteX3342" fmla="*/ 2400360 w 4308628"/>
                <a:gd name="connsiteY3342" fmla="*/ 1391476 h 4305833"/>
                <a:gd name="connsiteX3343" fmla="*/ 2402924 w 4308628"/>
                <a:gd name="connsiteY3343" fmla="*/ 1390377 h 4305833"/>
                <a:gd name="connsiteX3344" fmla="*/ 2519058 w 4308628"/>
                <a:gd name="connsiteY3344" fmla="*/ 1400635 h 4305833"/>
                <a:gd name="connsiteX3345" fmla="*/ 2525287 w 4308628"/>
                <a:gd name="connsiteY3345" fmla="*/ 1405031 h 4305833"/>
                <a:gd name="connsiteX3346" fmla="*/ 2525287 w 4308628"/>
                <a:gd name="connsiteY3346" fmla="*/ 1405031 h 4305833"/>
                <a:gd name="connsiteX3347" fmla="*/ 2530782 w 4308628"/>
                <a:gd name="connsiteY3347" fmla="*/ 1401734 h 4305833"/>
                <a:gd name="connsiteX3348" fmla="*/ 2616509 w 4308628"/>
                <a:gd name="connsiteY3348" fmla="*/ 1411259 h 4305833"/>
                <a:gd name="connsiteX3349" fmla="*/ 2663036 w 4308628"/>
                <a:gd name="connsiteY3349" fmla="*/ 1484164 h 4305833"/>
                <a:gd name="connsiteX3350" fmla="*/ 2662304 w 4308628"/>
                <a:gd name="connsiteY3350" fmla="*/ 1485263 h 4305833"/>
                <a:gd name="connsiteX3351" fmla="*/ 2667066 w 4308628"/>
                <a:gd name="connsiteY3351" fmla="*/ 1494422 h 4305833"/>
                <a:gd name="connsiteX3352" fmla="*/ 2669264 w 4308628"/>
                <a:gd name="connsiteY3352" fmla="*/ 1494788 h 4305833"/>
                <a:gd name="connsiteX3353" fmla="*/ 2669631 w 4308628"/>
                <a:gd name="connsiteY3353" fmla="*/ 1494788 h 4305833"/>
                <a:gd name="connsiteX3354" fmla="*/ 2698572 w 4308628"/>
                <a:gd name="connsiteY3354" fmla="*/ 1542781 h 4305833"/>
                <a:gd name="connsiteX3355" fmla="*/ 2730812 w 4308628"/>
                <a:gd name="connsiteY3355" fmla="*/ 1596269 h 4305833"/>
                <a:gd name="connsiteX3356" fmla="*/ 2726416 w 4308628"/>
                <a:gd name="connsiteY3356" fmla="*/ 1676500 h 4305833"/>
                <a:gd name="connsiteX3357" fmla="*/ 2722019 w 4308628"/>
                <a:gd name="connsiteY3357" fmla="*/ 1680897 h 4305833"/>
                <a:gd name="connsiteX3358" fmla="*/ 2722386 w 4308628"/>
                <a:gd name="connsiteY3358" fmla="*/ 1687125 h 4305833"/>
                <a:gd name="connsiteX3359" fmla="*/ 2726049 w 4308628"/>
                <a:gd name="connsiteY3359" fmla="*/ 1690422 h 4305833"/>
                <a:gd name="connsiteX3360" fmla="*/ 2726416 w 4308628"/>
                <a:gd name="connsiteY3360" fmla="*/ 1706175 h 4305833"/>
                <a:gd name="connsiteX3361" fmla="*/ 2611746 w 4308628"/>
                <a:gd name="connsiteY3361" fmla="*/ 1691155 h 4305833"/>
                <a:gd name="connsiteX3362" fmla="*/ 2610281 w 4308628"/>
                <a:gd name="connsiteY3362" fmla="*/ 1687491 h 4305833"/>
                <a:gd name="connsiteX3363" fmla="*/ 2597825 w 4308628"/>
                <a:gd name="connsiteY3363" fmla="*/ 1687491 h 4305833"/>
                <a:gd name="connsiteX3364" fmla="*/ 2595260 w 4308628"/>
                <a:gd name="connsiteY3364" fmla="*/ 1693719 h 4305833"/>
                <a:gd name="connsiteX3365" fmla="*/ 2597825 w 4308628"/>
                <a:gd name="connsiteY3365" fmla="*/ 1699947 h 4305833"/>
                <a:gd name="connsiteX3366" fmla="*/ 2604053 w 4308628"/>
                <a:gd name="connsiteY3366" fmla="*/ 1702512 h 4305833"/>
                <a:gd name="connsiteX3367" fmla="*/ 2604053 w 4308628"/>
                <a:gd name="connsiteY3367" fmla="*/ 1702512 h 4305833"/>
                <a:gd name="connsiteX3368" fmla="*/ 2610281 w 4308628"/>
                <a:gd name="connsiteY3368" fmla="*/ 1699581 h 4305833"/>
                <a:gd name="connsiteX3369" fmla="*/ 2727515 w 4308628"/>
                <a:gd name="connsiteY3369" fmla="*/ 1743177 h 4305833"/>
                <a:gd name="connsiteX3370" fmla="*/ 2730812 w 4308628"/>
                <a:gd name="connsiteY3370" fmla="*/ 1868104 h 4305833"/>
                <a:gd name="connsiteX3371" fmla="*/ 2726416 w 4308628"/>
                <a:gd name="connsiteY3371" fmla="*/ 1879461 h 4305833"/>
                <a:gd name="connsiteX3372" fmla="*/ 2731544 w 4308628"/>
                <a:gd name="connsiteY3372" fmla="*/ 1884224 h 4305833"/>
                <a:gd name="connsiteX3373" fmla="*/ 2734109 w 4308628"/>
                <a:gd name="connsiteY3373" fmla="*/ 1884590 h 4305833"/>
                <a:gd name="connsiteX3374" fmla="*/ 2742535 w 4308628"/>
                <a:gd name="connsiteY3374" fmla="*/ 1878729 h 4305833"/>
                <a:gd name="connsiteX3375" fmla="*/ 2742169 w 4308628"/>
                <a:gd name="connsiteY3375" fmla="*/ 1872134 h 4305833"/>
                <a:gd name="connsiteX3376" fmla="*/ 2739238 w 4308628"/>
                <a:gd name="connsiteY3376" fmla="*/ 1869570 h 4305833"/>
                <a:gd name="connsiteX3377" fmla="*/ 2762318 w 4308628"/>
                <a:gd name="connsiteY3377" fmla="*/ 1756000 h 4305833"/>
                <a:gd name="connsiteX3378" fmla="*/ 2777339 w 4308628"/>
                <a:gd name="connsiteY3378" fmla="*/ 1761495 h 4305833"/>
                <a:gd name="connsiteX3379" fmla="*/ 2784666 w 4308628"/>
                <a:gd name="connsiteY3379" fmla="*/ 1768456 h 4305833"/>
                <a:gd name="connsiteX3380" fmla="*/ 2784666 w 4308628"/>
                <a:gd name="connsiteY3380" fmla="*/ 1768456 h 4305833"/>
                <a:gd name="connsiteX3381" fmla="*/ 2790528 w 4308628"/>
                <a:gd name="connsiteY3381" fmla="*/ 1765525 h 4305833"/>
                <a:gd name="connsiteX3382" fmla="*/ 2867463 w 4308628"/>
                <a:gd name="connsiteY3382" fmla="*/ 1787506 h 4305833"/>
                <a:gd name="connsiteX3383" fmla="*/ 2943664 w 4308628"/>
                <a:gd name="connsiteY3383" fmla="*/ 1878729 h 4305833"/>
                <a:gd name="connsiteX3384" fmla="*/ 2942932 w 4308628"/>
                <a:gd name="connsiteY3384" fmla="*/ 1880927 h 4305833"/>
                <a:gd name="connsiteX3385" fmla="*/ 2945130 w 4308628"/>
                <a:gd name="connsiteY3385" fmla="*/ 1886056 h 4305833"/>
                <a:gd name="connsiteX3386" fmla="*/ 2950259 w 4308628"/>
                <a:gd name="connsiteY3386" fmla="*/ 1888254 h 4305833"/>
                <a:gd name="connsiteX3387" fmla="*/ 2951358 w 4308628"/>
                <a:gd name="connsiteY3387" fmla="*/ 1887888 h 4305833"/>
                <a:gd name="connsiteX3388" fmla="*/ 2991657 w 4308628"/>
                <a:gd name="connsiteY3388" fmla="*/ 1938444 h 4305833"/>
                <a:gd name="connsiteX3389" fmla="*/ 3005579 w 4308628"/>
                <a:gd name="connsiteY3389" fmla="*/ 1955663 h 4305833"/>
                <a:gd name="connsiteX3390" fmla="*/ 2986894 w 4308628"/>
                <a:gd name="connsiteY3390" fmla="*/ 2039925 h 4305833"/>
                <a:gd name="connsiteX3391" fmla="*/ 2981765 w 4308628"/>
                <a:gd name="connsiteY3391" fmla="*/ 2047985 h 4305833"/>
                <a:gd name="connsiteX3392" fmla="*/ 2982498 w 4308628"/>
                <a:gd name="connsiteY3392" fmla="*/ 2049817 h 4305833"/>
                <a:gd name="connsiteX3393" fmla="*/ 2984330 w 4308628"/>
                <a:gd name="connsiteY3393" fmla="*/ 2051282 h 4305833"/>
                <a:gd name="connsiteX3394" fmla="*/ 2955754 w 4308628"/>
                <a:gd name="connsiteY3394" fmla="*/ 2166684 h 4305833"/>
                <a:gd name="connsiteX3395" fmla="*/ 2896038 w 4308628"/>
                <a:gd name="connsiteY3395" fmla="*/ 2220538 h 4305833"/>
                <a:gd name="connsiteX3396" fmla="*/ 2886147 w 4308628"/>
                <a:gd name="connsiteY3396" fmla="*/ 2223835 h 4305833"/>
                <a:gd name="connsiteX3397" fmla="*/ 2886147 w 4308628"/>
                <a:gd name="connsiteY3397" fmla="*/ 2230064 h 4305833"/>
                <a:gd name="connsiteX3398" fmla="*/ 2875156 w 4308628"/>
                <a:gd name="connsiteY3398" fmla="*/ 2241787 h 4305833"/>
                <a:gd name="connsiteX3399" fmla="*/ 2804816 w 4308628"/>
                <a:gd name="connsiteY3399" fmla="*/ 2149832 h 4305833"/>
                <a:gd name="connsiteX3400" fmla="*/ 2806281 w 4308628"/>
                <a:gd name="connsiteY3400" fmla="*/ 2146168 h 4305833"/>
                <a:gd name="connsiteX3401" fmla="*/ 2803717 w 4308628"/>
                <a:gd name="connsiteY3401" fmla="*/ 2139940 h 4305833"/>
                <a:gd name="connsiteX3402" fmla="*/ 2791261 w 4308628"/>
                <a:gd name="connsiteY3402" fmla="*/ 2139940 h 4305833"/>
                <a:gd name="connsiteX3403" fmla="*/ 2791261 w 4308628"/>
                <a:gd name="connsiteY3403" fmla="*/ 2152396 h 4305833"/>
                <a:gd name="connsiteX3404" fmla="*/ 2797488 w 4308628"/>
                <a:gd name="connsiteY3404" fmla="*/ 2154961 h 4305833"/>
                <a:gd name="connsiteX3405" fmla="*/ 2797855 w 4308628"/>
                <a:gd name="connsiteY3405" fmla="*/ 2154961 h 4305833"/>
                <a:gd name="connsiteX3406" fmla="*/ 2849877 w 4308628"/>
                <a:gd name="connsiteY3406" fmla="*/ 2268531 h 4305833"/>
                <a:gd name="connsiteX3407" fmla="*/ 2763784 w 4308628"/>
                <a:gd name="connsiteY3407" fmla="*/ 2359021 h 4305833"/>
                <a:gd name="connsiteX3408" fmla="*/ 2756823 w 4308628"/>
                <a:gd name="connsiteY3408" fmla="*/ 2359387 h 4305833"/>
                <a:gd name="connsiteX3409" fmla="*/ 2752427 w 4308628"/>
                <a:gd name="connsiteY3409" fmla="*/ 2364516 h 4305833"/>
                <a:gd name="connsiteX3410" fmla="*/ 2757922 w 4308628"/>
                <a:gd name="connsiteY3410" fmla="*/ 2375507 h 4305833"/>
                <a:gd name="connsiteX3411" fmla="*/ 2760487 w 4308628"/>
                <a:gd name="connsiteY3411" fmla="*/ 2375873 h 4305833"/>
                <a:gd name="connsiteX3412" fmla="*/ 2764516 w 4308628"/>
                <a:gd name="connsiteY3412" fmla="*/ 2375140 h 4305833"/>
                <a:gd name="connsiteX3413" fmla="*/ 2768547 w 4308628"/>
                <a:gd name="connsiteY3413" fmla="*/ 2365981 h 4305833"/>
                <a:gd name="connsiteX3414" fmla="*/ 2864898 w 4308628"/>
                <a:gd name="connsiteY3414" fmla="*/ 2302236 h 4305833"/>
                <a:gd name="connsiteX3415" fmla="*/ 2871493 w 4308628"/>
                <a:gd name="connsiteY3415" fmla="*/ 2316890 h 4305833"/>
                <a:gd name="connsiteX3416" fmla="*/ 2871859 w 4308628"/>
                <a:gd name="connsiteY3416" fmla="*/ 2327148 h 4305833"/>
                <a:gd name="connsiteX3417" fmla="*/ 2877354 w 4308628"/>
                <a:gd name="connsiteY3417" fmla="*/ 2329712 h 4305833"/>
                <a:gd name="connsiteX3418" fmla="*/ 2877720 w 4308628"/>
                <a:gd name="connsiteY3418" fmla="*/ 2329712 h 4305833"/>
                <a:gd name="connsiteX3419" fmla="*/ 2916554 w 4308628"/>
                <a:gd name="connsiteY3419" fmla="*/ 2400052 h 4305833"/>
                <a:gd name="connsiteX3420" fmla="*/ 2905930 w 4308628"/>
                <a:gd name="connsiteY3420" fmla="*/ 2518385 h 4305833"/>
                <a:gd name="connsiteX3421" fmla="*/ 2901533 w 4308628"/>
                <a:gd name="connsiteY3421" fmla="*/ 2524613 h 4305833"/>
                <a:gd name="connsiteX3422" fmla="*/ 2904831 w 4308628"/>
                <a:gd name="connsiteY3422" fmla="*/ 2530108 h 4305833"/>
                <a:gd name="connsiteX3423" fmla="*/ 2895306 w 4308628"/>
                <a:gd name="connsiteY3423" fmla="*/ 2615836 h 4305833"/>
                <a:gd name="connsiteX3424" fmla="*/ 2821302 w 4308628"/>
                <a:gd name="connsiteY3424" fmla="*/ 2663096 h 4305833"/>
                <a:gd name="connsiteX3425" fmla="*/ 2300344 w 4308628"/>
                <a:gd name="connsiteY3425" fmla="*/ 3044105 h 4305833"/>
                <a:gd name="connsiteX3426" fmla="*/ 2284225 w 4308628"/>
                <a:gd name="connsiteY3426" fmla="*/ 3056561 h 4305833"/>
                <a:gd name="connsiteX3427" fmla="*/ 2281294 w 4308628"/>
                <a:gd name="connsiteY3427" fmla="*/ 3047769 h 4305833"/>
                <a:gd name="connsiteX3428" fmla="*/ 2300344 w 4308628"/>
                <a:gd name="connsiteY3428" fmla="*/ 3044105 h 4305833"/>
                <a:gd name="connsiteX3429" fmla="*/ 2316464 w 4308628"/>
                <a:gd name="connsiteY3429" fmla="*/ 3031649 h 4305833"/>
                <a:gd name="connsiteX3430" fmla="*/ 2308038 w 4308628"/>
                <a:gd name="connsiteY3430" fmla="*/ 3033115 h 4305833"/>
                <a:gd name="connsiteX3431" fmla="*/ 2306939 w 4308628"/>
                <a:gd name="connsiteY3431" fmla="*/ 3036046 h 4305833"/>
                <a:gd name="connsiteX3432" fmla="*/ 2279096 w 4308628"/>
                <a:gd name="connsiteY3432" fmla="*/ 3041174 h 4305833"/>
                <a:gd name="connsiteX3433" fmla="*/ 2263709 w 4308628"/>
                <a:gd name="connsiteY3433" fmla="*/ 2993182 h 4305833"/>
                <a:gd name="connsiteX3434" fmla="*/ 2263709 w 4308628"/>
                <a:gd name="connsiteY3434" fmla="*/ 2993182 h 4305833"/>
                <a:gd name="connsiteX3435" fmla="*/ 2342475 w 4308628"/>
                <a:gd name="connsiteY3435" fmla="*/ 3010767 h 4305833"/>
                <a:gd name="connsiteX3436" fmla="*/ 2316464 w 4308628"/>
                <a:gd name="connsiteY3436" fmla="*/ 3031649 h 4305833"/>
                <a:gd name="connsiteX3437" fmla="*/ 2083462 w 4308628"/>
                <a:gd name="connsiteY3437" fmla="*/ 3214094 h 4305833"/>
                <a:gd name="connsiteX3438" fmla="*/ 2084927 w 4308628"/>
                <a:gd name="connsiteY3438" fmla="*/ 3202737 h 4305833"/>
                <a:gd name="connsiteX3439" fmla="*/ 2092987 w 4308628"/>
                <a:gd name="connsiteY3439" fmla="*/ 3206401 h 4305833"/>
                <a:gd name="connsiteX3440" fmla="*/ 2083462 w 4308628"/>
                <a:gd name="connsiteY3440" fmla="*/ 3214094 h 4305833"/>
                <a:gd name="connsiteX3441" fmla="*/ 1873540 w 4308628"/>
                <a:gd name="connsiteY3441" fmla="*/ 3178924 h 4305833"/>
                <a:gd name="connsiteX3442" fmla="*/ 1866946 w 4308628"/>
                <a:gd name="connsiteY3442" fmla="*/ 3168666 h 4305833"/>
                <a:gd name="connsiteX3443" fmla="*/ 1875738 w 4308628"/>
                <a:gd name="connsiteY3443" fmla="*/ 3167567 h 4305833"/>
                <a:gd name="connsiteX3444" fmla="*/ 1873540 w 4308628"/>
                <a:gd name="connsiteY3444" fmla="*/ 3178924 h 4305833"/>
                <a:gd name="connsiteX3445" fmla="*/ 1740187 w 4308628"/>
                <a:gd name="connsiteY3445" fmla="*/ 2956913 h 4305833"/>
                <a:gd name="connsiteX3446" fmla="*/ 1734691 w 4308628"/>
                <a:gd name="connsiteY3446" fmla="*/ 2964240 h 4305833"/>
                <a:gd name="connsiteX3447" fmla="*/ 1723334 w 4308628"/>
                <a:gd name="connsiteY3447" fmla="*/ 2947387 h 4305833"/>
                <a:gd name="connsiteX3448" fmla="*/ 1740187 w 4308628"/>
                <a:gd name="connsiteY3448" fmla="*/ 2956913 h 4305833"/>
                <a:gd name="connsiteX3449" fmla="*/ 1720037 w 4308628"/>
                <a:gd name="connsiteY3449" fmla="*/ 2937862 h 4305833"/>
                <a:gd name="connsiteX3450" fmla="*/ 1719671 w 4308628"/>
                <a:gd name="connsiteY3450" fmla="*/ 2934199 h 4305833"/>
                <a:gd name="connsiteX3451" fmla="*/ 1712344 w 4308628"/>
                <a:gd name="connsiteY3451" fmla="*/ 2930535 h 4305833"/>
                <a:gd name="connsiteX3452" fmla="*/ 1694392 w 4308628"/>
                <a:gd name="connsiteY3452" fmla="*/ 2901959 h 4305833"/>
                <a:gd name="connsiteX3453" fmla="*/ 1774990 w 4308628"/>
                <a:gd name="connsiteY3453" fmla="*/ 2911118 h 4305833"/>
                <a:gd name="connsiteX3454" fmla="*/ 1744583 w 4308628"/>
                <a:gd name="connsiteY3454" fmla="*/ 2951417 h 4305833"/>
                <a:gd name="connsiteX3455" fmla="*/ 1720037 w 4308628"/>
                <a:gd name="connsiteY3455" fmla="*/ 2937862 h 4305833"/>
                <a:gd name="connsiteX3456" fmla="*/ 1947911 w 4308628"/>
                <a:gd name="connsiteY3456" fmla="*/ 3378954 h 4305833"/>
                <a:gd name="connsiteX3457" fmla="*/ 1875738 w 4308628"/>
                <a:gd name="connsiteY3457" fmla="*/ 3297257 h 4305833"/>
                <a:gd name="connsiteX3458" fmla="*/ 1875738 w 4308628"/>
                <a:gd name="connsiteY3458" fmla="*/ 3296524 h 4305833"/>
                <a:gd name="connsiteX3459" fmla="*/ 1970258 w 4308628"/>
                <a:gd name="connsiteY3459" fmla="*/ 3244868 h 4305833"/>
                <a:gd name="connsiteX3460" fmla="*/ 2042796 w 4308628"/>
                <a:gd name="connsiteY3460" fmla="*/ 3324367 h 4305833"/>
                <a:gd name="connsiteX3461" fmla="*/ 2042430 w 4308628"/>
                <a:gd name="connsiteY3461" fmla="*/ 3325100 h 4305833"/>
                <a:gd name="connsiteX3462" fmla="*/ 1947911 w 4308628"/>
                <a:gd name="connsiteY3462" fmla="*/ 3378954 h 4305833"/>
                <a:gd name="connsiteX3463" fmla="*/ 1957802 w 4308628"/>
                <a:gd name="connsiteY3463" fmla="*/ 2938228 h 4305833"/>
                <a:gd name="connsiteX3464" fmla="*/ 1964763 w 4308628"/>
                <a:gd name="connsiteY3464" fmla="*/ 2940427 h 4305833"/>
                <a:gd name="connsiteX3465" fmla="*/ 1962565 w 4308628"/>
                <a:gd name="connsiteY3465" fmla="*/ 2943724 h 4305833"/>
                <a:gd name="connsiteX3466" fmla="*/ 1955238 w 4308628"/>
                <a:gd name="connsiteY3466" fmla="*/ 2942991 h 4305833"/>
                <a:gd name="connsiteX3467" fmla="*/ 1957802 w 4308628"/>
                <a:gd name="connsiteY3467" fmla="*/ 2938228 h 4305833"/>
                <a:gd name="connsiteX3468" fmla="*/ 1971357 w 4308628"/>
                <a:gd name="connsiteY3468" fmla="*/ 2942258 h 4305833"/>
                <a:gd name="connsiteX3469" fmla="*/ 1981615 w 4308628"/>
                <a:gd name="connsiteY3469" fmla="*/ 2945189 h 4305833"/>
                <a:gd name="connsiteX3470" fmla="*/ 1970258 w 4308628"/>
                <a:gd name="connsiteY3470" fmla="*/ 2944090 h 4305833"/>
                <a:gd name="connsiteX3471" fmla="*/ 1971357 w 4308628"/>
                <a:gd name="connsiteY3471" fmla="*/ 2942258 h 4305833"/>
                <a:gd name="connsiteX3472" fmla="*/ 1958901 w 4308628"/>
                <a:gd name="connsiteY3472" fmla="*/ 2950318 h 4305833"/>
                <a:gd name="connsiteX3473" fmla="*/ 1924097 w 4308628"/>
                <a:gd name="connsiteY3473" fmla="*/ 3008202 h 4305833"/>
                <a:gd name="connsiteX3474" fmla="*/ 1952307 w 4308628"/>
                <a:gd name="connsiteY3474" fmla="*/ 2949585 h 4305833"/>
                <a:gd name="connsiteX3475" fmla="*/ 1958901 w 4308628"/>
                <a:gd name="connsiteY3475" fmla="*/ 2950318 h 4305833"/>
                <a:gd name="connsiteX3476" fmla="*/ 1968426 w 4308628"/>
                <a:gd name="connsiteY3476" fmla="*/ 2934199 h 4305833"/>
                <a:gd name="connsiteX3477" fmla="*/ 1960733 w 4308628"/>
                <a:gd name="connsiteY3477" fmla="*/ 2932001 h 4305833"/>
                <a:gd name="connsiteX3478" fmla="*/ 1967327 w 4308628"/>
                <a:gd name="connsiteY3478" fmla="*/ 2918812 h 4305833"/>
                <a:gd name="connsiteX3479" fmla="*/ 1981615 w 4308628"/>
                <a:gd name="connsiteY3479" fmla="*/ 2912584 h 4305833"/>
                <a:gd name="connsiteX3480" fmla="*/ 1968426 w 4308628"/>
                <a:gd name="connsiteY3480" fmla="*/ 2934199 h 4305833"/>
                <a:gd name="connsiteX3481" fmla="*/ 1954138 w 4308628"/>
                <a:gd name="connsiteY3481" fmla="*/ 2930169 h 4305833"/>
                <a:gd name="connsiteX3482" fmla="*/ 1946445 w 4308628"/>
                <a:gd name="connsiteY3482" fmla="*/ 2927971 h 4305833"/>
                <a:gd name="connsiteX3483" fmla="*/ 1957802 w 4308628"/>
                <a:gd name="connsiteY3483" fmla="*/ 2923208 h 4305833"/>
                <a:gd name="connsiteX3484" fmla="*/ 1954138 w 4308628"/>
                <a:gd name="connsiteY3484" fmla="*/ 2930169 h 4305833"/>
                <a:gd name="connsiteX3485" fmla="*/ 1951207 w 4308628"/>
                <a:gd name="connsiteY3485" fmla="*/ 2936397 h 4305833"/>
                <a:gd name="connsiteX3486" fmla="*/ 1948277 w 4308628"/>
                <a:gd name="connsiteY3486" fmla="*/ 2942258 h 4305833"/>
                <a:gd name="connsiteX3487" fmla="*/ 1918968 w 4308628"/>
                <a:gd name="connsiteY3487" fmla="*/ 2939694 h 4305833"/>
                <a:gd name="connsiteX3488" fmla="*/ 1936553 w 4308628"/>
                <a:gd name="connsiteY3488" fmla="*/ 2932001 h 4305833"/>
                <a:gd name="connsiteX3489" fmla="*/ 1951207 w 4308628"/>
                <a:gd name="connsiteY3489" fmla="*/ 2936397 h 4305833"/>
                <a:gd name="connsiteX3490" fmla="*/ 1898086 w 4308628"/>
                <a:gd name="connsiteY3490" fmla="*/ 3061324 h 4305833"/>
                <a:gd name="connsiteX3491" fmla="*/ 1897720 w 4308628"/>
                <a:gd name="connsiteY3491" fmla="*/ 3063522 h 4305833"/>
                <a:gd name="connsiteX3492" fmla="*/ 1897353 w 4308628"/>
                <a:gd name="connsiteY3492" fmla="*/ 3063522 h 4305833"/>
                <a:gd name="connsiteX3493" fmla="*/ 1898086 w 4308628"/>
                <a:gd name="connsiteY3493" fmla="*/ 3061324 h 4305833"/>
                <a:gd name="connsiteX3494" fmla="*/ 1905413 w 4308628"/>
                <a:gd name="connsiteY3494" fmla="*/ 3059492 h 4305833"/>
                <a:gd name="connsiteX3495" fmla="*/ 1906878 w 4308628"/>
                <a:gd name="connsiteY3495" fmla="*/ 3063889 h 4305833"/>
                <a:gd name="connsiteX3496" fmla="*/ 1904314 w 4308628"/>
                <a:gd name="connsiteY3496" fmla="*/ 3063889 h 4305833"/>
                <a:gd name="connsiteX3497" fmla="*/ 1905413 w 4308628"/>
                <a:gd name="connsiteY3497" fmla="*/ 3059492 h 4305833"/>
                <a:gd name="connsiteX3498" fmla="*/ 1909809 w 4308628"/>
                <a:gd name="connsiteY3498" fmla="*/ 3051432 h 4305833"/>
                <a:gd name="connsiteX3499" fmla="*/ 1967327 w 4308628"/>
                <a:gd name="connsiteY3499" fmla="*/ 3067552 h 4305833"/>
                <a:gd name="connsiteX3500" fmla="*/ 1914206 w 4308628"/>
                <a:gd name="connsiteY3500" fmla="*/ 3064255 h 4305833"/>
                <a:gd name="connsiteX3501" fmla="*/ 1909809 w 4308628"/>
                <a:gd name="connsiteY3501" fmla="*/ 3051432 h 4305833"/>
                <a:gd name="connsiteX3502" fmla="*/ 1909809 w 4308628"/>
                <a:gd name="connsiteY3502" fmla="*/ 3044472 h 4305833"/>
                <a:gd name="connsiteX3503" fmla="*/ 1909809 w 4308628"/>
                <a:gd name="connsiteY3503" fmla="*/ 3044472 h 4305833"/>
                <a:gd name="connsiteX3504" fmla="*/ 1966228 w 4308628"/>
                <a:gd name="connsiteY3504" fmla="*/ 2950685 h 4305833"/>
                <a:gd name="connsiteX3505" fmla="*/ 2014953 w 4308628"/>
                <a:gd name="connsiteY3505" fmla="*/ 2955081 h 4305833"/>
                <a:gd name="connsiteX3506" fmla="*/ 2015320 w 4308628"/>
                <a:gd name="connsiteY3506" fmla="*/ 2955081 h 4305833"/>
                <a:gd name="connsiteX3507" fmla="*/ 2018617 w 4308628"/>
                <a:gd name="connsiteY3507" fmla="*/ 2951784 h 4305833"/>
                <a:gd name="connsiteX3508" fmla="*/ 2018251 w 4308628"/>
                <a:gd name="connsiteY3508" fmla="*/ 2950318 h 4305833"/>
                <a:gd name="connsiteX3509" fmla="*/ 2018251 w 4308628"/>
                <a:gd name="connsiteY3509" fmla="*/ 2950318 h 4305833"/>
                <a:gd name="connsiteX3510" fmla="*/ 2018251 w 4308628"/>
                <a:gd name="connsiteY3510" fmla="*/ 2949952 h 4305833"/>
                <a:gd name="connsiteX3511" fmla="*/ 2017518 w 4308628"/>
                <a:gd name="connsiteY3511" fmla="*/ 2949585 h 4305833"/>
                <a:gd name="connsiteX3512" fmla="*/ 2016419 w 4308628"/>
                <a:gd name="connsiteY3512" fmla="*/ 2948487 h 4305833"/>
                <a:gd name="connsiteX3513" fmla="*/ 1975020 w 4308628"/>
                <a:gd name="connsiteY3513" fmla="*/ 2936397 h 4305833"/>
                <a:gd name="connsiteX3514" fmla="*/ 1992239 w 4308628"/>
                <a:gd name="connsiteY3514" fmla="*/ 2907821 h 4305833"/>
                <a:gd name="connsiteX3515" fmla="*/ 2029608 w 4308628"/>
                <a:gd name="connsiteY3515" fmla="*/ 2891702 h 4305833"/>
                <a:gd name="connsiteX3516" fmla="*/ 2059649 w 4308628"/>
                <a:gd name="connsiteY3516" fmla="*/ 2919178 h 4305833"/>
                <a:gd name="connsiteX3517" fmla="*/ 2066609 w 4308628"/>
                <a:gd name="connsiteY3517" fmla="*/ 2951784 h 4305833"/>
                <a:gd name="connsiteX3518" fmla="*/ 2026310 w 4308628"/>
                <a:gd name="connsiteY3518" fmla="*/ 2949952 h 4305833"/>
                <a:gd name="connsiteX3519" fmla="*/ 2024845 w 4308628"/>
                <a:gd name="connsiteY3519" fmla="*/ 2948853 h 4305833"/>
                <a:gd name="connsiteX3520" fmla="*/ 2023380 w 4308628"/>
                <a:gd name="connsiteY3520" fmla="*/ 2948487 h 4305833"/>
                <a:gd name="connsiteX3521" fmla="*/ 2018617 w 4308628"/>
                <a:gd name="connsiteY3521" fmla="*/ 2953249 h 4305833"/>
                <a:gd name="connsiteX3522" fmla="*/ 2021914 w 4308628"/>
                <a:gd name="connsiteY3522" fmla="*/ 2957645 h 4305833"/>
                <a:gd name="connsiteX3523" fmla="*/ 2023380 w 4308628"/>
                <a:gd name="connsiteY3523" fmla="*/ 2958012 h 4305833"/>
                <a:gd name="connsiteX3524" fmla="*/ 2025578 w 4308628"/>
                <a:gd name="connsiteY3524" fmla="*/ 2957279 h 4305833"/>
                <a:gd name="connsiteX3525" fmla="*/ 2070273 w 4308628"/>
                <a:gd name="connsiteY3525" fmla="*/ 2968270 h 4305833"/>
                <a:gd name="connsiteX3526" fmla="*/ 2092987 w 4308628"/>
                <a:gd name="connsiteY3526" fmla="*/ 3075245 h 4305833"/>
                <a:gd name="connsiteX3527" fmla="*/ 2092987 w 4308628"/>
                <a:gd name="connsiteY3527" fmla="*/ 3075245 h 4305833"/>
                <a:gd name="connsiteX3528" fmla="*/ 1999933 w 4308628"/>
                <a:gd name="connsiteY3528" fmla="*/ 3069750 h 4305833"/>
                <a:gd name="connsiteX3529" fmla="*/ 1909809 w 4308628"/>
                <a:gd name="connsiteY3529" fmla="*/ 3044472 h 4305833"/>
                <a:gd name="connsiteX3530" fmla="*/ 2068441 w 4308628"/>
                <a:gd name="connsiteY3530" fmla="*/ 2960943 h 4305833"/>
                <a:gd name="connsiteX3531" fmla="*/ 2057084 w 4308628"/>
                <a:gd name="connsiteY3531" fmla="*/ 2958012 h 4305833"/>
                <a:gd name="connsiteX3532" fmla="*/ 2067709 w 4308628"/>
                <a:gd name="connsiteY3532" fmla="*/ 2958378 h 4305833"/>
                <a:gd name="connsiteX3533" fmla="*/ 2068441 w 4308628"/>
                <a:gd name="connsiteY3533" fmla="*/ 2960943 h 4305833"/>
                <a:gd name="connsiteX3534" fmla="*/ 2077234 w 4308628"/>
                <a:gd name="connsiteY3534" fmla="*/ 2970102 h 4305833"/>
                <a:gd name="connsiteX3535" fmla="*/ 2083828 w 4308628"/>
                <a:gd name="connsiteY3535" fmla="*/ 2971567 h 4305833"/>
                <a:gd name="connsiteX3536" fmla="*/ 2091522 w 4308628"/>
                <a:gd name="connsiteY3536" fmla="*/ 3036412 h 4305833"/>
                <a:gd name="connsiteX3537" fmla="*/ 2077234 w 4308628"/>
                <a:gd name="connsiteY3537" fmla="*/ 2970102 h 4305833"/>
                <a:gd name="connsiteX3538" fmla="*/ 2075768 w 4308628"/>
                <a:gd name="connsiteY3538" fmla="*/ 2962775 h 4305833"/>
                <a:gd name="connsiteX3539" fmla="*/ 2075036 w 4308628"/>
                <a:gd name="connsiteY3539" fmla="*/ 2959111 h 4305833"/>
                <a:gd name="connsiteX3540" fmla="*/ 2082363 w 4308628"/>
                <a:gd name="connsiteY3540" fmla="*/ 2959477 h 4305833"/>
                <a:gd name="connsiteX3541" fmla="*/ 2083095 w 4308628"/>
                <a:gd name="connsiteY3541" fmla="*/ 2964606 h 4305833"/>
                <a:gd name="connsiteX3542" fmla="*/ 2075768 w 4308628"/>
                <a:gd name="connsiteY3542" fmla="*/ 2962775 h 4305833"/>
                <a:gd name="connsiteX3543" fmla="*/ 2118266 w 4308628"/>
                <a:gd name="connsiteY3543" fmla="*/ 2973032 h 4305833"/>
                <a:gd name="connsiteX3544" fmla="*/ 2089690 w 4308628"/>
                <a:gd name="connsiteY3544" fmla="*/ 2966071 h 4305833"/>
                <a:gd name="connsiteX3545" fmla="*/ 2088957 w 4308628"/>
                <a:gd name="connsiteY3545" fmla="*/ 2959477 h 4305833"/>
                <a:gd name="connsiteX3546" fmla="*/ 2103978 w 4308628"/>
                <a:gd name="connsiteY3546" fmla="*/ 2960210 h 4305833"/>
                <a:gd name="connsiteX3547" fmla="*/ 2118266 w 4308628"/>
                <a:gd name="connsiteY3547" fmla="*/ 2973032 h 4305833"/>
                <a:gd name="connsiteX3548" fmla="*/ 2088224 w 4308628"/>
                <a:gd name="connsiteY3548" fmla="*/ 2952516 h 4305833"/>
                <a:gd name="connsiteX3549" fmla="*/ 2087126 w 4308628"/>
                <a:gd name="connsiteY3549" fmla="*/ 2944457 h 4305833"/>
                <a:gd name="connsiteX3550" fmla="*/ 2096284 w 4308628"/>
                <a:gd name="connsiteY3550" fmla="*/ 2952883 h 4305833"/>
                <a:gd name="connsiteX3551" fmla="*/ 2088224 w 4308628"/>
                <a:gd name="connsiteY3551" fmla="*/ 2952516 h 4305833"/>
                <a:gd name="connsiteX3552" fmla="*/ 2081264 w 4308628"/>
                <a:gd name="connsiteY3552" fmla="*/ 2952516 h 4305833"/>
                <a:gd name="connsiteX3553" fmla="*/ 2073204 w 4308628"/>
                <a:gd name="connsiteY3553" fmla="*/ 2952150 h 4305833"/>
                <a:gd name="connsiteX3554" fmla="*/ 2068075 w 4308628"/>
                <a:gd name="connsiteY3554" fmla="*/ 2927238 h 4305833"/>
                <a:gd name="connsiteX3555" fmla="*/ 2079432 w 4308628"/>
                <a:gd name="connsiteY3555" fmla="*/ 2937862 h 4305833"/>
                <a:gd name="connsiteX3556" fmla="*/ 2081264 w 4308628"/>
                <a:gd name="connsiteY3556" fmla="*/ 2952516 h 4305833"/>
                <a:gd name="connsiteX3557" fmla="*/ 2090422 w 4308628"/>
                <a:gd name="connsiteY3557" fmla="*/ 3081840 h 4305833"/>
                <a:gd name="connsiteX3558" fmla="*/ 2081997 w 4308628"/>
                <a:gd name="connsiteY3558" fmla="*/ 3092464 h 4305833"/>
                <a:gd name="connsiteX3559" fmla="*/ 2030707 w 4308628"/>
                <a:gd name="connsiteY3559" fmla="*/ 3078177 h 4305833"/>
                <a:gd name="connsiteX3560" fmla="*/ 2090422 w 4308628"/>
                <a:gd name="connsiteY3560" fmla="*/ 3081840 h 4305833"/>
                <a:gd name="connsiteX3561" fmla="*/ 2092254 w 4308628"/>
                <a:gd name="connsiteY3561" fmla="*/ 3090632 h 4305833"/>
                <a:gd name="connsiteX3562" fmla="*/ 2091522 w 4308628"/>
                <a:gd name="connsiteY3562" fmla="*/ 3095029 h 4305833"/>
                <a:gd name="connsiteX3563" fmla="*/ 2088957 w 4308628"/>
                <a:gd name="connsiteY3563" fmla="*/ 3094296 h 4305833"/>
                <a:gd name="connsiteX3564" fmla="*/ 2092254 w 4308628"/>
                <a:gd name="connsiteY3564" fmla="*/ 3090632 h 4305833"/>
                <a:gd name="connsiteX3565" fmla="*/ 2098483 w 4308628"/>
                <a:gd name="connsiteY3565" fmla="*/ 3095029 h 4305833"/>
                <a:gd name="connsiteX3566" fmla="*/ 2098849 w 4308628"/>
                <a:gd name="connsiteY3566" fmla="*/ 3097593 h 4305833"/>
                <a:gd name="connsiteX3567" fmla="*/ 2098116 w 4308628"/>
                <a:gd name="connsiteY3567" fmla="*/ 3097593 h 4305833"/>
                <a:gd name="connsiteX3568" fmla="*/ 2098483 w 4308628"/>
                <a:gd name="connsiteY3568" fmla="*/ 3095029 h 4305833"/>
                <a:gd name="connsiteX3569" fmla="*/ 1907978 w 4308628"/>
                <a:gd name="connsiteY3569" fmla="*/ 2950318 h 4305833"/>
                <a:gd name="connsiteX3570" fmla="*/ 1912008 w 4308628"/>
                <a:gd name="connsiteY3570" fmla="*/ 2948853 h 4305833"/>
                <a:gd name="connsiteX3571" fmla="*/ 1913107 w 4308628"/>
                <a:gd name="connsiteY3571" fmla="*/ 2946289 h 4305833"/>
                <a:gd name="connsiteX3572" fmla="*/ 1945346 w 4308628"/>
                <a:gd name="connsiteY3572" fmla="*/ 2949219 h 4305833"/>
                <a:gd name="connsiteX3573" fmla="*/ 1901383 w 4308628"/>
                <a:gd name="connsiteY3573" fmla="*/ 3040808 h 4305833"/>
                <a:gd name="connsiteX3574" fmla="*/ 1898819 w 4308628"/>
                <a:gd name="connsiteY3574" fmla="*/ 3039342 h 4305833"/>
                <a:gd name="connsiteX3575" fmla="*/ 1907978 w 4308628"/>
                <a:gd name="connsiteY3575" fmla="*/ 2950318 h 4305833"/>
                <a:gd name="connsiteX3576" fmla="*/ 2102879 w 4308628"/>
                <a:gd name="connsiteY3576" fmla="*/ 3074146 h 4305833"/>
                <a:gd name="connsiteX3577" fmla="*/ 2090789 w 4308628"/>
                <a:gd name="connsiteY3577" fmla="*/ 2973032 h 4305833"/>
                <a:gd name="connsiteX3578" fmla="*/ 2122296 w 4308628"/>
                <a:gd name="connsiteY3578" fmla="*/ 2980726 h 4305833"/>
                <a:gd name="connsiteX3579" fmla="*/ 2122296 w 4308628"/>
                <a:gd name="connsiteY3579" fmla="*/ 2983657 h 4305833"/>
                <a:gd name="connsiteX3580" fmla="*/ 2125226 w 4308628"/>
                <a:gd name="connsiteY3580" fmla="*/ 2986954 h 4305833"/>
                <a:gd name="connsiteX3581" fmla="*/ 2105443 w 4308628"/>
                <a:gd name="connsiteY3581" fmla="*/ 3073414 h 4305833"/>
                <a:gd name="connsiteX3582" fmla="*/ 2102879 w 4308628"/>
                <a:gd name="connsiteY3582" fmla="*/ 3074146 h 4305833"/>
                <a:gd name="connsiteX3583" fmla="*/ 2114969 w 4308628"/>
                <a:gd name="connsiteY3583" fmla="*/ 2960576 h 4305833"/>
                <a:gd name="connsiteX3584" fmla="*/ 2114969 w 4308628"/>
                <a:gd name="connsiteY3584" fmla="*/ 2960576 h 4305833"/>
                <a:gd name="connsiteX3585" fmla="*/ 2114969 w 4308628"/>
                <a:gd name="connsiteY3585" fmla="*/ 2960576 h 4305833"/>
                <a:gd name="connsiteX3586" fmla="*/ 2114969 w 4308628"/>
                <a:gd name="connsiteY3586" fmla="*/ 2960576 h 4305833"/>
                <a:gd name="connsiteX3587" fmla="*/ 2057084 w 4308628"/>
                <a:gd name="connsiteY3587" fmla="*/ 2907821 h 4305833"/>
                <a:gd name="connsiteX3588" fmla="*/ 2036568 w 4308628"/>
                <a:gd name="connsiteY3588" fmla="*/ 2888770 h 4305833"/>
                <a:gd name="connsiteX3589" fmla="*/ 2044628 w 4308628"/>
                <a:gd name="connsiteY3589" fmla="*/ 2885107 h 4305833"/>
                <a:gd name="connsiteX3590" fmla="*/ 2052688 w 4308628"/>
                <a:gd name="connsiteY3590" fmla="*/ 2887672 h 4305833"/>
                <a:gd name="connsiteX3591" fmla="*/ 2057084 w 4308628"/>
                <a:gd name="connsiteY3591" fmla="*/ 2907821 h 4305833"/>
                <a:gd name="connsiteX3592" fmla="*/ 2035103 w 4308628"/>
                <a:gd name="connsiteY3592" fmla="*/ 2882176 h 4305833"/>
                <a:gd name="connsiteX3593" fmla="*/ 2031073 w 4308628"/>
                <a:gd name="connsiteY3593" fmla="*/ 2884008 h 4305833"/>
                <a:gd name="connsiteX3594" fmla="*/ 2027776 w 4308628"/>
                <a:gd name="connsiteY3594" fmla="*/ 2881077 h 4305833"/>
                <a:gd name="connsiteX3595" fmla="*/ 2031439 w 4308628"/>
                <a:gd name="connsiteY3595" fmla="*/ 2881077 h 4305833"/>
                <a:gd name="connsiteX3596" fmla="*/ 2035103 w 4308628"/>
                <a:gd name="connsiteY3596" fmla="*/ 2882176 h 4305833"/>
                <a:gd name="connsiteX3597" fmla="*/ 2017518 w 4308628"/>
                <a:gd name="connsiteY3597" fmla="*/ 2880711 h 4305833"/>
                <a:gd name="connsiteX3598" fmla="*/ 2024112 w 4308628"/>
                <a:gd name="connsiteY3598" fmla="*/ 2886939 h 4305833"/>
                <a:gd name="connsiteX3599" fmla="*/ 1998467 w 4308628"/>
                <a:gd name="connsiteY3599" fmla="*/ 2897929 h 4305833"/>
                <a:gd name="connsiteX3600" fmla="*/ 2009092 w 4308628"/>
                <a:gd name="connsiteY3600" fmla="*/ 2880345 h 4305833"/>
                <a:gd name="connsiteX3601" fmla="*/ 2017518 w 4308628"/>
                <a:gd name="connsiteY3601" fmla="*/ 2880711 h 4305833"/>
                <a:gd name="connsiteX3602" fmla="*/ 1926662 w 4308628"/>
                <a:gd name="connsiteY3602" fmla="*/ 2929070 h 4305833"/>
                <a:gd name="connsiteX3603" fmla="*/ 1926662 w 4308628"/>
                <a:gd name="connsiteY3603" fmla="*/ 2929070 h 4305833"/>
                <a:gd name="connsiteX3604" fmla="*/ 2137682 w 4308628"/>
                <a:gd name="connsiteY3604" fmla="*/ 2971933 h 4305833"/>
                <a:gd name="connsiteX3605" fmla="*/ 2139514 w 4308628"/>
                <a:gd name="connsiteY3605" fmla="*/ 2978528 h 4305833"/>
                <a:gd name="connsiteX3606" fmla="*/ 2138782 w 4308628"/>
                <a:gd name="connsiteY3606" fmla="*/ 2978528 h 4305833"/>
                <a:gd name="connsiteX3607" fmla="*/ 2138415 w 4308628"/>
                <a:gd name="connsiteY3607" fmla="*/ 2975963 h 4305833"/>
                <a:gd name="connsiteX3608" fmla="*/ 2129257 w 4308628"/>
                <a:gd name="connsiteY3608" fmla="*/ 2971567 h 4305833"/>
                <a:gd name="connsiteX3609" fmla="*/ 2123028 w 4308628"/>
                <a:gd name="connsiteY3609" fmla="*/ 2961309 h 4305833"/>
                <a:gd name="connsiteX3610" fmla="*/ 2134385 w 4308628"/>
                <a:gd name="connsiteY3610" fmla="*/ 2961675 h 4305833"/>
                <a:gd name="connsiteX3611" fmla="*/ 2137682 w 4308628"/>
                <a:gd name="connsiteY3611" fmla="*/ 2971933 h 4305833"/>
                <a:gd name="connsiteX3612" fmla="*/ 2137682 w 4308628"/>
                <a:gd name="connsiteY3612" fmla="*/ 2971933 h 4305833"/>
                <a:gd name="connsiteX3613" fmla="*/ 2106908 w 4308628"/>
                <a:gd name="connsiteY3613" fmla="*/ 2953616 h 4305833"/>
                <a:gd name="connsiteX3614" fmla="*/ 2086026 w 4308628"/>
                <a:gd name="connsiteY3614" fmla="*/ 2934565 h 4305833"/>
                <a:gd name="connsiteX3615" fmla="*/ 2082729 w 4308628"/>
                <a:gd name="connsiteY3615" fmla="*/ 2908188 h 4305833"/>
                <a:gd name="connsiteX3616" fmla="*/ 2101047 w 4308628"/>
                <a:gd name="connsiteY3616" fmla="*/ 2938228 h 4305833"/>
                <a:gd name="connsiteX3617" fmla="*/ 2110572 w 4308628"/>
                <a:gd name="connsiteY3617" fmla="*/ 2953982 h 4305833"/>
                <a:gd name="connsiteX3618" fmla="*/ 2106908 w 4308628"/>
                <a:gd name="connsiteY3618" fmla="*/ 2953616 h 4305833"/>
                <a:gd name="connsiteX3619" fmla="*/ 2070640 w 4308628"/>
                <a:gd name="connsiteY3619" fmla="*/ 2896098 h 4305833"/>
                <a:gd name="connsiteX3620" fmla="*/ 2075036 w 4308628"/>
                <a:gd name="connsiteY3620" fmla="*/ 2899761 h 4305833"/>
                <a:gd name="connsiteX3621" fmla="*/ 2078333 w 4308628"/>
                <a:gd name="connsiteY3621" fmla="*/ 2927238 h 4305833"/>
                <a:gd name="connsiteX3622" fmla="*/ 2065511 w 4308628"/>
                <a:gd name="connsiteY3622" fmla="*/ 2915515 h 4305833"/>
                <a:gd name="connsiteX3623" fmla="*/ 2060015 w 4308628"/>
                <a:gd name="connsiteY3623" fmla="*/ 2890236 h 4305833"/>
                <a:gd name="connsiteX3624" fmla="*/ 2070273 w 4308628"/>
                <a:gd name="connsiteY3624" fmla="*/ 2893533 h 4305833"/>
                <a:gd name="connsiteX3625" fmla="*/ 2070640 w 4308628"/>
                <a:gd name="connsiteY3625" fmla="*/ 2896098 h 4305833"/>
                <a:gd name="connsiteX3626" fmla="*/ 2070640 w 4308628"/>
                <a:gd name="connsiteY3626" fmla="*/ 2896098 h 4305833"/>
                <a:gd name="connsiteX3627" fmla="*/ 1987477 w 4308628"/>
                <a:gd name="connsiteY3627" fmla="*/ 2902692 h 4305833"/>
                <a:gd name="connsiteX3628" fmla="*/ 1971724 w 4308628"/>
                <a:gd name="connsiteY3628" fmla="*/ 2909653 h 4305833"/>
                <a:gd name="connsiteX3629" fmla="*/ 1983813 w 4308628"/>
                <a:gd name="connsiteY3629" fmla="*/ 2884741 h 4305833"/>
                <a:gd name="connsiteX3630" fmla="*/ 1983813 w 4308628"/>
                <a:gd name="connsiteY3630" fmla="*/ 2884741 h 4305833"/>
                <a:gd name="connsiteX3631" fmla="*/ 1989308 w 4308628"/>
                <a:gd name="connsiteY3631" fmla="*/ 2882543 h 4305833"/>
                <a:gd name="connsiteX3632" fmla="*/ 1990041 w 4308628"/>
                <a:gd name="connsiteY3632" fmla="*/ 2880345 h 4305833"/>
                <a:gd name="connsiteX3633" fmla="*/ 2000665 w 4308628"/>
                <a:gd name="connsiteY3633" fmla="*/ 2880345 h 4305833"/>
                <a:gd name="connsiteX3634" fmla="*/ 1987477 w 4308628"/>
                <a:gd name="connsiteY3634" fmla="*/ 2902692 h 4305833"/>
                <a:gd name="connsiteX3635" fmla="*/ 1962198 w 4308628"/>
                <a:gd name="connsiteY3635" fmla="*/ 2913683 h 4305833"/>
                <a:gd name="connsiteX3636" fmla="*/ 1936187 w 4308628"/>
                <a:gd name="connsiteY3636" fmla="*/ 2925040 h 4305833"/>
                <a:gd name="connsiteX3637" fmla="*/ 1932890 w 4308628"/>
                <a:gd name="connsiteY3637" fmla="*/ 2923941 h 4305833"/>
                <a:gd name="connsiteX3638" fmla="*/ 1946811 w 4308628"/>
                <a:gd name="connsiteY3638" fmla="*/ 2912217 h 4305833"/>
                <a:gd name="connsiteX3639" fmla="*/ 1973922 w 4308628"/>
                <a:gd name="connsiteY3639" fmla="*/ 2889503 h 4305833"/>
                <a:gd name="connsiteX3640" fmla="*/ 1962198 w 4308628"/>
                <a:gd name="connsiteY3640" fmla="*/ 2913683 h 4305833"/>
                <a:gd name="connsiteX3641" fmla="*/ 1909076 w 4308628"/>
                <a:gd name="connsiteY3641" fmla="*/ 2934565 h 4305833"/>
                <a:gd name="connsiteX3642" fmla="*/ 1898819 w 4308628"/>
                <a:gd name="connsiteY3642" fmla="*/ 2935664 h 4305833"/>
                <a:gd name="connsiteX3643" fmla="*/ 1897720 w 4308628"/>
                <a:gd name="connsiteY3643" fmla="*/ 2938228 h 4305833"/>
                <a:gd name="connsiteX3644" fmla="*/ 1896987 w 4308628"/>
                <a:gd name="connsiteY3644" fmla="*/ 2938228 h 4305833"/>
                <a:gd name="connsiteX3645" fmla="*/ 1901017 w 4308628"/>
                <a:gd name="connsiteY3645" fmla="*/ 2932367 h 4305833"/>
                <a:gd name="connsiteX3646" fmla="*/ 1906878 w 4308628"/>
                <a:gd name="connsiteY3646" fmla="*/ 2923574 h 4305833"/>
                <a:gd name="connsiteX3647" fmla="*/ 1917869 w 4308628"/>
                <a:gd name="connsiteY3647" fmla="*/ 2926872 h 4305833"/>
                <a:gd name="connsiteX3648" fmla="*/ 1909076 w 4308628"/>
                <a:gd name="connsiteY3648" fmla="*/ 2934565 h 4305833"/>
                <a:gd name="connsiteX3649" fmla="*/ 1890026 w 4308628"/>
                <a:gd name="connsiteY3649" fmla="*/ 3053264 h 4305833"/>
                <a:gd name="connsiteX3650" fmla="*/ 1889294 w 4308628"/>
                <a:gd name="connsiteY3650" fmla="*/ 3058393 h 4305833"/>
                <a:gd name="connsiteX3651" fmla="*/ 1885630 w 4308628"/>
                <a:gd name="connsiteY3651" fmla="*/ 3053997 h 4305833"/>
                <a:gd name="connsiteX3652" fmla="*/ 1890026 w 4308628"/>
                <a:gd name="connsiteY3652" fmla="*/ 3053264 h 4305833"/>
                <a:gd name="connsiteX3653" fmla="*/ 1903215 w 4308628"/>
                <a:gd name="connsiteY3653" fmla="*/ 3070483 h 4305833"/>
                <a:gd name="connsiteX3654" fmla="*/ 1909443 w 4308628"/>
                <a:gd name="connsiteY3654" fmla="*/ 3070849 h 4305833"/>
                <a:gd name="connsiteX3655" fmla="*/ 1928127 w 4308628"/>
                <a:gd name="connsiteY3655" fmla="*/ 3125803 h 4305833"/>
                <a:gd name="connsiteX3656" fmla="*/ 1901749 w 4308628"/>
                <a:gd name="connsiteY3656" fmla="*/ 3077444 h 4305833"/>
                <a:gd name="connsiteX3657" fmla="*/ 1903215 w 4308628"/>
                <a:gd name="connsiteY3657" fmla="*/ 3070483 h 4305833"/>
                <a:gd name="connsiteX3658" fmla="*/ 1973922 w 4308628"/>
                <a:gd name="connsiteY3658" fmla="*/ 3224352 h 4305833"/>
                <a:gd name="connsiteX3659" fmla="*/ 1973922 w 4308628"/>
                <a:gd name="connsiteY3659" fmla="*/ 3224352 h 4305833"/>
                <a:gd name="connsiteX3660" fmla="*/ 1973922 w 4308628"/>
                <a:gd name="connsiteY3660" fmla="*/ 3224352 h 4305833"/>
                <a:gd name="connsiteX3661" fmla="*/ 1973922 w 4308628"/>
                <a:gd name="connsiteY3661" fmla="*/ 3224352 h 4305833"/>
                <a:gd name="connsiteX3662" fmla="*/ 1973922 w 4308628"/>
                <a:gd name="connsiteY3662" fmla="*/ 3224352 h 4305833"/>
                <a:gd name="connsiteX3663" fmla="*/ 1973922 w 4308628"/>
                <a:gd name="connsiteY3663" fmla="*/ 3224352 h 4305833"/>
                <a:gd name="connsiteX3664" fmla="*/ 1972822 w 4308628"/>
                <a:gd name="connsiteY3664" fmla="*/ 3230947 h 4305833"/>
                <a:gd name="connsiteX3665" fmla="*/ 1974288 w 4308628"/>
                <a:gd name="connsiteY3665" fmla="*/ 3234610 h 4305833"/>
                <a:gd name="connsiteX3666" fmla="*/ 1972090 w 4308628"/>
                <a:gd name="connsiteY3666" fmla="*/ 3235709 h 4305833"/>
                <a:gd name="connsiteX3667" fmla="*/ 1970258 w 4308628"/>
                <a:gd name="connsiteY3667" fmla="*/ 3233878 h 4305833"/>
                <a:gd name="connsiteX3668" fmla="*/ 1972822 w 4308628"/>
                <a:gd name="connsiteY3668" fmla="*/ 3230947 h 4305833"/>
                <a:gd name="connsiteX3669" fmla="*/ 1972822 w 4308628"/>
                <a:gd name="connsiteY3669" fmla="*/ 3230947 h 4305833"/>
                <a:gd name="connsiteX3670" fmla="*/ 1970624 w 4308628"/>
                <a:gd name="connsiteY3670" fmla="*/ 3217758 h 4305833"/>
                <a:gd name="connsiteX3671" fmla="*/ 1969525 w 4308628"/>
                <a:gd name="connsiteY3671" fmla="*/ 3218857 h 4305833"/>
                <a:gd name="connsiteX3672" fmla="*/ 1966961 w 4308628"/>
                <a:gd name="connsiteY3672" fmla="*/ 3218490 h 4305833"/>
                <a:gd name="connsiteX3673" fmla="*/ 1960000 w 4308628"/>
                <a:gd name="connsiteY3673" fmla="*/ 3198341 h 4305833"/>
                <a:gd name="connsiteX3674" fmla="*/ 1970624 w 4308628"/>
                <a:gd name="connsiteY3674" fmla="*/ 3217758 h 4305833"/>
                <a:gd name="connsiteX3675" fmla="*/ 1979783 w 4308628"/>
                <a:gd name="connsiteY3675" fmla="*/ 3220688 h 4305833"/>
                <a:gd name="connsiteX3676" fmla="*/ 1979051 w 4308628"/>
                <a:gd name="connsiteY3676" fmla="*/ 3219223 h 4305833"/>
                <a:gd name="connsiteX3677" fmla="*/ 1995170 w 4308628"/>
                <a:gd name="connsiteY3677" fmla="*/ 3204569 h 4305833"/>
                <a:gd name="connsiteX3678" fmla="*/ 1982348 w 4308628"/>
                <a:gd name="connsiteY3678" fmla="*/ 3221421 h 4305833"/>
                <a:gd name="connsiteX3679" fmla="*/ 1979783 w 4308628"/>
                <a:gd name="connsiteY3679" fmla="*/ 3220688 h 4305833"/>
                <a:gd name="connsiteX3680" fmla="*/ 1979783 w 4308628"/>
                <a:gd name="connsiteY3680" fmla="*/ 3220688 h 4305833"/>
                <a:gd name="connsiteX3681" fmla="*/ 1975753 w 4308628"/>
                <a:gd name="connsiteY3681" fmla="*/ 3212995 h 4305833"/>
                <a:gd name="connsiteX3682" fmla="*/ 1947178 w 4308628"/>
                <a:gd name="connsiteY3682" fmla="*/ 3160606 h 4305833"/>
                <a:gd name="connsiteX3683" fmla="*/ 1916770 w 4308628"/>
                <a:gd name="connsiteY3683" fmla="*/ 3071216 h 4305833"/>
                <a:gd name="connsiteX3684" fmla="*/ 1998467 w 4308628"/>
                <a:gd name="connsiteY3684" fmla="*/ 3075978 h 4305833"/>
                <a:gd name="connsiteX3685" fmla="*/ 2077600 w 4308628"/>
                <a:gd name="connsiteY3685" fmla="*/ 3097959 h 4305833"/>
                <a:gd name="connsiteX3686" fmla="*/ 2019716 w 4308628"/>
                <a:gd name="connsiteY3686" fmla="*/ 3172696 h 4305833"/>
                <a:gd name="connsiteX3687" fmla="*/ 1975753 w 4308628"/>
                <a:gd name="connsiteY3687" fmla="*/ 3212995 h 4305833"/>
                <a:gd name="connsiteX3688" fmla="*/ 2084561 w 4308628"/>
                <a:gd name="connsiteY3688" fmla="*/ 3100158 h 4305833"/>
                <a:gd name="connsiteX3689" fmla="*/ 2090789 w 4308628"/>
                <a:gd name="connsiteY3689" fmla="*/ 3101990 h 4305833"/>
                <a:gd name="connsiteX3690" fmla="*/ 2090056 w 4308628"/>
                <a:gd name="connsiteY3690" fmla="*/ 3108950 h 4305833"/>
                <a:gd name="connsiteX3691" fmla="*/ 2049391 w 4308628"/>
                <a:gd name="connsiteY3691" fmla="*/ 3146319 h 4305833"/>
                <a:gd name="connsiteX3692" fmla="*/ 2084561 w 4308628"/>
                <a:gd name="connsiteY3692" fmla="*/ 3100158 h 4305833"/>
                <a:gd name="connsiteX3693" fmla="*/ 2109107 w 4308628"/>
                <a:gd name="connsiteY3693" fmla="*/ 3089900 h 4305833"/>
                <a:gd name="connsiteX3694" fmla="*/ 2112771 w 4308628"/>
                <a:gd name="connsiteY3694" fmla="*/ 3092098 h 4305833"/>
                <a:gd name="connsiteX3695" fmla="*/ 2108008 w 4308628"/>
                <a:gd name="connsiteY3695" fmla="*/ 3095029 h 4305833"/>
                <a:gd name="connsiteX3696" fmla="*/ 2109107 w 4308628"/>
                <a:gd name="connsiteY3696" fmla="*/ 3089900 h 4305833"/>
                <a:gd name="connsiteX3697" fmla="*/ 1894056 w 4308628"/>
                <a:gd name="connsiteY3697" fmla="*/ 2930535 h 4305833"/>
                <a:gd name="connsiteX3698" fmla="*/ 1890392 w 4308628"/>
                <a:gd name="connsiteY3698" fmla="*/ 2936030 h 4305833"/>
                <a:gd name="connsiteX3699" fmla="*/ 1888927 w 4308628"/>
                <a:gd name="connsiteY3699" fmla="*/ 2936397 h 4305833"/>
                <a:gd name="connsiteX3700" fmla="*/ 1885263 w 4308628"/>
                <a:gd name="connsiteY3700" fmla="*/ 2935298 h 4305833"/>
                <a:gd name="connsiteX3701" fmla="*/ 1894056 w 4308628"/>
                <a:gd name="connsiteY3701" fmla="*/ 2930535 h 4305833"/>
                <a:gd name="connsiteX3702" fmla="*/ 1880867 w 4308628"/>
                <a:gd name="connsiteY3702" fmla="*/ 2941159 h 4305833"/>
                <a:gd name="connsiteX3703" fmla="*/ 1857420 w 4308628"/>
                <a:gd name="connsiteY3703" fmla="*/ 2950685 h 4305833"/>
                <a:gd name="connsiteX3704" fmla="*/ 1876837 w 4308628"/>
                <a:gd name="connsiteY3704" fmla="*/ 2939694 h 4305833"/>
                <a:gd name="connsiteX3705" fmla="*/ 1880867 w 4308628"/>
                <a:gd name="connsiteY3705" fmla="*/ 2941159 h 4305833"/>
                <a:gd name="connsiteX3706" fmla="*/ 1825548 w 4308628"/>
                <a:gd name="connsiteY3706" fmla="*/ 2971200 h 4305833"/>
                <a:gd name="connsiteX3707" fmla="*/ 1860351 w 4308628"/>
                <a:gd name="connsiteY3707" fmla="*/ 2960210 h 4305833"/>
                <a:gd name="connsiteX3708" fmla="*/ 1899185 w 4308628"/>
                <a:gd name="connsiteY3708" fmla="*/ 2947754 h 4305833"/>
                <a:gd name="connsiteX3709" fmla="*/ 1899551 w 4308628"/>
                <a:gd name="connsiteY3709" fmla="*/ 2948487 h 4305833"/>
                <a:gd name="connsiteX3710" fmla="*/ 1901749 w 4308628"/>
                <a:gd name="connsiteY3710" fmla="*/ 2949585 h 4305833"/>
                <a:gd name="connsiteX3711" fmla="*/ 1892224 w 4308628"/>
                <a:gd name="connsiteY3711" fmla="*/ 3035679 h 4305833"/>
                <a:gd name="connsiteX3712" fmla="*/ 1864748 w 4308628"/>
                <a:gd name="connsiteY3712" fmla="*/ 3020292 h 4305833"/>
                <a:gd name="connsiteX3713" fmla="*/ 1855222 w 4308628"/>
                <a:gd name="connsiteY3713" fmla="*/ 2985488 h 4305833"/>
                <a:gd name="connsiteX3714" fmla="*/ 1857787 w 4308628"/>
                <a:gd name="connsiteY3714" fmla="*/ 2979261 h 4305833"/>
                <a:gd name="connsiteX3715" fmla="*/ 1849727 w 4308628"/>
                <a:gd name="connsiteY3715" fmla="*/ 2972300 h 4305833"/>
                <a:gd name="connsiteX3716" fmla="*/ 1849727 w 4308628"/>
                <a:gd name="connsiteY3716" fmla="*/ 2972300 h 4305833"/>
                <a:gd name="connsiteX3717" fmla="*/ 1842766 w 4308628"/>
                <a:gd name="connsiteY3717" fmla="*/ 2980726 h 4305833"/>
                <a:gd name="connsiteX3718" fmla="*/ 1844598 w 4308628"/>
                <a:gd name="connsiteY3718" fmla="*/ 2984389 h 4305833"/>
                <a:gd name="connsiteX3719" fmla="*/ 1838370 w 4308628"/>
                <a:gd name="connsiteY3719" fmla="*/ 2997578 h 4305833"/>
                <a:gd name="connsiteX3720" fmla="*/ 1818953 w 4308628"/>
                <a:gd name="connsiteY3720" fmla="*/ 2974498 h 4305833"/>
                <a:gd name="connsiteX3721" fmla="*/ 1825548 w 4308628"/>
                <a:gd name="connsiteY3721" fmla="*/ 2971200 h 4305833"/>
                <a:gd name="connsiteX3722" fmla="*/ 1849361 w 4308628"/>
                <a:gd name="connsiteY3722" fmla="*/ 2989518 h 4305833"/>
                <a:gd name="connsiteX3723" fmla="*/ 1856322 w 4308628"/>
                <a:gd name="connsiteY3723" fmla="*/ 3015163 h 4305833"/>
                <a:gd name="connsiteX3724" fmla="*/ 1850460 w 4308628"/>
                <a:gd name="connsiteY3724" fmla="*/ 3011866 h 4305833"/>
                <a:gd name="connsiteX3725" fmla="*/ 1843133 w 4308628"/>
                <a:gd name="connsiteY3725" fmla="*/ 3003074 h 4305833"/>
                <a:gd name="connsiteX3726" fmla="*/ 1849361 w 4308628"/>
                <a:gd name="connsiteY3726" fmla="*/ 2989518 h 4305833"/>
                <a:gd name="connsiteX3727" fmla="*/ 1867312 w 4308628"/>
                <a:gd name="connsiteY3727" fmla="*/ 3029085 h 4305833"/>
                <a:gd name="connsiteX3728" fmla="*/ 1891492 w 4308628"/>
                <a:gd name="connsiteY3728" fmla="*/ 3042640 h 4305833"/>
                <a:gd name="connsiteX3729" fmla="*/ 1891125 w 4308628"/>
                <a:gd name="connsiteY3729" fmla="*/ 3045937 h 4305833"/>
                <a:gd name="connsiteX3730" fmla="*/ 1881234 w 4308628"/>
                <a:gd name="connsiteY3730" fmla="*/ 3048135 h 4305833"/>
                <a:gd name="connsiteX3731" fmla="*/ 1868411 w 4308628"/>
                <a:gd name="connsiteY3731" fmla="*/ 3032748 h 4305833"/>
                <a:gd name="connsiteX3732" fmla="*/ 1867312 w 4308628"/>
                <a:gd name="connsiteY3732" fmla="*/ 3029085 h 4305833"/>
                <a:gd name="connsiteX3733" fmla="*/ 2119365 w 4308628"/>
                <a:gd name="connsiteY3733" fmla="*/ 3088068 h 4305833"/>
                <a:gd name="connsiteX3734" fmla="*/ 2110939 w 4308628"/>
                <a:gd name="connsiteY3734" fmla="*/ 3082939 h 4305833"/>
                <a:gd name="connsiteX3735" fmla="*/ 2111671 w 4308628"/>
                <a:gd name="connsiteY3735" fmla="*/ 3079642 h 4305833"/>
                <a:gd name="connsiteX3736" fmla="*/ 2138782 w 4308628"/>
                <a:gd name="connsiteY3736" fmla="*/ 3074513 h 4305833"/>
                <a:gd name="connsiteX3737" fmla="*/ 2136584 w 4308628"/>
                <a:gd name="connsiteY3737" fmla="*/ 3077810 h 4305833"/>
                <a:gd name="connsiteX3738" fmla="*/ 2119365 w 4308628"/>
                <a:gd name="connsiteY3738" fmla="*/ 3088068 h 4305833"/>
                <a:gd name="connsiteX3739" fmla="*/ 2153436 w 4308628"/>
                <a:gd name="connsiteY3739" fmla="*/ 3064621 h 4305833"/>
                <a:gd name="connsiteX3740" fmla="*/ 2168456 w 4308628"/>
                <a:gd name="connsiteY3740" fmla="*/ 3042640 h 4305833"/>
                <a:gd name="connsiteX3741" fmla="*/ 2170288 w 4308628"/>
                <a:gd name="connsiteY3741" fmla="*/ 3057294 h 4305833"/>
                <a:gd name="connsiteX3742" fmla="*/ 2160397 w 4308628"/>
                <a:gd name="connsiteY3742" fmla="*/ 3063156 h 4305833"/>
                <a:gd name="connsiteX3743" fmla="*/ 2153436 w 4308628"/>
                <a:gd name="connsiteY3743" fmla="*/ 3064621 h 4305833"/>
                <a:gd name="connsiteX3744" fmla="*/ 2174684 w 4308628"/>
                <a:gd name="connsiteY3744" fmla="*/ 3039709 h 4305833"/>
                <a:gd name="connsiteX3745" fmla="*/ 2176883 w 4308628"/>
                <a:gd name="connsiteY3745" fmla="*/ 3029085 h 4305833"/>
                <a:gd name="connsiteX3746" fmla="*/ 2173585 w 4308628"/>
                <a:gd name="connsiteY3746" fmla="*/ 3026154 h 4305833"/>
                <a:gd name="connsiteX3747" fmla="*/ 2163327 w 4308628"/>
                <a:gd name="connsiteY3747" fmla="*/ 3030184 h 4305833"/>
                <a:gd name="connsiteX3748" fmla="*/ 2163694 w 4308628"/>
                <a:gd name="connsiteY3748" fmla="*/ 3036778 h 4305833"/>
                <a:gd name="connsiteX3749" fmla="*/ 2143544 w 4308628"/>
                <a:gd name="connsiteY3749" fmla="*/ 3066453 h 4305833"/>
                <a:gd name="connsiteX3750" fmla="*/ 2112771 w 4308628"/>
                <a:gd name="connsiteY3750" fmla="*/ 3072314 h 4305833"/>
                <a:gd name="connsiteX3751" fmla="*/ 2131821 w 4308628"/>
                <a:gd name="connsiteY3751" fmla="*/ 2988419 h 4305833"/>
                <a:gd name="connsiteX3752" fmla="*/ 2134385 w 4308628"/>
                <a:gd name="connsiteY3752" fmla="*/ 2987686 h 4305833"/>
                <a:gd name="connsiteX3753" fmla="*/ 2134752 w 4308628"/>
                <a:gd name="connsiteY3753" fmla="*/ 2987320 h 4305833"/>
                <a:gd name="connsiteX3754" fmla="*/ 2167357 w 4308628"/>
                <a:gd name="connsiteY3754" fmla="*/ 3011866 h 4305833"/>
                <a:gd name="connsiteX3755" fmla="*/ 2196666 w 4308628"/>
                <a:gd name="connsiteY3755" fmla="*/ 3033847 h 4305833"/>
                <a:gd name="connsiteX3756" fmla="*/ 2201795 w 4308628"/>
                <a:gd name="connsiteY3756" fmla="*/ 3038610 h 4305833"/>
                <a:gd name="connsiteX3757" fmla="*/ 2175783 w 4308628"/>
                <a:gd name="connsiteY3757" fmla="*/ 3053997 h 4305833"/>
                <a:gd name="connsiteX3758" fmla="*/ 2174684 w 4308628"/>
                <a:gd name="connsiteY3758" fmla="*/ 3039709 h 4305833"/>
                <a:gd name="connsiteX3759" fmla="*/ 2154168 w 4308628"/>
                <a:gd name="connsiteY3759" fmla="*/ 2986954 h 4305833"/>
                <a:gd name="connsiteX3760" fmla="*/ 2158565 w 4308628"/>
                <a:gd name="connsiteY3760" fmla="*/ 2986954 h 4305833"/>
                <a:gd name="connsiteX3761" fmla="*/ 2173585 w 4308628"/>
                <a:gd name="connsiteY3761" fmla="*/ 3003440 h 4305833"/>
                <a:gd name="connsiteX3762" fmla="*/ 2154168 w 4308628"/>
                <a:gd name="connsiteY3762" fmla="*/ 2986954 h 4305833"/>
                <a:gd name="connsiteX3763" fmla="*/ 2148307 w 4308628"/>
                <a:gd name="connsiteY3763" fmla="*/ 2979993 h 4305833"/>
                <a:gd name="connsiteX3764" fmla="*/ 2147208 w 4308628"/>
                <a:gd name="connsiteY3764" fmla="*/ 2978894 h 4305833"/>
                <a:gd name="connsiteX3765" fmla="*/ 2145376 w 4308628"/>
                <a:gd name="connsiteY3765" fmla="*/ 2972666 h 4305833"/>
                <a:gd name="connsiteX3766" fmla="*/ 2151970 w 4308628"/>
                <a:gd name="connsiteY3766" fmla="*/ 2979993 h 4305833"/>
                <a:gd name="connsiteX3767" fmla="*/ 2148307 w 4308628"/>
                <a:gd name="connsiteY3767" fmla="*/ 2979993 h 4305833"/>
                <a:gd name="connsiteX3768" fmla="*/ 2146841 w 4308628"/>
                <a:gd name="connsiteY3768" fmla="*/ 2963873 h 4305833"/>
                <a:gd name="connsiteX3769" fmla="*/ 2225241 w 4308628"/>
                <a:gd name="connsiteY3769" fmla="*/ 2983290 h 4305833"/>
                <a:gd name="connsiteX3770" fmla="*/ 2161862 w 4308628"/>
                <a:gd name="connsiteY3770" fmla="*/ 2980359 h 4305833"/>
                <a:gd name="connsiteX3771" fmla="*/ 2146841 w 4308628"/>
                <a:gd name="connsiteY3771" fmla="*/ 2963873 h 4305833"/>
                <a:gd name="connsiteX3772" fmla="*/ 2119365 w 4308628"/>
                <a:gd name="connsiteY3772" fmla="*/ 2953982 h 4305833"/>
                <a:gd name="connsiteX3773" fmla="*/ 2107275 w 4308628"/>
                <a:gd name="connsiteY3773" fmla="*/ 2934199 h 4305833"/>
                <a:gd name="connsiteX3774" fmla="*/ 2099948 w 4308628"/>
                <a:gd name="connsiteY3774" fmla="*/ 2922109 h 4305833"/>
                <a:gd name="connsiteX3775" fmla="*/ 2129257 w 4308628"/>
                <a:gd name="connsiteY3775" fmla="*/ 2954348 h 4305833"/>
                <a:gd name="connsiteX3776" fmla="*/ 2119365 w 4308628"/>
                <a:gd name="connsiteY3776" fmla="*/ 2953982 h 4305833"/>
                <a:gd name="connsiteX3777" fmla="*/ 2058916 w 4308628"/>
                <a:gd name="connsiteY3777" fmla="*/ 2882176 h 4305833"/>
                <a:gd name="connsiteX3778" fmla="*/ 2058916 w 4308628"/>
                <a:gd name="connsiteY3778" fmla="*/ 2882176 h 4305833"/>
                <a:gd name="connsiteX3779" fmla="*/ 2058916 w 4308628"/>
                <a:gd name="connsiteY3779" fmla="*/ 2882176 h 4305833"/>
                <a:gd name="connsiteX3780" fmla="*/ 2060015 w 4308628"/>
                <a:gd name="connsiteY3780" fmla="*/ 2879978 h 4305833"/>
                <a:gd name="connsiteX3781" fmla="*/ 2064411 w 4308628"/>
                <a:gd name="connsiteY3781" fmla="*/ 2884008 h 4305833"/>
                <a:gd name="connsiteX3782" fmla="*/ 2058916 w 4308628"/>
                <a:gd name="connsiteY3782" fmla="*/ 2882176 h 4305833"/>
                <a:gd name="connsiteX3783" fmla="*/ 2042064 w 4308628"/>
                <a:gd name="connsiteY3783" fmla="*/ 2853967 h 4305833"/>
                <a:gd name="connsiteX3784" fmla="*/ 2133286 w 4308628"/>
                <a:gd name="connsiteY3784" fmla="*/ 2812202 h 4305833"/>
                <a:gd name="connsiteX3785" fmla="*/ 2058550 w 4308628"/>
                <a:gd name="connsiteY3785" fmla="*/ 2869720 h 4305833"/>
                <a:gd name="connsiteX3786" fmla="*/ 2042064 w 4308628"/>
                <a:gd name="connsiteY3786" fmla="*/ 2853967 h 4305833"/>
                <a:gd name="connsiteX3787" fmla="*/ 2051223 w 4308628"/>
                <a:gd name="connsiteY3787" fmla="*/ 2871918 h 4305833"/>
                <a:gd name="connsiteX3788" fmla="*/ 2049391 w 4308628"/>
                <a:gd name="connsiteY3788" fmla="*/ 2872651 h 4305833"/>
                <a:gd name="connsiteX3789" fmla="*/ 2048658 w 4308628"/>
                <a:gd name="connsiteY3789" fmla="*/ 2874116 h 4305833"/>
                <a:gd name="connsiteX3790" fmla="*/ 2032905 w 4308628"/>
                <a:gd name="connsiteY3790" fmla="*/ 2873750 h 4305833"/>
                <a:gd name="connsiteX3791" fmla="*/ 2017518 w 4308628"/>
                <a:gd name="connsiteY3791" fmla="*/ 2868621 h 4305833"/>
                <a:gd name="connsiteX3792" fmla="*/ 2017518 w 4308628"/>
                <a:gd name="connsiteY3792" fmla="*/ 2867155 h 4305833"/>
                <a:gd name="connsiteX3793" fmla="*/ 2016053 w 4308628"/>
                <a:gd name="connsiteY3793" fmla="*/ 2866057 h 4305833"/>
                <a:gd name="connsiteX3794" fmla="*/ 2035469 w 4308628"/>
                <a:gd name="connsiteY3794" fmla="*/ 2857264 h 4305833"/>
                <a:gd name="connsiteX3795" fmla="*/ 2051223 w 4308628"/>
                <a:gd name="connsiteY3795" fmla="*/ 2871918 h 4305833"/>
                <a:gd name="connsiteX3796" fmla="*/ 2009824 w 4308628"/>
                <a:gd name="connsiteY3796" fmla="*/ 2861660 h 4305833"/>
                <a:gd name="connsiteX3797" fmla="*/ 1957802 w 4308628"/>
                <a:gd name="connsiteY3797" fmla="*/ 2783260 h 4305833"/>
                <a:gd name="connsiteX3798" fmla="*/ 2030340 w 4308628"/>
                <a:gd name="connsiteY3798" fmla="*/ 2852135 h 4305833"/>
                <a:gd name="connsiteX3799" fmla="*/ 2009824 w 4308628"/>
                <a:gd name="connsiteY3799" fmla="*/ 2861660 h 4305833"/>
                <a:gd name="connsiteX3800" fmla="*/ 2005062 w 4308628"/>
                <a:gd name="connsiteY3800" fmla="*/ 2871186 h 4305833"/>
                <a:gd name="connsiteX3801" fmla="*/ 2005062 w 4308628"/>
                <a:gd name="connsiteY3801" fmla="*/ 2873384 h 4305833"/>
                <a:gd name="connsiteX3802" fmla="*/ 2005428 w 4308628"/>
                <a:gd name="connsiteY3802" fmla="*/ 2873750 h 4305833"/>
                <a:gd name="connsiteX3803" fmla="*/ 1999567 w 4308628"/>
                <a:gd name="connsiteY3803" fmla="*/ 2873750 h 4305833"/>
                <a:gd name="connsiteX3804" fmla="*/ 2005062 w 4308628"/>
                <a:gd name="connsiteY3804" fmla="*/ 2871186 h 4305833"/>
                <a:gd name="connsiteX3805" fmla="*/ 1942781 w 4308628"/>
                <a:gd name="connsiteY3805" fmla="*/ 2906722 h 4305833"/>
                <a:gd name="connsiteX3806" fmla="*/ 1924830 w 4308628"/>
                <a:gd name="connsiteY3806" fmla="*/ 2921376 h 4305833"/>
                <a:gd name="connsiteX3807" fmla="*/ 1915671 w 4308628"/>
                <a:gd name="connsiteY3807" fmla="*/ 2918445 h 4305833"/>
                <a:gd name="connsiteX3808" fmla="*/ 1953772 w 4308628"/>
                <a:gd name="connsiteY3808" fmla="*/ 2897197 h 4305833"/>
                <a:gd name="connsiteX3809" fmla="*/ 1942781 w 4308628"/>
                <a:gd name="connsiteY3809" fmla="*/ 2906722 h 4305833"/>
                <a:gd name="connsiteX3810" fmla="*/ 1876471 w 4308628"/>
                <a:gd name="connsiteY3810" fmla="*/ 2932733 h 4305833"/>
                <a:gd name="connsiteX3811" fmla="*/ 1815656 w 4308628"/>
                <a:gd name="connsiteY3811" fmla="*/ 2914782 h 4305833"/>
                <a:gd name="connsiteX3812" fmla="*/ 1895888 w 4308628"/>
                <a:gd name="connsiteY3812" fmla="*/ 2921742 h 4305833"/>
                <a:gd name="connsiteX3813" fmla="*/ 1876471 w 4308628"/>
                <a:gd name="connsiteY3813" fmla="*/ 2932733 h 4305833"/>
                <a:gd name="connsiteX3814" fmla="*/ 1899918 w 4308628"/>
                <a:gd name="connsiteY3814" fmla="*/ 3088068 h 4305833"/>
                <a:gd name="connsiteX3815" fmla="*/ 1941316 w 4308628"/>
                <a:gd name="connsiteY3815" fmla="*/ 3163903 h 4305833"/>
                <a:gd name="connsiteX3816" fmla="*/ 1958901 w 4308628"/>
                <a:gd name="connsiteY3816" fmla="*/ 3215193 h 4305833"/>
                <a:gd name="connsiteX3817" fmla="*/ 1913839 w 4308628"/>
                <a:gd name="connsiteY3817" fmla="*/ 3172330 h 4305833"/>
                <a:gd name="connsiteX3818" fmla="*/ 1906146 w 4308628"/>
                <a:gd name="connsiteY3818" fmla="*/ 3163903 h 4305833"/>
                <a:gd name="connsiteX3819" fmla="*/ 1906878 w 4308628"/>
                <a:gd name="connsiteY3819" fmla="*/ 3160973 h 4305833"/>
                <a:gd name="connsiteX3820" fmla="*/ 1901017 w 4308628"/>
                <a:gd name="connsiteY3820" fmla="*/ 3155111 h 4305833"/>
                <a:gd name="connsiteX3821" fmla="*/ 1892224 w 4308628"/>
                <a:gd name="connsiteY3821" fmla="*/ 3122872 h 4305833"/>
                <a:gd name="connsiteX3822" fmla="*/ 1899918 w 4308628"/>
                <a:gd name="connsiteY3822" fmla="*/ 3088068 h 4305833"/>
                <a:gd name="connsiteX3823" fmla="*/ 1872808 w 4308628"/>
                <a:gd name="connsiteY3823" fmla="*/ 3048501 h 4305833"/>
                <a:gd name="connsiteX3824" fmla="*/ 1873906 w 4308628"/>
                <a:gd name="connsiteY3824" fmla="*/ 3049601 h 4305833"/>
                <a:gd name="connsiteX3825" fmla="*/ 1873174 w 4308628"/>
                <a:gd name="connsiteY3825" fmla="*/ 3049601 h 4305833"/>
                <a:gd name="connsiteX3826" fmla="*/ 1872808 w 4308628"/>
                <a:gd name="connsiteY3826" fmla="*/ 3048501 h 4305833"/>
                <a:gd name="connsiteX3827" fmla="*/ 1878669 w 4308628"/>
                <a:gd name="connsiteY3827" fmla="*/ 3055828 h 4305833"/>
                <a:gd name="connsiteX3828" fmla="*/ 1889294 w 4308628"/>
                <a:gd name="connsiteY3828" fmla="*/ 3068651 h 4305833"/>
                <a:gd name="connsiteX3829" fmla="*/ 1894789 w 4308628"/>
                <a:gd name="connsiteY3829" fmla="*/ 3078909 h 4305833"/>
                <a:gd name="connsiteX3830" fmla="*/ 1888561 w 4308628"/>
                <a:gd name="connsiteY3830" fmla="*/ 3108584 h 4305833"/>
                <a:gd name="connsiteX3831" fmla="*/ 1874639 w 4308628"/>
                <a:gd name="connsiteY3831" fmla="*/ 3056928 h 4305833"/>
                <a:gd name="connsiteX3832" fmla="*/ 1878669 w 4308628"/>
                <a:gd name="connsiteY3832" fmla="*/ 3055828 h 4305833"/>
                <a:gd name="connsiteX3833" fmla="*/ 2065877 w 4308628"/>
                <a:gd name="connsiteY3833" fmla="*/ 3182588 h 4305833"/>
                <a:gd name="connsiteX3834" fmla="*/ 2058550 w 4308628"/>
                <a:gd name="connsiteY3834" fmla="*/ 3186251 h 4305833"/>
                <a:gd name="connsiteX3835" fmla="*/ 2058550 w 4308628"/>
                <a:gd name="connsiteY3835" fmla="*/ 3189182 h 4305833"/>
                <a:gd name="connsiteX3836" fmla="*/ 2048292 w 4308628"/>
                <a:gd name="connsiteY3836" fmla="*/ 3194677 h 4305833"/>
                <a:gd name="connsiteX3837" fmla="*/ 1992239 w 4308628"/>
                <a:gd name="connsiteY3837" fmla="*/ 3220322 h 4305833"/>
                <a:gd name="connsiteX3838" fmla="*/ 2025211 w 4308628"/>
                <a:gd name="connsiteY3838" fmla="*/ 3177459 h 4305833"/>
                <a:gd name="connsiteX3839" fmla="*/ 2088957 w 4308628"/>
                <a:gd name="connsiteY3839" fmla="*/ 3119208 h 4305833"/>
                <a:gd name="connsiteX3840" fmla="*/ 2084561 w 4308628"/>
                <a:gd name="connsiteY3840" fmla="*/ 3154744 h 4305833"/>
                <a:gd name="connsiteX3841" fmla="*/ 2065877 w 4308628"/>
                <a:gd name="connsiteY3841" fmla="*/ 3182588 h 4305833"/>
                <a:gd name="connsiteX3842" fmla="*/ 2096651 w 4308628"/>
                <a:gd name="connsiteY3842" fmla="*/ 3112614 h 4305833"/>
                <a:gd name="connsiteX3843" fmla="*/ 2105077 w 4308628"/>
                <a:gd name="connsiteY3843" fmla="*/ 3104920 h 4305833"/>
                <a:gd name="connsiteX3844" fmla="*/ 2119365 w 4308628"/>
                <a:gd name="connsiteY3844" fmla="*/ 3096494 h 4305833"/>
                <a:gd name="connsiteX3845" fmla="*/ 2122662 w 4308628"/>
                <a:gd name="connsiteY3845" fmla="*/ 3098692 h 4305833"/>
                <a:gd name="connsiteX3846" fmla="*/ 2092621 w 4308628"/>
                <a:gd name="connsiteY3846" fmla="*/ 3143021 h 4305833"/>
                <a:gd name="connsiteX3847" fmla="*/ 2096651 w 4308628"/>
                <a:gd name="connsiteY3847" fmla="*/ 3112614 h 4305833"/>
                <a:gd name="connsiteX3848" fmla="*/ 2126325 w 4308628"/>
                <a:gd name="connsiteY3848" fmla="*/ 3092098 h 4305833"/>
                <a:gd name="connsiteX3849" fmla="*/ 2127791 w 4308628"/>
                <a:gd name="connsiteY3849" fmla="*/ 3091365 h 4305833"/>
                <a:gd name="connsiteX3850" fmla="*/ 2127058 w 4308628"/>
                <a:gd name="connsiteY3850" fmla="*/ 3092464 h 4305833"/>
                <a:gd name="connsiteX3851" fmla="*/ 2126325 w 4308628"/>
                <a:gd name="connsiteY3851" fmla="*/ 3092098 h 4305833"/>
                <a:gd name="connsiteX3852" fmla="*/ 1780852 w 4308628"/>
                <a:gd name="connsiteY3852" fmla="*/ 2915515 h 4305833"/>
                <a:gd name="connsiteX3853" fmla="*/ 1781585 w 4308628"/>
                <a:gd name="connsiteY3853" fmla="*/ 2915881 h 4305833"/>
                <a:gd name="connsiteX3854" fmla="*/ 1781585 w 4308628"/>
                <a:gd name="connsiteY3854" fmla="*/ 2915881 h 4305833"/>
                <a:gd name="connsiteX3855" fmla="*/ 1786714 w 4308628"/>
                <a:gd name="connsiteY3855" fmla="*/ 2913683 h 4305833"/>
                <a:gd name="connsiteX3856" fmla="*/ 1867679 w 4308628"/>
                <a:gd name="connsiteY3856" fmla="*/ 2937496 h 4305833"/>
                <a:gd name="connsiteX3857" fmla="*/ 1813824 w 4308628"/>
                <a:gd name="connsiteY3857" fmla="*/ 2967171 h 4305833"/>
                <a:gd name="connsiteX3858" fmla="*/ 1807596 w 4308628"/>
                <a:gd name="connsiteY3858" fmla="*/ 2969369 h 4305833"/>
                <a:gd name="connsiteX3859" fmla="*/ 1807230 w 4308628"/>
                <a:gd name="connsiteY3859" fmla="*/ 2971567 h 4305833"/>
                <a:gd name="connsiteX3860" fmla="*/ 1790744 w 4308628"/>
                <a:gd name="connsiteY3860" fmla="*/ 2978161 h 4305833"/>
                <a:gd name="connsiteX3861" fmla="*/ 1750445 w 4308628"/>
                <a:gd name="connsiteY3861" fmla="*/ 2955081 h 4305833"/>
                <a:gd name="connsiteX3862" fmla="*/ 1780852 w 4308628"/>
                <a:gd name="connsiteY3862" fmla="*/ 2915515 h 4305833"/>
                <a:gd name="connsiteX3863" fmla="*/ 1811993 w 4308628"/>
                <a:gd name="connsiteY3863" fmla="*/ 2977062 h 4305833"/>
                <a:gd name="connsiteX3864" fmla="*/ 1812725 w 4308628"/>
                <a:gd name="connsiteY3864" fmla="*/ 2977429 h 4305833"/>
                <a:gd name="connsiteX3865" fmla="*/ 1812725 w 4308628"/>
                <a:gd name="connsiteY3865" fmla="*/ 2977429 h 4305833"/>
                <a:gd name="connsiteX3866" fmla="*/ 1833607 w 4308628"/>
                <a:gd name="connsiteY3866" fmla="*/ 3002341 h 4305833"/>
                <a:gd name="connsiteX3867" fmla="*/ 1798804 w 4308628"/>
                <a:gd name="connsiteY3867" fmla="*/ 2982557 h 4305833"/>
                <a:gd name="connsiteX3868" fmla="*/ 1811993 w 4308628"/>
                <a:gd name="connsiteY3868" fmla="*/ 2977062 h 4305833"/>
                <a:gd name="connsiteX3869" fmla="*/ 1846064 w 4308628"/>
                <a:gd name="connsiteY3869" fmla="*/ 3016995 h 4305833"/>
                <a:gd name="connsiteX3870" fmla="*/ 1862183 w 4308628"/>
                <a:gd name="connsiteY3870" fmla="*/ 3036046 h 4305833"/>
                <a:gd name="connsiteX3871" fmla="*/ 1866213 w 4308628"/>
                <a:gd name="connsiteY3871" fmla="*/ 3051066 h 4305833"/>
                <a:gd name="connsiteX3872" fmla="*/ 1814191 w 4308628"/>
                <a:gd name="connsiteY3872" fmla="*/ 3062057 h 4305833"/>
                <a:gd name="connsiteX3873" fmla="*/ 1838370 w 4308628"/>
                <a:gd name="connsiteY3873" fmla="*/ 3012233 h 4305833"/>
                <a:gd name="connsiteX3874" fmla="*/ 1846064 w 4308628"/>
                <a:gd name="connsiteY3874" fmla="*/ 3016995 h 4305833"/>
                <a:gd name="connsiteX3875" fmla="*/ 1961099 w 4308628"/>
                <a:gd name="connsiteY3875" fmla="*/ 3542715 h 4305833"/>
                <a:gd name="connsiteX3876" fmla="*/ 1962931 w 4308628"/>
                <a:gd name="connsiteY3876" fmla="*/ 3539784 h 4305833"/>
                <a:gd name="connsiteX3877" fmla="*/ 1972090 w 4308628"/>
                <a:gd name="connsiteY3877" fmla="*/ 3549309 h 4305833"/>
                <a:gd name="connsiteX3878" fmla="*/ 1961099 w 4308628"/>
                <a:gd name="connsiteY3878" fmla="*/ 3542715 h 4305833"/>
                <a:gd name="connsiteX3879" fmla="*/ 1966595 w 4308628"/>
                <a:gd name="connsiteY3879" fmla="*/ 3553706 h 4305833"/>
                <a:gd name="connsiteX3880" fmla="*/ 1955238 w 4308628"/>
                <a:gd name="connsiteY3880" fmla="*/ 3552240 h 4305833"/>
                <a:gd name="connsiteX3881" fmla="*/ 1957436 w 4308628"/>
                <a:gd name="connsiteY3881" fmla="*/ 3548577 h 4305833"/>
                <a:gd name="connsiteX3882" fmla="*/ 1966595 w 4308628"/>
                <a:gd name="connsiteY3882" fmla="*/ 3553706 h 4305833"/>
                <a:gd name="connsiteX3883" fmla="*/ 1993705 w 4308628"/>
                <a:gd name="connsiteY3883" fmla="*/ 3549309 h 4305833"/>
                <a:gd name="connsiteX3884" fmla="*/ 2002131 w 4308628"/>
                <a:gd name="connsiteY3884" fmla="*/ 3514139 h 4305833"/>
                <a:gd name="connsiteX3885" fmla="*/ 2054520 w 4308628"/>
                <a:gd name="connsiteY3885" fmla="*/ 3503881 h 4305833"/>
                <a:gd name="connsiteX3886" fmla="*/ 1993705 w 4308628"/>
                <a:gd name="connsiteY3886" fmla="*/ 3549309 h 4305833"/>
                <a:gd name="connsiteX3887" fmla="*/ 1910542 w 4308628"/>
                <a:gd name="connsiteY3887" fmla="*/ 3605728 h 4305833"/>
                <a:gd name="connsiteX3888" fmla="*/ 1911641 w 4308628"/>
                <a:gd name="connsiteY3888" fmla="*/ 3606827 h 4305833"/>
                <a:gd name="connsiteX3889" fmla="*/ 1909809 w 4308628"/>
                <a:gd name="connsiteY3889" fmla="*/ 3609758 h 4305833"/>
                <a:gd name="connsiteX3890" fmla="*/ 1909076 w 4308628"/>
                <a:gd name="connsiteY3890" fmla="*/ 3606095 h 4305833"/>
                <a:gd name="connsiteX3891" fmla="*/ 1910542 w 4308628"/>
                <a:gd name="connsiteY3891" fmla="*/ 3605728 h 4305833"/>
                <a:gd name="connsiteX3892" fmla="*/ 1912008 w 4308628"/>
                <a:gd name="connsiteY3892" fmla="*/ 3597668 h 4305833"/>
                <a:gd name="connsiteX3893" fmla="*/ 1905413 w 4308628"/>
                <a:gd name="connsiteY3893" fmla="*/ 3591074 h 4305833"/>
                <a:gd name="connsiteX3894" fmla="*/ 1895522 w 4308628"/>
                <a:gd name="connsiteY3894" fmla="*/ 3550408 h 4305833"/>
                <a:gd name="connsiteX3895" fmla="*/ 1918968 w 4308628"/>
                <a:gd name="connsiteY3895" fmla="*/ 3553706 h 4305833"/>
                <a:gd name="connsiteX3896" fmla="*/ 1943148 w 4308628"/>
                <a:gd name="connsiteY3896" fmla="*/ 3558468 h 4305833"/>
                <a:gd name="connsiteX3897" fmla="*/ 1920434 w 4308628"/>
                <a:gd name="connsiteY3897" fmla="*/ 3593638 h 4305833"/>
                <a:gd name="connsiteX3898" fmla="*/ 1912008 w 4308628"/>
                <a:gd name="connsiteY3898" fmla="*/ 3597668 h 4305833"/>
                <a:gd name="connsiteX3899" fmla="*/ 1849727 w 4308628"/>
                <a:gd name="connsiteY3899" fmla="*/ 3525130 h 4305833"/>
                <a:gd name="connsiteX3900" fmla="*/ 1807230 w 4308628"/>
                <a:gd name="connsiteY3900" fmla="*/ 3462483 h 4305833"/>
                <a:gd name="connsiteX3901" fmla="*/ 1853391 w 4308628"/>
                <a:gd name="connsiteY3901" fmla="*/ 3488861 h 4305833"/>
                <a:gd name="connsiteX3902" fmla="*/ 1849727 w 4308628"/>
                <a:gd name="connsiteY3902" fmla="*/ 3525130 h 4305833"/>
                <a:gd name="connsiteX3903" fmla="*/ 1874273 w 4308628"/>
                <a:gd name="connsiteY3903" fmla="*/ 3538319 h 4305833"/>
                <a:gd name="connsiteX3904" fmla="*/ 1884531 w 4308628"/>
                <a:gd name="connsiteY3904" fmla="*/ 3536487 h 4305833"/>
                <a:gd name="connsiteX3905" fmla="*/ 1885630 w 4308628"/>
                <a:gd name="connsiteY3905" fmla="*/ 3540517 h 4305833"/>
                <a:gd name="connsiteX3906" fmla="*/ 1874273 w 4308628"/>
                <a:gd name="connsiteY3906" fmla="*/ 3538319 h 4305833"/>
                <a:gd name="connsiteX3907" fmla="*/ 1870243 w 4308628"/>
                <a:gd name="connsiteY3907" fmla="*/ 3532091 h 4305833"/>
                <a:gd name="connsiteX3908" fmla="*/ 1881967 w 4308628"/>
                <a:gd name="connsiteY3908" fmla="*/ 3526229 h 4305833"/>
                <a:gd name="connsiteX3909" fmla="*/ 1882699 w 4308628"/>
                <a:gd name="connsiteY3909" fmla="*/ 3529892 h 4305833"/>
                <a:gd name="connsiteX3910" fmla="*/ 1870243 w 4308628"/>
                <a:gd name="connsiteY3910" fmla="*/ 3532091 h 4305833"/>
                <a:gd name="connsiteX3911" fmla="*/ 1858153 w 4308628"/>
                <a:gd name="connsiteY3911" fmla="*/ 3438670 h 4305833"/>
                <a:gd name="connsiteX3912" fmla="*/ 1853757 w 4308628"/>
                <a:gd name="connsiteY3912" fmla="*/ 3481534 h 4305833"/>
                <a:gd name="connsiteX3913" fmla="*/ 1804299 w 4308628"/>
                <a:gd name="connsiteY3913" fmla="*/ 3452958 h 4305833"/>
                <a:gd name="connsiteX3914" fmla="*/ 1829944 w 4308628"/>
                <a:gd name="connsiteY3914" fmla="*/ 3445264 h 4305833"/>
                <a:gd name="connsiteX3915" fmla="*/ 1855955 w 4308628"/>
                <a:gd name="connsiteY3915" fmla="*/ 3437205 h 4305833"/>
                <a:gd name="connsiteX3916" fmla="*/ 1858153 w 4308628"/>
                <a:gd name="connsiteY3916" fmla="*/ 3438670 h 4305833"/>
                <a:gd name="connsiteX3917" fmla="*/ 1858153 w 4308628"/>
                <a:gd name="connsiteY3917" fmla="*/ 3438670 h 4305833"/>
                <a:gd name="connsiteX3918" fmla="*/ 1994804 w 4308628"/>
                <a:gd name="connsiteY3918" fmla="*/ 3508277 h 4305833"/>
                <a:gd name="connsiteX3919" fmla="*/ 1980883 w 4308628"/>
                <a:gd name="connsiteY3919" fmla="*/ 3510842 h 4305833"/>
                <a:gd name="connsiteX3920" fmla="*/ 2002864 w 4308628"/>
                <a:gd name="connsiteY3920" fmla="*/ 3476405 h 4305833"/>
                <a:gd name="connsiteX3921" fmla="*/ 1994804 w 4308628"/>
                <a:gd name="connsiteY3921" fmla="*/ 3508277 h 4305833"/>
                <a:gd name="connsiteX3922" fmla="*/ 1992972 w 4308628"/>
                <a:gd name="connsiteY3922" fmla="*/ 3515605 h 4305833"/>
                <a:gd name="connsiteX3923" fmla="*/ 1983447 w 4308628"/>
                <a:gd name="connsiteY3923" fmla="*/ 3551508 h 4305833"/>
                <a:gd name="connsiteX3924" fmla="*/ 1966228 w 4308628"/>
                <a:gd name="connsiteY3924" fmla="*/ 3533922 h 4305833"/>
                <a:gd name="connsiteX3925" fmla="*/ 1976120 w 4308628"/>
                <a:gd name="connsiteY3925" fmla="*/ 3518902 h 4305833"/>
                <a:gd name="connsiteX3926" fmla="*/ 1992972 w 4308628"/>
                <a:gd name="connsiteY3926" fmla="*/ 3515605 h 4305833"/>
                <a:gd name="connsiteX3927" fmla="*/ 1961465 w 4308628"/>
                <a:gd name="connsiteY3927" fmla="*/ 3528794 h 4305833"/>
                <a:gd name="connsiteX3928" fmla="*/ 1955604 w 4308628"/>
                <a:gd name="connsiteY3928" fmla="*/ 3522565 h 4305833"/>
                <a:gd name="connsiteX3929" fmla="*/ 1966961 w 4308628"/>
                <a:gd name="connsiteY3929" fmla="*/ 3520367 h 4305833"/>
                <a:gd name="connsiteX3930" fmla="*/ 1961465 w 4308628"/>
                <a:gd name="connsiteY3930" fmla="*/ 3528794 h 4305833"/>
                <a:gd name="connsiteX3931" fmla="*/ 1957802 w 4308628"/>
                <a:gd name="connsiteY3931" fmla="*/ 3534655 h 4305833"/>
                <a:gd name="connsiteX3932" fmla="*/ 1954871 w 4308628"/>
                <a:gd name="connsiteY3932" fmla="*/ 3539418 h 4305833"/>
                <a:gd name="connsiteX3933" fmla="*/ 1933256 w 4308628"/>
                <a:gd name="connsiteY3933" fmla="*/ 3526962 h 4305833"/>
                <a:gd name="connsiteX3934" fmla="*/ 1947544 w 4308628"/>
                <a:gd name="connsiteY3934" fmla="*/ 3524031 h 4305833"/>
                <a:gd name="connsiteX3935" fmla="*/ 1957802 w 4308628"/>
                <a:gd name="connsiteY3935" fmla="*/ 3534655 h 4305833"/>
                <a:gd name="connsiteX3936" fmla="*/ 1951207 w 4308628"/>
                <a:gd name="connsiteY3936" fmla="*/ 3545280 h 4305833"/>
                <a:gd name="connsiteX3937" fmla="*/ 1947544 w 4308628"/>
                <a:gd name="connsiteY3937" fmla="*/ 3551141 h 4305833"/>
                <a:gd name="connsiteX3938" fmla="*/ 1920800 w 4308628"/>
                <a:gd name="connsiteY3938" fmla="*/ 3547478 h 4305833"/>
                <a:gd name="connsiteX3939" fmla="*/ 1893323 w 4308628"/>
                <a:gd name="connsiteY3939" fmla="*/ 3542349 h 4305833"/>
                <a:gd name="connsiteX3940" fmla="*/ 1891492 w 4308628"/>
                <a:gd name="connsiteY3940" fmla="*/ 3535388 h 4305833"/>
                <a:gd name="connsiteX3941" fmla="*/ 1923364 w 4308628"/>
                <a:gd name="connsiteY3941" fmla="*/ 3529160 h 4305833"/>
                <a:gd name="connsiteX3942" fmla="*/ 1951207 w 4308628"/>
                <a:gd name="connsiteY3942" fmla="*/ 3545280 h 4305833"/>
                <a:gd name="connsiteX3943" fmla="*/ 1889660 w 4308628"/>
                <a:gd name="connsiteY3943" fmla="*/ 3528427 h 4305833"/>
                <a:gd name="connsiteX3944" fmla="*/ 1888194 w 4308628"/>
                <a:gd name="connsiteY3944" fmla="*/ 3522932 h 4305833"/>
                <a:gd name="connsiteX3945" fmla="*/ 1901383 w 4308628"/>
                <a:gd name="connsiteY3945" fmla="*/ 3516338 h 4305833"/>
                <a:gd name="connsiteX3946" fmla="*/ 1914206 w 4308628"/>
                <a:gd name="connsiteY3946" fmla="*/ 3523665 h 4305833"/>
                <a:gd name="connsiteX3947" fmla="*/ 1889660 w 4308628"/>
                <a:gd name="connsiteY3947" fmla="*/ 3528427 h 4305833"/>
                <a:gd name="connsiteX3948" fmla="*/ 1886729 w 4308628"/>
                <a:gd name="connsiteY3948" fmla="*/ 3516338 h 4305833"/>
                <a:gd name="connsiteX3949" fmla="*/ 1884531 w 4308628"/>
                <a:gd name="connsiteY3949" fmla="*/ 3506812 h 4305833"/>
                <a:gd name="connsiteX3950" fmla="*/ 1894422 w 4308628"/>
                <a:gd name="connsiteY3950" fmla="*/ 3512674 h 4305833"/>
                <a:gd name="connsiteX3951" fmla="*/ 1886729 w 4308628"/>
                <a:gd name="connsiteY3951" fmla="*/ 3516338 h 4305833"/>
                <a:gd name="connsiteX3952" fmla="*/ 1880501 w 4308628"/>
                <a:gd name="connsiteY3952" fmla="*/ 3519268 h 4305833"/>
                <a:gd name="connsiteX3953" fmla="*/ 1858520 w 4308628"/>
                <a:gd name="connsiteY3953" fmla="*/ 3530259 h 4305833"/>
                <a:gd name="connsiteX3954" fmla="*/ 1861450 w 4308628"/>
                <a:gd name="connsiteY3954" fmla="*/ 3492891 h 4305833"/>
                <a:gd name="connsiteX3955" fmla="*/ 1876471 w 4308628"/>
                <a:gd name="connsiteY3955" fmla="*/ 3501317 h 4305833"/>
                <a:gd name="connsiteX3956" fmla="*/ 1880501 w 4308628"/>
                <a:gd name="connsiteY3956" fmla="*/ 3519268 h 4305833"/>
                <a:gd name="connsiteX3957" fmla="*/ 1861817 w 4308628"/>
                <a:gd name="connsiteY3957" fmla="*/ 3485930 h 4305833"/>
                <a:gd name="connsiteX3958" fmla="*/ 1864381 w 4308628"/>
                <a:gd name="connsiteY3958" fmla="*/ 3453324 h 4305833"/>
                <a:gd name="connsiteX3959" fmla="*/ 1874273 w 4308628"/>
                <a:gd name="connsiteY3959" fmla="*/ 3493257 h 4305833"/>
                <a:gd name="connsiteX3960" fmla="*/ 1861817 w 4308628"/>
                <a:gd name="connsiteY3960" fmla="*/ 3485930 h 4305833"/>
                <a:gd name="connsiteX3961" fmla="*/ 1887828 w 4308628"/>
                <a:gd name="connsiteY3961" fmla="*/ 3549309 h 4305833"/>
                <a:gd name="connsiteX3962" fmla="*/ 1895888 w 4308628"/>
                <a:gd name="connsiteY3962" fmla="*/ 3582281 h 4305833"/>
                <a:gd name="connsiteX3963" fmla="*/ 1870609 w 4308628"/>
                <a:gd name="connsiteY3963" fmla="*/ 3557735 h 4305833"/>
                <a:gd name="connsiteX3964" fmla="*/ 1863282 w 4308628"/>
                <a:gd name="connsiteY3964" fmla="*/ 3546012 h 4305833"/>
                <a:gd name="connsiteX3965" fmla="*/ 1887828 w 4308628"/>
                <a:gd name="connsiteY3965" fmla="*/ 3549309 h 4305833"/>
                <a:gd name="connsiteX3966" fmla="*/ 1898819 w 4308628"/>
                <a:gd name="connsiteY3966" fmla="*/ 3594371 h 4305833"/>
                <a:gd name="connsiteX3967" fmla="*/ 1900651 w 4308628"/>
                <a:gd name="connsiteY3967" fmla="*/ 3602431 h 4305833"/>
                <a:gd name="connsiteX3968" fmla="*/ 1898086 w 4308628"/>
                <a:gd name="connsiteY3968" fmla="*/ 3603530 h 4305833"/>
                <a:gd name="connsiteX3969" fmla="*/ 1884165 w 4308628"/>
                <a:gd name="connsiteY3969" fmla="*/ 3580083 h 4305833"/>
                <a:gd name="connsiteX3970" fmla="*/ 1898819 w 4308628"/>
                <a:gd name="connsiteY3970" fmla="*/ 3594371 h 4305833"/>
                <a:gd name="connsiteX3971" fmla="*/ 1902482 w 4308628"/>
                <a:gd name="connsiteY3971" fmla="*/ 3609025 h 4305833"/>
                <a:gd name="connsiteX3972" fmla="*/ 1902849 w 4308628"/>
                <a:gd name="connsiteY3972" fmla="*/ 3611224 h 4305833"/>
                <a:gd name="connsiteX3973" fmla="*/ 1901749 w 4308628"/>
                <a:gd name="connsiteY3973" fmla="*/ 3609392 h 4305833"/>
                <a:gd name="connsiteX3974" fmla="*/ 1902482 w 4308628"/>
                <a:gd name="connsiteY3974" fmla="*/ 3609025 h 4305833"/>
                <a:gd name="connsiteX3975" fmla="*/ 1916404 w 4308628"/>
                <a:gd name="connsiteY3975" fmla="*/ 3611590 h 4305833"/>
                <a:gd name="connsiteX3976" fmla="*/ 1916770 w 4308628"/>
                <a:gd name="connsiteY3976" fmla="*/ 3611956 h 4305833"/>
                <a:gd name="connsiteX3977" fmla="*/ 1914939 w 4308628"/>
                <a:gd name="connsiteY3977" fmla="*/ 3613422 h 4305833"/>
                <a:gd name="connsiteX3978" fmla="*/ 1916404 w 4308628"/>
                <a:gd name="connsiteY3978" fmla="*/ 3611590 h 4305833"/>
                <a:gd name="connsiteX3979" fmla="*/ 1920067 w 4308628"/>
                <a:gd name="connsiteY3979" fmla="*/ 3605728 h 4305833"/>
                <a:gd name="connsiteX3980" fmla="*/ 1924464 w 4308628"/>
                <a:gd name="connsiteY3980" fmla="*/ 3598767 h 4305833"/>
                <a:gd name="connsiteX3981" fmla="*/ 1942781 w 4308628"/>
                <a:gd name="connsiteY3981" fmla="*/ 3589975 h 4305833"/>
                <a:gd name="connsiteX3982" fmla="*/ 1921899 w 4308628"/>
                <a:gd name="connsiteY3982" fmla="*/ 3607560 h 4305833"/>
                <a:gd name="connsiteX3983" fmla="*/ 1920067 w 4308628"/>
                <a:gd name="connsiteY3983" fmla="*/ 3605728 h 4305833"/>
                <a:gd name="connsiteX3984" fmla="*/ 1931425 w 4308628"/>
                <a:gd name="connsiteY3984" fmla="*/ 3588143 h 4305833"/>
                <a:gd name="connsiteX3985" fmla="*/ 1949742 w 4308628"/>
                <a:gd name="connsiteY3985" fmla="*/ 3559567 h 4305833"/>
                <a:gd name="connsiteX3986" fmla="*/ 1974288 w 4308628"/>
                <a:gd name="connsiteY3986" fmla="*/ 3564330 h 4305833"/>
                <a:gd name="connsiteX3987" fmla="*/ 1963664 w 4308628"/>
                <a:gd name="connsiteY3987" fmla="*/ 3573123 h 4305833"/>
                <a:gd name="connsiteX3988" fmla="*/ 1931425 w 4308628"/>
                <a:gd name="connsiteY3988" fmla="*/ 3588143 h 4305833"/>
                <a:gd name="connsiteX3989" fmla="*/ 2059649 w 4308628"/>
                <a:gd name="connsiteY3989" fmla="*/ 3495455 h 4305833"/>
                <a:gd name="connsiteX3990" fmla="*/ 2003596 w 4308628"/>
                <a:gd name="connsiteY3990" fmla="*/ 3506446 h 4305833"/>
                <a:gd name="connsiteX3991" fmla="*/ 2013488 w 4308628"/>
                <a:gd name="connsiteY3991" fmla="*/ 3464681 h 4305833"/>
                <a:gd name="connsiteX3992" fmla="*/ 2016419 w 4308628"/>
                <a:gd name="connsiteY3992" fmla="*/ 3463949 h 4305833"/>
                <a:gd name="connsiteX3993" fmla="*/ 2038034 w 4308628"/>
                <a:gd name="connsiteY3993" fmla="*/ 3479702 h 4305833"/>
                <a:gd name="connsiteX3994" fmla="*/ 2059649 w 4308628"/>
                <a:gd name="connsiteY3994" fmla="*/ 3495455 h 4305833"/>
                <a:gd name="connsiteX3995" fmla="*/ 1745682 w 4308628"/>
                <a:gd name="connsiteY3995" fmla="*/ 3458087 h 4305833"/>
                <a:gd name="connsiteX3996" fmla="*/ 1789278 w 4308628"/>
                <a:gd name="connsiteY3996" fmla="*/ 3455523 h 4305833"/>
                <a:gd name="connsiteX3997" fmla="*/ 1794408 w 4308628"/>
                <a:gd name="connsiteY3997" fmla="*/ 3459186 h 4305833"/>
                <a:gd name="connsiteX3998" fmla="*/ 1807230 w 4308628"/>
                <a:gd name="connsiteY3998" fmla="*/ 3509743 h 4305833"/>
                <a:gd name="connsiteX3999" fmla="*/ 1709779 w 4308628"/>
                <a:gd name="connsiteY3999" fmla="*/ 3459919 h 4305833"/>
                <a:gd name="connsiteX4000" fmla="*/ 1745682 w 4308628"/>
                <a:gd name="connsiteY4000" fmla="*/ 3458087 h 4305833"/>
                <a:gd name="connsiteX4001" fmla="*/ 1745682 w 4308628"/>
                <a:gd name="connsiteY4001" fmla="*/ 3458087 h 4305833"/>
                <a:gd name="connsiteX4002" fmla="*/ 1804299 w 4308628"/>
                <a:gd name="connsiteY4002" fmla="*/ 3471642 h 4305833"/>
                <a:gd name="connsiteX4003" fmla="*/ 1839469 w 4308628"/>
                <a:gd name="connsiteY4003" fmla="*/ 3526962 h 4305833"/>
                <a:gd name="connsiteX4004" fmla="*/ 1814923 w 4308628"/>
                <a:gd name="connsiteY4004" fmla="*/ 3514506 h 4305833"/>
                <a:gd name="connsiteX4005" fmla="*/ 1804299 w 4308628"/>
                <a:gd name="connsiteY4005" fmla="*/ 3471642 h 4305833"/>
                <a:gd name="connsiteX4006" fmla="*/ 2053421 w 4308628"/>
                <a:gd name="connsiteY4006" fmla="*/ 3513040 h 4305833"/>
                <a:gd name="connsiteX4007" fmla="*/ 2029241 w 4308628"/>
                <a:gd name="connsiteY4007" fmla="*/ 3550042 h 4305833"/>
                <a:gd name="connsiteX4008" fmla="*/ 2002131 w 4308628"/>
                <a:gd name="connsiteY4008" fmla="*/ 3554072 h 4305833"/>
                <a:gd name="connsiteX4009" fmla="*/ 2053421 w 4308628"/>
                <a:gd name="connsiteY4009" fmla="*/ 3513040 h 4305833"/>
                <a:gd name="connsiteX4010" fmla="*/ 2066609 w 4308628"/>
                <a:gd name="connsiteY4010" fmla="*/ 3505347 h 4305833"/>
                <a:gd name="connsiteX4011" fmla="*/ 2067709 w 4308628"/>
                <a:gd name="connsiteY4011" fmla="*/ 3505713 h 4305833"/>
                <a:gd name="connsiteX4012" fmla="*/ 2072838 w 4308628"/>
                <a:gd name="connsiteY4012" fmla="*/ 3503515 h 4305833"/>
                <a:gd name="connsiteX4013" fmla="*/ 2113137 w 4308628"/>
                <a:gd name="connsiteY4013" fmla="*/ 3520001 h 4305833"/>
                <a:gd name="connsiteX4014" fmla="*/ 2146475 w 4308628"/>
                <a:gd name="connsiteY4014" fmla="*/ 3533556 h 4305833"/>
                <a:gd name="connsiteX4015" fmla="*/ 2038034 w 4308628"/>
                <a:gd name="connsiteY4015" fmla="*/ 3548943 h 4305833"/>
                <a:gd name="connsiteX4016" fmla="*/ 2066609 w 4308628"/>
                <a:gd name="connsiteY4016" fmla="*/ 3505347 h 4305833"/>
                <a:gd name="connsiteX4017" fmla="*/ 1816022 w 4308628"/>
                <a:gd name="connsiteY4017" fmla="*/ 3441967 h 4305833"/>
                <a:gd name="connsiteX4018" fmla="*/ 1801735 w 4308628"/>
                <a:gd name="connsiteY4018" fmla="*/ 3446364 h 4305833"/>
                <a:gd name="connsiteX4019" fmla="*/ 1798071 w 4308628"/>
                <a:gd name="connsiteY4019" fmla="*/ 3444532 h 4305833"/>
                <a:gd name="connsiteX4020" fmla="*/ 1816022 w 4308628"/>
                <a:gd name="connsiteY4020" fmla="*/ 3441967 h 4305833"/>
                <a:gd name="connsiteX4021" fmla="*/ 2064411 w 4308628"/>
                <a:gd name="connsiteY4021" fmla="*/ 3490326 h 4305833"/>
                <a:gd name="connsiteX4022" fmla="*/ 2052322 w 4308628"/>
                <a:gd name="connsiteY4022" fmla="*/ 3481534 h 4305833"/>
                <a:gd name="connsiteX4023" fmla="*/ 2068075 w 4308628"/>
                <a:gd name="connsiteY4023" fmla="*/ 3489960 h 4305833"/>
                <a:gd name="connsiteX4024" fmla="*/ 2064411 w 4308628"/>
                <a:gd name="connsiteY4024" fmla="*/ 3490326 h 4305833"/>
                <a:gd name="connsiteX4025" fmla="*/ 2064411 w 4308628"/>
                <a:gd name="connsiteY4025" fmla="*/ 3490326 h 4305833"/>
                <a:gd name="connsiteX4026" fmla="*/ 1971724 w 4308628"/>
                <a:gd name="connsiteY4026" fmla="*/ 3512308 h 4305833"/>
                <a:gd name="connsiteX4027" fmla="*/ 1949742 w 4308628"/>
                <a:gd name="connsiteY4027" fmla="*/ 3516704 h 4305833"/>
                <a:gd name="connsiteX4028" fmla="*/ 1933623 w 4308628"/>
                <a:gd name="connsiteY4028" fmla="*/ 3499852 h 4305833"/>
                <a:gd name="connsiteX4029" fmla="*/ 2002497 w 4308628"/>
                <a:gd name="connsiteY4029" fmla="*/ 3465048 h 4305833"/>
                <a:gd name="connsiteX4030" fmla="*/ 1971724 w 4308628"/>
                <a:gd name="connsiteY4030" fmla="*/ 3512308 h 4305833"/>
                <a:gd name="connsiteX4031" fmla="*/ 1941682 w 4308628"/>
                <a:gd name="connsiteY4031" fmla="*/ 3518169 h 4305833"/>
                <a:gd name="connsiteX4032" fmla="*/ 1924097 w 4308628"/>
                <a:gd name="connsiteY4032" fmla="*/ 3521467 h 4305833"/>
                <a:gd name="connsiteX4033" fmla="*/ 1908344 w 4308628"/>
                <a:gd name="connsiteY4033" fmla="*/ 3512674 h 4305833"/>
                <a:gd name="connsiteX4034" fmla="*/ 1927028 w 4308628"/>
                <a:gd name="connsiteY4034" fmla="*/ 3503149 h 4305833"/>
                <a:gd name="connsiteX4035" fmla="*/ 1941682 w 4308628"/>
                <a:gd name="connsiteY4035" fmla="*/ 3518169 h 4305833"/>
                <a:gd name="connsiteX4036" fmla="*/ 1901383 w 4308628"/>
                <a:gd name="connsiteY4036" fmla="*/ 3508644 h 4305833"/>
                <a:gd name="connsiteX4037" fmla="*/ 1881967 w 4308628"/>
                <a:gd name="connsiteY4037" fmla="*/ 3497287 h 4305833"/>
                <a:gd name="connsiteX4038" fmla="*/ 1868411 w 4308628"/>
                <a:gd name="connsiteY4038" fmla="*/ 3442333 h 4305833"/>
                <a:gd name="connsiteX4039" fmla="*/ 1922266 w 4308628"/>
                <a:gd name="connsiteY4039" fmla="*/ 3497653 h 4305833"/>
                <a:gd name="connsiteX4040" fmla="*/ 1901383 w 4308628"/>
                <a:gd name="connsiteY4040" fmla="*/ 3508644 h 4305833"/>
                <a:gd name="connsiteX4041" fmla="*/ 1786714 w 4308628"/>
                <a:gd name="connsiteY4041" fmla="*/ 3447829 h 4305833"/>
                <a:gd name="connsiteX4042" fmla="*/ 1780120 w 4308628"/>
                <a:gd name="connsiteY4042" fmla="*/ 3447463 h 4305833"/>
                <a:gd name="connsiteX4043" fmla="*/ 1785249 w 4308628"/>
                <a:gd name="connsiteY4043" fmla="*/ 3446730 h 4305833"/>
                <a:gd name="connsiteX4044" fmla="*/ 1786714 w 4308628"/>
                <a:gd name="connsiteY4044" fmla="*/ 3447829 h 4305833"/>
                <a:gd name="connsiteX4045" fmla="*/ 1690362 w 4308628"/>
                <a:gd name="connsiteY4045" fmla="*/ 3450027 h 4305833"/>
                <a:gd name="connsiteX4046" fmla="*/ 1688531 w 4308628"/>
                <a:gd name="connsiteY4046" fmla="*/ 3449294 h 4305833"/>
                <a:gd name="connsiteX4047" fmla="*/ 1689996 w 4308628"/>
                <a:gd name="connsiteY4047" fmla="*/ 3449294 h 4305833"/>
                <a:gd name="connsiteX4048" fmla="*/ 1690362 w 4308628"/>
                <a:gd name="connsiteY4048" fmla="*/ 3450027 h 4305833"/>
                <a:gd name="connsiteX4049" fmla="*/ 2168823 w 4308628"/>
                <a:gd name="connsiteY4049" fmla="*/ 3530259 h 4305833"/>
                <a:gd name="connsiteX4050" fmla="*/ 2169189 w 4308628"/>
                <a:gd name="connsiteY4050" fmla="*/ 3529526 h 4305833"/>
                <a:gd name="connsiteX4051" fmla="*/ 2170654 w 4308628"/>
                <a:gd name="connsiteY4051" fmla="*/ 3529892 h 4305833"/>
                <a:gd name="connsiteX4052" fmla="*/ 2168823 w 4308628"/>
                <a:gd name="connsiteY4052" fmla="*/ 3530259 h 4305833"/>
                <a:gd name="connsiteX4053" fmla="*/ 2077967 w 4308628"/>
                <a:gd name="connsiteY4053" fmla="*/ 3496554 h 4305833"/>
                <a:gd name="connsiteX4054" fmla="*/ 2079432 w 4308628"/>
                <a:gd name="connsiteY4054" fmla="*/ 3495822 h 4305833"/>
                <a:gd name="connsiteX4055" fmla="*/ 2083828 w 4308628"/>
                <a:gd name="connsiteY4055" fmla="*/ 3498386 h 4305833"/>
                <a:gd name="connsiteX4056" fmla="*/ 2077967 w 4308628"/>
                <a:gd name="connsiteY4056" fmla="*/ 3496554 h 4305833"/>
                <a:gd name="connsiteX4057" fmla="*/ 1702452 w 4308628"/>
                <a:gd name="connsiteY4057" fmla="*/ 3452592 h 4305833"/>
                <a:gd name="connsiteX4058" fmla="*/ 1698422 w 4308628"/>
                <a:gd name="connsiteY4058" fmla="*/ 3449294 h 4305833"/>
                <a:gd name="connsiteX4059" fmla="*/ 1716374 w 4308628"/>
                <a:gd name="connsiteY4059" fmla="*/ 3450394 h 4305833"/>
                <a:gd name="connsiteX4060" fmla="*/ 1702452 w 4308628"/>
                <a:gd name="connsiteY4060" fmla="*/ 3452592 h 4305833"/>
                <a:gd name="connsiteX4061" fmla="*/ 2156366 w 4308628"/>
                <a:gd name="connsiteY4061" fmla="*/ 3528794 h 4305833"/>
                <a:gd name="connsiteX4062" fmla="*/ 2143911 w 4308628"/>
                <a:gd name="connsiteY4062" fmla="*/ 3522199 h 4305833"/>
                <a:gd name="connsiteX4063" fmla="*/ 2161129 w 4308628"/>
                <a:gd name="connsiteY4063" fmla="*/ 3526962 h 4305833"/>
                <a:gd name="connsiteX4064" fmla="*/ 2156366 w 4308628"/>
                <a:gd name="connsiteY4064" fmla="*/ 3528794 h 4305833"/>
                <a:gd name="connsiteX4065" fmla="*/ 2156366 w 4308628"/>
                <a:gd name="connsiteY4065" fmla="*/ 3528794 h 4305833"/>
                <a:gd name="connsiteX4066" fmla="*/ 1781585 w 4308628"/>
                <a:gd name="connsiteY4066" fmla="*/ 3433541 h 4305833"/>
                <a:gd name="connsiteX4067" fmla="*/ 1691095 w 4308628"/>
                <a:gd name="connsiteY4067" fmla="*/ 3350012 h 4305833"/>
                <a:gd name="connsiteX4068" fmla="*/ 1850093 w 4308628"/>
                <a:gd name="connsiteY4068" fmla="*/ 3428778 h 4305833"/>
                <a:gd name="connsiteX4069" fmla="*/ 1781585 w 4308628"/>
                <a:gd name="connsiteY4069" fmla="*/ 3433541 h 4305833"/>
                <a:gd name="connsiteX4070" fmla="*/ 1672777 w 4308628"/>
                <a:gd name="connsiteY4070" fmla="*/ 3452225 h 4305833"/>
                <a:gd name="connsiteX4071" fmla="*/ 1673510 w 4308628"/>
                <a:gd name="connsiteY4071" fmla="*/ 3452225 h 4305833"/>
                <a:gd name="connsiteX4072" fmla="*/ 1676075 w 4308628"/>
                <a:gd name="connsiteY4072" fmla="*/ 3450760 h 4305833"/>
                <a:gd name="connsiteX4073" fmla="*/ 1681570 w 4308628"/>
                <a:gd name="connsiteY4073" fmla="*/ 3454057 h 4305833"/>
                <a:gd name="connsiteX4074" fmla="*/ 1671678 w 4308628"/>
                <a:gd name="connsiteY4074" fmla="*/ 3454057 h 4305833"/>
                <a:gd name="connsiteX4075" fmla="*/ 1672777 w 4308628"/>
                <a:gd name="connsiteY4075" fmla="*/ 3452225 h 4305833"/>
                <a:gd name="connsiteX4076" fmla="*/ 1672777 w 4308628"/>
                <a:gd name="connsiteY4076" fmla="*/ 3452225 h 4305833"/>
                <a:gd name="connsiteX4077" fmla="*/ 1843499 w 4308628"/>
                <a:gd name="connsiteY4077" fmla="*/ 3536121 h 4305833"/>
                <a:gd name="connsiteX4078" fmla="*/ 1842034 w 4308628"/>
                <a:gd name="connsiteY4078" fmla="*/ 3537586 h 4305833"/>
                <a:gd name="connsiteX4079" fmla="*/ 1842034 w 4308628"/>
                <a:gd name="connsiteY4079" fmla="*/ 3542349 h 4305833"/>
                <a:gd name="connsiteX4080" fmla="*/ 1845331 w 4308628"/>
                <a:gd name="connsiteY4080" fmla="*/ 3545646 h 4305833"/>
                <a:gd name="connsiteX4081" fmla="*/ 1847163 w 4308628"/>
                <a:gd name="connsiteY4081" fmla="*/ 3546012 h 4305833"/>
                <a:gd name="connsiteX4082" fmla="*/ 1847895 w 4308628"/>
                <a:gd name="connsiteY4082" fmla="*/ 3547478 h 4305833"/>
                <a:gd name="connsiteX4083" fmla="*/ 1841301 w 4308628"/>
                <a:gd name="connsiteY4083" fmla="*/ 3614154 h 4305833"/>
                <a:gd name="connsiteX4084" fmla="*/ 1818221 w 4308628"/>
                <a:gd name="connsiteY4084" fmla="*/ 3523665 h 4305833"/>
                <a:gd name="connsiteX4085" fmla="*/ 1843499 w 4308628"/>
                <a:gd name="connsiteY4085" fmla="*/ 3536121 h 4305833"/>
                <a:gd name="connsiteX4086" fmla="*/ 1988210 w 4308628"/>
                <a:gd name="connsiteY4086" fmla="*/ 3570558 h 4305833"/>
                <a:gd name="connsiteX4087" fmla="*/ 1989675 w 4308628"/>
                <a:gd name="connsiteY4087" fmla="*/ 3569459 h 4305833"/>
                <a:gd name="connsiteX4088" fmla="*/ 1990774 w 4308628"/>
                <a:gd name="connsiteY4088" fmla="*/ 3569825 h 4305833"/>
                <a:gd name="connsiteX4089" fmla="*/ 1991140 w 4308628"/>
                <a:gd name="connsiteY4089" fmla="*/ 3569825 h 4305833"/>
                <a:gd name="connsiteX4090" fmla="*/ 1995170 w 4308628"/>
                <a:gd name="connsiteY4090" fmla="*/ 3567627 h 4305833"/>
                <a:gd name="connsiteX4091" fmla="*/ 1996636 w 4308628"/>
                <a:gd name="connsiteY4091" fmla="*/ 3563231 h 4305833"/>
                <a:gd name="connsiteX4092" fmla="*/ 1995537 w 4308628"/>
                <a:gd name="connsiteY4092" fmla="*/ 3561399 h 4305833"/>
                <a:gd name="connsiteX4093" fmla="*/ 2023746 w 4308628"/>
                <a:gd name="connsiteY4093" fmla="*/ 3557735 h 4305833"/>
                <a:gd name="connsiteX4094" fmla="*/ 1972456 w 4308628"/>
                <a:gd name="connsiteY4094" fmla="*/ 3635769 h 4305833"/>
                <a:gd name="connsiteX4095" fmla="*/ 1988210 w 4308628"/>
                <a:gd name="connsiteY4095" fmla="*/ 3570558 h 4305833"/>
                <a:gd name="connsiteX4096" fmla="*/ 2182011 w 4308628"/>
                <a:gd name="connsiteY4096" fmla="*/ 3535388 h 4305833"/>
                <a:gd name="connsiteX4097" fmla="*/ 2184210 w 4308628"/>
                <a:gd name="connsiteY4097" fmla="*/ 3537586 h 4305833"/>
                <a:gd name="connsiteX4098" fmla="*/ 2184942 w 4308628"/>
                <a:gd name="connsiteY4098" fmla="*/ 3537586 h 4305833"/>
                <a:gd name="connsiteX4099" fmla="*/ 2185309 w 4308628"/>
                <a:gd name="connsiteY4099" fmla="*/ 3539784 h 4305833"/>
                <a:gd name="connsiteX4100" fmla="*/ 2175783 w 4308628"/>
                <a:gd name="connsiteY4100" fmla="*/ 3536487 h 4305833"/>
                <a:gd name="connsiteX4101" fmla="*/ 2182011 w 4308628"/>
                <a:gd name="connsiteY4101" fmla="*/ 3535388 h 4305833"/>
                <a:gd name="connsiteX4102" fmla="*/ 2182011 w 4308628"/>
                <a:gd name="connsiteY4102" fmla="*/ 3535388 h 4305833"/>
                <a:gd name="connsiteX4103" fmla="*/ 2024845 w 4308628"/>
                <a:gd name="connsiteY4103" fmla="*/ 3458087 h 4305833"/>
                <a:gd name="connsiteX4104" fmla="*/ 2200696 w 4308628"/>
                <a:gd name="connsiteY4104" fmla="*/ 3435373 h 4305833"/>
                <a:gd name="connsiteX4105" fmla="*/ 2087858 w 4308628"/>
                <a:gd name="connsiteY4105" fmla="*/ 3485197 h 4305833"/>
                <a:gd name="connsiteX4106" fmla="*/ 2024845 w 4308628"/>
                <a:gd name="connsiteY4106" fmla="*/ 3458087 h 4305833"/>
                <a:gd name="connsiteX4107" fmla="*/ 2003963 w 4308628"/>
                <a:gd name="connsiteY4107" fmla="*/ 3452592 h 4305833"/>
                <a:gd name="connsiteX4108" fmla="*/ 2003963 w 4308628"/>
                <a:gd name="connsiteY4108" fmla="*/ 3456621 h 4305833"/>
                <a:gd name="connsiteX4109" fmla="*/ 1928860 w 4308628"/>
                <a:gd name="connsiteY4109" fmla="*/ 3494722 h 4305833"/>
                <a:gd name="connsiteX4110" fmla="*/ 1870243 w 4308628"/>
                <a:gd name="connsiteY4110" fmla="*/ 3433908 h 4305833"/>
                <a:gd name="connsiteX4111" fmla="*/ 1871342 w 4308628"/>
                <a:gd name="connsiteY4111" fmla="*/ 3430244 h 4305833"/>
                <a:gd name="connsiteX4112" fmla="*/ 1871342 w 4308628"/>
                <a:gd name="connsiteY4112" fmla="*/ 3429878 h 4305833"/>
                <a:gd name="connsiteX4113" fmla="*/ 1947178 w 4308628"/>
                <a:gd name="connsiteY4113" fmla="*/ 3387014 h 4305833"/>
                <a:gd name="connsiteX4114" fmla="*/ 2004696 w 4308628"/>
                <a:gd name="connsiteY4114" fmla="*/ 3452225 h 4305833"/>
                <a:gd name="connsiteX4115" fmla="*/ 2003963 w 4308628"/>
                <a:gd name="connsiteY4115" fmla="*/ 3452592 h 4305833"/>
                <a:gd name="connsiteX4116" fmla="*/ 2003963 w 4308628"/>
                <a:gd name="connsiteY4116" fmla="*/ 3452592 h 4305833"/>
                <a:gd name="connsiteX4117" fmla="*/ 1779021 w 4308628"/>
                <a:gd name="connsiteY4117" fmla="*/ 3440502 h 4305833"/>
                <a:gd name="connsiteX4118" fmla="*/ 1779021 w 4308628"/>
                <a:gd name="connsiteY4118" fmla="*/ 3440502 h 4305833"/>
                <a:gd name="connsiteX4119" fmla="*/ 1748247 w 4308628"/>
                <a:gd name="connsiteY4119" fmla="*/ 3445631 h 4305833"/>
                <a:gd name="connsiteX4120" fmla="*/ 1725533 w 4308628"/>
                <a:gd name="connsiteY4120" fmla="*/ 3444532 h 4305833"/>
                <a:gd name="connsiteX4121" fmla="*/ 1779021 w 4308628"/>
                <a:gd name="connsiteY4121" fmla="*/ 3440502 h 4305833"/>
                <a:gd name="connsiteX4122" fmla="*/ 2115335 w 4308628"/>
                <a:gd name="connsiteY4122" fmla="*/ 3507179 h 4305833"/>
                <a:gd name="connsiteX4123" fmla="*/ 2087492 w 4308628"/>
                <a:gd name="connsiteY4123" fmla="*/ 3492524 h 4305833"/>
                <a:gd name="connsiteX4124" fmla="*/ 2087858 w 4308628"/>
                <a:gd name="connsiteY4124" fmla="*/ 3492524 h 4305833"/>
                <a:gd name="connsiteX4125" fmla="*/ 2136950 w 4308628"/>
                <a:gd name="connsiteY4125" fmla="*/ 3513406 h 4305833"/>
                <a:gd name="connsiteX4126" fmla="*/ 2115335 w 4308628"/>
                <a:gd name="connsiteY4126" fmla="*/ 3507179 h 4305833"/>
                <a:gd name="connsiteX4127" fmla="*/ 1772060 w 4308628"/>
                <a:gd name="connsiteY4127" fmla="*/ 3434274 h 4305833"/>
                <a:gd name="connsiteX4128" fmla="*/ 1695125 w 4308628"/>
                <a:gd name="connsiteY4128" fmla="*/ 3439769 h 4305833"/>
                <a:gd name="connsiteX4129" fmla="*/ 1676441 w 4308628"/>
                <a:gd name="connsiteY4129" fmla="*/ 3345982 h 4305833"/>
                <a:gd name="connsiteX4130" fmla="*/ 1772060 w 4308628"/>
                <a:gd name="connsiteY4130" fmla="*/ 3434274 h 4305833"/>
                <a:gd name="connsiteX4131" fmla="*/ 1883065 w 4308628"/>
                <a:gd name="connsiteY4131" fmla="*/ 3594005 h 4305833"/>
                <a:gd name="connsiteX4132" fmla="*/ 1891125 w 4308628"/>
                <a:gd name="connsiteY4132" fmla="*/ 3606827 h 4305833"/>
                <a:gd name="connsiteX4133" fmla="*/ 1890759 w 4308628"/>
                <a:gd name="connsiteY4133" fmla="*/ 3607193 h 4305833"/>
                <a:gd name="connsiteX4134" fmla="*/ 1883065 w 4308628"/>
                <a:gd name="connsiteY4134" fmla="*/ 3594005 h 4305833"/>
                <a:gd name="connsiteX4135" fmla="*/ 1895155 w 4308628"/>
                <a:gd name="connsiteY4135" fmla="*/ 3612689 h 4305833"/>
                <a:gd name="connsiteX4136" fmla="*/ 1901383 w 4308628"/>
                <a:gd name="connsiteY4136" fmla="*/ 3622581 h 4305833"/>
                <a:gd name="connsiteX4137" fmla="*/ 1900651 w 4308628"/>
                <a:gd name="connsiteY4137" fmla="*/ 3623679 h 4305833"/>
                <a:gd name="connsiteX4138" fmla="*/ 1894422 w 4308628"/>
                <a:gd name="connsiteY4138" fmla="*/ 3613055 h 4305833"/>
                <a:gd name="connsiteX4139" fmla="*/ 1895155 w 4308628"/>
                <a:gd name="connsiteY4139" fmla="*/ 3612689 h 4305833"/>
                <a:gd name="connsiteX4140" fmla="*/ 1913473 w 4308628"/>
                <a:gd name="connsiteY4140" fmla="*/ 3625878 h 4305833"/>
                <a:gd name="connsiteX4141" fmla="*/ 1913107 w 4308628"/>
                <a:gd name="connsiteY4141" fmla="*/ 3624412 h 4305833"/>
                <a:gd name="connsiteX4142" fmla="*/ 1922266 w 4308628"/>
                <a:gd name="connsiteY4142" fmla="*/ 3617085 h 4305833"/>
                <a:gd name="connsiteX4143" fmla="*/ 1922998 w 4308628"/>
                <a:gd name="connsiteY4143" fmla="*/ 3617818 h 4305833"/>
                <a:gd name="connsiteX4144" fmla="*/ 1913473 w 4308628"/>
                <a:gd name="connsiteY4144" fmla="*/ 3625878 h 4305833"/>
                <a:gd name="connsiteX4145" fmla="*/ 1927394 w 4308628"/>
                <a:gd name="connsiteY4145" fmla="*/ 3613055 h 4305833"/>
                <a:gd name="connsiteX4146" fmla="*/ 1939484 w 4308628"/>
                <a:gd name="connsiteY4146" fmla="*/ 3603164 h 4305833"/>
                <a:gd name="connsiteX4147" fmla="*/ 1927761 w 4308628"/>
                <a:gd name="connsiteY4147" fmla="*/ 3613422 h 4305833"/>
                <a:gd name="connsiteX4148" fmla="*/ 1927394 w 4308628"/>
                <a:gd name="connsiteY4148" fmla="*/ 3613055 h 4305833"/>
                <a:gd name="connsiteX4149" fmla="*/ 2132187 w 4308628"/>
                <a:gd name="connsiteY4149" fmla="*/ 3095761 h 4305833"/>
                <a:gd name="connsiteX4150" fmla="*/ 2140980 w 4308628"/>
                <a:gd name="connsiteY4150" fmla="*/ 3082939 h 4305833"/>
                <a:gd name="connsiteX4151" fmla="*/ 2162595 w 4308628"/>
                <a:gd name="connsiteY4151" fmla="*/ 3070116 h 4305833"/>
                <a:gd name="connsiteX4152" fmla="*/ 2171387 w 4308628"/>
                <a:gd name="connsiteY4152" fmla="*/ 3068651 h 4305833"/>
                <a:gd name="connsiteX4153" fmla="*/ 2177982 w 4308628"/>
                <a:gd name="connsiteY4153" fmla="*/ 3123604 h 4305833"/>
                <a:gd name="connsiteX4154" fmla="*/ 2132187 w 4308628"/>
                <a:gd name="connsiteY4154" fmla="*/ 3095761 h 4305833"/>
                <a:gd name="connsiteX4155" fmla="*/ 2207656 w 4308628"/>
                <a:gd name="connsiteY4155" fmla="*/ 3043006 h 4305833"/>
                <a:gd name="connsiteX4156" fmla="*/ 2218647 w 4308628"/>
                <a:gd name="connsiteY4156" fmla="*/ 3052532 h 4305833"/>
                <a:gd name="connsiteX4157" fmla="*/ 2179447 w 4308628"/>
                <a:gd name="connsiteY4157" fmla="*/ 3059859 h 4305833"/>
                <a:gd name="connsiteX4158" fmla="*/ 2207656 w 4308628"/>
                <a:gd name="connsiteY4158" fmla="*/ 3043006 h 4305833"/>
                <a:gd name="connsiteX4159" fmla="*/ 2213885 w 4308628"/>
                <a:gd name="connsiteY4159" fmla="*/ 3039342 h 4305833"/>
                <a:gd name="connsiteX4160" fmla="*/ 2213518 w 4308628"/>
                <a:gd name="connsiteY4160" fmla="*/ 3035679 h 4305833"/>
                <a:gd name="connsiteX4161" fmla="*/ 2208755 w 4308628"/>
                <a:gd name="connsiteY4161" fmla="*/ 3033115 h 4305833"/>
                <a:gd name="connsiteX4162" fmla="*/ 2167724 w 4308628"/>
                <a:gd name="connsiteY4162" fmla="*/ 2987320 h 4305833"/>
                <a:gd name="connsiteX4163" fmla="*/ 2252352 w 4308628"/>
                <a:gd name="connsiteY4163" fmla="*/ 2990984 h 4305833"/>
                <a:gd name="connsiteX4164" fmla="*/ 2256748 w 4308628"/>
                <a:gd name="connsiteY4164" fmla="*/ 2995014 h 4305833"/>
                <a:gd name="connsiteX4165" fmla="*/ 2257847 w 4308628"/>
                <a:gd name="connsiteY4165" fmla="*/ 2995014 h 4305833"/>
                <a:gd name="connsiteX4166" fmla="*/ 2273234 w 4308628"/>
                <a:gd name="connsiteY4166" fmla="*/ 3041907 h 4305833"/>
                <a:gd name="connsiteX4167" fmla="*/ 2227439 w 4308628"/>
                <a:gd name="connsiteY4167" fmla="*/ 3050333 h 4305833"/>
                <a:gd name="connsiteX4168" fmla="*/ 2213885 w 4308628"/>
                <a:gd name="connsiteY4168" fmla="*/ 3039342 h 4305833"/>
                <a:gd name="connsiteX4169" fmla="*/ 1647865 w 4308628"/>
                <a:gd name="connsiteY4169" fmla="*/ 2889870 h 4305833"/>
                <a:gd name="connsiteX4170" fmla="*/ 1641271 w 4308628"/>
                <a:gd name="connsiteY4170" fmla="*/ 2884741 h 4305833"/>
                <a:gd name="connsiteX4171" fmla="*/ 1637974 w 4308628"/>
                <a:gd name="connsiteY4171" fmla="*/ 2886206 h 4305833"/>
                <a:gd name="connsiteX4172" fmla="*/ 1614893 w 4308628"/>
                <a:gd name="connsiteY4172" fmla="*/ 2870453 h 4305833"/>
                <a:gd name="connsiteX4173" fmla="*/ 1637607 w 4308628"/>
                <a:gd name="connsiteY4173" fmla="*/ 2825758 h 4305833"/>
                <a:gd name="connsiteX4174" fmla="*/ 1637974 w 4308628"/>
                <a:gd name="connsiteY4174" fmla="*/ 2825758 h 4305833"/>
                <a:gd name="connsiteX4175" fmla="*/ 1681204 w 4308628"/>
                <a:gd name="connsiteY4175" fmla="*/ 2894266 h 4305833"/>
                <a:gd name="connsiteX4176" fmla="*/ 1647865 w 4308628"/>
                <a:gd name="connsiteY4176" fmla="*/ 2889870 h 4305833"/>
                <a:gd name="connsiteX4177" fmla="*/ 1627716 w 4308628"/>
                <a:gd name="connsiteY4177" fmla="*/ 2887305 h 4305833"/>
                <a:gd name="connsiteX4178" fmla="*/ 1607566 w 4308628"/>
                <a:gd name="connsiteY4178" fmla="*/ 2884741 h 4305833"/>
                <a:gd name="connsiteX4179" fmla="*/ 1611962 w 4308628"/>
                <a:gd name="connsiteY4179" fmla="*/ 2876314 h 4305833"/>
                <a:gd name="connsiteX4180" fmla="*/ 1627716 w 4308628"/>
                <a:gd name="connsiteY4180" fmla="*/ 2887305 h 4305833"/>
                <a:gd name="connsiteX4181" fmla="*/ 1354048 w 4308628"/>
                <a:gd name="connsiteY4181" fmla="*/ 2853967 h 4305833"/>
                <a:gd name="connsiteX4182" fmla="*/ 1363207 w 4308628"/>
                <a:gd name="connsiteY4182" fmla="*/ 2847006 h 4305833"/>
                <a:gd name="connsiteX4183" fmla="*/ 1366138 w 4308628"/>
                <a:gd name="connsiteY4183" fmla="*/ 2855432 h 4305833"/>
                <a:gd name="connsiteX4184" fmla="*/ 1354048 w 4308628"/>
                <a:gd name="connsiteY4184" fmla="*/ 2853967 h 4305833"/>
                <a:gd name="connsiteX4185" fmla="*/ 1230586 w 4308628"/>
                <a:gd name="connsiteY4185" fmla="*/ 2681047 h 4305833"/>
                <a:gd name="connsiteX4186" fmla="*/ 1233151 w 4308628"/>
                <a:gd name="connsiteY4186" fmla="*/ 2669324 h 4305833"/>
                <a:gd name="connsiteX4187" fmla="*/ 1240112 w 4308628"/>
                <a:gd name="connsiteY4187" fmla="*/ 2674819 h 4305833"/>
                <a:gd name="connsiteX4188" fmla="*/ 1230586 w 4308628"/>
                <a:gd name="connsiteY4188" fmla="*/ 2681047 h 4305833"/>
                <a:gd name="connsiteX4189" fmla="*/ 1293600 w 4308628"/>
                <a:gd name="connsiteY4189" fmla="*/ 2429727 h 4305833"/>
                <a:gd name="connsiteX4190" fmla="*/ 1284441 w 4308628"/>
                <a:gd name="connsiteY4190" fmla="*/ 2431192 h 4305833"/>
                <a:gd name="connsiteX4191" fmla="*/ 1288471 w 4308628"/>
                <a:gd name="connsiteY4191" fmla="*/ 2411410 h 4305833"/>
                <a:gd name="connsiteX4192" fmla="*/ 1293600 w 4308628"/>
                <a:gd name="connsiteY4192" fmla="*/ 2429727 h 4305833"/>
                <a:gd name="connsiteX4193" fmla="*/ 1292867 w 4308628"/>
                <a:gd name="connsiteY4193" fmla="*/ 2402251 h 4305833"/>
                <a:gd name="connsiteX4194" fmla="*/ 1295065 w 4308628"/>
                <a:gd name="connsiteY4194" fmla="*/ 2399320 h 4305833"/>
                <a:gd name="connsiteX4195" fmla="*/ 1292501 w 4308628"/>
                <a:gd name="connsiteY4195" fmla="*/ 2391626 h 4305833"/>
                <a:gd name="connsiteX4196" fmla="*/ 1299828 w 4308628"/>
                <a:gd name="connsiteY4196" fmla="*/ 2358654 h 4305833"/>
                <a:gd name="connsiteX4197" fmla="*/ 1350385 w 4308628"/>
                <a:gd name="connsiteY4197" fmla="*/ 2422034 h 4305833"/>
                <a:gd name="connsiteX4198" fmla="*/ 1300194 w 4308628"/>
                <a:gd name="connsiteY4198" fmla="*/ 2429361 h 4305833"/>
                <a:gd name="connsiteX4199" fmla="*/ 1292867 w 4308628"/>
                <a:gd name="connsiteY4199" fmla="*/ 2402251 h 4305833"/>
                <a:gd name="connsiteX4200" fmla="*/ 1141928 w 4308628"/>
                <a:gd name="connsiteY4200" fmla="*/ 2874849 h 4305833"/>
                <a:gd name="connsiteX4201" fmla="*/ 1148523 w 4308628"/>
                <a:gd name="connsiteY4201" fmla="*/ 2766041 h 4305833"/>
                <a:gd name="connsiteX4202" fmla="*/ 1149255 w 4308628"/>
                <a:gd name="connsiteY4202" fmla="*/ 2765309 h 4305833"/>
                <a:gd name="connsiteX4203" fmla="*/ 1252568 w 4308628"/>
                <a:gd name="connsiteY4203" fmla="*/ 2795716 h 4305833"/>
                <a:gd name="connsiteX4204" fmla="*/ 1247805 w 4308628"/>
                <a:gd name="connsiteY4204" fmla="*/ 2903425 h 4305833"/>
                <a:gd name="connsiteX4205" fmla="*/ 1247072 w 4308628"/>
                <a:gd name="connsiteY4205" fmla="*/ 2903791 h 4305833"/>
                <a:gd name="connsiteX4206" fmla="*/ 1141928 w 4308628"/>
                <a:gd name="connsiteY4206" fmla="*/ 2874849 h 4305833"/>
                <a:gd name="connsiteX4207" fmla="*/ 1269420 w 4308628"/>
                <a:gd name="connsiteY4207" fmla="*/ 2783993 h 4305833"/>
                <a:gd name="connsiteX4208" fmla="*/ 1269420 w 4308628"/>
                <a:gd name="connsiteY4208" fmla="*/ 2783993 h 4305833"/>
                <a:gd name="connsiteX4209" fmla="*/ 1269420 w 4308628"/>
                <a:gd name="connsiteY4209" fmla="*/ 2783993 h 4305833"/>
                <a:gd name="connsiteX4210" fmla="*/ 1262093 w 4308628"/>
                <a:gd name="connsiteY4210" fmla="*/ 2788756 h 4305833"/>
                <a:gd name="connsiteX4211" fmla="*/ 1263558 w 4308628"/>
                <a:gd name="connsiteY4211" fmla="*/ 2788389 h 4305833"/>
                <a:gd name="connsiteX4212" fmla="*/ 1262093 w 4308628"/>
                <a:gd name="connsiteY4212" fmla="*/ 2791686 h 4305833"/>
                <a:gd name="connsiteX4213" fmla="*/ 1259529 w 4308628"/>
                <a:gd name="connsiteY4213" fmla="*/ 2790954 h 4305833"/>
                <a:gd name="connsiteX4214" fmla="*/ 1259529 w 4308628"/>
                <a:gd name="connsiteY4214" fmla="*/ 2788389 h 4305833"/>
                <a:gd name="connsiteX4215" fmla="*/ 1262093 w 4308628"/>
                <a:gd name="connsiteY4215" fmla="*/ 2788756 h 4305833"/>
                <a:gd name="connsiteX4216" fmla="*/ 1262093 w 4308628"/>
                <a:gd name="connsiteY4216" fmla="*/ 2788756 h 4305833"/>
                <a:gd name="connsiteX4217" fmla="*/ 1271618 w 4308628"/>
                <a:gd name="connsiteY4217" fmla="*/ 2777032 h 4305833"/>
                <a:gd name="connsiteX4218" fmla="*/ 1269786 w 4308628"/>
                <a:gd name="connsiteY4218" fmla="*/ 2777032 h 4305833"/>
                <a:gd name="connsiteX4219" fmla="*/ 1269786 w 4308628"/>
                <a:gd name="connsiteY4219" fmla="*/ 2776300 h 4305833"/>
                <a:gd name="connsiteX4220" fmla="*/ 1268321 w 4308628"/>
                <a:gd name="connsiteY4220" fmla="*/ 2775200 h 4305833"/>
                <a:gd name="connsiteX4221" fmla="*/ 1277846 w 4308628"/>
                <a:gd name="connsiteY4221" fmla="*/ 2756150 h 4305833"/>
                <a:gd name="connsiteX4222" fmla="*/ 1271618 w 4308628"/>
                <a:gd name="connsiteY4222" fmla="*/ 2777032 h 4305833"/>
                <a:gd name="connsiteX4223" fmla="*/ 1276015 w 4308628"/>
                <a:gd name="connsiteY4223" fmla="*/ 2785825 h 4305833"/>
                <a:gd name="connsiteX4224" fmla="*/ 1276381 w 4308628"/>
                <a:gd name="connsiteY4224" fmla="*/ 2784359 h 4305833"/>
                <a:gd name="connsiteX4225" fmla="*/ 1298362 w 4308628"/>
                <a:gd name="connsiteY4225" fmla="*/ 2785458 h 4305833"/>
                <a:gd name="connsiteX4226" fmla="*/ 1277114 w 4308628"/>
                <a:gd name="connsiteY4226" fmla="*/ 2788023 h 4305833"/>
                <a:gd name="connsiteX4227" fmla="*/ 1276015 w 4308628"/>
                <a:gd name="connsiteY4227" fmla="*/ 2785825 h 4305833"/>
                <a:gd name="connsiteX4228" fmla="*/ 1276015 w 4308628"/>
                <a:gd name="connsiteY4228" fmla="*/ 2785825 h 4305833"/>
                <a:gd name="connsiteX4229" fmla="*/ 1278579 w 4308628"/>
                <a:gd name="connsiteY4229" fmla="*/ 2777398 h 4305833"/>
                <a:gd name="connsiteX4230" fmla="*/ 1295431 w 4308628"/>
                <a:gd name="connsiteY4230" fmla="*/ 2720247 h 4305833"/>
                <a:gd name="connsiteX4231" fmla="*/ 1337196 w 4308628"/>
                <a:gd name="connsiteY4231" fmla="*/ 2635619 h 4305833"/>
                <a:gd name="connsiteX4232" fmla="*/ 1391783 w 4308628"/>
                <a:gd name="connsiteY4232" fmla="*/ 2696800 h 4305833"/>
                <a:gd name="connsiteX4233" fmla="*/ 1432082 w 4308628"/>
                <a:gd name="connsiteY4233" fmla="*/ 2768239 h 4305833"/>
                <a:gd name="connsiteX4234" fmla="*/ 1338295 w 4308628"/>
                <a:gd name="connsiteY4234" fmla="*/ 2779963 h 4305833"/>
                <a:gd name="connsiteX4235" fmla="*/ 1278579 w 4308628"/>
                <a:gd name="connsiteY4235" fmla="*/ 2777398 h 4305833"/>
                <a:gd name="connsiteX4236" fmla="*/ 1466886 w 4308628"/>
                <a:gd name="connsiteY4236" fmla="*/ 2582864 h 4305833"/>
                <a:gd name="connsiteX4237" fmla="*/ 1472015 w 4308628"/>
                <a:gd name="connsiteY4237" fmla="*/ 2592389 h 4305833"/>
                <a:gd name="connsiteX4238" fmla="*/ 1464688 w 4308628"/>
                <a:gd name="connsiteY4238" fmla="*/ 2583597 h 4305833"/>
                <a:gd name="connsiteX4239" fmla="*/ 1466886 w 4308628"/>
                <a:gd name="connsiteY4239" fmla="*/ 2582864 h 4305833"/>
                <a:gd name="connsiteX4240" fmla="*/ 1459925 w 4308628"/>
                <a:gd name="connsiteY4240" fmla="*/ 2577735 h 4305833"/>
                <a:gd name="connsiteX4241" fmla="*/ 1455162 w 4308628"/>
                <a:gd name="connsiteY4241" fmla="*/ 2572239 h 4305833"/>
                <a:gd name="connsiteX4242" fmla="*/ 1459925 w 4308628"/>
                <a:gd name="connsiteY4242" fmla="*/ 2570408 h 4305833"/>
                <a:gd name="connsiteX4243" fmla="*/ 1463588 w 4308628"/>
                <a:gd name="connsiteY4243" fmla="*/ 2577002 h 4305833"/>
                <a:gd name="connsiteX4244" fmla="*/ 1459925 w 4308628"/>
                <a:gd name="connsiteY4244" fmla="*/ 2577735 h 4305833"/>
                <a:gd name="connsiteX4245" fmla="*/ 1452598 w 4308628"/>
                <a:gd name="connsiteY4245" fmla="*/ 2579566 h 4305833"/>
                <a:gd name="connsiteX4246" fmla="*/ 1387020 w 4308628"/>
                <a:gd name="connsiteY4246" fmla="*/ 2595686 h 4305833"/>
                <a:gd name="connsiteX4247" fmla="*/ 1448202 w 4308628"/>
                <a:gd name="connsiteY4247" fmla="*/ 2574438 h 4305833"/>
                <a:gd name="connsiteX4248" fmla="*/ 1452598 w 4308628"/>
                <a:gd name="connsiteY4248" fmla="*/ 2579566 h 4305833"/>
                <a:gd name="connsiteX4249" fmla="*/ 1470549 w 4308628"/>
                <a:gd name="connsiteY4249" fmla="*/ 2575170 h 4305833"/>
                <a:gd name="connsiteX4250" fmla="*/ 1466886 w 4308628"/>
                <a:gd name="connsiteY4250" fmla="*/ 2568209 h 4305833"/>
                <a:gd name="connsiteX4251" fmla="*/ 1480807 w 4308628"/>
                <a:gd name="connsiteY4251" fmla="*/ 2563447 h 4305833"/>
                <a:gd name="connsiteX4252" fmla="*/ 1495461 w 4308628"/>
                <a:gd name="connsiteY4252" fmla="*/ 2569309 h 4305833"/>
                <a:gd name="connsiteX4253" fmla="*/ 1470549 w 4308628"/>
                <a:gd name="connsiteY4253" fmla="*/ 2575170 h 4305833"/>
                <a:gd name="connsiteX4254" fmla="*/ 1463588 w 4308628"/>
                <a:gd name="connsiteY4254" fmla="*/ 2561982 h 4305833"/>
                <a:gd name="connsiteX4255" fmla="*/ 1459559 w 4308628"/>
                <a:gd name="connsiteY4255" fmla="*/ 2555021 h 4305833"/>
                <a:gd name="connsiteX4256" fmla="*/ 1470915 w 4308628"/>
                <a:gd name="connsiteY4256" fmla="*/ 2559417 h 4305833"/>
                <a:gd name="connsiteX4257" fmla="*/ 1463588 w 4308628"/>
                <a:gd name="connsiteY4257" fmla="*/ 2561982 h 4305833"/>
                <a:gd name="connsiteX4258" fmla="*/ 1456994 w 4308628"/>
                <a:gd name="connsiteY4258" fmla="*/ 2564180 h 4305833"/>
                <a:gd name="connsiteX4259" fmla="*/ 1450766 w 4308628"/>
                <a:gd name="connsiteY4259" fmla="*/ 2566378 h 4305833"/>
                <a:gd name="connsiteX4260" fmla="*/ 1432082 w 4308628"/>
                <a:gd name="connsiteY4260" fmla="*/ 2544030 h 4305833"/>
                <a:gd name="connsiteX4261" fmla="*/ 1450033 w 4308628"/>
                <a:gd name="connsiteY4261" fmla="*/ 2550991 h 4305833"/>
                <a:gd name="connsiteX4262" fmla="*/ 1456994 w 4308628"/>
                <a:gd name="connsiteY4262" fmla="*/ 2564180 h 4305833"/>
                <a:gd name="connsiteX4263" fmla="*/ 1328770 w 4308628"/>
                <a:gd name="connsiteY4263" fmla="*/ 2615836 h 4305833"/>
                <a:gd name="connsiteX4264" fmla="*/ 1330968 w 4308628"/>
                <a:gd name="connsiteY4264" fmla="*/ 2615103 h 4305833"/>
                <a:gd name="connsiteX4265" fmla="*/ 1329136 w 4308628"/>
                <a:gd name="connsiteY4265" fmla="*/ 2616202 h 4305833"/>
                <a:gd name="connsiteX4266" fmla="*/ 1328770 w 4308628"/>
                <a:gd name="connsiteY4266" fmla="*/ 2615836 h 4305833"/>
                <a:gd name="connsiteX4267" fmla="*/ 1337562 w 4308628"/>
                <a:gd name="connsiteY4267" fmla="*/ 2619133 h 4305833"/>
                <a:gd name="connsiteX4268" fmla="*/ 1335364 w 4308628"/>
                <a:gd name="connsiteY4268" fmla="*/ 2623529 h 4305833"/>
                <a:gd name="connsiteX4269" fmla="*/ 1333532 w 4308628"/>
                <a:gd name="connsiteY4269" fmla="*/ 2621697 h 4305833"/>
                <a:gd name="connsiteX4270" fmla="*/ 1337562 w 4308628"/>
                <a:gd name="connsiteY4270" fmla="*/ 2619133 h 4305833"/>
                <a:gd name="connsiteX4271" fmla="*/ 1346355 w 4308628"/>
                <a:gd name="connsiteY4271" fmla="*/ 2616569 h 4305833"/>
                <a:gd name="connsiteX4272" fmla="*/ 1375663 w 4308628"/>
                <a:gd name="connsiteY4272" fmla="*/ 2668591 h 4305833"/>
                <a:gd name="connsiteX4273" fmla="*/ 1340127 w 4308628"/>
                <a:gd name="connsiteY4273" fmla="*/ 2628658 h 4305833"/>
                <a:gd name="connsiteX4274" fmla="*/ 1346355 w 4308628"/>
                <a:gd name="connsiteY4274" fmla="*/ 2616569 h 4305833"/>
                <a:gd name="connsiteX4275" fmla="*/ 1351484 w 4308628"/>
                <a:gd name="connsiteY4275" fmla="*/ 2611806 h 4305833"/>
                <a:gd name="connsiteX4276" fmla="*/ 1351484 w 4308628"/>
                <a:gd name="connsiteY4276" fmla="*/ 2611806 h 4305833"/>
                <a:gd name="connsiteX4277" fmla="*/ 1457727 w 4308628"/>
                <a:gd name="connsiteY4277" fmla="*/ 2585428 h 4305833"/>
                <a:gd name="connsiteX4278" fmla="*/ 1489233 w 4308628"/>
                <a:gd name="connsiteY4278" fmla="*/ 2623163 h 4305833"/>
                <a:gd name="connsiteX4279" fmla="*/ 1490699 w 4308628"/>
                <a:gd name="connsiteY4279" fmla="*/ 2623896 h 4305833"/>
                <a:gd name="connsiteX4280" fmla="*/ 1491432 w 4308628"/>
                <a:gd name="connsiteY4280" fmla="*/ 2624628 h 4305833"/>
                <a:gd name="connsiteX4281" fmla="*/ 1491798 w 4308628"/>
                <a:gd name="connsiteY4281" fmla="*/ 2624628 h 4305833"/>
                <a:gd name="connsiteX4282" fmla="*/ 1492897 w 4308628"/>
                <a:gd name="connsiteY4282" fmla="*/ 2624262 h 4305833"/>
                <a:gd name="connsiteX4283" fmla="*/ 1493996 w 4308628"/>
                <a:gd name="connsiteY4283" fmla="*/ 2623896 h 4305833"/>
                <a:gd name="connsiteX4284" fmla="*/ 1494729 w 4308628"/>
                <a:gd name="connsiteY4284" fmla="*/ 2619866 h 4305833"/>
                <a:gd name="connsiteX4285" fmla="*/ 1474213 w 4308628"/>
                <a:gd name="connsiteY4285" fmla="*/ 2582131 h 4305833"/>
                <a:gd name="connsiteX4286" fmla="*/ 1506452 w 4308628"/>
                <a:gd name="connsiteY4286" fmla="*/ 2574071 h 4305833"/>
                <a:gd name="connsiteX4287" fmla="*/ 1544187 w 4308628"/>
                <a:gd name="connsiteY4287" fmla="*/ 2589092 h 4305833"/>
                <a:gd name="connsiteX4288" fmla="*/ 1546018 w 4308628"/>
                <a:gd name="connsiteY4288" fmla="*/ 2629757 h 4305833"/>
                <a:gd name="connsiteX4289" fmla="*/ 1528067 w 4308628"/>
                <a:gd name="connsiteY4289" fmla="*/ 2657600 h 4305833"/>
                <a:gd name="connsiteX4290" fmla="*/ 1499125 w 4308628"/>
                <a:gd name="connsiteY4290" fmla="*/ 2625728 h 4305833"/>
                <a:gd name="connsiteX4291" fmla="*/ 1496560 w 4308628"/>
                <a:gd name="connsiteY4291" fmla="*/ 2624628 h 4305833"/>
                <a:gd name="connsiteX4292" fmla="*/ 1493996 w 4308628"/>
                <a:gd name="connsiteY4292" fmla="*/ 2625728 h 4305833"/>
                <a:gd name="connsiteX4293" fmla="*/ 1493996 w 4308628"/>
                <a:gd name="connsiteY4293" fmla="*/ 2626094 h 4305833"/>
                <a:gd name="connsiteX4294" fmla="*/ 1493263 w 4308628"/>
                <a:gd name="connsiteY4294" fmla="*/ 2626460 h 4305833"/>
                <a:gd name="connsiteX4295" fmla="*/ 1493263 w 4308628"/>
                <a:gd name="connsiteY4295" fmla="*/ 2629757 h 4305833"/>
                <a:gd name="connsiteX4296" fmla="*/ 1518542 w 4308628"/>
                <a:gd name="connsiteY4296" fmla="*/ 2671888 h 4305833"/>
                <a:gd name="connsiteX4297" fmla="*/ 1459192 w 4308628"/>
                <a:gd name="connsiteY4297" fmla="*/ 2763843 h 4305833"/>
                <a:gd name="connsiteX4298" fmla="*/ 1459192 w 4308628"/>
                <a:gd name="connsiteY4298" fmla="*/ 2763843 h 4305833"/>
                <a:gd name="connsiteX4299" fmla="*/ 1397278 w 4308628"/>
                <a:gd name="connsiteY4299" fmla="*/ 2694236 h 4305833"/>
                <a:gd name="connsiteX4300" fmla="*/ 1351484 w 4308628"/>
                <a:gd name="connsiteY4300" fmla="*/ 2611806 h 4305833"/>
                <a:gd name="connsiteX4301" fmla="*/ 1522572 w 4308628"/>
                <a:gd name="connsiteY4301" fmla="*/ 2664561 h 4305833"/>
                <a:gd name="connsiteX4302" fmla="*/ 1516710 w 4308628"/>
                <a:gd name="connsiteY4302" fmla="*/ 2654669 h 4305833"/>
                <a:gd name="connsiteX4303" fmla="*/ 1523671 w 4308628"/>
                <a:gd name="connsiteY4303" fmla="*/ 2662363 h 4305833"/>
                <a:gd name="connsiteX4304" fmla="*/ 1522572 w 4308628"/>
                <a:gd name="connsiteY4304" fmla="*/ 2664561 h 4305833"/>
                <a:gd name="connsiteX4305" fmla="*/ 1522572 w 4308628"/>
                <a:gd name="connsiteY4305" fmla="*/ 2677384 h 4305833"/>
                <a:gd name="connsiteX4306" fmla="*/ 1525869 w 4308628"/>
                <a:gd name="connsiteY4306" fmla="*/ 2682879 h 4305833"/>
                <a:gd name="connsiteX4307" fmla="*/ 1485570 w 4308628"/>
                <a:gd name="connsiteY4307" fmla="*/ 2733802 h 4305833"/>
                <a:gd name="connsiteX4308" fmla="*/ 1522572 w 4308628"/>
                <a:gd name="connsiteY4308" fmla="*/ 2677384 h 4305833"/>
                <a:gd name="connsiteX4309" fmla="*/ 1526602 w 4308628"/>
                <a:gd name="connsiteY4309" fmla="*/ 2671155 h 4305833"/>
                <a:gd name="connsiteX4310" fmla="*/ 1528800 w 4308628"/>
                <a:gd name="connsiteY4310" fmla="*/ 2667858 h 4305833"/>
                <a:gd name="connsiteX4311" fmla="*/ 1533562 w 4308628"/>
                <a:gd name="connsiteY4311" fmla="*/ 2673354 h 4305833"/>
                <a:gd name="connsiteX4312" fmla="*/ 1530265 w 4308628"/>
                <a:gd name="connsiteY4312" fmla="*/ 2677384 h 4305833"/>
                <a:gd name="connsiteX4313" fmla="*/ 1526602 w 4308628"/>
                <a:gd name="connsiteY4313" fmla="*/ 2671155 h 4305833"/>
                <a:gd name="connsiteX4314" fmla="*/ 1549316 w 4308628"/>
                <a:gd name="connsiteY4314" fmla="*/ 2708524 h 4305833"/>
                <a:gd name="connsiteX4315" fmla="*/ 1534295 w 4308628"/>
                <a:gd name="connsiteY4315" fmla="*/ 2683611 h 4305833"/>
                <a:gd name="connsiteX4316" fmla="*/ 1538325 w 4308628"/>
                <a:gd name="connsiteY4316" fmla="*/ 2678482 h 4305833"/>
                <a:gd name="connsiteX4317" fmla="*/ 1548583 w 4308628"/>
                <a:gd name="connsiteY4317" fmla="*/ 2689473 h 4305833"/>
                <a:gd name="connsiteX4318" fmla="*/ 1549316 w 4308628"/>
                <a:gd name="connsiteY4318" fmla="*/ 2708524 h 4305833"/>
                <a:gd name="connsiteX4319" fmla="*/ 1542355 w 4308628"/>
                <a:gd name="connsiteY4319" fmla="*/ 2672987 h 4305833"/>
                <a:gd name="connsiteX4320" fmla="*/ 1547118 w 4308628"/>
                <a:gd name="connsiteY4320" fmla="*/ 2666759 h 4305833"/>
                <a:gd name="connsiteX4321" fmla="*/ 1547484 w 4308628"/>
                <a:gd name="connsiteY4321" fmla="*/ 2678849 h 4305833"/>
                <a:gd name="connsiteX4322" fmla="*/ 1542355 w 4308628"/>
                <a:gd name="connsiteY4322" fmla="*/ 2672987 h 4305833"/>
                <a:gd name="connsiteX4323" fmla="*/ 1537959 w 4308628"/>
                <a:gd name="connsiteY4323" fmla="*/ 2667858 h 4305833"/>
                <a:gd name="connsiteX4324" fmla="*/ 1532463 w 4308628"/>
                <a:gd name="connsiteY4324" fmla="*/ 2661996 h 4305833"/>
                <a:gd name="connsiteX4325" fmla="*/ 1546385 w 4308628"/>
                <a:gd name="connsiteY4325" fmla="*/ 2640748 h 4305833"/>
                <a:gd name="connsiteX4326" fmla="*/ 1547118 w 4308628"/>
                <a:gd name="connsiteY4326" fmla="*/ 2656135 h 4305833"/>
                <a:gd name="connsiteX4327" fmla="*/ 1537959 w 4308628"/>
                <a:gd name="connsiteY4327" fmla="*/ 2667858 h 4305833"/>
                <a:gd name="connsiteX4328" fmla="*/ 1452598 w 4308628"/>
                <a:gd name="connsiteY4328" fmla="*/ 2765675 h 4305833"/>
                <a:gd name="connsiteX4329" fmla="*/ 1439043 w 4308628"/>
                <a:gd name="connsiteY4329" fmla="*/ 2767507 h 4305833"/>
                <a:gd name="connsiteX4330" fmla="*/ 1412665 w 4308628"/>
                <a:gd name="connsiteY4330" fmla="*/ 2720980 h 4305833"/>
                <a:gd name="connsiteX4331" fmla="*/ 1452598 w 4308628"/>
                <a:gd name="connsiteY4331" fmla="*/ 2765675 h 4305833"/>
                <a:gd name="connsiteX4332" fmla="*/ 1447469 w 4308628"/>
                <a:gd name="connsiteY4332" fmla="*/ 2773369 h 4305833"/>
                <a:gd name="connsiteX4333" fmla="*/ 1443805 w 4308628"/>
                <a:gd name="connsiteY4333" fmla="*/ 2776300 h 4305833"/>
                <a:gd name="connsiteX4334" fmla="*/ 1442706 w 4308628"/>
                <a:gd name="connsiteY4334" fmla="*/ 2774102 h 4305833"/>
                <a:gd name="connsiteX4335" fmla="*/ 1447469 w 4308628"/>
                <a:gd name="connsiteY4335" fmla="*/ 2773369 h 4305833"/>
                <a:gd name="connsiteX4336" fmla="*/ 1448934 w 4308628"/>
                <a:gd name="connsiteY4336" fmla="*/ 2780696 h 4305833"/>
                <a:gd name="connsiteX4337" fmla="*/ 1447469 w 4308628"/>
                <a:gd name="connsiteY4337" fmla="*/ 2782527 h 4305833"/>
                <a:gd name="connsiteX4338" fmla="*/ 1447102 w 4308628"/>
                <a:gd name="connsiteY4338" fmla="*/ 2782161 h 4305833"/>
                <a:gd name="connsiteX4339" fmla="*/ 1448934 w 4308628"/>
                <a:gd name="connsiteY4339" fmla="*/ 2780696 h 4305833"/>
                <a:gd name="connsiteX4340" fmla="*/ 1416695 w 4308628"/>
                <a:gd name="connsiteY4340" fmla="*/ 2543664 h 4305833"/>
                <a:gd name="connsiteX4341" fmla="*/ 1420358 w 4308628"/>
                <a:gd name="connsiteY4341" fmla="*/ 2545129 h 4305833"/>
                <a:gd name="connsiteX4342" fmla="*/ 1420358 w 4308628"/>
                <a:gd name="connsiteY4342" fmla="*/ 2545129 h 4305833"/>
                <a:gd name="connsiteX4343" fmla="*/ 1422923 w 4308628"/>
                <a:gd name="connsiteY4343" fmla="*/ 2544030 h 4305833"/>
                <a:gd name="connsiteX4344" fmla="*/ 1443805 w 4308628"/>
                <a:gd name="connsiteY4344" fmla="*/ 2568942 h 4305833"/>
                <a:gd name="connsiteX4345" fmla="*/ 1348186 w 4308628"/>
                <a:gd name="connsiteY4345" fmla="*/ 2602281 h 4305833"/>
                <a:gd name="connsiteX4346" fmla="*/ 1347454 w 4308628"/>
                <a:gd name="connsiteY4346" fmla="*/ 2599350 h 4305833"/>
                <a:gd name="connsiteX4347" fmla="*/ 1416695 w 4308628"/>
                <a:gd name="connsiteY4347" fmla="*/ 2543664 h 4305833"/>
                <a:gd name="connsiteX4348" fmla="*/ 1466519 w 4308628"/>
                <a:gd name="connsiteY4348" fmla="*/ 2768972 h 4305833"/>
                <a:gd name="connsiteX4349" fmla="*/ 1529532 w 4308628"/>
                <a:gd name="connsiteY4349" fmla="*/ 2689107 h 4305833"/>
                <a:gd name="connsiteX4350" fmla="*/ 1546385 w 4308628"/>
                <a:gd name="connsiteY4350" fmla="*/ 2716950 h 4305833"/>
                <a:gd name="connsiteX4351" fmla="*/ 1544553 w 4308628"/>
                <a:gd name="connsiteY4351" fmla="*/ 2719148 h 4305833"/>
                <a:gd name="connsiteX4352" fmla="*/ 1544919 w 4308628"/>
                <a:gd name="connsiteY4352" fmla="*/ 2723178 h 4305833"/>
                <a:gd name="connsiteX4353" fmla="*/ 1469084 w 4308628"/>
                <a:gd name="connsiteY4353" fmla="*/ 2770804 h 4305833"/>
                <a:gd name="connsiteX4354" fmla="*/ 1466519 w 4308628"/>
                <a:gd name="connsiteY4354" fmla="*/ 2768972 h 4305833"/>
                <a:gd name="connsiteX4355" fmla="*/ 1560306 w 4308628"/>
                <a:gd name="connsiteY4355" fmla="*/ 2727208 h 4305833"/>
                <a:gd name="connsiteX4356" fmla="*/ 1559940 w 4308628"/>
                <a:gd name="connsiteY4356" fmla="*/ 2726842 h 4305833"/>
                <a:gd name="connsiteX4357" fmla="*/ 1561405 w 4308628"/>
                <a:gd name="connsiteY4357" fmla="*/ 2724644 h 4305833"/>
                <a:gd name="connsiteX4358" fmla="*/ 1557742 w 4308628"/>
                <a:gd name="connsiteY4358" fmla="*/ 2715118 h 4305833"/>
                <a:gd name="connsiteX4359" fmla="*/ 1560673 w 4308628"/>
                <a:gd name="connsiteY4359" fmla="*/ 2703395 h 4305833"/>
                <a:gd name="connsiteX4360" fmla="*/ 1568366 w 4308628"/>
                <a:gd name="connsiteY4360" fmla="*/ 2711821 h 4305833"/>
                <a:gd name="connsiteX4361" fmla="*/ 1563237 w 4308628"/>
                <a:gd name="connsiteY4361" fmla="*/ 2720980 h 4305833"/>
                <a:gd name="connsiteX4362" fmla="*/ 1560306 w 4308628"/>
                <a:gd name="connsiteY4362" fmla="*/ 2727208 h 4305833"/>
                <a:gd name="connsiteX4363" fmla="*/ 1555544 w 4308628"/>
                <a:gd name="connsiteY4363" fmla="*/ 2697167 h 4305833"/>
                <a:gd name="connsiteX4364" fmla="*/ 1555544 w 4308628"/>
                <a:gd name="connsiteY4364" fmla="*/ 2697167 h 4305833"/>
                <a:gd name="connsiteX4365" fmla="*/ 1555544 w 4308628"/>
                <a:gd name="connsiteY4365" fmla="*/ 2697167 h 4305833"/>
                <a:gd name="connsiteX4366" fmla="*/ 1551880 w 4308628"/>
                <a:gd name="connsiteY4366" fmla="*/ 2618767 h 4305833"/>
                <a:gd name="connsiteX4367" fmla="*/ 1550781 w 4308628"/>
                <a:gd name="connsiteY4367" fmla="*/ 2590924 h 4305833"/>
                <a:gd name="connsiteX4368" fmla="*/ 1559207 w 4308628"/>
                <a:gd name="connsiteY4368" fmla="*/ 2594221 h 4305833"/>
                <a:gd name="connsiteX4369" fmla="*/ 1563237 w 4308628"/>
                <a:gd name="connsiteY4369" fmla="*/ 2601914 h 4305833"/>
                <a:gd name="connsiteX4370" fmla="*/ 1551880 w 4308628"/>
                <a:gd name="connsiteY4370" fmla="*/ 2618767 h 4305833"/>
                <a:gd name="connsiteX4371" fmla="*/ 1554811 w 4308628"/>
                <a:gd name="connsiteY4371" fmla="*/ 2585062 h 4305833"/>
                <a:gd name="connsiteX4372" fmla="*/ 1550781 w 4308628"/>
                <a:gd name="connsiteY4372" fmla="*/ 2583597 h 4305833"/>
                <a:gd name="connsiteX4373" fmla="*/ 1550415 w 4308628"/>
                <a:gd name="connsiteY4373" fmla="*/ 2579200 h 4305833"/>
                <a:gd name="connsiteX4374" fmla="*/ 1552979 w 4308628"/>
                <a:gd name="connsiteY4374" fmla="*/ 2581765 h 4305833"/>
                <a:gd name="connsiteX4375" fmla="*/ 1554811 w 4308628"/>
                <a:gd name="connsiteY4375" fmla="*/ 2585062 h 4305833"/>
                <a:gd name="connsiteX4376" fmla="*/ 1554811 w 4308628"/>
                <a:gd name="connsiteY4376" fmla="*/ 2585062 h 4305833"/>
                <a:gd name="connsiteX4377" fmla="*/ 1543088 w 4308628"/>
                <a:gd name="connsiteY4377" fmla="*/ 2571873 h 4305833"/>
                <a:gd name="connsiteX4378" fmla="*/ 1543454 w 4308628"/>
                <a:gd name="connsiteY4378" fmla="*/ 2580666 h 4305833"/>
                <a:gd name="connsiteX4379" fmla="*/ 1517443 w 4308628"/>
                <a:gd name="connsiteY4379" fmla="*/ 2570408 h 4305833"/>
                <a:gd name="connsiteX4380" fmla="*/ 1537226 w 4308628"/>
                <a:gd name="connsiteY4380" fmla="*/ 2565645 h 4305833"/>
                <a:gd name="connsiteX4381" fmla="*/ 1543088 w 4308628"/>
                <a:gd name="connsiteY4381" fmla="*/ 2571873 h 4305833"/>
                <a:gd name="connsiteX4382" fmla="*/ 1444538 w 4308628"/>
                <a:gd name="connsiteY4382" fmla="*/ 2541832 h 4305833"/>
                <a:gd name="connsiteX4383" fmla="*/ 1444538 w 4308628"/>
                <a:gd name="connsiteY4383" fmla="*/ 2541832 h 4305833"/>
                <a:gd name="connsiteX4384" fmla="*/ 1557376 w 4308628"/>
                <a:gd name="connsiteY4384" fmla="*/ 2689107 h 4305833"/>
                <a:gd name="connsiteX4385" fmla="*/ 1554811 w 4308628"/>
                <a:gd name="connsiteY4385" fmla="*/ 2686542 h 4305833"/>
                <a:gd name="connsiteX4386" fmla="*/ 1553712 w 4308628"/>
                <a:gd name="connsiteY4386" fmla="*/ 2658333 h 4305833"/>
                <a:gd name="connsiteX4387" fmla="*/ 1570198 w 4308628"/>
                <a:gd name="connsiteY4387" fmla="*/ 2637451 h 4305833"/>
                <a:gd name="connsiteX4388" fmla="*/ 1561772 w 4308628"/>
                <a:gd name="connsiteY4388" fmla="*/ 2671522 h 4305833"/>
                <a:gd name="connsiteX4389" fmla="*/ 1557376 w 4308628"/>
                <a:gd name="connsiteY4389" fmla="*/ 2689107 h 4305833"/>
                <a:gd name="connsiteX4390" fmla="*/ 1557376 w 4308628"/>
                <a:gd name="connsiteY4390" fmla="*/ 2689107 h 4305833"/>
                <a:gd name="connsiteX4391" fmla="*/ 1570198 w 4308628"/>
                <a:gd name="connsiteY4391" fmla="*/ 2626094 h 4305833"/>
                <a:gd name="connsiteX4392" fmla="*/ 1553345 w 4308628"/>
                <a:gd name="connsiteY4392" fmla="*/ 2647709 h 4305833"/>
                <a:gd name="connsiteX4393" fmla="*/ 1552613 w 4308628"/>
                <a:gd name="connsiteY4393" fmla="*/ 2630490 h 4305833"/>
                <a:gd name="connsiteX4394" fmla="*/ 1566534 w 4308628"/>
                <a:gd name="connsiteY4394" fmla="*/ 2608875 h 4305833"/>
                <a:gd name="connsiteX4395" fmla="*/ 1571297 w 4308628"/>
                <a:gd name="connsiteY4395" fmla="*/ 2618400 h 4305833"/>
                <a:gd name="connsiteX4396" fmla="*/ 1569831 w 4308628"/>
                <a:gd name="connsiteY4396" fmla="*/ 2620232 h 4305833"/>
                <a:gd name="connsiteX4397" fmla="*/ 1570198 w 4308628"/>
                <a:gd name="connsiteY4397" fmla="*/ 2626094 h 4305833"/>
                <a:gd name="connsiteX4398" fmla="*/ 1570198 w 4308628"/>
                <a:gd name="connsiteY4398" fmla="*/ 2626094 h 4305833"/>
                <a:gd name="connsiteX4399" fmla="*/ 1506452 w 4308628"/>
                <a:gd name="connsiteY4399" fmla="*/ 2566011 h 4305833"/>
                <a:gd name="connsiteX4400" fmla="*/ 1490333 w 4308628"/>
                <a:gd name="connsiteY4400" fmla="*/ 2559784 h 4305833"/>
                <a:gd name="connsiteX4401" fmla="*/ 1516344 w 4308628"/>
                <a:gd name="connsiteY4401" fmla="*/ 2550625 h 4305833"/>
                <a:gd name="connsiteX4402" fmla="*/ 1521839 w 4308628"/>
                <a:gd name="connsiteY4402" fmla="*/ 2552823 h 4305833"/>
                <a:gd name="connsiteX4403" fmla="*/ 1521839 w 4308628"/>
                <a:gd name="connsiteY4403" fmla="*/ 2552823 h 4305833"/>
                <a:gd name="connsiteX4404" fmla="*/ 1524037 w 4308628"/>
                <a:gd name="connsiteY4404" fmla="*/ 2552090 h 4305833"/>
                <a:gd name="connsiteX4405" fmla="*/ 1531364 w 4308628"/>
                <a:gd name="connsiteY4405" fmla="*/ 2559784 h 4305833"/>
                <a:gd name="connsiteX4406" fmla="*/ 1506452 w 4308628"/>
                <a:gd name="connsiteY4406" fmla="*/ 2566011 h 4305833"/>
                <a:gd name="connsiteX4407" fmla="*/ 1480807 w 4308628"/>
                <a:gd name="connsiteY4407" fmla="*/ 2556120 h 4305833"/>
                <a:gd name="connsiteX4408" fmla="*/ 1454429 w 4308628"/>
                <a:gd name="connsiteY4408" fmla="*/ 2545862 h 4305833"/>
                <a:gd name="connsiteX4409" fmla="*/ 1452598 w 4308628"/>
                <a:gd name="connsiteY4409" fmla="*/ 2542565 h 4305833"/>
                <a:gd name="connsiteX4410" fmla="*/ 1470915 w 4308628"/>
                <a:gd name="connsiteY4410" fmla="*/ 2544030 h 4305833"/>
                <a:gd name="connsiteX4411" fmla="*/ 1505719 w 4308628"/>
                <a:gd name="connsiteY4411" fmla="*/ 2546961 h 4305833"/>
                <a:gd name="connsiteX4412" fmla="*/ 1480807 w 4308628"/>
                <a:gd name="connsiteY4412" fmla="*/ 2556120 h 4305833"/>
                <a:gd name="connsiteX4413" fmla="*/ 1428418 w 4308628"/>
                <a:gd name="connsiteY4413" fmla="*/ 2533039 h 4305833"/>
                <a:gd name="connsiteX4414" fmla="*/ 1426953 w 4308628"/>
                <a:gd name="connsiteY4414" fmla="*/ 2529376 h 4305833"/>
                <a:gd name="connsiteX4415" fmla="*/ 1420358 w 4308628"/>
                <a:gd name="connsiteY4415" fmla="*/ 2526445 h 4305833"/>
                <a:gd name="connsiteX4416" fmla="*/ 1418160 w 4308628"/>
                <a:gd name="connsiteY4416" fmla="*/ 2527544 h 4305833"/>
                <a:gd name="connsiteX4417" fmla="*/ 1417794 w 4308628"/>
                <a:gd name="connsiteY4417" fmla="*/ 2526812 h 4305833"/>
                <a:gd name="connsiteX4418" fmla="*/ 1424755 w 4308628"/>
                <a:gd name="connsiteY4418" fmla="*/ 2525712 h 4305833"/>
                <a:gd name="connsiteX4419" fmla="*/ 1435013 w 4308628"/>
                <a:gd name="connsiteY4419" fmla="*/ 2523881 h 4305833"/>
                <a:gd name="connsiteX4420" fmla="*/ 1440508 w 4308628"/>
                <a:gd name="connsiteY4420" fmla="*/ 2534139 h 4305833"/>
                <a:gd name="connsiteX4421" fmla="*/ 1428418 w 4308628"/>
                <a:gd name="connsiteY4421" fmla="*/ 2533039 h 4305833"/>
                <a:gd name="connsiteX4422" fmla="*/ 1330968 w 4308628"/>
                <a:gd name="connsiteY4422" fmla="*/ 2603746 h 4305833"/>
                <a:gd name="connsiteX4423" fmla="*/ 1326938 w 4308628"/>
                <a:gd name="connsiteY4423" fmla="*/ 2607043 h 4305833"/>
                <a:gd name="connsiteX4424" fmla="*/ 1327304 w 4308628"/>
                <a:gd name="connsiteY4424" fmla="*/ 2601548 h 4305833"/>
                <a:gd name="connsiteX4425" fmla="*/ 1330968 w 4308628"/>
                <a:gd name="connsiteY4425" fmla="*/ 2603746 h 4305833"/>
                <a:gd name="connsiteX4426" fmla="*/ 1328037 w 4308628"/>
                <a:gd name="connsiteY4426" fmla="*/ 2625361 h 4305833"/>
                <a:gd name="connsiteX4427" fmla="*/ 1332067 w 4308628"/>
                <a:gd name="connsiteY4427" fmla="*/ 2630124 h 4305833"/>
                <a:gd name="connsiteX4428" fmla="*/ 1306422 w 4308628"/>
                <a:gd name="connsiteY4428" fmla="*/ 2682146 h 4305833"/>
                <a:gd name="connsiteX4429" fmla="*/ 1321809 w 4308628"/>
                <a:gd name="connsiteY4429" fmla="*/ 2629391 h 4305833"/>
                <a:gd name="connsiteX4430" fmla="*/ 1328037 w 4308628"/>
                <a:gd name="connsiteY4430" fmla="*/ 2625361 h 4305833"/>
                <a:gd name="connsiteX4431" fmla="*/ 1435379 w 4308628"/>
                <a:gd name="connsiteY4431" fmla="*/ 2774834 h 4305833"/>
                <a:gd name="connsiteX4432" fmla="*/ 1438310 w 4308628"/>
                <a:gd name="connsiteY4432" fmla="*/ 2780329 h 4305833"/>
                <a:gd name="connsiteX4433" fmla="*/ 1432815 w 4308628"/>
                <a:gd name="connsiteY4433" fmla="*/ 2784725 h 4305833"/>
                <a:gd name="connsiteX4434" fmla="*/ 1377861 w 4308628"/>
                <a:gd name="connsiteY4434" fmla="*/ 2782161 h 4305833"/>
                <a:gd name="connsiteX4435" fmla="*/ 1435379 w 4308628"/>
                <a:gd name="connsiteY4435" fmla="*/ 2774834 h 4305833"/>
                <a:gd name="connsiteX4436" fmla="*/ 1459925 w 4308628"/>
                <a:gd name="connsiteY4436" fmla="*/ 2784359 h 4305833"/>
                <a:gd name="connsiteX4437" fmla="*/ 1461024 w 4308628"/>
                <a:gd name="connsiteY4437" fmla="*/ 2788389 h 4305833"/>
                <a:gd name="connsiteX4438" fmla="*/ 1455529 w 4308628"/>
                <a:gd name="connsiteY4438" fmla="*/ 2786924 h 4305833"/>
                <a:gd name="connsiteX4439" fmla="*/ 1459925 w 4308628"/>
                <a:gd name="connsiteY4439" fmla="*/ 2784359 h 4305833"/>
                <a:gd name="connsiteX4440" fmla="*/ 1420358 w 4308628"/>
                <a:gd name="connsiteY4440" fmla="*/ 2519484 h 4305833"/>
                <a:gd name="connsiteX4441" fmla="*/ 1414130 w 4308628"/>
                <a:gd name="connsiteY4441" fmla="*/ 2520583 h 4305833"/>
                <a:gd name="connsiteX4442" fmla="*/ 1412665 w 4308628"/>
                <a:gd name="connsiteY4442" fmla="*/ 2519851 h 4305833"/>
                <a:gd name="connsiteX4443" fmla="*/ 1410833 w 4308628"/>
                <a:gd name="connsiteY4443" fmla="*/ 2516553 h 4305833"/>
                <a:gd name="connsiteX4444" fmla="*/ 1420358 w 4308628"/>
                <a:gd name="connsiteY4444" fmla="*/ 2519484 h 4305833"/>
                <a:gd name="connsiteX4445" fmla="*/ 1403506 w 4308628"/>
                <a:gd name="connsiteY4445" fmla="*/ 2518019 h 4305833"/>
                <a:gd name="connsiteX4446" fmla="*/ 1379693 w 4308628"/>
                <a:gd name="connsiteY4446" fmla="*/ 2508127 h 4305833"/>
                <a:gd name="connsiteX4447" fmla="*/ 1401674 w 4308628"/>
                <a:gd name="connsiteY4447" fmla="*/ 2514355 h 4305833"/>
                <a:gd name="connsiteX4448" fmla="*/ 1403506 w 4308628"/>
                <a:gd name="connsiteY4448" fmla="*/ 2518019 h 4305833"/>
                <a:gd name="connsiteX4449" fmla="*/ 1336463 w 4308628"/>
                <a:gd name="connsiteY4449" fmla="*/ 2497136 h 4305833"/>
                <a:gd name="connsiteX4450" fmla="*/ 1342691 w 4308628"/>
                <a:gd name="connsiteY4450" fmla="*/ 2499701 h 4305833"/>
                <a:gd name="connsiteX4451" fmla="*/ 1375297 w 4308628"/>
                <a:gd name="connsiteY4451" fmla="*/ 2516553 h 4305833"/>
                <a:gd name="connsiteX4452" fmla="*/ 1411566 w 4308628"/>
                <a:gd name="connsiteY4452" fmla="*/ 2535238 h 4305833"/>
                <a:gd name="connsiteX4453" fmla="*/ 1411200 w 4308628"/>
                <a:gd name="connsiteY4453" fmla="*/ 2535970 h 4305833"/>
                <a:gd name="connsiteX4454" fmla="*/ 1412299 w 4308628"/>
                <a:gd name="connsiteY4454" fmla="*/ 2538169 h 4305833"/>
                <a:gd name="connsiteX4455" fmla="*/ 1344889 w 4308628"/>
                <a:gd name="connsiteY4455" fmla="*/ 2592389 h 4305833"/>
                <a:gd name="connsiteX4456" fmla="*/ 1336463 w 4308628"/>
                <a:gd name="connsiteY4456" fmla="*/ 2561982 h 4305833"/>
                <a:gd name="connsiteX4457" fmla="*/ 1354415 w 4308628"/>
                <a:gd name="connsiteY4457" fmla="*/ 2530841 h 4305833"/>
                <a:gd name="connsiteX4458" fmla="*/ 1354781 w 4308628"/>
                <a:gd name="connsiteY4458" fmla="*/ 2530841 h 4305833"/>
                <a:gd name="connsiteX4459" fmla="*/ 1362474 w 4308628"/>
                <a:gd name="connsiteY4459" fmla="*/ 2523148 h 4305833"/>
                <a:gd name="connsiteX4460" fmla="*/ 1359910 w 4308628"/>
                <a:gd name="connsiteY4460" fmla="*/ 2517286 h 4305833"/>
                <a:gd name="connsiteX4461" fmla="*/ 1349286 w 4308628"/>
                <a:gd name="connsiteY4461" fmla="*/ 2518385 h 4305833"/>
                <a:gd name="connsiteX4462" fmla="*/ 1348186 w 4308628"/>
                <a:gd name="connsiteY4462" fmla="*/ 2522049 h 4305833"/>
                <a:gd name="connsiteX4463" fmla="*/ 1334265 w 4308628"/>
                <a:gd name="connsiteY4463" fmla="*/ 2526812 h 4305833"/>
                <a:gd name="connsiteX4464" fmla="*/ 1336463 w 4308628"/>
                <a:gd name="connsiteY4464" fmla="*/ 2497136 h 4305833"/>
                <a:gd name="connsiteX4465" fmla="*/ 1347454 w 4308628"/>
                <a:gd name="connsiteY4465" fmla="*/ 2529742 h 4305833"/>
                <a:gd name="connsiteX4466" fmla="*/ 1334265 w 4308628"/>
                <a:gd name="connsiteY4466" fmla="*/ 2552823 h 4305833"/>
                <a:gd name="connsiteX4467" fmla="*/ 1332433 w 4308628"/>
                <a:gd name="connsiteY4467" fmla="*/ 2546228 h 4305833"/>
                <a:gd name="connsiteX4468" fmla="*/ 1333532 w 4308628"/>
                <a:gd name="connsiteY4468" fmla="*/ 2534871 h 4305833"/>
                <a:gd name="connsiteX4469" fmla="*/ 1347454 w 4308628"/>
                <a:gd name="connsiteY4469" fmla="*/ 2529742 h 4305833"/>
                <a:gd name="connsiteX4470" fmla="*/ 1331700 w 4308628"/>
                <a:gd name="connsiteY4470" fmla="*/ 2570408 h 4305833"/>
                <a:gd name="connsiteX4471" fmla="*/ 1339028 w 4308628"/>
                <a:gd name="connsiteY4471" fmla="*/ 2597152 h 4305833"/>
                <a:gd name="connsiteX4472" fmla="*/ 1336463 w 4308628"/>
                <a:gd name="connsiteY4472" fmla="*/ 2599350 h 4305833"/>
                <a:gd name="connsiteX4473" fmla="*/ 1328037 w 4308628"/>
                <a:gd name="connsiteY4473" fmla="*/ 2593854 h 4305833"/>
                <a:gd name="connsiteX4474" fmla="*/ 1329869 w 4308628"/>
                <a:gd name="connsiteY4474" fmla="*/ 2574071 h 4305833"/>
                <a:gd name="connsiteX4475" fmla="*/ 1331700 w 4308628"/>
                <a:gd name="connsiteY4475" fmla="*/ 2570408 h 4305833"/>
                <a:gd name="connsiteX4476" fmla="*/ 1468351 w 4308628"/>
                <a:gd name="connsiteY4476" fmla="*/ 2790221 h 4305833"/>
                <a:gd name="connsiteX4477" fmla="*/ 1465787 w 4308628"/>
                <a:gd name="connsiteY4477" fmla="*/ 2780329 h 4305833"/>
                <a:gd name="connsiteX4478" fmla="*/ 1468717 w 4308628"/>
                <a:gd name="connsiteY4478" fmla="*/ 2778498 h 4305833"/>
                <a:gd name="connsiteX4479" fmla="*/ 1491432 w 4308628"/>
                <a:gd name="connsiteY4479" fmla="*/ 2794251 h 4305833"/>
                <a:gd name="connsiteX4480" fmla="*/ 1487401 w 4308628"/>
                <a:gd name="connsiteY4480" fmla="*/ 2794984 h 4305833"/>
                <a:gd name="connsiteX4481" fmla="*/ 1468351 w 4308628"/>
                <a:gd name="connsiteY4481" fmla="*/ 2790221 h 4305833"/>
                <a:gd name="connsiteX4482" fmla="*/ 1509017 w 4308628"/>
                <a:gd name="connsiteY4482" fmla="*/ 2797915 h 4305833"/>
                <a:gd name="connsiteX4483" fmla="*/ 1535028 w 4308628"/>
                <a:gd name="connsiteY4483" fmla="*/ 2792786 h 4305833"/>
                <a:gd name="connsiteX4484" fmla="*/ 1525869 w 4308628"/>
                <a:gd name="connsiteY4484" fmla="*/ 2804509 h 4305833"/>
                <a:gd name="connsiteX4485" fmla="*/ 1514878 w 4308628"/>
                <a:gd name="connsiteY4485" fmla="*/ 2801578 h 4305833"/>
                <a:gd name="connsiteX4486" fmla="*/ 1509017 w 4308628"/>
                <a:gd name="connsiteY4486" fmla="*/ 2797915 h 4305833"/>
                <a:gd name="connsiteX4487" fmla="*/ 1541989 w 4308628"/>
                <a:gd name="connsiteY4487" fmla="*/ 2794984 h 4305833"/>
                <a:gd name="connsiteX4488" fmla="*/ 1543454 w 4308628"/>
                <a:gd name="connsiteY4488" fmla="*/ 2795350 h 4305833"/>
                <a:gd name="connsiteX4489" fmla="*/ 1546385 w 4308628"/>
                <a:gd name="connsiteY4489" fmla="*/ 2794984 h 4305833"/>
                <a:gd name="connsiteX4490" fmla="*/ 1551147 w 4308628"/>
                <a:gd name="connsiteY4490" fmla="*/ 2785458 h 4305833"/>
                <a:gd name="connsiteX4491" fmla="*/ 1541622 w 4308628"/>
                <a:gd name="connsiteY4491" fmla="*/ 2780696 h 4305833"/>
                <a:gd name="connsiteX4492" fmla="*/ 1540890 w 4308628"/>
                <a:gd name="connsiteY4492" fmla="*/ 2781062 h 4305833"/>
                <a:gd name="connsiteX4493" fmla="*/ 1536493 w 4308628"/>
                <a:gd name="connsiteY4493" fmla="*/ 2786191 h 4305833"/>
                <a:gd name="connsiteX4494" fmla="*/ 1501323 w 4308628"/>
                <a:gd name="connsiteY4494" fmla="*/ 2793152 h 4305833"/>
                <a:gd name="connsiteX4495" fmla="*/ 1475312 w 4308628"/>
                <a:gd name="connsiteY4495" fmla="*/ 2775567 h 4305833"/>
                <a:gd name="connsiteX4496" fmla="*/ 1548583 w 4308628"/>
                <a:gd name="connsiteY4496" fmla="*/ 2729406 h 4305833"/>
                <a:gd name="connsiteX4497" fmla="*/ 1550415 w 4308628"/>
                <a:gd name="connsiteY4497" fmla="*/ 2730871 h 4305833"/>
                <a:gd name="connsiteX4498" fmla="*/ 1551147 w 4308628"/>
                <a:gd name="connsiteY4498" fmla="*/ 2730871 h 4305833"/>
                <a:gd name="connsiteX4499" fmla="*/ 1557009 w 4308628"/>
                <a:gd name="connsiteY4499" fmla="*/ 2770804 h 4305833"/>
                <a:gd name="connsiteX4500" fmla="*/ 1562504 w 4308628"/>
                <a:gd name="connsiteY4500" fmla="*/ 2807074 h 4305833"/>
                <a:gd name="connsiteX4501" fmla="*/ 1562871 w 4308628"/>
                <a:gd name="connsiteY4501" fmla="*/ 2814034 h 4305833"/>
                <a:gd name="connsiteX4502" fmla="*/ 1533562 w 4308628"/>
                <a:gd name="connsiteY4502" fmla="*/ 2806707 h 4305833"/>
                <a:gd name="connsiteX4503" fmla="*/ 1541989 w 4308628"/>
                <a:gd name="connsiteY4503" fmla="*/ 2794984 h 4305833"/>
                <a:gd name="connsiteX4504" fmla="*/ 1564336 w 4308628"/>
                <a:gd name="connsiteY4504" fmla="*/ 2743328 h 4305833"/>
                <a:gd name="connsiteX4505" fmla="*/ 1567267 w 4308628"/>
                <a:gd name="connsiteY4505" fmla="*/ 2746258 h 4305833"/>
                <a:gd name="connsiteX4506" fmla="*/ 1566168 w 4308628"/>
                <a:gd name="connsiteY4506" fmla="*/ 2768606 h 4305833"/>
                <a:gd name="connsiteX4507" fmla="*/ 1564336 w 4308628"/>
                <a:gd name="connsiteY4507" fmla="*/ 2743328 h 4305833"/>
                <a:gd name="connsiteX4508" fmla="*/ 1565435 w 4308628"/>
                <a:gd name="connsiteY4508" fmla="*/ 2734169 h 4305833"/>
                <a:gd name="connsiteX4509" fmla="*/ 1565435 w 4308628"/>
                <a:gd name="connsiteY4509" fmla="*/ 2732703 h 4305833"/>
                <a:gd name="connsiteX4510" fmla="*/ 1568732 w 4308628"/>
                <a:gd name="connsiteY4510" fmla="*/ 2727208 h 4305833"/>
                <a:gd name="connsiteX4511" fmla="*/ 1568000 w 4308628"/>
                <a:gd name="connsiteY4511" fmla="*/ 2737099 h 4305833"/>
                <a:gd name="connsiteX4512" fmla="*/ 1565435 w 4308628"/>
                <a:gd name="connsiteY4512" fmla="*/ 2734169 h 4305833"/>
                <a:gd name="connsiteX4513" fmla="*/ 1575327 w 4308628"/>
                <a:gd name="connsiteY4513" fmla="*/ 2722079 h 4305833"/>
                <a:gd name="connsiteX4514" fmla="*/ 1616725 w 4308628"/>
                <a:gd name="connsiteY4514" fmla="*/ 2790954 h 4305833"/>
                <a:gd name="connsiteX4515" fmla="*/ 1573861 w 4308628"/>
                <a:gd name="connsiteY4515" fmla="*/ 2744060 h 4305833"/>
                <a:gd name="connsiteX4516" fmla="*/ 1575327 w 4308628"/>
                <a:gd name="connsiteY4516" fmla="*/ 2722079 h 4305833"/>
                <a:gd name="connsiteX4517" fmla="*/ 1563237 w 4308628"/>
                <a:gd name="connsiteY4517" fmla="*/ 2695335 h 4305833"/>
                <a:gd name="connsiteX4518" fmla="*/ 1568732 w 4308628"/>
                <a:gd name="connsiteY4518" fmla="*/ 2672987 h 4305833"/>
                <a:gd name="connsiteX4519" fmla="*/ 1572030 w 4308628"/>
                <a:gd name="connsiteY4519" fmla="*/ 2659066 h 4305833"/>
                <a:gd name="connsiteX4520" fmla="*/ 1569831 w 4308628"/>
                <a:gd name="connsiteY4520" fmla="*/ 2702662 h 4305833"/>
                <a:gd name="connsiteX4521" fmla="*/ 1563237 w 4308628"/>
                <a:gd name="connsiteY4521" fmla="*/ 2695335 h 4305833"/>
                <a:gd name="connsiteX4522" fmla="*/ 1570931 w 4308628"/>
                <a:gd name="connsiteY4522" fmla="*/ 2601914 h 4305833"/>
                <a:gd name="connsiteX4523" fmla="*/ 1570931 w 4308628"/>
                <a:gd name="connsiteY4523" fmla="*/ 2601914 h 4305833"/>
                <a:gd name="connsiteX4524" fmla="*/ 1570931 w 4308628"/>
                <a:gd name="connsiteY4524" fmla="*/ 2601914 h 4305833"/>
                <a:gd name="connsiteX4525" fmla="*/ 1573129 w 4308628"/>
                <a:gd name="connsiteY4525" fmla="*/ 2601181 h 4305833"/>
                <a:gd name="connsiteX4526" fmla="*/ 1573129 w 4308628"/>
                <a:gd name="connsiteY4526" fmla="*/ 2607043 h 4305833"/>
                <a:gd name="connsiteX4527" fmla="*/ 1570931 w 4308628"/>
                <a:gd name="connsiteY4527" fmla="*/ 2601914 h 4305833"/>
                <a:gd name="connsiteX4528" fmla="*/ 1579357 w 4308628"/>
                <a:gd name="connsiteY4528" fmla="*/ 2570408 h 4305833"/>
                <a:gd name="connsiteX4529" fmla="*/ 1673144 w 4308628"/>
                <a:gd name="connsiteY4529" fmla="*/ 2605578 h 4305833"/>
                <a:gd name="connsiteX4530" fmla="*/ 1579723 w 4308628"/>
                <a:gd name="connsiteY4530" fmla="*/ 2593122 h 4305833"/>
                <a:gd name="connsiteX4531" fmla="*/ 1579357 w 4308628"/>
                <a:gd name="connsiteY4531" fmla="*/ 2570408 h 4305833"/>
                <a:gd name="connsiteX4532" fmla="*/ 1573129 w 4308628"/>
                <a:gd name="connsiteY4532" fmla="*/ 2589092 h 4305833"/>
                <a:gd name="connsiteX4533" fmla="*/ 1571297 w 4308628"/>
                <a:gd name="connsiteY4533" fmla="*/ 2588359 h 4305833"/>
                <a:gd name="connsiteX4534" fmla="*/ 1569831 w 4308628"/>
                <a:gd name="connsiteY4534" fmla="*/ 2589092 h 4305833"/>
                <a:gd name="connsiteX4535" fmla="*/ 1558841 w 4308628"/>
                <a:gd name="connsiteY4535" fmla="*/ 2577735 h 4305833"/>
                <a:gd name="connsiteX4536" fmla="*/ 1551514 w 4308628"/>
                <a:gd name="connsiteY4536" fmla="*/ 2563447 h 4305833"/>
                <a:gd name="connsiteX4537" fmla="*/ 1552613 w 4308628"/>
                <a:gd name="connsiteY4537" fmla="*/ 2562348 h 4305833"/>
                <a:gd name="connsiteX4538" fmla="*/ 1552613 w 4308628"/>
                <a:gd name="connsiteY4538" fmla="*/ 2560516 h 4305833"/>
                <a:gd name="connsiteX4539" fmla="*/ 1572762 w 4308628"/>
                <a:gd name="connsiteY4539" fmla="*/ 2567843 h 4305833"/>
                <a:gd name="connsiteX4540" fmla="*/ 1573129 w 4308628"/>
                <a:gd name="connsiteY4540" fmla="*/ 2589092 h 4305833"/>
                <a:gd name="connsiteX4541" fmla="*/ 1551147 w 4308628"/>
                <a:gd name="connsiteY4541" fmla="*/ 2552456 h 4305833"/>
                <a:gd name="connsiteX4542" fmla="*/ 1569831 w 4308628"/>
                <a:gd name="connsiteY4542" fmla="*/ 2460135 h 4305833"/>
                <a:gd name="connsiteX4543" fmla="*/ 1572396 w 4308628"/>
                <a:gd name="connsiteY4543" fmla="*/ 2560150 h 4305833"/>
                <a:gd name="connsiteX4544" fmla="*/ 1551147 w 4308628"/>
                <a:gd name="connsiteY4544" fmla="*/ 2552456 h 4305833"/>
                <a:gd name="connsiteX4545" fmla="*/ 1539424 w 4308628"/>
                <a:gd name="connsiteY4545" fmla="*/ 2557952 h 4305833"/>
                <a:gd name="connsiteX4546" fmla="*/ 1539424 w 4308628"/>
                <a:gd name="connsiteY4546" fmla="*/ 2557952 h 4305833"/>
                <a:gd name="connsiteX4547" fmla="*/ 1535394 w 4308628"/>
                <a:gd name="connsiteY4547" fmla="*/ 2553922 h 4305833"/>
                <a:gd name="connsiteX4548" fmla="*/ 1540890 w 4308628"/>
                <a:gd name="connsiteY4548" fmla="*/ 2556120 h 4305833"/>
                <a:gd name="connsiteX4549" fmla="*/ 1539424 w 4308628"/>
                <a:gd name="connsiteY4549" fmla="*/ 2557952 h 4305833"/>
                <a:gd name="connsiteX4550" fmla="*/ 1539424 w 4308628"/>
                <a:gd name="connsiteY4550" fmla="*/ 2557952 h 4305833"/>
                <a:gd name="connsiteX4551" fmla="*/ 1539424 w 4308628"/>
                <a:gd name="connsiteY4551" fmla="*/ 2557952 h 4305833"/>
                <a:gd name="connsiteX4552" fmla="*/ 1471648 w 4308628"/>
                <a:gd name="connsiteY4552" fmla="*/ 2537069 h 4305833"/>
                <a:gd name="connsiteX4553" fmla="*/ 1448568 w 4308628"/>
                <a:gd name="connsiteY4553" fmla="*/ 2534871 h 4305833"/>
                <a:gd name="connsiteX4554" fmla="*/ 1443805 w 4308628"/>
                <a:gd name="connsiteY4554" fmla="*/ 2526445 h 4305833"/>
                <a:gd name="connsiteX4555" fmla="*/ 1485936 w 4308628"/>
                <a:gd name="connsiteY4555" fmla="*/ 2538535 h 4305833"/>
                <a:gd name="connsiteX4556" fmla="*/ 1471648 w 4308628"/>
                <a:gd name="connsiteY4556" fmla="*/ 2537069 h 4305833"/>
                <a:gd name="connsiteX4557" fmla="*/ 1406437 w 4308628"/>
                <a:gd name="connsiteY4557" fmla="*/ 2508494 h 4305833"/>
                <a:gd name="connsiteX4558" fmla="*/ 1376030 w 4308628"/>
                <a:gd name="connsiteY4558" fmla="*/ 2452808 h 4305833"/>
                <a:gd name="connsiteX4559" fmla="*/ 1427686 w 4308628"/>
                <a:gd name="connsiteY4559" fmla="*/ 2514355 h 4305833"/>
                <a:gd name="connsiteX4560" fmla="*/ 1406437 w 4308628"/>
                <a:gd name="connsiteY4560" fmla="*/ 2508494 h 4305833"/>
                <a:gd name="connsiteX4561" fmla="*/ 1321809 w 4308628"/>
                <a:gd name="connsiteY4561" fmla="*/ 2587627 h 4305833"/>
                <a:gd name="connsiteX4562" fmla="*/ 1321809 w 4308628"/>
                <a:gd name="connsiteY4562" fmla="*/ 2589092 h 4305833"/>
                <a:gd name="connsiteX4563" fmla="*/ 1321076 w 4308628"/>
                <a:gd name="connsiteY4563" fmla="*/ 2588725 h 4305833"/>
                <a:gd name="connsiteX4564" fmla="*/ 1321809 w 4308628"/>
                <a:gd name="connsiteY4564" fmla="*/ 2587627 h 4305833"/>
                <a:gd name="connsiteX4565" fmla="*/ 1321076 w 4308628"/>
                <a:gd name="connsiteY4565" fmla="*/ 2597152 h 4305833"/>
                <a:gd name="connsiteX4566" fmla="*/ 1319977 w 4308628"/>
                <a:gd name="connsiteY4566" fmla="*/ 2610707 h 4305833"/>
                <a:gd name="connsiteX4567" fmla="*/ 1318145 w 4308628"/>
                <a:gd name="connsiteY4567" fmla="*/ 2614370 h 4305833"/>
                <a:gd name="connsiteX4568" fmla="*/ 1318878 w 4308628"/>
                <a:gd name="connsiteY4568" fmla="*/ 2616202 h 4305833"/>
                <a:gd name="connsiteX4569" fmla="*/ 1316314 w 4308628"/>
                <a:gd name="connsiteY4569" fmla="*/ 2624628 h 4305833"/>
                <a:gd name="connsiteX4570" fmla="*/ 1291035 w 4308628"/>
                <a:gd name="connsiteY4570" fmla="*/ 2641114 h 4305833"/>
                <a:gd name="connsiteX4571" fmla="*/ 1317779 w 4308628"/>
                <a:gd name="connsiteY4571" fmla="*/ 2594587 h 4305833"/>
                <a:gd name="connsiteX4572" fmla="*/ 1321076 w 4308628"/>
                <a:gd name="connsiteY4572" fmla="*/ 2597152 h 4305833"/>
                <a:gd name="connsiteX4573" fmla="*/ 1313383 w 4308628"/>
                <a:gd name="connsiteY4573" fmla="*/ 2634886 h 4305833"/>
                <a:gd name="connsiteX4574" fmla="*/ 1288837 w 4308628"/>
                <a:gd name="connsiteY4574" fmla="*/ 2717683 h 4305833"/>
                <a:gd name="connsiteX4575" fmla="*/ 1265024 w 4308628"/>
                <a:gd name="connsiteY4575" fmla="*/ 2766041 h 4305833"/>
                <a:gd name="connsiteX4576" fmla="*/ 1263558 w 4308628"/>
                <a:gd name="connsiteY4576" fmla="*/ 2704127 h 4305833"/>
                <a:gd name="connsiteX4577" fmla="*/ 1263925 w 4308628"/>
                <a:gd name="connsiteY4577" fmla="*/ 2692770 h 4305833"/>
                <a:gd name="connsiteX4578" fmla="*/ 1266489 w 4308628"/>
                <a:gd name="connsiteY4578" fmla="*/ 2691672 h 4305833"/>
                <a:gd name="connsiteX4579" fmla="*/ 1266856 w 4308628"/>
                <a:gd name="connsiteY4579" fmla="*/ 2683245 h 4305833"/>
                <a:gd name="connsiteX4580" fmla="*/ 1266856 w 4308628"/>
                <a:gd name="connsiteY4580" fmla="*/ 2683245 h 4305833"/>
                <a:gd name="connsiteX4581" fmla="*/ 1283342 w 4308628"/>
                <a:gd name="connsiteY4581" fmla="*/ 2654303 h 4305833"/>
                <a:gd name="connsiteX4582" fmla="*/ 1313383 w 4308628"/>
                <a:gd name="connsiteY4582" fmla="*/ 2634886 h 4305833"/>
                <a:gd name="connsiteX4583" fmla="*/ 1363573 w 4308628"/>
                <a:gd name="connsiteY4583" fmla="*/ 2819163 h 4305833"/>
                <a:gd name="connsiteX4584" fmla="*/ 1355514 w 4308628"/>
                <a:gd name="connsiteY4584" fmla="*/ 2816599 h 4305833"/>
                <a:gd name="connsiteX4585" fmla="*/ 1353315 w 4308628"/>
                <a:gd name="connsiteY4585" fmla="*/ 2818797 h 4305833"/>
                <a:gd name="connsiteX4586" fmla="*/ 1343058 w 4308628"/>
                <a:gd name="connsiteY4586" fmla="*/ 2815866 h 4305833"/>
                <a:gd name="connsiteX4587" fmla="*/ 1284807 w 4308628"/>
                <a:gd name="connsiteY4587" fmla="*/ 2794251 h 4305833"/>
                <a:gd name="connsiteX4588" fmla="*/ 1338661 w 4308628"/>
                <a:gd name="connsiteY4588" fmla="*/ 2787290 h 4305833"/>
                <a:gd name="connsiteX4589" fmla="*/ 1424755 w 4308628"/>
                <a:gd name="connsiteY4589" fmla="*/ 2791320 h 4305833"/>
                <a:gd name="connsiteX4590" fmla="*/ 1396545 w 4308628"/>
                <a:gd name="connsiteY4590" fmla="*/ 2813301 h 4305833"/>
                <a:gd name="connsiteX4591" fmla="*/ 1363573 w 4308628"/>
                <a:gd name="connsiteY4591" fmla="*/ 2819163 h 4305833"/>
                <a:gd name="connsiteX4592" fmla="*/ 1435013 w 4308628"/>
                <a:gd name="connsiteY4592" fmla="*/ 2791320 h 4305833"/>
                <a:gd name="connsiteX4593" fmla="*/ 1443805 w 4308628"/>
                <a:gd name="connsiteY4593" fmla="*/ 2791686 h 4305833"/>
                <a:gd name="connsiteX4594" fmla="*/ 1445271 w 4308628"/>
                <a:gd name="connsiteY4594" fmla="*/ 2793152 h 4305833"/>
                <a:gd name="connsiteX4595" fmla="*/ 1446736 w 4308628"/>
                <a:gd name="connsiteY4595" fmla="*/ 2793518 h 4305833"/>
                <a:gd name="connsiteX4596" fmla="*/ 1449301 w 4308628"/>
                <a:gd name="connsiteY4596" fmla="*/ 2792786 h 4305833"/>
                <a:gd name="connsiteX4597" fmla="*/ 1462856 w 4308628"/>
                <a:gd name="connsiteY4597" fmla="*/ 2796083 h 4305833"/>
                <a:gd name="connsiteX4598" fmla="*/ 1463955 w 4308628"/>
                <a:gd name="connsiteY4598" fmla="*/ 2799746 h 4305833"/>
                <a:gd name="connsiteX4599" fmla="*/ 1411200 w 4308628"/>
                <a:gd name="connsiteY4599" fmla="*/ 2810004 h 4305833"/>
                <a:gd name="connsiteX4600" fmla="*/ 1435013 w 4308628"/>
                <a:gd name="connsiteY4600" fmla="*/ 2791320 h 4305833"/>
                <a:gd name="connsiteX4601" fmla="*/ 1470549 w 4308628"/>
                <a:gd name="connsiteY4601" fmla="*/ 2797915 h 4305833"/>
                <a:gd name="connsiteX4602" fmla="*/ 1472015 w 4308628"/>
                <a:gd name="connsiteY4602" fmla="*/ 2798281 h 4305833"/>
                <a:gd name="connsiteX4603" fmla="*/ 1470549 w 4308628"/>
                <a:gd name="connsiteY4603" fmla="*/ 2798647 h 4305833"/>
                <a:gd name="connsiteX4604" fmla="*/ 1470549 w 4308628"/>
                <a:gd name="connsiteY4604" fmla="*/ 2797915 h 4305833"/>
                <a:gd name="connsiteX4605" fmla="*/ 1351117 w 4308628"/>
                <a:gd name="connsiteY4605" fmla="*/ 2428628 h 4305833"/>
                <a:gd name="connsiteX4606" fmla="*/ 1351484 w 4308628"/>
                <a:gd name="connsiteY4606" fmla="*/ 2429361 h 4305833"/>
                <a:gd name="connsiteX4607" fmla="*/ 1356613 w 4308628"/>
                <a:gd name="connsiteY4607" fmla="*/ 2431559 h 4305833"/>
                <a:gd name="connsiteX4608" fmla="*/ 1356613 w 4308628"/>
                <a:gd name="connsiteY4608" fmla="*/ 2431559 h 4305833"/>
                <a:gd name="connsiteX4609" fmla="*/ 1396912 w 4308628"/>
                <a:gd name="connsiteY4609" fmla="*/ 2505929 h 4305833"/>
                <a:gd name="connsiteX4610" fmla="*/ 1337929 w 4308628"/>
                <a:gd name="connsiteY4610" fmla="*/ 2489077 h 4305833"/>
                <a:gd name="connsiteX4611" fmla="*/ 1337196 w 4308628"/>
                <a:gd name="connsiteY4611" fmla="*/ 2487611 h 4305833"/>
                <a:gd name="connsiteX4612" fmla="*/ 1333166 w 4308628"/>
                <a:gd name="connsiteY4612" fmla="*/ 2486146 h 4305833"/>
                <a:gd name="connsiteX4613" fmla="*/ 1329869 w 4308628"/>
                <a:gd name="connsiteY4613" fmla="*/ 2487611 h 4305833"/>
                <a:gd name="connsiteX4614" fmla="*/ 1313749 w 4308628"/>
                <a:gd name="connsiteY4614" fmla="*/ 2481017 h 4305833"/>
                <a:gd name="connsiteX4615" fmla="*/ 1301293 w 4308628"/>
                <a:gd name="connsiteY4615" fmla="*/ 2436322 h 4305833"/>
                <a:gd name="connsiteX4616" fmla="*/ 1351117 w 4308628"/>
                <a:gd name="connsiteY4616" fmla="*/ 2428628 h 4305833"/>
                <a:gd name="connsiteX4617" fmla="*/ 1329502 w 4308628"/>
                <a:gd name="connsiteY4617" fmla="*/ 2494206 h 4305833"/>
                <a:gd name="connsiteX4618" fmla="*/ 1329869 w 4308628"/>
                <a:gd name="connsiteY4618" fmla="*/ 2494938 h 4305833"/>
                <a:gd name="connsiteX4619" fmla="*/ 1326938 w 4308628"/>
                <a:gd name="connsiteY4619" fmla="*/ 2527178 h 4305833"/>
                <a:gd name="connsiteX4620" fmla="*/ 1316314 w 4308628"/>
                <a:gd name="connsiteY4620" fmla="*/ 2488711 h 4305833"/>
                <a:gd name="connsiteX4621" fmla="*/ 1329502 w 4308628"/>
                <a:gd name="connsiteY4621" fmla="*/ 2494206 h 4305833"/>
                <a:gd name="connsiteX4622" fmla="*/ 1325473 w 4308628"/>
                <a:gd name="connsiteY4622" fmla="*/ 2546594 h 4305833"/>
                <a:gd name="connsiteX4623" fmla="*/ 1323274 w 4308628"/>
                <a:gd name="connsiteY4623" fmla="*/ 2571507 h 4305833"/>
                <a:gd name="connsiteX4624" fmla="*/ 1315581 w 4308628"/>
                <a:gd name="connsiteY4624" fmla="*/ 2585062 h 4305833"/>
                <a:gd name="connsiteX4625" fmla="*/ 1270886 w 4308628"/>
                <a:gd name="connsiteY4625" fmla="*/ 2556120 h 4305833"/>
                <a:gd name="connsiteX4626" fmla="*/ 1322908 w 4308628"/>
                <a:gd name="connsiteY4626" fmla="*/ 2538169 h 4305833"/>
                <a:gd name="connsiteX4627" fmla="*/ 1325473 w 4308628"/>
                <a:gd name="connsiteY4627" fmla="*/ 2546594 h 4305833"/>
                <a:gd name="connsiteX4628" fmla="*/ 954721 w 4308628"/>
                <a:gd name="connsiteY4628" fmla="*/ 3008202 h 4305833"/>
                <a:gd name="connsiteX4629" fmla="*/ 954721 w 4308628"/>
                <a:gd name="connsiteY4629" fmla="*/ 3010034 h 4305833"/>
                <a:gd name="connsiteX4630" fmla="*/ 951057 w 4308628"/>
                <a:gd name="connsiteY4630" fmla="*/ 3010767 h 4305833"/>
                <a:gd name="connsiteX4631" fmla="*/ 952889 w 4308628"/>
                <a:gd name="connsiteY4631" fmla="*/ 3007836 h 4305833"/>
                <a:gd name="connsiteX4632" fmla="*/ 954721 w 4308628"/>
                <a:gd name="connsiteY4632" fmla="*/ 3008202 h 4305833"/>
                <a:gd name="connsiteX4633" fmla="*/ 961315 w 4308628"/>
                <a:gd name="connsiteY4633" fmla="*/ 3003440 h 4305833"/>
                <a:gd name="connsiteX4634" fmla="*/ 961315 w 4308628"/>
                <a:gd name="connsiteY4634" fmla="*/ 2994281 h 4305833"/>
                <a:gd name="connsiteX4635" fmla="*/ 982930 w 4308628"/>
                <a:gd name="connsiteY4635" fmla="*/ 2958378 h 4305833"/>
                <a:gd name="connsiteX4636" fmla="*/ 997584 w 4308628"/>
                <a:gd name="connsiteY4636" fmla="*/ 2977795 h 4305833"/>
                <a:gd name="connsiteX4637" fmla="*/ 1011139 w 4308628"/>
                <a:gd name="connsiteY4637" fmla="*/ 2997578 h 4305833"/>
                <a:gd name="connsiteX4638" fmla="*/ 970108 w 4308628"/>
                <a:gd name="connsiteY4638" fmla="*/ 3006370 h 4305833"/>
                <a:gd name="connsiteX4639" fmla="*/ 961315 w 4308628"/>
                <a:gd name="connsiteY4639" fmla="*/ 3003440 h 4305833"/>
                <a:gd name="connsiteX4640" fmla="*/ 983296 w 4308628"/>
                <a:gd name="connsiteY4640" fmla="*/ 2944823 h 4305833"/>
                <a:gd name="connsiteX4641" fmla="*/ 976702 w 4308628"/>
                <a:gd name="connsiteY4641" fmla="*/ 2935298 h 4305833"/>
                <a:gd name="connsiteX4642" fmla="*/ 985495 w 4308628"/>
                <a:gd name="connsiteY4642" fmla="*/ 2941159 h 4305833"/>
                <a:gd name="connsiteX4643" fmla="*/ 983296 w 4308628"/>
                <a:gd name="connsiteY4643" fmla="*/ 2944823 h 4305833"/>
                <a:gd name="connsiteX4644" fmla="*/ 978534 w 4308628"/>
                <a:gd name="connsiteY4644" fmla="*/ 2928337 h 4305833"/>
                <a:gd name="connsiteX4645" fmla="*/ 990990 w 4308628"/>
                <a:gd name="connsiteY4645" fmla="*/ 2932367 h 4305833"/>
                <a:gd name="connsiteX4646" fmla="*/ 989158 w 4308628"/>
                <a:gd name="connsiteY4646" fmla="*/ 2935298 h 4305833"/>
                <a:gd name="connsiteX4647" fmla="*/ 978534 w 4308628"/>
                <a:gd name="connsiteY4647" fmla="*/ 2928337 h 4305833"/>
                <a:gd name="connsiteX4648" fmla="*/ 969009 w 4308628"/>
                <a:gd name="connsiteY4648" fmla="*/ 2908554 h 4305833"/>
                <a:gd name="connsiteX4649" fmla="*/ 983296 w 4308628"/>
                <a:gd name="connsiteY4649" fmla="*/ 2834183 h 4305833"/>
                <a:gd name="connsiteX4650" fmla="*/ 997218 w 4308628"/>
                <a:gd name="connsiteY4650" fmla="*/ 2885473 h 4305833"/>
                <a:gd name="connsiteX4651" fmla="*/ 969009 w 4308628"/>
                <a:gd name="connsiteY4651" fmla="*/ 2908554 h 4305833"/>
                <a:gd name="connsiteX4652" fmla="*/ 1034953 w 4308628"/>
                <a:gd name="connsiteY4652" fmla="*/ 2999410 h 4305833"/>
                <a:gd name="connsiteX4653" fmla="*/ 1038616 w 4308628"/>
                <a:gd name="connsiteY4653" fmla="*/ 2998677 h 4305833"/>
                <a:gd name="connsiteX4654" fmla="*/ 1038250 w 4308628"/>
                <a:gd name="connsiteY4654" fmla="*/ 3011866 h 4305833"/>
                <a:gd name="connsiteX4655" fmla="*/ 1034953 w 4308628"/>
                <a:gd name="connsiteY4655" fmla="*/ 2999410 h 4305833"/>
                <a:gd name="connsiteX4656" fmla="*/ 1031289 w 4308628"/>
                <a:gd name="connsiteY4656" fmla="*/ 3011133 h 4305833"/>
                <a:gd name="connsiteX4657" fmla="*/ 1024328 w 4308628"/>
                <a:gd name="connsiteY4657" fmla="*/ 3001974 h 4305833"/>
                <a:gd name="connsiteX4658" fmla="*/ 1028358 w 4308628"/>
                <a:gd name="connsiteY4658" fmla="*/ 3001242 h 4305833"/>
                <a:gd name="connsiteX4659" fmla="*/ 1031289 w 4308628"/>
                <a:gd name="connsiteY4659" fmla="*/ 3011133 h 4305833"/>
                <a:gd name="connsiteX4660" fmla="*/ 1053637 w 4308628"/>
                <a:gd name="connsiteY4660" fmla="*/ 3027253 h 4305833"/>
                <a:gd name="connsiteX4661" fmla="*/ 1084777 w 4308628"/>
                <a:gd name="connsiteY4661" fmla="*/ 3008202 h 4305833"/>
                <a:gd name="connsiteX4662" fmla="*/ 1128740 w 4308628"/>
                <a:gd name="connsiteY4662" fmla="*/ 3038244 h 4305833"/>
                <a:gd name="connsiteX4663" fmla="*/ 1053637 w 4308628"/>
                <a:gd name="connsiteY4663" fmla="*/ 3027253 h 4305833"/>
                <a:gd name="connsiteX4664" fmla="*/ 1026526 w 4308628"/>
                <a:gd name="connsiteY4664" fmla="*/ 2994281 h 4305833"/>
                <a:gd name="connsiteX4665" fmla="*/ 1019566 w 4308628"/>
                <a:gd name="connsiteY4665" fmla="*/ 2995747 h 4305833"/>
                <a:gd name="connsiteX4666" fmla="*/ 1003080 w 4308628"/>
                <a:gd name="connsiteY4666" fmla="*/ 2973765 h 4305833"/>
                <a:gd name="connsiteX4667" fmla="*/ 987693 w 4308628"/>
                <a:gd name="connsiteY4667" fmla="*/ 2951051 h 4305833"/>
                <a:gd name="connsiteX4668" fmla="*/ 991356 w 4308628"/>
                <a:gd name="connsiteY4668" fmla="*/ 2945189 h 4305833"/>
                <a:gd name="connsiteX4669" fmla="*/ 1018100 w 4308628"/>
                <a:gd name="connsiteY4669" fmla="*/ 2963507 h 4305833"/>
                <a:gd name="connsiteX4670" fmla="*/ 1026526 w 4308628"/>
                <a:gd name="connsiteY4670" fmla="*/ 2994281 h 4305833"/>
                <a:gd name="connsiteX4671" fmla="*/ 1083678 w 4308628"/>
                <a:gd name="connsiteY4671" fmla="*/ 2999410 h 4305833"/>
                <a:gd name="connsiteX4672" fmla="*/ 1071955 w 4308628"/>
                <a:gd name="connsiteY4672" fmla="*/ 2991716 h 4305833"/>
                <a:gd name="connsiteX4673" fmla="*/ 1111887 w 4308628"/>
                <a:gd name="connsiteY4673" fmla="*/ 2982924 h 4305833"/>
                <a:gd name="connsiteX4674" fmla="*/ 1083678 w 4308628"/>
                <a:gd name="connsiteY4674" fmla="*/ 2999410 h 4305833"/>
                <a:gd name="connsiteX4675" fmla="*/ 1077083 w 4308628"/>
                <a:gd name="connsiteY4675" fmla="*/ 3003074 h 4305833"/>
                <a:gd name="connsiteX4676" fmla="*/ 1044844 w 4308628"/>
                <a:gd name="connsiteY4676" fmla="*/ 3021758 h 4305833"/>
                <a:gd name="connsiteX4677" fmla="*/ 1045211 w 4308628"/>
                <a:gd name="connsiteY4677" fmla="*/ 2997212 h 4305833"/>
                <a:gd name="connsiteX4678" fmla="*/ 1062796 w 4308628"/>
                <a:gd name="connsiteY4678" fmla="*/ 2993548 h 4305833"/>
                <a:gd name="connsiteX4679" fmla="*/ 1077083 w 4308628"/>
                <a:gd name="connsiteY4679" fmla="*/ 3003074 h 4305833"/>
                <a:gd name="connsiteX4680" fmla="*/ 1045577 w 4308628"/>
                <a:gd name="connsiteY4680" fmla="*/ 2990251 h 4305833"/>
                <a:gd name="connsiteX4681" fmla="*/ 1045577 w 4308628"/>
                <a:gd name="connsiteY4681" fmla="*/ 2981825 h 4305833"/>
                <a:gd name="connsiteX4682" fmla="*/ 1055102 w 4308628"/>
                <a:gd name="connsiteY4682" fmla="*/ 2988419 h 4305833"/>
                <a:gd name="connsiteX4683" fmla="*/ 1045577 w 4308628"/>
                <a:gd name="connsiteY4683" fmla="*/ 2990251 h 4305833"/>
                <a:gd name="connsiteX4684" fmla="*/ 1038616 w 4308628"/>
                <a:gd name="connsiteY4684" fmla="*/ 2991716 h 4305833"/>
                <a:gd name="connsiteX4685" fmla="*/ 1033121 w 4308628"/>
                <a:gd name="connsiteY4685" fmla="*/ 2992816 h 4305833"/>
                <a:gd name="connsiteX4686" fmla="*/ 1026526 w 4308628"/>
                <a:gd name="connsiteY4686" fmla="*/ 2969002 h 4305833"/>
                <a:gd name="connsiteX4687" fmla="*/ 1038616 w 4308628"/>
                <a:gd name="connsiteY4687" fmla="*/ 2977062 h 4305833"/>
                <a:gd name="connsiteX4688" fmla="*/ 1038616 w 4308628"/>
                <a:gd name="connsiteY4688" fmla="*/ 2991716 h 4305833"/>
                <a:gd name="connsiteX4689" fmla="*/ 1015536 w 4308628"/>
                <a:gd name="connsiteY4689" fmla="*/ 2952883 h 4305833"/>
                <a:gd name="connsiteX4690" fmla="*/ 995020 w 4308628"/>
                <a:gd name="connsiteY4690" fmla="*/ 2938961 h 4305833"/>
                <a:gd name="connsiteX4691" fmla="*/ 997951 w 4308628"/>
                <a:gd name="connsiteY4691" fmla="*/ 2934199 h 4305833"/>
                <a:gd name="connsiteX4692" fmla="*/ 1011872 w 4308628"/>
                <a:gd name="connsiteY4692" fmla="*/ 2938595 h 4305833"/>
                <a:gd name="connsiteX4693" fmla="*/ 1015536 w 4308628"/>
                <a:gd name="connsiteY4693" fmla="*/ 2952883 h 4305833"/>
                <a:gd name="connsiteX4694" fmla="*/ 1001248 w 4308628"/>
                <a:gd name="connsiteY4694" fmla="*/ 2928337 h 4305833"/>
                <a:gd name="connsiteX4695" fmla="*/ 1006377 w 4308628"/>
                <a:gd name="connsiteY4695" fmla="*/ 2919911 h 4305833"/>
                <a:gd name="connsiteX4696" fmla="*/ 1009308 w 4308628"/>
                <a:gd name="connsiteY4696" fmla="*/ 2930901 h 4305833"/>
                <a:gd name="connsiteX4697" fmla="*/ 1001248 w 4308628"/>
                <a:gd name="connsiteY4697" fmla="*/ 2928337 h 4305833"/>
                <a:gd name="connsiteX4698" fmla="*/ 994653 w 4308628"/>
                <a:gd name="connsiteY4698" fmla="*/ 2926139 h 4305833"/>
                <a:gd name="connsiteX4699" fmla="*/ 971207 w 4308628"/>
                <a:gd name="connsiteY4699" fmla="*/ 2918445 h 4305833"/>
                <a:gd name="connsiteX4700" fmla="*/ 999416 w 4308628"/>
                <a:gd name="connsiteY4700" fmla="*/ 2893900 h 4305833"/>
                <a:gd name="connsiteX4701" fmla="*/ 1003812 w 4308628"/>
                <a:gd name="connsiteY4701" fmla="*/ 2910386 h 4305833"/>
                <a:gd name="connsiteX4702" fmla="*/ 994653 w 4308628"/>
                <a:gd name="connsiteY4702" fmla="*/ 2926139 h 4305833"/>
                <a:gd name="connsiteX4703" fmla="*/ 1005278 w 4308628"/>
                <a:gd name="connsiteY4703" fmla="*/ 2889137 h 4305833"/>
                <a:gd name="connsiteX4704" fmla="*/ 1030190 w 4308628"/>
                <a:gd name="connsiteY4704" fmla="*/ 2867522 h 4305833"/>
                <a:gd name="connsiteX4705" fmla="*/ 1008941 w 4308628"/>
                <a:gd name="connsiteY4705" fmla="*/ 2902692 h 4305833"/>
                <a:gd name="connsiteX4706" fmla="*/ 1005278 w 4308628"/>
                <a:gd name="connsiteY4706" fmla="*/ 2889137 h 4305833"/>
                <a:gd name="connsiteX4707" fmla="*/ 1036418 w 4308628"/>
                <a:gd name="connsiteY4707" fmla="*/ 2853234 h 4305833"/>
                <a:gd name="connsiteX4708" fmla="*/ 1003080 w 4308628"/>
                <a:gd name="connsiteY4708" fmla="*/ 2880711 h 4305833"/>
                <a:gd name="connsiteX4709" fmla="*/ 988426 w 4308628"/>
                <a:gd name="connsiteY4709" fmla="*/ 2825391 h 4305833"/>
                <a:gd name="connsiteX4710" fmla="*/ 1012239 w 4308628"/>
                <a:gd name="connsiteY4710" fmla="*/ 2837847 h 4305833"/>
                <a:gd name="connsiteX4711" fmla="*/ 1036418 w 4308628"/>
                <a:gd name="connsiteY4711" fmla="*/ 2850303 h 4305833"/>
                <a:gd name="connsiteX4712" fmla="*/ 1036418 w 4308628"/>
                <a:gd name="connsiteY4712" fmla="*/ 2853234 h 4305833"/>
                <a:gd name="connsiteX4713" fmla="*/ 1036418 w 4308628"/>
                <a:gd name="connsiteY4713" fmla="*/ 2853234 h 4305833"/>
                <a:gd name="connsiteX4714" fmla="*/ 978900 w 4308628"/>
                <a:gd name="connsiteY4714" fmla="*/ 2952516 h 4305833"/>
                <a:gd name="connsiteX4715" fmla="*/ 961315 w 4308628"/>
                <a:gd name="connsiteY4715" fmla="*/ 2981459 h 4305833"/>
                <a:gd name="connsiteX4716" fmla="*/ 960582 w 4308628"/>
                <a:gd name="connsiteY4716" fmla="*/ 2946289 h 4305833"/>
                <a:gd name="connsiteX4717" fmla="*/ 963880 w 4308628"/>
                <a:gd name="connsiteY4717" fmla="*/ 2932733 h 4305833"/>
                <a:gd name="connsiteX4718" fmla="*/ 978900 w 4308628"/>
                <a:gd name="connsiteY4718" fmla="*/ 2952516 h 4305833"/>
                <a:gd name="connsiteX4719" fmla="*/ 954721 w 4308628"/>
                <a:gd name="connsiteY4719" fmla="*/ 2992083 h 4305833"/>
                <a:gd name="connsiteX4720" fmla="*/ 950324 w 4308628"/>
                <a:gd name="connsiteY4720" fmla="*/ 2999043 h 4305833"/>
                <a:gd name="connsiteX4721" fmla="*/ 947760 w 4308628"/>
                <a:gd name="connsiteY4721" fmla="*/ 2997945 h 4305833"/>
                <a:gd name="connsiteX4722" fmla="*/ 954354 w 4308628"/>
                <a:gd name="connsiteY4722" fmla="*/ 2971567 h 4305833"/>
                <a:gd name="connsiteX4723" fmla="*/ 954721 w 4308628"/>
                <a:gd name="connsiteY4723" fmla="*/ 2992083 h 4305833"/>
                <a:gd name="connsiteX4724" fmla="*/ 946661 w 4308628"/>
                <a:gd name="connsiteY4724" fmla="*/ 3005272 h 4305833"/>
                <a:gd name="connsiteX4725" fmla="*/ 945562 w 4308628"/>
                <a:gd name="connsiteY4725" fmla="*/ 3007103 h 4305833"/>
                <a:gd name="connsiteX4726" fmla="*/ 945928 w 4308628"/>
                <a:gd name="connsiteY4726" fmla="*/ 3004905 h 4305833"/>
                <a:gd name="connsiteX4727" fmla="*/ 946661 w 4308628"/>
                <a:gd name="connsiteY4727" fmla="*/ 3005272 h 4305833"/>
                <a:gd name="connsiteX4728" fmla="*/ 955087 w 4308628"/>
                <a:gd name="connsiteY4728" fmla="*/ 3016629 h 4305833"/>
                <a:gd name="connsiteX4729" fmla="*/ 955087 w 4308628"/>
                <a:gd name="connsiteY4729" fmla="*/ 3017361 h 4305833"/>
                <a:gd name="connsiteX4730" fmla="*/ 952889 w 4308628"/>
                <a:gd name="connsiteY4730" fmla="*/ 3016995 h 4305833"/>
                <a:gd name="connsiteX4731" fmla="*/ 955087 w 4308628"/>
                <a:gd name="connsiteY4731" fmla="*/ 3016629 h 4305833"/>
                <a:gd name="connsiteX4732" fmla="*/ 961681 w 4308628"/>
                <a:gd name="connsiteY4732" fmla="*/ 3015163 h 4305833"/>
                <a:gd name="connsiteX4733" fmla="*/ 969741 w 4308628"/>
                <a:gd name="connsiteY4733" fmla="*/ 3013331 h 4305833"/>
                <a:gd name="connsiteX4734" fmla="*/ 988792 w 4308628"/>
                <a:gd name="connsiteY4734" fmla="*/ 3020292 h 4305833"/>
                <a:gd name="connsiteX4735" fmla="*/ 961681 w 4308628"/>
                <a:gd name="connsiteY4735" fmla="*/ 3017728 h 4305833"/>
                <a:gd name="connsiteX4736" fmla="*/ 961681 w 4308628"/>
                <a:gd name="connsiteY4736" fmla="*/ 3015163 h 4305833"/>
                <a:gd name="connsiteX4737" fmla="*/ 982197 w 4308628"/>
                <a:gd name="connsiteY4737" fmla="*/ 3010767 h 4305833"/>
                <a:gd name="connsiteX4738" fmla="*/ 1015169 w 4308628"/>
                <a:gd name="connsiteY4738" fmla="*/ 3003440 h 4305833"/>
                <a:gd name="connsiteX4739" fmla="*/ 1029091 w 4308628"/>
                <a:gd name="connsiteY4739" fmla="*/ 3023956 h 4305833"/>
                <a:gd name="connsiteX4740" fmla="*/ 1015169 w 4308628"/>
                <a:gd name="connsiteY4740" fmla="*/ 3022856 h 4305833"/>
                <a:gd name="connsiteX4741" fmla="*/ 982197 w 4308628"/>
                <a:gd name="connsiteY4741" fmla="*/ 3010767 h 4305833"/>
                <a:gd name="connsiteX4742" fmla="*/ 1138265 w 4308628"/>
                <a:gd name="connsiteY4742" fmla="*/ 3036046 h 4305833"/>
                <a:gd name="connsiteX4743" fmla="*/ 1091005 w 4308628"/>
                <a:gd name="connsiteY4743" fmla="*/ 3004172 h 4305833"/>
                <a:gd name="connsiteX4744" fmla="*/ 1127274 w 4308628"/>
                <a:gd name="connsiteY4744" fmla="*/ 2981825 h 4305833"/>
                <a:gd name="connsiteX4745" fmla="*/ 1130205 w 4308628"/>
                <a:gd name="connsiteY4745" fmla="*/ 2982924 h 4305833"/>
                <a:gd name="connsiteX4746" fmla="*/ 1134235 w 4308628"/>
                <a:gd name="connsiteY4746" fmla="*/ 3009668 h 4305833"/>
                <a:gd name="connsiteX4747" fmla="*/ 1138265 w 4308628"/>
                <a:gd name="connsiteY4747" fmla="*/ 3036046 h 4305833"/>
                <a:gd name="connsiteX4748" fmla="*/ 1038983 w 4308628"/>
                <a:gd name="connsiteY4748" fmla="*/ 2969002 h 4305833"/>
                <a:gd name="connsiteX4749" fmla="*/ 1023962 w 4308628"/>
                <a:gd name="connsiteY4749" fmla="*/ 2958744 h 4305833"/>
                <a:gd name="connsiteX4750" fmla="*/ 1019199 w 4308628"/>
                <a:gd name="connsiteY4750" fmla="*/ 2941159 h 4305833"/>
                <a:gd name="connsiteX4751" fmla="*/ 1039349 w 4308628"/>
                <a:gd name="connsiteY4751" fmla="*/ 2947754 h 4305833"/>
                <a:gd name="connsiteX4752" fmla="*/ 1038983 w 4308628"/>
                <a:gd name="connsiteY4752" fmla="*/ 2969002 h 4305833"/>
                <a:gd name="connsiteX4753" fmla="*/ 990624 w 4308628"/>
                <a:gd name="connsiteY4753" fmla="*/ 2819163 h 4305833"/>
                <a:gd name="connsiteX4754" fmla="*/ 989525 w 4308628"/>
                <a:gd name="connsiteY4754" fmla="*/ 2815499 h 4305833"/>
                <a:gd name="connsiteX4755" fmla="*/ 1003812 w 4308628"/>
                <a:gd name="connsiteY4755" fmla="*/ 2825758 h 4305833"/>
                <a:gd name="connsiteX4756" fmla="*/ 990624 w 4308628"/>
                <a:gd name="connsiteY4756" fmla="*/ 2819163 h 4305833"/>
                <a:gd name="connsiteX4757" fmla="*/ 942997 w 4308628"/>
                <a:gd name="connsiteY4757" fmla="*/ 2787656 h 4305833"/>
                <a:gd name="connsiteX4758" fmla="*/ 975603 w 4308628"/>
                <a:gd name="connsiteY4758" fmla="*/ 2816599 h 4305833"/>
                <a:gd name="connsiteX4759" fmla="*/ 976702 w 4308628"/>
                <a:gd name="connsiteY4759" fmla="*/ 2822827 h 4305833"/>
                <a:gd name="connsiteX4760" fmla="*/ 949592 w 4308628"/>
                <a:gd name="connsiteY4760" fmla="*/ 2868255 h 4305833"/>
                <a:gd name="connsiteX4761" fmla="*/ 915887 w 4308628"/>
                <a:gd name="connsiteY4761" fmla="*/ 2764210 h 4305833"/>
                <a:gd name="connsiteX4762" fmla="*/ 942997 w 4308628"/>
                <a:gd name="connsiteY4762" fmla="*/ 2787656 h 4305833"/>
                <a:gd name="connsiteX4763" fmla="*/ 942997 w 4308628"/>
                <a:gd name="connsiteY4763" fmla="*/ 2787656 h 4305833"/>
                <a:gd name="connsiteX4764" fmla="*/ 974870 w 4308628"/>
                <a:gd name="connsiteY4764" fmla="*/ 2838580 h 4305833"/>
                <a:gd name="connsiteX4765" fmla="*/ 960949 w 4308628"/>
                <a:gd name="connsiteY4765" fmla="*/ 2902692 h 4305833"/>
                <a:gd name="connsiteX4766" fmla="*/ 952523 w 4308628"/>
                <a:gd name="connsiteY4766" fmla="*/ 2876681 h 4305833"/>
                <a:gd name="connsiteX4767" fmla="*/ 974870 w 4308628"/>
                <a:gd name="connsiteY4767" fmla="*/ 2838580 h 4305833"/>
                <a:gd name="connsiteX4768" fmla="*/ 1056568 w 4308628"/>
                <a:gd name="connsiteY4768" fmla="*/ 3036412 h 4305833"/>
                <a:gd name="connsiteX4769" fmla="*/ 1121779 w 4308628"/>
                <a:gd name="connsiteY4769" fmla="*/ 3044105 h 4305833"/>
                <a:gd name="connsiteX4770" fmla="*/ 1078549 w 4308628"/>
                <a:gd name="connsiteY4770" fmla="*/ 3052898 h 4305833"/>
                <a:gd name="connsiteX4771" fmla="*/ 1056568 w 4308628"/>
                <a:gd name="connsiteY4771" fmla="*/ 3036412 h 4305833"/>
                <a:gd name="connsiteX4772" fmla="*/ 1136800 w 4308628"/>
                <a:gd name="connsiteY4772" fmla="*/ 3047769 h 4305833"/>
                <a:gd name="connsiteX4773" fmla="*/ 1142661 w 4308628"/>
                <a:gd name="connsiteY4773" fmla="*/ 3051066 h 4305833"/>
                <a:gd name="connsiteX4774" fmla="*/ 1159147 w 4308628"/>
                <a:gd name="connsiteY4774" fmla="*/ 3090999 h 4305833"/>
                <a:gd name="connsiteX4775" fmla="*/ 1173069 w 4308628"/>
                <a:gd name="connsiteY4775" fmla="*/ 3123971 h 4305833"/>
                <a:gd name="connsiteX4776" fmla="*/ 1085143 w 4308628"/>
                <a:gd name="connsiteY4776" fmla="*/ 3058759 h 4305833"/>
                <a:gd name="connsiteX4777" fmla="*/ 1136800 w 4308628"/>
                <a:gd name="connsiteY4777" fmla="*/ 3047769 h 4305833"/>
                <a:gd name="connsiteX4778" fmla="*/ 1145226 w 4308628"/>
                <a:gd name="connsiteY4778" fmla="*/ 3035679 h 4305833"/>
                <a:gd name="connsiteX4779" fmla="*/ 1143027 w 4308628"/>
                <a:gd name="connsiteY4779" fmla="*/ 3021025 h 4305833"/>
                <a:gd name="connsiteX4780" fmla="*/ 1148156 w 4308628"/>
                <a:gd name="connsiteY4780" fmla="*/ 3037877 h 4305833"/>
                <a:gd name="connsiteX4781" fmla="*/ 1144859 w 4308628"/>
                <a:gd name="connsiteY4781" fmla="*/ 3036046 h 4305833"/>
                <a:gd name="connsiteX4782" fmla="*/ 1145226 w 4308628"/>
                <a:gd name="connsiteY4782" fmla="*/ 3035679 h 4305833"/>
                <a:gd name="connsiteX4783" fmla="*/ 1064261 w 4308628"/>
                <a:gd name="connsiteY4783" fmla="*/ 2985855 h 4305833"/>
                <a:gd name="connsiteX4784" fmla="*/ 1045577 w 4308628"/>
                <a:gd name="connsiteY4784" fmla="*/ 2973399 h 4305833"/>
                <a:gd name="connsiteX4785" fmla="*/ 1045943 w 4308628"/>
                <a:gd name="connsiteY4785" fmla="*/ 2949952 h 4305833"/>
                <a:gd name="connsiteX4786" fmla="*/ 1119214 w 4308628"/>
                <a:gd name="connsiteY4786" fmla="*/ 2973765 h 4305833"/>
                <a:gd name="connsiteX4787" fmla="*/ 1064261 w 4308628"/>
                <a:gd name="connsiteY4787" fmla="*/ 2985855 h 4305833"/>
                <a:gd name="connsiteX4788" fmla="*/ 1017367 w 4308628"/>
                <a:gd name="connsiteY4788" fmla="*/ 2933466 h 4305833"/>
                <a:gd name="connsiteX4789" fmla="*/ 1011506 w 4308628"/>
                <a:gd name="connsiteY4789" fmla="*/ 2911851 h 4305833"/>
                <a:gd name="connsiteX4790" fmla="*/ 1040814 w 4308628"/>
                <a:gd name="connsiteY4790" fmla="*/ 2863492 h 4305833"/>
                <a:gd name="connsiteX4791" fmla="*/ 1039715 w 4308628"/>
                <a:gd name="connsiteY4791" fmla="*/ 2940793 h 4305833"/>
                <a:gd name="connsiteX4792" fmla="*/ 1017367 w 4308628"/>
                <a:gd name="connsiteY4792" fmla="*/ 2933466 h 4305833"/>
                <a:gd name="connsiteX4793" fmla="*/ 978900 w 4308628"/>
                <a:gd name="connsiteY4793" fmla="*/ 2809638 h 4305833"/>
                <a:gd name="connsiteX4794" fmla="*/ 974504 w 4308628"/>
                <a:gd name="connsiteY4794" fmla="*/ 2804875 h 4305833"/>
                <a:gd name="connsiteX4795" fmla="*/ 978900 w 4308628"/>
                <a:gd name="connsiteY4795" fmla="*/ 2807806 h 4305833"/>
                <a:gd name="connsiteX4796" fmla="*/ 978900 w 4308628"/>
                <a:gd name="connsiteY4796" fmla="*/ 2809638 h 4305833"/>
                <a:gd name="connsiteX4797" fmla="*/ 909293 w 4308628"/>
                <a:gd name="connsiteY4797" fmla="*/ 2742961 h 4305833"/>
                <a:gd name="connsiteX4798" fmla="*/ 908560 w 4308628"/>
                <a:gd name="connsiteY4798" fmla="*/ 2741130 h 4305833"/>
                <a:gd name="connsiteX4799" fmla="*/ 909659 w 4308628"/>
                <a:gd name="connsiteY4799" fmla="*/ 2742228 h 4305833"/>
                <a:gd name="connsiteX4800" fmla="*/ 909293 w 4308628"/>
                <a:gd name="connsiteY4800" fmla="*/ 2742961 h 4305833"/>
                <a:gd name="connsiteX4801" fmla="*/ 1191020 w 4308628"/>
                <a:gd name="connsiteY4801" fmla="*/ 3137892 h 4305833"/>
                <a:gd name="connsiteX4802" fmla="*/ 1191753 w 4308628"/>
                <a:gd name="connsiteY4802" fmla="*/ 3137526 h 4305833"/>
                <a:gd name="connsiteX4803" fmla="*/ 1192485 w 4308628"/>
                <a:gd name="connsiteY4803" fmla="*/ 3138991 h 4305833"/>
                <a:gd name="connsiteX4804" fmla="*/ 1191020 w 4308628"/>
                <a:gd name="connsiteY4804" fmla="*/ 3137892 h 4305833"/>
                <a:gd name="connsiteX4805" fmla="*/ 1150721 w 4308628"/>
                <a:gd name="connsiteY4805" fmla="*/ 3049967 h 4305833"/>
                <a:gd name="connsiteX4806" fmla="*/ 1152186 w 4308628"/>
                <a:gd name="connsiteY4806" fmla="*/ 3050700 h 4305833"/>
                <a:gd name="connsiteX4807" fmla="*/ 1153652 w 4308628"/>
                <a:gd name="connsiteY4807" fmla="*/ 3055462 h 4305833"/>
                <a:gd name="connsiteX4808" fmla="*/ 1150721 w 4308628"/>
                <a:gd name="connsiteY4808" fmla="*/ 3049967 h 4305833"/>
                <a:gd name="connsiteX4809" fmla="*/ 915887 w 4308628"/>
                <a:gd name="connsiteY4809" fmla="*/ 2753219 h 4305833"/>
                <a:gd name="connsiteX4810" fmla="*/ 916620 w 4308628"/>
                <a:gd name="connsiteY4810" fmla="*/ 2750655 h 4305833"/>
                <a:gd name="connsiteX4811" fmla="*/ 915521 w 4308628"/>
                <a:gd name="connsiteY4811" fmla="*/ 2748823 h 4305833"/>
                <a:gd name="connsiteX4812" fmla="*/ 927244 w 4308628"/>
                <a:gd name="connsiteY4812" fmla="*/ 2761645 h 4305833"/>
                <a:gd name="connsiteX4813" fmla="*/ 915887 w 4308628"/>
                <a:gd name="connsiteY4813" fmla="*/ 2753219 h 4305833"/>
                <a:gd name="connsiteX4814" fmla="*/ 1182960 w 4308628"/>
                <a:gd name="connsiteY4814" fmla="*/ 3128367 h 4305833"/>
                <a:gd name="connsiteX4815" fmla="*/ 1178930 w 4308628"/>
                <a:gd name="connsiteY4815" fmla="*/ 3114812 h 4305833"/>
                <a:gd name="connsiteX4816" fmla="*/ 1187357 w 4308628"/>
                <a:gd name="connsiteY4816" fmla="*/ 3130199 h 4305833"/>
                <a:gd name="connsiteX4817" fmla="*/ 1182960 w 4308628"/>
                <a:gd name="connsiteY4817" fmla="*/ 3128367 h 4305833"/>
                <a:gd name="connsiteX4818" fmla="*/ 985128 w 4308628"/>
                <a:gd name="connsiteY4818" fmla="*/ 2795716 h 4305833"/>
                <a:gd name="connsiteX4819" fmla="*/ 980366 w 4308628"/>
                <a:gd name="connsiteY4819" fmla="*/ 2672621 h 4305833"/>
                <a:gd name="connsiteX4820" fmla="*/ 1037151 w 4308628"/>
                <a:gd name="connsiteY4820" fmla="*/ 2840778 h 4305833"/>
                <a:gd name="connsiteX4821" fmla="*/ 985128 w 4308628"/>
                <a:gd name="connsiteY4821" fmla="*/ 2795716 h 4305833"/>
                <a:gd name="connsiteX4822" fmla="*/ 895371 w 4308628"/>
                <a:gd name="connsiteY4822" fmla="*/ 2732703 h 4305833"/>
                <a:gd name="connsiteX4823" fmla="*/ 898302 w 4308628"/>
                <a:gd name="connsiteY4823" fmla="*/ 2733802 h 4305833"/>
                <a:gd name="connsiteX4824" fmla="*/ 900134 w 4308628"/>
                <a:gd name="connsiteY4824" fmla="*/ 2740030 h 4305833"/>
                <a:gd name="connsiteX4825" fmla="*/ 893173 w 4308628"/>
                <a:gd name="connsiteY4825" fmla="*/ 2732703 h 4305833"/>
                <a:gd name="connsiteX4826" fmla="*/ 895005 w 4308628"/>
                <a:gd name="connsiteY4826" fmla="*/ 2731971 h 4305833"/>
                <a:gd name="connsiteX4827" fmla="*/ 895371 w 4308628"/>
                <a:gd name="connsiteY4827" fmla="*/ 2732703 h 4305833"/>
                <a:gd name="connsiteX4828" fmla="*/ 895371 w 4308628"/>
                <a:gd name="connsiteY4828" fmla="*/ 2732703 h 4305833"/>
                <a:gd name="connsiteX4829" fmla="*/ 956553 w 4308628"/>
                <a:gd name="connsiteY4829" fmla="*/ 2912217 h 4305833"/>
                <a:gd name="connsiteX4830" fmla="*/ 954354 w 4308628"/>
                <a:gd name="connsiteY4830" fmla="*/ 2912217 h 4305833"/>
                <a:gd name="connsiteX4831" fmla="*/ 951057 w 4308628"/>
                <a:gd name="connsiteY4831" fmla="*/ 2919911 h 4305833"/>
                <a:gd name="connsiteX4832" fmla="*/ 952156 w 4308628"/>
                <a:gd name="connsiteY4832" fmla="*/ 2921376 h 4305833"/>
                <a:gd name="connsiteX4833" fmla="*/ 951790 w 4308628"/>
                <a:gd name="connsiteY4833" fmla="*/ 2922842 h 4305833"/>
                <a:gd name="connsiteX4834" fmla="*/ 899767 w 4308628"/>
                <a:gd name="connsiteY4834" fmla="*/ 2965339 h 4305833"/>
                <a:gd name="connsiteX4835" fmla="*/ 947394 w 4308628"/>
                <a:gd name="connsiteY4835" fmla="*/ 2884741 h 4305833"/>
                <a:gd name="connsiteX4836" fmla="*/ 956553 w 4308628"/>
                <a:gd name="connsiteY4836" fmla="*/ 2912217 h 4305833"/>
                <a:gd name="connsiteX4837" fmla="*/ 1034586 w 4308628"/>
                <a:gd name="connsiteY4837" fmla="*/ 3038976 h 4305833"/>
                <a:gd name="connsiteX4838" fmla="*/ 1036418 w 4308628"/>
                <a:gd name="connsiteY4838" fmla="*/ 3038976 h 4305833"/>
                <a:gd name="connsiteX4839" fmla="*/ 1037151 w 4308628"/>
                <a:gd name="connsiteY4839" fmla="*/ 3040442 h 4305833"/>
                <a:gd name="connsiteX4840" fmla="*/ 1040814 w 4308628"/>
                <a:gd name="connsiteY4840" fmla="*/ 3041907 h 4305833"/>
                <a:gd name="connsiteX4841" fmla="*/ 1045211 w 4308628"/>
                <a:gd name="connsiteY4841" fmla="*/ 3039709 h 4305833"/>
                <a:gd name="connsiteX4842" fmla="*/ 1045943 w 4308628"/>
                <a:gd name="connsiteY4842" fmla="*/ 3037877 h 4305833"/>
                <a:gd name="connsiteX4843" fmla="*/ 1068657 w 4308628"/>
                <a:gd name="connsiteY4843" fmla="*/ 3055096 h 4305833"/>
                <a:gd name="connsiteX4844" fmla="*/ 977068 w 4308628"/>
                <a:gd name="connsiteY4844" fmla="*/ 3074146 h 4305833"/>
                <a:gd name="connsiteX4845" fmla="*/ 1034586 w 4308628"/>
                <a:gd name="connsiteY4845" fmla="*/ 3038976 h 4305833"/>
                <a:gd name="connsiteX4846" fmla="*/ 1196149 w 4308628"/>
                <a:gd name="connsiteY4846" fmla="*/ 3151081 h 4305833"/>
                <a:gd name="connsiteX4847" fmla="*/ 1196149 w 4308628"/>
                <a:gd name="connsiteY4847" fmla="*/ 3154012 h 4305833"/>
                <a:gd name="connsiteX4848" fmla="*/ 1196515 w 4308628"/>
                <a:gd name="connsiteY4848" fmla="*/ 3154378 h 4305833"/>
                <a:gd name="connsiteX4849" fmla="*/ 1195416 w 4308628"/>
                <a:gd name="connsiteY4849" fmla="*/ 3156210 h 4305833"/>
                <a:gd name="connsiteX4850" fmla="*/ 1191020 w 4308628"/>
                <a:gd name="connsiteY4850" fmla="*/ 3147417 h 4305833"/>
                <a:gd name="connsiteX4851" fmla="*/ 1196149 w 4308628"/>
                <a:gd name="connsiteY4851" fmla="*/ 3151081 h 4305833"/>
                <a:gd name="connsiteX4852" fmla="*/ 1196149 w 4308628"/>
                <a:gd name="connsiteY4852" fmla="*/ 3151081 h 4305833"/>
                <a:gd name="connsiteX4853" fmla="*/ 1140097 w 4308628"/>
                <a:gd name="connsiteY4853" fmla="*/ 2985122 h 4305833"/>
                <a:gd name="connsiteX4854" fmla="*/ 1280411 w 4308628"/>
                <a:gd name="connsiteY4854" fmla="*/ 3093563 h 4305833"/>
                <a:gd name="connsiteX4855" fmla="*/ 1165375 w 4308628"/>
                <a:gd name="connsiteY4855" fmla="*/ 3048868 h 4305833"/>
                <a:gd name="connsiteX4856" fmla="*/ 1140097 w 4308628"/>
                <a:gd name="connsiteY4856" fmla="*/ 2985122 h 4305833"/>
                <a:gd name="connsiteX4857" fmla="*/ 1129106 w 4308628"/>
                <a:gd name="connsiteY4857" fmla="*/ 2966804 h 4305833"/>
                <a:gd name="connsiteX4858" fmla="*/ 1126175 w 4308628"/>
                <a:gd name="connsiteY4858" fmla="*/ 2969369 h 4305833"/>
                <a:gd name="connsiteX4859" fmla="*/ 1045943 w 4308628"/>
                <a:gd name="connsiteY4859" fmla="*/ 2942991 h 4305833"/>
                <a:gd name="connsiteX4860" fmla="*/ 1047409 w 4308628"/>
                <a:gd name="connsiteY4860" fmla="*/ 2858363 h 4305833"/>
                <a:gd name="connsiteX4861" fmla="*/ 1050706 w 4308628"/>
                <a:gd name="connsiteY4861" fmla="*/ 2856898 h 4305833"/>
                <a:gd name="connsiteX4862" fmla="*/ 1050706 w 4308628"/>
                <a:gd name="connsiteY4862" fmla="*/ 2856531 h 4305833"/>
                <a:gd name="connsiteX4863" fmla="*/ 1134601 w 4308628"/>
                <a:gd name="connsiteY4863" fmla="*/ 2879612 h 4305833"/>
                <a:gd name="connsiteX4864" fmla="*/ 1129106 w 4308628"/>
                <a:gd name="connsiteY4864" fmla="*/ 2966804 h 4305833"/>
                <a:gd name="connsiteX4865" fmla="*/ 1129106 w 4308628"/>
                <a:gd name="connsiteY4865" fmla="*/ 2966804 h 4305833"/>
                <a:gd name="connsiteX4866" fmla="*/ 978534 w 4308628"/>
                <a:gd name="connsiteY4866" fmla="*/ 2799380 h 4305833"/>
                <a:gd name="connsiteX4867" fmla="*/ 978534 w 4308628"/>
                <a:gd name="connsiteY4867" fmla="*/ 2799380 h 4305833"/>
                <a:gd name="connsiteX4868" fmla="*/ 953255 w 4308628"/>
                <a:gd name="connsiteY4868" fmla="*/ 2781429 h 4305833"/>
                <a:gd name="connsiteX4869" fmla="*/ 938235 w 4308628"/>
                <a:gd name="connsiteY4869" fmla="*/ 2764576 h 4305833"/>
                <a:gd name="connsiteX4870" fmla="*/ 978534 w 4308628"/>
                <a:gd name="connsiteY4870" fmla="*/ 2799380 h 4305833"/>
                <a:gd name="connsiteX4871" fmla="*/ 1169039 w 4308628"/>
                <a:gd name="connsiteY4871" fmla="*/ 3084038 h 4305833"/>
                <a:gd name="connsiteX4872" fmla="*/ 1159880 w 4308628"/>
                <a:gd name="connsiteY4872" fmla="*/ 3053997 h 4305833"/>
                <a:gd name="connsiteX4873" fmla="*/ 1160246 w 4308628"/>
                <a:gd name="connsiteY4873" fmla="*/ 3053997 h 4305833"/>
                <a:gd name="connsiteX4874" fmla="*/ 1180029 w 4308628"/>
                <a:gd name="connsiteY4874" fmla="*/ 3103455 h 4305833"/>
                <a:gd name="connsiteX4875" fmla="*/ 1169039 w 4308628"/>
                <a:gd name="connsiteY4875" fmla="*/ 3084038 h 4305833"/>
                <a:gd name="connsiteX4876" fmla="*/ 943730 w 4308628"/>
                <a:gd name="connsiteY4876" fmla="*/ 2981092 h 4305833"/>
                <a:gd name="connsiteX4877" fmla="*/ 940433 w 4308628"/>
                <a:gd name="connsiteY4877" fmla="*/ 2996113 h 4305833"/>
                <a:gd name="connsiteX4878" fmla="*/ 939700 w 4308628"/>
                <a:gd name="connsiteY4878" fmla="*/ 2995747 h 4305833"/>
                <a:gd name="connsiteX4879" fmla="*/ 943730 w 4308628"/>
                <a:gd name="connsiteY4879" fmla="*/ 2981092 h 4305833"/>
                <a:gd name="connsiteX4880" fmla="*/ 938968 w 4308628"/>
                <a:gd name="connsiteY4880" fmla="*/ 3002707 h 4305833"/>
                <a:gd name="connsiteX4881" fmla="*/ 936403 w 4308628"/>
                <a:gd name="connsiteY4881" fmla="*/ 3014064 h 4305833"/>
                <a:gd name="connsiteX4882" fmla="*/ 934938 w 4308628"/>
                <a:gd name="connsiteY4882" fmla="*/ 3014431 h 4305833"/>
                <a:gd name="connsiteX4883" fmla="*/ 937868 w 4308628"/>
                <a:gd name="connsiteY4883" fmla="*/ 3002341 h 4305833"/>
                <a:gd name="connsiteX4884" fmla="*/ 938968 w 4308628"/>
                <a:gd name="connsiteY4884" fmla="*/ 3002707 h 4305833"/>
                <a:gd name="connsiteX4885" fmla="*/ 942631 w 4308628"/>
                <a:gd name="connsiteY4885" fmla="*/ 3025055 h 4305833"/>
                <a:gd name="connsiteX4886" fmla="*/ 943364 w 4308628"/>
                <a:gd name="connsiteY4886" fmla="*/ 3023956 h 4305833"/>
                <a:gd name="connsiteX4887" fmla="*/ 955087 w 4308628"/>
                <a:gd name="connsiteY4887" fmla="*/ 3025421 h 4305833"/>
                <a:gd name="connsiteX4888" fmla="*/ 955087 w 4308628"/>
                <a:gd name="connsiteY4888" fmla="*/ 3026154 h 4305833"/>
                <a:gd name="connsiteX4889" fmla="*/ 942631 w 4308628"/>
                <a:gd name="connsiteY4889" fmla="*/ 3025055 h 4305833"/>
                <a:gd name="connsiteX4890" fmla="*/ 961681 w 4308628"/>
                <a:gd name="connsiteY4890" fmla="*/ 3026154 h 4305833"/>
                <a:gd name="connsiteX4891" fmla="*/ 976336 w 4308628"/>
                <a:gd name="connsiteY4891" fmla="*/ 3027986 h 4305833"/>
                <a:gd name="connsiteX4892" fmla="*/ 961681 w 4308628"/>
                <a:gd name="connsiteY4892" fmla="*/ 3026887 h 4305833"/>
                <a:gd name="connsiteX4893" fmla="*/ 961681 w 4308628"/>
                <a:gd name="connsiteY4893" fmla="*/ 3026154 h 4305833"/>
                <a:gd name="connsiteX4894" fmla="*/ 1472015 w 4308628"/>
                <a:gd name="connsiteY4894" fmla="*/ 2805242 h 4305833"/>
                <a:gd name="connsiteX4895" fmla="*/ 1487401 w 4308628"/>
                <a:gd name="connsiteY4895" fmla="*/ 2802311 h 4305833"/>
                <a:gd name="connsiteX4896" fmla="*/ 1511581 w 4308628"/>
                <a:gd name="connsiteY4896" fmla="*/ 2808539 h 4305833"/>
                <a:gd name="connsiteX4897" fmla="*/ 1518908 w 4308628"/>
                <a:gd name="connsiteY4897" fmla="*/ 2813668 h 4305833"/>
                <a:gd name="connsiteX4898" fmla="*/ 1484837 w 4308628"/>
                <a:gd name="connsiteY4898" fmla="*/ 2857264 h 4305833"/>
                <a:gd name="connsiteX4899" fmla="*/ 1472015 w 4308628"/>
                <a:gd name="connsiteY4899" fmla="*/ 2805242 h 4305833"/>
                <a:gd name="connsiteX4900" fmla="*/ 1562138 w 4308628"/>
                <a:gd name="connsiteY4900" fmla="*/ 2820628 h 4305833"/>
                <a:gd name="connsiteX4901" fmla="*/ 1562138 w 4308628"/>
                <a:gd name="connsiteY4901" fmla="*/ 2820628 h 4305833"/>
                <a:gd name="connsiteX4902" fmla="*/ 1562871 w 4308628"/>
                <a:gd name="connsiteY4902" fmla="*/ 2821361 h 4305833"/>
                <a:gd name="connsiteX4903" fmla="*/ 1563604 w 4308628"/>
                <a:gd name="connsiteY4903" fmla="*/ 2835283 h 4305833"/>
                <a:gd name="connsiteX4904" fmla="*/ 1530632 w 4308628"/>
                <a:gd name="connsiteY4904" fmla="*/ 2812569 h 4305833"/>
                <a:gd name="connsiteX4905" fmla="*/ 1562138 w 4308628"/>
                <a:gd name="connsiteY4905" fmla="*/ 2820628 h 4305833"/>
                <a:gd name="connsiteX4906" fmla="*/ 1569831 w 4308628"/>
                <a:gd name="connsiteY4906" fmla="*/ 2822827 h 4305833"/>
                <a:gd name="connsiteX4907" fmla="*/ 1572396 w 4308628"/>
                <a:gd name="connsiteY4907" fmla="*/ 2819896 h 4305833"/>
                <a:gd name="connsiteX4908" fmla="*/ 1572030 w 4308628"/>
                <a:gd name="connsiteY4908" fmla="*/ 2815866 h 4305833"/>
                <a:gd name="connsiteX4909" fmla="*/ 1570931 w 4308628"/>
                <a:gd name="connsiteY4909" fmla="*/ 2814767 h 4305833"/>
                <a:gd name="connsiteX4910" fmla="*/ 1574228 w 4308628"/>
                <a:gd name="connsiteY4910" fmla="*/ 2753585 h 4305833"/>
                <a:gd name="connsiteX4911" fmla="*/ 1631379 w 4308628"/>
                <a:gd name="connsiteY4911" fmla="*/ 2815866 h 4305833"/>
                <a:gd name="connsiteX4912" fmla="*/ 1631746 w 4308628"/>
                <a:gd name="connsiteY4912" fmla="*/ 2821728 h 4305833"/>
                <a:gd name="connsiteX4913" fmla="*/ 1632478 w 4308628"/>
                <a:gd name="connsiteY4913" fmla="*/ 2822460 h 4305833"/>
                <a:gd name="connsiteX4914" fmla="*/ 1609764 w 4308628"/>
                <a:gd name="connsiteY4914" fmla="*/ 2866423 h 4305833"/>
                <a:gd name="connsiteX4915" fmla="*/ 1571297 w 4308628"/>
                <a:gd name="connsiteY4915" fmla="*/ 2840045 h 4305833"/>
                <a:gd name="connsiteX4916" fmla="*/ 1569831 w 4308628"/>
                <a:gd name="connsiteY4916" fmla="*/ 2822827 h 4305833"/>
                <a:gd name="connsiteX4917" fmla="*/ 1262826 w 4308628"/>
                <a:gd name="connsiteY4917" fmla="*/ 2300770 h 4305833"/>
                <a:gd name="connsiteX4918" fmla="*/ 1250370 w 4308628"/>
                <a:gd name="connsiteY4918" fmla="*/ 2284650 h 4305833"/>
                <a:gd name="connsiteX4919" fmla="*/ 1259162 w 4308628"/>
                <a:gd name="connsiteY4919" fmla="*/ 2281720 h 4305833"/>
                <a:gd name="connsiteX4920" fmla="*/ 1262826 w 4308628"/>
                <a:gd name="connsiteY4920" fmla="*/ 2300770 h 4305833"/>
                <a:gd name="connsiteX4921" fmla="*/ 1274183 w 4308628"/>
                <a:gd name="connsiteY4921" fmla="*/ 2308463 h 4305833"/>
                <a:gd name="connsiteX4922" fmla="*/ 1270886 w 4308628"/>
                <a:gd name="connsiteY4922" fmla="*/ 2306998 h 4305833"/>
                <a:gd name="connsiteX4923" fmla="*/ 1265756 w 4308628"/>
                <a:gd name="connsiteY4923" fmla="*/ 2279155 h 4305833"/>
                <a:gd name="connsiteX4924" fmla="*/ 1314115 w 4308628"/>
                <a:gd name="connsiteY4924" fmla="*/ 2263402 h 4305833"/>
                <a:gd name="connsiteX4925" fmla="*/ 1296530 w 4308628"/>
                <a:gd name="connsiteY4925" fmla="*/ 2342535 h 4305833"/>
                <a:gd name="connsiteX4926" fmla="*/ 1275648 w 4308628"/>
                <a:gd name="connsiteY4926" fmla="*/ 2316157 h 4305833"/>
                <a:gd name="connsiteX4927" fmla="*/ 1274183 w 4308628"/>
                <a:gd name="connsiteY4927" fmla="*/ 2308463 h 4305833"/>
                <a:gd name="connsiteX4928" fmla="*/ 1274183 w 4308628"/>
                <a:gd name="connsiteY4928" fmla="*/ 2308463 h 4305833"/>
                <a:gd name="connsiteX4929" fmla="*/ 1103828 w 4308628"/>
                <a:gd name="connsiteY4929" fmla="*/ 2084987 h 4305833"/>
                <a:gd name="connsiteX4930" fmla="*/ 1100164 w 4308628"/>
                <a:gd name="connsiteY4930" fmla="*/ 2093047 h 4305833"/>
                <a:gd name="connsiteX4931" fmla="*/ 1092470 w 4308628"/>
                <a:gd name="connsiteY4931" fmla="*/ 2083521 h 4305833"/>
                <a:gd name="connsiteX4932" fmla="*/ 1103828 w 4308628"/>
                <a:gd name="connsiteY4932" fmla="*/ 2084987 h 4305833"/>
                <a:gd name="connsiteX4933" fmla="*/ 1127641 w 4308628"/>
                <a:gd name="connsiteY4933" fmla="*/ 1873966 h 4305833"/>
                <a:gd name="connsiteX4934" fmla="*/ 1137899 w 4308628"/>
                <a:gd name="connsiteY4934" fmla="*/ 1867372 h 4305833"/>
                <a:gd name="connsiteX4935" fmla="*/ 1138998 w 4308628"/>
                <a:gd name="connsiteY4935" fmla="*/ 1876164 h 4305833"/>
                <a:gd name="connsiteX4936" fmla="*/ 1127641 w 4308628"/>
                <a:gd name="connsiteY4936" fmla="*/ 1873966 h 4305833"/>
                <a:gd name="connsiteX4937" fmla="*/ 1349652 w 4308628"/>
                <a:gd name="connsiteY4937" fmla="*/ 1740613 h 4305833"/>
                <a:gd name="connsiteX4938" fmla="*/ 1342325 w 4308628"/>
                <a:gd name="connsiteY4938" fmla="*/ 1735117 h 4305833"/>
                <a:gd name="connsiteX4939" fmla="*/ 1359177 w 4308628"/>
                <a:gd name="connsiteY4939" fmla="*/ 1724127 h 4305833"/>
                <a:gd name="connsiteX4940" fmla="*/ 1349652 w 4308628"/>
                <a:gd name="connsiteY4940" fmla="*/ 1740613 h 4305833"/>
                <a:gd name="connsiteX4941" fmla="*/ 1368702 w 4308628"/>
                <a:gd name="connsiteY4941" fmla="*/ 1720829 h 4305833"/>
                <a:gd name="connsiteX4942" fmla="*/ 1369069 w 4308628"/>
                <a:gd name="connsiteY4942" fmla="*/ 1720829 h 4305833"/>
                <a:gd name="connsiteX4943" fmla="*/ 1372366 w 4308628"/>
                <a:gd name="connsiteY4943" fmla="*/ 1720097 h 4305833"/>
                <a:gd name="connsiteX4944" fmla="*/ 1376030 w 4308628"/>
                <a:gd name="connsiteY4944" fmla="*/ 1712770 h 4305833"/>
                <a:gd name="connsiteX4945" fmla="*/ 1404605 w 4308628"/>
                <a:gd name="connsiteY4945" fmla="*/ 1694818 h 4305833"/>
                <a:gd name="connsiteX4946" fmla="*/ 1395446 w 4308628"/>
                <a:gd name="connsiteY4946" fmla="*/ 1775416 h 4305833"/>
                <a:gd name="connsiteX4947" fmla="*/ 1354781 w 4308628"/>
                <a:gd name="connsiteY4947" fmla="*/ 1745009 h 4305833"/>
                <a:gd name="connsiteX4948" fmla="*/ 1368702 w 4308628"/>
                <a:gd name="connsiteY4948" fmla="*/ 1720829 h 4305833"/>
                <a:gd name="connsiteX4949" fmla="*/ 1075252 w 4308628"/>
                <a:gd name="connsiteY4949" fmla="*/ 1973248 h 4305833"/>
                <a:gd name="connsiteX4950" fmla="*/ 1071955 w 4308628"/>
                <a:gd name="connsiteY4950" fmla="*/ 1974347 h 4305833"/>
                <a:gd name="connsiteX4951" fmla="*/ 1070856 w 4308628"/>
                <a:gd name="connsiteY4951" fmla="*/ 1972149 h 4305833"/>
                <a:gd name="connsiteX4952" fmla="*/ 1072687 w 4308628"/>
                <a:gd name="connsiteY4952" fmla="*/ 1970318 h 4305833"/>
                <a:gd name="connsiteX4953" fmla="*/ 1075252 w 4308628"/>
                <a:gd name="connsiteY4953" fmla="*/ 1973248 h 4305833"/>
                <a:gd name="connsiteX4954" fmla="*/ 1075252 w 4308628"/>
                <a:gd name="connsiteY4954" fmla="*/ 1973248 h 4305833"/>
                <a:gd name="connsiteX4955" fmla="*/ 1088807 w 4308628"/>
                <a:gd name="connsiteY4955" fmla="*/ 1970684 h 4305833"/>
                <a:gd name="connsiteX4956" fmla="*/ 1087708 w 4308628"/>
                <a:gd name="connsiteY4956" fmla="*/ 1969585 h 4305833"/>
                <a:gd name="connsiteX4957" fmla="*/ 1088441 w 4308628"/>
                <a:gd name="connsiteY4957" fmla="*/ 1968852 h 4305833"/>
                <a:gd name="connsiteX4958" fmla="*/ 1088441 w 4308628"/>
                <a:gd name="connsiteY4958" fmla="*/ 1967020 h 4305833"/>
                <a:gd name="connsiteX4959" fmla="*/ 1108590 w 4308628"/>
                <a:gd name="connsiteY4959" fmla="*/ 1960059 h 4305833"/>
                <a:gd name="connsiteX4960" fmla="*/ 1088807 w 4308628"/>
                <a:gd name="connsiteY4960" fmla="*/ 1970684 h 4305833"/>
                <a:gd name="connsiteX4961" fmla="*/ 1085876 w 4308628"/>
                <a:gd name="connsiteY4961" fmla="*/ 1980209 h 4305833"/>
                <a:gd name="connsiteX4962" fmla="*/ 1087342 w 4308628"/>
                <a:gd name="connsiteY4962" fmla="*/ 1979476 h 4305833"/>
                <a:gd name="connsiteX4963" fmla="*/ 1102362 w 4308628"/>
                <a:gd name="connsiteY4963" fmla="*/ 1995596 h 4305833"/>
                <a:gd name="connsiteX4964" fmla="*/ 1085510 w 4308628"/>
                <a:gd name="connsiteY4964" fmla="*/ 1982774 h 4305833"/>
                <a:gd name="connsiteX4965" fmla="*/ 1086242 w 4308628"/>
                <a:gd name="connsiteY4965" fmla="*/ 1980942 h 4305833"/>
                <a:gd name="connsiteX4966" fmla="*/ 1085876 w 4308628"/>
                <a:gd name="connsiteY4966" fmla="*/ 1980209 h 4305833"/>
                <a:gd name="connsiteX4967" fmla="*/ 1085876 w 4308628"/>
                <a:gd name="connsiteY4967" fmla="*/ 1980209 h 4305833"/>
                <a:gd name="connsiteX4968" fmla="*/ 1093569 w 4308628"/>
                <a:gd name="connsiteY4968" fmla="*/ 1976179 h 4305833"/>
                <a:gd name="connsiteX4969" fmla="*/ 1145958 w 4308628"/>
                <a:gd name="connsiteY4969" fmla="*/ 1947603 h 4305833"/>
                <a:gd name="connsiteX4970" fmla="*/ 1235349 w 4308628"/>
                <a:gd name="connsiteY4970" fmla="*/ 1917196 h 4305833"/>
                <a:gd name="connsiteX4971" fmla="*/ 1230586 w 4308628"/>
                <a:gd name="connsiteY4971" fmla="*/ 1998893 h 4305833"/>
                <a:gd name="connsiteX4972" fmla="*/ 1208605 w 4308628"/>
                <a:gd name="connsiteY4972" fmla="*/ 2078026 h 4305833"/>
                <a:gd name="connsiteX4973" fmla="*/ 1133869 w 4308628"/>
                <a:gd name="connsiteY4973" fmla="*/ 2020142 h 4305833"/>
                <a:gd name="connsiteX4974" fmla="*/ 1093569 w 4308628"/>
                <a:gd name="connsiteY4974" fmla="*/ 1976179 h 4305833"/>
                <a:gd name="connsiteX4975" fmla="*/ 1233151 w 4308628"/>
                <a:gd name="connsiteY4975" fmla="*/ 2105869 h 4305833"/>
                <a:gd name="connsiteX4976" fmla="*/ 1232418 w 4308628"/>
                <a:gd name="connsiteY4976" fmla="*/ 2102938 h 4305833"/>
                <a:gd name="connsiteX4977" fmla="*/ 1333532 w 4308628"/>
                <a:gd name="connsiteY4977" fmla="*/ 2090849 h 4305833"/>
                <a:gd name="connsiteX4978" fmla="*/ 1325839 w 4308628"/>
                <a:gd name="connsiteY4978" fmla="*/ 2122355 h 4305833"/>
                <a:gd name="connsiteX4979" fmla="*/ 1322908 w 4308628"/>
                <a:gd name="connsiteY4979" fmla="*/ 2122355 h 4305833"/>
                <a:gd name="connsiteX4980" fmla="*/ 1319977 w 4308628"/>
                <a:gd name="connsiteY4980" fmla="*/ 2125652 h 4305833"/>
                <a:gd name="connsiteX4981" fmla="*/ 1233151 w 4308628"/>
                <a:gd name="connsiteY4981" fmla="*/ 2105869 h 4305833"/>
                <a:gd name="connsiteX4982" fmla="*/ 1356613 w 4308628"/>
                <a:gd name="connsiteY4982" fmla="*/ 1908037 h 4305833"/>
                <a:gd name="connsiteX4983" fmla="*/ 1358078 w 4308628"/>
                <a:gd name="connsiteY4983" fmla="*/ 1911701 h 4305833"/>
                <a:gd name="connsiteX4984" fmla="*/ 1360643 w 4308628"/>
                <a:gd name="connsiteY4984" fmla="*/ 1912799 h 4305833"/>
                <a:gd name="connsiteX4985" fmla="*/ 1357712 w 4308628"/>
                <a:gd name="connsiteY4985" fmla="*/ 1945039 h 4305833"/>
                <a:gd name="connsiteX4986" fmla="*/ 1266123 w 4308628"/>
                <a:gd name="connsiteY4986" fmla="*/ 1900710 h 4305833"/>
                <a:gd name="connsiteX4987" fmla="*/ 1267588 w 4308628"/>
                <a:gd name="connsiteY4987" fmla="*/ 1898145 h 4305833"/>
                <a:gd name="connsiteX4988" fmla="*/ 1356613 w 4308628"/>
                <a:gd name="connsiteY4988" fmla="*/ 1908037 h 4305833"/>
                <a:gd name="connsiteX4989" fmla="*/ 1368336 w 4308628"/>
                <a:gd name="connsiteY4989" fmla="*/ 1957861 h 4305833"/>
                <a:gd name="connsiteX4990" fmla="*/ 1366138 w 4308628"/>
                <a:gd name="connsiteY4990" fmla="*/ 1964822 h 4305833"/>
                <a:gd name="connsiteX4991" fmla="*/ 1362841 w 4308628"/>
                <a:gd name="connsiteY4991" fmla="*/ 1962990 h 4305833"/>
                <a:gd name="connsiteX4992" fmla="*/ 1363573 w 4308628"/>
                <a:gd name="connsiteY4992" fmla="*/ 1955663 h 4305833"/>
                <a:gd name="connsiteX4993" fmla="*/ 1368336 w 4308628"/>
                <a:gd name="connsiteY4993" fmla="*/ 1957861 h 4305833"/>
                <a:gd name="connsiteX4994" fmla="*/ 1364306 w 4308628"/>
                <a:gd name="connsiteY4994" fmla="*/ 1971783 h 4305833"/>
                <a:gd name="connsiteX4995" fmla="*/ 1361375 w 4308628"/>
                <a:gd name="connsiteY4995" fmla="*/ 1982041 h 4305833"/>
                <a:gd name="connsiteX4996" fmla="*/ 1362474 w 4308628"/>
                <a:gd name="connsiteY4996" fmla="*/ 1971050 h 4305833"/>
                <a:gd name="connsiteX4997" fmla="*/ 1364306 w 4308628"/>
                <a:gd name="connsiteY4997" fmla="*/ 1971783 h 4305833"/>
                <a:gd name="connsiteX4998" fmla="*/ 1356613 w 4308628"/>
                <a:gd name="connsiteY4998" fmla="*/ 1958961 h 4305833"/>
                <a:gd name="connsiteX4999" fmla="*/ 1298728 w 4308628"/>
                <a:gd name="connsiteY4999" fmla="*/ 1924157 h 4305833"/>
                <a:gd name="connsiteX5000" fmla="*/ 1356979 w 4308628"/>
                <a:gd name="connsiteY5000" fmla="*/ 1952366 h 4305833"/>
                <a:gd name="connsiteX5001" fmla="*/ 1356613 w 4308628"/>
                <a:gd name="connsiteY5001" fmla="*/ 1958961 h 4305833"/>
                <a:gd name="connsiteX5002" fmla="*/ 1372366 w 4308628"/>
                <a:gd name="connsiteY5002" fmla="*/ 1968486 h 4305833"/>
                <a:gd name="connsiteX5003" fmla="*/ 1374564 w 4308628"/>
                <a:gd name="connsiteY5003" fmla="*/ 1960792 h 4305833"/>
                <a:gd name="connsiteX5004" fmla="*/ 1387753 w 4308628"/>
                <a:gd name="connsiteY5004" fmla="*/ 1967387 h 4305833"/>
                <a:gd name="connsiteX5005" fmla="*/ 1393981 w 4308628"/>
                <a:gd name="connsiteY5005" fmla="*/ 1981674 h 4305833"/>
                <a:gd name="connsiteX5006" fmla="*/ 1372366 w 4308628"/>
                <a:gd name="connsiteY5006" fmla="*/ 1968486 h 4305833"/>
                <a:gd name="connsiteX5007" fmla="*/ 1376396 w 4308628"/>
                <a:gd name="connsiteY5007" fmla="*/ 1954564 h 4305833"/>
                <a:gd name="connsiteX5008" fmla="*/ 1378594 w 4308628"/>
                <a:gd name="connsiteY5008" fmla="*/ 1946871 h 4305833"/>
                <a:gd name="connsiteX5009" fmla="*/ 1383357 w 4308628"/>
                <a:gd name="connsiteY5009" fmla="*/ 1958228 h 4305833"/>
                <a:gd name="connsiteX5010" fmla="*/ 1376396 w 4308628"/>
                <a:gd name="connsiteY5010" fmla="*/ 1954564 h 4305833"/>
                <a:gd name="connsiteX5011" fmla="*/ 1370534 w 4308628"/>
                <a:gd name="connsiteY5011" fmla="*/ 1951267 h 4305833"/>
                <a:gd name="connsiteX5012" fmla="*/ 1364672 w 4308628"/>
                <a:gd name="connsiteY5012" fmla="*/ 1948336 h 4305833"/>
                <a:gd name="connsiteX5013" fmla="*/ 1367237 w 4308628"/>
                <a:gd name="connsiteY5013" fmla="*/ 1919028 h 4305833"/>
                <a:gd name="connsiteX5014" fmla="*/ 1374931 w 4308628"/>
                <a:gd name="connsiteY5014" fmla="*/ 1936613 h 4305833"/>
                <a:gd name="connsiteX5015" fmla="*/ 1370534 w 4308628"/>
                <a:gd name="connsiteY5015" fmla="*/ 1951267 h 4305833"/>
                <a:gd name="connsiteX5016" fmla="*/ 1245607 w 4308628"/>
                <a:gd name="connsiteY5016" fmla="*/ 1898512 h 4305833"/>
                <a:gd name="connsiteX5017" fmla="*/ 1243409 w 4308628"/>
                <a:gd name="connsiteY5017" fmla="*/ 1898145 h 4305833"/>
                <a:gd name="connsiteX5018" fmla="*/ 1243409 w 4308628"/>
                <a:gd name="connsiteY5018" fmla="*/ 1897779 h 4305833"/>
                <a:gd name="connsiteX5019" fmla="*/ 1245607 w 4308628"/>
                <a:gd name="connsiteY5019" fmla="*/ 1898512 h 4305833"/>
                <a:gd name="connsiteX5020" fmla="*/ 1247439 w 4308628"/>
                <a:gd name="connsiteY5020" fmla="*/ 1905839 h 4305833"/>
                <a:gd name="connsiteX5021" fmla="*/ 1242676 w 4308628"/>
                <a:gd name="connsiteY5021" fmla="*/ 1907304 h 4305833"/>
                <a:gd name="connsiteX5022" fmla="*/ 1242676 w 4308628"/>
                <a:gd name="connsiteY5022" fmla="*/ 1904740 h 4305833"/>
                <a:gd name="connsiteX5023" fmla="*/ 1247439 w 4308628"/>
                <a:gd name="connsiteY5023" fmla="*/ 1905839 h 4305833"/>
                <a:gd name="connsiteX5024" fmla="*/ 1255132 w 4308628"/>
                <a:gd name="connsiteY5024" fmla="*/ 1910235 h 4305833"/>
                <a:gd name="connsiteX5025" fmla="*/ 1239013 w 4308628"/>
                <a:gd name="connsiteY5025" fmla="*/ 1967753 h 4305833"/>
                <a:gd name="connsiteX5026" fmla="*/ 1242310 w 4308628"/>
                <a:gd name="connsiteY5026" fmla="*/ 1914631 h 4305833"/>
                <a:gd name="connsiteX5027" fmla="*/ 1255132 w 4308628"/>
                <a:gd name="connsiteY5027" fmla="*/ 1910235 h 4305833"/>
                <a:gd name="connsiteX5028" fmla="*/ 1262093 w 4308628"/>
                <a:gd name="connsiteY5028" fmla="*/ 1910235 h 4305833"/>
                <a:gd name="connsiteX5029" fmla="*/ 1262093 w 4308628"/>
                <a:gd name="connsiteY5029" fmla="*/ 1910235 h 4305833"/>
                <a:gd name="connsiteX5030" fmla="*/ 1355880 w 4308628"/>
                <a:gd name="connsiteY5030" fmla="*/ 1966654 h 4305833"/>
                <a:gd name="connsiteX5031" fmla="*/ 1351484 w 4308628"/>
                <a:gd name="connsiteY5031" fmla="*/ 2015746 h 4305833"/>
                <a:gd name="connsiteX5032" fmla="*/ 1352216 w 4308628"/>
                <a:gd name="connsiteY5032" fmla="*/ 2018310 h 4305833"/>
                <a:gd name="connsiteX5033" fmla="*/ 1352583 w 4308628"/>
                <a:gd name="connsiteY5033" fmla="*/ 2018676 h 4305833"/>
                <a:gd name="connsiteX5034" fmla="*/ 1352583 w 4308628"/>
                <a:gd name="connsiteY5034" fmla="*/ 2019043 h 4305833"/>
                <a:gd name="connsiteX5035" fmla="*/ 1352583 w 4308628"/>
                <a:gd name="connsiteY5035" fmla="*/ 2019043 h 4305833"/>
                <a:gd name="connsiteX5036" fmla="*/ 1354415 w 4308628"/>
                <a:gd name="connsiteY5036" fmla="*/ 2019409 h 4305833"/>
                <a:gd name="connsiteX5037" fmla="*/ 1354415 w 4308628"/>
                <a:gd name="connsiteY5037" fmla="*/ 2019409 h 4305833"/>
                <a:gd name="connsiteX5038" fmla="*/ 1355514 w 4308628"/>
                <a:gd name="connsiteY5038" fmla="*/ 2019409 h 4305833"/>
                <a:gd name="connsiteX5039" fmla="*/ 1355880 w 4308628"/>
                <a:gd name="connsiteY5039" fmla="*/ 2019043 h 4305833"/>
                <a:gd name="connsiteX5040" fmla="*/ 1357345 w 4308628"/>
                <a:gd name="connsiteY5040" fmla="*/ 2017578 h 4305833"/>
                <a:gd name="connsiteX5041" fmla="*/ 1357712 w 4308628"/>
                <a:gd name="connsiteY5041" fmla="*/ 2017211 h 4305833"/>
                <a:gd name="connsiteX5042" fmla="*/ 1369801 w 4308628"/>
                <a:gd name="connsiteY5042" fmla="*/ 1975813 h 4305833"/>
                <a:gd name="connsiteX5043" fmla="*/ 1398377 w 4308628"/>
                <a:gd name="connsiteY5043" fmla="*/ 1993031 h 4305833"/>
                <a:gd name="connsiteX5044" fmla="*/ 1414497 w 4308628"/>
                <a:gd name="connsiteY5044" fmla="*/ 2030400 h 4305833"/>
                <a:gd name="connsiteX5045" fmla="*/ 1387020 w 4308628"/>
                <a:gd name="connsiteY5045" fmla="*/ 2060441 h 4305833"/>
                <a:gd name="connsiteX5046" fmla="*/ 1354415 w 4308628"/>
                <a:gd name="connsiteY5046" fmla="*/ 2067402 h 4305833"/>
                <a:gd name="connsiteX5047" fmla="*/ 1356246 w 4308628"/>
                <a:gd name="connsiteY5047" fmla="*/ 2024172 h 4305833"/>
                <a:gd name="connsiteX5048" fmla="*/ 1355514 w 4308628"/>
                <a:gd name="connsiteY5048" fmla="*/ 2022706 h 4305833"/>
                <a:gd name="connsiteX5049" fmla="*/ 1355514 w 4308628"/>
                <a:gd name="connsiteY5049" fmla="*/ 2021974 h 4305833"/>
                <a:gd name="connsiteX5050" fmla="*/ 1355514 w 4308628"/>
                <a:gd name="connsiteY5050" fmla="*/ 2021974 h 4305833"/>
                <a:gd name="connsiteX5051" fmla="*/ 1355514 w 4308628"/>
                <a:gd name="connsiteY5051" fmla="*/ 2021607 h 4305833"/>
                <a:gd name="connsiteX5052" fmla="*/ 1354048 w 4308628"/>
                <a:gd name="connsiteY5052" fmla="*/ 2021241 h 4305833"/>
                <a:gd name="connsiteX5053" fmla="*/ 1351850 w 4308628"/>
                <a:gd name="connsiteY5053" fmla="*/ 2020874 h 4305833"/>
                <a:gd name="connsiteX5054" fmla="*/ 1351117 w 4308628"/>
                <a:gd name="connsiteY5054" fmla="*/ 2021607 h 4305833"/>
                <a:gd name="connsiteX5055" fmla="*/ 1349652 w 4308628"/>
                <a:gd name="connsiteY5055" fmla="*/ 2023073 h 4305833"/>
                <a:gd name="connsiteX5056" fmla="*/ 1337929 w 4308628"/>
                <a:gd name="connsiteY5056" fmla="*/ 2070699 h 4305833"/>
                <a:gd name="connsiteX5057" fmla="*/ 1230953 w 4308628"/>
                <a:gd name="connsiteY5057" fmla="*/ 2093413 h 4305833"/>
                <a:gd name="connsiteX5058" fmla="*/ 1230953 w 4308628"/>
                <a:gd name="connsiteY5058" fmla="*/ 2093413 h 4305833"/>
                <a:gd name="connsiteX5059" fmla="*/ 1236448 w 4308628"/>
                <a:gd name="connsiteY5059" fmla="*/ 2000359 h 4305833"/>
                <a:gd name="connsiteX5060" fmla="*/ 1262093 w 4308628"/>
                <a:gd name="connsiteY5060" fmla="*/ 1910235 h 4305833"/>
                <a:gd name="connsiteX5061" fmla="*/ 1344157 w 4308628"/>
                <a:gd name="connsiteY5061" fmla="*/ 2075828 h 4305833"/>
                <a:gd name="connsiteX5062" fmla="*/ 1347820 w 4308628"/>
                <a:gd name="connsiteY5062" fmla="*/ 2075095 h 4305833"/>
                <a:gd name="connsiteX5063" fmla="*/ 1347454 w 4308628"/>
                <a:gd name="connsiteY5063" fmla="*/ 2082422 h 4305833"/>
                <a:gd name="connsiteX5064" fmla="*/ 1342325 w 4308628"/>
                <a:gd name="connsiteY5064" fmla="*/ 2083155 h 4305833"/>
                <a:gd name="connsiteX5065" fmla="*/ 1344157 w 4308628"/>
                <a:gd name="connsiteY5065" fmla="*/ 2075828 h 4305833"/>
                <a:gd name="connsiteX5066" fmla="*/ 1345988 w 4308628"/>
                <a:gd name="connsiteY5066" fmla="*/ 2068501 h 4305833"/>
                <a:gd name="connsiteX5067" fmla="*/ 1348919 w 4308628"/>
                <a:gd name="connsiteY5067" fmla="*/ 2057510 h 4305833"/>
                <a:gd name="connsiteX5068" fmla="*/ 1348553 w 4308628"/>
                <a:gd name="connsiteY5068" fmla="*/ 2068134 h 4305833"/>
                <a:gd name="connsiteX5069" fmla="*/ 1345988 w 4308628"/>
                <a:gd name="connsiteY5069" fmla="*/ 2068501 h 4305833"/>
                <a:gd name="connsiteX5070" fmla="*/ 1336829 w 4308628"/>
                <a:gd name="connsiteY5070" fmla="*/ 2077659 h 4305833"/>
                <a:gd name="connsiteX5071" fmla="*/ 1335364 w 4308628"/>
                <a:gd name="connsiteY5071" fmla="*/ 2084254 h 4305833"/>
                <a:gd name="connsiteX5072" fmla="*/ 1270886 w 4308628"/>
                <a:gd name="connsiteY5072" fmla="*/ 2091947 h 4305833"/>
                <a:gd name="connsiteX5073" fmla="*/ 1336829 w 4308628"/>
                <a:gd name="connsiteY5073" fmla="*/ 2077659 h 4305833"/>
                <a:gd name="connsiteX5074" fmla="*/ 1333532 w 4308628"/>
                <a:gd name="connsiteY5074" fmla="*/ 2118692 h 4305833"/>
                <a:gd name="connsiteX5075" fmla="*/ 1340493 w 4308628"/>
                <a:gd name="connsiteY5075" fmla="*/ 2090116 h 4305833"/>
                <a:gd name="connsiteX5076" fmla="*/ 1347087 w 4308628"/>
                <a:gd name="connsiteY5076" fmla="*/ 2089383 h 4305833"/>
                <a:gd name="connsiteX5077" fmla="*/ 1346355 w 4308628"/>
                <a:gd name="connsiteY5077" fmla="*/ 2104404 h 4305833"/>
                <a:gd name="connsiteX5078" fmla="*/ 1333532 w 4308628"/>
                <a:gd name="connsiteY5078" fmla="*/ 2118692 h 4305833"/>
                <a:gd name="connsiteX5079" fmla="*/ 1354048 w 4308628"/>
                <a:gd name="connsiteY5079" fmla="*/ 2088650 h 4305833"/>
                <a:gd name="connsiteX5080" fmla="*/ 1362108 w 4308628"/>
                <a:gd name="connsiteY5080" fmla="*/ 2087551 h 4305833"/>
                <a:gd name="connsiteX5081" fmla="*/ 1353682 w 4308628"/>
                <a:gd name="connsiteY5081" fmla="*/ 2096710 h 4305833"/>
                <a:gd name="connsiteX5082" fmla="*/ 1354048 w 4308628"/>
                <a:gd name="connsiteY5082" fmla="*/ 2088650 h 4305833"/>
                <a:gd name="connsiteX5083" fmla="*/ 1354415 w 4308628"/>
                <a:gd name="connsiteY5083" fmla="*/ 2081690 h 4305833"/>
                <a:gd name="connsiteX5084" fmla="*/ 1354781 w 4308628"/>
                <a:gd name="connsiteY5084" fmla="*/ 2073630 h 4305833"/>
                <a:gd name="connsiteX5085" fmla="*/ 1379693 w 4308628"/>
                <a:gd name="connsiteY5085" fmla="*/ 2068501 h 4305833"/>
                <a:gd name="connsiteX5086" fmla="*/ 1369069 w 4308628"/>
                <a:gd name="connsiteY5086" fmla="*/ 2079858 h 4305833"/>
                <a:gd name="connsiteX5087" fmla="*/ 1354415 w 4308628"/>
                <a:gd name="connsiteY5087" fmla="*/ 2081690 h 4305833"/>
                <a:gd name="connsiteX5088" fmla="*/ 1225091 w 4308628"/>
                <a:gd name="connsiteY5088" fmla="*/ 2090849 h 4305833"/>
                <a:gd name="connsiteX5089" fmla="*/ 1214467 w 4308628"/>
                <a:gd name="connsiteY5089" fmla="*/ 2082422 h 4305833"/>
                <a:gd name="connsiteX5090" fmla="*/ 1228755 w 4308628"/>
                <a:gd name="connsiteY5090" fmla="*/ 2031132 h 4305833"/>
                <a:gd name="connsiteX5091" fmla="*/ 1225091 w 4308628"/>
                <a:gd name="connsiteY5091" fmla="*/ 2090849 h 4305833"/>
                <a:gd name="connsiteX5092" fmla="*/ 1215932 w 4308628"/>
                <a:gd name="connsiteY5092" fmla="*/ 2092314 h 4305833"/>
                <a:gd name="connsiteX5093" fmla="*/ 1211536 w 4308628"/>
                <a:gd name="connsiteY5093" fmla="*/ 2091581 h 4305833"/>
                <a:gd name="connsiteX5094" fmla="*/ 1212269 w 4308628"/>
                <a:gd name="connsiteY5094" fmla="*/ 2089017 h 4305833"/>
                <a:gd name="connsiteX5095" fmla="*/ 1215932 w 4308628"/>
                <a:gd name="connsiteY5095" fmla="*/ 2092314 h 4305833"/>
                <a:gd name="connsiteX5096" fmla="*/ 1211902 w 4308628"/>
                <a:gd name="connsiteY5096" fmla="*/ 2098908 h 4305833"/>
                <a:gd name="connsiteX5097" fmla="*/ 1209704 w 4308628"/>
                <a:gd name="connsiteY5097" fmla="*/ 2099275 h 4305833"/>
                <a:gd name="connsiteX5098" fmla="*/ 1209704 w 4308628"/>
                <a:gd name="connsiteY5098" fmla="*/ 2098542 h 4305833"/>
                <a:gd name="connsiteX5099" fmla="*/ 1211902 w 4308628"/>
                <a:gd name="connsiteY5099" fmla="*/ 2098908 h 4305833"/>
                <a:gd name="connsiteX5100" fmla="*/ 1345988 w 4308628"/>
                <a:gd name="connsiteY5100" fmla="*/ 2115028 h 4305833"/>
                <a:gd name="connsiteX5101" fmla="*/ 1345988 w 4308628"/>
                <a:gd name="connsiteY5101" fmla="*/ 2115028 h 4305833"/>
                <a:gd name="connsiteX5102" fmla="*/ 1345988 w 4308628"/>
                <a:gd name="connsiteY5102" fmla="*/ 2115028 h 4305833"/>
                <a:gd name="connsiteX5103" fmla="*/ 1399110 w 4308628"/>
                <a:gd name="connsiteY5103" fmla="*/ 2057144 h 4305833"/>
                <a:gd name="connsiteX5104" fmla="*/ 1418160 w 4308628"/>
                <a:gd name="connsiteY5104" fmla="*/ 2036628 h 4305833"/>
                <a:gd name="connsiteX5105" fmla="*/ 1421824 w 4308628"/>
                <a:gd name="connsiteY5105" fmla="*/ 2044687 h 4305833"/>
                <a:gd name="connsiteX5106" fmla="*/ 1419259 w 4308628"/>
                <a:gd name="connsiteY5106" fmla="*/ 2052748 h 4305833"/>
                <a:gd name="connsiteX5107" fmla="*/ 1399110 w 4308628"/>
                <a:gd name="connsiteY5107" fmla="*/ 2057144 h 4305833"/>
                <a:gd name="connsiteX5108" fmla="*/ 1424755 w 4308628"/>
                <a:gd name="connsiteY5108" fmla="*/ 2035162 h 4305833"/>
                <a:gd name="connsiteX5109" fmla="*/ 1422923 w 4308628"/>
                <a:gd name="connsiteY5109" fmla="*/ 2031132 h 4305833"/>
                <a:gd name="connsiteX5110" fmla="*/ 1425854 w 4308628"/>
                <a:gd name="connsiteY5110" fmla="*/ 2027835 h 4305833"/>
                <a:gd name="connsiteX5111" fmla="*/ 1425854 w 4308628"/>
                <a:gd name="connsiteY5111" fmla="*/ 2031499 h 4305833"/>
                <a:gd name="connsiteX5112" fmla="*/ 1424755 w 4308628"/>
                <a:gd name="connsiteY5112" fmla="*/ 2035162 h 4305833"/>
                <a:gd name="connsiteX5113" fmla="*/ 1424755 w 4308628"/>
                <a:gd name="connsiteY5113" fmla="*/ 2035162 h 4305833"/>
                <a:gd name="connsiteX5114" fmla="*/ 1426220 w 4308628"/>
                <a:gd name="connsiteY5114" fmla="*/ 2017944 h 4305833"/>
                <a:gd name="connsiteX5115" fmla="*/ 1419992 w 4308628"/>
                <a:gd name="connsiteY5115" fmla="*/ 2024538 h 4305833"/>
                <a:gd name="connsiteX5116" fmla="*/ 1408635 w 4308628"/>
                <a:gd name="connsiteY5116" fmla="*/ 1998893 h 4305833"/>
                <a:gd name="connsiteX5117" fmla="*/ 1425854 w 4308628"/>
                <a:gd name="connsiteY5117" fmla="*/ 2009151 h 4305833"/>
                <a:gd name="connsiteX5118" fmla="*/ 1426220 w 4308628"/>
                <a:gd name="connsiteY5118" fmla="*/ 2017944 h 4305833"/>
                <a:gd name="connsiteX5119" fmla="*/ 1377495 w 4308628"/>
                <a:gd name="connsiteY5119" fmla="*/ 1926721 h 4305833"/>
                <a:gd name="connsiteX5120" fmla="*/ 1377495 w 4308628"/>
                <a:gd name="connsiteY5120" fmla="*/ 1926721 h 4305833"/>
                <a:gd name="connsiteX5121" fmla="*/ 1377495 w 4308628"/>
                <a:gd name="connsiteY5121" fmla="*/ 1926721 h 4305833"/>
                <a:gd name="connsiteX5122" fmla="*/ 1334998 w 4308628"/>
                <a:gd name="connsiteY5122" fmla="*/ 2137742 h 4305833"/>
                <a:gd name="connsiteX5123" fmla="*/ 1328403 w 4308628"/>
                <a:gd name="connsiteY5123" fmla="*/ 2139574 h 4305833"/>
                <a:gd name="connsiteX5124" fmla="*/ 1328403 w 4308628"/>
                <a:gd name="connsiteY5124" fmla="*/ 2139207 h 4305833"/>
                <a:gd name="connsiteX5125" fmla="*/ 1330968 w 4308628"/>
                <a:gd name="connsiteY5125" fmla="*/ 2138475 h 4305833"/>
                <a:gd name="connsiteX5126" fmla="*/ 1335364 w 4308628"/>
                <a:gd name="connsiteY5126" fmla="*/ 2133346 h 4305833"/>
                <a:gd name="connsiteX5127" fmla="*/ 1334998 w 4308628"/>
                <a:gd name="connsiteY5127" fmla="*/ 2129316 h 4305833"/>
                <a:gd name="connsiteX5128" fmla="*/ 1345256 w 4308628"/>
                <a:gd name="connsiteY5128" fmla="*/ 2123088 h 4305833"/>
                <a:gd name="connsiteX5129" fmla="*/ 1344889 w 4308628"/>
                <a:gd name="connsiteY5129" fmla="*/ 2134445 h 4305833"/>
                <a:gd name="connsiteX5130" fmla="*/ 1334998 w 4308628"/>
                <a:gd name="connsiteY5130" fmla="*/ 2137742 h 4305833"/>
                <a:gd name="connsiteX5131" fmla="*/ 1334998 w 4308628"/>
                <a:gd name="connsiteY5131" fmla="*/ 2137742 h 4305833"/>
                <a:gd name="connsiteX5132" fmla="*/ 1353315 w 4308628"/>
                <a:gd name="connsiteY5132" fmla="*/ 2110631 h 4305833"/>
                <a:gd name="connsiteX5133" fmla="*/ 1353315 w 4308628"/>
                <a:gd name="connsiteY5133" fmla="*/ 2106968 h 4305833"/>
                <a:gd name="connsiteX5134" fmla="*/ 1372366 w 4308628"/>
                <a:gd name="connsiteY5134" fmla="*/ 2086086 h 4305833"/>
                <a:gd name="connsiteX5135" fmla="*/ 1398744 w 4308628"/>
                <a:gd name="connsiteY5135" fmla="*/ 2082789 h 4305833"/>
                <a:gd name="connsiteX5136" fmla="*/ 1368702 w 4308628"/>
                <a:gd name="connsiteY5136" fmla="*/ 2100740 h 4305833"/>
                <a:gd name="connsiteX5137" fmla="*/ 1353315 w 4308628"/>
                <a:gd name="connsiteY5137" fmla="*/ 2110631 h 4305833"/>
                <a:gd name="connsiteX5138" fmla="*/ 1410833 w 4308628"/>
                <a:gd name="connsiteY5138" fmla="*/ 2070699 h 4305833"/>
                <a:gd name="connsiteX5139" fmla="*/ 1406803 w 4308628"/>
                <a:gd name="connsiteY5139" fmla="*/ 2075095 h 4305833"/>
                <a:gd name="connsiteX5140" fmla="*/ 1379327 w 4308628"/>
                <a:gd name="connsiteY5140" fmla="*/ 2078392 h 4305833"/>
                <a:gd name="connsiteX5141" fmla="*/ 1391050 w 4308628"/>
                <a:gd name="connsiteY5141" fmla="*/ 2065570 h 4305833"/>
                <a:gd name="connsiteX5142" fmla="*/ 1416329 w 4308628"/>
                <a:gd name="connsiteY5142" fmla="*/ 2060075 h 4305833"/>
                <a:gd name="connsiteX5143" fmla="*/ 1413031 w 4308628"/>
                <a:gd name="connsiteY5143" fmla="*/ 2070332 h 4305833"/>
                <a:gd name="connsiteX5144" fmla="*/ 1410833 w 4308628"/>
                <a:gd name="connsiteY5144" fmla="*/ 2070699 h 4305833"/>
                <a:gd name="connsiteX5145" fmla="*/ 1410833 w 4308628"/>
                <a:gd name="connsiteY5145" fmla="*/ 2070699 h 4305833"/>
                <a:gd name="connsiteX5146" fmla="*/ 1404239 w 4308628"/>
                <a:gd name="connsiteY5146" fmla="*/ 1987536 h 4305833"/>
                <a:gd name="connsiteX5147" fmla="*/ 1397278 w 4308628"/>
                <a:gd name="connsiteY5147" fmla="*/ 1971783 h 4305833"/>
                <a:gd name="connsiteX5148" fmla="*/ 1422190 w 4308628"/>
                <a:gd name="connsiteY5148" fmla="*/ 1983873 h 4305833"/>
                <a:gd name="connsiteX5149" fmla="*/ 1424389 w 4308628"/>
                <a:gd name="connsiteY5149" fmla="*/ 1989368 h 4305833"/>
                <a:gd name="connsiteX5150" fmla="*/ 1426587 w 4308628"/>
                <a:gd name="connsiteY5150" fmla="*/ 1990101 h 4305833"/>
                <a:gd name="connsiteX5151" fmla="*/ 1426587 w 4308628"/>
                <a:gd name="connsiteY5151" fmla="*/ 2000725 h 4305833"/>
                <a:gd name="connsiteX5152" fmla="*/ 1404239 w 4308628"/>
                <a:gd name="connsiteY5152" fmla="*/ 1987536 h 4305833"/>
                <a:gd name="connsiteX5153" fmla="*/ 1393248 w 4308628"/>
                <a:gd name="connsiteY5153" fmla="*/ 1962257 h 4305833"/>
                <a:gd name="connsiteX5154" fmla="*/ 1381891 w 4308628"/>
                <a:gd name="connsiteY5154" fmla="*/ 1936246 h 4305833"/>
                <a:gd name="connsiteX5155" fmla="*/ 1382990 w 4308628"/>
                <a:gd name="connsiteY5155" fmla="*/ 1932949 h 4305833"/>
                <a:gd name="connsiteX5156" fmla="*/ 1394714 w 4308628"/>
                <a:gd name="connsiteY5156" fmla="*/ 1946871 h 4305833"/>
                <a:gd name="connsiteX5157" fmla="*/ 1417428 w 4308628"/>
                <a:gd name="connsiteY5157" fmla="*/ 1973981 h 4305833"/>
                <a:gd name="connsiteX5158" fmla="*/ 1393248 w 4308628"/>
                <a:gd name="connsiteY5158" fmla="*/ 1962257 h 4305833"/>
                <a:gd name="connsiteX5159" fmla="*/ 1372366 w 4308628"/>
                <a:gd name="connsiteY5159" fmla="*/ 1909136 h 4305833"/>
                <a:gd name="connsiteX5160" fmla="*/ 1371267 w 4308628"/>
                <a:gd name="connsiteY5160" fmla="*/ 1898878 h 4305833"/>
                <a:gd name="connsiteX5161" fmla="*/ 1368702 w 4308628"/>
                <a:gd name="connsiteY5161" fmla="*/ 1897779 h 4305833"/>
                <a:gd name="connsiteX5162" fmla="*/ 1368702 w 4308628"/>
                <a:gd name="connsiteY5162" fmla="*/ 1897046 h 4305833"/>
                <a:gd name="connsiteX5163" fmla="*/ 1374198 w 4308628"/>
                <a:gd name="connsiteY5163" fmla="*/ 1901076 h 4305833"/>
                <a:gd name="connsiteX5164" fmla="*/ 1382990 w 4308628"/>
                <a:gd name="connsiteY5164" fmla="*/ 1906938 h 4305833"/>
                <a:gd name="connsiteX5165" fmla="*/ 1382990 w 4308628"/>
                <a:gd name="connsiteY5165" fmla="*/ 1906938 h 4305833"/>
                <a:gd name="connsiteX5166" fmla="*/ 1379693 w 4308628"/>
                <a:gd name="connsiteY5166" fmla="*/ 1917929 h 4305833"/>
                <a:gd name="connsiteX5167" fmla="*/ 1372366 w 4308628"/>
                <a:gd name="connsiteY5167" fmla="*/ 1909136 h 4305833"/>
                <a:gd name="connsiteX5168" fmla="*/ 1253667 w 4308628"/>
                <a:gd name="connsiteY5168" fmla="*/ 1890086 h 4305833"/>
                <a:gd name="connsiteX5169" fmla="*/ 1248538 w 4308628"/>
                <a:gd name="connsiteY5169" fmla="*/ 1889353 h 4305833"/>
                <a:gd name="connsiteX5170" fmla="*/ 1252934 w 4308628"/>
                <a:gd name="connsiteY5170" fmla="*/ 1885690 h 4305833"/>
                <a:gd name="connsiteX5171" fmla="*/ 1253667 w 4308628"/>
                <a:gd name="connsiteY5171" fmla="*/ 1890086 h 4305833"/>
                <a:gd name="connsiteX5172" fmla="*/ 1236082 w 4308628"/>
                <a:gd name="connsiteY5172" fmla="*/ 1903274 h 4305833"/>
                <a:gd name="connsiteX5173" fmla="*/ 1235715 w 4308628"/>
                <a:gd name="connsiteY5173" fmla="*/ 1909503 h 4305833"/>
                <a:gd name="connsiteX5174" fmla="*/ 1180762 w 4308628"/>
                <a:gd name="connsiteY5174" fmla="*/ 1928187 h 4305833"/>
                <a:gd name="connsiteX5175" fmla="*/ 1229121 w 4308628"/>
                <a:gd name="connsiteY5175" fmla="*/ 1901809 h 4305833"/>
                <a:gd name="connsiteX5176" fmla="*/ 1236082 w 4308628"/>
                <a:gd name="connsiteY5176" fmla="*/ 1903274 h 4305833"/>
                <a:gd name="connsiteX5177" fmla="*/ 1206407 w 4308628"/>
                <a:gd name="connsiteY5177" fmla="*/ 2084987 h 4305833"/>
                <a:gd name="connsiteX5178" fmla="*/ 1204575 w 4308628"/>
                <a:gd name="connsiteY5178" fmla="*/ 2091215 h 4305833"/>
                <a:gd name="connsiteX5179" fmla="*/ 1197614 w 4308628"/>
                <a:gd name="connsiteY5179" fmla="*/ 2090482 h 4305833"/>
                <a:gd name="connsiteX5180" fmla="*/ 1160246 w 4308628"/>
                <a:gd name="connsiteY5180" fmla="*/ 2049817 h 4305833"/>
                <a:gd name="connsiteX5181" fmla="*/ 1206407 w 4308628"/>
                <a:gd name="connsiteY5181" fmla="*/ 2084987 h 4305833"/>
                <a:gd name="connsiteX5182" fmla="*/ 1217031 w 4308628"/>
                <a:gd name="connsiteY5182" fmla="*/ 2109166 h 4305833"/>
                <a:gd name="connsiteX5183" fmla="*/ 1214833 w 4308628"/>
                <a:gd name="connsiteY5183" fmla="*/ 2112830 h 4305833"/>
                <a:gd name="connsiteX5184" fmla="*/ 1211902 w 4308628"/>
                <a:gd name="connsiteY5184" fmla="*/ 2108067 h 4305833"/>
                <a:gd name="connsiteX5185" fmla="*/ 1217031 w 4308628"/>
                <a:gd name="connsiteY5185" fmla="*/ 2109166 h 4305833"/>
                <a:gd name="connsiteX5186" fmla="*/ 1376030 w 4308628"/>
                <a:gd name="connsiteY5186" fmla="*/ 1894115 h 4305833"/>
                <a:gd name="connsiteX5187" fmla="*/ 1370534 w 4308628"/>
                <a:gd name="connsiteY5187" fmla="*/ 1890452 h 4305833"/>
                <a:gd name="connsiteX5188" fmla="*/ 1369801 w 4308628"/>
                <a:gd name="connsiteY5188" fmla="*/ 1888986 h 4305833"/>
                <a:gd name="connsiteX5189" fmla="*/ 1370901 w 4308628"/>
                <a:gd name="connsiteY5189" fmla="*/ 1885323 h 4305833"/>
                <a:gd name="connsiteX5190" fmla="*/ 1376030 w 4308628"/>
                <a:gd name="connsiteY5190" fmla="*/ 1894115 h 4305833"/>
                <a:gd name="connsiteX5191" fmla="*/ 1365405 w 4308628"/>
                <a:gd name="connsiteY5191" fmla="*/ 1880927 h 4305833"/>
                <a:gd name="connsiteX5192" fmla="*/ 1355880 w 4308628"/>
                <a:gd name="connsiteY5192" fmla="*/ 1857480 h 4305833"/>
                <a:gd name="connsiteX5193" fmla="*/ 1366871 w 4308628"/>
                <a:gd name="connsiteY5193" fmla="*/ 1876897 h 4305833"/>
                <a:gd name="connsiteX5194" fmla="*/ 1365405 w 4308628"/>
                <a:gd name="connsiteY5194" fmla="*/ 1880927 h 4305833"/>
                <a:gd name="connsiteX5195" fmla="*/ 1332433 w 4308628"/>
                <a:gd name="connsiteY5195" fmla="*/ 1818646 h 4305833"/>
                <a:gd name="connsiteX5196" fmla="*/ 1334998 w 4308628"/>
                <a:gd name="connsiteY5196" fmla="*/ 1825241 h 4305833"/>
                <a:gd name="connsiteX5197" fmla="*/ 1345988 w 4308628"/>
                <a:gd name="connsiteY5197" fmla="*/ 1860045 h 4305833"/>
                <a:gd name="connsiteX5198" fmla="*/ 1358445 w 4308628"/>
                <a:gd name="connsiteY5198" fmla="*/ 1898878 h 4305833"/>
                <a:gd name="connsiteX5199" fmla="*/ 1357712 w 4308628"/>
                <a:gd name="connsiteY5199" fmla="*/ 1899245 h 4305833"/>
                <a:gd name="connsiteX5200" fmla="*/ 1356613 w 4308628"/>
                <a:gd name="connsiteY5200" fmla="*/ 1901443 h 4305833"/>
                <a:gd name="connsiteX5201" fmla="*/ 1270519 w 4308628"/>
                <a:gd name="connsiteY5201" fmla="*/ 1891917 h 4305833"/>
                <a:gd name="connsiteX5202" fmla="*/ 1285906 w 4308628"/>
                <a:gd name="connsiteY5202" fmla="*/ 1864441 h 4305833"/>
                <a:gd name="connsiteX5203" fmla="*/ 1320710 w 4308628"/>
                <a:gd name="connsiteY5203" fmla="*/ 1854916 h 4305833"/>
                <a:gd name="connsiteX5204" fmla="*/ 1326205 w 4308628"/>
                <a:gd name="connsiteY5204" fmla="*/ 1857480 h 4305833"/>
                <a:gd name="connsiteX5205" fmla="*/ 1326938 w 4308628"/>
                <a:gd name="connsiteY5205" fmla="*/ 1857480 h 4305833"/>
                <a:gd name="connsiteX5206" fmla="*/ 1332067 w 4308628"/>
                <a:gd name="connsiteY5206" fmla="*/ 1854916 h 4305833"/>
                <a:gd name="connsiteX5207" fmla="*/ 1333899 w 4308628"/>
                <a:gd name="connsiteY5207" fmla="*/ 1849420 h 4305833"/>
                <a:gd name="connsiteX5208" fmla="*/ 1325839 w 4308628"/>
                <a:gd name="connsiteY5208" fmla="*/ 1842459 h 4305833"/>
                <a:gd name="connsiteX5209" fmla="*/ 1325839 w 4308628"/>
                <a:gd name="connsiteY5209" fmla="*/ 1842459 h 4305833"/>
                <a:gd name="connsiteX5210" fmla="*/ 1322542 w 4308628"/>
                <a:gd name="connsiteY5210" fmla="*/ 1844291 h 4305833"/>
                <a:gd name="connsiteX5211" fmla="*/ 1309353 w 4308628"/>
                <a:gd name="connsiteY5211" fmla="*/ 1837697 h 4305833"/>
                <a:gd name="connsiteX5212" fmla="*/ 1332433 w 4308628"/>
                <a:gd name="connsiteY5212" fmla="*/ 1818646 h 4305833"/>
                <a:gd name="connsiteX5213" fmla="*/ 1317046 w 4308628"/>
                <a:gd name="connsiteY5213" fmla="*/ 1849420 h 4305833"/>
                <a:gd name="connsiteX5214" fmla="*/ 1291401 w 4308628"/>
                <a:gd name="connsiteY5214" fmla="*/ 1856381 h 4305833"/>
                <a:gd name="connsiteX5215" fmla="*/ 1294699 w 4308628"/>
                <a:gd name="connsiteY5215" fmla="*/ 1850519 h 4305833"/>
                <a:gd name="connsiteX5216" fmla="*/ 1303491 w 4308628"/>
                <a:gd name="connsiteY5216" fmla="*/ 1843192 h 4305833"/>
                <a:gd name="connsiteX5217" fmla="*/ 1317046 w 4308628"/>
                <a:gd name="connsiteY5217" fmla="*/ 1849420 h 4305833"/>
                <a:gd name="connsiteX5218" fmla="*/ 1277480 w 4308628"/>
                <a:gd name="connsiteY5218" fmla="*/ 1867005 h 4305833"/>
                <a:gd name="connsiteX5219" fmla="*/ 1263925 w 4308628"/>
                <a:gd name="connsiteY5219" fmla="*/ 1891185 h 4305833"/>
                <a:gd name="connsiteX5220" fmla="*/ 1260628 w 4308628"/>
                <a:gd name="connsiteY5220" fmla="*/ 1890818 h 4305833"/>
                <a:gd name="connsiteX5221" fmla="*/ 1258429 w 4308628"/>
                <a:gd name="connsiteY5221" fmla="*/ 1880927 h 4305833"/>
                <a:gd name="connsiteX5222" fmla="*/ 1273816 w 4308628"/>
                <a:gd name="connsiteY5222" fmla="*/ 1868104 h 4305833"/>
                <a:gd name="connsiteX5223" fmla="*/ 1277480 w 4308628"/>
                <a:gd name="connsiteY5223" fmla="*/ 1867005 h 4305833"/>
                <a:gd name="connsiteX5224" fmla="*/ 1218497 w 4308628"/>
                <a:gd name="connsiteY5224" fmla="*/ 2119424 h 4305833"/>
                <a:gd name="connsiteX5225" fmla="*/ 1223626 w 4308628"/>
                <a:gd name="connsiteY5225" fmla="*/ 2110998 h 4305833"/>
                <a:gd name="connsiteX5226" fmla="*/ 1226923 w 4308628"/>
                <a:gd name="connsiteY5226" fmla="*/ 2111731 h 4305833"/>
                <a:gd name="connsiteX5227" fmla="*/ 1232052 w 4308628"/>
                <a:gd name="connsiteY5227" fmla="*/ 2138841 h 4305833"/>
                <a:gd name="connsiteX5228" fmla="*/ 1228755 w 4308628"/>
                <a:gd name="connsiteY5228" fmla="*/ 2136643 h 4305833"/>
                <a:gd name="connsiteX5229" fmla="*/ 1218497 w 4308628"/>
                <a:gd name="connsiteY5229" fmla="*/ 2119424 h 4305833"/>
                <a:gd name="connsiteX5230" fmla="*/ 1241943 w 4308628"/>
                <a:gd name="connsiteY5230" fmla="*/ 2153495 h 4305833"/>
                <a:gd name="connsiteX5231" fmla="*/ 1263925 w 4308628"/>
                <a:gd name="connsiteY5231" fmla="*/ 2168516 h 4305833"/>
                <a:gd name="connsiteX5232" fmla="*/ 1249270 w 4308628"/>
                <a:gd name="connsiteY5232" fmla="*/ 2170348 h 4305833"/>
                <a:gd name="connsiteX5233" fmla="*/ 1243409 w 4308628"/>
                <a:gd name="connsiteY5233" fmla="*/ 2160456 h 4305833"/>
                <a:gd name="connsiteX5234" fmla="*/ 1241943 w 4308628"/>
                <a:gd name="connsiteY5234" fmla="*/ 2153495 h 4305833"/>
                <a:gd name="connsiteX5235" fmla="*/ 1267588 w 4308628"/>
                <a:gd name="connsiteY5235" fmla="*/ 2174744 h 4305833"/>
                <a:gd name="connsiteX5236" fmla="*/ 1270153 w 4308628"/>
                <a:gd name="connsiteY5236" fmla="*/ 2177675 h 4305833"/>
                <a:gd name="connsiteX5237" fmla="*/ 1273084 w 4308628"/>
                <a:gd name="connsiteY5237" fmla="*/ 2178407 h 4305833"/>
                <a:gd name="connsiteX5238" fmla="*/ 1280777 w 4308628"/>
                <a:gd name="connsiteY5238" fmla="*/ 2170714 h 4305833"/>
                <a:gd name="connsiteX5239" fmla="*/ 1276381 w 4308628"/>
                <a:gd name="connsiteY5239" fmla="*/ 2163753 h 4305833"/>
                <a:gd name="connsiteX5240" fmla="*/ 1269786 w 4308628"/>
                <a:gd name="connsiteY5240" fmla="*/ 2164486 h 4305833"/>
                <a:gd name="connsiteX5241" fmla="*/ 1240112 w 4308628"/>
                <a:gd name="connsiteY5241" fmla="*/ 2144336 h 4305833"/>
                <a:gd name="connsiteX5242" fmla="*/ 1234250 w 4308628"/>
                <a:gd name="connsiteY5242" fmla="*/ 2113563 h 4305833"/>
                <a:gd name="connsiteX5243" fmla="*/ 1318512 w 4308628"/>
                <a:gd name="connsiteY5243" fmla="*/ 2132613 h 4305833"/>
                <a:gd name="connsiteX5244" fmla="*/ 1318512 w 4308628"/>
                <a:gd name="connsiteY5244" fmla="*/ 2135178 h 4305833"/>
                <a:gd name="connsiteX5245" fmla="*/ 1318878 w 4308628"/>
                <a:gd name="connsiteY5245" fmla="*/ 2135544 h 4305833"/>
                <a:gd name="connsiteX5246" fmla="*/ 1294332 w 4308628"/>
                <a:gd name="connsiteY5246" fmla="*/ 2168150 h 4305833"/>
                <a:gd name="connsiteX5247" fmla="*/ 1272717 w 4308628"/>
                <a:gd name="connsiteY5247" fmla="*/ 2197458 h 4305833"/>
                <a:gd name="connsiteX5248" fmla="*/ 1267955 w 4308628"/>
                <a:gd name="connsiteY5248" fmla="*/ 2202953 h 4305833"/>
                <a:gd name="connsiteX5249" fmla="*/ 1252568 w 4308628"/>
                <a:gd name="connsiteY5249" fmla="*/ 2177308 h 4305833"/>
                <a:gd name="connsiteX5250" fmla="*/ 1267588 w 4308628"/>
                <a:gd name="connsiteY5250" fmla="*/ 2174744 h 4305833"/>
                <a:gd name="connsiteX5251" fmla="*/ 1319611 w 4308628"/>
                <a:gd name="connsiteY5251" fmla="*/ 2154228 h 4305833"/>
                <a:gd name="connsiteX5252" fmla="*/ 1319244 w 4308628"/>
                <a:gd name="connsiteY5252" fmla="*/ 2158624 h 4305833"/>
                <a:gd name="connsiteX5253" fmla="*/ 1302392 w 4308628"/>
                <a:gd name="connsiteY5253" fmla="*/ 2173645 h 4305833"/>
                <a:gd name="connsiteX5254" fmla="*/ 1319611 w 4308628"/>
                <a:gd name="connsiteY5254" fmla="*/ 2154228 h 4305833"/>
                <a:gd name="connsiteX5255" fmla="*/ 1326572 w 4308628"/>
                <a:gd name="connsiteY5255" fmla="*/ 2148366 h 4305833"/>
                <a:gd name="connsiteX5256" fmla="*/ 1327671 w 4308628"/>
                <a:gd name="connsiteY5256" fmla="*/ 2146901 h 4305833"/>
                <a:gd name="connsiteX5257" fmla="*/ 1333899 w 4308628"/>
                <a:gd name="connsiteY5257" fmla="*/ 2145435 h 4305833"/>
                <a:gd name="connsiteX5258" fmla="*/ 1326572 w 4308628"/>
                <a:gd name="connsiteY5258" fmla="*/ 2152030 h 4305833"/>
                <a:gd name="connsiteX5259" fmla="*/ 1326572 w 4308628"/>
                <a:gd name="connsiteY5259" fmla="*/ 2148366 h 4305833"/>
                <a:gd name="connsiteX5260" fmla="*/ 1342691 w 4308628"/>
                <a:gd name="connsiteY5260" fmla="*/ 2146534 h 4305833"/>
                <a:gd name="connsiteX5261" fmla="*/ 1323274 w 4308628"/>
                <a:gd name="connsiteY5261" fmla="*/ 2224568 h 4305833"/>
                <a:gd name="connsiteX5262" fmla="*/ 1326205 w 4308628"/>
                <a:gd name="connsiteY5262" fmla="*/ 2161189 h 4305833"/>
                <a:gd name="connsiteX5263" fmla="*/ 1342691 w 4308628"/>
                <a:gd name="connsiteY5263" fmla="*/ 2146534 h 4305833"/>
                <a:gd name="connsiteX5264" fmla="*/ 1352583 w 4308628"/>
                <a:gd name="connsiteY5264" fmla="*/ 2119058 h 4305833"/>
                <a:gd name="connsiteX5265" fmla="*/ 1372366 w 4308628"/>
                <a:gd name="connsiteY5265" fmla="*/ 2106968 h 4305833"/>
                <a:gd name="connsiteX5266" fmla="*/ 1384822 w 4308628"/>
                <a:gd name="connsiteY5266" fmla="*/ 2099275 h 4305833"/>
                <a:gd name="connsiteX5267" fmla="*/ 1352216 w 4308628"/>
                <a:gd name="connsiteY5267" fmla="*/ 2128583 h 4305833"/>
                <a:gd name="connsiteX5268" fmla="*/ 1352583 w 4308628"/>
                <a:gd name="connsiteY5268" fmla="*/ 2119058 h 4305833"/>
                <a:gd name="connsiteX5269" fmla="*/ 1424022 w 4308628"/>
                <a:gd name="connsiteY5269" fmla="*/ 2058609 h 4305833"/>
                <a:gd name="connsiteX5270" fmla="*/ 1424022 w 4308628"/>
                <a:gd name="connsiteY5270" fmla="*/ 2058609 h 4305833"/>
                <a:gd name="connsiteX5271" fmla="*/ 1424022 w 4308628"/>
                <a:gd name="connsiteY5271" fmla="*/ 2058609 h 4305833"/>
                <a:gd name="connsiteX5272" fmla="*/ 1426220 w 4308628"/>
                <a:gd name="connsiteY5272" fmla="*/ 2059708 h 4305833"/>
                <a:gd name="connsiteX5273" fmla="*/ 1422190 w 4308628"/>
                <a:gd name="connsiteY5273" fmla="*/ 2064104 h 4305833"/>
                <a:gd name="connsiteX5274" fmla="*/ 1424022 w 4308628"/>
                <a:gd name="connsiteY5274" fmla="*/ 2058609 h 4305833"/>
                <a:gd name="connsiteX5275" fmla="*/ 1452598 w 4308628"/>
                <a:gd name="connsiteY5275" fmla="*/ 2042123 h 4305833"/>
                <a:gd name="connsiteX5276" fmla="*/ 1494362 w 4308628"/>
                <a:gd name="connsiteY5276" fmla="*/ 2133346 h 4305833"/>
                <a:gd name="connsiteX5277" fmla="*/ 1437211 w 4308628"/>
                <a:gd name="connsiteY5277" fmla="*/ 2058609 h 4305833"/>
                <a:gd name="connsiteX5278" fmla="*/ 1452598 w 4308628"/>
                <a:gd name="connsiteY5278" fmla="*/ 2042123 h 4305833"/>
                <a:gd name="connsiteX5279" fmla="*/ 1435013 w 4308628"/>
                <a:gd name="connsiteY5279" fmla="*/ 2051282 h 4305833"/>
                <a:gd name="connsiteX5280" fmla="*/ 1434280 w 4308628"/>
                <a:gd name="connsiteY5280" fmla="*/ 2049450 h 4305833"/>
                <a:gd name="connsiteX5281" fmla="*/ 1432815 w 4308628"/>
                <a:gd name="connsiteY5281" fmla="*/ 2048718 h 4305833"/>
                <a:gd name="connsiteX5282" fmla="*/ 1433181 w 4308628"/>
                <a:gd name="connsiteY5282" fmla="*/ 2032598 h 4305833"/>
                <a:gd name="connsiteX5283" fmla="*/ 1437944 w 4308628"/>
                <a:gd name="connsiteY5283" fmla="*/ 2017578 h 4305833"/>
                <a:gd name="connsiteX5284" fmla="*/ 1439775 w 4308628"/>
                <a:gd name="connsiteY5284" fmla="*/ 2017211 h 4305833"/>
                <a:gd name="connsiteX5285" fmla="*/ 1440875 w 4308628"/>
                <a:gd name="connsiteY5285" fmla="*/ 2015746 h 4305833"/>
                <a:gd name="connsiteX5286" fmla="*/ 1449667 w 4308628"/>
                <a:gd name="connsiteY5286" fmla="*/ 2035162 h 4305833"/>
                <a:gd name="connsiteX5287" fmla="*/ 1435013 w 4308628"/>
                <a:gd name="connsiteY5287" fmla="*/ 2051282 h 4305833"/>
                <a:gd name="connsiteX5288" fmla="*/ 1445271 w 4308628"/>
                <a:gd name="connsiteY5288" fmla="*/ 2009884 h 4305833"/>
                <a:gd name="connsiteX5289" fmla="*/ 1523671 w 4308628"/>
                <a:gd name="connsiteY5289" fmla="*/ 1957861 h 4305833"/>
                <a:gd name="connsiteX5290" fmla="*/ 1454796 w 4308628"/>
                <a:gd name="connsiteY5290" fmla="*/ 2030400 h 4305833"/>
                <a:gd name="connsiteX5291" fmla="*/ 1445271 w 4308628"/>
                <a:gd name="connsiteY5291" fmla="*/ 2009884 h 4305833"/>
                <a:gd name="connsiteX5292" fmla="*/ 1433547 w 4308628"/>
                <a:gd name="connsiteY5292" fmla="*/ 2005488 h 4305833"/>
                <a:gd name="connsiteX5293" fmla="*/ 1433547 w 4308628"/>
                <a:gd name="connsiteY5293" fmla="*/ 2005488 h 4305833"/>
                <a:gd name="connsiteX5294" fmla="*/ 1433547 w 4308628"/>
                <a:gd name="connsiteY5294" fmla="*/ 2005488 h 4305833"/>
                <a:gd name="connsiteX5295" fmla="*/ 1433547 w 4308628"/>
                <a:gd name="connsiteY5295" fmla="*/ 1999992 h 4305833"/>
                <a:gd name="connsiteX5296" fmla="*/ 1436112 w 4308628"/>
                <a:gd name="connsiteY5296" fmla="*/ 2005488 h 4305833"/>
                <a:gd name="connsiteX5297" fmla="*/ 1433547 w 4308628"/>
                <a:gd name="connsiteY5297" fmla="*/ 2005488 h 4305833"/>
                <a:gd name="connsiteX5298" fmla="*/ 1433547 w 4308628"/>
                <a:gd name="connsiteY5298" fmla="*/ 2005488 h 4305833"/>
                <a:gd name="connsiteX5299" fmla="*/ 1400209 w 4308628"/>
                <a:gd name="connsiteY5299" fmla="*/ 1942841 h 4305833"/>
                <a:gd name="connsiteX5300" fmla="*/ 1385555 w 4308628"/>
                <a:gd name="connsiteY5300" fmla="*/ 1925256 h 4305833"/>
                <a:gd name="connsiteX5301" fmla="*/ 1388119 w 4308628"/>
                <a:gd name="connsiteY5301" fmla="*/ 1916097 h 4305833"/>
                <a:gd name="connsiteX5302" fmla="*/ 1409368 w 4308628"/>
                <a:gd name="connsiteY5302" fmla="*/ 1954198 h 4305833"/>
                <a:gd name="connsiteX5303" fmla="*/ 1400209 w 4308628"/>
                <a:gd name="connsiteY5303" fmla="*/ 1942841 h 4305833"/>
                <a:gd name="connsiteX5304" fmla="*/ 1374198 w 4308628"/>
                <a:gd name="connsiteY5304" fmla="*/ 1876531 h 4305833"/>
                <a:gd name="connsiteX5305" fmla="*/ 1392149 w 4308628"/>
                <a:gd name="connsiteY5305" fmla="*/ 1815716 h 4305833"/>
                <a:gd name="connsiteX5306" fmla="*/ 1384822 w 4308628"/>
                <a:gd name="connsiteY5306" fmla="*/ 1895947 h 4305833"/>
                <a:gd name="connsiteX5307" fmla="*/ 1374198 w 4308628"/>
                <a:gd name="connsiteY5307" fmla="*/ 1876531 h 4305833"/>
                <a:gd name="connsiteX5308" fmla="*/ 1009674 w 4308628"/>
                <a:gd name="connsiteY5308" fmla="*/ 1876531 h 4305833"/>
                <a:gd name="connsiteX5309" fmla="*/ 1010773 w 4308628"/>
                <a:gd name="connsiteY5309" fmla="*/ 1876897 h 4305833"/>
                <a:gd name="connsiteX5310" fmla="*/ 1062063 w 4308628"/>
                <a:gd name="connsiteY5310" fmla="*/ 1971050 h 4305833"/>
                <a:gd name="connsiteX5311" fmla="*/ 982564 w 4308628"/>
                <a:gd name="connsiteY5311" fmla="*/ 2043955 h 4305833"/>
                <a:gd name="connsiteX5312" fmla="*/ 981831 w 4308628"/>
                <a:gd name="connsiteY5312" fmla="*/ 2043589 h 4305833"/>
                <a:gd name="connsiteX5313" fmla="*/ 927977 w 4308628"/>
                <a:gd name="connsiteY5313" fmla="*/ 1948703 h 4305833"/>
                <a:gd name="connsiteX5314" fmla="*/ 1009674 w 4308628"/>
                <a:gd name="connsiteY5314" fmla="*/ 1876531 h 4305833"/>
                <a:gd name="connsiteX5315" fmla="*/ 1258429 w 4308628"/>
                <a:gd name="connsiteY5315" fmla="*/ 1872867 h 4305833"/>
                <a:gd name="connsiteX5316" fmla="*/ 1257330 w 4308628"/>
                <a:gd name="connsiteY5316" fmla="*/ 1873966 h 4305833"/>
                <a:gd name="connsiteX5317" fmla="*/ 1257330 w 4308628"/>
                <a:gd name="connsiteY5317" fmla="*/ 1873233 h 4305833"/>
                <a:gd name="connsiteX5318" fmla="*/ 1258429 w 4308628"/>
                <a:gd name="connsiteY5318" fmla="*/ 1872867 h 4305833"/>
                <a:gd name="connsiteX5319" fmla="*/ 1251102 w 4308628"/>
                <a:gd name="connsiteY5319" fmla="*/ 1878729 h 4305833"/>
                <a:gd name="connsiteX5320" fmla="*/ 1238280 w 4308628"/>
                <a:gd name="connsiteY5320" fmla="*/ 1889353 h 4305833"/>
                <a:gd name="connsiteX5321" fmla="*/ 1228022 w 4308628"/>
                <a:gd name="connsiteY5321" fmla="*/ 1894848 h 4305833"/>
                <a:gd name="connsiteX5322" fmla="*/ 1198347 w 4308628"/>
                <a:gd name="connsiteY5322" fmla="*/ 1888620 h 4305833"/>
                <a:gd name="connsiteX5323" fmla="*/ 1250003 w 4308628"/>
                <a:gd name="connsiteY5323" fmla="*/ 1874699 h 4305833"/>
                <a:gd name="connsiteX5324" fmla="*/ 1251102 w 4308628"/>
                <a:gd name="connsiteY5324" fmla="*/ 1878729 h 4305833"/>
                <a:gd name="connsiteX5325" fmla="*/ 1218863 w 4308628"/>
                <a:gd name="connsiteY5325" fmla="*/ 1899977 h 4305833"/>
                <a:gd name="connsiteX5326" fmla="*/ 1143027 w 4308628"/>
                <a:gd name="connsiteY5326" fmla="*/ 1941375 h 4305833"/>
                <a:gd name="connsiteX5327" fmla="*/ 1091738 w 4308628"/>
                <a:gd name="connsiteY5327" fmla="*/ 1958961 h 4305833"/>
                <a:gd name="connsiteX5328" fmla="*/ 1134235 w 4308628"/>
                <a:gd name="connsiteY5328" fmla="*/ 1914265 h 4305833"/>
                <a:gd name="connsiteX5329" fmla="*/ 1137532 w 4308628"/>
                <a:gd name="connsiteY5329" fmla="*/ 1911334 h 4305833"/>
                <a:gd name="connsiteX5330" fmla="*/ 1142295 w 4308628"/>
                <a:gd name="connsiteY5330" fmla="*/ 1906938 h 4305833"/>
                <a:gd name="connsiteX5331" fmla="*/ 1144493 w 4308628"/>
                <a:gd name="connsiteY5331" fmla="*/ 1907671 h 4305833"/>
                <a:gd name="connsiteX5332" fmla="*/ 1145226 w 4308628"/>
                <a:gd name="connsiteY5332" fmla="*/ 1907671 h 4305833"/>
                <a:gd name="connsiteX5333" fmla="*/ 1151454 w 4308628"/>
                <a:gd name="connsiteY5333" fmla="*/ 1901809 h 4305833"/>
                <a:gd name="connsiteX5334" fmla="*/ 1183693 w 4308628"/>
                <a:gd name="connsiteY5334" fmla="*/ 1893017 h 4305833"/>
                <a:gd name="connsiteX5335" fmla="*/ 1218863 w 4308628"/>
                <a:gd name="connsiteY5335" fmla="*/ 1899977 h 4305833"/>
                <a:gd name="connsiteX5336" fmla="*/ 1124343 w 4308628"/>
                <a:gd name="connsiteY5336" fmla="*/ 2065570 h 4305833"/>
                <a:gd name="connsiteX5337" fmla="*/ 1120314 w 4308628"/>
                <a:gd name="connsiteY5337" fmla="*/ 2058243 h 4305833"/>
                <a:gd name="connsiteX5338" fmla="*/ 1117383 w 4308628"/>
                <a:gd name="connsiteY5338" fmla="*/ 2058243 h 4305833"/>
                <a:gd name="connsiteX5339" fmla="*/ 1111887 w 4308628"/>
                <a:gd name="connsiteY5339" fmla="*/ 2048351 h 4305833"/>
                <a:gd name="connsiteX5340" fmla="*/ 1086242 w 4308628"/>
                <a:gd name="connsiteY5340" fmla="*/ 1992299 h 4305833"/>
                <a:gd name="connsiteX5341" fmla="*/ 1129106 w 4308628"/>
                <a:gd name="connsiteY5341" fmla="*/ 2025271 h 4305833"/>
                <a:gd name="connsiteX5342" fmla="*/ 1187357 w 4308628"/>
                <a:gd name="connsiteY5342" fmla="*/ 2089017 h 4305833"/>
                <a:gd name="connsiteX5343" fmla="*/ 1151820 w 4308628"/>
                <a:gd name="connsiteY5343" fmla="*/ 2084620 h 4305833"/>
                <a:gd name="connsiteX5344" fmla="*/ 1124343 w 4308628"/>
                <a:gd name="connsiteY5344" fmla="*/ 2065570 h 4305833"/>
                <a:gd name="connsiteX5345" fmla="*/ 1194684 w 4308628"/>
                <a:gd name="connsiteY5345" fmla="*/ 2096710 h 4305833"/>
                <a:gd name="connsiteX5346" fmla="*/ 1202377 w 4308628"/>
                <a:gd name="connsiteY5346" fmla="*/ 2105136 h 4305833"/>
                <a:gd name="connsiteX5347" fmla="*/ 1211170 w 4308628"/>
                <a:gd name="connsiteY5347" fmla="*/ 2119790 h 4305833"/>
                <a:gd name="connsiteX5348" fmla="*/ 1209338 w 4308628"/>
                <a:gd name="connsiteY5348" fmla="*/ 2123088 h 4305833"/>
                <a:gd name="connsiteX5349" fmla="*/ 1165009 w 4308628"/>
                <a:gd name="connsiteY5349" fmla="*/ 2093047 h 4305833"/>
                <a:gd name="connsiteX5350" fmla="*/ 1194684 w 4308628"/>
                <a:gd name="connsiteY5350" fmla="*/ 2096710 h 4305833"/>
                <a:gd name="connsiteX5351" fmla="*/ 1214833 w 4308628"/>
                <a:gd name="connsiteY5351" fmla="*/ 2126019 h 4305833"/>
                <a:gd name="connsiteX5352" fmla="*/ 1215566 w 4308628"/>
                <a:gd name="connsiteY5352" fmla="*/ 2127484 h 4305833"/>
                <a:gd name="connsiteX5353" fmla="*/ 1214467 w 4308628"/>
                <a:gd name="connsiteY5353" fmla="*/ 2126751 h 4305833"/>
                <a:gd name="connsiteX5354" fmla="*/ 1214833 w 4308628"/>
                <a:gd name="connsiteY5354" fmla="*/ 2126019 h 4305833"/>
                <a:gd name="connsiteX5355" fmla="*/ 1391417 w 4308628"/>
                <a:gd name="connsiteY5355" fmla="*/ 1780545 h 4305833"/>
                <a:gd name="connsiteX5356" fmla="*/ 1391050 w 4308628"/>
                <a:gd name="connsiteY5356" fmla="*/ 1781278 h 4305833"/>
                <a:gd name="connsiteX5357" fmla="*/ 1393248 w 4308628"/>
                <a:gd name="connsiteY5357" fmla="*/ 1786407 h 4305833"/>
                <a:gd name="connsiteX5358" fmla="*/ 1393248 w 4308628"/>
                <a:gd name="connsiteY5358" fmla="*/ 1786407 h 4305833"/>
                <a:gd name="connsiteX5359" fmla="*/ 1369435 w 4308628"/>
                <a:gd name="connsiteY5359" fmla="*/ 1867372 h 4305833"/>
                <a:gd name="connsiteX5360" fmla="*/ 1339760 w 4308628"/>
                <a:gd name="connsiteY5360" fmla="*/ 1813517 h 4305833"/>
                <a:gd name="connsiteX5361" fmla="*/ 1339028 w 4308628"/>
                <a:gd name="connsiteY5361" fmla="*/ 1808022 h 4305833"/>
                <a:gd name="connsiteX5362" fmla="*/ 1335730 w 4308628"/>
                <a:gd name="connsiteY5362" fmla="*/ 1806557 h 4305833"/>
                <a:gd name="connsiteX5363" fmla="*/ 1329136 w 4308628"/>
                <a:gd name="connsiteY5363" fmla="*/ 1790437 h 4305833"/>
                <a:gd name="connsiteX5364" fmla="*/ 1352216 w 4308628"/>
                <a:gd name="connsiteY5364" fmla="*/ 1750138 h 4305833"/>
                <a:gd name="connsiteX5365" fmla="*/ 1391417 w 4308628"/>
                <a:gd name="connsiteY5365" fmla="*/ 1780545 h 4305833"/>
                <a:gd name="connsiteX5366" fmla="*/ 1329869 w 4308628"/>
                <a:gd name="connsiteY5366" fmla="*/ 1811685 h 4305833"/>
                <a:gd name="connsiteX5367" fmla="*/ 1329502 w 4308628"/>
                <a:gd name="connsiteY5367" fmla="*/ 1812785 h 4305833"/>
                <a:gd name="connsiteX5368" fmla="*/ 1304590 w 4308628"/>
                <a:gd name="connsiteY5368" fmla="*/ 1833667 h 4305833"/>
                <a:gd name="connsiteX5369" fmla="*/ 1324373 w 4308628"/>
                <a:gd name="connsiteY5369" fmla="*/ 1798863 h 4305833"/>
                <a:gd name="connsiteX5370" fmla="*/ 1329869 w 4308628"/>
                <a:gd name="connsiteY5370" fmla="*/ 1811685 h 4305833"/>
                <a:gd name="connsiteX5371" fmla="*/ 1289936 w 4308628"/>
                <a:gd name="connsiteY5371" fmla="*/ 1846123 h 4305833"/>
                <a:gd name="connsiteX5372" fmla="*/ 1270886 w 4308628"/>
                <a:gd name="connsiteY5372" fmla="*/ 1862243 h 4305833"/>
                <a:gd name="connsiteX5373" fmla="*/ 1255865 w 4308628"/>
                <a:gd name="connsiteY5373" fmla="*/ 1866273 h 4305833"/>
                <a:gd name="connsiteX5374" fmla="*/ 1244874 w 4308628"/>
                <a:gd name="connsiteY5374" fmla="*/ 1814250 h 4305833"/>
                <a:gd name="connsiteX5375" fmla="*/ 1294699 w 4308628"/>
                <a:gd name="connsiteY5375" fmla="*/ 1838430 h 4305833"/>
                <a:gd name="connsiteX5376" fmla="*/ 1289936 w 4308628"/>
                <a:gd name="connsiteY5376" fmla="*/ 1846123 h 4305833"/>
                <a:gd name="connsiteX5377" fmla="*/ 864964 w 4308628"/>
                <a:gd name="connsiteY5377" fmla="*/ 1816448 h 4305833"/>
                <a:gd name="connsiteX5378" fmla="*/ 860567 w 4308628"/>
                <a:gd name="connsiteY5378" fmla="*/ 1802160 h 4305833"/>
                <a:gd name="connsiteX5379" fmla="*/ 861300 w 4308628"/>
                <a:gd name="connsiteY5379" fmla="*/ 1801794 h 4305833"/>
                <a:gd name="connsiteX5380" fmla="*/ 862033 w 4308628"/>
                <a:gd name="connsiteY5380" fmla="*/ 1798863 h 4305833"/>
                <a:gd name="connsiteX5381" fmla="*/ 864964 w 4308628"/>
                <a:gd name="connsiteY5381" fmla="*/ 1816448 h 4305833"/>
                <a:gd name="connsiteX5382" fmla="*/ 701203 w 4308628"/>
                <a:gd name="connsiteY5382" fmla="*/ 1910235 h 4305833"/>
                <a:gd name="connsiteX5383" fmla="*/ 700104 w 4308628"/>
                <a:gd name="connsiteY5383" fmla="*/ 1911334 h 4305833"/>
                <a:gd name="connsiteX5384" fmla="*/ 697173 w 4308628"/>
                <a:gd name="connsiteY5384" fmla="*/ 1909503 h 4305833"/>
                <a:gd name="connsiteX5385" fmla="*/ 700837 w 4308628"/>
                <a:gd name="connsiteY5385" fmla="*/ 1908770 h 4305833"/>
                <a:gd name="connsiteX5386" fmla="*/ 701203 w 4308628"/>
                <a:gd name="connsiteY5386" fmla="*/ 1910235 h 4305833"/>
                <a:gd name="connsiteX5387" fmla="*/ 709263 w 4308628"/>
                <a:gd name="connsiteY5387" fmla="*/ 1911701 h 4305833"/>
                <a:gd name="connsiteX5388" fmla="*/ 715857 w 4308628"/>
                <a:gd name="connsiteY5388" fmla="*/ 1905106 h 4305833"/>
                <a:gd name="connsiteX5389" fmla="*/ 756522 w 4308628"/>
                <a:gd name="connsiteY5389" fmla="*/ 1895215 h 4305833"/>
                <a:gd name="connsiteX5390" fmla="*/ 753225 w 4308628"/>
                <a:gd name="connsiteY5390" fmla="*/ 1919028 h 4305833"/>
                <a:gd name="connsiteX5391" fmla="*/ 748829 w 4308628"/>
                <a:gd name="connsiteY5391" fmla="*/ 1942841 h 4305833"/>
                <a:gd name="connsiteX5392" fmla="*/ 713659 w 4308628"/>
                <a:gd name="connsiteY5392" fmla="*/ 1920127 h 4305833"/>
                <a:gd name="connsiteX5393" fmla="*/ 709263 w 4308628"/>
                <a:gd name="connsiteY5393" fmla="*/ 1911701 h 4305833"/>
                <a:gd name="connsiteX5394" fmla="*/ 766414 w 4308628"/>
                <a:gd name="connsiteY5394" fmla="*/ 1885690 h 4305833"/>
                <a:gd name="connsiteX5395" fmla="*/ 768612 w 4308628"/>
                <a:gd name="connsiteY5395" fmla="*/ 1874332 h 4305833"/>
                <a:gd name="connsiteX5396" fmla="*/ 770444 w 4308628"/>
                <a:gd name="connsiteY5396" fmla="*/ 1884590 h 4305833"/>
                <a:gd name="connsiteX5397" fmla="*/ 766414 w 4308628"/>
                <a:gd name="connsiteY5397" fmla="*/ 1885690 h 4305833"/>
                <a:gd name="connsiteX5398" fmla="*/ 774840 w 4308628"/>
                <a:gd name="connsiteY5398" fmla="*/ 1870669 h 4305833"/>
                <a:gd name="connsiteX5399" fmla="*/ 780702 w 4308628"/>
                <a:gd name="connsiteY5399" fmla="*/ 1882392 h 4305833"/>
                <a:gd name="connsiteX5400" fmla="*/ 777038 w 4308628"/>
                <a:gd name="connsiteY5400" fmla="*/ 1883125 h 4305833"/>
                <a:gd name="connsiteX5401" fmla="*/ 774840 w 4308628"/>
                <a:gd name="connsiteY5401" fmla="*/ 1870669 h 4305833"/>
                <a:gd name="connsiteX5402" fmla="*/ 782167 w 4308628"/>
                <a:gd name="connsiteY5402" fmla="*/ 1850153 h 4305833"/>
                <a:gd name="connsiteX5403" fmla="*/ 844814 w 4308628"/>
                <a:gd name="connsiteY5403" fmla="*/ 1807656 h 4305833"/>
                <a:gd name="connsiteX5404" fmla="*/ 818070 w 4308628"/>
                <a:gd name="connsiteY5404" fmla="*/ 1853816 h 4305833"/>
                <a:gd name="connsiteX5405" fmla="*/ 782167 w 4308628"/>
                <a:gd name="connsiteY5405" fmla="*/ 1850153 h 4305833"/>
                <a:gd name="connsiteX5406" fmla="*/ 764216 w 4308628"/>
                <a:gd name="connsiteY5406" fmla="*/ 1960792 h 4305833"/>
                <a:gd name="connsiteX5407" fmla="*/ 767147 w 4308628"/>
                <a:gd name="connsiteY5407" fmla="*/ 1962624 h 4305833"/>
                <a:gd name="connsiteX5408" fmla="*/ 757622 w 4308628"/>
                <a:gd name="connsiteY5408" fmla="*/ 1971783 h 4305833"/>
                <a:gd name="connsiteX5409" fmla="*/ 764216 w 4308628"/>
                <a:gd name="connsiteY5409" fmla="*/ 1960792 h 4305833"/>
                <a:gd name="connsiteX5410" fmla="*/ 753225 w 4308628"/>
                <a:gd name="connsiteY5410" fmla="*/ 1966288 h 4305833"/>
                <a:gd name="connsiteX5411" fmla="*/ 755057 w 4308628"/>
                <a:gd name="connsiteY5411" fmla="*/ 1954930 h 4305833"/>
                <a:gd name="connsiteX5412" fmla="*/ 758721 w 4308628"/>
                <a:gd name="connsiteY5412" fmla="*/ 1957129 h 4305833"/>
                <a:gd name="connsiteX5413" fmla="*/ 753225 w 4308628"/>
                <a:gd name="connsiteY5413" fmla="*/ 1966288 h 4305833"/>
                <a:gd name="connsiteX5414" fmla="*/ 757988 w 4308628"/>
                <a:gd name="connsiteY5414" fmla="*/ 1993764 h 4305833"/>
                <a:gd name="connsiteX5415" fmla="*/ 793524 w 4308628"/>
                <a:gd name="connsiteY5415" fmla="*/ 2002190 h 4305833"/>
                <a:gd name="connsiteX5416" fmla="*/ 803782 w 4308628"/>
                <a:gd name="connsiteY5416" fmla="*/ 2054579 h 4305833"/>
                <a:gd name="connsiteX5417" fmla="*/ 757988 w 4308628"/>
                <a:gd name="connsiteY5417" fmla="*/ 1993764 h 4305833"/>
                <a:gd name="connsiteX5418" fmla="*/ 762018 w 4308628"/>
                <a:gd name="connsiteY5418" fmla="*/ 1951267 h 4305833"/>
                <a:gd name="connsiteX5419" fmla="*/ 756156 w 4308628"/>
                <a:gd name="connsiteY5419" fmla="*/ 1947603 h 4305833"/>
                <a:gd name="connsiteX5420" fmla="*/ 760186 w 4308628"/>
                <a:gd name="connsiteY5420" fmla="*/ 1920127 h 4305833"/>
                <a:gd name="connsiteX5421" fmla="*/ 765315 w 4308628"/>
                <a:gd name="connsiteY5421" fmla="*/ 1893383 h 4305833"/>
                <a:gd name="connsiteX5422" fmla="*/ 772276 w 4308628"/>
                <a:gd name="connsiteY5422" fmla="*/ 1891917 h 4305833"/>
                <a:gd name="connsiteX5423" fmla="*/ 778504 w 4308628"/>
                <a:gd name="connsiteY5423" fmla="*/ 1923790 h 4305833"/>
                <a:gd name="connsiteX5424" fmla="*/ 762018 w 4308628"/>
                <a:gd name="connsiteY5424" fmla="*/ 1951267 h 4305833"/>
                <a:gd name="connsiteX5425" fmla="*/ 799020 w 4308628"/>
                <a:gd name="connsiteY5425" fmla="*/ 1995229 h 4305833"/>
                <a:gd name="connsiteX5426" fmla="*/ 796455 w 4308628"/>
                <a:gd name="connsiteY5426" fmla="*/ 1981308 h 4305833"/>
                <a:gd name="connsiteX5427" fmla="*/ 830893 w 4308628"/>
                <a:gd name="connsiteY5427" fmla="*/ 2003290 h 4305833"/>
                <a:gd name="connsiteX5428" fmla="*/ 799020 w 4308628"/>
                <a:gd name="connsiteY5428" fmla="*/ 1995229 h 4305833"/>
                <a:gd name="connsiteX5429" fmla="*/ 791693 w 4308628"/>
                <a:gd name="connsiteY5429" fmla="*/ 1993398 h 4305833"/>
                <a:gd name="connsiteX5430" fmla="*/ 755790 w 4308628"/>
                <a:gd name="connsiteY5430" fmla="*/ 1983873 h 4305833"/>
                <a:gd name="connsiteX5431" fmla="*/ 773375 w 4308628"/>
                <a:gd name="connsiteY5431" fmla="*/ 1966654 h 4305833"/>
                <a:gd name="connsiteX5432" fmla="*/ 788395 w 4308628"/>
                <a:gd name="connsiteY5432" fmla="*/ 1976545 h 4305833"/>
                <a:gd name="connsiteX5433" fmla="*/ 791693 w 4308628"/>
                <a:gd name="connsiteY5433" fmla="*/ 1993398 h 4305833"/>
                <a:gd name="connsiteX5434" fmla="*/ 778137 w 4308628"/>
                <a:gd name="connsiteY5434" fmla="*/ 1961891 h 4305833"/>
                <a:gd name="connsiteX5435" fmla="*/ 784366 w 4308628"/>
                <a:gd name="connsiteY5435" fmla="*/ 1956030 h 4305833"/>
                <a:gd name="connsiteX5436" fmla="*/ 786564 w 4308628"/>
                <a:gd name="connsiteY5436" fmla="*/ 1967387 h 4305833"/>
                <a:gd name="connsiteX5437" fmla="*/ 778137 w 4308628"/>
                <a:gd name="connsiteY5437" fmla="*/ 1961891 h 4305833"/>
                <a:gd name="connsiteX5438" fmla="*/ 772276 w 4308628"/>
                <a:gd name="connsiteY5438" fmla="*/ 1958228 h 4305833"/>
                <a:gd name="connsiteX5439" fmla="*/ 767513 w 4308628"/>
                <a:gd name="connsiteY5439" fmla="*/ 1955297 h 4305833"/>
                <a:gd name="connsiteX5440" fmla="*/ 779969 w 4308628"/>
                <a:gd name="connsiteY5440" fmla="*/ 1933682 h 4305833"/>
                <a:gd name="connsiteX5441" fmla="*/ 782900 w 4308628"/>
                <a:gd name="connsiteY5441" fmla="*/ 1947970 h 4305833"/>
                <a:gd name="connsiteX5442" fmla="*/ 772276 w 4308628"/>
                <a:gd name="connsiteY5442" fmla="*/ 1958228 h 4305833"/>
                <a:gd name="connsiteX5443" fmla="*/ 783267 w 4308628"/>
                <a:gd name="connsiteY5443" fmla="*/ 1914631 h 4305833"/>
                <a:gd name="connsiteX5444" fmla="*/ 778504 w 4308628"/>
                <a:gd name="connsiteY5444" fmla="*/ 1890086 h 4305833"/>
                <a:gd name="connsiteX5445" fmla="*/ 783999 w 4308628"/>
                <a:gd name="connsiteY5445" fmla="*/ 1888620 h 4305833"/>
                <a:gd name="connsiteX5446" fmla="*/ 790594 w 4308628"/>
                <a:gd name="connsiteY5446" fmla="*/ 1901809 h 4305833"/>
                <a:gd name="connsiteX5447" fmla="*/ 783267 w 4308628"/>
                <a:gd name="connsiteY5447" fmla="*/ 1914631 h 4305833"/>
                <a:gd name="connsiteX5448" fmla="*/ 790594 w 4308628"/>
                <a:gd name="connsiteY5448" fmla="*/ 1887155 h 4305833"/>
                <a:gd name="connsiteX5449" fmla="*/ 800119 w 4308628"/>
                <a:gd name="connsiteY5449" fmla="*/ 1884590 h 4305833"/>
                <a:gd name="connsiteX5450" fmla="*/ 794257 w 4308628"/>
                <a:gd name="connsiteY5450" fmla="*/ 1894482 h 4305833"/>
                <a:gd name="connsiteX5451" fmla="*/ 790594 w 4308628"/>
                <a:gd name="connsiteY5451" fmla="*/ 1887155 h 4305833"/>
                <a:gd name="connsiteX5452" fmla="*/ 787296 w 4308628"/>
                <a:gd name="connsiteY5452" fmla="*/ 1880927 h 4305833"/>
                <a:gd name="connsiteX5453" fmla="*/ 776306 w 4308628"/>
                <a:gd name="connsiteY5453" fmla="*/ 1858945 h 4305833"/>
                <a:gd name="connsiteX5454" fmla="*/ 813674 w 4308628"/>
                <a:gd name="connsiteY5454" fmla="*/ 1861876 h 4305833"/>
                <a:gd name="connsiteX5455" fmla="*/ 805248 w 4308628"/>
                <a:gd name="connsiteY5455" fmla="*/ 1876897 h 4305833"/>
                <a:gd name="connsiteX5456" fmla="*/ 787296 w 4308628"/>
                <a:gd name="connsiteY5456" fmla="*/ 1880927 h 4305833"/>
                <a:gd name="connsiteX5457" fmla="*/ 821001 w 4308628"/>
                <a:gd name="connsiteY5457" fmla="*/ 1862243 h 4305833"/>
                <a:gd name="connsiteX5458" fmla="*/ 853973 w 4308628"/>
                <a:gd name="connsiteY5458" fmla="*/ 1864807 h 4305833"/>
                <a:gd name="connsiteX5459" fmla="*/ 814040 w 4308628"/>
                <a:gd name="connsiteY5459" fmla="*/ 1874699 h 4305833"/>
                <a:gd name="connsiteX5460" fmla="*/ 821001 w 4308628"/>
                <a:gd name="connsiteY5460" fmla="*/ 1862243 h 4305833"/>
                <a:gd name="connsiteX5461" fmla="*/ 868627 w 4308628"/>
                <a:gd name="connsiteY5461" fmla="*/ 1857114 h 4305833"/>
                <a:gd name="connsiteX5462" fmla="*/ 868261 w 4308628"/>
                <a:gd name="connsiteY5462" fmla="*/ 1858579 h 4305833"/>
                <a:gd name="connsiteX5463" fmla="*/ 825397 w 4308628"/>
                <a:gd name="connsiteY5463" fmla="*/ 1854183 h 4305833"/>
                <a:gd name="connsiteX5464" fmla="*/ 853973 w 4308628"/>
                <a:gd name="connsiteY5464" fmla="*/ 1804725 h 4305833"/>
                <a:gd name="connsiteX5465" fmla="*/ 861666 w 4308628"/>
                <a:gd name="connsiteY5465" fmla="*/ 1830370 h 4305833"/>
                <a:gd name="connsiteX5466" fmla="*/ 869726 w 4308628"/>
                <a:gd name="connsiteY5466" fmla="*/ 1856381 h 4305833"/>
                <a:gd name="connsiteX5467" fmla="*/ 868627 w 4308628"/>
                <a:gd name="connsiteY5467" fmla="*/ 1857114 h 4305833"/>
                <a:gd name="connsiteX5468" fmla="*/ 868627 w 4308628"/>
                <a:gd name="connsiteY5468" fmla="*/ 1857114 h 4305833"/>
                <a:gd name="connsiteX5469" fmla="*/ 757255 w 4308628"/>
                <a:gd name="connsiteY5469" fmla="*/ 1888254 h 4305833"/>
                <a:gd name="connsiteX5470" fmla="*/ 724283 w 4308628"/>
                <a:gd name="connsiteY5470" fmla="*/ 1896314 h 4305833"/>
                <a:gd name="connsiteX5471" fmla="*/ 748829 w 4308628"/>
                <a:gd name="connsiteY5471" fmla="*/ 1871035 h 4305833"/>
                <a:gd name="connsiteX5472" fmla="*/ 760552 w 4308628"/>
                <a:gd name="connsiteY5472" fmla="*/ 1863708 h 4305833"/>
                <a:gd name="connsiteX5473" fmla="*/ 757255 w 4308628"/>
                <a:gd name="connsiteY5473" fmla="*/ 1888254 h 4305833"/>
                <a:gd name="connsiteX5474" fmla="*/ 712193 w 4308628"/>
                <a:gd name="connsiteY5474" fmla="*/ 1899245 h 4305833"/>
                <a:gd name="connsiteX5475" fmla="*/ 704134 w 4308628"/>
                <a:gd name="connsiteY5475" fmla="*/ 1901076 h 4305833"/>
                <a:gd name="connsiteX5476" fmla="*/ 703035 w 4308628"/>
                <a:gd name="connsiteY5476" fmla="*/ 1898512 h 4305833"/>
                <a:gd name="connsiteX5477" fmla="*/ 726481 w 4308628"/>
                <a:gd name="connsiteY5477" fmla="*/ 1884224 h 4305833"/>
                <a:gd name="connsiteX5478" fmla="*/ 712193 w 4308628"/>
                <a:gd name="connsiteY5478" fmla="*/ 1899245 h 4305833"/>
                <a:gd name="connsiteX5479" fmla="*/ 697539 w 4308628"/>
                <a:gd name="connsiteY5479" fmla="*/ 1902908 h 4305833"/>
                <a:gd name="connsiteX5480" fmla="*/ 695341 w 4308628"/>
                <a:gd name="connsiteY5480" fmla="*/ 1903274 h 4305833"/>
                <a:gd name="connsiteX5481" fmla="*/ 697173 w 4308628"/>
                <a:gd name="connsiteY5481" fmla="*/ 1902176 h 4305833"/>
                <a:gd name="connsiteX5482" fmla="*/ 697539 w 4308628"/>
                <a:gd name="connsiteY5482" fmla="*/ 1902908 h 4305833"/>
                <a:gd name="connsiteX5483" fmla="*/ 695341 w 4308628"/>
                <a:gd name="connsiteY5483" fmla="*/ 1916830 h 4305833"/>
                <a:gd name="connsiteX5484" fmla="*/ 694975 w 4308628"/>
                <a:gd name="connsiteY5484" fmla="*/ 1917196 h 4305833"/>
                <a:gd name="connsiteX5485" fmla="*/ 693509 w 4308628"/>
                <a:gd name="connsiteY5485" fmla="*/ 1915731 h 4305833"/>
                <a:gd name="connsiteX5486" fmla="*/ 695341 w 4308628"/>
                <a:gd name="connsiteY5486" fmla="*/ 1916830 h 4305833"/>
                <a:gd name="connsiteX5487" fmla="*/ 700837 w 4308628"/>
                <a:gd name="connsiteY5487" fmla="*/ 1920493 h 4305833"/>
                <a:gd name="connsiteX5488" fmla="*/ 707797 w 4308628"/>
                <a:gd name="connsiteY5488" fmla="*/ 1924889 h 4305833"/>
                <a:gd name="connsiteX5489" fmla="*/ 716223 w 4308628"/>
                <a:gd name="connsiteY5489" fmla="*/ 1943207 h 4305833"/>
                <a:gd name="connsiteX5490" fmla="*/ 698638 w 4308628"/>
                <a:gd name="connsiteY5490" fmla="*/ 1922325 h 4305833"/>
                <a:gd name="connsiteX5491" fmla="*/ 700837 w 4308628"/>
                <a:gd name="connsiteY5491" fmla="*/ 1920493 h 4305833"/>
                <a:gd name="connsiteX5492" fmla="*/ 718788 w 4308628"/>
                <a:gd name="connsiteY5492" fmla="*/ 1931850 h 4305833"/>
                <a:gd name="connsiteX5493" fmla="*/ 747364 w 4308628"/>
                <a:gd name="connsiteY5493" fmla="*/ 1950168 h 4305833"/>
                <a:gd name="connsiteX5494" fmla="*/ 742601 w 4308628"/>
                <a:gd name="connsiteY5494" fmla="*/ 1974714 h 4305833"/>
                <a:gd name="connsiteX5495" fmla="*/ 733809 w 4308628"/>
                <a:gd name="connsiteY5495" fmla="*/ 1964089 h 4305833"/>
                <a:gd name="connsiteX5496" fmla="*/ 718788 w 4308628"/>
                <a:gd name="connsiteY5496" fmla="*/ 1931850 h 4305833"/>
                <a:gd name="connsiteX5497" fmla="*/ 826863 w 4308628"/>
                <a:gd name="connsiteY5497" fmla="*/ 2038460 h 4305833"/>
                <a:gd name="connsiteX5498" fmla="*/ 811109 w 4308628"/>
                <a:gd name="connsiteY5498" fmla="*/ 2060075 h 4305833"/>
                <a:gd name="connsiteX5499" fmla="*/ 800119 w 4308628"/>
                <a:gd name="connsiteY5499" fmla="*/ 2004022 h 4305833"/>
                <a:gd name="connsiteX5500" fmla="*/ 841883 w 4308628"/>
                <a:gd name="connsiteY5500" fmla="*/ 2013914 h 4305833"/>
                <a:gd name="connsiteX5501" fmla="*/ 842616 w 4308628"/>
                <a:gd name="connsiteY5501" fmla="*/ 2016478 h 4305833"/>
                <a:gd name="connsiteX5502" fmla="*/ 826863 w 4308628"/>
                <a:gd name="connsiteY5502" fmla="*/ 2038460 h 4305833"/>
                <a:gd name="connsiteX5503" fmla="*/ 826863 w 4308628"/>
                <a:gd name="connsiteY5503" fmla="*/ 2038460 h 4305833"/>
                <a:gd name="connsiteX5504" fmla="*/ 788395 w 4308628"/>
                <a:gd name="connsiteY5504" fmla="*/ 1942475 h 4305833"/>
                <a:gd name="connsiteX5505" fmla="*/ 785098 w 4308628"/>
                <a:gd name="connsiteY5505" fmla="*/ 1924889 h 4305833"/>
                <a:gd name="connsiteX5506" fmla="*/ 794257 w 4308628"/>
                <a:gd name="connsiteY5506" fmla="*/ 1909136 h 4305833"/>
                <a:gd name="connsiteX5507" fmla="*/ 803782 w 4308628"/>
                <a:gd name="connsiteY5507" fmla="*/ 1927820 h 4305833"/>
                <a:gd name="connsiteX5508" fmla="*/ 788395 w 4308628"/>
                <a:gd name="connsiteY5508" fmla="*/ 1942475 h 4305833"/>
                <a:gd name="connsiteX5509" fmla="*/ 851042 w 4308628"/>
                <a:gd name="connsiteY5509" fmla="*/ 1790071 h 4305833"/>
                <a:gd name="connsiteX5510" fmla="*/ 848478 w 4308628"/>
                <a:gd name="connsiteY5510" fmla="*/ 1791170 h 4305833"/>
                <a:gd name="connsiteX5511" fmla="*/ 847379 w 4308628"/>
                <a:gd name="connsiteY5511" fmla="*/ 1794833 h 4305833"/>
                <a:gd name="connsiteX5512" fmla="*/ 796821 w 4308628"/>
                <a:gd name="connsiteY5512" fmla="*/ 1807656 h 4305833"/>
                <a:gd name="connsiteX5513" fmla="*/ 846646 w 4308628"/>
                <a:gd name="connsiteY5513" fmla="*/ 1710205 h 4305833"/>
                <a:gd name="connsiteX5514" fmla="*/ 848478 w 4308628"/>
                <a:gd name="connsiteY5514" fmla="*/ 1746108 h 4305833"/>
                <a:gd name="connsiteX5515" fmla="*/ 851042 w 4308628"/>
                <a:gd name="connsiteY5515" fmla="*/ 1790071 h 4305833"/>
                <a:gd name="connsiteX5516" fmla="*/ 835289 w 4308628"/>
                <a:gd name="connsiteY5516" fmla="*/ 1805091 h 4305833"/>
                <a:gd name="connsiteX5517" fmla="*/ 779969 w 4308628"/>
                <a:gd name="connsiteY5517" fmla="*/ 1840261 h 4305833"/>
                <a:gd name="connsiteX5518" fmla="*/ 792425 w 4308628"/>
                <a:gd name="connsiteY5518" fmla="*/ 1815716 h 4305833"/>
                <a:gd name="connsiteX5519" fmla="*/ 835289 w 4308628"/>
                <a:gd name="connsiteY5519" fmla="*/ 1805091 h 4305833"/>
                <a:gd name="connsiteX5520" fmla="*/ 752859 w 4308628"/>
                <a:gd name="connsiteY5520" fmla="*/ 2002923 h 4305833"/>
                <a:gd name="connsiteX5521" fmla="*/ 793524 w 4308628"/>
                <a:gd name="connsiteY5521" fmla="*/ 2054213 h 4305833"/>
                <a:gd name="connsiteX5522" fmla="*/ 756889 w 4308628"/>
                <a:gd name="connsiteY5522" fmla="*/ 2030033 h 4305833"/>
                <a:gd name="connsiteX5523" fmla="*/ 752859 w 4308628"/>
                <a:gd name="connsiteY5523" fmla="*/ 2002923 h 4305833"/>
                <a:gd name="connsiteX5524" fmla="*/ 801584 w 4308628"/>
                <a:gd name="connsiteY5524" fmla="*/ 2067768 h 4305833"/>
                <a:gd name="connsiteX5525" fmla="*/ 803416 w 4308628"/>
                <a:gd name="connsiteY5525" fmla="*/ 2073630 h 4305833"/>
                <a:gd name="connsiteX5526" fmla="*/ 786930 w 4308628"/>
                <a:gd name="connsiteY5526" fmla="*/ 2113929 h 4305833"/>
                <a:gd name="connsiteX5527" fmla="*/ 773375 w 4308628"/>
                <a:gd name="connsiteY5527" fmla="*/ 2147267 h 4305833"/>
                <a:gd name="connsiteX5528" fmla="*/ 757988 w 4308628"/>
                <a:gd name="connsiteY5528" fmla="*/ 2038826 h 4305833"/>
                <a:gd name="connsiteX5529" fmla="*/ 801584 w 4308628"/>
                <a:gd name="connsiteY5529" fmla="*/ 2067768 h 4305833"/>
                <a:gd name="connsiteX5530" fmla="*/ 816239 w 4308628"/>
                <a:gd name="connsiteY5530" fmla="*/ 2064837 h 4305833"/>
                <a:gd name="connsiteX5531" fmla="*/ 825397 w 4308628"/>
                <a:gd name="connsiteY5531" fmla="*/ 2052748 h 4305833"/>
                <a:gd name="connsiteX5532" fmla="*/ 816971 w 4308628"/>
                <a:gd name="connsiteY5532" fmla="*/ 2068501 h 4305833"/>
                <a:gd name="connsiteX5533" fmla="*/ 816971 w 4308628"/>
                <a:gd name="connsiteY5533" fmla="*/ 2065570 h 4305833"/>
                <a:gd name="connsiteX5534" fmla="*/ 816239 w 4308628"/>
                <a:gd name="connsiteY5534" fmla="*/ 2064471 h 4305833"/>
                <a:gd name="connsiteX5535" fmla="*/ 816239 w 4308628"/>
                <a:gd name="connsiteY5535" fmla="*/ 2064837 h 4305833"/>
                <a:gd name="connsiteX5536" fmla="*/ 794257 w 4308628"/>
                <a:gd name="connsiteY5536" fmla="*/ 1972516 h 4305833"/>
                <a:gd name="connsiteX5537" fmla="*/ 789861 w 4308628"/>
                <a:gd name="connsiteY5537" fmla="*/ 1950534 h 4305833"/>
                <a:gd name="connsiteX5538" fmla="*/ 806713 w 4308628"/>
                <a:gd name="connsiteY5538" fmla="*/ 1934415 h 4305833"/>
                <a:gd name="connsiteX5539" fmla="*/ 841517 w 4308628"/>
                <a:gd name="connsiteY5539" fmla="*/ 2003290 h 4305833"/>
                <a:gd name="connsiteX5540" fmla="*/ 794257 w 4308628"/>
                <a:gd name="connsiteY5540" fmla="*/ 1972516 h 4305833"/>
                <a:gd name="connsiteX5541" fmla="*/ 797921 w 4308628"/>
                <a:gd name="connsiteY5541" fmla="*/ 1902176 h 4305833"/>
                <a:gd name="connsiteX5542" fmla="*/ 808911 w 4308628"/>
                <a:gd name="connsiteY5542" fmla="*/ 1882759 h 4305833"/>
                <a:gd name="connsiteX5543" fmla="*/ 863865 w 4308628"/>
                <a:gd name="connsiteY5543" fmla="*/ 1869204 h 4305833"/>
                <a:gd name="connsiteX5544" fmla="*/ 808545 w 4308628"/>
                <a:gd name="connsiteY5544" fmla="*/ 1923058 h 4305833"/>
                <a:gd name="connsiteX5545" fmla="*/ 797921 w 4308628"/>
                <a:gd name="connsiteY5545" fmla="*/ 1902176 h 4305833"/>
                <a:gd name="connsiteX5546" fmla="*/ 858736 w 4308628"/>
                <a:gd name="connsiteY5546" fmla="*/ 1787506 h 4305833"/>
                <a:gd name="connsiteX5547" fmla="*/ 859102 w 4308628"/>
                <a:gd name="connsiteY5547" fmla="*/ 1780912 h 4305833"/>
                <a:gd name="connsiteX5548" fmla="*/ 859835 w 4308628"/>
                <a:gd name="connsiteY5548" fmla="*/ 1786041 h 4305833"/>
                <a:gd name="connsiteX5549" fmla="*/ 858736 w 4308628"/>
                <a:gd name="connsiteY5549" fmla="*/ 1787506 h 4305833"/>
                <a:gd name="connsiteX5550" fmla="*/ 856538 w 4308628"/>
                <a:gd name="connsiteY5550" fmla="*/ 1690788 h 4305833"/>
                <a:gd name="connsiteX5551" fmla="*/ 857270 w 4308628"/>
                <a:gd name="connsiteY5551" fmla="*/ 1688956 h 4305833"/>
                <a:gd name="connsiteX5552" fmla="*/ 857270 w 4308628"/>
                <a:gd name="connsiteY5552" fmla="*/ 1690422 h 4305833"/>
                <a:gd name="connsiteX5553" fmla="*/ 856538 w 4308628"/>
                <a:gd name="connsiteY5553" fmla="*/ 1690788 h 4305833"/>
                <a:gd name="connsiteX5554" fmla="*/ 776672 w 4308628"/>
                <a:gd name="connsiteY5554" fmla="*/ 2169615 h 4305833"/>
                <a:gd name="connsiteX5555" fmla="*/ 776672 w 4308628"/>
                <a:gd name="connsiteY5555" fmla="*/ 2169615 h 4305833"/>
                <a:gd name="connsiteX5556" fmla="*/ 777405 w 4308628"/>
                <a:gd name="connsiteY5556" fmla="*/ 2169981 h 4305833"/>
                <a:gd name="connsiteX5557" fmla="*/ 777038 w 4308628"/>
                <a:gd name="connsiteY5557" fmla="*/ 2171447 h 4305833"/>
                <a:gd name="connsiteX5558" fmla="*/ 776672 w 4308628"/>
                <a:gd name="connsiteY5558" fmla="*/ 2169615 h 4305833"/>
                <a:gd name="connsiteX5559" fmla="*/ 810010 w 4308628"/>
                <a:gd name="connsiteY5559" fmla="*/ 2078759 h 4305833"/>
                <a:gd name="connsiteX5560" fmla="*/ 810743 w 4308628"/>
                <a:gd name="connsiteY5560" fmla="*/ 2080224 h 4305833"/>
                <a:gd name="connsiteX5561" fmla="*/ 808179 w 4308628"/>
                <a:gd name="connsiteY5561" fmla="*/ 2084620 h 4305833"/>
                <a:gd name="connsiteX5562" fmla="*/ 810010 w 4308628"/>
                <a:gd name="connsiteY5562" fmla="*/ 2078759 h 4305833"/>
                <a:gd name="connsiteX5563" fmla="*/ 853607 w 4308628"/>
                <a:gd name="connsiteY5563" fmla="*/ 1702512 h 4305833"/>
                <a:gd name="connsiteX5564" fmla="*/ 856171 w 4308628"/>
                <a:gd name="connsiteY5564" fmla="*/ 1701413 h 4305833"/>
                <a:gd name="connsiteX5565" fmla="*/ 856904 w 4308628"/>
                <a:gd name="connsiteY5565" fmla="*/ 1699215 h 4305833"/>
                <a:gd name="connsiteX5566" fmla="*/ 855805 w 4308628"/>
                <a:gd name="connsiteY5566" fmla="*/ 1716800 h 4305833"/>
                <a:gd name="connsiteX5567" fmla="*/ 853607 w 4308628"/>
                <a:gd name="connsiteY5567" fmla="*/ 1702512 h 4305833"/>
                <a:gd name="connsiteX5568" fmla="*/ 777771 w 4308628"/>
                <a:gd name="connsiteY5568" fmla="*/ 2156426 h 4305833"/>
                <a:gd name="connsiteX5569" fmla="*/ 784366 w 4308628"/>
                <a:gd name="connsiteY5569" fmla="*/ 2143970 h 4305833"/>
                <a:gd name="connsiteX5570" fmla="*/ 779603 w 4308628"/>
                <a:gd name="connsiteY5570" fmla="*/ 2160822 h 4305833"/>
                <a:gd name="connsiteX5571" fmla="*/ 777771 w 4308628"/>
                <a:gd name="connsiteY5571" fmla="*/ 2156426 h 4305833"/>
                <a:gd name="connsiteX5572" fmla="*/ 855805 w 4308628"/>
                <a:gd name="connsiteY5572" fmla="*/ 1676134 h 4305833"/>
                <a:gd name="connsiteX5573" fmla="*/ 852874 w 4308628"/>
                <a:gd name="connsiteY5573" fmla="*/ 1681629 h 4305833"/>
                <a:gd name="connsiteX5574" fmla="*/ 852874 w 4308628"/>
                <a:gd name="connsiteY5574" fmla="*/ 1671738 h 4305833"/>
                <a:gd name="connsiteX5575" fmla="*/ 854706 w 4308628"/>
                <a:gd name="connsiteY5575" fmla="*/ 1672837 h 4305833"/>
                <a:gd name="connsiteX5576" fmla="*/ 854706 w 4308628"/>
                <a:gd name="connsiteY5576" fmla="*/ 1673570 h 4305833"/>
                <a:gd name="connsiteX5577" fmla="*/ 855805 w 4308628"/>
                <a:gd name="connsiteY5577" fmla="*/ 1676134 h 4305833"/>
                <a:gd name="connsiteX5578" fmla="*/ 770444 w 4308628"/>
                <a:gd name="connsiteY5578" fmla="*/ 1843559 h 4305833"/>
                <a:gd name="connsiteX5579" fmla="*/ 768979 w 4308628"/>
                <a:gd name="connsiteY5579" fmla="*/ 1842093 h 4305833"/>
                <a:gd name="connsiteX5580" fmla="*/ 760919 w 4308628"/>
                <a:gd name="connsiteY5580" fmla="*/ 1845024 h 4305833"/>
                <a:gd name="connsiteX5581" fmla="*/ 760919 w 4308628"/>
                <a:gd name="connsiteY5581" fmla="*/ 1846856 h 4305833"/>
                <a:gd name="connsiteX5582" fmla="*/ 759087 w 4308628"/>
                <a:gd name="connsiteY5582" fmla="*/ 1847955 h 4305833"/>
                <a:gd name="connsiteX5583" fmla="*/ 692410 w 4308628"/>
                <a:gd name="connsiteY5583" fmla="*/ 1841360 h 4305833"/>
                <a:gd name="connsiteX5584" fmla="*/ 783267 w 4308628"/>
                <a:gd name="connsiteY5584" fmla="*/ 1818280 h 4305833"/>
                <a:gd name="connsiteX5585" fmla="*/ 770444 w 4308628"/>
                <a:gd name="connsiteY5585" fmla="*/ 1843559 h 4305833"/>
                <a:gd name="connsiteX5586" fmla="*/ 736007 w 4308628"/>
                <a:gd name="connsiteY5586" fmla="*/ 1988635 h 4305833"/>
                <a:gd name="connsiteX5587" fmla="*/ 737106 w 4308628"/>
                <a:gd name="connsiteY5587" fmla="*/ 1990101 h 4305833"/>
                <a:gd name="connsiteX5588" fmla="*/ 736739 w 4308628"/>
                <a:gd name="connsiteY5588" fmla="*/ 1991566 h 4305833"/>
                <a:gd name="connsiteX5589" fmla="*/ 742601 w 4308628"/>
                <a:gd name="connsiteY5589" fmla="*/ 1997061 h 4305833"/>
                <a:gd name="connsiteX5590" fmla="*/ 743334 w 4308628"/>
                <a:gd name="connsiteY5590" fmla="*/ 1997061 h 4305833"/>
                <a:gd name="connsiteX5591" fmla="*/ 745165 w 4308628"/>
                <a:gd name="connsiteY5591" fmla="*/ 1995962 h 4305833"/>
                <a:gd name="connsiteX5592" fmla="*/ 749195 w 4308628"/>
                <a:gd name="connsiteY5592" fmla="*/ 2024172 h 4305833"/>
                <a:gd name="connsiteX5593" fmla="*/ 671162 w 4308628"/>
                <a:gd name="connsiteY5593" fmla="*/ 1972882 h 4305833"/>
                <a:gd name="connsiteX5594" fmla="*/ 736007 w 4308628"/>
                <a:gd name="connsiteY5594" fmla="*/ 1988635 h 4305833"/>
                <a:gd name="connsiteX5595" fmla="*/ 770078 w 4308628"/>
                <a:gd name="connsiteY5595" fmla="*/ 2175477 h 4305833"/>
                <a:gd name="connsiteX5596" fmla="*/ 771177 w 4308628"/>
                <a:gd name="connsiteY5596" fmla="*/ 2182071 h 4305833"/>
                <a:gd name="connsiteX5597" fmla="*/ 768979 w 4308628"/>
                <a:gd name="connsiteY5597" fmla="*/ 2184269 h 4305833"/>
                <a:gd name="connsiteX5598" fmla="*/ 768979 w 4308628"/>
                <a:gd name="connsiteY5598" fmla="*/ 2185002 h 4305833"/>
                <a:gd name="connsiteX5599" fmla="*/ 766781 w 4308628"/>
                <a:gd name="connsiteY5599" fmla="*/ 2185368 h 4305833"/>
                <a:gd name="connsiteX5600" fmla="*/ 770078 w 4308628"/>
                <a:gd name="connsiteY5600" fmla="*/ 2175477 h 4305833"/>
                <a:gd name="connsiteX5601" fmla="*/ 848478 w 4308628"/>
                <a:gd name="connsiteY5601" fmla="*/ 2024905 h 4305833"/>
                <a:gd name="connsiteX5602" fmla="*/ 871192 w 4308628"/>
                <a:gd name="connsiteY5602" fmla="*/ 2200755 h 4305833"/>
                <a:gd name="connsiteX5603" fmla="*/ 821367 w 4308628"/>
                <a:gd name="connsiteY5603" fmla="*/ 2087918 h 4305833"/>
                <a:gd name="connsiteX5604" fmla="*/ 848478 w 4308628"/>
                <a:gd name="connsiteY5604" fmla="*/ 2024905 h 4305833"/>
                <a:gd name="connsiteX5605" fmla="*/ 853973 w 4308628"/>
                <a:gd name="connsiteY5605" fmla="*/ 2004022 h 4305833"/>
                <a:gd name="connsiteX5606" fmla="*/ 850310 w 4308628"/>
                <a:gd name="connsiteY5606" fmla="*/ 2004022 h 4305833"/>
                <a:gd name="connsiteX5607" fmla="*/ 812208 w 4308628"/>
                <a:gd name="connsiteY5607" fmla="*/ 1928553 h 4305833"/>
                <a:gd name="connsiteX5608" fmla="*/ 872657 w 4308628"/>
                <a:gd name="connsiteY5608" fmla="*/ 1869936 h 4305833"/>
                <a:gd name="connsiteX5609" fmla="*/ 875588 w 4308628"/>
                <a:gd name="connsiteY5609" fmla="*/ 1871035 h 4305833"/>
                <a:gd name="connsiteX5610" fmla="*/ 876321 w 4308628"/>
                <a:gd name="connsiteY5610" fmla="*/ 1871035 h 4305833"/>
                <a:gd name="connsiteX5611" fmla="*/ 876687 w 4308628"/>
                <a:gd name="connsiteY5611" fmla="*/ 1871035 h 4305833"/>
                <a:gd name="connsiteX5612" fmla="*/ 919551 w 4308628"/>
                <a:gd name="connsiteY5612" fmla="*/ 1946504 h 4305833"/>
                <a:gd name="connsiteX5613" fmla="*/ 854339 w 4308628"/>
                <a:gd name="connsiteY5613" fmla="*/ 2004022 h 4305833"/>
                <a:gd name="connsiteX5614" fmla="*/ 853973 w 4308628"/>
                <a:gd name="connsiteY5614" fmla="*/ 2004022 h 4305833"/>
                <a:gd name="connsiteX5615" fmla="*/ 853973 w 4308628"/>
                <a:gd name="connsiteY5615" fmla="*/ 2004022 h 4305833"/>
                <a:gd name="connsiteX5616" fmla="*/ 877786 w 4308628"/>
                <a:gd name="connsiteY5616" fmla="*/ 1849787 h 4305833"/>
                <a:gd name="connsiteX5617" fmla="*/ 873024 w 4308628"/>
                <a:gd name="connsiteY5617" fmla="*/ 1781278 h 4305833"/>
                <a:gd name="connsiteX5618" fmla="*/ 956553 w 4308628"/>
                <a:gd name="connsiteY5618" fmla="*/ 1690788 h 4305833"/>
                <a:gd name="connsiteX5619" fmla="*/ 877786 w 4308628"/>
                <a:gd name="connsiteY5619" fmla="*/ 1849787 h 4305833"/>
                <a:gd name="connsiteX5620" fmla="*/ 866063 w 4308628"/>
                <a:gd name="connsiteY5620" fmla="*/ 1779080 h 4305833"/>
                <a:gd name="connsiteX5621" fmla="*/ 866063 w 4308628"/>
                <a:gd name="connsiteY5621" fmla="*/ 1779080 h 4305833"/>
                <a:gd name="connsiteX5622" fmla="*/ 860934 w 4308628"/>
                <a:gd name="connsiteY5622" fmla="*/ 1748306 h 4305833"/>
                <a:gd name="connsiteX5623" fmla="*/ 862033 w 4308628"/>
                <a:gd name="connsiteY5623" fmla="*/ 1725958 h 4305833"/>
                <a:gd name="connsiteX5624" fmla="*/ 866063 w 4308628"/>
                <a:gd name="connsiteY5624" fmla="*/ 1779080 h 4305833"/>
                <a:gd name="connsiteX5625" fmla="*/ 799386 w 4308628"/>
                <a:gd name="connsiteY5625" fmla="*/ 2115394 h 4305833"/>
                <a:gd name="connsiteX5626" fmla="*/ 814040 w 4308628"/>
                <a:gd name="connsiteY5626" fmla="*/ 2087551 h 4305833"/>
                <a:gd name="connsiteX5627" fmla="*/ 814040 w 4308628"/>
                <a:gd name="connsiteY5627" fmla="*/ 2087918 h 4305833"/>
                <a:gd name="connsiteX5628" fmla="*/ 793158 w 4308628"/>
                <a:gd name="connsiteY5628" fmla="*/ 2137009 h 4305833"/>
                <a:gd name="connsiteX5629" fmla="*/ 799386 w 4308628"/>
                <a:gd name="connsiteY5629" fmla="*/ 2115394 h 4305833"/>
                <a:gd name="connsiteX5630" fmla="*/ 720620 w 4308628"/>
                <a:gd name="connsiteY5630" fmla="*/ 1852351 h 4305833"/>
                <a:gd name="connsiteX5631" fmla="*/ 746631 w 4308628"/>
                <a:gd name="connsiteY5631" fmla="*/ 1855648 h 4305833"/>
                <a:gd name="connsiteX5632" fmla="*/ 696806 w 4308628"/>
                <a:gd name="connsiteY5632" fmla="*/ 1884957 h 4305833"/>
                <a:gd name="connsiteX5633" fmla="*/ 679221 w 4308628"/>
                <a:gd name="connsiteY5633" fmla="*/ 1847222 h 4305833"/>
                <a:gd name="connsiteX5634" fmla="*/ 720620 w 4308628"/>
                <a:gd name="connsiteY5634" fmla="*/ 1852351 h 4305833"/>
                <a:gd name="connsiteX5635" fmla="*/ 720620 w 4308628"/>
                <a:gd name="connsiteY5635" fmla="*/ 1852351 h 4305833"/>
                <a:gd name="connsiteX5636" fmla="*/ 712926 w 4308628"/>
                <a:gd name="connsiteY5636" fmla="*/ 1883125 h 4305833"/>
                <a:gd name="connsiteX5637" fmla="*/ 699737 w 4308628"/>
                <a:gd name="connsiteY5637" fmla="*/ 1891551 h 4305833"/>
                <a:gd name="connsiteX5638" fmla="*/ 699371 w 4308628"/>
                <a:gd name="connsiteY5638" fmla="*/ 1890818 h 4305833"/>
                <a:gd name="connsiteX5639" fmla="*/ 712926 w 4308628"/>
                <a:gd name="connsiteY5639" fmla="*/ 1883125 h 4305833"/>
                <a:gd name="connsiteX5640" fmla="*/ 694242 w 4308628"/>
                <a:gd name="connsiteY5640" fmla="*/ 1895215 h 4305833"/>
                <a:gd name="connsiteX5641" fmla="*/ 684351 w 4308628"/>
                <a:gd name="connsiteY5641" fmla="*/ 1901443 h 4305833"/>
                <a:gd name="connsiteX5642" fmla="*/ 683251 w 4308628"/>
                <a:gd name="connsiteY5642" fmla="*/ 1900710 h 4305833"/>
                <a:gd name="connsiteX5643" fmla="*/ 693876 w 4308628"/>
                <a:gd name="connsiteY5643" fmla="*/ 1894482 h 4305833"/>
                <a:gd name="connsiteX5644" fmla="*/ 694242 w 4308628"/>
                <a:gd name="connsiteY5644" fmla="*/ 1895215 h 4305833"/>
                <a:gd name="connsiteX5645" fmla="*/ 682152 w 4308628"/>
                <a:gd name="connsiteY5645" fmla="*/ 1913166 h 4305833"/>
                <a:gd name="connsiteX5646" fmla="*/ 689479 w 4308628"/>
                <a:gd name="connsiteY5646" fmla="*/ 1922325 h 4305833"/>
                <a:gd name="connsiteX5647" fmla="*/ 688747 w 4308628"/>
                <a:gd name="connsiteY5647" fmla="*/ 1923058 h 4305833"/>
                <a:gd name="connsiteX5648" fmla="*/ 680687 w 4308628"/>
                <a:gd name="connsiteY5648" fmla="*/ 1913532 h 4305833"/>
                <a:gd name="connsiteX5649" fmla="*/ 682152 w 4308628"/>
                <a:gd name="connsiteY5649" fmla="*/ 1913166 h 4305833"/>
                <a:gd name="connsiteX5650" fmla="*/ 693876 w 4308628"/>
                <a:gd name="connsiteY5650" fmla="*/ 1927820 h 4305833"/>
                <a:gd name="connsiteX5651" fmla="*/ 703035 w 4308628"/>
                <a:gd name="connsiteY5651" fmla="*/ 1939544 h 4305833"/>
                <a:gd name="connsiteX5652" fmla="*/ 693143 w 4308628"/>
                <a:gd name="connsiteY5652" fmla="*/ 1928187 h 4305833"/>
                <a:gd name="connsiteX5653" fmla="*/ 693876 w 4308628"/>
                <a:gd name="connsiteY5653" fmla="*/ 1927820 h 4305833"/>
                <a:gd name="connsiteX5654" fmla="*/ 1210803 w 4308628"/>
                <a:gd name="connsiteY5654" fmla="*/ 2132613 h 4305833"/>
                <a:gd name="connsiteX5655" fmla="*/ 1223626 w 4308628"/>
                <a:gd name="connsiteY5655" fmla="*/ 2141405 h 4305833"/>
                <a:gd name="connsiteX5656" fmla="*/ 1236448 w 4308628"/>
                <a:gd name="connsiteY5656" fmla="*/ 2163020 h 4305833"/>
                <a:gd name="connsiteX5657" fmla="*/ 1237914 w 4308628"/>
                <a:gd name="connsiteY5657" fmla="*/ 2171813 h 4305833"/>
                <a:gd name="connsiteX5658" fmla="*/ 1182960 w 4308628"/>
                <a:gd name="connsiteY5658" fmla="*/ 2178407 h 4305833"/>
                <a:gd name="connsiteX5659" fmla="*/ 1210803 w 4308628"/>
                <a:gd name="connsiteY5659" fmla="*/ 2132613 h 4305833"/>
                <a:gd name="connsiteX5660" fmla="*/ 1263558 w 4308628"/>
                <a:gd name="connsiteY5660" fmla="*/ 2207349 h 4305833"/>
                <a:gd name="connsiteX5661" fmla="*/ 1263558 w 4308628"/>
                <a:gd name="connsiteY5661" fmla="*/ 2207349 h 4305833"/>
                <a:gd name="connsiteX5662" fmla="*/ 1263558 w 4308628"/>
                <a:gd name="connsiteY5662" fmla="*/ 2208082 h 4305833"/>
                <a:gd name="connsiteX5663" fmla="*/ 1254400 w 4308628"/>
                <a:gd name="connsiteY5663" fmla="*/ 2218706 h 4305833"/>
                <a:gd name="connsiteX5664" fmla="*/ 1247072 w 4308628"/>
                <a:gd name="connsiteY5664" fmla="*/ 2179506 h 4305833"/>
                <a:gd name="connsiteX5665" fmla="*/ 1263558 w 4308628"/>
                <a:gd name="connsiteY5665" fmla="*/ 2207349 h 4305833"/>
                <a:gd name="connsiteX5666" fmla="*/ 1267588 w 4308628"/>
                <a:gd name="connsiteY5666" fmla="*/ 2213944 h 4305833"/>
                <a:gd name="connsiteX5667" fmla="*/ 1268687 w 4308628"/>
                <a:gd name="connsiteY5667" fmla="*/ 2214677 h 4305833"/>
                <a:gd name="connsiteX5668" fmla="*/ 1271252 w 4308628"/>
                <a:gd name="connsiteY5668" fmla="*/ 2213944 h 4305833"/>
                <a:gd name="connsiteX5669" fmla="*/ 1273816 w 4308628"/>
                <a:gd name="connsiteY5669" fmla="*/ 2209181 h 4305833"/>
                <a:gd name="connsiteX5670" fmla="*/ 1319611 w 4308628"/>
                <a:gd name="connsiteY5670" fmla="*/ 2168150 h 4305833"/>
                <a:gd name="connsiteX5671" fmla="*/ 1315947 w 4308628"/>
                <a:gd name="connsiteY5671" fmla="*/ 2252778 h 4305833"/>
                <a:gd name="connsiteX5672" fmla="*/ 1312284 w 4308628"/>
                <a:gd name="connsiteY5672" fmla="*/ 2257174 h 4305833"/>
                <a:gd name="connsiteX5673" fmla="*/ 1312284 w 4308628"/>
                <a:gd name="connsiteY5673" fmla="*/ 2258273 h 4305833"/>
                <a:gd name="connsiteX5674" fmla="*/ 1265024 w 4308628"/>
                <a:gd name="connsiteY5674" fmla="*/ 2273660 h 4305833"/>
                <a:gd name="connsiteX5675" fmla="*/ 1256231 w 4308628"/>
                <a:gd name="connsiteY5675" fmla="*/ 2227499 h 4305833"/>
                <a:gd name="connsiteX5676" fmla="*/ 1267588 w 4308628"/>
                <a:gd name="connsiteY5676" fmla="*/ 2213944 h 4305833"/>
                <a:gd name="connsiteX5677" fmla="*/ 1419259 w 4308628"/>
                <a:gd name="connsiteY5677" fmla="*/ 1627775 h 4305833"/>
                <a:gd name="connsiteX5678" fmla="*/ 1421824 w 4308628"/>
                <a:gd name="connsiteY5678" fmla="*/ 1607626 h 4305833"/>
                <a:gd name="connsiteX5679" fmla="*/ 1430250 w 4308628"/>
                <a:gd name="connsiteY5679" fmla="*/ 1612022 h 4305833"/>
                <a:gd name="connsiteX5680" fmla="*/ 1419259 w 4308628"/>
                <a:gd name="connsiteY5680" fmla="*/ 1627775 h 4305833"/>
                <a:gd name="connsiteX5681" fmla="*/ 1416695 w 4308628"/>
                <a:gd name="connsiteY5681" fmla="*/ 1647925 h 4305833"/>
                <a:gd name="connsiteX5682" fmla="*/ 1421824 w 4308628"/>
                <a:gd name="connsiteY5682" fmla="*/ 1640964 h 4305833"/>
                <a:gd name="connsiteX5683" fmla="*/ 1420358 w 4308628"/>
                <a:gd name="connsiteY5683" fmla="*/ 1638033 h 4305833"/>
                <a:gd name="connsiteX5684" fmla="*/ 1436112 w 4308628"/>
                <a:gd name="connsiteY5684" fmla="*/ 1614953 h 4305833"/>
                <a:gd name="connsiteX5685" fmla="*/ 1481174 w 4308628"/>
                <a:gd name="connsiteY5685" fmla="*/ 1638033 h 4305833"/>
                <a:gd name="connsiteX5686" fmla="*/ 1412665 w 4308628"/>
                <a:gd name="connsiteY5686" fmla="*/ 1681263 h 4305833"/>
                <a:gd name="connsiteX5687" fmla="*/ 1416695 w 4308628"/>
                <a:gd name="connsiteY5687" fmla="*/ 1647925 h 4305833"/>
                <a:gd name="connsiteX5688" fmla="*/ 1452598 w 4308628"/>
                <a:gd name="connsiteY5688" fmla="*/ 1354108 h 4305833"/>
                <a:gd name="connsiteX5689" fmla="*/ 1459559 w 4308628"/>
                <a:gd name="connsiteY5689" fmla="*/ 1363267 h 4305833"/>
                <a:gd name="connsiteX5690" fmla="*/ 1451132 w 4308628"/>
                <a:gd name="connsiteY5690" fmla="*/ 1366197 h 4305833"/>
                <a:gd name="connsiteX5691" fmla="*/ 1452598 w 4308628"/>
                <a:gd name="connsiteY5691" fmla="*/ 1354108 h 4305833"/>
                <a:gd name="connsiteX5692" fmla="*/ 1625884 w 4308628"/>
                <a:gd name="connsiteY5692" fmla="*/ 1230646 h 4305833"/>
                <a:gd name="connsiteX5693" fmla="*/ 1637607 w 4308628"/>
                <a:gd name="connsiteY5693" fmla="*/ 1233210 h 4305833"/>
                <a:gd name="connsiteX5694" fmla="*/ 1632112 w 4308628"/>
                <a:gd name="connsiteY5694" fmla="*/ 1240171 h 4305833"/>
                <a:gd name="connsiteX5695" fmla="*/ 1625884 w 4308628"/>
                <a:gd name="connsiteY5695" fmla="*/ 1230646 h 4305833"/>
                <a:gd name="connsiteX5696" fmla="*/ 1876837 w 4308628"/>
                <a:gd name="connsiteY5696" fmla="*/ 1293293 h 4305833"/>
                <a:gd name="connsiteX5697" fmla="*/ 1875738 w 4308628"/>
                <a:gd name="connsiteY5697" fmla="*/ 1284134 h 4305833"/>
                <a:gd name="connsiteX5698" fmla="*/ 1895522 w 4308628"/>
                <a:gd name="connsiteY5698" fmla="*/ 1288164 h 4305833"/>
                <a:gd name="connsiteX5699" fmla="*/ 1876837 w 4308628"/>
                <a:gd name="connsiteY5699" fmla="*/ 1293293 h 4305833"/>
                <a:gd name="connsiteX5700" fmla="*/ 1905047 w 4308628"/>
                <a:gd name="connsiteY5700" fmla="*/ 1292926 h 4305833"/>
                <a:gd name="connsiteX5701" fmla="*/ 1907611 w 4308628"/>
                <a:gd name="connsiteY5701" fmla="*/ 1295124 h 4305833"/>
                <a:gd name="connsiteX5702" fmla="*/ 1910176 w 4308628"/>
                <a:gd name="connsiteY5702" fmla="*/ 1295491 h 4305833"/>
                <a:gd name="connsiteX5703" fmla="*/ 1915671 w 4308628"/>
                <a:gd name="connsiteY5703" fmla="*/ 1292560 h 4305833"/>
                <a:gd name="connsiteX5704" fmla="*/ 1948277 w 4308628"/>
                <a:gd name="connsiteY5704" fmla="*/ 1299887 h 4305833"/>
                <a:gd name="connsiteX5705" fmla="*/ 1884897 w 4308628"/>
                <a:gd name="connsiteY5705" fmla="*/ 1350444 h 4305833"/>
                <a:gd name="connsiteX5706" fmla="*/ 1877936 w 4308628"/>
                <a:gd name="connsiteY5706" fmla="*/ 1300253 h 4305833"/>
                <a:gd name="connsiteX5707" fmla="*/ 1905047 w 4308628"/>
                <a:gd name="connsiteY5707" fmla="*/ 1292926 h 4305833"/>
                <a:gd name="connsiteX5708" fmla="*/ 1540523 w 4308628"/>
                <a:gd name="connsiteY5708" fmla="*/ 1148582 h 4305833"/>
                <a:gd name="connsiteX5709" fmla="*/ 1541256 w 4308628"/>
                <a:gd name="connsiteY5709" fmla="*/ 1149315 h 4305833"/>
                <a:gd name="connsiteX5710" fmla="*/ 1510848 w 4308628"/>
                <a:gd name="connsiteY5710" fmla="*/ 1252627 h 4305833"/>
                <a:gd name="connsiteX5711" fmla="*/ 1403140 w 4308628"/>
                <a:gd name="connsiteY5711" fmla="*/ 1247865 h 4305833"/>
                <a:gd name="connsiteX5712" fmla="*/ 1402773 w 4308628"/>
                <a:gd name="connsiteY5712" fmla="*/ 1247132 h 4305833"/>
                <a:gd name="connsiteX5713" fmla="*/ 1431716 w 4308628"/>
                <a:gd name="connsiteY5713" fmla="*/ 1141988 h 4305833"/>
                <a:gd name="connsiteX5714" fmla="*/ 1540523 w 4308628"/>
                <a:gd name="connsiteY5714" fmla="*/ 1148582 h 4305833"/>
                <a:gd name="connsiteX5715" fmla="*/ 1522572 w 4308628"/>
                <a:gd name="connsiteY5715" fmla="*/ 1269113 h 4305833"/>
                <a:gd name="connsiteX5716" fmla="*/ 1522572 w 4308628"/>
                <a:gd name="connsiteY5716" fmla="*/ 1269113 h 4305833"/>
                <a:gd name="connsiteX5717" fmla="*/ 1522572 w 4308628"/>
                <a:gd name="connsiteY5717" fmla="*/ 1269113 h 4305833"/>
                <a:gd name="connsiteX5718" fmla="*/ 1522572 w 4308628"/>
                <a:gd name="connsiteY5718" fmla="*/ 1269113 h 4305833"/>
                <a:gd name="connsiteX5719" fmla="*/ 1522572 w 4308628"/>
                <a:gd name="connsiteY5719" fmla="*/ 1269113 h 4305833"/>
                <a:gd name="connsiteX5720" fmla="*/ 1522572 w 4308628"/>
                <a:gd name="connsiteY5720" fmla="*/ 1269113 h 4305833"/>
                <a:gd name="connsiteX5721" fmla="*/ 1518908 w 4308628"/>
                <a:gd name="connsiteY5721" fmla="*/ 1263618 h 4305833"/>
                <a:gd name="connsiteX5722" fmla="*/ 1515245 w 4308628"/>
                <a:gd name="connsiteY5722" fmla="*/ 1262152 h 4305833"/>
                <a:gd name="connsiteX5723" fmla="*/ 1515977 w 4308628"/>
                <a:gd name="connsiteY5723" fmla="*/ 1259588 h 4305833"/>
                <a:gd name="connsiteX5724" fmla="*/ 1518542 w 4308628"/>
                <a:gd name="connsiteY5724" fmla="*/ 1259588 h 4305833"/>
                <a:gd name="connsiteX5725" fmla="*/ 1518908 w 4308628"/>
                <a:gd name="connsiteY5725" fmla="*/ 1263618 h 4305833"/>
                <a:gd name="connsiteX5726" fmla="*/ 1529899 w 4308628"/>
                <a:gd name="connsiteY5726" fmla="*/ 1271311 h 4305833"/>
                <a:gd name="connsiteX5727" fmla="*/ 1529899 w 4308628"/>
                <a:gd name="connsiteY5727" fmla="*/ 1269479 h 4305833"/>
                <a:gd name="connsiteX5728" fmla="*/ 1532463 w 4308628"/>
                <a:gd name="connsiteY5728" fmla="*/ 1268380 h 4305833"/>
                <a:gd name="connsiteX5729" fmla="*/ 1551147 w 4308628"/>
                <a:gd name="connsiteY5729" fmla="*/ 1277539 h 4305833"/>
                <a:gd name="connsiteX5730" fmla="*/ 1529899 w 4308628"/>
                <a:gd name="connsiteY5730" fmla="*/ 1271311 h 4305833"/>
                <a:gd name="connsiteX5731" fmla="*/ 1521106 w 4308628"/>
                <a:gd name="connsiteY5731" fmla="*/ 1276074 h 4305833"/>
                <a:gd name="connsiteX5732" fmla="*/ 1522572 w 4308628"/>
                <a:gd name="connsiteY5732" fmla="*/ 1276440 h 4305833"/>
                <a:gd name="connsiteX5733" fmla="*/ 1521473 w 4308628"/>
                <a:gd name="connsiteY5733" fmla="*/ 1298422 h 4305833"/>
                <a:gd name="connsiteX5734" fmla="*/ 1518908 w 4308628"/>
                <a:gd name="connsiteY5734" fmla="*/ 1277539 h 4305833"/>
                <a:gd name="connsiteX5735" fmla="*/ 1521106 w 4308628"/>
                <a:gd name="connsiteY5735" fmla="*/ 1276074 h 4305833"/>
                <a:gd name="connsiteX5736" fmla="*/ 1521106 w 4308628"/>
                <a:gd name="connsiteY5736" fmla="*/ 1276074 h 4305833"/>
                <a:gd name="connsiteX5737" fmla="*/ 1529532 w 4308628"/>
                <a:gd name="connsiteY5737" fmla="*/ 1278272 h 4305833"/>
                <a:gd name="connsiteX5738" fmla="*/ 1586684 w 4308628"/>
                <a:gd name="connsiteY5738" fmla="*/ 1295124 h 4305833"/>
                <a:gd name="connsiteX5739" fmla="*/ 1671678 w 4308628"/>
                <a:gd name="connsiteY5739" fmla="*/ 1336889 h 4305833"/>
                <a:gd name="connsiteX5740" fmla="*/ 1610131 w 4308628"/>
                <a:gd name="connsiteY5740" fmla="*/ 1391476 h 4305833"/>
                <a:gd name="connsiteX5741" fmla="*/ 1538691 w 4308628"/>
                <a:gd name="connsiteY5741" fmla="*/ 1431775 h 4305833"/>
                <a:gd name="connsiteX5742" fmla="*/ 1526968 w 4308628"/>
                <a:gd name="connsiteY5742" fmla="*/ 1337988 h 4305833"/>
                <a:gd name="connsiteX5743" fmla="*/ 1529532 w 4308628"/>
                <a:gd name="connsiteY5743" fmla="*/ 1278272 h 4305833"/>
                <a:gd name="connsiteX5744" fmla="*/ 1536493 w 4308628"/>
                <a:gd name="connsiteY5744" fmla="*/ 1468777 h 4305833"/>
                <a:gd name="connsiteX5745" fmla="*/ 1537959 w 4308628"/>
                <a:gd name="connsiteY5745" fmla="*/ 1466212 h 4305833"/>
                <a:gd name="connsiteX5746" fmla="*/ 1617824 w 4308628"/>
                <a:gd name="connsiteY5746" fmla="*/ 1528859 h 4305833"/>
                <a:gd name="connsiteX5747" fmla="*/ 1589981 w 4308628"/>
                <a:gd name="connsiteY5747" fmla="*/ 1545712 h 4305833"/>
                <a:gd name="connsiteX5748" fmla="*/ 1587783 w 4308628"/>
                <a:gd name="connsiteY5748" fmla="*/ 1543880 h 4305833"/>
                <a:gd name="connsiteX5749" fmla="*/ 1583753 w 4308628"/>
                <a:gd name="connsiteY5749" fmla="*/ 1544246 h 4305833"/>
                <a:gd name="connsiteX5750" fmla="*/ 1536493 w 4308628"/>
                <a:gd name="connsiteY5750" fmla="*/ 1468777 h 4305833"/>
                <a:gd name="connsiteX5751" fmla="*/ 1736523 w 4308628"/>
                <a:gd name="connsiteY5751" fmla="*/ 1459984 h 4305833"/>
                <a:gd name="connsiteX5752" fmla="*/ 1729929 w 4308628"/>
                <a:gd name="connsiteY5752" fmla="*/ 1463648 h 4305833"/>
                <a:gd name="connsiteX5753" fmla="*/ 1729196 w 4308628"/>
                <a:gd name="connsiteY5753" fmla="*/ 1459984 h 4305833"/>
                <a:gd name="connsiteX5754" fmla="*/ 1734691 w 4308628"/>
                <a:gd name="connsiteY5754" fmla="*/ 1455222 h 4305833"/>
                <a:gd name="connsiteX5755" fmla="*/ 1736523 w 4308628"/>
                <a:gd name="connsiteY5755" fmla="*/ 1459984 h 4305833"/>
                <a:gd name="connsiteX5756" fmla="*/ 1724067 w 4308628"/>
                <a:gd name="connsiteY5756" fmla="*/ 1466945 h 4305833"/>
                <a:gd name="connsiteX5757" fmla="*/ 1714908 w 4308628"/>
                <a:gd name="connsiteY5757" fmla="*/ 1472074 h 4305833"/>
                <a:gd name="connsiteX5758" fmla="*/ 1723701 w 4308628"/>
                <a:gd name="connsiteY5758" fmla="*/ 1464747 h 4305833"/>
                <a:gd name="connsiteX5759" fmla="*/ 1724067 w 4308628"/>
                <a:gd name="connsiteY5759" fmla="*/ 1466945 h 4305833"/>
                <a:gd name="connsiteX5760" fmla="*/ 1727731 w 4308628"/>
                <a:gd name="connsiteY5760" fmla="*/ 1452291 h 4305833"/>
                <a:gd name="connsiteX5761" fmla="*/ 1711611 w 4308628"/>
                <a:gd name="connsiteY5761" fmla="*/ 1386713 h 4305833"/>
                <a:gd name="connsiteX5762" fmla="*/ 1732860 w 4308628"/>
                <a:gd name="connsiteY5762" fmla="*/ 1448261 h 4305833"/>
                <a:gd name="connsiteX5763" fmla="*/ 1727731 w 4308628"/>
                <a:gd name="connsiteY5763" fmla="*/ 1452291 h 4305833"/>
                <a:gd name="connsiteX5764" fmla="*/ 1732127 w 4308628"/>
                <a:gd name="connsiteY5764" fmla="*/ 1470242 h 4305833"/>
                <a:gd name="connsiteX5765" fmla="*/ 1739088 w 4308628"/>
                <a:gd name="connsiteY5765" fmla="*/ 1466579 h 4305833"/>
                <a:gd name="connsiteX5766" fmla="*/ 1743850 w 4308628"/>
                <a:gd name="connsiteY5766" fmla="*/ 1480500 h 4305833"/>
                <a:gd name="connsiteX5767" fmla="*/ 1737989 w 4308628"/>
                <a:gd name="connsiteY5767" fmla="*/ 1495155 h 4305833"/>
                <a:gd name="connsiteX5768" fmla="*/ 1732127 w 4308628"/>
                <a:gd name="connsiteY5768" fmla="*/ 1470242 h 4305833"/>
                <a:gd name="connsiteX5769" fmla="*/ 1744950 w 4308628"/>
                <a:gd name="connsiteY5769" fmla="*/ 1463282 h 4305833"/>
                <a:gd name="connsiteX5770" fmla="*/ 1751910 w 4308628"/>
                <a:gd name="connsiteY5770" fmla="*/ 1459252 h 4305833"/>
                <a:gd name="connsiteX5771" fmla="*/ 1747514 w 4308628"/>
                <a:gd name="connsiteY5771" fmla="*/ 1470609 h 4305833"/>
                <a:gd name="connsiteX5772" fmla="*/ 1744950 w 4308628"/>
                <a:gd name="connsiteY5772" fmla="*/ 1463282 h 4305833"/>
                <a:gd name="connsiteX5773" fmla="*/ 1742751 w 4308628"/>
                <a:gd name="connsiteY5773" fmla="*/ 1456687 h 4305833"/>
                <a:gd name="connsiteX5774" fmla="*/ 1740553 w 4308628"/>
                <a:gd name="connsiteY5774" fmla="*/ 1450459 h 4305833"/>
                <a:gd name="connsiteX5775" fmla="*/ 1762901 w 4308628"/>
                <a:gd name="connsiteY5775" fmla="*/ 1431775 h 4305833"/>
                <a:gd name="connsiteX5776" fmla="*/ 1755940 w 4308628"/>
                <a:gd name="connsiteY5776" fmla="*/ 1449726 h 4305833"/>
                <a:gd name="connsiteX5777" fmla="*/ 1742751 w 4308628"/>
                <a:gd name="connsiteY5777" fmla="*/ 1456687 h 4305833"/>
                <a:gd name="connsiteX5778" fmla="*/ 1688164 w 4308628"/>
                <a:gd name="connsiteY5778" fmla="*/ 1337255 h 4305833"/>
                <a:gd name="connsiteX5779" fmla="*/ 1683768 w 4308628"/>
                <a:gd name="connsiteY5779" fmla="*/ 1335057 h 4305833"/>
                <a:gd name="connsiteX5780" fmla="*/ 1685600 w 4308628"/>
                <a:gd name="connsiteY5780" fmla="*/ 1333225 h 4305833"/>
                <a:gd name="connsiteX5781" fmla="*/ 1688164 w 4308628"/>
                <a:gd name="connsiteY5781" fmla="*/ 1337255 h 4305833"/>
                <a:gd name="connsiteX5782" fmla="*/ 1690362 w 4308628"/>
                <a:gd name="connsiteY5782" fmla="*/ 1346048 h 4305833"/>
                <a:gd name="connsiteX5783" fmla="*/ 1638340 w 4308628"/>
                <a:gd name="connsiteY5783" fmla="*/ 1375356 h 4305833"/>
                <a:gd name="connsiteX5784" fmla="*/ 1677906 w 4308628"/>
                <a:gd name="connsiteY5784" fmla="*/ 1340553 h 4305833"/>
                <a:gd name="connsiteX5785" fmla="*/ 1690362 w 4308628"/>
                <a:gd name="connsiteY5785" fmla="*/ 1346048 h 4305833"/>
                <a:gd name="connsiteX5786" fmla="*/ 1695492 w 4308628"/>
                <a:gd name="connsiteY5786" fmla="*/ 1351177 h 4305833"/>
                <a:gd name="connsiteX5787" fmla="*/ 1695492 w 4308628"/>
                <a:gd name="connsiteY5787" fmla="*/ 1351177 h 4305833"/>
                <a:gd name="connsiteX5788" fmla="*/ 1721869 w 4308628"/>
                <a:gd name="connsiteY5788" fmla="*/ 1457420 h 4305833"/>
                <a:gd name="connsiteX5789" fmla="*/ 1684134 w 4308628"/>
                <a:gd name="connsiteY5789" fmla="*/ 1488926 h 4305833"/>
                <a:gd name="connsiteX5790" fmla="*/ 1683402 w 4308628"/>
                <a:gd name="connsiteY5790" fmla="*/ 1490392 h 4305833"/>
                <a:gd name="connsiteX5791" fmla="*/ 1683035 w 4308628"/>
                <a:gd name="connsiteY5791" fmla="*/ 1491124 h 4305833"/>
                <a:gd name="connsiteX5792" fmla="*/ 1683035 w 4308628"/>
                <a:gd name="connsiteY5792" fmla="*/ 1491124 h 4305833"/>
                <a:gd name="connsiteX5793" fmla="*/ 1683035 w 4308628"/>
                <a:gd name="connsiteY5793" fmla="*/ 1491124 h 4305833"/>
                <a:gd name="connsiteX5794" fmla="*/ 1684134 w 4308628"/>
                <a:gd name="connsiteY5794" fmla="*/ 1493689 h 4305833"/>
                <a:gd name="connsiteX5795" fmla="*/ 1684134 w 4308628"/>
                <a:gd name="connsiteY5795" fmla="*/ 1493689 h 4305833"/>
                <a:gd name="connsiteX5796" fmla="*/ 1686699 w 4308628"/>
                <a:gd name="connsiteY5796" fmla="*/ 1494788 h 4305833"/>
                <a:gd name="connsiteX5797" fmla="*/ 1688164 w 4308628"/>
                <a:gd name="connsiteY5797" fmla="*/ 1494422 h 4305833"/>
                <a:gd name="connsiteX5798" fmla="*/ 1725899 w 4308628"/>
                <a:gd name="connsiteY5798" fmla="*/ 1473906 h 4305833"/>
                <a:gd name="connsiteX5799" fmla="*/ 1733959 w 4308628"/>
                <a:gd name="connsiteY5799" fmla="*/ 1506145 h 4305833"/>
                <a:gd name="connsiteX5800" fmla="*/ 1718938 w 4308628"/>
                <a:gd name="connsiteY5800" fmla="*/ 1543880 h 4305833"/>
                <a:gd name="connsiteX5801" fmla="*/ 1678273 w 4308628"/>
                <a:gd name="connsiteY5801" fmla="*/ 1545712 h 4305833"/>
                <a:gd name="connsiteX5802" fmla="*/ 1650430 w 4308628"/>
                <a:gd name="connsiteY5802" fmla="*/ 1527760 h 4305833"/>
                <a:gd name="connsiteX5803" fmla="*/ 1682303 w 4308628"/>
                <a:gd name="connsiteY5803" fmla="*/ 1498452 h 4305833"/>
                <a:gd name="connsiteX5804" fmla="*/ 1683035 w 4308628"/>
                <a:gd name="connsiteY5804" fmla="*/ 1496986 h 4305833"/>
                <a:gd name="connsiteX5805" fmla="*/ 1683402 w 4308628"/>
                <a:gd name="connsiteY5805" fmla="*/ 1496254 h 4305833"/>
                <a:gd name="connsiteX5806" fmla="*/ 1683402 w 4308628"/>
                <a:gd name="connsiteY5806" fmla="*/ 1496254 h 4305833"/>
                <a:gd name="connsiteX5807" fmla="*/ 1683402 w 4308628"/>
                <a:gd name="connsiteY5807" fmla="*/ 1496254 h 4305833"/>
                <a:gd name="connsiteX5808" fmla="*/ 1682303 w 4308628"/>
                <a:gd name="connsiteY5808" fmla="*/ 1493689 h 4305833"/>
                <a:gd name="connsiteX5809" fmla="*/ 1682303 w 4308628"/>
                <a:gd name="connsiteY5809" fmla="*/ 1493689 h 4305833"/>
                <a:gd name="connsiteX5810" fmla="*/ 1678639 w 4308628"/>
                <a:gd name="connsiteY5810" fmla="*/ 1493323 h 4305833"/>
                <a:gd name="connsiteX5811" fmla="*/ 1678273 w 4308628"/>
                <a:gd name="connsiteY5811" fmla="*/ 1493323 h 4305833"/>
                <a:gd name="connsiteX5812" fmla="*/ 1636142 w 4308628"/>
                <a:gd name="connsiteY5812" fmla="*/ 1518601 h 4305833"/>
                <a:gd name="connsiteX5813" fmla="*/ 1544187 w 4308628"/>
                <a:gd name="connsiteY5813" fmla="*/ 1459252 h 4305833"/>
                <a:gd name="connsiteX5814" fmla="*/ 1544187 w 4308628"/>
                <a:gd name="connsiteY5814" fmla="*/ 1459252 h 4305833"/>
                <a:gd name="connsiteX5815" fmla="*/ 1613794 w 4308628"/>
                <a:gd name="connsiteY5815" fmla="*/ 1397338 h 4305833"/>
                <a:gd name="connsiteX5816" fmla="*/ 1695492 w 4308628"/>
                <a:gd name="connsiteY5816" fmla="*/ 1351177 h 4305833"/>
                <a:gd name="connsiteX5817" fmla="*/ 1636142 w 4308628"/>
                <a:gd name="connsiteY5817" fmla="*/ 1526295 h 4305833"/>
                <a:gd name="connsiteX5818" fmla="*/ 1639439 w 4308628"/>
                <a:gd name="connsiteY5818" fmla="*/ 1528493 h 4305833"/>
                <a:gd name="connsiteX5819" fmla="*/ 1633944 w 4308628"/>
                <a:gd name="connsiteY5819" fmla="*/ 1533255 h 4305833"/>
                <a:gd name="connsiteX5820" fmla="*/ 1629914 w 4308628"/>
                <a:gd name="connsiteY5820" fmla="*/ 1529958 h 4305833"/>
                <a:gd name="connsiteX5821" fmla="*/ 1636142 w 4308628"/>
                <a:gd name="connsiteY5821" fmla="*/ 1526295 h 4305833"/>
                <a:gd name="connsiteX5822" fmla="*/ 1642736 w 4308628"/>
                <a:gd name="connsiteY5822" fmla="*/ 1522265 h 4305833"/>
                <a:gd name="connsiteX5823" fmla="*/ 1652628 w 4308628"/>
                <a:gd name="connsiteY5823" fmla="*/ 1516403 h 4305833"/>
                <a:gd name="connsiteX5824" fmla="*/ 1644568 w 4308628"/>
                <a:gd name="connsiteY5824" fmla="*/ 1523730 h 4305833"/>
                <a:gd name="connsiteX5825" fmla="*/ 1642736 w 4308628"/>
                <a:gd name="connsiteY5825" fmla="*/ 1522265 h 4305833"/>
                <a:gd name="connsiteX5826" fmla="*/ 1629914 w 4308628"/>
                <a:gd name="connsiteY5826" fmla="*/ 1522265 h 4305833"/>
                <a:gd name="connsiteX5827" fmla="*/ 1624419 w 4308628"/>
                <a:gd name="connsiteY5827" fmla="*/ 1525562 h 4305833"/>
                <a:gd name="connsiteX5828" fmla="*/ 1573129 w 4308628"/>
                <a:gd name="connsiteY5828" fmla="*/ 1485263 h 4305833"/>
                <a:gd name="connsiteX5829" fmla="*/ 1629914 w 4308628"/>
                <a:gd name="connsiteY5829" fmla="*/ 1522265 h 4305833"/>
                <a:gd name="connsiteX5830" fmla="*/ 1598774 w 4308628"/>
                <a:gd name="connsiteY5830" fmla="*/ 1549009 h 4305833"/>
                <a:gd name="connsiteX5831" fmla="*/ 1623686 w 4308628"/>
                <a:gd name="connsiteY5831" fmla="*/ 1533988 h 4305833"/>
                <a:gd name="connsiteX5832" fmla="*/ 1628815 w 4308628"/>
                <a:gd name="connsiteY5832" fmla="*/ 1538018 h 4305833"/>
                <a:gd name="connsiteX5833" fmla="*/ 1617824 w 4308628"/>
                <a:gd name="connsiteY5833" fmla="*/ 1548276 h 4305833"/>
                <a:gd name="connsiteX5834" fmla="*/ 1598774 w 4308628"/>
                <a:gd name="connsiteY5834" fmla="*/ 1549009 h 4305833"/>
                <a:gd name="connsiteX5835" fmla="*/ 1634310 w 4308628"/>
                <a:gd name="connsiteY5835" fmla="*/ 1542048 h 4305833"/>
                <a:gd name="connsiteX5836" fmla="*/ 1640538 w 4308628"/>
                <a:gd name="connsiteY5836" fmla="*/ 1546811 h 4305833"/>
                <a:gd name="connsiteX5837" fmla="*/ 1628448 w 4308628"/>
                <a:gd name="connsiteY5837" fmla="*/ 1547177 h 4305833"/>
                <a:gd name="connsiteX5838" fmla="*/ 1634310 w 4308628"/>
                <a:gd name="connsiteY5838" fmla="*/ 1542048 h 4305833"/>
                <a:gd name="connsiteX5839" fmla="*/ 1639439 w 4308628"/>
                <a:gd name="connsiteY5839" fmla="*/ 1537652 h 4305833"/>
                <a:gd name="connsiteX5840" fmla="*/ 1645301 w 4308628"/>
                <a:gd name="connsiteY5840" fmla="*/ 1532156 h 4305833"/>
                <a:gd name="connsiteX5841" fmla="*/ 1666549 w 4308628"/>
                <a:gd name="connsiteY5841" fmla="*/ 1546078 h 4305833"/>
                <a:gd name="connsiteX5842" fmla="*/ 1651162 w 4308628"/>
                <a:gd name="connsiteY5842" fmla="*/ 1546811 h 4305833"/>
                <a:gd name="connsiteX5843" fmla="*/ 1639439 w 4308628"/>
                <a:gd name="connsiteY5843" fmla="*/ 1537652 h 4305833"/>
                <a:gd name="connsiteX5844" fmla="*/ 1541622 w 4308628"/>
                <a:gd name="connsiteY5844" fmla="*/ 1452291 h 4305833"/>
                <a:gd name="connsiteX5845" fmla="*/ 1539790 w 4308628"/>
                <a:gd name="connsiteY5845" fmla="*/ 1438736 h 4305833"/>
                <a:gd name="connsiteX5846" fmla="*/ 1585951 w 4308628"/>
                <a:gd name="connsiteY5846" fmla="*/ 1412725 h 4305833"/>
                <a:gd name="connsiteX5847" fmla="*/ 1541622 w 4308628"/>
                <a:gd name="connsiteY5847" fmla="*/ 1452291 h 4305833"/>
                <a:gd name="connsiteX5848" fmla="*/ 1534295 w 4308628"/>
                <a:gd name="connsiteY5848" fmla="*/ 1447162 h 4305833"/>
                <a:gd name="connsiteX5849" fmla="*/ 1531364 w 4308628"/>
                <a:gd name="connsiteY5849" fmla="*/ 1443498 h 4305833"/>
                <a:gd name="connsiteX5850" fmla="*/ 1533562 w 4308628"/>
                <a:gd name="connsiteY5850" fmla="*/ 1442399 h 4305833"/>
                <a:gd name="connsiteX5851" fmla="*/ 1534295 w 4308628"/>
                <a:gd name="connsiteY5851" fmla="*/ 1447162 h 4305833"/>
                <a:gd name="connsiteX5852" fmla="*/ 1526968 w 4308628"/>
                <a:gd name="connsiteY5852" fmla="*/ 1448994 h 4305833"/>
                <a:gd name="connsiteX5853" fmla="*/ 1525136 w 4308628"/>
                <a:gd name="connsiteY5853" fmla="*/ 1447528 h 4305833"/>
                <a:gd name="connsiteX5854" fmla="*/ 1525503 w 4308628"/>
                <a:gd name="connsiteY5854" fmla="*/ 1447162 h 4305833"/>
                <a:gd name="connsiteX5855" fmla="*/ 1526968 w 4308628"/>
                <a:gd name="connsiteY5855" fmla="*/ 1448994 h 4305833"/>
                <a:gd name="connsiteX5856" fmla="*/ 1763267 w 4308628"/>
                <a:gd name="connsiteY5856" fmla="*/ 1422982 h 4305833"/>
                <a:gd name="connsiteX5857" fmla="*/ 1738355 w 4308628"/>
                <a:gd name="connsiteY5857" fmla="*/ 1443865 h 4305833"/>
                <a:gd name="connsiteX5858" fmla="*/ 1704284 w 4308628"/>
                <a:gd name="connsiteY5858" fmla="*/ 1348246 h 4305833"/>
                <a:gd name="connsiteX5859" fmla="*/ 1707215 w 4308628"/>
                <a:gd name="connsiteY5859" fmla="*/ 1347513 h 4305833"/>
                <a:gd name="connsiteX5860" fmla="*/ 1763267 w 4308628"/>
                <a:gd name="connsiteY5860" fmla="*/ 1417121 h 4305833"/>
                <a:gd name="connsiteX5861" fmla="*/ 1761436 w 4308628"/>
                <a:gd name="connsiteY5861" fmla="*/ 1420784 h 4305833"/>
                <a:gd name="connsiteX5862" fmla="*/ 1762535 w 4308628"/>
                <a:gd name="connsiteY5862" fmla="*/ 1423349 h 4305833"/>
                <a:gd name="connsiteX5863" fmla="*/ 1763267 w 4308628"/>
                <a:gd name="connsiteY5863" fmla="*/ 1422982 h 4305833"/>
                <a:gd name="connsiteX5864" fmla="*/ 1691461 w 4308628"/>
                <a:gd name="connsiteY5864" fmla="*/ 1328463 h 4305833"/>
                <a:gd name="connsiteX5865" fmla="*/ 1692194 w 4308628"/>
                <a:gd name="connsiteY5865" fmla="*/ 1330661 h 4305833"/>
                <a:gd name="connsiteX5866" fmla="*/ 1691095 w 4308628"/>
                <a:gd name="connsiteY5866" fmla="*/ 1328829 h 4305833"/>
                <a:gd name="connsiteX5867" fmla="*/ 1691461 w 4308628"/>
                <a:gd name="connsiteY5867" fmla="*/ 1328463 h 4305833"/>
                <a:gd name="connsiteX5868" fmla="*/ 1610131 w 4308628"/>
                <a:gd name="connsiteY5868" fmla="*/ 1555237 h 4305833"/>
                <a:gd name="connsiteX5869" fmla="*/ 1610131 w 4308628"/>
                <a:gd name="connsiteY5869" fmla="*/ 1555237 h 4305833"/>
                <a:gd name="connsiteX5870" fmla="*/ 1688531 w 4308628"/>
                <a:gd name="connsiteY5870" fmla="*/ 1551940 h 4305833"/>
                <a:gd name="connsiteX5871" fmla="*/ 1716740 w 4308628"/>
                <a:gd name="connsiteY5871" fmla="*/ 1550841 h 4305833"/>
                <a:gd name="connsiteX5872" fmla="*/ 1713443 w 4308628"/>
                <a:gd name="connsiteY5872" fmla="*/ 1559267 h 4305833"/>
                <a:gd name="connsiteX5873" fmla="*/ 1705749 w 4308628"/>
                <a:gd name="connsiteY5873" fmla="*/ 1563297 h 4305833"/>
                <a:gd name="connsiteX5874" fmla="*/ 1688531 w 4308628"/>
                <a:gd name="connsiteY5874" fmla="*/ 1551940 h 4305833"/>
                <a:gd name="connsiteX5875" fmla="*/ 1722235 w 4308628"/>
                <a:gd name="connsiteY5875" fmla="*/ 1554504 h 4305833"/>
                <a:gd name="connsiteX5876" fmla="*/ 1724067 w 4308628"/>
                <a:gd name="connsiteY5876" fmla="*/ 1550474 h 4305833"/>
                <a:gd name="connsiteX5877" fmla="*/ 1728464 w 4308628"/>
                <a:gd name="connsiteY5877" fmla="*/ 1550474 h 4305833"/>
                <a:gd name="connsiteX5878" fmla="*/ 1725166 w 4308628"/>
                <a:gd name="connsiteY5878" fmla="*/ 1553039 h 4305833"/>
                <a:gd name="connsiteX5879" fmla="*/ 1722235 w 4308628"/>
                <a:gd name="connsiteY5879" fmla="*/ 1554504 h 4305833"/>
                <a:gd name="connsiteX5880" fmla="*/ 1735791 w 4308628"/>
                <a:gd name="connsiteY5880" fmla="*/ 1543147 h 4305833"/>
                <a:gd name="connsiteX5881" fmla="*/ 1726998 w 4308628"/>
                <a:gd name="connsiteY5881" fmla="*/ 1543514 h 4305833"/>
                <a:gd name="connsiteX5882" fmla="*/ 1737256 w 4308628"/>
                <a:gd name="connsiteY5882" fmla="*/ 1517502 h 4305833"/>
                <a:gd name="connsiteX5883" fmla="*/ 1742019 w 4308628"/>
                <a:gd name="connsiteY5883" fmla="*/ 1537285 h 4305833"/>
                <a:gd name="connsiteX5884" fmla="*/ 1735791 w 4308628"/>
                <a:gd name="connsiteY5884" fmla="*/ 1543147 h 4305833"/>
                <a:gd name="connsiteX5885" fmla="*/ 1765465 w 4308628"/>
                <a:gd name="connsiteY5885" fmla="*/ 1444598 h 4305833"/>
                <a:gd name="connsiteX5886" fmla="*/ 1765465 w 4308628"/>
                <a:gd name="connsiteY5886" fmla="*/ 1444598 h 4305833"/>
                <a:gd name="connsiteX5887" fmla="*/ 1774258 w 4308628"/>
                <a:gd name="connsiteY5887" fmla="*/ 1428478 h 4305833"/>
                <a:gd name="connsiteX5888" fmla="*/ 1780852 w 4308628"/>
                <a:gd name="connsiteY5888" fmla="*/ 1420418 h 4305833"/>
                <a:gd name="connsiteX5889" fmla="*/ 1779753 w 4308628"/>
                <a:gd name="connsiteY5889" fmla="*/ 1417853 h 4305833"/>
                <a:gd name="connsiteX5890" fmla="*/ 1780486 w 4308628"/>
                <a:gd name="connsiteY5890" fmla="*/ 1417487 h 4305833"/>
                <a:gd name="connsiteX5891" fmla="*/ 1781585 w 4308628"/>
                <a:gd name="connsiteY5891" fmla="*/ 1424448 h 4305833"/>
                <a:gd name="connsiteX5892" fmla="*/ 1783417 w 4308628"/>
                <a:gd name="connsiteY5892" fmla="*/ 1434706 h 4305833"/>
                <a:gd name="connsiteX5893" fmla="*/ 1773159 w 4308628"/>
                <a:gd name="connsiteY5893" fmla="*/ 1440201 h 4305833"/>
                <a:gd name="connsiteX5894" fmla="*/ 1773525 w 4308628"/>
                <a:gd name="connsiteY5894" fmla="*/ 1428478 h 4305833"/>
                <a:gd name="connsiteX5895" fmla="*/ 1774258 w 4308628"/>
                <a:gd name="connsiteY5895" fmla="*/ 1428478 h 4305833"/>
                <a:gd name="connsiteX5896" fmla="*/ 1585951 w 4308628"/>
                <a:gd name="connsiteY5896" fmla="*/ 1563663 h 4305833"/>
                <a:gd name="connsiteX5897" fmla="*/ 1579723 w 4308628"/>
                <a:gd name="connsiteY5897" fmla="*/ 1560366 h 4305833"/>
                <a:gd name="connsiteX5898" fmla="*/ 1580456 w 4308628"/>
                <a:gd name="connsiteY5898" fmla="*/ 1559999 h 4305833"/>
                <a:gd name="connsiteX5899" fmla="*/ 1582288 w 4308628"/>
                <a:gd name="connsiteY5899" fmla="*/ 1561831 h 4305833"/>
                <a:gd name="connsiteX5900" fmla="*/ 1585218 w 4308628"/>
                <a:gd name="connsiteY5900" fmla="*/ 1562198 h 4305833"/>
                <a:gd name="connsiteX5901" fmla="*/ 1592179 w 4308628"/>
                <a:gd name="connsiteY5901" fmla="*/ 1558168 h 4305833"/>
                <a:gd name="connsiteX5902" fmla="*/ 1603536 w 4308628"/>
                <a:gd name="connsiteY5902" fmla="*/ 1561099 h 4305833"/>
                <a:gd name="connsiteX5903" fmla="*/ 1595110 w 4308628"/>
                <a:gd name="connsiteY5903" fmla="*/ 1568792 h 4305833"/>
                <a:gd name="connsiteX5904" fmla="*/ 1585951 w 4308628"/>
                <a:gd name="connsiteY5904" fmla="*/ 1563663 h 4305833"/>
                <a:gd name="connsiteX5905" fmla="*/ 1620389 w 4308628"/>
                <a:gd name="connsiteY5905" fmla="*/ 1554870 h 4305833"/>
                <a:gd name="connsiteX5906" fmla="*/ 1648598 w 4308628"/>
                <a:gd name="connsiteY5906" fmla="*/ 1553771 h 4305833"/>
                <a:gd name="connsiteX5907" fmla="*/ 1669480 w 4308628"/>
                <a:gd name="connsiteY5907" fmla="*/ 1570257 h 4305833"/>
                <a:gd name="connsiteX5908" fmla="*/ 1635409 w 4308628"/>
                <a:gd name="connsiteY5908" fmla="*/ 1561831 h 4305833"/>
                <a:gd name="connsiteX5909" fmla="*/ 1617824 w 4308628"/>
                <a:gd name="connsiteY5909" fmla="*/ 1557435 h 4305833"/>
                <a:gd name="connsiteX5910" fmla="*/ 1620389 w 4308628"/>
                <a:gd name="connsiteY5910" fmla="*/ 1554870 h 4305833"/>
                <a:gd name="connsiteX5911" fmla="*/ 1686699 w 4308628"/>
                <a:gd name="connsiteY5911" fmla="*/ 1569891 h 4305833"/>
                <a:gd name="connsiteX5912" fmla="*/ 1680837 w 4308628"/>
                <a:gd name="connsiteY5912" fmla="*/ 1570257 h 4305833"/>
                <a:gd name="connsiteX5913" fmla="*/ 1659222 w 4308628"/>
                <a:gd name="connsiteY5913" fmla="*/ 1553039 h 4305833"/>
                <a:gd name="connsiteX5914" fmla="*/ 1676441 w 4308628"/>
                <a:gd name="connsiteY5914" fmla="*/ 1552306 h 4305833"/>
                <a:gd name="connsiteX5915" fmla="*/ 1698056 w 4308628"/>
                <a:gd name="connsiteY5915" fmla="*/ 1566227 h 4305833"/>
                <a:gd name="connsiteX5916" fmla="*/ 1688531 w 4308628"/>
                <a:gd name="connsiteY5916" fmla="*/ 1571356 h 4305833"/>
                <a:gd name="connsiteX5917" fmla="*/ 1686699 w 4308628"/>
                <a:gd name="connsiteY5917" fmla="*/ 1569891 h 4305833"/>
                <a:gd name="connsiteX5918" fmla="*/ 1686699 w 4308628"/>
                <a:gd name="connsiteY5918" fmla="*/ 1569891 h 4305833"/>
                <a:gd name="connsiteX5919" fmla="*/ 1740919 w 4308628"/>
                <a:gd name="connsiteY5919" fmla="*/ 1506511 h 4305833"/>
                <a:gd name="connsiteX5920" fmla="*/ 1747148 w 4308628"/>
                <a:gd name="connsiteY5920" fmla="*/ 1490758 h 4305833"/>
                <a:gd name="connsiteX5921" fmla="*/ 1756306 w 4308628"/>
                <a:gd name="connsiteY5921" fmla="*/ 1516769 h 4305833"/>
                <a:gd name="connsiteX5922" fmla="*/ 1754108 w 4308628"/>
                <a:gd name="connsiteY5922" fmla="*/ 1522265 h 4305833"/>
                <a:gd name="connsiteX5923" fmla="*/ 1754841 w 4308628"/>
                <a:gd name="connsiteY5923" fmla="*/ 1524463 h 4305833"/>
                <a:gd name="connsiteX5924" fmla="*/ 1747148 w 4308628"/>
                <a:gd name="connsiteY5924" fmla="*/ 1531790 h 4305833"/>
                <a:gd name="connsiteX5925" fmla="*/ 1740919 w 4308628"/>
                <a:gd name="connsiteY5925" fmla="*/ 1506511 h 4305833"/>
                <a:gd name="connsiteX5926" fmla="*/ 1759604 w 4308628"/>
                <a:gd name="connsiteY5926" fmla="*/ 1506145 h 4305833"/>
                <a:gd name="connsiteX5927" fmla="*/ 1750811 w 4308628"/>
                <a:gd name="connsiteY5927" fmla="*/ 1480867 h 4305833"/>
                <a:gd name="connsiteX5928" fmla="*/ 1761069 w 4308628"/>
                <a:gd name="connsiteY5928" fmla="*/ 1454489 h 4305833"/>
                <a:gd name="connsiteX5929" fmla="*/ 1764366 w 4308628"/>
                <a:gd name="connsiteY5929" fmla="*/ 1452657 h 4305833"/>
                <a:gd name="connsiteX5930" fmla="*/ 1762535 w 4308628"/>
                <a:gd name="connsiteY5930" fmla="*/ 1470975 h 4305833"/>
                <a:gd name="connsiteX5931" fmla="*/ 1759604 w 4308628"/>
                <a:gd name="connsiteY5931" fmla="*/ 1506145 h 4305833"/>
                <a:gd name="connsiteX5932" fmla="*/ 1703185 w 4308628"/>
                <a:gd name="connsiteY5932" fmla="*/ 1331027 h 4305833"/>
                <a:gd name="connsiteX5933" fmla="*/ 1699888 w 4308628"/>
                <a:gd name="connsiteY5933" fmla="*/ 1326997 h 4305833"/>
                <a:gd name="connsiteX5934" fmla="*/ 1705383 w 4308628"/>
                <a:gd name="connsiteY5934" fmla="*/ 1327364 h 4305833"/>
                <a:gd name="connsiteX5935" fmla="*/ 1703185 w 4308628"/>
                <a:gd name="connsiteY5935" fmla="*/ 1331027 h 4305833"/>
                <a:gd name="connsiteX5936" fmla="*/ 1681570 w 4308628"/>
                <a:gd name="connsiteY5936" fmla="*/ 1328096 h 4305833"/>
                <a:gd name="connsiteX5937" fmla="*/ 1676807 w 4308628"/>
                <a:gd name="connsiteY5937" fmla="*/ 1332126 h 4305833"/>
                <a:gd name="connsiteX5938" fmla="*/ 1624785 w 4308628"/>
                <a:gd name="connsiteY5938" fmla="*/ 1306481 h 4305833"/>
                <a:gd name="connsiteX5939" fmla="*/ 1677540 w 4308628"/>
                <a:gd name="connsiteY5939" fmla="*/ 1322235 h 4305833"/>
                <a:gd name="connsiteX5940" fmla="*/ 1681570 w 4308628"/>
                <a:gd name="connsiteY5940" fmla="*/ 1328096 h 4305833"/>
                <a:gd name="connsiteX5941" fmla="*/ 1532097 w 4308628"/>
                <a:gd name="connsiteY5941" fmla="*/ 1435439 h 4305833"/>
                <a:gd name="connsiteX5942" fmla="*/ 1526602 w 4308628"/>
                <a:gd name="connsiteY5942" fmla="*/ 1438369 h 4305833"/>
                <a:gd name="connsiteX5943" fmla="*/ 1522205 w 4308628"/>
                <a:gd name="connsiteY5943" fmla="*/ 1432874 h 4305833"/>
                <a:gd name="connsiteX5944" fmla="*/ 1524770 w 4308628"/>
                <a:gd name="connsiteY5944" fmla="*/ 1377921 h 4305833"/>
                <a:gd name="connsiteX5945" fmla="*/ 1532097 w 4308628"/>
                <a:gd name="connsiteY5945" fmla="*/ 1435439 h 4305833"/>
                <a:gd name="connsiteX5946" fmla="*/ 1522205 w 4308628"/>
                <a:gd name="connsiteY5946" fmla="*/ 1459984 h 4305833"/>
                <a:gd name="connsiteX5947" fmla="*/ 1518175 w 4308628"/>
                <a:gd name="connsiteY5947" fmla="*/ 1461084 h 4305833"/>
                <a:gd name="connsiteX5948" fmla="*/ 1519641 w 4308628"/>
                <a:gd name="connsiteY5948" fmla="*/ 1455588 h 4305833"/>
                <a:gd name="connsiteX5949" fmla="*/ 1522205 w 4308628"/>
                <a:gd name="connsiteY5949" fmla="*/ 1459984 h 4305833"/>
                <a:gd name="connsiteX5950" fmla="*/ 1787080 w 4308628"/>
                <a:gd name="connsiteY5950" fmla="*/ 1420418 h 4305833"/>
                <a:gd name="connsiteX5951" fmla="*/ 1785981 w 4308628"/>
                <a:gd name="connsiteY5951" fmla="*/ 1414190 h 4305833"/>
                <a:gd name="connsiteX5952" fmla="*/ 1786714 w 4308628"/>
                <a:gd name="connsiteY5952" fmla="*/ 1412725 h 4305833"/>
                <a:gd name="connsiteX5953" fmla="*/ 1790011 w 4308628"/>
                <a:gd name="connsiteY5953" fmla="*/ 1410893 h 4305833"/>
                <a:gd name="connsiteX5954" fmla="*/ 1787080 w 4308628"/>
                <a:gd name="connsiteY5954" fmla="*/ 1420418 h 4305833"/>
                <a:gd name="connsiteX5955" fmla="*/ 1788912 w 4308628"/>
                <a:gd name="connsiteY5955" fmla="*/ 1403932 h 4305833"/>
                <a:gd name="connsiteX5956" fmla="*/ 1798804 w 4308628"/>
                <a:gd name="connsiteY5956" fmla="*/ 1380485 h 4305833"/>
                <a:gd name="connsiteX5957" fmla="*/ 1792576 w 4308628"/>
                <a:gd name="connsiteY5957" fmla="*/ 1402100 h 4305833"/>
                <a:gd name="connsiteX5958" fmla="*/ 1788912 w 4308628"/>
                <a:gd name="connsiteY5958" fmla="*/ 1403932 h 4305833"/>
                <a:gd name="connsiteX5959" fmla="*/ 1806863 w 4308628"/>
                <a:gd name="connsiteY5959" fmla="*/ 1343117 h 4305833"/>
                <a:gd name="connsiteX5960" fmla="*/ 1790011 w 4308628"/>
                <a:gd name="connsiteY5960" fmla="*/ 1375356 h 4305833"/>
                <a:gd name="connsiteX5961" fmla="*/ 1771327 w 4308628"/>
                <a:gd name="connsiteY5961" fmla="*/ 1411626 h 4305833"/>
                <a:gd name="connsiteX5962" fmla="*/ 1770594 w 4308628"/>
                <a:gd name="connsiteY5962" fmla="*/ 1411259 h 4305833"/>
                <a:gd name="connsiteX5963" fmla="*/ 1768396 w 4308628"/>
                <a:gd name="connsiteY5963" fmla="*/ 1411992 h 4305833"/>
                <a:gd name="connsiteX5964" fmla="*/ 1714176 w 4308628"/>
                <a:gd name="connsiteY5964" fmla="*/ 1344582 h 4305833"/>
                <a:gd name="connsiteX5965" fmla="*/ 1744583 w 4308628"/>
                <a:gd name="connsiteY5965" fmla="*/ 1336156 h 4305833"/>
                <a:gd name="connsiteX5966" fmla="*/ 1775723 w 4308628"/>
                <a:gd name="connsiteY5966" fmla="*/ 1354108 h 4305833"/>
                <a:gd name="connsiteX5967" fmla="*/ 1775357 w 4308628"/>
                <a:gd name="connsiteY5967" fmla="*/ 1355207 h 4305833"/>
                <a:gd name="connsiteX5968" fmla="*/ 1783050 w 4308628"/>
                <a:gd name="connsiteY5968" fmla="*/ 1362168 h 4305833"/>
                <a:gd name="connsiteX5969" fmla="*/ 1790744 w 4308628"/>
                <a:gd name="connsiteY5969" fmla="*/ 1354474 h 4305833"/>
                <a:gd name="connsiteX5970" fmla="*/ 1787813 w 4308628"/>
                <a:gd name="connsiteY5970" fmla="*/ 1348612 h 4305833"/>
                <a:gd name="connsiteX5971" fmla="*/ 1784149 w 4308628"/>
                <a:gd name="connsiteY5971" fmla="*/ 1347513 h 4305833"/>
                <a:gd name="connsiteX5972" fmla="*/ 1779387 w 4308628"/>
                <a:gd name="connsiteY5972" fmla="*/ 1333592 h 4305833"/>
                <a:gd name="connsiteX5973" fmla="*/ 1809428 w 4308628"/>
                <a:gd name="connsiteY5973" fmla="*/ 1336156 h 4305833"/>
                <a:gd name="connsiteX5974" fmla="*/ 1806863 w 4308628"/>
                <a:gd name="connsiteY5974" fmla="*/ 1343117 h 4305833"/>
                <a:gd name="connsiteX5975" fmla="*/ 1777189 w 4308628"/>
                <a:gd name="connsiteY5975" fmla="*/ 1347513 h 4305833"/>
                <a:gd name="connsiteX5976" fmla="*/ 1754108 w 4308628"/>
                <a:gd name="connsiteY5976" fmla="*/ 1334324 h 4305833"/>
                <a:gd name="connsiteX5977" fmla="*/ 1760703 w 4308628"/>
                <a:gd name="connsiteY5977" fmla="*/ 1332493 h 4305833"/>
                <a:gd name="connsiteX5978" fmla="*/ 1772060 w 4308628"/>
                <a:gd name="connsiteY5978" fmla="*/ 1333592 h 4305833"/>
                <a:gd name="connsiteX5979" fmla="*/ 1777189 w 4308628"/>
                <a:gd name="connsiteY5979" fmla="*/ 1347513 h 4305833"/>
                <a:gd name="connsiteX5980" fmla="*/ 1736523 w 4308628"/>
                <a:gd name="connsiteY5980" fmla="*/ 1331760 h 4305833"/>
                <a:gd name="connsiteX5981" fmla="*/ 1709779 w 4308628"/>
                <a:gd name="connsiteY5981" fmla="*/ 1339087 h 4305833"/>
                <a:gd name="connsiteX5982" fmla="*/ 1707581 w 4308628"/>
                <a:gd name="connsiteY5982" fmla="*/ 1336523 h 4305833"/>
                <a:gd name="connsiteX5983" fmla="*/ 1713077 w 4308628"/>
                <a:gd name="connsiteY5983" fmla="*/ 1328096 h 4305833"/>
                <a:gd name="connsiteX5984" fmla="*/ 1732860 w 4308628"/>
                <a:gd name="connsiteY5984" fmla="*/ 1329928 h 4305833"/>
                <a:gd name="connsiteX5985" fmla="*/ 1736523 w 4308628"/>
                <a:gd name="connsiteY5985" fmla="*/ 1331760 h 4305833"/>
                <a:gd name="connsiteX5986" fmla="*/ 1516344 w 4308628"/>
                <a:gd name="connsiteY5986" fmla="*/ 1468411 h 4305833"/>
                <a:gd name="connsiteX5987" fmla="*/ 1526235 w 4308628"/>
                <a:gd name="connsiteY5987" fmla="*/ 1465846 h 4305833"/>
                <a:gd name="connsiteX5988" fmla="*/ 1528067 w 4308628"/>
                <a:gd name="connsiteY5988" fmla="*/ 1468777 h 4305833"/>
                <a:gd name="connsiteX5989" fmla="*/ 1512314 w 4308628"/>
                <a:gd name="connsiteY5989" fmla="*/ 1491491 h 4305833"/>
                <a:gd name="connsiteX5990" fmla="*/ 1511581 w 4308628"/>
                <a:gd name="connsiteY5990" fmla="*/ 1487461 h 4305833"/>
                <a:gd name="connsiteX5991" fmla="*/ 1516344 w 4308628"/>
                <a:gd name="connsiteY5991" fmla="*/ 1468411 h 4305833"/>
                <a:gd name="connsiteX5992" fmla="*/ 1509017 w 4308628"/>
                <a:gd name="connsiteY5992" fmla="*/ 1509076 h 4305833"/>
                <a:gd name="connsiteX5993" fmla="*/ 1514146 w 4308628"/>
                <a:gd name="connsiteY5993" fmla="*/ 1535087 h 4305833"/>
                <a:gd name="connsiteX5994" fmla="*/ 1502422 w 4308628"/>
                <a:gd name="connsiteY5994" fmla="*/ 1525928 h 4305833"/>
                <a:gd name="connsiteX5995" fmla="*/ 1505353 w 4308628"/>
                <a:gd name="connsiteY5995" fmla="*/ 1514938 h 4305833"/>
                <a:gd name="connsiteX5996" fmla="*/ 1509017 w 4308628"/>
                <a:gd name="connsiteY5996" fmla="*/ 1509076 h 4305833"/>
                <a:gd name="connsiteX5997" fmla="*/ 1511947 w 4308628"/>
                <a:gd name="connsiteY5997" fmla="*/ 1542414 h 4305833"/>
                <a:gd name="connsiteX5998" fmla="*/ 1511947 w 4308628"/>
                <a:gd name="connsiteY5998" fmla="*/ 1546444 h 4305833"/>
                <a:gd name="connsiteX5999" fmla="*/ 1519274 w 4308628"/>
                <a:gd name="connsiteY5999" fmla="*/ 1551207 h 4305833"/>
                <a:gd name="connsiteX6000" fmla="*/ 1522205 w 4308628"/>
                <a:gd name="connsiteY6000" fmla="*/ 1550474 h 4305833"/>
                <a:gd name="connsiteX6001" fmla="*/ 1526602 w 4308628"/>
                <a:gd name="connsiteY6001" fmla="*/ 1540582 h 4305833"/>
                <a:gd name="connsiteX6002" fmla="*/ 1521473 w 4308628"/>
                <a:gd name="connsiteY6002" fmla="*/ 1536186 h 4305833"/>
                <a:gd name="connsiteX6003" fmla="*/ 1514512 w 4308628"/>
                <a:gd name="connsiteY6003" fmla="*/ 1501016 h 4305833"/>
                <a:gd name="connsiteX6004" fmla="*/ 1532097 w 4308628"/>
                <a:gd name="connsiteY6004" fmla="*/ 1475005 h 4305833"/>
                <a:gd name="connsiteX6005" fmla="*/ 1578258 w 4308628"/>
                <a:gd name="connsiteY6005" fmla="*/ 1548276 h 4305833"/>
                <a:gd name="connsiteX6006" fmla="*/ 1576426 w 4308628"/>
                <a:gd name="connsiteY6006" fmla="*/ 1550108 h 4305833"/>
                <a:gd name="connsiteX6007" fmla="*/ 1576426 w 4308628"/>
                <a:gd name="connsiteY6007" fmla="*/ 1550841 h 4305833"/>
                <a:gd name="connsiteX6008" fmla="*/ 1536127 w 4308628"/>
                <a:gd name="connsiteY6008" fmla="*/ 1556702 h 4305833"/>
                <a:gd name="connsiteX6009" fmla="*/ 1500224 w 4308628"/>
                <a:gd name="connsiteY6009" fmla="*/ 1562198 h 4305833"/>
                <a:gd name="connsiteX6010" fmla="*/ 1492897 w 4308628"/>
                <a:gd name="connsiteY6010" fmla="*/ 1562564 h 4305833"/>
                <a:gd name="connsiteX6011" fmla="*/ 1500224 w 4308628"/>
                <a:gd name="connsiteY6011" fmla="*/ 1533255 h 4305833"/>
                <a:gd name="connsiteX6012" fmla="*/ 1511947 w 4308628"/>
                <a:gd name="connsiteY6012" fmla="*/ 1542414 h 4305833"/>
                <a:gd name="connsiteX6013" fmla="*/ 1563604 w 4308628"/>
                <a:gd name="connsiteY6013" fmla="*/ 1564762 h 4305833"/>
                <a:gd name="connsiteX6014" fmla="*/ 1560306 w 4308628"/>
                <a:gd name="connsiteY6014" fmla="*/ 1567693 h 4305833"/>
                <a:gd name="connsiteX6015" fmla="*/ 1537592 w 4308628"/>
                <a:gd name="connsiteY6015" fmla="*/ 1566594 h 4305833"/>
                <a:gd name="connsiteX6016" fmla="*/ 1563604 w 4308628"/>
                <a:gd name="connsiteY6016" fmla="*/ 1564762 h 4305833"/>
                <a:gd name="connsiteX6017" fmla="*/ 1572396 w 4308628"/>
                <a:gd name="connsiteY6017" fmla="*/ 1565495 h 4305833"/>
                <a:gd name="connsiteX6018" fmla="*/ 1572762 w 4308628"/>
                <a:gd name="connsiteY6018" fmla="*/ 1565861 h 4305833"/>
                <a:gd name="connsiteX6019" fmla="*/ 1574228 w 4308628"/>
                <a:gd name="connsiteY6019" fmla="*/ 1565495 h 4305833"/>
                <a:gd name="connsiteX6020" fmla="*/ 1579723 w 4308628"/>
                <a:gd name="connsiteY6020" fmla="*/ 1568426 h 4305833"/>
                <a:gd name="connsiteX6021" fmla="*/ 1569465 w 4308628"/>
                <a:gd name="connsiteY6021" fmla="*/ 1567693 h 4305833"/>
                <a:gd name="connsiteX6022" fmla="*/ 1572396 w 4308628"/>
                <a:gd name="connsiteY6022" fmla="*/ 1565495 h 4305833"/>
                <a:gd name="connsiteX6023" fmla="*/ 1584852 w 4308628"/>
                <a:gd name="connsiteY6023" fmla="*/ 1575753 h 4305833"/>
                <a:gd name="connsiteX6024" fmla="*/ 1515977 w 4308628"/>
                <a:gd name="connsiteY6024" fmla="*/ 1617151 h 4305833"/>
                <a:gd name="connsiteX6025" fmla="*/ 1562871 w 4308628"/>
                <a:gd name="connsiteY6025" fmla="*/ 1574287 h 4305833"/>
                <a:gd name="connsiteX6026" fmla="*/ 1584852 w 4308628"/>
                <a:gd name="connsiteY6026" fmla="*/ 1575753 h 4305833"/>
                <a:gd name="connsiteX6027" fmla="*/ 1611596 w 4308628"/>
                <a:gd name="connsiteY6027" fmla="*/ 1563297 h 4305833"/>
                <a:gd name="connsiteX6028" fmla="*/ 1633944 w 4308628"/>
                <a:gd name="connsiteY6028" fmla="*/ 1568792 h 4305833"/>
                <a:gd name="connsiteX6029" fmla="*/ 1647865 w 4308628"/>
                <a:gd name="connsiteY6029" fmla="*/ 1572089 h 4305833"/>
                <a:gd name="connsiteX6030" fmla="*/ 1604269 w 4308628"/>
                <a:gd name="connsiteY6030" fmla="*/ 1569891 h 4305833"/>
                <a:gd name="connsiteX6031" fmla="*/ 1611596 w 4308628"/>
                <a:gd name="connsiteY6031" fmla="*/ 1563297 h 4305833"/>
                <a:gd name="connsiteX6032" fmla="*/ 1705017 w 4308628"/>
                <a:gd name="connsiteY6032" fmla="*/ 1570990 h 4305833"/>
                <a:gd name="connsiteX6033" fmla="*/ 1705017 w 4308628"/>
                <a:gd name="connsiteY6033" fmla="*/ 1570990 h 4305833"/>
                <a:gd name="connsiteX6034" fmla="*/ 1705017 w 4308628"/>
                <a:gd name="connsiteY6034" fmla="*/ 1570990 h 4305833"/>
                <a:gd name="connsiteX6035" fmla="*/ 1705749 w 4308628"/>
                <a:gd name="connsiteY6035" fmla="*/ 1573554 h 4305833"/>
                <a:gd name="connsiteX6036" fmla="*/ 1699888 w 4308628"/>
                <a:gd name="connsiteY6036" fmla="*/ 1573554 h 4305833"/>
                <a:gd name="connsiteX6037" fmla="*/ 1705017 w 4308628"/>
                <a:gd name="connsiteY6037" fmla="*/ 1570990 h 4305833"/>
                <a:gd name="connsiteX6038" fmla="*/ 1736890 w 4308628"/>
                <a:gd name="connsiteY6038" fmla="*/ 1579416 h 4305833"/>
                <a:gd name="connsiteX6039" fmla="*/ 1701719 w 4308628"/>
                <a:gd name="connsiteY6039" fmla="*/ 1673203 h 4305833"/>
                <a:gd name="connsiteX6040" fmla="*/ 1714176 w 4308628"/>
                <a:gd name="connsiteY6040" fmla="*/ 1579783 h 4305833"/>
                <a:gd name="connsiteX6041" fmla="*/ 1736890 w 4308628"/>
                <a:gd name="connsiteY6041" fmla="*/ 1579416 h 4305833"/>
                <a:gd name="connsiteX6042" fmla="*/ 1717839 w 4308628"/>
                <a:gd name="connsiteY6042" fmla="*/ 1573188 h 4305833"/>
                <a:gd name="connsiteX6043" fmla="*/ 1718572 w 4308628"/>
                <a:gd name="connsiteY6043" fmla="*/ 1571356 h 4305833"/>
                <a:gd name="connsiteX6044" fmla="*/ 1717839 w 4308628"/>
                <a:gd name="connsiteY6044" fmla="*/ 1569891 h 4305833"/>
                <a:gd name="connsiteX6045" fmla="*/ 1729196 w 4308628"/>
                <a:gd name="connsiteY6045" fmla="*/ 1558900 h 4305833"/>
                <a:gd name="connsiteX6046" fmla="*/ 1743484 w 4308628"/>
                <a:gd name="connsiteY6046" fmla="*/ 1551573 h 4305833"/>
                <a:gd name="connsiteX6047" fmla="*/ 1744583 w 4308628"/>
                <a:gd name="connsiteY6047" fmla="*/ 1552672 h 4305833"/>
                <a:gd name="connsiteX6048" fmla="*/ 1746415 w 4308628"/>
                <a:gd name="connsiteY6048" fmla="*/ 1553039 h 4305833"/>
                <a:gd name="connsiteX6049" fmla="*/ 1739088 w 4308628"/>
                <a:gd name="connsiteY6049" fmla="*/ 1572822 h 4305833"/>
                <a:gd name="connsiteX6050" fmla="*/ 1717839 w 4308628"/>
                <a:gd name="connsiteY6050" fmla="*/ 1573188 h 4305833"/>
                <a:gd name="connsiteX6051" fmla="*/ 1754475 w 4308628"/>
                <a:gd name="connsiteY6051" fmla="*/ 1551207 h 4305833"/>
                <a:gd name="connsiteX6052" fmla="*/ 1846796 w 4308628"/>
                <a:gd name="connsiteY6052" fmla="*/ 1569891 h 4305833"/>
                <a:gd name="connsiteX6053" fmla="*/ 1746415 w 4308628"/>
                <a:gd name="connsiteY6053" fmla="*/ 1572455 h 4305833"/>
                <a:gd name="connsiteX6054" fmla="*/ 1754475 w 4308628"/>
                <a:gd name="connsiteY6054" fmla="*/ 1551207 h 4305833"/>
                <a:gd name="connsiteX6055" fmla="*/ 1750811 w 4308628"/>
                <a:gd name="connsiteY6055" fmla="*/ 1541315 h 4305833"/>
                <a:gd name="connsiteX6056" fmla="*/ 1748979 w 4308628"/>
                <a:gd name="connsiteY6056" fmla="*/ 1539850 h 4305833"/>
                <a:gd name="connsiteX6057" fmla="*/ 1748613 w 4308628"/>
                <a:gd name="connsiteY6057" fmla="*/ 1539850 h 4305833"/>
                <a:gd name="connsiteX6058" fmla="*/ 1748613 w 4308628"/>
                <a:gd name="connsiteY6058" fmla="*/ 1539850 h 4305833"/>
                <a:gd name="connsiteX6059" fmla="*/ 1752643 w 4308628"/>
                <a:gd name="connsiteY6059" fmla="*/ 1535820 h 4305833"/>
                <a:gd name="connsiteX6060" fmla="*/ 1750811 w 4308628"/>
                <a:gd name="connsiteY6060" fmla="*/ 1541315 h 4305833"/>
                <a:gd name="connsiteX6061" fmla="*/ 1769862 w 4308628"/>
                <a:gd name="connsiteY6061" fmla="*/ 1471708 h 4305833"/>
                <a:gd name="connsiteX6062" fmla="*/ 1772060 w 4308628"/>
                <a:gd name="connsiteY6062" fmla="*/ 1448627 h 4305833"/>
                <a:gd name="connsiteX6063" fmla="*/ 1780486 w 4308628"/>
                <a:gd name="connsiteY6063" fmla="*/ 1443865 h 4305833"/>
                <a:gd name="connsiteX6064" fmla="*/ 1768396 w 4308628"/>
                <a:gd name="connsiteY6064" fmla="*/ 1485996 h 4305833"/>
                <a:gd name="connsiteX6065" fmla="*/ 1769862 w 4308628"/>
                <a:gd name="connsiteY6065" fmla="*/ 1471708 h 4305833"/>
                <a:gd name="connsiteX6066" fmla="*/ 1798437 w 4308628"/>
                <a:gd name="connsiteY6066" fmla="*/ 1406496 h 4305833"/>
                <a:gd name="connsiteX6067" fmla="*/ 1854123 w 4308628"/>
                <a:gd name="connsiteY6067" fmla="*/ 1376089 h 4305833"/>
                <a:gd name="connsiteX6068" fmla="*/ 1792209 w 4308628"/>
                <a:gd name="connsiteY6068" fmla="*/ 1427745 h 4305833"/>
                <a:gd name="connsiteX6069" fmla="*/ 1798437 w 4308628"/>
                <a:gd name="connsiteY6069" fmla="*/ 1406496 h 4305833"/>
                <a:gd name="connsiteX6070" fmla="*/ 1718938 w 4308628"/>
                <a:gd name="connsiteY6070" fmla="*/ 1321868 h 4305833"/>
                <a:gd name="connsiteX6071" fmla="*/ 1717473 w 4308628"/>
                <a:gd name="connsiteY6071" fmla="*/ 1321868 h 4305833"/>
                <a:gd name="connsiteX6072" fmla="*/ 1717839 w 4308628"/>
                <a:gd name="connsiteY6072" fmla="*/ 1321136 h 4305833"/>
                <a:gd name="connsiteX6073" fmla="*/ 1718938 w 4308628"/>
                <a:gd name="connsiteY6073" fmla="*/ 1321868 h 4305833"/>
                <a:gd name="connsiteX6074" fmla="*/ 1709779 w 4308628"/>
                <a:gd name="connsiteY6074" fmla="*/ 1321136 h 4305833"/>
                <a:gd name="connsiteX6075" fmla="*/ 1695858 w 4308628"/>
                <a:gd name="connsiteY6075" fmla="*/ 1320037 h 4305833"/>
                <a:gd name="connsiteX6076" fmla="*/ 1692194 w 4308628"/>
                <a:gd name="connsiteY6076" fmla="*/ 1318205 h 4305833"/>
                <a:gd name="connsiteX6077" fmla="*/ 1690362 w 4308628"/>
                <a:gd name="connsiteY6077" fmla="*/ 1318937 h 4305833"/>
                <a:gd name="connsiteX6078" fmla="*/ 1681936 w 4308628"/>
                <a:gd name="connsiteY6078" fmla="*/ 1316373 h 4305833"/>
                <a:gd name="connsiteX6079" fmla="*/ 1665450 w 4308628"/>
                <a:gd name="connsiteY6079" fmla="*/ 1291095 h 4305833"/>
                <a:gd name="connsiteX6080" fmla="*/ 1711978 w 4308628"/>
                <a:gd name="connsiteY6080" fmla="*/ 1317838 h 4305833"/>
                <a:gd name="connsiteX6081" fmla="*/ 1709779 w 4308628"/>
                <a:gd name="connsiteY6081" fmla="*/ 1321136 h 4305833"/>
                <a:gd name="connsiteX6082" fmla="*/ 1672045 w 4308628"/>
                <a:gd name="connsiteY6082" fmla="*/ 1313442 h 4305833"/>
                <a:gd name="connsiteX6083" fmla="*/ 1589248 w 4308628"/>
                <a:gd name="connsiteY6083" fmla="*/ 1288896 h 4305833"/>
                <a:gd name="connsiteX6084" fmla="*/ 1540523 w 4308628"/>
                <a:gd name="connsiteY6084" fmla="*/ 1265083 h 4305833"/>
                <a:gd name="connsiteX6085" fmla="*/ 1602437 w 4308628"/>
                <a:gd name="connsiteY6085" fmla="*/ 1263618 h 4305833"/>
                <a:gd name="connsiteX6086" fmla="*/ 1613428 w 4308628"/>
                <a:gd name="connsiteY6086" fmla="*/ 1263984 h 4305833"/>
                <a:gd name="connsiteX6087" fmla="*/ 1614893 w 4308628"/>
                <a:gd name="connsiteY6087" fmla="*/ 1266549 h 4305833"/>
                <a:gd name="connsiteX6088" fmla="*/ 1619656 w 4308628"/>
                <a:gd name="connsiteY6088" fmla="*/ 1268380 h 4305833"/>
                <a:gd name="connsiteX6089" fmla="*/ 1622953 w 4308628"/>
                <a:gd name="connsiteY6089" fmla="*/ 1266915 h 4305833"/>
                <a:gd name="connsiteX6090" fmla="*/ 1652261 w 4308628"/>
                <a:gd name="connsiteY6090" fmla="*/ 1283767 h 4305833"/>
                <a:gd name="connsiteX6091" fmla="*/ 1672045 w 4308628"/>
                <a:gd name="connsiteY6091" fmla="*/ 1313442 h 4305833"/>
                <a:gd name="connsiteX6092" fmla="*/ 1487768 w 4308628"/>
                <a:gd name="connsiteY6092" fmla="*/ 1363633 h 4305833"/>
                <a:gd name="connsiteX6093" fmla="*/ 1490333 w 4308628"/>
                <a:gd name="connsiteY6093" fmla="*/ 1355573 h 4305833"/>
                <a:gd name="connsiteX6094" fmla="*/ 1488501 w 4308628"/>
                <a:gd name="connsiteY6094" fmla="*/ 1353375 h 4305833"/>
                <a:gd name="connsiteX6095" fmla="*/ 1491798 w 4308628"/>
                <a:gd name="connsiteY6095" fmla="*/ 1342751 h 4305833"/>
                <a:gd name="connsiteX6096" fmla="*/ 1513413 w 4308628"/>
                <a:gd name="connsiteY6096" fmla="*/ 1284866 h 4305833"/>
                <a:gd name="connsiteX6097" fmla="*/ 1520373 w 4308628"/>
                <a:gd name="connsiteY6097" fmla="*/ 1338354 h 4305833"/>
                <a:gd name="connsiteX6098" fmla="*/ 1516344 w 4308628"/>
                <a:gd name="connsiteY6098" fmla="*/ 1424814 h 4305833"/>
                <a:gd name="connsiteX6099" fmla="*/ 1494362 w 4308628"/>
                <a:gd name="connsiteY6099" fmla="*/ 1396605 h 4305833"/>
                <a:gd name="connsiteX6100" fmla="*/ 1487768 w 4308628"/>
                <a:gd name="connsiteY6100" fmla="*/ 1363633 h 4305833"/>
                <a:gd name="connsiteX6101" fmla="*/ 1515245 w 4308628"/>
                <a:gd name="connsiteY6101" fmla="*/ 1435072 h 4305833"/>
                <a:gd name="connsiteX6102" fmla="*/ 1514878 w 4308628"/>
                <a:gd name="connsiteY6102" fmla="*/ 1443865 h 4305833"/>
                <a:gd name="connsiteX6103" fmla="*/ 1513413 w 4308628"/>
                <a:gd name="connsiteY6103" fmla="*/ 1445697 h 4305833"/>
                <a:gd name="connsiteX6104" fmla="*/ 1513779 w 4308628"/>
                <a:gd name="connsiteY6104" fmla="*/ 1449726 h 4305833"/>
                <a:gd name="connsiteX6105" fmla="*/ 1510482 w 4308628"/>
                <a:gd name="connsiteY6105" fmla="*/ 1463282 h 4305833"/>
                <a:gd name="connsiteX6106" fmla="*/ 1506819 w 4308628"/>
                <a:gd name="connsiteY6106" fmla="*/ 1464381 h 4305833"/>
                <a:gd name="connsiteX6107" fmla="*/ 1496560 w 4308628"/>
                <a:gd name="connsiteY6107" fmla="*/ 1411626 h 4305833"/>
                <a:gd name="connsiteX6108" fmla="*/ 1515245 w 4308628"/>
                <a:gd name="connsiteY6108" fmla="*/ 1435072 h 4305833"/>
                <a:gd name="connsiteX6109" fmla="*/ 1509017 w 4308628"/>
                <a:gd name="connsiteY6109" fmla="*/ 1470242 h 4305833"/>
                <a:gd name="connsiteX6110" fmla="*/ 1508650 w 4308628"/>
                <a:gd name="connsiteY6110" fmla="*/ 1471708 h 4305833"/>
                <a:gd name="connsiteX6111" fmla="*/ 1508284 w 4308628"/>
                <a:gd name="connsiteY6111" fmla="*/ 1470242 h 4305833"/>
                <a:gd name="connsiteX6112" fmla="*/ 1509017 w 4308628"/>
                <a:gd name="connsiteY6112" fmla="*/ 1470242 h 4305833"/>
                <a:gd name="connsiteX6113" fmla="*/ 1878303 w 4308628"/>
                <a:gd name="connsiteY6113" fmla="*/ 1351177 h 4305833"/>
                <a:gd name="connsiteX6114" fmla="*/ 1877570 w 4308628"/>
                <a:gd name="connsiteY6114" fmla="*/ 1351543 h 4305833"/>
                <a:gd name="connsiteX6115" fmla="*/ 1875372 w 4308628"/>
                <a:gd name="connsiteY6115" fmla="*/ 1356672 h 4305833"/>
                <a:gd name="connsiteX6116" fmla="*/ 1875372 w 4308628"/>
                <a:gd name="connsiteY6116" fmla="*/ 1356672 h 4305833"/>
                <a:gd name="connsiteX6117" fmla="*/ 1801002 w 4308628"/>
                <a:gd name="connsiteY6117" fmla="*/ 1396971 h 4305833"/>
                <a:gd name="connsiteX6118" fmla="*/ 1817854 w 4308628"/>
                <a:gd name="connsiteY6118" fmla="*/ 1337988 h 4305833"/>
                <a:gd name="connsiteX6119" fmla="*/ 1821151 w 4308628"/>
                <a:gd name="connsiteY6119" fmla="*/ 1333592 h 4305833"/>
                <a:gd name="connsiteX6120" fmla="*/ 1819686 w 4308628"/>
                <a:gd name="connsiteY6120" fmla="*/ 1330295 h 4305833"/>
                <a:gd name="connsiteX6121" fmla="*/ 1826280 w 4308628"/>
                <a:gd name="connsiteY6121" fmla="*/ 1314175 h 4305833"/>
                <a:gd name="connsiteX6122" fmla="*/ 1870976 w 4308628"/>
                <a:gd name="connsiteY6122" fmla="*/ 1301719 h 4305833"/>
                <a:gd name="connsiteX6123" fmla="*/ 1878303 w 4308628"/>
                <a:gd name="connsiteY6123" fmla="*/ 1351177 h 4305833"/>
                <a:gd name="connsiteX6124" fmla="*/ 1812725 w 4308628"/>
                <a:gd name="connsiteY6124" fmla="*/ 1329562 h 4305833"/>
                <a:gd name="connsiteX6125" fmla="*/ 1811993 w 4308628"/>
                <a:gd name="connsiteY6125" fmla="*/ 1329928 h 4305833"/>
                <a:gd name="connsiteX6126" fmla="*/ 1779753 w 4308628"/>
                <a:gd name="connsiteY6126" fmla="*/ 1326997 h 4305833"/>
                <a:gd name="connsiteX6127" fmla="*/ 1818221 w 4308628"/>
                <a:gd name="connsiteY6127" fmla="*/ 1316373 h 4305833"/>
                <a:gd name="connsiteX6128" fmla="*/ 1812725 w 4308628"/>
                <a:gd name="connsiteY6128" fmla="*/ 1329562 h 4305833"/>
                <a:gd name="connsiteX6129" fmla="*/ 1759970 w 4308628"/>
                <a:gd name="connsiteY6129" fmla="*/ 1325532 h 4305833"/>
                <a:gd name="connsiteX6130" fmla="*/ 1735058 w 4308628"/>
                <a:gd name="connsiteY6130" fmla="*/ 1323334 h 4305833"/>
                <a:gd name="connsiteX6131" fmla="*/ 1721503 w 4308628"/>
                <a:gd name="connsiteY6131" fmla="*/ 1315640 h 4305833"/>
                <a:gd name="connsiteX6132" fmla="*/ 1750445 w 4308628"/>
                <a:gd name="connsiteY6132" fmla="*/ 1270945 h 4305833"/>
                <a:gd name="connsiteX6133" fmla="*/ 1768396 w 4308628"/>
                <a:gd name="connsiteY6133" fmla="*/ 1322967 h 4305833"/>
                <a:gd name="connsiteX6134" fmla="*/ 1759970 w 4308628"/>
                <a:gd name="connsiteY6134" fmla="*/ 1325532 h 4305833"/>
                <a:gd name="connsiteX6135" fmla="*/ 1298362 w 4308628"/>
                <a:gd name="connsiteY6135" fmla="*/ 954780 h 4305833"/>
                <a:gd name="connsiteX6136" fmla="*/ 1296530 w 4308628"/>
                <a:gd name="connsiteY6136" fmla="*/ 954780 h 4305833"/>
                <a:gd name="connsiteX6137" fmla="*/ 1295798 w 4308628"/>
                <a:gd name="connsiteY6137" fmla="*/ 951117 h 4305833"/>
                <a:gd name="connsiteX6138" fmla="*/ 1298728 w 4308628"/>
                <a:gd name="connsiteY6138" fmla="*/ 952948 h 4305833"/>
                <a:gd name="connsiteX6139" fmla="*/ 1298362 w 4308628"/>
                <a:gd name="connsiteY6139" fmla="*/ 954780 h 4305833"/>
                <a:gd name="connsiteX6140" fmla="*/ 1303125 w 4308628"/>
                <a:gd name="connsiteY6140" fmla="*/ 961375 h 4305833"/>
                <a:gd name="connsiteX6141" fmla="*/ 1312284 w 4308628"/>
                <a:gd name="connsiteY6141" fmla="*/ 961375 h 4305833"/>
                <a:gd name="connsiteX6142" fmla="*/ 1348186 w 4308628"/>
                <a:gd name="connsiteY6142" fmla="*/ 983356 h 4305833"/>
                <a:gd name="connsiteX6143" fmla="*/ 1329502 w 4308628"/>
                <a:gd name="connsiteY6143" fmla="*/ 997277 h 4305833"/>
                <a:gd name="connsiteX6144" fmla="*/ 1308987 w 4308628"/>
                <a:gd name="connsiteY6144" fmla="*/ 1011199 h 4305833"/>
                <a:gd name="connsiteX6145" fmla="*/ 1300194 w 4308628"/>
                <a:gd name="connsiteY6145" fmla="*/ 970167 h 4305833"/>
                <a:gd name="connsiteX6146" fmla="*/ 1303125 w 4308628"/>
                <a:gd name="connsiteY6146" fmla="*/ 961375 h 4305833"/>
                <a:gd name="connsiteX6147" fmla="*/ 1361742 w 4308628"/>
                <a:gd name="connsiteY6147" fmla="*/ 983356 h 4305833"/>
                <a:gd name="connsiteX6148" fmla="*/ 1371267 w 4308628"/>
                <a:gd name="connsiteY6148" fmla="*/ 976762 h 4305833"/>
                <a:gd name="connsiteX6149" fmla="*/ 1365405 w 4308628"/>
                <a:gd name="connsiteY6149" fmla="*/ 985554 h 4305833"/>
                <a:gd name="connsiteX6150" fmla="*/ 1361742 w 4308628"/>
                <a:gd name="connsiteY6150" fmla="*/ 983356 h 4305833"/>
                <a:gd name="connsiteX6151" fmla="*/ 1378594 w 4308628"/>
                <a:gd name="connsiteY6151" fmla="*/ 978593 h 4305833"/>
                <a:gd name="connsiteX6152" fmla="*/ 1374564 w 4308628"/>
                <a:gd name="connsiteY6152" fmla="*/ 991049 h 4305833"/>
                <a:gd name="connsiteX6153" fmla="*/ 1371633 w 4308628"/>
                <a:gd name="connsiteY6153" fmla="*/ 989218 h 4305833"/>
                <a:gd name="connsiteX6154" fmla="*/ 1378594 w 4308628"/>
                <a:gd name="connsiteY6154" fmla="*/ 978593 h 4305833"/>
                <a:gd name="connsiteX6155" fmla="*/ 1398011 w 4308628"/>
                <a:gd name="connsiteY6155" fmla="*/ 969068 h 4305833"/>
                <a:gd name="connsiteX6156" fmla="*/ 1472381 w 4308628"/>
                <a:gd name="connsiteY6156" fmla="*/ 983356 h 4305833"/>
                <a:gd name="connsiteX6157" fmla="*/ 1421091 w 4308628"/>
                <a:gd name="connsiteY6157" fmla="*/ 997277 h 4305833"/>
                <a:gd name="connsiteX6158" fmla="*/ 1398011 w 4308628"/>
                <a:gd name="connsiteY6158" fmla="*/ 969068 h 4305833"/>
                <a:gd name="connsiteX6159" fmla="*/ 1307155 w 4308628"/>
                <a:gd name="connsiteY6159" fmla="*/ 1035012 h 4305833"/>
                <a:gd name="connsiteX6160" fmla="*/ 1307887 w 4308628"/>
                <a:gd name="connsiteY6160" fmla="*/ 1038676 h 4305833"/>
                <a:gd name="connsiteX6161" fmla="*/ 1294699 w 4308628"/>
                <a:gd name="connsiteY6161" fmla="*/ 1038676 h 4305833"/>
                <a:gd name="connsiteX6162" fmla="*/ 1307155 w 4308628"/>
                <a:gd name="connsiteY6162" fmla="*/ 1035012 h 4305833"/>
                <a:gd name="connsiteX6163" fmla="*/ 1295798 w 4308628"/>
                <a:gd name="connsiteY6163" fmla="*/ 1030982 h 4305833"/>
                <a:gd name="connsiteX6164" fmla="*/ 1304957 w 4308628"/>
                <a:gd name="connsiteY6164" fmla="*/ 1024021 h 4305833"/>
                <a:gd name="connsiteX6165" fmla="*/ 1305689 w 4308628"/>
                <a:gd name="connsiteY6165" fmla="*/ 1028051 h 4305833"/>
                <a:gd name="connsiteX6166" fmla="*/ 1295798 w 4308628"/>
                <a:gd name="connsiteY6166" fmla="*/ 1030982 h 4305833"/>
                <a:gd name="connsiteX6167" fmla="*/ 1279312 w 4308628"/>
                <a:gd name="connsiteY6167" fmla="*/ 1053696 h 4305833"/>
                <a:gd name="connsiteX6168" fmla="*/ 1298362 w 4308628"/>
                <a:gd name="connsiteY6168" fmla="*/ 1084470 h 4305833"/>
                <a:gd name="connsiteX6169" fmla="*/ 1268687 w 4308628"/>
                <a:gd name="connsiteY6169" fmla="*/ 1128433 h 4305833"/>
                <a:gd name="connsiteX6170" fmla="*/ 1279312 w 4308628"/>
                <a:gd name="connsiteY6170" fmla="*/ 1053696 h 4305833"/>
                <a:gd name="connsiteX6171" fmla="*/ 1312284 w 4308628"/>
                <a:gd name="connsiteY6171" fmla="*/ 1026586 h 4305833"/>
                <a:gd name="connsiteX6172" fmla="*/ 1310818 w 4308628"/>
                <a:gd name="connsiteY6172" fmla="*/ 1019625 h 4305833"/>
                <a:gd name="connsiteX6173" fmla="*/ 1332800 w 4308628"/>
                <a:gd name="connsiteY6173" fmla="*/ 1003139 h 4305833"/>
                <a:gd name="connsiteX6174" fmla="*/ 1355880 w 4308628"/>
                <a:gd name="connsiteY6174" fmla="*/ 987386 h 4305833"/>
                <a:gd name="connsiteX6175" fmla="*/ 1361742 w 4308628"/>
                <a:gd name="connsiteY6175" fmla="*/ 991049 h 4305833"/>
                <a:gd name="connsiteX6176" fmla="*/ 1343424 w 4308628"/>
                <a:gd name="connsiteY6176" fmla="*/ 1017793 h 4305833"/>
                <a:gd name="connsiteX6177" fmla="*/ 1312284 w 4308628"/>
                <a:gd name="connsiteY6177" fmla="*/ 1026586 h 4305833"/>
                <a:gd name="connsiteX6178" fmla="*/ 1307521 w 4308628"/>
                <a:gd name="connsiteY6178" fmla="*/ 1083371 h 4305833"/>
                <a:gd name="connsiteX6179" fmla="*/ 1315214 w 4308628"/>
                <a:gd name="connsiteY6179" fmla="*/ 1071648 h 4305833"/>
                <a:gd name="connsiteX6180" fmla="*/ 1324007 w 4308628"/>
                <a:gd name="connsiteY6180" fmla="*/ 1111580 h 4305833"/>
                <a:gd name="connsiteX6181" fmla="*/ 1307521 w 4308628"/>
                <a:gd name="connsiteY6181" fmla="*/ 1083371 h 4305833"/>
                <a:gd name="connsiteX6182" fmla="*/ 1303858 w 4308628"/>
                <a:gd name="connsiteY6182" fmla="*/ 1077143 h 4305833"/>
                <a:gd name="connsiteX6183" fmla="*/ 1285173 w 4308628"/>
                <a:gd name="connsiteY6183" fmla="*/ 1044904 h 4305833"/>
                <a:gd name="connsiteX6184" fmla="*/ 1309719 w 4308628"/>
                <a:gd name="connsiteY6184" fmla="*/ 1045270 h 4305833"/>
                <a:gd name="connsiteX6185" fmla="*/ 1313383 w 4308628"/>
                <a:gd name="connsiteY6185" fmla="*/ 1062855 h 4305833"/>
                <a:gd name="connsiteX6186" fmla="*/ 1303858 w 4308628"/>
                <a:gd name="connsiteY6186" fmla="*/ 1077143 h 4305833"/>
                <a:gd name="connsiteX6187" fmla="*/ 1316680 w 4308628"/>
                <a:gd name="connsiteY6187" fmla="*/ 1045270 h 4305833"/>
                <a:gd name="connsiteX6188" fmla="*/ 1325106 w 4308628"/>
                <a:gd name="connsiteY6188" fmla="*/ 1045270 h 4305833"/>
                <a:gd name="connsiteX6189" fmla="*/ 1318512 w 4308628"/>
                <a:gd name="connsiteY6189" fmla="*/ 1054795 h 4305833"/>
                <a:gd name="connsiteX6190" fmla="*/ 1316680 w 4308628"/>
                <a:gd name="connsiteY6190" fmla="*/ 1045270 h 4305833"/>
                <a:gd name="connsiteX6191" fmla="*/ 1315214 w 4308628"/>
                <a:gd name="connsiteY6191" fmla="*/ 1038309 h 4305833"/>
                <a:gd name="connsiteX6192" fmla="*/ 1314115 w 4308628"/>
                <a:gd name="connsiteY6192" fmla="*/ 1032814 h 4305833"/>
                <a:gd name="connsiteX6193" fmla="*/ 1337929 w 4308628"/>
                <a:gd name="connsiteY6193" fmla="*/ 1026220 h 4305833"/>
                <a:gd name="connsiteX6194" fmla="*/ 1329502 w 4308628"/>
                <a:gd name="connsiteY6194" fmla="*/ 1038309 h 4305833"/>
                <a:gd name="connsiteX6195" fmla="*/ 1315214 w 4308628"/>
                <a:gd name="connsiteY6195" fmla="*/ 1038309 h 4305833"/>
                <a:gd name="connsiteX6196" fmla="*/ 1353682 w 4308628"/>
                <a:gd name="connsiteY6196" fmla="*/ 1015229 h 4305833"/>
                <a:gd name="connsiteX6197" fmla="*/ 1367603 w 4308628"/>
                <a:gd name="connsiteY6197" fmla="*/ 994713 h 4305833"/>
                <a:gd name="connsiteX6198" fmla="*/ 1372366 w 4308628"/>
                <a:gd name="connsiteY6198" fmla="*/ 997644 h 4305833"/>
                <a:gd name="connsiteX6199" fmla="*/ 1367970 w 4308628"/>
                <a:gd name="connsiteY6199" fmla="*/ 1011565 h 4305833"/>
                <a:gd name="connsiteX6200" fmla="*/ 1353682 w 4308628"/>
                <a:gd name="connsiteY6200" fmla="*/ 1015229 h 4305833"/>
                <a:gd name="connsiteX6201" fmla="*/ 1378594 w 4308628"/>
                <a:gd name="connsiteY6201" fmla="*/ 1001307 h 4305833"/>
                <a:gd name="connsiteX6202" fmla="*/ 1387020 w 4308628"/>
                <a:gd name="connsiteY6202" fmla="*/ 1006436 h 4305833"/>
                <a:gd name="connsiteX6203" fmla="*/ 1376030 w 4308628"/>
                <a:gd name="connsiteY6203" fmla="*/ 1009367 h 4305833"/>
                <a:gd name="connsiteX6204" fmla="*/ 1378594 w 4308628"/>
                <a:gd name="connsiteY6204" fmla="*/ 1001307 h 4305833"/>
                <a:gd name="connsiteX6205" fmla="*/ 1380792 w 4308628"/>
                <a:gd name="connsiteY6205" fmla="*/ 994713 h 4305833"/>
                <a:gd name="connsiteX6206" fmla="*/ 1388486 w 4308628"/>
                <a:gd name="connsiteY6206" fmla="*/ 971266 h 4305833"/>
                <a:gd name="connsiteX6207" fmla="*/ 1412665 w 4308628"/>
                <a:gd name="connsiteY6207" fmla="*/ 999476 h 4305833"/>
                <a:gd name="connsiteX6208" fmla="*/ 1396179 w 4308628"/>
                <a:gd name="connsiteY6208" fmla="*/ 1003872 h 4305833"/>
                <a:gd name="connsiteX6209" fmla="*/ 1380792 w 4308628"/>
                <a:gd name="connsiteY6209" fmla="*/ 994713 h 4305833"/>
                <a:gd name="connsiteX6210" fmla="*/ 1417428 w 4308628"/>
                <a:gd name="connsiteY6210" fmla="*/ 1004971 h 4305833"/>
                <a:gd name="connsiteX6211" fmla="*/ 1439043 w 4308628"/>
                <a:gd name="connsiteY6211" fmla="*/ 1029883 h 4305833"/>
                <a:gd name="connsiteX6212" fmla="*/ 1404239 w 4308628"/>
                <a:gd name="connsiteY6212" fmla="*/ 1008635 h 4305833"/>
                <a:gd name="connsiteX6213" fmla="*/ 1417428 w 4308628"/>
                <a:gd name="connsiteY6213" fmla="*/ 1004971 h 4305833"/>
                <a:gd name="connsiteX6214" fmla="*/ 1453330 w 4308628"/>
                <a:gd name="connsiteY6214" fmla="*/ 1036111 h 4305833"/>
                <a:gd name="connsiteX6215" fmla="*/ 1425854 w 4308628"/>
                <a:gd name="connsiteY6215" fmla="*/ 1002773 h 4305833"/>
                <a:gd name="connsiteX6216" fmla="*/ 1481174 w 4308628"/>
                <a:gd name="connsiteY6216" fmla="*/ 987752 h 4305833"/>
                <a:gd name="connsiteX6217" fmla="*/ 1468351 w 4308628"/>
                <a:gd name="connsiteY6217" fmla="*/ 1011565 h 4305833"/>
                <a:gd name="connsiteX6218" fmla="*/ 1455895 w 4308628"/>
                <a:gd name="connsiteY6218" fmla="*/ 1035745 h 4305833"/>
                <a:gd name="connsiteX6219" fmla="*/ 1453330 w 4308628"/>
                <a:gd name="connsiteY6219" fmla="*/ 1036111 h 4305833"/>
                <a:gd name="connsiteX6220" fmla="*/ 1453330 w 4308628"/>
                <a:gd name="connsiteY6220" fmla="*/ 1036111 h 4305833"/>
                <a:gd name="connsiteX6221" fmla="*/ 1354415 w 4308628"/>
                <a:gd name="connsiteY6221" fmla="*/ 978593 h 4305833"/>
                <a:gd name="connsiteX6222" fmla="*/ 1325473 w 4308628"/>
                <a:gd name="connsiteY6222" fmla="*/ 961008 h 4305833"/>
                <a:gd name="connsiteX6223" fmla="*/ 1360643 w 4308628"/>
                <a:gd name="connsiteY6223" fmla="*/ 960276 h 4305833"/>
                <a:gd name="connsiteX6224" fmla="*/ 1374198 w 4308628"/>
                <a:gd name="connsiteY6224" fmla="*/ 963573 h 4305833"/>
                <a:gd name="connsiteX6225" fmla="*/ 1354415 w 4308628"/>
                <a:gd name="connsiteY6225" fmla="*/ 978593 h 4305833"/>
                <a:gd name="connsiteX6226" fmla="*/ 1314848 w 4308628"/>
                <a:gd name="connsiteY6226" fmla="*/ 954414 h 4305833"/>
                <a:gd name="connsiteX6227" fmla="*/ 1307887 w 4308628"/>
                <a:gd name="connsiteY6227" fmla="*/ 950018 h 4305833"/>
                <a:gd name="connsiteX6228" fmla="*/ 1308620 w 4308628"/>
                <a:gd name="connsiteY6228" fmla="*/ 947453 h 4305833"/>
                <a:gd name="connsiteX6229" fmla="*/ 1334998 w 4308628"/>
                <a:gd name="connsiteY6229" fmla="*/ 954048 h 4305833"/>
                <a:gd name="connsiteX6230" fmla="*/ 1314848 w 4308628"/>
                <a:gd name="connsiteY6230" fmla="*/ 954414 h 4305833"/>
                <a:gd name="connsiteX6231" fmla="*/ 1301659 w 4308628"/>
                <a:gd name="connsiteY6231" fmla="*/ 946354 h 4305833"/>
                <a:gd name="connsiteX6232" fmla="*/ 1299828 w 4308628"/>
                <a:gd name="connsiteY6232" fmla="*/ 945255 h 4305833"/>
                <a:gd name="connsiteX6233" fmla="*/ 1302026 w 4308628"/>
                <a:gd name="connsiteY6233" fmla="*/ 945621 h 4305833"/>
                <a:gd name="connsiteX6234" fmla="*/ 1301659 w 4308628"/>
                <a:gd name="connsiteY6234" fmla="*/ 946354 h 4305833"/>
                <a:gd name="connsiteX6235" fmla="*/ 1289936 w 4308628"/>
                <a:gd name="connsiteY6235" fmla="*/ 954780 h 4305833"/>
                <a:gd name="connsiteX6236" fmla="*/ 1289203 w 4308628"/>
                <a:gd name="connsiteY6236" fmla="*/ 954780 h 4305833"/>
                <a:gd name="connsiteX6237" fmla="*/ 1289570 w 4308628"/>
                <a:gd name="connsiteY6237" fmla="*/ 952582 h 4305833"/>
                <a:gd name="connsiteX6238" fmla="*/ 1289936 w 4308628"/>
                <a:gd name="connsiteY6238" fmla="*/ 954780 h 4305833"/>
                <a:gd name="connsiteX6239" fmla="*/ 1291401 w 4308628"/>
                <a:gd name="connsiteY6239" fmla="*/ 961375 h 4305833"/>
                <a:gd name="connsiteX6240" fmla="*/ 1293233 w 4308628"/>
                <a:gd name="connsiteY6240" fmla="*/ 969434 h 4305833"/>
                <a:gd name="connsiteX6241" fmla="*/ 1285906 w 4308628"/>
                <a:gd name="connsiteY6241" fmla="*/ 988851 h 4305833"/>
                <a:gd name="connsiteX6242" fmla="*/ 1288471 w 4308628"/>
                <a:gd name="connsiteY6242" fmla="*/ 961741 h 4305833"/>
                <a:gd name="connsiteX6243" fmla="*/ 1291401 w 4308628"/>
                <a:gd name="connsiteY6243" fmla="*/ 961375 h 4305833"/>
                <a:gd name="connsiteX6244" fmla="*/ 1296164 w 4308628"/>
                <a:gd name="connsiteY6244" fmla="*/ 981890 h 4305833"/>
                <a:gd name="connsiteX6245" fmla="*/ 1303491 w 4308628"/>
                <a:gd name="connsiteY6245" fmla="*/ 1014862 h 4305833"/>
                <a:gd name="connsiteX6246" fmla="*/ 1282975 w 4308628"/>
                <a:gd name="connsiteY6246" fmla="*/ 1028784 h 4305833"/>
                <a:gd name="connsiteX6247" fmla="*/ 1284074 w 4308628"/>
                <a:gd name="connsiteY6247" fmla="*/ 1014862 h 4305833"/>
                <a:gd name="connsiteX6248" fmla="*/ 1296164 w 4308628"/>
                <a:gd name="connsiteY6248" fmla="*/ 981890 h 4305833"/>
                <a:gd name="connsiteX6249" fmla="*/ 1297263 w 4308628"/>
                <a:gd name="connsiteY6249" fmla="*/ 1133928 h 4305833"/>
                <a:gd name="connsiteX6250" fmla="*/ 1270886 w 4308628"/>
                <a:gd name="connsiteY6250" fmla="*/ 1138324 h 4305833"/>
                <a:gd name="connsiteX6251" fmla="*/ 1302758 w 4308628"/>
                <a:gd name="connsiteY6251" fmla="*/ 1091065 h 4305833"/>
                <a:gd name="connsiteX6252" fmla="*/ 1325473 w 4308628"/>
                <a:gd name="connsiteY6252" fmla="*/ 1127700 h 4305833"/>
                <a:gd name="connsiteX6253" fmla="*/ 1324373 w 4308628"/>
                <a:gd name="connsiteY6253" fmla="*/ 1129898 h 4305833"/>
                <a:gd name="connsiteX6254" fmla="*/ 1297263 w 4308628"/>
                <a:gd name="connsiteY6254" fmla="*/ 1133928 h 4305833"/>
                <a:gd name="connsiteX6255" fmla="*/ 1297263 w 4308628"/>
                <a:gd name="connsiteY6255" fmla="*/ 1133928 h 4305833"/>
                <a:gd name="connsiteX6256" fmla="*/ 1262459 w 4308628"/>
                <a:gd name="connsiteY6256" fmla="*/ 1121472 h 4305833"/>
                <a:gd name="connsiteX6257" fmla="*/ 1253667 w 4308628"/>
                <a:gd name="connsiteY6257" fmla="*/ 1078242 h 4305833"/>
                <a:gd name="connsiteX6258" fmla="*/ 1270153 w 4308628"/>
                <a:gd name="connsiteY6258" fmla="*/ 1056261 h 4305833"/>
                <a:gd name="connsiteX6259" fmla="*/ 1262459 w 4308628"/>
                <a:gd name="connsiteY6259" fmla="*/ 1121472 h 4305833"/>
                <a:gd name="connsiteX6260" fmla="*/ 1258796 w 4308628"/>
                <a:gd name="connsiteY6260" fmla="*/ 1136859 h 4305833"/>
                <a:gd name="connsiteX6261" fmla="*/ 1255865 w 4308628"/>
                <a:gd name="connsiteY6261" fmla="*/ 1142354 h 4305833"/>
                <a:gd name="connsiteX6262" fmla="*/ 1215566 w 4308628"/>
                <a:gd name="connsiteY6262" fmla="*/ 1159207 h 4305833"/>
                <a:gd name="connsiteX6263" fmla="*/ 1182594 w 4308628"/>
                <a:gd name="connsiteY6263" fmla="*/ 1173128 h 4305833"/>
                <a:gd name="connsiteX6264" fmla="*/ 1248171 w 4308628"/>
                <a:gd name="connsiteY6264" fmla="*/ 1085569 h 4305833"/>
                <a:gd name="connsiteX6265" fmla="*/ 1258796 w 4308628"/>
                <a:gd name="connsiteY6265" fmla="*/ 1136859 h 4305833"/>
                <a:gd name="connsiteX6266" fmla="*/ 1337929 w 4308628"/>
                <a:gd name="connsiteY6266" fmla="*/ 1038676 h 4305833"/>
                <a:gd name="connsiteX6267" fmla="*/ 1348186 w 4308628"/>
                <a:gd name="connsiteY6267" fmla="*/ 1023655 h 4305833"/>
                <a:gd name="connsiteX6268" fmla="*/ 1365772 w 4308628"/>
                <a:gd name="connsiteY6268" fmla="*/ 1018892 h 4305833"/>
                <a:gd name="connsiteX6269" fmla="*/ 1358811 w 4308628"/>
                <a:gd name="connsiteY6269" fmla="*/ 1039042 h 4305833"/>
                <a:gd name="connsiteX6270" fmla="*/ 1337929 w 4308628"/>
                <a:gd name="connsiteY6270" fmla="*/ 1038676 h 4305833"/>
                <a:gd name="connsiteX6271" fmla="*/ 1487768 w 4308628"/>
                <a:gd name="connsiteY6271" fmla="*/ 990683 h 4305833"/>
                <a:gd name="connsiteX6272" fmla="*/ 1487768 w 4308628"/>
                <a:gd name="connsiteY6272" fmla="*/ 990683 h 4305833"/>
                <a:gd name="connsiteX6273" fmla="*/ 1491432 w 4308628"/>
                <a:gd name="connsiteY6273" fmla="*/ 989218 h 4305833"/>
                <a:gd name="connsiteX6274" fmla="*/ 1480807 w 4308628"/>
                <a:gd name="connsiteY6274" fmla="*/ 1003872 h 4305833"/>
                <a:gd name="connsiteX6275" fmla="*/ 1487768 w 4308628"/>
                <a:gd name="connsiteY6275" fmla="*/ 990683 h 4305833"/>
                <a:gd name="connsiteX6276" fmla="*/ 1519274 w 4308628"/>
                <a:gd name="connsiteY6276" fmla="*/ 942691 h 4305833"/>
                <a:gd name="connsiteX6277" fmla="*/ 1489966 w 4308628"/>
                <a:gd name="connsiteY6277" fmla="*/ 975663 h 4305833"/>
                <a:gd name="connsiteX6278" fmla="*/ 1484104 w 4308628"/>
                <a:gd name="connsiteY6278" fmla="*/ 976395 h 4305833"/>
                <a:gd name="connsiteX6279" fmla="*/ 1439043 w 4308628"/>
                <a:gd name="connsiteY6279" fmla="*/ 949651 h 4305833"/>
                <a:gd name="connsiteX6280" fmla="*/ 1543088 w 4308628"/>
                <a:gd name="connsiteY6280" fmla="*/ 915946 h 4305833"/>
                <a:gd name="connsiteX6281" fmla="*/ 1518542 w 4308628"/>
                <a:gd name="connsiteY6281" fmla="*/ 942324 h 4305833"/>
                <a:gd name="connsiteX6282" fmla="*/ 1519274 w 4308628"/>
                <a:gd name="connsiteY6282" fmla="*/ 942324 h 4305833"/>
                <a:gd name="connsiteX6283" fmla="*/ 1468351 w 4308628"/>
                <a:gd name="connsiteY6283" fmla="*/ 974930 h 4305833"/>
                <a:gd name="connsiteX6284" fmla="*/ 1404239 w 4308628"/>
                <a:gd name="connsiteY6284" fmla="*/ 961008 h 4305833"/>
                <a:gd name="connsiteX6285" fmla="*/ 1430250 w 4308628"/>
                <a:gd name="connsiteY6285" fmla="*/ 952582 h 4305833"/>
                <a:gd name="connsiteX6286" fmla="*/ 1468351 w 4308628"/>
                <a:gd name="connsiteY6286" fmla="*/ 974930 h 4305833"/>
                <a:gd name="connsiteX6287" fmla="*/ 1270886 w 4308628"/>
                <a:gd name="connsiteY6287" fmla="*/ 1146018 h 4305833"/>
                <a:gd name="connsiteX6288" fmla="*/ 1270886 w 4308628"/>
                <a:gd name="connsiteY6288" fmla="*/ 1144919 h 4305833"/>
                <a:gd name="connsiteX6289" fmla="*/ 1285540 w 4308628"/>
                <a:gd name="connsiteY6289" fmla="*/ 1142721 h 4305833"/>
                <a:gd name="connsiteX6290" fmla="*/ 1268321 w 4308628"/>
                <a:gd name="connsiteY6290" fmla="*/ 1147850 h 4305833"/>
                <a:gd name="connsiteX6291" fmla="*/ 1270886 w 4308628"/>
                <a:gd name="connsiteY6291" fmla="*/ 1146018 h 4305833"/>
                <a:gd name="connsiteX6292" fmla="*/ 1320710 w 4308628"/>
                <a:gd name="connsiteY6292" fmla="*/ 1063954 h 4305833"/>
                <a:gd name="connsiteX6293" fmla="*/ 1333166 w 4308628"/>
                <a:gd name="connsiteY6293" fmla="*/ 1045270 h 4305833"/>
                <a:gd name="connsiteX6294" fmla="*/ 1356613 w 4308628"/>
                <a:gd name="connsiteY6294" fmla="*/ 1045636 h 4305833"/>
                <a:gd name="connsiteX6295" fmla="*/ 1332800 w 4308628"/>
                <a:gd name="connsiteY6295" fmla="*/ 1118907 h 4305833"/>
                <a:gd name="connsiteX6296" fmla="*/ 1320710 w 4308628"/>
                <a:gd name="connsiteY6296" fmla="*/ 1063954 h 4305833"/>
                <a:gd name="connsiteX6297" fmla="*/ 1373099 w 4308628"/>
                <a:gd name="connsiteY6297" fmla="*/ 1017061 h 4305833"/>
                <a:gd name="connsiteX6298" fmla="*/ 1394714 w 4308628"/>
                <a:gd name="connsiteY6298" fmla="*/ 1011199 h 4305833"/>
                <a:gd name="connsiteX6299" fmla="*/ 1443073 w 4308628"/>
                <a:gd name="connsiteY6299" fmla="*/ 1040507 h 4305833"/>
                <a:gd name="connsiteX6300" fmla="*/ 1365772 w 4308628"/>
                <a:gd name="connsiteY6300" fmla="*/ 1039408 h 4305833"/>
                <a:gd name="connsiteX6301" fmla="*/ 1373099 w 4308628"/>
                <a:gd name="connsiteY6301" fmla="*/ 1017061 h 4305833"/>
                <a:gd name="connsiteX6302" fmla="*/ 1497293 w 4308628"/>
                <a:gd name="connsiteY6302" fmla="*/ 978960 h 4305833"/>
                <a:gd name="connsiteX6303" fmla="*/ 1502056 w 4308628"/>
                <a:gd name="connsiteY6303" fmla="*/ 974563 h 4305833"/>
                <a:gd name="connsiteX6304" fmla="*/ 1499125 w 4308628"/>
                <a:gd name="connsiteY6304" fmla="*/ 978960 h 4305833"/>
                <a:gd name="connsiteX6305" fmla="*/ 1497293 w 4308628"/>
                <a:gd name="connsiteY6305" fmla="*/ 978960 h 4305833"/>
                <a:gd name="connsiteX6306" fmla="*/ 1563970 w 4308628"/>
                <a:gd name="connsiteY6306" fmla="*/ 908986 h 4305833"/>
                <a:gd name="connsiteX6307" fmla="*/ 1565802 w 4308628"/>
                <a:gd name="connsiteY6307" fmla="*/ 908253 h 4305833"/>
                <a:gd name="connsiteX6308" fmla="*/ 1564703 w 4308628"/>
                <a:gd name="connsiteY6308" fmla="*/ 909352 h 4305833"/>
                <a:gd name="connsiteX6309" fmla="*/ 1563970 w 4308628"/>
                <a:gd name="connsiteY6309" fmla="*/ 908986 h 4305833"/>
                <a:gd name="connsiteX6310" fmla="*/ 1169039 w 4308628"/>
                <a:gd name="connsiteY6310" fmla="*/ 1190713 h 4305833"/>
                <a:gd name="connsiteX6311" fmla="*/ 1169405 w 4308628"/>
                <a:gd name="connsiteY6311" fmla="*/ 1191446 h 4305833"/>
                <a:gd name="connsiteX6312" fmla="*/ 1167940 w 4308628"/>
                <a:gd name="connsiteY6312" fmla="*/ 1192179 h 4305833"/>
                <a:gd name="connsiteX6313" fmla="*/ 1169039 w 4308628"/>
                <a:gd name="connsiteY6313" fmla="*/ 1190713 h 4305833"/>
                <a:gd name="connsiteX6314" fmla="*/ 1256964 w 4308628"/>
                <a:gd name="connsiteY6314" fmla="*/ 1150414 h 4305833"/>
                <a:gd name="connsiteX6315" fmla="*/ 1256231 w 4308628"/>
                <a:gd name="connsiteY6315" fmla="*/ 1151879 h 4305833"/>
                <a:gd name="connsiteX6316" fmla="*/ 1251102 w 4308628"/>
                <a:gd name="connsiteY6316" fmla="*/ 1153345 h 4305833"/>
                <a:gd name="connsiteX6317" fmla="*/ 1256964 w 4308628"/>
                <a:gd name="connsiteY6317" fmla="*/ 1150414 h 4305833"/>
                <a:gd name="connsiteX6318" fmla="*/ 1553345 w 4308628"/>
                <a:gd name="connsiteY6318" fmla="*/ 915946 h 4305833"/>
                <a:gd name="connsiteX6319" fmla="*/ 1555177 w 4308628"/>
                <a:gd name="connsiteY6319" fmla="*/ 916679 h 4305833"/>
                <a:gd name="connsiteX6320" fmla="*/ 1558475 w 4308628"/>
                <a:gd name="connsiteY6320" fmla="*/ 915214 h 4305833"/>
                <a:gd name="connsiteX6321" fmla="*/ 1544919 w 4308628"/>
                <a:gd name="connsiteY6321" fmla="*/ 927304 h 4305833"/>
                <a:gd name="connsiteX6322" fmla="*/ 1553345 w 4308628"/>
                <a:gd name="connsiteY6322" fmla="*/ 915946 h 4305833"/>
                <a:gd name="connsiteX6323" fmla="*/ 1178564 w 4308628"/>
                <a:gd name="connsiteY6323" fmla="*/ 1185584 h 4305833"/>
                <a:gd name="connsiteX6324" fmla="*/ 1178564 w 4308628"/>
                <a:gd name="connsiteY6324" fmla="*/ 1182653 h 4305833"/>
                <a:gd name="connsiteX6325" fmla="*/ 1192119 w 4308628"/>
                <a:gd name="connsiteY6325" fmla="*/ 1178623 h 4305833"/>
                <a:gd name="connsiteX6326" fmla="*/ 1176732 w 4308628"/>
                <a:gd name="connsiteY6326" fmla="*/ 1187049 h 4305833"/>
                <a:gd name="connsiteX6327" fmla="*/ 1178564 w 4308628"/>
                <a:gd name="connsiteY6327" fmla="*/ 1185584 h 4305833"/>
                <a:gd name="connsiteX6328" fmla="*/ 1510848 w 4308628"/>
                <a:gd name="connsiteY6328" fmla="*/ 985188 h 4305833"/>
                <a:gd name="connsiteX6329" fmla="*/ 1634310 w 4308628"/>
                <a:gd name="connsiteY6329" fmla="*/ 980425 h 4305833"/>
                <a:gd name="connsiteX6330" fmla="*/ 1466153 w 4308628"/>
                <a:gd name="connsiteY6330" fmla="*/ 1037210 h 4305833"/>
                <a:gd name="connsiteX6331" fmla="*/ 1510848 w 4308628"/>
                <a:gd name="connsiteY6331" fmla="*/ 985188 h 4305833"/>
                <a:gd name="connsiteX6332" fmla="*/ 1574228 w 4308628"/>
                <a:gd name="connsiteY6332" fmla="*/ 895431 h 4305833"/>
                <a:gd name="connsiteX6333" fmla="*/ 1573495 w 4308628"/>
                <a:gd name="connsiteY6333" fmla="*/ 898361 h 4305833"/>
                <a:gd name="connsiteX6334" fmla="*/ 1567267 w 4308628"/>
                <a:gd name="connsiteY6334" fmla="*/ 900193 h 4305833"/>
                <a:gd name="connsiteX6335" fmla="*/ 1574594 w 4308628"/>
                <a:gd name="connsiteY6335" fmla="*/ 893233 h 4305833"/>
                <a:gd name="connsiteX6336" fmla="*/ 1575327 w 4308628"/>
                <a:gd name="connsiteY6336" fmla="*/ 895431 h 4305833"/>
                <a:gd name="connsiteX6337" fmla="*/ 1574228 w 4308628"/>
                <a:gd name="connsiteY6337" fmla="*/ 895431 h 4305833"/>
                <a:gd name="connsiteX6338" fmla="*/ 1574228 w 4308628"/>
                <a:gd name="connsiteY6338" fmla="*/ 895431 h 4305833"/>
                <a:gd name="connsiteX6339" fmla="*/ 1394714 w 4308628"/>
                <a:gd name="connsiteY6339" fmla="*/ 956612 h 4305833"/>
                <a:gd name="connsiteX6340" fmla="*/ 1394714 w 4308628"/>
                <a:gd name="connsiteY6340" fmla="*/ 954414 h 4305833"/>
                <a:gd name="connsiteX6341" fmla="*/ 1387020 w 4308628"/>
                <a:gd name="connsiteY6341" fmla="*/ 951117 h 4305833"/>
                <a:gd name="connsiteX6342" fmla="*/ 1385921 w 4308628"/>
                <a:gd name="connsiteY6342" fmla="*/ 952216 h 4305833"/>
                <a:gd name="connsiteX6343" fmla="*/ 1384089 w 4308628"/>
                <a:gd name="connsiteY6343" fmla="*/ 951849 h 4305833"/>
                <a:gd name="connsiteX6344" fmla="*/ 1341592 w 4308628"/>
                <a:gd name="connsiteY6344" fmla="*/ 899827 h 4305833"/>
                <a:gd name="connsiteX6345" fmla="*/ 1422190 w 4308628"/>
                <a:gd name="connsiteY6345" fmla="*/ 947453 h 4305833"/>
                <a:gd name="connsiteX6346" fmla="*/ 1394714 w 4308628"/>
                <a:gd name="connsiteY6346" fmla="*/ 956612 h 4305833"/>
                <a:gd name="connsiteX6347" fmla="*/ 1267588 w 4308628"/>
                <a:gd name="connsiteY6347" fmla="*/ 1034646 h 4305833"/>
                <a:gd name="connsiteX6348" fmla="*/ 1267588 w 4308628"/>
                <a:gd name="connsiteY6348" fmla="*/ 1036477 h 4305833"/>
                <a:gd name="connsiteX6349" fmla="*/ 1266123 w 4308628"/>
                <a:gd name="connsiteY6349" fmla="*/ 1037210 h 4305833"/>
                <a:gd name="connsiteX6350" fmla="*/ 1266856 w 4308628"/>
                <a:gd name="connsiteY6350" fmla="*/ 1045636 h 4305833"/>
                <a:gd name="connsiteX6351" fmla="*/ 1268687 w 4308628"/>
                <a:gd name="connsiteY6351" fmla="*/ 1046369 h 4305833"/>
                <a:gd name="connsiteX6352" fmla="*/ 1251469 w 4308628"/>
                <a:gd name="connsiteY6352" fmla="*/ 1069083 h 4305833"/>
                <a:gd name="connsiteX6353" fmla="*/ 1232418 w 4308628"/>
                <a:gd name="connsiteY6353" fmla="*/ 977494 h 4305833"/>
                <a:gd name="connsiteX6354" fmla="*/ 1267588 w 4308628"/>
                <a:gd name="connsiteY6354" fmla="*/ 1034646 h 4305833"/>
                <a:gd name="connsiteX6355" fmla="*/ 1155484 w 4308628"/>
                <a:gd name="connsiteY6355" fmla="*/ 1196575 h 4305833"/>
                <a:gd name="connsiteX6356" fmla="*/ 1152553 w 4308628"/>
                <a:gd name="connsiteY6356" fmla="*/ 1196575 h 4305833"/>
                <a:gd name="connsiteX6357" fmla="*/ 1152186 w 4308628"/>
                <a:gd name="connsiteY6357" fmla="*/ 1196941 h 4305833"/>
                <a:gd name="connsiteX6358" fmla="*/ 1150354 w 4308628"/>
                <a:gd name="connsiteY6358" fmla="*/ 1195842 h 4305833"/>
                <a:gd name="connsiteX6359" fmla="*/ 1159513 w 4308628"/>
                <a:gd name="connsiteY6359" fmla="*/ 1191446 h 4305833"/>
                <a:gd name="connsiteX6360" fmla="*/ 1155484 w 4308628"/>
                <a:gd name="connsiteY6360" fmla="*/ 1196575 h 4305833"/>
                <a:gd name="connsiteX6361" fmla="*/ 1155484 w 4308628"/>
                <a:gd name="connsiteY6361" fmla="*/ 1196575 h 4305833"/>
                <a:gd name="connsiteX6362" fmla="*/ 1321443 w 4308628"/>
                <a:gd name="connsiteY6362" fmla="*/ 1140156 h 4305833"/>
                <a:gd name="connsiteX6363" fmla="*/ 1213368 w 4308628"/>
                <a:gd name="connsiteY6363" fmla="*/ 1280470 h 4305833"/>
                <a:gd name="connsiteX6364" fmla="*/ 1258063 w 4308628"/>
                <a:gd name="connsiteY6364" fmla="*/ 1165801 h 4305833"/>
                <a:gd name="connsiteX6365" fmla="*/ 1321443 w 4308628"/>
                <a:gd name="connsiteY6365" fmla="*/ 1140156 h 4305833"/>
                <a:gd name="connsiteX6366" fmla="*/ 1337562 w 4308628"/>
                <a:gd name="connsiteY6366" fmla="*/ 1126235 h 4305833"/>
                <a:gd name="connsiteX6367" fmla="*/ 1363940 w 4308628"/>
                <a:gd name="connsiteY6367" fmla="*/ 1046003 h 4305833"/>
                <a:gd name="connsiteX6368" fmla="*/ 1448202 w 4308628"/>
                <a:gd name="connsiteY6368" fmla="*/ 1047468 h 4305833"/>
                <a:gd name="connsiteX6369" fmla="*/ 1450033 w 4308628"/>
                <a:gd name="connsiteY6369" fmla="*/ 1050765 h 4305833"/>
                <a:gd name="connsiteX6370" fmla="*/ 1450400 w 4308628"/>
                <a:gd name="connsiteY6370" fmla="*/ 1050765 h 4305833"/>
                <a:gd name="connsiteX6371" fmla="*/ 1427319 w 4308628"/>
                <a:gd name="connsiteY6371" fmla="*/ 1134661 h 4305833"/>
                <a:gd name="connsiteX6372" fmla="*/ 1340493 w 4308628"/>
                <a:gd name="connsiteY6372" fmla="*/ 1129165 h 4305833"/>
                <a:gd name="connsiteX6373" fmla="*/ 1340493 w 4308628"/>
                <a:gd name="connsiteY6373" fmla="*/ 1128799 h 4305833"/>
                <a:gd name="connsiteX6374" fmla="*/ 1337562 w 4308628"/>
                <a:gd name="connsiteY6374" fmla="*/ 1126235 h 4305833"/>
                <a:gd name="connsiteX6375" fmla="*/ 1337562 w 4308628"/>
                <a:gd name="connsiteY6375" fmla="*/ 1126235 h 4305833"/>
                <a:gd name="connsiteX6376" fmla="*/ 1507918 w 4308628"/>
                <a:gd name="connsiteY6376" fmla="*/ 978593 h 4305833"/>
                <a:gd name="connsiteX6377" fmla="*/ 1507918 w 4308628"/>
                <a:gd name="connsiteY6377" fmla="*/ 978593 h 4305833"/>
                <a:gd name="connsiteX6378" fmla="*/ 1525869 w 4308628"/>
                <a:gd name="connsiteY6378" fmla="*/ 953315 h 4305833"/>
                <a:gd name="connsiteX6379" fmla="*/ 1542721 w 4308628"/>
                <a:gd name="connsiteY6379" fmla="*/ 938294 h 4305833"/>
                <a:gd name="connsiteX6380" fmla="*/ 1507918 w 4308628"/>
                <a:gd name="connsiteY6380" fmla="*/ 978593 h 4305833"/>
                <a:gd name="connsiteX6381" fmla="*/ 1222893 w 4308628"/>
                <a:gd name="connsiteY6381" fmla="*/ 1169464 h 4305833"/>
                <a:gd name="connsiteX6382" fmla="*/ 1252934 w 4308628"/>
                <a:gd name="connsiteY6382" fmla="*/ 1160306 h 4305833"/>
                <a:gd name="connsiteX6383" fmla="*/ 1252934 w 4308628"/>
                <a:gd name="connsiteY6383" fmla="*/ 1160672 h 4305833"/>
                <a:gd name="connsiteX6384" fmla="*/ 1203476 w 4308628"/>
                <a:gd name="connsiteY6384" fmla="*/ 1180455 h 4305833"/>
                <a:gd name="connsiteX6385" fmla="*/ 1222893 w 4308628"/>
                <a:gd name="connsiteY6385" fmla="*/ 1169464 h 4305833"/>
                <a:gd name="connsiteX6386" fmla="*/ 1326205 w 4308628"/>
                <a:gd name="connsiteY6386" fmla="*/ 943790 h 4305833"/>
                <a:gd name="connsiteX6387" fmla="*/ 1310818 w 4308628"/>
                <a:gd name="connsiteY6387" fmla="*/ 940492 h 4305833"/>
                <a:gd name="connsiteX6388" fmla="*/ 1311185 w 4308628"/>
                <a:gd name="connsiteY6388" fmla="*/ 939760 h 4305833"/>
                <a:gd name="connsiteX6389" fmla="*/ 1326205 w 4308628"/>
                <a:gd name="connsiteY6389" fmla="*/ 943790 h 4305833"/>
                <a:gd name="connsiteX6390" fmla="*/ 1304224 w 4308628"/>
                <a:gd name="connsiteY6390" fmla="*/ 939027 h 4305833"/>
                <a:gd name="connsiteX6391" fmla="*/ 1292867 w 4308628"/>
                <a:gd name="connsiteY6391" fmla="*/ 936462 h 4305833"/>
                <a:gd name="connsiteX6392" fmla="*/ 1292501 w 4308628"/>
                <a:gd name="connsiteY6392" fmla="*/ 934997 h 4305833"/>
                <a:gd name="connsiteX6393" fmla="*/ 1304590 w 4308628"/>
                <a:gd name="connsiteY6393" fmla="*/ 937928 h 4305833"/>
                <a:gd name="connsiteX6394" fmla="*/ 1304224 w 4308628"/>
                <a:gd name="connsiteY6394" fmla="*/ 939027 h 4305833"/>
                <a:gd name="connsiteX6395" fmla="*/ 1281876 w 4308628"/>
                <a:gd name="connsiteY6395" fmla="*/ 942691 h 4305833"/>
                <a:gd name="connsiteX6396" fmla="*/ 1282975 w 4308628"/>
                <a:gd name="connsiteY6396" fmla="*/ 943423 h 4305833"/>
                <a:gd name="connsiteX6397" fmla="*/ 1281510 w 4308628"/>
                <a:gd name="connsiteY6397" fmla="*/ 955147 h 4305833"/>
                <a:gd name="connsiteX6398" fmla="*/ 1280777 w 4308628"/>
                <a:gd name="connsiteY6398" fmla="*/ 955147 h 4305833"/>
                <a:gd name="connsiteX6399" fmla="*/ 1281876 w 4308628"/>
                <a:gd name="connsiteY6399" fmla="*/ 942691 h 4305833"/>
                <a:gd name="connsiteX6400" fmla="*/ 1280777 w 4308628"/>
                <a:gd name="connsiteY6400" fmla="*/ 961741 h 4305833"/>
                <a:gd name="connsiteX6401" fmla="*/ 1278945 w 4308628"/>
                <a:gd name="connsiteY6401" fmla="*/ 977128 h 4305833"/>
                <a:gd name="connsiteX6402" fmla="*/ 1280044 w 4308628"/>
                <a:gd name="connsiteY6402" fmla="*/ 961741 h 4305833"/>
                <a:gd name="connsiteX6403" fmla="*/ 1280777 w 4308628"/>
                <a:gd name="connsiteY6403" fmla="*/ 961741 h 4305833"/>
                <a:gd name="connsiteX6404" fmla="*/ 1501689 w 4308628"/>
                <a:gd name="connsiteY6404" fmla="*/ 1472074 h 4305833"/>
                <a:gd name="connsiteX6405" fmla="*/ 1504620 w 4308628"/>
                <a:gd name="connsiteY6405" fmla="*/ 1487461 h 4305833"/>
                <a:gd name="connsiteX6406" fmla="*/ 1498392 w 4308628"/>
                <a:gd name="connsiteY6406" fmla="*/ 1512007 h 4305833"/>
                <a:gd name="connsiteX6407" fmla="*/ 1493263 w 4308628"/>
                <a:gd name="connsiteY6407" fmla="*/ 1519334 h 4305833"/>
                <a:gd name="connsiteX6408" fmla="*/ 1449667 w 4308628"/>
                <a:gd name="connsiteY6408" fmla="*/ 1485263 h 4305833"/>
                <a:gd name="connsiteX6409" fmla="*/ 1501689 w 4308628"/>
                <a:gd name="connsiteY6409" fmla="*/ 1472074 h 4305833"/>
                <a:gd name="connsiteX6410" fmla="*/ 1485936 w 4308628"/>
                <a:gd name="connsiteY6410" fmla="*/ 1562198 h 4305833"/>
                <a:gd name="connsiteX6411" fmla="*/ 1484837 w 4308628"/>
                <a:gd name="connsiteY6411" fmla="*/ 1562930 h 4305833"/>
                <a:gd name="connsiteX6412" fmla="*/ 1471282 w 4308628"/>
                <a:gd name="connsiteY6412" fmla="*/ 1563663 h 4305833"/>
                <a:gd name="connsiteX6413" fmla="*/ 1493996 w 4308628"/>
                <a:gd name="connsiteY6413" fmla="*/ 1530691 h 4305833"/>
                <a:gd name="connsiteX6414" fmla="*/ 1485936 w 4308628"/>
                <a:gd name="connsiteY6414" fmla="*/ 1562198 h 4305833"/>
                <a:gd name="connsiteX6415" fmla="*/ 1483738 w 4308628"/>
                <a:gd name="connsiteY6415" fmla="*/ 1569525 h 4305833"/>
                <a:gd name="connsiteX6416" fmla="*/ 1486669 w 4308628"/>
                <a:gd name="connsiteY6416" fmla="*/ 1572089 h 4305833"/>
                <a:gd name="connsiteX6417" fmla="*/ 1488501 w 4308628"/>
                <a:gd name="connsiteY6417" fmla="*/ 1572455 h 4305833"/>
                <a:gd name="connsiteX6418" fmla="*/ 1492164 w 4308628"/>
                <a:gd name="connsiteY6418" fmla="*/ 1570624 h 4305833"/>
                <a:gd name="connsiteX6419" fmla="*/ 1553345 w 4308628"/>
                <a:gd name="connsiteY6419" fmla="*/ 1573921 h 4305833"/>
                <a:gd name="connsiteX6420" fmla="*/ 1491065 w 4308628"/>
                <a:gd name="connsiteY6420" fmla="*/ 1631072 h 4305833"/>
                <a:gd name="connsiteX6421" fmla="*/ 1485570 w 4308628"/>
                <a:gd name="connsiteY6421" fmla="*/ 1631439 h 4305833"/>
                <a:gd name="connsiteX6422" fmla="*/ 1484837 w 4308628"/>
                <a:gd name="connsiteY6422" fmla="*/ 1632171 h 4305833"/>
                <a:gd name="connsiteX6423" fmla="*/ 1440508 w 4308628"/>
                <a:gd name="connsiteY6423" fmla="*/ 1609457 h 4305833"/>
                <a:gd name="connsiteX6424" fmla="*/ 1466886 w 4308628"/>
                <a:gd name="connsiteY6424" fmla="*/ 1570990 h 4305833"/>
                <a:gd name="connsiteX6425" fmla="*/ 1483738 w 4308628"/>
                <a:gd name="connsiteY6425" fmla="*/ 1569525 h 4305833"/>
                <a:gd name="connsiteX6426" fmla="*/ 2005794 w 4308628"/>
                <a:gd name="connsiteY6426" fmla="*/ 1262519 h 4305833"/>
                <a:gd name="connsiteX6427" fmla="*/ 2021914 w 4308628"/>
                <a:gd name="connsiteY6427" fmla="*/ 1250063 h 4305833"/>
                <a:gd name="connsiteX6428" fmla="*/ 2024845 w 4308628"/>
                <a:gd name="connsiteY6428" fmla="*/ 1258855 h 4305833"/>
                <a:gd name="connsiteX6429" fmla="*/ 2005794 w 4308628"/>
                <a:gd name="connsiteY6429" fmla="*/ 1262519 h 4305833"/>
                <a:gd name="connsiteX6430" fmla="*/ 1990041 w 4308628"/>
                <a:gd name="connsiteY6430" fmla="*/ 1274975 h 4305833"/>
                <a:gd name="connsiteX6431" fmla="*/ 1992606 w 4308628"/>
                <a:gd name="connsiteY6431" fmla="*/ 1276074 h 4305833"/>
                <a:gd name="connsiteX6432" fmla="*/ 1998101 w 4308628"/>
                <a:gd name="connsiteY6432" fmla="*/ 1273876 h 4305833"/>
                <a:gd name="connsiteX6433" fmla="*/ 1999567 w 4308628"/>
                <a:gd name="connsiteY6433" fmla="*/ 1270579 h 4305833"/>
                <a:gd name="connsiteX6434" fmla="*/ 2027043 w 4308628"/>
                <a:gd name="connsiteY6434" fmla="*/ 1265450 h 4305833"/>
                <a:gd name="connsiteX6435" fmla="*/ 2042796 w 4308628"/>
                <a:gd name="connsiteY6435" fmla="*/ 1313809 h 4305833"/>
                <a:gd name="connsiteX6436" fmla="*/ 1963664 w 4308628"/>
                <a:gd name="connsiteY6436" fmla="*/ 1296224 h 4305833"/>
                <a:gd name="connsiteX6437" fmla="*/ 1990041 w 4308628"/>
                <a:gd name="connsiteY6437" fmla="*/ 1274975 h 4305833"/>
                <a:gd name="connsiteX6438" fmla="*/ 2223043 w 4308628"/>
                <a:gd name="connsiteY6438" fmla="*/ 1092530 h 4305833"/>
                <a:gd name="connsiteX6439" fmla="*/ 2221578 w 4308628"/>
                <a:gd name="connsiteY6439" fmla="*/ 1103887 h 4305833"/>
                <a:gd name="connsiteX6440" fmla="*/ 2213518 w 4308628"/>
                <a:gd name="connsiteY6440" fmla="*/ 1100223 h 4305833"/>
                <a:gd name="connsiteX6441" fmla="*/ 2223043 w 4308628"/>
                <a:gd name="connsiteY6441" fmla="*/ 1092530 h 4305833"/>
                <a:gd name="connsiteX6442" fmla="*/ 2432965 w 4308628"/>
                <a:gd name="connsiteY6442" fmla="*/ 1127700 h 4305833"/>
                <a:gd name="connsiteX6443" fmla="*/ 2439559 w 4308628"/>
                <a:gd name="connsiteY6443" fmla="*/ 1137958 h 4305833"/>
                <a:gd name="connsiteX6444" fmla="*/ 2430767 w 4308628"/>
                <a:gd name="connsiteY6444" fmla="*/ 1139057 h 4305833"/>
                <a:gd name="connsiteX6445" fmla="*/ 2432965 w 4308628"/>
                <a:gd name="connsiteY6445" fmla="*/ 1127700 h 4305833"/>
                <a:gd name="connsiteX6446" fmla="*/ 2565952 w 4308628"/>
                <a:gd name="connsiteY6446" fmla="*/ 1349711 h 4305833"/>
                <a:gd name="connsiteX6447" fmla="*/ 2571447 w 4308628"/>
                <a:gd name="connsiteY6447" fmla="*/ 1342384 h 4305833"/>
                <a:gd name="connsiteX6448" fmla="*/ 2582438 w 4308628"/>
                <a:gd name="connsiteY6448" fmla="*/ 1359237 h 4305833"/>
                <a:gd name="connsiteX6449" fmla="*/ 2565952 w 4308628"/>
                <a:gd name="connsiteY6449" fmla="*/ 1349711 h 4305833"/>
                <a:gd name="connsiteX6450" fmla="*/ 2586468 w 4308628"/>
                <a:gd name="connsiteY6450" fmla="*/ 1369128 h 4305833"/>
                <a:gd name="connsiteX6451" fmla="*/ 2586834 w 4308628"/>
                <a:gd name="connsiteY6451" fmla="*/ 1372792 h 4305833"/>
                <a:gd name="connsiteX6452" fmla="*/ 2593795 w 4308628"/>
                <a:gd name="connsiteY6452" fmla="*/ 1376822 h 4305833"/>
                <a:gd name="connsiteX6453" fmla="*/ 2594528 w 4308628"/>
                <a:gd name="connsiteY6453" fmla="*/ 1376822 h 4305833"/>
                <a:gd name="connsiteX6454" fmla="*/ 2612113 w 4308628"/>
                <a:gd name="connsiteY6454" fmla="*/ 1405031 h 4305833"/>
                <a:gd name="connsiteX6455" fmla="*/ 2531514 w 4308628"/>
                <a:gd name="connsiteY6455" fmla="*/ 1395872 h 4305833"/>
                <a:gd name="connsiteX6456" fmla="*/ 2561922 w 4308628"/>
                <a:gd name="connsiteY6456" fmla="*/ 1355573 h 4305833"/>
                <a:gd name="connsiteX6457" fmla="*/ 2586468 w 4308628"/>
                <a:gd name="connsiteY6457" fmla="*/ 1369128 h 4305833"/>
                <a:gd name="connsiteX6458" fmla="*/ 2358595 w 4308628"/>
                <a:gd name="connsiteY6458" fmla="*/ 927670 h 4305833"/>
                <a:gd name="connsiteX6459" fmla="*/ 2430767 w 4308628"/>
                <a:gd name="connsiteY6459" fmla="*/ 1009367 h 4305833"/>
                <a:gd name="connsiteX6460" fmla="*/ 2430767 w 4308628"/>
                <a:gd name="connsiteY6460" fmla="*/ 1010100 h 4305833"/>
                <a:gd name="connsiteX6461" fmla="*/ 2336247 w 4308628"/>
                <a:gd name="connsiteY6461" fmla="*/ 1061756 h 4305833"/>
                <a:gd name="connsiteX6462" fmla="*/ 2263709 w 4308628"/>
                <a:gd name="connsiteY6462" fmla="*/ 982257 h 4305833"/>
                <a:gd name="connsiteX6463" fmla="*/ 2264075 w 4308628"/>
                <a:gd name="connsiteY6463" fmla="*/ 981524 h 4305833"/>
                <a:gd name="connsiteX6464" fmla="*/ 2358595 w 4308628"/>
                <a:gd name="connsiteY6464" fmla="*/ 927670 h 4305833"/>
                <a:gd name="connsiteX6465" fmla="*/ 2276897 w 4308628"/>
                <a:gd name="connsiteY6465" fmla="*/ 1414923 h 4305833"/>
                <a:gd name="connsiteX6466" fmla="*/ 2246857 w 4308628"/>
                <a:gd name="connsiteY6466" fmla="*/ 1387446 h 4305833"/>
                <a:gd name="connsiteX6467" fmla="*/ 2239896 w 4308628"/>
                <a:gd name="connsiteY6467" fmla="*/ 1354840 h 4305833"/>
                <a:gd name="connsiteX6468" fmla="*/ 2280195 w 4308628"/>
                <a:gd name="connsiteY6468" fmla="*/ 1356672 h 4305833"/>
                <a:gd name="connsiteX6469" fmla="*/ 2281660 w 4308628"/>
                <a:gd name="connsiteY6469" fmla="*/ 1357771 h 4305833"/>
                <a:gd name="connsiteX6470" fmla="*/ 2283126 w 4308628"/>
                <a:gd name="connsiteY6470" fmla="*/ 1358138 h 4305833"/>
                <a:gd name="connsiteX6471" fmla="*/ 2287522 w 4308628"/>
                <a:gd name="connsiteY6471" fmla="*/ 1355207 h 4305833"/>
                <a:gd name="connsiteX6472" fmla="*/ 2289720 w 4308628"/>
                <a:gd name="connsiteY6472" fmla="*/ 1357771 h 4305833"/>
                <a:gd name="connsiteX6473" fmla="*/ 2290086 w 4308628"/>
                <a:gd name="connsiteY6473" fmla="*/ 1358138 h 4305833"/>
                <a:gd name="connsiteX6474" fmla="*/ 2331485 w 4308628"/>
                <a:gd name="connsiteY6474" fmla="*/ 1370227 h 4305833"/>
                <a:gd name="connsiteX6475" fmla="*/ 2314266 w 4308628"/>
                <a:gd name="connsiteY6475" fmla="*/ 1398803 h 4305833"/>
                <a:gd name="connsiteX6476" fmla="*/ 2276897 w 4308628"/>
                <a:gd name="connsiteY6476" fmla="*/ 1414923 h 4305833"/>
                <a:gd name="connsiteX6477" fmla="*/ 2238064 w 4308628"/>
                <a:gd name="connsiteY6477" fmla="*/ 1346048 h 4305833"/>
                <a:gd name="connsiteX6478" fmla="*/ 2249421 w 4308628"/>
                <a:gd name="connsiteY6478" fmla="*/ 1348979 h 4305833"/>
                <a:gd name="connsiteX6479" fmla="*/ 2238796 w 4308628"/>
                <a:gd name="connsiteY6479" fmla="*/ 1348612 h 4305833"/>
                <a:gd name="connsiteX6480" fmla="*/ 2238064 w 4308628"/>
                <a:gd name="connsiteY6480" fmla="*/ 1346048 h 4305833"/>
                <a:gd name="connsiteX6481" fmla="*/ 2229271 w 4308628"/>
                <a:gd name="connsiteY6481" fmla="*/ 1336889 h 4305833"/>
                <a:gd name="connsiteX6482" fmla="*/ 2222677 w 4308628"/>
                <a:gd name="connsiteY6482" fmla="*/ 1335423 h 4305833"/>
                <a:gd name="connsiteX6483" fmla="*/ 2214983 w 4308628"/>
                <a:gd name="connsiteY6483" fmla="*/ 1270945 h 4305833"/>
                <a:gd name="connsiteX6484" fmla="*/ 2229271 w 4308628"/>
                <a:gd name="connsiteY6484" fmla="*/ 1336889 h 4305833"/>
                <a:gd name="connsiteX6485" fmla="*/ 2230737 w 4308628"/>
                <a:gd name="connsiteY6485" fmla="*/ 1344216 h 4305833"/>
                <a:gd name="connsiteX6486" fmla="*/ 2231469 w 4308628"/>
                <a:gd name="connsiteY6486" fmla="*/ 1347880 h 4305833"/>
                <a:gd name="connsiteX6487" fmla="*/ 2224142 w 4308628"/>
                <a:gd name="connsiteY6487" fmla="*/ 1347513 h 4305833"/>
                <a:gd name="connsiteX6488" fmla="*/ 2223410 w 4308628"/>
                <a:gd name="connsiteY6488" fmla="*/ 1342384 h 4305833"/>
                <a:gd name="connsiteX6489" fmla="*/ 2230737 w 4308628"/>
                <a:gd name="connsiteY6489" fmla="*/ 1344216 h 4305833"/>
                <a:gd name="connsiteX6490" fmla="*/ 2188240 w 4308628"/>
                <a:gd name="connsiteY6490" fmla="*/ 1333592 h 4305833"/>
                <a:gd name="connsiteX6491" fmla="*/ 2216815 w 4308628"/>
                <a:gd name="connsiteY6491" fmla="*/ 1340553 h 4305833"/>
                <a:gd name="connsiteX6492" fmla="*/ 2217548 w 4308628"/>
                <a:gd name="connsiteY6492" fmla="*/ 1347147 h 4305833"/>
                <a:gd name="connsiteX6493" fmla="*/ 2202528 w 4308628"/>
                <a:gd name="connsiteY6493" fmla="*/ 1346414 h 4305833"/>
                <a:gd name="connsiteX6494" fmla="*/ 2188240 w 4308628"/>
                <a:gd name="connsiteY6494" fmla="*/ 1333592 h 4305833"/>
                <a:gd name="connsiteX6495" fmla="*/ 2218281 w 4308628"/>
                <a:gd name="connsiteY6495" fmla="*/ 1354108 h 4305833"/>
                <a:gd name="connsiteX6496" fmla="*/ 2219380 w 4308628"/>
                <a:gd name="connsiteY6496" fmla="*/ 1362168 h 4305833"/>
                <a:gd name="connsiteX6497" fmla="*/ 2210221 w 4308628"/>
                <a:gd name="connsiteY6497" fmla="*/ 1353741 h 4305833"/>
                <a:gd name="connsiteX6498" fmla="*/ 2218281 w 4308628"/>
                <a:gd name="connsiteY6498" fmla="*/ 1354108 h 4305833"/>
                <a:gd name="connsiteX6499" fmla="*/ 2224875 w 4308628"/>
                <a:gd name="connsiteY6499" fmla="*/ 1354474 h 4305833"/>
                <a:gd name="connsiteX6500" fmla="*/ 2232935 w 4308628"/>
                <a:gd name="connsiteY6500" fmla="*/ 1354840 h 4305833"/>
                <a:gd name="connsiteX6501" fmla="*/ 2238064 w 4308628"/>
                <a:gd name="connsiteY6501" fmla="*/ 1379753 h 4305833"/>
                <a:gd name="connsiteX6502" fmla="*/ 2226707 w 4308628"/>
                <a:gd name="connsiteY6502" fmla="*/ 1369128 h 4305833"/>
                <a:gd name="connsiteX6503" fmla="*/ 2224875 w 4308628"/>
                <a:gd name="connsiteY6503" fmla="*/ 1354474 h 4305833"/>
                <a:gd name="connsiteX6504" fmla="*/ 2334782 w 4308628"/>
                <a:gd name="connsiteY6504" fmla="*/ 1364366 h 4305833"/>
                <a:gd name="connsiteX6505" fmla="*/ 2324524 w 4308628"/>
                <a:gd name="connsiteY6505" fmla="*/ 1361435 h 4305833"/>
                <a:gd name="connsiteX6506" fmla="*/ 2335881 w 4308628"/>
                <a:gd name="connsiteY6506" fmla="*/ 1362534 h 4305833"/>
                <a:gd name="connsiteX6507" fmla="*/ 2334782 w 4308628"/>
                <a:gd name="connsiteY6507" fmla="*/ 1364366 h 4305833"/>
                <a:gd name="connsiteX6508" fmla="*/ 2348703 w 4308628"/>
                <a:gd name="connsiteY6508" fmla="*/ 1368395 h 4305833"/>
                <a:gd name="connsiteX6509" fmla="*/ 2341743 w 4308628"/>
                <a:gd name="connsiteY6509" fmla="*/ 1366197 h 4305833"/>
                <a:gd name="connsiteX6510" fmla="*/ 2343574 w 4308628"/>
                <a:gd name="connsiteY6510" fmla="*/ 1362900 h 4305833"/>
                <a:gd name="connsiteX6511" fmla="*/ 2350902 w 4308628"/>
                <a:gd name="connsiteY6511" fmla="*/ 1363633 h 4305833"/>
                <a:gd name="connsiteX6512" fmla="*/ 2348703 w 4308628"/>
                <a:gd name="connsiteY6512" fmla="*/ 1368395 h 4305833"/>
                <a:gd name="connsiteX6513" fmla="*/ 2347604 w 4308628"/>
                <a:gd name="connsiteY6513" fmla="*/ 1356672 h 4305833"/>
                <a:gd name="connsiteX6514" fmla="*/ 2382408 w 4308628"/>
                <a:gd name="connsiteY6514" fmla="*/ 1298788 h 4305833"/>
                <a:gd name="connsiteX6515" fmla="*/ 2354198 w 4308628"/>
                <a:gd name="connsiteY6515" fmla="*/ 1357405 h 4305833"/>
                <a:gd name="connsiteX6516" fmla="*/ 2347604 w 4308628"/>
                <a:gd name="connsiteY6516" fmla="*/ 1356672 h 4305833"/>
                <a:gd name="connsiteX6517" fmla="*/ 2338079 w 4308628"/>
                <a:gd name="connsiteY6517" fmla="*/ 1372425 h 4305833"/>
                <a:gd name="connsiteX6518" fmla="*/ 2345772 w 4308628"/>
                <a:gd name="connsiteY6518" fmla="*/ 1374624 h 4305833"/>
                <a:gd name="connsiteX6519" fmla="*/ 2339178 w 4308628"/>
                <a:gd name="connsiteY6519" fmla="*/ 1387812 h 4305833"/>
                <a:gd name="connsiteX6520" fmla="*/ 2324890 w 4308628"/>
                <a:gd name="connsiteY6520" fmla="*/ 1394040 h 4305833"/>
                <a:gd name="connsiteX6521" fmla="*/ 2338079 w 4308628"/>
                <a:gd name="connsiteY6521" fmla="*/ 1372425 h 4305833"/>
                <a:gd name="connsiteX6522" fmla="*/ 2352367 w 4308628"/>
                <a:gd name="connsiteY6522" fmla="*/ 1376455 h 4305833"/>
                <a:gd name="connsiteX6523" fmla="*/ 2360060 w 4308628"/>
                <a:gd name="connsiteY6523" fmla="*/ 1378654 h 4305833"/>
                <a:gd name="connsiteX6524" fmla="*/ 2348703 w 4308628"/>
                <a:gd name="connsiteY6524" fmla="*/ 1383416 h 4305833"/>
                <a:gd name="connsiteX6525" fmla="*/ 2352367 w 4308628"/>
                <a:gd name="connsiteY6525" fmla="*/ 1376455 h 4305833"/>
                <a:gd name="connsiteX6526" fmla="*/ 2355298 w 4308628"/>
                <a:gd name="connsiteY6526" fmla="*/ 1370594 h 4305833"/>
                <a:gd name="connsiteX6527" fmla="*/ 2358229 w 4308628"/>
                <a:gd name="connsiteY6527" fmla="*/ 1364732 h 4305833"/>
                <a:gd name="connsiteX6528" fmla="*/ 2387537 w 4308628"/>
                <a:gd name="connsiteY6528" fmla="*/ 1367296 h 4305833"/>
                <a:gd name="connsiteX6529" fmla="*/ 2369952 w 4308628"/>
                <a:gd name="connsiteY6529" fmla="*/ 1374990 h 4305833"/>
                <a:gd name="connsiteX6530" fmla="*/ 2355298 w 4308628"/>
                <a:gd name="connsiteY6530" fmla="*/ 1370594 h 4305833"/>
                <a:gd name="connsiteX6531" fmla="*/ 2408419 w 4308628"/>
                <a:gd name="connsiteY6531" fmla="*/ 1245666 h 4305833"/>
                <a:gd name="connsiteX6532" fmla="*/ 2408785 w 4308628"/>
                <a:gd name="connsiteY6532" fmla="*/ 1243468 h 4305833"/>
                <a:gd name="connsiteX6533" fmla="*/ 2409518 w 4308628"/>
                <a:gd name="connsiteY6533" fmla="*/ 1243468 h 4305833"/>
                <a:gd name="connsiteX6534" fmla="*/ 2408419 w 4308628"/>
                <a:gd name="connsiteY6534" fmla="*/ 1245666 h 4305833"/>
                <a:gd name="connsiteX6535" fmla="*/ 2401092 w 4308628"/>
                <a:gd name="connsiteY6535" fmla="*/ 1247498 h 4305833"/>
                <a:gd name="connsiteX6536" fmla="*/ 2399627 w 4308628"/>
                <a:gd name="connsiteY6536" fmla="*/ 1242736 h 4305833"/>
                <a:gd name="connsiteX6537" fmla="*/ 2402191 w 4308628"/>
                <a:gd name="connsiteY6537" fmla="*/ 1242736 h 4305833"/>
                <a:gd name="connsiteX6538" fmla="*/ 2401092 w 4308628"/>
                <a:gd name="connsiteY6538" fmla="*/ 1247498 h 4305833"/>
                <a:gd name="connsiteX6539" fmla="*/ 2396329 w 4308628"/>
                <a:gd name="connsiteY6539" fmla="*/ 1255192 h 4305833"/>
                <a:gd name="connsiteX6540" fmla="*/ 2338812 w 4308628"/>
                <a:gd name="connsiteY6540" fmla="*/ 1239072 h 4305833"/>
                <a:gd name="connsiteX6541" fmla="*/ 2391933 w 4308628"/>
                <a:gd name="connsiteY6541" fmla="*/ 1242369 h 4305833"/>
                <a:gd name="connsiteX6542" fmla="*/ 2396329 w 4308628"/>
                <a:gd name="connsiteY6542" fmla="*/ 1255192 h 4305833"/>
                <a:gd name="connsiteX6543" fmla="*/ 2396329 w 4308628"/>
                <a:gd name="connsiteY6543" fmla="*/ 1262152 h 4305833"/>
                <a:gd name="connsiteX6544" fmla="*/ 2339911 w 4308628"/>
                <a:gd name="connsiteY6544" fmla="*/ 1355939 h 4305833"/>
                <a:gd name="connsiteX6545" fmla="*/ 2291185 w 4308628"/>
                <a:gd name="connsiteY6545" fmla="*/ 1351543 h 4305833"/>
                <a:gd name="connsiteX6546" fmla="*/ 2289720 w 4308628"/>
                <a:gd name="connsiteY6546" fmla="*/ 1352276 h 4305833"/>
                <a:gd name="connsiteX6547" fmla="*/ 2288987 w 4308628"/>
                <a:gd name="connsiteY6547" fmla="*/ 1352276 h 4305833"/>
                <a:gd name="connsiteX6548" fmla="*/ 2288987 w 4308628"/>
                <a:gd name="connsiteY6548" fmla="*/ 1352276 h 4305833"/>
                <a:gd name="connsiteX6549" fmla="*/ 2288621 w 4308628"/>
                <a:gd name="connsiteY6549" fmla="*/ 1352276 h 4305833"/>
                <a:gd name="connsiteX6550" fmla="*/ 2287888 w 4308628"/>
                <a:gd name="connsiteY6550" fmla="*/ 1354108 h 4305833"/>
                <a:gd name="connsiteX6551" fmla="*/ 2284958 w 4308628"/>
                <a:gd name="connsiteY6551" fmla="*/ 1348979 h 4305833"/>
                <a:gd name="connsiteX6552" fmla="*/ 2283492 w 4308628"/>
                <a:gd name="connsiteY6552" fmla="*/ 1348612 h 4305833"/>
                <a:gd name="connsiteX6553" fmla="*/ 2281294 w 4308628"/>
                <a:gd name="connsiteY6553" fmla="*/ 1349345 h 4305833"/>
                <a:gd name="connsiteX6554" fmla="*/ 2236598 w 4308628"/>
                <a:gd name="connsiteY6554" fmla="*/ 1338354 h 4305833"/>
                <a:gd name="connsiteX6555" fmla="*/ 2213885 w 4308628"/>
                <a:gd name="connsiteY6555" fmla="*/ 1231379 h 4305833"/>
                <a:gd name="connsiteX6556" fmla="*/ 2213885 w 4308628"/>
                <a:gd name="connsiteY6556" fmla="*/ 1231379 h 4305833"/>
                <a:gd name="connsiteX6557" fmla="*/ 2306939 w 4308628"/>
                <a:gd name="connsiteY6557" fmla="*/ 1236874 h 4305833"/>
                <a:gd name="connsiteX6558" fmla="*/ 2396329 w 4308628"/>
                <a:gd name="connsiteY6558" fmla="*/ 1262152 h 4305833"/>
                <a:gd name="connsiteX6559" fmla="*/ 2216083 w 4308628"/>
                <a:gd name="connsiteY6559" fmla="*/ 1225151 h 4305833"/>
                <a:gd name="connsiteX6560" fmla="*/ 2224509 w 4308628"/>
                <a:gd name="connsiteY6560" fmla="*/ 1214526 h 4305833"/>
                <a:gd name="connsiteX6561" fmla="*/ 2275799 w 4308628"/>
                <a:gd name="connsiteY6561" fmla="*/ 1228814 h 4305833"/>
                <a:gd name="connsiteX6562" fmla="*/ 2216083 w 4308628"/>
                <a:gd name="connsiteY6562" fmla="*/ 1225151 h 4305833"/>
                <a:gd name="connsiteX6563" fmla="*/ 2214617 w 4308628"/>
                <a:gd name="connsiteY6563" fmla="*/ 1215992 h 4305833"/>
                <a:gd name="connsiteX6564" fmla="*/ 2215350 w 4308628"/>
                <a:gd name="connsiteY6564" fmla="*/ 1211595 h 4305833"/>
                <a:gd name="connsiteX6565" fmla="*/ 2217548 w 4308628"/>
                <a:gd name="connsiteY6565" fmla="*/ 1212328 h 4305833"/>
                <a:gd name="connsiteX6566" fmla="*/ 2214617 w 4308628"/>
                <a:gd name="connsiteY6566" fmla="*/ 1215992 h 4305833"/>
                <a:gd name="connsiteX6567" fmla="*/ 2208023 w 4308628"/>
                <a:gd name="connsiteY6567" fmla="*/ 1211962 h 4305833"/>
                <a:gd name="connsiteX6568" fmla="*/ 2207656 w 4308628"/>
                <a:gd name="connsiteY6568" fmla="*/ 1209764 h 4305833"/>
                <a:gd name="connsiteX6569" fmla="*/ 2208389 w 4308628"/>
                <a:gd name="connsiteY6569" fmla="*/ 1209764 h 4305833"/>
                <a:gd name="connsiteX6570" fmla="*/ 2208023 w 4308628"/>
                <a:gd name="connsiteY6570" fmla="*/ 1211962 h 4305833"/>
                <a:gd name="connsiteX6571" fmla="*/ 2398528 w 4308628"/>
                <a:gd name="connsiteY6571" fmla="*/ 1356672 h 4305833"/>
                <a:gd name="connsiteX6572" fmla="*/ 2394864 w 4308628"/>
                <a:gd name="connsiteY6572" fmla="*/ 1358138 h 4305833"/>
                <a:gd name="connsiteX6573" fmla="*/ 2393765 w 4308628"/>
                <a:gd name="connsiteY6573" fmla="*/ 1360702 h 4305833"/>
                <a:gd name="connsiteX6574" fmla="*/ 2361525 w 4308628"/>
                <a:gd name="connsiteY6574" fmla="*/ 1357771 h 4305833"/>
                <a:gd name="connsiteX6575" fmla="*/ 2405855 w 4308628"/>
                <a:gd name="connsiteY6575" fmla="*/ 1266182 h 4305833"/>
                <a:gd name="connsiteX6576" fmla="*/ 2408419 w 4308628"/>
                <a:gd name="connsiteY6576" fmla="*/ 1267648 h 4305833"/>
                <a:gd name="connsiteX6577" fmla="*/ 2398528 w 4308628"/>
                <a:gd name="connsiteY6577" fmla="*/ 1356672 h 4305833"/>
                <a:gd name="connsiteX6578" fmla="*/ 2203626 w 4308628"/>
                <a:gd name="connsiteY6578" fmla="*/ 1232478 h 4305833"/>
                <a:gd name="connsiteX6579" fmla="*/ 2215716 w 4308628"/>
                <a:gd name="connsiteY6579" fmla="*/ 1333592 h 4305833"/>
                <a:gd name="connsiteX6580" fmla="*/ 2184210 w 4308628"/>
                <a:gd name="connsiteY6580" fmla="*/ 1325898 h 4305833"/>
                <a:gd name="connsiteX6581" fmla="*/ 2184210 w 4308628"/>
                <a:gd name="connsiteY6581" fmla="*/ 1322967 h 4305833"/>
                <a:gd name="connsiteX6582" fmla="*/ 2180913 w 4308628"/>
                <a:gd name="connsiteY6582" fmla="*/ 1320403 h 4305833"/>
                <a:gd name="connsiteX6583" fmla="*/ 2200696 w 4308628"/>
                <a:gd name="connsiteY6583" fmla="*/ 1233210 h 4305833"/>
                <a:gd name="connsiteX6584" fmla="*/ 2203626 w 4308628"/>
                <a:gd name="connsiteY6584" fmla="*/ 1232478 h 4305833"/>
                <a:gd name="connsiteX6585" fmla="*/ 2191903 w 4308628"/>
                <a:gd name="connsiteY6585" fmla="*/ 1346048 h 4305833"/>
                <a:gd name="connsiteX6586" fmla="*/ 2191903 w 4308628"/>
                <a:gd name="connsiteY6586" fmla="*/ 1346048 h 4305833"/>
                <a:gd name="connsiteX6587" fmla="*/ 2191903 w 4308628"/>
                <a:gd name="connsiteY6587" fmla="*/ 1346048 h 4305833"/>
                <a:gd name="connsiteX6588" fmla="*/ 2249421 w 4308628"/>
                <a:gd name="connsiteY6588" fmla="*/ 1399169 h 4305833"/>
                <a:gd name="connsiteX6589" fmla="*/ 2269937 w 4308628"/>
                <a:gd name="connsiteY6589" fmla="*/ 1418220 h 4305833"/>
                <a:gd name="connsiteX6590" fmla="*/ 2261877 w 4308628"/>
                <a:gd name="connsiteY6590" fmla="*/ 1421883 h 4305833"/>
                <a:gd name="connsiteX6591" fmla="*/ 2253817 w 4308628"/>
                <a:gd name="connsiteY6591" fmla="*/ 1419319 h 4305833"/>
                <a:gd name="connsiteX6592" fmla="*/ 2249421 w 4308628"/>
                <a:gd name="connsiteY6592" fmla="*/ 1399169 h 4305833"/>
                <a:gd name="connsiteX6593" fmla="*/ 2271402 w 4308628"/>
                <a:gd name="connsiteY6593" fmla="*/ 1424814 h 4305833"/>
                <a:gd name="connsiteX6594" fmla="*/ 2275432 w 4308628"/>
                <a:gd name="connsiteY6594" fmla="*/ 1422982 h 4305833"/>
                <a:gd name="connsiteX6595" fmla="*/ 2278729 w 4308628"/>
                <a:gd name="connsiteY6595" fmla="*/ 1425913 h 4305833"/>
                <a:gd name="connsiteX6596" fmla="*/ 2275066 w 4308628"/>
                <a:gd name="connsiteY6596" fmla="*/ 1425913 h 4305833"/>
                <a:gd name="connsiteX6597" fmla="*/ 2271402 w 4308628"/>
                <a:gd name="connsiteY6597" fmla="*/ 1424814 h 4305833"/>
                <a:gd name="connsiteX6598" fmla="*/ 2288987 w 4308628"/>
                <a:gd name="connsiteY6598" fmla="*/ 1426280 h 4305833"/>
                <a:gd name="connsiteX6599" fmla="*/ 2282393 w 4308628"/>
                <a:gd name="connsiteY6599" fmla="*/ 1420052 h 4305833"/>
                <a:gd name="connsiteX6600" fmla="*/ 2308038 w 4308628"/>
                <a:gd name="connsiteY6600" fmla="*/ 1408695 h 4305833"/>
                <a:gd name="connsiteX6601" fmla="*/ 2297413 w 4308628"/>
                <a:gd name="connsiteY6601" fmla="*/ 1425913 h 4305833"/>
                <a:gd name="connsiteX6602" fmla="*/ 2288987 w 4308628"/>
                <a:gd name="connsiteY6602" fmla="*/ 1426280 h 4305833"/>
                <a:gd name="connsiteX6603" fmla="*/ 2379843 w 4308628"/>
                <a:gd name="connsiteY6603" fmla="*/ 1377554 h 4305833"/>
                <a:gd name="connsiteX6604" fmla="*/ 2379843 w 4308628"/>
                <a:gd name="connsiteY6604" fmla="*/ 1377554 h 4305833"/>
                <a:gd name="connsiteX6605" fmla="*/ 2168823 w 4308628"/>
                <a:gd name="connsiteY6605" fmla="*/ 1335057 h 4305833"/>
                <a:gd name="connsiteX6606" fmla="*/ 2166991 w 4308628"/>
                <a:gd name="connsiteY6606" fmla="*/ 1328463 h 4305833"/>
                <a:gd name="connsiteX6607" fmla="*/ 2167724 w 4308628"/>
                <a:gd name="connsiteY6607" fmla="*/ 1328463 h 4305833"/>
                <a:gd name="connsiteX6608" fmla="*/ 2167724 w 4308628"/>
                <a:gd name="connsiteY6608" fmla="*/ 1331027 h 4305833"/>
                <a:gd name="connsiteX6609" fmla="*/ 2175783 w 4308628"/>
                <a:gd name="connsiteY6609" fmla="*/ 1336156 h 4305833"/>
                <a:gd name="connsiteX6610" fmla="*/ 2176883 w 4308628"/>
                <a:gd name="connsiteY6610" fmla="*/ 1335790 h 4305833"/>
                <a:gd name="connsiteX6611" fmla="*/ 2182744 w 4308628"/>
                <a:gd name="connsiteY6611" fmla="*/ 1345682 h 4305833"/>
                <a:gd name="connsiteX6612" fmla="*/ 2171387 w 4308628"/>
                <a:gd name="connsiteY6612" fmla="*/ 1345315 h 4305833"/>
                <a:gd name="connsiteX6613" fmla="*/ 2168823 w 4308628"/>
                <a:gd name="connsiteY6613" fmla="*/ 1335057 h 4305833"/>
                <a:gd name="connsiteX6614" fmla="*/ 2168823 w 4308628"/>
                <a:gd name="connsiteY6614" fmla="*/ 1335057 h 4305833"/>
                <a:gd name="connsiteX6615" fmla="*/ 2199597 w 4308628"/>
                <a:gd name="connsiteY6615" fmla="*/ 1353375 h 4305833"/>
                <a:gd name="connsiteX6616" fmla="*/ 2220479 w 4308628"/>
                <a:gd name="connsiteY6616" fmla="*/ 1372425 h 4305833"/>
                <a:gd name="connsiteX6617" fmla="*/ 2223776 w 4308628"/>
                <a:gd name="connsiteY6617" fmla="*/ 1398803 h 4305833"/>
                <a:gd name="connsiteX6618" fmla="*/ 2205824 w 4308628"/>
                <a:gd name="connsiteY6618" fmla="*/ 1368762 h 4305833"/>
                <a:gd name="connsiteX6619" fmla="*/ 2196299 w 4308628"/>
                <a:gd name="connsiteY6619" fmla="*/ 1353009 h 4305833"/>
                <a:gd name="connsiteX6620" fmla="*/ 2199597 w 4308628"/>
                <a:gd name="connsiteY6620" fmla="*/ 1353375 h 4305833"/>
                <a:gd name="connsiteX6621" fmla="*/ 2235866 w 4308628"/>
                <a:gd name="connsiteY6621" fmla="*/ 1410893 h 4305833"/>
                <a:gd name="connsiteX6622" fmla="*/ 2231469 w 4308628"/>
                <a:gd name="connsiteY6622" fmla="*/ 1407229 h 4305833"/>
                <a:gd name="connsiteX6623" fmla="*/ 2228172 w 4308628"/>
                <a:gd name="connsiteY6623" fmla="*/ 1379753 h 4305833"/>
                <a:gd name="connsiteX6624" fmla="*/ 2240995 w 4308628"/>
                <a:gd name="connsiteY6624" fmla="*/ 1391476 h 4305833"/>
                <a:gd name="connsiteX6625" fmla="*/ 2246490 w 4308628"/>
                <a:gd name="connsiteY6625" fmla="*/ 1416754 h 4305833"/>
                <a:gd name="connsiteX6626" fmla="*/ 2236232 w 4308628"/>
                <a:gd name="connsiteY6626" fmla="*/ 1413457 h 4305833"/>
                <a:gd name="connsiteX6627" fmla="*/ 2235866 w 4308628"/>
                <a:gd name="connsiteY6627" fmla="*/ 1410893 h 4305833"/>
                <a:gd name="connsiteX6628" fmla="*/ 2235866 w 4308628"/>
                <a:gd name="connsiteY6628" fmla="*/ 1410893 h 4305833"/>
                <a:gd name="connsiteX6629" fmla="*/ 2318662 w 4308628"/>
                <a:gd name="connsiteY6629" fmla="*/ 1404298 h 4305833"/>
                <a:gd name="connsiteX6630" fmla="*/ 2334416 w 4308628"/>
                <a:gd name="connsiteY6630" fmla="*/ 1397338 h 4305833"/>
                <a:gd name="connsiteX6631" fmla="*/ 2322326 w 4308628"/>
                <a:gd name="connsiteY6631" fmla="*/ 1422250 h 4305833"/>
                <a:gd name="connsiteX6632" fmla="*/ 2316830 w 4308628"/>
                <a:gd name="connsiteY6632" fmla="*/ 1424448 h 4305833"/>
                <a:gd name="connsiteX6633" fmla="*/ 2315731 w 4308628"/>
                <a:gd name="connsiteY6633" fmla="*/ 1426646 h 4305833"/>
                <a:gd name="connsiteX6634" fmla="*/ 2305107 w 4308628"/>
                <a:gd name="connsiteY6634" fmla="*/ 1426646 h 4305833"/>
                <a:gd name="connsiteX6635" fmla="*/ 2318662 w 4308628"/>
                <a:gd name="connsiteY6635" fmla="*/ 1404298 h 4305833"/>
                <a:gd name="connsiteX6636" fmla="*/ 2344307 w 4308628"/>
                <a:gd name="connsiteY6636" fmla="*/ 1393308 h 4305833"/>
                <a:gd name="connsiteX6637" fmla="*/ 2370318 w 4308628"/>
                <a:gd name="connsiteY6637" fmla="*/ 1381951 h 4305833"/>
                <a:gd name="connsiteX6638" fmla="*/ 2373615 w 4308628"/>
                <a:gd name="connsiteY6638" fmla="*/ 1383050 h 4305833"/>
                <a:gd name="connsiteX6639" fmla="*/ 2359694 w 4308628"/>
                <a:gd name="connsiteY6639" fmla="*/ 1394773 h 4305833"/>
                <a:gd name="connsiteX6640" fmla="*/ 2332584 w 4308628"/>
                <a:gd name="connsiteY6640" fmla="*/ 1417487 h 4305833"/>
                <a:gd name="connsiteX6641" fmla="*/ 2344307 w 4308628"/>
                <a:gd name="connsiteY6641" fmla="*/ 1393308 h 4305833"/>
                <a:gd name="connsiteX6642" fmla="*/ 2397429 w 4308628"/>
                <a:gd name="connsiteY6642" fmla="*/ 1372425 h 4305833"/>
                <a:gd name="connsiteX6643" fmla="*/ 2407687 w 4308628"/>
                <a:gd name="connsiteY6643" fmla="*/ 1371326 h 4305833"/>
                <a:gd name="connsiteX6644" fmla="*/ 2408785 w 4308628"/>
                <a:gd name="connsiteY6644" fmla="*/ 1368762 h 4305833"/>
                <a:gd name="connsiteX6645" fmla="*/ 2409518 w 4308628"/>
                <a:gd name="connsiteY6645" fmla="*/ 1368762 h 4305833"/>
                <a:gd name="connsiteX6646" fmla="*/ 2405488 w 4308628"/>
                <a:gd name="connsiteY6646" fmla="*/ 1374257 h 4305833"/>
                <a:gd name="connsiteX6647" fmla="*/ 2399627 w 4308628"/>
                <a:gd name="connsiteY6647" fmla="*/ 1383050 h 4305833"/>
                <a:gd name="connsiteX6648" fmla="*/ 2388636 w 4308628"/>
                <a:gd name="connsiteY6648" fmla="*/ 1379753 h 4305833"/>
                <a:gd name="connsiteX6649" fmla="*/ 2397429 w 4308628"/>
                <a:gd name="connsiteY6649" fmla="*/ 1372425 h 4305833"/>
                <a:gd name="connsiteX6650" fmla="*/ 2416479 w 4308628"/>
                <a:gd name="connsiteY6650" fmla="*/ 1253726 h 4305833"/>
                <a:gd name="connsiteX6651" fmla="*/ 2417212 w 4308628"/>
                <a:gd name="connsiteY6651" fmla="*/ 1248597 h 4305833"/>
                <a:gd name="connsiteX6652" fmla="*/ 2420875 w 4308628"/>
                <a:gd name="connsiteY6652" fmla="*/ 1252627 h 4305833"/>
                <a:gd name="connsiteX6653" fmla="*/ 2416479 w 4308628"/>
                <a:gd name="connsiteY6653" fmla="*/ 1253726 h 4305833"/>
                <a:gd name="connsiteX6654" fmla="*/ 2403290 w 4308628"/>
                <a:gd name="connsiteY6654" fmla="*/ 1236141 h 4305833"/>
                <a:gd name="connsiteX6655" fmla="*/ 2397062 w 4308628"/>
                <a:gd name="connsiteY6655" fmla="*/ 1235775 h 4305833"/>
                <a:gd name="connsiteX6656" fmla="*/ 2378378 w 4308628"/>
                <a:gd name="connsiteY6656" fmla="*/ 1181188 h 4305833"/>
                <a:gd name="connsiteX6657" fmla="*/ 2404756 w 4308628"/>
                <a:gd name="connsiteY6657" fmla="*/ 1229180 h 4305833"/>
                <a:gd name="connsiteX6658" fmla="*/ 2403290 w 4308628"/>
                <a:gd name="connsiteY6658" fmla="*/ 1236141 h 4305833"/>
                <a:gd name="connsiteX6659" fmla="*/ 2332584 w 4308628"/>
                <a:gd name="connsiteY6659" fmla="*/ 1082272 h 4305833"/>
                <a:gd name="connsiteX6660" fmla="*/ 2332584 w 4308628"/>
                <a:gd name="connsiteY6660" fmla="*/ 1082272 h 4305833"/>
                <a:gd name="connsiteX6661" fmla="*/ 2332584 w 4308628"/>
                <a:gd name="connsiteY6661" fmla="*/ 1082272 h 4305833"/>
                <a:gd name="connsiteX6662" fmla="*/ 2332584 w 4308628"/>
                <a:gd name="connsiteY6662" fmla="*/ 1082272 h 4305833"/>
                <a:gd name="connsiteX6663" fmla="*/ 2332584 w 4308628"/>
                <a:gd name="connsiteY6663" fmla="*/ 1082272 h 4305833"/>
                <a:gd name="connsiteX6664" fmla="*/ 2332584 w 4308628"/>
                <a:gd name="connsiteY6664" fmla="*/ 1082272 h 4305833"/>
                <a:gd name="connsiteX6665" fmla="*/ 2333683 w 4308628"/>
                <a:gd name="connsiteY6665" fmla="*/ 1075678 h 4305833"/>
                <a:gd name="connsiteX6666" fmla="*/ 2332217 w 4308628"/>
                <a:gd name="connsiteY6666" fmla="*/ 1072014 h 4305833"/>
                <a:gd name="connsiteX6667" fmla="*/ 2334416 w 4308628"/>
                <a:gd name="connsiteY6667" fmla="*/ 1070915 h 4305833"/>
                <a:gd name="connsiteX6668" fmla="*/ 2336247 w 4308628"/>
                <a:gd name="connsiteY6668" fmla="*/ 1072747 h 4305833"/>
                <a:gd name="connsiteX6669" fmla="*/ 2333683 w 4308628"/>
                <a:gd name="connsiteY6669" fmla="*/ 1075678 h 4305833"/>
                <a:gd name="connsiteX6670" fmla="*/ 2333683 w 4308628"/>
                <a:gd name="connsiteY6670" fmla="*/ 1075678 h 4305833"/>
                <a:gd name="connsiteX6671" fmla="*/ 2335881 w 4308628"/>
                <a:gd name="connsiteY6671" fmla="*/ 1088866 h 4305833"/>
                <a:gd name="connsiteX6672" fmla="*/ 2336980 w 4308628"/>
                <a:gd name="connsiteY6672" fmla="*/ 1087767 h 4305833"/>
                <a:gd name="connsiteX6673" fmla="*/ 2339544 w 4308628"/>
                <a:gd name="connsiteY6673" fmla="*/ 1088500 h 4305833"/>
                <a:gd name="connsiteX6674" fmla="*/ 2346139 w 4308628"/>
                <a:gd name="connsiteY6674" fmla="*/ 1108283 h 4305833"/>
                <a:gd name="connsiteX6675" fmla="*/ 2335881 w 4308628"/>
                <a:gd name="connsiteY6675" fmla="*/ 1088866 h 4305833"/>
                <a:gd name="connsiteX6676" fmla="*/ 2325989 w 4308628"/>
                <a:gd name="connsiteY6676" fmla="*/ 1086302 h 4305833"/>
                <a:gd name="connsiteX6677" fmla="*/ 2326722 w 4308628"/>
                <a:gd name="connsiteY6677" fmla="*/ 1085935 h 4305833"/>
                <a:gd name="connsiteX6678" fmla="*/ 2327455 w 4308628"/>
                <a:gd name="connsiteY6678" fmla="*/ 1087401 h 4305833"/>
                <a:gd name="connsiteX6679" fmla="*/ 2311335 w 4308628"/>
                <a:gd name="connsiteY6679" fmla="*/ 1102055 h 4305833"/>
                <a:gd name="connsiteX6680" fmla="*/ 2324157 w 4308628"/>
                <a:gd name="connsiteY6680" fmla="*/ 1085203 h 4305833"/>
                <a:gd name="connsiteX6681" fmla="*/ 2325989 w 4308628"/>
                <a:gd name="connsiteY6681" fmla="*/ 1086302 h 4305833"/>
                <a:gd name="connsiteX6682" fmla="*/ 2325989 w 4308628"/>
                <a:gd name="connsiteY6682" fmla="*/ 1086302 h 4305833"/>
                <a:gd name="connsiteX6683" fmla="*/ 2330752 w 4308628"/>
                <a:gd name="connsiteY6683" fmla="*/ 1093629 h 4305833"/>
                <a:gd name="connsiteX6684" fmla="*/ 2359694 w 4308628"/>
                <a:gd name="connsiteY6684" fmla="*/ 1146750 h 4305833"/>
                <a:gd name="connsiteX6685" fmla="*/ 2389735 w 4308628"/>
                <a:gd name="connsiteY6685" fmla="*/ 1235408 h 4305833"/>
                <a:gd name="connsiteX6686" fmla="*/ 2308038 w 4308628"/>
                <a:gd name="connsiteY6686" fmla="*/ 1230646 h 4305833"/>
                <a:gd name="connsiteX6687" fmla="*/ 2228905 w 4308628"/>
                <a:gd name="connsiteY6687" fmla="*/ 1208665 h 4305833"/>
                <a:gd name="connsiteX6688" fmla="*/ 2286789 w 4308628"/>
                <a:gd name="connsiteY6688" fmla="*/ 1133928 h 4305833"/>
                <a:gd name="connsiteX6689" fmla="*/ 2330752 w 4308628"/>
                <a:gd name="connsiteY6689" fmla="*/ 1093629 h 4305833"/>
                <a:gd name="connsiteX6690" fmla="*/ 2221578 w 4308628"/>
                <a:gd name="connsiteY6690" fmla="*/ 1206467 h 4305833"/>
                <a:gd name="connsiteX6691" fmla="*/ 2215716 w 4308628"/>
                <a:gd name="connsiteY6691" fmla="*/ 1204635 h 4305833"/>
                <a:gd name="connsiteX6692" fmla="*/ 2216449 w 4308628"/>
                <a:gd name="connsiteY6692" fmla="*/ 1197674 h 4305833"/>
                <a:gd name="connsiteX6693" fmla="*/ 2257114 w 4308628"/>
                <a:gd name="connsiteY6693" fmla="*/ 1160672 h 4305833"/>
                <a:gd name="connsiteX6694" fmla="*/ 2221578 w 4308628"/>
                <a:gd name="connsiteY6694" fmla="*/ 1206467 h 4305833"/>
                <a:gd name="connsiteX6695" fmla="*/ 2197399 w 4308628"/>
                <a:gd name="connsiteY6695" fmla="*/ 1217091 h 4305833"/>
                <a:gd name="connsiteX6696" fmla="*/ 2193735 w 4308628"/>
                <a:gd name="connsiteY6696" fmla="*/ 1214893 h 4305833"/>
                <a:gd name="connsiteX6697" fmla="*/ 2198497 w 4308628"/>
                <a:gd name="connsiteY6697" fmla="*/ 1211962 h 4305833"/>
                <a:gd name="connsiteX6698" fmla="*/ 2197399 w 4308628"/>
                <a:gd name="connsiteY6698" fmla="*/ 1217091 h 4305833"/>
                <a:gd name="connsiteX6699" fmla="*/ 2412449 w 4308628"/>
                <a:gd name="connsiteY6699" fmla="*/ 1376455 h 4305833"/>
                <a:gd name="connsiteX6700" fmla="*/ 2416113 w 4308628"/>
                <a:gd name="connsiteY6700" fmla="*/ 1371326 h 4305833"/>
                <a:gd name="connsiteX6701" fmla="*/ 2417578 w 4308628"/>
                <a:gd name="connsiteY6701" fmla="*/ 1370594 h 4305833"/>
                <a:gd name="connsiteX6702" fmla="*/ 2421242 w 4308628"/>
                <a:gd name="connsiteY6702" fmla="*/ 1371693 h 4305833"/>
                <a:gd name="connsiteX6703" fmla="*/ 2412449 w 4308628"/>
                <a:gd name="connsiteY6703" fmla="*/ 1376455 h 4305833"/>
                <a:gd name="connsiteX6704" fmla="*/ 2425638 w 4308628"/>
                <a:gd name="connsiteY6704" fmla="*/ 1365831 h 4305833"/>
                <a:gd name="connsiteX6705" fmla="*/ 2449085 w 4308628"/>
                <a:gd name="connsiteY6705" fmla="*/ 1356306 h 4305833"/>
                <a:gd name="connsiteX6706" fmla="*/ 2429668 w 4308628"/>
                <a:gd name="connsiteY6706" fmla="*/ 1366930 h 4305833"/>
                <a:gd name="connsiteX6707" fmla="*/ 2425638 w 4308628"/>
                <a:gd name="connsiteY6707" fmla="*/ 1365831 h 4305833"/>
                <a:gd name="connsiteX6708" fmla="*/ 2481324 w 4308628"/>
                <a:gd name="connsiteY6708" fmla="*/ 1335790 h 4305833"/>
                <a:gd name="connsiteX6709" fmla="*/ 2446520 w 4308628"/>
                <a:gd name="connsiteY6709" fmla="*/ 1346781 h 4305833"/>
                <a:gd name="connsiteX6710" fmla="*/ 2407687 w 4308628"/>
                <a:gd name="connsiteY6710" fmla="*/ 1359237 h 4305833"/>
                <a:gd name="connsiteX6711" fmla="*/ 2407320 w 4308628"/>
                <a:gd name="connsiteY6711" fmla="*/ 1358504 h 4305833"/>
                <a:gd name="connsiteX6712" fmla="*/ 2405122 w 4308628"/>
                <a:gd name="connsiteY6712" fmla="*/ 1357771 h 4305833"/>
                <a:gd name="connsiteX6713" fmla="*/ 2414647 w 4308628"/>
                <a:gd name="connsiteY6713" fmla="*/ 1271678 h 4305833"/>
                <a:gd name="connsiteX6714" fmla="*/ 2442124 w 4308628"/>
                <a:gd name="connsiteY6714" fmla="*/ 1287065 h 4305833"/>
                <a:gd name="connsiteX6715" fmla="*/ 2451649 w 4308628"/>
                <a:gd name="connsiteY6715" fmla="*/ 1321868 h 4305833"/>
                <a:gd name="connsiteX6716" fmla="*/ 2449085 w 4308628"/>
                <a:gd name="connsiteY6716" fmla="*/ 1328096 h 4305833"/>
                <a:gd name="connsiteX6717" fmla="*/ 2456778 w 4308628"/>
                <a:gd name="connsiteY6717" fmla="*/ 1335057 h 4305833"/>
                <a:gd name="connsiteX6718" fmla="*/ 2457511 w 4308628"/>
                <a:gd name="connsiteY6718" fmla="*/ 1335057 h 4305833"/>
                <a:gd name="connsiteX6719" fmla="*/ 2462640 w 4308628"/>
                <a:gd name="connsiteY6719" fmla="*/ 1332493 h 4305833"/>
                <a:gd name="connsiteX6720" fmla="*/ 2464472 w 4308628"/>
                <a:gd name="connsiteY6720" fmla="*/ 1326997 h 4305833"/>
                <a:gd name="connsiteX6721" fmla="*/ 2462640 w 4308628"/>
                <a:gd name="connsiteY6721" fmla="*/ 1323334 h 4305833"/>
                <a:gd name="connsiteX6722" fmla="*/ 2469234 w 4308628"/>
                <a:gd name="connsiteY6722" fmla="*/ 1310145 h 4305833"/>
                <a:gd name="connsiteX6723" fmla="*/ 2488651 w 4308628"/>
                <a:gd name="connsiteY6723" fmla="*/ 1333225 h 4305833"/>
                <a:gd name="connsiteX6724" fmla="*/ 2481324 w 4308628"/>
                <a:gd name="connsiteY6724" fmla="*/ 1335790 h 4305833"/>
                <a:gd name="connsiteX6725" fmla="*/ 2463739 w 4308628"/>
                <a:gd name="connsiteY6725" fmla="*/ 1304283 h 4305833"/>
                <a:gd name="connsiteX6726" fmla="*/ 2457145 w 4308628"/>
                <a:gd name="connsiteY6726" fmla="*/ 1317838 h 4305833"/>
                <a:gd name="connsiteX6727" fmla="*/ 2450184 w 4308628"/>
                <a:gd name="connsiteY6727" fmla="*/ 1292194 h 4305833"/>
                <a:gd name="connsiteX6728" fmla="*/ 2456412 w 4308628"/>
                <a:gd name="connsiteY6728" fmla="*/ 1295491 h 4305833"/>
                <a:gd name="connsiteX6729" fmla="*/ 2463739 w 4308628"/>
                <a:gd name="connsiteY6729" fmla="*/ 1304283 h 4305833"/>
                <a:gd name="connsiteX6730" fmla="*/ 2439559 w 4308628"/>
                <a:gd name="connsiteY6730" fmla="*/ 1277906 h 4305833"/>
                <a:gd name="connsiteX6731" fmla="*/ 2415380 w 4308628"/>
                <a:gd name="connsiteY6731" fmla="*/ 1264351 h 4305833"/>
                <a:gd name="connsiteX6732" fmla="*/ 2415746 w 4308628"/>
                <a:gd name="connsiteY6732" fmla="*/ 1261053 h 4305833"/>
                <a:gd name="connsiteX6733" fmla="*/ 2425638 w 4308628"/>
                <a:gd name="connsiteY6733" fmla="*/ 1258855 h 4305833"/>
                <a:gd name="connsiteX6734" fmla="*/ 2438460 w 4308628"/>
                <a:gd name="connsiteY6734" fmla="*/ 1274242 h 4305833"/>
                <a:gd name="connsiteX6735" fmla="*/ 2439559 w 4308628"/>
                <a:gd name="connsiteY6735" fmla="*/ 1277906 h 4305833"/>
                <a:gd name="connsiteX6736" fmla="*/ 2187140 w 4308628"/>
                <a:gd name="connsiteY6736" fmla="*/ 1218922 h 4305833"/>
                <a:gd name="connsiteX6737" fmla="*/ 2195567 w 4308628"/>
                <a:gd name="connsiteY6737" fmla="*/ 1224052 h 4305833"/>
                <a:gd name="connsiteX6738" fmla="*/ 2194834 w 4308628"/>
                <a:gd name="connsiteY6738" fmla="*/ 1227349 h 4305833"/>
                <a:gd name="connsiteX6739" fmla="*/ 2167724 w 4308628"/>
                <a:gd name="connsiteY6739" fmla="*/ 1232478 h 4305833"/>
                <a:gd name="connsiteX6740" fmla="*/ 2169922 w 4308628"/>
                <a:gd name="connsiteY6740" fmla="*/ 1229180 h 4305833"/>
                <a:gd name="connsiteX6741" fmla="*/ 2187140 w 4308628"/>
                <a:gd name="connsiteY6741" fmla="*/ 1218922 h 4305833"/>
                <a:gd name="connsiteX6742" fmla="*/ 2153070 w 4308628"/>
                <a:gd name="connsiteY6742" fmla="*/ 1242003 h 4305833"/>
                <a:gd name="connsiteX6743" fmla="*/ 2138049 w 4308628"/>
                <a:gd name="connsiteY6743" fmla="*/ 1263984 h 4305833"/>
                <a:gd name="connsiteX6744" fmla="*/ 2136217 w 4308628"/>
                <a:gd name="connsiteY6744" fmla="*/ 1249330 h 4305833"/>
                <a:gd name="connsiteX6745" fmla="*/ 2146109 w 4308628"/>
                <a:gd name="connsiteY6745" fmla="*/ 1243468 h 4305833"/>
                <a:gd name="connsiteX6746" fmla="*/ 2153070 w 4308628"/>
                <a:gd name="connsiteY6746" fmla="*/ 1242003 h 4305833"/>
                <a:gd name="connsiteX6747" fmla="*/ 2131821 w 4308628"/>
                <a:gd name="connsiteY6747" fmla="*/ 1267648 h 4305833"/>
                <a:gd name="connsiteX6748" fmla="*/ 2128890 w 4308628"/>
                <a:gd name="connsiteY6748" fmla="*/ 1270212 h 4305833"/>
                <a:gd name="connsiteX6749" fmla="*/ 2132553 w 4308628"/>
                <a:gd name="connsiteY6749" fmla="*/ 1280470 h 4305833"/>
                <a:gd name="connsiteX6750" fmla="*/ 2132553 w 4308628"/>
                <a:gd name="connsiteY6750" fmla="*/ 1280470 h 4305833"/>
                <a:gd name="connsiteX6751" fmla="*/ 2135484 w 4308628"/>
                <a:gd name="connsiteY6751" fmla="*/ 1281203 h 4305833"/>
                <a:gd name="connsiteX6752" fmla="*/ 2142445 w 4308628"/>
                <a:gd name="connsiteY6752" fmla="*/ 1276807 h 4305833"/>
                <a:gd name="connsiteX6753" fmla="*/ 2142079 w 4308628"/>
                <a:gd name="connsiteY6753" fmla="*/ 1270212 h 4305833"/>
                <a:gd name="connsiteX6754" fmla="*/ 2162229 w 4308628"/>
                <a:gd name="connsiteY6754" fmla="*/ 1240538 h 4305833"/>
                <a:gd name="connsiteX6755" fmla="*/ 2193002 w 4308628"/>
                <a:gd name="connsiteY6755" fmla="*/ 1234676 h 4305833"/>
                <a:gd name="connsiteX6756" fmla="*/ 2173952 w 4308628"/>
                <a:gd name="connsiteY6756" fmla="*/ 1318937 h 4305833"/>
                <a:gd name="connsiteX6757" fmla="*/ 2171387 w 4308628"/>
                <a:gd name="connsiteY6757" fmla="*/ 1318937 h 4305833"/>
                <a:gd name="connsiteX6758" fmla="*/ 2171021 w 4308628"/>
                <a:gd name="connsiteY6758" fmla="*/ 1319304 h 4305833"/>
                <a:gd name="connsiteX6759" fmla="*/ 2138415 w 4308628"/>
                <a:gd name="connsiteY6759" fmla="*/ 1294758 h 4305833"/>
                <a:gd name="connsiteX6760" fmla="*/ 2109107 w 4308628"/>
                <a:gd name="connsiteY6760" fmla="*/ 1272777 h 4305833"/>
                <a:gd name="connsiteX6761" fmla="*/ 2103978 w 4308628"/>
                <a:gd name="connsiteY6761" fmla="*/ 1268380 h 4305833"/>
                <a:gd name="connsiteX6762" fmla="*/ 2129989 w 4308628"/>
                <a:gd name="connsiteY6762" fmla="*/ 1252993 h 4305833"/>
                <a:gd name="connsiteX6763" fmla="*/ 2131821 w 4308628"/>
                <a:gd name="connsiteY6763" fmla="*/ 1267648 h 4305833"/>
                <a:gd name="connsiteX6764" fmla="*/ 2152337 w 4308628"/>
                <a:gd name="connsiteY6764" fmla="*/ 1320037 h 4305833"/>
                <a:gd name="connsiteX6765" fmla="*/ 2147941 w 4308628"/>
                <a:gd name="connsiteY6765" fmla="*/ 1320037 h 4305833"/>
                <a:gd name="connsiteX6766" fmla="*/ 2132920 w 4308628"/>
                <a:gd name="connsiteY6766" fmla="*/ 1303551 h 4305833"/>
                <a:gd name="connsiteX6767" fmla="*/ 2152337 w 4308628"/>
                <a:gd name="connsiteY6767" fmla="*/ 1320037 h 4305833"/>
                <a:gd name="connsiteX6768" fmla="*/ 2158198 w 4308628"/>
                <a:gd name="connsiteY6768" fmla="*/ 1326997 h 4305833"/>
                <a:gd name="connsiteX6769" fmla="*/ 2159297 w 4308628"/>
                <a:gd name="connsiteY6769" fmla="*/ 1328096 h 4305833"/>
                <a:gd name="connsiteX6770" fmla="*/ 2160763 w 4308628"/>
                <a:gd name="connsiteY6770" fmla="*/ 1334324 h 4305833"/>
                <a:gd name="connsiteX6771" fmla="*/ 2154168 w 4308628"/>
                <a:gd name="connsiteY6771" fmla="*/ 1326997 h 4305833"/>
                <a:gd name="connsiteX6772" fmla="*/ 2158198 w 4308628"/>
                <a:gd name="connsiteY6772" fmla="*/ 1326997 h 4305833"/>
                <a:gd name="connsiteX6773" fmla="*/ 2160030 w 4308628"/>
                <a:gd name="connsiteY6773" fmla="*/ 1342751 h 4305833"/>
                <a:gd name="connsiteX6774" fmla="*/ 2081630 w 4308628"/>
                <a:gd name="connsiteY6774" fmla="*/ 1323334 h 4305833"/>
                <a:gd name="connsiteX6775" fmla="*/ 2145010 w 4308628"/>
                <a:gd name="connsiteY6775" fmla="*/ 1326265 h 4305833"/>
                <a:gd name="connsiteX6776" fmla="*/ 2160030 w 4308628"/>
                <a:gd name="connsiteY6776" fmla="*/ 1342751 h 4305833"/>
                <a:gd name="connsiteX6777" fmla="*/ 2187507 w 4308628"/>
                <a:gd name="connsiteY6777" fmla="*/ 1353009 h 4305833"/>
                <a:gd name="connsiteX6778" fmla="*/ 2199597 w 4308628"/>
                <a:gd name="connsiteY6778" fmla="*/ 1372792 h 4305833"/>
                <a:gd name="connsiteX6779" fmla="*/ 2207290 w 4308628"/>
                <a:gd name="connsiteY6779" fmla="*/ 1385248 h 4305833"/>
                <a:gd name="connsiteX6780" fmla="*/ 2177982 w 4308628"/>
                <a:gd name="connsiteY6780" fmla="*/ 1352642 h 4305833"/>
                <a:gd name="connsiteX6781" fmla="*/ 2187507 w 4308628"/>
                <a:gd name="connsiteY6781" fmla="*/ 1353009 h 4305833"/>
                <a:gd name="connsiteX6782" fmla="*/ 2247955 w 4308628"/>
                <a:gd name="connsiteY6782" fmla="*/ 1424448 h 4305833"/>
                <a:gd name="connsiteX6783" fmla="*/ 2247955 w 4308628"/>
                <a:gd name="connsiteY6783" fmla="*/ 1424448 h 4305833"/>
                <a:gd name="connsiteX6784" fmla="*/ 2247955 w 4308628"/>
                <a:gd name="connsiteY6784" fmla="*/ 1424448 h 4305833"/>
                <a:gd name="connsiteX6785" fmla="*/ 2246857 w 4308628"/>
                <a:gd name="connsiteY6785" fmla="*/ 1426646 h 4305833"/>
                <a:gd name="connsiteX6786" fmla="*/ 2242460 w 4308628"/>
                <a:gd name="connsiteY6786" fmla="*/ 1422616 h 4305833"/>
                <a:gd name="connsiteX6787" fmla="*/ 2247955 w 4308628"/>
                <a:gd name="connsiteY6787" fmla="*/ 1424448 h 4305833"/>
                <a:gd name="connsiteX6788" fmla="*/ 2264441 w 4308628"/>
                <a:gd name="connsiteY6788" fmla="*/ 1453024 h 4305833"/>
                <a:gd name="connsiteX6789" fmla="*/ 2173219 w 4308628"/>
                <a:gd name="connsiteY6789" fmla="*/ 1494422 h 4305833"/>
                <a:gd name="connsiteX6790" fmla="*/ 2247955 w 4308628"/>
                <a:gd name="connsiteY6790" fmla="*/ 1437270 h 4305833"/>
                <a:gd name="connsiteX6791" fmla="*/ 2264441 w 4308628"/>
                <a:gd name="connsiteY6791" fmla="*/ 1453024 h 4305833"/>
                <a:gd name="connsiteX6792" fmla="*/ 2255649 w 4308628"/>
                <a:gd name="connsiteY6792" fmla="*/ 1435072 h 4305833"/>
                <a:gd name="connsiteX6793" fmla="*/ 2257114 w 4308628"/>
                <a:gd name="connsiteY6793" fmla="*/ 1434339 h 4305833"/>
                <a:gd name="connsiteX6794" fmla="*/ 2257847 w 4308628"/>
                <a:gd name="connsiteY6794" fmla="*/ 1432874 h 4305833"/>
                <a:gd name="connsiteX6795" fmla="*/ 2273600 w 4308628"/>
                <a:gd name="connsiteY6795" fmla="*/ 1433240 h 4305833"/>
                <a:gd name="connsiteX6796" fmla="*/ 2288987 w 4308628"/>
                <a:gd name="connsiteY6796" fmla="*/ 1438369 h 4305833"/>
                <a:gd name="connsiteX6797" fmla="*/ 2288987 w 4308628"/>
                <a:gd name="connsiteY6797" fmla="*/ 1439835 h 4305833"/>
                <a:gd name="connsiteX6798" fmla="*/ 2290086 w 4308628"/>
                <a:gd name="connsiteY6798" fmla="*/ 1440934 h 4305833"/>
                <a:gd name="connsiteX6799" fmla="*/ 2271036 w 4308628"/>
                <a:gd name="connsiteY6799" fmla="*/ 1449726 h 4305833"/>
                <a:gd name="connsiteX6800" fmla="*/ 2255649 w 4308628"/>
                <a:gd name="connsiteY6800" fmla="*/ 1435072 h 4305833"/>
                <a:gd name="connsiteX6801" fmla="*/ 2297047 w 4308628"/>
                <a:gd name="connsiteY6801" fmla="*/ 1445330 h 4305833"/>
                <a:gd name="connsiteX6802" fmla="*/ 2349070 w 4308628"/>
                <a:gd name="connsiteY6802" fmla="*/ 1523730 h 4305833"/>
                <a:gd name="connsiteX6803" fmla="*/ 2276531 w 4308628"/>
                <a:gd name="connsiteY6803" fmla="*/ 1454855 h 4305833"/>
                <a:gd name="connsiteX6804" fmla="*/ 2297047 w 4308628"/>
                <a:gd name="connsiteY6804" fmla="*/ 1445330 h 4305833"/>
                <a:gd name="connsiteX6805" fmla="*/ 2301810 w 4308628"/>
                <a:gd name="connsiteY6805" fmla="*/ 1435805 h 4305833"/>
                <a:gd name="connsiteX6806" fmla="*/ 2301810 w 4308628"/>
                <a:gd name="connsiteY6806" fmla="*/ 1433607 h 4305833"/>
                <a:gd name="connsiteX6807" fmla="*/ 2301444 w 4308628"/>
                <a:gd name="connsiteY6807" fmla="*/ 1433607 h 4305833"/>
                <a:gd name="connsiteX6808" fmla="*/ 2301444 w 4308628"/>
                <a:gd name="connsiteY6808" fmla="*/ 1433607 h 4305833"/>
                <a:gd name="connsiteX6809" fmla="*/ 2307305 w 4308628"/>
                <a:gd name="connsiteY6809" fmla="*/ 1433607 h 4305833"/>
                <a:gd name="connsiteX6810" fmla="*/ 2301810 w 4308628"/>
                <a:gd name="connsiteY6810" fmla="*/ 1435805 h 4305833"/>
                <a:gd name="connsiteX6811" fmla="*/ 2364090 w 4308628"/>
                <a:gd name="connsiteY6811" fmla="*/ 1400268 h 4305833"/>
                <a:gd name="connsiteX6812" fmla="*/ 2382042 w 4308628"/>
                <a:gd name="connsiteY6812" fmla="*/ 1385614 h 4305833"/>
                <a:gd name="connsiteX6813" fmla="*/ 2391201 w 4308628"/>
                <a:gd name="connsiteY6813" fmla="*/ 1388545 h 4305833"/>
                <a:gd name="connsiteX6814" fmla="*/ 2353100 w 4308628"/>
                <a:gd name="connsiteY6814" fmla="*/ 1409794 h 4305833"/>
                <a:gd name="connsiteX6815" fmla="*/ 2364090 w 4308628"/>
                <a:gd name="connsiteY6815" fmla="*/ 1400268 h 4305833"/>
                <a:gd name="connsiteX6816" fmla="*/ 2430400 w 4308628"/>
                <a:gd name="connsiteY6816" fmla="*/ 1374257 h 4305833"/>
                <a:gd name="connsiteX6817" fmla="*/ 2491215 w 4308628"/>
                <a:gd name="connsiteY6817" fmla="*/ 1391842 h 4305833"/>
                <a:gd name="connsiteX6818" fmla="*/ 2411350 w 4308628"/>
                <a:gd name="connsiteY6818" fmla="*/ 1384515 h 4305833"/>
                <a:gd name="connsiteX6819" fmla="*/ 2430400 w 4308628"/>
                <a:gd name="connsiteY6819" fmla="*/ 1374257 h 4305833"/>
                <a:gd name="connsiteX6820" fmla="*/ 2406587 w 4308628"/>
                <a:gd name="connsiteY6820" fmla="*/ 1218922 h 4305833"/>
                <a:gd name="connsiteX6821" fmla="*/ 2365189 w 4308628"/>
                <a:gd name="connsiteY6821" fmla="*/ 1143087 h 4305833"/>
                <a:gd name="connsiteX6822" fmla="*/ 2347604 w 4308628"/>
                <a:gd name="connsiteY6822" fmla="*/ 1091797 h 4305833"/>
                <a:gd name="connsiteX6823" fmla="*/ 2392299 w 4308628"/>
                <a:gd name="connsiteY6823" fmla="*/ 1134294 h 4305833"/>
                <a:gd name="connsiteX6824" fmla="*/ 2395963 w 4308628"/>
                <a:gd name="connsiteY6824" fmla="*/ 1137958 h 4305833"/>
                <a:gd name="connsiteX6825" fmla="*/ 2400360 w 4308628"/>
                <a:gd name="connsiteY6825" fmla="*/ 1142721 h 4305833"/>
                <a:gd name="connsiteX6826" fmla="*/ 2399627 w 4308628"/>
                <a:gd name="connsiteY6826" fmla="*/ 1145651 h 4305833"/>
                <a:gd name="connsiteX6827" fmla="*/ 2405488 w 4308628"/>
                <a:gd name="connsiteY6827" fmla="*/ 1151879 h 4305833"/>
                <a:gd name="connsiteX6828" fmla="*/ 2414281 w 4308628"/>
                <a:gd name="connsiteY6828" fmla="*/ 1184119 h 4305833"/>
                <a:gd name="connsiteX6829" fmla="*/ 2406587 w 4308628"/>
                <a:gd name="connsiteY6829" fmla="*/ 1218922 h 4305833"/>
                <a:gd name="connsiteX6830" fmla="*/ 2434064 w 4308628"/>
                <a:gd name="connsiteY6830" fmla="*/ 1258489 h 4305833"/>
                <a:gd name="connsiteX6831" fmla="*/ 2432965 w 4308628"/>
                <a:gd name="connsiteY6831" fmla="*/ 1257390 h 4305833"/>
                <a:gd name="connsiteX6832" fmla="*/ 2433698 w 4308628"/>
                <a:gd name="connsiteY6832" fmla="*/ 1257390 h 4305833"/>
                <a:gd name="connsiteX6833" fmla="*/ 2434064 w 4308628"/>
                <a:gd name="connsiteY6833" fmla="*/ 1258489 h 4305833"/>
                <a:gd name="connsiteX6834" fmla="*/ 2428202 w 4308628"/>
                <a:gd name="connsiteY6834" fmla="*/ 1251162 h 4305833"/>
                <a:gd name="connsiteX6835" fmla="*/ 2419410 w 4308628"/>
                <a:gd name="connsiteY6835" fmla="*/ 1240538 h 4305833"/>
                <a:gd name="connsiteX6836" fmla="*/ 2418311 w 4308628"/>
                <a:gd name="connsiteY6836" fmla="*/ 1236874 h 4305833"/>
                <a:gd name="connsiteX6837" fmla="*/ 2416479 w 4308628"/>
                <a:gd name="connsiteY6837" fmla="*/ 1236141 h 4305833"/>
                <a:gd name="connsiteX6838" fmla="*/ 2412083 w 4308628"/>
                <a:gd name="connsiteY6838" fmla="*/ 1228081 h 4305833"/>
                <a:gd name="connsiteX6839" fmla="*/ 2418311 w 4308628"/>
                <a:gd name="connsiteY6839" fmla="*/ 1198407 h 4305833"/>
                <a:gd name="connsiteX6840" fmla="*/ 2432232 w 4308628"/>
                <a:gd name="connsiteY6840" fmla="*/ 1250429 h 4305833"/>
                <a:gd name="connsiteX6841" fmla="*/ 2428202 w 4308628"/>
                <a:gd name="connsiteY6841" fmla="*/ 1251162 h 4305833"/>
                <a:gd name="connsiteX6842" fmla="*/ 2240628 w 4308628"/>
                <a:gd name="connsiteY6842" fmla="*/ 1124769 h 4305833"/>
                <a:gd name="connsiteX6843" fmla="*/ 2241361 w 4308628"/>
                <a:gd name="connsiteY6843" fmla="*/ 1124769 h 4305833"/>
                <a:gd name="connsiteX6844" fmla="*/ 2248322 w 4308628"/>
                <a:gd name="connsiteY6844" fmla="*/ 1120373 h 4305833"/>
                <a:gd name="connsiteX6845" fmla="*/ 2248322 w 4308628"/>
                <a:gd name="connsiteY6845" fmla="*/ 1117442 h 4305833"/>
                <a:gd name="connsiteX6846" fmla="*/ 2258213 w 4308628"/>
                <a:gd name="connsiteY6846" fmla="*/ 1111947 h 4305833"/>
                <a:gd name="connsiteX6847" fmla="*/ 2314266 w 4308628"/>
                <a:gd name="connsiteY6847" fmla="*/ 1086302 h 4305833"/>
                <a:gd name="connsiteX6848" fmla="*/ 2281294 w 4308628"/>
                <a:gd name="connsiteY6848" fmla="*/ 1128799 h 4305833"/>
                <a:gd name="connsiteX6849" fmla="*/ 2217548 w 4308628"/>
                <a:gd name="connsiteY6849" fmla="*/ 1187049 h 4305833"/>
                <a:gd name="connsiteX6850" fmla="*/ 2221944 w 4308628"/>
                <a:gd name="connsiteY6850" fmla="*/ 1151879 h 4305833"/>
                <a:gd name="connsiteX6851" fmla="*/ 2240628 w 4308628"/>
                <a:gd name="connsiteY6851" fmla="*/ 1124769 h 4305833"/>
                <a:gd name="connsiteX6852" fmla="*/ 2209855 w 4308628"/>
                <a:gd name="connsiteY6852" fmla="*/ 1194377 h 4305833"/>
                <a:gd name="connsiteX6853" fmla="*/ 2201428 w 4308628"/>
                <a:gd name="connsiteY6853" fmla="*/ 1202070 h 4305833"/>
                <a:gd name="connsiteX6854" fmla="*/ 2187140 w 4308628"/>
                <a:gd name="connsiteY6854" fmla="*/ 1210496 h 4305833"/>
                <a:gd name="connsiteX6855" fmla="*/ 2183843 w 4308628"/>
                <a:gd name="connsiteY6855" fmla="*/ 1208665 h 4305833"/>
                <a:gd name="connsiteX6856" fmla="*/ 2191537 w 4308628"/>
                <a:gd name="connsiteY6856" fmla="*/ 1197308 h 4305833"/>
                <a:gd name="connsiteX6857" fmla="*/ 2213518 w 4308628"/>
                <a:gd name="connsiteY6857" fmla="*/ 1164336 h 4305833"/>
                <a:gd name="connsiteX6858" fmla="*/ 2209855 w 4308628"/>
                <a:gd name="connsiteY6858" fmla="*/ 1194377 h 4305833"/>
                <a:gd name="connsiteX6859" fmla="*/ 2180546 w 4308628"/>
                <a:gd name="connsiteY6859" fmla="*/ 1214893 h 4305833"/>
                <a:gd name="connsiteX6860" fmla="*/ 2179447 w 4308628"/>
                <a:gd name="connsiteY6860" fmla="*/ 1215625 h 4305833"/>
                <a:gd name="connsiteX6861" fmla="*/ 2180180 w 4308628"/>
                <a:gd name="connsiteY6861" fmla="*/ 1214526 h 4305833"/>
                <a:gd name="connsiteX6862" fmla="*/ 2180546 w 4308628"/>
                <a:gd name="connsiteY6862" fmla="*/ 1214893 h 4305833"/>
                <a:gd name="connsiteX6863" fmla="*/ 2526019 w 4308628"/>
                <a:gd name="connsiteY6863" fmla="*/ 1391476 h 4305833"/>
                <a:gd name="connsiteX6864" fmla="*/ 2524920 w 4308628"/>
                <a:gd name="connsiteY6864" fmla="*/ 1391110 h 4305833"/>
                <a:gd name="connsiteX6865" fmla="*/ 2519791 w 4308628"/>
                <a:gd name="connsiteY6865" fmla="*/ 1393308 h 4305833"/>
                <a:gd name="connsiteX6866" fmla="*/ 2438827 w 4308628"/>
                <a:gd name="connsiteY6866" fmla="*/ 1369495 h 4305833"/>
                <a:gd name="connsiteX6867" fmla="*/ 2492681 w 4308628"/>
                <a:gd name="connsiteY6867" fmla="*/ 1339820 h 4305833"/>
                <a:gd name="connsiteX6868" fmla="*/ 2494146 w 4308628"/>
                <a:gd name="connsiteY6868" fmla="*/ 1340553 h 4305833"/>
                <a:gd name="connsiteX6869" fmla="*/ 2497810 w 4308628"/>
                <a:gd name="connsiteY6869" fmla="*/ 1339087 h 4305833"/>
                <a:gd name="connsiteX6870" fmla="*/ 2499275 w 4308628"/>
                <a:gd name="connsiteY6870" fmla="*/ 1335423 h 4305833"/>
                <a:gd name="connsiteX6871" fmla="*/ 2515395 w 4308628"/>
                <a:gd name="connsiteY6871" fmla="*/ 1328829 h 4305833"/>
                <a:gd name="connsiteX6872" fmla="*/ 2555694 w 4308628"/>
                <a:gd name="connsiteY6872" fmla="*/ 1351909 h 4305833"/>
                <a:gd name="connsiteX6873" fmla="*/ 2526019 w 4308628"/>
                <a:gd name="connsiteY6873" fmla="*/ 1391476 h 4305833"/>
                <a:gd name="connsiteX6874" fmla="*/ 2494879 w 4308628"/>
                <a:gd name="connsiteY6874" fmla="*/ 1329928 h 4305833"/>
                <a:gd name="connsiteX6875" fmla="*/ 2494146 w 4308628"/>
                <a:gd name="connsiteY6875" fmla="*/ 1329562 h 4305833"/>
                <a:gd name="connsiteX6876" fmla="*/ 2473264 w 4308628"/>
                <a:gd name="connsiteY6876" fmla="*/ 1304650 h 4305833"/>
                <a:gd name="connsiteX6877" fmla="*/ 2507701 w 4308628"/>
                <a:gd name="connsiteY6877" fmla="*/ 1324433 h 4305833"/>
                <a:gd name="connsiteX6878" fmla="*/ 2494879 w 4308628"/>
                <a:gd name="connsiteY6878" fmla="*/ 1329928 h 4305833"/>
                <a:gd name="connsiteX6879" fmla="*/ 2460808 w 4308628"/>
                <a:gd name="connsiteY6879" fmla="*/ 1289996 h 4305833"/>
                <a:gd name="connsiteX6880" fmla="*/ 2444688 w 4308628"/>
                <a:gd name="connsiteY6880" fmla="*/ 1270945 h 4305833"/>
                <a:gd name="connsiteX6881" fmla="*/ 2440659 w 4308628"/>
                <a:gd name="connsiteY6881" fmla="*/ 1255924 h 4305833"/>
                <a:gd name="connsiteX6882" fmla="*/ 2492681 w 4308628"/>
                <a:gd name="connsiteY6882" fmla="*/ 1244934 h 4305833"/>
                <a:gd name="connsiteX6883" fmla="*/ 2468502 w 4308628"/>
                <a:gd name="connsiteY6883" fmla="*/ 1294758 h 4305833"/>
                <a:gd name="connsiteX6884" fmla="*/ 2460808 w 4308628"/>
                <a:gd name="connsiteY6884" fmla="*/ 1289996 h 4305833"/>
                <a:gd name="connsiteX6885" fmla="*/ 2345772 w 4308628"/>
                <a:gd name="connsiteY6885" fmla="*/ 764275 h 4305833"/>
                <a:gd name="connsiteX6886" fmla="*/ 2343941 w 4308628"/>
                <a:gd name="connsiteY6886" fmla="*/ 767206 h 4305833"/>
                <a:gd name="connsiteX6887" fmla="*/ 2334782 w 4308628"/>
                <a:gd name="connsiteY6887" fmla="*/ 757681 h 4305833"/>
                <a:gd name="connsiteX6888" fmla="*/ 2345772 w 4308628"/>
                <a:gd name="connsiteY6888" fmla="*/ 764275 h 4305833"/>
                <a:gd name="connsiteX6889" fmla="*/ 2340643 w 4308628"/>
                <a:gd name="connsiteY6889" fmla="*/ 753285 h 4305833"/>
                <a:gd name="connsiteX6890" fmla="*/ 2352000 w 4308628"/>
                <a:gd name="connsiteY6890" fmla="*/ 755117 h 4305833"/>
                <a:gd name="connsiteX6891" fmla="*/ 2349802 w 4308628"/>
                <a:gd name="connsiteY6891" fmla="*/ 758780 h 4305833"/>
                <a:gd name="connsiteX6892" fmla="*/ 2340643 w 4308628"/>
                <a:gd name="connsiteY6892" fmla="*/ 753285 h 4305833"/>
                <a:gd name="connsiteX6893" fmla="*/ 2313167 w 4308628"/>
                <a:gd name="connsiteY6893" fmla="*/ 758047 h 4305833"/>
                <a:gd name="connsiteX6894" fmla="*/ 2304740 w 4308628"/>
                <a:gd name="connsiteY6894" fmla="*/ 793584 h 4305833"/>
                <a:gd name="connsiteX6895" fmla="*/ 2252352 w 4308628"/>
                <a:gd name="connsiteY6895" fmla="*/ 803842 h 4305833"/>
                <a:gd name="connsiteX6896" fmla="*/ 2313167 w 4308628"/>
                <a:gd name="connsiteY6896" fmla="*/ 758047 h 4305833"/>
                <a:gd name="connsiteX6897" fmla="*/ 2396329 w 4308628"/>
                <a:gd name="connsiteY6897" fmla="*/ 701262 h 4305833"/>
                <a:gd name="connsiteX6898" fmla="*/ 2395230 w 4308628"/>
                <a:gd name="connsiteY6898" fmla="*/ 700163 h 4305833"/>
                <a:gd name="connsiteX6899" fmla="*/ 2397062 w 4308628"/>
                <a:gd name="connsiteY6899" fmla="*/ 697232 h 4305833"/>
                <a:gd name="connsiteX6900" fmla="*/ 2397795 w 4308628"/>
                <a:gd name="connsiteY6900" fmla="*/ 700896 h 4305833"/>
                <a:gd name="connsiteX6901" fmla="*/ 2396329 w 4308628"/>
                <a:gd name="connsiteY6901" fmla="*/ 701262 h 4305833"/>
                <a:gd name="connsiteX6902" fmla="*/ 2395230 w 4308628"/>
                <a:gd name="connsiteY6902" fmla="*/ 709322 h 4305833"/>
                <a:gd name="connsiteX6903" fmla="*/ 2401825 w 4308628"/>
                <a:gd name="connsiteY6903" fmla="*/ 715916 h 4305833"/>
                <a:gd name="connsiteX6904" fmla="*/ 2411716 w 4308628"/>
                <a:gd name="connsiteY6904" fmla="*/ 756582 h 4305833"/>
                <a:gd name="connsiteX6905" fmla="*/ 2387537 w 4308628"/>
                <a:gd name="connsiteY6905" fmla="*/ 753285 h 4305833"/>
                <a:gd name="connsiteX6906" fmla="*/ 2364090 w 4308628"/>
                <a:gd name="connsiteY6906" fmla="*/ 748888 h 4305833"/>
                <a:gd name="connsiteX6907" fmla="*/ 2386804 w 4308628"/>
                <a:gd name="connsiteY6907" fmla="*/ 713718 h 4305833"/>
                <a:gd name="connsiteX6908" fmla="*/ 2395230 w 4308628"/>
                <a:gd name="connsiteY6908" fmla="*/ 709322 h 4305833"/>
                <a:gd name="connsiteX6909" fmla="*/ 2432232 w 4308628"/>
                <a:gd name="connsiteY6909" fmla="*/ 768305 h 4305833"/>
                <a:gd name="connsiteX6910" fmla="*/ 2421974 w 4308628"/>
                <a:gd name="connsiteY6910" fmla="*/ 770137 h 4305833"/>
                <a:gd name="connsiteX6911" fmla="*/ 2420875 w 4308628"/>
                <a:gd name="connsiteY6911" fmla="*/ 766107 h 4305833"/>
                <a:gd name="connsiteX6912" fmla="*/ 2432232 w 4308628"/>
                <a:gd name="connsiteY6912" fmla="*/ 768305 h 4305833"/>
                <a:gd name="connsiteX6913" fmla="*/ 2435896 w 4308628"/>
                <a:gd name="connsiteY6913" fmla="*/ 774533 h 4305833"/>
                <a:gd name="connsiteX6914" fmla="*/ 2424173 w 4308628"/>
                <a:gd name="connsiteY6914" fmla="*/ 780395 h 4305833"/>
                <a:gd name="connsiteX6915" fmla="*/ 2423440 w 4308628"/>
                <a:gd name="connsiteY6915" fmla="*/ 776731 h 4305833"/>
                <a:gd name="connsiteX6916" fmla="*/ 2435896 w 4308628"/>
                <a:gd name="connsiteY6916" fmla="*/ 774533 h 4305833"/>
                <a:gd name="connsiteX6917" fmla="*/ 2456412 w 4308628"/>
                <a:gd name="connsiteY6917" fmla="*/ 781860 h 4305833"/>
                <a:gd name="connsiteX6918" fmla="*/ 2498909 w 4308628"/>
                <a:gd name="connsiteY6918" fmla="*/ 844507 h 4305833"/>
                <a:gd name="connsiteX6919" fmla="*/ 2452748 w 4308628"/>
                <a:gd name="connsiteY6919" fmla="*/ 818130 h 4305833"/>
                <a:gd name="connsiteX6920" fmla="*/ 2456412 w 4308628"/>
                <a:gd name="connsiteY6920" fmla="*/ 781860 h 4305833"/>
                <a:gd name="connsiteX6921" fmla="*/ 2311335 w 4308628"/>
                <a:gd name="connsiteY6921" fmla="*/ 798713 h 4305833"/>
                <a:gd name="connsiteX6922" fmla="*/ 2325257 w 4308628"/>
                <a:gd name="connsiteY6922" fmla="*/ 796148 h 4305833"/>
                <a:gd name="connsiteX6923" fmla="*/ 2303275 w 4308628"/>
                <a:gd name="connsiteY6923" fmla="*/ 830586 h 4305833"/>
                <a:gd name="connsiteX6924" fmla="*/ 2311335 w 4308628"/>
                <a:gd name="connsiteY6924" fmla="*/ 798713 h 4305833"/>
                <a:gd name="connsiteX6925" fmla="*/ 2313167 w 4308628"/>
                <a:gd name="connsiteY6925" fmla="*/ 791386 h 4305833"/>
                <a:gd name="connsiteX6926" fmla="*/ 2322692 w 4308628"/>
                <a:gd name="connsiteY6926" fmla="*/ 755117 h 4305833"/>
                <a:gd name="connsiteX6927" fmla="*/ 2339911 w 4308628"/>
                <a:gd name="connsiteY6927" fmla="*/ 772702 h 4305833"/>
                <a:gd name="connsiteX6928" fmla="*/ 2330019 w 4308628"/>
                <a:gd name="connsiteY6928" fmla="*/ 787722 h 4305833"/>
                <a:gd name="connsiteX6929" fmla="*/ 2313167 w 4308628"/>
                <a:gd name="connsiteY6929" fmla="*/ 791386 h 4305833"/>
                <a:gd name="connsiteX6930" fmla="*/ 2344673 w 4308628"/>
                <a:gd name="connsiteY6930" fmla="*/ 778197 h 4305833"/>
                <a:gd name="connsiteX6931" fmla="*/ 2350535 w 4308628"/>
                <a:gd name="connsiteY6931" fmla="*/ 784425 h 4305833"/>
                <a:gd name="connsiteX6932" fmla="*/ 2339178 w 4308628"/>
                <a:gd name="connsiteY6932" fmla="*/ 786623 h 4305833"/>
                <a:gd name="connsiteX6933" fmla="*/ 2344673 w 4308628"/>
                <a:gd name="connsiteY6933" fmla="*/ 778197 h 4305833"/>
                <a:gd name="connsiteX6934" fmla="*/ 2348337 w 4308628"/>
                <a:gd name="connsiteY6934" fmla="*/ 772335 h 4305833"/>
                <a:gd name="connsiteX6935" fmla="*/ 2351268 w 4308628"/>
                <a:gd name="connsiteY6935" fmla="*/ 767573 h 4305833"/>
                <a:gd name="connsiteX6936" fmla="*/ 2373615 w 4308628"/>
                <a:gd name="connsiteY6936" fmla="*/ 780029 h 4305833"/>
                <a:gd name="connsiteX6937" fmla="*/ 2359327 w 4308628"/>
                <a:gd name="connsiteY6937" fmla="*/ 782959 h 4305833"/>
                <a:gd name="connsiteX6938" fmla="*/ 2348337 w 4308628"/>
                <a:gd name="connsiteY6938" fmla="*/ 772335 h 4305833"/>
                <a:gd name="connsiteX6939" fmla="*/ 2354931 w 4308628"/>
                <a:gd name="connsiteY6939" fmla="*/ 761711 h 4305833"/>
                <a:gd name="connsiteX6940" fmla="*/ 2358595 w 4308628"/>
                <a:gd name="connsiteY6940" fmla="*/ 755849 h 4305833"/>
                <a:gd name="connsiteX6941" fmla="*/ 2385705 w 4308628"/>
                <a:gd name="connsiteY6941" fmla="*/ 759879 h 4305833"/>
                <a:gd name="connsiteX6942" fmla="*/ 2412815 w 4308628"/>
                <a:gd name="connsiteY6942" fmla="*/ 765008 h 4305833"/>
                <a:gd name="connsiteX6943" fmla="*/ 2414281 w 4308628"/>
                <a:gd name="connsiteY6943" fmla="*/ 771969 h 4305833"/>
                <a:gd name="connsiteX6944" fmla="*/ 2382408 w 4308628"/>
                <a:gd name="connsiteY6944" fmla="*/ 778197 h 4305833"/>
                <a:gd name="connsiteX6945" fmla="*/ 2354931 w 4308628"/>
                <a:gd name="connsiteY6945" fmla="*/ 761711 h 4305833"/>
                <a:gd name="connsiteX6946" fmla="*/ 2416479 w 4308628"/>
                <a:gd name="connsiteY6946" fmla="*/ 778563 h 4305833"/>
                <a:gd name="connsiteX6947" fmla="*/ 2417944 w 4308628"/>
                <a:gd name="connsiteY6947" fmla="*/ 784059 h 4305833"/>
                <a:gd name="connsiteX6948" fmla="*/ 2404756 w 4308628"/>
                <a:gd name="connsiteY6948" fmla="*/ 790653 h 4305833"/>
                <a:gd name="connsiteX6949" fmla="*/ 2391933 w 4308628"/>
                <a:gd name="connsiteY6949" fmla="*/ 783326 h 4305833"/>
                <a:gd name="connsiteX6950" fmla="*/ 2416479 w 4308628"/>
                <a:gd name="connsiteY6950" fmla="*/ 778563 h 4305833"/>
                <a:gd name="connsiteX6951" fmla="*/ 2419410 w 4308628"/>
                <a:gd name="connsiteY6951" fmla="*/ 790653 h 4305833"/>
                <a:gd name="connsiteX6952" fmla="*/ 2421974 w 4308628"/>
                <a:gd name="connsiteY6952" fmla="*/ 800178 h 4305833"/>
                <a:gd name="connsiteX6953" fmla="*/ 2412083 w 4308628"/>
                <a:gd name="connsiteY6953" fmla="*/ 794317 h 4305833"/>
                <a:gd name="connsiteX6954" fmla="*/ 2419410 w 4308628"/>
                <a:gd name="connsiteY6954" fmla="*/ 790653 h 4305833"/>
                <a:gd name="connsiteX6955" fmla="*/ 2425638 w 4308628"/>
                <a:gd name="connsiteY6955" fmla="*/ 787356 h 4305833"/>
                <a:gd name="connsiteX6956" fmla="*/ 2447619 w 4308628"/>
                <a:gd name="connsiteY6956" fmla="*/ 776365 h 4305833"/>
                <a:gd name="connsiteX6957" fmla="*/ 2444688 w 4308628"/>
                <a:gd name="connsiteY6957" fmla="*/ 813733 h 4305833"/>
                <a:gd name="connsiteX6958" fmla="*/ 2429668 w 4308628"/>
                <a:gd name="connsiteY6958" fmla="*/ 805307 h 4305833"/>
                <a:gd name="connsiteX6959" fmla="*/ 2425638 w 4308628"/>
                <a:gd name="connsiteY6959" fmla="*/ 787356 h 4305833"/>
                <a:gd name="connsiteX6960" fmla="*/ 2444322 w 4308628"/>
                <a:gd name="connsiteY6960" fmla="*/ 821061 h 4305833"/>
                <a:gd name="connsiteX6961" fmla="*/ 2441757 w 4308628"/>
                <a:gd name="connsiteY6961" fmla="*/ 854033 h 4305833"/>
                <a:gd name="connsiteX6962" fmla="*/ 2431866 w 4308628"/>
                <a:gd name="connsiteY6962" fmla="*/ 814100 h 4305833"/>
                <a:gd name="connsiteX6963" fmla="*/ 2444322 w 4308628"/>
                <a:gd name="connsiteY6963" fmla="*/ 821061 h 4305833"/>
                <a:gd name="connsiteX6964" fmla="*/ 2447986 w 4308628"/>
                <a:gd name="connsiteY6964" fmla="*/ 868687 h 4305833"/>
                <a:gd name="connsiteX6965" fmla="*/ 2452382 w 4308628"/>
                <a:gd name="connsiteY6965" fmla="*/ 825823 h 4305833"/>
                <a:gd name="connsiteX6966" fmla="*/ 2501840 w 4308628"/>
                <a:gd name="connsiteY6966" fmla="*/ 854399 h 4305833"/>
                <a:gd name="connsiteX6967" fmla="*/ 2476195 w 4308628"/>
                <a:gd name="connsiteY6967" fmla="*/ 862459 h 4305833"/>
                <a:gd name="connsiteX6968" fmla="*/ 2450184 w 4308628"/>
                <a:gd name="connsiteY6968" fmla="*/ 870519 h 4305833"/>
                <a:gd name="connsiteX6969" fmla="*/ 2447986 w 4308628"/>
                <a:gd name="connsiteY6969" fmla="*/ 868687 h 4305833"/>
                <a:gd name="connsiteX6970" fmla="*/ 2447986 w 4308628"/>
                <a:gd name="connsiteY6970" fmla="*/ 868687 h 4305833"/>
                <a:gd name="connsiteX6971" fmla="*/ 2418677 w 4308628"/>
                <a:gd name="connsiteY6971" fmla="*/ 757681 h 4305833"/>
                <a:gd name="connsiteX6972" fmla="*/ 2410617 w 4308628"/>
                <a:gd name="connsiteY6972" fmla="*/ 724709 h 4305833"/>
                <a:gd name="connsiteX6973" fmla="*/ 2435896 w 4308628"/>
                <a:gd name="connsiteY6973" fmla="*/ 749255 h 4305833"/>
                <a:gd name="connsiteX6974" fmla="*/ 2443223 w 4308628"/>
                <a:gd name="connsiteY6974" fmla="*/ 760978 h 4305833"/>
                <a:gd name="connsiteX6975" fmla="*/ 2418677 w 4308628"/>
                <a:gd name="connsiteY6975" fmla="*/ 757681 h 4305833"/>
                <a:gd name="connsiteX6976" fmla="*/ 2407687 w 4308628"/>
                <a:gd name="connsiteY6976" fmla="*/ 712619 h 4305833"/>
                <a:gd name="connsiteX6977" fmla="*/ 2405855 w 4308628"/>
                <a:gd name="connsiteY6977" fmla="*/ 704560 h 4305833"/>
                <a:gd name="connsiteX6978" fmla="*/ 2408419 w 4308628"/>
                <a:gd name="connsiteY6978" fmla="*/ 703460 h 4305833"/>
                <a:gd name="connsiteX6979" fmla="*/ 2422341 w 4308628"/>
                <a:gd name="connsiteY6979" fmla="*/ 726907 h 4305833"/>
                <a:gd name="connsiteX6980" fmla="*/ 2407687 w 4308628"/>
                <a:gd name="connsiteY6980" fmla="*/ 712619 h 4305833"/>
                <a:gd name="connsiteX6981" fmla="*/ 2404023 w 4308628"/>
                <a:gd name="connsiteY6981" fmla="*/ 697965 h 4305833"/>
                <a:gd name="connsiteX6982" fmla="*/ 2403290 w 4308628"/>
                <a:gd name="connsiteY6982" fmla="*/ 695767 h 4305833"/>
                <a:gd name="connsiteX6983" fmla="*/ 2404389 w 4308628"/>
                <a:gd name="connsiteY6983" fmla="*/ 697599 h 4305833"/>
                <a:gd name="connsiteX6984" fmla="*/ 2404023 w 4308628"/>
                <a:gd name="connsiteY6984" fmla="*/ 697965 h 4305833"/>
                <a:gd name="connsiteX6985" fmla="*/ 2390101 w 4308628"/>
                <a:gd name="connsiteY6985" fmla="*/ 695401 h 4305833"/>
                <a:gd name="connsiteX6986" fmla="*/ 2389735 w 4308628"/>
                <a:gd name="connsiteY6986" fmla="*/ 695034 h 4305833"/>
                <a:gd name="connsiteX6987" fmla="*/ 2391201 w 4308628"/>
                <a:gd name="connsiteY6987" fmla="*/ 693569 h 4305833"/>
                <a:gd name="connsiteX6988" fmla="*/ 2390101 w 4308628"/>
                <a:gd name="connsiteY6988" fmla="*/ 695401 h 4305833"/>
                <a:gd name="connsiteX6989" fmla="*/ 2386438 w 4308628"/>
                <a:gd name="connsiteY6989" fmla="*/ 701262 h 4305833"/>
                <a:gd name="connsiteX6990" fmla="*/ 2382042 w 4308628"/>
                <a:gd name="connsiteY6990" fmla="*/ 708223 h 4305833"/>
                <a:gd name="connsiteX6991" fmla="*/ 2363724 w 4308628"/>
                <a:gd name="connsiteY6991" fmla="*/ 716649 h 4305833"/>
                <a:gd name="connsiteX6992" fmla="*/ 2384606 w 4308628"/>
                <a:gd name="connsiteY6992" fmla="*/ 699064 h 4305833"/>
                <a:gd name="connsiteX6993" fmla="*/ 2386438 w 4308628"/>
                <a:gd name="connsiteY6993" fmla="*/ 701262 h 4305833"/>
                <a:gd name="connsiteX6994" fmla="*/ 2375081 w 4308628"/>
                <a:gd name="connsiteY6994" fmla="*/ 718847 h 4305833"/>
                <a:gd name="connsiteX6995" fmla="*/ 2356763 w 4308628"/>
                <a:gd name="connsiteY6995" fmla="*/ 747423 h 4305833"/>
                <a:gd name="connsiteX6996" fmla="*/ 2332217 w 4308628"/>
                <a:gd name="connsiteY6996" fmla="*/ 742660 h 4305833"/>
                <a:gd name="connsiteX6997" fmla="*/ 2342841 w 4308628"/>
                <a:gd name="connsiteY6997" fmla="*/ 733868 h 4305833"/>
                <a:gd name="connsiteX6998" fmla="*/ 2375081 w 4308628"/>
                <a:gd name="connsiteY6998" fmla="*/ 718847 h 4305833"/>
                <a:gd name="connsiteX6999" fmla="*/ 2246857 w 4308628"/>
                <a:gd name="connsiteY6999" fmla="*/ 811535 h 4305833"/>
                <a:gd name="connsiteX7000" fmla="*/ 2302909 w 4308628"/>
                <a:gd name="connsiteY7000" fmla="*/ 800544 h 4305833"/>
                <a:gd name="connsiteX7001" fmla="*/ 2293017 w 4308628"/>
                <a:gd name="connsiteY7001" fmla="*/ 842309 h 4305833"/>
                <a:gd name="connsiteX7002" fmla="*/ 2290453 w 4308628"/>
                <a:gd name="connsiteY7002" fmla="*/ 843042 h 4305833"/>
                <a:gd name="connsiteX7003" fmla="*/ 2268472 w 4308628"/>
                <a:gd name="connsiteY7003" fmla="*/ 826922 h 4305833"/>
                <a:gd name="connsiteX7004" fmla="*/ 2246857 w 4308628"/>
                <a:gd name="connsiteY7004" fmla="*/ 811535 h 4305833"/>
                <a:gd name="connsiteX7005" fmla="*/ 2560823 w 4308628"/>
                <a:gd name="connsiteY7005" fmla="*/ 848903 h 4305833"/>
                <a:gd name="connsiteX7006" fmla="*/ 2517227 w 4308628"/>
                <a:gd name="connsiteY7006" fmla="*/ 851468 h 4305833"/>
                <a:gd name="connsiteX7007" fmla="*/ 2512098 w 4308628"/>
                <a:gd name="connsiteY7007" fmla="*/ 847804 h 4305833"/>
                <a:gd name="connsiteX7008" fmla="*/ 2499275 w 4308628"/>
                <a:gd name="connsiteY7008" fmla="*/ 796881 h 4305833"/>
                <a:gd name="connsiteX7009" fmla="*/ 2596726 w 4308628"/>
                <a:gd name="connsiteY7009" fmla="*/ 846705 h 4305833"/>
                <a:gd name="connsiteX7010" fmla="*/ 2560823 w 4308628"/>
                <a:gd name="connsiteY7010" fmla="*/ 848903 h 4305833"/>
                <a:gd name="connsiteX7011" fmla="*/ 2560823 w 4308628"/>
                <a:gd name="connsiteY7011" fmla="*/ 848903 h 4305833"/>
                <a:gd name="connsiteX7012" fmla="*/ 2502206 w 4308628"/>
                <a:gd name="connsiteY7012" fmla="*/ 835348 h 4305833"/>
                <a:gd name="connsiteX7013" fmla="*/ 2467036 w 4308628"/>
                <a:gd name="connsiteY7013" fmla="*/ 780395 h 4305833"/>
                <a:gd name="connsiteX7014" fmla="*/ 2491582 w 4308628"/>
                <a:gd name="connsiteY7014" fmla="*/ 792851 h 4305833"/>
                <a:gd name="connsiteX7015" fmla="*/ 2502206 w 4308628"/>
                <a:gd name="connsiteY7015" fmla="*/ 835348 h 4305833"/>
                <a:gd name="connsiteX7016" fmla="*/ 2253084 w 4308628"/>
                <a:gd name="connsiteY7016" fmla="*/ 793950 h 4305833"/>
                <a:gd name="connsiteX7017" fmla="*/ 2277264 w 4308628"/>
                <a:gd name="connsiteY7017" fmla="*/ 757315 h 4305833"/>
                <a:gd name="connsiteX7018" fmla="*/ 2304374 w 4308628"/>
                <a:gd name="connsiteY7018" fmla="*/ 753651 h 4305833"/>
                <a:gd name="connsiteX7019" fmla="*/ 2253084 w 4308628"/>
                <a:gd name="connsiteY7019" fmla="*/ 793950 h 4305833"/>
                <a:gd name="connsiteX7020" fmla="*/ 2239529 w 4308628"/>
                <a:gd name="connsiteY7020" fmla="*/ 802010 h 4305833"/>
                <a:gd name="connsiteX7021" fmla="*/ 2233668 w 4308628"/>
                <a:gd name="connsiteY7021" fmla="*/ 803842 h 4305833"/>
                <a:gd name="connsiteX7022" fmla="*/ 2193369 w 4308628"/>
                <a:gd name="connsiteY7022" fmla="*/ 787356 h 4305833"/>
                <a:gd name="connsiteX7023" fmla="*/ 2160030 w 4308628"/>
                <a:gd name="connsiteY7023" fmla="*/ 773801 h 4305833"/>
                <a:gd name="connsiteX7024" fmla="*/ 2268472 w 4308628"/>
                <a:gd name="connsiteY7024" fmla="*/ 758414 h 4305833"/>
                <a:gd name="connsiteX7025" fmla="*/ 2239529 w 4308628"/>
                <a:gd name="connsiteY7025" fmla="*/ 802010 h 4305833"/>
                <a:gd name="connsiteX7026" fmla="*/ 2504771 w 4308628"/>
                <a:gd name="connsiteY7026" fmla="*/ 860627 h 4305833"/>
                <a:gd name="connsiteX7027" fmla="*/ 2508068 w 4308628"/>
                <a:gd name="connsiteY7027" fmla="*/ 862459 h 4305833"/>
                <a:gd name="connsiteX7028" fmla="*/ 2490483 w 4308628"/>
                <a:gd name="connsiteY7028" fmla="*/ 865389 h 4305833"/>
                <a:gd name="connsiteX7029" fmla="*/ 2504771 w 4308628"/>
                <a:gd name="connsiteY7029" fmla="*/ 860627 h 4305833"/>
                <a:gd name="connsiteX7030" fmla="*/ 2242460 w 4308628"/>
                <a:gd name="connsiteY7030" fmla="*/ 816664 h 4305833"/>
                <a:gd name="connsiteX7031" fmla="*/ 2254550 w 4308628"/>
                <a:gd name="connsiteY7031" fmla="*/ 825457 h 4305833"/>
                <a:gd name="connsiteX7032" fmla="*/ 2239529 w 4308628"/>
                <a:gd name="connsiteY7032" fmla="*/ 817397 h 4305833"/>
                <a:gd name="connsiteX7033" fmla="*/ 2242460 w 4308628"/>
                <a:gd name="connsiteY7033" fmla="*/ 816664 h 4305833"/>
                <a:gd name="connsiteX7034" fmla="*/ 2242460 w 4308628"/>
                <a:gd name="connsiteY7034" fmla="*/ 816664 h 4305833"/>
                <a:gd name="connsiteX7035" fmla="*/ 2334782 w 4308628"/>
                <a:gd name="connsiteY7035" fmla="*/ 794683 h 4305833"/>
                <a:gd name="connsiteX7036" fmla="*/ 2356763 w 4308628"/>
                <a:gd name="connsiteY7036" fmla="*/ 790287 h 4305833"/>
                <a:gd name="connsiteX7037" fmla="*/ 2372883 w 4308628"/>
                <a:gd name="connsiteY7037" fmla="*/ 807139 h 4305833"/>
                <a:gd name="connsiteX7038" fmla="*/ 2304008 w 4308628"/>
                <a:gd name="connsiteY7038" fmla="*/ 842309 h 4305833"/>
                <a:gd name="connsiteX7039" fmla="*/ 2334782 w 4308628"/>
                <a:gd name="connsiteY7039" fmla="*/ 794683 h 4305833"/>
                <a:gd name="connsiteX7040" fmla="*/ 2378744 w 4308628"/>
                <a:gd name="connsiteY7040" fmla="*/ 803476 h 4305833"/>
                <a:gd name="connsiteX7041" fmla="*/ 2364823 w 4308628"/>
                <a:gd name="connsiteY7041" fmla="*/ 789188 h 4305833"/>
                <a:gd name="connsiteX7042" fmla="*/ 2382408 w 4308628"/>
                <a:gd name="connsiteY7042" fmla="*/ 785890 h 4305833"/>
                <a:gd name="connsiteX7043" fmla="*/ 2398161 w 4308628"/>
                <a:gd name="connsiteY7043" fmla="*/ 795049 h 4305833"/>
                <a:gd name="connsiteX7044" fmla="*/ 2379477 w 4308628"/>
                <a:gd name="connsiteY7044" fmla="*/ 804575 h 4305833"/>
                <a:gd name="connsiteX7045" fmla="*/ 2378744 w 4308628"/>
                <a:gd name="connsiteY7045" fmla="*/ 803476 h 4305833"/>
                <a:gd name="connsiteX7046" fmla="*/ 2405122 w 4308628"/>
                <a:gd name="connsiteY7046" fmla="*/ 798713 h 4305833"/>
                <a:gd name="connsiteX7047" fmla="*/ 2424539 w 4308628"/>
                <a:gd name="connsiteY7047" fmla="*/ 810070 h 4305833"/>
                <a:gd name="connsiteX7048" fmla="*/ 2438094 w 4308628"/>
                <a:gd name="connsiteY7048" fmla="*/ 865023 h 4305833"/>
                <a:gd name="connsiteX7049" fmla="*/ 2384606 w 4308628"/>
                <a:gd name="connsiteY7049" fmla="*/ 809703 h 4305833"/>
                <a:gd name="connsiteX7050" fmla="*/ 2405122 w 4308628"/>
                <a:gd name="connsiteY7050" fmla="*/ 798713 h 4305833"/>
                <a:gd name="connsiteX7051" fmla="*/ 2519791 w 4308628"/>
                <a:gd name="connsiteY7051" fmla="*/ 859161 h 4305833"/>
                <a:gd name="connsiteX7052" fmla="*/ 2526385 w 4308628"/>
                <a:gd name="connsiteY7052" fmla="*/ 859528 h 4305833"/>
                <a:gd name="connsiteX7053" fmla="*/ 2521257 w 4308628"/>
                <a:gd name="connsiteY7053" fmla="*/ 860261 h 4305833"/>
                <a:gd name="connsiteX7054" fmla="*/ 2519791 w 4308628"/>
                <a:gd name="connsiteY7054" fmla="*/ 859161 h 4305833"/>
                <a:gd name="connsiteX7055" fmla="*/ 2616143 w 4308628"/>
                <a:gd name="connsiteY7055" fmla="*/ 857330 h 4305833"/>
                <a:gd name="connsiteX7056" fmla="*/ 2617974 w 4308628"/>
                <a:gd name="connsiteY7056" fmla="*/ 858062 h 4305833"/>
                <a:gd name="connsiteX7057" fmla="*/ 2616509 w 4308628"/>
                <a:gd name="connsiteY7057" fmla="*/ 858062 h 4305833"/>
                <a:gd name="connsiteX7058" fmla="*/ 2616143 w 4308628"/>
                <a:gd name="connsiteY7058" fmla="*/ 857330 h 4305833"/>
                <a:gd name="connsiteX7059" fmla="*/ 2137682 w 4308628"/>
                <a:gd name="connsiteY7059" fmla="*/ 777098 h 4305833"/>
                <a:gd name="connsiteX7060" fmla="*/ 2137316 w 4308628"/>
                <a:gd name="connsiteY7060" fmla="*/ 777831 h 4305833"/>
                <a:gd name="connsiteX7061" fmla="*/ 2135851 w 4308628"/>
                <a:gd name="connsiteY7061" fmla="*/ 777464 h 4305833"/>
                <a:gd name="connsiteX7062" fmla="*/ 2137682 w 4308628"/>
                <a:gd name="connsiteY7062" fmla="*/ 777098 h 4305833"/>
                <a:gd name="connsiteX7063" fmla="*/ 2228539 w 4308628"/>
                <a:gd name="connsiteY7063" fmla="*/ 810436 h 4305833"/>
                <a:gd name="connsiteX7064" fmla="*/ 2227073 w 4308628"/>
                <a:gd name="connsiteY7064" fmla="*/ 811169 h 4305833"/>
                <a:gd name="connsiteX7065" fmla="*/ 2222310 w 4308628"/>
                <a:gd name="connsiteY7065" fmla="*/ 808604 h 4305833"/>
                <a:gd name="connsiteX7066" fmla="*/ 2228539 w 4308628"/>
                <a:gd name="connsiteY7066" fmla="*/ 810436 h 4305833"/>
                <a:gd name="connsiteX7067" fmla="*/ 2604053 w 4308628"/>
                <a:gd name="connsiteY7067" fmla="*/ 854399 h 4305833"/>
                <a:gd name="connsiteX7068" fmla="*/ 2607717 w 4308628"/>
                <a:gd name="connsiteY7068" fmla="*/ 857330 h 4305833"/>
                <a:gd name="connsiteX7069" fmla="*/ 2590498 w 4308628"/>
                <a:gd name="connsiteY7069" fmla="*/ 856231 h 4305833"/>
                <a:gd name="connsiteX7070" fmla="*/ 2604053 w 4308628"/>
                <a:gd name="connsiteY7070" fmla="*/ 854399 h 4305833"/>
                <a:gd name="connsiteX7071" fmla="*/ 2150505 w 4308628"/>
                <a:gd name="connsiteY7071" fmla="*/ 778563 h 4305833"/>
                <a:gd name="connsiteX7072" fmla="*/ 2162595 w 4308628"/>
                <a:gd name="connsiteY7072" fmla="*/ 785158 h 4305833"/>
                <a:gd name="connsiteX7073" fmla="*/ 2146475 w 4308628"/>
                <a:gd name="connsiteY7073" fmla="*/ 780395 h 4305833"/>
                <a:gd name="connsiteX7074" fmla="*/ 2150871 w 4308628"/>
                <a:gd name="connsiteY7074" fmla="*/ 778563 h 4305833"/>
                <a:gd name="connsiteX7075" fmla="*/ 2150505 w 4308628"/>
                <a:gd name="connsiteY7075" fmla="*/ 778563 h 4305833"/>
                <a:gd name="connsiteX7076" fmla="*/ 2525287 w 4308628"/>
                <a:gd name="connsiteY7076" fmla="*/ 873449 h 4305833"/>
                <a:gd name="connsiteX7077" fmla="*/ 2615776 w 4308628"/>
                <a:gd name="connsiteY7077" fmla="*/ 956978 h 4305833"/>
                <a:gd name="connsiteX7078" fmla="*/ 2456778 w 4308628"/>
                <a:gd name="connsiteY7078" fmla="*/ 878212 h 4305833"/>
                <a:gd name="connsiteX7079" fmla="*/ 2525287 w 4308628"/>
                <a:gd name="connsiteY7079" fmla="*/ 873449 h 4305833"/>
                <a:gd name="connsiteX7080" fmla="*/ 2633361 w 4308628"/>
                <a:gd name="connsiteY7080" fmla="*/ 855132 h 4305833"/>
                <a:gd name="connsiteX7081" fmla="*/ 2633361 w 4308628"/>
                <a:gd name="connsiteY7081" fmla="*/ 855132 h 4305833"/>
                <a:gd name="connsiteX7082" fmla="*/ 2630797 w 4308628"/>
                <a:gd name="connsiteY7082" fmla="*/ 856597 h 4305833"/>
                <a:gd name="connsiteX7083" fmla="*/ 2624935 w 4308628"/>
                <a:gd name="connsiteY7083" fmla="*/ 853300 h 4305833"/>
                <a:gd name="connsiteX7084" fmla="*/ 2635193 w 4308628"/>
                <a:gd name="connsiteY7084" fmla="*/ 853300 h 4305833"/>
                <a:gd name="connsiteX7085" fmla="*/ 2634094 w 4308628"/>
                <a:gd name="connsiteY7085" fmla="*/ 855132 h 4305833"/>
                <a:gd name="connsiteX7086" fmla="*/ 2633728 w 4308628"/>
                <a:gd name="connsiteY7086" fmla="*/ 854399 h 4305833"/>
                <a:gd name="connsiteX7087" fmla="*/ 2633361 w 4308628"/>
                <a:gd name="connsiteY7087" fmla="*/ 855132 h 4305833"/>
                <a:gd name="connsiteX7088" fmla="*/ 2463372 w 4308628"/>
                <a:gd name="connsiteY7088" fmla="*/ 771236 h 4305833"/>
                <a:gd name="connsiteX7089" fmla="*/ 2464472 w 4308628"/>
                <a:gd name="connsiteY7089" fmla="*/ 769771 h 4305833"/>
                <a:gd name="connsiteX7090" fmla="*/ 2461541 w 4308628"/>
                <a:gd name="connsiteY7090" fmla="*/ 761711 h 4305833"/>
                <a:gd name="connsiteX7091" fmla="*/ 2461541 w 4308628"/>
                <a:gd name="connsiteY7091" fmla="*/ 761711 h 4305833"/>
                <a:gd name="connsiteX7092" fmla="*/ 2459709 w 4308628"/>
                <a:gd name="connsiteY7092" fmla="*/ 761711 h 4305833"/>
                <a:gd name="connsiteX7093" fmla="*/ 2458610 w 4308628"/>
                <a:gd name="connsiteY7093" fmla="*/ 759879 h 4305833"/>
                <a:gd name="connsiteX7094" fmla="*/ 2465204 w 4308628"/>
                <a:gd name="connsiteY7094" fmla="*/ 693202 h 4305833"/>
                <a:gd name="connsiteX7095" fmla="*/ 2488285 w 4308628"/>
                <a:gd name="connsiteY7095" fmla="*/ 783692 h 4305833"/>
                <a:gd name="connsiteX7096" fmla="*/ 2463372 w 4308628"/>
                <a:gd name="connsiteY7096" fmla="*/ 771236 h 4305833"/>
                <a:gd name="connsiteX7097" fmla="*/ 2318296 w 4308628"/>
                <a:gd name="connsiteY7097" fmla="*/ 736066 h 4305833"/>
                <a:gd name="connsiteX7098" fmla="*/ 2316830 w 4308628"/>
                <a:gd name="connsiteY7098" fmla="*/ 737165 h 4305833"/>
                <a:gd name="connsiteX7099" fmla="*/ 2315365 w 4308628"/>
                <a:gd name="connsiteY7099" fmla="*/ 736432 h 4305833"/>
                <a:gd name="connsiteX7100" fmla="*/ 2315365 w 4308628"/>
                <a:gd name="connsiteY7100" fmla="*/ 736432 h 4305833"/>
                <a:gd name="connsiteX7101" fmla="*/ 2311335 w 4308628"/>
                <a:gd name="connsiteY7101" fmla="*/ 738631 h 4305833"/>
                <a:gd name="connsiteX7102" fmla="*/ 2309869 w 4308628"/>
                <a:gd name="connsiteY7102" fmla="*/ 743027 h 4305833"/>
                <a:gd name="connsiteX7103" fmla="*/ 2310602 w 4308628"/>
                <a:gd name="connsiteY7103" fmla="*/ 744859 h 4305833"/>
                <a:gd name="connsiteX7104" fmla="*/ 2282393 w 4308628"/>
                <a:gd name="connsiteY7104" fmla="*/ 748522 h 4305833"/>
                <a:gd name="connsiteX7105" fmla="*/ 2333683 w 4308628"/>
                <a:gd name="connsiteY7105" fmla="*/ 670488 h 4305833"/>
                <a:gd name="connsiteX7106" fmla="*/ 2318296 w 4308628"/>
                <a:gd name="connsiteY7106" fmla="*/ 736066 h 4305833"/>
                <a:gd name="connsiteX7107" fmla="*/ 2124860 w 4308628"/>
                <a:gd name="connsiteY7107" fmla="*/ 771236 h 4305833"/>
                <a:gd name="connsiteX7108" fmla="*/ 2122662 w 4308628"/>
                <a:gd name="connsiteY7108" fmla="*/ 769038 h 4305833"/>
                <a:gd name="connsiteX7109" fmla="*/ 2121929 w 4308628"/>
                <a:gd name="connsiteY7109" fmla="*/ 769038 h 4305833"/>
                <a:gd name="connsiteX7110" fmla="*/ 2121563 w 4308628"/>
                <a:gd name="connsiteY7110" fmla="*/ 766840 h 4305833"/>
                <a:gd name="connsiteX7111" fmla="*/ 2131088 w 4308628"/>
                <a:gd name="connsiteY7111" fmla="*/ 770137 h 4305833"/>
                <a:gd name="connsiteX7112" fmla="*/ 2124860 w 4308628"/>
                <a:gd name="connsiteY7112" fmla="*/ 771236 h 4305833"/>
                <a:gd name="connsiteX7113" fmla="*/ 2124860 w 4308628"/>
                <a:gd name="connsiteY7113" fmla="*/ 771236 h 4305833"/>
                <a:gd name="connsiteX7114" fmla="*/ 2281660 w 4308628"/>
                <a:gd name="connsiteY7114" fmla="*/ 848537 h 4305833"/>
                <a:gd name="connsiteX7115" fmla="*/ 2105810 w 4308628"/>
                <a:gd name="connsiteY7115" fmla="*/ 871251 h 4305833"/>
                <a:gd name="connsiteX7116" fmla="*/ 2161862 w 4308628"/>
                <a:gd name="connsiteY7116" fmla="*/ 846705 h 4305833"/>
                <a:gd name="connsiteX7117" fmla="*/ 2218647 w 4308628"/>
                <a:gd name="connsiteY7117" fmla="*/ 821793 h 4305833"/>
                <a:gd name="connsiteX7118" fmla="*/ 2281660 w 4308628"/>
                <a:gd name="connsiteY7118" fmla="*/ 848537 h 4305833"/>
                <a:gd name="connsiteX7119" fmla="*/ 2302542 w 4308628"/>
                <a:gd name="connsiteY7119" fmla="*/ 854033 h 4305833"/>
                <a:gd name="connsiteX7120" fmla="*/ 2302542 w 4308628"/>
                <a:gd name="connsiteY7120" fmla="*/ 850002 h 4305833"/>
                <a:gd name="connsiteX7121" fmla="*/ 2378011 w 4308628"/>
                <a:gd name="connsiteY7121" fmla="*/ 811902 h 4305833"/>
                <a:gd name="connsiteX7122" fmla="*/ 2436628 w 4308628"/>
                <a:gd name="connsiteY7122" fmla="*/ 872350 h 4305833"/>
                <a:gd name="connsiteX7123" fmla="*/ 2435530 w 4308628"/>
                <a:gd name="connsiteY7123" fmla="*/ 876014 h 4305833"/>
                <a:gd name="connsiteX7124" fmla="*/ 2435530 w 4308628"/>
                <a:gd name="connsiteY7124" fmla="*/ 876380 h 4305833"/>
                <a:gd name="connsiteX7125" fmla="*/ 2360060 w 4308628"/>
                <a:gd name="connsiteY7125" fmla="*/ 919244 h 4305833"/>
                <a:gd name="connsiteX7126" fmla="*/ 2302542 w 4308628"/>
                <a:gd name="connsiteY7126" fmla="*/ 854033 h 4305833"/>
                <a:gd name="connsiteX7127" fmla="*/ 2302542 w 4308628"/>
                <a:gd name="connsiteY7127" fmla="*/ 854033 h 4305833"/>
                <a:gd name="connsiteX7128" fmla="*/ 2302542 w 4308628"/>
                <a:gd name="connsiteY7128" fmla="*/ 854033 h 4305833"/>
                <a:gd name="connsiteX7129" fmla="*/ 2527851 w 4308628"/>
                <a:gd name="connsiteY7129" fmla="*/ 866122 h 4305833"/>
                <a:gd name="connsiteX7130" fmla="*/ 2527851 w 4308628"/>
                <a:gd name="connsiteY7130" fmla="*/ 866122 h 4305833"/>
                <a:gd name="connsiteX7131" fmla="*/ 2558625 w 4308628"/>
                <a:gd name="connsiteY7131" fmla="*/ 860993 h 4305833"/>
                <a:gd name="connsiteX7132" fmla="*/ 2580972 w 4308628"/>
                <a:gd name="connsiteY7132" fmla="*/ 862092 h 4305833"/>
                <a:gd name="connsiteX7133" fmla="*/ 2527851 w 4308628"/>
                <a:gd name="connsiteY7133" fmla="*/ 866122 h 4305833"/>
                <a:gd name="connsiteX7134" fmla="*/ 2191170 w 4308628"/>
                <a:gd name="connsiteY7134" fmla="*/ 799445 h 4305833"/>
                <a:gd name="connsiteX7135" fmla="*/ 2219014 w 4308628"/>
                <a:gd name="connsiteY7135" fmla="*/ 814100 h 4305833"/>
                <a:gd name="connsiteX7136" fmla="*/ 2218647 w 4308628"/>
                <a:gd name="connsiteY7136" fmla="*/ 814100 h 4305833"/>
                <a:gd name="connsiteX7137" fmla="*/ 2169556 w 4308628"/>
                <a:gd name="connsiteY7137" fmla="*/ 793217 h 4305833"/>
                <a:gd name="connsiteX7138" fmla="*/ 2191170 w 4308628"/>
                <a:gd name="connsiteY7138" fmla="*/ 799445 h 4305833"/>
                <a:gd name="connsiteX7139" fmla="*/ 2423806 w 4308628"/>
                <a:gd name="connsiteY7139" fmla="*/ 712986 h 4305833"/>
                <a:gd name="connsiteX7140" fmla="*/ 2415380 w 4308628"/>
                <a:gd name="connsiteY7140" fmla="*/ 699797 h 4305833"/>
                <a:gd name="connsiteX7141" fmla="*/ 2416113 w 4308628"/>
                <a:gd name="connsiteY7141" fmla="*/ 699430 h 4305833"/>
                <a:gd name="connsiteX7142" fmla="*/ 2423806 w 4308628"/>
                <a:gd name="connsiteY7142" fmla="*/ 712986 h 4305833"/>
                <a:gd name="connsiteX7143" fmla="*/ 2411716 w 4308628"/>
                <a:gd name="connsiteY7143" fmla="*/ 694301 h 4305833"/>
                <a:gd name="connsiteX7144" fmla="*/ 2405488 w 4308628"/>
                <a:gd name="connsiteY7144" fmla="*/ 684410 h 4305833"/>
                <a:gd name="connsiteX7145" fmla="*/ 2406221 w 4308628"/>
                <a:gd name="connsiteY7145" fmla="*/ 683677 h 4305833"/>
                <a:gd name="connsiteX7146" fmla="*/ 2406587 w 4308628"/>
                <a:gd name="connsiteY7146" fmla="*/ 683677 h 4305833"/>
                <a:gd name="connsiteX7147" fmla="*/ 2406587 w 4308628"/>
                <a:gd name="connsiteY7147" fmla="*/ 683677 h 4305833"/>
                <a:gd name="connsiteX7148" fmla="*/ 2412815 w 4308628"/>
                <a:gd name="connsiteY7148" fmla="*/ 693935 h 4305833"/>
                <a:gd name="connsiteX7149" fmla="*/ 2411716 w 4308628"/>
                <a:gd name="connsiteY7149" fmla="*/ 694301 h 4305833"/>
                <a:gd name="connsiteX7150" fmla="*/ 2393399 w 4308628"/>
                <a:gd name="connsiteY7150" fmla="*/ 681113 h 4305833"/>
                <a:gd name="connsiteX7151" fmla="*/ 2393765 w 4308628"/>
                <a:gd name="connsiteY7151" fmla="*/ 682578 h 4305833"/>
                <a:gd name="connsiteX7152" fmla="*/ 2384606 w 4308628"/>
                <a:gd name="connsiteY7152" fmla="*/ 689905 h 4305833"/>
                <a:gd name="connsiteX7153" fmla="*/ 2383874 w 4308628"/>
                <a:gd name="connsiteY7153" fmla="*/ 689173 h 4305833"/>
                <a:gd name="connsiteX7154" fmla="*/ 2393399 w 4308628"/>
                <a:gd name="connsiteY7154" fmla="*/ 681113 h 4305833"/>
                <a:gd name="connsiteX7155" fmla="*/ 2379111 w 4308628"/>
                <a:gd name="connsiteY7155" fmla="*/ 693935 h 4305833"/>
                <a:gd name="connsiteX7156" fmla="*/ 2367388 w 4308628"/>
                <a:gd name="connsiteY7156" fmla="*/ 703094 h 4305833"/>
                <a:gd name="connsiteX7157" fmla="*/ 2378744 w 4308628"/>
                <a:gd name="connsiteY7157" fmla="*/ 693202 h 4305833"/>
                <a:gd name="connsiteX7158" fmla="*/ 2379111 w 4308628"/>
                <a:gd name="connsiteY7158" fmla="*/ 693935 h 4305833"/>
                <a:gd name="connsiteX7159" fmla="*/ 2174318 w 4308628"/>
                <a:gd name="connsiteY7159" fmla="*/ 1210863 h 4305833"/>
                <a:gd name="connsiteX7160" fmla="*/ 2165525 w 4308628"/>
                <a:gd name="connsiteY7160" fmla="*/ 1223685 h 4305833"/>
                <a:gd name="connsiteX7161" fmla="*/ 2143911 w 4308628"/>
                <a:gd name="connsiteY7161" fmla="*/ 1236507 h 4305833"/>
                <a:gd name="connsiteX7162" fmla="*/ 2135118 w 4308628"/>
                <a:gd name="connsiteY7162" fmla="*/ 1238339 h 4305833"/>
                <a:gd name="connsiteX7163" fmla="*/ 2128524 w 4308628"/>
                <a:gd name="connsiteY7163" fmla="*/ 1183386 h 4305833"/>
                <a:gd name="connsiteX7164" fmla="*/ 2174318 w 4308628"/>
                <a:gd name="connsiteY7164" fmla="*/ 1210863 h 4305833"/>
                <a:gd name="connsiteX7165" fmla="*/ 2099581 w 4308628"/>
                <a:gd name="connsiteY7165" fmla="*/ 1263618 h 4305833"/>
                <a:gd name="connsiteX7166" fmla="*/ 2098483 w 4308628"/>
                <a:gd name="connsiteY7166" fmla="*/ 1263618 h 4305833"/>
                <a:gd name="connsiteX7167" fmla="*/ 2087858 w 4308628"/>
                <a:gd name="connsiteY7167" fmla="*/ 1254459 h 4305833"/>
                <a:gd name="connsiteX7168" fmla="*/ 2127058 w 4308628"/>
                <a:gd name="connsiteY7168" fmla="*/ 1247132 h 4305833"/>
                <a:gd name="connsiteX7169" fmla="*/ 2099581 w 4308628"/>
                <a:gd name="connsiteY7169" fmla="*/ 1263618 h 4305833"/>
                <a:gd name="connsiteX7170" fmla="*/ 2092621 w 4308628"/>
                <a:gd name="connsiteY7170" fmla="*/ 1267281 h 4305833"/>
                <a:gd name="connsiteX7171" fmla="*/ 2095918 w 4308628"/>
                <a:gd name="connsiteY7171" fmla="*/ 1273876 h 4305833"/>
                <a:gd name="connsiteX7172" fmla="*/ 2097750 w 4308628"/>
                <a:gd name="connsiteY7172" fmla="*/ 1274242 h 4305833"/>
                <a:gd name="connsiteX7173" fmla="*/ 2098116 w 4308628"/>
                <a:gd name="connsiteY7173" fmla="*/ 1274242 h 4305833"/>
                <a:gd name="connsiteX7174" fmla="*/ 2138782 w 4308628"/>
                <a:gd name="connsiteY7174" fmla="*/ 1319670 h 4305833"/>
                <a:gd name="connsiteX7175" fmla="*/ 2054154 w 4308628"/>
                <a:gd name="connsiteY7175" fmla="*/ 1316007 h 4305833"/>
                <a:gd name="connsiteX7176" fmla="*/ 2049757 w 4308628"/>
                <a:gd name="connsiteY7176" fmla="*/ 1312343 h 4305833"/>
                <a:gd name="connsiteX7177" fmla="*/ 2048658 w 4308628"/>
                <a:gd name="connsiteY7177" fmla="*/ 1312343 h 4305833"/>
                <a:gd name="connsiteX7178" fmla="*/ 2033271 w 4308628"/>
                <a:gd name="connsiteY7178" fmla="*/ 1265083 h 4305833"/>
                <a:gd name="connsiteX7179" fmla="*/ 2079065 w 4308628"/>
                <a:gd name="connsiteY7179" fmla="*/ 1256657 h 4305833"/>
                <a:gd name="connsiteX7180" fmla="*/ 2092621 w 4308628"/>
                <a:gd name="connsiteY7180" fmla="*/ 1267281 h 4305833"/>
                <a:gd name="connsiteX7181" fmla="*/ 2658640 w 4308628"/>
                <a:gd name="connsiteY7181" fmla="*/ 1416754 h 4305833"/>
                <a:gd name="connsiteX7182" fmla="*/ 2665234 w 4308628"/>
                <a:gd name="connsiteY7182" fmla="*/ 1421883 h 4305833"/>
                <a:gd name="connsiteX7183" fmla="*/ 2665234 w 4308628"/>
                <a:gd name="connsiteY7183" fmla="*/ 1421883 h 4305833"/>
                <a:gd name="connsiteX7184" fmla="*/ 2668532 w 4308628"/>
                <a:gd name="connsiteY7184" fmla="*/ 1420418 h 4305833"/>
                <a:gd name="connsiteX7185" fmla="*/ 2691612 w 4308628"/>
                <a:gd name="connsiteY7185" fmla="*/ 1436171 h 4305833"/>
                <a:gd name="connsiteX7186" fmla="*/ 2668532 w 4308628"/>
                <a:gd name="connsiteY7186" fmla="*/ 1481233 h 4305833"/>
                <a:gd name="connsiteX7187" fmla="*/ 2624935 w 4308628"/>
                <a:gd name="connsiteY7187" fmla="*/ 1412725 h 4305833"/>
                <a:gd name="connsiteX7188" fmla="*/ 2658640 w 4308628"/>
                <a:gd name="connsiteY7188" fmla="*/ 1416754 h 4305833"/>
                <a:gd name="connsiteX7189" fmla="*/ 2679156 w 4308628"/>
                <a:gd name="connsiteY7189" fmla="*/ 1419319 h 4305833"/>
                <a:gd name="connsiteX7190" fmla="*/ 2699305 w 4308628"/>
                <a:gd name="connsiteY7190" fmla="*/ 1421883 h 4305833"/>
                <a:gd name="connsiteX7191" fmla="*/ 2694909 w 4308628"/>
                <a:gd name="connsiteY7191" fmla="*/ 1430310 h 4305833"/>
                <a:gd name="connsiteX7192" fmla="*/ 2679156 w 4308628"/>
                <a:gd name="connsiteY7192" fmla="*/ 1419319 h 4305833"/>
                <a:gd name="connsiteX7193" fmla="*/ 2952823 w 4308628"/>
                <a:gd name="connsiteY7193" fmla="*/ 1452657 h 4305833"/>
                <a:gd name="connsiteX7194" fmla="*/ 2943664 w 4308628"/>
                <a:gd name="connsiteY7194" fmla="*/ 1459618 h 4305833"/>
                <a:gd name="connsiteX7195" fmla="*/ 2940734 w 4308628"/>
                <a:gd name="connsiteY7195" fmla="*/ 1451192 h 4305833"/>
                <a:gd name="connsiteX7196" fmla="*/ 2952823 w 4308628"/>
                <a:gd name="connsiteY7196" fmla="*/ 1452657 h 4305833"/>
                <a:gd name="connsiteX7197" fmla="*/ 3076285 w 4308628"/>
                <a:gd name="connsiteY7197" fmla="*/ 1625943 h 4305833"/>
                <a:gd name="connsiteX7198" fmla="*/ 3073721 w 4308628"/>
                <a:gd name="connsiteY7198" fmla="*/ 1637667 h 4305833"/>
                <a:gd name="connsiteX7199" fmla="*/ 3066760 w 4308628"/>
                <a:gd name="connsiteY7199" fmla="*/ 1632171 h 4305833"/>
                <a:gd name="connsiteX7200" fmla="*/ 3076285 w 4308628"/>
                <a:gd name="connsiteY7200" fmla="*/ 1625943 h 4305833"/>
                <a:gd name="connsiteX7201" fmla="*/ 3013638 w 4308628"/>
                <a:gd name="connsiteY7201" fmla="*/ 1876897 h 4305833"/>
                <a:gd name="connsiteX7202" fmla="*/ 3022797 w 4308628"/>
                <a:gd name="connsiteY7202" fmla="*/ 1875798 h 4305833"/>
                <a:gd name="connsiteX7203" fmla="*/ 3018767 w 4308628"/>
                <a:gd name="connsiteY7203" fmla="*/ 1895581 h 4305833"/>
                <a:gd name="connsiteX7204" fmla="*/ 3013638 w 4308628"/>
                <a:gd name="connsiteY7204" fmla="*/ 1876897 h 4305833"/>
                <a:gd name="connsiteX7205" fmla="*/ 3014005 w 4308628"/>
                <a:gd name="connsiteY7205" fmla="*/ 1905106 h 4305833"/>
                <a:gd name="connsiteX7206" fmla="*/ 3011806 w 4308628"/>
                <a:gd name="connsiteY7206" fmla="*/ 1907671 h 4305833"/>
                <a:gd name="connsiteX7207" fmla="*/ 3014371 w 4308628"/>
                <a:gd name="connsiteY7207" fmla="*/ 1915364 h 4305833"/>
                <a:gd name="connsiteX7208" fmla="*/ 3007044 w 4308628"/>
                <a:gd name="connsiteY7208" fmla="*/ 1948336 h 4305833"/>
                <a:gd name="connsiteX7209" fmla="*/ 2956487 w 4308628"/>
                <a:gd name="connsiteY7209" fmla="*/ 1884957 h 4305833"/>
                <a:gd name="connsiteX7210" fmla="*/ 3006678 w 4308628"/>
                <a:gd name="connsiteY7210" fmla="*/ 1877996 h 4305833"/>
                <a:gd name="connsiteX7211" fmla="*/ 3014005 w 4308628"/>
                <a:gd name="connsiteY7211" fmla="*/ 1905106 h 4305833"/>
                <a:gd name="connsiteX7212" fmla="*/ 3164943 w 4308628"/>
                <a:gd name="connsiteY7212" fmla="*/ 1431775 h 4305833"/>
                <a:gd name="connsiteX7213" fmla="*/ 3158349 w 4308628"/>
                <a:gd name="connsiteY7213" fmla="*/ 1540582 h 4305833"/>
                <a:gd name="connsiteX7214" fmla="*/ 3157616 w 4308628"/>
                <a:gd name="connsiteY7214" fmla="*/ 1541315 h 4305833"/>
                <a:gd name="connsiteX7215" fmla="*/ 3054304 w 4308628"/>
                <a:gd name="connsiteY7215" fmla="*/ 1510908 h 4305833"/>
                <a:gd name="connsiteX7216" fmla="*/ 3059066 w 4308628"/>
                <a:gd name="connsiteY7216" fmla="*/ 1403199 h 4305833"/>
                <a:gd name="connsiteX7217" fmla="*/ 3059799 w 4308628"/>
                <a:gd name="connsiteY7217" fmla="*/ 1402833 h 4305833"/>
                <a:gd name="connsiteX7218" fmla="*/ 3164943 w 4308628"/>
                <a:gd name="connsiteY7218" fmla="*/ 1431775 h 4305833"/>
                <a:gd name="connsiteX7219" fmla="*/ 3037085 w 4308628"/>
                <a:gd name="connsiteY7219" fmla="*/ 1522997 h 4305833"/>
                <a:gd name="connsiteX7220" fmla="*/ 3037085 w 4308628"/>
                <a:gd name="connsiteY7220" fmla="*/ 1522997 h 4305833"/>
                <a:gd name="connsiteX7221" fmla="*/ 3037451 w 4308628"/>
                <a:gd name="connsiteY7221" fmla="*/ 1522997 h 4305833"/>
                <a:gd name="connsiteX7222" fmla="*/ 3037085 w 4308628"/>
                <a:gd name="connsiteY7222" fmla="*/ 1522997 h 4305833"/>
                <a:gd name="connsiteX7223" fmla="*/ 3037085 w 4308628"/>
                <a:gd name="connsiteY7223" fmla="*/ 1522997 h 4305833"/>
                <a:gd name="connsiteX7224" fmla="*/ 3042947 w 4308628"/>
                <a:gd name="connsiteY7224" fmla="*/ 1518968 h 4305833"/>
                <a:gd name="connsiteX7225" fmla="*/ 3044412 w 4308628"/>
                <a:gd name="connsiteY7225" fmla="*/ 1515304 h 4305833"/>
                <a:gd name="connsiteX7226" fmla="*/ 3046977 w 4308628"/>
                <a:gd name="connsiteY7226" fmla="*/ 1516037 h 4305833"/>
                <a:gd name="connsiteX7227" fmla="*/ 3046977 w 4308628"/>
                <a:gd name="connsiteY7227" fmla="*/ 1518601 h 4305833"/>
                <a:gd name="connsiteX7228" fmla="*/ 3042947 w 4308628"/>
                <a:gd name="connsiteY7228" fmla="*/ 1518968 h 4305833"/>
                <a:gd name="connsiteX7229" fmla="*/ 3042947 w 4308628"/>
                <a:gd name="connsiteY7229" fmla="*/ 1518968 h 4305833"/>
                <a:gd name="connsiteX7230" fmla="*/ 3035253 w 4308628"/>
                <a:gd name="connsiteY7230" fmla="*/ 1529958 h 4305833"/>
                <a:gd name="connsiteX7231" fmla="*/ 3037085 w 4308628"/>
                <a:gd name="connsiteY7231" fmla="*/ 1529958 h 4305833"/>
                <a:gd name="connsiteX7232" fmla="*/ 3037085 w 4308628"/>
                <a:gd name="connsiteY7232" fmla="*/ 1530691 h 4305833"/>
                <a:gd name="connsiteX7233" fmla="*/ 3038550 w 4308628"/>
                <a:gd name="connsiteY7233" fmla="*/ 1531790 h 4305833"/>
                <a:gd name="connsiteX7234" fmla="*/ 3029025 w 4308628"/>
                <a:gd name="connsiteY7234" fmla="*/ 1550841 h 4305833"/>
                <a:gd name="connsiteX7235" fmla="*/ 3035253 w 4308628"/>
                <a:gd name="connsiteY7235" fmla="*/ 1529958 h 4305833"/>
                <a:gd name="connsiteX7236" fmla="*/ 3029758 w 4308628"/>
                <a:gd name="connsiteY7236" fmla="*/ 1520799 h 4305833"/>
                <a:gd name="connsiteX7237" fmla="*/ 3030491 w 4308628"/>
                <a:gd name="connsiteY7237" fmla="*/ 1521166 h 4305833"/>
                <a:gd name="connsiteX7238" fmla="*/ 3030124 w 4308628"/>
                <a:gd name="connsiteY7238" fmla="*/ 1522631 h 4305833"/>
                <a:gd name="connsiteX7239" fmla="*/ 3008143 w 4308628"/>
                <a:gd name="connsiteY7239" fmla="*/ 1521532 h 4305833"/>
                <a:gd name="connsiteX7240" fmla="*/ 3029025 w 4308628"/>
                <a:gd name="connsiteY7240" fmla="*/ 1518968 h 4305833"/>
                <a:gd name="connsiteX7241" fmla="*/ 3029758 w 4308628"/>
                <a:gd name="connsiteY7241" fmla="*/ 1520799 h 4305833"/>
                <a:gd name="connsiteX7242" fmla="*/ 3029758 w 4308628"/>
                <a:gd name="connsiteY7242" fmla="*/ 1520799 h 4305833"/>
                <a:gd name="connsiteX7243" fmla="*/ 3028292 w 4308628"/>
                <a:gd name="connsiteY7243" fmla="*/ 1529592 h 4305833"/>
                <a:gd name="connsiteX7244" fmla="*/ 3011440 w 4308628"/>
                <a:gd name="connsiteY7244" fmla="*/ 1586743 h 4305833"/>
                <a:gd name="connsiteX7245" fmla="*/ 2969675 w 4308628"/>
                <a:gd name="connsiteY7245" fmla="*/ 1671371 h 4305833"/>
                <a:gd name="connsiteX7246" fmla="*/ 2915089 w 4308628"/>
                <a:gd name="connsiteY7246" fmla="*/ 1609824 h 4305833"/>
                <a:gd name="connsiteX7247" fmla="*/ 2874790 w 4308628"/>
                <a:gd name="connsiteY7247" fmla="*/ 1538384 h 4305833"/>
                <a:gd name="connsiteX7248" fmla="*/ 2968577 w 4308628"/>
                <a:gd name="connsiteY7248" fmla="*/ 1526661 h 4305833"/>
                <a:gd name="connsiteX7249" fmla="*/ 3028292 w 4308628"/>
                <a:gd name="connsiteY7249" fmla="*/ 1529592 h 4305833"/>
                <a:gd name="connsiteX7250" fmla="*/ 2839619 w 4308628"/>
                <a:gd name="connsiteY7250" fmla="*/ 1724127 h 4305833"/>
                <a:gd name="connsiteX7251" fmla="*/ 2834857 w 4308628"/>
                <a:gd name="connsiteY7251" fmla="*/ 1715334 h 4305833"/>
                <a:gd name="connsiteX7252" fmla="*/ 2841818 w 4308628"/>
                <a:gd name="connsiteY7252" fmla="*/ 1723760 h 4305833"/>
                <a:gd name="connsiteX7253" fmla="*/ 2839619 w 4308628"/>
                <a:gd name="connsiteY7253" fmla="*/ 1724127 h 4305833"/>
                <a:gd name="connsiteX7254" fmla="*/ 2846580 w 4308628"/>
                <a:gd name="connsiteY7254" fmla="*/ 1729256 h 4305833"/>
                <a:gd name="connsiteX7255" fmla="*/ 2851343 w 4308628"/>
                <a:gd name="connsiteY7255" fmla="*/ 1734751 h 4305833"/>
                <a:gd name="connsiteX7256" fmla="*/ 2846580 w 4308628"/>
                <a:gd name="connsiteY7256" fmla="*/ 1736583 h 4305833"/>
                <a:gd name="connsiteX7257" fmla="*/ 2845481 w 4308628"/>
                <a:gd name="connsiteY7257" fmla="*/ 1734751 h 4305833"/>
                <a:gd name="connsiteX7258" fmla="*/ 2842917 w 4308628"/>
                <a:gd name="connsiteY7258" fmla="*/ 1730355 h 4305833"/>
                <a:gd name="connsiteX7259" fmla="*/ 2846580 w 4308628"/>
                <a:gd name="connsiteY7259" fmla="*/ 1729256 h 4305833"/>
                <a:gd name="connsiteX7260" fmla="*/ 2853907 w 4308628"/>
                <a:gd name="connsiteY7260" fmla="*/ 1727424 h 4305833"/>
                <a:gd name="connsiteX7261" fmla="*/ 2919485 w 4308628"/>
                <a:gd name="connsiteY7261" fmla="*/ 1710938 h 4305833"/>
                <a:gd name="connsiteX7262" fmla="*/ 2857937 w 4308628"/>
                <a:gd name="connsiteY7262" fmla="*/ 1732187 h 4305833"/>
                <a:gd name="connsiteX7263" fmla="*/ 2853907 w 4308628"/>
                <a:gd name="connsiteY7263" fmla="*/ 1727424 h 4305833"/>
                <a:gd name="connsiteX7264" fmla="*/ 2836322 w 4308628"/>
                <a:gd name="connsiteY7264" fmla="*/ 1731820 h 4305833"/>
                <a:gd name="connsiteX7265" fmla="*/ 2839986 w 4308628"/>
                <a:gd name="connsiteY7265" fmla="*/ 1738781 h 4305833"/>
                <a:gd name="connsiteX7266" fmla="*/ 2826064 w 4308628"/>
                <a:gd name="connsiteY7266" fmla="*/ 1743543 h 4305833"/>
                <a:gd name="connsiteX7267" fmla="*/ 2812143 w 4308628"/>
                <a:gd name="connsiteY7267" fmla="*/ 1738048 h 4305833"/>
                <a:gd name="connsiteX7268" fmla="*/ 2811776 w 4308628"/>
                <a:gd name="connsiteY7268" fmla="*/ 1738048 h 4305833"/>
                <a:gd name="connsiteX7269" fmla="*/ 2836322 w 4308628"/>
                <a:gd name="connsiteY7269" fmla="*/ 1731820 h 4305833"/>
                <a:gd name="connsiteX7270" fmla="*/ 2843283 w 4308628"/>
                <a:gd name="connsiteY7270" fmla="*/ 1745009 h 4305833"/>
                <a:gd name="connsiteX7271" fmla="*/ 2846946 w 4308628"/>
                <a:gd name="connsiteY7271" fmla="*/ 1751970 h 4305833"/>
                <a:gd name="connsiteX7272" fmla="*/ 2835589 w 4308628"/>
                <a:gd name="connsiteY7272" fmla="*/ 1747573 h 4305833"/>
                <a:gd name="connsiteX7273" fmla="*/ 2843283 w 4308628"/>
                <a:gd name="connsiteY7273" fmla="*/ 1745009 h 4305833"/>
                <a:gd name="connsiteX7274" fmla="*/ 2849877 w 4308628"/>
                <a:gd name="connsiteY7274" fmla="*/ 1742811 h 4305833"/>
                <a:gd name="connsiteX7275" fmla="*/ 2856105 w 4308628"/>
                <a:gd name="connsiteY7275" fmla="*/ 1740613 h 4305833"/>
                <a:gd name="connsiteX7276" fmla="*/ 2874790 w 4308628"/>
                <a:gd name="connsiteY7276" fmla="*/ 1762960 h 4305833"/>
                <a:gd name="connsiteX7277" fmla="*/ 2857205 w 4308628"/>
                <a:gd name="connsiteY7277" fmla="*/ 1756000 h 4305833"/>
                <a:gd name="connsiteX7278" fmla="*/ 2849877 w 4308628"/>
                <a:gd name="connsiteY7278" fmla="*/ 1742811 h 4305833"/>
                <a:gd name="connsiteX7279" fmla="*/ 2975538 w 4308628"/>
                <a:gd name="connsiteY7279" fmla="*/ 1691887 h 4305833"/>
                <a:gd name="connsiteX7280" fmla="*/ 2977369 w 4308628"/>
                <a:gd name="connsiteY7280" fmla="*/ 1690788 h 4305833"/>
                <a:gd name="connsiteX7281" fmla="*/ 2977736 w 4308628"/>
                <a:gd name="connsiteY7281" fmla="*/ 1691155 h 4305833"/>
                <a:gd name="connsiteX7282" fmla="*/ 2975538 w 4308628"/>
                <a:gd name="connsiteY7282" fmla="*/ 1691887 h 4305833"/>
                <a:gd name="connsiteX7283" fmla="*/ 2969309 w 4308628"/>
                <a:gd name="connsiteY7283" fmla="*/ 1687857 h 4305833"/>
                <a:gd name="connsiteX7284" fmla="*/ 2971507 w 4308628"/>
                <a:gd name="connsiteY7284" fmla="*/ 1683461 h 4305833"/>
                <a:gd name="connsiteX7285" fmla="*/ 2972973 w 4308628"/>
                <a:gd name="connsiteY7285" fmla="*/ 1685293 h 4305833"/>
                <a:gd name="connsiteX7286" fmla="*/ 2969309 w 4308628"/>
                <a:gd name="connsiteY7286" fmla="*/ 1687857 h 4305833"/>
                <a:gd name="connsiteX7287" fmla="*/ 2960517 w 4308628"/>
                <a:gd name="connsiteY7287" fmla="*/ 1690422 h 4305833"/>
                <a:gd name="connsiteX7288" fmla="*/ 2931208 w 4308628"/>
                <a:gd name="connsiteY7288" fmla="*/ 1638033 h 4305833"/>
                <a:gd name="connsiteX7289" fmla="*/ 2966745 w 4308628"/>
                <a:gd name="connsiteY7289" fmla="*/ 1677966 h 4305833"/>
                <a:gd name="connsiteX7290" fmla="*/ 2960517 w 4308628"/>
                <a:gd name="connsiteY7290" fmla="*/ 1690422 h 4305833"/>
                <a:gd name="connsiteX7291" fmla="*/ 2955388 w 4308628"/>
                <a:gd name="connsiteY7291" fmla="*/ 1695185 h 4305833"/>
                <a:gd name="connsiteX7292" fmla="*/ 2955388 w 4308628"/>
                <a:gd name="connsiteY7292" fmla="*/ 1695185 h 4305833"/>
                <a:gd name="connsiteX7293" fmla="*/ 2849145 w 4308628"/>
                <a:gd name="connsiteY7293" fmla="*/ 1721562 h 4305833"/>
                <a:gd name="connsiteX7294" fmla="*/ 2817638 w 4308628"/>
                <a:gd name="connsiteY7294" fmla="*/ 1683828 h 4305833"/>
                <a:gd name="connsiteX7295" fmla="*/ 2816173 w 4308628"/>
                <a:gd name="connsiteY7295" fmla="*/ 1683095 h 4305833"/>
                <a:gd name="connsiteX7296" fmla="*/ 2815440 w 4308628"/>
                <a:gd name="connsiteY7296" fmla="*/ 1682729 h 4305833"/>
                <a:gd name="connsiteX7297" fmla="*/ 2815440 w 4308628"/>
                <a:gd name="connsiteY7297" fmla="*/ 1682729 h 4305833"/>
                <a:gd name="connsiteX7298" fmla="*/ 2815440 w 4308628"/>
                <a:gd name="connsiteY7298" fmla="*/ 1682729 h 4305833"/>
                <a:gd name="connsiteX7299" fmla="*/ 2813242 w 4308628"/>
                <a:gd name="connsiteY7299" fmla="*/ 1683828 h 4305833"/>
                <a:gd name="connsiteX7300" fmla="*/ 2812876 w 4308628"/>
                <a:gd name="connsiteY7300" fmla="*/ 1683828 h 4305833"/>
                <a:gd name="connsiteX7301" fmla="*/ 2812143 w 4308628"/>
                <a:gd name="connsiteY7301" fmla="*/ 1687857 h 4305833"/>
                <a:gd name="connsiteX7302" fmla="*/ 2832659 w 4308628"/>
                <a:gd name="connsiteY7302" fmla="*/ 1725592 h 4305833"/>
                <a:gd name="connsiteX7303" fmla="*/ 2800786 w 4308628"/>
                <a:gd name="connsiteY7303" fmla="*/ 1733652 h 4305833"/>
                <a:gd name="connsiteX7304" fmla="*/ 2762685 w 4308628"/>
                <a:gd name="connsiteY7304" fmla="*/ 1718998 h 4305833"/>
                <a:gd name="connsiteX7305" fmla="*/ 2760853 w 4308628"/>
                <a:gd name="connsiteY7305" fmla="*/ 1678699 h 4305833"/>
                <a:gd name="connsiteX7306" fmla="*/ 2778804 w 4308628"/>
                <a:gd name="connsiteY7306" fmla="*/ 1650856 h 4305833"/>
                <a:gd name="connsiteX7307" fmla="*/ 2808113 w 4308628"/>
                <a:gd name="connsiteY7307" fmla="*/ 1682729 h 4305833"/>
                <a:gd name="connsiteX7308" fmla="*/ 2809578 w 4308628"/>
                <a:gd name="connsiteY7308" fmla="*/ 1683461 h 4305833"/>
                <a:gd name="connsiteX7309" fmla="*/ 2810311 w 4308628"/>
                <a:gd name="connsiteY7309" fmla="*/ 1683828 h 4305833"/>
                <a:gd name="connsiteX7310" fmla="*/ 2810678 w 4308628"/>
                <a:gd name="connsiteY7310" fmla="*/ 1683828 h 4305833"/>
                <a:gd name="connsiteX7311" fmla="*/ 2813242 w 4308628"/>
                <a:gd name="connsiteY7311" fmla="*/ 1682729 h 4305833"/>
                <a:gd name="connsiteX7312" fmla="*/ 2813242 w 4308628"/>
                <a:gd name="connsiteY7312" fmla="*/ 1682729 h 4305833"/>
                <a:gd name="connsiteX7313" fmla="*/ 2813608 w 4308628"/>
                <a:gd name="connsiteY7313" fmla="*/ 1679065 h 4305833"/>
                <a:gd name="connsiteX7314" fmla="*/ 2813608 w 4308628"/>
                <a:gd name="connsiteY7314" fmla="*/ 1678699 h 4305833"/>
                <a:gd name="connsiteX7315" fmla="*/ 2788330 w 4308628"/>
                <a:gd name="connsiteY7315" fmla="*/ 1636568 h 4305833"/>
                <a:gd name="connsiteX7316" fmla="*/ 2847679 w 4308628"/>
                <a:gd name="connsiteY7316" fmla="*/ 1544613 h 4305833"/>
                <a:gd name="connsiteX7317" fmla="*/ 2847679 w 4308628"/>
                <a:gd name="connsiteY7317" fmla="*/ 1544613 h 4305833"/>
                <a:gd name="connsiteX7318" fmla="*/ 2909594 w 4308628"/>
                <a:gd name="connsiteY7318" fmla="*/ 1614220 h 4305833"/>
                <a:gd name="connsiteX7319" fmla="*/ 2955388 w 4308628"/>
                <a:gd name="connsiteY7319" fmla="*/ 1695185 h 4305833"/>
                <a:gd name="connsiteX7320" fmla="*/ 2783933 w 4308628"/>
                <a:gd name="connsiteY7320" fmla="*/ 1642796 h 4305833"/>
                <a:gd name="connsiteX7321" fmla="*/ 2789429 w 4308628"/>
                <a:gd name="connsiteY7321" fmla="*/ 1651955 h 4305833"/>
                <a:gd name="connsiteX7322" fmla="*/ 2782468 w 4308628"/>
                <a:gd name="connsiteY7322" fmla="*/ 1644628 h 4305833"/>
                <a:gd name="connsiteX7323" fmla="*/ 2783933 w 4308628"/>
                <a:gd name="connsiteY7323" fmla="*/ 1642796 h 4305833"/>
                <a:gd name="connsiteX7324" fmla="*/ 2784300 w 4308628"/>
                <a:gd name="connsiteY7324" fmla="*/ 1629607 h 4305833"/>
                <a:gd name="connsiteX7325" fmla="*/ 2781002 w 4308628"/>
                <a:gd name="connsiteY7325" fmla="*/ 1624112 h 4305833"/>
                <a:gd name="connsiteX7326" fmla="*/ 2821302 w 4308628"/>
                <a:gd name="connsiteY7326" fmla="*/ 1572822 h 4305833"/>
                <a:gd name="connsiteX7327" fmla="*/ 2784300 w 4308628"/>
                <a:gd name="connsiteY7327" fmla="*/ 1629607 h 4305833"/>
                <a:gd name="connsiteX7328" fmla="*/ 2780270 w 4308628"/>
                <a:gd name="connsiteY7328" fmla="*/ 1636201 h 4305833"/>
                <a:gd name="connsiteX7329" fmla="*/ 2778438 w 4308628"/>
                <a:gd name="connsiteY7329" fmla="*/ 1639132 h 4305833"/>
                <a:gd name="connsiteX7330" fmla="*/ 2773675 w 4308628"/>
                <a:gd name="connsiteY7330" fmla="*/ 1633637 h 4305833"/>
                <a:gd name="connsiteX7331" fmla="*/ 2776973 w 4308628"/>
                <a:gd name="connsiteY7331" fmla="*/ 1629607 h 4305833"/>
                <a:gd name="connsiteX7332" fmla="*/ 2780270 w 4308628"/>
                <a:gd name="connsiteY7332" fmla="*/ 1636201 h 4305833"/>
                <a:gd name="connsiteX7333" fmla="*/ 2757556 w 4308628"/>
                <a:gd name="connsiteY7333" fmla="*/ 1598833 h 4305833"/>
                <a:gd name="connsiteX7334" fmla="*/ 2772577 w 4308628"/>
                <a:gd name="connsiteY7334" fmla="*/ 1623745 h 4305833"/>
                <a:gd name="connsiteX7335" fmla="*/ 2768547 w 4308628"/>
                <a:gd name="connsiteY7335" fmla="*/ 1628874 h 4305833"/>
                <a:gd name="connsiteX7336" fmla="*/ 2758289 w 4308628"/>
                <a:gd name="connsiteY7336" fmla="*/ 1617884 h 4305833"/>
                <a:gd name="connsiteX7337" fmla="*/ 2757556 w 4308628"/>
                <a:gd name="connsiteY7337" fmla="*/ 1598833 h 4305833"/>
                <a:gd name="connsiteX7338" fmla="*/ 2764516 w 4308628"/>
                <a:gd name="connsiteY7338" fmla="*/ 1634370 h 4305833"/>
                <a:gd name="connsiteX7339" fmla="*/ 2759388 w 4308628"/>
                <a:gd name="connsiteY7339" fmla="*/ 1640598 h 4305833"/>
                <a:gd name="connsiteX7340" fmla="*/ 2759021 w 4308628"/>
                <a:gd name="connsiteY7340" fmla="*/ 1628142 h 4305833"/>
                <a:gd name="connsiteX7341" fmla="*/ 2764516 w 4308628"/>
                <a:gd name="connsiteY7341" fmla="*/ 1634370 h 4305833"/>
                <a:gd name="connsiteX7342" fmla="*/ 2768913 w 4308628"/>
                <a:gd name="connsiteY7342" fmla="*/ 1639498 h 4305833"/>
                <a:gd name="connsiteX7343" fmla="*/ 2774408 w 4308628"/>
                <a:gd name="connsiteY7343" fmla="*/ 1645360 h 4305833"/>
                <a:gd name="connsiteX7344" fmla="*/ 2760487 w 4308628"/>
                <a:gd name="connsiteY7344" fmla="*/ 1666609 h 4305833"/>
                <a:gd name="connsiteX7345" fmla="*/ 2759754 w 4308628"/>
                <a:gd name="connsiteY7345" fmla="*/ 1651222 h 4305833"/>
                <a:gd name="connsiteX7346" fmla="*/ 2768913 w 4308628"/>
                <a:gd name="connsiteY7346" fmla="*/ 1639498 h 4305833"/>
                <a:gd name="connsiteX7347" fmla="*/ 2854274 w 4308628"/>
                <a:gd name="connsiteY7347" fmla="*/ 1541315 h 4305833"/>
                <a:gd name="connsiteX7348" fmla="*/ 2867829 w 4308628"/>
                <a:gd name="connsiteY7348" fmla="*/ 1539483 h 4305833"/>
                <a:gd name="connsiteX7349" fmla="*/ 2893840 w 4308628"/>
                <a:gd name="connsiteY7349" fmla="*/ 1585644 h 4305833"/>
                <a:gd name="connsiteX7350" fmla="*/ 2854274 w 4308628"/>
                <a:gd name="connsiteY7350" fmla="*/ 1541315 h 4305833"/>
                <a:gd name="connsiteX7351" fmla="*/ 2859403 w 4308628"/>
                <a:gd name="connsiteY7351" fmla="*/ 1533988 h 4305833"/>
                <a:gd name="connsiteX7352" fmla="*/ 2863066 w 4308628"/>
                <a:gd name="connsiteY7352" fmla="*/ 1531424 h 4305833"/>
                <a:gd name="connsiteX7353" fmla="*/ 2864165 w 4308628"/>
                <a:gd name="connsiteY7353" fmla="*/ 1533622 h 4305833"/>
                <a:gd name="connsiteX7354" fmla="*/ 2859403 w 4308628"/>
                <a:gd name="connsiteY7354" fmla="*/ 1533988 h 4305833"/>
                <a:gd name="connsiteX7355" fmla="*/ 2857937 w 4308628"/>
                <a:gd name="connsiteY7355" fmla="*/ 1526295 h 4305833"/>
                <a:gd name="connsiteX7356" fmla="*/ 2859403 w 4308628"/>
                <a:gd name="connsiteY7356" fmla="*/ 1524463 h 4305833"/>
                <a:gd name="connsiteX7357" fmla="*/ 2859769 w 4308628"/>
                <a:gd name="connsiteY7357" fmla="*/ 1524829 h 4305833"/>
                <a:gd name="connsiteX7358" fmla="*/ 2857937 w 4308628"/>
                <a:gd name="connsiteY7358" fmla="*/ 1526295 h 4305833"/>
                <a:gd name="connsiteX7359" fmla="*/ 2890177 w 4308628"/>
                <a:gd name="connsiteY7359" fmla="*/ 1763693 h 4305833"/>
                <a:gd name="connsiteX7360" fmla="*/ 2886147 w 4308628"/>
                <a:gd name="connsiteY7360" fmla="*/ 1761861 h 4305833"/>
                <a:gd name="connsiteX7361" fmla="*/ 2883582 w 4308628"/>
                <a:gd name="connsiteY7361" fmla="*/ 1762960 h 4305833"/>
                <a:gd name="connsiteX7362" fmla="*/ 2862700 w 4308628"/>
                <a:gd name="connsiteY7362" fmla="*/ 1738048 h 4305833"/>
                <a:gd name="connsiteX7363" fmla="*/ 2958685 w 4308628"/>
                <a:gd name="connsiteY7363" fmla="*/ 1704710 h 4305833"/>
                <a:gd name="connsiteX7364" fmla="*/ 2959418 w 4308628"/>
                <a:gd name="connsiteY7364" fmla="*/ 1707641 h 4305833"/>
                <a:gd name="connsiteX7365" fmla="*/ 2890177 w 4308628"/>
                <a:gd name="connsiteY7365" fmla="*/ 1763693 h 4305833"/>
                <a:gd name="connsiteX7366" fmla="*/ 2839986 w 4308628"/>
                <a:gd name="connsiteY7366" fmla="*/ 1538018 h 4305833"/>
                <a:gd name="connsiteX7367" fmla="*/ 2777339 w 4308628"/>
                <a:gd name="connsiteY7367" fmla="*/ 1617884 h 4305833"/>
                <a:gd name="connsiteX7368" fmla="*/ 2760853 w 4308628"/>
                <a:gd name="connsiteY7368" fmla="*/ 1590407 h 4305833"/>
                <a:gd name="connsiteX7369" fmla="*/ 2762318 w 4308628"/>
                <a:gd name="connsiteY7369" fmla="*/ 1588209 h 4305833"/>
                <a:gd name="connsiteX7370" fmla="*/ 2761952 w 4308628"/>
                <a:gd name="connsiteY7370" fmla="*/ 1584179 h 4305833"/>
                <a:gd name="connsiteX7371" fmla="*/ 2837788 w 4308628"/>
                <a:gd name="connsiteY7371" fmla="*/ 1536553 h 4305833"/>
                <a:gd name="connsiteX7372" fmla="*/ 2839986 w 4308628"/>
                <a:gd name="connsiteY7372" fmla="*/ 1538018 h 4305833"/>
                <a:gd name="connsiteX7373" fmla="*/ 2746565 w 4308628"/>
                <a:gd name="connsiteY7373" fmla="*/ 1580515 h 4305833"/>
                <a:gd name="connsiteX7374" fmla="*/ 2745100 w 4308628"/>
                <a:gd name="connsiteY7374" fmla="*/ 1582347 h 4305833"/>
                <a:gd name="connsiteX7375" fmla="*/ 2748397 w 4308628"/>
                <a:gd name="connsiteY7375" fmla="*/ 1591872 h 4305833"/>
                <a:gd name="connsiteX7376" fmla="*/ 2745466 w 4308628"/>
                <a:gd name="connsiteY7376" fmla="*/ 1603596 h 4305833"/>
                <a:gd name="connsiteX7377" fmla="*/ 2737773 w 4308628"/>
                <a:gd name="connsiteY7377" fmla="*/ 1595170 h 4305833"/>
                <a:gd name="connsiteX7378" fmla="*/ 2742902 w 4308628"/>
                <a:gd name="connsiteY7378" fmla="*/ 1586011 h 4305833"/>
                <a:gd name="connsiteX7379" fmla="*/ 2746199 w 4308628"/>
                <a:gd name="connsiteY7379" fmla="*/ 1579783 h 4305833"/>
                <a:gd name="connsiteX7380" fmla="*/ 2746565 w 4308628"/>
                <a:gd name="connsiteY7380" fmla="*/ 1580515 h 4305833"/>
                <a:gd name="connsiteX7381" fmla="*/ 2746565 w 4308628"/>
                <a:gd name="connsiteY7381" fmla="*/ 1580515 h 4305833"/>
                <a:gd name="connsiteX7382" fmla="*/ 2751328 w 4308628"/>
                <a:gd name="connsiteY7382" fmla="*/ 1609824 h 4305833"/>
                <a:gd name="connsiteX7383" fmla="*/ 2751328 w 4308628"/>
                <a:gd name="connsiteY7383" fmla="*/ 1609824 h 4305833"/>
                <a:gd name="connsiteX7384" fmla="*/ 2751328 w 4308628"/>
                <a:gd name="connsiteY7384" fmla="*/ 1609824 h 4305833"/>
                <a:gd name="connsiteX7385" fmla="*/ 2754625 w 4308628"/>
                <a:gd name="connsiteY7385" fmla="*/ 1688224 h 4305833"/>
                <a:gd name="connsiteX7386" fmla="*/ 2755724 w 4308628"/>
                <a:gd name="connsiteY7386" fmla="*/ 1716067 h 4305833"/>
                <a:gd name="connsiteX7387" fmla="*/ 2747298 w 4308628"/>
                <a:gd name="connsiteY7387" fmla="*/ 1712770 h 4305833"/>
                <a:gd name="connsiteX7388" fmla="*/ 2743634 w 4308628"/>
                <a:gd name="connsiteY7388" fmla="*/ 1705076 h 4305833"/>
                <a:gd name="connsiteX7389" fmla="*/ 2754625 w 4308628"/>
                <a:gd name="connsiteY7389" fmla="*/ 1688224 h 4305833"/>
                <a:gd name="connsiteX7390" fmla="*/ 2752061 w 4308628"/>
                <a:gd name="connsiteY7390" fmla="*/ 1721928 h 4305833"/>
                <a:gd name="connsiteX7391" fmla="*/ 2756091 w 4308628"/>
                <a:gd name="connsiteY7391" fmla="*/ 1723760 h 4305833"/>
                <a:gd name="connsiteX7392" fmla="*/ 2756091 w 4308628"/>
                <a:gd name="connsiteY7392" fmla="*/ 1728156 h 4305833"/>
                <a:gd name="connsiteX7393" fmla="*/ 2753526 w 4308628"/>
                <a:gd name="connsiteY7393" fmla="*/ 1725226 h 4305833"/>
                <a:gd name="connsiteX7394" fmla="*/ 2752061 w 4308628"/>
                <a:gd name="connsiteY7394" fmla="*/ 1721928 h 4305833"/>
                <a:gd name="connsiteX7395" fmla="*/ 2763418 w 4308628"/>
                <a:gd name="connsiteY7395" fmla="*/ 1735117 h 4305833"/>
                <a:gd name="connsiteX7396" fmla="*/ 2763051 w 4308628"/>
                <a:gd name="connsiteY7396" fmla="*/ 1726325 h 4305833"/>
                <a:gd name="connsiteX7397" fmla="*/ 2789063 w 4308628"/>
                <a:gd name="connsiteY7397" fmla="*/ 1736583 h 4305833"/>
                <a:gd name="connsiteX7398" fmla="*/ 2769646 w 4308628"/>
                <a:gd name="connsiteY7398" fmla="*/ 1741345 h 4305833"/>
                <a:gd name="connsiteX7399" fmla="*/ 2763418 w 4308628"/>
                <a:gd name="connsiteY7399" fmla="*/ 1735117 h 4305833"/>
                <a:gd name="connsiteX7400" fmla="*/ 2749496 w 4308628"/>
                <a:gd name="connsiteY7400" fmla="*/ 1617884 h 4305833"/>
                <a:gd name="connsiteX7401" fmla="*/ 2752061 w 4308628"/>
                <a:gd name="connsiteY7401" fmla="*/ 1620448 h 4305833"/>
                <a:gd name="connsiteX7402" fmla="*/ 2753160 w 4308628"/>
                <a:gd name="connsiteY7402" fmla="*/ 1648657 h 4305833"/>
                <a:gd name="connsiteX7403" fmla="*/ 2736674 w 4308628"/>
                <a:gd name="connsiteY7403" fmla="*/ 1669540 h 4305833"/>
                <a:gd name="connsiteX7404" fmla="*/ 2745100 w 4308628"/>
                <a:gd name="connsiteY7404" fmla="*/ 1635469 h 4305833"/>
                <a:gd name="connsiteX7405" fmla="*/ 2749496 w 4308628"/>
                <a:gd name="connsiteY7405" fmla="*/ 1617884 h 4305833"/>
                <a:gd name="connsiteX7406" fmla="*/ 2749496 w 4308628"/>
                <a:gd name="connsiteY7406" fmla="*/ 1617884 h 4305833"/>
                <a:gd name="connsiteX7407" fmla="*/ 2736307 w 4308628"/>
                <a:gd name="connsiteY7407" fmla="*/ 1680897 h 4305833"/>
                <a:gd name="connsiteX7408" fmla="*/ 2753160 w 4308628"/>
                <a:gd name="connsiteY7408" fmla="*/ 1659282 h 4305833"/>
                <a:gd name="connsiteX7409" fmla="*/ 2753893 w 4308628"/>
                <a:gd name="connsiteY7409" fmla="*/ 1676500 h 4305833"/>
                <a:gd name="connsiteX7410" fmla="*/ 2739971 w 4308628"/>
                <a:gd name="connsiteY7410" fmla="*/ 1698115 h 4305833"/>
                <a:gd name="connsiteX7411" fmla="*/ 2735208 w 4308628"/>
                <a:gd name="connsiteY7411" fmla="*/ 1688956 h 4305833"/>
                <a:gd name="connsiteX7412" fmla="*/ 2736307 w 4308628"/>
                <a:gd name="connsiteY7412" fmla="*/ 1680897 h 4305833"/>
                <a:gd name="connsiteX7413" fmla="*/ 2736307 w 4308628"/>
                <a:gd name="connsiteY7413" fmla="*/ 1680897 h 4305833"/>
                <a:gd name="connsiteX7414" fmla="*/ 2799687 w 4308628"/>
                <a:gd name="connsiteY7414" fmla="*/ 1740979 h 4305833"/>
                <a:gd name="connsiteX7415" fmla="*/ 2809212 w 4308628"/>
                <a:gd name="connsiteY7415" fmla="*/ 1744642 h 4305833"/>
                <a:gd name="connsiteX7416" fmla="*/ 2815806 w 4308628"/>
                <a:gd name="connsiteY7416" fmla="*/ 1747207 h 4305833"/>
                <a:gd name="connsiteX7417" fmla="*/ 2790161 w 4308628"/>
                <a:gd name="connsiteY7417" fmla="*/ 1756366 h 4305833"/>
                <a:gd name="connsiteX7418" fmla="*/ 2784666 w 4308628"/>
                <a:gd name="connsiteY7418" fmla="*/ 1754168 h 4305833"/>
                <a:gd name="connsiteX7419" fmla="*/ 2782468 w 4308628"/>
                <a:gd name="connsiteY7419" fmla="*/ 1754900 h 4305833"/>
                <a:gd name="connsiteX7420" fmla="*/ 2775141 w 4308628"/>
                <a:gd name="connsiteY7420" fmla="*/ 1747207 h 4305833"/>
                <a:gd name="connsiteX7421" fmla="*/ 2799687 w 4308628"/>
                <a:gd name="connsiteY7421" fmla="*/ 1740979 h 4305833"/>
                <a:gd name="connsiteX7422" fmla="*/ 2825698 w 4308628"/>
                <a:gd name="connsiteY7422" fmla="*/ 1751237 h 4305833"/>
                <a:gd name="connsiteX7423" fmla="*/ 2852075 w 4308628"/>
                <a:gd name="connsiteY7423" fmla="*/ 1761495 h 4305833"/>
                <a:gd name="connsiteX7424" fmla="*/ 2853541 w 4308628"/>
                <a:gd name="connsiteY7424" fmla="*/ 1764426 h 4305833"/>
                <a:gd name="connsiteX7425" fmla="*/ 2835223 w 4308628"/>
                <a:gd name="connsiteY7425" fmla="*/ 1762960 h 4305833"/>
                <a:gd name="connsiteX7426" fmla="*/ 2800053 w 4308628"/>
                <a:gd name="connsiteY7426" fmla="*/ 1760029 h 4305833"/>
                <a:gd name="connsiteX7427" fmla="*/ 2825698 w 4308628"/>
                <a:gd name="connsiteY7427" fmla="*/ 1751237 h 4305833"/>
                <a:gd name="connsiteX7428" fmla="*/ 2878087 w 4308628"/>
                <a:gd name="connsiteY7428" fmla="*/ 1773951 h 4305833"/>
                <a:gd name="connsiteX7429" fmla="*/ 2886147 w 4308628"/>
                <a:gd name="connsiteY7429" fmla="*/ 1780179 h 4305833"/>
                <a:gd name="connsiteX7430" fmla="*/ 2886147 w 4308628"/>
                <a:gd name="connsiteY7430" fmla="*/ 1780179 h 4305833"/>
                <a:gd name="connsiteX7431" fmla="*/ 2888345 w 4308628"/>
                <a:gd name="connsiteY7431" fmla="*/ 1779080 h 4305833"/>
                <a:gd name="connsiteX7432" fmla="*/ 2888711 w 4308628"/>
                <a:gd name="connsiteY7432" fmla="*/ 1779813 h 4305833"/>
                <a:gd name="connsiteX7433" fmla="*/ 2881750 w 4308628"/>
                <a:gd name="connsiteY7433" fmla="*/ 1780912 h 4305833"/>
                <a:gd name="connsiteX7434" fmla="*/ 2871493 w 4308628"/>
                <a:gd name="connsiteY7434" fmla="*/ 1782744 h 4305833"/>
                <a:gd name="connsiteX7435" fmla="*/ 2865997 w 4308628"/>
                <a:gd name="connsiteY7435" fmla="*/ 1772486 h 4305833"/>
                <a:gd name="connsiteX7436" fmla="*/ 2878087 w 4308628"/>
                <a:gd name="connsiteY7436" fmla="*/ 1773951 h 4305833"/>
                <a:gd name="connsiteX7437" fmla="*/ 2975904 w 4308628"/>
                <a:gd name="connsiteY7437" fmla="*/ 1703244 h 4305833"/>
                <a:gd name="connsiteX7438" fmla="*/ 2979934 w 4308628"/>
                <a:gd name="connsiteY7438" fmla="*/ 1699947 h 4305833"/>
                <a:gd name="connsiteX7439" fmla="*/ 2979567 w 4308628"/>
                <a:gd name="connsiteY7439" fmla="*/ 1705442 h 4305833"/>
                <a:gd name="connsiteX7440" fmla="*/ 2975904 w 4308628"/>
                <a:gd name="connsiteY7440" fmla="*/ 1703244 h 4305833"/>
                <a:gd name="connsiteX7441" fmla="*/ 2978834 w 4308628"/>
                <a:gd name="connsiteY7441" fmla="*/ 1681629 h 4305833"/>
                <a:gd name="connsiteX7442" fmla="*/ 2974805 w 4308628"/>
                <a:gd name="connsiteY7442" fmla="*/ 1676867 h 4305833"/>
                <a:gd name="connsiteX7443" fmla="*/ 3000449 w 4308628"/>
                <a:gd name="connsiteY7443" fmla="*/ 1624844 h 4305833"/>
                <a:gd name="connsiteX7444" fmla="*/ 2985063 w 4308628"/>
                <a:gd name="connsiteY7444" fmla="*/ 1677599 h 4305833"/>
                <a:gd name="connsiteX7445" fmla="*/ 2978834 w 4308628"/>
                <a:gd name="connsiteY7445" fmla="*/ 1681629 h 4305833"/>
                <a:gd name="connsiteX7446" fmla="*/ 2871493 w 4308628"/>
                <a:gd name="connsiteY7446" fmla="*/ 1532156 h 4305833"/>
                <a:gd name="connsiteX7447" fmla="*/ 2868561 w 4308628"/>
                <a:gd name="connsiteY7447" fmla="*/ 1526661 h 4305833"/>
                <a:gd name="connsiteX7448" fmla="*/ 2874423 w 4308628"/>
                <a:gd name="connsiteY7448" fmla="*/ 1522265 h 4305833"/>
                <a:gd name="connsiteX7449" fmla="*/ 2929376 w 4308628"/>
                <a:gd name="connsiteY7449" fmla="*/ 1524829 h 4305833"/>
                <a:gd name="connsiteX7450" fmla="*/ 2871493 w 4308628"/>
                <a:gd name="connsiteY7450" fmla="*/ 1532156 h 4305833"/>
                <a:gd name="connsiteX7451" fmla="*/ 2846946 w 4308628"/>
                <a:gd name="connsiteY7451" fmla="*/ 1522265 h 4305833"/>
                <a:gd name="connsiteX7452" fmla="*/ 2845848 w 4308628"/>
                <a:gd name="connsiteY7452" fmla="*/ 1518235 h 4305833"/>
                <a:gd name="connsiteX7453" fmla="*/ 2851343 w 4308628"/>
                <a:gd name="connsiteY7453" fmla="*/ 1519700 h 4305833"/>
                <a:gd name="connsiteX7454" fmla="*/ 2846946 w 4308628"/>
                <a:gd name="connsiteY7454" fmla="*/ 1522265 h 4305833"/>
                <a:gd name="connsiteX7455" fmla="*/ 2886147 w 4308628"/>
                <a:gd name="connsiteY7455" fmla="*/ 1787140 h 4305833"/>
                <a:gd name="connsiteX7456" fmla="*/ 2892375 w 4308628"/>
                <a:gd name="connsiteY7456" fmla="*/ 1786041 h 4305833"/>
                <a:gd name="connsiteX7457" fmla="*/ 2893840 w 4308628"/>
                <a:gd name="connsiteY7457" fmla="*/ 1786773 h 4305833"/>
                <a:gd name="connsiteX7458" fmla="*/ 2895672 w 4308628"/>
                <a:gd name="connsiteY7458" fmla="*/ 1790071 h 4305833"/>
                <a:gd name="connsiteX7459" fmla="*/ 2886147 w 4308628"/>
                <a:gd name="connsiteY7459" fmla="*/ 1787140 h 4305833"/>
                <a:gd name="connsiteX7460" fmla="*/ 2902999 w 4308628"/>
                <a:gd name="connsiteY7460" fmla="*/ 1788972 h 4305833"/>
                <a:gd name="connsiteX7461" fmla="*/ 2926812 w 4308628"/>
                <a:gd name="connsiteY7461" fmla="*/ 1798863 h 4305833"/>
                <a:gd name="connsiteX7462" fmla="*/ 2904831 w 4308628"/>
                <a:gd name="connsiteY7462" fmla="*/ 1792635 h 4305833"/>
                <a:gd name="connsiteX7463" fmla="*/ 2902999 w 4308628"/>
                <a:gd name="connsiteY7463" fmla="*/ 1788972 h 4305833"/>
                <a:gd name="connsiteX7464" fmla="*/ 2970042 w 4308628"/>
                <a:gd name="connsiteY7464" fmla="*/ 1809854 h 4305833"/>
                <a:gd name="connsiteX7465" fmla="*/ 2963448 w 4308628"/>
                <a:gd name="connsiteY7465" fmla="*/ 1807289 h 4305833"/>
                <a:gd name="connsiteX7466" fmla="*/ 2930842 w 4308628"/>
                <a:gd name="connsiteY7466" fmla="*/ 1790437 h 4305833"/>
                <a:gd name="connsiteX7467" fmla="*/ 2894573 w 4308628"/>
                <a:gd name="connsiteY7467" fmla="*/ 1771753 h 4305833"/>
                <a:gd name="connsiteX7468" fmla="*/ 2894939 w 4308628"/>
                <a:gd name="connsiteY7468" fmla="*/ 1771020 h 4305833"/>
                <a:gd name="connsiteX7469" fmla="*/ 2894206 w 4308628"/>
                <a:gd name="connsiteY7469" fmla="*/ 1768822 h 4305833"/>
                <a:gd name="connsiteX7470" fmla="*/ 2961616 w 4308628"/>
                <a:gd name="connsiteY7470" fmla="*/ 1714601 h 4305833"/>
                <a:gd name="connsiteX7471" fmla="*/ 2970042 w 4308628"/>
                <a:gd name="connsiteY7471" fmla="*/ 1745009 h 4305833"/>
                <a:gd name="connsiteX7472" fmla="*/ 2952091 w 4308628"/>
                <a:gd name="connsiteY7472" fmla="*/ 1776149 h 4305833"/>
                <a:gd name="connsiteX7473" fmla="*/ 2945862 w 4308628"/>
                <a:gd name="connsiteY7473" fmla="*/ 1778347 h 4305833"/>
                <a:gd name="connsiteX7474" fmla="*/ 2944031 w 4308628"/>
                <a:gd name="connsiteY7474" fmla="*/ 1783843 h 4305833"/>
                <a:gd name="connsiteX7475" fmla="*/ 2946595 w 4308628"/>
                <a:gd name="connsiteY7475" fmla="*/ 1788972 h 4305833"/>
                <a:gd name="connsiteX7476" fmla="*/ 2957586 w 4308628"/>
                <a:gd name="connsiteY7476" fmla="*/ 1788239 h 4305833"/>
                <a:gd name="connsiteX7477" fmla="*/ 2957586 w 4308628"/>
                <a:gd name="connsiteY7477" fmla="*/ 1788239 h 4305833"/>
                <a:gd name="connsiteX7478" fmla="*/ 2958685 w 4308628"/>
                <a:gd name="connsiteY7478" fmla="*/ 1784575 h 4305833"/>
                <a:gd name="connsiteX7479" fmla="*/ 2972607 w 4308628"/>
                <a:gd name="connsiteY7479" fmla="*/ 1779813 h 4305833"/>
                <a:gd name="connsiteX7480" fmla="*/ 2970042 w 4308628"/>
                <a:gd name="connsiteY7480" fmla="*/ 1809854 h 4305833"/>
                <a:gd name="connsiteX7481" fmla="*/ 2973339 w 4308628"/>
                <a:gd name="connsiteY7481" fmla="*/ 1772119 h 4305833"/>
                <a:gd name="connsiteX7482" fmla="*/ 2959418 w 4308628"/>
                <a:gd name="connsiteY7482" fmla="*/ 1776882 h 4305833"/>
                <a:gd name="connsiteX7483" fmla="*/ 2972607 w 4308628"/>
                <a:gd name="connsiteY7483" fmla="*/ 1753801 h 4305833"/>
                <a:gd name="connsiteX7484" fmla="*/ 2974438 w 4308628"/>
                <a:gd name="connsiteY7484" fmla="*/ 1760396 h 4305833"/>
                <a:gd name="connsiteX7485" fmla="*/ 2973339 w 4308628"/>
                <a:gd name="connsiteY7485" fmla="*/ 1772119 h 4305833"/>
                <a:gd name="connsiteX7486" fmla="*/ 2974805 w 4308628"/>
                <a:gd name="connsiteY7486" fmla="*/ 1736583 h 4305833"/>
                <a:gd name="connsiteX7487" fmla="*/ 2967477 w 4308628"/>
                <a:gd name="connsiteY7487" fmla="*/ 1709839 h 4305833"/>
                <a:gd name="connsiteX7488" fmla="*/ 2970042 w 4308628"/>
                <a:gd name="connsiteY7488" fmla="*/ 1707641 h 4305833"/>
                <a:gd name="connsiteX7489" fmla="*/ 2978468 w 4308628"/>
                <a:gd name="connsiteY7489" fmla="*/ 1713136 h 4305833"/>
                <a:gd name="connsiteX7490" fmla="*/ 2976636 w 4308628"/>
                <a:gd name="connsiteY7490" fmla="*/ 1732919 h 4305833"/>
                <a:gd name="connsiteX7491" fmla="*/ 2974805 w 4308628"/>
                <a:gd name="connsiteY7491" fmla="*/ 1736583 h 4305833"/>
                <a:gd name="connsiteX7492" fmla="*/ 2838154 w 4308628"/>
                <a:gd name="connsiteY7492" fmla="*/ 1516403 h 4305833"/>
                <a:gd name="connsiteX7493" fmla="*/ 2840719 w 4308628"/>
                <a:gd name="connsiteY7493" fmla="*/ 1526295 h 4305833"/>
                <a:gd name="connsiteX7494" fmla="*/ 2837788 w 4308628"/>
                <a:gd name="connsiteY7494" fmla="*/ 1528127 h 4305833"/>
                <a:gd name="connsiteX7495" fmla="*/ 2815074 w 4308628"/>
                <a:gd name="connsiteY7495" fmla="*/ 1512373 h 4305833"/>
                <a:gd name="connsiteX7496" fmla="*/ 2819104 w 4308628"/>
                <a:gd name="connsiteY7496" fmla="*/ 1511641 h 4305833"/>
                <a:gd name="connsiteX7497" fmla="*/ 2838154 w 4308628"/>
                <a:gd name="connsiteY7497" fmla="*/ 1516403 h 4305833"/>
                <a:gd name="connsiteX7498" fmla="*/ 2797855 w 4308628"/>
                <a:gd name="connsiteY7498" fmla="*/ 1508710 h 4305833"/>
                <a:gd name="connsiteX7499" fmla="*/ 2771844 w 4308628"/>
                <a:gd name="connsiteY7499" fmla="*/ 1513839 h 4305833"/>
                <a:gd name="connsiteX7500" fmla="*/ 2781002 w 4308628"/>
                <a:gd name="connsiteY7500" fmla="*/ 1502115 h 4305833"/>
                <a:gd name="connsiteX7501" fmla="*/ 2791993 w 4308628"/>
                <a:gd name="connsiteY7501" fmla="*/ 1505046 h 4305833"/>
                <a:gd name="connsiteX7502" fmla="*/ 2797855 w 4308628"/>
                <a:gd name="connsiteY7502" fmla="*/ 1508710 h 4305833"/>
                <a:gd name="connsiteX7503" fmla="*/ 2764516 w 4308628"/>
                <a:gd name="connsiteY7503" fmla="*/ 1512007 h 4305833"/>
                <a:gd name="connsiteX7504" fmla="*/ 2760487 w 4308628"/>
                <a:gd name="connsiteY7504" fmla="*/ 1512007 h 4305833"/>
                <a:gd name="connsiteX7505" fmla="*/ 2756091 w 4308628"/>
                <a:gd name="connsiteY7505" fmla="*/ 1516037 h 4305833"/>
                <a:gd name="connsiteX7506" fmla="*/ 2760120 w 4308628"/>
                <a:gd name="connsiteY7506" fmla="*/ 1526295 h 4305833"/>
                <a:gd name="connsiteX7507" fmla="*/ 2763051 w 4308628"/>
                <a:gd name="connsiteY7507" fmla="*/ 1527028 h 4305833"/>
                <a:gd name="connsiteX7508" fmla="*/ 2765982 w 4308628"/>
                <a:gd name="connsiteY7508" fmla="*/ 1526295 h 4305833"/>
                <a:gd name="connsiteX7509" fmla="*/ 2770378 w 4308628"/>
                <a:gd name="connsiteY7509" fmla="*/ 1521166 h 4305833"/>
                <a:gd name="connsiteX7510" fmla="*/ 2805549 w 4308628"/>
                <a:gd name="connsiteY7510" fmla="*/ 1514571 h 4305833"/>
                <a:gd name="connsiteX7511" fmla="*/ 2831560 w 4308628"/>
                <a:gd name="connsiteY7511" fmla="*/ 1532156 h 4305833"/>
                <a:gd name="connsiteX7512" fmla="*/ 2758289 w 4308628"/>
                <a:gd name="connsiteY7512" fmla="*/ 1578317 h 4305833"/>
                <a:gd name="connsiteX7513" fmla="*/ 2756457 w 4308628"/>
                <a:gd name="connsiteY7513" fmla="*/ 1576485 h 4305833"/>
                <a:gd name="connsiteX7514" fmla="*/ 2755724 w 4308628"/>
                <a:gd name="connsiteY7514" fmla="*/ 1576485 h 4305833"/>
                <a:gd name="connsiteX7515" fmla="*/ 2749862 w 4308628"/>
                <a:gd name="connsiteY7515" fmla="*/ 1536186 h 4305833"/>
                <a:gd name="connsiteX7516" fmla="*/ 2744367 w 4308628"/>
                <a:gd name="connsiteY7516" fmla="*/ 1499917 h 4305833"/>
                <a:gd name="connsiteX7517" fmla="*/ 2744001 w 4308628"/>
                <a:gd name="connsiteY7517" fmla="*/ 1492956 h 4305833"/>
                <a:gd name="connsiteX7518" fmla="*/ 2773309 w 4308628"/>
                <a:gd name="connsiteY7518" fmla="*/ 1500283 h 4305833"/>
                <a:gd name="connsiteX7519" fmla="*/ 2764516 w 4308628"/>
                <a:gd name="connsiteY7519" fmla="*/ 1512007 h 4305833"/>
                <a:gd name="connsiteX7520" fmla="*/ 2742169 w 4308628"/>
                <a:gd name="connsiteY7520" fmla="*/ 1563297 h 4305833"/>
                <a:gd name="connsiteX7521" fmla="*/ 2739238 w 4308628"/>
                <a:gd name="connsiteY7521" fmla="*/ 1560366 h 4305833"/>
                <a:gd name="connsiteX7522" fmla="*/ 2740337 w 4308628"/>
                <a:gd name="connsiteY7522" fmla="*/ 1538018 h 4305833"/>
                <a:gd name="connsiteX7523" fmla="*/ 2742169 w 4308628"/>
                <a:gd name="connsiteY7523" fmla="*/ 1563297 h 4305833"/>
                <a:gd name="connsiteX7524" fmla="*/ 2741436 w 4308628"/>
                <a:gd name="connsiteY7524" fmla="*/ 1572455 h 4305833"/>
                <a:gd name="connsiteX7525" fmla="*/ 2741436 w 4308628"/>
                <a:gd name="connsiteY7525" fmla="*/ 1574287 h 4305833"/>
                <a:gd name="connsiteX7526" fmla="*/ 2738139 w 4308628"/>
                <a:gd name="connsiteY7526" fmla="*/ 1579783 h 4305833"/>
                <a:gd name="connsiteX7527" fmla="*/ 2738505 w 4308628"/>
                <a:gd name="connsiteY7527" fmla="*/ 1569891 h 4305833"/>
                <a:gd name="connsiteX7528" fmla="*/ 2741436 w 4308628"/>
                <a:gd name="connsiteY7528" fmla="*/ 1572455 h 4305833"/>
                <a:gd name="connsiteX7529" fmla="*/ 2731178 w 4308628"/>
                <a:gd name="connsiteY7529" fmla="*/ 1584545 h 4305833"/>
                <a:gd name="connsiteX7530" fmla="*/ 2689780 w 4308628"/>
                <a:gd name="connsiteY7530" fmla="*/ 1515670 h 4305833"/>
                <a:gd name="connsiteX7531" fmla="*/ 2732277 w 4308628"/>
                <a:gd name="connsiteY7531" fmla="*/ 1562198 h 4305833"/>
                <a:gd name="connsiteX7532" fmla="*/ 2731178 w 4308628"/>
                <a:gd name="connsiteY7532" fmla="*/ 1584545 h 4305833"/>
                <a:gd name="connsiteX7533" fmla="*/ 2743634 w 4308628"/>
                <a:gd name="connsiteY7533" fmla="*/ 1611289 h 4305833"/>
                <a:gd name="connsiteX7534" fmla="*/ 2738139 w 4308628"/>
                <a:gd name="connsiteY7534" fmla="*/ 1633637 h 4305833"/>
                <a:gd name="connsiteX7535" fmla="*/ 2734842 w 4308628"/>
                <a:gd name="connsiteY7535" fmla="*/ 1647558 h 4305833"/>
                <a:gd name="connsiteX7536" fmla="*/ 2737040 w 4308628"/>
                <a:gd name="connsiteY7536" fmla="*/ 1603962 h 4305833"/>
                <a:gd name="connsiteX7537" fmla="*/ 2743634 w 4308628"/>
                <a:gd name="connsiteY7537" fmla="*/ 1611289 h 4305833"/>
                <a:gd name="connsiteX7538" fmla="*/ 2735941 w 4308628"/>
                <a:gd name="connsiteY7538" fmla="*/ 1704710 h 4305833"/>
                <a:gd name="connsiteX7539" fmla="*/ 2735941 w 4308628"/>
                <a:gd name="connsiteY7539" fmla="*/ 1704710 h 4305833"/>
                <a:gd name="connsiteX7540" fmla="*/ 2735941 w 4308628"/>
                <a:gd name="connsiteY7540" fmla="*/ 1704710 h 4305833"/>
                <a:gd name="connsiteX7541" fmla="*/ 2733743 w 4308628"/>
                <a:gd name="connsiteY7541" fmla="*/ 1705442 h 4305833"/>
                <a:gd name="connsiteX7542" fmla="*/ 2733743 w 4308628"/>
                <a:gd name="connsiteY7542" fmla="*/ 1699581 h 4305833"/>
                <a:gd name="connsiteX7543" fmla="*/ 2735941 w 4308628"/>
                <a:gd name="connsiteY7543" fmla="*/ 1704710 h 4305833"/>
                <a:gd name="connsiteX7544" fmla="*/ 2735941 w 4308628"/>
                <a:gd name="connsiteY7544" fmla="*/ 1704710 h 4305833"/>
                <a:gd name="connsiteX7545" fmla="*/ 2727515 w 4308628"/>
                <a:gd name="connsiteY7545" fmla="*/ 1736216 h 4305833"/>
                <a:gd name="connsiteX7546" fmla="*/ 2633728 w 4308628"/>
                <a:gd name="connsiteY7546" fmla="*/ 1701046 h 4305833"/>
                <a:gd name="connsiteX7547" fmla="*/ 2727148 w 4308628"/>
                <a:gd name="connsiteY7547" fmla="*/ 1713502 h 4305833"/>
                <a:gd name="connsiteX7548" fmla="*/ 2727515 w 4308628"/>
                <a:gd name="connsiteY7548" fmla="*/ 1736216 h 4305833"/>
                <a:gd name="connsiteX7549" fmla="*/ 2733743 w 4308628"/>
                <a:gd name="connsiteY7549" fmla="*/ 1717532 h 4305833"/>
                <a:gd name="connsiteX7550" fmla="*/ 2735208 w 4308628"/>
                <a:gd name="connsiteY7550" fmla="*/ 1718265 h 4305833"/>
                <a:gd name="connsiteX7551" fmla="*/ 2735208 w 4308628"/>
                <a:gd name="connsiteY7551" fmla="*/ 1718265 h 4305833"/>
                <a:gd name="connsiteX7552" fmla="*/ 2736674 w 4308628"/>
                <a:gd name="connsiteY7552" fmla="*/ 1717532 h 4305833"/>
                <a:gd name="connsiteX7553" fmla="*/ 2747664 w 4308628"/>
                <a:gd name="connsiteY7553" fmla="*/ 1728889 h 4305833"/>
                <a:gd name="connsiteX7554" fmla="*/ 2754991 w 4308628"/>
                <a:gd name="connsiteY7554" fmla="*/ 1743177 h 4305833"/>
                <a:gd name="connsiteX7555" fmla="*/ 2753893 w 4308628"/>
                <a:gd name="connsiteY7555" fmla="*/ 1744276 h 4305833"/>
                <a:gd name="connsiteX7556" fmla="*/ 2753893 w 4308628"/>
                <a:gd name="connsiteY7556" fmla="*/ 1746108 h 4305833"/>
                <a:gd name="connsiteX7557" fmla="*/ 2733743 w 4308628"/>
                <a:gd name="connsiteY7557" fmla="*/ 1738781 h 4305833"/>
                <a:gd name="connsiteX7558" fmla="*/ 2733743 w 4308628"/>
                <a:gd name="connsiteY7558" fmla="*/ 1717532 h 4305833"/>
                <a:gd name="connsiteX7559" fmla="*/ 2755724 w 4308628"/>
                <a:gd name="connsiteY7559" fmla="*/ 1754168 h 4305833"/>
                <a:gd name="connsiteX7560" fmla="*/ 2737040 w 4308628"/>
                <a:gd name="connsiteY7560" fmla="*/ 1846489 h 4305833"/>
                <a:gd name="connsiteX7561" fmla="*/ 2734475 w 4308628"/>
                <a:gd name="connsiteY7561" fmla="*/ 1746108 h 4305833"/>
                <a:gd name="connsiteX7562" fmla="*/ 2755724 w 4308628"/>
                <a:gd name="connsiteY7562" fmla="*/ 1754168 h 4305833"/>
                <a:gd name="connsiteX7563" fmla="*/ 2767081 w 4308628"/>
                <a:gd name="connsiteY7563" fmla="*/ 1748673 h 4305833"/>
                <a:gd name="connsiteX7564" fmla="*/ 2767081 w 4308628"/>
                <a:gd name="connsiteY7564" fmla="*/ 1748673 h 4305833"/>
                <a:gd name="connsiteX7565" fmla="*/ 2771111 w 4308628"/>
                <a:gd name="connsiteY7565" fmla="*/ 1752702 h 4305833"/>
                <a:gd name="connsiteX7566" fmla="*/ 2765616 w 4308628"/>
                <a:gd name="connsiteY7566" fmla="*/ 1750871 h 4305833"/>
                <a:gd name="connsiteX7567" fmla="*/ 2767081 w 4308628"/>
                <a:gd name="connsiteY7567" fmla="*/ 1748673 h 4305833"/>
                <a:gd name="connsiteX7568" fmla="*/ 2767081 w 4308628"/>
                <a:gd name="connsiteY7568" fmla="*/ 1748673 h 4305833"/>
                <a:gd name="connsiteX7569" fmla="*/ 2767081 w 4308628"/>
                <a:gd name="connsiteY7569" fmla="*/ 1748673 h 4305833"/>
                <a:gd name="connsiteX7570" fmla="*/ 2834857 w 4308628"/>
                <a:gd name="connsiteY7570" fmla="*/ 1769555 h 4305833"/>
                <a:gd name="connsiteX7571" fmla="*/ 2857937 w 4308628"/>
                <a:gd name="connsiteY7571" fmla="*/ 1771753 h 4305833"/>
                <a:gd name="connsiteX7572" fmla="*/ 2862700 w 4308628"/>
                <a:gd name="connsiteY7572" fmla="*/ 1780179 h 4305833"/>
                <a:gd name="connsiteX7573" fmla="*/ 2820569 w 4308628"/>
                <a:gd name="connsiteY7573" fmla="*/ 1768089 h 4305833"/>
                <a:gd name="connsiteX7574" fmla="*/ 2834857 w 4308628"/>
                <a:gd name="connsiteY7574" fmla="*/ 1769555 h 4305833"/>
                <a:gd name="connsiteX7575" fmla="*/ 2900435 w 4308628"/>
                <a:gd name="connsiteY7575" fmla="*/ 1798131 h 4305833"/>
                <a:gd name="connsiteX7576" fmla="*/ 2930476 w 4308628"/>
                <a:gd name="connsiteY7576" fmla="*/ 1853450 h 4305833"/>
                <a:gd name="connsiteX7577" fmla="*/ 2912890 w 4308628"/>
                <a:gd name="connsiteY7577" fmla="*/ 1832201 h 4305833"/>
                <a:gd name="connsiteX7578" fmla="*/ 2879186 w 4308628"/>
                <a:gd name="connsiteY7578" fmla="*/ 1792269 h 4305833"/>
                <a:gd name="connsiteX7579" fmla="*/ 2900435 w 4308628"/>
                <a:gd name="connsiteY7579" fmla="*/ 1798131 h 4305833"/>
                <a:gd name="connsiteX7580" fmla="*/ 2984696 w 4308628"/>
                <a:gd name="connsiteY7580" fmla="*/ 1718998 h 4305833"/>
                <a:gd name="connsiteX7581" fmla="*/ 2984696 w 4308628"/>
                <a:gd name="connsiteY7581" fmla="*/ 1717532 h 4305833"/>
                <a:gd name="connsiteX7582" fmla="*/ 2985063 w 4308628"/>
                <a:gd name="connsiteY7582" fmla="*/ 1717899 h 4305833"/>
                <a:gd name="connsiteX7583" fmla="*/ 2984696 w 4308628"/>
                <a:gd name="connsiteY7583" fmla="*/ 1718998 h 4305833"/>
                <a:gd name="connsiteX7584" fmla="*/ 2985795 w 4308628"/>
                <a:gd name="connsiteY7584" fmla="*/ 1709472 h 4305833"/>
                <a:gd name="connsiteX7585" fmla="*/ 2986894 w 4308628"/>
                <a:gd name="connsiteY7585" fmla="*/ 1695551 h 4305833"/>
                <a:gd name="connsiteX7586" fmla="*/ 2988726 w 4308628"/>
                <a:gd name="connsiteY7586" fmla="*/ 1691887 h 4305833"/>
                <a:gd name="connsiteX7587" fmla="*/ 2987993 w 4308628"/>
                <a:gd name="connsiteY7587" fmla="*/ 1690056 h 4305833"/>
                <a:gd name="connsiteX7588" fmla="*/ 2990558 w 4308628"/>
                <a:gd name="connsiteY7588" fmla="*/ 1681629 h 4305833"/>
                <a:gd name="connsiteX7589" fmla="*/ 3015837 w 4308628"/>
                <a:gd name="connsiteY7589" fmla="*/ 1665143 h 4305833"/>
                <a:gd name="connsiteX7590" fmla="*/ 2989093 w 4308628"/>
                <a:gd name="connsiteY7590" fmla="*/ 1711671 h 4305833"/>
                <a:gd name="connsiteX7591" fmla="*/ 2985795 w 4308628"/>
                <a:gd name="connsiteY7591" fmla="*/ 1709472 h 4305833"/>
                <a:gd name="connsiteX7592" fmla="*/ 3019133 w 4308628"/>
                <a:gd name="connsiteY7592" fmla="*/ 1654885 h 4305833"/>
                <a:gd name="connsiteX7593" fmla="*/ 2993489 w 4308628"/>
                <a:gd name="connsiteY7593" fmla="*/ 1671738 h 4305833"/>
                <a:gd name="connsiteX7594" fmla="*/ 3017668 w 4308628"/>
                <a:gd name="connsiteY7594" fmla="*/ 1589308 h 4305833"/>
                <a:gd name="connsiteX7595" fmla="*/ 3041482 w 4308628"/>
                <a:gd name="connsiteY7595" fmla="*/ 1540949 h 4305833"/>
                <a:gd name="connsiteX7596" fmla="*/ 3042947 w 4308628"/>
                <a:gd name="connsiteY7596" fmla="*/ 1602863 h 4305833"/>
                <a:gd name="connsiteX7597" fmla="*/ 3042580 w 4308628"/>
                <a:gd name="connsiteY7597" fmla="*/ 1613854 h 4305833"/>
                <a:gd name="connsiteX7598" fmla="*/ 3040016 w 4308628"/>
                <a:gd name="connsiteY7598" fmla="*/ 1615319 h 4305833"/>
                <a:gd name="connsiteX7599" fmla="*/ 3039650 w 4308628"/>
                <a:gd name="connsiteY7599" fmla="*/ 1623745 h 4305833"/>
                <a:gd name="connsiteX7600" fmla="*/ 3023164 w 4308628"/>
                <a:gd name="connsiteY7600" fmla="*/ 1652321 h 4305833"/>
                <a:gd name="connsiteX7601" fmla="*/ 3019133 w 4308628"/>
                <a:gd name="connsiteY7601" fmla="*/ 1654885 h 4305833"/>
                <a:gd name="connsiteX7602" fmla="*/ 3019133 w 4308628"/>
                <a:gd name="connsiteY7602" fmla="*/ 1654885 h 4305833"/>
                <a:gd name="connsiteX7603" fmla="*/ 2942932 w 4308628"/>
                <a:gd name="connsiteY7603" fmla="*/ 1487461 h 4305833"/>
                <a:gd name="connsiteX7604" fmla="*/ 2948427 w 4308628"/>
                <a:gd name="connsiteY7604" fmla="*/ 1490392 h 4305833"/>
                <a:gd name="connsiteX7605" fmla="*/ 2950991 w 4308628"/>
                <a:gd name="connsiteY7605" fmla="*/ 1489659 h 4305833"/>
                <a:gd name="connsiteX7606" fmla="*/ 2953189 w 4308628"/>
                <a:gd name="connsiteY7606" fmla="*/ 1487827 h 4305833"/>
                <a:gd name="connsiteX7607" fmla="*/ 2963448 w 4308628"/>
                <a:gd name="connsiteY7607" fmla="*/ 1490758 h 4305833"/>
                <a:gd name="connsiteX7608" fmla="*/ 3021698 w 4308628"/>
                <a:gd name="connsiteY7608" fmla="*/ 1512740 h 4305833"/>
                <a:gd name="connsiteX7609" fmla="*/ 2968210 w 4308628"/>
                <a:gd name="connsiteY7609" fmla="*/ 1519700 h 4305833"/>
                <a:gd name="connsiteX7610" fmla="*/ 2882117 w 4308628"/>
                <a:gd name="connsiteY7610" fmla="*/ 1515670 h 4305833"/>
                <a:gd name="connsiteX7611" fmla="*/ 2906296 w 4308628"/>
                <a:gd name="connsiteY7611" fmla="*/ 1496986 h 4305833"/>
                <a:gd name="connsiteX7612" fmla="*/ 2910326 w 4308628"/>
                <a:gd name="connsiteY7612" fmla="*/ 1493689 h 4305833"/>
                <a:gd name="connsiteX7613" fmla="*/ 2942932 w 4308628"/>
                <a:gd name="connsiteY7613" fmla="*/ 1487461 h 4305833"/>
                <a:gd name="connsiteX7614" fmla="*/ 2871493 w 4308628"/>
                <a:gd name="connsiteY7614" fmla="*/ 1515304 h 4305833"/>
                <a:gd name="connsiteX7615" fmla="*/ 2862700 w 4308628"/>
                <a:gd name="connsiteY7615" fmla="*/ 1514938 h 4305833"/>
                <a:gd name="connsiteX7616" fmla="*/ 2860868 w 4308628"/>
                <a:gd name="connsiteY7616" fmla="*/ 1513472 h 4305833"/>
                <a:gd name="connsiteX7617" fmla="*/ 2859403 w 4308628"/>
                <a:gd name="connsiteY7617" fmla="*/ 1513472 h 4305833"/>
                <a:gd name="connsiteX7618" fmla="*/ 2856838 w 4308628"/>
                <a:gd name="connsiteY7618" fmla="*/ 1514205 h 4305833"/>
                <a:gd name="connsiteX7619" fmla="*/ 2843650 w 4308628"/>
                <a:gd name="connsiteY7619" fmla="*/ 1510908 h 4305833"/>
                <a:gd name="connsiteX7620" fmla="*/ 2842550 w 4308628"/>
                <a:gd name="connsiteY7620" fmla="*/ 1507244 h 4305833"/>
                <a:gd name="connsiteX7621" fmla="*/ 2894939 w 4308628"/>
                <a:gd name="connsiteY7621" fmla="*/ 1496986 h 4305833"/>
                <a:gd name="connsiteX7622" fmla="*/ 2871493 w 4308628"/>
                <a:gd name="connsiteY7622" fmla="*/ 1515304 h 4305833"/>
                <a:gd name="connsiteX7623" fmla="*/ 2836322 w 4308628"/>
                <a:gd name="connsiteY7623" fmla="*/ 1508710 h 4305833"/>
                <a:gd name="connsiteX7624" fmla="*/ 2834857 w 4308628"/>
                <a:gd name="connsiteY7624" fmla="*/ 1508343 h 4305833"/>
                <a:gd name="connsiteX7625" fmla="*/ 2836322 w 4308628"/>
                <a:gd name="connsiteY7625" fmla="*/ 1507977 h 4305833"/>
                <a:gd name="connsiteX7626" fmla="*/ 2836322 w 4308628"/>
                <a:gd name="connsiteY7626" fmla="*/ 1508710 h 4305833"/>
                <a:gd name="connsiteX7627" fmla="*/ 2955754 w 4308628"/>
                <a:gd name="connsiteY7627" fmla="*/ 1877996 h 4305833"/>
                <a:gd name="connsiteX7628" fmla="*/ 2955388 w 4308628"/>
                <a:gd name="connsiteY7628" fmla="*/ 1877263 h 4305833"/>
                <a:gd name="connsiteX7629" fmla="*/ 2950259 w 4308628"/>
                <a:gd name="connsiteY7629" fmla="*/ 1875065 h 4305833"/>
                <a:gd name="connsiteX7630" fmla="*/ 2926080 w 4308628"/>
                <a:gd name="connsiteY7630" fmla="*/ 1830370 h 4305833"/>
                <a:gd name="connsiteX7631" fmla="*/ 2909960 w 4308628"/>
                <a:gd name="connsiteY7631" fmla="*/ 1800695 h 4305833"/>
                <a:gd name="connsiteX7632" fmla="*/ 2968943 w 4308628"/>
                <a:gd name="connsiteY7632" fmla="*/ 1817547 h 4305833"/>
                <a:gd name="connsiteX7633" fmla="*/ 2973339 w 4308628"/>
                <a:gd name="connsiteY7633" fmla="*/ 1820844 h 4305833"/>
                <a:gd name="connsiteX7634" fmla="*/ 2976636 w 4308628"/>
                <a:gd name="connsiteY7634" fmla="*/ 1819379 h 4305833"/>
                <a:gd name="connsiteX7635" fmla="*/ 2992756 w 4308628"/>
                <a:gd name="connsiteY7635" fmla="*/ 1825973 h 4305833"/>
                <a:gd name="connsiteX7636" fmla="*/ 3005212 w 4308628"/>
                <a:gd name="connsiteY7636" fmla="*/ 1870669 h 4305833"/>
                <a:gd name="connsiteX7637" fmla="*/ 2955754 w 4308628"/>
                <a:gd name="connsiteY7637" fmla="*/ 1877996 h 4305833"/>
                <a:gd name="connsiteX7638" fmla="*/ 2977369 w 4308628"/>
                <a:gd name="connsiteY7638" fmla="*/ 1812418 h 4305833"/>
                <a:gd name="connsiteX7639" fmla="*/ 2977003 w 4308628"/>
                <a:gd name="connsiteY7639" fmla="*/ 1811685 h 4305833"/>
                <a:gd name="connsiteX7640" fmla="*/ 2977003 w 4308628"/>
                <a:gd name="connsiteY7640" fmla="*/ 1811685 h 4305833"/>
                <a:gd name="connsiteX7641" fmla="*/ 2979934 w 4308628"/>
                <a:gd name="connsiteY7641" fmla="*/ 1779446 h 4305833"/>
                <a:gd name="connsiteX7642" fmla="*/ 2990558 w 4308628"/>
                <a:gd name="connsiteY7642" fmla="*/ 1817914 h 4305833"/>
                <a:gd name="connsiteX7643" fmla="*/ 2977369 w 4308628"/>
                <a:gd name="connsiteY7643" fmla="*/ 1812418 h 4305833"/>
                <a:gd name="connsiteX7644" fmla="*/ 2981399 w 4308628"/>
                <a:gd name="connsiteY7644" fmla="*/ 1760029 h 4305833"/>
                <a:gd name="connsiteX7645" fmla="*/ 2983597 w 4308628"/>
                <a:gd name="connsiteY7645" fmla="*/ 1735117 h 4305833"/>
                <a:gd name="connsiteX7646" fmla="*/ 2991291 w 4308628"/>
                <a:gd name="connsiteY7646" fmla="*/ 1721562 h 4305833"/>
                <a:gd name="connsiteX7647" fmla="*/ 3003747 w 4308628"/>
                <a:gd name="connsiteY7647" fmla="*/ 1729622 h 4305833"/>
                <a:gd name="connsiteX7648" fmla="*/ 3035986 w 4308628"/>
                <a:gd name="connsiteY7648" fmla="*/ 1750504 h 4305833"/>
                <a:gd name="connsiteX7649" fmla="*/ 2983963 w 4308628"/>
                <a:gd name="connsiteY7649" fmla="*/ 1768456 h 4305833"/>
                <a:gd name="connsiteX7650" fmla="*/ 2981399 w 4308628"/>
                <a:gd name="connsiteY7650" fmla="*/ 1760029 h 4305833"/>
                <a:gd name="connsiteX7651" fmla="*/ 3352151 w 4308628"/>
                <a:gd name="connsiteY7651" fmla="*/ 1298422 h 4305833"/>
                <a:gd name="connsiteX7652" fmla="*/ 3352151 w 4308628"/>
                <a:gd name="connsiteY7652" fmla="*/ 1296590 h 4305833"/>
                <a:gd name="connsiteX7653" fmla="*/ 3355814 w 4308628"/>
                <a:gd name="connsiteY7653" fmla="*/ 1295857 h 4305833"/>
                <a:gd name="connsiteX7654" fmla="*/ 3353982 w 4308628"/>
                <a:gd name="connsiteY7654" fmla="*/ 1298788 h 4305833"/>
                <a:gd name="connsiteX7655" fmla="*/ 3352151 w 4308628"/>
                <a:gd name="connsiteY7655" fmla="*/ 1298422 h 4305833"/>
                <a:gd name="connsiteX7656" fmla="*/ 3341526 w 4308628"/>
                <a:gd name="connsiteY7656" fmla="*/ 1302085 h 4305833"/>
                <a:gd name="connsiteX7657" fmla="*/ 3345557 w 4308628"/>
                <a:gd name="connsiteY7657" fmla="*/ 1303551 h 4305833"/>
                <a:gd name="connsiteX7658" fmla="*/ 3345557 w 4308628"/>
                <a:gd name="connsiteY7658" fmla="*/ 1312710 h 4305833"/>
                <a:gd name="connsiteX7659" fmla="*/ 3323941 w 4308628"/>
                <a:gd name="connsiteY7659" fmla="*/ 1348612 h 4305833"/>
                <a:gd name="connsiteX7660" fmla="*/ 3309654 w 4308628"/>
                <a:gd name="connsiteY7660" fmla="*/ 1329196 h 4305833"/>
                <a:gd name="connsiteX7661" fmla="*/ 3296099 w 4308628"/>
                <a:gd name="connsiteY7661" fmla="*/ 1309046 h 4305833"/>
                <a:gd name="connsiteX7662" fmla="*/ 3336764 w 4308628"/>
                <a:gd name="connsiteY7662" fmla="*/ 1300253 h 4305833"/>
                <a:gd name="connsiteX7663" fmla="*/ 3341526 w 4308628"/>
                <a:gd name="connsiteY7663" fmla="*/ 1302085 h 4305833"/>
                <a:gd name="connsiteX7664" fmla="*/ 3323208 w 4308628"/>
                <a:gd name="connsiteY7664" fmla="*/ 1361801 h 4305833"/>
                <a:gd name="connsiteX7665" fmla="*/ 3329803 w 4308628"/>
                <a:gd name="connsiteY7665" fmla="*/ 1371326 h 4305833"/>
                <a:gd name="connsiteX7666" fmla="*/ 3321377 w 4308628"/>
                <a:gd name="connsiteY7666" fmla="*/ 1365465 h 4305833"/>
                <a:gd name="connsiteX7667" fmla="*/ 3323208 w 4308628"/>
                <a:gd name="connsiteY7667" fmla="*/ 1361801 h 4305833"/>
                <a:gd name="connsiteX7668" fmla="*/ 3328338 w 4308628"/>
                <a:gd name="connsiteY7668" fmla="*/ 1378654 h 4305833"/>
                <a:gd name="connsiteX7669" fmla="*/ 3315881 w 4308628"/>
                <a:gd name="connsiteY7669" fmla="*/ 1374624 h 4305833"/>
                <a:gd name="connsiteX7670" fmla="*/ 3317713 w 4308628"/>
                <a:gd name="connsiteY7670" fmla="*/ 1371693 h 4305833"/>
                <a:gd name="connsiteX7671" fmla="*/ 3328338 w 4308628"/>
                <a:gd name="connsiteY7671" fmla="*/ 1378654 h 4305833"/>
                <a:gd name="connsiteX7672" fmla="*/ 3337863 w 4308628"/>
                <a:gd name="connsiteY7672" fmla="*/ 1398070 h 4305833"/>
                <a:gd name="connsiteX7673" fmla="*/ 3323575 w 4308628"/>
                <a:gd name="connsiteY7673" fmla="*/ 1472440 h 4305833"/>
                <a:gd name="connsiteX7674" fmla="*/ 3309654 w 4308628"/>
                <a:gd name="connsiteY7674" fmla="*/ 1421151 h 4305833"/>
                <a:gd name="connsiteX7675" fmla="*/ 3337863 w 4308628"/>
                <a:gd name="connsiteY7675" fmla="*/ 1398070 h 4305833"/>
                <a:gd name="connsiteX7676" fmla="*/ 3271919 w 4308628"/>
                <a:gd name="connsiteY7676" fmla="*/ 1307214 h 4305833"/>
                <a:gd name="connsiteX7677" fmla="*/ 3268255 w 4308628"/>
                <a:gd name="connsiteY7677" fmla="*/ 1307947 h 4305833"/>
                <a:gd name="connsiteX7678" fmla="*/ 3268255 w 4308628"/>
                <a:gd name="connsiteY7678" fmla="*/ 1294758 h 4305833"/>
                <a:gd name="connsiteX7679" fmla="*/ 3271919 w 4308628"/>
                <a:gd name="connsiteY7679" fmla="*/ 1307214 h 4305833"/>
                <a:gd name="connsiteX7680" fmla="*/ 3275582 w 4308628"/>
                <a:gd name="connsiteY7680" fmla="*/ 1295491 h 4305833"/>
                <a:gd name="connsiteX7681" fmla="*/ 3282543 w 4308628"/>
                <a:gd name="connsiteY7681" fmla="*/ 1304650 h 4305833"/>
                <a:gd name="connsiteX7682" fmla="*/ 3278513 w 4308628"/>
                <a:gd name="connsiteY7682" fmla="*/ 1305382 h 4305833"/>
                <a:gd name="connsiteX7683" fmla="*/ 3275582 w 4308628"/>
                <a:gd name="connsiteY7683" fmla="*/ 1295491 h 4305833"/>
                <a:gd name="connsiteX7684" fmla="*/ 3252868 w 4308628"/>
                <a:gd name="connsiteY7684" fmla="*/ 1279371 h 4305833"/>
                <a:gd name="connsiteX7685" fmla="*/ 3222094 w 4308628"/>
                <a:gd name="connsiteY7685" fmla="*/ 1298422 h 4305833"/>
                <a:gd name="connsiteX7686" fmla="*/ 3178132 w 4308628"/>
                <a:gd name="connsiteY7686" fmla="*/ 1268380 h 4305833"/>
                <a:gd name="connsiteX7687" fmla="*/ 3252868 w 4308628"/>
                <a:gd name="connsiteY7687" fmla="*/ 1279371 h 4305833"/>
                <a:gd name="connsiteX7688" fmla="*/ 3280345 w 4308628"/>
                <a:gd name="connsiteY7688" fmla="*/ 1312343 h 4305833"/>
                <a:gd name="connsiteX7689" fmla="*/ 3287306 w 4308628"/>
                <a:gd name="connsiteY7689" fmla="*/ 1310878 h 4305833"/>
                <a:gd name="connsiteX7690" fmla="*/ 3301960 w 4308628"/>
                <a:gd name="connsiteY7690" fmla="*/ 1330295 h 4305833"/>
                <a:gd name="connsiteX7691" fmla="*/ 3319545 w 4308628"/>
                <a:gd name="connsiteY7691" fmla="*/ 1355939 h 4305833"/>
                <a:gd name="connsiteX7692" fmla="*/ 3315881 w 4308628"/>
                <a:gd name="connsiteY7692" fmla="*/ 1361801 h 4305833"/>
                <a:gd name="connsiteX7693" fmla="*/ 3289138 w 4308628"/>
                <a:gd name="connsiteY7693" fmla="*/ 1343483 h 4305833"/>
                <a:gd name="connsiteX7694" fmla="*/ 3280345 w 4308628"/>
                <a:gd name="connsiteY7694" fmla="*/ 1312343 h 4305833"/>
                <a:gd name="connsiteX7695" fmla="*/ 3223194 w 4308628"/>
                <a:gd name="connsiteY7695" fmla="*/ 1307581 h 4305833"/>
                <a:gd name="connsiteX7696" fmla="*/ 3234917 w 4308628"/>
                <a:gd name="connsiteY7696" fmla="*/ 1315274 h 4305833"/>
                <a:gd name="connsiteX7697" fmla="*/ 3194984 w 4308628"/>
                <a:gd name="connsiteY7697" fmla="*/ 1324067 h 4305833"/>
                <a:gd name="connsiteX7698" fmla="*/ 3223194 w 4308628"/>
                <a:gd name="connsiteY7698" fmla="*/ 1307581 h 4305833"/>
                <a:gd name="connsiteX7699" fmla="*/ 3229788 w 4308628"/>
                <a:gd name="connsiteY7699" fmla="*/ 1303917 h 4305833"/>
                <a:gd name="connsiteX7700" fmla="*/ 3262027 w 4308628"/>
                <a:gd name="connsiteY7700" fmla="*/ 1285233 h 4305833"/>
                <a:gd name="connsiteX7701" fmla="*/ 3261661 w 4308628"/>
                <a:gd name="connsiteY7701" fmla="*/ 1309779 h 4305833"/>
                <a:gd name="connsiteX7702" fmla="*/ 3244076 w 4308628"/>
                <a:gd name="connsiteY7702" fmla="*/ 1313442 h 4305833"/>
                <a:gd name="connsiteX7703" fmla="*/ 3229788 w 4308628"/>
                <a:gd name="connsiteY7703" fmla="*/ 1303917 h 4305833"/>
                <a:gd name="connsiteX7704" fmla="*/ 3261661 w 4308628"/>
                <a:gd name="connsiteY7704" fmla="*/ 1316739 h 4305833"/>
                <a:gd name="connsiteX7705" fmla="*/ 3261661 w 4308628"/>
                <a:gd name="connsiteY7705" fmla="*/ 1325166 h 4305833"/>
                <a:gd name="connsiteX7706" fmla="*/ 3252136 w 4308628"/>
                <a:gd name="connsiteY7706" fmla="*/ 1318571 h 4305833"/>
                <a:gd name="connsiteX7707" fmla="*/ 3261661 w 4308628"/>
                <a:gd name="connsiteY7707" fmla="*/ 1316739 h 4305833"/>
                <a:gd name="connsiteX7708" fmla="*/ 3268255 w 4308628"/>
                <a:gd name="connsiteY7708" fmla="*/ 1315274 h 4305833"/>
                <a:gd name="connsiteX7709" fmla="*/ 3273750 w 4308628"/>
                <a:gd name="connsiteY7709" fmla="*/ 1314175 h 4305833"/>
                <a:gd name="connsiteX7710" fmla="*/ 3280345 w 4308628"/>
                <a:gd name="connsiteY7710" fmla="*/ 1337988 h 4305833"/>
                <a:gd name="connsiteX7711" fmla="*/ 3268255 w 4308628"/>
                <a:gd name="connsiteY7711" fmla="*/ 1329928 h 4305833"/>
                <a:gd name="connsiteX7712" fmla="*/ 3268255 w 4308628"/>
                <a:gd name="connsiteY7712" fmla="*/ 1315274 h 4305833"/>
                <a:gd name="connsiteX7713" fmla="*/ 3291702 w 4308628"/>
                <a:gd name="connsiteY7713" fmla="*/ 1353741 h 4305833"/>
                <a:gd name="connsiteX7714" fmla="*/ 3312218 w 4308628"/>
                <a:gd name="connsiteY7714" fmla="*/ 1367663 h 4305833"/>
                <a:gd name="connsiteX7715" fmla="*/ 3309287 w 4308628"/>
                <a:gd name="connsiteY7715" fmla="*/ 1372425 h 4305833"/>
                <a:gd name="connsiteX7716" fmla="*/ 3295366 w 4308628"/>
                <a:gd name="connsiteY7716" fmla="*/ 1368029 h 4305833"/>
                <a:gd name="connsiteX7717" fmla="*/ 3291702 w 4308628"/>
                <a:gd name="connsiteY7717" fmla="*/ 1353741 h 4305833"/>
                <a:gd name="connsiteX7718" fmla="*/ 3305624 w 4308628"/>
                <a:gd name="connsiteY7718" fmla="*/ 1378654 h 4305833"/>
                <a:gd name="connsiteX7719" fmla="*/ 3300495 w 4308628"/>
                <a:gd name="connsiteY7719" fmla="*/ 1387080 h 4305833"/>
                <a:gd name="connsiteX7720" fmla="*/ 3297564 w 4308628"/>
                <a:gd name="connsiteY7720" fmla="*/ 1376089 h 4305833"/>
                <a:gd name="connsiteX7721" fmla="*/ 3305624 w 4308628"/>
                <a:gd name="connsiteY7721" fmla="*/ 1378654 h 4305833"/>
                <a:gd name="connsiteX7722" fmla="*/ 3312218 w 4308628"/>
                <a:gd name="connsiteY7722" fmla="*/ 1380852 h 4305833"/>
                <a:gd name="connsiteX7723" fmla="*/ 3335665 w 4308628"/>
                <a:gd name="connsiteY7723" fmla="*/ 1388545 h 4305833"/>
                <a:gd name="connsiteX7724" fmla="*/ 3307455 w 4308628"/>
                <a:gd name="connsiteY7724" fmla="*/ 1413091 h 4305833"/>
                <a:gd name="connsiteX7725" fmla="*/ 3303059 w 4308628"/>
                <a:gd name="connsiteY7725" fmla="*/ 1396605 h 4305833"/>
                <a:gd name="connsiteX7726" fmla="*/ 3312218 w 4308628"/>
                <a:gd name="connsiteY7726" fmla="*/ 1380852 h 4305833"/>
                <a:gd name="connsiteX7727" fmla="*/ 3301594 w 4308628"/>
                <a:gd name="connsiteY7727" fmla="*/ 1417487 h 4305833"/>
                <a:gd name="connsiteX7728" fmla="*/ 3276682 w 4308628"/>
                <a:gd name="connsiteY7728" fmla="*/ 1439102 h 4305833"/>
                <a:gd name="connsiteX7729" fmla="*/ 3297930 w 4308628"/>
                <a:gd name="connsiteY7729" fmla="*/ 1404298 h 4305833"/>
                <a:gd name="connsiteX7730" fmla="*/ 3301594 w 4308628"/>
                <a:gd name="connsiteY7730" fmla="*/ 1417487 h 4305833"/>
                <a:gd name="connsiteX7731" fmla="*/ 3270820 w 4308628"/>
                <a:gd name="connsiteY7731" fmla="*/ 1453390 h 4305833"/>
                <a:gd name="connsiteX7732" fmla="*/ 3304158 w 4308628"/>
                <a:gd name="connsiteY7732" fmla="*/ 1425913 h 4305833"/>
                <a:gd name="connsiteX7733" fmla="*/ 3319179 w 4308628"/>
                <a:gd name="connsiteY7733" fmla="*/ 1481233 h 4305833"/>
                <a:gd name="connsiteX7734" fmla="*/ 3295366 w 4308628"/>
                <a:gd name="connsiteY7734" fmla="*/ 1468411 h 4305833"/>
                <a:gd name="connsiteX7735" fmla="*/ 3271186 w 4308628"/>
                <a:gd name="connsiteY7735" fmla="*/ 1455954 h 4305833"/>
                <a:gd name="connsiteX7736" fmla="*/ 3271552 w 4308628"/>
                <a:gd name="connsiteY7736" fmla="*/ 1454855 h 4305833"/>
                <a:gd name="connsiteX7737" fmla="*/ 3270820 w 4308628"/>
                <a:gd name="connsiteY7737" fmla="*/ 1453390 h 4305833"/>
                <a:gd name="connsiteX7738" fmla="*/ 3270820 w 4308628"/>
                <a:gd name="connsiteY7738" fmla="*/ 1453390 h 4305833"/>
                <a:gd name="connsiteX7739" fmla="*/ 3328338 w 4308628"/>
                <a:gd name="connsiteY7739" fmla="*/ 1354474 h 4305833"/>
                <a:gd name="connsiteX7740" fmla="*/ 3345923 w 4308628"/>
                <a:gd name="connsiteY7740" fmla="*/ 1325532 h 4305833"/>
                <a:gd name="connsiteX7741" fmla="*/ 3346655 w 4308628"/>
                <a:gd name="connsiteY7741" fmla="*/ 1360702 h 4305833"/>
                <a:gd name="connsiteX7742" fmla="*/ 3343358 w 4308628"/>
                <a:gd name="connsiteY7742" fmla="*/ 1374257 h 4305833"/>
                <a:gd name="connsiteX7743" fmla="*/ 3328338 w 4308628"/>
                <a:gd name="connsiteY7743" fmla="*/ 1354474 h 4305833"/>
                <a:gd name="connsiteX7744" fmla="*/ 3352517 w 4308628"/>
                <a:gd name="connsiteY7744" fmla="*/ 1314908 h 4305833"/>
                <a:gd name="connsiteX7745" fmla="*/ 3356913 w 4308628"/>
                <a:gd name="connsiteY7745" fmla="*/ 1307947 h 4305833"/>
                <a:gd name="connsiteX7746" fmla="*/ 3359478 w 4308628"/>
                <a:gd name="connsiteY7746" fmla="*/ 1309046 h 4305833"/>
                <a:gd name="connsiteX7747" fmla="*/ 3352884 w 4308628"/>
                <a:gd name="connsiteY7747" fmla="*/ 1335423 h 4305833"/>
                <a:gd name="connsiteX7748" fmla="*/ 3352517 w 4308628"/>
                <a:gd name="connsiteY7748" fmla="*/ 1314908 h 4305833"/>
                <a:gd name="connsiteX7749" fmla="*/ 3360211 w 4308628"/>
                <a:gd name="connsiteY7749" fmla="*/ 1301719 h 4305833"/>
                <a:gd name="connsiteX7750" fmla="*/ 3361310 w 4308628"/>
                <a:gd name="connsiteY7750" fmla="*/ 1299887 h 4305833"/>
                <a:gd name="connsiteX7751" fmla="*/ 3360943 w 4308628"/>
                <a:gd name="connsiteY7751" fmla="*/ 1302085 h 4305833"/>
                <a:gd name="connsiteX7752" fmla="*/ 3360211 w 4308628"/>
                <a:gd name="connsiteY7752" fmla="*/ 1301719 h 4305833"/>
                <a:gd name="connsiteX7753" fmla="*/ 3351784 w 4308628"/>
                <a:gd name="connsiteY7753" fmla="*/ 1289996 h 4305833"/>
                <a:gd name="connsiteX7754" fmla="*/ 3351784 w 4308628"/>
                <a:gd name="connsiteY7754" fmla="*/ 1289263 h 4305833"/>
                <a:gd name="connsiteX7755" fmla="*/ 3353982 w 4308628"/>
                <a:gd name="connsiteY7755" fmla="*/ 1289263 h 4305833"/>
                <a:gd name="connsiteX7756" fmla="*/ 3351784 w 4308628"/>
                <a:gd name="connsiteY7756" fmla="*/ 1289996 h 4305833"/>
                <a:gd name="connsiteX7757" fmla="*/ 3345190 w 4308628"/>
                <a:gd name="connsiteY7757" fmla="*/ 1291461 h 4305833"/>
                <a:gd name="connsiteX7758" fmla="*/ 3337130 w 4308628"/>
                <a:gd name="connsiteY7758" fmla="*/ 1293293 h 4305833"/>
                <a:gd name="connsiteX7759" fmla="*/ 3318080 w 4308628"/>
                <a:gd name="connsiteY7759" fmla="*/ 1286332 h 4305833"/>
                <a:gd name="connsiteX7760" fmla="*/ 3345190 w 4308628"/>
                <a:gd name="connsiteY7760" fmla="*/ 1288896 h 4305833"/>
                <a:gd name="connsiteX7761" fmla="*/ 3345190 w 4308628"/>
                <a:gd name="connsiteY7761" fmla="*/ 1291461 h 4305833"/>
                <a:gd name="connsiteX7762" fmla="*/ 3324674 w 4308628"/>
                <a:gd name="connsiteY7762" fmla="*/ 1296224 h 4305833"/>
                <a:gd name="connsiteX7763" fmla="*/ 3291702 w 4308628"/>
                <a:gd name="connsiteY7763" fmla="*/ 1303551 h 4305833"/>
                <a:gd name="connsiteX7764" fmla="*/ 3277781 w 4308628"/>
                <a:gd name="connsiteY7764" fmla="*/ 1283035 h 4305833"/>
                <a:gd name="connsiteX7765" fmla="*/ 3291336 w 4308628"/>
                <a:gd name="connsiteY7765" fmla="*/ 1284134 h 4305833"/>
                <a:gd name="connsiteX7766" fmla="*/ 3324674 w 4308628"/>
                <a:gd name="connsiteY7766" fmla="*/ 1296224 h 4305833"/>
                <a:gd name="connsiteX7767" fmla="*/ 3168607 w 4308628"/>
                <a:gd name="connsiteY7767" fmla="*/ 1270579 h 4305833"/>
                <a:gd name="connsiteX7768" fmla="*/ 3215867 w 4308628"/>
                <a:gd name="connsiteY7768" fmla="*/ 1302451 h 4305833"/>
                <a:gd name="connsiteX7769" fmla="*/ 3179231 w 4308628"/>
                <a:gd name="connsiteY7769" fmla="*/ 1325166 h 4305833"/>
                <a:gd name="connsiteX7770" fmla="*/ 3177033 w 4308628"/>
                <a:gd name="connsiteY7770" fmla="*/ 1324067 h 4305833"/>
                <a:gd name="connsiteX7771" fmla="*/ 3173003 w 4308628"/>
                <a:gd name="connsiteY7771" fmla="*/ 1297323 h 4305833"/>
                <a:gd name="connsiteX7772" fmla="*/ 3168607 w 4308628"/>
                <a:gd name="connsiteY7772" fmla="*/ 1270579 h 4305833"/>
                <a:gd name="connsiteX7773" fmla="*/ 3364241 w 4308628"/>
                <a:gd name="connsiteY7773" fmla="*/ 1518601 h 4305833"/>
                <a:gd name="connsiteX7774" fmla="*/ 3331635 w 4308628"/>
                <a:gd name="connsiteY7774" fmla="*/ 1489659 h 4305833"/>
                <a:gd name="connsiteX7775" fmla="*/ 3332367 w 4308628"/>
                <a:gd name="connsiteY7775" fmla="*/ 1487095 h 4305833"/>
                <a:gd name="connsiteX7776" fmla="*/ 3330536 w 4308628"/>
                <a:gd name="connsiteY7776" fmla="*/ 1483797 h 4305833"/>
                <a:gd name="connsiteX7777" fmla="*/ 3357280 w 4308628"/>
                <a:gd name="connsiteY7777" fmla="*/ 1438736 h 4305833"/>
                <a:gd name="connsiteX7778" fmla="*/ 3390984 w 4308628"/>
                <a:gd name="connsiteY7778" fmla="*/ 1542781 h 4305833"/>
                <a:gd name="connsiteX7779" fmla="*/ 3364241 w 4308628"/>
                <a:gd name="connsiteY7779" fmla="*/ 1518601 h 4305833"/>
                <a:gd name="connsiteX7780" fmla="*/ 3364241 w 4308628"/>
                <a:gd name="connsiteY7780" fmla="*/ 1518601 h 4305833"/>
                <a:gd name="connsiteX7781" fmla="*/ 3332001 w 4308628"/>
                <a:gd name="connsiteY7781" fmla="*/ 1468044 h 4305833"/>
                <a:gd name="connsiteX7782" fmla="*/ 3345923 w 4308628"/>
                <a:gd name="connsiteY7782" fmla="*/ 1403932 h 4305833"/>
                <a:gd name="connsiteX7783" fmla="*/ 3354349 w 4308628"/>
                <a:gd name="connsiteY7783" fmla="*/ 1429943 h 4305833"/>
                <a:gd name="connsiteX7784" fmla="*/ 3332001 w 4308628"/>
                <a:gd name="connsiteY7784" fmla="*/ 1468044 h 4305833"/>
                <a:gd name="connsiteX7785" fmla="*/ 3267889 w 4308628"/>
                <a:gd name="connsiteY7785" fmla="*/ 1337622 h 4305833"/>
                <a:gd name="connsiteX7786" fmla="*/ 3282909 w 4308628"/>
                <a:gd name="connsiteY7786" fmla="*/ 1347880 h 4305833"/>
                <a:gd name="connsiteX7787" fmla="*/ 3287672 w 4308628"/>
                <a:gd name="connsiteY7787" fmla="*/ 1365465 h 4305833"/>
                <a:gd name="connsiteX7788" fmla="*/ 3267523 w 4308628"/>
                <a:gd name="connsiteY7788" fmla="*/ 1359237 h 4305833"/>
                <a:gd name="connsiteX7789" fmla="*/ 3267889 w 4308628"/>
                <a:gd name="connsiteY7789" fmla="*/ 1337622 h 4305833"/>
                <a:gd name="connsiteX7790" fmla="*/ 3316248 w 4308628"/>
                <a:gd name="connsiteY7790" fmla="*/ 1487461 h 4305833"/>
                <a:gd name="connsiteX7791" fmla="*/ 3317347 w 4308628"/>
                <a:gd name="connsiteY7791" fmla="*/ 1491124 h 4305833"/>
                <a:gd name="connsiteX7792" fmla="*/ 3303059 w 4308628"/>
                <a:gd name="connsiteY7792" fmla="*/ 1480867 h 4305833"/>
                <a:gd name="connsiteX7793" fmla="*/ 3316248 w 4308628"/>
                <a:gd name="connsiteY7793" fmla="*/ 1487461 h 4305833"/>
                <a:gd name="connsiteX7794" fmla="*/ 3250304 w 4308628"/>
                <a:gd name="connsiteY7794" fmla="*/ 1269846 h 4305833"/>
                <a:gd name="connsiteX7795" fmla="*/ 3185093 w 4308628"/>
                <a:gd name="connsiteY7795" fmla="*/ 1262152 h 4305833"/>
                <a:gd name="connsiteX7796" fmla="*/ 3228323 w 4308628"/>
                <a:gd name="connsiteY7796" fmla="*/ 1253360 h 4305833"/>
                <a:gd name="connsiteX7797" fmla="*/ 3250304 w 4308628"/>
                <a:gd name="connsiteY7797" fmla="*/ 1269846 h 4305833"/>
                <a:gd name="connsiteX7798" fmla="*/ 3170072 w 4308628"/>
                <a:gd name="connsiteY7798" fmla="*/ 1258489 h 4305833"/>
                <a:gd name="connsiteX7799" fmla="*/ 3164577 w 4308628"/>
                <a:gd name="connsiteY7799" fmla="*/ 1255558 h 4305833"/>
                <a:gd name="connsiteX7800" fmla="*/ 3147725 w 4308628"/>
                <a:gd name="connsiteY7800" fmla="*/ 1215259 h 4305833"/>
                <a:gd name="connsiteX7801" fmla="*/ 3133803 w 4308628"/>
                <a:gd name="connsiteY7801" fmla="*/ 1182287 h 4305833"/>
                <a:gd name="connsiteX7802" fmla="*/ 3221362 w 4308628"/>
                <a:gd name="connsiteY7802" fmla="*/ 1247865 h 4305833"/>
                <a:gd name="connsiteX7803" fmla="*/ 3170072 w 4308628"/>
                <a:gd name="connsiteY7803" fmla="*/ 1258489 h 4305833"/>
                <a:gd name="connsiteX7804" fmla="*/ 3161646 w 4308628"/>
                <a:gd name="connsiteY7804" fmla="*/ 1270579 h 4305833"/>
                <a:gd name="connsiteX7805" fmla="*/ 3163844 w 4308628"/>
                <a:gd name="connsiteY7805" fmla="*/ 1285233 h 4305833"/>
                <a:gd name="connsiteX7806" fmla="*/ 3159082 w 4308628"/>
                <a:gd name="connsiteY7806" fmla="*/ 1269113 h 4305833"/>
                <a:gd name="connsiteX7807" fmla="*/ 3161646 w 4308628"/>
                <a:gd name="connsiteY7807" fmla="*/ 1270579 h 4305833"/>
                <a:gd name="connsiteX7808" fmla="*/ 3242610 w 4308628"/>
                <a:gd name="connsiteY7808" fmla="*/ 1320403 h 4305833"/>
                <a:gd name="connsiteX7809" fmla="*/ 3261295 w 4308628"/>
                <a:gd name="connsiteY7809" fmla="*/ 1332859 h 4305833"/>
                <a:gd name="connsiteX7810" fmla="*/ 3260928 w 4308628"/>
                <a:gd name="connsiteY7810" fmla="*/ 1356306 h 4305833"/>
                <a:gd name="connsiteX7811" fmla="*/ 3187657 w 4308628"/>
                <a:gd name="connsiteY7811" fmla="*/ 1332493 h 4305833"/>
                <a:gd name="connsiteX7812" fmla="*/ 3242610 w 4308628"/>
                <a:gd name="connsiteY7812" fmla="*/ 1320403 h 4305833"/>
                <a:gd name="connsiteX7813" fmla="*/ 3289870 w 4308628"/>
                <a:gd name="connsiteY7813" fmla="*/ 1373158 h 4305833"/>
                <a:gd name="connsiteX7814" fmla="*/ 3295732 w 4308628"/>
                <a:gd name="connsiteY7814" fmla="*/ 1394773 h 4305833"/>
                <a:gd name="connsiteX7815" fmla="*/ 3266423 w 4308628"/>
                <a:gd name="connsiteY7815" fmla="*/ 1443132 h 4305833"/>
                <a:gd name="connsiteX7816" fmla="*/ 3267523 w 4308628"/>
                <a:gd name="connsiteY7816" fmla="*/ 1365831 h 4305833"/>
                <a:gd name="connsiteX7817" fmla="*/ 3289870 w 4308628"/>
                <a:gd name="connsiteY7817" fmla="*/ 1373158 h 4305833"/>
                <a:gd name="connsiteX7818" fmla="*/ 3327971 w 4308628"/>
                <a:gd name="connsiteY7818" fmla="*/ 1496986 h 4305833"/>
                <a:gd name="connsiteX7819" fmla="*/ 3332367 w 4308628"/>
                <a:gd name="connsiteY7819" fmla="*/ 1501749 h 4305833"/>
                <a:gd name="connsiteX7820" fmla="*/ 3328338 w 4308628"/>
                <a:gd name="connsiteY7820" fmla="*/ 1498818 h 4305833"/>
                <a:gd name="connsiteX7821" fmla="*/ 3327971 w 4308628"/>
                <a:gd name="connsiteY7821" fmla="*/ 1496986 h 4305833"/>
                <a:gd name="connsiteX7822" fmla="*/ 3397945 w 4308628"/>
                <a:gd name="connsiteY7822" fmla="*/ 1564029 h 4305833"/>
                <a:gd name="connsiteX7823" fmla="*/ 3398678 w 4308628"/>
                <a:gd name="connsiteY7823" fmla="*/ 1565861 h 4305833"/>
                <a:gd name="connsiteX7824" fmla="*/ 3397579 w 4308628"/>
                <a:gd name="connsiteY7824" fmla="*/ 1564762 h 4305833"/>
                <a:gd name="connsiteX7825" fmla="*/ 3397945 w 4308628"/>
                <a:gd name="connsiteY7825" fmla="*/ 1564029 h 4305833"/>
                <a:gd name="connsiteX7826" fmla="*/ 3115851 w 4308628"/>
                <a:gd name="connsiteY7826" fmla="*/ 1169098 h 4305833"/>
                <a:gd name="connsiteX7827" fmla="*/ 3115119 w 4308628"/>
                <a:gd name="connsiteY7827" fmla="*/ 1169098 h 4305833"/>
                <a:gd name="connsiteX7828" fmla="*/ 3114386 w 4308628"/>
                <a:gd name="connsiteY7828" fmla="*/ 1167633 h 4305833"/>
                <a:gd name="connsiteX7829" fmla="*/ 3115851 w 4308628"/>
                <a:gd name="connsiteY7829" fmla="*/ 1169098 h 4305833"/>
                <a:gd name="connsiteX7830" fmla="*/ 3156150 w 4308628"/>
                <a:gd name="connsiteY7830" fmla="*/ 1257024 h 4305833"/>
                <a:gd name="connsiteX7831" fmla="*/ 3154685 w 4308628"/>
                <a:gd name="connsiteY7831" fmla="*/ 1256291 h 4305833"/>
                <a:gd name="connsiteX7832" fmla="*/ 3153220 w 4308628"/>
                <a:gd name="connsiteY7832" fmla="*/ 1251162 h 4305833"/>
                <a:gd name="connsiteX7833" fmla="*/ 3156150 w 4308628"/>
                <a:gd name="connsiteY7833" fmla="*/ 1257024 h 4305833"/>
                <a:gd name="connsiteX7834" fmla="*/ 3390984 w 4308628"/>
                <a:gd name="connsiteY7834" fmla="*/ 1553405 h 4305833"/>
                <a:gd name="connsiteX7835" fmla="*/ 3390252 w 4308628"/>
                <a:gd name="connsiteY7835" fmla="*/ 1555969 h 4305833"/>
                <a:gd name="connsiteX7836" fmla="*/ 3391351 w 4308628"/>
                <a:gd name="connsiteY7836" fmla="*/ 1557801 h 4305833"/>
                <a:gd name="connsiteX7837" fmla="*/ 3379627 w 4308628"/>
                <a:gd name="connsiteY7837" fmla="*/ 1544979 h 4305833"/>
                <a:gd name="connsiteX7838" fmla="*/ 3390984 w 4308628"/>
                <a:gd name="connsiteY7838" fmla="*/ 1553405 h 4305833"/>
                <a:gd name="connsiteX7839" fmla="*/ 3123911 w 4308628"/>
                <a:gd name="connsiteY7839" fmla="*/ 1178990 h 4305833"/>
                <a:gd name="connsiteX7840" fmla="*/ 3127941 w 4308628"/>
                <a:gd name="connsiteY7840" fmla="*/ 1192179 h 4305833"/>
                <a:gd name="connsiteX7841" fmla="*/ 3119881 w 4308628"/>
                <a:gd name="connsiteY7841" fmla="*/ 1177891 h 4305833"/>
                <a:gd name="connsiteX7842" fmla="*/ 3123911 w 4308628"/>
                <a:gd name="connsiteY7842" fmla="*/ 1178990 h 4305833"/>
                <a:gd name="connsiteX7843" fmla="*/ 3321743 w 4308628"/>
                <a:gd name="connsiteY7843" fmla="*/ 1510908 h 4305833"/>
                <a:gd name="connsiteX7844" fmla="*/ 3326506 w 4308628"/>
                <a:gd name="connsiteY7844" fmla="*/ 1634003 h 4305833"/>
                <a:gd name="connsiteX7845" fmla="*/ 3269721 w 4308628"/>
                <a:gd name="connsiteY7845" fmla="*/ 1465846 h 4305833"/>
                <a:gd name="connsiteX7846" fmla="*/ 3321743 w 4308628"/>
                <a:gd name="connsiteY7846" fmla="*/ 1510908 h 4305833"/>
                <a:gd name="connsiteX7847" fmla="*/ 3411134 w 4308628"/>
                <a:gd name="connsiteY7847" fmla="*/ 1574287 h 4305833"/>
                <a:gd name="connsiteX7848" fmla="*/ 3408203 w 4308628"/>
                <a:gd name="connsiteY7848" fmla="*/ 1573554 h 4305833"/>
                <a:gd name="connsiteX7849" fmla="*/ 3406371 w 4308628"/>
                <a:gd name="connsiteY7849" fmla="*/ 1567327 h 4305833"/>
                <a:gd name="connsiteX7850" fmla="*/ 3413332 w 4308628"/>
                <a:gd name="connsiteY7850" fmla="*/ 1574654 h 4305833"/>
                <a:gd name="connsiteX7851" fmla="*/ 3411134 w 4308628"/>
                <a:gd name="connsiteY7851" fmla="*/ 1575386 h 4305833"/>
                <a:gd name="connsiteX7852" fmla="*/ 3411134 w 4308628"/>
                <a:gd name="connsiteY7852" fmla="*/ 1574287 h 4305833"/>
                <a:gd name="connsiteX7853" fmla="*/ 3411134 w 4308628"/>
                <a:gd name="connsiteY7853" fmla="*/ 1574287 h 4305833"/>
                <a:gd name="connsiteX7854" fmla="*/ 3350319 w 4308628"/>
                <a:gd name="connsiteY7854" fmla="*/ 1395140 h 4305833"/>
                <a:gd name="connsiteX7855" fmla="*/ 3352151 w 4308628"/>
                <a:gd name="connsiteY7855" fmla="*/ 1394773 h 4305833"/>
                <a:gd name="connsiteX7856" fmla="*/ 3355448 w 4308628"/>
                <a:gd name="connsiteY7856" fmla="*/ 1391476 h 4305833"/>
                <a:gd name="connsiteX7857" fmla="*/ 3355448 w 4308628"/>
                <a:gd name="connsiteY7857" fmla="*/ 1387080 h 4305833"/>
                <a:gd name="connsiteX7858" fmla="*/ 3354349 w 4308628"/>
                <a:gd name="connsiteY7858" fmla="*/ 1385981 h 4305833"/>
                <a:gd name="connsiteX7859" fmla="*/ 3354715 w 4308628"/>
                <a:gd name="connsiteY7859" fmla="*/ 1384149 h 4305833"/>
                <a:gd name="connsiteX7860" fmla="*/ 3406738 w 4308628"/>
                <a:gd name="connsiteY7860" fmla="*/ 1341652 h 4305833"/>
                <a:gd name="connsiteX7861" fmla="*/ 3359111 w 4308628"/>
                <a:gd name="connsiteY7861" fmla="*/ 1422250 h 4305833"/>
                <a:gd name="connsiteX7862" fmla="*/ 3350319 w 4308628"/>
                <a:gd name="connsiteY7862" fmla="*/ 1395140 h 4305833"/>
                <a:gd name="connsiteX7863" fmla="*/ 3272285 w 4308628"/>
                <a:gd name="connsiteY7863" fmla="*/ 1267648 h 4305833"/>
                <a:gd name="connsiteX7864" fmla="*/ 3270454 w 4308628"/>
                <a:gd name="connsiteY7864" fmla="*/ 1267648 h 4305833"/>
                <a:gd name="connsiteX7865" fmla="*/ 3269721 w 4308628"/>
                <a:gd name="connsiteY7865" fmla="*/ 1266182 h 4305833"/>
                <a:gd name="connsiteX7866" fmla="*/ 3261295 w 4308628"/>
                <a:gd name="connsiteY7866" fmla="*/ 1266915 h 4305833"/>
                <a:gd name="connsiteX7867" fmla="*/ 3260562 w 4308628"/>
                <a:gd name="connsiteY7867" fmla="*/ 1268747 h 4305833"/>
                <a:gd name="connsiteX7868" fmla="*/ 3237848 w 4308628"/>
                <a:gd name="connsiteY7868" fmla="*/ 1251528 h 4305833"/>
                <a:gd name="connsiteX7869" fmla="*/ 3329437 w 4308628"/>
                <a:gd name="connsiteY7869" fmla="*/ 1232478 h 4305833"/>
                <a:gd name="connsiteX7870" fmla="*/ 3272285 w 4308628"/>
                <a:gd name="connsiteY7870" fmla="*/ 1267648 h 4305833"/>
                <a:gd name="connsiteX7871" fmla="*/ 3110356 w 4308628"/>
                <a:gd name="connsiteY7871" fmla="*/ 1155909 h 4305833"/>
                <a:gd name="connsiteX7872" fmla="*/ 3110356 w 4308628"/>
                <a:gd name="connsiteY7872" fmla="*/ 1152978 h 4305833"/>
                <a:gd name="connsiteX7873" fmla="*/ 3109990 w 4308628"/>
                <a:gd name="connsiteY7873" fmla="*/ 1152612 h 4305833"/>
                <a:gd name="connsiteX7874" fmla="*/ 3111089 w 4308628"/>
                <a:gd name="connsiteY7874" fmla="*/ 1150780 h 4305833"/>
                <a:gd name="connsiteX7875" fmla="*/ 3115485 w 4308628"/>
                <a:gd name="connsiteY7875" fmla="*/ 1159939 h 4305833"/>
                <a:gd name="connsiteX7876" fmla="*/ 3110356 w 4308628"/>
                <a:gd name="connsiteY7876" fmla="*/ 1155909 h 4305833"/>
                <a:gd name="connsiteX7877" fmla="*/ 3110356 w 4308628"/>
                <a:gd name="connsiteY7877" fmla="*/ 1155909 h 4305833"/>
                <a:gd name="connsiteX7878" fmla="*/ 3166775 w 4308628"/>
                <a:gd name="connsiteY7878" fmla="*/ 1321502 h 4305833"/>
                <a:gd name="connsiteX7879" fmla="*/ 3026461 w 4308628"/>
                <a:gd name="connsiteY7879" fmla="*/ 1213427 h 4305833"/>
                <a:gd name="connsiteX7880" fmla="*/ 3083612 w 4308628"/>
                <a:gd name="connsiteY7880" fmla="*/ 1235775 h 4305833"/>
                <a:gd name="connsiteX7881" fmla="*/ 3141496 w 4308628"/>
                <a:gd name="connsiteY7881" fmla="*/ 1258123 h 4305833"/>
                <a:gd name="connsiteX7882" fmla="*/ 3166775 w 4308628"/>
                <a:gd name="connsiteY7882" fmla="*/ 1321502 h 4305833"/>
                <a:gd name="connsiteX7883" fmla="*/ 3177399 w 4308628"/>
                <a:gd name="connsiteY7883" fmla="*/ 1339820 h 4305833"/>
                <a:gd name="connsiteX7884" fmla="*/ 3177399 w 4308628"/>
                <a:gd name="connsiteY7884" fmla="*/ 1339820 h 4305833"/>
                <a:gd name="connsiteX7885" fmla="*/ 3180330 w 4308628"/>
                <a:gd name="connsiteY7885" fmla="*/ 1337255 h 4305833"/>
                <a:gd name="connsiteX7886" fmla="*/ 3260562 w 4308628"/>
                <a:gd name="connsiteY7886" fmla="*/ 1363633 h 4305833"/>
                <a:gd name="connsiteX7887" fmla="*/ 3259096 w 4308628"/>
                <a:gd name="connsiteY7887" fmla="*/ 1447895 h 4305833"/>
                <a:gd name="connsiteX7888" fmla="*/ 3255799 w 4308628"/>
                <a:gd name="connsiteY7888" fmla="*/ 1449726 h 4305833"/>
                <a:gd name="connsiteX7889" fmla="*/ 3255799 w 4308628"/>
                <a:gd name="connsiteY7889" fmla="*/ 1450093 h 4305833"/>
                <a:gd name="connsiteX7890" fmla="*/ 3171904 w 4308628"/>
                <a:gd name="connsiteY7890" fmla="*/ 1427012 h 4305833"/>
                <a:gd name="connsiteX7891" fmla="*/ 3177399 w 4308628"/>
                <a:gd name="connsiteY7891" fmla="*/ 1339820 h 4305833"/>
                <a:gd name="connsiteX7892" fmla="*/ 3328338 w 4308628"/>
                <a:gd name="connsiteY7892" fmla="*/ 1507610 h 4305833"/>
                <a:gd name="connsiteX7893" fmla="*/ 3328338 w 4308628"/>
                <a:gd name="connsiteY7893" fmla="*/ 1507610 h 4305833"/>
                <a:gd name="connsiteX7894" fmla="*/ 3353616 w 4308628"/>
                <a:gd name="connsiteY7894" fmla="*/ 1525562 h 4305833"/>
                <a:gd name="connsiteX7895" fmla="*/ 3368637 w 4308628"/>
                <a:gd name="connsiteY7895" fmla="*/ 1542414 h 4305833"/>
                <a:gd name="connsiteX7896" fmla="*/ 3328338 w 4308628"/>
                <a:gd name="connsiteY7896" fmla="*/ 1507610 h 4305833"/>
                <a:gd name="connsiteX7897" fmla="*/ 3137466 w 4308628"/>
                <a:gd name="connsiteY7897" fmla="*/ 1222586 h 4305833"/>
                <a:gd name="connsiteX7898" fmla="*/ 3146625 w 4308628"/>
                <a:gd name="connsiteY7898" fmla="*/ 1252627 h 4305833"/>
                <a:gd name="connsiteX7899" fmla="*/ 3146625 w 4308628"/>
                <a:gd name="connsiteY7899" fmla="*/ 1252627 h 4305833"/>
                <a:gd name="connsiteX7900" fmla="*/ 3142229 w 4308628"/>
                <a:gd name="connsiteY7900" fmla="*/ 1242003 h 4305833"/>
                <a:gd name="connsiteX7901" fmla="*/ 3126842 w 4308628"/>
                <a:gd name="connsiteY7901" fmla="*/ 1203535 h 4305833"/>
                <a:gd name="connsiteX7902" fmla="*/ 3137466 w 4308628"/>
                <a:gd name="connsiteY7902" fmla="*/ 1222586 h 4305833"/>
                <a:gd name="connsiteX7903" fmla="*/ 3363141 w 4308628"/>
                <a:gd name="connsiteY7903" fmla="*/ 1325898 h 4305833"/>
                <a:gd name="connsiteX7904" fmla="*/ 3366439 w 4308628"/>
                <a:gd name="connsiteY7904" fmla="*/ 1310511 h 4305833"/>
                <a:gd name="connsiteX7905" fmla="*/ 3367171 w 4308628"/>
                <a:gd name="connsiteY7905" fmla="*/ 1310511 h 4305833"/>
                <a:gd name="connsiteX7906" fmla="*/ 3363141 w 4308628"/>
                <a:gd name="connsiteY7906" fmla="*/ 1325898 h 4305833"/>
                <a:gd name="connsiteX7907" fmla="*/ 3367904 w 4308628"/>
                <a:gd name="connsiteY7907" fmla="*/ 1303917 h 4305833"/>
                <a:gd name="connsiteX7908" fmla="*/ 3370468 w 4308628"/>
                <a:gd name="connsiteY7908" fmla="*/ 1292560 h 4305833"/>
                <a:gd name="connsiteX7909" fmla="*/ 3371934 w 4308628"/>
                <a:gd name="connsiteY7909" fmla="*/ 1292194 h 4305833"/>
                <a:gd name="connsiteX7910" fmla="*/ 3371934 w 4308628"/>
                <a:gd name="connsiteY7910" fmla="*/ 1292194 h 4305833"/>
                <a:gd name="connsiteX7911" fmla="*/ 3369003 w 4308628"/>
                <a:gd name="connsiteY7911" fmla="*/ 1304283 h 4305833"/>
                <a:gd name="connsiteX7912" fmla="*/ 3367904 w 4308628"/>
                <a:gd name="connsiteY7912" fmla="*/ 1303917 h 4305833"/>
                <a:gd name="connsiteX7913" fmla="*/ 3364241 w 4308628"/>
                <a:gd name="connsiteY7913" fmla="*/ 1281569 h 4305833"/>
                <a:gd name="connsiteX7914" fmla="*/ 3363508 w 4308628"/>
                <a:gd name="connsiteY7914" fmla="*/ 1282668 h 4305833"/>
                <a:gd name="connsiteX7915" fmla="*/ 3351784 w 4308628"/>
                <a:gd name="connsiteY7915" fmla="*/ 1281203 h 4305833"/>
                <a:gd name="connsiteX7916" fmla="*/ 3351784 w 4308628"/>
                <a:gd name="connsiteY7916" fmla="*/ 1280470 h 4305833"/>
                <a:gd name="connsiteX7917" fmla="*/ 3364241 w 4308628"/>
                <a:gd name="connsiteY7917" fmla="*/ 1281569 h 4305833"/>
                <a:gd name="connsiteX7918" fmla="*/ 3345190 w 4308628"/>
                <a:gd name="connsiteY7918" fmla="*/ 1280837 h 4305833"/>
                <a:gd name="connsiteX7919" fmla="*/ 3330169 w 4308628"/>
                <a:gd name="connsiteY7919" fmla="*/ 1279005 h 4305833"/>
                <a:gd name="connsiteX7920" fmla="*/ 3345190 w 4308628"/>
                <a:gd name="connsiteY7920" fmla="*/ 1280104 h 4305833"/>
                <a:gd name="connsiteX7921" fmla="*/ 3345190 w 4308628"/>
                <a:gd name="connsiteY7921" fmla="*/ 1280837 h 4305833"/>
                <a:gd name="connsiteX7922" fmla="*/ 2834491 w 4308628"/>
                <a:gd name="connsiteY7922" fmla="*/ 1501749 h 4305833"/>
                <a:gd name="connsiteX7923" fmla="*/ 2819104 w 4308628"/>
                <a:gd name="connsiteY7923" fmla="*/ 1504680 h 4305833"/>
                <a:gd name="connsiteX7924" fmla="*/ 2794924 w 4308628"/>
                <a:gd name="connsiteY7924" fmla="*/ 1498452 h 4305833"/>
                <a:gd name="connsiteX7925" fmla="*/ 2787597 w 4308628"/>
                <a:gd name="connsiteY7925" fmla="*/ 1493323 h 4305833"/>
                <a:gd name="connsiteX7926" fmla="*/ 2821668 w 4308628"/>
                <a:gd name="connsiteY7926" fmla="*/ 1449726 h 4305833"/>
                <a:gd name="connsiteX7927" fmla="*/ 2834491 w 4308628"/>
                <a:gd name="connsiteY7927" fmla="*/ 1501749 h 4305833"/>
                <a:gd name="connsiteX7928" fmla="*/ 2744734 w 4308628"/>
                <a:gd name="connsiteY7928" fmla="*/ 1485996 h 4305833"/>
                <a:gd name="connsiteX7929" fmla="*/ 2744001 w 4308628"/>
                <a:gd name="connsiteY7929" fmla="*/ 1485263 h 4305833"/>
                <a:gd name="connsiteX7930" fmla="*/ 2743268 w 4308628"/>
                <a:gd name="connsiteY7930" fmla="*/ 1471341 h 4305833"/>
                <a:gd name="connsiteX7931" fmla="*/ 2776240 w 4308628"/>
                <a:gd name="connsiteY7931" fmla="*/ 1494056 h 4305833"/>
                <a:gd name="connsiteX7932" fmla="*/ 2744734 w 4308628"/>
                <a:gd name="connsiteY7932" fmla="*/ 1485996 h 4305833"/>
                <a:gd name="connsiteX7933" fmla="*/ 2737040 w 4308628"/>
                <a:gd name="connsiteY7933" fmla="*/ 1483797 h 4305833"/>
                <a:gd name="connsiteX7934" fmla="*/ 2734475 w 4308628"/>
                <a:gd name="connsiteY7934" fmla="*/ 1486728 h 4305833"/>
                <a:gd name="connsiteX7935" fmla="*/ 2734842 w 4308628"/>
                <a:gd name="connsiteY7935" fmla="*/ 1490758 h 4305833"/>
                <a:gd name="connsiteX7936" fmla="*/ 2735941 w 4308628"/>
                <a:gd name="connsiteY7936" fmla="*/ 1491857 h 4305833"/>
                <a:gd name="connsiteX7937" fmla="*/ 2732644 w 4308628"/>
                <a:gd name="connsiteY7937" fmla="*/ 1553039 h 4305833"/>
                <a:gd name="connsiteX7938" fmla="*/ 2675492 w 4308628"/>
                <a:gd name="connsiteY7938" fmla="*/ 1490758 h 4305833"/>
                <a:gd name="connsiteX7939" fmla="*/ 2675492 w 4308628"/>
                <a:gd name="connsiteY7939" fmla="*/ 1490758 h 4305833"/>
                <a:gd name="connsiteX7940" fmla="*/ 2675126 w 4308628"/>
                <a:gd name="connsiteY7940" fmla="*/ 1485263 h 4305833"/>
                <a:gd name="connsiteX7941" fmla="*/ 2674393 w 4308628"/>
                <a:gd name="connsiteY7941" fmla="*/ 1484530 h 4305833"/>
                <a:gd name="connsiteX7942" fmla="*/ 2697107 w 4308628"/>
                <a:gd name="connsiteY7942" fmla="*/ 1440201 h 4305833"/>
                <a:gd name="connsiteX7943" fmla="*/ 2735575 w 4308628"/>
                <a:gd name="connsiteY7943" fmla="*/ 1466579 h 4305833"/>
                <a:gd name="connsiteX7944" fmla="*/ 2737040 w 4308628"/>
                <a:gd name="connsiteY7944" fmla="*/ 1483797 h 4305833"/>
                <a:gd name="connsiteX7945" fmla="*/ 3044046 w 4308628"/>
                <a:gd name="connsiteY7945" fmla="*/ 2006220 h 4305833"/>
                <a:gd name="connsiteX7946" fmla="*/ 3056502 w 4308628"/>
                <a:gd name="connsiteY7946" fmla="*/ 2022340 h 4305833"/>
                <a:gd name="connsiteX7947" fmla="*/ 3047709 w 4308628"/>
                <a:gd name="connsiteY7947" fmla="*/ 2025271 h 4305833"/>
                <a:gd name="connsiteX7948" fmla="*/ 3044046 w 4308628"/>
                <a:gd name="connsiteY7948" fmla="*/ 2006220 h 4305833"/>
                <a:gd name="connsiteX7949" fmla="*/ 3032689 w 4308628"/>
                <a:gd name="connsiteY7949" fmla="*/ 1998160 h 4305833"/>
                <a:gd name="connsiteX7950" fmla="*/ 3035986 w 4308628"/>
                <a:gd name="connsiteY7950" fmla="*/ 1999626 h 4305833"/>
                <a:gd name="connsiteX7951" fmla="*/ 3041115 w 4308628"/>
                <a:gd name="connsiteY7951" fmla="*/ 2027469 h 4305833"/>
                <a:gd name="connsiteX7952" fmla="*/ 2992756 w 4308628"/>
                <a:gd name="connsiteY7952" fmla="*/ 2043222 h 4305833"/>
                <a:gd name="connsiteX7953" fmla="*/ 3010341 w 4308628"/>
                <a:gd name="connsiteY7953" fmla="*/ 1964089 h 4305833"/>
                <a:gd name="connsiteX7954" fmla="*/ 3031590 w 4308628"/>
                <a:gd name="connsiteY7954" fmla="*/ 1990467 h 4305833"/>
                <a:gd name="connsiteX7955" fmla="*/ 3032689 w 4308628"/>
                <a:gd name="connsiteY7955" fmla="*/ 1998160 h 4305833"/>
                <a:gd name="connsiteX7956" fmla="*/ 3032689 w 4308628"/>
                <a:gd name="connsiteY7956" fmla="*/ 1998160 h 4305833"/>
                <a:gd name="connsiteX7957" fmla="*/ 3214035 w 4308628"/>
                <a:gd name="connsiteY7957" fmla="*/ 2223103 h 4305833"/>
                <a:gd name="connsiteX7958" fmla="*/ 3202678 w 4308628"/>
                <a:gd name="connsiteY7958" fmla="*/ 2221637 h 4305833"/>
                <a:gd name="connsiteX7959" fmla="*/ 3206341 w 4308628"/>
                <a:gd name="connsiteY7959" fmla="*/ 2213578 h 4305833"/>
                <a:gd name="connsiteX7960" fmla="*/ 3214035 w 4308628"/>
                <a:gd name="connsiteY7960" fmla="*/ 2223103 h 4305833"/>
                <a:gd name="connsiteX7961" fmla="*/ 3441908 w 4308628"/>
                <a:gd name="connsiteY7961" fmla="*/ 2490542 h 4305833"/>
                <a:gd name="connsiteX7962" fmla="*/ 3446304 w 4308628"/>
                <a:gd name="connsiteY7962" fmla="*/ 2504830 h 4305833"/>
                <a:gd name="connsiteX7963" fmla="*/ 3444472 w 4308628"/>
                <a:gd name="connsiteY7963" fmla="*/ 2508127 h 4305833"/>
                <a:gd name="connsiteX7964" fmla="*/ 3441908 w 4308628"/>
                <a:gd name="connsiteY7964" fmla="*/ 2490542 h 4305833"/>
                <a:gd name="connsiteX7965" fmla="*/ 3605302 w 4308628"/>
                <a:gd name="connsiteY7965" fmla="*/ 2396389 h 4305833"/>
                <a:gd name="connsiteX7966" fmla="*/ 3606401 w 4308628"/>
                <a:gd name="connsiteY7966" fmla="*/ 2395290 h 4305833"/>
                <a:gd name="connsiteX7967" fmla="*/ 3609332 w 4308628"/>
                <a:gd name="connsiteY7967" fmla="*/ 2397122 h 4305833"/>
                <a:gd name="connsiteX7968" fmla="*/ 3605669 w 4308628"/>
                <a:gd name="connsiteY7968" fmla="*/ 2397854 h 4305833"/>
                <a:gd name="connsiteX7969" fmla="*/ 3605302 w 4308628"/>
                <a:gd name="connsiteY7969" fmla="*/ 2396389 h 4305833"/>
                <a:gd name="connsiteX7970" fmla="*/ 3597243 w 4308628"/>
                <a:gd name="connsiteY7970" fmla="*/ 2395290 h 4305833"/>
                <a:gd name="connsiteX7971" fmla="*/ 3590648 w 4308628"/>
                <a:gd name="connsiteY7971" fmla="*/ 2401884 h 4305833"/>
                <a:gd name="connsiteX7972" fmla="*/ 3549983 w 4308628"/>
                <a:gd name="connsiteY7972" fmla="*/ 2411776 h 4305833"/>
                <a:gd name="connsiteX7973" fmla="*/ 3553280 w 4308628"/>
                <a:gd name="connsiteY7973" fmla="*/ 2388329 h 4305833"/>
                <a:gd name="connsiteX7974" fmla="*/ 3558043 w 4308628"/>
                <a:gd name="connsiteY7974" fmla="*/ 2364150 h 4305833"/>
                <a:gd name="connsiteX7975" fmla="*/ 3593213 w 4308628"/>
                <a:gd name="connsiteY7975" fmla="*/ 2386864 h 4305833"/>
                <a:gd name="connsiteX7976" fmla="*/ 3597243 w 4308628"/>
                <a:gd name="connsiteY7976" fmla="*/ 2395290 h 4305833"/>
                <a:gd name="connsiteX7977" fmla="*/ 3540457 w 4308628"/>
                <a:gd name="connsiteY7977" fmla="*/ 2421301 h 4305833"/>
                <a:gd name="connsiteX7978" fmla="*/ 3538259 w 4308628"/>
                <a:gd name="connsiteY7978" fmla="*/ 2432658 h 4305833"/>
                <a:gd name="connsiteX7979" fmla="*/ 3536428 w 4308628"/>
                <a:gd name="connsiteY7979" fmla="*/ 2422400 h 4305833"/>
                <a:gd name="connsiteX7980" fmla="*/ 3540457 w 4308628"/>
                <a:gd name="connsiteY7980" fmla="*/ 2421301 h 4305833"/>
                <a:gd name="connsiteX7981" fmla="*/ 3532031 w 4308628"/>
                <a:gd name="connsiteY7981" fmla="*/ 2436322 h 4305833"/>
                <a:gd name="connsiteX7982" fmla="*/ 3526169 w 4308628"/>
                <a:gd name="connsiteY7982" fmla="*/ 2424598 h 4305833"/>
                <a:gd name="connsiteX7983" fmla="*/ 3529833 w 4308628"/>
                <a:gd name="connsiteY7983" fmla="*/ 2423865 h 4305833"/>
                <a:gd name="connsiteX7984" fmla="*/ 3532031 w 4308628"/>
                <a:gd name="connsiteY7984" fmla="*/ 2436322 h 4305833"/>
                <a:gd name="connsiteX7985" fmla="*/ 3542655 w 4308628"/>
                <a:gd name="connsiteY7985" fmla="*/ 2346198 h 4305833"/>
                <a:gd name="connsiteX7986" fmla="*/ 3539725 w 4308628"/>
                <a:gd name="connsiteY7986" fmla="*/ 2344366 h 4305833"/>
                <a:gd name="connsiteX7987" fmla="*/ 3549250 w 4308628"/>
                <a:gd name="connsiteY7987" fmla="*/ 2335208 h 4305833"/>
                <a:gd name="connsiteX7988" fmla="*/ 3542655 w 4308628"/>
                <a:gd name="connsiteY7988" fmla="*/ 2346198 h 4305833"/>
                <a:gd name="connsiteX7989" fmla="*/ 3553646 w 4308628"/>
                <a:gd name="connsiteY7989" fmla="*/ 2340703 h 4305833"/>
                <a:gd name="connsiteX7990" fmla="*/ 3552181 w 4308628"/>
                <a:gd name="connsiteY7990" fmla="*/ 2352060 h 4305833"/>
                <a:gd name="connsiteX7991" fmla="*/ 3548517 w 4308628"/>
                <a:gd name="connsiteY7991" fmla="*/ 2349862 h 4305833"/>
                <a:gd name="connsiteX7992" fmla="*/ 3553646 w 4308628"/>
                <a:gd name="connsiteY7992" fmla="*/ 2340703 h 4305833"/>
                <a:gd name="connsiteX7993" fmla="*/ 3513713 w 4308628"/>
                <a:gd name="connsiteY7993" fmla="*/ 2304800 h 4305833"/>
                <a:gd name="connsiteX7994" fmla="*/ 3503456 w 4308628"/>
                <a:gd name="connsiteY7994" fmla="*/ 2252411 h 4305833"/>
                <a:gd name="connsiteX7995" fmla="*/ 3548884 w 4308628"/>
                <a:gd name="connsiteY7995" fmla="*/ 2313226 h 4305833"/>
                <a:gd name="connsiteX7996" fmla="*/ 3513713 w 4308628"/>
                <a:gd name="connsiteY7996" fmla="*/ 2304800 h 4305833"/>
                <a:gd name="connsiteX7997" fmla="*/ 3544854 w 4308628"/>
                <a:gd name="connsiteY7997" fmla="*/ 2355723 h 4305833"/>
                <a:gd name="connsiteX7998" fmla="*/ 3550716 w 4308628"/>
                <a:gd name="connsiteY7998" fmla="*/ 2359387 h 4305833"/>
                <a:gd name="connsiteX7999" fmla="*/ 3547052 w 4308628"/>
                <a:gd name="connsiteY7999" fmla="*/ 2386131 h 4305833"/>
                <a:gd name="connsiteX8000" fmla="*/ 3541923 w 4308628"/>
                <a:gd name="connsiteY8000" fmla="*/ 2413974 h 4305833"/>
                <a:gd name="connsiteX8001" fmla="*/ 3534962 w 4308628"/>
                <a:gd name="connsiteY8001" fmla="*/ 2415439 h 4305833"/>
                <a:gd name="connsiteX8002" fmla="*/ 3528734 w 4308628"/>
                <a:gd name="connsiteY8002" fmla="*/ 2383566 h 4305833"/>
                <a:gd name="connsiteX8003" fmla="*/ 3544854 w 4308628"/>
                <a:gd name="connsiteY8003" fmla="*/ 2355723 h 4305833"/>
                <a:gd name="connsiteX8004" fmla="*/ 3524704 w 4308628"/>
                <a:gd name="connsiteY8004" fmla="*/ 2456837 h 4305833"/>
                <a:gd name="connsiteX8005" fmla="*/ 3462057 w 4308628"/>
                <a:gd name="connsiteY8005" fmla="*/ 2499335 h 4305833"/>
                <a:gd name="connsiteX8006" fmla="*/ 3488435 w 4308628"/>
                <a:gd name="connsiteY8006" fmla="*/ 2453174 h 4305833"/>
                <a:gd name="connsiteX8007" fmla="*/ 3524704 w 4308628"/>
                <a:gd name="connsiteY8007" fmla="*/ 2456837 h 4305833"/>
                <a:gd name="connsiteX8008" fmla="*/ 3507852 w 4308628"/>
                <a:gd name="connsiteY8008" fmla="*/ 2311761 h 4305833"/>
                <a:gd name="connsiteX8009" fmla="*/ 3510416 w 4308628"/>
                <a:gd name="connsiteY8009" fmla="*/ 2325682 h 4305833"/>
                <a:gd name="connsiteX8010" fmla="*/ 3475979 w 4308628"/>
                <a:gd name="connsiteY8010" fmla="*/ 2303701 h 4305833"/>
                <a:gd name="connsiteX8011" fmla="*/ 3507852 w 4308628"/>
                <a:gd name="connsiteY8011" fmla="*/ 2311761 h 4305833"/>
                <a:gd name="connsiteX8012" fmla="*/ 3515179 w 4308628"/>
                <a:gd name="connsiteY8012" fmla="*/ 2313959 h 4305833"/>
                <a:gd name="connsiteX8013" fmla="*/ 3551082 w 4308628"/>
                <a:gd name="connsiteY8013" fmla="*/ 2323484 h 4305833"/>
                <a:gd name="connsiteX8014" fmla="*/ 3533497 w 4308628"/>
                <a:gd name="connsiteY8014" fmla="*/ 2340703 h 4305833"/>
                <a:gd name="connsiteX8015" fmla="*/ 3518476 w 4308628"/>
                <a:gd name="connsiteY8015" fmla="*/ 2330811 h 4305833"/>
                <a:gd name="connsiteX8016" fmla="*/ 3515179 w 4308628"/>
                <a:gd name="connsiteY8016" fmla="*/ 2313959 h 4305833"/>
                <a:gd name="connsiteX8017" fmla="*/ 3528734 w 4308628"/>
                <a:gd name="connsiteY8017" fmla="*/ 2345099 h 4305833"/>
                <a:gd name="connsiteX8018" fmla="*/ 3522506 w 4308628"/>
                <a:gd name="connsiteY8018" fmla="*/ 2350961 h 4305833"/>
                <a:gd name="connsiteX8019" fmla="*/ 3520308 w 4308628"/>
                <a:gd name="connsiteY8019" fmla="*/ 2339604 h 4305833"/>
                <a:gd name="connsiteX8020" fmla="*/ 3528734 w 4308628"/>
                <a:gd name="connsiteY8020" fmla="*/ 2345099 h 4305833"/>
                <a:gd name="connsiteX8021" fmla="*/ 3534596 w 4308628"/>
                <a:gd name="connsiteY8021" fmla="*/ 2348763 h 4305833"/>
                <a:gd name="connsiteX8022" fmla="*/ 3539358 w 4308628"/>
                <a:gd name="connsiteY8022" fmla="*/ 2351694 h 4305833"/>
                <a:gd name="connsiteX8023" fmla="*/ 3526902 w 4308628"/>
                <a:gd name="connsiteY8023" fmla="*/ 2373309 h 4305833"/>
                <a:gd name="connsiteX8024" fmla="*/ 3523971 w 4308628"/>
                <a:gd name="connsiteY8024" fmla="*/ 2359021 h 4305833"/>
                <a:gd name="connsiteX8025" fmla="*/ 3534596 w 4308628"/>
                <a:gd name="connsiteY8025" fmla="*/ 2348763 h 4305833"/>
                <a:gd name="connsiteX8026" fmla="*/ 3523605 w 4308628"/>
                <a:gd name="connsiteY8026" fmla="*/ 2392725 h 4305833"/>
                <a:gd name="connsiteX8027" fmla="*/ 3528368 w 4308628"/>
                <a:gd name="connsiteY8027" fmla="*/ 2417271 h 4305833"/>
                <a:gd name="connsiteX8028" fmla="*/ 3522872 w 4308628"/>
                <a:gd name="connsiteY8028" fmla="*/ 2418737 h 4305833"/>
                <a:gd name="connsiteX8029" fmla="*/ 3516278 w 4308628"/>
                <a:gd name="connsiteY8029" fmla="*/ 2405548 h 4305833"/>
                <a:gd name="connsiteX8030" fmla="*/ 3523605 w 4308628"/>
                <a:gd name="connsiteY8030" fmla="*/ 2392725 h 4305833"/>
                <a:gd name="connsiteX8031" fmla="*/ 3515912 w 4308628"/>
                <a:gd name="connsiteY8031" fmla="*/ 2420202 h 4305833"/>
                <a:gd name="connsiteX8032" fmla="*/ 3506386 w 4308628"/>
                <a:gd name="connsiteY8032" fmla="*/ 2422400 h 4305833"/>
                <a:gd name="connsiteX8033" fmla="*/ 3512248 w 4308628"/>
                <a:gd name="connsiteY8033" fmla="*/ 2412508 h 4305833"/>
                <a:gd name="connsiteX8034" fmla="*/ 3515912 w 4308628"/>
                <a:gd name="connsiteY8034" fmla="*/ 2420202 h 4305833"/>
                <a:gd name="connsiteX8035" fmla="*/ 3519209 w 4308628"/>
                <a:gd name="connsiteY8035" fmla="*/ 2426430 h 4305833"/>
                <a:gd name="connsiteX8036" fmla="*/ 3530199 w 4308628"/>
                <a:gd name="connsiteY8036" fmla="*/ 2448411 h 4305833"/>
                <a:gd name="connsiteX8037" fmla="*/ 3492831 w 4308628"/>
                <a:gd name="connsiteY8037" fmla="*/ 2445480 h 4305833"/>
                <a:gd name="connsiteX8038" fmla="*/ 3501258 w 4308628"/>
                <a:gd name="connsiteY8038" fmla="*/ 2430460 h 4305833"/>
                <a:gd name="connsiteX8039" fmla="*/ 3519209 w 4308628"/>
                <a:gd name="connsiteY8039" fmla="*/ 2426430 h 4305833"/>
                <a:gd name="connsiteX8040" fmla="*/ 3485504 w 4308628"/>
                <a:gd name="connsiteY8040" fmla="*/ 2445114 h 4305833"/>
                <a:gd name="connsiteX8041" fmla="*/ 3452532 w 4308628"/>
                <a:gd name="connsiteY8041" fmla="*/ 2442550 h 4305833"/>
                <a:gd name="connsiteX8042" fmla="*/ 3492465 w 4308628"/>
                <a:gd name="connsiteY8042" fmla="*/ 2432658 h 4305833"/>
                <a:gd name="connsiteX8043" fmla="*/ 3485504 w 4308628"/>
                <a:gd name="connsiteY8043" fmla="*/ 2445114 h 4305833"/>
                <a:gd name="connsiteX8044" fmla="*/ 3479643 w 4308628"/>
                <a:gd name="connsiteY8044" fmla="*/ 2268897 h 4305833"/>
                <a:gd name="connsiteX8045" fmla="*/ 3495396 w 4308628"/>
                <a:gd name="connsiteY8045" fmla="*/ 2247282 h 4305833"/>
                <a:gd name="connsiteX8046" fmla="*/ 3506386 w 4308628"/>
                <a:gd name="connsiteY8046" fmla="*/ 2303335 h 4305833"/>
                <a:gd name="connsiteX8047" fmla="*/ 3464622 w 4308628"/>
                <a:gd name="connsiteY8047" fmla="*/ 2293443 h 4305833"/>
                <a:gd name="connsiteX8048" fmla="*/ 3463889 w 4308628"/>
                <a:gd name="connsiteY8048" fmla="*/ 2290879 h 4305833"/>
                <a:gd name="connsiteX8049" fmla="*/ 3479643 w 4308628"/>
                <a:gd name="connsiteY8049" fmla="*/ 2268897 h 4305833"/>
                <a:gd name="connsiteX8050" fmla="*/ 3479643 w 4308628"/>
                <a:gd name="connsiteY8050" fmla="*/ 2268897 h 4305833"/>
                <a:gd name="connsiteX8051" fmla="*/ 3521407 w 4308628"/>
                <a:gd name="connsiteY8051" fmla="*/ 2382834 h 4305833"/>
                <a:gd name="connsiteX8052" fmla="*/ 3512614 w 4308628"/>
                <a:gd name="connsiteY8052" fmla="*/ 2398587 h 4305833"/>
                <a:gd name="connsiteX8053" fmla="*/ 3503089 w 4308628"/>
                <a:gd name="connsiteY8053" fmla="*/ 2379903 h 4305833"/>
                <a:gd name="connsiteX8054" fmla="*/ 3518110 w 4308628"/>
                <a:gd name="connsiteY8054" fmla="*/ 2365249 h 4305833"/>
                <a:gd name="connsiteX8055" fmla="*/ 3521407 w 4308628"/>
                <a:gd name="connsiteY8055" fmla="*/ 2382834 h 4305833"/>
                <a:gd name="connsiteX8056" fmla="*/ 3437878 w 4308628"/>
                <a:gd name="connsiteY8056" fmla="*/ 2450243 h 4305833"/>
                <a:gd name="connsiteX8057" fmla="*/ 3438244 w 4308628"/>
                <a:gd name="connsiteY8057" fmla="*/ 2448778 h 4305833"/>
                <a:gd name="connsiteX8058" fmla="*/ 3481108 w 4308628"/>
                <a:gd name="connsiteY8058" fmla="*/ 2453174 h 4305833"/>
                <a:gd name="connsiteX8059" fmla="*/ 3452532 w 4308628"/>
                <a:gd name="connsiteY8059" fmla="*/ 2502632 h 4305833"/>
                <a:gd name="connsiteX8060" fmla="*/ 3444839 w 4308628"/>
                <a:gd name="connsiteY8060" fmla="*/ 2476987 h 4305833"/>
                <a:gd name="connsiteX8061" fmla="*/ 3436779 w 4308628"/>
                <a:gd name="connsiteY8061" fmla="*/ 2450976 h 4305833"/>
                <a:gd name="connsiteX8062" fmla="*/ 3437878 w 4308628"/>
                <a:gd name="connsiteY8062" fmla="*/ 2450243 h 4305833"/>
                <a:gd name="connsiteX8063" fmla="*/ 3437878 w 4308628"/>
                <a:gd name="connsiteY8063" fmla="*/ 2450243 h 4305833"/>
                <a:gd name="connsiteX8064" fmla="*/ 3549250 w 4308628"/>
                <a:gd name="connsiteY8064" fmla="*/ 2419103 h 4305833"/>
                <a:gd name="connsiteX8065" fmla="*/ 3582222 w 4308628"/>
                <a:gd name="connsiteY8065" fmla="*/ 2411043 h 4305833"/>
                <a:gd name="connsiteX8066" fmla="*/ 3557676 w 4308628"/>
                <a:gd name="connsiteY8066" fmla="*/ 2436322 h 4305833"/>
                <a:gd name="connsiteX8067" fmla="*/ 3545586 w 4308628"/>
                <a:gd name="connsiteY8067" fmla="*/ 2443649 h 4305833"/>
                <a:gd name="connsiteX8068" fmla="*/ 3549250 w 4308628"/>
                <a:gd name="connsiteY8068" fmla="*/ 2419103 h 4305833"/>
                <a:gd name="connsiteX8069" fmla="*/ 3594311 w 4308628"/>
                <a:gd name="connsiteY8069" fmla="*/ 2408112 h 4305833"/>
                <a:gd name="connsiteX8070" fmla="*/ 3602372 w 4308628"/>
                <a:gd name="connsiteY8070" fmla="*/ 2406281 h 4305833"/>
                <a:gd name="connsiteX8071" fmla="*/ 3603470 w 4308628"/>
                <a:gd name="connsiteY8071" fmla="*/ 2408845 h 4305833"/>
                <a:gd name="connsiteX8072" fmla="*/ 3582955 w 4308628"/>
                <a:gd name="connsiteY8072" fmla="*/ 2421301 h 4305833"/>
                <a:gd name="connsiteX8073" fmla="*/ 3580390 w 4308628"/>
                <a:gd name="connsiteY8073" fmla="*/ 2422767 h 4305833"/>
                <a:gd name="connsiteX8074" fmla="*/ 3594311 w 4308628"/>
                <a:gd name="connsiteY8074" fmla="*/ 2408112 h 4305833"/>
                <a:gd name="connsiteX8075" fmla="*/ 3608966 w 4308628"/>
                <a:gd name="connsiteY8075" fmla="*/ 2404449 h 4305833"/>
                <a:gd name="connsiteX8076" fmla="*/ 3610797 w 4308628"/>
                <a:gd name="connsiteY8076" fmla="*/ 2404083 h 4305833"/>
                <a:gd name="connsiteX8077" fmla="*/ 3608966 w 4308628"/>
                <a:gd name="connsiteY8077" fmla="*/ 2405181 h 4305833"/>
                <a:gd name="connsiteX8078" fmla="*/ 3608966 w 4308628"/>
                <a:gd name="connsiteY8078" fmla="*/ 2404449 h 4305833"/>
                <a:gd name="connsiteX8079" fmla="*/ 3611530 w 4308628"/>
                <a:gd name="connsiteY8079" fmla="*/ 2390527 h 4305833"/>
                <a:gd name="connsiteX8080" fmla="*/ 3611897 w 4308628"/>
                <a:gd name="connsiteY8080" fmla="*/ 2390161 h 4305833"/>
                <a:gd name="connsiteX8081" fmla="*/ 3613362 w 4308628"/>
                <a:gd name="connsiteY8081" fmla="*/ 2391993 h 4305833"/>
                <a:gd name="connsiteX8082" fmla="*/ 3611530 w 4308628"/>
                <a:gd name="connsiteY8082" fmla="*/ 2390527 h 4305833"/>
                <a:gd name="connsiteX8083" fmla="*/ 3605669 w 4308628"/>
                <a:gd name="connsiteY8083" fmla="*/ 2386864 h 4305833"/>
                <a:gd name="connsiteX8084" fmla="*/ 3598708 w 4308628"/>
                <a:gd name="connsiteY8084" fmla="*/ 2382467 h 4305833"/>
                <a:gd name="connsiteX8085" fmla="*/ 3590282 w 4308628"/>
                <a:gd name="connsiteY8085" fmla="*/ 2364150 h 4305833"/>
                <a:gd name="connsiteX8086" fmla="*/ 3607867 w 4308628"/>
                <a:gd name="connsiteY8086" fmla="*/ 2385032 h 4305833"/>
                <a:gd name="connsiteX8087" fmla="*/ 3605669 w 4308628"/>
                <a:gd name="connsiteY8087" fmla="*/ 2386864 h 4305833"/>
                <a:gd name="connsiteX8088" fmla="*/ 3588084 w 4308628"/>
                <a:gd name="connsiteY8088" fmla="*/ 2375507 h 4305833"/>
                <a:gd name="connsiteX8089" fmla="*/ 3559508 w 4308628"/>
                <a:gd name="connsiteY8089" fmla="*/ 2357189 h 4305833"/>
                <a:gd name="connsiteX8090" fmla="*/ 3564271 w 4308628"/>
                <a:gd name="connsiteY8090" fmla="*/ 2332643 h 4305833"/>
                <a:gd name="connsiteX8091" fmla="*/ 3573063 w 4308628"/>
                <a:gd name="connsiteY8091" fmla="*/ 2343267 h 4305833"/>
                <a:gd name="connsiteX8092" fmla="*/ 3588084 w 4308628"/>
                <a:gd name="connsiteY8092" fmla="*/ 2375507 h 4305833"/>
                <a:gd name="connsiteX8093" fmla="*/ 3512981 w 4308628"/>
                <a:gd name="connsiteY8093" fmla="*/ 2253144 h 4305833"/>
                <a:gd name="connsiteX8094" fmla="*/ 3549616 w 4308628"/>
                <a:gd name="connsiteY8094" fmla="*/ 2277323 h 4305833"/>
                <a:gd name="connsiteX8095" fmla="*/ 3553646 w 4308628"/>
                <a:gd name="connsiteY8095" fmla="*/ 2304434 h 4305833"/>
                <a:gd name="connsiteX8096" fmla="*/ 3512981 w 4308628"/>
                <a:gd name="connsiteY8096" fmla="*/ 2253144 h 4305833"/>
                <a:gd name="connsiteX8097" fmla="*/ 3504921 w 4308628"/>
                <a:gd name="connsiteY8097" fmla="*/ 2239589 h 4305833"/>
                <a:gd name="connsiteX8098" fmla="*/ 3504921 w 4308628"/>
                <a:gd name="connsiteY8098" fmla="*/ 2235925 h 4305833"/>
                <a:gd name="connsiteX8099" fmla="*/ 3503089 w 4308628"/>
                <a:gd name="connsiteY8099" fmla="*/ 2233727 h 4305833"/>
                <a:gd name="connsiteX8100" fmla="*/ 3519942 w 4308628"/>
                <a:gd name="connsiteY8100" fmla="*/ 2193428 h 4305833"/>
                <a:gd name="connsiteX8101" fmla="*/ 3533497 w 4308628"/>
                <a:gd name="connsiteY8101" fmla="*/ 2160089 h 4305833"/>
                <a:gd name="connsiteX8102" fmla="*/ 3548884 w 4308628"/>
                <a:gd name="connsiteY8102" fmla="*/ 2268531 h 4305833"/>
                <a:gd name="connsiteX8103" fmla="*/ 3504921 w 4308628"/>
                <a:gd name="connsiteY8103" fmla="*/ 2239589 h 4305833"/>
                <a:gd name="connsiteX8104" fmla="*/ 3490267 w 4308628"/>
                <a:gd name="connsiteY8104" fmla="*/ 2242519 h 4305833"/>
                <a:gd name="connsiteX8105" fmla="*/ 3481474 w 4308628"/>
                <a:gd name="connsiteY8105" fmla="*/ 2254609 h 4305833"/>
                <a:gd name="connsiteX8106" fmla="*/ 3489900 w 4308628"/>
                <a:gd name="connsiteY8106" fmla="*/ 2238856 h 4305833"/>
                <a:gd name="connsiteX8107" fmla="*/ 3489900 w 4308628"/>
                <a:gd name="connsiteY8107" fmla="*/ 2241787 h 4305833"/>
                <a:gd name="connsiteX8108" fmla="*/ 3490267 w 4308628"/>
                <a:gd name="connsiteY8108" fmla="*/ 2242519 h 4305833"/>
                <a:gd name="connsiteX8109" fmla="*/ 3490267 w 4308628"/>
                <a:gd name="connsiteY8109" fmla="*/ 2242519 h 4305833"/>
                <a:gd name="connsiteX8110" fmla="*/ 3512248 w 4308628"/>
                <a:gd name="connsiteY8110" fmla="*/ 2334841 h 4305833"/>
                <a:gd name="connsiteX8111" fmla="*/ 3516644 w 4308628"/>
                <a:gd name="connsiteY8111" fmla="*/ 2356823 h 4305833"/>
                <a:gd name="connsiteX8112" fmla="*/ 3499792 w 4308628"/>
                <a:gd name="connsiteY8112" fmla="*/ 2372942 h 4305833"/>
                <a:gd name="connsiteX8113" fmla="*/ 3464988 w 4308628"/>
                <a:gd name="connsiteY8113" fmla="*/ 2304067 h 4305833"/>
                <a:gd name="connsiteX8114" fmla="*/ 3512248 w 4308628"/>
                <a:gd name="connsiteY8114" fmla="*/ 2334841 h 4305833"/>
                <a:gd name="connsiteX8115" fmla="*/ 3508218 w 4308628"/>
                <a:gd name="connsiteY8115" fmla="*/ 2405548 h 4305833"/>
                <a:gd name="connsiteX8116" fmla="*/ 3497227 w 4308628"/>
                <a:gd name="connsiteY8116" fmla="*/ 2424965 h 4305833"/>
                <a:gd name="connsiteX8117" fmla="*/ 3442274 w 4308628"/>
                <a:gd name="connsiteY8117" fmla="*/ 2438520 h 4305833"/>
                <a:gd name="connsiteX8118" fmla="*/ 3497594 w 4308628"/>
                <a:gd name="connsiteY8118" fmla="*/ 2385032 h 4305833"/>
                <a:gd name="connsiteX8119" fmla="*/ 3508218 w 4308628"/>
                <a:gd name="connsiteY8119" fmla="*/ 2405548 h 4305833"/>
                <a:gd name="connsiteX8120" fmla="*/ 3529833 w 4308628"/>
                <a:gd name="connsiteY8120" fmla="*/ 2138108 h 4305833"/>
                <a:gd name="connsiteX8121" fmla="*/ 3529100 w 4308628"/>
                <a:gd name="connsiteY8121" fmla="*/ 2137742 h 4305833"/>
                <a:gd name="connsiteX8122" fmla="*/ 3529467 w 4308628"/>
                <a:gd name="connsiteY8122" fmla="*/ 2136276 h 4305833"/>
                <a:gd name="connsiteX8123" fmla="*/ 3529833 w 4308628"/>
                <a:gd name="connsiteY8123" fmla="*/ 2138108 h 4305833"/>
                <a:gd name="connsiteX8124" fmla="*/ 3496495 w 4308628"/>
                <a:gd name="connsiteY8124" fmla="*/ 2228598 h 4305833"/>
                <a:gd name="connsiteX8125" fmla="*/ 3495762 w 4308628"/>
                <a:gd name="connsiteY8125" fmla="*/ 2227133 h 4305833"/>
                <a:gd name="connsiteX8126" fmla="*/ 3498327 w 4308628"/>
                <a:gd name="connsiteY8126" fmla="*/ 2222737 h 4305833"/>
                <a:gd name="connsiteX8127" fmla="*/ 3496495 w 4308628"/>
                <a:gd name="connsiteY8127" fmla="*/ 2228598 h 4305833"/>
                <a:gd name="connsiteX8128" fmla="*/ 3447769 w 4308628"/>
                <a:gd name="connsiteY8128" fmla="*/ 2519851 h 4305833"/>
                <a:gd name="connsiteX8129" fmla="*/ 3447403 w 4308628"/>
                <a:gd name="connsiteY8129" fmla="*/ 2526445 h 4305833"/>
                <a:gd name="connsiteX8130" fmla="*/ 3446671 w 4308628"/>
                <a:gd name="connsiteY8130" fmla="*/ 2521316 h 4305833"/>
                <a:gd name="connsiteX8131" fmla="*/ 3447769 w 4308628"/>
                <a:gd name="connsiteY8131" fmla="*/ 2519851 h 4305833"/>
                <a:gd name="connsiteX8132" fmla="*/ 3449601 w 4308628"/>
                <a:gd name="connsiteY8132" fmla="*/ 2616569 h 4305833"/>
                <a:gd name="connsiteX8133" fmla="*/ 3448869 w 4308628"/>
                <a:gd name="connsiteY8133" fmla="*/ 2618400 h 4305833"/>
                <a:gd name="connsiteX8134" fmla="*/ 3448869 w 4308628"/>
                <a:gd name="connsiteY8134" fmla="*/ 2616935 h 4305833"/>
                <a:gd name="connsiteX8135" fmla="*/ 3449601 w 4308628"/>
                <a:gd name="connsiteY8135" fmla="*/ 2616569 h 4305833"/>
                <a:gd name="connsiteX8136" fmla="*/ 3458027 w 4308628"/>
                <a:gd name="connsiteY8136" fmla="*/ 2560882 h 4305833"/>
                <a:gd name="connsiteX8137" fmla="*/ 3455463 w 4308628"/>
                <a:gd name="connsiteY8137" fmla="*/ 2517286 h 4305833"/>
                <a:gd name="connsiteX8138" fmla="*/ 3459127 w 4308628"/>
                <a:gd name="connsiteY8138" fmla="*/ 2512157 h 4305833"/>
                <a:gd name="connsiteX8139" fmla="*/ 3509683 w 4308628"/>
                <a:gd name="connsiteY8139" fmla="*/ 2499335 h 4305833"/>
                <a:gd name="connsiteX8140" fmla="*/ 3459859 w 4308628"/>
                <a:gd name="connsiteY8140" fmla="*/ 2596785 h 4305833"/>
                <a:gd name="connsiteX8141" fmla="*/ 3458027 w 4308628"/>
                <a:gd name="connsiteY8141" fmla="*/ 2560882 h 4305833"/>
                <a:gd name="connsiteX8142" fmla="*/ 3458027 w 4308628"/>
                <a:gd name="connsiteY8142" fmla="*/ 2560882 h 4305833"/>
                <a:gd name="connsiteX8143" fmla="*/ 3471216 w 4308628"/>
                <a:gd name="connsiteY8143" fmla="*/ 2502266 h 4305833"/>
                <a:gd name="connsiteX8144" fmla="*/ 3526169 w 4308628"/>
                <a:gd name="connsiteY8144" fmla="*/ 2467095 h 4305833"/>
                <a:gd name="connsiteX8145" fmla="*/ 3513713 w 4308628"/>
                <a:gd name="connsiteY8145" fmla="*/ 2491641 h 4305833"/>
                <a:gd name="connsiteX8146" fmla="*/ 3471216 w 4308628"/>
                <a:gd name="connsiteY8146" fmla="*/ 2502266 h 4305833"/>
                <a:gd name="connsiteX8147" fmla="*/ 3528734 w 4308628"/>
                <a:gd name="connsiteY8147" fmla="*/ 2150564 h 4305833"/>
                <a:gd name="connsiteX8148" fmla="*/ 3522140 w 4308628"/>
                <a:gd name="connsiteY8148" fmla="*/ 2163020 h 4305833"/>
                <a:gd name="connsiteX8149" fmla="*/ 3526902 w 4308628"/>
                <a:gd name="connsiteY8149" fmla="*/ 2146534 h 4305833"/>
                <a:gd name="connsiteX8150" fmla="*/ 3528734 w 4308628"/>
                <a:gd name="connsiteY8150" fmla="*/ 2150564 h 4305833"/>
                <a:gd name="connsiteX8151" fmla="*/ 3528734 w 4308628"/>
                <a:gd name="connsiteY8151" fmla="*/ 2150564 h 4305833"/>
                <a:gd name="connsiteX8152" fmla="*/ 3452898 w 4308628"/>
                <a:gd name="connsiteY8152" fmla="*/ 2604479 h 4305833"/>
                <a:gd name="connsiteX8153" fmla="*/ 3450334 w 4308628"/>
                <a:gd name="connsiteY8153" fmla="*/ 2605578 h 4305833"/>
                <a:gd name="connsiteX8154" fmla="*/ 3449601 w 4308628"/>
                <a:gd name="connsiteY8154" fmla="*/ 2607776 h 4305833"/>
                <a:gd name="connsiteX8155" fmla="*/ 3450700 w 4308628"/>
                <a:gd name="connsiteY8155" fmla="*/ 2590557 h 4305833"/>
                <a:gd name="connsiteX8156" fmla="*/ 3452898 w 4308628"/>
                <a:gd name="connsiteY8156" fmla="*/ 2604479 h 4305833"/>
                <a:gd name="connsiteX8157" fmla="*/ 3458027 w 4308628"/>
                <a:gd name="connsiteY8157" fmla="*/ 2282086 h 4305833"/>
                <a:gd name="connsiteX8158" fmla="*/ 3435314 w 4308628"/>
                <a:gd name="connsiteY8158" fmla="*/ 2106235 h 4305833"/>
                <a:gd name="connsiteX8159" fmla="*/ 3484772 w 4308628"/>
                <a:gd name="connsiteY8159" fmla="*/ 2219073 h 4305833"/>
                <a:gd name="connsiteX8160" fmla="*/ 3458027 w 4308628"/>
                <a:gd name="connsiteY8160" fmla="*/ 2282086 h 4305833"/>
                <a:gd name="connsiteX8161" fmla="*/ 3452898 w 4308628"/>
                <a:gd name="connsiteY8161" fmla="*/ 2302968 h 4305833"/>
                <a:gd name="connsiteX8162" fmla="*/ 3456562 w 4308628"/>
                <a:gd name="connsiteY8162" fmla="*/ 2303701 h 4305833"/>
                <a:gd name="connsiteX8163" fmla="*/ 3457295 w 4308628"/>
                <a:gd name="connsiteY8163" fmla="*/ 2303701 h 4305833"/>
                <a:gd name="connsiteX8164" fmla="*/ 3495029 w 4308628"/>
                <a:gd name="connsiteY8164" fmla="*/ 2378438 h 4305833"/>
                <a:gd name="connsiteX8165" fmla="*/ 3434581 w 4308628"/>
                <a:gd name="connsiteY8165" fmla="*/ 2437055 h 4305833"/>
                <a:gd name="connsiteX8166" fmla="*/ 3430917 w 4308628"/>
                <a:gd name="connsiteY8166" fmla="*/ 2435955 h 4305833"/>
                <a:gd name="connsiteX8167" fmla="*/ 3430917 w 4308628"/>
                <a:gd name="connsiteY8167" fmla="*/ 2435955 h 4305833"/>
                <a:gd name="connsiteX8168" fmla="*/ 3430551 w 4308628"/>
                <a:gd name="connsiteY8168" fmla="*/ 2435955 h 4305833"/>
                <a:gd name="connsiteX8169" fmla="*/ 3387687 w 4308628"/>
                <a:gd name="connsiteY8169" fmla="*/ 2360486 h 4305833"/>
                <a:gd name="connsiteX8170" fmla="*/ 3452898 w 4308628"/>
                <a:gd name="connsiteY8170" fmla="*/ 2302968 h 4305833"/>
                <a:gd name="connsiteX8171" fmla="*/ 3452898 w 4308628"/>
                <a:gd name="connsiteY8171" fmla="*/ 2302968 h 4305833"/>
                <a:gd name="connsiteX8172" fmla="*/ 3451067 w 4308628"/>
                <a:gd name="connsiteY8172" fmla="*/ 2630856 h 4305833"/>
                <a:gd name="connsiteX8173" fmla="*/ 3454364 w 4308628"/>
                <a:gd name="connsiteY8173" fmla="*/ 2625361 h 4305833"/>
                <a:gd name="connsiteX8174" fmla="*/ 3454364 w 4308628"/>
                <a:gd name="connsiteY8174" fmla="*/ 2635619 h 4305833"/>
                <a:gd name="connsiteX8175" fmla="*/ 3452532 w 4308628"/>
                <a:gd name="connsiteY8175" fmla="*/ 2634520 h 4305833"/>
                <a:gd name="connsiteX8176" fmla="*/ 3452898 w 4308628"/>
                <a:gd name="connsiteY8176" fmla="*/ 2633787 h 4305833"/>
                <a:gd name="connsiteX8177" fmla="*/ 3451067 w 4308628"/>
                <a:gd name="connsiteY8177" fmla="*/ 2630856 h 4305833"/>
                <a:gd name="connsiteX8178" fmla="*/ 3451067 w 4308628"/>
                <a:gd name="connsiteY8178" fmla="*/ 2630856 h 4305833"/>
                <a:gd name="connsiteX8179" fmla="*/ 3536061 w 4308628"/>
                <a:gd name="connsiteY8179" fmla="*/ 2463798 h 4305833"/>
                <a:gd name="connsiteX8180" fmla="*/ 3537526 w 4308628"/>
                <a:gd name="connsiteY8180" fmla="*/ 2465264 h 4305833"/>
                <a:gd name="connsiteX8181" fmla="*/ 3540091 w 4308628"/>
                <a:gd name="connsiteY8181" fmla="*/ 2465630 h 4305833"/>
                <a:gd name="connsiteX8182" fmla="*/ 3545586 w 4308628"/>
                <a:gd name="connsiteY8182" fmla="*/ 2461966 h 4305833"/>
                <a:gd name="connsiteX8183" fmla="*/ 3545586 w 4308628"/>
                <a:gd name="connsiteY8183" fmla="*/ 2460135 h 4305833"/>
                <a:gd name="connsiteX8184" fmla="*/ 3547052 w 4308628"/>
                <a:gd name="connsiteY8184" fmla="*/ 2459036 h 4305833"/>
                <a:gd name="connsiteX8185" fmla="*/ 3613729 w 4308628"/>
                <a:gd name="connsiteY8185" fmla="*/ 2465630 h 4305833"/>
                <a:gd name="connsiteX8186" fmla="*/ 3523239 w 4308628"/>
                <a:gd name="connsiteY8186" fmla="*/ 2488711 h 4305833"/>
                <a:gd name="connsiteX8187" fmla="*/ 3536061 w 4308628"/>
                <a:gd name="connsiteY8187" fmla="*/ 2463798 h 4305833"/>
                <a:gd name="connsiteX8188" fmla="*/ 3570865 w 4308628"/>
                <a:gd name="connsiteY8188" fmla="*/ 2318722 h 4305833"/>
                <a:gd name="connsiteX8189" fmla="*/ 3569766 w 4308628"/>
                <a:gd name="connsiteY8189" fmla="*/ 2317256 h 4305833"/>
                <a:gd name="connsiteX8190" fmla="*/ 3570498 w 4308628"/>
                <a:gd name="connsiteY8190" fmla="*/ 2315791 h 4305833"/>
                <a:gd name="connsiteX8191" fmla="*/ 3563904 w 4308628"/>
                <a:gd name="connsiteY8191" fmla="*/ 2310295 h 4305833"/>
                <a:gd name="connsiteX8192" fmla="*/ 3563904 w 4308628"/>
                <a:gd name="connsiteY8192" fmla="*/ 2310295 h 4305833"/>
                <a:gd name="connsiteX8193" fmla="*/ 3562072 w 4308628"/>
                <a:gd name="connsiteY8193" fmla="*/ 2311394 h 4305833"/>
                <a:gd name="connsiteX8194" fmla="*/ 3558409 w 4308628"/>
                <a:gd name="connsiteY8194" fmla="*/ 2283185 h 4305833"/>
                <a:gd name="connsiteX8195" fmla="*/ 3636442 w 4308628"/>
                <a:gd name="connsiteY8195" fmla="*/ 2334475 h 4305833"/>
                <a:gd name="connsiteX8196" fmla="*/ 3570865 w 4308628"/>
                <a:gd name="connsiteY8196" fmla="*/ 2318722 h 4305833"/>
                <a:gd name="connsiteX8197" fmla="*/ 3536794 w 4308628"/>
                <a:gd name="connsiteY8197" fmla="*/ 2131514 h 4305833"/>
                <a:gd name="connsiteX8198" fmla="*/ 3535695 w 4308628"/>
                <a:gd name="connsiteY8198" fmla="*/ 2125652 h 4305833"/>
                <a:gd name="connsiteX8199" fmla="*/ 3537893 w 4308628"/>
                <a:gd name="connsiteY8199" fmla="*/ 2123088 h 4305833"/>
                <a:gd name="connsiteX8200" fmla="*/ 3537893 w 4308628"/>
                <a:gd name="connsiteY8200" fmla="*/ 2122355 h 4305833"/>
                <a:gd name="connsiteX8201" fmla="*/ 3540091 w 4308628"/>
                <a:gd name="connsiteY8201" fmla="*/ 2121989 h 4305833"/>
                <a:gd name="connsiteX8202" fmla="*/ 3536794 w 4308628"/>
                <a:gd name="connsiteY8202" fmla="*/ 2131514 h 4305833"/>
                <a:gd name="connsiteX8203" fmla="*/ 3507485 w 4308628"/>
                <a:gd name="connsiteY8203" fmla="*/ 2191230 h 4305833"/>
                <a:gd name="connsiteX8204" fmla="*/ 3492831 w 4308628"/>
                <a:gd name="connsiteY8204" fmla="*/ 2218340 h 4305833"/>
                <a:gd name="connsiteX8205" fmla="*/ 3492465 w 4308628"/>
                <a:gd name="connsiteY8205" fmla="*/ 2219073 h 4305833"/>
                <a:gd name="connsiteX8206" fmla="*/ 3496861 w 4308628"/>
                <a:gd name="connsiteY8206" fmla="*/ 2208815 h 4305833"/>
                <a:gd name="connsiteX8207" fmla="*/ 3512981 w 4308628"/>
                <a:gd name="connsiteY8207" fmla="*/ 2170348 h 4305833"/>
                <a:gd name="connsiteX8208" fmla="*/ 3507485 w 4308628"/>
                <a:gd name="connsiteY8208" fmla="*/ 2191230 h 4305833"/>
                <a:gd name="connsiteX8209" fmla="*/ 3428719 w 4308628"/>
                <a:gd name="connsiteY8209" fmla="*/ 2456837 h 4305833"/>
                <a:gd name="connsiteX8210" fmla="*/ 3433482 w 4308628"/>
                <a:gd name="connsiteY8210" fmla="*/ 2525346 h 4305833"/>
                <a:gd name="connsiteX8211" fmla="*/ 3349953 w 4308628"/>
                <a:gd name="connsiteY8211" fmla="*/ 2615836 h 4305833"/>
                <a:gd name="connsiteX8212" fmla="*/ 3428719 w 4308628"/>
                <a:gd name="connsiteY8212" fmla="*/ 2456837 h 4305833"/>
                <a:gd name="connsiteX8213" fmla="*/ 3440442 w 4308628"/>
                <a:gd name="connsiteY8213" fmla="*/ 2527910 h 4305833"/>
                <a:gd name="connsiteX8214" fmla="*/ 3440442 w 4308628"/>
                <a:gd name="connsiteY8214" fmla="*/ 2527910 h 4305833"/>
                <a:gd name="connsiteX8215" fmla="*/ 3445571 w 4308628"/>
                <a:gd name="connsiteY8215" fmla="*/ 2558684 h 4305833"/>
                <a:gd name="connsiteX8216" fmla="*/ 3444472 w 4308628"/>
                <a:gd name="connsiteY8216" fmla="*/ 2581032 h 4305833"/>
                <a:gd name="connsiteX8217" fmla="*/ 3440442 w 4308628"/>
                <a:gd name="connsiteY8217" fmla="*/ 2527910 h 4305833"/>
                <a:gd name="connsiteX8218" fmla="*/ 2949893 w 4308628"/>
                <a:gd name="connsiteY8218" fmla="*/ 2398587 h 4305833"/>
                <a:gd name="connsiteX8219" fmla="*/ 2948427 w 4308628"/>
                <a:gd name="connsiteY8219" fmla="*/ 2394924 h 4305833"/>
                <a:gd name="connsiteX8220" fmla="*/ 2945862 w 4308628"/>
                <a:gd name="connsiteY8220" fmla="*/ 2393824 h 4305833"/>
                <a:gd name="connsiteX8221" fmla="*/ 2948793 w 4308628"/>
                <a:gd name="connsiteY8221" fmla="*/ 2361585 h 4305833"/>
                <a:gd name="connsiteX8222" fmla="*/ 3040382 w 4308628"/>
                <a:gd name="connsiteY8222" fmla="*/ 2405914 h 4305833"/>
                <a:gd name="connsiteX8223" fmla="*/ 3038917 w 4308628"/>
                <a:gd name="connsiteY8223" fmla="*/ 2408479 h 4305833"/>
                <a:gd name="connsiteX8224" fmla="*/ 2949893 w 4308628"/>
                <a:gd name="connsiteY8224" fmla="*/ 2398587 h 4305833"/>
                <a:gd name="connsiteX8225" fmla="*/ 3073721 w 4308628"/>
                <a:gd name="connsiteY8225" fmla="*/ 2200755 h 4305833"/>
                <a:gd name="connsiteX8226" fmla="*/ 3074453 w 4308628"/>
                <a:gd name="connsiteY8226" fmla="*/ 2203686 h 4305833"/>
                <a:gd name="connsiteX8227" fmla="*/ 2973339 w 4308628"/>
                <a:gd name="connsiteY8227" fmla="*/ 2215776 h 4305833"/>
                <a:gd name="connsiteX8228" fmla="*/ 2981033 w 4308628"/>
                <a:gd name="connsiteY8228" fmla="*/ 2185002 h 4305833"/>
                <a:gd name="connsiteX8229" fmla="*/ 2983963 w 4308628"/>
                <a:gd name="connsiteY8229" fmla="*/ 2184269 h 4305833"/>
                <a:gd name="connsiteX8230" fmla="*/ 2986528 w 4308628"/>
                <a:gd name="connsiteY8230" fmla="*/ 2180972 h 4305833"/>
                <a:gd name="connsiteX8231" fmla="*/ 3073721 w 4308628"/>
                <a:gd name="connsiteY8231" fmla="*/ 2200755 h 4305833"/>
                <a:gd name="connsiteX8232" fmla="*/ 2942199 w 4308628"/>
                <a:gd name="connsiteY8232" fmla="*/ 2334841 h 4305833"/>
                <a:gd name="connsiteX8233" fmla="*/ 2945130 w 4308628"/>
                <a:gd name="connsiteY8233" fmla="*/ 2324583 h 4305833"/>
                <a:gd name="connsiteX8234" fmla="*/ 2944031 w 4308628"/>
                <a:gd name="connsiteY8234" fmla="*/ 2335940 h 4305833"/>
                <a:gd name="connsiteX8235" fmla="*/ 2942199 w 4308628"/>
                <a:gd name="connsiteY8235" fmla="*/ 2334841 h 4305833"/>
                <a:gd name="connsiteX8236" fmla="*/ 2938169 w 4308628"/>
                <a:gd name="connsiteY8236" fmla="*/ 2348763 h 4305833"/>
                <a:gd name="connsiteX8237" fmla="*/ 2940367 w 4308628"/>
                <a:gd name="connsiteY8237" fmla="*/ 2341802 h 4305833"/>
                <a:gd name="connsiteX8238" fmla="*/ 2943664 w 4308628"/>
                <a:gd name="connsiteY8238" fmla="*/ 2343634 h 4305833"/>
                <a:gd name="connsiteX8239" fmla="*/ 2942932 w 4308628"/>
                <a:gd name="connsiteY8239" fmla="*/ 2350961 h 4305833"/>
                <a:gd name="connsiteX8240" fmla="*/ 2938169 w 4308628"/>
                <a:gd name="connsiteY8240" fmla="*/ 2348763 h 4305833"/>
                <a:gd name="connsiteX8241" fmla="*/ 2949893 w 4308628"/>
                <a:gd name="connsiteY8241" fmla="*/ 2347664 h 4305833"/>
                <a:gd name="connsiteX8242" fmla="*/ 3007777 w 4308628"/>
                <a:gd name="connsiteY8242" fmla="*/ 2382467 h 4305833"/>
                <a:gd name="connsiteX8243" fmla="*/ 2949160 w 4308628"/>
                <a:gd name="connsiteY8243" fmla="*/ 2354258 h 4305833"/>
                <a:gd name="connsiteX8244" fmla="*/ 2949893 w 4308628"/>
                <a:gd name="connsiteY8244" fmla="*/ 2347664 h 4305833"/>
                <a:gd name="connsiteX8245" fmla="*/ 2934139 w 4308628"/>
                <a:gd name="connsiteY8245" fmla="*/ 2338139 h 4305833"/>
                <a:gd name="connsiteX8246" fmla="*/ 2931941 w 4308628"/>
                <a:gd name="connsiteY8246" fmla="*/ 2345832 h 4305833"/>
                <a:gd name="connsiteX8247" fmla="*/ 2918752 w 4308628"/>
                <a:gd name="connsiteY8247" fmla="*/ 2339604 h 4305833"/>
                <a:gd name="connsiteX8248" fmla="*/ 2912524 w 4308628"/>
                <a:gd name="connsiteY8248" fmla="*/ 2325682 h 4305833"/>
                <a:gd name="connsiteX8249" fmla="*/ 2912524 w 4308628"/>
                <a:gd name="connsiteY8249" fmla="*/ 2325316 h 4305833"/>
                <a:gd name="connsiteX8250" fmla="*/ 2934139 w 4308628"/>
                <a:gd name="connsiteY8250" fmla="*/ 2338139 h 4305833"/>
                <a:gd name="connsiteX8251" fmla="*/ 2930109 w 4308628"/>
                <a:gd name="connsiteY8251" fmla="*/ 2352060 h 4305833"/>
                <a:gd name="connsiteX8252" fmla="*/ 2927911 w 4308628"/>
                <a:gd name="connsiteY8252" fmla="*/ 2359753 h 4305833"/>
                <a:gd name="connsiteX8253" fmla="*/ 2923149 w 4308628"/>
                <a:gd name="connsiteY8253" fmla="*/ 2348763 h 4305833"/>
                <a:gd name="connsiteX8254" fmla="*/ 2930109 w 4308628"/>
                <a:gd name="connsiteY8254" fmla="*/ 2352060 h 4305833"/>
                <a:gd name="connsiteX8255" fmla="*/ 2936337 w 4308628"/>
                <a:gd name="connsiteY8255" fmla="*/ 2355357 h 4305833"/>
                <a:gd name="connsiteX8256" fmla="*/ 2942199 w 4308628"/>
                <a:gd name="connsiteY8256" fmla="*/ 2358288 h 4305833"/>
                <a:gd name="connsiteX8257" fmla="*/ 2939635 w 4308628"/>
                <a:gd name="connsiteY8257" fmla="*/ 2387230 h 4305833"/>
                <a:gd name="connsiteX8258" fmla="*/ 2931941 w 4308628"/>
                <a:gd name="connsiteY8258" fmla="*/ 2369645 h 4305833"/>
                <a:gd name="connsiteX8259" fmla="*/ 2936337 w 4308628"/>
                <a:gd name="connsiteY8259" fmla="*/ 2355357 h 4305833"/>
                <a:gd name="connsiteX8260" fmla="*/ 2950259 w 4308628"/>
                <a:gd name="connsiteY8260" fmla="*/ 2285750 h 4305833"/>
                <a:gd name="connsiteX8261" fmla="*/ 2951358 w 4308628"/>
                <a:gd name="connsiteY8261" fmla="*/ 2286116 h 4305833"/>
                <a:gd name="connsiteX8262" fmla="*/ 2946595 w 4308628"/>
                <a:gd name="connsiteY8262" fmla="*/ 2290512 h 4305833"/>
                <a:gd name="connsiteX8263" fmla="*/ 2947328 w 4308628"/>
                <a:gd name="connsiteY8263" fmla="*/ 2292344 h 4305833"/>
                <a:gd name="connsiteX8264" fmla="*/ 2935971 w 4308628"/>
                <a:gd name="connsiteY8264" fmla="*/ 2331178 h 4305833"/>
                <a:gd name="connsiteX8265" fmla="*/ 2907762 w 4308628"/>
                <a:gd name="connsiteY8265" fmla="*/ 2314325 h 4305833"/>
                <a:gd name="connsiteX8266" fmla="*/ 2891276 w 4308628"/>
                <a:gd name="connsiteY8266" fmla="*/ 2276957 h 4305833"/>
                <a:gd name="connsiteX8267" fmla="*/ 2918752 w 4308628"/>
                <a:gd name="connsiteY8267" fmla="*/ 2246916 h 4305833"/>
                <a:gd name="connsiteX8268" fmla="*/ 2951358 w 4308628"/>
                <a:gd name="connsiteY8268" fmla="*/ 2239955 h 4305833"/>
                <a:gd name="connsiteX8269" fmla="*/ 2949526 w 4308628"/>
                <a:gd name="connsiteY8269" fmla="*/ 2283185 h 4305833"/>
                <a:gd name="connsiteX8270" fmla="*/ 2949893 w 4308628"/>
                <a:gd name="connsiteY8270" fmla="*/ 2284650 h 4305833"/>
                <a:gd name="connsiteX8271" fmla="*/ 2950259 w 4308628"/>
                <a:gd name="connsiteY8271" fmla="*/ 2285750 h 4305833"/>
                <a:gd name="connsiteX8272" fmla="*/ 2950259 w 4308628"/>
                <a:gd name="connsiteY8272" fmla="*/ 2285750 h 4305833"/>
                <a:gd name="connsiteX8273" fmla="*/ 2950259 w 4308628"/>
                <a:gd name="connsiteY8273" fmla="*/ 2285750 h 4305833"/>
                <a:gd name="connsiteX8274" fmla="*/ 2950259 w 4308628"/>
                <a:gd name="connsiteY8274" fmla="*/ 2285750 h 4305833"/>
                <a:gd name="connsiteX8275" fmla="*/ 2958319 w 4308628"/>
                <a:gd name="connsiteY8275" fmla="*/ 2238490 h 4305833"/>
                <a:gd name="connsiteX8276" fmla="*/ 2960517 w 4308628"/>
                <a:gd name="connsiteY8276" fmla="*/ 2238123 h 4305833"/>
                <a:gd name="connsiteX8277" fmla="*/ 2957586 w 4308628"/>
                <a:gd name="connsiteY8277" fmla="*/ 2249480 h 4305833"/>
                <a:gd name="connsiteX8278" fmla="*/ 2958319 w 4308628"/>
                <a:gd name="connsiteY8278" fmla="*/ 2238490 h 4305833"/>
                <a:gd name="connsiteX8279" fmla="*/ 2958685 w 4308628"/>
                <a:gd name="connsiteY8279" fmla="*/ 2231529 h 4305833"/>
                <a:gd name="connsiteX8280" fmla="*/ 2959052 w 4308628"/>
                <a:gd name="connsiteY8280" fmla="*/ 2224202 h 4305833"/>
                <a:gd name="connsiteX8281" fmla="*/ 2964180 w 4308628"/>
                <a:gd name="connsiteY8281" fmla="*/ 2223469 h 4305833"/>
                <a:gd name="connsiteX8282" fmla="*/ 2962348 w 4308628"/>
                <a:gd name="connsiteY8282" fmla="*/ 2230430 h 4305833"/>
                <a:gd name="connsiteX8283" fmla="*/ 2958685 w 4308628"/>
                <a:gd name="connsiteY8283" fmla="*/ 2231529 h 4305833"/>
                <a:gd name="connsiteX8284" fmla="*/ 2971507 w 4308628"/>
                <a:gd name="connsiteY8284" fmla="*/ 2222737 h 4305833"/>
                <a:gd name="connsiteX8285" fmla="*/ 3036352 w 4308628"/>
                <a:gd name="connsiteY8285" fmla="*/ 2215043 h 4305833"/>
                <a:gd name="connsiteX8286" fmla="*/ 2970042 w 4308628"/>
                <a:gd name="connsiteY8286" fmla="*/ 2229331 h 4305833"/>
                <a:gd name="connsiteX8287" fmla="*/ 2971507 w 4308628"/>
                <a:gd name="connsiteY8287" fmla="*/ 2222737 h 4305833"/>
                <a:gd name="connsiteX8288" fmla="*/ 2972973 w 4308628"/>
                <a:gd name="connsiteY8288" fmla="*/ 2188299 h 4305833"/>
                <a:gd name="connsiteX8289" fmla="*/ 2966012 w 4308628"/>
                <a:gd name="connsiteY8289" fmla="*/ 2216508 h 4305833"/>
                <a:gd name="connsiteX8290" fmla="*/ 2959418 w 4308628"/>
                <a:gd name="connsiteY8290" fmla="*/ 2217241 h 4305833"/>
                <a:gd name="connsiteX8291" fmla="*/ 2960150 w 4308628"/>
                <a:gd name="connsiteY8291" fmla="*/ 2202220 h 4305833"/>
                <a:gd name="connsiteX8292" fmla="*/ 2972973 w 4308628"/>
                <a:gd name="connsiteY8292" fmla="*/ 2188299 h 4305833"/>
                <a:gd name="connsiteX8293" fmla="*/ 2952457 w 4308628"/>
                <a:gd name="connsiteY8293" fmla="*/ 2217974 h 4305833"/>
                <a:gd name="connsiteX8294" fmla="*/ 2944397 w 4308628"/>
                <a:gd name="connsiteY8294" fmla="*/ 2219073 h 4305833"/>
                <a:gd name="connsiteX8295" fmla="*/ 2952823 w 4308628"/>
                <a:gd name="connsiteY8295" fmla="*/ 2209914 h 4305833"/>
                <a:gd name="connsiteX8296" fmla="*/ 2952457 w 4308628"/>
                <a:gd name="connsiteY8296" fmla="*/ 2217974 h 4305833"/>
                <a:gd name="connsiteX8297" fmla="*/ 2952091 w 4308628"/>
                <a:gd name="connsiteY8297" fmla="*/ 2224935 h 4305833"/>
                <a:gd name="connsiteX8298" fmla="*/ 2951724 w 4308628"/>
                <a:gd name="connsiteY8298" fmla="*/ 2232994 h 4305833"/>
                <a:gd name="connsiteX8299" fmla="*/ 2926812 w 4308628"/>
                <a:gd name="connsiteY8299" fmla="*/ 2238123 h 4305833"/>
                <a:gd name="connsiteX8300" fmla="*/ 2937803 w 4308628"/>
                <a:gd name="connsiteY8300" fmla="*/ 2227133 h 4305833"/>
                <a:gd name="connsiteX8301" fmla="*/ 2952091 w 4308628"/>
                <a:gd name="connsiteY8301" fmla="*/ 2224935 h 4305833"/>
                <a:gd name="connsiteX8302" fmla="*/ 3094603 w 4308628"/>
                <a:gd name="connsiteY8302" fmla="*/ 2207716 h 4305833"/>
                <a:gd name="connsiteX8303" fmla="*/ 3096801 w 4308628"/>
                <a:gd name="connsiteY8303" fmla="*/ 2207349 h 4305833"/>
                <a:gd name="connsiteX8304" fmla="*/ 3096801 w 4308628"/>
                <a:gd name="connsiteY8304" fmla="*/ 2208082 h 4305833"/>
                <a:gd name="connsiteX8305" fmla="*/ 3094603 w 4308628"/>
                <a:gd name="connsiteY8305" fmla="*/ 2207716 h 4305833"/>
                <a:gd name="connsiteX8306" fmla="*/ 3063463 w 4308628"/>
                <a:gd name="connsiteY8306" fmla="*/ 2409211 h 4305833"/>
                <a:gd name="connsiteX8307" fmla="*/ 3061264 w 4308628"/>
                <a:gd name="connsiteY8307" fmla="*/ 2408112 h 4305833"/>
                <a:gd name="connsiteX8308" fmla="*/ 3063463 w 4308628"/>
                <a:gd name="connsiteY8308" fmla="*/ 2408479 h 4305833"/>
                <a:gd name="connsiteX8309" fmla="*/ 3063463 w 4308628"/>
                <a:gd name="connsiteY8309" fmla="*/ 2409211 h 4305833"/>
                <a:gd name="connsiteX8310" fmla="*/ 3059433 w 4308628"/>
                <a:gd name="connsiteY8310" fmla="*/ 2401152 h 4305833"/>
                <a:gd name="connsiteX8311" fmla="*/ 3064195 w 4308628"/>
                <a:gd name="connsiteY8311" fmla="*/ 2399686 h 4305833"/>
                <a:gd name="connsiteX8312" fmla="*/ 3064195 w 4308628"/>
                <a:gd name="connsiteY8312" fmla="*/ 2402251 h 4305833"/>
                <a:gd name="connsiteX8313" fmla="*/ 3059433 w 4308628"/>
                <a:gd name="connsiteY8313" fmla="*/ 2401152 h 4305833"/>
                <a:gd name="connsiteX8314" fmla="*/ 3051373 w 4308628"/>
                <a:gd name="connsiteY8314" fmla="*/ 2396389 h 4305833"/>
                <a:gd name="connsiteX8315" fmla="*/ 3067493 w 4308628"/>
                <a:gd name="connsiteY8315" fmla="*/ 2338871 h 4305833"/>
                <a:gd name="connsiteX8316" fmla="*/ 3064195 w 4308628"/>
                <a:gd name="connsiteY8316" fmla="*/ 2391993 h 4305833"/>
                <a:gd name="connsiteX8317" fmla="*/ 3051373 w 4308628"/>
                <a:gd name="connsiteY8317" fmla="*/ 2396389 h 4305833"/>
                <a:gd name="connsiteX8318" fmla="*/ 3044412 w 4308628"/>
                <a:gd name="connsiteY8318" fmla="*/ 2396389 h 4305833"/>
                <a:gd name="connsiteX8319" fmla="*/ 2950625 w 4308628"/>
                <a:gd name="connsiteY8319" fmla="*/ 2339970 h 4305833"/>
                <a:gd name="connsiteX8320" fmla="*/ 2954655 w 4308628"/>
                <a:gd name="connsiteY8320" fmla="*/ 2294176 h 4305833"/>
                <a:gd name="connsiteX8321" fmla="*/ 2956121 w 4308628"/>
                <a:gd name="connsiteY8321" fmla="*/ 2290879 h 4305833"/>
                <a:gd name="connsiteX8322" fmla="*/ 2955021 w 4308628"/>
                <a:gd name="connsiteY8322" fmla="*/ 2287215 h 4305833"/>
                <a:gd name="connsiteX8323" fmla="*/ 2952823 w 4308628"/>
                <a:gd name="connsiteY8323" fmla="*/ 2286482 h 4305833"/>
                <a:gd name="connsiteX8324" fmla="*/ 2952823 w 4308628"/>
                <a:gd name="connsiteY8324" fmla="*/ 2286482 h 4305833"/>
                <a:gd name="connsiteX8325" fmla="*/ 2955754 w 4308628"/>
                <a:gd name="connsiteY8325" fmla="*/ 2284284 h 4305833"/>
                <a:gd name="connsiteX8326" fmla="*/ 2956121 w 4308628"/>
                <a:gd name="connsiteY8326" fmla="*/ 2283918 h 4305833"/>
                <a:gd name="connsiteX8327" fmla="*/ 2967844 w 4308628"/>
                <a:gd name="connsiteY8327" fmla="*/ 2236292 h 4305833"/>
                <a:gd name="connsiteX8328" fmla="*/ 3074820 w 4308628"/>
                <a:gd name="connsiteY8328" fmla="*/ 2213578 h 4305833"/>
                <a:gd name="connsiteX8329" fmla="*/ 3074820 w 4308628"/>
                <a:gd name="connsiteY8329" fmla="*/ 2213578 h 4305833"/>
                <a:gd name="connsiteX8330" fmla="*/ 3069324 w 4308628"/>
                <a:gd name="connsiteY8330" fmla="*/ 2306632 h 4305833"/>
                <a:gd name="connsiteX8331" fmla="*/ 3044412 w 4308628"/>
                <a:gd name="connsiteY8331" fmla="*/ 2396389 h 4305833"/>
                <a:gd name="connsiteX8332" fmla="*/ 3081781 w 4308628"/>
                <a:gd name="connsiteY8332" fmla="*/ 2216142 h 4305833"/>
                <a:gd name="connsiteX8333" fmla="*/ 3092405 w 4308628"/>
                <a:gd name="connsiteY8333" fmla="*/ 2224568 h 4305833"/>
                <a:gd name="connsiteX8334" fmla="*/ 3078117 w 4308628"/>
                <a:gd name="connsiteY8334" fmla="*/ 2275858 h 4305833"/>
                <a:gd name="connsiteX8335" fmla="*/ 3081781 w 4308628"/>
                <a:gd name="connsiteY8335" fmla="*/ 2216142 h 4305833"/>
                <a:gd name="connsiteX8336" fmla="*/ 3090573 w 4308628"/>
                <a:gd name="connsiteY8336" fmla="*/ 2214310 h 4305833"/>
                <a:gd name="connsiteX8337" fmla="*/ 3094969 w 4308628"/>
                <a:gd name="connsiteY8337" fmla="*/ 2215043 h 4305833"/>
                <a:gd name="connsiteX8338" fmla="*/ 3094236 w 4308628"/>
                <a:gd name="connsiteY8338" fmla="*/ 2217608 h 4305833"/>
                <a:gd name="connsiteX8339" fmla="*/ 3090573 w 4308628"/>
                <a:gd name="connsiteY8339" fmla="*/ 2214310 h 4305833"/>
                <a:gd name="connsiteX8340" fmla="*/ 2960883 w 4308628"/>
                <a:gd name="connsiteY8340" fmla="*/ 2191596 h 4305833"/>
                <a:gd name="connsiteX8341" fmla="*/ 2960883 w 4308628"/>
                <a:gd name="connsiteY8341" fmla="*/ 2191596 h 4305833"/>
                <a:gd name="connsiteX8342" fmla="*/ 2960883 w 4308628"/>
                <a:gd name="connsiteY8342" fmla="*/ 2191596 h 4305833"/>
                <a:gd name="connsiteX8343" fmla="*/ 2960883 w 4308628"/>
                <a:gd name="connsiteY8343" fmla="*/ 2191596 h 4305833"/>
                <a:gd name="connsiteX8344" fmla="*/ 2907762 w 4308628"/>
                <a:gd name="connsiteY8344" fmla="*/ 2249480 h 4305833"/>
                <a:gd name="connsiteX8345" fmla="*/ 2888711 w 4308628"/>
                <a:gd name="connsiteY8345" fmla="*/ 2269996 h 4305833"/>
                <a:gd name="connsiteX8346" fmla="*/ 2885047 w 4308628"/>
                <a:gd name="connsiteY8346" fmla="*/ 2261936 h 4305833"/>
                <a:gd name="connsiteX8347" fmla="*/ 2887612 w 4308628"/>
                <a:gd name="connsiteY8347" fmla="*/ 2253877 h 4305833"/>
                <a:gd name="connsiteX8348" fmla="*/ 2907762 w 4308628"/>
                <a:gd name="connsiteY8348" fmla="*/ 2249480 h 4305833"/>
                <a:gd name="connsiteX8349" fmla="*/ 2882117 w 4308628"/>
                <a:gd name="connsiteY8349" fmla="*/ 2271462 h 4305833"/>
                <a:gd name="connsiteX8350" fmla="*/ 2883949 w 4308628"/>
                <a:gd name="connsiteY8350" fmla="*/ 2275491 h 4305833"/>
                <a:gd name="connsiteX8351" fmla="*/ 2881018 w 4308628"/>
                <a:gd name="connsiteY8351" fmla="*/ 2278789 h 4305833"/>
                <a:gd name="connsiteX8352" fmla="*/ 2881018 w 4308628"/>
                <a:gd name="connsiteY8352" fmla="*/ 2275125 h 4305833"/>
                <a:gd name="connsiteX8353" fmla="*/ 2882117 w 4308628"/>
                <a:gd name="connsiteY8353" fmla="*/ 2271462 h 4305833"/>
                <a:gd name="connsiteX8354" fmla="*/ 2882117 w 4308628"/>
                <a:gd name="connsiteY8354" fmla="*/ 2271462 h 4305833"/>
                <a:gd name="connsiteX8355" fmla="*/ 2880651 w 4308628"/>
                <a:gd name="connsiteY8355" fmla="*/ 2289047 h 4305833"/>
                <a:gd name="connsiteX8356" fmla="*/ 2886879 w 4308628"/>
                <a:gd name="connsiteY8356" fmla="*/ 2282452 h 4305833"/>
                <a:gd name="connsiteX8357" fmla="*/ 2897870 w 4308628"/>
                <a:gd name="connsiteY8357" fmla="*/ 2308097 h 4305833"/>
                <a:gd name="connsiteX8358" fmla="*/ 2880651 w 4308628"/>
                <a:gd name="connsiteY8358" fmla="*/ 2297473 h 4305833"/>
                <a:gd name="connsiteX8359" fmla="*/ 2880651 w 4308628"/>
                <a:gd name="connsiteY8359" fmla="*/ 2289047 h 4305833"/>
                <a:gd name="connsiteX8360" fmla="*/ 2929376 w 4308628"/>
                <a:gd name="connsiteY8360" fmla="*/ 2379903 h 4305833"/>
                <a:gd name="connsiteX8361" fmla="*/ 2929376 w 4308628"/>
                <a:gd name="connsiteY8361" fmla="*/ 2379903 h 4305833"/>
                <a:gd name="connsiteX8362" fmla="*/ 2929376 w 4308628"/>
                <a:gd name="connsiteY8362" fmla="*/ 2379903 h 4305833"/>
                <a:gd name="connsiteX8363" fmla="*/ 2934505 w 4308628"/>
                <a:gd name="connsiteY8363" fmla="*/ 2397488 h 4305833"/>
                <a:gd name="connsiteX8364" fmla="*/ 2933040 w 4308628"/>
                <a:gd name="connsiteY8364" fmla="*/ 2401152 h 4305833"/>
                <a:gd name="connsiteX8365" fmla="*/ 2935605 w 4308628"/>
                <a:gd name="connsiteY8365" fmla="*/ 2407746 h 4305833"/>
                <a:gd name="connsiteX8366" fmla="*/ 2938169 w 4308628"/>
                <a:gd name="connsiteY8366" fmla="*/ 2408845 h 4305833"/>
                <a:gd name="connsiteX8367" fmla="*/ 2938169 w 4308628"/>
                <a:gd name="connsiteY8367" fmla="*/ 2409578 h 4305833"/>
                <a:gd name="connsiteX8368" fmla="*/ 2932307 w 4308628"/>
                <a:gd name="connsiteY8368" fmla="*/ 2405548 h 4305833"/>
                <a:gd name="connsiteX8369" fmla="*/ 2923515 w 4308628"/>
                <a:gd name="connsiteY8369" fmla="*/ 2399686 h 4305833"/>
                <a:gd name="connsiteX8370" fmla="*/ 2926812 w 4308628"/>
                <a:gd name="connsiteY8370" fmla="*/ 2388695 h 4305833"/>
                <a:gd name="connsiteX8371" fmla="*/ 2934505 w 4308628"/>
                <a:gd name="connsiteY8371" fmla="*/ 2397488 h 4305833"/>
                <a:gd name="connsiteX8372" fmla="*/ 2971874 w 4308628"/>
                <a:gd name="connsiteY8372" fmla="*/ 2168882 h 4305833"/>
                <a:gd name="connsiteX8373" fmla="*/ 2978468 w 4308628"/>
                <a:gd name="connsiteY8373" fmla="*/ 2167050 h 4305833"/>
                <a:gd name="connsiteX8374" fmla="*/ 2978468 w 4308628"/>
                <a:gd name="connsiteY8374" fmla="*/ 2167783 h 4305833"/>
                <a:gd name="connsiteX8375" fmla="*/ 2975904 w 4308628"/>
                <a:gd name="connsiteY8375" fmla="*/ 2167783 h 4305833"/>
                <a:gd name="connsiteX8376" fmla="*/ 2971507 w 4308628"/>
                <a:gd name="connsiteY8376" fmla="*/ 2176942 h 4305833"/>
                <a:gd name="connsiteX8377" fmla="*/ 2961250 w 4308628"/>
                <a:gd name="connsiteY8377" fmla="*/ 2183170 h 4305833"/>
                <a:gd name="connsiteX8378" fmla="*/ 2961616 w 4308628"/>
                <a:gd name="connsiteY8378" fmla="*/ 2171813 h 4305833"/>
                <a:gd name="connsiteX8379" fmla="*/ 2971874 w 4308628"/>
                <a:gd name="connsiteY8379" fmla="*/ 2168882 h 4305833"/>
                <a:gd name="connsiteX8380" fmla="*/ 2971874 w 4308628"/>
                <a:gd name="connsiteY8380" fmla="*/ 2168882 h 4305833"/>
                <a:gd name="connsiteX8381" fmla="*/ 2953556 w 4308628"/>
                <a:gd name="connsiteY8381" fmla="*/ 2195992 h 4305833"/>
                <a:gd name="connsiteX8382" fmla="*/ 2953556 w 4308628"/>
                <a:gd name="connsiteY8382" fmla="*/ 2199656 h 4305833"/>
                <a:gd name="connsiteX8383" fmla="*/ 2934505 w 4308628"/>
                <a:gd name="connsiteY8383" fmla="*/ 2220538 h 4305833"/>
                <a:gd name="connsiteX8384" fmla="*/ 2908128 w 4308628"/>
                <a:gd name="connsiteY8384" fmla="*/ 2223835 h 4305833"/>
                <a:gd name="connsiteX8385" fmla="*/ 2938169 w 4308628"/>
                <a:gd name="connsiteY8385" fmla="*/ 2205884 h 4305833"/>
                <a:gd name="connsiteX8386" fmla="*/ 2953556 w 4308628"/>
                <a:gd name="connsiteY8386" fmla="*/ 2195992 h 4305833"/>
                <a:gd name="connsiteX8387" fmla="*/ 2893474 w 4308628"/>
                <a:gd name="connsiteY8387" fmla="*/ 2236658 h 4305833"/>
                <a:gd name="connsiteX8388" fmla="*/ 2896038 w 4308628"/>
                <a:gd name="connsiteY8388" fmla="*/ 2235925 h 4305833"/>
                <a:gd name="connsiteX8389" fmla="*/ 2900068 w 4308628"/>
                <a:gd name="connsiteY8389" fmla="*/ 2231529 h 4305833"/>
                <a:gd name="connsiteX8390" fmla="*/ 2927545 w 4308628"/>
                <a:gd name="connsiteY8390" fmla="*/ 2228232 h 4305833"/>
                <a:gd name="connsiteX8391" fmla="*/ 2915821 w 4308628"/>
                <a:gd name="connsiteY8391" fmla="*/ 2241054 h 4305833"/>
                <a:gd name="connsiteX8392" fmla="*/ 2890543 w 4308628"/>
                <a:gd name="connsiteY8392" fmla="*/ 2246550 h 4305833"/>
                <a:gd name="connsiteX8393" fmla="*/ 2893474 w 4308628"/>
                <a:gd name="connsiteY8393" fmla="*/ 2236658 h 4305833"/>
                <a:gd name="connsiteX8394" fmla="*/ 2902633 w 4308628"/>
                <a:gd name="connsiteY8394" fmla="*/ 2319088 h 4305833"/>
                <a:gd name="connsiteX8395" fmla="*/ 2909594 w 4308628"/>
                <a:gd name="connsiteY8395" fmla="*/ 2334841 h 4305833"/>
                <a:gd name="connsiteX8396" fmla="*/ 2884681 w 4308628"/>
                <a:gd name="connsiteY8396" fmla="*/ 2322751 h 4305833"/>
                <a:gd name="connsiteX8397" fmla="*/ 2882483 w 4308628"/>
                <a:gd name="connsiteY8397" fmla="*/ 2317256 h 4305833"/>
                <a:gd name="connsiteX8398" fmla="*/ 2880285 w 4308628"/>
                <a:gd name="connsiteY8398" fmla="*/ 2316524 h 4305833"/>
                <a:gd name="connsiteX8399" fmla="*/ 2880285 w 4308628"/>
                <a:gd name="connsiteY8399" fmla="*/ 2305899 h 4305833"/>
                <a:gd name="connsiteX8400" fmla="*/ 2902633 w 4308628"/>
                <a:gd name="connsiteY8400" fmla="*/ 2319088 h 4305833"/>
                <a:gd name="connsiteX8401" fmla="*/ 2913623 w 4308628"/>
                <a:gd name="connsiteY8401" fmla="*/ 2344366 h 4305833"/>
                <a:gd name="connsiteX8402" fmla="*/ 2924980 w 4308628"/>
                <a:gd name="connsiteY8402" fmla="*/ 2370378 h 4305833"/>
                <a:gd name="connsiteX8403" fmla="*/ 2923881 w 4308628"/>
                <a:gd name="connsiteY8403" fmla="*/ 2373675 h 4305833"/>
                <a:gd name="connsiteX8404" fmla="*/ 2912158 w 4308628"/>
                <a:gd name="connsiteY8404" fmla="*/ 2359753 h 4305833"/>
                <a:gd name="connsiteX8405" fmla="*/ 2889444 w 4308628"/>
                <a:gd name="connsiteY8405" fmla="*/ 2332643 h 4305833"/>
                <a:gd name="connsiteX8406" fmla="*/ 2913623 w 4308628"/>
                <a:gd name="connsiteY8406" fmla="*/ 2344366 h 4305833"/>
                <a:gd name="connsiteX8407" fmla="*/ 3100465 w 4308628"/>
                <a:gd name="connsiteY8407" fmla="*/ 2222004 h 4305833"/>
                <a:gd name="connsiteX8408" fmla="*/ 3102296 w 4308628"/>
                <a:gd name="connsiteY8408" fmla="*/ 2215776 h 4305833"/>
                <a:gd name="connsiteX8409" fmla="*/ 3109257 w 4308628"/>
                <a:gd name="connsiteY8409" fmla="*/ 2216508 h 4305833"/>
                <a:gd name="connsiteX8410" fmla="*/ 3146259 w 4308628"/>
                <a:gd name="connsiteY8410" fmla="*/ 2257174 h 4305833"/>
                <a:gd name="connsiteX8411" fmla="*/ 3100465 w 4308628"/>
                <a:gd name="connsiteY8411" fmla="*/ 2222004 h 4305833"/>
                <a:gd name="connsiteX8412" fmla="*/ 3089840 w 4308628"/>
                <a:gd name="connsiteY8412" fmla="*/ 2197458 h 4305833"/>
                <a:gd name="connsiteX8413" fmla="*/ 3092038 w 4308628"/>
                <a:gd name="connsiteY8413" fmla="*/ 2193794 h 4305833"/>
                <a:gd name="connsiteX8414" fmla="*/ 3094969 w 4308628"/>
                <a:gd name="connsiteY8414" fmla="*/ 2198557 h 4305833"/>
                <a:gd name="connsiteX8415" fmla="*/ 3089840 w 4308628"/>
                <a:gd name="connsiteY8415" fmla="*/ 2197458 h 4305833"/>
                <a:gd name="connsiteX8416" fmla="*/ 3053205 w 4308628"/>
                <a:gd name="connsiteY8416" fmla="*/ 2416538 h 4305833"/>
                <a:gd name="connsiteX8417" fmla="*/ 3058334 w 4308628"/>
                <a:gd name="connsiteY8417" fmla="*/ 2417271 h 4305833"/>
                <a:gd name="connsiteX8418" fmla="*/ 3053937 w 4308628"/>
                <a:gd name="connsiteY8418" fmla="*/ 2420935 h 4305833"/>
                <a:gd name="connsiteX8419" fmla="*/ 3053205 w 4308628"/>
                <a:gd name="connsiteY8419" fmla="*/ 2416538 h 4305833"/>
                <a:gd name="connsiteX8420" fmla="*/ 3070790 w 4308628"/>
                <a:gd name="connsiteY8420" fmla="*/ 2403350 h 4305833"/>
                <a:gd name="connsiteX8421" fmla="*/ 3071156 w 4308628"/>
                <a:gd name="connsiteY8421" fmla="*/ 2397122 h 4305833"/>
                <a:gd name="connsiteX8422" fmla="*/ 3125377 w 4308628"/>
                <a:gd name="connsiteY8422" fmla="*/ 2378438 h 4305833"/>
                <a:gd name="connsiteX8423" fmla="*/ 3077384 w 4308628"/>
                <a:gd name="connsiteY8423" fmla="*/ 2404815 h 4305833"/>
                <a:gd name="connsiteX8424" fmla="*/ 3070790 w 4308628"/>
                <a:gd name="connsiteY8424" fmla="*/ 2403350 h 4305833"/>
                <a:gd name="connsiteX8425" fmla="*/ 3071522 w 4308628"/>
                <a:gd name="connsiteY8425" fmla="*/ 2389795 h 4305833"/>
                <a:gd name="connsiteX8426" fmla="*/ 3076285 w 4308628"/>
                <a:gd name="connsiteY8426" fmla="*/ 2308097 h 4305833"/>
                <a:gd name="connsiteX8427" fmla="*/ 3098267 w 4308628"/>
                <a:gd name="connsiteY8427" fmla="*/ 2228964 h 4305833"/>
                <a:gd name="connsiteX8428" fmla="*/ 3173003 w 4308628"/>
                <a:gd name="connsiteY8428" fmla="*/ 2286849 h 4305833"/>
                <a:gd name="connsiteX8429" fmla="*/ 3213302 w 4308628"/>
                <a:gd name="connsiteY8429" fmla="*/ 2330811 h 4305833"/>
                <a:gd name="connsiteX8430" fmla="*/ 3160180 w 4308628"/>
                <a:gd name="connsiteY8430" fmla="*/ 2359753 h 4305833"/>
                <a:gd name="connsiteX8431" fmla="*/ 3071522 w 4308628"/>
                <a:gd name="connsiteY8431" fmla="*/ 2389795 h 4305833"/>
                <a:gd name="connsiteX8432" fmla="*/ 3224293 w 4308628"/>
                <a:gd name="connsiteY8432" fmla="*/ 2332643 h 4305833"/>
                <a:gd name="connsiteX8433" fmla="*/ 3224293 w 4308628"/>
                <a:gd name="connsiteY8433" fmla="*/ 2332643 h 4305833"/>
                <a:gd name="connsiteX8434" fmla="*/ 3224659 w 4308628"/>
                <a:gd name="connsiteY8434" fmla="*/ 2332643 h 4305833"/>
                <a:gd name="connsiteX8435" fmla="*/ 3224293 w 4308628"/>
                <a:gd name="connsiteY8435" fmla="*/ 2332643 h 4305833"/>
                <a:gd name="connsiteX8436" fmla="*/ 3224293 w 4308628"/>
                <a:gd name="connsiteY8436" fmla="*/ 2332643 h 4305833"/>
                <a:gd name="connsiteX8437" fmla="*/ 3231253 w 4308628"/>
                <a:gd name="connsiteY8437" fmla="*/ 2333742 h 4305833"/>
                <a:gd name="connsiteX8438" fmla="*/ 3234917 w 4308628"/>
                <a:gd name="connsiteY8438" fmla="*/ 2332277 h 4305833"/>
                <a:gd name="connsiteX8439" fmla="*/ 3236016 w 4308628"/>
                <a:gd name="connsiteY8439" fmla="*/ 2334475 h 4305833"/>
                <a:gd name="connsiteX8440" fmla="*/ 3234184 w 4308628"/>
                <a:gd name="connsiteY8440" fmla="*/ 2336307 h 4305833"/>
                <a:gd name="connsiteX8441" fmla="*/ 3231253 w 4308628"/>
                <a:gd name="connsiteY8441" fmla="*/ 2333742 h 4305833"/>
                <a:gd name="connsiteX8442" fmla="*/ 3231253 w 4308628"/>
                <a:gd name="connsiteY8442" fmla="*/ 2333742 h 4305833"/>
                <a:gd name="connsiteX8443" fmla="*/ 3220996 w 4308628"/>
                <a:gd name="connsiteY8443" fmla="*/ 2326415 h 4305833"/>
                <a:gd name="connsiteX8444" fmla="*/ 3219530 w 4308628"/>
                <a:gd name="connsiteY8444" fmla="*/ 2327148 h 4305833"/>
                <a:gd name="connsiteX8445" fmla="*/ 3204876 w 4308628"/>
                <a:gd name="connsiteY8445" fmla="*/ 2311028 h 4305833"/>
                <a:gd name="connsiteX8446" fmla="*/ 3221728 w 4308628"/>
                <a:gd name="connsiteY8446" fmla="*/ 2323851 h 4305833"/>
                <a:gd name="connsiteX8447" fmla="*/ 3220996 w 4308628"/>
                <a:gd name="connsiteY8447" fmla="*/ 2326415 h 4305833"/>
                <a:gd name="connsiteX8448" fmla="*/ 3220996 w 4308628"/>
                <a:gd name="connsiteY8448" fmla="*/ 2326415 h 4305833"/>
                <a:gd name="connsiteX8449" fmla="*/ 3218065 w 4308628"/>
                <a:gd name="connsiteY8449" fmla="*/ 2335940 h 4305833"/>
                <a:gd name="connsiteX8450" fmla="*/ 3219164 w 4308628"/>
                <a:gd name="connsiteY8450" fmla="*/ 2337039 h 4305833"/>
                <a:gd name="connsiteX8451" fmla="*/ 3218797 w 4308628"/>
                <a:gd name="connsiteY8451" fmla="*/ 2339604 h 4305833"/>
                <a:gd name="connsiteX8452" fmla="*/ 3199014 w 4308628"/>
                <a:gd name="connsiteY8452" fmla="*/ 2346198 h 4305833"/>
                <a:gd name="connsiteX8453" fmla="*/ 3218065 w 4308628"/>
                <a:gd name="connsiteY8453" fmla="*/ 2335940 h 4305833"/>
                <a:gd name="connsiteX8454" fmla="*/ 3088008 w 4308628"/>
                <a:gd name="connsiteY8454" fmla="*/ 2187566 h 4305833"/>
                <a:gd name="connsiteX8455" fmla="*/ 3082879 w 4308628"/>
                <a:gd name="connsiteY8455" fmla="*/ 2195992 h 4305833"/>
                <a:gd name="connsiteX8456" fmla="*/ 3079582 w 4308628"/>
                <a:gd name="connsiteY8456" fmla="*/ 2195260 h 4305833"/>
                <a:gd name="connsiteX8457" fmla="*/ 3074453 w 4308628"/>
                <a:gd name="connsiteY8457" fmla="*/ 2168150 h 4305833"/>
                <a:gd name="connsiteX8458" fmla="*/ 3077750 w 4308628"/>
                <a:gd name="connsiteY8458" fmla="*/ 2170348 h 4305833"/>
                <a:gd name="connsiteX8459" fmla="*/ 3088008 w 4308628"/>
                <a:gd name="connsiteY8459" fmla="*/ 2187566 h 4305833"/>
                <a:gd name="connsiteX8460" fmla="*/ 3064928 w 4308628"/>
                <a:gd name="connsiteY8460" fmla="*/ 2153129 h 4305833"/>
                <a:gd name="connsiteX8461" fmla="*/ 3042947 w 4308628"/>
                <a:gd name="connsiteY8461" fmla="*/ 2138108 h 4305833"/>
                <a:gd name="connsiteX8462" fmla="*/ 3057601 w 4308628"/>
                <a:gd name="connsiteY8462" fmla="*/ 2136276 h 4305833"/>
                <a:gd name="connsiteX8463" fmla="*/ 3063463 w 4308628"/>
                <a:gd name="connsiteY8463" fmla="*/ 2146168 h 4305833"/>
                <a:gd name="connsiteX8464" fmla="*/ 3064928 w 4308628"/>
                <a:gd name="connsiteY8464" fmla="*/ 2153129 h 4305833"/>
                <a:gd name="connsiteX8465" fmla="*/ 3039283 w 4308628"/>
                <a:gd name="connsiteY8465" fmla="*/ 2131880 h 4305833"/>
                <a:gd name="connsiteX8466" fmla="*/ 3036719 w 4308628"/>
                <a:gd name="connsiteY8466" fmla="*/ 2128949 h 4305833"/>
                <a:gd name="connsiteX8467" fmla="*/ 3026827 w 4308628"/>
                <a:gd name="connsiteY8467" fmla="*/ 2132980 h 4305833"/>
                <a:gd name="connsiteX8468" fmla="*/ 3026461 w 4308628"/>
                <a:gd name="connsiteY8468" fmla="*/ 2138841 h 4305833"/>
                <a:gd name="connsiteX8469" fmla="*/ 3030491 w 4308628"/>
                <a:gd name="connsiteY8469" fmla="*/ 2143237 h 4305833"/>
                <a:gd name="connsiteX8470" fmla="*/ 3033421 w 4308628"/>
                <a:gd name="connsiteY8470" fmla="*/ 2143970 h 4305833"/>
                <a:gd name="connsiteX8471" fmla="*/ 3037085 w 4308628"/>
                <a:gd name="connsiteY8471" fmla="*/ 2142871 h 4305833"/>
                <a:gd name="connsiteX8472" fmla="*/ 3066760 w 4308628"/>
                <a:gd name="connsiteY8472" fmla="*/ 2163020 h 4305833"/>
                <a:gd name="connsiteX8473" fmla="*/ 3072622 w 4308628"/>
                <a:gd name="connsiteY8473" fmla="*/ 2193794 h 4305833"/>
                <a:gd name="connsiteX8474" fmla="*/ 2988360 w 4308628"/>
                <a:gd name="connsiteY8474" fmla="*/ 2174744 h 4305833"/>
                <a:gd name="connsiteX8475" fmla="*/ 2988360 w 4308628"/>
                <a:gd name="connsiteY8475" fmla="*/ 2172179 h 4305833"/>
                <a:gd name="connsiteX8476" fmla="*/ 2987993 w 4308628"/>
                <a:gd name="connsiteY8476" fmla="*/ 2171813 h 4305833"/>
                <a:gd name="connsiteX8477" fmla="*/ 3012539 w 4308628"/>
                <a:gd name="connsiteY8477" fmla="*/ 2139207 h 4305833"/>
                <a:gd name="connsiteX8478" fmla="*/ 3034521 w 4308628"/>
                <a:gd name="connsiteY8478" fmla="*/ 2109899 h 4305833"/>
                <a:gd name="connsiteX8479" fmla="*/ 3038917 w 4308628"/>
                <a:gd name="connsiteY8479" fmla="*/ 2104770 h 4305833"/>
                <a:gd name="connsiteX8480" fmla="*/ 3054304 w 4308628"/>
                <a:gd name="connsiteY8480" fmla="*/ 2130781 h 4305833"/>
                <a:gd name="connsiteX8481" fmla="*/ 3039283 w 4308628"/>
                <a:gd name="connsiteY8481" fmla="*/ 2131880 h 4305833"/>
                <a:gd name="connsiteX8482" fmla="*/ 2986894 w 4308628"/>
                <a:gd name="connsiteY8482" fmla="*/ 2152762 h 4305833"/>
                <a:gd name="connsiteX8483" fmla="*/ 2986894 w 4308628"/>
                <a:gd name="connsiteY8483" fmla="*/ 2148366 h 4305833"/>
                <a:gd name="connsiteX8484" fmla="*/ 3003380 w 4308628"/>
                <a:gd name="connsiteY8484" fmla="*/ 2133346 h 4305833"/>
                <a:gd name="connsiteX8485" fmla="*/ 2986894 w 4308628"/>
                <a:gd name="connsiteY8485" fmla="*/ 2152762 h 4305833"/>
                <a:gd name="connsiteX8486" fmla="*/ 2979934 w 4308628"/>
                <a:gd name="connsiteY8486" fmla="*/ 2158258 h 4305833"/>
                <a:gd name="connsiteX8487" fmla="*/ 2978834 w 4308628"/>
                <a:gd name="connsiteY8487" fmla="*/ 2159723 h 4305833"/>
                <a:gd name="connsiteX8488" fmla="*/ 2972607 w 4308628"/>
                <a:gd name="connsiteY8488" fmla="*/ 2161189 h 4305833"/>
                <a:gd name="connsiteX8489" fmla="*/ 2979934 w 4308628"/>
                <a:gd name="connsiteY8489" fmla="*/ 2154594 h 4305833"/>
                <a:gd name="connsiteX8490" fmla="*/ 2979934 w 4308628"/>
                <a:gd name="connsiteY8490" fmla="*/ 2158258 h 4305833"/>
                <a:gd name="connsiteX8491" fmla="*/ 2963814 w 4308628"/>
                <a:gd name="connsiteY8491" fmla="*/ 2160089 h 4305833"/>
                <a:gd name="connsiteX8492" fmla="*/ 2983231 w 4308628"/>
                <a:gd name="connsiteY8492" fmla="*/ 2081690 h 4305833"/>
                <a:gd name="connsiteX8493" fmla="*/ 2980300 w 4308628"/>
                <a:gd name="connsiteY8493" fmla="*/ 2145069 h 4305833"/>
                <a:gd name="connsiteX8494" fmla="*/ 2963814 w 4308628"/>
                <a:gd name="connsiteY8494" fmla="*/ 2160089 h 4305833"/>
                <a:gd name="connsiteX8495" fmla="*/ 2953922 w 4308628"/>
                <a:gd name="connsiteY8495" fmla="*/ 2187566 h 4305833"/>
                <a:gd name="connsiteX8496" fmla="*/ 2934139 w 4308628"/>
                <a:gd name="connsiteY8496" fmla="*/ 2199656 h 4305833"/>
                <a:gd name="connsiteX8497" fmla="*/ 2921683 w 4308628"/>
                <a:gd name="connsiteY8497" fmla="*/ 2206983 h 4305833"/>
                <a:gd name="connsiteX8498" fmla="*/ 2954289 w 4308628"/>
                <a:gd name="connsiteY8498" fmla="*/ 2177675 h 4305833"/>
                <a:gd name="connsiteX8499" fmla="*/ 2953922 w 4308628"/>
                <a:gd name="connsiteY8499" fmla="*/ 2187566 h 4305833"/>
                <a:gd name="connsiteX8500" fmla="*/ 2882483 w 4308628"/>
                <a:gd name="connsiteY8500" fmla="*/ 2248015 h 4305833"/>
                <a:gd name="connsiteX8501" fmla="*/ 2882483 w 4308628"/>
                <a:gd name="connsiteY8501" fmla="*/ 2248015 h 4305833"/>
                <a:gd name="connsiteX8502" fmla="*/ 2882483 w 4308628"/>
                <a:gd name="connsiteY8502" fmla="*/ 2248015 h 4305833"/>
                <a:gd name="connsiteX8503" fmla="*/ 2880285 w 4308628"/>
                <a:gd name="connsiteY8503" fmla="*/ 2246916 h 4305833"/>
                <a:gd name="connsiteX8504" fmla="*/ 2884315 w 4308628"/>
                <a:gd name="connsiteY8504" fmla="*/ 2242519 h 4305833"/>
                <a:gd name="connsiteX8505" fmla="*/ 2882483 w 4308628"/>
                <a:gd name="connsiteY8505" fmla="*/ 2248015 h 4305833"/>
                <a:gd name="connsiteX8506" fmla="*/ 2853907 w 4308628"/>
                <a:gd name="connsiteY8506" fmla="*/ 2264501 h 4305833"/>
                <a:gd name="connsiteX8507" fmla="*/ 2812509 w 4308628"/>
                <a:gd name="connsiteY8507" fmla="*/ 2173645 h 4305833"/>
                <a:gd name="connsiteX8508" fmla="*/ 2834491 w 4308628"/>
                <a:gd name="connsiteY8508" fmla="*/ 2202220 h 4305833"/>
                <a:gd name="connsiteX8509" fmla="*/ 2869661 w 4308628"/>
                <a:gd name="connsiteY8509" fmla="*/ 2248015 h 4305833"/>
                <a:gd name="connsiteX8510" fmla="*/ 2853907 w 4308628"/>
                <a:gd name="connsiteY8510" fmla="*/ 2264501 h 4305833"/>
                <a:gd name="connsiteX8511" fmla="*/ 2871859 w 4308628"/>
                <a:gd name="connsiteY8511" fmla="*/ 2255709 h 4305833"/>
                <a:gd name="connsiteX8512" fmla="*/ 2872591 w 4308628"/>
                <a:gd name="connsiteY8512" fmla="*/ 2257540 h 4305833"/>
                <a:gd name="connsiteX8513" fmla="*/ 2874057 w 4308628"/>
                <a:gd name="connsiteY8513" fmla="*/ 2258273 h 4305833"/>
                <a:gd name="connsiteX8514" fmla="*/ 2873691 w 4308628"/>
                <a:gd name="connsiteY8514" fmla="*/ 2274026 h 4305833"/>
                <a:gd name="connsiteX8515" fmla="*/ 2868561 w 4308628"/>
                <a:gd name="connsiteY8515" fmla="*/ 2289413 h 4305833"/>
                <a:gd name="connsiteX8516" fmla="*/ 2867096 w 4308628"/>
                <a:gd name="connsiteY8516" fmla="*/ 2289413 h 4305833"/>
                <a:gd name="connsiteX8517" fmla="*/ 2865997 w 4308628"/>
                <a:gd name="connsiteY8517" fmla="*/ 2290879 h 4305833"/>
                <a:gd name="connsiteX8518" fmla="*/ 2857205 w 4308628"/>
                <a:gd name="connsiteY8518" fmla="*/ 2271462 h 4305833"/>
                <a:gd name="connsiteX8519" fmla="*/ 2871859 w 4308628"/>
                <a:gd name="connsiteY8519" fmla="*/ 2255709 h 4305833"/>
                <a:gd name="connsiteX8520" fmla="*/ 2861234 w 4308628"/>
                <a:gd name="connsiteY8520" fmla="*/ 2297106 h 4305833"/>
                <a:gd name="connsiteX8521" fmla="*/ 2782834 w 4308628"/>
                <a:gd name="connsiteY8521" fmla="*/ 2349129 h 4305833"/>
                <a:gd name="connsiteX8522" fmla="*/ 2851709 w 4308628"/>
                <a:gd name="connsiteY8522" fmla="*/ 2276591 h 4305833"/>
                <a:gd name="connsiteX8523" fmla="*/ 2861234 w 4308628"/>
                <a:gd name="connsiteY8523" fmla="*/ 2297106 h 4305833"/>
                <a:gd name="connsiteX8524" fmla="*/ 2872958 w 4308628"/>
                <a:gd name="connsiteY8524" fmla="*/ 2301503 h 4305833"/>
                <a:gd name="connsiteX8525" fmla="*/ 2872958 w 4308628"/>
                <a:gd name="connsiteY8525" fmla="*/ 2301503 h 4305833"/>
                <a:gd name="connsiteX8526" fmla="*/ 2872958 w 4308628"/>
                <a:gd name="connsiteY8526" fmla="*/ 2301503 h 4305833"/>
                <a:gd name="connsiteX8527" fmla="*/ 2873324 w 4308628"/>
                <a:gd name="connsiteY8527" fmla="*/ 2306998 h 4305833"/>
                <a:gd name="connsiteX8528" fmla="*/ 2871126 w 4308628"/>
                <a:gd name="connsiteY8528" fmla="*/ 2301869 h 4305833"/>
                <a:gd name="connsiteX8529" fmla="*/ 2872958 w 4308628"/>
                <a:gd name="connsiteY8529" fmla="*/ 2301503 h 4305833"/>
                <a:gd name="connsiteX8530" fmla="*/ 2872958 w 4308628"/>
                <a:gd name="connsiteY8530" fmla="*/ 2301503 h 4305833"/>
                <a:gd name="connsiteX8531" fmla="*/ 2906663 w 4308628"/>
                <a:gd name="connsiteY8531" fmla="*/ 2364150 h 4305833"/>
                <a:gd name="connsiteX8532" fmla="*/ 2921317 w 4308628"/>
                <a:gd name="connsiteY8532" fmla="*/ 2381734 h 4305833"/>
                <a:gd name="connsiteX8533" fmla="*/ 2918386 w 4308628"/>
                <a:gd name="connsiteY8533" fmla="*/ 2391260 h 4305833"/>
                <a:gd name="connsiteX8534" fmla="*/ 2897137 w 4308628"/>
                <a:gd name="connsiteY8534" fmla="*/ 2353159 h 4305833"/>
                <a:gd name="connsiteX8535" fmla="*/ 2906663 w 4308628"/>
                <a:gd name="connsiteY8535" fmla="*/ 2364150 h 4305833"/>
                <a:gd name="connsiteX8536" fmla="*/ 2932674 w 4308628"/>
                <a:gd name="connsiteY8536" fmla="*/ 2430460 h 4305833"/>
                <a:gd name="connsiteX8537" fmla="*/ 2914722 w 4308628"/>
                <a:gd name="connsiteY8537" fmla="*/ 2491275 h 4305833"/>
                <a:gd name="connsiteX8538" fmla="*/ 2921683 w 4308628"/>
                <a:gd name="connsiteY8538" fmla="*/ 2411410 h 4305833"/>
                <a:gd name="connsiteX8539" fmla="*/ 2932674 w 4308628"/>
                <a:gd name="connsiteY8539" fmla="*/ 2430460 h 4305833"/>
                <a:gd name="connsiteX8540" fmla="*/ 2930476 w 4308628"/>
                <a:gd name="connsiteY8540" fmla="*/ 2412875 h 4305833"/>
                <a:gd name="connsiteX8541" fmla="*/ 2935605 w 4308628"/>
                <a:gd name="connsiteY8541" fmla="*/ 2416538 h 4305833"/>
                <a:gd name="connsiteX8542" fmla="*/ 2936337 w 4308628"/>
                <a:gd name="connsiteY8542" fmla="*/ 2418004 h 4305833"/>
                <a:gd name="connsiteX8543" fmla="*/ 2935238 w 4308628"/>
                <a:gd name="connsiteY8543" fmla="*/ 2421667 h 4305833"/>
                <a:gd name="connsiteX8544" fmla="*/ 2930476 w 4308628"/>
                <a:gd name="connsiteY8544" fmla="*/ 2412875 h 4305833"/>
                <a:gd name="connsiteX8545" fmla="*/ 2941100 w 4308628"/>
                <a:gd name="connsiteY8545" fmla="*/ 2425697 h 4305833"/>
                <a:gd name="connsiteX8546" fmla="*/ 2950625 w 4308628"/>
                <a:gd name="connsiteY8546" fmla="*/ 2449144 h 4305833"/>
                <a:gd name="connsiteX8547" fmla="*/ 2940001 w 4308628"/>
                <a:gd name="connsiteY8547" fmla="*/ 2429727 h 4305833"/>
                <a:gd name="connsiteX8548" fmla="*/ 2941100 w 4308628"/>
                <a:gd name="connsiteY8548" fmla="*/ 2425697 h 4305833"/>
                <a:gd name="connsiteX8549" fmla="*/ 2974072 w 4308628"/>
                <a:gd name="connsiteY8549" fmla="*/ 2487978 h 4305833"/>
                <a:gd name="connsiteX8550" fmla="*/ 2971507 w 4308628"/>
                <a:gd name="connsiteY8550" fmla="*/ 2481383 h 4305833"/>
                <a:gd name="connsiteX8551" fmla="*/ 2960517 w 4308628"/>
                <a:gd name="connsiteY8551" fmla="*/ 2446580 h 4305833"/>
                <a:gd name="connsiteX8552" fmla="*/ 2948061 w 4308628"/>
                <a:gd name="connsiteY8552" fmla="*/ 2407746 h 4305833"/>
                <a:gd name="connsiteX8553" fmla="*/ 2948793 w 4308628"/>
                <a:gd name="connsiteY8553" fmla="*/ 2407379 h 4305833"/>
                <a:gd name="connsiteX8554" fmla="*/ 2949893 w 4308628"/>
                <a:gd name="connsiteY8554" fmla="*/ 2405181 h 4305833"/>
                <a:gd name="connsiteX8555" fmla="*/ 3035986 w 4308628"/>
                <a:gd name="connsiteY8555" fmla="*/ 2414706 h 4305833"/>
                <a:gd name="connsiteX8556" fmla="*/ 3020599 w 4308628"/>
                <a:gd name="connsiteY8556" fmla="*/ 2442183 h 4305833"/>
                <a:gd name="connsiteX8557" fmla="*/ 2986161 w 4308628"/>
                <a:gd name="connsiteY8557" fmla="*/ 2451709 h 4305833"/>
                <a:gd name="connsiteX8558" fmla="*/ 2979934 w 4308628"/>
                <a:gd name="connsiteY8558" fmla="*/ 2449144 h 4305833"/>
                <a:gd name="connsiteX8559" fmla="*/ 2979934 w 4308628"/>
                <a:gd name="connsiteY8559" fmla="*/ 2449144 h 4305833"/>
                <a:gd name="connsiteX8560" fmla="*/ 2972973 w 4308628"/>
                <a:gd name="connsiteY8560" fmla="*/ 2457570 h 4305833"/>
                <a:gd name="connsiteX8561" fmla="*/ 2980666 w 4308628"/>
                <a:gd name="connsiteY8561" fmla="*/ 2464531 h 4305833"/>
                <a:gd name="connsiteX8562" fmla="*/ 2981399 w 4308628"/>
                <a:gd name="connsiteY8562" fmla="*/ 2464531 h 4305833"/>
                <a:gd name="connsiteX8563" fmla="*/ 2984696 w 4308628"/>
                <a:gd name="connsiteY8563" fmla="*/ 2462699 h 4305833"/>
                <a:gd name="connsiteX8564" fmla="*/ 2997885 w 4308628"/>
                <a:gd name="connsiteY8564" fmla="*/ 2469294 h 4305833"/>
                <a:gd name="connsiteX8565" fmla="*/ 2974072 w 4308628"/>
                <a:gd name="connsiteY8565" fmla="*/ 2487978 h 4305833"/>
                <a:gd name="connsiteX8566" fmla="*/ 3003014 w 4308628"/>
                <a:gd name="connsiteY8566" fmla="*/ 2463798 h 4305833"/>
                <a:gd name="connsiteX8567" fmla="*/ 2989459 w 4308628"/>
                <a:gd name="connsiteY8567" fmla="*/ 2457204 h 4305833"/>
                <a:gd name="connsiteX8568" fmla="*/ 3015104 w 4308628"/>
                <a:gd name="connsiteY8568" fmla="*/ 2450243 h 4305833"/>
                <a:gd name="connsiteX8569" fmla="*/ 3011806 w 4308628"/>
                <a:gd name="connsiteY8569" fmla="*/ 2456105 h 4305833"/>
                <a:gd name="connsiteX8570" fmla="*/ 3003014 w 4308628"/>
                <a:gd name="connsiteY8570" fmla="*/ 2463798 h 4305833"/>
                <a:gd name="connsiteX8571" fmla="*/ 3029025 w 4308628"/>
                <a:gd name="connsiteY8571" fmla="*/ 2439619 h 4305833"/>
                <a:gd name="connsiteX8572" fmla="*/ 3042580 w 4308628"/>
                <a:gd name="connsiteY8572" fmla="*/ 2415439 h 4305833"/>
                <a:gd name="connsiteX8573" fmla="*/ 3045878 w 4308628"/>
                <a:gd name="connsiteY8573" fmla="*/ 2415806 h 4305833"/>
                <a:gd name="connsiteX8574" fmla="*/ 3048076 w 4308628"/>
                <a:gd name="connsiteY8574" fmla="*/ 2425697 h 4305833"/>
                <a:gd name="connsiteX8575" fmla="*/ 3032689 w 4308628"/>
                <a:gd name="connsiteY8575" fmla="*/ 2438520 h 4305833"/>
                <a:gd name="connsiteX8576" fmla="*/ 3029025 w 4308628"/>
                <a:gd name="connsiteY8576" fmla="*/ 2439619 h 4305833"/>
                <a:gd name="connsiteX8577" fmla="*/ 3297197 w 4308628"/>
                <a:gd name="connsiteY8577" fmla="*/ 2430826 h 4305833"/>
                <a:gd name="connsiteX8578" fmla="*/ 3296465 w 4308628"/>
                <a:gd name="connsiteY8578" fmla="*/ 2430826 h 4305833"/>
                <a:gd name="connsiteX8579" fmla="*/ 3244809 w 4308628"/>
                <a:gd name="connsiteY8579" fmla="*/ 2336307 h 4305833"/>
                <a:gd name="connsiteX8580" fmla="*/ 3324308 w 4308628"/>
                <a:gd name="connsiteY8580" fmla="*/ 2263768 h 4305833"/>
                <a:gd name="connsiteX8581" fmla="*/ 3325407 w 4308628"/>
                <a:gd name="connsiteY8581" fmla="*/ 2264134 h 4305833"/>
                <a:gd name="connsiteX8582" fmla="*/ 3378895 w 4308628"/>
                <a:gd name="connsiteY8582" fmla="*/ 2358654 h 4305833"/>
                <a:gd name="connsiteX8583" fmla="*/ 3297197 w 4308628"/>
                <a:gd name="connsiteY8583" fmla="*/ 2430826 h 4305833"/>
                <a:gd name="connsiteX8584" fmla="*/ 3182528 w 4308628"/>
                <a:gd name="connsiteY8584" fmla="*/ 2241054 h 4305833"/>
                <a:gd name="connsiteX8585" fmla="*/ 3186192 w 4308628"/>
                <a:gd name="connsiteY8585" fmla="*/ 2248381 h 4305833"/>
                <a:gd name="connsiteX8586" fmla="*/ 3189122 w 4308628"/>
                <a:gd name="connsiteY8586" fmla="*/ 2249114 h 4305833"/>
                <a:gd name="connsiteX8587" fmla="*/ 3189122 w 4308628"/>
                <a:gd name="connsiteY8587" fmla="*/ 2249114 h 4305833"/>
                <a:gd name="connsiteX8588" fmla="*/ 3194252 w 4308628"/>
                <a:gd name="connsiteY8588" fmla="*/ 2259005 h 4305833"/>
                <a:gd name="connsiteX8589" fmla="*/ 3219896 w 4308628"/>
                <a:gd name="connsiteY8589" fmla="*/ 2314692 h 4305833"/>
                <a:gd name="connsiteX8590" fmla="*/ 3177033 w 4308628"/>
                <a:gd name="connsiteY8590" fmla="*/ 2281720 h 4305833"/>
                <a:gd name="connsiteX8591" fmla="*/ 3118782 w 4308628"/>
                <a:gd name="connsiteY8591" fmla="*/ 2217974 h 4305833"/>
                <a:gd name="connsiteX8592" fmla="*/ 3153952 w 4308628"/>
                <a:gd name="connsiteY8592" fmla="*/ 2222370 h 4305833"/>
                <a:gd name="connsiteX8593" fmla="*/ 3182528 w 4308628"/>
                <a:gd name="connsiteY8593" fmla="*/ 2241054 h 4305833"/>
                <a:gd name="connsiteX8594" fmla="*/ 3112554 w 4308628"/>
                <a:gd name="connsiteY8594" fmla="*/ 2210280 h 4305833"/>
                <a:gd name="connsiteX8595" fmla="*/ 3104861 w 4308628"/>
                <a:gd name="connsiteY8595" fmla="*/ 2201854 h 4305833"/>
                <a:gd name="connsiteX8596" fmla="*/ 3096435 w 4308628"/>
                <a:gd name="connsiteY8596" fmla="*/ 2187566 h 4305833"/>
                <a:gd name="connsiteX8597" fmla="*/ 3098267 w 4308628"/>
                <a:gd name="connsiteY8597" fmla="*/ 2184269 h 4305833"/>
                <a:gd name="connsiteX8598" fmla="*/ 3109624 w 4308628"/>
                <a:gd name="connsiteY8598" fmla="*/ 2191963 h 4305833"/>
                <a:gd name="connsiteX8599" fmla="*/ 3142596 w 4308628"/>
                <a:gd name="connsiteY8599" fmla="*/ 2213944 h 4305833"/>
                <a:gd name="connsiteX8600" fmla="*/ 3112554 w 4308628"/>
                <a:gd name="connsiteY8600" fmla="*/ 2210280 h 4305833"/>
                <a:gd name="connsiteX8601" fmla="*/ 3092038 w 4308628"/>
                <a:gd name="connsiteY8601" fmla="*/ 2180972 h 4305833"/>
                <a:gd name="connsiteX8602" fmla="*/ 3091306 w 4308628"/>
                <a:gd name="connsiteY8602" fmla="*/ 2179873 h 4305833"/>
                <a:gd name="connsiteX8603" fmla="*/ 3092405 w 4308628"/>
                <a:gd name="connsiteY8603" fmla="*/ 2180606 h 4305833"/>
                <a:gd name="connsiteX8604" fmla="*/ 3092038 w 4308628"/>
                <a:gd name="connsiteY8604" fmla="*/ 2180972 h 4305833"/>
                <a:gd name="connsiteX8605" fmla="*/ 3048442 w 4308628"/>
                <a:gd name="connsiteY8605" fmla="*/ 2434490 h 4305833"/>
                <a:gd name="connsiteX8606" fmla="*/ 3049541 w 4308628"/>
                <a:gd name="connsiteY8606" fmla="*/ 2433391 h 4305833"/>
                <a:gd name="connsiteX8607" fmla="*/ 3049541 w 4308628"/>
                <a:gd name="connsiteY8607" fmla="*/ 2434124 h 4305833"/>
                <a:gd name="connsiteX8608" fmla="*/ 3048442 w 4308628"/>
                <a:gd name="connsiteY8608" fmla="*/ 2434490 h 4305833"/>
                <a:gd name="connsiteX8609" fmla="*/ 3055769 w 4308628"/>
                <a:gd name="connsiteY8609" fmla="*/ 2428628 h 4305833"/>
                <a:gd name="connsiteX8610" fmla="*/ 3066393 w 4308628"/>
                <a:gd name="connsiteY8610" fmla="*/ 2419836 h 4305833"/>
                <a:gd name="connsiteX8611" fmla="*/ 3066760 w 4308628"/>
                <a:gd name="connsiteY8611" fmla="*/ 2419836 h 4305833"/>
                <a:gd name="connsiteX8612" fmla="*/ 3070057 w 4308628"/>
                <a:gd name="connsiteY8612" fmla="*/ 2418370 h 4305833"/>
                <a:gd name="connsiteX8613" fmla="*/ 3070790 w 4308628"/>
                <a:gd name="connsiteY8613" fmla="*/ 2416538 h 4305833"/>
                <a:gd name="connsiteX8614" fmla="*/ 3078850 w 4308628"/>
                <a:gd name="connsiteY8614" fmla="*/ 2412142 h 4305833"/>
                <a:gd name="connsiteX8615" fmla="*/ 3108524 w 4308628"/>
                <a:gd name="connsiteY8615" fmla="*/ 2418370 h 4305833"/>
                <a:gd name="connsiteX8616" fmla="*/ 3056502 w 4308628"/>
                <a:gd name="connsiteY8616" fmla="*/ 2432292 h 4305833"/>
                <a:gd name="connsiteX8617" fmla="*/ 3055769 w 4308628"/>
                <a:gd name="connsiteY8617" fmla="*/ 2428628 h 4305833"/>
                <a:gd name="connsiteX8618" fmla="*/ 3088008 w 4308628"/>
                <a:gd name="connsiteY8618" fmla="*/ 2407013 h 4305833"/>
                <a:gd name="connsiteX8619" fmla="*/ 3149556 w 4308628"/>
                <a:gd name="connsiteY8619" fmla="*/ 2373309 h 4305833"/>
                <a:gd name="connsiteX8620" fmla="*/ 3164211 w 4308628"/>
                <a:gd name="connsiteY8620" fmla="*/ 2365249 h 4305833"/>
                <a:gd name="connsiteX8621" fmla="*/ 3214767 w 4308628"/>
                <a:gd name="connsiteY8621" fmla="*/ 2348030 h 4305833"/>
                <a:gd name="connsiteX8622" fmla="*/ 3171904 w 4308628"/>
                <a:gd name="connsiteY8622" fmla="*/ 2392359 h 4305833"/>
                <a:gd name="connsiteX8623" fmla="*/ 3168240 w 4308628"/>
                <a:gd name="connsiteY8623" fmla="*/ 2396022 h 4305833"/>
                <a:gd name="connsiteX8624" fmla="*/ 3163478 w 4308628"/>
                <a:gd name="connsiteY8624" fmla="*/ 2400419 h 4305833"/>
                <a:gd name="connsiteX8625" fmla="*/ 3160913 w 4308628"/>
                <a:gd name="connsiteY8625" fmla="*/ 2399320 h 4305833"/>
                <a:gd name="connsiteX8626" fmla="*/ 3160913 w 4308628"/>
                <a:gd name="connsiteY8626" fmla="*/ 2399320 h 4305833"/>
                <a:gd name="connsiteX8627" fmla="*/ 3154685 w 4308628"/>
                <a:gd name="connsiteY8627" fmla="*/ 2405181 h 4305833"/>
                <a:gd name="connsiteX8628" fmla="*/ 3122446 w 4308628"/>
                <a:gd name="connsiteY8628" fmla="*/ 2413974 h 4305833"/>
                <a:gd name="connsiteX8629" fmla="*/ 3088008 w 4308628"/>
                <a:gd name="connsiteY8629" fmla="*/ 2407013 h 4305833"/>
                <a:gd name="connsiteX8630" fmla="*/ 3096068 w 4308628"/>
                <a:gd name="connsiteY8630" fmla="*/ 2174377 h 4305833"/>
                <a:gd name="connsiteX8631" fmla="*/ 3083246 w 4308628"/>
                <a:gd name="connsiteY8631" fmla="*/ 2165585 h 4305833"/>
                <a:gd name="connsiteX8632" fmla="*/ 3070423 w 4308628"/>
                <a:gd name="connsiteY8632" fmla="*/ 2143970 h 4305833"/>
                <a:gd name="connsiteX8633" fmla="*/ 3068958 w 4308628"/>
                <a:gd name="connsiteY8633" fmla="*/ 2135178 h 4305833"/>
                <a:gd name="connsiteX8634" fmla="*/ 3123911 w 4308628"/>
                <a:gd name="connsiteY8634" fmla="*/ 2128583 h 4305833"/>
                <a:gd name="connsiteX8635" fmla="*/ 3096068 w 4308628"/>
                <a:gd name="connsiteY8635" fmla="*/ 2174377 h 4305833"/>
                <a:gd name="connsiteX8636" fmla="*/ 3043680 w 4308628"/>
                <a:gd name="connsiteY8636" fmla="*/ 2099641 h 4305833"/>
                <a:gd name="connsiteX8637" fmla="*/ 3043680 w 4308628"/>
                <a:gd name="connsiteY8637" fmla="*/ 2098542 h 4305833"/>
                <a:gd name="connsiteX8638" fmla="*/ 3052838 w 4308628"/>
                <a:gd name="connsiteY8638" fmla="*/ 2087918 h 4305833"/>
                <a:gd name="connsiteX8639" fmla="*/ 3060166 w 4308628"/>
                <a:gd name="connsiteY8639" fmla="*/ 2127117 h 4305833"/>
                <a:gd name="connsiteX8640" fmla="*/ 3043680 w 4308628"/>
                <a:gd name="connsiteY8640" fmla="*/ 2099641 h 4305833"/>
                <a:gd name="connsiteX8641" fmla="*/ 3040016 w 4308628"/>
                <a:gd name="connsiteY8641" fmla="*/ 2092680 h 4305833"/>
                <a:gd name="connsiteX8642" fmla="*/ 3036352 w 4308628"/>
                <a:gd name="connsiteY8642" fmla="*/ 2093047 h 4305833"/>
                <a:gd name="connsiteX8643" fmla="*/ 3033788 w 4308628"/>
                <a:gd name="connsiteY8643" fmla="*/ 2096344 h 4305833"/>
                <a:gd name="connsiteX8644" fmla="*/ 3033788 w 4308628"/>
                <a:gd name="connsiteY8644" fmla="*/ 2098176 h 4305833"/>
                <a:gd name="connsiteX8645" fmla="*/ 2987993 w 4308628"/>
                <a:gd name="connsiteY8645" fmla="*/ 2139207 h 4305833"/>
                <a:gd name="connsiteX8646" fmla="*/ 2991657 w 4308628"/>
                <a:gd name="connsiteY8646" fmla="*/ 2054579 h 4305833"/>
                <a:gd name="connsiteX8647" fmla="*/ 2995687 w 4308628"/>
                <a:gd name="connsiteY8647" fmla="*/ 2050549 h 4305833"/>
                <a:gd name="connsiteX8648" fmla="*/ 2995687 w 4308628"/>
                <a:gd name="connsiteY8648" fmla="*/ 2049450 h 4305833"/>
                <a:gd name="connsiteX8649" fmla="*/ 3042947 w 4308628"/>
                <a:gd name="connsiteY8649" fmla="*/ 2034063 h 4305833"/>
                <a:gd name="connsiteX8650" fmla="*/ 3051373 w 4308628"/>
                <a:gd name="connsiteY8650" fmla="*/ 2079858 h 4305833"/>
                <a:gd name="connsiteX8651" fmla="*/ 3040016 w 4308628"/>
                <a:gd name="connsiteY8651" fmla="*/ 2092680 h 4305833"/>
                <a:gd name="connsiteX8652" fmla="*/ 2915821 w 4308628"/>
                <a:gd name="connsiteY8652" fmla="*/ 2526445 h 4305833"/>
                <a:gd name="connsiteX8653" fmla="*/ 2916188 w 4308628"/>
                <a:gd name="connsiteY8653" fmla="*/ 2525346 h 4305833"/>
                <a:gd name="connsiteX8654" fmla="*/ 2913990 w 4308628"/>
                <a:gd name="connsiteY8654" fmla="*/ 2520217 h 4305833"/>
                <a:gd name="connsiteX8655" fmla="*/ 2937803 w 4308628"/>
                <a:gd name="connsiteY8655" fmla="*/ 2439253 h 4305833"/>
                <a:gd name="connsiteX8656" fmla="*/ 2967477 w 4308628"/>
                <a:gd name="connsiteY8656" fmla="*/ 2493107 h 4305833"/>
                <a:gd name="connsiteX8657" fmla="*/ 2966745 w 4308628"/>
                <a:gd name="connsiteY8657" fmla="*/ 2494572 h 4305833"/>
                <a:gd name="connsiteX8658" fmla="*/ 2968210 w 4308628"/>
                <a:gd name="connsiteY8658" fmla="*/ 2498236 h 4305833"/>
                <a:gd name="connsiteX8659" fmla="*/ 2971507 w 4308628"/>
                <a:gd name="connsiteY8659" fmla="*/ 2499701 h 4305833"/>
                <a:gd name="connsiteX8660" fmla="*/ 2978102 w 4308628"/>
                <a:gd name="connsiteY8660" fmla="*/ 2515821 h 4305833"/>
                <a:gd name="connsiteX8661" fmla="*/ 2955021 w 4308628"/>
                <a:gd name="connsiteY8661" fmla="*/ 2556120 h 4305833"/>
                <a:gd name="connsiteX8662" fmla="*/ 2915821 w 4308628"/>
                <a:gd name="connsiteY8662" fmla="*/ 2526445 h 4305833"/>
                <a:gd name="connsiteX8663" fmla="*/ 2977369 w 4308628"/>
                <a:gd name="connsiteY8663" fmla="*/ 2495305 h 4305833"/>
                <a:gd name="connsiteX8664" fmla="*/ 2977736 w 4308628"/>
                <a:gd name="connsiteY8664" fmla="*/ 2494572 h 4305833"/>
                <a:gd name="connsiteX8665" fmla="*/ 3002281 w 4308628"/>
                <a:gd name="connsiteY8665" fmla="*/ 2473690 h 4305833"/>
                <a:gd name="connsiteX8666" fmla="*/ 2982498 w 4308628"/>
                <a:gd name="connsiteY8666" fmla="*/ 2508494 h 4305833"/>
                <a:gd name="connsiteX8667" fmla="*/ 2977369 w 4308628"/>
                <a:gd name="connsiteY8667" fmla="*/ 2495305 h 4305833"/>
                <a:gd name="connsiteX8668" fmla="*/ 3017302 w 4308628"/>
                <a:gd name="connsiteY8668" fmla="*/ 2460868 h 4305833"/>
                <a:gd name="connsiteX8669" fmla="*/ 3036352 w 4308628"/>
                <a:gd name="connsiteY8669" fmla="*/ 2444748 h 4305833"/>
                <a:gd name="connsiteX8670" fmla="*/ 3051373 w 4308628"/>
                <a:gd name="connsiteY8670" fmla="*/ 2440718 h 4305833"/>
                <a:gd name="connsiteX8671" fmla="*/ 3062364 w 4308628"/>
                <a:gd name="connsiteY8671" fmla="*/ 2492740 h 4305833"/>
                <a:gd name="connsiteX8672" fmla="*/ 3012539 w 4308628"/>
                <a:gd name="connsiteY8672" fmla="*/ 2468561 h 4305833"/>
                <a:gd name="connsiteX8673" fmla="*/ 3017302 w 4308628"/>
                <a:gd name="connsiteY8673" fmla="*/ 2460868 h 4305833"/>
                <a:gd name="connsiteX8674" fmla="*/ 3454364 w 4308628"/>
                <a:gd name="connsiteY8674" fmla="*/ 2642946 h 4305833"/>
                <a:gd name="connsiteX8675" fmla="*/ 3453998 w 4308628"/>
                <a:gd name="connsiteY8675" fmla="*/ 2726475 h 4305833"/>
                <a:gd name="connsiteX8676" fmla="*/ 3449235 w 4308628"/>
                <a:gd name="connsiteY8676" fmla="*/ 2640015 h 4305833"/>
                <a:gd name="connsiteX8677" fmla="*/ 3454364 w 4308628"/>
                <a:gd name="connsiteY8677" fmla="*/ 2642946 h 4305833"/>
                <a:gd name="connsiteX8678" fmla="*/ 3586618 w 4308628"/>
                <a:gd name="connsiteY8678" fmla="*/ 2455006 h 4305833"/>
                <a:gd name="connsiteX8679" fmla="*/ 3560607 w 4308628"/>
                <a:gd name="connsiteY8679" fmla="*/ 2451709 h 4305833"/>
                <a:gd name="connsiteX8680" fmla="*/ 3610431 w 4308628"/>
                <a:gd name="connsiteY8680" fmla="*/ 2422400 h 4305833"/>
                <a:gd name="connsiteX8681" fmla="*/ 3628016 w 4308628"/>
                <a:gd name="connsiteY8681" fmla="*/ 2460135 h 4305833"/>
                <a:gd name="connsiteX8682" fmla="*/ 3586618 w 4308628"/>
                <a:gd name="connsiteY8682" fmla="*/ 2455006 h 4305833"/>
                <a:gd name="connsiteX8683" fmla="*/ 3586618 w 4308628"/>
                <a:gd name="connsiteY8683" fmla="*/ 2455006 h 4305833"/>
                <a:gd name="connsiteX8684" fmla="*/ 3593945 w 4308628"/>
                <a:gd name="connsiteY8684" fmla="*/ 2424232 h 4305833"/>
                <a:gd name="connsiteX8685" fmla="*/ 3607134 w 4308628"/>
                <a:gd name="connsiteY8685" fmla="*/ 2415806 h 4305833"/>
                <a:gd name="connsiteX8686" fmla="*/ 3607501 w 4308628"/>
                <a:gd name="connsiteY8686" fmla="*/ 2416538 h 4305833"/>
                <a:gd name="connsiteX8687" fmla="*/ 3593945 w 4308628"/>
                <a:gd name="connsiteY8687" fmla="*/ 2424232 h 4305833"/>
                <a:gd name="connsiteX8688" fmla="*/ 3612996 w 4308628"/>
                <a:gd name="connsiteY8688" fmla="*/ 2411776 h 4305833"/>
                <a:gd name="connsiteX8689" fmla="*/ 3622887 w 4308628"/>
                <a:gd name="connsiteY8689" fmla="*/ 2405548 h 4305833"/>
                <a:gd name="connsiteX8690" fmla="*/ 3623987 w 4308628"/>
                <a:gd name="connsiteY8690" fmla="*/ 2406281 h 4305833"/>
                <a:gd name="connsiteX8691" fmla="*/ 3613362 w 4308628"/>
                <a:gd name="connsiteY8691" fmla="*/ 2412508 h 4305833"/>
                <a:gd name="connsiteX8692" fmla="*/ 3612996 w 4308628"/>
                <a:gd name="connsiteY8692" fmla="*/ 2411776 h 4305833"/>
                <a:gd name="connsiteX8693" fmla="*/ 3624719 w 4308628"/>
                <a:gd name="connsiteY8693" fmla="*/ 2393824 h 4305833"/>
                <a:gd name="connsiteX8694" fmla="*/ 3617392 w 4308628"/>
                <a:gd name="connsiteY8694" fmla="*/ 2384666 h 4305833"/>
                <a:gd name="connsiteX8695" fmla="*/ 3618125 w 4308628"/>
                <a:gd name="connsiteY8695" fmla="*/ 2383933 h 4305833"/>
                <a:gd name="connsiteX8696" fmla="*/ 3626185 w 4308628"/>
                <a:gd name="connsiteY8696" fmla="*/ 2393458 h 4305833"/>
                <a:gd name="connsiteX8697" fmla="*/ 3624719 w 4308628"/>
                <a:gd name="connsiteY8697" fmla="*/ 2393824 h 4305833"/>
                <a:gd name="connsiteX8698" fmla="*/ 3613362 w 4308628"/>
                <a:gd name="connsiteY8698" fmla="*/ 2379170 h 4305833"/>
                <a:gd name="connsiteX8699" fmla="*/ 3603837 w 4308628"/>
                <a:gd name="connsiteY8699" fmla="*/ 2367447 h 4305833"/>
                <a:gd name="connsiteX8700" fmla="*/ 3613729 w 4308628"/>
                <a:gd name="connsiteY8700" fmla="*/ 2378804 h 4305833"/>
                <a:gd name="connsiteX8701" fmla="*/ 3613362 w 4308628"/>
                <a:gd name="connsiteY8701" fmla="*/ 2379170 h 4305833"/>
                <a:gd name="connsiteX8702" fmla="*/ 3741953 w 4308628"/>
                <a:gd name="connsiteY8702" fmla="*/ 2081323 h 4305833"/>
                <a:gd name="connsiteX8703" fmla="*/ 3741953 w 4308628"/>
                <a:gd name="connsiteY8703" fmla="*/ 2083155 h 4305833"/>
                <a:gd name="connsiteX8704" fmla="*/ 3550349 w 4308628"/>
                <a:gd name="connsiteY8704" fmla="*/ 2113196 h 4305833"/>
                <a:gd name="connsiteX8705" fmla="*/ 3609332 w 4308628"/>
                <a:gd name="connsiteY8705" fmla="*/ 1938811 h 4305833"/>
                <a:gd name="connsiteX8706" fmla="*/ 3741953 w 4308628"/>
                <a:gd name="connsiteY8706" fmla="*/ 2081323 h 4305833"/>
                <a:gd name="connsiteX8707" fmla="*/ 3741953 w 4308628"/>
                <a:gd name="connsiteY8707" fmla="*/ 2081323 h 4305833"/>
                <a:gd name="connsiteX8708" fmla="*/ 3741953 w 4308628"/>
                <a:gd name="connsiteY8708" fmla="*/ 2081323 h 4305833"/>
                <a:gd name="connsiteX8709" fmla="*/ 3542655 w 4308628"/>
                <a:gd name="connsiteY8709" fmla="*/ 2114295 h 4305833"/>
                <a:gd name="connsiteX8710" fmla="*/ 3536794 w 4308628"/>
                <a:gd name="connsiteY8710" fmla="*/ 2115394 h 4305833"/>
                <a:gd name="connsiteX8711" fmla="*/ 3569400 w 4308628"/>
                <a:gd name="connsiteY8711" fmla="*/ 2035529 h 4305833"/>
                <a:gd name="connsiteX8712" fmla="*/ 3542655 w 4308628"/>
                <a:gd name="connsiteY8712" fmla="*/ 2114295 h 4305833"/>
                <a:gd name="connsiteX8713" fmla="*/ 3489168 w 4308628"/>
                <a:gd name="connsiteY8713" fmla="*/ 2210280 h 4305833"/>
                <a:gd name="connsiteX8714" fmla="*/ 3436779 w 4308628"/>
                <a:gd name="connsiteY8714" fmla="*/ 2091215 h 4305833"/>
                <a:gd name="connsiteX8715" fmla="*/ 3519575 w 4308628"/>
                <a:gd name="connsiteY8715" fmla="*/ 2139574 h 4305833"/>
                <a:gd name="connsiteX8716" fmla="*/ 3489168 w 4308628"/>
                <a:gd name="connsiteY8716" fmla="*/ 2210280 h 4305833"/>
                <a:gd name="connsiteX8717" fmla="*/ 3452532 w 4308628"/>
                <a:gd name="connsiteY8717" fmla="*/ 2287581 h 4305833"/>
                <a:gd name="connsiteX8718" fmla="*/ 3448869 w 4308628"/>
                <a:gd name="connsiteY8718" fmla="*/ 2290879 h 4305833"/>
                <a:gd name="connsiteX8719" fmla="*/ 3448869 w 4308628"/>
                <a:gd name="connsiteY8719" fmla="*/ 2297106 h 4305833"/>
                <a:gd name="connsiteX8720" fmla="*/ 3384756 w 4308628"/>
                <a:gd name="connsiteY8720" fmla="*/ 2353892 h 4305833"/>
                <a:gd name="connsiteX8721" fmla="*/ 3330902 w 4308628"/>
                <a:gd name="connsiteY8721" fmla="*/ 2260105 h 4305833"/>
                <a:gd name="connsiteX8722" fmla="*/ 3332001 w 4308628"/>
                <a:gd name="connsiteY8722" fmla="*/ 2257174 h 4305833"/>
                <a:gd name="connsiteX8723" fmla="*/ 3325040 w 4308628"/>
                <a:gd name="connsiteY8723" fmla="*/ 2251312 h 4305833"/>
                <a:gd name="connsiteX8724" fmla="*/ 3325040 w 4308628"/>
                <a:gd name="connsiteY8724" fmla="*/ 2251312 h 4305833"/>
                <a:gd name="connsiteX8725" fmla="*/ 3320644 w 4308628"/>
                <a:gd name="connsiteY8725" fmla="*/ 2253510 h 4305833"/>
                <a:gd name="connsiteX8726" fmla="*/ 3319179 w 4308628"/>
                <a:gd name="connsiteY8726" fmla="*/ 2257907 h 4305833"/>
                <a:gd name="connsiteX8727" fmla="*/ 3319179 w 4308628"/>
                <a:gd name="connsiteY8727" fmla="*/ 2257907 h 4305833"/>
                <a:gd name="connsiteX8728" fmla="*/ 3241145 w 4308628"/>
                <a:gd name="connsiteY8728" fmla="*/ 2329346 h 4305833"/>
                <a:gd name="connsiteX8729" fmla="*/ 3200479 w 4308628"/>
                <a:gd name="connsiteY8729" fmla="*/ 2254243 h 4305833"/>
                <a:gd name="connsiteX8730" fmla="*/ 3196083 w 4308628"/>
                <a:gd name="connsiteY8730" fmla="*/ 2244718 h 4305833"/>
                <a:gd name="connsiteX8731" fmla="*/ 3196450 w 4308628"/>
                <a:gd name="connsiteY8731" fmla="*/ 2244351 h 4305833"/>
                <a:gd name="connsiteX8732" fmla="*/ 3195351 w 4308628"/>
                <a:gd name="connsiteY8732" fmla="*/ 2237391 h 4305833"/>
                <a:gd name="connsiteX8733" fmla="*/ 3199747 w 4308628"/>
                <a:gd name="connsiteY8733" fmla="*/ 2227865 h 4305833"/>
                <a:gd name="connsiteX8734" fmla="*/ 3217698 w 4308628"/>
                <a:gd name="connsiteY8734" fmla="*/ 2230064 h 4305833"/>
                <a:gd name="connsiteX8735" fmla="*/ 3218065 w 4308628"/>
                <a:gd name="connsiteY8735" fmla="*/ 2231163 h 4305833"/>
                <a:gd name="connsiteX8736" fmla="*/ 3222094 w 4308628"/>
                <a:gd name="connsiteY8736" fmla="*/ 2232628 h 4305833"/>
                <a:gd name="connsiteX8737" fmla="*/ 3227590 w 4308628"/>
                <a:gd name="connsiteY8737" fmla="*/ 2227133 h 4305833"/>
                <a:gd name="connsiteX8738" fmla="*/ 3226124 w 4308628"/>
                <a:gd name="connsiteY8738" fmla="*/ 2223103 h 4305833"/>
                <a:gd name="connsiteX8739" fmla="*/ 3222094 w 4308628"/>
                <a:gd name="connsiteY8739" fmla="*/ 2221637 h 4305833"/>
                <a:gd name="connsiteX8740" fmla="*/ 3210005 w 4308628"/>
                <a:gd name="connsiteY8740" fmla="*/ 2206251 h 4305833"/>
                <a:gd name="connsiteX8741" fmla="*/ 3255066 w 4308628"/>
                <a:gd name="connsiteY8741" fmla="*/ 2111731 h 4305833"/>
                <a:gd name="connsiteX8742" fmla="*/ 3426521 w 4308628"/>
                <a:gd name="connsiteY8742" fmla="*/ 2086086 h 4305833"/>
                <a:gd name="connsiteX8743" fmla="*/ 3452532 w 4308628"/>
                <a:gd name="connsiteY8743" fmla="*/ 2287581 h 4305833"/>
                <a:gd name="connsiteX8744" fmla="*/ 3189855 w 4308628"/>
                <a:gd name="connsiteY8744" fmla="*/ 2231163 h 4305833"/>
                <a:gd name="connsiteX8745" fmla="*/ 3187657 w 4308628"/>
                <a:gd name="connsiteY8745" fmla="*/ 2226766 h 4305833"/>
                <a:gd name="connsiteX8746" fmla="*/ 3191321 w 4308628"/>
                <a:gd name="connsiteY8746" fmla="*/ 2227133 h 4305833"/>
                <a:gd name="connsiteX8747" fmla="*/ 3189855 w 4308628"/>
                <a:gd name="connsiteY8747" fmla="*/ 2231163 h 4305833"/>
                <a:gd name="connsiteX8748" fmla="*/ 3183627 w 4308628"/>
                <a:gd name="connsiteY8748" fmla="*/ 2233727 h 4305833"/>
                <a:gd name="connsiteX8749" fmla="*/ 3170072 w 4308628"/>
                <a:gd name="connsiteY8749" fmla="*/ 2224568 h 4305833"/>
                <a:gd name="connsiteX8750" fmla="*/ 3179964 w 4308628"/>
                <a:gd name="connsiteY8750" fmla="*/ 2225667 h 4305833"/>
                <a:gd name="connsiteX8751" fmla="*/ 3183627 w 4308628"/>
                <a:gd name="connsiteY8751" fmla="*/ 2233727 h 4305833"/>
                <a:gd name="connsiteX8752" fmla="*/ 3036352 w 4308628"/>
                <a:gd name="connsiteY8752" fmla="*/ 1643895 h 4305833"/>
                <a:gd name="connsiteX8753" fmla="*/ 3044046 w 4308628"/>
                <a:gd name="connsiteY8753" fmla="*/ 1629973 h 4305833"/>
                <a:gd name="connsiteX8754" fmla="*/ 3044412 w 4308628"/>
                <a:gd name="connsiteY8754" fmla="*/ 1638399 h 4305833"/>
                <a:gd name="connsiteX8755" fmla="*/ 3036352 w 4308628"/>
                <a:gd name="connsiteY8755" fmla="*/ 1643895 h 4305833"/>
                <a:gd name="connsiteX8756" fmla="*/ 3051007 w 4308628"/>
                <a:gd name="connsiteY8756" fmla="*/ 1629241 h 4305833"/>
                <a:gd name="connsiteX8757" fmla="*/ 3053937 w 4308628"/>
                <a:gd name="connsiteY8757" fmla="*/ 1632171 h 4305833"/>
                <a:gd name="connsiteX8758" fmla="*/ 3051007 w 4308628"/>
                <a:gd name="connsiteY8758" fmla="*/ 1634003 h 4305833"/>
                <a:gd name="connsiteX8759" fmla="*/ 3051007 w 4308628"/>
                <a:gd name="connsiteY8759" fmla="*/ 1629241 h 4305833"/>
                <a:gd name="connsiteX8760" fmla="*/ 3083979 w 4308628"/>
                <a:gd name="connsiteY8760" fmla="*/ 1623379 h 4305833"/>
                <a:gd name="connsiteX8761" fmla="*/ 3086909 w 4308628"/>
                <a:gd name="connsiteY8761" fmla="*/ 1616418 h 4305833"/>
                <a:gd name="connsiteX8762" fmla="*/ 3083612 w 4308628"/>
                <a:gd name="connsiteY8762" fmla="*/ 1613487 h 4305833"/>
                <a:gd name="connsiteX8763" fmla="*/ 3081781 w 4308628"/>
                <a:gd name="connsiteY8763" fmla="*/ 1613121 h 4305833"/>
                <a:gd name="connsiteX8764" fmla="*/ 3076652 w 4308628"/>
                <a:gd name="connsiteY8764" fmla="*/ 1616785 h 4305833"/>
                <a:gd name="connsiteX8765" fmla="*/ 3076652 w 4308628"/>
                <a:gd name="connsiteY8765" fmla="*/ 1617884 h 4305833"/>
                <a:gd name="connsiteX8766" fmla="*/ 3061631 w 4308628"/>
                <a:gd name="connsiteY8766" fmla="*/ 1627775 h 4305833"/>
                <a:gd name="connsiteX8767" fmla="*/ 3053205 w 4308628"/>
                <a:gd name="connsiteY8767" fmla="*/ 1621181 h 4305833"/>
                <a:gd name="connsiteX8768" fmla="*/ 3051007 w 4308628"/>
                <a:gd name="connsiteY8768" fmla="*/ 1614220 h 4305833"/>
                <a:gd name="connsiteX8769" fmla="*/ 3050640 w 4308628"/>
                <a:gd name="connsiteY8769" fmla="*/ 1614220 h 4305833"/>
                <a:gd name="connsiteX8770" fmla="*/ 3050274 w 4308628"/>
                <a:gd name="connsiteY8770" fmla="*/ 1602863 h 4305833"/>
                <a:gd name="connsiteX8771" fmla="*/ 3053937 w 4308628"/>
                <a:gd name="connsiteY8771" fmla="*/ 1518235 h 4305833"/>
                <a:gd name="connsiteX8772" fmla="*/ 3155418 w 4308628"/>
                <a:gd name="connsiteY8772" fmla="*/ 1548276 h 4305833"/>
                <a:gd name="connsiteX8773" fmla="*/ 3161280 w 4308628"/>
                <a:gd name="connsiteY8773" fmla="*/ 1552306 h 4305833"/>
                <a:gd name="connsiteX8774" fmla="*/ 3163478 w 4308628"/>
                <a:gd name="connsiteY8774" fmla="*/ 1551940 h 4305833"/>
                <a:gd name="connsiteX8775" fmla="*/ 3167141 w 4308628"/>
                <a:gd name="connsiteY8775" fmla="*/ 1548642 h 4305833"/>
                <a:gd name="connsiteX8776" fmla="*/ 3167141 w 4308628"/>
                <a:gd name="connsiteY8776" fmla="*/ 1543880 h 4305833"/>
                <a:gd name="connsiteX8777" fmla="*/ 3164943 w 4308628"/>
                <a:gd name="connsiteY8777" fmla="*/ 1541315 h 4305833"/>
                <a:gd name="connsiteX8778" fmla="*/ 3171538 w 4308628"/>
                <a:gd name="connsiteY8778" fmla="*/ 1433607 h 4305833"/>
                <a:gd name="connsiteX8779" fmla="*/ 3253968 w 4308628"/>
                <a:gd name="connsiteY8779" fmla="*/ 1456321 h 4305833"/>
                <a:gd name="connsiteX8780" fmla="*/ 3256898 w 4308628"/>
                <a:gd name="connsiteY8780" fmla="*/ 1461816 h 4305833"/>
                <a:gd name="connsiteX8781" fmla="*/ 3261661 w 4308628"/>
                <a:gd name="connsiteY8781" fmla="*/ 1463648 h 4305833"/>
                <a:gd name="connsiteX8782" fmla="*/ 3326139 w 4308628"/>
                <a:gd name="connsiteY8782" fmla="*/ 1655252 h 4305833"/>
                <a:gd name="connsiteX8783" fmla="*/ 3160913 w 4308628"/>
                <a:gd name="connsiteY8783" fmla="*/ 1707274 h 4305833"/>
                <a:gd name="connsiteX8784" fmla="*/ 3120614 w 4308628"/>
                <a:gd name="connsiteY8784" fmla="*/ 1674669 h 4305833"/>
                <a:gd name="connsiteX8785" fmla="*/ 3079216 w 4308628"/>
                <a:gd name="connsiteY8785" fmla="*/ 1641697 h 4305833"/>
                <a:gd name="connsiteX8786" fmla="*/ 3083979 w 4308628"/>
                <a:gd name="connsiteY8786" fmla="*/ 1623379 h 4305833"/>
                <a:gd name="connsiteX8787" fmla="*/ 3328704 w 4308628"/>
                <a:gd name="connsiteY8787" fmla="*/ 1517136 h 4305833"/>
                <a:gd name="connsiteX8788" fmla="*/ 3386954 w 4308628"/>
                <a:gd name="connsiteY8788" fmla="*/ 1567693 h 4305833"/>
                <a:gd name="connsiteX8789" fmla="*/ 3362043 w 4308628"/>
                <a:gd name="connsiteY8789" fmla="*/ 1604328 h 4305833"/>
                <a:gd name="connsiteX8790" fmla="*/ 3333467 w 4308628"/>
                <a:gd name="connsiteY8790" fmla="*/ 1647192 h 4305833"/>
                <a:gd name="connsiteX8791" fmla="*/ 3328704 w 4308628"/>
                <a:gd name="connsiteY8791" fmla="*/ 1517136 h 4305833"/>
                <a:gd name="connsiteX8792" fmla="*/ 3419194 w 4308628"/>
                <a:gd name="connsiteY8792" fmla="*/ 1579783 h 4305833"/>
                <a:gd name="connsiteX8793" fmla="*/ 3477811 w 4308628"/>
                <a:gd name="connsiteY8793" fmla="*/ 1639132 h 4305833"/>
                <a:gd name="connsiteX8794" fmla="*/ 3413332 w 4308628"/>
                <a:gd name="connsiteY8794" fmla="*/ 1581614 h 4305833"/>
                <a:gd name="connsiteX8795" fmla="*/ 3419194 w 4308628"/>
                <a:gd name="connsiteY8795" fmla="*/ 1579783 h 4305833"/>
                <a:gd name="connsiteX8796" fmla="*/ 3426521 w 4308628"/>
                <a:gd name="connsiteY8796" fmla="*/ 1577585 h 4305833"/>
                <a:gd name="connsiteX8797" fmla="*/ 3611897 w 4308628"/>
                <a:gd name="connsiteY8797" fmla="*/ 1520433 h 4305833"/>
                <a:gd name="connsiteX8798" fmla="*/ 3612629 w 4308628"/>
                <a:gd name="connsiteY8798" fmla="*/ 1522265 h 4305833"/>
                <a:gd name="connsiteX8799" fmla="*/ 3612996 w 4308628"/>
                <a:gd name="connsiteY8799" fmla="*/ 1522265 h 4305833"/>
                <a:gd name="connsiteX8800" fmla="*/ 3555478 w 4308628"/>
                <a:gd name="connsiteY8800" fmla="*/ 1708373 h 4305833"/>
                <a:gd name="connsiteX8801" fmla="*/ 3426521 w 4308628"/>
                <a:gd name="connsiteY8801" fmla="*/ 1577585 h 4305833"/>
                <a:gd name="connsiteX8802" fmla="*/ 3362043 w 4308628"/>
                <a:gd name="connsiteY8802" fmla="*/ 1430676 h 4305833"/>
                <a:gd name="connsiteX8803" fmla="*/ 3414797 w 4308628"/>
                <a:gd name="connsiteY8803" fmla="*/ 1341285 h 4305833"/>
                <a:gd name="connsiteX8804" fmla="*/ 3397213 w 4308628"/>
                <a:gd name="connsiteY8804" fmla="*/ 1538384 h 4305833"/>
                <a:gd name="connsiteX8805" fmla="*/ 3362043 w 4308628"/>
                <a:gd name="connsiteY8805" fmla="*/ 1430676 h 4305833"/>
                <a:gd name="connsiteX8806" fmla="*/ 3412599 w 4308628"/>
                <a:gd name="connsiteY8806" fmla="*/ 1327730 h 4305833"/>
                <a:gd name="connsiteX8807" fmla="*/ 3379627 w 4308628"/>
                <a:gd name="connsiteY8807" fmla="*/ 1353375 h 4305833"/>
                <a:gd name="connsiteX8808" fmla="*/ 3359111 w 4308628"/>
                <a:gd name="connsiteY8808" fmla="*/ 1369495 h 4305833"/>
                <a:gd name="connsiteX8809" fmla="*/ 3373766 w 4308628"/>
                <a:gd name="connsiteY8809" fmla="*/ 1313442 h 4305833"/>
                <a:gd name="connsiteX8810" fmla="*/ 3412599 w 4308628"/>
                <a:gd name="connsiteY8810" fmla="*/ 1327730 h 4305833"/>
                <a:gd name="connsiteX8811" fmla="*/ 3287306 w 4308628"/>
                <a:gd name="connsiteY8811" fmla="*/ 1269113 h 4305833"/>
                <a:gd name="connsiteX8812" fmla="*/ 3309287 w 4308628"/>
                <a:gd name="connsiteY8812" fmla="*/ 1254825 h 4305833"/>
                <a:gd name="connsiteX8813" fmla="*/ 3344457 w 4308628"/>
                <a:gd name="connsiteY8813" fmla="*/ 1231745 h 4305833"/>
                <a:gd name="connsiteX8814" fmla="*/ 3345190 w 4308628"/>
                <a:gd name="connsiteY8814" fmla="*/ 1273510 h 4305833"/>
                <a:gd name="connsiteX8815" fmla="*/ 3287306 w 4308628"/>
                <a:gd name="connsiteY8815" fmla="*/ 1269113 h 4305833"/>
                <a:gd name="connsiteX8816" fmla="*/ 3230521 w 4308628"/>
                <a:gd name="connsiteY8816" fmla="*/ 1246033 h 4305833"/>
                <a:gd name="connsiteX8817" fmla="*/ 3140031 w 4308628"/>
                <a:gd name="connsiteY8817" fmla="*/ 1177158 h 4305833"/>
                <a:gd name="connsiteX8818" fmla="*/ 3332367 w 4308628"/>
                <a:gd name="connsiteY8818" fmla="*/ 1224784 h 4305833"/>
                <a:gd name="connsiteX8819" fmla="*/ 3230521 w 4308628"/>
                <a:gd name="connsiteY8819" fmla="*/ 1246033 h 4305833"/>
                <a:gd name="connsiteX8820" fmla="*/ 3125743 w 4308628"/>
                <a:gd name="connsiteY8820" fmla="*/ 1161771 h 4305833"/>
                <a:gd name="connsiteX8821" fmla="*/ 3124644 w 4308628"/>
                <a:gd name="connsiteY8821" fmla="*/ 1161771 h 4305833"/>
                <a:gd name="connsiteX8822" fmla="*/ 3116218 w 4308628"/>
                <a:gd name="connsiteY8822" fmla="*/ 1144552 h 4305833"/>
                <a:gd name="connsiteX8823" fmla="*/ 3203410 w 4308628"/>
                <a:gd name="connsiteY8823" fmla="*/ 1025121 h 4305833"/>
                <a:gd name="connsiteX8824" fmla="*/ 3125743 w 4308628"/>
                <a:gd name="connsiteY8824" fmla="*/ 1161771 h 4305833"/>
                <a:gd name="connsiteX8825" fmla="*/ 3226857 w 4308628"/>
                <a:gd name="connsiteY8825" fmla="*/ 980791 h 4305833"/>
                <a:gd name="connsiteX8826" fmla="*/ 3112554 w 4308628"/>
                <a:gd name="connsiteY8826" fmla="*/ 1137592 h 4305833"/>
                <a:gd name="connsiteX8827" fmla="*/ 3030857 w 4308628"/>
                <a:gd name="connsiteY8827" fmla="*/ 972732 h 4305833"/>
                <a:gd name="connsiteX8828" fmla="*/ 3225392 w 4308628"/>
                <a:gd name="connsiteY8828" fmla="*/ 978960 h 4305833"/>
                <a:gd name="connsiteX8829" fmla="*/ 3225392 w 4308628"/>
                <a:gd name="connsiteY8829" fmla="*/ 979326 h 4305833"/>
                <a:gd name="connsiteX8830" fmla="*/ 3226857 w 4308628"/>
                <a:gd name="connsiteY8830" fmla="*/ 980791 h 4305833"/>
                <a:gd name="connsiteX8831" fmla="*/ 3226857 w 4308628"/>
                <a:gd name="connsiteY8831" fmla="*/ 980791 h 4305833"/>
                <a:gd name="connsiteX8832" fmla="*/ 3108158 w 4308628"/>
                <a:gd name="connsiteY8832" fmla="*/ 1143820 h 4305833"/>
                <a:gd name="connsiteX8833" fmla="*/ 3104494 w 4308628"/>
                <a:gd name="connsiteY8833" fmla="*/ 1148582 h 4305833"/>
                <a:gd name="connsiteX8834" fmla="*/ 3071156 w 4308628"/>
                <a:gd name="connsiteY8834" fmla="*/ 1068717 h 4305833"/>
                <a:gd name="connsiteX8835" fmla="*/ 3108158 w 4308628"/>
                <a:gd name="connsiteY8835" fmla="*/ 1143820 h 4305833"/>
                <a:gd name="connsiteX8836" fmla="*/ 3137833 w 4308628"/>
                <a:gd name="connsiteY8836" fmla="*/ 1249330 h 4305833"/>
                <a:gd name="connsiteX8837" fmla="*/ 3016569 w 4308628"/>
                <a:gd name="connsiteY8837" fmla="*/ 1202070 h 4305833"/>
                <a:gd name="connsiteX8838" fmla="*/ 3108891 w 4308628"/>
                <a:gd name="connsiteY8838" fmla="*/ 1177524 h 4305833"/>
                <a:gd name="connsiteX8839" fmla="*/ 3137833 w 4308628"/>
                <a:gd name="connsiteY8839" fmla="*/ 1249330 h 4305833"/>
                <a:gd name="connsiteX8840" fmla="*/ 3006311 w 4308628"/>
                <a:gd name="connsiteY8840" fmla="*/ 1206467 h 4305833"/>
                <a:gd name="connsiteX8841" fmla="*/ 3006311 w 4308628"/>
                <a:gd name="connsiteY8841" fmla="*/ 1206467 h 4305833"/>
                <a:gd name="connsiteX8842" fmla="*/ 3166775 w 4308628"/>
                <a:gd name="connsiteY8842" fmla="*/ 1329928 h 4305833"/>
                <a:gd name="connsiteX8843" fmla="*/ 3166775 w 4308628"/>
                <a:gd name="connsiteY8843" fmla="*/ 1335057 h 4305833"/>
                <a:gd name="connsiteX8844" fmla="*/ 3171171 w 4308628"/>
                <a:gd name="connsiteY8844" fmla="*/ 1339453 h 4305833"/>
                <a:gd name="connsiteX8845" fmla="*/ 3166042 w 4308628"/>
                <a:gd name="connsiteY8845" fmla="*/ 1424814 h 4305833"/>
                <a:gd name="connsiteX8846" fmla="*/ 3061997 w 4308628"/>
                <a:gd name="connsiteY8846" fmla="*/ 1396239 h 4305833"/>
                <a:gd name="connsiteX8847" fmla="*/ 3060532 w 4308628"/>
                <a:gd name="connsiteY8847" fmla="*/ 1393308 h 4305833"/>
                <a:gd name="connsiteX8848" fmla="*/ 3051739 w 4308628"/>
                <a:gd name="connsiteY8848" fmla="*/ 1394040 h 4305833"/>
                <a:gd name="connsiteX8849" fmla="*/ 3052472 w 4308628"/>
                <a:gd name="connsiteY8849" fmla="*/ 1402833 h 4305833"/>
                <a:gd name="connsiteX8850" fmla="*/ 3052472 w 4308628"/>
                <a:gd name="connsiteY8850" fmla="*/ 1402833 h 4305833"/>
                <a:gd name="connsiteX8851" fmla="*/ 3047709 w 4308628"/>
                <a:gd name="connsiteY8851" fmla="*/ 1509076 h 4305833"/>
                <a:gd name="connsiteX8852" fmla="*/ 2966379 w 4308628"/>
                <a:gd name="connsiteY8852" fmla="*/ 1485263 h 4305833"/>
                <a:gd name="connsiteX8853" fmla="*/ 2955754 w 4308628"/>
                <a:gd name="connsiteY8853" fmla="*/ 1481233 h 4305833"/>
                <a:gd name="connsiteX8854" fmla="*/ 2955754 w 4308628"/>
                <a:gd name="connsiteY8854" fmla="*/ 1480867 h 4305833"/>
                <a:gd name="connsiteX8855" fmla="*/ 2949893 w 4308628"/>
                <a:gd name="connsiteY8855" fmla="*/ 1476470 h 4305833"/>
                <a:gd name="connsiteX8856" fmla="*/ 2946229 w 4308628"/>
                <a:gd name="connsiteY8856" fmla="*/ 1466579 h 4305833"/>
                <a:gd name="connsiteX8857" fmla="*/ 2960517 w 4308628"/>
                <a:gd name="connsiteY8857" fmla="*/ 1455588 h 4305833"/>
                <a:gd name="connsiteX8858" fmla="*/ 2961616 w 4308628"/>
                <a:gd name="connsiteY8858" fmla="*/ 1455954 h 4305833"/>
                <a:gd name="connsiteX8859" fmla="*/ 2961616 w 4308628"/>
                <a:gd name="connsiteY8859" fmla="*/ 1455954 h 4305833"/>
                <a:gd name="connsiteX8860" fmla="*/ 2967844 w 4308628"/>
                <a:gd name="connsiteY8860" fmla="*/ 1451192 h 4305833"/>
                <a:gd name="connsiteX8861" fmla="*/ 2963081 w 4308628"/>
                <a:gd name="connsiteY8861" fmla="*/ 1444964 h 4305833"/>
                <a:gd name="connsiteX8862" fmla="*/ 2961250 w 4308628"/>
                <a:gd name="connsiteY8862" fmla="*/ 1444964 h 4305833"/>
                <a:gd name="connsiteX8863" fmla="*/ 2957220 w 4308628"/>
                <a:gd name="connsiteY8863" fmla="*/ 1446796 h 4305833"/>
                <a:gd name="connsiteX8864" fmla="*/ 2937803 w 4308628"/>
                <a:gd name="connsiteY8864" fmla="*/ 1444598 h 4305833"/>
                <a:gd name="connsiteX8865" fmla="*/ 2902633 w 4308628"/>
                <a:gd name="connsiteY8865" fmla="*/ 1346048 h 4305833"/>
                <a:gd name="connsiteX8866" fmla="*/ 3006311 w 4308628"/>
                <a:gd name="connsiteY8866" fmla="*/ 1206467 h 4305833"/>
                <a:gd name="connsiteX8867" fmla="*/ 2941100 w 4308628"/>
                <a:gd name="connsiteY8867" fmla="*/ 1475738 h 4305833"/>
                <a:gd name="connsiteX8868" fmla="*/ 2936704 w 4308628"/>
                <a:gd name="connsiteY8868" fmla="*/ 1473906 h 4305833"/>
                <a:gd name="connsiteX8869" fmla="*/ 2939635 w 4308628"/>
                <a:gd name="connsiteY8869" fmla="*/ 1471708 h 4305833"/>
                <a:gd name="connsiteX8870" fmla="*/ 2941100 w 4308628"/>
                <a:gd name="connsiteY8870" fmla="*/ 1475738 h 4305833"/>
                <a:gd name="connsiteX8871" fmla="*/ 2938169 w 4308628"/>
                <a:gd name="connsiteY8871" fmla="*/ 1481966 h 4305833"/>
                <a:gd name="connsiteX8872" fmla="*/ 2922416 w 4308628"/>
                <a:gd name="connsiteY8872" fmla="*/ 1484897 h 4305833"/>
                <a:gd name="connsiteX8873" fmla="*/ 2930109 w 4308628"/>
                <a:gd name="connsiteY8873" fmla="*/ 1479035 h 4305833"/>
                <a:gd name="connsiteX8874" fmla="*/ 2938169 w 4308628"/>
                <a:gd name="connsiteY8874" fmla="*/ 1481966 h 4305833"/>
                <a:gd name="connsiteX8875" fmla="*/ 2417578 w 4308628"/>
                <a:gd name="connsiteY8875" fmla="*/ 1169464 h 4305833"/>
                <a:gd name="connsiteX8876" fmla="*/ 2413182 w 4308628"/>
                <a:gd name="connsiteY8876" fmla="*/ 1153711 h 4305833"/>
                <a:gd name="connsiteX8877" fmla="*/ 2419410 w 4308628"/>
                <a:gd name="connsiteY8877" fmla="*/ 1159573 h 4305833"/>
                <a:gd name="connsiteX8878" fmla="*/ 2417578 w 4308628"/>
                <a:gd name="connsiteY8878" fmla="*/ 1169464 h 4305833"/>
                <a:gd name="connsiteX8879" fmla="*/ 2417578 w 4308628"/>
                <a:gd name="connsiteY8879" fmla="*/ 1148216 h 4305833"/>
                <a:gd name="connsiteX8880" fmla="*/ 2421974 w 4308628"/>
                <a:gd name="connsiteY8880" fmla="*/ 1148216 h 4305833"/>
                <a:gd name="connsiteX8881" fmla="*/ 2421242 w 4308628"/>
                <a:gd name="connsiteY8881" fmla="*/ 1151879 h 4305833"/>
                <a:gd name="connsiteX8882" fmla="*/ 2417578 w 4308628"/>
                <a:gd name="connsiteY8882" fmla="*/ 1148216 h 4305833"/>
                <a:gd name="connsiteX8883" fmla="*/ 2446886 w 4308628"/>
                <a:gd name="connsiteY8883" fmla="*/ 1137225 h 4305833"/>
                <a:gd name="connsiteX8884" fmla="*/ 2436628 w 4308628"/>
                <a:gd name="connsiteY8884" fmla="*/ 1120739 h 4305833"/>
                <a:gd name="connsiteX8885" fmla="*/ 2436262 w 4308628"/>
                <a:gd name="connsiteY8885" fmla="*/ 1116343 h 4305833"/>
                <a:gd name="connsiteX8886" fmla="*/ 2428935 w 4308628"/>
                <a:gd name="connsiteY8886" fmla="*/ 1113778 h 4305833"/>
                <a:gd name="connsiteX8887" fmla="*/ 2426371 w 4308628"/>
                <a:gd name="connsiteY8887" fmla="*/ 1121106 h 4305833"/>
                <a:gd name="connsiteX8888" fmla="*/ 2427103 w 4308628"/>
                <a:gd name="connsiteY8888" fmla="*/ 1121838 h 4305833"/>
                <a:gd name="connsiteX8889" fmla="*/ 2423440 w 4308628"/>
                <a:gd name="connsiteY8889" fmla="*/ 1139790 h 4305833"/>
                <a:gd name="connsiteX8890" fmla="*/ 2412815 w 4308628"/>
                <a:gd name="connsiteY8890" fmla="*/ 1140889 h 4305833"/>
                <a:gd name="connsiteX8891" fmla="*/ 2406587 w 4308628"/>
                <a:gd name="connsiteY8891" fmla="*/ 1137592 h 4305833"/>
                <a:gd name="connsiteX8892" fmla="*/ 2406587 w 4308628"/>
                <a:gd name="connsiteY8892" fmla="*/ 1137592 h 4305833"/>
                <a:gd name="connsiteX8893" fmla="*/ 2406221 w 4308628"/>
                <a:gd name="connsiteY8893" fmla="*/ 1137592 h 4305833"/>
                <a:gd name="connsiteX8894" fmla="*/ 2398161 w 4308628"/>
                <a:gd name="connsiteY8894" fmla="*/ 1129898 h 4305833"/>
                <a:gd name="connsiteX8895" fmla="*/ 2341010 w 4308628"/>
                <a:gd name="connsiteY8895" fmla="*/ 1067251 h 4305833"/>
                <a:gd name="connsiteX8896" fmla="*/ 2434064 w 4308628"/>
                <a:gd name="connsiteY8896" fmla="*/ 1016694 h 4305833"/>
                <a:gd name="connsiteX8897" fmla="*/ 2434064 w 4308628"/>
                <a:gd name="connsiteY8897" fmla="*/ 1016694 h 4305833"/>
                <a:gd name="connsiteX8898" fmla="*/ 2442490 w 4308628"/>
                <a:gd name="connsiteY8898" fmla="*/ 1013397 h 4305833"/>
                <a:gd name="connsiteX8899" fmla="*/ 2439193 w 4308628"/>
                <a:gd name="connsiteY8899" fmla="*/ 1004971 h 4305833"/>
                <a:gd name="connsiteX8900" fmla="*/ 2435896 w 4308628"/>
                <a:gd name="connsiteY8900" fmla="*/ 1004971 h 4305833"/>
                <a:gd name="connsiteX8901" fmla="*/ 2364457 w 4308628"/>
                <a:gd name="connsiteY8901" fmla="*/ 924006 h 4305833"/>
                <a:gd name="connsiteX8902" fmla="*/ 2438827 w 4308628"/>
                <a:gd name="connsiteY8902" fmla="*/ 881875 h 4305833"/>
                <a:gd name="connsiteX8903" fmla="*/ 2443955 w 4308628"/>
                <a:gd name="connsiteY8903" fmla="*/ 883707 h 4305833"/>
                <a:gd name="connsiteX8904" fmla="*/ 2444688 w 4308628"/>
                <a:gd name="connsiteY8904" fmla="*/ 883707 h 4305833"/>
                <a:gd name="connsiteX8905" fmla="*/ 2449085 w 4308628"/>
                <a:gd name="connsiteY8905" fmla="*/ 881509 h 4305833"/>
                <a:gd name="connsiteX8906" fmla="*/ 2630430 w 4308628"/>
                <a:gd name="connsiteY8906" fmla="*/ 971266 h 4305833"/>
                <a:gd name="connsiteX8907" fmla="*/ 2550565 w 4308628"/>
                <a:gd name="connsiteY8907" fmla="*/ 1124769 h 4305833"/>
                <a:gd name="connsiteX8908" fmla="*/ 2446886 w 4308628"/>
                <a:gd name="connsiteY8908" fmla="*/ 1137225 h 4305833"/>
                <a:gd name="connsiteX8909" fmla="*/ 2575477 w 4308628"/>
                <a:gd name="connsiteY8909" fmla="*/ 910085 h 4305833"/>
                <a:gd name="connsiteX8910" fmla="*/ 2534812 w 4308628"/>
                <a:gd name="connsiteY8910" fmla="*/ 872350 h 4305833"/>
                <a:gd name="connsiteX8911" fmla="*/ 2611746 w 4308628"/>
                <a:gd name="connsiteY8911" fmla="*/ 866855 h 4305833"/>
                <a:gd name="connsiteX8912" fmla="*/ 2630430 w 4308628"/>
                <a:gd name="connsiteY8912" fmla="*/ 960642 h 4305833"/>
                <a:gd name="connsiteX8913" fmla="*/ 2575477 w 4308628"/>
                <a:gd name="connsiteY8913" fmla="*/ 910085 h 4305833"/>
                <a:gd name="connsiteX8914" fmla="*/ 2639956 w 4308628"/>
                <a:gd name="connsiteY8914" fmla="*/ 858429 h 4305833"/>
                <a:gd name="connsiteX8915" fmla="*/ 2642887 w 4308628"/>
                <a:gd name="connsiteY8915" fmla="*/ 853300 h 4305833"/>
                <a:gd name="connsiteX8916" fmla="*/ 2726416 w 4308628"/>
                <a:gd name="connsiteY8916" fmla="*/ 853666 h 4305833"/>
                <a:gd name="connsiteX8917" fmla="*/ 2639956 w 4308628"/>
                <a:gd name="connsiteY8917" fmla="*/ 858429 h 4305833"/>
                <a:gd name="connsiteX8918" fmla="*/ 2639956 w 4308628"/>
                <a:gd name="connsiteY8918" fmla="*/ 858429 h 4305833"/>
                <a:gd name="connsiteX8919" fmla="*/ 2646184 w 4308628"/>
                <a:gd name="connsiteY8919" fmla="*/ 846339 h 4305833"/>
                <a:gd name="connsiteX8920" fmla="*/ 2737040 w 4308628"/>
                <a:gd name="connsiteY8920" fmla="*/ 674885 h 4305833"/>
                <a:gd name="connsiteX8921" fmla="*/ 2738139 w 4308628"/>
                <a:gd name="connsiteY8921" fmla="*/ 675251 h 4305833"/>
                <a:gd name="connsiteX8922" fmla="*/ 2738872 w 4308628"/>
                <a:gd name="connsiteY8922" fmla="*/ 675251 h 4305833"/>
                <a:gd name="connsiteX8923" fmla="*/ 2739238 w 4308628"/>
                <a:gd name="connsiteY8923" fmla="*/ 675251 h 4305833"/>
                <a:gd name="connsiteX8924" fmla="*/ 2830094 w 4308628"/>
                <a:gd name="connsiteY8924" fmla="*/ 847438 h 4305833"/>
                <a:gd name="connsiteX8925" fmla="*/ 2646184 w 4308628"/>
                <a:gd name="connsiteY8925" fmla="*/ 846339 h 4305833"/>
                <a:gd name="connsiteX8926" fmla="*/ 2638857 w 4308628"/>
                <a:gd name="connsiteY8926" fmla="*/ 846339 h 4305833"/>
                <a:gd name="connsiteX8927" fmla="*/ 2619806 w 4308628"/>
                <a:gd name="connsiteY8927" fmla="*/ 846339 h 4305833"/>
                <a:gd name="connsiteX8928" fmla="*/ 2619074 w 4308628"/>
                <a:gd name="connsiteY8928" fmla="*/ 845240 h 4305833"/>
                <a:gd name="connsiteX8929" fmla="*/ 2708098 w 4308628"/>
                <a:gd name="connsiteY8929" fmla="*/ 715916 h 4305833"/>
                <a:gd name="connsiteX8930" fmla="*/ 2638857 w 4308628"/>
                <a:gd name="connsiteY8930" fmla="*/ 846339 h 4305833"/>
                <a:gd name="connsiteX8931" fmla="*/ 2533346 w 4308628"/>
                <a:gd name="connsiteY8931" fmla="*/ 806040 h 4305833"/>
                <a:gd name="connsiteX8932" fmla="*/ 2496711 w 4308628"/>
                <a:gd name="connsiteY8932" fmla="*/ 787722 h 4305833"/>
                <a:gd name="connsiteX8933" fmla="*/ 2471066 w 4308628"/>
                <a:gd name="connsiteY8933" fmla="*/ 687341 h 4305833"/>
                <a:gd name="connsiteX8934" fmla="*/ 2598191 w 4308628"/>
                <a:gd name="connsiteY8934" fmla="*/ 839012 h 4305833"/>
                <a:gd name="connsiteX8935" fmla="*/ 2533346 w 4308628"/>
                <a:gd name="connsiteY8935" fmla="*/ 806040 h 4305833"/>
                <a:gd name="connsiteX8936" fmla="*/ 2460075 w 4308628"/>
                <a:gd name="connsiteY8936" fmla="*/ 679281 h 4305833"/>
                <a:gd name="connsiteX8937" fmla="*/ 2454580 w 4308628"/>
                <a:gd name="connsiteY8937" fmla="*/ 720679 h 4305833"/>
                <a:gd name="connsiteX8938" fmla="*/ 2451283 w 4308628"/>
                <a:gd name="connsiteY8938" fmla="*/ 746690 h 4305833"/>
                <a:gd name="connsiteX8939" fmla="*/ 2421974 w 4308628"/>
                <a:gd name="connsiteY8939" fmla="*/ 696866 h 4305833"/>
                <a:gd name="connsiteX8940" fmla="*/ 2460075 w 4308628"/>
                <a:gd name="connsiteY8940" fmla="*/ 679281 h 4305833"/>
                <a:gd name="connsiteX8941" fmla="*/ 2329653 w 4308628"/>
                <a:gd name="connsiteY8941" fmla="*/ 726174 h 4305833"/>
                <a:gd name="connsiteX8942" fmla="*/ 2335148 w 4308628"/>
                <a:gd name="connsiteY8942" fmla="*/ 700530 h 4305833"/>
                <a:gd name="connsiteX8943" fmla="*/ 2343574 w 4308628"/>
                <a:gd name="connsiteY8943" fmla="*/ 659498 h 4305833"/>
                <a:gd name="connsiteX8944" fmla="*/ 2373615 w 4308628"/>
                <a:gd name="connsiteY8944" fmla="*/ 688440 h 4305833"/>
                <a:gd name="connsiteX8945" fmla="*/ 2329653 w 4308628"/>
                <a:gd name="connsiteY8945" fmla="*/ 726174 h 4305833"/>
                <a:gd name="connsiteX8946" fmla="*/ 2273234 w 4308628"/>
                <a:gd name="connsiteY8946" fmla="*/ 750354 h 4305833"/>
                <a:gd name="connsiteX8947" fmla="*/ 2160763 w 4308628"/>
                <a:gd name="connsiteY8947" fmla="*/ 765374 h 4305833"/>
                <a:gd name="connsiteX8948" fmla="*/ 2330385 w 4308628"/>
                <a:gd name="connsiteY8948" fmla="*/ 663161 h 4305833"/>
                <a:gd name="connsiteX8949" fmla="*/ 2273234 w 4308628"/>
                <a:gd name="connsiteY8949" fmla="*/ 750354 h 4305833"/>
                <a:gd name="connsiteX8950" fmla="*/ 2138782 w 4308628"/>
                <a:gd name="connsiteY8950" fmla="*/ 765374 h 4305833"/>
                <a:gd name="connsiteX8951" fmla="*/ 2120464 w 4308628"/>
                <a:gd name="connsiteY8951" fmla="*/ 759146 h 4305833"/>
                <a:gd name="connsiteX8952" fmla="*/ 2097750 w 4308628"/>
                <a:gd name="connsiteY8952" fmla="*/ 613337 h 4305833"/>
                <a:gd name="connsiteX8953" fmla="*/ 2139880 w 4308628"/>
                <a:gd name="connsiteY8953" fmla="*/ 764642 h 4305833"/>
                <a:gd name="connsiteX8954" fmla="*/ 2138782 w 4308628"/>
                <a:gd name="connsiteY8954" fmla="*/ 765374 h 4305833"/>
                <a:gd name="connsiteX8955" fmla="*/ 2081264 w 4308628"/>
                <a:gd name="connsiteY8955" fmla="*/ 564978 h 4305833"/>
                <a:gd name="connsiteX8956" fmla="*/ 2083095 w 4308628"/>
                <a:gd name="connsiteY8956" fmla="*/ 565344 h 4305833"/>
                <a:gd name="connsiteX8957" fmla="*/ 2113137 w 4308628"/>
                <a:gd name="connsiteY8957" fmla="*/ 756582 h 4305833"/>
                <a:gd name="connsiteX8958" fmla="*/ 1938752 w 4308628"/>
                <a:gd name="connsiteY8958" fmla="*/ 697599 h 4305833"/>
                <a:gd name="connsiteX8959" fmla="*/ 2081264 w 4308628"/>
                <a:gd name="connsiteY8959" fmla="*/ 564978 h 4305833"/>
                <a:gd name="connsiteX8960" fmla="*/ 2081264 w 4308628"/>
                <a:gd name="connsiteY8960" fmla="*/ 564978 h 4305833"/>
                <a:gd name="connsiteX8961" fmla="*/ 2081264 w 4308628"/>
                <a:gd name="connsiteY8961" fmla="*/ 564978 h 4305833"/>
                <a:gd name="connsiteX8962" fmla="*/ 2114236 w 4308628"/>
                <a:gd name="connsiteY8962" fmla="*/ 764275 h 4305833"/>
                <a:gd name="connsiteX8963" fmla="*/ 2115335 w 4308628"/>
                <a:gd name="connsiteY8963" fmla="*/ 770137 h 4305833"/>
                <a:gd name="connsiteX8964" fmla="*/ 2035469 w 4308628"/>
                <a:gd name="connsiteY8964" fmla="*/ 737532 h 4305833"/>
                <a:gd name="connsiteX8965" fmla="*/ 2114236 w 4308628"/>
                <a:gd name="connsiteY8965" fmla="*/ 764275 h 4305833"/>
                <a:gd name="connsiteX8966" fmla="*/ 2210221 w 4308628"/>
                <a:gd name="connsiteY8966" fmla="*/ 818130 h 4305833"/>
                <a:gd name="connsiteX8967" fmla="*/ 2091155 w 4308628"/>
                <a:gd name="connsiteY8967" fmla="*/ 870519 h 4305833"/>
                <a:gd name="connsiteX8968" fmla="*/ 2139148 w 4308628"/>
                <a:gd name="connsiteY8968" fmla="*/ 787722 h 4305833"/>
                <a:gd name="connsiteX8969" fmla="*/ 2210221 w 4308628"/>
                <a:gd name="connsiteY8969" fmla="*/ 818130 h 4305833"/>
                <a:gd name="connsiteX8970" fmla="*/ 2086759 w 4308628"/>
                <a:gd name="connsiteY8970" fmla="*/ 880776 h 4305833"/>
                <a:gd name="connsiteX8971" fmla="*/ 2287522 w 4308628"/>
                <a:gd name="connsiteY8971" fmla="*/ 854765 h 4305833"/>
                <a:gd name="connsiteX8972" fmla="*/ 2291185 w 4308628"/>
                <a:gd name="connsiteY8972" fmla="*/ 858429 h 4305833"/>
                <a:gd name="connsiteX8973" fmla="*/ 2294849 w 4308628"/>
                <a:gd name="connsiteY8973" fmla="*/ 859161 h 4305833"/>
                <a:gd name="connsiteX8974" fmla="*/ 2297413 w 4308628"/>
                <a:gd name="connsiteY8974" fmla="*/ 858429 h 4305833"/>
                <a:gd name="connsiteX8975" fmla="*/ 2354198 w 4308628"/>
                <a:gd name="connsiteY8975" fmla="*/ 922541 h 4305833"/>
                <a:gd name="connsiteX8976" fmla="*/ 2260045 w 4308628"/>
                <a:gd name="connsiteY8976" fmla="*/ 975663 h 4305833"/>
                <a:gd name="connsiteX8977" fmla="*/ 2257114 w 4308628"/>
                <a:gd name="connsiteY8977" fmla="*/ 974563 h 4305833"/>
                <a:gd name="connsiteX8978" fmla="*/ 2257114 w 4308628"/>
                <a:gd name="connsiteY8978" fmla="*/ 974563 h 4305833"/>
                <a:gd name="connsiteX8979" fmla="*/ 2251253 w 4308628"/>
                <a:gd name="connsiteY8979" fmla="*/ 981524 h 4305833"/>
                <a:gd name="connsiteX8980" fmla="*/ 2257481 w 4308628"/>
                <a:gd name="connsiteY8980" fmla="*/ 987386 h 4305833"/>
                <a:gd name="connsiteX8981" fmla="*/ 2258213 w 4308628"/>
                <a:gd name="connsiteY8981" fmla="*/ 987386 h 4305833"/>
                <a:gd name="connsiteX8982" fmla="*/ 2329653 w 4308628"/>
                <a:gd name="connsiteY8982" fmla="*/ 1065420 h 4305833"/>
                <a:gd name="connsiteX8983" fmla="*/ 2254916 w 4308628"/>
                <a:gd name="connsiteY8983" fmla="*/ 1106085 h 4305833"/>
                <a:gd name="connsiteX8984" fmla="*/ 2245025 w 4308628"/>
                <a:gd name="connsiteY8984" fmla="*/ 1110481 h 4305833"/>
                <a:gd name="connsiteX8985" fmla="*/ 2244658 w 4308628"/>
                <a:gd name="connsiteY8985" fmla="*/ 1110115 h 4305833"/>
                <a:gd name="connsiteX8986" fmla="*/ 2237698 w 4308628"/>
                <a:gd name="connsiteY8986" fmla="*/ 1111214 h 4305833"/>
                <a:gd name="connsiteX8987" fmla="*/ 2228172 w 4308628"/>
                <a:gd name="connsiteY8987" fmla="*/ 1106818 h 4305833"/>
                <a:gd name="connsiteX8988" fmla="*/ 2230371 w 4308628"/>
                <a:gd name="connsiteY8988" fmla="*/ 1088866 h 4305833"/>
                <a:gd name="connsiteX8989" fmla="*/ 2231469 w 4308628"/>
                <a:gd name="connsiteY8989" fmla="*/ 1088500 h 4305833"/>
                <a:gd name="connsiteX8990" fmla="*/ 2231469 w 4308628"/>
                <a:gd name="connsiteY8990" fmla="*/ 1080806 h 4305833"/>
                <a:gd name="connsiteX8991" fmla="*/ 2231469 w 4308628"/>
                <a:gd name="connsiteY8991" fmla="*/ 1080806 h 4305833"/>
                <a:gd name="connsiteX8992" fmla="*/ 2223410 w 4308628"/>
                <a:gd name="connsiteY8992" fmla="*/ 1080806 h 4305833"/>
                <a:gd name="connsiteX8993" fmla="*/ 2221944 w 4308628"/>
                <a:gd name="connsiteY8993" fmla="*/ 1084836 h 4305833"/>
                <a:gd name="connsiteX8994" fmla="*/ 2206924 w 4308628"/>
                <a:gd name="connsiteY8994" fmla="*/ 1096926 h 4305833"/>
                <a:gd name="connsiteX8995" fmla="*/ 2112404 w 4308628"/>
                <a:gd name="connsiteY8995" fmla="*/ 1051864 h 4305833"/>
                <a:gd name="connsiteX8996" fmla="*/ 2086759 w 4308628"/>
                <a:gd name="connsiteY8996" fmla="*/ 880776 h 4305833"/>
                <a:gd name="connsiteX8997" fmla="*/ 2231103 w 4308628"/>
                <a:gd name="connsiteY8997" fmla="*/ 1117076 h 4305833"/>
                <a:gd name="connsiteX8998" fmla="*/ 2226707 w 4308628"/>
                <a:gd name="connsiteY8998" fmla="*/ 1119274 h 4305833"/>
                <a:gd name="connsiteX8999" fmla="*/ 2227073 w 4308628"/>
                <a:gd name="connsiteY8999" fmla="*/ 1115610 h 4305833"/>
                <a:gd name="connsiteX9000" fmla="*/ 2231103 w 4308628"/>
                <a:gd name="connsiteY9000" fmla="*/ 1117076 h 4305833"/>
                <a:gd name="connsiteX9001" fmla="*/ 2233301 w 4308628"/>
                <a:gd name="connsiteY9001" fmla="*/ 1123670 h 4305833"/>
                <a:gd name="connsiteX9002" fmla="*/ 2224142 w 4308628"/>
                <a:gd name="connsiteY9002" fmla="*/ 1137225 h 4305833"/>
                <a:gd name="connsiteX9003" fmla="*/ 2225241 w 4308628"/>
                <a:gd name="connsiteY9003" fmla="*/ 1127334 h 4305833"/>
                <a:gd name="connsiteX9004" fmla="*/ 2233301 w 4308628"/>
                <a:gd name="connsiteY9004" fmla="*/ 1123670 h 4305833"/>
                <a:gd name="connsiteX9005" fmla="*/ 1644202 w 4308628"/>
                <a:gd name="connsiteY9005" fmla="*/ 1270945 h 4305833"/>
                <a:gd name="connsiteX9006" fmla="*/ 1629914 w 4308628"/>
                <a:gd name="connsiteY9006" fmla="*/ 1262885 h 4305833"/>
                <a:gd name="connsiteX9007" fmla="*/ 1638706 w 4308628"/>
                <a:gd name="connsiteY9007" fmla="*/ 1262519 h 4305833"/>
                <a:gd name="connsiteX9008" fmla="*/ 1644202 w 4308628"/>
                <a:gd name="connsiteY9008" fmla="*/ 1270945 h 4305833"/>
                <a:gd name="connsiteX9009" fmla="*/ 1629548 w 4308628"/>
                <a:gd name="connsiteY9009" fmla="*/ 1255924 h 4305833"/>
                <a:gd name="connsiteX9010" fmla="*/ 1632478 w 4308628"/>
                <a:gd name="connsiteY9010" fmla="*/ 1252627 h 4305833"/>
                <a:gd name="connsiteX9011" fmla="*/ 1634310 w 4308628"/>
                <a:gd name="connsiteY9011" fmla="*/ 1255558 h 4305833"/>
                <a:gd name="connsiteX9012" fmla="*/ 1629548 w 4308628"/>
                <a:gd name="connsiteY9012" fmla="*/ 1255924 h 4305833"/>
                <a:gd name="connsiteX9013" fmla="*/ 1642370 w 4308628"/>
                <a:gd name="connsiteY9013" fmla="*/ 1227349 h 4305833"/>
                <a:gd name="connsiteX9014" fmla="*/ 1623319 w 4308628"/>
                <a:gd name="connsiteY9014" fmla="*/ 1222953 h 4305833"/>
                <a:gd name="connsiteX9015" fmla="*/ 1623319 w 4308628"/>
                <a:gd name="connsiteY9015" fmla="*/ 1222953 h 4305833"/>
                <a:gd name="connsiteX9016" fmla="*/ 1620022 w 4308628"/>
                <a:gd name="connsiteY9016" fmla="*/ 1220021 h 4305833"/>
                <a:gd name="connsiteX9017" fmla="*/ 1618190 w 4308628"/>
                <a:gd name="connsiteY9017" fmla="*/ 1219655 h 4305833"/>
                <a:gd name="connsiteX9018" fmla="*/ 1613062 w 4308628"/>
                <a:gd name="connsiteY9018" fmla="*/ 1223319 h 4305833"/>
                <a:gd name="connsiteX9019" fmla="*/ 1616359 w 4308628"/>
                <a:gd name="connsiteY9019" fmla="*/ 1230280 h 4305833"/>
                <a:gd name="connsiteX9020" fmla="*/ 1616725 w 4308628"/>
                <a:gd name="connsiteY9020" fmla="*/ 1230280 h 4305833"/>
                <a:gd name="connsiteX9021" fmla="*/ 1617824 w 4308628"/>
                <a:gd name="connsiteY9021" fmla="*/ 1230646 h 4305833"/>
                <a:gd name="connsiteX9022" fmla="*/ 1627716 w 4308628"/>
                <a:gd name="connsiteY9022" fmla="*/ 1245300 h 4305833"/>
                <a:gd name="connsiteX9023" fmla="*/ 1621121 w 4308628"/>
                <a:gd name="connsiteY9023" fmla="*/ 1253726 h 4305833"/>
                <a:gd name="connsiteX9024" fmla="*/ 1614161 w 4308628"/>
                <a:gd name="connsiteY9024" fmla="*/ 1255558 h 4305833"/>
                <a:gd name="connsiteX9025" fmla="*/ 1614161 w 4308628"/>
                <a:gd name="connsiteY9025" fmla="*/ 1255924 h 4305833"/>
                <a:gd name="connsiteX9026" fmla="*/ 1602803 w 4308628"/>
                <a:gd name="connsiteY9026" fmla="*/ 1256291 h 4305833"/>
                <a:gd name="connsiteX9027" fmla="*/ 1518175 w 4308628"/>
                <a:gd name="connsiteY9027" fmla="*/ 1252627 h 4305833"/>
                <a:gd name="connsiteX9028" fmla="*/ 1548217 w 4308628"/>
                <a:gd name="connsiteY9028" fmla="*/ 1151147 h 4305833"/>
                <a:gd name="connsiteX9029" fmla="*/ 1551880 w 4308628"/>
                <a:gd name="connsiteY9029" fmla="*/ 1143087 h 4305833"/>
                <a:gd name="connsiteX9030" fmla="*/ 1551880 w 4308628"/>
                <a:gd name="connsiteY9030" fmla="*/ 1143087 h 4305833"/>
                <a:gd name="connsiteX9031" fmla="*/ 1543820 w 4308628"/>
                <a:gd name="connsiteY9031" fmla="*/ 1139423 h 4305833"/>
                <a:gd name="connsiteX9032" fmla="*/ 1541256 w 4308628"/>
                <a:gd name="connsiteY9032" fmla="*/ 1141622 h 4305833"/>
                <a:gd name="connsiteX9033" fmla="*/ 1433547 w 4308628"/>
                <a:gd name="connsiteY9033" fmla="*/ 1135027 h 4305833"/>
                <a:gd name="connsiteX9034" fmla="*/ 1456261 w 4308628"/>
                <a:gd name="connsiteY9034" fmla="*/ 1052231 h 4305833"/>
                <a:gd name="connsiteX9035" fmla="*/ 1461757 w 4308628"/>
                <a:gd name="connsiteY9035" fmla="*/ 1049666 h 4305833"/>
                <a:gd name="connsiteX9036" fmla="*/ 1463222 w 4308628"/>
                <a:gd name="connsiteY9036" fmla="*/ 1044904 h 4305833"/>
                <a:gd name="connsiteX9037" fmla="*/ 1654826 w 4308628"/>
                <a:gd name="connsiteY9037" fmla="*/ 980059 h 4305833"/>
                <a:gd name="connsiteX9038" fmla="*/ 1706848 w 4308628"/>
                <a:gd name="connsiteY9038" fmla="*/ 1145285 h 4305833"/>
                <a:gd name="connsiteX9039" fmla="*/ 1642370 w 4308628"/>
                <a:gd name="connsiteY9039" fmla="*/ 1227349 h 4305833"/>
                <a:gd name="connsiteX9040" fmla="*/ 1517076 w 4308628"/>
                <a:gd name="connsiteY9040" fmla="*/ 978227 h 4305833"/>
                <a:gd name="connsiteX9041" fmla="*/ 1567633 w 4308628"/>
                <a:gd name="connsiteY9041" fmla="*/ 919976 h 4305833"/>
                <a:gd name="connsiteX9042" fmla="*/ 1647133 w 4308628"/>
                <a:gd name="connsiteY9042" fmla="*/ 973098 h 4305833"/>
                <a:gd name="connsiteX9043" fmla="*/ 1517076 w 4308628"/>
                <a:gd name="connsiteY9043" fmla="*/ 978227 h 4305833"/>
                <a:gd name="connsiteX9044" fmla="*/ 1579723 w 4308628"/>
                <a:gd name="connsiteY9044" fmla="*/ 887737 h 4305833"/>
                <a:gd name="connsiteX9045" fmla="*/ 1639073 w 4308628"/>
                <a:gd name="connsiteY9045" fmla="*/ 829120 h 4305833"/>
                <a:gd name="connsiteX9046" fmla="*/ 1581555 w 4308628"/>
                <a:gd name="connsiteY9046" fmla="*/ 893599 h 4305833"/>
                <a:gd name="connsiteX9047" fmla="*/ 1579723 w 4308628"/>
                <a:gd name="connsiteY9047" fmla="*/ 887737 h 4305833"/>
                <a:gd name="connsiteX9048" fmla="*/ 1577525 w 4308628"/>
                <a:gd name="connsiteY9048" fmla="*/ 880410 h 4305833"/>
                <a:gd name="connsiteX9049" fmla="*/ 1520740 w 4308628"/>
                <a:gd name="connsiteY9049" fmla="*/ 694668 h 4305833"/>
                <a:gd name="connsiteX9050" fmla="*/ 1522572 w 4308628"/>
                <a:gd name="connsiteY9050" fmla="*/ 693935 h 4305833"/>
                <a:gd name="connsiteX9051" fmla="*/ 1522572 w 4308628"/>
                <a:gd name="connsiteY9051" fmla="*/ 693569 h 4305833"/>
                <a:gd name="connsiteX9052" fmla="*/ 1708680 w 4308628"/>
                <a:gd name="connsiteY9052" fmla="*/ 751087 h 4305833"/>
                <a:gd name="connsiteX9053" fmla="*/ 1577525 w 4308628"/>
                <a:gd name="connsiteY9053" fmla="*/ 880410 h 4305833"/>
                <a:gd name="connsiteX9054" fmla="*/ 1572030 w 4308628"/>
                <a:gd name="connsiteY9054" fmla="*/ 885905 h 4305833"/>
                <a:gd name="connsiteX9055" fmla="*/ 1558108 w 4308628"/>
                <a:gd name="connsiteY9055" fmla="*/ 899460 h 4305833"/>
                <a:gd name="connsiteX9056" fmla="*/ 1557009 w 4308628"/>
                <a:gd name="connsiteY9056" fmla="*/ 899094 h 4305833"/>
                <a:gd name="connsiteX9057" fmla="*/ 1528433 w 4308628"/>
                <a:gd name="connsiteY9057" fmla="*/ 744859 h 4305833"/>
                <a:gd name="connsiteX9058" fmla="*/ 1572030 w 4308628"/>
                <a:gd name="connsiteY9058" fmla="*/ 885905 h 4305833"/>
                <a:gd name="connsiteX9059" fmla="*/ 1430616 w 4308628"/>
                <a:gd name="connsiteY9059" fmla="*/ 944889 h 4305833"/>
                <a:gd name="connsiteX9060" fmla="*/ 1341226 w 4308628"/>
                <a:gd name="connsiteY9060" fmla="*/ 891767 h 4305833"/>
                <a:gd name="connsiteX9061" fmla="*/ 1538325 w 4308628"/>
                <a:gd name="connsiteY9061" fmla="*/ 908986 h 4305833"/>
                <a:gd name="connsiteX9062" fmla="*/ 1430616 w 4308628"/>
                <a:gd name="connsiteY9062" fmla="*/ 944889 h 4305833"/>
                <a:gd name="connsiteX9063" fmla="*/ 1327671 w 4308628"/>
                <a:gd name="connsiteY9063" fmla="*/ 894332 h 4305833"/>
                <a:gd name="connsiteX9064" fmla="*/ 1353315 w 4308628"/>
                <a:gd name="connsiteY9064" fmla="*/ 927304 h 4305833"/>
                <a:gd name="connsiteX9065" fmla="*/ 1369435 w 4308628"/>
                <a:gd name="connsiteY9065" fmla="*/ 947819 h 4305833"/>
                <a:gd name="connsiteX9066" fmla="*/ 1313383 w 4308628"/>
                <a:gd name="connsiteY9066" fmla="*/ 933165 h 4305833"/>
                <a:gd name="connsiteX9067" fmla="*/ 1327671 w 4308628"/>
                <a:gd name="connsiteY9067" fmla="*/ 894332 h 4305833"/>
                <a:gd name="connsiteX9068" fmla="*/ 1269054 w 4308628"/>
                <a:gd name="connsiteY9068" fmla="*/ 1019625 h 4305833"/>
                <a:gd name="connsiteX9069" fmla="*/ 1254766 w 4308628"/>
                <a:gd name="connsiteY9069" fmla="*/ 997644 h 4305833"/>
                <a:gd name="connsiteX9070" fmla="*/ 1231685 w 4308628"/>
                <a:gd name="connsiteY9070" fmla="*/ 962474 h 4305833"/>
                <a:gd name="connsiteX9071" fmla="*/ 1273450 w 4308628"/>
                <a:gd name="connsiteY9071" fmla="*/ 961741 h 4305833"/>
                <a:gd name="connsiteX9072" fmla="*/ 1269054 w 4308628"/>
                <a:gd name="connsiteY9072" fmla="*/ 1019625 h 4305833"/>
                <a:gd name="connsiteX9073" fmla="*/ 1245973 w 4308628"/>
                <a:gd name="connsiteY9073" fmla="*/ 1076410 h 4305833"/>
                <a:gd name="connsiteX9074" fmla="*/ 1177099 w 4308628"/>
                <a:gd name="connsiteY9074" fmla="*/ 1166900 h 4305833"/>
                <a:gd name="connsiteX9075" fmla="*/ 1224725 w 4308628"/>
                <a:gd name="connsiteY9075" fmla="*/ 974930 h 4305833"/>
                <a:gd name="connsiteX9076" fmla="*/ 1245973 w 4308628"/>
                <a:gd name="connsiteY9076" fmla="*/ 1076410 h 4305833"/>
                <a:gd name="connsiteX9077" fmla="*/ 1161712 w 4308628"/>
                <a:gd name="connsiteY9077" fmla="*/ 1182287 h 4305833"/>
                <a:gd name="connsiteX9078" fmla="*/ 1144493 w 4308628"/>
                <a:gd name="connsiteY9078" fmla="*/ 1190713 h 4305833"/>
                <a:gd name="connsiteX9079" fmla="*/ 1025061 w 4308628"/>
                <a:gd name="connsiteY9079" fmla="*/ 1103887 h 4305833"/>
                <a:gd name="connsiteX9080" fmla="*/ 1161712 w 4308628"/>
                <a:gd name="connsiteY9080" fmla="*/ 1180822 h 4305833"/>
                <a:gd name="connsiteX9081" fmla="*/ 1161712 w 4308628"/>
                <a:gd name="connsiteY9081" fmla="*/ 1182287 h 4305833"/>
                <a:gd name="connsiteX9082" fmla="*/ 1161712 w 4308628"/>
                <a:gd name="connsiteY9082" fmla="*/ 1182287 h 4305833"/>
                <a:gd name="connsiteX9083" fmla="*/ 978900 w 4308628"/>
                <a:gd name="connsiteY9083" fmla="*/ 1081539 h 4305833"/>
                <a:gd name="connsiteX9084" fmla="*/ 978900 w 4308628"/>
                <a:gd name="connsiteY9084" fmla="*/ 1081539 h 4305833"/>
                <a:gd name="connsiteX9085" fmla="*/ 980732 w 4308628"/>
                <a:gd name="connsiteY9085" fmla="*/ 1080074 h 4305833"/>
                <a:gd name="connsiteX9086" fmla="*/ 1137532 w 4308628"/>
                <a:gd name="connsiteY9086" fmla="*/ 1194377 h 4305833"/>
                <a:gd name="connsiteX9087" fmla="*/ 972672 w 4308628"/>
                <a:gd name="connsiteY9087" fmla="*/ 1276074 h 4305833"/>
                <a:gd name="connsiteX9088" fmla="*/ 978900 w 4308628"/>
                <a:gd name="connsiteY9088" fmla="*/ 1081539 h 4305833"/>
                <a:gd name="connsiteX9089" fmla="*/ 1143760 w 4308628"/>
                <a:gd name="connsiteY9089" fmla="*/ 1198773 h 4305833"/>
                <a:gd name="connsiteX9090" fmla="*/ 1148523 w 4308628"/>
                <a:gd name="connsiteY9090" fmla="*/ 1202436 h 4305833"/>
                <a:gd name="connsiteX9091" fmla="*/ 1068657 w 4308628"/>
                <a:gd name="connsiteY9091" fmla="*/ 1236141 h 4305833"/>
                <a:gd name="connsiteX9092" fmla="*/ 1143760 w 4308628"/>
                <a:gd name="connsiteY9092" fmla="*/ 1198773 h 4305833"/>
                <a:gd name="connsiteX9093" fmla="*/ 1249637 w 4308628"/>
                <a:gd name="connsiteY9093" fmla="*/ 1169098 h 4305833"/>
                <a:gd name="connsiteX9094" fmla="*/ 1202377 w 4308628"/>
                <a:gd name="connsiteY9094" fmla="*/ 1290362 h 4305833"/>
                <a:gd name="connsiteX9095" fmla="*/ 1177831 w 4308628"/>
                <a:gd name="connsiteY9095" fmla="*/ 1197674 h 4305833"/>
                <a:gd name="connsiteX9096" fmla="*/ 1249637 w 4308628"/>
                <a:gd name="connsiteY9096" fmla="*/ 1169098 h 4305833"/>
                <a:gd name="connsiteX9097" fmla="*/ 1330235 w 4308628"/>
                <a:gd name="connsiteY9097" fmla="*/ 1140156 h 4305833"/>
                <a:gd name="connsiteX9098" fmla="*/ 1332067 w 4308628"/>
                <a:gd name="connsiteY9098" fmla="*/ 1140889 h 4305833"/>
                <a:gd name="connsiteX9099" fmla="*/ 1335364 w 4308628"/>
                <a:gd name="connsiteY9099" fmla="*/ 1140156 h 4305833"/>
                <a:gd name="connsiteX9100" fmla="*/ 1339760 w 4308628"/>
                <a:gd name="connsiteY9100" fmla="*/ 1135760 h 4305833"/>
                <a:gd name="connsiteX9101" fmla="*/ 1425121 w 4308628"/>
                <a:gd name="connsiteY9101" fmla="*/ 1140889 h 4305833"/>
                <a:gd name="connsiteX9102" fmla="*/ 1396179 w 4308628"/>
                <a:gd name="connsiteY9102" fmla="*/ 1244934 h 4305833"/>
                <a:gd name="connsiteX9103" fmla="*/ 1393248 w 4308628"/>
                <a:gd name="connsiteY9103" fmla="*/ 1246399 h 4305833"/>
                <a:gd name="connsiteX9104" fmla="*/ 1393981 w 4308628"/>
                <a:gd name="connsiteY9104" fmla="*/ 1255192 h 4305833"/>
                <a:gd name="connsiteX9105" fmla="*/ 1402773 w 4308628"/>
                <a:gd name="connsiteY9105" fmla="*/ 1254459 h 4305833"/>
                <a:gd name="connsiteX9106" fmla="*/ 1402773 w 4308628"/>
                <a:gd name="connsiteY9106" fmla="*/ 1254459 h 4305833"/>
                <a:gd name="connsiteX9107" fmla="*/ 1508650 w 4308628"/>
                <a:gd name="connsiteY9107" fmla="*/ 1258855 h 4305833"/>
                <a:gd name="connsiteX9108" fmla="*/ 1484471 w 4308628"/>
                <a:gd name="connsiteY9108" fmla="*/ 1339820 h 4305833"/>
                <a:gd name="connsiteX9109" fmla="*/ 1480441 w 4308628"/>
                <a:gd name="connsiteY9109" fmla="*/ 1350444 h 4305833"/>
                <a:gd name="connsiteX9110" fmla="*/ 1480074 w 4308628"/>
                <a:gd name="connsiteY9110" fmla="*/ 1350444 h 4305833"/>
                <a:gd name="connsiteX9111" fmla="*/ 1476045 w 4308628"/>
                <a:gd name="connsiteY9111" fmla="*/ 1356306 h 4305833"/>
                <a:gd name="connsiteX9112" fmla="*/ 1465787 w 4308628"/>
                <a:gd name="connsiteY9112" fmla="*/ 1359969 h 4305833"/>
                <a:gd name="connsiteX9113" fmla="*/ 1454796 w 4308628"/>
                <a:gd name="connsiteY9113" fmla="*/ 1345682 h 4305833"/>
                <a:gd name="connsiteX9114" fmla="*/ 1455162 w 4308628"/>
                <a:gd name="connsiteY9114" fmla="*/ 1344582 h 4305833"/>
                <a:gd name="connsiteX9115" fmla="*/ 1449301 w 4308628"/>
                <a:gd name="connsiteY9115" fmla="*/ 1339453 h 4305833"/>
                <a:gd name="connsiteX9116" fmla="*/ 1444172 w 4308628"/>
                <a:gd name="connsiteY9116" fmla="*/ 1344582 h 4305833"/>
                <a:gd name="connsiteX9117" fmla="*/ 1445637 w 4308628"/>
                <a:gd name="connsiteY9117" fmla="*/ 1348612 h 4305833"/>
                <a:gd name="connsiteX9118" fmla="*/ 1445637 w 4308628"/>
                <a:gd name="connsiteY9118" fmla="*/ 1348612 h 4305833"/>
                <a:gd name="connsiteX9119" fmla="*/ 1443439 w 4308628"/>
                <a:gd name="connsiteY9119" fmla="*/ 1368029 h 4305833"/>
                <a:gd name="connsiteX9120" fmla="*/ 1344889 w 4308628"/>
                <a:gd name="connsiteY9120" fmla="*/ 1403199 h 4305833"/>
                <a:gd name="connsiteX9121" fmla="*/ 1205674 w 4308628"/>
                <a:gd name="connsiteY9121" fmla="*/ 1300253 h 4305833"/>
                <a:gd name="connsiteX9122" fmla="*/ 1330235 w 4308628"/>
                <a:gd name="connsiteY9122" fmla="*/ 1140156 h 4305833"/>
                <a:gd name="connsiteX9123" fmla="*/ 1475678 w 4308628"/>
                <a:gd name="connsiteY9123" fmla="*/ 1365831 h 4305833"/>
                <a:gd name="connsiteX9124" fmla="*/ 1473847 w 4308628"/>
                <a:gd name="connsiteY9124" fmla="*/ 1370594 h 4305833"/>
                <a:gd name="connsiteX9125" fmla="*/ 1471648 w 4308628"/>
                <a:gd name="connsiteY9125" fmla="*/ 1367663 h 4305833"/>
                <a:gd name="connsiteX9126" fmla="*/ 1475678 w 4308628"/>
                <a:gd name="connsiteY9126" fmla="*/ 1365831 h 4305833"/>
                <a:gd name="connsiteX9127" fmla="*/ 1481906 w 4308628"/>
                <a:gd name="connsiteY9127" fmla="*/ 1368395 h 4305833"/>
                <a:gd name="connsiteX9128" fmla="*/ 1484837 w 4308628"/>
                <a:gd name="connsiteY9128" fmla="*/ 1384515 h 4305833"/>
                <a:gd name="connsiteX9129" fmla="*/ 1478609 w 4308628"/>
                <a:gd name="connsiteY9129" fmla="*/ 1376455 h 4305833"/>
                <a:gd name="connsiteX9130" fmla="*/ 1481906 w 4308628"/>
                <a:gd name="connsiteY9130" fmla="*/ 1368395 h 4305833"/>
                <a:gd name="connsiteX9131" fmla="*/ 1169405 w 4308628"/>
                <a:gd name="connsiteY9131" fmla="*/ 1889353 h 4305833"/>
                <a:gd name="connsiteX9132" fmla="*/ 1153652 w 4308628"/>
                <a:gd name="connsiteY9132" fmla="*/ 1893749 h 4305833"/>
                <a:gd name="connsiteX9133" fmla="*/ 1159513 w 4308628"/>
                <a:gd name="connsiteY9133" fmla="*/ 1887521 h 4305833"/>
                <a:gd name="connsiteX9134" fmla="*/ 1169405 w 4308628"/>
                <a:gd name="connsiteY9134" fmla="*/ 1889353 h 4305833"/>
                <a:gd name="connsiteX9135" fmla="*/ 1148523 w 4308628"/>
                <a:gd name="connsiteY9135" fmla="*/ 1889353 h 4305833"/>
                <a:gd name="connsiteX9136" fmla="*/ 1148523 w 4308628"/>
                <a:gd name="connsiteY9136" fmla="*/ 1884957 h 4305833"/>
                <a:gd name="connsiteX9137" fmla="*/ 1152186 w 4308628"/>
                <a:gd name="connsiteY9137" fmla="*/ 1885690 h 4305833"/>
                <a:gd name="connsiteX9138" fmla="*/ 1148523 w 4308628"/>
                <a:gd name="connsiteY9138" fmla="*/ 1889353 h 4305833"/>
                <a:gd name="connsiteX9139" fmla="*/ 1137532 w 4308628"/>
                <a:gd name="connsiteY9139" fmla="*/ 1860045 h 4305833"/>
                <a:gd name="connsiteX9140" fmla="*/ 1121046 w 4308628"/>
                <a:gd name="connsiteY9140" fmla="*/ 1870302 h 4305833"/>
                <a:gd name="connsiteX9141" fmla="*/ 1116650 w 4308628"/>
                <a:gd name="connsiteY9141" fmla="*/ 1870669 h 4305833"/>
                <a:gd name="connsiteX9142" fmla="*/ 1114452 w 4308628"/>
                <a:gd name="connsiteY9142" fmla="*/ 1878362 h 4305833"/>
                <a:gd name="connsiteX9143" fmla="*/ 1119214 w 4308628"/>
                <a:gd name="connsiteY9143" fmla="*/ 1881293 h 4305833"/>
                <a:gd name="connsiteX9144" fmla="*/ 1121779 w 4308628"/>
                <a:gd name="connsiteY9144" fmla="*/ 1880560 h 4305833"/>
                <a:gd name="connsiteX9145" fmla="*/ 1122512 w 4308628"/>
                <a:gd name="connsiteY9145" fmla="*/ 1879828 h 4305833"/>
                <a:gd name="connsiteX9146" fmla="*/ 1140097 w 4308628"/>
                <a:gd name="connsiteY9146" fmla="*/ 1883491 h 4305833"/>
                <a:gd name="connsiteX9147" fmla="*/ 1141196 w 4308628"/>
                <a:gd name="connsiteY9147" fmla="*/ 1894115 h 4305833"/>
                <a:gd name="connsiteX9148" fmla="*/ 1137899 w 4308628"/>
                <a:gd name="connsiteY9148" fmla="*/ 1900344 h 4305833"/>
                <a:gd name="connsiteX9149" fmla="*/ 1137899 w 4308628"/>
                <a:gd name="connsiteY9149" fmla="*/ 1900710 h 4305833"/>
                <a:gd name="connsiteX9150" fmla="*/ 1130205 w 4308628"/>
                <a:gd name="connsiteY9150" fmla="*/ 1908770 h 4305833"/>
                <a:gd name="connsiteX9151" fmla="*/ 1067192 w 4308628"/>
                <a:gd name="connsiteY9151" fmla="*/ 1966288 h 4305833"/>
                <a:gd name="connsiteX9152" fmla="*/ 1016635 w 4308628"/>
                <a:gd name="connsiteY9152" fmla="*/ 1873233 h 4305833"/>
                <a:gd name="connsiteX9153" fmla="*/ 1016635 w 4308628"/>
                <a:gd name="connsiteY9153" fmla="*/ 1873233 h 4305833"/>
                <a:gd name="connsiteX9154" fmla="*/ 1016635 w 4308628"/>
                <a:gd name="connsiteY9154" fmla="*/ 1868471 h 4305833"/>
                <a:gd name="connsiteX9155" fmla="*/ 1008209 w 4308628"/>
                <a:gd name="connsiteY9155" fmla="*/ 1864807 h 4305833"/>
                <a:gd name="connsiteX9156" fmla="*/ 1004912 w 4308628"/>
                <a:gd name="connsiteY9156" fmla="*/ 1868104 h 4305833"/>
                <a:gd name="connsiteX9157" fmla="*/ 1004912 w 4308628"/>
                <a:gd name="connsiteY9157" fmla="*/ 1871402 h 4305833"/>
                <a:gd name="connsiteX9158" fmla="*/ 923947 w 4308628"/>
                <a:gd name="connsiteY9158" fmla="*/ 1942841 h 4305833"/>
                <a:gd name="connsiteX9159" fmla="*/ 881816 w 4308628"/>
                <a:gd name="connsiteY9159" fmla="*/ 1868471 h 4305833"/>
                <a:gd name="connsiteX9160" fmla="*/ 883648 w 4308628"/>
                <a:gd name="connsiteY9160" fmla="*/ 1862609 h 4305833"/>
                <a:gd name="connsiteX9161" fmla="*/ 881450 w 4308628"/>
                <a:gd name="connsiteY9161" fmla="*/ 1858213 h 4305833"/>
                <a:gd name="connsiteX9162" fmla="*/ 971207 w 4308628"/>
                <a:gd name="connsiteY9162" fmla="*/ 1676867 h 4305833"/>
                <a:gd name="connsiteX9163" fmla="*/ 1125076 w 4308628"/>
                <a:gd name="connsiteY9163" fmla="*/ 1756732 h 4305833"/>
                <a:gd name="connsiteX9164" fmla="*/ 1137532 w 4308628"/>
                <a:gd name="connsiteY9164" fmla="*/ 1860045 h 4305833"/>
                <a:gd name="connsiteX9165" fmla="*/ 872657 w 4308628"/>
                <a:gd name="connsiteY9165" fmla="*/ 1772119 h 4305833"/>
                <a:gd name="connsiteX9166" fmla="*/ 867162 w 4308628"/>
                <a:gd name="connsiteY9166" fmla="*/ 1695185 h 4305833"/>
                <a:gd name="connsiteX9167" fmla="*/ 960949 w 4308628"/>
                <a:gd name="connsiteY9167" fmla="*/ 1676500 h 4305833"/>
                <a:gd name="connsiteX9168" fmla="*/ 872657 w 4308628"/>
                <a:gd name="connsiteY9168" fmla="*/ 1772119 h 4305833"/>
                <a:gd name="connsiteX9169" fmla="*/ 853240 w 4308628"/>
                <a:gd name="connsiteY9169" fmla="*/ 1664044 h 4305833"/>
                <a:gd name="connsiteX9170" fmla="*/ 853607 w 4308628"/>
                <a:gd name="connsiteY9170" fmla="*/ 1580515 h 4305833"/>
                <a:gd name="connsiteX9171" fmla="*/ 858369 w 4308628"/>
                <a:gd name="connsiteY9171" fmla="*/ 1666609 h 4305833"/>
                <a:gd name="connsiteX9172" fmla="*/ 853240 w 4308628"/>
                <a:gd name="connsiteY9172" fmla="*/ 1664044 h 4305833"/>
                <a:gd name="connsiteX9173" fmla="*/ 847379 w 4308628"/>
                <a:gd name="connsiteY9173" fmla="*/ 1476470 h 4305833"/>
                <a:gd name="connsiteX9174" fmla="*/ 845913 w 4308628"/>
                <a:gd name="connsiteY9174" fmla="*/ 1660381 h 4305833"/>
                <a:gd name="connsiteX9175" fmla="*/ 674459 w 4308628"/>
                <a:gd name="connsiteY9175" fmla="*/ 1569525 h 4305833"/>
                <a:gd name="connsiteX9176" fmla="*/ 675192 w 4308628"/>
                <a:gd name="connsiteY9176" fmla="*/ 1567693 h 4305833"/>
                <a:gd name="connsiteX9177" fmla="*/ 675192 w 4308628"/>
                <a:gd name="connsiteY9177" fmla="*/ 1567327 h 4305833"/>
                <a:gd name="connsiteX9178" fmla="*/ 847379 w 4308628"/>
                <a:gd name="connsiteY9178" fmla="*/ 1476470 h 4305833"/>
                <a:gd name="connsiteX9179" fmla="*/ 788029 w 4308628"/>
                <a:gd name="connsiteY9179" fmla="*/ 1809854 h 4305833"/>
                <a:gd name="connsiteX9180" fmla="*/ 687281 w 4308628"/>
                <a:gd name="connsiteY9180" fmla="*/ 1835499 h 4305833"/>
                <a:gd name="connsiteX9181" fmla="*/ 838586 w 4308628"/>
                <a:gd name="connsiteY9181" fmla="*/ 1708373 h 4305833"/>
                <a:gd name="connsiteX9182" fmla="*/ 788029 w 4308628"/>
                <a:gd name="connsiteY9182" fmla="*/ 1809854 h 4305833"/>
                <a:gd name="connsiteX9183" fmla="*/ 726481 w 4308628"/>
                <a:gd name="connsiteY9183" fmla="*/ 1977278 h 4305833"/>
                <a:gd name="connsiteX9184" fmla="*/ 700837 w 4308628"/>
                <a:gd name="connsiteY9184" fmla="*/ 1971783 h 4305833"/>
                <a:gd name="connsiteX9185" fmla="*/ 659805 w 4308628"/>
                <a:gd name="connsiteY9185" fmla="*/ 1963357 h 4305833"/>
                <a:gd name="connsiteX9186" fmla="*/ 688747 w 4308628"/>
                <a:gd name="connsiteY9186" fmla="*/ 1933316 h 4305833"/>
                <a:gd name="connsiteX9187" fmla="*/ 726481 w 4308628"/>
                <a:gd name="connsiteY9187" fmla="*/ 1977278 h 4305833"/>
                <a:gd name="connsiteX9188" fmla="*/ 750661 w 4308628"/>
                <a:gd name="connsiteY9188" fmla="*/ 2033331 h 4305833"/>
                <a:gd name="connsiteX9189" fmla="*/ 766048 w 4308628"/>
                <a:gd name="connsiteY9189" fmla="*/ 2145802 h 4305833"/>
                <a:gd name="connsiteX9190" fmla="*/ 663835 w 4308628"/>
                <a:gd name="connsiteY9190" fmla="*/ 1976179 h 4305833"/>
                <a:gd name="connsiteX9191" fmla="*/ 750661 w 4308628"/>
                <a:gd name="connsiteY9191" fmla="*/ 2033331 h 4305833"/>
                <a:gd name="connsiteX9192" fmla="*/ 565285 w 4308628"/>
                <a:gd name="connsiteY9192" fmla="*/ 2225667 h 4305833"/>
                <a:gd name="connsiteX9193" fmla="*/ 565285 w 4308628"/>
                <a:gd name="connsiteY9193" fmla="*/ 2223835 h 4305833"/>
                <a:gd name="connsiteX9194" fmla="*/ 756889 w 4308628"/>
                <a:gd name="connsiteY9194" fmla="*/ 2193794 h 4305833"/>
                <a:gd name="connsiteX9195" fmla="*/ 697906 w 4308628"/>
                <a:gd name="connsiteY9195" fmla="*/ 2368180 h 4305833"/>
                <a:gd name="connsiteX9196" fmla="*/ 565285 w 4308628"/>
                <a:gd name="connsiteY9196" fmla="*/ 2225667 h 4305833"/>
                <a:gd name="connsiteX9197" fmla="*/ 564919 w 4308628"/>
                <a:gd name="connsiteY9197" fmla="*/ 2225667 h 4305833"/>
                <a:gd name="connsiteX9198" fmla="*/ 565285 w 4308628"/>
                <a:gd name="connsiteY9198" fmla="*/ 2225667 h 4305833"/>
                <a:gd name="connsiteX9199" fmla="*/ 764582 w 4308628"/>
                <a:gd name="connsiteY9199" fmla="*/ 2192329 h 4305833"/>
                <a:gd name="connsiteX9200" fmla="*/ 770444 w 4308628"/>
                <a:gd name="connsiteY9200" fmla="*/ 2191596 h 4305833"/>
                <a:gd name="connsiteX9201" fmla="*/ 737838 w 4308628"/>
                <a:gd name="connsiteY9201" fmla="*/ 2271462 h 4305833"/>
                <a:gd name="connsiteX9202" fmla="*/ 764582 w 4308628"/>
                <a:gd name="connsiteY9202" fmla="*/ 2192329 h 4305833"/>
                <a:gd name="connsiteX9203" fmla="*/ 818437 w 4308628"/>
                <a:gd name="connsiteY9203" fmla="*/ 2096710 h 4305833"/>
                <a:gd name="connsiteX9204" fmla="*/ 870825 w 4308628"/>
                <a:gd name="connsiteY9204" fmla="*/ 2215776 h 4305833"/>
                <a:gd name="connsiteX9205" fmla="*/ 788029 w 4308628"/>
                <a:gd name="connsiteY9205" fmla="*/ 2167783 h 4305833"/>
                <a:gd name="connsiteX9206" fmla="*/ 818437 w 4308628"/>
                <a:gd name="connsiteY9206" fmla="*/ 2096710 h 4305833"/>
                <a:gd name="connsiteX9207" fmla="*/ 855072 w 4308628"/>
                <a:gd name="connsiteY9207" fmla="*/ 2019776 h 4305833"/>
                <a:gd name="connsiteX9208" fmla="*/ 858736 w 4308628"/>
                <a:gd name="connsiteY9208" fmla="*/ 2015746 h 4305833"/>
                <a:gd name="connsiteX9209" fmla="*/ 858736 w 4308628"/>
                <a:gd name="connsiteY9209" fmla="*/ 2009517 h 4305833"/>
                <a:gd name="connsiteX9210" fmla="*/ 922848 w 4308628"/>
                <a:gd name="connsiteY9210" fmla="*/ 1952732 h 4305833"/>
                <a:gd name="connsiteX9211" fmla="*/ 975969 w 4308628"/>
                <a:gd name="connsiteY9211" fmla="*/ 2046519 h 4305833"/>
                <a:gd name="connsiteX9212" fmla="*/ 974870 w 4308628"/>
                <a:gd name="connsiteY9212" fmla="*/ 2049450 h 4305833"/>
                <a:gd name="connsiteX9213" fmla="*/ 981098 w 4308628"/>
                <a:gd name="connsiteY9213" fmla="*/ 2055312 h 4305833"/>
                <a:gd name="connsiteX9214" fmla="*/ 981831 w 4308628"/>
                <a:gd name="connsiteY9214" fmla="*/ 2055312 h 4305833"/>
                <a:gd name="connsiteX9215" fmla="*/ 987693 w 4308628"/>
                <a:gd name="connsiteY9215" fmla="*/ 2048351 h 4305833"/>
                <a:gd name="connsiteX9216" fmla="*/ 987693 w 4308628"/>
                <a:gd name="connsiteY9216" fmla="*/ 2048351 h 4305833"/>
                <a:gd name="connsiteX9217" fmla="*/ 1065726 w 4308628"/>
                <a:gd name="connsiteY9217" fmla="*/ 1976912 h 4305833"/>
                <a:gd name="connsiteX9218" fmla="*/ 1106392 w 4308628"/>
                <a:gd name="connsiteY9218" fmla="*/ 2051648 h 4305833"/>
                <a:gd name="connsiteX9219" fmla="*/ 1110788 w 4308628"/>
                <a:gd name="connsiteY9219" fmla="*/ 2061540 h 4305833"/>
                <a:gd name="connsiteX9220" fmla="*/ 1110422 w 4308628"/>
                <a:gd name="connsiteY9220" fmla="*/ 2061906 h 4305833"/>
                <a:gd name="connsiteX9221" fmla="*/ 1111521 w 4308628"/>
                <a:gd name="connsiteY9221" fmla="*/ 2068867 h 4305833"/>
                <a:gd name="connsiteX9222" fmla="*/ 1107125 w 4308628"/>
                <a:gd name="connsiteY9222" fmla="*/ 2078392 h 4305833"/>
                <a:gd name="connsiteX9223" fmla="*/ 1089173 w 4308628"/>
                <a:gd name="connsiteY9223" fmla="*/ 2076194 h 4305833"/>
                <a:gd name="connsiteX9224" fmla="*/ 1088807 w 4308628"/>
                <a:gd name="connsiteY9224" fmla="*/ 2075095 h 4305833"/>
                <a:gd name="connsiteX9225" fmla="*/ 1080747 w 4308628"/>
                <a:gd name="connsiteY9225" fmla="*/ 2075095 h 4305833"/>
                <a:gd name="connsiteX9226" fmla="*/ 1078915 w 4308628"/>
                <a:gd name="connsiteY9226" fmla="*/ 2079125 h 4305833"/>
                <a:gd name="connsiteX9227" fmla="*/ 1080381 w 4308628"/>
                <a:gd name="connsiteY9227" fmla="*/ 2083155 h 4305833"/>
                <a:gd name="connsiteX9228" fmla="*/ 1084411 w 4308628"/>
                <a:gd name="connsiteY9228" fmla="*/ 2084620 h 4305833"/>
                <a:gd name="connsiteX9229" fmla="*/ 1084411 w 4308628"/>
                <a:gd name="connsiteY9229" fmla="*/ 2084620 h 4305833"/>
                <a:gd name="connsiteX9230" fmla="*/ 1096500 w 4308628"/>
                <a:gd name="connsiteY9230" fmla="*/ 2099641 h 4305833"/>
                <a:gd name="connsiteX9231" fmla="*/ 1051439 w 4308628"/>
                <a:gd name="connsiteY9231" fmla="*/ 2194161 h 4305833"/>
                <a:gd name="connsiteX9232" fmla="*/ 879984 w 4308628"/>
                <a:gd name="connsiteY9232" fmla="*/ 2219806 h 4305833"/>
                <a:gd name="connsiteX9233" fmla="*/ 855072 w 4308628"/>
                <a:gd name="connsiteY9233" fmla="*/ 2019776 h 4305833"/>
                <a:gd name="connsiteX9234" fmla="*/ 1117016 w 4308628"/>
                <a:gd name="connsiteY9234" fmla="*/ 2075828 h 4305833"/>
                <a:gd name="connsiteX9235" fmla="*/ 1119214 w 4308628"/>
                <a:gd name="connsiteY9235" fmla="*/ 2080224 h 4305833"/>
                <a:gd name="connsiteX9236" fmla="*/ 1115551 w 4308628"/>
                <a:gd name="connsiteY9236" fmla="*/ 2079858 h 4305833"/>
                <a:gd name="connsiteX9237" fmla="*/ 1117016 w 4308628"/>
                <a:gd name="connsiteY9237" fmla="*/ 2075828 h 4305833"/>
                <a:gd name="connsiteX9238" fmla="*/ 1123244 w 4308628"/>
                <a:gd name="connsiteY9238" fmla="*/ 2073263 h 4305833"/>
                <a:gd name="connsiteX9239" fmla="*/ 1136800 w 4308628"/>
                <a:gd name="connsiteY9239" fmla="*/ 2082422 h 4305833"/>
                <a:gd name="connsiteX9240" fmla="*/ 1126908 w 4308628"/>
                <a:gd name="connsiteY9240" fmla="*/ 2081323 h 4305833"/>
                <a:gd name="connsiteX9241" fmla="*/ 1123244 w 4308628"/>
                <a:gd name="connsiteY9241" fmla="*/ 2073263 h 4305833"/>
                <a:gd name="connsiteX9242" fmla="*/ 1270886 w 4308628"/>
                <a:gd name="connsiteY9242" fmla="*/ 2662729 h 4305833"/>
                <a:gd name="connsiteX9243" fmla="*/ 1262826 w 4308628"/>
                <a:gd name="connsiteY9243" fmla="*/ 2676651 h 4305833"/>
                <a:gd name="connsiteX9244" fmla="*/ 1262459 w 4308628"/>
                <a:gd name="connsiteY9244" fmla="*/ 2667858 h 4305833"/>
                <a:gd name="connsiteX9245" fmla="*/ 1270886 w 4308628"/>
                <a:gd name="connsiteY9245" fmla="*/ 2662729 h 4305833"/>
                <a:gd name="connsiteX9246" fmla="*/ 1255865 w 4308628"/>
                <a:gd name="connsiteY9246" fmla="*/ 2677384 h 4305833"/>
                <a:gd name="connsiteX9247" fmla="*/ 1252568 w 4308628"/>
                <a:gd name="connsiteY9247" fmla="*/ 2674453 h 4305833"/>
                <a:gd name="connsiteX9248" fmla="*/ 1255499 w 4308628"/>
                <a:gd name="connsiteY9248" fmla="*/ 2672621 h 4305833"/>
                <a:gd name="connsiteX9249" fmla="*/ 1255865 w 4308628"/>
                <a:gd name="connsiteY9249" fmla="*/ 2677384 h 4305833"/>
                <a:gd name="connsiteX9250" fmla="*/ 1222893 w 4308628"/>
                <a:gd name="connsiteY9250" fmla="*/ 2683245 h 4305833"/>
                <a:gd name="connsiteX9251" fmla="*/ 1219962 w 4308628"/>
                <a:gd name="connsiteY9251" fmla="*/ 2686176 h 4305833"/>
                <a:gd name="connsiteX9252" fmla="*/ 1223626 w 4308628"/>
                <a:gd name="connsiteY9252" fmla="*/ 2693137 h 4305833"/>
                <a:gd name="connsiteX9253" fmla="*/ 1225457 w 4308628"/>
                <a:gd name="connsiteY9253" fmla="*/ 2693503 h 4305833"/>
                <a:gd name="connsiteX9254" fmla="*/ 1230586 w 4308628"/>
                <a:gd name="connsiteY9254" fmla="*/ 2689840 h 4305833"/>
                <a:gd name="connsiteX9255" fmla="*/ 1230586 w 4308628"/>
                <a:gd name="connsiteY9255" fmla="*/ 2688741 h 4305833"/>
                <a:gd name="connsiteX9256" fmla="*/ 1245607 w 4308628"/>
                <a:gd name="connsiteY9256" fmla="*/ 2678849 h 4305833"/>
                <a:gd name="connsiteX9257" fmla="*/ 1254033 w 4308628"/>
                <a:gd name="connsiteY9257" fmla="*/ 2685443 h 4305833"/>
                <a:gd name="connsiteX9258" fmla="*/ 1253301 w 4308628"/>
                <a:gd name="connsiteY9258" fmla="*/ 2687275 h 4305833"/>
                <a:gd name="connsiteX9259" fmla="*/ 1255865 w 4308628"/>
                <a:gd name="connsiteY9259" fmla="*/ 2692404 h 4305833"/>
                <a:gd name="connsiteX9260" fmla="*/ 1256231 w 4308628"/>
                <a:gd name="connsiteY9260" fmla="*/ 2692404 h 4305833"/>
                <a:gd name="connsiteX9261" fmla="*/ 1256598 w 4308628"/>
                <a:gd name="connsiteY9261" fmla="*/ 2703761 h 4305833"/>
                <a:gd name="connsiteX9262" fmla="*/ 1252934 w 4308628"/>
                <a:gd name="connsiteY9262" fmla="*/ 2788389 h 4305833"/>
                <a:gd name="connsiteX9263" fmla="*/ 1151454 w 4308628"/>
                <a:gd name="connsiteY9263" fmla="*/ 2758348 h 4305833"/>
                <a:gd name="connsiteX9264" fmla="*/ 1151454 w 4308628"/>
                <a:gd name="connsiteY9264" fmla="*/ 2758348 h 4305833"/>
                <a:gd name="connsiteX9265" fmla="*/ 1143394 w 4308628"/>
                <a:gd name="connsiteY9265" fmla="*/ 2754684 h 4305833"/>
                <a:gd name="connsiteX9266" fmla="*/ 1139730 w 4308628"/>
                <a:gd name="connsiteY9266" fmla="*/ 2762744 h 4305833"/>
                <a:gd name="connsiteX9267" fmla="*/ 1141928 w 4308628"/>
                <a:gd name="connsiteY9267" fmla="*/ 2765675 h 4305833"/>
                <a:gd name="connsiteX9268" fmla="*/ 1135334 w 4308628"/>
                <a:gd name="connsiteY9268" fmla="*/ 2872651 h 4305833"/>
                <a:gd name="connsiteX9269" fmla="*/ 1052904 w 4308628"/>
                <a:gd name="connsiteY9269" fmla="*/ 2849937 h 4305833"/>
                <a:gd name="connsiteX9270" fmla="*/ 1049973 w 4308628"/>
                <a:gd name="connsiteY9270" fmla="*/ 2844442 h 4305833"/>
                <a:gd name="connsiteX9271" fmla="*/ 1045211 w 4308628"/>
                <a:gd name="connsiteY9271" fmla="*/ 2842976 h 4305833"/>
                <a:gd name="connsiteX9272" fmla="*/ 980366 w 4308628"/>
                <a:gd name="connsiteY9272" fmla="*/ 2651006 h 4305833"/>
                <a:gd name="connsiteX9273" fmla="*/ 1145592 w 4308628"/>
                <a:gd name="connsiteY9273" fmla="*/ 2598983 h 4305833"/>
                <a:gd name="connsiteX9274" fmla="*/ 1227289 w 4308628"/>
                <a:gd name="connsiteY9274" fmla="*/ 2664195 h 4305833"/>
                <a:gd name="connsiteX9275" fmla="*/ 1222893 w 4308628"/>
                <a:gd name="connsiteY9275" fmla="*/ 2683245 h 4305833"/>
                <a:gd name="connsiteX9276" fmla="*/ 978167 w 4308628"/>
                <a:gd name="connsiteY9276" fmla="*/ 2789488 h 4305833"/>
                <a:gd name="connsiteX9277" fmla="*/ 919917 w 4308628"/>
                <a:gd name="connsiteY9277" fmla="*/ 2738931 h 4305833"/>
                <a:gd name="connsiteX9278" fmla="*/ 973039 w 4308628"/>
                <a:gd name="connsiteY9278" fmla="*/ 2659432 h 4305833"/>
                <a:gd name="connsiteX9279" fmla="*/ 978167 w 4308628"/>
                <a:gd name="connsiteY9279" fmla="*/ 2789488 h 4305833"/>
                <a:gd name="connsiteX9280" fmla="*/ 887678 w 4308628"/>
                <a:gd name="connsiteY9280" fmla="*/ 2727208 h 4305833"/>
                <a:gd name="connsiteX9281" fmla="*/ 829061 w 4308628"/>
                <a:gd name="connsiteY9281" fmla="*/ 2667858 h 4305833"/>
                <a:gd name="connsiteX9282" fmla="*/ 893539 w 4308628"/>
                <a:gd name="connsiteY9282" fmla="*/ 2725376 h 4305833"/>
                <a:gd name="connsiteX9283" fmla="*/ 887678 w 4308628"/>
                <a:gd name="connsiteY9283" fmla="*/ 2727208 h 4305833"/>
                <a:gd name="connsiteX9284" fmla="*/ 751027 w 4308628"/>
                <a:gd name="connsiteY9284" fmla="*/ 2598617 h 4305833"/>
                <a:gd name="connsiteX9285" fmla="*/ 880351 w 4308628"/>
                <a:gd name="connsiteY9285" fmla="*/ 2729406 h 4305833"/>
                <a:gd name="connsiteX9286" fmla="*/ 694975 w 4308628"/>
                <a:gd name="connsiteY9286" fmla="*/ 2786557 h 4305833"/>
                <a:gd name="connsiteX9287" fmla="*/ 694242 w 4308628"/>
                <a:gd name="connsiteY9287" fmla="*/ 2784725 h 4305833"/>
                <a:gd name="connsiteX9288" fmla="*/ 693876 w 4308628"/>
                <a:gd name="connsiteY9288" fmla="*/ 2784725 h 4305833"/>
                <a:gd name="connsiteX9289" fmla="*/ 751027 w 4308628"/>
                <a:gd name="connsiteY9289" fmla="*/ 2598617 h 4305833"/>
                <a:gd name="connsiteX9290" fmla="*/ 944829 w 4308628"/>
                <a:gd name="connsiteY9290" fmla="*/ 2876314 h 4305833"/>
                <a:gd name="connsiteX9291" fmla="*/ 891708 w 4308628"/>
                <a:gd name="connsiteY9291" fmla="*/ 2965705 h 4305833"/>
                <a:gd name="connsiteX9292" fmla="*/ 909293 w 4308628"/>
                <a:gd name="connsiteY9292" fmla="*/ 2768606 h 4305833"/>
                <a:gd name="connsiteX9293" fmla="*/ 944829 w 4308628"/>
                <a:gd name="connsiteY9293" fmla="*/ 2876314 h 4305833"/>
                <a:gd name="connsiteX9294" fmla="*/ 894272 w 4308628"/>
                <a:gd name="connsiteY9294" fmla="*/ 2979261 h 4305833"/>
                <a:gd name="connsiteX9295" fmla="*/ 927244 w 4308628"/>
                <a:gd name="connsiteY9295" fmla="*/ 2953616 h 4305833"/>
                <a:gd name="connsiteX9296" fmla="*/ 947760 w 4308628"/>
                <a:gd name="connsiteY9296" fmla="*/ 2937496 h 4305833"/>
                <a:gd name="connsiteX9297" fmla="*/ 933106 w 4308628"/>
                <a:gd name="connsiteY9297" fmla="*/ 2993548 h 4305833"/>
                <a:gd name="connsiteX9298" fmla="*/ 894272 w 4308628"/>
                <a:gd name="connsiteY9298" fmla="*/ 2979261 h 4305833"/>
                <a:gd name="connsiteX9299" fmla="*/ 1019566 w 4308628"/>
                <a:gd name="connsiteY9299" fmla="*/ 3037877 h 4305833"/>
                <a:gd name="connsiteX9300" fmla="*/ 997584 w 4308628"/>
                <a:gd name="connsiteY9300" fmla="*/ 3052165 h 4305833"/>
                <a:gd name="connsiteX9301" fmla="*/ 962414 w 4308628"/>
                <a:gd name="connsiteY9301" fmla="*/ 3075245 h 4305833"/>
                <a:gd name="connsiteX9302" fmla="*/ 961681 w 4308628"/>
                <a:gd name="connsiteY9302" fmla="*/ 3033481 h 4305833"/>
                <a:gd name="connsiteX9303" fmla="*/ 1019566 w 4308628"/>
                <a:gd name="connsiteY9303" fmla="*/ 3037877 h 4305833"/>
                <a:gd name="connsiteX9304" fmla="*/ 1076351 w 4308628"/>
                <a:gd name="connsiteY9304" fmla="*/ 3060591 h 4305833"/>
                <a:gd name="connsiteX9305" fmla="*/ 1166840 w 4308628"/>
                <a:gd name="connsiteY9305" fmla="*/ 3129466 h 4305833"/>
                <a:gd name="connsiteX9306" fmla="*/ 974504 w 4308628"/>
                <a:gd name="connsiteY9306" fmla="*/ 3081840 h 4305833"/>
                <a:gd name="connsiteX9307" fmla="*/ 1076351 w 4308628"/>
                <a:gd name="connsiteY9307" fmla="*/ 3060591 h 4305833"/>
                <a:gd name="connsiteX9308" fmla="*/ 1181861 w 4308628"/>
                <a:gd name="connsiteY9308" fmla="*/ 3145952 h 4305833"/>
                <a:gd name="connsiteX9309" fmla="*/ 1182594 w 4308628"/>
                <a:gd name="connsiteY9309" fmla="*/ 3145952 h 4305833"/>
                <a:gd name="connsiteX9310" fmla="*/ 1191020 w 4308628"/>
                <a:gd name="connsiteY9310" fmla="*/ 3162805 h 4305833"/>
                <a:gd name="connsiteX9311" fmla="*/ 1103828 w 4308628"/>
                <a:gd name="connsiteY9311" fmla="*/ 3282603 h 4305833"/>
                <a:gd name="connsiteX9312" fmla="*/ 1180762 w 4308628"/>
                <a:gd name="connsiteY9312" fmla="*/ 3146319 h 4305833"/>
                <a:gd name="connsiteX9313" fmla="*/ 1181861 w 4308628"/>
                <a:gd name="connsiteY9313" fmla="*/ 3145952 h 4305833"/>
                <a:gd name="connsiteX9314" fmla="*/ 1181861 w 4308628"/>
                <a:gd name="connsiteY9314" fmla="*/ 3145952 h 4305833"/>
                <a:gd name="connsiteX9315" fmla="*/ 1080014 w 4308628"/>
                <a:gd name="connsiteY9315" fmla="*/ 3326199 h 4305833"/>
                <a:gd name="connsiteX9316" fmla="*/ 1194317 w 4308628"/>
                <a:gd name="connsiteY9316" fmla="*/ 3169399 h 4305833"/>
                <a:gd name="connsiteX9317" fmla="*/ 1276015 w 4308628"/>
                <a:gd name="connsiteY9317" fmla="*/ 3334259 h 4305833"/>
                <a:gd name="connsiteX9318" fmla="*/ 1081480 w 4308628"/>
                <a:gd name="connsiteY9318" fmla="*/ 3328031 h 4305833"/>
                <a:gd name="connsiteX9319" fmla="*/ 1081480 w 4308628"/>
                <a:gd name="connsiteY9319" fmla="*/ 3327664 h 4305833"/>
                <a:gd name="connsiteX9320" fmla="*/ 1080014 w 4308628"/>
                <a:gd name="connsiteY9320" fmla="*/ 3326199 h 4305833"/>
                <a:gd name="connsiteX9321" fmla="*/ 1198713 w 4308628"/>
                <a:gd name="connsiteY9321" fmla="*/ 3163171 h 4305833"/>
                <a:gd name="connsiteX9322" fmla="*/ 1202011 w 4308628"/>
                <a:gd name="connsiteY9322" fmla="*/ 3158408 h 4305833"/>
                <a:gd name="connsiteX9323" fmla="*/ 1202377 w 4308628"/>
                <a:gd name="connsiteY9323" fmla="*/ 3158408 h 4305833"/>
                <a:gd name="connsiteX9324" fmla="*/ 1235715 w 4308628"/>
                <a:gd name="connsiteY9324" fmla="*/ 3237541 h 4305833"/>
                <a:gd name="connsiteX9325" fmla="*/ 1198713 w 4308628"/>
                <a:gd name="connsiteY9325" fmla="*/ 3163171 h 4305833"/>
                <a:gd name="connsiteX9326" fmla="*/ 1169039 w 4308628"/>
                <a:gd name="connsiteY9326" fmla="*/ 3057294 h 4305833"/>
                <a:gd name="connsiteX9327" fmla="*/ 1290302 w 4308628"/>
                <a:gd name="connsiteY9327" fmla="*/ 3104554 h 4305833"/>
                <a:gd name="connsiteX9328" fmla="*/ 1197614 w 4308628"/>
                <a:gd name="connsiteY9328" fmla="*/ 3129100 h 4305833"/>
                <a:gd name="connsiteX9329" fmla="*/ 1169039 w 4308628"/>
                <a:gd name="connsiteY9329" fmla="*/ 3057294 h 4305833"/>
                <a:gd name="connsiteX9330" fmla="*/ 1300560 w 4308628"/>
                <a:gd name="connsiteY9330" fmla="*/ 3100158 h 4305833"/>
                <a:gd name="connsiteX9331" fmla="*/ 1300560 w 4308628"/>
                <a:gd name="connsiteY9331" fmla="*/ 3100158 h 4305833"/>
                <a:gd name="connsiteX9332" fmla="*/ 1140097 w 4308628"/>
                <a:gd name="connsiteY9332" fmla="*/ 2976696 h 4305833"/>
                <a:gd name="connsiteX9333" fmla="*/ 1140097 w 4308628"/>
                <a:gd name="connsiteY9333" fmla="*/ 2971567 h 4305833"/>
                <a:gd name="connsiteX9334" fmla="*/ 1135700 w 4308628"/>
                <a:gd name="connsiteY9334" fmla="*/ 2967171 h 4305833"/>
                <a:gd name="connsiteX9335" fmla="*/ 1141196 w 4308628"/>
                <a:gd name="connsiteY9335" fmla="*/ 2881810 h 4305833"/>
                <a:gd name="connsiteX9336" fmla="*/ 1245241 w 4308628"/>
                <a:gd name="connsiteY9336" fmla="*/ 2910386 h 4305833"/>
                <a:gd name="connsiteX9337" fmla="*/ 1246706 w 4308628"/>
                <a:gd name="connsiteY9337" fmla="*/ 2913317 h 4305833"/>
                <a:gd name="connsiteX9338" fmla="*/ 1250736 w 4308628"/>
                <a:gd name="connsiteY9338" fmla="*/ 2914782 h 4305833"/>
                <a:gd name="connsiteX9339" fmla="*/ 1255499 w 4308628"/>
                <a:gd name="connsiteY9339" fmla="*/ 2912584 h 4305833"/>
                <a:gd name="connsiteX9340" fmla="*/ 1254766 w 4308628"/>
                <a:gd name="connsiteY9340" fmla="*/ 2903791 h 4305833"/>
                <a:gd name="connsiteX9341" fmla="*/ 1254766 w 4308628"/>
                <a:gd name="connsiteY9341" fmla="*/ 2903791 h 4305833"/>
                <a:gd name="connsiteX9342" fmla="*/ 1259162 w 4308628"/>
                <a:gd name="connsiteY9342" fmla="*/ 2797915 h 4305833"/>
                <a:gd name="connsiteX9343" fmla="*/ 1340493 w 4308628"/>
                <a:gd name="connsiteY9343" fmla="*/ 2821728 h 4305833"/>
                <a:gd name="connsiteX9344" fmla="*/ 1351117 w 4308628"/>
                <a:gd name="connsiteY9344" fmla="*/ 2825758 h 4305833"/>
                <a:gd name="connsiteX9345" fmla="*/ 1351117 w 4308628"/>
                <a:gd name="connsiteY9345" fmla="*/ 2826124 h 4305833"/>
                <a:gd name="connsiteX9346" fmla="*/ 1356979 w 4308628"/>
                <a:gd name="connsiteY9346" fmla="*/ 2830520 h 4305833"/>
                <a:gd name="connsiteX9347" fmla="*/ 1360643 w 4308628"/>
                <a:gd name="connsiteY9347" fmla="*/ 2840412 h 4305833"/>
                <a:gd name="connsiteX9348" fmla="*/ 1346355 w 4308628"/>
                <a:gd name="connsiteY9348" fmla="*/ 2851402 h 4305833"/>
                <a:gd name="connsiteX9349" fmla="*/ 1345256 w 4308628"/>
                <a:gd name="connsiteY9349" fmla="*/ 2851036 h 4305833"/>
                <a:gd name="connsiteX9350" fmla="*/ 1339760 w 4308628"/>
                <a:gd name="connsiteY9350" fmla="*/ 2856531 h 4305833"/>
                <a:gd name="connsiteX9351" fmla="*/ 1341226 w 4308628"/>
                <a:gd name="connsiteY9351" fmla="*/ 2860561 h 4305833"/>
                <a:gd name="connsiteX9352" fmla="*/ 1348919 w 4308628"/>
                <a:gd name="connsiteY9352" fmla="*/ 2860561 h 4305833"/>
                <a:gd name="connsiteX9353" fmla="*/ 1348919 w 4308628"/>
                <a:gd name="connsiteY9353" fmla="*/ 2860561 h 4305833"/>
                <a:gd name="connsiteX9354" fmla="*/ 1368336 w 4308628"/>
                <a:gd name="connsiteY9354" fmla="*/ 2862759 h 4305833"/>
                <a:gd name="connsiteX9355" fmla="*/ 1403506 w 4308628"/>
                <a:gd name="connsiteY9355" fmla="*/ 2961309 h 4305833"/>
                <a:gd name="connsiteX9356" fmla="*/ 1300560 w 4308628"/>
                <a:gd name="connsiteY9356" fmla="*/ 3100158 h 4305833"/>
                <a:gd name="connsiteX9357" fmla="*/ 1365405 w 4308628"/>
                <a:gd name="connsiteY9357" fmla="*/ 2831253 h 4305833"/>
                <a:gd name="connsiteX9358" fmla="*/ 1370168 w 4308628"/>
                <a:gd name="connsiteY9358" fmla="*/ 2833085 h 4305833"/>
                <a:gd name="connsiteX9359" fmla="*/ 1367237 w 4308628"/>
                <a:gd name="connsiteY9359" fmla="*/ 2835283 h 4305833"/>
                <a:gd name="connsiteX9360" fmla="*/ 1365405 w 4308628"/>
                <a:gd name="connsiteY9360" fmla="*/ 2831253 h 4305833"/>
                <a:gd name="connsiteX9361" fmla="*/ 1368336 w 4308628"/>
                <a:gd name="connsiteY9361" fmla="*/ 2825025 h 4305833"/>
                <a:gd name="connsiteX9362" fmla="*/ 1384456 w 4308628"/>
                <a:gd name="connsiteY9362" fmla="*/ 2822094 h 4305833"/>
                <a:gd name="connsiteX9363" fmla="*/ 1376396 w 4308628"/>
                <a:gd name="connsiteY9363" fmla="*/ 2828322 h 4305833"/>
                <a:gd name="connsiteX9364" fmla="*/ 1368336 w 4308628"/>
                <a:gd name="connsiteY9364" fmla="*/ 2825025 h 4305833"/>
                <a:gd name="connsiteX9365" fmla="*/ 1889294 w 4308628"/>
                <a:gd name="connsiteY9365" fmla="*/ 3137526 h 4305833"/>
                <a:gd name="connsiteX9366" fmla="*/ 1893690 w 4308628"/>
                <a:gd name="connsiteY9366" fmla="*/ 3153279 h 4305833"/>
                <a:gd name="connsiteX9367" fmla="*/ 1887462 w 4308628"/>
                <a:gd name="connsiteY9367" fmla="*/ 3147417 h 4305833"/>
                <a:gd name="connsiteX9368" fmla="*/ 1889294 w 4308628"/>
                <a:gd name="connsiteY9368" fmla="*/ 3137526 h 4305833"/>
                <a:gd name="connsiteX9369" fmla="*/ 1889294 w 4308628"/>
                <a:gd name="connsiteY9369" fmla="*/ 3158408 h 4305833"/>
                <a:gd name="connsiteX9370" fmla="*/ 1884897 w 4308628"/>
                <a:gd name="connsiteY9370" fmla="*/ 3158408 h 4305833"/>
                <a:gd name="connsiteX9371" fmla="*/ 1885630 w 4308628"/>
                <a:gd name="connsiteY9371" fmla="*/ 3154744 h 4305833"/>
                <a:gd name="connsiteX9372" fmla="*/ 1889294 w 4308628"/>
                <a:gd name="connsiteY9372" fmla="*/ 3158408 h 4305833"/>
                <a:gd name="connsiteX9373" fmla="*/ 1859985 w 4308628"/>
                <a:gd name="connsiteY9373" fmla="*/ 3169399 h 4305833"/>
                <a:gd name="connsiteX9374" fmla="*/ 1870243 w 4308628"/>
                <a:gd name="connsiteY9374" fmla="*/ 3185885 h 4305833"/>
                <a:gd name="connsiteX9375" fmla="*/ 1870243 w 4308628"/>
                <a:gd name="connsiteY9375" fmla="*/ 3185885 h 4305833"/>
                <a:gd name="connsiteX9376" fmla="*/ 1873906 w 4308628"/>
                <a:gd name="connsiteY9376" fmla="*/ 3192845 h 4305833"/>
                <a:gd name="connsiteX9377" fmla="*/ 1880867 w 4308628"/>
                <a:gd name="connsiteY9377" fmla="*/ 3189182 h 4305833"/>
                <a:gd name="connsiteX9378" fmla="*/ 1880501 w 4308628"/>
                <a:gd name="connsiteY9378" fmla="*/ 3185152 h 4305833"/>
                <a:gd name="connsiteX9379" fmla="*/ 1879768 w 4308628"/>
                <a:gd name="connsiteY9379" fmla="*/ 3184420 h 4305833"/>
                <a:gd name="connsiteX9380" fmla="*/ 1883432 w 4308628"/>
                <a:gd name="connsiteY9380" fmla="*/ 3166834 h 4305833"/>
                <a:gd name="connsiteX9381" fmla="*/ 1894056 w 4308628"/>
                <a:gd name="connsiteY9381" fmla="*/ 3165735 h 4305833"/>
                <a:gd name="connsiteX9382" fmla="*/ 1899918 w 4308628"/>
                <a:gd name="connsiteY9382" fmla="*/ 3169032 h 4305833"/>
                <a:gd name="connsiteX9383" fmla="*/ 1900651 w 4308628"/>
                <a:gd name="connsiteY9383" fmla="*/ 3169032 h 4305833"/>
                <a:gd name="connsiteX9384" fmla="*/ 1901017 w 4308628"/>
                <a:gd name="connsiteY9384" fmla="*/ 3168666 h 4305833"/>
                <a:gd name="connsiteX9385" fmla="*/ 1909076 w 4308628"/>
                <a:gd name="connsiteY9385" fmla="*/ 3176359 h 4305833"/>
                <a:gd name="connsiteX9386" fmla="*/ 1966228 w 4308628"/>
                <a:gd name="connsiteY9386" fmla="*/ 3239006 h 4305833"/>
                <a:gd name="connsiteX9387" fmla="*/ 1873174 w 4308628"/>
                <a:gd name="connsiteY9387" fmla="*/ 3289563 h 4305833"/>
                <a:gd name="connsiteX9388" fmla="*/ 1873174 w 4308628"/>
                <a:gd name="connsiteY9388" fmla="*/ 3289563 h 4305833"/>
                <a:gd name="connsiteX9389" fmla="*/ 1864748 w 4308628"/>
                <a:gd name="connsiteY9389" fmla="*/ 3292861 h 4305833"/>
                <a:gd name="connsiteX9390" fmla="*/ 1868045 w 4308628"/>
                <a:gd name="connsiteY9390" fmla="*/ 3301287 h 4305833"/>
                <a:gd name="connsiteX9391" fmla="*/ 1870609 w 4308628"/>
                <a:gd name="connsiteY9391" fmla="*/ 3301653 h 4305833"/>
                <a:gd name="connsiteX9392" fmla="*/ 1871342 w 4308628"/>
                <a:gd name="connsiteY9392" fmla="*/ 3301287 h 4305833"/>
                <a:gd name="connsiteX9393" fmla="*/ 1942415 w 4308628"/>
                <a:gd name="connsiteY9393" fmla="*/ 3381885 h 4305833"/>
                <a:gd name="connsiteX9394" fmla="*/ 1867679 w 4308628"/>
                <a:gd name="connsiteY9394" fmla="*/ 3424382 h 4305833"/>
                <a:gd name="connsiteX9395" fmla="*/ 1861817 w 4308628"/>
                <a:gd name="connsiteY9395" fmla="*/ 3422551 h 4305833"/>
                <a:gd name="connsiteX9396" fmla="*/ 1861817 w 4308628"/>
                <a:gd name="connsiteY9396" fmla="*/ 3422551 h 4305833"/>
                <a:gd name="connsiteX9397" fmla="*/ 1857420 w 4308628"/>
                <a:gd name="connsiteY9397" fmla="*/ 3424749 h 4305833"/>
                <a:gd name="connsiteX9398" fmla="*/ 1676075 w 4308628"/>
                <a:gd name="connsiteY9398" fmla="*/ 3334625 h 4305833"/>
                <a:gd name="connsiteX9399" fmla="*/ 1755940 w 4308628"/>
                <a:gd name="connsiteY9399" fmla="*/ 3181122 h 4305833"/>
                <a:gd name="connsiteX9400" fmla="*/ 1859985 w 4308628"/>
                <a:gd name="connsiteY9400" fmla="*/ 3169399 h 4305833"/>
                <a:gd name="connsiteX9401" fmla="*/ 1666916 w 4308628"/>
                <a:gd name="connsiteY9401" fmla="*/ 3448562 h 4305833"/>
                <a:gd name="connsiteX9402" fmla="*/ 1663985 w 4308628"/>
                <a:gd name="connsiteY9402" fmla="*/ 3453691 h 4305833"/>
                <a:gd name="connsiteX9403" fmla="*/ 1580090 w 4308628"/>
                <a:gd name="connsiteY9403" fmla="*/ 3453324 h 4305833"/>
                <a:gd name="connsiteX9404" fmla="*/ 1666916 w 4308628"/>
                <a:gd name="connsiteY9404" fmla="*/ 3448562 h 4305833"/>
                <a:gd name="connsiteX9405" fmla="*/ 1666916 w 4308628"/>
                <a:gd name="connsiteY9405" fmla="*/ 3448562 h 4305833"/>
                <a:gd name="connsiteX9406" fmla="*/ 1660321 w 4308628"/>
                <a:gd name="connsiteY9406" fmla="*/ 3460651 h 4305833"/>
                <a:gd name="connsiteX9407" fmla="*/ 1569465 w 4308628"/>
                <a:gd name="connsiteY9407" fmla="*/ 3632106 h 4305833"/>
                <a:gd name="connsiteX9408" fmla="*/ 1568366 w 4308628"/>
                <a:gd name="connsiteY9408" fmla="*/ 3631739 h 4305833"/>
                <a:gd name="connsiteX9409" fmla="*/ 1567633 w 4308628"/>
                <a:gd name="connsiteY9409" fmla="*/ 3631739 h 4305833"/>
                <a:gd name="connsiteX9410" fmla="*/ 1567267 w 4308628"/>
                <a:gd name="connsiteY9410" fmla="*/ 3631739 h 4305833"/>
                <a:gd name="connsiteX9411" fmla="*/ 1476411 w 4308628"/>
                <a:gd name="connsiteY9411" fmla="*/ 3459552 h 4305833"/>
                <a:gd name="connsiteX9412" fmla="*/ 1660321 w 4308628"/>
                <a:gd name="connsiteY9412" fmla="*/ 3460651 h 4305833"/>
                <a:gd name="connsiteX9413" fmla="*/ 1668015 w 4308628"/>
                <a:gd name="connsiteY9413" fmla="*/ 3460651 h 4305833"/>
                <a:gd name="connsiteX9414" fmla="*/ 1687065 w 4308628"/>
                <a:gd name="connsiteY9414" fmla="*/ 3460651 h 4305833"/>
                <a:gd name="connsiteX9415" fmla="*/ 1687798 w 4308628"/>
                <a:gd name="connsiteY9415" fmla="*/ 3461750 h 4305833"/>
                <a:gd name="connsiteX9416" fmla="*/ 1598774 w 4308628"/>
                <a:gd name="connsiteY9416" fmla="*/ 3590707 h 4305833"/>
                <a:gd name="connsiteX9417" fmla="*/ 1668015 w 4308628"/>
                <a:gd name="connsiteY9417" fmla="*/ 3460651 h 4305833"/>
                <a:gd name="connsiteX9418" fmla="*/ 1809794 w 4308628"/>
                <a:gd name="connsiteY9418" fmla="*/ 3518902 h 4305833"/>
                <a:gd name="connsiteX9419" fmla="*/ 1835439 w 4308628"/>
                <a:gd name="connsiteY9419" fmla="*/ 3619283 h 4305833"/>
                <a:gd name="connsiteX9420" fmla="*/ 1708314 w 4308628"/>
                <a:gd name="connsiteY9420" fmla="*/ 3467612 h 4305833"/>
                <a:gd name="connsiteX9421" fmla="*/ 1809794 w 4308628"/>
                <a:gd name="connsiteY9421" fmla="*/ 3518902 h 4305833"/>
                <a:gd name="connsiteX9422" fmla="*/ 1846796 w 4308628"/>
                <a:gd name="connsiteY9422" fmla="*/ 3627343 h 4305833"/>
                <a:gd name="connsiteX9423" fmla="*/ 1851925 w 4308628"/>
                <a:gd name="connsiteY9423" fmla="*/ 3585945 h 4305833"/>
                <a:gd name="connsiteX9424" fmla="*/ 1855222 w 4308628"/>
                <a:gd name="connsiteY9424" fmla="*/ 3559934 h 4305833"/>
                <a:gd name="connsiteX9425" fmla="*/ 1884531 w 4308628"/>
                <a:gd name="connsiteY9425" fmla="*/ 3609758 h 4305833"/>
                <a:gd name="connsiteX9426" fmla="*/ 1846796 w 4308628"/>
                <a:gd name="connsiteY9426" fmla="*/ 3627343 h 4305833"/>
                <a:gd name="connsiteX9427" fmla="*/ 1976852 w 4308628"/>
                <a:gd name="connsiteY9427" fmla="*/ 3580450 h 4305833"/>
                <a:gd name="connsiteX9428" fmla="*/ 1971357 w 4308628"/>
                <a:gd name="connsiteY9428" fmla="*/ 3606095 h 4305833"/>
                <a:gd name="connsiteX9429" fmla="*/ 1962931 w 4308628"/>
                <a:gd name="connsiteY9429" fmla="*/ 3647126 h 4305833"/>
                <a:gd name="connsiteX9430" fmla="*/ 1932890 w 4308628"/>
                <a:gd name="connsiteY9430" fmla="*/ 3618184 h 4305833"/>
                <a:gd name="connsiteX9431" fmla="*/ 1976852 w 4308628"/>
                <a:gd name="connsiteY9431" fmla="*/ 3580450 h 4305833"/>
                <a:gd name="connsiteX9432" fmla="*/ 2033271 w 4308628"/>
                <a:gd name="connsiteY9432" fmla="*/ 3556270 h 4305833"/>
                <a:gd name="connsiteX9433" fmla="*/ 2145743 w 4308628"/>
                <a:gd name="connsiteY9433" fmla="*/ 3540883 h 4305833"/>
                <a:gd name="connsiteX9434" fmla="*/ 1976120 w 4308628"/>
                <a:gd name="connsiteY9434" fmla="*/ 3643096 h 4305833"/>
                <a:gd name="connsiteX9435" fmla="*/ 2033271 w 4308628"/>
                <a:gd name="connsiteY9435" fmla="*/ 3556270 h 4305833"/>
                <a:gd name="connsiteX9436" fmla="*/ 2168456 w 4308628"/>
                <a:gd name="connsiteY9436" fmla="*/ 3541249 h 4305833"/>
                <a:gd name="connsiteX9437" fmla="*/ 2186408 w 4308628"/>
                <a:gd name="connsiteY9437" fmla="*/ 3547478 h 4305833"/>
                <a:gd name="connsiteX9438" fmla="*/ 2209122 w 4308628"/>
                <a:gd name="connsiteY9438" fmla="*/ 3693287 h 4305833"/>
                <a:gd name="connsiteX9439" fmla="*/ 2167357 w 4308628"/>
                <a:gd name="connsiteY9439" fmla="*/ 3542715 h 4305833"/>
                <a:gd name="connsiteX9440" fmla="*/ 2168456 w 4308628"/>
                <a:gd name="connsiteY9440" fmla="*/ 3541249 h 4305833"/>
                <a:gd name="connsiteX9441" fmla="*/ 2168456 w 4308628"/>
                <a:gd name="connsiteY9441" fmla="*/ 3541249 h 4305833"/>
                <a:gd name="connsiteX9442" fmla="*/ 2225608 w 4308628"/>
                <a:gd name="connsiteY9442" fmla="*/ 3741646 h 4305833"/>
                <a:gd name="connsiteX9443" fmla="*/ 2223776 w 4308628"/>
                <a:gd name="connsiteY9443" fmla="*/ 3741646 h 4305833"/>
                <a:gd name="connsiteX9444" fmla="*/ 2193735 w 4308628"/>
                <a:gd name="connsiteY9444" fmla="*/ 3550042 h 4305833"/>
                <a:gd name="connsiteX9445" fmla="*/ 2368120 w 4308628"/>
                <a:gd name="connsiteY9445" fmla="*/ 3609025 h 4305833"/>
                <a:gd name="connsiteX9446" fmla="*/ 2225608 w 4308628"/>
                <a:gd name="connsiteY9446" fmla="*/ 3741646 h 4305833"/>
                <a:gd name="connsiteX9447" fmla="*/ 2225608 w 4308628"/>
                <a:gd name="connsiteY9447" fmla="*/ 3741646 h 4305833"/>
                <a:gd name="connsiteX9448" fmla="*/ 2225608 w 4308628"/>
                <a:gd name="connsiteY9448" fmla="*/ 3741646 h 4305833"/>
                <a:gd name="connsiteX9449" fmla="*/ 2192269 w 4308628"/>
                <a:gd name="connsiteY9449" fmla="*/ 3542349 h 4305833"/>
                <a:gd name="connsiteX9450" fmla="*/ 2191537 w 4308628"/>
                <a:gd name="connsiteY9450" fmla="*/ 3536853 h 4305833"/>
                <a:gd name="connsiteX9451" fmla="*/ 2191903 w 4308628"/>
                <a:gd name="connsiteY9451" fmla="*/ 3536487 h 4305833"/>
                <a:gd name="connsiteX9452" fmla="*/ 2271402 w 4308628"/>
                <a:gd name="connsiteY9452" fmla="*/ 3569093 h 4305833"/>
                <a:gd name="connsiteX9453" fmla="*/ 2192269 w 4308628"/>
                <a:gd name="connsiteY9453" fmla="*/ 3542349 h 4305833"/>
                <a:gd name="connsiteX9454" fmla="*/ 2096651 w 4308628"/>
                <a:gd name="connsiteY9454" fmla="*/ 3488495 h 4305833"/>
                <a:gd name="connsiteX9455" fmla="*/ 2215716 w 4308628"/>
                <a:gd name="connsiteY9455" fmla="*/ 3436106 h 4305833"/>
                <a:gd name="connsiteX9456" fmla="*/ 2167724 w 4308628"/>
                <a:gd name="connsiteY9456" fmla="*/ 3518902 h 4305833"/>
                <a:gd name="connsiteX9457" fmla="*/ 2096651 w 4308628"/>
                <a:gd name="connsiteY9457" fmla="*/ 3488495 h 4305833"/>
                <a:gd name="connsiteX9458" fmla="*/ 2220112 w 4308628"/>
                <a:gd name="connsiteY9458" fmla="*/ 3425847 h 4305833"/>
                <a:gd name="connsiteX9459" fmla="*/ 2019350 w 4308628"/>
                <a:gd name="connsiteY9459" fmla="*/ 3451859 h 4305833"/>
                <a:gd name="connsiteX9460" fmla="*/ 2016053 w 4308628"/>
                <a:gd name="connsiteY9460" fmla="*/ 3448195 h 4305833"/>
                <a:gd name="connsiteX9461" fmla="*/ 2009824 w 4308628"/>
                <a:gd name="connsiteY9461" fmla="*/ 3448195 h 4305833"/>
                <a:gd name="connsiteX9462" fmla="*/ 1953039 w 4308628"/>
                <a:gd name="connsiteY9462" fmla="*/ 3384083 h 4305833"/>
                <a:gd name="connsiteX9463" fmla="*/ 2046826 w 4308628"/>
                <a:gd name="connsiteY9463" fmla="*/ 3330962 h 4305833"/>
                <a:gd name="connsiteX9464" fmla="*/ 2049391 w 4308628"/>
                <a:gd name="connsiteY9464" fmla="*/ 3332061 h 4305833"/>
                <a:gd name="connsiteX9465" fmla="*/ 2050123 w 4308628"/>
                <a:gd name="connsiteY9465" fmla="*/ 3332061 h 4305833"/>
                <a:gd name="connsiteX9466" fmla="*/ 2055985 w 4308628"/>
                <a:gd name="connsiteY9466" fmla="*/ 3325100 h 4305833"/>
                <a:gd name="connsiteX9467" fmla="*/ 2049025 w 4308628"/>
                <a:gd name="connsiteY9467" fmla="*/ 3319238 h 4305833"/>
                <a:gd name="connsiteX9468" fmla="*/ 2049025 w 4308628"/>
                <a:gd name="connsiteY9468" fmla="*/ 3319238 h 4305833"/>
                <a:gd name="connsiteX9469" fmla="*/ 1977585 w 4308628"/>
                <a:gd name="connsiteY9469" fmla="*/ 3241205 h 4305833"/>
                <a:gd name="connsiteX9470" fmla="*/ 2052322 w 4308628"/>
                <a:gd name="connsiteY9470" fmla="*/ 3200539 h 4305833"/>
                <a:gd name="connsiteX9471" fmla="*/ 2062213 w 4308628"/>
                <a:gd name="connsiteY9471" fmla="*/ 3196143 h 4305833"/>
                <a:gd name="connsiteX9472" fmla="*/ 2062579 w 4308628"/>
                <a:gd name="connsiteY9472" fmla="*/ 3196509 h 4305833"/>
                <a:gd name="connsiteX9473" fmla="*/ 2065511 w 4308628"/>
                <a:gd name="connsiteY9473" fmla="*/ 3197242 h 4305833"/>
                <a:gd name="connsiteX9474" fmla="*/ 2069907 w 4308628"/>
                <a:gd name="connsiteY9474" fmla="*/ 3195777 h 4305833"/>
                <a:gd name="connsiteX9475" fmla="*/ 2079065 w 4308628"/>
                <a:gd name="connsiteY9475" fmla="*/ 3200173 h 4305833"/>
                <a:gd name="connsiteX9476" fmla="*/ 2076867 w 4308628"/>
                <a:gd name="connsiteY9476" fmla="*/ 3218124 h 4305833"/>
                <a:gd name="connsiteX9477" fmla="*/ 2075768 w 4308628"/>
                <a:gd name="connsiteY9477" fmla="*/ 3218490 h 4305833"/>
                <a:gd name="connsiteX9478" fmla="*/ 2073936 w 4308628"/>
                <a:gd name="connsiteY9478" fmla="*/ 3222520 h 4305833"/>
                <a:gd name="connsiteX9479" fmla="*/ 2079432 w 4308628"/>
                <a:gd name="connsiteY9479" fmla="*/ 3228016 h 4305833"/>
                <a:gd name="connsiteX9480" fmla="*/ 2079432 w 4308628"/>
                <a:gd name="connsiteY9480" fmla="*/ 3228016 h 4305833"/>
                <a:gd name="connsiteX9481" fmla="*/ 2083462 w 4308628"/>
                <a:gd name="connsiteY9481" fmla="*/ 3226550 h 4305833"/>
                <a:gd name="connsiteX9482" fmla="*/ 2084927 w 4308628"/>
                <a:gd name="connsiteY9482" fmla="*/ 3222520 h 4305833"/>
                <a:gd name="connsiteX9483" fmla="*/ 2099948 w 4308628"/>
                <a:gd name="connsiteY9483" fmla="*/ 3210431 h 4305833"/>
                <a:gd name="connsiteX9484" fmla="*/ 2194468 w 4308628"/>
                <a:gd name="connsiteY9484" fmla="*/ 3255492 h 4305833"/>
                <a:gd name="connsiteX9485" fmla="*/ 2220112 w 4308628"/>
                <a:gd name="connsiteY9485" fmla="*/ 3425847 h 4305833"/>
                <a:gd name="connsiteX9486" fmla="*/ 2075768 w 4308628"/>
                <a:gd name="connsiteY9486" fmla="*/ 3189548 h 4305833"/>
                <a:gd name="connsiteX9487" fmla="*/ 2080165 w 4308628"/>
                <a:gd name="connsiteY9487" fmla="*/ 3187350 h 4305833"/>
                <a:gd name="connsiteX9488" fmla="*/ 2079798 w 4308628"/>
                <a:gd name="connsiteY9488" fmla="*/ 3191014 h 4305833"/>
                <a:gd name="connsiteX9489" fmla="*/ 2075768 w 4308628"/>
                <a:gd name="connsiteY9489" fmla="*/ 3189548 h 4305833"/>
                <a:gd name="connsiteX9490" fmla="*/ 2073204 w 4308628"/>
                <a:gd name="connsiteY9490" fmla="*/ 3183320 h 4305833"/>
                <a:gd name="connsiteX9491" fmla="*/ 2082363 w 4308628"/>
                <a:gd name="connsiteY9491" fmla="*/ 3169765 h 4305833"/>
                <a:gd name="connsiteX9492" fmla="*/ 2081264 w 4308628"/>
                <a:gd name="connsiteY9492" fmla="*/ 3179657 h 4305833"/>
                <a:gd name="connsiteX9493" fmla="*/ 2073204 w 4308628"/>
                <a:gd name="connsiteY9493" fmla="*/ 3183320 h 4305833"/>
                <a:gd name="connsiteX9494" fmla="*/ 2662670 w 4308628"/>
                <a:gd name="connsiteY9494" fmla="*/ 3036046 h 4305833"/>
                <a:gd name="connsiteX9495" fmla="*/ 2676591 w 4308628"/>
                <a:gd name="connsiteY9495" fmla="*/ 3044105 h 4305833"/>
                <a:gd name="connsiteX9496" fmla="*/ 2668165 w 4308628"/>
                <a:gd name="connsiteY9496" fmla="*/ 3044472 h 4305833"/>
                <a:gd name="connsiteX9497" fmla="*/ 2662670 w 4308628"/>
                <a:gd name="connsiteY9497" fmla="*/ 3036046 h 4305833"/>
                <a:gd name="connsiteX9498" fmla="*/ 2677324 w 4308628"/>
                <a:gd name="connsiteY9498" fmla="*/ 3050700 h 4305833"/>
                <a:gd name="connsiteX9499" fmla="*/ 2674393 w 4308628"/>
                <a:gd name="connsiteY9499" fmla="*/ 3053630 h 4305833"/>
                <a:gd name="connsiteX9500" fmla="*/ 2672561 w 4308628"/>
                <a:gd name="connsiteY9500" fmla="*/ 3050700 h 4305833"/>
                <a:gd name="connsiteX9501" fmla="*/ 2677324 w 4308628"/>
                <a:gd name="connsiteY9501" fmla="*/ 3050700 h 4305833"/>
                <a:gd name="connsiteX9502" fmla="*/ 2631530 w 4308628"/>
                <a:gd name="connsiteY9502" fmla="*/ 3120674 h 4305833"/>
                <a:gd name="connsiteX9503" fmla="*/ 2664502 w 4308628"/>
                <a:gd name="connsiteY9503" fmla="*/ 3079275 h 4305833"/>
                <a:gd name="connsiteX9504" fmla="*/ 2683552 w 4308628"/>
                <a:gd name="connsiteY9504" fmla="*/ 3083672 h 4305833"/>
                <a:gd name="connsiteX9505" fmla="*/ 2686849 w 4308628"/>
                <a:gd name="connsiteY9505" fmla="*/ 3086602 h 4305833"/>
                <a:gd name="connsiteX9506" fmla="*/ 2688681 w 4308628"/>
                <a:gd name="connsiteY9506" fmla="*/ 3086969 h 4305833"/>
                <a:gd name="connsiteX9507" fmla="*/ 2694909 w 4308628"/>
                <a:gd name="connsiteY9507" fmla="*/ 3082206 h 4305833"/>
                <a:gd name="connsiteX9508" fmla="*/ 2690513 w 4308628"/>
                <a:gd name="connsiteY9508" fmla="*/ 3075978 h 4305833"/>
                <a:gd name="connsiteX9509" fmla="*/ 2689414 w 4308628"/>
                <a:gd name="connsiteY9509" fmla="*/ 3075612 h 4305833"/>
                <a:gd name="connsiteX9510" fmla="*/ 2679888 w 4308628"/>
                <a:gd name="connsiteY9510" fmla="*/ 3060958 h 4305833"/>
                <a:gd name="connsiteX9511" fmla="*/ 2686483 w 4308628"/>
                <a:gd name="connsiteY9511" fmla="*/ 3052898 h 4305833"/>
                <a:gd name="connsiteX9512" fmla="*/ 2687582 w 4308628"/>
                <a:gd name="connsiteY9512" fmla="*/ 3053264 h 4305833"/>
                <a:gd name="connsiteX9513" fmla="*/ 2693444 w 4308628"/>
                <a:gd name="connsiteY9513" fmla="*/ 3050700 h 4305833"/>
                <a:gd name="connsiteX9514" fmla="*/ 2693444 w 4308628"/>
                <a:gd name="connsiteY9514" fmla="*/ 3050333 h 4305833"/>
                <a:gd name="connsiteX9515" fmla="*/ 2704801 w 4308628"/>
                <a:gd name="connsiteY9515" fmla="*/ 3049967 h 4305833"/>
                <a:gd name="connsiteX9516" fmla="*/ 2789429 w 4308628"/>
                <a:gd name="connsiteY9516" fmla="*/ 3053630 h 4305833"/>
                <a:gd name="connsiteX9517" fmla="*/ 2759388 w 4308628"/>
                <a:gd name="connsiteY9517" fmla="*/ 3155111 h 4305833"/>
                <a:gd name="connsiteX9518" fmla="*/ 2755724 w 4308628"/>
                <a:gd name="connsiteY9518" fmla="*/ 3158408 h 4305833"/>
                <a:gd name="connsiteX9519" fmla="*/ 2755724 w 4308628"/>
                <a:gd name="connsiteY9519" fmla="*/ 3163171 h 4305833"/>
                <a:gd name="connsiteX9520" fmla="*/ 2761586 w 4308628"/>
                <a:gd name="connsiteY9520" fmla="*/ 3167201 h 4305833"/>
                <a:gd name="connsiteX9521" fmla="*/ 2766348 w 4308628"/>
                <a:gd name="connsiteY9521" fmla="*/ 3164636 h 4305833"/>
                <a:gd name="connsiteX9522" fmla="*/ 2874057 w 4308628"/>
                <a:gd name="connsiteY9522" fmla="*/ 3171230 h 4305833"/>
                <a:gd name="connsiteX9523" fmla="*/ 2851343 w 4308628"/>
                <a:gd name="connsiteY9523" fmla="*/ 3253660 h 4305833"/>
                <a:gd name="connsiteX9524" fmla="*/ 2845848 w 4308628"/>
                <a:gd name="connsiteY9524" fmla="*/ 3256591 h 4305833"/>
                <a:gd name="connsiteX9525" fmla="*/ 2844382 w 4308628"/>
                <a:gd name="connsiteY9525" fmla="*/ 3261354 h 4305833"/>
                <a:gd name="connsiteX9526" fmla="*/ 2652412 w 4308628"/>
                <a:gd name="connsiteY9526" fmla="*/ 3326199 h 4305833"/>
                <a:gd name="connsiteX9527" fmla="*/ 2600389 w 4308628"/>
                <a:gd name="connsiteY9527" fmla="*/ 3160973 h 4305833"/>
                <a:gd name="connsiteX9528" fmla="*/ 2631530 w 4308628"/>
                <a:gd name="connsiteY9528" fmla="*/ 3120674 h 4305833"/>
                <a:gd name="connsiteX9529" fmla="*/ 2789795 w 4308628"/>
                <a:gd name="connsiteY9529" fmla="*/ 3328763 h 4305833"/>
                <a:gd name="connsiteX9530" fmla="*/ 2739238 w 4308628"/>
                <a:gd name="connsiteY9530" fmla="*/ 3387014 h 4305833"/>
                <a:gd name="connsiteX9531" fmla="*/ 2702603 w 4308628"/>
                <a:gd name="connsiteY9531" fmla="*/ 3362102 h 4305833"/>
                <a:gd name="connsiteX9532" fmla="*/ 2659739 w 4308628"/>
                <a:gd name="connsiteY9532" fmla="*/ 3333526 h 4305833"/>
                <a:gd name="connsiteX9533" fmla="*/ 2789795 w 4308628"/>
                <a:gd name="connsiteY9533" fmla="*/ 3328763 h 4305833"/>
                <a:gd name="connsiteX9534" fmla="*/ 2725317 w 4308628"/>
                <a:gd name="connsiteY9534" fmla="*/ 3413392 h 4305833"/>
                <a:gd name="connsiteX9535" fmla="*/ 2727148 w 4308628"/>
                <a:gd name="connsiteY9535" fmla="*/ 3418887 h 4305833"/>
                <a:gd name="connsiteX9536" fmla="*/ 2667799 w 4308628"/>
                <a:gd name="connsiteY9536" fmla="*/ 3477504 h 4305833"/>
                <a:gd name="connsiteX9537" fmla="*/ 2725317 w 4308628"/>
                <a:gd name="connsiteY9537" fmla="*/ 3413392 h 4305833"/>
                <a:gd name="connsiteX9538" fmla="*/ 2725317 w 4308628"/>
                <a:gd name="connsiteY9538" fmla="*/ 3413392 h 4305833"/>
                <a:gd name="connsiteX9539" fmla="*/ 2729346 w 4308628"/>
                <a:gd name="connsiteY9539" fmla="*/ 3426580 h 4305833"/>
                <a:gd name="connsiteX9540" fmla="*/ 2786498 w 4308628"/>
                <a:gd name="connsiteY9540" fmla="*/ 3611956 h 4305833"/>
                <a:gd name="connsiteX9541" fmla="*/ 2784666 w 4308628"/>
                <a:gd name="connsiteY9541" fmla="*/ 3612689 h 4305833"/>
                <a:gd name="connsiteX9542" fmla="*/ 2784666 w 4308628"/>
                <a:gd name="connsiteY9542" fmla="*/ 3613055 h 4305833"/>
                <a:gd name="connsiteX9543" fmla="*/ 2598558 w 4308628"/>
                <a:gd name="connsiteY9543" fmla="*/ 3555537 h 4305833"/>
                <a:gd name="connsiteX9544" fmla="*/ 2729346 w 4308628"/>
                <a:gd name="connsiteY9544" fmla="*/ 3426580 h 4305833"/>
                <a:gd name="connsiteX9545" fmla="*/ 2734842 w 4308628"/>
                <a:gd name="connsiteY9545" fmla="*/ 3421085 h 4305833"/>
                <a:gd name="connsiteX9546" fmla="*/ 2748397 w 4308628"/>
                <a:gd name="connsiteY9546" fmla="*/ 3407530 h 4305833"/>
                <a:gd name="connsiteX9547" fmla="*/ 2749862 w 4308628"/>
                <a:gd name="connsiteY9547" fmla="*/ 3407896 h 4305833"/>
                <a:gd name="connsiteX9548" fmla="*/ 2778438 w 4308628"/>
                <a:gd name="connsiteY9548" fmla="*/ 3561766 h 4305833"/>
                <a:gd name="connsiteX9549" fmla="*/ 2734842 w 4308628"/>
                <a:gd name="connsiteY9549" fmla="*/ 3421085 h 4305833"/>
                <a:gd name="connsiteX9550" fmla="*/ 2876255 w 4308628"/>
                <a:gd name="connsiteY9550" fmla="*/ 3362102 h 4305833"/>
                <a:gd name="connsiteX9551" fmla="*/ 2897870 w 4308628"/>
                <a:gd name="connsiteY9551" fmla="*/ 3374924 h 4305833"/>
                <a:gd name="connsiteX9552" fmla="*/ 2965646 w 4308628"/>
                <a:gd name="connsiteY9552" fmla="*/ 3414857 h 4305833"/>
                <a:gd name="connsiteX9553" fmla="*/ 2768547 w 4308628"/>
                <a:gd name="connsiteY9553" fmla="*/ 3397272 h 4305833"/>
                <a:gd name="connsiteX9554" fmla="*/ 2876255 w 4308628"/>
                <a:gd name="connsiteY9554" fmla="*/ 3362102 h 4305833"/>
                <a:gd name="connsiteX9555" fmla="*/ 2979201 w 4308628"/>
                <a:gd name="connsiteY9555" fmla="*/ 3412659 h 4305833"/>
                <a:gd name="connsiteX9556" fmla="*/ 2953556 w 4308628"/>
                <a:gd name="connsiteY9556" fmla="*/ 3379320 h 4305833"/>
                <a:gd name="connsiteX9557" fmla="*/ 2937436 w 4308628"/>
                <a:gd name="connsiteY9557" fmla="*/ 3358805 h 4305833"/>
                <a:gd name="connsiteX9558" fmla="*/ 2993489 w 4308628"/>
                <a:gd name="connsiteY9558" fmla="*/ 3373459 h 4305833"/>
                <a:gd name="connsiteX9559" fmla="*/ 2979201 w 4308628"/>
                <a:gd name="connsiteY9559" fmla="*/ 3412659 h 4305833"/>
                <a:gd name="connsiteX9560" fmla="*/ 3037818 w 4308628"/>
                <a:gd name="connsiteY9560" fmla="*/ 3287365 h 4305833"/>
                <a:gd name="connsiteX9561" fmla="*/ 3052105 w 4308628"/>
                <a:gd name="connsiteY9561" fmla="*/ 3309347 h 4305833"/>
                <a:gd name="connsiteX9562" fmla="*/ 3075186 w 4308628"/>
                <a:gd name="connsiteY9562" fmla="*/ 3344517 h 4305833"/>
                <a:gd name="connsiteX9563" fmla="*/ 3033421 w 4308628"/>
                <a:gd name="connsiteY9563" fmla="*/ 3345249 h 4305833"/>
                <a:gd name="connsiteX9564" fmla="*/ 3037818 w 4308628"/>
                <a:gd name="connsiteY9564" fmla="*/ 3287365 h 4305833"/>
                <a:gd name="connsiteX9565" fmla="*/ 3060532 w 4308628"/>
                <a:gd name="connsiteY9565" fmla="*/ 3230580 h 4305833"/>
                <a:gd name="connsiteX9566" fmla="*/ 3129407 w 4308628"/>
                <a:gd name="connsiteY9566" fmla="*/ 3140090 h 4305833"/>
                <a:gd name="connsiteX9567" fmla="*/ 3081781 w 4308628"/>
                <a:gd name="connsiteY9567" fmla="*/ 3332427 h 4305833"/>
                <a:gd name="connsiteX9568" fmla="*/ 3060532 w 4308628"/>
                <a:gd name="connsiteY9568" fmla="*/ 3230580 h 4305833"/>
                <a:gd name="connsiteX9569" fmla="*/ 3145160 w 4308628"/>
                <a:gd name="connsiteY9569" fmla="*/ 3124703 h 4305833"/>
                <a:gd name="connsiteX9570" fmla="*/ 3162379 w 4308628"/>
                <a:gd name="connsiteY9570" fmla="*/ 3116277 h 4305833"/>
                <a:gd name="connsiteX9571" fmla="*/ 3281811 w 4308628"/>
                <a:gd name="connsiteY9571" fmla="*/ 3203470 h 4305833"/>
                <a:gd name="connsiteX9572" fmla="*/ 3145160 w 4308628"/>
                <a:gd name="connsiteY9572" fmla="*/ 3126169 h 4305833"/>
                <a:gd name="connsiteX9573" fmla="*/ 3145160 w 4308628"/>
                <a:gd name="connsiteY9573" fmla="*/ 3124703 h 4305833"/>
                <a:gd name="connsiteX9574" fmla="*/ 3145160 w 4308628"/>
                <a:gd name="connsiteY9574" fmla="*/ 3124703 h 4305833"/>
                <a:gd name="connsiteX9575" fmla="*/ 3327605 w 4308628"/>
                <a:gd name="connsiteY9575" fmla="*/ 3225451 h 4305833"/>
                <a:gd name="connsiteX9576" fmla="*/ 3326139 w 4308628"/>
                <a:gd name="connsiteY9576" fmla="*/ 3226917 h 4305833"/>
                <a:gd name="connsiteX9577" fmla="*/ 3169339 w 4308628"/>
                <a:gd name="connsiteY9577" fmla="*/ 3112614 h 4305833"/>
                <a:gd name="connsiteX9578" fmla="*/ 3334199 w 4308628"/>
                <a:gd name="connsiteY9578" fmla="*/ 3030917 h 4305833"/>
                <a:gd name="connsiteX9579" fmla="*/ 3327605 w 4308628"/>
                <a:gd name="connsiteY9579" fmla="*/ 3225451 h 4305833"/>
                <a:gd name="connsiteX9580" fmla="*/ 3327605 w 4308628"/>
                <a:gd name="connsiteY9580" fmla="*/ 3225451 h 4305833"/>
                <a:gd name="connsiteX9581" fmla="*/ 3327605 w 4308628"/>
                <a:gd name="connsiteY9581" fmla="*/ 3225451 h 4305833"/>
                <a:gd name="connsiteX9582" fmla="*/ 3163111 w 4308628"/>
                <a:gd name="connsiteY9582" fmla="*/ 3108217 h 4305833"/>
                <a:gd name="connsiteX9583" fmla="*/ 3158349 w 4308628"/>
                <a:gd name="connsiteY9583" fmla="*/ 3104554 h 4305833"/>
                <a:gd name="connsiteX9584" fmla="*/ 3237848 w 4308628"/>
                <a:gd name="connsiteY9584" fmla="*/ 3071216 h 4305833"/>
                <a:gd name="connsiteX9585" fmla="*/ 3163111 w 4308628"/>
                <a:gd name="connsiteY9585" fmla="*/ 3108217 h 4305833"/>
                <a:gd name="connsiteX9586" fmla="*/ 3057235 w 4308628"/>
                <a:gd name="connsiteY9586" fmla="*/ 3137892 h 4305833"/>
                <a:gd name="connsiteX9587" fmla="*/ 3104494 w 4308628"/>
                <a:gd name="connsiteY9587" fmla="*/ 3016629 h 4305833"/>
                <a:gd name="connsiteX9588" fmla="*/ 3129040 w 4308628"/>
                <a:gd name="connsiteY9588" fmla="*/ 3108950 h 4305833"/>
                <a:gd name="connsiteX9589" fmla="*/ 3057235 w 4308628"/>
                <a:gd name="connsiteY9589" fmla="*/ 3137892 h 4305833"/>
                <a:gd name="connsiteX9590" fmla="*/ 2976636 w 4308628"/>
                <a:gd name="connsiteY9590" fmla="*/ 3166834 h 4305833"/>
                <a:gd name="connsiteX9591" fmla="*/ 2971507 w 4308628"/>
                <a:gd name="connsiteY9591" fmla="*/ 3166834 h 4305833"/>
                <a:gd name="connsiteX9592" fmla="*/ 2967111 w 4308628"/>
                <a:gd name="connsiteY9592" fmla="*/ 3171230 h 4305833"/>
                <a:gd name="connsiteX9593" fmla="*/ 2881750 w 4308628"/>
                <a:gd name="connsiteY9593" fmla="*/ 3166102 h 4305833"/>
                <a:gd name="connsiteX9594" fmla="*/ 2910692 w 4308628"/>
                <a:gd name="connsiteY9594" fmla="*/ 3062057 h 4305833"/>
                <a:gd name="connsiteX9595" fmla="*/ 2913623 w 4308628"/>
                <a:gd name="connsiteY9595" fmla="*/ 3060958 h 4305833"/>
                <a:gd name="connsiteX9596" fmla="*/ 2912890 w 4308628"/>
                <a:gd name="connsiteY9596" fmla="*/ 3052165 h 4305833"/>
                <a:gd name="connsiteX9597" fmla="*/ 2904098 w 4308628"/>
                <a:gd name="connsiteY9597" fmla="*/ 3052898 h 4305833"/>
                <a:gd name="connsiteX9598" fmla="*/ 2904098 w 4308628"/>
                <a:gd name="connsiteY9598" fmla="*/ 3052898 h 4305833"/>
                <a:gd name="connsiteX9599" fmla="*/ 2798221 w 4308628"/>
                <a:gd name="connsiteY9599" fmla="*/ 3048501 h 4305833"/>
                <a:gd name="connsiteX9600" fmla="*/ 2822035 w 4308628"/>
                <a:gd name="connsiteY9600" fmla="*/ 2967171 h 4305833"/>
                <a:gd name="connsiteX9601" fmla="*/ 2826064 w 4308628"/>
                <a:gd name="connsiteY9601" fmla="*/ 2956546 h 4305833"/>
                <a:gd name="connsiteX9602" fmla="*/ 2826431 w 4308628"/>
                <a:gd name="connsiteY9602" fmla="*/ 2956546 h 4305833"/>
                <a:gd name="connsiteX9603" fmla="*/ 2830827 w 4308628"/>
                <a:gd name="connsiteY9603" fmla="*/ 2950685 h 4305833"/>
                <a:gd name="connsiteX9604" fmla="*/ 2840719 w 4308628"/>
                <a:gd name="connsiteY9604" fmla="*/ 2947021 h 4305833"/>
                <a:gd name="connsiteX9605" fmla="*/ 2851709 w 4308628"/>
                <a:gd name="connsiteY9605" fmla="*/ 2961309 h 4305833"/>
                <a:gd name="connsiteX9606" fmla="*/ 2851343 w 4308628"/>
                <a:gd name="connsiteY9606" fmla="*/ 2962408 h 4305833"/>
                <a:gd name="connsiteX9607" fmla="*/ 2856838 w 4308628"/>
                <a:gd name="connsiteY9607" fmla="*/ 2967903 h 4305833"/>
                <a:gd name="connsiteX9608" fmla="*/ 2856838 w 4308628"/>
                <a:gd name="connsiteY9608" fmla="*/ 2967903 h 4305833"/>
                <a:gd name="connsiteX9609" fmla="*/ 2862334 w 4308628"/>
                <a:gd name="connsiteY9609" fmla="*/ 2962408 h 4305833"/>
                <a:gd name="connsiteX9610" fmla="*/ 2860868 w 4308628"/>
                <a:gd name="connsiteY9610" fmla="*/ 2958378 h 4305833"/>
                <a:gd name="connsiteX9611" fmla="*/ 2860868 w 4308628"/>
                <a:gd name="connsiteY9611" fmla="*/ 2958378 h 4305833"/>
                <a:gd name="connsiteX9612" fmla="*/ 2863066 w 4308628"/>
                <a:gd name="connsiteY9612" fmla="*/ 2938961 h 4305833"/>
                <a:gd name="connsiteX9613" fmla="*/ 2961616 w 4308628"/>
                <a:gd name="connsiteY9613" fmla="*/ 2903791 h 4305833"/>
                <a:gd name="connsiteX9614" fmla="*/ 3100831 w 4308628"/>
                <a:gd name="connsiteY9614" fmla="*/ 3006737 h 4305833"/>
                <a:gd name="connsiteX9615" fmla="*/ 2976636 w 4308628"/>
                <a:gd name="connsiteY9615" fmla="*/ 3166834 h 4305833"/>
                <a:gd name="connsiteX9616" fmla="*/ 2831193 w 4308628"/>
                <a:gd name="connsiteY9616" fmla="*/ 2941159 h 4305833"/>
                <a:gd name="connsiteX9617" fmla="*/ 2833025 w 4308628"/>
                <a:gd name="connsiteY9617" fmla="*/ 2936763 h 4305833"/>
                <a:gd name="connsiteX9618" fmla="*/ 2835223 w 4308628"/>
                <a:gd name="connsiteY9618" fmla="*/ 2939694 h 4305833"/>
                <a:gd name="connsiteX9619" fmla="*/ 2831193 w 4308628"/>
                <a:gd name="connsiteY9619" fmla="*/ 2941159 h 4305833"/>
                <a:gd name="connsiteX9620" fmla="*/ 2824965 w 4308628"/>
                <a:gd name="connsiteY9620" fmla="*/ 2938228 h 4305833"/>
                <a:gd name="connsiteX9621" fmla="*/ 2822035 w 4308628"/>
                <a:gd name="connsiteY9621" fmla="*/ 2922475 h 4305833"/>
                <a:gd name="connsiteX9622" fmla="*/ 2827896 w 4308628"/>
                <a:gd name="connsiteY9622" fmla="*/ 2930169 h 4305833"/>
                <a:gd name="connsiteX9623" fmla="*/ 2824965 w 4308628"/>
                <a:gd name="connsiteY9623" fmla="*/ 2938228 h 4305833"/>
                <a:gd name="connsiteX9624" fmla="*/ 3137466 w 4308628"/>
                <a:gd name="connsiteY9624" fmla="*/ 2417271 h 4305833"/>
                <a:gd name="connsiteX9625" fmla="*/ 3153220 w 4308628"/>
                <a:gd name="connsiteY9625" fmla="*/ 2412875 h 4305833"/>
                <a:gd name="connsiteX9626" fmla="*/ 3147358 w 4308628"/>
                <a:gd name="connsiteY9626" fmla="*/ 2419103 h 4305833"/>
                <a:gd name="connsiteX9627" fmla="*/ 3137466 w 4308628"/>
                <a:gd name="connsiteY9627" fmla="*/ 2417271 h 4305833"/>
                <a:gd name="connsiteX9628" fmla="*/ 3158349 w 4308628"/>
                <a:gd name="connsiteY9628" fmla="*/ 2417271 h 4305833"/>
                <a:gd name="connsiteX9629" fmla="*/ 3158349 w 4308628"/>
                <a:gd name="connsiteY9629" fmla="*/ 2421667 h 4305833"/>
                <a:gd name="connsiteX9630" fmla="*/ 3154685 w 4308628"/>
                <a:gd name="connsiteY9630" fmla="*/ 2420935 h 4305833"/>
                <a:gd name="connsiteX9631" fmla="*/ 3158349 w 4308628"/>
                <a:gd name="connsiteY9631" fmla="*/ 2417271 h 4305833"/>
                <a:gd name="connsiteX9632" fmla="*/ 3186558 w 4308628"/>
                <a:gd name="connsiteY9632" fmla="*/ 2436322 h 4305833"/>
                <a:gd name="connsiteX9633" fmla="*/ 3187657 w 4308628"/>
                <a:gd name="connsiteY9633" fmla="*/ 2437055 h 4305833"/>
                <a:gd name="connsiteX9634" fmla="*/ 3190222 w 4308628"/>
                <a:gd name="connsiteY9634" fmla="*/ 2436322 h 4305833"/>
                <a:gd name="connsiteX9635" fmla="*/ 3192786 w 4308628"/>
                <a:gd name="connsiteY9635" fmla="*/ 2428994 h 4305833"/>
                <a:gd name="connsiteX9636" fmla="*/ 3185459 w 4308628"/>
                <a:gd name="connsiteY9636" fmla="*/ 2426430 h 4305833"/>
                <a:gd name="connsiteX9637" fmla="*/ 3184726 w 4308628"/>
                <a:gd name="connsiteY9637" fmla="*/ 2427163 h 4305833"/>
                <a:gd name="connsiteX9638" fmla="*/ 3167141 w 4308628"/>
                <a:gd name="connsiteY9638" fmla="*/ 2423499 h 4305833"/>
                <a:gd name="connsiteX9639" fmla="*/ 3166042 w 4308628"/>
                <a:gd name="connsiteY9639" fmla="*/ 2412875 h 4305833"/>
                <a:gd name="connsiteX9640" fmla="*/ 3167874 w 4308628"/>
                <a:gd name="connsiteY9640" fmla="*/ 2412142 h 4305833"/>
                <a:gd name="connsiteX9641" fmla="*/ 3169706 w 4308628"/>
                <a:gd name="connsiteY9641" fmla="*/ 2406647 h 4305833"/>
                <a:gd name="connsiteX9642" fmla="*/ 3169339 w 4308628"/>
                <a:gd name="connsiteY9642" fmla="*/ 2406281 h 4305833"/>
                <a:gd name="connsiteX9643" fmla="*/ 3177033 w 4308628"/>
                <a:gd name="connsiteY9643" fmla="*/ 2398220 h 4305833"/>
                <a:gd name="connsiteX9644" fmla="*/ 3239680 w 4308628"/>
                <a:gd name="connsiteY9644" fmla="*/ 2340703 h 4305833"/>
                <a:gd name="connsiteX9645" fmla="*/ 3290236 w 4308628"/>
                <a:gd name="connsiteY9645" fmla="*/ 2433757 h 4305833"/>
                <a:gd name="connsiteX9646" fmla="*/ 3290236 w 4308628"/>
                <a:gd name="connsiteY9646" fmla="*/ 2433757 h 4305833"/>
                <a:gd name="connsiteX9647" fmla="*/ 3290236 w 4308628"/>
                <a:gd name="connsiteY9647" fmla="*/ 2438520 h 4305833"/>
                <a:gd name="connsiteX9648" fmla="*/ 3293534 w 4308628"/>
                <a:gd name="connsiteY9648" fmla="*/ 2442183 h 4305833"/>
                <a:gd name="connsiteX9649" fmla="*/ 3296099 w 4308628"/>
                <a:gd name="connsiteY9649" fmla="*/ 2442550 h 4305833"/>
                <a:gd name="connsiteX9650" fmla="*/ 3301960 w 4308628"/>
                <a:gd name="connsiteY9650" fmla="*/ 2438886 h 4305833"/>
                <a:gd name="connsiteX9651" fmla="*/ 3301960 w 4308628"/>
                <a:gd name="connsiteY9651" fmla="*/ 2435589 h 4305833"/>
                <a:gd name="connsiteX9652" fmla="*/ 3382925 w 4308628"/>
                <a:gd name="connsiteY9652" fmla="*/ 2364150 h 4305833"/>
                <a:gd name="connsiteX9653" fmla="*/ 3425055 w 4308628"/>
                <a:gd name="connsiteY9653" fmla="*/ 2438520 h 4305833"/>
                <a:gd name="connsiteX9654" fmla="*/ 3423224 w 4308628"/>
                <a:gd name="connsiteY9654" fmla="*/ 2444382 h 4305833"/>
                <a:gd name="connsiteX9655" fmla="*/ 3425422 w 4308628"/>
                <a:gd name="connsiteY9655" fmla="*/ 2449144 h 4305833"/>
                <a:gd name="connsiteX9656" fmla="*/ 3335665 w 4308628"/>
                <a:gd name="connsiteY9656" fmla="*/ 2630490 h 4305833"/>
                <a:gd name="connsiteX9657" fmla="*/ 3182162 w 4308628"/>
                <a:gd name="connsiteY9657" fmla="*/ 2550625 h 4305833"/>
                <a:gd name="connsiteX9658" fmla="*/ 3170438 w 4308628"/>
                <a:gd name="connsiteY9658" fmla="*/ 2446580 h 4305833"/>
                <a:gd name="connsiteX9659" fmla="*/ 3186558 w 4308628"/>
                <a:gd name="connsiteY9659" fmla="*/ 2436322 h 4305833"/>
                <a:gd name="connsiteX9660" fmla="*/ 3396846 w 4308628"/>
                <a:gd name="connsiteY9660" fmla="*/ 2575537 h 4305833"/>
                <a:gd name="connsiteX9661" fmla="*/ 3434581 w 4308628"/>
                <a:gd name="connsiteY9661" fmla="*/ 2534871 h 4305833"/>
                <a:gd name="connsiteX9662" fmla="*/ 3440076 w 4308628"/>
                <a:gd name="connsiteY9662" fmla="*/ 2611806 h 4305833"/>
                <a:gd name="connsiteX9663" fmla="*/ 3346289 w 4308628"/>
                <a:gd name="connsiteY9663" fmla="*/ 2630490 h 4305833"/>
                <a:gd name="connsiteX9664" fmla="*/ 3396846 w 4308628"/>
                <a:gd name="connsiteY9664" fmla="*/ 2575537 h 4305833"/>
                <a:gd name="connsiteX9665" fmla="*/ 3459493 w 4308628"/>
                <a:gd name="connsiteY9665" fmla="*/ 2830154 h 4305833"/>
                <a:gd name="connsiteX9666" fmla="*/ 3460592 w 4308628"/>
                <a:gd name="connsiteY9666" fmla="*/ 2646243 h 4305833"/>
                <a:gd name="connsiteX9667" fmla="*/ 3632046 w 4308628"/>
                <a:gd name="connsiteY9667" fmla="*/ 2737099 h 4305833"/>
                <a:gd name="connsiteX9668" fmla="*/ 3631314 w 4308628"/>
                <a:gd name="connsiteY9668" fmla="*/ 2738931 h 4305833"/>
                <a:gd name="connsiteX9669" fmla="*/ 3631314 w 4308628"/>
                <a:gd name="connsiteY9669" fmla="*/ 2739298 h 4305833"/>
                <a:gd name="connsiteX9670" fmla="*/ 3459493 w 4308628"/>
                <a:gd name="connsiteY9670" fmla="*/ 2830154 h 4305833"/>
                <a:gd name="connsiteX9671" fmla="*/ 3519209 w 4308628"/>
                <a:gd name="connsiteY9671" fmla="*/ 2496770 h 4305833"/>
                <a:gd name="connsiteX9672" fmla="*/ 3619956 w 4308628"/>
                <a:gd name="connsiteY9672" fmla="*/ 2471125 h 4305833"/>
                <a:gd name="connsiteX9673" fmla="*/ 3468286 w 4308628"/>
                <a:gd name="connsiteY9673" fmla="*/ 2598251 h 4305833"/>
                <a:gd name="connsiteX9674" fmla="*/ 3519209 w 4308628"/>
                <a:gd name="connsiteY9674" fmla="*/ 2496770 h 4305833"/>
                <a:gd name="connsiteX9675" fmla="*/ 3600906 w 4308628"/>
                <a:gd name="connsiteY9675" fmla="*/ 2353159 h 4305833"/>
                <a:gd name="connsiteX9676" fmla="*/ 3580757 w 4308628"/>
                <a:gd name="connsiteY9676" fmla="*/ 2329712 h 4305833"/>
                <a:gd name="connsiteX9677" fmla="*/ 3606401 w 4308628"/>
                <a:gd name="connsiteY9677" fmla="*/ 2335208 h 4305833"/>
                <a:gd name="connsiteX9678" fmla="*/ 3647433 w 4308628"/>
                <a:gd name="connsiteY9678" fmla="*/ 2343634 h 4305833"/>
                <a:gd name="connsiteX9679" fmla="*/ 3647433 w 4308628"/>
                <a:gd name="connsiteY9679" fmla="*/ 2343634 h 4305833"/>
                <a:gd name="connsiteX9680" fmla="*/ 3618491 w 4308628"/>
                <a:gd name="connsiteY9680" fmla="*/ 2373675 h 4305833"/>
                <a:gd name="connsiteX9681" fmla="*/ 3600906 w 4308628"/>
                <a:gd name="connsiteY9681" fmla="*/ 2353159 h 4305833"/>
                <a:gd name="connsiteX9682" fmla="*/ 3556577 w 4308628"/>
                <a:gd name="connsiteY9682" fmla="*/ 2273660 h 4305833"/>
                <a:gd name="connsiteX9683" fmla="*/ 3541190 w 4308628"/>
                <a:gd name="connsiteY9683" fmla="*/ 2161189 h 4305833"/>
                <a:gd name="connsiteX9684" fmla="*/ 3643403 w 4308628"/>
                <a:gd name="connsiteY9684" fmla="*/ 2330811 h 4305833"/>
                <a:gd name="connsiteX9685" fmla="*/ 3556577 w 4308628"/>
                <a:gd name="connsiteY9685" fmla="*/ 2273660 h 4305833"/>
                <a:gd name="connsiteX9686" fmla="*/ 3157250 w 4308628"/>
                <a:gd name="connsiteY9686" fmla="*/ 2215776 h 4305833"/>
                <a:gd name="connsiteX9687" fmla="*/ 3101563 w 4308628"/>
                <a:gd name="connsiteY9687" fmla="*/ 2178041 h 4305833"/>
                <a:gd name="connsiteX9688" fmla="*/ 3131605 w 4308628"/>
                <a:gd name="connsiteY9688" fmla="*/ 2127484 h 4305833"/>
                <a:gd name="connsiteX9689" fmla="*/ 3134535 w 4308628"/>
                <a:gd name="connsiteY9689" fmla="*/ 2127117 h 4305833"/>
                <a:gd name="connsiteX9690" fmla="*/ 3175934 w 4308628"/>
                <a:gd name="connsiteY9690" fmla="*/ 2217974 h 4305833"/>
                <a:gd name="connsiteX9691" fmla="*/ 3157250 w 4308628"/>
                <a:gd name="connsiteY9691" fmla="*/ 2215776 h 4305833"/>
                <a:gd name="connsiteX9692" fmla="*/ 3044046 w 4308628"/>
                <a:gd name="connsiteY9692" fmla="*/ 1747940 h 4305833"/>
                <a:gd name="connsiteX9693" fmla="*/ 2994588 w 4308628"/>
                <a:gd name="connsiteY9693" fmla="*/ 1715701 h 4305833"/>
                <a:gd name="connsiteX9694" fmla="*/ 3028292 w 4308628"/>
                <a:gd name="connsiteY9694" fmla="*/ 1657450 h 4305833"/>
                <a:gd name="connsiteX9695" fmla="*/ 3044412 w 4308628"/>
                <a:gd name="connsiteY9695" fmla="*/ 1646826 h 4305833"/>
                <a:gd name="connsiteX9696" fmla="*/ 3046977 w 4308628"/>
                <a:gd name="connsiteY9696" fmla="*/ 1746841 h 4305833"/>
                <a:gd name="connsiteX9697" fmla="*/ 3044046 w 4308628"/>
                <a:gd name="connsiteY9697" fmla="*/ 1747940 h 4305833"/>
                <a:gd name="connsiteX9698" fmla="*/ 2907029 w 4308628"/>
                <a:gd name="connsiteY9698" fmla="*/ 1487827 h 4305833"/>
                <a:gd name="connsiteX9699" fmla="*/ 2841085 w 4308628"/>
                <a:gd name="connsiteY9699" fmla="*/ 1500650 h 4305833"/>
                <a:gd name="connsiteX9700" fmla="*/ 2826797 w 4308628"/>
                <a:gd name="connsiteY9700" fmla="*/ 1443498 h 4305833"/>
                <a:gd name="connsiteX9701" fmla="*/ 2828629 w 4308628"/>
                <a:gd name="connsiteY9701" fmla="*/ 1440934 h 4305833"/>
                <a:gd name="connsiteX9702" fmla="*/ 2922416 w 4308628"/>
                <a:gd name="connsiteY9702" fmla="*/ 1475738 h 4305833"/>
                <a:gd name="connsiteX9703" fmla="*/ 2907029 w 4308628"/>
                <a:gd name="connsiteY9703" fmla="*/ 1487827 h 4305833"/>
                <a:gd name="connsiteX9704" fmla="*/ 2496344 w 4308628"/>
                <a:gd name="connsiteY9704" fmla="*/ 1236874 h 4305833"/>
                <a:gd name="connsiteX9705" fmla="*/ 2438827 w 4308628"/>
                <a:gd name="connsiteY9705" fmla="*/ 1248964 h 4305833"/>
                <a:gd name="connsiteX9706" fmla="*/ 2421242 w 4308628"/>
                <a:gd name="connsiteY9706" fmla="*/ 1183752 h 4305833"/>
                <a:gd name="connsiteX9707" fmla="*/ 2425271 w 4308628"/>
                <a:gd name="connsiteY9707" fmla="*/ 1165068 h 4305833"/>
                <a:gd name="connsiteX9708" fmla="*/ 2497810 w 4308628"/>
                <a:gd name="connsiteY9708" fmla="*/ 1233943 h 4305833"/>
                <a:gd name="connsiteX9709" fmla="*/ 2496344 w 4308628"/>
                <a:gd name="connsiteY9709" fmla="*/ 1236874 h 4305833"/>
                <a:gd name="connsiteX9710" fmla="*/ 2215716 w 4308628"/>
                <a:gd name="connsiteY9710" fmla="*/ 1149315 h 4305833"/>
                <a:gd name="connsiteX9711" fmla="*/ 2177982 w 4308628"/>
                <a:gd name="connsiteY9711" fmla="*/ 1205001 h 4305833"/>
                <a:gd name="connsiteX9712" fmla="*/ 2127425 w 4308628"/>
                <a:gd name="connsiteY9712" fmla="*/ 1174594 h 4305833"/>
                <a:gd name="connsiteX9713" fmla="*/ 2127058 w 4308628"/>
                <a:gd name="connsiteY9713" fmla="*/ 1171663 h 4305833"/>
                <a:gd name="connsiteX9714" fmla="*/ 2217914 w 4308628"/>
                <a:gd name="connsiteY9714" fmla="*/ 1130264 h 4305833"/>
                <a:gd name="connsiteX9715" fmla="*/ 2215716 w 4308628"/>
                <a:gd name="connsiteY9715" fmla="*/ 1149315 h 4305833"/>
                <a:gd name="connsiteX9716" fmla="*/ 1747880 w 4308628"/>
                <a:gd name="connsiteY9716" fmla="*/ 1262885 h 4305833"/>
                <a:gd name="connsiteX9717" fmla="*/ 1715641 w 4308628"/>
                <a:gd name="connsiteY9717" fmla="*/ 1312343 h 4305833"/>
                <a:gd name="connsiteX9718" fmla="*/ 1657390 w 4308628"/>
                <a:gd name="connsiteY9718" fmla="*/ 1278638 h 4305833"/>
                <a:gd name="connsiteX9719" fmla="*/ 1646766 w 4308628"/>
                <a:gd name="connsiteY9719" fmla="*/ 1262519 h 4305833"/>
                <a:gd name="connsiteX9720" fmla="*/ 1746781 w 4308628"/>
                <a:gd name="connsiteY9720" fmla="*/ 1259954 h 4305833"/>
                <a:gd name="connsiteX9721" fmla="*/ 1747880 w 4308628"/>
                <a:gd name="connsiteY9721" fmla="*/ 1262885 h 4305833"/>
                <a:gd name="connsiteX9722" fmla="*/ 1487768 w 4308628"/>
                <a:gd name="connsiteY9722" fmla="*/ 1399169 h 4305833"/>
                <a:gd name="connsiteX9723" fmla="*/ 1500590 w 4308628"/>
                <a:gd name="connsiteY9723" fmla="*/ 1465480 h 4305833"/>
                <a:gd name="connsiteX9724" fmla="*/ 1443805 w 4308628"/>
                <a:gd name="connsiteY9724" fmla="*/ 1479768 h 4305833"/>
                <a:gd name="connsiteX9725" fmla="*/ 1441241 w 4308628"/>
                <a:gd name="connsiteY9725" fmla="*/ 1477936 h 4305833"/>
                <a:gd name="connsiteX9726" fmla="*/ 1476411 w 4308628"/>
                <a:gd name="connsiteY9726" fmla="*/ 1384149 h 4305833"/>
                <a:gd name="connsiteX9727" fmla="*/ 1487768 w 4308628"/>
                <a:gd name="connsiteY9727" fmla="*/ 1399169 h 4305833"/>
                <a:gd name="connsiteX9728" fmla="*/ 1236815 w 4308628"/>
                <a:gd name="connsiteY9728" fmla="*/ 1810586 h 4305833"/>
                <a:gd name="connsiteX9729" fmla="*/ 1248904 w 4308628"/>
                <a:gd name="connsiteY9729" fmla="*/ 1868104 h 4305833"/>
                <a:gd name="connsiteX9730" fmla="*/ 1183693 w 4308628"/>
                <a:gd name="connsiteY9730" fmla="*/ 1885690 h 4305833"/>
                <a:gd name="connsiteX9731" fmla="*/ 1165009 w 4308628"/>
                <a:gd name="connsiteY9731" fmla="*/ 1881659 h 4305833"/>
                <a:gd name="connsiteX9732" fmla="*/ 1233884 w 4308628"/>
                <a:gd name="connsiteY9732" fmla="*/ 1809121 h 4305833"/>
                <a:gd name="connsiteX9733" fmla="*/ 1236815 w 4308628"/>
                <a:gd name="connsiteY9733" fmla="*/ 1810586 h 4305833"/>
                <a:gd name="connsiteX9734" fmla="*/ 1149255 w 4308628"/>
                <a:gd name="connsiteY9734" fmla="*/ 2090849 h 4305833"/>
                <a:gd name="connsiteX9735" fmla="*/ 1204942 w 4308628"/>
                <a:gd name="connsiteY9735" fmla="*/ 2128583 h 4305833"/>
                <a:gd name="connsiteX9736" fmla="*/ 1174900 w 4308628"/>
                <a:gd name="connsiteY9736" fmla="*/ 2179140 h 4305833"/>
                <a:gd name="connsiteX9737" fmla="*/ 1171970 w 4308628"/>
                <a:gd name="connsiteY9737" fmla="*/ 2179506 h 4305833"/>
                <a:gd name="connsiteX9738" fmla="*/ 1130571 w 4308628"/>
                <a:gd name="connsiteY9738" fmla="*/ 2088650 h 4305833"/>
                <a:gd name="connsiteX9739" fmla="*/ 1149255 w 4308628"/>
                <a:gd name="connsiteY9739" fmla="*/ 2090849 h 4305833"/>
                <a:gd name="connsiteX9740" fmla="*/ 1262459 w 4308628"/>
                <a:gd name="connsiteY9740" fmla="*/ 2559051 h 4305833"/>
                <a:gd name="connsiteX9741" fmla="*/ 1311917 w 4308628"/>
                <a:gd name="connsiteY9741" fmla="*/ 2591290 h 4305833"/>
                <a:gd name="connsiteX9742" fmla="*/ 1278213 w 4308628"/>
                <a:gd name="connsiteY9742" fmla="*/ 2649541 h 4305833"/>
                <a:gd name="connsiteX9743" fmla="*/ 1262093 w 4308628"/>
                <a:gd name="connsiteY9743" fmla="*/ 2660165 h 4305833"/>
                <a:gd name="connsiteX9744" fmla="*/ 1259529 w 4308628"/>
                <a:gd name="connsiteY9744" fmla="*/ 2560150 h 4305833"/>
                <a:gd name="connsiteX9745" fmla="*/ 1262459 w 4308628"/>
                <a:gd name="connsiteY9745" fmla="*/ 2559051 h 4305833"/>
                <a:gd name="connsiteX9746" fmla="*/ 1399110 w 4308628"/>
                <a:gd name="connsiteY9746" fmla="*/ 2819163 h 4305833"/>
                <a:gd name="connsiteX9747" fmla="*/ 1465420 w 4308628"/>
                <a:gd name="connsiteY9747" fmla="*/ 2806341 h 4305833"/>
                <a:gd name="connsiteX9748" fmla="*/ 1479708 w 4308628"/>
                <a:gd name="connsiteY9748" fmla="*/ 2863492 h 4305833"/>
                <a:gd name="connsiteX9749" fmla="*/ 1477876 w 4308628"/>
                <a:gd name="connsiteY9749" fmla="*/ 2866057 h 4305833"/>
                <a:gd name="connsiteX9750" fmla="*/ 1384089 w 4308628"/>
                <a:gd name="connsiteY9750" fmla="*/ 2830887 h 4305833"/>
                <a:gd name="connsiteX9751" fmla="*/ 1399110 w 4308628"/>
                <a:gd name="connsiteY9751" fmla="*/ 2819163 h 4305833"/>
                <a:gd name="connsiteX9752" fmla="*/ 1810161 w 4308628"/>
                <a:gd name="connsiteY9752" fmla="*/ 3070116 h 4305833"/>
                <a:gd name="connsiteX9753" fmla="*/ 1867679 w 4308628"/>
                <a:gd name="connsiteY9753" fmla="*/ 3058027 h 4305833"/>
                <a:gd name="connsiteX9754" fmla="*/ 1885263 w 4308628"/>
                <a:gd name="connsiteY9754" fmla="*/ 3123238 h 4305833"/>
                <a:gd name="connsiteX9755" fmla="*/ 1881234 w 4308628"/>
                <a:gd name="connsiteY9755" fmla="*/ 3141922 h 4305833"/>
                <a:gd name="connsiteX9756" fmla="*/ 1808695 w 4308628"/>
                <a:gd name="connsiteY9756" fmla="*/ 3073047 h 4305833"/>
                <a:gd name="connsiteX9757" fmla="*/ 1810161 w 4308628"/>
                <a:gd name="connsiteY9757" fmla="*/ 3070116 h 4305833"/>
                <a:gd name="connsiteX9758" fmla="*/ 2090789 w 4308628"/>
                <a:gd name="connsiteY9758" fmla="*/ 3157309 h 4305833"/>
                <a:gd name="connsiteX9759" fmla="*/ 2128524 w 4308628"/>
                <a:gd name="connsiteY9759" fmla="*/ 3101623 h 4305833"/>
                <a:gd name="connsiteX9760" fmla="*/ 2179081 w 4308628"/>
                <a:gd name="connsiteY9760" fmla="*/ 3131664 h 4305833"/>
                <a:gd name="connsiteX9761" fmla="*/ 2179447 w 4308628"/>
                <a:gd name="connsiteY9761" fmla="*/ 3134595 h 4305833"/>
                <a:gd name="connsiteX9762" fmla="*/ 2088591 w 4308628"/>
                <a:gd name="connsiteY9762" fmla="*/ 3175993 h 4305833"/>
                <a:gd name="connsiteX9763" fmla="*/ 2090789 w 4308628"/>
                <a:gd name="connsiteY9763" fmla="*/ 3157309 h 4305833"/>
                <a:gd name="connsiteX9764" fmla="*/ 2558991 w 4308628"/>
                <a:gd name="connsiteY9764" fmla="*/ 3044105 h 4305833"/>
                <a:gd name="connsiteX9765" fmla="*/ 2591231 w 4308628"/>
                <a:gd name="connsiteY9765" fmla="*/ 2994647 h 4305833"/>
                <a:gd name="connsiteX9766" fmla="*/ 2649481 w 4308628"/>
                <a:gd name="connsiteY9766" fmla="*/ 3028352 h 4305833"/>
                <a:gd name="connsiteX9767" fmla="*/ 2660105 w 4308628"/>
                <a:gd name="connsiteY9767" fmla="*/ 3044472 h 4305833"/>
                <a:gd name="connsiteX9768" fmla="*/ 2560090 w 4308628"/>
                <a:gd name="connsiteY9768" fmla="*/ 3047036 h 4305833"/>
                <a:gd name="connsiteX9769" fmla="*/ 2558991 w 4308628"/>
                <a:gd name="connsiteY9769" fmla="*/ 3044105 h 4305833"/>
                <a:gd name="connsiteX9770" fmla="*/ 2819104 w 4308628"/>
                <a:gd name="connsiteY9770" fmla="*/ 2907088 h 4305833"/>
                <a:gd name="connsiteX9771" fmla="*/ 2806281 w 4308628"/>
                <a:gd name="connsiteY9771" fmla="*/ 2841144 h 4305833"/>
                <a:gd name="connsiteX9772" fmla="*/ 2863432 w 4308628"/>
                <a:gd name="connsiteY9772" fmla="*/ 2826856 h 4305833"/>
                <a:gd name="connsiteX9773" fmla="*/ 2865997 w 4308628"/>
                <a:gd name="connsiteY9773" fmla="*/ 2828688 h 4305833"/>
                <a:gd name="connsiteX9774" fmla="*/ 2830827 w 4308628"/>
                <a:gd name="connsiteY9774" fmla="*/ 2922475 h 4305833"/>
                <a:gd name="connsiteX9775" fmla="*/ 2819104 w 4308628"/>
                <a:gd name="connsiteY9775" fmla="*/ 2907088 h 4305833"/>
                <a:gd name="connsiteX9776" fmla="*/ 3070057 w 4308628"/>
                <a:gd name="connsiteY9776" fmla="*/ 2496404 h 4305833"/>
                <a:gd name="connsiteX9777" fmla="*/ 3057968 w 4308628"/>
                <a:gd name="connsiteY9777" fmla="*/ 2438886 h 4305833"/>
                <a:gd name="connsiteX9778" fmla="*/ 3123179 w 4308628"/>
                <a:gd name="connsiteY9778" fmla="*/ 2421301 h 4305833"/>
                <a:gd name="connsiteX9779" fmla="*/ 3141863 w 4308628"/>
                <a:gd name="connsiteY9779" fmla="*/ 2425331 h 4305833"/>
                <a:gd name="connsiteX9780" fmla="*/ 3072988 w 4308628"/>
                <a:gd name="connsiteY9780" fmla="*/ 2497869 h 4305833"/>
                <a:gd name="connsiteX9781" fmla="*/ 3070057 w 4308628"/>
                <a:gd name="connsiteY9781" fmla="*/ 2496404 h 4305833"/>
                <a:gd name="connsiteX9782" fmla="*/ 3602738 w 4308628"/>
                <a:gd name="connsiteY9782" fmla="*/ 1934415 h 4305833"/>
                <a:gd name="connsiteX9783" fmla="*/ 3602738 w 4308628"/>
                <a:gd name="connsiteY9783" fmla="*/ 1934415 h 4305833"/>
                <a:gd name="connsiteX9784" fmla="*/ 3569400 w 4308628"/>
                <a:gd name="connsiteY9784" fmla="*/ 2016478 h 4305833"/>
                <a:gd name="connsiteX9785" fmla="*/ 3597609 w 4308628"/>
                <a:gd name="connsiteY9785" fmla="*/ 1932583 h 4305833"/>
                <a:gd name="connsiteX9786" fmla="*/ 3602738 w 4308628"/>
                <a:gd name="connsiteY9786" fmla="*/ 1934415 h 4305833"/>
                <a:gd name="connsiteX9787" fmla="*/ 3525803 w 4308628"/>
                <a:gd name="connsiteY9787" fmla="*/ 2123821 h 4305833"/>
                <a:gd name="connsiteX9788" fmla="*/ 3521773 w 4308628"/>
                <a:gd name="connsiteY9788" fmla="*/ 2132980 h 4305833"/>
                <a:gd name="connsiteX9789" fmla="*/ 3462790 w 4308628"/>
                <a:gd name="connsiteY9789" fmla="*/ 2098542 h 4305833"/>
                <a:gd name="connsiteX9790" fmla="*/ 3524338 w 4308628"/>
                <a:gd name="connsiteY9790" fmla="*/ 2120523 h 4305833"/>
                <a:gd name="connsiteX9791" fmla="*/ 3525803 w 4308628"/>
                <a:gd name="connsiteY9791" fmla="*/ 2123821 h 4305833"/>
                <a:gd name="connsiteX9792" fmla="*/ 3525803 w 4308628"/>
                <a:gd name="connsiteY9792" fmla="*/ 2123821 h 4305833"/>
                <a:gd name="connsiteX9793" fmla="*/ 3250304 w 4308628"/>
                <a:gd name="connsiteY9793" fmla="*/ 2106235 h 4305833"/>
                <a:gd name="connsiteX9794" fmla="*/ 3245175 w 4308628"/>
                <a:gd name="connsiteY9794" fmla="*/ 2106968 h 4305833"/>
                <a:gd name="connsiteX9795" fmla="*/ 3255433 w 4308628"/>
                <a:gd name="connsiteY9795" fmla="*/ 2095245 h 4305833"/>
                <a:gd name="connsiteX9796" fmla="*/ 3250304 w 4308628"/>
                <a:gd name="connsiteY9796" fmla="*/ 2106235 h 4305833"/>
                <a:gd name="connsiteX9797" fmla="*/ 3244809 w 4308628"/>
                <a:gd name="connsiteY9797" fmla="*/ 2115394 h 4305833"/>
                <a:gd name="connsiteX9798" fmla="*/ 3244809 w 4308628"/>
                <a:gd name="connsiteY9798" fmla="*/ 2113929 h 4305833"/>
                <a:gd name="connsiteX9799" fmla="*/ 3246641 w 4308628"/>
                <a:gd name="connsiteY9799" fmla="*/ 2113563 h 4305833"/>
                <a:gd name="connsiteX9800" fmla="*/ 3216233 w 4308628"/>
                <a:gd name="connsiteY9800" fmla="*/ 2177675 h 4305833"/>
                <a:gd name="connsiteX9801" fmla="*/ 3236749 w 4308628"/>
                <a:gd name="connsiteY9801" fmla="*/ 2120890 h 4305833"/>
                <a:gd name="connsiteX9802" fmla="*/ 3244809 w 4308628"/>
                <a:gd name="connsiteY9802" fmla="*/ 2115394 h 4305833"/>
                <a:gd name="connsiteX9803" fmla="*/ 3244809 w 4308628"/>
                <a:gd name="connsiteY9803" fmla="*/ 2115394 h 4305833"/>
                <a:gd name="connsiteX9804" fmla="*/ 3056868 w 4308628"/>
                <a:gd name="connsiteY9804" fmla="*/ 2073263 h 4305833"/>
                <a:gd name="connsiteX9805" fmla="*/ 3049175 w 4308628"/>
                <a:gd name="connsiteY9805" fmla="*/ 2031865 h 4305833"/>
                <a:gd name="connsiteX9806" fmla="*/ 3060898 w 4308628"/>
                <a:gd name="connsiteY9806" fmla="*/ 2027835 h 4305833"/>
                <a:gd name="connsiteX9807" fmla="*/ 3077384 w 4308628"/>
                <a:gd name="connsiteY9807" fmla="*/ 2049450 h 4305833"/>
                <a:gd name="connsiteX9808" fmla="*/ 3056868 w 4308628"/>
                <a:gd name="connsiteY9808" fmla="*/ 2073263 h 4305833"/>
                <a:gd name="connsiteX9809" fmla="*/ 3067859 w 4308628"/>
                <a:gd name="connsiteY9809" fmla="*/ 2025637 h 4305833"/>
                <a:gd name="connsiteX9810" fmla="*/ 3110356 w 4308628"/>
                <a:gd name="connsiteY9810" fmla="*/ 2011715 h 4305833"/>
                <a:gd name="connsiteX9811" fmla="*/ 3082147 w 4308628"/>
                <a:gd name="connsiteY9811" fmla="*/ 2043955 h 4305833"/>
                <a:gd name="connsiteX9812" fmla="*/ 3067859 w 4308628"/>
                <a:gd name="connsiteY9812" fmla="*/ 2025637 h 4305833"/>
                <a:gd name="connsiteX9813" fmla="*/ 3121347 w 4308628"/>
                <a:gd name="connsiteY9813" fmla="*/ 1995596 h 4305833"/>
                <a:gd name="connsiteX9814" fmla="*/ 3116951 w 4308628"/>
                <a:gd name="connsiteY9814" fmla="*/ 1995962 h 4305833"/>
                <a:gd name="connsiteX9815" fmla="*/ 3115485 w 4308628"/>
                <a:gd name="connsiteY9815" fmla="*/ 1994497 h 4305833"/>
                <a:gd name="connsiteX9816" fmla="*/ 3121713 w 4308628"/>
                <a:gd name="connsiteY9816" fmla="*/ 1994497 h 4305833"/>
                <a:gd name="connsiteX9817" fmla="*/ 3121347 w 4308628"/>
                <a:gd name="connsiteY9817" fmla="*/ 1995596 h 4305833"/>
                <a:gd name="connsiteX9818" fmla="*/ 3112554 w 4308628"/>
                <a:gd name="connsiteY9818" fmla="*/ 2001092 h 4305833"/>
                <a:gd name="connsiteX9819" fmla="*/ 3112188 w 4308628"/>
                <a:gd name="connsiteY9819" fmla="*/ 2001458 h 4305833"/>
                <a:gd name="connsiteX9820" fmla="*/ 3112188 w 4308628"/>
                <a:gd name="connsiteY9820" fmla="*/ 2004022 h 4305833"/>
                <a:gd name="connsiteX9821" fmla="*/ 3063463 w 4308628"/>
                <a:gd name="connsiteY9821" fmla="*/ 2019776 h 4305833"/>
                <a:gd name="connsiteX9822" fmla="*/ 3045145 w 4308628"/>
                <a:gd name="connsiteY9822" fmla="*/ 1995962 h 4305833"/>
                <a:gd name="connsiteX9823" fmla="*/ 3105594 w 4308628"/>
                <a:gd name="connsiteY9823" fmla="*/ 1994863 h 4305833"/>
                <a:gd name="connsiteX9824" fmla="*/ 3112554 w 4308628"/>
                <a:gd name="connsiteY9824" fmla="*/ 2001092 h 4305833"/>
                <a:gd name="connsiteX9825" fmla="*/ 3044412 w 4308628"/>
                <a:gd name="connsiteY9825" fmla="*/ 1989002 h 4305833"/>
                <a:gd name="connsiteX9826" fmla="*/ 3043680 w 4308628"/>
                <a:gd name="connsiteY9826" fmla="*/ 1987536 h 4305833"/>
                <a:gd name="connsiteX9827" fmla="*/ 3057968 w 4308628"/>
                <a:gd name="connsiteY9827" fmla="*/ 1950901 h 4305833"/>
                <a:gd name="connsiteX9828" fmla="*/ 3067859 w 4308628"/>
                <a:gd name="connsiteY9828" fmla="*/ 1960059 h 4305833"/>
                <a:gd name="connsiteX9829" fmla="*/ 3098633 w 4308628"/>
                <a:gd name="connsiteY9829" fmla="*/ 1988269 h 4305833"/>
                <a:gd name="connsiteX9830" fmla="*/ 3044412 w 4308628"/>
                <a:gd name="connsiteY9830" fmla="*/ 1989002 h 4305833"/>
                <a:gd name="connsiteX9831" fmla="*/ 3037451 w 4308628"/>
                <a:gd name="connsiteY9831" fmla="*/ 1985338 h 4305833"/>
                <a:gd name="connsiteX9832" fmla="*/ 3037085 w 4308628"/>
                <a:gd name="connsiteY9832" fmla="*/ 1985338 h 4305833"/>
                <a:gd name="connsiteX9833" fmla="*/ 3012539 w 4308628"/>
                <a:gd name="connsiteY9833" fmla="*/ 1954930 h 4305833"/>
                <a:gd name="connsiteX9834" fmla="*/ 3020965 w 4308628"/>
                <a:gd name="connsiteY9834" fmla="*/ 1916830 h 4305833"/>
                <a:gd name="connsiteX9835" fmla="*/ 3021332 w 4308628"/>
                <a:gd name="connsiteY9835" fmla="*/ 1916830 h 4305833"/>
                <a:gd name="connsiteX9836" fmla="*/ 3052472 w 4308628"/>
                <a:gd name="connsiteY9836" fmla="*/ 1945771 h 4305833"/>
                <a:gd name="connsiteX9837" fmla="*/ 3037451 w 4308628"/>
                <a:gd name="connsiteY9837" fmla="*/ 1985338 h 4305833"/>
                <a:gd name="connsiteX9838" fmla="*/ 3037451 w 4308628"/>
                <a:gd name="connsiteY9838" fmla="*/ 1985338 h 4305833"/>
                <a:gd name="connsiteX9839" fmla="*/ 3026461 w 4308628"/>
                <a:gd name="connsiteY9839" fmla="*/ 1912067 h 4305833"/>
                <a:gd name="connsiteX9840" fmla="*/ 3026461 w 4308628"/>
                <a:gd name="connsiteY9840" fmla="*/ 1910601 h 4305833"/>
                <a:gd name="connsiteX9841" fmla="*/ 3075186 w 4308628"/>
                <a:gd name="connsiteY9841" fmla="*/ 1887888 h 4305833"/>
                <a:gd name="connsiteX9842" fmla="*/ 3060166 w 4308628"/>
                <a:gd name="connsiteY9842" fmla="*/ 1926721 h 4305833"/>
                <a:gd name="connsiteX9843" fmla="*/ 3055403 w 4308628"/>
                <a:gd name="connsiteY9843" fmla="*/ 1939177 h 4305833"/>
                <a:gd name="connsiteX9844" fmla="*/ 3026461 w 4308628"/>
                <a:gd name="connsiteY9844" fmla="*/ 1912067 h 4305833"/>
                <a:gd name="connsiteX9845" fmla="*/ 3023896 w 4308628"/>
                <a:gd name="connsiteY9845" fmla="*/ 1904007 h 4305833"/>
                <a:gd name="connsiteX9846" fmla="*/ 3030124 w 4308628"/>
                <a:gd name="connsiteY9846" fmla="*/ 1874332 h 4305833"/>
                <a:gd name="connsiteX9847" fmla="*/ 3080681 w 4308628"/>
                <a:gd name="connsiteY9847" fmla="*/ 1867005 h 4305833"/>
                <a:gd name="connsiteX9848" fmla="*/ 3081414 w 4308628"/>
                <a:gd name="connsiteY9848" fmla="*/ 1869204 h 4305833"/>
                <a:gd name="connsiteX9849" fmla="*/ 3082147 w 4308628"/>
                <a:gd name="connsiteY9849" fmla="*/ 1869570 h 4305833"/>
                <a:gd name="connsiteX9850" fmla="*/ 3078850 w 4308628"/>
                <a:gd name="connsiteY9850" fmla="*/ 1877996 h 4305833"/>
                <a:gd name="connsiteX9851" fmla="*/ 3023896 w 4308628"/>
                <a:gd name="connsiteY9851" fmla="*/ 1904007 h 4305833"/>
                <a:gd name="connsiteX9852" fmla="*/ 3031223 w 4308628"/>
                <a:gd name="connsiteY9852" fmla="*/ 1867372 h 4305833"/>
                <a:gd name="connsiteX9853" fmla="*/ 3035986 w 4308628"/>
                <a:gd name="connsiteY9853" fmla="*/ 1844291 h 4305833"/>
                <a:gd name="connsiteX9854" fmla="*/ 3075552 w 4308628"/>
                <a:gd name="connsiteY9854" fmla="*/ 1861143 h 4305833"/>
                <a:gd name="connsiteX9855" fmla="*/ 3031223 w 4308628"/>
                <a:gd name="connsiteY9855" fmla="*/ 1867372 h 4305833"/>
                <a:gd name="connsiteX9856" fmla="*/ 3023896 w 4308628"/>
                <a:gd name="connsiteY9856" fmla="*/ 1868471 h 4305833"/>
                <a:gd name="connsiteX9857" fmla="*/ 3011440 w 4308628"/>
                <a:gd name="connsiteY9857" fmla="*/ 1870302 h 4305833"/>
                <a:gd name="connsiteX9858" fmla="*/ 3000083 w 4308628"/>
                <a:gd name="connsiteY9858" fmla="*/ 1829637 h 4305833"/>
                <a:gd name="connsiteX9859" fmla="*/ 3029025 w 4308628"/>
                <a:gd name="connsiteY9859" fmla="*/ 1841727 h 4305833"/>
                <a:gd name="connsiteX9860" fmla="*/ 3023896 w 4308628"/>
                <a:gd name="connsiteY9860" fmla="*/ 1868471 h 4305833"/>
                <a:gd name="connsiteX9861" fmla="*/ 2997885 w 4308628"/>
                <a:gd name="connsiteY9861" fmla="*/ 1821577 h 4305833"/>
                <a:gd name="connsiteX9862" fmla="*/ 2985063 w 4308628"/>
                <a:gd name="connsiteY9862" fmla="*/ 1775416 h 4305833"/>
                <a:gd name="connsiteX9863" fmla="*/ 3042580 w 4308628"/>
                <a:gd name="connsiteY9863" fmla="*/ 1755267 h 4305833"/>
                <a:gd name="connsiteX9864" fmla="*/ 3042580 w 4308628"/>
                <a:gd name="connsiteY9864" fmla="*/ 1755267 h 4305833"/>
                <a:gd name="connsiteX9865" fmla="*/ 3045511 w 4308628"/>
                <a:gd name="connsiteY9865" fmla="*/ 1761861 h 4305833"/>
                <a:gd name="connsiteX9866" fmla="*/ 3030491 w 4308628"/>
                <a:gd name="connsiteY9866" fmla="*/ 1835132 h 4305833"/>
                <a:gd name="connsiteX9867" fmla="*/ 2997885 w 4308628"/>
                <a:gd name="connsiteY9867" fmla="*/ 1821577 h 4305833"/>
                <a:gd name="connsiteX9868" fmla="*/ 3367904 w 4308628"/>
                <a:gd name="connsiteY9868" fmla="*/ 1608358 h 4305833"/>
                <a:gd name="connsiteX9869" fmla="*/ 3392083 w 4308628"/>
                <a:gd name="connsiteY9869" fmla="*/ 1572089 h 4305833"/>
                <a:gd name="connsiteX9870" fmla="*/ 3399411 w 4308628"/>
                <a:gd name="connsiteY9870" fmla="*/ 1578684 h 4305833"/>
                <a:gd name="connsiteX9871" fmla="*/ 3399411 w 4308628"/>
                <a:gd name="connsiteY9871" fmla="*/ 1581981 h 4305833"/>
                <a:gd name="connsiteX9872" fmla="*/ 3354349 w 4308628"/>
                <a:gd name="connsiteY9872" fmla="*/ 1628508 h 4305833"/>
                <a:gd name="connsiteX9873" fmla="*/ 3367904 w 4308628"/>
                <a:gd name="connsiteY9873" fmla="*/ 1608358 h 4305833"/>
                <a:gd name="connsiteX9874" fmla="*/ 3552181 w 4308628"/>
                <a:gd name="connsiteY9874" fmla="*/ 1714601 h 4305833"/>
                <a:gd name="connsiteX9875" fmla="*/ 3552181 w 4308628"/>
                <a:gd name="connsiteY9875" fmla="*/ 1714601 h 4305833"/>
                <a:gd name="connsiteX9876" fmla="*/ 3548517 w 4308628"/>
                <a:gd name="connsiteY9876" fmla="*/ 1718631 h 4305833"/>
                <a:gd name="connsiteX9877" fmla="*/ 3486237 w 4308628"/>
                <a:gd name="connsiteY9877" fmla="*/ 1655618 h 4305833"/>
                <a:gd name="connsiteX9878" fmla="*/ 3552181 w 4308628"/>
                <a:gd name="connsiteY9878" fmla="*/ 1714601 h 4305833"/>
                <a:gd name="connsiteX9879" fmla="*/ 3374865 w 4308628"/>
                <a:gd name="connsiteY9879" fmla="*/ 1306481 h 4305833"/>
                <a:gd name="connsiteX9880" fmla="*/ 3378162 w 4308628"/>
                <a:gd name="connsiteY9880" fmla="*/ 1294025 h 4305833"/>
                <a:gd name="connsiteX9881" fmla="*/ 3378895 w 4308628"/>
                <a:gd name="connsiteY9881" fmla="*/ 1294025 h 4305833"/>
                <a:gd name="connsiteX9882" fmla="*/ 3379994 w 4308628"/>
                <a:gd name="connsiteY9882" fmla="*/ 1292926 h 4305833"/>
                <a:gd name="connsiteX9883" fmla="*/ 3392450 w 4308628"/>
                <a:gd name="connsiteY9883" fmla="*/ 1305016 h 4305833"/>
                <a:gd name="connsiteX9884" fmla="*/ 3405638 w 4308628"/>
                <a:gd name="connsiteY9884" fmla="*/ 1317472 h 4305833"/>
                <a:gd name="connsiteX9885" fmla="*/ 3374865 w 4308628"/>
                <a:gd name="connsiteY9885" fmla="*/ 1306481 h 4305833"/>
                <a:gd name="connsiteX9886" fmla="*/ 3364607 w 4308628"/>
                <a:gd name="connsiteY9886" fmla="*/ 1274242 h 4305833"/>
                <a:gd name="connsiteX9887" fmla="*/ 3364607 w 4308628"/>
                <a:gd name="connsiteY9887" fmla="*/ 1274975 h 4305833"/>
                <a:gd name="connsiteX9888" fmla="*/ 3351784 w 4308628"/>
                <a:gd name="connsiteY9888" fmla="*/ 1273876 h 4305833"/>
                <a:gd name="connsiteX9889" fmla="*/ 3351052 w 4308628"/>
                <a:gd name="connsiteY9889" fmla="*/ 1241637 h 4305833"/>
                <a:gd name="connsiteX9890" fmla="*/ 3358745 w 4308628"/>
                <a:gd name="connsiteY9890" fmla="*/ 1258123 h 4305833"/>
                <a:gd name="connsiteX9891" fmla="*/ 3366072 w 4308628"/>
                <a:gd name="connsiteY9891" fmla="*/ 1273876 h 4305833"/>
                <a:gd name="connsiteX9892" fmla="*/ 3364607 w 4308628"/>
                <a:gd name="connsiteY9892" fmla="*/ 1274242 h 4305833"/>
                <a:gd name="connsiteX9893" fmla="*/ 3364607 w 4308628"/>
                <a:gd name="connsiteY9893" fmla="*/ 1274242 h 4305833"/>
                <a:gd name="connsiteX9894" fmla="*/ 3023530 w 4308628"/>
                <a:gd name="connsiteY9894" fmla="*/ 973464 h 4305833"/>
                <a:gd name="connsiteX9895" fmla="*/ 3023530 w 4308628"/>
                <a:gd name="connsiteY9895" fmla="*/ 973464 h 4305833"/>
                <a:gd name="connsiteX9896" fmla="*/ 3057968 w 4308628"/>
                <a:gd name="connsiteY9896" fmla="*/ 1055528 h 4305833"/>
                <a:gd name="connsiteX9897" fmla="*/ 3018401 w 4308628"/>
                <a:gd name="connsiteY9897" fmla="*/ 975663 h 4305833"/>
                <a:gd name="connsiteX9898" fmla="*/ 3023530 w 4308628"/>
                <a:gd name="connsiteY9898" fmla="*/ 973464 h 4305833"/>
                <a:gd name="connsiteX9899" fmla="*/ 3102663 w 4308628"/>
                <a:gd name="connsiteY9899" fmla="*/ 1162137 h 4305833"/>
                <a:gd name="connsiteX9900" fmla="*/ 3106326 w 4308628"/>
                <a:gd name="connsiteY9900" fmla="*/ 1170930 h 4305833"/>
                <a:gd name="connsiteX9901" fmla="*/ 3040382 w 4308628"/>
                <a:gd name="connsiteY9901" fmla="*/ 1188515 h 4305833"/>
                <a:gd name="connsiteX9902" fmla="*/ 3098999 w 4308628"/>
                <a:gd name="connsiteY9902" fmla="*/ 1161038 h 4305833"/>
                <a:gd name="connsiteX9903" fmla="*/ 3102663 w 4308628"/>
                <a:gd name="connsiteY9903" fmla="*/ 1162137 h 4305833"/>
                <a:gd name="connsiteX9904" fmla="*/ 3102663 w 4308628"/>
                <a:gd name="connsiteY9904" fmla="*/ 1162137 h 4305833"/>
                <a:gd name="connsiteX9905" fmla="*/ 2895306 w 4308628"/>
                <a:gd name="connsiteY9905" fmla="*/ 1344216 h 4305833"/>
                <a:gd name="connsiteX9906" fmla="*/ 2892375 w 4308628"/>
                <a:gd name="connsiteY9906" fmla="*/ 1348246 h 4305833"/>
                <a:gd name="connsiteX9907" fmla="*/ 2891276 w 4308628"/>
                <a:gd name="connsiteY9907" fmla="*/ 1332859 h 4305833"/>
                <a:gd name="connsiteX9908" fmla="*/ 2895306 w 4308628"/>
                <a:gd name="connsiteY9908" fmla="*/ 1344216 h 4305833"/>
                <a:gd name="connsiteX9909" fmla="*/ 2896771 w 4308628"/>
                <a:gd name="connsiteY9909" fmla="*/ 1353741 h 4305833"/>
                <a:gd name="connsiteX9910" fmla="*/ 2897870 w 4308628"/>
                <a:gd name="connsiteY9910" fmla="*/ 1351909 h 4305833"/>
                <a:gd name="connsiteX9911" fmla="*/ 2920950 w 4308628"/>
                <a:gd name="connsiteY9911" fmla="*/ 1417121 h 4305833"/>
                <a:gd name="connsiteX9912" fmla="*/ 2895306 w 4308628"/>
                <a:gd name="connsiteY9912" fmla="*/ 1363267 h 4305833"/>
                <a:gd name="connsiteX9913" fmla="*/ 2897137 w 4308628"/>
                <a:gd name="connsiteY9913" fmla="*/ 1361435 h 4305833"/>
                <a:gd name="connsiteX9914" fmla="*/ 2897504 w 4308628"/>
                <a:gd name="connsiteY9914" fmla="*/ 1354474 h 4305833"/>
                <a:gd name="connsiteX9915" fmla="*/ 2896771 w 4308628"/>
                <a:gd name="connsiteY9915" fmla="*/ 1353741 h 4305833"/>
                <a:gd name="connsiteX9916" fmla="*/ 2896771 w 4308628"/>
                <a:gd name="connsiteY9916" fmla="*/ 1353741 h 4305833"/>
                <a:gd name="connsiteX9917" fmla="*/ 2735208 w 4308628"/>
                <a:gd name="connsiteY9917" fmla="*/ 1457786 h 4305833"/>
                <a:gd name="connsiteX9918" fmla="*/ 2700404 w 4308628"/>
                <a:gd name="connsiteY9918" fmla="*/ 1433973 h 4305833"/>
                <a:gd name="connsiteX9919" fmla="*/ 2706266 w 4308628"/>
                <a:gd name="connsiteY9919" fmla="*/ 1422982 h 4305833"/>
                <a:gd name="connsiteX9920" fmla="*/ 2733376 w 4308628"/>
                <a:gd name="connsiteY9920" fmla="*/ 1426646 h 4305833"/>
                <a:gd name="connsiteX9921" fmla="*/ 2735208 w 4308628"/>
                <a:gd name="connsiteY9921" fmla="*/ 1457786 h 4305833"/>
                <a:gd name="connsiteX9922" fmla="*/ 2709563 w 4308628"/>
                <a:gd name="connsiteY9922" fmla="*/ 1416388 h 4305833"/>
                <a:gd name="connsiteX9923" fmla="*/ 2730079 w 4308628"/>
                <a:gd name="connsiteY9923" fmla="*/ 1376455 h 4305833"/>
                <a:gd name="connsiteX9924" fmla="*/ 2733010 w 4308628"/>
                <a:gd name="connsiteY9924" fmla="*/ 1419685 h 4305833"/>
                <a:gd name="connsiteX9925" fmla="*/ 2709563 w 4308628"/>
                <a:gd name="connsiteY9925" fmla="*/ 1416388 h 4305833"/>
                <a:gd name="connsiteX9926" fmla="*/ 2726416 w 4308628"/>
                <a:gd name="connsiteY9926" fmla="*/ 1357405 h 4305833"/>
                <a:gd name="connsiteX9927" fmla="*/ 2723485 w 4308628"/>
                <a:gd name="connsiteY9927" fmla="*/ 1360702 h 4305833"/>
                <a:gd name="connsiteX9928" fmla="*/ 2721653 w 4308628"/>
                <a:gd name="connsiteY9928" fmla="*/ 1360702 h 4305833"/>
                <a:gd name="connsiteX9929" fmla="*/ 2726049 w 4308628"/>
                <a:gd name="connsiteY9929" fmla="*/ 1356306 h 4305833"/>
                <a:gd name="connsiteX9930" fmla="*/ 2726416 w 4308628"/>
                <a:gd name="connsiteY9930" fmla="*/ 1357405 h 4305833"/>
                <a:gd name="connsiteX9931" fmla="*/ 2723851 w 4308628"/>
                <a:gd name="connsiteY9931" fmla="*/ 1367663 h 4305833"/>
                <a:gd name="connsiteX9932" fmla="*/ 2723851 w 4308628"/>
                <a:gd name="connsiteY9932" fmla="*/ 1368395 h 4305833"/>
                <a:gd name="connsiteX9933" fmla="*/ 2725683 w 4308628"/>
                <a:gd name="connsiteY9933" fmla="*/ 1370227 h 4305833"/>
                <a:gd name="connsiteX9934" fmla="*/ 2702603 w 4308628"/>
                <a:gd name="connsiteY9934" fmla="*/ 1415655 h 4305833"/>
                <a:gd name="connsiteX9935" fmla="*/ 2672561 w 4308628"/>
                <a:gd name="connsiteY9935" fmla="*/ 1411626 h 4305833"/>
                <a:gd name="connsiteX9936" fmla="*/ 2714692 w 4308628"/>
                <a:gd name="connsiteY9936" fmla="*/ 1368029 h 4305833"/>
                <a:gd name="connsiteX9937" fmla="*/ 2723851 w 4308628"/>
                <a:gd name="connsiteY9937" fmla="*/ 1367663 h 4305833"/>
                <a:gd name="connsiteX9938" fmla="*/ 2667432 w 4308628"/>
                <a:gd name="connsiteY9938" fmla="*/ 1407229 h 4305833"/>
                <a:gd name="connsiteX9939" fmla="*/ 2665967 w 4308628"/>
                <a:gd name="connsiteY9939" fmla="*/ 1406496 h 4305833"/>
                <a:gd name="connsiteX9940" fmla="*/ 2649847 w 4308628"/>
                <a:gd name="connsiteY9940" fmla="*/ 1370227 h 4305833"/>
                <a:gd name="connsiteX9941" fmla="*/ 2704801 w 4308628"/>
                <a:gd name="connsiteY9941" fmla="*/ 1368029 h 4305833"/>
                <a:gd name="connsiteX9942" fmla="*/ 2667432 w 4308628"/>
                <a:gd name="connsiteY9942" fmla="*/ 1407229 h 4305833"/>
                <a:gd name="connsiteX9943" fmla="*/ 2659739 w 4308628"/>
                <a:gd name="connsiteY9943" fmla="*/ 1409427 h 4305833"/>
                <a:gd name="connsiteX9944" fmla="*/ 2659739 w 4308628"/>
                <a:gd name="connsiteY9944" fmla="*/ 1409794 h 4305833"/>
                <a:gd name="connsiteX9945" fmla="*/ 2620905 w 4308628"/>
                <a:gd name="connsiteY9945" fmla="*/ 1405397 h 4305833"/>
                <a:gd name="connsiteX9946" fmla="*/ 2600023 w 4308628"/>
                <a:gd name="connsiteY9946" fmla="*/ 1372425 h 4305833"/>
                <a:gd name="connsiteX9947" fmla="*/ 2600389 w 4308628"/>
                <a:gd name="connsiteY9947" fmla="*/ 1372059 h 4305833"/>
                <a:gd name="connsiteX9948" fmla="*/ 2642520 w 4308628"/>
                <a:gd name="connsiteY9948" fmla="*/ 1370594 h 4305833"/>
                <a:gd name="connsiteX9949" fmla="*/ 2659739 w 4308628"/>
                <a:gd name="connsiteY9949" fmla="*/ 1409427 h 4305833"/>
                <a:gd name="connsiteX9950" fmla="*/ 2600023 w 4308628"/>
                <a:gd name="connsiteY9950" fmla="*/ 1365465 h 4305833"/>
                <a:gd name="connsiteX9951" fmla="*/ 2598558 w 4308628"/>
                <a:gd name="connsiteY9951" fmla="*/ 1364366 h 4305833"/>
                <a:gd name="connsiteX9952" fmla="*/ 2616875 w 4308628"/>
                <a:gd name="connsiteY9952" fmla="*/ 1313809 h 4305833"/>
                <a:gd name="connsiteX9953" fmla="*/ 2633728 w 4308628"/>
                <a:gd name="connsiteY9953" fmla="*/ 1351909 h 4305833"/>
                <a:gd name="connsiteX9954" fmla="*/ 2639223 w 4308628"/>
                <a:gd name="connsiteY9954" fmla="*/ 1363999 h 4305833"/>
                <a:gd name="connsiteX9955" fmla="*/ 2600023 w 4308628"/>
                <a:gd name="connsiteY9955" fmla="*/ 1365465 h 4305833"/>
                <a:gd name="connsiteX9956" fmla="*/ 2592696 w 4308628"/>
                <a:gd name="connsiteY9956" fmla="*/ 1361801 h 4305833"/>
                <a:gd name="connsiteX9957" fmla="*/ 2576210 w 4308628"/>
                <a:gd name="connsiteY9957" fmla="*/ 1336523 h 4305833"/>
                <a:gd name="connsiteX9958" fmla="*/ 2606984 w 4308628"/>
                <a:gd name="connsiteY9958" fmla="*/ 1295491 h 4305833"/>
                <a:gd name="connsiteX9959" fmla="*/ 2609182 w 4308628"/>
                <a:gd name="connsiteY9959" fmla="*/ 1296590 h 4305833"/>
                <a:gd name="connsiteX9960" fmla="*/ 2609182 w 4308628"/>
                <a:gd name="connsiteY9960" fmla="*/ 1296590 h 4305833"/>
                <a:gd name="connsiteX9961" fmla="*/ 2609548 w 4308628"/>
                <a:gd name="connsiteY9961" fmla="*/ 1296590 h 4305833"/>
                <a:gd name="connsiteX9962" fmla="*/ 2613212 w 4308628"/>
                <a:gd name="connsiteY9962" fmla="*/ 1305016 h 4305833"/>
                <a:gd name="connsiteX9963" fmla="*/ 2592696 w 4308628"/>
                <a:gd name="connsiteY9963" fmla="*/ 1361801 h 4305833"/>
                <a:gd name="connsiteX9964" fmla="*/ 2572180 w 4308628"/>
                <a:gd name="connsiteY9964" fmla="*/ 1330295 h 4305833"/>
                <a:gd name="connsiteX9965" fmla="*/ 2559357 w 4308628"/>
                <a:gd name="connsiteY9965" fmla="*/ 1310878 h 4305833"/>
                <a:gd name="connsiteX9966" fmla="*/ 2598924 w 4308628"/>
                <a:gd name="connsiteY9966" fmla="*/ 1294758 h 4305833"/>
                <a:gd name="connsiteX9967" fmla="*/ 2572180 w 4308628"/>
                <a:gd name="connsiteY9967" fmla="*/ 1330295 h 4305833"/>
                <a:gd name="connsiteX9968" fmla="*/ 2568150 w 4308628"/>
                <a:gd name="connsiteY9968" fmla="*/ 1336156 h 4305833"/>
                <a:gd name="connsiteX9969" fmla="*/ 2560457 w 4308628"/>
                <a:gd name="connsiteY9969" fmla="*/ 1346048 h 4305833"/>
                <a:gd name="connsiteX9970" fmla="*/ 2523821 w 4308628"/>
                <a:gd name="connsiteY9970" fmla="*/ 1325166 h 4305833"/>
                <a:gd name="connsiteX9971" fmla="*/ 2553130 w 4308628"/>
                <a:gd name="connsiteY9971" fmla="*/ 1313442 h 4305833"/>
                <a:gd name="connsiteX9972" fmla="*/ 2568150 w 4308628"/>
                <a:gd name="connsiteY9972" fmla="*/ 1336156 h 4305833"/>
                <a:gd name="connsiteX9973" fmla="*/ 2547268 w 4308628"/>
                <a:gd name="connsiteY9973" fmla="*/ 1132829 h 4305833"/>
                <a:gd name="connsiteX9974" fmla="*/ 2546169 w 4308628"/>
                <a:gd name="connsiteY9974" fmla="*/ 1134661 h 4305833"/>
                <a:gd name="connsiteX9975" fmla="*/ 2545070 w 4308628"/>
                <a:gd name="connsiteY9975" fmla="*/ 1134294 h 4305833"/>
                <a:gd name="connsiteX9976" fmla="*/ 2545070 w 4308628"/>
                <a:gd name="connsiteY9976" fmla="*/ 1134294 h 4305833"/>
                <a:gd name="connsiteX9977" fmla="*/ 2538842 w 4308628"/>
                <a:gd name="connsiteY9977" fmla="*/ 1137592 h 4305833"/>
                <a:gd name="connsiteX9978" fmla="*/ 2538109 w 4308628"/>
                <a:gd name="connsiteY9978" fmla="*/ 1140156 h 4305833"/>
                <a:gd name="connsiteX9979" fmla="*/ 2476927 w 4308628"/>
                <a:gd name="connsiteY9979" fmla="*/ 1140889 h 4305833"/>
                <a:gd name="connsiteX9980" fmla="*/ 2547268 w 4308628"/>
                <a:gd name="connsiteY9980" fmla="*/ 1132829 h 4305833"/>
                <a:gd name="connsiteX9981" fmla="*/ 2591231 w 4308628"/>
                <a:gd name="connsiteY9981" fmla="*/ 1115977 h 4305833"/>
                <a:gd name="connsiteX9982" fmla="*/ 2586102 w 4308628"/>
                <a:gd name="connsiteY9982" fmla="*/ 1118541 h 4305833"/>
                <a:gd name="connsiteX9983" fmla="*/ 2585369 w 4308628"/>
                <a:gd name="connsiteY9983" fmla="*/ 1121472 h 4305833"/>
                <a:gd name="connsiteX9984" fmla="*/ 2559724 w 4308628"/>
                <a:gd name="connsiteY9984" fmla="*/ 1124403 h 4305833"/>
                <a:gd name="connsiteX9985" fmla="*/ 2623836 w 4308628"/>
                <a:gd name="connsiteY9985" fmla="*/ 1000941 h 4305833"/>
                <a:gd name="connsiteX9986" fmla="*/ 2591231 w 4308628"/>
                <a:gd name="connsiteY9986" fmla="*/ 1115977 h 4305833"/>
                <a:gd name="connsiteX9987" fmla="*/ 2618707 w 4308628"/>
                <a:gd name="connsiteY9987" fmla="*/ 866488 h 4305833"/>
                <a:gd name="connsiteX9988" fmla="*/ 2628599 w 4308628"/>
                <a:gd name="connsiteY9988" fmla="*/ 865756 h 4305833"/>
                <a:gd name="connsiteX9989" fmla="*/ 2631163 w 4308628"/>
                <a:gd name="connsiteY9989" fmla="*/ 867954 h 4305833"/>
                <a:gd name="connsiteX9990" fmla="*/ 2631896 w 4308628"/>
                <a:gd name="connsiteY9990" fmla="*/ 933165 h 4305833"/>
                <a:gd name="connsiteX9991" fmla="*/ 2618707 w 4308628"/>
                <a:gd name="connsiteY9991" fmla="*/ 866488 h 4305833"/>
                <a:gd name="connsiteX9992" fmla="*/ 2832659 w 4308628"/>
                <a:gd name="connsiteY9992" fmla="*/ 854033 h 4305833"/>
                <a:gd name="connsiteX9993" fmla="*/ 2832659 w 4308628"/>
                <a:gd name="connsiteY9993" fmla="*/ 854033 h 4305833"/>
                <a:gd name="connsiteX9994" fmla="*/ 2833025 w 4308628"/>
                <a:gd name="connsiteY9994" fmla="*/ 859528 h 4305833"/>
                <a:gd name="connsiteX9995" fmla="*/ 2744001 w 4308628"/>
                <a:gd name="connsiteY9995" fmla="*/ 859161 h 4305833"/>
                <a:gd name="connsiteX9996" fmla="*/ 2832659 w 4308628"/>
                <a:gd name="connsiteY9996" fmla="*/ 854033 h 4305833"/>
                <a:gd name="connsiteX9997" fmla="*/ 2839986 w 4308628"/>
                <a:gd name="connsiteY9997" fmla="*/ 856597 h 4305833"/>
                <a:gd name="connsiteX9998" fmla="*/ 2845481 w 4308628"/>
                <a:gd name="connsiteY9998" fmla="*/ 859894 h 4305833"/>
                <a:gd name="connsiteX9999" fmla="*/ 2839986 w 4308628"/>
                <a:gd name="connsiteY9999" fmla="*/ 859894 h 4305833"/>
                <a:gd name="connsiteX10000" fmla="*/ 2839986 w 4308628"/>
                <a:gd name="connsiteY10000" fmla="*/ 856597 h 4305833"/>
                <a:gd name="connsiteX10001" fmla="*/ 2853175 w 4308628"/>
                <a:gd name="connsiteY10001" fmla="*/ 743759 h 4305833"/>
                <a:gd name="connsiteX10002" fmla="*/ 2834857 w 4308628"/>
                <a:gd name="connsiteY10002" fmla="*/ 840477 h 4305833"/>
                <a:gd name="connsiteX10003" fmla="*/ 2747298 w 4308628"/>
                <a:gd name="connsiteY10003" fmla="*/ 674885 h 4305833"/>
                <a:gd name="connsiteX10004" fmla="*/ 2850610 w 4308628"/>
                <a:gd name="connsiteY10004" fmla="*/ 737898 h 4305833"/>
                <a:gd name="connsiteX10005" fmla="*/ 2850244 w 4308628"/>
                <a:gd name="connsiteY10005" fmla="*/ 738997 h 4305833"/>
                <a:gd name="connsiteX10006" fmla="*/ 2852442 w 4308628"/>
                <a:gd name="connsiteY10006" fmla="*/ 743759 h 4305833"/>
                <a:gd name="connsiteX10007" fmla="*/ 2853175 w 4308628"/>
                <a:gd name="connsiteY10007" fmla="*/ 743759 h 4305833"/>
                <a:gd name="connsiteX10008" fmla="*/ 2419044 w 4308628"/>
                <a:gd name="connsiteY10008" fmla="*/ 691004 h 4305833"/>
                <a:gd name="connsiteX10009" fmla="*/ 2412449 w 4308628"/>
                <a:gd name="connsiteY10009" fmla="*/ 680014 h 4305833"/>
                <a:gd name="connsiteX10010" fmla="*/ 2412815 w 4308628"/>
                <a:gd name="connsiteY10010" fmla="*/ 679647 h 4305833"/>
                <a:gd name="connsiteX10011" fmla="*/ 2412815 w 4308628"/>
                <a:gd name="connsiteY10011" fmla="*/ 678182 h 4305833"/>
                <a:gd name="connsiteX10012" fmla="*/ 2430034 w 4308628"/>
                <a:gd name="connsiteY10012" fmla="*/ 677815 h 4305833"/>
                <a:gd name="connsiteX10013" fmla="*/ 2447986 w 4308628"/>
                <a:gd name="connsiteY10013" fmla="*/ 677449 h 4305833"/>
                <a:gd name="connsiteX10014" fmla="*/ 2419044 w 4308628"/>
                <a:gd name="connsiteY10014" fmla="*/ 691004 h 4305833"/>
                <a:gd name="connsiteX10015" fmla="*/ 2389002 w 4308628"/>
                <a:gd name="connsiteY10015" fmla="*/ 675984 h 4305833"/>
                <a:gd name="connsiteX10016" fmla="*/ 2379111 w 4308628"/>
                <a:gd name="connsiteY10016" fmla="*/ 684410 h 4305833"/>
                <a:gd name="connsiteX10017" fmla="*/ 2356030 w 4308628"/>
                <a:gd name="connsiteY10017" fmla="*/ 662062 h 4305833"/>
                <a:gd name="connsiteX10018" fmla="*/ 2372883 w 4308628"/>
                <a:gd name="connsiteY10018" fmla="*/ 668290 h 4305833"/>
                <a:gd name="connsiteX10019" fmla="*/ 2389002 w 4308628"/>
                <a:gd name="connsiteY10019" fmla="*/ 674152 h 4305833"/>
                <a:gd name="connsiteX10020" fmla="*/ 2388636 w 4308628"/>
                <a:gd name="connsiteY10020" fmla="*/ 675617 h 4305833"/>
                <a:gd name="connsiteX10021" fmla="*/ 2388270 w 4308628"/>
                <a:gd name="connsiteY10021" fmla="*/ 675984 h 4305833"/>
                <a:gd name="connsiteX10022" fmla="*/ 2389002 w 4308628"/>
                <a:gd name="connsiteY10022" fmla="*/ 675984 h 4305833"/>
                <a:gd name="connsiteX10023" fmla="*/ 1925929 w 4308628"/>
                <a:gd name="connsiteY10023" fmla="*/ 706758 h 4305833"/>
                <a:gd name="connsiteX10024" fmla="*/ 1920800 w 4308628"/>
                <a:gd name="connsiteY10024" fmla="*/ 704926 h 4305833"/>
                <a:gd name="connsiteX10025" fmla="*/ 1927394 w 4308628"/>
                <a:gd name="connsiteY10025" fmla="*/ 703827 h 4305833"/>
                <a:gd name="connsiteX10026" fmla="*/ 1925929 w 4308628"/>
                <a:gd name="connsiteY10026" fmla="*/ 706758 h 4305833"/>
                <a:gd name="connsiteX10027" fmla="*/ 1934355 w 4308628"/>
                <a:gd name="connsiteY10027" fmla="*/ 703827 h 4305833"/>
                <a:gd name="connsiteX10028" fmla="*/ 2016785 w 4308628"/>
                <a:gd name="connsiteY10028" fmla="*/ 737532 h 4305833"/>
                <a:gd name="connsiteX10029" fmla="*/ 1932523 w 4308628"/>
                <a:gd name="connsiteY10029" fmla="*/ 708956 h 4305833"/>
                <a:gd name="connsiteX10030" fmla="*/ 1934355 w 4308628"/>
                <a:gd name="connsiteY10030" fmla="*/ 703827 h 4305833"/>
                <a:gd name="connsiteX10031" fmla="*/ 2120464 w 4308628"/>
                <a:gd name="connsiteY10031" fmla="*/ 782959 h 4305833"/>
                <a:gd name="connsiteX10032" fmla="*/ 2124127 w 4308628"/>
                <a:gd name="connsiteY10032" fmla="*/ 781494 h 4305833"/>
                <a:gd name="connsiteX10033" fmla="*/ 2132920 w 4308628"/>
                <a:gd name="connsiteY10033" fmla="*/ 785158 h 4305833"/>
                <a:gd name="connsiteX10034" fmla="*/ 2098849 w 4308628"/>
                <a:gd name="connsiteY10034" fmla="*/ 844141 h 4305833"/>
                <a:gd name="connsiteX10035" fmla="*/ 2120464 w 4308628"/>
                <a:gd name="connsiteY10035" fmla="*/ 782959 h 4305833"/>
                <a:gd name="connsiteX10036" fmla="*/ 2104710 w 4308628"/>
                <a:gd name="connsiteY10036" fmla="*/ 1048567 h 4305833"/>
                <a:gd name="connsiteX10037" fmla="*/ 2081264 w 4308628"/>
                <a:gd name="connsiteY10037" fmla="*/ 1037576 h 4305833"/>
                <a:gd name="connsiteX10038" fmla="*/ 2081264 w 4308628"/>
                <a:gd name="connsiteY10038" fmla="*/ 1034646 h 4305833"/>
                <a:gd name="connsiteX10039" fmla="*/ 2077234 w 4308628"/>
                <a:gd name="connsiteY10039" fmla="*/ 1030249 h 4305833"/>
                <a:gd name="connsiteX10040" fmla="*/ 2084195 w 4308628"/>
                <a:gd name="connsiteY10040" fmla="*/ 910818 h 4305833"/>
                <a:gd name="connsiteX10041" fmla="*/ 2104710 w 4308628"/>
                <a:gd name="connsiteY10041" fmla="*/ 1048567 h 4305833"/>
                <a:gd name="connsiteX10042" fmla="*/ 2115335 w 4308628"/>
                <a:gd name="connsiteY10042" fmla="*/ 1062122 h 4305833"/>
                <a:gd name="connsiteX10043" fmla="*/ 2113869 w 4308628"/>
                <a:gd name="connsiteY10043" fmla="*/ 1062122 h 4305833"/>
                <a:gd name="connsiteX10044" fmla="*/ 2113503 w 4308628"/>
                <a:gd name="connsiteY10044" fmla="*/ 1060291 h 4305833"/>
                <a:gd name="connsiteX10045" fmla="*/ 2177249 w 4308628"/>
                <a:gd name="connsiteY10045" fmla="*/ 1090698 h 4305833"/>
                <a:gd name="connsiteX10046" fmla="*/ 2119731 w 4308628"/>
                <a:gd name="connsiteY10046" fmla="*/ 1069816 h 4305833"/>
                <a:gd name="connsiteX10047" fmla="*/ 2115335 w 4308628"/>
                <a:gd name="connsiteY10047" fmla="*/ 1062122 h 4305833"/>
                <a:gd name="connsiteX10048" fmla="*/ 2115335 w 4308628"/>
                <a:gd name="connsiteY10048" fmla="*/ 1062122 h 4305833"/>
                <a:gd name="connsiteX10049" fmla="*/ 2114236 w 4308628"/>
                <a:gd name="connsiteY10049" fmla="*/ 1179356 h 4305833"/>
                <a:gd name="connsiteX10050" fmla="*/ 2121563 w 4308628"/>
                <a:gd name="connsiteY10050" fmla="*/ 1178990 h 4305833"/>
                <a:gd name="connsiteX10051" fmla="*/ 2121563 w 4308628"/>
                <a:gd name="connsiteY10051" fmla="*/ 1178990 h 4305833"/>
                <a:gd name="connsiteX10052" fmla="*/ 2121563 w 4308628"/>
                <a:gd name="connsiteY10052" fmla="*/ 1178990 h 4305833"/>
                <a:gd name="connsiteX10053" fmla="*/ 2128890 w 4308628"/>
                <a:gd name="connsiteY10053" fmla="*/ 1239439 h 4305833"/>
                <a:gd name="connsiteX10054" fmla="*/ 2081997 w 4308628"/>
                <a:gd name="connsiteY10054" fmla="*/ 1248231 h 4305833"/>
                <a:gd name="connsiteX10055" fmla="*/ 2055252 w 4308628"/>
                <a:gd name="connsiteY10055" fmla="*/ 1224784 h 4305833"/>
                <a:gd name="connsiteX10056" fmla="*/ 2114236 w 4308628"/>
                <a:gd name="connsiteY10056" fmla="*/ 1179356 h 4305833"/>
                <a:gd name="connsiteX10057" fmla="*/ 2072838 w 4308628"/>
                <a:gd name="connsiteY10057" fmla="*/ 1250063 h 4305833"/>
                <a:gd name="connsiteX10058" fmla="*/ 2031439 w 4308628"/>
                <a:gd name="connsiteY10058" fmla="*/ 1257756 h 4305833"/>
                <a:gd name="connsiteX10059" fmla="*/ 2027409 w 4308628"/>
                <a:gd name="connsiteY10059" fmla="*/ 1245666 h 4305833"/>
                <a:gd name="connsiteX10060" fmla="*/ 2049025 w 4308628"/>
                <a:gd name="connsiteY10060" fmla="*/ 1229180 h 4305833"/>
                <a:gd name="connsiteX10061" fmla="*/ 2072838 w 4308628"/>
                <a:gd name="connsiteY10061" fmla="*/ 1250063 h 4305833"/>
                <a:gd name="connsiteX10062" fmla="*/ 2025211 w 4308628"/>
                <a:gd name="connsiteY10062" fmla="*/ 1239072 h 4305833"/>
                <a:gd name="connsiteX10063" fmla="*/ 2011290 w 4308628"/>
                <a:gd name="connsiteY10063" fmla="*/ 1196208 h 4305833"/>
                <a:gd name="connsiteX10064" fmla="*/ 2043529 w 4308628"/>
                <a:gd name="connsiteY10064" fmla="*/ 1224784 h 4305833"/>
                <a:gd name="connsiteX10065" fmla="*/ 2025211 w 4308628"/>
                <a:gd name="connsiteY10065" fmla="*/ 1239072 h 4305833"/>
                <a:gd name="connsiteX10066" fmla="*/ 2001032 w 4308628"/>
                <a:gd name="connsiteY10066" fmla="*/ 1194377 h 4305833"/>
                <a:gd name="connsiteX10067" fmla="*/ 2001398 w 4308628"/>
                <a:gd name="connsiteY10067" fmla="*/ 1194743 h 4305833"/>
                <a:gd name="connsiteX10068" fmla="*/ 2003963 w 4308628"/>
                <a:gd name="connsiteY10068" fmla="*/ 1195109 h 4305833"/>
                <a:gd name="connsiteX10069" fmla="*/ 2019350 w 4308628"/>
                <a:gd name="connsiteY10069" fmla="*/ 1243102 h 4305833"/>
                <a:gd name="connsiteX10070" fmla="*/ 1995537 w 4308628"/>
                <a:gd name="connsiteY10070" fmla="*/ 1261420 h 4305833"/>
                <a:gd name="connsiteX10071" fmla="*/ 1994437 w 4308628"/>
                <a:gd name="connsiteY10071" fmla="*/ 1200971 h 4305833"/>
                <a:gd name="connsiteX10072" fmla="*/ 2001032 w 4308628"/>
                <a:gd name="connsiteY10072" fmla="*/ 1194377 h 4305833"/>
                <a:gd name="connsiteX10073" fmla="*/ 1988942 w 4308628"/>
                <a:gd name="connsiteY10073" fmla="*/ 1262519 h 4305833"/>
                <a:gd name="connsiteX10074" fmla="*/ 1987477 w 4308628"/>
                <a:gd name="connsiteY10074" fmla="*/ 1263252 h 4305833"/>
                <a:gd name="connsiteX10075" fmla="*/ 1950841 w 4308628"/>
                <a:gd name="connsiteY10075" fmla="*/ 1249330 h 4305833"/>
                <a:gd name="connsiteX10076" fmla="*/ 1988210 w 4308628"/>
                <a:gd name="connsiteY10076" fmla="*/ 1209031 h 4305833"/>
                <a:gd name="connsiteX10077" fmla="*/ 1988942 w 4308628"/>
                <a:gd name="connsiteY10077" fmla="*/ 1262519 h 4305833"/>
                <a:gd name="connsiteX10078" fmla="*/ 1985279 w 4308628"/>
                <a:gd name="connsiteY10078" fmla="*/ 1269479 h 4305833"/>
                <a:gd name="connsiteX10079" fmla="*/ 1985645 w 4308628"/>
                <a:gd name="connsiteY10079" fmla="*/ 1269846 h 4305833"/>
                <a:gd name="connsiteX10080" fmla="*/ 1955238 w 4308628"/>
                <a:gd name="connsiteY10080" fmla="*/ 1294025 h 4305833"/>
                <a:gd name="connsiteX10081" fmla="*/ 1917137 w 4308628"/>
                <a:gd name="connsiteY10081" fmla="*/ 1285599 h 4305833"/>
                <a:gd name="connsiteX10082" fmla="*/ 1917137 w 4308628"/>
                <a:gd name="connsiteY10082" fmla="*/ 1285233 h 4305833"/>
                <a:gd name="connsiteX10083" fmla="*/ 1946079 w 4308628"/>
                <a:gd name="connsiteY10083" fmla="*/ 1254093 h 4305833"/>
                <a:gd name="connsiteX10084" fmla="*/ 1985279 w 4308628"/>
                <a:gd name="connsiteY10084" fmla="*/ 1269479 h 4305833"/>
                <a:gd name="connsiteX10085" fmla="*/ 1912008 w 4308628"/>
                <a:gd name="connsiteY10085" fmla="*/ 1280470 h 4305833"/>
                <a:gd name="connsiteX10086" fmla="*/ 1910176 w 4308628"/>
                <a:gd name="connsiteY10086" fmla="*/ 1280470 h 4305833"/>
                <a:gd name="connsiteX10087" fmla="*/ 1887462 w 4308628"/>
                <a:gd name="connsiteY10087" fmla="*/ 1231379 h 4305833"/>
                <a:gd name="connsiteX10088" fmla="*/ 1938752 w 4308628"/>
                <a:gd name="connsiteY10088" fmla="*/ 1251162 h 4305833"/>
                <a:gd name="connsiteX10089" fmla="*/ 1912008 w 4308628"/>
                <a:gd name="connsiteY10089" fmla="*/ 1280470 h 4305833"/>
                <a:gd name="connsiteX10090" fmla="*/ 1903948 w 4308628"/>
                <a:gd name="connsiteY10090" fmla="*/ 1283035 h 4305833"/>
                <a:gd name="connsiteX10091" fmla="*/ 1874273 w 4308628"/>
                <a:gd name="connsiteY10091" fmla="*/ 1276807 h 4305833"/>
                <a:gd name="connsiteX10092" fmla="*/ 1866946 w 4308628"/>
                <a:gd name="connsiteY10092" fmla="*/ 1226250 h 4305833"/>
                <a:gd name="connsiteX10093" fmla="*/ 1869144 w 4308628"/>
                <a:gd name="connsiteY10093" fmla="*/ 1225517 h 4305833"/>
                <a:gd name="connsiteX10094" fmla="*/ 1869510 w 4308628"/>
                <a:gd name="connsiteY10094" fmla="*/ 1224784 h 4305833"/>
                <a:gd name="connsiteX10095" fmla="*/ 1877936 w 4308628"/>
                <a:gd name="connsiteY10095" fmla="*/ 1228081 h 4305833"/>
                <a:gd name="connsiteX10096" fmla="*/ 1903948 w 4308628"/>
                <a:gd name="connsiteY10096" fmla="*/ 1283035 h 4305833"/>
                <a:gd name="connsiteX10097" fmla="*/ 1872441 w 4308628"/>
                <a:gd name="connsiteY10097" fmla="*/ 1218556 h 4305833"/>
                <a:gd name="connsiteX10098" fmla="*/ 1872441 w 4308628"/>
                <a:gd name="connsiteY10098" fmla="*/ 1218556 h 4305833"/>
                <a:gd name="connsiteX10099" fmla="*/ 1870976 w 4308628"/>
                <a:gd name="connsiteY10099" fmla="*/ 1214526 h 4305833"/>
                <a:gd name="connsiteX10100" fmla="*/ 1871708 w 4308628"/>
                <a:gd name="connsiteY10100" fmla="*/ 1213794 h 4305833"/>
                <a:gd name="connsiteX10101" fmla="*/ 1874273 w 4308628"/>
                <a:gd name="connsiteY10101" fmla="*/ 1219289 h 4305833"/>
                <a:gd name="connsiteX10102" fmla="*/ 1872441 w 4308628"/>
                <a:gd name="connsiteY10102" fmla="*/ 1218556 h 4305833"/>
                <a:gd name="connsiteX10103" fmla="*/ 1867312 w 4308628"/>
                <a:gd name="connsiteY10103" fmla="*/ 1275341 h 4305833"/>
                <a:gd name="connsiteX10104" fmla="*/ 1844232 w 4308628"/>
                <a:gd name="connsiteY10104" fmla="*/ 1270579 h 4305833"/>
                <a:gd name="connsiteX10105" fmla="*/ 1861084 w 4308628"/>
                <a:gd name="connsiteY10105" fmla="*/ 1231012 h 4305833"/>
                <a:gd name="connsiteX10106" fmla="*/ 1867312 w 4308628"/>
                <a:gd name="connsiteY10106" fmla="*/ 1275341 h 4305833"/>
                <a:gd name="connsiteX10107" fmla="*/ 1868411 w 4308628"/>
                <a:gd name="connsiteY10107" fmla="*/ 1282668 h 4305833"/>
                <a:gd name="connsiteX10108" fmla="*/ 1870243 w 4308628"/>
                <a:gd name="connsiteY10108" fmla="*/ 1295124 h 4305833"/>
                <a:gd name="connsiteX10109" fmla="*/ 1829578 w 4308628"/>
                <a:gd name="connsiteY10109" fmla="*/ 1306115 h 4305833"/>
                <a:gd name="connsiteX10110" fmla="*/ 1841667 w 4308628"/>
                <a:gd name="connsiteY10110" fmla="*/ 1277173 h 4305833"/>
                <a:gd name="connsiteX10111" fmla="*/ 1868411 w 4308628"/>
                <a:gd name="connsiteY10111" fmla="*/ 1282668 h 4305833"/>
                <a:gd name="connsiteX10112" fmla="*/ 1709779 w 4308628"/>
                <a:gd name="connsiteY10112" fmla="*/ 1153345 h 4305833"/>
                <a:gd name="connsiteX10113" fmla="*/ 1710512 w 4308628"/>
                <a:gd name="connsiteY10113" fmla="*/ 1155177 h 4305833"/>
                <a:gd name="connsiteX10114" fmla="*/ 1709047 w 4308628"/>
                <a:gd name="connsiteY10114" fmla="*/ 1155909 h 4305833"/>
                <a:gd name="connsiteX10115" fmla="*/ 1708314 w 4308628"/>
                <a:gd name="connsiteY10115" fmla="*/ 1164702 h 4305833"/>
                <a:gd name="connsiteX10116" fmla="*/ 1665817 w 4308628"/>
                <a:gd name="connsiteY10116" fmla="*/ 1208665 h 4305833"/>
                <a:gd name="connsiteX10117" fmla="*/ 1709779 w 4308628"/>
                <a:gd name="connsiteY10117" fmla="*/ 1153345 h 4305833"/>
                <a:gd name="connsiteX10118" fmla="*/ 1714908 w 4308628"/>
                <a:gd name="connsiteY10118" fmla="*/ 1147117 h 4305833"/>
                <a:gd name="connsiteX10119" fmla="*/ 1722602 w 4308628"/>
                <a:gd name="connsiteY10119" fmla="*/ 1137592 h 4305833"/>
                <a:gd name="connsiteX10120" fmla="*/ 1716740 w 4308628"/>
                <a:gd name="connsiteY10120" fmla="*/ 1151879 h 4305833"/>
                <a:gd name="connsiteX10121" fmla="*/ 1714908 w 4308628"/>
                <a:gd name="connsiteY10121" fmla="*/ 1147117 h 4305833"/>
                <a:gd name="connsiteX10122" fmla="*/ 1728830 w 4308628"/>
                <a:gd name="connsiteY10122" fmla="*/ 1118907 h 4305833"/>
                <a:gd name="connsiteX10123" fmla="*/ 1712710 w 4308628"/>
                <a:gd name="connsiteY10123" fmla="*/ 1139057 h 4305833"/>
                <a:gd name="connsiteX10124" fmla="*/ 1670946 w 4308628"/>
                <a:gd name="connsiteY10124" fmla="*/ 1006436 h 4305833"/>
                <a:gd name="connsiteX10125" fmla="*/ 1729563 w 4308628"/>
                <a:gd name="connsiteY10125" fmla="*/ 1110481 h 4305833"/>
                <a:gd name="connsiteX10126" fmla="*/ 1727731 w 4308628"/>
                <a:gd name="connsiteY10126" fmla="*/ 1115977 h 4305833"/>
                <a:gd name="connsiteX10127" fmla="*/ 1728830 w 4308628"/>
                <a:gd name="connsiteY10127" fmla="*/ 1118907 h 4305833"/>
                <a:gd name="connsiteX10128" fmla="*/ 1728830 w 4308628"/>
                <a:gd name="connsiteY10128" fmla="*/ 1118907 h 4305833"/>
                <a:gd name="connsiteX10129" fmla="*/ 1572030 w 4308628"/>
                <a:gd name="connsiteY10129" fmla="*/ 914847 h 4305833"/>
                <a:gd name="connsiteX10130" fmla="*/ 1578624 w 4308628"/>
                <a:gd name="connsiteY10130" fmla="*/ 907520 h 4305833"/>
                <a:gd name="connsiteX10131" fmla="*/ 1580090 w 4308628"/>
                <a:gd name="connsiteY10131" fmla="*/ 908253 h 4305833"/>
                <a:gd name="connsiteX10132" fmla="*/ 1581921 w 4308628"/>
                <a:gd name="connsiteY10132" fmla="*/ 907520 h 4305833"/>
                <a:gd name="connsiteX10133" fmla="*/ 1628815 w 4308628"/>
                <a:gd name="connsiteY10133" fmla="*/ 953315 h 4305833"/>
                <a:gd name="connsiteX10134" fmla="*/ 1572030 w 4308628"/>
                <a:gd name="connsiteY10134" fmla="*/ 914847 h 4305833"/>
                <a:gd name="connsiteX10135" fmla="*/ 1714542 w 4308628"/>
                <a:gd name="connsiteY10135" fmla="*/ 754750 h 4305833"/>
                <a:gd name="connsiteX10136" fmla="*/ 1714542 w 4308628"/>
                <a:gd name="connsiteY10136" fmla="*/ 754750 h 4305833"/>
                <a:gd name="connsiteX10137" fmla="*/ 1714542 w 4308628"/>
                <a:gd name="connsiteY10137" fmla="*/ 754750 h 4305833"/>
                <a:gd name="connsiteX10138" fmla="*/ 1718572 w 4308628"/>
                <a:gd name="connsiteY10138" fmla="*/ 758414 h 4305833"/>
                <a:gd name="connsiteX10139" fmla="*/ 1655559 w 4308628"/>
                <a:gd name="connsiteY10139" fmla="*/ 820694 h 4305833"/>
                <a:gd name="connsiteX10140" fmla="*/ 1714542 w 4308628"/>
                <a:gd name="connsiteY10140" fmla="*/ 754750 h 4305833"/>
                <a:gd name="connsiteX10141" fmla="*/ 1721136 w 4308628"/>
                <a:gd name="connsiteY10141" fmla="*/ 751453 h 4305833"/>
                <a:gd name="connsiteX10142" fmla="*/ 1727364 w 4308628"/>
                <a:gd name="connsiteY10142" fmla="*/ 749621 h 4305833"/>
                <a:gd name="connsiteX10143" fmla="*/ 1723334 w 4308628"/>
                <a:gd name="connsiteY10143" fmla="*/ 753651 h 4305833"/>
                <a:gd name="connsiteX10144" fmla="*/ 1721136 w 4308628"/>
                <a:gd name="connsiteY10144" fmla="*/ 751453 h 4305833"/>
                <a:gd name="connsiteX10145" fmla="*/ 1306788 w 4308628"/>
                <a:gd name="connsiteY10145" fmla="*/ 931700 h 4305833"/>
                <a:gd name="connsiteX10146" fmla="*/ 1294332 w 4308628"/>
                <a:gd name="connsiteY10146" fmla="*/ 928403 h 4305833"/>
                <a:gd name="connsiteX10147" fmla="*/ 1294332 w 4308628"/>
                <a:gd name="connsiteY10147" fmla="*/ 927670 h 4305833"/>
                <a:gd name="connsiteX10148" fmla="*/ 1293233 w 4308628"/>
                <a:gd name="connsiteY10148" fmla="*/ 926571 h 4305833"/>
                <a:gd name="connsiteX10149" fmla="*/ 1305323 w 4308628"/>
                <a:gd name="connsiteY10149" fmla="*/ 914115 h 4305833"/>
                <a:gd name="connsiteX10150" fmla="*/ 1317779 w 4308628"/>
                <a:gd name="connsiteY10150" fmla="*/ 900926 h 4305833"/>
                <a:gd name="connsiteX10151" fmla="*/ 1306788 w 4308628"/>
                <a:gd name="connsiteY10151" fmla="*/ 931700 h 4305833"/>
                <a:gd name="connsiteX10152" fmla="*/ 1274549 w 4308628"/>
                <a:gd name="connsiteY10152" fmla="*/ 941958 h 4305833"/>
                <a:gd name="connsiteX10153" fmla="*/ 1275282 w 4308628"/>
                <a:gd name="connsiteY10153" fmla="*/ 942324 h 4305833"/>
                <a:gd name="connsiteX10154" fmla="*/ 1274183 w 4308628"/>
                <a:gd name="connsiteY10154" fmla="*/ 955147 h 4305833"/>
                <a:gd name="connsiteX10155" fmla="*/ 1241943 w 4308628"/>
                <a:gd name="connsiteY10155" fmla="*/ 955879 h 4305833"/>
                <a:gd name="connsiteX10156" fmla="*/ 1258429 w 4308628"/>
                <a:gd name="connsiteY10156" fmla="*/ 948186 h 4305833"/>
                <a:gd name="connsiteX10157" fmla="*/ 1273816 w 4308628"/>
                <a:gd name="connsiteY10157" fmla="*/ 940859 h 4305833"/>
                <a:gd name="connsiteX10158" fmla="*/ 1274549 w 4308628"/>
                <a:gd name="connsiteY10158" fmla="*/ 941958 h 4305833"/>
                <a:gd name="connsiteX10159" fmla="*/ 969741 w 4308628"/>
                <a:gd name="connsiteY10159" fmla="*/ 1291095 h 4305833"/>
                <a:gd name="connsiteX10160" fmla="*/ 964612 w 4308628"/>
                <a:gd name="connsiteY10160" fmla="*/ 1293659 h 4305833"/>
                <a:gd name="connsiteX10161" fmla="*/ 968276 w 4308628"/>
                <a:gd name="connsiteY10161" fmla="*/ 1288164 h 4305833"/>
                <a:gd name="connsiteX10162" fmla="*/ 969741 w 4308628"/>
                <a:gd name="connsiteY10162" fmla="*/ 1291095 h 4305833"/>
                <a:gd name="connsiteX10163" fmla="*/ 973771 w 4308628"/>
                <a:gd name="connsiteY10163" fmla="*/ 1283401 h 4305833"/>
                <a:gd name="connsiteX10164" fmla="*/ 973771 w 4308628"/>
                <a:gd name="connsiteY10164" fmla="*/ 1283401 h 4305833"/>
                <a:gd name="connsiteX10165" fmla="*/ 1055469 w 4308628"/>
                <a:gd name="connsiteY10165" fmla="*/ 1248597 h 4305833"/>
                <a:gd name="connsiteX10166" fmla="*/ 975603 w 4308628"/>
                <a:gd name="connsiteY10166" fmla="*/ 1288164 h 4305833"/>
                <a:gd name="connsiteX10167" fmla="*/ 973771 w 4308628"/>
                <a:gd name="connsiteY10167" fmla="*/ 1283401 h 4305833"/>
                <a:gd name="connsiteX10168" fmla="*/ 1162078 w 4308628"/>
                <a:gd name="connsiteY10168" fmla="*/ 1206100 h 4305833"/>
                <a:gd name="connsiteX10169" fmla="*/ 1162078 w 4308628"/>
                <a:gd name="connsiteY10169" fmla="*/ 1203902 h 4305833"/>
                <a:gd name="connsiteX10170" fmla="*/ 1171237 w 4308628"/>
                <a:gd name="connsiteY10170" fmla="*/ 1200238 h 4305833"/>
                <a:gd name="connsiteX10171" fmla="*/ 1188822 w 4308628"/>
                <a:gd name="connsiteY10171" fmla="*/ 1266182 h 4305833"/>
                <a:gd name="connsiteX10172" fmla="*/ 1160979 w 4308628"/>
                <a:gd name="connsiteY10172" fmla="*/ 1207199 h 4305833"/>
                <a:gd name="connsiteX10173" fmla="*/ 1162078 w 4308628"/>
                <a:gd name="connsiteY10173" fmla="*/ 1206100 h 4305833"/>
                <a:gd name="connsiteX10174" fmla="*/ 1162078 w 4308628"/>
                <a:gd name="connsiteY10174" fmla="*/ 1206100 h 4305833"/>
                <a:gd name="connsiteX10175" fmla="*/ 1337929 w 4308628"/>
                <a:gd name="connsiteY10175" fmla="*/ 1406496 h 4305833"/>
                <a:gd name="connsiteX10176" fmla="*/ 1313383 w 4308628"/>
                <a:gd name="connsiteY10176" fmla="*/ 1415289 h 4305833"/>
                <a:gd name="connsiteX10177" fmla="*/ 1305323 w 4308628"/>
                <a:gd name="connsiteY10177" fmla="*/ 1413091 h 4305833"/>
                <a:gd name="connsiteX10178" fmla="*/ 1225824 w 4308628"/>
                <a:gd name="connsiteY10178" fmla="*/ 1323700 h 4305833"/>
                <a:gd name="connsiteX10179" fmla="*/ 1337929 w 4308628"/>
                <a:gd name="connsiteY10179" fmla="*/ 1406496 h 4305833"/>
                <a:gd name="connsiteX10180" fmla="*/ 1355147 w 4308628"/>
                <a:gd name="connsiteY10180" fmla="*/ 1408695 h 4305833"/>
                <a:gd name="connsiteX10181" fmla="*/ 1354048 w 4308628"/>
                <a:gd name="connsiteY10181" fmla="*/ 1409794 h 4305833"/>
                <a:gd name="connsiteX10182" fmla="*/ 1352583 w 4308628"/>
                <a:gd name="connsiteY10182" fmla="*/ 1408695 h 4305833"/>
                <a:gd name="connsiteX10183" fmla="*/ 1419259 w 4308628"/>
                <a:gd name="connsiteY10183" fmla="*/ 1384881 h 4305833"/>
                <a:gd name="connsiteX10184" fmla="*/ 1363940 w 4308628"/>
                <a:gd name="connsiteY10184" fmla="*/ 1410893 h 4305833"/>
                <a:gd name="connsiteX10185" fmla="*/ 1355147 w 4308628"/>
                <a:gd name="connsiteY10185" fmla="*/ 1408695 h 4305833"/>
                <a:gd name="connsiteX10186" fmla="*/ 1355147 w 4308628"/>
                <a:gd name="connsiteY10186" fmla="*/ 1408695 h 4305833"/>
                <a:gd name="connsiteX10187" fmla="*/ 1437211 w 4308628"/>
                <a:gd name="connsiteY10187" fmla="*/ 1492590 h 4305833"/>
                <a:gd name="connsiteX10188" fmla="*/ 1441974 w 4308628"/>
                <a:gd name="connsiteY10188" fmla="*/ 1487095 h 4305833"/>
                <a:gd name="connsiteX10189" fmla="*/ 1441974 w 4308628"/>
                <a:gd name="connsiteY10189" fmla="*/ 1487095 h 4305833"/>
                <a:gd name="connsiteX10190" fmla="*/ 1489966 w 4308628"/>
                <a:gd name="connsiteY10190" fmla="*/ 1524829 h 4305833"/>
                <a:gd name="connsiteX10191" fmla="*/ 1462856 w 4308628"/>
                <a:gd name="connsiteY10191" fmla="*/ 1564396 h 4305833"/>
                <a:gd name="connsiteX10192" fmla="*/ 1427319 w 4308628"/>
                <a:gd name="connsiteY10192" fmla="*/ 1566594 h 4305833"/>
                <a:gd name="connsiteX10193" fmla="*/ 1437211 w 4308628"/>
                <a:gd name="connsiteY10193" fmla="*/ 1492590 h 4305833"/>
                <a:gd name="connsiteX10194" fmla="*/ 1457727 w 4308628"/>
                <a:gd name="connsiteY10194" fmla="*/ 1571356 h 4305833"/>
                <a:gd name="connsiteX10195" fmla="*/ 1433914 w 4308628"/>
                <a:gd name="connsiteY10195" fmla="*/ 1606160 h 4305833"/>
                <a:gd name="connsiteX10196" fmla="*/ 1422923 w 4308628"/>
                <a:gd name="connsiteY10196" fmla="*/ 1600665 h 4305833"/>
                <a:gd name="connsiteX10197" fmla="*/ 1426587 w 4308628"/>
                <a:gd name="connsiteY10197" fmla="*/ 1573554 h 4305833"/>
                <a:gd name="connsiteX10198" fmla="*/ 1457727 w 4308628"/>
                <a:gd name="connsiteY10198" fmla="*/ 1571356 h 4305833"/>
                <a:gd name="connsiteX10199" fmla="*/ 1416329 w 4308628"/>
                <a:gd name="connsiteY10199" fmla="*/ 1597001 h 4305833"/>
                <a:gd name="connsiteX10200" fmla="*/ 1376396 w 4308628"/>
                <a:gd name="connsiteY10200" fmla="*/ 1576485 h 4305833"/>
                <a:gd name="connsiteX10201" fmla="*/ 1419259 w 4308628"/>
                <a:gd name="connsiteY10201" fmla="*/ 1573554 h 4305833"/>
                <a:gd name="connsiteX10202" fmla="*/ 1416329 w 4308628"/>
                <a:gd name="connsiteY10202" fmla="*/ 1597001 h 4305833"/>
                <a:gd name="connsiteX10203" fmla="*/ 1367603 w 4308628"/>
                <a:gd name="connsiteY10203" fmla="*/ 1582713 h 4305833"/>
                <a:gd name="connsiteX10204" fmla="*/ 1368336 w 4308628"/>
                <a:gd name="connsiteY10204" fmla="*/ 1582713 h 4305833"/>
                <a:gd name="connsiteX10205" fmla="*/ 1370168 w 4308628"/>
                <a:gd name="connsiteY10205" fmla="*/ 1580882 h 4305833"/>
                <a:gd name="connsiteX10206" fmla="*/ 1415962 w 4308628"/>
                <a:gd name="connsiteY10206" fmla="*/ 1604328 h 4305833"/>
                <a:gd name="connsiteX10207" fmla="*/ 1411932 w 4308628"/>
                <a:gd name="connsiteY10207" fmla="*/ 1634370 h 4305833"/>
                <a:gd name="connsiteX10208" fmla="*/ 1368336 w 4308628"/>
                <a:gd name="connsiteY10208" fmla="*/ 1592239 h 4305833"/>
                <a:gd name="connsiteX10209" fmla="*/ 1367603 w 4308628"/>
                <a:gd name="connsiteY10209" fmla="*/ 1582713 h 4305833"/>
                <a:gd name="connsiteX10210" fmla="*/ 1407170 w 4308628"/>
                <a:gd name="connsiteY10210" fmla="*/ 1639132 h 4305833"/>
                <a:gd name="connsiteX10211" fmla="*/ 1406437 w 4308628"/>
                <a:gd name="connsiteY10211" fmla="*/ 1640598 h 4305833"/>
                <a:gd name="connsiteX10212" fmla="*/ 1370534 w 4308628"/>
                <a:gd name="connsiteY10212" fmla="*/ 1656351 h 4305833"/>
                <a:gd name="connsiteX10213" fmla="*/ 1368336 w 4308628"/>
                <a:gd name="connsiteY10213" fmla="*/ 1601398 h 4305833"/>
                <a:gd name="connsiteX10214" fmla="*/ 1407170 w 4308628"/>
                <a:gd name="connsiteY10214" fmla="*/ 1639132 h 4305833"/>
                <a:gd name="connsiteX10215" fmla="*/ 1409368 w 4308628"/>
                <a:gd name="connsiteY10215" fmla="*/ 1646826 h 4305833"/>
                <a:gd name="connsiteX10216" fmla="*/ 1409734 w 4308628"/>
                <a:gd name="connsiteY10216" fmla="*/ 1647192 h 4305833"/>
                <a:gd name="connsiteX10217" fmla="*/ 1405338 w 4308628"/>
                <a:gd name="connsiteY10217" fmla="*/ 1686026 h 4305833"/>
                <a:gd name="connsiteX10218" fmla="*/ 1372366 w 4308628"/>
                <a:gd name="connsiteY10218" fmla="*/ 1706908 h 4305833"/>
                <a:gd name="connsiteX10219" fmla="*/ 1372000 w 4308628"/>
                <a:gd name="connsiteY10219" fmla="*/ 1706542 h 4305833"/>
                <a:gd name="connsiteX10220" fmla="*/ 1370534 w 4308628"/>
                <a:gd name="connsiteY10220" fmla="*/ 1664044 h 4305833"/>
                <a:gd name="connsiteX10221" fmla="*/ 1409368 w 4308628"/>
                <a:gd name="connsiteY10221" fmla="*/ 1646826 h 4305833"/>
                <a:gd name="connsiteX10222" fmla="*/ 1365405 w 4308628"/>
                <a:gd name="connsiteY10222" fmla="*/ 1706542 h 4305833"/>
                <a:gd name="connsiteX10223" fmla="*/ 1364306 w 4308628"/>
                <a:gd name="connsiteY10223" fmla="*/ 1707641 h 4305833"/>
                <a:gd name="connsiteX10224" fmla="*/ 1313383 w 4308628"/>
                <a:gd name="connsiteY10224" fmla="*/ 1689323 h 4305833"/>
                <a:gd name="connsiteX10225" fmla="*/ 1363940 w 4308628"/>
                <a:gd name="connsiteY10225" fmla="*/ 1666975 h 4305833"/>
                <a:gd name="connsiteX10226" fmla="*/ 1365405 w 4308628"/>
                <a:gd name="connsiteY10226" fmla="*/ 1706542 h 4305833"/>
                <a:gd name="connsiteX10227" fmla="*/ 1361742 w 4308628"/>
                <a:gd name="connsiteY10227" fmla="*/ 1713869 h 4305833"/>
                <a:gd name="connsiteX10228" fmla="*/ 1336463 w 4308628"/>
                <a:gd name="connsiteY10228" fmla="*/ 1730355 h 4305833"/>
                <a:gd name="connsiteX10229" fmla="*/ 1295431 w 4308628"/>
                <a:gd name="connsiteY10229" fmla="*/ 1699581 h 4305833"/>
                <a:gd name="connsiteX10230" fmla="*/ 1296530 w 4308628"/>
                <a:gd name="connsiteY10230" fmla="*/ 1697383 h 4305833"/>
                <a:gd name="connsiteX10231" fmla="*/ 1296164 w 4308628"/>
                <a:gd name="connsiteY10231" fmla="*/ 1696650 h 4305833"/>
                <a:gd name="connsiteX10232" fmla="*/ 1304590 w 4308628"/>
                <a:gd name="connsiteY10232" fmla="*/ 1692986 h 4305833"/>
                <a:gd name="connsiteX10233" fmla="*/ 1361742 w 4308628"/>
                <a:gd name="connsiteY10233" fmla="*/ 1713869 h 4305833"/>
                <a:gd name="connsiteX10234" fmla="*/ 1293600 w 4308628"/>
                <a:gd name="connsiteY10234" fmla="*/ 1690422 h 4305833"/>
                <a:gd name="connsiteX10235" fmla="*/ 1293600 w 4308628"/>
                <a:gd name="connsiteY10235" fmla="*/ 1690422 h 4305833"/>
                <a:gd name="connsiteX10236" fmla="*/ 1289570 w 4308628"/>
                <a:gd name="connsiteY10236" fmla="*/ 1688590 h 4305833"/>
                <a:gd name="connsiteX10237" fmla="*/ 1289570 w 4308628"/>
                <a:gd name="connsiteY10237" fmla="*/ 1687491 h 4305833"/>
                <a:gd name="connsiteX10238" fmla="*/ 1295431 w 4308628"/>
                <a:gd name="connsiteY10238" fmla="*/ 1689689 h 4305833"/>
                <a:gd name="connsiteX10239" fmla="*/ 1293600 w 4308628"/>
                <a:gd name="connsiteY10239" fmla="*/ 1690422 h 4305833"/>
                <a:gd name="connsiteX10240" fmla="*/ 1330235 w 4308628"/>
                <a:gd name="connsiteY10240" fmla="*/ 1734385 h 4305833"/>
                <a:gd name="connsiteX10241" fmla="*/ 1310818 w 4308628"/>
                <a:gd name="connsiteY10241" fmla="*/ 1747207 h 4305833"/>
                <a:gd name="connsiteX10242" fmla="*/ 1294332 w 4308628"/>
                <a:gd name="connsiteY10242" fmla="*/ 1707274 h 4305833"/>
                <a:gd name="connsiteX10243" fmla="*/ 1330235 w 4308628"/>
                <a:gd name="connsiteY10243" fmla="*/ 1734385 h 4305833"/>
                <a:gd name="connsiteX10244" fmla="*/ 1336097 w 4308628"/>
                <a:gd name="connsiteY10244" fmla="*/ 1738781 h 4305833"/>
                <a:gd name="connsiteX10245" fmla="*/ 1346355 w 4308628"/>
                <a:gd name="connsiteY10245" fmla="*/ 1746474 h 4305833"/>
                <a:gd name="connsiteX10246" fmla="*/ 1325473 w 4308628"/>
                <a:gd name="connsiteY10246" fmla="*/ 1783110 h 4305833"/>
                <a:gd name="connsiteX10247" fmla="*/ 1313749 w 4308628"/>
                <a:gd name="connsiteY10247" fmla="*/ 1753801 h 4305833"/>
                <a:gd name="connsiteX10248" fmla="*/ 1336097 w 4308628"/>
                <a:gd name="connsiteY10248" fmla="*/ 1738781 h 4305833"/>
                <a:gd name="connsiteX10249" fmla="*/ 1321076 w 4308628"/>
                <a:gd name="connsiteY10249" fmla="*/ 1790437 h 4305833"/>
                <a:gd name="connsiteX10250" fmla="*/ 1297263 w 4308628"/>
                <a:gd name="connsiteY10250" fmla="*/ 1832201 h 4305833"/>
                <a:gd name="connsiteX10251" fmla="*/ 1242310 w 4308628"/>
                <a:gd name="connsiteY10251" fmla="*/ 1805458 h 4305833"/>
                <a:gd name="connsiteX10252" fmla="*/ 1242310 w 4308628"/>
                <a:gd name="connsiteY10252" fmla="*/ 1805458 h 4305833"/>
                <a:gd name="connsiteX10253" fmla="*/ 1245241 w 4308628"/>
                <a:gd name="connsiteY10253" fmla="*/ 1802160 h 4305833"/>
                <a:gd name="connsiteX10254" fmla="*/ 1244874 w 4308628"/>
                <a:gd name="connsiteY10254" fmla="*/ 1798863 h 4305833"/>
                <a:gd name="connsiteX10255" fmla="*/ 1307155 w 4308628"/>
                <a:gd name="connsiteY10255" fmla="*/ 1757831 h 4305833"/>
                <a:gd name="connsiteX10256" fmla="*/ 1321076 w 4308628"/>
                <a:gd name="connsiteY10256" fmla="*/ 1790437 h 4305833"/>
                <a:gd name="connsiteX10257" fmla="*/ 1132403 w 4308628"/>
                <a:gd name="connsiteY10257" fmla="*/ 1759297 h 4305833"/>
                <a:gd name="connsiteX10258" fmla="*/ 1134235 w 4308628"/>
                <a:gd name="connsiteY10258" fmla="*/ 1760396 h 4305833"/>
                <a:gd name="connsiteX10259" fmla="*/ 1133869 w 4308628"/>
                <a:gd name="connsiteY10259" fmla="*/ 1761861 h 4305833"/>
                <a:gd name="connsiteX10260" fmla="*/ 1139364 w 4308628"/>
                <a:gd name="connsiteY10260" fmla="*/ 1768822 h 4305833"/>
                <a:gd name="connsiteX10261" fmla="*/ 1140097 w 4308628"/>
                <a:gd name="connsiteY10261" fmla="*/ 1830003 h 4305833"/>
                <a:gd name="connsiteX10262" fmla="*/ 1132403 w 4308628"/>
                <a:gd name="connsiteY10262" fmla="*/ 1759297 h 4305833"/>
                <a:gd name="connsiteX10263" fmla="*/ 1131670 w 4308628"/>
                <a:gd name="connsiteY10263" fmla="*/ 1751237 h 4305833"/>
                <a:gd name="connsiteX10264" fmla="*/ 1130205 w 4308628"/>
                <a:gd name="connsiteY10264" fmla="*/ 1739147 h 4305833"/>
                <a:gd name="connsiteX10265" fmla="*/ 1136067 w 4308628"/>
                <a:gd name="connsiteY10265" fmla="*/ 1753435 h 4305833"/>
                <a:gd name="connsiteX10266" fmla="*/ 1131670 w 4308628"/>
                <a:gd name="connsiteY10266" fmla="*/ 1751237 h 4305833"/>
                <a:gd name="connsiteX10267" fmla="*/ 866429 w 4308628"/>
                <a:gd name="connsiteY10267" fmla="*/ 1688590 h 4305833"/>
                <a:gd name="connsiteX10268" fmla="*/ 865696 w 4308628"/>
                <a:gd name="connsiteY10268" fmla="*/ 1678699 h 4305833"/>
                <a:gd name="connsiteX10269" fmla="*/ 867895 w 4308628"/>
                <a:gd name="connsiteY10269" fmla="*/ 1676134 h 4305833"/>
                <a:gd name="connsiteX10270" fmla="*/ 933106 w 4308628"/>
                <a:gd name="connsiteY10270" fmla="*/ 1675401 h 4305833"/>
                <a:gd name="connsiteX10271" fmla="*/ 866429 w 4308628"/>
                <a:gd name="connsiteY10271" fmla="*/ 1688590 h 4305833"/>
                <a:gd name="connsiteX10272" fmla="*/ 853973 w 4308628"/>
                <a:gd name="connsiteY10272" fmla="*/ 1474639 h 4305833"/>
                <a:gd name="connsiteX10273" fmla="*/ 853973 w 4308628"/>
                <a:gd name="connsiteY10273" fmla="*/ 1474639 h 4305833"/>
                <a:gd name="connsiteX10274" fmla="*/ 859468 w 4308628"/>
                <a:gd name="connsiteY10274" fmla="*/ 1474639 h 4305833"/>
                <a:gd name="connsiteX10275" fmla="*/ 859102 w 4308628"/>
                <a:gd name="connsiteY10275" fmla="*/ 1563297 h 4305833"/>
                <a:gd name="connsiteX10276" fmla="*/ 853973 w 4308628"/>
                <a:gd name="connsiteY10276" fmla="*/ 1474639 h 4305833"/>
                <a:gd name="connsiteX10277" fmla="*/ 674459 w 4308628"/>
                <a:gd name="connsiteY10277" fmla="*/ 1918662 h 4305833"/>
                <a:gd name="connsiteX10278" fmla="*/ 675192 w 4308628"/>
                <a:gd name="connsiteY10278" fmla="*/ 1918662 h 4305833"/>
                <a:gd name="connsiteX10279" fmla="*/ 675924 w 4308628"/>
                <a:gd name="connsiteY10279" fmla="*/ 1918295 h 4305833"/>
                <a:gd name="connsiteX10280" fmla="*/ 684351 w 4308628"/>
                <a:gd name="connsiteY10280" fmla="*/ 1928187 h 4305833"/>
                <a:gd name="connsiteX10281" fmla="*/ 662003 w 4308628"/>
                <a:gd name="connsiteY10281" fmla="*/ 1951267 h 4305833"/>
                <a:gd name="connsiteX10282" fmla="*/ 668231 w 4308628"/>
                <a:gd name="connsiteY10282" fmla="*/ 1934415 h 4305833"/>
                <a:gd name="connsiteX10283" fmla="*/ 674092 w 4308628"/>
                <a:gd name="connsiteY10283" fmla="*/ 1918295 h 4305833"/>
                <a:gd name="connsiteX10284" fmla="*/ 674459 w 4308628"/>
                <a:gd name="connsiteY10284" fmla="*/ 1918662 h 4305833"/>
                <a:gd name="connsiteX10285" fmla="*/ 674459 w 4308628"/>
                <a:gd name="connsiteY10285" fmla="*/ 1918662 h 4305833"/>
                <a:gd name="connsiteX10286" fmla="*/ 703767 w 4308628"/>
                <a:gd name="connsiteY10286" fmla="*/ 2372942 h 4305833"/>
                <a:gd name="connsiteX10287" fmla="*/ 703767 w 4308628"/>
                <a:gd name="connsiteY10287" fmla="*/ 2372942 h 4305833"/>
                <a:gd name="connsiteX10288" fmla="*/ 737106 w 4308628"/>
                <a:gd name="connsiteY10288" fmla="*/ 2290512 h 4305833"/>
                <a:gd name="connsiteX10289" fmla="*/ 708530 w 4308628"/>
                <a:gd name="connsiteY10289" fmla="*/ 2374407 h 4305833"/>
                <a:gd name="connsiteX10290" fmla="*/ 703767 w 4308628"/>
                <a:gd name="connsiteY10290" fmla="*/ 2372942 h 4305833"/>
                <a:gd name="connsiteX10291" fmla="*/ 780702 w 4308628"/>
                <a:gd name="connsiteY10291" fmla="*/ 2183536 h 4305833"/>
                <a:gd name="connsiteX10292" fmla="*/ 784732 w 4308628"/>
                <a:gd name="connsiteY10292" fmla="*/ 2174377 h 4305833"/>
                <a:gd name="connsiteX10293" fmla="*/ 843349 w 4308628"/>
                <a:gd name="connsiteY10293" fmla="*/ 2208449 h 4305833"/>
                <a:gd name="connsiteX10294" fmla="*/ 782167 w 4308628"/>
                <a:gd name="connsiteY10294" fmla="*/ 2186467 h 4305833"/>
                <a:gd name="connsiteX10295" fmla="*/ 780702 w 4308628"/>
                <a:gd name="connsiteY10295" fmla="*/ 2183536 h 4305833"/>
                <a:gd name="connsiteX10296" fmla="*/ 780702 w 4308628"/>
                <a:gd name="connsiteY10296" fmla="*/ 2183536 h 4305833"/>
                <a:gd name="connsiteX10297" fmla="*/ 1056201 w 4308628"/>
                <a:gd name="connsiteY10297" fmla="*/ 2201122 h 4305833"/>
                <a:gd name="connsiteX10298" fmla="*/ 1061330 w 4308628"/>
                <a:gd name="connsiteY10298" fmla="*/ 2200389 h 4305833"/>
                <a:gd name="connsiteX10299" fmla="*/ 1051072 w 4308628"/>
                <a:gd name="connsiteY10299" fmla="*/ 2212112 h 4305833"/>
                <a:gd name="connsiteX10300" fmla="*/ 1056201 w 4308628"/>
                <a:gd name="connsiteY10300" fmla="*/ 2201122 h 4305833"/>
                <a:gd name="connsiteX10301" fmla="*/ 1178930 w 4308628"/>
                <a:gd name="connsiteY10301" fmla="*/ 2185734 h 4305833"/>
                <a:gd name="connsiteX10302" fmla="*/ 1178930 w 4308628"/>
                <a:gd name="connsiteY10302" fmla="*/ 2185734 h 4305833"/>
                <a:gd name="connsiteX10303" fmla="*/ 1239379 w 4308628"/>
                <a:gd name="connsiteY10303" fmla="*/ 2178407 h 4305833"/>
                <a:gd name="connsiteX10304" fmla="*/ 1248171 w 4308628"/>
                <a:gd name="connsiteY10304" fmla="*/ 2225301 h 4305833"/>
                <a:gd name="connsiteX10305" fmla="*/ 1224725 w 4308628"/>
                <a:gd name="connsiteY10305" fmla="*/ 2252045 h 4305833"/>
                <a:gd name="connsiteX10306" fmla="*/ 1179297 w 4308628"/>
                <a:gd name="connsiteY10306" fmla="*/ 2192329 h 4305833"/>
                <a:gd name="connsiteX10307" fmla="*/ 1180762 w 4308628"/>
                <a:gd name="connsiteY10307" fmla="*/ 2189398 h 4305833"/>
                <a:gd name="connsiteX10308" fmla="*/ 1179297 w 4308628"/>
                <a:gd name="connsiteY10308" fmla="*/ 2185368 h 4305833"/>
                <a:gd name="connsiteX10309" fmla="*/ 1178930 w 4308628"/>
                <a:gd name="connsiteY10309" fmla="*/ 2185734 h 4305833"/>
                <a:gd name="connsiteX10310" fmla="*/ 1249637 w 4308628"/>
                <a:gd name="connsiteY10310" fmla="*/ 2234094 h 4305833"/>
                <a:gd name="connsiteX10311" fmla="*/ 1257330 w 4308628"/>
                <a:gd name="connsiteY10311" fmla="*/ 2275491 h 4305833"/>
                <a:gd name="connsiteX10312" fmla="*/ 1245241 w 4308628"/>
                <a:gd name="connsiteY10312" fmla="*/ 2279522 h 4305833"/>
                <a:gd name="connsiteX10313" fmla="*/ 1228755 w 4308628"/>
                <a:gd name="connsiteY10313" fmla="*/ 2257907 h 4305833"/>
                <a:gd name="connsiteX10314" fmla="*/ 1249637 w 4308628"/>
                <a:gd name="connsiteY10314" fmla="*/ 2234094 h 4305833"/>
                <a:gd name="connsiteX10315" fmla="*/ 1238646 w 4308628"/>
                <a:gd name="connsiteY10315" fmla="*/ 2281720 h 4305833"/>
                <a:gd name="connsiteX10316" fmla="*/ 1195783 w 4308628"/>
                <a:gd name="connsiteY10316" fmla="*/ 2295641 h 4305833"/>
                <a:gd name="connsiteX10317" fmla="*/ 1224358 w 4308628"/>
                <a:gd name="connsiteY10317" fmla="*/ 2263402 h 4305833"/>
                <a:gd name="connsiteX10318" fmla="*/ 1238646 w 4308628"/>
                <a:gd name="connsiteY10318" fmla="*/ 2281720 h 4305833"/>
                <a:gd name="connsiteX10319" fmla="*/ 1185158 w 4308628"/>
                <a:gd name="connsiteY10319" fmla="*/ 2312127 h 4305833"/>
                <a:gd name="connsiteX10320" fmla="*/ 1185158 w 4308628"/>
                <a:gd name="connsiteY10320" fmla="*/ 2312127 h 4305833"/>
                <a:gd name="connsiteX10321" fmla="*/ 1189555 w 4308628"/>
                <a:gd name="connsiteY10321" fmla="*/ 2310662 h 4305833"/>
                <a:gd name="connsiteX10322" fmla="*/ 1191386 w 4308628"/>
                <a:gd name="connsiteY10322" fmla="*/ 2312127 h 4305833"/>
                <a:gd name="connsiteX10323" fmla="*/ 1185158 w 4308628"/>
                <a:gd name="connsiteY10323" fmla="*/ 2312127 h 4305833"/>
                <a:gd name="connsiteX10324" fmla="*/ 1185158 w 4308628"/>
                <a:gd name="connsiteY10324" fmla="*/ 2312127 h 4305833"/>
                <a:gd name="connsiteX10325" fmla="*/ 1194317 w 4308628"/>
                <a:gd name="connsiteY10325" fmla="*/ 2306265 h 4305833"/>
                <a:gd name="connsiteX10326" fmla="*/ 1194684 w 4308628"/>
                <a:gd name="connsiteY10326" fmla="*/ 2305899 h 4305833"/>
                <a:gd name="connsiteX10327" fmla="*/ 1194684 w 4308628"/>
                <a:gd name="connsiteY10327" fmla="*/ 2303335 h 4305833"/>
                <a:gd name="connsiteX10328" fmla="*/ 1243409 w 4308628"/>
                <a:gd name="connsiteY10328" fmla="*/ 2287581 h 4305833"/>
                <a:gd name="connsiteX10329" fmla="*/ 1261727 w 4308628"/>
                <a:gd name="connsiteY10329" fmla="*/ 2311394 h 4305833"/>
                <a:gd name="connsiteX10330" fmla="*/ 1201278 w 4308628"/>
                <a:gd name="connsiteY10330" fmla="*/ 2312494 h 4305833"/>
                <a:gd name="connsiteX10331" fmla="*/ 1194317 w 4308628"/>
                <a:gd name="connsiteY10331" fmla="*/ 2306265 h 4305833"/>
                <a:gd name="connsiteX10332" fmla="*/ 1262093 w 4308628"/>
                <a:gd name="connsiteY10332" fmla="*/ 2317989 h 4305833"/>
                <a:gd name="connsiteX10333" fmla="*/ 1262826 w 4308628"/>
                <a:gd name="connsiteY10333" fmla="*/ 2319454 h 4305833"/>
                <a:gd name="connsiteX10334" fmla="*/ 1248538 w 4308628"/>
                <a:gd name="connsiteY10334" fmla="*/ 2356090 h 4305833"/>
                <a:gd name="connsiteX10335" fmla="*/ 1208239 w 4308628"/>
                <a:gd name="connsiteY10335" fmla="*/ 2318722 h 4305833"/>
                <a:gd name="connsiteX10336" fmla="*/ 1262093 w 4308628"/>
                <a:gd name="connsiteY10336" fmla="*/ 2317989 h 4305833"/>
                <a:gd name="connsiteX10337" fmla="*/ 1269054 w 4308628"/>
                <a:gd name="connsiteY10337" fmla="*/ 2321653 h 4305833"/>
                <a:gd name="connsiteX10338" fmla="*/ 1269786 w 4308628"/>
                <a:gd name="connsiteY10338" fmla="*/ 2321286 h 4305833"/>
                <a:gd name="connsiteX10339" fmla="*/ 1293966 w 4308628"/>
                <a:gd name="connsiteY10339" fmla="*/ 2351694 h 4305833"/>
                <a:gd name="connsiteX10340" fmla="*/ 1285540 w 4308628"/>
                <a:gd name="connsiteY10340" fmla="*/ 2389795 h 4305833"/>
                <a:gd name="connsiteX10341" fmla="*/ 1285173 w 4308628"/>
                <a:gd name="connsiteY10341" fmla="*/ 2389795 h 4305833"/>
                <a:gd name="connsiteX10342" fmla="*/ 1254033 w 4308628"/>
                <a:gd name="connsiteY10342" fmla="*/ 2360852 h 4305833"/>
                <a:gd name="connsiteX10343" fmla="*/ 1269054 w 4308628"/>
                <a:gd name="connsiteY10343" fmla="*/ 2321653 h 4305833"/>
                <a:gd name="connsiteX10344" fmla="*/ 1280044 w 4308628"/>
                <a:gd name="connsiteY10344" fmla="*/ 2394924 h 4305833"/>
                <a:gd name="connsiteX10345" fmla="*/ 1280044 w 4308628"/>
                <a:gd name="connsiteY10345" fmla="*/ 2396389 h 4305833"/>
                <a:gd name="connsiteX10346" fmla="*/ 1230953 w 4308628"/>
                <a:gd name="connsiteY10346" fmla="*/ 2419103 h 4305833"/>
                <a:gd name="connsiteX10347" fmla="*/ 1250736 w 4308628"/>
                <a:gd name="connsiteY10347" fmla="*/ 2367813 h 4305833"/>
                <a:gd name="connsiteX10348" fmla="*/ 1280044 w 4308628"/>
                <a:gd name="connsiteY10348" fmla="*/ 2394924 h 4305833"/>
                <a:gd name="connsiteX10349" fmla="*/ 1282609 w 4308628"/>
                <a:gd name="connsiteY10349" fmla="*/ 2402983 h 4305833"/>
                <a:gd name="connsiteX10350" fmla="*/ 1276381 w 4308628"/>
                <a:gd name="connsiteY10350" fmla="*/ 2432658 h 4305833"/>
                <a:gd name="connsiteX10351" fmla="*/ 1225824 w 4308628"/>
                <a:gd name="connsiteY10351" fmla="*/ 2439985 h 4305833"/>
                <a:gd name="connsiteX10352" fmla="*/ 1225091 w 4308628"/>
                <a:gd name="connsiteY10352" fmla="*/ 2437787 h 4305833"/>
                <a:gd name="connsiteX10353" fmla="*/ 1224358 w 4308628"/>
                <a:gd name="connsiteY10353" fmla="*/ 2437421 h 4305833"/>
                <a:gd name="connsiteX10354" fmla="*/ 1227656 w 4308628"/>
                <a:gd name="connsiteY10354" fmla="*/ 2428994 h 4305833"/>
                <a:gd name="connsiteX10355" fmla="*/ 1282609 w 4308628"/>
                <a:gd name="connsiteY10355" fmla="*/ 2402983 h 4305833"/>
                <a:gd name="connsiteX10356" fmla="*/ 1275282 w 4308628"/>
                <a:gd name="connsiteY10356" fmla="*/ 2439619 h 4305833"/>
                <a:gd name="connsiteX10357" fmla="*/ 1270519 w 4308628"/>
                <a:gd name="connsiteY10357" fmla="*/ 2462699 h 4305833"/>
                <a:gd name="connsiteX10358" fmla="*/ 1230953 w 4308628"/>
                <a:gd name="connsiteY10358" fmla="*/ 2445847 h 4305833"/>
                <a:gd name="connsiteX10359" fmla="*/ 1275282 w 4308628"/>
                <a:gd name="connsiteY10359" fmla="*/ 2439619 h 4305833"/>
                <a:gd name="connsiteX10360" fmla="*/ 1282609 w 4308628"/>
                <a:gd name="connsiteY10360" fmla="*/ 2438520 h 4305833"/>
                <a:gd name="connsiteX10361" fmla="*/ 1295065 w 4308628"/>
                <a:gd name="connsiteY10361" fmla="*/ 2436688 h 4305833"/>
                <a:gd name="connsiteX10362" fmla="*/ 1306056 w 4308628"/>
                <a:gd name="connsiteY10362" fmla="*/ 2477354 h 4305833"/>
                <a:gd name="connsiteX10363" fmla="*/ 1277114 w 4308628"/>
                <a:gd name="connsiteY10363" fmla="*/ 2465264 h 4305833"/>
                <a:gd name="connsiteX10364" fmla="*/ 1282609 w 4308628"/>
                <a:gd name="connsiteY10364" fmla="*/ 2438520 h 4305833"/>
                <a:gd name="connsiteX10365" fmla="*/ 1308620 w 4308628"/>
                <a:gd name="connsiteY10365" fmla="*/ 2485780 h 4305833"/>
                <a:gd name="connsiteX10366" fmla="*/ 1321443 w 4308628"/>
                <a:gd name="connsiteY10366" fmla="*/ 2531940 h 4305833"/>
                <a:gd name="connsiteX10367" fmla="*/ 1263558 w 4308628"/>
                <a:gd name="connsiteY10367" fmla="*/ 2551357 h 4305833"/>
                <a:gd name="connsiteX10368" fmla="*/ 1263558 w 4308628"/>
                <a:gd name="connsiteY10368" fmla="*/ 2551357 h 4305833"/>
                <a:gd name="connsiteX10369" fmla="*/ 1260628 w 4308628"/>
                <a:gd name="connsiteY10369" fmla="*/ 2544763 h 4305833"/>
                <a:gd name="connsiteX10370" fmla="*/ 1275648 w 4308628"/>
                <a:gd name="connsiteY10370" fmla="*/ 2471492 h 4305833"/>
                <a:gd name="connsiteX10371" fmla="*/ 1308620 w 4308628"/>
                <a:gd name="connsiteY10371" fmla="*/ 2485780 h 4305833"/>
                <a:gd name="connsiteX10372" fmla="*/ 914422 w 4308628"/>
                <a:gd name="connsiteY10372" fmla="*/ 2735267 h 4305833"/>
                <a:gd name="connsiteX10373" fmla="*/ 906728 w 4308628"/>
                <a:gd name="connsiteY10373" fmla="*/ 2728673 h 4305833"/>
                <a:gd name="connsiteX10374" fmla="*/ 906728 w 4308628"/>
                <a:gd name="connsiteY10374" fmla="*/ 2725376 h 4305833"/>
                <a:gd name="connsiteX10375" fmla="*/ 952156 w 4308628"/>
                <a:gd name="connsiteY10375" fmla="*/ 2678482 h 4305833"/>
                <a:gd name="connsiteX10376" fmla="*/ 914422 w 4308628"/>
                <a:gd name="connsiteY10376" fmla="*/ 2735267 h 4305833"/>
                <a:gd name="connsiteX10377" fmla="*/ 754691 w 4308628"/>
                <a:gd name="connsiteY10377" fmla="*/ 2592389 h 4305833"/>
                <a:gd name="connsiteX10378" fmla="*/ 754691 w 4308628"/>
                <a:gd name="connsiteY10378" fmla="*/ 2592389 h 4305833"/>
                <a:gd name="connsiteX10379" fmla="*/ 758354 w 4308628"/>
                <a:gd name="connsiteY10379" fmla="*/ 2588359 h 4305833"/>
                <a:gd name="connsiteX10380" fmla="*/ 821001 w 4308628"/>
                <a:gd name="connsiteY10380" fmla="*/ 2651739 h 4305833"/>
                <a:gd name="connsiteX10381" fmla="*/ 754691 w 4308628"/>
                <a:gd name="connsiteY10381" fmla="*/ 2592389 h 4305833"/>
                <a:gd name="connsiteX10382" fmla="*/ 751394 w 4308628"/>
                <a:gd name="connsiteY10382" fmla="*/ 2585795 h 4305833"/>
                <a:gd name="connsiteX10383" fmla="*/ 749562 w 4308628"/>
                <a:gd name="connsiteY10383" fmla="*/ 2579566 h 4305833"/>
                <a:gd name="connsiteX10384" fmla="*/ 753592 w 4308628"/>
                <a:gd name="connsiteY10384" fmla="*/ 2583597 h 4305833"/>
                <a:gd name="connsiteX10385" fmla="*/ 751394 w 4308628"/>
                <a:gd name="connsiteY10385" fmla="*/ 2585795 h 4305833"/>
                <a:gd name="connsiteX10386" fmla="*/ 931640 w 4308628"/>
                <a:gd name="connsiteY10386" fmla="*/ 3000143 h 4305833"/>
                <a:gd name="connsiteX10387" fmla="*/ 928343 w 4308628"/>
                <a:gd name="connsiteY10387" fmla="*/ 3012599 h 4305833"/>
                <a:gd name="connsiteX10388" fmla="*/ 927610 w 4308628"/>
                <a:gd name="connsiteY10388" fmla="*/ 3012599 h 4305833"/>
                <a:gd name="connsiteX10389" fmla="*/ 926511 w 4308628"/>
                <a:gd name="connsiteY10389" fmla="*/ 3013698 h 4305833"/>
                <a:gd name="connsiteX10390" fmla="*/ 914055 w 4308628"/>
                <a:gd name="connsiteY10390" fmla="*/ 3001608 h 4305833"/>
                <a:gd name="connsiteX10391" fmla="*/ 900867 w 4308628"/>
                <a:gd name="connsiteY10391" fmla="*/ 2989152 h 4305833"/>
                <a:gd name="connsiteX10392" fmla="*/ 931640 w 4308628"/>
                <a:gd name="connsiteY10392" fmla="*/ 3000143 h 4305833"/>
                <a:gd name="connsiteX10393" fmla="*/ 941898 w 4308628"/>
                <a:gd name="connsiteY10393" fmla="*/ 3032382 h 4305833"/>
                <a:gd name="connsiteX10394" fmla="*/ 941898 w 4308628"/>
                <a:gd name="connsiteY10394" fmla="*/ 3032015 h 4305833"/>
                <a:gd name="connsiteX10395" fmla="*/ 954721 w 4308628"/>
                <a:gd name="connsiteY10395" fmla="*/ 3033115 h 4305833"/>
                <a:gd name="connsiteX10396" fmla="*/ 955087 w 4308628"/>
                <a:gd name="connsiteY10396" fmla="*/ 3065354 h 4305833"/>
                <a:gd name="connsiteX10397" fmla="*/ 947394 w 4308628"/>
                <a:gd name="connsiteY10397" fmla="*/ 3048868 h 4305833"/>
                <a:gd name="connsiteX10398" fmla="*/ 940067 w 4308628"/>
                <a:gd name="connsiteY10398" fmla="*/ 3033115 h 4305833"/>
                <a:gd name="connsiteX10399" fmla="*/ 941898 w 4308628"/>
                <a:gd name="connsiteY10399" fmla="*/ 3032382 h 4305833"/>
                <a:gd name="connsiteX10400" fmla="*/ 941898 w 4308628"/>
                <a:gd name="connsiteY10400" fmla="*/ 3032382 h 4305833"/>
                <a:gd name="connsiteX10401" fmla="*/ 1283342 w 4308628"/>
                <a:gd name="connsiteY10401" fmla="*/ 3333526 h 4305833"/>
                <a:gd name="connsiteX10402" fmla="*/ 1283342 w 4308628"/>
                <a:gd name="connsiteY10402" fmla="*/ 3333526 h 4305833"/>
                <a:gd name="connsiteX10403" fmla="*/ 1248904 w 4308628"/>
                <a:gd name="connsiteY10403" fmla="*/ 3251829 h 4305833"/>
                <a:gd name="connsiteX10404" fmla="*/ 1288104 w 4308628"/>
                <a:gd name="connsiteY10404" fmla="*/ 3331328 h 4305833"/>
                <a:gd name="connsiteX10405" fmla="*/ 1283342 w 4308628"/>
                <a:gd name="connsiteY10405" fmla="*/ 3333526 h 4305833"/>
                <a:gd name="connsiteX10406" fmla="*/ 1203843 w 4308628"/>
                <a:gd name="connsiteY10406" fmla="*/ 3144853 h 4305833"/>
                <a:gd name="connsiteX10407" fmla="*/ 1200179 w 4308628"/>
                <a:gd name="connsiteY10407" fmla="*/ 3135694 h 4305833"/>
                <a:gd name="connsiteX10408" fmla="*/ 1266123 w 4308628"/>
                <a:gd name="connsiteY10408" fmla="*/ 3118476 h 4305833"/>
                <a:gd name="connsiteX10409" fmla="*/ 1207140 w 4308628"/>
                <a:gd name="connsiteY10409" fmla="*/ 3146319 h 4305833"/>
                <a:gd name="connsiteX10410" fmla="*/ 1203843 w 4308628"/>
                <a:gd name="connsiteY10410" fmla="*/ 3144853 h 4305833"/>
                <a:gd name="connsiteX10411" fmla="*/ 1203843 w 4308628"/>
                <a:gd name="connsiteY10411" fmla="*/ 3144853 h 4305833"/>
                <a:gd name="connsiteX10412" fmla="*/ 1411200 w 4308628"/>
                <a:gd name="connsiteY10412" fmla="*/ 2962408 h 4305833"/>
                <a:gd name="connsiteX10413" fmla="*/ 1414130 w 4308628"/>
                <a:gd name="connsiteY10413" fmla="*/ 2958378 h 4305833"/>
                <a:gd name="connsiteX10414" fmla="*/ 1415230 w 4308628"/>
                <a:gd name="connsiteY10414" fmla="*/ 2973765 h 4305833"/>
                <a:gd name="connsiteX10415" fmla="*/ 1411200 w 4308628"/>
                <a:gd name="connsiteY10415" fmla="*/ 2962408 h 4305833"/>
                <a:gd name="connsiteX10416" fmla="*/ 1409734 w 4308628"/>
                <a:gd name="connsiteY10416" fmla="*/ 2953249 h 4305833"/>
                <a:gd name="connsiteX10417" fmla="*/ 1408635 w 4308628"/>
                <a:gd name="connsiteY10417" fmla="*/ 2954714 h 4305833"/>
                <a:gd name="connsiteX10418" fmla="*/ 1384822 w 4308628"/>
                <a:gd name="connsiteY10418" fmla="*/ 2888038 h 4305833"/>
                <a:gd name="connsiteX10419" fmla="*/ 1410833 w 4308628"/>
                <a:gd name="connsiteY10419" fmla="*/ 2943358 h 4305833"/>
                <a:gd name="connsiteX10420" fmla="*/ 1409002 w 4308628"/>
                <a:gd name="connsiteY10420" fmla="*/ 2945189 h 4305833"/>
                <a:gd name="connsiteX10421" fmla="*/ 1409002 w 4308628"/>
                <a:gd name="connsiteY10421" fmla="*/ 2952150 h 4305833"/>
                <a:gd name="connsiteX10422" fmla="*/ 1409734 w 4308628"/>
                <a:gd name="connsiteY10422" fmla="*/ 2953249 h 4305833"/>
                <a:gd name="connsiteX10423" fmla="*/ 1409734 w 4308628"/>
                <a:gd name="connsiteY10423" fmla="*/ 2953249 h 4305833"/>
                <a:gd name="connsiteX10424" fmla="*/ 1571297 w 4308628"/>
                <a:gd name="connsiteY10424" fmla="*/ 2848838 h 4305833"/>
                <a:gd name="connsiteX10425" fmla="*/ 1606101 w 4308628"/>
                <a:gd name="connsiteY10425" fmla="*/ 2872651 h 4305833"/>
                <a:gd name="connsiteX10426" fmla="*/ 1600239 w 4308628"/>
                <a:gd name="connsiteY10426" fmla="*/ 2884008 h 4305833"/>
                <a:gd name="connsiteX10427" fmla="*/ 1573129 w 4308628"/>
                <a:gd name="connsiteY10427" fmla="*/ 2880345 h 4305833"/>
                <a:gd name="connsiteX10428" fmla="*/ 1571297 w 4308628"/>
                <a:gd name="connsiteY10428" fmla="*/ 2848838 h 4305833"/>
                <a:gd name="connsiteX10429" fmla="*/ 1596942 w 4308628"/>
                <a:gd name="connsiteY10429" fmla="*/ 2890236 h 4305833"/>
                <a:gd name="connsiteX10430" fmla="*/ 1576792 w 4308628"/>
                <a:gd name="connsiteY10430" fmla="*/ 2930535 h 4305833"/>
                <a:gd name="connsiteX10431" fmla="*/ 1573861 w 4308628"/>
                <a:gd name="connsiteY10431" fmla="*/ 2887672 h 4305833"/>
                <a:gd name="connsiteX10432" fmla="*/ 1596942 w 4308628"/>
                <a:gd name="connsiteY10432" fmla="*/ 2890236 h 4305833"/>
                <a:gd name="connsiteX10433" fmla="*/ 1580456 w 4308628"/>
                <a:gd name="connsiteY10433" fmla="*/ 2949219 h 4305833"/>
                <a:gd name="connsiteX10434" fmla="*/ 1583387 w 4308628"/>
                <a:gd name="connsiteY10434" fmla="*/ 2945922 h 4305833"/>
                <a:gd name="connsiteX10435" fmla="*/ 1585218 w 4308628"/>
                <a:gd name="connsiteY10435" fmla="*/ 2945922 h 4305833"/>
                <a:gd name="connsiteX10436" fmla="*/ 1580822 w 4308628"/>
                <a:gd name="connsiteY10436" fmla="*/ 2950318 h 4305833"/>
                <a:gd name="connsiteX10437" fmla="*/ 1580456 w 4308628"/>
                <a:gd name="connsiteY10437" fmla="*/ 2949219 h 4305833"/>
                <a:gd name="connsiteX10438" fmla="*/ 1582654 w 4308628"/>
                <a:gd name="connsiteY10438" fmla="*/ 2938961 h 4305833"/>
                <a:gd name="connsiteX10439" fmla="*/ 1582654 w 4308628"/>
                <a:gd name="connsiteY10439" fmla="*/ 2938228 h 4305833"/>
                <a:gd name="connsiteX10440" fmla="*/ 1580822 w 4308628"/>
                <a:gd name="connsiteY10440" fmla="*/ 2936763 h 4305833"/>
                <a:gd name="connsiteX10441" fmla="*/ 1603903 w 4308628"/>
                <a:gd name="connsiteY10441" fmla="*/ 2891335 h 4305833"/>
                <a:gd name="connsiteX10442" fmla="*/ 1633944 w 4308628"/>
                <a:gd name="connsiteY10442" fmla="*/ 2895365 h 4305833"/>
                <a:gd name="connsiteX10443" fmla="*/ 1591813 w 4308628"/>
                <a:gd name="connsiteY10443" fmla="*/ 2938961 h 4305833"/>
                <a:gd name="connsiteX10444" fmla="*/ 1582654 w 4308628"/>
                <a:gd name="connsiteY10444" fmla="*/ 2938961 h 4305833"/>
                <a:gd name="connsiteX10445" fmla="*/ 1639073 w 4308628"/>
                <a:gd name="connsiteY10445" fmla="*/ 2899395 h 4305833"/>
                <a:gd name="connsiteX10446" fmla="*/ 1640538 w 4308628"/>
                <a:gd name="connsiteY10446" fmla="*/ 2900127 h 4305833"/>
                <a:gd name="connsiteX10447" fmla="*/ 1656658 w 4308628"/>
                <a:gd name="connsiteY10447" fmla="*/ 2936397 h 4305833"/>
                <a:gd name="connsiteX10448" fmla="*/ 1601704 w 4308628"/>
                <a:gd name="connsiteY10448" fmla="*/ 2938595 h 4305833"/>
                <a:gd name="connsiteX10449" fmla="*/ 1639073 w 4308628"/>
                <a:gd name="connsiteY10449" fmla="*/ 2899395 h 4305833"/>
                <a:gd name="connsiteX10450" fmla="*/ 1646766 w 4308628"/>
                <a:gd name="connsiteY10450" fmla="*/ 2897197 h 4305833"/>
                <a:gd name="connsiteX10451" fmla="*/ 1646766 w 4308628"/>
                <a:gd name="connsiteY10451" fmla="*/ 2896831 h 4305833"/>
                <a:gd name="connsiteX10452" fmla="*/ 1685600 w 4308628"/>
                <a:gd name="connsiteY10452" fmla="*/ 2901227 h 4305833"/>
                <a:gd name="connsiteX10453" fmla="*/ 1706482 w 4308628"/>
                <a:gd name="connsiteY10453" fmla="*/ 2934199 h 4305833"/>
                <a:gd name="connsiteX10454" fmla="*/ 1706116 w 4308628"/>
                <a:gd name="connsiteY10454" fmla="*/ 2934565 h 4305833"/>
                <a:gd name="connsiteX10455" fmla="*/ 1663619 w 4308628"/>
                <a:gd name="connsiteY10455" fmla="*/ 2936030 h 4305833"/>
                <a:gd name="connsiteX10456" fmla="*/ 1646766 w 4308628"/>
                <a:gd name="connsiteY10456" fmla="*/ 2897197 h 4305833"/>
                <a:gd name="connsiteX10457" fmla="*/ 1706482 w 4308628"/>
                <a:gd name="connsiteY10457" fmla="*/ 2941159 h 4305833"/>
                <a:gd name="connsiteX10458" fmla="*/ 1707581 w 4308628"/>
                <a:gd name="connsiteY10458" fmla="*/ 2942625 h 4305833"/>
                <a:gd name="connsiteX10459" fmla="*/ 1689263 w 4308628"/>
                <a:gd name="connsiteY10459" fmla="*/ 2993182 h 4305833"/>
                <a:gd name="connsiteX10460" fmla="*/ 1666916 w 4308628"/>
                <a:gd name="connsiteY10460" fmla="*/ 2942625 h 4305833"/>
                <a:gd name="connsiteX10461" fmla="*/ 1706482 w 4308628"/>
                <a:gd name="connsiteY10461" fmla="*/ 2941159 h 4305833"/>
                <a:gd name="connsiteX10462" fmla="*/ 1713809 w 4308628"/>
                <a:gd name="connsiteY10462" fmla="*/ 2944823 h 4305833"/>
                <a:gd name="connsiteX10463" fmla="*/ 1730295 w 4308628"/>
                <a:gd name="connsiteY10463" fmla="*/ 2970102 h 4305833"/>
                <a:gd name="connsiteX10464" fmla="*/ 1699888 w 4308628"/>
                <a:gd name="connsiteY10464" fmla="*/ 3011133 h 4305833"/>
                <a:gd name="connsiteX10465" fmla="*/ 1697323 w 4308628"/>
                <a:gd name="connsiteY10465" fmla="*/ 3010034 h 4305833"/>
                <a:gd name="connsiteX10466" fmla="*/ 1696957 w 4308628"/>
                <a:gd name="connsiteY10466" fmla="*/ 3010034 h 4305833"/>
                <a:gd name="connsiteX10467" fmla="*/ 1693293 w 4308628"/>
                <a:gd name="connsiteY10467" fmla="*/ 3001608 h 4305833"/>
                <a:gd name="connsiteX10468" fmla="*/ 1713809 w 4308628"/>
                <a:gd name="connsiteY10468" fmla="*/ 2944823 h 4305833"/>
                <a:gd name="connsiteX10469" fmla="*/ 1734325 w 4308628"/>
                <a:gd name="connsiteY10469" fmla="*/ 2975963 h 4305833"/>
                <a:gd name="connsiteX10470" fmla="*/ 1747148 w 4308628"/>
                <a:gd name="connsiteY10470" fmla="*/ 2995380 h 4305833"/>
                <a:gd name="connsiteX10471" fmla="*/ 1707215 w 4308628"/>
                <a:gd name="connsiteY10471" fmla="*/ 3011500 h 4305833"/>
                <a:gd name="connsiteX10472" fmla="*/ 1734325 w 4308628"/>
                <a:gd name="connsiteY10472" fmla="*/ 2975963 h 4305833"/>
                <a:gd name="connsiteX10473" fmla="*/ 1738721 w 4308628"/>
                <a:gd name="connsiteY10473" fmla="*/ 2970468 h 4305833"/>
                <a:gd name="connsiteX10474" fmla="*/ 1746415 w 4308628"/>
                <a:gd name="connsiteY10474" fmla="*/ 2960576 h 4305833"/>
                <a:gd name="connsiteX10475" fmla="*/ 1783050 w 4308628"/>
                <a:gd name="connsiteY10475" fmla="*/ 2981459 h 4305833"/>
                <a:gd name="connsiteX10476" fmla="*/ 1753742 w 4308628"/>
                <a:gd name="connsiteY10476" fmla="*/ 2993548 h 4305833"/>
                <a:gd name="connsiteX10477" fmla="*/ 1738721 w 4308628"/>
                <a:gd name="connsiteY10477" fmla="*/ 2970468 h 4305833"/>
                <a:gd name="connsiteX10478" fmla="*/ 1759237 w 4308628"/>
                <a:gd name="connsiteY10478" fmla="*/ 3173795 h 4305833"/>
                <a:gd name="connsiteX10479" fmla="*/ 1759970 w 4308628"/>
                <a:gd name="connsiteY10479" fmla="*/ 3172330 h 4305833"/>
                <a:gd name="connsiteX10480" fmla="*/ 1760703 w 4308628"/>
                <a:gd name="connsiteY10480" fmla="*/ 3172696 h 4305833"/>
                <a:gd name="connsiteX10481" fmla="*/ 1761436 w 4308628"/>
                <a:gd name="connsiteY10481" fmla="*/ 3172696 h 4305833"/>
                <a:gd name="connsiteX10482" fmla="*/ 1767663 w 4308628"/>
                <a:gd name="connsiteY10482" fmla="*/ 3169399 h 4305833"/>
                <a:gd name="connsiteX10483" fmla="*/ 1768396 w 4308628"/>
                <a:gd name="connsiteY10483" fmla="*/ 3166834 h 4305833"/>
                <a:gd name="connsiteX10484" fmla="*/ 1829578 w 4308628"/>
                <a:gd name="connsiteY10484" fmla="*/ 3166102 h 4305833"/>
                <a:gd name="connsiteX10485" fmla="*/ 1759237 w 4308628"/>
                <a:gd name="connsiteY10485" fmla="*/ 3173795 h 4305833"/>
                <a:gd name="connsiteX10486" fmla="*/ 1715275 w 4308628"/>
                <a:gd name="connsiteY10486" fmla="*/ 3190647 h 4305833"/>
                <a:gd name="connsiteX10487" fmla="*/ 1720404 w 4308628"/>
                <a:gd name="connsiteY10487" fmla="*/ 3188083 h 4305833"/>
                <a:gd name="connsiteX10488" fmla="*/ 1721136 w 4308628"/>
                <a:gd name="connsiteY10488" fmla="*/ 3185152 h 4305833"/>
                <a:gd name="connsiteX10489" fmla="*/ 1746781 w 4308628"/>
                <a:gd name="connsiteY10489" fmla="*/ 3182221 h 4305833"/>
                <a:gd name="connsiteX10490" fmla="*/ 1682669 w 4308628"/>
                <a:gd name="connsiteY10490" fmla="*/ 3305683 h 4305833"/>
                <a:gd name="connsiteX10491" fmla="*/ 1715275 w 4308628"/>
                <a:gd name="connsiteY10491" fmla="*/ 3190647 h 4305833"/>
                <a:gd name="connsiteX10492" fmla="*/ 1688531 w 4308628"/>
                <a:gd name="connsiteY10492" fmla="*/ 3440502 h 4305833"/>
                <a:gd name="connsiteX10493" fmla="*/ 1678639 w 4308628"/>
                <a:gd name="connsiteY10493" fmla="*/ 3441235 h 4305833"/>
                <a:gd name="connsiteX10494" fmla="*/ 1676075 w 4308628"/>
                <a:gd name="connsiteY10494" fmla="*/ 3439037 h 4305833"/>
                <a:gd name="connsiteX10495" fmla="*/ 1675342 w 4308628"/>
                <a:gd name="connsiteY10495" fmla="*/ 3373825 h 4305833"/>
                <a:gd name="connsiteX10496" fmla="*/ 1688531 w 4308628"/>
                <a:gd name="connsiteY10496" fmla="*/ 3440502 h 4305833"/>
                <a:gd name="connsiteX10497" fmla="*/ 1474579 w 4308628"/>
                <a:gd name="connsiteY10497" fmla="*/ 3452592 h 4305833"/>
                <a:gd name="connsiteX10498" fmla="*/ 1474579 w 4308628"/>
                <a:gd name="connsiteY10498" fmla="*/ 3452592 h 4305833"/>
                <a:gd name="connsiteX10499" fmla="*/ 1474213 w 4308628"/>
                <a:gd name="connsiteY10499" fmla="*/ 3447096 h 4305833"/>
                <a:gd name="connsiteX10500" fmla="*/ 1563237 w 4308628"/>
                <a:gd name="connsiteY10500" fmla="*/ 3447463 h 4305833"/>
                <a:gd name="connsiteX10501" fmla="*/ 1474579 w 4308628"/>
                <a:gd name="connsiteY10501" fmla="*/ 3452592 h 4305833"/>
                <a:gd name="connsiteX10502" fmla="*/ 1467618 w 4308628"/>
                <a:gd name="connsiteY10502" fmla="*/ 3450394 h 4305833"/>
                <a:gd name="connsiteX10503" fmla="*/ 1462123 w 4308628"/>
                <a:gd name="connsiteY10503" fmla="*/ 3447096 h 4305833"/>
                <a:gd name="connsiteX10504" fmla="*/ 1467618 w 4308628"/>
                <a:gd name="connsiteY10504" fmla="*/ 3447096 h 4305833"/>
                <a:gd name="connsiteX10505" fmla="*/ 1467618 w 4308628"/>
                <a:gd name="connsiteY10505" fmla="*/ 3450394 h 4305833"/>
                <a:gd name="connsiteX10506" fmla="*/ 1888194 w 4308628"/>
                <a:gd name="connsiteY10506" fmla="*/ 3615986 h 4305833"/>
                <a:gd name="connsiteX10507" fmla="*/ 1894789 w 4308628"/>
                <a:gd name="connsiteY10507" fmla="*/ 3626977 h 4305833"/>
                <a:gd name="connsiteX10508" fmla="*/ 1894422 w 4308628"/>
                <a:gd name="connsiteY10508" fmla="*/ 3627343 h 4305833"/>
                <a:gd name="connsiteX10509" fmla="*/ 1894422 w 4308628"/>
                <a:gd name="connsiteY10509" fmla="*/ 3628808 h 4305833"/>
                <a:gd name="connsiteX10510" fmla="*/ 1877204 w 4308628"/>
                <a:gd name="connsiteY10510" fmla="*/ 3629175 h 4305833"/>
                <a:gd name="connsiteX10511" fmla="*/ 1859252 w 4308628"/>
                <a:gd name="connsiteY10511" fmla="*/ 3629541 h 4305833"/>
                <a:gd name="connsiteX10512" fmla="*/ 1888194 w 4308628"/>
                <a:gd name="connsiteY10512" fmla="*/ 3615986 h 4305833"/>
                <a:gd name="connsiteX10513" fmla="*/ 1918235 w 4308628"/>
                <a:gd name="connsiteY10513" fmla="*/ 3631006 h 4305833"/>
                <a:gd name="connsiteX10514" fmla="*/ 1928127 w 4308628"/>
                <a:gd name="connsiteY10514" fmla="*/ 3622581 h 4305833"/>
                <a:gd name="connsiteX10515" fmla="*/ 1951207 w 4308628"/>
                <a:gd name="connsiteY10515" fmla="*/ 3644928 h 4305833"/>
                <a:gd name="connsiteX10516" fmla="*/ 1934355 w 4308628"/>
                <a:gd name="connsiteY10516" fmla="*/ 3638700 h 4305833"/>
                <a:gd name="connsiteX10517" fmla="*/ 1918235 w 4308628"/>
                <a:gd name="connsiteY10517" fmla="*/ 3632838 h 4305833"/>
                <a:gd name="connsiteX10518" fmla="*/ 1918602 w 4308628"/>
                <a:gd name="connsiteY10518" fmla="*/ 3631373 h 4305833"/>
                <a:gd name="connsiteX10519" fmla="*/ 1918235 w 4308628"/>
                <a:gd name="connsiteY10519" fmla="*/ 3631006 h 4305833"/>
                <a:gd name="connsiteX10520" fmla="*/ 1918235 w 4308628"/>
                <a:gd name="connsiteY10520" fmla="*/ 3631006 h 4305833"/>
                <a:gd name="connsiteX10521" fmla="*/ 2380576 w 4308628"/>
                <a:gd name="connsiteY10521" fmla="*/ 3600233 h 4305833"/>
                <a:gd name="connsiteX10522" fmla="*/ 2385705 w 4308628"/>
                <a:gd name="connsiteY10522" fmla="*/ 3602065 h 4305833"/>
                <a:gd name="connsiteX10523" fmla="*/ 2379477 w 4308628"/>
                <a:gd name="connsiteY10523" fmla="*/ 3603164 h 4305833"/>
                <a:gd name="connsiteX10524" fmla="*/ 2380576 w 4308628"/>
                <a:gd name="connsiteY10524" fmla="*/ 3600233 h 4305833"/>
                <a:gd name="connsiteX10525" fmla="*/ 2372516 w 4308628"/>
                <a:gd name="connsiteY10525" fmla="*/ 3603164 h 4305833"/>
                <a:gd name="connsiteX10526" fmla="*/ 2290453 w 4308628"/>
                <a:gd name="connsiteY10526" fmla="*/ 3569825 h 4305833"/>
                <a:gd name="connsiteX10527" fmla="*/ 2374348 w 4308628"/>
                <a:gd name="connsiteY10527" fmla="*/ 3598034 h 4305833"/>
                <a:gd name="connsiteX10528" fmla="*/ 2372516 w 4308628"/>
                <a:gd name="connsiteY10528" fmla="*/ 3603164 h 4305833"/>
                <a:gd name="connsiteX10529" fmla="*/ 2183111 w 4308628"/>
                <a:gd name="connsiteY10529" fmla="*/ 3525496 h 4305833"/>
                <a:gd name="connsiteX10530" fmla="*/ 2173952 w 4308628"/>
                <a:gd name="connsiteY10530" fmla="*/ 3521467 h 4305833"/>
                <a:gd name="connsiteX10531" fmla="*/ 2208389 w 4308628"/>
                <a:gd name="connsiteY10531" fmla="*/ 3462483 h 4305833"/>
                <a:gd name="connsiteX10532" fmla="*/ 2186408 w 4308628"/>
                <a:gd name="connsiteY10532" fmla="*/ 3524031 h 4305833"/>
                <a:gd name="connsiteX10533" fmla="*/ 2183111 w 4308628"/>
                <a:gd name="connsiteY10533" fmla="*/ 3525496 h 4305833"/>
                <a:gd name="connsiteX10534" fmla="*/ 2201795 w 4308628"/>
                <a:gd name="connsiteY10534" fmla="*/ 3258057 h 4305833"/>
                <a:gd name="connsiteX10535" fmla="*/ 2225241 w 4308628"/>
                <a:gd name="connsiteY10535" fmla="*/ 3269048 h 4305833"/>
                <a:gd name="connsiteX10536" fmla="*/ 2225241 w 4308628"/>
                <a:gd name="connsiteY10536" fmla="*/ 3271978 h 4305833"/>
                <a:gd name="connsiteX10537" fmla="*/ 2229271 w 4308628"/>
                <a:gd name="connsiteY10537" fmla="*/ 3276375 h 4305833"/>
                <a:gd name="connsiteX10538" fmla="*/ 2222310 w 4308628"/>
                <a:gd name="connsiteY10538" fmla="*/ 3395806 h 4305833"/>
                <a:gd name="connsiteX10539" fmla="*/ 2201795 w 4308628"/>
                <a:gd name="connsiteY10539" fmla="*/ 3258057 h 4305833"/>
                <a:gd name="connsiteX10540" fmla="*/ 2191537 w 4308628"/>
                <a:gd name="connsiteY10540" fmla="*/ 3244502 h 4305833"/>
                <a:gd name="connsiteX10541" fmla="*/ 2193002 w 4308628"/>
                <a:gd name="connsiteY10541" fmla="*/ 3244868 h 4305833"/>
                <a:gd name="connsiteX10542" fmla="*/ 2193369 w 4308628"/>
                <a:gd name="connsiteY10542" fmla="*/ 3246700 h 4305833"/>
                <a:gd name="connsiteX10543" fmla="*/ 2129623 w 4308628"/>
                <a:gd name="connsiteY10543" fmla="*/ 3216292 h 4305833"/>
                <a:gd name="connsiteX10544" fmla="*/ 2187140 w 4308628"/>
                <a:gd name="connsiteY10544" fmla="*/ 3237174 h 4305833"/>
                <a:gd name="connsiteX10545" fmla="*/ 2191537 w 4308628"/>
                <a:gd name="connsiteY10545" fmla="*/ 3244502 h 4305833"/>
                <a:gd name="connsiteX10546" fmla="*/ 2191537 w 4308628"/>
                <a:gd name="connsiteY10546" fmla="*/ 3244502 h 4305833"/>
                <a:gd name="connsiteX10547" fmla="*/ 2192636 w 4308628"/>
                <a:gd name="connsiteY10547" fmla="*/ 3127268 h 4305833"/>
                <a:gd name="connsiteX10548" fmla="*/ 2185675 w 4308628"/>
                <a:gd name="connsiteY10548" fmla="*/ 3127634 h 4305833"/>
                <a:gd name="connsiteX10549" fmla="*/ 2185675 w 4308628"/>
                <a:gd name="connsiteY10549" fmla="*/ 3127634 h 4305833"/>
                <a:gd name="connsiteX10550" fmla="*/ 2178348 w 4308628"/>
                <a:gd name="connsiteY10550" fmla="*/ 3067186 h 4305833"/>
                <a:gd name="connsiteX10551" fmla="*/ 2225608 w 4308628"/>
                <a:gd name="connsiteY10551" fmla="*/ 3058393 h 4305833"/>
                <a:gd name="connsiteX10552" fmla="*/ 2252352 w 4308628"/>
                <a:gd name="connsiteY10552" fmla="*/ 3081840 h 4305833"/>
                <a:gd name="connsiteX10553" fmla="*/ 2192636 w 4308628"/>
                <a:gd name="connsiteY10553" fmla="*/ 3127268 h 4305833"/>
                <a:gd name="connsiteX10554" fmla="*/ 2233668 w 4308628"/>
                <a:gd name="connsiteY10554" fmla="*/ 3056928 h 4305833"/>
                <a:gd name="connsiteX10555" fmla="*/ 2275066 w 4308628"/>
                <a:gd name="connsiteY10555" fmla="*/ 3049234 h 4305833"/>
                <a:gd name="connsiteX10556" fmla="*/ 2279096 w 4308628"/>
                <a:gd name="connsiteY10556" fmla="*/ 3061324 h 4305833"/>
                <a:gd name="connsiteX10557" fmla="*/ 2257481 w 4308628"/>
                <a:gd name="connsiteY10557" fmla="*/ 3077810 h 4305833"/>
                <a:gd name="connsiteX10558" fmla="*/ 2233668 w 4308628"/>
                <a:gd name="connsiteY10558" fmla="*/ 3056928 h 4305833"/>
                <a:gd name="connsiteX10559" fmla="*/ 2281294 w 4308628"/>
                <a:gd name="connsiteY10559" fmla="*/ 3067918 h 4305833"/>
                <a:gd name="connsiteX10560" fmla="*/ 2295215 w 4308628"/>
                <a:gd name="connsiteY10560" fmla="*/ 3110416 h 4305833"/>
                <a:gd name="connsiteX10561" fmla="*/ 2262976 w 4308628"/>
                <a:gd name="connsiteY10561" fmla="*/ 3082206 h 4305833"/>
                <a:gd name="connsiteX10562" fmla="*/ 2281294 w 4308628"/>
                <a:gd name="connsiteY10562" fmla="*/ 3067918 h 4305833"/>
                <a:gd name="connsiteX10563" fmla="*/ 2305840 w 4308628"/>
                <a:gd name="connsiteY10563" fmla="*/ 3112247 h 4305833"/>
                <a:gd name="connsiteX10564" fmla="*/ 2305473 w 4308628"/>
                <a:gd name="connsiteY10564" fmla="*/ 3111881 h 4305833"/>
                <a:gd name="connsiteX10565" fmla="*/ 2302909 w 4308628"/>
                <a:gd name="connsiteY10565" fmla="*/ 3111881 h 4305833"/>
                <a:gd name="connsiteX10566" fmla="*/ 2287156 w 4308628"/>
                <a:gd name="connsiteY10566" fmla="*/ 3063156 h 4305833"/>
                <a:gd name="connsiteX10567" fmla="*/ 2310969 w 4308628"/>
                <a:gd name="connsiteY10567" fmla="*/ 3044838 h 4305833"/>
                <a:gd name="connsiteX10568" fmla="*/ 2312068 w 4308628"/>
                <a:gd name="connsiteY10568" fmla="*/ 3105286 h 4305833"/>
                <a:gd name="connsiteX10569" fmla="*/ 2305840 w 4308628"/>
                <a:gd name="connsiteY10569" fmla="*/ 3112247 h 4305833"/>
                <a:gd name="connsiteX10570" fmla="*/ 2317930 w 4308628"/>
                <a:gd name="connsiteY10570" fmla="*/ 3044472 h 4305833"/>
                <a:gd name="connsiteX10571" fmla="*/ 2319395 w 4308628"/>
                <a:gd name="connsiteY10571" fmla="*/ 3043739 h 4305833"/>
                <a:gd name="connsiteX10572" fmla="*/ 2356030 w 4308628"/>
                <a:gd name="connsiteY10572" fmla="*/ 3058027 h 4305833"/>
                <a:gd name="connsiteX10573" fmla="*/ 2346871 w 4308628"/>
                <a:gd name="connsiteY10573" fmla="*/ 3067918 h 4305833"/>
                <a:gd name="connsiteX10574" fmla="*/ 2318662 w 4308628"/>
                <a:gd name="connsiteY10574" fmla="*/ 3098326 h 4305833"/>
                <a:gd name="connsiteX10575" fmla="*/ 2317930 w 4308628"/>
                <a:gd name="connsiteY10575" fmla="*/ 3044472 h 4305833"/>
                <a:gd name="connsiteX10576" fmla="*/ 2321593 w 4308628"/>
                <a:gd name="connsiteY10576" fmla="*/ 3037144 h 4305833"/>
                <a:gd name="connsiteX10577" fmla="*/ 2321593 w 4308628"/>
                <a:gd name="connsiteY10577" fmla="*/ 3036778 h 4305833"/>
                <a:gd name="connsiteX10578" fmla="*/ 2352000 w 4308628"/>
                <a:gd name="connsiteY10578" fmla="*/ 3012599 h 4305833"/>
                <a:gd name="connsiteX10579" fmla="*/ 2390101 w 4308628"/>
                <a:gd name="connsiteY10579" fmla="*/ 3021025 h 4305833"/>
                <a:gd name="connsiteX10580" fmla="*/ 2390101 w 4308628"/>
                <a:gd name="connsiteY10580" fmla="*/ 3021391 h 4305833"/>
                <a:gd name="connsiteX10581" fmla="*/ 2361159 w 4308628"/>
                <a:gd name="connsiteY10581" fmla="*/ 3052165 h 4305833"/>
                <a:gd name="connsiteX10582" fmla="*/ 2321593 w 4308628"/>
                <a:gd name="connsiteY10582" fmla="*/ 3037144 h 4305833"/>
                <a:gd name="connsiteX10583" fmla="*/ 2394864 w 4308628"/>
                <a:gd name="connsiteY10583" fmla="*/ 3026154 h 4305833"/>
                <a:gd name="connsiteX10584" fmla="*/ 2396696 w 4308628"/>
                <a:gd name="connsiteY10584" fmla="*/ 3026520 h 4305833"/>
                <a:gd name="connsiteX10585" fmla="*/ 2419410 w 4308628"/>
                <a:gd name="connsiteY10585" fmla="*/ 3074879 h 4305833"/>
                <a:gd name="connsiteX10586" fmla="*/ 2380576 w 4308628"/>
                <a:gd name="connsiteY10586" fmla="*/ 3059859 h 4305833"/>
                <a:gd name="connsiteX10587" fmla="*/ 2368120 w 4308628"/>
                <a:gd name="connsiteY10587" fmla="*/ 3055096 h 4305833"/>
                <a:gd name="connsiteX10588" fmla="*/ 2394864 w 4308628"/>
                <a:gd name="connsiteY10588" fmla="*/ 3026154 h 4305833"/>
                <a:gd name="connsiteX10589" fmla="*/ 2402924 w 4308628"/>
                <a:gd name="connsiteY10589" fmla="*/ 3023589 h 4305833"/>
                <a:gd name="connsiteX10590" fmla="*/ 2432599 w 4308628"/>
                <a:gd name="connsiteY10590" fmla="*/ 3029817 h 4305833"/>
                <a:gd name="connsiteX10591" fmla="*/ 2439926 w 4308628"/>
                <a:gd name="connsiteY10591" fmla="*/ 3080375 h 4305833"/>
                <a:gd name="connsiteX10592" fmla="*/ 2437728 w 4308628"/>
                <a:gd name="connsiteY10592" fmla="*/ 3081107 h 4305833"/>
                <a:gd name="connsiteX10593" fmla="*/ 2437361 w 4308628"/>
                <a:gd name="connsiteY10593" fmla="*/ 3081840 h 4305833"/>
                <a:gd name="connsiteX10594" fmla="*/ 2428935 w 4308628"/>
                <a:gd name="connsiteY10594" fmla="*/ 3078543 h 4305833"/>
                <a:gd name="connsiteX10595" fmla="*/ 2402924 w 4308628"/>
                <a:gd name="connsiteY10595" fmla="*/ 3023589 h 4305833"/>
                <a:gd name="connsiteX10596" fmla="*/ 2434430 w 4308628"/>
                <a:gd name="connsiteY10596" fmla="*/ 3088068 h 4305833"/>
                <a:gd name="connsiteX10597" fmla="*/ 2435896 w 4308628"/>
                <a:gd name="connsiteY10597" fmla="*/ 3092098 h 4305833"/>
                <a:gd name="connsiteX10598" fmla="*/ 2435163 w 4308628"/>
                <a:gd name="connsiteY10598" fmla="*/ 3092831 h 4305833"/>
                <a:gd name="connsiteX10599" fmla="*/ 2432599 w 4308628"/>
                <a:gd name="connsiteY10599" fmla="*/ 3087335 h 4305833"/>
                <a:gd name="connsiteX10600" fmla="*/ 2434430 w 4308628"/>
                <a:gd name="connsiteY10600" fmla="*/ 3088068 h 4305833"/>
                <a:gd name="connsiteX10601" fmla="*/ 2439559 w 4308628"/>
                <a:gd name="connsiteY10601" fmla="*/ 3031283 h 4305833"/>
                <a:gd name="connsiteX10602" fmla="*/ 2462640 w 4308628"/>
                <a:gd name="connsiteY10602" fmla="*/ 3036046 h 4305833"/>
                <a:gd name="connsiteX10603" fmla="*/ 2445787 w 4308628"/>
                <a:gd name="connsiteY10603" fmla="*/ 3075612 h 4305833"/>
                <a:gd name="connsiteX10604" fmla="*/ 2439559 w 4308628"/>
                <a:gd name="connsiteY10604" fmla="*/ 3031283 h 4305833"/>
                <a:gd name="connsiteX10605" fmla="*/ 2438460 w 4308628"/>
                <a:gd name="connsiteY10605" fmla="*/ 3023956 h 4305833"/>
                <a:gd name="connsiteX10606" fmla="*/ 2436628 w 4308628"/>
                <a:gd name="connsiteY10606" fmla="*/ 3011500 h 4305833"/>
                <a:gd name="connsiteX10607" fmla="*/ 2477294 w 4308628"/>
                <a:gd name="connsiteY10607" fmla="*/ 3000143 h 4305833"/>
                <a:gd name="connsiteX10608" fmla="*/ 2465204 w 4308628"/>
                <a:gd name="connsiteY10608" fmla="*/ 3029085 h 4305833"/>
                <a:gd name="connsiteX10609" fmla="*/ 2438460 w 4308628"/>
                <a:gd name="connsiteY10609" fmla="*/ 3023956 h 4305833"/>
                <a:gd name="connsiteX10610" fmla="*/ 2596726 w 4308628"/>
                <a:gd name="connsiteY10610" fmla="*/ 3153279 h 4305833"/>
                <a:gd name="connsiteX10611" fmla="*/ 2595993 w 4308628"/>
                <a:gd name="connsiteY10611" fmla="*/ 3151448 h 4305833"/>
                <a:gd name="connsiteX10612" fmla="*/ 2597458 w 4308628"/>
                <a:gd name="connsiteY10612" fmla="*/ 3150715 h 4305833"/>
                <a:gd name="connsiteX10613" fmla="*/ 2599657 w 4308628"/>
                <a:gd name="connsiteY10613" fmla="*/ 3144120 h 4305833"/>
                <a:gd name="connsiteX10614" fmla="*/ 2598558 w 4308628"/>
                <a:gd name="connsiteY10614" fmla="*/ 3141922 h 4305833"/>
                <a:gd name="connsiteX10615" fmla="*/ 2641055 w 4308628"/>
                <a:gd name="connsiteY10615" fmla="*/ 3097959 h 4305833"/>
                <a:gd name="connsiteX10616" fmla="*/ 2596726 w 4308628"/>
                <a:gd name="connsiteY10616" fmla="*/ 3153279 h 4305833"/>
                <a:gd name="connsiteX10617" fmla="*/ 2591597 w 4308628"/>
                <a:gd name="connsiteY10617" fmla="*/ 3159507 h 4305833"/>
                <a:gd name="connsiteX10618" fmla="*/ 2583904 w 4308628"/>
                <a:gd name="connsiteY10618" fmla="*/ 3169032 h 4305833"/>
                <a:gd name="connsiteX10619" fmla="*/ 2589765 w 4308628"/>
                <a:gd name="connsiteY10619" fmla="*/ 3154378 h 4305833"/>
                <a:gd name="connsiteX10620" fmla="*/ 2591597 w 4308628"/>
                <a:gd name="connsiteY10620" fmla="*/ 3159507 h 4305833"/>
                <a:gd name="connsiteX10621" fmla="*/ 2578042 w 4308628"/>
                <a:gd name="connsiteY10621" fmla="*/ 3187716 h 4305833"/>
                <a:gd name="connsiteX10622" fmla="*/ 2594161 w 4308628"/>
                <a:gd name="connsiteY10622" fmla="*/ 3167567 h 4305833"/>
                <a:gd name="connsiteX10623" fmla="*/ 2635926 w 4308628"/>
                <a:gd name="connsiteY10623" fmla="*/ 3300554 h 4305833"/>
                <a:gd name="connsiteX10624" fmla="*/ 2577675 w 4308628"/>
                <a:gd name="connsiteY10624" fmla="*/ 3196509 h 4305833"/>
                <a:gd name="connsiteX10625" fmla="*/ 2578042 w 4308628"/>
                <a:gd name="connsiteY10625" fmla="*/ 3188083 h 4305833"/>
                <a:gd name="connsiteX10626" fmla="*/ 2578042 w 4308628"/>
                <a:gd name="connsiteY10626" fmla="*/ 3187716 h 4305833"/>
                <a:gd name="connsiteX10627" fmla="*/ 2734842 w 4308628"/>
                <a:gd name="connsiteY10627" fmla="*/ 3391777 h 4305833"/>
                <a:gd name="connsiteX10628" fmla="*/ 2728248 w 4308628"/>
                <a:gd name="connsiteY10628" fmla="*/ 3399470 h 4305833"/>
                <a:gd name="connsiteX10629" fmla="*/ 2724950 w 4308628"/>
                <a:gd name="connsiteY10629" fmla="*/ 3399470 h 4305833"/>
                <a:gd name="connsiteX10630" fmla="*/ 2678057 w 4308628"/>
                <a:gd name="connsiteY10630" fmla="*/ 3354042 h 4305833"/>
                <a:gd name="connsiteX10631" fmla="*/ 2734842 w 4308628"/>
                <a:gd name="connsiteY10631" fmla="*/ 3391777 h 4305833"/>
                <a:gd name="connsiteX10632" fmla="*/ 2591963 w 4308628"/>
                <a:gd name="connsiteY10632" fmla="*/ 3551874 h 4305833"/>
                <a:gd name="connsiteX10633" fmla="*/ 2591963 w 4308628"/>
                <a:gd name="connsiteY10633" fmla="*/ 3551874 h 4305833"/>
                <a:gd name="connsiteX10634" fmla="*/ 2588300 w 4308628"/>
                <a:gd name="connsiteY10634" fmla="*/ 3548210 h 4305833"/>
                <a:gd name="connsiteX10635" fmla="*/ 2651679 w 4308628"/>
                <a:gd name="connsiteY10635" fmla="*/ 3485564 h 4305833"/>
                <a:gd name="connsiteX10636" fmla="*/ 2591963 w 4308628"/>
                <a:gd name="connsiteY10636" fmla="*/ 3551874 h 4305833"/>
                <a:gd name="connsiteX10637" fmla="*/ 2585369 w 4308628"/>
                <a:gd name="connsiteY10637" fmla="*/ 3555171 h 4305833"/>
                <a:gd name="connsiteX10638" fmla="*/ 2579141 w 4308628"/>
                <a:gd name="connsiteY10638" fmla="*/ 3557003 h 4305833"/>
                <a:gd name="connsiteX10639" fmla="*/ 2583171 w 4308628"/>
                <a:gd name="connsiteY10639" fmla="*/ 3552973 h 4305833"/>
                <a:gd name="connsiteX10640" fmla="*/ 2585369 w 4308628"/>
                <a:gd name="connsiteY10640" fmla="*/ 3555171 h 4305833"/>
                <a:gd name="connsiteX10641" fmla="*/ 3000083 w 4308628"/>
                <a:gd name="connsiteY10641" fmla="*/ 3375291 h 4305833"/>
                <a:gd name="connsiteX10642" fmla="*/ 3012539 w 4308628"/>
                <a:gd name="connsiteY10642" fmla="*/ 3378588 h 4305833"/>
                <a:gd name="connsiteX10643" fmla="*/ 3012539 w 4308628"/>
                <a:gd name="connsiteY10643" fmla="*/ 3379320 h 4305833"/>
                <a:gd name="connsiteX10644" fmla="*/ 3013272 w 4308628"/>
                <a:gd name="connsiteY10644" fmla="*/ 3380420 h 4305833"/>
                <a:gd name="connsiteX10645" fmla="*/ 3001549 w 4308628"/>
                <a:gd name="connsiteY10645" fmla="*/ 3392509 h 4305833"/>
                <a:gd name="connsiteX10646" fmla="*/ 2989093 w 4308628"/>
                <a:gd name="connsiteY10646" fmla="*/ 3405698 h 4305833"/>
                <a:gd name="connsiteX10647" fmla="*/ 3000083 w 4308628"/>
                <a:gd name="connsiteY10647" fmla="*/ 3375291 h 4305833"/>
                <a:gd name="connsiteX10648" fmla="*/ 3032323 w 4308628"/>
                <a:gd name="connsiteY10648" fmla="*/ 3364666 h 4305833"/>
                <a:gd name="connsiteX10649" fmla="*/ 3031956 w 4308628"/>
                <a:gd name="connsiteY10649" fmla="*/ 3364666 h 4305833"/>
                <a:gd name="connsiteX10650" fmla="*/ 3033055 w 4308628"/>
                <a:gd name="connsiteY10650" fmla="*/ 3351844 h 4305833"/>
                <a:gd name="connsiteX10651" fmla="*/ 3065295 w 4308628"/>
                <a:gd name="connsiteY10651" fmla="*/ 3351111 h 4305833"/>
                <a:gd name="connsiteX10652" fmla="*/ 3048809 w 4308628"/>
                <a:gd name="connsiteY10652" fmla="*/ 3358805 h 4305833"/>
                <a:gd name="connsiteX10653" fmla="*/ 3033055 w 4308628"/>
                <a:gd name="connsiteY10653" fmla="*/ 3366132 h 4305833"/>
                <a:gd name="connsiteX10654" fmla="*/ 3032323 w 4308628"/>
                <a:gd name="connsiteY10654" fmla="*/ 3364666 h 4305833"/>
                <a:gd name="connsiteX10655" fmla="*/ 3032323 w 4308628"/>
                <a:gd name="connsiteY10655" fmla="*/ 3364666 h 4305833"/>
                <a:gd name="connsiteX10656" fmla="*/ 3337130 w 4308628"/>
                <a:gd name="connsiteY10656" fmla="*/ 3015529 h 4305833"/>
                <a:gd name="connsiteX10657" fmla="*/ 3342259 w 4308628"/>
                <a:gd name="connsiteY10657" fmla="*/ 3012965 h 4305833"/>
                <a:gd name="connsiteX10658" fmla="*/ 3338596 w 4308628"/>
                <a:gd name="connsiteY10658" fmla="*/ 3018460 h 4305833"/>
                <a:gd name="connsiteX10659" fmla="*/ 3337130 w 4308628"/>
                <a:gd name="connsiteY10659" fmla="*/ 3015529 h 4305833"/>
                <a:gd name="connsiteX10660" fmla="*/ 3333467 w 4308628"/>
                <a:gd name="connsiteY10660" fmla="*/ 3023223 h 4305833"/>
                <a:gd name="connsiteX10661" fmla="*/ 3333467 w 4308628"/>
                <a:gd name="connsiteY10661" fmla="*/ 3023223 h 4305833"/>
                <a:gd name="connsiteX10662" fmla="*/ 3251769 w 4308628"/>
                <a:gd name="connsiteY10662" fmla="*/ 3058027 h 4305833"/>
                <a:gd name="connsiteX10663" fmla="*/ 3331269 w 4308628"/>
                <a:gd name="connsiteY10663" fmla="*/ 3018827 h 4305833"/>
                <a:gd name="connsiteX10664" fmla="*/ 3333467 w 4308628"/>
                <a:gd name="connsiteY10664" fmla="*/ 3023223 h 4305833"/>
                <a:gd name="connsiteX10665" fmla="*/ 3145160 w 4308628"/>
                <a:gd name="connsiteY10665" fmla="*/ 3100524 h 4305833"/>
                <a:gd name="connsiteX10666" fmla="*/ 3145160 w 4308628"/>
                <a:gd name="connsiteY10666" fmla="*/ 3102722 h 4305833"/>
                <a:gd name="connsiteX10667" fmla="*/ 3136001 w 4308628"/>
                <a:gd name="connsiteY10667" fmla="*/ 3106386 h 4305833"/>
                <a:gd name="connsiteX10668" fmla="*/ 3118416 w 4308628"/>
                <a:gd name="connsiteY10668" fmla="*/ 3040442 h 4305833"/>
                <a:gd name="connsiteX10669" fmla="*/ 3146259 w 4308628"/>
                <a:gd name="connsiteY10669" fmla="*/ 3099425 h 4305833"/>
                <a:gd name="connsiteX10670" fmla="*/ 3145160 w 4308628"/>
                <a:gd name="connsiteY10670" fmla="*/ 3100524 h 4305833"/>
                <a:gd name="connsiteX10671" fmla="*/ 3145160 w 4308628"/>
                <a:gd name="connsiteY10671" fmla="*/ 3100524 h 4305833"/>
                <a:gd name="connsiteX10672" fmla="*/ 2969309 w 4308628"/>
                <a:gd name="connsiteY10672" fmla="*/ 2900494 h 4305833"/>
                <a:gd name="connsiteX10673" fmla="*/ 2993489 w 4308628"/>
                <a:gd name="connsiteY10673" fmla="*/ 2892068 h 4305833"/>
                <a:gd name="connsiteX10674" fmla="*/ 3001915 w 4308628"/>
                <a:gd name="connsiteY10674" fmla="*/ 2894266 h 4305833"/>
                <a:gd name="connsiteX10675" fmla="*/ 3081048 w 4308628"/>
                <a:gd name="connsiteY10675" fmla="*/ 2983290 h 4305833"/>
                <a:gd name="connsiteX10676" fmla="*/ 2969309 w 4308628"/>
                <a:gd name="connsiteY10676" fmla="*/ 2900494 h 4305833"/>
                <a:gd name="connsiteX10677" fmla="*/ 2948793 w 4308628"/>
                <a:gd name="connsiteY10677" fmla="*/ 2898662 h 4305833"/>
                <a:gd name="connsiteX10678" fmla="*/ 2952091 w 4308628"/>
                <a:gd name="connsiteY10678" fmla="*/ 2897929 h 4305833"/>
                <a:gd name="connsiteX10679" fmla="*/ 2953189 w 4308628"/>
                <a:gd name="connsiteY10679" fmla="*/ 2896831 h 4305833"/>
                <a:gd name="connsiteX10680" fmla="*/ 2954655 w 4308628"/>
                <a:gd name="connsiteY10680" fmla="*/ 2897929 h 4305833"/>
                <a:gd name="connsiteX10681" fmla="*/ 2889444 w 4308628"/>
                <a:gd name="connsiteY10681" fmla="*/ 2921010 h 4305833"/>
                <a:gd name="connsiteX10682" fmla="*/ 2942932 w 4308628"/>
                <a:gd name="connsiteY10682" fmla="*/ 2895731 h 4305833"/>
                <a:gd name="connsiteX10683" fmla="*/ 2948793 w 4308628"/>
                <a:gd name="connsiteY10683" fmla="*/ 2898662 h 4305833"/>
                <a:gd name="connsiteX10684" fmla="*/ 2948793 w 4308628"/>
                <a:gd name="connsiteY10684" fmla="*/ 2898662 h 4305833"/>
                <a:gd name="connsiteX10685" fmla="*/ 2870027 w 4308628"/>
                <a:gd name="connsiteY10685" fmla="*/ 2814401 h 4305833"/>
                <a:gd name="connsiteX10686" fmla="*/ 2865264 w 4308628"/>
                <a:gd name="connsiteY10686" fmla="*/ 2819529 h 4305833"/>
                <a:gd name="connsiteX10687" fmla="*/ 2865264 w 4308628"/>
                <a:gd name="connsiteY10687" fmla="*/ 2819529 h 4305833"/>
                <a:gd name="connsiteX10688" fmla="*/ 2816905 w 4308628"/>
                <a:gd name="connsiteY10688" fmla="*/ 2781795 h 4305833"/>
                <a:gd name="connsiteX10689" fmla="*/ 2844016 w 4308628"/>
                <a:gd name="connsiteY10689" fmla="*/ 2742228 h 4305833"/>
                <a:gd name="connsiteX10690" fmla="*/ 2879552 w 4308628"/>
                <a:gd name="connsiteY10690" fmla="*/ 2740030 h 4305833"/>
                <a:gd name="connsiteX10691" fmla="*/ 2870027 w 4308628"/>
                <a:gd name="connsiteY10691" fmla="*/ 2814401 h 4305833"/>
                <a:gd name="connsiteX10692" fmla="*/ 2849145 w 4308628"/>
                <a:gd name="connsiteY10692" fmla="*/ 2735267 h 4305833"/>
                <a:gd name="connsiteX10693" fmla="*/ 2872958 w 4308628"/>
                <a:gd name="connsiteY10693" fmla="*/ 2700830 h 4305833"/>
                <a:gd name="connsiteX10694" fmla="*/ 2879186 w 4308628"/>
                <a:gd name="connsiteY10694" fmla="*/ 2704127 h 4305833"/>
                <a:gd name="connsiteX10695" fmla="*/ 2883949 w 4308628"/>
                <a:gd name="connsiteY10695" fmla="*/ 2706692 h 4305833"/>
                <a:gd name="connsiteX10696" fmla="*/ 2880285 w 4308628"/>
                <a:gd name="connsiteY10696" fmla="*/ 2733436 h 4305833"/>
                <a:gd name="connsiteX10697" fmla="*/ 2849145 w 4308628"/>
                <a:gd name="connsiteY10697" fmla="*/ 2735267 h 4305833"/>
                <a:gd name="connsiteX10698" fmla="*/ 2890543 w 4308628"/>
                <a:gd name="connsiteY10698" fmla="*/ 2709623 h 4305833"/>
                <a:gd name="connsiteX10699" fmla="*/ 2930476 w 4308628"/>
                <a:gd name="connsiteY10699" fmla="*/ 2729772 h 4305833"/>
                <a:gd name="connsiteX10700" fmla="*/ 2887612 w 4308628"/>
                <a:gd name="connsiteY10700" fmla="*/ 2732703 h 4305833"/>
                <a:gd name="connsiteX10701" fmla="*/ 2890543 w 4308628"/>
                <a:gd name="connsiteY10701" fmla="*/ 2709623 h 4305833"/>
                <a:gd name="connsiteX10702" fmla="*/ 2939268 w 4308628"/>
                <a:gd name="connsiteY10702" fmla="*/ 2723911 h 4305833"/>
                <a:gd name="connsiteX10703" fmla="*/ 2938535 w 4308628"/>
                <a:gd name="connsiteY10703" fmla="*/ 2723911 h 4305833"/>
                <a:gd name="connsiteX10704" fmla="*/ 2937070 w 4308628"/>
                <a:gd name="connsiteY10704" fmla="*/ 2725742 h 4305833"/>
                <a:gd name="connsiteX10705" fmla="*/ 2891642 w 4308628"/>
                <a:gd name="connsiteY10705" fmla="*/ 2702662 h 4305833"/>
                <a:gd name="connsiteX10706" fmla="*/ 2895672 w 4308628"/>
                <a:gd name="connsiteY10706" fmla="*/ 2672621 h 4305833"/>
                <a:gd name="connsiteX10707" fmla="*/ 2939268 w 4308628"/>
                <a:gd name="connsiteY10707" fmla="*/ 2714752 h 4305833"/>
                <a:gd name="connsiteX10708" fmla="*/ 2939268 w 4308628"/>
                <a:gd name="connsiteY10708" fmla="*/ 2723911 h 4305833"/>
                <a:gd name="connsiteX10709" fmla="*/ 2899702 w 4308628"/>
                <a:gd name="connsiteY10709" fmla="*/ 2667492 h 4305833"/>
                <a:gd name="connsiteX10710" fmla="*/ 2900435 w 4308628"/>
                <a:gd name="connsiteY10710" fmla="*/ 2666027 h 4305833"/>
                <a:gd name="connsiteX10711" fmla="*/ 2936704 w 4308628"/>
                <a:gd name="connsiteY10711" fmla="*/ 2649907 h 4305833"/>
                <a:gd name="connsiteX10712" fmla="*/ 2938902 w 4308628"/>
                <a:gd name="connsiteY10712" fmla="*/ 2704860 h 4305833"/>
                <a:gd name="connsiteX10713" fmla="*/ 2899702 w 4308628"/>
                <a:gd name="connsiteY10713" fmla="*/ 2667492 h 4305833"/>
                <a:gd name="connsiteX10714" fmla="*/ 2897504 w 4308628"/>
                <a:gd name="connsiteY10714" fmla="*/ 2659798 h 4305833"/>
                <a:gd name="connsiteX10715" fmla="*/ 2897137 w 4308628"/>
                <a:gd name="connsiteY10715" fmla="*/ 2659798 h 4305833"/>
                <a:gd name="connsiteX10716" fmla="*/ 2901533 w 4308628"/>
                <a:gd name="connsiteY10716" fmla="*/ 2620965 h 4305833"/>
                <a:gd name="connsiteX10717" fmla="*/ 2934139 w 4308628"/>
                <a:gd name="connsiteY10717" fmla="*/ 2600449 h 4305833"/>
                <a:gd name="connsiteX10718" fmla="*/ 2934872 w 4308628"/>
                <a:gd name="connsiteY10718" fmla="*/ 2600815 h 4305833"/>
                <a:gd name="connsiteX10719" fmla="*/ 2936337 w 4308628"/>
                <a:gd name="connsiteY10719" fmla="*/ 2642946 h 4305833"/>
                <a:gd name="connsiteX10720" fmla="*/ 2897504 w 4308628"/>
                <a:gd name="connsiteY10720" fmla="*/ 2659798 h 4305833"/>
                <a:gd name="connsiteX10721" fmla="*/ 2941466 w 4308628"/>
                <a:gd name="connsiteY10721" fmla="*/ 2600083 h 4305833"/>
                <a:gd name="connsiteX10722" fmla="*/ 2942566 w 4308628"/>
                <a:gd name="connsiteY10722" fmla="*/ 2598983 h 4305833"/>
                <a:gd name="connsiteX10723" fmla="*/ 2993122 w 4308628"/>
                <a:gd name="connsiteY10723" fmla="*/ 2617301 h 4305833"/>
                <a:gd name="connsiteX10724" fmla="*/ 2955021 w 4308628"/>
                <a:gd name="connsiteY10724" fmla="*/ 2634153 h 4305833"/>
                <a:gd name="connsiteX10725" fmla="*/ 2942932 w 4308628"/>
                <a:gd name="connsiteY10725" fmla="*/ 2639649 h 4305833"/>
                <a:gd name="connsiteX10726" fmla="*/ 2941466 w 4308628"/>
                <a:gd name="connsiteY10726" fmla="*/ 2600083 h 4305833"/>
                <a:gd name="connsiteX10727" fmla="*/ 2945130 w 4308628"/>
                <a:gd name="connsiteY10727" fmla="*/ 2592756 h 4305833"/>
                <a:gd name="connsiteX10728" fmla="*/ 2970408 w 4308628"/>
                <a:gd name="connsiteY10728" fmla="*/ 2576270 h 4305833"/>
                <a:gd name="connsiteX10729" fmla="*/ 3011440 w 4308628"/>
                <a:gd name="connsiteY10729" fmla="*/ 2607043 h 4305833"/>
                <a:gd name="connsiteX10730" fmla="*/ 3010341 w 4308628"/>
                <a:gd name="connsiteY10730" fmla="*/ 2609242 h 4305833"/>
                <a:gd name="connsiteX10731" fmla="*/ 3010708 w 4308628"/>
                <a:gd name="connsiteY10731" fmla="*/ 2609974 h 4305833"/>
                <a:gd name="connsiteX10732" fmla="*/ 3002281 w 4308628"/>
                <a:gd name="connsiteY10732" fmla="*/ 2613638 h 4305833"/>
                <a:gd name="connsiteX10733" fmla="*/ 2945130 w 4308628"/>
                <a:gd name="connsiteY10733" fmla="*/ 2592756 h 4305833"/>
                <a:gd name="connsiteX10734" fmla="*/ 3013272 w 4308628"/>
                <a:gd name="connsiteY10734" fmla="*/ 2616202 h 4305833"/>
                <a:gd name="connsiteX10735" fmla="*/ 3017302 w 4308628"/>
                <a:gd name="connsiteY10735" fmla="*/ 2618034 h 4305833"/>
                <a:gd name="connsiteX10736" fmla="*/ 3017302 w 4308628"/>
                <a:gd name="connsiteY10736" fmla="*/ 2619133 h 4305833"/>
                <a:gd name="connsiteX10737" fmla="*/ 3011440 w 4308628"/>
                <a:gd name="connsiteY10737" fmla="*/ 2616935 h 4305833"/>
                <a:gd name="connsiteX10738" fmla="*/ 3013272 w 4308628"/>
                <a:gd name="connsiteY10738" fmla="*/ 2616202 h 4305833"/>
                <a:gd name="connsiteX10739" fmla="*/ 2976636 w 4308628"/>
                <a:gd name="connsiteY10739" fmla="*/ 2572239 h 4305833"/>
                <a:gd name="connsiteX10740" fmla="*/ 2996053 w 4308628"/>
                <a:gd name="connsiteY10740" fmla="*/ 2559417 h 4305833"/>
                <a:gd name="connsiteX10741" fmla="*/ 3012173 w 4308628"/>
                <a:gd name="connsiteY10741" fmla="*/ 2598983 h 4305833"/>
                <a:gd name="connsiteX10742" fmla="*/ 2976636 w 4308628"/>
                <a:gd name="connsiteY10742" fmla="*/ 2572239 h 4305833"/>
                <a:gd name="connsiteX10743" fmla="*/ 2970408 w 4308628"/>
                <a:gd name="connsiteY10743" fmla="*/ 2567843 h 4305833"/>
                <a:gd name="connsiteX10744" fmla="*/ 2960517 w 4308628"/>
                <a:gd name="connsiteY10744" fmla="*/ 2560516 h 4305833"/>
                <a:gd name="connsiteX10745" fmla="*/ 2981399 w 4308628"/>
                <a:gd name="connsiteY10745" fmla="*/ 2523881 h 4305833"/>
                <a:gd name="connsiteX10746" fmla="*/ 2993122 w 4308628"/>
                <a:gd name="connsiteY10746" fmla="*/ 2552823 h 4305833"/>
                <a:gd name="connsiteX10747" fmla="*/ 2970408 w 4308628"/>
                <a:gd name="connsiteY10747" fmla="*/ 2567843 h 4305833"/>
                <a:gd name="connsiteX10748" fmla="*/ 2985795 w 4308628"/>
                <a:gd name="connsiteY10748" fmla="*/ 2516187 h 4305833"/>
                <a:gd name="connsiteX10749" fmla="*/ 3009608 w 4308628"/>
                <a:gd name="connsiteY10749" fmla="*/ 2474423 h 4305833"/>
                <a:gd name="connsiteX10750" fmla="*/ 3064562 w 4308628"/>
                <a:gd name="connsiteY10750" fmla="*/ 2501167 h 4305833"/>
                <a:gd name="connsiteX10751" fmla="*/ 3064562 w 4308628"/>
                <a:gd name="connsiteY10751" fmla="*/ 2501167 h 4305833"/>
                <a:gd name="connsiteX10752" fmla="*/ 3061631 w 4308628"/>
                <a:gd name="connsiteY10752" fmla="*/ 2504464 h 4305833"/>
                <a:gd name="connsiteX10753" fmla="*/ 3061997 w 4308628"/>
                <a:gd name="connsiteY10753" fmla="*/ 2507761 h 4305833"/>
                <a:gd name="connsiteX10754" fmla="*/ 3001915 w 4308628"/>
                <a:gd name="connsiteY10754" fmla="*/ 2547327 h 4305833"/>
                <a:gd name="connsiteX10755" fmla="*/ 2999717 w 4308628"/>
                <a:gd name="connsiteY10755" fmla="*/ 2548793 h 4305833"/>
                <a:gd name="connsiteX10756" fmla="*/ 2985795 w 4308628"/>
                <a:gd name="connsiteY10756" fmla="*/ 2516187 h 4305833"/>
                <a:gd name="connsiteX10757" fmla="*/ 3175201 w 4308628"/>
                <a:gd name="connsiteY10757" fmla="*/ 2555387 h 4305833"/>
                <a:gd name="connsiteX10758" fmla="*/ 3176666 w 4308628"/>
                <a:gd name="connsiteY10758" fmla="*/ 2567477 h 4305833"/>
                <a:gd name="connsiteX10759" fmla="*/ 3170805 w 4308628"/>
                <a:gd name="connsiteY10759" fmla="*/ 2553189 h 4305833"/>
                <a:gd name="connsiteX10760" fmla="*/ 3175201 w 4308628"/>
                <a:gd name="connsiteY10760" fmla="*/ 2555387 h 4305833"/>
                <a:gd name="connsiteX10761" fmla="*/ 3440442 w 4308628"/>
                <a:gd name="connsiteY10761" fmla="*/ 2618400 h 4305833"/>
                <a:gd name="connsiteX10762" fmla="*/ 3441175 w 4308628"/>
                <a:gd name="connsiteY10762" fmla="*/ 2628292 h 4305833"/>
                <a:gd name="connsiteX10763" fmla="*/ 3439343 w 4308628"/>
                <a:gd name="connsiteY10763" fmla="*/ 2629391 h 4305833"/>
                <a:gd name="connsiteX10764" fmla="*/ 3438977 w 4308628"/>
                <a:gd name="connsiteY10764" fmla="*/ 2630856 h 4305833"/>
                <a:gd name="connsiteX10765" fmla="*/ 3373766 w 4308628"/>
                <a:gd name="connsiteY10765" fmla="*/ 2631589 h 4305833"/>
                <a:gd name="connsiteX10766" fmla="*/ 3440442 w 4308628"/>
                <a:gd name="connsiteY10766" fmla="*/ 2618400 h 4305833"/>
                <a:gd name="connsiteX10767" fmla="*/ 3452898 w 4308628"/>
                <a:gd name="connsiteY10767" fmla="*/ 2832352 h 4305833"/>
                <a:gd name="connsiteX10768" fmla="*/ 3452898 w 4308628"/>
                <a:gd name="connsiteY10768" fmla="*/ 2832352 h 4305833"/>
                <a:gd name="connsiteX10769" fmla="*/ 3447037 w 4308628"/>
                <a:gd name="connsiteY10769" fmla="*/ 2832352 h 4305833"/>
                <a:gd name="connsiteX10770" fmla="*/ 3447403 w 4308628"/>
                <a:gd name="connsiteY10770" fmla="*/ 2743328 h 4305833"/>
                <a:gd name="connsiteX10771" fmla="*/ 3452898 w 4308628"/>
                <a:gd name="connsiteY10771" fmla="*/ 2832352 h 4305833"/>
                <a:gd name="connsiteX10772" fmla="*/ 3615927 w 4308628"/>
                <a:gd name="connsiteY10772" fmla="*/ 2418737 h 4305833"/>
                <a:gd name="connsiteX10773" fmla="*/ 3626917 w 4308628"/>
                <a:gd name="connsiteY10773" fmla="*/ 2412142 h 4305833"/>
                <a:gd name="connsiteX10774" fmla="*/ 3627283 w 4308628"/>
                <a:gd name="connsiteY10774" fmla="*/ 2412508 h 4305833"/>
                <a:gd name="connsiteX10775" fmla="*/ 3628749 w 4308628"/>
                <a:gd name="connsiteY10775" fmla="*/ 2412875 h 4305833"/>
                <a:gd name="connsiteX10776" fmla="*/ 3629115 w 4308628"/>
                <a:gd name="connsiteY10776" fmla="*/ 2429727 h 4305833"/>
                <a:gd name="connsiteX10777" fmla="*/ 3629482 w 4308628"/>
                <a:gd name="connsiteY10777" fmla="*/ 2448045 h 4305833"/>
                <a:gd name="connsiteX10778" fmla="*/ 3615927 w 4308628"/>
                <a:gd name="connsiteY10778" fmla="*/ 2418737 h 4305833"/>
                <a:gd name="connsiteX10779" fmla="*/ 3631680 w 4308628"/>
                <a:gd name="connsiteY10779" fmla="*/ 2388695 h 4305833"/>
                <a:gd name="connsiteX10780" fmla="*/ 3631680 w 4308628"/>
                <a:gd name="connsiteY10780" fmla="*/ 2388695 h 4305833"/>
                <a:gd name="connsiteX10781" fmla="*/ 3631314 w 4308628"/>
                <a:gd name="connsiteY10781" fmla="*/ 2389062 h 4305833"/>
                <a:gd name="connsiteX10782" fmla="*/ 3622887 w 4308628"/>
                <a:gd name="connsiteY10782" fmla="*/ 2379170 h 4305833"/>
                <a:gd name="connsiteX10783" fmla="*/ 3645235 w 4308628"/>
                <a:gd name="connsiteY10783" fmla="*/ 2356090 h 4305833"/>
                <a:gd name="connsiteX10784" fmla="*/ 3639007 w 4308628"/>
                <a:gd name="connsiteY10784" fmla="*/ 2372942 h 4305833"/>
                <a:gd name="connsiteX10785" fmla="*/ 3633146 w 4308628"/>
                <a:gd name="connsiteY10785" fmla="*/ 2389062 h 4305833"/>
                <a:gd name="connsiteX10786" fmla="*/ 3631680 w 4308628"/>
                <a:gd name="connsiteY10786" fmla="*/ 2388695 h 4305833"/>
                <a:gd name="connsiteX10787" fmla="*/ 3631680 w 4308628"/>
                <a:gd name="connsiteY10787" fmla="*/ 2388695 h 4305833"/>
                <a:gd name="connsiteX10788" fmla="*/ 3199381 w 4308628"/>
                <a:gd name="connsiteY10788" fmla="*/ 2204785 h 4305833"/>
                <a:gd name="connsiteX10789" fmla="*/ 3193519 w 4308628"/>
                <a:gd name="connsiteY10789" fmla="*/ 2220905 h 4305833"/>
                <a:gd name="connsiteX10790" fmla="*/ 3184360 w 4308628"/>
                <a:gd name="connsiteY10790" fmla="*/ 2219806 h 4305833"/>
                <a:gd name="connsiteX10791" fmla="*/ 3148457 w 4308628"/>
                <a:gd name="connsiteY10791" fmla="*/ 2141405 h 4305833"/>
                <a:gd name="connsiteX10792" fmla="*/ 3199381 w 4308628"/>
                <a:gd name="connsiteY10792" fmla="*/ 2204785 h 4305833"/>
                <a:gd name="connsiteX10793" fmla="*/ 3051373 w 4308628"/>
                <a:gd name="connsiteY10793" fmla="*/ 1642429 h 4305833"/>
                <a:gd name="connsiteX10794" fmla="*/ 3059066 w 4308628"/>
                <a:gd name="connsiteY10794" fmla="*/ 1637300 h 4305833"/>
                <a:gd name="connsiteX10795" fmla="*/ 3071156 w 4308628"/>
                <a:gd name="connsiteY10795" fmla="*/ 1649024 h 4305833"/>
                <a:gd name="connsiteX10796" fmla="*/ 3053571 w 4308628"/>
                <a:gd name="connsiteY10796" fmla="*/ 1728523 h 4305833"/>
                <a:gd name="connsiteX10797" fmla="*/ 3051373 w 4308628"/>
                <a:gd name="connsiteY10797" fmla="*/ 1642429 h 4305833"/>
                <a:gd name="connsiteX10798" fmla="*/ 3098267 w 4308628"/>
                <a:gd name="connsiteY10798" fmla="*/ 1666243 h 4305833"/>
                <a:gd name="connsiteX10799" fmla="*/ 3153586 w 4308628"/>
                <a:gd name="connsiteY10799" fmla="*/ 1710205 h 4305833"/>
                <a:gd name="connsiteX10800" fmla="*/ 3151754 w 4308628"/>
                <a:gd name="connsiteY10800" fmla="*/ 1710938 h 4305833"/>
                <a:gd name="connsiteX10801" fmla="*/ 3151021 w 4308628"/>
                <a:gd name="connsiteY10801" fmla="*/ 1709839 h 4305833"/>
                <a:gd name="connsiteX10802" fmla="*/ 3142229 w 4308628"/>
                <a:gd name="connsiteY10802" fmla="*/ 1709106 h 4305833"/>
                <a:gd name="connsiteX10803" fmla="*/ 3098267 w 4308628"/>
                <a:gd name="connsiteY10803" fmla="*/ 1666243 h 4305833"/>
                <a:gd name="connsiteX10804" fmla="*/ 3160180 w 4308628"/>
                <a:gd name="connsiteY10804" fmla="*/ 1715334 h 4305833"/>
                <a:gd name="connsiteX10805" fmla="*/ 3169706 w 4308628"/>
                <a:gd name="connsiteY10805" fmla="*/ 1723028 h 4305833"/>
                <a:gd name="connsiteX10806" fmla="*/ 3155052 w 4308628"/>
                <a:gd name="connsiteY10806" fmla="*/ 1716800 h 4305833"/>
                <a:gd name="connsiteX10807" fmla="*/ 3160180 w 4308628"/>
                <a:gd name="connsiteY10807" fmla="*/ 1715334 h 4305833"/>
                <a:gd name="connsiteX10808" fmla="*/ 3553280 w 4308628"/>
                <a:gd name="connsiteY10808" fmla="*/ 1723760 h 4305833"/>
                <a:gd name="connsiteX10809" fmla="*/ 3555478 w 4308628"/>
                <a:gd name="connsiteY10809" fmla="*/ 1721562 h 4305833"/>
                <a:gd name="connsiteX10810" fmla="*/ 3557310 w 4308628"/>
                <a:gd name="connsiteY10810" fmla="*/ 1727790 h 4305833"/>
                <a:gd name="connsiteX10811" fmla="*/ 3553280 w 4308628"/>
                <a:gd name="connsiteY10811" fmla="*/ 1723760 h 4305833"/>
                <a:gd name="connsiteX10812" fmla="*/ 3563538 w 4308628"/>
                <a:gd name="connsiteY10812" fmla="*/ 1706542 h 4305833"/>
                <a:gd name="connsiteX10813" fmla="*/ 3618858 w 4308628"/>
                <a:gd name="connsiteY10813" fmla="*/ 1527760 h 4305833"/>
                <a:gd name="connsiteX10814" fmla="*/ 3647433 w 4308628"/>
                <a:gd name="connsiteY10814" fmla="*/ 1645360 h 4305833"/>
                <a:gd name="connsiteX10815" fmla="*/ 3646700 w 4308628"/>
                <a:gd name="connsiteY10815" fmla="*/ 1645727 h 4305833"/>
                <a:gd name="connsiteX10816" fmla="*/ 3644869 w 4308628"/>
                <a:gd name="connsiteY10816" fmla="*/ 1651222 h 4305833"/>
                <a:gd name="connsiteX10817" fmla="*/ 3644869 w 4308628"/>
                <a:gd name="connsiteY10817" fmla="*/ 1651222 h 4305833"/>
                <a:gd name="connsiteX10818" fmla="*/ 3602738 w 4308628"/>
                <a:gd name="connsiteY10818" fmla="*/ 1679798 h 4305833"/>
                <a:gd name="connsiteX10819" fmla="*/ 3563538 w 4308628"/>
                <a:gd name="connsiteY10819" fmla="*/ 1706542 h 4305833"/>
                <a:gd name="connsiteX10820" fmla="*/ 3611530 w 4308628"/>
                <a:gd name="connsiteY10820" fmla="*/ 1508710 h 4305833"/>
                <a:gd name="connsiteX10821" fmla="*/ 3610065 w 4308628"/>
                <a:gd name="connsiteY10821" fmla="*/ 1513106 h 4305833"/>
                <a:gd name="connsiteX10822" fmla="*/ 3406371 w 4308628"/>
                <a:gd name="connsiteY10822" fmla="*/ 1550108 h 4305833"/>
                <a:gd name="connsiteX10823" fmla="*/ 3405272 w 4308628"/>
                <a:gd name="connsiteY10823" fmla="*/ 1547910 h 4305833"/>
                <a:gd name="connsiteX10824" fmla="*/ 3403440 w 4308628"/>
                <a:gd name="connsiteY10824" fmla="*/ 1547177 h 4305833"/>
                <a:gd name="connsiteX10825" fmla="*/ 3422491 w 4308628"/>
                <a:gd name="connsiteY10825" fmla="*/ 1332126 h 4305833"/>
                <a:gd name="connsiteX10826" fmla="*/ 3425055 w 4308628"/>
                <a:gd name="connsiteY10826" fmla="*/ 1331027 h 4305833"/>
                <a:gd name="connsiteX10827" fmla="*/ 3425788 w 4308628"/>
                <a:gd name="connsiteY10827" fmla="*/ 1328096 h 4305833"/>
                <a:gd name="connsiteX10828" fmla="*/ 3571231 w 4308628"/>
                <a:gd name="connsiteY10828" fmla="*/ 1292194 h 4305833"/>
                <a:gd name="connsiteX10829" fmla="*/ 3613729 w 4308628"/>
                <a:gd name="connsiteY10829" fmla="*/ 1506878 h 4305833"/>
                <a:gd name="connsiteX10830" fmla="*/ 3611530 w 4308628"/>
                <a:gd name="connsiteY10830" fmla="*/ 1508710 h 4305833"/>
                <a:gd name="connsiteX10831" fmla="*/ 3611530 w 4308628"/>
                <a:gd name="connsiteY10831" fmla="*/ 1508710 h 4305833"/>
                <a:gd name="connsiteX10832" fmla="*/ 3345190 w 4308628"/>
                <a:gd name="connsiteY10832" fmla="*/ 1218922 h 4305833"/>
                <a:gd name="connsiteX10833" fmla="*/ 3342992 w 4308628"/>
                <a:gd name="connsiteY10833" fmla="*/ 1221121 h 4305833"/>
                <a:gd name="connsiteX10834" fmla="*/ 3133803 w 4308628"/>
                <a:gd name="connsiteY10834" fmla="*/ 1169098 h 4305833"/>
                <a:gd name="connsiteX10835" fmla="*/ 3133803 w 4308628"/>
                <a:gd name="connsiteY10835" fmla="*/ 1167266 h 4305833"/>
                <a:gd name="connsiteX10836" fmla="*/ 3131971 w 4308628"/>
                <a:gd name="connsiteY10836" fmla="*/ 1165435 h 4305833"/>
                <a:gd name="connsiteX10837" fmla="*/ 3233451 w 4308628"/>
                <a:gd name="connsiteY10837" fmla="*/ 985554 h 4305833"/>
                <a:gd name="connsiteX10838" fmla="*/ 3234917 w 4308628"/>
                <a:gd name="connsiteY10838" fmla="*/ 985920 h 4305833"/>
                <a:gd name="connsiteX10839" fmla="*/ 3238580 w 4308628"/>
                <a:gd name="connsiteY10839" fmla="*/ 985188 h 4305833"/>
                <a:gd name="connsiteX10840" fmla="*/ 3240779 w 4308628"/>
                <a:gd name="connsiteY10840" fmla="*/ 983356 h 4305833"/>
                <a:gd name="connsiteX10841" fmla="*/ 3429818 w 4308628"/>
                <a:gd name="connsiteY10841" fmla="*/ 1093629 h 4305833"/>
                <a:gd name="connsiteX10842" fmla="*/ 3348487 w 4308628"/>
                <a:gd name="connsiteY10842" fmla="*/ 1219289 h 4305833"/>
                <a:gd name="connsiteX10843" fmla="*/ 3345190 w 4308628"/>
                <a:gd name="connsiteY10843" fmla="*/ 1218922 h 4305833"/>
                <a:gd name="connsiteX10844" fmla="*/ 3345190 w 4308628"/>
                <a:gd name="connsiteY10844" fmla="*/ 1218922 h 4305833"/>
                <a:gd name="connsiteX10845" fmla="*/ 3018401 w 4308628"/>
                <a:gd name="connsiteY10845" fmla="*/ 968335 h 4305833"/>
                <a:gd name="connsiteX10846" fmla="*/ 3015470 w 4308628"/>
                <a:gd name="connsiteY10846" fmla="*/ 969801 h 4305833"/>
                <a:gd name="connsiteX10847" fmla="*/ 3012906 w 4308628"/>
                <a:gd name="connsiteY10847" fmla="*/ 964672 h 4305833"/>
                <a:gd name="connsiteX10848" fmla="*/ 3018401 w 4308628"/>
                <a:gd name="connsiteY10848" fmla="*/ 968335 h 4305833"/>
                <a:gd name="connsiteX10849" fmla="*/ 2929010 w 4308628"/>
                <a:gd name="connsiteY10849" fmla="*/ 1450093 h 4305833"/>
                <a:gd name="connsiteX10850" fmla="*/ 2936337 w 4308628"/>
                <a:gd name="connsiteY10850" fmla="*/ 1465480 h 4305833"/>
                <a:gd name="connsiteX10851" fmla="*/ 2929010 w 4308628"/>
                <a:gd name="connsiteY10851" fmla="*/ 1471341 h 4305833"/>
                <a:gd name="connsiteX10852" fmla="*/ 2848412 w 4308628"/>
                <a:gd name="connsiteY10852" fmla="*/ 1441300 h 4305833"/>
                <a:gd name="connsiteX10853" fmla="*/ 2929010 w 4308628"/>
                <a:gd name="connsiteY10853" fmla="*/ 1450093 h 4305833"/>
                <a:gd name="connsiteX10854" fmla="*/ 2426737 w 4308628"/>
                <a:gd name="connsiteY10854" fmla="*/ 1157375 h 4305833"/>
                <a:gd name="connsiteX10855" fmla="*/ 2428569 w 4308628"/>
                <a:gd name="connsiteY10855" fmla="*/ 1148216 h 4305833"/>
                <a:gd name="connsiteX10856" fmla="*/ 2445787 w 4308628"/>
                <a:gd name="connsiteY10856" fmla="*/ 1147850 h 4305833"/>
                <a:gd name="connsiteX10857" fmla="*/ 2489384 w 4308628"/>
                <a:gd name="connsiteY10857" fmla="*/ 1216724 h 4305833"/>
                <a:gd name="connsiteX10858" fmla="*/ 2426737 w 4308628"/>
                <a:gd name="connsiteY10858" fmla="*/ 1157375 h 4305833"/>
                <a:gd name="connsiteX10859" fmla="*/ 2555328 w 4308628"/>
                <a:gd name="connsiteY10859" fmla="*/ 1132096 h 4305833"/>
                <a:gd name="connsiteX10860" fmla="*/ 2567418 w 4308628"/>
                <a:gd name="connsiteY10860" fmla="*/ 1130631 h 4305833"/>
                <a:gd name="connsiteX10861" fmla="*/ 2553130 w 4308628"/>
                <a:gd name="connsiteY10861" fmla="*/ 1136492 h 4305833"/>
                <a:gd name="connsiteX10862" fmla="*/ 2555328 w 4308628"/>
                <a:gd name="connsiteY10862" fmla="*/ 1132096 h 4305833"/>
                <a:gd name="connsiteX10863" fmla="*/ 2730446 w 4308628"/>
                <a:gd name="connsiteY10863" fmla="*/ 670855 h 4305833"/>
                <a:gd name="connsiteX10864" fmla="*/ 2612846 w 4308628"/>
                <a:gd name="connsiteY10864" fmla="*/ 841210 h 4305833"/>
                <a:gd name="connsiteX10865" fmla="*/ 2610647 w 4308628"/>
                <a:gd name="connsiteY10865" fmla="*/ 840477 h 4305833"/>
                <a:gd name="connsiteX10866" fmla="*/ 2610647 w 4308628"/>
                <a:gd name="connsiteY10866" fmla="*/ 840477 h 4305833"/>
                <a:gd name="connsiteX10867" fmla="*/ 2608815 w 4308628"/>
                <a:gd name="connsiteY10867" fmla="*/ 841210 h 4305833"/>
                <a:gd name="connsiteX10868" fmla="*/ 2470333 w 4308628"/>
                <a:gd name="connsiteY10868" fmla="*/ 675984 h 4305833"/>
                <a:gd name="connsiteX10869" fmla="*/ 2471066 w 4308628"/>
                <a:gd name="connsiteY10869" fmla="*/ 673053 h 4305833"/>
                <a:gd name="connsiteX10870" fmla="*/ 2469600 w 4308628"/>
                <a:gd name="connsiteY10870" fmla="*/ 670488 h 4305833"/>
                <a:gd name="connsiteX10871" fmla="*/ 2546902 w 4308628"/>
                <a:gd name="connsiteY10871" fmla="*/ 542264 h 4305833"/>
                <a:gd name="connsiteX10872" fmla="*/ 2728614 w 4308628"/>
                <a:gd name="connsiteY10872" fmla="*/ 663894 h 4305833"/>
                <a:gd name="connsiteX10873" fmla="*/ 2727881 w 4308628"/>
                <a:gd name="connsiteY10873" fmla="*/ 666459 h 4305833"/>
                <a:gd name="connsiteX10874" fmla="*/ 2730446 w 4308628"/>
                <a:gd name="connsiteY10874" fmla="*/ 670855 h 4305833"/>
                <a:gd name="connsiteX10875" fmla="*/ 2730446 w 4308628"/>
                <a:gd name="connsiteY10875" fmla="*/ 670855 h 4305833"/>
                <a:gd name="connsiteX10876" fmla="*/ 2334782 w 4308628"/>
                <a:gd name="connsiteY10876" fmla="*/ 649973 h 4305833"/>
                <a:gd name="connsiteX10877" fmla="*/ 2334782 w 4308628"/>
                <a:gd name="connsiteY10877" fmla="*/ 652903 h 4305833"/>
                <a:gd name="connsiteX10878" fmla="*/ 2150139 w 4308628"/>
                <a:gd name="connsiteY10878" fmla="*/ 763909 h 4305833"/>
                <a:gd name="connsiteX10879" fmla="*/ 2148673 w 4308628"/>
                <a:gd name="connsiteY10879" fmla="*/ 762444 h 4305833"/>
                <a:gd name="connsiteX10880" fmla="*/ 2146109 w 4308628"/>
                <a:gd name="connsiteY10880" fmla="*/ 762444 h 4305833"/>
                <a:gd name="connsiteX10881" fmla="*/ 2090789 w 4308628"/>
                <a:gd name="connsiteY10881" fmla="*/ 563513 h 4305833"/>
                <a:gd name="connsiteX10882" fmla="*/ 2094086 w 4308628"/>
                <a:gd name="connsiteY10882" fmla="*/ 559849 h 4305833"/>
                <a:gd name="connsiteX10883" fmla="*/ 2094086 w 4308628"/>
                <a:gd name="connsiteY10883" fmla="*/ 556918 h 4305833"/>
                <a:gd name="connsiteX10884" fmla="*/ 2305473 w 4308628"/>
                <a:gd name="connsiteY10884" fmla="*/ 501232 h 4305833"/>
                <a:gd name="connsiteX10885" fmla="*/ 2336980 w 4308628"/>
                <a:gd name="connsiteY10885" fmla="*/ 647774 h 4305833"/>
                <a:gd name="connsiteX10886" fmla="*/ 2334782 w 4308628"/>
                <a:gd name="connsiteY10886" fmla="*/ 649973 h 4305833"/>
                <a:gd name="connsiteX10887" fmla="*/ 2334782 w 4308628"/>
                <a:gd name="connsiteY10887" fmla="*/ 649973 h 4305833"/>
                <a:gd name="connsiteX10888" fmla="*/ 1955238 w 4308628"/>
                <a:gd name="connsiteY10888" fmla="*/ 589158 h 4305833"/>
                <a:gd name="connsiteX10889" fmla="*/ 1955238 w 4308628"/>
                <a:gd name="connsiteY10889" fmla="*/ 588058 h 4305833"/>
                <a:gd name="connsiteX10890" fmla="*/ 2073570 w 4308628"/>
                <a:gd name="connsiteY10890" fmla="*/ 562047 h 4305833"/>
                <a:gd name="connsiteX10891" fmla="*/ 1936920 w 4308628"/>
                <a:gd name="connsiteY10891" fmla="*/ 690272 h 4305833"/>
                <a:gd name="connsiteX10892" fmla="*/ 1950841 w 4308628"/>
                <a:gd name="connsiteY10892" fmla="*/ 592821 h 4305833"/>
                <a:gd name="connsiteX10893" fmla="*/ 1955238 w 4308628"/>
                <a:gd name="connsiteY10893" fmla="*/ 589158 h 4305833"/>
                <a:gd name="connsiteX10894" fmla="*/ 1955238 w 4308628"/>
                <a:gd name="connsiteY10894" fmla="*/ 589158 h 4305833"/>
                <a:gd name="connsiteX10895" fmla="*/ 2106176 w 4308628"/>
                <a:gd name="connsiteY10895" fmla="*/ 1056627 h 4305833"/>
                <a:gd name="connsiteX10896" fmla="*/ 2106908 w 4308628"/>
                <a:gd name="connsiteY10896" fmla="*/ 1061756 h 4305833"/>
                <a:gd name="connsiteX10897" fmla="*/ 2095185 w 4308628"/>
                <a:gd name="connsiteY10897" fmla="*/ 1051498 h 4305833"/>
                <a:gd name="connsiteX10898" fmla="*/ 2106176 w 4308628"/>
                <a:gd name="connsiteY10898" fmla="*/ 1056627 h 4305833"/>
                <a:gd name="connsiteX10899" fmla="*/ 2204359 w 4308628"/>
                <a:gd name="connsiteY10899" fmla="*/ 1107551 h 4305833"/>
                <a:gd name="connsiteX10900" fmla="*/ 2220479 w 4308628"/>
                <a:gd name="connsiteY10900" fmla="*/ 1113412 h 4305833"/>
                <a:gd name="connsiteX10901" fmla="*/ 2219380 w 4308628"/>
                <a:gd name="connsiteY10901" fmla="*/ 1122571 h 4305833"/>
                <a:gd name="connsiteX10902" fmla="*/ 2140980 w 4308628"/>
                <a:gd name="connsiteY10902" fmla="*/ 1158474 h 4305833"/>
                <a:gd name="connsiteX10903" fmla="*/ 2204359 w 4308628"/>
                <a:gd name="connsiteY10903" fmla="*/ 1107551 h 4305833"/>
                <a:gd name="connsiteX10904" fmla="*/ 1642370 w 4308628"/>
                <a:gd name="connsiteY10904" fmla="*/ 1255558 h 4305833"/>
                <a:gd name="connsiteX10905" fmla="*/ 1637241 w 4308628"/>
                <a:gd name="connsiteY10905" fmla="*/ 1247865 h 4305833"/>
                <a:gd name="connsiteX10906" fmla="*/ 1648964 w 4308628"/>
                <a:gd name="connsiteY10906" fmla="*/ 1235775 h 4305833"/>
                <a:gd name="connsiteX10907" fmla="*/ 1728464 w 4308628"/>
                <a:gd name="connsiteY10907" fmla="*/ 1253360 h 4305833"/>
                <a:gd name="connsiteX10908" fmla="*/ 1642370 w 4308628"/>
                <a:gd name="connsiteY10908" fmla="*/ 1255558 h 4305833"/>
                <a:gd name="connsiteX10909" fmla="*/ 1527334 w 4308628"/>
                <a:gd name="connsiteY10909" fmla="*/ 688074 h 4305833"/>
                <a:gd name="connsiteX10910" fmla="*/ 1644934 w 4308628"/>
                <a:gd name="connsiteY10910" fmla="*/ 659498 h 4305833"/>
                <a:gd name="connsiteX10911" fmla="*/ 1645301 w 4308628"/>
                <a:gd name="connsiteY10911" fmla="*/ 660230 h 4305833"/>
                <a:gd name="connsiteX10912" fmla="*/ 1650063 w 4308628"/>
                <a:gd name="connsiteY10912" fmla="*/ 662062 h 4305833"/>
                <a:gd name="connsiteX10913" fmla="*/ 1650796 w 4308628"/>
                <a:gd name="connsiteY10913" fmla="*/ 661696 h 4305833"/>
                <a:gd name="connsiteX10914" fmla="*/ 1706116 w 4308628"/>
                <a:gd name="connsiteY10914" fmla="*/ 743393 h 4305833"/>
                <a:gd name="connsiteX10915" fmla="*/ 1527334 w 4308628"/>
                <a:gd name="connsiteY10915" fmla="*/ 688074 h 4305833"/>
                <a:gd name="connsiteX10916" fmla="*/ 1508284 w 4308628"/>
                <a:gd name="connsiteY10916" fmla="*/ 695034 h 4305833"/>
                <a:gd name="connsiteX10917" fmla="*/ 1512680 w 4308628"/>
                <a:gd name="connsiteY10917" fmla="*/ 696500 h 4305833"/>
                <a:gd name="connsiteX10918" fmla="*/ 1550048 w 4308628"/>
                <a:gd name="connsiteY10918" fmla="*/ 899827 h 4305833"/>
                <a:gd name="connsiteX10919" fmla="*/ 1547850 w 4308628"/>
                <a:gd name="connsiteY10919" fmla="*/ 900926 h 4305833"/>
                <a:gd name="connsiteX10920" fmla="*/ 1547118 w 4308628"/>
                <a:gd name="connsiteY10920" fmla="*/ 902758 h 4305833"/>
                <a:gd name="connsiteX10921" fmla="*/ 1332067 w 4308628"/>
                <a:gd name="connsiteY10921" fmla="*/ 883707 h 4305833"/>
                <a:gd name="connsiteX10922" fmla="*/ 1330601 w 4308628"/>
                <a:gd name="connsiteY10922" fmla="*/ 881143 h 4305833"/>
                <a:gd name="connsiteX10923" fmla="*/ 1328037 w 4308628"/>
                <a:gd name="connsiteY10923" fmla="*/ 880410 h 4305833"/>
                <a:gd name="connsiteX10924" fmla="*/ 1292134 w 4308628"/>
                <a:gd name="connsiteY10924" fmla="*/ 734967 h 4305833"/>
                <a:gd name="connsiteX10925" fmla="*/ 1506819 w 4308628"/>
                <a:gd name="connsiteY10925" fmla="*/ 692470 h 4305833"/>
                <a:gd name="connsiteX10926" fmla="*/ 1508284 w 4308628"/>
                <a:gd name="connsiteY10926" fmla="*/ 695034 h 4305833"/>
                <a:gd name="connsiteX10927" fmla="*/ 1508284 w 4308628"/>
                <a:gd name="connsiteY10927" fmla="*/ 695034 h 4305833"/>
                <a:gd name="connsiteX10928" fmla="*/ 1220695 w 4308628"/>
                <a:gd name="connsiteY10928" fmla="*/ 964305 h 4305833"/>
                <a:gd name="connsiteX10929" fmla="*/ 1168672 w 4308628"/>
                <a:gd name="connsiteY10929" fmla="*/ 1173128 h 4305833"/>
                <a:gd name="connsiteX10930" fmla="*/ 1166840 w 4308628"/>
                <a:gd name="connsiteY10930" fmla="*/ 1173128 h 4305833"/>
                <a:gd name="connsiteX10931" fmla="*/ 1165009 w 4308628"/>
                <a:gd name="connsiteY10931" fmla="*/ 1174960 h 4305833"/>
                <a:gd name="connsiteX10932" fmla="*/ 984396 w 4308628"/>
                <a:gd name="connsiteY10932" fmla="*/ 1073113 h 4305833"/>
                <a:gd name="connsiteX10933" fmla="*/ 984396 w 4308628"/>
                <a:gd name="connsiteY10933" fmla="*/ 1068350 h 4305833"/>
                <a:gd name="connsiteX10934" fmla="*/ 982564 w 4308628"/>
                <a:gd name="connsiteY10934" fmla="*/ 1066519 h 4305833"/>
                <a:gd name="connsiteX10935" fmla="*/ 1092837 w 4308628"/>
                <a:gd name="connsiteY10935" fmla="*/ 877479 h 4305833"/>
                <a:gd name="connsiteX10936" fmla="*/ 1218497 w 4308628"/>
                <a:gd name="connsiteY10936" fmla="*/ 958810 h 4305833"/>
                <a:gd name="connsiteX10937" fmla="*/ 1218497 w 4308628"/>
                <a:gd name="connsiteY10937" fmla="*/ 961741 h 4305833"/>
                <a:gd name="connsiteX10938" fmla="*/ 1220695 w 4308628"/>
                <a:gd name="connsiteY10938" fmla="*/ 964305 h 4305833"/>
                <a:gd name="connsiteX10939" fmla="*/ 1220695 w 4308628"/>
                <a:gd name="connsiteY10939" fmla="*/ 964305 h 4305833"/>
                <a:gd name="connsiteX10940" fmla="*/ 906362 w 4308628"/>
                <a:gd name="connsiteY10940" fmla="*/ 1186683 h 4305833"/>
                <a:gd name="connsiteX10941" fmla="*/ 971573 w 4308628"/>
                <a:gd name="connsiteY10941" fmla="*/ 1084470 h 4305833"/>
                <a:gd name="connsiteX10942" fmla="*/ 965711 w 4308628"/>
                <a:gd name="connsiteY10942" fmla="*/ 1271678 h 4305833"/>
                <a:gd name="connsiteX10943" fmla="*/ 906728 w 4308628"/>
                <a:gd name="connsiteY10943" fmla="*/ 1192911 h 4305833"/>
                <a:gd name="connsiteX10944" fmla="*/ 907095 w 4308628"/>
                <a:gd name="connsiteY10944" fmla="*/ 1187049 h 4305833"/>
                <a:gd name="connsiteX10945" fmla="*/ 906362 w 4308628"/>
                <a:gd name="connsiteY10945" fmla="*/ 1186683 h 4305833"/>
                <a:gd name="connsiteX10946" fmla="*/ 1344523 w 4308628"/>
                <a:gd name="connsiteY10946" fmla="*/ 1411259 h 4305833"/>
                <a:gd name="connsiteX10947" fmla="*/ 1348553 w 4308628"/>
                <a:gd name="connsiteY10947" fmla="*/ 1414190 h 4305833"/>
                <a:gd name="connsiteX10948" fmla="*/ 1332800 w 4308628"/>
                <a:gd name="connsiteY10948" fmla="*/ 1415289 h 4305833"/>
                <a:gd name="connsiteX10949" fmla="*/ 1344523 w 4308628"/>
                <a:gd name="connsiteY10949" fmla="*/ 1411259 h 4305833"/>
                <a:gd name="connsiteX10950" fmla="*/ 1450033 w 4308628"/>
                <a:gd name="connsiteY10950" fmla="*/ 1377554 h 4305833"/>
                <a:gd name="connsiteX10951" fmla="*/ 1465420 w 4308628"/>
                <a:gd name="connsiteY10951" fmla="*/ 1370227 h 4305833"/>
                <a:gd name="connsiteX10952" fmla="*/ 1471282 w 4308628"/>
                <a:gd name="connsiteY10952" fmla="*/ 1377554 h 4305833"/>
                <a:gd name="connsiteX10953" fmla="*/ 1441241 w 4308628"/>
                <a:gd name="connsiteY10953" fmla="*/ 1458519 h 4305833"/>
                <a:gd name="connsiteX10954" fmla="*/ 1450033 w 4308628"/>
                <a:gd name="connsiteY10954" fmla="*/ 1377554 h 4305833"/>
                <a:gd name="connsiteX10955" fmla="*/ 1157315 w 4308628"/>
                <a:gd name="connsiteY10955" fmla="*/ 1879828 h 4305833"/>
                <a:gd name="connsiteX10956" fmla="*/ 1148156 w 4308628"/>
                <a:gd name="connsiteY10956" fmla="*/ 1877996 h 4305833"/>
                <a:gd name="connsiteX10957" fmla="*/ 1147790 w 4308628"/>
                <a:gd name="connsiteY10957" fmla="*/ 1861143 h 4305833"/>
                <a:gd name="connsiteX10958" fmla="*/ 1216665 w 4308628"/>
                <a:gd name="connsiteY10958" fmla="*/ 1817547 h 4305833"/>
                <a:gd name="connsiteX10959" fmla="*/ 1157315 w 4308628"/>
                <a:gd name="connsiteY10959" fmla="*/ 1879828 h 4305833"/>
                <a:gd name="connsiteX10960" fmla="*/ 859468 w 4308628"/>
                <a:gd name="connsiteY10960" fmla="*/ 1467311 h 4305833"/>
                <a:gd name="connsiteX10961" fmla="*/ 856171 w 4308628"/>
                <a:gd name="connsiteY10961" fmla="*/ 1467311 h 4305833"/>
                <a:gd name="connsiteX10962" fmla="*/ 859468 w 4308628"/>
                <a:gd name="connsiteY10962" fmla="*/ 1461816 h 4305833"/>
                <a:gd name="connsiteX10963" fmla="*/ 859468 w 4308628"/>
                <a:gd name="connsiteY10963" fmla="*/ 1467311 h 4305833"/>
                <a:gd name="connsiteX10964" fmla="*/ 665300 w 4308628"/>
                <a:gd name="connsiteY10964" fmla="*/ 1578317 h 4305833"/>
                <a:gd name="connsiteX10965" fmla="*/ 666033 w 4308628"/>
                <a:gd name="connsiteY10965" fmla="*/ 1578317 h 4305833"/>
                <a:gd name="connsiteX10966" fmla="*/ 670063 w 4308628"/>
                <a:gd name="connsiteY10966" fmla="*/ 1576119 h 4305833"/>
                <a:gd name="connsiteX10967" fmla="*/ 840418 w 4308628"/>
                <a:gd name="connsiteY10967" fmla="*/ 1693719 h 4305833"/>
                <a:gd name="connsiteX10968" fmla="*/ 839685 w 4308628"/>
                <a:gd name="connsiteY10968" fmla="*/ 1696284 h 4305833"/>
                <a:gd name="connsiteX10969" fmla="*/ 840418 w 4308628"/>
                <a:gd name="connsiteY10969" fmla="*/ 1698115 h 4305833"/>
                <a:gd name="connsiteX10970" fmla="*/ 675192 w 4308628"/>
                <a:gd name="connsiteY10970" fmla="*/ 1836598 h 4305833"/>
                <a:gd name="connsiteX10971" fmla="*/ 672261 w 4308628"/>
                <a:gd name="connsiteY10971" fmla="*/ 1835499 h 4305833"/>
                <a:gd name="connsiteX10972" fmla="*/ 672261 w 4308628"/>
                <a:gd name="connsiteY10972" fmla="*/ 1835499 h 4305833"/>
                <a:gd name="connsiteX10973" fmla="*/ 669696 w 4308628"/>
                <a:gd name="connsiteY10973" fmla="*/ 1836964 h 4305833"/>
                <a:gd name="connsiteX10974" fmla="*/ 541472 w 4308628"/>
                <a:gd name="connsiteY10974" fmla="*/ 1759663 h 4305833"/>
                <a:gd name="connsiteX10975" fmla="*/ 663102 w 4308628"/>
                <a:gd name="connsiteY10975" fmla="*/ 1577951 h 4305833"/>
                <a:gd name="connsiteX10976" fmla="*/ 665300 w 4308628"/>
                <a:gd name="connsiteY10976" fmla="*/ 1578317 h 4305833"/>
                <a:gd name="connsiteX10977" fmla="*/ 665300 w 4308628"/>
                <a:gd name="connsiteY10977" fmla="*/ 1578317 h 4305833"/>
                <a:gd name="connsiteX10978" fmla="*/ 649913 w 4308628"/>
                <a:gd name="connsiteY10978" fmla="*/ 1971783 h 4305833"/>
                <a:gd name="connsiteX10979" fmla="*/ 652844 w 4308628"/>
                <a:gd name="connsiteY10979" fmla="*/ 1972516 h 4305833"/>
                <a:gd name="connsiteX10980" fmla="*/ 653210 w 4308628"/>
                <a:gd name="connsiteY10980" fmla="*/ 1972516 h 4305833"/>
                <a:gd name="connsiteX10981" fmla="*/ 764216 w 4308628"/>
                <a:gd name="connsiteY10981" fmla="*/ 2156793 h 4305833"/>
                <a:gd name="connsiteX10982" fmla="*/ 762750 w 4308628"/>
                <a:gd name="connsiteY10982" fmla="*/ 2158258 h 4305833"/>
                <a:gd name="connsiteX10983" fmla="*/ 762750 w 4308628"/>
                <a:gd name="connsiteY10983" fmla="*/ 2160822 h 4305833"/>
                <a:gd name="connsiteX10984" fmla="*/ 563087 w 4308628"/>
                <a:gd name="connsiteY10984" fmla="*/ 2216142 h 4305833"/>
                <a:gd name="connsiteX10985" fmla="*/ 559790 w 4308628"/>
                <a:gd name="connsiteY10985" fmla="*/ 2212845 h 4305833"/>
                <a:gd name="connsiteX10986" fmla="*/ 556859 w 4308628"/>
                <a:gd name="connsiteY10986" fmla="*/ 2212845 h 4305833"/>
                <a:gd name="connsiteX10987" fmla="*/ 501173 w 4308628"/>
                <a:gd name="connsiteY10987" fmla="*/ 2001092 h 4305833"/>
                <a:gd name="connsiteX10988" fmla="*/ 647715 w 4308628"/>
                <a:gd name="connsiteY10988" fmla="*/ 1969585 h 4305833"/>
                <a:gd name="connsiteX10989" fmla="*/ 649913 w 4308628"/>
                <a:gd name="connsiteY10989" fmla="*/ 1971783 h 4305833"/>
                <a:gd name="connsiteX10990" fmla="*/ 649913 w 4308628"/>
                <a:gd name="connsiteY10990" fmla="*/ 1971783 h 4305833"/>
                <a:gd name="connsiteX10991" fmla="*/ 1062063 w 4308628"/>
                <a:gd name="connsiteY10991" fmla="*/ 2191596 h 4305833"/>
                <a:gd name="connsiteX10992" fmla="*/ 1062063 w 4308628"/>
                <a:gd name="connsiteY10992" fmla="*/ 2193061 h 4305833"/>
                <a:gd name="connsiteX10993" fmla="*/ 1060231 w 4308628"/>
                <a:gd name="connsiteY10993" fmla="*/ 2193428 h 4305833"/>
                <a:gd name="connsiteX10994" fmla="*/ 1090639 w 4308628"/>
                <a:gd name="connsiteY10994" fmla="*/ 2129682 h 4305833"/>
                <a:gd name="connsiteX10995" fmla="*/ 1069756 w 4308628"/>
                <a:gd name="connsiteY10995" fmla="*/ 2187200 h 4305833"/>
                <a:gd name="connsiteX10996" fmla="*/ 1062063 w 4308628"/>
                <a:gd name="connsiteY10996" fmla="*/ 2191596 h 4305833"/>
                <a:gd name="connsiteX10997" fmla="*/ 1062063 w 4308628"/>
                <a:gd name="connsiteY10997" fmla="*/ 2191596 h 4305833"/>
                <a:gd name="connsiteX10998" fmla="*/ 1107491 w 4308628"/>
                <a:gd name="connsiteY10998" fmla="*/ 2102572 h 4305833"/>
                <a:gd name="connsiteX10999" fmla="*/ 1113353 w 4308628"/>
                <a:gd name="connsiteY10999" fmla="*/ 2086452 h 4305833"/>
                <a:gd name="connsiteX11000" fmla="*/ 1122512 w 4308628"/>
                <a:gd name="connsiteY11000" fmla="*/ 2087551 h 4305833"/>
                <a:gd name="connsiteX11001" fmla="*/ 1158414 w 4308628"/>
                <a:gd name="connsiteY11001" fmla="*/ 2165952 h 4305833"/>
                <a:gd name="connsiteX11002" fmla="*/ 1107491 w 4308628"/>
                <a:gd name="connsiteY11002" fmla="*/ 2102572 h 4305833"/>
                <a:gd name="connsiteX11003" fmla="*/ 1255499 w 4308628"/>
                <a:gd name="connsiteY11003" fmla="*/ 2664561 h 4305833"/>
                <a:gd name="connsiteX11004" fmla="*/ 1247805 w 4308628"/>
                <a:gd name="connsiteY11004" fmla="*/ 2669690 h 4305833"/>
                <a:gd name="connsiteX11005" fmla="*/ 1235715 w 4308628"/>
                <a:gd name="connsiteY11005" fmla="*/ 2657967 h 4305833"/>
                <a:gd name="connsiteX11006" fmla="*/ 1253301 w 4308628"/>
                <a:gd name="connsiteY11006" fmla="*/ 2578468 h 4305833"/>
                <a:gd name="connsiteX11007" fmla="*/ 1255499 w 4308628"/>
                <a:gd name="connsiteY11007" fmla="*/ 2664561 h 4305833"/>
                <a:gd name="connsiteX11008" fmla="*/ 1208605 w 4308628"/>
                <a:gd name="connsiteY11008" fmla="*/ 2641114 h 4305833"/>
                <a:gd name="connsiteX11009" fmla="*/ 1153286 w 4308628"/>
                <a:gd name="connsiteY11009" fmla="*/ 2596785 h 4305833"/>
                <a:gd name="connsiteX11010" fmla="*/ 1155117 w 4308628"/>
                <a:gd name="connsiteY11010" fmla="*/ 2596052 h 4305833"/>
                <a:gd name="connsiteX11011" fmla="*/ 1155850 w 4308628"/>
                <a:gd name="connsiteY11011" fmla="*/ 2597152 h 4305833"/>
                <a:gd name="connsiteX11012" fmla="*/ 1161712 w 4308628"/>
                <a:gd name="connsiteY11012" fmla="*/ 2599350 h 4305833"/>
                <a:gd name="connsiteX11013" fmla="*/ 1164642 w 4308628"/>
                <a:gd name="connsiteY11013" fmla="*/ 2597884 h 4305833"/>
                <a:gd name="connsiteX11014" fmla="*/ 1208605 w 4308628"/>
                <a:gd name="connsiteY11014" fmla="*/ 2641114 h 4305833"/>
                <a:gd name="connsiteX11015" fmla="*/ 1146691 w 4308628"/>
                <a:gd name="connsiteY11015" fmla="*/ 2591656 h 4305833"/>
                <a:gd name="connsiteX11016" fmla="*/ 1137166 w 4308628"/>
                <a:gd name="connsiteY11016" fmla="*/ 2583963 h 4305833"/>
                <a:gd name="connsiteX11017" fmla="*/ 1151820 w 4308628"/>
                <a:gd name="connsiteY11017" fmla="*/ 2590191 h 4305833"/>
                <a:gd name="connsiteX11018" fmla="*/ 1146691 w 4308628"/>
                <a:gd name="connsiteY11018" fmla="*/ 2591656 h 4305833"/>
                <a:gd name="connsiteX11019" fmla="*/ 688014 w 4308628"/>
                <a:gd name="connsiteY11019" fmla="*/ 2779597 h 4305833"/>
                <a:gd name="connsiteX11020" fmla="*/ 659438 w 4308628"/>
                <a:gd name="connsiteY11020" fmla="*/ 2661630 h 4305833"/>
                <a:gd name="connsiteX11021" fmla="*/ 660171 w 4308628"/>
                <a:gd name="connsiteY11021" fmla="*/ 2661264 h 4305833"/>
                <a:gd name="connsiteX11022" fmla="*/ 661636 w 4308628"/>
                <a:gd name="connsiteY11022" fmla="*/ 2655769 h 4305833"/>
                <a:gd name="connsiteX11023" fmla="*/ 742967 w 4308628"/>
                <a:gd name="connsiteY11023" fmla="*/ 2600449 h 4305833"/>
                <a:gd name="connsiteX11024" fmla="*/ 688014 w 4308628"/>
                <a:gd name="connsiteY11024" fmla="*/ 2779597 h 4305833"/>
                <a:gd name="connsiteX11025" fmla="*/ 694975 w 4308628"/>
                <a:gd name="connsiteY11025" fmla="*/ 2798647 h 4305833"/>
                <a:gd name="connsiteX11026" fmla="*/ 696440 w 4308628"/>
                <a:gd name="connsiteY11026" fmla="*/ 2794251 h 4305833"/>
                <a:gd name="connsiteX11027" fmla="*/ 900134 w 4308628"/>
                <a:gd name="connsiteY11027" fmla="*/ 2756883 h 4305833"/>
                <a:gd name="connsiteX11028" fmla="*/ 901233 w 4308628"/>
                <a:gd name="connsiteY11028" fmla="*/ 2759081 h 4305833"/>
                <a:gd name="connsiteX11029" fmla="*/ 903065 w 4308628"/>
                <a:gd name="connsiteY11029" fmla="*/ 2759814 h 4305833"/>
                <a:gd name="connsiteX11030" fmla="*/ 884014 w 4308628"/>
                <a:gd name="connsiteY11030" fmla="*/ 2974864 h 4305833"/>
                <a:gd name="connsiteX11031" fmla="*/ 881450 w 4308628"/>
                <a:gd name="connsiteY11031" fmla="*/ 2976330 h 4305833"/>
                <a:gd name="connsiteX11032" fmla="*/ 880717 w 4308628"/>
                <a:gd name="connsiteY11032" fmla="*/ 2979261 h 4305833"/>
                <a:gd name="connsiteX11033" fmla="*/ 735274 w 4308628"/>
                <a:gd name="connsiteY11033" fmla="*/ 3015163 h 4305833"/>
                <a:gd name="connsiteX11034" fmla="*/ 692777 w 4308628"/>
                <a:gd name="connsiteY11034" fmla="*/ 2801211 h 4305833"/>
                <a:gd name="connsiteX11035" fmla="*/ 694975 w 4308628"/>
                <a:gd name="connsiteY11035" fmla="*/ 2798647 h 4305833"/>
                <a:gd name="connsiteX11036" fmla="*/ 694975 w 4308628"/>
                <a:gd name="connsiteY11036" fmla="*/ 2798647 h 4305833"/>
                <a:gd name="connsiteX11037" fmla="*/ 959117 w 4308628"/>
                <a:gd name="connsiteY11037" fmla="*/ 3088800 h 4305833"/>
                <a:gd name="connsiteX11038" fmla="*/ 961681 w 4308628"/>
                <a:gd name="connsiteY11038" fmla="*/ 3088434 h 4305833"/>
                <a:gd name="connsiteX11039" fmla="*/ 963880 w 4308628"/>
                <a:gd name="connsiteY11039" fmla="*/ 3086236 h 4305833"/>
                <a:gd name="connsiteX11040" fmla="*/ 1173069 w 4308628"/>
                <a:gd name="connsiteY11040" fmla="*/ 3138258 h 4305833"/>
                <a:gd name="connsiteX11041" fmla="*/ 1173069 w 4308628"/>
                <a:gd name="connsiteY11041" fmla="*/ 3140090 h 4305833"/>
                <a:gd name="connsiteX11042" fmla="*/ 1174900 w 4308628"/>
                <a:gd name="connsiteY11042" fmla="*/ 3142289 h 4305833"/>
                <a:gd name="connsiteX11043" fmla="*/ 1073420 w 4308628"/>
                <a:gd name="connsiteY11043" fmla="*/ 3322535 h 4305833"/>
                <a:gd name="connsiteX11044" fmla="*/ 1068657 w 4308628"/>
                <a:gd name="connsiteY11044" fmla="*/ 3322535 h 4305833"/>
                <a:gd name="connsiteX11045" fmla="*/ 1066826 w 4308628"/>
                <a:gd name="connsiteY11045" fmla="*/ 3324367 h 4305833"/>
                <a:gd name="connsiteX11046" fmla="*/ 877786 w 4308628"/>
                <a:gd name="connsiteY11046" fmla="*/ 3214094 h 4305833"/>
                <a:gd name="connsiteX11047" fmla="*/ 958751 w 4308628"/>
                <a:gd name="connsiteY11047" fmla="*/ 3088800 h 4305833"/>
                <a:gd name="connsiteX11048" fmla="*/ 959117 w 4308628"/>
                <a:gd name="connsiteY11048" fmla="*/ 3088800 h 4305833"/>
                <a:gd name="connsiteX11049" fmla="*/ 959117 w 4308628"/>
                <a:gd name="connsiteY11049" fmla="*/ 3088800 h 4305833"/>
                <a:gd name="connsiteX11050" fmla="*/ 1377495 w 4308628"/>
                <a:gd name="connsiteY11050" fmla="*/ 2856898 h 4305833"/>
                <a:gd name="connsiteX11051" fmla="*/ 1370168 w 4308628"/>
                <a:gd name="connsiteY11051" fmla="*/ 2841511 h 4305833"/>
                <a:gd name="connsiteX11052" fmla="*/ 1377495 w 4308628"/>
                <a:gd name="connsiteY11052" fmla="*/ 2835649 h 4305833"/>
                <a:gd name="connsiteX11053" fmla="*/ 1458093 w 4308628"/>
                <a:gd name="connsiteY11053" fmla="*/ 2865690 h 4305833"/>
                <a:gd name="connsiteX11054" fmla="*/ 1377495 w 4308628"/>
                <a:gd name="connsiteY11054" fmla="*/ 2856898 h 4305833"/>
                <a:gd name="connsiteX11055" fmla="*/ 1879768 w 4308628"/>
                <a:gd name="connsiteY11055" fmla="*/ 3149616 h 4305833"/>
                <a:gd name="connsiteX11056" fmla="*/ 1877936 w 4308628"/>
                <a:gd name="connsiteY11056" fmla="*/ 3158775 h 4305833"/>
                <a:gd name="connsiteX11057" fmla="*/ 1861084 w 4308628"/>
                <a:gd name="connsiteY11057" fmla="*/ 3159141 h 4305833"/>
                <a:gd name="connsiteX11058" fmla="*/ 1817488 w 4308628"/>
                <a:gd name="connsiteY11058" fmla="*/ 3090266 h 4305833"/>
                <a:gd name="connsiteX11059" fmla="*/ 1879768 w 4308628"/>
                <a:gd name="connsiteY11059" fmla="*/ 3149616 h 4305833"/>
                <a:gd name="connsiteX11060" fmla="*/ 1751544 w 4308628"/>
                <a:gd name="connsiteY11060" fmla="*/ 3175261 h 4305833"/>
                <a:gd name="connsiteX11061" fmla="*/ 1739454 w 4308628"/>
                <a:gd name="connsiteY11061" fmla="*/ 3176726 h 4305833"/>
                <a:gd name="connsiteX11062" fmla="*/ 1753742 w 4308628"/>
                <a:gd name="connsiteY11062" fmla="*/ 3170864 h 4305833"/>
                <a:gd name="connsiteX11063" fmla="*/ 1751544 w 4308628"/>
                <a:gd name="connsiteY11063" fmla="*/ 3175261 h 4305833"/>
                <a:gd name="connsiteX11064" fmla="*/ 1576060 w 4308628"/>
                <a:gd name="connsiteY11064" fmla="*/ 3636869 h 4305833"/>
                <a:gd name="connsiteX11065" fmla="*/ 1693293 w 4308628"/>
                <a:gd name="connsiteY11065" fmla="*/ 3466880 h 4305833"/>
                <a:gd name="connsiteX11066" fmla="*/ 1695125 w 4308628"/>
                <a:gd name="connsiteY11066" fmla="*/ 3467612 h 4305833"/>
                <a:gd name="connsiteX11067" fmla="*/ 1695858 w 4308628"/>
                <a:gd name="connsiteY11067" fmla="*/ 3467612 h 4305833"/>
                <a:gd name="connsiteX11068" fmla="*/ 1697690 w 4308628"/>
                <a:gd name="connsiteY11068" fmla="*/ 3466880 h 4305833"/>
                <a:gd name="connsiteX11069" fmla="*/ 1836172 w 4308628"/>
                <a:gd name="connsiteY11069" fmla="*/ 3632106 h 4305833"/>
                <a:gd name="connsiteX11070" fmla="*/ 1835439 w 4308628"/>
                <a:gd name="connsiteY11070" fmla="*/ 3635037 h 4305833"/>
                <a:gd name="connsiteX11071" fmla="*/ 1836538 w 4308628"/>
                <a:gd name="connsiteY11071" fmla="*/ 3637601 h 4305833"/>
                <a:gd name="connsiteX11072" fmla="*/ 1759237 w 4308628"/>
                <a:gd name="connsiteY11072" fmla="*/ 3765825 h 4305833"/>
                <a:gd name="connsiteX11073" fmla="*/ 1577525 w 4308628"/>
                <a:gd name="connsiteY11073" fmla="*/ 3644196 h 4305833"/>
                <a:gd name="connsiteX11074" fmla="*/ 1578258 w 4308628"/>
                <a:gd name="connsiteY11074" fmla="*/ 3641631 h 4305833"/>
                <a:gd name="connsiteX11075" fmla="*/ 1576060 w 4308628"/>
                <a:gd name="connsiteY11075" fmla="*/ 3636869 h 4305833"/>
                <a:gd name="connsiteX11076" fmla="*/ 1576060 w 4308628"/>
                <a:gd name="connsiteY11076" fmla="*/ 3636869 h 4305833"/>
                <a:gd name="connsiteX11077" fmla="*/ 1971724 w 4308628"/>
                <a:gd name="connsiteY11077" fmla="*/ 3657384 h 4305833"/>
                <a:gd name="connsiteX11078" fmla="*/ 1971724 w 4308628"/>
                <a:gd name="connsiteY11078" fmla="*/ 3654453 h 4305833"/>
                <a:gd name="connsiteX11079" fmla="*/ 2156733 w 4308628"/>
                <a:gd name="connsiteY11079" fmla="*/ 3543081 h 4305833"/>
                <a:gd name="connsiteX11080" fmla="*/ 2158198 w 4308628"/>
                <a:gd name="connsiteY11080" fmla="*/ 3544547 h 4305833"/>
                <a:gd name="connsiteX11081" fmla="*/ 2160763 w 4308628"/>
                <a:gd name="connsiteY11081" fmla="*/ 3545280 h 4305833"/>
                <a:gd name="connsiteX11082" fmla="*/ 2216083 w 4308628"/>
                <a:gd name="connsiteY11082" fmla="*/ 3744210 h 4305833"/>
                <a:gd name="connsiteX11083" fmla="*/ 2212785 w 4308628"/>
                <a:gd name="connsiteY11083" fmla="*/ 3747508 h 4305833"/>
                <a:gd name="connsiteX11084" fmla="*/ 2212785 w 4308628"/>
                <a:gd name="connsiteY11084" fmla="*/ 3750439 h 4305833"/>
                <a:gd name="connsiteX11085" fmla="*/ 2001398 w 4308628"/>
                <a:gd name="connsiteY11085" fmla="*/ 3806125 h 4305833"/>
                <a:gd name="connsiteX11086" fmla="*/ 1969892 w 4308628"/>
                <a:gd name="connsiteY11086" fmla="*/ 3660315 h 4305833"/>
                <a:gd name="connsiteX11087" fmla="*/ 1971724 w 4308628"/>
                <a:gd name="connsiteY11087" fmla="*/ 3657384 h 4305833"/>
                <a:gd name="connsiteX11088" fmla="*/ 1971724 w 4308628"/>
                <a:gd name="connsiteY11088" fmla="*/ 3657384 h 4305833"/>
                <a:gd name="connsiteX11089" fmla="*/ 2351634 w 4308628"/>
                <a:gd name="connsiteY11089" fmla="*/ 3718199 h 4305833"/>
                <a:gd name="connsiteX11090" fmla="*/ 2351634 w 4308628"/>
                <a:gd name="connsiteY11090" fmla="*/ 3719298 h 4305833"/>
                <a:gd name="connsiteX11091" fmla="*/ 2233301 w 4308628"/>
                <a:gd name="connsiteY11091" fmla="*/ 3745310 h 4305833"/>
                <a:gd name="connsiteX11092" fmla="*/ 2369952 w 4308628"/>
                <a:gd name="connsiteY11092" fmla="*/ 3617085 h 4305833"/>
                <a:gd name="connsiteX11093" fmla="*/ 2356030 w 4308628"/>
                <a:gd name="connsiteY11093" fmla="*/ 3714536 h 4305833"/>
                <a:gd name="connsiteX11094" fmla="*/ 2351634 w 4308628"/>
                <a:gd name="connsiteY11094" fmla="*/ 3718199 h 4305833"/>
                <a:gd name="connsiteX11095" fmla="*/ 2351634 w 4308628"/>
                <a:gd name="connsiteY11095" fmla="*/ 3718199 h 4305833"/>
                <a:gd name="connsiteX11096" fmla="*/ 2200696 w 4308628"/>
                <a:gd name="connsiteY11096" fmla="*/ 3250364 h 4305833"/>
                <a:gd name="connsiteX11097" fmla="*/ 2199963 w 4308628"/>
                <a:gd name="connsiteY11097" fmla="*/ 3245234 h 4305833"/>
                <a:gd name="connsiteX11098" fmla="*/ 2211686 w 4308628"/>
                <a:gd name="connsiteY11098" fmla="*/ 3255492 h 4305833"/>
                <a:gd name="connsiteX11099" fmla="*/ 2200696 w 4308628"/>
                <a:gd name="connsiteY11099" fmla="*/ 3250364 h 4305833"/>
                <a:gd name="connsiteX11100" fmla="*/ 2102512 w 4308628"/>
                <a:gd name="connsiteY11100" fmla="*/ 3199806 h 4305833"/>
                <a:gd name="connsiteX11101" fmla="*/ 2086393 w 4308628"/>
                <a:gd name="connsiteY11101" fmla="*/ 3193945 h 4305833"/>
                <a:gd name="connsiteX11102" fmla="*/ 2087492 w 4308628"/>
                <a:gd name="connsiteY11102" fmla="*/ 3184786 h 4305833"/>
                <a:gd name="connsiteX11103" fmla="*/ 2165892 w 4308628"/>
                <a:gd name="connsiteY11103" fmla="*/ 3148883 h 4305833"/>
                <a:gd name="connsiteX11104" fmla="*/ 2102512 w 4308628"/>
                <a:gd name="connsiteY11104" fmla="*/ 3199806 h 4305833"/>
                <a:gd name="connsiteX11105" fmla="*/ 2664502 w 4308628"/>
                <a:gd name="connsiteY11105" fmla="*/ 3051432 h 4305833"/>
                <a:gd name="connsiteX11106" fmla="*/ 2669631 w 4308628"/>
                <a:gd name="connsiteY11106" fmla="*/ 3059126 h 4305833"/>
                <a:gd name="connsiteX11107" fmla="*/ 2657907 w 4308628"/>
                <a:gd name="connsiteY11107" fmla="*/ 3071216 h 4305833"/>
                <a:gd name="connsiteX11108" fmla="*/ 2578408 w 4308628"/>
                <a:gd name="connsiteY11108" fmla="*/ 3053630 h 4305833"/>
                <a:gd name="connsiteX11109" fmla="*/ 2664502 w 4308628"/>
                <a:gd name="connsiteY11109" fmla="*/ 3051432 h 4305833"/>
                <a:gd name="connsiteX11110" fmla="*/ 2779171 w 4308628"/>
                <a:gd name="connsiteY11110" fmla="*/ 3618917 h 4305833"/>
                <a:gd name="connsiteX11111" fmla="*/ 2661571 w 4308628"/>
                <a:gd name="connsiteY11111" fmla="*/ 3647492 h 4305833"/>
                <a:gd name="connsiteX11112" fmla="*/ 2661204 w 4308628"/>
                <a:gd name="connsiteY11112" fmla="*/ 3646760 h 4305833"/>
                <a:gd name="connsiteX11113" fmla="*/ 2655709 w 4308628"/>
                <a:gd name="connsiteY11113" fmla="*/ 3645294 h 4305833"/>
                <a:gd name="connsiteX11114" fmla="*/ 2600389 w 4308628"/>
                <a:gd name="connsiteY11114" fmla="*/ 3563964 h 4305833"/>
                <a:gd name="connsiteX11115" fmla="*/ 2779171 w 4308628"/>
                <a:gd name="connsiteY11115" fmla="*/ 3618917 h 4305833"/>
                <a:gd name="connsiteX11116" fmla="*/ 2798588 w 4308628"/>
                <a:gd name="connsiteY11116" fmla="*/ 3611956 h 4305833"/>
                <a:gd name="connsiteX11117" fmla="*/ 2794192 w 4308628"/>
                <a:gd name="connsiteY11117" fmla="*/ 3610491 h 4305833"/>
                <a:gd name="connsiteX11118" fmla="*/ 2756823 w 4308628"/>
                <a:gd name="connsiteY11118" fmla="*/ 3406797 h 4305833"/>
                <a:gd name="connsiteX11119" fmla="*/ 2759021 w 4308628"/>
                <a:gd name="connsiteY11119" fmla="*/ 3405698 h 4305833"/>
                <a:gd name="connsiteX11120" fmla="*/ 2759754 w 4308628"/>
                <a:gd name="connsiteY11120" fmla="*/ 3403866 h 4305833"/>
                <a:gd name="connsiteX11121" fmla="*/ 2974438 w 4308628"/>
                <a:gd name="connsiteY11121" fmla="*/ 3422917 h 4305833"/>
                <a:gd name="connsiteX11122" fmla="*/ 2975904 w 4308628"/>
                <a:gd name="connsiteY11122" fmla="*/ 3425481 h 4305833"/>
                <a:gd name="connsiteX11123" fmla="*/ 2978834 w 4308628"/>
                <a:gd name="connsiteY11123" fmla="*/ 3426580 h 4305833"/>
                <a:gd name="connsiteX11124" fmla="*/ 3014737 w 4308628"/>
                <a:gd name="connsiteY11124" fmla="*/ 3571657 h 4305833"/>
                <a:gd name="connsiteX11125" fmla="*/ 2800053 w 4308628"/>
                <a:gd name="connsiteY11125" fmla="*/ 3614154 h 4305833"/>
                <a:gd name="connsiteX11126" fmla="*/ 2798588 w 4308628"/>
                <a:gd name="connsiteY11126" fmla="*/ 3611956 h 4305833"/>
                <a:gd name="connsiteX11127" fmla="*/ 2798588 w 4308628"/>
                <a:gd name="connsiteY11127" fmla="*/ 3611956 h 4305833"/>
                <a:gd name="connsiteX11128" fmla="*/ 3086177 w 4308628"/>
                <a:gd name="connsiteY11128" fmla="*/ 3343051 h 4305833"/>
                <a:gd name="connsiteX11129" fmla="*/ 3138199 w 4308628"/>
                <a:gd name="connsiteY11129" fmla="*/ 3134229 h 4305833"/>
                <a:gd name="connsiteX11130" fmla="*/ 3140031 w 4308628"/>
                <a:gd name="connsiteY11130" fmla="*/ 3133862 h 4305833"/>
                <a:gd name="connsiteX11131" fmla="*/ 3141863 w 4308628"/>
                <a:gd name="connsiteY11131" fmla="*/ 3132031 h 4305833"/>
                <a:gd name="connsiteX11132" fmla="*/ 3322110 w 4308628"/>
                <a:gd name="connsiteY11132" fmla="*/ 3233878 h 4305833"/>
                <a:gd name="connsiteX11133" fmla="*/ 3322110 w 4308628"/>
                <a:gd name="connsiteY11133" fmla="*/ 3238640 h 4305833"/>
                <a:gd name="connsiteX11134" fmla="*/ 3323941 w 4308628"/>
                <a:gd name="connsiteY11134" fmla="*/ 3240838 h 4305833"/>
                <a:gd name="connsiteX11135" fmla="*/ 3214035 w 4308628"/>
                <a:gd name="connsiteY11135" fmla="*/ 3429511 h 4305833"/>
                <a:gd name="connsiteX11136" fmla="*/ 3088008 w 4308628"/>
                <a:gd name="connsiteY11136" fmla="*/ 3347814 h 4305833"/>
                <a:gd name="connsiteX11137" fmla="*/ 3088008 w 4308628"/>
                <a:gd name="connsiteY11137" fmla="*/ 3344883 h 4305833"/>
                <a:gd name="connsiteX11138" fmla="*/ 3086177 w 4308628"/>
                <a:gd name="connsiteY11138" fmla="*/ 3343051 h 4305833"/>
                <a:gd name="connsiteX11139" fmla="*/ 3086177 w 4308628"/>
                <a:gd name="connsiteY11139" fmla="*/ 3343051 h 4305833"/>
                <a:gd name="connsiteX11140" fmla="*/ 3400510 w 4308628"/>
                <a:gd name="connsiteY11140" fmla="*/ 3120674 h 4305833"/>
                <a:gd name="connsiteX11141" fmla="*/ 3335298 w 4308628"/>
                <a:gd name="connsiteY11141" fmla="*/ 3222520 h 4305833"/>
                <a:gd name="connsiteX11142" fmla="*/ 3341526 w 4308628"/>
                <a:gd name="connsiteY11142" fmla="*/ 3035313 h 4305833"/>
                <a:gd name="connsiteX11143" fmla="*/ 3400510 w 4308628"/>
                <a:gd name="connsiteY11143" fmla="*/ 3114079 h 4305833"/>
                <a:gd name="connsiteX11144" fmla="*/ 3400143 w 4308628"/>
                <a:gd name="connsiteY11144" fmla="*/ 3119941 h 4305833"/>
                <a:gd name="connsiteX11145" fmla="*/ 3400510 w 4308628"/>
                <a:gd name="connsiteY11145" fmla="*/ 3120674 h 4305833"/>
                <a:gd name="connsiteX11146" fmla="*/ 3400510 w 4308628"/>
                <a:gd name="connsiteY11146" fmla="*/ 3120674 h 4305833"/>
                <a:gd name="connsiteX11147" fmla="*/ 2962348 w 4308628"/>
                <a:gd name="connsiteY11147" fmla="*/ 2895731 h 4305833"/>
                <a:gd name="connsiteX11148" fmla="*/ 2958319 w 4308628"/>
                <a:gd name="connsiteY11148" fmla="*/ 2892800 h 4305833"/>
                <a:gd name="connsiteX11149" fmla="*/ 2973706 w 4308628"/>
                <a:gd name="connsiteY11149" fmla="*/ 2891702 h 4305833"/>
                <a:gd name="connsiteX11150" fmla="*/ 2962348 w 4308628"/>
                <a:gd name="connsiteY11150" fmla="*/ 2895731 h 4305833"/>
                <a:gd name="connsiteX11151" fmla="*/ 2856838 w 4308628"/>
                <a:gd name="connsiteY11151" fmla="*/ 2929436 h 4305833"/>
                <a:gd name="connsiteX11152" fmla="*/ 2841451 w 4308628"/>
                <a:gd name="connsiteY11152" fmla="*/ 2936763 h 4305833"/>
                <a:gd name="connsiteX11153" fmla="*/ 2835589 w 4308628"/>
                <a:gd name="connsiteY11153" fmla="*/ 2929436 h 4305833"/>
                <a:gd name="connsiteX11154" fmla="*/ 2865631 w 4308628"/>
                <a:gd name="connsiteY11154" fmla="*/ 2848838 h 4305833"/>
                <a:gd name="connsiteX11155" fmla="*/ 2856838 w 4308628"/>
                <a:gd name="connsiteY11155" fmla="*/ 2929436 h 4305833"/>
                <a:gd name="connsiteX11156" fmla="*/ 3149556 w 4308628"/>
                <a:gd name="connsiteY11156" fmla="*/ 2427163 h 4305833"/>
                <a:gd name="connsiteX11157" fmla="*/ 3158715 w 4308628"/>
                <a:gd name="connsiteY11157" fmla="*/ 2428994 h 4305833"/>
                <a:gd name="connsiteX11158" fmla="*/ 3159082 w 4308628"/>
                <a:gd name="connsiteY11158" fmla="*/ 2446213 h 4305833"/>
                <a:gd name="connsiteX11159" fmla="*/ 3090207 w 4308628"/>
                <a:gd name="connsiteY11159" fmla="*/ 2489809 h 4305833"/>
                <a:gd name="connsiteX11160" fmla="*/ 3149556 w 4308628"/>
                <a:gd name="connsiteY11160" fmla="*/ 2427163 h 4305833"/>
                <a:gd name="connsiteX11161" fmla="*/ 3166409 w 4308628"/>
                <a:gd name="connsiteY11161" fmla="*/ 2476987 h 4305833"/>
                <a:gd name="connsiteX11162" fmla="*/ 3174468 w 4308628"/>
                <a:gd name="connsiteY11162" fmla="*/ 2547327 h 4305833"/>
                <a:gd name="connsiteX11163" fmla="*/ 3172636 w 4308628"/>
                <a:gd name="connsiteY11163" fmla="*/ 2546228 h 4305833"/>
                <a:gd name="connsiteX11164" fmla="*/ 3173003 w 4308628"/>
                <a:gd name="connsiteY11164" fmla="*/ 2544763 h 4305833"/>
                <a:gd name="connsiteX11165" fmla="*/ 3167141 w 4308628"/>
                <a:gd name="connsiteY11165" fmla="*/ 2538169 h 4305833"/>
                <a:gd name="connsiteX11166" fmla="*/ 3166409 w 4308628"/>
                <a:gd name="connsiteY11166" fmla="*/ 2476987 h 4305833"/>
                <a:gd name="connsiteX11167" fmla="*/ 3447403 w 4308628"/>
                <a:gd name="connsiteY11167" fmla="*/ 2839679 h 4305833"/>
                <a:gd name="connsiteX11168" fmla="*/ 3450700 w 4308628"/>
                <a:gd name="connsiteY11168" fmla="*/ 2839679 h 4305833"/>
                <a:gd name="connsiteX11169" fmla="*/ 3447403 w 4308628"/>
                <a:gd name="connsiteY11169" fmla="*/ 2845174 h 4305833"/>
                <a:gd name="connsiteX11170" fmla="*/ 3447403 w 4308628"/>
                <a:gd name="connsiteY11170" fmla="*/ 2839679 h 4305833"/>
                <a:gd name="connsiteX11171" fmla="*/ 3641571 w 4308628"/>
                <a:gd name="connsiteY11171" fmla="*/ 2729040 h 4305833"/>
                <a:gd name="connsiteX11172" fmla="*/ 3640839 w 4308628"/>
                <a:gd name="connsiteY11172" fmla="*/ 2729040 h 4305833"/>
                <a:gd name="connsiteX11173" fmla="*/ 3636809 w 4308628"/>
                <a:gd name="connsiteY11173" fmla="*/ 2731238 h 4305833"/>
                <a:gd name="connsiteX11174" fmla="*/ 3466454 w 4308628"/>
                <a:gd name="connsiteY11174" fmla="*/ 2613638 h 4305833"/>
                <a:gd name="connsiteX11175" fmla="*/ 3467186 w 4308628"/>
                <a:gd name="connsiteY11175" fmla="*/ 2611073 h 4305833"/>
                <a:gd name="connsiteX11176" fmla="*/ 3466454 w 4308628"/>
                <a:gd name="connsiteY11176" fmla="*/ 2609242 h 4305833"/>
                <a:gd name="connsiteX11177" fmla="*/ 3631680 w 4308628"/>
                <a:gd name="connsiteY11177" fmla="*/ 2470759 h 4305833"/>
                <a:gd name="connsiteX11178" fmla="*/ 3633878 w 4308628"/>
                <a:gd name="connsiteY11178" fmla="*/ 2471492 h 4305833"/>
                <a:gd name="connsiteX11179" fmla="*/ 3634611 w 4308628"/>
                <a:gd name="connsiteY11179" fmla="*/ 2471492 h 4305833"/>
                <a:gd name="connsiteX11180" fmla="*/ 3637175 w 4308628"/>
                <a:gd name="connsiteY11180" fmla="*/ 2470393 h 4305833"/>
                <a:gd name="connsiteX11181" fmla="*/ 3700188 w 4308628"/>
                <a:gd name="connsiteY11181" fmla="*/ 2508494 h 4305833"/>
                <a:gd name="connsiteX11182" fmla="*/ 3765400 w 4308628"/>
                <a:gd name="connsiteY11182" fmla="*/ 2547694 h 4305833"/>
                <a:gd name="connsiteX11183" fmla="*/ 3643769 w 4308628"/>
                <a:gd name="connsiteY11183" fmla="*/ 2729406 h 4305833"/>
                <a:gd name="connsiteX11184" fmla="*/ 3641571 w 4308628"/>
                <a:gd name="connsiteY11184" fmla="*/ 2728307 h 4305833"/>
                <a:gd name="connsiteX11185" fmla="*/ 3641571 w 4308628"/>
                <a:gd name="connsiteY11185" fmla="*/ 2729040 h 4305833"/>
                <a:gd name="connsiteX11186" fmla="*/ 3656959 w 4308628"/>
                <a:gd name="connsiteY11186" fmla="*/ 2335574 h 4305833"/>
                <a:gd name="connsiteX11187" fmla="*/ 3654028 w 4308628"/>
                <a:gd name="connsiteY11187" fmla="*/ 2335574 h 4305833"/>
                <a:gd name="connsiteX11188" fmla="*/ 3542655 w 4308628"/>
                <a:gd name="connsiteY11188" fmla="*/ 2150198 h 4305833"/>
                <a:gd name="connsiteX11189" fmla="*/ 3543755 w 4308628"/>
                <a:gd name="connsiteY11189" fmla="*/ 2148733 h 4305833"/>
                <a:gd name="connsiteX11190" fmla="*/ 3543755 w 4308628"/>
                <a:gd name="connsiteY11190" fmla="*/ 2146168 h 4305833"/>
                <a:gd name="connsiteX11191" fmla="*/ 3743052 w 4308628"/>
                <a:gd name="connsiteY11191" fmla="*/ 2090482 h 4305833"/>
                <a:gd name="connsiteX11192" fmla="*/ 3746349 w 4308628"/>
                <a:gd name="connsiteY11192" fmla="*/ 2093779 h 4305833"/>
                <a:gd name="connsiteX11193" fmla="*/ 3749280 w 4308628"/>
                <a:gd name="connsiteY11193" fmla="*/ 2094512 h 4305833"/>
                <a:gd name="connsiteX11194" fmla="*/ 3804966 w 4308628"/>
                <a:gd name="connsiteY11194" fmla="*/ 2305533 h 4305833"/>
                <a:gd name="connsiteX11195" fmla="*/ 3658424 w 4308628"/>
                <a:gd name="connsiteY11195" fmla="*/ 2337039 h 4305833"/>
                <a:gd name="connsiteX11196" fmla="*/ 3656592 w 4308628"/>
                <a:gd name="connsiteY11196" fmla="*/ 2335208 h 4305833"/>
                <a:gd name="connsiteX11197" fmla="*/ 3656959 w 4308628"/>
                <a:gd name="connsiteY11197" fmla="*/ 2335574 h 4305833"/>
                <a:gd name="connsiteX11198" fmla="*/ 2848778 w 4308628"/>
                <a:gd name="connsiteY11198" fmla="*/ 853666 h 4305833"/>
                <a:gd name="connsiteX11199" fmla="*/ 2840352 w 4308628"/>
                <a:gd name="connsiteY11199" fmla="*/ 849270 h 4305833"/>
                <a:gd name="connsiteX11200" fmla="*/ 2839619 w 4308628"/>
                <a:gd name="connsiteY11200" fmla="*/ 847804 h 4305833"/>
                <a:gd name="connsiteX11201" fmla="*/ 2853907 w 4308628"/>
                <a:gd name="connsiteY11201" fmla="*/ 772335 h 4305833"/>
                <a:gd name="connsiteX11202" fmla="*/ 2854640 w 4308628"/>
                <a:gd name="connsiteY11202" fmla="*/ 856963 h 4305833"/>
                <a:gd name="connsiteX11203" fmla="*/ 2848778 w 4308628"/>
                <a:gd name="connsiteY11203" fmla="*/ 853666 h 4305833"/>
                <a:gd name="connsiteX11204" fmla="*/ 1457727 w 4308628"/>
                <a:gd name="connsiteY11204" fmla="*/ 3452958 h 4305833"/>
                <a:gd name="connsiteX11205" fmla="*/ 1465787 w 4308628"/>
                <a:gd name="connsiteY11205" fmla="*/ 3457354 h 4305833"/>
                <a:gd name="connsiteX11206" fmla="*/ 1466519 w 4308628"/>
                <a:gd name="connsiteY11206" fmla="*/ 3458819 h 4305833"/>
                <a:gd name="connsiteX11207" fmla="*/ 1452231 w 4308628"/>
                <a:gd name="connsiteY11207" fmla="*/ 3533922 h 4305833"/>
                <a:gd name="connsiteX11208" fmla="*/ 1451499 w 4308628"/>
                <a:gd name="connsiteY11208" fmla="*/ 3449294 h 4305833"/>
                <a:gd name="connsiteX11209" fmla="*/ 1457727 w 4308628"/>
                <a:gd name="connsiteY11209" fmla="*/ 3452958 h 4305833"/>
                <a:gd name="connsiteX11210" fmla="*/ 3611164 w 4308628"/>
                <a:gd name="connsiteY11210" fmla="*/ 1929652 h 4305833"/>
                <a:gd name="connsiteX11211" fmla="*/ 3610065 w 4308628"/>
                <a:gd name="connsiteY11211" fmla="*/ 1928553 h 4305833"/>
                <a:gd name="connsiteX11212" fmla="*/ 3608599 w 4308628"/>
                <a:gd name="connsiteY11212" fmla="*/ 1919394 h 4305833"/>
                <a:gd name="connsiteX11213" fmla="*/ 3607501 w 4308628"/>
                <a:gd name="connsiteY11213" fmla="*/ 1912433 h 4305833"/>
                <a:gd name="connsiteX11214" fmla="*/ 3687366 w 4308628"/>
                <a:gd name="connsiteY11214" fmla="*/ 1940643 h 4305833"/>
                <a:gd name="connsiteX11215" fmla="*/ 3611164 w 4308628"/>
                <a:gd name="connsiteY11215" fmla="*/ 1929652 h 4305833"/>
                <a:gd name="connsiteX11216" fmla="*/ 3593579 w 4308628"/>
                <a:gd name="connsiteY11216" fmla="*/ 1923790 h 4305833"/>
                <a:gd name="connsiteX11217" fmla="*/ 3523239 w 4308628"/>
                <a:gd name="connsiteY11217" fmla="*/ 1898878 h 4305833"/>
                <a:gd name="connsiteX11218" fmla="*/ 3598708 w 4308628"/>
                <a:gd name="connsiteY11218" fmla="*/ 1909503 h 4305833"/>
                <a:gd name="connsiteX11219" fmla="*/ 3593579 w 4308628"/>
                <a:gd name="connsiteY11219" fmla="*/ 1923790 h 4305833"/>
                <a:gd name="connsiteX11220" fmla="*/ 3591381 w 4308628"/>
                <a:gd name="connsiteY11220" fmla="*/ 1930385 h 4305833"/>
                <a:gd name="connsiteX11221" fmla="*/ 3529833 w 4308628"/>
                <a:gd name="connsiteY11221" fmla="*/ 2112830 h 4305833"/>
                <a:gd name="connsiteX11222" fmla="*/ 3526536 w 4308628"/>
                <a:gd name="connsiteY11222" fmla="*/ 2114295 h 4305833"/>
                <a:gd name="connsiteX11223" fmla="*/ 3433482 w 4308628"/>
                <a:gd name="connsiteY11223" fmla="*/ 2080957 h 4305833"/>
                <a:gd name="connsiteX11224" fmla="*/ 3433115 w 4308628"/>
                <a:gd name="connsiteY11224" fmla="*/ 2080590 h 4305833"/>
                <a:gd name="connsiteX11225" fmla="*/ 3491732 w 4308628"/>
                <a:gd name="connsiteY11225" fmla="*/ 1894848 h 4305833"/>
                <a:gd name="connsiteX11226" fmla="*/ 3591381 w 4308628"/>
                <a:gd name="connsiteY11226" fmla="*/ 1930385 h 4305833"/>
                <a:gd name="connsiteX11227" fmla="*/ 3277048 w 4308628"/>
                <a:gd name="connsiteY11227" fmla="*/ 2070699 h 4305833"/>
                <a:gd name="connsiteX11228" fmla="*/ 3277048 w 4308628"/>
                <a:gd name="connsiteY11228" fmla="*/ 2070699 h 4305833"/>
                <a:gd name="connsiteX11229" fmla="*/ 3272652 w 4308628"/>
                <a:gd name="connsiteY11229" fmla="*/ 2065936 h 4305833"/>
                <a:gd name="connsiteX11230" fmla="*/ 3261661 w 4308628"/>
                <a:gd name="connsiteY11230" fmla="*/ 2070332 h 4305833"/>
                <a:gd name="connsiteX11231" fmla="*/ 3261295 w 4308628"/>
                <a:gd name="connsiteY11231" fmla="*/ 2076927 h 4305833"/>
                <a:gd name="connsiteX11232" fmla="*/ 3261661 w 4308628"/>
                <a:gd name="connsiteY11232" fmla="*/ 2077293 h 4305833"/>
                <a:gd name="connsiteX11233" fmla="*/ 3249937 w 4308628"/>
                <a:gd name="connsiteY11233" fmla="*/ 2090482 h 4305833"/>
                <a:gd name="connsiteX11234" fmla="*/ 3243343 w 4308628"/>
                <a:gd name="connsiteY11234" fmla="*/ 2098176 h 4305833"/>
                <a:gd name="connsiteX11235" fmla="*/ 3292068 w 4308628"/>
                <a:gd name="connsiteY11235" fmla="*/ 1921958 h 4305833"/>
                <a:gd name="connsiteX11236" fmla="*/ 3421026 w 4308628"/>
                <a:gd name="connsiteY11236" fmla="*/ 2079491 h 4305833"/>
                <a:gd name="connsiteX11237" fmla="*/ 3277048 w 4308628"/>
                <a:gd name="connsiteY11237" fmla="*/ 2070699 h 4305833"/>
                <a:gd name="connsiteX11238" fmla="*/ 3132704 w 4308628"/>
                <a:gd name="connsiteY11238" fmla="*/ 2109899 h 4305833"/>
                <a:gd name="connsiteX11239" fmla="*/ 3089108 w 4308628"/>
                <a:gd name="connsiteY11239" fmla="*/ 2052748 h 4305833"/>
                <a:gd name="connsiteX11240" fmla="*/ 3086543 w 4308628"/>
                <a:gd name="connsiteY11240" fmla="*/ 2049450 h 4305833"/>
                <a:gd name="connsiteX11241" fmla="*/ 3118049 w 4308628"/>
                <a:gd name="connsiteY11241" fmla="*/ 2013547 h 4305833"/>
                <a:gd name="connsiteX11242" fmla="*/ 3118416 w 4308628"/>
                <a:gd name="connsiteY11242" fmla="*/ 2013914 h 4305833"/>
                <a:gd name="connsiteX11243" fmla="*/ 3121347 w 4308628"/>
                <a:gd name="connsiteY11243" fmla="*/ 2014280 h 4305833"/>
                <a:gd name="connsiteX11244" fmla="*/ 3131239 w 4308628"/>
                <a:gd name="connsiteY11244" fmla="*/ 2004388 h 4305833"/>
                <a:gd name="connsiteX11245" fmla="*/ 3130139 w 4308628"/>
                <a:gd name="connsiteY11245" fmla="*/ 1999992 h 4305833"/>
                <a:gd name="connsiteX11246" fmla="*/ 3127575 w 4308628"/>
                <a:gd name="connsiteY11246" fmla="*/ 1997794 h 4305833"/>
                <a:gd name="connsiteX11247" fmla="*/ 3129040 w 4308628"/>
                <a:gd name="connsiteY11247" fmla="*/ 1994131 h 4305833"/>
                <a:gd name="connsiteX11248" fmla="*/ 3225025 w 4308628"/>
                <a:gd name="connsiteY11248" fmla="*/ 1992665 h 4305833"/>
                <a:gd name="connsiteX11249" fmla="*/ 3135635 w 4308628"/>
                <a:gd name="connsiteY11249" fmla="*/ 2109533 h 4305833"/>
                <a:gd name="connsiteX11250" fmla="*/ 3132704 w 4308628"/>
                <a:gd name="connsiteY11250" fmla="*/ 2109899 h 4305833"/>
                <a:gd name="connsiteX11251" fmla="*/ 3124644 w 4308628"/>
                <a:gd name="connsiteY11251" fmla="*/ 1987902 h 4305833"/>
                <a:gd name="connsiteX11252" fmla="*/ 3108524 w 4308628"/>
                <a:gd name="connsiteY11252" fmla="*/ 1988269 h 4305833"/>
                <a:gd name="connsiteX11253" fmla="*/ 3072622 w 4308628"/>
                <a:gd name="connsiteY11253" fmla="*/ 1954930 h 4305833"/>
                <a:gd name="connsiteX11254" fmla="*/ 3060898 w 4308628"/>
                <a:gd name="connsiteY11254" fmla="*/ 1943940 h 4305833"/>
                <a:gd name="connsiteX11255" fmla="*/ 3084345 w 4308628"/>
                <a:gd name="connsiteY11255" fmla="*/ 1883491 h 4305833"/>
                <a:gd name="connsiteX11256" fmla="*/ 3098999 w 4308628"/>
                <a:gd name="connsiteY11256" fmla="*/ 1876531 h 4305833"/>
                <a:gd name="connsiteX11257" fmla="*/ 3151754 w 4308628"/>
                <a:gd name="connsiteY11257" fmla="*/ 1923058 h 4305833"/>
                <a:gd name="connsiteX11258" fmla="*/ 3124644 w 4308628"/>
                <a:gd name="connsiteY11258" fmla="*/ 1987902 h 4305833"/>
                <a:gd name="connsiteX11259" fmla="*/ 3105594 w 4308628"/>
                <a:gd name="connsiteY11259" fmla="*/ 1873600 h 4305833"/>
                <a:gd name="connsiteX11260" fmla="*/ 3188390 w 4308628"/>
                <a:gd name="connsiteY11260" fmla="*/ 1835132 h 4305833"/>
                <a:gd name="connsiteX11261" fmla="*/ 3154319 w 4308628"/>
                <a:gd name="connsiteY11261" fmla="*/ 1916463 h 4305833"/>
                <a:gd name="connsiteX11262" fmla="*/ 3105594 w 4308628"/>
                <a:gd name="connsiteY11262" fmla="*/ 1873600 h 4305833"/>
                <a:gd name="connsiteX11263" fmla="*/ 3100098 w 4308628"/>
                <a:gd name="connsiteY11263" fmla="*/ 1868471 h 4305833"/>
                <a:gd name="connsiteX11264" fmla="*/ 3097167 w 4308628"/>
                <a:gd name="connsiteY11264" fmla="*/ 1865906 h 4305833"/>
                <a:gd name="connsiteX11265" fmla="*/ 3095702 w 4308628"/>
                <a:gd name="connsiteY11265" fmla="*/ 1856014 h 4305833"/>
                <a:gd name="connsiteX11266" fmla="*/ 3081781 w 4308628"/>
                <a:gd name="connsiteY11266" fmla="*/ 1856014 h 4305833"/>
                <a:gd name="connsiteX11267" fmla="*/ 3081781 w 4308628"/>
                <a:gd name="connsiteY11267" fmla="*/ 1856381 h 4305833"/>
                <a:gd name="connsiteX11268" fmla="*/ 3037818 w 4308628"/>
                <a:gd name="connsiteY11268" fmla="*/ 1838063 h 4305833"/>
                <a:gd name="connsiteX11269" fmla="*/ 3053205 w 4308628"/>
                <a:gd name="connsiteY11269" fmla="*/ 1763693 h 4305833"/>
                <a:gd name="connsiteX11270" fmla="*/ 3056136 w 4308628"/>
                <a:gd name="connsiteY11270" fmla="*/ 1762594 h 4305833"/>
                <a:gd name="connsiteX11271" fmla="*/ 3187291 w 4308628"/>
                <a:gd name="connsiteY11271" fmla="*/ 1828171 h 4305833"/>
                <a:gd name="connsiteX11272" fmla="*/ 3100098 w 4308628"/>
                <a:gd name="connsiteY11272" fmla="*/ 1868471 h 4305833"/>
                <a:gd name="connsiteX11273" fmla="*/ 3166775 w 4308628"/>
                <a:gd name="connsiteY11273" fmla="*/ 1729256 h 4305833"/>
                <a:gd name="connsiteX11274" fmla="*/ 3182895 w 4308628"/>
                <a:gd name="connsiteY11274" fmla="*/ 1736216 h 4305833"/>
                <a:gd name="connsiteX11275" fmla="*/ 3182895 w 4308628"/>
                <a:gd name="connsiteY11275" fmla="*/ 1736583 h 4305833"/>
                <a:gd name="connsiteX11276" fmla="*/ 3191321 w 4308628"/>
                <a:gd name="connsiteY11276" fmla="*/ 1744276 h 4305833"/>
                <a:gd name="connsiteX11277" fmla="*/ 3191321 w 4308628"/>
                <a:gd name="connsiteY11277" fmla="*/ 1744276 h 4305833"/>
                <a:gd name="connsiteX11278" fmla="*/ 3197915 w 4308628"/>
                <a:gd name="connsiteY11278" fmla="*/ 1741345 h 4305833"/>
                <a:gd name="connsiteX11279" fmla="*/ 3199747 w 4308628"/>
                <a:gd name="connsiteY11279" fmla="*/ 1735117 h 4305833"/>
                <a:gd name="connsiteX11280" fmla="*/ 3262760 w 4308628"/>
                <a:gd name="connsiteY11280" fmla="*/ 1699947 h 4305833"/>
                <a:gd name="connsiteX11281" fmla="*/ 3325773 w 4308628"/>
                <a:gd name="connsiteY11281" fmla="*/ 1664411 h 4305833"/>
                <a:gd name="connsiteX11282" fmla="*/ 3278880 w 4308628"/>
                <a:gd name="connsiteY11282" fmla="*/ 1862243 h 4305833"/>
                <a:gd name="connsiteX11283" fmla="*/ 3157982 w 4308628"/>
                <a:gd name="connsiteY11283" fmla="*/ 1725226 h 4305833"/>
                <a:gd name="connsiteX11284" fmla="*/ 3166775 w 4308628"/>
                <a:gd name="connsiteY11284" fmla="*/ 1729256 h 4305833"/>
                <a:gd name="connsiteX11285" fmla="*/ 3335665 w 4308628"/>
                <a:gd name="connsiteY11285" fmla="*/ 1657450 h 4305833"/>
                <a:gd name="connsiteX11286" fmla="*/ 3404540 w 4308628"/>
                <a:gd name="connsiteY11286" fmla="*/ 1586743 h 4305833"/>
                <a:gd name="connsiteX11287" fmla="*/ 3406371 w 4308628"/>
                <a:gd name="connsiteY11287" fmla="*/ 1587476 h 4305833"/>
                <a:gd name="connsiteX11288" fmla="*/ 3408203 w 4308628"/>
                <a:gd name="connsiteY11288" fmla="*/ 1586743 h 4305833"/>
                <a:gd name="connsiteX11289" fmla="*/ 3543755 w 4308628"/>
                <a:gd name="connsiteY11289" fmla="*/ 1723760 h 4305833"/>
                <a:gd name="connsiteX11290" fmla="*/ 3511149 w 4308628"/>
                <a:gd name="connsiteY11290" fmla="*/ 1757099 h 4305833"/>
                <a:gd name="connsiteX11291" fmla="*/ 3469751 w 4308628"/>
                <a:gd name="connsiteY11291" fmla="*/ 1799230 h 4305833"/>
                <a:gd name="connsiteX11292" fmla="*/ 3335665 w 4308628"/>
                <a:gd name="connsiteY11292" fmla="*/ 1657450 h 4305833"/>
                <a:gd name="connsiteX11293" fmla="*/ 3335665 w 4308628"/>
                <a:gd name="connsiteY11293" fmla="*/ 1657450 h 4305833"/>
                <a:gd name="connsiteX11294" fmla="*/ 3335665 w 4308628"/>
                <a:gd name="connsiteY11294" fmla="*/ 1657450 h 4305833"/>
                <a:gd name="connsiteX11295" fmla="*/ 3548517 w 4308628"/>
                <a:gd name="connsiteY11295" fmla="*/ 1728523 h 4305833"/>
                <a:gd name="connsiteX11296" fmla="*/ 3558775 w 4308628"/>
                <a:gd name="connsiteY11296" fmla="*/ 1739147 h 4305833"/>
                <a:gd name="connsiteX11297" fmla="*/ 3514813 w 4308628"/>
                <a:gd name="connsiteY11297" fmla="*/ 1768822 h 4305833"/>
                <a:gd name="connsiteX11298" fmla="*/ 3496495 w 4308628"/>
                <a:gd name="connsiteY11298" fmla="*/ 1781278 h 4305833"/>
                <a:gd name="connsiteX11299" fmla="*/ 3548517 w 4308628"/>
                <a:gd name="connsiteY11299" fmla="*/ 1728523 h 4305833"/>
                <a:gd name="connsiteX11300" fmla="*/ 3564271 w 4308628"/>
                <a:gd name="connsiteY11300" fmla="*/ 1725958 h 4305833"/>
                <a:gd name="connsiteX11301" fmla="*/ 3561706 w 4308628"/>
                <a:gd name="connsiteY11301" fmla="*/ 1716800 h 4305833"/>
                <a:gd name="connsiteX11302" fmla="*/ 3562072 w 4308628"/>
                <a:gd name="connsiteY11302" fmla="*/ 1715334 h 4305833"/>
                <a:gd name="connsiteX11303" fmla="*/ 3625085 w 4308628"/>
                <a:gd name="connsiteY11303" fmla="*/ 1672470 h 4305833"/>
                <a:gd name="connsiteX11304" fmla="*/ 3605669 w 4308628"/>
                <a:gd name="connsiteY11304" fmla="*/ 1692254 h 4305833"/>
                <a:gd name="connsiteX11305" fmla="*/ 3566102 w 4308628"/>
                <a:gd name="connsiteY11305" fmla="*/ 1732553 h 4305833"/>
                <a:gd name="connsiteX11306" fmla="*/ 3564271 w 4308628"/>
                <a:gd name="connsiteY11306" fmla="*/ 1725958 h 4305833"/>
                <a:gd name="connsiteX11307" fmla="*/ 3564271 w 4308628"/>
                <a:gd name="connsiteY11307" fmla="*/ 1725958 h 4305833"/>
                <a:gd name="connsiteX11308" fmla="*/ 3450700 w 4308628"/>
                <a:gd name="connsiteY11308" fmla="*/ 1315274 h 4305833"/>
                <a:gd name="connsiteX11309" fmla="*/ 3506386 w 4308628"/>
                <a:gd name="connsiteY11309" fmla="*/ 1288530 h 4305833"/>
                <a:gd name="connsiteX11310" fmla="*/ 3550716 w 4308628"/>
                <a:gd name="connsiteY11310" fmla="*/ 1290728 h 4305833"/>
                <a:gd name="connsiteX11311" fmla="*/ 3450700 w 4308628"/>
                <a:gd name="connsiteY11311" fmla="*/ 1315274 h 4305833"/>
                <a:gd name="connsiteX11312" fmla="*/ 3482207 w 4308628"/>
                <a:gd name="connsiteY11312" fmla="*/ 1292926 h 4305833"/>
                <a:gd name="connsiteX11313" fmla="*/ 3490267 w 4308628"/>
                <a:gd name="connsiteY11313" fmla="*/ 1288164 h 4305833"/>
                <a:gd name="connsiteX11314" fmla="*/ 3492099 w 4308628"/>
                <a:gd name="connsiteY11314" fmla="*/ 1288164 h 4305833"/>
                <a:gd name="connsiteX11315" fmla="*/ 3482207 w 4308628"/>
                <a:gd name="connsiteY11315" fmla="*/ 1292926 h 4305833"/>
                <a:gd name="connsiteX11316" fmla="*/ 3427254 w 4308628"/>
                <a:gd name="connsiteY11316" fmla="*/ 1317838 h 4305833"/>
                <a:gd name="connsiteX11317" fmla="*/ 3441908 w 4308628"/>
                <a:gd name="connsiteY11317" fmla="*/ 1285599 h 4305833"/>
                <a:gd name="connsiteX11318" fmla="*/ 3477811 w 4308628"/>
                <a:gd name="connsiteY11318" fmla="*/ 1287431 h 4305833"/>
                <a:gd name="connsiteX11319" fmla="*/ 3427254 w 4308628"/>
                <a:gd name="connsiteY11319" fmla="*/ 1317838 h 4305833"/>
                <a:gd name="connsiteX11320" fmla="*/ 3418828 w 4308628"/>
                <a:gd name="connsiteY11320" fmla="*/ 1319670 h 4305833"/>
                <a:gd name="connsiteX11321" fmla="*/ 3417728 w 4308628"/>
                <a:gd name="connsiteY11321" fmla="*/ 1320037 h 4305833"/>
                <a:gd name="connsiteX11322" fmla="*/ 3397213 w 4308628"/>
                <a:gd name="connsiteY11322" fmla="*/ 1300253 h 4305833"/>
                <a:gd name="connsiteX11323" fmla="*/ 3384024 w 4308628"/>
                <a:gd name="connsiteY11323" fmla="*/ 1287797 h 4305833"/>
                <a:gd name="connsiteX11324" fmla="*/ 3392450 w 4308628"/>
                <a:gd name="connsiteY11324" fmla="*/ 1283401 h 4305833"/>
                <a:gd name="connsiteX11325" fmla="*/ 3434947 w 4308628"/>
                <a:gd name="connsiteY11325" fmla="*/ 1285233 h 4305833"/>
                <a:gd name="connsiteX11326" fmla="*/ 3418828 w 4308628"/>
                <a:gd name="connsiteY11326" fmla="*/ 1319670 h 4305833"/>
                <a:gd name="connsiteX11327" fmla="*/ 3372300 w 4308628"/>
                <a:gd name="connsiteY11327" fmla="*/ 1271678 h 4305833"/>
                <a:gd name="connsiteX11328" fmla="*/ 3364973 w 4308628"/>
                <a:gd name="connsiteY11328" fmla="*/ 1255192 h 4305833"/>
                <a:gd name="connsiteX11329" fmla="*/ 3352884 w 4308628"/>
                <a:gd name="connsiteY11329" fmla="*/ 1229180 h 4305833"/>
                <a:gd name="connsiteX11330" fmla="*/ 3353982 w 4308628"/>
                <a:gd name="connsiteY11330" fmla="*/ 1228081 h 4305833"/>
                <a:gd name="connsiteX11331" fmla="*/ 3391351 w 4308628"/>
                <a:gd name="connsiteY11331" fmla="*/ 1224418 h 4305833"/>
                <a:gd name="connsiteX11332" fmla="*/ 3379627 w 4308628"/>
                <a:gd name="connsiteY11332" fmla="*/ 1265083 h 4305833"/>
                <a:gd name="connsiteX11333" fmla="*/ 3372300 w 4308628"/>
                <a:gd name="connsiteY11333" fmla="*/ 1271678 h 4305833"/>
                <a:gd name="connsiteX11334" fmla="*/ 3357646 w 4308628"/>
                <a:gd name="connsiteY11334" fmla="*/ 1220754 h 4305833"/>
                <a:gd name="connsiteX11335" fmla="*/ 3403440 w 4308628"/>
                <a:gd name="connsiteY11335" fmla="*/ 1183020 h 4305833"/>
                <a:gd name="connsiteX11336" fmla="*/ 3393183 w 4308628"/>
                <a:gd name="connsiteY11336" fmla="*/ 1217457 h 4305833"/>
                <a:gd name="connsiteX11337" fmla="*/ 3357646 w 4308628"/>
                <a:gd name="connsiteY11337" fmla="*/ 1220754 h 4305833"/>
                <a:gd name="connsiteX11338" fmla="*/ 3400510 w 4308628"/>
                <a:gd name="connsiteY11338" fmla="*/ 1176425 h 4305833"/>
                <a:gd name="connsiteX11339" fmla="*/ 3407104 w 4308628"/>
                <a:gd name="connsiteY11339" fmla="*/ 1169831 h 4305833"/>
                <a:gd name="connsiteX11340" fmla="*/ 3406738 w 4308628"/>
                <a:gd name="connsiteY11340" fmla="*/ 1171296 h 4305833"/>
                <a:gd name="connsiteX11341" fmla="*/ 3400510 w 4308628"/>
                <a:gd name="connsiteY11341" fmla="*/ 1176425 h 4305833"/>
                <a:gd name="connsiteX11342" fmla="*/ 3407837 w 4308628"/>
                <a:gd name="connsiteY11342" fmla="*/ 1158840 h 4305833"/>
                <a:gd name="connsiteX11343" fmla="*/ 3368270 w 4308628"/>
                <a:gd name="connsiteY11343" fmla="*/ 1199139 h 4305833"/>
                <a:gd name="connsiteX11344" fmla="*/ 3393183 w 4308628"/>
                <a:gd name="connsiteY11344" fmla="*/ 1160672 h 4305833"/>
                <a:gd name="connsiteX11345" fmla="*/ 3423590 w 4308628"/>
                <a:gd name="connsiteY11345" fmla="*/ 1113412 h 4305833"/>
                <a:gd name="connsiteX11346" fmla="*/ 3411134 w 4308628"/>
                <a:gd name="connsiteY11346" fmla="*/ 1155543 h 4305833"/>
                <a:gd name="connsiteX11347" fmla="*/ 3407837 w 4308628"/>
                <a:gd name="connsiteY11347" fmla="*/ 1158840 h 4305833"/>
                <a:gd name="connsiteX11348" fmla="*/ 3026094 w 4308628"/>
                <a:gd name="connsiteY11348" fmla="*/ 963939 h 4305833"/>
                <a:gd name="connsiteX11349" fmla="*/ 3025362 w 4308628"/>
                <a:gd name="connsiteY11349" fmla="*/ 963573 h 4305833"/>
                <a:gd name="connsiteX11350" fmla="*/ 3024263 w 4308628"/>
                <a:gd name="connsiteY11350" fmla="*/ 963939 h 4305833"/>
                <a:gd name="connsiteX11351" fmla="*/ 3016935 w 4308628"/>
                <a:gd name="connsiteY11351" fmla="*/ 958444 h 4305833"/>
                <a:gd name="connsiteX11352" fmla="*/ 3011074 w 4308628"/>
                <a:gd name="connsiteY11352" fmla="*/ 954414 h 4305833"/>
                <a:gd name="connsiteX11353" fmla="*/ 3087642 w 4308628"/>
                <a:gd name="connsiteY11353" fmla="*/ 917778 h 4305833"/>
                <a:gd name="connsiteX11354" fmla="*/ 3026094 w 4308628"/>
                <a:gd name="connsiteY11354" fmla="*/ 963939 h 4305833"/>
                <a:gd name="connsiteX11355" fmla="*/ 3009242 w 4308628"/>
                <a:gd name="connsiteY11355" fmla="*/ 972732 h 4305833"/>
                <a:gd name="connsiteX11356" fmla="*/ 2941833 w 4308628"/>
                <a:gd name="connsiteY11356" fmla="*/ 1004971 h 4305833"/>
                <a:gd name="connsiteX11357" fmla="*/ 3003014 w 4308628"/>
                <a:gd name="connsiteY11357" fmla="*/ 959543 h 4305833"/>
                <a:gd name="connsiteX11358" fmla="*/ 3009242 w 4308628"/>
                <a:gd name="connsiteY11358" fmla="*/ 972732 h 4305833"/>
                <a:gd name="connsiteX11359" fmla="*/ 2970042 w 4308628"/>
                <a:gd name="connsiteY11359" fmla="*/ 999109 h 4305833"/>
                <a:gd name="connsiteX11360" fmla="*/ 3012173 w 4308628"/>
                <a:gd name="connsiteY11360" fmla="*/ 978960 h 4305833"/>
                <a:gd name="connsiteX11361" fmla="*/ 3097534 w 4308628"/>
                <a:gd name="connsiteY11361" fmla="*/ 1151513 h 4305833"/>
                <a:gd name="connsiteX11362" fmla="*/ 3096435 w 4308628"/>
                <a:gd name="connsiteY11362" fmla="*/ 1152612 h 4305833"/>
                <a:gd name="connsiteX11363" fmla="*/ 3096435 w 4308628"/>
                <a:gd name="connsiteY11363" fmla="*/ 1155177 h 4305833"/>
                <a:gd name="connsiteX11364" fmla="*/ 3007410 w 4308628"/>
                <a:gd name="connsiteY11364" fmla="*/ 1197308 h 4305833"/>
                <a:gd name="connsiteX11365" fmla="*/ 3007044 w 4308628"/>
                <a:gd name="connsiteY11365" fmla="*/ 1197308 h 4305833"/>
                <a:gd name="connsiteX11366" fmla="*/ 2917287 w 4308628"/>
                <a:gd name="connsiteY11366" fmla="*/ 1024754 h 4305833"/>
                <a:gd name="connsiteX11367" fmla="*/ 2970042 w 4308628"/>
                <a:gd name="connsiteY11367" fmla="*/ 999109 h 4305833"/>
                <a:gd name="connsiteX11368" fmla="*/ 2889444 w 4308628"/>
                <a:gd name="connsiteY11368" fmla="*/ 1300253 h 4305833"/>
                <a:gd name="connsiteX11369" fmla="*/ 2882849 w 4308628"/>
                <a:gd name="connsiteY11369" fmla="*/ 1299887 h 4305833"/>
                <a:gd name="connsiteX11370" fmla="*/ 2878087 w 4308628"/>
                <a:gd name="connsiteY11370" fmla="*/ 1310878 h 4305833"/>
                <a:gd name="connsiteX11371" fmla="*/ 2882849 w 4308628"/>
                <a:gd name="connsiteY11371" fmla="*/ 1315274 h 4305833"/>
                <a:gd name="connsiteX11372" fmla="*/ 2883949 w 4308628"/>
                <a:gd name="connsiteY11372" fmla="*/ 1333225 h 4305833"/>
                <a:gd name="connsiteX11373" fmla="*/ 2884681 w 4308628"/>
                <a:gd name="connsiteY11373" fmla="*/ 1343117 h 4305833"/>
                <a:gd name="connsiteX11374" fmla="*/ 2794558 w 4308628"/>
                <a:gd name="connsiteY11374" fmla="*/ 1184119 h 4305833"/>
                <a:gd name="connsiteX11375" fmla="*/ 2997152 w 4308628"/>
                <a:gd name="connsiteY11375" fmla="*/ 1204268 h 4305833"/>
                <a:gd name="connsiteX11376" fmla="*/ 2889444 w 4308628"/>
                <a:gd name="connsiteY11376" fmla="*/ 1300253 h 4305833"/>
                <a:gd name="connsiteX11377" fmla="*/ 2887246 w 4308628"/>
                <a:gd name="connsiteY11377" fmla="*/ 1366197 h 4305833"/>
                <a:gd name="connsiteX11378" fmla="*/ 2889444 w 4308628"/>
                <a:gd name="connsiteY11378" fmla="*/ 1366930 h 4305833"/>
                <a:gd name="connsiteX11379" fmla="*/ 2889810 w 4308628"/>
                <a:gd name="connsiteY11379" fmla="*/ 1366930 h 4305833"/>
                <a:gd name="connsiteX11380" fmla="*/ 2925347 w 4308628"/>
                <a:gd name="connsiteY11380" fmla="*/ 1442766 h 4305833"/>
                <a:gd name="connsiteX11381" fmla="*/ 2835223 w 4308628"/>
                <a:gd name="connsiteY11381" fmla="*/ 1432508 h 4305833"/>
                <a:gd name="connsiteX11382" fmla="*/ 2887246 w 4308628"/>
                <a:gd name="connsiteY11382" fmla="*/ 1366197 h 4305833"/>
                <a:gd name="connsiteX11383" fmla="*/ 2815074 w 4308628"/>
                <a:gd name="connsiteY11383" fmla="*/ 1429943 h 4305833"/>
                <a:gd name="connsiteX11384" fmla="*/ 2739605 w 4308628"/>
                <a:gd name="connsiteY11384" fmla="*/ 1420052 h 4305833"/>
                <a:gd name="connsiteX11385" fmla="*/ 2736674 w 4308628"/>
                <a:gd name="connsiteY11385" fmla="*/ 1372425 h 4305833"/>
                <a:gd name="connsiteX11386" fmla="*/ 2737040 w 4308628"/>
                <a:gd name="connsiteY11386" fmla="*/ 1372425 h 4305833"/>
                <a:gd name="connsiteX11387" fmla="*/ 2741436 w 4308628"/>
                <a:gd name="connsiteY11387" fmla="*/ 1359237 h 4305833"/>
                <a:gd name="connsiteX11388" fmla="*/ 2741436 w 4308628"/>
                <a:gd name="connsiteY11388" fmla="*/ 1359237 h 4305833"/>
                <a:gd name="connsiteX11389" fmla="*/ 2732644 w 4308628"/>
                <a:gd name="connsiteY11389" fmla="*/ 1354474 h 4305833"/>
                <a:gd name="connsiteX11390" fmla="*/ 2731178 w 4308628"/>
                <a:gd name="connsiteY11390" fmla="*/ 1350810 h 4305833"/>
                <a:gd name="connsiteX11391" fmla="*/ 2797855 w 4308628"/>
                <a:gd name="connsiteY11391" fmla="*/ 1281936 h 4305833"/>
                <a:gd name="connsiteX11392" fmla="*/ 2817272 w 4308628"/>
                <a:gd name="connsiteY11392" fmla="*/ 1427745 h 4305833"/>
                <a:gd name="connsiteX11393" fmla="*/ 2815074 w 4308628"/>
                <a:gd name="connsiteY11393" fmla="*/ 1429943 h 4305833"/>
                <a:gd name="connsiteX11394" fmla="*/ 2815074 w 4308628"/>
                <a:gd name="connsiteY11394" fmla="*/ 1429943 h 4305833"/>
                <a:gd name="connsiteX11395" fmla="*/ 2728248 w 4308628"/>
                <a:gd name="connsiteY11395" fmla="*/ 1344216 h 4305833"/>
                <a:gd name="connsiteX11396" fmla="*/ 2703335 w 4308628"/>
                <a:gd name="connsiteY11396" fmla="*/ 1284500 h 4305833"/>
                <a:gd name="connsiteX11397" fmla="*/ 2791627 w 4308628"/>
                <a:gd name="connsiteY11397" fmla="*/ 1279005 h 4305833"/>
                <a:gd name="connsiteX11398" fmla="*/ 2728248 w 4308628"/>
                <a:gd name="connsiteY11398" fmla="*/ 1344216 h 4305833"/>
                <a:gd name="connsiteX11399" fmla="*/ 2722752 w 4308628"/>
                <a:gd name="connsiteY11399" fmla="*/ 1349711 h 4305833"/>
                <a:gd name="connsiteX11400" fmla="*/ 2711395 w 4308628"/>
                <a:gd name="connsiteY11400" fmla="*/ 1361435 h 4305833"/>
                <a:gd name="connsiteX11401" fmla="*/ 2646550 w 4308628"/>
                <a:gd name="connsiteY11401" fmla="*/ 1363999 h 4305833"/>
                <a:gd name="connsiteX11402" fmla="*/ 2620173 w 4308628"/>
                <a:gd name="connsiteY11402" fmla="*/ 1304650 h 4305833"/>
                <a:gd name="connsiteX11403" fmla="*/ 2625668 w 4308628"/>
                <a:gd name="connsiteY11403" fmla="*/ 1289263 h 4305833"/>
                <a:gd name="connsiteX11404" fmla="*/ 2695642 w 4308628"/>
                <a:gd name="connsiteY11404" fmla="*/ 1284866 h 4305833"/>
                <a:gd name="connsiteX11405" fmla="*/ 2722752 w 4308628"/>
                <a:gd name="connsiteY11405" fmla="*/ 1349711 h 4305833"/>
                <a:gd name="connsiteX11406" fmla="*/ 2722752 w 4308628"/>
                <a:gd name="connsiteY11406" fmla="*/ 1349711 h 4305833"/>
                <a:gd name="connsiteX11407" fmla="*/ 2628599 w 4308628"/>
                <a:gd name="connsiteY11407" fmla="*/ 1281936 h 4305833"/>
                <a:gd name="connsiteX11408" fmla="*/ 2659739 w 4308628"/>
                <a:gd name="connsiteY11408" fmla="*/ 1196208 h 4305833"/>
                <a:gd name="connsiteX11409" fmla="*/ 2692711 w 4308628"/>
                <a:gd name="connsiteY11409" fmla="*/ 1276440 h 4305833"/>
                <a:gd name="connsiteX11410" fmla="*/ 2693077 w 4308628"/>
                <a:gd name="connsiteY11410" fmla="*/ 1277539 h 4305833"/>
                <a:gd name="connsiteX11411" fmla="*/ 2628599 w 4308628"/>
                <a:gd name="connsiteY11411" fmla="*/ 1281936 h 4305833"/>
                <a:gd name="connsiteX11412" fmla="*/ 2453481 w 4308628"/>
                <a:gd name="connsiteY11412" fmla="*/ 1147483 h 4305833"/>
                <a:gd name="connsiteX11413" fmla="*/ 2537743 w 4308628"/>
                <a:gd name="connsiteY11413" fmla="*/ 1146384 h 4305833"/>
                <a:gd name="connsiteX11414" fmla="*/ 2538842 w 4308628"/>
                <a:gd name="connsiteY11414" fmla="*/ 1148582 h 4305833"/>
                <a:gd name="connsiteX11415" fmla="*/ 2502206 w 4308628"/>
                <a:gd name="connsiteY11415" fmla="*/ 1224418 h 4305833"/>
                <a:gd name="connsiteX11416" fmla="*/ 2453481 w 4308628"/>
                <a:gd name="connsiteY11416" fmla="*/ 1147483 h 4305833"/>
                <a:gd name="connsiteX11417" fmla="*/ 2569982 w 4308628"/>
                <a:gd name="connsiteY11417" fmla="*/ 1136492 h 4305833"/>
                <a:gd name="connsiteX11418" fmla="*/ 2586102 w 4308628"/>
                <a:gd name="connsiteY11418" fmla="*/ 1129898 h 4305833"/>
                <a:gd name="connsiteX11419" fmla="*/ 2591963 w 4308628"/>
                <a:gd name="connsiteY11419" fmla="*/ 1132096 h 4305833"/>
                <a:gd name="connsiteX11420" fmla="*/ 2592696 w 4308628"/>
                <a:gd name="connsiteY11420" fmla="*/ 1132096 h 4305833"/>
                <a:gd name="connsiteX11421" fmla="*/ 2600389 w 4308628"/>
                <a:gd name="connsiteY11421" fmla="*/ 1122937 h 4305833"/>
                <a:gd name="connsiteX11422" fmla="*/ 2600389 w 4308628"/>
                <a:gd name="connsiteY11422" fmla="*/ 1122937 h 4305833"/>
                <a:gd name="connsiteX11423" fmla="*/ 2597458 w 4308628"/>
                <a:gd name="connsiteY11423" fmla="*/ 1117442 h 4305833"/>
                <a:gd name="connsiteX11424" fmla="*/ 2636659 w 4308628"/>
                <a:gd name="connsiteY11424" fmla="*/ 978227 h 4305833"/>
                <a:gd name="connsiteX11425" fmla="*/ 2743634 w 4308628"/>
                <a:gd name="connsiteY11425" fmla="*/ 1151513 h 4305833"/>
                <a:gd name="connsiteX11426" fmla="*/ 2561189 w 4308628"/>
                <a:gd name="connsiteY11426" fmla="*/ 1140156 h 4305833"/>
                <a:gd name="connsiteX11427" fmla="*/ 2569982 w 4308628"/>
                <a:gd name="connsiteY11427" fmla="*/ 1136492 h 4305833"/>
                <a:gd name="connsiteX11428" fmla="*/ 2638857 w 4308628"/>
                <a:gd name="connsiteY11428" fmla="*/ 966870 h 4305833"/>
                <a:gd name="connsiteX11429" fmla="*/ 2637391 w 4308628"/>
                <a:gd name="connsiteY11429" fmla="*/ 867954 h 4305833"/>
                <a:gd name="connsiteX11430" fmla="*/ 2639956 w 4308628"/>
                <a:gd name="connsiteY11430" fmla="*/ 865389 h 4305833"/>
                <a:gd name="connsiteX11431" fmla="*/ 2832659 w 4308628"/>
                <a:gd name="connsiteY11431" fmla="*/ 866488 h 4305833"/>
                <a:gd name="connsiteX11432" fmla="*/ 2833391 w 4308628"/>
                <a:gd name="connsiteY11432" fmla="*/ 971999 h 4305833"/>
                <a:gd name="connsiteX11433" fmla="*/ 2638857 w 4308628"/>
                <a:gd name="connsiteY11433" fmla="*/ 966870 h 4305833"/>
                <a:gd name="connsiteX11434" fmla="*/ 2839253 w 4308628"/>
                <a:gd name="connsiteY11434" fmla="*/ 866122 h 4305833"/>
                <a:gd name="connsiteX11435" fmla="*/ 2854274 w 4308628"/>
                <a:gd name="connsiteY11435" fmla="*/ 866122 h 4305833"/>
                <a:gd name="connsiteX11436" fmla="*/ 2839986 w 4308628"/>
                <a:gd name="connsiteY11436" fmla="*/ 940492 h 4305833"/>
                <a:gd name="connsiteX11437" fmla="*/ 2839253 w 4308628"/>
                <a:gd name="connsiteY11437" fmla="*/ 866122 h 4305833"/>
                <a:gd name="connsiteX11438" fmla="*/ 2478393 w 4308628"/>
                <a:gd name="connsiteY11438" fmla="*/ 643012 h 4305833"/>
                <a:gd name="connsiteX11439" fmla="*/ 2498909 w 4308628"/>
                <a:gd name="connsiteY11439" fmla="*/ 584761 h 4305833"/>
                <a:gd name="connsiteX11440" fmla="*/ 2531514 w 4308628"/>
                <a:gd name="connsiteY11440" fmla="*/ 555086 h 4305833"/>
                <a:gd name="connsiteX11441" fmla="*/ 2478393 w 4308628"/>
                <a:gd name="connsiteY11441" fmla="*/ 643012 h 4305833"/>
                <a:gd name="connsiteX11442" fmla="*/ 2484621 w 4308628"/>
                <a:gd name="connsiteY11442" fmla="*/ 604911 h 4305833"/>
                <a:gd name="connsiteX11443" fmla="*/ 2486819 w 4308628"/>
                <a:gd name="connsiteY11443" fmla="*/ 595752 h 4305833"/>
                <a:gd name="connsiteX11444" fmla="*/ 2488285 w 4308628"/>
                <a:gd name="connsiteY11444" fmla="*/ 594653 h 4305833"/>
                <a:gd name="connsiteX11445" fmla="*/ 2484621 w 4308628"/>
                <a:gd name="connsiteY11445" fmla="*/ 604911 h 4305833"/>
                <a:gd name="connsiteX11446" fmla="*/ 2463372 w 4308628"/>
                <a:gd name="connsiteY11446" fmla="*/ 661696 h 4305833"/>
                <a:gd name="connsiteX11447" fmla="*/ 2450916 w 4308628"/>
                <a:gd name="connsiteY11447" fmla="*/ 628357 h 4305833"/>
                <a:gd name="connsiteX11448" fmla="*/ 2477294 w 4308628"/>
                <a:gd name="connsiteY11448" fmla="*/ 604178 h 4305833"/>
                <a:gd name="connsiteX11449" fmla="*/ 2463372 w 4308628"/>
                <a:gd name="connsiteY11449" fmla="*/ 661696 h 4305833"/>
                <a:gd name="connsiteX11450" fmla="*/ 2458610 w 4308628"/>
                <a:gd name="connsiteY11450" fmla="*/ 668657 h 4305833"/>
                <a:gd name="connsiteX11451" fmla="*/ 2458610 w 4308628"/>
                <a:gd name="connsiteY11451" fmla="*/ 668657 h 4305833"/>
                <a:gd name="connsiteX11452" fmla="*/ 2458243 w 4308628"/>
                <a:gd name="connsiteY11452" fmla="*/ 669756 h 4305833"/>
                <a:gd name="connsiteX11453" fmla="*/ 2429668 w 4308628"/>
                <a:gd name="connsiteY11453" fmla="*/ 670122 h 4305833"/>
                <a:gd name="connsiteX11454" fmla="*/ 2411716 w 4308628"/>
                <a:gd name="connsiteY11454" fmla="*/ 670488 h 4305833"/>
                <a:gd name="connsiteX11455" fmla="*/ 2414647 w 4308628"/>
                <a:gd name="connsiteY11455" fmla="*/ 661329 h 4305833"/>
                <a:gd name="connsiteX11456" fmla="*/ 2446154 w 4308628"/>
                <a:gd name="connsiteY11456" fmla="*/ 632754 h 4305833"/>
                <a:gd name="connsiteX11457" fmla="*/ 2458610 w 4308628"/>
                <a:gd name="connsiteY11457" fmla="*/ 668657 h 4305833"/>
                <a:gd name="connsiteX11458" fmla="*/ 2391933 w 4308628"/>
                <a:gd name="connsiteY11458" fmla="*/ 667558 h 4305833"/>
                <a:gd name="connsiteX11459" fmla="*/ 2375081 w 4308628"/>
                <a:gd name="connsiteY11459" fmla="*/ 661329 h 4305833"/>
                <a:gd name="connsiteX11460" fmla="*/ 2348337 w 4308628"/>
                <a:gd name="connsiteY11460" fmla="*/ 651438 h 4305833"/>
                <a:gd name="connsiteX11461" fmla="*/ 2348337 w 4308628"/>
                <a:gd name="connsiteY11461" fmla="*/ 649973 h 4305833"/>
                <a:gd name="connsiteX11462" fmla="*/ 2372150 w 4308628"/>
                <a:gd name="connsiteY11462" fmla="*/ 621030 h 4305833"/>
                <a:gd name="connsiteX11463" fmla="*/ 2392666 w 4308628"/>
                <a:gd name="connsiteY11463" fmla="*/ 658399 h 4305833"/>
                <a:gd name="connsiteX11464" fmla="*/ 2391933 w 4308628"/>
                <a:gd name="connsiteY11464" fmla="*/ 667558 h 4305833"/>
                <a:gd name="connsiteX11465" fmla="*/ 2345772 w 4308628"/>
                <a:gd name="connsiteY11465" fmla="*/ 641913 h 4305833"/>
                <a:gd name="connsiteX11466" fmla="*/ 2351268 w 4308628"/>
                <a:gd name="connsiteY11466" fmla="*/ 582930 h 4305833"/>
                <a:gd name="connsiteX11467" fmla="*/ 2368486 w 4308628"/>
                <a:gd name="connsiteY11467" fmla="*/ 614436 h 4305833"/>
                <a:gd name="connsiteX11468" fmla="*/ 2345772 w 4308628"/>
                <a:gd name="connsiteY11468" fmla="*/ 641913 h 4305833"/>
                <a:gd name="connsiteX11469" fmla="*/ 2344673 w 4308628"/>
                <a:gd name="connsiteY11469" fmla="*/ 581830 h 4305833"/>
                <a:gd name="connsiteX11470" fmla="*/ 2344673 w 4308628"/>
                <a:gd name="connsiteY11470" fmla="*/ 570473 h 4305833"/>
                <a:gd name="connsiteX11471" fmla="*/ 2345406 w 4308628"/>
                <a:gd name="connsiteY11471" fmla="*/ 572305 h 4305833"/>
                <a:gd name="connsiteX11472" fmla="*/ 2344673 w 4308628"/>
                <a:gd name="connsiteY11472" fmla="*/ 581830 h 4305833"/>
                <a:gd name="connsiteX11473" fmla="*/ 2338079 w 4308628"/>
                <a:gd name="connsiteY11473" fmla="*/ 619931 h 4305833"/>
                <a:gd name="connsiteX11474" fmla="*/ 2316464 w 4308628"/>
                <a:gd name="connsiteY11474" fmla="*/ 519184 h 4305833"/>
                <a:gd name="connsiteX11475" fmla="*/ 2337712 w 4308628"/>
                <a:gd name="connsiteY11475" fmla="*/ 558017 h 4305833"/>
                <a:gd name="connsiteX11476" fmla="*/ 2338079 w 4308628"/>
                <a:gd name="connsiteY11476" fmla="*/ 619931 h 4305833"/>
                <a:gd name="connsiteX11477" fmla="*/ 1929593 w 4308628"/>
                <a:gd name="connsiteY11477" fmla="*/ 695767 h 4305833"/>
                <a:gd name="connsiteX11478" fmla="*/ 1928860 w 4308628"/>
                <a:gd name="connsiteY11478" fmla="*/ 696133 h 4305833"/>
                <a:gd name="connsiteX11479" fmla="*/ 1919335 w 4308628"/>
                <a:gd name="connsiteY11479" fmla="*/ 697965 h 4305833"/>
                <a:gd name="connsiteX11480" fmla="*/ 1912374 w 4308628"/>
                <a:gd name="connsiteY11480" fmla="*/ 699064 h 4305833"/>
                <a:gd name="connsiteX11481" fmla="*/ 1940583 w 4308628"/>
                <a:gd name="connsiteY11481" fmla="*/ 619199 h 4305833"/>
                <a:gd name="connsiteX11482" fmla="*/ 1929593 w 4308628"/>
                <a:gd name="connsiteY11482" fmla="*/ 695767 h 4305833"/>
                <a:gd name="connsiteX11483" fmla="*/ 1923731 w 4308628"/>
                <a:gd name="connsiteY11483" fmla="*/ 712986 h 4305833"/>
                <a:gd name="connsiteX11484" fmla="*/ 1898819 w 4308628"/>
                <a:gd name="connsiteY11484" fmla="*/ 783692 h 4305833"/>
                <a:gd name="connsiteX11485" fmla="*/ 1909809 w 4308628"/>
                <a:gd name="connsiteY11485" fmla="*/ 708589 h 4305833"/>
                <a:gd name="connsiteX11486" fmla="*/ 1923731 w 4308628"/>
                <a:gd name="connsiteY11486" fmla="*/ 712986 h 4305833"/>
                <a:gd name="connsiteX11487" fmla="*/ 1930325 w 4308628"/>
                <a:gd name="connsiteY11487" fmla="*/ 715184 h 4305833"/>
                <a:gd name="connsiteX11488" fmla="*/ 2112771 w 4308628"/>
                <a:gd name="connsiteY11488" fmla="*/ 776731 h 4305833"/>
                <a:gd name="connsiteX11489" fmla="*/ 2114236 w 4308628"/>
                <a:gd name="connsiteY11489" fmla="*/ 780029 h 4305833"/>
                <a:gd name="connsiteX11490" fmla="*/ 2080531 w 4308628"/>
                <a:gd name="connsiteY11490" fmla="*/ 873449 h 4305833"/>
                <a:gd name="connsiteX11491" fmla="*/ 1894789 w 4308628"/>
                <a:gd name="connsiteY11491" fmla="*/ 814832 h 4305833"/>
                <a:gd name="connsiteX11492" fmla="*/ 1930325 w 4308628"/>
                <a:gd name="connsiteY11492" fmla="*/ 715184 h 4305833"/>
                <a:gd name="connsiteX11493" fmla="*/ 2070640 w 4308628"/>
                <a:gd name="connsiteY11493" fmla="*/ 1029517 h 4305833"/>
                <a:gd name="connsiteX11494" fmla="*/ 2065877 w 4308628"/>
                <a:gd name="connsiteY11494" fmla="*/ 1033913 h 4305833"/>
                <a:gd name="connsiteX11495" fmla="*/ 2065877 w 4308628"/>
                <a:gd name="connsiteY11495" fmla="*/ 1040507 h 4305833"/>
                <a:gd name="connsiteX11496" fmla="*/ 2070273 w 4308628"/>
                <a:gd name="connsiteY11496" fmla="*/ 1045270 h 4305833"/>
                <a:gd name="connsiteX11497" fmla="*/ 2073936 w 4308628"/>
                <a:gd name="connsiteY11497" fmla="*/ 1046003 h 4305833"/>
                <a:gd name="connsiteX11498" fmla="*/ 2077234 w 4308628"/>
                <a:gd name="connsiteY11498" fmla="*/ 1044904 h 4305833"/>
                <a:gd name="connsiteX11499" fmla="*/ 2090789 w 4308628"/>
                <a:gd name="connsiteY11499" fmla="*/ 1056627 h 4305833"/>
                <a:gd name="connsiteX11500" fmla="*/ 2098116 w 4308628"/>
                <a:gd name="connsiteY11500" fmla="*/ 1063221 h 4305833"/>
                <a:gd name="connsiteX11501" fmla="*/ 1921899 w 4308628"/>
                <a:gd name="connsiteY11501" fmla="*/ 1014862 h 4305833"/>
                <a:gd name="connsiteX11502" fmla="*/ 2079432 w 4308628"/>
                <a:gd name="connsiteY11502" fmla="*/ 885905 h 4305833"/>
                <a:gd name="connsiteX11503" fmla="*/ 2070640 w 4308628"/>
                <a:gd name="connsiteY11503" fmla="*/ 1029517 h 4305833"/>
                <a:gd name="connsiteX11504" fmla="*/ 2117899 w 4308628"/>
                <a:gd name="connsiteY11504" fmla="*/ 1076044 h 4305833"/>
                <a:gd name="connsiteX11505" fmla="*/ 2197032 w 4308628"/>
                <a:gd name="connsiteY11505" fmla="*/ 1104620 h 4305833"/>
                <a:gd name="connsiteX11506" fmla="*/ 2125959 w 4308628"/>
                <a:gd name="connsiteY11506" fmla="*/ 1161405 h 4305833"/>
                <a:gd name="connsiteX11507" fmla="*/ 2116067 w 4308628"/>
                <a:gd name="connsiteY11507" fmla="*/ 1077876 h 4305833"/>
                <a:gd name="connsiteX11508" fmla="*/ 2117899 w 4308628"/>
                <a:gd name="connsiteY11508" fmla="*/ 1076044 h 4305833"/>
                <a:gd name="connsiteX11509" fmla="*/ 2117899 w 4308628"/>
                <a:gd name="connsiteY11509" fmla="*/ 1076044 h 4305833"/>
                <a:gd name="connsiteX11510" fmla="*/ 2109839 w 4308628"/>
                <a:gd name="connsiteY11510" fmla="*/ 1174227 h 4305833"/>
                <a:gd name="connsiteX11511" fmla="*/ 2049757 w 4308628"/>
                <a:gd name="connsiteY11511" fmla="*/ 1220388 h 4305833"/>
                <a:gd name="connsiteX11512" fmla="*/ 2013854 w 4308628"/>
                <a:gd name="connsiteY11512" fmla="*/ 1188881 h 4305833"/>
                <a:gd name="connsiteX11513" fmla="*/ 2014221 w 4308628"/>
                <a:gd name="connsiteY11513" fmla="*/ 1188515 h 4305833"/>
                <a:gd name="connsiteX11514" fmla="*/ 2007992 w 4308628"/>
                <a:gd name="connsiteY11514" fmla="*/ 1176059 h 4305833"/>
                <a:gd name="connsiteX11515" fmla="*/ 1998467 w 4308628"/>
                <a:gd name="connsiteY11515" fmla="*/ 1178990 h 4305833"/>
                <a:gd name="connsiteX11516" fmla="*/ 1994804 w 4308628"/>
                <a:gd name="connsiteY11516" fmla="*/ 1177524 h 4305833"/>
                <a:gd name="connsiteX11517" fmla="*/ 1993338 w 4308628"/>
                <a:gd name="connsiteY11517" fmla="*/ 1081539 h 4305833"/>
                <a:gd name="connsiteX11518" fmla="*/ 2110206 w 4308628"/>
                <a:gd name="connsiteY11518" fmla="*/ 1170930 h 4305833"/>
                <a:gd name="connsiteX11519" fmla="*/ 2109473 w 4308628"/>
                <a:gd name="connsiteY11519" fmla="*/ 1172395 h 4305833"/>
                <a:gd name="connsiteX11520" fmla="*/ 2109839 w 4308628"/>
                <a:gd name="connsiteY11520" fmla="*/ 1174227 h 4305833"/>
                <a:gd name="connsiteX11521" fmla="*/ 1987843 w 4308628"/>
                <a:gd name="connsiteY11521" fmla="*/ 1174960 h 4305833"/>
                <a:gd name="connsiteX11522" fmla="*/ 1927761 w 4308628"/>
                <a:gd name="connsiteY11522" fmla="*/ 1150048 h 4305833"/>
                <a:gd name="connsiteX11523" fmla="*/ 1986378 w 4308628"/>
                <a:gd name="connsiteY11523" fmla="*/ 1083737 h 4305833"/>
                <a:gd name="connsiteX11524" fmla="*/ 1987843 w 4308628"/>
                <a:gd name="connsiteY11524" fmla="*/ 1174960 h 4305833"/>
                <a:gd name="connsiteX11525" fmla="*/ 1987843 w 4308628"/>
                <a:gd name="connsiteY11525" fmla="*/ 1182287 h 4305833"/>
                <a:gd name="connsiteX11526" fmla="*/ 1988210 w 4308628"/>
                <a:gd name="connsiteY11526" fmla="*/ 1198407 h 4305833"/>
                <a:gd name="connsiteX11527" fmla="*/ 1944247 w 4308628"/>
                <a:gd name="connsiteY11527" fmla="*/ 1246033 h 4305833"/>
                <a:gd name="connsiteX11528" fmla="*/ 1883798 w 4308628"/>
                <a:gd name="connsiteY11528" fmla="*/ 1222586 h 4305833"/>
                <a:gd name="connsiteX11529" fmla="*/ 1876837 w 4308628"/>
                <a:gd name="connsiteY11529" fmla="*/ 1207932 h 4305833"/>
                <a:gd name="connsiteX11530" fmla="*/ 1923364 w 4308628"/>
                <a:gd name="connsiteY11530" fmla="*/ 1155177 h 4305833"/>
                <a:gd name="connsiteX11531" fmla="*/ 1987843 w 4308628"/>
                <a:gd name="connsiteY11531" fmla="*/ 1182287 h 4305833"/>
                <a:gd name="connsiteX11532" fmla="*/ 1873540 w 4308628"/>
                <a:gd name="connsiteY11532" fmla="*/ 1201337 h 4305833"/>
                <a:gd name="connsiteX11533" fmla="*/ 1835073 w 4308628"/>
                <a:gd name="connsiteY11533" fmla="*/ 1118907 h 4305833"/>
                <a:gd name="connsiteX11534" fmla="*/ 1916770 w 4308628"/>
                <a:gd name="connsiteY11534" fmla="*/ 1152978 h 4305833"/>
                <a:gd name="connsiteX11535" fmla="*/ 1873540 w 4308628"/>
                <a:gd name="connsiteY11535" fmla="*/ 1201337 h 4305833"/>
                <a:gd name="connsiteX11536" fmla="*/ 1654460 w 4308628"/>
                <a:gd name="connsiteY11536" fmla="*/ 1229913 h 4305833"/>
                <a:gd name="connsiteX11537" fmla="*/ 1713077 w 4308628"/>
                <a:gd name="connsiteY11537" fmla="*/ 1169464 h 4305833"/>
                <a:gd name="connsiteX11538" fmla="*/ 1715641 w 4308628"/>
                <a:gd name="connsiteY11538" fmla="*/ 1170197 h 4305833"/>
                <a:gd name="connsiteX11539" fmla="*/ 1743118 w 4308628"/>
                <a:gd name="connsiteY11539" fmla="*/ 1249696 h 4305833"/>
                <a:gd name="connsiteX11540" fmla="*/ 1654460 w 4308628"/>
                <a:gd name="connsiteY11540" fmla="*/ 1229913 h 4305833"/>
                <a:gd name="connsiteX11541" fmla="*/ 1729196 w 4308628"/>
                <a:gd name="connsiteY11541" fmla="*/ 1140156 h 4305833"/>
                <a:gd name="connsiteX11542" fmla="*/ 1736157 w 4308628"/>
                <a:gd name="connsiteY11542" fmla="*/ 1124037 h 4305833"/>
                <a:gd name="connsiteX11543" fmla="*/ 1744583 w 4308628"/>
                <a:gd name="connsiteY11543" fmla="*/ 1115610 h 4305833"/>
                <a:gd name="connsiteX11544" fmla="*/ 1736157 w 4308628"/>
                <a:gd name="connsiteY11544" fmla="*/ 1107184 h 4305833"/>
                <a:gd name="connsiteX11545" fmla="*/ 1735058 w 4308628"/>
                <a:gd name="connsiteY11545" fmla="*/ 1107184 h 4305833"/>
                <a:gd name="connsiteX11546" fmla="*/ 1664351 w 4308628"/>
                <a:gd name="connsiteY11546" fmla="*/ 981158 h 4305833"/>
                <a:gd name="connsiteX11547" fmla="*/ 1862550 w 4308628"/>
                <a:gd name="connsiteY11547" fmla="*/ 1028051 h 4305833"/>
                <a:gd name="connsiteX11548" fmla="*/ 1725533 w 4308628"/>
                <a:gd name="connsiteY11548" fmla="*/ 1148949 h 4305833"/>
                <a:gd name="connsiteX11549" fmla="*/ 1729196 w 4308628"/>
                <a:gd name="connsiteY11549" fmla="*/ 1140156 h 4305833"/>
                <a:gd name="connsiteX11550" fmla="*/ 1728464 w 4308628"/>
                <a:gd name="connsiteY11550" fmla="*/ 758414 h 4305833"/>
                <a:gd name="connsiteX11551" fmla="*/ 1739088 w 4308628"/>
                <a:gd name="connsiteY11551" fmla="*/ 747789 h 4305833"/>
                <a:gd name="connsiteX11552" fmla="*/ 1781951 w 4308628"/>
                <a:gd name="connsiteY11552" fmla="*/ 810803 h 4305833"/>
                <a:gd name="connsiteX11553" fmla="*/ 1728464 w 4308628"/>
                <a:gd name="connsiteY11553" fmla="*/ 758414 h 4305833"/>
                <a:gd name="connsiteX11554" fmla="*/ 1726265 w 4308628"/>
                <a:gd name="connsiteY11554" fmla="*/ 742660 h 4305833"/>
                <a:gd name="connsiteX11555" fmla="*/ 1717106 w 4308628"/>
                <a:gd name="connsiteY11555" fmla="*/ 745225 h 4305833"/>
                <a:gd name="connsiteX11556" fmla="*/ 1715641 w 4308628"/>
                <a:gd name="connsiteY11556" fmla="*/ 744859 h 4305833"/>
                <a:gd name="connsiteX11557" fmla="*/ 1672411 w 4308628"/>
                <a:gd name="connsiteY11557" fmla="*/ 681479 h 4305833"/>
                <a:gd name="connsiteX11558" fmla="*/ 1732860 w 4308628"/>
                <a:gd name="connsiteY11558" fmla="*/ 740829 h 4305833"/>
                <a:gd name="connsiteX11559" fmla="*/ 1726265 w 4308628"/>
                <a:gd name="connsiteY11559" fmla="*/ 742660 h 4305833"/>
                <a:gd name="connsiteX11560" fmla="*/ 1726265 w 4308628"/>
                <a:gd name="connsiteY11560" fmla="*/ 742660 h 4305833"/>
                <a:gd name="connsiteX11561" fmla="*/ 1315214 w 4308628"/>
                <a:gd name="connsiteY11561" fmla="*/ 855864 h 4305833"/>
                <a:gd name="connsiteX11562" fmla="*/ 1288471 w 4308628"/>
                <a:gd name="connsiteY11562" fmla="*/ 800178 h 4305833"/>
                <a:gd name="connsiteX11563" fmla="*/ 1290669 w 4308628"/>
                <a:gd name="connsiteY11563" fmla="*/ 756216 h 4305833"/>
                <a:gd name="connsiteX11564" fmla="*/ 1315214 w 4308628"/>
                <a:gd name="connsiteY11564" fmla="*/ 855864 h 4305833"/>
                <a:gd name="connsiteX11565" fmla="*/ 1292867 w 4308628"/>
                <a:gd name="connsiteY11565" fmla="*/ 824724 h 4305833"/>
                <a:gd name="connsiteX11566" fmla="*/ 1287738 w 4308628"/>
                <a:gd name="connsiteY11566" fmla="*/ 816664 h 4305833"/>
                <a:gd name="connsiteX11567" fmla="*/ 1287738 w 4308628"/>
                <a:gd name="connsiteY11567" fmla="*/ 814832 h 4305833"/>
                <a:gd name="connsiteX11568" fmla="*/ 1292867 w 4308628"/>
                <a:gd name="connsiteY11568" fmla="*/ 824724 h 4305833"/>
                <a:gd name="connsiteX11569" fmla="*/ 1317779 w 4308628"/>
                <a:gd name="connsiteY11569" fmla="*/ 879311 h 4305833"/>
                <a:gd name="connsiteX11570" fmla="*/ 1285540 w 4308628"/>
                <a:gd name="connsiteY11570" fmla="*/ 864657 h 4305833"/>
                <a:gd name="connsiteX11571" fmla="*/ 1287372 w 4308628"/>
                <a:gd name="connsiteY11571" fmla="*/ 828754 h 4305833"/>
                <a:gd name="connsiteX11572" fmla="*/ 1317779 w 4308628"/>
                <a:gd name="connsiteY11572" fmla="*/ 879311 h 4305833"/>
                <a:gd name="connsiteX11573" fmla="*/ 1319244 w 4308628"/>
                <a:gd name="connsiteY11573" fmla="*/ 887371 h 4305833"/>
                <a:gd name="connsiteX11574" fmla="*/ 1319977 w 4308628"/>
                <a:gd name="connsiteY11574" fmla="*/ 888836 h 4305833"/>
                <a:gd name="connsiteX11575" fmla="*/ 1300194 w 4308628"/>
                <a:gd name="connsiteY11575" fmla="*/ 909352 h 4305833"/>
                <a:gd name="connsiteX11576" fmla="*/ 1287738 w 4308628"/>
                <a:gd name="connsiteY11576" fmla="*/ 922541 h 4305833"/>
                <a:gd name="connsiteX11577" fmla="*/ 1283342 w 4308628"/>
                <a:gd name="connsiteY11577" fmla="*/ 914115 h 4305833"/>
                <a:gd name="connsiteX11578" fmla="*/ 1285173 w 4308628"/>
                <a:gd name="connsiteY11578" fmla="*/ 871618 h 4305833"/>
                <a:gd name="connsiteX11579" fmla="*/ 1319244 w 4308628"/>
                <a:gd name="connsiteY11579" fmla="*/ 887371 h 4305833"/>
                <a:gd name="connsiteX11580" fmla="*/ 1271618 w 4308628"/>
                <a:gd name="connsiteY11580" fmla="*/ 933898 h 4305833"/>
                <a:gd name="connsiteX11581" fmla="*/ 1255132 w 4308628"/>
                <a:gd name="connsiteY11581" fmla="*/ 941225 h 4305833"/>
                <a:gd name="connsiteX11582" fmla="*/ 1229121 w 4308628"/>
                <a:gd name="connsiteY11582" fmla="*/ 953315 h 4305833"/>
                <a:gd name="connsiteX11583" fmla="*/ 1228022 w 4308628"/>
                <a:gd name="connsiteY11583" fmla="*/ 952582 h 4305833"/>
                <a:gd name="connsiteX11584" fmla="*/ 1224358 w 4308628"/>
                <a:gd name="connsiteY11584" fmla="*/ 915214 h 4305833"/>
                <a:gd name="connsiteX11585" fmla="*/ 1265024 w 4308628"/>
                <a:gd name="connsiteY11585" fmla="*/ 927304 h 4305833"/>
                <a:gd name="connsiteX11586" fmla="*/ 1271618 w 4308628"/>
                <a:gd name="connsiteY11586" fmla="*/ 933898 h 4305833"/>
                <a:gd name="connsiteX11587" fmla="*/ 1221061 w 4308628"/>
                <a:gd name="connsiteY11587" fmla="*/ 948552 h 4305833"/>
                <a:gd name="connsiteX11588" fmla="*/ 1182960 w 4308628"/>
                <a:gd name="connsiteY11588" fmla="*/ 903124 h 4305833"/>
                <a:gd name="connsiteX11589" fmla="*/ 1217398 w 4308628"/>
                <a:gd name="connsiteY11589" fmla="*/ 913382 h 4305833"/>
                <a:gd name="connsiteX11590" fmla="*/ 1221061 w 4308628"/>
                <a:gd name="connsiteY11590" fmla="*/ 948552 h 4305833"/>
                <a:gd name="connsiteX11591" fmla="*/ 1177465 w 4308628"/>
                <a:gd name="connsiteY11591" fmla="*/ 907154 h 4305833"/>
                <a:gd name="connsiteX11592" fmla="*/ 1169772 w 4308628"/>
                <a:gd name="connsiteY11592" fmla="*/ 899460 h 4305833"/>
                <a:gd name="connsiteX11593" fmla="*/ 1171603 w 4308628"/>
                <a:gd name="connsiteY11593" fmla="*/ 900193 h 4305833"/>
                <a:gd name="connsiteX11594" fmla="*/ 1177465 w 4308628"/>
                <a:gd name="connsiteY11594" fmla="*/ 907154 h 4305833"/>
                <a:gd name="connsiteX11595" fmla="*/ 1199812 w 4308628"/>
                <a:gd name="connsiteY11595" fmla="*/ 938661 h 4305833"/>
                <a:gd name="connsiteX11596" fmla="*/ 1113353 w 4308628"/>
                <a:gd name="connsiteY11596" fmla="*/ 882608 h 4305833"/>
                <a:gd name="connsiteX11597" fmla="*/ 1155850 w 4308628"/>
                <a:gd name="connsiteY11597" fmla="*/ 895064 h 4305833"/>
                <a:gd name="connsiteX11598" fmla="*/ 1199812 w 4308628"/>
                <a:gd name="connsiteY11598" fmla="*/ 938661 h 4305833"/>
                <a:gd name="connsiteX11599" fmla="*/ 964246 w 4308628"/>
                <a:gd name="connsiteY11599" fmla="*/ 1280837 h 4305833"/>
                <a:gd name="connsiteX11600" fmla="*/ 964246 w 4308628"/>
                <a:gd name="connsiteY11600" fmla="*/ 1282302 h 4305833"/>
                <a:gd name="connsiteX11601" fmla="*/ 958751 w 4308628"/>
                <a:gd name="connsiteY11601" fmla="*/ 1289996 h 4305833"/>
                <a:gd name="connsiteX11602" fmla="*/ 954721 w 4308628"/>
                <a:gd name="connsiteY11602" fmla="*/ 1295857 h 4305833"/>
                <a:gd name="connsiteX11603" fmla="*/ 918452 w 4308628"/>
                <a:gd name="connsiteY11603" fmla="*/ 1219655 h 4305833"/>
                <a:gd name="connsiteX11604" fmla="*/ 964246 w 4308628"/>
                <a:gd name="connsiteY11604" fmla="*/ 1280837 h 4305833"/>
                <a:gd name="connsiteX11605" fmla="*/ 973039 w 4308628"/>
                <a:gd name="connsiteY11605" fmla="*/ 1297323 h 4305833"/>
                <a:gd name="connsiteX11606" fmla="*/ 1005278 w 4308628"/>
                <a:gd name="connsiteY11606" fmla="*/ 1364732 h 4305833"/>
                <a:gd name="connsiteX11607" fmla="*/ 959483 w 4308628"/>
                <a:gd name="connsiteY11607" fmla="*/ 1303917 h 4305833"/>
                <a:gd name="connsiteX11608" fmla="*/ 973039 w 4308628"/>
                <a:gd name="connsiteY11608" fmla="*/ 1297323 h 4305833"/>
                <a:gd name="connsiteX11609" fmla="*/ 1300194 w 4308628"/>
                <a:gd name="connsiteY11609" fmla="*/ 1417121 h 4305833"/>
                <a:gd name="connsiteX11610" fmla="*/ 1300194 w 4308628"/>
                <a:gd name="connsiteY11610" fmla="*/ 1417121 h 4305833"/>
                <a:gd name="connsiteX11611" fmla="*/ 1300194 w 4308628"/>
                <a:gd name="connsiteY11611" fmla="*/ 1423715 h 4305833"/>
                <a:gd name="connsiteX11612" fmla="*/ 1311185 w 4308628"/>
                <a:gd name="connsiteY11612" fmla="*/ 1428478 h 4305833"/>
                <a:gd name="connsiteX11613" fmla="*/ 1315947 w 4308628"/>
                <a:gd name="connsiteY11613" fmla="*/ 1424081 h 4305833"/>
                <a:gd name="connsiteX11614" fmla="*/ 1315947 w 4308628"/>
                <a:gd name="connsiteY11614" fmla="*/ 1423715 h 4305833"/>
                <a:gd name="connsiteX11615" fmla="*/ 1333532 w 4308628"/>
                <a:gd name="connsiteY11615" fmla="*/ 1422616 h 4305833"/>
                <a:gd name="connsiteX11616" fmla="*/ 1343424 w 4308628"/>
                <a:gd name="connsiteY11616" fmla="*/ 1421883 h 4305833"/>
                <a:gd name="connsiteX11617" fmla="*/ 1184426 w 4308628"/>
                <a:gd name="connsiteY11617" fmla="*/ 1512007 h 4305833"/>
                <a:gd name="connsiteX11618" fmla="*/ 1204575 w 4308628"/>
                <a:gd name="connsiteY11618" fmla="*/ 1309412 h 4305833"/>
                <a:gd name="connsiteX11619" fmla="*/ 1300194 w 4308628"/>
                <a:gd name="connsiteY11619" fmla="*/ 1417121 h 4305833"/>
                <a:gd name="connsiteX11620" fmla="*/ 1366138 w 4308628"/>
                <a:gd name="connsiteY11620" fmla="*/ 1417121 h 4305833"/>
                <a:gd name="connsiteX11621" fmla="*/ 1442340 w 4308628"/>
                <a:gd name="connsiteY11621" fmla="*/ 1381218 h 4305833"/>
                <a:gd name="connsiteX11622" fmla="*/ 1432082 w 4308628"/>
                <a:gd name="connsiteY11622" fmla="*/ 1471341 h 4305833"/>
                <a:gd name="connsiteX11623" fmla="*/ 1366138 w 4308628"/>
                <a:gd name="connsiteY11623" fmla="*/ 1419319 h 4305833"/>
                <a:gd name="connsiteX11624" fmla="*/ 1366138 w 4308628"/>
                <a:gd name="connsiteY11624" fmla="*/ 1417121 h 4305833"/>
                <a:gd name="connsiteX11625" fmla="*/ 1366138 w 4308628"/>
                <a:gd name="connsiteY11625" fmla="*/ 1417121 h 4305833"/>
                <a:gd name="connsiteX11626" fmla="*/ 1429884 w 4308628"/>
                <a:gd name="connsiteY11626" fmla="*/ 1491857 h 4305833"/>
                <a:gd name="connsiteX11627" fmla="*/ 1419992 w 4308628"/>
                <a:gd name="connsiteY11627" fmla="*/ 1567327 h 4305833"/>
                <a:gd name="connsiteX11628" fmla="*/ 1372366 w 4308628"/>
                <a:gd name="connsiteY11628" fmla="*/ 1570257 h 4305833"/>
                <a:gd name="connsiteX11629" fmla="*/ 1372366 w 4308628"/>
                <a:gd name="connsiteY11629" fmla="*/ 1569891 h 4305833"/>
                <a:gd name="connsiteX11630" fmla="*/ 1359177 w 4308628"/>
                <a:gd name="connsiteY11630" fmla="*/ 1565495 h 4305833"/>
                <a:gd name="connsiteX11631" fmla="*/ 1354415 w 4308628"/>
                <a:gd name="connsiteY11631" fmla="*/ 1574287 h 4305833"/>
                <a:gd name="connsiteX11632" fmla="*/ 1350751 w 4308628"/>
                <a:gd name="connsiteY11632" fmla="*/ 1575753 h 4305833"/>
                <a:gd name="connsiteX11633" fmla="*/ 1282242 w 4308628"/>
                <a:gd name="connsiteY11633" fmla="*/ 1509076 h 4305833"/>
                <a:gd name="connsiteX11634" fmla="*/ 1428052 w 4308628"/>
                <a:gd name="connsiteY11634" fmla="*/ 1489659 h 4305833"/>
                <a:gd name="connsiteX11635" fmla="*/ 1429884 w 4308628"/>
                <a:gd name="connsiteY11635" fmla="*/ 1491857 h 4305833"/>
                <a:gd name="connsiteX11636" fmla="*/ 1429884 w 4308628"/>
                <a:gd name="connsiteY11636" fmla="*/ 1491857 h 4305833"/>
                <a:gd name="connsiteX11637" fmla="*/ 1344157 w 4308628"/>
                <a:gd name="connsiteY11637" fmla="*/ 1578684 h 4305833"/>
                <a:gd name="connsiteX11638" fmla="*/ 1284074 w 4308628"/>
                <a:gd name="connsiteY11638" fmla="*/ 1603596 h 4305833"/>
                <a:gd name="connsiteX11639" fmla="*/ 1278579 w 4308628"/>
                <a:gd name="connsiteY11639" fmla="*/ 1515670 h 4305833"/>
                <a:gd name="connsiteX11640" fmla="*/ 1344157 w 4308628"/>
                <a:gd name="connsiteY11640" fmla="*/ 1578684 h 4305833"/>
                <a:gd name="connsiteX11641" fmla="*/ 1349652 w 4308628"/>
                <a:gd name="connsiteY11641" fmla="*/ 1583813 h 4305833"/>
                <a:gd name="connsiteX11642" fmla="*/ 1361375 w 4308628"/>
                <a:gd name="connsiteY11642" fmla="*/ 1595170 h 4305833"/>
                <a:gd name="connsiteX11643" fmla="*/ 1363940 w 4308628"/>
                <a:gd name="connsiteY11643" fmla="*/ 1660014 h 4305833"/>
                <a:gd name="connsiteX11644" fmla="*/ 1304590 w 4308628"/>
                <a:gd name="connsiteY11644" fmla="*/ 1686392 h 4305833"/>
                <a:gd name="connsiteX11645" fmla="*/ 1289570 w 4308628"/>
                <a:gd name="connsiteY11645" fmla="*/ 1680897 h 4305833"/>
                <a:gd name="connsiteX11646" fmla="*/ 1285173 w 4308628"/>
                <a:gd name="connsiteY11646" fmla="*/ 1610923 h 4305833"/>
                <a:gd name="connsiteX11647" fmla="*/ 1349652 w 4308628"/>
                <a:gd name="connsiteY11647" fmla="*/ 1583813 h 4305833"/>
                <a:gd name="connsiteX11648" fmla="*/ 1281876 w 4308628"/>
                <a:gd name="connsiteY11648" fmla="*/ 1677966 h 4305833"/>
                <a:gd name="connsiteX11649" fmla="*/ 1196149 w 4308628"/>
                <a:gd name="connsiteY11649" fmla="*/ 1646826 h 4305833"/>
                <a:gd name="connsiteX11650" fmla="*/ 1277846 w 4308628"/>
                <a:gd name="connsiteY11650" fmla="*/ 1613121 h 4305833"/>
                <a:gd name="connsiteX11651" fmla="*/ 1281876 w 4308628"/>
                <a:gd name="connsiteY11651" fmla="*/ 1677966 h 4305833"/>
                <a:gd name="connsiteX11652" fmla="*/ 1282609 w 4308628"/>
                <a:gd name="connsiteY11652" fmla="*/ 1685293 h 4305833"/>
                <a:gd name="connsiteX11653" fmla="*/ 1282975 w 4308628"/>
                <a:gd name="connsiteY11653" fmla="*/ 1689323 h 4305833"/>
                <a:gd name="connsiteX11654" fmla="*/ 1277114 w 4308628"/>
                <a:gd name="connsiteY11654" fmla="*/ 1697383 h 4305833"/>
                <a:gd name="connsiteX11655" fmla="*/ 1286639 w 4308628"/>
                <a:gd name="connsiteY11655" fmla="*/ 1707274 h 4305833"/>
                <a:gd name="connsiteX11656" fmla="*/ 1286639 w 4308628"/>
                <a:gd name="connsiteY11656" fmla="*/ 1707274 h 4305833"/>
                <a:gd name="connsiteX11657" fmla="*/ 1286639 w 4308628"/>
                <a:gd name="connsiteY11657" fmla="*/ 1707274 h 4305833"/>
                <a:gd name="connsiteX11658" fmla="*/ 1287005 w 4308628"/>
                <a:gd name="connsiteY11658" fmla="*/ 1707274 h 4305833"/>
                <a:gd name="connsiteX11659" fmla="*/ 1304957 w 4308628"/>
                <a:gd name="connsiteY11659" fmla="*/ 1751603 h 4305833"/>
                <a:gd name="connsiteX11660" fmla="*/ 1241577 w 4308628"/>
                <a:gd name="connsiteY11660" fmla="*/ 1793368 h 4305833"/>
                <a:gd name="connsiteX11661" fmla="*/ 1239013 w 4308628"/>
                <a:gd name="connsiteY11661" fmla="*/ 1792635 h 4305833"/>
                <a:gd name="connsiteX11662" fmla="*/ 1192485 w 4308628"/>
                <a:gd name="connsiteY11662" fmla="*/ 1653054 h 4305833"/>
                <a:gd name="connsiteX11663" fmla="*/ 1282609 w 4308628"/>
                <a:gd name="connsiteY11663" fmla="*/ 1685293 h 4305833"/>
                <a:gd name="connsiteX11664" fmla="*/ 1136800 w 4308628"/>
                <a:gd name="connsiteY11664" fmla="*/ 1736583 h 4305833"/>
                <a:gd name="connsiteX11665" fmla="*/ 1130205 w 4308628"/>
                <a:gd name="connsiteY11665" fmla="*/ 1720097 h 4305833"/>
                <a:gd name="connsiteX11666" fmla="*/ 1130571 w 4308628"/>
                <a:gd name="connsiteY11666" fmla="*/ 1720097 h 4305833"/>
                <a:gd name="connsiteX11667" fmla="*/ 1132403 w 4308628"/>
                <a:gd name="connsiteY11667" fmla="*/ 1713869 h 4305833"/>
                <a:gd name="connsiteX11668" fmla="*/ 1123244 w 4308628"/>
                <a:gd name="connsiteY11668" fmla="*/ 1706175 h 4305833"/>
                <a:gd name="connsiteX11669" fmla="*/ 1123244 w 4308628"/>
                <a:gd name="connsiteY11669" fmla="*/ 1706175 h 4305833"/>
                <a:gd name="connsiteX11670" fmla="*/ 1117383 w 4308628"/>
                <a:gd name="connsiteY11670" fmla="*/ 1709106 h 4305833"/>
                <a:gd name="connsiteX11671" fmla="*/ 978167 w 4308628"/>
                <a:gd name="connsiteY11671" fmla="*/ 1669906 h 4305833"/>
                <a:gd name="connsiteX11672" fmla="*/ 1151454 w 4308628"/>
                <a:gd name="connsiteY11672" fmla="*/ 1562930 h 4305833"/>
                <a:gd name="connsiteX11673" fmla="*/ 1140097 w 4308628"/>
                <a:gd name="connsiteY11673" fmla="*/ 1745375 h 4305833"/>
                <a:gd name="connsiteX11674" fmla="*/ 1136800 w 4308628"/>
                <a:gd name="connsiteY11674" fmla="*/ 1736583 h 4305833"/>
                <a:gd name="connsiteX11675" fmla="*/ 867895 w 4308628"/>
                <a:gd name="connsiteY11675" fmla="*/ 1669173 h 4305833"/>
                <a:gd name="connsiteX11676" fmla="*/ 865330 w 4308628"/>
                <a:gd name="connsiteY11676" fmla="*/ 1666609 h 4305833"/>
                <a:gd name="connsiteX11677" fmla="*/ 866429 w 4308628"/>
                <a:gd name="connsiteY11677" fmla="*/ 1473906 h 4305833"/>
                <a:gd name="connsiteX11678" fmla="*/ 971940 w 4308628"/>
                <a:gd name="connsiteY11678" fmla="*/ 1473173 h 4305833"/>
                <a:gd name="connsiteX11679" fmla="*/ 966444 w 4308628"/>
                <a:gd name="connsiteY11679" fmla="*/ 1668074 h 4305833"/>
                <a:gd name="connsiteX11680" fmla="*/ 867895 w 4308628"/>
                <a:gd name="connsiteY11680" fmla="*/ 1669173 h 4305833"/>
                <a:gd name="connsiteX11681" fmla="*/ 866429 w 4308628"/>
                <a:gd name="connsiteY11681" fmla="*/ 1467311 h 4305833"/>
                <a:gd name="connsiteX11682" fmla="*/ 866429 w 4308628"/>
                <a:gd name="connsiteY11682" fmla="*/ 1452291 h 4305833"/>
                <a:gd name="connsiteX11683" fmla="*/ 941166 w 4308628"/>
                <a:gd name="connsiteY11683" fmla="*/ 1466579 h 4305833"/>
                <a:gd name="connsiteX11684" fmla="*/ 866429 w 4308628"/>
                <a:gd name="connsiteY11684" fmla="*/ 1467311 h 4305833"/>
                <a:gd name="connsiteX11685" fmla="*/ 853607 w 4308628"/>
                <a:gd name="connsiteY11685" fmla="*/ 1457786 h 4305833"/>
                <a:gd name="connsiteX11686" fmla="*/ 849210 w 4308628"/>
                <a:gd name="connsiteY11686" fmla="*/ 1465846 h 4305833"/>
                <a:gd name="connsiteX11687" fmla="*/ 847745 w 4308628"/>
                <a:gd name="connsiteY11687" fmla="*/ 1466579 h 4305833"/>
                <a:gd name="connsiteX11688" fmla="*/ 772642 w 4308628"/>
                <a:gd name="connsiteY11688" fmla="*/ 1452291 h 4305833"/>
                <a:gd name="connsiteX11689" fmla="*/ 857270 w 4308628"/>
                <a:gd name="connsiteY11689" fmla="*/ 1451558 h 4305833"/>
                <a:gd name="connsiteX11690" fmla="*/ 853607 w 4308628"/>
                <a:gd name="connsiteY11690" fmla="*/ 1457786 h 4305833"/>
                <a:gd name="connsiteX11691" fmla="*/ 643319 w 4308628"/>
                <a:gd name="connsiteY11691" fmla="*/ 1828538 h 4305833"/>
                <a:gd name="connsiteX11692" fmla="*/ 585068 w 4308628"/>
                <a:gd name="connsiteY11692" fmla="*/ 1808022 h 4305833"/>
                <a:gd name="connsiteX11693" fmla="*/ 555393 w 4308628"/>
                <a:gd name="connsiteY11693" fmla="*/ 1775416 h 4305833"/>
                <a:gd name="connsiteX11694" fmla="*/ 643319 w 4308628"/>
                <a:gd name="connsiteY11694" fmla="*/ 1828538 h 4305833"/>
                <a:gd name="connsiteX11695" fmla="*/ 605584 w 4308628"/>
                <a:gd name="connsiteY11695" fmla="*/ 1822310 h 4305833"/>
                <a:gd name="connsiteX11696" fmla="*/ 596425 w 4308628"/>
                <a:gd name="connsiteY11696" fmla="*/ 1820112 h 4305833"/>
                <a:gd name="connsiteX11697" fmla="*/ 594960 w 4308628"/>
                <a:gd name="connsiteY11697" fmla="*/ 1818646 h 4305833"/>
                <a:gd name="connsiteX11698" fmla="*/ 605584 w 4308628"/>
                <a:gd name="connsiteY11698" fmla="*/ 1822310 h 4305833"/>
                <a:gd name="connsiteX11699" fmla="*/ 661636 w 4308628"/>
                <a:gd name="connsiteY11699" fmla="*/ 1843192 h 4305833"/>
                <a:gd name="connsiteX11700" fmla="*/ 628298 w 4308628"/>
                <a:gd name="connsiteY11700" fmla="*/ 1855648 h 4305833"/>
                <a:gd name="connsiteX11701" fmla="*/ 604119 w 4308628"/>
                <a:gd name="connsiteY11701" fmla="*/ 1829271 h 4305833"/>
                <a:gd name="connsiteX11702" fmla="*/ 661636 w 4308628"/>
                <a:gd name="connsiteY11702" fmla="*/ 1843192 h 4305833"/>
                <a:gd name="connsiteX11703" fmla="*/ 668597 w 4308628"/>
                <a:gd name="connsiteY11703" fmla="*/ 1847955 h 4305833"/>
                <a:gd name="connsiteX11704" fmla="*/ 670063 w 4308628"/>
                <a:gd name="connsiteY11704" fmla="*/ 1848321 h 4305833"/>
                <a:gd name="connsiteX11705" fmla="*/ 670429 w 4308628"/>
                <a:gd name="connsiteY11705" fmla="*/ 1876897 h 4305833"/>
                <a:gd name="connsiteX11706" fmla="*/ 670795 w 4308628"/>
                <a:gd name="connsiteY11706" fmla="*/ 1894848 h 4305833"/>
                <a:gd name="connsiteX11707" fmla="*/ 661636 w 4308628"/>
                <a:gd name="connsiteY11707" fmla="*/ 1891917 h 4305833"/>
                <a:gd name="connsiteX11708" fmla="*/ 633061 w 4308628"/>
                <a:gd name="connsiteY11708" fmla="*/ 1860411 h 4305833"/>
                <a:gd name="connsiteX11709" fmla="*/ 668597 w 4308628"/>
                <a:gd name="connsiteY11709" fmla="*/ 1847955 h 4305833"/>
                <a:gd name="connsiteX11710" fmla="*/ 667498 w 4308628"/>
                <a:gd name="connsiteY11710" fmla="*/ 1914631 h 4305833"/>
                <a:gd name="connsiteX11711" fmla="*/ 661270 w 4308628"/>
                <a:gd name="connsiteY11711" fmla="*/ 1931484 h 4305833"/>
                <a:gd name="connsiteX11712" fmla="*/ 651379 w 4308628"/>
                <a:gd name="connsiteY11712" fmla="*/ 1958228 h 4305833"/>
                <a:gd name="connsiteX11713" fmla="*/ 649913 w 4308628"/>
                <a:gd name="connsiteY11713" fmla="*/ 1958228 h 4305833"/>
                <a:gd name="connsiteX11714" fmla="*/ 620605 w 4308628"/>
                <a:gd name="connsiteY11714" fmla="*/ 1934415 h 4305833"/>
                <a:gd name="connsiteX11715" fmla="*/ 657973 w 4308628"/>
                <a:gd name="connsiteY11715" fmla="*/ 1913899 h 4305833"/>
                <a:gd name="connsiteX11716" fmla="*/ 667498 w 4308628"/>
                <a:gd name="connsiteY11716" fmla="*/ 1914631 h 4305833"/>
                <a:gd name="connsiteX11717" fmla="*/ 641853 w 4308628"/>
                <a:gd name="connsiteY11717" fmla="*/ 1960792 h 4305833"/>
                <a:gd name="connsiteX11718" fmla="*/ 582870 w 4308628"/>
                <a:gd name="connsiteY11718" fmla="*/ 1955297 h 4305833"/>
                <a:gd name="connsiteX11719" fmla="*/ 614377 w 4308628"/>
                <a:gd name="connsiteY11719" fmla="*/ 1938078 h 4305833"/>
                <a:gd name="connsiteX11720" fmla="*/ 641853 w 4308628"/>
                <a:gd name="connsiteY11720" fmla="*/ 1960792 h 4305833"/>
                <a:gd name="connsiteX11721" fmla="*/ 581771 w 4308628"/>
                <a:gd name="connsiteY11721" fmla="*/ 1962257 h 4305833"/>
                <a:gd name="connsiteX11722" fmla="*/ 570414 w 4308628"/>
                <a:gd name="connsiteY11722" fmla="*/ 1962257 h 4305833"/>
                <a:gd name="connsiteX11723" fmla="*/ 572246 w 4308628"/>
                <a:gd name="connsiteY11723" fmla="*/ 1961525 h 4305833"/>
                <a:gd name="connsiteX11724" fmla="*/ 581771 w 4308628"/>
                <a:gd name="connsiteY11724" fmla="*/ 1962257 h 4305833"/>
                <a:gd name="connsiteX11725" fmla="*/ 619872 w 4308628"/>
                <a:gd name="connsiteY11725" fmla="*/ 1968852 h 4305833"/>
                <a:gd name="connsiteX11726" fmla="*/ 519124 w 4308628"/>
                <a:gd name="connsiteY11726" fmla="*/ 1990467 h 4305833"/>
                <a:gd name="connsiteX11727" fmla="*/ 557958 w 4308628"/>
                <a:gd name="connsiteY11727" fmla="*/ 1969218 h 4305833"/>
                <a:gd name="connsiteX11728" fmla="*/ 619872 w 4308628"/>
                <a:gd name="connsiteY11728" fmla="*/ 1968852 h 4305833"/>
                <a:gd name="connsiteX11729" fmla="*/ 695341 w 4308628"/>
                <a:gd name="connsiteY11729" fmla="*/ 2377338 h 4305833"/>
                <a:gd name="connsiteX11730" fmla="*/ 696440 w 4308628"/>
                <a:gd name="connsiteY11730" fmla="*/ 2378438 h 4305833"/>
                <a:gd name="connsiteX11731" fmla="*/ 697906 w 4308628"/>
                <a:gd name="connsiteY11731" fmla="*/ 2387597 h 4305833"/>
                <a:gd name="connsiteX11732" fmla="*/ 699005 w 4308628"/>
                <a:gd name="connsiteY11732" fmla="*/ 2394557 h 4305833"/>
                <a:gd name="connsiteX11733" fmla="*/ 619139 w 4308628"/>
                <a:gd name="connsiteY11733" fmla="*/ 2366348 h 4305833"/>
                <a:gd name="connsiteX11734" fmla="*/ 695341 w 4308628"/>
                <a:gd name="connsiteY11734" fmla="*/ 2377338 h 4305833"/>
                <a:gd name="connsiteX11735" fmla="*/ 713292 w 4308628"/>
                <a:gd name="connsiteY11735" fmla="*/ 2382834 h 4305833"/>
                <a:gd name="connsiteX11736" fmla="*/ 783633 w 4308628"/>
                <a:gd name="connsiteY11736" fmla="*/ 2407746 h 4305833"/>
                <a:gd name="connsiteX11737" fmla="*/ 708530 w 4308628"/>
                <a:gd name="connsiteY11737" fmla="*/ 2396755 h 4305833"/>
                <a:gd name="connsiteX11738" fmla="*/ 713292 w 4308628"/>
                <a:gd name="connsiteY11738" fmla="*/ 2382834 h 4305833"/>
                <a:gd name="connsiteX11739" fmla="*/ 715124 w 4308628"/>
                <a:gd name="connsiteY11739" fmla="*/ 2376606 h 4305833"/>
                <a:gd name="connsiteX11740" fmla="*/ 776672 w 4308628"/>
                <a:gd name="connsiteY11740" fmla="*/ 2194161 h 4305833"/>
                <a:gd name="connsiteX11741" fmla="*/ 780335 w 4308628"/>
                <a:gd name="connsiteY11741" fmla="*/ 2192329 h 4305833"/>
                <a:gd name="connsiteX11742" fmla="*/ 873024 w 4308628"/>
                <a:gd name="connsiteY11742" fmla="*/ 2225667 h 4305833"/>
                <a:gd name="connsiteX11743" fmla="*/ 873390 w 4308628"/>
                <a:gd name="connsiteY11743" fmla="*/ 2226033 h 4305833"/>
                <a:gd name="connsiteX11744" fmla="*/ 814773 w 4308628"/>
                <a:gd name="connsiteY11744" fmla="*/ 2411776 h 4305833"/>
                <a:gd name="connsiteX11745" fmla="*/ 715124 w 4308628"/>
                <a:gd name="connsiteY11745" fmla="*/ 2376606 h 4305833"/>
                <a:gd name="connsiteX11746" fmla="*/ 1029457 w 4308628"/>
                <a:gd name="connsiteY11746" fmla="*/ 2236292 h 4305833"/>
                <a:gd name="connsiteX11747" fmla="*/ 1033853 w 4308628"/>
                <a:gd name="connsiteY11747" fmla="*/ 2241054 h 4305833"/>
                <a:gd name="connsiteX11748" fmla="*/ 1037517 w 4308628"/>
                <a:gd name="connsiteY11748" fmla="*/ 2241787 h 4305833"/>
                <a:gd name="connsiteX11749" fmla="*/ 1045211 w 4308628"/>
                <a:gd name="connsiteY11749" fmla="*/ 2236658 h 4305833"/>
                <a:gd name="connsiteX11750" fmla="*/ 1045211 w 4308628"/>
                <a:gd name="connsiteY11750" fmla="*/ 2230064 h 4305833"/>
                <a:gd name="connsiteX11751" fmla="*/ 1044844 w 4308628"/>
                <a:gd name="connsiteY11751" fmla="*/ 2229697 h 4305833"/>
                <a:gd name="connsiteX11752" fmla="*/ 1056568 w 4308628"/>
                <a:gd name="connsiteY11752" fmla="*/ 2216508 h 4305833"/>
                <a:gd name="connsiteX11753" fmla="*/ 1063162 w 4308628"/>
                <a:gd name="connsiteY11753" fmla="*/ 2208815 h 4305833"/>
                <a:gd name="connsiteX11754" fmla="*/ 1014803 w 4308628"/>
                <a:gd name="connsiteY11754" fmla="*/ 2385032 h 4305833"/>
                <a:gd name="connsiteX11755" fmla="*/ 885846 w 4308628"/>
                <a:gd name="connsiteY11755" fmla="*/ 2227499 h 4305833"/>
                <a:gd name="connsiteX11756" fmla="*/ 1029457 w 4308628"/>
                <a:gd name="connsiteY11756" fmla="*/ 2236292 h 4305833"/>
                <a:gd name="connsiteX11757" fmla="*/ 1172702 w 4308628"/>
                <a:gd name="connsiteY11757" fmla="*/ 2197824 h 4305833"/>
                <a:gd name="connsiteX11758" fmla="*/ 1174168 w 4308628"/>
                <a:gd name="connsiteY11758" fmla="*/ 2197092 h 4305833"/>
                <a:gd name="connsiteX11759" fmla="*/ 1220329 w 4308628"/>
                <a:gd name="connsiteY11759" fmla="*/ 2257174 h 4305833"/>
                <a:gd name="connsiteX11760" fmla="*/ 1188822 w 4308628"/>
                <a:gd name="connsiteY11760" fmla="*/ 2293077 h 4305833"/>
                <a:gd name="connsiteX11761" fmla="*/ 1188456 w 4308628"/>
                <a:gd name="connsiteY11761" fmla="*/ 2292710 h 4305833"/>
                <a:gd name="connsiteX11762" fmla="*/ 1175999 w 4308628"/>
                <a:gd name="connsiteY11762" fmla="*/ 2298938 h 4305833"/>
                <a:gd name="connsiteX11763" fmla="*/ 1178930 w 4308628"/>
                <a:gd name="connsiteY11763" fmla="*/ 2308463 h 4305833"/>
                <a:gd name="connsiteX11764" fmla="*/ 1177465 w 4308628"/>
                <a:gd name="connsiteY11764" fmla="*/ 2312127 h 4305833"/>
                <a:gd name="connsiteX11765" fmla="*/ 1081480 w 4308628"/>
                <a:gd name="connsiteY11765" fmla="*/ 2313592 h 4305833"/>
                <a:gd name="connsiteX11766" fmla="*/ 1170871 w 4308628"/>
                <a:gd name="connsiteY11766" fmla="*/ 2196725 h 4305833"/>
                <a:gd name="connsiteX11767" fmla="*/ 1172702 w 4308628"/>
                <a:gd name="connsiteY11767" fmla="*/ 2197824 h 4305833"/>
                <a:gd name="connsiteX11768" fmla="*/ 1172702 w 4308628"/>
                <a:gd name="connsiteY11768" fmla="*/ 2197824 h 4305833"/>
                <a:gd name="connsiteX11769" fmla="*/ 1174900 w 4308628"/>
                <a:gd name="connsiteY11769" fmla="*/ 2319088 h 4305833"/>
                <a:gd name="connsiteX11770" fmla="*/ 1149988 w 4308628"/>
                <a:gd name="connsiteY11770" fmla="*/ 2378804 h 4305833"/>
                <a:gd name="connsiteX11771" fmla="*/ 1083678 w 4308628"/>
                <a:gd name="connsiteY11771" fmla="*/ 2320187 h 4305833"/>
                <a:gd name="connsiteX11772" fmla="*/ 1174900 w 4308628"/>
                <a:gd name="connsiteY11772" fmla="*/ 2319088 h 4305833"/>
                <a:gd name="connsiteX11773" fmla="*/ 1182227 w 4308628"/>
                <a:gd name="connsiteY11773" fmla="*/ 2319088 h 4305833"/>
                <a:gd name="connsiteX11774" fmla="*/ 1198347 w 4308628"/>
                <a:gd name="connsiteY11774" fmla="*/ 2318722 h 4305833"/>
                <a:gd name="connsiteX11775" fmla="*/ 1245973 w 4308628"/>
                <a:gd name="connsiteY11775" fmla="*/ 2362684 h 4305833"/>
                <a:gd name="connsiteX11776" fmla="*/ 1222527 w 4308628"/>
                <a:gd name="connsiteY11776" fmla="*/ 2423133 h 4305833"/>
                <a:gd name="connsiteX11777" fmla="*/ 1207872 w 4308628"/>
                <a:gd name="connsiteY11777" fmla="*/ 2430094 h 4305833"/>
                <a:gd name="connsiteX11778" fmla="*/ 1155117 w 4308628"/>
                <a:gd name="connsiteY11778" fmla="*/ 2383566 h 4305833"/>
                <a:gd name="connsiteX11779" fmla="*/ 1182227 w 4308628"/>
                <a:gd name="connsiteY11779" fmla="*/ 2319088 h 4305833"/>
                <a:gd name="connsiteX11780" fmla="*/ 1201278 w 4308628"/>
                <a:gd name="connsiteY11780" fmla="*/ 2433757 h 4305833"/>
                <a:gd name="connsiteX11781" fmla="*/ 1118848 w 4308628"/>
                <a:gd name="connsiteY11781" fmla="*/ 2472225 h 4305833"/>
                <a:gd name="connsiteX11782" fmla="*/ 1152553 w 4308628"/>
                <a:gd name="connsiteY11782" fmla="*/ 2390527 h 4305833"/>
                <a:gd name="connsiteX11783" fmla="*/ 1201278 w 4308628"/>
                <a:gd name="connsiteY11783" fmla="*/ 2433757 h 4305833"/>
                <a:gd name="connsiteX11784" fmla="*/ 1206773 w 4308628"/>
                <a:gd name="connsiteY11784" fmla="*/ 2438520 h 4305833"/>
                <a:gd name="connsiteX11785" fmla="*/ 1209704 w 4308628"/>
                <a:gd name="connsiteY11785" fmla="*/ 2441084 h 4305833"/>
                <a:gd name="connsiteX11786" fmla="*/ 1211170 w 4308628"/>
                <a:gd name="connsiteY11786" fmla="*/ 2450976 h 4305833"/>
                <a:gd name="connsiteX11787" fmla="*/ 1224725 w 4308628"/>
                <a:gd name="connsiteY11787" fmla="*/ 2450976 h 4305833"/>
                <a:gd name="connsiteX11788" fmla="*/ 1224725 w 4308628"/>
                <a:gd name="connsiteY11788" fmla="*/ 2450976 h 4305833"/>
                <a:gd name="connsiteX11789" fmla="*/ 1224725 w 4308628"/>
                <a:gd name="connsiteY11789" fmla="*/ 2450609 h 4305833"/>
                <a:gd name="connsiteX11790" fmla="*/ 1268687 w 4308628"/>
                <a:gd name="connsiteY11790" fmla="*/ 2468927 h 4305833"/>
                <a:gd name="connsiteX11791" fmla="*/ 1253301 w 4308628"/>
                <a:gd name="connsiteY11791" fmla="*/ 2543298 h 4305833"/>
                <a:gd name="connsiteX11792" fmla="*/ 1250736 w 4308628"/>
                <a:gd name="connsiteY11792" fmla="*/ 2544396 h 4305833"/>
                <a:gd name="connsiteX11793" fmla="*/ 1119214 w 4308628"/>
                <a:gd name="connsiteY11793" fmla="*/ 2478452 h 4305833"/>
                <a:gd name="connsiteX11794" fmla="*/ 1206773 w 4308628"/>
                <a:gd name="connsiteY11794" fmla="*/ 2438520 h 4305833"/>
                <a:gd name="connsiteX11795" fmla="*/ 1139730 w 4308628"/>
                <a:gd name="connsiteY11795" fmla="*/ 2577735 h 4305833"/>
                <a:gd name="connsiteX11796" fmla="*/ 1123611 w 4308628"/>
                <a:gd name="connsiteY11796" fmla="*/ 2570774 h 4305833"/>
                <a:gd name="connsiteX11797" fmla="*/ 1120680 w 4308628"/>
                <a:gd name="connsiteY11797" fmla="*/ 2564546 h 4305833"/>
                <a:gd name="connsiteX11798" fmla="*/ 1108956 w 4308628"/>
                <a:gd name="connsiteY11798" fmla="*/ 2565645 h 4305833"/>
                <a:gd name="connsiteX11799" fmla="*/ 1107125 w 4308628"/>
                <a:gd name="connsiteY11799" fmla="*/ 2571873 h 4305833"/>
                <a:gd name="connsiteX11800" fmla="*/ 1107125 w 4308628"/>
                <a:gd name="connsiteY11800" fmla="*/ 2571873 h 4305833"/>
                <a:gd name="connsiteX11801" fmla="*/ 981098 w 4308628"/>
                <a:gd name="connsiteY11801" fmla="*/ 2642580 h 4305833"/>
                <a:gd name="connsiteX11802" fmla="*/ 1027992 w 4308628"/>
                <a:gd name="connsiteY11802" fmla="*/ 2444382 h 4305833"/>
                <a:gd name="connsiteX11803" fmla="*/ 1148889 w 4308628"/>
                <a:gd name="connsiteY11803" fmla="*/ 2581398 h 4305833"/>
                <a:gd name="connsiteX11804" fmla="*/ 1139730 w 4308628"/>
                <a:gd name="connsiteY11804" fmla="*/ 2577735 h 4305833"/>
                <a:gd name="connsiteX11805" fmla="*/ 970840 w 4308628"/>
                <a:gd name="connsiteY11805" fmla="*/ 2649541 h 4305833"/>
                <a:gd name="connsiteX11806" fmla="*/ 901966 w 4308628"/>
                <a:gd name="connsiteY11806" fmla="*/ 2720247 h 4305833"/>
                <a:gd name="connsiteX11807" fmla="*/ 898302 w 4308628"/>
                <a:gd name="connsiteY11807" fmla="*/ 2720247 h 4305833"/>
                <a:gd name="connsiteX11808" fmla="*/ 763117 w 4308628"/>
                <a:gd name="connsiteY11808" fmla="*/ 2583230 h 4305833"/>
                <a:gd name="connsiteX11809" fmla="*/ 837121 w 4308628"/>
                <a:gd name="connsiteY11809" fmla="*/ 2507761 h 4305833"/>
                <a:gd name="connsiteX11810" fmla="*/ 970840 w 4308628"/>
                <a:gd name="connsiteY11810" fmla="*/ 2649541 h 4305833"/>
                <a:gd name="connsiteX11811" fmla="*/ 970840 w 4308628"/>
                <a:gd name="connsiteY11811" fmla="*/ 2649541 h 4305833"/>
                <a:gd name="connsiteX11812" fmla="*/ 970840 w 4308628"/>
                <a:gd name="connsiteY11812" fmla="*/ 2649541 h 4305833"/>
                <a:gd name="connsiteX11813" fmla="*/ 757988 w 4308628"/>
                <a:gd name="connsiteY11813" fmla="*/ 2578834 h 4305833"/>
                <a:gd name="connsiteX11814" fmla="*/ 747364 w 4308628"/>
                <a:gd name="connsiteY11814" fmla="*/ 2568209 h 4305833"/>
                <a:gd name="connsiteX11815" fmla="*/ 810377 w 4308628"/>
                <a:gd name="connsiteY11815" fmla="*/ 2525712 h 4305833"/>
                <a:gd name="connsiteX11816" fmla="*/ 757988 w 4308628"/>
                <a:gd name="connsiteY11816" fmla="*/ 2578834 h 4305833"/>
                <a:gd name="connsiteX11817" fmla="*/ 742601 w 4308628"/>
                <a:gd name="connsiteY11817" fmla="*/ 2581032 h 4305833"/>
                <a:gd name="connsiteX11818" fmla="*/ 745165 w 4308628"/>
                <a:gd name="connsiteY11818" fmla="*/ 2590191 h 4305833"/>
                <a:gd name="connsiteX11819" fmla="*/ 744799 w 4308628"/>
                <a:gd name="connsiteY11819" fmla="*/ 2591656 h 4305833"/>
                <a:gd name="connsiteX11820" fmla="*/ 681420 w 4308628"/>
                <a:gd name="connsiteY11820" fmla="*/ 2634520 h 4305833"/>
                <a:gd name="connsiteX11821" fmla="*/ 740769 w 4308628"/>
                <a:gd name="connsiteY11821" fmla="*/ 2574071 h 4305833"/>
                <a:gd name="connsiteX11822" fmla="*/ 742601 w 4308628"/>
                <a:gd name="connsiteY11822" fmla="*/ 2581032 h 4305833"/>
                <a:gd name="connsiteX11823" fmla="*/ 742601 w 4308628"/>
                <a:gd name="connsiteY11823" fmla="*/ 2581032 h 4305833"/>
                <a:gd name="connsiteX11824" fmla="*/ 856171 w 4308628"/>
                <a:gd name="connsiteY11824" fmla="*/ 2991716 h 4305833"/>
                <a:gd name="connsiteX11825" fmla="*/ 800485 w 4308628"/>
                <a:gd name="connsiteY11825" fmla="*/ 3018460 h 4305833"/>
                <a:gd name="connsiteX11826" fmla="*/ 756156 w 4308628"/>
                <a:gd name="connsiteY11826" fmla="*/ 3016262 h 4305833"/>
                <a:gd name="connsiteX11827" fmla="*/ 856171 w 4308628"/>
                <a:gd name="connsiteY11827" fmla="*/ 2991716 h 4305833"/>
                <a:gd name="connsiteX11828" fmla="*/ 824665 w 4308628"/>
                <a:gd name="connsiteY11828" fmla="*/ 3014431 h 4305833"/>
                <a:gd name="connsiteX11829" fmla="*/ 816605 w 4308628"/>
                <a:gd name="connsiteY11829" fmla="*/ 3019193 h 4305833"/>
                <a:gd name="connsiteX11830" fmla="*/ 814773 w 4308628"/>
                <a:gd name="connsiteY11830" fmla="*/ 3019193 h 4305833"/>
                <a:gd name="connsiteX11831" fmla="*/ 824665 w 4308628"/>
                <a:gd name="connsiteY11831" fmla="*/ 3014431 h 4305833"/>
                <a:gd name="connsiteX11832" fmla="*/ 879251 w 4308628"/>
                <a:gd name="connsiteY11832" fmla="*/ 2989152 h 4305833"/>
                <a:gd name="connsiteX11833" fmla="*/ 864597 w 4308628"/>
                <a:gd name="connsiteY11833" fmla="*/ 3021391 h 4305833"/>
                <a:gd name="connsiteX11834" fmla="*/ 828694 w 4308628"/>
                <a:gd name="connsiteY11834" fmla="*/ 3019560 h 4305833"/>
                <a:gd name="connsiteX11835" fmla="*/ 879251 w 4308628"/>
                <a:gd name="connsiteY11835" fmla="*/ 2989152 h 4305833"/>
                <a:gd name="connsiteX11836" fmla="*/ 887678 w 4308628"/>
                <a:gd name="connsiteY11836" fmla="*/ 2987686 h 4305833"/>
                <a:gd name="connsiteX11837" fmla="*/ 888777 w 4308628"/>
                <a:gd name="connsiteY11837" fmla="*/ 2986954 h 4305833"/>
                <a:gd name="connsiteX11838" fmla="*/ 909659 w 4308628"/>
                <a:gd name="connsiteY11838" fmla="*/ 3007103 h 4305833"/>
                <a:gd name="connsiteX11839" fmla="*/ 922848 w 4308628"/>
                <a:gd name="connsiteY11839" fmla="*/ 3019560 h 4305833"/>
                <a:gd name="connsiteX11840" fmla="*/ 914422 w 4308628"/>
                <a:gd name="connsiteY11840" fmla="*/ 3023956 h 4305833"/>
                <a:gd name="connsiteX11841" fmla="*/ 871924 w 4308628"/>
                <a:gd name="connsiteY11841" fmla="*/ 3022124 h 4305833"/>
                <a:gd name="connsiteX11842" fmla="*/ 887678 w 4308628"/>
                <a:gd name="connsiteY11842" fmla="*/ 2987686 h 4305833"/>
                <a:gd name="connsiteX11843" fmla="*/ 933839 w 4308628"/>
                <a:gd name="connsiteY11843" fmla="*/ 3035679 h 4305833"/>
                <a:gd name="connsiteX11844" fmla="*/ 941166 w 4308628"/>
                <a:gd name="connsiteY11844" fmla="*/ 3052165 h 4305833"/>
                <a:gd name="connsiteX11845" fmla="*/ 953255 w 4308628"/>
                <a:gd name="connsiteY11845" fmla="*/ 3078177 h 4305833"/>
                <a:gd name="connsiteX11846" fmla="*/ 952156 w 4308628"/>
                <a:gd name="connsiteY11846" fmla="*/ 3079275 h 4305833"/>
                <a:gd name="connsiteX11847" fmla="*/ 914788 w 4308628"/>
                <a:gd name="connsiteY11847" fmla="*/ 3082939 h 4305833"/>
                <a:gd name="connsiteX11848" fmla="*/ 926511 w 4308628"/>
                <a:gd name="connsiteY11848" fmla="*/ 3042274 h 4305833"/>
                <a:gd name="connsiteX11849" fmla="*/ 933839 w 4308628"/>
                <a:gd name="connsiteY11849" fmla="*/ 3035679 h 4305833"/>
                <a:gd name="connsiteX11850" fmla="*/ 948493 w 4308628"/>
                <a:gd name="connsiteY11850" fmla="*/ 3086236 h 4305833"/>
                <a:gd name="connsiteX11851" fmla="*/ 903065 w 4308628"/>
                <a:gd name="connsiteY11851" fmla="*/ 3123971 h 4305833"/>
                <a:gd name="connsiteX11852" fmla="*/ 913323 w 4308628"/>
                <a:gd name="connsiteY11852" fmla="*/ 3089533 h 4305833"/>
                <a:gd name="connsiteX11853" fmla="*/ 948493 w 4308628"/>
                <a:gd name="connsiteY11853" fmla="*/ 3086236 h 4305833"/>
                <a:gd name="connsiteX11854" fmla="*/ 907095 w 4308628"/>
                <a:gd name="connsiteY11854" fmla="*/ 3129833 h 4305833"/>
                <a:gd name="connsiteX11855" fmla="*/ 899401 w 4308628"/>
                <a:gd name="connsiteY11855" fmla="*/ 3137526 h 4305833"/>
                <a:gd name="connsiteX11856" fmla="*/ 899767 w 4308628"/>
                <a:gd name="connsiteY11856" fmla="*/ 3135694 h 4305833"/>
                <a:gd name="connsiteX11857" fmla="*/ 907095 w 4308628"/>
                <a:gd name="connsiteY11857" fmla="*/ 3129833 h 4305833"/>
                <a:gd name="connsiteX11858" fmla="*/ 938601 w 4308628"/>
                <a:gd name="connsiteY11858" fmla="*/ 3107485 h 4305833"/>
                <a:gd name="connsiteX11859" fmla="*/ 882549 w 4308628"/>
                <a:gd name="connsiteY11859" fmla="*/ 3193578 h 4305833"/>
                <a:gd name="connsiteX11860" fmla="*/ 895005 w 4308628"/>
                <a:gd name="connsiteY11860" fmla="*/ 3151081 h 4305833"/>
                <a:gd name="connsiteX11861" fmla="*/ 938601 w 4308628"/>
                <a:gd name="connsiteY11861" fmla="*/ 3107485 h 4305833"/>
                <a:gd name="connsiteX11862" fmla="*/ 1280411 w 4308628"/>
                <a:gd name="connsiteY11862" fmla="*/ 3343051 h 4305833"/>
                <a:gd name="connsiteX11863" fmla="*/ 1281143 w 4308628"/>
                <a:gd name="connsiteY11863" fmla="*/ 3343417 h 4305833"/>
                <a:gd name="connsiteX11864" fmla="*/ 1282242 w 4308628"/>
                <a:gd name="connsiteY11864" fmla="*/ 3343051 h 4305833"/>
                <a:gd name="connsiteX11865" fmla="*/ 1289570 w 4308628"/>
                <a:gd name="connsiteY11865" fmla="*/ 3348180 h 4305833"/>
                <a:gd name="connsiteX11866" fmla="*/ 1295431 w 4308628"/>
                <a:gd name="connsiteY11866" fmla="*/ 3352210 h 4305833"/>
                <a:gd name="connsiteX11867" fmla="*/ 1219229 w 4308628"/>
                <a:gd name="connsiteY11867" fmla="*/ 3388846 h 4305833"/>
                <a:gd name="connsiteX11868" fmla="*/ 1280411 w 4308628"/>
                <a:gd name="connsiteY11868" fmla="*/ 3343051 h 4305833"/>
                <a:gd name="connsiteX11869" fmla="*/ 1297263 w 4308628"/>
                <a:gd name="connsiteY11869" fmla="*/ 3334625 h 4305833"/>
                <a:gd name="connsiteX11870" fmla="*/ 1364672 w 4308628"/>
                <a:gd name="connsiteY11870" fmla="*/ 3302386 h 4305833"/>
                <a:gd name="connsiteX11871" fmla="*/ 1303858 w 4308628"/>
                <a:gd name="connsiteY11871" fmla="*/ 3347448 h 4305833"/>
                <a:gd name="connsiteX11872" fmla="*/ 1297263 w 4308628"/>
                <a:gd name="connsiteY11872" fmla="*/ 3334625 h 4305833"/>
                <a:gd name="connsiteX11873" fmla="*/ 1294332 w 4308628"/>
                <a:gd name="connsiteY11873" fmla="*/ 3328397 h 4305833"/>
                <a:gd name="connsiteX11874" fmla="*/ 1208971 w 4308628"/>
                <a:gd name="connsiteY11874" fmla="*/ 3155844 h 4305833"/>
                <a:gd name="connsiteX11875" fmla="*/ 1210071 w 4308628"/>
                <a:gd name="connsiteY11875" fmla="*/ 3152546 h 4305833"/>
                <a:gd name="connsiteX11876" fmla="*/ 1299828 w 4308628"/>
                <a:gd name="connsiteY11876" fmla="*/ 3110049 h 4305833"/>
                <a:gd name="connsiteX11877" fmla="*/ 1300194 w 4308628"/>
                <a:gd name="connsiteY11877" fmla="*/ 3110049 h 4305833"/>
                <a:gd name="connsiteX11878" fmla="*/ 1389951 w 4308628"/>
                <a:gd name="connsiteY11878" fmla="*/ 3282603 h 4305833"/>
                <a:gd name="connsiteX11879" fmla="*/ 1294332 w 4308628"/>
                <a:gd name="connsiteY11879" fmla="*/ 3328397 h 4305833"/>
                <a:gd name="connsiteX11880" fmla="*/ 1417428 w 4308628"/>
                <a:gd name="connsiteY11880" fmla="*/ 3006737 h 4305833"/>
                <a:gd name="connsiteX11881" fmla="*/ 1420725 w 4308628"/>
                <a:gd name="connsiteY11881" fmla="*/ 3007836 h 4305833"/>
                <a:gd name="connsiteX11882" fmla="*/ 1428418 w 4308628"/>
                <a:gd name="connsiteY11882" fmla="*/ 3002707 h 4305833"/>
                <a:gd name="connsiteX11883" fmla="*/ 1424389 w 4308628"/>
                <a:gd name="connsiteY11883" fmla="*/ 2992083 h 4305833"/>
                <a:gd name="connsiteX11884" fmla="*/ 1423656 w 4308628"/>
                <a:gd name="connsiteY11884" fmla="*/ 2991716 h 4305833"/>
                <a:gd name="connsiteX11885" fmla="*/ 1422557 w 4308628"/>
                <a:gd name="connsiteY11885" fmla="*/ 2974131 h 4305833"/>
                <a:gd name="connsiteX11886" fmla="*/ 1421824 w 4308628"/>
                <a:gd name="connsiteY11886" fmla="*/ 2964240 h 4305833"/>
                <a:gd name="connsiteX11887" fmla="*/ 1511947 w 4308628"/>
                <a:gd name="connsiteY11887" fmla="*/ 3123238 h 4305833"/>
                <a:gd name="connsiteX11888" fmla="*/ 1309353 w 4308628"/>
                <a:gd name="connsiteY11888" fmla="*/ 3102722 h 4305833"/>
                <a:gd name="connsiteX11889" fmla="*/ 1417428 w 4308628"/>
                <a:gd name="connsiteY11889" fmla="*/ 3006737 h 4305833"/>
                <a:gd name="connsiteX11890" fmla="*/ 1419259 w 4308628"/>
                <a:gd name="connsiteY11890" fmla="*/ 2940793 h 4305833"/>
                <a:gd name="connsiteX11891" fmla="*/ 1417061 w 4308628"/>
                <a:gd name="connsiteY11891" fmla="*/ 2940793 h 4305833"/>
                <a:gd name="connsiteX11892" fmla="*/ 1381158 w 4308628"/>
                <a:gd name="connsiteY11892" fmla="*/ 2864591 h 4305833"/>
                <a:gd name="connsiteX11893" fmla="*/ 1471282 w 4308628"/>
                <a:gd name="connsiteY11893" fmla="*/ 2874849 h 4305833"/>
                <a:gd name="connsiteX11894" fmla="*/ 1419259 w 4308628"/>
                <a:gd name="connsiteY11894" fmla="*/ 2940793 h 4305833"/>
                <a:gd name="connsiteX11895" fmla="*/ 1491798 w 4308628"/>
                <a:gd name="connsiteY11895" fmla="*/ 2876681 h 4305833"/>
                <a:gd name="connsiteX11896" fmla="*/ 1567267 w 4308628"/>
                <a:gd name="connsiteY11896" fmla="*/ 2886572 h 4305833"/>
                <a:gd name="connsiteX11897" fmla="*/ 1570198 w 4308628"/>
                <a:gd name="connsiteY11897" fmla="*/ 2934199 h 4305833"/>
                <a:gd name="connsiteX11898" fmla="*/ 1569831 w 4308628"/>
                <a:gd name="connsiteY11898" fmla="*/ 2934199 h 4305833"/>
                <a:gd name="connsiteX11899" fmla="*/ 1565435 w 4308628"/>
                <a:gd name="connsiteY11899" fmla="*/ 2947387 h 4305833"/>
                <a:gd name="connsiteX11900" fmla="*/ 1574228 w 4308628"/>
                <a:gd name="connsiteY11900" fmla="*/ 2952883 h 4305833"/>
                <a:gd name="connsiteX11901" fmla="*/ 1574594 w 4308628"/>
                <a:gd name="connsiteY11901" fmla="*/ 2952883 h 4305833"/>
                <a:gd name="connsiteX11902" fmla="*/ 1575693 w 4308628"/>
                <a:gd name="connsiteY11902" fmla="*/ 2955814 h 4305833"/>
                <a:gd name="connsiteX11903" fmla="*/ 1509017 w 4308628"/>
                <a:gd name="connsiteY11903" fmla="*/ 3024688 h 4305833"/>
                <a:gd name="connsiteX11904" fmla="*/ 1489600 w 4308628"/>
                <a:gd name="connsiteY11904" fmla="*/ 2878879 h 4305833"/>
                <a:gd name="connsiteX11905" fmla="*/ 1491798 w 4308628"/>
                <a:gd name="connsiteY11905" fmla="*/ 2876681 h 4305833"/>
                <a:gd name="connsiteX11906" fmla="*/ 1491798 w 4308628"/>
                <a:gd name="connsiteY11906" fmla="*/ 2876681 h 4305833"/>
                <a:gd name="connsiteX11907" fmla="*/ 1578624 w 4308628"/>
                <a:gd name="connsiteY11907" fmla="*/ 2962408 h 4305833"/>
                <a:gd name="connsiteX11908" fmla="*/ 1603536 w 4308628"/>
                <a:gd name="connsiteY11908" fmla="*/ 3022490 h 4305833"/>
                <a:gd name="connsiteX11909" fmla="*/ 1515245 w 4308628"/>
                <a:gd name="connsiteY11909" fmla="*/ 3027986 h 4305833"/>
                <a:gd name="connsiteX11910" fmla="*/ 1578624 w 4308628"/>
                <a:gd name="connsiteY11910" fmla="*/ 2962408 h 4305833"/>
                <a:gd name="connsiteX11911" fmla="*/ 1583753 w 4308628"/>
                <a:gd name="connsiteY11911" fmla="*/ 2957279 h 4305833"/>
                <a:gd name="connsiteX11912" fmla="*/ 1595110 w 4308628"/>
                <a:gd name="connsiteY11912" fmla="*/ 2945556 h 4305833"/>
                <a:gd name="connsiteX11913" fmla="*/ 1659955 w 4308628"/>
                <a:gd name="connsiteY11913" fmla="*/ 2942991 h 4305833"/>
                <a:gd name="connsiteX11914" fmla="*/ 1686333 w 4308628"/>
                <a:gd name="connsiteY11914" fmla="*/ 3002341 h 4305833"/>
                <a:gd name="connsiteX11915" fmla="*/ 1680837 w 4308628"/>
                <a:gd name="connsiteY11915" fmla="*/ 3017728 h 4305833"/>
                <a:gd name="connsiteX11916" fmla="*/ 1610863 w 4308628"/>
                <a:gd name="connsiteY11916" fmla="*/ 3022124 h 4305833"/>
                <a:gd name="connsiteX11917" fmla="*/ 1583753 w 4308628"/>
                <a:gd name="connsiteY11917" fmla="*/ 2957279 h 4305833"/>
                <a:gd name="connsiteX11918" fmla="*/ 1677906 w 4308628"/>
                <a:gd name="connsiteY11918" fmla="*/ 3024688 h 4305833"/>
                <a:gd name="connsiteX11919" fmla="*/ 1646766 w 4308628"/>
                <a:gd name="connsiteY11919" fmla="*/ 3110416 h 4305833"/>
                <a:gd name="connsiteX11920" fmla="*/ 1613062 w 4308628"/>
                <a:gd name="connsiteY11920" fmla="*/ 3028719 h 4305833"/>
                <a:gd name="connsiteX11921" fmla="*/ 1677906 w 4308628"/>
                <a:gd name="connsiteY11921" fmla="*/ 3024688 h 4305833"/>
                <a:gd name="connsiteX11922" fmla="*/ 1652628 w 4308628"/>
                <a:gd name="connsiteY11922" fmla="*/ 3114445 h 4305833"/>
                <a:gd name="connsiteX11923" fmla="*/ 1685233 w 4308628"/>
                <a:gd name="connsiteY11923" fmla="*/ 3024322 h 4305833"/>
                <a:gd name="connsiteX11924" fmla="*/ 1689263 w 4308628"/>
                <a:gd name="connsiteY11924" fmla="*/ 3023956 h 4305833"/>
                <a:gd name="connsiteX11925" fmla="*/ 1690362 w 4308628"/>
                <a:gd name="connsiteY11925" fmla="*/ 3026887 h 4305833"/>
                <a:gd name="connsiteX11926" fmla="*/ 1697323 w 4308628"/>
                <a:gd name="connsiteY11926" fmla="*/ 3029817 h 4305833"/>
                <a:gd name="connsiteX11927" fmla="*/ 1697323 w 4308628"/>
                <a:gd name="connsiteY11927" fmla="*/ 3029817 h 4305833"/>
                <a:gd name="connsiteX11928" fmla="*/ 1707215 w 4308628"/>
                <a:gd name="connsiteY11928" fmla="*/ 3020292 h 4305833"/>
                <a:gd name="connsiteX11929" fmla="*/ 1707215 w 4308628"/>
                <a:gd name="connsiteY11929" fmla="*/ 3019926 h 4305833"/>
                <a:gd name="connsiteX11930" fmla="*/ 1751544 w 4308628"/>
                <a:gd name="connsiteY11930" fmla="*/ 3001974 h 4305833"/>
                <a:gd name="connsiteX11931" fmla="*/ 1793308 w 4308628"/>
                <a:gd name="connsiteY11931" fmla="*/ 3065354 h 4305833"/>
                <a:gd name="connsiteX11932" fmla="*/ 1792209 w 4308628"/>
                <a:gd name="connsiteY11932" fmla="*/ 3067918 h 4305833"/>
                <a:gd name="connsiteX11933" fmla="*/ 1652628 w 4308628"/>
                <a:gd name="connsiteY11933" fmla="*/ 3114445 h 4305833"/>
                <a:gd name="connsiteX11934" fmla="*/ 1853024 w 4308628"/>
                <a:gd name="connsiteY11934" fmla="*/ 3159141 h 4305833"/>
                <a:gd name="connsiteX11935" fmla="*/ 1768763 w 4308628"/>
                <a:gd name="connsiteY11935" fmla="*/ 3160240 h 4305833"/>
                <a:gd name="connsiteX11936" fmla="*/ 1767663 w 4308628"/>
                <a:gd name="connsiteY11936" fmla="*/ 3158042 h 4305833"/>
                <a:gd name="connsiteX11937" fmla="*/ 1804299 w 4308628"/>
                <a:gd name="connsiteY11937" fmla="*/ 3082206 h 4305833"/>
                <a:gd name="connsiteX11938" fmla="*/ 1853024 w 4308628"/>
                <a:gd name="connsiteY11938" fmla="*/ 3159141 h 4305833"/>
                <a:gd name="connsiteX11939" fmla="*/ 1736523 w 4308628"/>
                <a:gd name="connsiteY11939" fmla="*/ 3169765 h 4305833"/>
                <a:gd name="connsiteX11940" fmla="*/ 1720037 w 4308628"/>
                <a:gd name="connsiteY11940" fmla="*/ 3176359 h 4305833"/>
                <a:gd name="connsiteX11941" fmla="*/ 1713809 w 4308628"/>
                <a:gd name="connsiteY11941" fmla="*/ 3174161 h 4305833"/>
                <a:gd name="connsiteX11942" fmla="*/ 1713809 w 4308628"/>
                <a:gd name="connsiteY11942" fmla="*/ 3174161 h 4305833"/>
                <a:gd name="connsiteX11943" fmla="*/ 1707947 w 4308628"/>
                <a:gd name="connsiteY11943" fmla="*/ 3177092 h 4305833"/>
                <a:gd name="connsiteX11944" fmla="*/ 1706116 w 4308628"/>
                <a:gd name="connsiteY11944" fmla="*/ 3183320 h 4305833"/>
                <a:gd name="connsiteX11945" fmla="*/ 1709047 w 4308628"/>
                <a:gd name="connsiteY11945" fmla="*/ 3189182 h 4305833"/>
                <a:gd name="connsiteX11946" fmla="*/ 1669847 w 4308628"/>
                <a:gd name="connsiteY11946" fmla="*/ 3328397 h 4305833"/>
                <a:gd name="connsiteX11947" fmla="*/ 1562871 w 4308628"/>
                <a:gd name="connsiteY11947" fmla="*/ 3155111 h 4305833"/>
                <a:gd name="connsiteX11948" fmla="*/ 1745316 w 4308628"/>
                <a:gd name="connsiteY11948" fmla="*/ 3166468 h 4305833"/>
                <a:gd name="connsiteX11949" fmla="*/ 1736523 w 4308628"/>
                <a:gd name="connsiteY11949" fmla="*/ 3169765 h 4305833"/>
                <a:gd name="connsiteX11950" fmla="*/ 1467252 w 4308628"/>
                <a:gd name="connsiteY11950" fmla="*/ 3440502 h 4305833"/>
                <a:gd name="connsiteX11951" fmla="*/ 1452231 w 4308628"/>
                <a:gd name="connsiteY11951" fmla="*/ 3440502 h 4305833"/>
                <a:gd name="connsiteX11952" fmla="*/ 1466519 w 4308628"/>
                <a:gd name="connsiteY11952" fmla="*/ 3365766 h 4305833"/>
                <a:gd name="connsiteX11953" fmla="*/ 1467252 w 4308628"/>
                <a:gd name="connsiteY11953" fmla="*/ 3440502 h 4305833"/>
                <a:gd name="connsiteX11954" fmla="*/ 1828478 w 4308628"/>
                <a:gd name="connsiteY11954" fmla="*/ 3663246 h 4305833"/>
                <a:gd name="connsiteX11955" fmla="*/ 1807962 w 4308628"/>
                <a:gd name="connsiteY11955" fmla="*/ 3721497 h 4305833"/>
                <a:gd name="connsiteX11956" fmla="*/ 1775357 w 4308628"/>
                <a:gd name="connsiteY11956" fmla="*/ 3751171 h 4305833"/>
                <a:gd name="connsiteX11957" fmla="*/ 1828478 w 4308628"/>
                <a:gd name="connsiteY11957" fmla="*/ 3663246 h 4305833"/>
                <a:gd name="connsiteX11958" fmla="*/ 1822250 w 4308628"/>
                <a:gd name="connsiteY11958" fmla="*/ 3701713 h 4305833"/>
                <a:gd name="connsiteX11959" fmla="*/ 1820052 w 4308628"/>
                <a:gd name="connsiteY11959" fmla="*/ 3710872 h 4305833"/>
                <a:gd name="connsiteX11960" fmla="*/ 1818587 w 4308628"/>
                <a:gd name="connsiteY11960" fmla="*/ 3711971 h 4305833"/>
                <a:gd name="connsiteX11961" fmla="*/ 1822250 w 4308628"/>
                <a:gd name="connsiteY11961" fmla="*/ 3701713 h 4305833"/>
                <a:gd name="connsiteX11962" fmla="*/ 1843133 w 4308628"/>
                <a:gd name="connsiteY11962" fmla="*/ 3644928 h 4305833"/>
                <a:gd name="connsiteX11963" fmla="*/ 1855589 w 4308628"/>
                <a:gd name="connsiteY11963" fmla="*/ 3678266 h 4305833"/>
                <a:gd name="connsiteX11964" fmla="*/ 1829211 w 4308628"/>
                <a:gd name="connsiteY11964" fmla="*/ 3702446 h 4305833"/>
                <a:gd name="connsiteX11965" fmla="*/ 1843133 w 4308628"/>
                <a:gd name="connsiteY11965" fmla="*/ 3644928 h 4305833"/>
                <a:gd name="connsiteX11966" fmla="*/ 1847895 w 4308628"/>
                <a:gd name="connsiteY11966" fmla="*/ 3638334 h 4305833"/>
                <a:gd name="connsiteX11967" fmla="*/ 1848628 w 4308628"/>
                <a:gd name="connsiteY11967" fmla="*/ 3636869 h 4305833"/>
                <a:gd name="connsiteX11968" fmla="*/ 1877204 w 4308628"/>
                <a:gd name="connsiteY11968" fmla="*/ 3636502 h 4305833"/>
                <a:gd name="connsiteX11969" fmla="*/ 1895155 w 4308628"/>
                <a:gd name="connsiteY11969" fmla="*/ 3636136 h 4305833"/>
                <a:gd name="connsiteX11970" fmla="*/ 1892224 w 4308628"/>
                <a:gd name="connsiteY11970" fmla="*/ 3644928 h 4305833"/>
                <a:gd name="connsiteX11971" fmla="*/ 1860718 w 4308628"/>
                <a:gd name="connsiteY11971" fmla="*/ 3673504 h 4305833"/>
                <a:gd name="connsiteX11972" fmla="*/ 1847895 w 4308628"/>
                <a:gd name="connsiteY11972" fmla="*/ 3638334 h 4305833"/>
                <a:gd name="connsiteX11973" fmla="*/ 1914572 w 4308628"/>
                <a:gd name="connsiteY11973" fmla="*/ 3639067 h 4305833"/>
                <a:gd name="connsiteX11974" fmla="*/ 1931425 w 4308628"/>
                <a:gd name="connsiteY11974" fmla="*/ 3645294 h 4305833"/>
                <a:gd name="connsiteX11975" fmla="*/ 1958168 w 4308628"/>
                <a:gd name="connsiteY11975" fmla="*/ 3655186 h 4305833"/>
                <a:gd name="connsiteX11976" fmla="*/ 1958168 w 4308628"/>
                <a:gd name="connsiteY11976" fmla="*/ 3656651 h 4305833"/>
                <a:gd name="connsiteX11977" fmla="*/ 1958168 w 4308628"/>
                <a:gd name="connsiteY11977" fmla="*/ 3656651 h 4305833"/>
                <a:gd name="connsiteX11978" fmla="*/ 1934355 w 4308628"/>
                <a:gd name="connsiteY11978" fmla="*/ 3685594 h 4305833"/>
                <a:gd name="connsiteX11979" fmla="*/ 1913839 w 4308628"/>
                <a:gd name="connsiteY11979" fmla="*/ 3648225 h 4305833"/>
                <a:gd name="connsiteX11980" fmla="*/ 1914572 w 4308628"/>
                <a:gd name="connsiteY11980" fmla="*/ 3639067 h 4305833"/>
                <a:gd name="connsiteX11981" fmla="*/ 1960733 w 4308628"/>
                <a:gd name="connsiteY11981" fmla="*/ 3664711 h 4305833"/>
                <a:gd name="connsiteX11982" fmla="*/ 1955238 w 4308628"/>
                <a:gd name="connsiteY11982" fmla="*/ 3723695 h 4305833"/>
                <a:gd name="connsiteX11983" fmla="*/ 1938019 w 4308628"/>
                <a:gd name="connsiteY11983" fmla="*/ 3692188 h 4305833"/>
                <a:gd name="connsiteX11984" fmla="*/ 1960733 w 4308628"/>
                <a:gd name="connsiteY11984" fmla="*/ 3664711 h 4305833"/>
                <a:gd name="connsiteX11985" fmla="*/ 1962198 w 4308628"/>
                <a:gd name="connsiteY11985" fmla="*/ 3725160 h 4305833"/>
                <a:gd name="connsiteX11986" fmla="*/ 1962198 w 4308628"/>
                <a:gd name="connsiteY11986" fmla="*/ 3736151 h 4305833"/>
                <a:gd name="connsiteX11987" fmla="*/ 1961465 w 4308628"/>
                <a:gd name="connsiteY11987" fmla="*/ 3734685 h 4305833"/>
                <a:gd name="connsiteX11988" fmla="*/ 1962198 w 4308628"/>
                <a:gd name="connsiteY11988" fmla="*/ 3725160 h 4305833"/>
                <a:gd name="connsiteX11989" fmla="*/ 1968793 w 4308628"/>
                <a:gd name="connsiteY11989" fmla="*/ 3687059 h 4305833"/>
                <a:gd name="connsiteX11990" fmla="*/ 1990408 w 4308628"/>
                <a:gd name="connsiteY11990" fmla="*/ 3787441 h 4305833"/>
                <a:gd name="connsiteX11991" fmla="*/ 1969159 w 4308628"/>
                <a:gd name="connsiteY11991" fmla="*/ 3748607 h 4305833"/>
                <a:gd name="connsiteX11992" fmla="*/ 1968793 w 4308628"/>
                <a:gd name="connsiteY11992" fmla="*/ 3687059 h 4305833"/>
                <a:gd name="connsiteX11993" fmla="*/ 2377279 w 4308628"/>
                <a:gd name="connsiteY11993" fmla="*/ 3610857 h 4305833"/>
                <a:gd name="connsiteX11994" fmla="*/ 2378011 w 4308628"/>
                <a:gd name="connsiteY11994" fmla="*/ 3610491 h 4305833"/>
                <a:gd name="connsiteX11995" fmla="*/ 2387903 w 4308628"/>
                <a:gd name="connsiteY11995" fmla="*/ 3609025 h 4305833"/>
                <a:gd name="connsiteX11996" fmla="*/ 2394864 w 4308628"/>
                <a:gd name="connsiteY11996" fmla="*/ 3607926 h 4305833"/>
                <a:gd name="connsiteX11997" fmla="*/ 2366655 w 4308628"/>
                <a:gd name="connsiteY11997" fmla="*/ 3687792 h 4305833"/>
                <a:gd name="connsiteX11998" fmla="*/ 2377279 w 4308628"/>
                <a:gd name="connsiteY11998" fmla="*/ 3610857 h 4305833"/>
                <a:gd name="connsiteX11999" fmla="*/ 2382774 w 4308628"/>
                <a:gd name="connsiteY11999" fmla="*/ 3593638 h 4305833"/>
                <a:gd name="connsiteX12000" fmla="*/ 2407687 w 4308628"/>
                <a:gd name="connsiteY12000" fmla="*/ 3523298 h 4305833"/>
                <a:gd name="connsiteX12001" fmla="*/ 2396696 w 4308628"/>
                <a:gd name="connsiteY12001" fmla="*/ 3598767 h 4305833"/>
                <a:gd name="connsiteX12002" fmla="*/ 2382774 w 4308628"/>
                <a:gd name="connsiteY12002" fmla="*/ 3593638 h 4305833"/>
                <a:gd name="connsiteX12003" fmla="*/ 2376546 w 4308628"/>
                <a:gd name="connsiteY12003" fmla="*/ 3591440 h 4305833"/>
                <a:gd name="connsiteX12004" fmla="*/ 2194101 w 4308628"/>
                <a:gd name="connsiteY12004" fmla="*/ 3529892 h 4305833"/>
                <a:gd name="connsiteX12005" fmla="*/ 2192269 w 4308628"/>
                <a:gd name="connsiteY12005" fmla="*/ 3526595 h 4305833"/>
                <a:gd name="connsiteX12006" fmla="*/ 2225974 w 4308628"/>
                <a:gd name="connsiteY12006" fmla="*/ 3433175 h 4305833"/>
                <a:gd name="connsiteX12007" fmla="*/ 2411716 w 4308628"/>
                <a:gd name="connsiteY12007" fmla="*/ 3491791 h 4305833"/>
                <a:gd name="connsiteX12008" fmla="*/ 2376546 w 4308628"/>
                <a:gd name="connsiteY12008" fmla="*/ 3591440 h 4305833"/>
                <a:gd name="connsiteX12009" fmla="*/ 2235866 w 4308628"/>
                <a:gd name="connsiteY12009" fmla="*/ 3277107 h 4305833"/>
                <a:gd name="connsiteX12010" fmla="*/ 2240628 w 4308628"/>
                <a:gd name="connsiteY12010" fmla="*/ 3273077 h 4305833"/>
                <a:gd name="connsiteX12011" fmla="*/ 2240628 w 4308628"/>
                <a:gd name="connsiteY12011" fmla="*/ 3266483 h 4305833"/>
                <a:gd name="connsiteX12012" fmla="*/ 2236232 w 4308628"/>
                <a:gd name="connsiteY12012" fmla="*/ 3261720 h 4305833"/>
                <a:gd name="connsiteX12013" fmla="*/ 2229638 w 4308628"/>
                <a:gd name="connsiteY12013" fmla="*/ 3261720 h 4305833"/>
                <a:gd name="connsiteX12014" fmla="*/ 2216449 w 4308628"/>
                <a:gd name="connsiteY12014" fmla="*/ 3249997 h 4305833"/>
                <a:gd name="connsiteX12015" fmla="*/ 2209122 w 4308628"/>
                <a:gd name="connsiteY12015" fmla="*/ 3243403 h 4305833"/>
                <a:gd name="connsiteX12016" fmla="*/ 2385339 w 4308628"/>
                <a:gd name="connsiteY12016" fmla="*/ 3292128 h 4305833"/>
                <a:gd name="connsiteX12017" fmla="*/ 2227806 w 4308628"/>
                <a:gd name="connsiteY12017" fmla="*/ 3421085 h 4305833"/>
                <a:gd name="connsiteX12018" fmla="*/ 2235866 w 4308628"/>
                <a:gd name="connsiteY12018" fmla="*/ 3277107 h 4305833"/>
                <a:gd name="connsiteX12019" fmla="*/ 2189338 w 4308628"/>
                <a:gd name="connsiteY12019" fmla="*/ 3230580 h 4305833"/>
                <a:gd name="connsiteX12020" fmla="*/ 2109839 w 4308628"/>
                <a:gd name="connsiteY12020" fmla="*/ 3202004 h 4305833"/>
                <a:gd name="connsiteX12021" fmla="*/ 2180913 w 4308628"/>
                <a:gd name="connsiteY12021" fmla="*/ 3145219 h 4305833"/>
                <a:gd name="connsiteX12022" fmla="*/ 2191170 w 4308628"/>
                <a:gd name="connsiteY12022" fmla="*/ 3229115 h 4305833"/>
                <a:gd name="connsiteX12023" fmla="*/ 2189338 w 4308628"/>
                <a:gd name="connsiteY12023" fmla="*/ 3230580 h 4305833"/>
                <a:gd name="connsiteX12024" fmla="*/ 2189338 w 4308628"/>
                <a:gd name="connsiteY12024" fmla="*/ 3230580 h 4305833"/>
                <a:gd name="connsiteX12025" fmla="*/ 2197032 w 4308628"/>
                <a:gd name="connsiteY12025" fmla="*/ 3132763 h 4305833"/>
                <a:gd name="connsiteX12026" fmla="*/ 2254184 w 4308628"/>
                <a:gd name="connsiteY12026" fmla="*/ 3089167 h 4305833"/>
                <a:gd name="connsiteX12027" fmla="*/ 2257481 w 4308628"/>
                <a:gd name="connsiteY12027" fmla="*/ 3086602 h 4305833"/>
                <a:gd name="connsiteX12028" fmla="*/ 2293383 w 4308628"/>
                <a:gd name="connsiteY12028" fmla="*/ 3118109 h 4305833"/>
                <a:gd name="connsiteX12029" fmla="*/ 2293017 w 4308628"/>
                <a:gd name="connsiteY12029" fmla="*/ 3118476 h 4305833"/>
                <a:gd name="connsiteX12030" fmla="*/ 2299245 w 4308628"/>
                <a:gd name="connsiteY12030" fmla="*/ 3130931 h 4305833"/>
                <a:gd name="connsiteX12031" fmla="*/ 2302176 w 4308628"/>
                <a:gd name="connsiteY12031" fmla="*/ 3131298 h 4305833"/>
                <a:gd name="connsiteX12032" fmla="*/ 2308771 w 4308628"/>
                <a:gd name="connsiteY12032" fmla="*/ 3128001 h 4305833"/>
                <a:gd name="connsiteX12033" fmla="*/ 2312068 w 4308628"/>
                <a:gd name="connsiteY12033" fmla="*/ 3129466 h 4305833"/>
                <a:gd name="connsiteX12034" fmla="*/ 2313533 w 4308628"/>
                <a:gd name="connsiteY12034" fmla="*/ 3225451 h 4305833"/>
                <a:gd name="connsiteX12035" fmla="*/ 2196666 w 4308628"/>
                <a:gd name="connsiteY12035" fmla="*/ 3136060 h 4305833"/>
                <a:gd name="connsiteX12036" fmla="*/ 2197399 w 4308628"/>
                <a:gd name="connsiteY12036" fmla="*/ 3134595 h 4305833"/>
                <a:gd name="connsiteX12037" fmla="*/ 2197032 w 4308628"/>
                <a:gd name="connsiteY12037" fmla="*/ 3132763 h 4305833"/>
                <a:gd name="connsiteX12038" fmla="*/ 2197032 w 4308628"/>
                <a:gd name="connsiteY12038" fmla="*/ 3132763 h 4305833"/>
                <a:gd name="connsiteX12039" fmla="*/ 2319028 w 4308628"/>
                <a:gd name="connsiteY12039" fmla="*/ 3132031 h 4305833"/>
                <a:gd name="connsiteX12040" fmla="*/ 2378744 w 4308628"/>
                <a:gd name="connsiteY12040" fmla="*/ 3156943 h 4305833"/>
                <a:gd name="connsiteX12041" fmla="*/ 2378011 w 4308628"/>
                <a:gd name="connsiteY12041" fmla="*/ 3158042 h 4305833"/>
                <a:gd name="connsiteX12042" fmla="*/ 2320494 w 4308628"/>
                <a:gd name="connsiteY12042" fmla="*/ 3223253 h 4305833"/>
                <a:gd name="connsiteX12043" fmla="*/ 2319028 w 4308628"/>
                <a:gd name="connsiteY12043" fmla="*/ 3132031 h 4305833"/>
                <a:gd name="connsiteX12044" fmla="*/ 2319028 w 4308628"/>
                <a:gd name="connsiteY12044" fmla="*/ 3124703 h 4305833"/>
                <a:gd name="connsiteX12045" fmla="*/ 2318662 w 4308628"/>
                <a:gd name="connsiteY12045" fmla="*/ 3108584 h 4305833"/>
                <a:gd name="connsiteX12046" fmla="*/ 2352000 w 4308628"/>
                <a:gd name="connsiteY12046" fmla="*/ 3072681 h 4305833"/>
                <a:gd name="connsiteX12047" fmla="*/ 2362991 w 4308628"/>
                <a:gd name="connsiteY12047" fmla="*/ 3060958 h 4305833"/>
                <a:gd name="connsiteX12048" fmla="*/ 2423440 w 4308628"/>
                <a:gd name="connsiteY12048" fmla="*/ 3084404 h 4305833"/>
                <a:gd name="connsiteX12049" fmla="*/ 2430400 w 4308628"/>
                <a:gd name="connsiteY12049" fmla="*/ 3099059 h 4305833"/>
                <a:gd name="connsiteX12050" fmla="*/ 2383874 w 4308628"/>
                <a:gd name="connsiteY12050" fmla="*/ 3151814 h 4305833"/>
                <a:gd name="connsiteX12051" fmla="*/ 2319028 w 4308628"/>
                <a:gd name="connsiteY12051" fmla="*/ 3124703 h 4305833"/>
                <a:gd name="connsiteX12052" fmla="*/ 2433332 w 4308628"/>
                <a:gd name="connsiteY12052" fmla="*/ 3105653 h 4305833"/>
                <a:gd name="connsiteX12053" fmla="*/ 2471799 w 4308628"/>
                <a:gd name="connsiteY12053" fmla="*/ 3188449 h 4305833"/>
                <a:gd name="connsiteX12054" fmla="*/ 2390468 w 4308628"/>
                <a:gd name="connsiteY12054" fmla="*/ 3154378 h 4305833"/>
                <a:gd name="connsiteX12055" fmla="*/ 2433332 w 4308628"/>
                <a:gd name="connsiteY12055" fmla="*/ 3105653 h 4305833"/>
                <a:gd name="connsiteX12056" fmla="*/ 2478759 w 4308628"/>
                <a:gd name="connsiteY12056" fmla="*/ 3186984 h 4305833"/>
                <a:gd name="connsiteX12057" fmla="*/ 2438094 w 4308628"/>
                <a:gd name="connsiteY12057" fmla="*/ 3100158 h 4305833"/>
                <a:gd name="connsiteX12058" fmla="*/ 2440659 w 4308628"/>
                <a:gd name="connsiteY12058" fmla="*/ 3097227 h 4305833"/>
                <a:gd name="connsiteX12059" fmla="*/ 2443589 w 4308628"/>
                <a:gd name="connsiteY12059" fmla="*/ 3098326 h 4305833"/>
                <a:gd name="connsiteX12060" fmla="*/ 2450550 w 4308628"/>
                <a:gd name="connsiteY12060" fmla="*/ 3095395 h 4305833"/>
                <a:gd name="connsiteX12061" fmla="*/ 2450550 w 4308628"/>
                <a:gd name="connsiteY12061" fmla="*/ 3081473 h 4305833"/>
                <a:gd name="connsiteX12062" fmla="*/ 2450184 w 4308628"/>
                <a:gd name="connsiteY12062" fmla="*/ 3081473 h 4305833"/>
                <a:gd name="connsiteX12063" fmla="*/ 2468502 w 4308628"/>
                <a:gd name="connsiteY12063" fmla="*/ 3037511 h 4305833"/>
                <a:gd name="connsiteX12064" fmla="*/ 2542871 w 4308628"/>
                <a:gd name="connsiteY12064" fmla="*/ 3052898 h 4305833"/>
                <a:gd name="connsiteX12065" fmla="*/ 2543971 w 4308628"/>
                <a:gd name="connsiteY12065" fmla="*/ 3055462 h 4305833"/>
                <a:gd name="connsiteX12066" fmla="*/ 2478759 w 4308628"/>
                <a:gd name="connsiteY12066" fmla="*/ 3186984 h 4305833"/>
                <a:gd name="connsiteX12067" fmla="*/ 2652046 w 4308628"/>
                <a:gd name="connsiteY12067" fmla="*/ 3077077 h 4305833"/>
                <a:gd name="connsiteX12068" fmla="*/ 2593429 w 4308628"/>
                <a:gd name="connsiteY12068" fmla="*/ 3137526 h 4305833"/>
                <a:gd name="connsiteX12069" fmla="*/ 2591231 w 4308628"/>
                <a:gd name="connsiteY12069" fmla="*/ 3136793 h 4305833"/>
                <a:gd name="connsiteX12070" fmla="*/ 2563754 w 4308628"/>
                <a:gd name="connsiteY12070" fmla="*/ 3056928 h 4305833"/>
                <a:gd name="connsiteX12071" fmla="*/ 2652046 w 4308628"/>
                <a:gd name="connsiteY12071" fmla="*/ 3077077 h 4305833"/>
                <a:gd name="connsiteX12072" fmla="*/ 2577309 w 4308628"/>
                <a:gd name="connsiteY12072" fmla="*/ 3167201 h 4305833"/>
                <a:gd name="connsiteX12073" fmla="*/ 2570348 w 4308628"/>
                <a:gd name="connsiteY12073" fmla="*/ 3183687 h 4305833"/>
                <a:gd name="connsiteX12074" fmla="*/ 2564120 w 4308628"/>
                <a:gd name="connsiteY12074" fmla="*/ 3186251 h 4305833"/>
                <a:gd name="connsiteX12075" fmla="*/ 2562288 w 4308628"/>
                <a:gd name="connsiteY12075" fmla="*/ 3192479 h 4305833"/>
                <a:gd name="connsiteX12076" fmla="*/ 2565219 w 4308628"/>
                <a:gd name="connsiteY12076" fmla="*/ 3198341 h 4305833"/>
                <a:gd name="connsiteX12077" fmla="*/ 2570715 w 4308628"/>
                <a:gd name="connsiteY12077" fmla="*/ 3200173 h 4305833"/>
                <a:gd name="connsiteX12078" fmla="*/ 2571447 w 4308628"/>
                <a:gd name="connsiteY12078" fmla="*/ 3199806 h 4305833"/>
                <a:gd name="connsiteX12079" fmla="*/ 2606984 w 4308628"/>
                <a:gd name="connsiteY12079" fmla="*/ 3263186 h 4305833"/>
                <a:gd name="connsiteX12080" fmla="*/ 2642520 w 4308628"/>
                <a:gd name="connsiteY12080" fmla="*/ 3326199 h 4305833"/>
                <a:gd name="connsiteX12081" fmla="*/ 2444688 w 4308628"/>
                <a:gd name="connsiteY12081" fmla="*/ 3279305 h 4305833"/>
                <a:gd name="connsiteX12082" fmla="*/ 2581705 w 4308628"/>
                <a:gd name="connsiteY12082" fmla="*/ 3158408 h 4305833"/>
                <a:gd name="connsiteX12083" fmla="*/ 2577309 w 4308628"/>
                <a:gd name="connsiteY12083" fmla="*/ 3167201 h 4305833"/>
                <a:gd name="connsiteX12084" fmla="*/ 2578408 w 4308628"/>
                <a:gd name="connsiteY12084" fmla="*/ 3548943 h 4305833"/>
                <a:gd name="connsiteX12085" fmla="*/ 2567784 w 4308628"/>
                <a:gd name="connsiteY12085" fmla="*/ 3559201 h 4305833"/>
                <a:gd name="connsiteX12086" fmla="*/ 2538109 w 4308628"/>
                <a:gd name="connsiteY12086" fmla="*/ 3515238 h 4305833"/>
                <a:gd name="connsiteX12087" fmla="*/ 2525653 w 4308628"/>
                <a:gd name="connsiteY12087" fmla="*/ 3496920 h 4305833"/>
                <a:gd name="connsiteX12088" fmla="*/ 2578408 w 4308628"/>
                <a:gd name="connsiteY12088" fmla="*/ 3548943 h 4305833"/>
                <a:gd name="connsiteX12089" fmla="*/ 2580606 w 4308628"/>
                <a:gd name="connsiteY12089" fmla="*/ 3564330 h 4305833"/>
                <a:gd name="connsiteX12090" fmla="*/ 2589399 w 4308628"/>
                <a:gd name="connsiteY12090" fmla="*/ 3561766 h 4305833"/>
                <a:gd name="connsiteX12091" fmla="*/ 2591231 w 4308628"/>
                <a:gd name="connsiteY12091" fmla="*/ 3562498 h 4305833"/>
                <a:gd name="connsiteX12092" fmla="*/ 2621272 w 4308628"/>
                <a:gd name="connsiteY12092" fmla="*/ 3606827 h 4305833"/>
                <a:gd name="connsiteX12093" fmla="*/ 2633728 w 4308628"/>
                <a:gd name="connsiteY12093" fmla="*/ 3624779 h 4305833"/>
                <a:gd name="connsiteX12094" fmla="*/ 2614311 w 4308628"/>
                <a:gd name="connsiteY12094" fmla="*/ 3605728 h 4305833"/>
                <a:gd name="connsiteX12095" fmla="*/ 2574012 w 4308628"/>
                <a:gd name="connsiteY12095" fmla="*/ 3566162 h 4305833"/>
                <a:gd name="connsiteX12096" fmla="*/ 2580606 w 4308628"/>
                <a:gd name="connsiteY12096" fmla="*/ 3564330 h 4305833"/>
                <a:gd name="connsiteX12097" fmla="*/ 2991291 w 4308628"/>
                <a:gd name="connsiteY12097" fmla="*/ 3450760 h 4305833"/>
                <a:gd name="connsiteX12098" fmla="*/ 3018035 w 4308628"/>
                <a:gd name="connsiteY12098" fmla="*/ 3506446 h 4305833"/>
                <a:gd name="connsiteX12099" fmla="*/ 3015837 w 4308628"/>
                <a:gd name="connsiteY12099" fmla="*/ 3550775 h 4305833"/>
                <a:gd name="connsiteX12100" fmla="*/ 2991291 w 4308628"/>
                <a:gd name="connsiteY12100" fmla="*/ 3450760 h 4305833"/>
                <a:gd name="connsiteX12101" fmla="*/ 3014005 w 4308628"/>
                <a:gd name="connsiteY12101" fmla="*/ 3482633 h 4305833"/>
                <a:gd name="connsiteX12102" fmla="*/ 3018767 w 4308628"/>
                <a:gd name="connsiteY12102" fmla="*/ 3490693 h 4305833"/>
                <a:gd name="connsiteX12103" fmla="*/ 3018767 w 4308628"/>
                <a:gd name="connsiteY12103" fmla="*/ 3492524 h 4305833"/>
                <a:gd name="connsiteX12104" fmla="*/ 3014005 w 4308628"/>
                <a:gd name="connsiteY12104" fmla="*/ 3482633 h 4305833"/>
                <a:gd name="connsiteX12105" fmla="*/ 2988726 w 4308628"/>
                <a:gd name="connsiteY12105" fmla="*/ 3427679 h 4305833"/>
                <a:gd name="connsiteX12106" fmla="*/ 3020965 w 4308628"/>
                <a:gd name="connsiteY12106" fmla="*/ 3442333 h 4305833"/>
                <a:gd name="connsiteX12107" fmla="*/ 3019133 w 4308628"/>
                <a:gd name="connsiteY12107" fmla="*/ 3478236 h 4305833"/>
                <a:gd name="connsiteX12108" fmla="*/ 2988726 w 4308628"/>
                <a:gd name="connsiteY12108" fmla="*/ 3427679 h 4305833"/>
                <a:gd name="connsiteX12109" fmla="*/ 2987261 w 4308628"/>
                <a:gd name="connsiteY12109" fmla="*/ 3419620 h 4305833"/>
                <a:gd name="connsiteX12110" fmla="*/ 2987261 w 4308628"/>
                <a:gd name="connsiteY12110" fmla="*/ 3419620 h 4305833"/>
                <a:gd name="connsiteX12111" fmla="*/ 2986528 w 4308628"/>
                <a:gd name="connsiteY12111" fmla="*/ 3418520 h 4305833"/>
                <a:gd name="connsiteX12112" fmla="*/ 3006311 w 4308628"/>
                <a:gd name="connsiteY12112" fmla="*/ 3398005 h 4305833"/>
                <a:gd name="connsiteX12113" fmla="*/ 3018767 w 4308628"/>
                <a:gd name="connsiteY12113" fmla="*/ 3384816 h 4305833"/>
                <a:gd name="connsiteX12114" fmla="*/ 3023164 w 4308628"/>
                <a:gd name="connsiteY12114" fmla="*/ 3393242 h 4305833"/>
                <a:gd name="connsiteX12115" fmla="*/ 3020965 w 4308628"/>
                <a:gd name="connsiteY12115" fmla="*/ 3435739 h 4305833"/>
                <a:gd name="connsiteX12116" fmla="*/ 2987261 w 4308628"/>
                <a:gd name="connsiteY12116" fmla="*/ 3419620 h 4305833"/>
                <a:gd name="connsiteX12117" fmla="*/ 3035253 w 4308628"/>
                <a:gd name="connsiteY12117" fmla="*/ 3373093 h 4305833"/>
                <a:gd name="connsiteX12118" fmla="*/ 3051739 w 4308628"/>
                <a:gd name="connsiteY12118" fmla="*/ 3365766 h 4305833"/>
                <a:gd name="connsiteX12119" fmla="*/ 3077384 w 4308628"/>
                <a:gd name="connsiteY12119" fmla="*/ 3354042 h 4305833"/>
                <a:gd name="connsiteX12120" fmla="*/ 3078850 w 4308628"/>
                <a:gd name="connsiteY12120" fmla="*/ 3354775 h 4305833"/>
                <a:gd name="connsiteX12121" fmla="*/ 3082513 w 4308628"/>
                <a:gd name="connsiteY12121" fmla="*/ 3392509 h 4305833"/>
                <a:gd name="connsiteX12122" fmla="*/ 3041848 w 4308628"/>
                <a:gd name="connsiteY12122" fmla="*/ 3380786 h 4305833"/>
                <a:gd name="connsiteX12123" fmla="*/ 3035253 w 4308628"/>
                <a:gd name="connsiteY12123" fmla="*/ 3373093 h 4305833"/>
                <a:gd name="connsiteX12124" fmla="*/ 3085810 w 4308628"/>
                <a:gd name="connsiteY12124" fmla="*/ 3358438 h 4305833"/>
                <a:gd name="connsiteX12125" fmla="*/ 3123545 w 4308628"/>
                <a:gd name="connsiteY12125" fmla="*/ 3403866 h 4305833"/>
                <a:gd name="connsiteX12126" fmla="*/ 3089108 w 4308628"/>
                <a:gd name="connsiteY12126" fmla="*/ 3393975 h 4305833"/>
                <a:gd name="connsiteX12127" fmla="*/ 3085810 w 4308628"/>
                <a:gd name="connsiteY12127" fmla="*/ 3358438 h 4305833"/>
                <a:gd name="connsiteX12128" fmla="*/ 3129407 w 4308628"/>
                <a:gd name="connsiteY12128" fmla="*/ 3399836 h 4305833"/>
                <a:gd name="connsiteX12129" fmla="*/ 3137100 w 4308628"/>
                <a:gd name="connsiteY12129" fmla="*/ 3407530 h 4305833"/>
                <a:gd name="connsiteX12130" fmla="*/ 3135268 w 4308628"/>
                <a:gd name="connsiteY12130" fmla="*/ 3407163 h 4305833"/>
                <a:gd name="connsiteX12131" fmla="*/ 3129407 w 4308628"/>
                <a:gd name="connsiteY12131" fmla="*/ 3399836 h 4305833"/>
                <a:gd name="connsiteX12132" fmla="*/ 3147725 w 4308628"/>
                <a:gd name="connsiteY12132" fmla="*/ 3408263 h 4305833"/>
                <a:gd name="connsiteX12133" fmla="*/ 3107425 w 4308628"/>
                <a:gd name="connsiteY12133" fmla="*/ 3368696 h 4305833"/>
                <a:gd name="connsiteX12134" fmla="*/ 3145893 w 4308628"/>
                <a:gd name="connsiteY12134" fmla="*/ 3393608 h 4305833"/>
                <a:gd name="connsiteX12135" fmla="*/ 3193152 w 4308628"/>
                <a:gd name="connsiteY12135" fmla="*/ 3424016 h 4305833"/>
                <a:gd name="connsiteX12136" fmla="*/ 3151021 w 4308628"/>
                <a:gd name="connsiteY12136" fmla="*/ 3411560 h 4305833"/>
                <a:gd name="connsiteX12137" fmla="*/ 3147725 w 4308628"/>
                <a:gd name="connsiteY12137" fmla="*/ 3408263 h 4305833"/>
                <a:gd name="connsiteX12138" fmla="*/ 3342625 w 4308628"/>
                <a:gd name="connsiteY12138" fmla="*/ 3026154 h 4305833"/>
                <a:gd name="connsiteX12139" fmla="*/ 3342625 w 4308628"/>
                <a:gd name="connsiteY12139" fmla="*/ 3024688 h 4305833"/>
                <a:gd name="connsiteX12140" fmla="*/ 3348121 w 4308628"/>
                <a:gd name="connsiteY12140" fmla="*/ 3016995 h 4305833"/>
                <a:gd name="connsiteX12141" fmla="*/ 3352151 w 4308628"/>
                <a:gd name="connsiteY12141" fmla="*/ 3011133 h 4305833"/>
                <a:gd name="connsiteX12142" fmla="*/ 3388786 w 4308628"/>
                <a:gd name="connsiteY12142" fmla="*/ 3087702 h 4305833"/>
                <a:gd name="connsiteX12143" fmla="*/ 3342625 w 4308628"/>
                <a:gd name="connsiteY12143" fmla="*/ 3026154 h 4305833"/>
                <a:gd name="connsiteX12144" fmla="*/ 3334199 w 4308628"/>
                <a:gd name="connsiteY12144" fmla="*/ 3009668 h 4305833"/>
                <a:gd name="connsiteX12145" fmla="*/ 3301960 w 4308628"/>
                <a:gd name="connsiteY12145" fmla="*/ 2942258 h 4305833"/>
                <a:gd name="connsiteX12146" fmla="*/ 3347388 w 4308628"/>
                <a:gd name="connsiteY12146" fmla="*/ 3003074 h 4305833"/>
                <a:gd name="connsiteX12147" fmla="*/ 3334199 w 4308628"/>
                <a:gd name="connsiteY12147" fmla="*/ 3009668 h 4305833"/>
                <a:gd name="connsiteX12148" fmla="*/ 3006678 w 4308628"/>
                <a:gd name="connsiteY12148" fmla="*/ 2889503 h 4305833"/>
                <a:gd name="connsiteX12149" fmla="*/ 3007044 w 4308628"/>
                <a:gd name="connsiteY12149" fmla="*/ 2882909 h 4305833"/>
                <a:gd name="connsiteX12150" fmla="*/ 2996053 w 4308628"/>
                <a:gd name="connsiteY12150" fmla="*/ 2878146 h 4305833"/>
                <a:gd name="connsiteX12151" fmla="*/ 2991291 w 4308628"/>
                <a:gd name="connsiteY12151" fmla="*/ 2882543 h 4305833"/>
                <a:gd name="connsiteX12152" fmla="*/ 2991291 w 4308628"/>
                <a:gd name="connsiteY12152" fmla="*/ 2882909 h 4305833"/>
                <a:gd name="connsiteX12153" fmla="*/ 2973706 w 4308628"/>
                <a:gd name="connsiteY12153" fmla="*/ 2884008 h 4305833"/>
                <a:gd name="connsiteX12154" fmla="*/ 2963814 w 4308628"/>
                <a:gd name="connsiteY12154" fmla="*/ 2884741 h 4305833"/>
                <a:gd name="connsiteX12155" fmla="*/ 3122812 w 4308628"/>
                <a:gd name="connsiteY12155" fmla="*/ 2794617 h 4305833"/>
                <a:gd name="connsiteX12156" fmla="*/ 3102663 w 4308628"/>
                <a:gd name="connsiteY12156" fmla="*/ 2997212 h 4305833"/>
                <a:gd name="connsiteX12157" fmla="*/ 3006678 w 4308628"/>
                <a:gd name="connsiteY12157" fmla="*/ 2889503 h 4305833"/>
                <a:gd name="connsiteX12158" fmla="*/ 2940734 w 4308628"/>
                <a:gd name="connsiteY12158" fmla="*/ 2889503 h 4305833"/>
                <a:gd name="connsiteX12159" fmla="*/ 2864532 w 4308628"/>
                <a:gd name="connsiteY12159" fmla="*/ 2925406 h 4305833"/>
                <a:gd name="connsiteX12160" fmla="*/ 2874790 w 4308628"/>
                <a:gd name="connsiteY12160" fmla="*/ 2835283 h 4305833"/>
                <a:gd name="connsiteX12161" fmla="*/ 2941100 w 4308628"/>
                <a:gd name="connsiteY12161" fmla="*/ 2887305 h 4305833"/>
                <a:gd name="connsiteX12162" fmla="*/ 2940734 w 4308628"/>
                <a:gd name="connsiteY12162" fmla="*/ 2889503 h 4305833"/>
                <a:gd name="connsiteX12163" fmla="*/ 2940734 w 4308628"/>
                <a:gd name="connsiteY12163" fmla="*/ 2889503 h 4305833"/>
                <a:gd name="connsiteX12164" fmla="*/ 2876988 w 4308628"/>
                <a:gd name="connsiteY12164" fmla="*/ 2814767 h 4305833"/>
                <a:gd name="connsiteX12165" fmla="*/ 2886879 w 4308628"/>
                <a:gd name="connsiteY12165" fmla="*/ 2739298 h 4305833"/>
                <a:gd name="connsiteX12166" fmla="*/ 2934505 w 4308628"/>
                <a:gd name="connsiteY12166" fmla="*/ 2736367 h 4305833"/>
                <a:gd name="connsiteX12167" fmla="*/ 2934505 w 4308628"/>
                <a:gd name="connsiteY12167" fmla="*/ 2736733 h 4305833"/>
                <a:gd name="connsiteX12168" fmla="*/ 2943298 w 4308628"/>
                <a:gd name="connsiteY12168" fmla="*/ 2742228 h 4305833"/>
                <a:gd name="connsiteX12169" fmla="*/ 2947694 w 4308628"/>
                <a:gd name="connsiteY12169" fmla="*/ 2741130 h 4305833"/>
                <a:gd name="connsiteX12170" fmla="*/ 2952457 w 4308628"/>
                <a:gd name="connsiteY12170" fmla="*/ 2735634 h 4305833"/>
                <a:gd name="connsiteX12171" fmla="*/ 2952091 w 4308628"/>
                <a:gd name="connsiteY12171" fmla="*/ 2732703 h 4305833"/>
                <a:gd name="connsiteX12172" fmla="*/ 2955754 w 4308628"/>
                <a:gd name="connsiteY12172" fmla="*/ 2731238 h 4305833"/>
                <a:gd name="connsiteX12173" fmla="*/ 3024629 w 4308628"/>
                <a:gd name="connsiteY12173" fmla="*/ 2797915 h 4305833"/>
                <a:gd name="connsiteX12174" fmla="*/ 2878820 w 4308628"/>
                <a:gd name="connsiteY12174" fmla="*/ 2817331 h 4305833"/>
                <a:gd name="connsiteX12175" fmla="*/ 2876988 w 4308628"/>
                <a:gd name="connsiteY12175" fmla="*/ 2814767 h 4305833"/>
                <a:gd name="connsiteX12176" fmla="*/ 2876988 w 4308628"/>
                <a:gd name="connsiteY12176" fmla="*/ 2814767 h 4305833"/>
                <a:gd name="connsiteX12177" fmla="*/ 2962715 w 4308628"/>
                <a:gd name="connsiteY12177" fmla="*/ 2727940 h 4305833"/>
                <a:gd name="connsiteX12178" fmla="*/ 3022797 w 4308628"/>
                <a:gd name="connsiteY12178" fmla="*/ 2703028 h 4305833"/>
                <a:gd name="connsiteX12179" fmla="*/ 3028292 w 4308628"/>
                <a:gd name="connsiteY12179" fmla="*/ 2791320 h 4305833"/>
                <a:gd name="connsiteX12180" fmla="*/ 2962715 w 4308628"/>
                <a:gd name="connsiteY12180" fmla="*/ 2727940 h 4305833"/>
                <a:gd name="connsiteX12181" fmla="*/ 2957220 w 4308628"/>
                <a:gd name="connsiteY12181" fmla="*/ 2722812 h 4305833"/>
                <a:gd name="connsiteX12182" fmla="*/ 2945496 w 4308628"/>
                <a:gd name="connsiteY12182" fmla="*/ 2711454 h 4305833"/>
                <a:gd name="connsiteX12183" fmla="*/ 2942932 w 4308628"/>
                <a:gd name="connsiteY12183" fmla="*/ 2646610 h 4305833"/>
                <a:gd name="connsiteX12184" fmla="*/ 3002281 w 4308628"/>
                <a:gd name="connsiteY12184" fmla="*/ 2620232 h 4305833"/>
                <a:gd name="connsiteX12185" fmla="*/ 3017668 w 4308628"/>
                <a:gd name="connsiteY12185" fmla="*/ 2625728 h 4305833"/>
                <a:gd name="connsiteX12186" fmla="*/ 3022064 w 4308628"/>
                <a:gd name="connsiteY12186" fmla="*/ 2695701 h 4305833"/>
                <a:gd name="connsiteX12187" fmla="*/ 2957220 w 4308628"/>
                <a:gd name="connsiteY12187" fmla="*/ 2722812 h 4305833"/>
                <a:gd name="connsiteX12188" fmla="*/ 3024996 w 4308628"/>
                <a:gd name="connsiteY12188" fmla="*/ 2628658 h 4305833"/>
                <a:gd name="connsiteX12189" fmla="*/ 3110722 w 4308628"/>
                <a:gd name="connsiteY12189" fmla="*/ 2659798 h 4305833"/>
                <a:gd name="connsiteX12190" fmla="*/ 3029025 w 4308628"/>
                <a:gd name="connsiteY12190" fmla="*/ 2693503 h 4305833"/>
                <a:gd name="connsiteX12191" fmla="*/ 3024996 w 4308628"/>
                <a:gd name="connsiteY12191" fmla="*/ 2628658 h 4305833"/>
                <a:gd name="connsiteX12192" fmla="*/ 3024263 w 4308628"/>
                <a:gd name="connsiteY12192" fmla="*/ 2621331 h 4305833"/>
                <a:gd name="connsiteX12193" fmla="*/ 3023896 w 4308628"/>
                <a:gd name="connsiteY12193" fmla="*/ 2617301 h 4305833"/>
                <a:gd name="connsiteX12194" fmla="*/ 3029758 w 4308628"/>
                <a:gd name="connsiteY12194" fmla="*/ 2609242 h 4305833"/>
                <a:gd name="connsiteX12195" fmla="*/ 3020233 w 4308628"/>
                <a:gd name="connsiteY12195" fmla="*/ 2599350 h 4305833"/>
                <a:gd name="connsiteX12196" fmla="*/ 3020233 w 4308628"/>
                <a:gd name="connsiteY12196" fmla="*/ 2599350 h 4305833"/>
                <a:gd name="connsiteX12197" fmla="*/ 3019866 w 4308628"/>
                <a:gd name="connsiteY12197" fmla="*/ 2599350 h 4305833"/>
                <a:gd name="connsiteX12198" fmla="*/ 3001915 w 4308628"/>
                <a:gd name="connsiteY12198" fmla="*/ 2555387 h 4305833"/>
                <a:gd name="connsiteX12199" fmla="*/ 3005579 w 4308628"/>
                <a:gd name="connsiteY12199" fmla="*/ 2553189 h 4305833"/>
                <a:gd name="connsiteX12200" fmla="*/ 3064928 w 4308628"/>
                <a:gd name="connsiteY12200" fmla="*/ 2513622 h 4305833"/>
                <a:gd name="connsiteX12201" fmla="*/ 3068225 w 4308628"/>
                <a:gd name="connsiteY12201" fmla="*/ 2514355 h 4305833"/>
                <a:gd name="connsiteX12202" fmla="*/ 3114753 w 4308628"/>
                <a:gd name="connsiteY12202" fmla="*/ 2653570 h 4305833"/>
                <a:gd name="connsiteX12203" fmla="*/ 3024263 w 4308628"/>
                <a:gd name="connsiteY12203" fmla="*/ 2621331 h 4305833"/>
                <a:gd name="connsiteX12204" fmla="*/ 3170072 w 4308628"/>
                <a:gd name="connsiteY12204" fmla="*/ 2570041 h 4305833"/>
                <a:gd name="connsiteX12205" fmla="*/ 3176666 w 4308628"/>
                <a:gd name="connsiteY12205" fmla="*/ 2586527 h 4305833"/>
                <a:gd name="connsiteX12206" fmla="*/ 3174468 w 4308628"/>
                <a:gd name="connsiteY12206" fmla="*/ 2592756 h 4305833"/>
                <a:gd name="connsiteX12207" fmla="*/ 3182895 w 4308628"/>
                <a:gd name="connsiteY12207" fmla="*/ 2600449 h 4305833"/>
                <a:gd name="connsiteX12208" fmla="*/ 3183627 w 4308628"/>
                <a:gd name="connsiteY12208" fmla="*/ 2600449 h 4305833"/>
                <a:gd name="connsiteX12209" fmla="*/ 3189489 w 4308628"/>
                <a:gd name="connsiteY12209" fmla="*/ 2597518 h 4305833"/>
                <a:gd name="connsiteX12210" fmla="*/ 3189489 w 4308628"/>
                <a:gd name="connsiteY12210" fmla="*/ 2597518 h 4305833"/>
                <a:gd name="connsiteX12211" fmla="*/ 3328704 w 4308628"/>
                <a:gd name="connsiteY12211" fmla="*/ 2636718 h 4305833"/>
                <a:gd name="connsiteX12212" fmla="*/ 3155418 w 4308628"/>
                <a:gd name="connsiteY12212" fmla="*/ 2743694 h 4305833"/>
                <a:gd name="connsiteX12213" fmla="*/ 3166775 w 4308628"/>
                <a:gd name="connsiteY12213" fmla="*/ 2561249 h 4305833"/>
                <a:gd name="connsiteX12214" fmla="*/ 3170072 w 4308628"/>
                <a:gd name="connsiteY12214" fmla="*/ 2570041 h 4305833"/>
                <a:gd name="connsiteX12215" fmla="*/ 3439343 w 4308628"/>
                <a:gd name="connsiteY12215" fmla="*/ 2637451 h 4305833"/>
                <a:gd name="connsiteX12216" fmla="*/ 3441908 w 4308628"/>
                <a:gd name="connsiteY12216" fmla="*/ 2640015 h 4305833"/>
                <a:gd name="connsiteX12217" fmla="*/ 3440809 w 4308628"/>
                <a:gd name="connsiteY12217" fmla="*/ 2832718 h 4305833"/>
                <a:gd name="connsiteX12218" fmla="*/ 3335298 w 4308628"/>
                <a:gd name="connsiteY12218" fmla="*/ 2833451 h 4305833"/>
                <a:gd name="connsiteX12219" fmla="*/ 3340427 w 4308628"/>
                <a:gd name="connsiteY12219" fmla="*/ 2638550 h 4305833"/>
                <a:gd name="connsiteX12220" fmla="*/ 3439343 w 4308628"/>
                <a:gd name="connsiteY12220" fmla="*/ 2637451 h 4305833"/>
                <a:gd name="connsiteX12221" fmla="*/ 3440809 w 4308628"/>
                <a:gd name="connsiteY12221" fmla="*/ 2839313 h 4305833"/>
                <a:gd name="connsiteX12222" fmla="*/ 3440809 w 4308628"/>
                <a:gd name="connsiteY12222" fmla="*/ 2854333 h 4305833"/>
                <a:gd name="connsiteX12223" fmla="*/ 3366072 w 4308628"/>
                <a:gd name="connsiteY12223" fmla="*/ 2840045 h 4305833"/>
                <a:gd name="connsiteX12224" fmla="*/ 3440809 w 4308628"/>
                <a:gd name="connsiteY12224" fmla="*/ 2839313 h 4305833"/>
                <a:gd name="connsiteX12225" fmla="*/ 3453265 w 4308628"/>
                <a:gd name="connsiteY12225" fmla="*/ 2848471 h 4305833"/>
                <a:gd name="connsiteX12226" fmla="*/ 3457661 w 4308628"/>
                <a:gd name="connsiteY12226" fmla="*/ 2840412 h 4305833"/>
                <a:gd name="connsiteX12227" fmla="*/ 3459127 w 4308628"/>
                <a:gd name="connsiteY12227" fmla="*/ 2839679 h 4305833"/>
                <a:gd name="connsiteX12228" fmla="*/ 3534596 w 4308628"/>
                <a:gd name="connsiteY12228" fmla="*/ 2853967 h 4305833"/>
                <a:gd name="connsiteX12229" fmla="*/ 3449968 w 4308628"/>
                <a:gd name="connsiteY12229" fmla="*/ 2854700 h 4305833"/>
                <a:gd name="connsiteX12230" fmla="*/ 3453265 w 4308628"/>
                <a:gd name="connsiteY12230" fmla="*/ 2848471 h 4305833"/>
                <a:gd name="connsiteX12231" fmla="*/ 3453265 w 4308628"/>
                <a:gd name="connsiteY12231" fmla="*/ 2848471 h 4305833"/>
                <a:gd name="connsiteX12232" fmla="*/ 3703486 w 4308628"/>
                <a:gd name="connsiteY12232" fmla="*/ 2501899 h 4305833"/>
                <a:gd name="connsiteX12233" fmla="*/ 3663919 w 4308628"/>
                <a:gd name="connsiteY12233" fmla="*/ 2478086 h 4305833"/>
                <a:gd name="connsiteX12234" fmla="*/ 3721803 w 4308628"/>
                <a:gd name="connsiteY12234" fmla="*/ 2498236 h 4305833"/>
                <a:gd name="connsiteX12235" fmla="*/ 3751112 w 4308628"/>
                <a:gd name="connsiteY12235" fmla="*/ 2530841 h 4305833"/>
                <a:gd name="connsiteX12236" fmla="*/ 3703486 w 4308628"/>
                <a:gd name="connsiteY12236" fmla="*/ 2501899 h 4305833"/>
                <a:gd name="connsiteX12237" fmla="*/ 3702020 w 4308628"/>
                <a:gd name="connsiteY12237" fmla="*/ 2484314 h 4305833"/>
                <a:gd name="connsiteX12238" fmla="*/ 3711179 w 4308628"/>
                <a:gd name="connsiteY12238" fmla="*/ 2486513 h 4305833"/>
                <a:gd name="connsiteX12239" fmla="*/ 3712278 w 4308628"/>
                <a:gd name="connsiteY12239" fmla="*/ 2487978 h 4305833"/>
                <a:gd name="connsiteX12240" fmla="*/ 3702020 w 4308628"/>
                <a:gd name="connsiteY12240" fmla="*/ 2484314 h 4305833"/>
                <a:gd name="connsiteX12241" fmla="*/ 3645235 w 4308628"/>
                <a:gd name="connsiteY12241" fmla="*/ 2463432 h 4305833"/>
                <a:gd name="connsiteX12242" fmla="*/ 3678573 w 4308628"/>
                <a:gd name="connsiteY12242" fmla="*/ 2450976 h 4305833"/>
                <a:gd name="connsiteX12243" fmla="*/ 3702753 w 4308628"/>
                <a:gd name="connsiteY12243" fmla="*/ 2477354 h 4305833"/>
                <a:gd name="connsiteX12244" fmla="*/ 3645235 w 4308628"/>
                <a:gd name="connsiteY12244" fmla="*/ 2463432 h 4305833"/>
                <a:gd name="connsiteX12245" fmla="*/ 3638274 w 4308628"/>
                <a:gd name="connsiteY12245" fmla="*/ 2458669 h 4305833"/>
                <a:gd name="connsiteX12246" fmla="*/ 3637175 w 4308628"/>
                <a:gd name="connsiteY12246" fmla="*/ 2458303 h 4305833"/>
                <a:gd name="connsiteX12247" fmla="*/ 3636809 w 4308628"/>
                <a:gd name="connsiteY12247" fmla="*/ 2429727 h 4305833"/>
                <a:gd name="connsiteX12248" fmla="*/ 3636442 w 4308628"/>
                <a:gd name="connsiteY12248" fmla="*/ 2411776 h 4305833"/>
                <a:gd name="connsiteX12249" fmla="*/ 3645235 w 4308628"/>
                <a:gd name="connsiteY12249" fmla="*/ 2414706 h 4305833"/>
                <a:gd name="connsiteX12250" fmla="*/ 3673811 w 4308628"/>
                <a:gd name="connsiteY12250" fmla="*/ 2446213 h 4305833"/>
                <a:gd name="connsiteX12251" fmla="*/ 3638274 w 4308628"/>
                <a:gd name="connsiteY12251" fmla="*/ 2458669 h 4305833"/>
                <a:gd name="connsiteX12252" fmla="*/ 3639373 w 4308628"/>
                <a:gd name="connsiteY12252" fmla="*/ 2391993 h 4305833"/>
                <a:gd name="connsiteX12253" fmla="*/ 3645601 w 4308628"/>
                <a:gd name="connsiteY12253" fmla="*/ 2375140 h 4305833"/>
                <a:gd name="connsiteX12254" fmla="*/ 3655493 w 4308628"/>
                <a:gd name="connsiteY12254" fmla="*/ 2348396 h 4305833"/>
                <a:gd name="connsiteX12255" fmla="*/ 3656959 w 4308628"/>
                <a:gd name="connsiteY12255" fmla="*/ 2348030 h 4305833"/>
                <a:gd name="connsiteX12256" fmla="*/ 3686267 w 4308628"/>
                <a:gd name="connsiteY12256" fmla="*/ 2372209 h 4305833"/>
                <a:gd name="connsiteX12257" fmla="*/ 3648899 w 4308628"/>
                <a:gd name="connsiteY12257" fmla="*/ 2392725 h 4305833"/>
                <a:gd name="connsiteX12258" fmla="*/ 3639373 w 4308628"/>
                <a:gd name="connsiteY12258" fmla="*/ 2391993 h 4305833"/>
                <a:gd name="connsiteX12259" fmla="*/ 3665018 w 4308628"/>
                <a:gd name="connsiteY12259" fmla="*/ 2345832 h 4305833"/>
                <a:gd name="connsiteX12260" fmla="*/ 3724001 w 4308628"/>
                <a:gd name="connsiteY12260" fmla="*/ 2351327 h 4305833"/>
                <a:gd name="connsiteX12261" fmla="*/ 3692495 w 4308628"/>
                <a:gd name="connsiteY12261" fmla="*/ 2368546 h 4305833"/>
                <a:gd name="connsiteX12262" fmla="*/ 3665018 w 4308628"/>
                <a:gd name="connsiteY12262" fmla="*/ 2345832 h 4305833"/>
                <a:gd name="connsiteX12263" fmla="*/ 3725101 w 4308628"/>
                <a:gd name="connsiteY12263" fmla="*/ 2344366 h 4305833"/>
                <a:gd name="connsiteX12264" fmla="*/ 3736458 w 4308628"/>
                <a:gd name="connsiteY12264" fmla="*/ 2344366 h 4305833"/>
                <a:gd name="connsiteX12265" fmla="*/ 3734626 w 4308628"/>
                <a:gd name="connsiteY12265" fmla="*/ 2345099 h 4305833"/>
                <a:gd name="connsiteX12266" fmla="*/ 3725101 w 4308628"/>
                <a:gd name="connsiteY12266" fmla="*/ 2344366 h 4305833"/>
                <a:gd name="connsiteX12267" fmla="*/ 3687000 w 4308628"/>
                <a:gd name="connsiteY12267" fmla="*/ 2337772 h 4305833"/>
                <a:gd name="connsiteX12268" fmla="*/ 3787381 w 4308628"/>
                <a:gd name="connsiteY12268" fmla="*/ 2316157 h 4305833"/>
                <a:gd name="connsiteX12269" fmla="*/ 3748547 w 4308628"/>
                <a:gd name="connsiteY12269" fmla="*/ 2337406 h 4305833"/>
                <a:gd name="connsiteX12270" fmla="*/ 3687000 w 4308628"/>
                <a:gd name="connsiteY12270" fmla="*/ 2337772 h 4305833"/>
                <a:gd name="connsiteX12271" fmla="*/ 3724734 w 4308628"/>
                <a:gd name="connsiteY12271" fmla="*/ 1362900 h 4305833"/>
                <a:gd name="connsiteX12272" fmla="*/ 3672712 w 4308628"/>
                <a:gd name="connsiteY12272" fmla="*/ 1435072 h 4305833"/>
                <a:gd name="connsiteX12273" fmla="*/ 3621788 w 4308628"/>
                <a:gd name="connsiteY12273" fmla="*/ 1505779 h 4305833"/>
                <a:gd name="connsiteX12274" fmla="*/ 3621422 w 4308628"/>
                <a:gd name="connsiteY12274" fmla="*/ 1505779 h 4305833"/>
                <a:gd name="connsiteX12275" fmla="*/ 3579291 w 4308628"/>
                <a:gd name="connsiteY12275" fmla="*/ 1294025 h 4305833"/>
                <a:gd name="connsiteX12276" fmla="*/ 3723635 w 4308628"/>
                <a:gd name="connsiteY12276" fmla="*/ 1359603 h 4305833"/>
                <a:gd name="connsiteX12277" fmla="*/ 3723635 w 4308628"/>
                <a:gd name="connsiteY12277" fmla="*/ 1360336 h 4305833"/>
                <a:gd name="connsiteX12278" fmla="*/ 3724368 w 4308628"/>
                <a:gd name="connsiteY12278" fmla="*/ 1363267 h 4305833"/>
                <a:gd name="connsiteX12279" fmla="*/ 3724734 w 4308628"/>
                <a:gd name="connsiteY12279" fmla="*/ 1362900 h 4305833"/>
                <a:gd name="connsiteX12280" fmla="*/ 2705900 w 4308628"/>
                <a:gd name="connsiteY12280" fmla="*/ 483647 h 4305833"/>
                <a:gd name="connsiteX12281" fmla="*/ 2734109 w 4308628"/>
                <a:gd name="connsiteY12281" fmla="*/ 657666 h 4305833"/>
                <a:gd name="connsiteX12282" fmla="*/ 2733743 w 4308628"/>
                <a:gd name="connsiteY12282" fmla="*/ 658032 h 4305833"/>
                <a:gd name="connsiteX12283" fmla="*/ 2554229 w 4308628"/>
                <a:gd name="connsiteY12283" fmla="*/ 538600 h 4305833"/>
                <a:gd name="connsiteX12284" fmla="*/ 2702603 w 4308628"/>
                <a:gd name="connsiteY12284" fmla="*/ 482915 h 4305833"/>
                <a:gd name="connsiteX12285" fmla="*/ 2705900 w 4308628"/>
                <a:gd name="connsiteY12285" fmla="*/ 484380 h 4305833"/>
                <a:gd name="connsiteX12286" fmla="*/ 2705900 w 4308628"/>
                <a:gd name="connsiteY12286" fmla="*/ 483647 h 4305833"/>
                <a:gd name="connsiteX12287" fmla="*/ 1085510 w 4308628"/>
                <a:gd name="connsiteY12287" fmla="*/ 877113 h 4305833"/>
                <a:gd name="connsiteX12288" fmla="*/ 976702 w 4308628"/>
                <a:gd name="connsiteY12288" fmla="*/ 1063588 h 4305833"/>
                <a:gd name="connsiteX12289" fmla="*/ 976336 w 4308628"/>
                <a:gd name="connsiteY12289" fmla="*/ 1063588 h 4305833"/>
                <a:gd name="connsiteX12290" fmla="*/ 925412 w 4308628"/>
                <a:gd name="connsiteY12290" fmla="*/ 894698 h 4305833"/>
                <a:gd name="connsiteX12291" fmla="*/ 927610 w 4308628"/>
                <a:gd name="connsiteY12291" fmla="*/ 892500 h 4305833"/>
                <a:gd name="connsiteX12292" fmla="*/ 927610 w 4308628"/>
                <a:gd name="connsiteY12292" fmla="*/ 891767 h 4305833"/>
                <a:gd name="connsiteX12293" fmla="*/ 1085510 w 4308628"/>
                <a:gd name="connsiteY12293" fmla="*/ 877113 h 4305833"/>
                <a:gd name="connsiteX12294" fmla="*/ 495677 w 4308628"/>
                <a:gd name="connsiteY12294" fmla="*/ 2005854 h 4305833"/>
                <a:gd name="connsiteX12295" fmla="*/ 550631 w 4308628"/>
                <a:gd name="connsiteY12295" fmla="*/ 2214310 h 4305833"/>
                <a:gd name="connsiteX12296" fmla="*/ 550264 w 4308628"/>
                <a:gd name="connsiteY12296" fmla="*/ 2214677 h 4305833"/>
                <a:gd name="connsiteX12297" fmla="*/ 394930 w 4308628"/>
                <a:gd name="connsiteY12297" fmla="*/ 2131514 h 4305833"/>
                <a:gd name="connsiteX12298" fmla="*/ 394930 w 4308628"/>
                <a:gd name="connsiteY12298" fmla="*/ 2128583 h 4305833"/>
                <a:gd name="connsiteX12299" fmla="*/ 394563 w 4308628"/>
                <a:gd name="connsiteY12299" fmla="*/ 2128217 h 4305833"/>
                <a:gd name="connsiteX12300" fmla="*/ 495677 w 4308628"/>
                <a:gd name="connsiteY12300" fmla="*/ 2005854 h 4305833"/>
                <a:gd name="connsiteX12301" fmla="*/ 582504 w 4308628"/>
                <a:gd name="connsiteY12301" fmla="*/ 2943724 h 4305833"/>
                <a:gd name="connsiteX12302" fmla="*/ 685450 w 4308628"/>
                <a:gd name="connsiteY12302" fmla="*/ 2801211 h 4305833"/>
                <a:gd name="connsiteX12303" fmla="*/ 686182 w 4308628"/>
                <a:gd name="connsiteY12303" fmla="*/ 2801578 h 4305833"/>
                <a:gd name="connsiteX12304" fmla="*/ 728313 w 4308628"/>
                <a:gd name="connsiteY12304" fmla="*/ 3012965 h 4305833"/>
                <a:gd name="connsiteX12305" fmla="*/ 583969 w 4308628"/>
                <a:gd name="connsiteY12305" fmla="*/ 2947387 h 4305833"/>
                <a:gd name="connsiteX12306" fmla="*/ 583969 w 4308628"/>
                <a:gd name="connsiteY12306" fmla="*/ 2946655 h 4305833"/>
                <a:gd name="connsiteX12307" fmla="*/ 582504 w 4308628"/>
                <a:gd name="connsiteY12307" fmla="*/ 2943724 h 4305833"/>
                <a:gd name="connsiteX12308" fmla="*/ 1601338 w 4308628"/>
                <a:gd name="connsiteY12308" fmla="*/ 3823343 h 4305833"/>
                <a:gd name="connsiteX12309" fmla="*/ 1573129 w 4308628"/>
                <a:gd name="connsiteY12309" fmla="*/ 3649324 h 4305833"/>
                <a:gd name="connsiteX12310" fmla="*/ 1573495 w 4308628"/>
                <a:gd name="connsiteY12310" fmla="*/ 3648958 h 4305833"/>
                <a:gd name="connsiteX12311" fmla="*/ 1753009 w 4308628"/>
                <a:gd name="connsiteY12311" fmla="*/ 3768756 h 4305833"/>
                <a:gd name="connsiteX12312" fmla="*/ 1604269 w 4308628"/>
                <a:gd name="connsiteY12312" fmla="*/ 3824442 h 4305833"/>
                <a:gd name="connsiteX12313" fmla="*/ 1601338 w 4308628"/>
                <a:gd name="connsiteY12313" fmla="*/ 3823343 h 4305833"/>
                <a:gd name="connsiteX12314" fmla="*/ 3220996 w 4308628"/>
                <a:gd name="connsiteY12314" fmla="*/ 3429878 h 4305833"/>
                <a:gd name="connsiteX12315" fmla="*/ 3329437 w 4308628"/>
                <a:gd name="connsiteY12315" fmla="*/ 3243769 h 4305833"/>
                <a:gd name="connsiteX12316" fmla="*/ 3330169 w 4308628"/>
                <a:gd name="connsiteY12316" fmla="*/ 3244135 h 4305833"/>
                <a:gd name="connsiteX12317" fmla="*/ 3381093 w 4308628"/>
                <a:gd name="connsiteY12317" fmla="*/ 3412292 h 4305833"/>
                <a:gd name="connsiteX12318" fmla="*/ 3378895 w 4308628"/>
                <a:gd name="connsiteY12318" fmla="*/ 3414857 h 4305833"/>
                <a:gd name="connsiteX12319" fmla="*/ 3220996 w 4308628"/>
                <a:gd name="connsiteY12319" fmla="*/ 3429878 h 4305833"/>
                <a:gd name="connsiteX12320" fmla="*/ 3861751 w 4308628"/>
                <a:gd name="connsiteY12320" fmla="*/ 2239589 h 4305833"/>
                <a:gd name="connsiteX12321" fmla="*/ 3811194 w 4308628"/>
                <a:gd name="connsiteY12321" fmla="*/ 2301136 h 4305833"/>
                <a:gd name="connsiteX12322" fmla="*/ 3756607 w 4308628"/>
                <a:gd name="connsiteY12322" fmla="*/ 2093047 h 4305833"/>
                <a:gd name="connsiteX12323" fmla="*/ 3757340 w 4308628"/>
                <a:gd name="connsiteY12323" fmla="*/ 2092314 h 4305833"/>
                <a:gd name="connsiteX12324" fmla="*/ 3912308 w 4308628"/>
                <a:gd name="connsiteY12324" fmla="*/ 2175477 h 4305833"/>
                <a:gd name="connsiteX12325" fmla="*/ 3912674 w 4308628"/>
                <a:gd name="connsiteY12325" fmla="*/ 2179140 h 4305833"/>
                <a:gd name="connsiteX12326" fmla="*/ 3861751 w 4308628"/>
                <a:gd name="connsiteY12326" fmla="*/ 2239589 h 4305833"/>
                <a:gd name="connsiteX12327" fmla="*/ 4140914 w 4308628"/>
                <a:gd name="connsiteY12327" fmla="*/ 1753435 h 4305833"/>
                <a:gd name="connsiteX12328" fmla="*/ 4121497 w 4308628"/>
                <a:gd name="connsiteY12328" fmla="*/ 1735117 h 4305833"/>
                <a:gd name="connsiteX12329" fmla="*/ 4154835 w 4308628"/>
                <a:gd name="connsiteY12329" fmla="*/ 1746841 h 4305833"/>
                <a:gd name="connsiteX12330" fmla="*/ 4180114 w 4308628"/>
                <a:gd name="connsiteY12330" fmla="*/ 1755633 h 4305833"/>
                <a:gd name="connsiteX12331" fmla="*/ 4140914 w 4308628"/>
                <a:gd name="connsiteY12331" fmla="*/ 1753435 h 4305833"/>
                <a:gd name="connsiteX12332" fmla="*/ 4115269 w 4308628"/>
                <a:gd name="connsiteY12332" fmla="*/ 1642063 h 4305833"/>
                <a:gd name="connsiteX12333" fmla="*/ 4149340 w 4308628"/>
                <a:gd name="connsiteY12333" fmla="*/ 1623012 h 4305833"/>
                <a:gd name="connsiteX12334" fmla="*/ 4130656 w 4308628"/>
                <a:gd name="connsiteY12334" fmla="*/ 1642063 h 4305833"/>
                <a:gd name="connsiteX12335" fmla="*/ 4106110 w 4308628"/>
                <a:gd name="connsiteY12335" fmla="*/ 1667342 h 4305833"/>
                <a:gd name="connsiteX12336" fmla="*/ 4115269 w 4308628"/>
                <a:gd name="connsiteY12336" fmla="*/ 1642063 h 4305833"/>
                <a:gd name="connsiteX12337" fmla="*/ 4165826 w 4308628"/>
                <a:gd name="connsiteY12337" fmla="*/ 1600299 h 4305833"/>
                <a:gd name="connsiteX12338" fmla="*/ 4162162 w 4308628"/>
                <a:gd name="connsiteY12338" fmla="*/ 1602130 h 4305833"/>
                <a:gd name="connsiteX12339" fmla="*/ 4159964 w 4308628"/>
                <a:gd name="connsiteY12339" fmla="*/ 1608725 h 4305833"/>
                <a:gd name="connsiteX12340" fmla="*/ 4159964 w 4308628"/>
                <a:gd name="connsiteY12340" fmla="*/ 1609091 h 4305833"/>
                <a:gd name="connsiteX12341" fmla="*/ 4118933 w 4308628"/>
                <a:gd name="connsiteY12341" fmla="*/ 1632171 h 4305833"/>
                <a:gd name="connsiteX12342" fmla="*/ 4166925 w 4308628"/>
                <a:gd name="connsiteY12342" fmla="*/ 1502482 h 4305833"/>
                <a:gd name="connsiteX12343" fmla="*/ 4165826 w 4308628"/>
                <a:gd name="connsiteY12343" fmla="*/ 1600299 h 4305833"/>
                <a:gd name="connsiteX12344" fmla="*/ 4109774 w 4308628"/>
                <a:gd name="connsiteY12344" fmla="*/ 1637300 h 4305833"/>
                <a:gd name="connsiteX12345" fmla="*/ 4030641 w 4308628"/>
                <a:gd name="connsiteY12345" fmla="*/ 1681263 h 4305833"/>
                <a:gd name="connsiteX12346" fmla="*/ 4029176 w 4308628"/>
                <a:gd name="connsiteY12346" fmla="*/ 1680897 h 4305833"/>
                <a:gd name="connsiteX12347" fmla="*/ 3969826 w 4308628"/>
                <a:gd name="connsiteY12347" fmla="*/ 1494056 h 4305833"/>
                <a:gd name="connsiteX12348" fmla="*/ 3969826 w 4308628"/>
                <a:gd name="connsiteY12348" fmla="*/ 1494056 h 4305833"/>
                <a:gd name="connsiteX12349" fmla="*/ 4165826 w 4308628"/>
                <a:gd name="connsiteY12349" fmla="*/ 1486728 h 4305833"/>
                <a:gd name="connsiteX12350" fmla="*/ 4109774 w 4308628"/>
                <a:gd name="connsiteY12350" fmla="*/ 1637300 h 4305833"/>
                <a:gd name="connsiteX12351" fmla="*/ 3865048 w 4308628"/>
                <a:gd name="connsiteY12351" fmla="*/ 1451925 h 4305833"/>
                <a:gd name="connsiteX12352" fmla="*/ 3867613 w 4308628"/>
                <a:gd name="connsiteY12352" fmla="*/ 1453024 h 4305833"/>
                <a:gd name="connsiteX12353" fmla="*/ 3867613 w 4308628"/>
                <a:gd name="connsiteY12353" fmla="*/ 1453024 h 4305833"/>
                <a:gd name="connsiteX12354" fmla="*/ 3872009 w 4308628"/>
                <a:gd name="connsiteY12354" fmla="*/ 1450825 h 4305833"/>
                <a:gd name="connsiteX12355" fmla="*/ 3914506 w 4308628"/>
                <a:gd name="connsiteY12355" fmla="*/ 1470975 h 4305833"/>
                <a:gd name="connsiteX12356" fmla="*/ 3954805 w 4308628"/>
                <a:gd name="connsiteY12356" fmla="*/ 1490025 h 4305833"/>
                <a:gd name="connsiteX12357" fmla="*/ 3765400 w 4308628"/>
                <a:gd name="connsiteY12357" fmla="*/ 1544979 h 4305833"/>
                <a:gd name="connsiteX12358" fmla="*/ 3865048 w 4308628"/>
                <a:gd name="connsiteY12358" fmla="*/ 1451925 h 4305833"/>
                <a:gd name="connsiteX12359" fmla="*/ 3747448 w 4308628"/>
                <a:gd name="connsiteY12359" fmla="*/ 1547177 h 4305833"/>
                <a:gd name="connsiteX12360" fmla="*/ 3628749 w 4308628"/>
                <a:gd name="connsiteY12360" fmla="*/ 1514205 h 4305833"/>
                <a:gd name="connsiteX12361" fmla="*/ 3628749 w 4308628"/>
                <a:gd name="connsiteY12361" fmla="*/ 1514205 h 4305833"/>
                <a:gd name="connsiteX12362" fmla="*/ 3626551 w 4308628"/>
                <a:gd name="connsiteY12362" fmla="*/ 1510175 h 4305833"/>
                <a:gd name="connsiteX12363" fmla="*/ 3728398 w 4308628"/>
                <a:gd name="connsiteY12363" fmla="*/ 1369128 h 4305833"/>
                <a:gd name="connsiteX12364" fmla="*/ 3748547 w 4308628"/>
                <a:gd name="connsiteY12364" fmla="*/ 1546811 h 4305833"/>
                <a:gd name="connsiteX12365" fmla="*/ 3747448 w 4308628"/>
                <a:gd name="connsiteY12365" fmla="*/ 1547177 h 4305833"/>
                <a:gd name="connsiteX12366" fmla="*/ 3747448 w 4308628"/>
                <a:gd name="connsiteY12366" fmla="*/ 1547177 h 4305833"/>
                <a:gd name="connsiteX12367" fmla="*/ 3654028 w 4308628"/>
                <a:gd name="connsiteY12367" fmla="*/ 1320769 h 4305833"/>
                <a:gd name="connsiteX12368" fmla="*/ 3575627 w 4308628"/>
                <a:gd name="connsiteY12368" fmla="*/ 1285233 h 4305833"/>
                <a:gd name="connsiteX12369" fmla="*/ 3575261 w 4308628"/>
                <a:gd name="connsiteY12369" fmla="*/ 1285233 h 4305833"/>
                <a:gd name="connsiteX12370" fmla="*/ 3574895 w 4308628"/>
                <a:gd name="connsiteY12370" fmla="*/ 1285233 h 4305833"/>
                <a:gd name="connsiteX12371" fmla="*/ 3574895 w 4308628"/>
                <a:gd name="connsiteY12371" fmla="*/ 1285233 h 4305833"/>
                <a:gd name="connsiteX12372" fmla="*/ 3574162 w 4308628"/>
                <a:gd name="connsiteY12372" fmla="*/ 1284866 h 4305833"/>
                <a:gd name="connsiteX12373" fmla="*/ 3519209 w 4308628"/>
                <a:gd name="connsiteY12373" fmla="*/ 1282302 h 4305833"/>
                <a:gd name="connsiteX12374" fmla="*/ 3578192 w 4308628"/>
                <a:gd name="connsiteY12374" fmla="*/ 1253726 h 4305833"/>
                <a:gd name="connsiteX12375" fmla="*/ 3581489 w 4308628"/>
                <a:gd name="connsiteY12375" fmla="*/ 1254825 h 4305833"/>
                <a:gd name="connsiteX12376" fmla="*/ 3583321 w 4308628"/>
                <a:gd name="connsiteY12376" fmla="*/ 1254093 h 4305833"/>
                <a:gd name="connsiteX12377" fmla="*/ 3654028 w 4308628"/>
                <a:gd name="connsiteY12377" fmla="*/ 1306848 h 4305833"/>
                <a:gd name="connsiteX12378" fmla="*/ 3702753 w 4308628"/>
                <a:gd name="connsiteY12378" fmla="*/ 1343117 h 4305833"/>
                <a:gd name="connsiteX12379" fmla="*/ 3654028 w 4308628"/>
                <a:gd name="connsiteY12379" fmla="*/ 1320769 h 4305833"/>
                <a:gd name="connsiteX12380" fmla="*/ 3560607 w 4308628"/>
                <a:gd name="connsiteY12380" fmla="*/ 1255192 h 4305833"/>
                <a:gd name="connsiteX12381" fmla="*/ 3504921 w 4308628"/>
                <a:gd name="connsiteY12381" fmla="*/ 1281936 h 4305833"/>
                <a:gd name="connsiteX12382" fmla="*/ 3500525 w 4308628"/>
                <a:gd name="connsiteY12382" fmla="*/ 1281936 h 4305833"/>
                <a:gd name="connsiteX12383" fmla="*/ 3539358 w 4308628"/>
                <a:gd name="connsiteY12383" fmla="*/ 1258489 h 4305833"/>
                <a:gd name="connsiteX12384" fmla="*/ 3560607 w 4308628"/>
                <a:gd name="connsiteY12384" fmla="*/ 1255192 h 4305833"/>
                <a:gd name="connsiteX12385" fmla="*/ 3488801 w 4308628"/>
                <a:gd name="connsiteY12385" fmla="*/ 1280837 h 4305833"/>
                <a:gd name="connsiteX12386" fmla="*/ 3445571 w 4308628"/>
                <a:gd name="connsiteY12386" fmla="*/ 1279005 h 4305833"/>
                <a:gd name="connsiteX12387" fmla="*/ 3449235 w 4308628"/>
                <a:gd name="connsiteY12387" fmla="*/ 1270945 h 4305833"/>
                <a:gd name="connsiteX12388" fmla="*/ 3522506 w 4308628"/>
                <a:gd name="connsiteY12388" fmla="*/ 1260687 h 4305833"/>
                <a:gd name="connsiteX12389" fmla="*/ 3488801 w 4308628"/>
                <a:gd name="connsiteY12389" fmla="*/ 1280837 h 4305833"/>
                <a:gd name="connsiteX12390" fmla="*/ 3438244 w 4308628"/>
                <a:gd name="connsiteY12390" fmla="*/ 1278272 h 4305833"/>
                <a:gd name="connsiteX12391" fmla="*/ 3406371 w 4308628"/>
                <a:gd name="connsiteY12391" fmla="*/ 1276807 h 4305833"/>
                <a:gd name="connsiteX12392" fmla="*/ 3441541 w 4308628"/>
                <a:gd name="connsiteY12392" fmla="*/ 1272044 h 4305833"/>
                <a:gd name="connsiteX12393" fmla="*/ 3438244 w 4308628"/>
                <a:gd name="connsiteY12393" fmla="*/ 1278272 h 4305833"/>
                <a:gd name="connsiteX12394" fmla="*/ 3389885 w 4308628"/>
                <a:gd name="connsiteY12394" fmla="*/ 1254459 h 4305833"/>
                <a:gd name="connsiteX12395" fmla="*/ 3399044 w 4308628"/>
                <a:gd name="connsiteY12395" fmla="*/ 1223685 h 4305833"/>
                <a:gd name="connsiteX12396" fmla="*/ 3406005 w 4308628"/>
                <a:gd name="connsiteY12396" fmla="*/ 1222953 h 4305833"/>
                <a:gd name="connsiteX12397" fmla="*/ 3389885 w 4308628"/>
                <a:gd name="connsiteY12397" fmla="*/ 1254459 h 4305833"/>
                <a:gd name="connsiteX12398" fmla="*/ 3400876 w 4308628"/>
                <a:gd name="connsiteY12398" fmla="*/ 1216724 h 4305833"/>
                <a:gd name="connsiteX12399" fmla="*/ 3412966 w 4308628"/>
                <a:gd name="connsiteY12399" fmla="*/ 1175326 h 4305833"/>
                <a:gd name="connsiteX12400" fmla="*/ 3443373 w 4308628"/>
                <a:gd name="connsiteY12400" fmla="*/ 1150414 h 4305833"/>
                <a:gd name="connsiteX12401" fmla="*/ 3409669 w 4308628"/>
                <a:gd name="connsiteY12401" fmla="*/ 1216358 h 4305833"/>
                <a:gd name="connsiteX12402" fmla="*/ 3400876 w 4308628"/>
                <a:gd name="connsiteY12402" fmla="*/ 1216724 h 4305833"/>
                <a:gd name="connsiteX12403" fmla="*/ 3416629 w 4308628"/>
                <a:gd name="connsiteY12403" fmla="*/ 1163236 h 4305833"/>
                <a:gd name="connsiteX12404" fmla="*/ 3417728 w 4308628"/>
                <a:gd name="connsiteY12404" fmla="*/ 1159573 h 4305833"/>
                <a:gd name="connsiteX12405" fmla="*/ 3460958 w 4308628"/>
                <a:gd name="connsiteY12405" fmla="*/ 1115610 h 4305833"/>
                <a:gd name="connsiteX12406" fmla="*/ 3451433 w 4308628"/>
                <a:gd name="connsiteY12406" fmla="*/ 1134294 h 4305833"/>
                <a:gd name="connsiteX12407" fmla="*/ 3416629 w 4308628"/>
                <a:gd name="connsiteY12407" fmla="*/ 1163236 h 4305833"/>
                <a:gd name="connsiteX12408" fmla="*/ 3467919 w 4308628"/>
                <a:gd name="connsiteY12408" fmla="*/ 1094728 h 4305833"/>
                <a:gd name="connsiteX12409" fmla="*/ 3467919 w 4308628"/>
                <a:gd name="connsiteY12409" fmla="*/ 1098758 h 4305833"/>
                <a:gd name="connsiteX12410" fmla="*/ 3421758 w 4308628"/>
                <a:gd name="connsiteY12410" fmla="*/ 1145285 h 4305833"/>
                <a:gd name="connsiteX12411" fmla="*/ 3437145 w 4308628"/>
                <a:gd name="connsiteY12411" fmla="*/ 1092896 h 4305833"/>
                <a:gd name="connsiteX12412" fmla="*/ 3437145 w 4308628"/>
                <a:gd name="connsiteY12412" fmla="*/ 1092164 h 4305833"/>
                <a:gd name="connsiteX12413" fmla="*/ 3437512 w 4308628"/>
                <a:gd name="connsiteY12413" fmla="*/ 1091431 h 4305833"/>
                <a:gd name="connsiteX12414" fmla="*/ 3437512 w 4308628"/>
                <a:gd name="connsiteY12414" fmla="*/ 1091431 h 4305833"/>
                <a:gd name="connsiteX12415" fmla="*/ 3437512 w 4308628"/>
                <a:gd name="connsiteY12415" fmla="*/ 1091431 h 4305833"/>
                <a:gd name="connsiteX12416" fmla="*/ 3424323 w 4308628"/>
                <a:gd name="connsiteY12416" fmla="*/ 951849 h 4305833"/>
                <a:gd name="connsiteX12417" fmla="*/ 3469384 w 4308628"/>
                <a:gd name="connsiteY12417" fmla="*/ 1093995 h 4305833"/>
                <a:gd name="connsiteX12418" fmla="*/ 3467919 w 4308628"/>
                <a:gd name="connsiteY12418" fmla="*/ 1094728 h 4305833"/>
                <a:gd name="connsiteX12419" fmla="*/ 3467919 w 4308628"/>
                <a:gd name="connsiteY12419" fmla="*/ 1094728 h 4305833"/>
                <a:gd name="connsiteX12420" fmla="*/ 3241511 w 4308628"/>
                <a:gd name="connsiteY12420" fmla="*/ 969801 h 4305833"/>
                <a:gd name="connsiteX12421" fmla="*/ 3238580 w 4308628"/>
                <a:gd name="connsiteY12421" fmla="*/ 966504 h 4305833"/>
                <a:gd name="connsiteX12422" fmla="*/ 3245908 w 4308628"/>
                <a:gd name="connsiteY12422" fmla="*/ 843408 h 4305833"/>
                <a:gd name="connsiteX12423" fmla="*/ 3247007 w 4308628"/>
                <a:gd name="connsiteY12423" fmla="*/ 842309 h 4305833"/>
                <a:gd name="connsiteX12424" fmla="*/ 3408203 w 4308628"/>
                <a:gd name="connsiteY12424" fmla="*/ 919244 h 4305833"/>
                <a:gd name="connsiteX12425" fmla="*/ 3241511 w 4308628"/>
                <a:gd name="connsiteY12425" fmla="*/ 969801 h 4305833"/>
                <a:gd name="connsiteX12426" fmla="*/ 3368270 w 4308628"/>
                <a:gd name="connsiteY12426" fmla="*/ 651072 h 4305833"/>
                <a:gd name="connsiteX12427" fmla="*/ 3211104 w 4308628"/>
                <a:gd name="connsiteY12427" fmla="*/ 533838 h 4305833"/>
                <a:gd name="connsiteX12428" fmla="*/ 3211104 w 4308628"/>
                <a:gd name="connsiteY12428" fmla="*/ 532006 h 4305833"/>
                <a:gd name="connsiteX12429" fmla="*/ 3278513 w 4308628"/>
                <a:gd name="connsiteY12429" fmla="*/ 471924 h 4305833"/>
                <a:gd name="connsiteX12430" fmla="*/ 3439343 w 4308628"/>
                <a:gd name="connsiteY12430" fmla="*/ 468260 h 4305833"/>
                <a:gd name="connsiteX12431" fmla="*/ 3368270 w 4308628"/>
                <a:gd name="connsiteY12431" fmla="*/ 651072 h 4305833"/>
                <a:gd name="connsiteX12432" fmla="*/ 3368270 w 4308628"/>
                <a:gd name="connsiteY12432" fmla="*/ 651072 h 4305833"/>
                <a:gd name="connsiteX12433" fmla="*/ 3304891 w 4308628"/>
                <a:gd name="connsiteY12433" fmla="*/ 439318 h 4305833"/>
                <a:gd name="connsiteX12434" fmla="*/ 3275949 w 4308628"/>
                <a:gd name="connsiteY12434" fmla="*/ 465329 h 4305833"/>
                <a:gd name="connsiteX12435" fmla="*/ 3249205 w 4308628"/>
                <a:gd name="connsiteY12435" fmla="*/ 466062 h 4305833"/>
                <a:gd name="connsiteX12436" fmla="*/ 3281078 w 4308628"/>
                <a:gd name="connsiteY12436" fmla="*/ 451042 h 4305833"/>
                <a:gd name="connsiteX12437" fmla="*/ 3304891 w 4308628"/>
                <a:gd name="connsiteY12437" fmla="*/ 439318 h 4305833"/>
                <a:gd name="connsiteX12438" fmla="*/ 3189855 w 4308628"/>
                <a:gd name="connsiteY12438" fmla="*/ 393890 h 4305833"/>
                <a:gd name="connsiteX12439" fmla="*/ 3190222 w 4308628"/>
                <a:gd name="connsiteY12439" fmla="*/ 429060 h 4305833"/>
                <a:gd name="connsiteX12440" fmla="*/ 3178865 w 4308628"/>
                <a:gd name="connsiteY12440" fmla="*/ 404881 h 4305833"/>
                <a:gd name="connsiteX12441" fmla="*/ 3189489 w 4308628"/>
                <a:gd name="connsiteY12441" fmla="*/ 367513 h 4305833"/>
                <a:gd name="connsiteX12442" fmla="*/ 3189855 w 4308628"/>
                <a:gd name="connsiteY12442" fmla="*/ 393890 h 4305833"/>
                <a:gd name="connsiteX12443" fmla="*/ 3189855 w 4308628"/>
                <a:gd name="connsiteY12443" fmla="*/ 393890 h 4305833"/>
                <a:gd name="connsiteX12444" fmla="*/ 3187291 w 4308628"/>
                <a:gd name="connsiteY12444" fmla="*/ 349927 h 4305833"/>
                <a:gd name="connsiteX12445" fmla="*/ 3174468 w 4308628"/>
                <a:gd name="connsiteY12445" fmla="*/ 395355 h 4305833"/>
                <a:gd name="connsiteX12446" fmla="*/ 3116584 w 4308628"/>
                <a:gd name="connsiteY12446" fmla="*/ 269696 h 4305833"/>
                <a:gd name="connsiteX12447" fmla="*/ 3185093 w 4308628"/>
                <a:gd name="connsiteY12447" fmla="*/ 339669 h 4305833"/>
                <a:gd name="connsiteX12448" fmla="*/ 3183993 w 4308628"/>
                <a:gd name="connsiteY12448" fmla="*/ 343699 h 4305833"/>
                <a:gd name="connsiteX12449" fmla="*/ 3187291 w 4308628"/>
                <a:gd name="connsiteY12449" fmla="*/ 349927 h 4305833"/>
                <a:gd name="connsiteX12450" fmla="*/ 3187291 w 4308628"/>
                <a:gd name="connsiteY12450" fmla="*/ 349927 h 4305833"/>
                <a:gd name="connsiteX12451" fmla="*/ 2867463 w 4308628"/>
                <a:gd name="connsiteY12451" fmla="*/ 446645 h 4305833"/>
                <a:gd name="connsiteX12452" fmla="*/ 2871859 w 4308628"/>
                <a:gd name="connsiteY12452" fmla="*/ 440784 h 4305833"/>
                <a:gd name="connsiteX12453" fmla="*/ 2871859 w 4308628"/>
                <a:gd name="connsiteY12453" fmla="*/ 440784 h 4305833"/>
                <a:gd name="connsiteX12454" fmla="*/ 2958319 w 4308628"/>
                <a:gd name="connsiteY12454" fmla="*/ 410010 h 4305833"/>
                <a:gd name="connsiteX12455" fmla="*/ 2863066 w 4308628"/>
                <a:gd name="connsiteY12455" fmla="*/ 582930 h 4305833"/>
                <a:gd name="connsiteX12456" fmla="*/ 2867463 w 4308628"/>
                <a:gd name="connsiteY12456" fmla="*/ 446645 h 4305833"/>
                <a:gd name="connsiteX12457" fmla="*/ 2851709 w 4308628"/>
                <a:gd name="connsiteY12457" fmla="*/ 597217 h 4305833"/>
                <a:gd name="connsiteX12458" fmla="*/ 2744367 w 4308628"/>
                <a:gd name="connsiteY12458" fmla="*/ 657666 h 4305833"/>
                <a:gd name="connsiteX12459" fmla="*/ 2740337 w 4308628"/>
                <a:gd name="connsiteY12459" fmla="*/ 656201 h 4305833"/>
                <a:gd name="connsiteX12460" fmla="*/ 2712494 w 4308628"/>
                <a:gd name="connsiteY12460" fmla="*/ 484380 h 4305833"/>
                <a:gd name="connsiteX12461" fmla="*/ 2852442 w 4308628"/>
                <a:gd name="connsiteY12461" fmla="*/ 595385 h 4305833"/>
                <a:gd name="connsiteX12462" fmla="*/ 2851709 w 4308628"/>
                <a:gd name="connsiteY12462" fmla="*/ 597217 h 4305833"/>
                <a:gd name="connsiteX12463" fmla="*/ 2851709 w 4308628"/>
                <a:gd name="connsiteY12463" fmla="*/ 597217 h 4305833"/>
                <a:gd name="connsiteX12464" fmla="*/ 2545070 w 4308628"/>
                <a:gd name="connsiteY12464" fmla="*/ 533838 h 4305833"/>
                <a:gd name="connsiteX12465" fmla="*/ 2545070 w 4308628"/>
                <a:gd name="connsiteY12465" fmla="*/ 533838 h 4305833"/>
                <a:gd name="connsiteX12466" fmla="*/ 2545070 w 4308628"/>
                <a:gd name="connsiteY12466" fmla="*/ 533838 h 4305833"/>
                <a:gd name="connsiteX12467" fmla="*/ 2543971 w 4308628"/>
                <a:gd name="connsiteY12467" fmla="*/ 534571 h 4305833"/>
                <a:gd name="connsiteX12468" fmla="*/ 2503305 w 4308628"/>
                <a:gd name="connsiteY12468" fmla="*/ 571572 h 4305833"/>
                <a:gd name="connsiteX12469" fmla="*/ 2524920 w 4308628"/>
                <a:gd name="connsiteY12469" fmla="*/ 509658 h 4305833"/>
                <a:gd name="connsiteX12470" fmla="*/ 2528584 w 4308628"/>
                <a:gd name="connsiteY12470" fmla="*/ 507827 h 4305833"/>
                <a:gd name="connsiteX12471" fmla="*/ 2528950 w 4308628"/>
                <a:gd name="connsiteY12471" fmla="*/ 506361 h 4305833"/>
                <a:gd name="connsiteX12472" fmla="*/ 2676591 w 4308628"/>
                <a:gd name="connsiteY12472" fmla="*/ 484380 h 4305833"/>
                <a:gd name="connsiteX12473" fmla="*/ 2545070 w 4308628"/>
                <a:gd name="connsiteY12473" fmla="*/ 533838 h 4305833"/>
                <a:gd name="connsiteX12474" fmla="*/ 2513197 w 4308628"/>
                <a:gd name="connsiteY12474" fmla="*/ 523214 h 4305833"/>
                <a:gd name="connsiteX12475" fmla="*/ 2492681 w 4308628"/>
                <a:gd name="connsiteY12475" fmla="*/ 581098 h 4305833"/>
                <a:gd name="connsiteX12476" fmla="*/ 2489384 w 4308628"/>
                <a:gd name="connsiteY12476" fmla="*/ 584029 h 4305833"/>
                <a:gd name="connsiteX12477" fmla="*/ 2500374 w 4308628"/>
                <a:gd name="connsiteY12477" fmla="*/ 540066 h 4305833"/>
                <a:gd name="connsiteX12478" fmla="*/ 2513197 w 4308628"/>
                <a:gd name="connsiteY12478" fmla="*/ 523214 h 4305833"/>
                <a:gd name="connsiteX12479" fmla="*/ 2480591 w 4308628"/>
                <a:gd name="connsiteY12479" fmla="*/ 592455 h 4305833"/>
                <a:gd name="connsiteX12480" fmla="*/ 2448718 w 4308628"/>
                <a:gd name="connsiteY12480" fmla="*/ 621397 h 4305833"/>
                <a:gd name="connsiteX12481" fmla="*/ 2445787 w 4308628"/>
                <a:gd name="connsiteY12481" fmla="*/ 613337 h 4305833"/>
                <a:gd name="connsiteX12482" fmla="*/ 2490117 w 4308628"/>
                <a:gd name="connsiteY12482" fmla="*/ 553987 h 4305833"/>
                <a:gd name="connsiteX12483" fmla="*/ 2480591 w 4308628"/>
                <a:gd name="connsiteY12483" fmla="*/ 592455 h 4305833"/>
                <a:gd name="connsiteX12484" fmla="*/ 2443223 w 4308628"/>
                <a:gd name="connsiteY12484" fmla="*/ 626526 h 4305833"/>
                <a:gd name="connsiteX12485" fmla="*/ 2419776 w 4308628"/>
                <a:gd name="connsiteY12485" fmla="*/ 648141 h 4305833"/>
                <a:gd name="connsiteX12486" fmla="*/ 2441025 w 4308628"/>
                <a:gd name="connsiteY12486" fmla="*/ 619931 h 4305833"/>
                <a:gd name="connsiteX12487" fmla="*/ 2443223 w 4308628"/>
                <a:gd name="connsiteY12487" fmla="*/ 626526 h 4305833"/>
                <a:gd name="connsiteX12488" fmla="*/ 2391933 w 4308628"/>
                <a:gd name="connsiteY12488" fmla="*/ 643378 h 4305833"/>
                <a:gd name="connsiteX12489" fmla="*/ 2376546 w 4308628"/>
                <a:gd name="connsiteY12489" fmla="*/ 615535 h 4305833"/>
                <a:gd name="connsiteX12490" fmla="*/ 2380943 w 4308628"/>
                <a:gd name="connsiteY12490" fmla="*/ 610040 h 4305833"/>
                <a:gd name="connsiteX12491" fmla="*/ 2391933 w 4308628"/>
                <a:gd name="connsiteY12491" fmla="*/ 643378 h 4305833"/>
                <a:gd name="connsiteX12492" fmla="*/ 2373249 w 4308628"/>
                <a:gd name="connsiteY12492" fmla="*/ 608941 h 4305833"/>
                <a:gd name="connsiteX12493" fmla="*/ 2352367 w 4308628"/>
                <a:gd name="connsiteY12493" fmla="*/ 571206 h 4305833"/>
                <a:gd name="connsiteX12494" fmla="*/ 2356030 w 4308628"/>
                <a:gd name="connsiteY12494" fmla="*/ 532006 h 4305833"/>
                <a:gd name="connsiteX12495" fmla="*/ 2378744 w 4308628"/>
                <a:gd name="connsiteY12495" fmla="*/ 602713 h 4305833"/>
                <a:gd name="connsiteX12496" fmla="*/ 2373249 w 4308628"/>
                <a:gd name="connsiteY12496" fmla="*/ 608941 h 4305833"/>
                <a:gd name="connsiteX12497" fmla="*/ 2346505 w 4308628"/>
                <a:gd name="connsiteY12497" fmla="*/ 560215 h 4305833"/>
                <a:gd name="connsiteX12498" fmla="*/ 2344307 w 4308628"/>
                <a:gd name="connsiteY12498" fmla="*/ 556552 h 4305833"/>
                <a:gd name="connsiteX12499" fmla="*/ 2343941 w 4308628"/>
                <a:gd name="connsiteY12499" fmla="*/ 495004 h 4305833"/>
                <a:gd name="connsiteX12500" fmla="*/ 2350535 w 4308628"/>
                <a:gd name="connsiteY12500" fmla="*/ 515154 h 4305833"/>
                <a:gd name="connsiteX12501" fmla="*/ 2346505 w 4308628"/>
                <a:gd name="connsiteY12501" fmla="*/ 560215 h 4305833"/>
                <a:gd name="connsiteX12502" fmla="*/ 2337346 w 4308628"/>
                <a:gd name="connsiteY12502" fmla="*/ 478152 h 4305833"/>
                <a:gd name="connsiteX12503" fmla="*/ 2337712 w 4308628"/>
                <a:gd name="connsiteY12503" fmla="*/ 543729 h 4305833"/>
                <a:gd name="connsiteX12504" fmla="*/ 2311335 w 4308628"/>
                <a:gd name="connsiteY12504" fmla="*/ 495737 h 4305833"/>
                <a:gd name="connsiteX12505" fmla="*/ 2310602 w 4308628"/>
                <a:gd name="connsiteY12505" fmla="*/ 495370 h 4305833"/>
                <a:gd name="connsiteX12506" fmla="*/ 2310236 w 4308628"/>
                <a:gd name="connsiteY12506" fmla="*/ 494638 h 4305833"/>
                <a:gd name="connsiteX12507" fmla="*/ 2310236 w 4308628"/>
                <a:gd name="connsiteY12507" fmla="*/ 494638 h 4305833"/>
                <a:gd name="connsiteX12508" fmla="*/ 2310236 w 4308628"/>
                <a:gd name="connsiteY12508" fmla="*/ 494638 h 4305833"/>
                <a:gd name="connsiteX12509" fmla="*/ 2310236 w 4308628"/>
                <a:gd name="connsiteY12509" fmla="*/ 494638 h 4305833"/>
                <a:gd name="connsiteX12510" fmla="*/ 2202161 w 4308628"/>
                <a:gd name="connsiteY12510" fmla="*/ 405247 h 4305833"/>
                <a:gd name="connsiteX12511" fmla="*/ 2334782 w 4308628"/>
                <a:gd name="connsiteY12511" fmla="*/ 474122 h 4305833"/>
                <a:gd name="connsiteX12512" fmla="*/ 2337346 w 4308628"/>
                <a:gd name="connsiteY12512" fmla="*/ 478152 h 4305833"/>
                <a:gd name="connsiteX12513" fmla="*/ 2337346 w 4308628"/>
                <a:gd name="connsiteY12513" fmla="*/ 478152 h 4305833"/>
                <a:gd name="connsiteX12514" fmla="*/ 2168090 w 4308628"/>
                <a:gd name="connsiteY12514" fmla="*/ 393524 h 4305833"/>
                <a:gd name="connsiteX12515" fmla="*/ 2086026 w 4308628"/>
                <a:gd name="connsiteY12515" fmla="*/ 547027 h 4305833"/>
                <a:gd name="connsiteX12516" fmla="*/ 2081630 w 4308628"/>
                <a:gd name="connsiteY12516" fmla="*/ 547027 h 4305833"/>
                <a:gd name="connsiteX12517" fmla="*/ 1999567 w 4308628"/>
                <a:gd name="connsiteY12517" fmla="*/ 454705 h 4305833"/>
                <a:gd name="connsiteX12518" fmla="*/ 1999567 w 4308628"/>
                <a:gd name="connsiteY12518" fmla="*/ 452873 h 4305833"/>
                <a:gd name="connsiteX12519" fmla="*/ 2168090 w 4308628"/>
                <a:gd name="connsiteY12519" fmla="*/ 393524 h 4305833"/>
                <a:gd name="connsiteX12520" fmla="*/ 1960000 w 4308628"/>
                <a:gd name="connsiteY12520" fmla="*/ 242952 h 4305833"/>
                <a:gd name="connsiteX12521" fmla="*/ 2031806 w 4308628"/>
                <a:gd name="connsiteY12521" fmla="*/ 300103 h 4305833"/>
                <a:gd name="connsiteX12522" fmla="*/ 2031806 w 4308628"/>
                <a:gd name="connsiteY12522" fmla="*/ 304499 h 4305833"/>
                <a:gd name="connsiteX12523" fmla="*/ 2034004 w 4308628"/>
                <a:gd name="connsiteY12523" fmla="*/ 307064 h 4305833"/>
                <a:gd name="connsiteX12524" fmla="*/ 1993705 w 4308628"/>
                <a:gd name="connsiteY12524" fmla="*/ 437486 h 4305833"/>
                <a:gd name="connsiteX12525" fmla="*/ 1960000 w 4308628"/>
                <a:gd name="connsiteY12525" fmla="*/ 242952 h 4305833"/>
                <a:gd name="connsiteX12526" fmla="*/ 1756306 w 4308628"/>
                <a:gd name="connsiteY12526" fmla="*/ 260170 h 4305833"/>
                <a:gd name="connsiteX12527" fmla="*/ 1755207 w 4308628"/>
                <a:gd name="connsiteY12527" fmla="*/ 259071 h 4305833"/>
                <a:gd name="connsiteX12528" fmla="*/ 1759970 w 4308628"/>
                <a:gd name="connsiteY12528" fmla="*/ 168581 h 4305833"/>
                <a:gd name="connsiteX12529" fmla="*/ 1870976 w 4308628"/>
                <a:gd name="connsiteY12529" fmla="*/ 52447 h 4305833"/>
                <a:gd name="connsiteX12530" fmla="*/ 1950109 w 4308628"/>
                <a:gd name="connsiteY12530" fmla="*/ 231961 h 4305833"/>
                <a:gd name="connsiteX12531" fmla="*/ 1756306 w 4308628"/>
                <a:gd name="connsiteY12531" fmla="*/ 260170 h 4305833"/>
                <a:gd name="connsiteX12532" fmla="*/ 1755574 w 4308628"/>
                <a:gd name="connsiteY12532" fmla="*/ 126817 h 4305833"/>
                <a:gd name="connsiteX12533" fmla="*/ 1753376 w 4308628"/>
                <a:gd name="connsiteY12533" fmla="*/ 165651 h 4305833"/>
                <a:gd name="connsiteX12534" fmla="*/ 1735058 w 4308628"/>
                <a:gd name="connsiteY12534" fmla="*/ 185067 h 4305833"/>
                <a:gd name="connsiteX12535" fmla="*/ 1746781 w 4308628"/>
                <a:gd name="connsiteY12535" fmla="*/ 152095 h 4305833"/>
                <a:gd name="connsiteX12536" fmla="*/ 1755574 w 4308628"/>
                <a:gd name="connsiteY12536" fmla="*/ 126817 h 4305833"/>
                <a:gd name="connsiteX12537" fmla="*/ 1755574 w 4308628"/>
                <a:gd name="connsiteY12537" fmla="*/ 126817 h 4305833"/>
                <a:gd name="connsiteX12538" fmla="*/ 1733592 w 4308628"/>
                <a:gd name="connsiteY12538" fmla="*/ 202286 h 4305833"/>
                <a:gd name="connsiteX12539" fmla="*/ 1733592 w 4308628"/>
                <a:gd name="connsiteY12539" fmla="*/ 196425 h 4305833"/>
                <a:gd name="connsiteX12540" fmla="*/ 1752643 w 4308628"/>
                <a:gd name="connsiteY12540" fmla="*/ 176641 h 4305833"/>
                <a:gd name="connsiteX12541" fmla="*/ 1748613 w 4308628"/>
                <a:gd name="connsiteY12541" fmla="*/ 248081 h 4305833"/>
                <a:gd name="connsiteX12542" fmla="*/ 1742019 w 4308628"/>
                <a:gd name="connsiteY12542" fmla="*/ 230496 h 4305833"/>
                <a:gd name="connsiteX12543" fmla="*/ 1731761 w 4308628"/>
                <a:gd name="connsiteY12543" fmla="*/ 204118 h 4305833"/>
                <a:gd name="connsiteX12544" fmla="*/ 1733592 w 4308628"/>
                <a:gd name="connsiteY12544" fmla="*/ 202286 h 4305833"/>
                <a:gd name="connsiteX12545" fmla="*/ 1733592 w 4308628"/>
                <a:gd name="connsiteY12545" fmla="*/ 202286 h 4305833"/>
                <a:gd name="connsiteX12546" fmla="*/ 1642004 w 4308628"/>
                <a:gd name="connsiteY12546" fmla="*/ 191662 h 4305833"/>
                <a:gd name="connsiteX12547" fmla="*/ 1622953 w 4308628"/>
                <a:gd name="connsiteY12547" fmla="*/ 157591 h 4305833"/>
                <a:gd name="connsiteX12548" fmla="*/ 1642004 w 4308628"/>
                <a:gd name="connsiteY12548" fmla="*/ 176275 h 4305833"/>
                <a:gd name="connsiteX12549" fmla="*/ 1666916 w 4308628"/>
                <a:gd name="connsiteY12549" fmla="*/ 200821 h 4305833"/>
                <a:gd name="connsiteX12550" fmla="*/ 1642004 w 4308628"/>
                <a:gd name="connsiteY12550" fmla="*/ 191662 h 4305833"/>
                <a:gd name="connsiteX12551" fmla="*/ 1637241 w 4308628"/>
                <a:gd name="connsiteY12551" fmla="*/ 197157 h 4305833"/>
                <a:gd name="connsiteX12552" fmla="*/ 1681204 w 4308628"/>
                <a:gd name="connsiteY12552" fmla="*/ 276290 h 4305833"/>
                <a:gd name="connsiteX12553" fmla="*/ 1680837 w 4308628"/>
                <a:gd name="connsiteY12553" fmla="*/ 277755 h 4305833"/>
                <a:gd name="connsiteX12554" fmla="*/ 1493996 w 4308628"/>
                <a:gd name="connsiteY12554" fmla="*/ 337105 h 4305833"/>
                <a:gd name="connsiteX12555" fmla="*/ 1493996 w 4308628"/>
                <a:gd name="connsiteY12555" fmla="*/ 337105 h 4305833"/>
                <a:gd name="connsiteX12556" fmla="*/ 1486669 w 4308628"/>
                <a:gd name="connsiteY12556" fmla="*/ 141105 h 4305833"/>
                <a:gd name="connsiteX12557" fmla="*/ 1637241 w 4308628"/>
                <a:gd name="connsiteY12557" fmla="*/ 197157 h 4305833"/>
                <a:gd name="connsiteX12558" fmla="*/ 1450400 w 4308628"/>
                <a:gd name="connsiteY12558" fmla="*/ 434189 h 4305833"/>
                <a:gd name="connsiteX12559" fmla="*/ 1489966 w 4308628"/>
                <a:gd name="connsiteY12559" fmla="*/ 351393 h 4305833"/>
                <a:gd name="connsiteX12560" fmla="*/ 1544919 w 4308628"/>
                <a:gd name="connsiteY12560" fmla="*/ 540799 h 4305833"/>
                <a:gd name="connsiteX12561" fmla="*/ 1451499 w 4308628"/>
                <a:gd name="connsiteY12561" fmla="*/ 441150 h 4305833"/>
                <a:gd name="connsiteX12562" fmla="*/ 1450400 w 4308628"/>
                <a:gd name="connsiteY12562" fmla="*/ 434189 h 4305833"/>
                <a:gd name="connsiteX12563" fmla="*/ 1450400 w 4308628"/>
                <a:gd name="connsiteY12563" fmla="*/ 434189 h 4305833"/>
                <a:gd name="connsiteX12564" fmla="*/ 1546751 w 4308628"/>
                <a:gd name="connsiteY12564" fmla="*/ 559116 h 4305833"/>
                <a:gd name="connsiteX12565" fmla="*/ 1513779 w 4308628"/>
                <a:gd name="connsiteY12565" fmla="*/ 678182 h 4305833"/>
                <a:gd name="connsiteX12566" fmla="*/ 1509749 w 4308628"/>
                <a:gd name="connsiteY12566" fmla="*/ 680014 h 4305833"/>
                <a:gd name="connsiteX12567" fmla="*/ 1368702 w 4308628"/>
                <a:gd name="connsiteY12567" fmla="*/ 578167 h 4305833"/>
                <a:gd name="connsiteX12568" fmla="*/ 1546385 w 4308628"/>
                <a:gd name="connsiteY12568" fmla="*/ 558017 h 4305833"/>
                <a:gd name="connsiteX12569" fmla="*/ 1546751 w 4308628"/>
                <a:gd name="connsiteY12569" fmla="*/ 559116 h 4305833"/>
                <a:gd name="connsiteX12570" fmla="*/ 1546751 w 4308628"/>
                <a:gd name="connsiteY12570" fmla="*/ 559116 h 4305833"/>
                <a:gd name="connsiteX12571" fmla="*/ 1285173 w 4308628"/>
                <a:gd name="connsiteY12571" fmla="*/ 731303 h 4305833"/>
                <a:gd name="connsiteX12572" fmla="*/ 1285173 w 4308628"/>
                <a:gd name="connsiteY12572" fmla="*/ 732036 h 4305833"/>
                <a:gd name="connsiteX12573" fmla="*/ 1285173 w 4308628"/>
                <a:gd name="connsiteY12573" fmla="*/ 732036 h 4305833"/>
                <a:gd name="connsiteX12574" fmla="*/ 1284807 w 4308628"/>
                <a:gd name="connsiteY12574" fmla="*/ 732402 h 4305833"/>
                <a:gd name="connsiteX12575" fmla="*/ 1282242 w 4308628"/>
                <a:gd name="connsiteY12575" fmla="*/ 787356 h 4305833"/>
                <a:gd name="connsiteX12576" fmla="*/ 1253667 w 4308628"/>
                <a:gd name="connsiteY12576" fmla="*/ 728373 h 4305833"/>
                <a:gd name="connsiteX12577" fmla="*/ 1254766 w 4308628"/>
                <a:gd name="connsiteY12577" fmla="*/ 724709 h 4305833"/>
                <a:gd name="connsiteX12578" fmla="*/ 1254033 w 4308628"/>
                <a:gd name="connsiteY12578" fmla="*/ 723244 h 4305833"/>
                <a:gd name="connsiteX12579" fmla="*/ 1343058 w 4308628"/>
                <a:gd name="connsiteY12579" fmla="*/ 603445 h 4305833"/>
                <a:gd name="connsiteX12580" fmla="*/ 1285173 w 4308628"/>
                <a:gd name="connsiteY12580" fmla="*/ 731303 h 4305833"/>
                <a:gd name="connsiteX12581" fmla="*/ 1254766 w 4308628"/>
                <a:gd name="connsiteY12581" fmla="*/ 746324 h 4305833"/>
                <a:gd name="connsiteX12582" fmla="*/ 1281876 w 4308628"/>
                <a:gd name="connsiteY12582" fmla="*/ 801644 h 4305833"/>
                <a:gd name="connsiteX12583" fmla="*/ 1281510 w 4308628"/>
                <a:gd name="connsiteY12583" fmla="*/ 806040 h 4305833"/>
                <a:gd name="connsiteX12584" fmla="*/ 1258063 w 4308628"/>
                <a:gd name="connsiteY12584" fmla="*/ 767206 h 4305833"/>
                <a:gd name="connsiteX12585" fmla="*/ 1254766 w 4308628"/>
                <a:gd name="connsiteY12585" fmla="*/ 746324 h 4305833"/>
                <a:gd name="connsiteX12586" fmla="*/ 1280777 w 4308628"/>
                <a:gd name="connsiteY12586" fmla="*/ 818130 h 4305833"/>
                <a:gd name="connsiteX12587" fmla="*/ 1278579 w 4308628"/>
                <a:gd name="connsiteY12587" fmla="*/ 861360 h 4305833"/>
                <a:gd name="connsiteX12588" fmla="*/ 1270519 w 4308628"/>
                <a:gd name="connsiteY12588" fmla="*/ 857696 h 4305833"/>
                <a:gd name="connsiteX12589" fmla="*/ 1260261 w 4308628"/>
                <a:gd name="connsiteY12589" fmla="*/ 784425 h 4305833"/>
                <a:gd name="connsiteX12590" fmla="*/ 1280777 w 4308628"/>
                <a:gd name="connsiteY12590" fmla="*/ 818130 h 4305833"/>
                <a:gd name="connsiteX12591" fmla="*/ 1278213 w 4308628"/>
                <a:gd name="connsiteY12591" fmla="*/ 868687 h 4305833"/>
                <a:gd name="connsiteX12592" fmla="*/ 1276747 w 4308628"/>
                <a:gd name="connsiteY12592" fmla="*/ 900560 h 4305833"/>
                <a:gd name="connsiteX12593" fmla="*/ 1271618 w 4308628"/>
                <a:gd name="connsiteY12593" fmla="*/ 865756 h 4305833"/>
                <a:gd name="connsiteX12594" fmla="*/ 1278213 w 4308628"/>
                <a:gd name="connsiteY12594" fmla="*/ 868687 h 4305833"/>
                <a:gd name="connsiteX12595" fmla="*/ 1254033 w 4308628"/>
                <a:gd name="connsiteY12595" fmla="*/ 917046 h 4305833"/>
                <a:gd name="connsiteX12596" fmla="*/ 1223259 w 4308628"/>
                <a:gd name="connsiteY12596" fmla="*/ 907887 h 4305833"/>
                <a:gd name="connsiteX12597" fmla="*/ 1222527 w 4308628"/>
                <a:gd name="connsiteY12597" fmla="*/ 900926 h 4305833"/>
                <a:gd name="connsiteX12598" fmla="*/ 1254033 w 4308628"/>
                <a:gd name="connsiteY12598" fmla="*/ 917046 h 4305833"/>
                <a:gd name="connsiteX12599" fmla="*/ 1216298 w 4308628"/>
                <a:gd name="connsiteY12599" fmla="*/ 906055 h 4305833"/>
                <a:gd name="connsiteX12600" fmla="*/ 1174900 w 4308628"/>
                <a:gd name="connsiteY12600" fmla="*/ 893965 h 4305833"/>
                <a:gd name="connsiteX12601" fmla="*/ 1149622 w 4308628"/>
                <a:gd name="connsiteY12601" fmla="*/ 863558 h 4305833"/>
                <a:gd name="connsiteX12602" fmla="*/ 1215932 w 4308628"/>
                <a:gd name="connsiteY12602" fmla="*/ 897262 h 4305833"/>
                <a:gd name="connsiteX12603" fmla="*/ 1216298 w 4308628"/>
                <a:gd name="connsiteY12603" fmla="*/ 906055 h 4305833"/>
                <a:gd name="connsiteX12604" fmla="*/ 1163177 w 4308628"/>
                <a:gd name="connsiteY12604" fmla="*/ 890302 h 4305833"/>
                <a:gd name="connsiteX12605" fmla="*/ 1159147 w 4308628"/>
                <a:gd name="connsiteY12605" fmla="*/ 889203 h 4305833"/>
                <a:gd name="connsiteX12606" fmla="*/ 1115551 w 4308628"/>
                <a:gd name="connsiteY12606" fmla="*/ 845973 h 4305833"/>
                <a:gd name="connsiteX12607" fmla="*/ 1134235 w 4308628"/>
                <a:gd name="connsiteY12607" fmla="*/ 855498 h 4305833"/>
                <a:gd name="connsiteX12608" fmla="*/ 1163177 w 4308628"/>
                <a:gd name="connsiteY12608" fmla="*/ 890302 h 4305833"/>
                <a:gd name="connsiteX12609" fmla="*/ 1093203 w 4308628"/>
                <a:gd name="connsiteY12609" fmla="*/ 837913 h 4305833"/>
                <a:gd name="connsiteX12610" fmla="*/ 1097233 w 4308628"/>
                <a:gd name="connsiteY12610" fmla="*/ 839745 h 4305833"/>
                <a:gd name="connsiteX12611" fmla="*/ 1098698 w 4308628"/>
                <a:gd name="connsiteY12611" fmla="*/ 839378 h 4305833"/>
                <a:gd name="connsiteX12612" fmla="*/ 1145226 w 4308628"/>
                <a:gd name="connsiteY12612" fmla="*/ 885539 h 4305833"/>
                <a:gd name="connsiteX12613" fmla="*/ 1092470 w 4308628"/>
                <a:gd name="connsiteY12613" fmla="*/ 870152 h 4305833"/>
                <a:gd name="connsiteX12614" fmla="*/ 1091738 w 4308628"/>
                <a:gd name="connsiteY12614" fmla="*/ 870152 h 4305833"/>
                <a:gd name="connsiteX12615" fmla="*/ 1091005 w 4308628"/>
                <a:gd name="connsiteY12615" fmla="*/ 869786 h 4305833"/>
                <a:gd name="connsiteX12616" fmla="*/ 1091005 w 4308628"/>
                <a:gd name="connsiteY12616" fmla="*/ 869786 h 4305833"/>
                <a:gd name="connsiteX12617" fmla="*/ 951424 w 4308628"/>
                <a:gd name="connsiteY12617" fmla="*/ 882974 h 4305833"/>
                <a:gd name="connsiteX12618" fmla="*/ 1093203 w 4308628"/>
                <a:gd name="connsiteY12618" fmla="*/ 837913 h 4305833"/>
                <a:gd name="connsiteX12619" fmla="*/ 969741 w 4308628"/>
                <a:gd name="connsiteY12619" fmla="*/ 1065420 h 4305833"/>
                <a:gd name="connsiteX12620" fmla="*/ 966444 w 4308628"/>
                <a:gd name="connsiteY12620" fmla="*/ 1068350 h 4305833"/>
                <a:gd name="connsiteX12621" fmla="*/ 843349 w 4308628"/>
                <a:gd name="connsiteY12621" fmla="*/ 1061023 h 4305833"/>
                <a:gd name="connsiteX12622" fmla="*/ 842250 w 4308628"/>
                <a:gd name="connsiteY12622" fmla="*/ 1059924 h 4305833"/>
                <a:gd name="connsiteX12623" fmla="*/ 919184 w 4308628"/>
                <a:gd name="connsiteY12623" fmla="*/ 898728 h 4305833"/>
                <a:gd name="connsiteX12624" fmla="*/ 969741 w 4308628"/>
                <a:gd name="connsiteY12624" fmla="*/ 1065420 h 4305833"/>
                <a:gd name="connsiteX12625" fmla="*/ 651012 w 4308628"/>
                <a:gd name="connsiteY12625" fmla="*/ 938294 h 4305833"/>
                <a:gd name="connsiteX12626" fmla="*/ 533778 w 4308628"/>
                <a:gd name="connsiteY12626" fmla="*/ 1095461 h 4305833"/>
                <a:gd name="connsiteX12627" fmla="*/ 531947 w 4308628"/>
                <a:gd name="connsiteY12627" fmla="*/ 1095461 h 4305833"/>
                <a:gd name="connsiteX12628" fmla="*/ 471498 w 4308628"/>
                <a:gd name="connsiteY12628" fmla="*/ 1028051 h 4305833"/>
                <a:gd name="connsiteX12629" fmla="*/ 467834 w 4308628"/>
                <a:gd name="connsiteY12629" fmla="*/ 867221 h 4305833"/>
                <a:gd name="connsiteX12630" fmla="*/ 651012 w 4308628"/>
                <a:gd name="connsiteY12630" fmla="*/ 938294 h 4305833"/>
                <a:gd name="connsiteX12631" fmla="*/ 651012 w 4308628"/>
                <a:gd name="connsiteY12631" fmla="*/ 938294 h 4305833"/>
                <a:gd name="connsiteX12632" fmla="*/ 464904 w 4308628"/>
                <a:gd name="connsiteY12632" fmla="*/ 1020358 h 4305833"/>
                <a:gd name="connsiteX12633" fmla="*/ 433397 w 4308628"/>
                <a:gd name="connsiteY12633" fmla="*/ 985188 h 4305833"/>
                <a:gd name="connsiteX12634" fmla="*/ 433763 w 4308628"/>
                <a:gd name="connsiteY12634" fmla="*/ 977861 h 4305833"/>
                <a:gd name="connsiteX12635" fmla="*/ 430833 w 4308628"/>
                <a:gd name="connsiteY12635" fmla="*/ 974930 h 4305833"/>
                <a:gd name="connsiteX12636" fmla="*/ 461606 w 4308628"/>
                <a:gd name="connsiteY12636" fmla="*/ 881875 h 4305833"/>
                <a:gd name="connsiteX12637" fmla="*/ 464904 w 4308628"/>
                <a:gd name="connsiteY12637" fmla="*/ 1020358 h 4305833"/>
                <a:gd name="connsiteX12638" fmla="*/ 465270 w 4308628"/>
                <a:gd name="connsiteY12638" fmla="*/ 1030982 h 4305833"/>
                <a:gd name="connsiteX12639" fmla="*/ 466003 w 4308628"/>
                <a:gd name="connsiteY12639" fmla="*/ 1057726 h 4305833"/>
                <a:gd name="connsiteX12640" fmla="*/ 450982 w 4308628"/>
                <a:gd name="connsiteY12640" fmla="*/ 1025853 h 4305833"/>
                <a:gd name="connsiteX12641" fmla="*/ 439625 w 4308628"/>
                <a:gd name="connsiteY12641" fmla="*/ 1002040 h 4305833"/>
                <a:gd name="connsiteX12642" fmla="*/ 465270 w 4308628"/>
                <a:gd name="connsiteY12642" fmla="*/ 1030982 h 4305833"/>
                <a:gd name="connsiteX12643" fmla="*/ 404455 w 4308628"/>
                <a:gd name="connsiteY12643" fmla="*/ 1128066 h 4305833"/>
                <a:gd name="connsiteX12644" fmla="*/ 367087 w 4308628"/>
                <a:gd name="connsiteY12644" fmla="*/ 1117076 h 4305833"/>
                <a:gd name="connsiteX12645" fmla="*/ 393831 w 4308628"/>
                <a:gd name="connsiteY12645" fmla="*/ 1117076 h 4305833"/>
                <a:gd name="connsiteX12646" fmla="*/ 429001 w 4308628"/>
                <a:gd name="connsiteY12646" fmla="*/ 1116709 h 4305833"/>
                <a:gd name="connsiteX12647" fmla="*/ 404455 w 4308628"/>
                <a:gd name="connsiteY12647" fmla="*/ 1128066 h 4305833"/>
                <a:gd name="connsiteX12648" fmla="*/ 405188 w 4308628"/>
                <a:gd name="connsiteY12648" fmla="*/ 1135393 h 4305833"/>
                <a:gd name="connsiteX12649" fmla="*/ 492380 w 4308628"/>
                <a:gd name="connsiteY12649" fmla="*/ 1160306 h 4305833"/>
                <a:gd name="connsiteX12650" fmla="*/ 493113 w 4308628"/>
                <a:gd name="connsiteY12650" fmla="*/ 1161771 h 4305833"/>
                <a:gd name="connsiteX12651" fmla="*/ 402989 w 4308628"/>
                <a:gd name="connsiteY12651" fmla="*/ 1335790 h 4305833"/>
                <a:gd name="connsiteX12652" fmla="*/ 402989 w 4308628"/>
                <a:gd name="connsiteY12652" fmla="*/ 1335790 h 4305833"/>
                <a:gd name="connsiteX12653" fmla="*/ 259378 w 4308628"/>
                <a:gd name="connsiteY12653" fmla="*/ 1202436 h 4305833"/>
                <a:gd name="connsiteX12654" fmla="*/ 405188 w 4308628"/>
                <a:gd name="connsiteY12654" fmla="*/ 1135393 h 4305833"/>
                <a:gd name="connsiteX12655" fmla="*/ 596792 w 4308628"/>
                <a:gd name="connsiteY12655" fmla="*/ 1455222 h 4305833"/>
                <a:gd name="connsiteX12656" fmla="*/ 597158 w 4308628"/>
                <a:gd name="connsiteY12656" fmla="*/ 1455222 h 4305833"/>
                <a:gd name="connsiteX12657" fmla="*/ 657606 w 4308628"/>
                <a:gd name="connsiteY12657" fmla="*/ 1562564 h 4305833"/>
                <a:gd name="connsiteX12658" fmla="*/ 657606 w 4308628"/>
                <a:gd name="connsiteY12658" fmla="*/ 1562564 h 4305833"/>
                <a:gd name="connsiteX12659" fmla="*/ 656141 w 4308628"/>
                <a:gd name="connsiteY12659" fmla="*/ 1566960 h 4305833"/>
                <a:gd name="connsiteX12660" fmla="*/ 484320 w 4308628"/>
                <a:gd name="connsiteY12660" fmla="*/ 1594803 h 4305833"/>
                <a:gd name="connsiteX12661" fmla="*/ 595326 w 4308628"/>
                <a:gd name="connsiteY12661" fmla="*/ 1454855 h 4305833"/>
                <a:gd name="connsiteX12662" fmla="*/ 596792 w 4308628"/>
                <a:gd name="connsiteY12662" fmla="*/ 1455222 h 4305833"/>
                <a:gd name="connsiteX12663" fmla="*/ 596792 w 4308628"/>
                <a:gd name="connsiteY12663" fmla="*/ 1455222 h 4305833"/>
                <a:gd name="connsiteX12664" fmla="*/ 533778 w 4308628"/>
                <a:gd name="connsiteY12664" fmla="*/ 1761861 h 4305833"/>
                <a:gd name="connsiteX12665" fmla="*/ 534145 w 4308628"/>
                <a:gd name="connsiteY12665" fmla="*/ 1762228 h 4305833"/>
                <a:gd name="connsiteX12666" fmla="*/ 534511 w 4308628"/>
                <a:gd name="connsiteY12666" fmla="*/ 1762594 h 4305833"/>
                <a:gd name="connsiteX12667" fmla="*/ 534511 w 4308628"/>
                <a:gd name="connsiteY12667" fmla="*/ 1762960 h 4305833"/>
                <a:gd name="connsiteX12668" fmla="*/ 571513 w 4308628"/>
                <a:gd name="connsiteY12668" fmla="*/ 1803626 h 4305833"/>
                <a:gd name="connsiteX12669" fmla="*/ 509599 w 4308628"/>
                <a:gd name="connsiteY12669" fmla="*/ 1782011 h 4305833"/>
                <a:gd name="connsiteX12670" fmla="*/ 506302 w 4308628"/>
                <a:gd name="connsiteY12670" fmla="*/ 1777981 h 4305833"/>
                <a:gd name="connsiteX12671" fmla="*/ 484320 w 4308628"/>
                <a:gd name="connsiteY12671" fmla="*/ 1630340 h 4305833"/>
                <a:gd name="connsiteX12672" fmla="*/ 533778 w 4308628"/>
                <a:gd name="connsiteY12672" fmla="*/ 1761861 h 4305833"/>
                <a:gd name="connsiteX12673" fmla="*/ 523154 w 4308628"/>
                <a:gd name="connsiteY12673" fmla="*/ 1794100 h 4305833"/>
                <a:gd name="connsiteX12674" fmla="*/ 581038 w 4308628"/>
                <a:gd name="connsiteY12674" fmla="*/ 1814250 h 4305833"/>
                <a:gd name="connsiteX12675" fmla="*/ 583969 w 4308628"/>
                <a:gd name="connsiteY12675" fmla="*/ 1817547 h 4305833"/>
                <a:gd name="connsiteX12676" fmla="*/ 540006 w 4308628"/>
                <a:gd name="connsiteY12676" fmla="*/ 1806557 h 4305833"/>
                <a:gd name="connsiteX12677" fmla="*/ 523154 w 4308628"/>
                <a:gd name="connsiteY12677" fmla="*/ 1794100 h 4305833"/>
                <a:gd name="connsiteX12678" fmla="*/ 592395 w 4308628"/>
                <a:gd name="connsiteY12678" fmla="*/ 1826340 h 4305833"/>
                <a:gd name="connsiteX12679" fmla="*/ 621704 w 4308628"/>
                <a:gd name="connsiteY12679" fmla="*/ 1858213 h 4305833"/>
                <a:gd name="connsiteX12680" fmla="*/ 613644 w 4308628"/>
                <a:gd name="connsiteY12680" fmla="*/ 1861143 h 4305833"/>
                <a:gd name="connsiteX12681" fmla="*/ 554294 w 4308628"/>
                <a:gd name="connsiteY12681" fmla="*/ 1816448 h 4305833"/>
                <a:gd name="connsiteX12682" fmla="*/ 592395 w 4308628"/>
                <a:gd name="connsiteY12682" fmla="*/ 1826340 h 4305833"/>
                <a:gd name="connsiteX12683" fmla="*/ 626466 w 4308628"/>
                <a:gd name="connsiteY12683" fmla="*/ 1864074 h 4305833"/>
                <a:gd name="connsiteX12684" fmla="*/ 648081 w 4308628"/>
                <a:gd name="connsiteY12684" fmla="*/ 1887521 h 4305833"/>
                <a:gd name="connsiteX12685" fmla="*/ 619872 w 4308628"/>
                <a:gd name="connsiteY12685" fmla="*/ 1866273 h 4305833"/>
                <a:gd name="connsiteX12686" fmla="*/ 626466 w 4308628"/>
                <a:gd name="connsiteY12686" fmla="*/ 1864074 h 4305833"/>
                <a:gd name="connsiteX12687" fmla="*/ 643319 w 4308628"/>
                <a:gd name="connsiteY12687" fmla="*/ 1915364 h 4305833"/>
                <a:gd name="connsiteX12688" fmla="*/ 615109 w 4308628"/>
                <a:gd name="connsiteY12688" fmla="*/ 1930751 h 4305833"/>
                <a:gd name="connsiteX12689" fmla="*/ 609614 w 4308628"/>
                <a:gd name="connsiteY12689" fmla="*/ 1926355 h 4305833"/>
                <a:gd name="connsiteX12690" fmla="*/ 643319 w 4308628"/>
                <a:gd name="connsiteY12690" fmla="*/ 1915364 h 4305833"/>
                <a:gd name="connsiteX12691" fmla="*/ 608881 w 4308628"/>
                <a:gd name="connsiteY12691" fmla="*/ 1934048 h 4305833"/>
                <a:gd name="connsiteX12692" fmla="*/ 571147 w 4308628"/>
                <a:gd name="connsiteY12692" fmla="*/ 1954198 h 4305833"/>
                <a:gd name="connsiteX12693" fmla="*/ 531947 w 4308628"/>
                <a:gd name="connsiteY12693" fmla="*/ 1950534 h 4305833"/>
                <a:gd name="connsiteX12694" fmla="*/ 602287 w 4308628"/>
                <a:gd name="connsiteY12694" fmla="*/ 1927820 h 4305833"/>
                <a:gd name="connsiteX12695" fmla="*/ 608881 w 4308628"/>
                <a:gd name="connsiteY12695" fmla="*/ 1934048 h 4305833"/>
                <a:gd name="connsiteX12696" fmla="*/ 560156 w 4308628"/>
                <a:gd name="connsiteY12696" fmla="*/ 1960426 h 4305833"/>
                <a:gd name="connsiteX12697" fmla="*/ 556126 w 4308628"/>
                <a:gd name="connsiteY12697" fmla="*/ 1962624 h 4305833"/>
                <a:gd name="connsiteX12698" fmla="*/ 494578 w 4308628"/>
                <a:gd name="connsiteY12698" fmla="*/ 1962990 h 4305833"/>
                <a:gd name="connsiteX12699" fmla="*/ 514728 w 4308628"/>
                <a:gd name="connsiteY12699" fmla="*/ 1956396 h 4305833"/>
                <a:gd name="connsiteX12700" fmla="*/ 560156 w 4308628"/>
                <a:gd name="connsiteY12700" fmla="*/ 1960426 h 4305833"/>
                <a:gd name="connsiteX12701" fmla="*/ 473330 w 4308628"/>
                <a:gd name="connsiteY12701" fmla="*/ 1972516 h 4305833"/>
                <a:gd name="connsiteX12702" fmla="*/ 478092 w 4308628"/>
                <a:gd name="connsiteY12702" fmla="*/ 1969585 h 4305833"/>
                <a:gd name="connsiteX12703" fmla="*/ 543670 w 4308628"/>
                <a:gd name="connsiteY12703" fmla="*/ 1969218 h 4305833"/>
                <a:gd name="connsiteX12704" fmla="*/ 495311 w 4308628"/>
                <a:gd name="connsiteY12704" fmla="*/ 1995596 h 4305833"/>
                <a:gd name="connsiteX12705" fmla="*/ 494945 w 4308628"/>
                <a:gd name="connsiteY12705" fmla="*/ 1996329 h 4305833"/>
                <a:gd name="connsiteX12706" fmla="*/ 494578 w 4308628"/>
                <a:gd name="connsiteY12706" fmla="*/ 1996695 h 4305833"/>
                <a:gd name="connsiteX12707" fmla="*/ 404821 w 4308628"/>
                <a:gd name="connsiteY12707" fmla="*/ 2105136 h 4305833"/>
                <a:gd name="connsiteX12708" fmla="*/ 473330 w 4308628"/>
                <a:gd name="connsiteY12708" fmla="*/ 1972516 h 4305833"/>
                <a:gd name="connsiteX12709" fmla="*/ 546601 w 4308628"/>
                <a:gd name="connsiteY12709" fmla="*/ 2220538 h 4305833"/>
                <a:gd name="connsiteX12710" fmla="*/ 546601 w 4308628"/>
                <a:gd name="connsiteY12710" fmla="*/ 2224935 h 4305833"/>
                <a:gd name="connsiteX12711" fmla="*/ 454279 w 4308628"/>
                <a:gd name="connsiteY12711" fmla="*/ 2306632 h 4305833"/>
                <a:gd name="connsiteX12712" fmla="*/ 452447 w 4308628"/>
                <a:gd name="connsiteY12712" fmla="*/ 2306632 h 4305833"/>
                <a:gd name="connsiteX12713" fmla="*/ 393098 w 4308628"/>
                <a:gd name="connsiteY12713" fmla="*/ 2138108 h 4305833"/>
                <a:gd name="connsiteX12714" fmla="*/ 546601 w 4308628"/>
                <a:gd name="connsiteY12714" fmla="*/ 2220538 h 4305833"/>
                <a:gd name="connsiteX12715" fmla="*/ 231535 w 4308628"/>
                <a:gd name="connsiteY12715" fmla="*/ 2356456 h 4305833"/>
                <a:gd name="connsiteX12716" fmla="*/ 260111 w 4308628"/>
                <a:gd name="connsiteY12716" fmla="*/ 2550625 h 4305833"/>
                <a:gd name="connsiteX12717" fmla="*/ 259012 w 4308628"/>
                <a:gd name="connsiteY12717" fmla="*/ 2551724 h 4305833"/>
                <a:gd name="connsiteX12718" fmla="*/ 168522 w 4308628"/>
                <a:gd name="connsiteY12718" fmla="*/ 2546961 h 4305833"/>
                <a:gd name="connsiteX12719" fmla="*/ 52387 w 4308628"/>
                <a:gd name="connsiteY12719" fmla="*/ 2435955 h 4305833"/>
                <a:gd name="connsiteX12720" fmla="*/ 231535 w 4308628"/>
                <a:gd name="connsiteY12720" fmla="*/ 2356456 h 4305833"/>
                <a:gd name="connsiteX12721" fmla="*/ 231535 w 4308628"/>
                <a:gd name="connsiteY12721" fmla="*/ 2356456 h 4305833"/>
                <a:gd name="connsiteX12722" fmla="*/ 165591 w 4308628"/>
                <a:gd name="connsiteY12722" fmla="*/ 2553555 h 4305833"/>
                <a:gd name="connsiteX12723" fmla="*/ 185008 w 4308628"/>
                <a:gd name="connsiteY12723" fmla="*/ 2571873 h 4305833"/>
                <a:gd name="connsiteX12724" fmla="*/ 152036 w 4308628"/>
                <a:gd name="connsiteY12724" fmla="*/ 2560150 h 4305833"/>
                <a:gd name="connsiteX12725" fmla="*/ 126758 w 4308628"/>
                <a:gd name="connsiteY12725" fmla="*/ 2551357 h 4305833"/>
                <a:gd name="connsiteX12726" fmla="*/ 165591 w 4308628"/>
                <a:gd name="connsiteY12726" fmla="*/ 2553555 h 4305833"/>
                <a:gd name="connsiteX12727" fmla="*/ 191236 w 4308628"/>
                <a:gd name="connsiteY12727" fmla="*/ 2664927 h 4305833"/>
                <a:gd name="connsiteX12728" fmla="*/ 157165 w 4308628"/>
                <a:gd name="connsiteY12728" fmla="*/ 2683978 h 4305833"/>
                <a:gd name="connsiteX12729" fmla="*/ 175849 w 4308628"/>
                <a:gd name="connsiteY12729" fmla="*/ 2664927 h 4305833"/>
                <a:gd name="connsiteX12730" fmla="*/ 200395 w 4308628"/>
                <a:gd name="connsiteY12730" fmla="*/ 2640015 h 4305833"/>
                <a:gd name="connsiteX12731" fmla="*/ 191236 w 4308628"/>
                <a:gd name="connsiteY12731" fmla="*/ 2664927 h 4305833"/>
                <a:gd name="connsiteX12732" fmla="*/ 141045 w 4308628"/>
                <a:gd name="connsiteY12732" fmla="*/ 2706326 h 4305833"/>
                <a:gd name="connsiteX12733" fmla="*/ 144709 w 4308628"/>
                <a:gd name="connsiteY12733" fmla="*/ 2704494 h 4305833"/>
                <a:gd name="connsiteX12734" fmla="*/ 146541 w 4308628"/>
                <a:gd name="connsiteY12734" fmla="*/ 2697533 h 4305833"/>
                <a:gd name="connsiteX12735" fmla="*/ 187939 w 4308628"/>
                <a:gd name="connsiteY12735" fmla="*/ 2674453 h 4305833"/>
                <a:gd name="connsiteX12736" fmla="*/ 139946 w 4308628"/>
                <a:gd name="connsiteY12736" fmla="*/ 2804142 h 4305833"/>
                <a:gd name="connsiteX12737" fmla="*/ 141045 w 4308628"/>
                <a:gd name="connsiteY12737" fmla="*/ 2706326 h 4305833"/>
                <a:gd name="connsiteX12738" fmla="*/ 196731 w 4308628"/>
                <a:gd name="connsiteY12738" fmla="*/ 2669690 h 4305833"/>
                <a:gd name="connsiteX12739" fmla="*/ 275864 w 4308628"/>
                <a:gd name="connsiteY12739" fmla="*/ 2625728 h 4305833"/>
                <a:gd name="connsiteX12740" fmla="*/ 277696 w 4308628"/>
                <a:gd name="connsiteY12740" fmla="*/ 2626460 h 4305833"/>
                <a:gd name="connsiteX12741" fmla="*/ 337045 w 4308628"/>
                <a:gd name="connsiteY12741" fmla="*/ 2813301 h 4305833"/>
                <a:gd name="connsiteX12742" fmla="*/ 337045 w 4308628"/>
                <a:gd name="connsiteY12742" fmla="*/ 2813301 h 4305833"/>
                <a:gd name="connsiteX12743" fmla="*/ 141045 w 4308628"/>
                <a:gd name="connsiteY12743" fmla="*/ 2820628 h 4305833"/>
                <a:gd name="connsiteX12744" fmla="*/ 196731 w 4308628"/>
                <a:gd name="connsiteY12744" fmla="*/ 2669690 h 4305833"/>
                <a:gd name="connsiteX12745" fmla="*/ 441090 w 4308628"/>
                <a:gd name="connsiteY12745" fmla="*/ 2855432 h 4305833"/>
                <a:gd name="connsiteX12746" fmla="*/ 434130 w 4308628"/>
                <a:gd name="connsiteY12746" fmla="*/ 2856531 h 4305833"/>
                <a:gd name="connsiteX12747" fmla="*/ 351333 w 4308628"/>
                <a:gd name="connsiteY12747" fmla="*/ 2816965 h 4305833"/>
                <a:gd name="connsiteX12748" fmla="*/ 540739 w 4308628"/>
                <a:gd name="connsiteY12748" fmla="*/ 2762012 h 4305833"/>
                <a:gd name="connsiteX12749" fmla="*/ 441090 w 4308628"/>
                <a:gd name="connsiteY12749" fmla="*/ 2855432 h 4305833"/>
                <a:gd name="connsiteX12750" fmla="*/ 559057 w 4308628"/>
                <a:gd name="connsiteY12750" fmla="*/ 2759814 h 4305833"/>
                <a:gd name="connsiteX12751" fmla="*/ 677756 w 4308628"/>
                <a:gd name="connsiteY12751" fmla="*/ 2792786 h 4305833"/>
                <a:gd name="connsiteX12752" fmla="*/ 677756 w 4308628"/>
                <a:gd name="connsiteY12752" fmla="*/ 2792786 h 4305833"/>
                <a:gd name="connsiteX12753" fmla="*/ 679954 w 4308628"/>
                <a:gd name="connsiteY12753" fmla="*/ 2796815 h 4305833"/>
                <a:gd name="connsiteX12754" fmla="*/ 578107 w 4308628"/>
                <a:gd name="connsiteY12754" fmla="*/ 2937862 h 4305833"/>
                <a:gd name="connsiteX12755" fmla="*/ 557958 w 4308628"/>
                <a:gd name="connsiteY12755" fmla="*/ 2760180 h 4305833"/>
                <a:gd name="connsiteX12756" fmla="*/ 559057 w 4308628"/>
                <a:gd name="connsiteY12756" fmla="*/ 2759814 h 4305833"/>
                <a:gd name="connsiteX12757" fmla="*/ 559057 w 4308628"/>
                <a:gd name="connsiteY12757" fmla="*/ 2759814 h 4305833"/>
                <a:gd name="connsiteX12758" fmla="*/ 731244 w 4308628"/>
                <a:gd name="connsiteY12758" fmla="*/ 3021391 h 4305833"/>
                <a:gd name="connsiteX12759" fmla="*/ 731244 w 4308628"/>
                <a:gd name="connsiteY12759" fmla="*/ 3021391 h 4305833"/>
                <a:gd name="connsiteX12760" fmla="*/ 731244 w 4308628"/>
                <a:gd name="connsiteY12760" fmla="*/ 3021391 h 4305833"/>
                <a:gd name="connsiteX12761" fmla="*/ 732343 w 4308628"/>
                <a:gd name="connsiteY12761" fmla="*/ 3021391 h 4305833"/>
                <a:gd name="connsiteX12762" fmla="*/ 732343 w 4308628"/>
                <a:gd name="connsiteY12762" fmla="*/ 3021391 h 4305833"/>
                <a:gd name="connsiteX12763" fmla="*/ 787296 w 4308628"/>
                <a:gd name="connsiteY12763" fmla="*/ 3023956 h 4305833"/>
                <a:gd name="connsiteX12764" fmla="*/ 727947 w 4308628"/>
                <a:gd name="connsiteY12764" fmla="*/ 3052532 h 4305833"/>
                <a:gd name="connsiteX12765" fmla="*/ 722818 w 4308628"/>
                <a:gd name="connsiteY12765" fmla="*/ 3052165 h 4305833"/>
                <a:gd name="connsiteX12766" fmla="*/ 603020 w 4308628"/>
                <a:gd name="connsiteY12766" fmla="*/ 2963507 h 4305833"/>
                <a:gd name="connsiteX12767" fmla="*/ 731244 w 4308628"/>
                <a:gd name="connsiteY12767" fmla="*/ 3021391 h 4305833"/>
                <a:gd name="connsiteX12768" fmla="*/ 746264 w 4308628"/>
                <a:gd name="connsiteY12768" fmla="*/ 3051799 h 4305833"/>
                <a:gd name="connsiteX12769" fmla="*/ 801584 w 4308628"/>
                <a:gd name="connsiteY12769" fmla="*/ 3025055 h 4305833"/>
                <a:gd name="connsiteX12770" fmla="*/ 805980 w 4308628"/>
                <a:gd name="connsiteY12770" fmla="*/ 3025055 h 4305833"/>
                <a:gd name="connsiteX12771" fmla="*/ 767147 w 4308628"/>
                <a:gd name="connsiteY12771" fmla="*/ 3048501 h 4305833"/>
                <a:gd name="connsiteX12772" fmla="*/ 746264 w 4308628"/>
                <a:gd name="connsiteY12772" fmla="*/ 3051799 h 4305833"/>
                <a:gd name="connsiteX12773" fmla="*/ 818070 w 4308628"/>
                <a:gd name="connsiteY12773" fmla="*/ 3025788 h 4305833"/>
                <a:gd name="connsiteX12774" fmla="*/ 861300 w 4308628"/>
                <a:gd name="connsiteY12774" fmla="*/ 3027986 h 4305833"/>
                <a:gd name="connsiteX12775" fmla="*/ 857637 w 4308628"/>
                <a:gd name="connsiteY12775" fmla="*/ 3036046 h 4305833"/>
                <a:gd name="connsiteX12776" fmla="*/ 784366 w 4308628"/>
                <a:gd name="connsiteY12776" fmla="*/ 3046303 h 4305833"/>
                <a:gd name="connsiteX12777" fmla="*/ 818070 w 4308628"/>
                <a:gd name="connsiteY12777" fmla="*/ 3025788 h 4305833"/>
                <a:gd name="connsiteX12778" fmla="*/ 868627 w 4308628"/>
                <a:gd name="connsiteY12778" fmla="*/ 3028352 h 4305833"/>
                <a:gd name="connsiteX12779" fmla="*/ 900500 w 4308628"/>
                <a:gd name="connsiteY12779" fmla="*/ 3029817 h 4305833"/>
                <a:gd name="connsiteX12780" fmla="*/ 865696 w 4308628"/>
                <a:gd name="connsiteY12780" fmla="*/ 3034946 h 4305833"/>
                <a:gd name="connsiteX12781" fmla="*/ 868627 w 4308628"/>
                <a:gd name="connsiteY12781" fmla="*/ 3028352 h 4305833"/>
                <a:gd name="connsiteX12782" fmla="*/ 916620 w 4308628"/>
                <a:gd name="connsiteY12782" fmla="*/ 3052532 h 4305833"/>
                <a:gd name="connsiteX12783" fmla="*/ 907827 w 4308628"/>
                <a:gd name="connsiteY12783" fmla="*/ 3083305 h 4305833"/>
                <a:gd name="connsiteX12784" fmla="*/ 900867 w 4308628"/>
                <a:gd name="connsiteY12784" fmla="*/ 3084038 h 4305833"/>
                <a:gd name="connsiteX12785" fmla="*/ 916620 w 4308628"/>
                <a:gd name="connsiteY12785" fmla="*/ 3052532 h 4305833"/>
                <a:gd name="connsiteX12786" fmla="*/ 905629 w 4308628"/>
                <a:gd name="connsiteY12786" fmla="*/ 3090266 h 4305833"/>
                <a:gd name="connsiteX12787" fmla="*/ 893539 w 4308628"/>
                <a:gd name="connsiteY12787" fmla="*/ 3131664 h 4305833"/>
                <a:gd name="connsiteX12788" fmla="*/ 863132 w 4308628"/>
                <a:gd name="connsiteY12788" fmla="*/ 3156943 h 4305833"/>
                <a:gd name="connsiteX12789" fmla="*/ 896837 w 4308628"/>
                <a:gd name="connsiteY12789" fmla="*/ 3090999 h 4305833"/>
                <a:gd name="connsiteX12790" fmla="*/ 905629 w 4308628"/>
                <a:gd name="connsiteY12790" fmla="*/ 3090266 h 4305833"/>
                <a:gd name="connsiteX12791" fmla="*/ 890242 w 4308628"/>
                <a:gd name="connsiteY12791" fmla="*/ 3143388 h 4305833"/>
                <a:gd name="connsiteX12792" fmla="*/ 889143 w 4308628"/>
                <a:gd name="connsiteY12792" fmla="*/ 3147417 h 4305833"/>
                <a:gd name="connsiteX12793" fmla="*/ 845913 w 4308628"/>
                <a:gd name="connsiteY12793" fmla="*/ 3191014 h 4305833"/>
                <a:gd name="connsiteX12794" fmla="*/ 855438 w 4308628"/>
                <a:gd name="connsiteY12794" fmla="*/ 3172330 h 4305833"/>
                <a:gd name="connsiteX12795" fmla="*/ 890242 w 4308628"/>
                <a:gd name="connsiteY12795" fmla="*/ 3143388 h 4305833"/>
                <a:gd name="connsiteX12796" fmla="*/ 838952 w 4308628"/>
                <a:gd name="connsiteY12796" fmla="*/ 3207866 h 4305833"/>
                <a:gd name="connsiteX12797" fmla="*/ 885113 w 4308628"/>
                <a:gd name="connsiteY12797" fmla="*/ 3161339 h 4305833"/>
                <a:gd name="connsiteX12798" fmla="*/ 869726 w 4308628"/>
                <a:gd name="connsiteY12798" fmla="*/ 3214094 h 4305833"/>
                <a:gd name="connsiteX12799" fmla="*/ 869726 w 4308628"/>
                <a:gd name="connsiteY12799" fmla="*/ 3214827 h 4305833"/>
                <a:gd name="connsiteX12800" fmla="*/ 869360 w 4308628"/>
                <a:gd name="connsiteY12800" fmla="*/ 3215560 h 4305833"/>
                <a:gd name="connsiteX12801" fmla="*/ 882549 w 4308628"/>
                <a:gd name="connsiteY12801" fmla="*/ 3355507 h 4305833"/>
                <a:gd name="connsiteX12802" fmla="*/ 837487 w 4308628"/>
                <a:gd name="connsiteY12802" fmla="*/ 3213361 h 4305833"/>
                <a:gd name="connsiteX12803" fmla="*/ 838952 w 4308628"/>
                <a:gd name="connsiteY12803" fmla="*/ 3207866 h 4305833"/>
                <a:gd name="connsiteX12804" fmla="*/ 838952 w 4308628"/>
                <a:gd name="connsiteY12804" fmla="*/ 3207866 h 4305833"/>
                <a:gd name="connsiteX12805" fmla="*/ 1064994 w 4308628"/>
                <a:gd name="connsiteY12805" fmla="*/ 3337190 h 4305833"/>
                <a:gd name="connsiteX12806" fmla="*/ 1068291 w 4308628"/>
                <a:gd name="connsiteY12806" fmla="*/ 3340121 h 4305833"/>
                <a:gd name="connsiteX12807" fmla="*/ 1060964 w 4308628"/>
                <a:gd name="connsiteY12807" fmla="*/ 3463582 h 4305833"/>
                <a:gd name="connsiteX12808" fmla="*/ 1059865 w 4308628"/>
                <a:gd name="connsiteY12808" fmla="*/ 3464681 h 4305833"/>
                <a:gd name="connsiteX12809" fmla="*/ 898668 w 4308628"/>
                <a:gd name="connsiteY12809" fmla="*/ 3387747 h 4305833"/>
                <a:gd name="connsiteX12810" fmla="*/ 1064994 w 4308628"/>
                <a:gd name="connsiteY12810" fmla="*/ 3337190 h 4305833"/>
                <a:gd name="connsiteX12811" fmla="*/ 938235 w 4308628"/>
                <a:gd name="connsiteY12811" fmla="*/ 3655919 h 4305833"/>
                <a:gd name="connsiteX12812" fmla="*/ 938235 w 4308628"/>
                <a:gd name="connsiteY12812" fmla="*/ 3655919 h 4305833"/>
                <a:gd name="connsiteX12813" fmla="*/ 1095768 w 4308628"/>
                <a:gd name="connsiteY12813" fmla="*/ 3772786 h 4305833"/>
                <a:gd name="connsiteX12814" fmla="*/ 1095768 w 4308628"/>
                <a:gd name="connsiteY12814" fmla="*/ 3774618 h 4305833"/>
                <a:gd name="connsiteX12815" fmla="*/ 1028358 w 4308628"/>
                <a:gd name="connsiteY12815" fmla="*/ 3835067 h 4305833"/>
                <a:gd name="connsiteX12816" fmla="*/ 867528 w 4308628"/>
                <a:gd name="connsiteY12816" fmla="*/ 3838730 h 4305833"/>
                <a:gd name="connsiteX12817" fmla="*/ 938235 w 4308628"/>
                <a:gd name="connsiteY12817" fmla="*/ 3655919 h 4305833"/>
                <a:gd name="connsiteX12818" fmla="*/ 1001981 w 4308628"/>
                <a:gd name="connsiteY12818" fmla="*/ 3867672 h 4305833"/>
                <a:gd name="connsiteX12819" fmla="*/ 1030923 w 4308628"/>
                <a:gd name="connsiteY12819" fmla="*/ 3841661 h 4305833"/>
                <a:gd name="connsiteX12820" fmla="*/ 1057667 w 4308628"/>
                <a:gd name="connsiteY12820" fmla="*/ 3840928 h 4305833"/>
                <a:gd name="connsiteX12821" fmla="*/ 1025794 w 4308628"/>
                <a:gd name="connsiteY12821" fmla="*/ 3855949 h 4305833"/>
                <a:gd name="connsiteX12822" fmla="*/ 1001981 w 4308628"/>
                <a:gd name="connsiteY12822" fmla="*/ 3867672 h 4305833"/>
                <a:gd name="connsiteX12823" fmla="*/ 1001981 w 4308628"/>
                <a:gd name="connsiteY12823" fmla="*/ 3867672 h 4305833"/>
                <a:gd name="connsiteX12824" fmla="*/ 1117016 w 4308628"/>
                <a:gd name="connsiteY12824" fmla="*/ 3913100 h 4305833"/>
                <a:gd name="connsiteX12825" fmla="*/ 1116650 w 4308628"/>
                <a:gd name="connsiteY12825" fmla="*/ 3877930 h 4305833"/>
                <a:gd name="connsiteX12826" fmla="*/ 1127641 w 4308628"/>
                <a:gd name="connsiteY12826" fmla="*/ 3902109 h 4305833"/>
                <a:gd name="connsiteX12827" fmla="*/ 1117016 w 4308628"/>
                <a:gd name="connsiteY12827" fmla="*/ 3939478 h 4305833"/>
                <a:gd name="connsiteX12828" fmla="*/ 1117016 w 4308628"/>
                <a:gd name="connsiteY12828" fmla="*/ 3913100 h 4305833"/>
                <a:gd name="connsiteX12829" fmla="*/ 1119214 w 4308628"/>
                <a:gd name="connsiteY12829" fmla="*/ 3957063 h 4305833"/>
                <a:gd name="connsiteX12830" fmla="*/ 1132037 w 4308628"/>
                <a:gd name="connsiteY12830" fmla="*/ 3911635 h 4305833"/>
                <a:gd name="connsiteX12831" fmla="*/ 1189921 w 4308628"/>
                <a:gd name="connsiteY12831" fmla="*/ 4037295 h 4305833"/>
                <a:gd name="connsiteX12832" fmla="*/ 1121413 w 4308628"/>
                <a:gd name="connsiteY12832" fmla="*/ 3967321 h 4305833"/>
                <a:gd name="connsiteX12833" fmla="*/ 1122512 w 4308628"/>
                <a:gd name="connsiteY12833" fmla="*/ 3963291 h 4305833"/>
                <a:gd name="connsiteX12834" fmla="*/ 1119214 w 4308628"/>
                <a:gd name="connsiteY12834" fmla="*/ 3957063 h 4305833"/>
                <a:gd name="connsiteX12835" fmla="*/ 1119214 w 4308628"/>
                <a:gd name="connsiteY12835" fmla="*/ 3957063 h 4305833"/>
                <a:gd name="connsiteX12836" fmla="*/ 1439043 w 4308628"/>
                <a:gd name="connsiteY12836" fmla="*/ 3859979 h 4305833"/>
                <a:gd name="connsiteX12837" fmla="*/ 1434646 w 4308628"/>
                <a:gd name="connsiteY12837" fmla="*/ 3865841 h 4305833"/>
                <a:gd name="connsiteX12838" fmla="*/ 1348186 w 4308628"/>
                <a:gd name="connsiteY12838" fmla="*/ 3896614 h 4305833"/>
                <a:gd name="connsiteX12839" fmla="*/ 1443439 w 4308628"/>
                <a:gd name="connsiteY12839" fmla="*/ 3723695 h 4305833"/>
                <a:gd name="connsiteX12840" fmla="*/ 1439043 w 4308628"/>
                <a:gd name="connsiteY12840" fmla="*/ 3859979 h 4305833"/>
                <a:gd name="connsiteX12841" fmla="*/ 1454796 w 4308628"/>
                <a:gd name="connsiteY12841" fmla="*/ 3709407 h 4305833"/>
                <a:gd name="connsiteX12842" fmla="*/ 1562504 w 4308628"/>
                <a:gd name="connsiteY12842" fmla="*/ 3648592 h 4305833"/>
                <a:gd name="connsiteX12843" fmla="*/ 1566534 w 4308628"/>
                <a:gd name="connsiteY12843" fmla="*/ 3650057 h 4305833"/>
                <a:gd name="connsiteX12844" fmla="*/ 1594011 w 4308628"/>
                <a:gd name="connsiteY12844" fmla="*/ 3821878 h 4305833"/>
                <a:gd name="connsiteX12845" fmla="*/ 1454063 w 4308628"/>
                <a:gd name="connsiteY12845" fmla="*/ 3710872 h 4305833"/>
                <a:gd name="connsiteX12846" fmla="*/ 1454796 w 4308628"/>
                <a:gd name="connsiteY12846" fmla="*/ 3709407 h 4305833"/>
                <a:gd name="connsiteX12847" fmla="*/ 1454796 w 4308628"/>
                <a:gd name="connsiteY12847" fmla="*/ 3709407 h 4305833"/>
                <a:gd name="connsiteX12848" fmla="*/ 1761436 w 4308628"/>
                <a:gd name="connsiteY12848" fmla="*/ 3772786 h 4305833"/>
                <a:gd name="connsiteX12849" fmla="*/ 1761802 w 4308628"/>
                <a:gd name="connsiteY12849" fmla="*/ 3772420 h 4305833"/>
                <a:gd name="connsiteX12850" fmla="*/ 1762535 w 4308628"/>
                <a:gd name="connsiteY12850" fmla="*/ 3772053 h 4305833"/>
                <a:gd name="connsiteX12851" fmla="*/ 1803200 w 4308628"/>
                <a:gd name="connsiteY12851" fmla="*/ 3735052 h 4305833"/>
                <a:gd name="connsiteX12852" fmla="*/ 1781585 w 4308628"/>
                <a:gd name="connsiteY12852" fmla="*/ 3796966 h 4305833"/>
                <a:gd name="connsiteX12853" fmla="*/ 1777555 w 4308628"/>
                <a:gd name="connsiteY12853" fmla="*/ 3800263 h 4305833"/>
                <a:gd name="connsiteX12854" fmla="*/ 1629914 w 4308628"/>
                <a:gd name="connsiteY12854" fmla="*/ 3822244 h 4305833"/>
                <a:gd name="connsiteX12855" fmla="*/ 1761436 w 4308628"/>
                <a:gd name="connsiteY12855" fmla="*/ 3772786 h 4305833"/>
                <a:gd name="connsiteX12856" fmla="*/ 1793675 w 4308628"/>
                <a:gd name="connsiteY12856" fmla="*/ 3783411 h 4305833"/>
                <a:gd name="connsiteX12857" fmla="*/ 1813824 w 4308628"/>
                <a:gd name="connsiteY12857" fmla="*/ 3725526 h 4305833"/>
                <a:gd name="connsiteX12858" fmla="*/ 1817121 w 4308628"/>
                <a:gd name="connsiteY12858" fmla="*/ 3722595 h 4305833"/>
                <a:gd name="connsiteX12859" fmla="*/ 1806131 w 4308628"/>
                <a:gd name="connsiteY12859" fmla="*/ 3766558 h 4305833"/>
                <a:gd name="connsiteX12860" fmla="*/ 1793675 w 4308628"/>
                <a:gd name="connsiteY12860" fmla="*/ 3783411 h 4305833"/>
                <a:gd name="connsiteX12861" fmla="*/ 1826280 w 4308628"/>
                <a:gd name="connsiteY12861" fmla="*/ 3714169 h 4305833"/>
                <a:gd name="connsiteX12862" fmla="*/ 1858153 w 4308628"/>
                <a:gd name="connsiteY12862" fmla="*/ 3684861 h 4305833"/>
                <a:gd name="connsiteX12863" fmla="*/ 1861084 w 4308628"/>
                <a:gd name="connsiteY12863" fmla="*/ 3692921 h 4305833"/>
                <a:gd name="connsiteX12864" fmla="*/ 1816755 w 4308628"/>
                <a:gd name="connsiteY12864" fmla="*/ 3752637 h 4305833"/>
                <a:gd name="connsiteX12865" fmla="*/ 1826280 w 4308628"/>
                <a:gd name="connsiteY12865" fmla="*/ 3714169 h 4305833"/>
                <a:gd name="connsiteX12866" fmla="*/ 1863649 w 4308628"/>
                <a:gd name="connsiteY12866" fmla="*/ 3680098 h 4305833"/>
                <a:gd name="connsiteX12867" fmla="*/ 1887095 w 4308628"/>
                <a:gd name="connsiteY12867" fmla="*/ 3658483 h 4305833"/>
                <a:gd name="connsiteX12868" fmla="*/ 1865847 w 4308628"/>
                <a:gd name="connsiteY12868" fmla="*/ 3686693 h 4305833"/>
                <a:gd name="connsiteX12869" fmla="*/ 1863649 w 4308628"/>
                <a:gd name="connsiteY12869" fmla="*/ 3680098 h 4305833"/>
                <a:gd name="connsiteX12870" fmla="*/ 1914939 w 4308628"/>
                <a:gd name="connsiteY12870" fmla="*/ 3663246 h 4305833"/>
                <a:gd name="connsiteX12871" fmla="*/ 1930325 w 4308628"/>
                <a:gd name="connsiteY12871" fmla="*/ 3691089 h 4305833"/>
                <a:gd name="connsiteX12872" fmla="*/ 1925929 w 4308628"/>
                <a:gd name="connsiteY12872" fmla="*/ 3696584 h 4305833"/>
                <a:gd name="connsiteX12873" fmla="*/ 1914939 w 4308628"/>
                <a:gd name="connsiteY12873" fmla="*/ 3663246 h 4305833"/>
                <a:gd name="connsiteX12874" fmla="*/ 1933623 w 4308628"/>
                <a:gd name="connsiteY12874" fmla="*/ 3697683 h 4305833"/>
                <a:gd name="connsiteX12875" fmla="*/ 1954505 w 4308628"/>
                <a:gd name="connsiteY12875" fmla="*/ 3735784 h 4305833"/>
                <a:gd name="connsiteX12876" fmla="*/ 1950841 w 4308628"/>
                <a:gd name="connsiteY12876" fmla="*/ 3774984 h 4305833"/>
                <a:gd name="connsiteX12877" fmla="*/ 1928127 w 4308628"/>
                <a:gd name="connsiteY12877" fmla="*/ 3704644 h 4305833"/>
                <a:gd name="connsiteX12878" fmla="*/ 1933623 w 4308628"/>
                <a:gd name="connsiteY12878" fmla="*/ 3697683 h 4305833"/>
                <a:gd name="connsiteX12879" fmla="*/ 1960366 w 4308628"/>
                <a:gd name="connsiteY12879" fmla="*/ 3746408 h 4305833"/>
                <a:gd name="connsiteX12880" fmla="*/ 1962565 w 4308628"/>
                <a:gd name="connsiteY12880" fmla="*/ 3750072 h 4305833"/>
                <a:gd name="connsiteX12881" fmla="*/ 1962931 w 4308628"/>
                <a:gd name="connsiteY12881" fmla="*/ 3811620 h 4305833"/>
                <a:gd name="connsiteX12882" fmla="*/ 1955970 w 4308628"/>
                <a:gd name="connsiteY12882" fmla="*/ 3791470 h 4305833"/>
                <a:gd name="connsiteX12883" fmla="*/ 1960366 w 4308628"/>
                <a:gd name="connsiteY12883" fmla="*/ 3746408 h 4305833"/>
                <a:gd name="connsiteX12884" fmla="*/ 1969525 w 4308628"/>
                <a:gd name="connsiteY12884" fmla="*/ 3828472 h 4305833"/>
                <a:gd name="connsiteX12885" fmla="*/ 1969159 w 4308628"/>
                <a:gd name="connsiteY12885" fmla="*/ 3762894 h 4305833"/>
                <a:gd name="connsiteX12886" fmla="*/ 1995537 w 4308628"/>
                <a:gd name="connsiteY12886" fmla="*/ 3811254 h 4305833"/>
                <a:gd name="connsiteX12887" fmla="*/ 1995903 w 4308628"/>
                <a:gd name="connsiteY12887" fmla="*/ 3811620 h 4305833"/>
                <a:gd name="connsiteX12888" fmla="*/ 1996269 w 4308628"/>
                <a:gd name="connsiteY12888" fmla="*/ 3812352 h 4305833"/>
                <a:gd name="connsiteX12889" fmla="*/ 2104344 w 4308628"/>
                <a:gd name="connsiteY12889" fmla="*/ 3901743 h 4305833"/>
                <a:gd name="connsiteX12890" fmla="*/ 1972090 w 4308628"/>
                <a:gd name="connsiteY12890" fmla="*/ 3833235 h 4305833"/>
                <a:gd name="connsiteX12891" fmla="*/ 1969525 w 4308628"/>
                <a:gd name="connsiteY12891" fmla="*/ 3828472 h 4305833"/>
                <a:gd name="connsiteX12892" fmla="*/ 1969525 w 4308628"/>
                <a:gd name="connsiteY12892" fmla="*/ 3828472 h 4305833"/>
                <a:gd name="connsiteX12893" fmla="*/ 2138782 w 4308628"/>
                <a:gd name="connsiteY12893" fmla="*/ 3913100 h 4305833"/>
                <a:gd name="connsiteX12894" fmla="*/ 2220845 w 4308628"/>
                <a:gd name="connsiteY12894" fmla="*/ 3759964 h 4305833"/>
                <a:gd name="connsiteX12895" fmla="*/ 2221944 w 4308628"/>
                <a:gd name="connsiteY12895" fmla="*/ 3760330 h 4305833"/>
                <a:gd name="connsiteX12896" fmla="*/ 2225241 w 4308628"/>
                <a:gd name="connsiteY12896" fmla="*/ 3759231 h 4305833"/>
                <a:gd name="connsiteX12897" fmla="*/ 2307305 w 4308628"/>
                <a:gd name="connsiteY12897" fmla="*/ 3851553 h 4305833"/>
                <a:gd name="connsiteX12898" fmla="*/ 2307305 w 4308628"/>
                <a:gd name="connsiteY12898" fmla="*/ 3853384 h 4305833"/>
                <a:gd name="connsiteX12899" fmla="*/ 2138782 w 4308628"/>
                <a:gd name="connsiteY12899" fmla="*/ 3913100 h 4305833"/>
                <a:gd name="connsiteX12900" fmla="*/ 2346871 w 4308628"/>
                <a:gd name="connsiteY12900" fmla="*/ 4063673 h 4305833"/>
                <a:gd name="connsiteX12901" fmla="*/ 2275066 w 4308628"/>
                <a:gd name="connsiteY12901" fmla="*/ 4006155 h 4305833"/>
                <a:gd name="connsiteX12902" fmla="*/ 2275066 w 4308628"/>
                <a:gd name="connsiteY12902" fmla="*/ 4001758 h 4305833"/>
                <a:gd name="connsiteX12903" fmla="*/ 2272868 w 4308628"/>
                <a:gd name="connsiteY12903" fmla="*/ 3999194 h 4305833"/>
                <a:gd name="connsiteX12904" fmla="*/ 2313167 w 4308628"/>
                <a:gd name="connsiteY12904" fmla="*/ 3868771 h 4305833"/>
                <a:gd name="connsiteX12905" fmla="*/ 2346871 w 4308628"/>
                <a:gd name="connsiteY12905" fmla="*/ 4063673 h 4305833"/>
                <a:gd name="connsiteX12906" fmla="*/ 2356763 w 4308628"/>
                <a:gd name="connsiteY12906" fmla="*/ 4074663 h 4305833"/>
                <a:gd name="connsiteX12907" fmla="*/ 2550932 w 4308628"/>
                <a:gd name="connsiteY12907" fmla="*/ 4046087 h 4305833"/>
                <a:gd name="connsiteX12908" fmla="*/ 2552030 w 4308628"/>
                <a:gd name="connsiteY12908" fmla="*/ 4047187 h 4305833"/>
                <a:gd name="connsiteX12909" fmla="*/ 2547268 w 4308628"/>
                <a:gd name="connsiteY12909" fmla="*/ 4137676 h 4305833"/>
                <a:gd name="connsiteX12910" fmla="*/ 2436262 w 4308628"/>
                <a:gd name="connsiteY12910" fmla="*/ 4253811 h 4305833"/>
                <a:gd name="connsiteX12911" fmla="*/ 2356763 w 4308628"/>
                <a:gd name="connsiteY12911" fmla="*/ 4074663 h 4305833"/>
                <a:gd name="connsiteX12912" fmla="*/ 2356763 w 4308628"/>
                <a:gd name="connsiteY12912" fmla="*/ 4074663 h 4305833"/>
                <a:gd name="connsiteX12913" fmla="*/ 2551298 w 4308628"/>
                <a:gd name="connsiteY12913" fmla="*/ 4179807 h 4305833"/>
                <a:gd name="connsiteX12914" fmla="*/ 2553496 w 4308628"/>
                <a:gd name="connsiteY12914" fmla="*/ 4140973 h 4305833"/>
                <a:gd name="connsiteX12915" fmla="*/ 2571814 w 4308628"/>
                <a:gd name="connsiteY12915" fmla="*/ 4121556 h 4305833"/>
                <a:gd name="connsiteX12916" fmla="*/ 2560090 w 4308628"/>
                <a:gd name="connsiteY12916" fmla="*/ 4154895 h 4305833"/>
                <a:gd name="connsiteX12917" fmla="*/ 2551298 w 4308628"/>
                <a:gd name="connsiteY12917" fmla="*/ 4179807 h 4305833"/>
                <a:gd name="connsiteX12918" fmla="*/ 2664868 w 4308628"/>
                <a:gd name="connsiteY12918" fmla="*/ 4115329 h 4305833"/>
                <a:gd name="connsiteX12919" fmla="*/ 2683918 w 4308628"/>
                <a:gd name="connsiteY12919" fmla="*/ 4149399 h 4305833"/>
                <a:gd name="connsiteX12920" fmla="*/ 2664868 w 4308628"/>
                <a:gd name="connsiteY12920" fmla="*/ 4130715 h 4305833"/>
                <a:gd name="connsiteX12921" fmla="*/ 2639956 w 4308628"/>
                <a:gd name="connsiteY12921" fmla="*/ 4106170 h 4305833"/>
                <a:gd name="connsiteX12922" fmla="*/ 2664868 w 4308628"/>
                <a:gd name="connsiteY12922" fmla="*/ 4115329 h 4305833"/>
                <a:gd name="connsiteX12923" fmla="*/ 2669631 w 4308628"/>
                <a:gd name="connsiteY12923" fmla="*/ 4109833 h 4305833"/>
                <a:gd name="connsiteX12924" fmla="*/ 2625668 w 4308628"/>
                <a:gd name="connsiteY12924" fmla="*/ 4030701 h 4305833"/>
                <a:gd name="connsiteX12925" fmla="*/ 2626034 w 4308628"/>
                <a:gd name="connsiteY12925" fmla="*/ 4029235 h 4305833"/>
                <a:gd name="connsiteX12926" fmla="*/ 2812876 w 4308628"/>
                <a:gd name="connsiteY12926" fmla="*/ 3969885 h 4305833"/>
                <a:gd name="connsiteX12927" fmla="*/ 2812876 w 4308628"/>
                <a:gd name="connsiteY12927" fmla="*/ 3969885 h 4305833"/>
                <a:gd name="connsiteX12928" fmla="*/ 2820203 w 4308628"/>
                <a:gd name="connsiteY12928" fmla="*/ 4165885 h 4305833"/>
                <a:gd name="connsiteX12929" fmla="*/ 2669631 w 4308628"/>
                <a:gd name="connsiteY12929" fmla="*/ 4109833 h 4305833"/>
                <a:gd name="connsiteX12930" fmla="*/ 2856105 w 4308628"/>
                <a:gd name="connsiteY12930" fmla="*/ 3872435 h 4305833"/>
                <a:gd name="connsiteX12931" fmla="*/ 2835956 w 4308628"/>
                <a:gd name="connsiteY12931" fmla="*/ 3914932 h 4305833"/>
                <a:gd name="connsiteX12932" fmla="*/ 2816905 w 4308628"/>
                <a:gd name="connsiteY12932" fmla="*/ 3955231 h 4305833"/>
                <a:gd name="connsiteX12933" fmla="*/ 2761952 w 4308628"/>
                <a:gd name="connsiteY12933" fmla="*/ 3765825 h 4305833"/>
                <a:gd name="connsiteX12934" fmla="*/ 2855373 w 4308628"/>
                <a:gd name="connsiteY12934" fmla="*/ 3865474 h 4305833"/>
                <a:gd name="connsiteX12935" fmla="*/ 2856105 w 4308628"/>
                <a:gd name="connsiteY12935" fmla="*/ 3872435 h 4305833"/>
                <a:gd name="connsiteX12936" fmla="*/ 2856105 w 4308628"/>
                <a:gd name="connsiteY12936" fmla="*/ 3872435 h 4305833"/>
                <a:gd name="connsiteX12937" fmla="*/ 2759754 w 4308628"/>
                <a:gd name="connsiteY12937" fmla="*/ 3747508 h 4305833"/>
                <a:gd name="connsiteX12938" fmla="*/ 2793092 w 4308628"/>
                <a:gd name="connsiteY12938" fmla="*/ 3628442 h 4305833"/>
                <a:gd name="connsiteX12939" fmla="*/ 2797488 w 4308628"/>
                <a:gd name="connsiteY12939" fmla="*/ 3626977 h 4305833"/>
                <a:gd name="connsiteX12940" fmla="*/ 2938169 w 4308628"/>
                <a:gd name="connsiteY12940" fmla="*/ 3728824 h 4305833"/>
                <a:gd name="connsiteX12941" fmla="*/ 2760487 w 4308628"/>
                <a:gd name="connsiteY12941" fmla="*/ 3748973 h 4305833"/>
                <a:gd name="connsiteX12942" fmla="*/ 2759754 w 4308628"/>
                <a:gd name="connsiteY12942" fmla="*/ 3747508 h 4305833"/>
                <a:gd name="connsiteX12943" fmla="*/ 3021332 w 4308628"/>
                <a:gd name="connsiteY12943" fmla="*/ 3575321 h 4305833"/>
                <a:gd name="connsiteX12944" fmla="*/ 3021332 w 4308628"/>
                <a:gd name="connsiteY12944" fmla="*/ 3574588 h 4305833"/>
                <a:gd name="connsiteX12945" fmla="*/ 3021698 w 4308628"/>
                <a:gd name="connsiteY12945" fmla="*/ 3573855 h 4305833"/>
                <a:gd name="connsiteX12946" fmla="*/ 3024263 w 4308628"/>
                <a:gd name="connsiteY12946" fmla="*/ 3518902 h 4305833"/>
                <a:gd name="connsiteX12947" fmla="*/ 3052838 w 4308628"/>
                <a:gd name="connsiteY12947" fmla="*/ 3578252 h 4305833"/>
                <a:gd name="connsiteX12948" fmla="*/ 3051739 w 4308628"/>
                <a:gd name="connsiteY12948" fmla="*/ 3581915 h 4305833"/>
                <a:gd name="connsiteX12949" fmla="*/ 3052472 w 4308628"/>
                <a:gd name="connsiteY12949" fmla="*/ 3583380 h 4305833"/>
                <a:gd name="connsiteX12950" fmla="*/ 2999717 w 4308628"/>
                <a:gd name="connsiteY12950" fmla="*/ 3654087 h 4305833"/>
                <a:gd name="connsiteX12951" fmla="*/ 2963448 w 4308628"/>
                <a:gd name="connsiteY12951" fmla="*/ 3703545 h 4305833"/>
                <a:gd name="connsiteX12952" fmla="*/ 3021332 w 4308628"/>
                <a:gd name="connsiteY12952" fmla="*/ 3575321 h 4305833"/>
                <a:gd name="connsiteX12953" fmla="*/ 3051739 w 4308628"/>
                <a:gd name="connsiteY12953" fmla="*/ 3560300 h 4305833"/>
                <a:gd name="connsiteX12954" fmla="*/ 3024996 w 4308628"/>
                <a:gd name="connsiteY12954" fmla="*/ 3504981 h 4305833"/>
                <a:gd name="connsiteX12955" fmla="*/ 3024996 w 4308628"/>
                <a:gd name="connsiteY12955" fmla="*/ 3500584 h 4305833"/>
                <a:gd name="connsiteX12956" fmla="*/ 3048442 w 4308628"/>
                <a:gd name="connsiteY12956" fmla="*/ 3539418 h 4305833"/>
                <a:gd name="connsiteX12957" fmla="*/ 3051739 w 4308628"/>
                <a:gd name="connsiteY12957" fmla="*/ 3560300 h 4305833"/>
                <a:gd name="connsiteX12958" fmla="*/ 3025728 w 4308628"/>
                <a:gd name="connsiteY12958" fmla="*/ 3488495 h 4305833"/>
                <a:gd name="connsiteX12959" fmla="*/ 3027926 w 4308628"/>
                <a:gd name="connsiteY12959" fmla="*/ 3445264 h 4305833"/>
                <a:gd name="connsiteX12960" fmla="*/ 3035986 w 4308628"/>
                <a:gd name="connsiteY12960" fmla="*/ 3448928 h 4305833"/>
                <a:gd name="connsiteX12961" fmla="*/ 3046244 w 4308628"/>
                <a:gd name="connsiteY12961" fmla="*/ 3522199 h 4305833"/>
                <a:gd name="connsiteX12962" fmla="*/ 3025728 w 4308628"/>
                <a:gd name="connsiteY12962" fmla="*/ 3488495 h 4305833"/>
                <a:gd name="connsiteX12963" fmla="*/ 3028292 w 4308628"/>
                <a:gd name="connsiteY12963" fmla="*/ 3437937 h 4305833"/>
                <a:gd name="connsiteX12964" fmla="*/ 3029758 w 4308628"/>
                <a:gd name="connsiteY12964" fmla="*/ 3406065 h 4305833"/>
                <a:gd name="connsiteX12965" fmla="*/ 3034887 w 4308628"/>
                <a:gd name="connsiteY12965" fmla="*/ 3441235 h 4305833"/>
                <a:gd name="connsiteX12966" fmla="*/ 3028292 w 4308628"/>
                <a:gd name="connsiteY12966" fmla="*/ 3437937 h 4305833"/>
                <a:gd name="connsiteX12967" fmla="*/ 3052105 w 4308628"/>
                <a:gd name="connsiteY12967" fmla="*/ 3389945 h 4305833"/>
                <a:gd name="connsiteX12968" fmla="*/ 3082879 w 4308628"/>
                <a:gd name="connsiteY12968" fmla="*/ 3399104 h 4305833"/>
                <a:gd name="connsiteX12969" fmla="*/ 3083612 w 4308628"/>
                <a:gd name="connsiteY12969" fmla="*/ 3406065 h 4305833"/>
                <a:gd name="connsiteX12970" fmla="*/ 3052105 w 4308628"/>
                <a:gd name="connsiteY12970" fmla="*/ 3389945 h 4305833"/>
                <a:gd name="connsiteX12971" fmla="*/ 3090207 w 4308628"/>
                <a:gd name="connsiteY12971" fmla="*/ 3400936 h 4305833"/>
                <a:gd name="connsiteX12972" fmla="*/ 3131605 w 4308628"/>
                <a:gd name="connsiteY12972" fmla="*/ 3413025 h 4305833"/>
                <a:gd name="connsiteX12973" fmla="*/ 3156883 w 4308628"/>
                <a:gd name="connsiteY12973" fmla="*/ 3443433 h 4305833"/>
                <a:gd name="connsiteX12974" fmla="*/ 3090939 w 4308628"/>
                <a:gd name="connsiteY12974" fmla="*/ 3409728 h 4305833"/>
                <a:gd name="connsiteX12975" fmla="*/ 3090207 w 4308628"/>
                <a:gd name="connsiteY12975" fmla="*/ 3400936 h 4305833"/>
                <a:gd name="connsiteX12976" fmla="*/ 3143328 w 4308628"/>
                <a:gd name="connsiteY12976" fmla="*/ 3416322 h 4305833"/>
                <a:gd name="connsiteX12977" fmla="*/ 3147358 w 4308628"/>
                <a:gd name="connsiteY12977" fmla="*/ 3417422 h 4305833"/>
                <a:gd name="connsiteX12978" fmla="*/ 3190954 w 4308628"/>
                <a:gd name="connsiteY12978" fmla="*/ 3460651 h 4305833"/>
                <a:gd name="connsiteX12979" fmla="*/ 3172270 w 4308628"/>
                <a:gd name="connsiteY12979" fmla="*/ 3451126 h 4305833"/>
                <a:gd name="connsiteX12980" fmla="*/ 3143328 w 4308628"/>
                <a:gd name="connsiteY12980" fmla="*/ 3416322 h 4305833"/>
                <a:gd name="connsiteX12981" fmla="*/ 3212936 w 4308628"/>
                <a:gd name="connsiteY12981" fmla="*/ 3469078 h 4305833"/>
                <a:gd name="connsiteX12982" fmla="*/ 3207807 w 4308628"/>
                <a:gd name="connsiteY12982" fmla="*/ 3467978 h 4305833"/>
                <a:gd name="connsiteX12983" fmla="*/ 3161280 w 4308628"/>
                <a:gd name="connsiteY12983" fmla="*/ 3421818 h 4305833"/>
                <a:gd name="connsiteX12984" fmla="*/ 3213669 w 4308628"/>
                <a:gd name="connsiteY12984" fmla="*/ 3437205 h 4305833"/>
                <a:gd name="connsiteX12985" fmla="*/ 3214767 w 4308628"/>
                <a:gd name="connsiteY12985" fmla="*/ 3437205 h 4305833"/>
                <a:gd name="connsiteX12986" fmla="*/ 3215134 w 4308628"/>
                <a:gd name="connsiteY12986" fmla="*/ 3437205 h 4305833"/>
                <a:gd name="connsiteX12987" fmla="*/ 3354715 w 4308628"/>
                <a:gd name="connsiteY12987" fmla="*/ 3424016 h 4305833"/>
                <a:gd name="connsiteX12988" fmla="*/ 3212936 w 4308628"/>
                <a:gd name="connsiteY12988" fmla="*/ 3469078 h 4305833"/>
                <a:gd name="connsiteX12989" fmla="*/ 3387321 w 4308628"/>
                <a:gd name="connsiteY12989" fmla="*/ 3408263 h 4305833"/>
                <a:gd name="connsiteX12990" fmla="*/ 3336764 w 4308628"/>
                <a:gd name="connsiteY12990" fmla="*/ 3241571 h 4305833"/>
                <a:gd name="connsiteX12991" fmla="*/ 3340061 w 4308628"/>
                <a:gd name="connsiteY12991" fmla="*/ 3238640 h 4305833"/>
                <a:gd name="connsiteX12992" fmla="*/ 3463157 w 4308628"/>
                <a:gd name="connsiteY12992" fmla="*/ 3245967 h 4305833"/>
                <a:gd name="connsiteX12993" fmla="*/ 3464255 w 4308628"/>
                <a:gd name="connsiteY12993" fmla="*/ 3247433 h 4305833"/>
                <a:gd name="connsiteX12994" fmla="*/ 3387321 w 4308628"/>
                <a:gd name="connsiteY12994" fmla="*/ 3408263 h 4305833"/>
                <a:gd name="connsiteX12995" fmla="*/ 3655859 w 4308628"/>
                <a:gd name="connsiteY12995" fmla="*/ 3368330 h 4305833"/>
                <a:gd name="connsiteX12996" fmla="*/ 3772727 w 4308628"/>
                <a:gd name="connsiteY12996" fmla="*/ 3211163 h 4305833"/>
                <a:gd name="connsiteX12997" fmla="*/ 3773459 w 4308628"/>
                <a:gd name="connsiteY12997" fmla="*/ 3211530 h 4305833"/>
                <a:gd name="connsiteX12998" fmla="*/ 3774925 w 4308628"/>
                <a:gd name="connsiteY12998" fmla="*/ 3211163 h 4305833"/>
                <a:gd name="connsiteX12999" fmla="*/ 3835007 w 4308628"/>
                <a:gd name="connsiteY12999" fmla="*/ 3278206 h 4305833"/>
                <a:gd name="connsiteX13000" fmla="*/ 3838671 w 4308628"/>
                <a:gd name="connsiteY13000" fmla="*/ 3439037 h 4305833"/>
                <a:gd name="connsiteX13001" fmla="*/ 3655859 w 4308628"/>
                <a:gd name="connsiteY13001" fmla="*/ 3368330 h 4305833"/>
                <a:gd name="connsiteX13002" fmla="*/ 3655859 w 4308628"/>
                <a:gd name="connsiteY13002" fmla="*/ 3368330 h 4305833"/>
                <a:gd name="connsiteX13003" fmla="*/ 3841968 w 4308628"/>
                <a:gd name="connsiteY13003" fmla="*/ 3286266 h 4305833"/>
                <a:gd name="connsiteX13004" fmla="*/ 3873475 w 4308628"/>
                <a:gd name="connsiteY13004" fmla="*/ 3321436 h 4305833"/>
                <a:gd name="connsiteX13005" fmla="*/ 3873108 w 4308628"/>
                <a:gd name="connsiteY13005" fmla="*/ 3321803 h 4305833"/>
                <a:gd name="connsiteX13006" fmla="*/ 3875673 w 4308628"/>
                <a:gd name="connsiteY13006" fmla="*/ 3332061 h 4305833"/>
                <a:gd name="connsiteX13007" fmla="*/ 3844899 w 4308628"/>
                <a:gd name="connsiteY13007" fmla="*/ 3424749 h 4305833"/>
                <a:gd name="connsiteX13008" fmla="*/ 3841968 w 4308628"/>
                <a:gd name="connsiteY13008" fmla="*/ 3286266 h 4305833"/>
                <a:gd name="connsiteX13009" fmla="*/ 3841601 w 4308628"/>
                <a:gd name="connsiteY13009" fmla="*/ 3275642 h 4305833"/>
                <a:gd name="connsiteX13010" fmla="*/ 3840869 w 4308628"/>
                <a:gd name="connsiteY13010" fmla="*/ 3249264 h 4305833"/>
                <a:gd name="connsiteX13011" fmla="*/ 3855889 w 4308628"/>
                <a:gd name="connsiteY13011" fmla="*/ 3281137 h 4305833"/>
                <a:gd name="connsiteX13012" fmla="*/ 3867246 w 4308628"/>
                <a:gd name="connsiteY13012" fmla="*/ 3304950 h 4305833"/>
                <a:gd name="connsiteX13013" fmla="*/ 3841601 w 4308628"/>
                <a:gd name="connsiteY13013" fmla="*/ 3275642 h 4305833"/>
                <a:gd name="connsiteX13014" fmla="*/ 3902417 w 4308628"/>
                <a:gd name="connsiteY13014" fmla="*/ 3178924 h 4305833"/>
                <a:gd name="connsiteX13015" fmla="*/ 3939785 w 4308628"/>
                <a:gd name="connsiteY13015" fmla="*/ 3189548 h 4305833"/>
                <a:gd name="connsiteX13016" fmla="*/ 3913407 w 4308628"/>
                <a:gd name="connsiteY13016" fmla="*/ 3189915 h 4305833"/>
                <a:gd name="connsiteX13017" fmla="*/ 3878237 w 4308628"/>
                <a:gd name="connsiteY13017" fmla="*/ 3190281 h 4305833"/>
                <a:gd name="connsiteX13018" fmla="*/ 3902417 w 4308628"/>
                <a:gd name="connsiteY13018" fmla="*/ 3178924 h 4305833"/>
                <a:gd name="connsiteX13019" fmla="*/ 3967261 w 4308628"/>
                <a:gd name="connsiteY13019" fmla="*/ 3185152 h 4305833"/>
                <a:gd name="connsiteX13020" fmla="*/ 3963598 w 4308628"/>
                <a:gd name="connsiteY13020" fmla="*/ 3184053 h 4305833"/>
                <a:gd name="connsiteX13021" fmla="*/ 3963598 w 4308628"/>
                <a:gd name="connsiteY13021" fmla="*/ 3184053 h 4305833"/>
                <a:gd name="connsiteX13022" fmla="*/ 3957370 w 4308628"/>
                <a:gd name="connsiteY13022" fmla="*/ 3187350 h 4305833"/>
                <a:gd name="connsiteX13023" fmla="*/ 3957370 w 4308628"/>
                <a:gd name="connsiteY13023" fmla="*/ 3187716 h 4305833"/>
                <a:gd name="connsiteX13024" fmla="*/ 3911942 w 4308628"/>
                <a:gd name="connsiteY13024" fmla="*/ 3174894 h 4305833"/>
                <a:gd name="connsiteX13025" fmla="*/ 4037602 w 4308628"/>
                <a:gd name="connsiteY13025" fmla="*/ 3117010 h 4305833"/>
                <a:gd name="connsiteX13026" fmla="*/ 3967261 w 4308628"/>
                <a:gd name="connsiteY13026" fmla="*/ 3185152 h 4305833"/>
                <a:gd name="connsiteX13027" fmla="*/ 3901684 w 4308628"/>
                <a:gd name="connsiteY13027" fmla="*/ 3171597 h 4305833"/>
                <a:gd name="connsiteX13028" fmla="*/ 3814491 w 4308628"/>
                <a:gd name="connsiteY13028" fmla="*/ 3146685 h 4305833"/>
                <a:gd name="connsiteX13029" fmla="*/ 3813758 w 4308628"/>
                <a:gd name="connsiteY13029" fmla="*/ 3145219 h 4305833"/>
                <a:gd name="connsiteX13030" fmla="*/ 3903882 w 4308628"/>
                <a:gd name="connsiteY13030" fmla="*/ 2970834 h 4305833"/>
                <a:gd name="connsiteX13031" fmla="*/ 4047493 w 4308628"/>
                <a:gd name="connsiteY13031" fmla="*/ 3104188 h 4305833"/>
                <a:gd name="connsiteX13032" fmla="*/ 3901684 w 4308628"/>
                <a:gd name="connsiteY13032" fmla="*/ 3171597 h 4305833"/>
                <a:gd name="connsiteX13033" fmla="*/ 3709347 w 4308628"/>
                <a:gd name="connsiteY13033" fmla="*/ 2851769 h 4305833"/>
                <a:gd name="connsiteX13034" fmla="*/ 3648899 w 4308628"/>
                <a:gd name="connsiteY13034" fmla="*/ 2744426 h 4305833"/>
                <a:gd name="connsiteX13035" fmla="*/ 3648899 w 4308628"/>
                <a:gd name="connsiteY13035" fmla="*/ 2744426 h 4305833"/>
                <a:gd name="connsiteX13036" fmla="*/ 3650364 w 4308628"/>
                <a:gd name="connsiteY13036" fmla="*/ 2740030 h 4305833"/>
                <a:gd name="connsiteX13037" fmla="*/ 3822185 w 4308628"/>
                <a:gd name="connsiteY13037" fmla="*/ 2712187 h 4305833"/>
                <a:gd name="connsiteX13038" fmla="*/ 3711179 w 4308628"/>
                <a:gd name="connsiteY13038" fmla="*/ 2852135 h 4305833"/>
                <a:gd name="connsiteX13039" fmla="*/ 3709347 w 4308628"/>
                <a:gd name="connsiteY13039" fmla="*/ 2851769 h 4305833"/>
                <a:gd name="connsiteX13040" fmla="*/ 3709347 w 4308628"/>
                <a:gd name="connsiteY13040" fmla="*/ 2851769 h 4305833"/>
                <a:gd name="connsiteX13041" fmla="*/ 3772727 w 4308628"/>
                <a:gd name="connsiteY13041" fmla="*/ 2545129 h 4305833"/>
                <a:gd name="connsiteX13042" fmla="*/ 3772727 w 4308628"/>
                <a:gd name="connsiteY13042" fmla="*/ 2545129 h 4305833"/>
                <a:gd name="connsiteX13043" fmla="*/ 3771994 w 4308628"/>
                <a:gd name="connsiteY13043" fmla="*/ 2544030 h 4305833"/>
                <a:gd name="connsiteX13044" fmla="*/ 3734992 w 4308628"/>
                <a:gd name="connsiteY13044" fmla="*/ 2503365 h 4305833"/>
                <a:gd name="connsiteX13045" fmla="*/ 3796906 w 4308628"/>
                <a:gd name="connsiteY13045" fmla="*/ 2524980 h 4305833"/>
                <a:gd name="connsiteX13046" fmla="*/ 3800203 w 4308628"/>
                <a:gd name="connsiteY13046" fmla="*/ 2529010 h 4305833"/>
                <a:gd name="connsiteX13047" fmla="*/ 3822185 w 4308628"/>
                <a:gd name="connsiteY13047" fmla="*/ 2676651 h 4305833"/>
                <a:gd name="connsiteX13048" fmla="*/ 3772727 w 4308628"/>
                <a:gd name="connsiteY13048" fmla="*/ 2545129 h 4305833"/>
                <a:gd name="connsiteX13049" fmla="*/ 3783351 w 4308628"/>
                <a:gd name="connsiteY13049" fmla="*/ 2512890 h 4305833"/>
                <a:gd name="connsiteX13050" fmla="*/ 3725467 w 4308628"/>
                <a:gd name="connsiteY13050" fmla="*/ 2492740 h 4305833"/>
                <a:gd name="connsiteX13051" fmla="*/ 3722536 w 4308628"/>
                <a:gd name="connsiteY13051" fmla="*/ 2489443 h 4305833"/>
                <a:gd name="connsiteX13052" fmla="*/ 3766499 w 4308628"/>
                <a:gd name="connsiteY13052" fmla="*/ 2500067 h 4305833"/>
                <a:gd name="connsiteX13053" fmla="*/ 3783351 w 4308628"/>
                <a:gd name="connsiteY13053" fmla="*/ 2512890 h 4305833"/>
                <a:gd name="connsiteX13054" fmla="*/ 3714476 w 4308628"/>
                <a:gd name="connsiteY13054" fmla="*/ 2480650 h 4305833"/>
                <a:gd name="connsiteX13055" fmla="*/ 3685168 w 4308628"/>
                <a:gd name="connsiteY13055" fmla="*/ 2448778 h 4305833"/>
                <a:gd name="connsiteX13056" fmla="*/ 3693227 w 4308628"/>
                <a:gd name="connsiteY13056" fmla="*/ 2445847 h 4305833"/>
                <a:gd name="connsiteX13057" fmla="*/ 3752577 w 4308628"/>
                <a:gd name="connsiteY13057" fmla="*/ 2490176 h 4305833"/>
                <a:gd name="connsiteX13058" fmla="*/ 3714476 w 4308628"/>
                <a:gd name="connsiteY13058" fmla="*/ 2480650 h 4305833"/>
                <a:gd name="connsiteX13059" fmla="*/ 3680405 w 4308628"/>
                <a:gd name="connsiteY13059" fmla="*/ 2442916 h 4305833"/>
                <a:gd name="connsiteX13060" fmla="*/ 3658790 w 4308628"/>
                <a:gd name="connsiteY13060" fmla="*/ 2419469 h 4305833"/>
                <a:gd name="connsiteX13061" fmla="*/ 3687000 w 4308628"/>
                <a:gd name="connsiteY13061" fmla="*/ 2440718 h 4305833"/>
                <a:gd name="connsiteX13062" fmla="*/ 3680405 w 4308628"/>
                <a:gd name="connsiteY13062" fmla="*/ 2442916 h 4305833"/>
                <a:gd name="connsiteX13063" fmla="*/ 3663186 w 4308628"/>
                <a:gd name="connsiteY13063" fmla="*/ 2391993 h 4305833"/>
                <a:gd name="connsiteX13064" fmla="*/ 3691396 w 4308628"/>
                <a:gd name="connsiteY13064" fmla="*/ 2376606 h 4305833"/>
                <a:gd name="connsiteX13065" fmla="*/ 3696891 w 4308628"/>
                <a:gd name="connsiteY13065" fmla="*/ 2381002 h 4305833"/>
                <a:gd name="connsiteX13066" fmla="*/ 3663186 w 4308628"/>
                <a:gd name="connsiteY13066" fmla="*/ 2391993 h 4305833"/>
                <a:gd name="connsiteX13067" fmla="*/ 3697624 w 4308628"/>
                <a:gd name="connsiteY13067" fmla="*/ 2372942 h 4305833"/>
                <a:gd name="connsiteX13068" fmla="*/ 3735725 w 4308628"/>
                <a:gd name="connsiteY13068" fmla="*/ 2352060 h 4305833"/>
                <a:gd name="connsiteX13069" fmla="*/ 3774925 w 4308628"/>
                <a:gd name="connsiteY13069" fmla="*/ 2355723 h 4305833"/>
                <a:gd name="connsiteX13070" fmla="*/ 3704218 w 4308628"/>
                <a:gd name="connsiteY13070" fmla="*/ 2378438 h 4305833"/>
                <a:gd name="connsiteX13071" fmla="*/ 3697624 w 4308628"/>
                <a:gd name="connsiteY13071" fmla="*/ 2372942 h 4305833"/>
                <a:gd name="connsiteX13072" fmla="*/ 3746349 w 4308628"/>
                <a:gd name="connsiteY13072" fmla="*/ 2346564 h 4305833"/>
                <a:gd name="connsiteX13073" fmla="*/ 3750379 w 4308628"/>
                <a:gd name="connsiteY13073" fmla="*/ 2344366 h 4305833"/>
                <a:gd name="connsiteX13074" fmla="*/ 3811927 w 4308628"/>
                <a:gd name="connsiteY13074" fmla="*/ 2344000 h 4305833"/>
                <a:gd name="connsiteX13075" fmla="*/ 3791777 w 4308628"/>
                <a:gd name="connsiteY13075" fmla="*/ 2350594 h 4305833"/>
                <a:gd name="connsiteX13076" fmla="*/ 3746349 w 4308628"/>
                <a:gd name="connsiteY13076" fmla="*/ 2346564 h 4305833"/>
                <a:gd name="connsiteX13077" fmla="*/ 3832809 w 4308628"/>
                <a:gd name="connsiteY13077" fmla="*/ 2334475 h 4305833"/>
                <a:gd name="connsiteX13078" fmla="*/ 3828413 w 4308628"/>
                <a:gd name="connsiteY13078" fmla="*/ 2337039 h 4305833"/>
                <a:gd name="connsiteX13079" fmla="*/ 3762835 w 4308628"/>
                <a:gd name="connsiteY13079" fmla="*/ 2337406 h 4305833"/>
                <a:gd name="connsiteX13080" fmla="*/ 3811194 w 4308628"/>
                <a:gd name="connsiteY13080" fmla="*/ 2311028 h 4305833"/>
                <a:gd name="connsiteX13081" fmla="*/ 3811560 w 4308628"/>
                <a:gd name="connsiteY13081" fmla="*/ 2310295 h 4305833"/>
                <a:gd name="connsiteX13082" fmla="*/ 3811927 w 4308628"/>
                <a:gd name="connsiteY13082" fmla="*/ 2309929 h 4305833"/>
                <a:gd name="connsiteX13083" fmla="*/ 3811927 w 4308628"/>
                <a:gd name="connsiteY13083" fmla="*/ 2309929 h 4305833"/>
                <a:gd name="connsiteX13084" fmla="*/ 3866880 w 4308628"/>
                <a:gd name="connsiteY13084" fmla="*/ 2243619 h 4305833"/>
                <a:gd name="connsiteX13085" fmla="*/ 3901318 w 4308628"/>
                <a:gd name="connsiteY13085" fmla="*/ 2201854 h 4305833"/>
                <a:gd name="connsiteX13086" fmla="*/ 3832809 w 4308628"/>
                <a:gd name="connsiteY13086" fmla="*/ 2334475 h 4305833"/>
                <a:gd name="connsiteX13087" fmla="*/ 3759538 w 4308628"/>
                <a:gd name="connsiteY13087" fmla="*/ 2086086 h 4305833"/>
                <a:gd name="connsiteX13088" fmla="*/ 3759538 w 4308628"/>
                <a:gd name="connsiteY13088" fmla="*/ 2081690 h 4305833"/>
                <a:gd name="connsiteX13089" fmla="*/ 3759538 w 4308628"/>
                <a:gd name="connsiteY13089" fmla="*/ 2081690 h 4305833"/>
                <a:gd name="connsiteX13090" fmla="*/ 3851493 w 4308628"/>
                <a:gd name="connsiteY13090" fmla="*/ 1999992 h 4305833"/>
                <a:gd name="connsiteX13091" fmla="*/ 3853325 w 4308628"/>
                <a:gd name="connsiteY13091" fmla="*/ 2000359 h 4305833"/>
                <a:gd name="connsiteX13092" fmla="*/ 3912674 w 4308628"/>
                <a:gd name="connsiteY13092" fmla="*/ 2168516 h 4305833"/>
                <a:gd name="connsiteX13093" fmla="*/ 3759538 w 4308628"/>
                <a:gd name="connsiteY13093" fmla="*/ 2086086 h 4305833"/>
                <a:gd name="connsiteX13094" fmla="*/ 4074604 w 4308628"/>
                <a:gd name="connsiteY13094" fmla="*/ 1950168 h 4305833"/>
                <a:gd name="connsiteX13095" fmla="*/ 4046394 w 4308628"/>
                <a:gd name="connsiteY13095" fmla="*/ 1756366 h 4305833"/>
                <a:gd name="connsiteX13096" fmla="*/ 4047860 w 4308628"/>
                <a:gd name="connsiteY13096" fmla="*/ 1754900 h 4305833"/>
                <a:gd name="connsiteX13097" fmla="*/ 4137983 w 4308628"/>
                <a:gd name="connsiteY13097" fmla="*/ 1759663 h 4305833"/>
                <a:gd name="connsiteX13098" fmla="*/ 4254118 w 4308628"/>
                <a:gd name="connsiteY13098" fmla="*/ 1870669 h 4305833"/>
                <a:gd name="connsiteX13099" fmla="*/ 4074604 w 4308628"/>
                <a:gd name="connsiteY13099" fmla="*/ 1950168 h 4305833"/>
                <a:gd name="connsiteX13100" fmla="*/ 4074604 w 4308628"/>
                <a:gd name="connsiteY13100" fmla="*/ 1950168 h 4305833"/>
                <a:gd name="connsiteX13101" fmla="*/ 4148241 w 4308628"/>
                <a:gd name="connsiteY13101" fmla="*/ 1760396 h 4305833"/>
                <a:gd name="connsiteX13102" fmla="*/ 4195501 w 4308628"/>
                <a:gd name="connsiteY13102" fmla="*/ 1762960 h 4305833"/>
                <a:gd name="connsiteX13103" fmla="*/ 4195501 w 4308628"/>
                <a:gd name="connsiteY13103" fmla="*/ 1763327 h 4305833"/>
                <a:gd name="connsiteX13104" fmla="*/ 4200264 w 4308628"/>
                <a:gd name="connsiteY13104" fmla="*/ 1768456 h 4305833"/>
                <a:gd name="connsiteX13105" fmla="*/ 4203927 w 4308628"/>
                <a:gd name="connsiteY13105" fmla="*/ 1769188 h 4305833"/>
                <a:gd name="connsiteX13106" fmla="*/ 4204660 w 4308628"/>
                <a:gd name="connsiteY13106" fmla="*/ 1769188 h 4305833"/>
                <a:gd name="connsiteX13107" fmla="*/ 4248256 w 4308628"/>
                <a:gd name="connsiteY13107" fmla="*/ 1856014 h 4305833"/>
                <a:gd name="connsiteX13108" fmla="*/ 4148241 w 4308628"/>
                <a:gd name="connsiteY13108" fmla="*/ 1760396 h 4305833"/>
                <a:gd name="connsiteX13109" fmla="*/ 4104278 w 4308628"/>
                <a:gd name="connsiteY13109" fmla="*/ 1733652 h 4305833"/>
                <a:gd name="connsiteX13110" fmla="*/ 4107576 w 4308628"/>
                <a:gd name="connsiteY13110" fmla="*/ 1734385 h 4305833"/>
                <a:gd name="connsiteX13111" fmla="*/ 4110140 w 4308628"/>
                <a:gd name="connsiteY13111" fmla="*/ 1733652 h 4305833"/>
                <a:gd name="connsiteX13112" fmla="*/ 4130290 w 4308628"/>
                <a:gd name="connsiteY13112" fmla="*/ 1753069 h 4305833"/>
                <a:gd name="connsiteX13113" fmla="*/ 4058484 w 4308628"/>
                <a:gd name="connsiteY13113" fmla="*/ 1749039 h 4305833"/>
                <a:gd name="connsiteX13114" fmla="*/ 4076069 w 4308628"/>
                <a:gd name="connsiteY13114" fmla="*/ 1742444 h 4305833"/>
                <a:gd name="connsiteX13115" fmla="*/ 4102813 w 4308628"/>
                <a:gd name="connsiteY13115" fmla="*/ 1732187 h 4305833"/>
                <a:gd name="connsiteX13116" fmla="*/ 4104278 w 4308628"/>
                <a:gd name="connsiteY13116" fmla="*/ 1733652 h 4305833"/>
                <a:gd name="connsiteX13117" fmla="*/ 4104278 w 4308628"/>
                <a:gd name="connsiteY13117" fmla="*/ 1733652 h 4305833"/>
                <a:gd name="connsiteX13118" fmla="*/ 4043097 w 4308628"/>
                <a:gd name="connsiteY13118" fmla="*/ 1681996 h 4305833"/>
                <a:gd name="connsiteX13119" fmla="*/ 4105744 w 4308628"/>
                <a:gd name="connsiteY13119" fmla="*/ 1647192 h 4305833"/>
                <a:gd name="connsiteX13120" fmla="*/ 4096218 w 4308628"/>
                <a:gd name="connsiteY13120" fmla="*/ 1673203 h 4305833"/>
                <a:gd name="connsiteX13121" fmla="*/ 4091090 w 4308628"/>
                <a:gd name="connsiteY13121" fmla="*/ 1675768 h 4305833"/>
                <a:gd name="connsiteX13122" fmla="*/ 4090357 w 4308628"/>
                <a:gd name="connsiteY13122" fmla="*/ 1677966 h 4305833"/>
                <a:gd name="connsiteX13123" fmla="*/ 4061781 w 4308628"/>
                <a:gd name="connsiteY13123" fmla="*/ 1680530 h 4305833"/>
                <a:gd name="connsiteX13124" fmla="*/ 4043097 w 4308628"/>
                <a:gd name="connsiteY13124" fmla="*/ 1681996 h 4305833"/>
                <a:gd name="connsiteX13125" fmla="*/ 4043097 w 4308628"/>
                <a:gd name="connsiteY13125" fmla="*/ 1681996 h 4305833"/>
                <a:gd name="connsiteX13126" fmla="*/ 3233451 w 4308628"/>
                <a:gd name="connsiteY13126" fmla="*/ 477419 h 4305833"/>
                <a:gd name="connsiteX13127" fmla="*/ 3236016 w 4308628"/>
                <a:gd name="connsiteY13127" fmla="*/ 477053 h 4305833"/>
                <a:gd name="connsiteX13128" fmla="*/ 3240412 w 4308628"/>
                <a:gd name="connsiteY13128" fmla="*/ 473023 h 4305833"/>
                <a:gd name="connsiteX13129" fmla="*/ 3267889 w 4308628"/>
                <a:gd name="connsiteY13129" fmla="*/ 472290 h 4305833"/>
                <a:gd name="connsiteX13130" fmla="*/ 3214767 w 4308628"/>
                <a:gd name="connsiteY13130" fmla="*/ 520283 h 4305833"/>
                <a:gd name="connsiteX13131" fmla="*/ 3222461 w 4308628"/>
                <a:gd name="connsiteY13131" fmla="*/ 503064 h 4305833"/>
                <a:gd name="connsiteX13132" fmla="*/ 3233451 w 4308628"/>
                <a:gd name="connsiteY13132" fmla="*/ 477419 h 4305833"/>
                <a:gd name="connsiteX13133" fmla="*/ 3156150 w 4308628"/>
                <a:gd name="connsiteY13133" fmla="*/ 483647 h 4305833"/>
                <a:gd name="connsiteX13134" fmla="*/ 3175934 w 4308628"/>
                <a:gd name="connsiteY13134" fmla="*/ 414772 h 4305833"/>
                <a:gd name="connsiteX13135" fmla="*/ 3187291 w 4308628"/>
                <a:gd name="connsiteY13135" fmla="*/ 439684 h 4305833"/>
                <a:gd name="connsiteX13136" fmla="*/ 3185459 w 4308628"/>
                <a:gd name="connsiteY13136" fmla="*/ 445546 h 4305833"/>
                <a:gd name="connsiteX13137" fmla="*/ 3186558 w 4308628"/>
                <a:gd name="connsiteY13137" fmla="*/ 447744 h 4305833"/>
                <a:gd name="connsiteX13138" fmla="*/ 3168240 w 4308628"/>
                <a:gd name="connsiteY13138" fmla="*/ 469726 h 4305833"/>
                <a:gd name="connsiteX13139" fmla="*/ 3156150 w 4308628"/>
                <a:gd name="connsiteY13139" fmla="*/ 483647 h 4305833"/>
                <a:gd name="connsiteX13140" fmla="*/ 3156150 w 4308628"/>
                <a:gd name="connsiteY13140" fmla="*/ 483647 h 4305833"/>
                <a:gd name="connsiteX13141" fmla="*/ 3171538 w 4308628"/>
                <a:gd name="connsiteY13141" fmla="*/ 404881 h 4305833"/>
                <a:gd name="connsiteX13142" fmla="*/ 3146625 w 4308628"/>
                <a:gd name="connsiteY13142" fmla="*/ 492073 h 4305833"/>
                <a:gd name="connsiteX13143" fmla="*/ 3145160 w 4308628"/>
                <a:gd name="connsiteY13143" fmla="*/ 492806 h 4305833"/>
                <a:gd name="connsiteX13144" fmla="*/ 2970775 w 4308628"/>
                <a:gd name="connsiteY13144" fmla="*/ 402683 h 4305833"/>
                <a:gd name="connsiteX13145" fmla="*/ 3104128 w 4308628"/>
                <a:gd name="connsiteY13145" fmla="*/ 259071 h 4305833"/>
                <a:gd name="connsiteX13146" fmla="*/ 3171538 w 4308628"/>
                <a:gd name="connsiteY13146" fmla="*/ 404881 h 4305833"/>
                <a:gd name="connsiteX13147" fmla="*/ 1647133 w 4308628"/>
                <a:gd name="connsiteY13147" fmla="*/ 200821 h 4305833"/>
                <a:gd name="connsiteX13148" fmla="*/ 1672777 w 4308628"/>
                <a:gd name="connsiteY13148" fmla="*/ 210346 h 4305833"/>
                <a:gd name="connsiteX13149" fmla="*/ 1675708 w 4308628"/>
                <a:gd name="connsiteY13149" fmla="*/ 215841 h 4305833"/>
                <a:gd name="connsiteX13150" fmla="*/ 1677906 w 4308628"/>
                <a:gd name="connsiteY13150" fmla="*/ 216574 h 4305833"/>
                <a:gd name="connsiteX13151" fmla="*/ 1680471 w 4308628"/>
                <a:gd name="connsiteY13151" fmla="*/ 244783 h 4305833"/>
                <a:gd name="connsiteX13152" fmla="*/ 1682303 w 4308628"/>
                <a:gd name="connsiteY13152" fmla="*/ 263468 h 4305833"/>
                <a:gd name="connsiteX13153" fmla="*/ 1647133 w 4308628"/>
                <a:gd name="connsiteY13153" fmla="*/ 200821 h 4305833"/>
                <a:gd name="connsiteX13154" fmla="*/ 472597 w 4308628"/>
                <a:gd name="connsiteY13154" fmla="*/ 1066519 h 4305833"/>
                <a:gd name="connsiteX13155" fmla="*/ 471864 w 4308628"/>
                <a:gd name="connsiteY13155" fmla="*/ 1039042 h 4305833"/>
                <a:gd name="connsiteX13156" fmla="*/ 519491 w 4308628"/>
                <a:gd name="connsiteY13156" fmla="*/ 1092530 h 4305833"/>
                <a:gd name="connsiteX13157" fmla="*/ 502272 w 4308628"/>
                <a:gd name="connsiteY13157" fmla="*/ 1084836 h 4305833"/>
                <a:gd name="connsiteX13158" fmla="*/ 476260 w 4308628"/>
                <a:gd name="connsiteY13158" fmla="*/ 1073113 h 4305833"/>
                <a:gd name="connsiteX13159" fmla="*/ 476260 w 4308628"/>
                <a:gd name="connsiteY13159" fmla="*/ 1070549 h 4305833"/>
                <a:gd name="connsiteX13160" fmla="*/ 472597 w 4308628"/>
                <a:gd name="connsiteY13160" fmla="*/ 1066519 h 4305833"/>
                <a:gd name="connsiteX13161" fmla="*/ 414713 w 4308628"/>
                <a:gd name="connsiteY13161" fmla="*/ 1130631 h 4305833"/>
                <a:gd name="connsiteX13162" fmla="*/ 439991 w 4308628"/>
                <a:gd name="connsiteY13162" fmla="*/ 1118907 h 4305833"/>
                <a:gd name="connsiteX13163" fmla="*/ 444754 w 4308628"/>
                <a:gd name="connsiteY13163" fmla="*/ 1120739 h 4305833"/>
                <a:gd name="connsiteX13164" fmla="*/ 445487 w 4308628"/>
                <a:gd name="connsiteY13164" fmla="*/ 1120739 h 4305833"/>
                <a:gd name="connsiteX13165" fmla="*/ 447685 w 4308628"/>
                <a:gd name="connsiteY13165" fmla="*/ 1119640 h 4305833"/>
                <a:gd name="connsiteX13166" fmla="*/ 469666 w 4308628"/>
                <a:gd name="connsiteY13166" fmla="*/ 1137958 h 4305833"/>
                <a:gd name="connsiteX13167" fmla="*/ 483954 w 4308628"/>
                <a:gd name="connsiteY13167" fmla="*/ 1150048 h 4305833"/>
                <a:gd name="connsiteX13168" fmla="*/ 414713 w 4308628"/>
                <a:gd name="connsiteY13168" fmla="*/ 1130631 h 4305833"/>
                <a:gd name="connsiteX13169" fmla="*/ 202227 w 4308628"/>
                <a:gd name="connsiteY13169" fmla="*/ 2573339 h 4305833"/>
                <a:gd name="connsiteX13170" fmla="*/ 196365 w 4308628"/>
                <a:gd name="connsiteY13170" fmla="*/ 2573339 h 4305833"/>
                <a:gd name="connsiteX13171" fmla="*/ 176216 w 4308628"/>
                <a:gd name="connsiteY13171" fmla="*/ 2554288 h 4305833"/>
                <a:gd name="connsiteX13172" fmla="*/ 248021 w 4308628"/>
                <a:gd name="connsiteY13172" fmla="*/ 2558318 h 4305833"/>
                <a:gd name="connsiteX13173" fmla="*/ 230436 w 4308628"/>
                <a:gd name="connsiteY13173" fmla="*/ 2564912 h 4305833"/>
                <a:gd name="connsiteX13174" fmla="*/ 203692 w 4308628"/>
                <a:gd name="connsiteY13174" fmla="*/ 2575170 h 4305833"/>
                <a:gd name="connsiteX13175" fmla="*/ 202227 w 4308628"/>
                <a:gd name="connsiteY13175" fmla="*/ 2573339 h 4305833"/>
                <a:gd name="connsiteX13176" fmla="*/ 202227 w 4308628"/>
                <a:gd name="connsiteY13176" fmla="*/ 2573339 h 4305833"/>
                <a:gd name="connsiteX13177" fmla="*/ 263408 w 4308628"/>
                <a:gd name="connsiteY13177" fmla="*/ 2624995 h 4305833"/>
                <a:gd name="connsiteX13178" fmla="*/ 200761 w 4308628"/>
                <a:gd name="connsiteY13178" fmla="*/ 2659798 h 4305833"/>
                <a:gd name="connsiteX13179" fmla="*/ 210287 w 4308628"/>
                <a:gd name="connsiteY13179" fmla="*/ 2633787 h 4305833"/>
                <a:gd name="connsiteX13180" fmla="*/ 215416 w 4308628"/>
                <a:gd name="connsiteY13180" fmla="*/ 2631223 h 4305833"/>
                <a:gd name="connsiteX13181" fmla="*/ 216148 w 4308628"/>
                <a:gd name="connsiteY13181" fmla="*/ 2629024 h 4305833"/>
                <a:gd name="connsiteX13182" fmla="*/ 244724 w 4308628"/>
                <a:gd name="connsiteY13182" fmla="*/ 2626460 h 4305833"/>
                <a:gd name="connsiteX13183" fmla="*/ 263408 w 4308628"/>
                <a:gd name="connsiteY13183" fmla="*/ 2624995 h 4305833"/>
                <a:gd name="connsiteX13184" fmla="*/ 263408 w 4308628"/>
                <a:gd name="connsiteY13184" fmla="*/ 2624995 h 4305833"/>
                <a:gd name="connsiteX13185" fmla="*/ 1070489 w 4308628"/>
                <a:gd name="connsiteY13185" fmla="*/ 3829938 h 4305833"/>
                <a:gd name="connsiteX13186" fmla="*/ 1066093 w 4308628"/>
                <a:gd name="connsiteY13186" fmla="*/ 3833967 h 4305833"/>
                <a:gd name="connsiteX13187" fmla="*/ 1038616 w 4308628"/>
                <a:gd name="connsiteY13187" fmla="*/ 3834700 h 4305833"/>
                <a:gd name="connsiteX13188" fmla="*/ 1092104 w 4308628"/>
                <a:gd name="connsiteY13188" fmla="*/ 3786708 h 4305833"/>
                <a:gd name="connsiteX13189" fmla="*/ 1084411 w 4308628"/>
                <a:gd name="connsiteY13189" fmla="*/ 3803927 h 4305833"/>
                <a:gd name="connsiteX13190" fmla="*/ 1072687 w 4308628"/>
                <a:gd name="connsiteY13190" fmla="*/ 3829938 h 4305833"/>
                <a:gd name="connsiteX13191" fmla="*/ 1070489 w 4308628"/>
                <a:gd name="connsiteY13191" fmla="*/ 3829938 h 4305833"/>
                <a:gd name="connsiteX13192" fmla="*/ 1150354 w 4308628"/>
                <a:gd name="connsiteY13192" fmla="*/ 3823343 h 4305833"/>
                <a:gd name="connsiteX13193" fmla="*/ 1130571 w 4308628"/>
                <a:gd name="connsiteY13193" fmla="*/ 3892218 h 4305833"/>
                <a:gd name="connsiteX13194" fmla="*/ 1119214 w 4308628"/>
                <a:gd name="connsiteY13194" fmla="*/ 3867306 h 4305833"/>
                <a:gd name="connsiteX13195" fmla="*/ 1121046 w 4308628"/>
                <a:gd name="connsiteY13195" fmla="*/ 3861444 h 4305833"/>
                <a:gd name="connsiteX13196" fmla="*/ 1119947 w 4308628"/>
                <a:gd name="connsiteY13196" fmla="*/ 3859246 h 4305833"/>
                <a:gd name="connsiteX13197" fmla="*/ 1138265 w 4308628"/>
                <a:gd name="connsiteY13197" fmla="*/ 3837265 h 4305833"/>
                <a:gd name="connsiteX13198" fmla="*/ 1150354 w 4308628"/>
                <a:gd name="connsiteY13198" fmla="*/ 3823343 h 4305833"/>
                <a:gd name="connsiteX13199" fmla="*/ 1134968 w 4308628"/>
                <a:gd name="connsiteY13199" fmla="*/ 3901743 h 4305833"/>
                <a:gd name="connsiteX13200" fmla="*/ 1159880 w 4308628"/>
                <a:gd name="connsiteY13200" fmla="*/ 3814551 h 4305833"/>
                <a:gd name="connsiteX13201" fmla="*/ 1161345 w 4308628"/>
                <a:gd name="connsiteY13201" fmla="*/ 3813818 h 4305833"/>
                <a:gd name="connsiteX13202" fmla="*/ 1335364 w 4308628"/>
                <a:gd name="connsiteY13202" fmla="*/ 3903941 h 4305833"/>
                <a:gd name="connsiteX13203" fmla="*/ 1335364 w 4308628"/>
                <a:gd name="connsiteY13203" fmla="*/ 3903941 h 4305833"/>
                <a:gd name="connsiteX13204" fmla="*/ 1202011 w 4308628"/>
                <a:gd name="connsiteY13204" fmla="*/ 4047919 h 4305833"/>
                <a:gd name="connsiteX13205" fmla="*/ 1134968 w 4308628"/>
                <a:gd name="connsiteY13205" fmla="*/ 3901743 h 4305833"/>
                <a:gd name="connsiteX13206" fmla="*/ 2573279 w 4308628"/>
                <a:gd name="connsiteY13206" fmla="*/ 4104704 h 4305833"/>
                <a:gd name="connsiteX13207" fmla="*/ 2573279 w 4308628"/>
                <a:gd name="connsiteY13207" fmla="*/ 4110566 h 4305833"/>
                <a:gd name="connsiteX13208" fmla="*/ 2554229 w 4308628"/>
                <a:gd name="connsiteY13208" fmla="*/ 4130349 h 4305833"/>
                <a:gd name="connsiteX13209" fmla="*/ 2558259 w 4308628"/>
                <a:gd name="connsiteY13209" fmla="*/ 4058544 h 4305833"/>
                <a:gd name="connsiteX13210" fmla="*/ 2564853 w 4308628"/>
                <a:gd name="connsiteY13210" fmla="*/ 4076128 h 4305833"/>
                <a:gd name="connsiteX13211" fmla="*/ 2575111 w 4308628"/>
                <a:gd name="connsiteY13211" fmla="*/ 4102872 h 4305833"/>
                <a:gd name="connsiteX13212" fmla="*/ 2573279 w 4308628"/>
                <a:gd name="connsiteY13212" fmla="*/ 4104704 h 4305833"/>
                <a:gd name="connsiteX13213" fmla="*/ 2573279 w 4308628"/>
                <a:gd name="connsiteY13213" fmla="*/ 4104704 h 4305833"/>
                <a:gd name="connsiteX13214" fmla="*/ 3833908 w 4308628"/>
                <a:gd name="connsiteY13214" fmla="*/ 3240472 h 4305833"/>
                <a:gd name="connsiteX13215" fmla="*/ 3834641 w 4308628"/>
                <a:gd name="connsiteY13215" fmla="*/ 3267948 h 4305833"/>
                <a:gd name="connsiteX13216" fmla="*/ 3829878 w 4308628"/>
                <a:gd name="connsiteY13216" fmla="*/ 3262819 h 4305833"/>
                <a:gd name="connsiteX13217" fmla="*/ 3786648 w 4308628"/>
                <a:gd name="connsiteY13217" fmla="*/ 3214827 h 4305833"/>
                <a:gd name="connsiteX13218" fmla="*/ 3803867 w 4308628"/>
                <a:gd name="connsiteY13218" fmla="*/ 3222520 h 4305833"/>
                <a:gd name="connsiteX13219" fmla="*/ 3829878 w 4308628"/>
                <a:gd name="connsiteY13219" fmla="*/ 3234244 h 4305833"/>
                <a:gd name="connsiteX13220" fmla="*/ 3829878 w 4308628"/>
                <a:gd name="connsiteY13220" fmla="*/ 3236442 h 4305833"/>
                <a:gd name="connsiteX13221" fmla="*/ 3833908 w 4308628"/>
                <a:gd name="connsiteY13221" fmla="*/ 3240472 h 4305833"/>
                <a:gd name="connsiteX13222" fmla="*/ 3892159 w 4308628"/>
                <a:gd name="connsiteY13222" fmla="*/ 3175993 h 4305833"/>
                <a:gd name="connsiteX13223" fmla="*/ 3866880 w 4308628"/>
                <a:gd name="connsiteY13223" fmla="*/ 3187716 h 4305833"/>
                <a:gd name="connsiteX13224" fmla="*/ 3861385 w 4308628"/>
                <a:gd name="connsiteY13224" fmla="*/ 3185885 h 4305833"/>
                <a:gd name="connsiteX13225" fmla="*/ 3861385 w 4308628"/>
                <a:gd name="connsiteY13225" fmla="*/ 3185885 h 4305833"/>
                <a:gd name="connsiteX13226" fmla="*/ 3859187 w 4308628"/>
                <a:gd name="connsiteY13226" fmla="*/ 3186984 h 4305833"/>
                <a:gd name="connsiteX13227" fmla="*/ 3837205 w 4308628"/>
                <a:gd name="connsiteY13227" fmla="*/ 3168666 h 4305833"/>
                <a:gd name="connsiteX13228" fmla="*/ 3822917 w 4308628"/>
                <a:gd name="connsiteY13228" fmla="*/ 3156576 h 4305833"/>
                <a:gd name="connsiteX13229" fmla="*/ 3892159 w 4308628"/>
                <a:gd name="connsiteY13229" fmla="*/ 3175993 h 4305833"/>
                <a:gd name="connsiteX13230" fmla="*/ 4252653 w 4308628"/>
                <a:gd name="connsiteY13230" fmla="*/ 1754534 h 4305833"/>
                <a:gd name="connsiteX13231" fmla="*/ 4211987 w 4308628"/>
                <a:gd name="connsiteY13231" fmla="*/ 1756366 h 4305833"/>
                <a:gd name="connsiteX13232" fmla="*/ 4207591 w 4308628"/>
                <a:gd name="connsiteY13232" fmla="*/ 1751970 h 4305833"/>
                <a:gd name="connsiteX13233" fmla="*/ 4197699 w 4308628"/>
                <a:gd name="connsiteY13233" fmla="*/ 1754534 h 4305833"/>
                <a:gd name="connsiteX13234" fmla="*/ 4156667 w 4308628"/>
                <a:gd name="connsiteY13234" fmla="*/ 1739880 h 4305833"/>
                <a:gd name="connsiteX13235" fmla="*/ 4143112 w 4308628"/>
                <a:gd name="connsiteY13235" fmla="*/ 1735117 h 4305833"/>
                <a:gd name="connsiteX13236" fmla="*/ 4266208 w 4308628"/>
                <a:gd name="connsiteY13236" fmla="*/ 1753801 h 4305833"/>
                <a:gd name="connsiteX13237" fmla="*/ 4252653 w 4308628"/>
                <a:gd name="connsiteY13237" fmla="*/ 1754534 h 4305833"/>
                <a:gd name="connsiteX13238" fmla="*/ 3985579 w 4308628"/>
                <a:gd name="connsiteY13238" fmla="*/ 1730721 h 4305833"/>
                <a:gd name="connsiteX13239" fmla="*/ 3995104 w 4308628"/>
                <a:gd name="connsiteY13239" fmla="*/ 1721928 h 4305833"/>
                <a:gd name="connsiteX13240" fmla="*/ 4017086 w 4308628"/>
                <a:gd name="connsiteY13240" fmla="*/ 1723394 h 4305833"/>
                <a:gd name="connsiteX13241" fmla="*/ 3998035 w 4308628"/>
                <a:gd name="connsiteY13241" fmla="*/ 1734385 h 4305833"/>
                <a:gd name="connsiteX13242" fmla="*/ 3985579 w 4308628"/>
                <a:gd name="connsiteY13242" fmla="*/ 1730721 h 4305833"/>
                <a:gd name="connsiteX13243" fmla="*/ 4135419 w 4308628"/>
                <a:gd name="connsiteY13243" fmla="*/ 1647192 h 4305833"/>
                <a:gd name="connsiteX13244" fmla="*/ 4165826 w 4308628"/>
                <a:gd name="connsiteY13244" fmla="*/ 1616418 h 4305833"/>
                <a:gd name="connsiteX13245" fmla="*/ 4168757 w 4308628"/>
                <a:gd name="connsiteY13245" fmla="*/ 1617517 h 4305833"/>
                <a:gd name="connsiteX13246" fmla="*/ 4175718 w 4308628"/>
                <a:gd name="connsiteY13246" fmla="*/ 1614220 h 4305833"/>
                <a:gd name="connsiteX13247" fmla="*/ 4177550 w 4308628"/>
                <a:gd name="connsiteY13247" fmla="*/ 1608358 h 4305833"/>
                <a:gd name="connsiteX13248" fmla="*/ 4214918 w 4308628"/>
                <a:gd name="connsiteY13248" fmla="*/ 1592239 h 4305833"/>
                <a:gd name="connsiteX13249" fmla="*/ 4227374 w 4308628"/>
                <a:gd name="connsiteY13249" fmla="*/ 1586743 h 4305833"/>
                <a:gd name="connsiteX13250" fmla="*/ 4124794 w 4308628"/>
                <a:gd name="connsiteY13250" fmla="*/ 1657450 h 4305833"/>
                <a:gd name="connsiteX13251" fmla="*/ 4135419 w 4308628"/>
                <a:gd name="connsiteY13251" fmla="*/ 1647192 h 4305833"/>
                <a:gd name="connsiteX13252" fmla="*/ 3961766 w 4308628"/>
                <a:gd name="connsiteY13252" fmla="*/ 1485629 h 4305833"/>
                <a:gd name="connsiteX13253" fmla="*/ 3875673 w 4308628"/>
                <a:gd name="connsiteY13253" fmla="*/ 1444598 h 4305833"/>
                <a:gd name="connsiteX13254" fmla="*/ 3875673 w 4308628"/>
                <a:gd name="connsiteY13254" fmla="*/ 1443865 h 4305833"/>
                <a:gd name="connsiteX13255" fmla="*/ 3875673 w 4308628"/>
                <a:gd name="connsiteY13255" fmla="*/ 1443865 h 4305833"/>
                <a:gd name="connsiteX13256" fmla="*/ 3964330 w 4308628"/>
                <a:gd name="connsiteY13256" fmla="*/ 1392575 h 4305833"/>
                <a:gd name="connsiteX13257" fmla="*/ 3961766 w 4308628"/>
                <a:gd name="connsiteY13257" fmla="*/ 1485629 h 4305833"/>
                <a:gd name="connsiteX13258" fmla="*/ 3588084 w 4308628"/>
                <a:gd name="connsiteY13258" fmla="*/ 1249330 h 4305833"/>
                <a:gd name="connsiteX13259" fmla="*/ 3588450 w 4308628"/>
                <a:gd name="connsiteY13259" fmla="*/ 1248231 h 4305833"/>
                <a:gd name="connsiteX13260" fmla="*/ 3586252 w 4308628"/>
                <a:gd name="connsiteY13260" fmla="*/ 1243835 h 4305833"/>
                <a:gd name="connsiteX13261" fmla="*/ 3577093 w 4308628"/>
                <a:gd name="connsiteY13261" fmla="*/ 1244567 h 4305833"/>
                <a:gd name="connsiteX13262" fmla="*/ 3576727 w 4308628"/>
                <a:gd name="connsiteY13262" fmla="*/ 1246033 h 4305833"/>
                <a:gd name="connsiteX13263" fmla="*/ 3554745 w 4308628"/>
                <a:gd name="connsiteY13263" fmla="*/ 1248964 h 4305833"/>
                <a:gd name="connsiteX13264" fmla="*/ 3586252 w 4308628"/>
                <a:gd name="connsiteY13264" fmla="*/ 1229913 h 4305833"/>
                <a:gd name="connsiteX13265" fmla="*/ 3681504 w 4308628"/>
                <a:gd name="connsiteY13265" fmla="*/ 1318571 h 4305833"/>
                <a:gd name="connsiteX13266" fmla="*/ 3588084 w 4308628"/>
                <a:gd name="connsiteY13266" fmla="*/ 1249330 h 4305833"/>
                <a:gd name="connsiteX13267" fmla="*/ 3437512 w 4308628"/>
                <a:gd name="connsiteY13267" fmla="*/ 1265816 h 4305833"/>
                <a:gd name="connsiteX13268" fmla="*/ 3444839 w 4308628"/>
                <a:gd name="connsiteY13268" fmla="*/ 1263984 h 4305833"/>
                <a:gd name="connsiteX13269" fmla="*/ 3444472 w 4308628"/>
                <a:gd name="connsiteY13269" fmla="*/ 1264717 h 4305833"/>
                <a:gd name="connsiteX13270" fmla="*/ 3437512 w 4308628"/>
                <a:gd name="connsiteY13270" fmla="*/ 1265816 h 4305833"/>
                <a:gd name="connsiteX13271" fmla="*/ 3450700 w 4308628"/>
                <a:gd name="connsiteY13271" fmla="*/ 1244934 h 4305833"/>
                <a:gd name="connsiteX13272" fmla="*/ 3412599 w 4308628"/>
                <a:gd name="connsiteY13272" fmla="*/ 1265083 h 4305833"/>
                <a:gd name="connsiteX13273" fmla="*/ 3392083 w 4308628"/>
                <a:gd name="connsiteY13273" fmla="*/ 1270212 h 4305833"/>
                <a:gd name="connsiteX13274" fmla="*/ 3403440 w 4308628"/>
                <a:gd name="connsiteY13274" fmla="*/ 1252261 h 4305833"/>
                <a:gd name="connsiteX13275" fmla="*/ 3437878 w 4308628"/>
                <a:gd name="connsiteY13275" fmla="*/ 1220021 h 4305833"/>
                <a:gd name="connsiteX13276" fmla="*/ 3466087 w 4308628"/>
                <a:gd name="connsiteY13276" fmla="*/ 1217091 h 4305833"/>
                <a:gd name="connsiteX13277" fmla="*/ 3454364 w 4308628"/>
                <a:gd name="connsiteY13277" fmla="*/ 1242736 h 4305833"/>
                <a:gd name="connsiteX13278" fmla="*/ 3450700 w 4308628"/>
                <a:gd name="connsiteY13278" fmla="*/ 1244934 h 4305833"/>
                <a:gd name="connsiteX13279" fmla="*/ 3414065 w 4308628"/>
                <a:gd name="connsiteY13279" fmla="*/ 1222586 h 4305833"/>
                <a:gd name="connsiteX13280" fmla="*/ 3414797 w 4308628"/>
                <a:gd name="connsiteY13280" fmla="*/ 1222586 h 4305833"/>
                <a:gd name="connsiteX13281" fmla="*/ 3410768 w 4308628"/>
                <a:gd name="connsiteY13281" fmla="*/ 1228814 h 4305833"/>
                <a:gd name="connsiteX13282" fmla="*/ 3414065 w 4308628"/>
                <a:gd name="connsiteY13282" fmla="*/ 1222586 h 4305833"/>
                <a:gd name="connsiteX13283" fmla="*/ 3464622 w 4308628"/>
                <a:gd name="connsiteY13283" fmla="*/ 1123670 h 4305833"/>
                <a:gd name="connsiteX13284" fmla="*/ 3474513 w 4308628"/>
                <a:gd name="connsiteY13284" fmla="*/ 1104253 h 4305833"/>
                <a:gd name="connsiteX13285" fmla="*/ 3476345 w 4308628"/>
                <a:gd name="connsiteY13285" fmla="*/ 1103887 h 4305833"/>
                <a:gd name="connsiteX13286" fmla="*/ 3480009 w 4308628"/>
                <a:gd name="connsiteY13286" fmla="*/ 1100590 h 4305833"/>
                <a:gd name="connsiteX13287" fmla="*/ 3477444 w 4308628"/>
                <a:gd name="connsiteY13287" fmla="*/ 1092530 h 4305833"/>
                <a:gd name="connsiteX13288" fmla="*/ 3475979 w 4308628"/>
                <a:gd name="connsiteY13288" fmla="*/ 1092164 h 4305833"/>
                <a:gd name="connsiteX13289" fmla="*/ 3440809 w 4308628"/>
                <a:gd name="connsiteY13289" fmla="*/ 981158 h 4305833"/>
                <a:gd name="connsiteX13290" fmla="*/ 3493197 w 4308628"/>
                <a:gd name="connsiteY13290" fmla="*/ 1100590 h 4305833"/>
                <a:gd name="connsiteX13291" fmla="*/ 3464622 w 4308628"/>
                <a:gd name="connsiteY13291" fmla="*/ 1123670 h 4305833"/>
                <a:gd name="connsiteX13292" fmla="*/ 3384756 w 4308628"/>
                <a:gd name="connsiteY13292" fmla="*/ 756216 h 4305833"/>
                <a:gd name="connsiteX13293" fmla="*/ 3373766 w 4308628"/>
                <a:gd name="connsiteY13293" fmla="*/ 661329 h 4305833"/>
                <a:gd name="connsiteX13294" fmla="*/ 3462424 w 4308628"/>
                <a:gd name="connsiteY13294" fmla="*/ 689173 h 4305833"/>
                <a:gd name="connsiteX13295" fmla="*/ 3384756 w 4308628"/>
                <a:gd name="connsiteY13295" fmla="*/ 756216 h 4305833"/>
                <a:gd name="connsiteX13296" fmla="*/ 3384756 w 4308628"/>
                <a:gd name="connsiteY13296" fmla="*/ 756216 h 4305833"/>
                <a:gd name="connsiteX13297" fmla="*/ 3384756 w 4308628"/>
                <a:gd name="connsiteY13297" fmla="*/ 756216 h 4305833"/>
                <a:gd name="connsiteX13298" fmla="*/ 3355814 w 4308628"/>
                <a:gd name="connsiteY13298" fmla="*/ 386929 h 4305833"/>
                <a:gd name="connsiteX13299" fmla="*/ 3328338 w 4308628"/>
                <a:gd name="connsiteY13299" fmla="*/ 417337 h 4305833"/>
                <a:gd name="connsiteX13300" fmla="*/ 3322110 w 4308628"/>
                <a:gd name="connsiteY13300" fmla="*/ 416971 h 4305833"/>
                <a:gd name="connsiteX13301" fmla="*/ 3316981 w 4308628"/>
                <a:gd name="connsiteY13301" fmla="*/ 421733 h 4305833"/>
                <a:gd name="connsiteX13302" fmla="*/ 3316981 w 4308628"/>
                <a:gd name="connsiteY13302" fmla="*/ 425763 h 4305833"/>
                <a:gd name="connsiteX13303" fmla="*/ 3277781 w 4308628"/>
                <a:gd name="connsiteY13303" fmla="*/ 444447 h 4305833"/>
                <a:gd name="connsiteX13304" fmla="*/ 3264958 w 4308628"/>
                <a:gd name="connsiteY13304" fmla="*/ 450675 h 4305833"/>
                <a:gd name="connsiteX13305" fmla="*/ 3364973 w 4308628"/>
                <a:gd name="connsiteY13305" fmla="*/ 376671 h 4305833"/>
                <a:gd name="connsiteX13306" fmla="*/ 3355814 w 4308628"/>
                <a:gd name="connsiteY13306" fmla="*/ 386929 h 4305833"/>
                <a:gd name="connsiteX13307" fmla="*/ 3150289 w 4308628"/>
                <a:gd name="connsiteY13307" fmla="*/ 558750 h 4305833"/>
                <a:gd name="connsiteX13308" fmla="*/ 3150655 w 4308628"/>
                <a:gd name="connsiteY13308" fmla="*/ 545927 h 4305833"/>
                <a:gd name="connsiteX13309" fmla="*/ 3167141 w 4308628"/>
                <a:gd name="connsiteY13309" fmla="*/ 531640 h 4305833"/>
                <a:gd name="connsiteX13310" fmla="*/ 3161646 w 4308628"/>
                <a:gd name="connsiteY13310" fmla="*/ 552888 h 4305833"/>
                <a:gd name="connsiteX13311" fmla="*/ 3150289 w 4308628"/>
                <a:gd name="connsiteY13311" fmla="*/ 558750 h 4305833"/>
                <a:gd name="connsiteX13312" fmla="*/ 3197183 w 4308628"/>
                <a:gd name="connsiteY13312" fmla="*/ 393890 h 4305833"/>
                <a:gd name="connsiteX13313" fmla="*/ 3196816 w 4308628"/>
                <a:gd name="connsiteY13313" fmla="*/ 350660 h 4305833"/>
                <a:gd name="connsiteX13314" fmla="*/ 3202311 w 4308628"/>
                <a:gd name="connsiteY13314" fmla="*/ 342234 h 4305833"/>
                <a:gd name="connsiteX13315" fmla="*/ 3202311 w 4308628"/>
                <a:gd name="connsiteY13315" fmla="*/ 342234 h 4305833"/>
                <a:gd name="connsiteX13316" fmla="*/ 3199381 w 4308628"/>
                <a:gd name="connsiteY13316" fmla="*/ 336739 h 4305833"/>
                <a:gd name="connsiteX13317" fmla="*/ 3214401 w 4308628"/>
                <a:gd name="connsiteY13317" fmla="*/ 299004 h 4305833"/>
                <a:gd name="connsiteX13318" fmla="*/ 3219530 w 4308628"/>
                <a:gd name="connsiteY13318" fmla="*/ 286182 h 4305833"/>
                <a:gd name="connsiteX13319" fmla="*/ 3196816 w 4308628"/>
                <a:gd name="connsiteY13319" fmla="*/ 408544 h 4305833"/>
                <a:gd name="connsiteX13320" fmla="*/ 3197183 w 4308628"/>
                <a:gd name="connsiteY13320" fmla="*/ 393890 h 4305833"/>
                <a:gd name="connsiteX13321" fmla="*/ 2959784 w 4308628"/>
                <a:gd name="connsiteY13321" fmla="*/ 402316 h 4305833"/>
                <a:gd name="connsiteX13322" fmla="*/ 2870027 w 4308628"/>
                <a:gd name="connsiteY13322" fmla="*/ 434189 h 4305833"/>
                <a:gd name="connsiteX13323" fmla="*/ 2869661 w 4308628"/>
                <a:gd name="connsiteY13323" fmla="*/ 433823 h 4305833"/>
                <a:gd name="connsiteX13324" fmla="*/ 2896038 w 4308628"/>
                <a:gd name="connsiteY13324" fmla="*/ 334907 h 4305833"/>
                <a:gd name="connsiteX13325" fmla="*/ 2959784 w 4308628"/>
                <a:gd name="connsiteY13325" fmla="*/ 402316 h 4305833"/>
                <a:gd name="connsiteX13326" fmla="*/ 2434064 w 4308628"/>
                <a:gd name="connsiteY13326" fmla="*/ 617367 h 4305833"/>
                <a:gd name="connsiteX13327" fmla="*/ 2437728 w 4308628"/>
                <a:gd name="connsiteY13327" fmla="*/ 611505 h 4305833"/>
                <a:gd name="connsiteX13328" fmla="*/ 2438094 w 4308628"/>
                <a:gd name="connsiteY13328" fmla="*/ 612238 h 4305833"/>
                <a:gd name="connsiteX13329" fmla="*/ 2434064 w 4308628"/>
                <a:gd name="connsiteY13329" fmla="*/ 617367 h 4305833"/>
                <a:gd name="connsiteX13330" fmla="*/ 2415746 w 4308628"/>
                <a:gd name="connsiteY13330" fmla="*/ 634586 h 4305833"/>
                <a:gd name="connsiteX13331" fmla="*/ 2404756 w 4308628"/>
                <a:gd name="connsiteY13331" fmla="*/ 652903 h 4305833"/>
                <a:gd name="connsiteX13332" fmla="*/ 2400360 w 4308628"/>
                <a:gd name="connsiteY13332" fmla="*/ 632021 h 4305833"/>
                <a:gd name="connsiteX13333" fmla="*/ 2401825 w 4308628"/>
                <a:gd name="connsiteY13333" fmla="*/ 585128 h 4305833"/>
                <a:gd name="connsiteX13334" fmla="*/ 2419776 w 4308628"/>
                <a:gd name="connsiteY13334" fmla="*/ 563146 h 4305833"/>
                <a:gd name="connsiteX13335" fmla="*/ 2429668 w 4308628"/>
                <a:gd name="connsiteY13335" fmla="*/ 589524 h 4305833"/>
                <a:gd name="connsiteX13336" fmla="*/ 2415746 w 4308628"/>
                <a:gd name="connsiteY13336" fmla="*/ 634586 h 4305833"/>
                <a:gd name="connsiteX13337" fmla="*/ 2386438 w 4308628"/>
                <a:gd name="connsiteY13337" fmla="*/ 603812 h 4305833"/>
                <a:gd name="connsiteX13338" fmla="*/ 2386804 w 4308628"/>
                <a:gd name="connsiteY13338" fmla="*/ 603079 h 4305833"/>
                <a:gd name="connsiteX13339" fmla="*/ 2388270 w 4308628"/>
                <a:gd name="connsiteY13339" fmla="*/ 610040 h 4305833"/>
                <a:gd name="connsiteX13340" fmla="*/ 2386438 w 4308628"/>
                <a:gd name="connsiteY13340" fmla="*/ 603812 h 4305833"/>
                <a:gd name="connsiteX13341" fmla="*/ 2036568 w 4308628"/>
                <a:gd name="connsiteY13341" fmla="*/ 294241 h 4305833"/>
                <a:gd name="connsiteX13342" fmla="*/ 2036202 w 4308628"/>
                <a:gd name="connsiteY13342" fmla="*/ 294608 h 4305833"/>
                <a:gd name="connsiteX13343" fmla="*/ 1961832 w 4308628"/>
                <a:gd name="connsiteY13343" fmla="*/ 235258 h 4305833"/>
                <a:gd name="connsiteX13344" fmla="*/ 2043895 w 4308628"/>
                <a:gd name="connsiteY13344" fmla="*/ 192394 h 4305833"/>
                <a:gd name="connsiteX13345" fmla="*/ 2036568 w 4308628"/>
                <a:gd name="connsiteY13345" fmla="*/ 294241 h 4305833"/>
                <a:gd name="connsiteX13346" fmla="*/ 1754475 w 4308628"/>
                <a:gd name="connsiteY13346" fmla="*/ 53912 h 4305833"/>
                <a:gd name="connsiteX13347" fmla="*/ 1756306 w 4308628"/>
                <a:gd name="connsiteY13347" fmla="*/ 94578 h 4305833"/>
                <a:gd name="connsiteX13348" fmla="*/ 1751544 w 4308628"/>
                <a:gd name="connsiteY13348" fmla="*/ 105568 h 4305833"/>
                <a:gd name="connsiteX13349" fmla="*/ 1754108 w 4308628"/>
                <a:gd name="connsiteY13349" fmla="*/ 108499 h 4305833"/>
                <a:gd name="connsiteX13350" fmla="*/ 1739820 w 4308628"/>
                <a:gd name="connsiteY13350" fmla="*/ 149531 h 4305833"/>
                <a:gd name="connsiteX13351" fmla="*/ 1735058 w 4308628"/>
                <a:gd name="connsiteY13351" fmla="*/ 163086 h 4305833"/>
                <a:gd name="connsiteX13352" fmla="*/ 1753376 w 4308628"/>
                <a:gd name="connsiteY13352" fmla="*/ 40357 h 4305833"/>
                <a:gd name="connsiteX13353" fmla="*/ 1754475 w 4308628"/>
                <a:gd name="connsiteY13353" fmla="*/ 53912 h 4305833"/>
                <a:gd name="connsiteX13354" fmla="*/ 1730662 w 4308628"/>
                <a:gd name="connsiteY13354" fmla="*/ 320985 h 4305833"/>
                <a:gd name="connsiteX13355" fmla="*/ 1721503 w 4308628"/>
                <a:gd name="connsiteY13355" fmla="*/ 311460 h 4305833"/>
                <a:gd name="connsiteX13356" fmla="*/ 1722968 w 4308628"/>
                <a:gd name="connsiteY13356" fmla="*/ 289479 h 4305833"/>
                <a:gd name="connsiteX13357" fmla="*/ 1733959 w 4308628"/>
                <a:gd name="connsiteY13357" fmla="*/ 308529 h 4305833"/>
                <a:gd name="connsiteX13358" fmla="*/ 1730662 w 4308628"/>
                <a:gd name="connsiteY13358" fmla="*/ 320985 h 4305833"/>
                <a:gd name="connsiteX13359" fmla="*/ 1647133 w 4308628"/>
                <a:gd name="connsiteY13359" fmla="*/ 171146 h 4305833"/>
                <a:gd name="connsiteX13360" fmla="*/ 1616359 w 4308628"/>
                <a:gd name="connsiteY13360" fmla="*/ 140738 h 4305833"/>
                <a:gd name="connsiteX13361" fmla="*/ 1614161 w 4308628"/>
                <a:gd name="connsiteY13361" fmla="*/ 130847 h 4305833"/>
                <a:gd name="connsiteX13362" fmla="*/ 1608299 w 4308628"/>
                <a:gd name="connsiteY13362" fmla="*/ 129015 h 4305833"/>
                <a:gd name="connsiteX13363" fmla="*/ 1592179 w 4308628"/>
                <a:gd name="connsiteY13363" fmla="*/ 91280 h 4305833"/>
                <a:gd name="connsiteX13364" fmla="*/ 1586684 w 4308628"/>
                <a:gd name="connsiteY13364" fmla="*/ 78824 h 4305833"/>
                <a:gd name="connsiteX13365" fmla="*/ 1657024 w 4308628"/>
                <a:gd name="connsiteY13365" fmla="*/ 181038 h 4305833"/>
                <a:gd name="connsiteX13366" fmla="*/ 1647133 w 4308628"/>
                <a:gd name="connsiteY13366" fmla="*/ 171146 h 4305833"/>
                <a:gd name="connsiteX13367" fmla="*/ 1485570 w 4308628"/>
                <a:gd name="connsiteY13367" fmla="*/ 345165 h 4305833"/>
                <a:gd name="connsiteX13368" fmla="*/ 1444904 w 4308628"/>
                <a:gd name="connsiteY13368" fmla="*/ 431258 h 4305833"/>
                <a:gd name="connsiteX13369" fmla="*/ 1444172 w 4308628"/>
                <a:gd name="connsiteY13369" fmla="*/ 431258 h 4305833"/>
                <a:gd name="connsiteX13370" fmla="*/ 1392882 w 4308628"/>
                <a:gd name="connsiteY13370" fmla="*/ 342600 h 4305833"/>
                <a:gd name="connsiteX13371" fmla="*/ 1485570 w 4308628"/>
                <a:gd name="connsiteY13371" fmla="*/ 345165 h 4305833"/>
                <a:gd name="connsiteX13372" fmla="*/ 1249270 w 4308628"/>
                <a:gd name="connsiteY13372" fmla="*/ 718847 h 4305833"/>
                <a:gd name="connsiteX13373" fmla="*/ 1242310 w 4308628"/>
                <a:gd name="connsiteY13373" fmla="*/ 723976 h 4305833"/>
                <a:gd name="connsiteX13374" fmla="*/ 1242310 w 4308628"/>
                <a:gd name="connsiteY13374" fmla="*/ 725442 h 4305833"/>
                <a:gd name="connsiteX13375" fmla="*/ 1244508 w 4308628"/>
                <a:gd name="connsiteY13375" fmla="*/ 729838 h 4305833"/>
                <a:gd name="connsiteX13376" fmla="*/ 1245973 w 4308628"/>
                <a:gd name="connsiteY13376" fmla="*/ 730571 h 4305833"/>
                <a:gd name="connsiteX13377" fmla="*/ 1248904 w 4308628"/>
                <a:gd name="connsiteY13377" fmla="*/ 752552 h 4305833"/>
                <a:gd name="connsiteX13378" fmla="*/ 1229854 w 4308628"/>
                <a:gd name="connsiteY13378" fmla="*/ 721412 h 4305833"/>
                <a:gd name="connsiteX13379" fmla="*/ 1318145 w 4308628"/>
                <a:gd name="connsiteY13379" fmla="*/ 625427 h 4305833"/>
                <a:gd name="connsiteX13380" fmla="*/ 1249270 w 4308628"/>
                <a:gd name="connsiteY13380" fmla="*/ 718847 h 4305833"/>
                <a:gd name="connsiteX13381" fmla="*/ 1265756 w 4308628"/>
                <a:gd name="connsiteY13381" fmla="*/ 868687 h 4305833"/>
                <a:gd name="connsiteX13382" fmla="*/ 1264291 w 4308628"/>
                <a:gd name="connsiteY13382" fmla="*/ 862092 h 4305833"/>
                <a:gd name="connsiteX13383" fmla="*/ 1265024 w 4308628"/>
                <a:gd name="connsiteY13383" fmla="*/ 862459 h 4305833"/>
                <a:gd name="connsiteX13384" fmla="*/ 1265756 w 4308628"/>
                <a:gd name="connsiteY13384" fmla="*/ 868687 h 4305833"/>
                <a:gd name="connsiteX13385" fmla="*/ 1265024 w 4308628"/>
                <a:gd name="connsiteY13385" fmla="*/ 893965 h 4305833"/>
                <a:gd name="connsiteX13386" fmla="*/ 1270153 w 4308628"/>
                <a:gd name="connsiteY13386" fmla="*/ 914481 h 4305833"/>
                <a:gd name="connsiteX13387" fmla="*/ 1252201 w 4308628"/>
                <a:gd name="connsiteY13387" fmla="*/ 903124 h 4305833"/>
                <a:gd name="connsiteX13388" fmla="*/ 1219962 w 4308628"/>
                <a:gd name="connsiteY13388" fmla="*/ 868687 h 4305833"/>
                <a:gd name="connsiteX13389" fmla="*/ 1217031 w 4308628"/>
                <a:gd name="connsiteY13389" fmla="*/ 840477 h 4305833"/>
                <a:gd name="connsiteX13390" fmla="*/ 1242676 w 4308628"/>
                <a:gd name="connsiteY13390" fmla="*/ 852201 h 4305833"/>
                <a:gd name="connsiteX13391" fmla="*/ 1265024 w 4308628"/>
                <a:gd name="connsiteY13391" fmla="*/ 893965 h 4305833"/>
                <a:gd name="connsiteX13392" fmla="*/ 1222527 w 4308628"/>
                <a:gd name="connsiteY13392" fmla="*/ 892866 h 4305833"/>
                <a:gd name="connsiteX13393" fmla="*/ 1222527 w 4308628"/>
                <a:gd name="connsiteY13393" fmla="*/ 892133 h 4305833"/>
                <a:gd name="connsiteX13394" fmla="*/ 1228388 w 4308628"/>
                <a:gd name="connsiteY13394" fmla="*/ 895797 h 4305833"/>
                <a:gd name="connsiteX13395" fmla="*/ 1222527 w 4308628"/>
                <a:gd name="connsiteY13395" fmla="*/ 892866 h 4305833"/>
                <a:gd name="connsiteX13396" fmla="*/ 1100164 w 4308628"/>
                <a:gd name="connsiteY13396" fmla="*/ 814100 h 4305833"/>
                <a:gd name="connsiteX13397" fmla="*/ 1123611 w 4308628"/>
                <a:gd name="connsiteY13397" fmla="*/ 842309 h 4305833"/>
                <a:gd name="connsiteX13398" fmla="*/ 1103828 w 4308628"/>
                <a:gd name="connsiteY13398" fmla="*/ 832051 h 4305833"/>
                <a:gd name="connsiteX13399" fmla="*/ 1103828 w 4308628"/>
                <a:gd name="connsiteY13399" fmla="*/ 830586 h 4305833"/>
                <a:gd name="connsiteX13400" fmla="*/ 1095401 w 4308628"/>
                <a:gd name="connsiteY13400" fmla="*/ 826922 h 4305833"/>
                <a:gd name="connsiteX13401" fmla="*/ 1091738 w 4308628"/>
                <a:gd name="connsiteY13401" fmla="*/ 830219 h 4305833"/>
                <a:gd name="connsiteX13402" fmla="*/ 1091738 w 4308628"/>
                <a:gd name="connsiteY13402" fmla="*/ 831318 h 4305833"/>
                <a:gd name="connsiteX13403" fmla="*/ 980732 w 4308628"/>
                <a:gd name="connsiteY13403" fmla="*/ 866488 h 4305833"/>
                <a:gd name="connsiteX13404" fmla="*/ 1100164 w 4308628"/>
                <a:gd name="connsiteY13404" fmla="*/ 814100 h 4305833"/>
                <a:gd name="connsiteX13405" fmla="*/ 756156 w 4308628"/>
                <a:gd name="connsiteY13405" fmla="*/ 922175 h 4305833"/>
                <a:gd name="connsiteX13406" fmla="*/ 661636 w 4308628"/>
                <a:gd name="connsiteY13406" fmla="*/ 932799 h 4305833"/>
                <a:gd name="connsiteX13407" fmla="*/ 689479 w 4308628"/>
                <a:gd name="connsiteY13407" fmla="*/ 844507 h 4305833"/>
                <a:gd name="connsiteX13408" fmla="*/ 756522 w 4308628"/>
                <a:gd name="connsiteY13408" fmla="*/ 921808 h 4305833"/>
                <a:gd name="connsiteX13409" fmla="*/ 756156 w 4308628"/>
                <a:gd name="connsiteY13409" fmla="*/ 922175 h 4305833"/>
                <a:gd name="connsiteX13410" fmla="*/ 756156 w 4308628"/>
                <a:gd name="connsiteY13410" fmla="*/ 922175 h 4305833"/>
                <a:gd name="connsiteX13411" fmla="*/ 386870 w 4308628"/>
                <a:gd name="connsiteY13411" fmla="*/ 951117 h 4305833"/>
                <a:gd name="connsiteX13412" fmla="*/ 416911 w 4308628"/>
                <a:gd name="connsiteY13412" fmla="*/ 978593 h 4305833"/>
                <a:gd name="connsiteX13413" fmla="*/ 416911 w 4308628"/>
                <a:gd name="connsiteY13413" fmla="*/ 984821 h 4305833"/>
                <a:gd name="connsiteX13414" fmla="*/ 425337 w 4308628"/>
                <a:gd name="connsiteY13414" fmla="*/ 990683 h 4305833"/>
                <a:gd name="connsiteX13415" fmla="*/ 425703 w 4308628"/>
                <a:gd name="connsiteY13415" fmla="*/ 990683 h 4305833"/>
                <a:gd name="connsiteX13416" fmla="*/ 444021 w 4308628"/>
                <a:gd name="connsiteY13416" fmla="*/ 1029150 h 4305833"/>
                <a:gd name="connsiteX13417" fmla="*/ 450249 w 4308628"/>
                <a:gd name="connsiteY13417" fmla="*/ 1041973 h 4305833"/>
                <a:gd name="connsiteX13418" fmla="*/ 376245 w 4308628"/>
                <a:gd name="connsiteY13418" fmla="*/ 941958 h 4305833"/>
                <a:gd name="connsiteX13419" fmla="*/ 386870 w 4308628"/>
                <a:gd name="connsiteY13419" fmla="*/ 951117 h 4305833"/>
                <a:gd name="connsiteX13420" fmla="*/ 558690 w 4308628"/>
                <a:gd name="connsiteY13420" fmla="*/ 1156642 h 4305833"/>
                <a:gd name="connsiteX13421" fmla="*/ 545868 w 4308628"/>
                <a:gd name="connsiteY13421" fmla="*/ 1156276 h 4305833"/>
                <a:gd name="connsiteX13422" fmla="*/ 531580 w 4308628"/>
                <a:gd name="connsiteY13422" fmla="*/ 1139790 h 4305833"/>
                <a:gd name="connsiteX13423" fmla="*/ 552829 w 4308628"/>
                <a:gd name="connsiteY13423" fmla="*/ 1145285 h 4305833"/>
                <a:gd name="connsiteX13424" fmla="*/ 558690 w 4308628"/>
                <a:gd name="connsiteY13424" fmla="*/ 1156642 h 4305833"/>
                <a:gd name="connsiteX13425" fmla="*/ 393831 w 4308628"/>
                <a:gd name="connsiteY13425" fmla="*/ 1109749 h 4305833"/>
                <a:gd name="connsiteX13426" fmla="*/ 350601 w 4308628"/>
                <a:gd name="connsiteY13426" fmla="*/ 1110115 h 4305833"/>
                <a:gd name="connsiteX13427" fmla="*/ 342174 w 4308628"/>
                <a:gd name="connsiteY13427" fmla="*/ 1104620 h 4305833"/>
                <a:gd name="connsiteX13428" fmla="*/ 342174 w 4308628"/>
                <a:gd name="connsiteY13428" fmla="*/ 1104620 h 4305833"/>
                <a:gd name="connsiteX13429" fmla="*/ 336679 w 4308628"/>
                <a:gd name="connsiteY13429" fmla="*/ 1107551 h 4305833"/>
                <a:gd name="connsiteX13430" fmla="*/ 298945 w 4308628"/>
                <a:gd name="connsiteY13430" fmla="*/ 1092530 h 4305833"/>
                <a:gd name="connsiteX13431" fmla="*/ 286122 w 4308628"/>
                <a:gd name="connsiteY13431" fmla="*/ 1087401 h 4305833"/>
                <a:gd name="connsiteX13432" fmla="*/ 408118 w 4308628"/>
                <a:gd name="connsiteY13432" fmla="*/ 1109749 h 4305833"/>
                <a:gd name="connsiteX13433" fmla="*/ 393831 w 4308628"/>
                <a:gd name="connsiteY13433" fmla="*/ 1109749 h 4305833"/>
                <a:gd name="connsiteX13434" fmla="*/ 296014 w 4308628"/>
                <a:gd name="connsiteY13434" fmla="*/ 1098758 h 4305833"/>
                <a:gd name="connsiteX13435" fmla="*/ 333748 w 4308628"/>
                <a:gd name="connsiteY13435" fmla="*/ 1113778 h 4305833"/>
                <a:gd name="connsiteX13436" fmla="*/ 333748 w 4308628"/>
                <a:gd name="connsiteY13436" fmla="*/ 1114511 h 4305833"/>
                <a:gd name="connsiteX13437" fmla="*/ 334847 w 4308628"/>
                <a:gd name="connsiteY13437" fmla="*/ 1116709 h 4305833"/>
                <a:gd name="connsiteX13438" fmla="*/ 256447 w 4308628"/>
                <a:gd name="connsiteY13438" fmla="*/ 1193278 h 4305833"/>
                <a:gd name="connsiteX13439" fmla="*/ 255348 w 4308628"/>
                <a:gd name="connsiteY13439" fmla="*/ 1082638 h 4305833"/>
                <a:gd name="connsiteX13440" fmla="*/ 296014 w 4308628"/>
                <a:gd name="connsiteY13440" fmla="*/ 1098758 h 4305833"/>
                <a:gd name="connsiteX13441" fmla="*/ 402623 w 4308628"/>
                <a:gd name="connsiteY13441" fmla="*/ 1347147 h 4305833"/>
                <a:gd name="connsiteX13442" fmla="*/ 434496 w 4308628"/>
                <a:gd name="connsiteY13442" fmla="*/ 1436904 h 4305833"/>
                <a:gd name="connsiteX13443" fmla="*/ 433763 w 4308628"/>
                <a:gd name="connsiteY13443" fmla="*/ 1437270 h 4305833"/>
                <a:gd name="connsiteX13444" fmla="*/ 334847 w 4308628"/>
                <a:gd name="connsiteY13444" fmla="*/ 1410893 h 4305833"/>
                <a:gd name="connsiteX13445" fmla="*/ 402623 w 4308628"/>
                <a:gd name="connsiteY13445" fmla="*/ 1347147 h 4305833"/>
                <a:gd name="connsiteX13446" fmla="*/ 499707 w 4308628"/>
                <a:gd name="connsiteY13446" fmla="*/ 1778347 h 4305833"/>
                <a:gd name="connsiteX13447" fmla="*/ 498975 w 4308628"/>
                <a:gd name="connsiteY13447" fmla="*/ 1778714 h 4305833"/>
                <a:gd name="connsiteX13448" fmla="*/ 497509 w 4308628"/>
                <a:gd name="connsiteY13448" fmla="*/ 1783476 h 4305833"/>
                <a:gd name="connsiteX13449" fmla="*/ 504104 w 4308628"/>
                <a:gd name="connsiteY13449" fmla="*/ 1789338 h 4305833"/>
                <a:gd name="connsiteX13450" fmla="*/ 504836 w 4308628"/>
                <a:gd name="connsiteY13450" fmla="*/ 1789338 h 4305833"/>
                <a:gd name="connsiteX13451" fmla="*/ 506302 w 4308628"/>
                <a:gd name="connsiteY13451" fmla="*/ 1788605 h 4305833"/>
                <a:gd name="connsiteX13452" fmla="*/ 523887 w 4308628"/>
                <a:gd name="connsiteY13452" fmla="*/ 1802160 h 4305833"/>
                <a:gd name="connsiteX13453" fmla="*/ 488350 w 4308628"/>
                <a:gd name="connsiteY13453" fmla="*/ 1793368 h 4305833"/>
                <a:gd name="connsiteX13454" fmla="*/ 482855 w 4308628"/>
                <a:gd name="connsiteY13454" fmla="*/ 1662945 h 4305833"/>
                <a:gd name="connsiteX13455" fmla="*/ 499707 w 4308628"/>
                <a:gd name="connsiteY13455" fmla="*/ 1778347 h 4305833"/>
                <a:gd name="connsiteX13456" fmla="*/ 617307 w 4308628"/>
                <a:gd name="connsiteY13456" fmla="*/ 1872500 h 4305833"/>
                <a:gd name="connsiteX13457" fmla="*/ 611446 w 4308628"/>
                <a:gd name="connsiteY13457" fmla="*/ 1868837 h 4305833"/>
                <a:gd name="connsiteX13458" fmla="*/ 612178 w 4308628"/>
                <a:gd name="connsiteY13458" fmla="*/ 1868471 h 4305833"/>
                <a:gd name="connsiteX13459" fmla="*/ 617307 w 4308628"/>
                <a:gd name="connsiteY13459" fmla="*/ 1872500 h 4305833"/>
                <a:gd name="connsiteX13460" fmla="*/ 634526 w 4308628"/>
                <a:gd name="connsiteY13460" fmla="*/ 1890818 h 4305833"/>
                <a:gd name="connsiteX13461" fmla="*/ 652844 w 4308628"/>
                <a:gd name="connsiteY13461" fmla="*/ 1901809 h 4305833"/>
                <a:gd name="connsiteX13462" fmla="*/ 631962 w 4308628"/>
                <a:gd name="connsiteY13462" fmla="*/ 1906205 h 4305833"/>
                <a:gd name="connsiteX13463" fmla="*/ 585068 w 4308628"/>
                <a:gd name="connsiteY13463" fmla="*/ 1904740 h 4305833"/>
                <a:gd name="connsiteX13464" fmla="*/ 563087 w 4308628"/>
                <a:gd name="connsiteY13464" fmla="*/ 1886788 h 4305833"/>
                <a:gd name="connsiteX13465" fmla="*/ 589464 w 4308628"/>
                <a:gd name="connsiteY13465" fmla="*/ 1876897 h 4305833"/>
                <a:gd name="connsiteX13466" fmla="*/ 634526 w 4308628"/>
                <a:gd name="connsiteY13466" fmla="*/ 1890818 h 4305833"/>
                <a:gd name="connsiteX13467" fmla="*/ 603752 w 4308628"/>
                <a:gd name="connsiteY13467" fmla="*/ 1920127 h 4305833"/>
                <a:gd name="connsiteX13468" fmla="*/ 603020 w 4308628"/>
                <a:gd name="connsiteY13468" fmla="*/ 1919760 h 4305833"/>
                <a:gd name="connsiteX13469" fmla="*/ 609980 w 4308628"/>
                <a:gd name="connsiteY13469" fmla="*/ 1918295 h 4305833"/>
                <a:gd name="connsiteX13470" fmla="*/ 603752 w 4308628"/>
                <a:gd name="connsiteY13470" fmla="*/ 1920127 h 4305833"/>
                <a:gd name="connsiteX13471" fmla="*/ 461606 w 4308628"/>
                <a:gd name="connsiteY13471" fmla="*/ 1950901 h 4305833"/>
                <a:gd name="connsiteX13472" fmla="*/ 498242 w 4308628"/>
                <a:gd name="connsiteY13472" fmla="*/ 1954198 h 4305833"/>
                <a:gd name="connsiteX13473" fmla="*/ 476993 w 4308628"/>
                <a:gd name="connsiteY13473" fmla="*/ 1961159 h 4305833"/>
                <a:gd name="connsiteX13474" fmla="*/ 475894 w 4308628"/>
                <a:gd name="connsiteY13474" fmla="*/ 1960059 h 4305833"/>
                <a:gd name="connsiteX13475" fmla="*/ 467468 w 4308628"/>
                <a:gd name="connsiteY13475" fmla="*/ 1963357 h 4305833"/>
                <a:gd name="connsiteX13476" fmla="*/ 468201 w 4308628"/>
                <a:gd name="connsiteY13476" fmla="*/ 1969218 h 4305833"/>
                <a:gd name="connsiteX13477" fmla="*/ 414347 w 4308628"/>
                <a:gd name="connsiteY13477" fmla="*/ 2072897 h 4305833"/>
                <a:gd name="connsiteX13478" fmla="*/ 461606 w 4308628"/>
                <a:gd name="connsiteY13478" fmla="*/ 1950901 h 4305833"/>
                <a:gd name="connsiteX13479" fmla="*/ 294548 w 4308628"/>
                <a:gd name="connsiteY13479" fmla="*/ 2270363 h 4305833"/>
                <a:gd name="connsiteX13480" fmla="*/ 294915 w 4308628"/>
                <a:gd name="connsiteY13480" fmla="*/ 2270729 h 4305833"/>
                <a:gd name="connsiteX13481" fmla="*/ 235565 w 4308628"/>
                <a:gd name="connsiteY13481" fmla="*/ 2345099 h 4305833"/>
                <a:gd name="connsiteX13482" fmla="*/ 192702 w 4308628"/>
                <a:gd name="connsiteY13482" fmla="*/ 2263036 h 4305833"/>
                <a:gd name="connsiteX13483" fmla="*/ 294548 w 4308628"/>
                <a:gd name="connsiteY13483" fmla="*/ 2270363 h 4305833"/>
                <a:gd name="connsiteX13484" fmla="*/ 54219 w 4308628"/>
                <a:gd name="connsiteY13484" fmla="*/ 2552090 h 4305833"/>
                <a:gd name="connsiteX13485" fmla="*/ 94885 w 4308628"/>
                <a:gd name="connsiteY13485" fmla="*/ 2550258 h 4305833"/>
                <a:gd name="connsiteX13486" fmla="*/ 99281 w 4308628"/>
                <a:gd name="connsiteY13486" fmla="*/ 2554655 h 4305833"/>
                <a:gd name="connsiteX13487" fmla="*/ 102944 w 4308628"/>
                <a:gd name="connsiteY13487" fmla="*/ 2555387 h 4305833"/>
                <a:gd name="connsiteX13488" fmla="*/ 109539 w 4308628"/>
                <a:gd name="connsiteY13488" fmla="*/ 2552090 h 4305833"/>
                <a:gd name="connsiteX13489" fmla="*/ 150204 w 4308628"/>
                <a:gd name="connsiteY13489" fmla="*/ 2566378 h 4305833"/>
                <a:gd name="connsiteX13490" fmla="*/ 163759 w 4308628"/>
                <a:gd name="connsiteY13490" fmla="*/ 2571141 h 4305833"/>
                <a:gd name="connsiteX13491" fmla="*/ 40664 w 4308628"/>
                <a:gd name="connsiteY13491" fmla="*/ 2553189 h 4305833"/>
                <a:gd name="connsiteX13492" fmla="*/ 54219 w 4308628"/>
                <a:gd name="connsiteY13492" fmla="*/ 2552090 h 4305833"/>
                <a:gd name="connsiteX13493" fmla="*/ 321292 w 4308628"/>
                <a:gd name="connsiteY13493" fmla="*/ 2575903 h 4305833"/>
                <a:gd name="connsiteX13494" fmla="*/ 311767 w 4308628"/>
                <a:gd name="connsiteY13494" fmla="*/ 2584695 h 4305833"/>
                <a:gd name="connsiteX13495" fmla="*/ 289786 w 4308628"/>
                <a:gd name="connsiteY13495" fmla="*/ 2583230 h 4305833"/>
                <a:gd name="connsiteX13496" fmla="*/ 308836 w 4308628"/>
                <a:gd name="connsiteY13496" fmla="*/ 2572239 h 4305833"/>
                <a:gd name="connsiteX13497" fmla="*/ 321292 w 4308628"/>
                <a:gd name="connsiteY13497" fmla="*/ 2575903 h 4305833"/>
                <a:gd name="connsiteX13498" fmla="*/ 171453 w 4308628"/>
                <a:gd name="connsiteY13498" fmla="*/ 2659798 h 4305833"/>
                <a:gd name="connsiteX13499" fmla="*/ 141045 w 4308628"/>
                <a:gd name="connsiteY13499" fmla="*/ 2690572 h 4305833"/>
                <a:gd name="connsiteX13500" fmla="*/ 131154 w 4308628"/>
                <a:gd name="connsiteY13500" fmla="*/ 2692770 h 4305833"/>
                <a:gd name="connsiteX13501" fmla="*/ 129322 w 4308628"/>
                <a:gd name="connsiteY13501" fmla="*/ 2698632 h 4305833"/>
                <a:gd name="connsiteX13502" fmla="*/ 91954 w 4308628"/>
                <a:gd name="connsiteY13502" fmla="*/ 2714752 h 4305833"/>
                <a:gd name="connsiteX13503" fmla="*/ 79131 w 4308628"/>
                <a:gd name="connsiteY13503" fmla="*/ 2720247 h 4305833"/>
                <a:gd name="connsiteX13504" fmla="*/ 181711 w 4308628"/>
                <a:gd name="connsiteY13504" fmla="*/ 2649541 h 4305833"/>
                <a:gd name="connsiteX13505" fmla="*/ 171453 w 4308628"/>
                <a:gd name="connsiteY13505" fmla="*/ 2659798 h 4305833"/>
                <a:gd name="connsiteX13506" fmla="*/ 345105 w 4308628"/>
                <a:gd name="connsiteY13506" fmla="*/ 2820995 h 4305833"/>
                <a:gd name="connsiteX13507" fmla="*/ 431199 w 4308628"/>
                <a:gd name="connsiteY13507" fmla="*/ 2861660 h 4305833"/>
                <a:gd name="connsiteX13508" fmla="*/ 431199 w 4308628"/>
                <a:gd name="connsiteY13508" fmla="*/ 2862393 h 4305833"/>
                <a:gd name="connsiteX13509" fmla="*/ 342541 w 4308628"/>
                <a:gd name="connsiteY13509" fmla="*/ 2913683 h 4305833"/>
                <a:gd name="connsiteX13510" fmla="*/ 345105 w 4308628"/>
                <a:gd name="connsiteY13510" fmla="*/ 2820995 h 4305833"/>
                <a:gd name="connsiteX13511" fmla="*/ 718788 w 4308628"/>
                <a:gd name="connsiteY13511" fmla="*/ 3057294 h 4305833"/>
                <a:gd name="connsiteX13512" fmla="*/ 720620 w 4308628"/>
                <a:gd name="connsiteY13512" fmla="*/ 3062789 h 4305833"/>
                <a:gd name="connsiteX13513" fmla="*/ 724650 w 4308628"/>
                <a:gd name="connsiteY13513" fmla="*/ 3064255 h 4305833"/>
                <a:gd name="connsiteX13514" fmla="*/ 729778 w 4308628"/>
                <a:gd name="connsiteY13514" fmla="*/ 3062057 h 4305833"/>
                <a:gd name="connsiteX13515" fmla="*/ 730145 w 4308628"/>
                <a:gd name="connsiteY13515" fmla="*/ 3060591 h 4305833"/>
                <a:gd name="connsiteX13516" fmla="*/ 752126 w 4308628"/>
                <a:gd name="connsiteY13516" fmla="*/ 3057294 h 4305833"/>
                <a:gd name="connsiteX13517" fmla="*/ 720620 w 4308628"/>
                <a:gd name="connsiteY13517" fmla="*/ 3076345 h 4305833"/>
                <a:gd name="connsiteX13518" fmla="*/ 624634 w 4308628"/>
                <a:gd name="connsiteY13518" fmla="*/ 2987686 h 4305833"/>
                <a:gd name="connsiteX13519" fmla="*/ 718788 w 4308628"/>
                <a:gd name="connsiteY13519" fmla="*/ 3057294 h 4305833"/>
                <a:gd name="connsiteX13520" fmla="*/ 868994 w 4308628"/>
                <a:gd name="connsiteY13520" fmla="*/ 3040808 h 4305833"/>
                <a:gd name="connsiteX13521" fmla="*/ 862033 w 4308628"/>
                <a:gd name="connsiteY13521" fmla="*/ 3042640 h 4305833"/>
                <a:gd name="connsiteX13522" fmla="*/ 862399 w 4308628"/>
                <a:gd name="connsiteY13522" fmla="*/ 3041907 h 4305833"/>
                <a:gd name="connsiteX13523" fmla="*/ 868994 w 4308628"/>
                <a:gd name="connsiteY13523" fmla="*/ 3040808 h 4305833"/>
                <a:gd name="connsiteX13524" fmla="*/ 893906 w 4308628"/>
                <a:gd name="connsiteY13524" fmla="*/ 3041541 h 4305833"/>
                <a:gd name="connsiteX13525" fmla="*/ 914788 w 4308628"/>
                <a:gd name="connsiteY13525" fmla="*/ 3036412 h 4305833"/>
                <a:gd name="connsiteX13526" fmla="*/ 903431 w 4308628"/>
                <a:gd name="connsiteY13526" fmla="*/ 3054363 h 4305833"/>
                <a:gd name="connsiteX13527" fmla="*/ 868994 w 4308628"/>
                <a:gd name="connsiteY13527" fmla="*/ 3086602 h 4305833"/>
                <a:gd name="connsiteX13528" fmla="*/ 840784 w 4308628"/>
                <a:gd name="connsiteY13528" fmla="*/ 3089533 h 4305833"/>
                <a:gd name="connsiteX13529" fmla="*/ 852508 w 4308628"/>
                <a:gd name="connsiteY13529" fmla="*/ 3063889 h 4305833"/>
                <a:gd name="connsiteX13530" fmla="*/ 893906 w 4308628"/>
                <a:gd name="connsiteY13530" fmla="*/ 3041541 h 4305833"/>
                <a:gd name="connsiteX13531" fmla="*/ 892807 w 4308628"/>
                <a:gd name="connsiteY13531" fmla="*/ 3084404 h 4305833"/>
                <a:gd name="connsiteX13532" fmla="*/ 892074 w 4308628"/>
                <a:gd name="connsiteY13532" fmla="*/ 3084404 h 4305833"/>
                <a:gd name="connsiteX13533" fmla="*/ 896104 w 4308628"/>
                <a:gd name="connsiteY13533" fmla="*/ 3078177 h 4305833"/>
                <a:gd name="connsiteX13534" fmla="*/ 892807 w 4308628"/>
                <a:gd name="connsiteY13534" fmla="*/ 3084404 h 4305833"/>
                <a:gd name="connsiteX13535" fmla="*/ 842250 w 4308628"/>
                <a:gd name="connsiteY13535" fmla="*/ 3183320 h 4305833"/>
                <a:gd name="connsiteX13536" fmla="*/ 831992 w 4308628"/>
                <a:gd name="connsiteY13536" fmla="*/ 3203104 h 4305833"/>
                <a:gd name="connsiteX13537" fmla="*/ 830526 w 4308628"/>
                <a:gd name="connsiteY13537" fmla="*/ 3203104 h 4305833"/>
                <a:gd name="connsiteX13538" fmla="*/ 826863 w 4308628"/>
                <a:gd name="connsiteY13538" fmla="*/ 3206401 h 4305833"/>
                <a:gd name="connsiteX13539" fmla="*/ 826863 w 4308628"/>
                <a:gd name="connsiteY13539" fmla="*/ 3211530 h 4305833"/>
                <a:gd name="connsiteX13540" fmla="*/ 831259 w 4308628"/>
                <a:gd name="connsiteY13540" fmla="*/ 3215193 h 4305833"/>
                <a:gd name="connsiteX13541" fmla="*/ 866429 w 4308628"/>
                <a:gd name="connsiteY13541" fmla="*/ 3326199 h 4305833"/>
                <a:gd name="connsiteX13542" fmla="*/ 814040 w 4308628"/>
                <a:gd name="connsiteY13542" fmla="*/ 3206767 h 4305833"/>
                <a:gd name="connsiteX13543" fmla="*/ 842250 w 4308628"/>
                <a:gd name="connsiteY13543" fmla="*/ 3183320 h 4305833"/>
                <a:gd name="connsiteX13544" fmla="*/ 922115 w 4308628"/>
                <a:gd name="connsiteY13544" fmla="*/ 3550408 h 4305833"/>
                <a:gd name="connsiteX13545" fmla="*/ 922482 w 4308628"/>
                <a:gd name="connsiteY13545" fmla="*/ 3550408 h 4305833"/>
                <a:gd name="connsiteX13546" fmla="*/ 933106 w 4308628"/>
                <a:gd name="connsiteY13546" fmla="*/ 3645294 h 4305833"/>
                <a:gd name="connsiteX13547" fmla="*/ 844448 w 4308628"/>
                <a:gd name="connsiteY13547" fmla="*/ 3617452 h 4305833"/>
                <a:gd name="connsiteX13548" fmla="*/ 922115 w 4308628"/>
                <a:gd name="connsiteY13548" fmla="*/ 3550408 h 4305833"/>
                <a:gd name="connsiteX13549" fmla="*/ 951424 w 4308628"/>
                <a:gd name="connsiteY13549" fmla="*/ 3919695 h 4305833"/>
                <a:gd name="connsiteX13550" fmla="*/ 978900 w 4308628"/>
                <a:gd name="connsiteY13550" fmla="*/ 3889287 h 4305833"/>
                <a:gd name="connsiteX13551" fmla="*/ 981831 w 4308628"/>
                <a:gd name="connsiteY13551" fmla="*/ 3890020 h 4305833"/>
                <a:gd name="connsiteX13552" fmla="*/ 985128 w 4308628"/>
                <a:gd name="connsiteY13552" fmla="*/ 3889287 h 4305833"/>
                <a:gd name="connsiteX13553" fmla="*/ 990257 w 4308628"/>
                <a:gd name="connsiteY13553" fmla="*/ 3884525 h 4305833"/>
                <a:gd name="connsiteX13554" fmla="*/ 990257 w 4308628"/>
                <a:gd name="connsiteY13554" fmla="*/ 3880495 h 4305833"/>
                <a:gd name="connsiteX13555" fmla="*/ 1029457 w 4308628"/>
                <a:gd name="connsiteY13555" fmla="*/ 3861810 h 4305833"/>
                <a:gd name="connsiteX13556" fmla="*/ 1042646 w 4308628"/>
                <a:gd name="connsiteY13556" fmla="*/ 3855583 h 4305833"/>
                <a:gd name="connsiteX13557" fmla="*/ 942265 w 4308628"/>
                <a:gd name="connsiteY13557" fmla="*/ 3929586 h 4305833"/>
                <a:gd name="connsiteX13558" fmla="*/ 951424 w 4308628"/>
                <a:gd name="connsiteY13558" fmla="*/ 3919695 h 4305833"/>
                <a:gd name="connsiteX13559" fmla="*/ 1156949 w 4308628"/>
                <a:gd name="connsiteY13559" fmla="*/ 3747874 h 4305833"/>
                <a:gd name="connsiteX13560" fmla="*/ 1156583 w 4308628"/>
                <a:gd name="connsiteY13560" fmla="*/ 3760696 h 4305833"/>
                <a:gd name="connsiteX13561" fmla="*/ 1140097 w 4308628"/>
                <a:gd name="connsiteY13561" fmla="*/ 3774984 h 4305833"/>
                <a:gd name="connsiteX13562" fmla="*/ 1145592 w 4308628"/>
                <a:gd name="connsiteY13562" fmla="*/ 3753736 h 4305833"/>
                <a:gd name="connsiteX13563" fmla="*/ 1156949 w 4308628"/>
                <a:gd name="connsiteY13563" fmla="*/ 3747874 h 4305833"/>
                <a:gd name="connsiteX13564" fmla="*/ 1110055 w 4308628"/>
                <a:gd name="connsiteY13564" fmla="*/ 3913100 h 4305833"/>
                <a:gd name="connsiteX13565" fmla="*/ 1110422 w 4308628"/>
                <a:gd name="connsiteY13565" fmla="*/ 3956330 h 4305833"/>
                <a:gd name="connsiteX13566" fmla="*/ 1107125 w 4308628"/>
                <a:gd name="connsiteY13566" fmla="*/ 3958162 h 4305833"/>
                <a:gd name="connsiteX13567" fmla="*/ 1104927 w 4308628"/>
                <a:gd name="connsiteY13567" fmla="*/ 3964757 h 4305833"/>
                <a:gd name="connsiteX13568" fmla="*/ 1107857 w 4308628"/>
                <a:gd name="connsiteY13568" fmla="*/ 3970618 h 4305833"/>
                <a:gd name="connsiteX13569" fmla="*/ 1092837 w 4308628"/>
                <a:gd name="connsiteY13569" fmla="*/ 4008353 h 4305833"/>
                <a:gd name="connsiteX13570" fmla="*/ 1087708 w 4308628"/>
                <a:gd name="connsiteY13570" fmla="*/ 4021175 h 4305833"/>
                <a:gd name="connsiteX13571" fmla="*/ 1110422 w 4308628"/>
                <a:gd name="connsiteY13571" fmla="*/ 3898813 h 4305833"/>
                <a:gd name="connsiteX13572" fmla="*/ 1110055 w 4308628"/>
                <a:gd name="connsiteY13572" fmla="*/ 3913100 h 4305833"/>
                <a:gd name="connsiteX13573" fmla="*/ 1347454 w 4308628"/>
                <a:gd name="connsiteY13573" fmla="*/ 3904308 h 4305833"/>
                <a:gd name="connsiteX13574" fmla="*/ 1436844 w 4308628"/>
                <a:gd name="connsiteY13574" fmla="*/ 3872435 h 4305833"/>
                <a:gd name="connsiteX13575" fmla="*/ 1437211 w 4308628"/>
                <a:gd name="connsiteY13575" fmla="*/ 3872801 h 4305833"/>
                <a:gd name="connsiteX13576" fmla="*/ 1410833 w 4308628"/>
                <a:gd name="connsiteY13576" fmla="*/ 3971717 h 4305833"/>
                <a:gd name="connsiteX13577" fmla="*/ 1347454 w 4308628"/>
                <a:gd name="connsiteY13577" fmla="*/ 3904308 h 4305833"/>
                <a:gd name="connsiteX13578" fmla="*/ 1778654 w 4308628"/>
                <a:gd name="connsiteY13578" fmla="*/ 3806857 h 4305833"/>
                <a:gd name="connsiteX13579" fmla="*/ 1783417 w 4308628"/>
                <a:gd name="connsiteY13579" fmla="*/ 3809422 h 4305833"/>
                <a:gd name="connsiteX13580" fmla="*/ 1784149 w 4308628"/>
                <a:gd name="connsiteY13580" fmla="*/ 3809422 h 4305833"/>
                <a:gd name="connsiteX13581" fmla="*/ 1790011 w 4308628"/>
                <a:gd name="connsiteY13581" fmla="*/ 3802461 h 4305833"/>
                <a:gd name="connsiteX13582" fmla="*/ 1789278 w 4308628"/>
                <a:gd name="connsiteY13582" fmla="*/ 3800995 h 4305833"/>
                <a:gd name="connsiteX13583" fmla="*/ 1802467 w 4308628"/>
                <a:gd name="connsiteY13583" fmla="*/ 3783411 h 4305833"/>
                <a:gd name="connsiteX13584" fmla="*/ 1793675 w 4308628"/>
                <a:gd name="connsiteY13584" fmla="*/ 3818947 h 4305833"/>
                <a:gd name="connsiteX13585" fmla="*/ 1662886 w 4308628"/>
                <a:gd name="connsiteY13585" fmla="*/ 3824442 h 4305833"/>
                <a:gd name="connsiteX13586" fmla="*/ 1778654 w 4308628"/>
                <a:gd name="connsiteY13586" fmla="*/ 3806857 h 4305833"/>
                <a:gd name="connsiteX13587" fmla="*/ 1872808 w 4308628"/>
                <a:gd name="connsiteY13587" fmla="*/ 3689257 h 4305833"/>
                <a:gd name="connsiteX13588" fmla="*/ 1869144 w 4308628"/>
                <a:gd name="connsiteY13588" fmla="*/ 3695119 h 4305833"/>
                <a:gd name="connsiteX13589" fmla="*/ 1868777 w 4308628"/>
                <a:gd name="connsiteY13589" fmla="*/ 3694386 h 4305833"/>
                <a:gd name="connsiteX13590" fmla="*/ 1872808 w 4308628"/>
                <a:gd name="connsiteY13590" fmla="*/ 3689257 h 4305833"/>
                <a:gd name="connsiteX13591" fmla="*/ 1891125 w 4308628"/>
                <a:gd name="connsiteY13591" fmla="*/ 3672039 h 4305833"/>
                <a:gd name="connsiteX13592" fmla="*/ 1902116 w 4308628"/>
                <a:gd name="connsiteY13592" fmla="*/ 3653721 h 4305833"/>
                <a:gd name="connsiteX13593" fmla="*/ 1906512 w 4308628"/>
                <a:gd name="connsiteY13593" fmla="*/ 3674603 h 4305833"/>
                <a:gd name="connsiteX13594" fmla="*/ 1905047 w 4308628"/>
                <a:gd name="connsiteY13594" fmla="*/ 3721863 h 4305833"/>
                <a:gd name="connsiteX13595" fmla="*/ 1887095 w 4308628"/>
                <a:gd name="connsiteY13595" fmla="*/ 3743844 h 4305833"/>
                <a:gd name="connsiteX13596" fmla="*/ 1877204 w 4308628"/>
                <a:gd name="connsiteY13596" fmla="*/ 3717467 h 4305833"/>
                <a:gd name="connsiteX13597" fmla="*/ 1891125 w 4308628"/>
                <a:gd name="connsiteY13597" fmla="*/ 3672039 h 4305833"/>
                <a:gd name="connsiteX13598" fmla="*/ 1920434 w 4308628"/>
                <a:gd name="connsiteY13598" fmla="*/ 3703179 h 4305833"/>
                <a:gd name="connsiteX13599" fmla="*/ 1920067 w 4308628"/>
                <a:gd name="connsiteY13599" fmla="*/ 3703911 h 4305833"/>
                <a:gd name="connsiteX13600" fmla="*/ 1918602 w 4308628"/>
                <a:gd name="connsiteY13600" fmla="*/ 3696950 h 4305833"/>
                <a:gd name="connsiteX13601" fmla="*/ 1920434 w 4308628"/>
                <a:gd name="connsiteY13601" fmla="*/ 3703179 h 4305833"/>
                <a:gd name="connsiteX13602" fmla="*/ 2271036 w 4308628"/>
                <a:gd name="connsiteY13602" fmla="*/ 4012016 h 4305833"/>
                <a:gd name="connsiteX13603" fmla="*/ 2345406 w 4308628"/>
                <a:gd name="connsiteY13603" fmla="*/ 4071366 h 4305833"/>
                <a:gd name="connsiteX13604" fmla="*/ 2286056 w 4308628"/>
                <a:gd name="connsiteY13604" fmla="*/ 4102140 h 4305833"/>
                <a:gd name="connsiteX13605" fmla="*/ 2263343 w 4308628"/>
                <a:gd name="connsiteY13605" fmla="*/ 4114229 h 4305833"/>
                <a:gd name="connsiteX13606" fmla="*/ 2270670 w 4308628"/>
                <a:gd name="connsiteY13606" fmla="*/ 4012016 h 4305833"/>
                <a:gd name="connsiteX13607" fmla="*/ 2271036 w 4308628"/>
                <a:gd name="connsiteY13607" fmla="*/ 4012016 h 4305833"/>
                <a:gd name="connsiteX13608" fmla="*/ 2552397 w 4308628"/>
                <a:gd name="connsiteY13608" fmla="*/ 4252712 h 4305833"/>
                <a:gd name="connsiteX13609" fmla="*/ 2550565 w 4308628"/>
                <a:gd name="connsiteY13609" fmla="*/ 4212047 h 4305833"/>
                <a:gd name="connsiteX13610" fmla="*/ 2555328 w 4308628"/>
                <a:gd name="connsiteY13610" fmla="*/ 4201056 h 4305833"/>
                <a:gd name="connsiteX13611" fmla="*/ 2555328 w 4308628"/>
                <a:gd name="connsiteY13611" fmla="*/ 4201056 h 4305833"/>
                <a:gd name="connsiteX13612" fmla="*/ 2552763 w 4308628"/>
                <a:gd name="connsiteY13612" fmla="*/ 4198125 h 4305833"/>
                <a:gd name="connsiteX13613" fmla="*/ 2567051 w 4308628"/>
                <a:gd name="connsiteY13613" fmla="*/ 4157093 h 4305833"/>
                <a:gd name="connsiteX13614" fmla="*/ 2571814 w 4308628"/>
                <a:gd name="connsiteY13614" fmla="*/ 4143538 h 4305833"/>
                <a:gd name="connsiteX13615" fmla="*/ 2553130 w 4308628"/>
                <a:gd name="connsiteY13615" fmla="*/ 4266633 h 4305833"/>
                <a:gd name="connsiteX13616" fmla="*/ 2552397 w 4308628"/>
                <a:gd name="connsiteY13616" fmla="*/ 4252712 h 4305833"/>
                <a:gd name="connsiteX13617" fmla="*/ 2576576 w 4308628"/>
                <a:gd name="connsiteY13617" fmla="*/ 3985639 h 4305833"/>
                <a:gd name="connsiteX13618" fmla="*/ 2585369 w 4308628"/>
                <a:gd name="connsiteY13618" fmla="*/ 3995164 h 4305833"/>
                <a:gd name="connsiteX13619" fmla="*/ 2583904 w 4308628"/>
                <a:gd name="connsiteY13619" fmla="*/ 4017145 h 4305833"/>
                <a:gd name="connsiteX13620" fmla="*/ 2572913 w 4308628"/>
                <a:gd name="connsiteY13620" fmla="*/ 3998095 h 4305833"/>
                <a:gd name="connsiteX13621" fmla="*/ 2576576 w 4308628"/>
                <a:gd name="connsiteY13621" fmla="*/ 3985639 h 4305833"/>
                <a:gd name="connsiteX13622" fmla="*/ 2660105 w 4308628"/>
                <a:gd name="connsiteY13622" fmla="*/ 4135478 h 4305833"/>
                <a:gd name="connsiteX13623" fmla="*/ 2690879 w 4308628"/>
                <a:gd name="connsiteY13623" fmla="*/ 4165885 h 4305833"/>
                <a:gd name="connsiteX13624" fmla="*/ 2689780 w 4308628"/>
                <a:gd name="connsiteY13624" fmla="*/ 4169549 h 4305833"/>
                <a:gd name="connsiteX13625" fmla="*/ 2698939 w 4308628"/>
                <a:gd name="connsiteY13625" fmla="*/ 4177975 h 4305833"/>
                <a:gd name="connsiteX13626" fmla="*/ 2698939 w 4308628"/>
                <a:gd name="connsiteY13626" fmla="*/ 4177975 h 4305833"/>
                <a:gd name="connsiteX13627" fmla="*/ 2715058 w 4308628"/>
                <a:gd name="connsiteY13627" fmla="*/ 4215344 h 4305833"/>
                <a:gd name="connsiteX13628" fmla="*/ 2720554 w 4308628"/>
                <a:gd name="connsiteY13628" fmla="*/ 4227800 h 4305833"/>
                <a:gd name="connsiteX13629" fmla="*/ 2649847 w 4308628"/>
                <a:gd name="connsiteY13629" fmla="*/ 4125220 h 4305833"/>
                <a:gd name="connsiteX13630" fmla="*/ 2660105 w 4308628"/>
                <a:gd name="connsiteY13630" fmla="*/ 4135478 h 4305833"/>
                <a:gd name="connsiteX13631" fmla="*/ 2821668 w 4308628"/>
                <a:gd name="connsiteY13631" fmla="*/ 3961459 h 4305833"/>
                <a:gd name="connsiteX13632" fmla="*/ 2862334 w 4308628"/>
                <a:gd name="connsiteY13632" fmla="*/ 3875732 h 4305833"/>
                <a:gd name="connsiteX13633" fmla="*/ 2862334 w 4308628"/>
                <a:gd name="connsiteY13633" fmla="*/ 3875732 h 4305833"/>
                <a:gd name="connsiteX13634" fmla="*/ 2863066 w 4308628"/>
                <a:gd name="connsiteY13634" fmla="*/ 3875366 h 4305833"/>
                <a:gd name="connsiteX13635" fmla="*/ 2914356 w 4308628"/>
                <a:gd name="connsiteY13635" fmla="*/ 3964024 h 4305833"/>
                <a:gd name="connsiteX13636" fmla="*/ 2821668 w 4308628"/>
                <a:gd name="connsiteY13636" fmla="*/ 3961459 h 4305833"/>
                <a:gd name="connsiteX13637" fmla="*/ 3057601 w 4308628"/>
                <a:gd name="connsiteY13637" fmla="*/ 3587777 h 4305833"/>
                <a:gd name="connsiteX13638" fmla="*/ 3057968 w 4308628"/>
                <a:gd name="connsiteY13638" fmla="*/ 3587777 h 4305833"/>
                <a:gd name="connsiteX13639" fmla="*/ 3063096 w 4308628"/>
                <a:gd name="connsiteY13639" fmla="*/ 3585579 h 4305833"/>
                <a:gd name="connsiteX13640" fmla="*/ 3062364 w 4308628"/>
                <a:gd name="connsiteY13640" fmla="*/ 3576420 h 4305833"/>
                <a:gd name="connsiteX13641" fmla="*/ 3060898 w 4308628"/>
                <a:gd name="connsiteY13641" fmla="*/ 3576053 h 4305833"/>
                <a:gd name="connsiteX13642" fmla="*/ 3057968 w 4308628"/>
                <a:gd name="connsiteY13642" fmla="*/ 3554072 h 4305833"/>
                <a:gd name="connsiteX13643" fmla="*/ 3077018 w 4308628"/>
                <a:gd name="connsiteY13643" fmla="*/ 3585212 h 4305833"/>
                <a:gd name="connsiteX13644" fmla="*/ 2988360 w 4308628"/>
                <a:gd name="connsiteY13644" fmla="*/ 3681564 h 4305833"/>
                <a:gd name="connsiteX13645" fmla="*/ 3057601 w 4308628"/>
                <a:gd name="connsiteY13645" fmla="*/ 3587777 h 4305833"/>
                <a:gd name="connsiteX13646" fmla="*/ 3041115 w 4308628"/>
                <a:gd name="connsiteY13646" fmla="*/ 3437205 h 4305833"/>
                <a:gd name="connsiteX13647" fmla="*/ 3042947 w 4308628"/>
                <a:gd name="connsiteY13647" fmla="*/ 3444165 h 4305833"/>
                <a:gd name="connsiteX13648" fmla="*/ 3042214 w 4308628"/>
                <a:gd name="connsiteY13648" fmla="*/ 3443799 h 4305833"/>
                <a:gd name="connsiteX13649" fmla="*/ 3041115 w 4308628"/>
                <a:gd name="connsiteY13649" fmla="*/ 3437205 h 4305833"/>
                <a:gd name="connsiteX13650" fmla="*/ 3041848 w 4308628"/>
                <a:gd name="connsiteY13650" fmla="*/ 3412659 h 4305833"/>
                <a:gd name="connsiteX13651" fmla="*/ 3036719 w 4308628"/>
                <a:gd name="connsiteY13651" fmla="*/ 3392143 h 4305833"/>
                <a:gd name="connsiteX13652" fmla="*/ 3054670 w 4308628"/>
                <a:gd name="connsiteY13652" fmla="*/ 3403500 h 4305833"/>
                <a:gd name="connsiteX13653" fmla="*/ 3086909 w 4308628"/>
                <a:gd name="connsiteY13653" fmla="*/ 3437937 h 4305833"/>
                <a:gd name="connsiteX13654" fmla="*/ 3089840 w 4308628"/>
                <a:gd name="connsiteY13654" fmla="*/ 3466147 h 4305833"/>
                <a:gd name="connsiteX13655" fmla="*/ 3064195 w 4308628"/>
                <a:gd name="connsiteY13655" fmla="*/ 3454423 h 4305833"/>
                <a:gd name="connsiteX13656" fmla="*/ 3041848 w 4308628"/>
                <a:gd name="connsiteY13656" fmla="*/ 3412659 h 4305833"/>
                <a:gd name="connsiteX13657" fmla="*/ 3084711 w 4308628"/>
                <a:gd name="connsiteY13657" fmla="*/ 3413758 h 4305833"/>
                <a:gd name="connsiteX13658" fmla="*/ 3084711 w 4308628"/>
                <a:gd name="connsiteY13658" fmla="*/ 3414491 h 4305833"/>
                <a:gd name="connsiteX13659" fmla="*/ 3078483 w 4308628"/>
                <a:gd name="connsiteY13659" fmla="*/ 3410461 h 4305833"/>
                <a:gd name="connsiteX13660" fmla="*/ 3084711 w 4308628"/>
                <a:gd name="connsiteY13660" fmla="*/ 3413758 h 4305833"/>
                <a:gd name="connsiteX13661" fmla="*/ 3207074 w 4308628"/>
                <a:gd name="connsiteY13661" fmla="*/ 3492524 h 4305833"/>
                <a:gd name="connsiteX13662" fmla="*/ 3183627 w 4308628"/>
                <a:gd name="connsiteY13662" fmla="*/ 3464315 h 4305833"/>
                <a:gd name="connsiteX13663" fmla="*/ 3203410 w 4308628"/>
                <a:gd name="connsiteY13663" fmla="*/ 3474573 h 4305833"/>
                <a:gd name="connsiteX13664" fmla="*/ 3203410 w 4308628"/>
                <a:gd name="connsiteY13664" fmla="*/ 3476038 h 4305833"/>
                <a:gd name="connsiteX13665" fmla="*/ 3209638 w 4308628"/>
                <a:gd name="connsiteY13665" fmla="*/ 3480068 h 4305833"/>
                <a:gd name="connsiteX13666" fmla="*/ 3211837 w 4308628"/>
                <a:gd name="connsiteY13666" fmla="*/ 3479702 h 4305833"/>
                <a:gd name="connsiteX13667" fmla="*/ 3215500 w 4308628"/>
                <a:gd name="connsiteY13667" fmla="*/ 3476405 h 4305833"/>
                <a:gd name="connsiteX13668" fmla="*/ 3215500 w 4308628"/>
                <a:gd name="connsiteY13668" fmla="*/ 3475305 h 4305833"/>
                <a:gd name="connsiteX13669" fmla="*/ 3326506 w 4308628"/>
                <a:gd name="connsiteY13669" fmla="*/ 3440135 h 4305833"/>
                <a:gd name="connsiteX13670" fmla="*/ 3207074 w 4308628"/>
                <a:gd name="connsiteY13670" fmla="*/ 3492524 h 4305833"/>
                <a:gd name="connsiteX13671" fmla="*/ 3551082 w 4308628"/>
                <a:gd name="connsiteY13671" fmla="*/ 3384450 h 4305833"/>
                <a:gd name="connsiteX13672" fmla="*/ 3645601 w 4308628"/>
                <a:gd name="connsiteY13672" fmla="*/ 3373825 h 4305833"/>
                <a:gd name="connsiteX13673" fmla="*/ 3617758 w 4308628"/>
                <a:gd name="connsiteY13673" fmla="*/ 3462483 h 4305833"/>
                <a:gd name="connsiteX13674" fmla="*/ 3550716 w 4308628"/>
                <a:gd name="connsiteY13674" fmla="*/ 3385182 h 4305833"/>
                <a:gd name="connsiteX13675" fmla="*/ 3551082 w 4308628"/>
                <a:gd name="connsiteY13675" fmla="*/ 3384450 h 4305833"/>
                <a:gd name="connsiteX13676" fmla="*/ 3551082 w 4308628"/>
                <a:gd name="connsiteY13676" fmla="*/ 3384450 h 4305833"/>
                <a:gd name="connsiteX13677" fmla="*/ 3920002 w 4308628"/>
                <a:gd name="connsiteY13677" fmla="*/ 3355507 h 4305833"/>
                <a:gd name="connsiteX13678" fmla="*/ 3889961 w 4308628"/>
                <a:gd name="connsiteY13678" fmla="*/ 3328031 h 4305833"/>
                <a:gd name="connsiteX13679" fmla="*/ 3885931 w 4308628"/>
                <a:gd name="connsiteY13679" fmla="*/ 3317406 h 4305833"/>
                <a:gd name="connsiteX13680" fmla="*/ 3881534 w 4308628"/>
                <a:gd name="connsiteY13680" fmla="*/ 3316674 h 4305833"/>
                <a:gd name="connsiteX13681" fmla="*/ 3862850 w 4308628"/>
                <a:gd name="connsiteY13681" fmla="*/ 3277474 h 4305833"/>
                <a:gd name="connsiteX13682" fmla="*/ 3856622 w 4308628"/>
                <a:gd name="connsiteY13682" fmla="*/ 3264651 h 4305833"/>
                <a:gd name="connsiteX13683" fmla="*/ 3930626 w 4308628"/>
                <a:gd name="connsiteY13683" fmla="*/ 3365033 h 4305833"/>
                <a:gd name="connsiteX13684" fmla="*/ 3920002 w 4308628"/>
                <a:gd name="connsiteY13684" fmla="*/ 3355507 h 4305833"/>
                <a:gd name="connsiteX13685" fmla="*/ 3748181 w 4308628"/>
                <a:gd name="connsiteY13685" fmla="*/ 3149982 h 4305833"/>
                <a:gd name="connsiteX13686" fmla="*/ 3761003 w 4308628"/>
                <a:gd name="connsiteY13686" fmla="*/ 3150348 h 4305833"/>
                <a:gd name="connsiteX13687" fmla="*/ 3775291 w 4308628"/>
                <a:gd name="connsiteY13687" fmla="*/ 3166834 h 4305833"/>
                <a:gd name="connsiteX13688" fmla="*/ 3754043 w 4308628"/>
                <a:gd name="connsiteY13688" fmla="*/ 3161339 h 4305833"/>
                <a:gd name="connsiteX13689" fmla="*/ 3748181 w 4308628"/>
                <a:gd name="connsiteY13689" fmla="*/ 3149982 h 4305833"/>
                <a:gd name="connsiteX13690" fmla="*/ 3913407 w 4308628"/>
                <a:gd name="connsiteY13690" fmla="*/ 3196509 h 4305833"/>
                <a:gd name="connsiteX13691" fmla="*/ 3956637 w 4308628"/>
                <a:gd name="connsiteY13691" fmla="*/ 3196143 h 4305833"/>
                <a:gd name="connsiteX13692" fmla="*/ 3964330 w 4308628"/>
                <a:gd name="connsiteY13692" fmla="*/ 3201638 h 4305833"/>
                <a:gd name="connsiteX13693" fmla="*/ 3965063 w 4308628"/>
                <a:gd name="connsiteY13693" fmla="*/ 3201638 h 4305833"/>
                <a:gd name="connsiteX13694" fmla="*/ 3970559 w 4308628"/>
                <a:gd name="connsiteY13694" fmla="*/ 3198707 h 4305833"/>
                <a:gd name="connsiteX13695" fmla="*/ 4008293 w 4308628"/>
                <a:gd name="connsiteY13695" fmla="*/ 3213728 h 4305833"/>
                <a:gd name="connsiteX13696" fmla="*/ 4021116 w 4308628"/>
                <a:gd name="connsiteY13696" fmla="*/ 3218857 h 4305833"/>
                <a:gd name="connsiteX13697" fmla="*/ 3898753 w 4308628"/>
                <a:gd name="connsiteY13697" fmla="*/ 3196143 h 4305833"/>
                <a:gd name="connsiteX13698" fmla="*/ 3913407 w 4308628"/>
                <a:gd name="connsiteY13698" fmla="*/ 3196509 h 4305833"/>
                <a:gd name="connsiteX13699" fmla="*/ 3904615 w 4308628"/>
                <a:gd name="connsiteY13699" fmla="*/ 2959477 h 4305833"/>
                <a:gd name="connsiteX13700" fmla="*/ 3888495 w 4308628"/>
                <a:gd name="connsiteY13700" fmla="*/ 2913683 h 4305833"/>
                <a:gd name="connsiteX13701" fmla="*/ 3872742 w 4308628"/>
                <a:gd name="connsiteY13701" fmla="*/ 2869720 h 4305833"/>
                <a:gd name="connsiteX13702" fmla="*/ 3873475 w 4308628"/>
                <a:gd name="connsiteY13702" fmla="*/ 2869354 h 4305833"/>
                <a:gd name="connsiteX13703" fmla="*/ 3873475 w 4308628"/>
                <a:gd name="connsiteY13703" fmla="*/ 2869354 h 4305833"/>
                <a:gd name="connsiteX13704" fmla="*/ 3972391 w 4308628"/>
                <a:gd name="connsiteY13704" fmla="*/ 2895731 h 4305833"/>
                <a:gd name="connsiteX13705" fmla="*/ 3904615 w 4308628"/>
                <a:gd name="connsiteY13705" fmla="*/ 2959477 h 4305833"/>
                <a:gd name="connsiteX13706" fmla="*/ 3807164 w 4308628"/>
                <a:gd name="connsiteY13706" fmla="*/ 2528277 h 4305833"/>
                <a:gd name="connsiteX13707" fmla="*/ 3807897 w 4308628"/>
                <a:gd name="connsiteY13707" fmla="*/ 2527910 h 4305833"/>
                <a:gd name="connsiteX13708" fmla="*/ 3809362 w 4308628"/>
                <a:gd name="connsiteY13708" fmla="*/ 2523148 h 4305833"/>
                <a:gd name="connsiteX13709" fmla="*/ 3802402 w 4308628"/>
                <a:gd name="connsiteY13709" fmla="*/ 2517286 h 4305833"/>
                <a:gd name="connsiteX13710" fmla="*/ 3802402 w 4308628"/>
                <a:gd name="connsiteY13710" fmla="*/ 2517286 h 4305833"/>
                <a:gd name="connsiteX13711" fmla="*/ 3800936 w 4308628"/>
                <a:gd name="connsiteY13711" fmla="*/ 2518019 h 4305833"/>
                <a:gd name="connsiteX13712" fmla="*/ 3783351 w 4308628"/>
                <a:gd name="connsiteY13712" fmla="*/ 2504830 h 4305833"/>
                <a:gd name="connsiteX13713" fmla="*/ 3818888 w 4308628"/>
                <a:gd name="connsiteY13713" fmla="*/ 2513622 h 4305833"/>
                <a:gd name="connsiteX13714" fmla="*/ 3824383 w 4308628"/>
                <a:gd name="connsiteY13714" fmla="*/ 2644412 h 4305833"/>
                <a:gd name="connsiteX13715" fmla="*/ 3807164 w 4308628"/>
                <a:gd name="connsiteY13715" fmla="*/ 2528277 h 4305833"/>
                <a:gd name="connsiteX13716" fmla="*/ 3689564 w 4308628"/>
                <a:gd name="connsiteY13716" fmla="*/ 2433757 h 4305833"/>
                <a:gd name="connsiteX13717" fmla="*/ 3695426 w 4308628"/>
                <a:gd name="connsiteY13717" fmla="*/ 2437421 h 4305833"/>
                <a:gd name="connsiteX13718" fmla="*/ 3694693 w 4308628"/>
                <a:gd name="connsiteY13718" fmla="*/ 2437787 h 4305833"/>
                <a:gd name="connsiteX13719" fmla="*/ 3689564 w 4308628"/>
                <a:gd name="connsiteY13719" fmla="*/ 2433757 h 4305833"/>
                <a:gd name="connsiteX13720" fmla="*/ 3672345 w 4308628"/>
                <a:gd name="connsiteY13720" fmla="*/ 2415439 h 4305833"/>
                <a:gd name="connsiteX13721" fmla="*/ 3654028 w 4308628"/>
                <a:gd name="connsiteY13721" fmla="*/ 2404449 h 4305833"/>
                <a:gd name="connsiteX13722" fmla="*/ 3674910 w 4308628"/>
                <a:gd name="connsiteY13722" fmla="*/ 2400052 h 4305833"/>
                <a:gd name="connsiteX13723" fmla="*/ 3721803 w 4308628"/>
                <a:gd name="connsiteY13723" fmla="*/ 2401518 h 4305833"/>
                <a:gd name="connsiteX13724" fmla="*/ 3743785 w 4308628"/>
                <a:gd name="connsiteY13724" fmla="*/ 2419469 h 4305833"/>
                <a:gd name="connsiteX13725" fmla="*/ 3717407 w 4308628"/>
                <a:gd name="connsiteY13725" fmla="*/ 2429361 h 4305833"/>
                <a:gd name="connsiteX13726" fmla="*/ 3672345 w 4308628"/>
                <a:gd name="connsiteY13726" fmla="*/ 2415439 h 4305833"/>
                <a:gd name="connsiteX13727" fmla="*/ 3703119 w 4308628"/>
                <a:gd name="connsiteY13727" fmla="*/ 2386131 h 4305833"/>
                <a:gd name="connsiteX13728" fmla="*/ 3703852 w 4308628"/>
                <a:gd name="connsiteY13728" fmla="*/ 2386864 h 4305833"/>
                <a:gd name="connsiteX13729" fmla="*/ 3696891 w 4308628"/>
                <a:gd name="connsiteY13729" fmla="*/ 2388329 h 4305833"/>
                <a:gd name="connsiteX13730" fmla="*/ 3703119 w 4308628"/>
                <a:gd name="connsiteY13730" fmla="*/ 2386131 h 4305833"/>
                <a:gd name="connsiteX13731" fmla="*/ 3845265 w 4308628"/>
                <a:gd name="connsiteY13731" fmla="*/ 2355357 h 4305833"/>
                <a:gd name="connsiteX13732" fmla="*/ 3808629 w 4308628"/>
                <a:gd name="connsiteY13732" fmla="*/ 2352060 h 4305833"/>
                <a:gd name="connsiteX13733" fmla="*/ 3829878 w 4308628"/>
                <a:gd name="connsiteY13733" fmla="*/ 2345099 h 4305833"/>
                <a:gd name="connsiteX13734" fmla="*/ 3830977 w 4308628"/>
                <a:gd name="connsiteY13734" fmla="*/ 2346198 h 4305833"/>
                <a:gd name="connsiteX13735" fmla="*/ 3833542 w 4308628"/>
                <a:gd name="connsiteY13735" fmla="*/ 2346931 h 4305833"/>
                <a:gd name="connsiteX13736" fmla="*/ 3840136 w 4308628"/>
                <a:gd name="connsiteY13736" fmla="*/ 2340337 h 4305833"/>
                <a:gd name="connsiteX13737" fmla="*/ 3839770 w 4308628"/>
                <a:gd name="connsiteY13737" fmla="*/ 2338139 h 4305833"/>
                <a:gd name="connsiteX13738" fmla="*/ 3839037 w 4308628"/>
                <a:gd name="connsiteY13738" fmla="*/ 2337406 h 4305833"/>
                <a:gd name="connsiteX13739" fmla="*/ 3892891 w 4308628"/>
                <a:gd name="connsiteY13739" fmla="*/ 2233727 h 4305833"/>
                <a:gd name="connsiteX13740" fmla="*/ 3845265 w 4308628"/>
                <a:gd name="connsiteY13740" fmla="*/ 2355357 h 4305833"/>
                <a:gd name="connsiteX13741" fmla="*/ 4012323 w 4308628"/>
                <a:gd name="connsiteY13741" fmla="*/ 2035529 h 4305833"/>
                <a:gd name="connsiteX13742" fmla="*/ 4071673 w 4308628"/>
                <a:gd name="connsiteY13742" fmla="*/ 1961159 h 4305833"/>
                <a:gd name="connsiteX13743" fmla="*/ 4102447 w 4308628"/>
                <a:gd name="connsiteY13743" fmla="*/ 2020508 h 4305833"/>
                <a:gd name="connsiteX13744" fmla="*/ 4114536 w 4308628"/>
                <a:gd name="connsiteY13744" fmla="*/ 2043222 h 4305833"/>
                <a:gd name="connsiteX13745" fmla="*/ 4012690 w 4308628"/>
                <a:gd name="connsiteY13745" fmla="*/ 2035895 h 4305833"/>
                <a:gd name="connsiteX13746" fmla="*/ 4012690 w 4308628"/>
                <a:gd name="connsiteY13746" fmla="*/ 2035895 h 4305833"/>
                <a:gd name="connsiteX13747" fmla="*/ 4012323 w 4308628"/>
                <a:gd name="connsiteY13747" fmla="*/ 2035529 h 4305833"/>
                <a:gd name="connsiteX13748" fmla="*/ 4012323 w 4308628"/>
                <a:gd name="connsiteY13748" fmla="*/ 2035529 h 4305833"/>
                <a:gd name="connsiteX13749" fmla="*/ 4073871 w 4308628"/>
                <a:gd name="connsiteY13749" fmla="*/ 1735484 h 4305833"/>
                <a:gd name="connsiteX13750" fmla="*/ 4046028 w 4308628"/>
                <a:gd name="connsiteY13750" fmla="*/ 1746108 h 4305833"/>
                <a:gd name="connsiteX13751" fmla="*/ 4044929 w 4308628"/>
                <a:gd name="connsiteY13751" fmla="*/ 1745009 h 4305833"/>
                <a:gd name="connsiteX13752" fmla="*/ 4037968 w 4308628"/>
                <a:gd name="connsiteY13752" fmla="*/ 1746474 h 4305833"/>
                <a:gd name="connsiteX13753" fmla="*/ 4006828 w 4308628"/>
                <a:gd name="connsiteY13753" fmla="*/ 1736949 h 4305833"/>
                <a:gd name="connsiteX13754" fmla="*/ 4028809 w 4308628"/>
                <a:gd name="connsiteY13754" fmla="*/ 1724127 h 4305833"/>
                <a:gd name="connsiteX13755" fmla="*/ 4091822 w 4308628"/>
                <a:gd name="connsiteY13755" fmla="*/ 1728523 h 4305833"/>
                <a:gd name="connsiteX13756" fmla="*/ 4073871 w 4308628"/>
                <a:gd name="connsiteY13756" fmla="*/ 1735484 h 4305833"/>
                <a:gd name="connsiteX13757" fmla="*/ 4002065 w 4308628"/>
                <a:gd name="connsiteY13757" fmla="*/ 1715334 h 4305833"/>
                <a:gd name="connsiteX13758" fmla="*/ 4025878 w 4308628"/>
                <a:gd name="connsiteY13758" fmla="*/ 1693353 h 4305833"/>
                <a:gd name="connsiteX13759" fmla="*/ 4027710 w 4308628"/>
                <a:gd name="connsiteY13759" fmla="*/ 1694085 h 4305833"/>
                <a:gd name="connsiteX13760" fmla="*/ 4032839 w 4308628"/>
                <a:gd name="connsiteY13760" fmla="*/ 1691521 h 4305833"/>
                <a:gd name="connsiteX13761" fmla="*/ 4033205 w 4308628"/>
                <a:gd name="connsiteY13761" fmla="*/ 1690056 h 4305833"/>
                <a:gd name="connsiteX13762" fmla="*/ 4062880 w 4308628"/>
                <a:gd name="connsiteY13762" fmla="*/ 1687491 h 4305833"/>
                <a:gd name="connsiteX13763" fmla="*/ 4082297 w 4308628"/>
                <a:gd name="connsiteY13763" fmla="*/ 1685659 h 4305833"/>
                <a:gd name="connsiteX13764" fmla="*/ 4027710 w 4308628"/>
                <a:gd name="connsiteY13764" fmla="*/ 1717532 h 4305833"/>
                <a:gd name="connsiteX13765" fmla="*/ 4002065 w 4308628"/>
                <a:gd name="connsiteY13765" fmla="*/ 1715334 h 4305833"/>
                <a:gd name="connsiteX13766" fmla="*/ 4212720 w 4308628"/>
                <a:gd name="connsiteY13766" fmla="*/ 1585278 h 4305833"/>
                <a:gd name="connsiteX13767" fmla="*/ 4175352 w 4308628"/>
                <a:gd name="connsiteY13767" fmla="*/ 1601398 h 4305833"/>
                <a:gd name="connsiteX13768" fmla="*/ 4174985 w 4308628"/>
                <a:gd name="connsiteY13768" fmla="*/ 1600665 h 4305833"/>
                <a:gd name="connsiteX13769" fmla="*/ 4172421 w 4308628"/>
                <a:gd name="connsiteY13769" fmla="*/ 1599932 h 4305833"/>
                <a:gd name="connsiteX13770" fmla="*/ 4173520 w 4308628"/>
                <a:gd name="connsiteY13770" fmla="*/ 1490392 h 4305833"/>
                <a:gd name="connsiteX13771" fmla="*/ 4252653 w 4308628"/>
                <a:gd name="connsiteY13771" fmla="*/ 1567693 h 4305833"/>
                <a:gd name="connsiteX13772" fmla="*/ 4212720 w 4308628"/>
                <a:gd name="connsiteY13772" fmla="*/ 1585278 h 4305833"/>
                <a:gd name="connsiteX13773" fmla="*/ 3971291 w 4308628"/>
                <a:gd name="connsiteY13773" fmla="*/ 1487095 h 4305833"/>
                <a:gd name="connsiteX13774" fmla="*/ 4065078 w 4308628"/>
                <a:gd name="connsiteY13774" fmla="*/ 1337988 h 4305833"/>
                <a:gd name="connsiteX13775" fmla="*/ 4066177 w 4308628"/>
                <a:gd name="connsiteY13775" fmla="*/ 1338354 h 4305833"/>
                <a:gd name="connsiteX13776" fmla="*/ 4067643 w 4308628"/>
                <a:gd name="connsiteY13776" fmla="*/ 1337622 h 4305833"/>
                <a:gd name="connsiteX13777" fmla="*/ 4163994 w 4308628"/>
                <a:gd name="connsiteY13777" fmla="*/ 1479768 h 4305833"/>
                <a:gd name="connsiteX13778" fmla="*/ 3971291 w 4308628"/>
                <a:gd name="connsiteY13778" fmla="*/ 1487095 h 4305833"/>
                <a:gd name="connsiteX13779" fmla="*/ 3968727 w 4308628"/>
                <a:gd name="connsiteY13779" fmla="*/ 1478302 h 4305833"/>
                <a:gd name="connsiteX13780" fmla="*/ 3971291 w 4308628"/>
                <a:gd name="connsiteY13780" fmla="*/ 1388545 h 4305833"/>
                <a:gd name="connsiteX13781" fmla="*/ 4056286 w 4308628"/>
                <a:gd name="connsiteY13781" fmla="*/ 1339453 h 4305833"/>
                <a:gd name="connsiteX13782" fmla="*/ 3968727 w 4308628"/>
                <a:gd name="connsiteY13782" fmla="*/ 1478302 h 4305833"/>
                <a:gd name="connsiteX13783" fmla="*/ 3889961 w 4308628"/>
                <a:gd name="connsiteY13783" fmla="*/ 1428112 h 4305833"/>
                <a:gd name="connsiteX13784" fmla="*/ 3965430 w 4308628"/>
                <a:gd name="connsiteY13784" fmla="*/ 1354840 h 4305833"/>
                <a:gd name="connsiteX13785" fmla="*/ 3964697 w 4308628"/>
                <a:gd name="connsiteY13785" fmla="*/ 1384881 h 4305833"/>
                <a:gd name="connsiteX13786" fmla="*/ 3889961 w 4308628"/>
                <a:gd name="connsiteY13786" fmla="*/ 1428112 h 4305833"/>
                <a:gd name="connsiteX13787" fmla="*/ 3860652 w 4308628"/>
                <a:gd name="connsiteY13787" fmla="*/ 1446796 h 4305833"/>
                <a:gd name="connsiteX13788" fmla="*/ 3755875 w 4308628"/>
                <a:gd name="connsiteY13788" fmla="*/ 1544979 h 4305833"/>
                <a:gd name="connsiteX13789" fmla="*/ 3735358 w 4308628"/>
                <a:gd name="connsiteY13789" fmla="*/ 1366197 h 4305833"/>
                <a:gd name="connsiteX13790" fmla="*/ 3860286 w 4308628"/>
                <a:gd name="connsiteY13790" fmla="*/ 1443865 h 4305833"/>
                <a:gd name="connsiteX13791" fmla="*/ 3860652 w 4308628"/>
                <a:gd name="connsiteY13791" fmla="*/ 1446796 h 4305833"/>
                <a:gd name="connsiteX13792" fmla="*/ 3860652 w 4308628"/>
                <a:gd name="connsiteY13792" fmla="*/ 1446796 h 4305833"/>
                <a:gd name="connsiteX13793" fmla="*/ 3537160 w 4308628"/>
                <a:gd name="connsiteY13793" fmla="*/ 1251894 h 4305833"/>
                <a:gd name="connsiteX13794" fmla="*/ 3452166 w 4308628"/>
                <a:gd name="connsiteY13794" fmla="*/ 1263984 h 4305833"/>
                <a:gd name="connsiteX13795" fmla="*/ 3452898 w 4308628"/>
                <a:gd name="connsiteY13795" fmla="*/ 1262152 h 4305833"/>
                <a:gd name="connsiteX13796" fmla="*/ 3565003 w 4308628"/>
                <a:gd name="connsiteY13796" fmla="*/ 1234676 h 4305833"/>
                <a:gd name="connsiteX13797" fmla="*/ 3537160 w 4308628"/>
                <a:gd name="connsiteY13797" fmla="*/ 1251894 h 4305833"/>
                <a:gd name="connsiteX13798" fmla="*/ 3439710 w 4308628"/>
                <a:gd name="connsiteY13798" fmla="*/ 1258123 h 4305833"/>
                <a:gd name="connsiteX13799" fmla="*/ 3449601 w 4308628"/>
                <a:gd name="connsiteY13799" fmla="*/ 1252627 h 4305833"/>
                <a:gd name="connsiteX13800" fmla="*/ 3448136 w 4308628"/>
                <a:gd name="connsiteY13800" fmla="*/ 1255924 h 4305833"/>
                <a:gd name="connsiteX13801" fmla="*/ 3439710 w 4308628"/>
                <a:gd name="connsiteY13801" fmla="*/ 1258123 h 4305833"/>
                <a:gd name="connsiteX13802" fmla="*/ 3474147 w 4308628"/>
                <a:gd name="connsiteY13802" fmla="*/ 1216358 h 4305833"/>
                <a:gd name="connsiteX13803" fmla="*/ 3511515 w 4308628"/>
                <a:gd name="connsiteY13803" fmla="*/ 1212694 h 4305833"/>
                <a:gd name="connsiteX13804" fmla="*/ 3464622 w 4308628"/>
                <a:gd name="connsiteY13804" fmla="*/ 1237607 h 4305833"/>
                <a:gd name="connsiteX13805" fmla="*/ 3474147 w 4308628"/>
                <a:gd name="connsiteY13805" fmla="*/ 1216358 h 4305833"/>
                <a:gd name="connsiteX13806" fmla="*/ 3446304 w 4308628"/>
                <a:gd name="connsiteY13806" fmla="*/ 1212328 h 4305833"/>
                <a:gd name="connsiteX13807" fmla="*/ 3485138 w 4308628"/>
                <a:gd name="connsiteY13807" fmla="*/ 1176059 h 4305833"/>
                <a:gd name="connsiteX13808" fmla="*/ 3469384 w 4308628"/>
                <a:gd name="connsiteY13808" fmla="*/ 1210130 h 4305833"/>
                <a:gd name="connsiteX13809" fmla="*/ 3446304 w 4308628"/>
                <a:gd name="connsiteY13809" fmla="*/ 1212328 h 4305833"/>
                <a:gd name="connsiteX13810" fmla="*/ 3418461 w 4308628"/>
                <a:gd name="connsiteY13810" fmla="*/ 1228814 h 4305833"/>
                <a:gd name="connsiteX13811" fmla="*/ 3423224 w 4308628"/>
                <a:gd name="connsiteY13811" fmla="*/ 1221487 h 4305833"/>
                <a:gd name="connsiteX13812" fmla="*/ 3426887 w 4308628"/>
                <a:gd name="connsiteY13812" fmla="*/ 1221121 h 4305833"/>
                <a:gd name="connsiteX13813" fmla="*/ 3418461 w 4308628"/>
                <a:gd name="connsiteY13813" fmla="*/ 1228814 h 4305833"/>
                <a:gd name="connsiteX13814" fmla="*/ 3417728 w 4308628"/>
                <a:gd name="connsiteY13814" fmla="*/ 1215259 h 4305833"/>
                <a:gd name="connsiteX13815" fmla="*/ 3456562 w 4308628"/>
                <a:gd name="connsiteY13815" fmla="*/ 1139057 h 4305833"/>
                <a:gd name="connsiteX13816" fmla="*/ 3481841 w 4308628"/>
                <a:gd name="connsiteY13816" fmla="*/ 1117808 h 4305833"/>
                <a:gd name="connsiteX13817" fmla="*/ 3419194 w 4308628"/>
                <a:gd name="connsiteY13817" fmla="*/ 1214893 h 4305833"/>
                <a:gd name="connsiteX13818" fmla="*/ 3417728 w 4308628"/>
                <a:gd name="connsiteY13818" fmla="*/ 1214893 h 4305833"/>
                <a:gd name="connsiteX13819" fmla="*/ 3250304 w 4308628"/>
                <a:gd name="connsiteY13819" fmla="*/ 836448 h 4305833"/>
                <a:gd name="connsiteX13820" fmla="*/ 3377063 w 4308628"/>
                <a:gd name="connsiteY13820" fmla="*/ 769404 h 4305833"/>
                <a:gd name="connsiteX13821" fmla="*/ 3379994 w 4308628"/>
                <a:gd name="connsiteY13821" fmla="*/ 770504 h 4305833"/>
                <a:gd name="connsiteX13822" fmla="*/ 3412599 w 4308628"/>
                <a:gd name="connsiteY13822" fmla="*/ 913748 h 4305833"/>
                <a:gd name="connsiteX13823" fmla="*/ 3250304 w 4308628"/>
                <a:gd name="connsiteY13823" fmla="*/ 836448 h 4305833"/>
                <a:gd name="connsiteX13824" fmla="*/ 3470117 w 4308628"/>
                <a:gd name="connsiteY13824" fmla="*/ 691371 h 4305833"/>
                <a:gd name="connsiteX13825" fmla="*/ 3498693 w 4308628"/>
                <a:gd name="connsiteY13825" fmla="*/ 700530 h 4305833"/>
                <a:gd name="connsiteX13826" fmla="*/ 3404906 w 4308628"/>
                <a:gd name="connsiteY13826" fmla="*/ 748156 h 4305833"/>
                <a:gd name="connsiteX13827" fmla="*/ 3470117 w 4308628"/>
                <a:gd name="connsiteY13827" fmla="*/ 691371 h 4305833"/>
                <a:gd name="connsiteX13828" fmla="*/ 3382925 w 4308628"/>
                <a:gd name="connsiteY13828" fmla="*/ 656933 h 4305833"/>
                <a:gd name="connsiteX13829" fmla="*/ 3542655 w 4308628"/>
                <a:gd name="connsiteY13829" fmla="*/ 619565 h 4305833"/>
                <a:gd name="connsiteX13830" fmla="*/ 3468652 w 4308628"/>
                <a:gd name="connsiteY13830" fmla="*/ 683677 h 4305833"/>
                <a:gd name="connsiteX13831" fmla="*/ 3382925 w 4308628"/>
                <a:gd name="connsiteY13831" fmla="*/ 656933 h 4305833"/>
                <a:gd name="connsiteX13832" fmla="*/ 3547418 w 4308628"/>
                <a:gd name="connsiteY13832" fmla="*/ 611505 h 4305833"/>
                <a:gd name="connsiteX13833" fmla="*/ 3375597 w 4308628"/>
                <a:gd name="connsiteY13833" fmla="*/ 651804 h 4305833"/>
                <a:gd name="connsiteX13834" fmla="*/ 3445205 w 4308628"/>
                <a:gd name="connsiteY13834" fmla="*/ 471924 h 4305833"/>
                <a:gd name="connsiteX13835" fmla="*/ 3547785 w 4308628"/>
                <a:gd name="connsiteY13835" fmla="*/ 609307 h 4305833"/>
                <a:gd name="connsiteX13836" fmla="*/ 3547418 w 4308628"/>
                <a:gd name="connsiteY13836" fmla="*/ 611505 h 4305833"/>
                <a:gd name="connsiteX13837" fmla="*/ 3333833 w 4308628"/>
                <a:gd name="connsiteY13837" fmla="*/ 424664 h 4305833"/>
                <a:gd name="connsiteX13838" fmla="*/ 3333833 w 4308628"/>
                <a:gd name="connsiteY13838" fmla="*/ 422099 h 4305833"/>
                <a:gd name="connsiteX13839" fmla="*/ 3333467 w 4308628"/>
                <a:gd name="connsiteY13839" fmla="*/ 421733 h 4305833"/>
                <a:gd name="connsiteX13840" fmla="*/ 3360943 w 4308628"/>
                <a:gd name="connsiteY13840" fmla="*/ 391692 h 4305833"/>
                <a:gd name="connsiteX13841" fmla="*/ 3390252 w 4308628"/>
                <a:gd name="connsiteY13841" fmla="*/ 359086 h 4305833"/>
                <a:gd name="connsiteX13842" fmla="*/ 3437878 w 4308628"/>
                <a:gd name="connsiteY13842" fmla="*/ 459101 h 4305833"/>
                <a:gd name="connsiteX13843" fmla="*/ 3333833 w 4308628"/>
                <a:gd name="connsiteY13843" fmla="*/ 424664 h 4305833"/>
                <a:gd name="connsiteX13844" fmla="*/ 3215867 w 4308628"/>
                <a:gd name="connsiteY13844" fmla="*/ 500133 h 4305833"/>
                <a:gd name="connsiteX13845" fmla="*/ 3203777 w 4308628"/>
                <a:gd name="connsiteY13845" fmla="*/ 527243 h 4305833"/>
                <a:gd name="connsiteX13846" fmla="*/ 3202311 w 4308628"/>
                <a:gd name="connsiteY13846" fmla="*/ 527243 h 4305833"/>
                <a:gd name="connsiteX13847" fmla="*/ 3198648 w 4308628"/>
                <a:gd name="connsiteY13847" fmla="*/ 530907 h 4305833"/>
                <a:gd name="connsiteX13848" fmla="*/ 3198648 w 4308628"/>
                <a:gd name="connsiteY13848" fmla="*/ 533105 h 4305833"/>
                <a:gd name="connsiteX13849" fmla="*/ 3169706 w 4308628"/>
                <a:gd name="connsiteY13849" fmla="*/ 548492 h 4305833"/>
                <a:gd name="connsiteX13850" fmla="*/ 3176300 w 4308628"/>
                <a:gd name="connsiteY13850" fmla="*/ 523580 h 4305833"/>
                <a:gd name="connsiteX13851" fmla="*/ 3223926 w 4308628"/>
                <a:gd name="connsiteY13851" fmla="*/ 482182 h 4305833"/>
                <a:gd name="connsiteX13852" fmla="*/ 3215867 w 4308628"/>
                <a:gd name="connsiteY13852" fmla="*/ 500133 h 4305833"/>
                <a:gd name="connsiteX13853" fmla="*/ 3150655 w 4308628"/>
                <a:gd name="connsiteY13853" fmla="*/ 536769 h 4305833"/>
                <a:gd name="connsiteX13854" fmla="*/ 3151754 w 4308628"/>
                <a:gd name="connsiteY13854" fmla="*/ 504163 h 4305833"/>
                <a:gd name="connsiteX13855" fmla="*/ 3155418 w 4308628"/>
                <a:gd name="connsiteY13855" fmla="*/ 497935 h 4305833"/>
                <a:gd name="connsiteX13856" fmla="*/ 3154685 w 4308628"/>
                <a:gd name="connsiteY13856" fmla="*/ 496469 h 4305833"/>
                <a:gd name="connsiteX13857" fmla="*/ 3173736 w 4308628"/>
                <a:gd name="connsiteY13857" fmla="*/ 473756 h 4305833"/>
                <a:gd name="connsiteX13858" fmla="*/ 3186192 w 4308628"/>
                <a:gd name="connsiteY13858" fmla="*/ 458735 h 4305833"/>
                <a:gd name="connsiteX13859" fmla="*/ 3170072 w 4308628"/>
                <a:gd name="connsiteY13859" fmla="*/ 519550 h 4305833"/>
                <a:gd name="connsiteX13860" fmla="*/ 3150655 w 4308628"/>
                <a:gd name="connsiteY13860" fmla="*/ 536769 h 4305833"/>
                <a:gd name="connsiteX13861" fmla="*/ 3223926 w 4308628"/>
                <a:gd name="connsiteY13861" fmla="*/ 255408 h 4305833"/>
                <a:gd name="connsiteX13862" fmla="*/ 3207807 w 4308628"/>
                <a:gd name="connsiteY13862" fmla="*/ 296073 h 4305833"/>
                <a:gd name="connsiteX13863" fmla="*/ 3192786 w 4308628"/>
                <a:gd name="connsiteY13863" fmla="*/ 333808 h 4305833"/>
                <a:gd name="connsiteX13864" fmla="*/ 3192054 w 4308628"/>
                <a:gd name="connsiteY13864" fmla="*/ 333808 h 4305833"/>
                <a:gd name="connsiteX13865" fmla="*/ 3192054 w 4308628"/>
                <a:gd name="connsiteY13865" fmla="*/ 333808 h 4305833"/>
                <a:gd name="connsiteX13866" fmla="*/ 3189855 w 4308628"/>
                <a:gd name="connsiteY13866" fmla="*/ 334907 h 4305833"/>
                <a:gd name="connsiteX13867" fmla="*/ 3113287 w 4308628"/>
                <a:gd name="connsiteY13867" fmla="*/ 256507 h 4305833"/>
                <a:gd name="connsiteX13868" fmla="*/ 3223926 w 4308628"/>
                <a:gd name="connsiteY13868" fmla="*/ 255408 h 4305833"/>
                <a:gd name="connsiteX13869" fmla="*/ 2967477 w 4308628"/>
                <a:gd name="connsiteY13869" fmla="*/ 396821 h 4305833"/>
                <a:gd name="connsiteX13870" fmla="*/ 2928278 w 4308628"/>
                <a:gd name="connsiteY13870" fmla="*/ 224634 h 4305833"/>
                <a:gd name="connsiteX13871" fmla="*/ 2930109 w 4308628"/>
                <a:gd name="connsiteY13871" fmla="*/ 222802 h 4305833"/>
                <a:gd name="connsiteX13872" fmla="*/ 3098633 w 4308628"/>
                <a:gd name="connsiteY13872" fmla="*/ 255041 h 4305833"/>
                <a:gd name="connsiteX13873" fmla="*/ 2967477 w 4308628"/>
                <a:gd name="connsiteY13873" fmla="*/ 396821 h 4305833"/>
                <a:gd name="connsiteX13874" fmla="*/ 2959418 w 4308628"/>
                <a:gd name="connsiteY13874" fmla="*/ 392425 h 4305833"/>
                <a:gd name="connsiteX13875" fmla="*/ 2897870 w 4308628"/>
                <a:gd name="connsiteY13875" fmla="*/ 327213 h 4305833"/>
                <a:gd name="connsiteX13876" fmla="*/ 2923149 w 4308628"/>
                <a:gd name="connsiteY13876" fmla="*/ 232327 h 4305833"/>
                <a:gd name="connsiteX13877" fmla="*/ 2959418 w 4308628"/>
                <a:gd name="connsiteY13877" fmla="*/ 392425 h 4305833"/>
                <a:gd name="connsiteX13878" fmla="*/ 2860868 w 4308628"/>
                <a:gd name="connsiteY13878" fmla="*/ 446645 h 4305833"/>
                <a:gd name="connsiteX13879" fmla="*/ 2856105 w 4308628"/>
                <a:gd name="connsiteY13879" fmla="*/ 590257 h 4305833"/>
                <a:gd name="connsiteX13880" fmla="*/ 2715425 w 4308628"/>
                <a:gd name="connsiteY13880" fmla="*/ 478152 h 4305833"/>
                <a:gd name="connsiteX13881" fmla="*/ 2858670 w 4308628"/>
                <a:gd name="connsiteY13881" fmla="*/ 444813 h 4305833"/>
                <a:gd name="connsiteX13882" fmla="*/ 2860868 w 4308628"/>
                <a:gd name="connsiteY13882" fmla="*/ 446645 h 4305833"/>
                <a:gd name="connsiteX13883" fmla="*/ 2494146 w 4308628"/>
                <a:gd name="connsiteY13883" fmla="*/ 537501 h 4305833"/>
                <a:gd name="connsiteX13884" fmla="*/ 2442857 w 4308628"/>
                <a:gd name="connsiteY13884" fmla="*/ 606010 h 4305833"/>
                <a:gd name="connsiteX13885" fmla="*/ 2442124 w 4308628"/>
                <a:gd name="connsiteY13885" fmla="*/ 604178 h 4305833"/>
                <a:gd name="connsiteX13886" fmla="*/ 2501840 w 4308628"/>
                <a:gd name="connsiteY13886" fmla="*/ 505262 h 4305833"/>
                <a:gd name="connsiteX13887" fmla="*/ 2494146 w 4308628"/>
                <a:gd name="connsiteY13887" fmla="*/ 537501 h 4305833"/>
                <a:gd name="connsiteX13888" fmla="*/ 2430034 w 4308628"/>
                <a:gd name="connsiteY13888" fmla="*/ 610772 h 4305833"/>
                <a:gd name="connsiteX13889" fmla="*/ 2433332 w 4308628"/>
                <a:gd name="connsiteY13889" fmla="*/ 600148 h 4305833"/>
                <a:gd name="connsiteX13890" fmla="*/ 2434430 w 4308628"/>
                <a:gd name="connsiteY13890" fmla="*/ 603445 h 4305833"/>
                <a:gd name="connsiteX13891" fmla="*/ 2430034 w 4308628"/>
                <a:gd name="connsiteY13891" fmla="*/ 610772 h 4305833"/>
                <a:gd name="connsiteX13892" fmla="*/ 2424539 w 4308628"/>
                <a:gd name="connsiteY13892" fmla="*/ 556918 h 4305833"/>
                <a:gd name="connsiteX13893" fmla="*/ 2448352 w 4308628"/>
                <a:gd name="connsiteY13893" fmla="*/ 527976 h 4305833"/>
                <a:gd name="connsiteX13894" fmla="*/ 2432599 w 4308628"/>
                <a:gd name="connsiteY13894" fmla="*/ 578899 h 4305833"/>
                <a:gd name="connsiteX13895" fmla="*/ 2424539 w 4308628"/>
                <a:gd name="connsiteY13895" fmla="*/ 556918 h 4305833"/>
                <a:gd name="connsiteX13896" fmla="*/ 2402191 w 4308628"/>
                <a:gd name="connsiteY13896" fmla="*/ 573771 h 4305833"/>
                <a:gd name="connsiteX13897" fmla="*/ 2404023 w 4308628"/>
                <a:gd name="connsiteY13897" fmla="*/ 520649 h 4305833"/>
                <a:gd name="connsiteX13898" fmla="*/ 2417212 w 4308628"/>
                <a:gd name="connsiteY13898" fmla="*/ 555819 h 4305833"/>
                <a:gd name="connsiteX13899" fmla="*/ 2402191 w 4308628"/>
                <a:gd name="connsiteY13899" fmla="*/ 573771 h 4305833"/>
                <a:gd name="connsiteX13900" fmla="*/ 2394131 w 4308628"/>
                <a:gd name="connsiteY13900" fmla="*/ 604911 h 4305833"/>
                <a:gd name="connsiteX13901" fmla="*/ 2392299 w 4308628"/>
                <a:gd name="connsiteY13901" fmla="*/ 596118 h 4305833"/>
                <a:gd name="connsiteX13902" fmla="*/ 2394497 w 4308628"/>
                <a:gd name="connsiteY13902" fmla="*/ 593187 h 4305833"/>
                <a:gd name="connsiteX13903" fmla="*/ 2394131 w 4308628"/>
                <a:gd name="connsiteY13903" fmla="*/ 604911 h 4305833"/>
                <a:gd name="connsiteX13904" fmla="*/ 2383874 w 4308628"/>
                <a:gd name="connsiteY13904" fmla="*/ 596118 h 4305833"/>
                <a:gd name="connsiteX13905" fmla="*/ 2357496 w 4308628"/>
                <a:gd name="connsiteY13905" fmla="*/ 514787 h 4305833"/>
                <a:gd name="connsiteX13906" fmla="*/ 2360427 w 4308628"/>
                <a:gd name="connsiteY13906" fmla="*/ 481815 h 4305833"/>
                <a:gd name="connsiteX13907" fmla="*/ 2384972 w 4308628"/>
                <a:gd name="connsiteY13907" fmla="*/ 594653 h 4305833"/>
                <a:gd name="connsiteX13908" fmla="*/ 2383874 w 4308628"/>
                <a:gd name="connsiteY13908" fmla="*/ 596118 h 4305833"/>
                <a:gd name="connsiteX13909" fmla="*/ 1998101 w 4308628"/>
                <a:gd name="connsiteY13909" fmla="*/ 446645 h 4305833"/>
                <a:gd name="connsiteX13910" fmla="*/ 2040232 w 4308628"/>
                <a:gd name="connsiteY13910" fmla="*/ 309262 h 4305833"/>
                <a:gd name="connsiteX13911" fmla="*/ 2043163 w 4308628"/>
                <a:gd name="connsiteY13911" fmla="*/ 308529 h 4305833"/>
                <a:gd name="connsiteX13912" fmla="*/ 2167357 w 4308628"/>
                <a:gd name="connsiteY13912" fmla="*/ 386563 h 4305833"/>
                <a:gd name="connsiteX13913" fmla="*/ 1998101 w 4308628"/>
                <a:gd name="connsiteY13913" fmla="*/ 446645 h 4305833"/>
                <a:gd name="connsiteX13914" fmla="*/ 2050490 w 4308628"/>
                <a:gd name="connsiteY13914" fmla="*/ 188731 h 4305833"/>
                <a:gd name="connsiteX13915" fmla="*/ 2077234 w 4308628"/>
                <a:gd name="connsiteY13915" fmla="*/ 174809 h 4305833"/>
                <a:gd name="connsiteX13916" fmla="*/ 2044262 w 4308628"/>
                <a:gd name="connsiteY13916" fmla="*/ 274824 h 4305833"/>
                <a:gd name="connsiteX13917" fmla="*/ 2050490 w 4308628"/>
                <a:gd name="connsiteY13917" fmla="*/ 188731 h 4305833"/>
                <a:gd name="connsiteX13918" fmla="*/ 1964397 w 4308628"/>
                <a:gd name="connsiteY13918" fmla="*/ 226099 h 4305833"/>
                <a:gd name="connsiteX13919" fmla="*/ 2051223 w 4308628"/>
                <a:gd name="connsiteY13919" fmla="*/ 86518 h 4305833"/>
                <a:gd name="connsiteX13920" fmla="*/ 2044262 w 4308628"/>
                <a:gd name="connsiteY13920" fmla="*/ 184335 h 4305833"/>
                <a:gd name="connsiteX13921" fmla="*/ 1964397 w 4308628"/>
                <a:gd name="connsiteY13921" fmla="*/ 226099 h 4305833"/>
                <a:gd name="connsiteX13922" fmla="*/ 2048658 w 4308628"/>
                <a:gd name="connsiteY13922" fmla="*/ 77359 h 4305833"/>
                <a:gd name="connsiteX13923" fmla="*/ 1955604 w 4308628"/>
                <a:gd name="connsiteY13923" fmla="*/ 227198 h 4305833"/>
                <a:gd name="connsiteX13924" fmla="*/ 1877570 w 4308628"/>
                <a:gd name="connsiteY13924" fmla="*/ 50615 h 4305833"/>
                <a:gd name="connsiteX13925" fmla="*/ 2047193 w 4308628"/>
                <a:gd name="connsiteY13925" fmla="*/ 75161 h 4305833"/>
                <a:gd name="connsiteX13926" fmla="*/ 2047193 w 4308628"/>
                <a:gd name="connsiteY13926" fmla="*/ 75893 h 4305833"/>
                <a:gd name="connsiteX13927" fmla="*/ 2048658 w 4308628"/>
                <a:gd name="connsiteY13927" fmla="*/ 77359 h 4305833"/>
                <a:gd name="connsiteX13928" fmla="*/ 2048658 w 4308628"/>
                <a:gd name="connsiteY13928" fmla="*/ 77359 h 4305833"/>
                <a:gd name="connsiteX13929" fmla="*/ 1765465 w 4308628"/>
                <a:gd name="connsiteY13929" fmla="*/ 96043 h 4305833"/>
                <a:gd name="connsiteX13930" fmla="*/ 1763634 w 4308628"/>
                <a:gd name="connsiteY13930" fmla="*/ 94211 h 4305833"/>
                <a:gd name="connsiteX13931" fmla="*/ 1762901 w 4308628"/>
                <a:gd name="connsiteY13931" fmla="*/ 94211 h 4305833"/>
                <a:gd name="connsiteX13932" fmla="*/ 1761069 w 4308628"/>
                <a:gd name="connsiteY13932" fmla="*/ 53546 h 4305833"/>
                <a:gd name="connsiteX13933" fmla="*/ 1758871 w 4308628"/>
                <a:gd name="connsiteY13933" fmla="*/ 9950 h 4305833"/>
                <a:gd name="connsiteX13934" fmla="*/ 1863282 w 4308628"/>
                <a:gd name="connsiteY13934" fmla="*/ 47318 h 4305833"/>
                <a:gd name="connsiteX13935" fmla="*/ 1765465 w 4308628"/>
                <a:gd name="connsiteY13935" fmla="*/ 96043 h 4305833"/>
                <a:gd name="connsiteX13936" fmla="*/ 1735424 w 4308628"/>
                <a:gd name="connsiteY13936" fmla="*/ 233060 h 4305833"/>
                <a:gd name="connsiteX13937" fmla="*/ 1746049 w 4308628"/>
                <a:gd name="connsiteY13937" fmla="*/ 260903 h 4305833"/>
                <a:gd name="connsiteX13938" fmla="*/ 1744950 w 4308628"/>
                <a:gd name="connsiteY13938" fmla="*/ 262002 h 4305833"/>
                <a:gd name="connsiteX13939" fmla="*/ 1746415 w 4308628"/>
                <a:gd name="connsiteY13939" fmla="*/ 268963 h 4305833"/>
                <a:gd name="connsiteX13940" fmla="*/ 1736890 w 4308628"/>
                <a:gd name="connsiteY13940" fmla="*/ 300103 h 4305833"/>
                <a:gd name="connsiteX13941" fmla="*/ 1724067 w 4308628"/>
                <a:gd name="connsiteY13941" fmla="*/ 278122 h 4305833"/>
                <a:gd name="connsiteX13942" fmla="*/ 1728464 w 4308628"/>
                <a:gd name="connsiteY13942" fmla="*/ 215109 h 4305833"/>
                <a:gd name="connsiteX13943" fmla="*/ 1735424 w 4308628"/>
                <a:gd name="connsiteY13943" fmla="*/ 233060 h 4305833"/>
                <a:gd name="connsiteX13944" fmla="*/ 1715275 w 4308628"/>
                <a:gd name="connsiteY13944" fmla="*/ 304866 h 4305833"/>
                <a:gd name="connsiteX13945" fmla="*/ 1692927 w 4308628"/>
                <a:gd name="connsiteY13945" fmla="*/ 281053 h 4305833"/>
                <a:gd name="connsiteX13946" fmla="*/ 1693660 w 4308628"/>
                <a:gd name="connsiteY13946" fmla="*/ 278854 h 4305833"/>
                <a:gd name="connsiteX13947" fmla="*/ 1691095 w 4308628"/>
                <a:gd name="connsiteY13947" fmla="*/ 274092 h 4305833"/>
                <a:gd name="connsiteX13948" fmla="*/ 1689630 w 4308628"/>
                <a:gd name="connsiteY13948" fmla="*/ 273725 h 4305833"/>
                <a:gd name="connsiteX13949" fmla="*/ 1687065 w 4308628"/>
                <a:gd name="connsiteY13949" fmla="*/ 244051 h 4305833"/>
                <a:gd name="connsiteX13950" fmla="*/ 1685233 w 4308628"/>
                <a:gd name="connsiteY13950" fmla="*/ 224634 h 4305833"/>
                <a:gd name="connsiteX13951" fmla="*/ 1717106 w 4308628"/>
                <a:gd name="connsiteY13951" fmla="*/ 279221 h 4305833"/>
                <a:gd name="connsiteX13952" fmla="*/ 1715275 w 4308628"/>
                <a:gd name="connsiteY13952" fmla="*/ 304866 h 4305833"/>
                <a:gd name="connsiteX13953" fmla="*/ 1568000 w 4308628"/>
                <a:gd name="connsiteY13953" fmla="*/ 53912 h 4305833"/>
                <a:gd name="connsiteX13954" fmla="*/ 1585218 w 4308628"/>
                <a:gd name="connsiteY13954" fmla="*/ 94211 h 4305833"/>
                <a:gd name="connsiteX13955" fmla="*/ 1601338 w 4308628"/>
                <a:gd name="connsiteY13955" fmla="*/ 131580 h 4305833"/>
                <a:gd name="connsiteX13956" fmla="*/ 1600605 w 4308628"/>
                <a:gd name="connsiteY13956" fmla="*/ 131946 h 4305833"/>
                <a:gd name="connsiteX13957" fmla="*/ 1599873 w 4308628"/>
                <a:gd name="connsiteY13957" fmla="*/ 134510 h 4305833"/>
                <a:gd name="connsiteX13958" fmla="*/ 1490333 w 4308628"/>
                <a:gd name="connsiteY13958" fmla="*/ 133411 h 4305833"/>
                <a:gd name="connsiteX13959" fmla="*/ 1568000 w 4308628"/>
                <a:gd name="connsiteY13959" fmla="*/ 53912 h 4305833"/>
                <a:gd name="connsiteX13960" fmla="*/ 1487035 w 4308628"/>
                <a:gd name="connsiteY13960" fmla="*/ 335640 h 4305833"/>
                <a:gd name="connsiteX13961" fmla="*/ 1337562 w 4308628"/>
                <a:gd name="connsiteY13961" fmla="*/ 241486 h 4305833"/>
                <a:gd name="connsiteX13962" fmla="*/ 1337562 w 4308628"/>
                <a:gd name="connsiteY13962" fmla="*/ 238922 h 4305833"/>
                <a:gd name="connsiteX13963" fmla="*/ 1479708 w 4308628"/>
                <a:gd name="connsiteY13963" fmla="*/ 142570 h 4305833"/>
                <a:gd name="connsiteX13964" fmla="*/ 1487035 w 4308628"/>
                <a:gd name="connsiteY13964" fmla="*/ 335640 h 4305833"/>
                <a:gd name="connsiteX13965" fmla="*/ 1478243 w 4308628"/>
                <a:gd name="connsiteY13965" fmla="*/ 338204 h 4305833"/>
                <a:gd name="connsiteX13966" fmla="*/ 1388486 w 4308628"/>
                <a:gd name="connsiteY13966" fmla="*/ 335640 h 4305833"/>
                <a:gd name="connsiteX13967" fmla="*/ 1339394 w 4308628"/>
                <a:gd name="connsiteY13967" fmla="*/ 250645 h 4305833"/>
                <a:gd name="connsiteX13968" fmla="*/ 1478243 w 4308628"/>
                <a:gd name="connsiteY13968" fmla="*/ 338204 h 4305833"/>
                <a:gd name="connsiteX13969" fmla="*/ 1428052 w 4308628"/>
                <a:gd name="connsiteY13969" fmla="*/ 416971 h 4305833"/>
                <a:gd name="connsiteX13970" fmla="*/ 1354781 w 4308628"/>
                <a:gd name="connsiteY13970" fmla="*/ 341501 h 4305833"/>
                <a:gd name="connsiteX13971" fmla="*/ 1384822 w 4308628"/>
                <a:gd name="connsiteY13971" fmla="*/ 342234 h 4305833"/>
                <a:gd name="connsiteX13972" fmla="*/ 1428052 w 4308628"/>
                <a:gd name="connsiteY13972" fmla="*/ 416971 h 4305833"/>
                <a:gd name="connsiteX13973" fmla="*/ 1444538 w 4308628"/>
                <a:gd name="connsiteY13973" fmla="*/ 447012 h 4305833"/>
                <a:gd name="connsiteX13974" fmla="*/ 1444538 w 4308628"/>
                <a:gd name="connsiteY13974" fmla="*/ 447012 h 4305833"/>
                <a:gd name="connsiteX13975" fmla="*/ 1446370 w 4308628"/>
                <a:gd name="connsiteY13975" fmla="*/ 446279 h 4305833"/>
                <a:gd name="connsiteX13976" fmla="*/ 1544919 w 4308628"/>
                <a:gd name="connsiteY13976" fmla="*/ 551423 h 4305833"/>
                <a:gd name="connsiteX13977" fmla="*/ 1366138 w 4308628"/>
                <a:gd name="connsiteY13977" fmla="*/ 571939 h 4305833"/>
                <a:gd name="connsiteX13978" fmla="*/ 1443805 w 4308628"/>
                <a:gd name="connsiteY13978" fmla="*/ 447012 h 4305833"/>
                <a:gd name="connsiteX13979" fmla="*/ 1444538 w 4308628"/>
                <a:gd name="connsiteY13979" fmla="*/ 447012 h 4305833"/>
                <a:gd name="connsiteX13980" fmla="*/ 1444538 w 4308628"/>
                <a:gd name="connsiteY13980" fmla="*/ 447012 h 4305833"/>
                <a:gd name="connsiteX13981" fmla="*/ 1251835 w 4308628"/>
                <a:gd name="connsiteY13981" fmla="*/ 769771 h 4305833"/>
                <a:gd name="connsiteX13982" fmla="*/ 1263925 w 4308628"/>
                <a:gd name="connsiteY13982" fmla="*/ 854765 h 4305833"/>
                <a:gd name="connsiteX13983" fmla="*/ 1262093 w 4308628"/>
                <a:gd name="connsiteY13983" fmla="*/ 854033 h 4305833"/>
                <a:gd name="connsiteX13984" fmla="*/ 1234616 w 4308628"/>
                <a:gd name="connsiteY13984" fmla="*/ 741928 h 4305833"/>
                <a:gd name="connsiteX13985" fmla="*/ 1251835 w 4308628"/>
                <a:gd name="connsiteY13985" fmla="*/ 769771 h 4305833"/>
                <a:gd name="connsiteX13986" fmla="*/ 1258429 w 4308628"/>
                <a:gd name="connsiteY13986" fmla="*/ 867221 h 4305833"/>
                <a:gd name="connsiteX13987" fmla="*/ 1252934 w 4308628"/>
                <a:gd name="connsiteY13987" fmla="*/ 856963 h 4305833"/>
                <a:gd name="connsiteX13988" fmla="*/ 1256231 w 4308628"/>
                <a:gd name="connsiteY13988" fmla="*/ 858429 h 4305833"/>
                <a:gd name="connsiteX13989" fmla="*/ 1258429 w 4308628"/>
                <a:gd name="connsiteY13989" fmla="*/ 867221 h 4305833"/>
                <a:gd name="connsiteX13990" fmla="*/ 1216298 w 4308628"/>
                <a:gd name="connsiteY13990" fmla="*/ 832784 h 4305833"/>
                <a:gd name="connsiteX13991" fmla="*/ 1212635 w 4308628"/>
                <a:gd name="connsiteY13991" fmla="*/ 795416 h 4305833"/>
                <a:gd name="connsiteX13992" fmla="*/ 1237547 w 4308628"/>
                <a:gd name="connsiteY13992" fmla="*/ 842309 h 4305833"/>
                <a:gd name="connsiteX13993" fmla="*/ 1216298 w 4308628"/>
                <a:gd name="connsiteY13993" fmla="*/ 832784 h 4305833"/>
                <a:gd name="connsiteX13994" fmla="*/ 1212269 w 4308628"/>
                <a:gd name="connsiteY13994" fmla="*/ 860627 h 4305833"/>
                <a:gd name="connsiteX13995" fmla="*/ 1175999 w 4308628"/>
                <a:gd name="connsiteY13995" fmla="*/ 821793 h 4305833"/>
                <a:gd name="connsiteX13996" fmla="*/ 1210071 w 4308628"/>
                <a:gd name="connsiteY13996" fmla="*/ 837547 h 4305833"/>
                <a:gd name="connsiteX13997" fmla="*/ 1212269 w 4308628"/>
                <a:gd name="connsiteY13997" fmla="*/ 860627 h 4305833"/>
                <a:gd name="connsiteX13998" fmla="*/ 1228755 w 4308628"/>
                <a:gd name="connsiteY13998" fmla="*/ 888104 h 4305833"/>
                <a:gd name="connsiteX13999" fmla="*/ 1221428 w 4308628"/>
                <a:gd name="connsiteY13999" fmla="*/ 883341 h 4305833"/>
                <a:gd name="connsiteX14000" fmla="*/ 1221061 w 4308628"/>
                <a:gd name="connsiteY14000" fmla="*/ 879677 h 4305833"/>
                <a:gd name="connsiteX14001" fmla="*/ 1228755 w 4308628"/>
                <a:gd name="connsiteY14001" fmla="*/ 888104 h 4305833"/>
                <a:gd name="connsiteX14002" fmla="*/ 1215199 w 4308628"/>
                <a:gd name="connsiteY14002" fmla="*/ 889203 h 4305833"/>
                <a:gd name="connsiteX14003" fmla="*/ 1138998 w 4308628"/>
                <a:gd name="connsiteY14003" fmla="*/ 850002 h 4305833"/>
                <a:gd name="connsiteX14004" fmla="*/ 1117749 w 4308628"/>
                <a:gd name="connsiteY14004" fmla="*/ 824724 h 4305833"/>
                <a:gd name="connsiteX14005" fmla="*/ 1214833 w 4308628"/>
                <a:gd name="connsiteY14005" fmla="*/ 887371 h 4305833"/>
                <a:gd name="connsiteX14006" fmla="*/ 1215199 w 4308628"/>
                <a:gd name="connsiteY14006" fmla="*/ 889203 h 4305833"/>
                <a:gd name="connsiteX14007" fmla="*/ 914055 w 4308628"/>
                <a:gd name="connsiteY14007" fmla="*/ 893965 h 4305833"/>
                <a:gd name="connsiteX14008" fmla="*/ 836388 w 4308628"/>
                <a:gd name="connsiteY14008" fmla="*/ 1056261 h 4305833"/>
                <a:gd name="connsiteX14009" fmla="*/ 769345 w 4308628"/>
                <a:gd name="connsiteY14009" fmla="*/ 929135 h 4305833"/>
                <a:gd name="connsiteX14010" fmla="*/ 770444 w 4308628"/>
                <a:gd name="connsiteY14010" fmla="*/ 928036 h 4305833"/>
                <a:gd name="connsiteX14011" fmla="*/ 770444 w 4308628"/>
                <a:gd name="connsiteY14011" fmla="*/ 926571 h 4305833"/>
                <a:gd name="connsiteX14012" fmla="*/ 914055 w 4308628"/>
                <a:gd name="connsiteY14012" fmla="*/ 893965 h 4305833"/>
                <a:gd name="connsiteX14013" fmla="*/ 656874 w 4308628"/>
                <a:gd name="connsiteY14013" fmla="*/ 924006 h 4305833"/>
                <a:gd name="connsiteX14014" fmla="*/ 619506 w 4308628"/>
                <a:gd name="connsiteY14014" fmla="*/ 764275 h 4305833"/>
                <a:gd name="connsiteX14015" fmla="*/ 683618 w 4308628"/>
                <a:gd name="connsiteY14015" fmla="*/ 838279 h 4305833"/>
                <a:gd name="connsiteX14016" fmla="*/ 656874 w 4308628"/>
                <a:gd name="connsiteY14016" fmla="*/ 924006 h 4305833"/>
                <a:gd name="connsiteX14017" fmla="*/ 608881 w 4308628"/>
                <a:gd name="connsiteY14017" fmla="*/ 759146 h 4305833"/>
                <a:gd name="connsiteX14018" fmla="*/ 611446 w 4308628"/>
                <a:gd name="connsiteY14018" fmla="*/ 759879 h 4305833"/>
                <a:gd name="connsiteX14019" fmla="*/ 651745 w 4308628"/>
                <a:gd name="connsiteY14019" fmla="*/ 931333 h 4305833"/>
                <a:gd name="connsiteX14020" fmla="*/ 471864 w 4308628"/>
                <a:gd name="connsiteY14020" fmla="*/ 861726 h 4305833"/>
                <a:gd name="connsiteX14021" fmla="*/ 608881 w 4308628"/>
                <a:gd name="connsiteY14021" fmla="*/ 759146 h 4305833"/>
                <a:gd name="connsiteX14022" fmla="*/ 424604 w 4308628"/>
                <a:gd name="connsiteY14022" fmla="*/ 973098 h 4305833"/>
                <a:gd name="connsiteX14023" fmla="*/ 422040 w 4308628"/>
                <a:gd name="connsiteY14023" fmla="*/ 973098 h 4305833"/>
                <a:gd name="connsiteX14024" fmla="*/ 421674 w 4308628"/>
                <a:gd name="connsiteY14024" fmla="*/ 973464 h 4305833"/>
                <a:gd name="connsiteX14025" fmla="*/ 391632 w 4308628"/>
                <a:gd name="connsiteY14025" fmla="*/ 945988 h 4305833"/>
                <a:gd name="connsiteX14026" fmla="*/ 359027 w 4308628"/>
                <a:gd name="connsiteY14026" fmla="*/ 916679 h 4305833"/>
                <a:gd name="connsiteX14027" fmla="*/ 459042 w 4308628"/>
                <a:gd name="connsiteY14027" fmla="*/ 869053 h 4305833"/>
                <a:gd name="connsiteX14028" fmla="*/ 424604 w 4308628"/>
                <a:gd name="connsiteY14028" fmla="*/ 973098 h 4305833"/>
                <a:gd name="connsiteX14029" fmla="*/ 500074 w 4308628"/>
                <a:gd name="connsiteY14029" fmla="*/ 1091065 h 4305833"/>
                <a:gd name="connsiteX14030" fmla="*/ 527184 w 4308628"/>
                <a:gd name="connsiteY14030" fmla="*/ 1103154 h 4305833"/>
                <a:gd name="connsiteX14031" fmla="*/ 527184 w 4308628"/>
                <a:gd name="connsiteY14031" fmla="*/ 1104620 h 4305833"/>
                <a:gd name="connsiteX14032" fmla="*/ 533412 w 4308628"/>
                <a:gd name="connsiteY14032" fmla="*/ 1109016 h 4305833"/>
                <a:gd name="connsiteX14033" fmla="*/ 548433 w 4308628"/>
                <a:gd name="connsiteY14033" fmla="*/ 1137225 h 4305833"/>
                <a:gd name="connsiteX14034" fmla="*/ 523520 w 4308628"/>
                <a:gd name="connsiteY14034" fmla="*/ 1130631 h 4305833"/>
                <a:gd name="connsiteX14035" fmla="*/ 482122 w 4308628"/>
                <a:gd name="connsiteY14035" fmla="*/ 1083005 h 4305833"/>
                <a:gd name="connsiteX14036" fmla="*/ 500074 w 4308628"/>
                <a:gd name="connsiteY14036" fmla="*/ 1091065 h 4305833"/>
                <a:gd name="connsiteX14037" fmla="*/ 536709 w 4308628"/>
                <a:gd name="connsiteY14037" fmla="*/ 1155909 h 4305833"/>
                <a:gd name="connsiteX14038" fmla="*/ 504104 w 4308628"/>
                <a:gd name="connsiteY14038" fmla="*/ 1154810 h 4305833"/>
                <a:gd name="connsiteX14039" fmla="*/ 497876 w 4308628"/>
                <a:gd name="connsiteY14039" fmla="*/ 1151147 h 4305833"/>
                <a:gd name="connsiteX14040" fmla="*/ 497876 w 4308628"/>
                <a:gd name="connsiteY14040" fmla="*/ 1151147 h 4305833"/>
                <a:gd name="connsiteX14041" fmla="*/ 496410 w 4308628"/>
                <a:gd name="connsiteY14041" fmla="*/ 1151879 h 4305833"/>
                <a:gd name="connsiteX14042" fmla="*/ 473696 w 4308628"/>
                <a:gd name="connsiteY14042" fmla="*/ 1132829 h 4305833"/>
                <a:gd name="connsiteX14043" fmla="*/ 458675 w 4308628"/>
                <a:gd name="connsiteY14043" fmla="*/ 1120373 h 4305833"/>
                <a:gd name="connsiteX14044" fmla="*/ 519491 w 4308628"/>
                <a:gd name="connsiteY14044" fmla="*/ 1136492 h 4305833"/>
                <a:gd name="connsiteX14045" fmla="*/ 536709 w 4308628"/>
                <a:gd name="connsiteY14045" fmla="*/ 1155909 h 4305833"/>
                <a:gd name="connsiteX14046" fmla="*/ 397128 w 4308628"/>
                <a:gd name="connsiteY14046" fmla="*/ 1339087 h 4305833"/>
                <a:gd name="connsiteX14047" fmla="*/ 224941 w 4308628"/>
                <a:gd name="connsiteY14047" fmla="*/ 1378287 h 4305833"/>
                <a:gd name="connsiteX14048" fmla="*/ 223109 w 4308628"/>
                <a:gd name="connsiteY14048" fmla="*/ 1376455 h 4305833"/>
                <a:gd name="connsiteX14049" fmla="*/ 255348 w 4308628"/>
                <a:gd name="connsiteY14049" fmla="*/ 1207932 h 4305833"/>
                <a:gd name="connsiteX14050" fmla="*/ 397128 w 4308628"/>
                <a:gd name="connsiteY14050" fmla="*/ 1339087 h 4305833"/>
                <a:gd name="connsiteX14051" fmla="*/ 392731 w 4308628"/>
                <a:gd name="connsiteY14051" fmla="*/ 1347147 h 4305833"/>
                <a:gd name="connsiteX14052" fmla="*/ 327520 w 4308628"/>
                <a:gd name="connsiteY14052" fmla="*/ 1408695 h 4305833"/>
                <a:gd name="connsiteX14053" fmla="*/ 232634 w 4308628"/>
                <a:gd name="connsiteY14053" fmla="*/ 1383416 h 4305833"/>
                <a:gd name="connsiteX14054" fmla="*/ 392731 w 4308628"/>
                <a:gd name="connsiteY14054" fmla="*/ 1347147 h 4305833"/>
                <a:gd name="connsiteX14055" fmla="*/ 412881 w 4308628"/>
                <a:gd name="connsiteY14055" fmla="*/ 1438369 h 4305833"/>
                <a:gd name="connsiteX14056" fmla="*/ 307371 w 4308628"/>
                <a:gd name="connsiteY14056" fmla="*/ 1436904 h 4305833"/>
                <a:gd name="connsiteX14057" fmla="*/ 329352 w 4308628"/>
                <a:gd name="connsiteY14057" fmla="*/ 1416022 h 4305833"/>
                <a:gd name="connsiteX14058" fmla="*/ 412881 w 4308628"/>
                <a:gd name="connsiteY14058" fmla="*/ 1438369 h 4305833"/>
                <a:gd name="connsiteX14059" fmla="*/ 446952 w 4308628"/>
                <a:gd name="connsiteY14059" fmla="*/ 1445697 h 4305833"/>
                <a:gd name="connsiteX14060" fmla="*/ 590197 w 4308628"/>
                <a:gd name="connsiteY14060" fmla="*/ 1450459 h 4305833"/>
                <a:gd name="connsiteX14061" fmla="*/ 478459 w 4308628"/>
                <a:gd name="connsiteY14061" fmla="*/ 1591506 h 4305833"/>
                <a:gd name="connsiteX14062" fmla="*/ 445120 w 4308628"/>
                <a:gd name="connsiteY14062" fmla="*/ 1448261 h 4305833"/>
                <a:gd name="connsiteX14063" fmla="*/ 446952 w 4308628"/>
                <a:gd name="connsiteY14063" fmla="*/ 1445697 h 4305833"/>
                <a:gd name="connsiteX14064" fmla="*/ 446952 w 4308628"/>
                <a:gd name="connsiteY14064" fmla="*/ 1445697 h 4305833"/>
                <a:gd name="connsiteX14065" fmla="*/ 537442 w 4308628"/>
                <a:gd name="connsiteY14065" fmla="*/ 1812418 h 4305833"/>
                <a:gd name="connsiteX14066" fmla="*/ 605950 w 4308628"/>
                <a:gd name="connsiteY14066" fmla="*/ 1864074 h 4305833"/>
                <a:gd name="connsiteX14067" fmla="*/ 604119 w 4308628"/>
                <a:gd name="connsiteY14067" fmla="*/ 1864807 h 4305833"/>
                <a:gd name="connsiteX14068" fmla="*/ 505203 w 4308628"/>
                <a:gd name="connsiteY14068" fmla="*/ 1804725 h 4305833"/>
                <a:gd name="connsiteX14069" fmla="*/ 537442 w 4308628"/>
                <a:gd name="connsiteY14069" fmla="*/ 1812418 h 4305833"/>
                <a:gd name="connsiteX14070" fmla="*/ 611079 w 4308628"/>
                <a:gd name="connsiteY14070" fmla="*/ 1876531 h 4305833"/>
                <a:gd name="connsiteX14071" fmla="*/ 600455 w 4308628"/>
                <a:gd name="connsiteY14071" fmla="*/ 1873233 h 4305833"/>
                <a:gd name="connsiteX14072" fmla="*/ 603752 w 4308628"/>
                <a:gd name="connsiteY14072" fmla="*/ 1872134 h 4305833"/>
                <a:gd name="connsiteX14073" fmla="*/ 611079 w 4308628"/>
                <a:gd name="connsiteY14073" fmla="*/ 1876531 h 4305833"/>
                <a:gd name="connsiteX14074" fmla="*/ 557225 w 4308628"/>
                <a:gd name="connsiteY14074" fmla="*/ 1882026 h 4305833"/>
                <a:gd name="connsiteX14075" fmla="*/ 528283 w 4308628"/>
                <a:gd name="connsiteY14075" fmla="*/ 1858213 h 4305833"/>
                <a:gd name="connsiteX14076" fmla="*/ 579206 w 4308628"/>
                <a:gd name="connsiteY14076" fmla="*/ 1873966 h 4305833"/>
                <a:gd name="connsiteX14077" fmla="*/ 557225 w 4308628"/>
                <a:gd name="connsiteY14077" fmla="*/ 1882026 h 4305833"/>
                <a:gd name="connsiteX14078" fmla="*/ 574077 w 4308628"/>
                <a:gd name="connsiteY14078" fmla="*/ 1904740 h 4305833"/>
                <a:gd name="connsiteX14079" fmla="*/ 520956 w 4308628"/>
                <a:gd name="connsiteY14079" fmla="*/ 1902908 h 4305833"/>
                <a:gd name="connsiteX14080" fmla="*/ 556126 w 4308628"/>
                <a:gd name="connsiteY14080" fmla="*/ 1889719 h 4305833"/>
                <a:gd name="connsiteX14081" fmla="*/ 574077 w 4308628"/>
                <a:gd name="connsiteY14081" fmla="*/ 1904740 h 4305833"/>
                <a:gd name="connsiteX14082" fmla="*/ 605218 w 4308628"/>
                <a:gd name="connsiteY14082" fmla="*/ 1912433 h 4305833"/>
                <a:gd name="connsiteX14083" fmla="*/ 596792 w 4308628"/>
                <a:gd name="connsiteY14083" fmla="*/ 1914265 h 4305833"/>
                <a:gd name="connsiteX14084" fmla="*/ 593861 w 4308628"/>
                <a:gd name="connsiteY14084" fmla="*/ 1912067 h 4305833"/>
                <a:gd name="connsiteX14085" fmla="*/ 605218 w 4308628"/>
                <a:gd name="connsiteY14085" fmla="*/ 1912433 h 4305833"/>
                <a:gd name="connsiteX14086" fmla="*/ 596059 w 4308628"/>
                <a:gd name="connsiteY14086" fmla="*/ 1923058 h 4305833"/>
                <a:gd name="connsiteX14087" fmla="*/ 514728 w 4308628"/>
                <a:gd name="connsiteY14087" fmla="*/ 1949435 h 4305833"/>
                <a:gd name="connsiteX14088" fmla="*/ 481756 w 4308628"/>
                <a:gd name="connsiteY14088" fmla="*/ 1946504 h 4305833"/>
                <a:gd name="connsiteX14089" fmla="*/ 594593 w 4308628"/>
                <a:gd name="connsiteY14089" fmla="*/ 1921958 h 4305833"/>
                <a:gd name="connsiteX14090" fmla="*/ 596059 w 4308628"/>
                <a:gd name="connsiteY14090" fmla="*/ 1923058 h 4305833"/>
                <a:gd name="connsiteX14091" fmla="*/ 188671 w 4308628"/>
                <a:gd name="connsiteY14091" fmla="*/ 2256441 h 4305833"/>
                <a:gd name="connsiteX14092" fmla="*/ 174750 w 4308628"/>
                <a:gd name="connsiteY14092" fmla="*/ 2229697 h 4305833"/>
                <a:gd name="connsiteX14093" fmla="*/ 274765 w 4308628"/>
                <a:gd name="connsiteY14093" fmla="*/ 2262669 h 4305833"/>
                <a:gd name="connsiteX14094" fmla="*/ 188671 w 4308628"/>
                <a:gd name="connsiteY14094" fmla="*/ 2256441 h 4305833"/>
                <a:gd name="connsiteX14095" fmla="*/ 226040 w 4308628"/>
                <a:gd name="connsiteY14095" fmla="*/ 2342168 h 4305833"/>
                <a:gd name="connsiteX14096" fmla="*/ 86458 w 4308628"/>
                <a:gd name="connsiteY14096" fmla="*/ 2255709 h 4305833"/>
                <a:gd name="connsiteX14097" fmla="*/ 184275 w 4308628"/>
                <a:gd name="connsiteY14097" fmla="*/ 2262669 h 4305833"/>
                <a:gd name="connsiteX14098" fmla="*/ 226040 w 4308628"/>
                <a:gd name="connsiteY14098" fmla="*/ 2342168 h 4305833"/>
                <a:gd name="connsiteX14099" fmla="*/ 75468 w 4308628"/>
                <a:gd name="connsiteY14099" fmla="*/ 2259372 h 4305833"/>
                <a:gd name="connsiteX14100" fmla="*/ 78032 w 4308628"/>
                <a:gd name="connsiteY14100" fmla="*/ 2258639 h 4305833"/>
                <a:gd name="connsiteX14101" fmla="*/ 227505 w 4308628"/>
                <a:gd name="connsiteY14101" fmla="*/ 2351327 h 4305833"/>
                <a:gd name="connsiteX14102" fmla="*/ 50922 w 4308628"/>
                <a:gd name="connsiteY14102" fmla="*/ 2428994 h 4305833"/>
                <a:gd name="connsiteX14103" fmla="*/ 75468 w 4308628"/>
                <a:gd name="connsiteY14103" fmla="*/ 2259372 h 4305833"/>
                <a:gd name="connsiteX14104" fmla="*/ 96350 w 4308628"/>
                <a:gd name="connsiteY14104" fmla="*/ 2541466 h 4305833"/>
                <a:gd name="connsiteX14105" fmla="*/ 94518 w 4308628"/>
                <a:gd name="connsiteY14105" fmla="*/ 2543298 h 4305833"/>
                <a:gd name="connsiteX14106" fmla="*/ 94518 w 4308628"/>
                <a:gd name="connsiteY14106" fmla="*/ 2544030 h 4305833"/>
                <a:gd name="connsiteX14107" fmla="*/ 53853 w 4308628"/>
                <a:gd name="connsiteY14107" fmla="*/ 2545862 h 4305833"/>
                <a:gd name="connsiteX14108" fmla="*/ 10257 w 4308628"/>
                <a:gd name="connsiteY14108" fmla="*/ 2548060 h 4305833"/>
                <a:gd name="connsiteX14109" fmla="*/ 47258 w 4308628"/>
                <a:gd name="connsiteY14109" fmla="*/ 2443282 h 4305833"/>
                <a:gd name="connsiteX14110" fmla="*/ 96350 w 4308628"/>
                <a:gd name="connsiteY14110" fmla="*/ 2541466 h 4305833"/>
                <a:gd name="connsiteX14111" fmla="*/ 233367 w 4308628"/>
                <a:gd name="connsiteY14111" fmla="*/ 2571507 h 4305833"/>
                <a:gd name="connsiteX14112" fmla="*/ 261210 w 4308628"/>
                <a:gd name="connsiteY14112" fmla="*/ 2560882 h 4305833"/>
                <a:gd name="connsiteX14113" fmla="*/ 262309 w 4308628"/>
                <a:gd name="connsiteY14113" fmla="*/ 2561982 h 4305833"/>
                <a:gd name="connsiteX14114" fmla="*/ 265240 w 4308628"/>
                <a:gd name="connsiteY14114" fmla="*/ 2562714 h 4305833"/>
                <a:gd name="connsiteX14115" fmla="*/ 269636 w 4308628"/>
                <a:gd name="connsiteY14115" fmla="*/ 2560882 h 4305833"/>
                <a:gd name="connsiteX14116" fmla="*/ 300410 w 4308628"/>
                <a:gd name="connsiteY14116" fmla="*/ 2570408 h 4305833"/>
                <a:gd name="connsiteX14117" fmla="*/ 278429 w 4308628"/>
                <a:gd name="connsiteY14117" fmla="*/ 2583230 h 4305833"/>
                <a:gd name="connsiteX14118" fmla="*/ 215416 w 4308628"/>
                <a:gd name="connsiteY14118" fmla="*/ 2578834 h 4305833"/>
                <a:gd name="connsiteX14119" fmla="*/ 233367 w 4308628"/>
                <a:gd name="connsiteY14119" fmla="*/ 2571507 h 4305833"/>
                <a:gd name="connsiteX14120" fmla="*/ 305173 w 4308628"/>
                <a:gd name="connsiteY14120" fmla="*/ 2591656 h 4305833"/>
                <a:gd name="connsiteX14121" fmla="*/ 281360 w 4308628"/>
                <a:gd name="connsiteY14121" fmla="*/ 2614004 h 4305833"/>
                <a:gd name="connsiteX14122" fmla="*/ 274399 w 4308628"/>
                <a:gd name="connsiteY14122" fmla="*/ 2615836 h 4305833"/>
                <a:gd name="connsiteX14123" fmla="*/ 274032 w 4308628"/>
                <a:gd name="connsiteY14123" fmla="*/ 2617301 h 4305833"/>
                <a:gd name="connsiteX14124" fmla="*/ 244358 w 4308628"/>
                <a:gd name="connsiteY14124" fmla="*/ 2619866 h 4305833"/>
                <a:gd name="connsiteX14125" fmla="*/ 224941 w 4308628"/>
                <a:gd name="connsiteY14125" fmla="*/ 2621697 h 4305833"/>
                <a:gd name="connsiteX14126" fmla="*/ 279528 w 4308628"/>
                <a:gd name="connsiteY14126" fmla="*/ 2589825 h 4305833"/>
                <a:gd name="connsiteX14127" fmla="*/ 305173 w 4308628"/>
                <a:gd name="connsiteY14127" fmla="*/ 2591656 h 4305833"/>
                <a:gd name="connsiteX14128" fmla="*/ 94518 w 4308628"/>
                <a:gd name="connsiteY14128" fmla="*/ 2721713 h 4305833"/>
                <a:gd name="connsiteX14129" fmla="*/ 131886 w 4308628"/>
                <a:gd name="connsiteY14129" fmla="*/ 2705593 h 4305833"/>
                <a:gd name="connsiteX14130" fmla="*/ 132253 w 4308628"/>
                <a:gd name="connsiteY14130" fmla="*/ 2706326 h 4305833"/>
                <a:gd name="connsiteX14131" fmla="*/ 134817 w 4308628"/>
                <a:gd name="connsiteY14131" fmla="*/ 2707058 h 4305833"/>
                <a:gd name="connsiteX14132" fmla="*/ 133718 w 4308628"/>
                <a:gd name="connsiteY14132" fmla="*/ 2816599 h 4305833"/>
                <a:gd name="connsiteX14133" fmla="*/ 54585 w 4308628"/>
                <a:gd name="connsiteY14133" fmla="*/ 2739298 h 4305833"/>
                <a:gd name="connsiteX14134" fmla="*/ 94518 w 4308628"/>
                <a:gd name="connsiteY14134" fmla="*/ 2721713 h 4305833"/>
                <a:gd name="connsiteX14135" fmla="*/ 335946 w 4308628"/>
                <a:gd name="connsiteY14135" fmla="*/ 2819896 h 4305833"/>
                <a:gd name="connsiteX14136" fmla="*/ 241427 w 4308628"/>
                <a:gd name="connsiteY14136" fmla="*/ 2969002 h 4305833"/>
                <a:gd name="connsiteX14137" fmla="*/ 238862 w 4308628"/>
                <a:gd name="connsiteY14137" fmla="*/ 2969002 h 4305833"/>
                <a:gd name="connsiteX14138" fmla="*/ 142511 w 4308628"/>
                <a:gd name="connsiteY14138" fmla="*/ 2826856 h 4305833"/>
                <a:gd name="connsiteX14139" fmla="*/ 335946 w 4308628"/>
                <a:gd name="connsiteY14139" fmla="*/ 2819896 h 4305833"/>
                <a:gd name="connsiteX14140" fmla="*/ 338511 w 4308628"/>
                <a:gd name="connsiteY14140" fmla="*/ 2828688 h 4305833"/>
                <a:gd name="connsiteX14141" fmla="*/ 335946 w 4308628"/>
                <a:gd name="connsiteY14141" fmla="*/ 2918445 h 4305833"/>
                <a:gd name="connsiteX14142" fmla="*/ 250952 w 4308628"/>
                <a:gd name="connsiteY14142" fmla="*/ 2967171 h 4305833"/>
                <a:gd name="connsiteX14143" fmla="*/ 338511 w 4308628"/>
                <a:gd name="connsiteY14143" fmla="*/ 2828688 h 4305833"/>
                <a:gd name="connsiteX14144" fmla="*/ 416911 w 4308628"/>
                <a:gd name="connsiteY14144" fmla="*/ 2879245 h 4305833"/>
                <a:gd name="connsiteX14145" fmla="*/ 341442 w 4308628"/>
                <a:gd name="connsiteY14145" fmla="*/ 2952516 h 4305833"/>
                <a:gd name="connsiteX14146" fmla="*/ 342174 w 4308628"/>
                <a:gd name="connsiteY14146" fmla="*/ 2922475 h 4305833"/>
                <a:gd name="connsiteX14147" fmla="*/ 416911 w 4308628"/>
                <a:gd name="connsiteY14147" fmla="*/ 2879245 h 4305833"/>
                <a:gd name="connsiteX14148" fmla="*/ 446220 w 4308628"/>
                <a:gd name="connsiteY14148" fmla="*/ 2860195 h 4305833"/>
                <a:gd name="connsiteX14149" fmla="*/ 550997 w 4308628"/>
                <a:gd name="connsiteY14149" fmla="*/ 2762012 h 4305833"/>
                <a:gd name="connsiteX14150" fmla="*/ 571513 w 4308628"/>
                <a:gd name="connsiteY14150" fmla="*/ 2940793 h 4305833"/>
                <a:gd name="connsiteX14151" fmla="*/ 446586 w 4308628"/>
                <a:gd name="connsiteY14151" fmla="*/ 2862759 h 4305833"/>
                <a:gd name="connsiteX14152" fmla="*/ 446952 w 4308628"/>
                <a:gd name="connsiteY14152" fmla="*/ 2861294 h 4305833"/>
                <a:gd name="connsiteX14153" fmla="*/ 446220 w 4308628"/>
                <a:gd name="connsiteY14153" fmla="*/ 2860195 h 4305833"/>
                <a:gd name="connsiteX14154" fmla="*/ 446220 w 4308628"/>
                <a:gd name="connsiteY14154" fmla="*/ 2860195 h 4305833"/>
                <a:gd name="connsiteX14155" fmla="*/ 769711 w 4308628"/>
                <a:gd name="connsiteY14155" fmla="*/ 3055096 h 4305833"/>
                <a:gd name="connsiteX14156" fmla="*/ 854339 w 4308628"/>
                <a:gd name="connsiteY14156" fmla="*/ 3043006 h 4305833"/>
                <a:gd name="connsiteX14157" fmla="*/ 853607 w 4308628"/>
                <a:gd name="connsiteY14157" fmla="*/ 3044838 h 4305833"/>
                <a:gd name="connsiteX14158" fmla="*/ 741502 w 4308628"/>
                <a:gd name="connsiteY14158" fmla="*/ 3072314 h 4305833"/>
                <a:gd name="connsiteX14159" fmla="*/ 769711 w 4308628"/>
                <a:gd name="connsiteY14159" fmla="*/ 3055096 h 4305833"/>
                <a:gd name="connsiteX14160" fmla="*/ 867162 w 4308628"/>
                <a:gd name="connsiteY14160" fmla="*/ 3048501 h 4305833"/>
                <a:gd name="connsiteX14161" fmla="*/ 857270 w 4308628"/>
                <a:gd name="connsiteY14161" fmla="*/ 3053630 h 4305833"/>
                <a:gd name="connsiteX14162" fmla="*/ 858736 w 4308628"/>
                <a:gd name="connsiteY14162" fmla="*/ 3050333 h 4305833"/>
                <a:gd name="connsiteX14163" fmla="*/ 867162 w 4308628"/>
                <a:gd name="connsiteY14163" fmla="*/ 3048501 h 4305833"/>
                <a:gd name="connsiteX14164" fmla="*/ 832724 w 4308628"/>
                <a:gd name="connsiteY14164" fmla="*/ 3090266 h 4305833"/>
                <a:gd name="connsiteX14165" fmla="*/ 795356 w 4308628"/>
                <a:gd name="connsiteY14165" fmla="*/ 3093930 h 4305833"/>
                <a:gd name="connsiteX14166" fmla="*/ 842250 w 4308628"/>
                <a:gd name="connsiteY14166" fmla="*/ 3069018 h 4305833"/>
                <a:gd name="connsiteX14167" fmla="*/ 832724 w 4308628"/>
                <a:gd name="connsiteY14167" fmla="*/ 3090266 h 4305833"/>
                <a:gd name="connsiteX14168" fmla="*/ 860567 w 4308628"/>
                <a:gd name="connsiteY14168" fmla="*/ 3094663 h 4305833"/>
                <a:gd name="connsiteX14169" fmla="*/ 821734 w 4308628"/>
                <a:gd name="connsiteY14169" fmla="*/ 3130931 h 4305833"/>
                <a:gd name="connsiteX14170" fmla="*/ 837487 w 4308628"/>
                <a:gd name="connsiteY14170" fmla="*/ 3096861 h 4305833"/>
                <a:gd name="connsiteX14171" fmla="*/ 860567 w 4308628"/>
                <a:gd name="connsiteY14171" fmla="*/ 3094663 h 4305833"/>
                <a:gd name="connsiteX14172" fmla="*/ 888044 w 4308628"/>
                <a:gd name="connsiteY14172" fmla="*/ 3077810 h 4305833"/>
                <a:gd name="connsiteX14173" fmla="*/ 883281 w 4308628"/>
                <a:gd name="connsiteY14173" fmla="*/ 3085137 h 4305833"/>
                <a:gd name="connsiteX14174" fmla="*/ 879618 w 4308628"/>
                <a:gd name="connsiteY14174" fmla="*/ 3085504 h 4305833"/>
                <a:gd name="connsiteX14175" fmla="*/ 888044 w 4308628"/>
                <a:gd name="connsiteY14175" fmla="*/ 3077810 h 4305833"/>
                <a:gd name="connsiteX14176" fmla="*/ 889143 w 4308628"/>
                <a:gd name="connsiteY14176" fmla="*/ 3091731 h 4305833"/>
                <a:gd name="connsiteX14177" fmla="*/ 849943 w 4308628"/>
                <a:gd name="connsiteY14177" fmla="*/ 3167934 h 4305833"/>
                <a:gd name="connsiteX14178" fmla="*/ 824665 w 4308628"/>
                <a:gd name="connsiteY14178" fmla="*/ 3189182 h 4305833"/>
                <a:gd name="connsiteX14179" fmla="*/ 886945 w 4308628"/>
                <a:gd name="connsiteY14179" fmla="*/ 3092098 h 4305833"/>
                <a:gd name="connsiteX14180" fmla="*/ 889143 w 4308628"/>
                <a:gd name="connsiteY14180" fmla="*/ 3091731 h 4305833"/>
                <a:gd name="connsiteX14181" fmla="*/ 1056201 w 4308628"/>
                <a:gd name="connsiteY14181" fmla="*/ 3470177 h 4305833"/>
                <a:gd name="connsiteX14182" fmla="*/ 929076 w 4308628"/>
                <a:gd name="connsiteY14182" fmla="*/ 3537220 h 4305833"/>
                <a:gd name="connsiteX14183" fmla="*/ 926511 w 4308628"/>
                <a:gd name="connsiteY14183" fmla="*/ 3536121 h 4305833"/>
                <a:gd name="connsiteX14184" fmla="*/ 893906 w 4308628"/>
                <a:gd name="connsiteY14184" fmla="*/ 3392509 h 4305833"/>
                <a:gd name="connsiteX14185" fmla="*/ 1056201 w 4308628"/>
                <a:gd name="connsiteY14185" fmla="*/ 3470177 h 4305833"/>
                <a:gd name="connsiteX14186" fmla="*/ 836754 w 4308628"/>
                <a:gd name="connsiteY14186" fmla="*/ 3615253 h 4305833"/>
                <a:gd name="connsiteX14187" fmla="*/ 808179 w 4308628"/>
                <a:gd name="connsiteY14187" fmla="*/ 3606095 h 4305833"/>
                <a:gd name="connsiteX14188" fmla="*/ 902332 w 4308628"/>
                <a:gd name="connsiteY14188" fmla="*/ 3558468 h 4305833"/>
                <a:gd name="connsiteX14189" fmla="*/ 836754 w 4308628"/>
                <a:gd name="connsiteY14189" fmla="*/ 3615253 h 4305833"/>
                <a:gd name="connsiteX14190" fmla="*/ 923947 w 4308628"/>
                <a:gd name="connsiteY14190" fmla="*/ 3649691 h 4305833"/>
                <a:gd name="connsiteX14191" fmla="*/ 764216 w 4308628"/>
                <a:gd name="connsiteY14191" fmla="*/ 3687059 h 4305833"/>
                <a:gd name="connsiteX14192" fmla="*/ 838220 w 4308628"/>
                <a:gd name="connsiteY14192" fmla="*/ 3622947 h 4305833"/>
                <a:gd name="connsiteX14193" fmla="*/ 923947 w 4308628"/>
                <a:gd name="connsiteY14193" fmla="*/ 3649691 h 4305833"/>
                <a:gd name="connsiteX14194" fmla="*/ 759453 w 4308628"/>
                <a:gd name="connsiteY14194" fmla="*/ 3697317 h 4305833"/>
                <a:gd name="connsiteX14195" fmla="*/ 759453 w 4308628"/>
                <a:gd name="connsiteY14195" fmla="*/ 3695485 h 4305833"/>
                <a:gd name="connsiteX14196" fmla="*/ 931274 w 4308628"/>
                <a:gd name="connsiteY14196" fmla="*/ 3655186 h 4305833"/>
                <a:gd name="connsiteX14197" fmla="*/ 861666 w 4308628"/>
                <a:gd name="connsiteY14197" fmla="*/ 3835067 h 4305833"/>
                <a:gd name="connsiteX14198" fmla="*/ 759087 w 4308628"/>
                <a:gd name="connsiteY14198" fmla="*/ 3697683 h 4305833"/>
                <a:gd name="connsiteX14199" fmla="*/ 759453 w 4308628"/>
                <a:gd name="connsiteY14199" fmla="*/ 3697317 h 4305833"/>
                <a:gd name="connsiteX14200" fmla="*/ 759453 w 4308628"/>
                <a:gd name="connsiteY14200" fmla="*/ 3697317 h 4305833"/>
                <a:gd name="connsiteX14201" fmla="*/ 973039 w 4308628"/>
                <a:gd name="connsiteY14201" fmla="*/ 3882327 h 4305833"/>
                <a:gd name="connsiteX14202" fmla="*/ 973039 w 4308628"/>
                <a:gd name="connsiteY14202" fmla="*/ 3884891 h 4305833"/>
                <a:gd name="connsiteX14203" fmla="*/ 973405 w 4308628"/>
                <a:gd name="connsiteY14203" fmla="*/ 3885257 h 4305833"/>
                <a:gd name="connsiteX14204" fmla="*/ 945928 w 4308628"/>
                <a:gd name="connsiteY14204" fmla="*/ 3915299 h 4305833"/>
                <a:gd name="connsiteX14205" fmla="*/ 916620 w 4308628"/>
                <a:gd name="connsiteY14205" fmla="*/ 3947904 h 4305833"/>
                <a:gd name="connsiteX14206" fmla="*/ 868994 w 4308628"/>
                <a:gd name="connsiteY14206" fmla="*/ 3847889 h 4305833"/>
                <a:gd name="connsiteX14207" fmla="*/ 973039 w 4308628"/>
                <a:gd name="connsiteY14207" fmla="*/ 3882327 h 4305833"/>
                <a:gd name="connsiteX14208" fmla="*/ 1091005 w 4308628"/>
                <a:gd name="connsiteY14208" fmla="*/ 3806857 h 4305833"/>
                <a:gd name="connsiteX14209" fmla="*/ 1102728 w 4308628"/>
                <a:gd name="connsiteY14209" fmla="*/ 3780113 h 4305833"/>
                <a:gd name="connsiteX14210" fmla="*/ 1108224 w 4308628"/>
                <a:gd name="connsiteY14210" fmla="*/ 3776084 h 4305833"/>
                <a:gd name="connsiteX14211" fmla="*/ 1108224 w 4308628"/>
                <a:gd name="connsiteY14211" fmla="*/ 3773885 h 4305833"/>
                <a:gd name="connsiteX14212" fmla="*/ 1137166 w 4308628"/>
                <a:gd name="connsiteY14212" fmla="*/ 3758498 h 4305833"/>
                <a:gd name="connsiteX14213" fmla="*/ 1130571 w 4308628"/>
                <a:gd name="connsiteY14213" fmla="*/ 3783411 h 4305833"/>
                <a:gd name="connsiteX14214" fmla="*/ 1082945 w 4308628"/>
                <a:gd name="connsiteY14214" fmla="*/ 3824809 h 4305833"/>
                <a:gd name="connsiteX14215" fmla="*/ 1091005 w 4308628"/>
                <a:gd name="connsiteY14215" fmla="*/ 3806857 h 4305833"/>
                <a:gd name="connsiteX14216" fmla="*/ 1155850 w 4308628"/>
                <a:gd name="connsiteY14216" fmla="*/ 3770222 h 4305833"/>
                <a:gd name="connsiteX14217" fmla="*/ 1154751 w 4308628"/>
                <a:gd name="connsiteY14217" fmla="*/ 3802827 h 4305833"/>
                <a:gd name="connsiteX14218" fmla="*/ 1152919 w 4308628"/>
                <a:gd name="connsiteY14218" fmla="*/ 3803927 h 4305833"/>
                <a:gd name="connsiteX14219" fmla="*/ 1151454 w 4308628"/>
                <a:gd name="connsiteY14219" fmla="*/ 3809056 h 4305833"/>
                <a:gd name="connsiteX14220" fmla="*/ 1152186 w 4308628"/>
                <a:gd name="connsiteY14220" fmla="*/ 3810521 h 4305833"/>
                <a:gd name="connsiteX14221" fmla="*/ 1133136 w 4308628"/>
                <a:gd name="connsiteY14221" fmla="*/ 3833235 h 4305833"/>
                <a:gd name="connsiteX14222" fmla="*/ 1120680 w 4308628"/>
                <a:gd name="connsiteY14222" fmla="*/ 3848255 h 4305833"/>
                <a:gd name="connsiteX14223" fmla="*/ 1136800 w 4308628"/>
                <a:gd name="connsiteY14223" fmla="*/ 3787074 h 4305833"/>
                <a:gd name="connsiteX14224" fmla="*/ 1155850 w 4308628"/>
                <a:gd name="connsiteY14224" fmla="*/ 3770222 h 4305833"/>
                <a:gd name="connsiteX14225" fmla="*/ 1082579 w 4308628"/>
                <a:gd name="connsiteY14225" fmla="*/ 4051583 h 4305833"/>
                <a:gd name="connsiteX14226" fmla="*/ 1099065 w 4308628"/>
                <a:gd name="connsiteY14226" fmla="*/ 4010917 h 4305833"/>
                <a:gd name="connsiteX14227" fmla="*/ 1113719 w 4308628"/>
                <a:gd name="connsiteY14227" fmla="*/ 3973183 h 4305833"/>
                <a:gd name="connsiteX14228" fmla="*/ 1114452 w 4308628"/>
                <a:gd name="connsiteY14228" fmla="*/ 3973183 h 4305833"/>
                <a:gd name="connsiteX14229" fmla="*/ 1116650 w 4308628"/>
                <a:gd name="connsiteY14229" fmla="*/ 3972084 h 4305833"/>
                <a:gd name="connsiteX14230" fmla="*/ 1193218 w 4308628"/>
                <a:gd name="connsiteY14230" fmla="*/ 4050483 h 4305833"/>
                <a:gd name="connsiteX14231" fmla="*/ 1082579 w 4308628"/>
                <a:gd name="connsiteY14231" fmla="*/ 4051583 h 4305833"/>
                <a:gd name="connsiteX14232" fmla="*/ 1339028 w 4308628"/>
                <a:gd name="connsiteY14232" fmla="*/ 3909803 h 4305833"/>
                <a:gd name="connsiteX14233" fmla="*/ 1378228 w 4308628"/>
                <a:gd name="connsiteY14233" fmla="*/ 4081990 h 4305833"/>
                <a:gd name="connsiteX14234" fmla="*/ 1376396 w 4308628"/>
                <a:gd name="connsiteY14234" fmla="*/ 4083455 h 4305833"/>
                <a:gd name="connsiteX14235" fmla="*/ 1207872 w 4308628"/>
                <a:gd name="connsiteY14235" fmla="*/ 4051216 h 4305833"/>
                <a:gd name="connsiteX14236" fmla="*/ 1339028 w 4308628"/>
                <a:gd name="connsiteY14236" fmla="*/ 3909803 h 4305833"/>
                <a:gd name="connsiteX14237" fmla="*/ 1347087 w 4308628"/>
                <a:gd name="connsiteY14237" fmla="*/ 3914199 h 4305833"/>
                <a:gd name="connsiteX14238" fmla="*/ 1408635 w 4308628"/>
                <a:gd name="connsiteY14238" fmla="*/ 3979411 h 4305833"/>
                <a:gd name="connsiteX14239" fmla="*/ 1383357 w 4308628"/>
                <a:gd name="connsiteY14239" fmla="*/ 4074297 h 4305833"/>
                <a:gd name="connsiteX14240" fmla="*/ 1347087 w 4308628"/>
                <a:gd name="connsiteY14240" fmla="*/ 3914199 h 4305833"/>
                <a:gd name="connsiteX14241" fmla="*/ 1446003 w 4308628"/>
                <a:gd name="connsiteY14241" fmla="*/ 3860345 h 4305833"/>
                <a:gd name="connsiteX14242" fmla="*/ 1450766 w 4308628"/>
                <a:gd name="connsiteY14242" fmla="*/ 3716734 h 4305833"/>
                <a:gd name="connsiteX14243" fmla="*/ 1591813 w 4308628"/>
                <a:gd name="connsiteY14243" fmla="*/ 3828838 h 4305833"/>
                <a:gd name="connsiteX14244" fmla="*/ 1448568 w 4308628"/>
                <a:gd name="connsiteY14244" fmla="*/ 3862177 h 4305833"/>
                <a:gd name="connsiteX14245" fmla="*/ 1446003 w 4308628"/>
                <a:gd name="connsiteY14245" fmla="*/ 3860345 h 4305833"/>
                <a:gd name="connsiteX14246" fmla="*/ 1446003 w 4308628"/>
                <a:gd name="connsiteY14246" fmla="*/ 3860345 h 4305833"/>
                <a:gd name="connsiteX14247" fmla="*/ 1812725 w 4308628"/>
                <a:gd name="connsiteY14247" fmla="*/ 3769489 h 4305833"/>
                <a:gd name="connsiteX14248" fmla="*/ 1864015 w 4308628"/>
                <a:gd name="connsiteY14248" fmla="*/ 3700981 h 4305833"/>
                <a:gd name="connsiteX14249" fmla="*/ 1864748 w 4308628"/>
                <a:gd name="connsiteY14249" fmla="*/ 3702813 h 4305833"/>
                <a:gd name="connsiteX14250" fmla="*/ 1804665 w 4308628"/>
                <a:gd name="connsiteY14250" fmla="*/ 3801728 h 4305833"/>
                <a:gd name="connsiteX14251" fmla="*/ 1812725 w 4308628"/>
                <a:gd name="connsiteY14251" fmla="*/ 3769489 h 4305833"/>
                <a:gd name="connsiteX14252" fmla="*/ 1876837 w 4308628"/>
                <a:gd name="connsiteY14252" fmla="*/ 3695852 h 4305833"/>
                <a:gd name="connsiteX14253" fmla="*/ 1873540 w 4308628"/>
                <a:gd name="connsiteY14253" fmla="*/ 3706842 h 4305833"/>
                <a:gd name="connsiteX14254" fmla="*/ 1872441 w 4308628"/>
                <a:gd name="connsiteY14254" fmla="*/ 3703545 h 4305833"/>
                <a:gd name="connsiteX14255" fmla="*/ 1876837 w 4308628"/>
                <a:gd name="connsiteY14255" fmla="*/ 3695852 h 4305833"/>
                <a:gd name="connsiteX14256" fmla="*/ 1882333 w 4308628"/>
                <a:gd name="connsiteY14256" fmla="*/ 3749706 h 4305833"/>
                <a:gd name="connsiteX14257" fmla="*/ 1858520 w 4308628"/>
                <a:gd name="connsiteY14257" fmla="*/ 3778648 h 4305833"/>
                <a:gd name="connsiteX14258" fmla="*/ 1874273 w 4308628"/>
                <a:gd name="connsiteY14258" fmla="*/ 3727724 h 4305833"/>
                <a:gd name="connsiteX14259" fmla="*/ 1882333 w 4308628"/>
                <a:gd name="connsiteY14259" fmla="*/ 3749706 h 4305833"/>
                <a:gd name="connsiteX14260" fmla="*/ 1904680 w 4308628"/>
                <a:gd name="connsiteY14260" fmla="*/ 3732853 h 4305833"/>
                <a:gd name="connsiteX14261" fmla="*/ 1902849 w 4308628"/>
                <a:gd name="connsiteY14261" fmla="*/ 3785975 h 4305833"/>
                <a:gd name="connsiteX14262" fmla="*/ 1890026 w 4308628"/>
                <a:gd name="connsiteY14262" fmla="*/ 3750805 h 4305833"/>
                <a:gd name="connsiteX14263" fmla="*/ 1904680 w 4308628"/>
                <a:gd name="connsiteY14263" fmla="*/ 3732853 h 4305833"/>
                <a:gd name="connsiteX14264" fmla="*/ 1912740 w 4308628"/>
                <a:gd name="connsiteY14264" fmla="*/ 3701713 h 4305833"/>
                <a:gd name="connsiteX14265" fmla="*/ 1914572 w 4308628"/>
                <a:gd name="connsiteY14265" fmla="*/ 3710140 h 4305833"/>
                <a:gd name="connsiteX14266" fmla="*/ 1912374 w 4308628"/>
                <a:gd name="connsiteY14266" fmla="*/ 3713070 h 4305833"/>
                <a:gd name="connsiteX14267" fmla="*/ 1912740 w 4308628"/>
                <a:gd name="connsiteY14267" fmla="*/ 3701713 h 4305833"/>
                <a:gd name="connsiteX14268" fmla="*/ 1922998 w 4308628"/>
                <a:gd name="connsiteY14268" fmla="*/ 3710872 h 4305833"/>
                <a:gd name="connsiteX14269" fmla="*/ 1949376 w 4308628"/>
                <a:gd name="connsiteY14269" fmla="*/ 3792203 h 4305833"/>
                <a:gd name="connsiteX14270" fmla="*/ 1946445 w 4308628"/>
                <a:gd name="connsiteY14270" fmla="*/ 3825175 h 4305833"/>
                <a:gd name="connsiteX14271" fmla="*/ 1921899 w 4308628"/>
                <a:gd name="connsiteY14271" fmla="*/ 3712338 h 4305833"/>
                <a:gd name="connsiteX14272" fmla="*/ 1922998 w 4308628"/>
                <a:gd name="connsiteY14272" fmla="*/ 3710872 h 4305833"/>
                <a:gd name="connsiteX14273" fmla="*/ 2308771 w 4308628"/>
                <a:gd name="connsiteY14273" fmla="*/ 3860345 h 4305833"/>
                <a:gd name="connsiteX14274" fmla="*/ 2266273 w 4308628"/>
                <a:gd name="connsiteY14274" fmla="*/ 3997729 h 4305833"/>
                <a:gd name="connsiteX14275" fmla="*/ 2263709 w 4308628"/>
                <a:gd name="connsiteY14275" fmla="*/ 3998461 h 4305833"/>
                <a:gd name="connsiteX14276" fmla="*/ 2139148 w 4308628"/>
                <a:gd name="connsiteY14276" fmla="*/ 3920061 h 4305833"/>
                <a:gd name="connsiteX14277" fmla="*/ 2308771 w 4308628"/>
                <a:gd name="connsiteY14277" fmla="*/ 3860345 h 4305833"/>
                <a:gd name="connsiteX14278" fmla="*/ 2256382 w 4308628"/>
                <a:gd name="connsiteY14278" fmla="*/ 4118259 h 4305833"/>
                <a:gd name="connsiteX14279" fmla="*/ 2229638 w 4308628"/>
                <a:gd name="connsiteY14279" fmla="*/ 4132181 h 4305833"/>
                <a:gd name="connsiteX14280" fmla="*/ 2262610 w 4308628"/>
                <a:gd name="connsiteY14280" fmla="*/ 4032166 h 4305833"/>
                <a:gd name="connsiteX14281" fmla="*/ 2256382 w 4308628"/>
                <a:gd name="connsiteY14281" fmla="*/ 4118259 h 4305833"/>
                <a:gd name="connsiteX14282" fmla="*/ 2342109 w 4308628"/>
                <a:gd name="connsiteY14282" fmla="*/ 4080891 h 4305833"/>
                <a:gd name="connsiteX14283" fmla="*/ 2298513 w 4308628"/>
                <a:gd name="connsiteY14283" fmla="*/ 4151231 h 4305833"/>
                <a:gd name="connsiteX14284" fmla="*/ 2255649 w 4308628"/>
                <a:gd name="connsiteY14284" fmla="*/ 4220473 h 4305833"/>
                <a:gd name="connsiteX14285" fmla="*/ 2262610 w 4308628"/>
                <a:gd name="connsiteY14285" fmla="*/ 4122656 h 4305833"/>
                <a:gd name="connsiteX14286" fmla="*/ 2342109 w 4308628"/>
                <a:gd name="connsiteY14286" fmla="*/ 4080891 h 4305833"/>
                <a:gd name="connsiteX14287" fmla="*/ 2258213 w 4308628"/>
                <a:gd name="connsiteY14287" fmla="*/ 4229631 h 4305833"/>
                <a:gd name="connsiteX14288" fmla="*/ 2351268 w 4308628"/>
                <a:gd name="connsiteY14288" fmla="*/ 4079792 h 4305833"/>
                <a:gd name="connsiteX14289" fmla="*/ 2429301 w 4308628"/>
                <a:gd name="connsiteY14289" fmla="*/ 4256376 h 4305833"/>
                <a:gd name="connsiteX14290" fmla="*/ 2259679 w 4308628"/>
                <a:gd name="connsiteY14290" fmla="*/ 4231830 h 4305833"/>
                <a:gd name="connsiteX14291" fmla="*/ 2259679 w 4308628"/>
                <a:gd name="connsiteY14291" fmla="*/ 4231097 h 4305833"/>
                <a:gd name="connsiteX14292" fmla="*/ 2258213 w 4308628"/>
                <a:gd name="connsiteY14292" fmla="*/ 4229631 h 4305833"/>
                <a:gd name="connsiteX14293" fmla="*/ 2258213 w 4308628"/>
                <a:gd name="connsiteY14293" fmla="*/ 4229631 h 4305833"/>
                <a:gd name="connsiteX14294" fmla="*/ 2541406 w 4308628"/>
                <a:gd name="connsiteY14294" fmla="*/ 4210581 h 4305833"/>
                <a:gd name="connsiteX14295" fmla="*/ 2543238 w 4308628"/>
                <a:gd name="connsiteY14295" fmla="*/ 4212413 h 4305833"/>
                <a:gd name="connsiteX14296" fmla="*/ 2543971 w 4308628"/>
                <a:gd name="connsiteY14296" fmla="*/ 4212413 h 4305833"/>
                <a:gd name="connsiteX14297" fmla="*/ 2545802 w 4308628"/>
                <a:gd name="connsiteY14297" fmla="*/ 4253078 h 4305833"/>
                <a:gd name="connsiteX14298" fmla="*/ 2548000 w 4308628"/>
                <a:gd name="connsiteY14298" fmla="*/ 4297041 h 4305833"/>
                <a:gd name="connsiteX14299" fmla="*/ 2443589 w 4308628"/>
                <a:gd name="connsiteY14299" fmla="*/ 4259673 h 4305833"/>
                <a:gd name="connsiteX14300" fmla="*/ 2541406 w 4308628"/>
                <a:gd name="connsiteY14300" fmla="*/ 4210581 h 4305833"/>
                <a:gd name="connsiteX14301" fmla="*/ 2571081 w 4308628"/>
                <a:gd name="connsiteY14301" fmla="*/ 4073930 h 4305833"/>
                <a:gd name="connsiteX14302" fmla="*/ 2560457 w 4308628"/>
                <a:gd name="connsiteY14302" fmla="*/ 4046454 h 4305833"/>
                <a:gd name="connsiteX14303" fmla="*/ 2561556 w 4308628"/>
                <a:gd name="connsiteY14303" fmla="*/ 4045355 h 4305833"/>
                <a:gd name="connsiteX14304" fmla="*/ 2560090 w 4308628"/>
                <a:gd name="connsiteY14304" fmla="*/ 4038394 h 4305833"/>
                <a:gd name="connsiteX14305" fmla="*/ 2569616 w 4308628"/>
                <a:gd name="connsiteY14305" fmla="*/ 4007254 h 4305833"/>
                <a:gd name="connsiteX14306" fmla="*/ 2582438 w 4308628"/>
                <a:gd name="connsiteY14306" fmla="*/ 4029235 h 4305833"/>
                <a:gd name="connsiteX14307" fmla="*/ 2578042 w 4308628"/>
                <a:gd name="connsiteY14307" fmla="*/ 4092248 h 4305833"/>
                <a:gd name="connsiteX14308" fmla="*/ 2571081 w 4308628"/>
                <a:gd name="connsiteY14308" fmla="*/ 4073930 h 4305833"/>
                <a:gd name="connsiteX14309" fmla="*/ 2591597 w 4308628"/>
                <a:gd name="connsiteY14309" fmla="*/ 4002125 h 4305833"/>
                <a:gd name="connsiteX14310" fmla="*/ 2613944 w 4308628"/>
                <a:gd name="connsiteY14310" fmla="*/ 4025938 h 4305833"/>
                <a:gd name="connsiteX14311" fmla="*/ 2613212 w 4308628"/>
                <a:gd name="connsiteY14311" fmla="*/ 4028136 h 4305833"/>
                <a:gd name="connsiteX14312" fmla="*/ 2615776 w 4308628"/>
                <a:gd name="connsiteY14312" fmla="*/ 4032899 h 4305833"/>
                <a:gd name="connsiteX14313" fmla="*/ 2617242 w 4308628"/>
                <a:gd name="connsiteY14313" fmla="*/ 4033265 h 4305833"/>
                <a:gd name="connsiteX14314" fmla="*/ 2619806 w 4308628"/>
                <a:gd name="connsiteY14314" fmla="*/ 4062573 h 4305833"/>
                <a:gd name="connsiteX14315" fmla="*/ 2621638 w 4308628"/>
                <a:gd name="connsiteY14315" fmla="*/ 4081990 h 4305833"/>
                <a:gd name="connsiteX14316" fmla="*/ 2589765 w 4308628"/>
                <a:gd name="connsiteY14316" fmla="*/ 4027403 h 4305833"/>
                <a:gd name="connsiteX14317" fmla="*/ 2591597 w 4308628"/>
                <a:gd name="connsiteY14317" fmla="*/ 4002125 h 4305833"/>
                <a:gd name="connsiteX14318" fmla="*/ 2738505 w 4308628"/>
                <a:gd name="connsiteY14318" fmla="*/ 4252712 h 4305833"/>
                <a:gd name="connsiteX14319" fmla="*/ 2721287 w 4308628"/>
                <a:gd name="connsiteY14319" fmla="*/ 4212413 h 4305833"/>
                <a:gd name="connsiteX14320" fmla="*/ 2705167 w 4308628"/>
                <a:gd name="connsiteY14320" fmla="*/ 4175044 h 4305833"/>
                <a:gd name="connsiteX14321" fmla="*/ 2705900 w 4308628"/>
                <a:gd name="connsiteY14321" fmla="*/ 4174678 h 4305833"/>
                <a:gd name="connsiteX14322" fmla="*/ 2706633 w 4308628"/>
                <a:gd name="connsiteY14322" fmla="*/ 4172114 h 4305833"/>
                <a:gd name="connsiteX14323" fmla="*/ 2816173 w 4308628"/>
                <a:gd name="connsiteY14323" fmla="*/ 4173213 h 4305833"/>
                <a:gd name="connsiteX14324" fmla="*/ 2738505 w 4308628"/>
                <a:gd name="connsiteY14324" fmla="*/ 4252712 h 4305833"/>
                <a:gd name="connsiteX14325" fmla="*/ 2819836 w 4308628"/>
                <a:gd name="connsiteY14325" fmla="*/ 3971351 h 4305833"/>
                <a:gd name="connsiteX14326" fmla="*/ 2969309 w 4308628"/>
                <a:gd name="connsiteY14326" fmla="*/ 4065504 h 4305833"/>
                <a:gd name="connsiteX14327" fmla="*/ 2968577 w 4308628"/>
                <a:gd name="connsiteY14327" fmla="*/ 4067336 h 4305833"/>
                <a:gd name="connsiteX14328" fmla="*/ 2968943 w 4308628"/>
                <a:gd name="connsiteY14328" fmla="*/ 4068069 h 4305833"/>
                <a:gd name="connsiteX14329" fmla="*/ 2827164 w 4308628"/>
                <a:gd name="connsiteY14329" fmla="*/ 4164420 h 4305833"/>
                <a:gd name="connsiteX14330" fmla="*/ 2819836 w 4308628"/>
                <a:gd name="connsiteY14330" fmla="*/ 3971351 h 4305833"/>
                <a:gd name="connsiteX14331" fmla="*/ 2898603 w 4308628"/>
                <a:gd name="connsiteY14331" fmla="*/ 4012749 h 4305833"/>
                <a:gd name="connsiteX14332" fmla="*/ 2828629 w 4308628"/>
                <a:gd name="connsiteY14332" fmla="*/ 3968786 h 4305833"/>
                <a:gd name="connsiteX14333" fmla="*/ 2918386 w 4308628"/>
                <a:gd name="connsiteY14333" fmla="*/ 3971351 h 4305833"/>
                <a:gd name="connsiteX14334" fmla="*/ 2967477 w 4308628"/>
                <a:gd name="connsiteY14334" fmla="*/ 4056345 h 4305833"/>
                <a:gd name="connsiteX14335" fmla="*/ 2898603 w 4308628"/>
                <a:gd name="connsiteY14335" fmla="*/ 4012749 h 4305833"/>
                <a:gd name="connsiteX14336" fmla="*/ 2878820 w 4308628"/>
                <a:gd name="connsiteY14336" fmla="*/ 3890020 h 4305833"/>
                <a:gd name="connsiteX14337" fmla="*/ 2952091 w 4308628"/>
                <a:gd name="connsiteY14337" fmla="*/ 3965489 h 4305833"/>
                <a:gd name="connsiteX14338" fmla="*/ 2922049 w 4308628"/>
                <a:gd name="connsiteY14338" fmla="*/ 3964757 h 4305833"/>
                <a:gd name="connsiteX14339" fmla="*/ 2878820 w 4308628"/>
                <a:gd name="connsiteY14339" fmla="*/ 3890020 h 4305833"/>
                <a:gd name="connsiteX14340" fmla="*/ 2862700 w 4308628"/>
                <a:gd name="connsiteY14340" fmla="*/ 3860345 h 4305833"/>
                <a:gd name="connsiteX14341" fmla="*/ 2859769 w 4308628"/>
                <a:gd name="connsiteY14341" fmla="*/ 3860712 h 4305833"/>
                <a:gd name="connsiteX14342" fmla="*/ 2761586 w 4308628"/>
                <a:gd name="connsiteY14342" fmla="*/ 3755934 h 4305833"/>
                <a:gd name="connsiteX14343" fmla="*/ 2940367 w 4308628"/>
                <a:gd name="connsiteY14343" fmla="*/ 3735418 h 4305833"/>
                <a:gd name="connsiteX14344" fmla="*/ 2901533 w 4308628"/>
                <a:gd name="connsiteY14344" fmla="*/ 3797698 h 4305833"/>
                <a:gd name="connsiteX14345" fmla="*/ 2862700 w 4308628"/>
                <a:gd name="connsiteY14345" fmla="*/ 3860345 h 4305833"/>
                <a:gd name="connsiteX14346" fmla="*/ 3055403 w 4308628"/>
                <a:gd name="connsiteY14346" fmla="*/ 3537220 h 4305833"/>
                <a:gd name="connsiteX14347" fmla="*/ 3043313 w 4308628"/>
                <a:gd name="connsiteY14347" fmla="*/ 3452225 h 4305833"/>
                <a:gd name="connsiteX14348" fmla="*/ 3045145 w 4308628"/>
                <a:gd name="connsiteY14348" fmla="*/ 3452958 h 4305833"/>
                <a:gd name="connsiteX14349" fmla="*/ 3072622 w 4308628"/>
                <a:gd name="connsiteY14349" fmla="*/ 3565063 h 4305833"/>
                <a:gd name="connsiteX14350" fmla="*/ 3055403 w 4308628"/>
                <a:gd name="connsiteY14350" fmla="*/ 3537220 h 4305833"/>
                <a:gd name="connsiteX14351" fmla="*/ 3048442 w 4308628"/>
                <a:gd name="connsiteY14351" fmla="*/ 3439769 h 4305833"/>
                <a:gd name="connsiteX14352" fmla="*/ 3053937 w 4308628"/>
                <a:gd name="connsiteY14352" fmla="*/ 3449661 h 4305833"/>
                <a:gd name="connsiteX14353" fmla="*/ 3050640 w 4308628"/>
                <a:gd name="connsiteY14353" fmla="*/ 3448195 h 4305833"/>
                <a:gd name="connsiteX14354" fmla="*/ 3048442 w 4308628"/>
                <a:gd name="connsiteY14354" fmla="*/ 3439769 h 4305833"/>
                <a:gd name="connsiteX14355" fmla="*/ 3090573 w 4308628"/>
                <a:gd name="connsiteY14355" fmla="*/ 3474207 h 4305833"/>
                <a:gd name="connsiteX14356" fmla="*/ 3094236 w 4308628"/>
                <a:gd name="connsiteY14356" fmla="*/ 3511575 h 4305833"/>
                <a:gd name="connsiteX14357" fmla="*/ 3069324 w 4308628"/>
                <a:gd name="connsiteY14357" fmla="*/ 3464681 h 4305833"/>
                <a:gd name="connsiteX14358" fmla="*/ 3090573 w 4308628"/>
                <a:gd name="connsiteY14358" fmla="*/ 3474207 h 4305833"/>
                <a:gd name="connsiteX14359" fmla="*/ 3094603 w 4308628"/>
                <a:gd name="connsiteY14359" fmla="*/ 3446364 h 4305833"/>
                <a:gd name="connsiteX14360" fmla="*/ 3130872 w 4308628"/>
                <a:gd name="connsiteY14360" fmla="*/ 3485197 h 4305833"/>
                <a:gd name="connsiteX14361" fmla="*/ 3096801 w 4308628"/>
                <a:gd name="connsiteY14361" fmla="*/ 3469444 h 4305833"/>
                <a:gd name="connsiteX14362" fmla="*/ 3094603 w 4308628"/>
                <a:gd name="connsiteY14362" fmla="*/ 3446364 h 4305833"/>
                <a:gd name="connsiteX14363" fmla="*/ 3078117 w 4308628"/>
                <a:gd name="connsiteY14363" fmla="*/ 3418520 h 4305833"/>
                <a:gd name="connsiteX14364" fmla="*/ 3085444 w 4308628"/>
                <a:gd name="connsiteY14364" fmla="*/ 3423283 h 4305833"/>
                <a:gd name="connsiteX14365" fmla="*/ 3085810 w 4308628"/>
                <a:gd name="connsiteY14365" fmla="*/ 3426947 h 4305833"/>
                <a:gd name="connsiteX14366" fmla="*/ 3078117 w 4308628"/>
                <a:gd name="connsiteY14366" fmla="*/ 3418520 h 4305833"/>
                <a:gd name="connsiteX14367" fmla="*/ 3091672 w 4308628"/>
                <a:gd name="connsiteY14367" fmla="*/ 3417788 h 4305833"/>
                <a:gd name="connsiteX14368" fmla="*/ 3167874 w 4308628"/>
                <a:gd name="connsiteY14368" fmla="*/ 3456621 h 4305833"/>
                <a:gd name="connsiteX14369" fmla="*/ 3189122 w 4308628"/>
                <a:gd name="connsiteY14369" fmla="*/ 3481900 h 4305833"/>
                <a:gd name="connsiteX14370" fmla="*/ 3092038 w 4308628"/>
                <a:gd name="connsiteY14370" fmla="*/ 3419620 h 4305833"/>
                <a:gd name="connsiteX14371" fmla="*/ 3091672 w 4308628"/>
                <a:gd name="connsiteY14371" fmla="*/ 3417788 h 4305833"/>
                <a:gd name="connsiteX14372" fmla="*/ 3392450 w 4308628"/>
                <a:gd name="connsiteY14372" fmla="*/ 3413025 h 4305833"/>
                <a:gd name="connsiteX14373" fmla="*/ 3470117 w 4308628"/>
                <a:gd name="connsiteY14373" fmla="*/ 3250730 h 4305833"/>
                <a:gd name="connsiteX14374" fmla="*/ 3470117 w 4308628"/>
                <a:gd name="connsiteY14374" fmla="*/ 3250730 h 4305833"/>
                <a:gd name="connsiteX14375" fmla="*/ 3537160 w 4308628"/>
                <a:gd name="connsiteY14375" fmla="*/ 3377855 h 4305833"/>
                <a:gd name="connsiteX14376" fmla="*/ 3536061 w 4308628"/>
                <a:gd name="connsiteY14376" fmla="*/ 3380420 h 4305833"/>
                <a:gd name="connsiteX14377" fmla="*/ 3392450 w 4308628"/>
                <a:gd name="connsiteY14377" fmla="*/ 3413025 h 4305833"/>
                <a:gd name="connsiteX14378" fmla="*/ 3649632 w 4308628"/>
                <a:gd name="connsiteY14378" fmla="*/ 3382984 h 4305833"/>
                <a:gd name="connsiteX14379" fmla="*/ 3687000 w 4308628"/>
                <a:gd name="connsiteY14379" fmla="*/ 3542715 h 4305833"/>
                <a:gd name="connsiteX14380" fmla="*/ 3622521 w 4308628"/>
                <a:gd name="connsiteY14380" fmla="*/ 3468345 h 4305833"/>
                <a:gd name="connsiteX14381" fmla="*/ 3649632 w 4308628"/>
                <a:gd name="connsiteY14381" fmla="*/ 3382984 h 4305833"/>
                <a:gd name="connsiteX14382" fmla="*/ 3697624 w 4308628"/>
                <a:gd name="connsiteY14382" fmla="*/ 3547844 h 4305833"/>
                <a:gd name="connsiteX14383" fmla="*/ 3695059 w 4308628"/>
                <a:gd name="connsiteY14383" fmla="*/ 3547111 h 4305833"/>
                <a:gd name="connsiteX14384" fmla="*/ 3654760 w 4308628"/>
                <a:gd name="connsiteY14384" fmla="*/ 3375291 h 4305833"/>
                <a:gd name="connsiteX14385" fmla="*/ 3834641 w 4308628"/>
                <a:gd name="connsiteY14385" fmla="*/ 3444898 h 4305833"/>
                <a:gd name="connsiteX14386" fmla="*/ 3765400 w 4308628"/>
                <a:gd name="connsiteY14386" fmla="*/ 3496920 h 4305833"/>
                <a:gd name="connsiteX14387" fmla="*/ 3697624 w 4308628"/>
                <a:gd name="connsiteY14387" fmla="*/ 3547844 h 4305833"/>
                <a:gd name="connsiteX14388" fmla="*/ 3847830 w 4308628"/>
                <a:gd name="connsiteY14388" fmla="*/ 3437571 h 4305833"/>
                <a:gd name="connsiteX14389" fmla="*/ 3882267 w 4308628"/>
                <a:gd name="connsiteY14389" fmla="*/ 3334259 h 4305833"/>
                <a:gd name="connsiteX14390" fmla="*/ 3884832 w 4308628"/>
                <a:gd name="connsiteY14390" fmla="*/ 3333892 h 4305833"/>
                <a:gd name="connsiteX14391" fmla="*/ 3885198 w 4308628"/>
                <a:gd name="connsiteY14391" fmla="*/ 3333526 h 4305833"/>
                <a:gd name="connsiteX14392" fmla="*/ 3915239 w 4308628"/>
                <a:gd name="connsiteY14392" fmla="*/ 3361003 h 4305833"/>
                <a:gd name="connsiteX14393" fmla="*/ 3947844 w 4308628"/>
                <a:gd name="connsiteY14393" fmla="*/ 3390311 h 4305833"/>
                <a:gd name="connsiteX14394" fmla="*/ 3896555 w 4308628"/>
                <a:gd name="connsiteY14394" fmla="*/ 3414491 h 4305833"/>
                <a:gd name="connsiteX14395" fmla="*/ 3847830 w 4308628"/>
                <a:gd name="connsiteY14395" fmla="*/ 3437571 h 4305833"/>
                <a:gd name="connsiteX14396" fmla="*/ 3806798 w 4308628"/>
                <a:gd name="connsiteY14396" fmla="*/ 3215926 h 4305833"/>
                <a:gd name="connsiteX14397" fmla="*/ 3779688 w 4308628"/>
                <a:gd name="connsiteY14397" fmla="*/ 3203836 h 4305833"/>
                <a:gd name="connsiteX14398" fmla="*/ 3779688 w 4308628"/>
                <a:gd name="connsiteY14398" fmla="*/ 3202371 h 4305833"/>
                <a:gd name="connsiteX14399" fmla="*/ 3773826 w 4308628"/>
                <a:gd name="connsiteY14399" fmla="*/ 3198707 h 4305833"/>
                <a:gd name="connsiteX14400" fmla="*/ 3758439 w 4308628"/>
                <a:gd name="connsiteY14400" fmla="*/ 3169765 h 4305833"/>
                <a:gd name="connsiteX14401" fmla="*/ 3783351 w 4308628"/>
                <a:gd name="connsiteY14401" fmla="*/ 3176359 h 4305833"/>
                <a:gd name="connsiteX14402" fmla="*/ 3824749 w 4308628"/>
                <a:gd name="connsiteY14402" fmla="*/ 3223986 h 4305833"/>
                <a:gd name="connsiteX14403" fmla="*/ 3806798 w 4308628"/>
                <a:gd name="connsiteY14403" fmla="*/ 3215926 h 4305833"/>
                <a:gd name="connsiteX14404" fmla="*/ 3770162 w 4308628"/>
                <a:gd name="connsiteY14404" fmla="*/ 3150715 h 4305833"/>
                <a:gd name="connsiteX14405" fmla="*/ 3802768 w 4308628"/>
                <a:gd name="connsiteY14405" fmla="*/ 3151814 h 4305833"/>
                <a:gd name="connsiteX14406" fmla="*/ 3808263 w 4308628"/>
                <a:gd name="connsiteY14406" fmla="*/ 3155477 h 4305833"/>
                <a:gd name="connsiteX14407" fmla="*/ 3808996 w 4308628"/>
                <a:gd name="connsiteY14407" fmla="*/ 3155477 h 4305833"/>
                <a:gd name="connsiteX14408" fmla="*/ 3810461 w 4308628"/>
                <a:gd name="connsiteY14408" fmla="*/ 3154744 h 4305833"/>
                <a:gd name="connsiteX14409" fmla="*/ 3833175 w 4308628"/>
                <a:gd name="connsiteY14409" fmla="*/ 3173795 h 4305833"/>
                <a:gd name="connsiteX14410" fmla="*/ 3848196 w 4308628"/>
                <a:gd name="connsiteY14410" fmla="*/ 3186251 h 4305833"/>
                <a:gd name="connsiteX14411" fmla="*/ 3787015 w 4308628"/>
                <a:gd name="connsiteY14411" fmla="*/ 3170132 h 4305833"/>
                <a:gd name="connsiteX14412" fmla="*/ 3770162 w 4308628"/>
                <a:gd name="connsiteY14412" fmla="*/ 3150715 h 4305833"/>
                <a:gd name="connsiteX14413" fmla="*/ 4010858 w 4308628"/>
                <a:gd name="connsiteY14413" fmla="*/ 3207866 h 4305833"/>
                <a:gd name="connsiteX14414" fmla="*/ 3973123 w 4308628"/>
                <a:gd name="connsiteY14414" fmla="*/ 3192845 h 4305833"/>
                <a:gd name="connsiteX14415" fmla="*/ 3973489 w 4308628"/>
                <a:gd name="connsiteY14415" fmla="*/ 3192113 h 4305833"/>
                <a:gd name="connsiteX14416" fmla="*/ 3972391 w 4308628"/>
                <a:gd name="connsiteY14416" fmla="*/ 3189915 h 4305833"/>
                <a:gd name="connsiteX14417" fmla="*/ 4050791 w 4308628"/>
                <a:gd name="connsiteY14417" fmla="*/ 3113347 h 4305833"/>
                <a:gd name="connsiteX14418" fmla="*/ 4051889 w 4308628"/>
                <a:gd name="connsiteY14418" fmla="*/ 3223986 h 4305833"/>
                <a:gd name="connsiteX14419" fmla="*/ 4010858 w 4308628"/>
                <a:gd name="connsiteY14419" fmla="*/ 3207866 h 4305833"/>
                <a:gd name="connsiteX14420" fmla="*/ 3909744 w 4308628"/>
                <a:gd name="connsiteY14420" fmla="*/ 2967537 h 4305833"/>
                <a:gd name="connsiteX14421" fmla="*/ 4081931 w 4308628"/>
                <a:gd name="connsiteY14421" fmla="*/ 2928337 h 4305833"/>
                <a:gd name="connsiteX14422" fmla="*/ 4083763 w 4308628"/>
                <a:gd name="connsiteY14422" fmla="*/ 2930169 h 4305833"/>
                <a:gd name="connsiteX14423" fmla="*/ 4051523 w 4308628"/>
                <a:gd name="connsiteY14423" fmla="*/ 3098692 h 4305833"/>
                <a:gd name="connsiteX14424" fmla="*/ 3909744 w 4308628"/>
                <a:gd name="connsiteY14424" fmla="*/ 2967537 h 4305833"/>
                <a:gd name="connsiteX14425" fmla="*/ 3914140 w 4308628"/>
                <a:gd name="connsiteY14425" fmla="*/ 2959477 h 4305833"/>
                <a:gd name="connsiteX14426" fmla="*/ 3957736 w 4308628"/>
                <a:gd name="connsiteY14426" fmla="*/ 2918445 h 4305833"/>
                <a:gd name="connsiteX14427" fmla="*/ 3979351 w 4308628"/>
                <a:gd name="connsiteY14427" fmla="*/ 2897929 h 4305833"/>
                <a:gd name="connsiteX14428" fmla="*/ 4074237 w 4308628"/>
                <a:gd name="connsiteY14428" fmla="*/ 2923208 h 4305833"/>
                <a:gd name="connsiteX14429" fmla="*/ 3914140 w 4308628"/>
                <a:gd name="connsiteY14429" fmla="*/ 2959477 h 4305833"/>
                <a:gd name="connsiteX14430" fmla="*/ 3894357 w 4308628"/>
                <a:gd name="connsiteY14430" fmla="*/ 2868255 h 4305833"/>
                <a:gd name="connsiteX14431" fmla="*/ 3999501 w 4308628"/>
                <a:gd name="connsiteY14431" fmla="*/ 2869720 h 4305833"/>
                <a:gd name="connsiteX14432" fmla="*/ 3977520 w 4308628"/>
                <a:gd name="connsiteY14432" fmla="*/ 2890236 h 4305833"/>
                <a:gd name="connsiteX14433" fmla="*/ 3894357 w 4308628"/>
                <a:gd name="connsiteY14433" fmla="*/ 2868255 h 4305833"/>
                <a:gd name="connsiteX14434" fmla="*/ 3860652 w 4308628"/>
                <a:gd name="connsiteY14434" fmla="*/ 2859096 h 4305833"/>
                <a:gd name="connsiteX14435" fmla="*/ 3860286 w 4308628"/>
                <a:gd name="connsiteY14435" fmla="*/ 2860561 h 4305833"/>
                <a:gd name="connsiteX14436" fmla="*/ 3716674 w 4308628"/>
                <a:gd name="connsiteY14436" fmla="*/ 2855799 h 4305833"/>
                <a:gd name="connsiteX14437" fmla="*/ 3828779 w 4308628"/>
                <a:gd name="connsiteY14437" fmla="*/ 2715118 h 4305833"/>
                <a:gd name="connsiteX14438" fmla="*/ 3862118 w 4308628"/>
                <a:gd name="connsiteY14438" fmla="*/ 2858363 h 4305833"/>
                <a:gd name="connsiteX14439" fmla="*/ 3860652 w 4308628"/>
                <a:gd name="connsiteY14439" fmla="*/ 2859096 h 4305833"/>
                <a:gd name="connsiteX14440" fmla="*/ 3860652 w 4308628"/>
                <a:gd name="connsiteY14440" fmla="*/ 2859096 h 4305833"/>
                <a:gd name="connsiteX14441" fmla="*/ 3769430 w 4308628"/>
                <a:gd name="connsiteY14441" fmla="*/ 2494206 h 4305833"/>
                <a:gd name="connsiteX14442" fmla="*/ 3700921 w 4308628"/>
                <a:gd name="connsiteY14442" fmla="*/ 2442916 h 4305833"/>
                <a:gd name="connsiteX14443" fmla="*/ 3702753 w 4308628"/>
                <a:gd name="connsiteY14443" fmla="*/ 2442183 h 4305833"/>
                <a:gd name="connsiteX14444" fmla="*/ 3801669 w 4308628"/>
                <a:gd name="connsiteY14444" fmla="*/ 2502266 h 4305833"/>
                <a:gd name="connsiteX14445" fmla="*/ 3769430 w 4308628"/>
                <a:gd name="connsiteY14445" fmla="*/ 2494206 h 4305833"/>
                <a:gd name="connsiteX14446" fmla="*/ 3695792 w 4308628"/>
                <a:gd name="connsiteY14446" fmla="*/ 2430094 h 4305833"/>
                <a:gd name="connsiteX14447" fmla="*/ 3706783 w 4308628"/>
                <a:gd name="connsiteY14447" fmla="*/ 2433391 h 4305833"/>
                <a:gd name="connsiteX14448" fmla="*/ 3703486 w 4308628"/>
                <a:gd name="connsiteY14448" fmla="*/ 2434490 h 4305833"/>
                <a:gd name="connsiteX14449" fmla="*/ 3695792 w 4308628"/>
                <a:gd name="connsiteY14449" fmla="*/ 2430094 h 4305833"/>
                <a:gd name="connsiteX14450" fmla="*/ 3749646 w 4308628"/>
                <a:gd name="connsiteY14450" fmla="*/ 2424598 h 4305833"/>
                <a:gd name="connsiteX14451" fmla="*/ 3778588 w 4308628"/>
                <a:gd name="connsiteY14451" fmla="*/ 2448411 h 4305833"/>
                <a:gd name="connsiteX14452" fmla="*/ 3727665 w 4308628"/>
                <a:gd name="connsiteY14452" fmla="*/ 2432658 h 4305833"/>
                <a:gd name="connsiteX14453" fmla="*/ 3749646 w 4308628"/>
                <a:gd name="connsiteY14453" fmla="*/ 2424598 h 4305833"/>
                <a:gd name="connsiteX14454" fmla="*/ 3733160 w 4308628"/>
                <a:gd name="connsiteY14454" fmla="*/ 2402251 h 4305833"/>
                <a:gd name="connsiteX14455" fmla="*/ 3786648 w 4308628"/>
                <a:gd name="connsiteY14455" fmla="*/ 2404083 h 4305833"/>
                <a:gd name="connsiteX14456" fmla="*/ 3751478 w 4308628"/>
                <a:gd name="connsiteY14456" fmla="*/ 2417271 h 4305833"/>
                <a:gd name="connsiteX14457" fmla="*/ 3733160 w 4308628"/>
                <a:gd name="connsiteY14457" fmla="*/ 2402251 h 4305833"/>
                <a:gd name="connsiteX14458" fmla="*/ 3701654 w 4308628"/>
                <a:gd name="connsiteY14458" fmla="*/ 2394191 h 4305833"/>
                <a:gd name="connsiteX14459" fmla="*/ 3710446 w 4308628"/>
                <a:gd name="connsiteY14459" fmla="*/ 2392359 h 4305833"/>
                <a:gd name="connsiteX14460" fmla="*/ 3713377 w 4308628"/>
                <a:gd name="connsiteY14460" fmla="*/ 2394557 h 4305833"/>
                <a:gd name="connsiteX14461" fmla="*/ 3701654 w 4308628"/>
                <a:gd name="connsiteY14461" fmla="*/ 2394191 h 4305833"/>
                <a:gd name="connsiteX14462" fmla="*/ 3710813 w 4308628"/>
                <a:gd name="connsiteY14462" fmla="*/ 2383933 h 4305833"/>
                <a:gd name="connsiteX14463" fmla="*/ 3792143 w 4308628"/>
                <a:gd name="connsiteY14463" fmla="*/ 2357555 h 4305833"/>
                <a:gd name="connsiteX14464" fmla="*/ 3825115 w 4308628"/>
                <a:gd name="connsiteY14464" fmla="*/ 2360486 h 4305833"/>
                <a:gd name="connsiteX14465" fmla="*/ 3712278 w 4308628"/>
                <a:gd name="connsiteY14465" fmla="*/ 2385032 h 4305833"/>
                <a:gd name="connsiteX14466" fmla="*/ 3710813 w 4308628"/>
                <a:gd name="connsiteY14466" fmla="*/ 2383933 h 4305833"/>
                <a:gd name="connsiteX14467" fmla="*/ 3920368 w 4308628"/>
                <a:gd name="connsiteY14467" fmla="*/ 2167783 h 4305833"/>
                <a:gd name="connsiteX14468" fmla="*/ 3860286 w 4308628"/>
                <a:gd name="connsiteY14468" fmla="*/ 1998160 h 4305833"/>
                <a:gd name="connsiteX14469" fmla="*/ 3997669 w 4308628"/>
                <a:gd name="connsiteY14469" fmla="*/ 2040658 h 4305833"/>
                <a:gd name="connsiteX14470" fmla="*/ 3998768 w 4308628"/>
                <a:gd name="connsiteY14470" fmla="*/ 2043222 h 4305833"/>
                <a:gd name="connsiteX14471" fmla="*/ 3959568 w 4308628"/>
                <a:gd name="connsiteY14471" fmla="*/ 2105503 h 4305833"/>
                <a:gd name="connsiteX14472" fmla="*/ 3920368 w 4308628"/>
                <a:gd name="connsiteY14472" fmla="*/ 2167783 h 4305833"/>
                <a:gd name="connsiteX14473" fmla="*/ 4118200 w 4308628"/>
                <a:gd name="connsiteY14473" fmla="*/ 2050549 h 4305833"/>
                <a:gd name="connsiteX14474" fmla="*/ 4132121 w 4308628"/>
                <a:gd name="connsiteY14474" fmla="*/ 2077293 h 4305833"/>
                <a:gd name="connsiteX14475" fmla="*/ 4032106 w 4308628"/>
                <a:gd name="connsiteY14475" fmla="*/ 2044321 h 4305833"/>
                <a:gd name="connsiteX14476" fmla="*/ 4118200 w 4308628"/>
                <a:gd name="connsiteY14476" fmla="*/ 2050549 h 4305833"/>
                <a:gd name="connsiteX14477" fmla="*/ 4108675 w 4308628"/>
                <a:gd name="connsiteY14477" fmla="*/ 2017578 h 4305833"/>
                <a:gd name="connsiteX14478" fmla="*/ 4080832 w 4308628"/>
                <a:gd name="connsiteY14478" fmla="*/ 1964822 h 4305833"/>
                <a:gd name="connsiteX14479" fmla="*/ 4150805 w 4308628"/>
                <a:gd name="connsiteY14479" fmla="*/ 2008419 h 4305833"/>
                <a:gd name="connsiteX14480" fmla="*/ 4220047 w 4308628"/>
                <a:gd name="connsiteY14480" fmla="*/ 2051282 h 4305833"/>
                <a:gd name="connsiteX14481" fmla="*/ 4122230 w 4308628"/>
                <a:gd name="connsiteY14481" fmla="*/ 2044321 h 4305833"/>
                <a:gd name="connsiteX14482" fmla="*/ 4108675 w 4308628"/>
                <a:gd name="connsiteY14482" fmla="*/ 2017578 h 4305833"/>
                <a:gd name="connsiteX14483" fmla="*/ 4229206 w 4308628"/>
                <a:gd name="connsiteY14483" fmla="*/ 2049084 h 4305833"/>
                <a:gd name="connsiteX14484" fmla="*/ 4079366 w 4308628"/>
                <a:gd name="connsiteY14484" fmla="*/ 1956030 h 4305833"/>
                <a:gd name="connsiteX14485" fmla="*/ 4255950 w 4308628"/>
                <a:gd name="connsiteY14485" fmla="*/ 1877996 h 4305833"/>
                <a:gd name="connsiteX14486" fmla="*/ 4231404 w 4308628"/>
                <a:gd name="connsiteY14486" fmla="*/ 2047618 h 4305833"/>
                <a:gd name="connsiteX14487" fmla="*/ 4229206 w 4308628"/>
                <a:gd name="connsiteY14487" fmla="*/ 2049084 h 4305833"/>
                <a:gd name="connsiteX14488" fmla="*/ 4229206 w 4308628"/>
                <a:gd name="connsiteY14488" fmla="*/ 2049084 h 4305833"/>
                <a:gd name="connsiteX14489" fmla="*/ 4210522 w 4308628"/>
                <a:gd name="connsiteY14489" fmla="*/ 1766258 h 4305833"/>
                <a:gd name="connsiteX14490" fmla="*/ 4212353 w 4308628"/>
                <a:gd name="connsiteY14490" fmla="*/ 1764426 h 4305833"/>
                <a:gd name="connsiteX14491" fmla="*/ 4212353 w 4308628"/>
                <a:gd name="connsiteY14491" fmla="*/ 1763693 h 4305833"/>
                <a:gd name="connsiteX14492" fmla="*/ 4253019 w 4308628"/>
                <a:gd name="connsiteY14492" fmla="*/ 1761861 h 4305833"/>
                <a:gd name="connsiteX14493" fmla="*/ 4296981 w 4308628"/>
                <a:gd name="connsiteY14493" fmla="*/ 1759663 h 4305833"/>
                <a:gd name="connsiteX14494" fmla="*/ 4259980 w 4308628"/>
                <a:gd name="connsiteY14494" fmla="*/ 1863708 h 4305833"/>
                <a:gd name="connsiteX14495" fmla="*/ 4210522 w 4308628"/>
                <a:gd name="connsiteY14495" fmla="*/ 1766258 h 43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Lst>
              <a:rect l="l" t="t" r="r" b="b"/>
              <a:pathLst>
                <a:path w="4308628" h="4305833">
                  <a:moveTo>
                    <a:pt x="4303942" y="1750871"/>
                  </a:moveTo>
                  <a:cubicBezTo>
                    <a:pt x="4302111" y="1750138"/>
                    <a:pt x="4299913" y="1750504"/>
                    <a:pt x="4298447" y="1751970"/>
                  </a:cubicBezTo>
                  <a:lnTo>
                    <a:pt x="4114903" y="1724127"/>
                  </a:lnTo>
                  <a:cubicBezTo>
                    <a:pt x="4114903" y="1724127"/>
                    <a:pt x="4114903" y="1723760"/>
                    <a:pt x="4114903" y="1723394"/>
                  </a:cubicBezTo>
                  <a:cubicBezTo>
                    <a:pt x="4114170" y="1721562"/>
                    <a:pt x="4112704" y="1719730"/>
                    <a:pt x="4110873" y="1718998"/>
                  </a:cubicBezTo>
                  <a:cubicBezTo>
                    <a:pt x="4107209" y="1717532"/>
                    <a:pt x="4103179" y="1718998"/>
                    <a:pt x="4101347" y="1722295"/>
                  </a:cubicBezTo>
                  <a:lnTo>
                    <a:pt x="4039433" y="1717899"/>
                  </a:lnTo>
                  <a:lnTo>
                    <a:pt x="4092922" y="1686758"/>
                  </a:lnTo>
                  <a:cubicBezTo>
                    <a:pt x="4096585" y="1689323"/>
                    <a:pt x="4101347" y="1688224"/>
                    <a:pt x="4103546" y="1684927"/>
                  </a:cubicBezTo>
                  <a:cubicBezTo>
                    <a:pt x="4104645" y="1683461"/>
                    <a:pt x="4105011" y="1681629"/>
                    <a:pt x="4105011" y="1679798"/>
                  </a:cubicBezTo>
                  <a:cubicBezTo>
                    <a:pt x="4105011" y="1679798"/>
                    <a:pt x="4105011" y="1679431"/>
                    <a:pt x="4104645" y="1679431"/>
                  </a:cubicBezTo>
                  <a:lnTo>
                    <a:pt x="4257415" y="1574287"/>
                  </a:lnTo>
                  <a:cubicBezTo>
                    <a:pt x="4257782" y="1574287"/>
                    <a:pt x="4258148" y="1574654"/>
                    <a:pt x="4258514" y="1574654"/>
                  </a:cubicBezTo>
                  <a:cubicBezTo>
                    <a:pt x="4261445" y="1574654"/>
                    <a:pt x="4264009" y="1572455"/>
                    <a:pt x="4264009" y="1569525"/>
                  </a:cubicBezTo>
                  <a:cubicBezTo>
                    <a:pt x="4264009" y="1567693"/>
                    <a:pt x="4263277" y="1566227"/>
                    <a:pt x="4262178" y="1565128"/>
                  </a:cubicBezTo>
                  <a:cubicBezTo>
                    <a:pt x="4261078" y="1564029"/>
                    <a:pt x="4259613" y="1563663"/>
                    <a:pt x="4258148" y="1564029"/>
                  </a:cubicBezTo>
                  <a:lnTo>
                    <a:pt x="4174985" y="1482698"/>
                  </a:lnTo>
                  <a:cubicBezTo>
                    <a:pt x="4174985" y="1481233"/>
                    <a:pt x="4174252" y="1480134"/>
                    <a:pt x="4173520" y="1479035"/>
                  </a:cubicBezTo>
                  <a:cubicBezTo>
                    <a:pt x="4172787" y="1478669"/>
                    <a:pt x="4172421" y="1478302"/>
                    <a:pt x="4171688" y="1478302"/>
                  </a:cubicBezTo>
                  <a:lnTo>
                    <a:pt x="4073505" y="1333592"/>
                  </a:lnTo>
                  <a:cubicBezTo>
                    <a:pt x="4074604" y="1332126"/>
                    <a:pt x="4074970" y="1330295"/>
                    <a:pt x="4074970" y="1328463"/>
                  </a:cubicBezTo>
                  <a:cubicBezTo>
                    <a:pt x="4074970" y="1326265"/>
                    <a:pt x="4073871" y="1324067"/>
                    <a:pt x="4072039" y="1322601"/>
                  </a:cubicBezTo>
                  <a:cubicBezTo>
                    <a:pt x="4068375" y="1319670"/>
                    <a:pt x="4062880" y="1320037"/>
                    <a:pt x="4059950" y="1323700"/>
                  </a:cubicBezTo>
                  <a:cubicBezTo>
                    <a:pt x="4058484" y="1325532"/>
                    <a:pt x="4057751" y="1327730"/>
                    <a:pt x="4058118" y="1330295"/>
                  </a:cubicBezTo>
                  <a:lnTo>
                    <a:pt x="3971658" y="1380485"/>
                  </a:lnTo>
                  <a:lnTo>
                    <a:pt x="3972391" y="1350078"/>
                  </a:lnTo>
                  <a:cubicBezTo>
                    <a:pt x="3972757" y="1349711"/>
                    <a:pt x="3973123" y="1350078"/>
                    <a:pt x="3973489" y="1349711"/>
                  </a:cubicBezTo>
                  <a:cubicBezTo>
                    <a:pt x="3974589" y="1348612"/>
                    <a:pt x="3974955" y="1347147"/>
                    <a:pt x="3974589" y="1345682"/>
                  </a:cubicBezTo>
                  <a:cubicBezTo>
                    <a:pt x="3974589" y="1344216"/>
                    <a:pt x="3973856" y="1342751"/>
                    <a:pt x="3972757" y="1342018"/>
                  </a:cubicBezTo>
                  <a:cubicBezTo>
                    <a:pt x="3970193" y="1340186"/>
                    <a:pt x="3966895" y="1340553"/>
                    <a:pt x="3965063" y="1342751"/>
                  </a:cubicBezTo>
                  <a:cubicBezTo>
                    <a:pt x="3963964" y="1343850"/>
                    <a:pt x="3963598" y="1345315"/>
                    <a:pt x="3963964" y="1346781"/>
                  </a:cubicBezTo>
                  <a:lnTo>
                    <a:pt x="3963964" y="1346781"/>
                  </a:lnTo>
                  <a:lnTo>
                    <a:pt x="3870544" y="1437637"/>
                  </a:lnTo>
                  <a:cubicBezTo>
                    <a:pt x="3868346" y="1436904"/>
                    <a:pt x="3866147" y="1437270"/>
                    <a:pt x="3864316" y="1438369"/>
                  </a:cubicBezTo>
                  <a:lnTo>
                    <a:pt x="3801669" y="1399169"/>
                  </a:lnTo>
                  <a:lnTo>
                    <a:pt x="3739022" y="1360336"/>
                  </a:lnTo>
                  <a:cubicBezTo>
                    <a:pt x="3739022" y="1359969"/>
                    <a:pt x="3739389" y="1359603"/>
                    <a:pt x="3739389" y="1358870"/>
                  </a:cubicBezTo>
                  <a:cubicBezTo>
                    <a:pt x="3739022" y="1356672"/>
                    <a:pt x="3738289" y="1354840"/>
                    <a:pt x="3736458" y="1353375"/>
                  </a:cubicBezTo>
                  <a:cubicBezTo>
                    <a:pt x="3734260" y="1351543"/>
                    <a:pt x="3731329" y="1351177"/>
                    <a:pt x="3728398" y="1352642"/>
                  </a:cubicBezTo>
                  <a:lnTo>
                    <a:pt x="3588450" y="1223685"/>
                  </a:lnTo>
                  <a:cubicBezTo>
                    <a:pt x="3587717" y="1222953"/>
                    <a:pt x="3586618" y="1222953"/>
                    <a:pt x="3585519" y="1222953"/>
                  </a:cubicBezTo>
                  <a:cubicBezTo>
                    <a:pt x="3585519" y="1222953"/>
                    <a:pt x="3585519" y="1222953"/>
                    <a:pt x="3585153" y="1222953"/>
                  </a:cubicBezTo>
                  <a:lnTo>
                    <a:pt x="3456562" y="1254459"/>
                  </a:lnTo>
                  <a:lnTo>
                    <a:pt x="3459493" y="1248231"/>
                  </a:lnTo>
                  <a:lnTo>
                    <a:pt x="3523239" y="1214526"/>
                  </a:lnTo>
                  <a:cubicBezTo>
                    <a:pt x="3524704" y="1215625"/>
                    <a:pt x="3526536" y="1216358"/>
                    <a:pt x="3528368" y="1216358"/>
                  </a:cubicBezTo>
                  <a:cubicBezTo>
                    <a:pt x="3529467" y="1216358"/>
                    <a:pt x="3530566" y="1216358"/>
                    <a:pt x="3531299" y="1215625"/>
                  </a:cubicBezTo>
                  <a:cubicBezTo>
                    <a:pt x="3535695" y="1213794"/>
                    <a:pt x="3537526" y="1209031"/>
                    <a:pt x="3536061" y="1205001"/>
                  </a:cubicBezTo>
                  <a:cubicBezTo>
                    <a:pt x="3534596" y="1200605"/>
                    <a:pt x="3529833" y="1198407"/>
                    <a:pt x="3525437" y="1200238"/>
                  </a:cubicBezTo>
                  <a:cubicBezTo>
                    <a:pt x="3525437" y="1200238"/>
                    <a:pt x="3525437" y="1200238"/>
                    <a:pt x="3525071" y="1200238"/>
                  </a:cubicBezTo>
                  <a:cubicBezTo>
                    <a:pt x="3522872" y="1200971"/>
                    <a:pt x="3521407" y="1202436"/>
                    <a:pt x="3520308" y="1204635"/>
                  </a:cubicBezTo>
                  <a:cubicBezTo>
                    <a:pt x="3520308" y="1205001"/>
                    <a:pt x="3520308" y="1205001"/>
                    <a:pt x="3520308" y="1205367"/>
                  </a:cubicBezTo>
                  <a:lnTo>
                    <a:pt x="3477078" y="1209764"/>
                  </a:lnTo>
                  <a:lnTo>
                    <a:pt x="3495029" y="1170564"/>
                  </a:lnTo>
                  <a:lnTo>
                    <a:pt x="3495029" y="1170564"/>
                  </a:lnTo>
                  <a:cubicBezTo>
                    <a:pt x="3499426" y="1170564"/>
                    <a:pt x="3503456" y="1166900"/>
                    <a:pt x="3503456" y="1162504"/>
                  </a:cubicBezTo>
                  <a:cubicBezTo>
                    <a:pt x="3503456" y="1159939"/>
                    <a:pt x="3502356" y="1157741"/>
                    <a:pt x="3500525" y="1155909"/>
                  </a:cubicBezTo>
                  <a:cubicBezTo>
                    <a:pt x="3496861" y="1152978"/>
                    <a:pt x="3491732" y="1153345"/>
                    <a:pt x="3488801" y="1157009"/>
                  </a:cubicBezTo>
                  <a:cubicBezTo>
                    <a:pt x="3487336" y="1158840"/>
                    <a:pt x="3486603" y="1161038"/>
                    <a:pt x="3486970" y="1163236"/>
                  </a:cubicBezTo>
                  <a:cubicBezTo>
                    <a:pt x="3486970" y="1163969"/>
                    <a:pt x="3487702" y="1164336"/>
                    <a:pt x="3487702" y="1164702"/>
                  </a:cubicBezTo>
                  <a:lnTo>
                    <a:pt x="3434947" y="1214160"/>
                  </a:lnTo>
                  <a:lnTo>
                    <a:pt x="3427986" y="1214893"/>
                  </a:lnTo>
                  <a:lnTo>
                    <a:pt x="3499426" y="1103521"/>
                  </a:lnTo>
                  <a:lnTo>
                    <a:pt x="3499426" y="1103521"/>
                  </a:lnTo>
                  <a:cubicBezTo>
                    <a:pt x="3499426" y="1103154"/>
                    <a:pt x="3499426" y="1103154"/>
                    <a:pt x="3499426" y="1102788"/>
                  </a:cubicBezTo>
                  <a:cubicBezTo>
                    <a:pt x="3499426" y="1102421"/>
                    <a:pt x="3499792" y="1102055"/>
                    <a:pt x="3499792" y="1101689"/>
                  </a:cubicBezTo>
                  <a:cubicBezTo>
                    <a:pt x="3499792" y="1101322"/>
                    <a:pt x="3499426" y="1101322"/>
                    <a:pt x="3499426" y="1100956"/>
                  </a:cubicBezTo>
                  <a:cubicBezTo>
                    <a:pt x="3499426" y="1100590"/>
                    <a:pt x="3499426" y="1100590"/>
                    <a:pt x="3499426" y="1100223"/>
                  </a:cubicBezTo>
                  <a:lnTo>
                    <a:pt x="3423224" y="925838"/>
                  </a:lnTo>
                  <a:cubicBezTo>
                    <a:pt x="3425055" y="923640"/>
                    <a:pt x="3425788" y="920709"/>
                    <a:pt x="3425055" y="918145"/>
                  </a:cubicBezTo>
                  <a:cubicBezTo>
                    <a:pt x="3423956" y="915580"/>
                    <a:pt x="3421758" y="914115"/>
                    <a:pt x="3419194" y="913748"/>
                  </a:cubicBezTo>
                  <a:lnTo>
                    <a:pt x="3386222" y="769771"/>
                  </a:lnTo>
                  <a:cubicBezTo>
                    <a:pt x="3386954" y="769038"/>
                    <a:pt x="3388420" y="768672"/>
                    <a:pt x="3388786" y="767206"/>
                  </a:cubicBezTo>
                  <a:cubicBezTo>
                    <a:pt x="3389152" y="766107"/>
                    <a:pt x="3389152" y="765008"/>
                    <a:pt x="3388786" y="763909"/>
                  </a:cubicBezTo>
                  <a:lnTo>
                    <a:pt x="3504921" y="705292"/>
                  </a:lnTo>
                  <a:cubicBezTo>
                    <a:pt x="3505654" y="705659"/>
                    <a:pt x="3506386" y="706025"/>
                    <a:pt x="3507119" y="706025"/>
                  </a:cubicBezTo>
                  <a:cubicBezTo>
                    <a:pt x="3507852" y="706025"/>
                    <a:pt x="3508585" y="706025"/>
                    <a:pt x="3509317" y="705659"/>
                  </a:cubicBezTo>
                  <a:cubicBezTo>
                    <a:pt x="3512248" y="704926"/>
                    <a:pt x="3514080" y="701629"/>
                    <a:pt x="3513347" y="698698"/>
                  </a:cubicBezTo>
                  <a:cubicBezTo>
                    <a:pt x="3512614" y="696133"/>
                    <a:pt x="3510050" y="694301"/>
                    <a:pt x="3507485" y="694668"/>
                  </a:cubicBezTo>
                  <a:cubicBezTo>
                    <a:pt x="3506753" y="694668"/>
                    <a:pt x="3506020" y="695034"/>
                    <a:pt x="3505654" y="695034"/>
                  </a:cubicBezTo>
                  <a:cubicBezTo>
                    <a:pt x="3505287" y="695034"/>
                    <a:pt x="3505287" y="695767"/>
                    <a:pt x="3504921" y="695767"/>
                  </a:cubicBezTo>
                  <a:lnTo>
                    <a:pt x="3475979" y="686608"/>
                  </a:lnTo>
                  <a:lnTo>
                    <a:pt x="3551814" y="621030"/>
                  </a:lnTo>
                  <a:cubicBezTo>
                    <a:pt x="3552914" y="621763"/>
                    <a:pt x="3554012" y="622130"/>
                    <a:pt x="3555478" y="622130"/>
                  </a:cubicBezTo>
                  <a:cubicBezTo>
                    <a:pt x="3556577" y="622130"/>
                    <a:pt x="3557676" y="621763"/>
                    <a:pt x="3558409" y="621397"/>
                  </a:cubicBezTo>
                  <a:cubicBezTo>
                    <a:pt x="3560607" y="620664"/>
                    <a:pt x="3562439" y="618832"/>
                    <a:pt x="3563171" y="617001"/>
                  </a:cubicBezTo>
                  <a:cubicBezTo>
                    <a:pt x="3565003" y="612971"/>
                    <a:pt x="3563171" y="607842"/>
                    <a:pt x="3559141" y="606010"/>
                  </a:cubicBezTo>
                  <a:cubicBezTo>
                    <a:pt x="3557310" y="605277"/>
                    <a:pt x="3555478" y="604911"/>
                    <a:pt x="3553646" y="605644"/>
                  </a:cubicBezTo>
                  <a:lnTo>
                    <a:pt x="3447403" y="463497"/>
                  </a:lnTo>
                  <a:lnTo>
                    <a:pt x="3396113" y="355789"/>
                  </a:lnTo>
                  <a:lnTo>
                    <a:pt x="3396113" y="355789"/>
                  </a:lnTo>
                  <a:cubicBezTo>
                    <a:pt x="3396480" y="354324"/>
                    <a:pt x="3396480" y="352858"/>
                    <a:pt x="3396113" y="351759"/>
                  </a:cubicBezTo>
                  <a:cubicBezTo>
                    <a:pt x="3395381" y="349561"/>
                    <a:pt x="3393183" y="348096"/>
                    <a:pt x="3390984" y="348096"/>
                  </a:cubicBezTo>
                  <a:cubicBezTo>
                    <a:pt x="3390252" y="348096"/>
                    <a:pt x="3389519" y="348096"/>
                    <a:pt x="3389152" y="348462"/>
                  </a:cubicBezTo>
                  <a:cubicBezTo>
                    <a:pt x="3387321" y="349195"/>
                    <a:pt x="3386222" y="351027"/>
                    <a:pt x="3386222" y="352858"/>
                  </a:cubicBezTo>
                  <a:lnTo>
                    <a:pt x="3236749" y="463131"/>
                  </a:lnTo>
                  <a:cubicBezTo>
                    <a:pt x="3234917" y="462032"/>
                    <a:pt x="3232719" y="461666"/>
                    <a:pt x="3230521" y="462398"/>
                  </a:cubicBezTo>
                  <a:cubicBezTo>
                    <a:pt x="3228689" y="463131"/>
                    <a:pt x="3226857" y="464597"/>
                    <a:pt x="3226124" y="466429"/>
                  </a:cubicBezTo>
                  <a:cubicBezTo>
                    <a:pt x="3225392" y="467894"/>
                    <a:pt x="3225392" y="469726"/>
                    <a:pt x="3226124" y="471557"/>
                  </a:cubicBezTo>
                  <a:lnTo>
                    <a:pt x="3179231" y="512223"/>
                  </a:lnTo>
                  <a:lnTo>
                    <a:pt x="3194984" y="452507"/>
                  </a:lnTo>
                  <a:cubicBezTo>
                    <a:pt x="3199014" y="451774"/>
                    <a:pt x="3201579" y="448477"/>
                    <a:pt x="3201212" y="444447"/>
                  </a:cubicBezTo>
                  <a:cubicBezTo>
                    <a:pt x="3200846" y="442249"/>
                    <a:pt x="3199747" y="440417"/>
                    <a:pt x="3197915" y="438952"/>
                  </a:cubicBezTo>
                  <a:lnTo>
                    <a:pt x="3231620" y="256507"/>
                  </a:lnTo>
                  <a:cubicBezTo>
                    <a:pt x="3233451" y="255774"/>
                    <a:pt x="3234551" y="253576"/>
                    <a:pt x="3234551" y="251744"/>
                  </a:cubicBezTo>
                  <a:cubicBezTo>
                    <a:pt x="3234184" y="248813"/>
                    <a:pt x="3231620" y="246615"/>
                    <a:pt x="3228689" y="246615"/>
                  </a:cubicBezTo>
                  <a:lnTo>
                    <a:pt x="3228689" y="246615"/>
                  </a:lnTo>
                  <a:cubicBezTo>
                    <a:pt x="3227224" y="246615"/>
                    <a:pt x="3225758" y="247714"/>
                    <a:pt x="3225025" y="248813"/>
                  </a:cubicBezTo>
                  <a:lnTo>
                    <a:pt x="3105960" y="249912"/>
                  </a:lnTo>
                  <a:lnTo>
                    <a:pt x="2931575" y="216574"/>
                  </a:lnTo>
                  <a:cubicBezTo>
                    <a:pt x="2930476" y="212544"/>
                    <a:pt x="2927178" y="209613"/>
                    <a:pt x="2922782" y="209980"/>
                  </a:cubicBezTo>
                  <a:lnTo>
                    <a:pt x="2922782" y="209980"/>
                  </a:lnTo>
                  <a:cubicBezTo>
                    <a:pt x="2918019" y="210346"/>
                    <a:pt x="2914356" y="214742"/>
                    <a:pt x="2914722" y="219505"/>
                  </a:cubicBezTo>
                  <a:cubicBezTo>
                    <a:pt x="2915089" y="221703"/>
                    <a:pt x="2916188" y="223901"/>
                    <a:pt x="2918019" y="225366"/>
                  </a:cubicBezTo>
                  <a:lnTo>
                    <a:pt x="2892375" y="322084"/>
                  </a:lnTo>
                  <a:lnTo>
                    <a:pt x="2871493" y="300103"/>
                  </a:lnTo>
                  <a:cubicBezTo>
                    <a:pt x="2871493" y="299737"/>
                    <a:pt x="2871859" y="299370"/>
                    <a:pt x="2871859" y="299004"/>
                  </a:cubicBezTo>
                  <a:cubicBezTo>
                    <a:pt x="2871493" y="296073"/>
                    <a:pt x="2868928" y="293875"/>
                    <a:pt x="2865997" y="293875"/>
                  </a:cubicBezTo>
                  <a:lnTo>
                    <a:pt x="2865997" y="293875"/>
                  </a:lnTo>
                  <a:cubicBezTo>
                    <a:pt x="2863066" y="294241"/>
                    <a:pt x="2860502" y="296806"/>
                    <a:pt x="2860868" y="299737"/>
                  </a:cubicBezTo>
                  <a:cubicBezTo>
                    <a:pt x="2860868" y="299737"/>
                    <a:pt x="2860868" y="299737"/>
                    <a:pt x="2860868" y="299737"/>
                  </a:cubicBezTo>
                  <a:cubicBezTo>
                    <a:pt x="2860868" y="301202"/>
                    <a:pt x="2861967" y="302668"/>
                    <a:pt x="2863066" y="303400"/>
                  </a:cubicBezTo>
                  <a:lnTo>
                    <a:pt x="2861234" y="433457"/>
                  </a:lnTo>
                  <a:cubicBezTo>
                    <a:pt x="2859403" y="434556"/>
                    <a:pt x="2857937" y="436021"/>
                    <a:pt x="2857205" y="438219"/>
                  </a:cubicBezTo>
                  <a:lnTo>
                    <a:pt x="2713593" y="471924"/>
                  </a:lnTo>
                  <a:cubicBezTo>
                    <a:pt x="2712128" y="470092"/>
                    <a:pt x="2709563" y="468993"/>
                    <a:pt x="2706999" y="468993"/>
                  </a:cubicBezTo>
                  <a:lnTo>
                    <a:pt x="2706999" y="468993"/>
                  </a:lnTo>
                  <a:cubicBezTo>
                    <a:pt x="2704801" y="469359"/>
                    <a:pt x="2702969" y="470092"/>
                    <a:pt x="2701504" y="471924"/>
                  </a:cubicBezTo>
                  <a:cubicBezTo>
                    <a:pt x="2701137" y="472656"/>
                    <a:pt x="2701137" y="473389"/>
                    <a:pt x="2700771" y="474122"/>
                  </a:cubicBezTo>
                  <a:lnTo>
                    <a:pt x="2510632" y="481815"/>
                  </a:lnTo>
                  <a:cubicBezTo>
                    <a:pt x="2510266" y="481815"/>
                    <a:pt x="2509899" y="482182"/>
                    <a:pt x="2509899" y="482182"/>
                  </a:cubicBezTo>
                  <a:cubicBezTo>
                    <a:pt x="2509899" y="482182"/>
                    <a:pt x="2509167" y="482182"/>
                    <a:pt x="2509167" y="482182"/>
                  </a:cubicBezTo>
                  <a:cubicBezTo>
                    <a:pt x="2509167" y="482182"/>
                    <a:pt x="2509167" y="482548"/>
                    <a:pt x="2508801" y="482548"/>
                  </a:cubicBezTo>
                  <a:cubicBezTo>
                    <a:pt x="2508434" y="482915"/>
                    <a:pt x="2508434" y="482915"/>
                    <a:pt x="2508068" y="483281"/>
                  </a:cubicBezTo>
                  <a:cubicBezTo>
                    <a:pt x="2508068" y="483281"/>
                    <a:pt x="2507701" y="483281"/>
                    <a:pt x="2507701" y="483281"/>
                  </a:cubicBezTo>
                  <a:lnTo>
                    <a:pt x="2439193" y="596485"/>
                  </a:lnTo>
                  <a:lnTo>
                    <a:pt x="2436628" y="589890"/>
                  </a:lnTo>
                  <a:lnTo>
                    <a:pt x="2457877" y="521015"/>
                  </a:lnTo>
                  <a:cubicBezTo>
                    <a:pt x="2460808" y="520649"/>
                    <a:pt x="2463006" y="518817"/>
                    <a:pt x="2464472" y="516253"/>
                  </a:cubicBezTo>
                  <a:cubicBezTo>
                    <a:pt x="2465571" y="514421"/>
                    <a:pt x="2465571" y="511856"/>
                    <a:pt x="2464838" y="510025"/>
                  </a:cubicBezTo>
                  <a:cubicBezTo>
                    <a:pt x="2464105" y="507827"/>
                    <a:pt x="2462640" y="506361"/>
                    <a:pt x="2460441" y="505262"/>
                  </a:cubicBezTo>
                  <a:cubicBezTo>
                    <a:pt x="2456412" y="503430"/>
                    <a:pt x="2451283" y="505262"/>
                    <a:pt x="2449451" y="509658"/>
                  </a:cubicBezTo>
                  <a:cubicBezTo>
                    <a:pt x="2448718" y="511856"/>
                    <a:pt x="2448718" y="514055"/>
                    <a:pt x="2449451" y="515886"/>
                  </a:cubicBezTo>
                  <a:cubicBezTo>
                    <a:pt x="2449451" y="516253"/>
                    <a:pt x="2449818" y="516253"/>
                    <a:pt x="2449818" y="516253"/>
                  </a:cubicBezTo>
                  <a:lnTo>
                    <a:pt x="2422341" y="549958"/>
                  </a:lnTo>
                  <a:lnTo>
                    <a:pt x="2406587" y="508926"/>
                  </a:lnTo>
                  <a:cubicBezTo>
                    <a:pt x="2406587" y="508926"/>
                    <a:pt x="2406954" y="508926"/>
                    <a:pt x="2407320" y="508559"/>
                  </a:cubicBezTo>
                  <a:cubicBezTo>
                    <a:pt x="2408785" y="506728"/>
                    <a:pt x="2409518" y="504529"/>
                    <a:pt x="2409152" y="502331"/>
                  </a:cubicBezTo>
                  <a:cubicBezTo>
                    <a:pt x="2408785" y="497935"/>
                    <a:pt x="2404756" y="494638"/>
                    <a:pt x="2400360" y="494638"/>
                  </a:cubicBezTo>
                  <a:lnTo>
                    <a:pt x="2400360" y="494638"/>
                  </a:lnTo>
                  <a:cubicBezTo>
                    <a:pt x="2395963" y="495004"/>
                    <a:pt x="2392299" y="499034"/>
                    <a:pt x="2392666" y="503797"/>
                  </a:cubicBezTo>
                  <a:cubicBezTo>
                    <a:pt x="2393032" y="506361"/>
                    <a:pt x="2394864" y="508926"/>
                    <a:pt x="2397429" y="510025"/>
                  </a:cubicBezTo>
                  <a:lnTo>
                    <a:pt x="2394864" y="582197"/>
                  </a:lnTo>
                  <a:lnTo>
                    <a:pt x="2390468" y="587692"/>
                  </a:lnTo>
                  <a:lnTo>
                    <a:pt x="2362991" y="461299"/>
                  </a:lnTo>
                  <a:cubicBezTo>
                    <a:pt x="2362991" y="461299"/>
                    <a:pt x="2363357" y="461299"/>
                    <a:pt x="2363357" y="460933"/>
                  </a:cubicBezTo>
                  <a:cubicBezTo>
                    <a:pt x="2363724" y="459834"/>
                    <a:pt x="2363724" y="458369"/>
                    <a:pt x="2363357" y="457270"/>
                  </a:cubicBezTo>
                  <a:cubicBezTo>
                    <a:pt x="2362991" y="456170"/>
                    <a:pt x="2361892" y="455071"/>
                    <a:pt x="2360793" y="454705"/>
                  </a:cubicBezTo>
                  <a:cubicBezTo>
                    <a:pt x="2360060" y="454339"/>
                    <a:pt x="2359694" y="454339"/>
                    <a:pt x="2358961" y="454339"/>
                  </a:cubicBezTo>
                  <a:cubicBezTo>
                    <a:pt x="2358595" y="454339"/>
                    <a:pt x="2358229" y="455071"/>
                    <a:pt x="2357862" y="455071"/>
                  </a:cubicBezTo>
                  <a:lnTo>
                    <a:pt x="2182744" y="386563"/>
                  </a:lnTo>
                  <a:cubicBezTo>
                    <a:pt x="2182744" y="385830"/>
                    <a:pt x="2183111" y="385098"/>
                    <a:pt x="2182744" y="384365"/>
                  </a:cubicBezTo>
                  <a:cubicBezTo>
                    <a:pt x="2181279" y="380335"/>
                    <a:pt x="2177249" y="378137"/>
                    <a:pt x="2173219" y="379602"/>
                  </a:cubicBezTo>
                  <a:cubicBezTo>
                    <a:pt x="2172486" y="379969"/>
                    <a:pt x="2171754" y="380335"/>
                    <a:pt x="2171021" y="380701"/>
                  </a:cubicBezTo>
                  <a:lnTo>
                    <a:pt x="2046094" y="302301"/>
                  </a:lnTo>
                  <a:cubicBezTo>
                    <a:pt x="2046094" y="300103"/>
                    <a:pt x="2045361" y="297905"/>
                    <a:pt x="2043895" y="296440"/>
                  </a:cubicBezTo>
                  <a:lnTo>
                    <a:pt x="2084561" y="172611"/>
                  </a:lnTo>
                  <a:cubicBezTo>
                    <a:pt x="2086026" y="172245"/>
                    <a:pt x="2087126" y="171146"/>
                    <a:pt x="2087858" y="169681"/>
                  </a:cubicBezTo>
                  <a:cubicBezTo>
                    <a:pt x="2088957" y="166750"/>
                    <a:pt x="2087858" y="163453"/>
                    <a:pt x="2084927" y="162354"/>
                  </a:cubicBezTo>
                  <a:cubicBezTo>
                    <a:pt x="2081997" y="161254"/>
                    <a:pt x="2078699" y="162354"/>
                    <a:pt x="2077600" y="165284"/>
                  </a:cubicBezTo>
                  <a:lnTo>
                    <a:pt x="2077600" y="165284"/>
                  </a:lnTo>
                  <a:cubicBezTo>
                    <a:pt x="2077600" y="165651"/>
                    <a:pt x="2077600" y="166017"/>
                    <a:pt x="2077600" y="166383"/>
                  </a:cubicBezTo>
                  <a:lnTo>
                    <a:pt x="2050856" y="180305"/>
                  </a:lnTo>
                  <a:lnTo>
                    <a:pt x="2058183" y="80656"/>
                  </a:lnTo>
                  <a:cubicBezTo>
                    <a:pt x="2060381" y="79924"/>
                    <a:pt x="2062213" y="78458"/>
                    <a:pt x="2063312" y="76260"/>
                  </a:cubicBezTo>
                  <a:cubicBezTo>
                    <a:pt x="2064045" y="74062"/>
                    <a:pt x="2064045" y="71864"/>
                    <a:pt x="2063312" y="69665"/>
                  </a:cubicBezTo>
                  <a:cubicBezTo>
                    <a:pt x="2062579" y="67467"/>
                    <a:pt x="2060748" y="65636"/>
                    <a:pt x="2058916" y="64903"/>
                  </a:cubicBezTo>
                  <a:cubicBezTo>
                    <a:pt x="2054886" y="63438"/>
                    <a:pt x="2050490" y="64903"/>
                    <a:pt x="2048658" y="68200"/>
                  </a:cubicBezTo>
                  <a:lnTo>
                    <a:pt x="1875372" y="43654"/>
                  </a:lnTo>
                  <a:cubicBezTo>
                    <a:pt x="1875006" y="42922"/>
                    <a:pt x="1874639" y="42555"/>
                    <a:pt x="1873906" y="42189"/>
                  </a:cubicBezTo>
                  <a:cubicBezTo>
                    <a:pt x="1873174" y="41822"/>
                    <a:pt x="1872808" y="41822"/>
                    <a:pt x="1872075" y="41822"/>
                  </a:cubicBezTo>
                  <a:cubicBezTo>
                    <a:pt x="1871708" y="41822"/>
                    <a:pt x="1871342" y="42555"/>
                    <a:pt x="1870976" y="42555"/>
                  </a:cubicBezTo>
                  <a:lnTo>
                    <a:pt x="1761069" y="3355"/>
                  </a:lnTo>
                  <a:lnTo>
                    <a:pt x="1761069" y="3355"/>
                  </a:lnTo>
                  <a:cubicBezTo>
                    <a:pt x="1760703" y="1890"/>
                    <a:pt x="1759604" y="791"/>
                    <a:pt x="1758138" y="424"/>
                  </a:cubicBezTo>
                  <a:cubicBezTo>
                    <a:pt x="1755574" y="-675"/>
                    <a:pt x="1752277" y="424"/>
                    <a:pt x="1750811" y="2989"/>
                  </a:cubicBezTo>
                  <a:cubicBezTo>
                    <a:pt x="1750078" y="4454"/>
                    <a:pt x="1750078" y="5920"/>
                    <a:pt x="1750811" y="7385"/>
                  </a:cubicBezTo>
                  <a:cubicBezTo>
                    <a:pt x="1750811" y="8118"/>
                    <a:pt x="1751544" y="8118"/>
                    <a:pt x="1751910" y="8484"/>
                  </a:cubicBezTo>
                  <a:lnTo>
                    <a:pt x="1724433" y="192028"/>
                  </a:lnTo>
                  <a:cubicBezTo>
                    <a:pt x="1722235" y="192761"/>
                    <a:pt x="1720404" y="194226"/>
                    <a:pt x="1719671" y="196058"/>
                  </a:cubicBezTo>
                  <a:cubicBezTo>
                    <a:pt x="1718205" y="199722"/>
                    <a:pt x="1719671" y="203752"/>
                    <a:pt x="1722968" y="205950"/>
                  </a:cubicBezTo>
                  <a:lnTo>
                    <a:pt x="1717839" y="267131"/>
                  </a:lnTo>
                  <a:lnTo>
                    <a:pt x="1686699" y="213643"/>
                  </a:lnTo>
                  <a:cubicBezTo>
                    <a:pt x="1687798" y="212178"/>
                    <a:pt x="1688164" y="210712"/>
                    <a:pt x="1688164" y="208880"/>
                  </a:cubicBezTo>
                  <a:cubicBezTo>
                    <a:pt x="1688164" y="206682"/>
                    <a:pt x="1687065" y="204851"/>
                    <a:pt x="1685233" y="203385"/>
                  </a:cubicBezTo>
                  <a:cubicBezTo>
                    <a:pt x="1683402" y="201920"/>
                    <a:pt x="1681204" y="201553"/>
                    <a:pt x="1679006" y="201920"/>
                  </a:cubicBezTo>
                  <a:lnTo>
                    <a:pt x="1573861" y="49150"/>
                  </a:lnTo>
                  <a:cubicBezTo>
                    <a:pt x="1573861" y="48417"/>
                    <a:pt x="1574594" y="48051"/>
                    <a:pt x="1574228" y="47318"/>
                  </a:cubicBezTo>
                  <a:cubicBezTo>
                    <a:pt x="1574228" y="45852"/>
                    <a:pt x="1573495" y="44387"/>
                    <a:pt x="1572396" y="43654"/>
                  </a:cubicBezTo>
                  <a:cubicBezTo>
                    <a:pt x="1570198" y="41822"/>
                    <a:pt x="1566534" y="42189"/>
                    <a:pt x="1564703" y="44387"/>
                  </a:cubicBezTo>
                  <a:cubicBezTo>
                    <a:pt x="1563604" y="45486"/>
                    <a:pt x="1563237" y="46952"/>
                    <a:pt x="1563604" y="48417"/>
                  </a:cubicBezTo>
                  <a:lnTo>
                    <a:pt x="1563604" y="48417"/>
                  </a:lnTo>
                  <a:lnTo>
                    <a:pt x="1480074" y="133411"/>
                  </a:lnTo>
                  <a:lnTo>
                    <a:pt x="1333532" y="233060"/>
                  </a:lnTo>
                  <a:cubicBezTo>
                    <a:pt x="1329502" y="230496"/>
                    <a:pt x="1324373" y="231961"/>
                    <a:pt x="1321809" y="235991"/>
                  </a:cubicBezTo>
                  <a:cubicBezTo>
                    <a:pt x="1319244" y="240021"/>
                    <a:pt x="1320710" y="245150"/>
                    <a:pt x="1324740" y="247714"/>
                  </a:cubicBezTo>
                  <a:cubicBezTo>
                    <a:pt x="1326205" y="248447"/>
                    <a:pt x="1327671" y="248813"/>
                    <a:pt x="1329136" y="248813"/>
                  </a:cubicBezTo>
                  <a:cubicBezTo>
                    <a:pt x="1329502" y="248813"/>
                    <a:pt x="1329869" y="248447"/>
                    <a:pt x="1329869" y="248447"/>
                  </a:cubicBezTo>
                  <a:lnTo>
                    <a:pt x="1380059" y="335273"/>
                  </a:lnTo>
                  <a:lnTo>
                    <a:pt x="1349652" y="334541"/>
                  </a:lnTo>
                  <a:cubicBezTo>
                    <a:pt x="1349286" y="334174"/>
                    <a:pt x="1349286" y="333808"/>
                    <a:pt x="1349286" y="333441"/>
                  </a:cubicBezTo>
                  <a:cubicBezTo>
                    <a:pt x="1346721" y="331610"/>
                    <a:pt x="1343424" y="331976"/>
                    <a:pt x="1341226" y="334174"/>
                  </a:cubicBezTo>
                  <a:cubicBezTo>
                    <a:pt x="1339394" y="336372"/>
                    <a:pt x="1339394" y="340036"/>
                    <a:pt x="1341959" y="341868"/>
                  </a:cubicBezTo>
                  <a:cubicBezTo>
                    <a:pt x="1343058" y="342600"/>
                    <a:pt x="1344157" y="343333"/>
                    <a:pt x="1345622" y="343333"/>
                  </a:cubicBezTo>
                  <a:cubicBezTo>
                    <a:pt x="1345622" y="343333"/>
                    <a:pt x="1345988" y="343333"/>
                    <a:pt x="1345988" y="342967"/>
                  </a:cubicBezTo>
                  <a:lnTo>
                    <a:pt x="1436844" y="436387"/>
                  </a:lnTo>
                  <a:cubicBezTo>
                    <a:pt x="1436112" y="438585"/>
                    <a:pt x="1436478" y="440784"/>
                    <a:pt x="1437577" y="442615"/>
                  </a:cubicBezTo>
                  <a:lnTo>
                    <a:pt x="1359544" y="567909"/>
                  </a:lnTo>
                  <a:cubicBezTo>
                    <a:pt x="1356979" y="567543"/>
                    <a:pt x="1354415" y="568275"/>
                    <a:pt x="1352583" y="570107"/>
                  </a:cubicBezTo>
                  <a:cubicBezTo>
                    <a:pt x="1350751" y="572305"/>
                    <a:pt x="1350751" y="575602"/>
                    <a:pt x="1351850" y="578167"/>
                  </a:cubicBezTo>
                  <a:lnTo>
                    <a:pt x="1222527" y="718115"/>
                  </a:lnTo>
                  <a:cubicBezTo>
                    <a:pt x="1222527" y="718115"/>
                    <a:pt x="1222527" y="718115"/>
                    <a:pt x="1222527" y="718481"/>
                  </a:cubicBezTo>
                  <a:cubicBezTo>
                    <a:pt x="1222160" y="718847"/>
                    <a:pt x="1222160" y="718847"/>
                    <a:pt x="1222160" y="719214"/>
                  </a:cubicBezTo>
                  <a:cubicBezTo>
                    <a:pt x="1222160" y="719214"/>
                    <a:pt x="1221794" y="719214"/>
                    <a:pt x="1221794" y="719580"/>
                  </a:cubicBezTo>
                  <a:cubicBezTo>
                    <a:pt x="1221794" y="719946"/>
                    <a:pt x="1221794" y="719946"/>
                    <a:pt x="1221794" y="720313"/>
                  </a:cubicBezTo>
                  <a:cubicBezTo>
                    <a:pt x="1221794" y="720679"/>
                    <a:pt x="1221794" y="721046"/>
                    <a:pt x="1221794" y="721412"/>
                  </a:cubicBezTo>
                  <a:lnTo>
                    <a:pt x="1253301" y="850002"/>
                  </a:lnTo>
                  <a:lnTo>
                    <a:pt x="1247072" y="847072"/>
                  </a:lnTo>
                  <a:lnTo>
                    <a:pt x="1213368" y="782959"/>
                  </a:lnTo>
                  <a:cubicBezTo>
                    <a:pt x="1215199" y="780761"/>
                    <a:pt x="1215566" y="777831"/>
                    <a:pt x="1214833" y="775266"/>
                  </a:cubicBezTo>
                  <a:cubicBezTo>
                    <a:pt x="1213001" y="770870"/>
                    <a:pt x="1208239" y="769038"/>
                    <a:pt x="1204209" y="770504"/>
                  </a:cubicBezTo>
                  <a:cubicBezTo>
                    <a:pt x="1202011" y="771236"/>
                    <a:pt x="1200545" y="772702"/>
                    <a:pt x="1199446" y="774900"/>
                  </a:cubicBezTo>
                  <a:cubicBezTo>
                    <a:pt x="1198713" y="777098"/>
                    <a:pt x="1198713" y="779296"/>
                    <a:pt x="1199446" y="781128"/>
                  </a:cubicBezTo>
                  <a:cubicBezTo>
                    <a:pt x="1200545" y="783326"/>
                    <a:pt x="1202377" y="784791"/>
                    <a:pt x="1204575" y="785524"/>
                  </a:cubicBezTo>
                  <a:lnTo>
                    <a:pt x="1208971" y="828754"/>
                  </a:lnTo>
                  <a:lnTo>
                    <a:pt x="1169405" y="810436"/>
                  </a:lnTo>
                  <a:cubicBezTo>
                    <a:pt x="1169405" y="810070"/>
                    <a:pt x="1169772" y="810070"/>
                    <a:pt x="1169772" y="809703"/>
                  </a:cubicBezTo>
                  <a:cubicBezTo>
                    <a:pt x="1169772" y="807505"/>
                    <a:pt x="1168672" y="805307"/>
                    <a:pt x="1166840" y="804208"/>
                  </a:cubicBezTo>
                  <a:cubicBezTo>
                    <a:pt x="1163177" y="801277"/>
                    <a:pt x="1158048" y="802010"/>
                    <a:pt x="1155117" y="805307"/>
                  </a:cubicBezTo>
                  <a:cubicBezTo>
                    <a:pt x="1153652" y="807139"/>
                    <a:pt x="1152919" y="809337"/>
                    <a:pt x="1153286" y="811535"/>
                  </a:cubicBezTo>
                  <a:cubicBezTo>
                    <a:pt x="1153286" y="813733"/>
                    <a:pt x="1154385" y="815931"/>
                    <a:pt x="1156216" y="817030"/>
                  </a:cubicBezTo>
                  <a:cubicBezTo>
                    <a:pt x="1157682" y="818130"/>
                    <a:pt x="1159513" y="818862"/>
                    <a:pt x="1161712" y="818862"/>
                  </a:cubicBezTo>
                  <a:cubicBezTo>
                    <a:pt x="1162444" y="818862"/>
                    <a:pt x="1163177" y="818130"/>
                    <a:pt x="1163910" y="817763"/>
                  </a:cubicBezTo>
                  <a:lnTo>
                    <a:pt x="1213368" y="870885"/>
                  </a:lnTo>
                  <a:lnTo>
                    <a:pt x="1214100" y="877846"/>
                  </a:lnTo>
                  <a:lnTo>
                    <a:pt x="1102728" y="806406"/>
                  </a:lnTo>
                  <a:cubicBezTo>
                    <a:pt x="1102728" y="806406"/>
                    <a:pt x="1102362" y="806406"/>
                    <a:pt x="1102362" y="806406"/>
                  </a:cubicBezTo>
                  <a:cubicBezTo>
                    <a:pt x="1101996" y="806406"/>
                    <a:pt x="1101629" y="806040"/>
                    <a:pt x="1101263" y="806040"/>
                  </a:cubicBezTo>
                  <a:cubicBezTo>
                    <a:pt x="1101263" y="806040"/>
                    <a:pt x="1100897" y="805674"/>
                    <a:pt x="1100897" y="805674"/>
                  </a:cubicBezTo>
                  <a:cubicBezTo>
                    <a:pt x="1100897" y="805674"/>
                    <a:pt x="1100530" y="806040"/>
                    <a:pt x="1100164" y="806040"/>
                  </a:cubicBezTo>
                  <a:cubicBezTo>
                    <a:pt x="1099797" y="806040"/>
                    <a:pt x="1099431" y="806040"/>
                    <a:pt x="1099431" y="806040"/>
                  </a:cubicBezTo>
                  <a:lnTo>
                    <a:pt x="925046" y="882608"/>
                  </a:lnTo>
                  <a:cubicBezTo>
                    <a:pt x="922848" y="880776"/>
                    <a:pt x="919917" y="880044"/>
                    <a:pt x="917353" y="880776"/>
                  </a:cubicBezTo>
                  <a:cubicBezTo>
                    <a:pt x="915154" y="881509"/>
                    <a:pt x="913689" y="882974"/>
                    <a:pt x="912956" y="885173"/>
                  </a:cubicBezTo>
                  <a:cubicBezTo>
                    <a:pt x="912590" y="885539"/>
                    <a:pt x="912956" y="886272"/>
                    <a:pt x="912956" y="886638"/>
                  </a:cubicBezTo>
                  <a:lnTo>
                    <a:pt x="768979" y="919610"/>
                  </a:lnTo>
                  <a:cubicBezTo>
                    <a:pt x="767513" y="918145"/>
                    <a:pt x="765681" y="917046"/>
                    <a:pt x="763483" y="917046"/>
                  </a:cubicBezTo>
                  <a:lnTo>
                    <a:pt x="704866" y="800911"/>
                  </a:lnTo>
                  <a:cubicBezTo>
                    <a:pt x="706332" y="797980"/>
                    <a:pt x="705233" y="794683"/>
                    <a:pt x="702302" y="793584"/>
                  </a:cubicBezTo>
                  <a:cubicBezTo>
                    <a:pt x="701569" y="793217"/>
                    <a:pt x="700837" y="792851"/>
                    <a:pt x="699737" y="792851"/>
                  </a:cubicBezTo>
                  <a:cubicBezTo>
                    <a:pt x="699005" y="792851"/>
                    <a:pt x="698272" y="792851"/>
                    <a:pt x="697906" y="793217"/>
                  </a:cubicBezTo>
                  <a:cubicBezTo>
                    <a:pt x="694975" y="794317"/>
                    <a:pt x="693509" y="797614"/>
                    <a:pt x="694608" y="800544"/>
                  </a:cubicBezTo>
                  <a:cubicBezTo>
                    <a:pt x="694608" y="800544"/>
                    <a:pt x="694608" y="800544"/>
                    <a:pt x="694608" y="800544"/>
                  </a:cubicBezTo>
                  <a:cubicBezTo>
                    <a:pt x="694608" y="800911"/>
                    <a:pt x="694975" y="801277"/>
                    <a:pt x="695341" y="801644"/>
                  </a:cubicBezTo>
                  <a:lnTo>
                    <a:pt x="686182" y="830586"/>
                  </a:lnTo>
                  <a:lnTo>
                    <a:pt x="620971" y="755117"/>
                  </a:lnTo>
                  <a:cubicBezTo>
                    <a:pt x="622070" y="752918"/>
                    <a:pt x="622070" y="750720"/>
                    <a:pt x="621337" y="748522"/>
                  </a:cubicBezTo>
                  <a:cubicBezTo>
                    <a:pt x="619506" y="744126"/>
                    <a:pt x="614743" y="741928"/>
                    <a:pt x="610347" y="743393"/>
                  </a:cubicBezTo>
                  <a:cubicBezTo>
                    <a:pt x="606317" y="744859"/>
                    <a:pt x="604485" y="749255"/>
                    <a:pt x="605584" y="753285"/>
                  </a:cubicBezTo>
                  <a:lnTo>
                    <a:pt x="465636" y="858062"/>
                  </a:lnTo>
                  <a:cubicBezTo>
                    <a:pt x="465270" y="858062"/>
                    <a:pt x="465270" y="857696"/>
                    <a:pt x="465270" y="857696"/>
                  </a:cubicBezTo>
                  <a:cubicBezTo>
                    <a:pt x="464537" y="857696"/>
                    <a:pt x="464171" y="857696"/>
                    <a:pt x="463438" y="858062"/>
                  </a:cubicBezTo>
                  <a:cubicBezTo>
                    <a:pt x="462339" y="858429"/>
                    <a:pt x="461240" y="859528"/>
                    <a:pt x="460874" y="860993"/>
                  </a:cubicBezTo>
                  <a:lnTo>
                    <a:pt x="354997" y="910818"/>
                  </a:lnTo>
                  <a:cubicBezTo>
                    <a:pt x="354264" y="910451"/>
                    <a:pt x="353531" y="910085"/>
                    <a:pt x="352799" y="910085"/>
                  </a:cubicBezTo>
                  <a:cubicBezTo>
                    <a:pt x="352066" y="910085"/>
                    <a:pt x="351333" y="910085"/>
                    <a:pt x="350967" y="910451"/>
                  </a:cubicBezTo>
                  <a:cubicBezTo>
                    <a:pt x="348036" y="911550"/>
                    <a:pt x="346571" y="914481"/>
                    <a:pt x="347670" y="917412"/>
                  </a:cubicBezTo>
                  <a:cubicBezTo>
                    <a:pt x="348403" y="919610"/>
                    <a:pt x="350234" y="920709"/>
                    <a:pt x="352432" y="921076"/>
                  </a:cubicBezTo>
                  <a:lnTo>
                    <a:pt x="462339" y="1070182"/>
                  </a:lnTo>
                  <a:cubicBezTo>
                    <a:pt x="461240" y="1072014"/>
                    <a:pt x="460874" y="1074579"/>
                    <a:pt x="461973" y="1076410"/>
                  </a:cubicBezTo>
                  <a:cubicBezTo>
                    <a:pt x="463072" y="1079341"/>
                    <a:pt x="466003" y="1081539"/>
                    <a:pt x="469300" y="1081539"/>
                  </a:cubicBezTo>
                  <a:cubicBezTo>
                    <a:pt x="470033" y="1081539"/>
                    <a:pt x="470765" y="1081539"/>
                    <a:pt x="471132" y="1081173"/>
                  </a:cubicBezTo>
                  <a:lnTo>
                    <a:pt x="511431" y="1127700"/>
                  </a:lnTo>
                  <a:lnTo>
                    <a:pt x="451715" y="1111947"/>
                  </a:lnTo>
                  <a:cubicBezTo>
                    <a:pt x="450982" y="1108283"/>
                    <a:pt x="447685" y="1105352"/>
                    <a:pt x="443655" y="1105719"/>
                  </a:cubicBezTo>
                  <a:lnTo>
                    <a:pt x="443655" y="1105719"/>
                  </a:lnTo>
                  <a:cubicBezTo>
                    <a:pt x="441457" y="1105719"/>
                    <a:pt x="439625" y="1106818"/>
                    <a:pt x="438160" y="1108650"/>
                  </a:cubicBezTo>
                  <a:cubicBezTo>
                    <a:pt x="438160" y="1108650"/>
                    <a:pt x="438160" y="1109016"/>
                    <a:pt x="438160" y="1109016"/>
                  </a:cubicBezTo>
                  <a:lnTo>
                    <a:pt x="255715" y="1075311"/>
                  </a:lnTo>
                  <a:cubicBezTo>
                    <a:pt x="254615" y="1073479"/>
                    <a:pt x="252784" y="1072747"/>
                    <a:pt x="250952" y="1072380"/>
                  </a:cubicBezTo>
                  <a:lnTo>
                    <a:pt x="250952" y="1072380"/>
                  </a:lnTo>
                  <a:cubicBezTo>
                    <a:pt x="248021" y="1072747"/>
                    <a:pt x="245823" y="1075311"/>
                    <a:pt x="245823" y="1078242"/>
                  </a:cubicBezTo>
                  <a:cubicBezTo>
                    <a:pt x="245823" y="1078242"/>
                    <a:pt x="245823" y="1078242"/>
                    <a:pt x="245823" y="1078242"/>
                  </a:cubicBezTo>
                  <a:cubicBezTo>
                    <a:pt x="245823" y="1079707"/>
                    <a:pt x="246922" y="1081173"/>
                    <a:pt x="248021" y="1081906"/>
                  </a:cubicBezTo>
                  <a:lnTo>
                    <a:pt x="249120" y="1200971"/>
                  </a:lnTo>
                  <a:lnTo>
                    <a:pt x="215782" y="1374990"/>
                  </a:lnTo>
                  <a:cubicBezTo>
                    <a:pt x="211752" y="1375723"/>
                    <a:pt x="208821" y="1379753"/>
                    <a:pt x="209187" y="1383782"/>
                  </a:cubicBezTo>
                  <a:cubicBezTo>
                    <a:pt x="209554" y="1388179"/>
                    <a:pt x="213217" y="1391842"/>
                    <a:pt x="217614" y="1391842"/>
                  </a:cubicBezTo>
                  <a:lnTo>
                    <a:pt x="218346" y="1391842"/>
                  </a:lnTo>
                  <a:cubicBezTo>
                    <a:pt x="220544" y="1391476"/>
                    <a:pt x="222743" y="1390377"/>
                    <a:pt x="224208" y="1388545"/>
                  </a:cubicBezTo>
                  <a:lnTo>
                    <a:pt x="320559" y="1414190"/>
                  </a:lnTo>
                  <a:lnTo>
                    <a:pt x="298578" y="1435072"/>
                  </a:lnTo>
                  <a:cubicBezTo>
                    <a:pt x="298212" y="1435072"/>
                    <a:pt x="297846" y="1434706"/>
                    <a:pt x="297479" y="1434706"/>
                  </a:cubicBezTo>
                  <a:lnTo>
                    <a:pt x="297479" y="1434706"/>
                  </a:lnTo>
                  <a:cubicBezTo>
                    <a:pt x="296014" y="1434706"/>
                    <a:pt x="294915" y="1435439"/>
                    <a:pt x="293816" y="1436538"/>
                  </a:cubicBezTo>
                  <a:cubicBezTo>
                    <a:pt x="292716" y="1437637"/>
                    <a:pt x="292350" y="1439102"/>
                    <a:pt x="292716" y="1440567"/>
                  </a:cubicBezTo>
                  <a:cubicBezTo>
                    <a:pt x="293083" y="1443498"/>
                    <a:pt x="295281" y="1445697"/>
                    <a:pt x="298212" y="1445697"/>
                  </a:cubicBezTo>
                  <a:lnTo>
                    <a:pt x="298578" y="1445697"/>
                  </a:lnTo>
                  <a:cubicBezTo>
                    <a:pt x="300044" y="1445697"/>
                    <a:pt x="301509" y="1444964"/>
                    <a:pt x="302242" y="1443865"/>
                  </a:cubicBezTo>
                  <a:lnTo>
                    <a:pt x="302242" y="1443865"/>
                  </a:lnTo>
                  <a:lnTo>
                    <a:pt x="432298" y="1445697"/>
                  </a:lnTo>
                  <a:cubicBezTo>
                    <a:pt x="433397" y="1447895"/>
                    <a:pt x="434862" y="1449360"/>
                    <a:pt x="437061" y="1449726"/>
                  </a:cubicBezTo>
                  <a:lnTo>
                    <a:pt x="470765" y="1593338"/>
                  </a:lnTo>
                  <a:cubicBezTo>
                    <a:pt x="468567" y="1594803"/>
                    <a:pt x="467468" y="1597368"/>
                    <a:pt x="467468" y="1599932"/>
                  </a:cubicBezTo>
                  <a:cubicBezTo>
                    <a:pt x="467834" y="1602863"/>
                    <a:pt x="469666" y="1605061"/>
                    <a:pt x="472597" y="1606160"/>
                  </a:cubicBezTo>
                  <a:lnTo>
                    <a:pt x="480291" y="1796299"/>
                  </a:lnTo>
                  <a:cubicBezTo>
                    <a:pt x="480291" y="1796299"/>
                    <a:pt x="480291" y="1796299"/>
                    <a:pt x="480291" y="1796299"/>
                  </a:cubicBezTo>
                  <a:cubicBezTo>
                    <a:pt x="480291" y="1796299"/>
                    <a:pt x="480291" y="1796299"/>
                    <a:pt x="480291" y="1796299"/>
                  </a:cubicBezTo>
                  <a:cubicBezTo>
                    <a:pt x="480291" y="1796299"/>
                    <a:pt x="480657" y="1796665"/>
                    <a:pt x="480657" y="1797031"/>
                  </a:cubicBezTo>
                  <a:cubicBezTo>
                    <a:pt x="480657" y="1797764"/>
                    <a:pt x="481023" y="1798131"/>
                    <a:pt x="481756" y="1798497"/>
                  </a:cubicBezTo>
                  <a:cubicBezTo>
                    <a:pt x="481756" y="1798497"/>
                    <a:pt x="481756" y="1798863"/>
                    <a:pt x="482122" y="1798863"/>
                  </a:cubicBezTo>
                  <a:lnTo>
                    <a:pt x="595326" y="1867372"/>
                  </a:lnTo>
                  <a:lnTo>
                    <a:pt x="588732" y="1869936"/>
                  </a:lnTo>
                  <a:lnTo>
                    <a:pt x="519491" y="1848687"/>
                  </a:lnTo>
                  <a:cubicBezTo>
                    <a:pt x="519124" y="1845757"/>
                    <a:pt x="517659" y="1843559"/>
                    <a:pt x="515094" y="1842093"/>
                  </a:cubicBezTo>
                  <a:cubicBezTo>
                    <a:pt x="511064" y="1840261"/>
                    <a:pt x="505935" y="1842093"/>
                    <a:pt x="504104" y="1846489"/>
                  </a:cubicBezTo>
                  <a:cubicBezTo>
                    <a:pt x="502272" y="1850519"/>
                    <a:pt x="504104" y="1855648"/>
                    <a:pt x="508133" y="1857480"/>
                  </a:cubicBezTo>
                  <a:cubicBezTo>
                    <a:pt x="508133" y="1857480"/>
                    <a:pt x="508133" y="1857480"/>
                    <a:pt x="508133" y="1857480"/>
                  </a:cubicBezTo>
                  <a:cubicBezTo>
                    <a:pt x="509232" y="1857846"/>
                    <a:pt x="510332" y="1858213"/>
                    <a:pt x="511431" y="1858213"/>
                  </a:cubicBezTo>
                  <a:cubicBezTo>
                    <a:pt x="512896" y="1858213"/>
                    <a:pt x="513995" y="1857846"/>
                    <a:pt x="515094" y="1857114"/>
                  </a:cubicBezTo>
                  <a:lnTo>
                    <a:pt x="548799" y="1884590"/>
                  </a:lnTo>
                  <a:lnTo>
                    <a:pt x="507767" y="1899611"/>
                  </a:lnTo>
                  <a:cubicBezTo>
                    <a:pt x="505935" y="1897779"/>
                    <a:pt x="503737" y="1897046"/>
                    <a:pt x="501539" y="1897046"/>
                  </a:cubicBezTo>
                  <a:lnTo>
                    <a:pt x="501539" y="1897046"/>
                  </a:lnTo>
                  <a:cubicBezTo>
                    <a:pt x="499341" y="1897413"/>
                    <a:pt x="497143" y="1898145"/>
                    <a:pt x="496044" y="1899977"/>
                  </a:cubicBezTo>
                  <a:cubicBezTo>
                    <a:pt x="494578" y="1901809"/>
                    <a:pt x="493846" y="1904007"/>
                    <a:pt x="494212" y="1906205"/>
                  </a:cubicBezTo>
                  <a:cubicBezTo>
                    <a:pt x="494578" y="1910601"/>
                    <a:pt x="498242" y="1913899"/>
                    <a:pt x="502638" y="1913899"/>
                  </a:cubicBezTo>
                  <a:lnTo>
                    <a:pt x="503371" y="1913899"/>
                  </a:lnTo>
                  <a:cubicBezTo>
                    <a:pt x="505935" y="1913532"/>
                    <a:pt x="508500" y="1911701"/>
                    <a:pt x="509599" y="1909136"/>
                  </a:cubicBezTo>
                  <a:lnTo>
                    <a:pt x="581771" y="1911701"/>
                  </a:lnTo>
                  <a:lnTo>
                    <a:pt x="587266" y="1916097"/>
                  </a:lnTo>
                  <a:lnTo>
                    <a:pt x="457943" y="1944306"/>
                  </a:lnTo>
                  <a:cubicBezTo>
                    <a:pt x="457576" y="1944306"/>
                    <a:pt x="457576" y="1944673"/>
                    <a:pt x="457210" y="1945039"/>
                  </a:cubicBezTo>
                  <a:cubicBezTo>
                    <a:pt x="456844" y="1945405"/>
                    <a:pt x="456477" y="1945039"/>
                    <a:pt x="456477" y="1945405"/>
                  </a:cubicBezTo>
                  <a:cubicBezTo>
                    <a:pt x="456477" y="1945771"/>
                    <a:pt x="456477" y="1945771"/>
                    <a:pt x="456477" y="1945771"/>
                  </a:cubicBezTo>
                  <a:cubicBezTo>
                    <a:pt x="456477" y="1945771"/>
                    <a:pt x="456111" y="1945771"/>
                    <a:pt x="456111" y="1946138"/>
                  </a:cubicBezTo>
                  <a:cubicBezTo>
                    <a:pt x="456111" y="1946504"/>
                    <a:pt x="456111" y="1946504"/>
                    <a:pt x="456111" y="1946504"/>
                  </a:cubicBezTo>
                  <a:cubicBezTo>
                    <a:pt x="456111" y="1946504"/>
                    <a:pt x="456111" y="1946504"/>
                    <a:pt x="455745" y="1946504"/>
                  </a:cubicBezTo>
                  <a:lnTo>
                    <a:pt x="386503" y="2123821"/>
                  </a:lnTo>
                  <a:cubicBezTo>
                    <a:pt x="383573" y="2123821"/>
                    <a:pt x="381008" y="2125652"/>
                    <a:pt x="379909" y="2127850"/>
                  </a:cubicBezTo>
                  <a:cubicBezTo>
                    <a:pt x="379176" y="2129682"/>
                    <a:pt x="379176" y="2132247"/>
                    <a:pt x="379909" y="2134078"/>
                  </a:cubicBezTo>
                  <a:cubicBezTo>
                    <a:pt x="379909" y="2134445"/>
                    <a:pt x="380642" y="2134811"/>
                    <a:pt x="381008" y="2135178"/>
                  </a:cubicBezTo>
                  <a:lnTo>
                    <a:pt x="302608" y="2260105"/>
                  </a:lnTo>
                  <a:cubicBezTo>
                    <a:pt x="300410" y="2259738"/>
                    <a:pt x="298212" y="2260837"/>
                    <a:pt x="296746" y="2262303"/>
                  </a:cubicBezTo>
                  <a:lnTo>
                    <a:pt x="173285" y="2221637"/>
                  </a:lnTo>
                  <a:cubicBezTo>
                    <a:pt x="172918" y="2220172"/>
                    <a:pt x="171819" y="2219073"/>
                    <a:pt x="170354" y="2218340"/>
                  </a:cubicBezTo>
                  <a:cubicBezTo>
                    <a:pt x="167423" y="2217241"/>
                    <a:pt x="164492" y="2218340"/>
                    <a:pt x="163027" y="2221271"/>
                  </a:cubicBezTo>
                  <a:cubicBezTo>
                    <a:pt x="161928" y="2224202"/>
                    <a:pt x="163027" y="2227499"/>
                    <a:pt x="165958" y="2228598"/>
                  </a:cubicBezTo>
                  <a:cubicBezTo>
                    <a:pt x="166324" y="2228598"/>
                    <a:pt x="166690" y="2228964"/>
                    <a:pt x="167057" y="2228964"/>
                  </a:cubicBezTo>
                  <a:lnTo>
                    <a:pt x="180978" y="2255342"/>
                  </a:lnTo>
                  <a:lnTo>
                    <a:pt x="81329" y="2248015"/>
                  </a:lnTo>
                  <a:cubicBezTo>
                    <a:pt x="80597" y="2245817"/>
                    <a:pt x="79131" y="2243985"/>
                    <a:pt x="76933" y="2242886"/>
                  </a:cubicBezTo>
                  <a:cubicBezTo>
                    <a:pt x="72537" y="2241054"/>
                    <a:pt x="67408" y="2242886"/>
                    <a:pt x="65576" y="2247282"/>
                  </a:cubicBezTo>
                  <a:cubicBezTo>
                    <a:pt x="64111" y="2251312"/>
                    <a:pt x="65576" y="2255709"/>
                    <a:pt x="69240" y="2257540"/>
                  </a:cubicBezTo>
                  <a:lnTo>
                    <a:pt x="43961" y="2433024"/>
                  </a:lnTo>
                  <a:lnTo>
                    <a:pt x="3662" y="2545862"/>
                  </a:lnTo>
                  <a:cubicBezTo>
                    <a:pt x="731" y="2546594"/>
                    <a:pt x="-734" y="2549892"/>
                    <a:pt x="365" y="2552456"/>
                  </a:cubicBezTo>
                  <a:cubicBezTo>
                    <a:pt x="365" y="2552456"/>
                    <a:pt x="365" y="2552823"/>
                    <a:pt x="365" y="2552823"/>
                  </a:cubicBezTo>
                  <a:cubicBezTo>
                    <a:pt x="731" y="2554288"/>
                    <a:pt x="1830" y="2555387"/>
                    <a:pt x="3296" y="2555753"/>
                  </a:cubicBezTo>
                  <a:cubicBezTo>
                    <a:pt x="4028" y="2556120"/>
                    <a:pt x="4761" y="2556120"/>
                    <a:pt x="5494" y="2556120"/>
                  </a:cubicBezTo>
                  <a:cubicBezTo>
                    <a:pt x="6959" y="2556120"/>
                    <a:pt x="8058" y="2555387"/>
                    <a:pt x="9157" y="2554655"/>
                  </a:cubicBezTo>
                  <a:lnTo>
                    <a:pt x="192335" y="2582131"/>
                  </a:lnTo>
                  <a:cubicBezTo>
                    <a:pt x="193068" y="2584329"/>
                    <a:pt x="194533" y="2586161"/>
                    <a:pt x="196365" y="2586894"/>
                  </a:cubicBezTo>
                  <a:cubicBezTo>
                    <a:pt x="200029" y="2588359"/>
                    <a:pt x="204425" y="2586894"/>
                    <a:pt x="206257" y="2583597"/>
                  </a:cubicBezTo>
                  <a:lnTo>
                    <a:pt x="267438" y="2587993"/>
                  </a:lnTo>
                  <a:lnTo>
                    <a:pt x="213950" y="2619133"/>
                  </a:lnTo>
                  <a:cubicBezTo>
                    <a:pt x="210653" y="2616935"/>
                    <a:pt x="206257" y="2617667"/>
                    <a:pt x="203692" y="2620232"/>
                  </a:cubicBezTo>
                  <a:cubicBezTo>
                    <a:pt x="202227" y="2622064"/>
                    <a:pt x="201860" y="2624262"/>
                    <a:pt x="202227" y="2626460"/>
                  </a:cubicBezTo>
                  <a:lnTo>
                    <a:pt x="49823" y="2731971"/>
                  </a:lnTo>
                  <a:cubicBezTo>
                    <a:pt x="47991" y="2731238"/>
                    <a:pt x="45793" y="2731971"/>
                    <a:pt x="44328" y="2733436"/>
                  </a:cubicBezTo>
                  <a:cubicBezTo>
                    <a:pt x="43229" y="2734535"/>
                    <a:pt x="42862" y="2736000"/>
                    <a:pt x="43229" y="2737466"/>
                  </a:cubicBezTo>
                  <a:cubicBezTo>
                    <a:pt x="43229" y="2738931"/>
                    <a:pt x="43961" y="2740397"/>
                    <a:pt x="45060" y="2741130"/>
                  </a:cubicBezTo>
                  <a:cubicBezTo>
                    <a:pt x="46159" y="2741862"/>
                    <a:pt x="47258" y="2742595"/>
                    <a:pt x="48724" y="2742595"/>
                  </a:cubicBezTo>
                  <a:cubicBezTo>
                    <a:pt x="48724" y="2742595"/>
                    <a:pt x="49090" y="2742595"/>
                    <a:pt x="49090" y="2742228"/>
                  </a:cubicBezTo>
                  <a:lnTo>
                    <a:pt x="134451" y="2825758"/>
                  </a:lnTo>
                  <a:lnTo>
                    <a:pt x="234100" y="2972666"/>
                  </a:lnTo>
                  <a:cubicBezTo>
                    <a:pt x="231902" y="2976330"/>
                    <a:pt x="232268" y="2980726"/>
                    <a:pt x="235565" y="2983657"/>
                  </a:cubicBezTo>
                  <a:cubicBezTo>
                    <a:pt x="237030" y="2985122"/>
                    <a:pt x="239229" y="2985855"/>
                    <a:pt x="241060" y="2985855"/>
                  </a:cubicBezTo>
                  <a:cubicBezTo>
                    <a:pt x="243625" y="2985855"/>
                    <a:pt x="246189" y="2984756"/>
                    <a:pt x="247655" y="2982924"/>
                  </a:cubicBezTo>
                  <a:cubicBezTo>
                    <a:pt x="249120" y="2981092"/>
                    <a:pt x="249853" y="2978894"/>
                    <a:pt x="249487" y="2976330"/>
                  </a:cubicBezTo>
                  <a:lnTo>
                    <a:pt x="335946" y="2926139"/>
                  </a:lnTo>
                  <a:lnTo>
                    <a:pt x="335214" y="2956546"/>
                  </a:lnTo>
                  <a:cubicBezTo>
                    <a:pt x="334847" y="2956913"/>
                    <a:pt x="334481" y="2956913"/>
                    <a:pt x="334115" y="2956913"/>
                  </a:cubicBezTo>
                  <a:cubicBezTo>
                    <a:pt x="331917" y="2959111"/>
                    <a:pt x="332283" y="2962775"/>
                    <a:pt x="334847" y="2964973"/>
                  </a:cubicBezTo>
                  <a:cubicBezTo>
                    <a:pt x="337045" y="2967171"/>
                    <a:pt x="340709" y="2966804"/>
                    <a:pt x="342907" y="2964240"/>
                  </a:cubicBezTo>
                  <a:lnTo>
                    <a:pt x="342907" y="2964240"/>
                  </a:lnTo>
                  <a:cubicBezTo>
                    <a:pt x="344006" y="2963141"/>
                    <a:pt x="344373" y="2961675"/>
                    <a:pt x="344006" y="2960210"/>
                  </a:cubicBezTo>
                  <a:lnTo>
                    <a:pt x="437061" y="2869720"/>
                  </a:lnTo>
                  <a:cubicBezTo>
                    <a:pt x="437793" y="2870086"/>
                    <a:pt x="438526" y="2870453"/>
                    <a:pt x="439625" y="2870453"/>
                  </a:cubicBezTo>
                  <a:cubicBezTo>
                    <a:pt x="441090" y="2870086"/>
                    <a:pt x="442189" y="2869720"/>
                    <a:pt x="443288" y="2868621"/>
                  </a:cubicBezTo>
                  <a:lnTo>
                    <a:pt x="568582" y="2946655"/>
                  </a:lnTo>
                  <a:cubicBezTo>
                    <a:pt x="568216" y="2949219"/>
                    <a:pt x="568949" y="2951784"/>
                    <a:pt x="571147" y="2953616"/>
                  </a:cubicBezTo>
                  <a:cubicBezTo>
                    <a:pt x="572612" y="2954714"/>
                    <a:pt x="574444" y="2955447"/>
                    <a:pt x="576276" y="2955447"/>
                  </a:cubicBezTo>
                  <a:cubicBezTo>
                    <a:pt x="577375" y="2955447"/>
                    <a:pt x="578107" y="2954714"/>
                    <a:pt x="578840" y="2954348"/>
                  </a:cubicBezTo>
                  <a:lnTo>
                    <a:pt x="719154" y="3083672"/>
                  </a:lnTo>
                  <a:cubicBezTo>
                    <a:pt x="719521" y="3084038"/>
                    <a:pt x="719887" y="3083672"/>
                    <a:pt x="719887" y="3084038"/>
                  </a:cubicBezTo>
                  <a:cubicBezTo>
                    <a:pt x="719887" y="3084404"/>
                    <a:pt x="720253" y="3084404"/>
                    <a:pt x="720620" y="3084404"/>
                  </a:cubicBezTo>
                  <a:cubicBezTo>
                    <a:pt x="720986" y="3084404"/>
                    <a:pt x="721352" y="3084404"/>
                    <a:pt x="721352" y="3084404"/>
                  </a:cubicBezTo>
                  <a:lnTo>
                    <a:pt x="721352" y="3084404"/>
                  </a:lnTo>
                  <a:lnTo>
                    <a:pt x="722085" y="3084404"/>
                  </a:lnTo>
                  <a:lnTo>
                    <a:pt x="850676" y="3052898"/>
                  </a:lnTo>
                  <a:lnTo>
                    <a:pt x="847745" y="3059126"/>
                  </a:lnTo>
                  <a:lnTo>
                    <a:pt x="783633" y="3092831"/>
                  </a:lnTo>
                  <a:cubicBezTo>
                    <a:pt x="781435" y="3090999"/>
                    <a:pt x="778504" y="3090632"/>
                    <a:pt x="775939" y="3091365"/>
                  </a:cubicBezTo>
                  <a:cubicBezTo>
                    <a:pt x="771543" y="3093197"/>
                    <a:pt x="769711" y="3097959"/>
                    <a:pt x="771177" y="3101990"/>
                  </a:cubicBezTo>
                  <a:cubicBezTo>
                    <a:pt x="772276" y="3105286"/>
                    <a:pt x="775573" y="3107118"/>
                    <a:pt x="778870" y="3107118"/>
                  </a:cubicBezTo>
                  <a:cubicBezTo>
                    <a:pt x="779969" y="3107118"/>
                    <a:pt x="781068" y="3106752"/>
                    <a:pt x="781801" y="3106386"/>
                  </a:cubicBezTo>
                  <a:cubicBezTo>
                    <a:pt x="783999" y="3105653"/>
                    <a:pt x="785465" y="3104188"/>
                    <a:pt x="786564" y="3101990"/>
                  </a:cubicBezTo>
                  <a:cubicBezTo>
                    <a:pt x="786564" y="3101623"/>
                    <a:pt x="786564" y="3101623"/>
                    <a:pt x="786564" y="3101257"/>
                  </a:cubicBezTo>
                  <a:lnTo>
                    <a:pt x="829793" y="3096861"/>
                  </a:lnTo>
                  <a:lnTo>
                    <a:pt x="811476" y="3136427"/>
                  </a:lnTo>
                  <a:cubicBezTo>
                    <a:pt x="808911" y="3136427"/>
                    <a:pt x="806713" y="3137160"/>
                    <a:pt x="805248" y="3138991"/>
                  </a:cubicBezTo>
                  <a:cubicBezTo>
                    <a:pt x="803782" y="3140823"/>
                    <a:pt x="803050" y="3143021"/>
                    <a:pt x="803416" y="3145219"/>
                  </a:cubicBezTo>
                  <a:cubicBezTo>
                    <a:pt x="803782" y="3149616"/>
                    <a:pt x="807812" y="3153279"/>
                    <a:pt x="812575" y="3152913"/>
                  </a:cubicBezTo>
                  <a:cubicBezTo>
                    <a:pt x="814773" y="3152546"/>
                    <a:pt x="816971" y="3151814"/>
                    <a:pt x="818070" y="3149982"/>
                  </a:cubicBezTo>
                  <a:cubicBezTo>
                    <a:pt x="819536" y="3148150"/>
                    <a:pt x="820268" y="3145952"/>
                    <a:pt x="819902" y="3143754"/>
                  </a:cubicBezTo>
                  <a:cubicBezTo>
                    <a:pt x="819902" y="3143021"/>
                    <a:pt x="819169" y="3142655"/>
                    <a:pt x="819169" y="3142289"/>
                  </a:cubicBezTo>
                  <a:lnTo>
                    <a:pt x="871924" y="3092831"/>
                  </a:lnTo>
                  <a:lnTo>
                    <a:pt x="878885" y="3092098"/>
                  </a:lnTo>
                  <a:lnTo>
                    <a:pt x="807446" y="3203470"/>
                  </a:lnTo>
                  <a:cubicBezTo>
                    <a:pt x="807446" y="3203470"/>
                    <a:pt x="807446" y="3203836"/>
                    <a:pt x="807446" y="3203836"/>
                  </a:cubicBezTo>
                  <a:cubicBezTo>
                    <a:pt x="807446" y="3203836"/>
                    <a:pt x="806713" y="3204569"/>
                    <a:pt x="806713" y="3204935"/>
                  </a:cubicBezTo>
                  <a:cubicBezTo>
                    <a:pt x="806713" y="3205302"/>
                    <a:pt x="807080" y="3205668"/>
                    <a:pt x="807080" y="3206034"/>
                  </a:cubicBezTo>
                  <a:cubicBezTo>
                    <a:pt x="807080" y="3206401"/>
                    <a:pt x="807080" y="3206401"/>
                    <a:pt x="807080" y="3206767"/>
                  </a:cubicBezTo>
                  <a:lnTo>
                    <a:pt x="883648" y="3381152"/>
                  </a:lnTo>
                  <a:cubicBezTo>
                    <a:pt x="881816" y="3383350"/>
                    <a:pt x="881083" y="3386281"/>
                    <a:pt x="881816" y="3388846"/>
                  </a:cubicBezTo>
                  <a:cubicBezTo>
                    <a:pt x="882915" y="3391410"/>
                    <a:pt x="885113" y="3392875"/>
                    <a:pt x="887678" y="3393608"/>
                  </a:cubicBezTo>
                  <a:lnTo>
                    <a:pt x="920650" y="3537220"/>
                  </a:lnTo>
                  <a:cubicBezTo>
                    <a:pt x="918818" y="3538685"/>
                    <a:pt x="918085" y="3540517"/>
                    <a:pt x="918085" y="3542715"/>
                  </a:cubicBezTo>
                  <a:lnTo>
                    <a:pt x="801951" y="3601332"/>
                  </a:lnTo>
                  <a:cubicBezTo>
                    <a:pt x="801218" y="3600966"/>
                    <a:pt x="800485" y="3600599"/>
                    <a:pt x="799753" y="3600599"/>
                  </a:cubicBezTo>
                  <a:cubicBezTo>
                    <a:pt x="799020" y="3600599"/>
                    <a:pt x="798287" y="3600599"/>
                    <a:pt x="797554" y="3600966"/>
                  </a:cubicBezTo>
                  <a:cubicBezTo>
                    <a:pt x="794623" y="3602065"/>
                    <a:pt x="793158" y="3605362"/>
                    <a:pt x="794257" y="3608293"/>
                  </a:cubicBezTo>
                  <a:cubicBezTo>
                    <a:pt x="794990" y="3610491"/>
                    <a:pt x="797188" y="3611956"/>
                    <a:pt x="799386" y="3611956"/>
                  </a:cubicBezTo>
                  <a:cubicBezTo>
                    <a:pt x="800119" y="3611956"/>
                    <a:pt x="800852" y="3611956"/>
                    <a:pt x="801218" y="3611590"/>
                  </a:cubicBezTo>
                  <a:cubicBezTo>
                    <a:pt x="801584" y="3611590"/>
                    <a:pt x="801584" y="3610857"/>
                    <a:pt x="801951" y="3610857"/>
                  </a:cubicBezTo>
                  <a:lnTo>
                    <a:pt x="830893" y="3620016"/>
                  </a:lnTo>
                  <a:lnTo>
                    <a:pt x="755423" y="3685594"/>
                  </a:lnTo>
                  <a:cubicBezTo>
                    <a:pt x="753225" y="3684495"/>
                    <a:pt x="751027" y="3684495"/>
                    <a:pt x="748829" y="3685227"/>
                  </a:cubicBezTo>
                  <a:cubicBezTo>
                    <a:pt x="744433" y="3687059"/>
                    <a:pt x="742235" y="3691822"/>
                    <a:pt x="744066" y="3696584"/>
                  </a:cubicBezTo>
                  <a:cubicBezTo>
                    <a:pt x="745532" y="3699881"/>
                    <a:pt x="748463" y="3702080"/>
                    <a:pt x="752126" y="3702080"/>
                  </a:cubicBezTo>
                  <a:cubicBezTo>
                    <a:pt x="752859" y="3702080"/>
                    <a:pt x="753592" y="3702080"/>
                    <a:pt x="753958" y="3701713"/>
                  </a:cubicBezTo>
                  <a:lnTo>
                    <a:pt x="860201" y="3843493"/>
                  </a:lnTo>
                  <a:lnTo>
                    <a:pt x="911124" y="3951201"/>
                  </a:lnTo>
                  <a:lnTo>
                    <a:pt x="911124" y="3951201"/>
                  </a:lnTo>
                  <a:cubicBezTo>
                    <a:pt x="910758" y="3952667"/>
                    <a:pt x="910758" y="3954132"/>
                    <a:pt x="911124" y="3955231"/>
                  </a:cubicBezTo>
                  <a:cubicBezTo>
                    <a:pt x="911857" y="3957430"/>
                    <a:pt x="914055" y="3958895"/>
                    <a:pt x="916253" y="3958895"/>
                  </a:cubicBezTo>
                  <a:cubicBezTo>
                    <a:pt x="916986" y="3958895"/>
                    <a:pt x="917719" y="3958528"/>
                    <a:pt x="918085" y="3958528"/>
                  </a:cubicBezTo>
                  <a:cubicBezTo>
                    <a:pt x="919551" y="3958162"/>
                    <a:pt x="920650" y="3957063"/>
                    <a:pt x="921016" y="3955598"/>
                  </a:cubicBezTo>
                  <a:cubicBezTo>
                    <a:pt x="921382" y="3954865"/>
                    <a:pt x="921016" y="3954499"/>
                    <a:pt x="921016" y="3953766"/>
                  </a:cubicBezTo>
                  <a:lnTo>
                    <a:pt x="1070489" y="3843493"/>
                  </a:lnTo>
                  <a:cubicBezTo>
                    <a:pt x="1071588" y="3844226"/>
                    <a:pt x="1072687" y="3844592"/>
                    <a:pt x="1074153" y="3844592"/>
                  </a:cubicBezTo>
                  <a:cubicBezTo>
                    <a:pt x="1075252" y="3844592"/>
                    <a:pt x="1075984" y="3844592"/>
                    <a:pt x="1077083" y="3844226"/>
                  </a:cubicBezTo>
                  <a:cubicBezTo>
                    <a:pt x="1080747" y="3842760"/>
                    <a:pt x="1082579" y="3838730"/>
                    <a:pt x="1081480" y="3835067"/>
                  </a:cubicBezTo>
                  <a:lnTo>
                    <a:pt x="1128007" y="3795134"/>
                  </a:lnTo>
                  <a:lnTo>
                    <a:pt x="1112254" y="3854850"/>
                  </a:lnTo>
                  <a:cubicBezTo>
                    <a:pt x="1108224" y="3855583"/>
                    <a:pt x="1105659" y="3859246"/>
                    <a:pt x="1106026" y="3862910"/>
                  </a:cubicBezTo>
                  <a:cubicBezTo>
                    <a:pt x="1106392" y="3865108"/>
                    <a:pt x="1107491" y="3866939"/>
                    <a:pt x="1109323" y="3868405"/>
                  </a:cubicBezTo>
                  <a:lnTo>
                    <a:pt x="1075618" y="4050850"/>
                  </a:lnTo>
                  <a:cubicBezTo>
                    <a:pt x="1075252" y="4051216"/>
                    <a:pt x="1074519" y="4051216"/>
                    <a:pt x="1074153" y="4051583"/>
                  </a:cubicBezTo>
                  <a:cubicBezTo>
                    <a:pt x="1073054" y="4052682"/>
                    <a:pt x="1072687" y="4054147"/>
                    <a:pt x="1073054" y="4055613"/>
                  </a:cubicBezTo>
                  <a:cubicBezTo>
                    <a:pt x="1073420" y="4058544"/>
                    <a:pt x="1075618" y="4060742"/>
                    <a:pt x="1078549" y="4060742"/>
                  </a:cubicBezTo>
                  <a:lnTo>
                    <a:pt x="1078915" y="4060742"/>
                  </a:lnTo>
                  <a:cubicBezTo>
                    <a:pt x="1080381" y="4060742"/>
                    <a:pt x="1081480" y="4060009"/>
                    <a:pt x="1082579" y="4058910"/>
                  </a:cubicBezTo>
                  <a:lnTo>
                    <a:pt x="1082579" y="4058910"/>
                  </a:lnTo>
                  <a:lnTo>
                    <a:pt x="1201644" y="4057811"/>
                  </a:lnTo>
                  <a:lnTo>
                    <a:pt x="1376030" y="4091149"/>
                  </a:lnTo>
                  <a:cubicBezTo>
                    <a:pt x="1376762" y="4094813"/>
                    <a:pt x="1380059" y="4097743"/>
                    <a:pt x="1384089" y="4097743"/>
                  </a:cubicBezTo>
                  <a:lnTo>
                    <a:pt x="1384822" y="4097743"/>
                  </a:lnTo>
                  <a:cubicBezTo>
                    <a:pt x="1389585" y="4097377"/>
                    <a:pt x="1392882" y="4092981"/>
                    <a:pt x="1392516" y="4088218"/>
                  </a:cubicBezTo>
                  <a:cubicBezTo>
                    <a:pt x="1392149" y="4086020"/>
                    <a:pt x="1391050" y="4083822"/>
                    <a:pt x="1389218" y="4082357"/>
                  </a:cubicBezTo>
                  <a:lnTo>
                    <a:pt x="1414863" y="3985639"/>
                  </a:lnTo>
                  <a:lnTo>
                    <a:pt x="1435745" y="4007620"/>
                  </a:lnTo>
                  <a:cubicBezTo>
                    <a:pt x="1435745" y="4007986"/>
                    <a:pt x="1435379" y="4008353"/>
                    <a:pt x="1435379" y="4008719"/>
                  </a:cubicBezTo>
                  <a:cubicBezTo>
                    <a:pt x="1435745" y="4011650"/>
                    <a:pt x="1437944" y="4013848"/>
                    <a:pt x="1440875" y="4013848"/>
                  </a:cubicBezTo>
                  <a:lnTo>
                    <a:pt x="1441607" y="4013848"/>
                  </a:lnTo>
                  <a:cubicBezTo>
                    <a:pt x="1444538" y="4013482"/>
                    <a:pt x="1446736" y="4010917"/>
                    <a:pt x="1446736" y="4007620"/>
                  </a:cubicBezTo>
                  <a:cubicBezTo>
                    <a:pt x="1446736" y="4006155"/>
                    <a:pt x="1446003" y="4004689"/>
                    <a:pt x="1444538" y="4003956"/>
                  </a:cubicBezTo>
                  <a:lnTo>
                    <a:pt x="1446370" y="3873534"/>
                  </a:lnTo>
                  <a:cubicBezTo>
                    <a:pt x="1448202" y="3872435"/>
                    <a:pt x="1449667" y="3870969"/>
                    <a:pt x="1450400" y="3868771"/>
                  </a:cubicBezTo>
                  <a:lnTo>
                    <a:pt x="1594011" y="3835067"/>
                  </a:lnTo>
                  <a:cubicBezTo>
                    <a:pt x="1595476" y="3836899"/>
                    <a:pt x="1597675" y="3838364"/>
                    <a:pt x="1600239" y="3838364"/>
                  </a:cubicBezTo>
                  <a:lnTo>
                    <a:pt x="1600972" y="3838364"/>
                  </a:lnTo>
                  <a:cubicBezTo>
                    <a:pt x="1603903" y="3837997"/>
                    <a:pt x="1606101" y="3836166"/>
                    <a:pt x="1607200" y="3833235"/>
                  </a:cubicBezTo>
                  <a:lnTo>
                    <a:pt x="1797705" y="3825542"/>
                  </a:lnTo>
                  <a:lnTo>
                    <a:pt x="1797705" y="3825542"/>
                  </a:lnTo>
                  <a:cubicBezTo>
                    <a:pt x="1798071" y="3825542"/>
                    <a:pt x="1798071" y="3825542"/>
                    <a:pt x="1798437" y="3825542"/>
                  </a:cubicBezTo>
                  <a:lnTo>
                    <a:pt x="1798437" y="3825542"/>
                  </a:lnTo>
                  <a:lnTo>
                    <a:pt x="1798804" y="3825542"/>
                  </a:lnTo>
                  <a:cubicBezTo>
                    <a:pt x="1799170" y="3825542"/>
                    <a:pt x="1799170" y="3825175"/>
                    <a:pt x="1799170" y="3825175"/>
                  </a:cubicBezTo>
                  <a:cubicBezTo>
                    <a:pt x="1799536" y="3825175"/>
                    <a:pt x="1799903" y="3824809"/>
                    <a:pt x="1799903" y="3824442"/>
                  </a:cubicBezTo>
                  <a:cubicBezTo>
                    <a:pt x="1799903" y="3824442"/>
                    <a:pt x="1800269" y="3824442"/>
                    <a:pt x="1800269" y="3824076"/>
                  </a:cubicBezTo>
                  <a:lnTo>
                    <a:pt x="1868777" y="3710140"/>
                  </a:lnTo>
                  <a:lnTo>
                    <a:pt x="1871342" y="3716734"/>
                  </a:lnTo>
                  <a:lnTo>
                    <a:pt x="1850093" y="3785975"/>
                  </a:lnTo>
                  <a:cubicBezTo>
                    <a:pt x="1847529" y="3786341"/>
                    <a:pt x="1844964" y="3787807"/>
                    <a:pt x="1843865" y="3790371"/>
                  </a:cubicBezTo>
                  <a:cubicBezTo>
                    <a:pt x="1842034" y="3794768"/>
                    <a:pt x="1843865" y="3799530"/>
                    <a:pt x="1848262" y="3801362"/>
                  </a:cubicBezTo>
                  <a:cubicBezTo>
                    <a:pt x="1849361" y="3801728"/>
                    <a:pt x="1850460" y="3802095"/>
                    <a:pt x="1851559" y="3802095"/>
                  </a:cubicBezTo>
                  <a:cubicBezTo>
                    <a:pt x="1854856" y="3802095"/>
                    <a:pt x="1857787" y="3800263"/>
                    <a:pt x="1859252" y="3797332"/>
                  </a:cubicBezTo>
                  <a:cubicBezTo>
                    <a:pt x="1860351" y="3795134"/>
                    <a:pt x="1859985" y="3792570"/>
                    <a:pt x="1858886" y="3790371"/>
                  </a:cubicBezTo>
                  <a:lnTo>
                    <a:pt x="1886363" y="3756667"/>
                  </a:lnTo>
                  <a:lnTo>
                    <a:pt x="1901383" y="3797332"/>
                  </a:lnTo>
                  <a:cubicBezTo>
                    <a:pt x="1899551" y="3799164"/>
                    <a:pt x="1898819" y="3801362"/>
                    <a:pt x="1898819" y="3803927"/>
                  </a:cubicBezTo>
                  <a:cubicBezTo>
                    <a:pt x="1899185" y="3808323"/>
                    <a:pt x="1902849" y="3811620"/>
                    <a:pt x="1907245" y="3811620"/>
                  </a:cubicBezTo>
                  <a:lnTo>
                    <a:pt x="1907978" y="3811620"/>
                  </a:lnTo>
                  <a:cubicBezTo>
                    <a:pt x="1912374" y="3811254"/>
                    <a:pt x="1916037" y="3807224"/>
                    <a:pt x="1915671" y="3802461"/>
                  </a:cubicBezTo>
                  <a:cubicBezTo>
                    <a:pt x="1915305" y="3799897"/>
                    <a:pt x="1913473" y="3797332"/>
                    <a:pt x="1910908" y="3796233"/>
                  </a:cubicBezTo>
                  <a:lnTo>
                    <a:pt x="1913473" y="3723695"/>
                  </a:lnTo>
                  <a:lnTo>
                    <a:pt x="1917869" y="3718199"/>
                  </a:lnTo>
                  <a:lnTo>
                    <a:pt x="1945346" y="3844592"/>
                  </a:lnTo>
                  <a:cubicBezTo>
                    <a:pt x="1945346" y="3844592"/>
                    <a:pt x="1944979" y="3844592"/>
                    <a:pt x="1944979" y="3844958"/>
                  </a:cubicBezTo>
                  <a:cubicBezTo>
                    <a:pt x="1943880" y="3847523"/>
                    <a:pt x="1944979" y="3850087"/>
                    <a:pt x="1947544" y="3851186"/>
                  </a:cubicBezTo>
                  <a:cubicBezTo>
                    <a:pt x="1948277" y="3851553"/>
                    <a:pt x="1949009" y="3851553"/>
                    <a:pt x="1949376" y="3851553"/>
                  </a:cubicBezTo>
                  <a:cubicBezTo>
                    <a:pt x="1949742" y="3851553"/>
                    <a:pt x="1950109" y="3850820"/>
                    <a:pt x="1950475" y="3850820"/>
                  </a:cubicBezTo>
                  <a:lnTo>
                    <a:pt x="2125593" y="3919328"/>
                  </a:lnTo>
                  <a:cubicBezTo>
                    <a:pt x="2125593" y="3920061"/>
                    <a:pt x="2125226" y="3920794"/>
                    <a:pt x="2125593" y="3921527"/>
                  </a:cubicBezTo>
                  <a:cubicBezTo>
                    <a:pt x="2126325" y="3923725"/>
                    <a:pt x="2127791" y="3925190"/>
                    <a:pt x="2129989" y="3926289"/>
                  </a:cubicBezTo>
                  <a:cubicBezTo>
                    <a:pt x="2131088" y="3926656"/>
                    <a:pt x="2132187" y="3927022"/>
                    <a:pt x="2133286" y="3927022"/>
                  </a:cubicBezTo>
                  <a:cubicBezTo>
                    <a:pt x="2134752" y="3927022"/>
                    <a:pt x="2136584" y="3926656"/>
                    <a:pt x="2137682" y="3925556"/>
                  </a:cubicBezTo>
                  <a:lnTo>
                    <a:pt x="2262243" y="4003590"/>
                  </a:lnTo>
                  <a:cubicBezTo>
                    <a:pt x="2261877" y="4004689"/>
                    <a:pt x="2261877" y="4005788"/>
                    <a:pt x="2262243" y="4006888"/>
                  </a:cubicBezTo>
                  <a:cubicBezTo>
                    <a:pt x="2262610" y="4007986"/>
                    <a:pt x="2263709" y="4008353"/>
                    <a:pt x="2264441" y="4009086"/>
                  </a:cubicBezTo>
                  <a:lnTo>
                    <a:pt x="2223776" y="4132913"/>
                  </a:lnTo>
                  <a:cubicBezTo>
                    <a:pt x="2222310" y="4133280"/>
                    <a:pt x="2221212" y="4134379"/>
                    <a:pt x="2220479" y="4135844"/>
                  </a:cubicBezTo>
                  <a:cubicBezTo>
                    <a:pt x="2219746" y="4137310"/>
                    <a:pt x="2219746" y="4138775"/>
                    <a:pt x="2220479" y="4140241"/>
                  </a:cubicBezTo>
                  <a:cubicBezTo>
                    <a:pt x="2220845" y="4141706"/>
                    <a:pt x="2221944" y="4142805"/>
                    <a:pt x="2223410" y="4143172"/>
                  </a:cubicBezTo>
                  <a:cubicBezTo>
                    <a:pt x="2224142" y="4143538"/>
                    <a:pt x="2224875" y="4143538"/>
                    <a:pt x="2225608" y="4143538"/>
                  </a:cubicBezTo>
                  <a:cubicBezTo>
                    <a:pt x="2227806" y="4143538"/>
                    <a:pt x="2230004" y="4142072"/>
                    <a:pt x="2230737" y="4140241"/>
                  </a:cubicBezTo>
                  <a:cubicBezTo>
                    <a:pt x="2230737" y="4139874"/>
                    <a:pt x="2230737" y="4139508"/>
                    <a:pt x="2230737" y="4139142"/>
                  </a:cubicBezTo>
                  <a:lnTo>
                    <a:pt x="2257481" y="4125220"/>
                  </a:lnTo>
                  <a:lnTo>
                    <a:pt x="2250154" y="4224869"/>
                  </a:lnTo>
                  <a:cubicBezTo>
                    <a:pt x="2245757" y="4226334"/>
                    <a:pt x="2243193" y="4231097"/>
                    <a:pt x="2244658" y="4235493"/>
                  </a:cubicBezTo>
                  <a:cubicBezTo>
                    <a:pt x="2245391" y="4237692"/>
                    <a:pt x="2247223" y="4239890"/>
                    <a:pt x="2249421" y="4240622"/>
                  </a:cubicBezTo>
                  <a:cubicBezTo>
                    <a:pt x="2250520" y="4240988"/>
                    <a:pt x="2251986" y="4241355"/>
                    <a:pt x="2253084" y="4241355"/>
                  </a:cubicBezTo>
                  <a:cubicBezTo>
                    <a:pt x="2256015" y="4241355"/>
                    <a:pt x="2258580" y="4239890"/>
                    <a:pt x="2260045" y="4237325"/>
                  </a:cubicBezTo>
                  <a:lnTo>
                    <a:pt x="2432965" y="4262237"/>
                  </a:lnTo>
                  <a:cubicBezTo>
                    <a:pt x="2433332" y="4262970"/>
                    <a:pt x="2433698" y="4263336"/>
                    <a:pt x="2434430" y="4263703"/>
                  </a:cubicBezTo>
                  <a:cubicBezTo>
                    <a:pt x="2435163" y="4264069"/>
                    <a:pt x="2435530" y="4264069"/>
                    <a:pt x="2436262" y="4264069"/>
                  </a:cubicBezTo>
                  <a:cubicBezTo>
                    <a:pt x="2436995" y="4264069"/>
                    <a:pt x="2436995" y="4263336"/>
                    <a:pt x="2437361" y="4263336"/>
                  </a:cubicBezTo>
                  <a:lnTo>
                    <a:pt x="2547634" y="4302536"/>
                  </a:lnTo>
                  <a:lnTo>
                    <a:pt x="2547634" y="4302536"/>
                  </a:lnTo>
                  <a:cubicBezTo>
                    <a:pt x="2548000" y="4304002"/>
                    <a:pt x="2549100" y="4305101"/>
                    <a:pt x="2550565" y="4305467"/>
                  </a:cubicBezTo>
                  <a:cubicBezTo>
                    <a:pt x="2551298" y="4305834"/>
                    <a:pt x="2552030" y="4305834"/>
                    <a:pt x="2552763" y="4305834"/>
                  </a:cubicBezTo>
                  <a:cubicBezTo>
                    <a:pt x="2554961" y="4305834"/>
                    <a:pt x="2556793" y="4304734"/>
                    <a:pt x="2557526" y="4302536"/>
                  </a:cubicBezTo>
                  <a:cubicBezTo>
                    <a:pt x="2558259" y="4301071"/>
                    <a:pt x="2558259" y="4299605"/>
                    <a:pt x="2557526" y="4298506"/>
                  </a:cubicBezTo>
                  <a:cubicBezTo>
                    <a:pt x="2557159" y="4297773"/>
                    <a:pt x="2556793" y="4297773"/>
                    <a:pt x="2556427" y="4297407"/>
                  </a:cubicBezTo>
                  <a:lnTo>
                    <a:pt x="2584270" y="4113863"/>
                  </a:lnTo>
                  <a:cubicBezTo>
                    <a:pt x="2588300" y="4112764"/>
                    <a:pt x="2590498" y="4108734"/>
                    <a:pt x="2589399" y="4104704"/>
                  </a:cubicBezTo>
                  <a:cubicBezTo>
                    <a:pt x="2589399" y="4104338"/>
                    <a:pt x="2589399" y="4104338"/>
                    <a:pt x="2589033" y="4103972"/>
                  </a:cubicBezTo>
                  <a:cubicBezTo>
                    <a:pt x="2588300" y="4102506"/>
                    <a:pt x="2586834" y="4101041"/>
                    <a:pt x="2585369" y="4100308"/>
                  </a:cubicBezTo>
                  <a:lnTo>
                    <a:pt x="2589765" y="4038760"/>
                  </a:lnTo>
                  <a:lnTo>
                    <a:pt x="2620905" y="4092248"/>
                  </a:lnTo>
                  <a:cubicBezTo>
                    <a:pt x="2619806" y="4093714"/>
                    <a:pt x="2619440" y="4095179"/>
                    <a:pt x="2619440" y="4097011"/>
                  </a:cubicBezTo>
                  <a:cubicBezTo>
                    <a:pt x="2619440" y="4099209"/>
                    <a:pt x="2620539" y="4101041"/>
                    <a:pt x="2622371" y="4102506"/>
                  </a:cubicBezTo>
                  <a:cubicBezTo>
                    <a:pt x="2623836" y="4103605"/>
                    <a:pt x="2625668" y="4104338"/>
                    <a:pt x="2627500" y="4104338"/>
                  </a:cubicBezTo>
                  <a:cubicBezTo>
                    <a:pt x="2627866" y="4104338"/>
                    <a:pt x="2628232" y="4103972"/>
                    <a:pt x="2628599" y="4103972"/>
                  </a:cubicBezTo>
                  <a:lnTo>
                    <a:pt x="2734109" y="4256742"/>
                  </a:lnTo>
                  <a:cubicBezTo>
                    <a:pt x="2733376" y="4258574"/>
                    <a:pt x="2734109" y="4260772"/>
                    <a:pt x="2735575" y="4262237"/>
                  </a:cubicBezTo>
                  <a:cubicBezTo>
                    <a:pt x="2736674" y="4262970"/>
                    <a:pt x="2737773" y="4263703"/>
                    <a:pt x="2739238" y="4263336"/>
                  </a:cubicBezTo>
                  <a:cubicBezTo>
                    <a:pt x="2740703" y="4263336"/>
                    <a:pt x="2742535" y="4262603"/>
                    <a:pt x="2743268" y="4261505"/>
                  </a:cubicBezTo>
                  <a:cubicBezTo>
                    <a:pt x="2744367" y="4260405"/>
                    <a:pt x="2744734" y="4258940"/>
                    <a:pt x="2744367" y="4257474"/>
                  </a:cubicBezTo>
                  <a:lnTo>
                    <a:pt x="2827530" y="4172480"/>
                  </a:lnTo>
                  <a:lnTo>
                    <a:pt x="2827896" y="4172114"/>
                  </a:lnTo>
                  <a:lnTo>
                    <a:pt x="2828262" y="4172114"/>
                  </a:lnTo>
                  <a:lnTo>
                    <a:pt x="2974438" y="4072831"/>
                  </a:lnTo>
                  <a:cubicBezTo>
                    <a:pt x="2977736" y="4075396"/>
                    <a:pt x="2982498" y="4075030"/>
                    <a:pt x="2985429" y="4071366"/>
                  </a:cubicBezTo>
                  <a:cubicBezTo>
                    <a:pt x="2985429" y="4071366"/>
                    <a:pt x="2985429" y="4071366"/>
                    <a:pt x="2985429" y="4071366"/>
                  </a:cubicBezTo>
                  <a:cubicBezTo>
                    <a:pt x="2986894" y="4069534"/>
                    <a:pt x="2987627" y="4067336"/>
                    <a:pt x="2987627" y="4065138"/>
                  </a:cubicBezTo>
                  <a:cubicBezTo>
                    <a:pt x="2987261" y="4062940"/>
                    <a:pt x="2986161" y="4060742"/>
                    <a:pt x="2984696" y="4059276"/>
                  </a:cubicBezTo>
                  <a:cubicBezTo>
                    <a:pt x="2982865" y="4057811"/>
                    <a:pt x="2980666" y="4057078"/>
                    <a:pt x="2978102" y="4057444"/>
                  </a:cubicBezTo>
                  <a:lnTo>
                    <a:pt x="2927911" y="3970984"/>
                  </a:lnTo>
                  <a:lnTo>
                    <a:pt x="2957952" y="3971717"/>
                  </a:lnTo>
                  <a:cubicBezTo>
                    <a:pt x="2958319" y="3972084"/>
                    <a:pt x="2957952" y="3972450"/>
                    <a:pt x="2958319" y="3972816"/>
                  </a:cubicBezTo>
                  <a:cubicBezTo>
                    <a:pt x="2959418" y="3973549"/>
                    <a:pt x="2960517" y="3974282"/>
                    <a:pt x="2961982" y="3974282"/>
                  </a:cubicBezTo>
                  <a:cubicBezTo>
                    <a:pt x="2963814" y="3974282"/>
                    <a:pt x="2965279" y="3973549"/>
                    <a:pt x="2966379" y="3972084"/>
                  </a:cubicBezTo>
                  <a:cubicBezTo>
                    <a:pt x="2968210" y="3969519"/>
                    <a:pt x="2967844" y="3966222"/>
                    <a:pt x="2965646" y="3964024"/>
                  </a:cubicBezTo>
                  <a:cubicBezTo>
                    <a:pt x="2964547" y="3963291"/>
                    <a:pt x="2963081" y="3962925"/>
                    <a:pt x="2961616" y="3962925"/>
                  </a:cubicBezTo>
                  <a:lnTo>
                    <a:pt x="2870760" y="3869504"/>
                  </a:lnTo>
                  <a:cubicBezTo>
                    <a:pt x="2871493" y="3867306"/>
                    <a:pt x="2871126" y="3865108"/>
                    <a:pt x="2870027" y="3863276"/>
                  </a:cubicBezTo>
                  <a:lnTo>
                    <a:pt x="2947694" y="3738349"/>
                  </a:lnTo>
                  <a:cubicBezTo>
                    <a:pt x="2948061" y="3738349"/>
                    <a:pt x="2948061" y="3738715"/>
                    <a:pt x="2948427" y="3738715"/>
                  </a:cubicBezTo>
                  <a:cubicBezTo>
                    <a:pt x="2950991" y="3738715"/>
                    <a:pt x="2953189" y="3737616"/>
                    <a:pt x="2954655" y="3735784"/>
                  </a:cubicBezTo>
                  <a:cubicBezTo>
                    <a:pt x="2956121" y="3733953"/>
                    <a:pt x="2956853" y="3732121"/>
                    <a:pt x="2956487" y="3729922"/>
                  </a:cubicBezTo>
                  <a:cubicBezTo>
                    <a:pt x="2956487" y="3729190"/>
                    <a:pt x="2955754" y="3728824"/>
                    <a:pt x="2955388" y="3728091"/>
                  </a:cubicBezTo>
                  <a:lnTo>
                    <a:pt x="3084345" y="3588143"/>
                  </a:lnTo>
                  <a:cubicBezTo>
                    <a:pt x="3085077" y="3587411"/>
                    <a:pt x="3085444" y="3586311"/>
                    <a:pt x="3085077" y="3585212"/>
                  </a:cubicBezTo>
                  <a:cubicBezTo>
                    <a:pt x="3085077" y="3585212"/>
                    <a:pt x="3085077" y="3585212"/>
                    <a:pt x="3085077" y="3584846"/>
                  </a:cubicBezTo>
                  <a:lnTo>
                    <a:pt x="3053571" y="3456255"/>
                  </a:lnTo>
                  <a:lnTo>
                    <a:pt x="3060166" y="3459186"/>
                  </a:lnTo>
                  <a:lnTo>
                    <a:pt x="3093870" y="3523298"/>
                  </a:lnTo>
                  <a:cubicBezTo>
                    <a:pt x="3093504" y="3523665"/>
                    <a:pt x="3092771" y="3524031"/>
                    <a:pt x="3092771" y="3524397"/>
                  </a:cubicBezTo>
                  <a:cubicBezTo>
                    <a:pt x="3090939" y="3528794"/>
                    <a:pt x="3092771" y="3533556"/>
                    <a:pt x="3097167" y="3535388"/>
                  </a:cubicBezTo>
                  <a:cubicBezTo>
                    <a:pt x="3098267" y="3535754"/>
                    <a:pt x="3099365" y="3536121"/>
                    <a:pt x="3100465" y="3536121"/>
                  </a:cubicBezTo>
                  <a:cubicBezTo>
                    <a:pt x="3101563" y="3536121"/>
                    <a:pt x="3102663" y="3535754"/>
                    <a:pt x="3103395" y="3535388"/>
                  </a:cubicBezTo>
                  <a:cubicBezTo>
                    <a:pt x="3107792" y="3533556"/>
                    <a:pt x="3109624" y="3528794"/>
                    <a:pt x="3108158" y="3524763"/>
                  </a:cubicBezTo>
                  <a:cubicBezTo>
                    <a:pt x="3107059" y="3522565"/>
                    <a:pt x="3105227" y="3520734"/>
                    <a:pt x="3103029" y="3520367"/>
                  </a:cubicBezTo>
                  <a:lnTo>
                    <a:pt x="3098633" y="3477137"/>
                  </a:lnTo>
                  <a:lnTo>
                    <a:pt x="3138199" y="3495089"/>
                  </a:lnTo>
                  <a:cubicBezTo>
                    <a:pt x="3138199" y="3495455"/>
                    <a:pt x="3137833" y="3495455"/>
                    <a:pt x="3137833" y="3495822"/>
                  </a:cubicBezTo>
                  <a:cubicBezTo>
                    <a:pt x="3138199" y="3500218"/>
                    <a:pt x="3142229" y="3503881"/>
                    <a:pt x="3146992" y="3503515"/>
                  </a:cubicBezTo>
                  <a:cubicBezTo>
                    <a:pt x="3149190" y="3503149"/>
                    <a:pt x="3151388" y="3502416"/>
                    <a:pt x="3152487" y="3500584"/>
                  </a:cubicBezTo>
                  <a:cubicBezTo>
                    <a:pt x="3155418" y="3496920"/>
                    <a:pt x="3155052" y="3491791"/>
                    <a:pt x="3151388" y="3488861"/>
                  </a:cubicBezTo>
                  <a:cubicBezTo>
                    <a:pt x="3149190" y="3487029"/>
                    <a:pt x="3146259" y="3486663"/>
                    <a:pt x="3143694" y="3487762"/>
                  </a:cubicBezTo>
                  <a:lnTo>
                    <a:pt x="3094236" y="3435006"/>
                  </a:lnTo>
                  <a:lnTo>
                    <a:pt x="3093504" y="3428046"/>
                  </a:lnTo>
                  <a:lnTo>
                    <a:pt x="3204876" y="3499485"/>
                  </a:lnTo>
                  <a:lnTo>
                    <a:pt x="3204876" y="3499485"/>
                  </a:lnTo>
                  <a:cubicBezTo>
                    <a:pt x="3205242" y="3499485"/>
                    <a:pt x="3205608" y="3499852"/>
                    <a:pt x="3205975" y="3499852"/>
                  </a:cubicBezTo>
                  <a:cubicBezTo>
                    <a:pt x="3205975" y="3499852"/>
                    <a:pt x="3206341" y="3499852"/>
                    <a:pt x="3206708" y="3499852"/>
                  </a:cubicBezTo>
                  <a:lnTo>
                    <a:pt x="3206708" y="3499852"/>
                  </a:lnTo>
                  <a:lnTo>
                    <a:pt x="3207074" y="3499852"/>
                  </a:lnTo>
                  <a:cubicBezTo>
                    <a:pt x="3207440" y="3499852"/>
                    <a:pt x="3208173" y="3499852"/>
                    <a:pt x="3208539" y="3499485"/>
                  </a:cubicBezTo>
                  <a:lnTo>
                    <a:pt x="3382558" y="3423283"/>
                  </a:lnTo>
                  <a:cubicBezTo>
                    <a:pt x="3384024" y="3424749"/>
                    <a:pt x="3385856" y="3425481"/>
                    <a:pt x="3387687" y="3425481"/>
                  </a:cubicBezTo>
                  <a:cubicBezTo>
                    <a:pt x="3388786" y="3425481"/>
                    <a:pt x="3389519" y="3425115"/>
                    <a:pt x="3390618" y="3424749"/>
                  </a:cubicBezTo>
                  <a:cubicBezTo>
                    <a:pt x="3393183" y="3423649"/>
                    <a:pt x="3394648" y="3421451"/>
                    <a:pt x="3395014" y="3418887"/>
                  </a:cubicBezTo>
                  <a:lnTo>
                    <a:pt x="3538626" y="3386281"/>
                  </a:lnTo>
                  <a:cubicBezTo>
                    <a:pt x="3540091" y="3388113"/>
                    <a:pt x="3542289" y="3389212"/>
                    <a:pt x="3544487" y="3389579"/>
                  </a:cubicBezTo>
                  <a:lnTo>
                    <a:pt x="3544854" y="3389579"/>
                  </a:lnTo>
                  <a:lnTo>
                    <a:pt x="3603104" y="3504981"/>
                  </a:lnTo>
                  <a:lnTo>
                    <a:pt x="3603104" y="3504981"/>
                  </a:lnTo>
                  <a:cubicBezTo>
                    <a:pt x="3602372" y="3506446"/>
                    <a:pt x="3602372" y="3507911"/>
                    <a:pt x="3603104" y="3509377"/>
                  </a:cubicBezTo>
                  <a:cubicBezTo>
                    <a:pt x="3603837" y="3511575"/>
                    <a:pt x="3606035" y="3513040"/>
                    <a:pt x="3608233" y="3513040"/>
                  </a:cubicBezTo>
                  <a:cubicBezTo>
                    <a:pt x="3608966" y="3513040"/>
                    <a:pt x="3609699" y="3513040"/>
                    <a:pt x="3610431" y="3512674"/>
                  </a:cubicBezTo>
                  <a:cubicBezTo>
                    <a:pt x="3613362" y="3511575"/>
                    <a:pt x="3614828" y="3508277"/>
                    <a:pt x="3613729" y="3505347"/>
                  </a:cubicBezTo>
                  <a:cubicBezTo>
                    <a:pt x="3613362" y="3504981"/>
                    <a:pt x="3613362" y="3504614"/>
                    <a:pt x="3612996" y="3504614"/>
                  </a:cubicBezTo>
                  <a:lnTo>
                    <a:pt x="3622155" y="3476038"/>
                  </a:lnTo>
                  <a:lnTo>
                    <a:pt x="3687366" y="3551508"/>
                  </a:lnTo>
                  <a:cubicBezTo>
                    <a:pt x="3685168" y="3555537"/>
                    <a:pt x="3687000" y="3560666"/>
                    <a:pt x="3691029" y="3562864"/>
                  </a:cubicBezTo>
                  <a:cubicBezTo>
                    <a:pt x="3692129" y="3563597"/>
                    <a:pt x="3693594" y="3563964"/>
                    <a:pt x="3695059" y="3563964"/>
                  </a:cubicBezTo>
                  <a:cubicBezTo>
                    <a:pt x="3696158" y="3563964"/>
                    <a:pt x="3697258" y="3563597"/>
                    <a:pt x="3697990" y="3563231"/>
                  </a:cubicBezTo>
                  <a:cubicBezTo>
                    <a:pt x="3702020" y="3561766"/>
                    <a:pt x="3703852" y="3557369"/>
                    <a:pt x="3702753" y="3553339"/>
                  </a:cubicBezTo>
                  <a:lnTo>
                    <a:pt x="3770895" y="3502416"/>
                  </a:lnTo>
                  <a:cubicBezTo>
                    <a:pt x="3806798" y="3475305"/>
                    <a:pt x="3842701" y="3448562"/>
                    <a:pt x="3844532" y="3447096"/>
                  </a:cubicBezTo>
                  <a:lnTo>
                    <a:pt x="3952241" y="3395806"/>
                  </a:lnTo>
                  <a:cubicBezTo>
                    <a:pt x="3952974" y="3396173"/>
                    <a:pt x="3953707" y="3396539"/>
                    <a:pt x="3954439" y="3396539"/>
                  </a:cubicBezTo>
                  <a:cubicBezTo>
                    <a:pt x="3955172" y="3396539"/>
                    <a:pt x="3955905" y="3396539"/>
                    <a:pt x="3956271" y="3396173"/>
                  </a:cubicBezTo>
                  <a:cubicBezTo>
                    <a:pt x="3957736" y="3395806"/>
                    <a:pt x="3958835" y="3394707"/>
                    <a:pt x="3959202" y="3393242"/>
                  </a:cubicBezTo>
                  <a:cubicBezTo>
                    <a:pt x="3959934" y="3391777"/>
                    <a:pt x="3959934" y="3390311"/>
                    <a:pt x="3959202" y="3388846"/>
                  </a:cubicBezTo>
                  <a:cubicBezTo>
                    <a:pt x="3958469" y="3387014"/>
                    <a:pt x="3956637" y="3385548"/>
                    <a:pt x="3954439" y="3385548"/>
                  </a:cubicBezTo>
                  <a:lnTo>
                    <a:pt x="3844532" y="3236808"/>
                  </a:lnTo>
                  <a:cubicBezTo>
                    <a:pt x="3844532" y="3236808"/>
                    <a:pt x="3844899" y="3236442"/>
                    <a:pt x="3844899" y="3236442"/>
                  </a:cubicBezTo>
                  <a:cubicBezTo>
                    <a:pt x="3845632" y="3234610"/>
                    <a:pt x="3845632" y="3232412"/>
                    <a:pt x="3844899" y="3230214"/>
                  </a:cubicBezTo>
                  <a:cubicBezTo>
                    <a:pt x="3843433" y="3226550"/>
                    <a:pt x="3839403" y="3224719"/>
                    <a:pt x="3835740" y="3225817"/>
                  </a:cubicBezTo>
                  <a:lnTo>
                    <a:pt x="3795074" y="3178924"/>
                  </a:lnTo>
                  <a:lnTo>
                    <a:pt x="3854791" y="3194677"/>
                  </a:lnTo>
                  <a:cubicBezTo>
                    <a:pt x="3855523" y="3198341"/>
                    <a:pt x="3858454" y="3200906"/>
                    <a:pt x="3862118" y="3200906"/>
                  </a:cubicBezTo>
                  <a:lnTo>
                    <a:pt x="3862850" y="3200906"/>
                  </a:lnTo>
                  <a:cubicBezTo>
                    <a:pt x="3865048" y="3200906"/>
                    <a:pt x="3866880" y="3199806"/>
                    <a:pt x="3867979" y="3197975"/>
                  </a:cubicBezTo>
                  <a:cubicBezTo>
                    <a:pt x="3867979" y="3197975"/>
                    <a:pt x="3867979" y="3197608"/>
                    <a:pt x="3867979" y="3197608"/>
                  </a:cubicBezTo>
                  <a:lnTo>
                    <a:pt x="4050424" y="3231313"/>
                  </a:lnTo>
                  <a:cubicBezTo>
                    <a:pt x="4051157" y="3233145"/>
                    <a:pt x="4052989" y="3233878"/>
                    <a:pt x="4054821" y="3234244"/>
                  </a:cubicBezTo>
                  <a:lnTo>
                    <a:pt x="4055187" y="3234244"/>
                  </a:lnTo>
                  <a:cubicBezTo>
                    <a:pt x="4058118" y="3233878"/>
                    <a:pt x="4060316" y="3231313"/>
                    <a:pt x="4059950" y="3228382"/>
                  </a:cubicBezTo>
                  <a:cubicBezTo>
                    <a:pt x="4059950" y="3226917"/>
                    <a:pt x="4058850" y="3225451"/>
                    <a:pt x="4057751" y="3224719"/>
                  </a:cubicBezTo>
                  <a:lnTo>
                    <a:pt x="4056652" y="3105653"/>
                  </a:lnTo>
                  <a:lnTo>
                    <a:pt x="4089991" y="2931268"/>
                  </a:lnTo>
                  <a:cubicBezTo>
                    <a:pt x="4094020" y="2930535"/>
                    <a:pt x="4096951" y="2926872"/>
                    <a:pt x="4096585" y="2922475"/>
                  </a:cubicBezTo>
                  <a:cubicBezTo>
                    <a:pt x="4096218" y="2917713"/>
                    <a:pt x="4092189" y="2914415"/>
                    <a:pt x="4087426" y="2914415"/>
                  </a:cubicBezTo>
                  <a:lnTo>
                    <a:pt x="4087426" y="2914415"/>
                  </a:lnTo>
                  <a:cubicBezTo>
                    <a:pt x="4085228" y="2914782"/>
                    <a:pt x="4083030" y="2915881"/>
                    <a:pt x="4081564" y="2917713"/>
                  </a:cubicBezTo>
                  <a:lnTo>
                    <a:pt x="3985213" y="2892068"/>
                  </a:lnTo>
                  <a:lnTo>
                    <a:pt x="4007194" y="2871186"/>
                  </a:lnTo>
                  <a:cubicBezTo>
                    <a:pt x="4007561" y="2871186"/>
                    <a:pt x="4007561" y="2871552"/>
                    <a:pt x="4007927" y="2871552"/>
                  </a:cubicBezTo>
                  <a:lnTo>
                    <a:pt x="4008660" y="2871552"/>
                  </a:lnTo>
                  <a:cubicBezTo>
                    <a:pt x="4011590" y="2871186"/>
                    <a:pt x="4014155" y="2868621"/>
                    <a:pt x="4013788" y="2865324"/>
                  </a:cubicBezTo>
                  <a:cubicBezTo>
                    <a:pt x="4013422" y="2862393"/>
                    <a:pt x="4010858" y="2860195"/>
                    <a:pt x="4007927" y="2860195"/>
                  </a:cubicBezTo>
                  <a:lnTo>
                    <a:pt x="4007927" y="2860195"/>
                  </a:lnTo>
                  <a:cubicBezTo>
                    <a:pt x="4006461" y="2860195"/>
                    <a:pt x="4004996" y="2860928"/>
                    <a:pt x="4004263" y="2862027"/>
                  </a:cubicBezTo>
                  <a:lnTo>
                    <a:pt x="4004263" y="2862027"/>
                  </a:lnTo>
                  <a:lnTo>
                    <a:pt x="3874207" y="2860195"/>
                  </a:lnTo>
                  <a:cubicBezTo>
                    <a:pt x="3873108" y="2858363"/>
                    <a:pt x="3871277" y="2856898"/>
                    <a:pt x="3869445" y="2856531"/>
                  </a:cubicBezTo>
                  <a:lnTo>
                    <a:pt x="3835740" y="2712920"/>
                  </a:lnTo>
                  <a:cubicBezTo>
                    <a:pt x="3836106" y="2712554"/>
                    <a:pt x="3836839" y="2712554"/>
                    <a:pt x="3837205" y="2712187"/>
                  </a:cubicBezTo>
                  <a:cubicBezTo>
                    <a:pt x="3838671" y="2710722"/>
                    <a:pt x="3839403" y="2708524"/>
                    <a:pt x="3839037" y="2706326"/>
                  </a:cubicBezTo>
                  <a:cubicBezTo>
                    <a:pt x="3838671" y="2703395"/>
                    <a:pt x="3836839" y="2701197"/>
                    <a:pt x="3833908" y="2700097"/>
                  </a:cubicBezTo>
                  <a:lnTo>
                    <a:pt x="3826215" y="2509593"/>
                  </a:lnTo>
                  <a:lnTo>
                    <a:pt x="3826215" y="2509593"/>
                  </a:lnTo>
                  <a:lnTo>
                    <a:pt x="3826215" y="2509593"/>
                  </a:lnTo>
                  <a:cubicBezTo>
                    <a:pt x="3826215" y="2508494"/>
                    <a:pt x="3825482" y="2507761"/>
                    <a:pt x="3824749" y="2507028"/>
                  </a:cubicBezTo>
                  <a:lnTo>
                    <a:pt x="3711179" y="2438153"/>
                  </a:lnTo>
                  <a:lnTo>
                    <a:pt x="3717774" y="2435589"/>
                  </a:lnTo>
                  <a:lnTo>
                    <a:pt x="3787015" y="2456837"/>
                  </a:lnTo>
                  <a:cubicBezTo>
                    <a:pt x="3787015" y="2457570"/>
                    <a:pt x="3786648" y="2457937"/>
                    <a:pt x="3787015" y="2458669"/>
                  </a:cubicBezTo>
                  <a:cubicBezTo>
                    <a:pt x="3787747" y="2460868"/>
                    <a:pt x="3789213" y="2462333"/>
                    <a:pt x="3791411" y="2463066"/>
                  </a:cubicBezTo>
                  <a:cubicBezTo>
                    <a:pt x="3792510" y="2463432"/>
                    <a:pt x="3793609" y="2463798"/>
                    <a:pt x="3794708" y="2463798"/>
                  </a:cubicBezTo>
                  <a:cubicBezTo>
                    <a:pt x="3799471" y="2463798"/>
                    <a:pt x="3803134" y="2460135"/>
                    <a:pt x="3803134" y="2455372"/>
                  </a:cubicBezTo>
                  <a:cubicBezTo>
                    <a:pt x="3803134" y="2452075"/>
                    <a:pt x="3801302" y="2449144"/>
                    <a:pt x="3798005" y="2447678"/>
                  </a:cubicBezTo>
                  <a:cubicBezTo>
                    <a:pt x="3795807" y="2446946"/>
                    <a:pt x="3793243" y="2446946"/>
                    <a:pt x="3791045" y="2448045"/>
                  </a:cubicBezTo>
                  <a:lnTo>
                    <a:pt x="3757340" y="2420569"/>
                  </a:lnTo>
                  <a:lnTo>
                    <a:pt x="3798005" y="2405548"/>
                  </a:lnTo>
                  <a:cubicBezTo>
                    <a:pt x="3799471" y="2407013"/>
                    <a:pt x="3801669" y="2408112"/>
                    <a:pt x="3803867" y="2408112"/>
                  </a:cubicBezTo>
                  <a:lnTo>
                    <a:pt x="3804600" y="2408112"/>
                  </a:lnTo>
                  <a:cubicBezTo>
                    <a:pt x="3808996" y="2407746"/>
                    <a:pt x="3812660" y="2403716"/>
                    <a:pt x="3812293" y="2398953"/>
                  </a:cubicBezTo>
                  <a:cubicBezTo>
                    <a:pt x="3811560" y="2394557"/>
                    <a:pt x="3807897" y="2391260"/>
                    <a:pt x="3803501" y="2391626"/>
                  </a:cubicBezTo>
                  <a:lnTo>
                    <a:pt x="3803501" y="2391626"/>
                  </a:lnTo>
                  <a:cubicBezTo>
                    <a:pt x="3800936" y="2391993"/>
                    <a:pt x="3798372" y="2393824"/>
                    <a:pt x="3797272" y="2396389"/>
                  </a:cubicBezTo>
                  <a:lnTo>
                    <a:pt x="3725101" y="2393824"/>
                  </a:lnTo>
                  <a:lnTo>
                    <a:pt x="3719605" y="2389428"/>
                  </a:lnTo>
                  <a:lnTo>
                    <a:pt x="3845998" y="2361952"/>
                  </a:lnTo>
                  <a:cubicBezTo>
                    <a:pt x="3845998" y="2361952"/>
                    <a:pt x="3846364" y="2362318"/>
                    <a:pt x="3846364" y="2362318"/>
                  </a:cubicBezTo>
                  <a:cubicBezTo>
                    <a:pt x="3847097" y="2362684"/>
                    <a:pt x="3847830" y="2362684"/>
                    <a:pt x="3848196" y="2362684"/>
                  </a:cubicBezTo>
                  <a:cubicBezTo>
                    <a:pt x="3850028" y="2362684"/>
                    <a:pt x="3851860" y="2361585"/>
                    <a:pt x="3852592" y="2359753"/>
                  </a:cubicBezTo>
                  <a:cubicBezTo>
                    <a:pt x="3852959" y="2358654"/>
                    <a:pt x="3852959" y="2357189"/>
                    <a:pt x="3852592" y="2356090"/>
                  </a:cubicBezTo>
                  <a:lnTo>
                    <a:pt x="3920735" y="2182438"/>
                  </a:lnTo>
                  <a:cubicBezTo>
                    <a:pt x="3923665" y="2182438"/>
                    <a:pt x="3926596" y="2180606"/>
                    <a:pt x="3927695" y="2177675"/>
                  </a:cubicBezTo>
                  <a:cubicBezTo>
                    <a:pt x="3928794" y="2175110"/>
                    <a:pt x="3928428" y="2172546"/>
                    <a:pt x="3926962" y="2170348"/>
                  </a:cubicBezTo>
                  <a:lnTo>
                    <a:pt x="4004996" y="2045787"/>
                  </a:lnTo>
                  <a:cubicBezTo>
                    <a:pt x="4005363" y="2045787"/>
                    <a:pt x="4005729" y="2045787"/>
                    <a:pt x="4005729" y="2045787"/>
                  </a:cubicBezTo>
                  <a:cubicBezTo>
                    <a:pt x="4007927" y="2045787"/>
                    <a:pt x="4009759" y="2044687"/>
                    <a:pt x="4011224" y="2043222"/>
                  </a:cubicBezTo>
                  <a:lnTo>
                    <a:pt x="4134686" y="2083888"/>
                  </a:lnTo>
                  <a:cubicBezTo>
                    <a:pt x="4135052" y="2085353"/>
                    <a:pt x="4136151" y="2086452"/>
                    <a:pt x="4137617" y="2087185"/>
                  </a:cubicBezTo>
                  <a:cubicBezTo>
                    <a:pt x="4138349" y="2087551"/>
                    <a:pt x="4139082" y="2087551"/>
                    <a:pt x="4140181" y="2087551"/>
                  </a:cubicBezTo>
                  <a:cubicBezTo>
                    <a:pt x="4142380" y="2087551"/>
                    <a:pt x="4144211" y="2086086"/>
                    <a:pt x="4145310" y="2084254"/>
                  </a:cubicBezTo>
                  <a:cubicBezTo>
                    <a:pt x="4146043" y="2082789"/>
                    <a:pt x="4146043" y="2081323"/>
                    <a:pt x="4145310" y="2079858"/>
                  </a:cubicBezTo>
                  <a:cubicBezTo>
                    <a:pt x="4144944" y="2078392"/>
                    <a:pt x="4143845" y="2077293"/>
                    <a:pt x="4142380" y="2076927"/>
                  </a:cubicBezTo>
                  <a:cubicBezTo>
                    <a:pt x="4142013" y="2076927"/>
                    <a:pt x="4141647" y="2076927"/>
                    <a:pt x="4141280" y="2076927"/>
                  </a:cubicBezTo>
                  <a:lnTo>
                    <a:pt x="4127359" y="2050183"/>
                  </a:lnTo>
                  <a:lnTo>
                    <a:pt x="4227008" y="2057144"/>
                  </a:lnTo>
                  <a:cubicBezTo>
                    <a:pt x="4227008" y="2057144"/>
                    <a:pt x="4227008" y="2057144"/>
                    <a:pt x="4227008" y="2057510"/>
                  </a:cubicBezTo>
                  <a:cubicBezTo>
                    <a:pt x="4227740" y="2059708"/>
                    <a:pt x="4229572" y="2061540"/>
                    <a:pt x="4231404" y="2062273"/>
                  </a:cubicBezTo>
                  <a:cubicBezTo>
                    <a:pt x="4232503" y="2063005"/>
                    <a:pt x="4233969" y="2063005"/>
                    <a:pt x="4235067" y="2063005"/>
                  </a:cubicBezTo>
                  <a:cubicBezTo>
                    <a:pt x="4238365" y="2063005"/>
                    <a:pt x="4241662" y="2060807"/>
                    <a:pt x="4243127" y="2057877"/>
                  </a:cubicBezTo>
                  <a:cubicBezTo>
                    <a:pt x="4244592" y="2053846"/>
                    <a:pt x="4243127" y="2049450"/>
                    <a:pt x="4239464" y="2047618"/>
                  </a:cubicBezTo>
                  <a:lnTo>
                    <a:pt x="4264376" y="1874332"/>
                  </a:lnTo>
                  <a:cubicBezTo>
                    <a:pt x="4264742" y="1873966"/>
                    <a:pt x="4265475" y="1873966"/>
                    <a:pt x="4265841" y="1873233"/>
                  </a:cubicBezTo>
                  <a:cubicBezTo>
                    <a:pt x="4266574" y="1872134"/>
                    <a:pt x="4266574" y="1870669"/>
                    <a:pt x="4265841" y="1869204"/>
                  </a:cubicBezTo>
                  <a:lnTo>
                    <a:pt x="4285625" y="1814250"/>
                  </a:lnTo>
                  <a:cubicBezTo>
                    <a:pt x="4293684" y="1791170"/>
                    <a:pt x="4301744" y="1768456"/>
                    <a:pt x="4305041" y="1759663"/>
                  </a:cubicBezTo>
                  <a:cubicBezTo>
                    <a:pt x="4306507" y="1759297"/>
                    <a:pt x="4307606" y="1758198"/>
                    <a:pt x="4307972" y="1757099"/>
                  </a:cubicBezTo>
                  <a:cubicBezTo>
                    <a:pt x="4309438" y="1754534"/>
                    <a:pt x="4308338" y="1751237"/>
                    <a:pt x="4305774" y="1749772"/>
                  </a:cubicBezTo>
                  <a:cubicBezTo>
                    <a:pt x="4304675" y="1750871"/>
                    <a:pt x="4304309" y="1750871"/>
                    <a:pt x="4303942" y="1750871"/>
                  </a:cubicBezTo>
                  <a:lnTo>
                    <a:pt x="4303942" y="1750871"/>
                  </a:lnTo>
                  <a:close/>
                  <a:moveTo>
                    <a:pt x="3558775" y="3404965"/>
                  </a:moveTo>
                  <a:lnTo>
                    <a:pt x="3615194" y="3470177"/>
                  </a:lnTo>
                  <a:lnTo>
                    <a:pt x="3606401" y="3498752"/>
                  </a:lnTo>
                  <a:lnTo>
                    <a:pt x="3558775" y="3404965"/>
                  </a:lnTo>
                  <a:close/>
                  <a:moveTo>
                    <a:pt x="1436844" y="3999560"/>
                  </a:moveTo>
                  <a:lnTo>
                    <a:pt x="1415962" y="3977579"/>
                  </a:lnTo>
                  <a:lnTo>
                    <a:pt x="1438310" y="3894050"/>
                  </a:lnTo>
                  <a:lnTo>
                    <a:pt x="1436844" y="3999560"/>
                  </a:lnTo>
                  <a:close/>
                  <a:moveTo>
                    <a:pt x="386503" y="2139207"/>
                  </a:moveTo>
                  <a:lnTo>
                    <a:pt x="386503" y="2139207"/>
                  </a:lnTo>
                  <a:lnTo>
                    <a:pt x="446586" y="2308830"/>
                  </a:lnTo>
                  <a:lnTo>
                    <a:pt x="309202" y="2266333"/>
                  </a:lnTo>
                  <a:cubicBezTo>
                    <a:pt x="309202" y="2265600"/>
                    <a:pt x="309569" y="2265234"/>
                    <a:pt x="309202" y="2264501"/>
                  </a:cubicBezTo>
                  <a:cubicBezTo>
                    <a:pt x="308836" y="2263768"/>
                    <a:pt x="308470" y="2263768"/>
                    <a:pt x="308103" y="2263402"/>
                  </a:cubicBezTo>
                  <a:lnTo>
                    <a:pt x="386503" y="2139207"/>
                  </a:lnTo>
                  <a:close/>
                  <a:moveTo>
                    <a:pt x="747730" y="902025"/>
                  </a:moveTo>
                  <a:lnTo>
                    <a:pt x="691311" y="836814"/>
                  </a:lnTo>
                  <a:lnTo>
                    <a:pt x="700470" y="808238"/>
                  </a:lnTo>
                  <a:lnTo>
                    <a:pt x="747730" y="902025"/>
                  </a:lnTo>
                  <a:close/>
                  <a:moveTo>
                    <a:pt x="2869661" y="307430"/>
                  </a:moveTo>
                  <a:lnTo>
                    <a:pt x="2890543" y="329411"/>
                  </a:lnTo>
                  <a:lnTo>
                    <a:pt x="2868195" y="412574"/>
                  </a:lnTo>
                  <a:lnTo>
                    <a:pt x="2869661" y="307430"/>
                  </a:lnTo>
                  <a:close/>
                  <a:moveTo>
                    <a:pt x="1951940" y="3845691"/>
                  </a:moveTo>
                  <a:cubicBezTo>
                    <a:pt x="1951940" y="3845324"/>
                    <a:pt x="1951574" y="3845324"/>
                    <a:pt x="1951207" y="3844958"/>
                  </a:cubicBezTo>
                  <a:lnTo>
                    <a:pt x="1954505" y="3809056"/>
                  </a:lnTo>
                  <a:lnTo>
                    <a:pt x="1961465" y="3830304"/>
                  </a:lnTo>
                  <a:cubicBezTo>
                    <a:pt x="1961099" y="3830670"/>
                    <a:pt x="1960366" y="3831037"/>
                    <a:pt x="1960366" y="3831403"/>
                  </a:cubicBezTo>
                  <a:cubicBezTo>
                    <a:pt x="1958901" y="3834700"/>
                    <a:pt x="1960366" y="3838364"/>
                    <a:pt x="1963664" y="3839829"/>
                  </a:cubicBezTo>
                  <a:cubicBezTo>
                    <a:pt x="1963664" y="3839829"/>
                    <a:pt x="1963664" y="3839829"/>
                    <a:pt x="1963664" y="3839829"/>
                  </a:cubicBezTo>
                  <a:cubicBezTo>
                    <a:pt x="1964397" y="3840196"/>
                    <a:pt x="1965495" y="3840562"/>
                    <a:pt x="1966228" y="3840562"/>
                  </a:cubicBezTo>
                  <a:cubicBezTo>
                    <a:pt x="1967327" y="3840562"/>
                    <a:pt x="1968426" y="3840196"/>
                    <a:pt x="1969525" y="3839463"/>
                  </a:cubicBezTo>
                  <a:lnTo>
                    <a:pt x="2072838" y="3892951"/>
                  </a:lnTo>
                  <a:lnTo>
                    <a:pt x="1951940" y="3845691"/>
                  </a:lnTo>
                  <a:close/>
                  <a:moveTo>
                    <a:pt x="2354931" y="461299"/>
                  </a:moveTo>
                  <a:cubicBezTo>
                    <a:pt x="2354931" y="461666"/>
                    <a:pt x="2355298" y="461666"/>
                    <a:pt x="2355664" y="462032"/>
                  </a:cubicBezTo>
                  <a:lnTo>
                    <a:pt x="2352367" y="497935"/>
                  </a:lnTo>
                  <a:lnTo>
                    <a:pt x="2345772" y="477053"/>
                  </a:lnTo>
                  <a:cubicBezTo>
                    <a:pt x="2346139" y="476686"/>
                    <a:pt x="2346505" y="476320"/>
                    <a:pt x="2346871" y="475954"/>
                  </a:cubicBezTo>
                  <a:cubicBezTo>
                    <a:pt x="2347604" y="474488"/>
                    <a:pt x="2347604" y="472656"/>
                    <a:pt x="2347238" y="470825"/>
                  </a:cubicBezTo>
                  <a:cubicBezTo>
                    <a:pt x="2346505" y="468993"/>
                    <a:pt x="2345406" y="467894"/>
                    <a:pt x="2343574" y="467161"/>
                  </a:cubicBezTo>
                  <a:cubicBezTo>
                    <a:pt x="2341743" y="466429"/>
                    <a:pt x="2339544" y="466795"/>
                    <a:pt x="2338079" y="467894"/>
                  </a:cubicBezTo>
                  <a:lnTo>
                    <a:pt x="2234400" y="414040"/>
                  </a:lnTo>
                  <a:lnTo>
                    <a:pt x="2354931" y="461299"/>
                  </a:lnTo>
                  <a:close/>
                  <a:moveTo>
                    <a:pt x="2643619" y="482548"/>
                  </a:moveTo>
                  <a:lnTo>
                    <a:pt x="2528217" y="499767"/>
                  </a:lnTo>
                  <a:cubicBezTo>
                    <a:pt x="2526752" y="498301"/>
                    <a:pt x="2524920" y="497569"/>
                    <a:pt x="2523089" y="497569"/>
                  </a:cubicBezTo>
                  <a:cubicBezTo>
                    <a:pt x="2521257" y="497569"/>
                    <a:pt x="2519791" y="498668"/>
                    <a:pt x="2518692" y="499767"/>
                  </a:cubicBezTo>
                  <a:cubicBezTo>
                    <a:pt x="2517593" y="501232"/>
                    <a:pt x="2517227" y="502698"/>
                    <a:pt x="2517227" y="504529"/>
                  </a:cubicBezTo>
                  <a:cubicBezTo>
                    <a:pt x="2517227" y="505262"/>
                    <a:pt x="2517593" y="505628"/>
                    <a:pt x="2517960" y="505995"/>
                  </a:cubicBezTo>
                  <a:lnTo>
                    <a:pt x="2504771" y="523580"/>
                  </a:lnTo>
                  <a:lnTo>
                    <a:pt x="2513563" y="488043"/>
                  </a:lnTo>
                  <a:lnTo>
                    <a:pt x="2643619" y="482548"/>
                  </a:lnTo>
                  <a:close/>
                  <a:moveTo>
                    <a:pt x="2626401" y="4062207"/>
                  </a:moveTo>
                  <a:cubicBezTo>
                    <a:pt x="2625668" y="4055613"/>
                    <a:pt x="2625301" y="4049385"/>
                    <a:pt x="2624569" y="4043523"/>
                  </a:cubicBezTo>
                  <a:lnTo>
                    <a:pt x="2659373" y="4106170"/>
                  </a:lnTo>
                  <a:lnTo>
                    <a:pt x="2633728" y="4096645"/>
                  </a:lnTo>
                  <a:cubicBezTo>
                    <a:pt x="2633361" y="4094446"/>
                    <a:pt x="2632629" y="4092614"/>
                    <a:pt x="2630797" y="4091516"/>
                  </a:cubicBezTo>
                  <a:cubicBezTo>
                    <a:pt x="2630064" y="4091149"/>
                    <a:pt x="2629332" y="4091149"/>
                    <a:pt x="2628599" y="4090783"/>
                  </a:cubicBezTo>
                  <a:lnTo>
                    <a:pt x="2626401" y="4062207"/>
                  </a:lnTo>
                  <a:close/>
                  <a:moveTo>
                    <a:pt x="3869078" y="1993764"/>
                  </a:moveTo>
                  <a:lnTo>
                    <a:pt x="4063613" y="1960059"/>
                  </a:lnTo>
                  <a:lnTo>
                    <a:pt x="4006095" y="2031865"/>
                  </a:lnTo>
                  <a:cubicBezTo>
                    <a:pt x="4003531" y="2031499"/>
                    <a:pt x="4000966" y="2032232"/>
                    <a:pt x="3999134" y="2034063"/>
                  </a:cubicBezTo>
                  <a:lnTo>
                    <a:pt x="3869078" y="1993764"/>
                  </a:lnTo>
                  <a:close/>
                  <a:moveTo>
                    <a:pt x="3859919" y="2867522"/>
                  </a:moveTo>
                  <a:cubicBezTo>
                    <a:pt x="3861018" y="2870086"/>
                    <a:pt x="3863216" y="2871552"/>
                    <a:pt x="3865781" y="2871918"/>
                  </a:cubicBezTo>
                  <a:lnTo>
                    <a:pt x="3896555" y="2958012"/>
                  </a:lnTo>
                  <a:lnTo>
                    <a:pt x="3723635" y="2862759"/>
                  </a:lnTo>
                  <a:lnTo>
                    <a:pt x="3859919" y="2867522"/>
                  </a:lnTo>
                  <a:close/>
                  <a:moveTo>
                    <a:pt x="3705684" y="3148517"/>
                  </a:moveTo>
                  <a:lnTo>
                    <a:pt x="3740121" y="3149616"/>
                  </a:lnTo>
                  <a:lnTo>
                    <a:pt x="3744884" y="3158775"/>
                  </a:lnTo>
                  <a:lnTo>
                    <a:pt x="3705684" y="3148517"/>
                  </a:lnTo>
                  <a:close/>
                  <a:moveTo>
                    <a:pt x="3744151" y="3143021"/>
                  </a:moveTo>
                  <a:lnTo>
                    <a:pt x="3728031" y="3112614"/>
                  </a:lnTo>
                  <a:lnTo>
                    <a:pt x="3754775" y="3143388"/>
                  </a:lnTo>
                  <a:lnTo>
                    <a:pt x="3744151" y="3143021"/>
                  </a:lnTo>
                  <a:close/>
                  <a:moveTo>
                    <a:pt x="3718872" y="3091731"/>
                  </a:moveTo>
                  <a:cubicBezTo>
                    <a:pt x="3718872" y="3091731"/>
                    <a:pt x="3718872" y="3091731"/>
                    <a:pt x="3718872" y="3091731"/>
                  </a:cubicBezTo>
                  <a:cubicBezTo>
                    <a:pt x="3719972" y="3089533"/>
                    <a:pt x="3719972" y="3086969"/>
                    <a:pt x="3719239" y="3084771"/>
                  </a:cubicBezTo>
                  <a:cubicBezTo>
                    <a:pt x="3717407" y="3080375"/>
                    <a:pt x="3712644" y="3078177"/>
                    <a:pt x="3707882" y="3079642"/>
                  </a:cubicBezTo>
                  <a:cubicBezTo>
                    <a:pt x="3706050" y="3080741"/>
                    <a:pt x="3704218" y="3082206"/>
                    <a:pt x="3703486" y="3084404"/>
                  </a:cubicBezTo>
                  <a:cubicBezTo>
                    <a:pt x="3701654" y="3088800"/>
                    <a:pt x="3703486" y="3093930"/>
                    <a:pt x="3707882" y="3095761"/>
                  </a:cubicBezTo>
                  <a:cubicBezTo>
                    <a:pt x="3708981" y="3096128"/>
                    <a:pt x="3710446" y="3096494"/>
                    <a:pt x="3711545" y="3096494"/>
                  </a:cubicBezTo>
                  <a:cubicBezTo>
                    <a:pt x="3711912" y="3096494"/>
                    <a:pt x="3711912" y="3096494"/>
                    <a:pt x="3712278" y="3096494"/>
                  </a:cubicBezTo>
                  <a:lnTo>
                    <a:pt x="3736458" y="3143021"/>
                  </a:lnTo>
                  <a:lnTo>
                    <a:pt x="3683702" y="3141189"/>
                  </a:lnTo>
                  <a:cubicBezTo>
                    <a:pt x="3682603" y="3137892"/>
                    <a:pt x="3679306" y="3135694"/>
                    <a:pt x="3675643" y="3135694"/>
                  </a:cubicBezTo>
                  <a:lnTo>
                    <a:pt x="3675643" y="3135694"/>
                  </a:lnTo>
                  <a:cubicBezTo>
                    <a:pt x="3670880" y="3136060"/>
                    <a:pt x="3667216" y="3140457"/>
                    <a:pt x="3667583" y="3145219"/>
                  </a:cubicBezTo>
                  <a:cubicBezTo>
                    <a:pt x="3667583" y="3145219"/>
                    <a:pt x="3667583" y="3145219"/>
                    <a:pt x="3667583" y="3145219"/>
                  </a:cubicBezTo>
                  <a:cubicBezTo>
                    <a:pt x="3667949" y="3149616"/>
                    <a:pt x="3671613" y="3153279"/>
                    <a:pt x="3676375" y="3153279"/>
                  </a:cubicBezTo>
                  <a:lnTo>
                    <a:pt x="3677108" y="3153279"/>
                  </a:lnTo>
                  <a:cubicBezTo>
                    <a:pt x="3679306" y="3153279"/>
                    <a:pt x="3681504" y="3152180"/>
                    <a:pt x="3682970" y="3150348"/>
                  </a:cubicBezTo>
                  <a:cubicBezTo>
                    <a:pt x="3682970" y="3150348"/>
                    <a:pt x="3682970" y="3149982"/>
                    <a:pt x="3682970" y="3149982"/>
                  </a:cubicBezTo>
                  <a:lnTo>
                    <a:pt x="3749646" y="3167567"/>
                  </a:lnTo>
                  <a:lnTo>
                    <a:pt x="3767964" y="3201638"/>
                  </a:lnTo>
                  <a:cubicBezTo>
                    <a:pt x="3767964" y="3202004"/>
                    <a:pt x="3767598" y="3202004"/>
                    <a:pt x="3767232" y="3202371"/>
                  </a:cubicBezTo>
                  <a:cubicBezTo>
                    <a:pt x="3766499" y="3204202"/>
                    <a:pt x="3766499" y="3206034"/>
                    <a:pt x="3767232" y="3207500"/>
                  </a:cubicBezTo>
                  <a:lnTo>
                    <a:pt x="3767232" y="3207866"/>
                  </a:lnTo>
                  <a:lnTo>
                    <a:pt x="3650364" y="3365033"/>
                  </a:lnTo>
                  <a:cubicBezTo>
                    <a:pt x="3649998" y="3365033"/>
                    <a:pt x="3649265" y="3365033"/>
                    <a:pt x="3648899" y="3365033"/>
                  </a:cubicBezTo>
                  <a:lnTo>
                    <a:pt x="3477444" y="3244135"/>
                  </a:lnTo>
                  <a:cubicBezTo>
                    <a:pt x="3477811" y="3243036"/>
                    <a:pt x="3477811" y="3241571"/>
                    <a:pt x="3477444" y="3240472"/>
                  </a:cubicBezTo>
                  <a:cubicBezTo>
                    <a:pt x="3476345" y="3237907"/>
                    <a:pt x="3473414" y="3236076"/>
                    <a:pt x="3470484" y="3236076"/>
                  </a:cubicBezTo>
                  <a:lnTo>
                    <a:pt x="3412599" y="3121040"/>
                  </a:lnTo>
                  <a:cubicBezTo>
                    <a:pt x="3412966" y="3120674"/>
                    <a:pt x="3413332" y="3120674"/>
                    <a:pt x="3413699" y="3120307"/>
                  </a:cubicBezTo>
                  <a:cubicBezTo>
                    <a:pt x="3414431" y="3118476"/>
                    <a:pt x="3414431" y="3116644"/>
                    <a:pt x="3413699" y="3114812"/>
                  </a:cubicBezTo>
                  <a:cubicBezTo>
                    <a:pt x="3412599" y="3112247"/>
                    <a:pt x="3410035" y="3110782"/>
                    <a:pt x="3407470" y="3110782"/>
                  </a:cubicBezTo>
                  <a:lnTo>
                    <a:pt x="3356180" y="3003074"/>
                  </a:lnTo>
                  <a:lnTo>
                    <a:pt x="3356180" y="3003074"/>
                  </a:lnTo>
                  <a:lnTo>
                    <a:pt x="3356180" y="3003074"/>
                  </a:lnTo>
                  <a:cubicBezTo>
                    <a:pt x="3356180" y="3003074"/>
                    <a:pt x="3356180" y="3003074"/>
                    <a:pt x="3355814" y="3003074"/>
                  </a:cubicBezTo>
                  <a:cubicBezTo>
                    <a:pt x="3355448" y="3003074"/>
                    <a:pt x="3355814" y="3002707"/>
                    <a:pt x="3355814" y="3002707"/>
                  </a:cubicBezTo>
                  <a:lnTo>
                    <a:pt x="3287306" y="2911118"/>
                  </a:lnTo>
                  <a:cubicBezTo>
                    <a:pt x="3287306" y="2910752"/>
                    <a:pt x="3286940" y="2910752"/>
                    <a:pt x="3286573" y="2910752"/>
                  </a:cubicBezTo>
                  <a:cubicBezTo>
                    <a:pt x="3286207" y="2910752"/>
                    <a:pt x="3286573" y="2910386"/>
                    <a:pt x="3286207" y="2910386"/>
                  </a:cubicBezTo>
                  <a:cubicBezTo>
                    <a:pt x="3285840" y="2910386"/>
                    <a:pt x="3285840" y="2910386"/>
                    <a:pt x="3285840" y="2910386"/>
                  </a:cubicBezTo>
                  <a:cubicBezTo>
                    <a:pt x="3285840" y="2910386"/>
                    <a:pt x="3285474" y="2910019"/>
                    <a:pt x="3285474" y="2910019"/>
                  </a:cubicBezTo>
                  <a:cubicBezTo>
                    <a:pt x="3285474" y="2910019"/>
                    <a:pt x="3285108" y="2910019"/>
                    <a:pt x="3285108" y="2910019"/>
                  </a:cubicBezTo>
                  <a:cubicBezTo>
                    <a:pt x="3285108" y="2910019"/>
                    <a:pt x="3284741" y="2909653"/>
                    <a:pt x="3284741" y="2909653"/>
                  </a:cubicBezTo>
                  <a:cubicBezTo>
                    <a:pt x="3284741" y="2909653"/>
                    <a:pt x="3284009" y="2910019"/>
                    <a:pt x="3284009" y="2910019"/>
                  </a:cubicBezTo>
                  <a:cubicBezTo>
                    <a:pt x="3284009" y="2910019"/>
                    <a:pt x="3283642" y="2910019"/>
                    <a:pt x="3283276" y="2910019"/>
                  </a:cubicBezTo>
                  <a:cubicBezTo>
                    <a:pt x="3282909" y="2910019"/>
                    <a:pt x="3282909" y="2910019"/>
                    <a:pt x="3282909" y="2910019"/>
                  </a:cubicBezTo>
                  <a:lnTo>
                    <a:pt x="3109624" y="3000143"/>
                  </a:lnTo>
                  <a:lnTo>
                    <a:pt x="3130506" y="2789488"/>
                  </a:lnTo>
                  <a:cubicBezTo>
                    <a:pt x="3130506" y="2789488"/>
                    <a:pt x="3130506" y="2789488"/>
                    <a:pt x="3130506" y="2789122"/>
                  </a:cubicBezTo>
                  <a:lnTo>
                    <a:pt x="3130506" y="2789122"/>
                  </a:lnTo>
                  <a:cubicBezTo>
                    <a:pt x="3130506" y="2789122"/>
                    <a:pt x="3130506" y="2788756"/>
                    <a:pt x="3130506" y="2788756"/>
                  </a:cubicBezTo>
                  <a:cubicBezTo>
                    <a:pt x="3130506" y="2788023"/>
                    <a:pt x="3130139" y="2787290"/>
                    <a:pt x="3129773" y="2786924"/>
                  </a:cubicBezTo>
                  <a:cubicBezTo>
                    <a:pt x="3129773" y="2786924"/>
                    <a:pt x="3129407" y="2786924"/>
                    <a:pt x="3129407" y="2786924"/>
                  </a:cubicBezTo>
                  <a:cubicBezTo>
                    <a:pt x="3129407" y="2786924"/>
                    <a:pt x="3129407" y="2786557"/>
                    <a:pt x="3129040" y="2786557"/>
                  </a:cubicBezTo>
                  <a:cubicBezTo>
                    <a:pt x="3128674" y="2786557"/>
                    <a:pt x="3127575" y="2786557"/>
                    <a:pt x="3126842" y="2786557"/>
                  </a:cubicBezTo>
                  <a:cubicBezTo>
                    <a:pt x="3126110" y="2786557"/>
                    <a:pt x="3126476" y="2786557"/>
                    <a:pt x="3126110" y="2786557"/>
                  </a:cubicBezTo>
                  <a:cubicBezTo>
                    <a:pt x="3125743" y="2786557"/>
                    <a:pt x="3125743" y="2786557"/>
                    <a:pt x="3125743" y="2786557"/>
                  </a:cubicBezTo>
                  <a:lnTo>
                    <a:pt x="2954289" y="2883641"/>
                  </a:lnTo>
                  <a:cubicBezTo>
                    <a:pt x="2952091" y="2881810"/>
                    <a:pt x="2948793" y="2881077"/>
                    <a:pt x="2945862" y="2881810"/>
                  </a:cubicBezTo>
                  <a:cubicBezTo>
                    <a:pt x="2945496" y="2881810"/>
                    <a:pt x="2945496" y="2882543"/>
                    <a:pt x="2945130" y="2882543"/>
                  </a:cubicBezTo>
                  <a:lnTo>
                    <a:pt x="2875889" y="2827589"/>
                  </a:lnTo>
                  <a:cubicBezTo>
                    <a:pt x="2877720" y="2826856"/>
                    <a:pt x="2878820" y="2825391"/>
                    <a:pt x="2879552" y="2823559"/>
                  </a:cubicBezTo>
                  <a:lnTo>
                    <a:pt x="3025728" y="2804142"/>
                  </a:lnTo>
                  <a:cubicBezTo>
                    <a:pt x="3026094" y="2804509"/>
                    <a:pt x="3025728" y="2805242"/>
                    <a:pt x="3026461" y="2805608"/>
                  </a:cubicBezTo>
                  <a:cubicBezTo>
                    <a:pt x="3027926" y="2807074"/>
                    <a:pt x="3030124" y="2808172"/>
                    <a:pt x="3032323" y="2808172"/>
                  </a:cubicBezTo>
                  <a:lnTo>
                    <a:pt x="3032323" y="2808172"/>
                  </a:lnTo>
                  <a:cubicBezTo>
                    <a:pt x="3036719" y="2808172"/>
                    <a:pt x="3040382" y="2804509"/>
                    <a:pt x="3040382" y="2800113"/>
                  </a:cubicBezTo>
                  <a:cubicBezTo>
                    <a:pt x="3040382" y="2797915"/>
                    <a:pt x="3039650" y="2795716"/>
                    <a:pt x="3038184" y="2794251"/>
                  </a:cubicBezTo>
                  <a:cubicBezTo>
                    <a:pt x="3037451" y="2793518"/>
                    <a:pt x="3036352" y="2793518"/>
                    <a:pt x="3035253" y="2793152"/>
                  </a:cubicBezTo>
                  <a:lnTo>
                    <a:pt x="3029392" y="2700464"/>
                  </a:lnTo>
                  <a:lnTo>
                    <a:pt x="3114753" y="2665294"/>
                  </a:lnTo>
                  <a:cubicBezTo>
                    <a:pt x="3116218" y="2666759"/>
                    <a:pt x="3118049" y="2667492"/>
                    <a:pt x="3119881" y="2667492"/>
                  </a:cubicBezTo>
                  <a:cubicBezTo>
                    <a:pt x="3120980" y="2667492"/>
                    <a:pt x="3122446" y="2667125"/>
                    <a:pt x="3123545" y="2666759"/>
                  </a:cubicBezTo>
                  <a:cubicBezTo>
                    <a:pt x="3127575" y="2664927"/>
                    <a:pt x="3129407" y="2659798"/>
                    <a:pt x="3127208" y="2655769"/>
                  </a:cubicBezTo>
                  <a:cubicBezTo>
                    <a:pt x="3127208" y="2655769"/>
                    <a:pt x="3127208" y="2655769"/>
                    <a:pt x="3127208" y="2655769"/>
                  </a:cubicBezTo>
                  <a:cubicBezTo>
                    <a:pt x="3125743" y="2653570"/>
                    <a:pt x="3123545" y="2652105"/>
                    <a:pt x="3120980" y="2651739"/>
                  </a:cubicBezTo>
                  <a:lnTo>
                    <a:pt x="3074453" y="2511791"/>
                  </a:lnTo>
                  <a:cubicBezTo>
                    <a:pt x="3075186" y="2511058"/>
                    <a:pt x="3076285" y="2510326"/>
                    <a:pt x="3076652" y="2509226"/>
                  </a:cubicBezTo>
                  <a:cubicBezTo>
                    <a:pt x="3077018" y="2508127"/>
                    <a:pt x="3076652" y="2507395"/>
                    <a:pt x="3076652" y="2506662"/>
                  </a:cubicBezTo>
                  <a:lnTo>
                    <a:pt x="3155418" y="2544763"/>
                  </a:lnTo>
                  <a:cubicBezTo>
                    <a:pt x="3155418" y="2545129"/>
                    <a:pt x="3155052" y="2545496"/>
                    <a:pt x="3155052" y="2545862"/>
                  </a:cubicBezTo>
                  <a:cubicBezTo>
                    <a:pt x="3155418" y="2548793"/>
                    <a:pt x="3157250" y="2551357"/>
                    <a:pt x="3160180" y="2552456"/>
                  </a:cubicBezTo>
                  <a:lnTo>
                    <a:pt x="3148091" y="2748823"/>
                  </a:lnTo>
                  <a:lnTo>
                    <a:pt x="3148091" y="2748823"/>
                  </a:lnTo>
                  <a:lnTo>
                    <a:pt x="3148091" y="2748823"/>
                  </a:lnTo>
                  <a:lnTo>
                    <a:pt x="3148091" y="2748823"/>
                  </a:lnTo>
                  <a:cubicBezTo>
                    <a:pt x="3148091" y="2749922"/>
                    <a:pt x="3148823" y="2751021"/>
                    <a:pt x="3149923" y="2751753"/>
                  </a:cubicBezTo>
                  <a:lnTo>
                    <a:pt x="3149923" y="2751753"/>
                  </a:lnTo>
                  <a:cubicBezTo>
                    <a:pt x="3150289" y="2752120"/>
                    <a:pt x="3150655" y="2752120"/>
                    <a:pt x="3151388" y="2752120"/>
                  </a:cubicBezTo>
                  <a:lnTo>
                    <a:pt x="3151388" y="2752120"/>
                  </a:lnTo>
                  <a:cubicBezTo>
                    <a:pt x="3152121" y="2752120"/>
                    <a:pt x="3152487" y="2752120"/>
                    <a:pt x="3153220" y="2751753"/>
                  </a:cubicBezTo>
                  <a:lnTo>
                    <a:pt x="3153220" y="2751753"/>
                  </a:lnTo>
                  <a:lnTo>
                    <a:pt x="3333467" y="2640748"/>
                  </a:lnTo>
                  <a:lnTo>
                    <a:pt x="3328338" y="2836015"/>
                  </a:lnTo>
                  <a:lnTo>
                    <a:pt x="3328338" y="2836015"/>
                  </a:lnTo>
                  <a:lnTo>
                    <a:pt x="3328338" y="2836015"/>
                  </a:lnTo>
                  <a:cubicBezTo>
                    <a:pt x="3328338" y="2836748"/>
                    <a:pt x="3328704" y="2837847"/>
                    <a:pt x="3329437" y="2838580"/>
                  </a:cubicBezTo>
                  <a:cubicBezTo>
                    <a:pt x="3329803" y="2838946"/>
                    <a:pt x="3330536" y="2838946"/>
                    <a:pt x="3330902" y="2839313"/>
                  </a:cubicBezTo>
                  <a:cubicBezTo>
                    <a:pt x="3330902" y="2839313"/>
                    <a:pt x="3330902" y="2839679"/>
                    <a:pt x="3331269" y="2839679"/>
                  </a:cubicBezTo>
                  <a:lnTo>
                    <a:pt x="3443739" y="2861294"/>
                  </a:lnTo>
                  <a:lnTo>
                    <a:pt x="3444472" y="2861294"/>
                  </a:lnTo>
                  <a:lnTo>
                    <a:pt x="3563538" y="2860195"/>
                  </a:lnTo>
                  <a:cubicBezTo>
                    <a:pt x="3564637" y="2862393"/>
                    <a:pt x="3566835" y="2863859"/>
                    <a:pt x="3569400" y="2864225"/>
                  </a:cubicBezTo>
                  <a:lnTo>
                    <a:pt x="3570132" y="2864225"/>
                  </a:lnTo>
                  <a:cubicBezTo>
                    <a:pt x="3572330" y="2863859"/>
                    <a:pt x="3574529" y="2862759"/>
                    <a:pt x="3575627" y="2860561"/>
                  </a:cubicBezTo>
                  <a:lnTo>
                    <a:pt x="3704218" y="2862393"/>
                  </a:lnTo>
                  <a:cubicBezTo>
                    <a:pt x="3705317" y="2864957"/>
                    <a:pt x="3707882" y="2866789"/>
                    <a:pt x="3710446" y="2866789"/>
                  </a:cubicBezTo>
                  <a:lnTo>
                    <a:pt x="3711179" y="2866789"/>
                  </a:lnTo>
                  <a:cubicBezTo>
                    <a:pt x="3712278" y="2866423"/>
                    <a:pt x="3713377" y="2866057"/>
                    <a:pt x="3714476" y="2865324"/>
                  </a:cubicBezTo>
                  <a:lnTo>
                    <a:pt x="3898386" y="2966438"/>
                  </a:lnTo>
                  <a:cubicBezTo>
                    <a:pt x="3898386" y="2967171"/>
                    <a:pt x="3898753" y="2967537"/>
                    <a:pt x="3899119" y="2967903"/>
                  </a:cubicBezTo>
                  <a:lnTo>
                    <a:pt x="3808996" y="3141922"/>
                  </a:lnTo>
                  <a:lnTo>
                    <a:pt x="3808629" y="3141922"/>
                  </a:lnTo>
                  <a:lnTo>
                    <a:pt x="3808629" y="3141922"/>
                  </a:lnTo>
                  <a:cubicBezTo>
                    <a:pt x="3806798" y="3141922"/>
                    <a:pt x="3804966" y="3143021"/>
                    <a:pt x="3803867" y="3144487"/>
                  </a:cubicBezTo>
                  <a:cubicBezTo>
                    <a:pt x="3803501" y="3144853"/>
                    <a:pt x="3803867" y="3145219"/>
                    <a:pt x="3803501" y="3145219"/>
                  </a:cubicBezTo>
                  <a:lnTo>
                    <a:pt x="3765033" y="3143754"/>
                  </a:lnTo>
                  <a:lnTo>
                    <a:pt x="3718872" y="3091731"/>
                  </a:lnTo>
                  <a:close/>
                  <a:moveTo>
                    <a:pt x="3479643" y="3254027"/>
                  </a:moveTo>
                  <a:lnTo>
                    <a:pt x="3640839" y="3367597"/>
                  </a:lnTo>
                  <a:lnTo>
                    <a:pt x="3549616" y="3377855"/>
                  </a:lnTo>
                  <a:cubicBezTo>
                    <a:pt x="3548151" y="3375657"/>
                    <a:pt x="3545953" y="3374558"/>
                    <a:pt x="3543388" y="3374558"/>
                  </a:cubicBezTo>
                  <a:lnTo>
                    <a:pt x="3479643" y="3254027"/>
                  </a:lnTo>
                  <a:close/>
                  <a:moveTo>
                    <a:pt x="2706266" y="4165885"/>
                  </a:moveTo>
                  <a:cubicBezTo>
                    <a:pt x="2705900" y="4164420"/>
                    <a:pt x="2705167" y="4163321"/>
                    <a:pt x="2704435" y="4162222"/>
                  </a:cubicBezTo>
                  <a:cubicBezTo>
                    <a:pt x="2702603" y="4160757"/>
                    <a:pt x="2700038" y="4160024"/>
                    <a:pt x="2697474" y="4160390"/>
                  </a:cubicBezTo>
                  <a:lnTo>
                    <a:pt x="2674393" y="4118992"/>
                  </a:lnTo>
                  <a:lnTo>
                    <a:pt x="2804083" y="4166985"/>
                  </a:lnTo>
                  <a:lnTo>
                    <a:pt x="2706266" y="4165885"/>
                  </a:lnTo>
                  <a:close/>
                  <a:moveTo>
                    <a:pt x="2547268" y="3954865"/>
                  </a:moveTo>
                  <a:lnTo>
                    <a:pt x="2570715" y="3979777"/>
                  </a:lnTo>
                  <a:lnTo>
                    <a:pt x="2567784" y="3989669"/>
                  </a:lnTo>
                  <a:lnTo>
                    <a:pt x="2547268" y="3954865"/>
                  </a:lnTo>
                  <a:close/>
                  <a:moveTo>
                    <a:pt x="2578774" y="3978312"/>
                  </a:moveTo>
                  <a:lnTo>
                    <a:pt x="2589033" y="3945340"/>
                  </a:lnTo>
                  <a:lnTo>
                    <a:pt x="2586102" y="3986005"/>
                  </a:lnTo>
                  <a:lnTo>
                    <a:pt x="2578774" y="3978312"/>
                  </a:lnTo>
                  <a:close/>
                  <a:moveTo>
                    <a:pt x="2597092" y="3923725"/>
                  </a:moveTo>
                  <a:cubicBezTo>
                    <a:pt x="2599290" y="3922992"/>
                    <a:pt x="2601122" y="3921527"/>
                    <a:pt x="2602221" y="3919328"/>
                  </a:cubicBezTo>
                  <a:cubicBezTo>
                    <a:pt x="2604053" y="3914932"/>
                    <a:pt x="2602221" y="3909803"/>
                    <a:pt x="2597825" y="3907972"/>
                  </a:cubicBezTo>
                  <a:cubicBezTo>
                    <a:pt x="2593429" y="3906140"/>
                    <a:pt x="2588300" y="3907972"/>
                    <a:pt x="2586102" y="3912368"/>
                  </a:cubicBezTo>
                  <a:cubicBezTo>
                    <a:pt x="2586102" y="3912368"/>
                    <a:pt x="2586102" y="3912368"/>
                    <a:pt x="2586102" y="3912368"/>
                  </a:cubicBezTo>
                  <a:cubicBezTo>
                    <a:pt x="2584636" y="3915665"/>
                    <a:pt x="2585735" y="3919695"/>
                    <a:pt x="2588666" y="3921893"/>
                  </a:cubicBezTo>
                  <a:lnTo>
                    <a:pt x="2573279" y="3972816"/>
                  </a:lnTo>
                  <a:lnTo>
                    <a:pt x="2537010" y="3933983"/>
                  </a:lnTo>
                  <a:cubicBezTo>
                    <a:pt x="2538475" y="3930685"/>
                    <a:pt x="2537743" y="3926656"/>
                    <a:pt x="2535178" y="3924091"/>
                  </a:cubicBezTo>
                  <a:cubicBezTo>
                    <a:pt x="2531514" y="3921160"/>
                    <a:pt x="2526019" y="3921527"/>
                    <a:pt x="2522722" y="3925190"/>
                  </a:cubicBezTo>
                  <a:cubicBezTo>
                    <a:pt x="2521257" y="3927022"/>
                    <a:pt x="2520524" y="3929220"/>
                    <a:pt x="2520524" y="3931418"/>
                  </a:cubicBezTo>
                  <a:cubicBezTo>
                    <a:pt x="2520890" y="3933616"/>
                    <a:pt x="2521989" y="3935814"/>
                    <a:pt x="2523455" y="3937280"/>
                  </a:cubicBezTo>
                  <a:cubicBezTo>
                    <a:pt x="2524920" y="3938745"/>
                    <a:pt x="2527118" y="3939112"/>
                    <a:pt x="2528950" y="3939478"/>
                  </a:cubicBezTo>
                  <a:cubicBezTo>
                    <a:pt x="2529316" y="3939478"/>
                    <a:pt x="2529683" y="3939112"/>
                    <a:pt x="2529683" y="3939112"/>
                  </a:cubicBezTo>
                  <a:lnTo>
                    <a:pt x="2564486" y="3999194"/>
                  </a:lnTo>
                  <a:lnTo>
                    <a:pt x="2553130" y="4036196"/>
                  </a:lnTo>
                  <a:cubicBezTo>
                    <a:pt x="2550932" y="4036562"/>
                    <a:pt x="2549466" y="4038028"/>
                    <a:pt x="2548367" y="4039859"/>
                  </a:cubicBezTo>
                  <a:cubicBezTo>
                    <a:pt x="2548367" y="4039859"/>
                    <a:pt x="2548367" y="4039859"/>
                    <a:pt x="2548367" y="4040226"/>
                  </a:cubicBezTo>
                  <a:lnTo>
                    <a:pt x="2354565" y="4068801"/>
                  </a:lnTo>
                  <a:cubicBezTo>
                    <a:pt x="2354198" y="4068435"/>
                    <a:pt x="2353832" y="4068069"/>
                    <a:pt x="2353466" y="4067702"/>
                  </a:cubicBezTo>
                  <a:lnTo>
                    <a:pt x="2318296" y="3861444"/>
                  </a:lnTo>
                  <a:cubicBezTo>
                    <a:pt x="2319395" y="3860712"/>
                    <a:pt x="2320128" y="3859612"/>
                    <a:pt x="2320860" y="3858514"/>
                  </a:cubicBezTo>
                  <a:cubicBezTo>
                    <a:pt x="2321959" y="3855583"/>
                    <a:pt x="2321226" y="3852652"/>
                    <a:pt x="2319028" y="3850453"/>
                  </a:cubicBezTo>
                  <a:lnTo>
                    <a:pt x="2359327" y="3728091"/>
                  </a:lnTo>
                  <a:cubicBezTo>
                    <a:pt x="2361525" y="3727724"/>
                    <a:pt x="2363724" y="3726259"/>
                    <a:pt x="2364823" y="3724061"/>
                  </a:cubicBezTo>
                  <a:cubicBezTo>
                    <a:pt x="2365556" y="3722229"/>
                    <a:pt x="2365556" y="3720397"/>
                    <a:pt x="2364823" y="3718566"/>
                  </a:cubicBezTo>
                  <a:cubicBezTo>
                    <a:pt x="2364457" y="3717833"/>
                    <a:pt x="2363724" y="3717467"/>
                    <a:pt x="2363357" y="3716734"/>
                  </a:cubicBezTo>
                  <a:lnTo>
                    <a:pt x="2403290" y="3604263"/>
                  </a:lnTo>
                  <a:cubicBezTo>
                    <a:pt x="2403290" y="3604263"/>
                    <a:pt x="2403290" y="3603897"/>
                    <a:pt x="2403290" y="3603897"/>
                  </a:cubicBezTo>
                  <a:cubicBezTo>
                    <a:pt x="2403290" y="3603897"/>
                    <a:pt x="2403290" y="3603897"/>
                    <a:pt x="2403290" y="3603897"/>
                  </a:cubicBezTo>
                  <a:lnTo>
                    <a:pt x="2419410" y="3490693"/>
                  </a:lnTo>
                  <a:cubicBezTo>
                    <a:pt x="2419410" y="3490693"/>
                    <a:pt x="2419410" y="3490693"/>
                    <a:pt x="2419410" y="3490326"/>
                  </a:cubicBezTo>
                  <a:cubicBezTo>
                    <a:pt x="2419410" y="3489960"/>
                    <a:pt x="2419410" y="3490326"/>
                    <a:pt x="2419410" y="3489960"/>
                  </a:cubicBezTo>
                  <a:cubicBezTo>
                    <a:pt x="2419410" y="3489593"/>
                    <a:pt x="2419044" y="3489593"/>
                    <a:pt x="2419044" y="3489593"/>
                  </a:cubicBezTo>
                  <a:cubicBezTo>
                    <a:pt x="2419044" y="3488861"/>
                    <a:pt x="2418677" y="3488128"/>
                    <a:pt x="2418311" y="3487762"/>
                  </a:cubicBezTo>
                  <a:cubicBezTo>
                    <a:pt x="2417944" y="3487395"/>
                    <a:pt x="2417578" y="3487762"/>
                    <a:pt x="2417212" y="3487395"/>
                  </a:cubicBezTo>
                  <a:cubicBezTo>
                    <a:pt x="2416846" y="3487029"/>
                    <a:pt x="2417212" y="3487029"/>
                    <a:pt x="2416846" y="3486663"/>
                  </a:cubicBezTo>
                  <a:lnTo>
                    <a:pt x="2230737" y="3428046"/>
                  </a:lnTo>
                  <a:lnTo>
                    <a:pt x="2394497" y="3293959"/>
                  </a:lnTo>
                  <a:lnTo>
                    <a:pt x="2394497" y="3293959"/>
                  </a:lnTo>
                  <a:lnTo>
                    <a:pt x="2394497" y="3293959"/>
                  </a:lnTo>
                  <a:cubicBezTo>
                    <a:pt x="2394497" y="3293959"/>
                    <a:pt x="2394497" y="3293593"/>
                    <a:pt x="2394497" y="3293593"/>
                  </a:cubicBezTo>
                  <a:cubicBezTo>
                    <a:pt x="2394864" y="3293227"/>
                    <a:pt x="2395230" y="3292494"/>
                    <a:pt x="2395230" y="3291761"/>
                  </a:cubicBezTo>
                  <a:cubicBezTo>
                    <a:pt x="2395230" y="3291395"/>
                    <a:pt x="2394864" y="3291395"/>
                    <a:pt x="2394864" y="3291029"/>
                  </a:cubicBezTo>
                  <a:cubicBezTo>
                    <a:pt x="2394864" y="3290663"/>
                    <a:pt x="2394864" y="3290663"/>
                    <a:pt x="2394864" y="3290663"/>
                  </a:cubicBezTo>
                  <a:cubicBezTo>
                    <a:pt x="2394864" y="3290663"/>
                    <a:pt x="2394497" y="3290296"/>
                    <a:pt x="2394497" y="3290296"/>
                  </a:cubicBezTo>
                  <a:cubicBezTo>
                    <a:pt x="2394497" y="3290296"/>
                    <a:pt x="2394497" y="3289563"/>
                    <a:pt x="2394131" y="3289197"/>
                  </a:cubicBezTo>
                  <a:cubicBezTo>
                    <a:pt x="2393765" y="3288831"/>
                    <a:pt x="2393765" y="3289197"/>
                    <a:pt x="2393399" y="3289197"/>
                  </a:cubicBezTo>
                  <a:cubicBezTo>
                    <a:pt x="2393032" y="3289197"/>
                    <a:pt x="2393032" y="3288464"/>
                    <a:pt x="2392666" y="3288464"/>
                  </a:cubicBezTo>
                  <a:lnTo>
                    <a:pt x="2202894" y="3236076"/>
                  </a:lnTo>
                  <a:cubicBezTo>
                    <a:pt x="2202894" y="3235343"/>
                    <a:pt x="2203260" y="3234610"/>
                    <a:pt x="2202894" y="3234244"/>
                  </a:cubicBezTo>
                  <a:cubicBezTo>
                    <a:pt x="2202161" y="3232046"/>
                    <a:pt x="2200329" y="3230214"/>
                    <a:pt x="2198131" y="3229115"/>
                  </a:cubicBezTo>
                  <a:cubicBezTo>
                    <a:pt x="2197765" y="3229115"/>
                    <a:pt x="2197399" y="3229115"/>
                    <a:pt x="2197032" y="3229115"/>
                  </a:cubicBezTo>
                  <a:lnTo>
                    <a:pt x="2186408" y="3141922"/>
                  </a:lnTo>
                  <a:cubicBezTo>
                    <a:pt x="2187140" y="3142289"/>
                    <a:pt x="2187873" y="3143021"/>
                    <a:pt x="2188972" y="3143021"/>
                  </a:cubicBezTo>
                  <a:cubicBezTo>
                    <a:pt x="2190071" y="3142655"/>
                    <a:pt x="2191170" y="3142289"/>
                    <a:pt x="2192269" y="3141556"/>
                  </a:cubicBezTo>
                  <a:lnTo>
                    <a:pt x="2309503" y="3231313"/>
                  </a:lnTo>
                  <a:cubicBezTo>
                    <a:pt x="2308771" y="3233878"/>
                    <a:pt x="2309503" y="3236808"/>
                    <a:pt x="2311335" y="3238640"/>
                  </a:cubicBezTo>
                  <a:cubicBezTo>
                    <a:pt x="2314632" y="3241937"/>
                    <a:pt x="2319761" y="3241937"/>
                    <a:pt x="2322692" y="3238640"/>
                  </a:cubicBezTo>
                  <a:cubicBezTo>
                    <a:pt x="2324157" y="3237174"/>
                    <a:pt x="2325257" y="3234976"/>
                    <a:pt x="2325257" y="3232778"/>
                  </a:cubicBezTo>
                  <a:cubicBezTo>
                    <a:pt x="2325257" y="3231679"/>
                    <a:pt x="2324524" y="3230947"/>
                    <a:pt x="2324157" y="3229847"/>
                  </a:cubicBezTo>
                  <a:lnTo>
                    <a:pt x="2385339" y="3160240"/>
                  </a:lnTo>
                  <a:lnTo>
                    <a:pt x="2470700" y="3195777"/>
                  </a:lnTo>
                  <a:cubicBezTo>
                    <a:pt x="2470700" y="3199074"/>
                    <a:pt x="2472531" y="3202004"/>
                    <a:pt x="2475462" y="3203104"/>
                  </a:cubicBezTo>
                  <a:cubicBezTo>
                    <a:pt x="2476195" y="3203470"/>
                    <a:pt x="2477294" y="3203470"/>
                    <a:pt x="2478027" y="3203470"/>
                  </a:cubicBezTo>
                  <a:cubicBezTo>
                    <a:pt x="2481690" y="3203470"/>
                    <a:pt x="2484621" y="3201272"/>
                    <a:pt x="2485720" y="3197975"/>
                  </a:cubicBezTo>
                  <a:cubicBezTo>
                    <a:pt x="2486453" y="3195410"/>
                    <a:pt x="2486086" y="3192479"/>
                    <a:pt x="2484255" y="3190647"/>
                  </a:cubicBezTo>
                  <a:lnTo>
                    <a:pt x="2549832" y="3059126"/>
                  </a:lnTo>
                  <a:lnTo>
                    <a:pt x="2549832" y="3059126"/>
                  </a:lnTo>
                  <a:cubicBezTo>
                    <a:pt x="2552030" y="3059126"/>
                    <a:pt x="2553862" y="3058027"/>
                    <a:pt x="2555328" y="3056561"/>
                  </a:cubicBezTo>
                  <a:lnTo>
                    <a:pt x="2583904" y="3138991"/>
                  </a:lnTo>
                  <a:cubicBezTo>
                    <a:pt x="2583537" y="3139358"/>
                    <a:pt x="2583171" y="3139358"/>
                    <a:pt x="2582804" y="3139724"/>
                  </a:cubicBezTo>
                  <a:cubicBezTo>
                    <a:pt x="2581339" y="3141556"/>
                    <a:pt x="2580606" y="3143754"/>
                    <a:pt x="2580606" y="3146319"/>
                  </a:cubicBezTo>
                  <a:cubicBezTo>
                    <a:pt x="2580606" y="3147051"/>
                    <a:pt x="2581339" y="3147417"/>
                    <a:pt x="2581339" y="3148150"/>
                  </a:cubicBezTo>
                  <a:lnTo>
                    <a:pt x="2433698" y="3278573"/>
                  </a:lnTo>
                  <a:lnTo>
                    <a:pt x="2433698" y="3278573"/>
                  </a:lnTo>
                  <a:lnTo>
                    <a:pt x="2433698" y="3278573"/>
                  </a:lnTo>
                  <a:cubicBezTo>
                    <a:pt x="2433698" y="3278573"/>
                    <a:pt x="2433698" y="3278939"/>
                    <a:pt x="2433698" y="3278939"/>
                  </a:cubicBezTo>
                  <a:cubicBezTo>
                    <a:pt x="2433332" y="3279305"/>
                    <a:pt x="2432965" y="3280038"/>
                    <a:pt x="2432965" y="3280771"/>
                  </a:cubicBezTo>
                  <a:cubicBezTo>
                    <a:pt x="2432965" y="3281137"/>
                    <a:pt x="2433332" y="3281137"/>
                    <a:pt x="2433332" y="3281504"/>
                  </a:cubicBezTo>
                  <a:cubicBezTo>
                    <a:pt x="2433332" y="3281870"/>
                    <a:pt x="2433332" y="3281870"/>
                    <a:pt x="2433332" y="3281870"/>
                  </a:cubicBezTo>
                  <a:cubicBezTo>
                    <a:pt x="2433332" y="3281870"/>
                    <a:pt x="2433698" y="3282236"/>
                    <a:pt x="2433698" y="3282236"/>
                  </a:cubicBezTo>
                  <a:cubicBezTo>
                    <a:pt x="2433698" y="3282236"/>
                    <a:pt x="2433698" y="3282969"/>
                    <a:pt x="2434064" y="3283336"/>
                  </a:cubicBezTo>
                  <a:lnTo>
                    <a:pt x="2434064" y="3283336"/>
                  </a:lnTo>
                  <a:cubicBezTo>
                    <a:pt x="2434430" y="3283702"/>
                    <a:pt x="2434797" y="3283702"/>
                    <a:pt x="2435163" y="3283702"/>
                  </a:cubicBezTo>
                  <a:cubicBezTo>
                    <a:pt x="2435530" y="3283702"/>
                    <a:pt x="2435530" y="3284068"/>
                    <a:pt x="2435530" y="3284068"/>
                  </a:cubicBezTo>
                  <a:lnTo>
                    <a:pt x="2641421" y="3332794"/>
                  </a:lnTo>
                  <a:lnTo>
                    <a:pt x="2499642" y="3467246"/>
                  </a:lnTo>
                  <a:lnTo>
                    <a:pt x="2499642" y="3467246"/>
                  </a:lnTo>
                  <a:lnTo>
                    <a:pt x="2499642" y="3467246"/>
                  </a:lnTo>
                  <a:cubicBezTo>
                    <a:pt x="2499275" y="3467612"/>
                    <a:pt x="2499275" y="3467978"/>
                    <a:pt x="2499275" y="3467978"/>
                  </a:cubicBezTo>
                  <a:cubicBezTo>
                    <a:pt x="2498909" y="3468345"/>
                    <a:pt x="2498909" y="3468711"/>
                    <a:pt x="2498543" y="3469444"/>
                  </a:cubicBezTo>
                  <a:lnTo>
                    <a:pt x="2498543" y="3469444"/>
                  </a:lnTo>
                  <a:lnTo>
                    <a:pt x="2498543" y="3469444"/>
                  </a:lnTo>
                  <a:cubicBezTo>
                    <a:pt x="2498543" y="3469810"/>
                    <a:pt x="2498909" y="3470543"/>
                    <a:pt x="2499275" y="3470909"/>
                  </a:cubicBezTo>
                  <a:cubicBezTo>
                    <a:pt x="2499275" y="3470909"/>
                    <a:pt x="2499275" y="3471276"/>
                    <a:pt x="2499275" y="3471276"/>
                  </a:cubicBezTo>
                  <a:lnTo>
                    <a:pt x="2563388" y="3565795"/>
                  </a:lnTo>
                  <a:cubicBezTo>
                    <a:pt x="2563388" y="3565795"/>
                    <a:pt x="2563754" y="3565795"/>
                    <a:pt x="2563754" y="3565795"/>
                  </a:cubicBezTo>
                  <a:cubicBezTo>
                    <a:pt x="2563754" y="3565795"/>
                    <a:pt x="2563754" y="3566162"/>
                    <a:pt x="2563754" y="3566162"/>
                  </a:cubicBezTo>
                  <a:lnTo>
                    <a:pt x="2648748" y="3649691"/>
                  </a:lnTo>
                  <a:cubicBezTo>
                    <a:pt x="2648382" y="3650424"/>
                    <a:pt x="2648016" y="3651156"/>
                    <a:pt x="2648016" y="3651889"/>
                  </a:cubicBezTo>
                  <a:cubicBezTo>
                    <a:pt x="2648016" y="3653721"/>
                    <a:pt x="2649114" y="3655553"/>
                    <a:pt x="2650580" y="3657018"/>
                  </a:cubicBezTo>
                  <a:cubicBezTo>
                    <a:pt x="2652046" y="3658117"/>
                    <a:pt x="2653511" y="3658850"/>
                    <a:pt x="2655343" y="3658850"/>
                  </a:cubicBezTo>
                  <a:cubicBezTo>
                    <a:pt x="2656075" y="3658850"/>
                    <a:pt x="2656442" y="3658117"/>
                    <a:pt x="2656808" y="3658117"/>
                  </a:cubicBezTo>
                  <a:lnTo>
                    <a:pt x="2746565" y="3750439"/>
                  </a:lnTo>
                  <a:cubicBezTo>
                    <a:pt x="2745466" y="3753369"/>
                    <a:pt x="2746199" y="3756300"/>
                    <a:pt x="2748397" y="3758498"/>
                  </a:cubicBezTo>
                  <a:cubicBezTo>
                    <a:pt x="2749496" y="3759231"/>
                    <a:pt x="2750595" y="3759598"/>
                    <a:pt x="2751694" y="3759598"/>
                  </a:cubicBezTo>
                  <a:lnTo>
                    <a:pt x="2810311" y="3960726"/>
                  </a:lnTo>
                  <a:cubicBezTo>
                    <a:pt x="2809945" y="3961093"/>
                    <a:pt x="2809945" y="3961826"/>
                    <a:pt x="2809945" y="3962192"/>
                  </a:cubicBezTo>
                  <a:lnTo>
                    <a:pt x="2623103" y="4021542"/>
                  </a:lnTo>
                  <a:cubicBezTo>
                    <a:pt x="2623103" y="4021542"/>
                    <a:pt x="2623103" y="4021542"/>
                    <a:pt x="2623103" y="4021175"/>
                  </a:cubicBezTo>
                  <a:cubicBezTo>
                    <a:pt x="2621638" y="4020076"/>
                    <a:pt x="2619440" y="4019343"/>
                    <a:pt x="2617242" y="4020076"/>
                  </a:cubicBezTo>
                  <a:lnTo>
                    <a:pt x="2590864" y="3991867"/>
                  </a:lnTo>
                  <a:lnTo>
                    <a:pt x="2597092" y="3923725"/>
                  </a:lnTo>
                  <a:close/>
                  <a:moveTo>
                    <a:pt x="2450550" y="4248315"/>
                  </a:moveTo>
                  <a:lnTo>
                    <a:pt x="2546169" y="4148301"/>
                  </a:lnTo>
                  <a:lnTo>
                    <a:pt x="2543604" y="4195561"/>
                  </a:lnTo>
                  <a:cubicBezTo>
                    <a:pt x="2541040" y="4196293"/>
                    <a:pt x="2539208" y="4198125"/>
                    <a:pt x="2538109" y="4200323"/>
                  </a:cubicBezTo>
                  <a:cubicBezTo>
                    <a:pt x="2537743" y="4201789"/>
                    <a:pt x="2537743" y="4203254"/>
                    <a:pt x="2538109" y="4204353"/>
                  </a:cubicBezTo>
                  <a:lnTo>
                    <a:pt x="2450550" y="4248315"/>
                  </a:lnTo>
                  <a:close/>
                  <a:moveTo>
                    <a:pt x="1158048" y="3706109"/>
                  </a:moveTo>
                  <a:lnTo>
                    <a:pt x="1156949" y="3740547"/>
                  </a:lnTo>
                  <a:lnTo>
                    <a:pt x="1147790" y="3745310"/>
                  </a:lnTo>
                  <a:lnTo>
                    <a:pt x="1158048" y="3706109"/>
                  </a:lnTo>
                  <a:close/>
                  <a:moveTo>
                    <a:pt x="1163543" y="3744577"/>
                  </a:moveTo>
                  <a:lnTo>
                    <a:pt x="1193951" y="3728457"/>
                  </a:lnTo>
                  <a:lnTo>
                    <a:pt x="1163177" y="3755201"/>
                  </a:lnTo>
                  <a:lnTo>
                    <a:pt x="1163543" y="3744577"/>
                  </a:lnTo>
                  <a:close/>
                  <a:moveTo>
                    <a:pt x="1215199" y="3718932"/>
                  </a:moveTo>
                  <a:cubicBezTo>
                    <a:pt x="1216298" y="3719665"/>
                    <a:pt x="1217398" y="3720031"/>
                    <a:pt x="1218863" y="3720031"/>
                  </a:cubicBezTo>
                  <a:cubicBezTo>
                    <a:pt x="1219962" y="3720031"/>
                    <a:pt x="1221061" y="3719665"/>
                    <a:pt x="1222160" y="3719298"/>
                  </a:cubicBezTo>
                  <a:cubicBezTo>
                    <a:pt x="1224358" y="3718566"/>
                    <a:pt x="1226190" y="3716734"/>
                    <a:pt x="1226923" y="3714536"/>
                  </a:cubicBezTo>
                  <a:cubicBezTo>
                    <a:pt x="1227656" y="3712338"/>
                    <a:pt x="1227656" y="3710140"/>
                    <a:pt x="1226923" y="3707941"/>
                  </a:cubicBezTo>
                  <a:cubicBezTo>
                    <a:pt x="1225091" y="3703545"/>
                    <a:pt x="1220329" y="3701347"/>
                    <a:pt x="1215566" y="3702813"/>
                  </a:cubicBezTo>
                  <a:cubicBezTo>
                    <a:pt x="1213368" y="3703545"/>
                    <a:pt x="1211536" y="3705377"/>
                    <a:pt x="1210803" y="3707575"/>
                  </a:cubicBezTo>
                  <a:cubicBezTo>
                    <a:pt x="1210437" y="3709040"/>
                    <a:pt x="1210437" y="3710140"/>
                    <a:pt x="1210803" y="3711605"/>
                  </a:cubicBezTo>
                  <a:lnTo>
                    <a:pt x="1163910" y="3736517"/>
                  </a:lnTo>
                  <a:lnTo>
                    <a:pt x="1165741" y="3683395"/>
                  </a:lnTo>
                  <a:cubicBezTo>
                    <a:pt x="1169039" y="3682296"/>
                    <a:pt x="1171603" y="3678999"/>
                    <a:pt x="1171237" y="3675336"/>
                  </a:cubicBezTo>
                  <a:cubicBezTo>
                    <a:pt x="1170871" y="3670573"/>
                    <a:pt x="1166474" y="3666909"/>
                    <a:pt x="1161712" y="3667276"/>
                  </a:cubicBezTo>
                  <a:lnTo>
                    <a:pt x="1161712" y="3667276"/>
                  </a:lnTo>
                  <a:cubicBezTo>
                    <a:pt x="1156949" y="3667642"/>
                    <a:pt x="1153286" y="3672039"/>
                    <a:pt x="1153652" y="3676801"/>
                  </a:cubicBezTo>
                  <a:cubicBezTo>
                    <a:pt x="1154018" y="3678999"/>
                    <a:pt x="1155117" y="3681197"/>
                    <a:pt x="1156949" y="3682663"/>
                  </a:cubicBezTo>
                  <a:lnTo>
                    <a:pt x="1139364" y="3749339"/>
                  </a:lnTo>
                  <a:lnTo>
                    <a:pt x="1105293" y="3767291"/>
                  </a:lnTo>
                  <a:cubicBezTo>
                    <a:pt x="1103461" y="3766192"/>
                    <a:pt x="1101263" y="3765825"/>
                    <a:pt x="1099431" y="3766558"/>
                  </a:cubicBezTo>
                  <a:cubicBezTo>
                    <a:pt x="1099431" y="3766558"/>
                    <a:pt x="1099431" y="3766558"/>
                    <a:pt x="1099431" y="3766558"/>
                  </a:cubicBezTo>
                  <a:lnTo>
                    <a:pt x="942265" y="3649691"/>
                  </a:lnTo>
                  <a:cubicBezTo>
                    <a:pt x="942265" y="3649324"/>
                    <a:pt x="942265" y="3648592"/>
                    <a:pt x="942265" y="3648225"/>
                  </a:cubicBezTo>
                  <a:lnTo>
                    <a:pt x="1062796" y="3477137"/>
                  </a:lnTo>
                  <a:cubicBezTo>
                    <a:pt x="1063162" y="3477137"/>
                    <a:pt x="1063528" y="3477504"/>
                    <a:pt x="1063895" y="3477504"/>
                  </a:cubicBezTo>
                  <a:cubicBezTo>
                    <a:pt x="1064994" y="3477504"/>
                    <a:pt x="1065726" y="3477504"/>
                    <a:pt x="1066826" y="3477137"/>
                  </a:cubicBezTo>
                  <a:cubicBezTo>
                    <a:pt x="1069390" y="3476038"/>
                    <a:pt x="1071222" y="3473107"/>
                    <a:pt x="1071222" y="3470177"/>
                  </a:cubicBezTo>
                  <a:lnTo>
                    <a:pt x="1185891" y="3412292"/>
                  </a:lnTo>
                  <a:cubicBezTo>
                    <a:pt x="1186990" y="3413025"/>
                    <a:pt x="1188456" y="3413758"/>
                    <a:pt x="1190287" y="3413758"/>
                  </a:cubicBezTo>
                  <a:cubicBezTo>
                    <a:pt x="1191020" y="3413758"/>
                    <a:pt x="1192119" y="3413392"/>
                    <a:pt x="1192852" y="3413392"/>
                  </a:cubicBezTo>
                  <a:cubicBezTo>
                    <a:pt x="1195416" y="3412292"/>
                    <a:pt x="1196882" y="3409728"/>
                    <a:pt x="1196882" y="3407163"/>
                  </a:cubicBezTo>
                  <a:lnTo>
                    <a:pt x="1304224" y="3355874"/>
                  </a:lnTo>
                  <a:cubicBezTo>
                    <a:pt x="1304224" y="3355874"/>
                    <a:pt x="1304224" y="3355874"/>
                    <a:pt x="1304224" y="3355507"/>
                  </a:cubicBezTo>
                  <a:cubicBezTo>
                    <a:pt x="1304224" y="3355141"/>
                    <a:pt x="1304590" y="3355507"/>
                    <a:pt x="1304590" y="3355507"/>
                  </a:cubicBezTo>
                  <a:lnTo>
                    <a:pt x="1396179" y="3286999"/>
                  </a:lnTo>
                  <a:cubicBezTo>
                    <a:pt x="1396179" y="3286999"/>
                    <a:pt x="1396179" y="3286632"/>
                    <a:pt x="1396545" y="3286266"/>
                  </a:cubicBezTo>
                  <a:cubicBezTo>
                    <a:pt x="1396912" y="3285900"/>
                    <a:pt x="1396912" y="3286266"/>
                    <a:pt x="1396912" y="3285900"/>
                  </a:cubicBezTo>
                  <a:cubicBezTo>
                    <a:pt x="1396912" y="3285534"/>
                    <a:pt x="1396912" y="3285534"/>
                    <a:pt x="1396912" y="3285534"/>
                  </a:cubicBezTo>
                  <a:cubicBezTo>
                    <a:pt x="1396912" y="3285534"/>
                    <a:pt x="1397278" y="3285167"/>
                    <a:pt x="1397278" y="3285167"/>
                  </a:cubicBezTo>
                  <a:cubicBezTo>
                    <a:pt x="1397278" y="3285167"/>
                    <a:pt x="1397278" y="3284801"/>
                    <a:pt x="1397278" y="3284801"/>
                  </a:cubicBezTo>
                  <a:cubicBezTo>
                    <a:pt x="1397278" y="3284801"/>
                    <a:pt x="1397278" y="3284434"/>
                    <a:pt x="1397644" y="3284434"/>
                  </a:cubicBezTo>
                  <a:cubicBezTo>
                    <a:pt x="1398011" y="3284434"/>
                    <a:pt x="1397278" y="3284068"/>
                    <a:pt x="1397278" y="3283702"/>
                  </a:cubicBezTo>
                  <a:cubicBezTo>
                    <a:pt x="1397278" y="3283336"/>
                    <a:pt x="1397278" y="3282969"/>
                    <a:pt x="1397278" y="3282969"/>
                  </a:cubicBezTo>
                  <a:cubicBezTo>
                    <a:pt x="1397278" y="3282969"/>
                    <a:pt x="1397278" y="3282969"/>
                    <a:pt x="1397278" y="3282969"/>
                  </a:cubicBezTo>
                  <a:lnTo>
                    <a:pt x="1307155" y="3109683"/>
                  </a:lnTo>
                  <a:lnTo>
                    <a:pt x="1517809" y="3130565"/>
                  </a:lnTo>
                  <a:lnTo>
                    <a:pt x="1518175" y="3130565"/>
                  </a:lnTo>
                  <a:cubicBezTo>
                    <a:pt x="1518908" y="3130565"/>
                    <a:pt x="1520007" y="3130199"/>
                    <a:pt x="1520373" y="3129833"/>
                  </a:cubicBezTo>
                  <a:lnTo>
                    <a:pt x="1520373" y="3129833"/>
                  </a:lnTo>
                  <a:lnTo>
                    <a:pt x="1520373" y="3129833"/>
                  </a:lnTo>
                  <a:cubicBezTo>
                    <a:pt x="1520373" y="3129833"/>
                    <a:pt x="1520373" y="3129833"/>
                    <a:pt x="1520373" y="3129466"/>
                  </a:cubicBezTo>
                  <a:cubicBezTo>
                    <a:pt x="1521106" y="3128733"/>
                    <a:pt x="1521106" y="3128001"/>
                    <a:pt x="1521473" y="3127268"/>
                  </a:cubicBezTo>
                  <a:cubicBezTo>
                    <a:pt x="1521473" y="3126902"/>
                    <a:pt x="1521106" y="3126535"/>
                    <a:pt x="1521106" y="3126169"/>
                  </a:cubicBezTo>
                  <a:cubicBezTo>
                    <a:pt x="1521106" y="3125803"/>
                    <a:pt x="1521106" y="3125803"/>
                    <a:pt x="1521106" y="3125803"/>
                  </a:cubicBezTo>
                  <a:lnTo>
                    <a:pt x="1424022" y="2954714"/>
                  </a:lnTo>
                  <a:cubicBezTo>
                    <a:pt x="1424389" y="2953982"/>
                    <a:pt x="1425121" y="2953982"/>
                    <a:pt x="1425488" y="2953249"/>
                  </a:cubicBezTo>
                  <a:cubicBezTo>
                    <a:pt x="1426587" y="2951051"/>
                    <a:pt x="1426587" y="2948487"/>
                    <a:pt x="1425854" y="2946289"/>
                  </a:cubicBezTo>
                  <a:cubicBezTo>
                    <a:pt x="1425854" y="2945922"/>
                    <a:pt x="1425121" y="2945922"/>
                    <a:pt x="1425121" y="2945556"/>
                  </a:cubicBezTo>
                  <a:lnTo>
                    <a:pt x="1479342" y="2876681"/>
                  </a:lnTo>
                  <a:cubicBezTo>
                    <a:pt x="1480074" y="2878513"/>
                    <a:pt x="1481540" y="2879612"/>
                    <a:pt x="1483372" y="2880345"/>
                  </a:cubicBezTo>
                  <a:lnTo>
                    <a:pt x="1502788" y="3026520"/>
                  </a:lnTo>
                  <a:cubicBezTo>
                    <a:pt x="1500590" y="3027986"/>
                    <a:pt x="1499125" y="3030184"/>
                    <a:pt x="1499125" y="3032748"/>
                  </a:cubicBezTo>
                  <a:cubicBezTo>
                    <a:pt x="1499125" y="3034946"/>
                    <a:pt x="1499858" y="3036778"/>
                    <a:pt x="1501323" y="3038610"/>
                  </a:cubicBezTo>
                  <a:cubicBezTo>
                    <a:pt x="1502788" y="3040075"/>
                    <a:pt x="1504987" y="3041174"/>
                    <a:pt x="1507185" y="3041174"/>
                  </a:cubicBezTo>
                  <a:lnTo>
                    <a:pt x="1507185" y="3041174"/>
                  </a:lnTo>
                  <a:cubicBezTo>
                    <a:pt x="1510482" y="3041174"/>
                    <a:pt x="1513046" y="3038976"/>
                    <a:pt x="1514146" y="3036046"/>
                  </a:cubicBezTo>
                  <a:lnTo>
                    <a:pt x="1606467" y="3030184"/>
                  </a:lnTo>
                  <a:lnTo>
                    <a:pt x="1641637" y="3115911"/>
                  </a:lnTo>
                  <a:cubicBezTo>
                    <a:pt x="1639439" y="3118109"/>
                    <a:pt x="1638706" y="3121406"/>
                    <a:pt x="1640172" y="3124337"/>
                  </a:cubicBezTo>
                  <a:cubicBezTo>
                    <a:pt x="1641637" y="3127268"/>
                    <a:pt x="1644568" y="3128733"/>
                    <a:pt x="1647499" y="3128733"/>
                  </a:cubicBezTo>
                  <a:cubicBezTo>
                    <a:pt x="1648598" y="3128733"/>
                    <a:pt x="1650063" y="3128367"/>
                    <a:pt x="1651162" y="3128001"/>
                  </a:cubicBezTo>
                  <a:cubicBezTo>
                    <a:pt x="1653361" y="3126902"/>
                    <a:pt x="1654826" y="3124337"/>
                    <a:pt x="1655192" y="3121772"/>
                  </a:cubicBezTo>
                  <a:lnTo>
                    <a:pt x="1794774" y="3075245"/>
                  </a:lnTo>
                  <a:cubicBezTo>
                    <a:pt x="1796239" y="3076711"/>
                    <a:pt x="1798071" y="3077810"/>
                    <a:pt x="1799903" y="3077810"/>
                  </a:cubicBezTo>
                  <a:lnTo>
                    <a:pt x="1761802" y="3156210"/>
                  </a:lnTo>
                  <a:cubicBezTo>
                    <a:pt x="1761436" y="3156210"/>
                    <a:pt x="1761069" y="3155844"/>
                    <a:pt x="1760703" y="3155844"/>
                  </a:cubicBezTo>
                  <a:lnTo>
                    <a:pt x="1760703" y="3155844"/>
                  </a:lnTo>
                  <a:cubicBezTo>
                    <a:pt x="1758504" y="3156210"/>
                    <a:pt x="1755940" y="3157309"/>
                    <a:pt x="1754475" y="3159141"/>
                  </a:cubicBezTo>
                  <a:cubicBezTo>
                    <a:pt x="1754108" y="3159874"/>
                    <a:pt x="1754108" y="3160606"/>
                    <a:pt x="1753742" y="3160973"/>
                  </a:cubicBezTo>
                  <a:lnTo>
                    <a:pt x="1557376" y="3148883"/>
                  </a:lnTo>
                  <a:cubicBezTo>
                    <a:pt x="1556643" y="3148883"/>
                    <a:pt x="1555544" y="3149249"/>
                    <a:pt x="1554811" y="3149616"/>
                  </a:cubicBezTo>
                  <a:cubicBezTo>
                    <a:pt x="1554811" y="3149616"/>
                    <a:pt x="1554811" y="3149982"/>
                    <a:pt x="1554445" y="3150348"/>
                  </a:cubicBezTo>
                  <a:cubicBezTo>
                    <a:pt x="1554078" y="3150715"/>
                    <a:pt x="1554078" y="3150348"/>
                    <a:pt x="1554078" y="3150715"/>
                  </a:cubicBezTo>
                  <a:cubicBezTo>
                    <a:pt x="1554078" y="3151081"/>
                    <a:pt x="1554078" y="3151081"/>
                    <a:pt x="1554078" y="3151448"/>
                  </a:cubicBezTo>
                  <a:cubicBezTo>
                    <a:pt x="1554078" y="3151814"/>
                    <a:pt x="1553712" y="3152180"/>
                    <a:pt x="1553712" y="3152546"/>
                  </a:cubicBezTo>
                  <a:cubicBezTo>
                    <a:pt x="1553712" y="3152913"/>
                    <a:pt x="1554078" y="3153279"/>
                    <a:pt x="1554078" y="3153646"/>
                  </a:cubicBezTo>
                  <a:cubicBezTo>
                    <a:pt x="1554078" y="3153646"/>
                    <a:pt x="1554078" y="3154012"/>
                    <a:pt x="1554078" y="3154012"/>
                  </a:cubicBezTo>
                  <a:lnTo>
                    <a:pt x="1665084" y="3334259"/>
                  </a:lnTo>
                  <a:lnTo>
                    <a:pt x="1469816" y="3329130"/>
                  </a:lnTo>
                  <a:cubicBezTo>
                    <a:pt x="1469450" y="3329130"/>
                    <a:pt x="1469450" y="3329496"/>
                    <a:pt x="1469084" y="3329496"/>
                  </a:cubicBezTo>
                  <a:lnTo>
                    <a:pt x="1468717" y="3329496"/>
                  </a:lnTo>
                  <a:cubicBezTo>
                    <a:pt x="1468351" y="3329863"/>
                    <a:pt x="1467618" y="3329863"/>
                    <a:pt x="1467252" y="3330229"/>
                  </a:cubicBezTo>
                  <a:lnTo>
                    <a:pt x="1467252" y="3330229"/>
                  </a:lnTo>
                  <a:cubicBezTo>
                    <a:pt x="1466886" y="3330595"/>
                    <a:pt x="1466886" y="3330962"/>
                    <a:pt x="1466519" y="3331694"/>
                  </a:cubicBezTo>
                  <a:cubicBezTo>
                    <a:pt x="1466519" y="3331694"/>
                    <a:pt x="1466153" y="3331694"/>
                    <a:pt x="1466153" y="3332061"/>
                  </a:cubicBezTo>
                  <a:lnTo>
                    <a:pt x="1444538" y="3444532"/>
                  </a:lnTo>
                  <a:cubicBezTo>
                    <a:pt x="1444538" y="3444532"/>
                    <a:pt x="1444538" y="3444532"/>
                    <a:pt x="1444538" y="3444898"/>
                  </a:cubicBezTo>
                  <a:cubicBezTo>
                    <a:pt x="1444538" y="3445264"/>
                    <a:pt x="1444538" y="3445264"/>
                    <a:pt x="1444538" y="3445264"/>
                  </a:cubicBezTo>
                  <a:lnTo>
                    <a:pt x="1445637" y="3564330"/>
                  </a:lnTo>
                  <a:cubicBezTo>
                    <a:pt x="1443439" y="3565429"/>
                    <a:pt x="1441974" y="3567994"/>
                    <a:pt x="1441974" y="3570925"/>
                  </a:cubicBezTo>
                  <a:cubicBezTo>
                    <a:pt x="1442340" y="3573123"/>
                    <a:pt x="1443439" y="3575321"/>
                    <a:pt x="1445637" y="3576420"/>
                  </a:cubicBezTo>
                  <a:lnTo>
                    <a:pt x="1443805" y="3705377"/>
                  </a:lnTo>
                  <a:cubicBezTo>
                    <a:pt x="1441241" y="3706476"/>
                    <a:pt x="1439409" y="3709407"/>
                    <a:pt x="1439409" y="3712338"/>
                  </a:cubicBezTo>
                  <a:cubicBezTo>
                    <a:pt x="1439775" y="3713436"/>
                    <a:pt x="1440142" y="3714536"/>
                    <a:pt x="1440875" y="3715635"/>
                  </a:cubicBezTo>
                  <a:lnTo>
                    <a:pt x="1340127" y="3899545"/>
                  </a:lnTo>
                  <a:cubicBezTo>
                    <a:pt x="1339394" y="3899545"/>
                    <a:pt x="1339394" y="3899911"/>
                    <a:pt x="1338661" y="3900278"/>
                  </a:cubicBezTo>
                  <a:lnTo>
                    <a:pt x="1164642" y="3810154"/>
                  </a:lnTo>
                  <a:cubicBezTo>
                    <a:pt x="1164642" y="3810154"/>
                    <a:pt x="1164642" y="3810154"/>
                    <a:pt x="1164642" y="3809788"/>
                  </a:cubicBezTo>
                  <a:cubicBezTo>
                    <a:pt x="1164276" y="3807590"/>
                    <a:pt x="1163177" y="3806125"/>
                    <a:pt x="1161345" y="3805025"/>
                  </a:cubicBezTo>
                  <a:lnTo>
                    <a:pt x="1162811" y="3766192"/>
                  </a:lnTo>
                  <a:lnTo>
                    <a:pt x="1215199" y="3718932"/>
                  </a:lnTo>
                  <a:close/>
                  <a:moveTo>
                    <a:pt x="882182" y="3844958"/>
                  </a:moveTo>
                  <a:lnTo>
                    <a:pt x="1020298" y="3842028"/>
                  </a:lnTo>
                  <a:lnTo>
                    <a:pt x="985128" y="3873534"/>
                  </a:lnTo>
                  <a:cubicBezTo>
                    <a:pt x="982930" y="3872435"/>
                    <a:pt x="980366" y="3872069"/>
                    <a:pt x="977801" y="3873168"/>
                  </a:cubicBezTo>
                  <a:cubicBezTo>
                    <a:pt x="976336" y="3873900"/>
                    <a:pt x="975603" y="3875000"/>
                    <a:pt x="974870" y="3876098"/>
                  </a:cubicBezTo>
                  <a:lnTo>
                    <a:pt x="882182" y="3844958"/>
                  </a:lnTo>
                  <a:close/>
                  <a:moveTo>
                    <a:pt x="1052904" y="3479702"/>
                  </a:moveTo>
                  <a:lnTo>
                    <a:pt x="938968" y="3640898"/>
                  </a:lnTo>
                  <a:lnTo>
                    <a:pt x="928709" y="3549676"/>
                  </a:lnTo>
                  <a:cubicBezTo>
                    <a:pt x="930908" y="3548210"/>
                    <a:pt x="932007" y="3546012"/>
                    <a:pt x="932007" y="3543081"/>
                  </a:cubicBezTo>
                  <a:lnTo>
                    <a:pt x="1052904" y="3479702"/>
                  </a:lnTo>
                  <a:close/>
                  <a:moveTo>
                    <a:pt x="351700" y="2547694"/>
                  </a:moveTo>
                  <a:lnTo>
                    <a:pt x="326788" y="2571141"/>
                  </a:lnTo>
                  <a:lnTo>
                    <a:pt x="316896" y="2568209"/>
                  </a:lnTo>
                  <a:lnTo>
                    <a:pt x="351700" y="2547694"/>
                  </a:lnTo>
                  <a:close/>
                  <a:moveTo>
                    <a:pt x="328619" y="2578468"/>
                  </a:moveTo>
                  <a:lnTo>
                    <a:pt x="361591" y="2588725"/>
                  </a:lnTo>
                  <a:lnTo>
                    <a:pt x="321292" y="2585795"/>
                  </a:lnTo>
                  <a:lnTo>
                    <a:pt x="328619" y="2578468"/>
                  </a:lnTo>
                  <a:close/>
                  <a:moveTo>
                    <a:pt x="382840" y="2596785"/>
                  </a:moveTo>
                  <a:cubicBezTo>
                    <a:pt x="382840" y="2596785"/>
                    <a:pt x="382840" y="2597152"/>
                    <a:pt x="382840" y="2596785"/>
                  </a:cubicBezTo>
                  <a:cubicBezTo>
                    <a:pt x="384305" y="2600449"/>
                    <a:pt x="387236" y="2602647"/>
                    <a:pt x="390900" y="2602647"/>
                  </a:cubicBezTo>
                  <a:cubicBezTo>
                    <a:pt x="394197" y="2602647"/>
                    <a:pt x="397494" y="2600449"/>
                    <a:pt x="398960" y="2597518"/>
                  </a:cubicBezTo>
                  <a:cubicBezTo>
                    <a:pt x="400791" y="2593122"/>
                    <a:pt x="398960" y="2587993"/>
                    <a:pt x="394563" y="2586161"/>
                  </a:cubicBezTo>
                  <a:cubicBezTo>
                    <a:pt x="391266" y="2584695"/>
                    <a:pt x="387236" y="2585795"/>
                    <a:pt x="385038" y="2588725"/>
                  </a:cubicBezTo>
                  <a:lnTo>
                    <a:pt x="334115" y="2572972"/>
                  </a:lnTo>
                  <a:lnTo>
                    <a:pt x="372948" y="2536703"/>
                  </a:lnTo>
                  <a:cubicBezTo>
                    <a:pt x="374047" y="2537436"/>
                    <a:pt x="374780" y="2537802"/>
                    <a:pt x="375879" y="2537802"/>
                  </a:cubicBezTo>
                  <a:cubicBezTo>
                    <a:pt x="380642" y="2537802"/>
                    <a:pt x="384672" y="2533772"/>
                    <a:pt x="384672" y="2529010"/>
                  </a:cubicBezTo>
                  <a:cubicBezTo>
                    <a:pt x="384672" y="2528643"/>
                    <a:pt x="384672" y="2528643"/>
                    <a:pt x="384672" y="2528277"/>
                  </a:cubicBezTo>
                  <a:cubicBezTo>
                    <a:pt x="384305" y="2526079"/>
                    <a:pt x="383206" y="2523881"/>
                    <a:pt x="381741" y="2522415"/>
                  </a:cubicBezTo>
                  <a:cubicBezTo>
                    <a:pt x="378077" y="2519484"/>
                    <a:pt x="372582" y="2519851"/>
                    <a:pt x="369651" y="2523514"/>
                  </a:cubicBezTo>
                  <a:cubicBezTo>
                    <a:pt x="368186" y="2525346"/>
                    <a:pt x="367453" y="2527544"/>
                    <a:pt x="367819" y="2529742"/>
                  </a:cubicBezTo>
                  <a:cubicBezTo>
                    <a:pt x="367819" y="2529742"/>
                    <a:pt x="367819" y="2529742"/>
                    <a:pt x="367819" y="2530108"/>
                  </a:cubicBezTo>
                  <a:lnTo>
                    <a:pt x="308103" y="2564546"/>
                  </a:lnTo>
                  <a:lnTo>
                    <a:pt x="271101" y="2553189"/>
                  </a:lnTo>
                  <a:cubicBezTo>
                    <a:pt x="271101" y="2552823"/>
                    <a:pt x="271101" y="2552456"/>
                    <a:pt x="271101" y="2552456"/>
                  </a:cubicBezTo>
                  <a:cubicBezTo>
                    <a:pt x="270369" y="2550625"/>
                    <a:pt x="269270" y="2549159"/>
                    <a:pt x="267438" y="2548426"/>
                  </a:cubicBezTo>
                  <a:lnTo>
                    <a:pt x="267438" y="2548426"/>
                  </a:lnTo>
                  <a:lnTo>
                    <a:pt x="238862" y="2354625"/>
                  </a:lnTo>
                  <a:cubicBezTo>
                    <a:pt x="239229" y="2354258"/>
                    <a:pt x="239595" y="2353892"/>
                    <a:pt x="239961" y="2353159"/>
                  </a:cubicBezTo>
                  <a:lnTo>
                    <a:pt x="446586" y="2317622"/>
                  </a:lnTo>
                  <a:cubicBezTo>
                    <a:pt x="447319" y="2318722"/>
                    <a:pt x="448051" y="2319821"/>
                    <a:pt x="449150" y="2320187"/>
                  </a:cubicBezTo>
                  <a:cubicBezTo>
                    <a:pt x="450249" y="2320553"/>
                    <a:pt x="451348" y="2320920"/>
                    <a:pt x="452081" y="2320920"/>
                  </a:cubicBezTo>
                  <a:cubicBezTo>
                    <a:pt x="453913" y="2320920"/>
                    <a:pt x="455745" y="2319821"/>
                    <a:pt x="457210" y="2318355"/>
                  </a:cubicBezTo>
                  <a:lnTo>
                    <a:pt x="579206" y="2358288"/>
                  </a:lnTo>
                  <a:cubicBezTo>
                    <a:pt x="579206" y="2358654"/>
                    <a:pt x="578840" y="2359021"/>
                    <a:pt x="579206" y="2359387"/>
                  </a:cubicBezTo>
                  <a:cubicBezTo>
                    <a:pt x="579939" y="2361219"/>
                    <a:pt x="581405" y="2362684"/>
                    <a:pt x="582870" y="2363417"/>
                  </a:cubicBezTo>
                  <a:cubicBezTo>
                    <a:pt x="583969" y="2363783"/>
                    <a:pt x="584702" y="2364150"/>
                    <a:pt x="585801" y="2364150"/>
                  </a:cubicBezTo>
                  <a:cubicBezTo>
                    <a:pt x="587633" y="2364150"/>
                    <a:pt x="589098" y="2363417"/>
                    <a:pt x="590563" y="2361952"/>
                  </a:cubicBezTo>
                  <a:lnTo>
                    <a:pt x="702668" y="2401884"/>
                  </a:lnTo>
                  <a:lnTo>
                    <a:pt x="703401" y="2401884"/>
                  </a:lnTo>
                  <a:lnTo>
                    <a:pt x="703401" y="2401884"/>
                  </a:lnTo>
                  <a:lnTo>
                    <a:pt x="816605" y="2418370"/>
                  </a:lnTo>
                  <a:lnTo>
                    <a:pt x="816971" y="2418370"/>
                  </a:lnTo>
                  <a:cubicBezTo>
                    <a:pt x="817704" y="2418370"/>
                    <a:pt x="818437" y="2418004"/>
                    <a:pt x="818803" y="2417638"/>
                  </a:cubicBezTo>
                  <a:lnTo>
                    <a:pt x="818803" y="2417638"/>
                  </a:lnTo>
                  <a:lnTo>
                    <a:pt x="818803" y="2417638"/>
                  </a:lnTo>
                  <a:cubicBezTo>
                    <a:pt x="819169" y="2417271"/>
                    <a:pt x="819169" y="2416905"/>
                    <a:pt x="819169" y="2416538"/>
                  </a:cubicBezTo>
                  <a:cubicBezTo>
                    <a:pt x="819169" y="2416172"/>
                    <a:pt x="819536" y="2416538"/>
                    <a:pt x="819536" y="2416172"/>
                  </a:cubicBezTo>
                  <a:lnTo>
                    <a:pt x="878152" y="2230064"/>
                  </a:lnTo>
                  <a:lnTo>
                    <a:pt x="1012239" y="2393824"/>
                  </a:lnTo>
                  <a:cubicBezTo>
                    <a:pt x="1012971" y="2394557"/>
                    <a:pt x="1013704" y="2394924"/>
                    <a:pt x="1014803" y="2394924"/>
                  </a:cubicBezTo>
                  <a:lnTo>
                    <a:pt x="1014803" y="2394924"/>
                  </a:lnTo>
                  <a:cubicBezTo>
                    <a:pt x="1015536" y="2394924"/>
                    <a:pt x="1016635" y="2394557"/>
                    <a:pt x="1017367" y="2393824"/>
                  </a:cubicBezTo>
                  <a:cubicBezTo>
                    <a:pt x="1017734" y="2393458"/>
                    <a:pt x="1017367" y="2393092"/>
                    <a:pt x="1017367" y="2393092"/>
                  </a:cubicBezTo>
                  <a:cubicBezTo>
                    <a:pt x="1017367" y="2393092"/>
                    <a:pt x="1018100" y="2392725"/>
                    <a:pt x="1018100" y="2392359"/>
                  </a:cubicBezTo>
                  <a:lnTo>
                    <a:pt x="1070489" y="2202953"/>
                  </a:lnTo>
                  <a:cubicBezTo>
                    <a:pt x="1073420" y="2202587"/>
                    <a:pt x="1076351" y="2200755"/>
                    <a:pt x="1077450" y="2197824"/>
                  </a:cubicBezTo>
                  <a:cubicBezTo>
                    <a:pt x="1077450" y="2197458"/>
                    <a:pt x="1077450" y="2197092"/>
                    <a:pt x="1077450" y="2196725"/>
                  </a:cubicBezTo>
                  <a:lnTo>
                    <a:pt x="1164642" y="2186101"/>
                  </a:lnTo>
                  <a:cubicBezTo>
                    <a:pt x="1164276" y="2186834"/>
                    <a:pt x="1163543" y="2187566"/>
                    <a:pt x="1163543" y="2188299"/>
                  </a:cubicBezTo>
                  <a:cubicBezTo>
                    <a:pt x="1163543" y="2189398"/>
                    <a:pt x="1164276" y="2190497"/>
                    <a:pt x="1165009" y="2191596"/>
                  </a:cubicBezTo>
                  <a:lnTo>
                    <a:pt x="1075252" y="2308830"/>
                  </a:lnTo>
                  <a:cubicBezTo>
                    <a:pt x="1072687" y="2308097"/>
                    <a:pt x="1070123" y="2308830"/>
                    <a:pt x="1068291" y="2310295"/>
                  </a:cubicBezTo>
                  <a:cubicBezTo>
                    <a:pt x="1066826" y="2311761"/>
                    <a:pt x="1065726" y="2313959"/>
                    <a:pt x="1065726" y="2316157"/>
                  </a:cubicBezTo>
                  <a:cubicBezTo>
                    <a:pt x="1065726" y="2320553"/>
                    <a:pt x="1069390" y="2324217"/>
                    <a:pt x="1073786" y="2324583"/>
                  </a:cubicBezTo>
                  <a:cubicBezTo>
                    <a:pt x="1073786" y="2324583"/>
                    <a:pt x="1073786" y="2324583"/>
                    <a:pt x="1074153" y="2324583"/>
                  </a:cubicBezTo>
                  <a:cubicBezTo>
                    <a:pt x="1075252" y="2324583"/>
                    <a:pt x="1075984" y="2323851"/>
                    <a:pt x="1077083" y="2323484"/>
                  </a:cubicBezTo>
                  <a:lnTo>
                    <a:pt x="1146691" y="2384666"/>
                  </a:lnTo>
                  <a:lnTo>
                    <a:pt x="1111155" y="2470393"/>
                  </a:lnTo>
                  <a:cubicBezTo>
                    <a:pt x="1107857" y="2470393"/>
                    <a:pt x="1104927" y="2472225"/>
                    <a:pt x="1103828" y="2475155"/>
                  </a:cubicBezTo>
                  <a:cubicBezTo>
                    <a:pt x="1102362" y="2479552"/>
                    <a:pt x="1104927" y="2483948"/>
                    <a:pt x="1108956" y="2485413"/>
                  </a:cubicBezTo>
                  <a:cubicBezTo>
                    <a:pt x="1109689" y="2485780"/>
                    <a:pt x="1110788" y="2485780"/>
                    <a:pt x="1111521" y="2485780"/>
                  </a:cubicBezTo>
                  <a:cubicBezTo>
                    <a:pt x="1113353" y="2485780"/>
                    <a:pt x="1115184" y="2485047"/>
                    <a:pt x="1116650" y="2483948"/>
                  </a:cubicBezTo>
                  <a:lnTo>
                    <a:pt x="1248171" y="2549892"/>
                  </a:lnTo>
                  <a:cubicBezTo>
                    <a:pt x="1248171" y="2551724"/>
                    <a:pt x="1248904" y="2553555"/>
                    <a:pt x="1250370" y="2555021"/>
                  </a:cubicBezTo>
                  <a:lnTo>
                    <a:pt x="1167573" y="2583597"/>
                  </a:lnTo>
                  <a:cubicBezTo>
                    <a:pt x="1167207" y="2583230"/>
                    <a:pt x="1167207" y="2582864"/>
                    <a:pt x="1166840" y="2582497"/>
                  </a:cubicBezTo>
                  <a:cubicBezTo>
                    <a:pt x="1164642" y="2580666"/>
                    <a:pt x="1161345" y="2580299"/>
                    <a:pt x="1158414" y="2581398"/>
                  </a:cubicBezTo>
                  <a:lnTo>
                    <a:pt x="1027992" y="2433757"/>
                  </a:lnTo>
                  <a:lnTo>
                    <a:pt x="1027992" y="2433757"/>
                  </a:lnTo>
                  <a:lnTo>
                    <a:pt x="1027992" y="2433757"/>
                  </a:lnTo>
                  <a:cubicBezTo>
                    <a:pt x="1027992" y="2433757"/>
                    <a:pt x="1027992" y="2433757"/>
                    <a:pt x="1027625" y="2433757"/>
                  </a:cubicBezTo>
                  <a:cubicBezTo>
                    <a:pt x="1026893" y="2433391"/>
                    <a:pt x="1026526" y="2433024"/>
                    <a:pt x="1025794" y="2433024"/>
                  </a:cubicBezTo>
                  <a:cubicBezTo>
                    <a:pt x="1025794" y="2433024"/>
                    <a:pt x="1025427" y="2433024"/>
                    <a:pt x="1025061" y="2433391"/>
                  </a:cubicBezTo>
                  <a:cubicBezTo>
                    <a:pt x="1024695" y="2433757"/>
                    <a:pt x="1024695" y="2433391"/>
                    <a:pt x="1024695" y="2433391"/>
                  </a:cubicBezTo>
                  <a:cubicBezTo>
                    <a:pt x="1024695" y="2433391"/>
                    <a:pt x="1024328" y="2433757"/>
                    <a:pt x="1024328" y="2433757"/>
                  </a:cubicBezTo>
                  <a:cubicBezTo>
                    <a:pt x="1024328" y="2433757"/>
                    <a:pt x="1023596" y="2433757"/>
                    <a:pt x="1023229" y="2434124"/>
                  </a:cubicBezTo>
                  <a:cubicBezTo>
                    <a:pt x="1022863" y="2434490"/>
                    <a:pt x="1023229" y="2434490"/>
                    <a:pt x="1023229" y="2434856"/>
                  </a:cubicBezTo>
                  <a:cubicBezTo>
                    <a:pt x="1023229" y="2435223"/>
                    <a:pt x="1022497" y="2435223"/>
                    <a:pt x="1022497" y="2435589"/>
                  </a:cubicBezTo>
                  <a:lnTo>
                    <a:pt x="974138" y="2640748"/>
                  </a:lnTo>
                  <a:lnTo>
                    <a:pt x="839685" y="2498968"/>
                  </a:lnTo>
                  <a:cubicBezTo>
                    <a:pt x="839319" y="2498602"/>
                    <a:pt x="838952" y="2498602"/>
                    <a:pt x="838586" y="2498602"/>
                  </a:cubicBezTo>
                  <a:cubicBezTo>
                    <a:pt x="838220" y="2498602"/>
                    <a:pt x="838220" y="2498236"/>
                    <a:pt x="837853" y="2498236"/>
                  </a:cubicBezTo>
                  <a:cubicBezTo>
                    <a:pt x="837487" y="2498236"/>
                    <a:pt x="837487" y="2498236"/>
                    <a:pt x="837487" y="2498236"/>
                  </a:cubicBezTo>
                  <a:cubicBezTo>
                    <a:pt x="837487" y="2498236"/>
                    <a:pt x="837121" y="2497869"/>
                    <a:pt x="837121" y="2497869"/>
                  </a:cubicBezTo>
                  <a:lnTo>
                    <a:pt x="837121" y="2497869"/>
                  </a:lnTo>
                  <a:cubicBezTo>
                    <a:pt x="836754" y="2497869"/>
                    <a:pt x="836388" y="2498236"/>
                    <a:pt x="836022" y="2498236"/>
                  </a:cubicBezTo>
                  <a:cubicBezTo>
                    <a:pt x="835655" y="2498236"/>
                    <a:pt x="835289" y="2498236"/>
                    <a:pt x="835289" y="2498236"/>
                  </a:cubicBezTo>
                  <a:lnTo>
                    <a:pt x="740769" y="2562348"/>
                  </a:lnTo>
                  <a:cubicBezTo>
                    <a:pt x="740769" y="2562348"/>
                    <a:pt x="740769" y="2562714"/>
                    <a:pt x="740769" y="2562714"/>
                  </a:cubicBezTo>
                  <a:cubicBezTo>
                    <a:pt x="740769" y="2562714"/>
                    <a:pt x="740403" y="2562714"/>
                    <a:pt x="740403" y="2562714"/>
                  </a:cubicBezTo>
                  <a:lnTo>
                    <a:pt x="656874" y="2647709"/>
                  </a:lnTo>
                  <a:cubicBezTo>
                    <a:pt x="654309" y="2646976"/>
                    <a:pt x="651379" y="2647709"/>
                    <a:pt x="649547" y="2649541"/>
                  </a:cubicBezTo>
                  <a:cubicBezTo>
                    <a:pt x="648081" y="2651372"/>
                    <a:pt x="647715" y="2653937"/>
                    <a:pt x="648448" y="2656135"/>
                  </a:cubicBezTo>
                  <a:lnTo>
                    <a:pt x="556126" y="2745892"/>
                  </a:lnTo>
                  <a:cubicBezTo>
                    <a:pt x="553195" y="2744793"/>
                    <a:pt x="550264" y="2745526"/>
                    <a:pt x="548066" y="2747724"/>
                  </a:cubicBezTo>
                  <a:cubicBezTo>
                    <a:pt x="547334" y="2748823"/>
                    <a:pt x="546967" y="2749922"/>
                    <a:pt x="546967" y="2751021"/>
                  </a:cubicBezTo>
                  <a:lnTo>
                    <a:pt x="345472" y="2809638"/>
                  </a:lnTo>
                  <a:cubicBezTo>
                    <a:pt x="345105" y="2809272"/>
                    <a:pt x="344373" y="2809272"/>
                    <a:pt x="344006" y="2809272"/>
                  </a:cubicBezTo>
                  <a:lnTo>
                    <a:pt x="284657" y="2622430"/>
                  </a:lnTo>
                  <a:cubicBezTo>
                    <a:pt x="284657" y="2622430"/>
                    <a:pt x="284657" y="2622430"/>
                    <a:pt x="285023" y="2622430"/>
                  </a:cubicBezTo>
                  <a:cubicBezTo>
                    <a:pt x="286122" y="2620965"/>
                    <a:pt x="286855" y="2619133"/>
                    <a:pt x="286488" y="2617301"/>
                  </a:cubicBezTo>
                  <a:cubicBezTo>
                    <a:pt x="286488" y="2616935"/>
                    <a:pt x="286122" y="2616935"/>
                    <a:pt x="286122" y="2616569"/>
                  </a:cubicBezTo>
                  <a:lnTo>
                    <a:pt x="314332" y="2590191"/>
                  </a:lnTo>
                  <a:lnTo>
                    <a:pt x="382840" y="2596785"/>
                  </a:lnTo>
                  <a:close/>
                  <a:moveTo>
                    <a:pt x="58249" y="2450609"/>
                  </a:moveTo>
                  <a:lnTo>
                    <a:pt x="158264" y="2546228"/>
                  </a:lnTo>
                  <a:lnTo>
                    <a:pt x="111004" y="2543664"/>
                  </a:lnTo>
                  <a:cubicBezTo>
                    <a:pt x="110272" y="2541099"/>
                    <a:pt x="108440" y="2539267"/>
                    <a:pt x="106241" y="2538169"/>
                  </a:cubicBezTo>
                  <a:cubicBezTo>
                    <a:pt x="104776" y="2537802"/>
                    <a:pt x="103311" y="2537802"/>
                    <a:pt x="102212" y="2538169"/>
                  </a:cubicBezTo>
                  <a:lnTo>
                    <a:pt x="58249" y="2450609"/>
                  </a:lnTo>
                  <a:close/>
                  <a:moveTo>
                    <a:pt x="437427" y="2313226"/>
                  </a:moveTo>
                  <a:lnTo>
                    <a:pt x="242892" y="2346931"/>
                  </a:lnTo>
                  <a:lnTo>
                    <a:pt x="300044" y="2275491"/>
                  </a:lnTo>
                  <a:cubicBezTo>
                    <a:pt x="300776" y="2275858"/>
                    <a:pt x="301143" y="2275858"/>
                    <a:pt x="301875" y="2275858"/>
                  </a:cubicBezTo>
                  <a:cubicBezTo>
                    <a:pt x="304073" y="2275858"/>
                    <a:pt x="305905" y="2274759"/>
                    <a:pt x="307371" y="2272927"/>
                  </a:cubicBezTo>
                  <a:lnTo>
                    <a:pt x="437427" y="2313226"/>
                  </a:lnTo>
                  <a:close/>
                  <a:moveTo>
                    <a:pt x="446586" y="1439102"/>
                  </a:moveTo>
                  <a:cubicBezTo>
                    <a:pt x="445487" y="1436904"/>
                    <a:pt x="443288" y="1435072"/>
                    <a:pt x="440724" y="1434706"/>
                  </a:cubicBezTo>
                  <a:lnTo>
                    <a:pt x="409950" y="1348246"/>
                  </a:lnTo>
                  <a:lnTo>
                    <a:pt x="582870" y="1443498"/>
                  </a:lnTo>
                  <a:lnTo>
                    <a:pt x="446586" y="1439102"/>
                  </a:lnTo>
                  <a:close/>
                  <a:moveTo>
                    <a:pt x="600821" y="1158108"/>
                  </a:moveTo>
                  <a:lnTo>
                    <a:pt x="566384" y="1157009"/>
                  </a:lnTo>
                  <a:lnTo>
                    <a:pt x="561621" y="1147850"/>
                  </a:lnTo>
                  <a:lnTo>
                    <a:pt x="600821" y="1158108"/>
                  </a:lnTo>
                  <a:close/>
                  <a:moveTo>
                    <a:pt x="562354" y="1163603"/>
                  </a:moveTo>
                  <a:lnTo>
                    <a:pt x="578474" y="1194010"/>
                  </a:lnTo>
                  <a:lnTo>
                    <a:pt x="551730" y="1163236"/>
                  </a:lnTo>
                  <a:lnTo>
                    <a:pt x="562354" y="1163603"/>
                  </a:lnTo>
                  <a:close/>
                  <a:moveTo>
                    <a:pt x="587633" y="1215259"/>
                  </a:moveTo>
                  <a:cubicBezTo>
                    <a:pt x="587633" y="1215259"/>
                    <a:pt x="587633" y="1215259"/>
                    <a:pt x="587633" y="1215259"/>
                  </a:cubicBezTo>
                  <a:cubicBezTo>
                    <a:pt x="586534" y="1217457"/>
                    <a:pt x="586534" y="1220021"/>
                    <a:pt x="587266" y="1222220"/>
                  </a:cubicBezTo>
                  <a:cubicBezTo>
                    <a:pt x="588365" y="1225517"/>
                    <a:pt x="591662" y="1227715"/>
                    <a:pt x="595326" y="1227715"/>
                  </a:cubicBezTo>
                  <a:cubicBezTo>
                    <a:pt x="596425" y="1227715"/>
                    <a:pt x="597524" y="1227349"/>
                    <a:pt x="598257" y="1226982"/>
                  </a:cubicBezTo>
                  <a:cubicBezTo>
                    <a:pt x="602653" y="1225151"/>
                    <a:pt x="604851" y="1220021"/>
                    <a:pt x="603386" y="1215625"/>
                  </a:cubicBezTo>
                  <a:cubicBezTo>
                    <a:pt x="601921" y="1212328"/>
                    <a:pt x="598257" y="1210496"/>
                    <a:pt x="594960" y="1210863"/>
                  </a:cubicBezTo>
                  <a:lnTo>
                    <a:pt x="570048" y="1163969"/>
                  </a:lnTo>
                  <a:lnTo>
                    <a:pt x="623169" y="1165801"/>
                  </a:lnTo>
                  <a:cubicBezTo>
                    <a:pt x="624268" y="1169098"/>
                    <a:pt x="627199" y="1171296"/>
                    <a:pt x="630863" y="1171296"/>
                  </a:cubicBezTo>
                  <a:lnTo>
                    <a:pt x="631595" y="1171296"/>
                  </a:lnTo>
                  <a:cubicBezTo>
                    <a:pt x="636358" y="1170930"/>
                    <a:pt x="640021" y="1166534"/>
                    <a:pt x="639655" y="1161771"/>
                  </a:cubicBezTo>
                  <a:cubicBezTo>
                    <a:pt x="639289" y="1157009"/>
                    <a:pt x="634893" y="1153345"/>
                    <a:pt x="630130" y="1153711"/>
                  </a:cubicBezTo>
                  <a:lnTo>
                    <a:pt x="630130" y="1153711"/>
                  </a:lnTo>
                  <a:cubicBezTo>
                    <a:pt x="627932" y="1154078"/>
                    <a:pt x="625734" y="1155177"/>
                    <a:pt x="624268" y="1156642"/>
                  </a:cubicBezTo>
                  <a:cubicBezTo>
                    <a:pt x="624268" y="1156642"/>
                    <a:pt x="624268" y="1157009"/>
                    <a:pt x="624268" y="1157009"/>
                  </a:cubicBezTo>
                  <a:lnTo>
                    <a:pt x="557591" y="1139423"/>
                  </a:lnTo>
                  <a:lnTo>
                    <a:pt x="539640" y="1105352"/>
                  </a:lnTo>
                  <a:cubicBezTo>
                    <a:pt x="540739" y="1103521"/>
                    <a:pt x="541105" y="1101322"/>
                    <a:pt x="540373" y="1099491"/>
                  </a:cubicBezTo>
                  <a:cubicBezTo>
                    <a:pt x="540373" y="1099491"/>
                    <a:pt x="540373" y="1099491"/>
                    <a:pt x="540373" y="1099491"/>
                  </a:cubicBezTo>
                  <a:lnTo>
                    <a:pt x="657240" y="942691"/>
                  </a:lnTo>
                  <a:lnTo>
                    <a:pt x="657240" y="942691"/>
                  </a:lnTo>
                  <a:cubicBezTo>
                    <a:pt x="657973" y="942691"/>
                    <a:pt x="658339" y="942691"/>
                    <a:pt x="659072" y="942324"/>
                  </a:cubicBezTo>
                  <a:lnTo>
                    <a:pt x="830526" y="1063221"/>
                  </a:lnTo>
                  <a:cubicBezTo>
                    <a:pt x="830160" y="1064320"/>
                    <a:pt x="830160" y="1065786"/>
                    <a:pt x="830526" y="1066885"/>
                  </a:cubicBezTo>
                  <a:cubicBezTo>
                    <a:pt x="831625" y="1069816"/>
                    <a:pt x="834556" y="1072014"/>
                    <a:pt x="837853" y="1071648"/>
                  </a:cubicBezTo>
                  <a:lnTo>
                    <a:pt x="837853" y="1071648"/>
                  </a:lnTo>
                  <a:lnTo>
                    <a:pt x="895737" y="1185950"/>
                  </a:lnTo>
                  <a:cubicBezTo>
                    <a:pt x="895371" y="1186317"/>
                    <a:pt x="895005" y="1186317"/>
                    <a:pt x="895005" y="1186683"/>
                  </a:cubicBezTo>
                  <a:cubicBezTo>
                    <a:pt x="893539" y="1190347"/>
                    <a:pt x="895005" y="1194743"/>
                    <a:pt x="898668" y="1196208"/>
                  </a:cubicBezTo>
                  <a:cubicBezTo>
                    <a:pt x="899401" y="1196575"/>
                    <a:pt x="900500" y="1196941"/>
                    <a:pt x="901233" y="1196941"/>
                  </a:cubicBezTo>
                  <a:lnTo>
                    <a:pt x="952156" y="1303917"/>
                  </a:lnTo>
                  <a:lnTo>
                    <a:pt x="952156" y="1303917"/>
                  </a:lnTo>
                  <a:cubicBezTo>
                    <a:pt x="952156" y="1303917"/>
                    <a:pt x="952523" y="1303917"/>
                    <a:pt x="952523" y="1303917"/>
                  </a:cubicBezTo>
                  <a:cubicBezTo>
                    <a:pt x="952523" y="1303917"/>
                    <a:pt x="952523" y="1304283"/>
                    <a:pt x="952523" y="1304283"/>
                  </a:cubicBezTo>
                  <a:lnTo>
                    <a:pt x="1021031" y="1395872"/>
                  </a:lnTo>
                  <a:cubicBezTo>
                    <a:pt x="1021398" y="1396239"/>
                    <a:pt x="1021764" y="1396239"/>
                    <a:pt x="1021764" y="1396239"/>
                  </a:cubicBezTo>
                  <a:cubicBezTo>
                    <a:pt x="1021764" y="1396239"/>
                    <a:pt x="1022130" y="1396971"/>
                    <a:pt x="1022497" y="1396971"/>
                  </a:cubicBezTo>
                  <a:lnTo>
                    <a:pt x="1022497" y="1396971"/>
                  </a:lnTo>
                  <a:cubicBezTo>
                    <a:pt x="1022863" y="1396971"/>
                    <a:pt x="1023229" y="1396971"/>
                    <a:pt x="1023229" y="1396971"/>
                  </a:cubicBezTo>
                  <a:lnTo>
                    <a:pt x="1023229" y="1396971"/>
                  </a:lnTo>
                  <a:cubicBezTo>
                    <a:pt x="1023596" y="1396971"/>
                    <a:pt x="1024328" y="1396971"/>
                    <a:pt x="1024695" y="1396605"/>
                  </a:cubicBezTo>
                  <a:lnTo>
                    <a:pt x="1197981" y="1306848"/>
                  </a:lnTo>
                  <a:lnTo>
                    <a:pt x="1177099" y="1517502"/>
                  </a:lnTo>
                  <a:cubicBezTo>
                    <a:pt x="1177099" y="1517869"/>
                    <a:pt x="1177465" y="1518235"/>
                    <a:pt x="1177465" y="1518235"/>
                  </a:cubicBezTo>
                  <a:cubicBezTo>
                    <a:pt x="1177465" y="1518601"/>
                    <a:pt x="1177465" y="1518968"/>
                    <a:pt x="1177465" y="1519334"/>
                  </a:cubicBezTo>
                  <a:lnTo>
                    <a:pt x="1177465" y="1519334"/>
                  </a:lnTo>
                  <a:cubicBezTo>
                    <a:pt x="1177465" y="1519334"/>
                    <a:pt x="1177831" y="1519334"/>
                    <a:pt x="1177831" y="1519700"/>
                  </a:cubicBezTo>
                  <a:cubicBezTo>
                    <a:pt x="1177831" y="1520067"/>
                    <a:pt x="1177831" y="1520067"/>
                    <a:pt x="1177831" y="1520067"/>
                  </a:cubicBezTo>
                  <a:cubicBezTo>
                    <a:pt x="1177831" y="1520067"/>
                    <a:pt x="1178564" y="1520067"/>
                    <a:pt x="1178564" y="1520433"/>
                  </a:cubicBezTo>
                  <a:cubicBezTo>
                    <a:pt x="1178564" y="1520799"/>
                    <a:pt x="1178930" y="1521166"/>
                    <a:pt x="1179297" y="1521166"/>
                  </a:cubicBezTo>
                  <a:cubicBezTo>
                    <a:pt x="1179663" y="1521166"/>
                    <a:pt x="1180029" y="1521166"/>
                    <a:pt x="1180396" y="1521166"/>
                  </a:cubicBezTo>
                  <a:cubicBezTo>
                    <a:pt x="1181128" y="1521166"/>
                    <a:pt x="1181495" y="1521166"/>
                    <a:pt x="1182227" y="1520799"/>
                  </a:cubicBezTo>
                  <a:lnTo>
                    <a:pt x="1352949" y="1424081"/>
                  </a:lnTo>
                  <a:cubicBezTo>
                    <a:pt x="1354415" y="1425181"/>
                    <a:pt x="1356246" y="1425913"/>
                    <a:pt x="1358445" y="1425913"/>
                  </a:cubicBezTo>
                  <a:cubicBezTo>
                    <a:pt x="1359544" y="1425913"/>
                    <a:pt x="1360643" y="1425547"/>
                    <a:pt x="1361742" y="1425181"/>
                  </a:cubicBezTo>
                  <a:cubicBezTo>
                    <a:pt x="1362108" y="1425181"/>
                    <a:pt x="1362474" y="1424448"/>
                    <a:pt x="1362474" y="1424448"/>
                  </a:cubicBezTo>
                  <a:lnTo>
                    <a:pt x="1431349" y="1478669"/>
                  </a:lnTo>
                  <a:cubicBezTo>
                    <a:pt x="1429517" y="1479401"/>
                    <a:pt x="1428418" y="1480867"/>
                    <a:pt x="1427686" y="1482698"/>
                  </a:cubicBezTo>
                  <a:lnTo>
                    <a:pt x="1281510" y="1502115"/>
                  </a:lnTo>
                  <a:cubicBezTo>
                    <a:pt x="1280044" y="1499917"/>
                    <a:pt x="1277846" y="1498452"/>
                    <a:pt x="1274915" y="1498085"/>
                  </a:cubicBezTo>
                  <a:cubicBezTo>
                    <a:pt x="1270519" y="1498085"/>
                    <a:pt x="1266856" y="1501749"/>
                    <a:pt x="1266856" y="1506145"/>
                  </a:cubicBezTo>
                  <a:cubicBezTo>
                    <a:pt x="1266856" y="1509442"/>
                    <a:pt x="1269054" y="1512007"/>
                    <a:pt x="1271985" y="1513106"/>
                  </a:cubicBezTo>
                  <a:lnTo>
                    <a:pt x="1277846" y="1605427"/>
                  </a:lnTo>
                  <a:lnTo>
                    <a:pt x="1192119" y="1640964"/>
                  </a:lnTo>
                  <a:cubicBezTo>
                    <a:pt x="1189921" y="1638766"/>
                    <a:pt x="1186624" y="1638033"/>
                    <a:pt x="1183693" y="1639498"/>
                  </a:cubicBezTo>
                  <a:cubicBezTo>
                    <a:pt x="1179663" y="1641330"/>
                    <a:pt x="1177831" y="1646459"/>
                    <a:pt x="1180029" y="1650489"/>
                  </a:cubicBezTo>
                  <a:cubicBezTo>
                    <a:pt x="1180029" y="1650489"/>
                    <a:pt x="1180029" y="1650489"/>
                    <a:pt x="1180029" y="1650489"/>
                  </a:cubicBezTo>
                  <a:cubicBezTo>
                    <a:pt x="1181128" y="1653054"/>
                    <a:pt x="1183693" y="1654519"/>
                    <a:pt x="1186258" y="1654885"/>
                  </a:cubicBezTo>
                  <a:lnTo>
                    <a:pt x="1232784" y="1794833"/>
                  </a:lnTo>
                  <a:cubicBezTo>
                    <a:pt x="1231319" y="1796299"/>
                    <a:pt x="1230586" y="1798131"/>
                    <a:pt x="1230586" y="1799962"/>
                  </a:cubicBezTo>
                  <a:lnTo>
                    <a:pt x="1151820" y="1761495"/>
                  </a:lnTo>
                  <a:cubicBezTo>
                    <a:pt x="1151820" y="1761128"/>
                    <a:pt x="1152186" y="1760762"/>
                    <a:pt x="1152186" y="1760396"/>
                  </a:cubicBezTo>
                  <a:cubicBezTo>
                    <a:pt x="1151820" y="1757465"/>
                    <a:pt x="1149988" y="1754900"/>
                    <a:pt x="1147057" y="1753801"/>
                  </a:cubicBezTo>
                  <a:lnTo>
                    <a:pt x="1159147" y="1557068"/>
                  </a:lnTo>
                  <a:cubicBezTo>
                    <a:pt x="1159147" y="1556702"/>
                    <a:pt x="1158781" y="1556702"/>
                    <a:pt x="1158781" y="1556336"/>
                  </a:cubicBezTo>
                  <a:cubicBezTo>
                    <a:pt x="1158781" y="1555969"/>
                    <a:pt x="1158781" y="1555603"/>
                    <a:pt x="1158781" y="1555237"/>
                  </a:cubicBezTo>
                  <a:cubicBezTo>
                    <a:pt x="1158781" y="1554870"/>
                    <a:pt x="1158414" y="1555237"/>
                    <a:pt x="1158414" y="1554870"/>
                  </a:cubicBezTo>
                  <a:cubicBezTo>
                    <a:pt x="1158414" y="1554504"/>
                    <a:pt x="1158414" y="1554504"/>
                    <a:pt x="1158414" y="1554504"/>
                  </a:cubicBezTo>
                  <a:cubicBezTo>
                    <a:pt x="1158414" y="1554504"/>
                    <a:pt x="1158048" y="1554504"/>
                    <a:pt x="1157682" y="1554504"/>
                  </a:cubicBezTo>
                  <a:cubicBezTo>
                    <a:pt x="1157315" y="1554504"/>
                    <a:pt x="1156949" y="1553771"/>
                    <a:pt x="1156583" y="1553771"/>
                  </a:cubicBezTo>
                  <a:cubicBezTo>
                    <a:pt x="1155850" y="1553771"/>
                    <a:pt x="1155117" y="1553771"/>
                    <a:pt x="1154751" y="1554138"/>
                  </a:cubicBezTo>
                  <a:lnTo>
                    <a:pt x="1154751" y="1554138"/>
                  </a:lnTo>
                  <a:cubicBezTo>
                    <a:pt x="1154385" y="1554138"/>
                    <a:pt x="1154385" y="1554138"/>
                    <a:pt x="1154018" y="1554138"/>
                  </a:cubicBezTo>
                  <a:lnTo>
                    <a:pt x="974138" y="1665143"/>
                  </a:lnTo>
                  <a:lnTo>
                    <a:pt x="979267" y="1469876"/>
                  </a:lnTo>
                  <a:lnTo>
                    <a:pt x="979267" y="1469876"/>
                  </a:lnTo>
                  <a:lnTo>
                    <a:pt x="979267" y="1469876"/>
                  </a:lnTo>
                  <a:cubicBezTo>
                    <a:pt x="979267" y="1469143"/>
                    <a:pt x="978900" y="1468411"/>
                    <a:pt x="978534" y="1468044"/>
                  </a:cubicBezTo>
                  <a:cubicBezTo>
                    <a:pt x="978534" y="1468044"/>
                    <a:pt x="978534" y="1467678"/>
                    <a:pt x="978534" y="1467678"/>
                  </a:cubicBezTo>
                  <a:lnTo>
                    <a:pt x="978534" y="1467678"/>
                  </a:lnTo>
                  <a:lnTo>
                    <a:pt x="978534" y="1467678"/>
                  </a:lnTo>
                  <a:cubicBezTo>
                    <a:pt x="978167" y="1467311"/>
                    <a:pt x="977435" y="1467311"/>
                    <a:pt x="977068" y="1466945"/>
                  </a:cubicBezTo>
                  <a:cubicBezTo>
                    <a:pt x="977068" y="1466945"/>
                    <a:pt x="977068" y="1466579"/>
                    <a:pt x="976702" y="1466579"/>
                  </a:cubicBezTo>
                  <a:lnTo>
                    <a:pt x="864231" y="1444964"/>
                  </a:lnTo>
                  <a:cubicBezTo>
                    <a:pt x="864231" y="1444964"/>
                    <a:pt x="863865" y="1444964"/>
                    <a:pt x="863865" y="1444964"/>
                  </a:cubicBezTo>
                  <a:cubicBezTo>
                    <a:pt x="863865" y="1444964"/>
                    <a:pt x="863865" y="1444964"/>
                    <a:pt x="863498" y="1444964"/>
                  </a:cubicBezTo>
                  <a:lnTo>
                    <a:pt x="863498" y="1444964"/>
                  </a:lnTo>
                  <a:lnTo>
                    <a:pt x="744433" y="1446063"/>
                  </a:lnTo>
                  <a:cubicBezTo>
                    <a:pt x="742967" y="1443865"/>
                    <a:pt x="740769" y="1442399"/>
                    <a:pt x="737838" y="1442399"/>
                  </a:cubicBezTo>
                  <a:lnTo>
                    <a:pt x="737838" y="1442399"/>
                  </a:lnTo>
                  <a:cubicBezTo>
                    <a:pt x="736007" y="1442399"/>
                    <a:pt x="734175" y="1443498"/>
                    <a:pt x="732709" y="1444964"/>
                  </a:cubicBezTo>
                  <a:cubicBezTo>
                    <a:pt x="732343" y="1445330"/>
                    <a:pt x="732709" y="1445697"/>
                    <a:pt x="732343" y="1446063"/>
                  </a:cubicBezTo>
                  <a:lnTo>
                    <a:pt x="603386" y="1444231"/>
                  </a:lnTo>
                  <a:cubicBezTo>
                    <a:pt x="602287" y="1441667"/>
                    <a:pt x="599356" y="1439835"/>
                    <a:pt x="596425" y="1439835"/>
                  </a:cubicBezTo>
                  <a:lnTo>
                    <a:pt x="596425" y="1439835"/>
                  </a:lnTo>
                  <a:cubicBezTo>
                    <a:pt x="595326" y="1440201"/>
                    <a:pt x="594227" y="1440567"/>
                    <a:pt x="593494" y="1441667"/>
                  </a:cubicBezTo>
                  <a:lnTo>
                    <a:pt x="409950" y="1340919"/>
                  </a:lnTo>
                  <a:cubicBezTo>
                    <a:pt x="409950" y="1340186"/>
                    <a:pt x="409584" y="1340186"/>
                    <a:pt x="409217" y="1339453"/>
                  </a:cubicBezTo>
                  <a:lnTo>
                    <a:pt x="498975" y="1165435"/>
                  </a:lnTo>
                  <a:lnTo>
                    <a:pt x="499341" y="1165435"/>
                  </a:lnTo>
                  <a:cubicBezTo>
                    <a:pt x="501173" y="1165435"/>
                    <a:pt x="503005" y="1164336"/>
                    <a:pt x="504104" y="1162870"/>
                  </a:cubicBezTo>
                  <a:cubicBezTo>
                    <a:pt x="504470" y="1162504"/>
                    <a:pt x="504104" y="1162137"/>
                    <a:pt x="504470" y="1162137"/>
                  </a:cubicBezTo>
                  <a:lnTo>
                    <a:pt x="542937" y="1163603"/>
                  </a:lnTo>
                  <a:lnTo>
                    <a:pt x="587633" y="1215259"/>
                  </a:lnTo>
                  <a:close/>
                  <a:moveTo>
                    <a:pt x="826863" y="1052964"/>
                  </a:moveTo>
                  <a:lnTo>
                    <a:pt x="665666" y="939393"/>
                  </a:lnTo>
                  <a:lnTo>
                    <a:pt x="756522" y="929135"/>
                  </a:lnTo>
                  <a:cubicBezTo>
                    <a:pt x="757988" y="931333"/>
                    <a:pt x="760186" y="932799"/>
                    <a:pt x="763117" y="933165"/>
                  </a:cubicBezTo>
                  <a:lnTo>
                    <a:pt x="763483" y="933165"/>
                  </a:lnTo>
                  <a:lnTo>
                    <a:pt x="826863" y="1052964"/>
                  </a:lnTo>
                  <a:close/>
                  <a:moveTo>
                    <a:pt x="1600239" y="141105"/>
                  </a:moveTo>
                  <a:cubicBezTo>
                    <a:pt x="1600605" y="142570"/>
                    <a:pt x="1601338" y="143669"/>
                    <a:pt x="1602071" y="144768"/>
                  </a:cubicBezTo>
                  <a:cubicBezTo>
                    <a:pt x="1603536" y="146234"/>
                    <a:pt x="1605734" y="146967"/>
                    <a:pt x="1607933" y="146967"/>
                  </a:cubicBezTo>
                  <a:cubicBezTo>
                    <a:pt x="1608299" y="146967"/>
                    <a:pt x="1608665" y="146600"/>
                    <a:pt x="1609032" y="146600"/>
                  </a:cubicBezTo>
                  <a:lnTo>
                    <a:pt x="1632112" y="187998"/>
                  </a:lnTo>
                  <a:lnTo>
                    <a:pt x="1502422" y="140006"/>
                  </a:lnTo>
                  <a:lnTo>
                    <a:pt x="1600239" y="141105"/>
                  </a:lnTo>
                  <a:close/>
                  <a:moveTo>
                    <a:pt x="1759237" y="351759"/>
                  </a:moveTo>
                  <a:lnTo>
                    <a:pt x="1735791" y="326481"/>
                  </a:lnTo>
                  <a:lnTo>
                    <a:pt x="1738721" y="316589"/>
                  </a:lnTo>
                  <a:lnTo>
                    <a:pt x="1759237" y="351759"/>
                  </a:lnTo>
                  <a:close/>
                  <a:moveTo>
                    <a:pt x="1728097" y="328679"/>
                  </a:moveTo>
                  <a:lnTo>
                    <a:pt x="1717839" y="361651"/>
                  </a:lnTo>
                  <a:lnTo>
                    <a:pt x="1720770" y="320985"/>
                  </a:lnTo>
                  <a:lnTo>
                    <a:pt x="1728097" y="328679"/>
                  </a:lnTo>
                  <a:close/>
                  <a:moveTo>
                    <a:pt x="1709779" y="382899"/>
                  </a:moveTo>
                  <a:cubicBezTo>
                    <a:pt x="1707581" y="383632"/>
                    <a:pt x="1705749" y="385098"/>
                    <a:pt x="1704650" y="387296"/>
                  </a:cubicBezTo>
                  <a:cubicBezTo>
                    <a:pt x="1702819" y="391692"/>
                    <a:pt x="1704650" y="396821"/>
                    <a:pt x="1709047" y="399019"/>
                  </a:cubicBezTo>
                  <a:cubicBezTo>
                    <a:pt x="1710146" y="399385"/>
                    <a:pt x="1711611" y="399752"/>
                    <a:pt x="1712710" y="399752"/>
                  </a:cubicBezTo>
                  <a:cubicBezTo>
                    <a:pt x="1716007" y="399752"/>
                    <a:pt x="1719305" y="397554"/>
                    <a:pt x="1720770" y="394623"/>
                  </a:cubicBezTo>
                  <a:cubicBezTo>
                    <a:pt x="1722235" y="391326"/>
                    <a:pt x="1721136" y="387296"/>
                    <a:pt x="1718205" y="385098"/>
                  </a:cubicBezTo>
                  <a:lnTo>
                    <a:pt x="1733592" y="334174"/>
                  </a:lnTo>
                  <a:lnTo>
                    <a:pt x="1769862" y="373008"/>
                  </a:lnTo>
                  <a:cubicBezTo>
                    <a:pt x="1769129" y="374107"/>
                    <a:pt x="1768763" y="375206"/>
                    <a:pt x="1768763" y="376671"/>
                  </a:cubicBezTo>
                  <a:cubicBezTo>
                    <a:pt x="1769129" y="378869"/>
                    <a:pt x="1770228" y="381068"/>
                    <a:pt x="1771693" y="382533"/>
                  </a:cubicBezTo>
                  <a:cubicBezTo>
                    <a:pt x="1775357" y="385464"/>
                    <a:pt x="1780852" y="385098"/>
                    <a:pt x="1783783" y="381434"/>
                  </a:cubicBezTo>
                  <a:cubicBezTo>
                    <a:pt x="1786714" y="377770"/>
                    <a:pt x="1786348" y="372641"/>
                    <a:pt x="1783050" y="369344"/>
                  </a:cubicBezTo>
                  <a:cubicBezTo>
                    <a:pt x="1781219" y="367879"/>
                    <a:pt x="1778654" y="366780"/>
                    <a:pt x="1776090" y="367146"/>
                  </a:cubicBezTo>
                  <a:lnTo>
                    <a:pt x="1741286" y="307430"/>
                  </a:lnTo>
                  <a:lnTo>
                    <a:pt x="1752643" y="270428"/>
                  </a:lnTo>
                  <a:cubicBezTo>
                    <a:pt x="1754841" y="270062"/>
                    <a:pt x="1756306" y="268597"/>
                    <a:pt x="1757405" y="266765"/>
                  </a:cubicBezTo>
                  <a:cubicBezTo>
                    <a:pt x="1757405" y="266765"/>
                    <a:pt x="1757405" y="266765"/>
                    <a:pt x="1757405" y="266398"/>
                  </a:cubicBezTo>
                  <a:lnTo>
                    <a:pt x="1951207" y="237823"/>
                  </a:lnTo>
                  <a:cubicBezTo>
                    <a:pt x="1951574" y="238189"/>
                    <a:pt x="1951940" y="238555"/>
                    <a:pt x="1952307" y="238922"/>
                  </a:cubicBezTo>
                  <a:lnTo>
                    <a:pt x="1988210" y="445546"/>
                  </a:lnTo>
                  <a:cubicBezTo>
                    <a:pt x="1987110" y="446279"/>
                    <a:pt x="1986011" y="446645"/>
                    <a:pt x="1985645" y="448111"/>
                  </a:cubicBezTo>
                  <a:cubicBezTo>
                    <a:pt x="1984546" y="451042"/>
                    <a:pt x="1985279" y="453972"/>
                    <a:pt x="1987477" y="456170"/>
                  </a:cubicBezTo>
                  <a:lnTo>
                    <a:pt x="1947178" y="578533"/>
                  </a:lnTo>
                  <a:cubicBezTo>
                    <a:pt x="1944979" y="578899"/>
                    <a:pt x="1943148" y="580365"/>
                    <a:pt x="1942048" y="582197"/>
                  </a:cubicBezTo>
                  <a:cubicBezTo>
                    <a:pt x="1940950" y="584761"/>
                    <a:pt x="1941682" y="587692"/>
                    <a:pt x="1943514" y="589524"/>
                  </a:cubicBezTo>
                  <a:lnTo>
                    <a:pt x="1903948" y="701995"/>
                  </a:lnTo>
                  <a:cubicBezTo>
                    <a:pt x="1903948" y="701995"/>
                    <a:pt x="1903948" y="702361"/>
                    <a:pt x="1903948" y="702361"/>
                  </a:cubicBezTo>
                  <a:cubicBezTo>
                    <a:pt x="1903948" y="702361"/>
                    <a:pt x="1903581" y="702361"/>
                    <a:pt x="1903581" y="702728"/>
                  </a:cubicBezTo>
                  <a:lnTo>
                    <a:pt x="1887095" y="816298"/>
                  </a:lnTo>
                  <a:cubicBezTo>
                    <a:pt x="1887095" y="816664"/>
                    <a:pt x="1887462" y="817030"/>
                    <a:pt x="1887462" y="817030"/>
                  </a:cubicBezTo>
                  <a:cubicBezTo>
                    <a:pt x="1887462" y="817030"/>
                    <a:pt x="1887462" y="817763"/>
                    <a:pt x="1887462" y="818130"/>
                  </a:cubicBezTo>
                  <a:cubicBezTo>
                    <a:pt x="1887462" y="818496"/>
                    <a:pt x="1887828" y="818496"/>
                    <a:pt x="1887828" y="818496"/>
                  </a:cubicBezTo>
                  <a:cubicBezTo>
                    <a:pt x="1887828" y="818496"/>
                    <a:pt x="1887828" y="818862"/>
                    <a:pt x="1887828" y="818862"/>
                  </a:cubicBezTo>
                  <a:lnTo>
                    <a:pt x="1887828" y="818862"/>
                  </a:lnTo>
                  <a:lnTo>
                    <a:pt x="1887828" y="818862"/>
                  </a:lnTo>
                  <a:cubicBezTo>
                    <a:pt x="1888194" y="819229"/>
                    <a:pt x="1888561" y="818862"/>
                    <a:pt x="1888561" y="819229"/>
                  </a:cubicBezTo>
                  <a:cubicBezTo>
                    <a:pt x="1888561" y="819595"/>
                    <a:pt x="1888927" y="819595"/>
                    <a:pt x="1889294" y="819595"/>
                  </a:cubicBezTo>
                  <a:lnTo>
                    <a:pt x="2075402" y="878212"/>
                  </a:lnTo>
                  <a:lnTo>
                    <a:pt x="1911641" y="1012298"/>
                  </a:lnTo>
                  <a:cubicBezTo>
                    <a:pt x="1910908" y="1013031"/>
                    <a:pt x="1910542" y="1013763"/>
                    <a:pt x="1910542" y="1014862"/>
                  </a:cubicBezTo>
                  <a:lnTo>
                    <a:pt x="1910542" y="1014862"/>
                  </a:lnTo>
                  <a:lnTo>
                    <a:pt x="1910542" y="1014862"/>
                  </a:lnTo>
                  <a:cubicBezTo>
                    <a:pt x="1910542" y="1014862"/>
                    <a:pt x="1910542" y="1014862"/>
                    <a:pt x="1910542" y="1015229"/>
                  </a:cubicBezTo>
                  <a:cubicBezTo>
                    <a:pt x="1910542" y="1015962"/>
                    <a:pt x="1910908" y="1016694"/>
                    <a:pt x="1911275" y="1017427"/>
                  </a:cubicBezTo>
                  <a:lnTo>
                    <a:pt x="1911275" y="1017427"/>
                  </a:lnTo>
                  <a:cubicBezTo>
                    <a:pt x="1911641" y="1017793"/>
                    <a:pt x="1912008" y="1017793"/>
                    <a:pt x="1912374" y="1017793"/>
                  </a:cubicBezTo>
                  <a:cubicBezTo>
                    <a:pt x="1912740" y="1017793"/>
                    <a:pt x="1912374" y="1018160"/>
                    <a:pt x="1912740" y="1018160"/>
                  </a:cubicBezTo>
                  <a:lnTo>
                    <a:pt x="2102512" y="1070549"/>
                  </a:lnTo>
                  <a:cubicBezTo>
                    <a:pt x="2102512" y="1071281"/>
                    <a:pt x="2102146" y="1072014"/>
                    <a:pt x="2102512" y="1072380"/>
                  </a:cubicBezTo>
                  <a:cubicBezTo>
                    <a:pt x="2103245" y="1074579"/>
                    <a:pt x="2105077" y="1076410"/>
                    <a:pt x="2107275" y="1077509"/>
                  </a:cubicBezTo>
                  <a:cubicBezTo>
                    <a:pt x="2107641" y="1077509"/>
                    <a:pt x="2108008" y="1077509"/>
                    <a:pt x="2108374" y="1077876"/>
                  </a:cubicBezTo>
                  <a:lnTo>
                    <a:pt x="2118998" y="1164702"/>
                  </a:lnTo>
                  <a:cubicBezTo>
                    <a:pt x="2117167" y="1163969"/>
                    <a:pt x="2115335" y="1164336"/>
                    <a:pt x="2113503" y="1165068"/>
                  </a:cubicBezTo>
                  <a:lnTo>
                    <a:pt x="1996269" y="1075311"/>
                  </a:lnTo>
                  <a:cubicBezTo>
                    <a:pt x="1997002" y="1072747"/>
                    <a:pt x="1996269" y="1069816"/>
                    <a:pt x="1994437" y="1067984"/>
                  </a:cubicBezTo>
                  <a:cubicBezTo>
                    <a:pt x="1991140" y="1065053"/>
                    <a:pt x="1986011" y="1065053"/>
                    <a:pt x="1983081" y="1067984"/>
                  </a:cubicBezTo>
                  <a:cubicBezTo>
                    <a:pt x="1980883" y="1070182"/>
                    <a:pt x="1980516" y="1073846"/>
                    <a:pt x="1981981" y="1076410"/>
                  </a:cubicBezTo>
                  <a:lnTo>
                    <a:pt x="1920800" y="1146018"/>
                  </a:lnTo>
                  <a:lnTo>
                    <a:pt x="1835073" y="1110481"/>
                  </a:lnTo>
                  <a:cubicBezTo>
                    <a:pt x="1835073" y="1107184"/>
                    <a:pt x="1833241" y="1104253"/>
                    <a:pt x="1830310" y="1103154"/>
                  </a:cubicBezTo>
                  <a:cubicBezTo>
                    <a:pt x="1825914" y="1102055"/>
                    <a:pt x="1821518" y="1104620"/>
                    <a:pt x="1820419" y="1109016"/>
                  </a:cubicBezTo>
                  <a:cubicBezTo>
                    <a:pt x="1819686" y="1111580"/>
                    <a:pt x="1820052" y="1114511"/>
                    <a:pt x="1821884" y="1116343"/>
                  </a:cubicBezTo>
                  <a:lnTo>
                    <a:pt x="1755940" y="1248231"/>
                  </a:lnTo>
                  <a:cubicBezTo>
                    <a:pt x="1754108" y="1248231"/>
                    <a:pt x="1752277" y="1248964"/>
                    <a:pt x="1750811" y="1250429"/>
                  </a:cubicBezTo>
                  <a:lnTo>
                    <a:pt x="1722235" y="1167633"/>
                  </a:lnTo>
                  <a:cubicBezTo>
                    <a:pt x="1722602" y="1167266"/>
                    <a:pt x="1722968" y="1167633"/>
                    <a:pt x="1723334" y="1167266"/>
                  </a:cubicBezTo>
                  <a:cubicBezTo>
                    <a:pt x="1725166" y="1164702"/>
                    <a:pt x="1725533" y="1161771"/>
                    <a:pt x="1724433" y="1158840"/>
                  </a:cubicBezTo>
                  <a:lnTo>
                    <a:pt x="1872075" y="1028418"/>
                  </a:lnTo>
                  <a:cubicBezTo>
                    <a:pt x="1872441" y="1028418"/>
                    <a:pt x="1872441" y="1027685"/>
                    <a:pt x="1872441" y="1027685"/>
                  </a:cubicBezTo>
                  <a:cubicBezTo>
                    <a:pt x="1872441" y="1027685"/>
                    <a:pt x="1872808" y="1027685"/>
                    <a:pt x="1872808" y="1027319"/>
                  </a:cubicBezTo>
                  <a:cubicBezTo>
                    <a:pt x="1872808" y="1026952"/>
                    <a:pt x="1872808" y="1026952"/>
                    <a:pt x="1872808" y="1026586"/>
                  </a:cubicBezTo>
                  <a:cubicBezTo>
                    <a:pt x="1872808" y="1026220"/>
                    <a:pt x="1873174" y="1026220"/>
                    <a:pt x="1873174" y="1025853"/>
                  </a:cubicBezTo>
                  <a:cubicBezTo>
                    <a:pt x="1873174" y="1025487"/>
                    <a:pt x="1872808" y="1025121"/>
                    <a:pt x="1872808" y="1025121"/>
                  </a:cubicBezTo>
                  <a:cubicBezTo>
                    <a:pt x="1872808" y="1025121"/>
                    <a:pt x="1872808" y="1024754"/>
                    <a:pt x="1872808" y="1024388"/>
                  </a:cubicBezTo>
                  <a:cubicBezTo>
                    <a:pt x="1872808" y="1024021"/>
                    <a:pt x="1872441" y="1024388"/>
                    <a:pt x="1872441" y="1024021"/>
                  </a:cubicBezTo>
                  <a:cubicBezTo>
                    <a:pt x="1872441" y="1023655"/>
                    <a:pt x="1872441" y="1023655"/>
                    <a:pt x="1872075" y="1023289"/>
                  </a:cubicBezTo>
                  <a:cubicBezTo>
                    <a:pt x="1871708" y="1022922"/>
                    <a:pt x="1871342" y="1022922"/>
                    <a:pt x="1870976" y="1022922"/>
                  </a:cubicBezTo>
                  <a:cubicBezTo>
                    <a:pt x="1870609" y="1022922"/>
                    <a:pt x="1870609" y="1022556"/>
                    <a:pt x="1870243" y="1022556"/>
                  </a:cubicBezTo>
                  <a:lnTo>
                    <a:pt x="1664718" y="974197"/>
                  </a:lnTo>
                  <a:lnTo>
                    <a:pt x="1806497" y="839745"/>
                  </a:lnTo>
                  <a:lnTo>
                    <a:pt x="1806497" y="839745"/>
                  </a:lnTo>
                  <a:cubicBezTo>
                    <a:pt x="1806863" y="839378"/>
                    <a:pt x="1807230" y="838646"/>
                    <a:pt x="1807230" y="838279"/>
                  </a:cubicBezTo>
                  <a:cubicBezTo>
                    <a:pt x="1807230" y="837913"/>
                    <a:pt x="1807596" y="837913"/>
                    <a:pt x="1807596" y="837547"/>
                  </a:cubicBezTo>
                  <a:lnTo>
                    <a:pt x="1807596" y="837547"/>
                  </a:lnTo>
                  <a:cubicBezTo>
                    <a:pt x="1807596" y="837180"/>
                    <a:pt x="1807230" y="836448"/>
                    <a:pt x="1806863" y="836081"/>
                  </a:cubicBezTo>
                  <a:cubicBezTo>
                    <a:pt x="1806863" y="836081"/>
                    <a:pt x="1806863" y="835715"/>
                    <a:pt x="1806863" y="835715"/>
                  </a:cubicBezTo>
                  <a:lnTo>
                    <a:pt x="1742751" y="741195"/>
                  </a:lnTo>
                  <a:cubicBezTo>
                    <a:pt x="1742751" y="741195"/>
                    <a:pt x="1742751" y="741195"/>
                    <a:pt x="1742385" y="741195"/>
                  </a:cubicBezTo>
                  <a:cubicBezTo>
                    <a:pt x="1742385" y="741195"/>
                    <a:pt x="1742385" y="740829"/>
                    <a:pt x="1742385" y="740829"/>
                  </a:cubicBezTo>
                  <a:lnTo>
                    <a:pt x="1657390" y="657300"/>
                  </a:lnTo>
                  <a:cubicBezTo>
                    <a:pt x="1658123" y="654735"/>
                    <a:pt x="1657390" y="651804"/>
                    <a:pt x="1655559" y="649973"/>
                  </a:cubicBezTo>
                  <a:cubicBezTo>
                    <a:pt x="1653727" y="648507"/>
                    <a:pt x="1651162" y="648141"/>
                    <a:pt x="1648964" y="648873"/>
                  </a:cubicBezTo>
                  <a:lnTo>
                    <a:pt x="1559207" y="556186"/>
                  </a:lnTo>
                  <a:cubicBezTo>
                    <a:pt x="1559574" y="555086"/>
                    <a:pt x="1560306" y="554354"/>
                    <a:pt x="1559940" y="553255"/>
                  </a:cubicBezTo>
                  <a:cubicBezTo>
                    <a:pt x="1559940" y="551057"/>
                    <a:pt x="1558841" y="549225"/>
                    <a:pt x="1557376" y="548126"/>
                  </a:cubicBezTo>
                  <a:cubicBezTo>
                    <a:pt x="1556276" y="547393"/>
                    <a:pt x="1555177" y="547027"/>
                    <a:pt x="1554078" y="547027"/>
                  </a:cubicBezTo>
                  <a:lnTo>
                    <a:pt x="1495461" y="345531"/>
                  </a:lnTo>
                  <a:cubicBezTo>
                    <a:pt x="1495828" y="345165"/>
                    <a:pt x="1495828" y="344432"/>
                    <a:pt x="1495828" y="344066"/>
                  </a:cubicBezTo>
                  <a:lnTo>
                    <a:pt x="1682669" y="284716"/>
                  </a:lnTo>
                  <a:cubicBezTo>
                    <a:pt x="1682669" y="284716"/>
                    <a:pt x="1682669" y="284716"/>
                    <a:pt x="1682669" y="285083"/>
                  </a:cubicBezTo>
                  <a:cubicBezTo>
                    <a:pt x="1683768" y="286182"/>
                    <a:pt x="1685600" y="286548"/>
                    <a:pt x="1687065" y="286548"/>
                  </a:cubicBezTo>
                  <a:cubicBezTo>
                    <a:pt x="1687432" y="286548"/>
                    <a:pt x="1687798" y="286182"/>
                    <a:pt x="1688164" y="285815"/>
                  </a:cubicBezTo>
                  <a:lnTo>
                    <a:pt x="1714542" y="314025"/>
                  </a:lnTo>
                  <a:lnTo>
                    <a:pt x="1709779" y="382899"/>
                  </a:lnTo>
                  <a:close/>
                  <a:moveTo>
                    <a:pt x="1856322" y="58308"/>
                  </a:moveTo>
                  <a:lnTo>
                    <a:pt x="1760703" y="158323"/>
                  </a:lnTo>
                  <a:lnTo>
                    <a:pt x="1763267" y="111064"/>
                  </a:lnTo>
                  <a:cubicBezTo>
                    <a:pt x="1766931" y="110331"/>
                    <a:pt x="1769495" y="107034"/>
                    <a:pt x="1768763" y="103004"/>
                  </a:cubicBezTo>
                  <a:cubicBezTo>
                    <a:pt x="1768763" y="102637"/>
                    <a:pt x="1768763" y="102637"/>
                    <a:pt x="1768763" y="102271"/>
                  </a:cubicBezTo>
                  <a:lnTo>
                    <a:pt x="1856322" y="58308"/>
                  </a:lnTo>
                  <a:close/>
                  <a:moveTo>
                    <a:pt x="3148823" y="600881"/>
                  </a:moveTo>
                  <a:lnTo>
                    <a:pt x="3149923" y="566444"/>
                  </a:lnTo>
                  <a:lnTo>
                    <a:pt x="3159082" y="561681"/>
                  </a:lnTo>
                  <a:lnTo>
                    <a:pt x="3148823" y="600881"/>
                  </a:lnTo>
                  <a:close/>
                  <a:moveTo>
                    <a:pt x="3142962" y="562413"/>
                  </a:moveTo>
                  <a:lnTo>
                    <a:pt x="3112554" y="578533"/>
                  </a:lnTo>
                  <a:lnTo>
                    <a:pt x="3143328" y="551789"/>
                  </a:lnTo>
                  <a:lnTo>
                    <a:pt x="3142962" y="562413"/>
                  </a:lnTo>
                  <a:close/>
                  <a:moveTo>
                    <a:pt x="3091672" y="587692"/>
                  </a:moveTo>
                  <a:cubicBezTo>
                    <a:pt x="3089474" y="586593"/>
                    <a:pt x="3086909" y="586593"/>
                    <a:pt x="3084711" y="587326"/>
                  </a:cubicBezTo>
                  <a:cubicBezTo>
                    <a:pt x="3082513" y="588058"/>
                    <a:pt x="3080681" y="589890"/>
                    <a:pt x="3079949" y="591722"/>
                  </a:cubicBezTo>
                  <a:cubicBezTo>
                    <a:pt x="3079216" y="593920"/>
                    <a:pt x="3079216" y="596118"/>
                    <a:pt x="3079949" y="598316"/>
                  </a:cubicBezTo>
                  <a:cubicBezTo>
                    <a:pt x="3081781" y="602713"/>
                    <a:pt x="3086543" y="604911"/>
                    <a:pt x="3091306" y="603445"/>
                  </a:cubicBezTo>
                  <a:cubicBezTo>
                    <a:pt x="3093504" y="602713"/>
                    <a:pt x="3095336" y="600881"/>
                    <a:pt x="3096068" y="598683"/>
                  </a:cubicBezTo>
                  <a:cubicBezTo>
                    <a:pt x="3096435" y="597217"/>
                    <a:pt x="3096435" y="596118"/>
                    <a:pt x="3096068" y="594653"/>
                  </a:cubicBezTo>
                  <a:lnTo>
                    <a:pt x="3142962" y="569741"/>
                  </a:lnTo>
                  <a:lnTo>
                    <a:pt x="3141130" y="622862"/>
                  </a:lnTo>
                  <a:cubicBezTo>
                    <a:pt x="3137466" y="623961"/>
                    <a:pt x="3135268" y="627258"/>
                    <a:pt x="3135635" y="630922"/>
                  </a:cubicBezTo>
                  <a:cubicBezTo>
                    <a:pt x="3136001" y="635318"/>
                    <a:pt x="3139664" y="638982"/>
                    <a:pt x="3144427" y="638982"/>
                  </a:cubicBezTo>
                  <a:lnTo>
                    <a:pt x="3145160" y="638982"/>
                  </a:lnTo>
                  <a:cubicBezTo>
                    <a:pt x="3149923" y="638616"/>
                    <a:pt x="3153586" y="634219"/>
                    <a:pt x="3153220" y="629457"/>
                  </a:cubicBezTo>
                  <a:cubicBezTo>
                    <a:pt x="3152853" y="627258"/>
                    <a:pt x="3151754" y="625060"/>
                    <a:pt x="3149923" y="623595"/>
                  </a:cubicBezTo>
                  <a:lnTo>
                    <a:pt x="3167507" y="556918"/>
                  </a:lnTo>
                  <a:lnTo>
                    <a:pt x="3201579" y="538967"/>
                  </a:lnTo>
                  <a:cubicBezTo>
                    <a:pt x="3202678" y="539700"/>
                    <a:pt x="3203777" y="540066"/>
                    <a:pt x="3205242" y="540066"/>
                  </a:cubicBezTo>
                  <a:cubicBezTo>
                    <a:pt x="3205975" y="540066"/>
                    <a:pt x="3207074" y="540066"/>
                    <a:pt x="3207807" y="539700"/>
                  </a:cubicBezTo>
                  <a:cubicBezTo>
                    <a:pt x="3207807" y="539700"/>
                    <a:pt x="3207807" y="539700"/>
                    <a:pt x="3208173" y="539700"/>
                  </a:cubicBezTo>
                  <a:lnTo>
                    <a:pt x="3365339" y="656567"/>
                  </a:lnTo>
                  <a:cubicBezTo>
                    <a:pt x="3365339" y="656933"/>
                    <a:pt x="3365339" y="657666"/>
                    <a:pt x="3365339" y="658032"/>
                  </a:cubicBezTo>
                  <a:lnTo>
                    <a:pt x="3244442" y="829487"/>
                  </a:lnTo>
                  <a:cubicBezTo>
                    <a:pt x="3243343" y="829120"/>
                    <a:pt x="3241878" y="829120"/>
                    <a:pt x="3240779" y="829487"/>
                  </a:cubicBezTo>
                  <a:cubicBezTo>
                    <a:pt x="3238214" y="830586"/>
                    <a:pt x="3236382" y="833516"/>
                    <a:pt x="3236382" y="836448"/>
                  </a:cubicBezTo>
                  <a:lnTo>
                    <a:pt x="3121347" y="894698"/>
                  </a:lnTo>
                  <a:cubicBezTo>
                    <a:pt x="3119515" y="893233"/>
                    <a:pt x="3116951" y="892866"/>
                    <a:pt x="3114753" y="893599"/>
                  </a:cubicBezTo>
                  <a:cubicBezTo>
                    <a:pt x="3112921" y="894332"/>
                    <a:pt x="3111455" y="895797"/>
                    <a:pt x="3110722" y="897629"/>
                  </a:cubicBezTo>
                  <a:cubicBezTo>
                    <a:pt x="3110356" y="898361"/>
                    <a:pt x="3110722" y="899094"/>
                    <a:pt x="3110722" y="900193"/>
                  </a:cubicBezTo>
                  <a:lnTo>
                    <a:pt x="3003380" y="951483"/>
                  </a:lnTo>
                  <a:cubicBezTo>
                    <a:pt x="3003380" y="951483"/>
                    <a:pt x="3003380" y="951483"/>
                    <a:pt x="3003380" y="951849"/>
                  </a:cubicBezTo>
                  <a:cubicBezTo>
                    <a:pt x="3003380" y="952216"/>
                    <a:pt x="3003014" y="951849"/>
                    <a:pt x="3003014" y="951849"/>
                  </a:cubicBezTo>
                  <a:lnTo>
                    <a:pt x="2911425" y="1020358"/>
                  </a:lnTo>
                  <a:cubicBezTo>
                    <a:pt x="2911059" y="1020358"/>
                    <a:pt x="2911059" y="1020724"/>
                    <a:pt x="2911059" y="1021091"/>
                  </a:cubicBezTo>
                  <a:cubicBezTo>
                    <a:pt x="2911059" y="1021457"/>
                    <a:pt x="2910692" y="1021091"/>
                    <a:pt x="2910692" y="1021457"/>
                  </a:cubicBezTo>
                  <a:cubicBezTo>
                    <a:pt x="2910692" y="1021823"/>
                    <a:pt x="2910692" y="1021823"/>
                    <a:pt x="2910692" y="1021823"/>
                  </a:cubicBezTo>
                  <a:cubicBezTo>
                    <a:pt x="2910692" y="1021823"/>
                    <a:pt x="2910326" y="1021823"/>
                    <a:pt x="2910326" y="1022190"/>
                  </a:cubicBezTo>
                  <a:cubicBezTo>
                    <a:pt x="2910326" y="1022556"/>
                    <a:pt x="2910326" y="1022556"/>
                    <a:pt x="2910326" y="1022556"/>
                  </a:cubicBezTo>
                  <a:cubicBezTo>
                    <a:pt x="2910326" y="1022556"/>
                    <a:pt x="2910326" y="1022922"/>
                    <a:pt x="2910326" y="1022922"/>
                  </a:cubicBezTo>
                  <a:cubicBezTo>
                    <a:pt x="2910326" y="1022922"/>
                    <a:pt x="2910692" y="1023289"/>
                    <a:pt x="2910692" y="1023655"/>
                  </a:cubicBezTo>
                  <a:cubicBezTo>
                    <a:pt x="2910692" y="1024021"/>
                    <a:pt x="2910692" y="1024388"/>
                    <a:pt x="2910692" y="1024754"/>
                  </a:cubicBezTo>
                  <a:lnTo>
                    <a:pt x="2910692" y="1024754"/>
                  </a:lnTo>
                  <a:lnTo>
                    <a:pt x="3000083" y="1198040"/>
                  </a:lnTo>
                  <a:lnTo>
                    <a:pt x="2789429" y="1177158"/>
                  </a:lnTo>
                  <a:cubicBezTo>
                    <a:pt x="2788330" y="1177158"/>
                    <a:pt x="2787597" y="1177524"/>
                    <a:pt x="2786864" y="1177891"/>
                  </a:cubicBezTo>
                  <a:cubicBezTo>
                    <a:pt x="2786864" y="1177891"/>
                    <a:pt x="2786864" y="1178257"/>
                    <a:pt x="2786498" y="1178623"/>
                  </a:cubicBezTo>
                  <a:cubicBezTo>
                    <a:pt x="2786132" y="1178990"/>
                    <a:pt x="2786132" y="1178623"/>
                    <a:pt x="2786132" y="1178623"/>
                  </a:cubicBezTo>
                  <a:cubicBezTo>
                    <a:pt x="2786132" y="1178623"/>
                    <a:pt x="2786132" y="1178990"/>
                    <a:pt x="2786132" y="1179356"/>
                  </a:cubicBezTo>
                  <a:cubicBezTo>
                    <a:pt x="2786132" y="1179722"/>
                    <a:pt x="2785765" y="1180089"/>
                    <a:pt x="2785765" y="1180455"/>
                  </a:cubicBezTo>
                  <a:cubicBezTo>
                    <a:pt x="2785765" y="1180822"/>
                    <a:pt x="2786132" y="1181188"/>
                    <a:pt x="2786132" y="1181554"/>
                  </a:cubicBezTo>
                  <a:cubicBezTo>
                    <a:pt x="2786132" y="1181554"/>
                    <a:pt x="2786132" y="1181921"/>
                    <a:pt x="2786132" y="1181921"/>
                  </a:cubicBezTo>
                  <a:lnTo>
                    <a:pt x="2883216" y="1353009"/>
                  </a:lnTo>
                  <a:cubicBezTo>
                    <a:pt x="2882849" y="1353741"/>
                    <a:pt x="2882117" y="1353741"/>
                    <a:pt x="2881750" y="1354474"/>
                  </a:cubicBezTo>
                  <a:cubicBezTo>
                    <a:pt x="2880651" y="1356672"/>
                    <a:pt x="2880651" y="1359237"/>
                    <a:pt x="2881750" y="1361435"/>
                  </a:cubicBezTo>
                  <a:cubicBezTo>
                    <a:pt x="2881750" y="1361801"/>
                    <a:pt x="2882483" y="1362168"/>
                    <a:pt x="2882483" y="1362534"/>
                  </a:cubicBezTo>
                  <a:lnTo>
                    <a:pt x="2828262" y="1431409"/>
                  </a:lnTo>
                  <a:cubicBezTo>
                    <a:pt x="2827530" y="1429577"/>
                    <a:pt x="2826064" y="1428478"/>
                    <a:pt x="2823866" y="1427745"/>
                  </a:cubicBezTo>
                  <a:lnTo>
                    <a:pt x="2804449" y="1281569"/>
                  </a:lnTo>
                  <a:cubicBezTo>
                    <a:pt x="2804816" y="1281203"/>
                    <a:pt x="2805549" y="1281203"/>
                    <a:pt x="2805915" y="1280837"/>
                  </a:cubicBezTo>
                  <a:cubicBezTo>
                    <a:pt x="2809212" y="1277539"/>
                    <a:pt x="2809212" y="1272410"/>
                    <a:pt x="2805915" y="1269113"/>
                  </a:cubicBezTo>
                  <a:cubicBezTo>
                    <a:pt x="2804449" y="1267648"/>
                    <a:pt x="2802251" y="1266915"/>
                    <a:pt x="2800419" y="1266915"/>
                  </a:cubicBezTo>
                  <a:cubicBezTo>
                    <a:pt x="2797122" y="1266915"/>
                    <a:pt x="2794558" y="1269113"/>
                    <a:pt x="2793459" y="1272044"/>
                  </a:cubicBezTo>
                  <a:lnTo>
                    <a:pt x="2700771" y="1277906"/>
                  </a:lnTo>
                  <a:lnTo>
                    <a:pt x="2665600" y="1192179"/>
                  </a:lnTo>
                  <a:cubicBezTo>
                    <a:pt x="2667799" y="1189981"/>
                    <a:pt x="2668532" y="1186683"/>
                    <a:pt x="2667066" y="1183752"/>
                  </a:cubicBezTo>
                  <a:cubicBezTo>
                    <a:pt x="2664868" y="1179722"/>
                    <a:pt x="2660105" y="1178257"/>
                    <a:pt x="2656075" y="1180089"/>
                  </a:cubicBezTo>
                  <a:cubicBezTo>
                    <a:pt x="2653877" y="1181188"/>
                    <a:pt x="2652412" y="1183752"/>
                    <a:pt x="2652046" y="1186317"/>
                  </a:cubicBezTo>
                  <a:lnTo>
                    <a:pt x="2512098" y="1232844"/>
                  </a:lnTo>
                  <a:cubicBezTo>
                    <a:pt x="2510632" y="1231379"/>
                    <a:pt x="2508801" y="1230646"/>
                    <a:pt x="2506969" y="1230646"/>
                  </a:cubicBezTo>
                  <a:lnTo>
                    <a:pt x="2545070" y="1151879"/>
                  </a:lnTo>
                  <a:cubicBezTo>
                    <a:pt x="2545070" y="1151879"/>
                    <a:pt x="2545436" y="1151879"/>
                    <a:pt x="2545436" y="1151879"/>
                  </a:cubicBezTo>
                  <a:lnTo>
                    <a:pt x="2546169" y="1151879"/>
                  </a:lnTo>
                  <a:cubicBezTo>
                    <a:pt x="2548733" y="1151513"/>
                    <a:pt x="2550932" y="1150414"/>
                    <a:pt x="2552397" y="1148582"/>
                  </a:cubicBezTo>
                  <a:cubicBezTo>
                    <a:pt x="2552763" y="1148216"/>
                    <a:pt x="2552763" y="1147117"/>
                    <a:pt x="2553130" y="1146750"/>
                  </a:cubicBezTo>
                  <a:lnTo>
                    <a:pt x="2749496" y="1158840"/>
                  </a:lnTo>
                  <a:lnTo>
                    <a:pt x="2749862" y="1158840"/>
                  </a:lnTo>
                  <a:cubicBezTo>
                    <a:pt x="2751694" y="1158840"/>
                    <a:pt x="2753160" y="1157375"/>
                    <a:pt x="2753160" y="1155543"/>
                  </a:cubicBezTo>
                  <a:cubicBezTo>
                    <a:pt x="2753160" y="1155543"/>
                    <a:pt x="2753160" y="1155543"/>
                    <a:pt x="2753160" y="1155543"/>
                  </a:cubicBezTo>
                  <a:cubicBezTo>
                    <a:pt x="2753160" y="1154444"/>
                    <a:pt x="2752793" y="1153711"/>
                    <a:pt x="2752061" y="1152978"/>
                  </a:cubicBezTo>
                  <a:lnTo>
                    <a:pt x="2641421" y="973464"/>
                  </a:lnTo>
                  <a:lnTo>
                    <a:pt x="2836689" y="978593"/>
                  </a:lnTo>
                  <a:lnTo>
                    <a:pt x="2837055" y="978593"/>
                  </a:lnTo>
                  <a:cubicBezTo>
                    <a:pt x="2838521" y="978593"/>
                    <a:pt x="2839986" y="977494"/>
                    <a:pt x="2839986" y="976029"/>
                  </a:cubicBezTo>
                  <a:lnTo>
                    <a:pt x="2839986" y="976029"/>
                  </a:lnTo>
                  <a:lnTo>
                    <a:pt x="2839986" y="976029"/>
                  </a:lnTo>
                  <a:cubicBezTo>
                    <a:pt x="2839986" y="976029"/>
                    <a:pt x="2839986" y="975663"/>
                    <a:pt x="2839986" y="975663"/>
                  </a:cubicBezTo>
                  <a:cubicBezTo>
                    <a:pt x="2839986" y="975663"/>
                    <a:pt x="2839986" y="975663"/>
                    <a:pt x="2839986" y="975296"/>
                  </a:cubicBezTo>
                  <a:lnTo>
                    <a:pt x="2861234" y="863924"/>
                  </a:lnTo>
                  <a:lnTo>
                    <a:pt x="2861234" y="863924"/>
                  </a:lnTo>
                  <a:cubicBezTo>
                    <a:pt x="2861234" y="863558"/>
                    <a:pt x="2861601" y="863558"/>
                    <a:pt x="2861601" y="863191"/>
                  </a:cubicBezTo>
                  <a:cubicBezTo>
                    <a:pt x="2861601" y="862825"/>
                    <a:pt x="2861601" y="862459"/>
                    <a:pt x="2861601" y="862092"/>
                  </a:cubicBezTo>
                  <a:lnTo>
                    <a:pt x="2860502" y="744126"/>
                  </a:lnTo>
                  <a:cubicBezTo>
                    <a:pt x="2861234" y="743759"/>
                    <a:pt x="2861967" y="743759"/>
                    <a:pt x="2862700" y="743027"/>
                  </a:cubicBezTo>
                  <a:cubicBezTo>
                    <a:pt x="2863799" y="741561"/>
                    <a:pt x="2864532" y="739730"/>
                    <a:pt x="2864532" y="737532"/>
                  </a:cubicBezTo>
                  <a:cubicBezTo>
                    <a:pt x="2864165" y="735333"/>
                    <a:pt x="2862700" y="733501"/>
                    <a:pt x="2860868" y="732402"/>
                  </a:cubicBezTo>
                  <a:lnTo>
                    <a:pt x="2862700" y="603445"/>
                  </a:lnTo>
                  <a:cubicBezTo>
                    <a:pt x="2865997" y="602346"/>
                    <a:pt x="2867829" y="599049"/>
                    <a:pt x="2866730" y="595752"/>
                  </a:cubicBezTo>
                  <a:cubicBezTo>
                    <a:pt x="2866363" y="594653"/>
                    <a:pt x="2865997" y="593920"/>
                    <a:pt x="2865264" y="593187"/>
                  </a:cubicBezTo>
                  <a:lnTo>
                    <a:pt x="2966379" y="409643"/>
                  </a:lnTo>
                  <a:cubicBezTo>
                    <a:pt x="2966745" y="409643"/>
                    <a:pt x="2967111" y="409277"/>
                    <a:pt x="2967844" y="408911"/>
                  </a:cubicBezTo>
                  <a:lnTo>
                    <a:pt x="3141863" y="499034"/>
                  </a:lnTo>
                  <a:cubicBezTo>
                    <a:pt x="3141863" y="499034"/>
                    <a:pt x="3141863" y="499034"/>
                    <a:pt x="3141863" y="499401"/>
                  </a:cubicBezTo>
                  <a:cubicBezTo>
                    <a:pt x="3142229" y="501599"/>
                    <a:pt x="3143328" y="503430"/>
                    <a:pt x="3145160" y="504163"/>
                  </a:cubicBezTo>
                  <a:lnTo>
                    <a:pt x="3143694" y="542630"/>
                  </a:lnTo>
                  <a:lnTo>
                    <a:pt x="3091672" y="587692"/>
                  </a:lnTo>
                  <a:close/>
                  <a:moveTo>
                    <a:pt x="3424689" y="462032"/>
                  </a:moveTo>
                  <a:lnTo>
                    <a:pt x="3286573" y="464963"/>
                  </a:lnTo>
                  <a:lnTo>
                    <a:pt x="3321743" y="433457"/>
                  </a:lnTo>
                  <a:cubicBezTo>
                    <a:pt x="3322842" y="434189"/>
                    <a:pt x="3323941" y="434556"/>
                    <a:pt x="3325407" y="434556"/>
                  </a:cubicBezTo>
                  <a:cubicBezTo>
                    <a:pt x="3326506" y="434556"/>
                    <a:pt x="3327605" y="434189"/>
                    <a:pt x="3328704" y="433823"/>
                  </a:cubicBezTo>
                  <a:cubicBezTo>
                    <a:pt x="3330169" y="433090"/>
                    <a:pt x="3330902" y="431991"/>
                    <a:pt x="3331635" y="430892"/>
                  </a:cubicBezTo>
                  <a:lnTo>
                    <a:pt x="3424689" y="462032"/>
                  </a:lnTo>
                  <a:close/>
                  <a:moveTo>
                    <a:pt x="3253968" y="827289"/>
                  </a:moveTo>
                  <a:lnTo>
                    <a:pt x="3367538" y="666092"/>
                  </a:lnTo>
                  <a:lnTo>
                    <a:pt x="3377796" y="757315"/>
                  </a:lnTo>
                  <a:cubicBezTo>
                    <a:pt x="3376330" y="758047"/>
                    <a:pt x="3375231" y="759146"/>
                    <a:pt x="3374498" y="760245"/>
                  </a:cubicBezTo>
                  <a:cubicBezTo>
                    <a:pt x="3374132" y="761345"/>
                    <a:pt x="3374132" y="762444"/>
                    <a:pt x="3374498" y="763543"/>
                  </a:cubicBezTo>
                  <a:lnTo>
                    <a:pt x="3253968" y="827289"/>
                  </a:lnTo>
                  <a:close/>
                  <a:moveTo>
                    <a:pt x="3955172" y="1759297"/>
                  </a:moveTo>
                  <a:lnTo>
                    <a:pt x="3980084" y="1735850"/>
                  </a:lnTo>
                  <a:lnTo>
                    <a:pt x="3989975" y="1738781"/>
                  </a:lnTo>
                  <a:lnTo>
                    <a:pt x="3955172" y="1759297"/>
                  </a:lnTo>
                  <a:close/>
                  <a:moveTo>
                    <a:pt x="3978252" y="1728156"/>
                  </a:moveTo>
                  <a:lnTo>
                    <a:pt x="3945280" y="1717899"/>
                  </a:lnTo>
                  <a:lnTo>
                    <a:pt x="3985946" y="1720829"/>
                  </a:lnTo>
                  <a:lnTo>
                    <a:pt x="3978252" y="1728156"/>
                  </a:lnTo>
                  <a:close/>
                  <a:moveTo>
                    <a:pt x="3924031" y="1709839"/>
                  </a:moveTo>
                  <a:cubicBezTo>
                    <a:pt x="3924031" y="1709839"/>
                    <a:pt x="3924031" y="1709839"/>
                    <a:pt x="3924031" y="1709839"/>
                  </a:cubicBezTo>
                  <a:cubicBezTo>
                    <a:pt x="3922200" y="1705076"/>
                    <a:pt x="3917437" y="1702878"/>
                    <a:pt x="3912674" y="1704343"/>
                  </a:cubicBezTo>
                  <a:cubicBezTo>
                    <a:pt x="3910476" y="1705076"/>
                    <a:pt x="3908645" y="1706908"/>
                    <a:pt x="3907912" y="1709106"/>
                  </a:cubicBezTo>
                  <a:cubicBezTo>
                    <a:pt x="3906813" y="1711304"/>
                    <a:pt x="3906813" y="1713502"/>
                    <a:pt x="3907545" y="1715701"/>
                  </a:cubicBezTo>
                  <a:cubicBezTo>
                    <a:pt x="3908278" y="1717899"/>
                    <a:pt x="3910110" y="1719730"/>
                    <a:pt x="3912308" y="1720463"/>
                  </a:cubicBezTo>
                  <a:cubicBezTo>
                    <a:pt x="3913407" y="1720829"/>
                    <a:pt x="3914872" y="1721196"/>
                    <a:pt x="3915972" y="1721196"/>
                  </a:cubicBezTo>
                  <a:cubicBezTo>
                    <a:pt x="3918536" y="1721196"/>
                    <a:pt x="3920735" y="1720097"/>
                    <a:pt x="3922200" y="1717899"/>
                  </a:cubicBezTo>
                  <a:lnTo>
                    <a:pt x="3972757" y="1733286"/>
                  </a:lnTo>
                  <a:lnTo>
                    <a:pt x="3933923" y="1769555"/>
                  </a:lnTo>
                  <a:cubicBezTo>
                    <a:pt x="3930626" y="1768089"/>
                    <a:pt x="3926596" y="1768822"/>
                    <a:pt x="3924398" y="1771386"/>
                  </a:cubicBezTo>
                  <a:cubicBezTo>
                    <a:pt x="3922933" y="1773218"/>
                    <a:pt x="3922200" y="1775416"/>
                    <a:pt x="3922200" y="1777614"/>
                  </a:cubicBezTo>
                  <a:cubicBezTo>
                    <a:pt x="3922566" y="1779813"/>
                    <a:pt x="3923665" y="1782011"/>
                    <a:pt x="3925131" y="1783476"/>
                  </a:cubicBezTo>
                  <a:cubicBezTo>
                    <a:pt x="3926596" y="1784942"/>
                    <a:pt x="3928794" y="1785308"/>
                    <a:pt x="3930626" y="1785308"/>
                  </a:cubicBezTo>
                  <a:cubicBezTo>
                    <a:pt x="3935389" y="1785308"/>
                    <a:pt x="3939052" y="1781645"/>
                    <a:pt x="3939419" y="1776882"/>
                  </a:cubicBezTo>
                  <a:cubicBezTo>
                    <a:pt x="3939419" y="1776515"/>
                    <a:pt x="3939419" y="1776149"/>
                    <a:pt x="3939419" y="1775416"/>
                  </a:cubicBezTo>
                  <a:lnTo>
                    <a:pt x="3999134" y="1740613"/>
                  </a:lnTo>
                  <a:lnTo>
                    <a:pt x="4036136" y="1751970"/>
                  </a:lnTo>
                  <a:cubicBezTo>
                    <a:pt x="4036136" y="1752336"/>
                    <a:pt x="4036136" y="1752702"/>
                    <a:pt x="4036136" y="1752702"/>
                  </a:cubicBezTo>
                  <a:cubicBezTo>
                    <a:pt x="4036869" y="1754534"/>
                    <a:pt x="4037968" y="1756000"/>
                    <a:pt x="4039800" y="1756366"/>
                  </a:cubicBezTo>
                  <a:lnTo>
                    <a:pt x="4040166" y="1756366"/>
                  </a:lnTo>
                  <a:lnTo>
                    <a:pt x="4068742" y="1950168"/>
                  </a:lnTo>
                  <a:cubicBezTo>
                    <a:pt x="4068375" y="1950534"/>
                    <a:pt x="4068009" y="1950901"/>
                    <a:pt x="4067643" y="1951267"/>
                  </a:cubicBezTo>
                  <a:lnTo>
                    <a:pt x="3861018" y="1986804"/>
                  </a:lnTo>
                  <a:cubicBezTo>
                    <a:pt x="3860286" y="1985704"/>
                    <a:pt x="3859553" y="1984606"/>
                    <a:pt x="3858454" y="1984239"/>
                  </a:cubicBezTo>
                  <a:cubicBezTo>
                    <a:pt x="3855523" y="1983140"/>
                    <a:pt x="3852592" y="1983873"/>
                    <a:pt x="3850394" y="1986071"/>
                  </a:cubicBezTo>
                  <a:lnTo>
                    <a:pt x="3728031" y="1945771"/>
                  </a:lnTo>
                  <a:cubicBezTo>
                    <a:pt x="3728031" y="1945405"/>
                    <a:pt x="3728031" y="1945039"/>
                    <a:pt x="3728031" y="1944306"/>
                  </a:cubicBezTo>
                  <a:cubicBezTo>
                    <a:pt x="3727299" y="1942475"/>
                    <a:pt x="3726199" y="1941009"/>
                    <a:pt x="3724368" y="1940276"/>
                  </a:cubicBezTo>
                  <a:cubicBezTo>
                    <a:pt x="3721803" y="1939544"/>
                    <a:pt x="3718872" y="1939910"/>
                    <a:pt x="3717041" y="1941742"/>
                  </a:cubicBezTo>
                  <a:lnTo>
                    <a:pt x="3604570" y="1901809"/>
                  </a:lnTo>
                  <a:cubicBezTo>
                    <a:pt x="3604570" y="1901809"/>
                    <a:pt x="3604203" y="1901809"/>
                    <a:pt x="3604203" y="1901809"/>
                  </a:cubicBezTo>
                  <a:cubicBezTo>
                    <a:pt x="3604203" y="1901809"/>
                    <a:pt x="3604203" y="1901809"/>
                    <a:pt x="3604203" y="1901809"/>
                  </a:cubicBezTo>
                  <a:lnTo>
                    <a:pt x="3490999" y="1885690"/>
                  </a:lnTo>
                  <a:cubicBezTo>
                    <a:pt x="3490633" y="1885690"/>
                    <a:pt x="3490633" y="1886056"/>
                    <a:pt x="3490267" y="1886056"/>
                  </a:cubicBezTo>
                  <a:cubicBezTo>
                    <a:pt x="3489900" y="1886056"/>
                    <a:pt x="3489900" y="1885690"/>
                    <a:pt x="3489534" y="1886056"/>
                  </a:cubicBezTo>
                  <a:cubicBezTo>
                    <a:pt x="3489168" y="1886422"/>
                    <a:pt x="3489168" y="1886422"/>
                    <a:pt x="3488801" y="1886788"/>
                  </a:cubicBezTo>
                  <a:cubicBezTo>
                    <a:pt x="3488435" y="1887155"/>
                    <a:pt x="3488068" y="1886788"/>
                    <a:pt x="3487702" y="1887155"/>
                  </a:cubicBezTo>
                  <a:cubicBezTo>
                    <a:pt x="3487336" y="1887521"/>
                    <a:pt x="3487702" y="1887521"/>
                    <a:pt x="3487702" y="1887888"/>
                  </a:cubicBezTo>
                  <a:cubicBezTo>
                    <a:pt x="3487702" y="1888254"/>
                    <a:pt x="3486970" y="1888254"/>
                    <a:pt x="3486970" y="1888620"/>
                  </a:cubicBezTo>
                  <a:lnTo>
                    <a:pt x="3428353" y="2074729"/>
                  </a:lnTo>
                  <a:lnTo>
                    <a:pt x="3294267" y="1910968"/>
                  </a:lnTo>
                  <a:lnTo>
                    <a:pt x="3293900" y="1910968"/>
                  </a:lnTo>
                  <a:lnTo>
                    <a:pt x="3293900" y="1910968"/>
                  </a:lnTo>
                  <a:cubicBezTo>
                    <a:pt x="3293900" y="1910968"/>
                    <a:pt x="3293534" y="1910968"/>
                    <a:pt x="3293534" y="1910968"/>
                  </a:cubicBezTo>
                  <a:cubicBezTo>
                    <a:pt x="3293168" y="1910601"/>
                    <a:pt x="3292435" y="1910235"/>
                    <a:pt x="3291702" y="1910235"/>
                  </a:cubicBezTo>
                  <a:lnTo>
                    <a:pt x="3291702" y="1910235"/>
                  </a:lnTo>
                  <a:cubicBezTo>
                    <a:pt x="3291336" y="1910235"/>
                    <a:pt x="3291336" y="1910235"/>
                    <a:pt x="3291336" y="1910601"/>
                  </a:cubicBezTo>
                  <a:cubicBezTo>
                    <a:pt x="3291336" y="1910968"/>
                    <a:pt x="3290969" y="1910601"/>
                    <a:pt x="3290969" y="1910601"/>
                  </a:cubicBezTo>
                  <a:cubicBezTo>
                    <a:pt x="3290969" y="1910601"/>
                    <a:pt x="3290603" y="1910968"/>
                    <a:pt x="3290603" y="1910968"/>
                  </a:cubicBezTo>
                  <a:cubicBezTo>
                    <a:pt x="3290603" y="1910968"/>
                    <a:pt x="3289870" y="1910968"/>
                    <a:pt x="3289504" y="1911334"/>
                  </a:cubicBezTo>
                  <a:cubicBezTo>
                    <a:pt x="3289138" y="1911701"/>
                    <a:pt x="3289504" y="1911701"/>
                    <a:pt x="3289504" y="1912067"/>
                  </a:cubicBezTo>
                  <a:cubicBezTo>
                    <a:pt x="3289504" y="1912433"/>
                    <a:pt x="3288771" y="1912433"/>
                    <a:pt x="3288771" y="1912799"/>
                  </a:cubicBezTo>
                  <a:lnTo>
                    <a:pt x="3236382" y="2102572"/>
                  </a:lnTo>
                  <a:cubicBezTo>
                    <a:pt x="3233451" y="2102938"/>
                    <a:pt x="3230887" y="2104404"/>
                    <a:pt x="3229422" y="2107335"/>
                  </a:cubicBezTo>
                  <a:cubicBezTo>
                    <a:pt x="3229422" y="2107701"/>
                    <a:pt x="3229422" y="2108067"/>
                    <a:pt x="3229422" y="2108433"/>
                  </a:cubicBezTo>
                  <a:lnTo>
                    <a:pt x="3142229" y="2119058"/>
                  </a:lnTo>
                  <a:cubicBezTo>
                    <a:pt x="3142596" y="2118325"/>
                    <a:pt x="3143328" y="2117592"/>
                    <a:pt x="3143328" y="2116860"/>
                  </a:cubicBezTo>
                  <a:cubicBezTo>
                    <a:pt x="3143328" y="2115761"/>
                    <a:pt x="3142596" y="2114662"/>
                    <a:pt x="3141863" y="2113563"/>
                  </a:cubicBezTo>
                  <a:lnTo>
                    <a:pt x="3231620" y="1996329"/>
                  </a:lnTo>
                  <a:cubicBezTo>
                    <a:pt x="3232353" y="1996329"/>
                    <a:pt x="3232719" y="1997061"/>
                    <a:pt x="3233085" y="1997061"/>
                  </a:cubicBezTo>
                  <a:cubicBezTo>
                    <a:pt x="3235283" y="1997061"/>
                    <a:pt x="3237115" y="1996329"/>
                    <a:pt x="3238947" y="1994863"/>
                  </a:cubicBezTo>
                  <a:cubicBezTo>
                    <a:pt x="3242244" y="1991566"/>
                    <a:pt x="3242244" y="1986437"/>
                    <a:pt x="3238947" y="1983506"/>
                  </a:cubicBezTo>
                  <a:cubicBezTo>
                    <a:pt x="3236749" y="1981308"/>
                    <a:pt x="3233085" y="1980942"/>
                    <a:pt x="3230521" y="1982407"/>
                  </a:cubicBezTo>
                  <a:lnTo>
                    <a:pt x="3161280" y="1921226"/>
                  </a:lnTo>
                  <a:cubicBezTo>
                    <a:pt x="3161646" y="1920127"/>
                    <a:pt x="3162379" y="1919028"/>
                    <a:pt x="3162745" y="1917562"/>
                  </a:cubicBezTo>
                  <a:lnTo>
                    <a:pt x="3196450" y="1835865"/>
                  </a:lnTo>
                  <a:cubicBezTo>
                    <a:pt x="3199747" y="1835865"/>
                    <a:pt x="3202678" y="1833667"/>
                    <a:pt x="3203777" y="1830370"/>
                  </a:cubicBezTo>
                  <a:cubicBezTo>
                    <a:pt x="3204510" y="1828171"/>
                    <a:pt x="3204143" y="1825973"/>
                    <a:pt x="3203410" y="1824142"/>
                  </a:cubicBezTo>
                  <a:cubicBezTo>
                    <a:pt x="3202311" y="1822310"/>
                    <a:pt x="3200846" y="1820844"/>
                    <a:pt x="3198648" y="1820112"/>
                  </a:cubicBezTo>
                  <a:cubicBezTo>
                    <a:pt x="3196083" y="1819379"/>
                    <a:pt x="3193152" y="1819746"/>
                    <a:pt x="3191321" y="1821577"/>
                  </a:cubicBezTo>
                  <a:lnTo>
                    <a:pt x="3059433" y="1755633"/>
                  </a:lnTo>
                  <a:cubicBezTo>
                    <a:pt x="3059433" y="1753801"/>
                    <a:pt x="3058700" y="1751970"/>
                    <a:pt x="3057235" y="1750504"/>
                  </a:cubicBezTo>
                  <a:lnTo>
                    <a:pt x="3140031" y="1721928"/>
                  </a:lnTo>
                  <a:cubicBezTo>
                    <a:pt x="3140397" y="1722295"/>
                    <a:pt x="3140397" y="1722661"/>
                    <a:pt x="3140764" y="1723028"/>
                  </a:cubicBezTo>
                  <a:cubicBezTo>
                    <a:pt x="3142229" y="1724493"/>
                    <a:pt x="3144427" y="1725226"/>
                    <a:pt x="3146625" y="1725226"/>
                  </a:cubicBezTo>
                  <a:cubicBezTo>
                    <a:pt x="3147725" y="1725226"/>
                    <a:pt x="3148091" y="1724493"/>
                    <a:pt x="3149190" y="1724127"/>
                  </a:cubicBezTo>
                  <a:lnTo>
                    <a:pt x="3279613" y="1871768"/>
                  </a:lnTo>
                  <a:lnTo>
                    <a:pt x="3279613" y="1871768"/>
                  </a:lnTo>
                  <a:lnTo>
                    <a:pt x="3279613" y="1871768"/>
                  </a:lnTo>
                  <a:cubicBezTo>
                    <a:pt x="3280345" y="1872134"/>
                    <a:pt x="3280711" y="1872500"/>
                    <a:pt x="3281444" y="1872500"/>
                  </a:cubicBezTo>
                  <a:cubicBezTo>
                    <a:pt x="3281444" y="1872500"/>
                    <a:pt x="3281811" y="1872500"/>
                    <a:pt x="3281811" y="1872867"/>
                  </a:cubicBezTo>
                  <a:lnTo>
                    <a:pt x="3281811" y="1872867"/>
                  </a:lnTo>
                  <a:cubicBezTo>
                    <a:pt x="3282177" y="1872867"/>
                    <a:pt x="3282543" y="1872867"/>
                    <a:pt x="3282543" y="1872867"/>
                  </a:cubicBezTo>
                  <a:cubicBezTo>
                    <a:pt x="3282909" y="1872867"/>
                    <a:pt x="3282909" y="1872500"/>
                    <a:pt x="3282909" y="1872500"/>
                  </a:cubicBezTo>
                  <a:cubicBezTo>
                    <a:pt x="3282909" y="1872500"/>
                    <a:pt x="3283642" y="1872500"/>
                    <a:pt x="3284009" y="1872134"/>
                  </a:cubicBezTo>
                  <a:cubicBezTo>
                    <a:pt x="3284375" y="1871768"/>
                    <a:pt x="3284009" y="1871768"/>
                    <a:pt x="3284009" y="1871402"/>
                  </a:cubicBezTo>
                  <a:cubicBezTo>
                    <a:pt x="3284009" y="1871035"/>
                    <a:pt x="3284741" y="1871035"/>
                    <a:pt x="3284741" y="1870669"/>
                  </a:cubicBezTo>
                  <a:lnTo>
                    <a:pt x="3333467" y="1664777"/>
                  </a:lnTo>
                  <a:lnTo>
                    <a:pt x="3467919" y="1806557"/>
                  </a:lnTo>
                  <a:lnTo>
                    <a:pt x="3467919" y="1806557"/>
                  </a:lnTo>
                  <a:cubicBezTo>
                    <a:pt x="3468286" y="1806923"/>
                    <a:pt x="3468652" y="1806923"/>
                    <a:pt x="3469018" y="1806923"/>
                  </a:cubicBezTo>
                  <a:cubicBezTo>
                    <a:pt x="3469384" y="1806923"/>
                    <a:pt x="3469751" y="1807289"/>
                    <a:pt x="3470117" y="1807289"/>
                  </a:cubicBezTo>
                  <a:lnTo>
                    <a:pt x="3470117" y="1807289"/>
                  </a:lnTo>
                  <a:cubicBezTo>
                    <a:pt x="3470850" y="1807289"/>
                    <a:pt x="3471216" y="1806923"/>
                    <a:pt x="3471949" y="1806557"/>
                  </a:cubicBezTo>
                  <a:lnTo>
                    <a:pt x="3519575" y="1774684"/>
                  </a:lnTo>
                  <a:lnTo>
                    <a:pt x="3566835" y="1742444"/>
                  </a:lnTo>
                  <a:cubicBezTo>
                    <a:pt x="3566835" y="1742444"/>
                    <a:pt x="3566835" y="1742444"/>
                    <a:pt x="3566835" y="1742444"/>
                  </a:cubicBezTo>
                  <a:cubicBezTo>
                    <a:pt x="3567202" y="1742444"/>
                    <a:pt x="3567202" y="1742078"/>
                    <a:pt x="3567568" y="1741712"/>
                  </a:cubicBezTo>
                  <a:lnTo>
                    <a:pt x="3650730" y="1657084"/>
                  </a:lnTo>
                  <a:cubicBezTo>
                    <a:pt x="3651463" y="1657084"/>
                    <a:pt x="3651830" y="1657816"/>
                    <a:pt x="3652562" y="1657816"/>
                  </a:cubicBezTo>
                  <a:cubicBezTo>
                    <a:pt x="3656592" y="1657816"/>
                    <a:pt x="3659889" y="1654519"/>
                    <a:pt x="3659889" y="1650489"/>
                  </a:cubicBezTo>
                  <a:cubicBezTo>
                    <a:pt x="3659889" y="1650123"/>
                    <a:pt x="3659889" y="1650123"/>
                    <a:pt x="3659889" y="1649757"/>
                  </a:cubicBezTo>
                  <a:cubicBezTo>
                    <a:pt x="3659889" y="1649390"/>
                    <a:pt x="3659523" y="1649024"/>
                    <a:pt x="3659157" y="1648657"/>
                  </a:cubicBezTo>
                  <a:lnTo>
                    <a:pt x="3751478" y="1558900"/>
                  </a:lnTo>
                  <a:cubicBezTo>
                    <a:pt x="3752211" y="1559267"/>
                    <a:pt x="3752944" y="1559633"/>
                    <a:pt x="3753676" y="1559633"/>
                  </a:cubicBezTo>
                  <a:cubicBezTo>
                    <a:pt x="3755875" y="1559633"/>
                    <a:pt x="3758073" y="1558534"/>
                    <a:pt x="3759538" y="1556702"/>
                  </a:cubicBezTo>
                  <a:cubicBezTo>
                    <a:pt x="3760271" y="1555603"/>
                    <a:pt x="3760637" y="1554504"/>
                    <a:pt x="3760637" y="1553405"/>
                  </a:cubicBezTo>
                  <a:lnTo>
                    <a:pt x="3962132" y="1494788"/>
                  </a:lnTo>
                  <a:cubicBezTo>
                    <a:pt x="3962499" y="1495155"/>
                    <a:pt x="3963232" y="1495155"/>
                    <a:pt x="3963598" y="1495521"/>
                  </a:cubicBezTo>
                  <a:lnTo>
                    <a:pt x="4021849" y="1681996"/>
                  </a:lnTo>
                  <a:lnTo>
                    <a:pt x="4021482" y="1681996"/>
                  </a:lnTo>
                  <a:cubicBezTo>
                    <a:pt x="4020017" y="1683461"/>
                    <a:pt x="4019650" y="1685659"/>
                    <a:pt x="4020383" y="1687857"/>
                  </a:cubicBezTo>
                  <a:lnTo>
                    <a:pt x="3992174" y="1714235"/>
                  </a:lnTo>
                  <a:lnTo>
                    <a:pt x="3924031" y="1709839"/>
                  </a:lnTo>
                  <a:close/>
                  <a:moveTo>
                    <a:pt x="339244" y="1121472"/>
                  </a:moveTo>
                  <a:cubicBezTo>
                    <a:pt x="340343" y="1122205"/>
                    <a:pt x="341442" y="1122571"/>
                    <a:pt x="342541" y="1122571"/>
                  </a:cubicBezTo>
                  <a:lnTo>
                    <a:pt x="343274" y="1122571"/>
                  </a:lnTo>
                  <a:cubicBezTo>
                    <a:pt x="345838" y="1122205"/>
                    <a:pt x="348036" y="1121106"/>
                    <a:pt x="349502" y="1119274"/>
                  </a:cubicBezTo>
                  <a:cubicBezTo>
                    <a:pt x="349502" y="1119274"/>
                    <a:pt x="349502" y="1118907"/>
                    <a:pt x="349502" y="1118907"/>
                  </a:cubicBezTo>
                  <a:lnTo>
                    <a:pt x="394930" y="1131730"/>
                  </a:lnTo>
                  <a:lnTo>
                    <a:pt x="269270" y="1189614"/>
                  </a:lnTo>
                  <a:lnTo>
                    <a:pt x="339244" y="1121472"/>
                  </a:lnTo>
                  <a:close/>
                  <a:moveTo>
                    <a:pt x="3824017" y="2702662"/>
                  </a:moveTo>
                  <a:cubicBezTo>
                    <a:pt x="3823284" y="2703395"/>
                    <a:pt x="3823284" y="2704494"/>
                    <a:pt x="3822917" y="2705593"/>
                  </a:cubicBezTo>
                  <a:lnTo>
                    <a:pt x="3648899" y="2733802"/>
                  </a:lnTo>
                  <a:cubicBezTo>
                    <a:pt x="3648899" y="2733802"/>
                    <a:pt x="3648899" y="2733436"/>
                    <a:pt x="3648532" y="2733436"/>
                  </a:cubicBezTo>
                  <a:lnTo>
                    <a:pt x="3768330" y="2554288"/>
                  </a:lnTo>
                  <a:lnTo>
                    <a:pt x="3824017" y="2702662"/>
                  </a:lnTo>
                  <a:cubicBezTo>
                    <a:pt x="3824383" y="2702295"/>
                    <a:pt x="3824017" y="2702295"/>
                    <a:pt x="3824017" y="2702662"/>
                  </a:cubicBezTo>
                  <a:lnTo>
                    <a:pt x="3824017" y="2702662"/>
                  </a:lnTo>
                  <a:close/>
                  <a:moveTo>
                    <a:pt x="2943664" y="3724794"/>
                  </a:moveTo>
                  <a:lnTo>
                    <a:pt x="2800786" y="3621481"/>
                  </a:lnTo>
                  <a:cubicBezTo>
                    <a:pt x="2800786" y="3621481"/>
                    <a:pt x="2800786" y="3621115"/>
                    <a:pt x="2800786" y="3621115"/>
                  </a:cubicBezTo>
                  <a:lnTo>
                    <a:pt x="3012539" y="3578984"/>
                  </a:lnTo>
                  <a:lnTo>
                    <a:pt x="2946962" y="3723328"/>
                  </a:lnTo>
                  <a:cubicBezTo>
                    <a:pt x="2945862" y="3723695"/>
                    <a:pt x="2944764" y="3724061"/>
                    <a:pt x="2943664" y="3724794"/>
                  </a:cubicBezTo>
                  <a:lnTo>
                    <a:pt x="2943664" y="3724794"/>
                  </a:lnTo>
                  <a:close/>
                  <a:moveTo>
                    <a:pt x="2131455" y="3912001"/>
                  </a:moveTo>
                  <a:cubicBezTo>
                    <a:pt x="2130355" y="3912001"/>
                    <a:pt x="2129257" y="3912001"/>
                    <a:pt x="2128157" y="3912368"/>
                  </a:cubicBezTo>
                  <a:lnTo>
                    <a:pt x="2005794" y="3811254"/>
                  </a:lnTo>
                  <a:lnTo>
                    <a:pt x="2214251" y="3756300"/>
                  </a:lnTo>
                  <a:cubicBezTo>
                    <a:pt x="2214251" y="3756300"/>
                    <a:pt x="2214617" y="3756667"/>
                    <a:pt x="2214617" y="3756667"/>
                  </a:cubicBezTo>
                  <a:lnTo>
                    <a:pt x="2131455" y="3912001"/>
                  </a:lnTo>
                  <a:close/>
                  <a:moveTo>
                    <a:pt x="891708" y="3379320"/>
                  </a:moveTo>
                  <a:lnTo>
                    <a:pt x="876687" y="3221421"/>
                  </a:lnTo>
                  <a:lnTo>
                    <a:pt x="1063162" y="3330229"/>
                  </a:lnTo>
                  <a:cubicBezTo>
                    <a:pt x="1063162" y="3330229"/>
                    <a:pt x="1063162" y="3330595"/>
                    <a:pt x="1063162" y="3330595"/>
                  </a:cubicBezTo>
                  <a:lnTo>
                    <a:pt x="894638" y="3381519"/>
                  </a:lnTo>
                  <a:cubicBezTo>
                    <a:pt x="893906" y="3380420"/>
                    <a:pt x="892807" y="3379687"/>
                    <a:pt x="891708" y="3379320"/>
                  </a:cubicBezTo>
                  <a:close/>
                  <a:moveTo>
                    <a:pt x="483588" y="1601398"/>
                  </a:moveTo>
                  <a:lnTo>
                    <a:pt x="657606" y="1573188"/>
                  </a:lnTo>
                  <a:cubicBezTo>
                    <a:pt x="657606" y="1573188"/>
                    <a:pt x="657606" y="1573554"/>
                    <a:pt x="657973" y="1573554"/>
                  </a:cubicBezTo>
                  <a:lnTo>
                    <a:pt x="538175" y="1752702"/>
                  </a:lnTo>
                  <a:lnTo>
                    <a:pt x="482489" y="1604328"/>
                  </a:lnTo>
                  <a:cubicBezTo>
                    <a:pt x="482855" y="1603596"/>
                    <a:pt x="483588" y="1602497"/>
                    <a:pt x="483588" y="1601398"/>
                  </a:cubicBezTo>
                  <a:close/>
                  <a:moveTo>
                    <a:pt x="1359544" y="584029"/>
                  </a:moveTo>
                  <a:cubicBezTo>
                    <a:pt x="1360643" y="584029"/>
                    <a:pt x="1361742" y="582930"/>
                    <a:pt x="1362841" y="582563"/>
                  </a:cubicBezTo>
                  <a:lnTo>
                    <a:pt x="1505719" y="685875"/>
                  </a:lnTo>
                  <a:cubicBezTo>
                    <a:pt x="1505719" y="685875"/>
                    <a:pt x="1505719" y="686242"/>
                    <a:pt x="1505719" y="686242"/>
                  </a:cubicBezTo>
                  <a:lnTo>
                    <a:pt x="1294332" y="728373"/>
                  </a:lnTo>
                  <a:lnTo>
                    <a:pt x="1359544" y="584029"/>
                  </a:lnTo>
                  <a:close/>
                  <a:moveTo>
                    <a:pt x="2175051" y="395355"/>
                  </a:moveTo>
                  <a:lnTo>
                    <a:pt x="2175417" y="395355"/>
                  </a:lnTo>
                  <a:cubicBezTo>
                    <a:pt x="2176516" y="395355"/>
                    <a:pt x="2177615" y="394989"/>
                    <a:pt x="2178714" y="394256"/>
                  </a:cubicBezTo>
                  <a:lnTo>
                    <a:pt x="2301077" y="495370"/>
                  </a:lnTo>
                  <a:lnTo>
                    <a:pt x="2092621" y="550324"/>
                  </a:lnTo>
                  <a:lnTo>
                    <a:pt x="2092254" y="549958"/>
                  </a:lnTo>
                  <a:lnTo>
                    <a:pt x="2175051" y="395355"/>
                  </a:lnTo>
                  <a:close/>
                  <a:moveTo>
                    <a:pt x="3414797" y="927304"/>
                  </a:moveTo>
                  <a:lnTo>
                    <a:pt x="3429818" y="1085569"/>
                  </a:lnTo>
                  <a:lnTo>
                    <a:pt x="3243343" y="976762"/>
                  </a:lnTo>
                  <a:cubicBezTo>
                    <a:pt x="3243343" y="976762"/>
                    <a:pt x="3243343" y="976395"/>
                    <a:pt x="3243343" y="976395"/>
                  </a:cubicBezTo>
                  <a:lnTo>
                    <a:pt x="3411867" y="925472"/>
                  </a:lnTo>
                  <a:cubicBezTo>
                    <a:pt x="3412966" y="926205"/>
                    <a:pt x="3413699" y="926937"/>
                    <a:pt x="3414797" y="927304"/>
                  </a:cubicBezTo>
                  <a:lnTo>
                    <a:pt x="3414797" y="927304"/>
                  </a:lnTo>
                  <a:close/>
                  <a:moveTo>
                    <a:pt x="3755142" y="2076561"/>
                  </a:moveTo>
                  <a:cubicBezTo>
                    <a:pt x="3754775" y="2076561"/>
                    <a:pt x="3754775" y="2076194"/>
                    <a:pt x="3754775" y="2076194"/>
                  </a:cubicBezTo>
                  <a:cubicBezTo>
                    <a:pt x="3754043" y="2075828"/>
                    <a:pt x="3753310" y="2076194"/>
                    <a:pt x="3752211" y="2076194"/>
                  </a:cubicBezTo>
                  <a:lnTo>
                    <a:pt x="3725467" y="1954198"/>
                  </a:lnTo>
                  <a:lnTo>
                    <a:pt x="3725467" y="1954198"/>
                  </a:lnTo>
                  <a:lnTo>
                    <a:pt x="3847463" y="1994131"/>
                  </a:lnTo>
                  <a:cubicBezTo>
                    <a:pt x="3847463" y="1994497"/>
                    <a:pt x="3847463" y="1994497"/>
                    <a:pt x="3847463" y="1994863"/>
                  </a:cubicBezTo>
                  <a:lnTo>
                    <a:pt x="3755142" y="2076561"/>
                  </a:lnTo>
                  <a:close/>
                  <a:moveTo>
                    <a:pt x="3703486" y="2855799"/>
                  </a:moveTo>
                  <a:lnTo>
                    <a:pt x="3574529" y="2853967"/>
                  </a:lnTo>
                  <a:lnTo>
                    <a:pt x="3639740" y="2746991"/>
                  </a:lnTo>
                  <a:cubicBezTo>
                    <a:pt x="3640473" y="2746991"/>
                    <a:pt x="3640839" y="2747724"/>
                    <a:pt x="3641205" y="2747724"/>
                  </a:cubicBezTo>
                  <a:lnTo>
                    <a:pt x="3641938" y="2747724"/>
                  </a:lnTo>
                  <a:cubicBezTo>
                    <a:pt x="3642304" y="2747724"/>
                    <a:pt x="3642304" y="2747357"/>
                    <a:pt x="3642671" y="2747357"/>
                  </a:cubicBezTo>
                  <a:lnTo>
                    <a:pt x="3703486" y="2855066"/>
                  </a:lnTo>
                  <a:cubicBezTo>
                    <a:pt x="3703852" y="2855432"/>
                    <a:pt x="3703486" y="2855799"/>
                    <a:pt x="3703486" y="2855799"/>
                  </a:cubicBezTo>
                  <a:close/>
                  <a:moveTo>
                    <a:pt x="3082513" y="2502266"/>
                  </a:moveTo>
                  <a:lnTo>
                    <a:pt x="3159082" y="2453541"/>
                  </a:lnTo>
                  <a:lnTo>
                    <a:pt x="3160180" y="2537802"/>
                  </a:lnTo>
                  <a:cubicBezTo>
                    <a:pt x="3159448" y="2538169"/>
                    <a:pt x="3158715" y="2538535"/>
                    <a:pt x="3157982" y="2538901"/>
                  </a:cubicBezTo>
                  <a:lnTo>
                    <a:pt x="3082513" y="2502266"/>
                  </a:lnTo>
                  <a:close/>
                  <a:moveTo>
                    <a:pt x="3282543" y="2917346"/>
                  </a:moveTo>
                  <a:lnTo>
                    <a:pt x="3307822" y="2970468"/>
                  </a:lnTo>
                  <a:lnTo>
                    <a:pt x="3327971" y="3012599"/>
                  </a:lnTo>
                  <a:lnTo>
                    <a:pt x="3155418" y="3097959"/>
                  </a:lnTo>
                  <a:cubicBezTo>
                    <a:pt x="3154319" y="3097227"/>
                    <a:pt x="3153220" y="3096861"/>
                    <a:pt x="3152121" y="3096861"/>
                  </a:cubicBezTo>
                  <a:lnTo>
                    <a:pt x="3109990" y="3007470"/>
                  </a:lnTo>
                  <a:cubicBezTo>
                    <a:pt x="3109990" y="3007470"/>
                    <a:pt x="3109990" y="3007103"/>
                    <a:pt x="3109990" y="3007103"/>
                  </a:cubicBezTo>
                  <a:lnTo>
                    <a:pt x="3282543" y="2917346"/>
                  </a:lnTo>
                  <a:close/>
                  <a:moveTo>
                    <a:pt x="3463889" y="3239006"/>
                  </a:moveTo>
                  <a:lnTo>
                    <a:pt x="3340427" y="3231679"/>
                  </a:lnTo>
                  <a:cubicBezTo>
                    <a:pt x="3340427" y="3231313"/>
                    <a:pt x="3340427" y="3231313"/>
                    <a:pt x="3340427" y="3230947"/>
                  </a:cubicBezTo>
                  <a:cubicBezTo>
                    <a:pt x="3340061" y="3230214"/>
                    <a:pt x="3339328" y="3229847"/>
                    <a:pt x="3338596" y="3229115"/>
                  </a:cubicBezTo>
                  <a:lnTo>
                    <a:pt x="3406005" y="3123971"/>
                  </a:lnTo>
                  <a:cubicBezTo>
                    <a:pt x="3406005" y="3123971"/>
                    <a:pt x="3406371" y="3123971"/>
                    <a:pt x="3406371" y="3123971"/>
                  </a:cubicBezTo>
                  <a:lnTo>
                    <a:pt x="3435314" y="3181122"/>
                  </a:lnTo>
                  <a:cubicBezTo>
                    <a:pt x="3447037" y="3204569"/>
                    <a:pt x="3459127" y="3228016"/>
                    <a:pt x="3464255" y="3238274"/>
                  </a:cubicBezTo>
                  <a:cubicBezTo>
                    <a:pt x="3464255" y="3239006"/>
                    <a:pt x="3463889" y="3239006"/>
                    <a:pt x="3463889" y="3239006"/>
                  </a:cubicBezTo>
                  <a:lnTo>
                    <a:pt x="3463889" y="3239006"/>
                  </a:lnTo>
                  <a:close/>
                  <a:moveTo>
                    <a:pt x="2753160" y="3746042"/>
                  </a:moveTo>
                  <a:cubicBezTo>
                    <a:pt x="2753160" y="3746042"/>
                    <a:pt x="2752793" y="3746408"/>
                    <a:pt x="2752793" y="3746408"/>
                  </a:cubicBezTo>
                  <a:lnTo>
                    <a:pt x="2663036" y="3654087"/>
                  </a:lnTo>
                  <a:lnTo>
                    <a:pt x="2784666" y="3624779"/>
                  </a:lnTo>
                  <a:cubicBezTo>
                    <a:pt x="2785033" y="3625511"/>
                    <a:pt x="2785033" y="3626244"/>
                    <a:pt x="2785765" y="3626977"/>
                  </a:cubicBezTo>
                  <a:cubicBezTo>
                    <a:pt x="2786498" y="3627710"/>
                    <a:pt x="2786132" y="3626977"/>
                    <a:pt x="2786498" y="3627343"/>
                  </a:cubicBezTo>
                  <a:lnTo>
                    <a:pt x="2753160" y="3746042"/>
                  </a:lnTo>
                  <a:close/>
                  <a:moveTo>
                    <a:pt x="2648748" y="3335724"/>
                  </a:moveTo>
                  <a:cubicBezTo>
                    <a:pt x="2648748" y="3335724"/>
                    <a:pt x="2649114" y="3335724"/>
                    <a:pt x="2648748" y="3335724"/>
                  </a:cubicBezTo>
                  <a:cubicBezTo>
                    <a:pt x="2649114" y="3335724"/>
                    <a:pt x="2649114" y="3335724"/>
                    <a:pt x="2648748" y="3335724"/>
                  </a:cubicBezTo>
                  <a:lnTo>
                    <a:pt x="2685018" y="3371261"/>
                  </a:lnTo>
                  <a:lnTo>
                    <a:pt x="2719821" y="3404965"/>
                  </a:lnTo>
                  <a:cubicBezTo>
                    <a:pt x="2719821" y="3405698"/>
                    <a:pt x="2719089" y="3406431"/>
                    <a:pt x="2719089" y="3407163"/>
                  </a:cubicBezTo>
                  <a:cubicBezTo>
                    <a:pt x="2719089" y="3407896"/>
                    <a:pt x="2719455" y="3407896"/>
                    <a:pt x="2719821" y="3408263"/>
                  </a:cubicBezTo>
                  <a:lnTo>
                    <a:pt x="2582804" y="3543448"/>
                  </a:lnTo>
                  <a:lnTo>
                    <a:pt x="2549466" y="3510842"/>
                  </a:lnTo>
                  <a:lnTo>
                    <a:pt x="2507335" y="3469444"/>
                  </a:lnTo>
                  <a:lnTo>
                    <a:pt x="2648748" y="3335724"/>
                  </a:lnTo>
                  <a:close/>
                  <a:moveTo>
                    <a:pt x="2312434" y="3847523"/>
                  </a:moveTo>
                  <a:lnTo>
                    <a:pt x="2230371" y="3754835"/>
                  </a:lnTo>
                  <a:cubicBezTo>
                    <a:pt x="2230371" y="3754835"/>
                    <a:pt x="2230737" y="3754469"/>
                    <a:pt x="2230737" y="3754469"/>
                  </a:cubicBezTo>
                  <a:cubicBezTo>
                    <a:pt x="2231103" y="3753736"/>
                    <a:pt x="2230737" y="3753003"/>
                    <a:pt x="2230737" y="3751904"/>
                  </a:cubicBezTo>
                  <a:lnTo>
                    <a:pt x="2353100" y="3725160"/>
                  </a:lnTo>
                  <a:lnTo>
                    <a:pt x="2312434" y="3847523"/>
                  </a:lnTo>
                  <a:cubicBezTo>
                    <a:pt x="2312800" y="3847523"/>
                    <a:pt x="2312434" y="3847889"/>
                    <a:pt x="2312434" y="3847523"/>
                  </a:cubicBezTo>
                  <a:lnTo>
                    <a:pt x="2312434" y="3847523"/>
                  </a:lnTo>
                  <a:close/>
                  <a:moveTo>
                    <a:pt x="1451499" y="3703545"/>
                  </a:moveTo>
                  <a:cubicBezTo>
                    <a:pt x="1451499" y="3703545"/>
                    <a:pt x="1451132" y="3703545"/>
                    <a:pt x="1451499" y="3703545"/>
                  </a:cubicBezTo>
                  <a:lnTo>
                    <a:pt x="1452964" y="3574588"/>
                  </a:lnTo>
                  <a:lnTo>
                    <a:pt x="1559940" y="3639799"/>
                  </a:lnTo>
                  <a:cubicBezTo>
                    <a:pt x="1559940" y="3640532"/>
                    <a:pt x="1559207" y="3641265"/>
                    <a:pt x="1559207" y="3641997"/>
                  </a:cubicBezTo>
                  <a:cubicBezTo>
                    <a:pt x="1559207" y="3642364"/>
                    <a:pt x="1559574" y="3642364"/>
                    <a:pt x="1559574" y="3642730"/>
                  </a:cubicBezTo>
                  <a:lnTo>
                    <a:pt x="1451499" y="3703545"/>
                  </a:lnTo>
                  <a:close/>
                  <a:moveTo>
                    <a:pt x="1668015" y="3339754"/>
                  </a:moveTo>
                  <a:cubicBezTo>
                    <a:pt x="1668015" y="3339754"/>
                    <a:pt x="1668015" y="3340121"/>
                    <a:pt x="1668381" y="3340121"/>
                  </a:cubicBezTo>
                  <a:lnTo>
                    <a:pt x="1669480" y="3439037"/>
                  </a:lnTo>
                  <a:cubicBezTo>
                    <a:pt x="1668381" y="3439403"/>
                    <a:pt x="1667648" y="3440502"/>
                    <a:pt x="1666916" y="3441601"/>
                  </a:cubicBezTo>
                  <a:lnTo>
                    <a:pt x="1474579" y="3440502"/>
                  </a:lnTo>
                  <a:lnTo>
                    <a:pt x="1473847" y="3334992"/>
                  </a:lnTo>
                  <a:lnTo>
                    <a:pt x="1668015" y="3339754"/>
                  </a:lnTo>
                  <a:close/>
                  <a:moveTo>
                    <a:pt x="1067925" y="3463582"/>
                  </a:moveTo>
                  <a:lnTo>
                    <a:pt x="1075252" y="3340121"/>
                  </a:lnTo>
                  <a:cubicBezTo>
                    <a:pt x="1075618" y="3340121"/>
                    <a:pt x="1075618" y="3340121"/>
                    <a:pt x="1075984" y="3340121"/>
                  </a:cubicBezTo>
                  <a:cubicBezTo>
                    <a:pt x="1076717" y="3339754"/>
                    <a:pt x="1077083" y="3339021"/>
                    <a:pt x="1077816" y="3338655"/>
                  </a:cubicBezTo>
                  <a:lnTo>
                    <a:pt x="1182960" y="3406065"/>
                  </a:lnTo>
                  <a:lnTo>
                    <a:pt x="1067925" y="3463949"/>
                  </a:lnTo>
                  <a:cubicBezTo>
                    <a:pt x="1067925" y="3464315"/>
                    <a:pt x="1067925" y="3463949"/>
                    <a:pt x="1067925" y="3463582"/>
                  </a:cubicBezTo>
                  <a:lnTo>
                    <a:pt x="1067925" y="3463582"/>
                  </a:lnTo>
                  <a:close/>
                  <a:moveTo>
                    <a:pt x="561255" y="2752853"/>
                  </a:moveTo>
                  <a:cubicBezTo>
                    <a:pt x="561255" y="2752853"/>
                    <a:pt x="561255" y="2752486"/>
                    <a:pt x="560889" y="2752486"/>
                  </a:cubicBezTo>
                  <a:lnTo>
                    <a:pt x="652844" y="2663096"/>
                  </a:lnTo>
                  <a:lnTo>
                    <a:pt x="652844" y="2663096"/>
                  </a:lnTo>
                  <a:lnTo>
                    <a:pt x="682152" y="2784725"/>
                  </a:lnTo>
                  <a:cubicBezTo>
                    <a:pt x="681420" y="2785092"/>
                    <a:pt x="680321" y="2785092"/>
                    <a:pt x="679954" y="2785825"/>
                  </a:cubicBezTo>
                  <a:cubicBezTo>
                    <a:pt x="679588" y="2786557"/>
                    <a:pt x="679954" y="2786191"/>
                    <a:pt x="679954" y="2786557"/>
                  </a:cubicBezTo>
                  <a:lnTo>
                    <a:pt x="561255" y="2752853"/>
                  </a:lnTo>
                  <a:close/>
                  <a:moveTo>
                    <a:pt x="1250003" y="2563447"/>
                  </a:moveTo>
                  <a:lnTo>
                    <a:pt x="1229854" y="2652105"/>
                  </a:lnTo>
                  <a:lnTo>
                    <a:pt x="1169405" y="2593488"/>
                  </a:lnTo>
                  <a:cubicBezTo>
                    <a:pt x="1169772" y="2592756"/>
                    <a:pt x="1170138" y="2592023"/>
                    <a:pt x="1170138" y="2591290"/>
                  </a:cubicBezTo>
                  <a:lnTo>
                    <a:pt x="1250003" y="2563447"/>
                  </a:lnTo>
                  <a:close/>
                  <a:moveTo>
                    <a:pt x="1077816" y="2190863"/>
                  </a:moveTo>
                  <a:cubicBezTo>
                    <a:pt x="1077450" y="2190131"/>
                    <a:pt x="1076717" y="2189765"/>
                    <a:pt x="1076351" y="2189032"/>
                  </a:cubicBezTo>
                  <a:lnTo>
                    <a:pt x="1104927" y="2109533"/>
                  </a:lnTo>
                  <a:lnTo>
                    <a:pt x="1161712" y="2180606"/>
                  </a:lnTo>
                  <a:lnTo>
                    <a:pt x="1077816" y="2190863"/>
                  </a:lnTo>
                  <a:close/>
                  <a:moveTo>
                    <a:pt x="459042" y="2312127"/>
                  </a:moveTo>
                  <a:lnTo>
                    <a:pt x="551730" y="2230064"/>
                  </a:lnTo>
                  <a:cubicBezTo>
                    <a:pt x="552096" y="2230064"/>
                    <a:pt x="552096" y="2230430"/>
                    <a:pt x="552096" y="2230430"/>
                  </a:cubicBezTo>
                  <a:cubicBezTo>
                    <a:pt x="552829" y="2230796"/>
                    <a:pt x="553928" y="2230796"/>
                    <a:pt x="554661" y="2230796"/>
                  </a:cubicBezTo>
                  <a:lnTo>
                    <a:pt x="581405" y="2352793"/>
                  </a:lnTo>
                  <a:lnTo>
                    <a:pt x="459042" y="2312494"/>
                  </a:lnTo>
                  <a:cubicBezTo>
                    <a:pt x="459042" y="2312494"/>
                    <a:pt x="459042" y="2312494"/>
                    <a:pt x="459042" y="2312127"/>
                  </a:cubicBezTo>
                  <a:lnTo>
                    <a:pt x="459042" y="2312127"/>
                  </a:lnTo>
                  <a:close/>
                  <a:moveTo>
                    <a:pt x="603386" y="1450825"/>
                  </a:moveTo>
                  <a:lnTo>
                    <a:pt x="731977" y="1452657"/>
                  </a:lnTo>
                  <a:lnTo>
                    <a:pt x="666765" y="1559633"/>
                  </a:lnTo>
                  <a:cubicBezTo>
                    <a:pt x="666033" y="1559633"/>
                    <a:pt x="665300" y="1558900"/>
                    <a:pt x="664567" y="1558900"/>
                  </a:cubicBezTo>
                  <a:lnTo>
                    <a:pt x="664567" y="1558900"/>
                  </a:lnTo>
                  <a:cubicBezTo>
                    <a:pt x="664201" y="1558900"/>
                    <a:pt x="664201" y="1559267"/>
                    <a:pt x="663835" y="1559267"/>
                  </a:cubicBezTo>
                  <a:lnTo>
                    <a:pt x="603020" y="1451558"/>
                  </a:lnTo>
                  <a:cubicBezTo>
                    <a:pt x="603386" y="1451192"/>
                    <a:pt x="603386" y="1451192"/>
                    <a:pt x="603386" y="1450825"/>
                  </a:cubicBezTo>
                  <a:lnTo>
                    <a:pt x="603386" y="1450825"/>
                  </a:lnTo>
                  <a:close/>
                  <a:moveTo>
                    <a:pt x="1224358" y="1804358"/>
                  </a:moveTo>
                  <a:lnTo>
                    <a:pt x="1147790" y="1853084"/>
                  </a:lnTo>
                  <a:lnTo>
                    <a:pt x="1146691" y="1768822"/>
                  </a:lnTo>
                  <a:cubicBezTo>
                    <a:pt x="1147424" y="1768456"/>
                    <a:pt x="1148156" y="1768089"/>
                    <a:pt x="1148889" y="1767723"/>
                  </a:cubicBezTo>
                  <a:lnTo>
                    <a:pt x="1224358" y="1804358"/>
                  </a:lnTo>
                  <a:close/>
                  <a:moveTo>
                    <a:pt x="1024328" y="1389644"/>
                  </a:moveTo>
                  <a:lnTo>
                    <a:pt x="978900" y="1294392"/>
                  </a:lnTo>
                  <a:lnTo>
                    <a:pt x="1151087" y="1209397"/>
                  </a:lnTo>
                  <a:cubicBezTo>
                    <a:pt x="1152186" y="1210130"/>
                    <a:pt x="1153652" y="1210863"/>
                    <a:pt x="1155117" y="1210863"/>
                  </a:cubicBezTo>
                  <a:lnTo>
                    <a:pt x="1196882" y="1299887"/>
                  </a:lnTo>
                  <a:cubicBezTo>
                    <a:pt x="1196882" y="1299887"/>
                    <a:pt x="1196882" y="1300253"/>
                    <a:pt x="1196882" y="1300253"/>
                  </a:cubicBezTo>
                  <a:lnTo>
                    <a:pt x="1024328" y="1389644"/>
                  </a:lnTo>
                  <a:close/>
                  <a:moveTo>
                    <a:pt x="842982" y="1067618"/>
                  </a:moveTo>
                  <a:lnTo>
                    <a:pt x="966444" y="1074945"/>
                  </a:lnTo>
                  <a:cubicBezTo>
                    <a:pt x="966444" y="1075311"/>
                    <a:pt x="966444" y="1075311"/>
                    <a:pt x="966444" y="1075678"/>
                  </a:cubicBezTo>
                  <a:cubicBezTo>
                    <a:pt x="966444" y="1076044"/>
                    <a:pt x="967543" y="1076777"/>
                    <a:pt x="967910" y="1077509"/>
                  </a:cubicBezTo>
                  <a:lnTo>
                    <a:pt x="900500" y="1183020"/>
                  </a:lnTo>
                  <a:lnTo>
                    <a:pt x="842616" y="1067984"/>
                  </a:lnTo>
                  <a:cubicBezTo>
                    <a:pt x="842616" y="1067984"/>
                    <a:pt x="842982" y="1067984"/>
                    <a:pt x="842982" y="1067618"/>
                  </a:cubicBezTo>
                  <a:close/>
                  <a:moveTo>
                    <a:pt x="1553712" y="560582"/>
                  </a:moveTo>
                  <a:lnTo>
                    <a:pt x="1553712" y="560582"/>
                  </a:lnTo>
                  <a:lnTo>
                    <a:pt x="1643835" y="652903"/>
                  </a:lnTo>
                  <a:lnTo>
                    <a:pt x="1522205" y="682212"/>
                  </a:lnTo>
                  <a:cubicBezTo>
                    <a:pt x="1521839" y="681479"/>
                    <a:pt x="1521839" y="680746"/>
                    <a:pt x="1521106" y="680014"/>
                  </a:cubicBezTo>
                  <a:cubicBezTo>
                    <a:pt x="1520373" y="679281"/>
                    <a:pt x="1520740" y="680014"/>
                    <a:pt x="1520373" y="680014"/>
                  </a:cubicBezTo>
                  <a:lnTo>
                    <a:pt x="1553712" y="560582"/>
                  </a:lnTo>
                  <a:close/>
                  <a:moveTo>
                    <a:pt x="1657757" y="970900"/>
                  </a:moveTo>
                  <a:lnTo>
                    <a:pt x="1657757" y="970900"/>
                  </a:lnTo>
                  <a:lnTo>
                    <a:pt x="1586684" y="902025"/>
                  </a:lnTo>
                  <a:cubicBezTo>
                    <a:pt x="1587050" y="901292"/>
                    <a:pt x="1587417" y="900560"/>
                    <a:pt x="1587417" y="899827"/>
                  </a:cubicBezTo>
                  <a:cubicBezTo>
                    <a:pt x="1587417" y="899094"/>
                    <a:pt x="1587050" y="899094"/>
                    <a:pt x="1586684" y="898728"/>
                  </a:cubicBezTo>
                  <a:lnTo>
                    <a:pt x="1723701" y="763543"/>
                  </a:lnTo>
                  <a:lnTo>
                    <a:pt x="1799170" y="837547"/>
                  </a:lnTo>
                  <a:lnTo>
                    <a:pt x="1657757" y="970900"/>
                  </a:lnTo>
                  <a:close/>
                  <a:moveTo>
                    <a:pt x="1827746" y="1120007"/>
                  </a:moveTo>
                  <a:lnTo>
                    <a:pt x="1827746" y="1120007"/>
                  </a:lnTo>
                  <a:lnTo>
                    <a:pt x="1868411" y="1206467"/>
                  </a:lnTo>
                  <a:lnTo>
                    <a:pt x="1865847" y="1209397"/>
                  </a:lnTo>
                  <a:cubicBezTo>
                    <a:pt x="1862550" y="1207932"/>
                    <a:pt x="1858886" y="1208665"/>
                    <a:pt x="1855955" y="1210863"/>
                  </a:cubicBezTo>
                  <a:cubicBezTo>
                    <a:pt x="1852291" y="1214526"/>
                    <a:pt x="1852291" y="1220754"/>
                    <a:pt x="1855955" y="1224784"/>
                  </a:cubicBezTo>
                  <a:cubicBezTo>
                    <a:pt x="1855955" y="1224784"/>
                    <a:pt x="1856322" y="1224784"/>
                    <a:pt x="1856322" y="1224784"/>
                  </a:cubicBezTo>
                  <a:lnTo>
                    <a:pt x="1838004" y="1268747"/>
                  </a:lnTo>
                  <a:lnTo>
                    <a:pt x="1763634" y="1253360"/>
                  </a:lnTo>
                  <a:cubicBezTo>
                    <a:pt x="1763267" y="1252261"/>
                    <a:pt x="1762901" y="1251528"/>
                    <a:pt x="1762535" y="1250795"/>
                  </a:cubicBezTo>
                  <a:lnTo>
                    <a:pt x="1827746" y="1120007"/>
                  </a:lnTo>
                  <a:close/>
                  <a:moveTo>
                    <a:pt x="1993705" y="459101"/>
                  </a:moveTo>
                  <a:lnTo>
                    <a:pt x="1994437" y="459101"/>
                  </a:lnTo>
                  <a:lnTo>
                    <a:pt x="2076501" y="551789"/>
                  </a:lnTo>
                  <a:cubicBezTo>
                    <a:pt x="2076501" y="552156"/>
                    <a:pt x="2076135" y="552156"/>
                    <a:pt x="2076135" y="552156"/>
                  </a:cubicBezTo>
                  <a:cubicBezTo>
                    <a:pt x="2075768" y="552888"/>
                    <a:pt x="2076135" y="553987"/>
                    <a:pt x="2076135" y="554720"/>
                  </a:cubicBezTo>
                  <a:lnTo>
                    <a:pt x="1953772" y="581464"/>
                  </a:lnTo>
                  <a:lnTo>
                    <a:pt x="1993705" y="459101"/>
                  </a:lnTo>
                  <a:close/>
                  <a:moveTo>
                    <a:pt x="2855373" y="603079"/>
                  </a:moveTo>
                  <a:cubicBezTo>
                    <a:pt x="2855373" y="603079"/>
                    <a:pt x="2855739" y="603079"/>
                    <a:pt x="2855739" y="603079"/>
                  </a:cubicBezTo>
                  <a:lnTo>
                    <a:pt x="2853907" y="731670"/>
                  </a:lnTo>
                  <a:lnTo>
                    <a:pt x="2747298" y="666825"/>
                  </a:lnTo>
                  <a:cubicBezTo>
                    <a:pt x="2747298" y="666092"/>
                    <a:pt x="2748030" y="665359"/>
                    <a:pt x="2748030" y="664260"/>
                  </a:cubicBezTo>
                  <a:cubicBezTo>
                    <a:pt x="2748030" y="663894"/>
                    <a:pt x="2747664" y="663894"/>
                    <a:pt x="2747664" y="663528"/>
                  </a:cubicBezTo>
                  <a:lnTo>
                    <a:pt x="2855373" y="603079"/>
                  </a:lnTo>
                  <a:close/>
                  <a:moveTo>
                    <a:pt x="2653877" y="1192545"/>
                  </a:moveTo>
                  <a:lnTo>
                    <a:pt x="2653877" y="1192545"/>
                  </a:lnTo>
                  <a:lnTo>
                    <a:pt x="2621272" y="1282668"/>
                  </a:lnTo>
                  <a:lnTo>
                    <a:pt x="2617242" y="1283035"/>
                  </a:lnTo>
                  <a:cubicBezTo>
                    <a:pt x="2616875" y="1281936"/>
                    <a:pt x="2616875" y="1280837"/>
                    <a:pt x="2616143" y="1280104"/>
                  </a:cubicBezTo>
                  <a:cubicBezTo>
                    <a:pt x="2612479" y="1276440"/>
                    <a:pt x="2606251" y="1276074"/>
                    <a:pt x="2602221" y="1280104"/>
                  </a:cubicBezTo>
                  <a:cubicBezTo>
                    <a:pt x="2600389" y="1281936"/>
                    <a:pt x="2599290" y="1284500"/>
                    <a:pt x="2599290" y="1287065"/>
                  </a:cubicBezTo>
                  <a:cubicBezTo>
                    <a:pt x="2599290" y="1287065"/>
                    <a:pt x="2599290" y="1287431"/>
                    <a:pt x="2599290" y="1287431"/>
                  </a:cubicBezTo>
                  <a:lnTo>
                    <a:pt x="2555328" y="1305382"/>
                  </a:lnTo>
                  <a:lnTo>
                    <a:pt x="2553130" y="1301719"/>
                  </a:lnTo>
                  <a:lnTo>
                    <a:pt x="2513563" y="1242003"/>
                  </a:lnTo>
                  <a:cubicBezTo>
                    <a:pt x="2513930" y="1241637"/>
                    <a:pt x="2514296" y="1241270"/>
                    <a:pt x="2514662" y="1240904"/>
                  </a:cubicBezTo>
                  <a:cubicBezTo>
                    <a:pt x="2515029" y="1240538"/>
                    <a:pt x="2514662" y="1239805"/>
                    <a:pt x="2514662" y="1239439"/>
                  </a:cubicBezTo>
                  <a:lnTo>
                    <a:pt x="2653877" y="1192545"/>
                  </a:lnTo>
                  <a:close/>
                  <a:moveTo>
                    <a:pt x="3238947" y="843042"/>
                  </a:moveTo>
                  <a:lnTo>
                    <a:pt x="3231620" y="966504"/>
                  </a:lnTo>
                  <a:cubicBezTo>
                    <a:pt x="3231253" y="966504"/>
                    <a:pt x="3231253" y="966504"/>
                    <a:pt x="3230887" y="966504"/>
                  </a:cubicBezTo>
                  <a:cubicBezTo>
                    <a:pt x="3230155" y="966870"/>
                    <a:pt x="3229788" y="967603"/>
                    <a:pt x="3229055" y="968335"/>
                  </a:cubicBezTo>
                  <a:lnTo>
                    <a:pt x="3123545" y="900926"/>
                  </a:lnTo>
                  <a:lnTo>
                    <a:pt x="3237848" y="843042"/>
                  </a:lnTo>
                  <a:cubicBezTo>
                    <a:pt x="3238580" y="843042"/>
                    <a:pt x="3238580" y="843042"/>
                    <a:pt x="3238947" y="843042"/>
                  </a:cubicBezTo>
                  <a:lnTo>
                    <a:pt x="3238947" y="843042"/>
                  </a:lnTo>
                  <a:close/>
                  <a:moveTo>
                    <a:pt x="3745983" y="1553405"/>
                  </a:moveTo>
                  <a:cubicBezTo>
                    <a:pt x="3745983" y="1553405"/>
                    <a:pt x="3745983" y="1553771"/>
                    <a:pt x="3746349" y="1553771"/>
                  </a:cubicBezTo>
                  <a:lnTo>
                    <a:pt x="3654028" y="1643528"/>
                  </a:lnTo>
                  <a:lnTo>
                    <a:pt x="3624353" y="1521532"/>
                  </a:lnTo>
                  <a:cubicBezTo>
                    <a:pt x="3625085" y="1521166"/>
                    <a:pt x="3625818" y="1521166"/>
                    <a:pt x="3626551" y="1520433"/>
                  </a:cubicBezTo>
                  <a:cubicBezTo>
                    <a:pt x="3627283" y="1519700"/>
                    <a:pt x="3626551" y="1520067"/>
                    <a:pt x="3626551" y="1519700"/>
                  </a:cubicBezTo>
                  <a:lnTo>
                    <a:pt x="3745983" y="1553405"/>
                  </a:lnTo>
                  <a:close/>
                  <a:moveTo>
                    <a:pt x="3057235" y="1743177"/>
                  </a:moveTo>
                  <a:lnTo>
                    <a:pt x="3077018" y="1654519"/>
                  </a:lnTo>
                  <a:lnTo>
                    <a:pt x="3137466" y="1713136"/>
                  </a:lnTo>
                  <a:cubicBezTo>
                    <a:pt x="3137100" y="1713869"/>
                    <a:pt x="3136734" y="1714601"/>
                    <a:pt x="3136734" y="1715334"/>
                  </a:cubicBezTo>
                  <a:lnTo>
                    <a:pt x="3057235" y="1743177"/>
                  </a:lnTo>
                  <a:close/>
                  <a:moveTo>
                    <a:pt x="3157982" y="1928553"/>
                  </a:moveTo>
                  <a:cubicBezTo>
                    <a:pt x="3184726" y="1952000"/>
                    <a:pt x="3211104" y="1975447"/>
                    <a:pt x="3223194" y="1986071"/>
                  </a:cubicBezTo>
                  <a:lnTo>
                    <a:pt x="3131971" y="1987536"/>
                  </a:lnTo>
                  <a:cubicBezTo>
                    <a:pt x="3138199" y="1972882"/>
                    <a:pt x="3147358" y="1950901"/>
                    <a:pt x="3156883" y="1927820"/>
                  </a:cubicBezTo>
                  <a:lnTo>
                    <a:pt x="3157982" y="1928553"/>
                  </a:lnTo>
                  <a:close/>
                  <a:moveTo>
                    <a:pt x="3229055" y="2115761"/>
                  </a:moveTo>
                  <a:cubicBezTo>
                    <a:pt x="3229422" y="2116494"/>
                    <a:pt x="3230155" y="2116860"/>
                    <a:pt x="3230521" y="2117592"/>
                  </a:cubicBezTo>
                  <a:lnTo>
                    <a:pt x="3201945" y="2197092"/>
                  </a:lnTo>
                  <a:lnTo>
                    <a:pt x="3145160" y="2126019"/>
                  </a:lnTo>
                  <a:lnTo>
                    <a:pt x="3229055" y="2115761"/>
                  </a:lnTo>
                  <a:close/>
                  <a:moveTo>
                    <a:pt x="3568300" y="2849937"/>
                  </a:moveTo>
                  <a:lnTo>
                    <a:pt x="3568300" y="2849937"/>
                  </a:lnTo>
                  <a:cubicBezTo>
                    <a:pt x="3566469" y="2850303"/>
                    <a:pt x="3564637" y="2851036"/>
                    <a:pt x="3563171" y="2852868"/>
                  </a:cubicBezTo>
                  <a:lnTo>
                    <a:pt x="3466820" y="2834550"/>
                  </a:lnTo>
                  <a:lnTo>
                    <a:pt x="3632413" y="2746991"/>
                  </a:lnTo>
                  <a:lnTo>
                    <a:pt x="3569400" y="2850303"/>
                  </a:lnTo>
                  <a:cubicBezTo>
                    <a:pt x="3568667" y="2850303"/>
                    <a:pt x="3568300" y="2850303"/>
                    <a:pt x="3568300" y="2849937"/>
                  </a:cubicBezTo>
                  <a:lnTo>
                    <a:pt x="3568300" y="2849937"/>
                  </a:lnTo>
                  <a:close/>
                  <a:moveTo>
                    <a:pt x="1187357" y="3399470"/>
                  </a:moveTo>
                  <a:cubicBezTo>
                    <a:pt x="1186990" y="3399470"/>
                    <a:pt x="1186990" y="3399836"/>
                    <a:pt x="1186624" y="3400203"/>
                  </a:cubicBezTo>
                  <a:lnTo>
                    <a:pt x="1084411" y="3334992"/>
                  </a:lnTo>
                  <a:lnTo>
                    <a:pt x="1271618" y="3340853"/>
                  </a:lnTo>
                  <a:lnTo>
                    <a:pt x="1192852" y="3399836"/>
                  </a:lnTo>
                  <a:cubicBezTo>
                    <a:pt x="1191020" y="3399104"/>
                    <a:pt x="1188822" y="3399104"/>
                    <a:pt x="1187357" y="3399470"/>
                  </a:cubicBezTo>
                  <a:lnTo>
                    <a:pt x="1187357" y="3399470"/>
                  </a:lnTo>
                  <a:close/>
                  <a:moveTo>
                    <a:pt x="588732" y="2351327"/>
                  </a:moveTo>
                  <a:cubicBezTo>
                    <a:pt x="588365" y="2351327"/>
                    <a:pt x="587999" y="2351327"/>
                    <a:pt x="587633" y="2351327"/>
                  </a:cubicBezTo>
                  <a:lnTo>
                    <a:pt x="561621" y="2232994"/>
                  </a:lnTo>
                  <a:lnTo>
                    <a:pt x="689846" y="2369645"/>
                  </a:lnTo>
                  <a:lnTo>
                    <a:pt x="592395" y="2355723"/>
                  </a:lnTo>
                  <a:cubicBezTo>
                    <a:pt x="592029" y="2353892"/>
                    <a:pt x="590930" y="2352060"/>
                    <a:pt x="588732" y="2351327"/>
                  </a:cubicBezTo>
                  <a:close/>
                  <a:moveTo>
                    <a:pt x="738205" y="1456687"/>
                  </a:moveTo>
                  <a:lnTo>
                    <a:pt x="738937" y="1456687"/>
                  </a:lnTo>
                  <a:cubicBezTo>
                    <a:pt x="740769" y="1456687"/>
                    <a:pt x="742601" y="1455588"/>
                    <a:pt x="744066" y="1454123"/>
                  </a:cubicBezTo>
                  <a:lnTo>
                    <a:pt x="744066" y="1454123"/>
                  </a:lnTo>
                  <a:lnTo>
                    <a:pt x="840418" y="1472440"/>
                  </a:lnTo>
                  <a:lnTo>
                    <a:pt x="674825" y="1559999"/>
                  </a:lnTo>
                  <a:lnTo>
                    <a:pt x="737838" y="1456687"/>
                  </a:lnTo>
                  <a:cubicBezTo>
                    <a:pt x="737838" y="1456687"/>
                    <a:pt x="737838" y="1456687"/>
                    <a:pt x="738205" y="1456687"/>
                  </a:cubicBezTo>
                  <a:close/>
                  <a:moveTo>
                    <a:pt x="3114020" y="906788"/>
                  </a:moveTo>
                  <a:cubicBezTo>
                    <a:pt x="3114753" y="907154"/>
                    <a:pt x="3115851" y="907520"/>
                    <a:pt x="3116951" y="907520"/>
                  </a:cubicBezTo>
                  <a:cubicBezTo>
                    <a:pt x="3117683" y="907520"/>
                    <a:pt x="3118782" y="907520"/>
                    <a:pt x="3119515" y="907154"/>
                  </a:cubicBezTo>
                  <a:cubicBezTo>
                    <a:pt x="3119881" y="907154"/>
                    <a:pt x="3119881" y="906788"/>
                    <a:pt x="3120248" y="906421"/>
                  </a:cubicBezTo>
                  <a:lnTo>
                    <a:pt x="3222461" y="971633"/>
                  </a:lnTo>
                  <a:lnTo>
                    <a:pt x="3035253" y="965771"/>
                  </a:lnTo>
                  <a:lnTo>
                    <a:pt x="3114020" y="906788"/>
                  </a:lnTo>
                  <a:close/>
                  <a:moveTo>
                    <a:pt x="3717774" y="1955297"/>
                  </a:moveTo>
                  <a:cubicBezTo>
                    <a:pt x="3718140" y="1955297"/>
                    <a:pt x="3718506" y="1955297"/>
                    <a:pt x="3718872" y="1955663"/>
                  </a:cubicBezTo>
                  <a:lnTo>
                    <a:pt x="3744884" y="2073630"/>
                  </a:lnTo>
                  <a:lnTo>
                    <a:pt x="3616660" y="1936979"/>
                  </a:lnTo>
                  <a:lnTo>
                    <a:pt x="3714110" y="1950901"/>
                  </a:lnTo>
                  <a:cubicBezTo>
                    <a:pt x="3714476" y="1953099"/>
                    <a:pt x="3715942" y="1954564"/>
                    <a:pt x="3717774" y="1955297"/>
                  </a:cubicBezTo>
                  <a:close/>
                  <a:moveTo>
                    <a:pt x="3190588" y="2590924"/>
                  </a:moveTo>
                  <a:cubicBezTo>
                    <a:pt x="3189855" y="2587993"/>
                    <a:pt x="3188024" y="2585795"/>
                    <a:pt x="3185093" y="2585062"/>
                  </a:cubicBezTo>
                  <a:lnTo>
                    <a:pt x="3182162" y="2559051"/>
                  </a:lnTo>
                  <a:lnTo>
                    <a:pt x="3305624" y="2623163"/>
                  </a:lnTo>
                  <a:lnTo>
                    <a:pt x="3190588" y="2590924"/>
                  </a:lnTo>
                  <a:close/>
                  <a:moveTo>
                    <a:pt x="2949160" y="2726109"/>
                  </a:moveTo>
                  <a:cubicBezTo>
                    <a:pt x="2948427" y="2725010"/>
                    <a:pt x="2946962" y="2723911"/>
                    <a:pt x="2945862" y="2723178"/>
                  </a:cubicBezTo>
                  <a:lnTo>
                    <a:pt x="2945862" y="2721346"/>
                  </a:lnTo>
                  <a:lnTo>
                    <a:pt x="2950259" y="2725742"/>
                  </a:lnTo>
                  <a:lnTo>
                    <a:pt x="2949160" y="2726109"/>
                  </a:lnTo>
                  <a:close/>
                  <a:moveTo>
                    <a:pt x="2471432" y="3030917"/>
                  </a:moveTo>
                  <a:lnTo>
                    <a:pt x="2484988" y="2998311"/>
                  </a:lnTo>
                  <a:lnTo>
                    <a:pt x="2531148" y="2985488"/>
                  </a:lnTo>
                  <a:lnTo>
                    <a:pt x="2550932" y="3043006"/>
                  </a:lnTo>
                  <a:lnTo>
                    <a:pt x="2550932" y="3043006"/>
                  </a:lnTo>
                  <a:cubicBezTo>
                    <a:pt x="2548367" y="3042640"/>
                    <a:pt x="2545802" y="3043739"/>
                    <a:pt x="2544337" y="3045937"/>
                  </a:cubicBezTo>
                  <a:lnTo>
                    <a:pt x="2471432" y="3030917"/>
                  </a:lnTo>
                  <a:close/>
                  <a:moveTo>
                    <a:pt x="2310969" y="3121406"/>
                  </a:moveTo>
                  <a:cubicBezTo>
                    <a:pt x="2311335" y="3119941"/>
                    <a:pt x="2310969" y="3118476"/>
                    <a:pt x="2310602" y="3117010"/>
                  </a:cubicBezTo>
                  <a:lnTo>
                    <a:pt x="2311701" y="3115545"/>
                  </a:lnTo>
                  <a:lnTo>
                    <a:pt x="2311701" y="3121772"/>
                  </a:lnTo>
                  <a:lnTo>
                    <a:pt x="2310969" y="3121406"/>
                  </a:lnTo>
                  <a:close/>
                  <a:moveTo>
                    <a:pt x="1454063" y="3563231"/>
                  </a:moveTo>
                  <a:lnTo>
                    <a:pt x="1472381" y="3466513"/>
                  </a:lnTo>
                  <a:lnTo>
                    <a:pt x="1559940" y="3632106"/>
                  </a:lnTo>
                  <a:lnTo>
                    <a:pt x="1456628" y="3569093"/>
                  </a:lnTo>
                  <a:cubicBezTo>
                    <a:pt x="1456628" y="3568726"/>
                    <a:pt x="1456994" y="3568360"/>
                    <a:pt x="1456994" y="3568360"/>
                  </a:cubicBezTo>
                  <a:cubicBezTo>
                    <a:pt x="1456628" y="3566162"/>
                    <a:pt x="1455529" y="3564330"/>
                    <a:pt x="1454063" y="3563231"/>
                  </a:cubicBezTo>
                  <a:close/>
                  <a:moveTo>
                    <a:pt x="1758138" y="2999043"/>
                  </a:moveTo>
                  <a:lnTo>
                    <a:pt x="1791110" y="2985488"/>
                  </a:lnTo>
                  <a:lnTo>
                    <a:pt x="1832875" y="3009302"/>
                  </a:lnTo>
                  <a:lnTo>
                    <a:pt x="1806131" y="3064255"/>
                  </a:lnTo>
                  <a:lnTo>
                    <a:pt x="1806131" y="3064255"/>
                  </a:lnTo>
                  <a:cubicBezTo>
                    <a:pt x="1804665" y="3062423"/>
                    <a:pt x="1802101" y="3061324"/>
                    <a:pt x="1799536" y="3061691"/>
                  </a:cubicBezTo>
                  <a:lnTo>
                    <a:pt x="1758138" y="2999043"/>
                  </a:lnTo>
                  <a:close/>
                  <a:moveTo>
                    <a:pt x="1688164" y="3017361"/>
                  </a:moveTo>
                  <a:lnTo>
                    <a:pt x="1690362" y="3011500"/>
                  </a:lnTo>
                  <a:lnTo>
                    <a:pt x="1691095" y="3013331"/>
                  </a:lnTo>
                  <a:cubicBezTo>
                    <a:pt x="1689996" y="3014431"/>
                    <a:pt x="1689630" y="3015896"/>
                    <a:pt x="1689263" y="3017361"/>
                  </a:cubicBezTo>
                  <a:lnTo>
                    <a:pt x="1688164" y="3017361"/>
                  </a:lnTo>
                  <a:close/>
                  <a:moveTo>
                    <a:pt x="1492897" y="2870086"/>
                  </a:moveTo>
                  <a:cubicBezTo>
                    <a:pt x="1492164" y="2867888"/>
                    <a:pt x="1489966" y="2866057"/>
                    <a:pt x="1487768" y="2865324"/>
                  </a:cubicBezTo>
                  <a:lnTo>
                    <a:pt x="1487768" y="2865324"/>
                  </a:lnTo>
                  <a:lnTo>
                    <a:pt x="1525136" y="2816965"/>
                  </a:lnTo>
                  <a:lnTo>
                    <a:pt x="1564703" y="2844075"/>
                  </a:lnTo>
                  <a:lnTo>
                    <a:pt x="1566901" y="2879612"/>
                  </a:lnTo>
                  <a:lnTo>
                    <a:pt x="1492897" y="2870086"/>
                  </a:lnTo>
                  <a:close/>
                  <a:moveTo>
                    <a:pt x="1323641" y="3080741"/>
                  </a:moveTo>
                  <a:lnTo>
                    <a:pt x="1406437" y="2969002"/>
                  </a:lnTo>
                  <a:lnTo>
                    <a:pt x="1415230" y="2993548"/>
                  </a:lnTo>
                  <a:cubicBezTo>
                    <a:pt x="1414497" y="2994281"/>
                    <a:pt x="1413398" y="2994647"/>
                    <a:pt x="1413031" y="2995747"/>
                  </a:cubicBezTo>
                  <a:cubicBezTo>
                    <a:pt x="1412299" y="2997578"/>
                    <a:pt x="1412299" y="2999776"/>
                    <a:pt x="1413031" y="3001608"/>
                  </a:cubicBezTo>
                  <a:lnTo>
                    <a:pt x="1323641" y="3080741"/>
                  </a:lnTo>
                  <a:close/>
                  <a:moveTo>
                    <a:pt x="1293600" y="3341952"/>
                  </a:moveTo>
                  <a:lnTo>
                    <a:pt x="1288104" y="3338289"/>
                  </a:lnTo>
                  <a:lnTo>
                    <a:pt x="1291035" y="3336823"/>
                  </a:lnTo>
                  <a:lnTo>
                    <a:pt x="1293600" y="3341952"/>
                  </a:lnTo>
                  <a:close/>
                  <a:moveTo>
                    <a:pt x="1110422" y="2577368"/>
                  </a:moveTo>
                  <a:cubicBezTo>
                    <a:pt x="1111887" y="2578468"/>
                    <a:pt x="1113719" y="2579200"/>
                    <a:pt x="1115184" y="2579200"/>
                  </a:cubicBezTo>
                  <a:cubicBezTo>
                    <a:pt x="1116283" y="2579200"/>
                    <a:pt x="1117383" y="2578101"/>
                    <a:pt x="1118482" y="2577735"/>
                  </a:cubicBezTo>
                  <a:lnTo>
                    <a:pt x="1138998" y="2593854"/>
                  </a:lnTo>
                  <a:lnTo>
                    <a:pt x="1006377" y="2635619"/>
                  </a:lnTo>
                  <a:lnTo>
                    <a:pt x="1110422" y="2577368"/>
                  </a:lnTo>
                  <a:close/>
                  <a:moveTo>
                    <a:pt x="1213368" y="2435223"/>
                  </a:moveTo>
                  <a:lnTo>
                    <a:pt x="1218863" y="2432658"/>
                  </a:lnTo>
                  <a:lnTo>
                    <a:pt x="1218130" y="2434490"/>
                  </a:lnTo>
                  <a:cubicBezTo>
                    <a:pt x="1216665" y="2434856"/>
                    <a:pt x="1215199" y="2435223"/>
                    <a:pt x="1214100" y="2435955"/>
                  </a:cubicBezTo>
                  <a:lnTo>
                    <a:pt x="1213368" y="2435223"/>
                  </a:lnTo>
                  <a:close/>
                  <a:moveTo>
                    <a:pt x="910758" y="2222370"/>
                  </a:moveTo>
                  <a:lnTo>
                    <a:pt x="1048508" y="2201854"/>
                  </a:lnTo>
                  <a:lnTo>
                    <a:pt x="1037517" y="2225301"/>
                  </a:lnTo>
                  <a:cubicBezTo>
                    <a:pt x="1034586" y="2225301"/>
                    <a:pt x="1031655" y="2226766"/>
                    <a:pt x="1030190" y="2229331"/>
                  </a:cubicBezTo>
                  <a:lnTo>
                    <a:pt x="910758" y="2222370"/>
                  </a:lnTo>
                  <a:close/>
                  <a:moveTo>
                    <a:pt x="704866" y="2385765"/>
                  </a:moveTo>
                  <a:lnTo>
                    <a:pt x="703767" y="2379170"/>
                  </a:lnTo>
                  <a:lnTo>
                    <a:pt x="706698" y="2380269"/>
                  </a:lnTo>
                  <a:lnTo>
                    <a:pt x="704866" y="2385765"/>
                  </a:lnTo>
                  <a:close/>
                  <a:moveTo>
                    <a:pt x="677390" y="1876897"/>
                  </a:moveTo>
                  <a:cubicBezTo>
                    <a:pt x="677390" y="1870302"/>
                    <a:pt x="677023" y="1864441"/>
                    <a:pt x="677023" y="1858945"/>
                  </a:cubicBezTo>
                  <a:lnTo>
                    <a:pt x="690578" y="1888254"/>
                  </a:lnTo>
                  <a:lnTo>
                    <a:pt x="679588" y="1894848"/>
                  </a:lnTo>
                  <a:cubicBezTo>
                    <a:pt x="679588" y="1894848"/>
                    <a:pt x="679221" y="1894482"/>
                    <a:pt x="679221" y="1894482"/>
                  </a:cubicBezTo>
                  <a:cubicBezTo>
                    <a:pt x="679221" y="1894482"/>
                    <a:pt x="678122" y="1894482"/>
                    <a:pt x="677756" y="1894482"/>
                  </a:cubicBezTo>
                  <a:lnTo>
                    <a:pt x="677390" y="1876897"/>
                  </a:lnTo>
                  <a:close/>
                  <a:moveTo>
                    <a:pt x="1115917" y="1715701"/>
                  </a:moveTo>
                  <a:cubicBezTo>
                    <a:pt x="1116650" y="1718631"/>
                    <a:pt x="1118482" y="1721196"/>
                    <a:pt x="1121413" y="1721928"/>
                  </a:cubicBezTo>
                  <a:lnTo>
                    <a:pt x="1124343" y="1747573"/>
                  </a:lnTo>
                  <a:lnTo>
                    <a:pt x="1000881" y="1683461"/>
                  </a:lnTo>
                  <a:lnTo>
                    <a:pt x="1115917" y="1715701"/>
                  </a:lnTo>
                  <a:close/>
                  <a:moveTo>
                    <a:pt x="1356979" y="1580882"/>
                  </a:moveTo>
                  <a:cubicBezTo>
                    <a:pt x="1358078" y="1581981"/>
                    <a:pt x="1359177" y="1582713"/>
                    <a:pt x="1360643" y="1583446"/>
                  </a:cubicBezTo>
                  <a:lnTo>
                    <a:pt x="1360643" y="1585644"/>
                  </a:lnTo>
                  <a:lnTo>
                    <a:pt x="1356246" y="1581248"/>
                  </a:lnTo>
                  <a:lnTo>
                    <a:pt x="1356979" y="1580882"/>
                  </a:lnTo>
                  <a:close/>
                  <a:moveTo>
                    <a:pt x="1835073" y="1275708"/>
                  </a:moveTo>
                  <a:lnTo>
                    <a:pt x="1821151" y="1308313"/>
                  </a:lnTo>
                  <a:lnTo>
                    <a:pt x="1774990" y="1321136"/>
                  </a:lnTo>
                  <a:lnTo>
                    <a:pt x="1755207" y="1263984"/>
                  </a:lnTo>
                  <a:lnTo>
                    <a:pt x="1755940" y="1263984"/>
                  </a:lnTo>
                  <a:cubicBezTo>
                    <a:pt x="1758504" y="1263984"/>
                    <a:pt x="1760703" y="1262519"/>
                    <a:pt x="1762168" y="1260687"/>
                  </a:cubicBezTo>
                  <a:lnTo>
                    <a:pt x="1835073" y="1275708"/>
                  </a:lnTo>
                  <a:close/>
                  <a:moveTo>
                    <a:pt x="1995537" y="1185584"/>
                  </a:moveTo>
                  <a:cubicBezTo>
                    <a:pt x="1995170" y="1187049"/>
                    <a:pt x="1995537" y="1188515"/>
                    <a:pt x="1995903" y="1189981"/>
                  </a:cubicBezTo>
                  <a:lnTo>
                    <a:pt x="1994804" y="1191446"/>
                  </a:lnTo>
                  <a:lnTo>
                    <a:pt x="1994804" y="1185218"/>
                  </a:lnTo>
                  <a:lnTo>
                    <a:pt x="1995537" y="1185584"/>
                  </a:lnTo>
                  <a:close/>
                  <a:moveTo>
                    <a:pt x="2548733" y="1307947"/>
                  </a:moveTo>
                  <a:lnTo>
                    <a:pt x="2515761" y="1321502"/>
                  </a:lnTo>
                  <a:lnTo>
                    <a:pt x="2473997" y="1297689"/>
                  </a:lnTo>
                  <a:lnTo>
                    <a:pt x="2500374" y="1243102"/>
                  </a:lnTo>
                  <a:cubicBezTo>
                    <a:pt x="2501840" y="1244934"/>
                    <a:pt x="2504038" y="1246033"/>
                    <a:pt x="2506236" y="1246033"/>
                  </a:cubicBezTo>
                  <a:cubicBezTo>
                    <a:pt x="2506603" y="1246033"/>
                    <a:pt x="2506969" y="1246033"/>
                    <a:pt x="2507335" y="1245666"/>
                  </a:cubicBezTo>
                  <a:lnTo>
                    <a:pt x="2548733" y="1307947"/>
                  </a:lnTo>
                  <a:close/>
                  <a:moveTo>
                    <a:pt x="2618707" y="1289629"/>
                  </a:moveTo>
                  <a:lnTo>
                    <a:pt x="2616509" y="1295491"/>
                  </a:lnTo>
                  <a:lnTo>
                    <a:pt x="2615776" y="1293659"/>
                  </a:lnTo>
                  <a:cubicBezTo>
                    <a:pt x="2616509" y="1292560"/>
                    <a:pt x="2617242" y="1291095"/>
                    <a:pt x="2617608" y="1289629"/>
                  </a:cubicBezTo>
                  <a:lnTo>
                    <a:pt x="2618707" y="1289629"/>
                  </a:lnTo>
                  <a:close/>
                  <a:moveTo>
                    <a:pt x="2814341" y="1436904"/>
                  </a:moveTo>
                  <a:cubicBezTo>
                    <a:pt x="2815074" y="1439468"/>
                    <a:pt x="2817272" y="1441300"/>
                    <a:pt x="2819470" y="1441667"/>
                  </a:cubicBezTo>
                  <a:lnTo>
                    <a:pt x="2819470" y="1441667"/>
                  </a:lnTo>
                  <a:lnTo>
                    <a:pt x="2781735" y="1489659"/>
                  </a:lnTo>
                  <a:lnTo>
                    <a:pt x="2742169" y="1462549"/>
                  </a:lnTo>
                  <a:lnTo>
                    <a:pt x="2739971" y="1427012"/>
                  </a:lnTo>
                  <a:lnTo>
                    <a:pt x="2814341" y="1436904"/>
                  </a:lnTo>
                  <a:close/>
                  <a:moveTo>
                    <a:pt x="2983231" y="1225883"/>
                  </a:moveTo>
                  <a:lnTo>
                    <a:pt x="2900435" y="1337622"/>
                  </a:lnTo>
                  <a:lnTo>
                    <a:pt x="2891642" y="1313076"/>
                  </a:lnTo>
                  <a:cubicBezTo>
                    <a:pt x="2892375" y="1312343"/>
                    <a:pt x="2893474" y="1311977"/>
                    <a:pt x="2893840" y="1310878"/>
                  </a:cubicBezTo>
                  <a:cubicBezTo>
                    <a:pt x="2894573" y="1309046"/>
                    <a:pt x="2894573" y="1306848"/>
                    <a:pt x="2893840" y="1305016"/>
                  </a:cubicBezTo>
                  <a:lnTo>
                    <a:pt x="2983231" y="1225883"/>
                  </a:lnTo>
                  <a:close/>
                  <a:moveTo>
                    <a:pt x="3196083" y="1729256"/>
                  </a:moveTo>
                  <a:cubicBezTo>
                    <a:pt x="3193519" y="1727790"/>
                    <a:pt x="3190588" y="1727424"/>
                    <a:pt x="3187657" y="1728889"/>
                  </a:cubicBezTo>
                  <a:lnTo>
                    <a:pt x="3167507" y="1712770"/>
                  </a:lnTo>
                  <a:lnTo>
                    <a:pt x="3300128" y="1671005"/>
                  </a:lnTo>
                  <a:lnTo>
                    <a:pt x="3196083" y="1729256"/>
                  </a:lnTo>
                  <a:close/>
                  <a:moveTo>
                    <a:pt x="3093138" y="1871768"/>
                  </a:moveTo>
                  <a:lnTo>
                    <a:pt x="3087642" y="1874332"/>
                  </a:lnTo>
                  <a:lnTo>
                    <a:pt x="3088375" y="1872500"/>
                  </a:lnTo>
                  <a:lnTo>
                    <a:pt x="3088375" y="1872500"/>
                  </a:lnTo>
                  <a:cubicBezTo>
                    <a:pt x="3089840" y="1872134"/>
                    <a:pt x="3091306" y="1871768"/>
                    <a:pt x="3092405" y="1871035"/>
                  </a:cubicBezTo>
                  <a:cubicBezTo>
                    <a:pt x="3092771" y="1871402"/>
                    <a:pt x="3092771" y="1871402"/>
                    <a:pt x="3093138" y="1871768"/>
                  </a:cubicBezTo>
                  <a:close/>
                  <a:moveTo>
                    <a:pt x="3083246" y="2057144"/>
                  </a:moveTo>
                  <a:lnTo>
                    <a:pt x="3127208" y="2114295"/>
                  </a:lnTo>
                  <a:cubicBezTo>
                    <a:pt x="3126110" y="2116494"/>
                    <a:pt x="3126110" y="2119424"/>
                    <a:pt x="3127575" y="2121256"/>
                  </a:cubicBezTo>
                  <a:lnTo>
                    <a:pt x="3127575" y="2121256"/>
                  </a:lnTo>
                  <a:lnTo>
                    <a:pt x="3067126" y="2128583"/>
                  </a:lnTo>
                  <a:lnTo>
                    <a:pt x="3058334" y="2081690"/>
                  </a:lnTo>
                  <a:lnTo>
                    <a:pt x="3081781" y="2055312"/>
                  </a:lnTo>
                  <a:lnTo>
                    <a:pt x="3083246" y="2057144"/>
                  </a:lnTo>
                  <a:close/>
                  <a:moveTo>
                    <a:pt x="3396113" y="2084620"/>
                  </a:moveTo>
                  <a:lnTo>
                    <a:pt x="3258364" y="2105136"/>
                  </a:lnTo>
                  <a:lnTo>
                    <a:pt x="3269354" y="2082422"/>
                  </a:lnTo>
                  <a:lnTo>
                    <a:pt x="3269721" y="2082422"/>
                  </a:lnTo>
                  <a:cubicBezTo>
                    <a:pt x="3273018" y="2082422"/>
                    <a:pt x="3275582" y="2080590"/>
                    <a:pt x="3277048" y="2077659"/>
                  </a:cubicBezTo>
                  <a:lnTo>
                    <a:pt x="3396113" y="2084620"/>
                  </a:lnTo>
                  <a:close/>
                  <a:moveTo>
                    <a:pt x="3602005" y="1920860"/>
                  </a:moveTo>
                  <a:lnTo>
                    <a:pt x="3603104" y="1927087"/>
                  </a:lnTo>
                  <a:lnTo>
                    <a:pt x="3600174" y="1925989"/>
                  </a:lnTo>
                  <a:lnTo>
                    <a:pt x="3602005" y="1920860"/>
                  </a:lnTo>
                  <a:close/>
                  <a:moveTo>
                    <a:pt x="3542289" y="2139574"/>
                  </a:moveTo>
                  <a:cubicBezTo>
                    <a:pt x="3541923" y="2139207"/>
                    <a:pt x="3541557" y="2138841"/>
                    <a:pt x="3541557" y="2138475"/>
                  </a:cubicBezTo>
                  <a:lnTo>
                    <a:pt x="3547785" y="2120157"/>
                  </a:lnTo>
                  <a:lnTo>
                    <a:pt x="3693594" y="2097076"/>
                  </a:lnTo>
                  <a:lnTo>
                    <a:pt x="3542289" y="2139574"/>
                  </a:lnTo>
                  <a:close/>
                  <a:moveTo>
                    <a:pt x="3591381" y="2707791"/>
                  </a:moveTo>
                  <a:lnTo>
                    <a:pt x="3460592" y="2638550"/>
                  </a:lnTo>
                  <a:lnTo>
                    <a:pt x="3460592" y="2619133"/>
                  </a:lnTo>
                  <a:cubicBezTo>
                    <a:pt x="3460958" y="2618767"/>
                    <a:pt x="3461325" y="2618767"/>
                    <a:pt x="3461691" y="2618400"/>
                  </a:cubicBezTo>
                  <a:lnTo>
                    <a:pt x="3591381" y="2707791"/>
                  </a:lnTo>
                  <a:close/>
                  <a:moveTo>
                    <a:pt x="744799" y="2778131"/>
                  </a:moveTo>
                  <a:lnTo>
                    <a:pt x="885846" y="2734901"/>
                  </a:lnTo>
                  <a:lnTo>
                    <a:pt x="899401" y="2748457"/>
                  </a:lnTo>
                  <a:cubicBezTo>
                    <a:pt x="899401" y="2748823"/>
                    <a:pt x="899035" y="2749189"/>
                    <a:pt x="899035" y="2749555"/>
                  </a:cubicBezTo>
                  <a:lnTo>
                    <a:pt x="744799" y="2778131"/>
                  </a:lnTo>
                  <a:close/>
                  <a:moveTo>
                    <a:pt x="764582" y="2167050"/>
                  </a:moveTo>
                  <a:cubicBezTo>
                    <a:pt x="764949" y="2167417"/>
                    <a:pt x="765315" y="2167783"/>
                    <a:pt x="765315" y="2168150"/>
                  </a:cubicBezTo>
                  <a:lnTo>
                    <a:pt x="759087" y="2186467"/>
                  </a:lnTo>
                  <a:lnTo>
                    <a:pt x="613278" y="2209181"/>
                  </a:lnTo>
                  <a:lnTo>
                    <a:pt x="764582" y="2167050"/>
                  </a:lnTo>
                  <a:close/>
                  <a:moveTo>
                    <a:pt x="715491" y="1598833"/>
                  </a:moveTo>
                  <a:lnTo>
                    <a:pt x="845913" y="1668074"/>
                  </a:lnTo>
                  <a:lnTo>
                    <a:pt x="845913" y="1687491"/>
                  </a:lnTo>
                  <a:cubicBezTo>
                    <a:pt x="845547" y="1687491"/>
                    <a:pt x="845180" y="1687857"/>
                    <a:pt x="844814" y="1688224"/>
                  </a:cubicBezTo>
                  <a:lnTo>
                    <a:pt x="715491" y="1598833"/>
                  </a:lnTo>
                  <a:close/>
                  <a:moveTo>
                    <a:pt x="3562072" y="1528859"/>
                  </a:moveTo>
                  <a:lnTo>
                    <a:pt x="3421026" y="1572089"/>
                  </a:lnTo>
                  <a:lnTo>
                    <a:pt x="3407470" y="1558168"/>
                  </a:lnTo>
                  <a:cubicBezTo>
                    <a:pt x="3407470" y="1557801"/>
                    <a:pt x="3407837" y="1557435"/>
                    <a:pt x="3407837" y="1557068"/>
                  </a:cubicBezTo>
                  <a:lnTo>
                    <a:pt x="3562072" y="1528859"/>
                  </a:lnTo>
                  <a:close/>
                  <a:moveTo>
                    <a:pt x="3178865" y="2433024"/>
                  </a:moveTo>
                  <a:lnTo>
                    <a:pt x="3168607" y="2439619"/>
                  </a:lnTo>
                  <a:lnTo>
                    <a:pt x="3167507" y="2430826"/>
                  </a:lnTo>
                  <a:lnTo>
                    <a:pt x="3178865" y="2433024"/>
                  </a:lnTo>
                  <a:close/>
                  <a:moveTo>
                    <a:pt x="2956853" y="2566011"/>
                  </a:moveTo>
                  <a:lnTo>
                    <a:pt x="2964180" y="2571507"/>
                  </a:lnTo>
                  <a:lnTo>
                    <a:pt x="2947328" y="2582497"/>
                  </a:lnTo>
                  <a:lnTo>
                    <a:pt x="2956853" y="2566011"/>
                  </a:lnTo>
                  <a:close/>
                  <a:moveTo>
                    <a:pt x="2937436" y="2586527"/>
                  </a:moveTo>
                  <a:cubicBezTo>
                    <a:pt x="2936337" y="2586161"/>
                    <a:pt x="2934872" y="2586161"/>
                    <a:pt x="2933773" y="2586894"/>
                  </a:cubicBezTo>
                  <a:cubicBezTo>
                    <a:pt x="2931208" y="2588359"/>
                    <a:pt x="2929743" y="2591290"/>
                    <a:pt x="2930109" y="2594221"/>
                  </a:cubicBezTo>
                  <a:lnTo>
                    <a:pt x="2901533" y="2612172"/>
                  </a:lnTo>
                  <a:lnTo>
                    <a:pt x="2910692" y="2531574"/>
                  </a:lnTo>
                  <a:lnTo>
                    <a:pt x="2950991" y="2561982"/>
                  </a:lnTo>
                  <a:lnTo>
                    <a:pt x="2937436" y="2586527"/>
                  </a:lnTo>
                  <a:close/>
                  <a:moveTo>
                    <a:pt x="2887246" y="2679215"/>
                  </a:moveTo>
                  <a:lnTo>
                    <a:pt x="2884681" y="2699365"/>
                  </a:lnTo>
                  <a:lnTo>
                    <a:pt x="2876255" y="2694968"/>
                  </a:lnTo>
                  <a:lnTo>
                    <a:pt x="2887246" y="2679215"/>
                  </a:lnTo>
                  <a:close/>
                  <a:moveTo>
                    <a:pt x="2889810" y="2658700"/>
                  </a:moveTo>
                  <a:cubicBezTo>
                    <a:pt x="2886879" y="2659798"/>
                    <a:pt x="2885047" y="2662363"/>
                    <a:pt x="2884681" y="2665294"/>
                  </a:cubicBezTo>
                  <a:cubicBezTo>
                    <a:pt x="2884681" y="2666393"/>
                    <a:pt x="2885414" y="2667492"/>
                    <a:pt x="2886147" y="2668591"/>
                  </a:cubicBezTo>
                  <a:lnTo>
                    <a:pt x="2870393" y="2691672"/>
                  </a:lnTo>
                  <a:lnTo>
                    <a:pt x="2825332" y="2668591"/>
                  </a:lnTo>
                  <a:lnTo>
                    <a:pt x="2893840" y="2624995"/>
                  </a:lnTo>
                  <a:lnTo>
                    <a:pt x="2889810" y="2658700"/>
                  </a:lnTo>
                  <a:close/>
                  <a:moveTo>
                    <a:pt x="2853907" y="2952883"/>
                  </a:moveTo>
                  <a:lnTo>
                    <a:pt x="2846946" y="2943724"/>
                  </a:lnTo>
                  <a:lnTo>
                    <a:pt x="2855373" y="2940793"/>
                  </a:lnTo>
                  <a:lnTo>
                    <a:pt x="2853907" y="2952883"/>
                  </a:lnTo>
                  <a:close/>
                  <a:moveTo>
                    <a:pt x="2680621" y="3076345"/>
                  </a:moveTo>
                  <a:lnTo>
                    <a:pt x="2668898" y="3073780"/>
                  </a:lnTo>
                  <a:lnTo>
                    <a:pt x="2674393" y="3066819"/>
                  </a:lnTo>
                  <a:lnTo>
                    <a:pt x="2680621" y="3076345"/>
                  </a:lnTo>
                  <a:close/>
                  <a:moveTo>
                    <a:pt x="2429668" y="3013698"/>
                  </a:moveTo>
                  <a:lnTo>
                    <a:pt x="2430767" y="3022856"/>
                  </a:lnTo>
                  <a:lnTo>
                    <a:pt x="2410983" y="3018827"/>
                  </a:lnTo>
                  <a:lnTo>
                    <a:pt x="2429668" y="3013698"/>
                  </a:lnTo>
                  <a:close/>
                  <a:moveTo>
                    <a:pt x="2401825" y="3014064"/>
                  </a:moveTo>
                  <a:cubicBezTo>
                    <a:pt x="2401092" y="3013331"/>
                    <a:pt x="2400360" y="3012233"/>
                    <a:pt x="2399260" y="3011866"/>
                  </a:cubicBezTo>
                  <a:cubicBezTo>
                    <a:pt x="2396329" y="3011133"/>
                    <a:pt x="2393399" y="3012233"/>
                    <a:pt x="2391567" y="3014431"/>
                  </a:cubicBezTo>
                  <a:lnTo>
                    <a:pt x="2358595" y="3007103"/>
                  </a:lnTo>
                  <a:lnTo>
                    <a:pt x="2421974" y="2956546"/>
                  </a:lnTo>
                  <a:lnTo>
                    <a:pt x="2428935" y="3006737"/>
                  </a:lnTo>
                  <a:lnTo>
                    <a:pt x="2401825" y="3014064"/>
                  </a:lnTo>
                  <a:close/>
                  <a:moveTo>
                    <a:pt x="2765616" y="3158408"/>
                  </a:moveTo>
                  <a:cubicBezTo>
                    <a:pt x="2765616" y="3158042"/>
                    <a:pt x="2765249" y="3158042"/>
                    <a:pt x="2765249" y="3158042"/>
                  </a:cubicBezTo>
                  <a:lnTo>
                    <a:pt x="2795657" y="3054730"/>
                  </a:lnTo>
                  <a:lnTo>
                    <a:pt x="2903365" y="3059492"/>
                  </a:lnTo>
                  <a:cubicBezTo>
                    <a:pt x="2903365" y="3059859"/>
                    <a:pt x="2903732" y="3059859"/>
                    <a:pt x="2903732" y="3060225"/>
                  </a:cubicBezTo>
                  <a:lnTo>
                    <a:pt x="2874423" y="3165369"/>
                  </a:lnTo>
                  <a:lnTo>
                    <a:pt x="2765616" y="3158408"/>
                  </a:lnTo>
                  <a:close/>
                  <a:moveTo>
                    <a:pt x="2783933" y="3037877"/>
                  </a:moveTo>
                  <a:cubicBezTo>
                    <a:pt x="2783933" y="3037877"/>
                    <a:pt x="2783933" y="3037511"/>
                    <a:pt x="2783933" y="3037877"/>
                  </a:cubicBezTo>
                  <a:lnTo>
                    <a:pt x="2783933" y="3037877"/>
                  </a:lnTo>
                  <a:lnTo>
                    <a:pt x="2783933" y="3037877"/>
                  </a:lnTo>
                  <a:cubicBezTo>
                    <a:pt x="2783567" y="3037511"/>
                    <a:pt x="2783933" y="3037511"/>
                    <a:pt x="2783933" y="3037877"/>
                  </a:cubicBezTo>
                  <a:lnTo>
                    <a:pt x="2783933" y="3037877"/>
                  </a:lnTo>
                  <a:close/>
                  <a:moveTo>
                    <a:pt x="2787597" y="3043006"/>
                  </a:moveTo>
                  <a:cubicBezTo>
                    <a:pt x="2788696" y="3043739"/>
                    <a:pt x="2789795" y="3044472"/>
                    <a:pt x="2791261" y="3044472"/>
                  </a:cubicBezTo>
                  <a:lnTo>
                    <a:pt x="2790528" y="3047036"/>
                  </a:lnTo>
                  <a:lnTo>
                    <a:pt x="2787963" y="3047036"/>
                  </a:lnTo>
                  <a:cubicBezTo>
                    <a:pt x="2788330" y="3045571"/>
                    <a:pt x="2788330" y="3044472"/>
                    <a:pt x="2787597" y="3043006"/>
                  </a:cubicBezTo>
                  <a:lnTo>
                    <a:pt x="2787597" y="3043006"/>
                  </a:lnTo>
                  <a:close/>
                  <a:moveTo>
                    <a:pt x="2776606" y="3035313"/>
                  </a:moveTo>
                  <a:lnTo>
                    <a:pt x="2776606" y="3037144"/>
                  </a:lnTo>
                  <a:cubicBezTo>
                    <a:pt x="2775874" y="3037511"/>
                    <a:pt x="2775141" y="3037877"/>
                    <a:pt x="2774408" y="3038610"/>
                  </a:cubicBezTo>
                  <a:lnTo>
                    <a:pt x="2754991" y="3029085"/>
                  </a:lnTo>
                  <a:lnTo>
                    <a:pt x="2776606" y="3035313"/>
                  </a:lnTo>
                  <a:close/>
                  <a:moveTo>
                    <a:pt x="2785399" y="3030917"/>
                  </a:moveTo>
                  <a:lnTo>
                    <a:pt x="2783933" y="3030550"/>
                  </a:lnTo>
                  <a:lnTo>
                    <a:pt x="2785033" y="3008569"/>
                  </a:lnTo>
                  <a:lnTo>
                    <a:pt x="2787597" y="3029451"/>
                  </a:lnTo>
                  <a:cubicBezTo>
                    <a:pt x="2786864" y="3029817"/>
                    <a:pt x="2786132" y="3030184"/>
                    <a:pt x="2785399" y="3030917"/>
                  </a:cubicBezTo>
                  <a:lnTo>
                    <a:pt x="2785399" y="3030917"/>
                  </a:lnTo>
                  <a:close/>
                  <a:moveTo>
                    <a:pt x="2776973" y="3028352"/>
                  </a:moveTo>
                  <a:lnTo>
                    <a:pt x="2719821" y="3011500"/>
                  </a:lnTo>
                  <a:lnTo>
                    <a:pt x="2635193" y="2969735"/>
                  </a:lnTo>
                  <a:lnTo>
                    <a:pt x="2696741" y="2915148"/>
                  </a:lnTo>
                  <a:lnTo>
                    <a:pt x="2768180" y="2874849"/>
                  </a:lnTo>
                  <a:lnTo>
                    <a:pt x="2779904" y="2968636"/>
                  </a:lnTo>
                  <a:lnTo>
                    <a:pt x="2776973" y="3028352"/>
                  </a:lnTo>
                  <a:close/>
                  <a:moveTo>
                    <a:pt x="2568516" y="2811836"/>
                  </a:moveTo>
                  <a:lnTo>
                    <a:pt x="2574745" y="2836382"/>
                  </a:lnTo>
                  <a:lnTo>
                    <a:pt x="2567784" y="2840045"/>
                  </a:lnTo>
                  <a:lnTo>
                    <a:pt x="2563021" y="2826124"/>
                  </a:lnTo>
                  <a:lnTo>
                    <a:pt x="2568516" y="2811836"/>
                  </a:lnTo>
                  <a:cubicBezTo>
                    <a:pt x="2568516" y="2811836"/>
                    <a:pt x="2568883" y="2811836"/>
                    <a:pt x="2568516" y="2811836"/>
                  </a:cubicBezTo>
                  <a:lnTo>
                    <a:pt x="2568516" y="2811836"/>
                  </a:lnTo>
                  <a:close/>
                  <a:moveTo>
                    <a:pt x="2569982" y="2846640"/>
                  </a:moveTo>
                  <a:lnTo>
                    <a:pt x="2571814" y="2845541"/>
                  </a:lnTo>
                  <a:lnTo>
                    <a:pt x="2576210" y="2842976"/>
                  </a:lnTo>
                  <a:lnTo>
                    <a:pt x="2576943" y="2846640"/>
                  </a:lnTo>
                  <a:lnTo>
                    <a:pt x="2571447" y="2851402"/>
                  </a:lnTo>
                  <a:lnTo>
                    <a:pt x="2569982" y="2846640"/>
                  </a:lnTo>
                  <a:close/>
                  <a:moveTo>
                    <a:pt x="2582438" y="2839679"/>
                  </a:moveTo>
                  <a:lnTo>
                    <a:pt x="2591231" y="2834916"/>
                  </a:lnTo>
                  <a:lnTo>
                    <a:pt x="2582804" y="2841877"/>
                  </a:lnTo>
                  <a:lnTo>
                    <a:pt x="2582438" y="2839679"/>
                  </a:lnTo>
                  <a:close/>
                  <a:moveTo>
                    <a:pt x="2579141" y="2853967"/>
                  </a:moveTo>
                  <a:lnTo>
                    <a:pt x="2595260" y="2919544"/>
                  </a:lnTo>
                  <a:lnTo>
                    <a:pt x="2574012" y="2858363"/>
                  </a:lnTo>
                  <a:lnTo>
                    <a:pt x="2579141" y="2853967"/>
                  </a:lnTo>
                  <a:close/>
                  <a:moveTo>
                    <a:pt x="2561556" y="2843342"/>
                  </a:moveTo>
                  <a:lnTo>
                    <a:pt x="2554595" y="2847006"/>
                  </a:lnTo>
                  <a:lnTo>
                    <a:pt x="2558991" y="2835649"/>
                  </a:lnTo>
                  <a:lnTo>
                    <a:pt x="2561556" y="2843342"/>
                  </a:lnTo>
                  <a:close/>
                  <a:moveTo>
                    <a:pt x="2564120" y="2849937"/>
                  </a:moveTo>
                  <a:lnTo>
                    <a:pt x="2566318" y="2856165"/>
                  </a:lnTo>
                  <a:lnTo>
                    <a:pt x="2543971" y="2874849"/>
                  </a:lnTo>
                  <a:lnTo>
                    <a:pt x="2550932" y="2857264"/>
                  </a:lnTo>
                  <a:lnTo>
                    <a:pt x="2564120" y="2849937"/>
                  </a:lnTo>
                  <a:close/>
                  <a:moveTo>
                    <a:pt x="2619074" y="2969369"/>
                  </a:moveTo>
                  <a:lnTo>
                    <a:pt x="2623470" y="2971567"/>
                  </a:lnTo>
                  <a:lnTo>
                    <a:pt x="2621638" y="2973032"/>
                  </a:lnTo>
                  <a:lnTo>
                    <a:pt x="2619074" y="2969369"/>
                  </a:lnTo>
                  <a:close/>
                  <a:moveTo>
                    <a:pt x="2616509" y="2960576"/>
                  </a:moveTo>
                  <a:lnTo>
                    <a:pt x="2668532" y="2931268"/>
                  </a:lnTo>
                  <a:lnTo>
                    <a:pt x="2628599" y="2966804"/>
                  </a:lnTo>
                  <a:lnTo>
                    <a:pt x="2616509" y="2960576"/>
                  </a:lnTo>
                  <a:close/>
                  <a:moveTo>
                    <a:pt x="2611380" y="2955447"/>
                  </a:moveTo>
                  <a:lnTo>
                    <a:pt x="2611380" y="2955447"/>
                  </a:lnTo>
                  <a:lnTo>
                    <a:pt x="2585002" y="2849204"/>
                  </a:lnTo>
                  <a:lnTo>
                    <a:pt x="2622737" y="2817697"/>
                  </a:lnTo>
                  <a:cubicBezTo>
                    <a:pt x="2623103" y="2817331"/>
                    <a:pt x="2623470" y="2816599"/>
                    <a:pt x="2623470" y="2816232"/>
                  </a:cubicBezTo>
                  <a:cubicBezTo>
                    <a:pt x="2623470" y="2815866"/>
                    <a:pt x="2623836" y="2815866"/>
                    <a:pt x="2623836" y="2815499"/>
                  </a:cubicBezTo>
                  <a:lnTo>
                    <a:pt x="2623836" y="2815499"/>
                  </a:lnTo>
                  <a:lnTo>
                    <a:pt x="2623836" y="2815499"/>
                  </a:lnTo>
                  <a:cubicBezTo>
                    <a:pt x="2623836" y="2814767"/>
                    <a:pt x="2623470" y="2813668"/>
                    <a:pt x="2622737" y="2813301"/>
                  </a:cubicBezTo>
                  <a:cubicBezTo>
                    <a:pt x="2622737" y="2813301"/>
                    <a:pt x="2622737" y="2812935"/>
                    <a:pt x="2622737" y="2812935"/>
                  </a:cubicBezTo>
                  <a:cubicBezTo>
                    <a:pt x="2621638" y="2811836"/>
                    <a:pt x="2620173" y="2811836"/>
                    <a:pt x="2618707" y="2812202"/>
                  </a:cubicBezTo>
                  <a:lnTo>
                    <a:pt x="2580972" y="2832718"/>
                  </a:lnTo>
                  <a:lnTo>
                    <a:pt x="2572913" y="2800845"/>
                  </a:lnTo>
                  <a:lnTo>
                    <a:pt x="2587933" y="2762744"/>
                  </a:lnTo>
                  <a:lnTo>
                    <a:pt x="2628232" y="2760912"/>
                  </a:lnTo>
                  <a:lnTo>
                    <a:pt x="2656075" y="2778864"/>
                  </a:lnTo>
                  <a:lnTo>
                    <a:pt x="2624203" y="2808172"/>
                  </a:lnTo>
                  <a:cubicBezTo>
                    <a:pt x="2623836" y="2808539"/>
                    <a:pt x="2623836" y="2808905"/>
                    <a:pt x="2623470" y="2809272"/>
                  </a:cubicBezTo>
                  <a:cubicBezTo>
                    <a:pt x="2623103" y="2809638"/>
                    <a:pt x="2623103" y="2809638"/>
                    <a:pt x="2623103" y="2810004"/>
                  </a:cubicBezTo>
                  <a:cubicBezTo>
                    <a:pt x="2623103" y="2810370"/>
                    <a:pt x="2623103" y="2810004"/>
                    <a:pt x="2623103" y="2810004"/>
                  </a:cubicBezTo>
                  <a:lnTo>
                    <a:pt x="2623103" y="2810004"/>
                  </a:lnTo>
                  <a:cubicBezTo>
                    <a:pt x="2623103" y="2810737"/>
                    <a:pt x="2623470" y="2811836"/>
                    <a:pt x="2624203" y="2812569"/>
                  </a:cubicBezTo>
                  <a:lnTo>
                    <a:pt x="2624203" y="2812569"/>
                  </a:lnTo>
                  <a:cubicBezTo>
                    <a:pt x="2624935" y="2813301"/>
                    <a:pt x="2625668" y="2813668"/>
                    <a:pt x="2626767" y="2813668"/>
                  </a:cubicBezTo>
                  <a:cubicBezTo>
                    <a:pt x="2627500" y="2813668"/>
                    <a:pt x="2627866" y="2813668"/>
                    <a:pt x="2628599" y="2813301"/>
                  </a:cubicBezTo>
                  <a:lnTo>
                    <a:pt x="2670730" y="2788023"/>
                  </a:lnTo>
                  <a:lnTo>
                    <a:pt x="2762685" y="2847373"/>
                  </a:lnTo>
                  <a:lnTo>
                    <a:pt x="2762685" y="2847373"/>
                  </a:lnTo>
                  <a:lnTo>
                    <a:pt x="2693077" y="2909286"/>
                  </a:lnTo>
                  <a:lnTo>
                    <a:pt x="2611380" y="2955447"/>
                  </a:lnTo>
                  <a:close/>
                  <a:moveTo>
                    <a:pt x="2670730" y="2780329"/>
                  </a:moveTo>
                  <a:lnTo>
                    <a:pt x="2667799" y="2778498"/>
                  </a:lnTo>
                  <a:lnTo>
                    <a:pt x="2673294" y="2773735"/>
                  </a:lnTo>
                  <a:lnTo>
                    <a:pt x="2677324" y="2776666"/>
                  </a:lnTo>
                  <a:lnTo>
                    <a:pt x="2670730" y="2780329"/>
                  </a:lnTo>
                  <a:close/>
                  <a:moveTo>
                    <a:pt x="2664135" y="2784359"/>
                  </a:moveTo>
                  <a:lnTo>
                    <a:pt x="2654977" y="2789855"/>
                  </a:lnTo>
                  <a:lnTo>
                    <a:pt x="2662304" y="2782894"/>
                  </a:lnTo>
                  <a:lnTo>
                    <a:pt x="2664135" y="2784359"/>
                  </a:lnTo>
                  <a:close/>
                  <a:moveTo>
                    <a:pt x="2676958" y="2784359"/>
                  </a:moveTo>
                  <a:lnTo>
                    <a:pt x="2682453" y="2781062"/>
                  </a:lnTo>
                  <a:lnTo>
                    <a:pt x="2733376" y="2821361"/>
                  </a:lnTo>
                  <a:lnTo>
                    <a:pt x="2676958" y="2784359"/>
                  </a:lnTo>
                  <a:close/>
                  <a:moveTo>
                    <a:pt x="2708098" y="2757616"/>
                  </a:moveTo>
                  <a:lnTo>
                    <a:pt x="2683186" y="2772636"/>
                  </a:lnTo>
                  <a:lnTo>
                    <a:pt x="2678057" y="2768606"/>
                  </a:lnTo>
                  <a:lnTo>
                    <a:pt x="2689414" y="2758348"/>
                  </a:lnTo>
                  <a:lnTo>
                    <a:pt x="2708098" y="2757616"/>
                  </a:lnTo>
                  <a:close/>
                  <a:moveTo>
                    <a:pt x="2672561" y="2764576"/>
                  </a:moveTo>
                  <a:lnTo>
                    <a:pt x="2666333" y="2759814"/>
                  </a:lnTo>
                  <a:lnTo>
                    <a:pt x="2678423" y="2759447"/>
                  </a:lnTo>
                  <a:lnTo>
                    <a:pt x="2672561" y="2764576"/>
                  </a:lnTo>
                  <a:close/>
                  <a:moveTo>
                    <a:pt x="2667432" y="2768972"/>
                  </a:moveTo>
                  <a:lnTo>
                    <a:pt x="2661571" y="2774468"/>
                  </a:lnTo>
                  <a:lnTo>
                    <a:pt x="2640322" y="2760546"/>
                  </a:lnTo>
                  <a:lnTo>
                    <a:pt x="2655709" y="2759814"/>
                  </a:lnTo>
                  <a:lnTo>
                    <a:pt x="2667432" y="2768972"/>
                  </a:lnTo>
                  <a:close/>
                  <a:moveTo>
                    <a:pt x="2765249" y="2854333"/>
                  </a:moveTo>
                  <a:lnTo>
                    <a:pt x="2767081" y="2867888"/>
                  </a:lnTo>
                  <a:lnTo>
                    <a:pt x="2720554" y="2893900"/>
                  </a:lnTo>
                  <a:lnTo>
                    <a:pt x="2765249" y="2854333"/>
                  </a:lnTo>
                  <a:close/>
                  <a:moveTo>
                    <a:pt x="2772943" y="2859462"/>
                  </a:moveTo>
                  <a:lnTo>
                    <a:pt x="2775507" y="2863126"/>
                  </a:lnTo>
                  <a:lnTo>
                    <a:pt x="2773309" y="2864225"/>
                  </a:lnTo>
                  <a:lnTo>
                    <a:pt x="2772943" y="2859462"/>
                  </a:lnTo>
                  <a:close/>
                  <a:moveTo>
                    <a:pt x="2780636" y="2857997"/>
                  </a:moveTo>
                  <a:lnTo>
                    <a:pt x="2782468" y="2859462"/>
                  </a:lnTo>
                  <a:lnTo>
                    <a:pt x="2782102" y="2859828"/>
                  </a:lnTo>
                  <a:lnTo>
                    <a:pt x="2780636" y="2857997"/>
                  </a:lnTo>
                  <a:close/>
                  <a:moveTo>
                    <a:pt x="2571814" y="2763477"/>
                  </a:moveTo>
                  <a:lnTo>
                    <a:pt x="2580606" y="2763111"/>
                  </a:lnTo>
                  <a:lnTo>
                    <a:pt x="2570348" y="2789122"/>
                  </a:lnTo>
                  <a:lnTo>
                    <a:pt x="2565586" y="2769705"/>
                  </a:lnTo>
                  <a:lnTo>
                    <a:pt x="2571814" y="2763477"/>
                  </a:lnTo>
                  <a:close/>
                  <a:moveTo>
                    <a:pt x="2543971" y="2883641"/>
                  </a:moveTo>
                  <a:lnTo>
                    <a:pt x="2568883" y="2862759"/>
                  </a:lnTo>
                  <a:lnTo>
                    <a:pt x="2602221" y="2958744"/>
                  </a:lnTo>
                  <a:lnTo>
                    <a:pt x="2599290" y="2959477"/>
                  </a:lnTo>
                  <a:lnTo>
                    <a:pt x="2543238" y="2889870"/>
                  </a:lnTo>
                  <a:cubicBezTo>
                    <a:pt x="2543971" y="2888770"/>
                    <a:pt x="2544703" y="2887672"/>
                    <a:pt x="2544703" y="2886206"/>
                  </a:cubicBezTo>
                  <a:cubicBezTo>
                    <a:pt x="2545070" y="2885473"/>
                    <a:pt x="2544337" y="2884741"/>
                    <a:pt x="2543971" y="2883641"/>
                  </a:cubicBezTo>
                  <a:lnTo>
                    <a:pt x="2543971" y="2883641"/>
                  </a:lnTo>
                  <a:close/>
                  <a:moveTo>
                    <a:pt x="2615776" y="2977795"/>
                  </a:moveTo>
                  <a:lnTo>
                    <a:pt x="2615044" y="2975597"/>
                  </a:lnTo>
                  <a:lnTo>
                    <a:pt x="2616143" y="2977429"/>
                  </a:lnTo>
                  <a:lnTo>
                    <a:pt x="2615776" y="2977795"/>
                  </a:lnTo>
                  <a:close/>
                  <a:moveTo>
                    <a:pt x="2768913" y="2840045"/>
                  </a:moveTo>
                  <a:lnTo>
                    <a:pt x="2689047" y="2777398"/>
                  </a:lnTo>
                  <a:lnTo>
                    <a:pt x="2716890" y="2760546"/>
                  </a:lnTo>
                  <a:cubicBezTo>
                    <a:pt x="2717623" y="2761279"/>
                    <a:pt x="2717989" y="2762012"/>
                    <a:pt x="2719089" y="2762378"/>
                  </a:cubicBezTo>
                  <a:cubicBezTo>
                    <a:pt x="2720188" y="2762744"/>
                    <a:pt x="2720921" y="2762744"/>
                    <a:pt x="2722019" y="2762744"/>
                  </a:cubicBezTo>
                  <a:cubicBezTo>
                    <a:pt x="2722752" y="2762744"/>
                    <a:pt x="2723119" y="2762378"/>
                    <a:pt x="2723485" y="2762378"/>
                  </a:cubicBezTo>
                  <a:lnTo>
                    <a:pt x="2770745" y="2837847"/>
                  </a:lnTo>
                  <a:lnTo>
                    <a:pt x="2768913" y="2840045"/>
                  </a:lnTo>
                  <a:close/>
                  <a:moveTo>
                    <a:pt x="2697107" y="2751387"/>
                  </a:moveTo>
                  <a:lnTo>
                    <a:pt x="2697107" y="2751387"/>
                  </a:lnTo>
                  <a:close/>
                  <a:moveTo>
                    <a:pt x="2618707" y="2754684"/>
                  </a:moveTo>
                  <a:lnTo>
                    <a:pt x="2590864" y="2755784"/>
                  </a:lnTo>
                  <a:cubicBezTo>
                    <a:pt x="2591963" y="2752853"/>
                    <a:pt x="2593062" y="2749922"/>
                    <a:pt x="2594161" y="2747357"/>
                  </a:cubicBezTo>
                  <a:lnTo>
                    <a:pt x="2601855" y="2743694"/>
                  </a:lnTo>
                  <a:lnTo>
                    <a:pt x="2618707" y="2754684"/>
                  </a:lnTo>
                  <a:close/>
                  <a:moveTo>
                    <a:pt x="2585002" y="2752120"/>
                  </a:moveTo>
                  <a:lnTo>
                    <a:pt x="2583537" y="2756150"/>
                  </a:lnTo>
                  <a:lnTo>
                    <a:pt x="2579141" y="2756150"/>
                  </a:lnTo>
                  <a:cubicBezTo>
                    <a:pt x="2579874" y="2755417"/>
                    <a:pt x="2580972" y="2754318"/>
                    <a:pt x="2581705" y="2753585"/>
                  </a:cubicBezTo>
                  <a:lnTo>
                    <a:pt x="2585002" y="2752120"/>
                  </a:lnTo>
                  <a:close/>
                  <a:moveTo>
                    <a:pt x="2533346" y="2878146"/>
                  </a:moveTo>
                  <a:cubicBezTo>
                    <a:pt x="2529683" y="2879245"/>
                    <a:pt x="2527118" y="2882176"/>
                    <a:pt x="2527118" y="2886206"/>
                  </a:cubicBezTo>
                  <a:cubicBezTo>
                    <a:pt x="2527118" y="2886939"/>
                    <a:pt x="2527851" y="2887672"/>
                    <a:pt x="2528217" y="2888770"/>
                  </a:cubicBezTo>
                  <a:lnTo>
                    <a:pt x="2527485" y="2889137"/>
                  </a:lnTo>
                  <a:lnTo>
                    <a:pt x="2526385" y="2882176"/>
                  </a:lnTo>
                  <a:cubicBezTo>
                    <a:pt x="2525653" y="2878146"/>
                    <a:pt x="2524920" y="2874116"/>
                    <a:pt x="2524554" y="2871918"/>
                  </a:cubicBezTo>
                  <a:lnTo>
                    <a:pt x="2534812" y="2866423"/>
                  </a:lnTo>
                  <a:cubicBezTo>
                    <a:pt x="2533713" y="2870819"/>
                    <a:pt x="2533346" y="2874849"/>
                    <a:pt x="2533346" y="2878146"/>
                  </a:cubicBezTo>
                  <a:lnTo>
                    <a:pt x="2533346" y="2878146"/>
                  </a:lnTo>
                  <a:close/>
                  <a:moveTo>
                    <a:pt x="2720921" y="2742961"/>
                  </a:moveTo>
                  <a:lnTo>
                    <a:pt x="2727148" y="2746258"/>
                  </a:lnTo>
                  <a:lnTo>
                    <a:pt x="2726416" y="2746625"/>
                  </a:lnTo>
                  <a:cubicBezTo>
                    <a:pt x="2725683" y="2746258"/>
                    <a:pt x="2725317" y="2745159"/>
                    <a:pt x="2724584" y="2744793"/>
                  </a:cubicBezTo>
                  <a:cubicBezTo>
                    <a:pt x="2720921" y="2743694"/>
                    <a:pt x="2717257" y="2745159"/>
                    <a:pt x="2715058" y="2748090"/>
                  </a:cubicBezTo>
                  <a:lnTo>
                    <a:pt x="2703335" y="2745159"/>
                  </a:lnTo>
                  <a:lnTo>
                    <a:pt x="2711762" y="2737466"/>
                  </a:lnTo>
                  <a:cubicBezTo>
                    <a:pt x="2713960" y="2739298"/>
                    <a:pt x="2717257" y="2741130"/>
                    <a:pt x="2720921" y="2742961"/>
                  </a:cubicBezTo>
                  <a:lnTo>
                    <a:pt x="2720921" y="2742961"/>
                  </a:lnTo>
                  <a:close/>
                  <a:moveTo>
                    <a:pt x="2686483" y="2751753"/>
                  </a:moveTo>
                  <a:lnTo>
                    <a:pt x="2658273" y="2752853"/>
                  </a:lnTo>
                  <a:lnTo>
                    <a:pt x="2637391" y="2736367"/>
                  </a:lnTo>
                  <a:lnTo>
                    <a:pt x="2671463" y="2744793"/>
                  </a:lnTo>
                  <a:lnTo>
                    <a:pt x="2689414" y="2749189"/>
                  </a:lnTo>
                  <a:lnTo>
                    <a:pt x="2686483" y="2751753"/>
                  </a:lnTo>
                  <a:close/>
                  <a:moveTo>
                    <a:pt x="2620173" y="2737099"/>
                  </a:moveTo>
                  <a:cubicBezTo>
                    <a:pt x="2620905" y="2737466"/>
                    <a:pt x="2621638" y="2737466"/>
                    <a:pt x="2622737" y="2737466"/>
                  </a:cubicBezTo>
                  <a:cubicBezTo>
                    <a:pt x="2623836" y="2737466"/>
                    <a:pt x="2624935" y="2737099"/>
                    <a:pt x="2626034" y="2736367"/>
                  </a:cubicBezTo>
                  <a:lnTo>
                    <a:pt x="2648016" y="2753585"/>
                  </a:lnTo>
                  <a:lnTo>
                    <a:pt x="2630797" y="2754318"/>
                  </a:lnTo>
                  <a:lnTo>
                    <a:pt x="2609182" y="2740397"/>
                  </a:lnTo>
                  <a:lnTo>
                    <a:pt x="2618707" y="2735634"/>
                  </a:lnTo>
                  <a:cubicBezTo>
                    <a:pt x="2619074" y="2736000"/>
                    <a:pt x="2619440" y="2736733"/>
                    <a:pt x="2620173" y="2737099"/>
                  </a:cubicBezTo>
                  <a:lnTo>
                    <a:pt x="2620173" y="2737099"/>
                  </a:lnTo>
                  <a:close/>
                  <a:moveTo>
                    <a:pt x="2565952" y="2800113"/>
                  </a:moveTo>
                  <a:lnTo>
                    <a:pt x="2562288" y="2809638"/>
                  </a:lnTo>
                  <a:lnTo>
                    <a:pt x="2559724" y="2816232"/>
                  </a:lnTo>
                  <a:lnTo>
                    <a:pt x="2550932" y="2790588"/>
                  </a:lnTo>
                  <a:cubicBezTo>
                    <a:pt x="2552397" y="2789122"/>
                    <a:pt x="2553130" y="2787290"/>
                    <a:pt x="2553130" y="2785092"/>
                  </a:cubicBezTo>
                  <a:cubicBezTo>
                    <a:pt x="2553130" y="2784359"/>
                    <a:pt x="2552397" y="2783627"/>
                    <a:pt x="2552397" y="2782894"/>
                  </a:cubicBezTo>
                  <a:lnTo>
                    <a:pt x="2560090" y="2775567"/>
                  </a:lnTo>
                  <a:lnTo>
                    <a:pt x="2565952" y="2800113"/>
                  </a:lnTo>
                  <a:close/>
                  <a:moveTo>
                    <a:pt x="2547268" y="2800845"/>
                  </a:moveTo>
                  <a:lnTo>
                    <a:pt x="2556061" y="2825758"/>
                  </a:lnTo>
                  <a:cubicBezTo>
                    <a:pt x="2552397" y="2835283"/>
                    <a:pt x="2548733" y="2844075"/>
                    <a:pt x="2545802" y="2852135"/>
                  </a:cubicBezTo>
                  <a:lnTo>
                    <a:pt x="2542871" y="2853600"/>
                  </a:lnTo>
                  <a:cubicBezTo>
                    <a:pt x="2543604" y="2847739"/>
                    <a:pt x="2543971" y="2841511"/>
                    <a:pt x="2544337" y="2835283"/>
                  </a:cubicBezTo>
                  <a:lnTo>
                    <a:pt x="2547268" y="2800845"/>
                  </a:lnTo>
                  <a:close/>
                  <a:moveTo>
                    <a:pt x="2603687" y="2975963"/>
                  </a:moveTo>
                  <a:lnTo>
                    <a:pt x="2606984" y="2979993"/>
                  </a:lnTo>
                  <a:lnTo>
                    <a:pt x="2601488" y="2979627"/>
                  </a:lnTo>
                  <a:lnTo>
                    <a:pt x="2603687" y="2975963"/>
                  </a:lnTo>
                  <a:close/>
                  <a:moveTo>
                    <a:pt x="2625301" y="2978894"/>
                  </a:moveTo>
                  <a:lnTo>
                    <a:pt x="2630064" y="2974498"/>
                  </a:lnTo>
                  <a:lnTo>
                    <a:pt x="2682086" y="3000143"/>
                  </a:lnTo>
                  <a:lnTo>
                    <a:pt x="2629332" y="2984756"/>
                  </a:lnTo>
                  <a:lnTo>
                    <a:pt x="2625301" y="2978894"/>
                  </a:lnTo>
                  <a:close/>
                  <a:moveTo>
                    <a:pt x="2774775" y="2871552"/>
                  </a:moveTo>
                  <a:lnTo>
                    <a:pt x="2780270" y="2868621"/>
                  </a:lnTo>
                  <a:lnTo>
                    <a:pt x="2784666" y="2874483"/>
                  </a:lnTo>
                  <a:lnTo>
                    <a:pt x="2782102" y="2929436"/>
                  </a:lnTo>
                  <a:lnTo>
                    <a:pt x="2774775" y="2871552"/>
                  </a:lnTo>
                  <a:close/>
                  <a:moveTo>
                    <a:pt x="2784300" y="2847006"/>
                  </a:moveTo>
                  <a:lnTo>
                    <a:pt x="2788330" y="2845907"/>
                  </a:lnTo>
                  <a:lnTo>
                    <a:pt x="2786864" y="2851402"/>
                  </a:lnTo>
                  <a:lnTo>
                    <a:pt x="2784300" y="2847006"/>
                  </a:lnTo>
                  <a:close/>
                  <a:moveTo>
                    <a:pt x="2519425" y="2886206"/>
                  </a:moveTo>
                  <a:lnTo>
                    <a:pt x="2520524" y="2892434"/>
                  </a:lnTo>
                  <a:cubicBezTo>
                    <a:pt x="2520158" y="2892800"/>
                    <a:pt x="2520158" y="2893533"/>
                    <a:pt x="2519791" y="2893900"/>
                  </a:cubicBezTo>
                  <a:lnTo>
                    <a:pt x="2516494" y="2895731"/>
                  </a:lnTo>
                  <a:lnTo>
                    <a:pt x="2519425" y="2886206"/>
                  </a:lnTo>
                  <a:close/>
                  <a:moveTo>
                    <a:pt x="2517960" y="2903058"/>
                  </a:moveTo>
                  <a:lnTo>
                    <a:pt x="2508068" y="2926872"/>
                  </a:lnTo>
                  <a:lnTo>
                    <a:pt x="2514296" y="2904890"/>
                  </a:lnTo>
                  <a:lnTo>
                    <a:pt x="2517960" y="2903058"/>
                  </a:lnTo>
                  <a:close/>
                  <a:moveTo>
                    <a:pt x="2499642" y="2963873"/>
                  </a:moveTo>
                  <a:lnTo>
                    <a:pt x="2516494" y="2931268"/>
                  </a:lnTo>
                  <a:cubicBezTo>
                    <a:pt x="2523821" y="2917346"/>
                    <a:pt x="2530782" y="2903425"/>
                    <a:pt x="2535178" y="2894999"/>
                  </a:cubicBezTo>
                  <a:cubicBezTo>
                    <a:pt x="2535544" y="2894999"/>
                    <a:pt x="2535544" y="2895365"/>
                    <a:pt x="2535911" y="2895365"/>
                  </a:cubicBezTo>
                  <a:lnTo>
                    <a:pt x="2535911" y="2895365"/>
                  </a:lnTo>
                  <a:cubicBezTo>
                    <a:pt x="2536644" y="2895365"/>
                    <a:pt x="2537376" y="2894632"/>
                    <a:pt x="2538109" y="2894632"/>
                  </a:cubicBezTo>
                  <a:lnTo>
                    <a:pt x="2592329" y="2962042"/>
                  </a:lnTo>
                  <a:lnTo>
                    <a:pt x="2561922" y="2970468"/>
                  </a:lnTo>
                  <a:lnTo>
                    <a:pt x="2530782" y="2952516"/>
                  </a:lnTo>
                  <a:cubicBezTo>
                    <a:pt x="2531148" y="2950318"/>
                    <a:pt x="2530049" y="2948120"/>
                    <a:pt x="2528217" y="2946289"/>
                  </a:cubicBezTo>
                  <a:cubicBezTo>
                    <a:pt x="2524920" y="2943724"/>
                    <a:pt x="2520158" y="2944090"/>
                    <a:pt x="2517593" y="2947021"/>
                  </a:cubicBezTo>
                  <a:cubicBezTo>
                    <a:pt x="2516128" y="2948487"/>
                    <a:pt x="2515761" y="2950685"/>
                    <a:pt x="2515761" y="2952516"/>
                  </a:cubicBezTo>
                  <a:cubicBezTo>
                    <a:pt x="2515761" y="2954714"/>
                    <a:pt x="2516860" y="2956546"/>
                    <a:pt x="2518326" y="2957645"/>
                  </a:cubicBezTo>
                  <a:cubicBezTo>
                    <a:pt x="2519425" y="2958378"/>
                    <a:pt x="2520524" y="2958744"/>
                    <a:pt x="2521989" y="2959111"/>
                  </a:cubicBezTo>
                  <a:lnTo>
                    <a:pt x="2526752" y="2972666"/>
                  </a:lnTo>
                  <a:lnTo>
                    <a:pt x="2496711" y="2970102"/>
                  </a:lnTo>
                  <a:lnTo>
                    <a:pt x="2499642" y="2963873"/>
                  </a:lnTo>
                  <a:close/>
                  <a:moveTo>
                    <a:pt x="2534446" y="2973399"/>
                  </a:moveTo>
                  <a:lnTo>
                    <a:pt x="2529683" y="2959477"/>
                  </a:lnTo>
                  <a:lnTo>
                    <a:pt x="2552763" y="2972666"/>
                  </a:lnTo>
                  <a:lnTo>
                    <a:pt x="2546169" y="2974498"/>
                  </a:lnTo>
                  <a:lnTo>
                    <a:pt x="2534446" y="2973399"/>
                  </a:lnTo>
                  <a:close/>
                  <a:moveTo>
                    <a:pt x="2569982" y="2974864"/>
                  </a:moveTo>
                  <a:lnTo>
                    <a:pt x="2596726" y="2967537"/>
                  </a:lnTo>
                  <a:lnTo>
                    <a:pt x="2598924" y="2970102"/>
                  </a:lnTo>
                  <a:lnTo>
                    <a:pt x="2593429" y="2978528"/>
                  </a:lnTo>
                  <a:lnTo>
                    <a:pt x="2573645" y="2976696"/>
                  </a:lnTo>
                  <a:lnTo>
                    <a:pt x="2569982" y="2974864"/>
                  </a:lnTo>
                  <a:close/>
                  <a:moveTo>
                    <a:pt x="2790161" y="2838214"/>
                  </a:moveTo>
                  <a:lnTo>
                    <a:pt x="2780270" y="2840778"/>
                  </a:lnTo>
                  <a:lnTo>
                    <a:pt x="2778438" y="2837847"/>
                  </a:lnTo>
                  <a:lnTo>
                    <a:pt x="2794192" y="2815133"/>
                  </a:lnTo>
                  <a:lnTo>
                    <a:pt x="2794924" y="2819163"/>
                  </a:lnTo>
                  <a:lnTo>
                    <a:pt x="2790161" y="2838214"/>
                  </a:lnTo>
                  <a:close/>
                  <a:moveTo>
                    <a:pt x="2797855" y="2797915"/>
                  </a:moveTo>
                  <a:lnTo>
                    <a:pt x="2792726" y="2771903"/>
                  </a:lnTo>
                  <a:lnTo>
                    <a:pt x="2804449" y="2781062"/>
                  </a:lnTo>
                  <a:lnTo>
                    <a:pt x="2801519" y="2792053"/>
                  </a:lnTo>
                  <a:lnTo>
                    <a:pt x="2797855" y="2797915"/>
                  </a:lnTo>
                  <a:close/>
                  <a:moveTo>
                    <a:pt x="2794558" y="2764576"/>
                  </a:moveTo>
                  <a:cubicBezTo>
                    <a:pt x="2794924" y="2763477"/>
                    <a:pt x="2794924" y="2762012"/>
                    <a:pt x="2794558" y="2760546"/>
                  </a:cubicBezTo>
                  <a:cubicBezTo>
                    <a:pt x="2793092" y="2756516"/>
                    <a:pt x="2788696" y="2754684"/>
                    <a:pt x="2784666" y="2756150"/>
                  </a:cubicBezTo>
                  <a:cubicBezTo>
                    <a:pt x="2780636" y="2757616"/>
                    <a:pt x="2778804" y="2762012"/>
                    <a:pt x="2780270" y="2766041"/>
                  </a:cubicBezTo>
                  <a:lnTo>
                    <a:pt x="2780270" y="2766041"/>
                  </a:lnTo>
                  <a:cubicBezTo>
                    <a:pt x="2781369" y="2768239"/>
                    <a:pt x="2783201" y="2769705"/>
                    <a:pt x="2785399" y="2770071"/>
                  </a:cubicBezTo>
                  <a:lnTo>
                    <a:pt x="2792360" y="2805242"/>
                  </a:lnTo>
                  <a:lnTo>
                    <a:pt x="2774775" y="2831253"/>
                  </a:lnTo>
                  <a:lnTo>
                    <a:pt x="2729346" y="2758348"/>
                  </a:lnTo>
                  <a:cubicBezTo>
                    <a:pt x="2729713" y="2757616"/>
                    <a:pt x="2730446" y="2757249"/>
                    <a:pt x="2730812" y="2756150"/>
                  </a:cubicBezTo>
                  <a:cubicBezTo>
                    <a:pt x="2730812" y="2755784"/>
                    <a:pt x="2730812" y="2755784"/>
                    <a:pt x="2730812" y="2755417"/>
                  </a:cubicBezTo>
                  <a:cubicBezTo>
                    <a:pt x="2739971" y="2754318"/>
                    <a:pt x="2755358" y="2752120"/>
                    <a:pt x="2771111" y="2749555"/>
                  </a:cubicBezTo>
                  <a:lnTo>
                    <a:pt x="2807380" y="2744060"/>
                  </a:lnTo>
                  <a:lnTo>
                    <a:pt x="2814341" y="2743694"/>
                  </a:lnTo>
                  <a:lnTo>
                    <a:pt x="2807014" y="2773002"/>
                  </a:lnTo>
                  <a:lnTo>
                    <a:pt x="2794558" y="2764576"/>
                  </a:lnTo>
                  <a:close/>
                  <a:moveTo>
                    <a:pt x="2743268" y="2742228"/>
                  </a:moveTo>
                  <a:lnTo>
                    <a:pt x="2746199" y="2739298"/>
                  </a:lnTo>
                  <a:lnTo>
                    <a:pt x="2768547" y="2740397"/>
                  </a:lnTo>
                  <a:lnTo>
                    <a:pt x="2743268" y="2742228"/>
                  </a:lnTo>
                  <a:close/>
                  <a:moveTo>
                    <a:pt x="2734475" y="2741496"/>
                  </a:moveTo>
                  <a:cubicBezTo>
                    <a:pt x="2734475" y="2741496"/>
                    <a:pt x="2734109" y="2741130"/>
                    <a:pt x="2734109" y="2741130"/>
                  </a:cubicBezTo>
                  <a:cubicBezTo>
                    <a:pt x="2733743" y="2741130"/>
                    <a:pt x="2733010" y="2741496"/>
                    <a:pt x="2732644" y="2741496"/>
                  </a:cubicBezTo>
                  <a:lnTo>
                    <a:pt x="2727148" y="2738565"/>
                  </a:lnTo>
                  <a:lnTo>
                    <a:pt x="2737040" y="2738931"/>
                  </a:lnTo>
                  <a:lnTo>
                    <a:pt x="2734475" y="2741496"/>
                  </a:lnTo>
                  <a:close/>
                  <a:moveTo>
                    <a:pt x="2722019" y="2731238"/>
                  </a:moveTo>
                  <a:lnTo>
                    <a:pt x="2790894" y="2689840"/>
                  </a:lnTo>
                  <a:lnTo>
                    <a:pt x="2744001" y="2732703"/>
                  </a:lnTo>
                  <a:lnTo>
                    <a:pt x="2722019" y="2731238"/>
                  </a:lnTo>
                  <a:close/>
                  <a:moveTo>
                    <a:pt x="2695276" y="2743694"/>
                  </a:moveTo>
                  <a:cubicBezTo>
                    <a:pt x="2688315" y="2741862"/>
                    <a:pt x="2680621" y="2740030"/>
                    <a:pt x="2672928" y="2738199"/>
                  </a:cubicBezTo>
                  <a:lnTo>
                    <a:pt x="2659006" y="2734901"/>
                  </a:lnTo>
                  <a:lnTo>
                    <a:pt x="2702603" y="2737099"/>
                  </a:lnTo>
                  <a:lnTo>
                    <a:pt x="2695276" y="2743694"/>
                  </a:lnTo>
                  <a:close/>
                  <a:moveTo>
                    <a:pt x="2601855" y="2736000"/>
                  </a:moveTo>
                  <a:lnTo>
                    <a:pt x="2601855" y="2736000"/>
                  </a:lnTo>
                  <a:cubicBezTo>
                    <a:pt x="2601855" y="2736000"/>
                    <a:pt x="2601855" y="2736000"/>
                    <a:pt x="2601855" y="2736000"/>
                  </a:cubicBezTo>
                  <a:cubicBezTo>
                    <a:pt x="2601855" y="2734901"/>
                    <a:pt x="2601122" y="2734169"/>
                    <a:pt x="2601122" y="2733436"/>
                  </a:cubicBezTo>
                  <a:lnTo>
                    <a:pt x="2607350" y="2733436"/>
                  </a:lnTo>
                  <a:lnTo>
                    <a:pt x="2601855" y="2736000"/>
                  </a:lnTo>
                  <a:close/>
                  <a:moveTo>
                    <a:pt x="2570348" y="2727574"/>
                  </a:moveTo>
                  <a:lnTo>
                    <a:pt x="2605519" y="2633787"/>
                  </a:lnTo>
                  <a:lnTo>
                    <a:pt x="2593062" y="2727208"/>
                  </a:lnTo>
                  <a:lnTo>
                    <a:pt x="2570348" y="2727574"/>
                  </a:lnTo>
                  <a:close/>
                  <a:moveTo>
                    <a:pt x="2589033" y="2733802"/>
                  </a:moveTo>
                  <a:cubicBezTo>
                    <a:pt x="2589033" y="2734535"/>
                    <a:pt x="2588300" y="2734901"/>
                    <a:pt x="2588300" y="2735267"/>
                  </a:cubicBezTo>
                  <a:cubicBezTo>
                    <a:pt x="2588300" y="2735634"/>
                    <a:pt x="2588666" y="2736000"/>
                    <a:pt x="2589033" y="2736733"/>
                  </a:cubicBezTo>
                  <a:cubicBezTo>
                    <a:pt x="2586102" y="2739298"/>
                    <a:pt x="2582072" y="2743328"/>
                    <a:pt x="2577309" y="2748090"/>
                  </a:cubicBezTo>
                  <a:lnTo>
                    <a:pt x="2563021" y="2755417"/>
                  </a:lnTo>
                  <a:cubicBezTo>
                    <a:pt x="2562655" y="2755051"/>
                    <a:pt x="2562288" y="2754684"/>
                    <a:pt x="2561922" y="2754318"/>
                  </a:cubicBezTo>
                  <a:cubicBezTo>
                    <a:pt x="2561556" y="2753952"/>
                    <a:pt x="2560823" y="2754684"/>
                    <a:pt x="2560090" y="2754318"/>
                  </a:cubicBezTo>
                  <a:lnTo>
                    <a:pt x="2567418" y="2734169"/>
                  </a:lnTo>
                  <a:lnTo>
                    <a:pt x="2589033" y="2733802"/>
                  </a:lnTo>
                  <a:close/>
                  <a:moveTo>
                    <a:pt x="2552397" y="2755784"/>
                  </a:moveTo>
                  <a:lnTo>
                    <a:pt x="2460075" y="2737099"/>
                  </a:lnTo>
                  <a:lnTo>
                    <a:pt x="2560457" y="2734535"/>
                  </a:lnTo>
                  <a:lnTo>
                    <a:pt x="2552397" y="2755784"/>
                  </a:lnTo>
                  <a:close/>
                  <a:moveTo>
                    <a:pt x="2556061" y="2765675"/>
                  </a:moveTo>
                  <a:cubicBezTo>
                    <a:pt x="2556793" y="2766041"/>
                    <a:pt x="2557159" y="2766774"/>
                    <a:pt x="2557892" y="2767141"/>
                  </a:cubicBezTo>
                  <a:lnTo>
                    <a:pt x="2558259" y="2767141"/>
                  </a:lnTo>
                  <a:lnTo>
                    <a:pt x="2554229" y="2771170"/>
                  </a:lnTo>
                  <a:lnTo>
                    <a:pt x="2556061" y="2765675"/>
                  </a:lnTo>
                  <a:close/>
                  <a:moveTo>
                    <a:pt x="2537010" y="2835283"/>
                  </a:moveTo>
                  <a:cubicBezTo>
                    <a:pt x="2536277" y="2843342"/>
                    <a:pt x="2535544" y="2851036"/>
                    <a:pt x="2534812" y="2858363"/>
                  </a:cubicBezTo>
                  <a:lnTo>
                    <a:pt x="2526385" y="2863126"/>
                  </a:lnTo>
                  <a:lnTo>
                    <a:pt x="2538475" y="2820628"/>
                  </a:lnTo>
                  <a:lnTo>
                    <a:pt x="2537010" y="2835283"/>
                  </a:lnTo>
                  <a:close/>
                  <a:moveTo>
                    <a:pt x="2508434" y="2900494"/>
                  </a:moveTo>
                  <a:lnTo>
                    <a:pt x="2453114" y="2930535"/>
                  </a:lnTo>
                  <a:lnTo>
                    <a:pt x="2474363" y="2912950"/>
                  </a:lnTo>
                  <a:lnTo>
                    <a:pt x="2514296" y="2879245"/>
                  </a:lnTo>
                  <a:lnTo>
                    <a:pt x="2508434" y="2900494"/>
                  </a:lnTo>
                  <a:close/>
                  <a:moveTo>
                    <a:pt x="2587567" y="2985122"/>
                  </a:moveTo>
                  <a:lnTo>
                    <a:pt x="2589033" y="2985122"/>
                  </a:lnTo>
                  <a:lnTo>
                    <a:pt x="2588666" y="2985488"/>
                  </a:lnTo>
                  <a:lnTo>
                    <a:pt x="2587567" y="2985122"/>
                  </a:lnTo>
                  <a:close/>
                  <a:moveTo>
                    <a:pt x="2597092" y="2985855"/>
                  </a:moveTo>
                  <a:lnTo>
                    <a:pt x="2611014" y="2986954"/>
                  </a:lnTo>
                  <a:cubicBezTo>
                    <a:pt x="2611746" y="2988053"/>
                    <a:pt x="2613212" y="2988786"/>
                    <a:pt x="2614311" y="2988786"/>
                  </a:cubicBezTo>
                  <a:lnTo>
                    <a:pt x="2614311" y="2988786"/>
                  </a:lnTo>
                  <a:cubicBezTo>
                    <a:pt x="2615044" y="2988786"/>
                    <a:pt x="2615410" y="2988419"/>
                    <a:pt x="2616143" y="2988053"/>
                  </a:cubicBezTo>
                  <a:lnTo>
                    <a:pt x="2624569" y="2990617"/>
                  </a:lnTo>
                  <a:lnTo>
                    <a:pt x="2641055" y="3015896"/>
                  </a:lnTo>
                  <a:lnTo>
                    <a:pt x="2594528" y="2989152"/>
                  </a:lnTo>
                  <a:lnTo>
                    <a:pt x="2597092" y="2985855"/>
                  </a:lnTo>
                  <a:close/>
                  <a:moveTo>
                    <a:pt x="2652046" y="3019193"/>
                  </a:moveTo>
                  <a:lnTo>
                    <a:pt x="2635193" y="2993548"/>
                  </a:lnTo>
                  <a:lnTo>
                    <a:pt x="2717989" y="3017728"/>
                  </a:lnTo>
                  <a:lnTo>
                    <a:pt x="2766348" y="3041541"/>
                  </a:lnTo>
                  <a:lnTo>
                    <a:pt x="2704435" y="3043006"/>
                  </a:lnTo>
                  <a:lnTo>
                    <a:pt x="2693444" y="3042640"/>
                  </a:lnTo>
                  <a:cubicBezTo>
                    <a:pt x="2693077" y="3041907"/>
                    <a:pt x="2692711" y="3040808"/>
                    <a:pt x="2691978" y="3040075"/>
                  </a:cubicBezTo>
                  <a:cubicBezTo>
                    <a:pt x="2689414" y="3038244"/>
                    <a:pt x="2686117" y="3038244"/>
                    <a:pt x="2683552" y="3040075"/>
                  </a:cubicBezTo>
                  <a:lnTo>
                    <a:pt x="2654610" y="3023589"/>
                  </a:lnTo>
                  <a:lnTo>
                    <a:pt x="2652046" y="3019193"/>
                  </a:lnTo>
                  <a:close/>
                  <a:moveTo>
                    <a:pt x="2819104" y="2943358"/>
                  </a:moveTo>
                  <a:cubicBezTo>
                    <a:pt x="2818371" y="2944090"/>
                    <a:pt x="2817272" y="2944457"/>
                    <a:pt x="2816905" y="2945556"/>
                  </a:cubicBezTo>
                  <a:cubicBezTo>
                    <a:pt x="2815440" y="2948487"/>
                    <a:pt x="2816173" y="2951784"/>
                    <a:pt x="2818737" y="2953616"/>
                  </a:cubicBezTo>
                  <a:lnTo>
                    <a:pt x="2815806" y="2963507"/>
                  </a:lnTo>
                  <a:lnTo>
                    <a:pt x="2794192" y="3021758"/>
                  </a:lnTo>
                  <a:lnTo>
                    <a:pt x="2787231" y="2967903"/>
                  </a:lnTo>
                  <a:lnTo>
                    <a:pt x="2791261" y="2881810"/>
                  </a:lnTo>
                  <a:lnTo>
                    <a:pt x="2809945" y="2905989"/>
                  </a:lnTo>
                  <a:lnTo>
                    <a:pt x="2813242" y="2910019"/>
                  </a:lnTo>
                  <a:lnTo>
                    <a:pt x="2819104" y="2943358"/>
                  </a:lnTo>
                  <a:close/>
                  <a:moveTo>
                    <a:pt x="2791627" y="2871918"/>
                  </a:moveTo>
                  <a:lnTo>
                    <a:pt x="2791993" y="2863492"/>
                  </a:lnTo>
                  <a:cubicBezTo>
                    <a:pt x="2792726" y="2863126"/>
                    <a:pt x="2793092" y="2862393"/>
                    <a:pt x="2793459" y="2861660"/>
                  </a:cubicBezTo>
                  <a:cubicBezTo>
                    <a:pt x="2793825" y="2860561"/>
                    <a:pt x="2793459" y="2859096"/>
                    <a:pt x="2792726" y="2857997"/>
                  </a:cubicBezTo>
                  <a:lnTo>
                    <a:pt x="2796023" y="2844442"/>
                  </a:lnTo>
                  <a:lnTo>
                    <a:pt x="2799687" y="2843342"/>
                  </a:lnTo>
                  <a:lnTo>
                    <a:pt x="2809945" y="2895731"/>
                  </a:lnTo>
                  <a:lnTo>
                    <a:pt x="2791627" y="2871918"/>
                  </a:lnTo>
                  <a:close/>
                  <a:moveTo>
                    <a:pt x="2797855" y="2836748"/>
                  </a:moveTo>
                  <a:lnTo>
                    <a:pt x="2798221" y="2835283"/>
                  </a:lnTo>
                  <a:lnTo>
                    <a:pt x="2798588" y="2836748"/>
                  </a:lnTo>
                  <a:lnTo>
                    <a:pt x="2797855" y="2836748"/>
                  </a:lnTo>
                  <a:close/>
                  <a:moveTo>
                    <a:pt x="2428569" y="2955814"/>
                  </a:moveTo>
                  <a:cubicBezTo>
                    <a:pt x="2428935" y="2955447"/>
                    <a:pt x="2429301" y="2955814"/>
                    <a:pt x="2429301" y="2955447"/>
                  </a:cubicBezTo>
                  <a:cubicBezTo>
                    <a:pt x="2430767" y="2953982"/>
                    <a:pt x="2431500" y="2952150"/>
                    <a:pt x="2431500" y="2950318"/>
                  </a:cubicBezTo>
                  <a:lnTo>
                    <a:pt x="2431500" y="2950318"/>
                  </a:lnTo>
                  <a:lnTo>
                    <a:pt x="2476195" y="2926139"/>
                  </a:lnTo>
                  <a:lnTo>
                    <a:pt x="2505870" y="2910019"/>
                  </a:lnTo>
                  <a:lnTo>
                    <a:pt x="2489017" y="2969002"/>
                  </a:lnTo>
                  <a:cubicBezTo>
                    <a:pt x="2487186" y="2969735"/>
                    <a:pt x="2486086" y="2971567"/>
                    <a:pt x="2485720" y="2973399"/>
                  </a:cubicBezTo>
                  <a:cubicBezTo>
                    <a:pt x="2485720" y="2974864"/>
                    <a:pt x="2486086" y="2975963"/>
                    <a:pt x="2487186" y="2977062"/>
                  </a:cubicBezTo>
                  <a:lnTo>
                    <a:pt x="2480591" y="2993182"/>
                  </a:lnTo>
                  <a:lnTo>
                    <a:pt x="2435896" y="3005638"/>
                  </a:lnTo>
                  <a:lnTo>
                    <a:pt x="2428569" y="2955814"/>
                  </a:lnTo>
                  <a:close/>
                  <a:moveTo>
                    <a:pt x="2494146" y="2977429"/>
                  </a:moveTo>
                  <a:cubicBezTo>
                    <a:pt x="2494513" y="2977062"/>
                    <a:pt x="2494879" y="2977062"/>
                    <a:pt x="2494879" y="2977062"/>
                  </a:cubicBezTo>
                  <a:lnTo>
                    <a:pt x="2527118" y="2979993"/>
                  </a:lnTo>
                  <a:lnTo>
                    <a:pt x="2488651" y="2990617"/>
                  </a:lnTo>
                  <a:lnTo>
                    <a:pt x="2494146" y="2977429"/>
                  </a:lnTo>
                  <a:close/>
                  <a:moveTo>
                    <a:pt x="2546535" y="2981459"/>
                  </a:moveTo>
                  <a:lnTo>
                    <a:pt x="2571447" y="2983657"/>
                  </a:lnTo>
                  <a:lnTo>
                    <a:pt x="2585002" y="2991350"/>
                  </a:lnTo>
                  <a:lnTo>
                    <a:pt x="2576943" y="3003806"/>
                  </a:lnTo>
                  <a:cubicBezTo>
                    <a:pt x="2569249" y="3015529"/>
                    <a:pt x="2561556" y="3027253"/>
                    <a:pt x="2556061" y="3036046"/>
                  </a:cubicBezTo>
                  <a:lnTo>
                    <a:pt x="2538109" y="2984023"/>
                  </a:lnTo>
                  <a:lnTo>
                    <a:pt x="2546535" y="2981459"/>
                  </a:lnTo>
                  <a:close/>
                  <a:moveTo>
                    <a:pt x="3008143" y="3352210"/>
                  </a:moveTo>
                  <a:lnTo>
                    <a:pt x="3009975" y="3352210"/>
                  </a:lnTo>
                  <a:lnTo>
                    <a:pt x="3010708" y="3355874"/>
                  </a:lnTo>
                  <a:lnTo>
                    <a:pt x="3007777" y="3354042"/>
                  </a:lnTo>
                  <a:lnTo>
                    <a:pt x="3008143" y="3352210"/>
                  </a:lnTo>
                  <a:close/>
                  <a:moveTo>
                    <a:pt x="3003380" y="3345616"/>
                  </a:moveTo>
                  <a:lnTo>
                    <a:pt x="2994222" y="3345616"/>
                  </a:lnTo>
                  <a:lnTo>
                    <a:pt x="2958319" y="3324001"/>
                  </a:lnTo>
                  <a:lnTo>
                    <a:pt x="2977736" y="3309713"/>
                  </a:lnTo>
                  <a:lnTo>
                    <a:pt x="2997885" y="3296158"/>
                  </a:lnTo>
                  <a:lnTo>
                    <a:pt x="3006678" y="3337190"/>
                  </a:lnTo>
                  <a:lnTo>
                    <a:pt x="3003380" y="3345616"/>
                  </a:lnTo>
                  <a:close/>
                  <a:moveTo>
                    <a:pt x="2944764" y="3323635"/>
                  </a:moveTo>
                  <a:lnTo>
                    <a:pt x="2935238" y="3330229"/>
                  </a:lnTo>
                  <a:lnTo>
                    <a:pt x="2941100" y="3321803"/>
                  </a:lnTo>
                  <a:lnTo>
                    <a:pt x="2944764" y="3323635"/>
                  </a:lnTo>
                  <a:close/>
                  <a:moveTo>
                    <a:pt x="2928278" y="3328397"/>
                  </a:moveTo>
                  <a:lnTo>
                    <a:pt x="2932307" y="3315941"/>
                  </a:lnTo>
                  <a:lnTo>
                    <a:pt x="2935238" y="3317773"/>
                  </a:lnTo>
                  <a:lnTo>
                    <a:pt x="2928278" y="3328397"/>
                  </a:lnTo>
                  <a:close/>
                  <a:moveTo>
                    <a:pt x="2908861" y="3337922"/>
                  </a:moveTo>
                  <a:lnTo>
                    <a:pt x="2834491" y="3323635"/>
                  </a:lnTo>
                  <a:lnTo>
                    <a:pt x="2885780" y="3309713"/>
                  </a:lnTo>
                  <a:lnTo>
                    <a:pt x="2908861" y="3337922"/>
                  </a:lnTo>
                  <a:close/>
                  <a:moveTo>
                    <a:pt x="2999717" y="3271978"/>
                  </a:moveTo>
                  <a:lnTo>
                    <a:pt x="2998984" y="3268315"/>
                  </a:lnTo>
                  <a:lnTo>
                    <a:pt x="3012173" y="3268315"/>
                  </a:lnTo>
                  <a:lnTo>
                    <a:pt x="2999717" y="3271978"/>
                  </a:lnTo>
                  <a:close/>
                  <a:moveTo>
                    <a:pt x="3011074" y="3276008"/>
                  </a:moveTo>
                  <a:lnTo>
                    <a:pt x="3001915" y="3282969"/>
                  </a:lnTo>
                  <a:lnTo>
                    <a:pt x="3001182" y="3278939"/>
                  </a:lnTo>
                  <a:lnTo>
                    <a:pt x="3011074" y="3276008"/>
                  </a:lnTo>
                  <a:close/>
                  <a:moveTo>
                    <a:pt x="3027560" y="3253294"/>
                  </a:moveTo>
                  <a:lnTo>
                    <a:pt x="3008510" y="3222154"/>
                  </a:lnTo>
                  <a:lnTo>
                    <a:pt x="3038550" y="3178191"/>
                  </a:lnTo>
                  <a:lnTo>
                    <a:pt x="3027560" y="3253294"/>
                  </a:lnTo>
                  <a:close/>
                  <a:moveTo>
                    <a:pt x="2994588" y="3280405"/>
                  </a:moveTo>
                  <a:lnTo>
                    <a:pt x="2996053" y="3287365"/>
                  </a:lnTo>
                  <a:lnTo>
                    <a:pt x="2976636" y="3302020"/>
                  </a:lnTo>
                  <a:lnTo>
                    <a:pt x="2950991" y="3319604"/>
                  </a:lnTo>
                  <a:lnTo>
                    <a:pt x="2945130" y="3315941"/>
                  </a:lnTo>
                  <a:lnTo>
                    <a:pt x="2963448" y="3289197"/>
                  </a:lnTo>
                  <a:lnTo>
                    <a:pt x="2994588" y="3280405"/>
                  </a:lnTo>
                  <a:close/>
                  <a:moveTo>
                    <a:pt x="2999351" y="3223253"/>
                  </a:moveTo>
                  <a:lnTo>
                    <a:pt x="2991657" y="3234976"/>
                  </a:lnTo>
                  <a:lnTo>
                    <a:pt x="2982865" y="3195044"/>
                  </a:lnTo>
                  <a:lnTo>
                    <a:pt x="2999351" y="3223253"/>
                  </a:lnTo>
                  <a:close/>
                  <a:moveTo>
                    <a:pt x="3003014" y="3229847"/>
                  </a:moveTo>
                  <a:lnTo>
                    <a:pt x="3021698" y="3262087"/>
                  </a:lnTo>
                  <a:lnTo>
                    <a:pt x="2997152" y="3261720"/>
                  </a:lnTo>
                  <a:lnTo>
                    <a:pt x="2993489" y="3244135"/>
                  </a:lnTo>
                  <a:lnTo>
                    <a:pt x="3003014" y="3229847"/>
                  </a:lnTo>
                  <a:close/>
                  <a:moveTo>
                    <a:pt x="2990192" y="3261354"/>
                  </a:moveTo>
                  <a:lnTo>
                    <a:pt x="2981765" y="3261354"/>
                  </a:lnTo>
                  <a:lnTo>
                    <a:pt x="2988360" y="3251829"/>
                  </a:lnTo>
                  <a:lnTo>
                    <a:pt x="2990192" y="3261354"/>
                  </a:lnTo>
                  <a:close/>
                  <a:moveTo>
                    <a:pt x="2991657" y="3268315"/>
                  </a:moveTo>
                  <a:lnTo>
                    <a:pt x="2992756" y="3273810"/>
                  </a:lnTo>
                  <a:lnTo>
                    <a:pt x="2968577" y="3280405"/>
                  </a:lnTo>
                  <a:lnTo>
                    <a:pt x="2976636" y="3268315"/>
                  </a:lnTo>
                  <a:lnTo>
                    <a:pt x="2991657" y="3268315"/>
                  </a:lnTo>
                  <a:close/>
                  <a:moveTo>
                    <a:pt x="2952823" y="3291395"/>
                  </a:moveTo>
                  <a:lnTo>
                    <a:pt x="2938902" y="3311911"/>
                  </a:lnTo>
                  <a:lnTo>
                    <a:pt x="2934139" y="3308980"/>
                  </a:lnTo>
                  <a:lnTo>
                    <a:pt x="2938535" y="3295059"/>
                  </a:lnTo>
                  <a:lnTo>
                    <a:pt x="2952823" y="3291395"/>
                  </a:lnTo>
                  <a:close/>
                  <a:moveTo>
                    <a:pt x="2928278" y="3305683"/>
                  </a:moveTo>
                  <a:lnTo>
                    <a:pt x="2919851" y="3300554"/>
                  </a:lnTo>
                  <a:lnTo>
                    <a:pt x="2930842" y="3297623"/>
                  </a:lnTo>
                  <a:lnTo>
                    <a:pt x="2928278" y="3305683"/>
                  </a:lnTo>
                  <a:close/>
                  <a:moveTo>
                    <a:pt x="2926080" y="3312277"/>
                  </a:moveTo>
                  <a:lnTo>
                    <a:pt x="2918386" y="3335724"/>
                  </a:lnTo>
                  <a:lnTo>
                    <a:pt x="2894206" y="3307515"/>
                  </a:lnTo>
                  <a:lnTo>
                    <a:pt x="2910692" y="3303118"/>
                  </a:lnTo>
                  <a:lnTo>
                    <a:pt x="2926080" y="3312277"/>
                  </a:lnTo>
                  <a:close/>
                  <a:moveTo>
                    <a:pt x="2889444" y="3301653"/>
                  </a:moveTo>
                  <a:lnTo>
                    <a:pt x="2888711" y="3300920"/>
                  </a:lnTo>
                  <a:lnTo>
                    <a:pt x="2867829" y="3276741"/>
                  </a:lnTo>
                  <a:lnTo>
                    <a:pt x="2902633" y="3297990"/>
                  </a:lnTo>
                  <a:lnTo>
                    <a:pt x="2889444" y="3301653"/>
                  </a:lnTo>
                  <a:close/>
                  <a:moveTo>
                    <a:pt x="2851343" y="3271246"/>
                  </a:moveTo>
                  <a:cubicBezTo>
                    <a:pt x="2852075" y="3271246"/>
                    <a:pt x="2852808" y="3270513"/>
                    <a:pt x="2853541" y="3270146"/>
                  </a:cubicBezTo>
                  <a:lnTo>
                    <a:pt x="2881018" y="3303485"/>
                  </a:lnTo>
                  <a:lnTo>
                    <a:pt x="2825698" y="3318506"/>
                  </a:lnTo>
                  <a:cubicBezTo>
                    <a:pt x="2828629" y="3312644"/>
                    <a:pt x="2833391" y="3303851"/>
                    <a:pt x="2838154" y="3294692"/>
                  </a:cubicBezTo>
                  <a:cubicBezTo>
                    <a:pt x="2842917" y="3285534"/>
                    <a:pt x="2847679" y="3276741"/>
                    <a:pt x="2850610" y="3270879"/>
                  </a:cubicBezTo>
                  <a:cubicBezTo>
                    <a:pt x="2850977" y="3271246"/>
                    <a:pt x="2850977" y="3271612"/>
                    <a:pt x="2851343" y="3271246"/>
                  </a:cubicBezTo>
                  <a:lnTo>
                    <a:pt x="2851343" y="3271246"/>
                  </a:lnTo>
                  <a:close/>
                  <a:moveTo>
                    <a:pt x="2952457" y="3328031"/>
                  </a:moveTo>
                  <a:lnTo>
                    <a:pt x="2981399" y="3345616"/>
                  </a:lnTo>
                  <a:lnTo>
                    <a:pt x="2946229" y="3346349"/>
                  </a:lnTo>
                  <a:lnTo>
                    <a:pt x="2932674" y="3343051"/>
                  </a:lnTo>
                  <a:lnTo>
                    <a:pt x="2952457" y="3328031"/>
                  </a:lnTo>
                  <a:close/>
                  <a:moveTo>
                    <a:pt x="2992390" y="3352210"/>
                  </a:moveTo>
                  <a:lnTo>
                    <a:pt x="2999351" y="3356607"/>
                  </a:lnTo>
                  <a:lnTo>
                    <a:pt x="2998251" y="3359171"/>
                  </a:lnTo>
                  <a:lnTo>
                    <a:pt x="2971874" y="3352576"/>
                  </a:lnTo>
                  <a:lnTo>
                    <a:pt x="2992390" y="3352210"/>
                  </a:lnTo>
                  <a:close/>
                  <a:moveTo>
                    <a:pt x="3005212" y="3360270"/>
                  </a:moveTo>
                  <a:lnTo>
                    <a:pt x="3007044" y="3361369"/>
                  </a:lnTo>
                  <a:lnTo>
                    <a:pt x="3004846" y="3361003"/>
                  </a:lnTo>
                  <a:lnTo>
                    <a:pt x="3005212" y="3360270"/>
                  </a:lnTo>
                  <a:close/>
                  <a:moveTo>
                    <a:pt x="3016935" y="3351844"/>
                  </a:moveTo>
                  <a:lnTo>
                    <a:pt x="3017668" y="3351844"/>
                  </a:lnTo>
                  <a:lnTo>
                    <a:pt x="3017668" y="3354042"/>
                  </a:lnTo>
                  <a:lnTo>
                    <a:pt x="3016935" y="3351844"/>
                  </a:lnTo>
                  <a:close/>
                  <a:moveTo>
                    <a:pt x="3015470" y="3345249"/>
                  </a:moveTo>
                  <a:lnTo>
                    <a:pt x="3013638" y="3337190"/>
                  </a:lnTo>
                  <a:lnTo>
                    <a:pt x="3020599" y="3318139"/>
                  </a:lnTo>
                  <a:lnTo>
                    <a:pt x="3018035" y="3345249"/>
                  </a:lnTo>
                  <a:lnTo>
                    <a:pt x="3015470" y="3345249"/>
                  </a:lnTo>
                  <a:close/>
                  <a:moveTo>
                    <a:pt x="3011074" y="3324733"/>
                  </a:moveTo>
                  <a:lnTo>
                    <a:pt x="3003747" y="3291761"/>
                  </a:lnTo>
                  <a:lnTo>
                    <a:pt x="3024263" y="3277840"/>
                  </a:lnTo>
                  <a:lnTo>
                    <a:pt x="3023164" y="3291761"/>
                  </a:lnTo>
                  <a:lnTo>
                    <a:pt x="3011074" y="3324733"/>
                  </a:lnTo>
                  <a:close/>
                  <a:moveTo>
                    <a:pt x="3009608" y="3172696"/>
                  </a:moveTo>
                  <a:lnTo>
                    <a:pt x="3035986" y="3168300"/>
                  </a:lnTo>
                  <a:lnTo>
                    <a:pt x="3004113" y="3215560"/>
                  </a:lnTo>
                  <a:lnTo>
                    <a:pt x="2981399" y="3178924"/>
                  </a:lnTo>
                  <a:cubicBezTo>
                    <a:pt x="2981765" y="3178558"/>
                    <a:pt x="2982132" y="3178191"/>
                    <a:pt x="2982498" y="3177825"/>
                  </a:cubicBezTo>
                  <a:cubicBezTo>
                    <a:pt x="2982865" y="3177459"/>
                    <a:pt x="2982498" y="3177092"/>
                    <a:pt x="2982498" y="3176726"/>
                  </a:cubicBezTo>
                  <a:cubicBezTo>
                    <a:pt x="2989459" y="3175993"/>
                    <a:pt x="2999351" y="3174528"/>
                    <a:pt x="3009608" y="3172696"/>
                  </a:cubicBezTo>
                  <a:lnTo>
                    <a:pt x="3009608" y="3172696"/>
                  </a:lnTo>
                  <a:close/>
                  <a:moveTo>
                    <a:pt x="2968943" y="3267948"/>
                  </a:moveTo>
                  <a:lnTo>
                    <a:pt x="2958685" y="3282969"/>
                  </a:lnTo>
                  <a:lnTo>
                    <a:pt x="2941100" y="3287732"/>
                  </a:lnTo>
                  <a:lnTo>
                    <a:pt x="2947694" y="3267582"/>
                  </a:lnTo>
                  <a:lnTo>
                    <a:pt x="2968943" y="3267948"/>
                  </a:lnTo>
                  <a:close/>
                  <a:moveTo>
                    <a:pt x="2819104" y="3316308"/>
                  </a:moveTo>
                  <a:cubicBezTo>
                    <a:pt x="2817638" y="3316308"/>
                    <a:pt x="2816539" y="3316674"/>
                    <a:pt x="2815440" y="3317406"/>
                  </a:cubicBezTo>
                  <a:lnTo>
                    <a:pt x="2826064" y="3303118"/>
                  </a:lnTo>
                  <a:lnTo>
                    <a:pt x="2819104" y="3316308"/>
                  </a:lnTo>
                  <a:close/>
                  <a:moveTo>
                    <a:pt x="2787963" y="3364300"/>
                  </a:moveTo>
                  <a:lnTo>
                    <a:pt x="2816905" y="3331694"/>
                  </a:lnTo>
                  <a:cubicBezTo>
                    <a:pt x="2817638" y="3331694"/>
                    <a:pt x="2818005" y="3332427"/>
                    <a:pt x="2819104" y="3332427"/>
                  </a:cubicBezTo>
                  <a:cubicBezTo>
                    <a:pt x="2820569" y="3332061"/>
                    <a:pt x="2822035" y="3331694"/>
                    <a:pt x="2823133" y="3330595"/>
                  </a:cubicBezTo>
                  <a:lnTo>
                    <a:pt x="2868195" y="3357339"/>
                  </a:lnTo>
                  <a:lnTo>
                    <a:pt x="2764150" y="3391044"/>
                  </a:lnTo>
                  <a:cubicBezTo>
                    <a:pt x="2770378" y="3383717"/>
                    <a:pt x="2779171" y="3374191"/>
                    <a:pt x="2787963" y="3364300"/>
                  </a:cubicBezTo>
                  <a:lnTo>
                    <a:pt x="2787963" y="3364300"/>
                  </a:lnTo>
                  <a:close/>
                  <a:moveTo>
                    <a:pt x="2838887" y="3332061"/>
                  </a:moveTo>
                  <a:lnTo>
                    <a:pt x="2902999" y="3345982"/>
                  </a:lnTo>
                  <a:lnTo>
                    <a:pt x="2876988" y="3354408"/>
                  </a:lnTo>
                  <a:lnTo>
                    <a:pt x="2838887" y="3332061"/>
                  </a:lnTo>
                  <a:close/>
                  <a:moveTo>
                    <a:pt x="3036719" y="3250364"/>
                  </a:moveTo>
                  <a:lnTo>
                    <a:pt x="3044412" y="3185152"/>
                  </a:lnTo>
                  <a:lnTo>
                    <a:pt x="3053205" y="3228382"/>
                  </a:lnTo>
                  <a:lnTo>
                    <a:pt x="3036719" y="3250364"/>
                  </a:lnTo>
                  <a:close/>
                  <a:moveTo>
                    <a:pt x="3048076" y="3170132"/>
                  </a:moveTo>
                  <a:cubicBezTo>
                    <a:pt x="3049175" y="3169399"/>
                    <a:pt x="3050274" y="3168666"/>
                    <a:pt x="3051007" y="3167567"/>
                  </a:cubicBezTo>
                  <a:cubicBezTo>
                    <a:pt x="3051739" y="3166468"/>
                    <a:pt x="3051007" y="3165735"/>
                    <a:pt x="3051007" y="3164636"/>
                  </a:cubicBezTo>
                  <a:lnTo>
                    <a:pt x="3091306" y="3147784"/>
                  </a:lnTo>
                  <a:cubicBezTo>
                    <a:pt x="3103395" y="3142655"/>
                    <a:pt x="3115485" y="3137526"/>
                    <a:pt x="3124278" y="3133862"/>
                  </a:cubicBezTo>
                  <a:lnTo>
                    <a:pt x="3058700" y="3221421"/>
                  </a:lnTo>
                  <a:lnTo>
                    <a:pt x="3048076" y="3170132"/>
                  </a:lnTo>
                  <a:close/>
                  <a:moveTo>
                    <a:pt x="3035986" y="3161705"/>
                  </a:moveTo>
                  <a:lnTo>
                    <a:pt x="3021332" y="3163903"/>
                  </a:lnTo>
                  <a:lnTo>
                    <a:pt x="3038184" y="3158775"/>
                  </a:lnTo>
                  <a:cubicBezTo>
                    <a:pt x="3037085" y="3159507"/>
                    <a:pt x="3036352" y="3160606"/>
                    <a:pt x="3035986" y="3161705"/>
                  </a:cubicBezTo>
                  <a:lnTo>
                    <a:pt x="3035986" y="3161705"/>
                  </a:lnTo>
                  <a:close/>
                  <a:moveTo>
                    <a:pt x="2986161" y="3242670"/>
                  </a:moveTo>
                  <a:lnTo>
                    <a:pt x="2973706" y="3261354"/>
                  </a:lnTo>
                  <a:lnTo>
                    <a:pt x="2950259" y="3260988"/>
                  </a:lnTo>
                  <a:lnTo>
                    <a:pt x="2974072" y="3187716"/>
                  </a:lnTo>
                  <a:lnTo>
                    <a:pt x="2986161" y="3242670"/>
                  </a:lnTo>
                  <a:close/>
                  <a:moveTo>
                    <a:pt x="2933407" y="3289930"/>
                  </a:moveTo>
                  <a:lnTo>
                    <a:pt x="2911792" y="3295791"/>
                  </a:lnTo>
                  <a:lnTo>
                    <a:pt x="2863432" y="3266483"/>
                  </a:lnTo>
                  <a:lnTo>
                    <a:pt x="2940734" y="3267582"/>
                  </a:lnTo>
                  <a:lnTo>
                    <a:pt x="2933407" y="3289930"/>
                  </a:lnTo>
                  <a:close/>
                  <a:moveTo>
                    <a:pt x="2809578" y="3328031"/>
                  </a:moveTo>
                  <a:lnTo>
                    <a:pt x="2804816" y="3332427"/>
                  </a:lnTo>
                  <a:lnTo>
                    <a:pt x="2807747" y="3328397"/>
                  </a:lnTo>
                  <a:lnTo>
                    <a:pt x="2809578" y="3328031"/>
                  </a:lnTo>
                  <a:close/>
                  <a:moveTo>
                    <a:pt x="2742902" y="3397638"/>
                  </a:moveTo>
                  <a:lnTo>
                    <a:pt x="2741070" y="3398371"/>
                  </a:lnTo>
                  <a:lnTo>
                    <a:pt x="2742169" y="3397272"/>
                  </a:lnTo>
                  <a:lnTo>
                    <a:pt x="2742902" y="3397638"/>
                  </a:lnTo>
                  <a:close/>
                  <a:moveTo>
                    <a:pt x="3137833" y="3115911"/>
                  </a:moveTo>
                  <a:lnTo>
                    <a:pt x="3137466" y="3115178"/>
                  </a:lnTo>
                  <a:lnTo>
                    <a:pt x="3138932" y="3114445"/>
                  </a:lnTo>
                  <a:lnTo>
                    <a:pt x="3137833" y="3115911"/>
                  </a:lnTo>
                  <a:close/>
                  <a:moveTo>
                    <a:pt x="3049907" y="3156210"/>
                  </a:moveTo>
                  <a:lnTo>
                    <a:pt x="3050640" y="3154744"/>
                  </a:lnTo>
                  <a:lnTo>
                    <a:pt x="3055769" y="3153279"/>
                  </a:lnTo>
                  <a:lnTo>
                    <a:pt x="3049907" y="3156210"/>
                  </a:lnTo>
                  <a:close/>
                  <a:moveTo>
                    <a:pt x="2753160" y="3391044"/>
                  </a:moveTo>
                  <a:cubicBezTo>
                    <a:pt x="2751694" y="3390677"/>
                    <a:pt x="2749862" y="3390677"/>
                    <a:pt x="2748397" y="3391410"/>
                  </a:cubicBezTo>
                  <a:lnTo>
                    <a:pt x="2761586" y="3379687"/>
                  </a:lnTo>
                  <a:lnTo>
                    <a:pt x="2753160" y="3391044"/>
                  </a:lnTo>
                  <a:close/>
                  <a:moveTo>
                    <a:pt x="3127941" y="3123604"/>
                  </a:moveTo>
                  <a:lnTo>
                    <a:pt x="3114386" y="3127634"/>
                  </a:lnTo>
                  <a:lnTo>
                    <a:pt x="3129773" y="3119208"/>
                  </a:lnTo>
                  <a:cubicBezTo>
                    <a:pt x="3128674" y="3120674"/>
                    <a:pt x="3128308" y="3122139"/>
                    <a:pt x="3128308" y="3123971"/>
                  </a:cubicBezTo>
                  <a:lnTo>
                    <a:pt x="3127941" y="3123604"/>
                  </a:lnTo>
                  <a:close/>
                  <a:moveTo>
                    <a:pt x="2795290" y="3321436"/>
                  </a:moveTo>
                  <a:lnTo>
                    <a:pt x="2671829" y="3326199"/>
                  </a:lnTo>
                  <a:lnTo>
                    <a:pt x="2839986" y="3269414"/>
                  </a:lnTo>
                  <a:lnTo>
                    <a:pt x="2795290" y="3321436"/>
                  </a:lnTo>
                  <a:close/>
                  <a:moveTo>
                    <a:pt x="2732277" y="3411193"/>
                  </a:moveTo>
                  <a:cubicBezTo>
                    <a:pt x="2733010" y="3410461"/>
                    <a:pt x="2733010" y="3409361"/>
                    <a:pt x="2733376" y="3408263"/>
                  </a:cubicBezTo>
                  <a:cubicBezTo>
                    <a:pt x="2735208" y="3407896"/>
                    <a:pt x="2737407" y="3407163"/>
                    <a:pt x="2739605" y="3406431"/>
                  </a:cubicBezTo>
                  <a:lnTo>
                    <a:pt x="2732277" y="3413392"/>
                  </a:lnTo>
                  <a:lnTo>
                    <a:pt x="2731544" y="3411193"/>
                  </a:lnTo>
                  <a:cubicBezTo>
                    <a:pt x="2731544" y="3411560"/>
                    <a:pt x="2732277" y="3411560"/>
                    <a:pt x="2732277" y="3411193"/>
                  </a:cubicBezTo>
                  <a:lnTo>
                    <a:pt x="2732277" y="3411193"/>
                  </a:lnTo>
                  <a:close/>
                  <a:moveTo>
                    <a:pt x="2911792" y="3350012"/>
                  </a:moveTo>
                  <a:cubicBezTo>
                    <a:pt x="2911792" y="3350745"/>
                    <a:pt x="2911425" y="3351478"/>
                    <a:pt x="2911792" y="3352210"/>
                  </a:cubicBezTo>
                  <a:cubicBezTo>
                    <a:pt x="2912890" y="3354408"/>
                    <a:pt x="2915089" y="3355874"/>
                    <a:pt x="2917287" y="3355874"/>
                  </a:cubicBezTo>
                  <a:cubicBezTo>
                    <a:pt x="2918019" y="3355874"/>
                    <a:pt x="2918752" y="3355874"/>
                    <a:pt x="2919485" y="3355507"/>
                  </a:cubicBezTo>
                  <a:cubicBezTo>
                    <a:pt x="2920218" y="3355141"/>
                    <a:pt x="2920218" y="3354775"/>
                    <a:pt x="2920584" y="3354408"/>
                  </a:cubicBezTo>
                  <a:lnTo>
                    <a:pt x="2922416" y="3354775"/>
                  </a:lnTo>
                  <a:lnTo>
                    <a:pt x="2964913" y="3406797"/>
                  </a:lnTo>
                  <a:lnTo>
                    <a:pt x="2884315" y="3359171"/>
                  </a:lnTo>
                  <a:lnTo>
                    <a:pt x="2911792" y="3350012"/>
                  </a:lnTo>
                  <a:close/>
                  <a:moveTo>
                    <a:pt x="3038550" y="3271978"/>
                  </a:moveTo>
                  <a:lnTo>
                    <a:pt x="3038550" y="3269780"/>
                  </a:lnTo>
                  <a:cubicBezTo>
                    <a:pt x="3038917" y="3269414"/>
                    <a:pt x="3039650" y="3269414"/>
                    <a:pt x="3040016" y="3269048"/>
                  </a:cubicBezTo>
                  <a:cubicBezTo>
                    <a:pt x="3041115" y="3267948"/>
                    <a:pt x="3041482" y="3266117"/>
                    <a:pt x="3041482" y="3264651"/>
                  </a:cubicBezTo>
                  <a:cubicBezTo>
                    <a:pt x="3041482" y="3263186"/>
                    <a:pt x="3040749" y="3261720"/>
                    <a:pt x="3039283" y="3260621"/>
                  </a:cubicBezTo>
                  <a:cubicBezTo>
                    <a:pt x="3038550" y="3260255"/>
                    <a:pt x="3037818" y="3260255"/>
                    <a:pt x="3037085" y="3259889"/>
                  </a:cubicBezTo>
                  <a:lnTo>
                    <a:pt x="3054304" y="3237174"/>
                  </a:lnTo>
                  <a:lnTo>
                    <a:pt x="3073354" y="3328763"/>
                  </a:lnTo>
                  <a:lnTo>
                    <a:pt x="3038550" y="3271978"/>
                  </a:lnTo>
                  <a:close/>
                  <a:moveTo>
                    <a:pt x="3150289" y="3110782"/>
                  </a:moveTo>
                  <a:cubicBezTo>
                    <a:pt x="3150655" y="3110782"/>
                    <a:pt x="3150655" y="3110782"/>
                    <a:pt x="3151021" y="3110782"/>
                  </a:cubicBezTo>
                  <a:cubicBezTo>
                    <a:pt x="3151754" y="3110782"/>
                    <a:pt x="3152853" y="3110782"/>
                    <a:pt x="3153586" y="3110416"/>
                  </a:cubicBezTo>
                  <a:cubicBezTo>
                    <a:pt x="3153952" y="3110416"/>
                    <a:pt x="3153952" y="3110049"/>
                    <a:pt x="3153952" y="3110049"/>
                  </a:cubicBezTo>
                  <a:lnTo>
                    <a:pt x="3155784" y="3111149"/>
                  </a:lnTo>
                  <a:lnTo>
                    <a:pt x="3146992" y="3115545"/>
                  </a:lnTo>
                  <a:cubicBezTo>
                    <a:pt x="3148457" y="3114079"/>
                    <a:pt x="3149556" y="3112614"/>
                    <a:pt x="3150289" y="3110782"/>
                  </a:cubicBezTo>
                  <a:lnTo>
                    <a:pt x="3150289" y="3110782"/>
                  </a:lnTo>
                  <a:close/>
                  <a:moveTo>
                    <a:pt x="2984696" y="3166834"/>
                  </a:moveTo>
                  <a:lnTo>
                    <a:pt x="3092771" y="3026520"/>
                  </a:lnTo>
                  <a:lnTo>
                    <a:pt x="3070423" y="3083672"/>
                  </a:lnTo>
                  <a:lnTo>
                    <a:pt x="3048076" y="3141556"/>
                  </a:lnTo>
                  <a:lnTo>
                    <a:pt x="2984696" y="3166834"/>
                  </a:lnTo>
                  <a:close/>
                  <a:moveTo>
                    <a:pt x="2968943" y="3181122"/>
                  </a:moveTo>
                  <a:lnTo>
                    <a:pt x="2942932" y="3260988"/>
                  </a:lnTo>
                  <a:lnTo>
                    <a:pt x="2858670" y="3259522"/>
                  </a:lnTo>
                  <a:cubicBezTo>
                    <a:pt x="2858304" y="3258057"/>
                    <a:pt x="2857937" y="3256958"/>
                    <a:pt x="2856838" y="3256225"/>
                  </a:cubicBezTo>
                  <a:lnTo>
                    <a:pt x="2856472" y="3256225"/>
                  </a:lnTo>
                  <a:lnTo>
                    <a:pt x="2879552" y="3172330"/>
                  </a:lnTo>
                  <a:lnTo>
                    <a:pt x="2966379" y="3177825"/>
                  </a:lnTo>
                  <a:cubicBezTo>
                    <a:pt x="2966379" y="3177825"/>
                    <a:pt x="2966379" y="3177825"/>
                    <a:pt x="2966379" y="3178191"/>
                  </a:cubicBezTo>
                  <a:cubicBezTo>
                    <a:pt x="2967111" y="3179291"/>
                    <a:pt x="2968210" y="3180389"/>
                    <a:pt x="2968943" y="3181122"/>
                  </a:cubicBezTo>
                  <a:lnTo>
                    <a:pt x="2968943" y="3181122"/>
                  </a:lnTo>
                  <a:close/>
                  <a:moveTo>
                    <a:pt x="2798588" y="3328397"/>
                  </a:moveTo>
                  <a:lnTo>
                    <a:pt x="2798588" y="3328397"/>
                  </a:lnTo>
                  <a:lnTo>
                    <a:pt x="2780270" y="3353676"/>
                  </a:lnTo>
                  <a:lnTo>
                    <a:pt x="2763418" y="3368696"/>
                  </a:lnTo>
                  <a:lnTo>
                    <a:pt x="2798588" y="3328397"/>
                  </a:lnTo>
                  <a:close/>
                  <a:moveTo>
                    <a:pt x="3083612" y="3137526"/>
                  </a:moveTo>
                  <a:lnTo>
                    <a:pt x="3053571" y="3146685"/>
                  </a:lnTo>
                  <a:lnTo>
                    <a:pt x="3053571" y="3146319"/>
                  </a:lnTo>
                  <a:lnTo>
                    <a:pt x="3103029" y="3126535"/>
                  </a:lnTo>
                  <a:lnTo>
                    <a:pt x="3083612" y="3137526"/>
                  </a:lnTo>
                  <a:close/>
                  <a:moveTo>
                    <a:pt x="2980300" y="3363201"/>
                  </a:moveTo>
                  <a:lnTo>
                    <a:pt x="2995687" y="3366498"/>
                  </a:lnTo>
                  <a:lnTo>
                    <a:pt x="2995320" y="3367231"/>
                  </a:lnTo>
                  <a:lnTo>
                    <a:pt x="2980300" y="3363201"/>
                  </a:lnTo>
                  <a:close/>
                  <a:moveTo>
                    <a:pt x="3002281" y="3367964"/>
                  </a:moveTo>
                  <a:lnTo>
                    <a:pt x="3013638" y="3370528"/>
                  </a:lnTo>
                  <a:lnTo>
                    <a:pt x="3014005" y="3371993"/>
                  </a:lnTo>
                  <a:lnTo>
                    <a:pt x="3001915" y="3369062"/>
                  </a:lnTo>
                  <a:lnTo>
                    <a:pt x="3002281" y="3367964"/>
                  </a:lnTo>
                  <a:close/>
                  <a:moveTo>
                    <a:pt x="3024629" y="3364300"/>
                  </a:moveTo>
                  <a:lnTo>
                    <a:pt x="3023530" y="3363567"/>
                  </a:lnTo>
                  <a:lnTo>
                    <a:pt x="3024996" y="3351844"/>
                  </a:lnTo>
                  <a:lnTo>
                    <a:pt x="3025728" y="3351844"/>
                  </a:lnTo>
                  <a:lnTo>
                    <a:pt x="3024629" y="3364300"/>
                  </a:lnTo>
                  <a:close/>
                  <a:moveTo>
                    <a:pt x="3025728" y="3345249"/>
                  </a:moveTo>
                  <a:lnTo>
                    <a:pt x="3027560" y="3330229"/>
                  </a:lnTo>
                  <a:lnTo>
                    <a:pt x="3026461" y="3345249"/>
                  </a:lnTo>
                  <a:lnTo>
                    <a:pt x="3025728" y="3345249"/>
                  </a:lnTo>
                  <a:close/>
                  <a:moveTo>
                    <a:pt x="2804816" y="2834550"/>
                  </a:moveTo>
                  <a:lnTo>
                    <a:pt x="2801885" y="2819163"/>
                  </a:lnTo>
                  <a:lnTo>
                    <a:pt x="2808113" y="2794984"/>
                  </a:lnTo>
                  <a:lnTo>
                    <a:pt x="2813242" y="2787656"/>
                  </a:lnTo>
                  <a:lnTo>
                    <a:pt x="2856838" y="2821728"/>
                  </a:lnTo>
                  <a:lnTo>
                    <a:pt x="2804816" y="2834550"/>
                  </a:lnTo>
                  <a:close/>
                  <a:moveTo>
                    <a:pt x="2820203" y="2744426"/>
                  </a:moveTo>
                  <a:cubicBezTo>
                    <a:pt x="2820569" y="2744426"/>
                    <a:pt x="2820935" y="2744060"/>
                    <a:pt x="2821302" y="2743694"/>
                  </a:cubicBezTo>
                  <a:lnTo>
                    <a:pt x="2834857" y="2742961"/>
                  </a:lnTo>
                  <a:lnTo>
                    <a:pt x="2812143" y="2775933"/>
                  </a:lnTo>
                  <a:lnTo>
                    <a:pt x="2820203" y="2744426"/>
                  </a:lnTo>
                  <a:close/>
                  <a:moveTo>
                    <a:pt x="2822767" y="2737099"/>
                  </a:moveTo>
                  <a:cubicBezTo>
                    <a:pt x="2822035" y="2736000"/>
                    <a:pt x="2821302" y="2734901"/>
                    <a:pt x="2819836" y="2734535"/>
                  </a:cubicBezTo>
                  <a:cubicBezTo>
                    <a:pt x="2819470" y="2734535"/>
                    <a:pt x="2818737" y="2734169"/>
                    <a:pt x="2818005" y="2734169"/>
                  </a:cubicBezTo>
                  <a:cubicBezTo>
                    <a:pt x="2816539" y="2734169"/>
                    <a:pt x="2815074" y="2734901"/>
                    <a:pt x="2814341" y="2736000"/>
                  </a:cubicBezTo>
                  <a:lnTo>
                    <a:pt x="2753160" y="2732703"/>
                  </a:lnTo>
                  <a:lnTo>
                    <a:pt x="2815806" y="2675552"/>
                  </a:lnTo>
                  <a:cubicBezTo>
                    <a:pt x="2816539" y="2675918"/>
                    <a:pt x="2817272" y="2675918"/>
                    <a:pt x="2818005" y="2676284"/>
                  </a:cubicBezTo>
                  <a:cubicBezTo>
                    <a:pt x="2819104" y="2676284"/>
                    <a:pt x="2820203" y="2675918"/>
                    <a:pt x="2821302" y="2675552"/>
                  </a:cubicBezTo>
                  <a:cubicBezTo>
                    <a:pt x="2821668" y="2675552"/>
                    <a:pt x="2821668" y="2675186"/>
                    <a:pt x="2822035" y="2674819"/>
                  </a:cubicBezTo>
                  <a:lnTo>
                    <a:pt x="2866363" y="2697533"/>
                  </a:lnTo>
                  <a:lnTo>
                    <a:pt x="2839986" y="2735634"/>
                  </a:lnTo>
                  <a:lnTo>
                    <a:pt x="2822767" y="2737099"/>
                  </a:lnTo>
                  <a:close/>
                  <a:moveTo>
                    <a:pt x="2821302" y="2663096"/>
                  </a:moveTo>
                  <a:cubicBezTo>
                    <a:pt x="2819470" y="2661996"/>
                    <a:pt x="2816905" y="2661630"/>
                    <a:pt x="2814707" y="2662729"/>
                  </a:cubicBezTo>
                  <a:cubicBezTo>
                    <a:pt x="2812143" y="2663828"/>
                    <a:pt x="2810678" y="2666759"/>
                    <a:pt x="2811044" y="2669324"/>
                  </a:cubicBezTo>
                  <a:lnTo>
                    <a:pt x="2762318" y="2698266"/>
                  </a:lnTo>
                  <a:lnTo>
                    <a:pt x="2708831" y="2730505"/>
                  </a:lnTo>
                  <a:lnTo>
                    <a:pt x="2628965" y="2726109"/>
                  </a:lnTo>
                  <a:cubicBezTo>
                    <a:pt x="2628965" y="2726109"/>
                    <a:pt x="2628965" y="2725742"/>
                    <a:pt x="2628965" y="2725376"/>
                  </a:cubicBezTo>
                  <a:cubicBezTo>
                    <a:pt x="2627133" y="2721713"/>
                    <a:pt x="2622371" y="2719881"/>
                    <a:pt x="2618707" y="2722079"/>
                  </a:cubicBezTo>
                  <a:cubicBezTo>
                    <a:pt x="2617242" y="2722812"/>
                    <a:pt x="2615776" y="2724277"/>
                    <a:pt x="2615044" y="2725742"/>
                  </a:cubicBezTo>
                  <a:lnTo>
                    <a:pt x="2599290" y="2726109"/>
                  </a:lnTo>
                  <a:lnTo>
                    <a:pt x="2614311" y="2611440"/>
                  </a:lnTo>
                  <a:cubicBezTo>
                    <a:pt x="2617974" y="2610707"/>
                    <a:pt x="2620539" y="2607410"/>
                    <a:pt x="2620539" y="2603746"/>
                  </a:cubicBezTo>
                  <a:cubicBezTo>
                    <a:pt x="2620539" y="2601548"/>
                    <a:pt x="2619806" y="2599350"/>
                    <a:pt x="2617974" y="2597518"/>
                  </a:cubicBezTo>
                  <a:cubicBezTo>
                    <a:pt x="2614677" y="2594221"/>
                    <a:pt x="2609182" y="2593854"/>
                    <a:pt x="2605519" y="2597518"/>
                  </a:cubicBezTo>
                  <a:cubicBezTo>
                    <a:pt x="2601855" y="2601181"/>
                    <a:pt x="2601855" y="2606311"/>
                    <a:pt x="2605519" y="2609974"/>
                  </a:cubicBezTo>
                  <a:lnTo>
                    <a:pt x="2605519" y="2609974"/>
                  </a:lnTo>
                  <a:lnTo>
                    <a:pt x="2605885" y="2609974"/>
                  </a:lnTo>
                  <a:lnTo>
                    <a:pt x="2562288" y="2727208"/>
                  </a:lnTo>
                  <a:lnTo>
                    <a:pt x="2437361" y="2730505"/>
                  </a:lnTo>
                  <a:cubicBezTo>
                    <a:pt x="2436262" y="2728307"/>
                    <a:pt x="2434430" y="2726475"/>
                    <a:pt x="2432232" y="2725742"/>
                  </a:cubicBezTo>
                  <a:cubicBezTo>
                    <a:pt x="2427836" y="2724277"/>
                    <a:pt x="2422707" y="2726475"/>
                    <a:pt x="2421242" y="2731238"/>
                  </a:cubicBezTo>
                  <a:cubicBezTo>
                    <a:pt x="2420509" y="2733436"/>
                    <a:pt x="2420509" y="2736000"/>
                    <a:pt x="2421608" y="2737832"/>
                  </a:cubicBezTo>
                  <a:cubicBezTo>
                    <a:pt x="2422707" y="2740030"/>
                    <a:pt x="2424539" y="2741496"/>
                    <a:pt x="2426737" y="2742228"/>
                  </a:cubicBezTo>
                  <a:cubicBezTo>
                    <a:pt x="2427469" y="2742595"/>
                    <a:pt x="2428569" y="2742595"/>
                    <a:pt x="2429301" y="2742595"/>
                  </a:cubicBezTo>
                  <a:cubicBezTo>
                    <a:pt x="2432232" y="2742595"/>
                    <a:pt x="2434430" y="2741130"/>
                    <a:pt x="2435896" y="2738565"/>
                  </a:cubicBezTo>
                  <a:lnTo>
                    <a:pt x="2549100" y="2761645"/>
                  </a:lnTo>
                  <a:lnTo>
                    <a:pt x="2543604" y="2776666"/>
                  </a:lnTo>
                  <a:cubicBezTo>
                    <a:pt x="2539575" y="2776666"/>
                    <a:pt x="2536277" y="2779963"/>
                    <a:pt x="2536277" y="2783993"/>
                  </a:cubicBezTo>
                  <a:cubicBezTo>
                    <a:pt x="2536277" y="2786191"/>
                    <a:pt x="2537376" y="2788389"/>
                    <a:pt x="2539208" y="2789855"/>
                  </a:cubicBezTo>
                  <a:lnTo>
                    <a:pt x="2517227" y="2866789"/>
                  </a:lnTo>
                  <a:lnTo>
                    <a:pt x="2426004" y="2943358"/>
                  </a:lnTo>
                  <a:cubicBezTo>
                    <a:pt x="2423440" y="2942258"/>
                    <a:pt x="2420875" y="2942625"/>
                    <a:pt x="2418677" y="2944457"/>
                  </a:cubicBezTo>
                  <a:cubicBezTo>
                    <a:pt x="2417212" y="2946289"/>
                    <a:pt x="2416479" y="2948487"/>
                    <a:pt x="2416846" y="2950685"/>
                  </a:cubicBezTo>
                  <a:lnTo>
                    <a:pt x="2366288" y="2990984"/>
                  </a:lnTo>
                  <a:lnTo>
                    <a:pt x="2349070" y="3004905"/>
                  </a:lnTo>
                  <a:lnTo>
                    <a:pt x="2264808" y="2986221"/>
                  </a:lnTo>
                  <a:cubicBezTo>
                    <a:pt x="2264808" y="2985855"/>
                    <a:pt x="2264808" y="2985488"/>
                    <a:pt x="2264808" y="2984756"/>
                  </a:cubicBezTo>
                  <a:cubicBezTo>
                    <a:pt x="2264075" y="2982924"/>
                    <a:pt x="2262243" y="2981825"/>
                    <a:pt x="2260411" y="2981092"/>
                  </a:cubicBezTo>
                  <a:cubicBezTo>
                    <a:pt x="2257847" y="2980359"/>
                    <a:pt x="2254916" y="2981459"/>
                    <a:pt x="2253451" y="2983290"/>
                  </a:cubicBezTo>
                  <a:lnTo>
                    <a:pt x="2138049" y="2954714"/>
                  </a:lnTo>
                  <a:lnTo>
                    <a:pt x="2084195" y="2894999"/>
                  </a:lnTo>
                  <a:cubicBezTo>
                    <a:pt x="2085294" y="2892800"/>
                    <a:pt x="2085294" y="2890602"/>
                    <a:pt x="2084195" y="2888404"/>
                  </a:cubicBezTo>
                  <a:cubicBezTo>
                    <a:pt x="2082363" y="2885107"/>
                    <a:pt x="2078333" y="2883275"/>
                    <a:pt x="2074669" y="2884741"/>
                  </a:cubicBezTo>
                  <a:lnTo>
                    <a:pt x="2062946" y="2873750"/>
                  </a:lnTo>
                  <a:lnTo>
                    <a:pt x="2154901" y="2803410"/>
                  </a:lnTo>
                  <a:cubicBezTo>
                    <a:pt x="2156000" y="2804142"/>
                    <a:pt x="2157099" y="2804875"/>
                    <a:pt x="2158565" y="2804875"/>
                  </a:cubicBezTo>
                  <a:cubicBezTo>
                    <a:pt x="2163327" y="2804875"/>
                    <a:pt x="2167357" y="2801211"/>
                    <a:pt x="2167357" y="2796449"/>
                  </a:cubicBezTo>
                  <a:cubicBezTo>
                    <a:pt x="2167357" y="2791686"/>
                    <a:pt x="2163327" y="2787656"/>
                    <a:pt x="2158565" y="2787656"/>
                  </a:cubicBezTo>
                  <a:cubicBezTo>
                    <a:pt x="2156366" y="2787656"/>
                    <a:pt x="2154168" y="2788389"/>
                    <a:pt x="2152703" y="2789855"/>
                  </a:cubicBezTo>
                  <a:cubicBezTo>
                    <a:pt x="2150871" y="2791320"/>
                    <a:pt x="2150139" y="2793518"/>
                    <a:pt x="2150139" y="2796083"/>
                  </a:cubicBezTo>
                  <a:cubicBezTo>
                    <a:pt x="2150139" y="2796083"/>
                    <a:pt x="2150139" y="2796083"/>
                    <a:pt x="2150139" y="2796449"/>
                  </a:cubicBezTo>
                  <a:lnTo>
                    <a:pt x="2036568" y="2848471"/>
                  </a:lnTo>
                  <a:lnTo>
                    <a:pt x="1946079" y="2762378"/>
                  </a:lnTo>
                  <a:cubicBezTo>
                    <a:pt x="1946079" y="2762378"/>
                    <a:pt x="1946445" y="2762378"/>
                    <a:pt x="1946445" y="2762012"/>
                  </a:cubicBezTo>
                  <a:cubicBezTo>
                    <a:pt x="1947911" y="2757249"/>
                    <a:pt x="1945346" y="2752486"/>
                    <a:pt x="1940950" y="2751021"/>
                  </a:cubicBezTo>
                  <a:cubicBezTo>
                    <a:pt x="1938752" y="2750288"/>
                    <a:pt x="1936553" y="2750288"/>
                    <a:pt x="1934355" y="2751387"/>
                  </a:cubicBezTo>
                  <a:cubicBezTo>
                    <a:pt x="1929959" y="2753585"/>
                    <a:pt x="1928127" y="2758714"/>
                    <a:pt x="1930325" y="2763111"/>
                  </a:cubicBezTo>
                  <a:cubicBezTo>
                    <a:pt x="1930325" y="2763111"/>
                    <a:pt x="1930325" y="2763111"/>
                    <a:pt x="1930325" y="2763111"/>
                  </a:cubicBezTo>
                  <a:cubicBezTo>
                    <a:pt x="1931791" y="2766041"/>
                    <a:pt x="1934721" y="2767873"/>
                    <a:pt x="1938019" y="2767873"/>
                  </a:cubicBezTo>
                  <a:cubicBezTo>
                    <a:pt x="1938385" y="2767873"/>
                    <a:pt x="1939118" y="2767507"/>
                    <a:pt x="1939484" y="2767507"/>
                  </a:cubicBezTo>
                  <a:lnTo>
                    <a:pt x="2003230" y="2863492"/>
                  </a:lnTo>
                  <a:lnTo>
                    <a:pt x="1988576" y="2870086"/>
                  </a:lnTo>
                  <a:cubicBezTo>
                    <a:pt x="1985645" y="2867522"/>
                    <a:pt x="1981249" y="2867888"/>
                    <a:pt x="1978318" y="2870453"/>
                  </a:cubicBezTo>
                  <a:cubicBezTo>
                    <a:pt x="1976852" y="2871918"/>
                    <a:pt x="1976120" y="2874116"/>
                    <a:pt x="1976120" y="2876314"/>
                  </a:cubicBezTo>
                  <a:lnTo>
                    <a:pt x="1905780" y="2915148"/>
                  </a:lnTo>
                  <a:lnTo>
                    <a:pt x="1787447" y="2904524"/>
                  </a:lnTo>
                  <a:cubicBezTo>
                    <a:pt x="1786348" y="2901959"/>
                    <a:pt x="1784149" y="2900127"/>
                    <a:pt x="1781219" y="2900127"/>
                  </a:cubicBezTo>
                  <a:cubicBezTo>
                    <a:pt x="1779021" y="2900127"/>
                    <a:pt x="1776822" y="2901593"/>
                    <a:pt x="1775723" y="2903425"/>
                  </a:cubicBezTo>
                  <a:lnTo>
                    <a:pt x="1689996" y="2893900"/>
                  </a:lnTo>
                  <a:lnTo>
                    <a:pt x="1643835" y="2820995"/>
                  </a:lnTo>
                  <a:cubicBezTo>
                    <a:pt x="1644934" y="2819163"/>
                    <a:pt x="1645301" y="2816599"/>
                    <a:pt x="1644202" y="2814401"/>
                  </a:cubicBezTo>
                  <a:cubicBezTo>
                    <a:pt x="1642736" y="2812202"/>
                    <a:pt x="1640172" y="2810737"/>
                    <a:pt x="1637607" y="2811103"/>
                  </a:cubicBezTo>
                  <a:lnTo>
                    <a:pt x="1576060" y="2709256"/>
                  </a:lnTo>
                  <a:lnTo>
                    <a:pt x="1580456" y="2629024"/>
                  </a:lnTo>
                  <a:cubicBezTo>
                    <a:pt x="1582654" y="2628292"/>
                    <a:pt x="1584119" y="2626826"/>
                    <a:pt x="1584852" y="2624628"/>
                  </a:cubicBezTo>
                  <a:cubicBezTo>
                    <a:pt x="1585951" y="2620965"/>
                    <a:pt x="1584119" y="2616935"/>
                    <a:pt x="1580456" y="2615103"/>
                  </a:cubicBezTo>
                  <a:lnTo>
                    <a:pt x="1580090" y="2599350"/>
                  </a:lnTo>
                  <a:lnTo>
                    <a:pt x="1694759" y="2614370"/>
                  </a:lnTo>
                  <a:cubicBezTo>
                    <a:pt x="1695492" y="2618034"/>
                    <a:pt x="1698789" y="2620599"/>
                    <a:pt x="1702452" y="2620599"/>
                  </a:cubicBezTo>
                  <a:lnTo>
                    <a:pt x="1702452" y="2620599"/>
                  </a:lnTo>
                  <a:cubicBezTo>
                    <a:pt x="1707215" y="2620599"/>
                    <a:pt x="1711245" y="2616569"/>
                    <a:pt x="1711245" y="2611806"/>
                  </a:cubicBezTo>
                  <a:cubicBezTo>
                    <a:pt x="1711245" y="2607043"/>
                    <a:pt x="1707215" y="2603013"/>
                    <a:pt x="1702452" y="2603013"/>
                  </a:cubicBezTo>
                  <a:lnTo>
                    <a:pt x="1702452" y="2603013"/>
                  </a:lnTo>
                  <a:cubicBezTo>
                    <a:pt x="1700254" y="2603013"/>
                    <a:pt x="1697690" y="2604113"/>
                    <a:pt x="1696224" y="2605944"/>
                  </a:cubicBezTo>
                  <a:lnTo>
                    <a:pt x="1578990" y="2562348"/>
                  </a:lnTo>
                  <a:lnTo>
                    <a:pt x="1575693" y="2437055"/>
                  </a:lnTo>
                  <a:cubicBezTo>
                    <a:pt x="1579723" y="2435589"/>
                    <a:pt x="1581921" y="2430826"/>
                    <a:pt x="1580456" y="2426430"/>
                  </a:cubicBezTo>
                  <a:cubicBezTo>
                    <a:pt x="1580456" y="2426064"/>
                    <a:pt x="1580090" y="2425697"/>
                    <a:pt x="1580090" y="2425331"/>
                  </a:cubicBezTo>
                  <a:cubicBezTo>
                    <a:pt x="1577891" y="2420935"/>
                    <a:pt x="1572762" y="2419469"/>
                    <a:pt x="1568366" y="2421667"/>
                  </a:cubicBezTo>
                  <a:cubicBezTo>
                    <a:pt x="1566168" y="2422767"/>
                    <a:pt x="1564703" y="2424598"/>
                    <a:pt x="1563970" y="2426796"/>
                  </a:cubicBezTo>
                  <a:cubicBezTo>
                    <a:pt x="1563237" y="2428994"/>
                    <a:pt x="1563237" y="2431559"/>
                    <a:pt x="1564336" y="2433391"/>
                  </a:cubicBezTo>
                  <a:cubicBezTo>
                    <a:pt x="1565069" y="2434490"/>
                    <a:pt x="1566168" y="2435223"/>
                    <a:pt x="1567267" y="2435955"/>
                  </a:cubicBezTo>
                  <a:lnTo>
                    <a:pt x="1544187" y="2549159"/>
                  </a:lnTo>
                  <a:lnTo>
                    <a:pt x="1529166" y="2543664"/>
                  </a:lnTo>
                  <a:cubicBezTo>
                    <a:pt x="1529166" y="2539634"/>
                    <a:pt x="1525869" y="2536337"/>
                    <a:pt x="1521839" y="2536337"/>
                  </a:cubicBezTo>
                  <a:cubicBezTo>
                    <a:pt x="1519641" y="2536337"/>
                    <a:pt x="1517443" y="2537436"/>
                    <a:pt x="1515977" y="2539267"/>
                  </a:cubicBezTo>
                  <a:lnTo>
                    <a:pt x="1438676" y="2517286"/>
                  </a:lnTo>
                  <a:lnTo>
                    <a:pt x="1362474" y="2426064"/>
                  </a:lnTo>
                  <a:cubicBezTo>
                    <a:pt x="1362841" y="2425331"/>
                    <a:pt x="1363573" y="2424598"/>
                    <a:pt x="1363573" y="2423865"/>
                  </a:cubicBezTo>
                  <a:cubicBezTo>
                    <a:pt x="1363573" y="2422034"/>
                    <a:pt x="1362841" y="2420202"/>
                    <a:pt x="1361375" y="2418737"/>
                  </a:cubicBezTo>
                  <a:cubicBezTo>
                    <a:pt x="1359544" y="2417271"/>
                    <a:pt x="1357345" y="2416538"/>
                    <a:pt x="1355147" y="2416905"/>
                  </a:cubicBezTo>
                  <a:lnTo>
                    <a:pt x="1301293" y="2349495"/>
                  </a:lnTo>
                  <a:lnTo>
                    <a:pt x="1320344" y="2265234"/>
                  </a:lnTo>
                  <a:cubicBezTo>
                    <a:pt x="1324007" y="2264501"/>
                    <a:pt x="1326205" y="2261204"/>
                    <a:pt x="1325473" y="2257540"/>
                  </a:cubicBezTo>
                  <a:cubicBezTo>
                    <a:pt x="1325106" y="2256075"/>
                    <a:pt x="1324373" y="2254609"/>
                    <a:pt x="1322908" y="2253510"/>
                  </a:cubicBezTo>
                  <a:lnTo>
                    <a:pt x="1351484" y="2138108"/>
                  </a:lnTo>
                  <a:lnTo>
                    <a:pt x="1411200" y="2084254"/>
                  </a:lnTo>
                  <a:cubicBezTo>
                    <a:pt x="1411932" y="2084620"/>
                    <a:pt x="1413031" y="2084987"/>
                    <a:pt x="1414130" y="2084987"/>
                  </a:cubicBezTo>
                  <a:cubicBezTo>
                    <a:pt x="1415230" y="2084987"/>
                    <a:pt x="1416695" y="2084620"/>
                    <a:pt x="1417794" y="2084254"/>
                  </a:cubicBezTo>
                  <a:cubicBezTo>
                    <a:pt x="1421091" y="2082422"/>
                    <a:pt x="1422923" y="2078392"/>
                    <a:pt x="1421458" y="2074729"/>
                  </a:cubicBezTo>
                  <a:lnTo>
                    <a:pt x="1432448" y="2063005"/>
                  </a:lnTo>
                  <a:lnTo>
                    <a:pt x="1502788" y="2154594"/>
                  </a:lnTo>
                  <a:cubicBezTo>
                    <a:pt x="1502056" y="2155693"/>
                    <a:pt x="1501323" y="2156793"/>
                    <a:pt x="1501323" y="2158258"/>
                  </a:cubicBezTo>
                  <a:cubicBezTo>
                    <a:pt x="1501323" y="2163020"/>
                    <a:pt x="1504987" y="2167050"/>
                    <a:pt x="1509749" y="2167050"/>
                  </a:cubicBezTo>
                  <a:cubicBezTo>
                    <a:pt x="1509749" y="2167050"/>
                    <a:pt x="1509749" y="2167050"/>
                    <a:pt x="1510116" y="2167050"/>
                  </a:cubicBezTo>
                  <a:cubicBezTo>
                    <a:pt x="1514878" y="2167417"/>
                    <a:pt x="1518908" y="2163753"/>
                    <a:pt x="1519274" y="2158991"/>
                  </a:cubicBezTo>
                  <a:cubicBezTo>
                    <a:pt x="1519641" y="2154228"/>
                    <a:pt x="1515977" y="2150198"/>
                    <a:pt x="1511215" y="2149832"/>
                  </a:cubicBezTo>
                  <a:cubicBezTo>
                    <a:pt x="1510848" y="2149832"/>
                    <a:pt x="1510482" y="2149832"/>
                    <a:pt x="1510116" y="2149832"/>
                  </a:cubicBezTo>
                  <a:lnTo>
                    <a:pt x="1458093" y="2035895"/>
                  </a:lnTo>
                  <a:lnTo>
                    <a:pt x="1544187" y="1945039"/>
                  </a:lnTo>
                  <a:cubicBezTo>
                    <a:pt x="1544919" y="1945405"/>
                    <a:pt x="1546018" y="1945771"/>
                    <a:pt x="1547118" y="1945771"/>
                  </a:cubicBezTo>
                  <a:cubicBezTo>
                    <a:pt x="1548583" y="1945771"/>
                    <a:pt x="1549682" y="1945405"/>
                    <a:pt x="1551147" y="1945039"/>
                  </a:cubicBezTo>
                  <a:cubicBezTo>
                    <a:pt x="1555544" y="1942841"/>
                    <a:pt x="1557009" y="1937712"/>
                    <a:pt x="1555177" y="1933316"/>
                  </a:cubicBezTo>
                  <a:cubicBezTo>
                    <a:pt x="1552979" y="1929285"/>
                    <a:pt x="1547850" y="1927454"/>
                    <a:pt x="1543454" y="1929285"/>
                  </a:cubicBezTo>
                  <a:cubicBezTo>
                    <a:pt x="1540157" y="1931117"/>
                    <a:pt x="1538691" y="1934781"/>
                    <a:pt x="1539424" y="1938444"/>
                  </a:cubicBezTo>
                  <a:lnTo>
                    <a:pt x="1443073" y="2002190"/>
                  </a:lnTo>
                  <a:lnTo>
                    <a:pt x="1436478" y="1987536"/>
                  </a:lnTo>
                  <a:cubicBezTo>
                    <a:pt x="1439043" y="1984606"/>
                    <a:pt x="1439043" y="1980209"/>
                    <a:pt x="1436112" y="1977278"/>
                  </a:cubicBezTo>
                  <a:cubicBezTo>
                    <a:pt x="1434646" y="1975813"/>
                    <a:pt x="1432448" y="1975080"/>
                    <a:pt x="1430250" y="1975080"/>
                  </a:cubicBezTo>
                  <a:lnTo>
                    <a:pt x="1391783" y="1906205"/>
                  </a:lnTo>
                  <a:cubicBezTo>
                    <a:pt x="1391783" y="1905839"/>
                    <a:pt x="1392149" y="1905472"/>
                    <a:pt x="1392149" y="1905106"/>
                  </a:cubicBezTo>
                  <a:cubicBezTo>
                    <a:pt x="1392149" y="1904374"/>
                    <a:pt x="1391783" y="1903274"/>
                    <a:pt x="1391050" y="1902542"/>
                  </a:cubicBezTo>
                  <a:lnTo>
                    <a:pt x="1401308" y="1786407"/>
                  </a:lnTo>
                  <a:cubicBezTo>
                    <a:pt x="1403872" y="1785308"/>
                    <a:pt x="1405704" y="1783110"/>
                    <a:pt x="1405704" y="1780179"/>
                  </a:cubicBezTo>
                  <a:cubicBezTo>
                    <a:pt x="1405704" y="1777981"/>
                    <a:pt x="1404239" y="1775783"/>
                    <a:pt x="1402407" y="1774684"/>
                  </a:cubicBezTo>
                  <a:lnTo>
                    <a:pt x="1411932" y="1688956"/>
                  </a:lnTo>
                  <a:lnTo>
                    <a:pt x="1484471" y="1642796"/>
                  </a:lnTo>
                  <a:cubicBezTo>
                    <a:pt x="1485570" y="1643528"/>
                    <a:pt x="1486669" y="1643895"/>
                    <a:pt x="1488134" y="1643895"/>
                  </a:cubicBezTo>
                  <a:cubicBezTo>
                    <a:pt x="1489233" y="1643895"/>
                    <a:pt x="1490333" y="1643528"/>
                    <a:pt x="1491432" y="1643162"/>
                  </a:cubicBezTo>
                  <a:cubicBezTo>
                    <a:pt x="1493996" y="1642063"/>
                    <a:pt x="1495461" y="1639132"/>
                    <a:pt x="1495095" y="1636568"/>
                  </a:cubicBezTo>
                  <a:lnTo>
                    <a:pt x="1596942" y="1575386"/>
                  </a:lnTo>
                  <a:lnTo>
                    <a:pt x="1677174" y="1579416"/>
                  </a:lnTo>
                  <a:cubicBezTo>
                    <a:pt x="1677174" y="1579416"/>
                    <a:pt x="1677174" y="1579783"/>
                    <a:pt x="1677174" y="1579783"/>
                  </a:cubicBezTo>
                  <a:cubicBezTo>
                    <a:pt x="1678273" y="1581614"/>
                    <a:pt x="1679738" y="1583080"/>
                    <a:pt x="1681936" y="1583813"/>
                  </a:cubicBezTo>
                  <a:cubicBezTo>
                    <a:pt x="1682669" y="1584179"/>
                    <a:pt x="1683402" y="1584179"/>
                    <a:pt x="1684501" y="1584179"/>
                  </a:cubicBezTo>
                  <a:cubicBezTo>
                    <a:pt x="1687432" y="1584179"/>
                    <a:pt x="1690362" y="1582347"/>
                    <a:pt x="1691461" y="1579416"/>
                  </a:cubicBezTo>
                  <a:lnTo>
                    <a:pt x="1707215" y="1579050"/>
                  </a:lnTo>
                  <a:lnTo>
                    <a:pt x="1692194" y="1693719"/>
                  </a:lnTo>
                  <a:cubicBezTo>
                    <a:pt x="1688531" y="1694452"/>
                    <a:pt x="1685966" y="1697749"/>
                    <a:pt x="1685966" y="1701413"/>
                  </a:cubicBezTo>
                  <a:cubicBezTo>
                    <a:pt x="1685966" y="1706175"/>
                    <a:pt x="1689630" y="1710205"/>
                    <a:pt x="1694392" y="1710205"/>
                  </a:cubicBezTo>
                  <a:cubicBezTo>
                    <a:pt x="1694392" y="1710205"/>
                    <a:pt x="1694392" y="1710205"/>
                    <a:pt x="1694392" y="1710205"/>
                  </a:cubicBezTo>
                  <a:lnTo>
                    <a:pt x="1694392" y="1710205"/>
                  </a:lnTo>
                  <a:cubicBezTo>
                    <a:pt x="1699155" y="1710205"/>
                    <a:pt x="1703185" y="1706542"/>
                    <a:pt x="1703185" y="1701779"/>
                  </a:cubicBezTo>
                  <a:cubicBezTo>
                    <a:pt x="1703185" y="1699215"/>
                    <a:pt x="1702086" y="1697016"/>
                    <a:pt x="1700254" y="1695551"/>
                  </a:cubicBezTo>
                  <a:lnTo>
                    <a:pt x="1743850" y="1578317"/>
                  </a:lnTo>
                  <a:lnTo>
                    <a:pt x="1868777" y="1575020"/>
                  </a:lnTo>
                  <a:cubicBezTo>
                    <a:pt x="1868777" y="1575020"/>
                    <a:pt x="1868777" y="1575386"/>
                    <a:pt x="1868777" y="1575386"/>
                  </a:cubicBezTo>
                  <a:cubicBezTo>
                    <a:pt x="1870976" y="1579783"/>
                    <a:pt x="1876104" y="1581614"/>
                    <a:pt x="1880501" y="1579416"/>
                  </a:cubicBezTo>
                  <a:cubicBezTo>
                    <a:pt x="1882699" y="1578317"/>
                    <a:pt x="1884165" y="1576485"/>
                    <a:pt x="1884897" y="1574287"/>
                  </a:cubicBezTo>
                  <a:cubicBezTo>
                    <a:pt x="1885630" y="1572089"/>
                    <a:pt x="1885630" y="1569525"/>
                    <a:pt x="1884531" y="1567693"/>
                  </a:cubicBezTo>
                  <a:cubicBezTo>
                    <a:pt x="1883432" y="1565495"/>
                    <a:pt x="1881600" y="1564029"/>
                    <a:pt x="1879402" y="1563297"/>
                  </a:cubicBezTo>
                  <a:cubicBezTo>
                    <a:pt x="1875738" y="1562198"/>
                    <a:pt x="1872075" y="1563663"/>
                    <a:pt x="1870243" y="1566960"/>
                  </a:cubicBezTo>
                  <a:lnTo>
                    <a:pt x="1757039" y="1543880"/>
                  </a:lnTo>
                  <a:lnTo>
                    <a:pt x="1762535" y="1528859"/>
                  </a:lnTo>
                  <a:cubicBezTo>
                    <a:pt x="1766198" y="1528493"/>
                    <a:pt x="1769495" y="1525562"/>
                    <a:pt x="1769495" y="1521532"/>
                  </a:cubicBezTo>
                  <a:cubicBezTo>
                    <a:pt x="1769495" y="1519334"/>
                    <a:pt x="1768396" y="1517136"/>
                    <a:pt x="1766931" y="1515670"/>
                  </a:cubicBezTo>
                  <a:lnTo>
                    <a:pt x="1788912" y="1438736"/>
                  </a:lnTo>
                  <a:lnTo>
                    <a:pt x="1788912" y="1438736"/>
                  </a:lnTo>
                  <a:lnTo>
                    <a:pt x="1789278" y="1438736"/>
                  </a:lnTo>
                  <a:lnTo>
                    <a:pt x="1880135" y="1362534"/>
                  </a:lnTo>
                  <a:cubicBezTo>
                    <a:pt x="1880867" y="1362900"/>
                    <a:pt x="1881600" y="1363633"/>
                    <a:pt x="1882333" y="1363633"/>
                  </a:cubicBezTo>
                  <a:cubicBezTo>
                    <a:pt x="1884165" y="1363633"/>
                    <a:pt x="1885996" y="1362900"/>
                    <a:pt x="1887462" y="1361435"/>
                  </a:cubicBezTo>
                  <a:cubicBezTo>
                    <a:pt x="1888927" y="1359603"/>
                    <a:pt x="1889660" y="1357405"/>
                    <a:pt x="1889294" y="1355207"/>
                  </a:cubicBezTo>
                  <a:lnTo>
                    <a:pt x="1956703" y="1301352"/>
                  </a:lnTo>
                  <a:lnTo>
                    <a:pt x="2040964" y="1320403"/>
                  </a:lnTo>
                  <a:cubicBezTo>
                    <a:pt x="2041331" y="1322601"/>
                    <a:pt x="2043163" y="1324433"/>
                    <a:pt x="2045361" y="1325166"/>
                  </a:cubicBezTo>
                  <a:cubicBezTo>
                    <a:pt x="2046094" y="1325532"/>
                    <a:pt x="2046826" y="1325532"/>
                    <a:pt x="2047559" y="1325532"/>
                  </a:cubicBezTo>
                  <a:cubicBezTo>
                    <a:pt x="2049391" y="1325532"/>
                    <a:pt x="2051589" y="1324433"/>
                    <a:pt x="2052688" y="1322967"/>
                  </a:cubicBezTo>
                  <a:lnTo>
                    <a:pt x="2167724" y="1351543"/>
                  </a:lnTo>
                  <a:lnTo>
                    <a:pt x="2221578" y="1411259"/>
                  </a:lnTo>
                  <a:cubicBezTo>
                    <a:pt x="2220479" y="1413457"/>
                    <a:pt x="2220479" y="1415655"/>
                    <a:pt x="2221578" y="1417853"/>
                  </a:cubicBezTo>
                  <a:cubicBezTo>
                    <a:pt x="2223043" y="1420418"/>
                    <a:pt x="2225608" y="1422250"/>
                    <a:pt x="2228539" y="1422250"/>
                  </a:cubicBezTo>
                  <a:cubicBezTo>
                    <a:pt x="2229271" y="1422250"/>
                    <a:pt x="2230371" y="1421883"/>
                    <a:pt x="2231103" y="1421517"/>
                  </a:cubicBezTo>
                  <a:lnTo>
                    <a:pt x="2242460" y="1432508"/>
                  </a:lnTo>
                  <a:lnTo>
                    <a:pt x="2151238" y="1502482"/>
                  </a:lnTo>
                  <a:cubicBezTo>
                    <a:pt x="2147941" y="1500650"/>
                    <a:pt x="2144277" y="1501016"/>
                    <a:pt x="2141346" y="1503214"/>
                  </a:cubicBezTo>
                  <a:cubicBezTo>
                    <a:pt x="2139880" y="1504680"/>
                    <a:pt x="2138782" y="1506878"/>
                    <a:pt x="2138782" y="1509442"/>
                  </a:cubicBezTo>
                  <a:cubicBezTo>
                    <a:pt x="2138782" y="1514205"/>
                    <a:pt x="2142445" y="1518235"/>
                    <a:pt x="2147208" y="1518235"/>
                  </a:cubicBezTo>
                  <a:cubicBezTo>
                    <a:pt x="2151970" y="1518235"/>
                    <a:pt x="2156000" y="1514571"/>
                    <a:pt x="2156000" y="1509442"/>
                  </a:cubicBezTo>
                  <a:cubicBezTo>
                    <a:pt x="2156000" y="1509442"/>
                    <a:pt x="2156000" y="1509442"/>
                    <a:pt x="2156000" y="1509076"/>
                  </a:cubicBezTo>
                  <a:lnTo>
                    <a:pt x="2269570" y="1457053"/>
                  </a:lnTo>
                  <a:lnTo>
                    <a:pt x="2360060" y="1543147"/>
                  </a:lnTo>
                  <a:cubicBezTo>
                    <a:pt x="2359327" y="1545345"/>
                    <a:pt x="2359327" y="1547910"/>
                    <a:pt x="2360427" y="1550108"/>
                  </a:cubicBezTo>
                  <a:cubicBezTo>
                    <a:pt x="2362991" y="1554138"/>
                    <a:pt x="2368120" y="1555603"/>
                    <a:pt x="2372516" y="1553405"/>
                  </a:cubicBezTo>
                  <a:cubicBezTo>
                    <a:pt x="2376546" y="1551207"/>
                    <a:pt x="2378011" y="1546444"/>
                    <a:pt x="2376180" y="1542414"/>
                  </a:cubicBezTo>
                  <a:cubicBezTo>
                    <a:pt x="2374348" y="1539483"/>
                    <a:pt x="2370684" y="1537652"/>
                    <a:pt x="2367021" y="1538384"/>
                  </a:cubicBezTo>
                  <a:lnTo>
                    <a:pt x="2303275" y="1442033"/>
                  </a:lnTo>
                  <a:lnTo>
                    <a:pt x="2317930" y="1435439"/>
                  </a:lnTo>
                  <a:cubicBezTo>
                    <a:pt x="2320860" y="1438003"/>
                    <a:pt x="2325623" y="1438003"/>
                    <a:pt x="2328187" y="1435072"/>
                  </a:cubicBezTo>
                  <a:cubicBezTo>
                    <a:pt x="2329653" y="1433607"/>
                    <a:pt x="2330385" y="1431409"/>
                    <a:pt x="2330385" y="1429211"/>
                  </a:cubicBezTo>
                  <a:lnTo>
                    <a:pt x="2399260" y="1391110"/>
                  </a:lnTo>
                  <a:cubicBezTo>
                    <a:pt x="2399627" y="1391110"/>
                    <a:pt x="2399993" y="1391476"/>
                    <a:pt x="2400360" y="1391476"/>
                  </a:cubicBezTo>
                  <a:lnTo>
                    <a:pt x="2400360" y="1391476"/>
                  </a:lnTo>
                  <a:cubicBezTo>
                    <a:pt x="2401092" y="1391476"/>
                    <a:pt x="2402191" y="1391110"/>
                    <a:pt x="2402924" y="1390377"/>
                  </a:cubicBezTo>
                  <a:lnTo>
                    <a:pt x="2519058" y="1400635"/>
                  </a:lnTo>
                  <a:cubicBezTo>
                    <a:pt x="2520158" y="1403199"/>
                    <a:pt x="2522356" y="1405031"/>
                    <a:pt x="2525287" y="1405031"/>
                  </a:cubicBezTo>
                  <a:lnTo>
                    <a:pt x="2525287" y="1405031"/>
                  </a:lnTo>
                  <a:cubicBezTo>
                    <a:pt x="2527485" y="1405031"/>
                    <a:pt x="2529683" y="1403932"/>
                    <a:pt x="2530782" y="1401734"/>
                  </a:cubicBezTo>
                  <a:lnTo>
                    <a:pt x="2616509" y="1411259"/>
                  </a:lnTo>
                  <a:lnTo>
                    <a:pt x="2663036" y="1484164"/>
                  </a:lnTo>
                  <a:cubicBezTo>
                    <a:pt x="2662670" y="1484530"/>
                    <a:pt x="2662304" y="1484897"/>
                    <a:pt x="2662304" y="1485263"/>
                  </a:cubicBezTo>
                  <a:cubicBezTo>
                    <a:pt x="2660838" y="1488926"/>
                    <a:pt x="2663036" y="1493323"/>
                    <a:pt x="2667066" y="1494422"/>
                  </a:cubicBezTo>
                  <a:cubicBezTo>
                    <a:pt x="2667799" y="1494788"/>
                    <a:pt x="2668532" y="1494788"/>
                    <a:pt x="2669264" y="1494788"/>
                  </a:cubicBezTo>
                  <a:lnTo>
                    <a:pt x="2669631" y="1494788"/>
                  </a:lnTo>
                  <a:lnTo>
                    <a:pt x="2698572" y="1542781"/>
                  </a:lnTo>
                  <a:cubicBezTo>
                    <a:pt x="2714692" y="1569158"/>
                    <a:pt x="2730446" y="1595536"/>
                    <a:pt x="2730812" y="1596269"/>
                  </a:cubicBezTo>
                  <a:lnTo>
                    <a:pt x="2726416" y="1676500"/>
                  </a:lnTo>
                  <a:cubicBezTo>
                    <a:pt x="2724217" y="1677233"/>
                    <a:pt x="2722752" y="1679065"/>
                    <a:pt x="2722019" y="1680897"/>
                  </a:cubicBezTo>
                  <a:cubicBezTo>
                    <a:pt x="2721287" y="1682729"/>
                    <a:pt x="2721653" y="1684927"/>
                    <a:pt x="2722386" y="1687125"/>
                  </a:cubicBezTo>
                  <a:cubicBezTo>
                    <a:pt x="2723119" y="1688590"/>
                    <a:pt x="2724584" y="1689689"/>
                    <a:pt x="2726049" y="1690422"/>
                  </a:cubicBezTo>
                  <a:lnTo>
                    <a:pt x="2726416" y="1706175"/>
                  </a:lnTo>
                  <a:lnTo>
                    <a:pt x="2611746" y="1691155"/>
                  </a:lnTo>
                  <a:cubicBezTo>
                    <a:pt x="2611380" y="1689689"/>
                    <a:pt x="2611014" y="1688590"/>
                    <a:pt x="2610281" y="1687491"/>
                  </a:cubicBezTo>
                  <a:cubicBezTo>
                    <a:pt x="2606984" y="1684194"/>
                    <a:pt x="2601488" y="1683828"/>
                    <a:pt x="2597825" y="1687491"/>
                  </a:cubicBezTo>
                  <a:cubicBezTo>
                    <a:pt x="2595993" y="1688956"/>
                    <a:pt x="2595260" y="1691155"/>
                    <a:pt x="2595260" y="1693719"/>
                  </a:cubicBezTo>
                  <a:cubicBezTo>
                    <a:pt x="2595260" y="1695917"/>
                    <a:pt x="2595993" y="1698115"/>
                    <a:pt x="2597825" y="1699947"/>
                  </a:cubicBezTo>
                  <a:cubicBezTo>
                    <a:pt x="2599290" y="1701779"/>
                    <a:pt x="2601488" y="1702512"/>
                    <a:pt x="2604053" y="1702512"/>
                  </a:cubicBezTo>
                  <a:lnTo>
                    <a:pt x="2604053" y="1702512"/>
                  </a:lnTo>
                  <a:cubicBezTo>
                    <a:pt x="2606251" y="1702512"/>
                    <a:pt x="2608815" y="1701413"/>
                    <a:pt x="2610281" y="1699581"/>
                  </a:cubicBezTo>
                  <a:lnTo>
                    <a:pt x="2727515" y="1743177"/>
                  </a:lnTo>
                  <a:lnTo>
                    <a:pt x="2730812" y="1868104"/>
                  </a:lnTo>
                  <a:cubicBezTo>
                    <a:pt x="2726416" y="1869936"/>
                    <a:pt x="2724584" y="1875065"/>
                    <a:pt x="2726416" y="1879461"/>
                  </a:cubicBezTo>
                  <a:cubicBezTo>
                    <a:pt x="2727515" y="1881659"/>
                    <a:pt x="2729346" y="1883491"/>
                    <a:pt x="2731544" y="1884224"/>
                  </a:cubicBezTo>
                  <a:cubicBezTo>
                    <a:pt x="2732277" y="1884590"/>
                    <a:pt x="2733376" y="1884590"/>
                    <a:pt x="2734109" y="1884590"/>
                  </a:cubicBezTo>
                  <a:cubicBezTo>
                    <a:pt x="2737773" y="1884590"/>
                    <a:pt x="2741070" y="1882026"/>
                    <a:pt x="2742535" y="1878729"/>
                  </a:cubicBezTo>
                  <a:cubicBezTo>
                    <a:pt x="2743268" y="1876531"/>
                    <a:pt x="2743268" y="1874332"/>
                    <a:pt x="2742169" y="1872134"/>
                  </a:cubicBezTo>
                  <a:cubicBezTo>
                    <a:pt x="2741436" y="1871035"/>
                    <a:pt x="2740337" y="1870302"/>
                    <a:pt x="2739238" y="1869570"/>
                  </a:cubicBezTo>
                  <a:lnTo>
                    <a:pt x="2762318" y="1756000"/>
                  </a:lnTo>
                  <a:lnTo>
                    <a:pt x="2777339" y="1761495"/>
                  </a:lnTo>
                  <a:cubicBezTo>
                    <a:pt x="2777706" y="1765525"/>
                    <a:pt x="2780636" y="1768456"/>
                    <a:pt x="2784666" y="1768456"/>
                  </a:cubicBezTo>
                  <a:lnTo>
                    <a:pt x="2784666" y="1768456"/>
                  </a:lnTo>
                  <a:cubicBezTo>
                    <a:pt x="2786864" y="1768456"/>
                    <a:pt x="2789063" y="1767357"/>
                    <a:pt x="2790528" y="1765525"/>
                  </a:cubicBezTo>
                  <a:lnTo>
                    <a:pt x="2867463" y="1787506"/>
                  </a:lnTo>
                  <a:lnTo>
                    <a:pt x="2943664" y="1878729"/>
                  </a:lnTo>
                  <a:cubicBezTo>
                    <a:pt x="2943298" y="1879461"/>
                    <a:pt x="2942932" y="1880194"/>
                    <a:pt x="2942932" y="1880927"/>
                  </a:cubicBezTo>
                  <a:cubicBezTo>
                    <a:pt x="2942932" y="1882759"/>
                    <a:pt x="2943664" y="1884957"/>
                    <a:pt x="2945130" y="1886056"/>
                  </a:cubicBezTo>
                  <a:cubicBezTo>
                    <a:pt x="2946595" y="1887521"/>
                    <a:pt x="2948427" y="1888254"/>
                    <a:pt x="2950259" y="1888254"/>
                  </a:cubicBezTo>
                  <a:cubicBezTo>
                    <a:pt x="2950625" y="1888254"/>
                    <a:pt x="2950991" y="1887888"/>
                    <a:pt x="2951358" y="1887888"/>
                  </a:cubicBezTo>
                  <a:lnTo>
                    <a:pt x="2991657" y="1938444"/>
                  </a:lnTo>
                  <a:lnTo>
                    <a:pt x="3005579" y="1955663"/>
                  </a:lnTo>
                  <a:lnTo>
                    <a:pt x="2986894" y="2039925"/>
                  </a:lnTo>
                  <a:cubicBezTo>
                    <a:pt x="2983231" y="2040658"/>
                    <a:pt x="2981033" y="2044321"/>
                    <a:pt x="2981765" y="2047985"/>
                  </a:cubicBezTo>
                  <a:cubicBezTo>
                    <a:pt x="2981765" y="2048718"/>
                    <a:pt x="2982132" y="2049084"/>
                    <a:pt x="2982498" y="2049817"/>
                  </a:cubicBezTo>
                  <a:cubicBezTo>
                    <a:pt x="2982865" y="2050549"/>
                    <a:pt x="2983597" y="2050916"/>
                    <a:pt x="2984330" y="2051282"/>
                  </a:cubicBezTo>
                  <a:lnTo>
                    <a:pt x="2955754" y="2166684"/>
                  </a:lnTo>
                  <a:lnTo>
                    <a:pt x="2896038" y="2220538"/>
                  </a:lnTo>
                  <a:cubicBezTo>
                    <a:pt x="2892375" y="2218706"/>
                    <a:pt x="2887979" y="2220172"/>
                    <a:pt x="2886147" y="2223835"/>
                  </a:cubicBezTo>
                  <a:cubicBezTo>
                    <a:pt x="2885047" y="2225667"/>
                    <a:pt x="2885047" y="2228232"/>
                    <a:pt x="2886147" y="2230064"/>
                  </a:cubicBezTo>
                  <a:lnTo>
                    <a:pt x="2875156" y="2241787"/>
                  </a:lnTo>
                  <a:lnTo>
                    <a:pt x="2804816" y="2149832"/>
                  </a:lnTo>
                  <a:cubicBezTo>
                    <a:pt x="2805549" y="2148733"/>
                    <a:pt x="2806281" y="2147634"/>
                    <a:pt x="2806281" y="2146168"/>
                  </a:cubicBezTo>
                  <a:cubicBezTo>
                    <a:pt x="2806281" y="2143970"/>
                    <a:pt x="2805549" y="2141772"/>
                    <a:pt x="2803717" y="2139940"/>
                  </a:cubicBezTo>
                  <a:cubicBezTo>
                    <a:pt x="2800419" y="2136643"/>
                    <a:pt x="2794924" y="2136643"/>
                    <a:pt x="2791261" y="2139940"/>
                  </a:cubicBezTo>
                  <a:cubicBezTo>
                    <a:pt x="2787963" y="2143237"/>
                    <a:pt x="2787963" y="2148733"/>
                    <a:pt x="2791261" y="2152396"/>
                  </a:cubicBezTo>
                  <a:cubicBezTo>
                    <a:pt x="2792726" y="2154228"/>
                    <a:pt x="2795290" y="2154961"/>
                    <a:pt x="2797488" y="2154961"/>
                  </a:cubicBezTo>
                  <a:cubicBezTo>
                    <a:pt x="2797488" y="2154961"/>
                    <a:pt x="2797488" y="2154961"/>
                    <a:pt x="2797855" y="2154961"/>
                  </a:cubicBezTo>
                  <a:lnTo>
                    <a:pt x="2849877" y="2268531"/>
                  </a:lnTo>
                  <a:lnTo>
                    <a:pt x="2763784" y="2359021"/>
                  </a:lnTo>
                  <a:cubicBezTo>
                    <a:pt x="2761586" y="2358288"/>
                    <a:pt x="2759021" y="2358288"/>
                    <a:pt x="2756823" y="2359387"/>
                  </a:cubicBezTo>
                  <a:cubicBezTo>
                    <a:pt x="2754625" y="2360486"/>
                    <a:pt x="2753160" y="2362318"/>
                    <a:pt x="2752427" y="2364516"/>
                  </a:cubicBezTo>
                  <a:cubicBezTo>
                    <a:pt x="2750961" y="2369279"/>
                    <a:pt x="2753526" y="2374041"/>
                    <a:pt x="2757922" y="2375507"/>
                  </a:cubicBezTo>
                  <a:cubicBezTo>
                    <a:pt x="2758655" y="2375873"/>
                    <a:pt x="2759754" y="2375873"/>
                    <a:pt x="2760487" y="2375873"/>
                  </a:cubicBezTo>
                  <a:cubicBezTo>
                    <a:pt x="2761952" y="2375873"/>
                    <a:pt x="2763051" y="2375507"/>
                    <a:pt x="2764516" y="2375140"/>
                  </a:cubicBezTo>
                  <a:cubicBezTo>
                    <a:pt x="2767814" y="2373309"/>
                    <a:pt x="2769279" y="2369645"/>
                    <a:pt x="2768547" y="2365981"/>
                  </a:cubicBezTo>
                  <a:lnTo>
                    <a:pt x="2864898" y="2302236"/>
                  </a:lnTo>
                  <a:lnTo>
                    <a:pt x="2871493" y="2316890"/>
                  </a:lnTo>
                  <a:cubicBezTo>
                    <a:pt x="2868928" y="2319821"/>
                    <a:pt x="2868928" y="2324217"/>
                    <a:pt x="2871859" y="2327148"/>
                  </a:cubicBezTo>
                  <a:cubicBezTo>
                    <a:pt x="2873324" y="2328613"/>
                    <a:pt x="2875522" y="2329346"/>
                    <a:pt x="2877354" y="2329712"/>
                  </a:cubicBezTo>
                  <a:cubicBezTo>
                    <a:pt x="2877354" y="2329712"/>
                    <a:pt x="2877720" y="2329712"/>
                    <a:pt x="2877720" y="2329712"/>
                  </a:cubicBezTo>
                  <a:lnTo>
                    <a:pt x="2916554" y="2400052"/>
                  </a:lnTo>
                  <a:lnTo>
                    <a:pt x="2905930" y="2518385"/>
                  </a:lnTo>
                  <a:cubicBezTo>
                    <a:pt x="2903365" y="2519484"/>
                    <a:pt x="2901533" y="2521683"/>
                    <a:pt x="2901533" y="2524613"/>
                  </a:cubicBezTo>
                  <a:cubicBezTo>
                    <a:pt x="2901533" y="2526812"/>
                    <a:pt x="2902633" y="2529010"/>
                    <a:pt x="2904831" y="2530108"/>
                  </a:cubicBezTo>
                  <a:lnTo>
                    <a:pt x="2895306" y="2615836"/>
                  </a:lnTo>
                  <a:lnTo>
                    <a:pt x="2821302" y="2663096"/>
                  </a:lnTo>
                  <a:close/>
                  <a:moveTo>
                    <a:pt x="2300344" y="3044105"/>
                  </a:moveTo>
                  <a:lnTo>
                    <a:pt x="2284225" y="3056561"/>
                  </a:lnTo>
                  <a:lnTo>
                    <a:pt x="2281294" y="3047769"/>
                  </a:lnTo>
                  <a:lnTo>
                    <a:pt x="2300344" y="3044105"/>
                  </a:lnTo>
                  <a:close/>
                  <a:moveTo>
                    <a:pt x="2316464" y="3031649"/>
                  </a:moveTo>
                  <a:cubicBezTo>
                    <a:pt x="2313899" y="3029817"/>
                    <a:pt x="2310236" y="3030184"/>
                    <a:pt x="2308038" y="3033115"/>
                  </a:cubicBezTo>
                  <a:cubicBezTo>
                    <a:pt x="2307305" y="3033847"/>
                    <a:pt x="2306939" y="3034946"/>
                    <a:pt x="2306939" y="3036046"/>
                  </a:cubicBezTo>
                  <a:lnTo>
                    <a:pt x="2279096" y="3041174"/>
                  </a:lnTo>
                  <a:lnTo>
                    <a:pt x="2263709" y="2993182"/>
                  </a:lnTo>
                  <a:lnTo>
                    <a:pt x="2263709" y="2993182"/>
                  </a:lnTo>
                  <a:lnTo>
                    <a:pt x="2342475" y="3010767"/>
                  </a:lnTo>
                  <a:lnTo>
                    <a:pt x="2316464" y="3031649"/>
                  </a:lnTo>
                  <a:close/>
                  <a:moveTo>
                    <a:pt x="2083462" y="3214094"/>
                  </a:moveTo>
                  <a:lnTo>
                    <a:pt x="2084927" y="3202737"/>
                  </a:lnTo>
                  <a:lnTo>
                    <a:pt x="2092987" y="3206401"/>
                  </a:lnTo>
                  <a:lnTo>
                    <a:pt x="2083462" y="3214094"/>
                  </a:lnTo>
                  <a:close/>
                  <a:moveTo>
                    <a:pt x="1873540" y="3178924"/>
                  </a:moveTo>
                  <a:lnTo>
                    <a:pt x="1866946" y="3168666"/>
                  </a:lnTo>
                  <a:lnTo>
                    <a:pt x="1875738" y="3167567"/>
                  </a:lnTo>
                  <a:lnTo>
                    <a:pt x="1873540" y="3178924"/>
                  </a:lnTo>
                  <a:close/>
                  <a:moveTo>
                    <a:pt x="1740187" y="2956913"/>
                  </a:moveTo>
                  <a:lnTo>
                    <a:pt x="1734691" y="2964240"/>
                  </a:lnTo>
                  <a:lnTo>
                    <a:pt x="1723334" y="2947387"/>
                  </a:lnTo>
                  <a:lnTo>
                    <a:pt x="1740187" y="2956913"/>
                  </a:lnTo>
                  <a:close/>
                  <a:moveTo>
                    <a:pt x="1720037" y="2937862"/>
                  </a:moveTo>
                  <a:cubicBezTo>
                    <a:pt x="1720404" y="2936763"/>
                    <a:pt x="1720037" y="2935298"/>
                    <a:pt x="1719671" y="2934199"/>
                  </a:cubicBezTo>
                  <a:cubicBezTo>
                    <a:pt x="1718205" y="2931634"/>
                    <a:pt x="1715275" y="2930169"/>
                    <a:pt x="1712344" y="2930535"/>
                  </a:cubicBezTo>
                  <a:lnTo>
                    <a:pt x="1694392" y="2901959"/>
                  </a:lnTo>
                  <a:lnTo>
                    <a:pt x="1774990" y="2911118"/>
                  </a:lnTo>
                  <a:lnTo>
                    <a:pt x="1744583" y="2951417"/>
                  </a:lnTo>
                  <a:lnTo>
                    <a:pt x="1720037" y="2937862"/>
                  </a:lnTo>
                  <a:close/>
                  <a:moveTo>
                    <a:pt x="1947911" y="3378954"/>
                  </a:moveTo>
                  <a:lnTo>
                    <a:pt x="1875738" y="3297257"/>
                  </a:lnTo>
                  <a:cubicBezTo>
                    <a:pt x="1875738" y="3296891"/>
                    <a:pt x="1875738" y="3296891"/>
                    <a:pt x="1875738" y="3296524"/>
                  </a:cubicBezTo>
                  <a:lnTo>
                    <a:pt x="1970258" y="3244868"/>
                  </a:lnTo>
                  <a:lnTo>
                    <a:pt x="2042796" y="3324367"/>
                  </a:lnTo>
                  <a:cubicBezTo>
                    <a:pt x="2042796" y="3324733"/>
                    <a:pt x="2042430" y="3324733"/>
                    <a:pt x="2042430" y="3325100"/>
                  </a:cubicBezTo>
                  <a:lnTo>
                    <a:pt x="1947911" y="3378954"/>
                  </a:lnTo>
                  <a:close/>
                  <a:moveTo>
                    <a:pt x="1957802" y="2938228"/>
                  </a:moveTo>
                  <a:lnTo>
                    <a:pt x="1964763" y="2940427"/>
                  </a:lnTo>
                  <a:lnTo>
                    <a:pt x="1962565" y="2943724"/>
                  </a:lnTo>
                  <a:lnTo>
                    <a:pt x="1955238" y="2942991"/>
                  </a:lnTo>
                  <a:lnTo>
                    <a:pt x="1957802" y="2938228"/>
                  </a:lnTo>
                  <a:close/>
                  <a:moveTo>
                    <a:pt x="1971357" y="2942258"/>
                  </a:moveTo>
                  <a:lnTo>
                    <a:pt x="1981615" y="2945189"/>
                  </a:lnTo>
                  <a:lnTo>
                    <a:pt x="1970258" y="2944090"/>
                  </a:lnTo>
                  <a:lnTo>
                    <a:pt x="1971357" y="2942258"/>
                  </a:lnTo>
                  <a:close/>
                  <a:moveTo>
                    <a:pt x="1958901" y="2950318"/>
                  </a:moveTo>
                  <a:lnTo>
                    <a:pt x="1924097" y="3008202"/>
                  </a:lnTo>
                  <a:lnTo>
                    <a:pt x="1952307" y="2949585"/>
                  </a:lnTo>
                  <a:lnTo>
                    <a:pt x="1958901" y="2950318"/>
                  </a:lnTo>
                  <a:close/>
                  <a:moveTo>
                    <a:pt x="1968426" y="2934199"/>
                  </a:moveTo>
                  <a:lnTo>
                    <a:pt x="1960733" y="2932001"/>
                  </a:lnTo>
                  <a:lnTo>
                    <a:pt x="1967327" y="2918812"/>
                  </a:lnTo>
                  <a:lnTo>
                    <a:pt x="1981615" y="2912584"/>
                  </a:lnTo>
                  <a:lnTo>
                    <a:pt x="1968426" y="2934199"/>
                  </a:lnTo>
                  <a:close/>
                  <a:moveTo>
                    <a:pt x="1954138" y="2930169"/>
                  </a:moveTo>
                  <a:lnTo>
                    <a:pt x="1946445" y="2927971"/>
                  </a:lnTo>
                  <a:lnTo>
                    <a:pt x="1957802" y="2923208"/>
                  </a:lnTo>
                  <a:lnTo>
                    <a:pt x="1954138" y="2930169"/>
                  </a:lnTo>
                  <a:close/>
                  <a:moveTo>
                    <a:pt x="1951207" y="2936397"/>
                  </a:moveTo>
                  <a:lnTo>
                    <a:pt x="1948277" y="2942258"/>
                  </a:lnTo>
                  <a:lnTo>
                    <a:pt x="1918968" y="2939694"/>
                  </a:lnTo>
                  <a:lnTo>
                    <a:pt x="1936553" y="2932001"/>
                  </a:lnTo>
                  <a:lnTo>
                    <a:pt x="1951207" y="2936397"/>
                  </a:lnTo>
                  <a:close/>
                  <a:moveTo>
                    <a:pt x="1898086" y="3061324"/>
                  </a:moveTo>
                  <a:lnTo>
                    <a:pt x="1897720" y="3063522"/>
                  </a:lnTo>
                  <a:lnTo>
                    <a:pt x="1897353" y="3063522"/>
                  </a:lnTo>
                  <a:lnTo>
                    <a:pt x="1898086" y="3061324"/>
                  </a:lnTo>
                  <a:close/>
                  <a:moveTo>
                    <a:pt x="1905413" y="3059492"/>
                  </a:moveTo>
                  <a:lnTo>
                    <a:pt x="1906878" y="3063889"/>
                  </a:lnTo>
                  <a:lnTo>
                    <a:pt x="1904314" y="3063889"/>
                  </a:lnTo>
                  <a:lnTo>
                    <a:pt x="1905413" y="3059492"/>
                  </a:lnTo>
                  <a:close/>
                  <a:moveTo>
                    <a:pt x="1909809" y="3051432"/>
                  </a:moveTo>
                  <a:lnTo>
                    <a:pt x="1967327" y="3067552"/>
                  </a:lnTo>
                  <a:lnTo>
                    <a:pt x="1914206" y="3064255"/>
                  </a:lnTo>
                  <a:lnTo>
                    <a:pt x="1909809" y="3051432"/>
                  </a:lnTo>
                  <a:close/>
                  <a:moveTo>
                    <a:pt x="1909809" y="3044472"/>
                  </a:moveTo>
                  <a:lnTo>
                    <a:pt x="1909809" y="3044472"/>
                  </a:lnTo>
                  <a:lnTo>
                    <a:pt x="1966228" y="2950685"/>
                  </a:lnTo>
                  <a:lnTo>
                    <a:pt x="2014953" y="2955081"/>
                  </a:lnTo>
                  <a:lnTo>
                    <a:pt x="2015320" y="2955081"/>
                  </a:lnTo>
                  <a:cubicBezTo>
                    <a:pt x="2017151" y="2955081"/>
                    <a:pt x="2018617" y="2953616"/>
                    <a:pt x="2018617" y="2951784"/>
                  </a:cubicBezTo>
                  <a:cubicBezTo>
                    <a:pt x="2018617" y="2951417"/>
                    <a:pt x="2018617" y="2950685"/>
                    <a:pt x="2018251" y="2950318"/>
                  </a:cubicBezTo>
                  <a:lnTo>
                    <a:pt x="2018251" y="2950318"/>
                  </a:lnTo>
                  <a:cubicBezTo>
                    <a:pt x="2018251" y="2950318"/>
                    <a:pt x="2018251" y="2950318"/>
                    <a:pt x="2018251" y="2949952"/>
                  </a:cubicBezTo>
                  <a:cubicBezTo>
                    <a:pt x="2018251" y="2949585"/>
                    <a:pt x="2017884" y="2949585"/>
                    <a:pt x="2017518" y="2949585"/>
                  </a:cubicBezTo>
                  <a:cubicBezTo>
                    <a:pt x="2017151" y="2949585"/>
                    <a:pt x="2016785" y="2948487"/>
                    <a:pt x="2016419" y="2948487"/>
                  </a:cubicBezTo>
                  <a:lnTo>
                    <a:pt x="1975020" y="2936397"/>
                  </a:lnTo>
                  <a:lnTo>
                    <a:pt x="1992239" y="2907821"/>
                  </a:lnTo>
                  <a:lnTo>
                    <a:pt x="2029608" y="2891702"/>
                  </a:lnTo>
                  <a:lnTo>
                    <a:pt x="2059649" y="2919178"/>
                  </a:lnTo>
                  <a:lnTo>
                    <a:pt x="2066609" y="2951784"/>
                  </a:lnTo>
                  <a:lnTo>
                    <a:pt x="2026310" y="2949952"/>
                  </a:lnTo>
                  <a:cubicBezTo>
                    <a:pt x="2025944" y="2949585"/>
                    <a:pt x="2025578" y="2948853"/>
                    <a:pt x="2024845" y="2948853"/>
                  </a:cubicBezTo>
                  <a:cubicBezTo>
                    <a:pt x="2024478" y="2948853"/>
                    <a:pt x="2023746" y="2948487"/>
                    <a:pt x="2023380" y="2948487"/>
                  </a:cubicBezTo>
                  <a:cubicBezTo>
                    <a:pt x="2020815" y="2948487"/>
                    <a:pt x="2018617" y="2950685"/>
                    <a:pt x="2018617" y="2953249"/>
                  </a:cubicBezTo>
                  <a:cubicBezTo>
                    <a:pt x="2018617" y="2955447"/>
                    <a:pt x="2020082" y="2957279"/>
                    <a:pt x="2021914" y="2957645"/>
                  </a:cubicBezTo>
                  <a:cubicBezTo>
                    <a:pt x="2022280" y="2957645"/>
                    <a:pt x="2023013" y="2958012"/>
                    <a:pt x="2023380" y="2958012"/>
                  </a:cubicBezTo>
                  <a:cubicBezTo>
                    <a:pt x="2024112" y="2958012"/>
                    <a:pt x="2024845" y="2957645"/>
                    <a:pt x="2025578" y="2957279"/>
                  </a:cubicBezTo>
                  <a:lnTo>
                    <a:pt x="2070273" y="2968270"/>
                  </a:lnTo>
                  <a:lnTo>
                    <a:pt x="2092987" y="3075245"/>
                  </a:lnTo>
                  <a:lnTo>
                    <a:pt x="2092987" y="3075245"/>
                  </a:lnTo>
                  <a:lnTo>
                    <a:pt x="1999933" y="3069750"/>
                  </a:lnTo>
                  <a:lnTo>
                    <a:pt x="1909809" y="3044472"/>
                  </a:lnTo>
                  <a:close/>
                  <a:moveTo>
                    <a:pt x="2068441" y="2960943"/>
                  </a:moveTo>
                  <a:lnTo>
                    <a:pt x="2057084" y="2958012"/>
                  </a:lnTo>
                  <a:lnTo>
                    <a:pt x="2067709" y="2958378"/>
                  </a:lnTo>
                  <a:lnTo>
                    <a:pt x="2068441" y="2960943"/>
                  </a:lnTo>
                  <a:close/>
                  <a:moveTo>
                    <a:pt x="2077234" y="2970102"/>
                  </a:moveTo>
                  <a:lnTo>
                    <a:pt x="2083828" y="2971567"/>
                  </a:lnTo>
                  <a:lnTo>
                    <a:pt x="2091522" y="3036412"/>
                  </a:lnTo>
                  <a:lnTo>
                    <a:pt x="2077234" y="2970102"/>
                  </a:lnTo>
                  <a:close/>
                  <a:moveTo>
                    <a:pt x="2075768" y="2962775"/>
                  </a:moveTo>
                  <a:lnTo>
                    <a:pt x="2075036" y="2959111"/>
                  </a:lnTo>
                  <a:lnTo>
                    <a:pt x="2082363" y="2959477"/>
                  </a:lnTo>
                  <a:lnTo>
                    <a:pt x="2083095" y="2964606"/>
                  </a:lnTo>
                  <a:lnTo>
                    <a:pt x="2075768" y="2962775"/>
                  </a:lnTo>
                  <a:close/>
                  <a:moveTo>
                    <a:pt x="2118266" y="2973032"/>
                  </a:moveTo>
                  <a:lnTo>
                    <a:pt x="2089690" y="2966071"/>
                  </a:lnTo>
                  <a:lnTo>
                    <a:pt x="2088957" y="2959477"/>
                  </a:lnTo>
                  <a:lnTo>
                    <a:pt x="2103978" y="2960210"/>
                  </a:lnTo>
                  <a:lnTo>
                    <a:pt x="2118266" y="2973032"/>
                  </a:lnTo>
                  <a:close/>
                  <a:moveTo>
                    <a:pt x="2088224" y="2952516"/>
                  </a:moveTo>
                  <a:lnTo>
                    <a:pt x="2087126" y="2944457"/>
                  </a:lnTo>
                  <a:lnTo>
                    <a:pt x="2096284" y="2952883"/>
                  </a:lnTo>
                  <a:lnTo>
                    <a:pt x="2088224" y="2952516"/>
                  </a:lnTo>
                  <a:close/>
                  <a:moveTo>
                    <a:pt x="2081264" y="2952516"/>
                  </a:moveTo>
                  <a:lnTo>
                    <a:pt x="2073204" y="2952150"/>
                  </a:lnTo>
                  <a:lnTo>
                    <a:pt x="2068075" y="2927238"/>
                  </a:lnTo>
                  <a:lnTo>
                    <a:pt x="2079432" y="2937862"/>
                  </a:lnTo>
                  <a:lnTo>
                    <a:pt x="2081264" y="2952516"/>
                  </a:lnTo>
                  <a:close/>
                  <a:moveTo>
                    <a:pt x="2090422" y="3081840"/>
                  </a:moveTo>
                  <a:lnTo>
                    <a:pt x="2081997" y="3092464"/>
                  </a:lnTo>
                  <a:lnTo>
                    <a:pt x="2030707" y="3078177"/>
                  </a:lnTo>
                  <a:lnTo>
                    <a:pt x="2090422" y="3081840"/>
                  </a:lnTo>
                  <a:close/>
                  <a:moveTo>
                    <a:pt x="2092254" y="3090632"/>
                  </a:moveTo>
                  <a:lnTo>
                    <a:pt x="2091522" y="3095029"/>
                  </a:lnTo>
                  <a:lnTo>
                    <a:pt x="2088957" y="3094296"/>
                  </a:lnTo>
                  <a:lnTo>
                    <a:pt x="2092254" y="3090632"/>
                  </a:lnTo>
                  <a:close/>
                  <a:moveTo>
                    <a:pt x="2098483" y="3095029"/>
                  </a:moveTo>
                  <a:lnTo>
                    <a:pt x="2098849" y="3097593"/>
                  </a:lnTo>
                  <a:lnTo>
                    <a:pt x="2098116" y="3097593"/>
                  </a:lnTo>
                  <a:lnTo>
                    <a:pt x="2098483" y="3095029"/>
                  </a:lnTo>
                  <a:close/>
                  <a:moveTo>
                    <a:pt x="1907978" y="2950318"/>
                  </a:moveTo>
                  <a:cubicBezTo>
                    <a:pt x="1909443" y="2949952"/>
                    <a:pt x="1910542" y="2949585"/>
                    <a:pt x="1912008" y="2948853"/>
                  </a:cubicBezTo>
                  <a:cubicBezTo>
                    <a:pt x="1912740" y="2948120"/>
                    <a:pt x="1912740" y="2947021"/>
                    <a:pt x="1913107" y="2946289"/>
                  </a:cubicBezTo>
                  <a:lnTo>
                    <a:pt x="1945346" y="2949219"/>
                  </a:lnTo>
                  <a:lnTo>
                    <a:pt x="1901383" y="3040808"/>
                  </a:lnTo>
                  <a:lnTo>
                    <a:pt x="1898819" y="3039342"/>
                  </a:lnTo>
                  <a:lnTo>
                    <a:pt x="1907978" y="2950318"/>
                  </a:lnTo>
                  <a:close/>
                  <a:moveTo>
                    <a:pt x="2102879" y="3074146"/>
                  </a:moveTo>
                  <a:lnTo>
                    <a:pt x="2090789" y="2973032"/>
                  </a:lnTo>
                  <a:lnTo>
                    <a:pt x="2122296" y="2980726"/>
                  </a:lnTo>
                  <a:cubicBezTo>
                    <a:pt x="2122296" y="2981825"/>
                    <a:pt x="2121929" y="2982557"/>
                    <a:pt x="2122296" y="2983657"/>
                  </a:cubicBezTo>
                  <a:cubicBezTo>
                    <a:pt x="2123028" y="2985122"/>
                    <a:pt x="2124127" y="2986221"/>
                    <a:pt x="2125226" y="2986954"/>
                  </a:cubicBezTo>
                  <a:lnTo>
                    <a:pt x="2105443" y="3073414"/>
                  </a:lnTo>
                  <a:lnTo>
                    <a:pt x="2102879" y="3074146"/>
                  </a:lnTo>
                  <a:close/>
                  <a:moveTo>
                    <a:pt x="2114969" y="2960576"/>
                  </a:moveTo>
                  <a:lnTo>
                    <a:pt x="2114969" y="2960576"/>
                  </a:lnTo>
                  <a:lnTo>
                    <a:pt x="2114969" y="2960576"/>
                  </a:lnTo>
                  <a:lnTo>
                    <a:pt x="2114969" y="2960576"/>
                  </a:lnTo>
                  <a:close/>
                  <a:moveTo>
                    <a:pt x="2057084" y="2907821"/>
                  </a:moveTo>
                  <a:lnTo>
                    <a:pt x="2036568" y="2888770"/>
                  </a:lnTo>
                  <a:lnTo>
                    <a:pt x="2044628" y="2885107"/>
                  </a:lnTo>
                  <a:lnTo>
                    <a:pt x="2052688" y="2887672"/>
                  </a:lnTo>
                  <a:lnTo>
                    <a:pt x="2057084" y="2907821"/>
                  </a:lnTo>
                  <a:close/>
                  <a:moveTo>
                    <a:pt x="2035103" y="2882176"/>
                  </a:moveTo>
                  <a:lnTo>
                    <a:pt x="2031073" y="2884008"/>
                  </a:lnTo>
                  <a:lnTo>
                    <a:pt x="2027776" y="2881077"/>
                  </a:lnTo>
                  <a:lnTo>
                    <a:pt x="2031439" y="2881077"/>
                  </a:lnTo>
                  <a:lnTo>
                    <a:pt x="2035103" y="2882176"/>
                  </a:lnTo>
                  <a:close/>
                  <a:moveTo>
                    <a:pt x="2017518" y="2880711"/>
                  </a:moveTo>
                  <a:lnTo>
                    <a:pt x="2024112" y="2886939"/>
                  </a:lnTo>
                  <a:lnTo>
                    <a:pt x="1998467" y="2897929"/>
                  </a:lnTo>
                  <a:lnTo>
                    <a:pt x="2009092" y="2880345"/>
                  </a:lnTo>
                  <a:lnTo>
                    <a:pt x="2017518" y="2880711"/>
                  </a:lnTo>
                  <a:close/>
                  <a:moveTo>
                    <a:pt x="1926662" y="2929070"/>
                  </a:moveTo>
                  <a:lnTo>
                    <a:pt x="1926662" y="2929070"/>
                  </a:lnTo>
                  <a:close/>
                  <a:moveTo>
                    <a:pt x="2137682" y="2971933"/>
                  </a:moveTo>
                  <a:lnTo>
                    <a:pt x="2139514" y="2978528"/>
                  </a:lnTo>
                  <a:lnTo>
                    <a:pt x="2138782" y="2978528"/>
                  </a:lnTo>
                  <a:cubicBezTo>
                    <a:pt x="2138782" y="2977795"/>
                    <a:pt x="2139148" y="2976696"/>
                    <a:pt x="2138415" y="2975963"/>
                  </a:cubicBezTo>
                  <a:cubicBezTo>
                    <a:pt x="2136584" y="2972666"/>
                    <a:pt x="2132920" y="2971200"/>
                    <a:pt x="2129257" y="2971567"/>
                  </a:cubicBezTo>
                  <a:cubicBezTo>
                    <a:pt x="2127425" y="2968636"/>
                    <a:pt x="2125593" y="2965339"/>
                    <a:pt x="2123028" y="2961309"/>
                  </a:cubicBezTo>
                  <a:lnTo>
                    <a:pt x="2134385" y="2961675"/>
                  </a:lnTo>
                  <a:cubicBezTo>
                    <a:pt x="2135484" y="2963873"/>
                    <a:pt x="2136584" y="2967903"/>
                    <a:pt x="2137682" y="2971933"/>
                  </a:cubicBezTo>
                  <a:lnTo>
                    <a:pt x="2137682" y="2971933"/>
                  </a:lnTo>
                  <a:close/>
                  <a:moveTo>
                    <a:pt x="2106908" y="2953616"/>
                  </a:moveTo>
                  <a:lnTo>
                    <a:pt x="2086026" y="2934565"/>
                  </a:lnTo>
                  <a:lnTo>
                    <a:pt x="2082729" y="2908188"/>
                  </a:lnTo>
                  <a:lnTo>
                    <a:pt x="2101047" y="2938228"/>
                  </a:lnTo>
                  <a:cubicBezTo>
                    <a:pt x="2104344" y="2943724"/>
                    <a:pt x="2107641" y="2948853"/>
                    <a:pt x="2110572" y="2953982"/>
                  </a:cubicBezTo>
                  <a:lnTo>
                    <a:pt x="2106908" y="2953616"/>
                  </a:lnTo>
                  <a:close/>
                  <a:moveTo>
                    <a:pt x="2070640" y="2896098"/>
                  </a:moveTo>
                  <a:cubicBezTo>
                    <a:pt x="2071738" y="2897929"/>
                    <a:pt x="2073204" y="2899029"/>
                    <a:pt x="2075036" y="2899761"/>
                  </a:cubicBezTo>
                  <a:lnTo>
                    <a:pt x="2078333" y="2927238"/>
                  </a:lnTo>
                  <a:lnTo>
                    <a:pt x="2065511" y="2915515"/>
                  </a:lnTo>
                  <a:lnTo>
                    <a:pt x="2060015" y="2890236"/>
                  </a:lnTo>
                  <a:lnTo>
                    <a:pt x="2070273" y="2893533"/>
                  </a:lnTo>
                  <a:cubicBezTo>
                    <a:pt x="2070640" y="2894632"/>
                    <a:pt x="2070273" y="2895365"/>
                    <a:pt x="2070640" y="2896098"/>
                  </a:cubicBezTo>
                  <a:lnTo>
                    <a:pt x="2070640" y="2896098"/>
                  </a:lnTo>
                  <a:close/>
                  <a:moveTo>
                    <a:pt x="1987477" y="2902692"/>
                  </a:moveTo>
                  <a:lnTo>
                    <a:pt x="1971724" y="2909653"/>
                  </a:lnTo>
                  <a:lnTo>
                    <a:pt x="1983813" y="2884741"/>
                  </a:lnTo>
                  <a:lnTo>
                    <a:pt x="1983813" y="2884741"/>
                  </a:lnTo>
                  <a:cubicBezTo>
                    <a:pt x="1986011" y="2884741"/>
                    <a:pt x="1987843" y="2884008"/>
                    <a:pt x="1989308" y="2882543"/>
                  </a:cubicBezTo>
                  <a:cubicBezTo>
                    <a:pt x="1990041" y="2881810"/>
                    <a:pt x="1990041" y="2881077"/>
                    <a:pt x="1990041" y="2880345"/>
                  </a:cubicBezTo>
                  <a:lnTo>
                    <a:pt x="2000665" y="2880345"/>
                  </a:lnTo>
                  <a:lnTo>
                    <a:pt x="1987477" y="2902692"/>
                  </a:lnTo>
                  <a:close/>
                  <a:moveTo>
                    <a:pt x="1962198" y="2913683"/>
                  </a:moveTo>
                  <a:lnTo>
                    <a:pt x="1936187" y="2925040"/>
                  </a:lnTo>
                  <a:lnTo>
                    <a:pt x="1932890" y="2923941"/>
                  </a:lnTo>
                  <a:lnTo>
                    <a:pt x="1946811" y="2912217"/>
                  </a:lnTo>
                  <a:lnTo>
                    <a:pt x="1973922" y="2889503"/>
                  </a:lnTo>
                  <a:lnTo>
                    <a:pt x="1962198" y="2913683"/>
                  </a:lnTo>
                  <a:close/>
                  <a:moveTo>
                    <a:pt x="1909076" y="2934565"/>
                  </a:moveTo>
                  <a:cubicBezTo>
                    <a:pt x="1905780" y="2932733"/>
                    <a:pt x="1901749" y="2933099"/>
                    <a:pt x="1898819" y="2935664"/>
                  </a:cubicBezTo>
                  <a:cubicBezTo>
                    <a:pt x="1898086" y="2936397"/>
                    <a:pt x="1898086" y="2937130"/>
                    <a:pt x="1897720" y="2938228"/>
                  </a:cubicBezTo>
                  <a:lnTo>
                    <a:pt x="1896987" y="2938228"/>
                  </a:lnTo>
                  <a:lnTo>
                    <a:pt x="1901017" y="2932367"/>
                  </a:lnTo>
                  <a:cubicBezTo>
                    <a:pt x="1903581" y="2929070"/>
                    <a:pt x="1905780" y="2925772"/>
                    <a:pt x="1906878" y="2923574"/>
                  </a:cubicBezTo>
                  <a:lnTo>
                    <a:pt x="1917869" y="2926872"/>
                  </a:lnTo>
                  <a:lnTo>
                    <a:pt x="1909076" y="2934565"/>
                  </a:lnTo>
                  <a:close/>
                  <a:moveTo>
                    <a:pt x="1890026" y="3053264"/>
                  </a:moveTo>
                  <a:lnTo>
                    <a:pt x="1889294" y="3058393"/>
                  </a:lnTo>
                  <a:lnTo>
                    <a:pt x="1885630" y="3053997"/>
                  </a:lnTo>
                  <a:lnTo>
                    <a:pt x="1890026" y="3053264"/>
                  </a:lnTo>
                  <a:close/>
                  <a:moveTo>
                    <a:pt x="1903215" y="3070483"/>
                  </a:moveTo>
                  <a:lnTo>
                    <a:pt x="1909443" y="3070849"/>
                  </a:lnTo>
                  <a:lnTo>
                    <a:pt x="1928127" y="3125803"/>
                  </a:lnTo>
                  <a:lnTo>
                    <a:pt x="1901749" y="3077444"/>
                  </a:lnTo>
                  <a:lnTo>
                    <a:pt x="1903215" y="3070483"/>
                  </a:lnTo>
                  <a:close/>
                  <a:moveTo>
                    <a:pt x="1973922" y="3224352"/>
                  </a:moveTo>
                  <a:cubicBezTo>
                    <a:pt x="1973922" y="3224352"/>
                    <a:pt x="1973922" y="3224352"/>
                    <a:pt x="1973922" y="3224352"/>
                  </a:cubicBezTo>
                  <a:lnTo>
                    <a:pt x="1973922" y="3224352"/>
                  </a:lnTo>
                  <a:lnTo>
                    <a:pt x="1973922" y="3224352"/>
                  </a:lnTo>
                  <a:cubicBezTo>
                    <a:pt x="1973922" y="3223986"/>
                    <a:pt x="1974288" y="3224352"/>
                    <a:pt x="1973922" y="3224352"/>
                  </a:cubicBezTo>
                  <a:lnTo>
                    <a:pt x="1973922" y="3224352"/>
                  </a:lnTo>
                  <a:close/>
                  <a:moveTo>
                    <a:pt x="1972822" y="3230947"/>
                  </a:moveTo>
                  <a:cubicBezTo>
                    <a:pt x="1972822" y="3232412"/>
                    <a:pt x="1973555" y="3233511"/>
                    <a:pt x="1974288" y="3234610"/>
                  </a:cubicBezTo>
                  <a:lnTo>
                    <a:pt x="1972090" y="3235709"/>
                  </a:lnTo>
                  <a:lnTo>
                    <a:pt x="1970258" y="3233878"/>
                  </a:lnTo>
                  <a:cubicBezTo>
                    <a:pt x="1971357" y="3233145"/>
                    <a:pt x="1972456" y="3232412"/>
                    <a:pt x="1972822" y="3230947"/>
                  </a:cubicBezTo>
                  <a:lnTo>
                    <a:pt x="1972822" y="3230947"/>
                  </a:lnTo>
                  <a:close/>
                  <a:moveTo>
                    <a:pt x="1970624" y="3217758"/>
                  </a:moveTo>
                  <a:lnTo>
                    <a:pt x="1969525" y="3218857"/>
                  </a:lnTo>
                  <a:cubicBezTo>
                    <a:pt x="1968793" y="3218490"/>
                    <a:pt x="1968060" y="3218490"/>
                    <a:pt x="1966961" y="3218490"/>
                  </a:cubicBezTo>
                  <a:lnTo>
                    <a:pt x="1960000" y="3198341"/>
                  </a:lnTo>
                  <a:lnTo>
                    <a:pt x="1970624" y="3217758"/>
                  </a:lnTo>
                  <a:close/>
                  <a:moveTo>
                    <a:pt x="1979783" y="3220688"/>
                  </a:moveTo>
                  <a:lnTo>
                    <a:pt x="1979051" y="3219223"/>
                  </a:lnTo>
                  <a:lnTo>
                    <a:pt x="1995170" y="3204569"/>
                  </a:lnTo>
                  <a:lnTo>
                    <a:pt x="1982348" y="3221421"/>
                  </a:lnTo>
                  <a:cubicBezTo>
                    <a:pt x="1981615" y="3221055"/>
                    <a:pt x="1980883" y="3221055"/>
                    <a:pt x="1979783" y="3220688"/>
                  </a:cubicBezTo>
                  <a:lnTo>
                    <a:pt x="1979783" y="3220688"/>
                  </a:lnTo>
                  <a:close/>
                  <a:moveTo>
                    <a:pt x="1975753" y="3212995"/>
                  </a:moveTo>
                  <a:lnTo>
                    <a:pt x="1947178" y="3160606"/>
                  </a:lnTo>
                  <a:lnTo>
                    <a:pt x="1916770" y="3071216"/>
                  </a:lnTo>
                  <a:lnTo>
                    <a:pt x="1998467" y="3075978"/>
                  </a:lnTo>
                  <a:lnTo>
                    <a:pt x="2077600" y="3097959"/>
                  </a:lnTo>
                  <a:lnTo>
                    <a:pt x="2019716" y="3172696"/>
                  </a:lnTo>
                  <a:lnTo>
                    <a:pt x="1975753" y="3212995"/>
                  </a:lnTo>
                  <a:close/>
                  <a:moveTo>
                    <a:pt x="2084561" y="3100158"/>
                  </a:moveTo>
                  <a:lnTo>
                    <a:pt x="2090789" y="3101990"/>
                  </a:lnTo>
                  <a:lnTo>
                    <a:pt x="2090056" y="3108950"/>
                  </a:lnTo>
                  <a:lnTo>
                    <a:pt x="2049391" y="3146319"/>
                  </a:lnTo>
                  <a:lnTo>
                    <a:pt x="2084561" y="3100158"/>
                  </a:lnTo>
                  <a:close/>
                  <a:moveTo>
                    <a:pt x="2109107" y="3089900"/>
                  </a:moveTo>
                  <a:lnTo>
                    <a:pt x="2112771" y="3092098"/>
                  </a:lnTo>
                  <a:lnTo>
                    <a:pt x="2108008" y="3095029"/>
                  </a:lnTo>
                  <a:lnTo>
                    <a:pt x="2109107" y="3089900"/>
                  </a:lnTo>
                  <a:close/>
                  <a:moveTo>
                    <a:pt x="1894056" y="2930535"/>
                  </a:moveTo>
                  <a:lnTo>
                    <a:pt x="1890392" y="2936030"/>
                  </a:lnTo>
                  <a:cubicBezTo>
                    <a:pt x="1890026" y="2936030"/>
                    <a:pt x="1889294" y="2936397"/>
                    <a:pt x="1888927" y="2936397"/>
                  </a:cubicBezTo>
                  <a:lnTo>
                    <a:pt x="1885263" y="2935298"/>
                  </a:lnTo>
                  <a:lnTo>
                    <a:pt x="1894056" y="2930535"/>
                  </a:lnTo>
                  <a:close/>
                  <a:moveTo>
                    <a:pt x="1880867" y="2941159"/>
                  </a:moveTo>
                  <a:lnTo>
                    <a:pt x="1857420" y="2950685"/>
                  </a:lnTo>
                  <a:lnTo>
                    <a:pt x="1876837" y="2939694"/>
                  </a:lnTo>
                  <a:lnTo>
                    <a:pt x="1880867" y="2941159"/>
                  </a:lnTo>
                  <a:close/>
                  <a:moveTo>
                    <a:pt x="1825548" y="2971200"/>
                  </a:moveTo>
                  <a:lnTo>
                    <a:pt x="1860351" y="2960210"/>
                  </a:lnTo>
                  <a:cubicBezTo>
                    <a:pt x="1875372" y="2955447"/>
                    <a:pt x="1890392" y="2950685"/>
                    <a:pt x="1899185" y="2947754"/>
                  </a:cubicBezTo>
                  <a:cubicBezTo>
                    <a:pt x="1899185" y="2947754"/>
                    <a:pt x="1899185" y="2948120"/>
                    <a:pt x="1899551" y="2948487"/>
                  </a:cubicBezTo>
                  <a:cubicBezTo>
                    <a:pt x="1899918" y="2948853"/>
                    <a:pt x="1901017" y="2949219"/>
                    <a:pt x="1901749" y="2949585"/>
                  </a:cubicBezTo>
                  <a:lnTo>
                    <a:pt x="1892224" y="3035679"/>
                  </a:lnTo>
                  <a:lnTo>
                    <a:pt x="1864748" y="3020292"/>
                  </a:lnTo>
                  <a:lnTo>
                    <a:pt x="1855222" y="2985488"/>
                  </a:lnTo>
                  <a:cubicBezTo>
                    <a:pt x="1857054" y="2984023"/>
                    <a:pt x="1858153" y="2981825"/>
                    <a:pt x="1857787" y="2979261"/>
                  </a:cubicBezTo>
                  <a:cubicBezTo>
                    <a:pt x="1857420" y="2975230"/>
                    <a:pt x="1853757" y="2971933"/>
                    <a:pt x="1849727" y="2972300"/>
                  </a:cubicBezTo>
                  <a:lnTo>
                    <a:pt x="1849727" y="2972300"/>
                  </a:lnTo>
                  <a:cubicBezTo>
                    <a:pt x="1845697" y="2972666"/>
                    <a:pt x="1842400" y="2976330"/>
                    <a:pt x="1842766" y="2980726"/>
                  </a:cubicBezTo>
                  <a:cubicBezTo>
                    <a:pt x="1843133" y="2982191"/>
                    <a:pt x="1843499" y="2983290"/>
                    <a:pt x="1844598" y="2984389"/>
                  </a:cubicBezTo>
                  <a:lnTo>
                    <a:pt x="1838370" y="2997578"/>
                  </a:lnTo>
                  <a:lnTo>
                    <a:pt x="1818953" y="2974498"/>
                  </a:lnTo>
                  <a:lnTo>
                    <a:pt x="1825548" y="2971200"/>
                  </a:lnTo>
                  <a:close/>
                  <a:moveTo>
                    <a:pt x="1849361" y="2989518"/>
                  </a:moveTo>
                  <a:lnTo>
                    <a:pt x="1856322" y="3015163"/>
                  </a:lnTo>
                  <a:lnTo>
                    <a:pt x="1850460" y="3011866"/>
                  </a:lnTo>
                  <a:lnTo>
                    <a:pt x="1843133" y="3003074"/>
                  </a:lnTo>
                  <a:lnTo>
                    <a:pt x="1849361" y="2989518"/>
                  </a:lnTo>
                  <a:close/>
                  <a:moveTo>
                    <a:pt x="1867312" y="3029085"/>
                  </a:moveTo>
                  <a:lnTo>
                    <a:pt x="1891492" y="3042640"/>
                  </a:lnTo>
                  <a:lnTo>
                    <a:pt x="1891125" y="3045937"/>
                  </a:lnTo>
                  <a:lnTo>
                    <a:pt x="1881234" y="3048135"/>
                  </a:lnTo>
                  <a:lnTo>
                    <a:pt x="1868411" y="3032748"/>
                  </a:lnTo>
                  <a:lnTo>
                    <a:pt x="1867312" y="3029085"/>
                  </a:lnTo>
                  <a:close/>
                  <a:moveTo>
                    <a:pt x="2119365" y="3088068"/>
                  </a:moveTo>
                  <a:lnTo>
                    <a:pt x="2110939" y="3082939"/>
                  </a:lnTo>
                  <a:lnTo>
                    <a:pt x="2111671" y="3079642"/>
                  </a:lnTo>
                  <a:lnTo>
                    <a:pt x="2138782" y="3074513"/>
                  </a:lnTo>
                  <a:lnTo>
                    <a:pt x="2136584" y="3077810"/>
                  </a:lnTo>
                  <a:lnTo>
                    <a:pt x="2119365" y="3088068"/>
                  </a:lnTo>
                  <a:close/>
                  <a:moveTo>
                    <a:pt x="2153436" y="3064621"/>
                  </a:moveTo>
                  <a:lnTo>
                    <a:pt x="2168456" y="3042640"/>
                  </a:lnTo>
                  <a:lnTo>
                    <a:pt x="2170288" y="3057294"/>
                  </a:lnTo>
                  <a:lnTo>
                    <a:pt x="2160397" y="3063156"/>
                  </a:lnTo>
                  <a:lnTo>
                    <a:pt x="2153436" y="3064621"/>
                  </a:lnTo>
                  <a:close/>
                  <a:moveTo>
                    <a:pt x="2174684" y="3039709"/>
                  </a:moveTo>
                  <a:cubicBezTo>
                    <a:pt x="2178348" y="3037511"/>
                    <a:pt x="2179081" y="3032748"/>
                    <a:pt x="2176883" y="3029085"/>
                  </a:cubicBezTo>
                  <a:cubicBezTo>
                    <a:pt x="2176150" y="3027986"/>
                    <a:pt x="2175051" y="3026887"/>
                    <a:pt x="2173585" y="3026154"/>
                  </a:cubicBezTo>
                  <a:cubicBezTo>
                    <a:pt x="2169556" y="3024688"/>
                    <a:pt x="2165159" y="3026154"/>
                    <a:pt x="2163327" y="3030184"/>
                  </a:cubicBezTo>
                  <a:cubicBezTo>
                    <a:pt x="2162595" y="3032382"/>
                    <a:pt x="2162595" y="3034580"/>
                    <a:pt x="2163694" y="3036778"/>
                  </a:cubicBezTo>
                  <a:lnTo>
                    <a:pt x="2143544" y="3066453"/>
                  </a:lnTo>
                  <a:lnTo>
                    <a:pt x="2112771" y="3072314"/>
                  </a:lnTo>
                  <a:lnTo>
                    <a:pt x="2131821" y="2988419"/>
                  </a:lnTo>
                  <a:cubicBezTo>
                    <a:pt x="2132553" y="2988419"/>
                    <a:pt x="2133653" y="2988053"/>
                    <a:pt x="2134385" y="2987686"/>
                  </a:cubicBezTo>
                  <a:cubicBezTo>
                    <a:pt x="2134385" y="2987686"/>
                    <a:pt x="2134752" y="2987320"/>
                    <a:pt x="2134752" y="2987320"/>
                  </a:cubicBezTo>
                  <a:cubicBezTo>
                    <a:pt x="2142079" y="2992816"/>
                    <a:pt x="2154168" y="3001974"/>
                    <a:pt x="2167357" y="3011866"/>
                  </a:cubicBezTo>
                  <a:lnTo>
                    <a:pt x="2196666" y="3033847"/>
                  </a:lnTo>
                  <a:lnTo>
                    <a:pt x="2201795" y="3038610"/>
                  </a:lnTo>
                  <a:lnTo>
                    <a:pt x="2175783" y="3053997"/>
                  </a:lnTo>
                  <a:lnTo>
                    <a:pt x="2174684" y="3039709"/>
                  </a:lnTo>
                  <a:close/>
                  <a:moveTo>
                    <a:pt x="2154168" y="2986954"/>
                  </a:moveTo>
                  <a:lnTo>
                    <a:pt x="2158565" y="2986954"/>
                  </a:lnTo>
                  <a:lnTo>
                    <a:pt x="2173585" y="3003440"/>
                  </a:lnTo>
                  <a:lnTo>
                    <a:pt x="2154168" y="2986954"/>
                  </a:lnTo>
                  <a:close/>
                  <a:moveTo>
                    <a:pt x="2148307" y="2979993"/>
                  </a:moveTo>
                  <a:cubicBezTo>
                    <a:pt x="2147941" y="2979627"/>
                    <a:pt x="2147574" y="2979261"/>
                    <a:pt x="2147208" y="2978894"/>
                  </a:cubicBezTo>
                  <a:lnTo>
                    <a:pt x="2145376" y="2972666"/>
                  </a:lnTo>
                  <a:lnTo>
                    <a:pt x="2151970" y="2979993"/>
                  </a:lnTo>
                  <a:lnTo>
                    <a:pt x="2148307" y="2979993"/>
                  </a:lnTo>
                  <a:close/>
                  <a:moveTo>
                    <a:pt x="2146841" y="2963873"/>
                  </a:moveTo>
                  <a:lnTo>
                    <a:pt x="2225241" y="2983290"/>
                  </a:lnTo>
                  <a:lnTo>
                    <a:pt x="2161862" y="2980359"/>
                  </a:lnTo>
                  <a:lnTo>
                    <a:pt x="2146841" y="2963873"/>
                  </a:lnTo>
                  <a:close/>
                  <a:moveTo>
                    <a:pt x="2119365" y="2953982"/>
                  </a:moveTo>
                  <a:cubicBezTo>
                    <a:pt x="2115701" y="2947754"/>
                    <a:pt x="2111671" y="2941159"/>
                    <a:pt x="2107275" y="2934199"/>
                  </a:cubicBezTo>
                  <a:lnTo>
                    <a:pt x="2099948" y="2922109"/>
                  </a:lnTo>
                  <a:lnTo>
                    <a:pt x="2129257" y="2954348"/>
                  </a:lnTo>
                  <a:lnTo>
                    <a:pt x="2119365" y="2953982"/>
                  </a:lnTo>
                  <a:close/>
                  <a:moveTo>
                    <a:pt x="2058916" y="2882176"/>
                  </a:moveTo>
                  <a:lnTo>
                    <a:pt x="2058916" y="2882176"/>
                  </a:lnTo>
                  <a:cubicBezTo>
                    <a:pt x="2058916" y="2882176"/>
                    <a:pt x="2058916" y="2882176"/>
                    <a:pt x="2058916" y="2882176"/>
                  </a:cubicBezTo>
                  <a:cubicBezTo>
                    <a:pt x="2059282" y="2882176"/>
                    <a:pt x="2059649" y="2880711"/>
                    <a:pt x="2060015" y="2879978"/>
                  </a:cubicBezTo>
                  <a:lnTo>
                    <a:pt x="2064411" y="2884008"/>
                  </a:lnTo>
                  <a:lnTo>
                    <a:pt x="2058916" y="2882176"/>
                  </a:lnTo>
                  <a:close/>
                  <a:moveTo>
                    <a:pt x="2042064" y="2853967"/>
                  </a:moveTo>
                  <a:lnTo>
                    <a:pt x="2133286" y="2812202"/>
                  </a:lnTo>
                  <a:lnTo>
                    <a:pt x="2058550" y="2869720"/>
                  </a:lnTo>
                  <a:lnTo>
                    <a:pt x="2042064" y="2853967"/>
                  </a:lnTo>
                  <a:close/>
                  <a:moveTo>
                    <a:pt x="2051223" y="2871918"/>
                  </a:moveTo>
                  <a:cubicBezTo>
                    <a:pt x="2050856" y="2872284"/>
                    <a:pt x="2050123" y="2871918"/>
                    <a:pt x="2049391" y="2872651"/>
                  </a:cubicBezTo>
                  <a:cubicBezTo>
                    <a:pt x="2048658" y="2873384"/>
                    <a:pt x="2049025" y="2873750"/>
                    <a:pt x="2048658" y="2874116"/>
                  </a:cubicBezTo>
                  <a:lnTo>
                    <a:pt x="2032905" y="2873750"/>
                  </a:lnTo>
                  <a:lnTo>
                    <a:pt x="2017518" y="2868621"/>
                  </a:lnTo>
                  <a:cubicBezTo>
                    <a:pt x="2017518" y="2868255"/>
                    <a:pt x="2017518" y="2867522"/>
                    <a:pt x="2017518" y="2867155"/>
                  </a:cubicBezTo>
                  <a:cubicBezTo>
                    <a:pt x="2017518" y="2866789"/>
                    <a:pt x="2016419" y="2866423"/>
                    <a:pt x="2016053" y="2866057"/>
                  </a:cubicBezTo>
                  <a:lnTo>
                    <a:pt x="2035469" y="2857264"/>
                  </a:lnTo>
                  <a:lnTo>
                    <a:pt x="2051223" y="2871918"/>
                  </a:lnTo>
                  <a:close/>
                  <a:moveTo>
                    <a:pt x="2009824" y="2861660"/>
                  </a:moveTo>
                  <a:lnTo>
                    <a:pt x="1957802" y="2783260"/>
                  </a:lnTo>
                  <a:lnTo>
                    <a:pt x="2030340" y="2852135"/>
                  </a:lnTo>
                  <a:lnTo>
                    <a:pt x="2009824" y="2861660"/>
                  </a:lnTo>
                  <a:close/>
                  <a:moveTo>
                    <a:pt x="2005062" y="2871186"/>
                  </a:moveTo>
                  <a:cubicBezTo>
                    <a:pt x="2005062" y="2871918"/>
                    <a:pt x="2004696" y="2872651"/>
                    <a:pt x="2005062" y="2873384"/>
                  </a:cubicBezTo>
                  <a:cubicBezTo>
                    <a:pt x="2005062" y="2873384"/>
                    <a:pt x="2005062" y="2873384"/>
                    <a:pt x="2005428" y="2873750"/>
                  </a:cubicBezTo>
                  <a:lnTo>
                    <a:pt x="1999567" y="2873750"/>
                  </a:lnTo>
                  <a:lnTo>
                    <a:pt x="2005062" y="2871186"/>
                  </a:lnTo>
                  <a:close/>
                  <a:moveTo>
                    <a:pt x="1942781" y="2906722"/>
                  </a:moveTo>
                  <a:lnTo>
                    <a:pt x="1924830" y="2921376"/>
                  </a:lnTo>
                  <a:lnTo>
                    <a:pt x="1915671" y="2918445"/>
                  </a:lnTo>
                  <a:lnTo>
                    <a:pt x="1953772" y="2897197"/>
                  </a:lnTo>
                  <a:lnTo>
                    <a:pt x="1942781" y="2906722"/>
                  </a:lnTo>
                  <a:close/>
                  <a:moveTo>
                    <a:pt x="1876471" y="2932733"/>
                  </a:moveTo>
                  <a:lnTo>
                    <a:pt x="1815656" y="2914782"/>
                  </a:lnTo>
                  <a:lnTo>
                    <a:pt x="1895888" y="2921742"/>
                  </a:lnTo>
                  <a:lnTo>
                    <a:pt x="1876471" y="2932733"/>
                  </a:lnTo>
                  <a:close/>
                  <a:moveTo>
                    <a:pt x="1899918" y="3088068"/>
                  </a:moveTo>
                  <a:lnTo>
                    <a:pt x="1941316" y="3163903"/>
                  </a:lnTo>
                  <a:lnTo>
                    <a:pt x="1958901" y="3215193"/>
                  </a:lnTo>
                  <a:lnTo>
                    <a:pt x="1913839" y="3172330"/>
                  </a:lnTo>
                  <a:lnTo>
                    <a:pt x="1906146" y="3163903"/>
                  </a:lnTo>
                  <a:cubicBezTo>
                    <a:pt x="1906512" y="3162805"/>
                    <a:pt x="1907245" y="3162072"/>
                    <a:pt x="1906878" y="3160973"/>
                  </a:cubicBezTo>
                  <a:cubicBezTo>
                    <a:pt x="1906512" y="3158042"/>
                    <a:pt x="1904314" y="3155477"/>
                    <a:pt x="1901017" y="3155111"/>
                  </a:cubicBezTo>
                  <a:lnTo>
                    <a:pt x="1892224" y="3122872"/>
                  </a:lnTo>
                  <a:lnTo>
                    <a:pt x="1899918" y="3088068"/>
                  </a:lnTo>
                  <a:close/>
                  <a:moveTo>
                    <a:pt x="1872808" y="3048501"/>
                  </a:moveTo>
                  <a:lnTo>
                    <a:pt x="1873906" y="3049601"/>
                  </a:lnTo>
                  <a:lnTo>
                    <a:pt x="1873174" y="3049601"/>
                  </a:lnTo>
                  <a:lnTo>
                    <a:pt x="1872808" y="3048501"/>
                  </a:lnTo>
                  <a:close/>
                  <a:moveTo>
                    <a:pt x="1878669" y="3055828"/>
                  </a:moveTo>
                  <a:lnTo>
                    <a:pt x="1889294" y="3068651"/>
                  </a:lnTo>
                  <a:lnTo>
                    <a:pt x="1894789" y="3078909"/>
                  </a:lnTo>
                  <a:lnTo>
                    <a:pt x="1888561" y="3108584"/>
                  </a:lnTo>
                  <a:lnTo>
                    <a:pt x="1874639" y="3056928"/>
                  </a:lnTo>
                  <a:lnTo>
                    <a:pt x="1878669" y="3055828"/>
                  </a:lnTo>
                  <a:close/>
                  <a:moveTo>
                    <a:pt x="2065877" y="3182588"/>
                  </a:moveTo>
                  <a:cubicBezTo>
                    <a:pt x="2062946" y="3182221"/>
                    <a:pt x="2060015" y="3183687"/>
                    <a:pt x="2058550" y="3186251"/>
                  </a:cubicBezTo>
                  <a:cubicBezTo>
                    <a:pt x="2058183" y="3187350"/>
                    <a:pt x="2058183" y="3188083"/>
                    <a:pt x="2058550" y="3189182"/>
                  </a:cubicBezTo>
                  <a:lnTo>
                    <a:pt x="2048292" y="3194677"/>
                  </a:lnTo>
                  <a:lnTo>
                    <a:pt x="1992239" y="3220322"/>
                  </a:lnTo>
                  <a:lnTo>
                    <a:pt x="2025211" y="3177459"/>
                  </a:lnTo>
                  <a:lnTo>
                    <a:pt x="2088957" y="3119208"/>
                  </a:lnTo>
                  <a:lnTo>
                    <a:pt x="2084561" y="3154744"/>
                  </a:lnTo>
                  <a:lnTo>
                    <a:pt x="2065877" y="3182588"/>
                  </a:lnTo>
                  <a:close/>
                  <a:moveTo>
                    <a:pt x="2096651" y="3112614"/>
                  </a:moveTo>
                  <a:lnTo>
                    <a:pt x="2105077" y="3104920"/>
                  </a:lnTo>
                  <a:lnTo>
                    <a:pt x="2119365" y="3096494"/>
                  </a:lnTo>
                  <a:lnTo>
                    <a:pt x="2122662" y="3098692"/>
                  </a:lnTo>
                  <a:lnTo>
                    <a:pt x="2092621" y="3143021"/>
                  </a:lnTo>
                  <a:lnTo>
                    <a:pt x="2096651" y="3112614"/>
                  </a:lnTo>
                  <a:close/>
                  <a:moveTo>
                    <a:pt x="2126325" y="3092098"/>
                  </a:moveTo>
                  <a:lnTo>
                    <a:pt x="2127791" y="3091365"/>
                  </a:lnTo>
                  <a:lnTo>
                    <a:pt x="2127058" y="3092464"/>
                  </a:lnTo>
                  <a:lnTo>
                    <a:pt x="2126325" y="3092098"/>
                  </a:lnTo>
                  <a:close/>
                  <a:moveTo>
                    <a:pt x="1780852" y="2915515"/>
                  </a:moveTo>
                  <a:cubicBezTo>
                    <a:pt x="1781219" y="2915515"/>
                    <a:pt x="1781585" y="2915881"/>
                    <a:pt x="1781585" y="2915881"/>
                  </a:cubicBezTo>
                  <a:lnTo>
                    <a:pt x="1781585" y="2915881"/>
                  </a:lnTo>
                  <a:cubicBezTo>
                    <a:pt x="1783417" y="2915881"/>
                    <a:pt x="1785249" y="2915148"/>
                    <a:pt x="1786714" y="2913683"/>
                  </a:cubicBezTo>
                  <a:lnTo>
                    <a:pt x="1867679" y="2937496"/>
                  </a:lnTo>
                  <a:lnTo>
                    <a:pt x="1813824" y="2967171"/>
                  </a:lnTo>
                  <a:cubicBezTo>
                    <a:pt x="1811626" y="2966071"/>
                    <a:pt x="1808695" y="2967171"/>
                    <a:pt x="1807596" y="2969369"/>
                  </a:cubicBezTo>
                  <a:cubicBezTo>
                    <a:pt x="1807230" y="2970102"/>
                    <a:pt x="1807230" y="2970834"/>
                    <a:pt x="1807230" y="2971567"/>
                  </a:cubicBezTo>
                  <a:lnTo>
                    <a:pt x="1790744" y="2978161"/>
                  </a:lnTo>
                  <a:lnTo>
                    <a:pt x="1750445" y="2955081"/>
                  </a:lnTo>
                  <a:lnTo>
                    <a:pt x="1780852" y="2915515"/>
                  </a:lnTo>
                  <a:close/>
                  <a:moveTo>
                    <a:pt x="1811993" y="2977062"/>
                  </a:moveTo>
                  <a:cubicBezTo>
                    <a:pt x="1812359" y="2977062"/>
                    <a:pt x="1812359" y="2977429"/>
                    <a:pt x="1812725" y="2977429"/>
                  </a:cubicBezTo>
                  <a:lnTo>
                    <a:pt x="1812725" y="2977429"/>
                  </a:lnTo>
                  <a:lnTo>
                    <a:pt x="1833607" y="3002341"/>
                  </a:lnTo>
                  <a:lnTo>
                    <a:pt x="1798804" y="2982557"/>
                  </a:lnTo>
                  <a:lnTo>
                    <a:pt x="1811993" y="2977062"/>
                  </a:lnTo>
                  <a:close/>
                  <a:moveTo>
                    <a:pt x="1846064" y="3016995"/>
                  </a:moveTo>
                  <a:lnTo>
                    <a:pt x="1862183" y="3036046"/>
                  </a:lnTo>
                  <a:lnTo>
                    <a:pt x="1866213" y="3051066"/>
                  </a:lnTo>
                  <a:lnTo>
                    <a:pt x="1814191" y="3062057"/>
                  </a:lnTo>
                  <a:lnTo>
                    <a:pt x="1838370" y="3012233"/>
                  </a:lnTo>
                  <a:lnTo>
                    <a:pt x="1846064" y="3016995"/>
                  </a:lnTo>
                  <a:close/>
                  <a:moveTo>
                    <a:pt x="1961099" y="3542715"/>
                  </a:moveTo>
                  <a:lnTo>
                    <a:pt x="1962931" y="3539784"/>
                  </a:lnTo>
                  <a:lnTo>
                    <a:pt x="1972090" y="3549309"/>
                  </a:lnTo>
                  <a:lnTo>
                    <a:pt x="1961099" y="3542715"/>
                  </a:lnTo>
                  <a:close/>
                  <a:moveTo>
                    <a:pt x="1966595" y="3553706"/>
                  </a:moveTo>
                  <a:lnTo>
                    <a:pt x="1955238" y="3552240"/>
                  </a:lnTo>
                  <a:lnTo>
                    <a:pt x="1957436" y="3548577"/>
                  </a:lnTo>
                  <a:lnTo>
                    <a:pt x="1966595" y="3553706"/>
                  </a:lnTo>
                  <a:close/>
                  <a:moveTo>
                    <a:pt x="1993705" y="3549309"/>
                  </a:moveTo>
                  <a:lnTo>
                    <a:pt x="2002131" y="3514139"/>
                  </a:lnTo>
                  <a:lnTo>
                    <a:pt x="2054520" y="3503881"/>
                  </a:lnTo>
                  <a:lnTo>
                    <a:pt x="1993705" y="3549309"/>
                  </a:lnTo>
                  <a:close/>
                  <a:moveTo>
                    <a:pt x="1910542" y="3605728"/>
                  </a:moveTo>
                  <a:lnTo>
                    <a:pt x="1911641" y="3606827"/>
                  </a:lnTo>
                  <a:lnTo>
                    <a:pt x="1909809" y="3609758"/>
                  </a:lnTo>
                  <a:lnTo>
                    <a:pt x="1909076" y="3606095"/>
                  </a:lnTo>
                  <a:lnTo>
                    <a:pt x="1910542" y="3605728"/>
                  </a:lnTo>
                  <a:close/>
                  <a:moveTo>
                    <a:pt x="1912008" y="3597668"/>
                  </a:moveTo>
                  <a:lnTo>
                    <a:pt x="1905413" y="3591074"/>
                  </a:lnTo>
                  <a:lnTo>
                    <a:pt x="1895522" y="3550408"/>
                  </a:lnTo>
                  <a:lnTo>
                    <a:pt x="1918968" y="3553706"/>
                  </a:lnTo>
                  <a:lnTo>
                    <a:pt x="1943148" y="3558468"/>
                  </a:lnTo>
                  <a:lnTo>
                    <a:pt x="1920434" y="3593638"/>
                  </a:lnTo>
                  <a:lnTo>
                    <a:pt x="1912008" y="3597668"/>
                  </a:lnTo>
                  <a:close/>
                  <a:moveTo>
                    <a:pt x="1849727" y="3525130"/>
                  </a:moveTo>
                  <a:lnTo>
                    <a:pt x="1807230" y="3462483"/>
                  </a:lnTo>
                  <a:lnTo>
                    <a:pt x="1853391" y="3488861"/>
                  </a:lnTo>
                  <a:lnTo>
                    <a:pt x="1849727" y="3525130"/>
                  </a:lnTo>
                  <a:close/>
                  <a:moveTo>
                    <a:pt x="1874273" y="3538319"/>
                  </a:moveTo>
                  <a:lnTo>
                    <a:pt x="1884531" y="3536487"/>
                  </a:lnTo>
                  <a:lnTo>
                    <a:pt x="1885630" y="3540517"/>
                  </a:lnTo>
                  <a:lnTo>
                    <a:pt x="1874273" y="3538319"/>
                  </a:lnTo>
                  <a:close/>
                  <a:moveTo>
                    <a:pt x="1870243" y="3532091"/>
                  </a:moveTo>
                  <a:lnTo>
                    <a:pt x="1881967" y="3526229"/>
                  </a:lnTo>
                  <a:lnTo>
                    <a:pt x="1882699" y="3529892"/>
                  </a:lnTo>
                  <a:lnTo>
                    <a:pt x="1870243" y="3532091"/>
                  </a:lnTo>
                  <a:close/>
                  <a:moveTo>
                    <a:pt x="1858153" y="3438670"/>
                  </a:moveTo>
                  <a:lnTo>
                    <a:pt x="1853757" y="3481534"/>
                  </a:lnTo>
                  <a:lnTo>
                    <a:pt x="1804299" y="3452958"/>
                  </a:lnTo>
                  <a:lnTo>
                    <a:pt x="1829944" y="3445264"/>
                  </a:lnTo>
                  <a:cubicBezTo>
                    <a:pt x="1839836" y="3442333"/>
                    <a:pt x="1849361" y="3439037"/>
                    <a:pt x="1855955" y="3437205"/>
                  </a:cubicBezTo>
                  <a:cubicBezTo>
                    <a:pt x="1856688" y="3437571"/>
                    <a:pt x="1857420" y="3438304"/>
                    <a:pt x="1858153" y="3438670"/>
                  </a:cubicBezTo>
                  <a:lnTo>
                    <a:pt x="1858153" y="3438670"/>
                  </a:lnTo>
                  <a:close/>
                  <a:moveTo>
                    <a:pt x="1994804" y="3508277"/>
                  </a:moveTo>
                  <a:lnTo>
                    <a:pt x="1980883" y="3510842"/>
                  </a:lnTo>
                  <a:lnTo>
                    <a:pt x="2002864" y="3476405"/>
                  </a:lnTo>
                  <a:lnTo>
                    <a:pt x="1994804" y="3508277"/>
                  </a:lnTo>
                  <a:close/>
                  <a:moveTo>
                    <a:pt x="1992972" y="3515605"/>
                  </a:moveTo>
                  <a:lnTo>
                    <a:pt x="1983447" y="3551508"/>
                  </a:lnTo>
                  <a:lnTo>
                    <a:pt x="1966228" y="3533922"/>
                  </a:lnTo>
                  <a:lnTo>
                    <a:pt x="1976120" y="3518902"/>
                  </a:lnTo>
                  <a:lnTo>
                    <a:pt x="1992972" y="3515605"/>
                  </a:lnTo>
                  <a:close/>
                  <a:moveTo>
                    <a:pt x="1961465" y="3528794"/>
                  </a:moveTo>
                  <a:lnTo>
                    <a:pt x="1955604" y="3522565"/>
                  </a:lnTo>
                  <a:lnTo>
                    <a:pt x="1966961" y="3520367"/>
                  </a:lnTo>
                  <a:lnTo>
                    <a:pt x="1961465" y="3528794"/>
                  </a:lnTo>
                  <a:close/>
                  <a:moveTo>
                    <a:pt x="1957802" y="3534655"/>
                  </a:moveTo>
                  <a:lnTo>
                    <a:pt x="1954871" y="3539418"/>
                  </a:lnTo>
                  <a:lnTo>
                    <a:pt x="1933256" y="3526962"/>
                  </a:lnTo>
                  <a:lnTo>
                    <a:pt x="1947544" y="3524031"/>
                  </a:lnTo>
                  <a:lnTo>
                    <a:pt x="1957802" y="3534655"/>
                  </a:lnTo>
                  <a:close/>
                  <a:moveTo>
                    <a:pt x="1951207" y="3545280"/>
                  </a:moveTo>
                  <a:lnTo>
                    <a:pt x="1947544" y="3551141"/>
                  </a:lnTo>
                  <a:lnTo>
                    <a:pt x="1920800" y="3547478"/>
                  </a:lnTo>
                  <a:lnTo>
                    <a:pt x="1893323" y="3542349"/>
                  </a:lnTo>
                  <a:lnTo>
                    <a:pt x="1891492" y="3535388"/>
                  </a:lnTo>
                  <a:lnTo>
                    <a:pt x="1923364" y="3529160"/>
                  </a:lnTo>
                  <a:lnTo>
                    <a:pt x="1951207" y="3545280"/>
                  </a:lnTo>
                  <a:close/>
                  <a:moveTo>
                    <a:pt x="1889660" y="3528427"/>
                  </a:moveTo>
                  <a:lnTo>
                    <a:pt x="1888194" y="3522932"/>
                  </a:lnTo>
                  <a:lnTo>
                    <a:pt x="1901383" y="3516338"/>
                  </a:lnTo>
                  <a:lnTo>
                    <a:pt x="1914206" y="3523665"/>
                  </a:lnTo>
                  <a:lnTo>
                    <a:pt x="1889660" y="3528427"/>
                  </a:lnTo>
                  <a:close/>
                  <a:moveTo>
                    <a:pt x="1886729" y="3516338"/>
                  </a:moveTo>
                  <a:lnTo>
                    <a:pt x="1884531" y="3506812"/>
                  </a:lnTo>
                  <a:lnTo>
                    <a:pt x="1894422" y="3512674"/>
                  </a:lnTo>
                  <a:lnTo>
                    <a:pt x="1886729" y="3516338"/>
                  </a:lnTo>
                  <a:close/>
                  <a:moveTo>
                    <a:pt x="1880501" y="3519268"/>
                  </a:moveTo>
                  <a:lnTo>
                    <a:pt x="1858520" y="3530259"/>
                  </a:lnTo>
                  <a:lnTo>
                    <a:pt x="1861450" y="3492891"/>
                  </a:lnTo>
                  <a:lnTo>
                    <a:pt x="1876471" y="3501317"/>
                  </a:lnTo>
                  <a:lnTo>
                    <a:pt x="1880501" y="3519268"/>
                  </a:lnTo>
                  <a:close/>
                  <a:moveTo>
                    <a:pt x="1861817" y="3485930"/>
                  </a:moveTo>
                  <a:lnTo>
                    <a:pt x="1864381" y="3453324"/>
                  </a:lnTo>
                  <a:lnTo>
                    <a:pt x="1874273" y="3493257"/>
                  </a:lnTo>
                  <a:lnTo>
                    <a:pt x="1861817" y="3485930"/>
                  </a:lnTo>
                  <a:close/>
                  <a:moveTo>
                    <a:pt x="1887828" y="3549309"/>
                  </a:moveTo>
                  <a:lnTo>
                    <a:pt x="1895888" y="3582281"/>
                  </a:lnTo>
                  <a:lnTo>
                    <a:pt x="1870609" y="3557735"/>
                  </a:lnTo>
                  <a:lnTo>
                    <a:pt x="1863282" y="3546012"/>
                  </a:lnTo>
                  <a:lnTo>
                    <a:pt x="1887828" y="3549309"/>
                  </a:lnTo>
                  <a:close/>
                  <a:moveTo>
                    <a:pt x="1898819" y="3594371"/>
                  </a:moveTo>
                  <a:lnTo>
                    <a:pt x="1900651" y="3602431"/>
                  </a:lnTo>
                  <a:lnTo>
                    <a:pt x="1898086" y="3603530"/>
                  </a:lnTo>
                  <a:lnTo>
                    <a:pt x="1884165" y="3580083"/>
                  </a:lnTo>
                  <a:lnTo>
                    <a:pt x="1898819" y="3594371"/>
                  </a:lnTo>
                  <a:close/>
                  <a:moveTo>
                    <a:pt x="1902482" y="3609025"/>
                  </a:moveTo>
                  <a:lnTo>
                    <a:pt x="1902849" y="3611224"/>
                  </a:lnTo>
                  <a:lnTo>
                    <a:pt x="1901749" y="3609392"/>
                  </a:lnTo>
                  <a:lnTo>
                    <a:pt x="1902482" y="3609025"/>
                  </a:lnTo>
                  <a:close/>
                  <a:moveTo>
                    <a:pt x="1916404" y="3611590"/>
                  </a:moveTo>
                  <a:lnTo>
                    <a:pt x="1916770" y="3611956"/>
                  </a:lnTo>
                  <a:lnTo>
                    <a:pt x="1914939" y="3613422"/>
                  </a:lnTo>
                  <a:lnTo>
                    <a:pt x="1916404" y="3611590"/>
                  </a:lnTo>
                  <a:close/>
                  <a:moveTo>
                    <a:pt x="1920067" y="3605728"/>
                  </a:moveTo>
                  <a:lnTo>
                    <a:pt x="1924464" y="3598767"/>
                  </a:lnTo>
                  <a:lnTo>
                    <a:pt x="1942781" y="3589975"/>
                  </a:lnTo>
                  <a:lnTo>
                    <a:pt x="1921899" y="3607560"/>
                  </a:lnTo>
                  <a:lnTo>
                    <a:pt x="1920067" y="3605728"/>
                  </a:lnTo>
                  <a:close/>
                  <a:moveTo>
                    <a:pt x="1931425" y="3588143"/>
                  </a:moveTo>
                  <a:lnTo>
                    <a:pt x="1949742" y="3559567"/>
                  </a:lnTo>
                  <a:lnTo>
                    <a:pt x="1974288" y="3564330"/>
                  </a:lnTo>
                  <a:lnTo>
                    <a:pt x="1963664" y="3573123"/>
                  </a:lnTo>
                  <a:lnTo>
                    <a:pt x="1931425" y="3588143"/>
                  </a:lnTo>
                  <a:close/>
                  <a:moveTo>
                    <a:pt x="2059649" y="3495455"/>
                  </a:moveTo>
                  <a:lnTo>
                    <a:pt x="2003596" y="3506446"/>
                  </a:lnTo>
                  <a:lnTo>
                    <a:pt x="2013488" y="3464681"/>
                  </a:lnTo>
                  <a:cubicBezTo>
                    <a:pt x="2014587" y="3464681"/>
                    <a:pt x="2015320" y="3464315"/>
                    <a:pt x="2016419" y="3463949"/>
                  </a:cubicBezTo>
                  <a:cubicBezTo>
                    <a:pt x="2021914" y="3467978"/>
                    <a:pt x="2029608" y="3473840"/>
                    <a:pt x="2038034" y="3479702"/>
                  </a:cubicBezTo>
                  <a:lnTo>
                    <a:pt x="2059649" y="3495455"/>
                  </a:lnTo>
                  <a:close/>
                  <a:moveTo>
                    <a:pt x="1745682" y="3458087"/>
                  </a:moveTo>
                  <a:lnTo>
                    <a:pt x="1789278" y="3455523"/>
                  </a:lnTo>
                  <a:cubicBezTo>
                    <a:pt x="1790377" y="3457354"/>
                    <a:pt x="1792209" y="3458819"/>
                    <a:pt x="1794408" y="3459186"/>
                  </a:cubicBezTo>
                  <a:lnTo>
                    <a:pt x="1807230" y="3509743"/>
                  </a:lnTo>
                  <a:lnTo>
                    <a:pt x="1709779" y="3459919"/>
                  </a:lnTo>
                  <a:cubicBezTo>
                    <a:pt x="1719671" y="3459919"/>
                    <a:pt x="1732860" y="3459186"/>
                    <a:pt x="1745682" y="3458087"/>
                  </a:cubicBezTo>
                  <a:lnTo>
                    <a:pt x="1745682" y="3458087"/>
                  </a:lnTo>
                  <a:close/>
                  <a:moveTo>
                    <a:pt x="1804299" y="3471642"/>
                  </a:moveTo>
                  <a:lnTo>
                    <a:pt x="1839469" y="3526962"/>
                  </a:lnTo>
                  <a:lnTo>
                    <a:pt x="1814923" y="3514506"/>
                  </a:lnTo>
                  <a:lnTo>
                    <a:pt x="1804299" y="3471642"/>
                  </a:lnTo>
                  <a:close/>
                  <a:moveTo>
                    <a:pt x="2053421" y="3513040"/>
                  </a:moveTo>
                  <a:lnTo>
                    <a:pt x="2029241" y="3550042"/>
                  </a:lnTo>
                  <a:lnTo>
                    <a:pt x="2002131" y="3554072"/>
                  </a:lnTo>
                  <a:lnTo>
                    <a:pt x="2053421" y="3513040"/>
                  </a:lnTo>
                  <a:close/>
                  <a:moveTo>
                    <a:pt x="2066609" y="3505347"/>
                  </a:moveTo>
                  <a:cubicBezTo>
                    <a:pt x="2066976" y="3505347"/>
                    <a:pt x="2067342" y="3505713"/>
                    <a:pt x="2067709" y="3505713"/>
                  </a:cubicBezTo>
                  <a:cubicBezTo>
                    <a:pt x="2069540" y="3505713"/>
                    <a:pt x="2071738" y="3504981"/>
                    <a:pt x="2072838" y="3503515"/>
                  </a:cubicBezTo>
                  <a:lnTo>
                    <a:pt x="2113137" y="3520001"/>
                  </a:lnTo>
                  <a:cubicBezTo>
                    <a:pt x="2125226" y="3525130"/>
                    <a:pt x="2137316" y="3529892"/>
                    <a:pt x="2146475" y="3533556"/>
                  </a:cubicBezTo>
                  <a:lnTo>
                    <a:pt x="2038034" y="3548943"/>
                  </a:lnTo>
                  <a:lnTo>
                    <a:pt x="2066609" y="3505347"/>
                  </a:lnTo>
                  <a:close/>
                  <a:moveTo>
                    <a:pt x="1816022" y="3441967"/>
                  </a:moveTo>
                  <a:lnTo>
                    <a:pt x="1801735" y="3446364"/>
                  </a:lnTo>
                  <a:cubicBezTo>
                    <a:pt x="1800635" y="3445631"/>
                    <a:pt x="1799536" y="3444898"/>
                    <a:pt x="1798071" y="3444532"/>
                  </a:cubicBezTo>
                  <a:lnTo>
                    <a:pt x="1816022" y="3441967"/>
                  </a:lnTo>
                  <a:close/>
                  <a:moveTo>
                    <a:pt x="2064411" y="3490326"/>
                  </a:moveTo>
                  <a:lnTo>
                    <a:pt x="2052322" y="3481534"/>
                  </a:lnTo>
                  <a:lnTo>
                    <a:pt x="2068075" y="3489960"/>
                  </a:lnTo>
                  <a:cubicBezTo>
                    <a:pt x="2066609" y="3489960"/>
                    <a:pt x="2065511" y="3489960"/>
                    <a:pt x="2064411" y="3490326"/>
                  </a:cubicBezTo>
                  <a:lnTo>
                    <a:pt x="2064411" y="3490326"/>
                  </a:lnTo>
                  <a:close/>
                  <a:moveTo>
                    <a:pt x="1971724" y="3512308"/>
                  </a:moveTo>
                  <a:lnTo>
                    <a:pt x="1949742" y="3516704"/>
                  </a:lnTo>
                  <a:lnTo>
                    <a:pt x="1933623" y="3499852"/>
                  </a:lnTo>
                  <a:lnTo>
                    <a:pt x="2002497" y="3465048"/>
                  </a:lnTo>
                  <a:lnTo>
                    <a:pt x="1971724" y="3512308"/>
                  </a:lnTo>
                  <a:close/>
                  <a:moveTo>
                    <a:pt x="1941682" y="3518169"/>
                  </a:moveTo>
                  <a:lnTo>
                    <a:pt x="1924097" y="3521467"/>
                  </a:lnTo>
                  <a:lnTo>
                    <a:pt x="1908344" y="3512674"/>
                  </a:lnTo>
                  <a:lnTo>
                    <a:pt x="1927028" y="3503149"/>
                  </a:lnTo>
                  <a:lnTo>
                    <a:pt x="1941682" y="3518169"/>
                  </a:lnTo>
                  <a:close/>
                  <a:moveTo>
                    <a:pt x="1901383" y="3508644"/>
                  </a:moveTo>
                  <a:lnTo>
                    <a:pt x="1881967" y="3497287"/>
                  </a:lnTo>
                  <a:lnTo>
                    <a:pt x="1868411" y="3442333"/>
                  </a:lnTo>
                  <a:lnTo>
                    <a:pt x="1922266" y="3497653"/>
                  </a:lnTo>
                  <a:lnTo>
                    <a:pt x="1901383" y="3508644"/>
                  </a:lnTo>
                  <a:close/>
                  <a:moveTo>
                    <a:pt x="1786714" y="3447829"/>
                  </a:moveTo>
                  <a:lnTo>
                    <a:pt x="1780120" y="3447463"/>
                  </a:lnTo>
                  <a:lnTo>
                    <a:pt x="1785249" y="3446730"/>
                  </a:lnTo>
                  <a:lnTo>
                    <a:pt x="1786714" y="3447829"/>
                  </a:lnTo>
                  <a:close/>
                  <a:moveTo>
                    <a:pt x="1690362" y="3450027"/>
                  </a:moveTo>
                  <a:lnTo>
                    <a:pt x="1688531" y="3449294"/>
                  </a:lnTo>
                  <a:lnTo>
                    <a:pt x="1689996" y="3449294"/>
                  </a:lnTo>
                  <a:lnTo>
                    <a:pt x="1690362" y="3450027"/>
                  </a:lnTo>
                  <a:close/>
                  <a:moveTo>
                    <a:pt x="2168823" y="3530259"/>
                  </a:moveTo>
                  <a:lnTo>
                    <a:pt x="2169189" y="3529526"/>
                  </a:lnTo>
                  <a:lnTo>
                    <a:pt x="2170654" y="3529892"/>
                  </a:lnTo>
                  <a:lnTo>
                    <a:pt x="2168823" y="3530259"/>
                  </a:lnTo>
                  <a:close/>
                  <a:moveTo>
                    <a:pt x="2077967" y="3496554"/>
                  </a:moveTo>
                  <a:lnTo>
                    <a:pt x="2079432" y="3495822"/>
                  </a:lnTo>
                  <a:lnTo>
                    <a:pt x="2083828" y="3498386"/>
                  </a:lnTo>
                  <a:lnTo>
                    <a:pt x="2077967" y="3496554"/>
                  </a:lnTo>
                  <a:close/>
                  <a:moveTo>
                    <a:pt x="1702452" y="3452592"/>
                  </a:moveTo>
                  <a:cubicBezTo>
                    <a:pt x="1701353" y="3451126"/>
                    <a:pt x="1699888" y="3450027"/>
                    <a:pt x="1698422" y="3449294"/>
                  </a:cubicBezTo>
                  <a:lnTo>
                    <a:pt x="1716374" y="3450394"/>
                  </a:lnTo>
                  <a:lnTo>
                    <a:pt x="1702452" y="3452592"/>
                  </a:lnTo>
                  <a:close/>
                  <a:moveTo>
                    <a:pt x="2156366" y="3528794"/>
                  </a:moveTo>
                  <a:lnTo>
                    <a:pt x="2143911" y="3522199"/>
                  </a:lnTo>
                  <a:lnTo>
                    <a:pt x="2161129" y="3526962"/>
                  </a:lnTo>
                  <a:cubicBezTo>
                    <a:pt x="2159297" y="3527328"/>
                    <a:pt x="2157832" y="3528061"/>
                    <a:pt x="2156366" y="3528794"/>
                  </a:cubicBezTo>
                  <a:lnTo>
                    <a:pt x="2156366" y="3528794"/>
                  </a:lnTo>
                  <a:close/>
                  <a:moveTo>
                    <a:pt x="1781585" y="3433541"/>
                  </a:moveTo>
                  <a:lnTo>
                    <a:pt x="1691095" y="3350012"/>
                  </a:lnTo>
                  <a:lnTo>
                    <a:pt x="1850093" y="3428778"/>
                  </a:lnTo>
                  <a:lnTo>
                    <a:pt x="1781585" y="3433541"/>
                  </a:lnTo>
                  <a:close/>
                  <a:moveTo>
                    <a:pt x="1672777" y="3452225"/>
                  </a:moveTo>
                  <a:lnTo>
                    <a:pt x="1673510" y="3452225"/>
                  </a:lnTo>
                  <a:cubicBezTo>
                    <a:pt x="1674609" y="3452225"/>
                    <a:pt x="1675342" y="3451492"/>
                    <a:pt x="1676075" y="3450760"/>
                  </a:cubicBezTo>
                  <a:cubicBezTo>
                    <a:pt x="1677906" y="3451859"/>
                    <a:pt x="1679738" y="3452958"/>
                    <a:pt x="1681570" y="3454057"/>
                  </a:cubicBezTo>
                  <a:lnTo>
                    <a:pt x="1671678" y="3454057"/>
                  </a:lnTo>
                  <a:lnTo>
                    <a:pt x="1672777" y="3452225"/>
                  </a:lnTo>
                  <a:lnTo>
                    <a:pt x="1672777" y="3452225"/>
                  </a:lnTo>
                  <a:close/>
                  <a:moveTo>
                    <a:pt x="1843499" y="3536121"/>
                  </a:moveTo>
                  <a:cubicBezTo>
                    <a:pt x="1843133" y="3536487"/>
                    <a:pt x="1842400" y="3536853"/>
                    <a:pt x="1842034" y="3537586"/>
                  </a:cubicBezTo>
                  <a:cubicBezTo>
                    <a:pt x="1841301" y="3539051"/>
                    <a:pt x="1841301" y="3540883"/>
                    <a:pt x="1842034" y="3542349"/>
                  </a:cubicBezTo>
                  <a:cubicBezTo>
                    <a:pt x="1842766" y="3543814"/>
                    <a:pt x="1843865" y="3544913"/>
                    <a:pt x="1845331" y="3545646"/>
                  </a:cubicBezTo>
                  <a:cubicBezTo>
                    <a:pt x="1846064" y="3546012"/>
                    <a:pt x="1846430" y="3546012"/>
                    <a:pt x="1847163" y="3546012"/>
                  </a:cubicBezTo>
                  <a:lnTo>
                    <a:pt x="1847895" y="3547478"/>
                  </a:lnTo>
                  <a:lnTo>
                    <a:pt x="1841301" y="3614154"/>
                  </a:lnTo>
                  <a:lnTo>
                    <a:pt x="1818221" y="3523665"/>
                  </a:lnTo>
                  <a:lnTo>
                    <a:pt x="1843499" y="3536121"/>
                  </a:lnTo>
                  <a:close/>
                  <a:moveTo>
                    <a:pt x="1988210" y="3570558"/>
                  </a:moveTo>
                  <a:lnTo>
                    <a:pt x="1989675" y="3569459"/>
                  </a:lnTo>
                  <a:cubicBezTo>
                    <a:pt x="1990041" y="3569459"/>
                    <a:pt x="1990408" y="3569825"/>
                    <a:pt x="1990774" y="3569825"/>
                  </a:cubicBezTo>
                  <a:lnTo>
                    <a:pt x="1991140" y="3569825"/>
                  </a:lnTo>
                  <a:cubicBezTo>
                    <a:pt x="1992606" y="3569825"/>
                    <a:pt x="1994071" y="3569093"/>
                    <a:pt x="1995170" y="3567627"/>
                  </a:cubicBezTo>
                  <a:cubicBezTo>
                    <a:pt x="1996269" y="3566528"/>
                    <a:pt x="1996636" y="3564696"/>
                    <a:pt x="1996636" y="3563231"/>
                  </a:cubicBezTo>
                  <a:cubicBezTo>
                    <a:pt x="1996636" y="3562498"/>
                    <a:pt x="1995903" y="3562132"/>
                    <a:pt x="1995537" y="3561399"/>
                  </a:cubicBezTo>
                  <a:lnTo>
                    <a:pt x="2023746" y="3557735"/>
                  </a:lnTo>
                  <a:lnTo>
                    <a:pt x="1972456" y="3635769"/>
                  </a:lnTo>
                  <a:lnTo>
                    <a:pt x="1988210" y="3570558"/>
                  </a:lnTo>
                  <a:close/>
                  <a:moveTo>
                    <a:pt x="2182011" y="3535388"/>
                  </a:moveTo>
                  <a:cubicBezTo>
                    <a:pt x="2182744" y="3536121"/>
                    <a:pt x="2183111" y="3537220"/>
                    <a:pt x="2184210" y="3537586"/>
                  </a:cubicBezTo>
                  <a:lnTo>
                    <a:pt x="2184942" y="3537586"/>
                  </a:lnTo>
                  <a:lnTo>
                    <a:pt x="2185309" y="3539784"/>
                  </a:lnTo>
                  <a:lnTo>
                    <a:pt x="2175783" y="3536487"/>
                  </a:lnTo>
                  <a:cubicBezTo>
                    <a:pt x="2177982" y="3536487"/>
                    <a:pt x="2180180" y="3536121"/>
                    <a:pt x="2182011" y="3535388"/>
                  </a:cubicBezTo>
                  <a:lnTo>
                    <a:pt x="2182011" y="3535388"/>
                  </a:lnTo>
                  <a:close/>
                  <a:moveTo>
                    <a:pt x="2024845" y="3458087"/>
                  </a:moveTo>
                  <a:lnTo>
                    <a:pt x="2200696" y="3435373"/>
                  </a:lnTo>
                  <a:lnTo>
                    <a:pt x="2087858" y="3485197"/>
                  </a:lnTo>
                  <a:lnTo>
                    <a:pt x="2024845" y="3458087"/>
                  </a:lnTo>
                  <a:close/>
                  <a:moveTo>
                    <a:pt x="2003963" y="3452592"/>
                  </a:moveTo>
                  <a:cubicBezTo>
                    <a:pt x="2003596" y="3453691"/>
                    <a:pt x="2003596" y="3455156"/>
                    <a:pt x="2003963" y="3456621"/>
                  </a:cubicBezTo>
                  <a:lnTo>
                    <a:pt x="1928860" y="3494722"/>
                  </a:lnTo>
                  <a:lnTo>
                    <a:pt x="1870243" y="3433908"/>
                  </a:lnTo>
                  <a:cubicBezTo>
                    <a:pt x="1870976" y="3432808"/>
                    <a:pt x="1871342" y="3431709"/>
                    <a:pt x="1871342" y="3430244"/>
                  </a:cubicBezTo>
                  <a:cubicBezTo>
                    <a:pt x="1871342" y="3430244"/>
                    <a:pt x="1871342" y="3430244"/>
                    <a:pt x="1871342" y="3429878"/>
                  </a:cubicBezTo>
                  <a:lnTo>
                    <a:pt x="1947178" y="3387014"/>
                  </a:lnTo>
                  <a:lnTo>
                    <a:pt x="2004696" y="3452225"/>
                  </a:lnTo>
                  <a:cubicBezTo>
                    <a:pt x="2004696" y="3452592"/>
                    <a:pt x="2004329" y="3452958"/>
                    <a:pt x="2003963" y="3452592"/>
                  </a:cubicBezTo>
                  <a:lnTo>
                    <a:pt x="2003963" y="3452592"/>
                  </a:lnTo>
                  <a:close/>
                  <a:moveTo>
                    <a:pt x="1779021" y="3440502"/>
                  </a:moveTo>
                  <a:lnTo>
                    <a:pt x="1779021" y="3440502"/>
                  </a:lnTo>
                  <a:lnTo>
                    <a:pt x="1748247" y="3445631"/>
                  </a:lnTo>
                  <a:lnTo>
                    <a:pt x="1725533" y="3444532"/>
                  </a:lnTo>
                  <a:lnTo>
                    <a:pt x="1779021" y="3440502"/>
                  </a:lnTo>
                  <a:close/>
                  <a:moveTo>
                    <a:pt x="2115335" y="3507179"/>
                  </a:moveTo>
                  <a:lnTo>
                    <a:pt x="2087492" y="3492524"/>
                  </a:lnTo>
                  <a:lnTo>
                    <a:pt x="2087858" y="3492524"/>
                  </a:lnTo>
                  <a:lnTo>
                    <a:pt x="2136950" y="3513406"/>
                  </a:lnTo>
                  <a:lnTo>
                    <a:pt x="2115335" y="3507179"/>
                  </a:lnTo>
                  <a:close/>
                  <a:moveTo>
                    <a:pt x="1772060" y="3434274"/>
                  </a:moveTo>
                  <a:lnTo>
                    <a:pt x="1695125" y="3439769"/>
                  </a:lnTo>
                  <a:lnTo>
                    <a:pt x="1676441" y="3345982"/>
                  </a:lnTo>
                  <a:lnTo>
                    <a:pt x="1772060" y="3434274"/>
                  </a:lnTo>
                  <a:close/>
                  <a:moveTo>
                    <a:pt x="1883065" y="3594005"/>
                  </a:moveTo>
                  <a:lnTo>
                    <a:pt x="1891125" y="3606827"/>
                  </a:lnTo>
                  <a:lnTo>
                    <a:pt x="1890759" y="3607193"/>
                  </a:lnTo>
                  <a:lnTo>
                    <a:pt x="1883065" y="3594005"/>
                  </a:lnTo>
                  <a:close/>
                  <a:moveTo>
                    <a:pt x="1895155" y="3612689"/>
                  </a:moveTo>
                  <a:lnTo>
                    <a:pt x="1901383" y="3622581"/>
                  </a:lnTo>
                  <a:lnTo>
                    <a:pt x="1900651" y="3623679"/>
                  </a:lnTo>
                  <a:lnTo>
                    <a:pt x="1894422" y="3613055"/>
                  </a:lnTo>
                  <a:lnTo>
                    <a:pt x="1895155" y="3612689"/>
                  </a:lnTo>
                  <a:close/>
                  <a:moveTo>
                    <a:pt x="1913473" y="3625878"/>
                  </a:moveTo>
                  <a:lnTo>
                    <a:pt x="1913107" y="3624412"/>
                  </a:lnTo>
                  <a:lnTo>
                    <a:pt x="1922266" y="3617085"/>
                  </a:lnTo>
                  <a:lnTo>
                    <a:pt x="1922998" y="3617818"/>
                  </a:lnTo>
                  <a:lnTo>
                    <a:pt x="1913473" y="3625878"/>
                  </a:lnTo>
                  <a:close/>
                  <a:moveTo>
                    <a:pt x="1927394" y="3613055"/>
                  </a:moveTo>
                  <a:lnTo>
                    <a:pt x="1939484" y="3603164"/>
                  </a:lnTo>
                  <a:lnTo>
                    <a:pt x="1927761" y="3613422"/>
                  </a:lnTo>
                  <a:lnTo>
                    <a:pt x="1927394" y="3613055"/>
                  </a:lnTo>
                  <a:close/>
                  <a:moveTo>
                    <a:pt x="2132187" y="3095761"/>
                  </a:moveTo>
                  <a:lnTo>
                    <a:pt x="2140980" y="3082939"/>
                  </a:lnTo>
                  <a:lnTo>
                    <a:pt x="2162595" y="3070116"/>
                  </a:lnTo>
                  <a:lnTo>
                    <a:pt x="2171387" y="3068651"/>
                  </a:lnTo>
                  <a:lnTo>
                    <a:pt x="2177982" y="3123604"/>
                  </a:lnTo>
                  <a:lnTo>
                    <a:pt x="2132187" y="3095761"/>
                  </a:lnTo>
                  <a:close/>
                  <a:moveTo>
                    <a:pt x="2207656" y="3043006"/>
                  </a:moveTo>
                  <a:lnTo>
                    <a:pt x="2218647" y="3052532"/>
                  </a:lnTo>
                  <a:lnTo>
                    <a:pt x="2179447" y="3059859"/>
                  </a:lnTo>
                  <a:lnTo>
                    <a:pt x="2207656" y="3043006"/>
                  </a:lnTo>
                  <a:close/>
                  <a:moveTo>
                    <a:pt x="2213885" y="3039342"/>
                  </a:moveTo>
                  <a:cubicBezTo>
                    <a:pt x="2214251" y="3038244"/>
                    <a:pt x="2214251" y="3036778"/>
                    <a:pt x="2213518" y="3035679"/>
                  </a:cubicBezTo>
                  <a:cubicBezTo>
                    <a:pt x="2212419" y="3033847"/>
                    <a:pt x="2210587" y="3033115"/>
                    <a:pt x="2208755" y="3033115"/>
                  </a:cubicBezTo>
                  <a:lnTo>
                    <a:pt x="2167724" y="2987320"/>
                  </a:lnTo>
                  <a:lnTo>
                    <a:pt x="2252352" y="2990984"/>
                  </a:lnTo>
                  <a:cubicBezTo>
                    <a:pt x="2253084" y="2992816"/>
                    <a:pt x="2254550" y="2994281"/>
                    <a:pt x="2256748" y="2995014"/>
                  </a:cubicBezTo>
                  <a:cubicBezTo>
                    <a:pt x="2257114" y="2995014"/>
                    <a:pt x="2257481" y="2995014"/>
                    <a:pt x="2257847" y="2995014"/>
                  </a:cubicBezTo>
                  <a:lnTo>
                    <a:pt x="2273234" y="3041907"/>
                  </a:lnTo>
                  <a:lnTo>
                    <a:pt x="2227439" y="3050333"/>
                  </a:lnTo>
                  <a:lnTo>
                    <a:pt x="2213885" y="3039342"/>
                  </a:lnTo>
                  <a:close/>
                  <a:moveTo>
                    <a:pt x="1647865" y="2889870"/>
                  </a:moveTo>
                  <a:cubicBezTo>
                    <a:pt x="1646766" y="2886939"/>
                    <a:pt x="1644202" y="2885107"/>
                    <a:pt x="1641271" y="2884741"/>
                  </a:cubicBezTo>
                  <a:cubicBezTo>
                    <a:pt x="1640172" y="2884741"/>
                    <a:pt x="1639073" y="2885473"/>
                    <a:pt x="1637974" y="2886206"/>
                  </a:cubicBezTo>
                  <a:lnTo>
                    <a:pt x="1614893" y="2870453"/>
                  </a:lnTo>
                  <a:lnTo>
                    <a:pt x="1637607" y="2825758"/>
                  </a:lnTo>
                  <a:cubicBezTo>
                    <a:pt x="1637607" y="2825758"/>
                    <a:pt x="1637974" y="2825758"/>
                    <a:pt x="1637974" y="2825758"/>
                  </a:cubicBezTo>
                  <a:lnTo>
                    <a:pt x="1681204" y="2894266"/>
                  </a:lnTo>
                  <a:lnTo>
                    <a:pt x="1647865" y="2889870"/>
                  </a:lnTo>
                  <a:close/>
                  <a:moveTo>
                    <a:pt x="1627716" y="2887305"/>
                  </a:moveTo>
                  <a:lnTo>
                    <a:pt x="1607566" y="2884741"/>
                  </a:lnTo>
                  <a:lnTo>
                    <a:pt x="1611962" y="2876314"/>
                  </a:lnTo>
                  <a:lnTo>
                    <a:pt x="1627716" y="2887305"/>
                  </a:lnTo>
                  <a:close/>
                  <a:moveTo>
                    <a:pt x="1354048" y="2853967"/>
                  </a:moveTo>
                  <a:lnTo>
                    <a:pt x="1363207" y="2847006"/>
                  </a:lnTo>
                  <a:lnTo>
                    <a:pt x="1366138" y="2855432"/>
                  </a:lnTo>
                  <a:lnTo>
                    <a:pt x="1354048" y="2853967"/>
                  </a:lnTo>
                  <a:close/>
                  <a:moveTo>
                    <a:pt x="1230586" y="2681047"/>
                  </a:moveTo>
                  <a:lnTo>
                    <a:pt x="1233151" y="2669324"/>
                  </a:lnTo>
                  <a:lnTo>
                    <a:pt x="1240112" y="2674819"/>
                  </a:lnTo>
                  <a:lnTo>
                    <a:pt x="1230586" y="2681047"/>
                  </a:lnTo>
                  <a:close/>
                  <a:moveTo>
                    <a:pt x="1293600" y="2429727"/>
                  </a:moveTo>
                  <a:lnTo>
                    <a:pt x="1284441" y="2431192"/>
                  </a:lnTo>
                  <a:lnTo>
                    <a:pt x="1288471" y="2411410"/>
                  </a:lnTo>
                  <a:lnTo>
                    <a:pt x="1293600" y="2429727"/>
                  </a:lnTo>
                  <a:close/>
                  <a:moveTo>
                    <a:pt x="1292867" y="2402251"/>
                  </a:moveTo>
                  <a:cubicBezTo>
                    <a:pt x="1293966" y="2401518"/>
                    <a:pt x="1294699" y="2400419"/>
                    <a:pt x="1295065" y="2399320"/>
                  </a:cubicBezTo>
                  <a:cubicBezTo>
                    <a:pt x="1295798" y="2396389"/>
                    <a:pt x="1294699" y="2393458"/>
                    <a:pt x="1292501" y="2391626"/>
                  </a:cubicBezTo>
                  <a:lnTo>
                    <a:pt x="1299828" y="2358654"/>
                  </a:lnTo>
                  <a:lnTo>
                    <a:pt x="1350385" y="2422034"/>
                  </a:lnTo>
                  <a:lnTo>
                    <a:pt x="1300194" y="2429361"/>
                  </a:lnTo>
                  <a:lnTo>
                    <a:pt x="1292867" y="2402251"/>
                  </a:lnTo>
                  <a:close/>
                  <a:moveTo>
                    <a:pt x="1141928" y="2874849"/>
                  </a:moveTo>
                  <a:lnTo>
                    <a:pt x="1148523" y="2766041"/>
                  </a:lnTo>
                  <a:cubicBezTo>
                    <a:pt x="1148889" y="2766041"/>
                    <a:pt x="1148889" y="2765675"/>
                    <a:pt x="1149255" y="2765309"/>
                  </a:cubicBezTo>
                  <a:lnTo>
                    <a:pt x="1252568" y="2795716"/>
                  </a:lnTo>
                  <a:lnTo>
                    <a:pt x="1247805" y="2903425"/>
                  </a:lnTo>
                  <a:cubicBezTo>
                    <a:pt x="1247439" y="2903425"/>
                    <a:pt x="1247439" y="2903791"/>
                    <a:pt x="1247072" y="2903791"/>
                  </a:cubicBezTo>
                  <a:lnTo>
                    <a:pt x="1141928" y="2874849"/>
                  </a:lnTo>
                  <a:close/>
                  <a:moveTo>
                    <a:pt x="1269420" y="2783993"/>
                  </a:moveTo>
                  <a:lnTo>
                    <a:pt x="1269420" y="2783993"/>
                  </a:lnTo>
                  <a:lnTo>
                    <a:pt x="1269420" y="2783993"/>
                  </a:lnTo>
                  <a:close/>
                  <a:moveTo>
                    <a:pt x="1262093" y="2788756"/>
                  </a:moveTo>
                  <a:cubicBezTo>
                    <a:pt x="1262826" y="2788756"/>
                    <a:pt x="1263192" y="2788389"/>
                    <a:pt x="1263558" y="2788389"/>
                  </a:cubicBezTo>
                  <a:cubicBezTo>
                    <a:pt x="1262826" y="2789488"/>
                    <a:pt x="1262459" y="2790588"/>
                    <a:pt x="1262093" y="2791686"/>
                  </a:cubicBezTo>
                  <a:lnTo>
                    <a:pt x="1259529" y="2790954"/>
                  </a:lnTo>
                  <a:lnTo>
                    <a:pt x="1259529" y="2788389"/>
                  </a:lnTo>
                  <a:cubicBezTo>
                    <a:pt x="1260628" y="2788389"/>
                    <a:pt x="1261360" y="2788756"/>
                    <a:pt x="1262093" y="2788756"/>
                  </a:cubicBezTo>
                  <a:lnTo>
                    <a:pt x="1262093" y="2788756"/>
                  </a:lnTo>
                  <a:close/>
                  <a:moveTo>
                    <a:pt x="1271618" y="2777032"/>
                  </a:moveTo>
                  <a:lnTo>
                    <a:pt x="1269786" y="2777032"/>
                  </a:lnTo>
                  <a:cubicBezTo>
                    <a:pt x="1269786" y="2776666"/>
                    <a:pt x="1269786" y="2776300"/>
                    <a:pt x="1269786" y="2776300"/>
                  </a:cubicBezTo>
                  <a:cubicBezTo>
                    <a:pt x="1269786" y="2776300"/>
                    <a:pt x="1268687" y="2775567"/>
                    <a:pt x="1268321" y="2775200"/>
                  </a:cubicBezTo>
                  <a:lnTo>
                    <a:pt x="1277846" y="2756150"/>
                  </a:lnTo>
                  <a:lnTo>
                    <a:pt x="1271618" y="2777032"/>
                  </a:lnTo>
                  <a:close/>
                  <a:moveTo>
                    <a:pt x="1276015" y="2785825"/>
                  </a:moveTo>
                  <a:lnTo>
                    <a:pt x="1276381" y="2784359"/>
                  </a:lnTo>
                  <a:lnTo>
                    <a:pt x="1298362" y="2785458"/>
                  </a:lnTo>
                  <a:lnTo>
                    <a:pt x="1277114" y="2788023"/>
                  </a:lnTo>
                  <a:cubicBezTo>
                    <a:pt x="1277114" y="2786924"/>
                    <a:pt x="1276747" y="2786191"/>
                    <a:pt x="1276015" y="2785825"/>
                  </a:cubicBezTo>
                  <a:lnTo>
                    <a:pt x="1276015" y="2785825"/>
                  </a:lnTo>
                  <a:close/>
                  <a:moveTo>
                    <a:pt x="1278579" y="2777398"/>
                  </a:moveTo>
                  <a:lnTo>
                    <a:pt x="1295431" y="2720247"/>
                  </a:lnTo>
                  <a:lnTo>
                    <a:pt x="1337196" y="2635619"/>
                  </a:lnTo>
                  <a:lnTo>
                    <a:pt x="1391783" y="2696800"/>
                  </a:lnTo>
                  <a:lnTo>
                    <a:pt x="1432082" y="2768239"/>
                  </a:lnTo>
                  <a:lnTo>
                    <a:pt x="1338295" y="2779963"/>
                  </a:lnTo>
                  <a:lnTo>
                    <a:pt x="1278579" y="2777398"/>
                  </a:lnTo>
                  <a:close/>
                  <a:moveTo>
                    <a:pt x="1466886" y="2582864"/>
                  </a:moveTo>
                  <a:lnTo>
                    <a:pt x="1472015" y="2592389"/>
                  </a:lnTo>
                  <a:lnTo>
                    <a:pt x="1464688" y="2583597"/>
                  </a:lnTo>
                  <a:lnTo>
                    <a:pt x="1466886" y="2582864"/>
                  </a:lnTo>
                  <a:close/>
                  <a:moveTo>
                    <a:pt x="1459925" y="2577735"/>
                  </a:moveTo>
                  <a:lnTo>
                    <a:pt x="1455162" y="2572239"/>
                  </a:lnTo>
                  <a:lnTo>
                    <a:pt x="1459925" y="2570408"/>
                  </a:lnTo>
                  <a:lnTo>
                    <a:pt x="1463588" y="2577002"/>
                  </a:lnTo>
                  <a:lnTo>
                    <a:pt x="1459925" y="2577735"/>
                  </a:lnTo>
                  <a:close/>
                  <a:moveTo>
                    <a:pt x="1452598" y="2579566"/>
                  </a:moveTo>
                  <a:lnTo>
                    <a:pt x="1387020" y="2595686"/>
                  </a:lnTo>
                  <a:lnTo>
                    <a:pt x="1448202" y="2574438"/>
                  </a:lnTo>
                  <a:lnTo>
                    <a:pt x="1452598" y="2579566"/>
                  </a:lnTo>
                  <a:close/>
                  <a:moveTo>
                    <a:pt x="1470549" y="2575170"/>
                  </a:moveTo>
                  <a:lnTo>
                    <a:pt x="1466886" y="2568209"/>
                  </a:lnTo>
                  <a:lnTo>
                    <a:pt x="1480807" y="2563447"/>
                  </a:lnTo>
                  <a:lnTo>
                    <a:pt x="1495461" y="2569309"/>
                  </a:lnTo>
                  <a:lnTo>
                    <a:pt x="1470549" y="2575170"/>
                  </a:lnTo>
                  <a:close/>
                  <a:moveTo>
                    <a:pt x="1463588" y="2561982"/>
                  </a:moveTo>
                  <a:lnTo>
                    <a:pt x="1459559" y="2555021"/>
                  </a:lnTo>
                  <a:lnTo>
                    <a:pt x="1470915" y="2559417"/>
                  </a:lnTo>
                  <a:lnTo>
                    <a:pt x="1463588" y="2561982"/>
                  </a:lnTo>
                  <a:close/>
                  <a:moveTo>
                    <a:pt x="1456994" y="2564180"/>
                  </a:moveTo>
                  <a:lnTo>
                    <a:pt x="1450766" y="2566378"/>
                  </a:lnTo>
                  <a:lnTo>
                    <a:pt x="1432082" y="2544030"/>
                  </a:lnTo>
                  <a:lnTo>
                    <a:pt x="1450033" y="2550991"/>
                  </a:lnTo>
                  <a:lnTo>
                    <a:pt x="1456994" y="2564180"/>
                  </a:lnTo>
                  <a:close/>
                  <a:moveTo>
                    <a:pt x="1328770" y="2615836"/>
                  </a:moveTo>
                  <a:lnTo>
                    <a:pt x="1330968" y="2615103"/>
                  </a:lnTo>
                  <a:lnTo>
                    <a:pt x="1329136" y="2616202"/>
                  </a:lnTo>
                  <a:lnTo>
                    <a:pt x="1328770" y="2615836"/>
                  </a:lnTo>
                  <a:close/>
                  <a:moveTo>
                    <a:pt x="1337562" y="2619133"/>
                  </a:moveTo>
                  <a:lnTo>
                    <a:pt x="1335364" y="2623529"/>
                  </a:lnTo>
                  <a:lnTo>
                    <a:pt x="1333532" y="2621697"/>
                  </a:lnTo>
                  <a:lnTo>
                    <a:pt x="1337562" y="2619133"/>
                  </a:lnTo>
                  <a:close/>
                  <a:moveTo>
                    <a:pt x="1346355" y="2616569"/>
                  </a:moveTo>
                  <a:lnTo>
                    <a:pt x="1375663" y="2668591"/>
                  </a:lnTo>
                  <a:lnTo>
                    <a:pt x="1340127" y="2628658"/>
                  </a:lnTo>
                  <a:lnTo>
                    <a:pt x="1346355" y="2616569"/>
                  </a:lnTo>
                  <a:close/>
                  <a:moveTo>
                    <a:pt x="1351484" y="2611806"/>
                  </a:moveTo>
                  <a:lnTo>
                    <a:pt x="1351484" y="2611806"/>
                  </a:lnTo>
                  <a:lnTo>
                    <a:pt x="1457727" y="2585428"/>
                  </a:lnTo>
                  <a:lnTo>
                    <a:pt x="1489233" y="2623163"/>
                  </a:lnTo>
                  <a:cubicBezTo>
                    <a:pt x="1489600" y="2623529"/>
                    <a:pt x="1489966" y="2623529"/>
                    <a:pt x="1490699" y="2623896"/>
                  </a:cubicBezTo>
                  <a:cubicBezTo>
                    <a:pt x="1491432" y="2624262"/>
                    <a:pt x="1491065" y="2624262"/>
                    <a:pt x="1491432" y="2624628"/>
                  </a:cubicBezTo>
                  <a:lnTo>
                    <a:pt x="1491798" y="2624628"/>
                  </a:lnTo>
                  <a:cubicBezTo>
                    <a:pt x="1492164" y="2624628"/>
                    <a:pt x="1492531" y="2624262"/>
                    <a:pt x="1492897" y="2624262"/>
                  </a:cubicBezTo>
                  <a:cubicBezTo>
                    <a:pt x="1493263" y="2624262"/>
                    <a:pt x="1493630" y="2624262"/>
                    <a:pt x="1493996" y="2623896"/>
                  </a:cubicBezTo>
                  <a:cubicBezTo>
                    <a:pt x="1495095" y="2622797"/>
                    <a:pt x="1495095" y="2621331"/>
                    <a:pt x="1494729" y="2619866"/>
                  </a:cubicBezTo>
                  <a:lnTo>
                    <a:pt x="1474213" y="2582131"/>
                  </a:lnTo>
                  <a:lnTo>
                    <a:pt x="1506452" y="2574071"/>
                  </a:lnTo>
                  <a:lnTo>
                    <a:pt x="1544187" y="2589092"/>
                  </a:lnTo>
                  <a:lnTo>
                    <a:pt x="1546018" y="2629757"/>
                  </a:lnTo>
                  <a:lnTo>
                    <a:pt x="1528067" y="2657600"/>
                  </a:lnTo>
                  <a:lnTo>
                    <a:pt x="1499125" y="2625728"/>
                  </a:lnTo>
                  <a:cubicBezTo>
                    <a:pt x="1498392" y="2624995"/>
                    <a:pt x="1497660" y="2624628"/>
                    <a:pt x="1496560" y="2624628"/>
                  </a:cubicBezTo>
                  <a:cubicBezTo>
                    <a:pt x="1495461" y="2624628"/>
                    <a:pt x="1494729" y="2624995"/>
                    <a:pt x="1493996" y="2625728"/>
                  </a:cubicBezTo>
                  <a:cubicBezTo>
                    <a:pt x="1493996" y="2625728"/>
                    <a:pt x="1493996" y="2626094"/>
                    <a:pt x="1493996" y="2626094"/>
                  </a:cubicBezTo>
                  <a:cubicBezTo>
                    <a:pt x="1493996" y="2626094"/>
                    <a:pt x="1493630" y="2626094"/>
                    <a:pt x="1493263" y="2626460"/>
                  </a:cubicBezTo>
                  <a:cubicBezTo>
                    <a:pt x="1492531" y="2627559"/>
                    <a:pt x="1492531" y="2628658"/>
                    <a:pt x="1493263" y="2629757"/>
                  </a:cubicBezTo>
                  <a:lnTo>
                    <a:pt x="1518542" y="2671888"/>
                  </a:lnTo>
                  <a:lnTo>
                    <a:pt x="1459192" y="2763843"/>
                  </a:lnTo>
                  <a:lnTo>
                    <a:pt x="1459192" y="2763843"/>
                  </a:lnTo>
                  <a:lnTo>
                    <a:pt x="1397278" y="2694236"/>
                  </a:lnTo>
                  <a:lnTo>
                    <a:pt x="1351484" y="2611806"/>
                  </a:lnTo>
                  <a:close/>
                  <a:moveTo>
                    <a:pt x="1522572" y="2664561"/>
                  </a:moveTo>
                  <a:lnTo>
                    <a:pt x="1516710" y="2654669"/>
                  </a:lnTo>
                  <a:lnTo>
                    <a:pt x="1523671" y="2662363"/>
                  </a:lnTo>
                  <a:lnTo>
                    <a:pt x="1522572" y="2664561"/>
                  </a:lnTo>
                  <a:close/>
                  <a:moveTo>
                    <a:pt x="1522572" y="2677384"/>
                  </a:moveTo>
                  <a:lnTo>
                    <a:pt x="1525869" y="2682879"/>
                  </a:lnTo>
                  <a:lnTo>
                    <a:pt x="1485570" y="2733802"/>
                  </a:lnTo>
                  <a:lnTo>
                    <a:pt x="1522572" y="2677384"/>
                  </a:lnTo>
                  <a:close/>
                  <a:moveTo>
                    <a:pt x="1526602" y="2671155"/>
                  </a:moveTo>
                  <a:lnTo>
                    <a:pt x="1528800" y="2667858"/>
                  </a:lnTo>
                  <a:lnTo>
                    <a:pt x="1533562" y="2673354"/>
                  </a:lnTo>
                  <a:lnTo>
                    <a:pt x="1530265" y="2677384"/>
                  </a:lnTo>
                  <a:lnTo>
                    <a:pt x="1526602" y="2671155"/>
                  </a:lnTo>
                  <a:close/>
                  <a:moveTo>
                    <a:pt x="1549316" y="2708524"/>
                  </a:moveTo>
                  <a:lnTo>
                    <a:pt x="1534295" y="2683611"/>
                  </a:lnTo>
                  <a:lnTo>
                    <a:pt x="1538325" y="2678482"/>
                  </a:lnTo>
                  <a:lnTo>
                    <a:pt x="1548583" y="2689473"/>
                  </a:lnTo>
                  <a:lnTo>
                    <a:pt x="1549316" y="2708524"/>
                  </a:lnTo>
                  <a:close/>
                  <a:moveTo>
                    <a:pt x="1542355" y="2672987"/>
                  </a:moveTo>
                  <a:lnTo>
                    <a:pt x="1547118" y="2666759"/>
                  </a:lnTo>
                  <a:lnTo>
                    <a:pt x="1547484" y="2678849"/>
                  </a:lnTo>
                  <a:lnTo>
                    <a:pt x="1542355" y="2672987"/>
                  </a:lnTo>
                  <a:close/>
                  <a:moveTo>
                    <a:pt x="1537959" y="2667858"/>
                  </a:moveTo>
                  <a:lnTo>
                    <a:pt x="1532463" y="2661996"/>
                  </a:lnTo>
                  <a:lnTo>
                    <a:pt x="1546385" y="2640748"/>
                  </a:lnTo>
                  <a:lnTo>
                    <a:pt x="1547118" y="2656135"/>
                  </a:lnTo>
                  <a:lnTo>
                    <a:pt x="1537959" y="2667858"/>
                  </a:lnTo>
                  <a:close/>
                  <a:moveTo>
                    <a:pt x="1452598" y="2765675"/>
                  </a:moveTo>
                  <a:lnTo>
                    <a:pt x="1439043" y="2767507"/>
                  </a:lnTo>
                  <a:lnTo>
                    <a:pt x="1412665" y="2720980"/>
                  </a:lnTo>
                  <a:lnTo>
                    <a:pt x="1452598" y="2765675"/>
                  </a:lnTo>
                  <a:close/>
                  <a:moveTo>
                    <a:pt x="1447469" y="2773369"/>
                  </a:moveTo>
                  <a:lnTo>
                    <a:pt x="1443805" y="2776300"/>
                  </a:lnTo>
                  <a:lnTo>
                    <a:pt x="1442706" y="2774102"/>
                  </a:lnTo>
                  <a:lnTo>
                    <a:pt x="1447469" y="2773369"/>
                  </a:lnTo>
                  <a:close/>
                  <a:moveTo>
                    <a:pt x="1448934" y="2780696"/>
                  </a:moveTo>
                  <a:lnTo>
                    <a:pt x="1447469" y="2782527"/>
                  </a:lnTo>
                  <a:lnTo>
                    <a:pt x="1447102" y="2782161"/>
                  </a:lnTo>
                  <a:lnTo>
                    <a:pt x="1448934" y="2780696"/>
                  </a:lnTo>
                  <a:close/>
                  <a:moveTo>
                    <a:pt x="1416695" y="2543664"/>
                  </a:moveTo>
                  <a:cubicBezTo>
                    <a:pt x="1417794" y="2544396"/>
                    <a:pt x="1418893" y="2545129"/>
                    <a:pt x="1420358" y="2545129"/>
                  </a:cubicBezTo>
                  <a:lnTo>
                    <a:pt x="1420358" y="2545129"/>
                  </a:lnTo>
                  <a:cubicBezTo>
                    <a:pt x="1421458" y="2545129"/>
                    <a:pt x="1421824" y="2544396"/>
                    <a:pt x="1422923" y="2544030"/>
                  </a:cubicBezTo>
                  <a:lnTo>
                    <a:pt x="1443805" y="2568942"/>
                  </a:lnTo>
                  <a:lnTo>
                    <a:pt x="1348186" y="2602281"/>
                  </a:lnTo>
                  <a:lnTo>
                    <a:pt x="1347454" y="2599350"/>
                  </a:lnTo>
                  <a:lnTo>
                    <a:pt x="1416695" y="2543664"/>
                  </a:lnTo>
                  <a:close/>
                  <a:moveTo>
                    <a:pt x="1466519" y="2768972"/>
                  </a:moveTo>
                  <a:lnTo>
                    <a:pt x="1529532" y="2689107"/>
                  </a:lnTo>
                  <a:lnTo>
                    <a:pt x="1546385" y="2716950"/>
                  </a:lnTo>
                  <a:cubicBezTo>
                    <a:pt x="1545652" y="2717683"/>
                    <a:pt x="1544919" y="2718049"/>
                    <a:pt x="1544553" y="2719148"/>
                  </a:cubicBezTo>
                  <a:cubicBezTo>
                    <a:pt x="1544187" y="2720613"/>
                    <a:pt x="1544553" y="2722079"/>
                    <a:pt x="1544919" y="2723178"/>
                  </a:cubicBezTo>
                  <a:lnTo>
                    <a:pt x="1469084" y="2770804"/>
                  </a:lnTo>
                  <a:lnTo>
                    <a:pt x="1466519" y="2768972"/>
                  </a:lnTo>
                  <a:close/>
                  <a:moveTo>
                    <a:pt x="1560306" y="2727208"/>
                  </a:moveTo>
                  <a:lnTo>
                    <a:pt x="1559940" y="2726842"/>
                  </a:lnTo>
                  <a:cubicBezTo>
                    <a:pt x="1560306" y="2726109"/>
                    <a:pt x="1561039" y="2725742"/>
                    <a:pt x="1561405" y="2724644"/>
                  </a:cubicBezTo>
                  <a:cubicBezTo>
                    <a:pt x="1562504" y="2720980"/>
                    <a:pt x="1561039" y="2716950"/>
                    <a:pt x="1557742" y="2715118"/>
                  </a:cubicBezTo>
                  <a:cubicBezTo>
                    <a:pt x="1558475" y="2712187"/>
                    <a:pt x="1559574" y="2708158"/>
                    <a:pt x="1560673" y="2703395"/>
                  </a:cubicBezTo>
                  <a:lnTo>
                    <a:pt x="1568366" y="2711821"/>
                  </a:lnTo>
                  <a:cubicBezTo>
                    <a:pt x="1567267" y="2714019"/>
                    <a:pt x="1565069" y="2717316"/>
                    <a:pt x="1563237" y="2720980"/>
                  </a:cubicBezTo>
                  <a:lnTo>
                    <a:pt x="1560306" y="2727208"/>
                  </a:lnTo>
                  <a:close/>
                  <a:moveTo>
                    <a:pt x="1555544" y="2697167"/>
                  </a:moveTo>
                  <a:lnTo>
                    <a:pt x="1555544" y="2697167"/>
                  </a:lnTo>
                  <a:lnTo>
                    <a:pt x="1555544" y="2697167"/>
                  </a:lnTo>
                  <a:close/>
                  <a:moveTo>
                    <a:pt x="1551880" y="2618767"/>
                  </a:moveTo>
                  <a:lnTo>
                    <a:pt x="1550781" y="2590924"/>
                  </a:lnTo>
                  <a:lnTo>
                    <a:pt x="1559207" y="2594221"/>
                  </a:lnTo>
                  <a:lnTo>
                    <a:pt x="1563237" y="2601914"/>
                  </a:lnTo>
                  <a:lnTo>
                    <a:pt x="1551880" y="2618767"/>
                  </a:lnTo>
                  <a:close/>
                  <a:moveTo>
                    <a:pt x="1554811" y="2585062"/>
                  </a:moveTo>
                  <a:lnTo>
                    <a:pt x="1550781" y="2583597"/>
                  </a:lnTo>
                  <a:lnTo>
                    <a:pt x="1550415" y="2579200"/>
                  </a:lnTo>
                  <a:lnTo>
                    <a:pt x="1552979" y="2581765"/>
                  </a:lnTo>
                  <a:cubicBezTo>
                    <a:pt x="1553345" y="2582864"/>
                    <a:pt x="1554078" y="2583963"/>
                    <a:pt x="1554811" y="2585062"/>
                  </a:cubicBezTo>
                  <a:lnTo>
                    <a:pt x="1554811" y="2585062"/>
                  </a:lnTo>
                  <a:close/>
                  <a:moveTo>
                    <a:pt x="1543088" y="2571873"/>
                  </a:moveTo>
                  <a:lnTo>
                    <a:pt x="1543454" y="2580666"/>
                  </a:lnTo>
                  <a:lnTo>
                    <a:pt x="1517443" y="2570408"/>
                  </a:lnTo>
                  <a:lnTo>
                    <a:pt x="1537226" y="2565645"/>
                  </a:lnTo>
                  <a:lnTo>
                    <a:pt x="1543088" y="2571873"/>
                  </a:lnTo>
                  <a:close/>
                  <a:moveTo>
                    <a:pt x="1444538" y="2541832"/>
                  </a:moveTo>
                  <a:lnTo>
                    <a:pt x="1444538" y="2541832"/>
                  </a:lnTo>
                  <a:close/>
                  <a:moveTo>
                    <a:pt x="1557376" y="2689107"/>
                  </a:moveTo>
                  <a:lnTo>
                    <a:pt x="1554811" y="2686542"/>
                  </a:lnTo>
                  <a:lnTo>
                    <a:pt x="1553712" y="2658333"/>
                  </a:lnTo>
                  <a:lnTo>
                    <a:pt x="1570198" y="2637451"/>
                  </a:lnTo>
                  <a:lnTo>
                    <a:pt x="1561772" y="2671522"/>
                  </a:lnTo>
                  <a:cubicBezTo>
                    <a:pt x="1560306" y="2677384"/>
                    <a:pt x="1558841" y="2683245"/>
                    <a:pt x="1557376" y="2689107"/>
                  </a:cubicBezTo>
                  <a:lnTo>
                    <a:pt x="1557376" y="2689107"/>
                  </a:lnTo>
                  <a:close/>
                  <a:moveTo>
                    <a:pt x="1570198" y="2626094"/>
                  </a:moveTo>
                  <a:lnTo>
                    <a:pt x="1553345" y="2647709"/>
                  </a:lnTo>
                  <a:lnTo>
                    <a:pt x="1552613" y="2630490"/>
                  </a:lnTo>
                  <a:lnTo>
                    <a:pt x="1566534" y="2608875"/>
                  </a:lnTo>
                  <a:lnTo>
                    <a:pt x="1571297" y="2618400"/>
                  </a:lnTo>
                  <a:cubicBezTo>
                    <a:pt x="1570931" y="2619133"/>
                    <a:pt x="1570198" y="2619499"/>
                    <a:pt x="1569831" y="2620232"/>
                  </a:cubicBezTo>
                  <a:cubicBezTo>
                    <a:pt x="1569099" y="2622064"/>
                    <a:pt x="1569465" y="2624262"/>
                    <a:pt x="1570198" y="2626094"/>
                  </a:cubicBezTo>
                  <a:lnTo>
                    <a:pt x="1570198" y="2626094"/>
                  </a:lnTo>
                  <a:close/>
                  <a:moveTo>
                    <a:pt x="1506452" y="2566011"/>
                  </a:moveTo>
                  <a:lnTo>
                    <a:pt x="1490333" y="2559784"/>
                  </a:lnTo>
                  <a:lnTo>
                    <a:pt x="1516344" y="2550625"/>
                  </a:lnTo>
                  <a:cubicBezTo>
                    <a:pt x="1517809" y="2552090"/>
                    <a:pt x="1519641" y="2552823"/>
                    <a:pt x="1521839" y="2552823"/>
                  </a:cubicBezTo>
                  <a:lnTo>
                    <a:pt x="1521839" y="2552823"/>
                  </a:lnTo>
                  <a:cubicBezTo>
                    <a:pt x="1522572" y="2552823"/>
                    <a:pt x="1523304" y="2552090"/>
                    <a:pt x="1524037" y="2552090"/>
                  </a:cubicBezTo>
                  <a:lnTo>
                    <a:pt x="1531364" y="2559784"/>
                  </a:lnTo>
                  <a:lnTo>
                    <a:pt x="1506452" y="2566011"/>
                  </a:lnTo>
                  <a:close/>
                  <a:moveTo>
                    <a:pt x="1480807" y="2556120"/>
                  </a:moveTo>
                  <a:lnTo>
                    <a:pt x="1454429" y="2545862"/>
                  </a:lnTo>
                  <a:lnTo>
                    <a:pt x="1452598" y="2542565"/>
                  </a:lnTo>
                  <a:lnTo>
                    <a:pt x="1470915" y="2544030"/>
                  </a:lnTo>
                  <a:lnTo>
                    <a:pt x="1505719" y="2546961"/>
                  </a:lnTo>
                  <a:lnTo>
                    <a:pt x="1480807" y="2556120"/>
                  </a:lnTo>
                  <a:close/>
                  <a:moveTo>
                    <a:pt x="1428418" y="2533039"/>
                  </a:moveTo>
                  <a:cubicBezTo>
                    <a:pt x="1428052" y="2531574"/>
                    <a:pt x="1427686" y="2530475"/>
                    <a:pt x="1426953" y="2529376"/>
                  </a:cubicBezTo>
                  <a:cubicBezTo>
                    <a:pt x="1425121" y="2527544"/>
                    <a:pt x="1422923" y="2526445"/>
                    <a:pt x="1420358" y="2526445"/>
                  </a:cubicBezTo>
                  <a:cubicBezTo>
                    <a:pt x="1419626" y="2526445"/>
                    <a:pt x="1418893" y="2527178"/>
                    <a:pt x="1418160" y="2527544"/>
                  </a:cubicBezTo>
                  <a:lnTo>
                    <a:pt x="1417794" y="2526812"/>
                  </a:lnTo>
                  <a:lnTo>
                    <a:pt x="1424755" y="2525712"/>
                  </a:lnTo>
                  <a:cubicBezTo>
                    <a:pt x="1428785" y="2524980"/>
                    <a:pt x="1432815" y="2524247"/>
                    <a:pt x="1435013" y="2523881"/>
                  </a:cubicBezTo>
                  <a:lnTo>
                    <a:pt x="1440508" y="2534139"/>
                  </a:lnTo>
                  <a:lnTo>
                    <a:pt x="1428418" y="2533039"/>
                  </a:lnTo>
                  <a:close/>
                  <a:moveTo>
                    <a:pt x="1330968" y="2603746"/>
                  </a:moveTo>
                  <a:lnTo>
                    <a:pt x="1326938" y="2607043"/>
                  </a:lnTo>
                  <a:lnTo>
                    <a:pt x="1327304" y="2601548"/>
                  </a:lnTo>
                  <a:lnTo>
                    <a:pt x="1330968" y="2603746"/>
                  </a:lnTo>
                  <a:close/>
                  <a:moveTo>
                    <a:pt x="1328037" y="2625361"/>
                  </a:moveTo>
                  <a:lnTo>
                    <a:pt x="1332067" y="2630124"/>
                  </a:lnTo>
                  <a:lnTo>
                    <a:pt x="1306422" y="2682146"/>
                  </a:lnTo>
                  <a:lnTo>
                    <a:pt x="1321809" y="2629391"/>
                  </a:lnTo>
                  <a:lnTo>
                    <a:pt x="1328037" y="2625361"/>
                  </a:lnTo>
                  <a:close/>
                  <a:moveTo>
                    <a:pt x="1435379" y="2774834"/>
                  </a:moveTo>
                  <a:lnTo>
                    <a:pt x="1438310" y="2780329"/>
                  </a:lnTo>
                  <a:lnTo>
                    <a:pt x="1432815" y="2784725"/>
                  </a:lnTo>
                  <a:lnTo>
                    <a:pt x="1377861" y="2782161"/>
                  </a:lnTo>
                  <a:lnTo>
                    <a:pt x="1435379" y="2774834"/>
                  </a:lnTo>
                  <a:close/>
                  <a:moveTo>
                    <a:pt x="1459925" y="2784359"/>
                  </a:moveTo>
                  <a:lnTo>
                    <a:pt x="1461024" y="2788389"/>
                  </a:lnTo>
                  <a:lnTo>
                    <a:pt x="1455529" y="2786924"/>
                  </a:lnTo>
                  <a:lnTo>
                    <a:pt x="1459925" y="2784359"/>
                  </a:lnTo>
                  <a:close/>
                  <a:moveTo>
                    <a:pt x="1420358" y="2519484"/>
                  </a:moveTo>
                  <a:lnTo>
                    <a:pt x="1414130" y="2520583"/>
                  </a:lnTo>
                  <a:cubicBezTo>
                    <a:pt x="1413764" y="2520217"/>
                    <a:pt x="1413031" y="2520217"/>
                    <a:pt x="1412665" y="2519851"/>
                  </a:cubicBezTo>
                  <a:lnTo>
                    <a:pt x="1410833" y="2516553"/>
                  </a:lnTo>
                  <a:lnTo>
                    <a:pt x="1420358" y="2519484"/>
                  </a:lnTo>
                  <a:close/>
                  <a:moveTo>
                    <a:pt x="1403506" y="2518019"/>
                  </a:moveTo>
                  <a:lnTo>
                    <a:pt x="1379693" y="2508127"/>
                  </a:lnTo>
                  <a:lnTo>
                    <a:pt x="1401674" y="2514355"/>
                  </a:lnTo>
                  <a:lnTo>
                    <a:pt x="1403506" y="2518019"/>
                  </a:lnTo>
                  <a:close/>
                  <a:moveTo>
                    <a:pt x="1336463" y="2497136"/>
                  </a:moveTo>
                  <a:lnTo>
                    <a:pt x="1342691" y="2499701"/>
                  </a:lnTo>
                  <a:lnTo>
                    <a:pt x="1375297" y="2516553"/>
                  </a:lnTo>
                  <a:cubicBezTo>
                    <a:pt x="1389218" y="2523881"/>
                    <a:pt x="1403140" y="2530841"/>
                    <a:pt x="1411566" y="2535238"/>
                  </a:cubicBezTo>
                  <a:cubicBezTo>
                    <a:pt x="1411566" y="2535604"/>
                    <a:pt x="1411200" y="2535604"/>
                    <a:pt x="1411200" y="2535970"/>
                  </a:cubicBezTo>
                  <a:cubicBezTo>
                    <a:pt x="1411200" y="2536703"/>
                    <a:pt x="1411932" y="2537436"/>
                    <a:pt x="1412299" y="2538169"/>
                  </a:cubicBezTo>
                  <a:lnTo>
                    <a:pt x="1344889" y="2592389"/>
                  </a:lnTo>
                  <a:lnTo>
                    <a:pt x="1336463" y="2561982"/>
                  </a:lnTo>
                  <a:lnTo>
                    <a:pt x="1354415" y="2530841"/>
                  </a:lnTo>
                  <a:cubicBezTo>
                    <a:pt x="1354415" y="2530841"/>
                    <a:pt x="1354781" y="2530841"/>
                    <a:pt x="1354781" y="2530841"/>
                  </a:cubicBezTo>
                  <a:cubicBezTo>
                    <a:pt x="1359177" y="2530841"/>
                    <a:pt x="1362474" y="2527544"/>
                    <a:pt x="1362474" y="2523148"/>
                  </a:cubicBezTo>
                  <a:cubicBezTo>
                    <a:pt x="1362474" y="2520950"/>
                    <a:pt x="1361375" y="2518752"/>
                    <a:pt x="1359910" y="2517286"/>
                  </a:cubicBezTo>
                  <a:cubicBezTo>
                    <a:pt x="1356613" y="2514722"/>
                    <a:pt x="1351850" y="2515088"/>
                    <a:pt x="1349286" y="2518385"/>
                  </a:cubicBezTo>
                  <a:cubicBezTo>
                    <a:pt x="1348553" y="2519484"/>
                    <a:pt x="1348186" y="2520583"/>
                    <a:pt x="1348186" y="2522049"/>
                  </a:cubicBezTo>
                  <a:lnTo>
                    <a:pt x="1334265" y="2526812"/>
                  </a:lnTo>
                  <a:lnTo>
                    <a:pt x="1336463" y="2497136"/>
                  </a:lnTo>
                  <a:close/>
                  <a:moveTo>
                    <a:pt x="1347454" y="2529742"/>
                  </a:moveTo>
                  <a:lnTo>
                    <a:pt x="1334265" y="2552823"/>
                  </a:lnTo>
                  <a:lnTo>
                    <a:pt x="1332433" y="2546228"/>
                  </a:lnTo>
                  <a:lnTo>
                    <a:pt x="1333532" y="2534871"/>
                  </a:lnTo>
                  <a:lnTo>
                    <a:pt x="1347454" y="2529742"/>
                  </a:lnTo>
                  <a:close/>
                  <a:moveTo>
                    <a:pt x="1331700" y="2570408"/>
                  </a:moveTo>
                  <a:lnTo>
                    <a:pt x="1339028" y="2597152"/>
                  </a:lnTo>
                  <a:lnTo>
                    <a:pt x="1336463" y="2599350"/>
                  </a:lnTo>
                  <a:lnTo>
                    <a:pt x="1328037" y="2593854"/>
                  </a:lnTo>
                  <a:lnTo>
                    <a:pt x="1329869" y="2574071"/>
                  </a:lnTo>
                  <a:lnTo>
                    <a:pt x="1331700" y="2570408"/>
                  </a:lnTo>
                  <a:close/>
                  <a:moveTo>
                    <a:pt x="1468351" y="2790221"/>
                  </a:moveTo>
                  <a:lnTo>
                    <a:pt x="1465787" y="2780329"/>
                  </a:lnTo>
                  <a:lnTo>
                    <a:pt x="1468717" y="2778498"/>
                  </a:lnTo>
                  <a:lnTo>
                    <a:pt x="1491432" y="2794251"/>
                  </a:lnTo>
                  <a:lnTo>
                    <a:pt x="1487401" y="2794984"/>
                  </a:lnTo>
                  <a:lnTo>
                    <a:pt x="1468351" y="2790221"/>
                  </a:lnTo>
                  <a:close/>
                  <a:moveTo>
                    <a:pt x="1509017" y="2797915"/>
                  </a:moveTo>
                  <a:lnTo>
                    <a:pt x="1535028" y="2792786"/>
                  </a:lnTo>
                  <a:lnTo>
                    <a:pt x="1525869" y="2804509"/>
                  </a:lnTo>
                  <a:lnTo>
                    <a:pt x="1514878" y="2801578"/>
                  </a:lnTo>
                  <a:lnTo>
                    <a:pt x="1509017" y="2797915"/>
                  </a:lnTo>
                  <a:close/>
                  <a:moveTo>
                    <a:pt x="1541989" y="2794984"/>
                  </a:moveTo>
                  <a:cubicBezTo>
                    <a:pt x="1542355" y="2795350"/>
                    <a:pt x="1542721" y="2795350"/>
                    <a:pt x="1543454" y="2795350"/>
                  </a:cubicBezTo>
                  <a:cubicBezTo>
                    <a:pt x="1544553" y="2795350"/>
                    <a:pt x="1545286" y="2795350"/>
                    <a:pt x="1546385" y="2794984"/>
                  </a:cubicBezTo>
                  <a:cubicBezTo>
                    <a:pt x="1550415" y="2793518"/>
                    <a:pt x="1552613" y="2789488"/>
                    <a:pt x="1551147" y="2785458"/>
                  </a:cubicBezTo>
                  <a:cubicBezTo>
                    <a:pt x="1549682" y="2781429"/>
                    <a:pt x="1545652" y="2779230"/>
                    <a:pt x="1541622" y="2780696"/>
                  </a:cubicBezTo>
                  <a:cubicBezTo>
                    <a:pt x="1541256" y="2780696"/>
                    <a:pt x="1541256" y="2780696"/>
                    <a:pt x="1540890" y="2781062"/>
                  </a:cubicBezTo>
                  <a:cubicBezTo>
                    <a:pt x="1538691" y="2781795"/>
                    <a:pt x="1537226" y="2783993"/>
                    <a:pt x="1536493" y="2786191"/>
                  </a:cubicBezTo>
                  <a:lnTo>
                    <a:pt x="1501323" y="2793152"/>
                  </a:lnTo>
                  <a:lnTo>
                    <a:pt x="1475312" y="2775567"/>
                  </a:lnTo>
                  <a:lnTo>
                    <a:pt x="1548583" y="2729406"/>
                  </a:lnTo>
                  <a:cubicBezTo>
                    <a:pt x="1549316" y="2729772"/>
                    <a:pt x="1549682" y="2730871"/>
                    <a:pt x="1550415" y="2730871"/>
                  </a:cubicBezTo>
                  <a:lnTo>
                    <a:pt x="1551147" y="2730871"/>
                  </a:lnTo>
                  <a:cubicBezTo>
                    <a:pt x="1552246" y="2740030"/>
                    <a:pt x="1554445" y="2755417"/>
                    <a:pt x="1557009" y="2770804"/>
                  </a:cubicBezTo>
                  <a:lnTo>
                    <a:pt x="1562504" y="2807074"/>
                  </a:lnTo>
                  <a:lnTo>
                    <a:pt x="1562871" y="2814034"/>
                  </a:lnTo>
                  <a:lnTo>
                    <a:pt x="1533562" y="2806707"/>
                  </a:lnTo>
                  <a:lnTo>
                    <a:pt x="1541989" y="2794984"/>
                  </a:lnTo>
                  <a:close/>
                  <a:moveTo>
                    <a:pt x="1564336" y="2743328"/>
                  </a:moveTo>
                  <a:lnTo>
                    <a:pt x="1567267" y="2746258"/>
                  </a:lnTo>
                  <a:lnTo>
                    <a:pt x="1566168" y="2768606"/>
                  </a:lnTo>
                  <a:lnTo>
                    <a:pt x="1564336" y="2743328"/>
                  </a:lnTo>
                  <a:close/>
                  <a:moveTo>
                    <a:pt x="1565435" y="2734169"/>
                  </a:moveTo>
                  <a:cubicBezTo>
                    <a:pt x="1565435" y="2733802"/>
                    <a:pt x="1565435" y="2733069"/>
                    <a:pt x="1565435" y="2732703"/>
                  </a:cubicBezTo>
                  <a:lnTo>
                    <a:pt x="1568732" y="2727208"/>
                  </a:lnTo>
                  <a:lnTo>
                    <a:pt x="1568000" y="2737099"/>
                  </a:lnTo>
                  <a:lnTo>
                    <a:pt x="1565435" y="2734169"/>
                  </a:lnTo>
                  <a:close/>
                  <a:moveTo>
                    <a:pt x="1575327" y="2722079"/>
                  </a:moveTo>
                  <a:lnTo>
                    <a:pt x="1616725" y="2790954"/>
                  </a:lnTo>
                  <a:lnTo>
                    <a:pt x="1573861" y="2744060"/>
                  </a:lnTo>
                  <a:lnTo>
                    <a:pt x="1575327" y="2722079"/>
                  </a:lnTo>
                  <a:close/>
                  <a:moveTo>
                    <a:pt x="1563237" y="2695335"/>
                  </a:moveTo>
                  <a:cubicBezTo>
                    <a:pt x="1565069" y="2688374"/>
                    <a:pt x="1566901" y="2680681"/>
                    <a:pt x="1568732" y="2672987"/>
                  </a:cubicBezTo>
                  <a:lnTo>
                    <a:pt x="1572030" y="2659066"/>
                  </a:lnTo>
                  <a:lnTo>
                    <a:pt x="1569831" y="2702662"/>
                  </a:lnTo>
                  <a:lnTo>
                    <a:pt x="1563237" y="2695335"/>
                  </a:lnTo>
                  <a:close/>
                  <a:moveTo>
                    <a:pt x="1570931" y="2601914"/>
                  </a:moveTo>
                  <a:lnTo>
                    <a:pt x="1570931" y="2601914"/>
                  </a:lnTo>
                  <a:cubicBezTo>
                    <a:pt x="1570931" y="2601914"/>
                    <a:pt x="1570931" y="2601914"/>
                    <a:pt x="1570931" y="2601914"/>
                  </a:cubicBezTo>
                  <a:cubicBezTo>
                    <a:pt x="1572030" y="2601914"/>
                    <a:pt x="1572396" y="2601181"/>
                    <a:pt x="1573129" y="2601181"/>
                  </a:cubicBezTo>
                  <a:lnTo>
                    <a:pt x="1573129" y="2607043"/>
                  </a:lnTo>
                  <a:lnTo>
                    <a:pt x="1570931" y="2601914"/>
                  </a:lnTo>
                  <a:close/>
                  <a:moveTo>
                    <a:pt x="1579357" y="2570408"/>
                  </a:moveTo>
                  <a:lnTo>
                    <a:pt x="1673144" y="2605578"/>
                  </a:lnTo>
                  <a:lnTo>
                    <a:pt x="1579723" y="2593122"/>
                  </a:lnTo>
                  <a:lnTo>
                    <a:pt x="1579357" y="2570408"/>
                  </a:lnTo>
                  <a:close/>
                  <a:moveTo>
                    <a:pt x="1573129" y="2589092"/>
                  </a:moveTo>
                  <a:cubicBezTo>
                    <a:pt x="1572396" y="2589092"/>
                    <a:pt x="1572030" y="2588359"/>
                    <a:pt x="1571297" y="2588359"/>
                  </a:cubicBezTo>
                  <a:cubicBezTo>
                    <a:pt x="1570564" y="2588359"/>
                    <a:pt x="1570564" y="2588725"/>
                    <a:pt x="1569831" y="2589092"/>
                  </a:cubicBezTo>
                  <a:cubicBezTo>
                    <a:pt x="1567267" y="2586161"/>
                    <a:pt x="1563237" y="2582131"/>
                    <a:pt x="1558841" y="2577735"/>
                  </a:cubicBezTo>
                  <a:cubicBezTo>
                    <a:pt x="1555910" y="2571873"/>
                    <a:pt x="1553345" y="2567111"/>
                    <a:pt x="1551514" y="2563447"/>
                  </a:cubicBezTo>
                  <a:cubicBezTo>
                    <a:pt x="1551880" y="2563080"/>
                    <a:pt x="1552246" y="2562714"/>
                    <a:pt x="1552613" y="2562348"/>
                  </a:cubicBezTo>
                  <a:cubicBezTo>
                    <a:pt x="1552979" y="2561982"/>
                    <a:pt x="1552613" y="2561249"/>
                    <a:pt x="1552613" y="2560516"/>
                  </a:cubicBezTo>
                  <a:lnTo>
                    <a:pt x="1572762" y="2567843"/>
                  </a:lnTo>
                  <a:lnTo>
                    <a:pt x="1573129" y="2589092"/>
                  </a:lnTo>
                  <a:close/>
                  <a:moveTo>
                    <a:pt x="1551147" y="2552456"/>
                  </a:moveTo>
                  <a:lnTo>
                    <a:pt x="1569831" y="2460135"/>
                  </a:lnTo>
                  <a:lnTo>
                    <a:pt x="1572396" y="2560150"/>
                  </a:lnTo>
                  <a:lnTo>
                    <a:pt x="1551147" y="2552456"/>
                  </a:lnTo>
                  <a:close/>
                  <a:moveTo>
                    <a:pt x="1539424" y="2557952"/>
                  </a:moveTo>
                  <a:lnTo>
                    <a:pt x="1539424" y="2557952"/>
                  </a:lnTo>
                  <a:lnTo>
                    <a:pt x="1535394" y="2553922"/>
                  </a:lnTo>
                  <a:lnTo>
                    <a:pt x="1540890" y="2556120"/>
                  </a:lnTo>
                  <a:cubicBezTo>
                    <a:pt x="1540523" y="2556486"/>
                    <a:pt x="1539790" y="2556853"/>
                    <a:pt x="1539424" y="2557952"/>
                  </a:cubicBezTo>
                  <a:cubicBezTo>
                    <a:pt x="1539424" y="2557585"/>
                    <a:pt x="1539424" y="2557952"/>
                    <a:pt x="1539424" y="2557952"/>
                  </a:cubicBezTo>
                  <a:lnTo>
                    <a:pt x="1539424" y="2557952"/>
                  </a:lnTo>
                  <a:close/>
                  <a:moveTo>
                    <a:pt x="1471648" y="2537069"/>
                  </a:moveTo>
                  <a:cubicBezTo>
                    <a:pt x="1463588" y="2536337"/>
                    <a:pt x="1455895" y="2535604"/>
                    <a:pt x="1448568" y="2534871"/>
                  </a:cubicBezTo>
                  <a:lnTo>
                    <a:pt x="1443805" y="2526445"/>
                  </a:lnTo>
                  <a:lnTo>
                    <a:pt x="1485936" y="2538535"/>
                  </a:lnTo>
                  <a:lnTo>
                    <a:pt x="1471648" y="2537069"/>
                  </a:lnTo>
                  <a:close/>
                  <a:moveTo>
                    <a:pt x="1406437" y="2508494"/>
                  </a:moveTo>
                  <a:lnTo>
                    <a:pt x="1376030" y="2452808"/>
                  </a:lnTo>
                  <a:lnTo>
                    <a:pt x="1427686" y="2514355"/>
                  </a:lnTo>
                  <a:lnTo>
                    <a:pt x="1406437" y="2508494"/>
                  </a:lnTo>
                  <a:close/>
                  <a:moveTo>
                    <a:pt x="1321809" y="2587627"/>
                  </a:moveTo>
                  <a:lnTo>
                    <a:pt x="1321809" y="2589092"/>
                  </a:lnTo>
                  <a:lnTo>
                    <a:pt x="1321076" y="2588725"/>
                  </a:lnTo>
                  <a:lnTo>
                    <a:pt x="1321809" y="2587627"/>
                  </a:lnTo>
                  <a:close/>
                  <a:moveTo>
                    <a:pt x="1321076" y="2597152"/>
                  </a:moveTo>
                  <a:lnTo>
                    <a:pt x="1319977" y="2610707"/>
                  </a:lnTo>
                  <a:cubicBezTo>
                    <a:pt x="1318878" y="2611440"/>
                    <a:pt x="1318145" y="2612905"/>
                    <a:pt x="1318145" y="2614370"/>
                  </a:cubicBezTo>
                  <a:cubicBezTo>
                    <a:pt x="1318145" y="2615103"/>
                    <a:pt x="1318512" y="2615836"/>
                    <a:pt x="1318878" y="2616202"/>
                  </a:cubicBezTo>
                  <a:lnTo>
                    <a:pt x="1316314" y="2624628"/>
                  </a:lnTo>
                  <a:lnTo>
                    <a:pt x="1291035" y="2641114"/>
                  </a:lnTo>
                  <a:lnTo>
                    <a:pt x="1317779" y="2594587"/>
                  </a:lnTo>
                  <a:lnTo>
                    <a:pt x="1321076" y="2597152"/>
                  </a:lnTo>
                  <a:close/>
                  <a:moveTo>
                    <a:pt x="1313383" y="2634886"/>
                  </a:moveTo>
                  <a:lnTo>
                    <a:pt x="1288837" y="2717683"/>
                  </a:lnTo>
                  <a:lnTo>
                    <a:pt x="1265024" y="2766041"/>
                  </a:lnTo>
                  <a:lnTo>
                    <a:pt x="1263558" y="2704127"/>
                  </a:lnTo>
                  <a:lnTo>
                    <a:pt x="1263925" y="2692770"/>
                  </a:lnTo>
                  <a:cubicBezTo>
                    <a:pt x="1264657" y="2692404"/>
                    <a:pt x="1265756" y="2692404"/>
                    <a:pt x="1266489" y="2691672"/>
                  </a:cubicBezTo>
                  <a:cubicBezTo>
                    <a:pt x="1269054" y="2689473"/>
                    <a:pt x="1269054" y="2685809"/>
                    <a:pt x="1266856" y="2683245"/>
                  </a:cubicBezTo>
                  <a:cubicBezTo>
                    <a:pt x="1266856" y="2683245"/>
                    <a:pt x="1266856" y="2683245"/>
                    <a:pt x="1266856" y="2683245"/>
                  </a:cubicBezTo>
                  <a:lnTo>
                    <a:pt x="1283342" y="2654303"/>
                  </a:lnTo>
                  <a:lnTo>
                    <a:pt x="1313383" y="2634886"/>
                  </a:lnTo>
                  <a:close/>
                  <a:moveTo>
                    <a:pt x="1363573" y="2819163"/>
                  </a:moveTo>
                  <a:cubicBezTo>
                    <a:pt x="1361742" y="2816599"/>
                    <a:pt x="1358445" y="2815499"/>
                    <a:pt x="1355514" y="2816599"/>
                  </a:cubicBezTo>
                  <a:cubicBezTo>
                    <a:pt x="1354415" y="2816965"/>
                    <a:pt x="1354048" y="2818064"/>
                    <a:pt x="1353315" y="2818797"/>
                  </a:cubicBezTo>
                  <a:lnTo>
                    <a:pt x="1343058" y="2815866"/>
                  </a:lnTo>
                  <a:lnTo>
                    <a:pt x="1284807" y="2794251"/>
                  </a:lnTo>
                  <a:lnTo>
                    <a:pt x="1338661" y="2787290"/>
                  </a:lnTo>
                  <a:lnTo>
                    <a:pt x="1424755" y="2791320"/>
                  </a:lnTo>
                  <a:lnTo>
                    <a:pt x="1396545" y="2813301"/>
                  </a:lnTo>
                  <a:lnTo>
                    <a:pt x="1363573" y="2819163"/>
                  </a:lnTo>
                  <a:close/>
                  <a:moveTo>
                    <a:pt x="1435013" y="2791320"/>
                  </a:moveTo>
                  <a:lnTo>
                    <a:pt x="1443805" y="2791686"/>
                  </a:lnTo>
                  <a:cubicBezTo>
                    <a:pt x="1444172" y="2792053"/>
                    <a:pt x="1444904" y="2792786"/>
                    <a:pt x="1445271" y="2793152"/>
                  </a:cubicBezTo>
                  <a:cubicBezTo>
                    <a:pt x="1445637" y="2793152"/>
                    <a:pt x="1446370" y="2793518"/>
                    <a:pt x="1446736" y="2793518"/>
                  </a:cubicBezTo>
                  <a:cubicBezTo>
                    <a:pt x="1447469" y="2793518"/>
                    <a:pt x="1448568" y="2793152"/>
                    <a:pt x="1449301" y="2792786"/>
                  </a:cubicBezTo>
                  <a:lnTo>
                    <a:pt x="1462856" y="2796083"/>
                  </a:lnTo>
                  <a:lnTo>
                    <a:pt x="1463955" y="2799746"/>
                  </a:lnTo>
                  <a:lnTo>
                    <a:pt x="1411200" y="2810004"/>
                  </a:lnTo>
                  <a:lnTo>
                    <a:pt x="1435013" y="2791320"/>
                  </a:lnTo>
                  <a:close/>
                  <a:moveTo>
                    <a:pt x="1470549" y="2797915"/>
                  </a:moveTo>
                  <a:lnTo>
                    <a:pt x="1472015" y="2798281"/>
                  </a:lnTo>
                  <a:lnTo>
                    <a:pt x="1470549" y="2798647"/>
                  </a:lnTo>
                  <a:lnTo>
                    <a:pt x="1470549" y="2797915"/>
                  </a:lnTo>
                  <a:close/>
                  <a:moveTo>
                    <a:pt x="1351117" y="2428628"/>
                  </a:moveTo>
                  <a:cubicBezTo>
                    <a:pt x="1351117" y="2428994"/>
                    <a:pt x="1351117" y="2429361"/>
                    <a:pt x="1351484" y="2429361"/>
                  </a:cubicBezTo>
                  <a:cubicBezTo>
                    <a:pt x="1352949" y="2430826"/>
                    <a:pt x="1354781" y="2431559"/>
                    <a:pt x="1356613" y="2431559"/>
                  </a:cubicBezTo>
                  <a:lnTo>
                    <a:pt x="1356613" y="2431559"/>
                  </a:lnTo>
                  <a:lnTo>
                    <a:pt x="1396912" y="2505929"/>
                  </a:lnTo>
                  <a:lnTo>
                    <a:pt x="1337929" y="2489077"/>
                  </a:lnTo>
                  <a:cubicBezTo>
                    <a:pt x="1337562" y="2488344"/>
                    <a:pt x="1337562" y="2487978"/>
                    <a:pt x="1337196" y="2487611"/>
                  </a:cubicBezTo>
                  <a:cubicBezTo>
                    <a:pt x="1336097" y="2486513"/>
                    <a:pt x="1334631" y="2486146"/>
                    <a:pt x="1333166" y="2486146"/>
                  </a:cubicBezTo>
                  <a:cubicBezTo>
                    <a:pt x="1332067" y="2486146"/>
                    <a:pt x="1330601" y="2486879"/>
                    <a:pt x="1329869" y="2487611"/>
                  </a:cubicBezTo>
                  <a:lnTo>
                    <a:pt x="1313749" y="2481017"/>
                  </a:lnTo>
                  <a:lnTo>
                    <a:pt x="1301293" y="2436322"/>
                  </a:lnTo>
                  <a:lnTo>
                    <a:pt x="1351117" y="2428628"/>
                  </a:lnTo>
                  <a:close/>
                  <a:moveTo>
                    <a:pt x="1329502" y="2494206"/>
                  </a:moveTo>
                  <a:cubicBezTo>
                    <a:pt x="1329869" y="2494572"/>
                    <a:pt x="1329869" y="2494938"/>
                    <a:pt x="1329869" y="2494938"/>
                  </a:cubicBezTo>
                  <a:lnTo>
                    <a:pt x="1326938" y="2527178"/>
                  </a:lnTo>
                  <a:lnTo>
                    <a:pt x="1316314" y="2488711"/>
                  </a:lnTo>
                  <a:lnTo>
                    <a:pt x="1329502" y="2494206"/>
                  </a:lnTo>
                  <a:close/>
                  <a:moveTo>
                    <a:pt x="1325473" y="2546594"/>
                  </a:moveTo>
                  <a:lnTo>
                    <a:pt x="1323274" y="2571507"/>
                  </a:lnTo>
                  <a:lnTo>
                    <a:pt x="1315581" y="2585062"/>
                  </a:lnTo>
                  <a:lnTo>
                    <a:pt x="1270886" y="2556120"/>
                  </a:lnTo>
                  <a:lnTo>
                    <a:pt x="1322908" y="2538169"/>
                  </a:lnTo>
                  <a:lnTo>
                    <a:pt x="1325473" y="2546594"/>
                  </a:lnTo>
                  <a:close/>
                  <a:moveTo>
                    <a:pt x="954721" y="3008202"/>
                  </a:moveTo>
                  <a:lnTo>
                    <a:pt x="954721" y="3010034"/>
                  </a:lnTo>
                  <a:lnTo>
                    <a:pt x="951057" y="3010767"/>
                  </a:lnTo>
                  <a:lnTo>
                    <a:pt x="952889" y="3007836"/>
                  </a:lnTo>
                  <a:lnTo>
                    <a:pt x="954721" y="3008202"/>
                  </a:lnTo>
                  <a:close/>
                  <a:moveTo>
                    <a:pt x="961315" y="3003440"/>
                  </a:moveTo>
                  <a:lnTo>
                    <a:pt x="961315" y="2994281"/>
                  </a:lnTo>
                  <a:lnTo>
                    <a:pt x="982930" y="2958378"/>
                  </a:lnTo>
                  <a:lnTo>
                    <a:pt x="997584" y="2977795"/>
                  </a:lnTo>
                  <a:lnTo>
                    <a:pt x="1011139" y="2997578"/>
                  </a:lnTo>
                  <a:lnTo>
                    <a:pt x="970108" y="3006370"/>
                  </a:lnTo>
                  <a:lnTo>
                    <a:pt x="961315" y="3003440"/>
                  </a:lnTo>
                  <a:close/>
                  <a:moveTo>
                    <a:pt x="983296" y="2944823"/>
                  </a:moveTo>
                  <a:lnTo>
                    <a:pt x="976702" y="2935298"/>
                  </a:lnTo>
                  <a:lnTo>
                    <a:pt x="985495" y="2941159"/>
                  </a:lnTo>
                  <a:lnTo>
                    <a:pt x="983296" y="2944823"/>
                  </a:lnTo>
                  <a:close/>
                  <a:moveTo>
                    <a:pt x="978534" y="2928337"/>
                  </a:moveTo>
                  <a:lnTo>
                    <a:pt x="990990" y="2932367"/>
                  </a:lnTo>
                  <a:lnTo>
                    <a:pt x="989158" y="2935298"/>
                  </a:lnTo>
                  <a:lnTo>
                    <a:pt x="978534" y="2928337"/>
                  </a:lnTo>
                  <a:close/>
                  <a:moveTo>
                    <a:pt x="969009" y="2908554"/>
                  </a:moveTo>
                  <a:lnTo>
                    <a:pt x="983296" y="2834183"/>
                  </a:lnTo>
                  <a:lnTo>
                    <a:pt x="997218" y="2885473"/>
                  </a:lnTo>
                  <a:lnTo>
                    <a:pt x="969009" y="2908554"/>
                  </a:lnTo>
                  <a:close/>
                  <a:moveTo>
                    <a:pt x="1034953" y="2999410"/>
                  </a:moveTo>
                  <a:lnTo>
                    <a:pt x="1038616" y="2998677"/>
                  </a:lnTo>
                  <a:lnTo>
                    <a:pt x="1038250" y="3011866"/>
                  </a:lnTo>
                  <a:lnTo>
                    <a:pt x="1034953" y="2999410"/>
                  </a:lnTo>
                  <a:close/>
                  <a:moveTo>
                    <a:pt x="1031289" y="3011133"/>
                  </a:moveTo>
                  <a:lnTo>
                    <a:pt x="1024328" y="3001974"/>
                  </a:lnTo>
                  <a:lnTo>
                    <a:pt x="1028358" y="3001242"/>
                  </a:lnTo>
                  <a:lnTo>
                    <a:pt x="1031289" y="3011133"/>
                  </a:lnTo>
                  <a:close/>
                  <a:moveTo>
                    <a:pt x="1053637" y="3027253"/>
                  </a:moveTo>
                  <a:lnTo>
                    <a:pt x="1084777" y="3008202"/>
                  </a:lnTo>
                  <a:lnTo>
                    <a:pt x="1128740" y="3038244"/>
                  </a:lnTo>
                  <a:lnTo>
                    <a:pt x="1053637" y="3027253"/>
                  </a:lnTo>
                  <a:close/>
                  <a:moveTo>
                    <a:pt x="1026526" y="2994281"/>
                  </a:moveTo>
                  <a:lnTo>
                    <a:pt x="1019566" y="2995747"/>
                  </a:lnTo>
                  <a:lnTo>
                    <a:pt x="1003080" y="2973765"/>
                  </a:lnTo>
                  <a:lnTo>
                    <a:pt x="987693" y="2951051"/>
                  </a:lnTo>
                  <a:lnTo>
                    <a:pt x="991356" y="2945189"/>
                  </a:lnTo>
                  <a:lnTo>
                    <a:pt x="1018100" y="2963507"/>
                  </a:lnTo>
                  <a:lnTo>
                    <a:pt x="1026526" y="2994281"/>
                  </a:lnTo>
                  <a:close/>
                  <a:moveTo>
                    <a:pt x="1083678" y="2999410"/>
                  </a:moveTo>
                  <a:lnTo>
                    <a:pt x="1071955" y="2991716"/>
                  </a:lnTo>
                  <a:lnTo>
                    <a:pt x="1111887" y="2982924"/>
                  </a:lnTo>
                  <a:lnTo>
                    <a:pt x="1083678" y="2999410"/>
                  </a:lnTo>
                  <a:close/>
                  <a:moveTo>
                    <a:pt x="1077083" y="3003074"/>
                  </a:moveTo>
                  <a:lnTo>
                    <a:pt x="1044844" y="3021758"/>
                  </a:lnTo>
                  <a:lnTo>
                    <a:pt x="1045211" y="2997212"/>
                  </a:lnTo>
                  <a:lnTo>
                    <a:pt x="1062796" y="2993548"/>
                  </a:lnTo>
                  <a:lnTo>
                    <a:pt x="1077083" y="3003074"/>
                  </a:lnTo>
                  <a:close/>
                  <a:moveTo>
                    <a:pt x="1045577" y="2990251"/>
                  </a:moveTo>
                  <a:lnTo>
                    <a:pt x="1045577" y="2981825"/>
                  </a:lnTo>
                  <a:lnTo>
                    <a:pt x="1055102" y="2988419"/>
                  </a:lnTo>
                  <a:lnTo>
                    <a:pt x="1045577" y="2990251"/>
                  </a:lnTo>
                  <a:close/>
                  <a:moveTo>
                    <a:pt x="1038616" y="2991716"/>
                  </a:moveTo>
                  <a:lnTo>
                    <a:pt x="1033121" y="2992816"/>
                  </a:lnTo>
                  <a:lnTo>
                    <a:pt x="1026526" y="2969002"/>
                  </a:lnTo>
                  <a:lnTo>
                    <a:pt x="1038616" y="2977062"/>
                  </a:lnTo>
                  <a:lnTo>
                    <a:pt x="1038616" y="2991716"/>
                  </a:lnTo>
                  <a:close/>
                  <a:moveTo>
                    <a:pt x="1015536" y="2952883"/>
                  </a:moveTo>
                  <a:lnTo>
                    <a:pt x="995020" y="2938961"/>
                  </a:lnTo>
                  <a:lnTo>
                    <a:pt x="997951" y="2934199"/>
                  </a:lnTo>
                  <a:lnTo>
                    <a:pt x="1011872" y="2938595"/>
                  </a:lnTo>
                  <a:lnTo>
                    <a:pt x="1015536" y="2952883"/>
                  </a:lnTo>
                  <a:close/>
                  <a:moveTo>
                    <a:pt x="1001248" y="2928337"/>
                  </a:moveTo>
                  <a:lnTo>
                    <a:pt x="1006377" y="2919911"/>
                  </a:lnTo>
                  <a:lnTo>
                    <a:pt x="1009308" y="2930901"/>
                  </a:lnTo>
                  <a:lnTo>
                    <a:pt x="1001248" y="2928337"/>
                  </a:lnTo>
                  <a:close/>
                  <a:moveTo>
                    <a:pt x="994653" y="2926139"/>
                  </a:moveTo>
                  <a:lnTo>
                    <a:pt x="971207" y="2918445"/>
                  </a:lnTo>
                  <a:lnTo>
                    <a:pt x="999416" y="2893900"/>
                  </a:lnTo>
                  <a:lnTo>
                    <a:pt x="1003812" y="2910386"/>
                  </a:lnTo>
                  <a:lnTo>
                    <a:pt x="994653" y="2926139"/>
                  </a:lnTo>
                  <a:close/>
                  <a:moveTo>
                    <a:pt x="1005278" y="2889137"/>
                  </a:moveTo>
                  <a:lnTo>
                    <a:pt x="1030190" y="2867522"/>
                  </a:lnTo>
                  <a:lnTo>
                    <a:pt x="1008941" y="2902692"/>
                  </a:lnTo>
                  <a:lnTo>
                    <a:pt x="1005278" y="2889137"/>
                  </a:lnTo>
                  <a:close/>
                  <a:moveTo>
                    <a:pt x="1036418" y="2853234"/>
                  </a:moveTo>
                  <a:lnTo>
                    <a:pt x="1003080" y="2880711"/>
                  </a:lnTo>
                  <a:lnTo>
                    <a:pt x="988426" y="2825391"/>
                  </a:lnTo>
                  <a:lnTo>
                    <a:pt x="1012239" y="2837847"/>
                  </a:lnTo>
                  <a:cubicBezTo>
                    <a:pt x="1021398" y="2842976"/>
                    <a:pt x="1030556" y="2847373"/>
                    <a:pt x="1036418" y="2850303"/>
                  </a:cubicBezTo>
                  <a:cubicBezTo>
                    <a:pt x="1036052" y="2851769"/>
                    <a:pt x="1036052" y="2852501"/>
                    <a:pt x="1036418" y="2853234"/>
                  </a:cubicBezTo>
                  <a:lnTo>
                    <a:pt x="1036418" y="2853234"/>
                  </a:lnTo>
                  <a:close/>
                  <a:moveTo>
                    <a:pt x="978900" y="2952516"/>
                  </a:moveTo>
                  <a:lnTo>
                    <a:pt x="961315" y="2981459"/>
                  </a:lnTo>
                  <a:lnTo>
                    <a:pt x="960582" y="2946289"/>
                  </a:lnTo>
                  <a:lnTo>
                    <a:pt x="963880" y="2932733"/>
                  </a:lnTo>
                  <a:lnTo>
                    <a:pt x="978900" y="2952516"/>
                  </a:lnTo>
                  <a:close/>
                  <a:moveTo>
                    <a:pt x="954721" y="2992083"/>
                  </a:moveTo>
                  <a:lnTo>
                    <a:pt x="950324" y="2999043"/>
                  </a:lnTo>
                  <a:lnTo>
                    <a:pt x="947760" y="2997945"/>
                  </a:lnTo>
                  <a:lnTo>
                    <a:pt x="954354" y="2971567"/>
                  </a:lnTo>
                  <a:lnTo>
                    <a:pt x="954721" y="2992083"/>
                  </a:lnTo>
                  <a:close/>
                  <a:moveTo>
                    <a:pt x="946661" y="3005272"/>
                  </a:moveTo>
                  <a:lnTo>
                    <a:pt x="945562" y="3007103"/>
                  </a:lnTo>
                  <a:lnTo>
                    <a:pt x="945928" y="3004905"/>
                  </a:lnTo>
                  <a:lnTo>
                    <a:pt x="946661" y="3005272"/>
                  </a:lnTo>
                  <a:close/>
                  <a:moveTo>
                    <a:pt x="955087" y="3016629"/>
                  </a:moveTo>
                  <a:lnTo>
                    <a:pt x="955087" y="3017361"/>
                  </a:lnTo>
                  <a:lnTo>
                    <a:pt x="952889" y="3016995"/>
                  </a:lnTo>
                  <a:lnTo>
                    <a:pt x="955087" y="3016629"/>
                  </a:lnTo>
                  <a:close/>
                  <a:moveTo>
                    <a:pt x="961681" y="3015163"/>
                  </a:moveTo>
                  <a:lnTo>
                    <a:pt x="969741" y="3013331"/>
                  </a:lnTo>
                  <a:lnTo>
                    <a:pt x="988792" y="3020292"/>
                  </a:lnTo>
                  <a:lnTo>
                    <a:pt x="961681" y="3017728"/>
                  </a:lnTo>
                  <a:lnTo>
                    <a:pt x="961681" y="3015163"/>
                  </a:lnTo>
                  <a:close/>
                  <a:moveTo>
                    <a:pt x="982197" y="3010767"/>
                  </a:moveTo>
                  <a:lnTo>
                    <a:pt x="1015169" y="3003440"/>
                  </a:lnTo>
                  <a:lnTo>
                    <a:pt x="1029091" y="3023956"/>
                  </a:lnTo>
                  <a:lnTo>
                    <a:pt x="1015169" y="3022856"/>
                  </a:lnTo>
                  <a:lnTo>
                    <a:pt x="982197" y="3010767"/>
                  </a:lnTo>
                  <a:close/>
                  <a:moveTo>
                    <a:pt x="1138265" y="3036046"/>
                  </a:moveTo>
                  <a:lnTo>
                    <a:pt x="1091005" y="3004172"/>
                  </a:lnTo>
                  <a:lnTo>
                    <a:pt x="1127274" y="2981825"/>
                  </a:lnTo>
                  <a:cubicBezTo>
                    <a:pt x="1128007" y="2982191"/>
                    <a:pt x="1129106" y="2982557"/>
                    <a:pt x="1130205" y="2982924"/>
                  </a:cubicBezTo>
                  <a:cubicBezTo>
                    <a:pt x="1131304" y="2989518"/>
                    <a:pt x="1132769" y="2999410"/>
                    <a:pt x="1134235" y="3009668"/>
                  </a:cubicBezTo>
                  <a:lnTo>
                    <a:pt x="1138265" y="3036046"/>
                  </a:lnTo>
                  <a:close/>
                  <a:moveTo>
                    <a:pt x="1038983" y="2969002"/>
                  </a:moveTo>
                  <a:lnTo>
                    <a:pt x="1023962" y="2958744"/>
                  </a:lnTo>
                  <a:lnTo>
                    <a:pt x="1019199" y="2941159"/>
                  </a:lnTo>
                  <a:lnTo>
                    <a:pt x="1039349" y="2947754"/>
                  </a:lnTo>
                  <a:lnTo>
                    <a:pt x="1038983" y="2969002"/>
                  </a:lnTo>
                  <a:close/>
                  <a:moveTo>
                    <a:pt x="990624" y="2819163"/>
                  </a:moveTo>
                  <a:cubicBezTo>
                    <a:pt x="990624" y="2817697"/>
                    <a:pt x="990257" y="2816599"/>
                    <a:pt x="989525" y="2815499"/>
                  </a:cubicBezTo>
                  <a:lnTo>
                    <a:pt x="1003812" y="2825758"/>
                  </a:lnTo>
                  <a:lnTo>
                    <a:pt x="990624" y="2819163"/>
                  </a:lnTo>
                  <a:close/>
                  <a:moveTo>
                    <a:pt x="942997" y="2787656"/>
                  </a:moveTo>
                  <a:lnTo>
                    <a:pt x="975603" y="2816599"/>
                  </a:lnTo>
                  <a:cubicBezTo>
                    <a:pt x="974870" y="2818797"/>
                    <a:pt x="975237" y="2820995"/>
                    <a:pt x="976702" y="2822827"/>
                  </a:cubicBezTo>
                  <a:lnTo>
                    <a:pt x="949592" y="2868255"/>
                  </a:lnTo>
                  <a:lnTo>
                    <a:pt x="915887" y="2764210"/>
                  </a:lnTo>
                  <a:cubicBezTo>
                    <a:pt x="922848" y="2770438"/>
                    <a:pt x="932739" y="2779230"/>
                    <a:pt x="942997" y="2787656"/>
                  </a:cubicBezTo>
                  <a:lnTo>
                    <a:pt x="942997" y="2787656"/>
                  </a:lnTo>
                  <a:close/>
                  <a:moveTo>
                    <a:pt x="974870" y="2838580"/>
                  </a:moveTo>
                  <a:lnTo>
                    <a:pt x="960949" y="2902692"/>
                  </a:lnTo>
                  <a:lnTo>
                    <a:pt x="952523" y="2876681"/>
                  </a:lnTo>
                  <a:lnTo>
                    <a:pt x="974870" y="2838580"/>
                  </a:lnTo>
                  <a:close/>
                  <a:moveTo>
                    <a:pt x="1056568" y="3036412"/>
                  </a:moveTo>
                  <a:lnTo>
                    <a:pt x="1121779" y="3044105"/>
                  </a:lnTo>
                  <a:lnTo>
                    <a:pt x="1078549" y="3052898"/>
                  </a:lnTo>
                  <a:lnTo>
                    <a:pt x="1056568" y="3036412"/>
                  </a:lnTo>
                  <a:close/>
                  <a:moveTo>
                    <a:pt x="1136800" y="3047769"/>
                  </a:moveTo>
                  <a:cubicBezTo>
                    <a:pt x="1138265" y="3049601"/>
                    <a:pt x="1140463" y="3051066"/>
                    <a:pt x="1142661" y="3051066"/>
                  </a:cubicBezTo>
                  <a:lnTo>
                    <a:pt x="1159147" y="3090999"/>
                  </a:lnTo>
                  <a:cubicBezTo>
                    <a:pt x="1164276" y="3103088"/>
                    <a:pt x="1169405" y="3115178"/>
                    <a:pt x="1173069" y="3123971"/>
                  </a:cubicBezTo>
                  <a:lnTo>
                    <a:pt x="1085143" y="3058759"/>
                  </a:lnTo>
                  <a:lnTo>
                    <a:pt x="1136800" y="3047769"/>
                  </a:lnTo>
                  <a:close/>
                  <a:moveTo>
                    <a:pt x="1145226" y="3035679"/>
                  </a:moveTo>
                  <a:lnTo>
                    <a:pt x="1143027" y="3021025"/>
                  </a:lnTo>
                  <a:lnTo>
                    <a:pt x="1148156" y="3037877"/>
                  </a:lnTo>
                  <a:cubicBezTo>
                    <a:pt x="1147424" y="3037144"/>
                    <a:pt x="1145958" y="3036412"/>
                    <a:pt x="1144859" y="3036046"/>
                  </a:cubicBezTo>
                  <a:lnTo>
                    <a:pt x="1145226" y="3035679"/>
                  </a:lnTo>
                  <a:close/>
                  <a:moveTo>
                    <a:pt x="1064261" y="2985855"/>
                  </a:moveTo>
                  <a:lnTo>
                    <a:pt x="1045577" y="2973399"/>
                  </a:lnTo>
                  <a:lnTo>
                    <a:pt x="1045943" y="2949952"/>
                  </a:lnTo>
                  <a:lnTo>
                    <a:pt x="1119214" y="2973765"/>
                  </a:lnTo>
                  <a:lnTo>
                    <a:pt x="1064261" y="2985855"/>
                  </a:lnTo>
                  <a:close/>
                  <a:moveTo>
                    <a:pt x="1017367" y="2933466"/>
                  </a:moveTo>
                  <a:lnTo>
                    <a:pt x="1011506" y="2911851"/>
                  </a:lnTo>
                  <a:lnTo>
                    <a:pt x="1040814" y="2863492"/>
                  </a:lnTo>
                  <a:lnTo>
                    <a:pt x="1039715" y="2940793"/>
                  </a:lnTo>
                  <a:lnTo>
                    <a:pt x="1017367" y="2933466"/>
                  </a:lnTo>
                  <a:close/>
                  <a:moveTo>
                    <a:pt x="978900" y="2809638"/>
                  </a:moveTo>
                  <a:lnTo>
                    <a:pt x="974504" y="2804875"/>
                  </a:lnTo>
                  <a:lnTo>
                    <a:pt x="978900" y="2807806"/>
                  </a:lnTo>
                  <a:lnTo>
                    <a:pt x="978900" y="2809638"/>
                  </a:lnTo>
                  <a:close/>
                  <a:moveTo>
                    <a:pt x="909293" y="2742961"/>
                  </a:moveTo>
                  <a:lnTo>
                    <a:pt x="908560" y="2741130"/>
                  </a:lnTo>
                  <a:lnTo>
                    <a:pt x="909659" y="2742228"/>
                  </a:lnTo>
                  <a:lnTo>
                    <a:pt x="909293" y="2742961"/>
                  </a:lnTo>
                  <a:close/>
                  <a:moveTo>
                    <a:pt x="1191020" y="3137892"/>
                  </a:moveTo>
                  <a:lnTo>
                    <a:pt x="1191753" y="3137526"/>
                  </a:lnTo>
                  <a:lnTo>
                    <a:pt x="1192485" y="3138991"/>
                  </a:lnTo>
                  <a:lnTo>
                    <a:pt x="1191020" y="3137892"/>
                  </a:lnTo>
                  <a:close/>
                  <a:moveTo>
                    <a:pt x="1150721" y="3049967"/>
                  </a:moveTo>
                  <a:lnTo>
                    <a:pt x="1152186" y="3050700"/>
                  </a:lnTo>
                  <a:lnTo>
                    <a:pt x="1153652" y="3055462"/>
                  </a:lnTo>
                  <a:lnTo>
                    <a:pt x="1150721" y="3049967"/>
                  </a:lnTo>
                  <a:close/>
                  <a:moveTo>
                    <a:pt x="915887" y="2753219"/>
                  </a:moveTo>
                  <a:cubicBezTo>
                    <a:pt x="915887" y="2752486"/>
                    <a:pt x="916620" y="2751387"/>
                    <a:pt x="916620" y="2750655"/>
                  </a:cubicBezTo>
                  <a:cubicBezTo>
                    <a:pt x="916620" y="2749922"/>
                    <a:pt x="915887" y="2749555"/>
                    <a:pt x="915521" y="2748823"/>
                  </a:cubicBezTo>
                  <a:lnTo>
                    <a:pt x="927244" y="2761645"/>
                  </a:lnTo>
                  <a:lnTo>
                    <a:pt x="915887" y="2753219"/>
                  </a:lnTo>
                  <a:close/>
                  <a:moveTo>
                    <a:pt x="1182960" y="3128367"/>
                  </a:moveTo>
                  <a:lnTo>
                    <a:pt x="1178930" y="3114812"/>
                  </a:lnTo>
                  <a:lnTo>
                    <a:pt x="1187357" y="3130199"/>
                  </a:lnTo>
                  <a:cubicBezTo>
                    <a:pt x="1185891" y="3129100"/>
                    <a:pt x="1184426" y="3128367"/>
                    <a:pt x="1182960" y="3128367"/>
                  </a:cubicBezTo>
                  <a:close/>
                  <a:moveTo>
                    <a:pt x="985128" y="2795716"/>
                  </a:moveTo>
                  <a:lnTo>
                    <a:pt x="980366" y="2672621"/>
                  </a:lnTo>
                  <a:lnTo>
                    <a:pt x="1037151" y="2840778"/>
                  </a:lnTo>
                  <a:lnTo>
                    <a:pt x="985128" y="2795716"/>
                  </a:lnTo>
                  <a:close/>
                  <a:moveTo>
                    <a:pt x="895371" y="2732703"/>
                  </a:moveTo>
                  <a:cubicBezTo>
                    <a:pt x="896104" y="2733436"/>
                    <a:pt x="897203" y="2733802"/>
                    <a:pt x="898302" y="2733802"/>
                  </a:cubicBezTo>
                  <a:cubicBezTo>
                    <a:pt x="898668" y="2735634"/>
                    <a:pt x="899401" y="2737832"/>
                    <a:pt x="900134" y="2740030"/>
                  </a:cubicBezTo>
                  <a:lnTo>
                    <a:pt x="893173" y="2732703"/>
                  </a:lnTo>
                  <a:lnTo>
                    <a:pt x="895005" y="2731971"/>
                  </a:lnTo>
                  <a:cubicBezTo>
                    <a:pt x="895371" y="2731971"/>
                    <a:pt x="895371" y="2732337"/>
                    <a:pt x="895371" y="2732703"/>
                  </a:cubicBezTo>
                  <a:lnTo>
                    <a:pt x="895371" y="2732703"/>
                  </a:lnTo>
                  <a:close/>
                  <a:moveTo>
                    <a:pt x="956553" y="2912217"/>
                  </a:moveTo>
                  <a:cubicBezTo>
                    <a:pt x="955820" y="2912217"/>
                    <a:pt x="955087" y="2911851"/>
                    <a:pt x="954354" y="2912217"/>
                  </a:cubicBezTo>
                  <a:cubicBezTo>
                    <a:pt x="951424" y="2913317"/>
                    <a:pt x="949592" y="2916980"/>
                    <a:pt x="951057" y="2919911"/>
                  </a:cubicBezTo>
                  <a:cubicBezTo>
                    <a:pt x="951424" y="2920644"/>
                    <a:pt x="951790" y="2921010"/>
                    <a:pt x="952156" y="2921376"/>
                  </a:cubicBezTo>
                  <a:lnTo>
                    <a:pt x="951790" y="2922842"/>
                  </a:lnTo>
                  <a:lnTo>
                    <a:pt x="899767" y="2965339"/>
                  </a:lnTo>
                  <a:lnTo>
                    <a:pt x="947394" y="2884741"/>
                  </a:lnTo>
                  <a:lnTo>
                    <a:pt x="956553" y="2912217"/>
                  </a:lnTo>
                  <a:close/>
                  <a:moveTo>
                    <a:pt x="1034586" y="3038976"/>
                  </a:moveTo>
                  <a:lnTo>
                    <a:pt x="1036418" y="3038976"/>
                  </a:lnTo>
                  <a:cubicBezTo>
                    <a:pt x="1036784" y="3039342"/>
                    <a:pt x="1036784" y="3040075"/>
                    <a:pt x="1037151" y="3040442"/>
                  </a:cubicBezTo>
                  <a:cubicBezTo>
                    <a:pt x="1038250" y="3041174"/>
                    <a:pt x="1039349" y="3041907"/>
                    <a:pt x="1040814" y="3041907"/>
                  </a:cubicBezTo>
                  <a:cubicBezTo>
                    <a:pt x="1042646" y="3041907"/>
                    <a:pt x="1044111" y="3041174"/>
                    <a:pt x="1045211" y="3039709"/>
                  </a:cubicBezTo>
                  <a:cubicBezTo>
                    <a:pt x="1045577" y="3038976"/>
                    <a:pt x="1045577" y="3038244"/>
                    <a:pt x="1045943" y="3037877"/>
                  </a:cubicBezTo>
                  <a:lnTo>
                    <a:pt x="1068657" y="3055096"/>
                  </a:lnTo>
                  <a:lnTo>
                    <a:pt x="977068" y="3074146"/>
                  </a:lnTo>
                  <a:lnTo>
                    <a:pt x="1034586" y="3038976"/>
                  </a:lnTo>
                  <a:close/>
                  <a:moveTo>
                    <a:pt x="1196149" y="3151081"/>
                  </a:moveTo>
                  <a:cubicBezTo>
                    <a:pt x="1195783" y="3152180"/>
                    <a:pt x="1195783" y="3153279"/>
                    <a:pt x="1196149" y="3154012"/>
                  </a:cubicBezTo>
                  <a:cubicBezTo>
                    <a:pt x="1196149" y="3154378"/>
                    <a:pt x="1196515" y="3154378"/>
                    <a:pt x="1196515" y="3154378"/>
                  </a:cubicBezTo>
                  <a:lnTo>
                    <a:pt x="1195416" y="3156210"/>
                  </a:lnTo>
                  <a:lnTo>
                    <a:pt x="1191020" y="3147417"/>
                  </a:lnTo>
                  <a:cubicBezTo>
                    <a:pt x="1192852" y="3148883"/>
                    <a:pt x="1194684" y="3149982"/>
                    <a:pt x="1196149" y="3151081"/>
                  </a:cubicBezTo>
                  <a:lnTo>
                    <a:pt x="1196149" y="3151081"/>
                  </a:lnTo>
                  <a:close/>
                  <a:moveTo>
                    <a:pt x="1140097" y="2985122"/>
                  </a:moveTo>
                  <a:lnTo>
                    <a:pt x="1280411" y="3093563"/>
                  </a:lnTo>
                  <a:lnTo>
                    <a:pt x="1165375" y="3048868"/>
                  </a:lnTo>
                  <a:lnTo>
                    <a:pt x="1140097" y="2985122"/>
                  </a:lnTo>
                  <a:close/>
                  <a:moveTo>
                    <a:pt x="1129106" y="2966804"/>
                  </a:moveTo>
                  <a:cubicBezTo>
                    <a:pt x="1128007" y="2967171"/>
                    <a:pt x="1127274" y="2968636"/>
                    <a:pt x="1126175" y="2969369"/>
                  </a:cubicBezTo>
                  <a:lnTo>
                    <a:pt x="1045943" y="2942991"/>
                  </a:lnTo>
                  <a:lnTo>
                    <a:pt x="1047409" y="2858363"/>
                  </a:lnTo>
                  <a:cubicBezTo>
                    <a:pt x="1048508" y="2857630"/>
                    <a:pt x="1049973" y="2857630"/>
                    <a:pt x="1050706" y="2856898"/>
                  </a:cubicBezTo>
                  <a:cubicBezTo>
                    <a:pt x="1050706" y="2856898"/>
                    <a:pt x="1050706" y="2856898"/>
                    <a:pt x="1050706" y="2856531"/>
                  </a:cubicBezTo>
                  <a:lnTo>
                    <a:pt x="1134601" y="2879612"/>
                  </a:lnTo>
                  <a:lnTo>
                    <a:pt x="1129106" y="2966804"/>
                  </a:lnTo>
                  <a:lnTo>
                    <a:pt x="1129106" y="2966804"/>
                  </a:lnTo>
                  <a:close/>
                  <a:moveTo>
                    <a:pt x="978534" y="2799380"/>
                  </a:moveTo>
                  <a:lnTo>
                    <a:pt x="978534" y="2799380"/>
                  </a:lnTo>
                  <a:lnTo>
                    <a:pt x="953255" y="2781429"/>
                  </a:lnTo>
                  <a:lnTo>
                    <a:pt x="938235" y="2764576"/>
                  </a:lnTo>
                  <a:lnTo>
                    <a:pt x="978534" y="2799380"/>
                  </a:lnTo>
                  <a:close/>
                  <a:moveTo>
                    <a:pt x="1169039" y="3084038"/>
                  </a:moveTo>
                  <a:lnTo>
                    <a:pt x="1159880" y="3053997"/>
                  </a:lnTo>
                  <a:lnTo>
                    <a:pt x="1160246" y="3053997"/>
                  </a:lnTo>
                  <a:lnTo>
                    <a:pt x="1180029" y="3103455"/>
                  </a:lnTo>
                  <a:lnTo>
                    <a:pt x="1169039" y="3084038"/>
                  </a:lnTo>
                  <a:close/>
                  <a:moveTo>
                    <a:pt x="943730" y="2981092"/>
                  </a:moveTo>
                  <a:lnTo>
                    <a:pt x="940433" y="2996113"/>
                  </a:lnTo>
                  <a:lnTo>
                    <a:pt x="939700" y="2995747"/>
                  </a:lnTo>
                  <a:lnTo>
                    <a:pt x="943730" y="2981092"/>
                  </a:lnTo>
                  <a:close/>
                  <a:moveTo>
                    <a:pt x="938968" y="3002707"/>
                  </a:moveTo>
                  <a:lnTo>
                    <a:pt x="936403" y="3014064"/>
                  </a:lnTo>
                  <a:lnTo>
                    <a:pt x="934938" y="3014431"/>
                  </a:lnTo>
                  <a:lnTo>
                    <a:pt x="937868" y="3002341"/>
                  </a:lnTo>
                  <a:lnTo>
                    <a:pt x="938968" y="3002707"/>
                  </a:lnTo>
                  <a:close/>
                  <a:moveTo>
                    <a:pt x="942631" y="3025055"/>
                  </a:moveTo>
                  <a:lnTo>
                    <a:pt x="943364" y="3023956"/>
                  </a:lnTo>
                  <a:lnTo>
                    <a:pt x="955087" y="3025421"/>
                  </a:lnTo>
                  <a:lnTo>
                    <a:pt x="955087" y="3026154"/>
                  </a:lnTo>
                  <a:lnTo>
                    <a:pt x="942631" y="3025055"/>
                  </a:lnTo>
                  <a:close/>
                  <a:moveTo>
                    <a:pt x="961681" y="3026154"/>
                  </a:moveTo>
                  <a:lnTo>
                    <a:pt x="976336" y="3027986"/>
                  </a:lnTo>
                  <a:lnTo>
                    <a:pt x="961681" y="3026887"/>
                  </a:lnTo>
                  <a:lnTo>
                    <a:pt x="961681" y="3026154"/>
                  </a:lnTo>
                  <a:close/>
                  <a:moveTo>
                    <a:pt x="1472015" y="2805242"/>
                  </a:moveTo>
                  <a:lnTo>
                    <a:pt x="1487401" y="2802311"/>
                  </a:lnTo>
                  <a:lnTo>
                    <a:pt x="1511581" y="2808539"/>
                  </a:lnTo>
                  <a:lnTo>
                    <a:pt x="1518908" y="2813668"/>
                  </a:lnTo>
                  <a:lnTo>
                    <a:pt x="1484837" y="2857264"/>
                  </a:lnTo>
                  <a:lnTo>
                    <a:pt x="1472015" y="2805242"/>
                  </a:lnTo>
                  <a:close/>
                  <a:moveTo>
                    <a:pt x="1562138" y="2820628"/>
                  </a:moveTo>
                  <a:lnTo>
                    <a:pt x="1562138" y="2820628"/>
                  </a:lnTo>
                  <a:cubicBezTo>
                    <a:pt x="1562138" y="2820628"/>
                    <a:pt x="1562504" y="2820995"/>
                    <a:pt x="1562871" y="2821361"/>
                  </a:cubicBezTo>
                  <a:lnTo>
                    <a:pt x="1563604" y="2835283"/>
                  </a:lnTo>
                  <a:lnTo>
                    <a:pt x="1530632" y="2812569"/>
                  </a:lnTo>
                  <a:lnTo>
                    <a:pt x="1562138" y="2820628"/>
                  </a:lnTo>
                  <a:close/>
                  <a:moveTo>
                    <a:pt x="1569831" y="2822827"/>
                  </a:moveTo>
                  <a:cubicBezTo>
                    <a:pt x="1570931" y="2822094"/>
                    <a:pt x="1572030" y="2820995"/>
                    <a:pt x="1572396" y="2819896"/>
                  </a:cubicBezTo>
                  <a:cubicBezTo>
                    <a:pt x="1572762" y="2818430"/>
                    <a:pt x="1572762" y="2816965"/>
                    <a:pt x="1572030" y="2815866"/>
                  </a:cubicBezTo>
                  <a:cubicBezTo>
                    <a:pt x="1571663" y="2815499"/>
                    <a:pt x="1571297" y="2815133"/>
                    <a:pt x="1570931" y="2814767"/>
                  </a:cubicBezTo>
                  <a:lnTo>
                    <a:pt x="1574228" y="2753585"/>
                  </a:lnTo>
                  <a:lnTo>
                    <a:pt x="1631379" y="2815866"/>
                  </a:lnTo>
                  <a:cubicBezTo>
                    <a:pt x="1630647" y="2817697"/>
                    <a:pt x="1630647" y="2819896"/>
                    <a:pt x="1631746" y="2821728"/>
                  </a:cubicBezTo>
                  <a:cubicBezTo>
                    <a:pt x="1631746" y="2822094"/>
                    <a:pt x="1632112" y="2822094"/>
                    <a:pt x="1632478" y="2822460"/>
                  </a:cubicBezTo>
                  <a:lnTo>
                    <a:pt x="1609764" y="2866423"/>
                  </a:lnTo>
                  <a:lnTo>
                    <a:pt x="1571297" y="2840045"/>
                  </a:lnTo>
                  <a:lnTo>
                    <a:pt x="1569831" y="2822827"/>
                  </a:lnTo>
                  <a:close/>
                  <a:moveTo>
                    <a:pt x="1262826" y="2300770"/>
                  </a:moveTo>
                  <a:lnTo>
                    <a:pt x="1250370" y="2284650"/>
                  </a:lnTo>
                  <a:lnTo>
                    <a:pt x="1259162" y="2281720"/>
                  </a:lnTo>
                  <a:lnTo>
                    <a:pt x="1262826" y="2300770"/>
                  </a:lnTo>
                  <a:close/>
                  <a:moveTo>
                    <a:pt x="1274183" y="2308463"/>
                  </a:moveTo>
                  <a:cubicBezTo>
                    <a:pt x="1273084" y="2307731"/>
                    <a:pt x="1271985" y="2307365"/>
                    <a:pt x="1270886" y="2306998"/>
                  </a:cubicBezTo>
                  <a:lnTo>
                    <a:pt x="1265756" y="2279155"/>
                  </a:lnTo>
                  <a:lnTo>
                    <a:pt x="1314115" y="2263402"/>
                  </a:lnTo>
                  <a:lnTo>
                    <a:pt x="1296530" y="2342535"/>
                  </a:lnTo>
                  <a:lnTo>
                    <a:pt x="1275648" y="2316157"/>
                  </a:lnTo>
                  <a:cubicBezTo>
                    <a:pt x="1276381" y="2313959"/>
                    <a:pt x="1276015" y="2311028"/>
                    <a:pt x="1274183" y="2308463"/>
                  </a:cubicBezTo>
                  <a:lnTo>
                    <a:pt x="1274183" y="2308463"/>
                  </a:lnTo>
                  <a:close/>
                  <a:moveTo>
                    <a:pt x="1103828" y="2084987"/>
                  </a:moveTo>
                  <a:lnTo>
                    <a:pt x="1100164" y="2093047"/>
                  </a:lnTo>
                  <a:lnTo>
                    <a:pt x="1092470" y="2083521"/>
                  </a:lnTo>
                  <a:lnTo>
                    <a:pt x="1103828" y="2084987"/>
                  </a:lnTo>
                  <a:close/>
                  <a:moveTo>
                    <a:pt x="1127641" y="1873966"/>
                  </a:moveTo>
                  <a:lnTo>
                    <a:pt x="1137899" y="1867372"/>
                  </a:lnTo>
                  <a:lnTo>
                    <a:pt x="1138998" y="1876164"/>
                  </a:lnTo>
                  <a:lnTo>
                    <a:pt x="1127641" y="1873966"/>
                  </a:lnTo>
                  <a:close/>
                  <a:moveTo>
                    <a:pt x="1349652" y="1740613"/>
                  </a:moveTo>
                  <a:lnTo>
                    <a:pt x="1342325" y="1735117"/>
                  </a:lnTo>
                  <a:lnTo>
                    <a:pt x="1359177" y="1724127"/>
                  </a:lnTo>
                  <a:lnTo>
                    <a:pt x="1349652" y="1740613"/>
                  </a:lnTo>
                  <a:close/>
                  <a:moveTo>
                    <a:pt x="1368702" y="1720829"/>
                  </a:moveTo>
                  <a:cubicBezTo>
                    <a:pt x="1368702" y="1720829"/>
                    <a:pt x="1369069" y="1720829"/>
                    <a:pt x="1369069" y="1720829"/>
                  </a:cubicBezTo>
                  <a:cubicBezTo>
                    <a:pt x="1370168" y="1720829"/>
                    <a:pt x="1371267" y="1720463"/>
                    <a:pt x="1372366" y="1720097"/>
                  </a:cubicBezTo>
                  <a:cubicBezTo>
                    <a:pt x="1374931" y="1718631"/>
                    <a:pt x="1376396" y="1715701"/>
                    <a:pt x="1376030" y="1712770"/>
                  </a:cubicBezTo>
                  <a:lnTo>
                    <a:pt x="1404605" y="1694818"/>
                  </a:lnTo>
                  <a:lnTo>
                    <a:pt x="1395446" y="1775416"/>
                  </a:lnTo>
                  <a:lnTo>
                    <a:pt x="1354781" y="1745009"/>
                  </a:lnTo>
                  <a:lnTo>
                    <a:pt x="1368702" y="1720829"/>
                  </a:lnTo>
                  <a:close/>
                  <a:moveTo>
                    <a:pt x="1075252" y="1973248"/>
                  </a:moveTo>
                  <a:cubicBezTo>
                    <a:pt x="1074153" y="1973248"/>
                    <a:pt x="1073054" y="1973981"/>
                    <a:pt x="1071955" y="1974347"/>
                  </a:cubicBezTo>
                  <a:lnTo>
                    <a:pt x="1070856" y="1972149"/>
                  </a:lnTo>
                  <a:lnTo>
                    <a:pt x="1072687" y="1970318"/>
                  </a:lnTo>
                  <a:cubicBezTo>
                    <a:pt x="1073420" y="1971416"/>
                    <a:pt x="1074153" y="1972516"/>
                    <a:pt x="1075252" y="1973248"/>
                  </a:cubicBezTo>
                  <a:lnTo>
                    <a:pt x="1075252" y="1973248"/>
                  </a:lnTo>
                  <a:close/>
                  <a:moveTo>
                    <a:pt x="1088807" y="1970684"/>
                  </a:moveTo>
                  <a:lnTo>
                    <a:pt x="1087708" y="1969585"/>
                  </a:lnTo>
                  <a:cubicBezTo>
                    <a:pt x="1087708" y="1969218"/>
                    <a:pt x="1088074" y="1969218"/>
                    <a:pt x="1088441" y="1968852"/>
                  </a:cubicBezTo>
                  <a:cubicBezTo>
                    <a:pt x="1088807" y="1968486"/>
                    <a:pt x="1088441" y="1967753"/>
                    <a:pt x="1088441" y="1967020"/>
                  </a:cubicBezTo>
                  <a:lnTo>
                    <a:pt x="1108590" y="1960059"/>
                  </a:lnTo>
                  <a:lnTo>
                    <a:pt x="1088807" y="1970684"/>
                  </a:lnTo>
                  <a:close/>
                  <a:moveTo>
                    <a:pt x="1085876" y="1980209"/>
                  </a:moveTo>
                  <a:lnTo>
                    <a:pt x="1087342" y="1979476"/>
                  </a:lnTo>
                  <a:lnTo>
                    <a:pt x="1102362" y="1995596"/>
                  </a:lnTo>
                  <a:lnTo>
                    <a:pt x="1085510" y="1982774"/>
                  </a:lnTo>
                  <a:cubicBezTo>
                    <a:pt x="1085510" y="1982041"/>
                    <a:pt x="1086242" y="1981674"/>
                    <a:pt x="1086242" y="1980942"/>
                  </a:cubicBezTo>
                  <a:cubicBezTo>
                    <a:pt x="1086242" y="1980209"/>
                    <a:pt x="1085876" y="1980575"/>
                    <a:pt x="1085876" y="1980209"/>
                  </a:cubicBezTo>
                  <a:lnTo>
                    <a:pt x="1085876" y="1980209"/>
                  </a:lnTo>
                  <a:close/>
                  <a:moveTo>
                    <a:pt x="1093569" y="1976179"/>
                  </a:moveTo>
                  <a:lnTo>
                    <a:pt x="1145958" y="1947603"/>
                  </a:lnTo>
                  <a:lnTo>
                    <a:pt x="1235349" y="1917196"/>
                  </a:lnTo>
                  <a:lnTo>
                    <a:pt x="1230586" y="1998893"/>
                  </a:lnTo>
                  <a:lnTo>
                    <a:pt x="1208605" y="2078026"/>
                  </a:lnTo>
                  <a:lnTo>
                    <a:pt x="1133869" y="2020142"/>
                  </a:lnTo>
                  <a:lnTo>
                    <a:pt x="1093569" y="1976179"/>
                  </a:lnTo>
                  <a:close/>
                  <a:moveTo>
                    <a:pt x="1233151" y="2105869"/>
                  </a:moveTo>
                  <a:lnTo>
                    <a:pt x="1232418" y="2102938"/>
                  </a:lnTo>
                  <a:lnTo>
                    <a:pt x="1333532" y="2090849"/>
                  </a:lnTo>
                  <a:lnTo>
                    <a:pt x="1325839" y="2122355"/>
                  </a:lnTo>
                  <a:cubicBezTo>
                    <a:pt x="1325106" y="2122355"/>
                    <a:pt x="1324007" y="2121989"/>
                    <a:pt x="1322908" y="2122355"/>
                  </a:cubicBezTo>
                  <a:cubicBezTo>
                    <a:pt x="1321809" y="2123088"/>
                    <a:pt x="1320710" y="2124187"/>
                    <a:pt x="1319977" y="2125652"/>
                  </a:cubicBezTo>
                  <a:lnTo>
                    <a:pt x="1233151" y="2105869"/>
                  </a:lnTo>
                  <a:close/>
                  <a:moveTo>
                    <a:pt x="1356613" y="1908037"/>
                  </a:moveTo>
                  <a:cubicBezTo>
                    <a:pt x="1356979" y="1909503"/>
                    <a:pt x="1357345" y="1910601"/>
                    <a:pt x="1358078" y="1911701"/>
                  </a:cubicBezTo>
                  <a:cubicBezTo>
                    <a:pt x="1358811" y="1912433"/>
                    <a:pt x="1359910" y="1912433"/>
                    <a:pt x="1360643" y="1912799"/>
                  </a:cubicBezTo>
                  <a:lnTo>
                    <a:pt x="1357712" y="1945039"/>
                  </a:lnTo>
                  <a:lnTo>
                    <a:pt x="1266123" y="1900710"/>
                  </a:lnTo>
                  <a:lnTo>
                    <a:pt x="1267588" y="1898145"/>
                  </a:lnTo>
                  <a:lnTo>
                    <a:pt x="1356613" y="1908037"/>
                  </a:lnTo>
                  <a:close/>
                  <a:moveTo>
                    <a:pt x="1368336" y="1957861"/>
                  </a:moveTo>
                  <a:lnTo>
                    <a:pt x="1366138" y="1964822"/>
                  </a:lnTo>
                  <a:lnTo>
                    <a:pt x="1362841" y="1962990"/>
                  </a:lnTo>
                  <a:lnTo>
                    <a:pt x="1363573" y="1955663"/>
                  </a:lnTo>
                  <a:lnTo>
                    <a:pt x="1368336" y="1957861"/>
                  </a:lnTo>
                  <a:close/>
                  <a:moveTo>
                    <a:pt x="1364306" y="1971783"/>
                  </a:moveTo>
                  <a:lnTo>
                    <a:pt x="1361375" y="1982041"/>
                  </a:lnTo>
                  <a:lnTo>
                    <a:pt x="1362474" y="1971050"/>
                  </a:lnTo>
                  <a:lnTo>
                    <a:pt x="1364306" y="1971783"/>
                  </a:lnTo>
                  <a:close/>
                  <a:moveTo>
                    <a:pt x="1356613" y="1958961"/>
                  </a:moveTo>
                  <a:lnTo>
                    <a:pt x="1298728" y="1924157"/>
                  </a:lnTo>
                  <a:lnTo>
                    <a:pt x="1356979" y="1952366"/>
                  </a:lnTo>
                  <a:lnTo>
                    <a:pt x="1356613" y="1958961"/>
                  </a:lnTo>
                  <a:close/>
                  <a:moveTo>
                    <a:pt x="1372366" y="1968486"/>
                  </a:moveTo>
                  <a:lnTo>
                    <a:pt x="1374564" y="1960792"/>
                  </a:lnTo>
                  <a:lnTo>
                    <a:pt x="1387753" y="1967387"/>
                  </a:lnTo>
                  <a:lnTo>
                    <a:pt x="1393981" y="1981674"/>
                  </a:lnTo>
                  <a:lnTo>
                    <a:pt x="1372366" y="1968486"/>
                  </a:lnTo>
                  <a:close/>
                  <a:moveTo>
                    <a:pt x="1376396" y="1954564"/>
                  </a:moveTo>
                  <a:lnTo>
                    <a:pt x="1378594" y="1946871"/>
                  </a:lnTo>
                  <a:lnTo>
                    <a:pt x="1383357" y="1958228"/>
                  </a:lnTo>
                  <a:lnTo>
                    <a:pt x="1376396" y="1954564"/>
                  </a:lnTo>
                  <a:close/>
                  <a:moveTo>
                    <a:pt x="1370534" y="1951267"/>
                  </a:moveTo>
                  <a:lnTo>
                    <a:pt x="1364672" y="1948336"/>
                  </a:lnTo>
                  <a:lnTo>
                    <a:pt x="1367237" y="1919028"/>
                  </a:lnTo>
                  <a:lnTo>
                    <a:pt x="1374931" y="1936613"/>
                  </a:lnTo>
                  <a:lnTo>
                    <a:pt x="1370534" y="1951267"/>
                  </a:lnTo>
                  <a:close/>
                  <a:moveTo>
                    <a:pt x="1245607" y="1898512"/>
                  </a:moveTo>
                  <a:lnTo>
                    <a:pt x="1243409" y="1898145"/>
                  </a:lnTo>
                  <a:lnTo>
                    <a:pt x="1243409" y="1897779"/>
                  </a:lnTo>
                  <a:lnTo>
                    <a:pt x="1245607" y="1898512"/>
                  </a:lnTo>
                  <a:close/>
                  <a:moveTo>
                    <a:pt x="1247439" y="1905839"/>
                  </a:moveTo>
                  <a:lnTo>
                    <a:pt x="1242676" y="1907304"/>
                  </a:lnTo>
                  <a:lnTo>
                    <a:pt x="1242676" y="1904740"/>
                  </a:lnTo>
                  <a:lnTo>
                    <a:pt x="1247439" y="1905839"/>
                  </a:lnTo>
                  <a:close/>
                  <a:moveTo>
                    <a:pt x="1255132" y="1910235"/>
                  </a:moveTo>
                  <a:lnTo>
                    <a:pt x="1239013" y="1967753"/>
                  </a:lnTo>
                  <a:lnTo>
                    <a:pt x="1242310" y="1914631"/>
                  </a:lnTo>
                  <a:lnTo>
                    <a:pt x="1255132" y="1910235"/>
                  </a:lnTo>
                  <a:close/>
                  <a:moveTo>
                    <a:pt x="1262093" y="1910235"/>
                  </a:moveTo>
                  <a:lnTo>
                    <a:pt x="1262093" y="1910235"/>
                  </a:lnTo>
                  <a:lnTo>
                    <a:pt x="1355880" y="1966654"/>
                  </a:lnTo>
                  <a:lnTo>
                    <a:pt x="1351484" y="2015746"/>
                  </a:lnTo>
                  <a:cubicBezTo>
                    <a:pt x="1351484" y="2016845"/>
                    <a:pt x="1351850" y="2017578"/>
                    <a:pt x="1352216" y="2018310"/>
                  </a:cubicBezTo>
                  <a:cubicBezTo>
                    <a:pt x="1352216" y="2018310"/>
                    <a:pt x="1352583" y="2018310"/>
                    <a:pt x="1352583" y="2018676"/>
                  </a:cubicBezTo>
                  <a:cubicBezTo>
                    <a:pt x="1352583" y="2019043"/>
                    <a:pt x="1352583" y="2018676"/>
                    <a:pt x="1352583" y="2019043"/>
                  </a:cubicBezTo>
                  <a:lnTo>
                    <a:pt x="1352583" y="2019043"/>
                  </a:lnTo>
                  <a:cubicBezTo>
                    <a:pt x="1352949" y="2019409"/>
                    <a:pt x="1353682" y="2019409"/>
                    <a:pt x="1354415" y="2019409"/>
                  </a:cubicBezTo>
                  <a:lnTo>
                    <a:pt x="1354415" y="2019409"/>
                  </a:lnTo>
                  <a:cubicBezTo>
                    <a:pt x="1354781" y="2019409"/>
                    <a:pt x="1355147" y="2019409"/>
                    <a:pt x="1355514" y="2019409"/>
                  </a:cubicBezTo>
                  <a:cubicBezTo>
                    <a:pt x="1355514" y="2019409"/>
                    <a:pt x="1355514" y="2019043"/>
                    <a:pt x="1355880" y="2019043"/>
                  </a:cubicBezTo>
                  <a:cubicBezTo>
                    <a:pt x="1356613" y="2018676"/>
                    <a:pt x="1356979" y="2018310"/>
                    <a:pt x="1357345" y="2017578"/>
                  </a:cubicBezTo>
                  <a:cubicBezTo>
                    <a:pt x="1357345" y="2017578"/>
                    <a:pt x="1357712" y="2017211"/>
                    <a:pt x="1357712" y="2017211"/>
                  </a:cubicBezTo>
                  <a:lnTo>
                    <a:pt x="1369801" y="1975813"/>
                  </a:lnTo>
                  <a:lnTo>
                    <a:pt x="1398377" y="1993031"/>
                  </a:lnTo>
                  <a:lnTo>
                    <a:pt x="1414497" y="2030400"/>
                  </a:lnTo>
                  <a:lnTo>
                    <a:pt x="1387020" y="2060441"/>
                  </a:lnTo>
                  <a:lnTo>
                    <a:pt x="1354415" y="2067402"/>
                  </a:lnTo>
                  <a:lnTo>
                    <a:pt x="1356246" y="2024172"/>
                  </a:lnTo>
                  <a:cubicBezTo>
                    <a:pt x="1356246" y="2023805"/>
                    <a:pt x="1355880" y="2023073"/>
                    <a:pt x="1355514" y="2022706"/>
                  </a:cubicBezTo>
                  <a:cubicBezTo>
                    <a:pt x="1355514" y="2022340"/>
                    <a:pt x="1355514" y="2022340"/>
                    <a:pt x="1355514" y="2021974"/>
                  </a:cubicBezTo>
                  <a:lnTo>
                    <a:pt x="1355514" y="2021974"/>
                  </a:lnTo>
                  <a:cubicBezTo>
                    <a:pt x="1355514" y="2021974"/>
                    <a:pt x="1355514" y="2021974"/>
                    <a:pt x="1355514" y="2021607"/>
                  </a:cubicBezTo>
                  <a:cubicBezTo>
                    <a:pt x="1355514" y="2021241"/>
                    <a:pt x="1354781" y="2021607"/>
                    <a:pt x="1354048" y="2021241"/>
                  </a:cubicBezTo>
                  <a:cubicBezTo>
                    <a:pt x="1353315" y="2020874"/>
                    <a:pt x="1352583" y="2020874"/>
                    <a:pt x="1351850" y="2020874"/>
                  </a:cubicBezTo>
                  <a:cubicBezTo>
                    <a:pt x="1351484" y="2020874"/>
                    <a:pt x="1351484" y="2021241"/>
                    <a:pt x="1351117" y="2021607"/>
                  </a:cubicBezTo>
                  <a:cubicBezTo>
                    <a:pt x="1350751" y="2021974"/>
                    <a:pt x="1349652" y="2022340"/>
                    <a:pt x="1349652" y="2023073"/>
                  </a:cubicBezTo>
                  <a:lnTo>
                    <a:pt x="1337929" y="2070699"/>
                  </a:lnTo>
                  <a:lnTo>
                    <a:pt x="1230953" y="2093413"/>
                  </a:lnTo>
                  <a:lnTo>
                    <a:pt x="1230953" y="2093413"/>
                  </a:lnTo>
                  <a:lnTo>
                    <a:pt x="1236448" y="2000359"/>
                  </a:lnTo>
                  <a:lnTo>
                    <a:pt x="1262093" y="1910235"/>
                  </a:lnTo>
                  <a:close/>
                  <a:moveTo>
                    <a:pt x="1344157" y="2075828"/>
                  </a:moveTo>
                  <a:lnTo>
                    <a:pt x="1347820" y="2075095"/>
                  </a:lnTo>
                  <a:lnTo>
                    <a:pt x="1347454" y="2082422"/>
                  </a:lnTo>
                  <a:lnTo>
                    <a:pt x="1342325" y="2083155"/>
                  </a:lnTo>
                  <a:lnTo>
                    <a:pt x="1344157" y="2075828"/>
                  </a:lnTo>
                  <a:close/>
                  <a:moveTo>
                    <a:pt x="1345988" y="2068501"/>
                  </a:moveTo>
                  <a:lnTo>
                    <a:pt x="1348919" y="2057510"/>
                  </a:lnTo>
                  <a:lnTo>
                    <a:pt x="1348553" y="2068134"/>
                  </a:lnTo>
                  <a:lnTo>
                    <a:pt x="1345988" y="2068501"/>
                  </a:lnTo>
                  <a:close/>
                  <a:moveTo>
                    <a:pt x="1336829" y="2077659"/>
                  </a:moveTo>
                  <a:lnTo>
                    <a:pt x="1335364" y="2084254"/>
                  </a:lnTo>
                  <a:lnTo>
                    <a:pt x="1270886" y="2091947"/>
                  </a:lnTo>
                  <a:lnTo>
                    <a:pt x="1336829" y="2077659"/>
                  </a:lnTo>
                  <a:close/>
                  <a:moveTo>
                    <a:pt x="1333532" y="2118692"/>
                  </a:moveTo>
                  <a:lnTo>
                    <a:pt x="1340493" y="2090116"/>
                  </a:lnTo>
                  <a:lnTo>
                    <a:pt x="1347087" y="2089383"/>
                  </a:lnTo>
                  <a:lnTo>
                    <a:pt x="1346355" y="2104404"/>
                  </a:lnTo>
                  <a:lnTo>
                    <a:pt x="1333532" y="2118692"/>
                  </a:lnTo>
                  <a:close/>
                  <a:moveTo>
                    <a:pt x="1354048" y="2088650"/>
                  </a:moveTo>
                  <a:lnTo>
                    <a:pt x="1362108" y="2087551"/>
                  </a:lnTo>
                  <a:lnTo>
                    <a:pt x="1353682" y="2096710"/>
                  </a:lnTo>
                  <a:lnTo>
                    <a:pt x="1354048" y="2088650"/>
                  </a:lnTo>
                  <a:close/>
                  <a:moveTo>
                    <a:pt x="1354415" y="2081690"/>
                  </a:moveTo>
                  <a:lnTo>
                    <a:pt x="1354781" y="2073630"/>
                  </a:lnTo>
                  <a:lnTo>
                    <a:pt x="1379693" y="2068501"/>
                  </a:lnTo>
                  <a:lnTo>
                    <a:pt x="1369069" y="2079858"/>
                  </a:lnTo>
                  <a:lnTo>
                    <a:pt x="1354415" y="2081690"/>
                  </a:lnTo>
                  <a:close/>
                  <a:moveTo>
                    <a:pt x="1225091" y="2090849"/>
                  </a:moveTo>
                  <a:lnTo>
                    <a:pt x="1214467" y="2082422"/>
                  </a:lnTo>
                  <a:lnTo>
                    <a:pt x="1228755" y="2031132"/>
                  </a:lnTo>
                  <a:lnTo>
                    <a:pt x="1225091" y="2090849"/>
                  </a:lnTo>
                  <a:close/>
                  <a:moveTo>
                    <a:pt x="1215932" y="2092314"/>
                  </a:moveTo>
                  <a:lnTo>
                    <a:pt x="1211536" y="2091581"/>
                  </a:lnTo>
                  <a:lnTo>
                    <a:pt x="1212269" y="2089017"/>
                  </a:lnTo>
                  <a:lnTo>
                    <a:pt x="1215932" y="2092314"/>
                  </a:lnTo>
                  <a:close/>
                  <a:moveTo>
                    <a:pt x="1211902" y="2098908"/>
                  </a:moveTo>
                  <a:lnTo>
                    <a:pt x="1209704" y="2099275"/>
                  </a:lnTo>
                  <a:lnTo>
                    <a:pt x="1209704" y="2098542"/>
                  </a:lnTo>
                  <a:lnTo>
                    <a:pt x="1211902" y="2098908"/>
                  </a:lnTo>
                  <a:close/>
                  <a:moveTo>
                    <a:pt x="1345988" y="2115028"/>
                  </a:moveTo>
                  <a:lnTo>
                    <a:pt x="1345988" y="2115028"/>
                  </a:lnTo>
                  <a:lnTo>
                    <a:pt x="1345988" y="2115028"/>
                  </a:lnTo>
                  <a:close/>
                  <a:moveTo>
                    <a:pt x="1399110" y="2057144"/>
                  </a:moveTo>
                  <a:lnTo>
                    <a:pt x="1418160" y="2036628"/>
                  </a:lnTo>
                  <a:lnTo>
                    <a:pt x="1421824" y="2044687"/>
                  </a:lnTo>
                  <a:lnTo>
                    <a:pt x="1419259" y="2052748"/>
                  </a:lnTo>
                  <a:lnTo>
                    <a:pt x="1399110" y="2057144"/>
                  </a:lnTo>
                  <a:close/>
                  <a:moveTo>
                    <a:pt x="1424755" y="2035162"/>
                  </a:moveTo>
                  <a:lnTo>
                    <a:pt x="1422923" y="2031132"/>
                  </a:lnTo>
                  <a:lnTo>
                    <a:pt x="1425854" y="2027835"/>
                  </a:lnTo>
                  <a:cubicBezTo>
                    <a:pt x="1425854" y="2028934"/>
                    <a:pt x="1425854" y="2030400"/>
                    <a:pt x="1425854" y="2031499"/>
                  </a:cubicBezTo>
                  <a:cubicBezTo>
                    <a:pt x="1425854" y="2032598"/>
                    <a:pt x="1425121" y="2034063"/>
                    <a:pt x="1424755" y="2035162"/>
                  </a:cubicBezTo>
                  <a:lnTo>
                    <a:pt x="1424755" y="2035162"/>
                  </a:lnTo>
                  <a:close/>
                  <a:moveTo>
                    <a:pt x="1426220" y="2017944"/>
                  </a:moveTo>
                  <a:lnTo>
                    <a:pt x="1419992" y="2024538"/>
                  </a:lnTo>
                  <a:lnTo>
                    <a:pt x="1408635" y="1998893"/>
                  </a:lnTo>
                  <a:lnTo>
                    <a:pt x="1425854" y="2009151"/>
                  </a:lnTo>
                  <a:lnTo>
                    <a:pt x="1426220" y="2017944"/>
                  </a:lnTo>
                  <a:close/>
                  <a:moveTo>
                    <a:pt x="1377495" y="1926721"/>
                  </a:moveTo>
                  <a:lnTo>
                    <a:pt x="1377495" y="1926721"/>
                  </a:lnTo>
                  <a:lnTo>
                    <a:pt x="1377495" y="1926721"/>
                  </a:lnTo>
                  <a:close/>
                  <a:moveTo>
                    <a:pt x="1334998" y="2137742"/>
                  </a:moveTo>
                  <a:lnTo>
                    <a:pt x="1328403" y="2139574"/>
                  </a:lnTo>
                  <a:lnTo>
                    <a:pt x="1328403" y="2139207"/>
                  </a:lnTo>
                  <a:cubicBezTo>
                    <a:pt x="1329502" y="2139207"/>
                    <a:pt x="1330235" y="2138841"/>
                    <a:pt x="1330968" y="2138475"/>
                  </a:cubicBezTo>
                  <a:cubicBezTo>
                    <a:pt x="1333166" y="2137376"/>
                    <a:pt x="1334631" y="2135544"/>
                    <a:pt x="1335364" y="2133346"/>
                  </a:cubicBezTo>
                  <a:cubicBezTo>
                    <a:pt x="1335730" y="2131880"/>
                    <a:pt x="1335364" y="2130781"/>
                    <a:pt x="1334998" y="2129316"/>
                  </a:cubicBezTo>
                  <a:lnTo>
                    <a:pt x="1345256" y="2123088"/>
                  </a:lnTo>
                  <a:lnTo>
                    <a:pt x="1344889" y="2134445"/>
                  </a:lnTo>
                  <a:cubicBezTo>
                    <a:pt x="1342691" y="2135544"/>
                    <a:pt x="1339028" y="2136643"/>
                    <a:pt x="1334998" y="2137742"/>
                  </a:cubicBezTo>
                  <a:lnTo>
                    <a:pt x="1334998" y="2137742"/>
                  </a:lnTo>
                  <a:close/>
                  <a:moveTo>
                    <a:pt x="1353315" y="2110631"/>
                  </a:moveTo>
                  <a:lnTo>
                    <a:pt x="1353315" y="2106968"/>
                  </a:lnTo>
                  <a:lnTo>
                    <a:pt x="1372366" y="2086086"/>
                  </a:lnTo>
                  <a:lnTo>
                    <a:pt x="1398744" y="2082789"/>
                  </a:lnTo>
                  <a:lnTo>
                    <a:pt x="1368702" y="2100740"/>
                  </a:lnTo>
                  <a:lnTo>
                    <a:pt x="1353315" y="2110631"/>
                  </a:lnTo>
                  <a:close/>
                  <a:moveTo>
                    <a:pt x="1410833" y="2070699"/>
                  </a:moveTo>
                  <a:cubicBezTo>
                    <a:pt x="1409002" y="2071798"/>
                    <a:pt x="1407536" y="2073263"/>
                    <a:pt x="1406803" y="2075095"/>
                  </a:cubicBezTo>
                  <a:lnTo>
                    <a:pt x="1379327" y="2078392"/>
                  </a:lnTo>
                  <a:lnTo>
                    <a:pt x="1391050" y="2065570"/>
                  </a:lnTo>
                  <a:lnTo>
                    <a:pt x="1416329" y="2060075"/>
                  </a:lnTo>
                  <a:lnTo>
                    <a:pt x="1413031" y="2070332"/>
                  </a:lnTo>
                  <a:cubicBezTo>
                    <a:pt x="1412299" y="2070699"/>
                    <a:pt x="1411566" y="2070332"/>
                    <a:pt x="1410833" y="2070699"/>
                  </a:cubicBezTo>
                  <a:lnTo>
                    <a:pt x="1410833" y="2070699"/>
                  </a:lnTo>
                  <a:close/>
                  <a:moveTo>
                    <a:pt x="1404239" y="1987536"/>
                  </a:moveTo>
                  <a:lnTo>
                    <a:pt x="1397278" y="1971783"/>
                  </a:lnTo>
                  <a:lnTo>
                    <a:pt x="1422190" y="1983873"/>
                  </a:lnTo>
                  <a:cubicBezTo>
                    <a:pt x="1422190" y="1986071"/>
                    <a:pt x="1422923" y="1987902"/>
                    <a:pt x="1424389" y="1989368"/>
                  </a:cubicBezTo>
                  <a:cubicBezTo>
                    <a:pt x="1425121" y="1990101"/>
                    <a:pt x="1425854" y="1990101"/>
                    <a:pt x="1426587" y="1990101"/>
                  </a:cubicBezTo>
                  <a:lnTo>
                    <a:pt x="1426587" y="2000725"/>
                  </a:lnTo>
                  <a:lnTo>
                    <a:pt x="1404239" y="1987536"/>
                  </a:lnTo>
                  <a:close/>
                  <a:moveTo>
                    <a:pt x="1393248" y="1962257"/>
                  </a:moveTo>
                  <a:lnTo>
                    <a:pt x="1381891" y="1936246"/>
                  </a:lnTo>
                  <a:lnTo>
                    <a:pt x="1382990" y="1932949"/>
                  </a:lnTo>
                  <a:lnTo>
                    <a:pt x="1394714" y="1946871"/>
                  </a:lnTo>
                  <a:lnTo>
                    <a:pt x="1417428" y="1973981"/>
                  </a:lnTo>
                  <a:lnTo>
                    <a:pt x="1393248" y="1962257"/>
                  </a:lnTo>
                  <a:close/>
                  <a:moveTo>
                    <a:pt x="1372366" y="1909136"/>
                  </a:moveTo>
                  <a:cubicBezTo>
                    <a:pt x="1374198" y="1905839"/>
                    <a:pt x="1373831" y="1901809"/>
                    <a:pt x="1371267" y="1898878"/>
                  </a:cubicBezTo>
                  <a:cubicBezTo>
                    <a:pt x="1370534" y="1898145"/>
                    <a:pt x="1369801" y="1898145"/>
                    <a:pt x="1368702" y="1897779"/>
                  </a:cubicBezTo>
                  <a:lnTo>
                    <a:pt x="1368702" y="1897046"/>
                  </a:lnTo>
                  <a:lnTo>
                    <a:pt x="1374198" y="1901076"/>
                  </a:lnTo>
                  <a:cubicBezTo>
                    <a:pt x="1377495" y="1903641"/>
                    <a:pt x="1380792" y="1905472"/>
                    <a:pt x="1382990" y="1906938"/>
                  </a:cubicBezTo>
                  <a:lnTo>
                    <a:pt x="1382990" y="1906938"/>
                  </a:lnTo>
                  <a:lnTo>
                    <a:pt x="1379693" y="1917929"/>
                  </a:lnTo>
                  <a:lnTo>
                    <a:pt x="1372366" y="1909136"/>
                  </a:lnTo>
                  <a:close/>
                  <a:moveTo>
                    <a:pt x="1253667" y="1890086"/>
                  </a:moveTo>
                  <a:lnTo>
                    <a:pt x="1248538" y="1889353"/>
                  </a:lnTo>
                  <a:lnTo>
                    <a:pt x="1252934" y="1885690"/>
                  </a:lnTo>
                  <a:lnTo>
                    <a:pt x="1253667" y="1890086"/>
                  </a:lnTo>
                  <a:close/>
                  <a:moveTo>
                    <a:pt x="1236082" y="1903274"/>
                  </a:moveTo>
                  <a:lnTo>
                    <a:pt x="1235715" y="1909503"/>
                  </a:lnTo>
                  <a:lnTo>
                    <a:pt x="1180762" y="1928187"/>
                  </a:lnTo>
                  <a:lnTo>
                    <a:pt x="1229121" y="1901809"/>
                  </a:lnTo>
                  <a:lnTo>
                    <a:pt x="1236082" y="1903274"/>
                  </a:lnTo>
                  <a:close/>
                  <a:moveTo>
                    <a:pt x="1206407" y="2084987"/>
                  </a:moveTo>
                  <a:lnTo>
                    <a:pt x="1204575" y="2091215"/>
                  </a:lnTo>
                  <a:lnTo>
                    <a:pt x="1197614" y="2090482"/>
                  </a:lnTo>
                  <a:lnTo>
                    <a:pt x="1160246" y="2049817"/>
                  </a:lnTo>
                  <a:lnTo>
                    <a:pt x="1206407" y="2084987"/>
                  </a:lnTo>
                  <a:close/>
                  <a:moveTo>
                    <a:pt x="1217031" y="2109166"/>
                  </a:moveTo>
                  <a:lnTo>
                    <a:pt x="1214833" y="2112830"/>
                  </a:lnTo>
                  <a:lnTo>
                    <a:pt x="1211902" y="2108067"/>
                  </a:lnTo>
                  <a:lnTo>
                    <a:pt x="1217031" y="2109166"/>
                  </a:lnTo>
                  <a:close/>
                  <a:moveTo>
                    <a:pt x="1376030" y="1894115"/>
                  </a:moveTo>
                  <a:lnTo>
                    <a:pt x="1370534" y="1890452"/>
                  </a:lnTo>
                  <a:cubicBezTo>
                    <a:pt x="1370534" y="1890086"/>
                    <a:pt x="1370168" y="1889353"/>
                    <a:pt x="1369801" y="1888986"/>
                  </a:cubicBezTo>
                  <a:lnTo>
                    <a:pt x="1370901" y="1885323"/>
                  </a:lnTo>
                  <a:lnTo>
                    <a:pt x="1376030" y="1894115"/>
                  </a:lnTo>
                  <a:close/>
                  <a:moveTo>
                    <a:pt x="1365405" y="1880927"/>
                  </a:moveTo>
                  <a:lnTo>
                    <a:pt x="1355880" y="1857480"/>
                  </a:lnTo>
                  <a:lnTo>
                    <a:pt x="1366871" y="1876897"/>
                  </a:lnTo>
                  <a:lnTo>
                    <a:pt x="1365405" y="1880927"/>
                  </a:lnTo>
                  <a:close/>
                  <a:moveTo>
                    <a:pt x="1332433" y="1818646"/>
                  </a:moveTo>
                  <a:lnTo>
                    <a:pt x="1334998" y="1825241"/>
                  </a:lnTo>
                  <a:lnTo>
                    <a:pt x="1345988" y="1860045"/>
                  </a:lnTo>
                  <a:cubicBezTo>
                    <a:pt x="1350751" y="1875065"/>
                    <a:pt x="1355514" y="1890086"/>
                    <a:pt x="1358445" y="1898878"/>
                  </a:cubicBezTo>
                  <a:cubicBezTo>
                    <a:pt x="1358445" y="1898878"/>
                    <a:pt x="1358078" y="1898878"/>
                    <a:pt x="1357712" y="1899245"/>
                  </a:cubicBezTo>
                  <a:cubicBezTo>
                    <a:pt x="1357345" y="1899611"/>
                    <a:pt x="1356979" y="1900710"/>
                    <a:pt x="1356613" y="1901443"/>
                  </a:cubicBezTo>
                  <a:lnTo>
                    <a:pt x="1270519" y="1891917"/>
                  </a:lnTo>
                  <a:lnTo>
                    <a:pt x="1285906" y="1864441"/>
                  </a:lnTo>
                  <a:lnTo>
                    <a:pt x="1320710" y="1854916"/>
                  </a:lnTo>
                  <a:cubicBezTo>
                    <a:pt x="1322175" y="1856381"/>
                    <a:pt x="1324007" y="1857480"/>
                    <a:pt x="1326205" y="1857480"/>
                  </a:cubicBezTo>
                  <a:lnTo>
                    <a:pt x="1326938" y="1857480"/>
                  </a:lnTo>
                  <a:cubicBezTo>
                    <a:pt x="1329136" y="1857480"/>
                    <a:pt x="1330968" y="1856381"/>
                    <a:pt x="1332067" y="1854916"/>
                  </a:cubicBezTo>
                  <a:cubicBezTo>
                    <a:pt x="1333532" y="1853450"/>
                    <a:pt x="1333899" y="1851252"/>
                    <a:pt x="1333899" y="1849420"/>
                  </a:cubicBezTo>
                  <a:cubicBezTo>
                    <a:pt x="1333532" y="1845390"/>
                    <a:pt x="1329869" y="1842093"/>
                    <a:pt x="1325839" y="1842459"/>
                  </a:cubicBezTo>
                  <a:lnTo>
                    <a:pt x="1325839" y="1842459"/>
                  </a:lnTo>
                  <a:cubicBezTo>
                    <a:pt x="1324373" y="1842826"/>
                    <a:pt x="1323274" y="1843192"/>
                    <a:pt x="1322542" y="1844291"/>
                  </a:cubicBezTo>
                  <a:lnTo>
                    <a:pt x="1309353" y="1837697"/>
                  </a:lnTo>
                  <a:lnTo>
                    <a:pt x="1332433" y="1818646"/>
                  </a:lnTo>
                  <a:close/>
                  <a:moveTo>
                    <a:pt x="1317046" y="1849420"/>
                  </a:moveTo>
                  <a:lnTo>
                    <a:pt x="1291401" y="1856381"/>
                  </a:lnTo>
                  <a:lnTo>
                    <a:pt x="1294699" y="1850519"/>
                  </a:lnTo>
                  <a:lnTo>
                    <a:pt x="1303491" y="1843192"/>
                  </a:lnTo>
                  <a:lnTo>
                    <a:pt x="1317046" y="1849420"/>
                  </a:lnTo>
                  <a:close/>
                  <a:moveTo>
                    <a:pt x="1277480" y="1867005"/>
                  </a:moveTo>
                  <a:lnTo>
                    <a:pt x="1263925" y="1891185"/>
                  </a:lnTo>
                  <a:lnTo>
                    <a:pt x="1260628" y="1890818"/>
                  </a:lnTo>
                  <a:lnTo>
                    <a:pt x="1258429" y="1880927"/>
                  </a:lnTo>
                  <a:lnTo>
                    <a:pt x="1273816" y="1868104"/>
                  </a:lnTo>
                  <a:lnTo>
                    <a:pt x="1277480" y="1867005"/>
                  </a:lnTo>
                  <a:close/>
                  <a:moveTo>
                    <a:pt x="1218497" y="2119424"/>
                  </a:moveTo>
                  <a:lnTo>
                    <a:pt x="1223626" y="2110998"/>
                  </a:lnTo>
                  <a:lnTo>
                    <a:pt x="1226923" y="2111731"/>
                  </a:lnTo>
                  <a:lnTo>
                    <a:pt x="1232052" y="2138841"/>
                  </a:lnTo>
                  <a:lnTo>
                    <a:pt x="1228755" y="2136643"/>
                  </a:lnTo>
                  <a:lnTo>
                    <a:pt x="1218497" y="2119424"/>
                  </a:lnTo>
                  <a:close/>
                  <a:moveTo>
                    <a:pt x="1241943" y="2153495"/>
                  </a:moveTo>
                  <a:lnTo>
                    <a:pt x="1263925" y="2168516"/>
                  </a:lnTo>
                  <a:lnTo>
                    <a:pt x="1249270" y="2170348"/>
                  </a:lnTo>
                  <a:lnTo>
                    <a:pt x="1243409" y="2160456"/>
                  </a:lnTo>
                  <a:lnTo>
                    <a:pt x="1241943" y="2153495"/>
                  </a:lnTo>
                  <a:close/>
                  <a:moveTo>
                    <a:pt x="1267588" y="2174744"/>
                  </a:moveTo>
                  <a:cubicBezTo>
                    <a:pt x="1268321" y="2175843"/>
                    <a:pt x="1269054" y="2176942"/>
                    <a:pt x="1270153" y="2177675"/>
                  </a:cubicBezTo>
                  <a:cubicBezTo>
                    <a:pt x="1271252" y="2178041"/>
                    <a:pt x="1272351" y="2178407"/>
                    <a:pt x="1273084" y="2178407"/>
                  </a:cubicBezTo>
                  <a:cubicBezTo>
                    <a:pt x="1277480" y="2178407"/>
                    <a:pt x="1280777" y="2175110"/>
                    <a:pt x="1280777" y="2170714"/>
                  </a:cubicBezTo>
                  <a:cubicBezTo>
                    <a:pt x="1280777" y="2167783"/>
                    <a:pt x="1278945" y="2164852"/>
                    <a:pt x="1276381" y="2163753"/>
                  </a:cubicBezTo>
                  <a:cubicBezTo>
                    <a:pt x="1274183" y="2163020"/>
                    <a:pt x="1271985" y="2163020"/>
                    <a:pt x="1269786" y="2164486"/>
                  </a:cubicBezTo>
                  <a:lnTo>
                    <a:pt x="1240112" y="2144336"/>
                  </a:lnTo>
                  <a:lnTo>
                    <a:pt x="1234250" y="2113563"/>
                  </a:lnTo>
                  <a:lnTo>
                    <a:pt x="1318512" y="2132613"/>
                  </a:lnTo>
                  <a:cubicBezTo>
                    <a:pt x="1318512" y="2133346"/>
                    <a:pt x="1318145" y="2134445"/>
                    <a:pt x="1318512" y="2135178"/>
                  </a:cubicBezTo>
                  <a:cubicBezTo>
                    <a:pt x="1318512" y="2135544"/>
                    <a:pt x="1318878" y="2135544"/>
                    <a:pt x="1318878" y="2135544"/>
                  </a:cubicBezTo>
                  <a:cubicBezTo>
                    <a:pt x="1313383" y="2142871"/>
                    <a:pt x="1304224" y="2154961"/>
                    <a:pt x="1294332" y="2168150"/>
                  </a:cubicBezTo>
                  <a:lnTo>
                    <a:pt x="1272717" y="2197458"/>
                  </a:lnTo>
                  <a:lnTo>
                    <a:pt x="1267955" y="2202953"/>
                  </a:lnTo>
                  <a:lnTo>
                    <a:pt x="1252568" y="2177308"/>
                  </a:lnTo>
                  <a:lnTo>
                    <a:pt x="1267588" y="2174744"/>
                  </a:lnTo>
                  <a:close/>
                  <a:moveTo>
                    <a:pt x="1319611" y="2154228"/>
                  </a:moveTo>
                  <a:lnTo>
                    <a:pt x="1319244" y="2158624"/>
                  </a:lnTo>
                  <a:lnTo>
                    <a:pt x="1302392" y="2173645"/>
                  </a:lnTo>
                  <a:lnTo>
                    <a:pt x="1319611" y="2154228"/>
                  </a:lnTo>
                  <a:close/>
                  <a:moveTo>
                    <a:pt x="1326572" y="2148366"/>
                  </a:moveTo>
                  <a:cubicBezTo>
                    <a:pt x="1326938" y="2148000"/>
                    <a:pt x="1327304" y="2147267"/>
                    <a:pt x="1327671" y="2146901"/>
                  </a:cubicBezTo>
                  <a:lnTo>
                    <a:pt x="1333899" y="2145435"/>
                  </a:lnTo>
                  <a:lnTo>
                    <a:pt x="1326572" y="2152030"/>
                  </a:lnTo>
                  <a:lnTo>
                    <a:pt x="1326572" y="2148366"/>
                  </a:lnTo>
                  <a:close/>
                  <a:moveTo>
                    <a:pt x="1342691" y="2146534"/>
                  </a:moveTo>
                  <a:lnTo>
                    <a:pt x="1323274" y="2224568"/>
                  </a:lnTo>
                  <a:lnTo>
                    <a:pt x="1326205" y="2161189"/>
                  </a:lnTo>
                  <a:lnTo>
                    <a:pt x="1342691" y="2146534"/>
                  </a:lnTo>
                  <a:close/>
                  <a:moveTo>
                    <a:pt x="1352583" y="2119058"/>
                  </a:moveTo>
                  <a:lnTo>
                    <a:pt x="1372366" y="2106968"/>
                  </a:lnTo>
                  <a:lnTo>
                    <a:pt x="1384822" y="2099275"/>
                  </a:lnTo>
                  <a:lnTo>
                    <a:pt x="1352216" y="2128583"/>
                  </a:lnTo>
                  <a:lnTo>
                    <a:pt x="1352583" y="2119058"/>
                  </a:lnTo>
                  <a:close/>
                  <a:moveTo>
                    <a:pt x="1424022" y="2058609"/>
                  </a:moveTo>
                  <a:lnTo>
                    <a:pt x="1424022" y="2058609"/>
                  </a:lnTo>
                  <a:cubicBezTo>
                    <a:pt x="1424022" y="2058609"/>
                    <a:pt x="1424022" y="2058975"/>
                    <a:pt x="1424022" y="2058609"/>
                  </a:cubicBezTo>
                  <a:cubicBezTo>
                    <a:pt x="1424022" y="2058975"/>
                    <a:pt x="1425488" y="2059342"/>
                    <a:pt x="1426220" y="2059708"/>
                  </a:cubicBezTo>
                  <a:lnTo>
                    <a:pt x="1422190" y="2064104"/>
                  </a:lnTo>
                  <a:lnTo>
                    <a:pt x="1424022" y="2058609"/>
                  </a:lnTo>
                  <a:close/>
                  <a:moveTo>
                    <a:pt x="1452598" y="2042123"/>
                  </a:moveTo>
                  <a:lnTo>
                    <a:pt x="1494362" y="2133346"/>
                  </a:lnTo>
                  <a:lnTo>
                    <a:pt x="1437211" y="2058609"/>
                  </a:lnTo>
                  <a:lnTo>
                    <a:pt x="1452598" y="2042123"/>
                  </a:lnTo>
                  <a:close/>
                  <a:moveTo>
                    <a:pt x="1435013" y="2051282"/>
                  </a:moveTo>
                  <a:cubicBezTo>
                    <a:pt x="1434646" y="2050549"/>
                    <a:pt x="1434646" y="2050183"/>
                    <a:pt x="1434280" y="2049450"/>
                  </a:cubicBezTo>
                  <a:cubicBezTo>
                    <a:pt x="1433914" y="2048718"/>
                    <a:pt x="1433181" y="2049084"/>
                    <a:pt x="1432815" y="2048718"/>
                  </a:cubicBezTo>
                  <a:cubicBezTo>
                    <a:pt x="1432815" y="2044687"/>
                    <a:pt x="1432815" y="2039192"/>
                    <a:pt x="1433181" y="2032598"/>
                  </a:cubicBezTo>
                  <a:cubicBezTo>
                    <a:pt x="1435379" y="2026370"/>
                    <a:pt x="1436844" y="2021607"/>
                    <a:pt x="1437944" y="2017578"/>
                  </a:cubicBezTo>
                  <a:cubicBezTo>
                    <a:pt x="1438676" y="2017578"/>
                    <a:pt x="1439043" y="2017211"/>
                    <a:pt x="1439775" y="2017211"/>
                  </a:cubicBezTo>
                  <a:cubicBezTo>
                    <a:pt x="1440508" y="2016845"/>
                    <a:pt x="1440508" y="2016112"/>
                    <a:pt x="1440875" y="2015746"/>
                  </a:cubicBezTo>
                  <a:lnTo>
                    <a:pt x="1449667" y="2035162"/>
                  </a:lnTo>
                  <a:lnTo>
                    <a:pt x="1435013" y="2051282"/>
                  </a:lnTo>
                  <a:close/>
                  <a:moveTo>
                    <a:pt x="1445271" y="2009884"/>
                  </a:moveTo>
                  <a:lnTo>
                    <a:pt x="1523671" y="1957861"/>
                  </a:lnTo>
                  <a:lnTo>
                    <a:pt x="1454796" y="2030400"/>
                  </a:lnTo>
                  <a:lnTo>
                    <a:pt x="1445271" y="2009884"/>
                  </a:lnTo>
                  <a:close/>
                  <a:moveTo>
                    <a:pt x="1433547" y="2005488"/>
                  </a:moveTo>
                  <a:cubicBezTo>
                    <a:pt x="1433547" y="2005488"/>
                    <a:pt x="1433547" y="2005488"/>
                    <a:pt x="1433547" y="2005488"/>
                  </a:cubicBezTo>
                  <a:lnTo>
                    <a:pt x="1433547" y="2005488"/>
                  </a:lnTo>
                  <a:lnTo>
                    <a:pt x="1433547" y="1999992"/>
                  </a:lnTo>
                  <a:lnTo>
                    <a:pt x="1436112" y="2005488"/>
                  </a:lnTo>
                  <a:cubicBezTo>
                    <a:pt x="1435013" y="2005121"/>
                    <a:pt x="1434280" y="2004755"/>
                    <a:pt x="1433547" y="2005488"/>
                  </a:cubicBezTo>
                  <a:lnTo>
                    <a:pt x="1433547" y="2005488"/>
                  </a:lnTo>
                  <a:close/>
                  <a:moveTo>
                    <a:pt x="1400209" y="1942841"/>
                  </a:moveTo>
                  <a:cubicBezTo>
                    <a:pt x="1395080" y="1936613"/>
                    <a:pt x="1389951" y="1930751"/>
                    <a:pt x="1385555" y="1925256"/>
                  </a:cubicBezTo>
                  <a:lnTo>
                    <a:pt x="1388119" y="1916097"/>
                  </a:lnTo>
                  <a:lnTo>
                    <a:pt x="1409368" y="1954198"/>
                  </a:lnTo>
                  <a:lnTo>
                    <a:pt x="1400209" y="1942841"/>
                  </a:lnTo>
                  <a:close/>
                  <a:moveTo>
                    <a:pt x="1374198" y="1876531"/>
                  </a:moveTo>
                  <a:lnTo>
                    <a:pt x="1392149" y="1815716"/>
                  </a:lnTo>
                  <a:lnTo>
                    <a:pt x="1384822" y="1895947"/>
                  </a:lnTo>
                  <a:lnTo>
                    <a:pt x="1374198" y="1876531"/>
                  </a:lnTo>
                  <a:close/>
                  <a:moveTo>
                    <a:pt x="1009674" y="1876531"/>
                  </a:moveTo>
                  <a:cubicBezTo>
                    <a:pt x="1010040" y="1876531"/>
                    <a:pt x="1010407" y="1876897"/>
                    <a:pt x="1010773" y="1876897"/>
                  </a:cubicBezTo>
                  <a:lnTo>
                    <a:pt x="1062063" y="1971050"/>
                  </a:lnTo>
                  <a:lnTo>
                    <a:pt x="982564" y="2043955"/>
                  </a:lnTo>
                  <a:cubicBezTo>
                    <a:pt x="982197" y="2043955"/>
                    <a:pt x="982197" y="2043589"/>
                    <a:pt x="981831" y="2043589"/>
                  </a:cubicBezTo>
                  <a:lnTo>
                    <a:pt x="927977" y="1948703"/>
                  </a:lnTo>
                  <a:lnTo>
                    <a:pt x="1009674" y="1876531"/>
                  </a:lnTo>
                  <a:close/>
                  <a:moveTo>
                    <a:pt x="1258429" y="1872867"/>
                  </a:moveTo>
                  <a:lnTo>
                    <a:pt x="1257330" y="1873966"/>
                  </a:lnTo>
                  <a:lnTo>
                    <a:pt x="1257330" y="1873233"/>
                  </a:lnTo>
                  <a:lnTo>
                    <a:pt x="1258429" y="1872867"/>
                  </a:lnTo>
                  <a:close/>
                  <a:moveTo>
                    <a:pt x="1251102" y="1878729"/>
                  </a:moveTo>
                  <a:lnTo>
                    <a:pt x="1238280" y="1889353"/>
                  </a:lnTo>
                  <a:lnTo>
                    <a:pt x="1228022" y="1894848"/>
                  </a:lnTo>
                  <a:lnTo>
                    <a:pt x="1198347" y="1888620"/>
                  </a:lnTo>
                  <a:lnTo>
                    <a:pt x="1250003" y="1874699"/>
                  </a:lnTo>
                  <a:lnTo>
                    <a:pt x="1251102" y="1878729"/>
                  </a:lnTo>
                  <a:close/>
                  <a:moveTo>
                    <a:pt x="1218863" y="1899977"/>
                  </a:moveTo>
                  <a:lnTo>
                    <a:pt x="1143027" y="1941375"/>
                  </a:lnTo>
                  <a:lnTo>
                    <a:pt x="1091738" y="1958961"/>
                  </a:lnTo>
                  <a:lnTo>
                    <a:pt x="1134235" y="1914265"/>
                  </a:lnTo>
                  <a:lnTo>
                    <a:pt x="1137532" y="1911334"/>
                  </a:lnTo>
                  <a:lnTo>
                    <a:pt x="1142295" y="1906938"/>
                  </a:lnTo>
                  <a:cubicBezTo>
                    <a:pt x="1143027" y="1907304"/>
                    <a:pt x="1143760" y="1907671"/>
                    <a:pt x="1144493" y="1907671"/>
                  </a:cubicBezTo>
                  <a:lnTo>
                    <a:pt x="1145226" y="1907671"/>
                  </a:lnTo>
                  <a:cubicBezTo>
                    <a:pt x="1148156" y="1907304"/>
                    <a:pt x="1150721" y="1905106"/>
                    <a:pt x="1151454" y="1901809"/>
                  </a:cubicBezTo>
                  <a:lnTo>
                    <a:pt x="1183693" y="1893017"/>
                  </a:lnTo>
                  <a:lnTo>
                    <a:pt x="1218863" y="1899977"/>
                  </a:lnTo>
                  <a:close/>
                  <a:moveTo>
                    <a:pt x="1124343" y="2065570"/>
                  </a:moveTo>
                  <a:cubicBezTo>
                    <a:pt x="1124710" y="2062639"/>
                    <a:pt x="1123244" y="2059708"/>
                    <a:pt x="1120314" y="2058243"/>
                  </a:cubicBezTo>
                  <a:cubicBezTo>
                    <a:pt x="1119581" y="2057877"/>
                    <a:pt x="1118482" y="2058243"/>
                    <a:pt x="1117383" y="2058243"/>
                  </a:cubicBezTo>
                  <a:lnTo>
                    <a:pt x="1111887" y="2048351"/>
                  </a:lnTo>
                  <a:lnTo>
                    <a:pt x="1086242" y="1992299"/>
                  </a:lnTo>
                  <a:lnTo>
                    <a:pt x="1129106" y="2025271"/>
                  </a:lnTo>
                  <a:lnTo>
                    <a:pt x="1187357" y="2089017"/>
                  </a:lnTo>
                  <a:lnTo>
                    <a:pt x="1151820" y="2084620"/>
                  </a:lnTo>
                  <a:lnTo>
                    <a:pt x="1124343" y="2065570"/>
                  </a:lnTo>
                  <a:close/>
                  <a:moveTo>
                    <a:pt x="1194684" y="2096710"/>
                  </a:moveTo>
                  <a:lnTo>
                    <a:pt x="1202377" y="2105136"/>
                  </a:lnTo>
                  <a:lnTo>
                    <a:pt x="1211170" y="2119790"/>
                  </a:lnTo>
                  <a:lnTo>
                    <a:pt x="1209338" y="2123088"/>
                  </a:lnTo>
                  <a:lnTo>
                    <a:pt x="1165009" y="2093047"/>
                  </a:lnTo>
                  <a:lnTo>
                    <a:pt x="1194684" y="2096710"/>
                  </a:lnTo>
                  <a:close/>
                  <a:moveTo>
                    <a:pt x="1214833" y="2126019"/>
                  </a:moveTo>
                  <a:lnTo>
                    <a:pt x="1215566" y="2127484"/>
                  </a:lnTo>
                  <a:lnTo>
                    <a:pt x="1214467" y="2126751"/>
                  </a:lnTo>
                  <a:lnTo>
                    <a:pt x="1214833" y="2126019"/>
                  </a:lnTo>
                  <a:close/>
                  <a:moveTo>
                    <a:pt x="1391417" y="1780545"/>
                  </a:moveTo>
                  <a:cubicBezTo>
                    <a:pt x="1391417" y="1780912"/>
                    <a:pt x="1391050" y="1780912"/>
                    <a:pt x="1391050" y="1781278"/>
                  </a:cubicBezTo>
                  <a:cubicBezTo>
                    <a:pt x="1391050" y="1783110"/>
                    <a:pt x="1391783" y="1785308"/>
                    <a:pt x="1393248" y="1786407"/>
                  </a:cubicBezTo>
                  <a:lnTo>
                    <a:pt x="1393248" y="1786407"/>
                  </a:lnTo>
                  <a:lnTo>
                    <a:pt x="1369435" y="1867372"/>
                  </a:lnTo>
                  <a:lnTo>
                    <a:pt x="1339760" y="1813517"/>
                  </a:lnTo>
                  <a:cubicBezTo>
                    <a:pt x="1340493" y="1811685"/>
                    <a:pt x="1340127" y="1809487"/>
                    <a:pt x="1339028" y="1808022"/>
                  </a:cubicBezTo>
                  <a:cubicBezTo>
                    <a:pt x="1337929" y="1807289"/>
                    <a:pt x="1336829" y="1806557"/>
                    <a:pt x="1335730" y="1806557"/>
                  </a:cubicBezTo>
                  <a:lnTo>
                    <a:pt x="1329136" y="1790437"/>
                  </a:lnTo>
                  <a:lnTo>
                    <a:pt x="1352216" y="1750138"/>
                  </a:lnTo>
                  <a:lnTo>
                    <a:pt x="1391417" y="1780545"/>
                  </a:lnTo>
                  <a:close/>
                  <a:moveTo>
                    <a:pt x="1329869" y="1811685"/>
                  </a:moveTo>
                  <a:cubicBezTo>
                    <a:pt x="1329869" y="1812052"/>
                    <a:pt x="1329502" y="1812418"/>
                    <a:pt x="1329502" y="1812785"/>
                  </a:cubicBezTo>
                  <a:lnTo>
                    <a:pt x="1304590" y="1833667"/>
                  </a:lnTo>
                  <a:lnTo>
                    <a:pt x="1324373" y="1798863"/>
                  </a:lnTo>
                  <a:lnTo>
                    <a:pt x="1329869" y="1811685"/>
                  </a:lnTo>
                  <a:close/>
                  <a:moveTo>
                    <a:pt x="1289936" y="1846123"/>
                  </a:moveTo>
                  <a:lnTo>
                    <a:pt x="1270886" y="1862243"/>
                  </a:lnTo>
                  <a:lnTo>
                    <a:pt x="1255865" y="1866273"/>
                  </a:lnTo>
                  <a:lnTo>
                    <a:pt x="1244874" y="1814250"/>
                  </a:lnTo>
                  <a:lnTo>
                    <a:pt x="1294699" y="1838430"/>
                  </a:lnTo>
                  <a:lnTo>
                    <a:pt x="1289936" y="1846123"/>
                  </a:lnTo>
                  <a:close/>
                  <a:moveTo>
                    <a:pt x="864964" y="1816448"/>
                  </a:moveTo>
                  <a:lnTo>
                    <a:pt x="860567" y="1802160"/>
                  </a:lnTo>
                  <a:cubicBezTo>
                    <a:pt x="860934" y="1801794"/>
                    <a:pt x="861300" y="1802160"/>
                    <a:pt x="861300" y="1801794"/>
                  </a:cubicBezTo>
                  <a:cubicBezTo>
                    <a:pt x="861300" y="1801428"/>
                    <a:pt x="862033" y="1799962"/>
                    <a:pt x="862033" y="1798863"/>
                  </a:cubicBezTo>
                  <a:lnTo>
                    <a:pt x="864964" y="1816448"/>
                  </a:lnTo>
                  <a:close/>
                  <a:moveTo>
                    <a:pt x="701203" y="1910235"/>
                  </a:moveTo>
                  <a:lnTo>
                    <a:pt x="700104" y="1911334"/>
                  </a:lnTo>
                  <a:lnTo>
                    <a:pt x="697173" y="1909503"/>
                  </a:lnTo>
                  <a:lnTo>
                    <a:pt x="700837" y="1908770"/>
                  </a:lnTo>
                  <a:lnTo>
                    <a:pt x="701203" y="1910235"/>
                  </a:lnTo>
                  <a:close/>
                  <a:moveTo>
                    <a:pt x="709263" y="1911701"/>
                  </a:moveTo>
                  <a:lnTo>
                    <a:pt x="715857" y="1905106"/>
                  </a:lnTo>
                  <a:lnTo>
                    <a:pt x="756522" y="1895215"/>
                  </a:lnTo>
                  <a:lnTo>
                    <a:pt x="753225" y="1919028"/>
                  </a:lnTo>
                  <a:lnTo>
                    <a:pt x="748829" y="1942841"/>
                  </a:lnTo>
                  <a:lnTo>
                    <a:pt x="713659" y="1920127"/>
                  </a:lnTo>
                  <a:lnTo>
                    <a:pt x="709263" y="1911701"/>
                  </a:lnTo>
                  <a:close/>
                  <a:moveTo>
                    <a:pt x="766414" y="1885690"/>
                  </a:moveTo>
                  <a:lnTo>
                    <a:pt x="768612" y="1874332"/>
                  </a:lnTo>
                  <a:lnTo>
                    <a:pt x="770444" y="1884590"/>
                  </a:lnTo>
                  <a:lnTo>
                    <a:pt x="766414" y="1885690"/>
                  </a:lnTo>
                  <a:close/>
                  <a:moveTo>
                    <a:pt x="774840" y="1870669"/>
                  </a:moveTo>
                  <a:lnTo>
                    <a:pt x="780702" y="1882392"/>
                  </a:lnTo>
                  <a:lnTo>
                    <a:pt x="777038" y="1883125"/>
                  </a:lnTo>
                  <a:lnTo>
                    <a:pt x="774840" y="1870669"/>
                  </a:lnTo>
                  <a:close/>
                  <a:moveTo>
                    <a:pt x="782167" y="1850153"/>
                  </a:moveTo>
                  <a:lnTo>
                    <a:pt x="844814" y="1807656"/>
                  </a:lnTo>
                  <a:lnTo>
                    <a:pt x="818070" y="1853816"/>
                  </a:lnTo>
                  <a:lnTo>
                    <a:pt x="782167" y="1850153"/>
                  </a:lnTo>
                  <a:close/>
                  <a:moveTo>
                    <a:pt x="764216" y="1960792"/>
                  </a:moveTo>
                  <a:lnTo>
                    <a:pt x="767147" y="1962624"/>
                  </a:lnTo>
                  <a:lnTo>
                    <a:pt x="757622" y="1971783"/>
                  </a:lnTo>
                  <a:lnTo>
                    <a:pt x="764216" y="1960792"/>
                  </a:lnTo>
                  <a:close/>
                  <a:moveTo>
                    <a:pt x="753225" y="1966288"/>
                  </a:moveTo>
                  <a:lnTo>
                    <a:pt x="755057" y="1954930"/>
                  </a:lnTo>
                  <a:lnTo>
                    <a:pt x="758721" y="1957129"/>
                  </a:lnTo>
                  <a:lnTo>
                    <a:pt x="753225" y="1966288"/>
                  </a:lnTo>
                  <a:close/>
                  <a:moveTo>
                    <a:pt x="757988" y="1993764"/>
                  </a:moveTo>
                  <a:lnTo>
                    <a:pt x="793524" y="2002190"/>
                  </a:lnTo>
                  <a:lnTo>
                    <a:pt x="803782" y="2054579"/>
                  </a:lnTo>
                  <a:lnTo>
                    <a:pt x="757988" y="1993764"/>
                  </a:lnTo>
                  <a:close/>
                  <a:moveTo>
                    <a:pt x="762018" y="1951267"/>
                  </a:moveTo>
                  <a:lnTo>
                    <a:pt x="756156" y="1947603"/>
                  </a:lnTo>
                  <a:lnTo>
                    <a:pt x="760186" y="1920127"/>
                  </a:lnTo>
                  <a:lnTo>
                    <a:pt x="765315" y="1893383"/>
                  </a:lnTo>
                  <a:lnTo>
                    <a:pt x="772276" y="1891917"/>
                  </a:lnTo>
                  <a:lnTo>
                    <a:pt x="778504" y="1923790"/>
                  </a:lnTo>
                  <a:lnTo>
                    <a:pt x="762018" y="1951267"/>
                  </a:lnTo>
                  <a:close/>
                  <a:moveTo>
                    <a:pt x="799020" y="1995229"/>
                  </a:moveTo>
                  <a:lnTo>
                    <a:pt x="796455" y="1981308"/>
                  </a:lnTo>
                  <a:lnTo>
                    <a:pt x="830893" y="2003290"/>
                  </a:lnTo>
                  <a:lnTo>
                    <a:pt x="799020" y="1995229"/>
                  </a:lnTo>
                  <a:close/>
                  <a:moveTo>
                    <a:pt x="791693" y="1993398"/>
                  </a:moveTo>
                  <a:lnTo>
                    <a:pt x="755790" y="1983873"/>
                  </a:lnTo>
                  <a:lnTo>
                    <a:pt x="773375" y="1966654"/>
                  </a:lnTo>
                  <a:lnTo>
                    <a:pt x="788395" y="1976545"/>
                  </a:lnTo>
                  <a:lnTo>
                    <a:pt x="791693" y="1993398"/>
                  </a:lnTo>
                  <a:close/>
                  <a:moveTo>
                    <a:pt x="778137" y="1961891"/>
                  </a:moveTo>
                  <a:lnTo>
                    <a:pt x="784366" y="1956030"/>
                  </a:lnTo>
                  <a:lnTo>
                    <a:pt x="786564" y="1967387"/>
                  </a:lnTo>
                  <a:lnTo>
                    <a:pt x="778137" y="1961891"/>
                  </a:lnTo>
                  <a:close/>
                  <a:moveTo>
                    <a:pt x="772276" y="1958228"/>
                  </a:moveTo>
                  <a:lnTo>
                    <a:pt x="767513" y="1955297"/>
                  </a:lnTo>
                  <a:lnTo>
                    <a:pt x="779969" y="1933682"/>
                  </a:lnTo>
                  <a:lnTo>
                    <a:pt x="782900" y="1947970"/>
                  </a:lnTo>
                  <a:lnTo>
                    <a:pt x="772276" y="1958228"/>
                  </a:lnTo>
                  <a:close/>
                  <a:moveTo>
                    <a:pt x="783267" y="1914631"/>
                  </a:moveTo>
                  <a:lnTo>
                    <a:pt x="778504" y="1890086"/>
                  </a:lnTo>
                  <a:lnTo>
                    <a:pt x="783999" y="1888620"/>
                  </a:lnTo>
                  <a:lnTo>
                    <a:pt x="790594" y="1901809"/>
                  </a:lnTo>
                  <a:lnTo>
                    <a:pt x="783267" y="1914631"/>
                  </a:lnTo>
                  <a:close/>
                  <a:moveTo>
                    <a:pt x="790594" y="1887155"/>
                  </a:moveTo>
                  <a:lnTo>
                    <a:pt x="800119" y="1884590"/>
                  </a:lnTo>
                  <a:lnTo>
                    <a:pt x="794257" y="1894482"/>
                  </a:lnTo>
                  <a:lnTo>
                    <a:pt x="790594" y="1887155"/>
                  </a:lnTo>
                  <a:close/>
                  <a:moveTo>
                    <a:pt x="787296" y="1880927"/>
                  </a:moveTo>
                  <a:lnTo>
                    <a:pt x="776306" y="1858945"/>
                  </a:lnTo>
                  <a:lnTo>
                    <a:pt x="813674" y="1861876"/>
                  </a:lnTo>
                  <a:lnTo>
                    <a:pt x="805248" y="1876897"/>
                  </a:lnTo>
                  <a:lnTo>
                    <a:pt x="787296" y="1880927"/>
                  </a:lnTo>
                  <a:close/>
                  <a:moveTo>
                    <a:pt x="821001" y="1862243"/>
                  </a:moveTo>
                  <a:lnTo>
                    <a:pt x="853973" y="1864807"/>
                  </a:lnTo>
                  <a:lnTo>
                    <a:pt x="814040" y="1874699"/>
                  </a:lnTo>
                  <a:lnTo>
                    <a:pt x="821001" y="1862243"/>
                  </a:lnTo>
                  <a:close/>
                  <a:moveTo>
                    <a:pt x="868627" y="1857114"/>
                  </a:moveTo>
                  <a:cubicBezTo>
                    <a:pt x="868261" y="1857480"/>
                    <a:pt x="868261" y="1858213"/>
                    <a:pt x="868261" y="1858579"/>
                  </a:cubicBezTo>
                  <a:lnTo>
                    <a:pt x="825397" y="1854183"/>
                  </a:lnTo>
                  <a:lnTo>
                    <a:pt x="853973" y="1804725"/>
                  </a:lnTo>
                  <a:lnTo>
                    <a:pt x="861666" y="1830370"/>
                  </a:lnTo>
                  <a:cubicBezTo>
                    <a:pt x="864597" y="1840261"/>
                    <a:pt x="867895" y="1849787"/>
                    <a:pt x="869726" y="1856381"/>
                  </a:cubicBezTo>
                  <a:cubicBezTo>
                    <a:pt x="869360" y="1856747"/>
                    <a:pt x="868994" y="1856747"/>
                    <a:pt x="868627" y="1857114"/>
                  </a:cubicBezTo>
                  <a:lnTo>
                    <a:pt x="868627" y="1857114"/>
                  </a:lnTo>
                  <a:close/>
                  <a:moveTo>
                    <a:pt x="757255" y="1888254"/>
                  </a:moveTo>
                  <a:lnTo>
                    <a:pt x="724283" y="1896314"/>
                  </a:lnTo>
                  <a:lnTo>
                    <a:pt x="748829" y="1871035"/>
                  </a:lnTo>
                  <a:lnTo>
                    <a:pt x="760552" y="1863708"/>
                  </a:lnTo>
                  <a:lnTo>
                    <a:pt x="757255" y="1888254"/>
                  </a:lnTo>
                  <a:close/>
                  <a:moveTo>
                    <a:pt x="712193" y="1899245"/>
                  </a:moveTo>
                  <a:lnTo>
                    <a:pt x="704134" y="1901076"/>
                  </a:lnTo>
                  <a:lnTo>
                    <a:pt x="703035" y="1898512"/>
                  </a:lnTo>
                  <a:lnTo>
                    <a:pt x="726481" y="1884224"/>
                  </a:lnTo>
                  <a:lnTo>
                    <a:pt x="712193" y="1899245"/>
                  </a:lnTo>
                  <a:close/>
                  <a:moveTo>
                    <a:pt x="697539" y="1902908"/>
                  </a:moveTo>
                  <a:lnTo>
                    <a:pt x="695341" y="1903274"/>
                  </a:lnTo>
                  <a:lnTo>
                    <a:pt x="697173" y="1902176"/>
                  </a:lnTo>
                  <a:lnTo>
                    <a:pt x="697539" y="1902908"/>
                  </a:lnTo>
                  <a:close/>
                  <a:moveTo>
                    <a:pt x="695341" y="1916830"/>
                  </a:moveTo>
                  <a:lnTo>
                    <a:pt x="694975" y="1917196"/>
                  </a:lnTo>
                  <a:lnTo>
                    <a:pt x="693509" y="1915731"/>
                  </a:lnTo>
                  <a:lnTo>
                    <a:pt x="695341" y="1916830"/>
                  </a:lnTo>
                  <a:close/>
                  <a:moveTo>
                    <a:pt x="700837" y="1920493"/>
                  </a:moveTo>
                  <a:lnTo>
                    <a:pt x="707797" y="1924889"/>
                  </a:lnTo>
                  <a:lnTo>
                    <a:pt x="716223" y="1943207"/>
                  </a:lnTo>
                  <a:lnTo>
                    <a:pt x="698638" y="1922325"/>
                  </a:lnTo>
                  <a:lnTo>
                    <a:pt x="700837" y="1920493"/>
                  </a:lnTo>
                  <a:close/>
                  <a:moveTo>
                    <a:pt x="718788" y="1931850"/>
                  </a:moveTo>
                  <a:lnTo>
                    <a:pt x="747364" y="1950168"/>
                  </a:lnTo>
                  <a:lnTo>
                    <a:pt x="742601" y="1974714"/>
                  </a:lnTo>
                  <a:lnTo>
                    <a:pt x="733809" y="1964089"/>
                  </a:lnTo>
                  <a:lnTo>
                    <a:pt x="718788" y="1931850"/>
                  </a:lnTo>
                  <a:close/>
                  <a:moveTo>
                    <a:pt x="826863" y="2038460"/>
                  </a:moveTo>
                  <a:lnTo>
                    <a:pt x="811109" y="2060075"/>
                  </a:lnTo>
                  <a:lnTo>
                    <a:pt x="800119" y="2004022"/>
                  </a:lnTo>
                  <a:lnTo>
                    <a:pt x="841883" y="2013914"/>
                  </a:lnTo>
                  <a:cubicBezTo>
                    <a:pt x="841883" y="2014646"/>
                    <a:pt x="842250" y="2015746"/>
                    <a:pt x="842616" y="2016478"/>
                  </a:cubicBezTo>
                  <a:cubicBezTo>
                    <a:pt x="838952" y="2021607"/>
                    <a:pt x="833091" y="2029667"/>
                    <a:pt x="826863" y="2038460"/>
                  </a:cubicBezTo>
                  <a:lnTo>
                    <a:pt x="826863" y="2038460"/>
                  </a:lnTo>
                  <a:close/>
                  <a:moveTo>
                    <a:pt x="788395" y="1942475"/>
                  </a:moveTo>
                  <a:lnTo>
                    <a:pt x="785098" y="1924889"/>
                  </a:lnTo>
                  <a:lnTo>
                    <a:pt x="794257" y="1909136"/>
                  </a:lnTo>
                  <a:lnTo>
                    <a:pt x="803782" y="1927820"/>
                  </a:lnTo>
                  <a:lnTo>
                    <a:pt x="788395" y="1942475"/>
                  </a:lnTo>
                  <a:close/>
                  <a:moveTo>
                    <a:pt x="851042" y="1790071"/>
                  </a:moveTo>
                  <a:cubicBezTo>
                    <a:pt x="850310" y="1790437"/>
                    <a:pt x="849210" y="1790803"/>
                    <a:pt x="848478" y="1791170"/>
                  </a:cubicBezTo>
                  <a:cubicBezTo>
                    <a:pt x="847745" y="1792269"/>
                    <a:pt x="847379" y="1793368"/>
                    <a:pt x="847379" y="1794833"/>
                  </a:cubicBezTo>
                  <a:lnTo>
                    <a:pt x="796821" y="1807656"/>
                  </a:lnTo>
                  <a:lnTo>
                    <a:pt x="846646" y="1710205"/>
                  </a:lnTo>
                  <a:cubicBezTo>
                    <a:pt x="847012" y="1719730"/>
                    <a:pt x="847745" y="1732919"/>
                    <a:pt x="848478" y="1746108"/>
                  </a:cubicBezTo>
                  <a:lnTo>
                    <a:pt x="851042" y="1790071"/>
                  </a:lnTo>
                  <a:close/>
                  <a:moveTo>
                    <a:pt x="835289" y="1805091"/>
                  </a:moveTo>
                  <a:lnTo>
                    <a:pt x="779969" y="1840261"/>
                  </a:lnTo>
                  <a:lnTo>
                    <a:pt x="792425" y="1815716"/>
                  </a:lnTo>
                  <a:lnTo>
                    <a:pt x="835289" y="1805091"/>
                  </a:lnTo>
                  <a:close/>
                  <a:moveTo>
                    <a:pt x="752859" y="2002923"/>
                  </a:moveTo>
                  <a:lnTo>
                    <a:pt x="793524" y="2054213"/>
                  </a:lnTo>
                  <a:lnTo>
                    <a:pt x="756889" y="2030033"/>
                  </a:lnTo>
                  <a:lnTo>
                    <a:pt x="752859" y="2002923"/>
                  </a:lnTo>
                  <a:close/>
                  <a:moveTo>
                    <a:pt x="801584" y="2067768"/>
                  </a:moveTo>
                  <a:cubicBezTo>
                    <a:pt x="801218" y="2069966"/>
                    <a:pt x="801951" y="2072164"/>
                    <a:pt x="803416" y="2073630"/>
                  </a:cubicBezTo>
                  <a:lnTo>
                    <a:pt x="786930" y="2113929"/>
                  </a:lnTo>
                  <a:cubicBezTo>
                    <a:pt x="781801" y="2126019"/>
                    <a:pt x="777038" y="2138108"/>
                    <a:pt x="773375" y="2147267"/>
                  </a:cubicBezTo>
                  <a:lnTo>
                    <a:pt x="757988" y="2038826"/>
                  </a:lnTo>
                  <a:lnTo>
                    <a:pt x="801584" y="2067768"/>
                  </a:lnTo>
                  <a:close/>
                  <a:moveTo>
                    <a:pt x="816239" y="2064837"/>
                  </a:moveTo>
                  <a:lnTo>
                    <a:pt x="825397" y="2052748"/>
                  </a:lnTo>
                  <a:lnTo>
                    <a:pt x="816971" y="2068501"/>
                  </a:lnTo>
                  <a:cubicBezTo>
                    <a:pt x="816971" y="2067402"/>
                    <a:pt x="817338" y="2066669"/>
                    <a:pt x="816971" y="2065570"/>
                  </a:cubicBezTo>
                  <a:cubicBezTo>
                    <a:pt x="816971" y="2064837"/>
                    <a:pt x="816605" y="2064837"/>
                    <a:pt x="816239" y="2064471"/>
                  </a:cubicBezTo>
                  <a:lnTo>
                    <a:pt x="816239" y="2064837"/>
                  </a:lnTo>
                  <a:close/>
                  <a:moveTo>
                    <a:pt x="794257" y="1972516"/>
                  </a:moveTo>
                  <a:lnTo>
                    <a:pt x="789861" y="1950534"/>
                  </a:lnTo>
                  <a:lnTo>
                    <a:pt x="806713" y="1934415"/>
                  </a:lnTo>
                  <a:lnTo>
                    <a:pt x="841517" y="2003290"/>
                  </a:lnTo>
                  <a:lnTo>
                    <a:pt x="794257" y="1972516"/>
                  </a:lnTo>
                  <a:close/>
                  <a:moveTo>
                    <a:pt x="797921" y="1902176"/>
                  </a:moveTo>
                  <a:lnTo>
                    <a:pt x="808911" y="1882759"/>
                  </a:lnTo>
                  <a:lnTo>
                    <a:pt x="863865" y="1869204"/>
                  </a:lnTo>
                  <a:lnTo>
                    <a:pt x="808545" y="1923058"/>
                  </a:lnTo>
                  <a:lnTo>
                    <a:pt x="797921" y="1902176"/>
                  </a:lnTo>
                  <a:close/>
                  <a:moveTo>
                    <a:pt x="858736" y="1787506"/>
                  </a:moveTo>
                  <a:lnTo>
                    <a:pt x="859102" y="1780912"/>
                  </a:lnTo>
                  <a:lnTo>
                    <a:pt x="859835" y="1786041"/>
                  </a:lnTo>
                  <a:lnTo>
                    <a:pt x="858736" y="1787506"/>
                  </a:lnTo>
                  <a:close/>
                  <a:moveTo>
                    <a:pt x="856538" y="1690788"/>
                  </a:moveTo>
                  <a:lnTo>
                    <a:pt x="857270" y="1688956"/>
                  </a:lnTo>
                  <a:lnTo>
                    <a:pt x="857270" y="1690422"/>
                  </a:lnTo>
                  <a:lnTo>
                    <a:pt x="856538" y="1690788"/>
                  </a:lnTo>
                  <a:close/>
                  <a:moveTo>
                    <a:pt x="776672" y="2169615"/>
                  </a:moveTo>
                  <a:lnTo>
                    <a:pt x="776672" y="2169615"/>
                  </a:lnTo>
                  <a:lnTo>
                    <a:pt x="777405" y="2169981"/>
                  </a:lnTo>
                  <a:lnTo>
                    <a:pt x="777038" y="2171447"/>
                  </a:lnTo>
                  <a:lnTo>
                    <a:pt x="776672" y="2169615"/>
                  </a:lnTo>
                  <a:close/>
                  <a:moveTo>
                    <a:pt x="810010" y="2078759"/>
                  </a:moveTo>
                  <a:lnTo>
                    <a:pt x="810743" y="2080224"/>
                  </a:lnTo>
                  <a:lnTo>
                    <a:pt x="808179" y="2084620"/>
                  </a:lnTo>
                  <a:lnTo>
                    <a:pt x="810010" y="2078759"/>
                  </a:lnTo>
                  <a:close/>
                  <a:moveTo>
                    <a:pt x="853607" y="1702512"/>
                  </a:moveTo>
                  <a:cubicBezTo>
                    <a:pt x="854339" y="1702145"/>
                    <a:pt x="855438" y="1701779"/>
                    <a:pt x="856171" y="1701413"/>
                  </a:cubicBezTo>
                  <a:cubicBezTo>
                    <a:pt x="856904" y="1701046"/>
                    <a:pt x="856538" y="1699947"/>
                    <a:pt x="856904" y="1699215"/>
                  </a:cubicBezTo>
                  <a:lnTo>
                    <a:pt x="855805" y="1716800"/>
                  </a:lnTo>
                  <a:lnTo>
                    <a:pt x="853607" y="1702512"/>
                  </a:lnTo>
                  <a:close/>
                  <a:moveTo>
                    <a:pt x="777771" y="2156426"/>
                  </a:moveTo>
                  <a:lnTo>
                    <a:pt x="784366" y="2143970"/>
                  </a:lnTo>
                  <a:lnTo>
                    <a:pt x="779603" y="2160822"/>
                  </a:lnTo>
                  <a:cubicBezTo>
                    <a:pt x="779236" y="2159357"/>
                    <a:pt x="778870" y="2157525"/>
                    <a:pt x="777771" y="2156426"/>
                  </a:cubicBezTo>
                  <a:close/>
                  <a:moveTo>
                    <a:pt x="855805" y="1676134"/>
                  </a:moveTo>
                  <a:cubicBezTo>
                    <a:pt x="854706" y="1677966"/>
                    <a:pt x="853607" y="1679798"/>
                    <a:pt x="852874" y="1681629"/>
                  </a:cubicBezTo>
                  <a:lnTo>
                    <a:pt x="852874" y="1671738"/>
                  </a:lnTo>
                  <a:lnTo>
                    <a:pt x="854706" y="1672837"/>
                  </a:lnTo>
                  <a:cubicBezTo>
                    <a:pt x="854706" y="1673203"/>
                    <a:pt x="854339" y="1673203"/>
                    <a:pt x="854706" y="1673570"/>
                  </a:cubicBezTo>
                  <a:cubicBezTo>
                    <a:pt x="854706" y="1674302"/>
                    <a:pt x="855072" y="1675401"/>
                    <a:pt x="855805" y="1676134"/>
                  </a:cubicBezTo>
                  <a:close/>
                  <a:moveTo>
                    <a:pt x="770444" y="1843559"/>
                  </a:moveTo>
                  <a:cubicBezTo>
                    <a:pt x="770078" y="1843192"/>
                    <a:pt x="769711" y="1842459"/>
                    <a:pt x="768979" y="1842093"/>
                  </a:cubicBezTo>
                  <a:cubicBezTo>
                    <a:pt x="766048" y="1840994"/>
                    <a:pt x="762384" y="1842093"/>
                    <a:pt x="760919" y="1845024"/>
                  </a:cubicBezTo>
                  <a:cubicBezTo>
                    <a:pt x="760552" y="1845757"/>
                    <a:pt x="760919" y="1846123"/>
                    <a:pt x="760919" y="1846856"/>
                  </a:cubicBezTo>
                  <a:lnTo>
                    <a:pt x="759087" y="1847955"/>
                  </a:lnTo>
                  <a:lnTo>
                    <a:pt x="692410" y="1841360"/>
                  </a:lnTo>
                  <a:lnTo>
                    <a:pt x="783267" y="1818280"/>
                  </a:lnTo>
                  <a:lnTo>
                    <a:pt x="770444" y="1843559"/>
                  </a:lnTo>
                  <a:close/>
                  <a:moveTo>
                    <a:pt x="736007" y="1988635"/>
                  </a:moveTo>
                  <a:lnTo>
                    <a:pt x="737106" y="1990101"/>
                  </a:lnTo>
                  <a:cubicBezTo>
                    <a:pt x="737106" y="1990833"/>
                    <a:pt x="736373" y="1991200"/>
                    <a:pt x="736739" y="1991566"/>
                  </a:cubicBezTo>
                  <a:cubicBezTo>
                    <a:pt x="737106" y="1994863"/>
                    <a:pt x="739670" y="1997061"/>
                    <a:pt x="742601" y="1997061"/>
                  </a:cubicBezTo>
                  <a:lnTo>
                    <a:pt x="743334" y="1997061"/>
                  </a:lnTo>
                  <a:cubicBezTo>
                    <a:pt x="744066" y="1997061"/>
                    <a:pt x="744433" y="1996329"/>
                    <a:pt x="745165" y="1995962"/>
                  </a:cubicBezTo>
                  <a:lnTo>
                    <a:pt x="749195" y="2024172"/>
                  </a:lnTo>
                  <a:lnTo>
                    <a:pt x="671162" y="1972882"/>
                  </a:lnTo>
                  <a:lnTo>
                    <a:pt x="736007" y="1988635"/>
                  </a:lnTo>
                  <a:close/>
                  <a:moveTo>
                    <a:pt x="770078" y="2175477"/>
                  </a:moveTo>
                  <a:cubicBezTo>
                    <a:pt x="770444" y="2177675"/>
                    <a:pt x="770810" y="2179873"/>
                    <a:pt x="771177" y="2182071"/>
                  </a:cubicBezTo>
                  <a:cubicBezTo>
                    <a:pt x="770444" y="2182804"/>
                    <a:pt x="769345" y="2183170"/>
                    <a:pt x="768979" y="2184269"/>
                  </a:cubicBezTo>
                  <a:cubicBezTo>
                    <a:pt x="768979" y="2184636"/>
                    <a:pt x="768979" y="2184636"/>
                    <a:pt x="768979" y="2185002"/>
                  </a:cubicBezTo>
                  <a:lnTo>
                    <a:pt x="766781" y="2185368"/>
                  </a:lnTo>
                  <a:lnTo>
                    <a:pt x="770078" y="2175477"/>
                  </a:lnTo>
                  <a:close/>
                  <a:moveTo>
                    <a:pt x="848478" y="2024905"/>
                  </a:moveTo>
                  <a:lnTo>
                    <a:pt x="871192" y="2200755"/>
                  </a:lnTo>
                  <a:lnTo>
                    <a:pt x="821367" y="2087918"/>
                  </a:lnTo>
                  <a:lnTo>
                    <a:pt x="848478" y="2024905"/>
                  </a:lnTo>
                  <a:close/>
                  <a:moveTo>
                    <a:pt x="853973" y="2004022"/>
                  </a:moveTo>
                  <a:cubicBezTo>
                    <a:pt x="852874" y="2003656"/>
                    <a:pt x="851409" y="2003656"/>
                    <a:pt x="850310" y="2004022"/>
                  </a:cubicBezTo>
                  <a:lnTo>
                    <a:pt x="812208" y="1928553"/>
                  </a:lnTo>
                  <a:lnTo>
                    <a:pt x="872657" y="1869936"/>
                  </a:lnTo>
                  <a:cubicBezTo>
                    <a:pt x="873756" y="1870302"/>
                    <a:pt x="874489" y="1871035"/>
                    <a:pt x="875588" y="1871035"/>
                  </a:cubicBezTo>
                  <a:lnTo>
                    <a:pt x="876321" y="1871035"/>
                  </a:lnTo>
                  <a:lnTo>
                    <a:pt x="876687" y="1871035"/>
                  </a:lnTo>
                  <a:lnTo>
                    <a:pt x="919551" y="1946504"/>
                  </a:lnTo>
                  <a:lnTo>
                    <a:pt x="854339" y="2004022"/>
                  </a:lnTo>
                  <a:cubicBezTo>
                    <a:pt x="854339" y="2004755"/>
                    <a:pt x="853973" y="2004388"/>
                    <a:pt x="853973" y="2004022"/>
                  </a:cubicBezTo>
                  <a:lnTo>
                    <a:pt x="853973" y="2004022"/>
                  </a:lnTo>
                  <a:close/>
                  <a:moveTo>
                    <a:pt x="877786" y="1849787"/>
                  </a:moveTo>
                  <a:lnTo>
                    <a:pt x="873024" y="1781278"/>
                  </a:lnTo>
                  <a:lnTo>
                    <a:pt x="956553" y="1690788"/>
                  </a:lnTo>
                  <a:lnTo>
                    <a:pt x="877786" y="1849787"/>
                  </a:lnTo>
                  <a:close/>
                  <a:moveTo>
                    <a:pt x="866063" y="1779080"/>
                  </a:moveTo>
                  <a:lnTo>
                    <a:pt x="866063" y="1779080"/>
                  </a:lnTo>
                  <a:lnTo>
                    <a:pt x="860934" y="1748306"/>
                  </a:lnTo>
                  <a:lnTo>
                    <a:pt x="862033" y="1725958"/>
                  </a:lnTo>
                  <a:lnTo>
                    <a:pt x="866063" y="1779080"/>
                  </a:lnTo>
                  <a:close/>
                  <a:moveTo>
                    <a:pt x="799386" y="2115394"/>
                  </a:moveTo>
                  <a:lnTo>
                    <a:pt x="814040" y="2087551"/>
                  </a:lnTo>
                  <a:lnTo>
                    <a:pt x="814040" y="2087918"/>
                  </a:lnTo>
                  <a:lnTo>
                    <a:pt x="793158" y="2137009"/>
                  </a:lnTo>
                  <a:lnTo>
                    <a:pt x="799386" y="2115394"/>
                  </a:lnTo>
                  <a:close/>
                  <a:moveTo>
                    <a:pt x="720620" y="1852351"/>
                  </a:moveTo>
                  <a:lnTo>
                    <a:pt x="746631" y="1855648"/>
                  </a:lnTo>
                  <a:lnTo>
                    <a:pt x="696806" y="1884957"/>
                  </a:lnTo>
                  <a:lnTo>
                    <a:pt x="679221" y="1847222"/>
                  </a:lnTo>
                  <a:cubicBezTo>
                    <a:pt x="687648" y="1847955"/>
                    <a:pt x="704134" y="1850153"/>
                    <a:pt x="720620" y="1852351"/>
                  </a:cubicBezTo>
                  <a:lnTo>
                    <a:pt x="720620" y="1852351"/>
                  </a:lnTo>
                  <a:close/>
                  <a:moveTo>
                    <a:pt x="712926" y="1883125"/>
                  </a:moveTo>
                  <a:lnTo>
                    <a:pt x="699737" y="1891551"/>
                  </a:lnTo>
                  <a:lnTo>
                    <a:pt x="699371" y="1890818"/>
                  </a:lnTo>
                  <a:lnTo>
                    <a:pt x="712926" y="1883125"/>
                  </a:lnTo>
                  <a:close/>
                  <a:moveTo>
                    <a:pt x="694242" y="1895215"/>
                  </a:moveTo>
                  <a:lnTo>
                    <a:pt x="684351" y="1901443"/>
                  </a:lnTo>
                  <a:lnTo>
                    <a:pt x="683251" y="1900710"/>
                  </a:lnTo>
                  <a:lnTo>
                    <a:pt x="693876" y="1894482"/>
                  </a:lnTo>
                  <a:lnTo>
                    <a:pt x="694242" y="1895215"/>
                  </a:lnTo>
                  <a:close/>
                  <a:moveTo>
                    <a:pt x="682152" y="1913166"/>
                  </a:moveTo>
                  <a:lnTo>
                    <a:pt x="689479" y="1922325"/>
                  </a:lnTo>
                  <a:lnTo>
                    <a:pt x="688747" y="1923058"/>
                  </a:lnTo>
                  <a:lnTo>
                    <a:pt x="680687" y="1913532"/>
                  </a:lnTo>
                  <a:lnTo>
                    <a:pt x="682152" y="1913166"/>
                  </a:lnTo>
                  <a:close/>
                  <a:moveTo>
                    <a:pt x="693876" y="1927820"/>
                  </a:moveTo>
                  <a:lnTo>
                    <a:pt x="703035" y="1939544"/>
                  </a:lnTo>
                  <a:lnTo>
                    <a:pt x="693143" y="1928187"/>
                  </a:lnTo>
                  <a:lnTo>
                    <a:pt x="693876" y="1927820"/>
                  </a:lnTo>
                  <a:close/>
                  <a:moveTo>
                    <a:pt x="1210803" y="2132613"/>
                  </a:moveTo>
                  <a:lnTo>
                    <a:pt x="1223626" y="2141405"/>
                  </a:lnTo>
                  <a:lnTo>
                    <a:pt x="1236448" y="2163020"/>
                  </a:lnTo>
                  <a:lnTo>
                    <a:pt x="1237914" y="2171813"/>
                  </a:lnTo>
                  <a:lnTo>
                    <a:pt x="1182960" y="2178407"/>
                  </a:lnTo>
                  <a:lnTo>
                    <a:pt x="1210803" y="2132613"/>
                  </a:lnTo>
                  <a:close/>
                  <a:moveTo>
                    <a:pt x="1263558" y="2207349"/>
                  </a:moveTo>
                  <a:lnTo>
                    <a:pt x="1263558" y="2207349"/>
                  </a:lnTo>
                  <a:cubicBezTo>
                    <a:pt x="1263558" y="2207349"/>
                    <a:pt x="1263558" y="2208082"/>
                    <a:pt x="1263558" y="2208082"/>
                  </a:cubicBezTo>
                  <a:lnTo>
                    <a:pt x="1254400" y="2218706"/>
                  </a:lnTo>
                  <a:lnTo>
                    <a:pt x="1247072" y="2179506"/>
                  </a:lnTo>
                  <a:lnTo>
                    <a:pt x="1263558" y="2207349"/>
                  </a:lnTo>
                  <a:close/>
                  <a:moveTo>
                    <a:pt x="1267588" y="2213944"/>
                  </a:moveTo>
                  <a:cubicBezTo>
                    <a:pt x="1267955" y="2213944"/>
                    <a:pt x="1268321" y="2214677"/>
                    <a:pt x="1268687" y="2214677"/>
                  </a:cubicBezTo>
                  <a:cubicBezTo>
                    <a:pt x="1269420" y="2214677"/>
                    <a:pt x="1270519" y="2214310"/>
                    <a:pt x="1271252" y="2213944"/>
                  </a:cubicBezTo>
                  <a:cubicBezTo>
                    <a:pt x="1273084" y="2212845"/>
                    <a:pt x="1273816" y="2211013"/>
                    <a:pt x="1273816" y="2209181"/>
                  </a:cubicBezTo>
                  <a:lnTo>
                    <a:pt x="1319611" y="2168150"/>
                  </a:lnTo>
                  <a:lnTo>
                    <a:pt x="1315947" y="2252778"/>
                  </a:lnTo>
                  <a:cubicBezTo>
                    <a:pt x="1314115" y="2253510"/>
                    <a:pt x="1313016" y="2255342"/>
                    <a:pt x="1312284" y="2257174"/>
                  </a:cubicBezTo>
                  <a:cubicBezTo>
                    <a:pt x="1312284" y="2257540"/>
                    <a:pt x="1312284" y="2257907"/>
                    <a:pt x="1312284" y="2258273"/>
                  </a:cubicBezTo>
                  <a:lnTo>
                    <a:pt x="1265024" y="2273660"/>
                  </a:lnTo>
                  <a:lnTo>
                    <a:pt x="1256231" y="2227499"/>
                  </a:lnTo>
                  <a:lnTo>
                    <a:pt x="1267588" y="2213944"/>
                  </a:lnTo>
                  <a:close/>
                  <a:moveTo>
                    <a:pt x="1419259" y="1627775"/>
                  </a:moveTo>
                  <a:lnTo>
                    <a:pt x="1421824" y="1607626"/>
                  </a:lnTo>
                  <a:lnTo>
                    <a:pt x="1430250" y="1612022"/>
                  </a:lnTo>
                  <a:lnTo>
                    <a:pt x="1419259" y="1627775"/>
                  </a:lnTo>
                  <a:close/>
                  <a:moveTo>
                    <a:pt x="1416695" y="1647925"/>
                  </a:moveTo>
                  <a:cubicBezTo>
                    <a:pt x="1419992" y="1647558"/>
                    <a:pt x="1422190" y="1644261"/>
                    <a:pt x="1421824" y="1640964"/>
                  </a:cubicBezTo>
                  <a:cubicBezTo>
                    <a:pt x="1421824" y="1639865"/>
                    <a:pt x="1421091" y="1638766"/>
                    <a:pt x="1420358" y="1638033"/>
                  </a:cubicBezTo>
                  <a:lnTo>
                    <a:pt x="1436112" y="1614953"/>
                  </a:lnTo>
                  <a:lnTo>
                    <a:pt x="1481174" y="1638033"/>
                  </a:lnTo>
                  <a:lnTo>
                    <a:pt x="1412665" y="1681263"/>
                  </a:lnTo>
                  <a:lnTo>
                    <a:pt x="1416695" y="1647925"/>
                  </a:lnTo>
                  <a:close/>
                  <a:moveTo>
                    <a:pt x="1452598" y="1354108"/>
                  </a:moveTo>
                  <a:lnTo>
                    <a:pt x="1459559" y="1363267"/>
                  </a:lnTo>
                  <a:lnTo>
                    <a:pt x="1451132" y="1366197"/>
                  </a:lnTo>
                  <a:lnTo>
                    <a:pt x="1452598" y="1354108"/>
                  </a:lnTo>
                  <a:close/>
                  <a:moveTo>
                    <a:pt x="1625884" y="1230646"/>
                  </a:moveTo>
                  <a:lnTo>
                    <a:pt x="1637607" y="1233210"/>
                  </a:lnTo>
                  <a:lnTo>
                    <a:pt x="1632112" y="1240171"/>
                  </a:lnTo>
                  <a:lnTo>
                    <a:pt x="1625884" y="1230646"/>
                  </a:lnTo>
                  <a:close/>
                  <a:moveTo>
                    <a:pt x="1876837" y="1293293"/>
                  </a:moveTo>
                  <a:lnTo>
                    <a:pt x="1875738" y="1284134"/>
                  </a:lnTo>
                  <a:lnTo>
                    <a:pt x="1895522" y="1288164"/>
                  </a:lnTo>
                  <a:lnTo>
                    <a:pt x="1876837" y="1293293"/>
                  </a:lnTo>
                  <a:close/>
                  <a:moveTo>
                    <a:pt x="1905047" y="1292926"/>
                  </a:moveTo>
                  <a:cubicBezTo>
                    <a:pt x="1905780" y="1293659"/>
                    <a:pt x="1906512" y="1294758"/>
                    <a:pt x="1907611" y="1295124"/>
                  </a:cubicBezTo>
                  <a:cubicBezTo>
                    <a:pt x="1908344" y="1295491"/>
                    <a:pt x="1909076" y="1295491"/>
                    <a:pt x="1910176" y="1295491"/>
                  </a:cubicBezTo>
                  <a:cubicBezTo>
                    <a:pt x="1912374" y="1295491"/>
                    <a:pt x="1914206" y="1294392"/>
                    <a:pt x="1915671" y="1292560"/>
                  </a:cubicBezTo>
                  <a:lnTo>
                    <a:pt x="1948277" y="1299887"/>
                  </a:lnTo>
                  <a:lnTo>
                    <a:pt x="1884897" y="1350444"/>
                  </a:lnTo>
                  <a:lnTo>
                    <a:pt x="1877936" y="1300253"/>
                  </a:lnTo>
                  <a:lnTo>
                    <a:pt x="1905047" y="1292926"/>
                  </a:lnTo>
                  <a:close/>
                  <a:moveTo>
                    <a:pt x="1540523" y="1148582"/>
                  </a:moveTo>
                  <a:cubicBezTo>
                    <a:pt x="1540890" y="1148949"/>
                    <a:pt x="1540890" y="1148949"/>
                    <a:pt x="1541256" y="1149315"/>
                  </a:cubicBezTo>
                  <a:lnTo>
                    <a:pt x="1510848" y="1252627"/>
                  </a:lnTo>
                  <a:lnTo>
                    <a:pt x="1403140" y="1247865"/>
                  </a:lnTo>
                  <a:cubicBezTo>
                    <a:pt x="1403140" y="1247498"/>
                    <a:pt x="1403140" y="1247498"/>
                    <a:pt x="1402773" y="1247132"/>
                  </a:cubicBezTo>
                  <a:lnTo>
                    <a:pt x="1431716" y="1141988"/>
                  </a:lnTo>
                  <a:lnTo>
                    <a:pt x="1540523" y="1148582"/>
                  </a:lnTo>
                  <a:close/>
                  <a:moveTo>
                    <a:pt x="1522572" y="1269113"/>
                  </a:moveTo>
                  <a:cubicBezTo>
                    <a:pt x="1522572" y="1269113"/>
                    <a:pt x="1522572" y="1269113"/>
                    <a:pt x="1522572" y="1269113"/>
                  </a:cubicBezTo>
                  <a:lnTo>
                    <a:pt x="1522572" y="1269113"/>
                  </a:lnTo>
                  <a:lnTo>
                    <a:pt x="1522572" y="1269113"/>
                  </a:lnTo>
                  <a:cubicBezTo>
                    <a:pt x="1522938" y="1269479"/>
                    <a:pt x="1522572" y="1269113"/>
                    <a:pt x="1522572" y="1269113"/>
                  </a:cubicBezTo>
                  <a:lnTo>
                    <a:pt x="1522572" y="1269113"/>
                  </a:lnTo>
                  <a:close/>
                  <a:moveTo>
                    <a:pt x="1518908" y="1263618"/>
                  </a:moveTo>
                  <a:cubicBezTo>
                    <a:pt x="1517809" y="1262885"/>
                    <a:pt x="1516710" y="1262152"/>
                    <a:pt x="1515245" y="1262152"/>
                  </a:cubicBezTo>
                  <a:lnTo>
                    <a:pt x="1515977" y="1259588"/>
                  </a:lnTo>
                  <a:lnTo>
                    <a:pt x="1518542" y="1259588"/>
                  </a:lnTo>
                  <a:cubicBezTo>
                    <a:pt x="1518175" y="1261053"/>
                    <a:pt x="1518542" y="1262519"/>
                    <a:pt x="1518908" y="1263618"/>
                  </a:cubicBezTo>
                  <a:close/>
                  <a:moveTo>
                    <a:pt x="1529899" y="1271311"/>
                  </a:moveTo>
                  <a:lnTo>
                    <a:pt x="1529899" y="1269479"/>
                  </a:lnTo>
                  <a:cubicBezTo>
                    <a:pt x="1530632" y="1269113"/>
                    <a:pt x="1531731" y="1268747"/>
                    <a:pt x="1532463" y="1268380"/>
                  </a:cubicBezTo>
                  <a:lnTo>
                    <a:pt x="1551147" y="1277539"/>
                  </a:lnTo>
                  <a:lnTo>
                    <a:pt x="1529899" y="1271311"/>
                  </a:lnTo>
                  <a:close/>
                  <a:moveTo>
                    <a:pt x="1521106" y="1276074"/>
                  </a:moveTo>
                  <a:lnTo>
                    <a:pt x="1522572" y="1276440"/>
                  </a:lnTo>
                  <a:lnTo>
                    <a:pt x="1521473" y="1298422"/>
                  </a:lnTo>
                  <a:lnTo>
                    <a:pt x="1518908" y="1277539"/>
                  </a:lnTo>
                  <a:cubicBezTo>
                    <a:pt x="1520007" y="1277173"/>
                    <a:pt x="1520373" y="1276440"/>
                    <a:pt x="1521106" y="1276074"/>
                  </a:cubicBezTo>
                  <a:lnTo>
                    <a:pt x="1521106" y="1276074"/>
                  </a:lnTo>
                  <a:close/>
                  <a:moveTo>
                    <a:pt x="1529532" y="1278272"/>
                  </a:moveTo>
                  <a:lnTo>
                    <a:pt x="1586684" y="1295124"/>
                  </a:lnTo>
                  <a:lnTo>
                    <a:pt x="1671678" y="1336889"/>
                  </a:lnTo>
                  <a:lnTo>
                    <a:pt x="1610131" y="1391476"/>
                  </a:lnTo>
                  <a:lnTo>
                    <a:pt x="1538691" y="1431775"/>
                  </a:lnTo>
                  <a:lnTo>
                    <a:pt x="1526968" y="1337988"/>
                  </a:lnTo>
                  <a:lnTo>
                    <a:pt x="1529532" y="1278272"/>
                  </a:lnTo>
                  <a:close/>
                  <a:moveTo>
                    <a:pt x="1536493" y="1468777"/>
                  </a:moveTo>
                  <a:lnTo>
                    <a:pt x="1537959" y="1466212"/>
                  </a:lnTo>
                  <a:lnTo>
                    <a:pt x="1617824" y="1528859"/>
                  </a:lnTo>
                  <a:lnTo>
                    <a:pt x="1589981" y="1545712"/>
                  </a:lnTo>
                  <a:cubicBezTo>
                    <a:pt x="1589248" y="1544979"/>
                    <a:pt x="1588882" y="1544246"/>
                    <a:pt x="1587783" y="1543880"/>
                  </a:cubicBezTo>
                  <a:cubicBezTo>
                    <a:pt x="1586317" y="1543514"/>
                    <a:pt x="1584852" y="1543880"/>
                    <a:pt x="1583753" y="1544246"/>
                  </a:cubicBezTo>
                  <a:lnTo>
                    <a:pt x="1536493" y="1468777"/>
                  </a:lnTo>
                  <a:close/>
                  <a:moveTo>
                    <a:pt x="1736523" y="1459984"/>
                  </a:moveTo>
                  <a:lnTo>
                    <a:pt x="1729929" y="1463648"/>
                  </a:lnTo>
                  <a:lnTo>
                    <a:pt x="1729196" y="1459984"/>
                  </a:lnTo>
                  <a:lnTo>
                    <a:pt x="1734691" y="1455222"/>
                  </a:lnTo>
                  <a:lnTo>
                    <a:pt x="1736523" y="1459984"/>
                  </a:lnTo>
                  <a:close/>
                  <a:moveTo>
                    <a:pt x="1724067" y="1466945"/>
                  </a:moveTo>
                  <a:lnTo>
                    <a:pt x="1714908" y="1472074"/>
                  </a:lnTo>
                  <a:lnTo>
                    <a:pt x="1723701" y="1464747"/>
                  </a:lnTo>
                  <a:lnTo>
                    <a:pt x="1724067" y="1466945"/>
                  </a:lnTo>
                  <a:close/>
                  <a:moveTo>
                    <a:pt x="1727731" y="1452291"/>
                  </a:moveTo>
                  <a:lnTo>
                    <a:pt x="1711611" y="1386713"/>
                  </a:lnTo>
                  <a:lnTo>
                    <a:pt x="1732860" y="1448261"/>
                  </a:lnTo>
                  <a:lnTo>
                    <a:pt x="1727731" y="1452291"/>
                  </a:lnTo>
                  <a:close/>
                  <a:moveTo>
                    <a:pt x="1732127" y="1470242"/>
                  </a:moveTo>
                  <a:lnTo>
                    <a:pt x="1739088" y="1466579"/>
                  </a:lnTo>
                  <a:lnTo>
                    <a:pt x="1743850" y="1480500"/>
                  </a:lnTo>
                  <a:lnTo>
                    <a:pt x="1737989" y="1495155"/>
                  </a:lnTo>
                  <a:lnTo>
                    <a:pt x="1732127" y="1470242"/>
                  </a:lnTo>
                  <a:close/>
                  <a:moveTo>
                    <a:pt x="1744950" y="1463282"/>
                  </a:moveTo>
                  <a:lnTo>
                    <a:pt x="1751910" y="1459252"/>
                  </a:lnTo>
                  <a:lnTo>
                    <a:pt x="1747514" y="1470609"/>
                  </a:lnTo>
                  <a:lnTo>
                    <a:pt x="1744950" y="1463282"/>
                  </a:lnTo>
                  <a:close/>
                  <a:moveTo>
                    <a:pt x="1742751" y="1456687"/>
                  </a:moveTo>
                  <a:lnTo>
                    <a:pt x="1740553" y="1450459"/>
                  </a:lnTo>
                  <a:lnTo>
                    <a:pt x="1762901" y="1431775"/>
                  </a:lnTo>
                  <a:lnTo>
                    <a:pt x="1755940" y="1449726"/>
                  </a:lnTo>
                  <a:lnTo>
                    <a:pt x="1742751" y="1456687"/>
                  </a:lnTo>
                  <a:close/>
                  <a:moveTo>
                    <a:pt x="1688164" y="1337255"/>
                  </a:moveTo>
                  <a:lnTo>
                    <a:pt x="1683768" y="1335057"/>
                  </a:lnTo>
                  <a:lnTo>
                    <a:pt x="1685600" y="1333225"/>
                  </a:lnTo>
                  <a:lnTo>
                    <a:pt x="1688164" y="1337255"/>
                  </a:lnTo>
                  <a:close/>
                  <a:moveTo>
                    <a:pt x="1690362" y="1346048"/>
                  </a:moveTo>
                  <a:lnTo>
                    <a:pt x="1638340" y="1375356"/>
                  </a:lnTo>
                  <a:lnTo>
                    <a:pt x="1677906" y="1340553"/>
                  </a:lnTo>
                  <a:lnTo>
                    <a:pt x="1690362" y="1346048"/>
                  </a:lnTo>
                  <a:close/>
                  <a:moveTo>
                    <a:pt x="1695492" y="1351177"/>
                  </a:moveTo>
                  <a:lnTo>
                    <a:pt x="1695492" y="1351177"/>
                  </a:lnTo>
                  <a:lnTo>
                    <a:pt x="1721869" y="1457420"/>
                  </a:lnTo>
                  <a:lnTo>
                    <a:pt x="1684134" y="1488926"/>
                  </a:lnTo>
                  <a:cubicBezTo>
                    <a:pt x="1683768" y="1489293"/>
                    <a:pt x="1683402" y="1489659"/>
                    <a:pt x="1683402" y="1490392"/>
                  </a:cubicBezTo>
                  <a:cubicBezTo>
                    <a:pt x="1683402" y="1490758"/>
                    <a:pt x="1683035" y="1490758"/>
                    <a:pt x="1683035" y="1491124"/>
                  </a:cubicBezTo>
                  <a:cubicBezTo>
                    <a:pt x="1683035" y="1491491"/>
                    <a:pt x="1683035" y="1491124"/>
                    <a:pt x="1683035" y="1491124"/>
                  </a:cubicBezTo>
                  <a:cubicBezTo>
                    <a:pt x="1683035" y="1491124"/>
                    <a:pt x="1683035" y="1491124"/>
                    <a:pt x="1683035" y="1491124"/>
                  </a:cubicBezTo>
                  <a:cubicBezTo>
                    <a:pt x="1683035" y="1492224"/>
                    <a:pt x="1683402" y="1492956"/>
                    <a:pt x="1684134" y="1493689"/>
                  </a:cubicBezTo>
                  <a:lnTo>
                    <a:pt x="1684134" y="1493689"/>
                  </a:lnTo>
                  <a:cubicBezTo>
                    <a:pt x="1684867" y="1494422"/>
                    <a:pt x="1685600" y="1494788"/>
                    <a:pt x="1686699" y="1494788"/>
                  </a:cubicBezTo>
                  <a:cubicBezTo>
                    <a:pt x="1687432" y="1494788"/>
                    <a:pt x="1687798" y="1494788"/>
                    <a:pt x="1688164" y="1494422"/>
                  </a:cubicBezTo>
                  <a:lnTo>
                    <a:pt x="1725899" y="1473906"/>
                  </a:lnTo>
                  <a:lnTo>
                    <a:pt x="1733959" y="1506145"/>
                  </a:lnTo>
                  <a:lnTo>
                    <a:pt x="1718938" y="1543880"/>
                  </a:lnTo>
                  <a:lnTo>
                    <a:pt x="1678273" y="1545712"/>
                  </a:lnTo>
                  <a:lnTo>
                    <a:pt x="1650430" y="1527760"/>
                  </a:lnTo>
                  <a:lnTo>
                    <a:pt x="1682303" y="1498452"/>
                  </a:lnTo>
                  <a:cubicBezTo>
                    <a:pt x="1682669" y="1498085"/>
                    <a:pt x="1683035" y="1497353"/>
                    <a:pt x="1683035" y="1496986"/>
                  </a:cubicBezTo>
                  <a:cubicBezTo>
                    <a:pt x="1683035" y="1496620"/>
                    <a:pt x="1683402" y="1496620"/>
                    <a:pt x="1683402" y="1496254"/>
                  </a:cubicBezTo>
                  <a:cubicBezTo>
                    <a:pt x="1683402" y="1495887"/>
                    <a:pt x="1683402" y="1496254"/>
                    <a:pt x="1683402" y="1496254"/>
                  </a:cubicBezTo>
                  <a:lnTo>
                    <a:pt x="1683402" y="1496254"/>
                  </a:lnTo>
                  <a:cubicBezTo>
                    <a:pt x="1683402" y="1495155"/>
                    <a:pt x="1683035" y="1494422"/>
                    <a:pt x="1682303" y="1493689"/>
                  </a:cubicBezTo>
                  <a:lnTo>
                    <a:pt x="1682303" y="1493689"/>
                  </a:lnTo>
                  <a:cubicBezTo>
                    <a:pt x="1681204" y="1492956"/>
                    <a:pt x="1679738" y="1492590"/>
                    <a:pt x="1678639" y="1493323"/>
                  </a:cubicBezTo>
                  <a:cubicBezTo>
                    <a:pt x="1678639" y="1493323"/>
                    <a:pt x="1678273" y="1493323"/>
                    <a:pt x="1678273" y="1493323"/>
                  </a:cubicBezTo>
                  <a:lnTo>
                    <a:pt x="1636142" y="1518601"/>
                  </a:lnTo>
                  <a:lnTo>
                    <a:pt x="1544187" y="1459252"/>
                  </a:lnTo>
                  <a:lnTo>
                    <a:pt x="1544187" y="1459252"/>
                  </a:lnTo>
                  <a:lnTo>
                    <a:pt x="1613794" y="1397338"/>
                  </a:lnTo>
                  <a:lnTo>
                    <a:pt x="1695492" y="1351177"/>
                  </a:lnTo>
                  <a:close/>
                  <a:moveTo>
                    <a:pt x="1636142" y="1526295"/>
                  </a:moveTo>
                  <a:lnTo>
                    <a:pt x="1639439" y="1528493"/>
                  </a:lnTo>
                  <a:lnTo>
                    <a:pt x="1633944" y="1533255"/>
                  </a:lnTo>
                  <a:lnTo>
                    <a:pt x="1629914" y="1529958"/>
                  </a:lnTo>
                  <a:lnTo>
                    <a:pt x="1636142" y="1526295"/>
                  </a:lnTo>
                  <a:close/>
                  <a:moveTo>
                    <a:pt x="1642736" y="1522265"/>
                  </a:moveTo>
                  <a:lnTo>
                    <a:pt x="1652628" y="1516403"/>
                  </a:lnTo>
                  <a:lnTo>
                    <a:pt x="1644568" y="1523730"/>
                  </a:lnTo>
                  <a:lnTo>
                    <a:pt x="1642736" y="1522265"/>
                  </a:lnTo>
                  <a:close/>
                  <a:moveTo>
                    <a:pt x="1629914" y="1522265"/>
                  </a:moveTo>
                  <a:lnTo>
                    <a:pt x="1624419" y="1525562"/>
                  </a:lnTo>
                  <a:lnTo>
                    <a:pt x="1573129" y="1485263"/>
                  </a:lnTo>
                  <a:lnTo>
                    <a:pt x="1629914" y="1522265"/>
                  </a:lnTo>
                  <a:close/>
                  <a:moveTo>
                    <a:pt x="1598774" y="1549009"/>
                  </a:moveTo>
                  <a:lnTo>
                    <a:pt x="1623686" y="1533988"/>
                  </a:lnTo>
                  <a:lnTo>
                    <a:pt x="1628815" y="1538018"/>
                  </a:lnTo>
                  <a:lnTo>
                    <a:pt x="1617824" y="1548276"/>
                  </a:lnTo>
                  <a:lnTo>
                    <a:pt x="1598774" y="1549009"/>
                  </a:lnTo>
                  <a:close/>
                  <a:moveTo>
                    <a:pt x="1634310" y="1542048"/>
                  </a:moveTo>
                  <a:lnTo>
                    <a:pt x="1640538" y="1546811"/>
                  </a:lnTo>
                  <a:lnTo>
                    <a:pt x="1628448" y="1547177"/>
                  </a:lnTo>
                  <a:lnTo>
                    <a:pt x="1634310" y="1542048"/>
                  </a:lnTo>
                  <a:close/>
                  <a:moveTo>
                    <a:pt x="1639439" y="1537652"/>
                  </a:moveTo>
                  <a:lnTo>
                    <a:pt x="1645301" y="1532156"/>
                  </a:lnTo>
                  <a:lnTo>
                    <a:pt x="1666549" y="1546078"/>
                  </a:lnTo>
                  <a:lnTo>
                    <a:pt x="1651162" y="1546811"/>
                  </a:lnTo>
                  <a:lnTo>
                    <a:pt x="1639439" y="1537652"/>
                  </a:lnTo>
                  <a:close/>
                  <a:moveTo>
                    <a:pt x="1541622" y="1452291"/>
                  </a:moveTo>
                  <a:lnTo>
                    <a:pt x="1539790" y="1438736"/>
                  </a:lnTo>
                  <a:lnTo>
                    <a:pt x="1585951" y="1412725"/>
                  </a:lnTo>
                  <a:lnTo>
                    <a:pt x="1541622" y="1452291"/>
                  </a:lnTo>
                  <a:close/>
                  <a:moveTo>
                    <a:pt x="1534295" y="1447162"/>
                  </a:moveTo>
                  <a:lnTo>
                    <a:pt x="1531364" y="1443498"/>
                  </a:lnTo>
                  <a:lnTo>
                    <a:pt x="1533562" y="1442399"/>
                  </a:lnTo>
                  <a:lnTo>
                    <a:pt x="1534295" y="1447162"/>
                  </a:lnTo>
                  <a:close/>
                  <a:moveTo>
                    <a:pt x="1526968" y="1448994"/>
                  </a:moveTo>
                  <a:lnTo>
                    <a:pt x="1525136" y="1447528"/>
                  </a:lnTo>
                  <a:lnTo>
                    <a:pt x="1525503" y="1447162"/>
                  </a:lnTo>
                  <a:lnTo>
                    <a:pt x="1526968" y="1448994"/>
                  </a:lnTo>
                  <a:close/>
                  <a:moveTo>
                    <a:pt x="1763267" y="1422982"/>
                  </a:moveTo>
                  <a:lnTo>
                    <a:pt x="1738355" y="1443865"/>
                  </a:lnTo>
                  <a:lnTo>
                    <a:pt x="1704284" y="1348246"/>
                  </a:lnTo>
                  <a:lnTo>
                    <a:pt x="1707215" y="1347513"/>
                  </a:lnTo>
                  <a:lnTo>
                    <a:pt x="1763267" y="1417121"/>
                  </a:lnTo>
                  <a:cubicBezTo>
                    <a:pt x="1762535" y="1418220"/>
                    <a:pt x="1761802" y="1419319"/>
                    <a:pt x="1761436" y="1420784"/>
                  </a:cubicBezTo>
                  <a:cubicBezTo>
                    <a:pt x="1761436" y="1421883"/>
                    <a:pt x="1762168" y="1422616"/>
                    <a:pt x="1762535" y="1423349"/>
                  </a:cubicBezTo>
                  <a:lnTo>
                    <a:pt x="1763267" y="1422982"/>
                  </a:lnTo>
                  <a:close/>
                  <a:moveTo>
                    <a:pt x="1691461" y="1328463"/>
                  </a:moveTo>
                  <a:lnTo>
                    <a:pt x="1692194" y="1330661"/>
                  </a:lnTo>
                  <a:lnTo>
                    <a:pt x="1691095" y="1328829"/>
                  </a:lnTo>
                  <a:lnTo>
                    <a:pt x="1691461" y="1328463"/>
                  </a:lnTo>
                  <a:close/>
                  <a:moveTo>
                    <a:pt x="1610131" y="1555237"/>
                  </a:moveTo>
                  <a:lnTo>
                    <a:pt x="1610131" y="1555237"/>
                  </a:lnTo>
                  <a:close/>
                  <a:moveTo>
                    <a:pt x="1688531" y="1551940"/>
                  </a:moveTo>
                  <a:lnTo>
                    <a:pt x="1716740" y="1550841"/>
                  </a:lnTo>
                  <a:lnTo>
                    <a:pt x="1713443" y="1559267"/>
                  </a:lnTo>
                  <a:lnTo>
                    <a:pt x="1705749" y="1563297"/>
                  </a:lnTo>
                  <a:lnTo>
                    <a:pt x="1688531" y="1551940"/>
                  </a:lnTo>
                  <a:close/>
                  <a:moveTo>
                    <a:pt x="1722235" y="1554504"/>
                  </a:moveTo>
                  <a:lnTo>
                    <a:pt x="1724067" y="1550474"/>
                  </a:lnTo>
                  <a:lnTo>
                    <a:pt x="1728464" y="1550474"/>
                  </a:lnTo>
                  <a:lnTo>
                    <a:pt x="1725166" y="1553039"/>
                  </a:lnTo>
                  <a:lnTo>
                    <a:pt x="1722235" y="1554504"/>
                  </a:lnTo>
                  <a:close/>
                  <a:moveTo>
                    <a:pt x="1735791" y="1543147"/>
                  </a:moveTo>
                  <a:lnTo>
                    <a:pt x="1726998" y="1543514"/>
                  </a:lnTo>
                  <a:lnTo>
                    <a:pt x="1737256" y="1517502"/>
                  </a:lnTo>
                  <a:lnTo>
                    <a:pt x="1742019" y="1537285"/>
                  </a:lnTo>
                  <a:lnTo>
                    <a:pt x="1735791" y="1543147"/>
                  </a:lnTo>
                  <a:close/>
                  <a:moveTo>
                    <a:pt x="1765465" y="1444598"/>
                  </a:moveTo>
                  <a:lnTo>
                    <a:pt x="1765465" y="1444598"/>
                  </a:lnTo>
                  <a:close/>
                  <a:moveTo>
                    <a:pt x="1774258" y="1428478"/>
                  </a:moveTo>
                  <a:cubicBezTo>
                    <a:pt x="1777922" y="1427379"/>
                    <a:pt x="1780486" y="1424448"/>
                    <a:pt x="1780852" y="1420418"/>
                  </a:cubicBezTo>
                  <a:cubicBezTo>
                    <a:pt x="1780852" y="1419685"/>
                    <a:pt x="1780120" y="1418953"/>
                    <a:pt x="1779753" y="1417853"/>
                  </a:cubicBezTo>
                  <a:lnTo>
                    <a:pt x="1780486" y="1417487"/>
                  </a:lnTo>
                  <a:lnTo>
                    <a:pt x="1781585" y="1424448"/>
                  </a:lnTo>
                  <a:cubicBezTo>
                    <a:pt x="1782318" y="1428478"/>
                    <a:pt x="1783050" y="1432508"/>
                    <a:pt x="1783417" y="1434706"/>
                  </a:cubicBezTo>
                  <a:lnTo>
                    <a:pt x="1773159" y="1440201"/>
                  </a:lnTo>
                  <a:cubicBezTo>
                    <a:pt x="1772792" y="1435805"/>
                    <a:pt x="1773159" y="1431775"/>
                    <a:pt x="1773525" y="1428478"/>
                  </a:cubicBezTo>
                  <a:lnTo>
                    <a:pt x="1774258" y="1428478"/>
                  </a:lnTo>
                  <a:close/>
                  <a:moveTo>
                    <a:pt x="1585951" y="1563663"/>
                  </a:moveTo>
                  <a:lnTo>
                    <a:pt x="1579723" y="1560366"/>
                  </a:lnTo>
                  <a:lnTo>
                    <a:pt x="1580456" y="1559999"/>
                  </a:lnTo>
                  <a:cubicBezTo>
                    <a:pt x="1581189" y="1560366"/>
                    <a:pt x="1581555" y="1561465"/>
                    <a:pt x="1582288" y="1561831"/>
                  </a:cubicBezTo>
                  <a:cubicBezTo>
                    <a:pt x="1583387" y="1562198"/>
                    <a:pt x="1584119" y="1562198"/>
                    <a:pt x="1585218" y="1562198"/>
                  </a:cubicBezTo>
                  <a:cubicBezTo>
                    <a:pt x="1588149" y="1562198"/>
                    <a:pt x="1590714" y="1560732"/>
                    <a:pt x="1592179" y="1558168"/>
                  </a:cubicBezTo>
                  <a:lnTo>
                    <a:pt x="1603536" y="1561099"/>
                  </a:lnTo>
                  <a:lnTo>
                    <a:pt x="1595110" y="1568792"/>
                  </a:lnTo>
                  <a:cubicBezTo>
                    <a:pt x="1592912" y="1567693"/>
                    <a:pt x="1589248" y="1565861"/>
                    <a:pt x="1585951" y="1563663"/>
                  </a:cubicBezTo>
                  <a:close/>
                  <a:moveTo>
                    <a:pt x="1620389" y="1554870"/>
                  </a:moveTo>
                  <a:lnTo>
                    <a:pt x="1648598" y="1553771"/>
                  </a:lnTo>
                  <a:lnTo>
                    <a:pt x="1669480" y="1570257"/>
                  </a:lnTo>
                  <a:lnTo>
                    <a:pt x="1635409" y="1561831"/>
                  </a:lnTo>
                  <a:cubicBezTo>
                    <a:pt x="1629181" y="1560366"/>
                    <a:pt x="1623319" y="1558900"/>
                    <a:pt x="1617824" y="1557435"/>
                  </a:cubicBezTo>
                  <a:lnTo>
                    <a:pt x="1620389" y="1554870"/>
                  </a:lnTo>
                  <a:close/>
                  <a:moveTo>
                    <a:pt x="1686699" y="1569891"/>
                  </a:moveTo>
                  <a:cubicBezTo>
                    <a:pt x="1684867" y="1569158"/>
                    <a:pt x="1682669" y="1569525"/>
                    <a:pt x="1680837" y="1570257"/>
                  </a:cubicBezTo>
                  <a:lnTo>
                    <a:pt x="1659222" y="1553039"/>
                  </a:lnTo>
                  <a:lnTo>
                    <a:pt x="1676441" y="1552306"/>
                  </a:lnTo>
                  <a:lnTo>
                    <a:pt x="1698056" y="1566227"/>
                  </a:lnTo>
                  <a:lnTo>
                    <a:pt x="1688531" y="1571356"/>
                  </a:lnTo>
                  <a:cubicBezTo>
                    <a:pt x="1687798" y="1570990"/>
                    <a:pt x="1687432" y="1570257"/>
                    <a:pt x="1686699" y="1569891"/>
                  </a:cubicBezTo>
                  <a:lnTo>
                    <a:pt x="1686699" y="1569891"/>
                  </a:lnTo>
                  <a:close/>
                  <a:moveTo>
                    <a:pt x="1740919" y="1506511"/>
                  </a:moveTo>
                  <a:lnTo>
                    <a:pt x="1747148" y="1490758"/>
                  </a:lnTo>
                  <a:lnTo>
                    <a:pt x="1756306" y="1516769"/>
                  </a:lnTo>
                  <a:cubicBezTo>
                    <a:pt x="1754841" y="1518235"/>
                    <a:pt x="1754108" y="1520067"/>
                    <a:pt x="1754108" y="1522265"/>
                  </a:cubicBezTo>
                  <a:cubicBezTo>
                    <a:pt x="1754108" y="1522997"/>
                    <a:pt x="1754841" y="1523730"/>
                    <a:pt x="1754841" y="1524463"/>
                  </a:cubicBezTo>
                  <a:lnTo>
                    <a:pt x="1747148" y="1531790"/>
                  </a:lnTo>
                  <a:lnTo>
                    <a:pt x="1740919" y="1506511"/>
                  </a:lnTo>
                  <a:close/>
                  <a:moveTo>
                    <a:pt x="1759604" y="1506145"/>
                  </a:moveTo>
                  <a:lnTo>
                    <a:pt x="1750811" y="1480867"/>
                  </a:lnTo>
                  <a:lnTo>
                    <a:pt x="1761069" y="1454489"/>
                  </a:lnTo>
                  <a:lnTo>
                    <a:pt x="1764366" y="1452657"/>
                  </a:lnTo>
                  <a:cubicBezTo>
                    <a:pt x="1763634" y="1458519"/>
                    <a:pt x="1763267" y="1464747"/>
                    <a:pt x="1762535" y="1470975"/>
                  </a:cubicBezTo>
                  <a:lnTo>
                    <a:pt x="1759604" y="1506145"/>
                  </a:lnTo>
                  <a:close/>
                  <a:moveTo>
                    <a:pt x="1703185" y="1331027"/>
                  </a:moveTo>
                  <a:lnTo>
                    <a:pt x="1699888" y="1326997"/>
                  </a:lnTo>
                  <a:lnTo>
                    <a:pt x="1705383" y="1327364"/>
                  </a:lnTo>
                  <a:lnTo>
                    <a:pt x="1703185" y="1331027"/>
                  </a:lnTo>
                  <a:close/>
                  <a:moveTo>
                    <a:pt x="1681570" y="1328096"/>
                  </a:moveTo>
                  <a:lnTo>
                    <a:pt x="1676807" y="1332126"/>
                  </a:lnTo>
                  <a:lnTo>
                    <a:pt x="1624785" y="1306481"/>
                  </a:lnTo>
                  <a:lnTo>
                    <a:pt x="1677540" y="1322235"/>
                  </a:lnTo>
                  <a:lnTo>
                    <a:pt x="1681570" y="1328096"/>
                  </a:lnTo>
                  <a:close/>
                  <a:moveTo>
                    <a:pt x="1532097" y="1435439"/>
                  </a:moveTo>
                  <a:lnTo>
                    <a:pt x="1526602" y="1438369"/>
                  </a:lnTo>
                  <a:lnTo>
                    <a:pt x="1522205" y="1432874"/>
                  </a:lnTo>
                  <a:lnTo>
                    <a:pt x="1524770" y="1377921"/>
                  </a:lnTo>
                  <a:lnTo>
                    <a:pt x="1532097" y="1435439"/>
                  </a:lnTo>
                  <a:close/>
                  <a:moveTo>
                    <a:pt x="1522205" y="1459984"/>
                  </a:moveTo>
                  <a:lnTo>
                    <a:pt x="1518175" y="1461084"/>
                  </a:lnTo>
                  <a:lnTo>
                    <a:pt x="1519641" y="1455588"/>
                  </a:lnTo>
                  <a:lnTo>
                    <a:pt x="1522205" y="1459984"/>
                  </a:lnTo>
                  <a:close/>
                  <a:moveTo>
                    <a:pt x="1787080" y="1420418"/>
                  </a:moveTo>
                  <a:lnTo>
                    <a:pt x="1785981" y="1414190"/>
                  </a:lnTo>
                  <a:cubicBezTo>
                    <a:pt x="1786348" y="1413824"/>
                    <a:pt x="1786348" y="1413091"/>
                    <a:pt x="1786714" y="1412725"/>
                  </a:cubicBezTo>
                  <a:lnTo>
                    <a:pt x="1790011" y="1410893"/>
                  </a:lnTo>
                  <a:lnTo>
                    <a:pt x="1787080" y="1420418"/>
                  </a:lnTo>
                  <a:close/>
                  <a:moveTo>
                    <a:pt x="1788912" y="1403932"/>
                  </a:moveTo>
                  <a:lnTo>
                    <a:pt x="1798804" y="1380485"/>
                  </a:lnTo>
                  <a:lnTo>
                    <a:pt x="1792576" y="1402100"/>
                  </a:lnTo>
                  <a:lnTo>
                    <a:pt x="1788912" y="1403932"/>
                  </a:lnTo>
                  <a:close/>
                  <a:moveTo>
                    <a:pt x="1806863" y="1343117"/>
                  </a:moveTo>
                  <a:lnTo>
                    <a:pt x="1790011" y="1375356"/>
                  </a:lnTo>
                  <a:cubicBezTo>
                    <a:pt x="1782684" y="1389278"/>
                    <a:pt x="1775723" y="1403566"/>
                    <a:pt x="1771327" y="1411626"/>
                  </a:cubicBezTo>
                  <a:cubicBezTo>
                    <a:pt x="1770961" y="1411626"/>
                    <a:pt x="1770961" y="1411259"/>
                    <a:pt x="1770594" y="1411259"/>
                  </a:cubicBezTo>
                  <a:cubicBezTo>
                    <a:pt x="1769862" y="1411259"/>
                    <a:pt x="1769129" y="1411992"/>
                    <a:pt x="1768396" y="1411992"/>
                  </a:cubicBezTo>
                  <a:lnTo>
                    <a:pt x="1714176" y="1344582"/>
                  </a:lnTo>
                  <a:lnTo>
                    <a:pt x="1744583" y="1336156"/>
                  </a:lnTo>
                  <a:lnTo>
                    <a:pt x="1775723" y="1354108"/>
                  </a:lnTo>
                  <a:cubicBezTo>
                    <a:pt x="1775723" y="1354474"/>
                    <a:pt x="1775357" y="1354840"/>
                    <a:pt x="1775357" y="1355207"/>
                  </a:cubicBezTo>
                  <a:cubicBezTo>
                    <a:pt x="1775723" y="1359237"/>
                    <a:pt x="1779021" y="1362168"/>
                    <a:pt x="1783050" y="1362168"/>
                  </a:cubicBezTo>
                  <a:cubicBezTo>
                    <a:pt x="1787080" y="1362168"/>
                    <a:pt x="1790744" y="1358870"/>
                    <a:pt x="1790744" y="1354474"/>
                  </a:cubicBezTo>
                  <a:cubicBezTo>
                    <a:pt x="1790744" y="1352276"/>
                    <a:pt x="1789645" y="1350078"/>
                    <a:pt x="1787813" y="1348612"/>
                  </a:cubicBezTo>
                  <a:cubicBezTo>
                    <a:pt x="1786714" y="1347880"/>
                    <a:pt x="1785615" y="1347513"/>
                    <a:pt x="1784149" y="1347513"/>
                  </a:cubicBezTo>
                  <a:lnTo>
                    <a:pt x="1779387" y="1333592"/>
                  </a:lnTo>
                  <a:lnTo>
                    <a:pt x="1809428" y="1336156"/>
                  </a:lnTo>
                  <a:lnTo>
                    <a:pt x="1806863" y="1343117"/>
                  </a:lnTo>
                  <a:close/>
                  <a:moveTo>
                    <a:pt x="1777189" y="1347513"/>
                  </a:moveTo>
                  <a:lnTo>
                    <a:pt x="1754108" y="1334324"/>
                  </a:lnTo>
                  <a:lnTo>
                    <a:pt x="1760703" y="1332493"/>
                  </a:lnTo>
                  <a:lnTo>
                    <a:pt x="1772060" y="1333592"/>
                  </a:lnTo>
                  <a:lnTo>
                    <a:pt x="1777189" y="1347513"/>
                  </a:lnTo>
                  <a:close/>
                  <a:moveTo>
                    <a:pt x="1736523" y="1331760"/>
                  </a:moveTo>
                  <a:lnTo>
                    <a:pt x="1709779" y="1339087"/>
                  </a:lnTo>
                  <a:lnTo>
                    <a:pt x="1707581" y="1336523"/>
                  </a:lnTo>
                  <a:lnTo>
                    <a:pt x="1713077" y="1328096"/>
                  </a:lnTo>
                  <a:lnTo>
                    <a:pt x="1732860" y="1329928"/>
                  </a:lnTo>
                  <a:lnTo>
                    <a:pt x="1736523" y="1331760"/>
                  </a:lnTo>
                  <a:close/>
                  <a:moveTo>
                    <a:pt x="1516344" y="1468411"/>
                  </a:moveTo>
                  <a:lnTo>
                    <a:pt x="1526235" y="1465846"/>
                  </a:lnTo>
                  <a:lnTo>
                    <a:pt x="1528067" y="1468777"/>
                  </a:lnTo>
                  <a:lnTo>
                    <a:pt x="1512314" y="1491491"/>
                  </a:lnTo>
                  <a:lnTo>
                    <a:pt x="1511581" y="1487461"/>
                  </a:lnTo>
                  <a:lnTo>
                    <a:pt x="1516344" y="1468411"/>
                  </a:lnTo>
                  <a:close/>
                  <a:moveTo>
                    <a:pt x="1509017" y="1509076"/>
                  </a:moveTo>
                  <a:lnTo>
                    <a:pt x="1514146" y="1535087"/>
                  </a:lnTo>
                  <a:lnTo>
                    <a:pt x="1502422" y="1525928"/>
                  </a:lnTo>
                  <a:lnTo>
                    <a:pt x="1505353" y="1514938"/>
                  </a:lnTo>
                  <a:lnTo>
                    <a:pt x="1509017" y="1509076"/>
                  </a:lnTo>
                  <a:close/>
                  <a:moveTo>
                    <a:pt x="1511947" y="1542414"/>
                  </a:moveTo>
                  <a:cubicBezTo>
                    <a:pt x="1511581" y="1543880"/>
                    <a:pt x="1511581" y="1544979"/>
                    <a:pt x="1511947" y="1546444"/>
                  </a:cubicBezTo>
                  <a:cubicBezTo>
                    <a:pt x="1513046" y="1549375"/>
                    <a:pt x="1515977" y="1551573"/>
                    <a:pt x="1519274" y="1551207"/>
                  </a:cubicBezTo>
                  <a:cubicBezTo>
                    <a:pt x="1520373" y="1551207"/>
                    <a:pt x="1521106" y="1550841"/>
                    <a:pt x="1522205" y="1550474"/>
                  </a:cubicBezTo>
                  <a:cubicBezTo>
                    <a:pt x="1526235" y="1549009"/>
                    <a:pt x="1528067" y="1544613"/>
                    <a:pt x="1526602" y="1540582"/>
                  </a:cubicBezTo>
                  <a:cubicBezTo>
                    <a:pt x="1525503" y="1538384"/>
                    <a:pt x="1523671" y="1536919"/>
                    <a:pt x="1521473" y="1536186"/>
                  </a:cubicBezTo>
                  <a:lnTo>
                    <a:pt x="1514512" y="1501016"/>
                  </a:lnTo>
                  <a:lnTo>
                    <a:pt x="1532097" y="1475005"/>
                  </a:lnTo>
                  <a:lnTo>
                    <a:pt x="1578258" y="1548276"/>
                  </a:lnTo>
                  <a:cubicBezTo>
                    <a:pt x="1577891" y="1549009"/>
                    <a:pt x="1576792" y="1549375"/>
                    <a:pt x="1576426" y="1550108"/>
                  </a:cubicBezTo>
                  <a:cubicBezTo>
                    <a:pt x="1576426" y="1550474"/>
                    <a:pt x="1576426" y="1550474"/>
                    <a:pt x="1576426" y="1550841"/>
                  </a:cubicBezTo>
                  <a:cubicBezTo>
                    <a:pt x="1567267" y="1551940"/>
                    <a:pt x="1551880" y="1554138"/>
                    <a:pt x="1536127" y="1556702"/>
                  </a:cubicBezTo>
                  <a:lnTo>
                    <a:pt x="1500224" y="1562198"/>
                  </a:lnTo>
                  <a:lnTo>
                    <a:pt x="1492897" y="1562564"/>
                  </a:lnTo>
                  <a:lnTo>
                    <a:pt x="1500224" y="1533255"/>
                  </a:lnTo>
                  <a:lnTo>
                    <a:pt x="1511947" y="1542414"/>
                  </a:lnTo>
                  <a:close/>
                  <a:moveTo>
                    <a:pt x="1563604" y="1564762"/>
                  </a:moveTo>
                  <a:lnTo>
                    <a:pt x="1560306" y="1567693"/>
                  </a:lnTo>
                  <a:lnTo>
                    <a:pt x="1537592" y="1566594"/>
                  </a:lnTo>
                  <a:lnTo>
                    <a:pt x="1563604" y="1564762"/>
                  </a:lnTo>
                  <a:close/>
                  <a:moveTo>
                    <a:pt x="1572396" y="1565495"/>
                  </a:moveTo>
                  <a:cubicBezTo>
                    <a:pt x="1572396" y="1565495"/>
                    <a:pt x="1572762" y="1565861"/>
                    <a:pt x="1572762" y="1565861"/>
                  </a:cubicBezTo>
                  <a:cubicBezTo>
                    <a:pt x="1573129" y="1565861"/>
                    <a:pt x="1573861" y="1565495"/>
                    <a:pt x="1574228" y="1565495"/>
                  </a:cubicBezTo>
                  <a:lnTo>
                    <a:pt x="1579723" y="1568426"/>
                  </a:lnTo>
                  <a:lnTo>
                    <a:pt x="1569465" y="1567693"/>
                  </a:lnTo>
                  <a:lnTo>
                    <a:pt x="1572396" y="1565495"/>
                  </a:lnTo>
                  <a:close/>
                  <a:moveTo>
                    <a:pt x="1584852" y="1575753"/>
                  </a:moveTo>
                  <a:lnTo>
                    <a:pt x="1515977" y="1617151"/>
                  </a:lnTo>
                  <a:lnTo>
                    <a:pt x="1562871" y="1574287"/>
                  </a:lnTo>
                  <a:lnTo>
                    <a:pt x="1584852" y="1575753"/>
                  </a:lnTo>
                  <a:close/>
                  <a:moveTo>
                    <a:pt x="1611596" y="1563297"/>
                  </a:moveTo>
                  <a:lnTo>
                    <a:pt x="1633944" y="1568792"/>
                  </a:lnTo>
                  <a:lnTo>
                    <a:pt x="1647865" y="1572089"/>
                  </a:lnTo>
                  <a:lnTo>
                    <a:pt x="1604269" y="1569891"/>
                  </a:lnTo>
                  <a:lnTo>
                    <a:pt x="1611596" y="1563297"/>
                  </a:lnTo>
                  <a:close/>
                  <a:moveTo>
                    <a:pt x="1705017" y="1570990"/>
                  </a:moveTo>
                  <a:lnTo>
                    <a:pt x="1705017" y="1570990"/>
                  </a:lnTo>
                  <a:cubicBezTo>
                    <a:pt x="1705017" y="1570990"/>
                    <a:pt x="1705017" y="1570990"/>
                    <a:pt x="1705017" y="1570990"/>
                  </a:cubicBezTo>
                  <a:cubicBezTo>
                    <a:pt x="1705017" y="1572089"/>
                    <a:pt x="1705749" y="1572822"/>
                    <a:pt x="1705749" y="1573554"/>
                  </a:cubicBezTo>
                  <a:lnTo>
                    <a:pt x="1699888" y="1573554"/>
                  </a:lnTo>
                  <a:lnTo>
                    <a:pt x="1705017" y="1570990"/>
                  </a:lnTo>
                  <a:close/>
                  <a:moveTo>
                    <a:pt x="1736890" y="1579416"/>
                  </a:moveTo>
                  <a:lnTo>
                    <a:pt x="1701719" y="1673203"/>
                  </a:lnTo>
                  <a:lnTo>
                    <a:pt x="1714176" y="1579783"/>
                  </a:lnTo>
                  <a:lnTo>
                    <a:pt x="1736890" y="1579416"/>
                  </a:lnTo>
                  <a:close/>
                  <a:moveTo>
                    <a:pt x="1717839" y="1573188"/>
                  </a:moveTo>
                  <a:cubicBezTo>
                    <a:pt x="1717839" y="1572455"/>
                    <a:pt x="1718572" y="1572089"/>
                    <a:pt x="1718572" y="1571356"/>
                  </a:cubicBezTo>
                  <a:cubicBezTo>
                    <a:pt x="1718572" y="1570624"/>
                    <a:pt x="1718205" y="1570624"/>
                    <a:pt x="1717839" y="1569891"/>
                  </a:cubicBezTo>
                  <a:cubicBezTo>
                    <a:pt x="1720770" y="1567327"/>
                    <a:pt x="1724433" y="1563297"/>
                    <a:pt x="1729196" y="1558900"/>
                  </a:cubicBezTo>
                  <a:lnTo>
                    <a:pt x="1743484" y="1551573"/>
                  </a:lnTo>
                  <a:cubicBezTo>
                    <a:pt x="1743850" y="1551940"/>
                    <a:pt x="1744217" y="1552306"/>
                    <a:pt x="1744583" y="1552672"/>
                  </a:cubicBezTo>
                  <a:cubicBezTo>
                    <a:pt x="1744950" y="1552672"/>
                    <a:pt x="1745682" y="1553039"/>
                    <a:pt x="1746415" y="1553039"/>
                  </a:cubicBezTo>
                  <a:lnTo>
                    <a:pt x="1739088" y="1572822"/>
                  </a:lnTo>
                  <a:lnTo>
                    <a:pt x="1717839" y="1573188"/>
                  </a:lnTo>
                  <a:close/>
                  <a:moveTo>
                    <a:pt x="1754475" y="1551207"/>
                  </a:moveTo>
                  <a:lnTo>
                    <a:pt x="1846796" y="1569891"/>
                  </a:lnTo>
                  <a:lnTo>
                    <a:pt x="1746415" y="1572455"/>
                  </a:lnTo>
                  <a:lnTo>
                    <a:pt x="1754475" y="1551207"/>
                  </a:lnTo>
                  <a:close/>
                  <a:moveTo>
                    <a:pt x="1750811" y="1541315"/>
                  </a:moveTo>
                  <a:cubicBezTo>
                    <a:pt x="1750078" y="1540949"/>
                    <a:pt x="1749712" y="1540216"/>
                    <a:pt x="1748979" y="1539850"/>
                  </a:cubicBezTo>
                  <a:cubicBezTo>
                    <a:pt x="1748979" y="1539850"/>
                    <a:pt x="1748613" y="1539850"/>
                    <a:pt x="1748613" y="1539850"/>
                  </a:cubicBezTo>
                  <a:lnTo>
                    <a:pt x="1748613" y="1539850"/>
                  </a:lnTo>
                  <a:lnTo>
                    <a:pt x="1752643" y="1535820"/>
                  </a:lnTo>
                  <a:lnTo>
                    <a:pt x="1750811" y="1541315"/>
                  </a:lnTo>
                  <a:close/>
                  <a:moveTo>
                    <a:pt x="1769862" y="1471708"/>
                  </a:moveTo>
                  <a:cubicBezTo>
                    <a:pt x="1770594" y="1463648"/>
                    <a:pt x="1771327" y="1455954"/>
                    <a:pt x="1772060" y="1448627"/>
                  </a:cubicBezTo>
                  <a:lnTo>
                    <a:pt x="1780486" y="1443865"/>
                  </a:lnTo>
                  <a:lnTo>
                    <a:pt x="1768396" y="1485996"/>
                  </a:lnTo>
                  <a:lnTo>
                    <a:pt x="1769862" y="1471708"/>
                  </a:lnTo>
                  <a:close/>
                  <a:moveTo>
                    <a:pt x="1798437" y="1406496"/>
                  </a:moveTo>
                  <a:lnTo>
                    <a:pt x="1854123" y="1376089"/>
                  </a:lnTo>
                  <a:lnTo>
                    <a:pt x="1792209" y="1427745"/>
                  </a:lnTo>
                  <a:lnTo>
                    <a:pt x="1798437" y="1406496"/>
                  </a:lnTo>
                  <a:close/>
                  <a:moveTo>
                    <a:pt x="1718938" y="1321868"/>
                  </a:moveTo>
                  <a:lnTo>
                    <a:pt x="1717473" y="1321868"/>
                  </a:lnTo>
                  <a:lnTo>
                    <a:pt x="1717839" y="1321136"/>
                  </a:lnTo>
                  <a:lnTo>
                    <a:pt x="1718938" y="1321868"/>
                  </a:lnTo>
                  <a:close/>
                  <a:moveTo>
                    <a:pt x="1709779" y="1321136"/>
                  </a:moveTo>
                  <a:lnTo>
                    <a:pt x="1695858" y="1320037"/>
                  </a:lnTo>
                  <a:cubicBezTo>
                    <a:pt x="1695125" y="1318937"/>
                    <a:pt x="1693660" y="1318205"/>
                    <a:pt x="1692194" y="1318205"/>
                  </a:cubicBezTo>
                  <a:cubicBezTo>
                    <a:pt x="1691461" y="1318205"/>
                    <a:pt x="1690729" y="1318571"/>
                    <a:pt x="1690362" y="1318937"/>
                  </a:cubicBezTo>
                  <a:lnTo>
                    <a:pt x="1681936" y="1316373"/>
                  </a:lnTo>
                  <a:lnTo>
                    <a:pt x="1665450" y="1291095"/>
                  </a:lnTo>
                  <a:lnTo>
                    <a:pt x="1711978" y="1317838"/>
                  </a:lnTo>
                  <a:lnTo>
                    <a:pt x="1709779" y="1321136"/>
                  </a:lnTo>
                  <a:close/>
                  <a:moveTo>
                    <a:pt x="1672045" y="1313442"/>
                  </a:moveTo>
                  <a:lnTo>
                    <a:pt x="1589248" y="1288896"/>
                  </a:lnTo>
                  <a:lnTo>
                    <a:pt x="1540523" y="1265083"/>
                  </a:lnTo>
                  <a:lnTo>
                    <a:pt x="1602437" y="1263618"/>
                  </a:lnTo>
                  <a:lnTo>
                    <a:pt x="1613428" y="1263984"/>
                  </a:lnTo>
                  <a:cubicBezTo>
                    <a:pt x="1613794" y="1264717"/>
                    <a:pt x="1614161" y="1265816"/>
                    <a:pt x="1614893" y="1266549"/>
                  </a:cubicBezTo>
                  <a:cubicBezTo>
                    <a:pt x="1616359" y="1267648"/>
                    <a:pt x="1617824" y="1268380"/>
                    <a:pt x="1619656" y="1268380"/>
                  </a:cubicBezTo>
                  <a:cubicBezTo>
                    <a:pt x="1620755" y="1268014"/>
                    <a:pt x="1622220" y="1267648"/>
                    <a:pt x="1622953" y="1266915"/>
                  </a:cubicBezTo>
                  <a:lnTo>
                    <a:pt x="1652261" y="1283767"/>
                  </a:lnTo>
                  <a:lnTo>
                    <a:pt x="1672045" y="1313442"/>
                  </a:lnTo>
                  <a:close/>
                  <a:moveTo>
                    <a:pt x="1487768" y="1363633"/>
                  </a:moveTo>
                  <a:cubicBezTo>
                    <a:pt x="1490333" y="1361801"/>
                    <a:pt x="1491065" y="1358504"/>
                    <a:pt x="1490333" y="1355573"/>
                  </a:cubicBezTo>
                  <a:cubicBezTo>
                    <a:pt x="1489966" y="1354474"/>
                    <a:pt x="1488867" y="1354108"/>
                    <a:pt x="1488501" y="1353375"/>
                  </a:cubicBezTo>
                  <a:lnTo>
                    <a:pt x="1491798" y="1342751"/>
                  </a:lnTo>
                  <a:lnTo>
                    <a:pt x="1513413" y="1284866"/>
                  </a:lnTo>
                  <a:lnTo>
                    <a:pt x="1520373" y="1338354"/>
                  </a:lnTo>
                  <a:lnTo>
                    <a:pt x="1516344" y="1424814"/>
                  </a:lnTo>
                  <a:lnTo>
                    <a:pt x="1494362" y="1396605"/>
                  </a:lnTo>
                  <a:lnTo>
                    <a:pt x="1487768" y="1363633"/>
                  </a:lnTo>
                  <a:close/>
                  <a:moveTo>
                    <a:pt x="1515245" y="1435072"/>
                  </a:moveTo>
                  <a:lnTo>
                    <a:pt x="1514878" y="1443865"/>
                  </a:lnTo>
                  <a:cubicBezTo>
                    <a:pt x="1514146" y="1444231"/>
                    <a:pt x="1513779" y="1444964"/>
                    <a:pt x="1513413" y="1445697"/>
                  </a:cubicBezTo>
                  <a:cubicBezTo>
                    <a:pt x="1513046" y="1447162"/>
                    <a:pt x="1513046" y="1448261"/>
                    <a:pt x="1513779" y="1449726"/>
                  </a:cubicBezTo>
                  <a:lnTo>
                    <a:pt x="1510482" y="1463282"/>
                  </a:lnTo>
                  <a:lnTo>
                    <a:pt x="1506819" y="1464381"/>
                  </a:lnTo>
                  <a:lnTo>
                    <a:pt x="1496560" y="1411626"/>
                  </a:lnTo>
                  <a:lnTo>
                    <a:pt x="1515245" y="1435072"/>
                  </a:lnTo>
                  <a:close/>
                  <a:moveTo>
                    <a:pt x="1509017" y="1470242"/>
                  </a:moveTo>
                  <a:lnTo>
                    <a:pt x="1508650" y="1471708"/>
                  </a:lnTo>
                  <a:lnTo>
                    <a:pt x="1508284" y="1470242"/>
                  </a:lnTo>
                  <a:lnTo>
                    <a:pt x="1509017" y="1470242"/>
                  </a:lnTo>
                  <a:close/>
                  <a:moveTo>
                    <a:pt x="1878303" y="1351177"/>
                  </a:moveTo>
                  <a:cubicBezTo>
                    <a:pt x="1877936" y="1351177"/>
                    <a:pt x="1877570" y="1351177"/>
                    <a:pt x="1877570" y="1351543"/>
                  </a:cubicBezTo>
                  <a:cubicBezTo>
                    <a:pt x="1876104" y="1353009"/>
                    <a:pt x="1875372" y="1354840"/>
                    <a:pt x="1875372" y="1356672"/>
                  </a:cubicBezTo>
                  <a:lnTo>
                    <a:pt x="1875372" y="1356672"/>
                  </a:lnTo>
                  <a:lnTo>
                    <a:pt x="1801002" y="1396971"/>
                  </a:lnTo>
                  <a:lnTo>
                    <a:pt x="1817854" y="1337988"/>
                  </a:lnTo>
                  <a:cubicBezTo>
                    <a:pt x="1819686" y="1337255"/>
                    <a:pt x="1820785" y="1335423"/>
                    <a:pt x="1821151" y="1333592"/>
                  </a:cubicBezTo>
                  <a:cubicBezTo>
                    <a:pt x="1821151" y="1332493"/>
                    <a:pt x="1820419" y="1331027"/>
                    <a:pt x="1819686" y="1330295"/>
                  </a:cubicBezTo>
                  <a:lnTo>
                    <a:pt x="1826280" y="1314175"/>
                  </a:lnTo>
                  <a:lnTo>
                    <a:pt x="1870976" y="1301719"/>
                  </a:lnTo>
                  <a:lnTo>
                    <a:pt x="1878303" y="1351177"/>
                  </a:lnTo>
                  <a:close/>
                  <a:moveTo>
                    <a:pt x="1812725" y="1329562"/>
                  </a:moveTo>
                  <a:cubicBezTo>
                    <a:pt x="1812359" y="1329928"/>
                    <a:pt x="1811993" y="1329928"/>
                    <a:pt x="1811993" y="1329928"/>
                  </a:cubicBezTo>
                  <a:lnTo>
                    <a:pt x="1779753" y="1326997"/>
                  </a:lnTo>
                  <a:lnTo>
                    <a:pt x="1818221" y="1316373"/>
                  </a:lnTo>
                  <a:lnTo>
                    <a:pt x="1812725" y="1329562"/>
                  </a:lnTo>
                  <a:close/>
                  <a:moveTo>
                    <a:pt x="1759970" y="1325532"/>
                  </a:moveTo>
                  <a:lnTo>
                    <a:pt x="1735058" y="1323334"/>
                  </a:lnTo>
                  <a:lnTo>
                    <a:pt x="1721503" y="1315640"/>
                  </a:lnTo>
                  <a:lnTo>
                    <a:pt x="1750445" y="1270945"/>
                  </a:lnTo>
                  <a:lnTo>
                    <a:pt x="1768396" y="1322967"/>
                  </a:lnTo>
                  <a:lnTo>
                    <a:pt x="1759970" y="1325532"/>
                  </a:lnTo>
                  <a:close/>
                  <a:moveTo>
                    <a:pt x="1298362" y="954780"/>
                  </a:moveTo>
                  <a:lnTo>
                    <a:pt x="1296530" y="954780"/>
                  </a:lnTo>
                  <a:lnTo>
                    <a:pt x="1295798" y="951117"/>
                  </a:lnTo>
                  <a:lnTo>
                    <a:pt x="1298728" y="952948"/>
                  </a:lnTo>
                  <a:lnTo>
                    <a:pt x="1298362" y="954780"/>
                  </a:lnTo>
                  <a:close/>
                  <a:moveTo>
                    <a:pt x="1303125" y="961375"/>
                  </a:moveTo>
                  <a:lnTo>
                    <a:pt x="1312284" y="961375"/>
                  </a:lnTo>
                  <a:lnTo>
                    <a:pt x="1348186" y="983356"/>
                  </a:lnTo>
                  <a:lnTo>
                    <a:pt x="1329502" y="997277"/>
                  </a:lnTo>
                  <a:lnTo>
                    <a:pt x="1308987" y="1011199"/>
                  </a:lnTo>
                  <a:lnTo>
                    <a:pt x="1300194" y="970167"/>
                  </a:lnTo>
                  <a:lnTo>
                    <a:pt x="1303125" y="961375"/>
                  </a:lnTo>
                  <a:close/>
                  <a:moveTo>
                    <a:pt x="1361742" y="983356"/>
                  </a:moveTo>
                  <a:lnTo>
                    <a:pt x="1371267" y="976762"/>
                  </a:lnTo>
                  <a:lnTo>
                    <a:pt x="1365405" y="985554"/>
                  </a:lnTo>
                  <a:lnTo>
                    <a:pt x="1361742" y="983356"/>
                  </a:lnTo>
                  <a:close/>
                  <a:moveTo>
                    <a:pt x="1378594" y="978593"/>
                  </a:moveTo>
                  <a:lnTo>
                    <a:pt x="1374564" y="991049"/>
                  </a:lnTo>
                  <a:lnTo>
                    <a:pt x="1371633" y="989218"/>
                  </a:lnTo>
                  <a:lnTo>
                    <a:pt x="1378594" y="978593"/>
                  </a:lnTo>
                  <a:close/>
                  <a:moveTo>
                    <a:pt x="1398011" y="969068"/>
                  </a:moveTo>
                  <a:lnTo>
                    <a:pt x="1472381" y="983356"/>
                  </a:lnTo>
                  <a:lnTo>
                    <a:pt x="1421091" y="997277"/>
                  </a:lnTo>
                  <a:lnTo>
                    <a:pt x="1398011" y="969068"/>
                  </a:lnTo>
                  <a:close/>
                  <a:moveTo>
                    <a:pt x="1307155" y="1035012"/>
                  </a:moveTo>
                  <a:lnTo>
                    <a:pt x="1307887" y="1038676"/>
                  </a:lnTo>
                  <a:lnTo>
                    <a:pt x="1294699" y="1038676"/>
                  </a:lnTo>
                  <a:lnTo>
                    <a:pt x="1307155" y="1035012"/>
                  </a:lnTo>
                  <a:close/>
                  <a:moveTo>
                    <a:pt x="1295798" y="1030982"/>
                  </a:moveTo>
                  <a:lnTo>
                    <a:pt x="1304957" y="1024021"/>
                  </a:lnTo>
                  <a:lnTo>
                    <a:pt x="1305689" y="1028051"/>
                  </a:lnTo>
                  <a:lnTo>
                    <a:pt x="1295798" y="1030982"/>
                  </a:lnTo>
                  <a:close/>
                  <a:moveTo>
                    <a:pt x="1279312" y="1053696"/>
                  </a:moveTo>
                  <a:lnTo>
                    <a:pt x="1298362" y="1084470"/>
                  </a:lnTo>
                  <a:lnTo>
                    <a:pt x="1268687" y="1128433"/>
                  </a:lnTo>
                  <a:lnTo>
                    <a:pt x="1279312" y="1053696"/>
                  </a:lnTo>
                  <a:close/>
                  <a:moveTo>
                    <a:pt x="1312284" y="1026586"/>
                  </a:moveTo>
                  <a:lnTo>
                    <a:pt x="1310818" y="1019625"/>
                  </a:lnTo>
                  <a:lnTo>
                    <a:pt x="1332800" y="1003139"/>
                  </a:lnTo>
                  <a:lnTo>
                    <a:pt x="1355880" y="987386"/>
                  </a:lnTo>
                  <a:lnTo>
                    <a:pt x="1361742" y="991049"/>
                  </a:lnTo>
                  <a:lnTo>
                    <a:pt x="1343424" y="1017793"/>
                  </a:lnTo>
                  <a:lnTo>
                    <a:pt x="1312284" y="1026586"/>
                  </a:lnTo>
                  <a:close/>
                  <a:moveTo>
                    <a:pt x="1307521" y="1083371"/>
                  </a:moveTo>
                  <a:lnTo>
                    <a:pt x="1315214" y="1071648"/>
                  </a:lnTo>
                  <a:lnTo>
                    <a:pt x="1324007" y="1111580"/>
                  </a:lnTo>
                  <a:lnTo>
                    <a:pt x="1307521" y="1083371"/>
                  </a:lnTo>
                  <a:close/>
                  <a:moveTo>
                    <a:pt x="1303858" y="1077143"/>
                  </a:moveTo>
                  <a:lnTo>
                    <a:pt x="1285173" y="1044904"/>
                  </a:lnTo>
                  <a:lnTo>
                    <a:pt x="1309719" y="1045270"/>
                  </a:lnTo>
                  <a:lnTo>
                    <a:pt x="1313383" y="1062855"/>
                  </a:lnTo>
                  <a:lnTo>
                    <a:pt x="1303858" y="1077143"/>
                  </a:lnTo>
                  <a:close/>
                  <a:moveTo>
                    <a:pt x="1316680" y="1045270"/>
                  </a:moveTo>
                  <a:lnTo>
                    <a:pt x="1325106" y="1045270"/>
                  </a:lnTo>
                  <a:lnTo>
                    <a:pt x="1318512" y="1054795"/>
                  </a:lnTo>
                  <a:lnTo>
                    <a:pt x="1316680" y="1045270"/>
                  </a:lnTo>
                  <a:close/>
                  <a:moveTo>
                    <a:pt x="1315214" y="1038309"/>
                  </a:moveTo>
                  <a:lnTo>
                    <a:pt x="1314115" y="1032814"/>
                  </a:lnTo>
                  <a:lnTo>
                    <a:pt x="1337929" y="1026220"/>
                  </a:lnTo>
                  <a:lnTo>
                    <a:pt x="1329502" y="1038309"/>
                  </a:lnTo>
                  <a:lnTo>
                    <a:pt x="1315214" y="1038309"/>
                  </a:lnTo>
                  <a:close/>
                  <a:moveTo>
                    <a:pt x="1353682" y="1015229"/>
                  </a:moveTo>
                  <a:lnTo>
                    <a:pt x="1367603" y="994713"/>
                  </a:lnTo>
                  <a:lnTo>
                    <a:pt x="1372366" y="997644"/>
                  </a:lnTo>
                  <a:lnTo>
                    <a:pt x="1367970" y="1011565"/>
                  </a:lnTo>
                  <a:lnTo>
                    <a:pt x="1353682" y="1015229"/>
                  </a:lnTo>
                  <a:close/>
                  <a:moveTo>
                    <a:pt x="1378594" y="1001307"/>
                  </a:moveTo>
                  <a:lnTo>
                    <a:pt x="1387020" y="1006436"/>
                  </a:lnTo>
                  <a:lnTo>
                    <a:pt x="1376030" y="1009367"/>
                  </a:lnTo>
                  <a:lnTo>
                    <a:pt x="1378594" y="1001307"/>
                  </a:lnTo>
                  <a:close/>
                  <a:moveTo>
                    <a:pt x="1380792" y="994713"/>
                  </a:moveTo>
                  <a:lnTo>
                    <a:pt x="1388486" y="971266"/>
                  </a:lnTo>
                  <a:lnTo>
                    <a:pt x="1412665" y="999476"/>
                  </a:lnTo>
                  <a:lnTo>
                    <a:pt x="1396179" y="1003872"/>
                  </a:lnTo>
                  <a:lnTo>
                    <a:pt x="1380792" y="994713"/>
                  </a:lnTo>
                  <a:close/>
                  <a:moveTo>
                    <a:pt x="1417428" y="1004971"/>
                  </a:moveTo>
                  <a:lnTo>
                    <a:pt x="1439043" y="1029883"/>
                  </a:lnTo>
                  <a:lnTo>
                    <a:pt x="1404239" y="1008635"/>
                  </a:lnTo>
                  <a:lnTo>
                    <a:pt x="1417428" y="1004971"/>
                  </a:lnTo>
                  <a:close/>
                  <a:moveTo>
                    <a:pt x="1453330" y="1036111"/>
                  </a:moveTo>
                  <a:lnTo>
                    <a:pt x="1425854" y="1002773"/>
                  </a:lnTo>
                  <a:lnTo>
                    <a:pt x="1481174" y="987752"/>
                  </a:lnTo>
                  <a:lnTo>
                    <a:pt x="1468351" y="1011565"/>
                  </a:lnTo>
                  <a:cubicBezTo>
                    <a:pt x="1463222" y="1020724"/>
                    <a:pt x="1458826" y="1029883"/>
                    <a:pt x="1455895" y="1035745"/>
                  </a:cubicBezTo>
                  <a:cubicBezTo>
                    <a:pt x="1455162" y="1035745"/>
                    <a:pt x="1454063" y="1035745"/>
                    <a:pt x="1453330" y="1036111"/>
                  </a:cubicBezTo>
                  <a:lnTo>
                    <a:pt x="1453330" y="1036111"/>
                  </a:lnTo>
                  <a:close/>
                  <a:moveTo>
                    <a:pt x="1354415" y="978593"/>
                  </a:moveTo>
                  <a:lnTo>
                    <a:pt x="1325473" y="961008"/>
                  </a:lnTo>
                  <a:lnTo>
                    <a:pt x="1360643" y="960276"/>
                  </a:lnTo>
                  <a:lnTo>
                    <a:pt x="1374198" y="963573"/>
                  </a:lnTo>
                  <a:lnTo>
                    <a:pt x="1354415" y="978593"/>
                  </a:lnTo>
                  <a:close/>
                  <a:moveTo>
                    <a:pt x="1314848" y="954414"/>
                  </a:moveTo>
                  <a:lnTo>
                    <a:pt x="1307887" y="950018"/>
                  </a:lnTo>
                  <a:lnTo>
                    <a:pt x="1308620" y="947453"/>
                  </a:lnTo>
                  <a:lnTo>
                    <a:pt x="1334998" y="954048"/>
                  </a:lnTo>
                  <a:lnTo>
                    <a:pt x="1314848" y="954414"/>
                  </a:lnTo>
                  <a:close/>
                  <a:moveTo>
                    <a:pt x="1301659" y="946354"/>
                  </a:moveTo>
                  <a:lnTo>
                    <a:pt x="1299828" y="945255"/>
                  </a:lnTo>
                  <a:lnTo>
                    <a:pt x="1302026" y="945621"/>
                  </a:lnTo>
                  <a:lnTo>
                    <a:pt x="1301659" y="946354"/>
                  </a:lnTo>
                  <a:close/>
                  <a:moveTo>
                    <a:pt x="1289936" y="954780"/>
                  </a:moveTo>
                  <a:lnTo>
                    <a:pt x="1289203" y="954780"/>
                  </a:lnTo>
                  <a:lnTo>
                    <a:pt x="1289570" y="952582"/>
                  </a:lnTo>
                  <a:lnTo>
                    <a:pt x="1289936" y="954780"/>
                  </a:lnTo>
                  <a:close/>
                  <a:moveTo>
                    <a:pt x="1291401" y="961375"/>
                  </a:moveTo>
                  <a:lnTo>
                    <a:pt x="1293233" y="969434"/>
                  </a:lnTo>
                  <a:lnTo>
                    <a:pt x="1285906" y="988851"/>
                  </a:lnTo>
                  <a:lnTo>
                    <a:pt x="1288471" y="961741"/>
                  </a:lnTo>
                  <a:lnTo>
                    <a:pt x="1291401" y="961375"/>
                  </a:lnTo>
                  <a:close/>
                  <a:moveTo>
                    <a:pt x="1296164" y="981890"/>
                  </a:moveTo>
                  <a:lnTo>
                    <a:pt x="1303491" y="1014862"/>
                  </a:lnTo>
                  <a:lnTo>
                    <a:pt x="1282975" y="1028784"/>
                  </a:lnTo>
                  <a:lnTo>
                    <a:pt x="1284074" y="1014862"/>
                  </a:lnTo>
                  <a:lnTo>
                    <a:pt x="1296164" y="981890"/>
                  </a:lnTo>
                  <a:close/>
                  <a:moveTo>
                    <a:pt x="1297263" y="1133928"/>
                  </a:moveTo>
                  <a:lnTo>
                    <a:pt x="1270886" y="1138324"/>
                  </a:lnTo>
                  <a:lnTo>
                    <a:pt x="1302758" y="1091065"/>
                  </a:lnTo>
                  <a:lnTo>
                    <a:pt x="1325473" y="1127700"/>
                  </a:lnTo>
                  <a:cubicBezTo>
                    <a:pt x="1325106" y="1128433"/>
                    <a:pt x="1324740" y="1129165"/>
                    <a:pt x="1324373" y="1129898"/>
                  </a:cubicBezTo>
                  <a:cubicBezTo>
                    <a:pt x="1317046" y="1130997"/>
                    <a:pt x="1307521" y="1132463"/>
                    <a:pt x="1297263" y="1133928"/>
                  </a:cubicBezTo>
                  <a:lnTo>
                    <a:pt x="1297263" y="1133928"/>
                  </a:lnTo>
                  <a:close/>
                  <a:moveTo>
                    <a:pt x="1262459" y="1121472"/>
                  </a:moveTo>
                  <a:lnTo>
                    <a:pt x="1253667" y="1078242"/>
                  </a:lnTo>
                  <a:lnTo>
                    <a:pt x="1270153" y="1056261"/>
                  </a:lnTo>
                  <a:lnTo>
                    <a:pt x="1262459" y="1121472"/>
                  </a:lnTo>
                  <a:close/>
                  <a:moveTo>
                    <a:pt x="1258796" y="1136859"/>
                  </a:moveTo>
                  <a:cubicBezTo>
                    <a:pt x="1256964" y="1138324"/>
                    <a:pt x="1256231" y="1140156"/>
                    <a:pt x="1255865" y="1142354"/>
                  </a:cubicBezTo>
                  <a:lnTo>
                    <a:pt x="1215566" y="1159207"/>
                  </a:lnTo>
                  <a:cubicBezTo>
                    <a:pt x="1203476" y="1164336"/>
                    <a:pt x="1191386" y="1169464"/>
                    <a:pt x="1182594" y="1173128"/>
                  </a:cubicBezTo>
                  <a:lnTo>
                    <a:pt x="1248171" y="1085569"/>
                  </a:lnTo>
                  <a:lnTo>
                    <a:pt x="1258796" y="1136859"/>
                  </a:lnTo>
                  <a:close/>
                  <a:moveTo>
                    <a:pt x="1337929" y="1038676"/>
                  </a:moveTo>
                  <a:lnTo>
                    <a:pt x="1348186" y="1023655"/>
                  </a:lnTo>
                  <a:lnTo>
                    <a:pt x="1365772" y="1018892"/>
                  </a:lnTo>
                  <a:lnTo>
                    <a:pt x="1358811" y="1039042"/>
                  </a:lnTo>
                  <a:lnTo>
                    <a:pt x="1337929" y="1038676"/>
                  </a:lnTo>
                  <a:close/>
                  <a:moveTo>
                    <a:pt x="1487768" y="990683"/>
                  </a:moveTo>
                  <a:cubicBezTo>
                    <a:pt x="1487768" y="990683"/>
                    <a:pt x="1488134" y="990683"/>
                    <a:pt x="1487768" y="990683"/>
                  </a:cubicBezTo>
                  <a:cubicBezTo>
                    <a:pt x="1489600" y="990683"/>
                    <a:pt x="1490333" y="989584"/>
                    <a:pt x="1491432" y="989218"/>
                  </a:cubicBezTo>
                  <a:lnTo>
                    <a:pt x="1480807" y="1003872"/>
                  </a:lnTo>
                  <a:lnTo>
                    <a:pt x="1487768" y="990683"/>
                  </a:lnTo>
                  <a:close/>
                  <a:moveTo>
                    <a:pt x="1519274" y="942691"/>
                  </a:moveTo>
                  <a:lnTo>
                    <a:pt x="1489966" y="975663"/>
                  </a:lnTo>
                  <a:cubicBezTo>
                    <a:pt x="1487768" y="974930"/>
                    <a:pt x="1485936" y="975296"/>
                    <a:pt x="1484104" y="976395"/>
                  </a:cubicBezTo>
                  <a:lnTo>
                    <a:pt x="1439043" y="949651"/>
                  </a:lnTo>
                  <a:lnTo>
                    <a:pt x="1543088" y="915946"/>
                  </a:lnTo>
                  <a:cubicBezTo>
                    <a:pt x="1536127" y="922907"/>
                    <a:pt x="1527334" y="932432"/>
                    <a:pt x="1518542" y="942324"/>
                  </a:cubicBezTo>
                  <a:lnTo>
                    <a:pt x="1519274" y="942324"/>
                  </a:lnTo>
                  <a:close/>
                  <a:moveTo>
                    <a:pt x="1468351" y="974930"/>
                  </a:moveTo>
                  <a:lnTo>
                    <a:pt x="1404239" y="961008"/>
                  </a:lnTo>
                  <a:lnTo>
                    <a:pt x="1430250" y="952582"/>
                  </a:lnTo>
                  <a:lnTo>
                    <a:pt x="1468351" y="974930"/>
                  </a:lnTo>
                  <a:close/>
                  <a:moveTo>
                    <a:pt x="1270886" y="1146018"/>
                  </a:moveTo>
                  <a:cubicBezTo>
                    <a:pt x="1270886" y="1145651"/>
                    <a:pt x="1270886" y="1145285"/>
                    <a:pt x="1270886" y="1144919"/>
                  </a:cubicBezTo>
                  <a:lnTo>
                    <a:pt x="1285540" y="1142721"/>
                  </a:lnTo>
                  <a:lnTo>
                    <a:pt x="1268321" y="1147850"/>
                  </a:lnTo>
                  <a:cubicBezTo>
                    <a:pt x="1269420" y="1147483"/>
                    <a:pt x="1270153" y="1147117"/>
                    <a:pt x="1270886" y="1146018"/>
                  </a:cubicBezTo>
                  <a:close/>
                  <a:moveTo>
                    <a:pt x="1320710" y="1063954"/>
                  </a:moveTo>
                  <a:lnTo>
                    <a:pt x="1333166" y="1045270"/>
                  </a:lnTo>
                  <a:lnTo>
                    <a:pt x="1356613" y="1045636"/>
                  </a:lnTo>
                  <a:lnTo>
                    <a:pt x="1332800" y="1118907"/>
                  </a:lnTo>
                  <a:lnTo>
                    <a:pt x="1320710" y="1063954"/>
                  </a:lnTo>
                  <a:close/>
                  <a:moveTo>
                    <a:pt x="1373099" y="1017061"/>
                  </a:moveTo>
                  <a:lnTo>
                    <a:pt x="1394714" y="1011199"/>
                  </a:lnTo>
                  <a:lnTo>
                    <a:pt x="1443073" y="1040507"/>
                  </a:lnTo>
                  <a:lnTo>
                    <a:pt x="1365772" y="1039408"/>
                  </a:lnTo>
                  <a:lnTo>
                    <a:pt x="1373099" y="1017061"/>
                  </a:lnTo>
                  <a:close/>
                  <a:moveTo>
                    <a:pt x="1497293" y="978960"/>
                  </a:moveTo>
                  <a:lnTo>
                    <a:pt x="1502056" y="974563"/>
                  </a:lnTo>
                  <a:lnTo>
                    <a:pt x="1499125" y="978960"/>
                  </a:lnTo>
                  <a:lnTo>
                    <a:pt x="1497293" y="978960"/>
                  </a:lnTo>
                  <a:close/>
                  <a:moveTo>
                    <a:pt x="1563970" y="908986"/>
                  </a:moveTo>
                  <a:lnTo>
                    <a:pt x="1565802" y="908253"/>
                  </a:lnTo>
                  <a:lnTo>
                    <a:pt x="1564703" y="909352"/>
                  </a:lnTo>
                  <a:lnTo>
                    <a:pt x="1563970" y="908986"/>
                  </a:lnTo>
                  <a:close/>
                  <a:moveTo>
                    <a:pt x="1169039" y="1190713"/>
                  </a:moveTo>
                  <a:lnTo>
                    <a:pt x="1169405" y="1191446"/>
                  </a:lnTo>
                  <a:lnTo>
                    <a:pt x="1167940" y="1192179"/>
                  </a:lnTo>
                  <a:lnTo>
                    <a:pt x="1169039" y="1190713"/>
                  </a:lnTo>
                  <a:close/>
                  <a:moveTo>
                    <a:pt x="1256964" y="1150414"/>
                  </a:moveTo>
                  <a:lnTo>
                    <a:pt x="1256231" y="1151879"/>
                  </a:lnTo>
                  <a:lnTo>
                    <a:pt x="1251102" y="1153345"/>
                  </a:lnTo>
                  <a:lnTo>
                    <a:pt x="1256964" y="1150414"/>
                  </a:lnTo>
                  <a:close/>
                  <a:moveTo>
                    <a:pt x="1553345" y="915946"/>
                  </a:moveTo>
                  <a:cubicBezTo>
                    <a:pt x="1554078" y="915946"/>
                    <a:pt x="1554445" y="916679"/>
                    <a:pt x="1555177" y="916679"/>
                  </a:cubicBezTo>
                  <a:cubicBezTo>
                    <a:pt x="1556276" y="916679"/>
                    <a:pt x="1557376" y="915580"/>
                    <a:pt x="1558475" y="915214"/>
                  </a:cubicBezTo>
                  <a:lnTo>
                    <a:pt x="1544919" y="927304"/>
                  </a:lnTo>
                  <a:lnTo>
                    <a:pt x="1553345" y="915946"/>
                  </a:lnTo>
                  <a:close/>
                  <a:moveTo>
                    <a:pt x="1178564" y="1185584"/>
                  </a:moveTo>
                  <a:cubicBezTo>
                    <a:pt x="1178930" y="1184851"/>
                    <a:pt x="1178564" y="1183752"/>
                    <a:pt x="1178564" y="1182653"/>
                  </a:cubicBezTo>
                  <a:lnTo>
                    <a:pt x="1192119" y="1178623"/>
                  </a:lnTo>
                  <a:lnTo>
                    <a:pt x="1176732" y="1187049"/>
                  </a:lnTo>
                  <a:cubicBezTo>
                    <a:pt x="1177099" y="1186683"/>
                    <a:pt x="1178198" y="1186317"/>
                    <a:pt x="1178564" y="1185584"/>
                  </a:cubicBezTo>
                  <a:close/>
                  <a:moveTo>
                    <a:pt x="1510848" y="985188"/>
                  </a:moveTo>
                  <a:lnTo>
                    <a:pt x="1634310" y="980425"/>
                  </a:lnTo>
                  <a:lnTo>
                    <a:pt x="1466153" y="1037210"/>
                  </a:lnTo>
                  <a:lnTo>
                    <a:pt x="1510848" y="985188"/>
                  </a:lnTo>
                  <a:close/>
                  <a:moveTo>
                    <a:pt x="1574228" y="895431"/>
                  </a:moveTo>
                  <a:cubicBezTo>
                    <a:pt x="1573861" y="896163"/>
                    <a:pt x="1573495" y="897262"/>
                    <a:pt x="1573495" y="898361"/>
                  </a:cubicBezTo>
                  <a:cubicBezTo>
                    <a:pt x="1571663" y="898728"/>
                    <a:pt x="1569465" y="899460"/>
                    <a:pt x="1567267" y="900193"/>
                  </a:cubicBezTo>
                  <a:lnTo>
                    <a:pt x="1574594" y="893233"/>
                  </a:lnTo>
                  <a:lnTo>
                    <a:pt x="1575327" y="895431"/>
                  </a:lnTo>
                  <a:cubicBezTo>
                    <a:pt x="1574961" y="895431"/>
                    <a:pt x="1574228" y="895431"/>
                    <a:pt x="1574228" y="895431"/>
                  </a:cubicBezTo>
                  <a:lnTo>
                    <a:pt x="1574228" y="895431"/>
                  </a:lnTo>
                  <a:close/>
                  <a:moveTo>
                    <a:pt x="1394714" y="956612"/>
                  </a:moveTo>
                  <a:cubicBezTo>
                    <a:pt x="1394714" y="955879"/>
                    <a:pt x="1395080" y="955147"/>
                    <a:pt x="1394714" y="954414"/>
                  </a:cubicBezTo>
                  <a:cubicBezTo>
                    <a:pt x="1393615" y="951483"/>
                    <a:pt x="1389951" y="949651"/>
                    <a:pt x="1387020" y="951117"/>
                  </a:cubicBezTo>
                  <a:cubicBezTo>
                    <a:pt x="1386287" y="951483"/>
                    <a:pt x="1386287" y="951849"/>
                    <a:pt x="1385921" y="952216"/>
                  </a:cubicBezTo>
                  <a:lnTo>
                    <a:pt x="1384089" y="951849"/>
                  </a:lnTo>
                  <a:lnTo>
                    <a:pt x="1341592" y="899827"/>
                  </a:lnTo>
                  <a:lnTo>
                    <a:pt x="1422190" y="947453"/>
                  </a:lnTo>
                  <a:lnTo>
                    <a:pt x="1394714" y="956612"/>
                  </a:lnTo>
                  <a:close/>
                  <a:moveTo>
                    <a:pt x="1267588" y="1034646"/>
                  </a:moveTo>
                  <a:lnTo>
                    <a:pt x="1267588" y="1036477"/>
                  </a:lnTo>
                  <a:cubicBezTo>
                    <a:pt x="1267222" y="1036844"/>
                    <a:pt x="1266489" y="1036844"/>
                    <a:pt x="1266123" y="1037210"/>
                  </a:cubicBezTo>
                  <a:cubicBezTo>
                    <a:pt x="1263925" y="1039775"/>
                    <a:pt x="1264291" y="1043438"/>
                    <a:pt x="1266856" y="1045636"/>
                  </a:cubicBezTo>
                  <a:cubicBezTo>
                    <a:pt x="1267588" y="1046003"/>
                    <a:pt x="1267955" y="1046369"/>
                    <a:pt x="1268687" y="1046369"/>
                  </a:cubicBezTo>
                  <a:lnTo>
                    <a:pt x="1251469" y="1069083"/>
                  </a:lnTo>
                  <a:lnTo>
                    <a:pt x="1232418" y="977494"/>
                  </a:lnTo>
                  <a:lnTo>
                    <a:pt x="1267588" y="1034646"/>
                  </a:lnTo>
                  <a:close/>
                  <a:moveTo>
                    <a:pt x="1155484" y="1196575"/>
                  </a:moveTo>
                  <a:cubicBezTo>
                    <a:pt x="1154385" y="1196208"/>
                    <a:pt x="1153286" y="1196208"/>
                    <a:pt x="1152553" y="1196575"/>
                  </a:cubicBezTo>
                  <a:cubicBezTo>
                    <a:pt x="1152553" y="1196575"/>
                    <a:pt x="1152186" y="1196941"/>
                    <a:pt x="1152186" y="1196941"/>
                  </a:cubicBezTo>
                  <a:lnTo>
                    <a:pt x="1150354" y="1195842"/>
                  </a:lnTo>
                  <a:lnTo>
                    <a:pt x="1159513" y="1191446"/>
                  </a:lnTo>
                  <a:cubicBezTo>
                    <a:pt x="1158048" y="1192911"/>
                    <a:pt x="1156583" y="1194743"/>
                    <a:pt x="1155484" y="1196575"/>
                  </a:cubicBezTo>
                  <a:lnTo>
                    <a:pt x="1155484" y="1196575"/>
                  </a:lnTo>
                  <a:close/>
                  <a:moveTo>
                    <a:pt x="1321443" y="1140156"/>
                  </a:moveTo>
                  <a:lnTo>
                    <a:pt x="1213368" y="1280470"/>
                  </a:lnTo>
                  <a:lnTo>
                    <a:pt x="1258063" y="1165801"/>
                  </a:lnTo>
                  <a:lnTo>
                    <a:pt x="1321443" y="1140156"/>
                  </a:lnTo>
                  <a:close/>
                  <a:moveTo>
                    <a:pt x="1337562" y="1126235"/>
                  </a:moveTo>
                  <a:lnTo>
                    <a:pt x="1363940" y="1046003"/>
                  </a:lnTo>
                  <a:lnTo>
                    <a:pt x="1448202" y="1047468"/>
                  </a:lnTo>
                  <a:cubicBezTo>
                    <a:pt x="1448568" y="1048567"/>
                    <a:pt x="1449301" y="1050033"/>
                    <a:pt x="1450033" y="1050765"/>
                  </a:cubicBezTo>
                  <a:cubicBezTo>
                    <a:pt x="1450033" y="1050765"/>
                    <a:pt x="1450033" y="1050765"/>
                    <a:pt x="1450400" y="1050765"/>
                  </a:cubicBezTo>
                  <a:lnTo>
                    <a:pt x="1427319" y="1134661"/>
                  </a:lnTo>
                  <a:lnTo>
                    <a:pt x="1340493" y="1129165"/>
                  </a:lnTo>
                  <a:cubicBezTo>
                    <a:pt x="1340493" y="1129165"/>
                    <a:pt x="1340493" y="1129165"/>
                    <a:pt x="1340493" y="1128799"/>
                  </a:cubicBezTo>
                  <a:cubicBezTo>
                    <a:pt x="1339394" y="1127700"/>
                    <a:pt x="1338295" y="1127334"/>
                    <a:pt x="1337562" y="1126235"/>
                  </a:cubicBezTo>
                  <a:lnTo>
                    <a:pt x="1337562" y="1126235"/>
                  </a:lnTo>
                  <a:close/>
                  <a:moveTo>
                    <a:pt x="1507918" y="978593"/>
                  </a:moveTo>
                  <a:lnTo>
                    <a:pt x="1507918" y="978593"/>
                  </a:lnTo>
                  <a:lnTo>
                    <a:pt x="1525869" y="953315"/>
                  </a:lnTo>
                  <a:lnTo>
                    <a:pt x="1542721" y="938294"/>
                  </a:lnTo>
                  <a:lnTo>
                    <a:pt x="1507918" y="978593"/>
                  </a:lnTo>
                  <a:close/>
                  <a:moveTo>
                    <a:pt x="1222893" y="1169464"/>
                  </a:moveTo>
                  <a:lnTo>
                    <a:pt x="1252934" y="1160306"/>
                  </a:lnTo>
                  <a:lnTo>
                    <a:pt x="1252934" y="1160672"/>
                  </a:lnTo>
                  <a:lnTo>
                    <a:pt x="1203476" y="1180455"/>
                  </a:lnTo>
                  <a:lnTo>
                    <a:pt x="1222893" y="1169464"/>
                  </a:lnTo>
                  <a:close/>
                  <a:moveTo>
                    <a:pt x="1326205" y="943790"/>
                  </a:moveTo>
                  <a:lnTo>
                    <a:pt x="1310818" y="940492"/>
                  </a:lnTo>
                  <a:lnTo>
                    <a:pt x="1311185" y="939760"/>
                  </a:lnTo>
                  <a:lnTo>
                    <a:pt x="1326205" y="943790"/>
                  </a:lnTo>
                  <a:close/>
                  <a:moveTo>
                    <a:pt x="1304224" y="939027"/>
                  </a:moveTo>
                  <a:lnTo>
                    <a:pt x="1292867" y="936462"/>
                  </a:lnTo>
                  <a:lnTo>
                    <a:pt x="1292501" y="934997"/>
                  </a:lnTo>
                  <a:lnTo>
                    <a:pt x="1304590" y="937928"/>
                  </a:lnTo>
                  <a:lnTo>
                    <a:pt x="1304224" y="939027"/>
                  </a:lnTo>
                  <a:close/>
                  <a:moveTo>
                    <a:pt x="1281876" y="942691"/>
                  </a:moveTo>
                  <a:lnTo>
                    <a:pt x="1282975" y="943423"/>
                  </a:lnTo>
                  <a:lnTo>
                    <a:pt x="1281510" y="955147"/>
                  </a:lnTo>
                  <a:lnTo>
                    <a:pt x="1280777" y="955147"/>
                  </a:lnTo>
                  <a:lnTo>
                    <a:pt x="1281876" y="942691"/>
                  </a:lnTo>
                  <a:close/>
                  <a:moveTo>
                    <a:pt x="1280777" y="961741"/>
                  </a:moveTo>
                  <a:lnTo>
                    <a:pt x="1278945" y="977128"/>
                  </a:lnTo>
                  <a:lnTo>
                    <a:pt x="1280044" y="961741"/>
                  </a:lnTo>
                  <a:lnTo>
                    <a:pt x="1280777" y="961741"/>
                  </a:lnTo>
                  <a:close/>
                  <a:moveTo>
                    <a:pt x="1501689" y="1472074"/>
                  </a:moveTo>
                  <a:lnTo>
                    <a:pt x="1504620" y="1487461"/>
                  </a:lnTo>
                  <a:lnTo>
                    <a:pt x="1498392" y="1512007"/>
                  </a:lnTo>
                  <a:lnTo>
                    <a:pt x="1493263" y="1519334"/>
                  </a:lnTo>
                  <a:lnTo>
                    <a:pt x="1449667" y="1485263"/>
                  </a:lnTo>
                  <a:lnTo>
                    <a:pt x="1501689" y="1472074"/>
                  </a:lnTo>
                  <a:close/>
                  <a:moveTo>
                    <a:pt x="1485936" y="1562198"/>
                  </a:moveTo>
                  <a:cubicBezTo>
                    <a:pt x="1485570" y="1562198"/>
                    <a:pt x="1485203" y="1562564"/>
                    <a:pt x="1484837" y="1562930"/>
                  </a:cubicBezTo>
                  <a:lnTo>
                    <a:pt x="1471282" y="1563663"/>
                  </a:lnTo>
                  <a:lnTo>
                    <a:pt x="1493996" y="1530691"/>
                  </a:lnTo>
                  <a:lnTo>
                    <a:pt x="1485936" y="1562198"/>
                  </a:lnTo>
                  <a:close/>
                  <a:moveTo>
                    <a:pt x="1483738" y="1569525"/>
                  </a:moveTo>
                  <a:cubicBezTo>
                    <a:pt x="1484471" y="1570624"/>
                    <a:pt x="1485203" y="1571356"/>
                    <a:pt x="1486669" y="1572089"/>
                  </a:cubicBezTo>
                  <a:cubicBezTo>
                    <a:pt x="1487401" y="1572089"/>
                    <a:pt x="1487768" y="1572455"/>
                    <a:pt x="1488501" y="1572455"/>
                  </a:cubicBezTo>
                  <a:cubicBezTo>
                    <a:pt x="1489966" y="1572455"/>
                    <a:pt x="1491432" y="1571723"/>
                    <a:pt x="1492164" y="1570624"/>
                  </a:cubicBezTo>
                  <a:lnTo>
                    <a:pt x="1553345" y="1573921"/>
                  </a:lnTo>
                  <a:lnTo>
                    <a:pt x="1491065" y="1631072"/>
                  </a:lnTo>
                  <a:cubicBezTo>
                    <a:pt x="1489233" y="1630340"/>
                    <a:pt x="1487401" y="1630340"/>
                    <a:pt x="1485570" y="1631439"/>
                  </a:cubicBezTo>
                  <a:cubicBezTo>
                    <a:pt x="1485203" y="1631439"/>
                    <a:pt x="1485203" y="1632171"/>
                    <a:pt x="1484837" y="1632171"/>
                  </a:cubicBezTo>
                  <a:lnTo>
                    <a:pt x="1440508" y="1609457"/>
                  </a:lnTo>
                  <a:lnTo>
                    <a:pt x="1466886" y="1570990"/>
                  </a:lnTo>
                  <a:lnTo>
                    <a:pt x="1483738" y="1569525"/>
                  </a:lnTo>
                  <a:close/>
                  <a:moveTo>
                    <a:pt x="2005794" y="1262519"/>
                  </a:moveTo>
                  <a:lnTo>
                    <a:pt x="2021914" y="1250063"/>
                  </a:lnTo>
                  <a:lnTo>
                    <a:pt x="2024845" y="1258855"/>
                  </a:lnTo>
                  <a:lnTo>
                    <a:pt x="2005794" y="1262519"/>
                  </a:lnTo>
                  <a:close/>
                  <a:moveTo>
                    <a:pt x="1990041" y="1274975"/>
                  </a:moveTo>
                  <a:cubicBezTo>
                    <a:pt x="1990774" y="1275341"/>
                    <a:pt x="1991873" y="1276074"/>
                    <a:pt x="1992606" y="1276074"/>
                  </a:cubicBezTo>
                  <a:cubicBezTo>
                    <a:pt x="1994437" y="1276074"/>
                    <a:pt x="1996636" y="1275341"/>
                    <a:pt x="1998101" y="1273876"/>
                  </a:cubicBezTo>
                  <a:cubicBezTo>
                    <a:pt x="1998834" y="1272777"/>
                    <a:pt x="1999200" y="1271678"/>
                    <a:pt x="1999567" y="1270579"/>
                  </a:cubicBezTo>
                  <a:lnTo>
                    <a:pt x="2027043" y="1265450"/>
                  </a:lnTo>
                  <a:lnTo>
                    <a:pt x="2042796" y="1313809"/>
                  </a:lnTo>
                  <a:lnTo>
                    <a:pt x="1963664" y="1296224"/>
                  </a:lnTo>
                  <a:lnTo>
                    <a:pt x="1990041" y="1274975"/>
                  </a:lnTo>
                  <a:close/>
                  <a:moveTo>
                    <a:pt x="2223043" y="1092530"/>
                  </a:moveTo>
                  <a:lnTo>
                    <a:pt x="2221578" y="1103887"/>
                  </a:lnTo>
                  <a:lnTo>
                    <a:pt x="2213518" y="1100223"/>
                  </a:lnTo>
                  <a:lnTo>
                    <a:pt x="2223043" y="1092530"/>
                  </a:lnTo>
                  <a:close/>
                  <a:moveTo>
                    <a:pt x="2432965" y="1127700"/>
                  </a:moveTo>
                  <a:lnTo>
                    <a:pt x="2439559" y="1137958"/>
                  </a:lnTo>
                  <a:lnTo>
                    <a:pt x="2430767" y="1139057"/>
                  </a:lnTo>
                  <a:lnTo>
                    <a:pt x="2432965" y="1127700"/>
                  </a:lnTo>
                  <a:close/>
                  <a:moveTo>
                    <a:pt x="2565952" y="1349711"/>
                  </a:moveTo>
                  <a:lnTo>
                    <a:pt x="2571447" y="1342384"/>
                  </a:lnTo>
                  <a:lnTo>
                    <a:pt x="2582438" y="1359237"/>
                  </a:lnTo>
                  <a:lnTo>
                    <a:pt x="2565952" y="1349711"/>
                  </a:lnTo>
                  <a:close/>
                  <a:moveTo>
                    <a:pt x="2586468" y="1369128"/>
                  </a:moveTo>
                  <a:cubicBezTo>
                    <a:pt x="2586102" y="1370227"/>
                    <a:pt x="2586468" y="1371693"/>
                    <a:pt x="2586834" y="1372792"/>
                  </a:cubicBezTo>
                  <a:cubicBezTo>
                    <a:pt x="2588300" y="1375356"/>
                    <a:pt x="2590864" y="1376822"/>
                    <a:pt x="2593795" y="1376822"/>
                  </a:cubicBezTo>
                  <a:cubicBezTo>
                    <a:pt x="2594161" y="1376822"/>
                    <a:pt x="2594161" y="1376822"/>
                    <a:pt x="2594528" y="1376822"/>
                  </a:cubicBezTo>
                  <a:lnTo>
                    <a:pt x="2612113" y="1405031"/>
                  </a:lnTo>
                  <a:lnTo>
                    <a:pt x="2531514" y="1395872"/>
                  </a:lnTo>
                  <a:lnTo>
                    <a:pt x="2561922" y="1355573"/>
                  </a:lnTo>
                  <a:lnTo>
                    <a:pt x="2586468" y="1369128"/>
                  </a:lnTo>
                  <a:close/>
                  <a:moveTo>
                    <a:pt x="2358595" y="927670"/>
                  </a:moveTo>
                  <a:lnTo>
                    <a:pt x="2430767" y="1009367"/>
                  </a:lnTo>
                  <a:cubicBezTo>
                    <a:pt x="2430767" y="1009734"/>
                    <a:pt x="2430767" y="1009734"/>
                    <a:pt x="2430767" y="1010100"/>
                  </a:cubicBezTo>
                  <a:lnTo>
                    <a:pt x="2336247" y="1061756"/>
                  </a:lnTo>
                  <a:lnTo>
                    <a:pt x="2263709" y="982257"/>
                  </a:lnTo>
                  <a:cubicBezTo>
                    <a:pt x="2263709" y="981890"/>
                    <a:pt x="2263709" y="981890"/>
                    <a:pt x="2264075" y="981524"/>
                  </a:cubicBezTo>
                  <a:lnTo>
                    <a:pt x="2358595" y="927670"/>
                  </a:lnTo>
                  <a:close/>
                  <a:moveTo>
                    <a:pt x="2276897" y="1414923"/>
                  </a:moveTo>
                  <a:lnTo>
                    <a:pt x="2246857" y="1387446"/>
                  </a:lnTo>
                  <a:lnTo>
                    <a:pt x="2239896" y="1354840"/>
                  </a:lnTo>
                  <a:lnTo>
                    <a:pt x="2280195" y="1356672"/>
                  </a:lnTo>
                  <a:cubicBezTo>
                    <a:pt x="2280561" y="1357039"/>
                    <a:pt x="2280927" y="1357771"/>
                    <a:pt x="2281660" y="1357771"/>
                  </a:cubicBezTo>
                  <a:cubicBezTo>
                    <a:pt x="2282027" y="1357771"/>
                    <a:pt x="2282759" y="1358138"/>
                    <a:pt x="2283126" y="1358138"/>
                  </a:cubicBezTo>
                  <a:cubicBezTo>
                    <a:pt x="2284958" y="1358138"/>
                    <a:pt x="2286789" y="1357039"/>
                    <a:pt x="2287522" y="1355207"/>
                  </a:cubicBezTo>
                  <a:cubicBezTo>
                    <a:pt x="2287522" y="1356306"/>
                    <a:pt x="2288621" y="1357405"/>
                    <a:pt x="2289720" y="1357771"/>
                  </a:cubicBezTo>
                  <a:cubicBezTo>
                    <a:pt x="2289720" y="1357771"/>
                    <a:pt x="2289720" y="1358138"/>
                    <a:pt x="2290086" y="1358138"/>
                  </a:cubicBezTo>
                  <a:lnTo>
                    <a:pt x="2331485" y="1370227"/>
                  </a:lnTo>
                  <a:lnTo>
                    <a:pt x="2314266" y="1398803"/>
                  </a:lnTo>
                  <a:lnTo>
                    <a:pt x="2276897" y="1414923"/>
                  </a:lnTo>
                  <a:close/>
                  <a:moveTo>
                    <a:pt x="2238064" y="1346048"/>
                  </a:moveTo>
                  <a:lnTo>
                    <a:pt x="2249421" y="1348979"/>
                  </a:lnTo>
                  <a:lnTo>
                    <a:pt x="2238796" y="1348612"/>
                  </a:lnTo>
                  <a:lnTo>
                    <a:pt x="2238064" y="1346048"/>
                  </a:lnTo>
                  <a:close/>
                  <a:moveTo>
                    <a:pt x="2229271" y="1336889"/>
                  </a:moveTo>
                  <a:lnTo>
                    <a:pt x="2222677" y="1335423"/>
                  </a:lnTo>
                  <a:lnTo>
                    <a:pt x="2214983" y="1270945"/>
                  </a:lnTo>
                  <a:lnTo>
                    <a:pt x="2229271" y="1336889"/>
                  </a:lnTo>
                  <a:close/>
                  <a:moveTo>
                    <a:pt x="2230737" y="1344216"/>
                  </a:moveTo>
                  <a:lnTo>
                    <a:pt x="2231469" y="1347880"/>
                  </a:lnTo>
                  <a:lnTo>
                    <a:pt x="2224142" y="1347513"/>
                  </a:lnTo>
                  <a:lnTo>
                    <a:pt x="2223410" y="1342384"/>
                  </a:lnTo>
                  <a:lnTo>
                    <a:pt x="2230737" y="1344216"/>
                  </a:lnTo>
                  <a:close/>
                  <a:moveTo>
                    <a:pt x="2188240" y="1333592"/>
                  </a:moveTo>
                  <a:lnTo>
                    <a:pt x="2216815" y="1340553"/>
                  </a:lnTo>
                  <a:lnTo>
                    <a:pt x="2217548" y="1347147"/>
                  </a:lnTo>
                  <a:lnTo>
                    <a:pt x="2202528" y="1346414"/>
                  </a:lnTo>
                  <a:lnTo>
                    <a:pt x="2188240" y="1333592"/>
                  </a:lnTo>
                  <a:close/>
                  <a:moveTo>
                    <a:pt x="2218281" y="1354108"/>
                  </a:moveTo>
                  <a:lnTo>
                    <a:pt x="2219380" y="1362168"/>
                  </a:lnTo>
                  <a:lnTo>
                    <a:pt x="2210221" y="1353741"/>
                  </a:lnTo>
                  <a:lnTo>
                    <a:pt x="2218281" y="1354108"/>
                  </a:lnTo>
                  <a:close/>
                  <a:moveTo>
                    <a:pt x="2224875" y="1354474"/>
                  </a:moveTo>
                  <a:lnTo>
                    <a:pt x="2232935" y="1354840"/>
                  </a:lnTo>
                  <a:lnTo>
                    <a:pt x="2238064" y="1379753"/>
                  </a:lnTo>
                  <a:lnTo>
                    <a:pt x="2226707" y="1369128"/>
                  </a:lnTo>
                  <a:lnTo>
                    <a:pt x="2224875" y="1354474"/>
                  </a:lnTo>
                  <a:close/>
                  <a:moveTo>
                    <a:pt x="2334782" y="1364366"/>
                  </a:moveTo>
                  <a:lnTo>
                    <a:pt x="2324524" y="1361435"/>
                  </a:lnTo>
                  <a:lnTo>
                    <a:pt x="2335881" y="1362534"/>
                  </a:lnTo>
                  <a:lnTo>
                    <a:pt x="2334782" y="1364366"/>
                  </a:lnTo>
                  <a:close/>
                  <a:moveTo>
                    <a:pt x="2348703" y="1368395"/>
                  </a:moveTo>
                  <a:lnTo>
                    <a:pt x="2341743" y="1366197"/>
                  </a:lnTo>
                  <a:lnTo>
                    <a:pt x="2343574" y="1362900"/>
                  </a:lnTo>
                  <a:lnTo>
                    <a:pt x="2350902" y="1363633"/>
                  </a:lnTo>
                  <a:lnTo>
                    <a:pt x="2348703" y="1368395"/>
                  </a:lnTo>
                  <a:close/>
                  <a:moveTo>
                    <a:pt x="2347604" y="1356672"/>
                  </a:moveTo>
                  <a:lnTo>
                    <a:pt x="2382408" y="1298788"/>
                  </a:lnTo>
                  <a:lnTo>
                    <a:pt x="2354198" y="1357405"/>
                  </a:lnTo>
                  <a:lnTo>
                    <a:pt x="2347604" y="1356672"/>
                  </a:lnTo>
                  <a:close/>
                  <a:moveTo>
                    <a:pt x="2338079" y="1372425"/>
                  </a:moveTo>
                  <a:lnTo>
                    <a:pt x="2345772" y="1374624"/>
                  </a:lnTo>
                  <a:lnTo>
                    <a:pt x="2339178" y="1387812"/>
                  </a:lnTo>
                  <a:lnTo>
                    <a:pt x="2324890" y="1394040"/>
                  </a:lnTo>
                  <a:lnTo>
                    <a:pt x="2338079" y="1372425"/>
                  </a:lnTo>
                  <a:close/>
                  <a:moveTo>
                    <a:pt x="2352367" y="1376455"/>
                  </a:moveTo>
                  <a:lnTo>
                    <a:pt x="2360060" y="1378654"/>
                  </a:lnTo>
                  <a:lnTo>
                    <a:pt x="2348703" y="1383416"/>
                  </a:lnTo>
                  <a:lnTo>
                    <a:pt x="2352367" y="1376455"/>
                  </a:lnTo>
                  <a:close/>
                  <a:moveTo>
                    <a:pt x="2355298" y="1370594"/>
                  </a:moveTo>
                  <a:lnTo>
                    <a:pt x="2358229" y="1364732"/>
                  </a:lnTo>
                  <a:lnTo>
                    <a:pt x="2387537" y="1367296"/>
                  </a:lnTo>
                  <a:lnTo>
                    <a:pt x="2369952" y="1374990"/>
                  </a:lnTo>
                  <a:lnTo>
                    <a:pt x="2355298" y="1370594"/>
                  </a:lnTo>
                  <a:close/>
                  <a:moveTo>
                    <a:pt x="2408419" y="1245666"/>
                  </a:moveTo>
                  <a:lnTo>
                    <a:pt x="2408785" y="1243468"/>
                  </a:lnTo>
                  <a:lnTo>
                    <a:pt x="2409518" y="1243468"/>
                  </a:lnTo>
                  <a:lnTo>
                    <a:pt x="2408419" y="1245666"/>
                  </a:lnTo>
                  <a:close/>
                  <a:moveTo>
                    <a:pt x="2401092" y="1247498"/>
                  </a:moveTo>
                  <a:lnTo>
                    <a:pt x="2399627" y="1242736"/>
                  </a:lnTo>
                  <a:lnTo>
                    <a:pt x="2402191" y="1242736"/>
                  </a:lnTo>
                  <a:lnTo>
                    <a:pt x="2401092" y="1247498"/>
                  </a:lnTo>
                  <a:close/>
                  <a:moveTo>
                    <a:pt x="2396329" y="1255192"/>
                  </a:moveTo>
                  <a:lnTo>
                    <a:pt x="2338812" y="1239072"/>
                  </a:lnTo>
                  <a:lnTo>
                    <a:pt x="2391933" y="1242369"/>
                  </a:lnTo>
                  <a:lnTo>
                    <a:pt x="2396329" y="1255192"/>
                  </a:lnTo>
                  <a:close/>
                  <a:moveTo>
                    <a:pt x="2396329" y="1262152"/>
                  </a:moveTo>
                  <a:lnTo>
                    <a:pt x="2339911" y="1355939"/>
                  </a:lnTo>
                  <a:lnTo>
                    <a:pt x="2291185" y="1351543"/>
                  </a:lnTo>
                  <a:cubicBezTo>
                    <a:pt x="2290453" y="1351543"/>
                    <a:pt x="2290086" y="1351909"/>
                    <a:pt x="2289720" y="1352276"/>
                  </a:cubicBezTo>
                  <a:cubicBezTo>
                    <a:pt x="2289354" y="1352276"/>
                    <a:pt x="2289354" y="1352276"/>
                    <a:pt x="2288987" y="1352276"/>
                  </a:cubicBezTo>
                  <a:cubicBezTo>
                    <a:pt x="2288621" y="1352276"/>
                    <a:pt x="2288987" y="1352276"/>
                    <a:pt x="2288987" y="1352276"/>
                  </a:cubicBezTo>
                  <a:lnTo>
                    <a:pt x="2288621" y="1352276"/>
                  </a:lnTo>
                  <a:cubicBezTo>
                    <a:pt x="2288254" y="1353009"/>
                    <a:pt x="2287888" y="1353375"/>
                    <a:pt x="2287888" y="1354108"/>
                  </a:cubicBezTo>
                  <a:cubicBezTo>
                    <a:pt x="2288254" y="1351909"/>
                    <a:pt x="2287156" y="1349711"/>
                    <a:pt x="2284958" y="1348979"/>
                  </a:cubicBezTo>
                  <a:cubicBezTo>
                    <a:pt x="2284591" y="1348979"/>
                    <a:pt x="2283858" y="1348612"/>
                    <a:pt x="2283492" y="1348612"/>
                  </a:cubicBezTo>
                  <a:cubicBezTo>
                    <a:pt x="2282759" y="1348612"/>
                    <a:pt x="2282027" y="1348979"/>
                    <a:pt x="2281294" y="1349345"/>
                  </a:cubicBezTo>
                  <a:lnTo>
                    <a:pt x="2236598" y="1338354"/>
                  </a:lnTo>
                  <a:lnTo>
                    <a:pt x="2213885" y="1231379"/>
                  </a:lnTo>
                  <a:lnTo>
                    <a:pt x="2213885" y="1231379"/>
                  </a:lnTo>
                  <a:lnTo>
                    <a:pt x="2306939" y="1236874"/>
                  </a:lnTo>
                  <a:lnTo>
                    <a:pt x="2396329" y="1262152"/>
                  </a:lnTo>
                  <a:close/>
                  <a:moveTo>
                    <a:pt x="2216083" y="1225151"/>
                  </a:moveTo>
                  <a:lnTo>
                    <a:pt x="2224509" y="1214526"/>
                  </a:lnTo>
                  <a:lnTo>
                    <a:pt x="2275799" y="1228814"/>
                  </a:lnTo>
                  <a:lnTo>
                    <a:pt x="2216083" y="1225151"/>
                  </a:lnTo>
                  <a:close/>
                  <a:moveTo>
                    <a:pt x="2214617" y="1215992"/>
                  </a:moveTo>
                  <a:lnTo>
                    <a:pt x="2215350" y="1211595"/>
                  </a:lnTo>
                  <a:lnTo>
                    <a:pt x="2217548" y="1212328"/>
                  </a:lnTo>
                  <a:lnTo>
                    <a:pt x="2214617" y="1215992"/>
                  </a:lnTo>
                  <a:close/>
                  <a:moveTo>
                    <a:pt x="2208023" y="1211962"/>
                  </a:moveTo>
                  <a:lnTo>
                    <a:pt x="2207656" y="1209764"/>
                  </a:lnTo>
                  <a:lnTo>
                    <a:pt x="2208389" y="1209764"/>
                  </a:lnTo>
                  <a:lnTo>
                    <a:pt x="2208023" y="1211962"/>
                  </a:lnTo>
                  <a:close/>
                  <a:moveTo>
                    <a:pt x="2398528" y="1356672"/>
                  </a:moveTo>
                  <a:cubicBezTo>
                    <a:pt x="2397062" y="1357039"/>
                    <a:pt x="2395963" y="1357405"/>
                    <a:pt x="2394864" y="1358138"/>
                  </a:cubicBezTo>
                  <a:cubicBezTo>
                    <a:pt x="2394131" y="1358870"/>
                    <a:pt x="2394131" y="1359969"/>
                    <a:pt x="2393765" y="1360702"/>
                  </a:cubicBezTo>
                  <a:lnTo>
                    <a:pt x="2361525" y="1357771"/>
                  </a:lnTo>
                  <a:lnTo>
                    <a:pt x="2405855" y="1266182"/>
                  </a:lnTo>
                  <a:lnTo>
                    <a:pt x="2408419" y="1267648"/>
                  </a:lnTo>
                  <a:lnTo>
                    <a:pt x="2398528" y="1356672"/>
                  </a:lnTo>
                  <a:close/>
                  <a:moveTo>
                    <a:pt x="2203626" y="1232478"/>
                  </a:moveTo>
                  <a:lnTo>
                    <a:pt x="2215716" y="1333592"/>
                  </a:lnTo>
                  <a:lnTo>
                    <a:pt x="2184210" y="1325898"/>
                  </a:lnTo>
                  <a:cubicBezTo>
                    <a:pt x="2184210" y="1325166"/>
                    <a:pt x="2184576" y="1324067"/>
                    <a:pt x="2184210" y="1322967"/>
                  </a:cubicBezTo>
                  <a:cubicBezTo>
                    <a:pt x="2183843" y="1321868"/>
                    <a:pt x="2182011" y="1321136"/>
                    <a:pt x="2180913" y="1320403"/>
                  </a:cubicBezTo>
                  <a:lnTo>
                    <a:pt x="2200696" y="1233210"/>
                  </a:lnTo>
                  <a:lnTo>
                    <a:pt x="2203626" y="1232478"/>
                  </a:lnTo>
                  <a:close/>
                  <a:moveTo>
                    <a:pt x="2191903" y="1346048"/>
                  </a:moveTo>
                  <a:lnTo>
                    <a:pt x="2191903" y="1346048"/>
                  </a:lnTo>
                  <a:lnTo>
                    <a:pt x="2191903" y="1346048"/>
                  </a:lnTo>
                  <a:close/>
                  <a:moveTo>
                    <a:pt x="2249421" y="1399169"/>
                  </a:moveTo>
                  <a:lnTo>
                    <a:pt x="2269937" y="1418220"/>
                  </a:lnTo>
                  <a:lnTo>
                    <a:pt x="2261877" y="1421883"/>
                  </a:lnTo>
                  <a:lnTo>
                    <a:pt x="2253817" y="1419319"/>
                  </a:lnTo>
                  <a:lnTo>
                    <a:pt x="2249421" y="1399169"/>
                  </a:lnTo>
                  <a:close/>
                  <a:moveTo>
                    <a:pt x="2271402" y="1424814"/>
                  </a:moveTo>
                  <a:lnTo>
                    <a:pt x="2275432" y="1422982"/>
                  </a:lnTo>
                  <a:lnTo>
                    <a:pt x="2278729" y="1425913"/>
                  </a:lnTo>
                  <a:lnTo>
                    <a:pt x="2275066" y="1425913"/>
                  </a:lnTo>
                  <a:lnTo>
                    <a:pt x="2271402" y="1424814"/>
                  </a:lnTo>
                  <a:close/>
                  <a:moveTo>
                    <a:pt x="2288987" y="1426280"/>
                  </a:moveTo>
                  <a:lnTo>
                    <a:pt x="2282393" y="1420052"/>
                  </a:lnTo>
                  <a:lnTo>
                    <a:pt x="2308038" y="1408695"/>
                  </a:lnTo>
                  <a:lnTo>
                    <a:pt x="2297413" y="1425913"/>
                  </a:lnTo>
                  <a:lnTo>
                    <a:pt x="2288987" y="1426280"/>
                  </a:lnTo>
                  <a:close/>
                  <a:moveTo>
                    <a:pt x="2379843" y="1377554"/>
                  </a:moveTo>
                  <a:lnTo>
                    <a:pt x="2379843" y="1377554"/>
                  </a:lnTo>
                  <a:close/>
                  <a:moveTo>
                    <a:pt x="2168823" y="1335057"/>
                  </a:moveTo>
                  <a:lnTo>
                    <a:pt x="2166991" y="1328463"/>
                  </a:lnTo>
                  <a:lnTo>
                    <a:pt x="2167724" y="1328463"/>
                  </a:lnTo>
                  <a:cubicBezTo>
                    <a:pt x="2167724" y="1329196"/>
                    <a:pt x="2167357" y="1330295"/>
                    <a:pt x="2167724" y="1331027"/>
                  </a:cubicBezTo>
                  <a:cubicBezTo>
                    <a:pt x="2169189" y="1333958"/>
                    <a:pt x="2172486" y="1336156"/>
                    <a:pt x="2175783" y="1336156"/>
                  </a:cubicBezTo>
                  <a:cubicBezTo>
                    <a:pt x="2176150" y="1336156"/>
                    <a:pt x="2176516" y="1335790"/>
                    <a:pt x="2176883" y="1335790"/>
                  </a:cubicBezTo>
                  <a:lnTo>
                    <a:pt x="2182744" y="1345682"/>
                  </a:lnTo>
                  <a:lnTo>
                    <a:pt x="2171387" y="1345315"/>
                  </a:lnTo>
                  <a:cubicBezTo>
                    <a:pt x="2171021" y="1342751"/>
                    <a:pt x="2170288" y="1339087"/>
                    <a:pt x="2168823" y="1335057"/>
                  </a:cubicBezTo>
                  <a:lnTo>
                    <a:pt x="2168823" y="1335057"/>
                  </a:lnTo>
                  <a:close/>
                  <a:moveTo>
                    <a:pt x="2199597" y="1353375"/>
                  </a:moveTo>
                  <a:lnTo>
                    <a:pt x="2220479" y="1372425"/>
                  </a:lnTo>
                  <a:lnTo>
                    <a:pt x="2223776" y="1398803"/>
                  </a:lnTo>
                  <a:lnTo>
                    <a:pt x="2205824" y="1368762"/>
                  </a:lnTo>
                  <a:lnTo>
                    <a:pt x="2196299" y="1353009"/>
                  </a:lnTo>
                  <a:lnTo>
                    <a:pt x="2199597" y="1353375"/>
                  </a:lnTo>
                  <a:close/>
                  <a:moveTo>
                    <a:pt x="2235866" y="1410893"/>
                  </a:moveTo>
                  <a:cubicBezTo>
                    <a:pt x="2234767" y="1409061"/>
                    <a:pt x="2233301" y="1407962"/>
                    <a:pt x="2231469" y="1407229"/>
                  </a:cubicBezTo>
                  <a:lnTo>
                    <a:pt x="2228172" y="1379753"/>
                  </a:lnTo>
                  <a:lnTo>
                    <a:pt x="2240995" y="1391476"/>
                  </a:lnTo>
                  <a:lnTo>
                    <a:pt x="2246490" y="1416754"/>
                  </a:lnTo>
                  <a:lnTo>
                    <a:pt x="2236232" y="1413457"/>
                  </a:lnTo>
                  <a:cubicBezTo>
                    <a:pt x="2235866" y="1412358"/>
                    <a:pt x="2236232" y="1411626"/>
                    <a:pt x="2235866" y="1410893"/>
                  </a:cubicBezTo>
                  <a:lnTo>
                    <a:pt x="2235866" y="1410893"/>
                  </a:lnTo>
                  <a:close/>
                  <a:moveTo>
                    <a:pt x="2318662" y="1404298"/>
                  </a:moveTo>
                  <a:lnTo>
                    <a:pt x="2334416" y="1397338"/>
                  </a:lnTo>
                  <a:lnTo>
                    <a:pt x="2322326" y="1422250"/>
                  </a:lnTo>
                  <a:cubicBezTo>
                    <a:pt x="2320128" y="1422250"/>
                    <a:pt x="2318296" y="1422982"/>
                    <a:pt x="2316830" y="1424448"/>
                  </a:cubicBezTo>
                  <a:cubicBezTo>
                    <a:pt x="2316098" y="1425181"/>
                    <a:pt x="2316098" y="1425913"/>
                    <a:pt x="2315731" y="1426646"/>
                  </a:cubicBezTo>
                  <a:lnTo>
                    <a:pt x="2305107" y="1426646"/>
                  </a:lnTo>
                  <a:lnTo>
                    <a:pt x="2318662" y="1404298"/>
                  </a:lnTo>
                  <a:close/>
                  <a:moveTo>
                    <a:pt x="2344307" y="1393308"/>
                  </a:moveTo>
                  <a:lnTo>
                    <a:pt x="2370318" y="1381951"/>
                  </a:lnTo>
                  <a:lnTo>
                    <a:pt x="2373615" y="1383050"/>
                  </a:lnTo>
                  <a:cubicBezTo>
                    <a:pt x="2369219" y="1386713"/>
                    <a:pt x="2364457" y="1390743"/>
                    <a:pt x="2359694" y="1394773"/>
                  </a:cubicBezTo>
                  <a:lnTo>
                    <a:pt x="2332584" y="1417487"/>
                  </a:lnTo>
                  <a:lnTo>
                    <a:pt x="2344307" y="1393308"/>
                  </a:lnTo>
                  <a:close/>
                  <a:moveTo>
                    <a:pt x="2397429" y="1372425"/>
                  </a:moveTo>
                  <a:cubicBezTo>
                    <a:pt x="2400360" y="1374990"/>
                    <a:pt x="2405122" y="1374257"/>
                    <a:pt x="2407687" y="1371326"/>
                  </a:cubicBezTo>
                  <a:cubicBezTo>
                    <a:pt x="2408419" y="1370594"/>
                    <a:pt x="2408419" y="1369861"/>
                    <a:pt x="2408785" y="1368762"/>
                  </a:cubicBezTo>
                  <a:lnTo>
                    <a:pt x="2409518" y="1368762"/>
                  </a:lnTo>
                  <a:lnTo>
                    <a:pt x="2405488" y="1374257"/>
                  </a:lnTo>
                  <a:cubicBezTo>
                    <a:pt x="2402924" y="1377554"/>
                    <a:pt x="2400726" y="1380852"/>
                    <a:pt x="2399627" y="1383050"/>
                  </a:cubicBezTo>
                  <a:lnTo>
                    <a:pt x="2388636" y="1379753"/>
                  </a:lnTo>
                  <a:lnTo>
                    <a:pt x="2397429" y="1372425"/>
                  </a:lnTo>
                  <a:close/>
                  <a:moveTo>
                    <a:pt x="2416479" y="1253726"/>
                  </a:moveTo>
                  <a:lnTo>
                    <a:pt x="2417212" y="1248597"/>
                  </a:lnTo>
                  <a:lnTo>
                    <a:pt x="2420875" y="1252627"/>
                  </a:lnTo>
                  <a:lnTo>
                    <a:pt x="2416479" y="1253726"/>
                  </a:lnTo>
                  <a:close/>
                  <a:moveTo>
                    <a:pt x="2403290" y="1236141"/>
                  </a:moveTo>
                  <a:lnTo>
                    <a:pt x="2397062" y="1235775"/>
                  </a:lnTo>
                  <a:lnTo>
                    <a:pt x="2378378" y="1181188"/>
                  </a:lnTo>
                  <a:lnTo>
                    <a:pt x="2404756" y="1229180"/>
                  </a:lnTo>
                  <a:lnTo>
                    <a:pt x="2403290" y="1236141"/>
                  </a:lnTo>
                  <a:close/>
                  <a:moveTo>
                    <a:pt x="2332584" y="1082272"/>
                  </a:moveTo>
                  <a:cubicBezTo>
                    <a:pt x="2332584" y="1082272"/>
                    <a:pt x="2332584" y="1082638"/>
                    <a:pt x="2332584" y="1082272"/>
                  </a:cubicBezTo>
                  <a:lnTo>
                    <a:pt x="2332584" y="1082272"/>
                  </a:lnTo>
                  <a:lnTo>
                    <a:pt x="2332584" y="1082272"/>
                  </a:lnTo>
                  <a:cubicBezTo>
                    <a:pt x="2332584" y="1082638"/>
                    <a:pt x="2332584" y="1082272"/>
                    <a:pt x="2332584" y="1082272"/>
                  </a:cubicBezTo>
                  <a:lnTo>
                    <a:pt x="2332584" y="1082272"/>
                  </a:lnTo>
                  <a:close/>
                  <a:moveTo>
                    <a:pt x="2333683" y="1075678"/>
                  </a:moveTo>
                  <a:cubicBezTo>
                    <a:pt x="2333316" y="1074212"/>
                    <a:pt x="2332950" y="1073113"/>
                    <a:pt x="2332217" y="1072014"/>
                  </a:cubicBezTo>
                  <a:lnTo>
                    <a:pt x="2334416" y="1070915"/>
                  </a:lnTo>
                  <a:lnTo>
                    <a:pt x="2336247" y="1072747"/>
                  </a:lnTo>
                  <a:cubicBezTo>
                    <a:pt x="2335148" y="1073479"/>
                    <a:pt x="2334416" y="1074579"/>
                    <a:pt x="2333683" y="1075678"/>
                  </a:cubicBezTo>
                  <a:lnTo>
                    <a:pt x="2333683" y="1075678"/>
                  </a:lnTo>
                  <a:close/>
                  <a:moveTo>
                    <a:pt x="2335881" y="1088866"/>
                  </a:moveTo>
                  <a:lnTo>
                    <a:pt x="2336980" y="1087767"/>
                  </a:lnTo>
                  <a:cubicBezTo>
                    <a:pt x="2337712" y="1088134"/>
                    <a:pt x="2338812" y="1088500"/>
                    <a:pt x="2339544" y="1088500"/>
                  </a:cubicBezTo>
                  <a:lnTo>
                    <a:pt x="2346139" y="1108283"/>
                  </a:lnTo>
                  <a:lnTo>
                    <a:pt x="2335881" y="1088866"/>
                  </a:lnTo>
                  <a:close/>
                  <a:moveTo>
                    <a:pt x="2325989" y="1086302"/>
                  </a:moveTo>
                  <a:cubicBezTo>
                    <a:pt x="2326355" y="1086302"/>
                    <a:pt x="2326355" y="1085935"/>
                    <a:pt x="2326722" y="1085935"/>
                  </a:cubicBezTo>
                  <a:lnTo>
                    <a:pt x="2327455" y="1087401"/>
                  </a:lnTo>
                  <a:lnTo>
                    <a:pt x="2311335" y="1102055"/>
                  </a:lnTo>
                  <a:lnTo>
                    <a:pt x="2324157" y="1085203"/>
                  </a:lnTo>
                  <a:cubicBezTo>
                    <a:pt x="2324890" y="1085569"/>
                    <a:pt x="2325257" y="1086302"/>
                    <a:pt x="2325989" y="1086302"/>
                  </a:cubicBezTo>
                  <a:lnTo>
                    <a:pt x="2325989" y="1086302"/>
                  </a:lnTo>
                  <a:close/>
                  <a:moveTo>
                    <a:pt x="2330752" y="1093629"/>
                  </a:moveTo>
                  <a:lnTo>
                    <a:pt x="2359694" y="1146750"/>
                  </a:lnTo>
                  <a:lnTo>
                    <a:pt x="2389735" y="1235408"/>
                  </a:lnTo>
                  <a:lnTo>
                    <a:pt x="2308038" y="1230646"/>
                  </a:lnTo>
                  <a:lnTo>
                    <a:pt x="2228905" y="1208665"/>
                  </a:lnTo>
                  <a:lnTo>
                    <a:pt x="2286789" y="1133928"/>
                  </a:lnTo>
                  <a:lnTo>
                    <a:pt x="2330752" y="1093629"/>
                  </a:lnTo>
                  <a:close/>
                  <a:moveTo>
                    <a:pt x="2221578" y="1206467"/>
                  </a:moveTo>
                  <a:lnTo>
                    <a:pt x="2215716" y="1204635"/>
                  </a:lnTo>
                  <a:lnTo>
                    <a:pt x="2216449" y="1197674"/>
                  </a:lnTo>
                  <a:lnTo>
                    <a:pt x="2257114" y="1160672"/>
                  </a:lnTo>
                  <a:lnTo>
                    <a:pt x="2221578" y="1206467"/>
                  </a:lnTo>
                  <a:close/>
                  <a:moveTo>
                    <a:pt x="2197399" y="1217091"/>
                  </a:moveTo>
                  <a:lnTo>
                    <a:pt x="2193735" y="1214893"/>
                  </a:lnTo>
                  <a:lnTo>
                    <a:pt x="2198497" y="1211962"/>
                  </a:lnTo>
                  <a:lnTo>
                    <a:pt x="2197399" y="1217091"/>
                  </a:lnTo>
                  <a:close/>
                  <a:moveTo>
                    <a:pt x="2412449" y="1376455"/>
                  </a:moveTo>
                  <a:lnTo>
                    <a:pt x="2416113" y="1371326"/>
                  </a:lnTo>
                  <a:cubicBezTo>
                    <a:pt x="2416479" y="1371326"/>
                    <a:pt x="2417212" y="1370960"/>
                    <a:pt x="2417578" y="1370594"/>
                  </a:cubicBezTo>
                  <a:lnTo>
                    <a:pt x="2421242" y="1371693"/>
                  </a:lnTo>
                  <a:lnTo>
                    <a:pt x="2412449" y="1376455"/>
                  </a:lnTo>
                  <a:close/>
                  <a:moveTo>
                    <a:pt x="2425638" y="1365831"/>
                  </a:moveTo>
                  <a:lnTo>
                    <a:pt x="2449085" y="1356306"/>
                  </a:lnTo>
                  <a:lnTo>
                    <a:pt x="2429668" y="1366930"/>
                  </a:lnTo>
                  <a:lnTo>
                    <a:pt x="2425638" y="1365831"/>
                  </a:lnTo>
                  <a:close/>
                  <a:moveTo>
                    <a:pt x="2481324" y="1335790"/>
                  </a:moveTo>
                  <a:lnTo>
                    <a:pt x="2446520" y="1346781"/>
                  </a:lnTo>
                  <a:cubicBezTo>
                    <a:pt x="2431500" y="1351543"/>
                    <a:pt x="2416479" y="1356306"/>
                    <a:pt x="2407687" y="1359237"/>
                  </a:cubicBezTo>
                  <a:cubicBezTo>
                    <a:pt x="2407687" y="1359237"/>
                    <a:pt x="2407687" y="1358870"/>
                    <a:pt x="2407320" y="1358504"/>
                  </a:cubicBezTo>
                  <a:cubicBezTo>
                    <a:pt x="2406954" y="1358138"/>
                    <a:pt x="2405855" y="1358138"/>
                    <a:pt x="2405122" y="1357771"/>
                  </a:cubicBezTo>
                  <a:lnTo>
                    <a:pt x="2414647" y="1271678"/>
                  </a:lnTo>
                  <a:lnTo>
                    <a:pt x="2442124" y="1287065"/>
                  </a:lnTo>
                  <a:lnTo>
                    <a:pt x="2451649" y="1321868"/>
                  </a:lnTo>
                  <a:cubicBezTo>
                    <a:pt x="2449818" y="1323334"/>
                    <a:pt x="2448718" y="1325532"/>
                    <a:pt x="2449085" y="1328096"/>
                  </a:cubicBezTo>
                  <a:cubicBezTo>
                    <a:pt x="2449451" y="1332126"/>
                    <a:pt x="2452748" y="1335057"/>
                    <a:pt x="2456778" y="1335057"/>
                  </a:cubicBezTo>
                  <a:lnTo>
                    <a:pt x="2457511" y="1335057"/>
                  </a:lnTo>
                  <a:cubicBezTo>
                    <a:pt x="2459709" y="1335057"/>
                    <a:pt x="2461541" y="1333958"/>
                    <a:pt x="2462640" y="1332493"/>
                  </a:cubicBezTo>
                  <a:cubicBezTo>
                    <a:pt x="2463739" y="1331027"/>
                    <a:pt x="2464472" y="1328829"/>
                    <a:pt x="2464472" y="1326997"/>
                  </a:cubicBezTo>
                  <a:cubicBezTo>
                    <a:pt x="2464105" y="1325532"/>
                    <a:pt x="2463739" y="1324433"/>
                    <a:pt x="2462640" y="1323334"/>
                  </a:cubicBezTo>
                  <a:lnTo>
                    <a:pt x="2469234" y="1310145"/>
                  </a:lnTo>
                  <a:lnTo>
                    <a:pt x="2488651" y="1333225"/>
                  </a:lnTo>
                  <a:lnTo>
                    <a:pt x="2481324" y="1335790"/>
                  </a:lnTo>
                  <a:close/>
                  <a:moveTo>
                    <a:pt x="2463739" y="1304283"/>
                  </a:moveTo>
                  <a:lnTo>
                    <a:pt x="2457145" y="1317838"/>
                  </a:lnTo>
                  <a:lnTo>
                    <a:pt x="2450184" y="1292194"/>
                  </a:lnTo>
                  <a:lnTo>
                    <a:pt x="2456412" y="1295491"/>
                  </a:lnTo>
                  <a:lnTo>
                    <a:pt x="2463739" y="1304283"/>
                  </a:lnTo>
                  <a:close/>
                  <a:moveTo>
                    <a:pt x="2439559" y="1277906"/>
                  </a:moveTo>
                  <a:lnTo>
                    <a:pt x="2415380" y="1264351"/>
                  </a:lnTo>
                  <a:lnTo>
                    <a:pt x="2415746" y="1261053"/>
                  </a:lnTo>
                  <a:lnTo>
                    <a:pt x="2425638" y="1258855"/>
                  </a:lnTo>
                  <a:lnTo>
                    <a:pt x="2438460" y="1274242"/>
                  </a:lnTo>
                  <a:lnTo>
                    <a:pt x="2439559" y="1277906"/>
                  </a:lnTo>
                  <a:close/>
                  <a:moveTo>
                    <a:pt x="2187140" y="1218922"/>
                  </a:moveTo>
                  <a:lnTo>
                    <a:pt x="2195567" y="1224052"/>
                  </a:lnTo>
                  <a:lnTo>
                    <a:pt x="2194834" y="1227349"/>
                  </a:lnTo>
                  <a:lnTo>
                    <a:pt x="2167724" y="1232478"/>
                  </a:lnTo>
                  <a:lnTo>
                    <a:pt x="2169922" y="1229180"/>
                  </a:lnTo>
                  <a:lnTo>
                    <a:pt x="2187140" y="1218922"/>
                  </a:lnTo>
                  <a:close/>
                  <a:moveTo>
                    <a:pt x="2153070" y="1242003"/>
                  </a:moveTo>
                  <a:lnTo>
                    <a:pt x="2138049" y="1263984"/>
                  </a:lnTo>
                  <a:lnTo>
                    <a:pt x="2136217" y="1249330"/>
                  </a:lnTo>
                  <a:lnTo>
                    <a:pt x="2146109" y="1243468"/>
                  </a:lnTo>
                  <a:lnTo>
                    <a:pt x="2153070" y="1242003"/>
                  </a:lnTo>
                  <a:close/>
                  <a:moveTo>
                    <a:pt x="2131821" y="1267648"/>
                  </a:moveTo>
                  <a:cubicBezTo>
                    <a:pt x="2130722" y="1268380"/>
                    <a:pt x="2129623" y="1269113"/>
                    <a:pt x="2128890" y="1270212"/>
                  </a:cubicBezTo>
                  <a:cubicBezTo>
                    <a:pt x="2127058" y="1273876"/>
                    <a:pt x="2128890" y="1278638"/>
                    <a:pt x="2132553" y="1280470"/>
                  </a:cubicBezTo>
                  <a:cubicBezTo>
                    <a:pt x="2132553" y="1280470"/>
                    <a:pt x="2132553" y="1280470"/>
                    <a:pt x="2132553" y="1280470"/>
                  </a:cubicBezTo>
                  <a:cubicBezTo>
                    <a:pt x="2133653" y="1280837"/>
                    <a:pt x="2134752" y="1281203"/>
                    <a:pt x="2135484" y="1281203"/>
                  </a:cubicBezTo>
                  <a:cubicBezTo>
                    <a:pt x="2138415" y="1281203"/>
                    <a:pt x="2141346" y="1279371"/>
                    <a:pt x="2142445" y="1276807"/>
                  </a:cubicBezTo>
                  <a:cubicBezTo>
                    <a:pt x="2143178" y="1274609"/>
                    <a:pt x="2143178" y="1272410"/>
                    <a:pt x="2142079" y="1270212"/>
                  </a:cubicBezTo>
                  <a:lnTo>
                    <a:pt x="2162229" y="1240538"/>
                  </a:lnTo>
                  <a:lnTo>
                    <a:pt x="2193002" y="1234676"/>
                  </a:lnTo>
                  <a:lnTo>
                    <a:pt x="2173952" y="1318937"/>
                  </a:lnTo>
                  <a:cubicBezTo>
                    <a:pt x="2173219" y="1318937"/>
                    <a:pt x="2172120" y="1318571"/>
                    <a:pt x="2171387" y="1318937"/>
                  </a:cubicBezTo>
                  <a:cubicBezTo>
                    <a:pt x="2171387" y="1318937"/>
                    <a:pt x="2171021" y="1319304"/>
                    <a:pt x="2171021" y="1319304"/>
                  </a:cubicBezTo>
                  <a:cubicBezTo>
                    <a:pt x="2163694" y="1313809"/>
                    <a:pt x="2151604" y="1304650"/>
                    <a:pt x="2138415" y="1294758"/>
                  </a:cubicBezTo>
                  <a:lnTo>
                    <a:pt x="2109107" y="1272777"/>
                  </a:lnTo>
                  <a:lnTo>
                    <a:pt x="2103978" y="1268380"/>
                  </a:lnTo>
                  <a:lnTo>
                    <a:pt x="2129989" y="1252993"/>
                  </a:lnTo>
                  <a:lnTo>
                    <a:pt x="2131821" y="1267648"/>
                  </a:lnTo>
                  <a:close/>
                  <a:moveTo>
                    <a:pt x="2152337" y="1320037"/>
                  </a:moveTo>
                  <a:lnTo>
                    <a:pt x="2147941" y="1320037"/>
                  </a:lnTo>
                  <a:lnTo>
                    <a:pt x="2132920" y="1303551"/>
                  </a:lnTo>
                  <a:lnTo>
                    <a:pt x="2152337" y="1320037"/>
                  </a:lnTo>
                  <a:close/>
                  <a:moveTo>
                    <a:pt x="2158198" y="1326997"/>
                  </a:moveTo>
                  <a:cubicBezTo>
                    <a:pt x="2158565" y="1327364"/>
                    <a:pt x="2158931" y="1327730"/>
                    <a:pt x="2159297" y="1328096"/>
                  </a:cubicBezTo>
                  <a:lnTo>
                    <a:pt x="2160763" y="1334324"/>
                  </a:lnTo>
                  <a:lnTo>
                    <a:pt x="2154168" y="1326997"/>
                  </a:lnTo>
                  <a:lnTo>
                    <a:pt x="2158198" y="1326997"/>
                  </a:lnTo>
                  <a:close/>
                  <a:moveTo>
                    <a:pt x="2160030" y="1342751"/>
                  </a:moveTo>
                  <a:lnTo>
                    <a:pt x="2081630" y="1323334"/>
                  </a:lnTo>
                  <a:lnTo>
                    <a:pt x="2145010" y="1326265"/>
                  </a:lnTo>
                  <a:lnTo>
                    <a:pt x="2160030" y="1342751"/>
                  </a:lnTo>
                  <a:close/>
                  <a:moveTo>
                    <a:pt x="2187507" y="1353009"/>
                  </a:moveTo>
                  <a:cubicBezTo>
                    <a:pt x="2191170" y="1359237"/>
                    <a:pt x="2195200" y="1365831"/>
                    <a:pt x="2199597" y="1372792"/>
                  </a:cubicBezTo>
                  <a:lnTo>
                    <a:pt x="2207290" y="1385248"/>
                  </a:lnTo>
                  <a:lnTo>
                    <a:pt x="2177982" y="1352642"/>
                  </a:lnTo>
                  <a:lnTo>
                    <a:pt x="2187507" y="1353009"/>
                  </a:lnTo>
                  <a:close/>
                  <a:moveTo>
                    <a:pt x="2247955" y="1424448"/>
                  </a:moveTo>
                  <a:lnTo>
                    <a:pt x="2247955" y="1424448"/>
                  </a:lnTo>
                  <a:cubicBezTo>
                    <a:pt x="2247955" y="1424448"/>
                    <a:pt x="2247589" y="1424448"/>
                    <a:pt x="2247955" y="1424448"/>
                  </a:cubicBezTo>
                  <a:cubicBezTo>
                    <a:pt x="2247589" y="1424448"/>
                    <a:pt x="2247223" y="1425913"/>
                    <a:pt x="2246857" y="1426646"/>
                  </a:cubicBezTo>
                  <a:lnTo>
                    <a:pt x="2242460" y="1422616"/>
                  </a:lnTo>
                  <a:lnTo>
                    <a:pt x="2247955" y="1424448"/>
                  </a:lnTo>
                  <a:close/>
                  <a:moveTo>
                    <a:pt x="2264441" y="1453024"/>
                  </a:moveTo>
                  <a:lnTo>
                    <a:pt x="2173219" y="1494422"/>
                  </a:lnTo>
                  <a:lnTo>
                    <a:pt x="2247955" y="1437270"/>
                  </a:lnTo>
                  <a:lnTo>
                    <a:pt x="2264441" y="1453024"/>
                  </a:lnTo>
                  <a:close/>
                  <a:moveTo>
                    <a:pt x="2255649" y="1435072"/>
                  </a:moveTo>
                  <a:cubicBezTo>
                    <a:pt x="2256015" y="1434706"/>
                    <a:pt x="2256748" y="1434706"/>
                    <a:pt x="2257114" y="1434339"/>
                  </a:cubicBezTo>
                  <a:cubicBezTo>
                    <a:pt x="2257481" y="1433973"/>
                    <a:pt x="2257481" y="1433240"/>
                    <a:pt x="2257847" y="1432874"/>
                  </a:cubicBezTo>
                  <a:lnTo>
                    <a:pt x="2273600" y="1433240"/>
                  </a:lnTo>
                  <a:lnTo>
                    <a:pt x="2288987" y="1438369"/>
                  </a:lnTo>
                  <a:cubicBezTo>
                    <a:pt x="2288987" y="1438736"/>
                    <a:pt x="2288987" y="1439468"/>
                    <a:pt x="2288987" y="1439835"/>
                  </a:cubicBezTo>
                  <a:cubicBezTo>
                    <a:pt x="2289354" y="1440201"/>
                    <a:pt x="2289720" y="1440567"/>
                    <a:pt x="2290086" y="1440934"/>
                  </a:cubicBezTo>
                  <a:lnTo>
                    <a:pt x="2271036" y="1449726"/>
                  </a:lnTo>
                  <a:lnTo>
                    <a:pt x="2255649" y="1435072"/>
                  </a:lnTo>
                  <a:close/>
                  <a:moveTo>
                    <a:pt x="2297047" y="1445330"/>
                  </a:moveTo>
                  <a:lnTo>
                    <a:pt x="2349070" y="1523730"/>
                  </a:lnTo>
                  <a:lnTo>
                    <a:pt x="2276531" y="1454855"/>
                  </a:lnTo>
                  <a:lnTo>
                    <a:pt x="2297047" y="1445330"/>
                  </a:lnTo>
                  <a:close/>
                  <a:moveTo>
                    <a:pt x="2301810" y="1435805"/>
                  </a:moveTo>
                  <a:cubicBezTo>
                    <a:pt x="2301810" y="1435072"/>
                    <a:pt x="2302176" y="1434339"/>
                    <a:pt x="2301810" y="1433607"/>
                  </a:cubicBezTo>
                  <a:cubicBezTo>
                    <a:pt x="2301810" y="1433607"/>
                    <a:pt x="2301810" y="1433607"/>
                    <a:pt x="2301444" y="1433607"/>
                  </a:cubicBezTo>
                  <a:lnTo>
                    <a:pt x="2301444" y="1433607"/>
                  </a:lnTo>
                  <a:lnTo>
                    <a:pt x="2307305" y="1433607"/>
                  </a:lnTo>
                  <a:lnTo>
                    <a:pt x="2301810" y="1435805"/>
                  </a:lnTo>
                  <a:close/>
                  <a:moveTo>
                    <a:pt x="2364090" y="1400268"/>
                  </a:moveTo>
                  <a:lnTo>
                    <a:pt x="2382042" y="1385614"/>
                  </a:lnTo>
                  <a:lnTo>
                    <a:pt x="2391201" y="1388545"/>
                  </a:lnTo>
                  <a:lnTo>
                    <a:pt x="2353100" y="1409794"/>
                  </a:lnTo>
                  <a:lnTo>
                    <a:pt x="2364090" y="1400268"/>
                  </a:lnTo>
                  <a:close/>
                  <a:moveTo>
                    <a:pt x="2430400" y="1374257"/>
                  </a:moveTo>
                  <a:lnTo>
                    <a:pt x="2491215" y="1391842"/>
                  </a:lnTo>
                  <a:lnTo>
                    <a:pt x="2411350" y="1384515"/>
                  </a:lnTo>
                  <a:lnTo>
                    <a:pt x="2430400" y="1374257"/>
                  </a:lnTo>
                  <a:close/>
                  <a:moveTo>
                    <a:pt x="2406587" y="1218922"/>
                  </a:moveTo>
                  <a:lnTo>
                    <a:pt x="2365189" y="1143087"/>
                  </a:lnTo>
                  <a:lnTo>
                    <a:pt x="2347604" y="1091797"/>
                  </a:lnTo>
                  <a:lnTo>
                    <a:pt x="2392299" y="1134294"/>
                  </a:lnTo>
                  <a:lnTo>
                    <a:pt x="2395963" y="1137958"/>
                  </a:lnTo>
                  <a:lnTo>
                    <a:pt x="2400360" y="1142721"/>
                  </a:lnTo>
                  <a:cubicBezTo>
                    <a:pt x="2399993" y="1143453"/>
                    <a:pt x="2399627" y="1144552"/>
                    <a:pt x="2399627" y="1145651"/>
                  </a:cubicBezTo>
                  <a:cubicBezTo>
                    <a:pt x="2399993" y="1148582"/>
                    <a:pt x="2402191" y="1151147"/>
                    <a:pt x="2405488" y="1151879"/>
                  </a:cubicBezTo>
                  <a:lnTo>
                    <a:pt x="2414281" y="1184119"/>
                  </a:lnTo>
                  <a:lnTo>
                    <a:pt x="2406587" y="1218922"/>
                  </a:lnTo>
                  <a:close/>
                  <a:moveTo>
                    <a:pt x="2434064" y="1258489"/>
                  </a:moveTo>
                  <a:lnTo>
                    <a:pt x="2432965" y="1257390"/>
                  </a:lnTo>
                  <a:lnTo>
                    <a:pt x="2433698" y="1257390"/>
                  </a:lnTo>
                  <a:lnTo>
                    <a:pt x="2434064" y="1258489"/>
                  </a:lnTo>
                  <a:close/>
                  <a:moveTo>
                    <a:pt x="2428202" y="1251162"/>
                  </a:moveTo>
                  <a:lnTo>
                    <a:pt x="2419410" y="1240538"/>
                  </a:lnTo>
                  <a:cubicBezTo>
                    <a:pt x="2419410" y="1239072"/>
                    <a:pt x="2419044" y="1237973"/>
                    <a:pt x="2418311" y="1236874"/>
                  </a:cubicBezTo>
                  <a:cubicBezTo>
                    <a:pt x="2417944" y="1236141"/>
                    <a:pt x="2417212" y="1236141"/>
                    <a:pt x="2416479" y="1236141"/>
                  </a:cubicBezTo>
                  <a:lnTo>
                    <a:pt x="2412083" y="1228081"/>
                  </a:lnTo>
                  <a:lnTo>
                    <a:pt x="2418311" y="1198407"/>
                  </a:lnTo>
                  <a:lnTo>
                    <a:pt x="2432232" y="1250429"/>
                  </a:lnTo>
                  <a:lnTo>
                    <a:pt x="2428202" y="1251162"/>
                  </a:lnTo>
                  <a:close/>
                  <a:moveTo>
                    <a:pt x="2240628" y="1124769"/>
                  </a:moveTo>
                  <a:cubicBezTo>
                    <a:pt x="2240995" y="1124769"/>
                    <a:pt x="2241361" y="1124769"/>
                    <a:pt x="2241361" y="1124769"/>
                  </a:cubicBezTo>
                  <a:cubicBezTo>
                    <a:pt x="2244292" y="1124769"/>
                    <a:pt x="2246857" y="1122937"/>
                    <a:pt x="2248322" y="1120373"/>
                  </a:cubicBezTo>
                  <a:cubicBezTo>
                    <a:pt x="2248688" y="1119274"/>
                    <a:pt x="2248688" y="1118541"/>
                    <a:pt x="2248322" y="1117442"/>
                  </a:cubicBezTo>
                  <a:lnTo>
                    <a:pt x="2258213" y="1111947"/>
                  </a:lnTo>
                  <a:lnTo>
                    <a:pt x="2314266" y="1086302"/>
                  </a:lnTo>
                  <a:lnTo>
                    <a:pt x="2281294" y="1128799"/>
                  </a:lnTo>
                  <a:lnTo>
                    <a:pt x="2217548" y="1187049"/>
                  </a:lnTo>
                  <a:lnTo>
                    <a:pt x="2221944" y="1151879"/>
                  </a:lnTo>
                  <a:lnTo>
                    <a:pt x="2240628" y="1124769"/>
                  </a:lnTo>
                  <a:close/>
                  <a:moveTo>
                    <a:pt x="2209855" y="1194377"/>
                  </a:moveTo>
                  <a:lnTo>
                    <a:pt x="2201428" y="1202070"/>
                  </a:lnTo>
                  <a:lnTo>
                    <a:pt x="2187140" y="1210496"/>
                  </a:lnTo>
                  <a:lnTo>
                    <a:pt x="2183843" y="1208665"/>
                  </a:lnTo>
                  <a:lnTo>
                    <a:pt x="2191537" y="1197308"/>
                  </a:lnTo>
                  <a:lnTo>
                    <a:pt x="2213518" y="1164336"/>
                  </a:lnTo>
                  <a:lnTo>
                    <a:pt x="2209855" y="1194377"/>
                  </a:lnTo>
                  <a:close/>
                  <a:moveTo>
                    <a:pt x="2180546" y="1214893"/>
                  </a:moveTo>
                  <a:lnTo>
                    <a:pt x="2179447" y="1215625"/>
                  </a:lnTo>
                  <a:lnTo>
                    <a:pt x="2180180" y="1214526"/>
                  </a:lnTo>
                  <a:lnTo>
                    <a:pt x="2180546" y="1214893"/>
                  </a:lnTo>
                  <a:close/>
                  <a:moveTo>
                    <a:pt x="2526019" y="1391476"/>
                  </a:moveTo>
                  <a:cubicBezTo>
                    <a:pt x="2525653" y="1391476"/>
                    <a:pt x="2525287" y="1391110"/>
                    <a:pt x="2524920" y="1391110"/>
                  </a:cubicBezTo>
                  <a:cubicBezTo>
                    <a:pt x="2523089" y="1391110"/>
                    <a:pt x="2521257" y="1391842"/>
                    <a:pt x="2519791" y="1393308"/>
                  </a:cubicBezTo>
                  <a:lnTo>
                    <a:pt x="2438827" y="1369495"/>
                  </a:lnTo>
                  <a:lnTo>
                    <a:pt x="2492681" y="1339820"/>
                  </a:lnTo>
                  <a:cubicBezTo>
                    <a:pt x="2493413" y="1339820"/>
                    <a:pt x="2493780" y="1340553"/>
                    <a:pt x="2494146" y="1340553"/>
                  </a:cubicBezTo>
                  <a:cubicBezTo>
                    <a:pt x="2495612" y="1340553"/>
                    <a:pt x="2496711" y="1339820"/>
                    <a:pt x="2497810" y="1339087"/>
                  </a:cubicBezTo>
                  <a:cubicBezTo>
                    <a:pt x="2498543" y="1337988"/>
                    <a:pt x="2499275" y="1336889"/>
                    <a:pt x="2499275" y="1335423"/>
                  </a:cubicBezTo>
                  <a:lnTo>
                    <a:pt x="2515395" y="1328829"/>
                  </a:lnTo>
                  <a:lnTo>
                    <a:pt x="2555694" y="1351909"/>
                  </a:lnTo>
                  <a:lnTo>
                    <a:pt x="2526019" y="1391476"/>
                  </a:lnTo>
                  <a:close/>
                  <a:moveTo>
                    <a:pt x="2494879" y="1329928"/>
                  </a:moveTo>
                  <a:cubicBezTo>
                    <a:pt x="2494513" y="1329928"/>
                    <a:pt x="2494146" y="1329562"/>
                    <a:pt x="2494146" y="1329562"/>
                  </a:cubicBezTo>
                  <a:lnTo>
                    <a:pt x="2473264" y="1304650"/>
                  </a:lnTo>
                  <a:lnTo>
                    <a:pt x="2507701" y="1324433"/>
                  </a:lnTo>
                  <a:lnTo>
                    <a:pt x="2494879" y="1329928"/>
                  </a:lnTo>
                  <a:close/>
                  <a:moveTo>
                    <a:pt x="2460808" y="1289996"/>
                  </a:moveTo>
                  <a:lnTo>
                    <a:pt x="2444688" y="1270945"/>
                  </a:lnTo>
                  <a:lnTo>
                    <a:pt x="2440659" y="1255924"/>
                  </a:lnTo>
                  <a:lnTo>
                    <a:pt x="2492681" y="1244934"/>
                  </a:lnTo>
                  <a:lnTo>
                    <a:pt x="2468502" y="1294758"/>
                  </a:lnTo>
                  <a:lnTo>
                    <a:pt x="2460808" y="1289996"/>
                  </a:lnTo>
                  <a:close/>
                  <a:moveTo>
                    <a:pt x="2345772" y="764275"/>
                  </a:moveTo>
                  <a:lnTo>
                    <a:pt x="2343941" y="767206"/>
                  </a:lnTo>
                  <a:lnTo>
                    <a:pt x="2334782" y="757681"/>
                  </a:lnTo>
                  <a:lnTo>
                    <a:pt x="2345772" y="764275"/>
                  </a:lnTo>
                  <a:close/>
                  <a:moveTo>
                    <a:pt x="2340643" y="753285"/>
                  </a:moveTo>
                  <a:lnTo>
                    <a:pt x="2352000" y="755117"/>
                  </a:lnTo>
                  <a:lnTo>
                    <a:pt x="2349802" y="758780"/>
                  </a:lnTo>
                  <a:lnTo>
                    <a:pt x="2340643" y="753285"/>
                  </a:lnTo>
                  <a:close/>
                  <a:moveTo>
                    <a:pt x="2313167" y="758047"/>
                  </a:moveTo>
                  <a:lnTo>
                    <a:pt x="2304740" y="793584"/>
                  </a:lnTo>
                  <a:lnTo>
                    <a:pt x="2252352" y="803842"/>
                  </a:lnTo>
                  <a:lnTo>
                    <a:pt x="2313167" y="758047"/>
                  </a:lnTo>
                  <a:close/>
                  <a:moveTo>
                    <a:pt x="2396329" y="701262"/>
                  </a:moveTo>
                  <a:lnTo>
                    <a:pt x="2395230" y="700163"/>
                  </a:lnTo>
                  <a:lnTo>
                    <a:pt x="2397062" y="697232"/>
                  </a:lnTo>
                  <a:lnTo>
                    <a:pt x="2397795" y="700896"/>
                  </a:lnTo>
                  <a:lnTo>
                    <a:pt x="2396329" y="701262"/>
                  </a:lnTo>
                  <a:close/>
                  <a:moveTo>
                    <a:pt x="2395230" y="709322"/>
                  </a:moveTo>
                  <a:lnTo>
                    <a:pt x="2401825" y="715916"/>
                  </a:lnTo>
                  <a:lnTo>
                    <a:pt x="2411716" y="756582"/>
                  </a:lnTo>
                  <a:lnTo>
                    <a:pt x="2387537" y="753285"/>
                  </a:lnTo>
                  <a:lnTo>
                    <a:pt x="2364090" y="748888"/>
                  </a:lnTo>
                  <a:lnTo>
                    <a:pt x="2386804" y="713718"/>
                  </a:lnTo>
                  <a:lnTo>
                    <a:pt x="2395230" y="709322"/>
                  </a:lnTo>
                  <a:close/>
                  <a:moveTo>
                    <a:pt x="2432232" y="768305"/>
                  </a:moveTo>
                  <a:lnTo>
                    <a:pt x="2421974" y="770137"/>
                  </a:lnTo>
                  <a:lnTo>
                    <a:pt x="2420875" y="766107"/>
                  </a:lnTo>
                  <a:lnTo>
                    <a:pt x="2432232" y="768305"/>
                  </a:lnTo>
                  <a:close/>
                  <a:moveTo>
                    <a:pt x="2435896" y="774533"/>
                  </a:moveTo>
                  <a:lnTo>
                    <a:pt x="2424173" y="780395"/>
                  </a:lnTo>
                  <a:lnTo>
                    <a:pt x="2423440" y="776731"/>
                  </a:lnTo>
                  <a:lnTo>
                    <a:pt x="2435896" y="774533"/>
                  </a:lnTo>
                  <a:close/>
                  <a:moveTo>
                    <a:pt x="2456412" y="781860"/>
                  </a:moveTo>
                  <a:lnTo>
                    <a:pt x="2498909" y="844507"/>
                  </a:lnTo>
                  <a:lnTo>
                    <a:pt x="2452748" y="818130"/>
                  </a:lnTo>
                  <a:lnTo>
                    <a:pt x="2456412" y="781860"/>
                  </a:lnTo>
                  <a:close/>
                  <a:moveTo>
                    <a:pt x="2311335" y="798713"/>
                  </a:moveTo>
                  <a:lnTo>
                    <a:pt x="2325257" y="796148"/>
                  </a:lnTo>
                  <a:lnTo>
                    <a:pt x="2303275" y="830586"/>
                  </a:lnTo>
                  <a:lnTo>
                    <a:pt x="2311335" y="798713"/>
                  </a:lnTo>
                  <a:close/>
                  <a:moveTo>
                    <a:pt x="2313167" y="791386"/>
                  </a:moveTo>
                  <a:lnTo>
                    <a:pt x="2322692" y="755117"/>
                  </a:lnTo>
                  <a:lnTo>
                    <a:pt x="2339911" y="772702"/>
                  </a:lnTo>
                  <a:lnTo>
                    <a:pt x="2330019" y="787722"/>
                  </a:lnTo>
                  <a:lnTo>
                    <a:pt x="2313167" y="791386"/>
                  </a:lnTo>
                  <a:close/>
                  <a:moveTo>
                    <a:pt x="2344673" y="778197"/>
                  </a:moveTo>
                  <a:lnTo>
                    <a:pt x="2350535" y="784425"/>
                  </a:lnTo>
                  <a:lnTo>
                    <a:pt x="2339178" y="786623"/>
                  </a:lnTo>
                  <a:lnTo>
                    <a:pt x="2344673" y="778197"/>
                  </a:lnTo>
                  <a:close/>
                  <a:moveTo>
                    <a:pt x="2348337" y="772335"/>
                  </a:moveTo>
                  <a:lnTo>
                    <a:pt x="2351268" y="767573"/>
                  </a:lnTo>
                  <a:lnTo>
                    <a:pt x="2373615" y="780029"/>
                  </a:lnTo>
                  <a:lnTo>
                    <a:pt x="2359327" y="782959"/>
                  </a:lnTo>
                  <a:lnTo>
                    <a:pt x="2348337" y="772335"/>
                  </a:lnTo>
                  <a:close/>
                  <a:moveTo>
                    <a:pt x="2354931" y="761711"/>
                  </a:moveTo>
                  <a:lnTo>
                    <a:pt x="2358595" y="755849"/>
                  </a:lnTo>
                  <a:lnTo>
                    <a:pt x="2385705" y="759879"/>
                  </a:lnTo>
                  <a:lnTo>
                    <a:pt x="2412815" y="765008"/>
                  </a:lnTo>
                  <a:lnTo>
                    <a:pt x="2414281" y="771969"/>
                  </a:lnTo>
                  <a:lnTo>
                    <a:pt x="2382408" y="778197"/>
                  </a:lnTo>
                  <a:lnTo>
                    <a:pt x="2354931" y="761711"/>
                  </a:lnTo>
                  <a:close/>
                  <a:moveTo>
                    <a:pt x="2416479" y="778563"/>
                  </a:moveTo>
                  <a:lnTo>
                    <a:pt x="2417944" y="784059"/>
                  </a:lnTo>
                  <a:lnTo>
                    <a:pt x="2404756" y="790653"/>
                  </a:lnTo>
                  <a:lnTo>
                    <a:pt x="2391933" y="783326"/>
                  </a:lnTo>
                  <a:lnTo>
                    <a:pt x="2416479" y="778563"/>
                  </a:lnTo>
                  <a:close/>
                  <a:moveTo>
                    <a:pt x="2419410" y="790653"/>
                  </a:moveTo>
                  <a:lnTo>
                    <a:pt x="2421974" y="800178"/>
                  </a:lnTo>
                  <a:lnTo>
                    <a:pt x="2412083" y="794317"/>
                  </a:lnTo>
                  <a:lnTo>
                    <a:pt x="2419410" y="790653"/>
                  </a:lnTo>
                  <a:close/>
                  <a:moveTo>
                    <a:pt x="2425638" y="787356"/>
                  </a:moveTo>
                  <a:lnTo>
                    <a:pt x="2447619" y="776365"/>
                  </a:lnTo>
                  <a:lnTo>
                    <a:pt x="2444688" y="813733"/>
                  </a:lnTo>
                  <a:lnTo>
                    <a:pt x="2429668" y="805307"/>
                  </a:lnTo>
                  <a:lnTo>
                    <a:pt x="2425638" y="787356"/>
                  </a:lnTo>
                  <a:close/>
                  <a:moveTo>
                    <a:pt x="2444322" y="821061"/>
                  </a:moveTo>
                  <a:lnTo>
                    <a:pt x="2441757" y="854033"/>
                  </a:lnTo>
                  <a:lnTo>
                    <a:pt x="2431866" y="814100"/>
                  </a:lnTo>
                  <a:lnTo>
                    <a:pt x="2444322" y="821061"/>
                  </a:lnTo>
                  <a:close/>
                  <a:moveTo>
                    <a:pt x="2447986" y="868687"/>
                  </a:moveTo>
                  <a:lnTo>
                    <a:pt x="2452382" y="825823"/>
                  </a:lnTo>
                  <a:lnTo>
                    <a:pt x="2501840" y="854399"/>
                  </a:lnTo>
                  <a:lnTo>
                    <a:pt x="2476195" y="862459"/>
                  </a:lnTo>
                  <a:cubicBezTo>
                    <a:pt x="2466304" y="865389"/>
                    <a:pt x="2456778" y="868687"/>
                    <a:pt x="2450184" y="870519"/>
                  </a:cubicBezTo>
                  <a:cubicBezTo>
                    <a:pt x="2449818" y="869419"/>
                    <a:pt x="2449085" y="869053"/>
                    <a:pt x="2447986" y="868687"/>
                  </a:cubicBezTo>
                  <a:lnTo>
                    <a:pt x="2447986" y="868687"/>
                  </a:lnTo>
                  <a:close/>
                  <a:moveTo>
                    <a:pt x="2418677" y="757681"/>
                  </a:moveTo>
                  <a:lnTo>
                    <a:pt x="2410617" y="724709"/>
                  </a:lnTo>
                  <a:lnTo>
                    <a:pt x="2435896" y="749255"/>
                  </a:lnTo>
                  <a:lnTo>
                    <a:pt x="2443223" y="760978"/>
                  </a:lnTo>
                  <a:lnTo>
                    <a:pt x="2418677" y="757681"/>
                  </a:lnTo>
                  <a:close/>
                  <a:moveTo>
                    <a:pt x="2407687" y="712619"/>
                  </a:moveTo>
                  <a:lnTo>
                    <a:pt x="2405855" y="704560"/>
                  </a:lnTo>
                  <a:lnTo>
                    <a:pt x="2408419" y="703460"/>
                  </a:lnTo>
                  <a:lnTo>
                    <a:pt x="2422341" y="726907"/>
                  </a:lnTo>
                  <a:lnTo>
                    <a:pt x="2407687" y="712619"/>
                  </a:lnTo>
                  <a:close/>
                  <a:moveTo>
                    <a:pt x="2404023" y="697965"/>
                  </a:moveTo>
                  <a:lnTo>
                    <a:pt x="2403290" y="695767"/>
                  </a:lnTo>
                  <a:lnTo>
                    <a:pt x="2404389" y="697599"/>
                  </a:lnTo>
                  <a:lnTo>
                    <a:pt x="2404023" y="697965"/>
                  </a:lnTo>
                  <a:close/>
                  <a:moveTo>
                    <a:pt x="2390101" y="695401"/>
                  </a:moveTo>
                  <a:lnTo>
                    <a:pt x="2389735" y="695034"/>
                  </a:lnTo>
                  <a:lnTo>
                    <a:pt x="2391201" y="693569"/>
                  </a:lnTo>
                  <a:lnTo>
                    <a:pt x="2390101" y="695401"/>
                  </a:lnTo>
                  <a:close/>
                  <a:moveTo>
                    <a:pt x="2386438" y="701262"/>
                  </a:moveTo>
                  <a:lnTo>
                    <a:pt x="2382042" y="708223"/>
                  </a:lnTo>
                  <a:lnTo>
                    <a:pt x="2363724" y="716649"/>
                  </a:lnTo>
                  <a:lnTo>
                    <a:pt x="2384606" y="699064"/>
                  </a:lnTo>
                  <a:lnTo>
                    <a:pt x="2386438" y="701262"/>
                  </a:lnTo>
                  <a:close/>
                  <a:moveTo>
                    <a:pt x="2375081" y="718847"/>
                  </a:moveTo>
                  <a:lnTo>
                    <a:pt x="2356763" y="747423"/>
                  </a:lnTo>
                  <a:lnTo>
                    <a:pt x="2332217" y="742660"/>
                  </a:lnTo>
                  <a:lnTo>
                    <a:pt x="2342841" y="733868"/>
                  </a:lnTo>
                  <a:lnTo>
                    <a:pt x="2375081" y="718847"/>
                  </a:lnTo>
                  <a:close/>
                  <a:moveTo>
                    <a:pt x="2246857" y="811535"/>
                  </a:moveTo>
                  <a:lnTo>
                    <a:pt x="2302909" y="800544"/>
                  </a:lnTo>
                  <a:lnTo>
                    <a:pt x="2293017" y="842309"/>
                  </a:lnTo>
                  <a:cubicBezTo>
                    <a:pt x="2292285" y="842309"/>
                    <a:pt x="2291185" y="842675"/>
                    <a:pt x="2290453" y="843042"/>
                  </a:cubicBezTo>
                  <a:cubicBezTo>
                    <a:pt x="2284958" y="839012"/>
                    <a:pt x="2276897" y="833150"/>
                    <a:pt x="2268472" y="826922"/>
                  </a:cubicBezTo>
                  <a:lnTo>
                    <a:pt x="2246857" y="811535"/>
                  </a:lnTo>
                  <a:close/>
                  <a:moveTo>
                    <a:pt x="2560823" y="848903"/>
                  </a:moveTo>
                  <a:lnTo>
                    <a:pt x="2517227" y="851468"/>
                  </a:lnTo>
                  <a:cubicBezTo>
                    <a:pt x="2516128" y="849636"/>
                    <a:pt x="2514296" y="848171"/>
                    <a:pt x="2512098" y="847804"/>
                  </a:cubicBezTo>
                  <a:lnTo>
                    <a:pt x="2499275" y="796881"/>
                  </a:lnTo>
                  <a:lnTo>
                    <a:pt x="2596726" y="846705"/>
                  </a:lnTo>
                  <a:cubicBezTo>
                    <a:pt x="2586834" y="847072"/>
                    <a:pt x="2574012" y="847804"/>
                    <a:pt x="2560823" y="848903"/>
                  </a:cubicBezTo>
                  <a:lnTo>
                    <a:pt x="2560823" y="848903"/>
                  </a:lnTo>
                  <a:close/>
                  <a:moveTo>
                    <a:pt x="2502206" y="835348"/>
                  </a:moveTo>
                  <a:lnTo>
                    <a:pt x="2467036" y="780395"/>
                  </a:lnTo>
                  <a:lnTo>
                    <a:pt x="2491582" y="792851"/>
                  </a:lnTo>
                  <a:lnTo>
                    <a:pt x="2502206" y="835348"/>
                  </a:lnTo>
                  <a:close/>
                  <a:moveTo>
                    <a:pt x="2253084" y="793950"/>
                  </a:moveTo>
                  <a:lnTo>
                    <a:pt x="2277264" y="757315"/>
                  </a:lnTo>
                  <a:lnTo>
                    <a:pt x="2304374" y="753651"/>
                  </a:lnTo>
                  <a:lnTo>
                    <a:pt x="2253084" y="793950"/>
                  </a:lnTo>
                  <a:close/>
                  <a:moveTo>
                    <a:pt x="2239529" y="802010"/>
                  </a:moveTo>
                  <a:cubicBezTo>
                    <a:pt x="2237331" y="801644"/>
                    <a:pt x="2235133" y="802376"/>
                    <a:pt x="2233668" y="803842"/>
                  </a:cubicBezTo>
                  <a:lnTo>
                    <a:pt x="2193369" y="787356"/>
                  </a:lnTo>
                  <a:cubicBezTo>
                    <a:pt x="2181279" y="782227"/>
                    <a:pt x="2169189" y="777464"/>
                    <a:pt x="2160030" y="773801"/>
                  </a:cubicBezTo>
                  <a:lnTo>
                    <a:pt x="2268472" y="758414"/>
                  </a:lnTo>
                  <a:lnTo>
                    <a:pt x="2239529" y="802010"/>
                  </a:lnTo>
                  <a:close/>
                  <a:moveTo>
                    <a:pt x="2504771" y="860627"/>
                  </a:moveTo>
                  <a:cubicBezTo>
                    <a:pt x="2505503" y="861360"/>
                    <a:pt x="2506603" y="862092"/>
                    <a:pt x="2508068" y="862459"/>
                  </a:cubicBezTo>
                  <a:lnTo>
                    <a:pt x="2490483" y="865389"/>
                  </a:lnTo>
                  <a:lnTo>
                    <a:pt x="2504771" y="860627"/>
                  </a:lnTo>
                  <a:close/>
                  <a:moveTo>
                    <a:pt x="2242460" y="816664"/>
                  </a:moveTo>
                  <a:lnTo>
                    <a:pt x="2254550" y="825457"/>
                  </a:lnTo>
                  <a:lnTo>
                    <a:pt x="2239529" y="817397"/>
                  </a:lnTo>
                  <a:cubicBezTo>
                    <a:pt x="2240262" y="817397"/>
                    <a:pt x="2241361" y="817030"/>
                    <a:pt x="2242460" y="816664"/>
                  </a:cubicBezTo>
                  <a:lnTo>
                    <a:pt x="2242460" y="816664"/>
                  </a:lnTo>
                  <a:close/>
                  <a:moveTo>
                    <a:pt x="2334782" y="794683"/>
                  </a:moveTo>
                  <a:lnTo>
                    <a:pt x="2356763" y="790287"/>
                  </a:lnTo>
                  <a:lnTo>
                    <a:pt x="2372883" y="807139"/>
                  </a:lnTo>
                  <a:lnTo>
                    <a:pt x="2304008" y="842309"/>
                  </a:lnTo>
                  <a:lnTo>
                    <a:pt x="2334782" y="794683"/>
                  </a:lnTo>
                  <a:close/>
                  <a:moveTo>
                    <a:pt x="2378744" y="803476"/>
                  </a:moveTo>
                  <a:lnTo>
                    <a:pt x="2364823" y="789188"/>
                  </a:lnTo>
                  <a:lnTo>
                    <a:pt x="2382408" y="785890"/>
                  </a:lnTo>
                  <a:lnTo>
                    <a:pt x="2398161" y="795049"/>
                  </a:lnTo>
                  <a:lnTo>
                    <a:pt x="2379477" y="804575"/>
                  </a:lnTo>
                  <a:lnTo>
                    <a:pt x="2378744" y="803476"/>
                  </a:lnTo>
                  <a:close/>
                  <a:moveTo>
                    <a:pt x="2405122" y="798713"/>
                  </a:moveTo>
                  <a:lnTo>
                    <a:pt x="2424539" y="810070"/>
                  </a:lnTo>
                  <a:lnTo>
                    <a:pt x="2438094" y="865023"/>
                  </a:lnTo>
                  <a:lnTo>
                    <a:pt x="2384606" y="809703"/>
                  </a:lnTo>
                  <a:lnTo>
                    <a:pt x="2405122" y="798713"/>
                  </a:lnTo>
                  <a:close/>
                  <a:moveTo>
                    <a:pt x="2519791" y="859161"/>
                  </a:moveTo>
                  <a:lnTo>
                    <a:pt x="2526385" y="859528"/>
                  </a:lnTo>
                  <a:lnTo>
                    <a:pt x="2521257" y="860261"/>
                  </a:lnTo>
                  <a:lnTo>
                    <a:pt x="2519791" y="859161"/>
                  </a:lnTo>
                  <a:close/>
                  <a:moveTo>
                    <a:pt x="2616143" y="857330"/>
                  </a:moveTo>
                  <a:lnTo>
                    <a:pt x="2617974" y="858062"/>
                  </a:lnTo>
                  <a:lnTo>
                    <a:pt x="2616509" y="858062"/>
                  </a:lnTo>
                  <a:lnTo>
                    <a:pt x="2616143" y="857330"/>
                  </a:lnTo>
                  <a:close/>
                  <a:moveTo>
                    <a:pt x="2137682" y="777098"/>
                  </a:moveTo>
                  <a:lnTo>
                    <a:pt x="2137316" y="777831"/>
                  </a:lnTo>
                  <a:lnTo>
                    <a:pt x="2135851" y="777464"/>
                  </a:lnTo>
                  <a:lnTo>
                    <a:pt x="2137682" y="777098"/>
                  </a:lnTo>
                  <a:close/>
                  <a:moveTo>
                    <a:pt x="2228539" y="810436"/>
                  </a:moveTo>
                  <a:lnTo>
                    <a:pt x="2227073" y="811169"/>
                  </a:lnTo>
                  <a:lnTo>
                    <a:pt x="2222310" y="808604"/>
                  </a:lnTo>
                  <a:lnTo>
                    <a:pt x="2228539" y="810436"/>
                  </a:lnTo>
                  <a:close/>
                  <a:moveTo>
                    <a:pt x="2604053" y="854399"/>
                  </a:moveTo>
                  <a:cubicBezTo>
                    <a:pt x="2604786" y="855864"/>
                    <a:pt x="2606251" y="856963"/>
                    <a:pt x="2607717" y="857330"/>
                  </a:cubicBezTo>
                  <a:lnTo>
                    <a:pt x="2590498" y="856231"/>
                  </a:lnTo>
                  <a:lnTo>
                    <a:pt x="2604053" y="854399"/>
                  </a:lnTo>
                  <a:close/>
                  <a:moveTo>
                    <a:pt x="2150505" y="778563"/>
                  </a:moveTo>
                  <a:lnTo>
                    <a:pt x="2162595" y="785158"/>
                  </a:lnTo>
                  <a:lnTo>
                    <a:pt x="2146475" y="780395"/>
                  </a:lnTo>
                  <a:cubicBezTo>
                    <a:pt x="2147941" y="780029"/>
                    <a:pt x="2149406" y="779296"/>
                    <a:pt x="2150871" y="778563"/>
                  </a:cubicBezTo>
                  <a:lnTo>
                    <a:pt x="2150505" y="778563"/>
                  </a:lnTo>
                  <a:close/>
                  <a:moveTo>
                    <a:pt x="2525287" y="873449"/>
                  </a:moveTo>
                  <a:lnTo>
                    <a:pt x="2615776" y="956978"/>
                  </a:lnTo>
                  <a:lnTo>
                    <a:pt x="2456778" y="878212"/>
                  </a:lnTo>
                  <a:lnTo>
                    <a:pt x="2525287" y="873449"/>
                  </a:lnTo>
                  <a:close/>
                  <a:moveTo>
                    <a:pt x="2633361" y="855132"/>
                  </a:moveTo>
                  <a:lnTo>
                    <a:pt x="2633361" y="855132"/>
                  </a:lnTo>
                  <a:cubicBezTo>
                    <a:pt x="2632262" y="855498"/>
                    <a:pt x="2631530" y="855864"/>
                    <a:pt x="2630797" y="856597"/>
                  </a:cubicBezTo>
                  <a:cubicBezTo>
                    <a:pt x="2628965" y="855498"/>
                    <a:pt x="2627133" y="854399"/>
                    <a:pt x="2624935" y="853300"/>
                  </a:cubicBezTo>
                  <a:lnTo>
                    <a:pt x="2635193" y="853300"/>
                  </a:lnTo>
                  <a:lnTo>
                    <a:pt x="2634094" y="855132"/>
                  </a:lnTo>
                  <a:cubicBezTo>
                    <a:pt x="2633728" y="854765"/>
                    <a:pt x="2633728" y="854399"/>
                    <a:pt x="2633728" y="854399"/>
                  </a:cubicBezTo>
                  <a:lnTo>
                    <a:pt x="2633361" y="855132"/>
                  </a:lnTo>
                  <a:close/>
                  <a:moveTo>
                    <a:pt x="2463372" y="771236"/>
                  </a:moveTo>
                  <a:cubicBezTo>
                    <a:pt x="2463739" y="770870"/>
                    <a:pt x="2464472" y="770137"/>
                    <a:pt x="2464472" y="769771"/>
                  </a:cubicBezTo>
                  <a:cubicBezTo>
                    <a:pt x="2465937" y="766840"/>
                    <a:pt x="2464472" y="763176"/>
                    <a:pt x="2461541" y="761711"/>
                  </a:cubicBezTo>
                  <a:cubicBezTo>
                    <a:pt x="2461541" y="761711"/>
                    <a:pt x="2461541" y="761711"/>
                    <a:pt x="2461541" y="761711"/>
                  </a:cubicBezTo>
                  <a:cubicBezTo>
                    <a:pt x="2460808" y="761345"/>
                    <a:pt x="2460441" y="761711"/>
                    <a:pt x="2459709" y="761711"/>
                  </a:cubicBezTo>
                  <a:lnTo>
                    <a:pt x="2458610" y="759879"/>
                  </a:lnTo>
                  <a:lnTo>
                    <a:pt x="2465204" y="693202"/>
                  </a:lnTo>
                  <a:lnTo>
                    <a:pt x="2488285" y="783692"/>
                  </a:lnTo>
                  <a:lnTo>
                    <a:pt x="2463372" y="771236"/>
                  </a:lnTo>
                  <a:close/>
                  <a:moveTo>
                    <a:pt x="2318296" y="736066"/>
                  </a:moveTo>
                  <a:lnTo>
                    <a:pt x="2316830" y="737165"/>
                  </a:lnTo>
                  <a:cubicBezTo>
                    <a:pt x="2316098" y="737165"/>
                    <a:pt x="2315731" y="736432"/>
                    <a:pt x="2315365" y="736432"/>
                  </a:cubicBezTo>
                  <a:lnTo>
                    <a:pt x="2315365" y="736432"/>
                  </a:lnTo>
                  <a:cubicBezTo>
                    <a:pt x="2313899" y="736432"/>
                    <a:pt x="2312434" y="737165"/>
                    <a:pt x="2311335" y="738631"/>
                  </a:cubicBezTo>
                  <a:cubicBezTo>
                    <a:pt x="2310236" y="739730"/>
                    <a:pt x="2309869" y="741561"/>
                    <a:pt x="2309869" y="743027"/>
                  </a:cubicBezTo>
                  <a:cubicBezTo>
                    <a:pt x="2309869" y="743759"/>
                    <a:pt x="2310602" y="744126"/>
                    <a:pt x="2310602" y="744859"/>
                  </a:cubicBezTo>
                  <a:lnTo>
                    <a:pt x="2282393" y="748522"/>
                  </a:lnTo>
                  <a:lnTo>
                    <a:pt x="2333683" y="670488"/>
                  </a:lnTo>
                  <a:lnTo>
                    <a:pt x="2318296" y="736066"/>
                  </a:lnTo>
                  <a:close/>
                  <a:moveTo>
                    <a:pt x="2124860" y="771236"/>
                  </a:moveTo>
                  <a:cubicBezTo>
                    <a:pt x="2124127" y="770504"/>
                    <a:pt x="2123761" y="769404"/>
                    <a:pt x="2122662" y="769038"/>
                  </a:cubicBezTo>
                  <a:cubicBezTo>
                    <a:pt x="2122296" y="769038"/>
                    <a:pt x="2122296" y="769038"/>
                    <a:pt x="2121929" y="769038"/>
                  </a:cubicBezTo>
                  <a:lnTo>
                    <a:pt x="2121563" y="766840"/>
                  </a:lnTo>
                  <a:lnTo>
                    <a:pt x="2131088" y="770137"/>
                  </a:lnTo>
                  <a:cubicBezTo>
                    <a:pt x="2128890" y="770504"/>
                    <a:pt x="2126692" y="770870"/>
                    <a:pt x="2124860" y="771236"/>
                  </a:cubicBezTo>
                  <a:lnTo>
                    <a:pt x="2124860" y="771236"/>
                  </a:lnTo>
                  <a:close/>
                  <a:moveTo>
                    <a:pt x="2281660" y="848537"/>
                  </a:moveTo>
                  <a:lnTo>
                    <a:pt x="2105810" y="871251"/>
                  </a:lnTo>
                  <a:lnTo>
                    <a:pt x="2161862" y="846705"/>
                  </a:lnTo>
                  <a:lnTo>
                    <a:pt x="2218647" y="821793"/>
                  </a:lnTo>
                  <a:lnTo>
                    <a:pt x="2281660" y="848537"/>
                  </a:lnTo>
                  <a:close/>
                  <a:moveTo>
                    <a:pt x="2302542" y="854033"/>
                  </a:moveTo>
                  <a:cubicBezTo>
                    <a:pt x="2302909" y="852567"/>
                    <a:pt x="2302909" y="851468"/>
                    <a:pt x="2302542" y="850002"/>
                  </a:cubicBezTo>
                  <a:lnTo>
                    <a:pt x="2378011" y="811902"/>
                  </a:lnTo>
                  <a:lnTo>
                    <a:pt x="2436628" y="872350"/>
                  </a:lnTo>
                  <a:cubicBezTo>
                    <a:pt x="2435896" y="873449"/>
                    <a:pt x="2435530" y="874548"/>
                    <a:pt x="2435530" y="876014"/>
                  </a:cubicBezTo>
                  <a:cubicBezTo>
                    <a:pt x="2435530" y="876014"/>
                    <a:pt x="2435530" y="876014"/>
                    <a:pt x="2435530" y="876380"/>
                  </a:cubicBezTo>
                  <a:lnTo>
                    <a:pt x="2360060" y="919244"/>
                  </a:lnTo>
                  <a:lnTo>
                    <a:pt x="2302542" y="854033"/>
                  </a:lnTo>
                  <a:cubicBezTo>
                    <a:pt x="2302542" y="854033"/>
                    <a:pt x="2302542" y="854033"/>
                    <a:pt x="2302542" y="854033"/>
                  </a:cubicBezTo>
                  <a:lnTo>
                    <a:pt x="2302542" y="854033"/>
                  </a:lnTo>
                  <a:close/>
                  <a:moveTo>
                    <a:pt x="2527851" y="866122"/>
                  </a:moveTo>
                  <a:lnTo>
                    <a:pt x="2527851" y="866122"/>
                  </a:lnTo>
                  <a:lnTo>
                    <a:pt x="2558625" y="860993"/>
                  </a:lnTo>
                  <a:lnTo>
                    <a:pt x="2580972" y="862092"/>
                  </a:lnTo>
                  <a:lnTo>
                    <a:pt x="2527851" y="866122"/>
                  </a:lnTo>
                  <a:close/>
                  <a:moveTo>
                    <a:pt x="2191170" y="799445"/>
                  </a:moveTo>
                  <a:lnTo>
                    <a:pt x="2219014" y="814100"/>
                  </a:lnTo>
                  <a:lnTo>
                    <a:pt x="2218647" y="814100"/>
                  </a:lnTo>
                  <a:lnTo>
                    <a:pt x="2169556" y="793217"/>
                  </a:lnTo>
                  <a:lnTo>
                    <a:pt x="2191170" y="799445"/>
                  </a:lnTo>
                  <a:close/>
                  <a:moveTo>
                    <a:pt x="2423806" y="712986"/>
                  </a:moveTo>
                  <a:lnTo>
                    <a:pt x="2415380" y="699797"/>
                  </a:lnTo>
                  <a:lnTo>
                    <a:pt x="2416113" y="699430"/>
                  </a:lnTo>
                  <a:lnTo>
                    <a:pt x="2423806" y="712986"/>
                  </a:lnTo>
                  <a:close/>
                  <a:moveTo>
                    <a:pt x="2411716" y="694301"/>
                  </a:moveTo>
                  <a:lnTo>
                    <a:pt x="2405488" y="684410"/>
                  </a:lnTo>
                  <a:lnTo>
                    <a:pt x="2406221" y="683677"/>
                  </a:lnTo>
                  <a:lnTo>
                    <a:pt x="2406587" y="683677"/>
                  </a:lnTo>
                  <a:lnTo>
                    <a:pt x="2406587" y="683677"/>
                  </a:lnTo>
                  <a:lnTo>
                    <a:pt x="2412815" y="693935"/>
                  </a:lnTo>
                  <a:lnTo>
                    <a:pt x="2411716" y="694301"/>
                  </a:lnTo>
                  <a:close/>
                  <a:moveTo>
                    <a:pt x="2393399" y="681113"/>
                  </a:moveTo>
                  <a:lnTo>
                    <a:pt x="2393765" y="682578"/>
                  </a:lnTo>
                  <a:lnTo>
                    <a:pt x="2384606" y="689905"/>
                  </a:lnTo>
                  <a:lnTo>
                    <a:pt x="2383874" y="689173"/>
                  </a:lnTo>
                  <a:lnTo>
                    <a:pt x="2393399" y="681113"/>
                  </a:lnTo>
                  <a:close/>
                  <a:moveTo>
                    <a:pt x="2379111" y="693935"/>
                  </a:moveTo>
                  <a:lnTo>
                    <a:pt x="2367388" y="703094"/>
                  </a:lnTo>
                  <a:lnTo>
                    <a:pt x="2378744" y="693202"/>
                  </a:lnTo>
                  <a:lnTo>
                    <a:pt x="2379111" y="693935"/>
                  </a:lnTo>
                  <a:close/>
                  <a:moveTo>
                    <a:pt x="2174318" y="1210863"/>
                  </a:moveTo>
                  <a:lnTo>
                    <a:pt x="2165525" y="1223685"/>
                  </a:lnTo>
                  <a:lnTo>
                    <a:pt x="2143911" y="1236507"/>
                  </a:lnTo>
                  <a:lnTo>
                    <a:pt x="2135118" y="1238339"/>
                  </a:lnTo>
                  <a:lnTo>
                    <a:pt x="2128524" y="1183386"/>
                  </a:lnTo>
                  <a:lnTo>
                    <a:pt x="2174318" y="1210863"/>
                  </a:lnTo>
                  <a:close/>
                  <a:moveTo>
                    <a:pt x="2099581" y="1263618"/>
                  </a:moveTo>
                  <a:cubicBezTo>
                    <a:pt x="2099215" y="1263618"/>
                    <a:pt x="2098849" y="1263618"/>
                    <a:pt x="2098483" y="1263618"/>
                  </a:cubicBezTo>
                  <a:lnTo>
                    <a:pt x="2087858" y="1254459"/>
                  </a:lnTo>
                  <a:lnTo>
                    <a:pt x="2127058" y="1247132"/>
                  </a:lnTo>
                  <a:lnTo>
                    <a:pt x="2099581" y="1263618"/>
                  </a:lnTo>
                  <a:close/>
                  <a:moveTo>
                    <a:pt x="2092621" y="1267281"/>
                  </a:moveTo>
                  <a:cubicBezTo>
                    <a:pt x="2091888" y="1269846"/>
                    <a:pt x="2093353" y="1272777"/>
                    <a:pt x="2095918" y="1273876"/>
                  </a:cubicBezTo>
                  <a:cubicBezTo>
                    <a:pt x="2096651" y="1273876"/>
                    <a:pt x="2097017" y="1274242"/>
                    <a:pt x="2097750" y="1274242"/>
                  </a:cubicBezTo>
                  <a:lnTo>
                    <a:pt x="2098116" y="1274242"/>
                  </a:lnTo>
                  <a:lnTo>
                    <a:pt x="2138782" y="1319670"/>
                  </a:lnTo>
                  <a:lnTo>
                    <a:pt x="2054154" y="1316007"/>
                  </a:lnTo>
                  <a:cubicBezTo>
                    <a:pt x="2053421" y="1314175"/>
                    <a:pt x="2051955" y="1313076"/>
                    <a:pt x="2049757" y="1312343"/>
                  </a:cubicBezTo>
                  <a:cubicBezTo>
                    <a:pt x="2049391" y="1312343"/>
                    <a:pt x="2049025" y="1312343"/>
                    <a:pt x="2048658" y="1312343"/>
                  </a:cubicBezTo>
                  <a:lnTo>
                    <a:pt x="2033271" y="1265083"/>
                  </a:lnTo>
                  <a:lnTo>
                    <a:pt x="2079065" y="1256657"/>
                  </a:lnTo>
                  <a:lnTo>
                    <a:pt x="2092621" y="1267281"/>
                  </a:lnTo>
                  <a:close/>
                  <a:moveTo>
                    <a:pt x="2658640" y="1416754"/>
                  </a:moveTo>
                  <a:cubicBezTo>
                    <a:pt x="2659739" y="1419685"/>
                    <a:pt x="2662304" y="1421517"/>
                    <a:pt x="2665234" y="1421883"/>
                  </a:cubicBezTo>
                  <a:lnTo>
                    <a:pt x="2665234" y="1421883"/>
                  </a:lnTo>
                  <a:cubicBezTo>
                    <a:pt x="2666333" y="1421883"/>
                    <a:pt x="2667432" y="1421151"/>
                    <a:pt x="2668532" y="1420418"/>
                  </a:cubicBezTo>
                  <a:lnTo>
                    <a:pt x="2691612" y="1436171"/>
                  </a:lnTo>
                  <a:lnTo>
                    <a:pt x="2668532" y="1481233"/>
                  </a:lnTo>
                  <a:lnTo>
                    <a:pt x="2624935" y="1412725"/>
                  </a:lnTo>
                  <a:lnTo>
                    <a:pt x="2658640" y="1416754"/>
                  </a:lnTo>
                  <a:close/>
                  <a:moveTo>
                    <a:pt x="2679156" y="1419319"/>
                  </a:moveTo>
                  <a:lnTo>
                    <a:pt x="2699305" y="1421883"/>
                  </a:lnTo>
                  <a:lnTo>
                    <a:pt x="2694909" y="1430310"/>
                  </a:lnTo>
                  <a:lnTo>
                    <a:pt x="2679156" y="1419319"/>
                  </a:lnTo>
                  <a:close/>
                  <a:moveTo>
                    <a:pt x="2952823" y="1452657"/>
                  </a:moveTo>
                  <a:lnTo>
                    <a:pt x="2943664" y="1459618"/>
                  </a:lnTo>
                  <a:lnTo>
                    <a:pt x="2940734" y="1451192"/>
                  </a:lnTo>
                  <a:lnTo>
                    <a:pt x="2952823" y="1452657"/>
                  </a:lnTo>
                  <a:close/>
                  <a:moveTo>
                    <a:pt x="3076285" y="1625943"/>
                  </a:moveTo>
                  <a:lnTo>
                    <a:pt x="3073721" y="1637667"/>
                  </a:lnTo>
                  <a:lnTo>
                    <a:pt x="3066760" y="1632171"/>
                  </a:lnTo>
                  <a:lnTo>
                    <a:pt x="3076285" y="1625943"/>
                  </a:lnTo>
                  <a:close/>
                  <a:moveTo>
                    <a:pt x="3013638" y="1876897"/>
                  </a:moveTo>
                  <a:lnTo>
                    <a:pt x="3022797" y="1875798"/>
                  </a:lnTo>
                  <a:lnTo>
                    <a:pt x="3018767" y="1895581"/>
                  </a:lnTo>
                  <a:lnTo>
                    <a:pt x="3013638" y="1876897"/>
                  </a:lnTo>
                  <a:close/>
                  <a:moveTo>
                    <a:pt x="3014005" y="1905106"/>
                  </a:moveTo>
                  <a:cubicBezTo>
                    <a:pt x="3013272" y="1905839"/>
                    <a:pt x="3012173" y="1906572"/>
                    <a:pt x="3011806" y="1907671"/>
                  </a:cubicBezTo>
                  <a:cubicBezTo>
                    <a:pt x="3011074" y="1910601"/>
                    <a:pt x="3012173" y="1913532"/>
                    <a:pt x="3014371" y="1915364"/>
                  </a:cubicBezTo>
                  <a:lnTo>
                    <a:pt x="3007044" y="1948336"/>
                  </a:lnTo>
                  <a:lnTo>
                    <a:pt x="2956487" y="1884957"/>
                  </a:lnTo>
                  <a:lnTo>
                    <a:pt x="3006678" y="1877996"/>
                  </a:lnTo>
                  <a:lnTo>
                    <a:pt x="3014005" y="1905106"/>
                  </a:lnTo>
                  <a:close/>
                  <a:moveTo>
                    <a:pt x="3164943" y="1431775"/>
                  </a:moveTo>
                  <a:lnTo>
                    <a:pt x="3158349" y="1540582"/>
                  </a:lnTo>
                  <a:cubicBezTo>
                    <a:pt x="3157982" y="1540582"/>
                    <a:pt x="3157982" y="1540949"/>
                    <a:pt x="3157616" y="1541315"/>
                  </a:cubicBezTo>
                  <a:lnTo>
                    <a:pt x="3054304" y="1510908"/>
                  </a:lnTo>
                  <a:lnTo>
                    <a:pt x="3059066" y="1403199"/>
                  </a:lnTo>
                  <a:cubicBezTo>
                    <a:pt x="3059433" y="1403199"/>
                    <a:pt x="3059433" y="1403199"/>
                    <a:pt x="3059799" y="1402833"/>
                  </a:cubicBezTo>
                  <a:lnTo>
                    <a:pt x="3164943" y="1431775"/>
                  </a:lnTo>
                  <a:close/>
                  <a:moveTo>
                    <a:pt x="3037085" y="1522997"/>
                  </a:moveTo>
                  <a:lnTo>
                    <a:pt x="3037085" y="1522997"/>
                  </a:lnTo>
                  <a:cubicBezTo>
                    <a:pt x="3037085" y="1522997"/>
                    <a:pt x="3037451" y="1522997"/>
                    <a:pt x="3037451" y="1522997"/>
                  </a:cubicBezTo>
                  <a:lnTo>
                    <a:pt x="3037085" y="1522997"/>
                  </a:lnTo>
                  <a:lnTo>
                    <a:pt x="3037085" y="1522997"/>
                  </a:lnTo>
                  <a:close/>
                  <a:moveTo>
                    <a:pt x="3042947" y="1518968"/>
                  </a:moveTo>
                  <a:cubicBezTo>
                    <a:pt x="3043680" y="1517869"/>
                    <a:pt x="3044412" y="1516769"/>
                    <a:pt x="3044412" y="1515304"/>
                  </a:cubicBezTo>
                  <a:lnTo>
                    <a:pt x="3046977" y="1516037"/>
                  </a:lnTo>
                  <a:lnTo>
                    <a:pt x="3046977" y="1518601"/>
                  </a:lnTo>
                  <a:cubicBezTo>
                    <a:pt x="3045511" y="1518235"/>
                    <a:pt x="3044412" y="1518601"/>
                    <a:pt x="3042947" y="1518968"/>
                  </a:cubicBezTo>
                  <a:lnTo>
                    <a:pt x="3042947" y="1518968"/>
                  </a:lnTo>
                  <a:close/>
                  <a:moveTo>
                    <a:pt x="3035253" y="1529958"/>
                  </a:moveTo>
                  <a:lnTo>
                    <a:pt x="3037085" y="1529958"/>
                  </a:lnTo>
                  <a:cubicBezTo>
                    <a:pt x="3037085" y="1530325"/>
                    <a:pt x="3037085" y="1530691"/>
                    <a:pt x="3037085" y="1530691"/>
                  </a:cubicBezTo>
                  <a:cubicBezTo>
                    <a:pt x="3037085" y="1530691"/>
                    <a:pt x="3038184" y="1531424"/>
                    <a:pt x="3038550" y="1531790"/>
                  </a:cubicBezTo>
                  <a:lnTo>
                    <a:pt x="3029025" y="1550841"/>
                  </a:lnTo>
                  <a:lnTo>
                    <a:pt x="3035253" y="1529958"/>
                  </a:lnTo>
                  <a:close/>
                  <a:moveTo>
                    <a:pt x="3029758" y="1520799"/>
                  </a:moveTo>
                  <a:cubicBezTo>
                    <a:pt x="3029758" y="1520799"/>
                    <a:pt x="3030491" y="1520799"/>
                    <a:pt x="3030491" y="1521166"/>
                  </a:cubicBezTo>
                  <a:lnTo>
                    <a:pt x="3030124" y="1522631"/>
                  </a:lnTo>
                  <a:lnTo>
                    <a:pt x="3008143" y="1521532"/>
                  </a:lnTo>
                  <a:lnTo>
                    <a:pt x="3029025" y="1518968"/>
                  </a:lnTo>
                  <a:cubicBezTo>
                    <a:pt x="3029758" y="1519700"/>
                    <a:pt x="3029392" y="1520433"/>
                    <a:pt x="3029758" y="1520799"/>
                  </a:cubicBezTo>
                  <a:lnTo>
                    <a:pt x="3029758" y="1520799"/>
                  </a:lnTo>
                  <a:close/>
                  <a:moveTo>
                    <a:pt x="3028292" y="1529592"/>
                  </a:moveTo>
                  <a:lnTo>
                    <a:pt x="3011440" y="1586743"/>
                  </a:lnTo>
                  <a:lnTo>
                    <a:pt x="2969675" y="1671371"/>
                  </a:lnTo>
                  <a:lnTo>
                    <a:pt x="2915089" y="1609824"/>
                  </a:lnTo>
                  <a:lnTo>
                    <a:pt x="2874790" y="1538384"/>
                  </a:lnTo>
                  <a:lnTo>
                    <a:pt x="2968577" y="1526661"/>
                  </a:lnTo>
                  <a:lnTo>
                    <a:pt x="3028292" y="1529592"/>
                  </a:lnTo>
                  <a:close/>
                  <a:moveTo>
                    <a:pt x="2839619" y="1724127"/>
                  </a:moveTo>
                  <a:cubicBezTo>
                    <a:pt x="2838154" y="1721196"/>
                    <a:pt x="2836322" y="1718265"/>
                    <a:pt x="2834857" y="1715334"/>
                  </a:cubicBezTo>
                  <a:lnTo>
                    <a:pt x="2841818" y="1723760"/>
                  </a:lnTo>
                  <a:lnTo>
                    <a:pt x="2839619" y="1724127"/>
                  </a:lnTo>
                  <a:close/>
                  <a:moveTo>
                    <a:pt x="2846580" y="1729256"/>
                  </a:moveTo>
                  <a:lnTo>
                    <a:pt x="2851343" y="1734751"/>
                  </a:lnTo>
                  <a:lnTo>
                    <a:pt x="2846580" y="1736583"/>
                  </a:lnTo>
                  <a:lnTo>
                    <a:pt x="2845481" y="1734751"/>
                  </a:lnTo>
                  <a:lnTo>
                    <a:pt x="2842917" y="1730355"/>
                  </a:lnTo>
                  <a:lnTo>
                    <a:pt x="2846580" y="1729256"/>
                  </a:lnTo>
                  <a:close/>
                  <a:moveTo>
                    <a:pt x="2853907" y="1727424"/>
                  </a:moveTo>
                  <a:lnTo>
                    <a:pt x="2919485" y="1710938"/>
                  </a:lnTo>
                  <a:lnTo>
                    <a:pt x="2857937" y="1732187"/>
                  </a:lnTo>
                  <a:lnTo>
                    <a:pt x="2853907" y="1727424"/>
                  </a:lnTo>
                  <a:close/>
                  <a:moveTo>
                    <a:pt x="2836322" y="1731820"/>
                  </a:moveTo>
                  <a:lnTo>
                    <a:pt x="2839986" y="1738781"/>
                  </a:lnTo>
                  <a:lnTo>
                    <a:pt x="2826064" y="1743543"/>
                  </a:lnTo>
                  <a:lnTo>
                    <a:pt x="2812143" y="1738048"/>
                  </a:lnTo>
                  <a:lnTo>
                    <a:pt x="2811776" y="1738048"/>
                  </a:lnTo>
                  <a:lnTo>
                    <a:pt x="2836322" y="1731820"/>
                  </a:lnTo>
                  <a:close/>
                  <a:moveTo>
                    <a:pt x="2843283" y="1745009"/>
                  </a:moveTo>
                  <a:lnTo>
                    <a:pt x="2846946" y="1751970"/>
                  </a:lnTo>
                  <a:lnTo>
                    <a:pt x="2835589" y="1747573"/>
                  </a:lnTo>
                  <a:lnTo>
                    <a:pt x="2843283" y="1745009"/>
                  </a:lnTo>
                  <a:close/>
                  <a:moveTo>
                    <a:pt x="2849877" y="1742811"/>
                  </a:moveTo>
                  <a:lnTo>
                    <a:pt x="2856105" y="1740613"/>
                  </a:lnTo>
                  <a:lnTo>
                    <a:pt x="2874790" y="1762960"/>
                  </a:lnTo>
                  <a:lnTo>
                    <a:pt x="2857205" y="1756000"/>
                  </a:lnTo>
                  <a:lnTo>
                    <a:pt x="2849877" y="1742811"/>
                  </a:lnTo>
                  <a:close/>
                  <a:moveTo>
                    <a:pt x="2975538" y="1691887"/>
                  </a:moveTo>
                  <a:lnTo>
                    <a:pt x="2977369" y="1690788"/>
                  </a:lnTo>
                  <a:lnTo>
                    <a:pt x="2977736" y="1691155"/>
                  </a:lnTo>
                  <a:lnTo>
                    <a:pt x="2975538" y="1691887"/>
                  </a:lnTo>
                  <a:close/>
                  <a:moveTo>
                    <a:pt x="2969309" y="1687857"/>
                  </a:moveTo>
                  <a:lnTo>
                    <a:pt x="2971507" y="1683461"/>
                  </a:lnTo>
                  <a:lnTo>
                    <a:pt x="2972973" y="1685293"/>
                  </a:lnTo>
                  <a:lnTo>
                    <a:pt x="2969309" y="1687857"/>
                  </a:lnTo>
                  <a:close/>
                  <a:moveTo>
                    <a:pt x="2960517" y="1690422"/>
                  </a:moveTo>
                  <a:lnTo>
                    <a:pt x="2931208" y="1638033"/>
                  </a:lnTo>
                  <a:lnTo>
                    <a:pt x="2966745" y="1677966"/>
                  </a:lnTo>
                  <a:lnTo>
                    <a:pt x="2960517" y="1690422"/>
                  </a:lnTo>
                  <a:close/>
                  <a:moveTo>
                    <a:pt x="2955388" y="1695185"/>
                  </a:moveTo>
                  <a:lnTo>
                    <a:pt x="2955388" y="1695185"/>
                  </a:lnTo>
                  <a:lnTo>
                    <a:pt x="2849145" y="1721562"/>
                  </a:lnTo>
                  <a:lnTo>
                    <a:pt x="2817638" y="1683828"/>
                  </a:lnTo>
                  <a:cubicBezTo>
                    <a:pt x="2817272" y="1683461"/>
                    <a:pt x="2816539" y="1683095"/>
                    <a:pt x="2816173" y="1683095"/>
                  </a:cubicBezTo>
                  <a:cubicBezTo>
                    <a:pt x="2815806" y="1683095"/>
                    <a:pt x="2815806" y="1682729"/>
                    <a:pt x="2815440" y="1682729"/>
                  </a:cubicBezTo>
                  <a:cubicBezTo>
                    <a:pt x="2815074" y="1682729"/>
                    <a:pt x="2815440" y="1682729"/>
                    <a:pt x="2815440" y="1682729"/>
                  </a:cubicBezTo>
                  <a:lnTo>
                    <a:pt x="2815440" y="1682729"/>
                  </a:lnTo>
                  <a:cubicBezTo>
                    <a:pt x="2814707" y="1682729"/>
                    <a:pt x="2813608" y="1683095"/>
                    <a:pt x="2813242" y="1683828"/>
                  </a:cubicBezTo>
                  <a:cubicBezTo>
                    <a:pt x="2813242" y="1683828"/>
                    <a:pt x="2812876" y="1683828"/>
                    <a:pt x="2812876" y="1683828"/>
                  </a:cubicBezTo>
                  <a:cubicBezTo>
                    <a:pt x="2811776" y="1684927"/>
                    <a:pt x="2811410" y="1686392"/>
                    <a:pt x="2812143" y="1687857"/>
                  </a:cubicBezTo>
                  <a:lnTo>
                    <a:pt x="2832659" y="1725592"/>
                  </a:lnTo>
                  <a:lnTo>
                    <a:pt x="2800786" y="1733652"/>
                  </a:lnTo>
                  <a:lnTo>
                    <a:pt x="2762685" y="1718998"/>
                  </a:lnTo>
                  <a:lnTo>
                    <a:pt x="2760853" y="1678699"/>
                  </a:lnTo>
                  <a:lnTo>
                    <a:pt x="2778804" y="1650856"/>
                  </a:lnTo>
                  <a:lnTo>
                    <a:pt x="2808113" y="1682729"/>
                  </a:lnTo>
                  <a:cubicBezTo>
                    <a:pt x="2808479" y="1683095"/>
                    <a:pt x="2808846" y="1683095"/>
                    <a:pt x="2809578" y="1683461"/>
                  </a:cubicBezTo>
                  <a:cubicBezTo>
                    <a:pt x="2810311" y="1683828"/>
                    <a:pt x="2809945" y="1683828"/>
                    <a:pt x="2810311" y="1683828"/>
                  </a:cubicBezTo>
                  <a:lnTo>
                    <a:pt x="2810678" y="1683828"/>
                  </a:lnTo>
                  <a:cubicBezTo>
                    <a:pt x="2811776" y="1683828"/>
                    <a:pt x="2812509" y="1683461"/>
                    <a:pt x="2813242" y="1682729"/>
                  </a:cubicBezTo>
                  <a:lnTo>
                    <a:pt x="2813242" y="1682729"/>
                  </a:lnTo>
                  <a:cubicBezTo>
                    <a:pt x="2814341" y="1681629"/>
                    <a:pt x="2814341" y="1680164"/>
                    <a:pt x="2813608" y="1679065"/>
                  </a:cubicBezTo>
                  <a:cubicBezTo>
                    <a:pt x="2813608" y="1679065"/>
                    <a:pt x="2813608" y="1678699"/>
                    <a:pt x="2813608" y="1678699"/>
                  </a:cubicBezTo>
                  <a:lnTo>
                    <a:pt x="2788330" y="1636568"/>
                  </a:lnTo>
                  <a:lnTo>
                    <a:pt x="2847679" y="1544613"/>
                  </a:lnTo>
                  <a:lnTo>
                    <a:pt x="2847679" y="1544613"/>
                  </a:lnTo>
                  <a:lnTo>
                    <a:pt x="2909594" y="1614220"/>
                  </a:lnTo>
                  <a:lnTo>
                    <a:pt x="2955388" y="1695185"/>
                  </a:lnTo>
                  <a:close/>
                  <a:moveTo>
                    <a:pt x="2783933" y="1642796"/>
                  </a:moveTo>
                  <a:lnTo>
                    <a:pt x="2789429" y="1651955"/>
                  </a:lnTo>
                  <a:lnTo>
                    <a:pt x="2782468" y="1644628"/>
                  </a:lnTo>
                  <a:lnTo>
                    <a:pt x="2783933" y="1642796"/>
                  </a:lnTo>
                  <a:close/>
                  <a:moveTo>
                    <a:pt x="2784300" y="1629607"/>
                  </a:moveTo>
                  <a:lnTo>
                    <a:pt x="2781002" y="1624112"/>
                  </a:lnTo>
                  <a:lnTo>
                    <a:pt x="2821302" y="1572822"/>
                  </a:lnTo>
                  <a:lnTo>
                    <a:pt x="2784300" y="1629607"/>
                  </a:lnTo>
                  <a:close/>
                  <a:moveTo>
                    <a:pt x="2780270" y="1636201"/>
                  </a:moveTo>
                  <a:lnTo>
                    <a:pt x="2778438" y="1639132"/>
                  </a:lnTo>
                  <a:lnTo>
                    <a:pt x="2773675" y="1633637"/>
                  </a:lnTo>
                  <a:lnTo>
                    <a:pt x="2776973" y="1629607"/>
                  </a:lnTo>
                  <a:lnTo>
                    <a:pt x="2780270" y="1636201"/>
                  </a:lnTo>
                  <a:close/>
                  <a:moveTo>
                    <a:pt x="2757556" y="1598833"/>
                  </a:moveTo>
                  <a:lnTo>
                    <a:pt x="2772577" y="1623745"/>
                  </a:lnTo>
                  <a:lnTo>
                    <a:pt x="2768547" y="1628874"/>
                  </a:lnTo>
                  <a:lnTo>
                    <a:pt x="2758289" y="1617884"/>
                  </a:lnTo>
                  <a:lnTo>
                    <a:pt x="2757556" y="1598833"/>
                  </a:lnTo>
                  <a:close/>
                  <a:moveTo>
                    <a:pt x="2764516" y="1634370"/>
                  </a:moveTo>
                  <a:lnTo>
                    <a:pt x="2759388" y="1640598"/>
                  </a:lnTo>
                  <a:lnTo>
                    <a:pt x="2759021" y="1628142"/>
                  </a:lnTo>
                  <a:lnTo>
                    <a:pt x="2764516" y="1634370"/>
                  </a:lnTo>
                  <a:close/>
                  <a:moveTo>
                    <a:pt x="2768913" y="1639498"/>
                  </a:moveTo>
                  <a:lnTo>
                    <a:pt x="2774408" y="1645360"/>
                  </a:lnTo>
                  <a:lnTo>
                    <a:pt x="2760487" y="1666609"/>
                  </a:lnTo>
                  <a:lnTo>
                    <a:pt x="2759754" y="1651222"/>
                  </a:lnTo>
                  <a:lnTo>
                    <a:pt x="2768913" y="1639498"/>
                  </a:lnTo>
                  <a:close/>
                  <a:moveTo>
                    <a:pt x="2854274" y="1541315"/>
                  </a:moveTo>
                  <a:lnTo>
                    <a:pt x="2867829" y="1539483"/>
                  </a:lnTo>
                  <a:lnTo>
                    <a:pt x="2893840" y="1585644"/>
                  </a:lnTo>
                  <a:lnTo>
                    <a:pt x="2854274" y="1541315"/>
                  </a:lnTo>
                  <a:close/>
                  <a:moveTo>
                    <a:pt x="2859403" y="1533988"/>
                  </a:moveTo>
                  <a:lnTo>
                    <a:pt x="2863066" y="1531424"/>
                  </a:lnTo>
                  <a:lnTo>
                    <a:pt x="2864165" y="1533622"/>
                  </a:lnTo>
                  <a:lnTo>
                    <a:pt x="2859403" y="1533988"/>
                  </a:lnTo>
                  <a:close/>
                  <a:moveTo>
                    <a:pt x="2857937" y="1526295"/>
                  </a:moveTo>
                  <a:lnTo>
                    <a:pt x="2859403" y="1524463"/>
                  </a:lnTo>
                  <a:lnTo>
                    <a:pt x="2859769" y="1524829"/>
                  </a:lnTo>
                  <a:lnTo>
                    <a:pt x="2857937" y="1526295"/>
                  </a:lnTo>
                  <a:close/>
                  <a:moveTo>
                    <a:pt x="2890177" y="1763693"/>
                  </a:moveTo>
                  <a:cubicBezTo>
                    <a:pt x="2889077" y="1762960"/>
                    <a:pt x="2887612" y="1762228"/>
                    <a:pt x="2886147" y="1761861"/>
                  </a:cubicBezTo>
                  <a:cubicBezTo>
                    <a:pt x="2885047" y="1761861"/>
                    <a:pt x="2884681" y="1762594"/>
                    <a:pt x="2883582" y="1762960"/>
                  </a:cubicBezTo>
                  <a:lnTo>
                    <a:pt x="2862700" y="1738048"/>
                  </a:lnTo>
                  <a:lnTo>
                    <a:pt x="2958685" y="1704710"/>
                  </a:lnTo>
                  <a:lnTo>
                    <a:pt x="2959418" y="1707641"/>
                  </a:lnTo>
                  <a:lnTo>
                    <a:pt x="2890177" y="1763693"/>
                  </a:lnTo>
                  <a:close/>
                  <a:moveTo>
                    <a:pt x="2839986" y="1538018"/>
                  </a:moveTo>
                  <a:lnTo>
                    <a:pt x="2777339" y="1617884"/>
                  </a:lnTo>
                  <a:lnTo>
                    <a:pt x="2760853" y="1590407"/>
                  </a:lnTo>
                  <a:cubicBezTo>
                    <a:pt x="2761586" y="1589674"/>
                    <a:pt x="2762318" y="1588941"/>
                    <a:pt x="2762318" y="1588209"/>
                  </a:cubicBezTo>
                  <a:cubicBezTo>
                    <a:pt x="2762685" y="1586743"/>
                    <a:pt x="2762318" y="1585278"/>
                    <a:pt x="2761952" y="1584179"/>
                  </a:cubicBezTo>
                  <a:lnTo>
                    <a:pt x="2837788" y="1536553"/>
                  </a:lnTo>
                  <a:lnTo>
                    <a:pt x="2839986" y="1538018"/>
                  </a:lnTo>
                  <a:close/>
                  <a:moveTo>
                    <a:pt x="2746565" y="1580515"/>
                  </a:moveTo>
                  <a:cubicBezTo>
                    <a:pt x="2746199" y="1581248"/>
                    <a:pt x="2745100" y="1581614"/>
                    <a:pt x="2745100" y="1582347"/>
                  </a:cubicBezTo>
                  <a:cubicBezTo>
                    <a:pt x="2744001" y="1586011"/>
                    <a:pt x="2745466" y="1589674"/>
                    <a:pt x="2748397" y="1591872"/>
                  </a:cubicBezTo>
                  <a:cubicBezTo>
                    <a:pt x="2747664" y="1595170"/>
                    <a:pt x="2746565" y="1598833"/>
                    <a:pt x="2745466" y="1603596"/>
                  </a:cubicBezTo>
                  <a:lnTo>
                    <a:pt x="2737773" y="1595170"/>
                  </a:lnTo>
                  <a:cubicBezTo>
                    <a:pt x="2738872" y="1592971"/>
                    <a:pt x="2741070" y="1589674"/>
                    <a:pt x="2742902" y="1586011"/>
                  </a:cubicBezTo>
                  <a:lnTo>
                    <a:pt x="2746199" y="1579783"/>
                  </a:lnTo>
                  <a:cubicBezTo>
                    <a:pt x="2746199" y="1579783"/>
                    <a:pt x="2746565" y="1580149"/>
                    <a:pt x="2746565" y="1580515"/>
                  </a:cubicBezTo>
                  <a:lnTo>
                    <a:pt x="2746565" y="1580515"/>
                  </a:lnTo>
                  <a:close/>
                  <a:moveTo>
                    <a:pt x="2751328" y="1609824"/>
                  </a:moveTo>
                  <a:lnTo>
                    <a:pt x="2751328" y="1609824"/>
                  </a:lnTo>
                  <a:lnTo>
                    <a:pt x="2751328" y="1609824"/>
                  </a:lnTo>
                  <a:close/>
                  <a:moveTo>
                    <a:pt x="2754625" y="1688224"/>
                  </a:moveTo>
                  <a:lnTo>
                    <a:pt x="2755724" y="1716067"/>
                  </a:lnTo>
                  <a:lnTo>
                    <a:pt x="2747298" y="1712770"/>
                  </a:lnTo>
                  <a:lnTo>
                    <a:pt x="2743634" y="1705076"/>
                  </a:lnTo>
                  <a:lnTo>
                    <a:pt x="2754625" y="1688224"/>
                  </a:lnTo>
                  <a:close/>
                  <a:moveTo>
                    <a:pt x="2752061" y="1721928"/>
                  </a:moveTo>
                  <a:lnTo>
                    <a:pt x="2756091" y="1723760"/>
                  </a:lnTo>
                  <a:lnTo>
                    <a:pt x="2756091" y="1728156"/>
                  </a:lnTo>
                  <a:lnTo>
                    <a:pt x="2753526" y="1725226"/>
                  </a:lnTo>
                  <a:lnTo>
                    <a:pt x="2752061" y="1721928"/>
                  </a:lnTo>
                  <a:close/>
                  <a:moveTo>
                    <a:pt x="2763418" y="1735117"/>
                  </a:moveTo>
                  <a:lnTo>
                    <a:pt x="2763051" y="1726325"/>
                  </a:lnTo>
                  <a:lnTo>
                    <a:pt x="2789063" y="1736583"/>
                  </a:lnTo>
                  <a:lnTo>
                    <a:pt x="2769646" y="1741345"/>
                  </a:lnTo>
                  <a:lnTo>
                    <a:pt x="2763418" y="1735117"/>
                  </a:lnTo>
                  <a:close/>
                  <a:moveTo>
                    <a:pt x="2749496" y="1617884"/>
                  </a:moveTo>
                  <a:lnTo>
                    <a:pt x="2752061" y="1620448"/>
                  </a:lnTo>
                  <a:lnTo>
                    <a:pt x="2753160" y="1648657"/>
                  </a:lnTo>
                  <a:lnTo>
                    <a:pt x="2736674" y="1669540"/>
                  </a:lnTo>
                  <a:lnTo>
                    <a:pt x="2745100" y="1635469"/>
                  </a:lnTo>
                  <a:cubicBezTo>
                    <a:pt x="2746565" y="1629607"/>
                    <a:pt x="2748030" y="1623379"/>
                    <a:pt x="2749496" y="1617884"/>
                  </a:cubicBezTo>
                  <a:lnTo>
                    <a:pt x="2749496" y="1617884"/>
                  </a:lnTo>
                  <a:close/>
                  <a:moveTo>
                    <a:pt x="2736307" y="1680897"/>
                  </a:moveTo>
                  <a:lnTo>
                    <a:pt x="2753160" y="1659282"/>
                  </a:lnTo>
                  <a:lnTo>
                    <a:pt x="2753893" y="1676500"/>
                  </a:lnTo>
                  <a:lnTo>
                    <a:pt x="2739971" y="1698115"/>
                  </a:lnTo>
                  <a:lnTo>
                    <a:pt x="2735208" y="1688956"/>
                  </a:lnTo>
                  <a:cubicBezTo>
                    <a:pt x="2737773" y="1686758"/>
                    <a:pt x="2738139" y="1683461"/>
                    <a:pt x="2736307" y="1680897"/>
                  </a:cubicBezTo>
                  <a:lnTo>
                    <a:pt x="2736307" y="1680897"/>
                  </a:lnTo>
                  <a:close/>
                  <a:moveTo>
                    <a:pt x="2799687" y="1740979"/>
                  </a:moveTo>
                  <a:lnTo>
                    <a:pt x="2809212" y="1744642"/>
                  </a:lnTo>
                  <a:lnTo>
                    <a:pt x="2815806" y="1747207"/>
                  </a:lnTo>
                  <a:lnTo>
                    <a:pt x="2790161" y="1756366"/>
                  </a:lnTo>
                  <a:cubicBezTo>
                    <a:pt x="2788696" y="1754900"/>
                    <a:pt x="2786864" y="1754168"/>
                    <a:pt x="2784666" y="1754168"/>
                  </a:cubicBezTo>
                  <a:cubicBezTo>
                    <a:pt x="2783933" y="1754168"/>
                    <a:pt x="2783201" y="1754900"/>
                    <a:pt x="2782468" y="1754900"/>
                  </a:cubicBezTo>
                  <a:lnTo>
                    <a:pt x="2775141" y="1747207"/>
                  </a:lnTo>
                  <a:lnTo>
                    <a:pt x="2799687" y="1740979"/>
                  </a:lnTo>
                  <a:close/>
                  <a:moveTo>
                    <a:pt x="2825698" y="1751237"/>
                  </a:moveTo>
                  <a:lnTo>
                    <a:pt x="2852075" y="1761495"/>
                  </a:lnTo>
                  <a:lnTo>
                    <a:pt x="2853541" y="1764426"/>
                  </a:lnTo>
                  <a:lnTo>
                    <a:pt x="2835223" y="1762960"/>
                  </a:lnTo>
                  <a:lnTo>
                    <a:pt x="2800053" y="1760029"/>
                  </a:lnTo>
                  <a:lnTo>
                    <a:pt x="2825698" y="1751237"/>
                  </a:lnTo>
                  <a:close/>
                  <a:moveTo>
                    <a:pt x="2878087" y="1773951"/>
                  </a:moveTo>
                  <a:cubicBezTo>
                    <a:pt x="2879186" y="1777614"/>
                    <a:pt x="2882117" y="1780179"/>
                    <a:pt x="2886147" y="1780179"/>
                  </a:cubicBezTo>
                  <a:lnTo>
                    <a:pt x="2886147" y="1780179"/>
                  </a:lnTo>
                  <a:cubicBezTo>
                    <a:pt x="2886879" y="1780179"/>
                    <a:pt x="2887612" y="1779446"/>
                    <a:pt x="2888345" y="1779080"/>
                  </a:cubicBezTo>
                  <a:lnTo>
                    <a:pt x="2888711" y="1779813"/>
                  </a:lnTo>
                  <a:lnTo>
                    <a:pt x="2881750" y="1780912"/>
                  </a:lnTo>
                  <a:cubicBezTo>
                    <a:pt x="2877720" y="1781645"/>
                    <a:pt x="2873691" y="1782377"/>
                    <a:pt x="2871493" y="1782744"/>
                  </a:cubicBezTo>
                  <a:lnTo>
                    <a:pt x="2865997" y="1772486"/>
                  </a:lnTo>
                  <a:lnTo>
                    <a:pt x="2878087" y="1773951"/>
                  </a:lnTo>
                  <a:close/>
                  <a:moveTo>
                    <a:pt x="2975904" y="1703244"/>
                  </a:moveTo>
                  <a:lnTo>
                    <a:pt x="2979934" y="1699947"/>
                  </a:lnTo>
                  <a:lnTo>
                    <a:pt x="2979567" y="1705442"/>
                  </a:lnTo>
                  <a:lnTo>
                    <a:pt x="2975904" y="1703244"/>
                  </a:lnTo>
                  <a:close/>
                  <a:moveTo>
                    <a:pt x="2978834" y="1681629"/>
                  </a:moveTo>
                  <a:lnTo>
                    <a:pt x="2974805" y="1676867"/>
                  </a:lnTo>
                  <a:lnTo>
                    <a:pt x="3000449" y="1624844"/>
                  </a:lnTo>
                  <a:lnTo>
                    <a:pt x="2985063" y="1677599"/>
                  </a:lnTo>
                  <a:lnTo>
                    <a:pt x="2978834" y="1681629"/>
                  </a:lnTo>
                  <a:close/>
                  <a:moveTo>
                    <a:pt x="2871493" y="1532156"/>
                  </a:moveTo>
                  <a:lnTo>
                    <a:pt x="2868561" y="1526661"/>
                  </a:lnTo>
                  <a:lnTo>
                    <a:pt x="2874423" y="1522265"/>
                  </a:lnTo>
                  <a:lnTo>
                    <a:pt x="2929376" y="1524829"/>
                  </a:lnTo>
                  <a:lnTo>
                    <a:pt x="2871493" y="1532156"/>
                  </a:lnTo>
                  <a:close/>
                  <a:moveTo>
                    <a:pt x="2846946" y="1522265"/>
                  </a:moveTo>
                  <a:lnTo>
                    <a:pt x="2845848" y="1518235"/>
                  </a:lnTo>
                  <a:lnTo>
                    <a:pt x="2851343" y="1519700"/>
                  </a:lnTo>
                  <a:lnTo>
                    <a:pt x="2846946" y="1522265"/>
                  </a:lnTo>
                  <a:close/>
                  <a:moveTo>
                    <a:pt x="2886147" y="1787140"/>
                  </a:moveTo>
                  <a:lnTo>
                    <a:pt x="2892375" y="1786041"/>
                  </a:lnTo>
                  <a:cubicBezTo>
                    <a:pt x="2892741" y="1786407"/>
                    <a:pt x="2893474" y="1786407"/>
                    <a:pt x="2893840" y="1786773"/>
                  </a:cubicBezTo>
                  <a:lnTo>
                    <a:pt x="2895672" y="1790071"/>
                  </a:lnTo>
                  <a:lnTo>
                    <a:pt x="2886147" y="1787140"/>
                  </a:lnTo>
                  <a:close/>
                  <a:moveTo>
                    <a:pt x="2902999" y="1788972"/>
                  </a:moveTo>
                  <a:lnTo>
                    <a:pt x="2926812" y="1798863"/>
                  </a:lnTo>
                  <a:lnTo>
                    <a:pt x="2904831" y="1792635"/>
                  </a:lnTo>
                  <a:lnTo>
                    <a:pt x="2902999" y="1788972"/>
                  </a:lnTo>
                  <a:close/>
                  <a:moveTo>
                    <a:pt x="2970042" y="1809854"/>
                  </a:moveTo>
                  <a:lnTo>
                    <a:pt x="2963448" y="1807289"/>
                  </a:lnTo>
                  <a:lnTo>
                    <a:pt x="2930842" y="1790437"/>
                  </a:lnTo>
                  <a:cubicBezTo>
                    <a:pt x="2916921" y="1783110"/>
                    <a:pt x="2902999" y="1776149"/>
                    <a:pt x="2894573" y="1771753"/>
                  </a:cubicBezTo>
                  <a:cubicBezTo>
                    <a:pt x="2894573" y="1771386"/>
                    <a:pt x="2894939" y="1771386"/>
                    <a:pt x="2894939" y="1771020"/>
                  </a:cubicBezTo>
                  <a:cubicBezTo>
                    <a:pt x="2894939" y="1770287"/>
                    <a:pt x="2894206" y="1769555"/>
                    <a:pt x="2894206" y="1768822"/>
                  </a:cubicBezTo>
                  <a:lnTo>
                    <a:pt x="2961616" y="1714601"/>
                  </a:lnTo>
                  <a:lnTo>
                    <a:pt x="2970042" y="1745009"/>
                  </a:lnTo>
                  <a:lnTo>
                    <a:pt x="2952091" y="1776149"/>
                  </a:lnTo>
                  <a:cubicBezTo>
                    <a:pt x="2949893" y="1775783"/>
                    <a:pt x="2947694" y="1776882"/>
                    <a:pt x="2945862" y="1778347"/>
                  </a:cubicBezTo>
                  <a:cubicBezTo>
                    <a:pt x="2944397" y="1779813"/>
                    <a:pt x="2944031" y="1782011"/>
                    <a:pt x="2944031" y="1783843"/>
                  </a:cubicBezTo>
                  <a:cubicBezTo>
                    <a:pt x="2944397" y="1786041"/>
                    <a:pt x="2945130" y="1787872"/>
                    <a:pt x="2946595" y="1788972"/>
                  </a:cubicBezTo>
                  <a:cubicBezTo>
                    <a:pt x="2949893" y="1791902"/>
                    <a:pt x="2954655" y="1791170"/>
                    <a:pt x="2957586" y="1788239"/>
                  </a:cubicBezTo>
                  <a:cubicBezTo>
                    <a:pt x="2957586" y="1788239"/>
                    <a:pt x="2957586" y="1788239"/>
                    <a:pt x="2957586" y="1788239"/>
                  </a:cubicBezTo>
                  <a:cubicBezTo>
                    <a:pt x="2958319" y="1787140"/>
                    <a:pt x="2958685" y="1786041"/>
                    <a:pt x="2958685" y="1784575"/>
                  </a:cubicBezTo>
                  <a:lnTo>
                    <a:pt x="2972607" y="1779813"/>
                  </a:lnTo>
                  <a:lnTo>
                    <a:pt x="2970042" y="1809854"/>
                  </a:lnTo>
                  <a:close/>
                  <a:moveTo>
                    <a:pt x="2973339" y="1772119"/>
                  </a:moveTo>
                  <a:lnTo>
                    <a:pt x="2959418" y="1776882"/>
                  </a:lnTo>
                  <a:lnTo>
                    <a:pt x="2972607" y="1753801"/>
                  </a:lnTo>
                  <a:lnTo>
                    <a:pt x="2974438" y="1760396"/>
                  </a:lnTo>
                  <a:lnTo>
                    <a:pt x="2973339" y="1772119"/>
                  </a:lnTo>
                  <a:close/>
                  <a:moveTo>
                    <a:pt x="2974805" y="1736583"/>
                  </a:moveTo>
                  <a:lnTo>
                    <a:pt x="2967477" y="1709839"/>
                  </a:lnTo>
                  <a:lnTo>
                    <a:pt x="2970042" y="1707641"/>
                  </a:lnTo>
                  <a:lnTo>
                    <a:pt x="2978468" y="1713136"/>
                  </a:lnTo>
                  <a:lnTo>
                    <a:pt x="2976636" y="1732919"/>
                  </a:lnTo>
                  <a:lnTo>
                    <a:pt x="2974805" y="1736583"/>
                  </a:lnTo>
                  <a:close/>
                  <a:moveTo>
                    <a:pt x="2838154" y="1516403"/>
                  </a:moveTo>
                  <a:lnTo>
                    <a:pt x="2840719" y="1526295"/>
                  </a:lnTo>
                  <a:lnTo>
                    <a:pt x="2837788" y="1528127"/>
                  </a:lnTo>
                  <a:lnTo>
                    <a:pt x="2815074" y="1512373"/>
                  </a:lnTo>
                  <a:lnTo>
                    <a:pt x="2819104" y="1511641"/>
                  </a:lnTo>
                  <a:lnTo>
                    <a:pt x="2838154" y="1516403"/>
                  </a:lnTo>
                  <a:close/>
                  <a:moveTo>
                    <a:pt x="2797855" y="1508710"/>
                  </a:moveTo>
                  <a:lnTo>
                    <a:pt x="2771844" y="1513839"/>
                  </a:lnTo>
                  <a:lnTo>
                    <a:pt x="2781002" y="1502115"/>
                  </a:lnTo>
                  <a:lnTo>
                    <a:pt x="2791993" y="1505046"/>
                  </a:lnTo>
                  <a:lnTo>
                    <a:pt x="2797855" y="1508710"/>
                  </a:lnTo>
                  <a:close/>
                  <a:moveTo>
                    <a:pt x="2764516" y="1512007"/>
                  </a:moveTo>
                  <a:cubicBezTo>
                    <a:pt x="2763418" y="1511641"/>
                    <a:pt x="2761952" y="1511641"/>
                    <a:pt x="2760487" y="1512007"/>
                  </a:cubicBezTo>
                  <a:cubicBezTo>
                    <a:pt x="2758655" y="1512740"/>
                    <a:pt x="2757189" y="1514205"/>
                    <a:pt x="2756091" y="1516037"/>
                  </a:cubicBezTo>
                  <a:cubicBezTo>
                    <a:pt x="2754259" y="1520067"/>
                    <a:pt x="2756091" y="1524463"/>
                    <a:pt x="2760120" y="1526295"/>
                  </a:cubicBezTo>
                  <a:cubicBezTo>
                    <a:pt x="2761220" y="1526661"/>
                    <a:pt x="2761952" y="1527028"/>
                    <a:pt x="2763051" y="1527028"/>
                  </a:cubicBezTo>
                  <a:cubicBezTo>
                    <a:pt x="2764150" y="1527028"/>
                    <a:pt x="2764883" y="1526661"/>
                    <a:pt x="2765982" y="1526295"/>
                  </a:cubicBezTo>
                  <a:cubicBezTo>
                    <a:pt x="2768180" y="1525196"/>
                    <a:pt x="2769646" y="1523364"/>
                    <a:pt x="2770378" y="1521166"/>
                  </a:cubicBezTo>
                  <a:lnTo>
                    <a:pt x="2805549" y="1514571"/>
                  </a:lnTo>
                  <a:lnTo>
                    <a:pt x="2831560" y="1532156"/>
                  </a:lnTo>
                  <a:lnTo>
                    <a:pt x="2758289" y="1578317"/>
                  </a:lnTo>
                  <a:cubicBezTo>
                    <a:pt x="2757556" y="1577951"/>
                    <a:pt x="2757189" y="1576852"/>
                    <a:pt x="2756457" y="1576485"/>
                  </a:cubicBezTo>
                  <a:cubicBezTo>
                    <a:pt x="2756091" y="1576485"/>
                    <a:pt x="2756091" y="1576485"/>
                    <a:pt x="2755724" y="1576485"/>
                  </a:cubicBezTo>
                  <a:cubicBezTo>
                    <a:pt x="2754625" y="1567327"/>
                    <a:pt x="2752427" y="1551940"/>
                    <a:pt x="2749862" y="1536186"/>
                  </a:cubicBezTo>
                  <a:lnTo>
                    <a:pt x="2744367" y="1499917"/>
                  </a:lnTo>
                  <a:lnTo>
                    <a:pt x="2744001" y="1492956"/>
                  </a:lnTo>
                  <a:lnTo>
                    <a:pt x="2773309" y="1500283"/>
                  </a:lnTo>
                  <a:lnTo>
                    <a:pt x="2764516" y="1512007"/>
                  </a:lnTo>
                  <a:close/>
                  <a:moveTo>
                    <a:pt x="2742169" y="1563297"/>
                  </a:moveTo>
                  <a:lnTo>
                    <a:pt x="2739238" y="1560366"/>
                  </a:lnTo>
                  <a:lnTo>
                    <a:pt x="2740337" y="1538018"/>
                  </a:lnTo>
                  <a:lnTo>
                    <a:pt x="2742169" y="1563297"/>
                  </a:lnTo>
                  <a:close/>
                  <a:moveTo>
                    <a:pt x="2741436" y="1572455"/>
                  </a:moveTo>
                  <a:cubicBezTo>
                    <a:pt x="2741436" y="1572822"/>
                    <a:pt x="2741436" y="1573554"/>
                    <a:pt x="2741436" y="1574287"/>
                  </a:cubicBezTo>
                  <a:lnTo>
                    <a:pt x="2738139" y="1579783"/>
                  </a:lnTo>
                  <a:lnTo>
                    <a:pt x="2738505" y="1569891"/>
                  </a:lnTo>
                  <a:lnTo>
                    <a:pt x="2741436" y="1572455"/>
                  </a:lnTo>
                  <a:close/>
                  <a:moveTo>
                    <a:pt x="2731178" y="1584545"/>
                  </a:moveTo>
                  <a:lnTo>
                    <a:pt x="2689780" y="1515670"/>
                  </a:lnTo>
                  <a:lnTo>
                    <a:pt x="2732277" y="1562198"/>
                  </a:lnTo>
                  <a:lnTo>
                    <a:pt x="2731178" y="1584545"/>
                  </a:lnTo>
                  <a:close/>
                  <a:moveTo>
                    <a:pt x="2743634" y="1611289"/>
                  </a:moveTo>
                  <a:cubicBezTo>
                    <a:pt x="2741803" y="1618250"/>
                    <a:pt x="2739971" y="1625943"/>
                    <a:pt x="2738139" y="1633637"/>
                  </a:cubicBezTo>
                  <a:lnTo>
                    <a:pt x="2734842" y="1647558"/>
                  </a:lnTo>
                  <a:lnTo>
                    <a:pt x="2737040" y="1603962"/>
                  </a:lnTo>
                  <a:lnTo>
                    <a:pt x="2743634" y="1611289"/>
                  </a:lnTo>
                  <a:close/>
                  <a:moveTo>
                    <a:pt x="2735941" y="1704710"/>
                  </a:moveTo>
                  <a:lnTo>
                    <a:pt x="2735941" y="1704710"/>
                  </a:lnTo>
                  <a:cubicBezTo>
                    <a:pt x="2735941" y="1704710"/>
                    <a:pt x="2735941" y="1704710"/>
                    <a:pt x="2735941" y="1704710"/>
                  </a:cubicBezTo>
                  <a:cubicBezTo>
                    <a:pt x="2734842" y="1704710"/>
                    <a:pt x="2734475" y="1705442"/>
                    <a:pt x="2733743" y="1705442"/>
                  </a:cubicBezTo>
                  <a:lnTo>
                    <a:pt x="2733743" y="1699581"/>
                  </a:lnTo>
                  <a:cubicBezTo>
                    <a:pt x="2734109" y="1701413"/>
                    <a:pt x="2734842" y="1702878"/>
                    <a:pt x="2735941" y="1704710"/>
                  </a:cubicBezTo>
                  <a:lnTo>
                    <a:pt x="2735941" y="1704710"/>
                  </a:lnTo>
                  <a:close/>
                  <a:moveTo>
                    <a:pt x="2727515" y="1736216"/>
                  </a:moveTo>
                  <a:lnTo>
                    <a:pt x="2633728" y="1701046"/>
                  </a:lnTo>
                  <a:lnTo>
                    <a:pt x="2727148" y="1713502"/>
                  </a:lnTo>
                  <a:lnTo>
                    <a:pt x="2727515" y="1736216"/>
                  </a:lnTo>
                  <a:close/>
                  <a:moveTo>
                    <a:pt x="2733743" y="1717532"/>
                  </a:moveTo>
                  <a:cubicBezTo>
                    <a:pt x="2734475" y="1717532"/>
                    <a:pt x="2734842" y="1718265"/>
                    <a:pt x="2735208" y="1718265"/>
                  </a:cubicBezTo>
                  <a:lnTo>
                    <a:pt x="2735208" y="1718265"/>
                  </a:lnTo>
                  <a:cubicBezTo>
                    <a:pt x="2735575" y="1718265"/>
                    <a:pt x="2735941" y="1717899"/>
                    <a:pt x="2736674" y="1717532"/>
                  </a:cubicBezTo>
                  <a:cubicBezTo>
                    <a:pt x="2739238" y="1720463"/>
                    <a:pt x="2743268" y="1724127"/>
                    <a:pt x="2747664" y="1728889"/>
                  </a:cubicBezTo>
                  <a:cubicBezTo>
                    <a:pt x="2750595" y="1734751"/>
                    <a:pt x="2753160" y="1739514"/>
                    <a:pt x="2754991" y="1743177"/>
                  </a:cubicBezTo>
                  <a:cubicBezTo>
                    <a:pt x="2754625" y="1743543"/>
                    <a:pt x="2754259" y="1743910"/>
                    <a:pt x="2753893" y="1744276"/>
                  </a:cubicBezTo>
                  <a:cubicBezTo>
                    <a:pt x="2753526" y="1744642"/>
                    <a:pt x="2753893" y="1745375"/>
                    <a:pt x="2753893" y="1746108"/>
                  </a:cubicBezTo>
                  <a:lnTo>
                    <a:pt x="2733743" y="1738781"/>
                  </a:lnTo>
                  <a:lnTo>
                    <a:pt x="2733743" y="1717532"/>
                  </a:lnTo>
                  <a:close/>
                  <a:moveTo>
                    <a:pt x="2755724" y="1754168"/>
                  </a:moveTo>
                  <a:lnTo>
                    <a:pt x="2737040" y="1846489"/>
                  </a:lnTo>
                  <a:lnTo>
                    <a:pt x="2734475" y="1746108"/>
                  </a:lnTo>
                  <a:lnTo>
                    <a:pt x="2755724" y="1754168"/>
                  </a:lnTo>
                  <a:close/>
                  <a:moveTo>
                    <a:pt x="2767081" y="1748673"/>
                  </a:moveTo>
                  <a:lnTo>
                    <a:pt x="2767081" y="1748673"/>
                  </a:lnTo>
                  <a:lnTo>
                    <a:pt x="2771111" y="1752702"/>
                  </a:lnTo>
                  <a:lnTo>
                    <a:pt x="2765616" y="1750871"/>
                  </a:lnTo>
                  <a:cubicBezTo>
                    <a:pt x="2766348" y="1750138"/>
                    <a:pt x="2766715" y="1749772"/>
                    <a:pt x="2767081" y="1748673"/>
                  </a:cubicBezTo>
                  <a:cubicBezTo>
                    <a:pt x="2767081" y="1749039"/>
                    <a:pt x="2767081" y="1749039"/>
                    <a:pt x="2767081" y="1748673"/>
                  </a:cubicBezTo>
                  <a:lnTo>
                    <a:pt x="2767081" y="1748673"/>
                  </a:lnTo>
                  <a:close/>
                  <a:moveTo>
                    <a:pt x="2834857" y="1769555"/>
                  </a:moveTo>
                  <a:cubicBezTo>
                    <a:pt x="2842917" y="1770287"/>
                    <a:pt x="2850610" y="1771020"/>
                    <a:pt x="2857937" y="1771753"/>
                  </a:cubicBezTo>
                  <a:lnTo>
                    <a:pt x="2862700" y="1780179"/>
                  </a:lnTo>
                  <a:lnTo>
                    <a:pt x="2820569" y="1768089"/>
                  </a:lnTo>
                  <a:lnTo>
                    <a:pt x="2834857" y="1769555"/>
                  </a:lnTo>
                  <a:close/>
                  <a:moveTo>
                    <a:pt x="2900435" y="1798131"/>
                  </a:moveTo>
                  <a:lnTo>
                    <a:pt x="2930476" y="1853450"/>
                  </a:lnTo>
                  <a:cubicBezTo>
                    <a:pt x="2924980" y="1846856"/>
                    <a:pt x="2918752" y="1839528"/>
                    <a:pt x="2912890" y="1832201"/>
                  </a:cubicBezTo>
                  <a:lnTo>
                    <a:pt x="2879186" y="1792269"/>
                  </a:lnTo>
                  <a:lnTo>
                    <a:pt x="2900435" y="1798131"/>
                  </a:lnTo>
                  <a:close/>
                  <a:moveTo>
                    <a:pt x="2984696" y="1718998"/>
                  </a:moveTo>
                  <a:lnTo>
                    <a:pt x="2984696" y="1717532"/>
                  </a:lnTo>
                  <a:lnTo>
                    <a:pt x="2985063" y="1717899"/>
                  </a:lnTo>
                  <a:lnTo>
                    <a:pt x="2984696" y="1718998"/>
                  </a:lnTo>
                  <a:close/>
                  <a:moveTo>
                    <a:pt x="2985795" y="1709472"/>
                  </a:moveTo>
                  <a:lnTo>
                    <a:pt x="2986894" y="1695551"/>
                  </a:lnTo>
                  <a:cubicBezTo>
                    <a:pt x="2987993" y="1694818"/>
                    <a:pt x="2988726" y="1693353"/>
                    <a:pt x="2988726" y="1691887"/>
                  </a:cubicBezTo>
                  <a:cubicBezTo>
                    <a:pt x="2988726" y="1691155"/>
                    <a:pt x="2988360" y="1690422"/>
                    <a:pt x="2987993" y="1690056"/>
                  </a:cubicBezTo>
                  <a:lnTo>
                    <a:pt x="2990558" y="1681629"/>
                  </a:lnTo>
                  <a:lnTo>
                    <a:pt x="3015837" y="1665143"/>
                  </a:lnTo>
                  <a:lnTo>
                    <a:pt x="2989093" y="1711671"/>
                  </a:lnTo>
                  <a:lnTo>
                    <a:pt x="2985795" y="1709472"/>
                  </a:lnTo>
                  <a:close/>
                  <a:moveTo>
                    <a:pt x="3019133" y="1654885"/>
                  </a:moveTo>
                  <a:lnTo>
                    <a:pt x="2993489" y="1671738"/>
                  </a:lnTo>
                  <a:lnTo>
                    <a:pt x="3017668" y="1589308"/>
                  </a:lnTo>
                  <a:lnTo>
                    <a:pt x="3041482" y="1540949"/>
                  </a:lnTo>
                  <a:lnTo>
                    <a:pt x="3042947" y="1602863"/>
                  </a:lnTo>
                  <a:lnTo>
                    <a:pt x="3042580" y="1613854"/>
                  </a:lnTo>
                  <a:cubicBezTo>
                    <a:pt x="3041848" y="1614220"/>
                    <a:pt x="3040749" y="1614220"/>
                    <a:pt x="3040016" y="1615319"/>
                  </a:cubicBezTo>
                  <a:cubicBezTo>
                    <a:pt x="3038184" y="1617884"/>
                    <a:pt x="3038184" y="1621181"/>
                    <a:pt x="3039650" y="1623745"/>
                  </a:cubicBezTo>
                  <a:lnTo>
                    <a:pt x="3023164" y="1652321"/>
                  </a:lnTo>
                  <a:cubicBezTo>
                    <a:pt x="3022064" y="1653054"/>
                    <a:pt x="3020599" y="1654153"/>
                    <a:pt x="3019133" y="1654885"/>
                  </a:cubicBezTo>
                  <a:lnTo>
                    <a:pt x="3019133" y="1654885"/>
                  </a:lnTo>
                  <a:close/>
                  <a:moveTo>
                    <a:pt x="2942932" y="1487461"/>
                  </a:moveTo>
                  <a:cubicBezTo>
                    <a:pt x="2944397" y="1489293"/>
                    <a:pt x="2946229" y="1490392"/>
                    <a:pt x="2948427" y="1490392"/>
                  </a:cubicBezTo>
                  <a:cubicBezTo>
                    <a:pt x="2949526" y="1490392"/>
                    <a:pt x="2950259" y="1490025"/>
                    <a:pt x="2950991" y="1489659"/>
                  </a:cubicBezTo>
                  <a:cubicBezTo>
                    <a:pt x="2952091" y="1489293"/>
                    <a:pt x="2952457" y="1488194"/>
                    <a:pt x="2953189" y="1487827"/>
                  </a:cubicBezTo>
                  <a:lnTo>
                    <a:pt x="2963448" y="1490758"/>
                  </a:lnTo>
                  <a:lnTo>
                    <a:pt x="3021698" y="1512740"/>
                  </a:lnTo>
                  <a:lnTo>
                    <a:pt x="2968210" y="1519700"/>
                  </a:lnTo>
                  <a:lnTo>
                    <a:pt x="2882117" y="1515670"/>
                  </a:lnTo>
                  <a:lnTo>
                    <a:pt x="2906296" y="1496986"/>
                  </a:lnTo>
                  <a:lnTo>
                    <a:pt x="2910326" y="1493689"/>
                  </a:lnTo>
                  <a:lnTo>
                    <a:pt x="2942932" y="1487461"/>
                  </a:lnTo>
                  <a:close/>
                  <a:moveTo>
                    <a:pt x="2871493" y="1515304"/>
                  </a:moveTo>
                  <a:lnTo>
                    <a:pt x="2862700" y="1514938"/>
                  </a:lnTo>
                  <a:cubicBezTo>
                    <a:pt x="2862334" y="1514571"/>
                    <a:pt x="2861967" y="1513839"/>
                    <a:pt x="2860868" y="1513472"/>
                  </a:cubicBezTo>
                  <a:cubicBezTo>
                    <a:pt x="2860502" y="1513472"/>
                    <a:pt x="2859769" y="1513472"/>
                    <a:pt x="2859403" y="1513472"/>
                  </a:cubicBezTo>
                  <a:cubicBezTo>
                    <a:pt x="2858670" y="1513472"/>
                    <a:pt x="2857571" y="1513839"/>
                    <a:pt x="2856838" y="1514205"/>
                  </a:cubicBezTo>
                  <a:lnTo>
                    <a:pt x="2843650" y="1510908"/>
                  </a:lnTo>
                  <a:lnTo>
                    <a:pt x="2842550" y="1507244"/>
                  </a:lnTo>
                  <a:lnTo>
                    <a:pt x="2894939" y="1496986"/>
                  </a:lnTo>
                  <a:lnTo>
                    <a:pt x="2871493" y="1515304"/>
                  </a:lnTo>
                  <a:close/>
                  <a:moveTo>
                    <a:pt x="2836322" y="1508710"/>
                  </a:moveTo>
                  <a:lnTo>
                    <a:pt x="2834857" y="1508343"/>
                  </a:lnTo>
                  <a:lnTo>
                    <a:pt x="2836322" y="1507977"/>
                  </a:lnTo>
                  <a:lnTo>
                    <a:pt x="2836322" y="1508710"/>
                  </a:lnTo>
                  <a:close/>
                  <a:moveTo>
                    <a:pt x="2955754" y="1877996"/>
                  </a:moveTo>
                  <a:cubicBezTo>
                    <a:pt x="2955388" y="1877629"/>
                    <a:pt x="2955754" y="1877263"/>
                    <a:pt x="2955388" y="1877263"/>
                  </a:cubicBezTo>
                  <a:cubicBezTo>
                    <a:pt x="2953922" y="1875798"/>
                    <a:pt x="2952091" y="1875065"/>
                    <a:pt x="2950259" y="1875065"/>
                  </a:cubicBezTo>
                  <a:lnTo>
                    <a:pt x="2926080" y="1830370"/>
                  </a:lnTo>
                  <a:lnTo>
                    <a:pt x="2909960" y="1800695"/>
                  </a:lnTo>
                  <a:lnTo>
                    <a:pt x="2968943" y="1817547"/>
                  </a:lnTo>
                  <a:cubicBezTo>
                    <a:pt x="2969675" y="1819379"/>
                    <a:pt x="2971507" y="1820478"/>
                    <a:pt x="2973339" y="1820844"/>
                  </a:cubicBezTo>
                  <a:cubicBezTo>
                    <a:pt x="2974438" y="1820844"/>
                    <a:pt x="2975904" y="1820478"/>
                    <a:pt x="2976636" y="1819379"/>
                  </a:cubicBezTo>
                  <a:lnTo>
                    <a:pt x="2992756" y="1825973"/>
                  </a:lnTo>
                  <a:lnTo>
                    <a:pt x="3005212" y="1870669"/>
                  </a:lnTo>
                  <a:lnTo>
                    <a:pt x="2955754" y="1877996"/>
                  </a:lnTo>
                  <a:close/>
                  <a:moveTo>
                    <a:pt x="2977369" y="1812418"/>
                  </a:moveTo>
                  <a:cubicBezTo>
                    <a:pt x="2977369" y="1812052"/>
                    <a:pt x="2977369" y="1811685"/>
                    <a:pt x="2977003" y="1811685"/>
                  </a:cubicBezTo>
                  <a:lnTo>
                    <a:pt x="2977003" y="1811685"/>
                  </a:lnTo>
                  <a:lnTo>
                    <a:pt x="2979934" y="1779446"/>
                  </a:lnTo>
                  <a:lnTo>
                    <a:pt x="2990558" y="1817914"/>
                  </a:lnTo>
                  <a:lnTo>
                    <a:pt x="2977369" y="1812418"/>
                  </a:lnTo>
                  <a:close/>
                  <a:moveTo>
                    <a:pt x="2981399" y="1760029"/>
                  </a:moveTo>
                  <a:lnTo>
                    <a:pt x="2983597" y="1735117"/>
                  </a:lnTo>
                  <a:lnTo>
                    <a:pt x="2991291" y="1721562"/>
                  </a:lnTo>
                  <a:lnTo>
                    <a:pt x="3003747" y="1729622"/>
                  </a:lnTo>
                  <a:lnTo>
                    <a:pt x="3035986" y="1750504"/>
                  </a:lnTo>
                  <a:lnTo>
                    <a:pt x="2983963" y="1768456"/>
                  </a:lnTo>
                  <a:lnTo>
                    <a:pt x="2981399" y="1760029"/>
                  </a:lnTo>
                  <a:close/>
                  <a:moveTo>
                    <a:pt x="3352151" y="1298422"/>
                  </a:moveTo>
                  <a:lnTo>
                    <a:pt x="3352151" y="1296590"/>
                  </a:lnTo>
                  <a:lnTo>
                    <a:pt x="3355814" y="1295857"/>
                  </a:lnTo>
                  <a:lnTo>
                    <a:pt x="3353982" y="1298788"/>
                  </a:lnTo>
                  <a:lnTo>
                    <a:pt x="3352151" y="1298422"/>
                  </a:lnTo>
                  <a:close/>
                  <a:moveTo>
                    <a:pt x="3341526" y="1302085"/>
                  </a:moveTo>
                  <a:lnTo>
                    <a:pt x="3345557" y="1303551"/>
                  </a:lnTo>
                  <a:lnTo>
                    <a:pt x="3345557" y="1312710"/>
                  </a:lnTo>
                  <a:lnTo>
                    <a:pt x="3323941" y="1348612"/>
                  </a:lnTo>
                  <a:lnTo>
                    <a:pt x="3309654" y="1329196"/>
                  </a:lnTo>
                  <a:lnTo>
                    <a:pt x="3296099" y="1309046"/>
                  </a:lnTo>
                  <a:lnTo>
                    <a:pt x="3336764" y="1300253"/>
                  </a:lnTo>
                  <a:lnTo>
                    <a:pt x="3341526" y="1302085"/>
                  </a:lnTo>
                  <a:close/>
                  <a:moveTo>
                    <a:pt x="3323208" y="1361801"/>
                  </a:moveTo>
                  <a:lnTo>
                    <a:pt x="3329803" y="1371326"/>
                  </a:lnTo>
                  <a:lnTo>
                    <a:pt x="3321377" y="1365465"/>
                  </a:lnTo>
                  <a:lnTo>
                    <a:pt x="3323208" y="1361801"/>
                  </a:lnTo>
                  <a:close/>
                  <a:moveTo>
                    <a:pt x="3328338" y="1378654"/>
                  </a:moveTo>
                  <a:lnTo>
                    <a:pt x="3315881" y="1374624"/>
                  </a:lnTo>
                  <a:lnTo>
                    <a:pt x="3317713" y="1371693"/>
                  </a:lnTo>
                  <a:lnTo>
                    <a:pt x="3328338" y="1378654"/>
                  </a:lnTo>
                  <a:close/>
                  <a:moveTo>
                    <a:pt x="3337863" y="1398070"/>
                  </a:moveTo>
                  <a:lnTo>
                    <a:pt x="3323575" y="1472440"/>
                  </a:lnTo>
                  <a:lnTo>
                    <a:pt x="3309654" y="1421151"/>
                  </a:lnTo>
                  <a:lnTo>
                    <a:pt x="3337863" y="1398070"/>
                  </a:lnTo>
                  <a:close/>
                  <a:moveTo>
                    <a:pt x="3271919" y="1307214"/>
                  </a:moveTo>
                  <a:lnTo>
                    <a:pt x="3268255" y="1307947"/>
                  </a:lnTo>
                  <a:lnTo>
                    <a:pt x="3268255" y="1294758"/>
                  </a:lnTo>
                  <a:lnTo>
                    <a:pt x="3271919" y="1307214"/>
                  </a:lnTo>
                  <a:close/>
                  <a:moveTo>
                    <a:pt x="3275582" y="1295491"/>
                  </a:moveTo>
                  <a:lnTo>
                    <a:pt x="3282543" y="1304650"/>
                  </a:lnTo>
                  <a:lnTo>
                    <a:pt x="3278513" y="1305382"/>
                  </a:lnTo>
                  <a:lnTo>
                    <a:pt x="3275582" y="1295491"/>
                  </a:lnTo>
                  <a:close/>
                  <a:moveTo>
                    <a:pt x="3252868" y="1279371"/>
                  </a:moveTo>
                  <a:lnTo>
                    <a:pt x="3222094" y="1298422"/>
                  </a:lnTo>
                  <a:lnTo>
                    <a:pt x="3178132" y="1268380"/>
                  </a:lnTo>
                  <a:lnTo>
                    <a:pt x="3252868" y="1279371"/>
                  </a:lnTo>
                  <a:close/>
                  <a:moveTo>
                    <a:pt x="3280345" y="1312343"/>
                  </a:moveTo>
                  <a:lnTo>
                    <a:pt x="3287306" y="1310878"/>
                  </a:lnTo>
                  <a:lnTo>
                    <a:pt x="3301960" y="1330295"/>
                  </a:lnTo>
                  <a:lnTo>
                    <a:pt x="3319545" y="1355939"/>
                  </a:lnTo>
                  <a:lnTo>
                    <a:pt x="3315881" y="1361801"/>
                  </a:lnTo>
                  <a:lnTo>
                    <a:pt x="3289138" y="1343483"/>
                  </a:lnTo>
                  <a:lnTo>
                    <a:pt x="3280345" y="1312343"/>
                  </a:lnTo>
                  <a:close/>
                  <a:moveTo>
                    <a:pt x="3223194" y="1307581"/>
                  </a:moveTo>
                  <a:lnTo>
                    <a:pt x="3234917" y="1315274"/>
                  </a:lnTo>
                  <a:lnTo>
                    <a:pt x="3194984" y="1324067"/>
                  </a:lnTo>
                  <a:lnTo>
                    <a:pt x="3223194" y="1307581"/>
                  </a:lnTo>
                  <a:close/>
                  <a:moveTo>
                    <a:pt x="3229788" y="1303917"/>
                  </a:moveTo>
                  <a:lnTo>
                    <a:pt x="3262027" y="1285233"/>
                  </a:lnTo>
                  <a:lnTo>
                    <a:pt x="3261661" y="1309779"/>
                  </a:lnTo>
                  <a:lnTo>
                    <a:pt x="3244076" y="1313442"/>
                  </a:lnTo>
                  <a:lnTo>
                    <a:pt x="3229788" y="1303917"/>
                  </a:lnTo>
                  <a:close/>
                  <a:moveTo>
                    <a:pt x="3261661" y="1316739"/>
                  </a:moveTo>
                  <a:lnTo>
                    <a:pt x="3261661" y="1325166"/>
                  </a:lnTo>
                  <a:lnTo>
                    <a:pt x="3252136" y="1318571"/>
                  </a:lnTo>
                  <a:lnTo>
                    <a:pt x="3261661" y="1316739"/>
                  </a:lnTo>
                  <a:close/>
                  <a:moveTo>
                    <a:pt x="3268255" y="1315274"/>
                  </a:moveTo>
                  <a:lnTo>
                    <a:pt x="3273750" y="1314175"/>
                  </a:lnTo>
                  <a:lnTo>
                    <a:pt x="3280345" y="1337988"/>
                  </a:lnTo>
                  <a:lnTo>
                    <a:pt x="3268255" y="1329928"/>
                  </a:lnTo>
                  <a:lnTo>
                    <a:pt x="3268255" y="1315274"/>
                  </a:lnTo>
                  <a:close/>
                  <a:moveTo>
                    <a:pt x="3291702" y="1353741"/>
                  </a:moveTo>
                  <a:lnTo>
                    <a:pt x="3312218" y="1367663"/>
                  </a:lnTo>
                  <a:lnTo>
                    <a:pt x="3309287" y="1372425"/>
                  </a:lnTo>
                  <a:lnTo>
                    <a:pt x="3295366" y="1368029"/>
                  </a:lnTo>
                  <a:lnTo>
                    <a:pt x="3291702" y="1353741"/>
                  </a:lnTo>
                  <a:close/>
                  <a:moveTo>
                    <a:pt x="3305624" y="1378654"/>
                  </a:moveTo>
                  <a:lnTo>
                    <a:pt x="3300495" y="1387080"/>
                  </a:lnTo>
                  <a:lnTo>
                    <a:pt x="3297564" y="1376089"/>
                  </a:lnTo>
                  <a:lnTo>
                    <a:pt x="3305624" y="1378654"/>
                  </a:lnTo>
                  <a:close/>
                  <a:moveTo>
                    <a:pt x="3312218" y="1380852"/>
                  </a:moveTo>
                  <a:lnTo>
                    <a:pt x="3335665" y="1388545"/>
                  </a:lnTo>
                  <a:lnTo>
                    <a:pt x="3307455" y="1413091"/>
                  </a:lnTo>
                  <a:lnTo>
                    <a:pt x="3303059" y="1396605"/>
                  </a:lnTo>
                  <a:lnTo>
                    <a:pt x="3312218" y="1380852"/>
                  </a:lnTo>
                  <a:close/>
                  <a:moveTo>
                    <a:pt x="3301594" y="1417487"/>
                  </a:moveTo>
                  <a:lnTo>
                    <a:pt x="3276682" y="1439102"/>
                  </a:lnTo>
                  <a:lnTo>
                    <a:pt x="3297930" y="1404298"/>
                  </a:lnTo>
                  <a:lnTo>
                    <a:pt x="3301594" y="1417487"/>
                  </a:lnTo>
                  <a:close/>
                  <a:moveTo>
                    <a:pt x="3270820" y="1453390"/>
                  </a:moveTo>
                  <a:lnTo>
                    <a:pt x="3304158" y="1425913"/>
                  </a:lnTo>
                  <a:lnTo>
                    <a:pt x="3319179" y="1481233"/>
                  </a:lnTo>
                  <a:lnTo>
                    <a:pt x="3295366" y="1468411"/>
                  </a:lnTo>
                  <a:cubicBezTo>
                    <a:pt x="3286207" y="1463282"/>
                    <a:pt x="3277048" y="1458885"/>
                    <a:pt x="3271186" y="1455954"/>
                  </a:cubicBezTo>
                  <a:cubicBezTo>
                    <a:pt x="3271186" y="1455588"/>
                    <a:pt x="3271552" y="1455222"/>
                    <a:pt x="3271552" y="1454855"/>
                  </a:cubicBezTo>
                  <a:cubicBezTo>
                    <a:pt x="3271552" y="1454489"/>
                    <a:pt x="3270820" y="1453756"/>
                    <a:pt x="3270820" y="1453390"/>
                  </a:cubicBezTo>
                  <a:lnTo>
                    <a:pt x="3270820" y="1453390"/>
                  </a:lnTo>
                  <a:close/>
                  <a:moveTo>
                    <a:pt x="3328338" y="1354474"/>
                  </a:moveTo>
                  <a:lnTo>
                    <a:pt x="3345923" y="1325532"/>
                  </a:lnTo>
                  <a:lnTo>
                    <a:pt x="3346655" y="1360702"/>
                  </a:lnTo>
                  <a:lnTo>
                    <a:pt x="3343358" y="1374257"/>
                  </a:lnTo>
                  <a:lnTo>
                    <a:pt x="3328338" y="1354474"/>
                  </a:lnTo>
                  <a:close/>
                  <a:moveTo>
                    <a:pt x="3352517" y="1314908"/>
                  </a:moveTo>
                  <a:lnTo>
                    <a:pt x="3356913" y="1307947"/>
                  </a:lnTo>
                  <a:lnTo>
                    <a:pt x="3359478" y="1309046"/>
                  </a:lnTo>
                  <a:lnTo>
                    <a:pt x="3352884" y="1335423"/>
                  </a:lnTo>
                  <a:lnTo>
                    <a:pt x="3352517" y="1314908"/>
                  </a:lnTo>
                  <a:close/>
                  <a:moveTo>
                    <a:pt x="3360211" y="1301719"/>
                  </a:moveTo>
                  <a:lnTo>
                    <a:pt x="3361310" y="1299887"/>
                  </a:lnTo>
                  <a:lnTo>
                    <a:pt x="3360943" y="1302085"/>
                  </a:lnTo>
                  <a:lnTo>
                    <a:pt x="3360211" y="1301719"/>
                  </a:lnTo>
                  <a:close/>
                  <a:moveTo>
                    <a:pt x="3351784" y="1289996"/>
                  </a:moveTo>
                  <a:lnTo>
                    <a:pt x="3351784" y="1289263"/>
                  </a:lnTo>
                  <a:lnTo>
                    <a:pt x="3353982" y="1289263"/>
                  </a:lnTo>
                  <a:lnTo>
                    <a:pt x="3351784" y="1289996"/>
                  </a:lnTo>
                  <a:close/>
                  <a:moveTo>
                    <a:pt x="3345190" y="1291461"/>
                  </a:moveTo>
                  <a:lnTo>
                    <a:pt x="3337130" y="1293293"/>
                  </a:lnTo>
                  <a:lnTo>
                    <a:pt x="3318080" y="1286332"/>
                  </a:lnTo>
                  <a:lnTo>
                    <a:pt x="3345190" y="1288896"/>
                  </a:lnTo>
                  <a:lnTo>
                    <a:pt x="3345190" y="1291461"/>
                  </a:lnTo>
                  <a:close/>
                  <a:moveTo>
                    <a:pt x="3324674" y="1296224"/>
                  </a:moveTo>
                  <a:lnTo>
                    <a:pt x="3291702" y="1303551"/>
                  </a:lnTo>
                  <a:lnTo>
                    <a:pt x="3277781" y="1283035"/>
                  </a:lnTo>
                  <a:lnTo>
                    <a:pt x="3291336" y="1284134"/>
                  </a:lnTo>
                  <a:lnTo>
                    <a:pt x="3324674" y="1296224"/>
                  </a:lnTo>
                  <a:close/>
                  <a:moveTo>
                    <a:pt x="3168607" y="1270579"/>
                  </a:moveTo>
                  <a:lnTo>
                    <a:pt x="3215867" y="1302451"/>
                  </a:lnTo>
                  <a:lnTo>
                    <a:pt x="3179231" y="1325166"/>
                  </a:lnTo>
                  <a:cubicBezTo>
                    <a:pt x="3178498" y="1324799"/>
                    <a:pt x="3177766" y="1324067"/>
                    <a:pt x="3177033" y="1324067"/>
                  </a:cubicBezTo>
                  <a:cubicBezTo>
                    <a:pt x="3176300" y="1317472"/>
                    <a:pt x="3174468" y="1307581"/>
                    <a:pt x="3173003" y="1297323"/>
                  </a:cubicBezTo>
                  <a:lnTo>
                    <a:pt x="3168607" y="1270579"/>
                  </a:lnTo>
                  <a:close/>
                  <a:moveTo>
                    <a:pt x="3364241" y="1518601"/>
                  </a:moveTo>
                  <a:lnTo>
                    <a:pt x="3331635" y="1489659"/>
                  </a:lnTo>
                  <a:cubicBezTo>
                    <a:pt x="3332001" y="1488926"/>
                    <a:pt x="3332734" y="1487827"/>
                    <a:pt x="3332367" y="1487095"/>
                  </a:cubicBezTo>
                  <a:cubicBezTo>
                    <a:pt x="3332001" y="1485996"/>
                    <a:pt x="3331269" y="1484530"/>
                    <a:pt x="3330536" y="1483797"/>
                  </a:cubicBezTo>
                  <a:lnTo>
                    <a:pt x="3357280" y="1438736"/>
                  </a:lnTo>
                  <a:lnTo>
                    <a:pt x="3390984" y="1542781"/>
                  </a:lnTo>
                  <a:cubicBezTo>
                    <a:pt x="3383657" y="1536186"/>
                    <a:pt x="3374132" y="1527394"/>
                    <a:pt x="3364241" y="1518601"/>
                  </a:cubicBezTo>
                  <a:lnTo>
                    <a:pt x="3364241" y="1518601"/>
                  </a:lnTo>
                  <a:close/>
                  <a:moveTo>
                    <a:pt x="3332001" y="1468044"/>
                  </a:moveTo>
                  <a:lnTo>
                    <a:pt x="3345923" y="1403932"/>
                  </a:lnTo>
                  <a:lnTo>
                    <a:pt x="3354349" y="1429943"/>
                  </a:lnTo>
                  <a:lnTo>
                    <a:pt x="3332001" y="1468044"/>
                  </a:lnTo>
                  <a:close/>
                  <a:moveTo>
                    <a:pt x="3267889" y="1337622"/>
                  </a:moveTo>
                  <a:lnTo>
                    <a:pt x="3282909" y="1347880"/>
                  </a:lnTo>
                  <a:lnTo>
                    <a:pt x="3287672" y="1365465"/>
                  </a:lnTo>
                  <a:lnTo>
                    <a:pt x="3267523" y="1359237"/>
                  </a:lnTo>
                  <a:lnTo>
                    <a:pt x="3267889" y="1337622"/>
                  </a:lnTo>
                  <a:close/>
                  <a:moveTo>
                    <a:pt x="3316248" y="1487461"/>
                  </a:moveTo>
                  <a:cubicBezTo>
                    <a:pt x="3316248" y="1488926"/>
                    <a:pt x="3316614" y="1490025"/>
                    <a:pt x="3317347" y="1491124"/>
                  </a:cubicBezTo>
                  <a:lnTo>
                    <a:pt x="3303059" y="1480867"/>
                  </a:lnTo>
                  <a:lnTo>
                    <a:pt x="3316248" y="1487461"/>
                  </a:lnTo>
                  <a:close/>
                  <a:moveTo>
                    <a:pt x="3250304" y="1269846"/>
                  </a:moveTo>
                  <a:lnTo>
                    <a:pt x="3185093" y="1262152"/>
                  </a:lnTo>
                  <a:lnTo>
                    <a:pt x="3228323" y="1253360"/>
                  </a:lnTo>
                  <a:lnTo>
                    <a:pt x="3250304" y="1269846"/>
                  </a:lnTo>
                  <a:close/>
                  <a:moveTo>
                    <a:pt x="3170072" y="1258489"/>
                  </a:moveTo>
                  <a:cubicBezTo>
                    <a:pt x="3168607" y="1256657"/>
                    <a:pt x="3166775" y="1255924"/>
                    <a:pt x="3164577" y="1255558"/>
                  </a:cubicBezTo>
                  <a:lnTo>
                    <a:pt x="3147725" y="1215259"/>
                  </a:lnTo>
                  <a:cubicBezTo>
                    <a:pt x="3142596" y="1203169"/>
                    <a:pt x="3137466" y="1191080"/>
                    <a:pt x="3133803" y="1182287"/>
                  </a:cubicBezTo>
                  <a:lnTo>
                    <a:pt x="3221362" y="1247865"/>
                  </a:lnTo>
                  <a:lnTo>
                    <a:pt x="3170072" y="1258489"/>
                  </a:lnTo>
                  <a:close/>
                  <a:moveTo>
                    <a:pt x="3161646" y="1270579"/>
                  </a:moveTo>
                  <a:lnTo>
                    <a:pt x="3163844" y="1285233"/>
                  </a:lnTo>
                  <a:lnTo>
                    <a:pt x="3159082" y="1269113"/>
                  </a:lnTo>
                  <a:cubicBezTo>
                    <a:pt x="3159814" y="1269846"/>
                    <a:pt x="3160547" y="1270579"/>
                    <a:pt x="3161646" y="1270579"/>
                  </a:cubicBezTo>
                  <a:close/>
                  <a:moveTo>
                    <a:pt x="3242610" y="1320403"/>
                  </a:moveTo>
                  <a:lnTo>
                    <a:pt x="3261295" y="1332859"/>
                  </a:lnTo>
                  <a:lnTo>
                    <a:pt x="3260928" y="1356306"/>
                  </a:lnTo>
                  <a:lnTo>
                    <a:pt x="3187657" y="1332493"/>
                  </a:lnTo>
                  <a:lnTo>
                    <a:pt x="3242610" y="1320403"/>
                  </a:lnTo>
                  <a:close/>
                  <a:moveTo>
                    <a:pt x="3289870" y="1373158"/>
                  </a:moveTo>
                  <a:lnTo>
                    <a:pt x="3295732" y="1394773"/>
                  </a:lnTo>
                  <a:lnTo>
                    <a:pt x="3266423" y="1443132"/>
                  </a:lnTo>
                  <a:lnTo>
                    <a:pt x="3267523" y="1365831"/>
                  </a:lnTo>
                  <a:lnTo>
                    <a:pt x="3289870" y="1373158"/>
                  </a:lnTo>
                  <a:close/>
                  <a:moveTo>
                    <a:pt x="3327971" y="1496986"/>
                  </a:moveTo>
                  <a:lnTo>
                    <a:pt x="3332367" y="1501749"/>
                  </a:lnTo>
                  <a:lnTo>
                    <a:pt x="3328338" y="1498818"/>
                  </a:lnTo>
                  <a:lnTo>
                    <a:pt x="3327971" y="1496986"/>
                  </a:lnTo>
                  <a:close/>
                  <a:moveTo>
                    <a:pt x="3397945" y="1564029"/>
                  </a:moveTo>
                  <a:lnTo>
                    <a:pt x="3398678" y="1565861"/>
                  </a:lnTo>
                  <a:lnTo>
                    <a:pt x="3397579" y="1564762"/>
                  </a:lnTo>
                  <a:lnTo>
                    <a:pt x="3397945" y="1564029"/>
                  </a:lnTo>
                  <a:close/>
                  <a:moveTo>
                    <a:pt x="3115851" y="1169098"/>
                  </a:moveTo>
                  <a:lnTo>
                    <a:pt x="3115119" y="1169098"/>
                  </a:lnTo>
                  <a:lnTo>
                    <a:pt x="3114386" y="1167633"/>
                  </a:lnTo>
                  <a:lnTo>
                    <a:pt x="3115851" y="1169098"/>
                  </a:lnTo>
                  <a:close/>
                  <a:moveTo>
                    <a:pt x="3156150" y="1257024"/>
                  </a:moveTo>
                  <a:lnTo>
                    <a:pt x="3154685" y="1256291"/>
                  </a:lnTo>
                  <a:lnTo>
                    <a:pt x="3153220" y="1251162"/>
                  </a:lnTo>
                  <a:lnTo>
                    <a:pt x="3156150" y="1257024"/>
                  </a:lnTo>
                  <a:close/>
                  <a:moveTo>
                    <a:pt x="3390984" y="1553405"/>
                  </a:moveTo>
                  <a:cubicBezTo>
                    <a:pt x="3390984" y="1554138"/>
                    <a:pt x="3390252" y="1555237"/>
                    <a:pt x="3390252" y="1555969"/>
                  </a:cubicBezTo>
                  <a:cubicBezTo>
                    <a:pt x="3390252" y="1556702"/>
                    <a:pt x="3390984" y="1557068"/>
                    <a:pt x="3391351" y="1557801"/>
                  </a:cubicBezTo>
                  <a:lnTo>
                    <a:pt x="3379627" y="1544979"/>
                  </a:lnTo>
                  <a:lnTo>
                    <a:pt x="3390984" y="1553405"/>
                  </a:lnTo>
                  <a:close/>
                  <a:moveTo>
                    <a:pt x="3123911" y="1178990"/>
                  </a:moveTo>
                  <a:lnTo>
                    <a:pt x="3127941" y="1192179"/>
                  </a:lnTo>
                  <a:lnTo>
                    <a:pt x="3119881" y="1177891"/>
                  </a:lnTo>
                  <a:cubicBezTo>
                    <a:pt x="3121347" y="1178623"/>
                    <a:pt x="3122812" y="1178990"/>
                    <a:pt x="3123911" y="1178990"/>
                  </a:cubicBezTo>
                  <a:close/>
                  <a:moveTo>
                    <a:pt x="3321743" y="1510908"/>
                  </a:moveTo>
                  <a:lnTo>
                    <a:pt x="3326506" y="1634003"/>
                  </a:lnTo>
                  <a:lnTo>
                    <a:pt x="3269721" y="1465846"/>
                  </a:lnTo>
                  <a:lnTo>
                    <a:pt x="3321743" y="1510908"/>
                  </a:lnTo>
                  <a:close/>
                  <a:moveTo>
                    <a:pt x="3411134" y="1574287"/>
                  </a:moveTo>
                  <a:cubicBezTo>
                    <a:pt x="3410401" y="1573554"/>
                    <a:pt x="3409302" y="1573554"/>
                    <a:pt x="3408203" y="1573554"/>
                  </a:cubicBezTo>
                  <a:cubicBezTo>
                    <a:pt x="3407470" y="1571723"/>
                    <a:pt x="3407104" y="1569525"/>
                    <a:pt x="3406371" y="1567327"/>
                  </a:cubicBezTo>
                  <a:lnTo>
                    <a:pt x="3413332" y="1574654"/>
                  </a:lnTo>
                  <a:lnTo>
                    <a:pt x="3411134" y="1575386"/>
                  </a:lnTo>
                  <a:cubicBezTo>
                    <a:pt x="3411500" y="1575020"/>
                    <a:pt x="3411500" y="1574287"/>
                    <a:pt x="3411134" y="1574287"/>
                  </a:cubicBezTo>
                  <a:lnTo>
                    <a:pt x="3411134" y="1574287"/>
                  </a:lnTo>
                  <a:close/>
                  <a:moveTo>
                    <a:pt x="3350319" y="1395140"/>
                  </a:moveTo>
                  <a:cubicBezTo>
                    <a:pt x="3351052" y="1395140"/>
                    <a:pt x="3351784" y="1395140"/>
                    <a:pt x="3352151" y="1394773"/>
                  </a:cubicBezTo>
                  <a:cubicBezTo>
                    <a:pt x="3353616" y="1394040"/>
                    <a:pt x="3354715" y="1392941"/>
                    <a:pt x="3355448" y="1391476"/>
                  </a:cubicBezTo>
                  <a:cubicBezTo>
                    <a:pt x="3356180" y="1390010"/>
                    <a:pt x="3356180" y="1388545"/>
                    <a:pt x="3355448" y="1387080"/>
                  </a:cubicBezTo>
                  <a:cubicBezTo>
                    <a:pt x="3355082" y="1386347"/>
                    <a:pt x="3354715" y="1386347"/>
                    <a:pt x="3354349" y="1385981"/>
                  </a:cubicBezTo>
                  <a:lnTo>
                    <a:pt x="3354715" y="1384149"/>
                  </a:lnTo>
                  <a:lnTo>
                    <a:pt x="3406738" y="1341652"/>
                  </a:lnTo>
                  <a:lnTo>
                    <a:pt x="3359111" y="1422250"/>
                  </a:lnTo>
                  <a:lnTo>
                    <a:pt x="3350319" y="1395140"/>
                  </a:lnTo>
                  <a:close/>
                  <a:moveTo>
                    <a:pt x="3272285" y="1267648"/>
                  </a:moveTo>
                  <a:lnTo>
                    <a:pt x="3270454" y="1267648"/>
                  </a:lnTo>
                  <a:cubicBezTo>
                    <a:pt x="3270087" y="1267281"/>
                    <a:pt x="3270087" y="1266549"/>
                    <a:pt x="3269721" y="1266182"/>
                  </a:cubicBezTo>
                  <a:cubicBezTo>
                    <a:pt x="3267156" y="1263984"/>
                    <a:pt x="3263493" y="1264351"/>
                    <a:pt x="3261295" y="1266915"/>
                  </a:cubicBezTo>
                  <a:cubicBezTo>
                    <a:pt x="3260928" y="1267648"/>
                    <a:pt x="3260928" y="1268380"/>
                    <a:pt x="3260562" y="1268747"/>
                  </a:cubicBezTo>
                  <a:lnTo>
                    <a:pt x="3237848" y="1251528"/>
                  </a:lnTo>
                  <a:lnTo>
                    <a:pt x="3329437" y="1232478"/>
                  </a:lnTo>
                  <a:lnTo>
                    <a:pt x="3272285" y="1267648"/>
                  </a:lnTo>
                  <a:close/>
                  <a:moveTo>
                    <a:pt x="3110356" y="1155909"/>
                  </a:moveTo>
                  <a:cubicBezTo>
                    <a:pt x="3110722" y="1154810"/>
                    <a:pt x="3110722" y="1153711"/>
                    <a:pt x="3110356" y="1152978"/>
                  </a:cubicBezTo>
                  <a:cubicBezTo>
                    <a:pt x="3110356" y="1152612"/>
                    <a:pt x="3109990" y="1152612"/>
                    <a:pt x="3109990" y="1152612"/>
                  </a:cubicBezTo>
                  <a:lnTo>
                    <a:pt x="3111089" y="1150780"/>
                  </a:lnTo>
                  <a:lnTo>
                    <a:pt x="3115485" y="1159939"/>
                  </a:lnTo>
                  <a:cubicBezTo>
                    <a:pt x="3114020" y="1158108"/>
                    <a:pt x="3112188" y="1157009"/>
                    <a:pt x="3110356" y="1155909"/>
                  </a:cubicBezTo>
                  <a:lnTo>
                    <a:pt x="3110356" y="1155909"/>
                  </a:lnTo>
                  <a:close/>
                  <a:moveTo>
                    <a:pt x="3166775" y="1321502"/>
                  </a:moveTo>
                  <a:lnTo>
                    <a:pt x="3026461" y="1213427"/>
                  </a:lnTo>
                  <a:lnTo>
                    <a:pt x="3083612" y="1235775"/>
                  </a:lnTo>
                  <a:lnTo>
                    <a:pt x="3141496" y="1258123"/>
                  </a:lnTo>
                  <a:lnTo>
                    <a:pt x="3166775" y="1321502"/>
                  </a:lnTo>
                  <a:close/>
                  <a:moveTo>
                    <a:pt x="3177399" y="1339820"/>
                  </a:moveTo>
                  <a:lnTo>
                    <a:pt x="3177399" y="1339820"/>
                  </a:lnTo>
                  <a:cubicBezTo>
                    <a:pt x="3178865" y="1339453"/>
                    <a:pt x="3179597" y="1337988"/>
                    <a:pt x="3180330" y="1337255"/>
                  </a:cubicBezTo>
                  <a:lnTo>
                    <a:pt x="3260562" y="1363633"/>
                  </a:lnTo>
                  <a:lnTo>
                    <a:pt x="3259096" y="1447895"/>
                  </a:lnTo>
                  <a:cubicBezTo>
                    <a:pt x="3257997" y="1448261"/>
                    <a:pt x="3256532" y="1448627"/>
                    <a:pt x="3255799" y="1449726"/>
                  </a:cubicBezTo>
                  <a:cubicBezTo>
                    <a:pt x="3255799" y="1449726"/>
                    <a:pt x="3255799" y="1449726"/>
                    <a:pt x="3255799" y="1450093"/>
                  </a:cubicBezTo>
                  <a:lnTo>
                    <a:pt x="3171904" y="1427012"/>
                  </a:lnTo>
                  <a:lnTo>
                    <a:pt x="3177399" y="1339820"/>
                  </a:lnTo>
                  <a:close/>
                  <a:moveTo>
                    <a:pt x="3328338" y="1507610"/>
                  </a:moveTo>
                  <a:lnTo>
                    <a:pt x="3328338" y="1507610"/>
                  </a:lnTo>
                  <a:lnTo>
                    <a:pt x="3353616" y="1525562"/>
                  </a:lnTo>
                  <a:lnTo>
                    <a:pt x="3368637" y="1542414"/>
                  </a:lnTo>
                  <a:lnTo>
                    <a:pt x="3328338" y="1507610"/>
                  </a:lnTo>
                  <a:close/>
                  <a:moveTo>
                    <a:pt x="3137466" y="1222586"/>
                  </a:moveTo>
                  <a:lnTo>
                    <a:pt x="3146625" y="1252627"/>
                  </a:lnTo>
                  <a:lnTo>
                    <a:pt x="3146625" y="1252627"/>
                  </a:lnTo>
                  <a:lnTo>
                    <a:pt x="3142229" y="1242003"/>
                  </a:lnTo>
                  <a:lnTo>
                    <a:pt x="3126842" y="1203535"/>
                  </a:lnTo>
                  <a:lnTo>
                    <a:pt x="3137466" y="1222586"/>
                  </a:lnTo>
                  <a:close/>
                  <a:moveTo>
                    <a:pt x="3363141" y="1325898"/>
                  </a:moveTo>
                  <a:lnTo>
                    <a:pt x="3366439" y="1310511"/>
                  </a:lnTo>
                  <a:lnTo>
                    <a:pt x="3367171" y="1310511"/>
                  </a:lnTo>
                  <a:lnTo>
                    <a:pt x="3363141" y="1325898"/>
                  </a:lnTo>
                  <a:close/>
                  <a:moveTo>
                    <a:pt x="3367904" y="1303917"/>
                  </a:moveTo>
                  <a:lnTo>
                    <a:pt x="3370468" y="1292560"/>
                  </a:lnTo>
                  <a:lnTo>
                    <a:pt x="3371934" y="1292194"/>
                  </a:lnTo>
                  <a:lnTo>
                    <a:pt x="3371934" y="1292194"/>
                  </a:lnTo>
                  <a:lnTo>
                    <a:pt x="3369003" y="1304283"/>
                  </a:lnTo>
                  <a:lnTo>
                    <a:pt x="3367904" y="1303917"/>
                  </a:lnTo>
                  <a:close/>
                  <a:moveTo>
                    <a:pt x="3364241" y="1281569"/>
                  </a:moveTo>
                  <a:lnTo>
                    <a:pt x="3363508" y="1282668"/>
                  </a:lnTo>
                  <a:lnTo>
                    <a:pt x="3351784" y="1281203"/>
                  </a:lnTo>
                  <a:lnTo>
                    <a:pt x="3351784" y="1280470"/>
                  </a:lnTo>
                  <a:lnTo>
                    <a:pt x="3364241" y="1281569"/>
                  </a:lnTo>
                  <a:close/>
                  <a:moveTo>
                    <a:pt x="3345190" y="1280837"/>
                  </a:moveTo>
                  <a:lnTo>
                    <a:pt x="3330169" y="1279005"/>
                  </a:lnTo>
                  <a:lnTo>
                    <a:pt x="3345190" y="1280104"/>
                  </a:lnTo>
                  <a:lnTo>
                    <a:pt x="3345190" y="1280837"/>
                  </a:lnTo>
                  <a:close/>
                  <a:moveTo>
                    <a:pt x="2834491" y="1501749"/>
                  </a:moveTo>
                  <a:lnTo>
                    <a:pt x="2819104" y="1504680"/>
                  </a:lnTo>
                  <a:lnTo>
                    <a:pt x="2794924" y="1498452"/>
                  </a:lnTo>
                  <a:lnTo>
                    <a:pt x="2787597" y="1493323"/>
                  </a:lnTo>
                  <a:lnTo>
                    <a:pt x="2821668" y="1449726"/>
                  </a:lnTo>
                  <a:lnTo>
                    <a:pt x="2834491" y="1501749"/>
                  </a:lnTo>
                  <a:close/>
                  <a:moveTo>
                    <a:pt x="2744734" y="1485996"/>
                  </a:moveTo>
                  <a:cubicBezTo>
                    <a:pt x="2744734" y="1485629"/>
                    <a:pt x="2744367" y="1485629"/>
                    <a:pt x="2744001" y="1485263"/>
                  </a:cubicBezTo>
                  <a:lnTo>
                    <a:pt x="2743268" y="1471341"/>
                  </a:lnTo>
                  <a:lnTo>
                    <a:pt x="2776240" y="1494056"/>
                  </a:lnTo>
                  <a:lnTo>
                    <a:pt x="2744734" y="1485996"/>
                  </a:lnTo>
                  <a:close/>
                  <a:moveTo>
                    <a:pt x="2737040" y="1483797"/>
                  </a:moveTo>
                  <a:cubicBezTo>
                    <a:pt x="2735941" y="1484530"/>
                    <a:pt x="2734842" y="1485263"/>
                    <a:pt x="2734475" y="1486728"/>
                  </a:cubicBezTo>
                  <a:cubicBezTo>
                    <a:pt x="2734109" y="1488194"/>
                    <a:pt x="2734109" y="1489659"/>
                    <a:pt x="2734842" y="1490758"/>
                  </a:cubicBezTo>
                  <a:cubicBezTo>
                    <a:pt x="2735208" y="1491124"/>
                    <a:pt x="2735575" y="1491491"/>
                    <a:pt x="2735941" y="1491857"/>
                  </a:cubicBezTo>
                  <a:lnTo>
                    <a:pt x="2732644" y="1553039"/>
                  </a:lnTo>
                  <a:lnTo>
                    <a:pt x="2675492" y="1490758"/>
                  </a:lnTo>
                  <a:lnTo>
                    <a:pt x="2675492" y="1490758"/>
                  </a:lnTo>
                  <a:cubicBezTo>
                    <a:pt x="2676225" y="1488926"/>
                    <a:pt x="2675859" y="1486728"/>
                    <a:pt x="2675126" y="1485263"/>
                  </a:cubicBezTo>
                  <a:cubicBezTo>
                    <a:pt x="2675126" y="1484897"/>
                    <a:pt x="2674393" y="1484897"/>
                    <a:pt x="2674393" y="1484530"/>
                  </a:cubicBezTo>
                  <a:lnTo>
                    <a:pt x="2697107" y="1440201"/>
                  </a:lnTo>
                  <a:lnTo>
                    <a:pt x="2735575" y="1466579"/>
                  </a:lnTo>
                  <a:lnTo>
                    <a:pt x="2737040" y="1483797"/>
                  </a:lnTo>
                  <a:close/>
                  <a:moveTo>
                    <a:pt x="3044046" y="2006220"/>
                  </a:moveTo>
                  <a:lnTo>
                    <a:pt x="3056502" y="2022340"/>
                  </a:lnTo>
                  <a:lnTo>
                    <a:pt x="3047709" y="2025271"/>
                  </a:lnTo>
                  <a:lnTo>
                    <a:pt x="3044046" y="2006220"/>
                  </a:lnTo>
                  <a:close/>
                  <a:moveTo>
                    <a:pt x="3032689" y="1998160"/>
                  </a:moveTo>
                  <a:cubicBezTo>
                    <a:pt x="3033788" y="1998893"/>
                    <a:pt x="3034887" y="1999260"/>
                    <a:pt x="3035986" y="1999626"/>
                  </a:cubicBezTo>
                  <a:lnTo>
                    <a:pt x="3041115" y="2027469"/>
                  </a:lnTo>
                  <a:lnTo>
                    <a:pt x="2992756" y="2043222"/>
                  </a:lnTo>
                  <a:lnTo>
                    <a:pt x="3010341" y="1964089"/>
                  </a:lnTo>
                  <a:lnTo>
                    <a:pt x="3031590" y="1990467"/>
                  </a:lnTo>
                  <a:cubicBezTo>
                    <a:pt x="3030124" y="1992665"/>
                    <a:pt x="3030857" y="1995962"/>
                    <a:pt x="3032689" y="1998160"/>
                  </a:cubicBezTo>
                  <a:lnTo>
                    <a:pt x="3032689" y="1998160"/>
                  </a:lnTo>
                  <a:close/>
                  <a:moveTo>
                    <a:pt x="3214035" y="2223103"/>
                  </a:moveTo>
                  <a:lnTo>
                    <a:pt x="3202678" y="2221637"/>
                  </a:lnTo>
                  <a:lnTo>
                    <a:pt x="3206341" y="2213578"/>
                  </a:lnTo>
                  <a:lnTo>
                    <a:pt x="3214035" y="2223103"/>
                  </a:lnTo>
                  <a:close/>
                  <a:moveTo>
                    <a:pt x="3441908" y="2490542"/>
                  </a:moveTo>
                  <a:lnTo>
                    <a:pt x="3446304" y="2504830"/>
                  </a:lnTo>
                  <a:cubicBezTo>
                    <a:pt x="3445571" y="2505563"/>
                    <a:pt x="3444839" y="2506662"/>
                    <a:pt x="3444472" y="2508127"/>
                  </a:cubicBezTo>
                  <a:lnTo>
                    <a:pt x="3441908" y="2490542"/>
                  </a:lnTo>
                  <a:close/>
                  <a:moveTo>
                    <a:pt x="3605302" y="2396389"/>
                  </a:moveTo>
                  <a:lnTo>
                    <a:pt x="3606401" y="2395290"/>
                  </a:lnTo>
                  <a:lnTo>
                    <a:pt x="3609332" y="2397122"/>
                  </a:lnTo>
                  <a:lnTo>
                    <a:pt x="3605669" y="2397854"/>
                  </a:lnTo>
                  <a:lnTo>
                    <a:pt x="3605302" y="2396389"/>
                  </a:lnTo>
                  <a:close/>
                  <a:moveTo>
                    <a:pt x="3597243" y="2395290"/>
                  </a:moveTo>
                  <a:lnTo>
                    <a:pt x="3590648" y="2401884"/>
                  </a:lnTo>
                  <a:lnTo>
                    <a:pt x="3549983" y="2411776"/>
                  </a:lnTo>
                  <a:lnTo>
                    <a:pt x="3553280" y="2388329"/>
                  </a:lnTo>
                  <a:lnTo>
                    <a:pt x="3558043" y="2364150"/>
                  </a:lnTo>
                  <a:lnTo>
                    <a:pt x="3593213" y="2386864"/>
                  </a:lnTo>
                  <a:lnTo>
                    <a:pt x="3597243" y="2395290"/>
                  </a:lnTo>
                  <a:close/>
                  <a:moveTo>
                    <a:pt x="3540457" y="2421301"/>
                  </a:moveTo>
                  <a:lnTo>
                    <a:pt x="3538259" y="2432658"/>
                  </a:lnTo>
                  <a:lnTo>
                    <a:pt x="3536428" y="2422400"/>
                  </a:lnTo>
                  <a:lnTo>
                    <a:pt x="3540457" y="2421301"/>
                  </a:lnTo>
                  <a:close/>
                  <a:moveTo>
                    <a:pt x="3532031" y="2436322"/>
                  </a:moveTo>
                  <a:lnTo>
                    <a:pt x="3526169" y="2424598"/>
                  </a:lnTo>
                  <a:lnTo>
                    <a:pt x="3529833" y="2423865"/>
                  </a:lnTo>
                  <a:lnTo>
                    <a:pt x="3532031" y="2436322"/>
                  </a:lnTo>
                  <a:close/>
                  <a:moveTo>
                    <a:pt x="3542655" y="2346198"/>
                  </a:moveTo>
                  <a:lnTo>
                    <a:pt x="3539725" y="2344366"/>
                  </a:lnTo>
                  <a:lnTo>
                    <a:pt x="3549250" y="2335208"/>
                  </a:lnTo>
                  <a:lnTo>
                    <a:pt x="3542655" y="2346198"/>
                  </a:lnTo>
                  <a:close/>
                  <a:moveTo>
                    <a:pt x="3553646" y="2340703"/>
                  </a:moveTo>
                  <a:lnTo>
                    <a:pt x="3552181" y="2352060"/>
                  </a:lnTo>
                  <a:lnTo>
                    <a:pt x="3548517" y="2349862"/>
                  </a:lnTo>
                  <a:lnTo>
                    <a:pt x="3553646" y="2340703"/>
                  </a:lnTo>
                  <a:close/>
                  <a:moveTo>
                    <a:pt x="3513713" y="2304800"/>
                  </a:moveTo>
                  <a:lnTo>
                    <a:pt x="3503456" y="2252411"/>
                  </a:lnTo>
                  <a:lnTo>
                    <a:pt x="3548884" y="2313226"/>
                  </a:lnTo>
                  <a:lnTo>
                    <a:pt x="3513713" y="2304800"/>
                  </a:lnTo>
                  <a:close/>
                  <a:moveTo>
                    <a:pt x="3544854" y="2355723"/>
                  </a:moveTo>
                  <a:lnTo>
                    <a:pt x="3550716" y="2359387"/>
                  </a:lnTo>
                  <a:lnTo>
                    <a:pt x="3547052" y="2386131"/>
                  </a:lnTo>
                  <a:lnTo>
                    <a:pt x="3541923" y="2413974"/>
                  </a:lnTo>
                  <a:lnTo>
                    <a:pt x="3534962" y="2415439"/>
                  </a:lnTo>
                  <a:lnTo>
                    <a:pt x="3528734" y="2383566"/>
                  </a:lnTo>
                  <a:lnTo>
                    <a:pt x="3544854" y="2355723"/>
                  </a:lnTo>
                  <a:close/>
                  <a:moveTo>
                    <a:pt x="3524704" y="2456837"/>
                  </a:moveTo>
                  <a:lnTo>
                    <a:pt x="3462057" y="2499335"/>
                  </a:lnTo>
                  <a:lnTo>
                    <a:pt x="3488435" y="2453174"/>
                  </a:lnTo>
                  <a:lnTo>
                    <a:pt x="3524704" y="2456837"/>
                  </a:lnTo>
                  <a:close/>
                  <a:moveTo>
                    <a:pt x="3507852" y="2311761"/>
                  </a:moveTo>
                  <a:lnTo>
                    <a:pt x="3510416" y="2325682"/>
                  </a:lnTo>
                  <a:lnTo>
                    <a:pt x="3475979" y="2303701"/>
                  </a:lnTo>
                  <a:lnTo>
                    <a:pt x="3507852" y="2311761"/>
                  </a:lnTo>
                  <a:close/>
                  <a:moveTo>
                    <a:pt x="3515179" y="2313959"/>
                  </a:moveTo>
                  <a:lnTo>
                    <a:pt x="3551082" y="2323484"/>
                  </a:lnTo>
                  <a:lnTo>
                    <a:pt x="3533497" y="2340703"/>
                  </a:lnTo>
                  <a:lnTo>
                    <a:pt x="3518476" y="2330811"/>
                  </a:lnTo>
                  <a:lnTo>
                    <a:pt x="3515179" y="2313959"/>
                  </a:lnTo>
                  <a:close/>
                  <a:moveTo>
                    <a:pt x="3528734" y="2345099"/>
                  </a:moveTo>
                  <a:lnTo>
                    <a:pt x="3522506" y="2350961"/>
                  </a:lnTo>
                  <a:lnTo>
                    <a:pt x="3520308" y="2339604"/>
                  </a:lnTo>
                  <a:lnTo>
                    <a:pt x="3528734" y="2345099"/>
                  </a:lnTo>
                  <a:close/>
                  <a:moveTo>
                    <a:pt x="3534596" y="2348763"/>
                  </a:moveTo>
                  <a:lnTo>
                    <a:pt x="3539358" y="2351694"/>
                  </a:lnTo>
                  <a:lnTo>
                    <a:pt x="3526902" y="2373309"/>
                  </a:lnTo>
                  <a:lnTo>
                    <a:pt x="3523971" y="2359021"/>
                  </a:lnTo>
                  <a:lnTo>
                    <a:pt x="3534596" y="2348763"/>
                  </a:lnTo>
                  <a:close/>
                  <a:moveTo>
                    <a:pt x="3523605" y="2392725"/>
                  </a:moveTo>
                  <a:lnTo>
                    <a:pt x="3528368" y="2417271"/>
                  </a:lnTo>
                  <a:lnTo>
                    <a:pt x="3522872" y="2418737"/>
                  </a:lnTo>
                  <a:lnTo>
                    <a:pt x="3516278" y="2405548"/>
                  </a:lnTo>
                  <a:lnTo>
                    <a:pt x="3523605" y="2392725"/>
                  </a:lnTo>
                  <a:close/>
                  <a:moveTo>
                    <a:pt x="3515912" y="2420202"/>
                  </a:moveTo>
                  <a:lnTo>
                    <a:pt x="3506386" y="2422400"/>
                  </a:lnTo>
                  <a:lnTo>
                    <a:pt x="3512248" y="2412508"/>
                  </a:lnTo>
                  <a:lnTo>
                    <a:pt x="3515912" y="2420202"/>
                  </a:lnTo>
                  <a:close/>
                  <a:moveTo>
                    <a:pt x="3519209" y="2426430"/>
                  </a:moveTo>
                  <a:lnTo>
                    <a:pt x="3530199" y="2448411"/>
                  </a:lnTo>
                  <a:lnTo>
                    <a:pt x="3492831" y="2445480"/>
                  </a:lnTo>
                  <a:lnTo>
                    <a:pt x="3501258" y="2430460"/>
                  </a:lnTo>
                  <a:lnTo>
                    <a:pt x="3519209" y="2426430"/>
                  </a:lnTo>
                  <a:close/>
                  <a:moveTo>
                    <a:pt x="3485504" y="2445114"/>
                  </a:moveTo>
                  <a:lnTo>
                    <a:pt x="3452532" y="2442550"/>
                  </a:lnTo>
                  <a:lnTo>
                    <a:pt x="3492465" y="2432658"/>
                  </a:lnTo>
                  <a:lnTo>
                    <a:pt x="3485504" y="2445114"/>
                  </a:lnTo>
                  <a:close/>
                  <a:moveTo>
                    <a:pt x="3479643" y="2268897"/>
                  </a:moveTo>
                  <a:lnTo>
                    <a:pt x="3495396" y="2247282"/>
                  </a:lnTo>
                  <a:lnTo>
                    <a:pt x="3506386" y="2303335"/>
                  </a:lnTo>
                  <a:lnTo>
                    <a:pt x="3464622" y="2293443"/>
                  </a:lnTo>
                  <a:cubicBezTo>
                    <a:pt x="3464622" y="2292710"/>
                    <a:pt x="3464255" y="2291611"/>
                    <a:pt x="3463889" y="2290879"/>
                  </a:cubicBezTo>
                  <a:cubicBezTo>
                    <a:pt x="3467553" y="2285383"/>
                    <a:pt x="3473781" y="2277323"/>
                    <a:pt x="3479643" y="2268897"/>
                  </a:cubicBezTo>
                  <a:lnTo>
                    <a:pt x="3479643" y="2268897"/>
                  </a:lnTo>
                  <a:close/>
                  <a:moveTo>
                    <a:pt x="3521407" y="2382834"/>
                  </a:moveTo>
                  <a:lnTo>
                    <a:pt x="3512614" y="2398587"/>
                  </a:lnTo>
                  <a:lnTo>
                    <a:pt x="3503089" y="2379903"/>
                  </a:lnTo>
                  <a:lnTo>
                    <a:pt x="3518110" y="2365249"/>
                  </a:lnTo>
                  <a:lnTo>
                    <a:pt x="3521407" y="2382834"/>
                  </a:lnTo>
                  <a:close/>
                  <a:moveTo>
                    <a:pt x="3437878" y="2450243"/>
                  </a:moveTo>
                  <a:cubicBezTo>
                    <a:pt x="3438244" y="2449877"/>
                    <a:pt x="3438244" y="2449144"/>
                    <a:pt x="3438244" y="2448778"/>
                  </a:cubicBezTo>
                  <a:lnTo>
                    <a:pt x="3481108" y="2453174"/>
                  </a:lnTo>
                  <a:lnTo>
                    <a:pt x="3452532" y="2502632"/>
                  </a:lnTo>
                  <a:lnTo>
                    <a:pt x="3444839" y="2476987"/>
                  </a:lnTo>
                  <a:cubicBezTo>
                    <a:pt x="3441908" y="2467095"/>
                    <a:pt x="3438610" y="2457570"/>
                    <a:pt x="3436779" y="2450976"/>
                  </a:cubicBezTo>
                  <a:cubicBezTo>
                    <a:pt x="3437145" y="2450243"/>
                    <a:pt x="3437878" y="2450243"/>
                    <a:pt x="3437878" y="2450243"/>
                  </a:cubicBezTo>
                  <a:lnTo>
                    <a:pt x="3437878" y="2450243"/>
                  </a:lnTo>
                  <a:close/>
                  <a:moveTo>
                    <a:pt x="3549250" y="2419103"/>
                  </a:moveTo>
                  <a:lnTo>
                    <a:pt x="3582222" y="2411043"/>
                  </a:lnTo>
                  <a:lnTo>
                    <a:pt x="3557676" y="2436322"/>
                  </a:lnTo>
                  <a:lnTo>
                    <a:pt x="3545586" y="2443649"/>
                  </a:lnTo>
                  <a:lnTo>
                    <a:pt x="3549250" y="2419103"/>
                  </a:lnTo>
                  <a:close/>
                  <a:moveTo>
                    <a:pt x="3594311" y="2408112"/>
                  </a:moveTo>
                  <a:lnTo>
                    <a:pt x="3602372" y="2406281"/>
                  </a:lnTo>
                  <a:lnTo>
                    <a:pt x="3603470" y="2408845"/>
                  </a:lnTo>
                  <a:lnTo>
                    <a:pt x="3582955" y="2421301"/>
                  </a:lnTo>
                  <a:lnTo>
                    <a:pt x="3580390" y="2422767"/>
                  </a:lnTo>
                  <a:lnTo>
                    <a:pt x="3594311" y="2408112"/>
                  </a:lnTo>
                  <a:close/>
                  <a:moveTo>
                    <a:pt x="3608966" y="2404449"/>
                  </a:moveTo>
                  <a:lnTo>
                    <a:pt x="3610797" y="2404083"/>
                  </a:lnTo>
                  <a:lnTo>
                    <a:pt x="3608966" y="2405181"/>
                  </a:lnTo>
                  <a:lnTo>
                    <a:pt x="3608966" y="2404449"/>
                  </a:lnTo>
                  <a:close/>
                  <a:moveTo>
                    <a:pt x="3611530" y="2390527"/>
                  </a:moveTo>
                  <a:lnTo>
                    <a:pt x="3611897" y="2390161"/>
                  </a:lnTo>
                  <a:lnTo>
                    <a:pt x="3613362" y="2391993"/>
                  </a:lnTo>
                  <a:lnTo>
                    <a:pt x="3611530" y="2390527"/>
                  </a:lnTo>
                  <a:close/>
                  <a:moveTo>
                    <a:pt x="3605669" y="2386864"/>
                  </a:moveTo>
                  <a:lnTo>
                    <a:pt x="3598708" y="2382467"/>
                  </a:lnTo>
                  <a:lnTo>
                    <a:pt x="3590282" y="2364150"/>
                  </a:lnTo>
                  <a:lnTo>
                    <a:pt x="3607867" y="2385032"/>
                  </a:lnTo>
                  <a:lnTo>
                    <a:pt x="3605669" y="2386864"/>
                  </a:lnTo>
                  <a:close/>
                  <a:moveTo>
                    <a:pt x="3588084" y="2375507"/>
                  </a:moveTo>
                  <a:lnTo>
                    <a:pt x="3559508" y="2357189"/>
                  </a:lnTo>
                  <a:lnTo>
                    <a:pt x="3564271" y="2332643"/>
                  </a:lnTo>
                  <a:lnTo>
                    <a:pt x="3573063" y="2343267"/>
                  </a:lnTo>
                  <a:lnTo>
                    <a:pt x="3588084" y="2375507"/>
                  </a:lnTo>
                  <a:close/>
                  <a:moveTo>
                    <a:pt x="3512981" y="2253144"/>
                  </a:moveTo>
                  <a:lnTo>
                    <a:pt x="3549616" y="2277323"/>
                  </a:lnTo>
                  <a:lnTo>
                    <a:pt x="3553646" y="2304434"/>
                  </a:lnTo>
                  <a:lnTo>
                    <a:pt x="3512981" y="2253144"/>
                  </a:lnTo>
                  <a:close/>
                  <a:moveTo>
                    <a:pt x="3504921" y="2239589"/>
                  </a:moveTo>
                  <a:cubicBezTo>
                    <a:pt x="3505287" y="2238490"/>
                    <a:pt x="3505287" y="2237024"/>
                    <a:pt x="3504921" y="2235925"/>
                  </a:cubicBezTo>
                  <a:cubicBezTo>
                    <a:pt x="3504554" y="2235192"/>
                    <a:pt x="3503456" y="2234460"/>
                    <a:pt x="3503089" y="2233727"/>
                  </a:cubicBezTo>
                  <a:lnTo>
                    <a:pt x="3519942" y="2193428"/>
                  </a:lnTo>
                  <a:cubicBezTo>
                    <a:pt x="3525071" y="2181338"/>
                    <a:pt x="3529833" y="2169248"/>
                    <a:pt x="3533497" y="2160089"/>
                  </a:cubicBezTo>
                  <a:lnTo>
                    <a:pt x="3548884" y="2268531"/>
                  </a:lnTo>
                  <a:lnTo>
                    <a:pt x="3504921" y="2239589"/>
                  </a:lnTo>
                  <a:close/>
                  <a:moveTo>
                    <a:pt x="3490267" y="2242519"/>
                  </a:moveTo>
                  <a:lnTo>
                    <a:pt x="3481474" y="2254609"/>
                  </a:lnTo>
                  <a:lnTo>
                    <a:pt x="3489900" y="2238856"/>
                  </a:lnTo>
                  <a:cubicBezTo>
                    <a:pt x="3489900" y="2239955"/>
                    <a:pt x="3489534" y="2240688"/>
                    <a:pt x="3489900" y="2241787"/>
                  </a:cubicBezTo>
                  <a:cubicBezTo>
                    <a:pt x="3489900" y="2241787"/>
                    <a:pt x="3490267" y="2242153"/>
                    <a:pt x="3490267" y="2242519"/>
                  </a:cubicBezTo>
                  <a:lnTo>
                    <a:pt x="3490267" y="2242519"/>
                  </a:lnTo>
                  <a:close/>
                  <a:moveTo>
                    <a:pt x="3512248" y="2334841"/>
                  </a:moveTo>
                  <a:lnTo>
                    <a:pt x="3516644" y="2356823"/>
                  </a:lnTo>
                  <a:lnTo>
                    <a:pt x="3499792" y="2372942"/>
                  </a:lnTo>
                  <a:lnTo>
                    <a:pt x="3464988" y="2304067"/>
                  </a:lnTo>
                  <a:lnTo>
                    <a:pt x="3512248" y="2334841"/>
                  </a:lnTo>
                  <a:close/>
                  <a:moveTo>
                    <a:pt x="3508218" y="2405548"/>
                  </a:moveTo>
                  <a:lnTo>
                    <a:pt x="3497227" y="2424965"/>
                  </a:lnTo>
                  <a:lnTo>
                    <a:pt x="3442274" y="2438520"/>
                  </a:lnTo>
                  <a:lnTo>
                    <a:pt x="3497594" y="2385032"/>
                  </a:lnTo>
                  <a:lnTo>
                    <a:pt x="3508218" y="2405548"/>
                  </a:lnTo>
                  <a:close/>
                  <a:moveTo>
                    <a:pt x="3529833" y="2138108"/>
                  </a:moveTo>
                  <a:lnTo>
                    <a:pt x="3529100" y="2137742"/>
                  </a:lnTo>
                  <a:lnTo>
                    <a:pt x="3529467" y="2136276"/>
                  </a:lnTo>
                  <a:lnTo>
                    <a:pt x="3529833" y="2138108"/>
                  </a:lnTo>
                  <a:close/>
                  <a:moveTo>
                    <a:pt x="3496495" y="2228598"/>
                  </a:moveTo>
                  <a:lnTo>
                    <a:pt x="3495762" y="2227133"/>
                  </a:lnTo>
                  <a:lnTo>
                    <a:pt x="3498327" y="2222737"/>
                  </a:lnTo>
                  <a:lnTo>
                    <a:pt x="3496495" y="2228598"/>
                  </a:lnTo>
                  <a:close/>
                  <a:moveTo>
                    <a:pt x="3447769" y="2519851"/>
                  </a:moveTo>
                  <a:lnTo>
                    <a:pt x="3447403" y="2526445"/>
                  </a:lnTo>
                  <a:lnTo>
                    <a:pt x="3446671" y="2521316"/>
                  </a:lnTo>
                  <a:lnTo>
                    <a:pt x="3447769" y="2519851"/>
                  </a:lnTo>
                  <a:close/>
                  <a:moveTo>
                    <a:pt x="3449601" y="2616569"/>
                  </a:moveTo>
                  <a:lnTo>
                    <a:pt x="3448869" y="2618400"/>
                  </a:lnTo>
                  <a:lnTo>
                    <a:pt x="3448869" y="2616935"/>
                  </a:lnTo>
                  <a:lnTo>
                    <a:pt x="3449601" y="2616569"/>
                  </a:lnTo>
                  <a:close/>
                  <a:moveTo>
                    <a:pt x="3458027" y="2560882"/>
                  </a:moveTo>
                  <a:lnTo>
                    <a:pt x="3455463" y="2517286"/>
                  </a:lnTo>
                  <a:cubicBezTo>
                    <a:pt x="3457295" y="2516187"/>
                    <a:pt x="3458760" y="2514355"/>
                    <a:pt x="3459127" y="2512157"/>
                  </a:cubicBezTo>
                  <a:lnTo>
                    <a:pt x="3509683" y="2499335"/>
                  </a:lnTo>
                  <a:lnTo>
                    <a:pt x="3459859" y="2596785"/>
                  </a:lnTo>
                  <a:cubicBezTo>
                    <a:pt x="3459859" y="2586894"/>
                    <a:pt x="3459127" y="2574071"/>
                    <a:pt x="3458027" y="2560882"/>
                  </a:cubicBezTo>
                  <a:lnTo>
                    <a:pt x="3458027" y="2560882"/>
                  </a:lnTo>
                  <a:close/>
                  <a:moveTo>
                    <a:pt x="3471216" y="2502266"/>
                  </a:moveTo>
                  <a:lnTo>
                    <a:pt x="3526169" y="2467095"/>
                  </a:lnTo>
                  <a:lnTo>
                    <a:pt x="3513713" y="2491641"/>
                  </a:lnTo>
                  <a:lnTo>
                    <a:pt x="3471216" y="2502266"/>
                  </a:lnTo>
                  <a:close/>
                  <a:moveTo>
                    <a:pt x="3528734" y="2150564"/>
                  </a:moveTo>
                  <a:lnTo>
                    <a:pt x="3522140" y="2163020"/>
                  </a:lnTo>
                  <a:lnTo>
                    <a:pt x="3526902" y="2146534"/>
                  </a:lnTo>
                  <a:cubicBezTo>
                    <a:pt x="3527269" y="2147634"/>
                    <a:pt x="3528001" y="2149099"/>
                    <a:pt x="3528734" y="2150564"/>
                  </a:cubicBezTo>
                  <a:lnTo>
                    <a:pt x="3528734" y="2150564"/>
                  </a:lnTo>
                  <a:close/>
                  <a:moveTo>
                    <a:pt x="3452898" y="2604479"/>
                  </a:moveTo>
                  <a:cubicBezTo>
                    <a:pt x="3452166" y="2604845"/>
                    <a:pt x="3451067" y="2604845"/>
                    <a:pt x="3450334" y="2605578"/>
                  </a:cubicBezTo>
                  <a:cubicBezTo>
                    <a:pt x="3449601" y="2606311"/>
                    <a:pt x="3449968" y="2607043"/>
                    <a:pt x="3449601" y="2607776"/>
                  </a:cubicBezTo>
                  <a:lnTo>
                    <a:pt x="3450700" y="2590557"/>
                  </a:lnTo>
                  <a:lnTo>
                    <a:pt x="3452898" y="2604479"/>
                  </a:lnTo>
                  <a:close/>
                  <a:moveTo>
                    <a:pt x="3458027" y="2282086"/>
                  </a:moveTo>
                  <a:lnTo>
                    <a:pt x="3435314" y="2106235"/>
                  </a:lnTo>
                  <a:lnTo>
                    <a:pt x="3484772" y="2219073"/>
                  </a:lnTo>
                  <a:lnTo>
                    <a:pt x="3458027" y="2282086"/>
                  </a:lnTo>
                  <a:close/>
                  <a:moveTo>
                    <a:pt x="3452898" y="2302968"/>
                  </a:moveTo>
                  <a:cubicBezTo>
                    <a:pt x="3453998" y="2303335"/>
                    <a:pt x="3455463" y="2303701"/>
                    <a:pt x="3456562" y="2303701"/>
                  </a:cubicBezTo>
                  <a:cubicBezTo>
                    <a:pt x="3456928" y="2303701"/>
                    <a:pt x="3456928" y="2303701"/>
                    <a:pt x="3457295" y="2303701"/>
                  </a:cubicBezTo>
                  <a:lnTo>
                    <a:pt x="3495029" y="2378438"/>
                  </a:lnTo>
                  <a:lnTo>
                    <a:pt x="3434581" y="2437055"/>
                  </a:lnTo>
                  <a:cubicBezTo>
                    <a:pt x="3433482" y="2436322"/>
                    <a:pt x="3432383" y="2435955"/>
                    <a:pt x="3430917" y="2435955"/>
                  </a:cubicBezTo>
                  <a:lnTo>
                    <a:pt x="3430917" y="2435955"/>
                  </a:lnTo>
                  <a:lnTo>
                    <a:pt x="3430551" y="2435955"/>
                  </a:lnTo>
                  <a:lnTo>
                    <a:pt x="3387687" y="2360486"/>
                  </a:lnTo>
                  <a:lnTo>
                    <a:pt x="3452898" y="2302968"/>
                  </a:lnTo>
                  <a:lnTo>
                    <a:pt x="3452898" y="2302968"/>
                  </a:lnTo>
                  <a:close/>
                  <a:moveTo>
                    <a:pt x="3451067" y="2630856"/>
                  </a:moveTo>
                  <a:cubicBezTo>
                    <a:pt x="3452166" y="2629024"/>
                    <a:pt x="3453265" y="2627193"/>
                    <a:pt x="3454364" y="2625361"/>
                  </a:cubicBezTo>
                  <a:lnTo>
                    <a:pt x="3454364" y="2635619"/>
                  </a:lnTo>
                  <a:lnTo>
                    <a:pt x="3452532" y="2634520"/>
                  </a:lnTo>
                  <a:cubicBezTo>
                    <a:pt x="3452532" y="2634153"/>
                    <a:pt x="3452898" y="2634153"/>
                    <a:pt x="3452898" y="2633787"/>
                  </a:cubicBezTo>
                  <a:cubicBezTo>
                    <a:pt x="3452166" y="2632688"/>
                    <a:pt x="3451800" y="2631589"/>
                    <a:pt x="3451067" y="2630856"/>
                  </a:cubicBezTo>
                  <a:lnTo>
                    <a:pt x="3451067" y="2630856"/>
                  </a:lnTo>
                  <a:close/>
                  <a:moveTo>
                    <a:pt x="3536061" y="2463798"/>
                  </a:moveTo>
                  <a:cubicBezTo>
                    <a:pt x="3536428" y="2464164"/>
                    <a:pt x="3536794" y="2464897"/>
                    <a:pt x="3537526" y="2465264"/>
                  </a:cubicBezTo>
                  <a:cubicBezTo>
                    <a:pt x="3538259" y="2465630"/>
                    <a:pt x="3538992" y="2465630"/>
                    <a:pt x="3540091" y="2465630"/>
                  </a:cubicBezTo>
                  <a:cubicBezTo>
                    <a:pt x="3542655" y="2465630"/>
                    <a:pt x="3544487" y="2464164"/>
                    <a:pt x="3545586" y="2461966"/>
                  </a:cubicBezTo>
                  <a:cubicBezTo>
                    <a:pt x="3545953" y="2461234"/>
                    <a:pt x="3545586" y="2460868"/>
                    <a:pt x="3545586" y="2460135"/>
                  </a:cubicBezTo>
                  <a:lnTo>
                    <a:pt x="3547052" y="2459036"/>
                  </a:lnTo>
                  <a:lnTo>
                    <a:pt x="3613729" y="2465630"/>
                  </a:lnTo>
                  <a:lnTo>
                    <a:pt x="3523239" y="2488711"/>
                  </a:lnTo>
                  <a:lnTo>
                    <a:pt x="3536061" y="2463798"/>
                  </a:lnTo>
                  <a:close/>
                  <a:moveTo>
                    <a:pt x="3570865" y="2318722"/>
                  </a:moveTo>
                  <a:lnTo>
                    <a:pt x="3569766" y="2317256"/>
                  </a:lnTo>
                  <a:cubicBezTo>
                    <a:pt x="3569766" y="2316524"/>
                    <a:pt x="3570498" y="2316157"/>
                    <a:pt x="3570498" y="2315791"/>
                  </a:cubicBezTo>
                  <a:cubicBezTo>
                    <a:pt x="3570132" y="2312494"/>
                    <a:pt x="3567202" y="2310295"/>
                    <a:pt x="3563904" y="2310295"/>
                  </a:cubicBezTo>
                  <a:lnTo>
                    <a:pt x="3563904" y="2310295"/>
                  </a:lnTo>
                  <a:cubicBezTo>
                    <a:pt x="3563171" y="2310295"/>
                    <a:pt x="3562805" y="2311028"/>
                    <a:pt x="3562072" y="2311394"/>
                  </a:cubicBezTo>
                  <a:lnTo>
                    <a:pt x="3558409" y="2283185"/>
                  </a:lnTo>
                  <a:lnTo>
                    <a:pt x="3636442" y="2334475"/>
                  </a:lnTo>
                  <a:lnTo>
                    <a:pt x="3570865" y="2318722"/>
                  </a:lnTo>
                  <a:close/>
                  <a:moveTo>
                    <a:pt x="3536794" y="2131514"/>
                  </a:moveTo>
                  <a:cubicBezTo>
                    <a:pt x="3536428" y="2129316"/>
                    <a:pt x="3536061" y="2127484"/>
                    <a:pt x="3535695" y="2125652"/>
                  </a:cubicBezTo>
                  <a:cubicBezTo>
                    <a:pt x="3536428" y="2124919"/>
                    <a:pt x="3537160" y="2124187"/>
                    <a:pt x="3537893" y="2123088"/>
                  </a:cubicBezTo>
                  <a:cubicBezTo>
                    <a:pt x="3537893" y="2122721"/>
                    <a:pt x="3537893" y="2122721"/>
                    <a:pt x="3537893" y="2122355"/>
                  </a:cubicBezTo>
                  <a:lnTo>
                    <a:pt x="3540091" y="2121989"/>
                  </a:lnTo>
                  <a:lnTo>
                    <a:pt x="3536794" y="2131514"/>
                  </a:lnTo>
                  <a:close/>
                  <a:moveTo>
                    <a:pt x="3507485" y="2191230"/>
                  </a:moveTo>
                  <a:lnTo>
                    <a:pt x="3492831" y="2218340"/>
                  </a:lnTo>
                  <a:lnTo>
                    <a:pt x="3492465" y="2219073"/>
                  </a:lnTo>
                  <a:cubicBezTo>
                    <a:pt x="3493930" y="2215776"/>
                    <a:pt x="3495396" y="2212112"/>
                    <a:pt x="3496861" y="2208815"/>
                  </a:cubicBezTo>
                  <a:lnTo>
                    <a:pt x="3512981" y="2170348"/>
                  </a:lnTo>
                  <a:lnTo>
                    <a:pt x="3507485" y="2191230"/>
                  </a:lnTo>
                  <a:close/>
                  <a:moveTo>
                    <a:pt x="3428719" y="2456837"/>
                  </a:moveTo>
                  <a:lnTo>
                    <a:pt x="3433482" y="2525346"/>
                  </a:lnTo>
                  <a:lnTo>
                    <a:pt x="3349953" y="2615836"/>
                  </a:lnTo>
                  <a:lnTo>
                    <a:pt x="3428719" y="2456837"/>
                  </a:lnTo>
                  <a:close/>
                  <a:moveTo>
                    <a:pt x="3440442" y="2527910"/>
                  </a:moveTo>
                  <a:lnTo>
                    <a:pt x="3440442" y="2527910"/>
                  </a:lnTo>
                  <a:lnTo>
                    <a:pt x="3445571" y="2558684"/>
                  </a:lnTo>
                  <a:lnTo>
                    <a:pt x="3444472" y="2581032"/>
                  </a:lnTo>
                  <a:lnTo>
                    <a:pt x="3440442" y="2527910"/>
                  </a:lnTo>
                  <a:close/>
                  <a:moveTo>
                    <a:pt x="2949893" y="2398587"/>
                  </a:moveTo>
                  <a:cubicBezTo>
                    <a:pt x="2949526" y="2397122"/>
                    <a:pt x="2949160" y="2396022"/>
                    <a:pt x="2948427" y="2394924"/>
                  </a:cubicBezTo>
                  <a:cubicBezTo>
                    <a:pt x="2947694" y="2394191"/>
                    <a:pt x="2946595" y="2394191"/>
                    <a:pt x="2945862" y="2393824"/>
                  </a:cubicBezTo>
                  <a:lnTo>
                    <a:pt x="2948793" y="2361585"/>
                  </a:lnTo>
                  <a:lnTo>
                    <a:pt x="3040382" y="2405914"/>
                  </a:lnTo>
                  <a:lnTo>
                    <a:pt x="3038917" y="2408479"/>
                  </a:lnTo>
                  <a:lnTo>
                    <a:pt x="2949893" y="2398587"/>
                  </a:lnTo>
                  <a:close/>
                  <a:moveTo>
                    <a:pt x="3073721" y="2200755"/>
                  </a:moveTo>
                  <a:lnTo>
                    <a:pt x="3074453" y="2203686"/>
                  </a:lnTo>
                  <a:lnTo>
                    <a:pt x="2973339" y="2215776"/>
                  </a:lnTo>
                  <a:lnTo>
                    <a:pt x="2981033" y="2185002"/>
                  </a:lnTo>
                  <a:cubicBezTo>
                    <a:pt x="2982132" y="2185002"/>
                    <a:pt x="2982865" y="2184636"/>
                    <a:pt x="2983963" y="2184269"/>
                  </a:cubicBezTo>
                  <a:cubicBezTo>
                    <a:pt x="2985429" y="2183536"/>
                    <a:pt x="2985795" y="2182071"/>
                    <a:pt x="2986528" y="2180972"/>
                  </a:cubicBezTo>
                  <a:lnTo>
                    <a:pt x="3073721" y="2200755"/>
                  </a:lnTo>
                  <a:close/>
                  <a:moveTo>
                    <a:pt x="2942199" y="2334841"/>
                  </a:moveTo>
                  <a:lnTo>
                    <a:pt x="2945130" y="2324583"/>
                  </a:lnTo>
                  <a:lnTo>
                    <a:pt x="2944031" y="2335940"/>
                  </a:lnTo>
                  <a:lnTo>
                    <a:pt x="2942199" y="2334841"/>
                  </a:lnTo>
                  <a:close/>
                  <a:moveTo>
                    <a:pt x="2938169" y="2348763"/>
                  </a:moveTo>
                  <a:lnTo>
                    <a:pt x="2940367" y="2341802"/>
                  </a:lnTo>
                  <a:lnTo>
                    <a:pt x="2943664" y="2343634"/>
                  </a:lnTo>
                  <a:lnTo>
                    <a:pt x="2942932" y="2350961"/>
                  </a:lnTo>
                  <a:lnTo>
                    <a:pt x="2938169" y="2348763"/>
                  </a:lnTo>
                  <a:close/>
                  <a:moveTo>
                    <a:pt x="2949893" y="2347664"/>
                  </a:moveTo>
                  <a:lnTo>
                    <a:pt x="3007777" y="2382467"/>
                  </a:lnTo>
                  <a:lnTo>
                    <a:pt x="2949160" y="2354258"/>
                  </a:lnTo>
                  <a:lnTo>
                    <a:pt x="2949893" y="2347664"/>
                  </a:lnTo>
                  <a:close/>
                  <a:moveTo>
                    <a:pt x="2934139" y="2338139"/>
                  </a:moveTo>
                  <a:lnTo>
                    <a:pt x="2931941" y="2345832"/>
                  </a:lnTo>
                  <a:lnTo>
                    <a:pt x="2918752" y="2339604"/>
                  </a:lnTo>
                  <a:cubicBezTo>
                    <a:pt x="2916921" y="2334841"/>
                    <a:pt x="2914722" y="2330445"/>
                    <a:pt x="2912524" y="2325682"/>
                  </a:cubicBezTo>
                  <a:lnTo>
                    <a:pt x="2912524" y="2325316"/>
                  </a:lnTo>
                  <a:lnTo>
                    <a:pt x="2934139" y="2338139"/>
                  </a:lnTo>
                  <a:close/>
                  <a:moveTo>
                    <a:pt x="2930109" y="2352060"/>
                  </a:moveTo>
                  <a:lnTo>
                    <a:pt x="2927911" y="2359753"/>
                  </a:lnTo>
                  <a:cubicBezTo>
                    <a:pt x="2926446" y="2356090"/>
                    <a:pt x="2924614" y="2352426"/>
                    <a:pt x="2923149" y="2348763"/>
                  </a:cubicBezTo>
                  <a:lnTo>
                    <a:pt x="2930109" y="2352060"/>
                  </a:lnTo>
                  <a:close/>
                  <a:moveTo>
                    <a:pt x="2936337" y="2355357"/>
                  </a:moveTo>
                  <a:lnTo>
                    <a:pt x="2942199" y="2358288"/>
                  </a:lnTo>
                  <a:lnTo>
                    <a:pt x="2939635" y="2387230"/>
                  </a:lnTo>
                  <a:lnTo>
                    <a:pt x="2931941" y="2369645"/>
                  </a:lnTo>
                  <a:lnTo>
                    <a:pt x="2936337" y="2355357"/>
                  </a:lnTo>
                  <a:close/>
                  <a:moveTo>
                    <a:pt x="2950259" y="2285750"/>
                  </a:moveTo>
                  <a:cubicBezTo>
                    <a:pt x="2950625" y="2286116"/>
                    <a:pt x="2950991" y="2286116"/>
                    <a:pt x="2951358" y="2286116"/>
                  </a:cubicBezTo>
                  <a:cubicBezTo>
                    <a:pt x="2948793" y="2286116"/>
                    <a:pt x="2946595" y="2287948"/>
                    <a:pt x="2946595" y="2290512"/>
                  </a:cubicBezTo>
                  <a:cubicBezTo>
                    <a:pt x="2946595" y="2291245"/>
                    <a:pt x="2946962" y="2291611"/>
                    <a:pt x="2947328" y="2292344"/>
                  </a:cubicBezTo>
                  <a:lnTo>
                    <a:pt x="2935971" y="2331178"/>
                  </a:lnTo>
                  <a:lnTo>
                    <a:pt x="2907762" y="2314325"/>
                  </a:lnTo>
                  <a:lnTo>
                    <a:pt x="2891276" y="2276957"/>
                  </a:lnTo>
                  <a:lnTo>
                    <a:pt x="2918752" y="2246916"/>
                  </a:lnTo>
                  <a:lnTo>
                    <a:pt x="2951358" y="2239955"/>
                  </a:lnTo>
                  <a:lnTo>
                    <a:pt x="2949526" y="2283185"/>
                  </a:lnTo>
                  <a:cubicBezTo>
                    <a:pt x="2949526" y="2283552"/>
                    <a:pt x="2949893" y="2283918"/>
                    <a:pt x="2949893" y="2284650"/>
                  </a:cubicBezTo>
                  <a:cubicBezTo>
                    <a:pt x="2949893" y="2285383"/>
                    <a:pt x="2949893" y="2285017"/>
                    <a:pt x="2950259" y="2285750"/>
                  </a:cubicBezTo>
                  <a:lnTo>
                    <a:pt x="2950259" y="2285750"/>
                  </a:lnTo>
                  <a:cubicBezTo>
                    <a:pt x="2950259" y="2285383"/>
                    <a:pt x="2950625" y="2285750"/>
                    <a:pt x="2950259" y="2285750"/>
                  </a:cubicBezTo>
                  <a:lnTo>
                    <a:pt x="2950259" y="2285750"/>
                  </a:lnTo>
                  <a:close/>
                  <a:moveTo>
                    <a:pt x="2958319" y="2238490"/>
                  </a:moveTo>
                  <a:lnTo>
                    <a:pt x="2960517" y="2238123"/>
                  </a:lnTo>
                  <a:lnTo>
                    <a:pt x="2957586" y="2249480"/>
                  </a:lnTo>
                  <a:lnTo>
                    <a:pt x="2958319" y="2238490"/>
                  </a:lnTo>
                  <a:close/>
                  <a:moveTo>
                    <a:pt x="2958685" y="2231529"/>
                  </a:moveTo>
                  <a:lnTo>
                    <a:pt x="2959052" y="2224202"/>
                  </a:lnTo>
                  <a:lnTo>
                    <a:pt x="2964180" y="2223469"/>
                  </a:lnTo>
                  <a:lnTo>
                    <a:pt x="2962348" y="2230430"/>
                  </a:lnTo>
                  <a:lnTo>
                    <a:pt x="2958685" y="2231529"/>
                  </a:lnTo>
                  <a:close/>
                  <a:moveTo>
                    <a:pt x="2971507" y="2222737"/>
                  </a:moveTo>
                  <a:lnTo>
                    <a:pt x="3036352" y="2215043"/>
                  </a:lnTo>
                  <a:lnTo>
                    <a:pt x="2970042" y="2229331"/>
                  </a:lnTo>
                  <a:lnTo>
                    <a:pt x="2971507" y="2222737"/>
                  </a:lnTo>
                  <a:close/>
                  <a:moveTo>
                    <a:pt x="2972973" y="2188299"/>
                  </a:moveTo>
                  <a:lnTo>
                    <a:pt x="2966012" y="2216508"/>
                  </a:lnTo>
                  <a:lnTo>
                    <a:pt x="2959418" y="2217241"/>
                  </a:lnTo>
                  <a:lnTo>
                    <a:pt x="2960150" y="2202220"/>
                  </a:lnTo>
                  <a:lnTo>
                    <a:pt x="2972973" y="2188299"/>
                  </a:lnTo>
                  <a:close/>
                  <a:moveTo>
                    <a:pt x="2952457" y="2217974"/>
                  </a:moveTo>
                  <a:lnTo>
                    <a:pt x="2944397" y="2219073"/>
                  </a:lnTo>
                  <a:lnTo>
                    <a:pt x="2952823" y="2209914"/>
                  </a:lnTo>
                  <a:lnTo>
                    <a:pt x="2952457" y="2217974"/>
                  </a:lnTo>
                  <a:close/>
                  <a:moveTo>
                    <a:pt x="2952091" y="2224935"/>
                  </a:moveTo>
                  <a:lnTo>
                    <a:pt x="2951724" y="2232994"/>
                  </a:lnTo>
                  <a:lnTo>
                    <a:pt x="2926812" y="2238123"/>
                  </a:lnTo>
                  <a:lnTo>
                    <a:pt x="2937803" y="2227133"/>
                  </a:lnTo>
                  <a:lnTo>
                    <a:pt x="2952091" y="2224935"/>
                  </a:lnTo>
                  <a:close/>
                  <a:moveTo>
                    <a:pt x="3094603" y="2207716"/>
                  </a:moveTo>
                  <a:lnTo>
                    <a:pt x="3096801" y="2207349"/>
                  </a:lnTo>
                  <a:lnTo>
                    <a:pt x="3096801" y="2208082"/>
                  </a:lnTo>
                  <a:lnTo>
                    <a:pt x="3094603" y="2207716"/>
                  </a:lnTo>
                  <a:close/>
                  <a:moveTo>
                    <a:pt x="3063463" y="2409211"/>
                  </a:moveTo>
                  <a:lnTo>
                    <a:pt x="3061264" y="2408112"/>
                  </a:lnTo>
                  <a:lnTo>
                    <a:pt x="3063463" y="2408479"/>
                  </a:lnTo>
                  <a:lnTo>
                    <a:pt x="3063463" y="2409211"/>
                  </a:lnTo>
                  <a:close/>
                  <a:moveTo>
                    <a:pt x="3059433" y="2401152"/>
                  </a:moveTo>
                  <a:lnTo>
                    <a:pt x="3064195" y="2399686"/>
                  </a:lnTo>
                  <a:lnTo>
                    <a:pt x="3064195" y="2402251"/>
                  </a:lnTo>
                  <a:lnTo>
                    <a:pt x="3059433" y="2401152"/>
                  </a:lnTo>
                  <a:close/>
                  <a:moveTo>
                    <a:pt x="3051373" y="2396389"/>
                  </a:moveTo>
                  <a:lnTo>
                    <a:pt x="3067493" y="2338871"/>
                  </a:lnTo>
                  <a:lnTo>
                    <a:pt x="3064195" y="2391993"/>
                  </a:lnTo>
                  <a:lnTo>
                    <a:pt x="3051373" y="2396389"/>
                  </a:lnTo>
                  <a:close/>
                  <a:moveTo>
                    <a:pt x="3044412" y="2396389"/>
                  </a:moveTo>
                  <a:lnTo>
                    <a:pt x="2950625" y="2339970"/>
                  </a:lnTo>
                  <a:lnTo>
                    <a:pt x="2954655" y="2294176"/>
                  </a:lnTo>
                  <a:cubicBezTo>
                    <a:pt x="2955754" y="2293443"/>
                    <a:pt x="2956121" y="2292344"/>
                    <a:pt x="2956121" y="2290879"/>
                  </a:cubicBezTo>
                  <a:cubicBezTo>
                    <a:pt x="2956121" y="2289413"/>
                    <a:pt x="2955754" y="2288314"/>
                    <a:pt x="2955021" y="2287215"/>
                  </a:cubicBezTo>
                  <a:cubicBezTo>
                    <a:pt x="2954289" y="2286849"/>
                    <a:pt x="2953556" y="2286482"/>
                    <a:pt x="2952823" y="2286482"/>
                  </a:cubicBezTo>
                  <a:lnTo>
                    <a:pt x="2952823" y="2286482"/>
                  </a:lnTo>
                  <a:cubicBezTo>
                    <a:pt x="2954289" y="2286482"/>
                    <a:pt x="2955388" y="2285383"/>
                    <a:pt x="2955754" y="2284284"/>
                  </a:cubicBezTo>
                  <a:cubicBezTo>
                    <a:pt x="2955754" y="2284284"/>
                    <a:pt x="2956121" y="2284284"/>
                    <a:pt x="2956121" y="2283918"/>
                  </a:cubicBezTo>
                  <a:lnTo>
                    <a:pt x="2967844" y="2236292"/>
                  </a:lnTo>
                  <a:lnTo>
                    <a:pt x="3074820" y="2213578"/>
                  </a:lnTo>
                  <a:lnTo>
                    <a:pt x="3074820" y="2213578"/>
                  </a:lnTo>
                  <a:lnTo>
                    <a:pt x="3069324" y="2306632"/>
                  </a:lnTo>
                  <a:lnTo>
                    <a:pt x="3044412" y="2396389"/>
                  </a:lnTo>
                  <a:close/>
                  <a:moveTo>
                    <a:pt x="3081781" y="2216142"/>
                  </a:moveTo>
                  <a:lnTo>
                    <a:pt x="3092405" y="2224568"/>
                  </a:lnTo>
                  <a:lnTo>
                    <a:pt x="3078117" y="2275858"/>
                  </a:lnTo>
                  <a:lnTo>
                    <a:pt x="3081781" y="2216142"/>
                  </a:lnTo>
                  <a:close/>
                  <a:moveTo>
                    <a:pt x="3090573" y="2214310"/>
                  </a:moveTo>
                  <a:lnTo>
                    <a:pt x="3094969" y="2215043"/>
                  </a:lnTo>
                  <a:lnTo>
                    <a:pt x="3094236" y="2217608"/>
                  </a:lnTo>
                  <a:lnTo>
                    <a:pt x="3090573" y="2214310"/>
                  </a:lnTo>
                  <a:close/>
                  <a:moveTo>
                    <a:pt x="2960883" y="2191596"/>
                  </a:moveTo>
                  <a:lnTo>
                    <a:pt x="2960883" y="2191596"/>
                  </a:lnTo>
                  <a:lnTo>
                    <a:pt x="2960883" y="2191596"/>
                  </a:lnTo>
                  <a:lnTo>
                    <a:pt x="2960883" y="2191596"/>
                  </a:lnTo>
                  <a:close/>
                  <a:moveTo>
                    <a:pt x="2907762" y="2249480"/>
                  </a:moveTo>
                  <a:lnTo>
                    <a:pt x="2888711" y="2269996"/>
                  </a:lnTo>
                  <a:lnTo>
                    <a:pt x="2885047" y="2261936"/>
                  </a:lnTo>
                  <a:lnTo>
                    <a:pt x="2887612" y="2253877"/>
                  </a:lnTo>
                  <a:lnTo>
                    <a:pt x="2907762" y="2249480"/>
                  </a:lnTo>
                  <a:close/>
                  <a:moveTo>
                    <a:pt x="2882117" y="2271462"/>
                  </a:moveTo>
                  <a:lnTo>
                    <a:pt x="2883949" y="2275491"/>
                  </a:lnTo>
                  <a:lnTo>
                    <a:pt x="2881018" y="2278789"/>
                  </a:lnTo>
                  <a:cubicBezTo>
                    <a:pt x="2881018" y="2277690"/>
                    <a:pt x="2881018" y="2276224"/>
                    <a:pt x="2881018" y="2275125"/>
                  </a:cubicBezTo>
                  <a:cubicBezTo>
                    <a:pt x="2881018" y="2274026"/>
                    <a:pt x="2881384" y="2272927"/>
                    <a:pt x="2882117" y="2271462"/>
                  </a:cubicBezTo>
                  <a:lnTo>
                    <a:pt x="2882117" y="2271462"/>
                  </a:lnTo>
                  <a:close/>
                  <a:moveTo>
                    <a:pt x="2880651" y="2289047"/>
                  </a:moveTo>
                  <a:lnTo>
                    <a:pt x="2886879" y="2282452"/>
                  </a:lnTo>
                  <a:lnTo>
                    <a:pt x="2897870" y="2308097"/>
                  </a:lnTo>
                  <a:lnTo>
                    <a:pt x="2880651" y="2297473"/>
                  </a:lnTo>
                  <a:lnTo>
                    <a:pt x="2880651" y="2289047"/>
                  </a:lnTo>
                  <a:close/>
                  <a:moveTo>
                    <a:pt x="2929376" y="2379903"/>
                  </a:moveTo>
                  <a:lnTo>
                    <a:pt x="2929376" y="2379903"/>
                  </a:lnTo>
                  <a:lnTo>
                    <a:pt x="2929376" y="2379903"/>
                  </a:lnTo>
                  <a:close/>
                  <a:moveTo>
                    <a:pt x="2934505" y="2397488"/>
                  </a:moveTo>
                  <a:cubicBezTo>
                    <a:pt x="2933773" y="2398587"/>
                    <a:pt x="2933040" y="2399686"/>
                    <a:pt x="2933040" y="2401152"/>
                  </a:cubicBezTo>
                  <a:cubicBezTo>
                    <a:pt x="2933040" y="2403716"/>
                    <a:pt x="2933773" y="2405914"/>
                    <a:pt x="2935605" y="2407746"/>
                  </a:cubicBezTo>
                  <a:cubicBezTo>
                    <a:pt x="2936337" y="2408479"/>
                    <a:pt x="2937070" y="2408479"/>
                    <a:pt x="2938169" y="2408845"/>
                  </a:cubicBezTo>
                  <a:lnTo>
                    <a:pt x="2938169" y="2409578"/>
                  </a:lnTo>
                  <a:lnTo>
                    <a:pt x="2932307" y="2405548"/>
                  </a:lnTo>
                  <a:cubicBezTo>
                    <a:pt x="2929010" y="2402983"/>
                    <a:pt x="2925713" y="2400785"/>
                    <a:pt x="2923515" y="2399686"/>
                  </a:cubicBezTo>
                  <a:lnTo>
                    <a:pt x="2926812" y="2388695"/>
                  </a:lnTo>
                  <a:lnTo>
                    <a:pt x="2934505" y="2397488"/>
                  </a:lnTo>
                  <a:close/>
                  <a:moveTo>
                    <a:pt x="2971874" y="2168882"/>
                  </a:moveTo>
                  <a:lnTo>
                    <a:pt x="2978468" y="2167050"/>
                  </a:lnTo>
                  <a:lnTo>
                    <a:pt x="2978468" y="2167783"/>
                  </a:lnTo>
                  <a:cubicBezTo>
                    <a:pt x="2977736" y="2167783"/>
                    <a:pt x="2976636" y="2167417"/>
                    <a:pt x="2975904" y="2167783"/>
                  </a:cubicBezTo>
                  <a:cubicBezTo>
                    <a:pt x="2972607" y="2169615"/>
                    <a:pt x="2971141" y="2173279"/>
                    <a:pt x="2971507" y="2176942"/>
                  </a:cubicBezTo>
                  <a:lnTo>
                    <a:pt x="2961250" y="2183170"/>
                  </a:lnTo>
                  <a:lnTo>
                    <a:pt x="2961616" y="2171813"/>
                  </a:lnTo>
                  <a:cubicBezTo>
                    <a:pt x="2963814" y="2171080"/>
                    <a:pt x="2967844" y="2170348"/>
                    <a:pt x="2971874" y="2168882"/>
                  </a:cubicBezTo>
                  <a:lnTo>
                    <a:pt x="2971874" y="2168882"/>
                  </a:lnTo>
                  <a:close/>
                  <a:moveTo>
                    <a:pt x="2953556" y="2195992"/>
                  </a:moveTo>
                  <a:lnTo>
                    <a:pt x="2953556" y="2199656"/>
                  </a:lnTo>
                  <a:lnTo>
                    <a:pt x="2934505" y="2220538"/>
                  </a:lnTo>
                  <a:lnTo>
                    <a:pt x="2908128" y="2223835"/>
                  </a:lnTo>
                  <a:lnTo>
                    <a:pt x="2938169" y="2205884"/>
                  </a:lnTo>
                  <a:lnTo>
                    <a:pt x="2953556" y="2195992"/>
                  </a:lnTo>
                  <a:close/>
                  <a:moveTo>
                    <a:pt x="2893474" y="2236658"/>
                  </a:moveTo>
                  <a:cubicBezTo>
                    <a:pt x="2894206" y="2236658"/>
                    <a:pt x="2895306" y="2236292"/>
                    <a:pt x="2896038" y="2235925"/>
                  </a:cubicBezTo>
                  <a:cubicBezTo>
                    <a:pt x="2897870" y="2234826"/>
                    <a:pt x="2899335" y="2233361"/>
                    <a:pt x="2900068" y="2231529"/>
                  </a:cubicBezTo>
                  <a:lnTo>
                    <a:pt x="2927545" y="2228232"/>
                  </a:lnTo>
                  <a:lnTo>
                    <a:pt x="2915821" y="2241054"/>
                  </a:lnTo>
                  <a:lnTo>
                    <a:pt x="2890543" y="2246550"/>
                  </a:lnTo>
                  <a:lnTo>
                    <a:pt x="2893474" y="2236658"/>
                  </a:lnTo>
                  <a:close/>
                  <a:moveTo>
                    <a:pt x="2902633" y="2319088"/>
                  </a:moveTo>
                  <a:lnTo>
                    <a:pt x="2909594" y="2334841"/>
                  </a:lnTo>
                  <a:lnTo>
                    <a:pt x="2884681" y="2322751"/>
                  </a:lnTo>
                  <a:cubicBezTo>
                    <a:pt x="2884681" y="2320553"/>
                    <a:pt x="2883949" y="2318722"/>
                    <a:pt x="2882483" y="2317256"/>
                  </a:cubicBezTo>
                  <a:cubicBezTo>
                    <a:pt x="2881750" y="2316524"/>
                    <a:pt x="2881018" y="2316524"/>
                    <a:pt x="2880285" y="2316524"/>
                  </a:cubicBezTo>
                  <a:lnTo>
                    <a:pt x="2880285" y="2305899"/>
                  </a:lnTo>
                  <a:lnTo>
                    <a:pt x="2902633" y="2319088"/>
                  </a:lnTo>
                  <a:close/>
                  <a:moveTo>
                    <a:pt x="2913623" y="2344366"/>
                  </a:moveTo>
                  <a:lnTo>
                    <a:pt x="2924980" y="2370378"/>
                  </a:lnTo>
                  <a:lnTo>
                    <a:pt x="2923881" y="2373675"/>
                  </a:lnTo>
                  <a:lnTo>
                    <a:pt x="2912158" y="2359753"/>
                  </a:lnTo>
                  <a:lnTo>
                    <a:pt x="2889444" y="2332643"/>
                  </a:lnTo>
                  <a:lnTo>
                    <a:pt x="2913623" y="2344366"/>
                  </a:lnTo>
                  <a:close/>
                  <a:moveTo>
                    <a:pt x="3100465" y="2222004"/>
                  </a:moveTo>
                  <a:lnTo>
                    <a:pt x="3102296" y="2215776"/>
                  </a:lnTo>
                  <a:lnTo>
                    <a:pt x="3109257" y="2216508"/>
                  </a:lnTo>
                  <a:lnTo>
                    <a:pt x="3146259" y="2257174"/>
                  </a:lnTo>
                  <a:lnTo>
                    <a:pt x="3100465" y="2222004"/>
                  </a:lnTo>
                  <a:close/>
                  <a:moveTo>
                    <a:pt x="3089840" y="2197458"/>
                  </a:moveTo>
                  <a:lnTo>
                    <a:pt x="3092038" y="2193794"/>
                  </a:lnTo>
                  <a:lnTo>
                    <a:pt x="3094969" y="2198557"/>
                  </a:lnTo>
                  <a:lnTo>
                    <a:pt x="3089840" y="2197458"/>
                  </a:lnTo>
                  <a:close/>
                  <a:moveTo>
                    <a:pt x="3053205" y="2416538"/>
                  </a:moveTo>
                  <a:lnTo>
                    <a:pt x="3058334" y="2417271"/>
                  </a:lnTo>
                  <a:lnTo>
                    <a:pt x="3053937" y="2420935"/>
                  </a:lnTo>
                  <a:lnTo>
                    <a:pt x="3053205" y="2416538"/>
                  </a:lnTo>
                  <a:close/>
                  <a:moveTo>
                    <a:pt x="3070790" y="2403350"/>
                  </a:moveTo>
                  <a:lnTo>
                    <a:pt x="3071156" y="2397122"/>
                  </a:lnTo>
                  <a:lnTo>
                    <a:pt x="3125377" y="2378438"/>
                  </a:lnTo>
                  <a:lnTo>
                    <a:pt x="3077384" y="2404815"/>
                  </a:lnTo>
                  <a:lnTo>
                    <a:pt x="3070790" y="2403350"/>
                  </a:lnTo>
                  <a:close/>
                  <a:moveTo>
                    <a:pt x="3071522" y="2389795"/>
                  </a:moveTo>
                  <a:lnTo>
                    <a:pt x="3076285" y="2308097"/>
                  </a:lnTo>
                  <a:lnTo>
                    <a:pt x="3098267" y="2228964"/>
                  </a:lnTo>
                  <a:lnTo>
                    <a:pt x="3173003" y="2286849"/>
                  </a:lnTo>
                  <a:lnTo>
                    <a:pt x="3213302" y="2330811"/>
                  </a:lnTo>
                  <a:lnTo>
                    <a:pt x="3160180" y="2359753"/>
                  </a:lnTo>
                  <a:lnTo>
                    <a:pt x="3071522" y="2389795"/>
                  </a:lnTo>
                  <a:close/>
                  <a:moveTo>
                    <a:pt x="3224293" y="2332643"/>
                  </a:moveTo>
                  <a:lnTo>
                    <a:pt x="3224293" y="2332643"/>
                  </a:lnTo>
                  <a:cubicBezTo>
                    <a:pt x="3224293" y="2332643"/>
                    <a:pt x="3224659" y="2332643"/>
                    <a:pt x="3224659" y="2332643"/>
                  </a:cubicBezTo>
                  <a:lnTo>
                    <a:pt x="3224293" y="2332643"/>
                  </a:lnTo>
                  <a:lnTo>
                    <a:pt x="3224293" y="2332643"/>
                  </a:lnTo>
                  <a:close/>
                  <a:moveTo>
                    <a:pt x="3231253" y="2333742"/>
                  </a:moveTo>
                  <a:cubicBezTo>
                    <a:pt x="3232719" y="2333376"/>
                    <a:pt x="3233818" y="2333009"/>
                    <a:pt x="3234917" y="2332277"/>
                  </a:cubicBezTo>
                  <a:lnTo>
                    <a:pt x="3236016" y="2334475"/>
                  </a:lnTo>
                  <a:lnTo>
                    <a:pt x="3234184" y="2336307"/>
                  </a:lnTo>
                  <a:cubicBezTo>
                    <a:pt x="3233451" y="2335208"/>
                    <a:pt x="3232353" y="2334475"/>
                    <a:pt x="3231253" y="2333742"/>
                  </a:cubicBezTo>
                  <a:lnTo>
                    <a:pt x="3231253" y="2333742"/>
                  </a:lnTo>
                  <a:close/>
                  <a:moveTo>
                    <a:pt x="3220996" y="2326415"/>
                  </a:moveTo>
                  <a:lnTo>
                    <a:pt x="3219530" y="2327148"/>
                  </a:lnTo>
                  <a:lnTo>
                    <a:pt x="3204876" y="2311028"/>
                  </a:lnTo>
                  <a:lnTo>
                    <a:pt x="3221728" y="2323851"/>
                  </a:lnTo>
                  <a:cubicBezTo>
                    <a:pt x="3220996" y="2324949"/>
                    <a:pt x="3220996" y="2325682"/>
                    <a:pt x="3220996" y="2326415"/>
                  </a:cubicBezTo>
                  <a:lnTo>
                    <a:pt x="3220996" y="2326415"/>
                  </a:lnTo>
                  <a:close/>
                  <a:moveTo>
                    <a:pt x="3218065" y="2335940"/>
                  </a:moveTo>
                  <a:lnTo>
                    <a:pt x="3219164" y="2337039"/>
                  </a:lnTo>
                  <a:cubicBezTo>
                    <a:pt x="3218797" y="2337772"/>
                    <a:pt x="3218797" y="2338871"/>
                    <a:pt x="3218797" y="2339604"/>
                  </a:cubicBezTo>
                  <a:lnTo>
                    <a:pt x="3199014" y="2346198"/>
                  </a:lnTo>
                  <a:lnTo>
                    <a:pt x="3218065" y="2335940"/>
                  </a:lnTo>
                  <a:close/>
                  <a:moveTo>
                    <a:pt x="3088008" y="2187566"/>
                  </a:moveTo>
                  <a:lnTo>
                    <a:pt x="3082879" y="2195992"/>
                  </a:lnTo>
                  <a:lnTo>
                    <a:pt x="3079582" y="2195260"/>
                  </a:lnTo>
                  <a:lnTo>
                    <a:pt x="3074453" y="2168150"/>
                  </a:lnTo>
                  <a:lnTo>
                    <a:pt x="3077750" y="2170348"/>
                  </a:lnTo>
                  <a:lnTo>
                    <a:pt x="3088008" y="2187566"/>
                  </a:lnTo>
                  <a:close/>
                  <a:moveTo>
                    <a:pt x="3064928" y="2153129"/>
                  </a:moveTo>
                  <a:lnTo>
                    <a:pt x="3042947" y="2138108"/>
                  </a:lnTo>
                  <a:lnTo>
                    <a:pt x="3057601" y="2136276"/>
                  </a:lnTo>
                  <a:lnTo>
                    <a:pt x="3063463" y="2146168"/>
                  </a:lnTo>
                  <a:lnTo>
                    <a:pt x="3064928" y="2153129"/>
                  </a:lnTo>
                  <a:close/>
                  <a:moveTo>
                    <a:pt x="3039283" y="2131880"/>
                  </a:moveTo>
                  <a:cubicBezTo>
                    <a:pt x="3038550" y="2130781"/>
                    <a:pt x="3037818" y="2129682"/>
                    <a:pt x="3036719" y="2128949"/>
                  </a:cubicBezTo>
                  <a:cubicBezTo>
                    <a:pt x="3033055" y="2127484"/>
                    <a:pt x="3028292" y="2128949"/>
                    <a:pt x="3026827" y="2132980"/>
                  </a:cubicBezTo>
                  <a:cubicBezTo>
                    <a:pt x="3026094" y="2134811"/>
                    <a:pt x="3025728" y="2137009"/>
                    <a:pt x="3026461" y="2138841"/>
                  </a:cubicBezTo>
                  <a:cubicBezTo>
                    <a:pt x="3027194" y="2140673"/>
                    <a:pt x="3028659" y="2142505"/>
                    <a:pt x="3030491" y="2143237"/>
                  </a:cubicBezTo>
                  <a:cubicBezTo>
                    <a:pt x="3031590" y="2143603"/>
                    <a:pt x="3032689" y="2143970"/>
                    <a:pt x="3033421" y="2143970"/>
                  </a:cubicBezTo>
                  <a:cubicBezTo>
                    <a:pt x="3034887" y="2143970"/>
                    <a:pt x="3035986" y="2143603"/>
                    <a:pt x="3037085" y="2142871"/>
                  </a:cubicBezTo>
                  <a:lnTo>
                    <a:pt x="3066760" y="2163020"/>
                  </a:lnTo>
                  <a:lnTo>
                    <a:pt x="3072622" y="2193794"/>
                  </a:lnTo>
                  <a:lnTo>
                    <a:pt x="2988360" y="2174744"/>
                  </a:lnTo>
                  <a:cubicBezTo>
                    <a:pt x="2988360" y="2174011"/>
                    <a:pt x="2988726" y="2172912"/>
                    <a:pt x="2988360" y="2172179"/>
                  </a:cubicBezTo>
                  <a:cubicBezTo>
                    <a:pt x="2988360" y="2172179"/>
                    <a:pt x="2987993" y="2171813"/>
                    <a:pt x="2987993" y="2171813"/>
                  </a:cubicBezTo>
                  <a:cubicBezTo>
                    <a:pt x="2993489" y="2164486"/>
                    <a:pt x="3002647" y="2152396"/>
                    <a:pt x="3012539" y="2139207"/>
                  </a:cubicBezTo>
                  <a:lnTo>
                    <a:pt x="3034521" y="2109899"/>
                  </a:lnTo>
                  <a:lnTo>
                    <a:pt x="3038917" y="2104770"/>
                  </a:lnTo>
                  <a:lnTo>
                    <a:pt x="3054304" y="2130781"/>
                  </a:lnTo>
                  <a:lnTo>
                    <a:pt x="3039283" y="2131880"/>
                  </a:lnTo>
                  <a:close/>
                  <a:moveTo>
                    <a:pt x="2986894" y="2152762"/>
                  </a:moveTo>
                  <a:lnTo>
                    <a:pt x="2986894" y="2148366"/>
                  </a:lnTo>
                  <a:lnTo>
                    <a:pt x="3003380" y="2133346"/>
                  </a:lnTo>
                  <a:lnTo>
                    <a:pt x="2986894" y="2152762"/>
                  </a:lnTo>
                  <a:close/>
                  <a:moveTo>
                    <a:pt x="2979934" y="2158258"/>
                  </a:moveTo>
                  <a:cubicBezTo>
                    <a:pt x="2979567" y="2158624"/>
                    <a:pt x="2979201" y="2159357"/>
                    <a:pt x="2978834" y="2159723"/>
                  </a:cubicBezTo>
                  <a:lnTo>
                    <a:pt x="2972607" y="2161189"/>
                  </a:lnTo>
                  <a:lnTo>
                    <a:pt x="2979934" y="2154594"/>
                  </a:lnTo>
                  <a:lnTo>
                    <a:pt x="2979934" y="2158258"/>
                  </a:lnTo>
                  <a:close/>
                  <a:moveTo>
                    <a:pt x="2963814" y="2160089"/>
                  </a:moveTo>
                  <a:lnTo>
                    <a:pt x="2983231" y="2081690"/>
                  </a:lnTo>
                  <a:lnTo>
                    <a:pt x="2980300" y="2145069"/>
                  </a:lnTo>
                  <a:lnTo>
                    <a:pt x="2963814" y="2160089"/>
                  </a:lnTo>
                  <a:close/>
                  <a:moveTo>
                    <a:pt x="2953922" y="2187566"/>
                  </a:moveTo>
                  <a:lnTo>
                    <a:pt x="2934139" y="2199656"/>
                  </a:lnTo>
                  <a:cubicBezTo>
                    <a:pt x="2930109" y="2202220"/>
                    <a:pt x="2925713" y="2204785"/>
                    <a:pt x="2921683" y="2206983"/>
                  </a:cubicBezTo>
                  <a:lnTo>
                    <a:pt x="2954289" y="2177675"/>
                  </a:lnTo>
                  <a:lnTo>
                    <a:pt x="2953922" y="2187566"/>
                  </a:lnTo>
                  <a:close/>
                  <a:moveTo>
                    <a:pt x="2882483" y="2248015"/>
                  </a:moveTo>
                  <a:lnTo>
                    <a:pt x="2882483" y="2248015"/>
                  </a:lnTo>
                  <a:cubicBezTo>
                    <a:pt x="2882483" y="2248015"/>
                    <a:pt x="2882483" y="2247649"/>
                    <a:pt x="2882483" y="2248015"/>
                  </a:cubicBezTo>
                  <a:cubicBezTo>
                    <a:pt x="2882483" y="2247649"/>
                    <a:pt x="2881018" y="2247282"/>
                    <a:pt x="2880285" y="2246916"/>
                  </a:cubicBezTo>
                  <a:lnTo>
                    <a:pt x="2884315" y="2242519"/>
                  </a:lnTo>
                  <a:lnTo>
                    <a:pt x="2882483" y="2248015"/>
                  </a:lnTo>
                  <a:close/>
                  <a:moveTo>
                    <a:pt x="2853907" y="2264501"/>
                  </a:moveTo>
                  <a:lnTo>
                    <a:pt x="2812509" y="2173645"/>
                  </a:lnTo>
                  <a:lnTo>
                    <a:pt x="2834491" y="2202220"/>
                  </a:lnTo>
                  <a:cubicBezTo>
                    <a:pt x="2848412" y="2220538"/>
                    <a:pt x="2862700" y="2238856"/>
                    <a:pt x="2869661" y="2248015"/>
                  </a:cubicBezTo>
                  <a:lnTo>
                    <a:pt x="2853907" y="2264501"/>
                  </a:lnTo>
                  <a:close/>
                  <a:moveTo>
                    <a:pt x="2871859" y="2255709"/>
                  </a:moveTo>
                  <a:cubicBezTo>
                    <a:pt x="2872225" y="2256441"/>
                    <a:pt x="2872225" y="2256807"/>
                    <a:pt x="2872591" y="2257540"/>
                  </a:cubicBezTo>
                  <a:cubicBezTo>
                    <a:pt x="2872958" y="2258273"/>
                    <a:pt x="2873691" y="2257907"/>
                    <a:pt x="2874057" y="2258273"/>
                  </a:cubicBezTo>
                  <a:cubicBezTo>
                    <a:pt x="2874057" y="2262303"/>
                    <a:pt x="2874057" y="2267798"/>
                    <a:pt x="2873691" y="2274026"/>
                  </a:cubicBezTo>
                  <a:cubicBezTo>
                    <a:pt x="2871493" y="2280254"/>
                    <a:pt x="2870027" y="2285750"/>
                    <a:pt x="2868561" y="2289413"/>
                  </a:cubicBezTo>
                  <a:cubicBezTo>
                    <a:pt x="2868195" y="2289413"/>
                    <a:pt x="2867463" y="2289413"/>
                    <a:pt x="2867096" y="2289413"/>
                  </a:cubicBezTo>
                  <a:cubicBezTo>
                    <a:pt x="2866730" y="2289413"/>
                    <a:pt x="2866363" y="2290512"/>
                    <a:pt x="2865997" y="2290879"/>
                  </a:cubicBezTo>
                  <a:lnTo>
                    <a:pt x="2857205" y="2271462"/>
                  </a:lnTo>
                  <a:lnTo>
                    <a:pt x="2871859" y="2255709"/>
                  </a:lnTo>
                  <a:close/>
                  <a:moveTo>
                    <a:pt x="2861234" y="2297106"/>
                  </a:moveTo>
                  <a:lnTo>
                    <a:pt x="2782834" y="2349129"/>
                  </a:lnTo>
                  <a:lnTo>
                    <a:pt x="2851709" y="2276591"/>
                  </a:lnTo>
                  <a:lnTo>
                    <a:pt x="2861234" y="2297106"/>
                  </a:lnTo>
                  <a:close/>
                  <a:moveTo>
                    <a:pt x="2872958" y="2301503"/>
                  </a:moveTo>
                  <a:cubicBezTo>
                    <a:pt x="2872958" y="2301503"/>
                    <a:pt x="2872958" y="2301503"/>
                    <a:pt x="2872958" y="2301503"/>
                  </a:cubicBezTo>
                  <a:lnTo>
                    <a:pt x="2872958" y="2301503"/>
                  </a:lnTo>
                  <a:lnTo>
                    <a:pt x="2873324" y="2306998"/>
                  </a:lnTo>
                  <a:lnTo>
                    <a:pt x="2871126" y="2301869"/>
                  </a:lnTo>
                  <a:cubicBezTo>
                    <a:pt x="2871859" y="2302236"/>
                    <a:pt x="2872591" y="2301869"/>
                    <a:pt x="2872958" y="2301503"/>
                  </a:cubicBezTo>
                  <a:lnTo>
                    <a:pt x="2872958" y="2301503"/>
                  </a:lnTo>
                  <a:close/>
                  <a:moveTo>
                    <a:pt x="2906663" y="2364150"/>
                  </a:moveTo>
                  <a:lnTo>
                    <a:pt x="2921317" y="2381734"/>
                  </a:lnTo>
                  <a:lnTo>
                    <a:pt x="2918386" y="2391260"/>
                  </a:lnTo>
                  <a:lnTo>
                    <a:pt x="2897137" y="2353159"/>
                  </a:lnTo>
                  <a:lnTo>
                    <a:pt x="2906663" y="2364150"/>
                  </a:lnTo>
                  <a:close/>
                  <a:moveTo>
                    <a:pt x="2932674" y="2430460"/>
                  </a:moveTo>
                  <a:lnTo>
                    <a:pt x="2914722" y="2491275"/>
                  </a:lnTo>
                  <a:lnTo>
                    <a:pt x="2921683" y="2411410"/>
                  </a:lnTo>
                  <a:lnTo>
                    <a:pt x="2932674" y="2430460"/>
                  </a:lnTo>
                  <a:close/>
                  <a:moveTo>
                    <a:pt x="2930476" y="2412875"/>
                  </a:moveTo>
                  <a:lnTo>
                    <a:pt x="2935605" y="2416538"/>
                  </a:lnTo>
                  <a:cubicBezTo>
                    <a:pt x="2935605" y="2416905"/>
                    <a:pt x="2935971" y="2417638"/>
                    <a:pt x="2936337" y="2418004"/>
                  </a:cubicBezTo>
                  <a:lnTo>
                    <a:pt x="2935238" y="2421667"/>
                  </a:lnTo>
                  <a:lnTo>
                    <a:pt x="2930476" y="2412875"/>
                  </a:lnTo>
                  <a:close/>
                  <a:moveTo>
                    <a:pt x="2941100" y="2425697"/>
                  </a:moveTo>
                  <a:lnTo>
                    <a:pt x="2950625" y="2449144"/>
                  </a:lnTo>
                  <a:lnTo>
                    <a:pt x="2940001" y="2429727"/>
                  </a:lnTo>
                  <a:lnTo>
                    <a:pt x="2941100" y="2425697"/>
                  </a:lnTo>
                  <a:close/>
                  <a:moveTo>
                    <a:pt x="2974072" y="2487978"/>
                  </a:moveTo>
                  <a:lnTo>
                    <a:pt x="2971507" y="2481383"/>
                  </a:lnTo>
                  <a:lnTo>
                    <a:pt x="2960517" y="2446580"/>
                  </a:lnTo>
                  <a:cubicBezTo>
                    <a:pt x="2955754" y="2431559"/>
                    <a:pt x="2950991" y="2416538"/>
                    <a:pt x="2948061" y="2407746"/>
                  </a:cubicBezTo>
                  <a:cubicBezTo>
                    <a:pt x="2948061" y="2407746"/>
                    <a:pt x="2948427" y="2407746"/>
                    <a:pt x="2948793" y="2407379"/>
                  </a:cubicBezTo>
                  <a:cubicBezTo>
                    <a:pt x="2949160" y="2407013"/>
                    <a:pt x="2949526" y="2405914"/>
                    <a:pt x="2949893" y="2405181"/>
                  </a:cubicBezTo>
                  <a:lnTo>
                    <a:pt x="3035986" y="2414706"/>
                  </a:lnTo>
                  <a:lnTo>
                    <a:pt x="3020599" y="2442183"/>
                  </a:lnTo>
                  <a:lnTo>
                    <a:pt x="2986161" y="2451709"/>
                  </a:lnTo>
                  <a:cubicBezTo>
                    <a:pt x="2984696" y="2449877"/>
                    <a:pt x="2982498" y="2449144"/>
                    <a:pt x="2979934" y="2449144"/>
                  </a:cubicBezTo>
                  <a:lnTo>
                    <a:pt x="2979934" y="2449144"/>
                  </a:lnTo>
                  <a:cubicBezTo>
                    <a:pt x="2975904" y="2449510"/>
                    <a:pt x="2972607" y="2453174"/>
                    <a:pt x="2972973" y="2457570"/>
                  </a:cubicBezTo>
                  <a:cubicBezTo>
                    <a:pt x="2973339" y="2461600"/>
                    <a:pt x="2976636" y="2464531"/>
                    <a:pt x="2980666" y="2464531"/>
                  </a:cubicBezTo>
                  <a:lnTo>
                    <a:pt x="2981399" y="2464531"/>
                  </a:lnTo>
                  <a:cubicBezTo>
                    <a:pt x="2982865" y="2464164"/>
                    <a:pt x="2983963" y="2463432"/>
                    <a:pt x="2984696" y="2462699"/>
                  </a:cubicBezTo>
                  <a:lnTo>
                    <a:pt x="2997885" y="2469294"/>
                  </a:lnTo>
                  <a:lnTo>
                    <a:pt x="2974072" y="2487978"/>
                  </a:lnTo>
                  <a:close/>
                  <a:moveTo>
                    <a:pt x="3003014" y="2463798"/>
                  </a:moveTo>
                  <a:lnTo>
                    <a:pt x="2989459" y="2457204"/>
                  </a:lnTo>
                  <a:lnTo>
                    <a:pt x="3015104" y="2450243"/>
                  </a:lnTo>
                  <a:lnTo>
                    <a:pt x="3011806" y="2456105"/>
                  </a:lnTo>
                  <a:lnTo>
                    <a:pt x="3003014" y="2463798"/>
                  </a:lnTo>
                  <a:close/>
                  <a:moveTo>
                    <a:pt x="3029025" y="2439619"/>
                  </a:moveTo>
                  <a:lnTo>
                    <a:pt x="3042580" y="2415439"/>
                  </a:lnTo>
                  <a:lnTo>
                    <a:pt x="3045878" y="2415806"/>
                  </a:lnTo>
                  <a:lnTo>
                    <a:pt x="3048076" y="2425697"/>
                  </a:lnTo>
                  <a:lnTo>
                    <a:pt x="3032689" y="2438520"/>
                  </a:lnTo>
                  <a:lnTo>
                    <a:pt x="3029025" y="2439619"/>
                  </a:lnTo>
                  <a:close/>
                  <a:moveTo>
                    <a:pt x="3297197" y="2430826"/>
                  </a:moveTo>
                  <a:cubicBezTo>
                    <a:pt x="3296831" y="2430826"/>
                    <a:pt x="3296831" y="2430826"/>
                    <a:pt x="3296465" y="2430826"/>
                  </a:cubicBezTo>
                  <a:lnTo>
                    <a:pt x="3244809" y="2336307"/>
                  </a:lnTo>
                  <a:lnTo>
                    <a:pt x="3324308" y="2263768"/>
                  </a:lnTo>
                  <a:cubicBezTo>
                    <a:pt x="3324674" y="2263768"/>
                    <a:pt x="3325040" y="2264134"/>
                    <a:pt x="3325407" y="2264134"/>
                  </a:cubicBezTo>
                  <a:lnTo>
                    <a:pt x="3378895" y="2358654"/>
                  </a:lnTo>
                  <a:lnTo>
                    <a:pt x="3297197" y="2430826"/>
                  </a:lnTo>
                  <a:close/>
                  <a:moveTo>
                    <a:pt x="3182528" y="2241054"/>
                  </a:moveTo>
                  <a:cubicBezTo>
                    <a:pt x="3182162" y="2243985"/>
                    <a:pt x="3183627" y="2246916"/>
                    <a:pt x="3186192" y="2248381"/>
                  </a:cubicBezTo>
                  <a:cubicBezTo>
                    <a:pt x="3187291" y="2248748"/>
                    <a:pt x="3188024" y="2249114"/>
                    <a:pt x="3189122" y="2249114"/>
                  </a:cubicBezTo>
                  <a:lnTo>
                    <a:pt x="3189122" y="2249114"/>
                  </a:lnTo>
                  <a:lnTo>
                    <a:pt x="3194252" y="2259005"/>
                  </a:lnTo>
                  <a:lnTo>
                    <a:pt x="3219896" y="2314692"/>
                  </a:lnTo>
                  <a:lnTo>
                    <a:pt x="3177033" y="2281720"/>
                  </a:lnTo>
                  <a:lnTo>
                    <a:pt x="3118782" y="2217974"/>
                  </a:lnTo>
                  <a:lnTo>
                    <a:pt x="3153952" y="2222370"/>
                  </a:lnTo>
                  <a:lnTo>
                    <a:pt x="3182528" y="2241054"/>
                  </a:lnTo>
                  <a:close/>
                  <a:moveTo>
                    <a:pt x="3112554" y="2210280"/>
                  </a:moveTo>
                  <a:lnTo>
                    <a:pt x="3104861" y="2201854"/>
                  </a:lnTo>
                  <a:lnTo>
                    <a:pt x="3096435" y="2187566"/>
                  </a:lnTo>
                  <a:lnTo>
                    <a:pt x="3098267" y="2184269"/>
                  </a:lnTo>
                  <a:lnTo>
                    <a:pt x="3109624" y="2191963"/>
                  </a:lnTo>
                  <a:lnTo>
                    <a:pt x="3142596" y="2213944"/>
                  </a:lnTo>
                  <a:lnTo>
                    <a:pt x="3112554" y="2210280"/>
                  </a:lnTo>
                  <a:close/>
                  <a:moveTo>
                    <a:pt x="3092038" y="2180972"/>
                  </a:moveTo>
                  <a:lnTo>
                    <a:pt x="3091306" y="2179873"/>
                  </a:lnTo>
                  <a:lnTo>
                    <a:pt x="3092405" y="2180606"/>
                  </a:lnTo>
                  <a:lnTo>
                    <a:pt x="3092038" y="2180972"/>
                  </a:lnTo>
                  <a:close/>
                  <a:moveTo>
                    <a:pt x="3048442" y="2434490"/>
                  </a:moveTo>
                  <a:lnTo>
                    <a:pt x="3049541" y="2433391"/>
                  </a:lnTo>
                  <a:lnTo>
                    <a:pt x="3049541" y="2434124"/>
                  </a:lnTo>
                  <a:lnTo>
                    <a:pt x="3048442" y="2434490"/>
                  </a:lnTo>
                  <a:close/>
                  <a:moveTo>
                    <a:pt x="3055769" y="2428628"/>
                  </a:moveTo>
                  <a:lnTo>
                    <a:pt x="3066393" y="2419836"/>
                  </a:lnTo>
                  <a:cubicBezTo>
                    <a:pt x="3066393" y="2419836"/>
                    <a:pt x="3066760" y="2419836"/>
                    <a:pt x="3066760" y="2419836"/>
                  </a:cubicBezTo>
                  <a:cubicBezTo>
                    <a:pt x="3067859" y="2419836"/>
                    <a:pt x="3069324" y="2419469"/>
                    <a:pt x="3070057" y="2418370"/>
                  </a:cubicBezTo>
                  <a:cubicBezTo>
                    <a:pt x="3070423" y="2417638"/>
                    <a:pt x="3070790" y="2417271"/>
                    <a:pt x="3070790" y="2416538"/>
                  </a:cubicBezTo>
                  <a:lnTo>
                    <a:pt x="3078850" y="2412142"/>
                  </a:lnTo>
                  <a:lnTo>
                    <a:pt x="3108524" y="2418370"/>
                  </a:lnTo>
                  <a:lnTo>
                    <a:pt x="3056502" y="2432292"/>
                  </a:lnTo>
                  <a:lnTo>
                    <a:pt x="3055769" y="2428628"/>
                  </a:lnTo>
                  <a:close/>
                  <a:moveTo>
                    <a:pt x="3088008" y="2407013"/>
                  </a:moveTo>
                  <a:lnTo>
                    <a:pt x="3149556" y="2373309"/>
                  </a:lnTo>
                  <a:lnTo>
                    <a:pt x="3164211" y="2365249"/>
                  </a:lnTo>
                  <a:lnTo>
                    <a:pt x="3214767" y="2348030"/>
                  </a:lnTo>
                  <a:lnTo>
                    <a:pt x="3171904" y="2392359"/>
                  </a:lnTo>
                  <a:lnTo>
                    <a:pt x="3168240" y="2396022"/>
                  </a:lnTo>
                  <a:lnTo>
                    <a:pt x="3163478" y="2400419"/>
                  </a:lnTo>
                  <a:cubicBezTo>
                    <a:pt x="3162745" y="2400052"/>
                    <a:pt x="3162012" y="2399320"/>
                    <a:pt x="3160913" y="2399320"/>
                  </a:cubicBezTo>
                  <a:lnTo>
                    <a:pt x="3160913" y="2399320"/>
                  </a:lnTo>
                  <a:cubicBezTo>
                    <a:pt x="3157982" y="2399686"/>
                    <a:pt x="3155418" y="2402251"/>
                    <a:pt x="3154685" y="2405181"/>
                  </a:cubicBezTo>
                  <a:lnTo>
                    <a:pt x="3122446" y="2413974"/>
                  </a:lnTo>
                  <a:lnTo>
                    <a:pt x="3088008" y="2407013"/>
                  </a:lnTo>
                  <a:close/>
                  <a:moveTo>
                    <a:pt x="3096068" y="2174377"/>
                  </a:moveTo>
                  <a:lnTo>
                    <a:pt x="3083246" y="2165585"/>
                  </a:lnTo>
                  <a:lnTo>
                    <a:pt x="3070423" y="2143970"/>
                  </a:lnTo>
                  <a:lnTo>
                    <a:pt x="3068958" y="2135178"/>
                  </a:lnTo>
                  <a:lnTo>
                    <a:pt x="3123911" y="2128583"/>
                  </a:lnTo>
                  <a:lnTo>
                    <a:pt x="3096068" y="2174377"/>
                  </a:lnTo>
                  <a:close/>
                  <a:moveTo>
                    <a:pt x="3043680" y="2099641"/>
                  </a:moveTo>
                  <a:cubicBezTo>
                    <a:pt x="3043680" y="2099275"/>
                    <a:pt x="3043680" y="2098908"/>
                    <a:pt x="3043680" y="2098542"/>
                  </a:cubicBezTo>
                  <a:lnTo>
                    <a:pt x="3052838" y="2087918"/>
                  </a:lnTo>
                  <a:lnTo>
                    <a:pt x="3060166" y="2127117"/>
                  </a:lnTo>
                  <a:lnTo>
                    <a:pt x="3043680" y="2099641"/>
                  </a:lnTo>
                  <a:close/>
                  <a:moveTo>
                    <a:pt x="3040016" y="2092680"/>
                  </a:moveTo>
                  <a:cubicBezTo>
                    <a:pt x="3038917" y="2092314"/>
                    <a:pt x="3037451" y="2092314"/>
                    <a:pt x="3036352" y="2093047"/>
                  </a:cubicBezTo>
                  <a:cubicBezTo>
                    <a:pt x="3035253" y="2093779"/>
                    <a:pt x="3034154" y="2094878"/>
                    <a:pt x="3033788" y="2096344"/>
                  </a:cubicBezTo>
                  <a:cubicBezTo>
                    <a:pt x="3033788" y="2097076"/>
                    <a:pt x="3033788" y="2097443"/>
                    <a:pt x="3033788" y="2098176"/>
                  </a:cubicBezTo>
                  <a:lnTo>
                    <a:pt x="2987993" y="2139207"/>
                  </a:lnTo>
                  <a:lnTo>
                    <a:pt x="2991657" y="2054579"/>
                  </a:lnTo>
                  <a:cubicBezTo>
                    <a:pt x="2993489" y="2053846"/>
                    <a:pt x="2994954" y="2052381"/>
                    <a:pt x="2995687" y="2050549"/>
                  </a:cubicBezTo>
                  <a:cubicBezTo>
                    <a:pt x="2995687" y="2050183"/>
                    <a:pt x="2995687" y="2049817"/>
                    <a:pt x="2995687" y="2049450"/>
                  </a:cubicBezTo>
                  <a:lnTo>
                    <a:pt x="3042947" y="2034063"/>
                  </a:lnTo>
                  <a:lnTo>
                    <a:pt x="3051373" y="2079858"/>
                  </a:lnTo>
                  <a:lnTo>
                    <a:pt x="3040016" y="2092680"/>
                  </a:lnTo>
                  <a:close/>
                  <a:moveTo>
                    <a:pt x="2915821" y="2526445"/>
                  </a:moveTo>
                  <a:cubicBezTo>
                    <a:pt x="2915821" y="2526079"/>
                    <a:pt x="2916188" y="2525712"/>
                    <a:pt x="2916188" y="2525346"/>
                  </a:cubicBezTo>
                  <a:cubicBezTo>
                    <a:pt x="2916188" y="2523514"/>
                    <a:pt x="2915455" y="2521683"/>
                    <a:pt x="2913990" y="2520217"/>
                  </a:cubicBezTo>
                  <a:lnTo>
                    <a:pt x="2937803" y="2439253"/>
                  </a:lnTo>
                  <a:lnTo>
                    <a:pt x="2967477" y="2493107"/>
                  </a:lnTo>
                  <a:cubicBezTo>
                    <a:pt x="2967111" y="2493840"/>
                    <a:pt x="2966745" y="2494206"/>
                    <a:pt x="2966745" y="2494572"/>
                  </a:cubicBezTo>
                  <a:cubicBezTo>
                    <a:pt x="2966745" y="2496038"/>
                    <a:pt x="2967477" y="2497136"/>
                    <a:pt x="2968210" y="2498236"/>
                  </a:cubicBezTo>
                  <a:cubicBezTo>
                    <a:pt x="2969309" y="2498968"/>
                    <a:pt x="2970408" y="2499701"/>
                    <a:pt x="2971507" y="2499701"/>
                  </a:cubicBezTo>
                  <a:lnTo>
                    <a:pt x="2978102" y="2515821"/>
                  </a:lnTo>
                  <a:lnTo>
                    <a:pt x="2955021" y="2556120"/>
                  </a:lnTo>
                  <a:lnTo>
                    <a:pt x="2915821" y="2526445"/>
                  </a:lnTo>
                  <a:close/>
                  <a:moveTo>
                    <a:pt x="2977369" y="2495305"/>
                  </a:moveTo>
                  <a:cubicBezTo>
                    <a:pt x="2977369" y="2494938"/>
                    <a:pt x="2977736" y="2494572"/>
                    <a:pt x="2977736" y="2494572"/>
                  </a:cubicBezTo>
                  <a:lnTo>
                    <a:pt x="3002281" y="2473690"/>
                  </a:lnTo>
                  <a:lnTo>
                    <a:pt x="2982498" y="2508494"/>
                  </a:lnTo>
                  <a:lnTo>
                    <a:pt x="2977369" y="2495305"/>
                  </a:lnTo>
                  <a:close/>
                  <a:moveTo>
                    <a:pt x="3017302" y="2460868"/>
                  </a:moveTo>
                  <a:lnTo>
                    <a:pt x="3036352" y="2444748"/>
                  </a:lnTo>
                  <a:lnTo>
                    <a:pt x="3051373" y="2440718"/>
                  </a:lnTo>
                  <a:lnTo>
                    <a:pt x="3062364" y="2492740"/>
                  </a:lnTo>
                  <a:lnTo>
                    <a:pt x="3012539" y="2468561"/>
                  </a:lnTo>
                  <a:lnTo>
                    <a:pt x="3017302" y="2460868"/>
                  </a:lnTo>
                  <a:close/>
                  <a:moveTo>
                    <a:pt x="3454364" y="2642946"/>
                  </a:moveTo>
                  <a:lnTo>
                    <a:pt x="3453998" y="2726475"/>
                  </a:lnTo>
                  <a:lnTo>
                    <a:pt x="3449235" y="2640015"/>
                  </a:lnTo>
                  <a:lnTo>
                    <a:pt x="3454364" y="2642946"/>
                  </a:lnTo>
                  <a:close/>
                  <a:moveTo>
                    <a:pt x="3586618" y="2455006"/>
                  </a:moveTo>
                  <a:lnTo>
                    <a:pt x="3560607" y="2451709"/>
                  </a:lnTo>
                  <a:lnTo>
                    <a:pt x="3610431" y="2422400"/>
                  </a:lnTo>
                  <a:lnTo>
                    <a:pt x="3628016" y="2460135"/>
                  </a:lnTo>
                  <a:cubicBezTo>
                    <a:pt x="3619224" y="2458669"/>
                    <a:pt x="3602738" y="2456471"/>
                    <a:pt x="3586618" y="2455006"/>
                  </a:cubicBezTo>
                  <a:lnTo>
                    <a:pt x="3586618" y="2455006"/>
                  </a:lnTo>
                  <a:close/>
                  <a:moveTo>
                    <a:pt x="3593945" y="2424232"/>
                  </a:moveTo>
                  <a:lnTo>
                    <a:pt x="3607134" y="2415806"/>
                  </a:lnTo>
                  <a:lnTo>
                    <a:pt x="3607501" y="2416538"/>
                  </a:lnTo>
                  <a:lnTo>
                    <a:pt x="3593945" y="2424232"/>
                  </a:lnTo>
                  <a:close/>
                  <a:moveTo>
                    <a:pt x="3612996" y="2411776"/>
                  </a:moveTo>
                  <a:lnTo>
                    <a:pt x="3622887" y="2405548"/>
                  </a:lnTo>
                  <a:lnTo>
                    <a:pt x="3623987" y="2406281"/>
                  </a:lnTo>
                  <a:lnTo>
                    <a:pt x="3613362" y="2412508"/>
                  </a:lnTo>
                  <a:lnTo>
                    <a:pt x="3612996" y="2411776"/>
                  </a:lnTo>
                  <a:close/>
                  <a:moveTo>
                    <a:pt x="3624719" y="2393824"/>
                  </a:moveTo>
                  <a:lnTo>
                    <a:pt x="3617392" y="2384666"/>
                  </a:lnTo>
                  <a:lnTo>
                    <a:pt x="3618125" y="2383933"/>
                  </a:lnTo>
                  <a:lnTo>
                    <a:pt x="3626185" y="2393458"/>
                  </a:lnTo>
                  <a:lnTo>
                    <a:pt x="3624719" y="2393824"/>
                  </a:lnTo>
                  <a:close/>
                  <a:moveTo>
                    <a:pt x="3613362" y="2379170"/>
                  </a:moveTo>
                  <a:lnTo>
                    <a:pt x="3603837" y="2367447"/>
                  </a:lnTo>
                  <a:lnTo>
                    <a:pt x="3613729" y="2378804"/>
                  </a:lnTo>
                  <a:lnTo>
                    <a:pt x="3613362" y="2379170"/>
                  </a:lnTo>
                  <a:close/>
                  <a:moveTo>
                    <a:pt x="3741953" y="2081323"/>
                  </a:moveTo>
                  <a:cubicBezTo>
                    <a:pt x="3741587" y="2082056"/>
                    <a:pt x="3741953" y="2082422"/>
                    <a:pt x="3741953" y="2083155"/>
                  </a:cubicBezTo>
                  <a:lnTo>
                    <a:pt x="3550349" y="2113196"/>
                  </a:lnTo>
                  <a:lnTo>
                    <a:pt x="3609332" y="1938811"/>
                  </a:lnTo>
                  <a:lnTo>
                    <a:pt x="3741953" y="2081323"/>
                  </a:lnTo>
                  <a:cubicBezTo>
                    <a:pt x="3742319" y="2080957"/>
                    <a:pt x="3741953" y="2080957"/>
                    <a:pt x="3741953" y="2081323"/>
                  </a:cubicBezTo>
                  <a:lnTo>
                    <a:pt x="3741953" y="2081323"/>
                  </a:lnTo>
                  <a:close/>
                  <a:moveTo>
                    <a:pt x="3542655" y="2114295"/>
                  </a:moveTo>
                  <a:lnTo>
                    <a:pt x="3536794" y="2115394"/>
                  </a:lnTo>
                  <a:lnTo>
                    <a:pt x="3569400" y="2035529"/>
                  </a:lnTo>
                  <a:lnTo>
                    <a:pt x="3542655" y="2114295"/>
                  </a:lnTo>
                  <a:close/>
                  <a:moveTo>
                    <a:pt x="3489168" y="2210280"/>
                  </a:moveTo>
                  <a:lnTo>
                    <a:pt x="3436779" y="2091215"/>
                  </a:lnTo>
                  <a:lnTo>
                    <a:pt x="3519575" y="2139574"/>
                  </a:lnTo>
                  <a:lnTo>
                    <a:pt x="3489168" y="2210280"/>
                  </a:lnTo>
                  <a:close/>
                  <a:moveTo>
                    <a:pt x="3452532" y="2287581"/>
                  </a:moveTo>
                  <a:cubicBezTo>
                    <a:pt x="3451067" y="2288314"/>
                    <a:pt x="3449601" y="2289413"/>
                    <a:pt x="3448869" y="2290879"/>
                  </a:cubicBezTo>
                  <a:cubicBezTo>
                    <a:pt x="3448136" y="2292710"/>
                    <a:pt x="3448136" y="2295275"/>
                    <a:pt x="3448869" y="2297106"/>
                  </a:cubicBezTo>
                  <a:lnTo>
                    <a:pt x="3384756" y="2353892"/>
                  </a:lnTo>
                  <a:lnTo>
                    <a:pt x="3330902" y="2260105"/>
                  </a:lnTo>
                  <a:cubicBezTo>
                    <a:pt x="3331635" y="2259005"/>
                    <a:pt x="3332001" y="2258273"/>
                    <a:pt x="3332001" y="2257174"/>
                  </a:cubicBezTo>
                  <a:cubicBezTo>
                    <a:pt x="3331635" y="2253877"/>
                    <a:pt x="3328704" y="2251312"/>
                    <a:pt x="3325040" y="2251312"/>
                  </a:cubicBezTo>
                  <a:lnTo>
                    <a:pt x="3325040" y="2251312"/>
                  </a:lnTo>
                  <a:cubicBezTo>
                    <a:pt x="3323208" y="2251312"/>
                    <a:pt x="3321743" y="2252411"/>
                    <a:pt x="3320644" y="2253510"/>
                  </a:cubicBezTo>
                  <a:cubicBezTo>
                    <a:pt x="3319545" y="2254609"/>
                    <a:pt x="3319179" y="2256441"/>
                    <a:pt x="3319179" y="2257907"/>
                  </a:cubicBezTo>
                  <a:lnTo>
                    <a:pt x="3319179" y="2257907"/>
                  </a:lnTo>
                  <a:lnTo>
                    <a:pt x="3241145" y="2329346"/>
                  </a:lnTo>
                  <a:lnTo>
                    <a:pt x="3200479" y="2254243"/>
                  </a:lnTo>
                  <a:lnTo>
                    <a:pt x="3196083" y="2244718"/>
                  </a:lnTo>
                  <a:cubicBezTo>
                    <a:pt x="3196083" y="2244718"/>
                    <a:pt x="3196450" y="2244351"/>
                    <a:pt x="3196450" y="2244351"/>
                  </a:cubicBezTo>
                  <a:cubicBezTo>
                    <a:pt x="3197549" y="2241787"/>
                    <a:pt x="3196816" y="2239223"/>
                    <a:pt x="3195351" y="2237391"/>
                  </a:cubicBezTo>
                  <a:lnTo>
                    <a:pt x="3199747" y="2227865"/>
                  </a:lnTo>
                  <a:lnTo>
                    <a:pt x="3217698" y="2230064"/>
                  </a:lnTo>
                  <a:cubicBezTo>
                    <a:pt x="3218065" y="2230430"/>
                    <a:pt x="3217698" y="2230796"/>
                    <a:pt x="3218065" y="2231163"/>
                  </a:cubicBezTo>
                  <a:cubicBezTo>
                    <a:pt x="3219164" y="2232262"/>
                    <a:pt x="3220629" y="2232994"/>
                    <a:pt x="3222094" y="2232628"/>
                  </a:cubicBezTo>
                  <a:cubicBezTo>
                    <a:pt x="3225025" y="2232628"/>
                    <a:pt x="3227590" y="2230064"/>
                    <a:pt x="3227590" y="2227133"/>
                  </a:cubicBezTo>
                  <a:cubicBezTo>
                    <a:pt x="3227590" y="2225667"/>
                    <a:pt x="3226857" y="2224202"/>
                    <a:pt x="3226124" y="2223103"/>
                  </a:cubicBezTo>
                  <a:cubicBezTo>
                    <a:pt x="3225025" y="2222004"/>
                    <a:pt x="3223560" y="2221637"/>
                    <a:pt x="3222094" y="2221637"/>
                  </a:cubicBezTo>
                  <a:lnTo>
                    <a:pt x="3210005" y="2206251"/>
                  </a:lnTo>
                  <a:lnTo>
                    <a:pt x="3255066" y="2111731"/>
                  </a:lnTo>
                  <a:lnTo>
                    <a:pt x="3426521" y="2086086"/>
                  </a:lnTo>
                  <a:lnTo>
                    <a:pt x="3452532" y="2287581"/>
                  </a:lnTo>
                  <a:close/>
                  <a:moveTo>
                    <a:pt x="3189855" y="2231163"/>
                  </a:moveTo>
                  <a:lnTo>
                    <a:pt x="3187657" y="2226766"/>
                  </a:lnTo>
                  <a:lnTo>
                    <a:pt x="3191321" y="2227133"/>
                  </a:lnTo>
                  <a:lnTo>
                    <a:pt x="3189855" y="2231163"/>
                  </a:lnTo>
                  <a:close/>
                  <a:moveTo>
                    <a:pt x="3183627" y="2233727"/>
                  </a:moveTo>
                  <a:lnTo>
                    <a:pt x="3170072" y="2224568"/>
                  </a:lnTo>
                  <a:lnTo>
                    <a:pt x="3179964" y="2225667"/>
                  </a:lnTo>
                  <a:lnTo>
                    <a:pt x="3183627" y="2233727"/>
                  </a:lnTo>
                  <a:close/>
                  <a:moveTo>
                    <a:pt x="3036352" y="1643895"/>
                  </a:moveTo>
                  <a:lnTo>
                    <a:pt x="3044046" y="1629973"/>
                  </a:lnTo>
                  <a:lnTo>
                    <a:pt x="3044412" y="1638399"/>
                  </a:lnTo>
                  <a:lnTo>
                    <a:pt x="3036352" y="1643895"/>
                  </a:lnTo>
                  <a:close/>
                  <a:moveTo>
                    <a:pt x="3051007" y="1629241"/>
                  </a:moveTo>
                  <a:lnTo>
                    <a:pt x="3053937" y="1632171"/>
                  </a:lnTo>
                  <a:lnTo>
                    <a:pt x="3051007" y="1634003"/>
                  </a:lnTo>
                  <a:lnTo>
                    <a:pt x="3051007" y="1629241"/>
                  </a:lnTo>
                  <a:close/>
                  <a:moveTo>
                    <a:pt x="3083979" y="1623379"/>
                  </a:moveTo>
                  <a:cubicBezTo>
                    <a:pt x="3086543" y="1622280"/>
                    <a:pt x="3088008" y="1618983"/>
                    <a:pt x="3086909" y="1616418"/>
                  </a:cubicBezTo>
                  <a:cubicBezTo>
                    <a:pt x="3086177" y="1614953"/>
                    <a:pt x="3085077" y="1613854"/>
                    <a:pt x="3083612" y="1613487"/>
                  </a:cubicBezTo>
                  <a:cubicBezTo>
                    <a:pt x="3082879" y="1613487"/>
                    <a:pt x="3082513" y="1613121"/>
                    <a:pt x="3081781" y="1613121"/>
                  </a:cubicBezTo>
                  <a:cubicBezTo>
                    <a:pt x="3079582" y="1613121"/>
                    <a:pt x="3077384" y="1614586"/>
                    <a:pt x="3076652" y="1616785"/>
                  </a:cubicBezTo>
                  <a:cubicBezTo>
                    <a:pt x="3076652" y="1617151"/>
                    <a:pt x="3076652" y="1617517"/>
                    <a:pt x="3076652" y="1617884"/>
                  </a:cubicBezTo>
                  <a:lnTo>
                    <a:pt x="3061631" y="1627775"/>
                  </a:lnTo>
                  <a:lnTo>
                    <a:pt x="3053205" y="1621181"/>
                  </a:lnTo>
                  <a:cubicBezTo>
                    <a:pt x="3053937" y="1618616"/>
                    <a:pt x="3052838" y="1616052"/>
                    <a:pt x="3051007" y="1614220"/>
                  </a:cubicBezTo>
                  <a:cubicBezTo>
                    <a:pt x="3051007" y="1614220"/>
                    <a:pt x="3050640" y="1614220"/>
                    <a:pt x="3050640" y="1614220"/>
                  </a:cubicBezTo>
                  <a:lnTo>
                    <a:pt x="3050274" y="1602863"/>
                  </a:lnTo>
                  <a:lnTo>
                    <a:pt x="3053937" y="1518235"/>
                  </a:lnTo>
                  <a:lnTo>
                    <a:pt x="3155418" y="1548276"/>
                  </a:lnTo>
                  <a:cubicBezTo>
                    <a:pt x="3156150" y="1550841"/>
                    <a:pt x="3158715" y="1552306"/>
                    <a:pt x="3161280" y="1552306"/>
                  </a:cubicBezTo>
                  <a:cubicBezTo>
                    <a:pt x="3162012" y="1552306"/>
                    <a:pt x="3162745" y="1552306"/>
                    <a:pt x="3163478" y="1551940"/>
                  </a:cubicBezTo>
                  <a:cubicBezTo>
                    <a:pt x="3164943" y="1551573"/>
                    <a:pt x="3166409" y="1550108"/>
                    <a:pt x="3167141" y="1548642"/>
                  </a:cubicBezTo>
                  <a:cubicBezTo>
                    <a:pt x="3167874" y="1547177"/>
                    <a:pt x="3167874" y="1545345"/>
                    <a:pt x="3167141" y="1543880"/>
                  </a:cubicBezTo>
                  <a:cubicBezTo>
                    <a:pt x="3166775" y="1542781"/>
                    <a:pt x="3166042" y="1542048"/>
                    <a:pt x="3164943" y="1541315"/>
                  </a:cubicBezTo>
                  <a:lnTo>
                    <a:pt x="3171538" y="1433607"/>
                  </a:lnTo>
                  <a:lnTo>
                    <a:pt x="3253968" y="1456321"/>
                  </a:lnTo>
                  <a:cubicBezTo>
                    <a:pt x="3254334" y="1458519"/>
                    <a:pt x="3255066" y="1460351"/>
                    <a:pt x="3256898" y="1461816"/>
                  </a:cubicBezTo>
                  <a:cubicBezTo>
                    <a:pt x="3258364" y="1462915"/>
                    <a:pt x="3260196" y="1463648"/>
                    <a:pt x="3261661" y="1463648"/>
                  </a:cubicBezTo>
                  <a:lnTo>
                    <a:pt x="3326139" y="1655252"/>
                  </a:lnTo>
                  <a:lnTo>
                    <a:pt x="3160913" y="1707274"/>
                  </a:lnTo>
                  <a:lnTo>
                    <a:pt x="3120614" y="1674669"/>
                  </a:lnTo>
                  <a:lnTo>
                    <a:pt x="3079216" y="1641697"/>
                  </a:lnTo>
                  <a:lnTo>
                    <a:pt x="3083979" y="1623379"/>
                  </a:lnTo>
                  <a:close/>
                  <a:moveTo>
                    <a:pt x="3328704" y="1517136"/>
                  </a:moveTo>
                  <a:lnTo>
                    <a:pt x="3386954" y="1567693"/>
                  </a:lnTo>
                  <a:cubicBezTo>
                    <a:pt x="3380360" y="1577585"/>
                    <a:pt x="3371201" y="1590773"/>
                    <a:pt x="3362043" y="1604328"/>
                  </a:cubicBezTo>
                  <a:lnTo>
                    <a:pt x="3333467" y="1647192"/>
                  </a:lnTo>
                  <a:lnTo>
                    <a:pt x="3328704" y="1517136"/>
                  </a:lnTo>
                  <a:close/>
                  <a:moveTo>
                    <a:pt x="3419194" y="1579783"/>
                  </a:moveTo>
                  <a:lnTo>
                    <a:pt x="3477811" y="1639132"/>
                  </a:lnTo>
                  <a:lnTo>
                    <a:pt x="3413332" y="1581614"/>
                  </a:lnTo>
                  <a:lnTo>
                    <a:pt x="3419194" y="1579783"/>
                  </a:lnTo>
                  <a:close/>
                  <a:moveTo>
                    <a:pt x="3426521" y="1577585"/>
                  </a:moveTo>
                  <a:lnTo>
                    <a:pt x="3611897" y="1520433"/>
                  </a:lnTo>
                  <a:cubicBezTo>
                    <a:pt x="3612263" y="1521166"/>
                    <a:pt x="3612263" y="1521532"/>
                    <a:pt x="3612629" y="1522265"/>
                  </a:cubicBezTo>
                  <a:cubicBezTo>
                    <a:pt x="3612996" y="1522997"/>
                    <a:pt x="3612996" y="1522265"/>
                    <a:pt x="3612996" y="1522265"/>
                  </a:cubicBezTo>
                  <a:lnTo>
                    <a:pt x="3555478" y="1708373"/>
                  </a:lnTo>
                  <a:lnTo>
                    <a:pt x="3426521" y="1577585"/>
                  </a:lnTo>
                  <a:close/>
                  <a:moveTo>
                    <a:pt x="3362043" y="1430676"/>
                  </a:moveTo>
                  <a:lnTo>
                    <a:pt x="3414797" y="1341285"/>
                  </a:lnTo>
                  <a:lnTo>
                    <a:pt x="3397213" y="1538384"/>
                  </a:lnTo>
                  <a:lnTo>
                    <a:pt x="3362043" y="1430676"/>
                  </a:lnTo>
                  <a:close/>
                  <a:moveTo>
                    <a:pt x="3412599" y="1327730"/>
                  </a:moveTo>
                  <a:cubicBezTo>
                    <a:pt x="3405638" y="1332859"/>
                    <a:pt x="3392816" y="1343117"/>
                    <a:pt x="3379627" y="1353375"/>
                  </a:cubicBezTo>
                  <a:lnTo>
                    <a:pt x="3359111" y="1369495"/>
                  </a:lnTo>
                  <a:lnTo>
                    <a:pt x="3373766" y="1313442"/>
                  </a:lnTo>
                  <a:lnTo>
                    <a:pt x="3412599" y="1327730"/>
                  </a:lnTo>
                  <a:close/>
                  <a:moveTo>
                    <a:pt x="3287306" y="1269113"/>
                  </a:moveTo>
                  <a:lnTo>
                    <a:pt x="3309287" y="1254825"/>
                  </a:lnTo>
                  <a:cubicBezTo>
                    <a:pt x="3323575" y="1245666"/>
                    <a:pt x="3337130" y="1236507"/>
                    <a:pt x="3344457" y="1231745"/>
                  </a:cubicBezTo>
                  <a:lnTo>
                    <a:pt x="3345190" y="1273510"/>
                  </a:lnTo>
                  <a:lnTo>
                    <a:pt x="3287306" y="1269113"/>
                  </a:lnTo>
                  <a:close/>
                  <a:moveTo>
                    <a:pt x="3230521" y="1246033"/>
                  </a:moveTo>
                  <a:lnTo>
                    <a:pt x="3140031" y="1177158"/>
                  </a:lnTo>
                  <a:lnTo>
                    <a:pt x="3332367" y="1224784"/>
                  </a:lnTo>
                  <a:lnTo>
                    <a:pt x="3230521" y="1246033"/>
                  </a:lnTo>
                  <a:close/>
                  <a:moveTo>
                    <a:pt x="3125743" y="1161771"/>
                  </a:moveTo>
                  <a:lnTo>
                    <a:pt x="3124644" y="1161771"/>
                  </a:lnTo>
                  <a:lnTo>
                    <a:pt x="3116218" y="1144552"/>
                  </a:lnTo>
                  <a:lnTo>
                    <a:pt x="3203410" y="1025121"/>
                  </a:lnTo>
                  <a:lnTo>
                    <a:pt x="3125743" y="1161771"/>
                  </a:lnTo>
                  <a:close/>
                  <a:moveTo>
                    <a:pt x="3226857" y="980791"/>
                  </a:moveTo>
                  <a:lnTo>
                    <a:pt x="3112554" y="1137592"/>
                  </a:lnTo>
                  <a:lnTo>
                    <a:pt x="3030857" y="972732"/>
                  </a:lnTo>
                  <a:lnTo>
                    <a:pt x="3225392" y="978960"/>
                  </a:lnTo>
                  <a:cubicBezTo>
                    <a:pt x="3225392" y="978960"/>
                    <a:pt x="3225392" y="979326"/>
                    <a:pt x="3225392" y="979326"/>
                  </a:cubicBezTo>
                  <a:cubicBezTo>
                    <a:pt x="3225392" y="979326"/>
                    <a:pt x="3226491" y="980059"/>
                    <a:pt x="3226857" y="980791"/>
                  </a:cubicBezTo>
                  <a:lnTo>
                    <a:pt x="3226857" y="980791"/>
                  </a:lnTo>
                  <a:close/>
                  <a:moveTo>
                    <a:pt x="3108158" y="1143820"/>
                  </a:moveTo>
                  <a:lnTo>
                    <a:pt x="3104494" y="1148582"/>
                  </a:lnTo>
                  <a:lnTo>
                    <a:pt x="3071156" y="1068717"/>
                  </a:lnTo>
                  <a:lnTo>
                    <a:pt x="3108158" y="1143820"/>
                  </a:lnTo>
                  <a:close/>
                  <a:moveTo>
                    <a:pt x="3137833" y="1249330"/>
                  </a:moveTo>
                  <a:lnTo>
                    <a:pt x="3016569" y="1202070"/>
                  </a:lnTo>
                  <a:lnTo>
                    <a:pt x="3108891" y="1177524"/>
                  </a:lnTo>
                  <a:lnTo>
                    <a:pt x="3137833" y="1249330"/>
                  </a:lnTo>
                  <a:close/>
                  <a:moveTo>
                    <a:pt x="3006311" y="1206467"/>
                  </a:moveTo>
                  <a:lnTo>
                    <a:pt x="3006311" y="1206467"/>
                  </a:lnTo>
                  <a:lnTo>
                    <a:pt x="3166775" y="1329928"/>
                  </a:lnTo>
                  <a:cubicBezTo>
                    <a:pt x="3166409" y="1331394"/>
                    <a:pt x="3166409" y="1333225"/>
                    <a:pt x="3166775" y="1335057"/>
                  </a:cubicBezTo>
                  <a:cubicBezTo>
                    <a:pt x="3167507" y="1336889"/>
                    <a:pt x="3168973" y="1338721"/>
                    <a:pt x="3171171" y="1339453"/>
                  </a:cubicBezTo>
                  <a:lnTo>
                    <a:pt x="3166042" y="1424814"/>
                  </a:lnTo>
                  <a:lnTo>
                    <a:pt x="3061997" y="1396239"/>
                  </a:lnTo>
                  <a:cubicBezTo>
                    <a:pt x="3061631" y="1395140"/>
                    <a:pt x="3061264" y="1394040"/>
                    <a:pt x="3060532" y="1393308"/>
                  </a:cubicBezTo>
                  <a:cubicBezTo>
                    <a:pt x="3057968" y="1391110"/>
                    <a:pt x="3053937" y="1391476"/>
                    <a:pt x="3051739" y="1394040"/>
                  </a:cubicBezTo>
                  <a:cubicBezTo>
                    <a:pt x="3049541" y="1396605"/>
                    <a:pt x="3049907" y="1400635"/>
                    <a:pt x="3052472" y="1402833"/>
                  </a:cubicBezTo>
                  <a:lnTo>
                    <a:pt x="3052472" y="1402833"/>
                  </a:lnTo>
                  <a:lnTo>
                    <a:pt x="3047709" y="1509076"/>
                  </a:lnTo>
                  <a:lnTo>
                    <a:pt x="2966379" y="1485263"/>
                  </a:lnTo>
                  <a:lnTo>
                    <a:pt x="2955754" y="1481233"/>
                  </a:lnTo>
                  <a:cubicBezTo>
                    <a:pt x="2955754" y="1481233"/>
                    <a:pt x="2955754" y="1480867"/>
                    <a:pt x="2955754" y="1480867"/>
                  </a:cubicBezTo>
                  <a:cubicBezTo>
                    <a:pt x="2954655" y="1478669"/>
                    <a:pt x="2952457" y="1476837"/>
                    <a:pt x="2949893" y="1476470"/>
                  </a:cubicBezTo>
                  <a:lnTo>
                    <a:pt x="2946229" y="1466579"/>
                  </a:lnTo>
                  <a:lnTo>
                    <a:pt x="2960517" y="1455588"/>
                  </a:lnTo>
                  <a:cubicBezTo>
                    <a:pt x="2960883" y="1455588"/>
                    <a:pt x="2961250" y="1455954"/>
                    <a:pt x="2961616" y="1455954"/>
                  </a:cubicBezTo>
                  <a:lnTo>
                    <a:pt x="2961616" y="1455954"/>
                  </a:lnTo>
                  <a:cubicBezTo>
                    <a:pt x="2964547" y="1456321"/>
                    <a:pt x="2967477" y="1454489"/>
                    <a:pt x="2967844" y="1451192"/>
                  </a:cubicBezTo>
                  <a:cubicBezTo>
                    <a:pt x="2968210" y="1447895"/>
                    <a:pt x="2966379" y="1445330"/>
                    <a:pt x="2963081" y="1444964"/>
                  </a:cubicBezTo>
                  <a:cubicBezTo>
                    <a:pt x="2962348" y="1444964"/>
                    <a:pt x="2961982" y="1444964"/>
                    <a:pt x="2961250" y="1444964"/>
                  </a:cubicBezTo>
                  <a:cubicBezTo>
                    <a:pt x="2959784" y="1444964"/>
                    <a:pt x="2958319" y="1445697"/>
                    <a:pt x="2957220" y="1446796"/>
                  </a:cubicBezTo>
                  <a:lnTo>
                    <a:pt x="2937803" y="1444598"/>
                  </a:lnTo>
                  <a:lnTo>
                    <a:pt x="2902633" y="1346048"/>
                  </a:lnTo>
                  <a:lnTo>
                    <a:pt x="3006311" y="1206467"/>
                  </a:lnTo>
                  <a:close/>
                  <a:moveTo>
                    <a:pt x="2941100" y="1475738"/>
                  </a:moveTo>
                  <a:lnTo>
                    <a:pt x="2936704" y="1473906"/>
                  </a:lnTo>
                  <a:lnTo>
                    <a:pt x="2939635" y="1471708"/>
                  </a:lnTo>
                  <a:lnTo>
                    <a:pt x="2941100" y="1475738"/>
                  </a:lnTo>
                  <a:close/>
                  <a:moveTo>
                    <a:pt x="2938169" y="1481966"/>
                  </a:moveTo>
                  <a:lnTo>
                    <a:pt x="2922416" y="1484897"/>
                  </a:lnTo>
                  <a:lnTo>
                    <a:pt x="2930109" y="1479035"/>
                  </a:lnTo>
                  <a:lnTo>
                    <a:pt x="2938169" y="1481966"/>
                  </a:lnTo>
                  <a:close/>
                  <a:moveTo>
                    <a:pt x="2417578" y="1169464"/>
                  </a:moveTo>
                  <a:lnTo>
                    <a:pt x="2413182" y="1153711"/>
                  </a:lnTo>
                  <a:lnTo>
                    <a:pt x="2419410" y="1159573"/>
                  </a:lnTo>
                  <a:lnTo>
                    <a:pt x="2417578" y="1169464"/>
                  </a:lnTo>
                  <a:close/>
                  <a:moveTo>
                    <a:pt x="2417578" y="1148216"/>
                  </a:moveTo>
                  <a:lnTo>
                    <a:pt x="2421974" y="1148216"/>
                  </a:lnTo>
                  <a:lnTo>
                    <a:pt x="2421242" y="1151879"/>
                  </a:lnTo>
                  <a:lnTo>
                    <a:pt x="2417578" y="1148216"/>
                  </a:lnTo>
                  <a:close/>
                  <a:moveTo>
                    <a:pt x="2446886" y="1137225"/>
                  </a:moveTo>
                  <a:lnTo>
                    <a:pt x="2436628" y="1120739"/>
                  </a:lnTo>
                  <a:cubicBezTo>
                    <a:pt x="2436995" y="1119274"/>
                    <a:pt x="2436995" y="1117808"/>
                    <a:pt x="2436262" y="1116343"/>
                  </a:cubicBezTo>
                  <a:cubicBezTo>
                    <a:pt x="2434797" y="1113412"/>
                    <a:pt x="2431500" y="1112313"/>
                    <a:pt x="2428935" y="1113778"/>
                  </a:cubicBezTo>
                  <a:cubicBezTo>
                    <a:pt x="2426004" y="1115244"/>
                    <a:pt x="2424905" y="1118541"/>
                    <a:pt x="2426371" y="1121106"/>
                  </a:cubicBezTo>
                  <a:cubicBezTo>
                    <a:pt x="2426371" y="1121472"/>
                    <a:pt x="2427103" y="1121472"/>
                    <a:pt x="2427103" y="1121838"/>
                  </a:cubicBezTo>
                  <a:lnTo>
                    <a:pt x="2423440" y="1139790"/>
                  </a:lnTo>
                  <a:lnTo>
                    <a:pt x="2412815" y="1140889"/>
                  </a:lnTo>
                  <a:cubicBezTo>
                    <a:pt x="2411350" y="1138691"/>
                    <a:pt x="2409152" y="1137592"/>
                    <a:pt x="2406587" y="1137592"/>
                  </a:cubicBezTo>
                  <a:lnTo>
                    <a:pt x="2406587" y="1137592"/>
                  </a:lnTo>
                  <a:cubicBezTo>
                    <a:pt x="2406587" y="1137592"/>
                    <a:pt x="2406221" y="1137592"/>
                    <a:pt x="2406221" y="1137592"/>
                  </a:cubicBezTo>
                  <a:lnTo>
                    <a:pt x="2398161" y="1129898"/>
                  </a:lnTo>
                  <a:lnTo>
                    <a:pt x="2341010" y="1067251"/>
                  </a:lnTo>
                  <a:lnTo>
                    <a:pt x="2434064" y="1016694"/>
                  </a:lnTo>
                  <a:lnTo>
                    <a:pt x="2434064" y="1016694"/>
                  </a:lnTo>
                  <a:cubicBezTo>
                    <a:pt x="2437361" y="1018160"/>
                    <a:pt x="2441025" y="1016694"/>
                    <a:pt x="2442490" y="1013397"/>
                  </a:cubicBezTo>
                  <a:cubicBezTo>
                    <a:pt x="2443955" y="1010100"/>
                    <a:pt x="2442490" y="1006436"/>
                    <a:pt x="2439193" y="1004971"/>
                  </a:cubicBezTo>
                  <a:cubicBezTo>
                    <a:pt x="2438094" y="1004605"/>
                    <a:pt x="2436995" y="1004605"/>
                    <a:pt x="2435896" y="1004971"/>
                  </a:cubicBezTo>
                  <a:lnTo>
                    <a:pt x="2364457" y="924006"/>
                  </a:lnTo>
                  <a:lnTo>
                    <a:pt x="2438827" y="881875"/>
                  </a:lnTo>
                  <a:cubicBezTo>
                    <a:pt x="2440292" y="882974"/>
                    <a:pt x="2442124" y="883707"/>
                    <a:pt x="2443955" y="883707"/>
                  </a:cubicBezTo>
                  <a:lnTo>
                    <a:pt x="2444688" y="883707"/>
                  </a:lnTo>
                  <a:cubicBezTo>
                    <a:pt x="2446520" y="883341"/>
                    <a:pt x="2447986" y="882608"/>
                    <a:pt x="2449085" y="881509"/>
                  </a:cubicBezTo>
                  <a:lnTo>
                    <a:pt x="2630430" y="971266"/>
                  </a:lnTo>
                  <a:lnTo>
                    <a:pt x="2550565" y="1124769"/>
                  </a:lnTo>
                  <a:lnTo>
                    <a:pt x="2446886" y="1137225"/>
                  </a:lnTo>
                  <a:close/>
                  <a:moveTo>
                    <a:pt x="2575477" y="910085"/>
                  </a:moveTo>
                  <a:lnTo>
                    <a:pt x="2534812" y="872350"/>
                  </a:lnTo>
                  <a:lnTo>
                    <a:pt x="2611746" y="866855"/>
                  </a:lnTo>
                  <a:lnTo>
                    <a:pt x="2630430" y="960642"/>
                  </a:lnTo>
                  <a:lnTo>
                    <a:pt x="2575477" y="910085"/>
                  </a:lnTo>
                  <a:close/>
                  <a:moveTo>
                    <a:pt x="2639956" y="858429"/>
                  </a:moveTo>
                  <a:lnTo>
                    <a:pt x="2642887" y="853300"/>
                  </a:lnTo>
                  <a:lnTo>
                    <a:pt x="2726416" y="853666"/>
                  </a:lnTo>
                  <a:lnTo>
                    <a:pt x="2639956" y="858429"/>
                  </a:lnTo>
                  <a:lnTo>
                    <a:pt x="2639956" y="858429"/>
                  </a:lnTo>
                  <a:close/>
                  <a:moveTo>
                    <a:pt x="2646184" y="846339"/>
                  </a:moveTo>
                  <a:lnTo>
                    <a:pt x="2737040" y="674885"/>
                  </a:lnTo>
                  <a:cubicBezTo>
                    <a:pt x="2737407" y="674885"/>
                    <a:pt x="2737773" y="675251"/>
                    <a:pt x="2738139" y="675251"/>
                  </a:cubicBezTo>
                  <a:lnTo>
                    <a:pt x="2738872" y="675251"/>
                  </a:lnTo>
                  <a:cubicBezTo>
                    <a:pt x="2738872" y="675251"/>
                    <a:pt x="2738872" y="675251"/>
                    <a:pt x="2739238" y="675251"/>
                  </a:cubicBezTo>
                  <a:lnTo>
                    <a:pt x="2830094" y="847438"/>
                  </a:lnTo>
                  <a:lnTo>
                    <a:pt x="2646184" y="846339"/>
                  </a:lnTo>
                  <a:close/>
                  <a:moveTo>
                    <a:pt x="2638857" y="846339"/>
                  </a:moveTo>
                  <a:lnTo>
                    <a:pt x="2619806" y="846339"/>
                  </a:lnTo>
                  <a:cubicBezTo>
                    <a:pt x="2619440" y="845973"/>
                    <a:pt x="2619440" y="845606"/>
                    <a:pt x="2619074" y="845240"/>
                  </a:cubicBezTo>
                  <a:lnTo>
                    <a:pt x="2708098" y="715916"/>
                  </a:lnTo>
                  <a:lnTo>
                    <a:pt x="2638857" y="846339"/>
                  </a:lnTo>
                  <a:close/>
                  <a:moveTo>
                    <a:pt x="2533346" y="806040"/>
                  </a:moveTo>
                  <a:lnTo>
                    <a:pt x="2496711" y="787722"/>
                  </a:lnTo>
                  <a:lnTo>
                    <a:pt x="2471066" y="687341"/>
                  </a:lnTo>
                  <a:lnTo>
                    <a:pt x="2598191" y="839012"/>
                  </a:lnTo>
                  <a:lnTo>
                    <a:pt x="2533346" y="806040"/>
                  </a:lnTo>
                  <a:close/>
                  <a:moveTo>
                    <a:pt x="2460075" y="679281"/>
                  </a:moveTo>
                  <a:cubicBezTo>
                    <a:pt x="2458976" y="687707"/>
                    <a:pt x="2456778" y="704193"/>
                    <a:pt x="2454580" y="720679"/>
                  </a:cubicBezTo>
                  <a:lnTo>
                    <a:pt x="2451283" y="746690"/>
                  </a:lnTo>
                  <a:lnTo>
                    <a:pt x="2421974" y="696866"/>
                  </a:lnTo>
                  <a:lnTo>
                    <a:pt x="2460075" y="679281"/>
                  </a:lnTo>
                  <a:close/>
                  <a:moveTo>
                    <a:pt x="2329653" y="726174"/>
                  </a:moveTo>
                  <a:lnTo>
                    <a:pt x="2335148" y="700530"/>
                  </a:lnTo>
                  <a:cubicBezTo>
                    <a:pt x="2338812" y="684044"/>
                    <a:pt x="2342109" y="667924"/>
                    <a:pt x="2343574" y="659498"/>
                  </a:cubicBezTo>
                  <a:lnTo>
                    <a:pt x="2373615" y="688440"/>
                  </a:lnTo>
                  <a:lnTo>
                    <a:pt x="2329653" y="726174"/>
                  </a:lnTo>
                  <a:close/>
                  <a:moveTo>
                    <a:pt x="2273234" y="750354"/>
                  </a:moveTo>
                  <a:lnTo>
                    <a:pt x="2160763" y="765374"/>
                  </a:lnTo>
                  <a:lnTo>
                    <a:pt x="2330385" y="663161"/>
                  </a:lnTo>
                  <a:lnTo>
                    <a:pt x="2273234" y="750354"/>
                  </a:lnTo>
                  <a:close/>
                  <a:moveTo>
                    <a:pt x="2138782" y="765374"/>
                  </a:moveTo>
                  <a:lnTo>
                    <a:pt x="2120464" y="759146"/>
                  </a:lnTo>
                  <a:lnTo>
                    <a:pt x="2097750" y="613337"/>
                  </a:lnTo>
                  <a:lnTo>
                    <a:pt x="2139880" y="764642"/>
                  </a:lnTo>
                  <a:cubicBezTo>
                    <a:pt x="2139148" y="764642"/>
                    <a:pt x="2138782" y="765008"/>
                    <a:pt x="2138782" y="765374"/>
                  </a:cubicBezTo>
                  <a:close/>
                  <a:moveTo>
                    <a:pt x="2081264" y="564978"/>
                  </a:moveTo>
                  <a:cubicBezTo>
                    <a:pt x="2081997" y="565344"/>
                    <a:pt x="2082729" y="565344"/>
                    <a:pt x="2083095" y="565344"/>
                  </a:cubicBezTo>
                  <a:lnTo>
                    <a:pt x="2113137" y="756582"/>
                  </a:lnTo>
                  <a:lnTo>
                    <a:pt x="1938752" y="697599"/>
                  </a:lnTo>
                  <a:lnTo>
                    <a:pt x="2081264" y="564978"/>
                  </a:lnTo>
                  <a:cubicBezTo>
                    <a:pt x="2080897" y="564612"/>
                    <a:pt x="2080897" y="564978"/>
                    <a:pt x="2081264" y="564978"/>
                  </a:cubicBezTo>
                  <a:lnTo>
                    <a:pt x="2081264" y="564978"/>
                  </a:lnTo>
                  <a:close/>
                  <a:moveTo>
                    <a:pt x="2114236" y="764275"/>
                  </a:moveTo>
                  <a:lnTo>
                    <a:pt x="2115335" y="770137"/>
                  </a:lnTo>
                  <a:lnTo>
                    <a:pt x="2035469" y="737532"/>
                  </a:lnTo>
                  <a:lnTo>
                    <a:pt x="2114236" y="764275"/>
                  </a:lnTo>
                  <a:close/>
                  <a:moveTo>
                    <a:pt x="2210221" y="818130"/>
                  </a:moveTo>
                  <a:lnTo>
                    <a:pt x="2091155" y="870519"/>
                  </a:lnTo>
                  <a:lnTo>
                    <a:pt x="2139148" y="787722"/>
                  </a:lnTo>
                  <a:lnTo>
                    <a:pt x="2210221" y="818130"/>
                  </a:lnTo>
                  <a:close/>
                  <a:moveTo>
                    <a:pt x="2086759" y="880776"/>
                  </a:moveTo>
                  <a:lnTo>
                    <a:pt x="2287522" y="854765"/>
                  </a:lnTo>
                  <a:cubicBezTo>
                    <a:pt x="2288254" y="856231"/>
                    <a:pt x="2289720" y="857696"/>
                    <a:pt x="2291185" y="858429"/>
                  </a:cubicBezTo>
                  <a:cubicBezTo>
                    <a:pt x="2292285" y="859161"/>
                    <a:pt x="2293750" y="859161"/>
                    <a:pt x="2294849" y="859161"/>
                  </a:cubicBezTo>
                  <a:cubicBezTo>
                    <a:pt x="2295582" y="859161"/>
                    <a:pt x="2296681" y="858795"/>
                    <a:pt x="2297413" y="858429"/>
                  </a:cubicBezTo>
                  <a:lnTo>
                    <a:pt x="2354198" y="922541"/>
                  </a:lnTo>
                  <a:lnTo>
                    <a:pt x="2260045" y="975663"/>
                  </a:lnTo>
                  <a:cubicBezTo>
                    <a:pt x="2259313" y="974930"/>
                    <a:pt x="2258213" y="974563"/>
                    <a:pt x="2257114" y="974563"/>
                  </a:cubicBezTo>
                  <a:lnTo>
                    <a:pt x="2257114" y="974563"/>
                  </a:lnTo>
                  <a:cubicBezTo>
                    <a:pt x="2253817" y="974930"/>
                    <a:pt x="2251253" y="977861"/>
                    <a:pt x="2251253" y="981524"/>
                  </a:cubicBezTo>
                  <a:cubicBezTo>
                    <a:pt x="2251619" y="984821"/>
                    <a:pt x="2254184" y="987386"/>
                    <a:pt x="2257481" y="987386"/>
                  </a:cubicBezTo>
                  <a:lnTo>
                    <a:pt x="2258213" y="987386"/>
                  </a:lnTo>
                  <a:lnTo>
                    <a:pt x="2329653" y="1065420"/>
                  </a:lnTo>
                  <a:lnTo>
                    <a:pt x="2254916" y="1106085"/>
                  </a:lnTo>
                  <a:lnTo>
                    <a:pt x="2245025" y="1110481"/>
                  </a:lnTo>
                  <a:cubicBezTo>
                    <a:pt x="2245025" y="1110481"/>
                    <a:pt x="2245025" y="1110115"/>
                    <a:pt x="2244658" y="1110115"/>
                  </a:cubicBezTo>
                  <a:cubicBezTo>
                    <a:pt x="2242094" y="1109382"/>
                    <a:pt x="2239529" y="1109749"/>
                    <a:pt x="2237698" y="1111214"/>
                  </a:cubicBezTo>
                  <a:lnTo>
                    <a:pt x="2228172" y="1106818"/>
                  </a:lnTo>
                  <a:lnTo>
                    <a:pt x="2230371" y="1088866"/>
                  </a:lnTo>
                  <a:cubicBezTo>
                    <a:pt x="2230737" y="1088500"/>
                    <a:pt x="2231103" y="1088866"/>
                    <a:pt x="2231469" y="1088500"/>
                  </a:cubicBezTo>
                  <a:cubicBezTo>
                    <a:pt x="2233668" y="1086302"/>
                    <a:pt x="2233668" y="1082638"/>
                    <a:pt x="2231469" y="1080806"/>
                  </a:cubicBezTo>
                  <a:cubicBezTo>
                    <a:pt x="2231469" y="1080806"/>
                    <a:pt x="2231469" y="1080806"/>
                    <a:pt x="2231469" y="1080806"/>
                  </a:cubicBezTo>
                  <a:cubicBezTo>
                    <a:pt x="2229271" y="1078608"/>
                    <a:pt x="2225974" y="1078608"/>
                    <a:pt x="2223410" y="1080806"/>
                  </a:cubicBezTo>
                  <a:cubicBezTo>
                    <a:pt x="2222310" y="1081906"/>
                    <a:pt x="2221578" y="1083371"/>
                    <a:pt x="2221944" y="1084836"/>
                  </a:cubicBezTo>
                  <a:lnTo>
                    <a:pt x="2206924" y="1096926"/>
                  </a:lnTo>
                  <a:lnTo>
                    <a:pt x="2112404" y="1051864"/>
                  </a:lnTo>
                  <a:lnTo>
                    <a:pt x="2086759" y="880776"/>
                  </a:lnTo>
                  <a:close/>
                  <a:moveTo>
                    <a:pt x="2231103" y="1117076"/>
                  </a:moveTo>
                  <a:lnTo>
                    <a:pt x="2226707" y="1119274"/>
                  </a:lnTo>
                  <a:lnTo>
                    <a:pt x="2227073" y="1115610"/>
                  </a:lnTo>
                  <a:lnTo>
                    <a:pt x="2231103" y="1117076"/>
                  </a:lnTo>
                  <a:close/>
                  <a:moveTo>
                    <a:pt x="2233301" y="1123670"/>
                  </a:moveTo>
                  <a:lnTo>
                    <a:pt x="2224142" y="1137225"/>
                  </a:lnTo>
                  <a:lnTo>
                    <a:pt x="2225241" y="1127334"/>
                  </a:lnTo>
                  <a:lnTo>
                    <a:pt x="2233301" y="1123670"/>
                  </a:lnTo>
                  <a:close/>
                  <a:moveTo>
                    <a:pt x="1644202" y="1270945"/>
                  </a:moveTo>
                  <a:lnTo>
                    <a:pt x="1629914" y="1262885"/>
                  </a:lnTo>
                  <a:lnTo>
                    <a:pt x="1638706" y="1262519"/>
                  </a:lnTo>
                  <a:lnTo>
                    <a:pt x="1644202" y="1270945"/>
                  </a:lnTo>
                  <a:close/>
                  <a:moveTo>
                    <a:pt x="1629548" y="1255924"/>
                  </a:moveTo>
                  <a:lnTo>
                    <a:pt x="1632478" y="1252627"/>
                  </a:lnTo>
                  <a:lnTo>
                    <a:pt x="1634310" y="1255558"/>
                  </a:lnTo>
                  <a:lnTo>
                    <a:pt x="1629548" y="1255924"/>
                  </a:lnTo>
                  <a:close/>
                  <a:moveTo>
                    <a:pt x="1642370" y="1227349"/>
                  </a:moveTo>
                  <a:lnTo>
                    <a:pt x="1623319" y="1222953"/>
                  </a:lnTo>
                  <a:lnTo>
                    <a:pt x="1623319" y="1222953"/>
                  </a:lnTo>
                  <a:cubicBezTo>
                    <a:pt x="1622587" y="1221487"/>
                    <a:pt x="1621488" y="1220754"/>
                    <a:pt x="1620022" y="1220021"/>
                  </a:cubicBezTo>
                  <a:cubicBezTo>
                    <a:pt x="1619289" y="1220021"/>
                    <a:pt x="1618923" y="1219655"/>
                    <a:pt x="1618190" y="1219655"/>
                  </a:cubicBezTo>
                  <a:cubicBezTo>
                    <a:pt x="1615992" y="1219655"/>
                    <a:pt x="1613794" y="1221121"/>
                    <a:pt x="1613062" y="1223319"/>
                  </a:cubicBezTo>
                  <a:cubicBezTo>
                    <a:pt x="1611962" y="1226250"/>
                    <a:pt x="1613794" y="1229180"/>
                    <a:pt x="1616359" y="1230280"/>
                  </a:cubicBezTo>
                  <a:cubicBezTo>
                    <a:pt x="1616359" y="1230280"/>
                    <a:pt x="1616359" y="1230280"/>
                    <a:pt x="1616725" y="1230280"/>
                  </a:cubicBezTo>
                  <a:lnTo>
                    <a:pt x="1617824" y="1230646"/>
                  </a:lnTo>
                  <a:lnTo>
                    <a:pt x="1627716" y="1245300"/>
                  </a:lnTo>
                  <a:lnTo>
                    <a:pt x="1621121" y="1253726"/>
                  </a:lnTo>
                  <a:cubicBezTo>
                    <a:pt x="1618557" y="1252993"/>
                    <a:pt x="1615992" y="1254093"/>
                    <a:pt x="1614161" y="1255558"/>
                  </a:cubicBezTo>
                  <a:cubicBezTo>
                    <a:pt x="1614161" y="1255558"/>
                    <a:pt x="1614161" y="1255924"/>
                    <a:pt x="1614161" y="1255924"/>
                  </a:cubicBezTo>
                  <a:lnTo>
                    <a:pt x="1602803" y="1256291"/>
                  </a:lnTo>
                  <a:lnTo>
                    <a:pt x="1518175" y="1252627"/>
                  </a:lnTo>
                  <a:lnTo>
                    <a:pt x="1548217" y="1151147"/>
                  </a:lnTo>
                  <a:cubicBezTo>
                    <a:pt x="1551514" y="1150048"/>
                    <a:pt x="1552979" y="1146384"/>
                    <a:pt x="1551880" y="1143087"/>
                  </a:cubicBezTo>
                  <a:cubicBezTo>
                    <a:pt x="1551880" y="1143087"/>
                    <a:pt x="1551880" y="1143087"/>
                    <a:pt x="1551880" y="1143087"/>
                  </a:cubicBezTo>
                  <a:cubicBezTo>
                    <a:pt x="1550415" y="1139790"/>
                    <a:pt x="1547118" y="1138324"/>
                    <a:pt x="1543820" y="1139423"/>
                  </a:cubicBezTo>
                  <a:cubicBezTo>
                    <a:pt x="1542721" y="1139790"/>
                    <a:pt x="1541989" y="1140889"/>
                    <a:pt x="1541256" y="1141622"/>
                  </a:cubicBezTo>
                  <a:lnTo>
                    <a:pt x="1433547" y="1135027"/>
                  </a:lnTo>
                  <a:lnTo>
                    <a:pt x="1456261" y="1052231"/>
                  </a:lnTo>
                  <a:cubicBezTo>
                    <a:pt x="1458460" y="1051864"/>
                    <a:pt x="1460291" y="1051132"/>
                    <a:pt x="1461757" y="1049666"/>
                  </a:cubicBezTo>
                  <a:cubicBezTo>
                    <a:pt x="1462856" y="1048201"/>
                    <a:pt x="1463222" y="1046735"/>
                    <a:pt x="1463222" y="1044904"/>
                  </a:cubicBezTo>
                  <a:lnTo>
                    <a:pt x="1654826" y="980059"/>
                  </a:lnTo>
                  <a:lnTo>
                    <a:pt x="1706848" y="1145285"/>
                  </a:lnTo>
                  <a:lnTo>
                    <a:pt x="1642370" y="1227349"/>
                  </a:lnTo>
                  <a:close/>
                  <a:moveTo>
                    <a:pt x="1517076" y="978227"/>
                  </a:moveTo>
                  <a:lnTo>
                    <a:pt x="1567633" y="919976"/>
                  </a:lnTo>
                  <a:lnTo>
                    <a:pt x="1647133" y="973098"/>
                  </a:lnTo>
                  <a:lnTo>
                    <a:pt x="1517076" y="978227"/>
                  </a:lnTo>
                  <a:close/>
                  <a:moveTo>
                    <a:pt x="1579723" y="887737"/>
                  </a:moveTo>
                  <a:lnTo>
                    <a:pt x="1639073" y="829120"/>
                  </a:lnTo>
                  <a:lnTo>
                    <a:pt x="1581555" y="893599"/>
                  </a:lnTo>
                  <a:lnTo>
                    <a:pt x="1579723" y="887737"/>
                  </a:lnTo>
                  <a:close/>
                  <a:moveTo>
                    <a:pt x="1577525" y="880410"/>
                  </a:moveTo>
                  <a:lnTo>
                    <a:pt x="1520740" y="694668"/>
                  </a:lnTo>
                  <a:cubicBezTo>
                    <a:pt x="1521106" y="694301"/>
                    <a:pt x="1521839" y="694301"/>
                    <a:pt x="1522572" y="693935"/>
                  </a:cubicBezTo>
                  <a:cubicBezTo>
                    <a:pt x="1523304" y="693569"/>
                    <a:pt x="1522572" y="693569"/>
                    <a:pt x="1522572" y="693569"/>
                  </a:cubicBezTo>
                  <a:lnTo>
                    <a:pt x="1708680" y="751087"/>
                  </a:lnTo>
                  <a:lnTo>
                    <a:pt x="1577525" y="880410"/>
                  </a:lnTo>
                  <a:close/>
                  <a:moveTo>
                    <a:pt x="1572030" y="885905"/>
                  </a:moveTo>
                  <a:lnTo>
                    <a:pt x="1558108" y="899460"/>
                  </a:lnTo>
                  <a:cubicBezTo>
                    <a:pt x="1557742" y="899460"/>
                    <a:pt x="1557376" y="899094"/>
                    <a:pt x="1557009" y="899094"/>
                  </a:cubicBezTo>
                  <a:lnTo>
                    <a:pt x="1528433" y="744859"/>
                  </a:lnTo>
                  <a:lnTo>
                    <a:pt x="1572030" y="885905"/>
                  </a:lnTo>
                  <a:close/>
                  <a:moveTo>
                    <a:pt x="1430616" y="944889"/>
                  </a:moveTo>
                  <a:lnTo>
                    <a:pt x="1341226" y="891767"/>
                  </a:lnTo>
                  <a:lnTo>
                    <a:pt x="1538325" y="908986"/>
                  </a:lnTo>
                  <a:lnTo>
                    <a:pt x="1430616" y="944889"/>
                  </a:lnTo>
                  <a:close/>
                  <a:moveTo>
                    <a:pt x="1327671" y="894332"/>
                  </a:moveTo>
                  <a:cubicBezTo>
                    <a:pt x="1332800" y="901292"/>
                    <a:pt x="1342691" y="914115"/>
                    <a:pt x="1353315" y="927304"/>
                  </a:cubicBezTo>
                  <a:lnTo>
                    <a:pt x="1369435" y="947819"/>
                  </a:lnTo>
                  <a:lnTo>
                    <a:pt x="1313383" y="933165"/>
                  </a:lnTo>
                  <a:lnTo>
                    <a:pt x="1327671" y="894332"/>
                  </a:lnTo>
                  <a:close/>
                  <a:moveTo>
                    <a:pt x="1269054" y="1019625"/>
                  </a:moveTo>
                  <a:lnTo>
                    <a:pt x="1254766" y="997644"/>
                  </a:lnTo>
                  <a:cubicBezTo>
                    <a:pt x="1245607" y="983356"/>
                    <a:pt x="1236448" y="969801"/>
                    <a:pt x="1231685" y="962474"/>
                  </a:cubicBezTo>
                  <a:lnTo>
                    <a:pt x="1273450" y="961741"/>
                  </a:lnTo>
                  <a:lnTo>
                    <a:pt x="1269054" y="1019625"/>
                  </a:lnTo>
                  <a:close/>
                  <a:moveTo>
                    <a:pt x="1245973" y="1076410"/>
                  </a:moveTo>
                  <a:lnTo>
                    <a:pt x="1177099" y="1166900"/>
                  </a:lnTo>
                  <a:lnTo>
                    <a:pt x="1224725" y="974930"/>
                  </a:lnTo>
                  <a:lnTo>
                    <a:pt x="1245973" y="1076410"/>
                  </a:lnTo>
                  <a:close/>
                  <a:moveTo>
                    <a:pt x="1161712" y="1182287"/>
                  </a:moveTo>
                  <a:lnTo>
                    <a:pt x="1144493" y="1190713"/>
                  </a:lnTo>
                  <a:lnTo>
                    <a:pt x="1025061" y="1103887"/>
                  </a:lnTo>
                  <a:lnTo>
                    <a:pt x="1161712" y="1180822"/>
                  </a:lnTo>
                  <a:cubicBezTo>
                    <a:pt x="1161712" y="1181554"/>
                    <a:pt x="1161345" y="1181921"/>
                    <a:pt x="1161712" y="1182287"/>
                  </a:cubicBezTo>
                  <a:lnTo>
                    <a:pt x="1161712" y="1182287"/>
                  </a:lnTo>
                  <a:close/>
                  <a:moveTo>
                    <a:pt x="978900" y="1081539"/>
                  </a:moveTo>
                  <a:cubicBezTo>
                    <a:pt x="978900" y="1081539"/>
                    <a:pt x="978900" y="1081539"/>
                    <a:pt x="978900" y="1081539"/>
                  </a:cubicBezTo>
                  <a:cubicBezTo>
                    <a:pt x="979267" y="1081539"/>
                    <a:pt x="979999" y="1080440"/>
                    <a:pt x="980732" y="1080074"/>
                  </a:cubicBezTo>
                  <a:lnTo>
                    <a:pt x="1137532" y="1194377"/>
                  </a:lnTo>
                  <a:lnTo>
                    <a:pt x="972672" y="1276074"/>
                  </a:lnTo>
                  <a:lnTo>
                    <a:pt x="978900" y="1081539"/>
                  </a:lnTo>
                  <a:close/>
                  <a:moveTo>
                    <a:pt x="1143760" y="1198773"/>
                  </a:moveTo>
                  <a:lnTo>
                    <a:pt x="1148523" y="1202436"/>
                  </a:lnTo>
                  <a:lnTo>
                    <a:pt x="1068657" y="1236141"/>
                  </a:lnTo>
                  <a:lnTo>
                    <a:pt x="1143760" y="1198773"/>
                  </a:lnTo>
                  <a:close/>
                  <a:moveTo>
                    <a:pt x="1249637" y="1169098"/>
                  </a:moveTo>
                  <a:lnTo>
                    <a:pt x="1202377" y="1290362"/>
                  </a:lnTo>
                  <a:lnTo>
                    <a:pt x="1177831" y="1197674"/>
                  </a:lnTo>
                  <a:lnTo>
                    <a:pt x="1249637" y="1169098"/>
                  </a:lnTo>
                  <a:close/>
                  <a:moveTo>
                    <a:pt x="1330235" y="1140156"/>
                  </a:moveTo>
                  <a:cubicBezTo>
                    <a:pt x="1330968" y="1140523"/>
                    <a:pt x="1331700" y="1140523"/>
                    <a:pt x="1332067" y="1140889"/>
                  </a:cubicBezTo>
                  <a:cubicBezTo>
                    <a:pt x="1333166" y="1140889"/>
                    <a:pt x="1334265" y="1140523"/>
                    <a:pt x="1335364" y="1140156"/>
                  </a:cubicBezTo>
                  <a:cubicBezTo>
                    <a:pt x="1337196" y="1139423"/>
                    <a:pt x="1339028" y="1137958"/>
                    <a:pt x="1339760" y="1135760"/>
                  </a:cubicBezTo>
                  <a:lnTo>
                    <a:pt x="1425121" y="1140889"/>
                  </a:lnTo>
                  <a:lnTo>
                    <a:pt x="1396179" y="1244934"/>
                  </a:lnTo>
                  <a:cubicBezTo>
                    <a:pt x="1395080" y="1245300"/>
                    <a:pt x="1393981" y="1245666"/>
                    <a:pt x="1393248" y="1246399"/>
                  </a:cubicBezTo>
                  <a:cubicBezTo>
                    <a:pt x="1391050" y="1248964"/>
                    <a:pt x="1391417" y="1252993"/>
                    <a:pt x="1393981" y="1255192"/>
                  </a:cubicBezTo>
                  <a:cubicBezTo>
                    <a:pt x="1396545" y="1257390"/>
                    <a:pt x="1400575" y="1257024"/>
                    <a:pt x="1402773" y="1254459"/>
                  </a:cubicBezTo>
                  <a:lnTo>
                    <a:pt x="1402773" y="1254459"/>
                  </a:lnTo>
                  <a:lnTo>
                    <a:pt x="1508650" y="1258855"/>
                  </a:lnTo>
                  <a:lnTo>
                    <a:pt x="1484471" y="1339820"/>
                  </a:lnTo>
                  <a:lnTo>
                    <a:pt x="1480441" y="1350444"/>
                  </a:lnTo>
                  <a:cubicBezTo>
                    <a:pt x="1480441" y="1350444"/>
                    <a:pt x="1480074" y="1350444"/>
                    <a:pt x="1480074" y="1350444"/>
                  </a:cubicBezTo>
                  <a:cubicBezTo>
                    <a:pt x="1477876" y="1351543"/>
                    <a:pt x="1476045" y="1353741"/>
                    <a:pt x="1476045" y="1356306"/>
                  </a:cubicBezTo>
                  <a:lnTo>
                    <a:pt x="1465787" y="1359969"/>
                  </a:lnTo>
                  <a:lnTo>
                    <a:pt x="1454796" y="1345682"/>
                  </a:lnTo>
                  <a:cubicBezTo>
                    <a:pt x="1454796" y="1345315"/>
                    <a:pt x="1455162" y="1344949"/>
                    <a:pt x="1455162" y="1344582"/>
                  </a:cubicBezTo>
                  <a:cubicBezTo>
                    <a:pt x="1454796" y="1341652"/>
                    <a:pt x="1452231" y="1339087"/>
                    <a:pt x="1449301" y="1339453"/>
                  </a:cubicBezTo>
                  <a:cubicBezTo>
                    <a:pt x="1446736" y="1339820"/>
                    <a:pt x="1444538" y="1342018"/>
                    <a:pt x="1444172" y="1344582"/>
                  </a:cubicBezTo>
                  <a:cubicBezTo>
                    <a:pt x="1444172" y="1346048"/>
                    <a:pt x="1444904" y="1347513"/>
                    <a:pt x="1445637" y="1348612"/>
                  </a:cubicBezTo>
                  <a:lnTo>
                    <a:pt x="1445637" y="1348612"/>
                  </a:lnTo>
                  <a:lnTo>
                    <a:pt x="1443439" y="1368029"/>
                  </a:lnTo>
                  <a:lnTo>
                    <a:pt x="1344889" y="1403199"/>
                  </a:lnTo>
                  <a:lnTo>
                    <a:pt x="1205674" y="1300253"/>
                  </a:lnTo>
                  <a:lnTo>
                    <a:pt x="1330235" y="1140156"/>
                  </a:lnTo>
                  <a:close/>
                  <a:moveTo>
                    <a:pt x="1475678" y="1365831"/>
                  </a:moveTo>
                  <a:lnTo>
                    <a:pt x="1473847" y="1370594"/>
                  </a:lnTo>
                  <a:lnTo>
                    <a:pt x="1471648" y="1367663"/>
                  </a:lnTo>
                  <a:lnTo>
                    <a:pt x="1475678" y="1365831"/>
                  </a:lnTo>
                  <a:close/>
                  <a:moveTo>
                    <a:pt x="1481906" y="1368395"/>
                  </a:moveTo>
                  <a:lnTo>
                    <a:pt x="1484837" y="1384515"/>
                  </a:lnTo>
                  <a:lnTo>
                    <a:pt x="1478609" y="1376455"/>
                  </a:lnTo>
                  <a:lnTo>
                    <a:pt x="1481906" y="1368395"/>
                  </a:lnTo>
                  <a:close/>
                  <a:moveTo>
                    <a:pt x="1169405" y="1889353"/>
                  </a:moveTo>
                  <a:lnTo>
                    <a:pt x="1153652" y="1893749"/>
                  </a:lnTo>
                  <a:lnTo>
                    <a:pt x="1159513" y="1887521"/>
                  </a:lnTo>
                  <a:lnTo>
                    <a:pt x="1169405" y="1889353"/>
                  </a:lnTo>
                  <a:close/>
                  <a:moveTo>
                    <a:pt x="1148523" y="1889353"/>
                  </a:moveTo>
                  <a:lnTo>
                    <a:pt x="1148523" y="1884957"/>
                  </a:lnTo>
                  <a:lnTo>
                    <a:pt x="1152186" y="1885690"/>
                  </a:lnTo>
                  <a:lnTo>
                    <a:pt x="1148523" y="1889353"/>
                  </a:lnTo>
                  <a:close/>
                  <a:moveTo>
                    <a:pt x="1137532" y="1860045"/>
                  </a:moveTo>
                  <a:lnTo>
                    <a:pt x="1121046" y="1870302"/>
                  </a:lnTo>
                  <a:cubicBezTo>
                    <a:pt x="1119581" y="1869936"/>
                    <a:pt x="1118115" y="1869936"/>
                    <a:pt x="1116650" y="1870669"/>
                  </a:cubicBezTo>
                  <a:cubicBezTo>
                    <a:pt x="1114085" y="1872134"/>
                    <a:pt x="1112986" y="1875431"/>
                    <a:pt x="1114452" y="1878362"/>
                  </a:cubicBezTo>
                  <a:cubicBezTo>
                    <a:pt x="1115551" y="1880194"/>
                    <a:pt x="1117383" y="1881293"/>
                    <a:pt x="1119214" y="1881293"/>
                  </a:cubicBezTo>
                  <a:cubicBezTo>
                    <a:pt x="1119947" y="1881293"/>
                    <a:pt x="1121046" y="1880927"/>
                    <a:pt x="1121779" y="1880560"/>
                  </a:cubicBezTo>
                  <a:cubicBezTo>
                    <a:pt x="1122145" y="1880560"/>
                    <a:pt x="1122145" y="1879828"/>
                    <a:pt x="1122512" y="1879828"/>
                  </a:cubicBezTo>
                  <a:lnTo>
                    <a:pt x="1140097" y="1883491"/>
                  </a:lnTo>
                  <a:lnTo>
                    <a:pt x="1141196" y="1894115"/>
                  </a:lnTo>
                  <a:cubicBezTo>
                    <a:pt x="1138998" y="1895581"/>
                    <a:pt x="1137532" y="1897779"/>
                    <a:pt x="1137899" y="1900344"/>
                  </a:cubicBezTo>
                  <a:cubicBezTo>
                    <a:pt x="1137899" y="1900344"/>
                    <a:pt x="1137899" y="1900710"/>
                    <a:pt x="1137899" y="1900710"/>
                  </a:cubicBezTo>
                  <a:lnTo>
                    <a:pt x="1130205" y="1908770"/>
                  </a:lnTo>
                  <a:lnTo>
                    <a:pt x="1067192" y="1966288"/>
                  </a:lnTo>
                  <a:lnTo>
                    <a:pt x="1016635" y="1873233"/>
                  </a:lnTo>
                  <a:lnTo>
                    <a:pt x="1016635" y="1873233"/>
                  </a:lnTo>
                  <a:cubicBezTo>
                    <a:pt x="1017367" y="1871768"/>
                    <a:pt x="1017367" y="1869936"/>
                    <a:pt x="1016635" y="1868471"/>
                  </a:cubicBezTo>
                  <a:cubicBezTo>
                    <a:pt x="1015169" y="1865173"/>
                    <a:pt x="1011506" y="1863708"/>
                    <a:pt x="1008209" y="1864807"/>
                  </a:cubicBezTo>
                  <a:cubicBezTo>
                    <a:pt x="1006743" y="1865540"/>
                    <a:pt x="1005278" y="1866639"/>
                    <a:pt x="1004912" y="1868104"/>
                  </a:cubicBezTo>
                  <a:cubicBezTo>
                    <a:pt x="1004545" y="1869204"/>
                    <a:pt x="1004545" y="1870302"/>
                    <a:pt x="1004912" y="1871402"/>
                  </a:cubicBezTo>
                  <a:lnTo>
                    <a:pt x="923947" y="1942841"/>
                  </a:lnTo>
                  <a:lnTo>
                    <a:pt x="881816" y="1868471"/>
                  </a:lnTo>
                  <a:cubicBezTo>
                    <a:pt x="883281" y="1866639"/>
                    <a:pt x="884014" y="1864807"/>
                    <a:pt x="883648" y="1862609"/>
                  </a:cubicBezTo>
                  <a:cubicBezTo>
                    <a:pt x="883281" y="1860777"/>
                    <a:pt x="882549" y="1859312"/>
                    <a:pt x="881450" y="1858213"/>
                  </a:cubicBezTo>
                  <a:lnTo>
                    <a:pt x="971207" y="1676867"/>
                  </a:lnTo>
                  <a:lnTo>
                    <a:pt x="1125076" y="1756732"/>
                  </a:lnTo>
                  <a:lnTo>
                    <a:pt x="1137532" y="1860045"/>
                  </a:lnTo>
                  <a:close/>
                  <a:moveTo>
                    <a:pt x="872657" y="1772119"/>
                  </a:moveTo>
                  <a:lnTo>
                    <a:pt x="867162" y="1695185"/>
                  </a:lnTo>
                  <a:lnTo>
                    <a:pt x="960949" y="1676500"/>
                  </a:lnTo>
                  <a:lnTo>
                    <a:pt x="872657" y="1772119"/>
                  </a:lnTo>
                  <a:close/>
                  <a:moveTo>
                    <a:pt x="853240" y="1664044"/>
                  </a:moveTo>
                  <a:lnTo>
                    <a:pt x="853607" y="1580515"/>
                  </a:lnTo>
                  <a:lnTo>
                    <a:pt x="858369" y="1666609"/>
                  </a:lnTo>
                  <a:lnTo>
                    <a:pt x="853240" y="1664044"/>
                  </a:lnTo>
                  <a:close/>
                  <a:moveTo>
                    <a:pt x="847379" y="1476470"/>
                  </a:moveTo>
                  <a:lnTo>
                    <a:pt x="845913" y="1660381"/>
                  </a:lnTo>
                  <a:lnTo>
                    <a:pt x="674459" y="1569525"/>
                  </a:lnTo>
                  <a:cubicBezTo>
                    <a:pt x="674459" y="1568792"/>
                    <a:pt x="675192" y="1568426"/>
                    <a:pt x="675192" y="1567693"/>
                  </a:cubicBezTo>
                  <a:cubicBezTo>
                    <a:pt x="675192" y="1566960"/>
                    <a:pt x="675192" y="1567327"/>
                    <a:pt x="675192" y="1567327"/>
                  </a:cubicBezTo>
                  <a:lnTo>
                    <a:pt x="847379" y="1476470"/>
                  </a:lnTo>
                  <a:close/>
                  <a:moveTo>
                    <a:pt x="788029" y="1809854"/>
                  </a:moveTo>
                  <a:lnTo>
                    <a:pt x="687281" y="1835499"/>
                  </a:lnTo>
                  <a:lnTo>
                    <a:pt x="838586" y="1708373"/>
                  </a:lnTo>
                  <a:lnTo>
                    <a:pt x="788029" y="1809854"/>
                  </a:lnTo>
                  <a:close/>
                  <a:moveTo>
                    <a:pt x="726481" y="1977278"/>
                  </a:moveTo>
                  <a:lnTo>
                    <a:pt x="700837" y="1971783"/>
                  </a:lnTo>
                  <a:cubicBezTo>
                    <a:pt x="684351" y="1968120"/>
                    <a:pt x="668231" y="1965189"/>
                    <a:pt x="659805" y="1963357"/>
                  </a:cubicBezTo>
                  <a:lnTo>
                    <a:pt x="688747" y="1933316"/>
                  </a:lnTo>
                  <a:lnTo>
                    <a:pt x="726481" y="1977278"/>
                  </a:lnTo>
                  <a:close/>
                  <a:moveTo>
                    <a:pt x="750661" y="2033331"/>
                  </a:moveTo>
                  <a:lnTo>
                    <a:pt x="766048" y="2145802"/>
                  </a:lnTo>
                  <a:lnTo>
                    <a:pt x="663835" y="1976179"/>
                  </a:lnTo>
                  <a:lnTo>
                    <a:pt x="750661" y="2033331"/>
                  </a:lnTo>
                  <a:close/>
                  <a:moveTo>
                    <a:pt x="565285" y="2225667"/>
                  </a:moveTo>
                  <a:cubicBezTo>
                    <a:pt x="565651" y="2224935"/>
                    <a:pt x="565285" y="2224568"/>
                    <a:pt x="565285" y="2223835"/>
                  </a:cubicBezTo>
                  <a:lnTo>
                    <a:pt x="756889" y="2193794"/>
                  </a:lnTo>
                  <a:lnTo>
                    <a:pt x="697906" y="2368180"/>
                  </a:lnTo>
                  <a:lnTo>
                    <a:pt x="565285" y="2225667"/>
                  </a:lnTo>
                  <a:cubicBezTo>
                    <a:pt x="564919" y="2226033"/>
                    <a:pt x="564919" y="2225667"/>
                    <a:pt x="564919" y="2225667"/>
                  </a:cubicBezTo>
                  <a:lnTo>
                    <a:pt x="565285" y="2225667"/>
                  </a:lnTo>
                  <a:close/>
                  <a:moveTo>
                    <a:pt x="764582" y="2192329"/>
                  </a:moveTo>
                  <a:lnTo>
                    <a:pt x="770444" y="2191596"/>
                  </a:lnTo>
                  <a:lnTo>
                    <a:pt x="737838" y="2271462"/>
                  </a:lnTo>
                  <a:lnTo>
                    <a:pt x="764582" y="2192329"/>
                  </a:lnTo>
                  <a:close/>
                  <a:moveTo>
                    <a:pt x="818437" y="2096710"/>
                  </a:moveTo>
                  <a:lnTo>
                    <a:pt x="870825" y="2215776"/>
                  </a:lnTo>
                  <a:lnTo>
                    <a:pt x="788029" y="2167783"/>
                  </a:lnTo>
                  <a:lnTo>
                    <a:pt x="818437" y="2096710"/>
                  </a:lnTo>
                  <a:close/>
                  <a:moveTo>
                    <a:pt x="855072" y="2019776"/>
                  </a:moveTo>
                  <a:cubicBezTo>
                    <a:pt x="856538" y="2019043"/>
                    <a:pt x="858003" y="2017578"/>
                    <a:pt x="858736" y="2015746"/>
                  </a:cubicBezTo>
                  <a:cubicBezTo>
                    <a:pt x="859468" y="2013914"/>
                    <a:pt x="859468" y="2011349"/>
                    <a:pt x="858736" y="2009517"/>
                  </a:cubicBezTo>
                  <a:lnTo>
                    <a:pt x="922848" y="1952732"/>
                  </a:lnTo>
                  <a:lnTo>
                    <a:pt x="975969" y="2046519"/>
                  </a:lnTo>
                  <a:cubicBezTo>
                    <a:pt x="975237" y="2047618"/>
                    <a:pt x="974870" y="2048351"/>
                    <a:pt x="974870" y="2049450"/>
                  </a:cubicBezTo>
                  <a:cubicBezTo>
                    <a:pt x="975237" y="2052748"/>
                    <a:pt x="977801" y="2055312"/>
                    <a:pt x="981098" y="2055312"/>
                  </a:cubicBezTo>
                  <a:lnTo>
                    <a:pt x="981831" y="2055312"/>
                  </a:lnTo>
                  <a:cubicBezTo>
                    <a:pt x="985128" y="2054946"/>
                    <a:pt x="988059" y="2052015"/>
                    <a:pt x="987693" y="2048351"/>
                  </a:cubicBezTo>
                  <a:lnTo>
                    <a:pt x="987693" y="2048351"/>
                  </a:lnTo>
                  <a:lnTo>
                    <a:pt x="1065726" y="1976912"/>
                  </a:lnTo>
                  <a:lnTo>
                    <a:pt x="1106392" y="2051648"/>
                  </a:lnTo>
                  <a:lnTo>
                    <a:pt x="1110788" y="2061540"/>
                  </a:lnTo>
                  <a:cubicBezTo>
                    <a:pt x="1110788" y="2061540"/>
                    <a:pt x="1110422" y="2061540"/>
                    <a:pt x="1110422" y="2061906"/>
                  </a:cubicBezTo>
                  <a:cubicBezTo>
                    <a:pt x="1109323" y="2064471"/>
                    <a:pt x="1110055" y="2067035"/>
                    <a:pt x="1111521" y="2068867"/>
                  </a:cubicBezTo>
                  <a:lnTo>
                    <a:pt x="1107125" y="2078392"/>
                  </a:lnTo>
                  <a:lnTo>
                    <a:pt x="1089173" y="2076194"/>
                  </a:lnTo>
                  <a:cubicBezTo>
                    <a:pt x="1088807" y="2075828"/>
                    <a:pt x="1089173" y="2075461"/>
                    <a:pt x="1088807" y="2075095"/>
                  </a:cubicBezTo>
                  <a:cubicBezTo>
                    <a:pt x="1086609" y="2072897"/>
                    <a:pt x="1082945" y="2072897"/>
                    <a:pt x="1080747" y="2075095"/>
                  </a:cubicBezTo>
                  <a:cubicBezTo>
                    <a:pt x="1079648" y="2076194"/>
                    <a:pt x="1078915" y="2077659"/>
                    <a:pt x="1078915" y="2079125"/>
                  </a:cubicBezTo>
                  <a:cubicBezTo>
                    <a:pt x="1078915" y="2080590"/>
                    <a:pt x="1079282" y="2082056"/>
                    <a:pt x="1080381" y="2083155"/>
                  </a:cubicBezTo>
                  <a:cubicBezTo>
                    <a:pt x="1081480" y="2084254"/>
                    <a:pt x="1082945" y="2084987"/>
                    <a:pt x="1084411" y="2084620"/>
                  </a:cubicBezTo>
                  <a:lnTo>
                    <a:pt x="1084411" y="2084620"/>
                  </a:lnTo>
                  <a:lnTo>
                    <a:pt x="1096500" y="2099641"/>
                  </a:lnTo>
                  <a:lnTo>
                    <a:pt x="1051439" y="2194161"/>
                  </a:lnTo>
                  <a:lnTo>
                    <a:pt x="879984" y="2219806"/>
                  </a:lnTo>
                  <a:lnTo>
                    <a:pt x="855072" y="2019776"/>
                  </a:lnTo>
                  <a:close/>
                  <a:moveTo>
                    <a:pt x="1117016" y="2075828"/>
                  </a:moveTo>
                  <a:lnTo>
                    <a:pt x="1119214" y="2080224"/>
                  </a:lnTo>
                  <a:lnTo>
                    <a:pt x="1115551" y="2079858"/>
                  </a:lnTo>
                  <a:lnTo>
                    <a:pt x="1117016" y="2075828"/>
                  </a:lnTo>
                  <a:close/>
                  <a:moveTo>
                    <a:pt x="1123244" y="2073263"/>
                  </a:moveTo>
                  <a:lnTo>
                    <a:pt x="1136800" y="2082422"/>
                  </a:lnTo>
                  <a:lnTo>
                    <a:pt x="1126908" y="2081323"/>
                  </a:lnTo>
                  <a:lnTo>
                    <a:pt x="1123244" y="2073263"/>
                  </a:lnTo>
                  <a:close/>
                  <a:moveTo>
                    <a:pt x="1270886" y="2662729"/>
                  </a:moveTo>
                  <a:lnTo>
                    <a:pt x="1262826" y="2676651"/>
                  </a:lnTo>
                  <a:lnTo>
                    <a:pt x="1262459" y="2667858"/>
                  </a:lnTo>
                  <a:lnTo>
                    <a:pt x="1270886" y="2662729"/>
                  </a:lnTo>
                  <a:close/>
                  <a:moveTo>
                    <a:pt x="1255865" y="2677384"/>
                  </a:moveTo>
                  <a:lnTo>
                    <a:pt x="1252568" y="2674453"/>
                  </a:lnTo>
                  <a:lnTo>
                    <a:pt x="1255499" y="2672621"/>
                  </a:lnTo>
                  <a:lnTo>
                    <a:pt x="1255865" y="2677384"/>
                  </a:lnTo>
                  <a:close/>
                  <a:moveTo>
                    <a:pt x="1222893" y="2683245"/>
                  </a:moveTo>
                  <a:cubicBezTo>
                    <a:pt x="1221428" y="2683978"/>
                    <a:pt x="1220329" y="2685077"/>
                    <a:pt x="1219962" y="2686176"/>
                  </a:cubicBezTo>
                  <a:cubicBezTo>
                    <a:pt x="1219229" y="2689107"/>
                    <a:pt x="1220695" y="2692404"/>
                    <a:pt x="1223626" y="2693137"/>
                  </a:cubicBezTo>
                  <a:cubicBezTo>
                    <a:pt x="1224358" y="2693137"/>
                    <a:pt x="1224725" y="2693503"/>
                    <a:pt x="1225457" y="2693503"/>
                  </a:cubicBezTo>
                  <a:cubicBezTo>
                    <a:pt x="1227656" y="2693503"/>
                    <a:pt x="1229854" y="2692038"/>
                    <a:pt x="1230586" y="2689840"/>
                  </a:cubicBezTo>
                  <a:cubicBezTo>
                    <a:pt x="1230586" y="2689473"/>
                    <a:pt x="1230586" y="2689107"/>
                    <a:pt x="1230586" y="2688741"/>
                  </a:cubicBezTo>
                  <a:lnTo>
                    <a:pt x="1245607" y="2678849"/>
                  </a:lnTo>
                  <a:lnTo>
                    <a:pt x="1254033" y="2685443"/>
                  </a:lnTo>
                  <a:cubicBezTo>
                    <a:pt x="1254033" y="2686176"/>
                    <a:pt x="1253301" y="2686542"/>
                    <a:pt x="1253301" y="2687275"/>
                  </a:cubicBezTo>
                  <a:cubicBezTo>
                    <a:pt x="1253301" y="2689107"/>
                    <a:pt x="1254400" y="2690939"/>
                    <a:pt x="1255865" y="2692404"/>
                  </a:cubicBezTo>
                  <a:cubicBezTo>
                    <a:pt x="1255865" y="2692404"/>
                    <a:pt x="1256231" y="2692404"/>
                    <a:pt x="1256231" y="2692404"/>
                  </a:cubicBezTo>
                  <a:lnTo>
                    <a:pt x="1256598" y="2703761"/>
                  </a:lnTo>
                  <a:lnTo>
                    <a:pt x="1252934" y="2788389"/>
                  </a:lnTo>
                  <a:lnTo>
                    <a:pt x="1151454" y="2758348"/>
                  </a:lnTo>
                  <a:lnTo>
                    <a:pt x="1151454" y="2758348"/>
                  </a:lnTo>
                  <a:cubicBezTo>
                    <a:pt x="1149988" y="2755051"/>
                    <a:pt x="1146691" y="2753585"/>
                    <a:pt x="1143394" y="2754684"/>
                  </a:cubicBezTo>
                  <a:cubicBezTo>
                    <a:pt x="1140097" y="2755784"/>
                    <a:pt x="1138631" y="2759447"/>
                    <a:pt x="1139730" y="2762744"/>
                  </a:cubicBezTo>
                  <a:cubicBezTo>
                    <a:pt x="1140097" y="2763843"/>
                    <a:pt x="1140829" y="2764943"/>
                    <a:pt x="1141928" y="2765675"/>
                  </a:cubicBezTo>
                  <a:lnTo>
                    <a:pt x="1135334" y="2872651"/>
                  </a:lnTo>
                  <a:lnTo>
                    <a:pt x="1052904" y="2849937"/>
                  </a:lnTo>
                  <a:cubicBezTo>
                    <a:pt x="1052538" y="2847739"/>
                    <a:pt x="1051805" y="2845907"/>
                    <a:pt x="1049973" y="2844442"/>
                  </a:cubicBezTo>
                  <a:cubicBezTo>
                    <a:pt x="1048508" y="2843342"/>
                    <a:pt x="1047042" y="2842976"/>
                    <a:pt x="1045211" y="2842976"/>
                  </a:cubicBezTo>
                  <a:lnTo>
                    <a:pt x="980366" y="2651006"/>
                  </a:lnTo>
                  <a:lnTo>
                    <a:pt x="1145592" y="2598983"/>
                  </a:lnTo>
                  <a:lnTo>
                    <a:pt x="1227289" y="2664195"/>
                  </a:lnTo>
                  <a:lnTo>
                    <a:pt x="1222893" y="2683245"/>
                  </a:lnTo>
                  <a:close/>
                  <a:moveTo>
                    <a:pt x="978167" y="2789488"/>
                  </a:moveTo>
                  <a:lnTo>
                    <a:pt x="919917" y="2738931"/>
                  </a:lnTo>
                  <a:lnTo>
                    <a:pt x="973039" y="2659432"/>
                  </a:lnTo>
                  <a:lnTo>
                    <a:pt x="978167" y="2789488"/>
                  </a:lnTo>
                  <a:close/>
                  <a:moveTo>
                    <a:pt x="887678" y="2727208"/>
                  </a:moveTo>
                  <a:lnTo>
                    <a:pt x="829061" y="2667858"/>
                  </a:lnTo>
                  <a:lnTo>
                    <a:pt x="893539" y="2725376"/>
                  </a:lnTo>
                  <a:lnTo>
                    <a:pt x="887678" y="2727208"/>
                  </a:lnTo>
                  <a:close/>
                  <a:moveTo>
                    <a:pt x="751027" y="2598617"/>
                  </a:moveTo>
                  <a:lnTo>
                    <a:pt x="880351" y="2729406"/>
                  </a:lnTo>
                  <a:lnTo>
                    <a:pt x="694975" y="2786557"/>
                  </a:lnTo>
                  <a:cubicBezTo>
                    <a:pt x="694608" y="2786191"/>
                    <a:pt x="694608" y="2785458"/>
                    <a:pt x="694242" y="2784725"/>
                  </a:cubicBezTo>
                  <a:cubicBezTo>
                    <a:pt x="693876" y="2783993"/>
                    <a:pt x="693876" y="2784725"/>
                    <a:pt x="693876" y="2784725"/>
                  </a:cubicBezTo>
                  <a:lnTo>
                    <a:pt x="751027" y="2598617"/>
                  </a:lnTo>
                  <a:close/>
                  <a:moveTo>
                    <a:pt x="944829" y="2876314"/>
                  </a:moveTo>
                  <a:lnTo>
                    <a:pt x="891708" y="2965705"/>
                  </a:lnTo>
                  <a:lnTo>
                    <a:pt x="909293" y="2768606"/>
                  </a:lnTo>
                  <a:lnTo>
                    <a:pt x="944829" y="2876314"/>
                  </a:lnTo>
                  <a:close/>
                  <a:moveTo>
                    <a:pt x="894272" y="2979261"/>
                  </a:moveTo>
                  <a:cubicBezTo>
                    <a:pt x="901233" y="2974131"/>
                    <a:pt x="914055" y="2963873"/>
                    <a:pt x="927244" y="2953616"/>
                  </a:cubicBezTo>
                  <a:lnTo>
                    <a:pt x="947760" y="2937496"/>
                  </a:lnTo>
                  <a:lnTo>
                    <a:pt x="933106" y="2993548"/>
                  </a:lnTo>
                  <a:lnTo>
                    <a:pt x="894272" y="2979261"/>
                  </a:lnTo>
                  <a:close/>
                  <a:moveTo>
                    <a:pt x="1019566" y="3037877"/>
                  </a:moveTo>
                  <a:lnTo>
                    <a:pt x="997584" y="3052165"/>
                  </a:lnTo>
                  <a:cubicBezTo>
                    <a:pt x="983296" y="3061324"/>
                    <a:pt x="969741" y="3070483"/>
                    <a:pt x="962414" y="3075245"/>
                  </a:cubicBezTo>
                  <a:lnTo>
                    <a:pt x="961681" y="3033481"/>
                  </a:lnTo>
                  <a:lnTo>
                    <a:pt x="1019566" y="3037877"/>
                  </a:lnTo>
                  <a:close/>
                  <a:moveTo>
                    <a:pt x="1076351" y="3060591"/>
                  </a:moveTo>
                  <a:lnTo>
                    <a:pt x="1166840" y="3129466"/>
                  </a:lnTo>
                  <a:lnTo>
                    <a:pt x="974504" y="3081840"/>
                  </a:lnTo>
                  <a:lnTo>
                    <a:pt x="1076351" y="3060591"/>
                  </a:lnTo>
                  <a:close/>
                  <a:moveTo>
                    <a:pt x="1181861" y="3145952"/>
                  </a:moveTo>
                  <a:cubicBezTo>
                    <a:pt x="1182227" y="3145952"/>
                    <a:pt x="1182227" y="3145952"/>
                    <a:pt x="1182594" y="3145952"/>
                  </a:cubicBezTo>
                  <a:lnTo>
                    <a:pt x="1191020" y="3162805"/>
                  </a:lnTo>
                  <a:lnTo>
                    <a:pt x="1103828" y="3282603"/>
                  </a:lnTo>
                  <a:lnTo>
                    <a:pt x="1180762" y="3146319"/>
                  </a:lnTo>
                  <a:cubicBezTo>
                    <a:pt x="1181128" y="3145586"/>
                    <a:pt x="1181495" y="3145952"/>
                    <a:pt x="1181861" y="3145952"/>
                  </a:cubicBezTo>
                  <a:lnTo>
                    <a:pt x="1181861" y="3145952"/>
                  </a:lnTo>
                  <a:close/>
                  <a:moveTo>
                    <a:pt x="1080014" y="3326199"/>
                  </a:moveTo>
                  <a:lnTo>
                    <a:pt x="1194317" y="3169399"/>
                  </a:lnTo>
                  <a:lnTo>
                    <a:pt x="1276015" y="3334259"/>
                  </a:lnTo>
                  <a:lnTo>
                    <a:pt x="1081480" y="3328031"/>
                  </a:lnTo>
                  <a:cubicBezTo>
                    <a:pt x="1081480" y="3328031"/>
                    <a:pt x="1081480" y="3327664"/>
                    <a:pt x="1081480" y="3327664"/>
                  </a:cubicBezTo>
                  <a:cubicBezTo>
                    <a:pt x="1081113" y="3326931"/>
                    <a:pt x="1080381" y="3326931"/>
                    <a:pt x="1080014" y="3326199"/>
                  </a:cubicBezTo>
                  <a:close/>
                  <a:moveTo>
                    <a:pt x="1198713" y="3163171"/>
                  </a:moveTo>
                  <a:lnTo>
                    <a:pt x="1202011" y="3158408"/>
                  </a:lnTo>
                  <a:lnTo>
                    <a:pt x="1202377" y="3158408"/>
                  </a:lnTo>
                  <a:lnTo>
                    <a:pt x="1235715" y="3237541"/>
                  </a:lnTo>
                  <a:lnTo>
                    <a:pt x="1198713" y="3163171"/>
                  </a:lnTo>
                  <a:close/>
                  <a:moveTo>
                    <a:pt x="1169039" y="3057294"/>
                  </a:moveTo>
                  <a:lnTo>
                    <a:pt x="1290302" y="3104554"/>
                  </a:lnTo>
                  <a:lnTo>
                    <a:pt x="1197614" y="3129100"/>
                  </a:lnTo>
                  <a:lnTo>
                    <a:pt x="1169039" y="3057294"/>
                  </a:lnTo>
                  <a:close/>
                  <a:moveTo>
                    <a:pt x="1300560" y="3100158"/>
                  </a:moveTo>
                  <a:lnTo>
                    <a:pt x="1300560" y="3100158"/>
                  </a:lnTo>
                  <a:lnTo>
                    <a:pt x="1140097" y="2976696"/>
                  </a:lnTo>
                  <a:cubicBezTo>
                    <a:pt x="1140463" y="2974864"/>
                    <a:pt x="1140463" y="2973399"/>
                    <a:pt x="1140097" y="2971567"/>
                  </a:cubicBezTo>
                  <a:cubicBezTo>
                    <a:pt x="1139364" y="2969735"/>
                    <a:pt x="1137899" y="2967903"/>
                    <a:pt x="1135700" y="2967171"/>
                  </a:cubicBezTo>
                  <a:lnTo>
                    <a:pt x="1141196" y="2881810"/>
                  </a:lnTo>
                  <a:lnTo>
                    <a:pt x="1245241" y="2910386"/>
                  </a:lnTo>
                  <a:cubicBezTo>
                    <a:pt x="1245607" y="2911485"/>
                    <a:pt x="1245973" y="2912584"/>
                    <a:pt x="1246706" y="2913317"/>
                  </a:cubicBezTo>
                  <a:cubicBezTo>
                    <a:pt x="1247805" y="2914415"/>
                    <a:pt x="1249270" y="2914782"/>
                    <a:pt x="1250736" y="2914782"/>
                  </a:cubicBezTo>
                  <a:cubicBezTo>
                    <a:pt x="1252568" y="2914782"/>
                    <a:pt x="1254400" y="2914049"/>
                    <a:pt x="1255499" y="2912584"/>
                  </a:cubicBezTo>
                  <a:cubicBezTo>
                    <a:pt x="1257697" y="2910019"/>
                    <a:pt x="1257330" y="2905989"/>
                    <a:pt x="1254766" y="2903791"/>
                  </a:cubicBezTo>
                  <a:lnTo>
                    <a:pt x="1254766" y="2903791"/>
                  </a:lnTo>
                  <a:lnTo>
                    <a:pt x="1259162" y="2797915"/>
                  </a:lnTo>
                  <a:lnTo>
                    <a:pt x="1340493" y="2821728"/>
                  </a:lnTo>
                  <a:lnTo>
                    <a:pt x="1351117" y="2825758"/>
                  </a:lnTo>
                  <a:cubicBezTo>
                    <a:pt x="1351117" y="2825758"/>
                    <a:pt x="1351117" y="2826124"/>
                    <a:pt x="1351117" y="2826124"/>
                  </a:cubicBezTo>
                  <a:cubicBezTo>
                    <a:pt x="1352216" y="2828688"/>
                    <a:pt x="1354415" y="2830154"/>
                    <a:pt x="1356979" y="2830520"/>
                  </a:cubicBezTo>
                  <a:lnTo>
                    <a:pt x="1360643" y="2840412"/>
                  </a:lnTo>
                  <a:lnTo>
                    <a:pt x="1346355" y="2851402"/>
                  </a:lnTo>
                  <a:cubicBezTo>
                    <a:pt x="1345988" y="2851402"/>
                    <a:pt x="1345622" y="2851036"/>
                    <a:pt x="1345256" y="2851036"/>
                  </a:cubicBezTo>
                  <a:cubicBezTo>
                    <a:pt x="1342325" y="2851036"/>
                    <a:pt x="1339760" y="2853600"/>
                    <a:pt x="1339760" y="2856531"/>
                  </a:cubicBezTo>
                  <a:cubicBezTo>
                    <a:pt x="1339760" y="2857997"/>
                    <a:pt x="1340493" y="2859462"/>
                    <a:pt x="1341226" y="2860561"/>
                  </a:cubicBezTo>
                  <a:cubicBezTo>
                    <a:pt x="1343424" y="2862759"/>
                    <a:pt x="1346721" y="2862759"/>
                    <a:pt x="1348919" y="2860561"/>
                  </a:cubicBezTo>
                  <a:cubicBezTo>
                    <a:pt x="1348919" y="2860561"/>
                    <a:pt x="1348919" y="2860561"/>
                    <a:pt x="1348919" y="2860561"/>
                  </a:cubicBezTo>
                  <a:lnTo>
                    <a:pt x="1368336" y="2862759"/>
                  </a:lnTo>
                  <a:lnTo>
                    <a:pt x="1403506" y="2961309"/>
                  </a:lnTo>
                  <a:lnTo>
                    <a:pt x="1300560" y="3100158"/>
                  </a:lnTo>
                  <a:close/>
                  <a:moveTo>
                    <a:pt x="1365405" y="2831253"/>
                  </a:moveTo>
                  <a:lnTo>
                    <a:pt x="1370168" y="2833085"/>
                  </a:lnTo>
                  <a:lnTo>
                    <a:pt x="1367237" y="2835283"/>
                  </a:lnTo>
                  <a:lnTo>
                    <a:pt x="1365405" y="2831253"/>
                  </a:lnTo>
                  <a:close/>
                  <a:moveTo>
                    <a:pt x="1368336" y="2825025"/>
                  </a:moveTo>
                  <a:lnTo>
                    <a:pt x="1384456" y="2822094"/>
                  </a:lnTo>
                  <a:lnTo>
                    <a:pt x="1376396" y="2828322"/>
                  </a:lnTo>
                  <a:lnTo>
                    <a:pt x="1368336" y="2825025"/>
                  </a:lnTo>
                  <a:close/>
                  <a:moveTo>
                    <a:pt x="1889294" y="3137526"/>
                  </a:moveTo>
                  <a:lnTo>
                    <a:pt x="1893690" y="3153279"/>
                  </a:lnTo>
                  <a:lnTo>
                    <a:pt x="1887462" y="3147417"/>
                  </a:lnTo>
                  <a:lnTo>
                    <a:pt x="1889294" y="3137526"/>
                  </a:lnTo>
                  <a:close/>
                  <a:moveTo>
                    <a:pt x="1889294" y="3158408"/>
                  </a:moveTo>
                  <a:lnTo>
                    <a:pt x="1884897" y="3158408"/>
                  </a:lnTo>
                  <a:lnTo>
                    <a:pt x="1885630" y="3154744"/>
                  </a:lnTo>
                  <a:lnTo>
                    <a:pt x="1889294" y="3158408"/>
                  </a:lnTo>
                  <a:close/>
                  <a:moveTo>
                    <a:pt x="1859985" y="3169399"/>
                  </a:moveTo>
                  <a:lnTo>
                    <a:pt x="1870243" y="3185885"/>
                  </a:lnTo>
                  <a:lnTo>
                    <a:pt x="1870243" y="3185885"/>
                  </a:lnTo>
                  <a:cubicBezTo>
                    <a:pt x="1869144" y="3188816"/>
                    <a:pt x="1870976" y="3192113"/>
                    <a:pt x="1873906" y="3192845"/>
                  </a:cubicBezTo>
                  <a:cubicBezTo>
                    <a:pt x="1876837" y="3193945"/>
                    <a:pt x="1880135" y="3192113"/>
                    <a:pt x="1880867" y="3189182"/>
                  </a:cubicBezTo>
                  <a:cubicBezTo>
                    <a:pt x="1881234" y="3187716"/>
                    <a:pt x="1881234" y="3186251"/>
                    <a:pt x="1880501" y="3185152"/>
                  </a:cubicBezTo>
                  <a:cubicBezTo>
                    <a:pt x="1880501" y="3184786"/>
                    <a:pt x="1879768" y="3184786"/>
                    <a:pt x="1879768" y="3184420"/>
                  </a:cubicBezTo>
                  <a:lnTo>
                    <a:pt x="1883432" y="3166834"/>
                  </a:lnTo>
                  <a:lnTo>
                    <a:pt x="1894056" y="3165735"/>
                  </a:lnTo>
                  <a:cubicBezTo>
                    <a:pt x="1895155" y="3167934"/>
                    <a:pt x="1897353" y="3169032"/>
                    <a:pt x="1899918" y="3169032"/>
                  </a:cubicBezTo>
                  <a:lnTo>
                    <a:pt x="1900651" y="3169032"/>
                  </a:lnTo>
                  <a:cubicBezTo>
                    <a:pt x="1900651" y="3169032"/>
                    <a:pt x="1901017" y="3169032"/>
                    <a:pt x="1901017" y="3168666"/>
                  </a:cubicBezTo>
                  <a:lnTo>
                    <a:pt x="1909076" y="3176359"/>
                  </a:lnTo>
                  <a:lnTo>
                    <a:pt x="1966228" y="3239006"/>
                  </a:lnTo>
                  <a:lnTo>
                    <a:pt x="1873174" y="3289563"/>
                  </a:lnTo>
                  <a:lnTo>
                    <a:pt x="1873174" y="3289563"/>
                  </a:lnTo>
                  <a:cubicBezTo>
                    <a:pt x="1869877" y="3288098"/>
                    <a:pt x="1866213" y="3289563"/>
                    <a:pt x="1864748" y="3292861"/>
                  </a:cubicBezTo>
                  <a:cubicBezTo>
                    <a:pt x="1863282" y="3296158"/>
                    <a:pt x="1864748" y="3299822"/>
                    <a:pt x="1868045" y="3301287"/>
                  </a:cubicBezTo>
                  <a:cubicBezTo>
                    <a:pt x="1868777" y="3301653"/>
                    <a:pt x="1869877" y="3301653"/>
                    <a:pt x="1870609" y="3301653"/>
                  </a:cubicBezTo>
                  <a:cubicBezTo>
                    <a:pt x="1870976" y="3301653"/>
                    <a:pt x="1871342" y="3301287"/>
                    <a:pt x="1871342" y="3301287"/>
                  </a:cubicBezTo>
                  <a:lnTo>
                    <a:pt x="1942415" y="3381885"/>
                  </a:lnTo>
                  <a:lnTo>
                    <a:pt x="1867679" y="3424382"/>
                  </a:lnTo>
                  <a:cubicBezTo>
                    <a:pt x="1866213" y="3423283"/>
                    <a:pt x="1864015" y="3422551"/>
                    <a:pt x="1861817" y="3422551"/>
                  </a:cubicBezTo>
                  <a:lnTo>
                    <a:pt x="1861817" y="3422551"/>
                  </a:lnTo>
                  <a:cubicBezTo>
                    <a:pt x="1859985" y="3422917"/>
                    <a:pt x="1858520" y="3423649"/>
                    <a:pt x="1857420" y="3424749"/>
                  </a:cubicBezTo>
                  <a:lnTo>
                    <a:pt x="1676075" y="3334625"/>
                  </a:lnTo>
                  <a:lnTo>
                    <a:pt x="1755940" y="3181122"/>
                  </a:lnTo>
                  <a:lnTo>
                    <a:pt x="1859985" y="3169399"/>
                  </a:lnTo>
                  <a:close/>
                  <a:moveTo>
                    <a:pt x="1666916" y="3448562"/>
                  </a:moveTo>
                  <a:lnTo>
                    <a:pt x="1663985" y="3453691"/>
                  </a:lnTo>
                  <a:lnTo>
                    <a:pt x="1580090" y="3453324"/>
                  </a:lnTo>
                  <a:lnTo>
                    <a:pt x="1666916" y="3448562"/>
                  </a:lnTo>
                  <a:lnTo>
                    <a:pt x="1666916" y="3448562"/>
                  </a:lnTo>
                  <a:close/>
                  <a:moveTo>
                    <a:pt x="1660321" y="3460651"/>
                  </a:moveTo>
                  <a:lnTo>
                    <a:pt x="1569465" y="3632106"/>
                  </a:lnTo>
                  <a:cubicBezTo>
                    <a:pt x="1569099" y="3632106"/>
                    <a:pt x="1568732" y="3631739"/>
                    <a:pt x="1568366" y="3631739"/>
                  </a:cubicBezTo>
                  <a:lnTo>
                    <a:pt x="1567633" y="3631739"/>
                  </a:lnTo>
                  <a:cubicBezTo>
                    <a:pt x="1567633" y="3631739"/>
                    <a:pt x="1567267" y="3631739"/>
                    <a:pt x="1567267" y="3631739"/>
                  </a:cubicBezTo>
                  <a:lnTo>
                    <a:pt x="1476411" y="3459552"/>
                  </a:lnTo>
                  <a:lnTo>
                    <a:pt x="1660321" y="3460651"/>
                  </a:lnTo>
                  <a:close/>
                  <a:moveTo>
                    <a:pt x="1668015" y="3460651"/>
                  </a:moveTo>
                  <a:lnTo>
                    <a:pt x="1687065" y="3460651"/>
                  </a:lnTo>
                  <a:cubicBezTo>
                    <a:pt x="1687065" y="3461018"/>
                    <a:pt x="1687432" y="3461384"/>
                    <a:pt x="1687798" y="3461750"/>
                  </a:cubicBezTo>
                  <a:lnTo>
                    <a:pt x="1598774" y="3590707"/>
                  </a:lnTo>
                  <a:lnTo>
                    <a:pt x="1668015" y="3460651"/>
                  </a:lnTo>
                  <a:close/>
                  <a:moveTo>
                    <a:pt x="1809794" y="3518902"/>
                  </a:moveTo>
                  <a:lnTo>
                    <a:pt x="1835439" y="3619283"/>
                  </a:lnTo>
                  <a:lnTo>
                    <a:pt x="1708314" y="3467612"/>
                  </a:lnTo>
                  <a:lnTo>
                    <a:pt x="1809794" y="3518902"/>
                  </a:lnTo>
                  <a:close/>
                  <a:moveTo>
                    <a:pt x="1846796" y="3627343"/>
                  </a:moveTo>
                  <a:cubicBezTo>
                    <a:pt x="1847895" y="3618917"/>
                    <a:pt x="1850093" y="3602431"/>
                    <a:pt x="1851925" y="3585945"/>
                  </a:cubicBezTo>
                  <a:lnTo>
                    <a:pt x="1855222" y="3559934"/>
                  </a:lnTo>
                  <a:lnTo>
                    <a:pt x="1884531" y="3609758"/>
                  </a:lnTo>
                  <a:lnTo>
                    <a:pt x="1846796" y="3627343"/>
                  </a:lnTo>
                  <a:close/>
                  <a:moveTo>
                    <a:pt x="1976852" y="3580450"/>
                  </a:moveTo>
                  <a:lnTo>
                    <a:pt x="1971357" y="3606095"/>
                  </a:lnTo>
                  <a:cubicBezTo>
                    <a:pt x="1967693" y="3622581"/>
                    <a:pt x="1964397" y="3638700"/>
                    <a:pt x="1962931" y="3647126"/>
                  </a:cubicBezTo>
                  <a:lnTo>
                    <a:pt x="1932890" y="3618184"/>
                  </a:lnTo>
                  <a:lnTo>
                    <a:pt x="1976852" y="3580450"/>
                  </a:lnTo>
                  <a:close/>
                  <a:moveTo>
                    <a:pt x="2033271" y="3556270"/>
                  </a:moveTo>
                  <a:lnTo>
                    <a:pt x="2145743" y="3540883"/>
                  </a:lnTo>
                  <a:lnTo>
                    <a:pt x="1976120" y="3643096"/>
                  </a:lnTo>
                  <a:lnTo>
                    <a:pt x="2033271" y="3556270"/>
                  </a:lnTo>
                  <a:close/>
                  <a:moveTo>
                    <a:pt x="2168456" y="3541249"/>
                  </a:moveTo>
                  <a:lnTo>
                    <a:pt x="2186408" y="3547478"/>
                  </a:lnTo>
                  <a:lnTo>
                    <a:pt x="2209122" y="3693287"/>
                  </a:lnTo>
                  <a:lnTo>
                    <a:pt x="2167357" y="3542715"/>
                  </a:lnTo>
                  <a:cubicBezTo>
                    <a:pt x="2167724" y="3542349"/>
                    <a:pt x="2168090" y="3541982"/>
                    <a:pt x="2168456" y="3541249"/>
                  </a:cubicBezTo>
                  <a:lnTo>
                    <a:pt x="2168456" y="3541249"/>
                  </a:lnTo>
                  <a:close/>
                  <a:moveTo>
                    <a:pt x="2225608" y="3741646"/>
                  </a:moveTo>
                  <a:cubicBezTo>
                    <a:pt x="2224875" y="3741280"/>
                    <a:pt x="2224509" y="3741646"/>
                    <a:pt x="2223776" y="3741646"/>
                  </a:cubicBezTo>
                  <a:lnTo>
                    <a:pt x="2193735" y="3550042"/>
                  </a:lnTo>
                  <a:lnTo>
                    <a:pt x="2368120" y="3609025"/>
                  </a:lnTo>
                  <a:lnTo>
                    <a:pt x="2225608" y="3741646"/>
                  </a:lnTo>
                  <a:cubicBezTo>
                    <a:pt x="2225974" y="3742012"/>
                    <a:pt x="2225608" y="3742012"/>
                    <a:pt x="2225608" y="3741646"/>
                  </a:cubicBezTo>
                  <a:lnTo>
                    <a:pt x="2225608" y="3741646"/>
                  </a:lnTo>
                  <a:close/>
                  <a:moveTo>
                    <a:pt x="2192269" y="3542349"/>
                  </a:moveTo>
                  <a:lnTo>
                    <a:pt x="2191537" y="3536853"/>
                  </a:lnTo>
                  <a:cubicBezTo>
                    <a:pt x="2191537" y="3536853"/>
                    <a:pt x="2191537" y="3536487"/>
                    <a:pt x="2191903" y="3536487"/>
                  </a:cubicBezTo>
                  <a:lnTo>
                    <a:pt x="2271402" y="3569093"/>
                  </a:lnTo>
                  <a:lnTo>
                    <a:pt x="2192269" y="3542349"/>
                  </a:lnTo>
                  <a:close/>
                  <a:moveTo>
                    <a:pt x="2096651" y="3488495"/>
                  </a:moveTo>
                  <a:lnTo>
                    <a:pt x="2215716" y="3436106"/>
                  </a:lnTo>
                  <a:lnTo>
                    <a:pt x="2167724" y="3518902"/>
                  </a:lnTo>
                  <a:lnTo>
                    <a:pt x="2096651" y="3488495"/>
                  </a:lnTo>
                  <a:close/>
                  <a:moveTo>
                    <a:pt x="2220112" y="3425847"/>
                  </a:moveTo>
                  <a:lnTo>
                    <a:pt x="2019350" y="3451859"/>
                  </a:lnTo>
                  <a:cubicBezTo>
                    <a:pt x="2018617" y="3450394"/>
                    <a:pt x="2017518" y="3448928"/>
                    <a:pt x="2016053" y="3448195"/>
                  </a:cubicBezTo>
                  <a:cubicBezTo>
                    <a:pt x="2014221" y="3447463"/>
                    <a:pt x="2011656" y="3447463"/>
                    <a:pt x="2009824" y="3448195"/>
                  </a:cubicBezTo>
                  <a:lnTo>
                    <a:pt x="1953039" y="3384083"/>
                  </a:lnTo>
                  <a:lnTo>
                    <a:pt x="2046826" y="3330962"/>
                  </a:lnTo>
                  <a:cubicBezTo>
                    <a:pt x="2047559" y="3331328"/>
                    <a:pt x="2048292" y="3331694"/>
                    <a:pt x="2049391" y="3332061"/>
                  </a:cubicBezTo>
                  <a:lnTo>
                    <a:pt x="2050123" y="3332061"/>
                  </a:lnTo>
                  <a:cubicBezTo>
                    <a:pt x="2053787" y="3331694"/>
                    <a:pt x="2056352" y="3328763"/>
                    <a:pt x="2055985" y="3325100"/>
                  </a:cubicBezTo>
                  <a:cubicBezTo>
                    <a:pt x="2055619" y="3321436"/>
                    <a:pt x="2052688" y="3318872"/>
                    <a:pt x="2049025" y="3319238"/>
                  </a:cubicBezTo>
                  <a:lnTo>
                    <a:pt x="2049025" y="3319238"/>
                  </a:lnTo>
                  <a:lnTo>
                    <a:pt x="1977585" y="3241205"/>
                  </a:lnTo>
                  <a:lnTo>
                    <a:pt x="2052322" y="3200539"/>
                  </a:lnTo>
                  <a:lnTo>
                    <a:pt x="2062213" y="3196143"/>
                  </a:lnTo>
                  <a:cubicBezTo>
                    <a:pt x="2062213" y="3196143"/>
                    <a:pt x="2062213" y="3196509"/>
                    <a:pt x="2062579" y="3196509"/>
                  </a:cubicBezTo>
                  <a:cubicBezTo>
                    <a:pt x="2063679" y="3196875"/>
                    <a:pt x="2064411" y="3197242"/>
                    <a:pt x="2065511" y="3197242"/>
                  </a:cubicBezTo>
                  <a:cubicBezTo>
                    <a:pt x="2066976" y="3197242"/>
                    <a:pt x="2068808" y="3196509"/>
                    <a:pt x="2069907" y="3195777"/>
                  </a:cubicBezTo>
                  <a:lnTo>
                    <a:pt x="2079065" y="3200173"/>
                  </a:lnTo>
                  <a:lnTo>
                    <a:pt x="2076867" y="3218124"/>
                  </a:lnTo>
                  <a:cubicBezTo>
                    <a:pt x="2076501" y="3218124"/>
                    <a:pt x="2076135" y="3218124"/>
                    <a:pt x="2075768" y="3218490"/>
                  </a:cubicBezTo>
                  <a:cubicBezTo>
                    <a:pt x="2074669" y="3219590"/>
                    <a:pt x="2073936" y="3221055"/>
                    <a:pt x="2073936" y="3222520"/>
                  </a:cubicBezTo>
                  <a:cubicBezTo>
                    <a:pt x="2073936" y="3225451"/>
                    <a:pt x="2076501" y="3228016"/>
                    <a:pt x="2079432" y="3228016"/>
                  </a:cubicBezTo>
                  <a:cubicBezTo>
                    <a:pt x="2079432" y="3228016"/>
                    <a:pt x="2079432" y="3228016"/>
                    <a:pt x="2079432" y="3228016"/>
                  </a:cubicBezTo>
                  <a:cubicBezTo>
                    <a:pt x="2080897" y="3228016"/>
                    <a:pt x="2082363" y="3227283"/>
                    <a:pt x="2083462" y="3226550"/>
                  </a:cubicBezTo>
                  <a:cubicBezTo>
                    <a:pt x="2084561" y="3225451"/>
                    <a:pt x="2085294" y="3223986"/>
                    <a:pt x="2084927" y="3222520"/>
                  </a:cubicBezTo>
                  <a:lnTo>
                    <a:pt x="2099948" y="3210431"/>
                  </a:lnTo>
                  <a:lnTo>
                    <a:pt x="2194468" y="3255492"/>
                  </a:lnTo>
                  <a:lnTo>
                    <a:pt x="2220112" y="3425847"/>
                  </a:lnTo>
                  <a:close/>
                  <a:moveTo>
                    <a:pt x="2075768" y="3189548"/>
                  </a:moveTo>
                  <a:lnTo>
                    <a:pt x="2080165" y="3187350"/>
                  </a:lnTo>
                  <a:lnTo>
                    <a:pt x="2079798" y="3191014"/>
                  </a:lnTo>
                  <a:lnTo>
                    <a:pt x="2075768" y="3189548"/>
                  </a:lnTo>
                  <a:close/>
                  <a:moveTo>
                    <a:pt x="2073204" y="3183320"/>
                  </a:moveTo>
                  <a:lnTo>
                    <a:pt x="2082363" y="3169765"/>
                  </a:lnTo>
                  <a:lnTo>
                    <a:pt x="2081264" y="3179657"/>
                  </a:lnTo>
                  <a:lnTo>
                    <a:pt x="2073204" y="3183320"/>
                  </a:lnTo>
                  <a:close/>
                  <a:moveTo>
                    <a:pt x="2662670" y="3036046"/>
                  </a:moveTo>
                  <a:lnTo>
                    <a:pt x="2676591" y="3044105"/>
                  </a:lnTo>
                  <a:lnTo>
                    <a:pt x="2668165" y="3044472"/>
                  </a:lnTo>
                  <a:lnTo>
                    <a:pt x="2662670" y="3036046"/>
                  </a:lnTo>
                  <a:close/>
                  <a:moveTo>
                    <a:pt x="2677324" y="3050700"/>
                  </a:moveTo>
                  <a:lnTo>
                    <a:pt x="2674393" y="3053630"/>
                  </a:lnTo>
                  <a:cubicBezTo>
                    <a:pt x="2673661" y="3052532"/>
                    <a:pt x="2673294" y="3051799"/>
                    <a:pt x="2672561" y="3050700"/>
                  </a:cubicBezTo>
                  <a:lnTo>
                    <a:pt x="2677324" y="3050700"/>
                  </a:lnTo>
                  <a:close/>
                  <a:moveTo>
                    <a:pt x="2631530" y="3120674"/>
                  </a:moveTo>
                  <a:lnTo>
                    <a:pt x="2664502" y="3079275"/>
                  </a:lnTo>
                  <a:lnTo>
                    <a:pt x="2683552" y="3083672"/>
                  </a:lnTo>
                  <a:cubicBezTo>
                    <a:pt x="2684285" y="3085137"/>
                    <a:pt x="2685384" y="3086236"/>
                    <a:pt x="2686849" y="3086602"/>
                  </a:cubicBezTo>
                  <a:cubicBezTo>
                    <a:pt x="2687582" y="3086602"/>
                    <a:pt x="2687949" y="3086969"/>
                    <a:pt x="2688681" y="3086969"/>
                  </a:cubicBezTo>
                  <a:cubicBezTo>
                    <a:pt x="2691612" y="3087335"/>
                    <a:pt x="2694543" y="3085137"/>
                    <a:pt x="2694909" y="3082206"/>
                  </a:cubicBezTo>
                  <a:cubicBezTo>
                    <a:pt x="2695276" y="3079275"/>
                    <a:pt x="2693444" y="3076711"/>
                    <a:pt x="2690513" y="3075978"/>
                  </a:cubicBezTo>
                  <a:lnTo>
                    <a:pt x="2689414" y="3075612"/>
                  </a:lnTo>
                  <a:cubicBezTo>
                    <a:pt x="2687216" y="3072314"/>
                    <a:pt x="2683918" y="3067552"/>
                    <a:pt x="2679888" y="3060958"/>
                  </a:cubicBezTo>
                  <a:cubicBezTo>
                    <a:pt x="2682453" y="3057660"/>
                    <a:pt x="2684651" y="3055096"/>
                    <a:pt x="2686483" y="3052898"/>
                  </a:cubicBezTo>
                  <a:cubicBezTo>
                    <a:pt x="2686849" y="3052898"/>
                    <a:pt x="2687216" y="3053264"/>
                    <a:pt x="2687582" y="3053264"/>
                  </a:cubicBezTo>
                  <a:cubicBezTo>
                    <a:pt x="2689780" y="3053264"/>
                    <a:pt x="2691978" y="3052165"/>
                    <a:pt x="2693444" y="3050700"/>
                  </a:cubicBezTo>
                  <a:cubicBezTo>
                    <a:pt x="2693444" y="3050700"/>
                    <a:pt x="2693444" y="3050333"/>
                    <a:pt x="2693444" y="3050333"/>
                  </a:cubicBezTo>
                  <a:lnTo>
                    <a:pt x="2704801" y="3049967"/>
                  </a:lnTo>
                  <a:lnTo>
                    <a:pt x="2789429" y="3053630"/>
                  </a:lnTo>
                  <a:lnTo>
                    <a:pt x="2759388" y="3155111"/>
                  </a:lnTo>
                  <a:cubicBezTo>
                    <a:pt x="2757922" y="3155477"/>
                    <a:pt x="2756457" y="3156943"/>
                    <a:pt x="2755724" y="3158408"/>
                  </a:cubicBezTo>
                  <a:cubicBezTo>
                    <a:pt x="2754991" y="3159874"/>
                    <a:pt x="2754991" y="3161705"/>
                    <a:pt x="2755724" y="3163171"/>
                  </a:cubicBezTo>
                  <a:cubicBezTo>
                    <a:pt x="2756823" y="3165735"/>
                    <a:pt x="2759021" y="3167201"/>
                    <a:pt x="2761586" y="3167201"/>
                  </a:cubicBezTo>
                  <a:cubicBezTo>
                    <a:pt x="2763418" y="3167201"/>
                    <a:pt x="2765249" y="3166102"/>
                    <a:pt x="2766348" y="3164636"/>
                  </a:cubicBezTo>
                  <a:lnTo>
                    <a:pt x="2874057" y="3171230"/>
                  </a:lnTo>
                  <a:lnTo>
                    <a:pt x="2851343" y="3253660"/>
                  </a:lnTo>
                  <a:cubicBezTo>
                    <a:pt x="2849145" y="3254027"/>
                    <a:pt x="2847313" y="3254760"/>
                    <a:pt x="2845848" y="3256591"/>
                  </a:cubicBezTo>
                  <a:cubicBezTo>
                    <a:pt x="2844748" y="3258057"/>
                    <a:pt x="2844382" y="3259889"/>
                    <a:pt x="2844382" y="3261354"/>
                  </a:cubicBezTo>
                  <a:lnTo>
                    <a:pt x="2652412" y="3326199"/>
                  </a:lnTo>
                  <a:lnTo>
                    <a:pt x="2600389" y="3160973"/>
                  </a:lnTo>
                  <a:lnTo>
                    <a:pt x="2631530" y="3120674"/>
                  </a:lnTo>
                  <a:close/>
                  <a:moveTo>
                    <a:pt x="2789795" y="3328763"/>
                  </a:moveTo>
                  <a:lnTo>
                    <a:pt x="2739238" y="3387014"/>
                  </a:lnTo>
                  <a:lnTo>
                    <a:pt x="2702603" y="3362102"/>
                  </a:lnTo>
                  <a:lnTo>
                    <a:pt x="2659739" y="3333526"/>
                  </a:lnTo>
                  <a:lnTo>
                    <a:pt x="2789795" y="3328763"/>
                  </a:lnTo>
                  <a:close/>
                  <a:moveTo>
                    <a:pt x="2725317" y="3413392"/>
                  </a:moveTo>
                  <a:lnTo>
                    <a:pt x="2727148" y="3418887"/>
                  </a:lnTo>
                  <a:lnTo>
                    <a:pt x="2667799" y="3477504"/>
                  </a:lnTo>
                  <a:lnTo>
                    <a:pt x="2725317" y="3413392"/>
                  </a:lnTo>
                  <a:lnTo>
                    <a:pt x="2725317" y="3413392"/>
                  </a:lnTo>
                  <a:close/>
                  <a:moveTo>
                    <a:pt x="2729346" y="3426580"/>
                  </a:moveTo>
                  <a:lnTo>
                    <a:pt x="2786498" y="3611956"/>
                  </a:lnTo>
                  <a:cubicBezTo>
                    <a:pt x="2785765" y="3612322"/>
                    <a:pt x="2785033" y="3612322"/>
                    <a:pt x="2784666" y="3612689"/>
                  </a:cubicBezTo>
                  <a:cubicBezTo>
                    <a:pt x="2784300" y="3613055"/>
                    <a:pt x="2784666" y="3613055"/>
                    <a:pt x="2784666" y="3613055"/>
                  </a:cubicBezTo>
                  <a:lnTo>
                    <a:pt x="2598558" y="3555537"/>
                  </a:lnTo>
                  <a:lnTo>
                    <a:pt x="2729346" y="3426580"/>
                  </a:lnTo>
                  <a:close/>
                  <a:moveTo>
                    <a:pt x="2734842" y="3421085"/>
                  </a:moveTo>
                  <a:lnTo>
                    <a:pt x="2748397" y="3407530"/>
                  </a:lnTo>
                  <a:cubicBezTo>
                    <a:pt x="2748763" y="3407896"/>
                    <a:pt x="2749130" y="3407896"/>
                    <a:pt x="2749862" y="3407896"/>
                  </a:cubicBezTo>
                  <a:lnTo>
                    <a:pt x="2778438" y="3561766"/>
                  </a:lnTo>
                  <a:lnTo>
                    <a:pt x="2734842" y="3421085"/>
                  </a:lnTo>
                  <a:close/>
                  <a:moveTo>
                    <a:pt x="2876255" y="3362102"/>
                  </a:moveTo>
                  <a:lnTo>
                    <a:pt x="2897870" y="3374924"/>
                  </a:lnTo>
                  <a:lnTo>
                    <a:pt x="2965646" y="3414857"/>
                  </a:lnTo>
                  <a:lnTo>
                    <a:pt x="2768547" y="3397272"/>
                  </a:lnTo>
                  <a:lnTo>
                    <a:pt x="2876255" y="3362102"/>
                  </a:lnTo>
                  <a:close/>
                  <a:moveTo>
                    <a:pt x="2979201" y="3412659"/>
                  </a:moveTo>
                  <a:cubicBezTo>
                    <a:pt x="2974072" y="3405698"/>
                    <a:pt x="2963814" y="3392875"/>
                    <a:pt x="2953556" y="3379320"/>
                  </a:cubicBezTo>
                  <a:lnTo>
                    <a:pt x="2937436" y="3358805"/>
                  </a:lnTo>
                  <a:lnTo>
                    <a:pt x="2993489" y="3373459"/>
                  </a:lnTo>
                  <a:lnTo>
                    <a:pt x="2979201" y="3412659"/>
                  </a:lnTo>
                  <a:close/>
                  <a:moveTo>
                    <a:pt x="3037818" y="3287365"/>
                  </a:moveTo>
                  <a:lnTo>
                    <a:pt x="3052105" y="3309347"/>
                  </a:lnTo>
                  <a:cubicBezTo>
                    <a:pt x="3061264" y="3323635"/>
                    <a:pt x="3070423" y="3337190"/>
                    <a:pt x="3075186" y="3344517"/>
                  </a:cubicBezTo>
                  <a:lnTo>
                    <a:pt x="3033421" y="3345249"/>
                  </a:lnTo>
                  <a:lnTo>
                    <a:pt x="3037818" y="3287365"/>
                  </a:lnTo>
                  <a:close/>
                  <a:moveTo>
                    <a:pt x="3060532" y="3230580"/>
                  </a:moveTo>
                  <a:lnTo>
                    <a:pt x="3129407" y="3140090"/>
                  </a:lnTo>
                  <a:lnTo>
                    <a:pt x="3081781" y="3332427"/>
                  </a:lnTo>
                  <a:lnTo>
                    <a:pt x="3060532" y="3230580"/>
                  </a:lnTo>
                  <a:close/>
                  <a:moveTo>
                    <a:pt x="3145160" y="3124703"/>
                  </a:moveTo>
                  <a:lnTo>
                    <a:pt x="3162379" y="3116277"/>
                  </a:lnTo>
                  <a:lnTo>
                    <a:pt x="3281811" y="3203470"/>
                  </a:lnTo>
                  <a:lnTo>
                    <a:pt x="3145160" y="3126169"/>
                  </a:lnTo>
                  <a:cubicBezTo>
                    <a:pt x="3145160" y="3125436"/>
                    <a:pt x="3145160" y="3125070"/>
                    <a:pt x="3145160" y="3124703"/>
                  </a:cubicBezTo>
                  <a:lnTo>
                    <a:pt x="3145160" y="3124703"/>
                  </a:lnTo>
                  <a:close/>
                  <a:moveTo>
                    <a:pt x="3327605" y="3225451"/>
                  </a:moveTo>
                  <a:cubicBezTo>
                    <a:pt x="3326872" y="3225817"/>
                    <a:pt x="3326872" y="3226550"/>
                    <a:pt x="3326139" y="3226917"/>
                  </a:cubicBezTo>
                  <a:lnTo>
                    <a:pt x="3169339" y="3112614"/>
                  </a:lnTo>
                  <a:lnTo>
                    <a:pt x="3334199" y="3030917"/>
                  </a:lnTo>
                  <a:lnTo>
                    <a:pt x="3327605" y="3225451"/>
                  </a:lnTo>
                  <a:cubicBezTo>
                    <a:pt x="3327971" y="3225451"/>
                    <a:pt x="3327605" y="3225451"/>
                    <a:pt x="3327605" y="3225451"/>
                  </a:cubicBezTo>
                  <a:lnTo>
                    <a:pt x="3327605" y="3225451"/>
                  </a:lnTo>
                  <a:close/>
                  <a:moveTo>
                    <a:pt x="3163111" y="3108217"/>
                  </a:moveTo>
                  <a:lnTo>
                    <a:pt x="3158349" y="3104554"/>
                  </a:lnTo>
                  <a:lnTo>
                    <a:pt x="3237848" y="3071216"/>
                  </a:lnTo>
                  <a:lnTo>
                    <a:pt x="3163111" y="3108217"/>
                  </a:lnTo>
                  <a:close/>
                  <a:moveTo>
                    <a:pt x="3057235" y="3137892"/>
                  </a:moveTo>
                  <a:lnTo>
                    <a:pt x="3104494" y="3016629"/>
                  </a:lnTo>
                  <a:lnTo>
                    <a:pt x="3129040" y="3108950"/>
                  </a:lnTo>
                  <a:lnTo>
                    <a:pt x="3057235" y="3137892"/>
                  </a:lnTo>
                  <a:close/>
                  <a:moveTo>
                    <a:pt x="2976636" y="3166834"/>
                  </a:moveTo>
                  <a:cubicBezTo>
                    <a:pt x="2975171" y="3166468"/>
                    <a:pt x="2973339" y="3166468"/>
                    <a:pt x="2971507" y="3166834"/>
                  </a:cubicBezTo>
                  <a:cubicBezTo>
                    <a:pt x="2969675" y="3167567"/>
                    <a:pt x="2967844" y="3169032"/>
                    <a:pt x="2967111" y="3171230"/>
                  </a:cubicBezTo>
                  <a:lnTo>
                    <a:pt x="2881750" y="3166102"/>
                  </a:lnTo>
                  <a:lnTo>
                    <a:pt x="2910692" y="3062057"/>
                  </a:lnTo>
                  <a:cubicBezTo>
                    <a:pt x="2911792" y="3061691"/>
                    <a:pt x="2912890" y="3061691"/>
                    <a:pt x="2913623" y="3060958"/>
                  </a:cubicBezTo>
                  <a:cubicBezTo>
                    <a:pt x="2915821" y="3058393"/>
                    <a:pt x="2915455" y="3054363"/>
                    <a:pt x="2912890" y="3052165"/>
                  </a:cubicBezTo>
                  <a:cubicBezTo>
                    <a:pt x="2910326" y="3049967"/>
                    <a:pt x="2906296" y="3050333"/>
                    <a:pt x="2904098" y="3052898"/>
                  </a:cubicBezTo>
                  <a:lnTo>
                    <a:pt x="2904098" y="3052898"/>
                  </a:lnTo>
                  <a:lnTo>
                    <a:pt x="2798221" y="3048501"/>
                  </a:lnTo>
                  <a:lnTo>
                    <a:pt x="2822035" y="2967171"/>
                  </a:lnTo>
                  <a:lnTo>
                    <a:pt x="2826064" y="2956546"/>
                  </a:lnTo>
                  <a:lnTo>
                    <a:pt x="2826431" y="2956546"/>
                  </a:lnTo>
                  <a:cubicBezTo>
                    <a:pt x="2828629" y="2955447"/>
                    <a:pt x="2830460" y="2953249"/>
                    <a:pt x="2830827" y="2950685"/>
                  </a:cubicBezTo>
                  <a:lnTo>
                    <a:pt x="2840719" y="2947021"/>
                  </a:lnTo>
                  <a:lnTo>
                    <a:pt x="2851709" y="2961309"/>
                  </a:lnTo>
                  <a:cubicBezTo>
                    <a:pt x="2851709" y="2961675"/>
                    <a:pt x="2851343" y="2962042"/>
                    <a:pt x="2851343" y="2962408"/>
                  </a:cubicBezTo>
                  <a:cubicBezTo>
                    <a:pt x="2851343" y="2965339"/>
                    <a:pt x="2853907" y="2967903"/>
                    <a:pt x="2856838" y="2967903"/>
                  </a:cubicBezTo>
                  <a:lnTo>
                    <a:pt x="2856838" y="2967903"/>
                  </a:lnTo>
                  <a:cubicBezTo>
                    <a:pt x="2859769" y="2967903"/>
                    <a:pt x="2862334" y="2965339"/>
                    <a:pt x="2862334" y="2962408"/>
                  </a:cubicBezTo>
                  <a:cubicBezTo>
                    <a:pt x="2862334" y="2960943"/>
                    <a:pt x="2861967" y="2959477"/>
                    <a:pt x="2860868" y="2958378"/>
                  </a:cubicBezTo>
                  <a:lnTo>
                    <a:pt x="2860868" y="2958378"/>
                  </a:lnTo>
                  <a:lnTo>
                    <a:pt x="2863066" y="2938961"/>
                  </a:lnTo>
                  <a:lnTo>
                    <a:pt x="2961616" y="2903791"/>
                  </a:lnTo>
                  <a:lnTo>
                    <a:pt x="3100831" y="3006737"/>
                  </a:lnTo>
                  <a:lnTo>
                    <a:pt x="2976636" y="3166834"/>
                  </a:lnTo>
                  <a:close/>
                  <a:moveTo>
                    <a:pt x="2831193" y="2941159"/>
                  </a:moveTo>
                  <a:lnTo>
                    <a:pt x="2833025" y="2936763"/>
                  </a:lnTo>
                  <a:lnTo>
                    <a:pt x="2835223" y="2939694"/>
                  </a:lnTo>
                  <a:lnTo>
                    <a:pt x="2831193" y="2941159"/>
                  </a:lnTo>
                  <a:close/>
                  <a:moveTo>
                    <a:pt x="2824965" y="2938228"/>
                  </a:moveTo>
                  <a:lnTo>
                    <a:pt x="2822035" y="2922475"/>
                  </a:lnTo>
                  <a:cubicBezTo>
                    <a:pt x="2824233" y="2925040"/>
                    <a:pt x="2826064" y="2927604"/>
                    <a:pt x="2827896" y="2930169"/>
                  </a:cubicBezTo>
                  <a:lnTo>
                    <a:pt x="2824965" y="2938228"/>
                  </a:lnTo>
                  <a:close/>
                  <a:moveTo>
                    <a:pt x="3137466" y="2417271"/>
                  </a:moveTo>
                  <a:lnTo>
                    <a:pt x="3153220" y="2412875"/>
                  </a:lnTo>
                  <a:lnTo>
                    <a:pt x="3147358" y="2419103"/>
                  </a:lnTo>
                  <a:lnTo>
                    <a:pt x="3137466" y="2417271"/>
                  </a:lnTo>
                  <a:close/>
                  <a:moveTo>
                    <a:pt x="3158349" y="2417271"/>
                  </a:moveTo>
                  <a:lnTo>
                    <a:pt x="3158349" y="2421667"/>
                  </a:lnTo>
                  <a:lnTo>
                    <a:pt x="3154685" y="2420935"/>
                  </a:lnTo>
                  <a:lnTo>
                    <a:pt x="3158349" y="2417271"/>
                  </a:lnTo>
                  <a:close/>
                  <a:moveTo>
                    <a:pt x="3186558" y="2436322"/>
                  </a:moveTo>
                  <a:cubicBezTo>
                    <a:pt x="3186924" y="2436322"/>
                    <a:pt x="3187291" y="2437055"/>
                    <a:pt x="3187657" y="2437055"/>
                  </a:cubicBezTo>
                  <a:cubicBezTo>
                    <a:pt x="3188390" y="2437055"/>
                    <a:pt x="3189489" y="2436688"/>
                    <a:pt x="3190222" y="2436322"/>
                  </a:cubicBezTo>
                  <a:cubicBezTo>
                    <a:pt x="3192786" y="2434856"/>
                    <a:pt x="3193885" y="2431559"/>
                    <a:pt x="3192786" y="2428994"/>
                  </a:cubicBezTo>
                  <a:cubicBezTo>
                    <a:pt x="3191321" y="2426430"/>
                    <a:pt x="3188024" y="2425331"/>
                    <a:pt x="3185459" y="2426430"/>
                  </a:cubicBezTo>
                  <a:cubicBezTo>
                    <a:pt x="3185093" y="2426430"/>
                    <a:pt x="3185093" y="2427163"/>
                    <a:pt x="3184726" y="2427163"/>
                  </a:cubicBezTo>
                  <a:lnTo>
                    <a:pt x="3167141" y="2423499"/>
                  </a:lnTo>
                  <a:lnTo>
                    <a:pt x="3166042" y="2412875"/>
                  </a:lnTo>
                  <a:cubicBezTo>
                    <a:pt x="3166775" y="2412508"/>
                    <a:pt x="3167141" y="2412508"/>
                    <a:pt x="3167874" y="2412142"/>
                  </a:cubicBezTo>
                  <a:cubicBezTo>
                    <a:pt x="3168973" y="2410677"/>
                    <a:pt x="3169706" y="2408845"/>
                    <a:pt x="3169706" y="2406647"/>
                  </a:cubicBezTo>
                  <a:cubicBezTo>
                    <a:pt x="3169706" y="2406647"/>
                    <a:pt x="3169706" y="2406281"/>
                    <a:pt x="3169339" y="2406281"/>
                  </a:cubicBezTo>
                  <a:lnTo>
                    <a:pt x="3177033" y="2398220"/>
                  </a:lnTo>
                  <a:lnTo>
                    <a:pt x="3239680" y="2340703"/>
                  </a:lnTo>
                  <a:lnTo>
                    <a:pt x="3290236" y="2433757"/>
                  </a:lnTo>
                  <a:lnTo>
                    <a:pt x="3290236" y="2433757"/>
                  </a:lnTo>
                  <a:cubicBezTo>
                    <a:pt x="3289504" y="2435223"/>
                    <a:pt x="3289504" y="2437055"/>
                    <a:pt x="3290236" y="2438520"/>
                  </a:cubicBezTo>
                  <a:cubicBezTo>
                    <a:pt x="3290969" y="2439985"/>
                    <a:pt x="3292068" y="2441451"/>
                    <a:pt x="3293534" y="2442183"/>
                  </a:cubicBezTo>
                  <a:cubicBezTo>
                    <a:pt x="3294267" y="2442550"/>
                    <a:pt x="3295366" y="2442550"/>
                    <a:pt x="3296099" y="2442550"/>
                  </a:cubicBezTo>
                  <a:cubicBezTo>
                    <a:pt x="3298663" y="2442550"/>
                    <a:pt x="3300861" y="2441084"/>
                    <a:pt x="3301960" y="2438886"/>
                  </a:cubicBezTo>
                  <a:cubicBezTo>
                    <a:pt x="3302326" y="2437787"/>
                    <a:pt x="3302326" y="2436688"/>
                    <a:pt x="3301960" y="2435589"/>
                  </a:cubicBezTo>
                  <a:lnTo>
                    <a:pt x="3382925" y="2364150"/>
                  </a:lnTo>
                  <a:lnTo>
                    <a:pt x="3425055" y="2438520"/>
                  </a:lnTo>
                  <a:cubicBezTo>
                    <a:pt x="3423590" y="2440351"/>
                    <a:pt x="3422857" y="2442183"/>
                    <a:pt x="3423224" y="2444382"/>
                  </a:cubicBezTo>
                  <a:cubicBezTo>
                    <a:pt x="3423590" y="2446213"/>
                    <a:pt x="3424323" y="2447678"/>
                    <a:pt x="3425422" y="2449144"/>
                  </a:cubicBezTo>
                  <a:lnTo>
                    <a:pt x="3335665" y="2630490"/>
                  </a:lnTo>
                  <a:lnTo>
                    <a:pt x="3182162" y="2550625"/>
                  </a:lnTo>
                  <a:lnTo>
                    <a:pt x="3170438" y="2446580"/>
                  </a:lnTo>
                  <a:lnTo>
                    <a:pt x="3186558" y="2436322"/>
                  </a:lnTo>
                  <a:close/>
                  <a:moveTo>
                    <a:pt x="3396846" y="2575537"/>
                  </a:moveTo>
                  <a:lnTo>
                    <a:pt x="3434581" y="2534871"/>
                  </a:lnTo>
                  <a:lnTo>
                    <a:pt x="3440076" y="2611806"/>
                  </a:lnTo>
                  <a:lnTo>
                    <a:pt x="3346289" y="2630490"/>
                  </a:lnTo>
                  <a:lnTo>
                    <a:pt x="3396846" y="2575537"/>
                  </a:lnTo>
                  <a:close/>
                  <a:moveTo>
                    <a:pt x="3459493" y="2830154"/>
                  </a:moveTo>
                  <a:lnTo>
                    <a:pt x="3460592" y="2646243"/>
                  </a:lnTo>
                  <a:lnTo>
                    <a:pt x="3632046" y="2737099"/>
                  </a:lnTo>
                  <a:cubicBezTo>
                    <a:pt x="3632046" y="2737832"/>
                    <a:pt x="3631314" y="2738199"/>
                    <a:pt x="3631314" y="2738931"/>
                  </a:cubicBezTo>
                  <a:cubicBezTo>
                    <a:pt x="3631314" y="2739664"/>
                    <a:pt x="3631314" y="2739298"/>
                    <a:pt x="3631314" y="2739298"/>
                  </a:cubicBezTo>
                  <a:lnTo>
                    <a:pt x="3459493" y="2830154"/>
                  </a:lnTo>
                  <a:close/>
                  <a:moveTo>
                    <a:pt x="3519209" y="2496770"/>
                  </a:moveTo>
                  <a:lnTo>
                    <a:pt x="3619956" y="2471125"/>
                  </a:lnTo>
                  <a:lnTo>
                    <a:pt x="3468286" y="2598251"/>
                  </a:lnTo>
                  <a:lnTo>
                    <a:pt x="3519209" y="2496770"/>
                  </a:lnTo>
                  <a:close/>
                  <a:moveTo>
                    <a:pt x="3600906" y="2353159"/>
                  </a:moveTo>
                  <a:lnTo>
                    <a:pt x="3580757" y="2329712"/>
                  </a:lnTo>
                  <a:lnTo>
                    <a:pt x="3606401" y="2335208"/>
                  </a:lnTo>
                  <a:cubicBezTo>
                    <a:pt x="3622887" y="2338871"/>
                    <a:pt x="3639007" y="2342168"/>
                    <a:pt x="3647433" y="2343634"/>
                  </a:cubicBezTo>
                  <a:lnTo>
                    <a:pt x="3647433" y="2343634"/>
                  </a:lnTo>
                  <a:lnTo>
                    <a:pt x="3618491" y="2373675"/>
                  </a:lnTo>
                  <a:lnTo>
                    <a:pt x="3600906" y="2353159"/>
                  </a:lnTo>
                  <a:close/>
                  <a:moveTo>
                    <a:pt x="3556577" y="2273660"/>
                  </a:moveTo>
                  <a:lnTo>
                    <a:pt x="3541190" y="2161189"/>
                  </a:lnTo>
                  <a:lnTo>
                    <a:pt x="3643403" y="2330811"/>
                  </a:lnTo>
                  <a:lnTo>
                    <a:pt x="3556577" y="2273660"/>
                  </a:lnTo>
                  <a:close/>
                  <a:moveTo>
                    <a:pt x="3157250" y="2215776"/>
                  </a:moveTo>
                  <a:lnTo>
                    <a:pt x="3101563" y="2178041"/>
                  </a:lnTo>
                  <a:lnTo>
                    <a:pt x="3131605" y="2127484"/>
                  </a:lnTo>
                  <a:lnTo>
                    <a:pt x="3134535" y="2127117"/>
                  </a:lnTo>
                  <a:lnTo>
                    <a:pt x="3175934" y="2217974"/>
                  </a:lnTo>
                  <a:lnTo>
                    <a:pt x="3157250" y="2215776"/>
                  </a:lnTo>
                  <a:close/>
                  <a:moveTo>
                    <a:pt x="3044046" y="1747940"/>
                  </a:moveTo>
                  <a:lnTo>
                    <a:pt x="2994588" y="1715701"/>
                  </a:lnTo>
                  <a:lnTo>
                    <a:pt x="3028292" y="1657450"/>
                  </a:lnTo>
                  <a:lnTo>
                    <a:pt x="3044412" y="1646826"/>
                  </a:lnTo>
                  <a:lnTo>
                    <a:pt x="3046977" y="1746841"/>
                  </a:lnTo>
                  <a:lnTo>
                    <a:pt x="3044046" y="1747940"/>
                  </a:lnTo>
                  <a:close/>
                  <a:moveTo>
                    <a:pt x="2907029" y="1487827"/>
                  </a:moveTo>
                  <a:lnTo>
                    <a:pt x="2841085" y="1500650"/>
                  </a:lnTo>
                  <a:lnTo>
                    <a:pt x="2826797" y="1443498"/>
                  </a:lnTo>
                  <a:lnTo>
                    <a:pt x="2828629" y="1440934"/>
                  </a:lnTo>
                  <a:lnTo>
                    <a:pt x="2922416" y="1475738"/>
                  </a:lnTo>
                  <a:lnTo>
                    <a:pt x="2907029" y="1487827"/>
                  </a:lnTo>
                  <a:close/>
                  <a:moveTo>
                    <a:pt x="2496344" y="1236874"/>
                  </a:moveTo>
                  <a:lnTo>
                    <a:pt x="2438827" y="1248964"/>
                  </a:lnTo>
                  <a:lnTo>
                    <a:pt x="2421242" y="1183752"/>
                  </a:lnTo>
                  <a:lnTo>
                    <a:pt x="2425271" y="1165068"/>
                  </a:lnTo>
                  <a:lnTo>
                    <a:pt x="2497810" y="1233943"/>
                  </a:lnTo>
                  <a:lnTo>
                    <a:pt x="2496344" y="1236874"/>
                  </a:lnTo>
                  <a:close/>
                  <a:moveTo>
                    <a:pt x="2215716" y="1149315"/>
                  </a:moveTo>
                  <a:lnTo>
                    <a:pt x="2177982" y="1205001"/>
                  </a:lnTo>
                  <a:lnTo>
                    <a:pt x="2127425" y="1174594"/>
                  </a:lnTo>
                  <a:lnTo>
                    <a:pt x="2127058" y="1171663"/>
                  </a:lnTo>
                  <a:lnTo>
                    <a:pt x="2217914" y="1130264"/>
                  </a:lnTo>
                  <a:lnTo>
                    <a:pt x="2215716" y="1149315"/>
                  </a:lnTo>
                  <a:close/>
                  <a:moveTo>
                    <a:pt x="1747880" y="1262885"/>
                  </a:moveTo>
                  <a:lnTo>
                    <a:pt x="1715641" y="1312343"/>
                  </a:lnTo>
                  <a:lnTo>
                    <a:pt x="1657390" y="1278638"/>
                  </a:lnTo>
                  <a:lnTo>
                    <a:pt x="1646766" y="1262519"/>
                  </a:lnTo>
                  <a:lnTo>
                    <a:pt x="1746781" y="1259954"/>
                  </a:lnTo>
                  <a:lnTo>
                    <a:pt x="1747880" y="1262885"/>
                  </a:lnTo>
                  <a:close/>
                  <a:moveTo>
                    <a:pt x="1487768" y="1399169"/>
                  </a:moveTo>
                  <a:lnTo>
                    <a:pt x="1500590" y="1465480"/>
                  </a:lnTo>
                  <a:lnTo>
                    <a:pt x="1443805" y="1479768"/>
                  </a:lnTo>
                  <a:lnTo>
                    <a:pt x="1441241" y="1477936"/>
                  </a:lnTo>
                  <a:lnTo>
                    <a:pt x="1476411" y="1384149"/>
                  </a:lnTo>
                  <a:lnTo>
                    <a:pt x="1487768" y="1399169"/>
                  </a:lnTo>
                  <a:close/>
                  <a:moveTo>
                    <a:pt x="1236815" y="1810586"/>
                  </a:moveTo>
                  <a:lnTo>
                    <a:pt x="1248904" y="1868104"/>
                  </a:lnTo>
                  <a:lnTo>
                    <a:pt x="1183693" y="1885690"/>
                  </a:lnTo>
                  <a:lnTo>
                    <a:pt x="1165009" y="1881659"/>
                  </a:lnTo>
                  <a:lnTo>
                    <a:pt x="1233884" y="1809121"/>
                  </a:lnTo>
                  <a:lnTo>
                    <a:pt x="1236815" y="1810586"/>
                  </a:lnTo>
                  <a:close/>
                  <a:moveTo>
                    <a:pt x="1149255" y="2090849"/>
                  </a:moveTo>
                  <a:lnTo>
                    <a:pt x="1204942" y="2128583"/>
                  </a:lnTo>
                  <a:lnTo>
                    <a:pt x="1174900" y="2179140"/>
                  </a:lnTo>
                  <a:lnTo>
                    <a:pt x="1171970" y="2179506"/>
                  </a:lnTo>
                  <a:lnTo>
                    <a:pt x="1130571" y="2088650"/>
                  </a:lnTo>
                  <a:lnTo>
                    <a:pt x="1149255" y="2090849"/>
                  </a:lnTo>
                  <a:close/>
                  <a:moveTo>
                    <a:pt x="1262459" y="2559051"/>
                  </a:moveTo>
                  <a:lnTo>
                    <a:pt x="1311917" y="2591290"/>
                  </a:lnTo>
                  <a:lnTo>
                    <a:pt x="1278213" y="2649541"/>
                  </a:lnTo>
                  <a:lnTo>
                    <a:pt x="1262093" y="2660165"/>
                  </a:lnTo>
                  <a:lnTo>
                    <a:pt x="1259529" y="2560150"/>
                  </a:lnTo>
                  <a:lnTo>
                    <a:pt x="1262459" y="2559051"/>
                  </a:lnTo>
                  <a:close/>
                  <a:moveTo>
                    <a:pt x="1399110" y="2819163"/>
                  </a:moveTo>
                  <a:lnTo>
                    <a:pt x="1465420" y="2806341"/>
                  </a:lnTo>
                  <a:lnTo>
                    <a:pt x="1479708" y="2863492"/>
                  </a:lnTo>
                  <a:lnTo>
                    <a:pt x="1477876" y="2866057"/>
                  </a:lnTo>
                  <a:lnTo>
                    <a:pt x="1384089" y="2830887"/>
                  </a:lnTo>
                  <a:lnTo>
                    <a:pt x="1399110" y="2819163"/>
                  </a:lnTo>
                  <a:close/>
                  <a:moveTo>
                    <a:pt x="1810161" y="3070116"/>
                  </a:moveTo>
                  <a:lnTo>
                    <a:pt x="1867679" y="3058027"/>
                  </a:lnTo>
                  <a:lnTo>
                    <a:pt x="1885263" y="3123238"/>
                  </a:lnTo>
                  <a:lnTo>
                    <a:pt x="1881234" y="3141922"/>
                  </a:lnTo>
                  <a:lnTo>
                    <a:pt x="1808695" y="3073047"/>
                  </a:lnTo>
                  <a:lnTo>
                    <a:pt x="1810161" y="3070116"/>
                  </a:lnTo>
                  <a:close/>
                  <a:moveTo>
                    <a:pt x="2090789" y="3157309"/>
                  </a:moveTo>
                  <a:lnTo>
                    <a:pt x="2128524" y="3101623"/>
                  </a:lnTo>
                  <a:lnTo>
                    <a:pt x="2179081" y="3131664"/>
                  </a:lnTo>
                  <a:lnTo>
                    <a:pt x="2179447" y="3134595"/>
                  </a:lnTo>
                  <a:lnTo>
                    <a:pt x="2088591" y="3175993"/>
                  </a:lnTo>
                  <a:lnTo>
                    <a:pt x="2090789" y="3157309"/>
                  </a:lnTo>
                  <a:close/>
                  <a:moveTo>
                    <a:pt x="2558991" y="3044105"/>
                  </a:moveTo>
                  <a:lnTo>
                    <a:pt x="2591231" y="2994647"/>
                  </a:lnTo>
                  <a:lnTo>
                    <a:pt x="2649481" y="3028352"/>
                  </a:lnTo>
                  <a:lnTo>
                    <a:pt x="2660105" y="3044472"/>
                  </a:lnTo>
                  <a:lnTo>
                    <a:pt x="2560090" y="3047036"/>
                  </a:lnTo>
                  <a:lnTo>
                    <a:pt x="2558991" y="3044105"/>
                  </a:lnTo>
                  <a:close/>
                  <a:moveTo>
                    <a:pt x="2819104" y="2907088"/>
                  </a:moveTo>
                  <a:lnTo>
                    <a:pt x="2806281" y="2841144"/>
                  </a:lnTo>
                  <a:lnTo>
                    <a:pt x="2863432" y="2826856"/>
                  </a:lnTo>
                  <a:lnTo>
                    <a:pt x="2865997" y="2828688"/>
                  </a:lnTo>
                  <a:lnTo>
                    <a:pt x="2830827" y="2922475"/>
                  </a:lnTo>
                  <a:lnTo>
                    <a:pt x="2819104" y="2907088"/>
                  </a:lnTo>
                  <a:close/>
                  <a:moveTo>
                    <a:pt x="3070057" y="2496404"/>
                  </a:moveTo>
                  <a:lnTo>
                    <a:pt x="3057968" y="2438886"/>
                  </a:lnTo>
                  <a:lnTo>
                    <a:pt x="3123179" y="2421301"/>
                  </a:lnTo>
                  <a:lnTo>
                    <a:pt x="3141863" y="2425331"/>
                  </a:lnTo>
                  <a:lnTo>
                    <a:pt x="3072988" y="2497869"/>
                  </a:lnTo>
                  <a:lnTo>
                    <a:pt x="3070057" y="2496404"/>
                  </a:lnTo>
                  <a:close/>
                  <a:moveTo>
                    <a:pt x="3602738" y="1934415"/>
                  </a:moveTo>
                  <a:cubicBezTo>
                    <a:pt x="3602738" y="1934415"/>
                    <a:pt x="3602738" y="1934415"/>
                    <a:pt x="3602738" y="1934415"/>
                  </a:cubicBezTo>
                  <a:lnTo>
                    <a:pt x="3569400" y="2016478"/>
                  </a:lnTo>
                  <a:lnTo>
                    <a:pt x="3597609" y="1932583"/>
                  </a:lnTo>
                  <a:lnTo>
                    <a:pt x="3602738" y="1934415"/>
                  </a:lnTo>
                  <a:close/>
                  <a:moveTo>
                    <a:pt x="3525803" y="2123821"/>
                  </a:moveTo>
                  <a:lnTo>
                    <a:pt x="3521773" y="2132980"/>
                  </a:lnTo>
                  <a:lnTo>
                    <a:pt x="3462790" y="2098542"/>
                  </a:lnTo>
                  <a:lnTo>
                    <a:pt x="3524338" y="2120523"/>
                  </a:lnTo>
                  <a:cubicBezTo>
                    <a:pt x="3524704" y="2121989"/>
                    <a:pt x="3525071" y="2122721"/>
                    <a:pt x="3525803" y="2123821"/>
                  </a:cubicBezTo>
                  <a:lnTo>
                    <a:pt x="3525803" y="2123821"/>
                  </a:lnTo>
                  <a:close/>
                  <a:moveTo>
                    <a:pt x="3250304" y="2106235"/>
                  </a:moveTo>
                  <a:lnTo>
                    <a:pt x="3245175" y="2106968"/>
                  </a:lnTo>
                  <a:lnTo>
                    <a:pt x="3255433" y="2095245"/>
                  </a:lnTo>
                  <a:lnTo>
                    <a:pt x="3250304" y="2106235"/>
                  </a:lnTo>
                  <a:close/>
                  <a:moveTo>
                    <a:pt x="3244809" y="2115394"/>
                  </a:moveTo>
                  <a:cubicBezTo>
                    <a:pt x="3245175" y="2115028"/>
                    <a:pt x="3244809" y="2114295"/>
                    <a:pt x="3244809" y="2113929"/>
                  </a:cubicBezTo>
                  <a:lnTo>
                    <a:pt x="3246641" y="2113563"/>
                  </a:lnTo>
                  <a:lnTo>
                    <a:pt x="3216233" y="2177675"/>
                  </a:lnTo>
                  <a:lnTo>
                    <a:pt x="3236749" y="2120890"/>
                  </a:lnTo>
                  <a:cubicBezTo>
                    <a:pt x="3240412" y="2120523"/>
                    <a:pt x="3243343" y="2118325"/>
                    <a:pt x="3244809" y="2115394"/>
                  </a:cubicBezTo>
                  <a:lnTo>
                    <a:pt x="3244809" y="2115394"/>
                  </a:lnTo>
                  <a:close/>
                  <a:moveTo>
                    <a:pt x="3056868" y="2073263"/>
                  </a:moveTo>
                  <a:lnTo>
                    <a:pt x="3049175" y="2031865"/>
                  </a:lnTo>
                  <a:lnTo>
                    <a:pt x="3060898" y="2027835"/>
                  </a:lnTo>
                  <a:lnTo>
                    <a:pt x="3077384" y="2049450"/>
                  </a:lnTo>
                  <a:lnTo>
                    <a:pt x="3056868" y="2073263"/>
                  </a:lnTo>
                  <a:close/>
                  <a:moveTo>
                    <a:pt x="3067859" y="2025637"/>
                  </a:moveTo>
                  <a:lnTo>
                    <a:pt x="3110356" y="2011715"/>
                  </a:lnTo>
                  <a:lnTo>
                    <a:pt x="3082147" y="2043955"/>
                  </a:lnTo>
                  <a:lnTo>
                    <a:pt x="3067859" y="2025637"/>
                  </a:lnTo>
                  <a:close/>
                  <a:moveTo>
                    <a:pt x="3121347" y="1995596"/>
                  </a:moveTo>
                  <a:cubicBezTo>
                    <a:pt x="3119881" y="1995229"/>
                    <a:pt x="3118416" y="1995596"/>
                    <a:pt x="3116951" y="1995962"/>
                  </a:cubicBezTo>
                  <a:lnTo>
                    <a:pt x="3115485" y="1994497"/>
                  </a:lnTo>
                  <a:lnTo>
                    <a:pt x="3121713" y="1994497"/>
                  </a:lnTo>
                  <a:lnTo>
                    <a:pt x="3121347" y="1995596"/>
                  </a:lnTo>
                  <a:close/>
                  <a:moveTo>
                    <a:pt x="3112554" y="2001092"/>
                  </a:moveTo>
                  <a:cubicBezTo>
                    <a:pt x="3112554" y="2001458"/>
                    <a:pt x="3112188" y="2001458"/>
                    <a:pt x="3112188" y="2001458"/>
                  </a:cubicBezTo>
                  <a:cubicBezTo>
                    <a:pt x="3111822" y="2002190"/>
                    <a:pt x="3112554" y="2002923"/>
                    <a:pt x="3112188" y="2004022"/>
                  </a:cubicBezTo>
                  <a:lnTo>
                    <a:pt x="3063463" y="2019776"/>
                  </a:lnTo>
                  <a:lnTo>
                    <a:pt x="3045145" y="1995962"/>
                  </a:lnTo>
                  <a:lnTo>
                    <a:pt x="3105594" y="1994863"/>
                  </a:lnTo>
                  <a:lnTo>
                    <a:pt x="3112554" y="2001092"/>
                  </a:lnTo>
                  <a:close/>
                  <a:moveTo>
                    <a:pt x="3044412" y="1989002"/>
                  </a:moveTo>
                  <a:cubicBezTo>
                    <a:pt x="3044046" y="1988635"/>
                    <a:pt x="3044046" y="1987902"/>
                    <a:pt x="3043680" y="1987536"/>
                  </a:cubicBezTo>
                  <a:lnTo>
                    <a:pt x="3057968" y="1950901"/>
                  </a:lnTo>
                  <a:lnTo>
                    <a:pt x="3067859" y="1960059"/>
                  </a:lnTo>
                  <a:lnTo>
                    <a:pt x="3098633" y="1988269"/>
                  </a:lnTo>
                  <a:lnTo>
                    <a:pt x="3044412" y="1989002"/>
                  </a:lnTo>
                  <a:close/>
                  <a:moveTo>
                    <a:pt x="3037451" y="1985338"/>
                  </a:moveTo>
                  <a:cubicBezTo>
                    <a:pt x="3037451" y="1985338"/>
                    <a:pt x="3037085" y="1985338"/>
                    <a:pt x="3037085" y="1985338"/>
                  </a:cubicBezTo>
                  <a:lnTo>
                    <a:pt x="3012539" y="1954930"/>
                  </a:lnTo>
                  <a:lnTo>
                    <a:pt x="3020965" y="1916830"/>
                  </a:lnTo>
                  <a:lnTo>
                    <a:pt x="3021332" y="1916830"/>
                  </a:lnTo>
                  <a:lnTo>
                    <a:pt x="3052472" y="1945771"/>
                  </a:lnTo>
                  <a:cubicBezTo>
                    <a:pt x="3045878" y="1962624"/>
                    <a:pt x="3040382" y="1977645"/>
                    <a:pt x="3037451" y="1985338"/>
                  </a:cubicBezTo>
                  <a:lnTo>
                    <a:pt x="3037451" y="1985338"/>
                  </a:lnTo>
                  <a:close/>
                  <a:moveTo>
                    <a:pt x="3026461" y="1912067"/>
                  </a:moveTo>
                  <a:cubicBezTo>
                    <a:pt x="3026461" y="1911334"/>
                    <a:pt x="3026461" y="1910968"/>
                    <a:pt x="3026461" y="1910601"/>
                  </a:cubicBezTo>
                  <a:lnTo>
                    <a:pt x="3075186" y="1887888"/>
                  </a:lnTo>
                  <a:lnTo>
                    <a:pt x="3060166" y="1926721"/>
                  </a:lnTo>
                  <a:cubicBezTo>
                    <a:pt x="3058700" y="1930751"/>
                    <a:pt x="3056868" y="1935148"/>
                    <a:pt x="3055403" y="1939177"/>
                  </a:cubicBezTo>
                  <a:lnTo>
                    <a:pt x="3026461" y="1912067"/>
                  </a:lnTo>
                  <a:close/>
                  <a:moveTo>
                    <a:pt x="3023896" y="1904007"/>
                  </a:moveTo>
                  <a:lnTo>
                    <a:pt x="3030124" y="1874332"/>
                  </a:lnTo>
                  <a:lnTo>
                    <a:pt x="3080681" y="1867005"/>
                  </a:lnTo>
                  <a:cubicBezTo>
                    <a:pt x="3081048" y="1867738"/>
                    <a:pt x="3081048" y="1868471"/>
                    <a:pt x="3081414" y="1869204"/>
                  </a:cubicBezTo>
                  <a:cubicBezTo>
                    <a:pt x="3081781" y="1869936"/>
                    <a:pt x="3081781" y="1869204"/>
                    <a:pt x="3082147" y="1869570"/>
                  </a:cubicBezTo>
                  <a:lnTo>
                    <a:pt x="3078850" y="1877996"/>
                  </a:lnTo>
                  <a:lnTo>
                    <a:pt x="3023896" y="1904007"/>
                  </a:lnTo>
                  <a:close/>
                  <a:moveTo>
                    <a:pt x="3031223" y="1867372"/>
                  </a:moveTo>
                  <a:lnTo>
                    <a:pt x="3035986" y="1844291"/>
                  </a:lnTo>
                  <a:lnTo>
                    <a:pt x="3075552" y="1861143"/>
                  </a:lnTo>
                  <a:lnTo>
                    <a:pt x="3031223" y="1867372"/>
                  </a:lnTo>
                  <a:close/>
                  <a:moveTo>
                    <a:pt x="3023896" y="1868471"/>
                  </a:moveTo>
                  <a:lnTo>
                    <a:pt x="3011440" y="1870302"/>
                  </a:lnTo>
                  <a:lnTo>
                    <a:pt x="3000083" y="1829637"/>
                  </a:lnTo>
                  <a:lnTo>
                    <a:pt x="3029025" y="1841727"/>
                  </a:lnTo>
                  <a:lnTo>
                    <a:pt x="3023896" y="1868471"/>
                  </a:lnTo>
                  <a:close/>
                  <a:moveTo>
                    <a:pt x="2997885" y="1821577"/>
                  </a:moveTo>
                  <a:lnTo>
                    <a:pt x="2985063" y="1775416"/>
                  </a:lnTo>
                  <a:lnTo>
                    <a:pt x="3042580" y="1755267"/>
                  </a:lnTo>
                  <a:lnTo>
                    <a:pt x="3042580" y="1755267"/>
                  </a:lnTo>
                  <a:cubicBezTo>
                    <a:pt x="3042214" y="1757831"/>
                    <a:pt x="3043313" y="1760396"/>
                    <a:pt x="3045511" y="1761861"/>
                  </a:cubicBezTo>
                  <a:lnTo>
                    <a:pt x="3030491" y="1835132"/>
                  </a:lnTo>
                  <a:lnTo>
                    <a:pt x="2997885" y="1821577"/>
                  </a:lnTo>
                  <a:close/>
                  <a:moveTo>
                    <a:pt x="3367904" y="1608358"/>
                  </a:moveTo>
                  <a:lnTo>
                    <a:pt x="3392083" y="1572089"/>
                  </a:lnTo>
                  <a:lnTo>
                    <a:pt x="3399411" y="1578684"/>
                  </a:lnTo>
                  <a:cubicBezTo>
                    <a:pt x="3399044" y="1579783"/>
                    <a:pt x="3399044" y="1580882"/>
                    <a:pt x="3399411" y="1581981"/>
                  </a:cubicBezTo>
                  <a:lnTo>
                    <a:pt x="3354349" y="1628508"/>
                  </a:lnTo>
                  <a:lnTo>
                    <a:pt x="3367904" y="1608358"/>
                  </a:lnTo>
                  <a:close/>
                  <a:moveTo>
                    <a:pt x="3552181" y="1714601"/>
                  </a:moveTo>
                  <a:cubicBezTo>
                    <a:pt x="3552181" y="1714601"/>
                    <a:pt x="3552181" y="1714601"/>
                    <a:pt x="3552181" y="1714601"/>
                  </a:cubicBezTo>
                  <a:lnTo>
                    <a:pt x="3548517" y="1718631"/>
                  </a:lnTo>
                  <a:lnTo>
                    <a:pt x="3486237" y="1655618"/>
                  </a:lnTo>
                  <a:lnTo>
                    <a:pt x="3552181" y="1714601"/>
                  </a:lnTo>
                  <a:close/>
                  <a:moveTo>
                    <a:pt x="3374865" y="1306481"/>
                  </a:moveTo>
                  <a:lnTo>
                    <a:pt x="3378162" y="1294025"/>
                  </a:lnTo>
                  <a:lnTo>
                    <a:pt x="3378895" y="1294025"/>
                  </a:lnTo>
                  <a:cubicBezTo>
                    <a:pt x="3379261" y="1294025"/>
                    <a:pt x="3379627" y="1293293"/>
                    <a:pt x="3379994" y="1292926"/>
                  </a:cubicBezTo>
                  <a:lnTo>
                    <a:pt x="3392450" y="1305016"/>
                  </a:lnTo>
                  <a:cubicBezTo>
                    <a:pt x="3396846" y="1309412"/>
                    <a:pt x="3401609" y="1313809"/>
                    <a:pt x="3405638" y="1317472"/>
                  </a:cubicBezTo>
                  <a:lnTo>
                    <a:pt x="3374865" y="1306481"/>
                  </a:lnTo>
                  <a:close/>
                  <a:moveTo>
                    <a:pt x="3364607" y="1274242"/>
                  </a:moveTo>
                  <a:cubicBezTo>
                    <a:pt x="3364607" y="1274242"/>
                    <a:pt x="3364607" y="1274609"/>
                    <a:pt x="3364607" y="1274975"/>
                  </a:cubicBezTo>
                  <a:lnTo>
                    <a:pt x="3351784" y="1273876"/>
                  </a:lnTo>
                  <a:lnTo>
                    <a:pt x="3351052" y="1241637"/>
                  </a:lnTo>
                  <a:cubicBezTo>
                    <a:pt x="3353250" y="1246766"/>
                    <a:pt x="3355814" y="1252261"/>
                    <a:pt x="3358745" y="1258123"/>
                  </a:cubicBezTo>
                  <a:lnTo>
                    <a:pt x="3366072" y="1273876"/>
                  </a:lnTo>
                  <a:cubicBezTo>
                    <a:pt x="3365706" y="1274242"/>
                    <a:pt x="3364973" y="1273876"/>
                    <a:pt x="3364607" y="1274242"/>
                  </a:cubicBezTo>
                  <a:lnTo>
                    <a:pt x="3364607" y="1274242"/>
                  </a:lnTo>
                  <a:close/>
                  <a:moveTo>
                    <a:pt x="3023530" y="973464"/>
                  </a:moveTo>
                  <a:lnTo>
                    <a:pt x="3023530" y="973464"/>
                  </a:lnTo>
                  <a:lnTo>
                    <a:pt x="3057968" y="1055528"/>
                  </a:lnTo>
                  <a:lnTo>
                    <a:pt x="3018401" y="975663"/>
                  </a:lnTo>
                  <a:lnTo>
                    <a:pt x="3023530" y="973464"/>
                  </a:lnTo>
                  <a:close/>
                  <a:moveTo>
                    <a:pt x="3102663" y="1162137"/>
                  </a:moveTo>
                  <a:lnTo>
                    <a:pt x="3106326" y="1170930"/>
                  </a:lnTo>
                  <a:lnTo>
                    <a:pt x="3040382" y="1188515"/>
                  </a:lnTo>
                  <a:lnTo>
                    <a:pt x="3098999" y="1161038"/>
                  </a:lnTo>
                  <a:cubicBezTo>
                    <a:pt x="3100098" y="1161771"/>
                    <a:pt x="3101563" y="1162504"/>
                    <a:pt x="3102663" y="1162137"/>
                  </a:cubicBezTo>
                  <a:lnTo>
                    <a:pt x="3102663" y="1162137"/>
                  </a:lnTo>
                  <a:close/>
                  <a:moveTo>
                    <a:pt x="2895306" y="1344216"/>
                  </a:moveTo>
                  <a:lnTo>
                    <a:pt x="2892375" y="1348246"/>
                  </a:lnTo>
                  <a:lnTo>
                    <a:pt x="2891276" y="1332859"/>
                  </a:lnTo>
                  <a:lnTo>
                    <a:pt x="2895306" y="1344216"/>
                  </a:lnTo>
                  <a:close/>
                  <a:moveTo>
                    <a:pt x="2896771" y="1353741"/>
                  </a:moveTo>
                  <a:lnTo>
                    <a:pt x="2897870" y="1351909"/>
                  </a:lnTo>
                  <a:lnTo>
                    <a:pt x="2920950" y="1417121"/>
                  </a:lnTo>
                  <a:lnTo>
                    <a:pt x="2895306" y="1363267"/>
                  </a:lnTo>
                  <a:cubicBezTo>
                    <a:pt x="2896038" y="1362534"/>
                    <a:pt x="2896771" y="1362534"/>
                    <a:pt x="2897137" y="1361435"/>
                  </a:cubicBezTo>
                  <a:cubicBezTo>
                    <a:pt x="2898236" y="1359237"/>
                    <a:pt x="2898236" y="1356672"/>
                    <a:pt x="2897504" y="1354474"/>
                  </a:cubicBezTo>
                  <a:cubicBezTo>
                    <a:pt x="2897870" y="1354474"/>
                    <a:pt x="2897137" y="1354108"/>
                    <a:pt x="2896771" y="1353741"/>
                  </a:cubicBezTo>
                  <a:lnTo>
                    <a:pt x="2896771" y="1353741"/>
                  </a:lnTo>
                  <a:close/>
                  <a:moveTo>
                    <a:pt x="2735208" y="1457786"/>
                  </a:moveTo>
                  <a:lnTo>
                    <a:pt x="2700404" y="1433973"/>
                  </a:lnTo>
                  <a:lnTo>
                    <a:pt x="2706266" y="1422982"/>
                  </a:lnTo>
                  <a:lnTo>
                    <a:pt x="2733376" y="1426646"/>
                  </a:lnTo>
                  <a:lnTo>
                    <a:pt x="2735208" y="1457786"/>
                  </a:lnTo>
                  <a:close/>
                  <a:moveTo>
                    <a:pt x="2709563" y="1416388"/>
                  </a:moveTo>
                  <a:lnTo>
                    <a:pt x="2730079" y="1376455"/>
                  </a:lnTo>
                  <a:lnTo>
                    <a:pt x="2733010" y="1419685"/>
                  </a:lnTo>
                  <a:lnTo>
                    <a:pt x="2709563" y="1416388"/>
                  </a:lnTo>
                  <a:close/>
                  <a:moveTo>
                    <a:pt x="2726416" y="1357405"/>
                  </a:moveTo>
                  <a:cubicBezTo>
                    <a:pt x="2725317" y="1358504"/>
                    <a:pt x="2723851" y="1359237"/>
                    <a:pt x="2723485" y="1360702"/>
                  </a:cubicBezTo>
                  <a:lnTo>
                    <a:pt x="2721653" y="1360702"/>
                  </a:lnTo>
                  <a:lnTo>
                    <a:pt x="2726049" y="1356306"/>
                  </a:lnTo>
                  <a:lnTo>
                    <a:pt x="2726416" y="1357405"/>
                  </a:lnTo>
                  <a:close/>
                  <a:moveTo>
                    <a:pt x="2723851" y="1367663"/>
                  </a:moveTo>
                  <a:cubicBezTo>
                    <a:pt x="2723851" y="1368029"/>
                    <a:pt x="2723851" y="1368029"/>
                    <a:pt x="2723851" y="1368395"/>
                  </a:cubicBezTo>
                  <a:cubicBezTo>
                    <a:pt x="2724217" y="1369128"/>
                    <a:pt x="2724950" y="1369861"/>
                    <a:pt x="2725683" y="1370227"/>
                  </a:cubicBezTo>
                  <a:lnTo>
                    <a:pt x="2702603" y="1415655"/>
                  </a:lnTo>
                  <a:lnTo>
                    <a:pt x="2672561" y="1411626"/>
                  </a:lnTo>
                  <a:lnTo>
                    <a:pt x="2714692" y="1368029"/>
                  </a:lnTo>
                  <a:lnTo>
                    <a:pt x="2723851" y="1367663"/>
                  </a:lnTo>
                  <a:close/>
                  <a:moveTo>
                    <a:pt x="2667432" y="1407229"/>
                  </a:moveTo>
                  <a:cubicBezTo>
                    <a:pt x="2667066" y="1407229"/>
                    <a:pt x="2666700" y="1406496"/>
                    <a:pt x="2665967" y="1406496"/>
                  </a:cubicBezTo>
                  <a:lnTo>
                    <a:pt x="2649847" y="1370227"/>
                  </a:lnTo>
                  <a:lnTo>
                    <a:pt x="2704801" y="1368029"/>
                  </a:lnTo>
                  <a:lnTo>
                    <a:pt x="2667432" y="1407229"/>
                  </a:lnTo>
                  <a:close/>
                  <a:moveTo>
                    <a:pt x="2659739" y="1409427"/>
                  </a:moveTo>
                  <a:cubicBezTo>
                    <a:pt x="2659739" y="1409427"/>
                    <a:pt x="2659739" y="1409794"/>
                    <a:pt x="2659739" y="1409794"/>
                  </a:cubicBezTo>
                  <a:lnTo>
                    <a:pt x="2620905" y="1405397"/>
                  </a:lnTo>
                  <a:lnTo>
                    <a:pt x="2600023" y="1372425"/>
                  </a:lnTo>
                  <a:cubicBezTo>
                    <a:pt x="2600023" y="1372425"/>
                    <a:pt x="2600389" y="1372059"/>
                    <a:pt x="2600389" y="1372059"/>
                  </a:cubicBezTo>
                  <a:lnTo>
                    <a:pt x="2642520" y="1370594"/>
                  </a:lnTo>
                  <a:lnTo>
                    <a:pt x="2659739" y="1409427"/>
                  </a:lnTo>
                  <a:close/>
                  <a:moveTo>
                    <a:pt x="2600023" y="1365465"/>
                  </a:moveTo>
                  <a:cubicBezTo>
                    <a:pt x="2599657" y="1365098"/>
                    <a:pt x="2599290" y="1364732"/>
                    <a:pt x="2598558" y="1364366"/>
                  </a:cubicBezTo>
                  <a:lnTo>
                    <a:pt x="2616875" y="1313809"/>
                  </a:lnTo>
                  <a:lnTo>
                    <a:pt x="2633728" y="1351909"/>
                  </a:lnTo>
                  <a:lnTo>
                    <a:pt x="2639223" y="1363999"/>
                  </a:lnTo>
                  <a:lnTo>
                    <a:pt x="2600023" y="1365465"/>
                  </a:lnTo>
                  <a:close/>
                  <a:moveTo>
                    <a:pt x="2592696" y="1361801"/>
                  </a:moveTo>
                  <a:lnTo>
                    <a:pt x="2576210" y="1336523"/>
                  </a:lnTo>
                  <a:lnTo>
                    <a:pt x="2606984" y="1295491"/>
                  </a:lnTo>
                  <a:cubicBezTo>
                    <a:pt x="2607717" y="1295857"/>
                    <a:pt x="2608449" y="1296590"/>
                    <a:pt x="2609182" y="1296590"/>
                  </a:cubicBezTo>
                  <a:lnTo>
                    <a:pt x="2609182" y="1296590"/>
                  </a:lnTo>
                  <a:cubicBezTo>
                    <a:pt x="2609182" y="1296590"/>
                    <a:pt x="2609548" y="1296590"/>
                    <a:pt x="2609548" y="1296590"/>
                  </a:cubicBezTo>
                  <a:lnTo>
                    <a:pt x="2613212" y="1305016"/>
                  </a:lnTo>
                  <a:lnTo>
                    <a:pt x="2592696" y="1361801"/>
                  </a:lnTo>
                  <a:close/>
                  <a:moveTo>
                    <a:pt x="2572180" y="1330295"/>
                  </a:moveTo>
                  <a:cubicBezTo>
                    <a:pt x="2568150" y="1324067"/>
                    <a:pt x="2563754" y="1317472"/>
                    <a:pt x="2559357" y="1310878"/>
                  </a:cubicBezTo>
                  <a:lnTo>
                    <a:pt x="2598924" y="1294758"/>
                  </a:lnTo>
                  <a:lnTo>
                    <a:pt x="2572180" y="1330295"/>
                  </a:lnTo>
                  <a:close/>
                  <a:moveTo>
                    <a:pt x="2568150" y="1336156"/>
                  </a:moveTo>
                  <a:lnTo>
                    <a:pt x="2560457" y="1346048"/>
                  </a:lnTo>
                  <a:lnTo>
                    <a:pt x="2523821" y="1325166"/>
                  </a:lnTo>
                  <a:lnTo>
                    <a:pt x="2553130" y="1313442"/>
                  </a:lnTo>
                  <a:lnTo>
                    <a:pt x="2568150" y="1336156"/>
                  </a:lnTo>
                  <a:close/>
                  <a:moveTo>
                    <a:pt x="2547268" y="1132829"/>
                  </a:moveTo>
                  <a:lnTo>
                    <a:pt x="2546169" y="1134661"/>
                  </a:lnTo>
                  <a:cubicBezTo>
                    <a:pt x="2545802" y="1134661"/>
                    <a:pt x="2545436" y="1134294"/>
                    <a:pt x="2545070" y="1134294"/>
                  </a:cubicBezTo>
                  <a:lnTo>
                    <a:pt x="2545070" y="1134294"/>
                  </a:lnTo>
                  <a:cubicBezTo>
                    <a:pt x="2542505" y="1134661"/>
                    <a:pt x="2540307" y="1135760"/>
                    <a:pt x="2538842" y="1137592"/>
                  </a:cubicBezTo>
                  <a:cubicBezTo>
                    <a:pt x="2538109" y="1138324"/>
                    <a:pt x="2538475" y="1139423"/>
                    <a:pt x="2538109" y="1140156"/>
                  </a:cubicBezTo>
                  <a:lnTo>
                    <a:pt x="2476927" y="1140889"/>
                  </a:lnTo>
                  <a:lnTo>
                    <a:pt x="2547268" y="1132829"/>
                  </a:lnTo>
                  <a:close/>
                  <a:moveTo>
                    <a:pt x="2591231" y="1115977"/>
                  </a:moveTo>
                  <a:cubicBezTo>
                    <a:pt x="2589399" y="1116343"/>
                    <a:pt x="2587567" y="1117076"/>
                    <a:pt x="2586102" y="1118541"/>
                  </a:cubicBezTo>
                  <a:cubicBezTo>
                    <a:pt x="2585369" y="1119274"/>
                    <a:pt x="2585369" y="1120373"/>
                    <a:pt x="2585369" y="1121472"/>
                  </a:cubicBezTo>
                  <a:lnTo>
                    <a:pt x="2559724" y="1124403"/>
                  </a:lnTo>
                  <a:lnTo>
                    <a:pt x="2623836" y="1000941"/>
                  </a:lnTo>
                  <a:lnTo>
                    <a:pt x="2591231" y="1115977"/>
                  </a:lnTo>
                  <a:close/>
                  <a:moveTo>
                    <a:pt x="2618707" y="866488"/>
                  </a:moveTo>
                  <a:lnTo>
                    <a:pt x="2628599" y="865756"/>
                  </a:lnTo>
                  <a:cubicBezTo>
                    <a:pt x="2629332" y="866855"/>
                    <a:pt x="2630064" y="867588"/>
                    <a:pt x="2631163" y="867954"/>
                  </a:cubicBezTo>
                  <a:lnTo>
                    <a:pt x="2631896" y="933165"/>
                  </a:lnTo>
                  <a:lnTo>
                    <a:pt x="2618707" y="866488"/>
                  </a:lnTo>
                  <a:close/>
                  <a:moveTo>
                    <a:pt x="2832659" y="854033"/>
                  </a:moveTo>
                  <a:lnTo>
                    <a:pt x="2832659" y="854033"/>
                  </a:lnTo>
                  <a:lnTo>
                    <a:pt x="2833025" y="859528"/>
                  </a:lnTo>
                  <a:lnTo>
                    <a:pt x="2744001" y="859161"/>
                  </a:lnTo>
                  <a:lnTo>
                    <a:pt x="2832659" y="854033"/>
                  </a:lnTo>
                  <a:close/>
                  <a:moveTo>
                    <a:pt x="2839986" y="856597"/>
                  </a:moveTo>
                  <a:lnTo>
                    <a:pt x="2845481" y="859894"/>
                  </a:lnTo>
                  <a:lnTo>
                    <a:pt x="2839986" y="859894"/>
                  </a:lnTo>
                  <a:lnTo>
                    <a:pt x="2839986" y="856597"/>
                  </a:lnTo>
                  <a:close/>
                  <a:moveTo>
                    <a:pt x="2853175" y="743759"/>
                  </a:moveTo>
                  <a:lnTo>
                    <a:pt x="2834857" y="840477"/>
                  </a:lnTo>
                  <a:lnTo>
                    <a:pt x="2747298" y="674885"/>
                  </a:lnTo>
                  <a:lnTo>
                    <a:pt x="2850610" y="737898"/>
                  </a:lnTo>
                  <a:cubicBezTo>
                    <a:pt x="2850610" y="738264"/>
                    <a:pt x="2850244" y="738631"/>
                    <a:pt x="2850244" y="738997"/>
                  </a:cubicBezTo>
                  <a:cubicBezTo>
                    <a:pt x="2850244" y="740829"/>
                    <a:pt x="2850977" y="742660"/>
                    <a:pt x="2852442" y="743759"/>
                  </a:cubicBezTo>
                  <a:lnTo>
                    <a:pt x="2853175" y="743759"/>
                  </a:lnTo>
                  <a:close/>
                  <a:moveTo>
                    <a:pt x="2419044" y="691004"/>
                  </a:moveTo>
                  <a:lnTo>
                    <a:pt x="2412449" y="680014"/>
                  </a:lnTo>
                  <a:cubicBezTo>
                    <a:pt x="2412449" y="679647"/>
                    <a:pt x="2412815" y="679647"/>
                    <a:pt x="2412815" y="679647"/>
                  </a:cubicBezTo>
                  <a:cubicBezTo>
                    <a:pt x="2412815" y="679647"/>
                    <a:pt x="2412815" y="678548"/>
                    <a:pt x="2412815" y="678182"/>
                  </a:cubicBezTo>
                  <a:lnTo>
                    <a:pt x="2430034" y="677815"/>
                  </a:lnTo>
                  <a:cubicBezTo>
                    <a:pt x="2436628" y="677815"/>
                    <a:pt x="2442490" y="677449"/>
                    <a:pt x="2447986" y="677449"/>
                  </a:cubicBezTo>
                  <a:lnTo>
                    <a:pt x="2419044" y="691004"/>
                  </a:lnTo>
                  <a:close/>
                  <a:moveTo>
                    <a:pt x="2389002" y="675984"/>
                  </a:moveTo>
                  <a:lnTo>
                    <a:pt x="2379111" y="684410"/>
                  </a:lnTo>
                  <a:lnTo>
                    <a:pt x="2356030" y="662062"/>
                  </a:lnTo>
                  <a:cubicBezTo>
                    <a:pt x="2361159" y="663894"/>
                    <a:pt x="2367021" y="666092"/>
                    <a:pt x="2372883" y="668290"/>
                  </a:cubicBezTo>
                  <a:lnTo>
                    <a:pt x="2389002" y="674152"/>
                  </a:lnTo>
                  <a:cubicBezTo>
                    <a:pt x="2389002" y="674518"/>
                    <a:pt x="2388636" y="674885"/>
                    <a:pt x="2388636" y="675617"/>
                  </a:cubicBezTo>
                  <a:cubicBezTo>
                    <a:pt x="2388636" y="676350"/>
                    <a:pt x="2388270" y="675984"/>
                    <a:pt x="2388270" y="675984"/>
                  </a:cubicBezTo>
                  <a:lnTo>
                    <a:pt x="2389002" y="675984"/>
                  </a:lnTo>
                  <a:close/>
                  <a:moveTo>
                    <a:pt x="1925929" y="706758"/>
                  </a:moveTo>
                  <a:lnTo>
                    <a:pt x="1920800" y="704926"/>
                  </a:lnTo>
                  <a:lnTo>
                    <a:pt x="1927394" y="703827"/>
                  </a:lnTo>
                  <a:lnTo>
                    <a:pt x="1925929" y="706758"/>
                  </a:lnTo>
                  <a:close/>
                  <a:moveTo>
                    <a:pt x="1934355" y="703827"/>
                  </a:moveTo>
                  <a:lnTo>
                    <a:pt x="2016785" y="737532"/>
                  </a:lnTo>
                  <a:lnTo>
                    <a:pt x="1932523" y="708956"/>
                  </a:lnTo>
                  <a:lnTo>
                    <a:pt x="1934355" y="703827"/>
                  </a:lnTo>
                  <a:close/>
                  <a:moveTo>
                    <a:pt x="2120464" y="782959"/>
                  </a:moveTo>
                  <a:cubicBezTo>
                    <a:pt x="2121929" y="782959"/>
                    <a:pt x="2123028" y="782227"/>
                    <a:pt x="2124127" y="781494"/>
                  </a:cubicBezTo>
                  <a:lnTo>
                    <a:pt x="2132920" y="785158"/>
                  </a:lnTo>
                  <a:lnTo>
                    <a:pt x="2098849" y="844141"/>
                  </a:lnTo>
                  <a:lnTo>
                    <a:pt x="2120464" y="782959"/>
                  </a:lnTo>
                  <a:close/>
                  <a:moveTo>
                    <a:pt x="2104710" y="1048567"/>
                  </a:moveTo>
                  <a:lnTo>
                    <a:pt x="2081264" y="1037576"/>
                  </a:lnTo>
                  <a:cubicBezTo>
                    <a:pt x="2081264" y="1036477"/>
                    <a:pt x="2081630" y="1035378"/>
                    <a:pt x="2081264" y="1034646"/>
                  </a:cubicBezTo>
                  <a:cubicBezTo>
                    <a:pt x="2080531" y="1032814"/>
                    <a:pt x="2079065" y="1031348"/>
                    <a:pt x="2077234" y="1030249"/>
                  </a:cubicBezTo>
                  <a:lnTo>
                    <a:pt x="2084195" y="910818"/>
                  </a:lnTo>
                  <a:lnTo>
                    <a:pt x="2104710" y="1048567"/>
                  </a:lnTo>
                  <a:close/>
                  <a:moveTo>
                    <a:pt x="2115335" y="1062122"/>
                  </a:moveTo>
                  <a:cubicBezTo>
                    <a:pt x="2114969" y="1062122"/>
                    <a:pt x="2114236" y="1062122"/>
                    <a:pt x="2113869" y="1062122"/>
                  </a:cubicBezTo>
                  <a:lnTo>
                    <a:pt x="2113503" y="1060291"/>
                  </a:lnTo>
                  <a:lnTo>
                    <a:pt x="2177249" y="1090698"/>
                  </a:lnTo>
                  <a:lnTo>
                    <a:pt x="2119731" y="1069816"/>
                  </a:lnTo>
                  <a:cubicBezTo>
                    <a:pt x="2120098" y="1066519"/>
                    <a:pt x="2118266" y="1063588"/>
                    <a:pt x="2115335" y="1062122"/>
                  </a:cubicBezTo>
                  <a:lnTo>
                    <a:pt x="2115335" y="1062122"/>
                  </a:lnTo>
                  <a:close/>
                  <a:moveTo>
                    <a:pt x="2114236" y="1179356"/>
                  </a:moveTo>
                  <a:cubicBezTo>
                    <a:pt x="2116434" y="1181188"/>
                    <a:pt x="2119731" y="1181188"/>
                    <a:pt x="2121563" y="1178990"/>
                  </a:cubicBezTo>
                  <a:cubicBezTo>
                    <a:pt x="2121563" y="1178990"/>
                    <a:pt x="2121563" y="1178990"/>
                    <a:pt x="2121563" y="1178990"/>
                  </a:cubicBezTo>
                  <a:lnTo>
                    <a:pt x="2121563" y="1178990"/>
                  </a:lnTo>
                  <a:lnTo>
                    <a:pt x="2128890" y="1239439"/>
                  </a:lnTo>
                  <a:lnTo>
                    <a:pt x="2081997" y="1248231"/>
                  </a:lnTo>
                  <a:lnTo>
                    <a:pt x="2055252" y="1224784"/>
                  </a:lnTo>
                  <a:lnTo>
                    <a:pt x="2114236" y="1179356"/>
                  </a:lnTo>
                  <a:close/>
                  <a:moveTo>
                    <a:pt x="2072838" y="1250063"/>
                  </a:moveTo>
                  <a:lnTo>
                    <a:pt x="2031439" y="1257756"/>
                  </a:lnTo>
                  <a:lnTo>
                    <a:pt x="2027409" y="1245666"/>
                  </a:lnTo>
                  <a:lnTo>
                    <a:pt x="2049025" y="1229180"/>
                  </a:lnTo>
                  <a:lnTo>
                    <a:pt x="2072838" y="1250063"/>
                  </a:lnTo>
                  <a:close/>
                  <a:moveTo>
                    <a:pt x="2025211" y="1239072"/>
                  </a:moveTo>
                  <a:lnTo>
                    <a:pt x="2011290" y="1196208"/>
                  </a:lnTo>
                  <a:lnTo>
                    <a:pt x="2043529" y="1224784"/>
                  </a:lnTo>
                  <a:lnTo>
                    <a:pt x="2025211" y="1239072"/>
                  </a:lnTo>
                  <a:close/>
                  <a:moveTo>
                    <a:pt x="2001032" y="1194377"/>
                  </a:moveTo>
                  <a:cubicBezTo>
                    <a:pt x="2001398" y="1194377"/>
                    <a:pt x="2001398" y="1194743"/>
                    <a:pt x="2001398" y="1194743"/>
                  </a:cubicBezTo>
                  <a:cubicBezTo>
                    <a:pt x="2002131" y="1195109"/>
                    <a:pt x="2003230" y="1195109"/>
                    <a:pt x="2003963" y="1195109"/>
                  </a:cubicBezTo>
                  <a:lnTo>
                    <a:pt x="2019350" y="1243102"/>
                  </a:lnTo>
                  <a:lnTo>
                    <a:pt x="1995537" y="1261420"/>
                  </a:lnTo>
                  <a:lnTo>
                    <a:pt x="1994437" y="1200971"/>
                  </a:lnTo>
                  <a:lnTo>
                    <a:pt x="2001032" y="1194377"/>
                  </a:lnTo>
                  <a:close/>
                  <a:moveTo>
                    <a:pt x="1988942" y="1262519"/>
                  </a:moveTo>
                  <a:cubicBezTo>
                    <a:pt x="1988576" y="1262885"/>
                    <a:pt x="1987843" y="1262885"/>
                    <a:pt x="1987477" y="1263252"/>
                  </a:cubicBezTo>
                  <a:lnTo>
                    <a:pt x="1950841" y="1249330"/>
                  </a:lnTo>
                  <a:lnTo>
                    <a:pt x="1988210" y="1209031"/>
                  </a:lnTo>
                  <a:lnTo>
                    <a:pt x="1988942" y="1262519"/>
                  </a:lnTo>
                  <a:close/>
                  <a:moveTo>
                    <a:pt x="1985279" y="1269479"/>
                  </a:moveTo>
                  <a:cubicBezTo>
                    <a:pt x="1985279" y="1269479"/>
                    <a:pt x="1985279" y="1269846"/>
                    <a:pt x="1985645" y="1269846"/>
                  </a:cubicBezTo>
                  <a:lnTo>
                    <a:pt x="1955238" y="1294025"/>
                  </a:lnTo>
                  <a:lnTo>
                    <a:pt x="1917137" y="1285599"/>
                  </a:lnTo>
                  <a:cubicBezTo>
                    <a:pt x="1917137" y="1285599"/>
                    <a:pt x="1917137" y="1285233"/>
                    <a:pt x="1917137" y="1285233"/>
                  </a:cubicBezTo>
                  <a:lnTo>
                    <a:pt x="1946079" y="1254093"/>
                  </a:lnTo>
                  <a:lnTo>
                    <a:pt x="1985279" y="1269479"/>
                  </a:lnTo>
                  <a:close/>
                  <a:moveTo>
                    <a:pt x="1912008" y="1280470"/>
                  </a:moveTo>
                  <a:cubicBezTo>
                    <a:pt x="1911275" y="1280470"/>
                    <a:pt x="1910908" y="1280470"/>
                    <a:pt x="1910176" y="1280470"/>
                  </a:cubicBezTo>
                  <a:lnTo>
                    <a:pt x="1887462" y="1231379"/>
                  </a:lnTo>
                  <a:lnTo>
                    <a:pt x="1938752" y="1251162"/>
                  </a:lnTo>
                  <a:lnTo>
                    <a:pt x="1912008" y="1280470"/>
                  </a:lnTo>
                  <a:close/>
                  <a:moveTo>
                    <a:pt x="1903948" y="1283035"/>
                  </a:moveTo>
                  <a:lnTo>
                    <a:pt x="1874273" y="1276807"/>
                  </a:lnTo>
                  <a:lnTo>
                    <a:pt x="1866946" y="1226250"/>
                  </a:lnTo>
                  <a:cubicBezTo>
                    <a:pt x="1867679" y="1225883"/>
                    <a:pt x="1868411" y="1225883"/>
                    <a:pt x="1869144" y="1225517"/>
                  </a:cubicBezTo>
                  <a:cubicBezTo>
                    <a:pt x="1869877" y="1225151"/>
                    <a:pt x="1869144" y="1225151"/>
                    <a:pt x="1869510" y="1224784"/>
                  </a:cubicBezTo>
                  <a:lnTo>
                    <a:pt x="1877936" y="1228081"/>
                  </a:lnTo>
                  <a:lnTo>
                    <a:pt x="1903948" y="1283035"/>
                  </a:lnTo>
                  <a:close/>
                  <a:moveTo>
                    <a:pt x="1872441" y="1218556"/>
                  </a:moveTo>
                  <a:lnTo>
                    <a:pt x="1872441" y="1218556"/>
                  </a:lnTo>
                  <a:cubicBezTo>
                    <a:pt x="1872075" y="1217091"/>
                    <a:pt x="1871708" y="1215625"/>
                    <a:pt x="1870976" y="1214526"/>
                  </a:cubicBezTo>
                  <a:lnTo>
                    <a:pt x="1871708" y="1213794"/>
                  </a:lnTo>
                  <a:lnTo>
                    <a:pt x="1874273" y="1219289"/>
                  </a:lnTo>
                  <a:lnTo>
                    <a:pt x="1872441" y="1218556"/>
                  </a:lnTo>
                  <a:close/>
                  <a:moveTo>
                    <a:pt x="1867312" y="1275341"/>
                  </a:moveTo>
                  <a:lnTo>
                    <a:pt x="1844232" y="1270579"/>
                  </a:lnTo>
                  <a:lnTo>
                    <a:pt x="1861084" y="1231012"/>
                  </a:lnTo>
                  <a:lnTo>
                    <a:pt x="1867312" y="1275341"/>
                  </a:lnTo>
                  <a:close/>
                  <a:moveTo>
                    <a:pt x="1868411" y="1282668"/>
                  </a:moveTo>
                  <a:lnTo>
                    <a:pt x="1870243" y="1295124"/>
                  </a:lnTo>
                  <a:lnTo>
                    <a:pt x="1829578" y="1306115"/>
                  </a:lnTo>
                  <a:lnTo>
                    <a:pt x="1841667" y="1277173"/>
                  </a:lnTo>
                  <a:lnTo>
                    <a:pt x="1868411" y="1282668"/>
                  </a:lnTo>
                  <a:close/>
                  <a:moveTo>
                    <a:pt x="1709779" y="1153345"/>
                  </a:moveTo>
                  <a:lnTo>
                    <a:pt x="1710512" y="1155177"/>
                  </a:lnTo>
                  <a:cubicBezTo>
                    <a:pt x="1710146" y="1155543"/>
                    <a:pt x="1709413" y="1155543"/>
                    <a:pt x="1709047" y="1155909"/>
                  </a:cubicBezTo>
                  <a:cubicBezTo>
                    <a:pt x="1707215" y="1158474"/>
                    <a:pt x="1706848" y="1161771"/>
                    <a:pt x="1708314" y="1164702"/>
                  </a:cubicBezTo>
                  <a:lnTo>
                    <a:pt x="1665817" y="1208665"/>
                  </a:lnTo>
                  <a:lnTo>
                    <a:pt x="1709779" y="1153345"/>
                  </a:lnTo>
                  <a:close/>
                  <a:moveTo>
                    <a:pt x="1714908" y="1147117"/>
                  </a:moveTo>
                  <a:lnTo>
                    <a:pt x="1722602" y="1137592"/>
                  </a:lnTo>
                  <a:lnTo>
                    <a:pt x="1716740" y="1151879"/>
                  </a:lnTo>
                  <a:lnTo>
                    <a:pt x="1714908" y="1147117"/>
                  </a:lnTo>
                  <a:close/>
                  <a:moveTo>
                    <a:pt x="1728830" y="1118907"/>
                  </a:moveTo>
                  <a:lnTo>
                    <a:pt x="1712710" y="1139057"/>
                  </a:lnTo>
                  <a:lnTo>
                    <a:pt x="1670946" y="1006436"/>
                  </a:lnTo>
                  <a:lnTo>
                    <a:pt x="1729563" y="1110481"/>
                  </a:lnTo>
                  <a:cubicBezTo>
                    <a:pt x="1728097" y="1111947"/>
                    <a:pt x="1727731" y="1114145"/>
                    <a:pt x="1727731" y="1115977"/>
                  </a:cubicBezTo>
                  <a:cubicBezTo>
                    <a:pt x="1727731" y="1117076"/>
                    <a:pt x="1728464" y="1117808"/>
                    <a:pt x="1728830" y="1118907"/>
                  </a:cubicBezTo>
                  <a:lnTo>
                    <a:pt x="1728830" y="1118907"/>
                  </a:lnTo>
                  <a:close/>
                  <a:moveTo>
                    <a:pt x="1572030" y="914847"/>
                  </a:moveTo>
                  <a:lnTo>
                    <a:pt x="1578624" y="907520"/>
                  </a:lnTo>
                  <a:cubicBezTo>
                    <a:pt x="1578990" y="907520"/>
                    <a:pt x="1579357" y="908253"/>
                    <a:pt x="1580090" y="908253"/>
                  </a:cubicBezTo>
                  <a:cubicBezTo>
                    <a:pt x="1580822" y="908253"/>
                    <a:pt x="1581189" y="907520"/>
                    <a:pt x="1581921" y="907520"/>
                  </a:cubicBezTo>
                  <a:lnTo>
                    <a:pt x="1628815" y="953315"/>
                  </a:lnTo>
                  <a:lnTo>
                    <a:pt x="1572030" y="914847"/>
                  </a:lnTo>
                  <a:close/>
                  <a:moveTo>
                    <a:pt x="1714542" y="754750"/>
                  </a:moveTo>
                  <a:lnTo>
                    <a:pt x="1714542" y="754750"/>
                  </a:lnTo>
                  <a:cubicBezTo>
                    <a:pt x="1714542" y="754750"/>
                    <a:pt x="1714542" y="754750"/>
                    <a:pt x="1714542" y="754750"/>
                  </a:cubicBezTo>
                  <a:lnTo>
                    <a:pt x="1718572" y="758414"/>
                  </a:lnTo>
                  <a:lnTo>
                    <a:pt x="1655559" y="820694"/>
                  </a:lnTo>
                  <a:lnTo>
                    <a:pt x="1714542" y="754750"/>
                  </a:lnTo>
                  <a:close/>
                  <a:moveTo>
                    <a:pt x="1721136" y="751453"/>
                  </a:moveTo>
                  <a:lnTo>
                    <a:pt x="1727364" y="749621"/>
                  </a:lnTo>
                  <a:lnTo>
                    <a:pt x="1723334" y="753651"/>
                  </a:lnTo>
                  <a:lnTo>
                    <a:pt x="1721136" y="751453"/>
                  </a:lnTo>
                  <a:close/>
                  <a:moveTo>
                    <a:pt x="1306788" y="931700"/>
                  </a:moveTo>
                  <a:lnTo>
                    <a:pt x="1294332" y="928403"/>
                  </a:lnTo>
                  <a:cubicBezTo>
                    <a:pt x="1294332" y="928036"/>
                    <a:pt x="1294332" y="928036"/>
                    <a:pt x="1294332" y="927670"/>
                  </a:cubicBezTo>
                  <a:cubicBezTo>
                    <a:pt x="1294332" y="927304"/>
                    <a:pt x="1293600" y="926937"/>
                    <a:pt x="1293233" y="926571"/>
                  </a:cubicBezTo>
                  <a:lnTo>
                    <a:pt x="1305323" y="914115"/>
                  </a:lnTo>
                  <a:cubicBezTo>
                    <a:pt x="1309719" y="909352"/>
                    <a:pt x="1314115" y="904956"/>
                    <a:pt x="1317779" y="900926"/>
                  </a:cubicBezTo>
                  <a:lnTo>
                    <a:pt x="1306788" y="931700"/>
                  </a:lnTo>
                  <a:close/>
                  <a:moveTo>
                    <a:pt x="1274549" y="941958"/>
                  </a:moveTo>
                  <a:cubicBezTo>
                    <a:pt x="1274549" y="941958"/>
                    <a:pt x="1274915" y="941958"/>
                    <a:pt x="1275282" y="942324"/>
                  </a:cubicBezTo>
                  <a:lnTo>
                    <a:pt x="1274183" y="955147"/>
                  </a:lnTo>
                  <a:lnTo>
                    <a:pt x="1241943" y="955879"/>
                  </a:lnTo>
                  <a:cubicBezTo>
                    <a:pt x="1247072" y="953681"/>
                    <a:pt x="1252568" y="951117"/>
                    <a:pt x="1258429" y="948186"/>
                  </a:cubicBezTo>
                  <a:lnTo>
                    <a:pt x="1273816" y="940859"/>
                  </a:lnTo>
                  <a:cubicBezTo>
                    <a:pt x="1274183" y="941225"/>
                    <a:pt x="1273816" y="941591"/>
                    <a:pt x="1274549" y="941958"/>
                  </a:cubicBezTo>
                  <a:close/>
                  <a:moveTo>
                    <a:pt x="969741" y="1291095"/>
                  </a:moveTo>
                  <a:lnTo>
                    <a:pt x="964612" y="1293659"/>
                  </a:lnTo>
                  <a:lnTo>
                    <a:pt x="968276" y="1288164"/>
                  </a:lnTo>
                  <a:lnTo>
                    <a:pt x="969741" y="1291095"/>
                  </a:lnTo>
                  <a:close/>
                  <a:moveTo>
                    <a:pt x="973771" y="1283401"/>
                  </a:moveTo>
                  <a:cubicBezTo>
                    <a:pt x="973771" y="1283401"/>
                    <a:pt x="973771" y="1283401"/>
                    <a:pt x="973771" y="1283401"/>
                  </a:cubicBezTo>
                  <a:lnTo>
                    <a:pt x="1055469" y="1248597"/>
                  </a:lnTo>
                  <a:lnTo>
                    <a:pt x="975603" y="1288164"/>
                  </a:lnTo>
                  <a:lnTo>
                    <a:pt x="973771" y="1283401"/>
                  </a:lnTo>
                  <a:close/>
                  <a:moveTo>
                    <a:pt x="1162078" y="1206100"/>
                  </a:moveTo>
                  <a:cubicBezTo>
                    <a:pt x="1162444" y="1205367"/>
                    <a:pt x="1162078" y="1204635"/>
                    <a:pt x="1162078" y="1203902"/>
                  </a:cubicBezTo>
                  <a:lnTo>
                    <a:pt x="1171237" y="1200238"/>
                  </a:lnTo>
                  <a:lnTo>
                    <a:pt x="1188822" y="1266182"/>
                  </a:lnTo>
                  <a:lnTo>
                    <a:pt x="1160979" y="1207199"/>
                  </a:lnTo>
                  <a:cubicBezTo>
                    <a:pt x="1161345" y="1206833"/>
                    <a:pt x="1161712" y="1206467"/>
                    <a:pt x="1162078" y="1206100"/>
                  </a:cubicBezTo>
                  <a:lnTo>
                    <a:pt x="1162078" y="1206100"/>
                  </a:lnTo>
                  <a:close/>
                  <a:moveTo>
                    <a:pt x="1337929" y="1406496"/>
                  </a:moveTo>
                  <a:lnTo>
                    <a:pt x="1313383" y="1415289"/>
                  </a:lnTo>
                  <a:cubicBezTo>
                    <a:pt x="1311551" y="1413091"/>
                    <a:pt x="1308254" y="1412358"/>
                    <a:pt x="1305323" y="1413091"/>
                  </a:cubicBezTo>
                  <a:lnTo>
                    <a:pt x="1225824" y="1323700"/>
                  </a:lnTo>
                  <a:lnTo>
                    <a:pt x="1337929" y="1406496"/>
                  </a:lnTo>
                  <a:close/>
                  <a:moveTo>
                    <a:pt x="1355147" y="1408695"/>
                  </a:moveTo>
                  <a:cubicBezTo>
                    <a:pt x="1354781" y="1409061"/>
                    <a:pt x="1354415" y="1409427"/>
                    <a:pt x="1354048" y="1409794"/>
                  </a:cubicBezTo>
                  <a:lnTo>
                    <a:pt x="1352583" y="1408695"/>
                  </a:lnTo>
                  <a:lnTo>
                    <a:pt x="1419259" y="1384881"/>
                  </a:lnTo>
                  <a:lnTo>
                    <a:pt x="1363940" y="1410893"/>
                  </a:lnTo>
                  <a:cubicBezTo>
                    <a:pt x="1361375" y="1408695"/>
                    <a:pt x="1358078" y="1407596"/>
                    <a:pt x="1355147" y="1408695"/>
                  </a:cubicBezTo>
                  <a:lnTo>
                    <a:pt x="1355147" y="1408695"/>
                  </a:lnTo>
                  <a:close/>
                  <a:moveTo>
                    <a:pt x="1437211" y="1492590"/>
                  </a:moveTo>
                  <a:cubicBezTo>
                    <a:pt x="1439775" y="1491857"/>
                    <a:pt x="1441607" y="1489659"/>
                    <a:pt x="1441974" y="1487095"/>
                  </a:cubicBezTo>
                  <a:lnTo>
                    <a:pt x="1441974" y="1487095"/>
                  </a:lnTo>
                  <a:lnTo>
                    <a:pt x="1489966" y="1524829"/>
                  </a:lnTo>
                  <a:lnTo>
                    <a:pt x="1462856" y="1564396"/>
                  </a:lnTo>
                  <a:lnTo>
                    <a:pt x="1427319" y="1566594"/>
                  </a:lnTo>
                  <a:lnTo>
                    <a:pt x="1437211" y="1492590"/>
                  </a:lnTo>
                  <a:close/>
                  <a:moveTo>
                    <a:pt x="1457727" y="1571356"/>
                  </a:moveTo>
                  <a:lnTo>
                    <a:pt x="1433914" y="1606160"/>
                  </a:lnTo>
                  <a:lnTo>
                    <a:pt x="1422923" y="1600665"/>
                  </a:lnTo>
                  <a:lnTo>
                    <a:pt x="1426587" y="1573554"/>
                  </a:lnTo>
                  <a:lnTo>
                    <a:pt x="1457727" y="1571356"/>
                  </a:lnTo>
                  <a:close/>
                  <a:moveTo>
                    <a:pt x="1416329" y="1597001"/>
                  </a:moveTo>
                  <a:lnTo>
                    <a:pt x="1376396" y="1576485"/>
                  </a:lnTo>
                  <a:lnTo>
                    <a:pt x="1419259" y="1573554"/>
                  </a:lnTo>
                  <a:lnTo>
                    <a:pt x="1416329" y="1597001"/>
                  </a:lnTo>
                  <a:close/>
                  <a:moveTo>
                    <a:pt x="1367603" y="1582713"/>
                  </a:moveTo>
                  <a:cubicBezTo>
                    <a:pt x="1367603" y="1582713"/>
                    <a:pt x="1367970" y="1582713"/>
                    <a:pt x="1368336" y="1582713"/>
                  </a:cubicBezTo>
                  <a:cubicBezTo>
                    <a:pt x="1369069" y="1582347"/>
                    <a:pt x="1369435" y="1581248"/>
                    <a:pt x="1370168" y="1580882"/>
                  </a:cubicBezTo>
                  <a:lnTo>
                    <a:pt x="1415962" y="1604328"/>
                  </a:lnTo>
                  <a:lnTo>
                    <a:pt x="1411932" y="1634370"/>
                  </a:lnTo>
                  <a:lnTo>
                    <a:pt x="1368336" y="1592239"/>
                  </a:lnTo>
                  <a:lnTo>
                    <a:pt x="1367603" y="1582713"/>
                  </a:lnTo>
                  <a:close/>
                  <a:moveTo>
                    <a:pt x="1407170" y="1639132"/>
                  </a:moveTo>
                  <a:cubicBezTo>
                    <a:pt x="1407170" y="1639865"/>
                    <a:pt x="1406437" y="1640231"/>
                    <a:pt x="1406437" y="1640598"/>
                  </a:cubicBezTo>
                  <a:lnTo>
                    <a:pt x="1370534" y="1656351"/>
                  </a:lnTo>
                  <a:lnTo>
                    <a:pt x="1368336" y="1601398"/>
                  </a:lnTo>
                  <a:lnTo>
                    <a:pt x="1407170" y="1639132"/>
                  </a:lnTo>
                  <a:close/>
                  <a:moveTo>
                    <a:pt x="1409368" y="1646826"/>
                  </a:moveTo>
                  <a:cubicBezTo>
                    <a:pt x="1409368" y="1646826"/>
                    <a:pt x="1409734" y="1646826"/>
                    <a:pt x="1409734" y="1647192"/>
                  </a:cubicBezTo>
                  <a:lnTo>
                    <a:pt x="1405338" y="1686026"/>
                  </a:lnTo>
                  <a:lnTo>
                    <a:pt x="1372366" y="1706908"/>
                  </a:lnTo>
                  <a:cubicBezTo>
                    <a:pt x="1372366" y="1706908"/>
                    <a:pt x="1372000" y="1706542"/>
                    <a:pt x="1372000" y="1706542"/>
                  </a:cubicBezTo>
                  <a:lnTo>
                    <a:pt x="1370534" y="1664044"/>
                  </a:lnTo>
                  <a:lnTo>
                    <a:pt x="1409368" y="1646826"/>
                  </a:lnTo>
                  <a:close/>
                  <a:moveTo>
                    <a:pt x="1365405" y="1706542"/>
                  </a:moveTo>
                  <a:cubicBezTo>
                    <a:pt x="1364672" y="1706908"/>
                    <a:pt x="1364672" y="1707274"/>
                    <a:pt x="1364306" y="1707641"/>
                  </a:cubicBezTo>
                  <a:lnTo>
                    <a:pt x="1313383" y="1689323"/>
                  </a:lnTo>
                  <a:lnTo>
                    <a:pt x="1363940" y="1666975"/>
                  </a:lnTo>
                  <a:lnTo>
                    <a:pt x="1365405" y="1706542"/>
                  </a:lnTo>
                  <a:close/>
                  <a:moveTo>
                    <a:pt x="1361742" y="1713869"/>
                  </a:moveTo>
                  <a:lnTo>
                    <a:pt x="1336463" y="1730355"/>
                  </a:lnTo>
                  <a:lnTo>
                    <a:pt x="1295431" y="1699581"/>
                  </a:lnTo>
                  <a:cubicBezTo>
                    <a:pt x="1295798" y="1698848"/>
                    <a:pt x="1296530" y="1698115"/>
                    <a:pt x="1296530" y="1697383"/>
                  </a:cubicBezTo>
                  <a:cubicBezTo>
                    <a:pt x="1296530" y="1697016"/>
                    <a:pt x="1296164" y="1697016"/>
                    <a:pt x="1296164" y="1696650"/>
                  </a:cubicBezTo>
                  <a:lnTo>
                    <a:pt x="1304590" y="1692986"/>
                  </a:lnTo>
                  <a:lnTo>
                    <a:pt x="1361742" y="1713869"/>
                  </a:lnTo>
                  <a:close/>
                  <a:moveTo>
                    <a:pt x="1293600" y="1690422"/>
                  </a:moveTo>
                  <a:lnTo>
                    <a:pt x="1293600" y="1690422"/>
                  </a:lnTo>
                  <a:cubicBezTo>
                    <a:pt x="1292501" y="1689689"/>
                    <a:pt x="1291035" y="1688956"/>
                    <a:pt x="1289570" y="1688590"/>
                  </a:cubicBezTo>
                  <a:lnTo>
                    <a:pt x="1289570" y="1687491"/>
                  </a:lnTo>
                  <a:lnTo>
                    <a:pt x="1295431" y="1689689"/>
                  </a:lnTo>
                  <a:lnTo>
                    <a:pt x="1293600" y="1690422"/>
                  </a:lnTo>
                  <a:close/>
                  <a:moveTo>
                    <a:pt x="1330235" y="1734385"/>
                  </a:moveTo>
                  <a:lnTo>
                    <a:pt x="1310818" y="1747207"/>
                  </a:lnTo>
                  <a:lnTo>
                    <a:pt x="1294332" y="1707274"/>
                  </a:lnTo>
                  <a:lnTo>
                    <a:pt x="1330235" y="1734385"/>
                  </a:lnTo>
                  <a:close/>
                  <a:moveTo>
                    <a:pt x="1336097" y="1738781"/>
                  </a:moveTo>
                  <a:lnTo>
                    <a:pt x="1346355" y="1746474"/>
                  </a:lnTo>
                  <a:lnTo>
                    <a:pt x="1325473" y="1783110"/>
                  </a:lnTo>
                  <a:lnTo>
                    <a:pt x="1313749" y="1753801"/>
                  </a:lnTo>
                  <a:lnTo>
                    <a:pt x="1336097" y="1738781"/>
                  </a:lnTo>
                  <a:close/>
                  <a:moveTo>
                    <a:pt x="1321076" y="1790437"/>
                  </a:moveTo>
                  <a:lnTo>
                    <a:pt x="1297263" y="1832201"/>
                  </a:lnTo>
                  <a:lnTo>
                    <a:pt x="1242310" y="1805458"/>
                  </a:lnTo>
                  <a:lnTo>
                    <a:pt x="1242310" y="1805458"/>
                  </a:lnTo>
                  <a:cubicBezTo>
                    <a:pt x="1243409" y="1804725"/>
                    <a:pt x="1244508" y="1803626"/>
                    <a:pt x="1245241" y="1802160"/>
                  </a:cubicBezTo>
                  <a:cubicBezTo>
                    <a:pt x="1245241" y="1801061"/>
                    <a:pt x="1245241" y="1799962"/>
                    <a:pt x="1244874" y="1798863"/>
                  </a:cubicBezTo>
                  <a:lnTo>
                    <a:pt x="1307155" y="1757831"/>
                  </a:lnTo>
                  <a:lnTo>
                    <a:pt x="1321076" y="1790437"/>
                  </a:lnTo>
                  <a:close/>
                  <a:moveTo>
                    <a:pt x="1132403" y="1759297"/>
                  </a:moveTo>
                  <a:lnTo>
                    <a:pt x="1134235" y="1760396"/>
                  </a:lnTo>
                  <a:cubicBezTo>
                    <a:pt x="1134235" y="1760762"/>
                    <a:pt x="1133869" y="1761128"/>
                    <a:pt x="1133869" y="1761861"/>
                  </a:cubicBezTo>
                  <a:cubicBezTo>
                    <a:pt x="1134235" y="1765159"/>
                    <a:pt x="1136433" y="1767723"/>
                    <a:pt x="1139364" y="1768822"/>
                  </a:cubicBezTo>
                  <a:lnTo>
                    <a:pt x="1140097" y="1830003"/>
                  </a:lnTo>
                  <a:lnTo>
                    <a:pt x="1132403" y="1759297"/>
                  </a:lnTo>
                  <a:close/>
                  <a:moveTo>
                    <a:pt x="1131670" y="1751237"/>
                  </a:moveTo>
                  <a:lnTo>
                    <a:pt x="1130205" y="1739147"/>
                  </a:lnTo>
                  <a:lnTo>
                    <a:pt x="1136067" y="1753435"/>
                  </a:lnTo>
                  <a:lnTo>
                    <a:pt x="1131670" y="1751237"/>
                  </a:lnTo>
                  <a:close/>
                  <a:moveTo>
                    <a:pt x="866429" y="1688590"/>
                  </a:moveTo>
                  <a:lnTo>
                    <a:pt x="865696" y="1678699"/>
                  </a:lnTo>
                  <a:cubicBezTo>
                    <a:pt x="866796" y="1677966"/>
                    <a:pt x="867528" y="1677233"/>
                    <a:pt x="867895" y="1676134"/>
                  </a:cubicBezTo>
                  <a:lnTo>
                    <a:pt x="933106" y="1675401"/>
                  </a:lnTo>
                  <a:lnTo>
                    <a:pt x="866429" y="1688590"/>
                  </a:lnTo>
                  <a:close/>
                  <a:moveTo>
                    <a:pt x="853973" y="1474639"/>
                  </a:moveTo>
                  <a:cubicBezTo>
                    <a:pt x="853973" y="1474639"/>
                    <a:pt x="854339" y="1474639"/>
                    <a:pt x="853973" y="1474639"/>
                  </a:cubicBezTo>
                  <a:lnTo>
                    <a:pt x="859468" y="1474639"/>
                  </a:lnTo>
                  <a:lnTo>
                    <a:pt x="859102" y="1563297"/>
                  </a:lnTo>
                  <a:lnTo>
                    <a:pt x="853973" y="1474639"/>
                  </a:lnTo>
                  <a:close/>
                  <a:moveTo>
                    <a:pt x="674459" y="1918662"/>
                  </a:moveTo>
                  <a:lnTo>
                    <a:pt x="675192" y="1918662"/>
                  </a:lnTo>
                  <a:cubicBezTo>
                    <a:pt x="675558" y="1918662"/>
                    <a:pt x="675558" y="1918295"/>
                    <a:pt x="675924" y="1918295"/>
                  </a:cubicBezTo>
                  <a:lnTo>
                    <a:pt x="684351" y="1928187"/>
                  </a:lnTo>
                  <a:lnTo>
                    <a:pt x="662003" y="1951267"/>
                  </a:lnTo>
                  <a:cubicBezTo>
                    <a:pt x="663835" y="1946138"/>
                    <a:pt x="666033" y="1940276"/>
                    <a:pt x="668231" y="1934415"/>
                  </a:cubicBezTo>
                  <a:lnTo>
                    <a:pt x="674092" y="1918295"/>
                  </a:lnTo>
                  <a:cubicBezTo>
                    <a:pt x="674092" y="1917929"/>
                    <a:pt x="674459" y="1918295"/>
                    <a:pt x="674459" y="1918662"/>
                  </a:cubicBezTo>
                  <a:lnTo>
                    <a:pt x="674459" y="1918662"/>
                  </a:lnTo>
                  <a:close/>
                  <a:moveTo>
                    <a:pt x="703767" y="2372942"/>
                  </a:moveTo>
                  <a:cubicBezTo>
                    <a:pt x="703767" y="2372942"/>
                    <a:pt x="703767" y="2372942"/>
                    <a:pt x="703767" y="2372942"/>
                  </a:cubicBezTo>
                  <a:lnTo>
                    <a:pt x="737106" y="2290512"/>
                  </a:lnTo>
                  <a:lnTo>
                    <a:pt x="708530" y="2374407"/>
                  </a:lnTo>
                  <a:lnTo>
                    <a:pt x="703767" y="2372942"/>
                  </a:lnTo>
                  <a:close/>
                  <a:moveTo>
                    <a:pt x="780702" y="2183536"/>
                  </a:moveTo>
                  <a:lnTo>
                    <a:pt x="784732" y="2174377"/>
                  </a:lnTo>
                  <a:lnTo>
                    <a:pt x="843349" y="2208449"/>
                  </a:lnTo>
                  <a:lnTo>
                    <a:pt x="782167" y="2186467"/>
                  </a:lnTo>
                  <a:cubicBezTo>
                    <a:pt x="782167" y="2185368"/>
                    <a:pt x="781801" y="2184269"/>
                    <a:pt x="780702" y="2183536"/>
                  </a:cubicBezTo>
                  <a:lnTo>
                    <a:pt x="780702" y="2183536"/>
                  </a:lnTo>
                  <a:close/>
                  <a:moveTo>
                    <a:pt x="1056201" y="2201122"/>
                  </a:moveTo>
                  <a:lnTo>
                    <a:pt x="1061330" y="2200389"/>
                  </a:lnTo>
                  <a:lnTo>
                    <a:pt x="1051072" y="2212112"/>
                  </a:lnTo>
                  <a:lnTo>
                    <a:pt x="1056201" y="2201122"/>
                  </a:lnTo>
                  <a:close/>
                  <a:moveTo>
                    <a:pt x="1178930" y="2185734"/>
                  </a:moveTo>
                  <a:lnTo>
                    <a:pt x="1178930" y="2185734"/>
                  </a:lnTo>
                  <a:lnTo>
                    <a:pt x="1239379" y="2178407"/>
                  </a:lnTo>
                  <a:lnTo>
                    <a:pt x="1248171" y="2225301"/>
                  </a:lnTo>
                  <a:lnTo>
                    <a:pt x="1224725" y="2252045"/>
                  </a:lnTo>
                  <a:lnTo>
                    <a:pt x="1179297" y="2192329"/>
                  </a:lnTo>
                  <a:cubicBezTo>
                    <a:pt x="1180029" y="2191230"/>
                    <a:pt x="1180396" y="2190497"/>
                    <a:pt x="1180762" y="2189398"/>
                  </a:cubicBezTo>
                  <a:cubicBezTo>
                    <a:pt x="1180762" y="2187933"/>
                    <a:pt x="1180396" y="2186467"/>
                    <a:pt x="1179297" y="2185368"/>
                  </a:cubicBezTo>
                  <a:lnTo>
                    <a:pt x="1178930" y="2185734"/>
                  </a:lnTo>
                  <a:close/>
                  <a:moveTo>
                    <a:pt x="1249637" y="2234094"/>
                  </a:moveTo>
                  <a:lnTo>
                    <a:pt x="1257330" y="2275491"/>
                  </a:lnTo>
                  <a:lnTo>
                    <a:pt x="1245241" y="2279522"/>
                  </a:lnTo>
                  <a:lnTo>
                    <a:pt x="1228755" y="2257907"/>
                  </a:lnTo>
                  <a:lnTo>
                    <a:pt x="1249637" y="2234094"/>
                  </a:lnTo>
                  <a:close/>
                  <a:moveTo>
                    <a:pt x="1238646" y="2281720"/>
                  </a:moveTo>
                  <a:lnTo>
                    <a:pt x="1195783" y="2295641"/>
                  </a:lnTo>
                  <a:lnTo>
                    <a:pt x="1224358" y="2263402"/>
                  </a:lnTo>
                  <a:lnTo>
                    <a:pt x="1238646" y="2281720"/>
                  </a:lnTo>
                  <a:close/>
                  <a:moveTo>
                    <a:pt x="1185158" y="2312127"/>
                  </a:moveTo>
                  <a:lnTo>
                    <a:pt x="1185158" y="2312127"/>
                  </a:lnTo>
                  <a:cubicBezTo>
                    <a:pt x="1186990" y="2312127"/>
                    <a:pt x="1188456" y="2311394"/>
                    <a:pt x="1189555" y="2310662"/>
                  </a:cubicBezTo>
                  <a:lnTo>
                    <a:pt x="1191386" y="2312127"/>
                  </a:lnTo>
                  <a:lnTo>
                    <a:pt x="1185158" y="2312127"/>
                  </a:lnTo>
                  <a:lnTo>
                    <a:pt x="1185158" y="2312127"/>
                  </a:lnTo>
                  <a:close/>
                  <a:moveTo>
                    <a:pt x="1194317" y="2306265"/>
                  </a:moveTo>
                  <a:cubicBezTo>
                    <a:pt x="1194317" y="2306265"/>
                    <a:pt x="1194684" y="2305899"/>
                    <a:pt x="1194684" y="2305899"/>
                  </a:cubicBezTo>
                  <a:cubicBezTo>
                    <a:pt x="1195050" y="2305167"/>
                    <a:pt x="1194317" y="2304434"/>
                    <a:pt x="1194684" y="2303335"/>
                  </a:cubicBezTo>
                  <a:lnTo>
                    <a:pt x="1243409" y="2287581"/>
                  </a:lnTo>
                  <a:lnTo>
                    <a:pt x="1261727" y="2311394"/>
                  </a:lnTo>
                  <a:lnTo>
                    <a:pt x="1201278" y="2312494"/>
                  </a:lnTo>
                  <a:lnTo>
                    <a:pt x="1194317" y="2306265"/>
                  </a:lnTo>
                  <a:close/>
                  <a:moveTo>
                    <a:pt x="1262093" y="2317989"/>
                  </a:moveTo>
                  <a:cubicBezTo>
                    <a:pt x="1262459" y="2318355"/>
                    <a:pt x="1262459" y="2319088"/>
                    <a:pt x="1262826" y="2319454"/>
                  </a:cubicBezTo>
                  <a:lnTo>
                    <a:pt x="1248538" y="2356090"/>
                  </a:lnTo>
                  <a:lnTo>
                    <a:pt x="1208239" y="2318722"/>
                  </a:lnTo>
                  <a:lnTo>
                    <a:pt x="1262093" y="2317989"/>
                  </a:lnTo>
                  <a:close/>
                  <a:moveTo>
                    <a:pt x="1269054" y="2321653"/>
                  </a:moveTo>
                  <a:cubicBezTo>
                    <a:pt x="1269054" y="2321653"/>
                    <a:pt x="1269420" y="2321653"/>
                    <a:pt x="1269786" y="2321286"/>
                  </a:cubicBezTo>
                  <a:lnTo>
                    <a:pt x="1293966" y="2351694"/>
                  </a:lnTo>
                  <a:lnTo>
                    <a:pt x="1285540" y="2389795"/>
                  </a:lnTo>
                  <a:cubicBezTo>
                    <a:pt x="1285540" y="2389795"/>
                    <a:pt x="1285173" y="2389795"/>
                    <a:pt x="1285173" y="2389795"/>
                  </a:cubicBezTo>
                  <a:lnTo>
                    <a:pt x="1254033" y="2360852"/>
                  </a:lnTo>
                  <a:lnTo>
                    <a:pt x="1269054" y="2321653"/>
                  </a:lnTo>
                  <a:close/>
                  <a:moveTo>
                    <a:pt x="1280044" y="2394924"/>
                  </a:moveTo>
                  <a:cubicBezTo>
                    <a:pt x="1280044" y="2395656"/>
                    <a:pt x="1280044" y="2396022"/>
                    <a:pt x="1280044" y="2396389"/>
                  </a:cubicBezTo>
                  <a:lnTo>
                    <a:pt x="1230953" y="2419103"/>
                  </a:lnTo>
                  <a:lnTo>
                    <a:pt x="1250736" y="2367813"/>
                  </a:lnTo>
                  <a:lnTo>
                    <a:pt x="1280044" y="2394924"/>
                  </a:lnTo>
                  <a:close/>
                  <a:moveTo>
                    <a:pt x="1282609" y="2402983"/>
                  </a:moveTo>
                  <a:lnTo>
                    <a:pt x="1276381" y="2432658"/>
                  </a:lnTo>
                  <a:lnTo>
                    <a:pt x="1225824" y="2439985"/>
                  </a:lnTo>
                  <a:cubicBezTo>
                    <a:pt x="1225457" y="2439253"/>
                    <a:pt x="1225457" y="2438520"/>
                    <a:pt x="1225091" y="2437787"/>
                  </a:cubicBezTo>
                  <a:cubicBezTo>
                    <a:pt x="1224725" y="2437055"/>
                    <a:pt x="1224725" y="2437787"/>
                    <a:pt x="1224358" y="2437421"/>
                  </a:cubicBezTo>
                  <a:lnTo>
                    <a:pt x="1227656" y="2428994"/>
                  </a:lnTo>
                  <a:lnTo>
                    <a:pt x="1282609" y="2402983"/>
                  </a:lnTo>
                  <a:close/>
                  <a:moveTo>
                    <a:pt x="1275282" y="2439619"/>
                  </a:moveTo>
                  <a:lnTo>
                    <a:pt x="1270519" y="2462699"/>
                  </a:lnTo>
                  <a:lnTo>
                    <a:pt x="1230953" y="2445847"/>
                  </a:lnTo>
                  <a:lnTo>
                    <a:pt x="1275282" y="2439619"/>
                  </a:lnTo>
                  <a:close/>
                  <a:moveTo>
                    <a:pt x="1282609" y="2438520"/>
                  </a:moveTo>
                  <a:lnTo>
                    <a:pt x="1295065" y="2436688"/>
                  </a:lnTo>
                  <a:lnTo>
                    <a:pt x="1306056" y="2477354"/>
                  </a:lnTo>
                  <a:lnTo>
                    <a:pt x="1277114" y="2465264"/>
                  </a:lnTo>
                  <a:lnTo>
                    <a:pt x="1282609" y="2438520"/>
                  </a:lnTo>
                  <a:close/>
                  <a:moveTo>
                    <a:pt x="1308620" y="2485780"/>
                  </a:moveTo>
                  <a:lnTo>
                    <a:pt x="1321443" y="2531940"/>
                  </a:lnTo>
                  <a:lnTo>
                    <a:pt x="1263558" y="2551357"/>
                  </a:lnTo>
                  <a:lnTo>
                    <a:pt x="1263558" y="2551357"/>
                  </a:lnTo>
                  <a:cubicBezTo>
                    <a:pt x="1263925" y="2548793"/>
                    <a:pt x="1262826" y="2546228"/>
                    <a:pt x="1260628" y="2544763"/>
                  </a:cubicBezTo>
                  <a:lnTo>
                    <a:pt x="1275648" y="2471492"/>
                  </a:lnTo>
                  <a:lnTo>
                    <a:pt x="1308620" y="2485780"/>
                  </a:lnTo>
                  <a:close/>
                  <a:moveTo>
                    <a:pt x="914422" y="2735267"/>
                  </a:moveTo>
                  <a:lnTo>
                    <a:pt x="906728" y="2728673"/>
                  </a:lnTo>
                  <a:cubicBezTo>
                    <a:pt x="907095" y="2727574"/>
                    <a:pt x="907095" y="2726475"/>
                    <a:pt x="906728" y="2725376"/>
                  </a:cubicBezTo>
                  <a:lnTo>
                    <a:pt x="952156" y="2678482"/>
                  </a:lnTo>
                  <a:lnTo>
                    <a:pt x="914422" y="2735267"/>
                  </a:lnTo>
                  <a:close/>
                  <a:moveTo>
                    <a:pt x="754691" y="2592389"/>
                  </a:moveTo>
                  <a:cubicBezTo>
                    <a:pt x="754691" y="2592389"/>
                    <a:pt x="754691" y="2592389"/>
                    <a:pt x="754691" y="2592389"/>
                  </a:cubicBezTo>
                  <a:lnTo>
                    <a:pt x="758354" y="2588359"/>
                  </a:lnTo>
                  <a:lnTo>
                    <a:pt x="821001" y="2651739"/>
                  </a:lnTo>
                  <a:lnTo>
                    <a:pt x="754691" y="2592389"/>
                  </a:lnTo>
                  <a:close/>
                  <a:moveTo>
                    <a:pt x="751394" y="2585795"/>
                  </a:moveTo>
                  <a:lnTo>
                    <a:pt x="749562" y="2579566"/>
                  </a:lnTo>
                  <a:lnTo>
                    <a:pt x="753592" y="2583597"/>
                  </a:lnTo>
                  <a:lnTo>
                    <a:pt x="751394" y="2585795"/>
                  </a:lnTo>
                  <a:close/>
                  <a:moveTo>
                    <a:pt x="931640" y="3000143"/>
                  </a:moveTo>
                  <a:lnTo>
                    <a:pt x="928343" y="3012599"/>
                  </a:lnTo>
                  <a:cubicBezTo>
                    <a:pt x="927977" y="3012599"/>
                    <a:pt x="927977" y="3012599"/>
                    <a:pt x="927610" y="3012599"/>
                  </a:cubicBezTo>
                  <a:cubicBezTo>
                    <a:pt x="927244" y="3012599"/>
                    <a:pt x="926878" y="3013331"/>
                    <a:pt x="926511" y="3013698"/>
                  </a:cubicBezTo>
                  <a:lnTo>
                    <a:pt x="914055" y="3001608"/>
                  </a:lnTo>
                  <a:cubicBezTo>
                    <a:pt x="909659" y="2997212"/>
                    <a:pt x="904896" y="2992816"/>
                    <a:pt x="900867" y="2989152"/>
                  </a:cubicBezTo>
                  <a:lnTo>
                    <a:pt x="931640" y="3000143"/>
                  </a:lnTo>
                  <a:close/>
                  <a:moveTo>
                    <a:pt x="941898" y="3032382"/>
                  </a:moveTo>
                  <a:cubicBezTo>
                    <a:pt x="941898" y="3032382"/>
                    <a:pt x="941898" y="3032015"/>
                    <a:pt x="941898" y="3032015"/>
                  </a:cubicBezTo>
                  <a:lnTo>
                    <a:pt x="954721" y="3033115"/>
                  </a:lnTo>
                  <a:lnTo>
                    <a:pt x="955087" y="3065354"/>
                  </a:lnTo>
                  <a:cubicBezTo>
                    <a:pt x="952889" y="3060225"/>
                    <a:pt x="950324" y="3054730"/>
                    <a:pt x="947394" y="3048868"/>
                  </a:cubicBezTo>
                  <a:lnTo>
                    <a:pt x="940067" y="3033115"/>
                  </a:lnTo>
                  <a:cubicBezTo>
                    <a:pt x="941166" y="3032748"/>
                    <a:pt x="941532" y="3032748"/>
                    <a:pt x="941898" y="3032382"/>
                  </a:cubicBezTo>
                  <a:lnTo>
                    <a:pt x="941898" y="3032382"/>
                  </a:lnTo>
                  <a:close/>
                  <a:moveTo>
                    <a:pt x="1283342" y="3333526"/>
                  </a:moveTo>
                  <a:lnTo>
                    <a:pt x="1283342" y="3333526"/>
                  </a:lnTo>
                  <a:lnTo>
                    <a:pt x="1248904" y="3251829"/>
                  </a:lnTo>
                  <a:lnTo>
                    <a:pt x="1288104" y="3331328"/>
                  </a:lnTo>
                  <a:lnTo>
                    <a:pt x="1283342" y="3333526"/>
                  </a:lnTo>
                  <a:close/>
                  <a:moveTo>
                    <a:pt x="1203843" y="3144853"/>
                  </a:moveTo>
                  <a:lnTo>
                    <a:pt x="1200179" y="3135694"/>
                  </a:lnTo>
                  <a:lnTo>
                    <a:pt x="1266123" y="3118476"/>
                  </a:lnTo>
                  <a:lnTo>
                    <a:pt x="1207140" y="3146319"/>
                  </a:lnTo>
                  <a:cubicBezTo>
                    <a:pt x="1206407" y="3145219"/>
                    <a:pt x="1205308" y="3144853"/>
                    <a:pt x="1203843" y="3144853"/>
                  </a:cubicBezTo>
                  <a:lnTo>
                    <a:pt x="1203843" y="3144853"/>
                  </a:lnTo>
                  <a:close/>
                  <a:moveTo>
                    <a:pt x="1411200" y="2962408"/>
                  </a:moveTo>
                  <a:lnTo>
                    <a:pt x="1414130" y="2958378"/>
                  </a:lnTo>
                  <a:lnTo>
                    <a:pt x="1415230" y="2973765"/>
                  </a:lnTo>
                  <a:lnTo>
                    <a:pt x="1411200" y="2962408"/>
                  </a:lnTo>
                  <a:close/>
                  <a:moveTo>
                    <a:pt x="1409734" y="2953249"/>
                  </a:moveTo>
                  <a:lnTo>
                    <a:pt x="1408635" y="2954714"/>
                  </a:lnTo>
                  <a:lnTo>
                    <a:pt x="1384822" y="2888038"/>
                  </a:lnTo>
                  <a:lnTo>
                    <a:pt x="1410833" y="2943358"/>
                  </a:lnTo>
                  <a:cubicBezTo>
                    <a:pt x="1410101" y="2944090"/>
                    <a:pt x="1409368" y="2944457"/>
                    <a:pt x="1409002" y="2945189"/>
                  </a:cubicBezTo>
                  <a:cubicBezTo>
                    <a:pt x="1407903" y="2947387"/>
                    <a:pt x="1407903" y="2949952"/>
                    <a:pt x="1409002" y="2952150"/>
                  </a:cubicBezTo>
                  <a:cubicBezTo>
                    <a:pt x="1409002" y="2952516"/>
                    <a:pt x="1409368" y="2952883"/>
                    <a:pt x="1409734" y="2953249"/>
                  </a:cubicBezTo>
                  <a:lnTo>
                    <a:pt x="1409734" y="2953249"/>
                  </a:lnTo>
                  <a:close/>
                  <a:moveTo>
                    <a:pt x="1571297" y="2848838"/>
                  </a:moveTo>
                  <a:lnTo>
                    <a:pt x="1606101" y="2872651"/>
                  </a:lnTo>
                  <a:lnTo>
                    <a:pt x="1600239" y="2884008"/>
                  </a:lnTo>
                  <a:lnTo>
                    <a:pt x="1573129" y="2880345"/>
                  </a:lnTo>
                  <a:lnTo>
                    <a:pt x="1571297" y="2848838"/>
                  </a:lnTo>
                  <a:close/>
                  <a:moveTo>
                    <a:pt x="1596942" y="2890236"/>
                  </a:moveTo>
                  <a:lnTo>
                    <a:pt x="1576792" y="2930535"/>
                  </a:lnTo>
                  <a:lnTo>
                    <a:pt x="1573861" y="2887672"/>
                  </a:lnTo>
                  <a:lnTo>
                    <a:pt x="1596942" y="2890236"/>
                  </a:lnTo>
                  <a:close/>
                  <a:moveTo>
                    <a:pt x="1580456" y="2949219"/>
                  </a:moveTo>
                  <a:cubicBezTo>
                    <a:pt x="1581555" y="2948120"/>
                    <a:pt x="1583020" y="2947387"/>
                    <a:pt x="1583387" y="2945922"/>
                  </a:cubicBezTo>
                  <a:lnTo>
                    <a:pt x="1585218" y="2945922"/>
                  </a:lnTo>
                  <a:lnTo>
                    <a:pt x="1580822" y="2950318"/>
                  </a:lnTo>
                  <a:lnTo>
                    <a:pt x="1580456" y="2949219"/>
                  </a:lnTo>
                  <a:close/>
                  <a:moveTo>
                    <a:pt x="1582654" y="2938961"/>
                  </a:moveTo>
                  <a:cubicBezTo>
                    <a:pt x="1582654" y="2938595"/>
                    <a:pt x="1582654" y="2938595"/>
                    <a:pt x="1582654" y="2938228"/>
                  </a:cubicBezTo>
                  <a:cubicBezTo>
                    <a:pt x="1582288" y="2937496"/>
                    <a:pt x="1581189" y="2937130"/>
                    <a:pt x="1580822" y="2936763"/>
                  </a:cubicBezTo>
                  <a:lnTo>
                    <a:pt x="1603903" y="2891335"/>
                  </a:lnTo>
                  <a:lnTo>
                    <a:pt x="1633944" y="2895365"/>
                  </a:lnTo>
                  <a:lnTo>
                    <a:pt x="1591813" y="2938961"/>
                  </a:lnTo>
                  <a:lnTo>
                    <a:pt x="1582654" y="2938961"/>
                  </a:lnTo>
                  <a:close/>
                  <a:moveTo>
                    <a:pt x="1639073" y="2899395"/>
                  </a:moveTo>
                  <a:cubicBezTo>
                    <a:pt x="1639439" y="2899395"/>
                    <a:pt x="1639805" y="2900127"/>
                    <a:pt x="1640538" y="2900127"/>
                  </a:cubicBezTo>
                  <a:lnTo>
                    <a:pt x="1656658" y="2936397"/>
                  </a:lnTo>
                  <a:lnTo>
                    <a:pt x="1601704" y="2938595"/>
                  </a:lnTo>
                  <a:lnTo>
                    <a:pt x="1639073" y="2899395"/>
                  </a:lnTo>
                  <a:close/>
                  <a:moveTo>
                    <a:pt x="1646766" y="2897197"/>
                  </a:moveTo>
                  <a:cubicBezTo>
                    <a:pt x="1646766" y="2897197"/>
                    <a:pt x="1646766" y="2896831"/>
                    <a:pt x="1646766" y="2896831"/>
                  </a:cubicBezTo>
                  <a:lnTo>
                    <a:pt x="1685600" y="2901227"/>
                  </a:lnTo>
                  <a:lnTo>
                    <a:pt x="1706482" y="2934199"/>
                  </a:lnTo>
                  <a:cubicBezTo>
                    <a:pt x="1706482" y="2934199"/>
                    <a:pt x="1706116" y="2934565"/>
                    <a:pt x="1706116" y="2934565"/>
                  </a:cubicBezTo>
                  <a:lnTo>
                    <a:pt x="1663619" y="2936030"/>
                  </a:lnTo>
                  <a:lnTo>
                    <a:pt x="1646766" y="2897197"/>
                  </a:lnTo>
                  <a:close/>
                  <a:moveTo>
                    <a:pt x="1706482" y="2941159"/>
                  </a:moveTo>
                  <a:cubicBezTo>
                    <a:pt x="1706848" y="2941526"/>
                    <a:pt x="1707215" y="2942258"/>
                    <a:pt x="1707581" y="2942625"/>
                  </a:cubicBezTo>
                  <a:lnTo>
                    <a:pt x="1689263" y="2993182"/>
                  </a:lnTo>
                  <a:lnTo>
                    <a:pt x="1666916" y="2942625"/>
                  </a:lnTo>
                  <a:lnTo>
                    <a:pt x="1706482" y="2941159"/>
                  </a:lnTo>
                  <a:close/>
                  <a:moveTo>
                    <a:pt x="1713809" y="2944823"/>
                  </a:moveTo>
                  <a:lnTo>
                    <a:pt x="1730295" y="2970102"/>
                  </a:lnTo>
                  <a:lnTo>
                    <a:pt x="1699888" y="3011133"/>
                  </a:lnTo>
                  <a:cubicBezTo>
                    <a:pt x="1699155" y="3010767"/>
                    <a:pt x="1698422" y="3010034"/>
                    <a:pt x="1697323" y="3010034"/>
                  </a:cubicBezTo>
                  <a:cubicBezTo>
                    <a:pt x="1697323" y="3010034"/>
                    <a:pt x="1696957" y="3010034"/>
                    <a:pt x="1696957" y="3010034"/>
                  </a:cubicBezTo>
                  <a:lnTo>
                    <a:pt x="1693293" y="3001608"/>
                  </a:lnTo>
                  <a:lnTo>
                    <a:pt x="1713809" y="2944823"/>
                  </a:lnTo>
                  <a:close/>
                  <a:moveTo>
                    <a:pt x="1734325" y="2975963"/>
                  </a:moveTo>
                  <a:lnTo>
                    <a:pt x="1747148" y="2995380"/>
                  </a:lnTo>
                  <a:lnTo>
                    <a:pt x="1707215" y="3011500"/>
                  </a:lnTo>
                  <a:lnTo>
                    <a:pt x="1734325" y="2975963"/>
                  </a:lnTo>
                  <a:close/>
                  <a:moveTo>
                    <a:pt x="1738721" y="2970468"/>
                  </a:moveTo>
                  <a:lnTo>
                    <a:pt x="1746415" y="2960576"/>
                  </a:lnTo>
                  <a:lnTo>
                    <a:pt x="1783050" y="2981459"/>
                  </a:lnTo>
                  <a:lnTo>
                    <a:pt x="1753742" y="2993548"/>
                  </a:lnTo>
                  <a:lnTo>
                    <a:pt x="1738721" y="2970468"/>
                  </a:lnTo>
                  <a:close/>
                  <a:moveTo>
                    <a:pt x="1759237" y="3173795"/>
                  </a:moveTo>
                  <a:lnTo>
                    <a:pt x="1759970" y="3172330"/>
                  </a:lnTo>
                  <a:cubicBezTo>
                    <a:pt x="1760336" y="3172330"/>
                    <a:pt x="1760336" y="3172696"/>
                    <a:pt x="1760703" y="3172696"/>
                  </a:cubicBezTo>
                  <a:lnTo>
                    <a:pt x="1761436" y="3172696"/>
                  </a:lnTo>
                  <a:cubicBezTo>
                    <a:pt x="1764000" y="3172330"/>
                    <a:pt x="1766198" y="3171230"/>
                    <a:pt x="1767663" y="3169399"/>
                  </a:cubicBezTo>
                  <a:cubicBezTo>
                    <a:pt x="1768396" y="3168666"/>
                    <a:pt x="1768030" y="3167567"/>
                    <a:pt x="1768396" y="3166834"/>
                  </a:cubicBezTo>
                  <a:lnTo>
                    <a:pt x="1829578" y="3166102"/>
                  </a:lnTo>
                  <a:lnTo>
                    <a:pt x="1759237" y="3173795"/>
                  </a:lnTo>
                  <a:close/>
                  <a:moveTo>
                    <a:pt x="1715275" y="3190647"/>
                  </a:moveTo>
                  <a:cubicBezTo>
                    <a:pt x="1717473" y="3190281"/>
                    <a:pt x="1719305" y="3189548"/>
                    <a:pt x="1720404" y="3188083"/>
                  </a:cubicBezTo>
                  <a:cubicBezTo>
                    <a:pt x="1721136" y="3187350"/>
                    <a:pt x="1721136" y="3186251"/>
                    <a:pt x="1721136" y="3185152"/>
                  </a:cubicBezTo>
                  <a:lnTo>
                    <a:pt x="1746781" y="3182221"/>
                  </a:lnTo>
                  <a:lnTo>
                    <a:pt x="1682669" y="3305683"/>
                  </a:lnTo>
                  <a:lnTo>
                    <a:pt x="1715275" y="3190647"/>
                  </a:lnTo>
                  <a:close/>
                  <a:moveTo>
                    <a:pt x="1688531" y="3440502"/>
                  </a:moveTo>
                  <a:lnTo>
                    <a:pt x="1678639" y="3441235"/>
                  </a:lnTo>
                  <a:cubicBezTo>
                    <a:pt x="1677906" y="3440135"/>
                    <a:pt x="1677174" y="3439403"/>
                    <a:pt x="1676075" y="3439037"/>
                  </a:cubicBezTo>
                  <a:lnTo>
                    <a:pt x="1675342" y="3373825"/>
                  </a:lnTo>
                  <a:lnTo>
                    <a:pt x="1688531" y="3440502"/>
                  </a:lnTo>
                  <a:close/>
                  <a:moveTo>
                    <a:pt x="1474579" y="3452592"/>
                  </a:moveTo>
                  <a:lnTo>
                    <a:pt x="1474579" y="3452592"/>
                  </a:lnTo>
                  <a:lnTo>
                    <a:pt x="1474213" y="3447096"/>
                  </a:lnTo>
                  <a:lnTo>
                    <a:pt x="1563237" y="3447463"/>
                  </a:lnTo>
                  <a:lnTo>
                    <a:pt x="1474579" y="3452592"/>
                  </a:lnTo>
                  <a:close/>
                  <a:moveTo>
                    <a:pt x="1467618" y="3450394"/>
                  </a:moveTo>
                  <a:lnTo>
                    <a:pt x="1462123" y="3447096"/>
                  </a:lnTo>
                  <a:lnTo>
                    <a:pt x="1467618" y="3447096"/>
                  </a:lnTo>
                  <a:lnTo>
                    <a:pt x="1467618" y="3450394"/>
                  </a:lnTo>
                  <a:close/>
                  <a:moveTo>
                    <a:pt x="1888194" y="3615986"/>
                  </a:moveTo>
                  <a:lnTo>
                    <a:pt x="1894789" y="3626977"/>
                  </a:lnTo>
                  <a:cubicBezTo>
                    <a:pt x="1894789" y="3626977"/>
                    <a:pt x="1894422" y="3626977"/>
                    <a:pt x="1894422" y="3627343"/>
                  </a:cubicBezTo>
                  <a:cubicBezTo>
                    <a:pt x="1894422" y="3627710"/>
                    <a:pt x="1894422" y="3628442"/>
                    <a:pt x="1894422" y="3628808"/>
                  </a:cubicBezTo>
                  <a:lnTo>
                    <a:pt x="1877204" y="3629175"/>
                  </a:lnTo>
                  <a:cubicBezTo>
                    <a:pt x="1870609" y="3629175"/>
                    <a:pt x="1864748" y="3629541"/>
                    <a:pt x="1859252" y="3629541"/>
                  </a:cubicBezTo>
                  <a:lnTo>
                    <a:pt x="1888194" y="3615986"/>
                  </a:lnTo>
                  <a:close/>
                  <a:moveTo>
                    <a:pt x="1918235" y="3631006"/>
                  </a:moveTo>
                  <a:lnTo>
                    <a:pt x="1928127" y="3622581"/>
                  </a:lnTo>
                  <a:lnTo>
                    <a:pt x="1951207" y="3644928"/>
                  </a:lnTo>
                  <a:cubicBezTo>
                    <a:pt x="1946079" y="3643096"/>
                    <a:pt x="1940217" y="3640898"/>
                    <a:pt x="1934355" y="3638700"/>
                  </a:cubicBezTo>
                  <a:lnTo>
                    <a:pt x="1918235" y="3632838"/>
                  </a:lnTo>
                  <a:cubicBezTo>
                    <a:pt x="1918235" y="3632472"/>
                    <a:pt x="1918602" y="3632106"/>
                    <a:pt x="1918602" y="3631373"/>
                  </a:cubicBezTo>
                  <a:cubicBezTo>
                    <a:pt x="1918602" y="3630640"/>
                    <a:pt x="1918235" y="3631006"/>
                    <a:pt x="1918235" y="3631006"/>
                  </a:cubicBezTo>
                  <a:lnTo>
                    <a:pt x="1918235" y="3631006"/>
                  </a:lnTo>
                  <a:close/>
                  <a:moveTo>
                    <a:pt x="2380576" y="3600233"/>
                  </a:moveTo>
                  <a:lnTo>
                    <a:pt x="2385705" y="3602065"/>
                  </a:lnTo>
                  <a:lnTo>
                    <a:pt x="2379477" y="3603164"/>
                  </a:lnTo>
                  <a:lnTo>
                    <a:pt x="2380576" y="3600233"/>
                  </a:lnTo>
                  <a:close/>
                  <a:moveTo>
                    <a:pt x="2372516" y="3603164"/>
                  </a:moveTo>
                  <a:lnTo>
                    <a:pt x="2290453" y="3569825"/>
                  </a:lnTo>
                  <a:lnTo>
                    <a:pt x="2374348" y="3598034"/>
                  </a:lnTo>
                  <a:lnTo>
                    <a:pt x="2372516" y="3603164"/>
                  </a:lnTo>
                  <a:close/>
                  <a:moveTo>
                    <a:pt x="2183111" y="3525496"/>
                  </a:moveTo>
                  <a:lnTo>
                    <a:pt x="2173952" y="3521467"/>
                  </a:lnTo>
                  <a:lnTo>
                    <a:pt x="2208389" y="3462483"/>
                  </a:lnTo>
                  <a:lnTo>
                    <a:pt x="2186408" y="3524031"/>
                  </a:lnTo>
                  <a:cubicBezTo>
                    <a:pt x="2184942" y="3524397"/>
                    <a:pt x="2183843" y="3525130"/>
                    <a:pt x="2183111" y="3525496"/>
                  </a:cubicBezTo>
                  <a:close/>
                  <a:moveTo>
                    <a:pt x="2201795" y="3258057"/>
                  </a:moveTo>
                  <a:lnTo>
                    <a:pt x="2225241" y="3269048"/>
                  </a:lnTo>
                  <a:cubicBezTo>
                    <a:pt x="2225241" y="3270146"/>
                    <a:pt x="2224875" y="3271246"/>
                    <a:pt x="2225241" y="3271978"/>
                  </a:cubicBezTo>
                  <a:cubicBezTo>
                    <a:pt x="2225974" y="3273810"/>
                    <a:pt x="2227439" y="3275275"/>
                    <a:pt x="2229271" y="3276375"/>
                  </a:cubicBezTo>
                  <a:lnTo>
                    <a:pt x="2222310" y="3395806"/>
                  </a:lnTo>
                  <a:lnTo>
                    <a:pt x="2201795" y="3258057"/>
                  </a:lnTo>
                  <a:close/>
                  <a:moveTo>
                    <a:pt x="2191537" y="3244502"/>
                  </a:moveTo>
                  <a:cubicBezTo>
                    <a:pt x="2191903" y="3244502"/>
                    <a:pt x="2192636" y="3244868"/>
                    <a:pt x="2193002" y="3244868"/>
                  </a:cubicBezTo>
                  <a:lnTo>
                    <a:pt x="2193369" y="3246700"/>
                  </a:lnTo>
                  <a:lnTo>
                    <a:pt x="2129623" y="3216292"/>
                  </a:lnTo>
                  <a:lnTo>
                    <a:pt x="2187140" y="3237174"/>
                  </a:lnTo>
                  <a:cubicBezTo>
                    <a:pt x="2186774" y="3240105"/>
                    <a:pt x="2188606" y="3243036"/>
                    <a:pt x="2191537" y="3244502"/>
                  </a:cubicBezTo>
                  <a:lnTo>
                    <a:pt x="2191537" y="3244502"/>
                  </a:lnTo>
                  <a:close/>
                  <a:moveTo>
                    <a:pt x="2192636" y="3127268"/>
                  </a:moveTo>
                  <a:cubicBezTo>
                    <a:pt x="2190438" y="3126169"/>
                    <a:pt x="2187873" y="3126169"/>
                    <a:pt x="2185675" y="3127634"/>
                  </a:cubicBezTo>
                  <a:lnTo>
                    <a:pt x="2185675" y="3127634"/>
                  </a:lnTo>
                  <a:lnTo>
                    <a:pt x="2178348" y="3067186"/>
                  </a:lnTo>
                  <a:lnTo>
                    <a:pt x="2225608" y="3058393"/>
                  </a:lnTo>
                  <a:lnTo>
                    <a:pt x="2252352" y="3081840"/>
                  </a:lnTo>
                  <a:lnTo>
                    <a:pt x="2192636" y="3127268"/>
                  </a:lnTo>
                  <a:close/>
                  <a:moveTo>
                    <a:pt x="2233668" y="3056928"/>
                  </a:moveTo>
                  <a:lnTo>
                    <a:pt x="2275066" y="3049234"/>
                  </a:lnTo>
                  <a:lnTo>
                    <a:pt x="2279096" y="3061324"/>
                  </a:lnTo>
                  <a:lnTo>
                    <a:pt x="2257481" y="3077810"/>
                  </a:lnTo>
                  <a:lnTo>
                    <a:pt x="2233668" y="3056928"/>
                  </a:lnTo>
                  <a:close/>
                  <a:moveTo>
                    <a:pt x="2281294" y="3067918"/>
                  </a:moveTo>
                  <a:lnTo>
                    <a:pt x="2295215" y="3110416"/>
                  </a:lnTo>
                  <a:lnTo>
                    <a:pt x="2262976" y="3082206"/>
                  </a:lnTo>
                  <a:lnTo>
                    <a:pt x="2281294" y="3067918"/>
                  </a:lnTo>
                  <a:close/>
                  <a:moveTo>
                    <a:pt x="2305840" y="3112247"/>
                  </a:moveTo>
                  <a:cubicBezTo>
                    <a:pt x="2305840" y="3112247"/>
                    <a:pt x="2305473" y="3111881"/>
                    <a:pt x="2305473" y="3111881"/>
                  </a:cubicBezTo>
                  <a:cubicBezTo>
                    <a:pt x="2304740" y="3111515"/>
                    <a:pt x="2304008" y="3112247"/>
                    <a:pt x="2302909" y="3111881"/>
                  </a:cubicBezTo>
                  <a:lnTo>
                    <a:pt x="2287156" y="3063156"/>
                  </a:lnTo>
                  <a:lnTo>
                    <a:pt x="2310969" y="3044838"/>
                  </a:lnTo>
                  <a:lnTo>
                    <a:pt x="2312068" y="3105286"/>
                  </a:lnTo>
                  <a:lnTo>
                    <a:pt x="2305840" y="3112247"/>
                  </a:lnTo>
                  <a:close/>
                  <a:moveTo>
                    <a:pt x="2317930" y="3044472"/>
                  </a:moveTo>
                  <a:cubicBezTo>
                    <a:pt x="2318296" y="3044105"/>
                    <a:pt x="2319028" y="3044105"/>
                    <a:pt x="2319395" y="3043739"/>
                  </a:cubicBezTo>
                  <a:lnTo>
                    <a:pt x="2356030" y="3058027"/>
                  </a:lnTo>
                  <a:lnTo>
                    <a:pt x="2346871" y="3067918"/>
                  </a:lnTo>
                  <a:lnTo>
                    <a:pt x="2318662" y="3098326"/>
                  </a:lnTo>
                  <a:lnTo>
                    <a:pt x="2317930" y="3044472"/>
                  </a:lnTo>
                  <a:close/>
                  <a:moveTo>
                    <a:pt x="2321593" y="3037144"/>
                  </a:moveTo>
                  <a:cubicBezTo>
                    <a:pt x="2321593" y="3036778"/>
                    <a:pt x="2321593" y="3036778"/>
                    <a:pt x="2321593" y="3036778"/>
                  </a:cubicBezTo>
                  <a:lnTo>
                    <a:pt x="2352000" y="3012599"/>
                  </a:lnTo>
                  <a:lnTo>
                    <a:pt x="2390101" y="3021025"/>
                  </a:lnTo>
                  <a:cubicBezTo>
                    <a:pt x="2390101" y="3021025"/>
                    <a:pt x="2390101" y="3021391"/>
                    <a:pt x="2390101" y="3021391"/>
                  </a:cubicBezTo>
                  <a:lnTo>
                    <a:pt x="2361159" y="3052165"/>
                  </a:lnTo>
                  <a:lnTo>
                    <a:pt x="2321593" y="3037144"/>
                  </a:lnTo>
                  <a:close/>
                  <a:moveTo>
                    <a:pt x="2394864" y="3026154"/>
                  </a:moveTo>
                  <a:cubicBezTo>
                    <a:pt x="2395597" y="3026520"/>
                    <a:pt x="2396329" y="3026520"/>
                    <a:pt x="2396696" y="3026520"/>
                  </a:cubicBezTo>
                  <a:lnTo>
                    <a:pt x="2419410" y="3074879"/>
                  </a:lnTo>
                  <a:lnTo>
                    <a:pt x="2380576" y="3059859"/>
                  </a:lnTo>
                  <a:lnTo>
                    <a:pt x="2368120" y="3055096"/>
                  </a:lnTo>
                  <a:lnTo>
                    <a:pt x="2394864" y="3026154"/>
                  </a:lnTo>
                  <a:close/>
                  <a:moveTo>
                    <a:pt x="2402924" y="3023589"/>
                  </a:moveTo>
                  <a:lnTo>
                    <a:pt x="2432599" y="3029817"/>
                  </a:lnTo>
                  <a:lnTo>
                    <a:pt x="2439926" y="3080375"/>
                  </a:lnTo>
                  <a:cubicBezTo>
                    <a:pt x="2439193" y="3080741"/>
                    <a:pt x="2438094" y="3080741"/>
                    <a:pt x="2437728" y="3081107"/>
                  </a:cubicBezTo>
                  <a:cubicBezTo>
                    <a:pt x="2437361" y="3081473"/>
                    <a:pt x="2437728" y="3081473"/>
                    <a:pt x="2437361" y="3081840"/>
                  </a:cubicBezTo>
                  <a:lnTo>
                    <a:pt x="2428935" y="3078543"/>
                  </a:lnTo>
                  <a:lnTo>
                    <a:pt x="2402924" y="3023589"/>
                  </a:lnTo>
                  <a:close/>
                  <a:moveTo>
                    <a:pt x="2434430" y="3088068"/>
                  </a:moveTo>
                  <a:cubicBezTo>
                    <a:pt x="2434797" y="3089533"/>
                    <a:pt x="2435163" y="3090999"/>
                    <a:pt x="2435896" y="3092098"/>
                  </a:cubicBezTo>
                  <a:lnTo>
                    <a:pt x="2435163" y="3092831"/>
                  </a:lnTo>
                  <a:lnTo>
                    <a:pt x="2432599" y="3087335"/>
                  </a:lnTo>
                  <a:lnTo>
                    <a:pt x="2434430" y="3088068"/>
                  </a:lnTo>
                  <a:close/>
                  <a:moveTo>
                    <a:pt x="2439559" y="3031283"/>
                  </a:moveTo>
                  <a:lnTo>
                    <a:pt x="2462640" y="3036046"/>
                  </a:lnTo>
                  <a:lnTo>
                    <a:pt x="2445787" y="3075612"/>
                  </a:lnTo>
                  <a:lnTo>
                    <a:pt x="2439559" y="3031283"/>
                  </a:lnTo>
                  <a:close/>
                  <a:moveTo>
                    <a:pt x="2438460" y="3023956"/>
                  </a:moveTo>
                  <a:lnTo>
                    <a:pt x="2436628" y="3011500"/>
                  </a:lnTo>
                  <a:lnTo>
                    <a:pt x="2477294" y="3000143"/>
                  </a:lnTo>
                  <a:lnTo>
                    <a:pt x="2465204" y="3029085"/>
                  </a:lnTo>
                  <a:lnTo>
                    <a:pt x="2438460" y="3023956"/>
                  </a:lnTo>
                  <a:close/>
                  <a:moveTo>
                    <a:pt x="2596726" y="3153279"/>
                  </a:moveTo>
                  <a:lnTo>
                    <a:pt x="2595993" y="3151448"/>
                  </a:lnTo>
                  <a:cubicBezTo>
                    <a:pt x="2596360" y="3151081"/>
                    <a:pt x="2597092" y="3151081"/>
                    <a:pt x="2597458" y="3150715"/>
                  </a:cubicBezTo>
                  <a:cubicBezTo>
                    <a:pt x="2598924" y="3148883"/>
                    <a:pt x="2599657" y="3146685"/>
                    <a:pt x="2599657" y="3144120"/>
                  </a:cubicBezTo>
                  <a:cubicBezTo>
                    <a:pt x="2599657" y="3143388"/>
                    <a:pt x="2598924" y="3142655"/>
                    <a:pt x="2598558" y="3141922"/>
                  </a:cubicBezTo>
                  <a:lnTo>
                    <a:pt x="2641055" y="3097959"/>
                  </a:lnTo>
                  <a:lnTo>
                    <a:pt x="2596726" y="3153279"/>
                  </a:lnTo>
                  <a:close/>
                  <a:moveTo>
                    <a:pt x="2591597" y="3159507"/>
                  </a:moveTo>
                  <a:lnTo>
                    <a:pt x="2583904" y="3169032"/>
                  </a:lnTo>
                  <a:lnTo>
                    <a:pt x="2589765" y="3154378"/>
                  </a:lnTo>
                  <a:lnTo>
                    <a:pt x="2591597" y="3159507"/>
                  </a:lnTo>
                  <a:close/>
                  <a:moveTo>
                    <a:pt x="2578042" y="3187716"/>
                  </a:moveTo>
                  <a:lnTo>
                    <a:pt x="2594161" y="3167567"/>
                  </a:lnTo>
                  <a:lnTo>
                    <a:pt x="2635926" y="3300554"/>
                  </a:lnTo>
                  <a:lnTo>
                    <a:pt x="2577675" y="3196509"/>
                  </a:lnTo>
                  <a:cubicBezTo>
                    <a:pt x="2579507" y="3193945"/>
                    <a:pt x="2579507" y="3190647"/>
                    <a:pt x="2578042" y="3188083"/>
                  </a:cubicBezTo>
                  <a:lnTo>
                    <a:pt x="2578042" y="3187716"/>
                  </a:lnTo>
                  <a:close/>
                  <a:moveTo>
                    <a:pt x="2734842" y="3391777"/>
                  </a:moveTo>
                  <a:lnTo>
                    <a:pt x="2728248" y="3399470"/>
                  </a:lnTo>
                  <a:cubicBezTo>
                    <a:pt x="2727148" y="3399104"/>
                    <a:pt x="2726049" y="3399104"/>
                    <a:pt x="2724950" y="3399470"/>
                  </a:cubicBezTo>
                  <a:lnTo>
                    <a:pt x="2678057" y="3354042"/>
                  </a:lnTo>
                  <a:lnTo>
                    <a:pt x="2734842" y="3391777"/>
                  </a:lnTo>
                  <a:close/>
                  <a:moveTo>
                    <a:pt x="2591963" y="3551874"/>
                  </a:moveTo>
                  <a:lnTo>
                    <a:pt x="2591963" y="3551874"/>
                  </a:lnTo>
                  <a:cubicBezTo>
                    <a:pt x="2590864" y="3550775"/>
                    <a:pt x="2589765" y="3549676"/>
                    <a:pt x="2588300" y="3548210"/>
                  </a:cubicBezTo>
                  <a:lnTo>
                    <a:pt x="2651679" y="3485564"/>
                  </a:lnTo>
                  <a:lnTo>
                    <a:pt x="2591963" y="3551874"/>
                  </a:lnTo>
                  <a:close/>
                  <a:moveTo>
                    <a:pt x="2585369" y="3555171"/>
                  </a:moveTo>
                  <a:lnTo>
                    <a:pt x="2579141" y="3557003"/>
                  </a:lnTo>
                  <a:lnTo>
                    <a:pt x="2583171" y="3552973"/>
                  </a:lnTo>
                  <a:lnTo>
                    <a:pt x="2585369" y="3555171"/>
                  </a:lnTo>
                  <a:close/>
                  <a:moveTo>
                    <a:pt x="3000083" y="3375291"/>
                  </a:moveTo>
                  <a:lnTo>
                    <a:pt x="3012539" y="3378588"/>
                  </a:lnTo>
                  <a:cubicBezTo>
                    <a:pt x="3012539" y="3378954"/>
                    <a:pt x="3012539" y="3378954"/>
                    <a:pt x="3012539" y="3379320"/>
                  </a:cubicBezTo>
                  <a:cubicBezTo>
                    <a:pt x="3012539" y="3379687"/>
                    <a:pt x="3013272" y="3380053"/>
                    <a:pt x="3013272" y="3380420"/>
                  </a:cubicBezTo>
                  <a:lnTo>
                    <a:pt x="3001549" y="3392509"/>
                  </a:lnTo>
                  <a:cubicBezTo>
                    <a:pt x="2997152" y="3397272"/>
                    <a:pt x="2992756" y="3401668"/>
                    <a:pt x="2989093" y="3405698"/>
                  </a:cubicBezTo>
                  <a:lnTo>
                    <a:pt x="3000083" y="3375291"/>
                  </a:lnTo>
                  <a:close/>
                  <a:moveTo>
                    <a:pt x="3032323" y="3364666"/>
                  </a:moveTo>
                  <a:cubicBezTo>
                    <a:pt x="3032323" y="3364666"/>
                    <a:pt x="3031956" y="3364666"/>
                    <a:pt x="3031956" y="3364666"/>
                  </a:cubicBezTo>
                  <a:lnTo>
                    <a:pt x="3033055" y="3351844"/>
                  </a:lnTo>
                  <a:lnTo>
                    <a:pt x="3065295" y="3351111"/>
                  </a:lnTo>
                  <a:cubicBezTo>
                    <a:pt x="3060166" y="3353309"/>
                    <a:pt x="3054670" y="3355874"/>
                    <a:pt x="3048809" y="3358805"/>
                  </a:cubicBezTo>
                  <a:lnTo>
                    <a:pt x="3033055" y="3366132"/>
                  </a:lnTo>
                  <a:cubicBezTo>
                    <a:pt x="3032689" y="3365766"/>
                    <a:pt x="3032689" y="3365033"/>
                    <a:pt x="3032323" y="3364666"/>
                  </a:cubicBezTo>
                  <a:lnTo>
                    <a:pt x="3032323" y="3364666"/>
                  </a:lnTo>
                  <a:close/>
                  <a:moveTo>
                    <a:pt x="3337130" y="3015529"/>
                  </a:moveTo>
                  <a:lnTo>
                    <a:pt x="3342259" y="3012965"/>
                  </a:lnTo>
                  <a:cubicBezTo>
                    <a:pt x="3340794" y="3014797"/>
                    <a:pt x="3339694" y="3016629"/>
                    <a:pt x="3338596" y="3018460"/>
                  </a:cubicBezTo>
                  <a:lnTo>
                    <a:pt x="3337130" y="3015529"/>
                  </a:lnTo>
                  <a:close/>
                  <a:moveTo>
                    <a:pt x="3333467" y="3023223"/>
                  </a:moveTo>
                  <a:cubicBezTo>
                    <a:pt x="3333467" y="3023223"/>
                    <a:pt x="3333467" y="3023589"/>
                    <a:pt x="3333467" y="3023223"/>
                  </a:cubicBezTo>
                  <a:lnTo>
                    <a:pt x="3251769" y="3058027"/>
                  </a:lnTo>
                  <a:lnTo>
                    <a:pt x="3331269" y="3018827"/>
                  </a:lnTo>
                  <a:lnTo>
                    <a:pt x="3333467" y="3023223"/>
                  </a:lnTo>
                  <a:close/>
                  <a:moveTo>
                    <a:pt x="3145160" y="3100524"/>
                  </a:moveTo>
                  <a:cubicBezTo>
                    <a:pt x="3144794" y="3101257"/>
                    <a:pt x="3145160" y="3101990"/>
                    <a:pt x="3145160" y="3102722"/>
                  </a:cubicBezTo>
                  <a:lnTo>
                    <a:pt x="3136001" y="3106386"/>
                  </a:lnTo>
                  <a:lnTo>
                    <a:pt x="3118416" y="3040442"/>
                  </a:lnTo>
                  <a:lnTo>
                    <a:pt x="3146259" y="3099425"/>
                  </a:lnTo>
                  <a:cubicBezTo>
                    <a:pt x="3145526" y="3100158"/>
                    <a:pt x="3144794" y="3100158"/>
                    <a:pt x="3145160" y="3100524"/>
                  </a:cubicBezTo>
                  <a:lnTo>
                    <a:pt x="3145160" y="3100524"/>
                  </a:lnTo>
                  <a:close/>
                  <a:moveTo>
                    <a:pt x="2969309" y="2900494"/>
                  </a:moveTo>
                  <a:lnTo>
                    <a:pt x="2993489" y="2892068"/>
                  </a:lnTo>
                  <a:cubicBezTo>
                    <a:pt x="2995320" y="2894632"/>
                    <a:pt x="2998984" y="2895365"/>
                    <a:pt x="3001915" y="2894266"/>
                  </a:cubicBezTo>
                  <a:lnTo>
                    <a:pt x="3081048" y="2983290"/>
                  </a:lnTo>
                  <a:lnTo>
                    <a:pt x="2969309" y="2900494"/>
                  </a:lnTo>
                  <a:close/>
                  <a:moveTo>
                    <a:pt x="2948793" y="2898662"/>
                  </a:moveTo>
                  <a:cubicBezTo>
                    <a:pt x="2949893" y="2898662"/>
                    <a:pt x="2950991" y="2898296"/>
                    <a:pt x="2952091" y="2897929"/>
                  </a:cubicBezTo>
                  <a:cubicBezTo>
                    <a:pt x="2952457" y="2897563"/>
                    <a:pt x="2952823" y="2897197"/>
                    <a:pt x="2953189" y="2896831"/>
                  </a:cubicBezTo>
                  <a:lnTo>
                    <a:pt x="2954655" y="2897929"/>
                  </a:lnTo>
                  <a:lnTo>
                    <a:pt x="2889444" y="2921010"/>
                  </a:lnTo>
                  <a:lnTo>
                    <a:pt x="2942932" y="2895731"/>
                  </a:lnTo>
                  <a:cubicBezTo>
                    <a:pt x="2944764" y="2897563"/>
                    <a:pt x="2946595" y="2898662"/>
                    <a:pt x="2948793" y="2898662"/>
                  </a:cubicBezTo>
                  <a:lnTo>
                    <a:pt x="2948793" y="2898662"/>
                  </a:lnTo>
                  <a:close/>
                  <a:moveTo>
                    <a:pt x="2870027" y="2814401"/>
                  </a:moveTo>
                  <a:cubicBezTo>
                    <a:pt x="2867463" y="2815133"/>
                    <a:pt x="2865631" y="2817331"/>
                    <a:pt x="2865264" y="2819529"/>
                  </a:cubicBezTo>
                  <a:lnTo>
                    <a:pt x="2865264" y="2819529"/>
                  </a:lnTo>
                  <a:lnTo>
                    <a:pt x="2816905" y="2781795"/>
                  </a:lnTo>
                  <a:lnTo>
                    <a:pt x="2844016" y="2742228"/>
                  </a:lnTo>
                  <a:lnTo>
                    <a:pt x="2879552" y="2740030"/>
                  </a:lnTo>
                  <a:lnTo>
                    <a:pt x="2870027" y="2814401"/>
                  </a:lnTo>
                  <a:close/>
                  <a:moveTo>
                    <a:pt x="2849145" y="2735267"/>
                  </a:moveTo>
                  <a:lnTo>
                    <a:pt x="2872958" y="2700830"/>
                  </a:lnTo>
                  <a:lnTo>
                    <a:pt x="2879186" y="2704127"/>
                  </a:lnTo>
                  <a:lnTo>
                    <a:pt x="2883949" y="2706692"/>
                  </a:lnTo>
                  <a:lnTo>
                    <a:pt x="2880285" y="2733436"/>
                  </a:lnTo>
                  <a:lnTo>
                    <a:pt x="2849145" y="2735267"/>
                  </a:lnTo>
                  <a:close/>
                  <a:moveTo>
                    <a:pt x="2890543" y="2709623"/>
                  </a:moveTo>
                  <a:lnTo>
                    <a:pt x="2930476" y="2729772"/>
                  </a:lnTo>
                  <a:lnTo>
                    <a:pt x="2887612" y="2732703"/>
                  </a:lnTo>
                  <a:lnTo>
                    <a:pt x="2890543" y="2709623"/>
                  </a:lnTo>
                  <a:close/>
                  <a:moveTo>
                    <a:pt x="2939268" y="2723911"/>
                  </a:moveTo>
                  <a:cubicBezTo>
                    <a:pt x="2938902" y="2723911"/>
                    <a:pt x="2938902" y="2723911"/>
                    <a:pt x="2938535" y="2723911"/>
                  </a:cubicBezTo>
                  <a:cubicBezTo>
                    <a:pt x="2937803" y="2724277"/>
                    <a:pt x="2937436" y="2725376"/>
                    <a:pt x="2937070" y="2725742"/>
                  </a:cubicBezTo>
                  <a:lnTo>
                    <a:pt x="2891642" y="2702662"/>
                  </a:lnTo>
                  <a:lnTo>
                    <a:pt x="2895672" y="2672621"/>
                  </a:lnTo>
                  <a:lnTo>
                    <a:pt x="2939268" y="2714752"/>
                  </a:lnTo>
                  <a:lnTo>
                    <a:pt x="2939268" y="2723911"/>
                  </a:lnTo>
                  <a:close/>
                  <a:moveTo>
                    <a:pt x="2899702" y="2667492"/>
                  </a:moveTo>
                  <a:cubicBezTo>
                    <a:pt x="2899702" y="2667125"/>
                    <a:pt x="2900435" y="2666759"/>
                    <a:pt x="2900435" y="2666027"/>
                  </a:cubicBezTo>
                  <a:lnTo>
                    <a:pt x="2936704" y="2649907"/>
                  </a:lnTo>
                  <a:lnTo>
                    <a:pt x="2938902" y="2704860"/>
                  </a:lnTo>
                  <a:lnTo>
                    <a:pt x="2899702" y="2667492"/>
                  </a:lnTo>
                  <a:close/>
                  <a:moveTo>
                    <a:pt x="2897504" y="2659798"/>
                  </a:moveTo>
                  <a:cubicBezTo>
                    <a:pt x="2897504" y="2659798"/>
                    <a:pt x="2897137" y="2659798"/>
                    <a:pt x="2897137" y="2659798"/>
                  </a:cubicBezTo>
                  <a:lnTo>
                    <a:pt x="2901533" y="2620965"/>
                  </a:lnTo>
                  <a:lnTo>
                    <a:pt x="2934139" y="2600449"/>
                  </a:lnTo>
                  <a:cubicBezTo>
                    <a:pt x="2934505" y="2600449"/>
                    <a:pt x="2934872" y="2600449"/>
                    <a:pt x="2934872" y="2600815"/>
                  </a:cubicBezTo>
                  <a:lnTo>
                    <a:pt x="2936337" y="2642946"/>
                  </a:lnTo>
                  <a:lnTo>
                    <a:pt x="2897504" y="2659798"/>
                  </a:lnTo>
                  <a:close/>
                  <a:moveTo>
                    <a:pt x="2941466" y="2600083"/>
                  </a:moveTo>
                  <a:cubicBezTo>
                    <a:pt x="2941833" y="2599716"/>
                    <a:pt x="2942199" y="2599350"/>
                    <a:pt x="2942566" y="2598983"/>
                  </a:cubicBezTo>
                  <a:lnTo>
                    <a:pt x="2993122" y="2617301"/>
                  </a:lnTo>
                  <a:lnTo>
                    <a:pt x="2955021" y="2634153"/>
                  </a:lnTo>
                  <a:lnTo>
                    <a:pt x="2942932" y="2639649"/>
                  </a:lnTo>
                  <a:lnTo>
                    <a:pt x="2941466" y="2600083"/>
                  </a:lnTo>
                  <a:close/>
                  <a:moveTo>
                    <a:pt x="2945130" y="2592756"/>
                  </a:moveTo>
                  <a:lnTo>
                    <a:pt x="2970408" y="2576270"/>
                  </a:lnTo>
                  <a:lnTo>
                    <a:pt x="3011440" y="2607043"/>
                  </a:lnTo>
                  <a:cubicBezTo>
                    <a:pt x="3011074" y="2607776"/>
                    <a:pt x="3010341" y="2608509"/>
                    <a:pt x="3010341" y="2609242"/>
                  </a:cubicBezTo>
                  <a:cubicBezTo>
                    <a:pt x="3010341" y="2609608"/>
                    <a:pt x="3010341" y="2609608"/>
                    <a:pt x="3010708" y="2609974"/>
                  </a:cubicBezTo>
                  <a:lnTo>
                    <a:pt x="3002281" y="2613638"/>
                  </a:lnTo>
                  <a:lnTo>
                    <a:pt x="2945130" y="2592756"/>
                  </a:lnTo>
                  <a:close/>
                  <a:moveTo>
                    <a:pt x="3013272" y="2616202"/>
                  </a:moveTo>
                  <a:cubicBezTo>
                    <a:pt x="3014371" y="2616935"/>
                    <a:pt x="3015837" y="2617667"/>
                    <a:pt x="3017302" y="2618034"/>
                  </a:cubicBezTo>
                  <a:lnTo>
                    <a:pt x="3017302" y="2619133"/>
                  </a:lnTo>
                  <a:lnTo>
                    <a:pt x="3011440" y="2616935"/>
                  </a:lnTo>
                  <a:lnTo>
                    <a:pt x="3013272" y="2616202"/>
                  </a:lnTo>
                  <a:close/>
                  <a:moveTo>
                    <a:pt x="2976636" y="2572239"/>
                  </a:moveTo>
                  <a:lnTo>
                    <a:pt x="2996053" y="2559417"/>
                  </a:lnTo>
                  <a:lnTo>
                    <a:pt x="3012173" y="2598983"/>
                  </a:lnTo>
                  <a:lnTo>
                    <a:pt x="2976636" y="2572239"/>
                  </a:lnTo>
                  <a:close/>
                  <a:moveTo>
                    <a:pt x="2970408" y="2567843"/>
                  </a:moveTo>
                  <a:lnTo>
                    <a:pt x="2960517" y="2560516"/>
                  </a:lnTo>
                  <a:lnTo>
                    <a:pt x="2981399" y="2523881"/>
                  </a:lnTo>
                  <a:lnTo>
                    <a:pt x="2993122" y="2552823"/>
                  </a:lnTo>
                  <a:lnTo>
                    <a:pt x="2970408" y="2567843"/>
                  </a:lnTo>
                  <a:close/>
                  <a:moveTo>
                    <a:pt x="2985795" y="2516187"/>
                  </a:moveTo>
                  <a:lnTo>
                    <a:pt x="3009608" y="2474423"/>
                  </a:lnTo>
                  <a:lnTo>
                    <a:pt x="3064562" y="2501167"/>
                  </a:lnTo>
                  <a:lnTo>
                    <a:pt x="3064562" y="2501167"/>
                  </a:lnTo>
                  <a:cubicBezTo>
                    <a:pt x="3063463" y="2501899"/>
                    <a:pt x="3062364" y="2502999"/>
                    <a:pt x="3061631" y="2504464"/>
                  </a:cubicBezTo>
                  <a:cubicBezTo>
                    <a:pt x="3061631" y="2505563"/>
                    <a:pt x="3061631" y="2506662"/>
                    <a:pt x="3061997" y="2507761"/>
                  </a:cubicBezTo>
                  <a:cubicBezTo>
                    <a:pt x="3051373" y="2514722"/>
                    <a:pt x="3026461" y="2530841"/>
                    <a:pt x="3001915" y="2547327"/>
                  </a:cubicBezTo>
                  <a:lnTo>
                    <a:pt x="2999717" y="2548793"/>
                  </a:lnTo>
                  <a:lnTo>
                    <a:pt x="2985795" y="2516187"/>
                  </a:lnTo>
                  <a:close/>
                  <a:moveTo>
                    <a:pt x="3175201" y="2555387"/>
                  </a:moveTo>
                  <a:lnTo>
                    <a:pt x="3176666" y="2567477"/>
                  </a:lnTo>
                  <a:lnTo>
                    <a:pt x="3170805" y="2553189"/>
                  </a:lnTo>
                  <a:lnTo>
                    <a:pt x="3175201" y="2555387"/>
                  </a:lnTo>
                  <a:close/>
                  <a:moveTo>
                    <a:pt x="3440442" y="2618400"/>
                  </a:moveTo>
                  <a:lnTo>
                    <a:pt x="3441175" y="2628292"/>
                  </a:lnTo>
                  <a:cubicBezTo>
                    <a:pt x="3440442" y="2628658"/>
                    <a:pt x="3439710" y="2628658"/>
                    <a:pt x="3439343" y="2629391"/>
                  </a:cubicBezTo>
                  <a:cubicBezTo>
                    <a:pt x="3438977" y="2630124"/>
                    <a:pt x="3438977" y="2630490"/>
                    <a:pt x="3438977" y="2630856"/>
                  </a:cubicBezTo>
                  <a:lnTo>
                    <a:pt x="3373766" y="2631589"/>
                  </a:lnTo>
                  <a:lnTo>
                    <a:pt x="3440442" y="2618400"/>
                  </a:lnTo>
                  <a:close/>
                  <a:moveTo>
                    <a:pt x="3452898" y="2832352"/>
                  </a:moveTo>
                  <a:cubicBezTo>
                    <a:pt x="3452898" y="2832352"/>
                    <a:pt x="3452532" y="2832352"/>
                    <a:pt x="3452898" y="2832352"/>
                  </a:cubicBezTo>
                  <a:lnTo>
                    <a:pt x="3447037" y="2832352"/>
                  </a:lnTo>
                  <a:lnTo>
                    <a:pt x="3447403" y="2743328"/>
                  </a:lnTo>
                  <a:lnTo>
                    <a:pt x="3452898" y="2832352"/>
                  </a:lnTo>
                  <a:close/>
                  <a:moveTo>
                    <a:pt x="3615927" y="2418737"/>
                  </a:moveTo>
                  <a:lnTo>
                    <a:pt x="3626917" y="2412142"/>
                  </a:lnTo>
                  <a:cubicBezTo>
                    <a:pt x="3626917" y="2412142"/>
                    <a:pt x="3627283" y="2412508"/>
                    <a:pt x="3627283" y="2412508"/>
                  </a:cubicBezTo>
                  <a:cubicBezTo>
                    <a:pt x="3627650" y="2412508"/>
                    <a:pt x="3628383" y="2412875"/>
                    <a:pt x="3628749" y="2412875"/>
                  </a:cubicBezTo>
                  <a:lnTo>
                    <a:pt x="3629115" y="2429727"/>
                  </a:lnTo>
                  <a:cubicBezTo>
                    <a:pt x="3629115" y="2436322"/>
                    <a:pt x="3629482" y="2442183"/>
                    <a:pt x="3629482" y="2448045"/>
                  </a:cubicBezTo>
                  <a:lnTo>
                    <a:pt x="3615927" y="2418737"/>
                  </a:lnTo>
                  <a:close/>
                  <a:moveTo>
                    <a:pt x="3631680" y="2388695"/>
                  </a:moveTo>
                  <a:lnTo>
                    <a:pt x="3631680" y="2388695"/>
                  </a:lnTo>
                  <a:cubicBezTo>
                    <a:pt x="3631680" y="2388695"/>
                    <a:pt x="3631314" y="2389062"/>
                    <a:pt x="3631314" y="2389062"/>
                  </a:cubicBezTo>
                  <a:lnTo>
                    <a:pt x="3622887" y="2379170"/>
                  </a:lnTo>
                  <a:lnTo>
                    <a:pt x="3645235" y="2356090"/>
                  </a:lnTo>
                  <a:cubicBezTo>
                    <a:pt x="3643403" y="2361219"/>
                    <a:pt x="3641205" y="2367080"/>
                    <a:pt x="3639007" y="2372942"/>
                  </a:cubicBezTo>
                  <a:lnTo>
                    <a:pt x="3633146" y="2389062"/>
                  </a:lnTo>
                  <a:cubicBezTo>
                    <a:pt x="3632413" y="2388695"/>
                    <a:pt x="3632046" y="2388329"/>
                    <a:pt x="3631680" y="2388695"/>
                  </a:cubicBezTo>
                  <a:lnTo>
                    <a:pt x="3631680" y="2388695"/>
                  </a:lnTo>
                  <a:close/>
                  <a:moveTo>
                    <a:pt x="3199381" y="2204785"/>
                  </a:moveTo>
                  <a:lnTo>
                    <a:pt x="3193519" y="2220905"/>
                  </a:lnTo>
                  <a:lnTo>
                    <a:pt x="3184360" y="2219806"/>
                  </a:lnTo>
                  <a:lnTo>
                    <a:pt x="3148457" y="2141405"/>
                  </a:lnTo>
                  <a:lnTo>
                    <a:pt x="3199381" y="2204785"/>
                  </a:lnTo>
                  <a:close/>
                  <a:moveTo>
                    <a:pt x="3051373" y="1642429"/>
                  </a:moveTo>
                  <a:lnTo>
                    <a:pt x="3059066" y="1637300"/>
                  </a:lnTo>
                  <a:lnTo>
                    <a:pt x="3071156" y="1649024"/>
                  </a:lnTo>
                  <a:lnTo>
                    <a:pt x="3053571" y="1728523"/>
                  </a:lnTo>
                  <a:lnTo>
                    <a:pt x="3051373" y="1642429"/>
                  </a:lnTo>
                  <a:close/>
                  <a:moveTo>
                    <a:pt x="3098267" y="1666243"/>
                  </a:moveTo>
                  <a:lnTo>
                    <a:pt x="3153586" y="1710205"/>
                  </a:lnTo>
                  <a:lnTo>
                    <a:pt x="3151754" y="1710938"/>
                  </a:lnTo>
                  <a:cubicBezTo>
                    <a:pt x="3151388" y="1710571"/>
                    <a:pt x="3151388" y="1709839"/>
                    <a:pt x="3151021" y="1709839"/>
                  </a:cubicBezTo>
                  <a:cubicBezTo>
                    <a:pt x="3148457" y="1708007"/>
                    <a:pt x="3145160" y="1707641"/>
                    <a:pt x="3142229" y="1709106"/>
                  </a:cubicBezTo>
                  <a:lnTo>
                    <a:pt x="3098267" y="1666243"/>
                  </a:lnTo>
                  <a:close/>
                  <a:moveTo>
                    <a:pt x="3160180" y="1715334"/>
                  </a:moveTo>
                  <a:lnTo>
                    <a:pt x="3169706" y="1723028"/>
                  </a:lnTo>
                  <a:lnTo>
                    <a:pt x="3155052" y="1716800"/>
                  </a:lnTo>
                  <a:lnTo>
                    <a:pt x="3160180" y="1715334"/>
                  </a:lnTo>
                  <a:close/>
                  <a:moveTo>
                    <a:pt x="3553280" y="1723760"/>
                  </a:moveTo>
                  <a:lnTo>
                    <a:pt x="3555478" y="1721562"/>
                  </a:lnTo>
                  <a:lnTo>
                    <a:pt x="3557310" y="1727790"/>
                  </a:lnTo>
                  <a:lnTo>
                    <a:pt x="3553280" y="1723760"/>
                  </a:lnTo>
                  <a:close/>
                  <a:moveTo>
                    <a:pt x="3563538" y="1706542"/>
                  </a:moveTo>
                  <a:lnTo>
                    <a:pt x="3618858" y="1527760"/>
                  </a:lnTo>
                  <a:lnTo>
                    <a:pt x="3647433" y="1645360"/>
                  </a:lnTo>
                  <a:cubicBezTo>
                    <a:pt x="3647067" y="1645727"/>
                    <a:pt x="3646700" y="1645360"/>
                    <a:pt x="3646700" y="1645727"/>
                  </a:cubicBezTo>
                  <a:cubicBezTo>
                    <a:pt x="3645601" y="1647192"/>
                    <a:pt x="3644869" y="1649024"/>
                    <a:pt x="3644869" y="1651222"/>
                  </a:cubicBezTo>
                  <a:lnTo>
                    <a:pt x="3644869" y="1651222"/>
                  </a:lnTo>
                  <a:lnTo>
                    <a:pt x="3602738" y="1679798"/>
                  </a:lnTo>
                  <a:lnTo>
                    <a:pt x="3563538" y="1706542"/>
                  </a:lnTo>
                  <a:close/>
                  <a:moveTo>
                    <a:pt x="3611530" y="1508710"/>
                  </a:moveTo>
                  <a:cubicBezTo>
                    <a:pt x="3610797" y="1510175"/>
                    <a:pt x="3610065" y="1511641"/>
                    <a:pt x="3610065" y="1513106"/>
                  </a:cubicBezTo>
                  <a:lnTo>
                    <a:pt x="3406371" y="1550108"/>
                  </a:lnTo>
                  <a:cubicBezTo>
                    <a:pt x="3406005" y="1549375"/>
                    <a:pt x="3406005" y="1548276"/>
                    <a:pt x="3405272" y="1547910"/>
                  </a:cubicBezTo>
                  <a:cubicBezTo>
                    <a:pt x="3404540" y="1547543"/>
                    <a:pt x="3404173" y="1547543"/>
                    <a:pt x="3403440" y="1547177"/>
                  </a:cubicBezTo>
                  <a:lnTo>
                    <a:pt x="3422491" y="1332126"/>
                  </a:lnTo>
                  <a:cubicBezTo>
                    <a:pt x="3423224" y="1331760"/>
                    <a:pt x="3424323" y="1331760"/>
                    <a:pt x="3425055" y="1331027"/>
                  </a:cubicBezTo>
                  <a:cubicBezTo>
                    <a:pt x="3425422" y="1330295"/>
                    <a:pt x="3425788" y="1329196"/>
                    <a:pt x="3425788" y="1328096"/>
                  </a:cubicBezTo>
                  <a:lnTo>
                    <a:pt x="3571231" y="1292194"/>
                  </a:lnTo>
                  <a:lnTo>
                    <a:pt x="3613729" y="1506878"/>
                  </a:lnTo>
                  <a:cubicBezTo>
                    <a:pt x="3613362" y="1507610"/>
                    <a:pt x="3612263" y="1507610"/>
                    <a:pt x="3611530" y="1508710"/>
                  </a:cubicBezTo>
                  <a:lnTo>
                    <a:pt x="3611530" y="1508710"/>
                  </a:lnTo>
                  <a:close/>
                  <a:moveTo>
                    <a:pt x="3345190" y="1218922"/>
                  </a:moveTo>
                  <a:cubicBezTo>
                    <a:pt x="3344091" y="1219289"/>
                    <a:pt x="3343725" y="1220388"/>
                    <a:pt x="3342992" y="1221121"/>
                  </a:cubicBezTo>
                  <a:lnTo>
                    <a:pt x="3133803" y="1169098"/>
                  </a:lnTo>
                  <a:cubicBezTo>
                    <a:pt x="3133803" y="1168365"/>
                    <a:pt x="3134169" y="1167999"/>
                    <a:pt x="3133803" y="1167266"/>
                  </a:cubicBezTo>
                  <a:cubicBezTo>
                    <a:pt x="3133437" y="1166534"/>
                    <a:pt x="3132704" y="1166167"/>
                    <a:pt x="3131971" y="1165435"/>
                  </a:cubicBezTo>
                  <a:lnTo>
                    <a:pt x="3233451" y="985554"/>
                  </a:lnTo>
                  <a:cubicBezTo>
                    <a:pt x="3233818" y="985554"/>
                    <a:pt x="3234184" y="985920"/>
                    <a:pt x="3234917" y="985920"/>
                  </a:cubicBezTo>
                  <a:cubicBezTo>
                    <a:pt x="3236016" y="985920"/>
                    <a:pt x="3237482" y="985554"/>
                    <a:pt x="3238580" y="985188"/>
                  </a:cubicBezTo>
                  <a:cubicBezTo>
                    <a:pt x="3239680" y="984821"/>
                    <a:pt x="3239680" y="983722"/>
                    <a:pt x="3240779" y="983356"/>
                  </a:cubicBezTo>
                  <a:lnTo>
                    <a:pt x="3429818" y="1093629"/>
                  </a:lnTo>
                  <a:lnTo>
                    <a:pt x="3348487" y="1219289"/>
                  </a:lnTo>
                  <a:cubicBezTo>
                    <a:pt x="3347022" y="1218556"/>
                    <a:pt x="3345923" y="1218556"/>
                    <a:pt x="3345190" y="1218922"/>
                  </a:cubicBezTo>
                  <a:lnTo>
                    <a:pt x="3345190" y="1218922"/>
                  </a:lnTo>
                  <a:close/>
                  <a:moveTo>
                    <a:pt x="3018401" y="968335"/>
                  </a:moveTo>
                  <a:lnTo>
                    <a:pt x="3015470" y="969801"/>
                  </a:lnTo>
                  <a:lnTo>
                    <a:pt x="3012906" y="964672"/>
                  </a:lnTo>
                  <a:lnTo>
                    <a:pt x="3018401" y="968335"/>
                  </a:lnTo>
                  <a:close/>
                  <a:moveTo>
                    <a:pt x="2929010" y="1450093"/>
                  </a:moveTo>
                  <a:lnTo>
                    <a:pt x="2936337" y="1465480"/>
                  </a:lnTo>
                  <a:lnTo>
                    <a:pt x="2929010" y="1471341"/>
                  </a:lnTo>
                  <a:lnTo>
                    <a:pt x="2848412" y="1441300"/>
                  </a:lnTo>
                  <a:lnTo>
                    <a:pt x="2929010" y="1450093"/>
                  </a:lnTo>
                  <a:close/>
                  <a:moveTo>
                    <a:pt x="2426737" y="1157375"/>
                  </a:moveTo>
                  <a:lnTo>
                    <a:pt x="2428569" y="1148216"/>
                  </a:lnTo>
                  <a:lnTo>
                    <a:pt x="2445787" y="1147850"/>
                  </a:lnTo>
                  <a:lnTo>
                    <a:pt x="2489384" y="1216724"/>
                  </a:lnTo>
                  <a:lnTo>
                    <a:pt x="2426737" y="1157375"/>
                  </a:lnTo>
                  <a:close/>
                  <a:moveTo>
                    <a:pt x="2555328" y="1132096"/>
                  </a:moveTo>
                  <a:lnTo>
                    <a:pt x="2567418" y="1130631"/>
                  </a:lnTo>
                  <a:lnTo>
                    <a:pt x="2553130" y="1136492"/>
                  </a:lnTo>
                  <a:lnTo>
                    <a:pt x="2555328" y="1132096"/>
                  </a:lnTo>
                  <a:close/>
                  <a:moveTo>
                    <a:pt x="2730446" y="670855"/>
                  </a:moveTo>
                  <a:lnTo>
                    <a:pt x="2612846" y="841210"/>
                  </a:lnTo>
                  <a:cubicBezTo>
                    <a:pt x="2612113" y="841210"/>
                    <a:pt x="2611380" y="840477"/>
                    <a:pt x="2610647" y="840477"/>
                  </a:cubicBezTo>
                  <a:lnTo>
                    <a:pt x="2610647" y="840477"/>
                  </a:lnTo>
                  <a:cubicBezTo>
                    <a:pt x="2609915" y="840477"/>
                    <a:pt x="2609548" y="841210"/>
                    <a:pt x="2608815" y="841210"/>
                  </a:cubicBezTo>
                  <a:lnTo>
                    <a:pt x="2470333" y="675984"/>
                  </a:lnTo>
                  <a:cubicBezTo>
                    <a:pt x="2470700" y="675251"/>
                    <a:pt x="2471066" y="674152"/>
                    <a:pt x="2471066" y="673053"/>
                  </a:cubicBezTo>
                  <a:cubicBezTo>
                    <a:pt x="2470700" y="671954"/>
                    <a:pt x="2470333" y="671221"/>
                    <a:pt x="2469600" y="670488"/>
                  </a:cubicBezTo>
                  <a:lnTo>
                    <a:pt x="2546902" y="542264"/>
                  </a:lnTo>
                  <a:lnTo>
                    <a:pt x="2728614" y="663894"/>
                  </a:lnTo>
                  <a:cubicBezTo>
                    <a:pt x="2728248" y="664993"/>
                    <a:pt x="2727515" y="665726"/>
                    <a:pt x="2727881" y="666459"/>
                  </a:cubicBezTo>
                  <a:cubicBezTo>
                    <a:pt x="2728614" y="667924"/>
                    <a:pt x="2729346" y="669389"/>
                    <a:pt x="2730446" y="670855"/>
                  </a:cubicBezTo>
                  <a:lnTo>
                    <a:pt x="2730446" y="670855"/>
                  </a:lnTo>
                  <a:close/>
                  <a:moveTo>
                    <a:pt x="2334782" y="649973"/>
                  </a:moveTo>
                  <a:cubicBezTo>
                    <a:pt x="2334416" y="651072"/>
                    <a:pt x="2334416" y="651804"/>
                    <a:pt x="2334782" y="652903"/>
                  </a:cubicBezTo>
                  <a:lnTo>
                    <a:pt x="2150139" y="763909"/>
                  </a:lnTo>
                  <a:cubicBezTo>
                    <a:pt x="2149406" y="763543"/>
                    <a:pt x="2149406" y="762810"/>
                    <a:pt x="2148673" y="762444"/>
                  </a:cubicBezTo>
                  <a:cubicBezTo>
                    <a:pt x="2147941" y="762077"/>
                    <a:pt x="2146841" y="762444"/>
                    <a:pt x="2146109" y="762444"/>
                  </a:cubicBezTo>
                  <a:lnTo>
                    <a:pt x="2090789" y="563513"/>
                  </a:lnTo>
                  <a:cubicBezTo>
                    <a:pt x="2092254" y="562413"/>
                    <a:pt x="2093353" y="561314"/>
                    <a:pt x="2094086" y="559849"/>
                  </a:cubicBezTo>
                  <a:cubicBezTo>
                    <a:pt x="2094453" y="559116"/>
                    <a:pt x="2094086" y="558017"/>
                    <a:pt x="2094086" y="556918"/>
                  </a:cubicBezTo>
                  <a:lnTo>
                    <a:pt x="2305473" y="501232"/>
                  </a:lnTo>
                  <a:lnTo>
                    <a:pt x="2336980" y="647774"/>
                  </a:lnTo>
                  <a:cubicBezTo>
                    <a:pt x="2336247" y="648507"/>
                    <a:pt x="2335514" y="648873"/>
                    <a:pt x="2334782" y="649973"/>
                  </a:cubicBezTo>
                  <a:lnTo>
                    <a:pt x="2334782" y="649973"/>
                  </a:lnTo>
                  <a:close/>
                  <a:moveTo>
                    <a:pt x="1955238" y="589158"/>
                  </a:moveTo>
                  <a:cubicBezTo>
                    <a:pt x="1955238" y="588791"/>
                    <a:pt x="1955238" y="588425"/>
                    <a:pt x="1955238" y="588058"/>
                  </a:cubicBezTo>
                  <a:lnTo>
                    <a:pt x="2073570" y="562047"/>
                  </a:lnTo>
                  <a:lnTo>
                    <a:pt x="1936920" y="690272"/>
                  </a:lnTo>
                  <a:lnTo>
                    <a:pt x="1950841" y="592821"/>
                  </a:lnTo>
                  <a:cubicBezTo>
                    <a:pt x="1953039" y="592455"/>
                    <a:pt x="1954505" y="590989"/>
                    <a:pt x="1955238" y="589158"/>
                  </a:cubicBezTo>
                  <a:lnTo>
                    <a:pt x="1955238" y="589158"/>
                  </a:lnTo>
                  <a:close/>
                  <a:moveTo>
                    <a:pt x="2106176" y="1056627"/>
                  </a:moveTo>
                  <a:lnTo>
                    <a:pt x="2106908" y="1061756"/>
                  </a:lnTo>
                  <a:lnTo>
                    <a:pt x="2095185" y="1051498"/>
                  </a:lnTo>
                  <a:lnTo>
                    <a:pt x="2106176" y="1056627"/>
                  </a:lnTo>
                  <a:close/>
                  <a:moveTo>
                    <a:pt x="2204359" y="1107551"/>
                  </a:moveTo>
                  <a:lnTo>
                    <a:pt x="2220479" y="1113412"/>
                  </a:lnTo>
                  <a:lnTo>
                    <a:pt x="2219380" y="1122571"/>
                  </a:lnTo>
                  <a:lnTo>
                    <a:pt x="2140980" y="1158474"/>
                  </a:lnTo>
                  <a:lnTo>
                    <a:pt x="2204359" y="1107551"/>
                  </a:lnTo>
                  <a:close/>
                  <a:moveTo>
                    <a:pt x="1642370" y="1255558"/>
                  </a:moveTo>
                  <a:lnTo>
                    <a:pt x="1637241" y="1247865"/>
                  </a:lnTo>
                  <a:lnTo>
                    <a:pt x="1648964" y="1235775"/>
                  </a:lnTo>
                  <a:lnTo>
                    <a:pt x="1728464" y="1253360"/>
                  </a:lnTo>
                  <a:lnTo>
                    <a:pt x="1642370" y="1255558"/>
                  </a:lnTo>
                  <a:close/>
                  <a:moveTo>
                    <a:pt x="1527334" y="688074"/>
                  </a:moveTo>
                  <a:lnTo>
                    <a:pt x="1644934" y="659498"/>
                  </a:lnTo>
                  <a:cubicBezTo>
                    <a:pt x="1645301" y="659864"/>
                    <a:pt x="1644934" y="660230"/>
                    <a:pt x="1645301" y="660230"/>
                  </a:cubicBezTo>
                  <a:cubicBezTo>
                    <a:pt x="1646766" y="661329"/>
                    <a:pt x="1648232" y="662062"/>
                    <a:pt x="1650063" y="662062"/>
                  </a:cubicBezTo>
                  <a:cubicBezTo>
                    <a:pt x="1650430" y="662062"/>
                    <a:pt x="1650430" y="661696"/>
                    <a:pt x="1650796" y="661696"/>
                  </a:cubicBezTo>
                  <a:lnTo>
                    <a:pt x="1706116" y="743393"/>
                  </a:lnTo>
                  <a:lnTo>
                    <a:pt x="1527334" y="688074"/>
                  </a:lnTo>
                  <a:close/>
                  <a:moveTo>
                    <a:pt x="1508284" y="695034"/>
                  </a:moveTo>
                  <a:cubicBezTo>
                    <a:pt x="1509749" y="696133"/>
                    <a:pt x="1511215" y="696500"/>
                    <a:pt x="1512680" y="696500"/>
                  </a:cubicBezTo>
                  <a:lnTo>
                    <a:pt x="1550048" y="899827"/>
                  </a:lnTo>
                  <a:cubicBezTo>
                    <a:pt x="1549316" y="900193"/>
                    <a:pt x="1548217" y="900193"/>
                    <a:pt x="1547850" y="900926"/>
                  </a:cubicBezTo>
                  <a:cubicBezTo>
                    <a:pt x="1547484" y="901659"/>
                    <a:pt x="1547484" y="902025"/>
                    <a:pt x="1547118" y="902758"/>
                  </a:cubicBezTo>
                  <a:lnTo>
                    <a:pt x="1332067" y="883707"/>
                  </a:lnTo>
                  <a:cubicBezTo>
                    <a:pt x="1331700" y="882608"/>
                    <a:pt x="1331334" y="881875"/>
                    <a:pt x="1330601" y="881143"/>
                  </a:cubicBezTo>
                  <a:cubicBezTo>
                    <a:pt x="1329869" y="880776"/>
                    <a:pt x="1328770" y="880410"/>
                    <a:pt x="1328037" y="880410"/>
                  </a:cubicBezTo>
                  <a:lnTo>
                    <a:pt x="1292134" y="734967"/>
                  </a:lnTo>
                  <a:lnTo>
                    <a:pt x="1506819" y="692470"/>
                  </a:lnTo>
                  <a:cubicBezTo>
                    <a:pt x="1507551" y="693569"/>
                    <a:pt x="1507551" y="694668"/>
                    <a:pt x="1508284" y="695034"/>
                  </a:cubicBezTo>
                  <a:lnTo>
                    <a:pt x="1508284" y="695034"/>
                  </a:lnTo>
                  <a:close/>
                  <a:moveTo>
                    <a:pt x="1220695" y="964305"/>
                  </a:moveTo>
                  <a:lnTo>
                    <a:pt x="1168672" y="1173128"/>
                  </a:lnTo>
                  <a:cubicBezTo>
                    <a:pt x="1167940" y="1173128"/>
                    <a:pt x="1167207" y="1172762"/>
                    <a:pt x="1166840" y="1173128"/>
                  </a:cubicBezTo>
                  <a:cubicBezTo>
                    <a:pt x="1166474" y="1173495"/>
                    <a:pt x="1165741" y="1174227"/>
                    <a:pt x="1165009" y="1174960"/>
                  </a:cubicBezTo>
                  <a:lnTo>
                    <a:pt x="984396" y="1073113"/>
                  </a:lnTo>
                  <a:cubicBezTo>
                    <a:pt x="984762" y="1071648"/>
                    <a:pt x="984762" y="1069816"/>
                    <a:pt x="984396" y="1068350"/>
                  </a:cubicBezTo>
                  <a:cubicBezTo>
                    <a:pt x="984029" y="1067618"/>
                    <a:pt x="982930" y="1067251"/>
                    <a:pt x="982564" y="1066519"/>
                  </a:cubicBezTo>
                  <a:lnTo>
                    <a:pt x="1092837" y="877479"/>
                  </a:lnTo>
                  <a:lnTo>
                    <a:pt x="1218497" y="958810"/>
                  </a:lnTo>
                  <a:cubicBezTo>
                    <a:pt x="1218130" y="959909"/>
                    <a:pt x="1218130" y="960642"/>
                    <a:pt x="1218497" y="961741"/>
                  </a:cubicBezTo>
                  <a:cubicBezTo>
                    <a:pt x="1218863" y="962840"/>
                    <a:pt x="1219596" y="963573"/>
                    <a:pt x="1220695" y="964305"/>
                  </a:cubicBezTo>
                  <a:lnTo>
                    <a:pt x="1220695" y="964305"/>
                  </a:lnTo>
                  <a:close/>
                  <a:moveTo>
                    <a:pt x="906362" y="1186683"/>
                  </a:moveTo>
                  <a:lnTo>
                    <a:pt x="971573" y="1084470"/>
                  </a:lnTo>
                  <a:lnTo>
                    <a:pt x="965711" y="1271678"/>
                  </a:lnTo>
                  <a:lnTo>
                    <a:pt x="906728" y="1192911"/>
                  </a:lnTo>
                  <a:cubicBezTo>
                    <a:pt x="907461" y="1191080"/>
                    <a:pt x="907827" y="1188881"/>
                    <a:pt x="907095" y="1187049"/>
                  </a:cubicBezTo>
                  <a:cubicBezTo>
                    <a:pt x="907095" y="1186683"/>
                    <a:pt x="906728" y="1186683"/>
                    <a:pt x="906362" y="1186683"/>
                  </a:cubicBezTo>
                  <a:close/>
                  <a:moveTo>
                    <a:pt x="1344523" y="1411259"/>
                  </a:moveTo>
                  <a:lnTo>
                    <a:pt x="1348553" y="1414190"/>
                  </a:lnTo>
                  <a:lnTo>
                    <a:pt x="1332800" y="1415289"/>
                  </a:lnTo>
                  <a:lnTo>
                    <a:pt x="1344523" y="1411259"/>
                  </a:lnTo>
                  <a:close/>
                  <a:moveTo>
                    <a:pt x="1450033" y="1377554"/>
                  </a:moveTo>
                  <a:lnTo>
                    <a:pt x="1465420" y="1370227"/>
                  </a:lnTo>
                  <a:lnTo>
                    <a:pt x="1471282" y="1377554"/>
                  </a:lnTo>
                  <a:lnTo>
                    <a:pt x="1441241" y="1458519"/>
                  </a:lnTo>
                  <a:lnTo>
                    <a:pt x="1450033" y="1377554"/>
                  </a:lnTo>
                  <a:close/>
                  <a:moveTo>
                    <a:pt x="1157315" y="1879828"/>
                  </a:moveTo>
                  <a:lnTo>
                    <a:pt x="1148156" y="1877996"/>
                  </a:lnTo>
                  <a:lnTo>
                    <a:pt x="1147790" y="1861143"/>
                  </a:lnTo>
                  <a:lnTo>
                    <a:pt x="1216665" y="1817547"/>
                  </a:lnTo>
                  <a:lnTo>
                    <a:pt x="1157315" y="1879828"/>
                  </a:lnTo>
                  <a:close/>
                  <a:moveTo>
                    <a:pt x="859468" y="1467311"/>
                  </a:moveTo>
                  <a:lnTo>
                    <a:pt x="856171" y="1467311"/>
                  </a:lnTo>
                  <a:lnTo>
                    <a:pt x="859468" y="1461816"/>
                  </a:lnTo>
                  <a:lnTo>
                    <a:pt x="859468" y="1467311"/>
                  </a:lnTo>
                  <a:close/>
                  <a:moveTo>
                    <a:pt x="665300" y="1578317"/>
                  </a:moveTo>
                  <a:lnTo>
                    <a:pt x="666033" y="1578317"/>
                  </a:lnTo>
                  <a:cubicBezTo>
                    <a:pt x="667498" y="1577951"/>
                    <a:pt x="668964" y="1577218"/>
                    <a:pt x="670063" y="1576119"/>
                  </a:cubicBezTo>
                  <a:lnTo>
                    <a:pt x="840418" y="1693719"/>
                  </a:lnTo>
                  <a:cubicBezTo>
                    <a:pt x="840418" y="1694452"/>
                    <a:pt x="839685" y="1695185"/>
                    <a:pt x="839685" y="1696284"/>
                  </a:cubicBezTo>
                  <a:cubicBezTo>
                    <a:pt x="839685" y="1697383"/>
                    <a:pt x="840418" y="1697383"/>
                    <a:pt x="840418" y="1698115"/>
                  </a:cubicBezTo>
                  <a:lnTo>
                    <a:pt x="675192" y="1836598"/>
                  </a:lnTo>
                  <a:cubicBezTo>
                    <a:pt x="674459" y="1836232"/>
                    <a:pt x="673360" y="1835865"/>
                    <a:pt x="672261" y="1835499"/>
                  </a:cubicBezTo>
                  <a:lnTo>
                    <a:pt x="672261" y="1835499"/>
                  </a:lnTo>
                  <a:cubicBezTo>
                    <a:pt x="671162" y="1835499"/>
                    <a:pt x="670429" y="1836232"/>
                    <a:pt x="669696" y="1836964"/>
                  </a:cubicBezTo>
                  <a:lnTo>
                    <a:pt x="541472" y="1759663"/>
                  </a:lnTo>
                  <a:lnTo>
                    <a:pt x="663102" y="1577951"/>
                  </a:lnTo>
                  <a:cubicBezTo>
                    <a:pt x="664201" y="1577951"/>
                    <a:pt x="664567" y="1578317"/>
                    <a:pt x="665300" y="1578317"/>
                  </a:cubicBezTo>
                  <a:lnTo>
                    <a:pt x="665300" y="1578317"/>
                  </a:lnTo>
                  <a:close/>
                  <a:moveTo>
                    <a:pt x="649913" y="1971783"/>
                  </a:moveTo>
                  <a:cubicBezTo>
                    <a:pt x="651012" y="1972149"/>
                    <a:pt x="651745" y="1972516"/>
                    <a:pt x="652844" y="1972516"/>
                  </a:cubicBezTo>
                  <a:lnTo>
                    <a:pt x="653210" y="1972516"/>
                  </a:lnTo>
                  <a:lnTo>
                    <a:pt x="764216" y="2156793"/>
                  </a:lnTo>
                  <a:cubicBezTo>
                    <a:pt x="763849" y="2157525"/>
                    <a:pt x="763117" y="2157525"/>
                    <a:pt x="762750" y="2158258"/>
                  </a:cubicBezTo>
                  <a:cubicBezTo>
                    <a:pt x="762384" y="2158991"/>
                    <a:pt x="762750" y="2160089"/>
                    <a:pt x="762750" y="2160822"/>
                  </a:cubicBezTo>
                  <a:lnTo>
                    <a:pt x="563087" y="2216142"/>
                  </a:lnTo>
                  <a:cubicBezTo>
                    <a:pt x="561988" y="2215043"/>
                    <a:pt x="561255" y="2213578"/>
                    <a:pt x="559790" y="2212845"/>
                  </a:cubicBezTo>
                  <a:cubicBezTo>
                    <a:pt x="559057" y="2212478"/>
                    <a:pt x="557958" y="2212845"/>
                    <a:pt x="556859" y="2212845"/>
                  </a:cubicBezTo>
                  <a:lnTo>
                    <a:pt x="501173" y="2001092"/>
                  </a:lnTo>
                  <a:lnTo>
                    <a:pt x="647715" y="1969585"/>
                  </a:lnTo>
                  <a:cubicBezTo>
                    <a:pt x="648448" y="1970318"/>
                    <a:pt x="648814" y="1971416"/>
                    <a:pt x="649913" y="1971783"/>
                  </a:cubicBezTo>
                  <a:lnTo>
                    <a:pt x="649913" y="1971783"/>
                  </a:lnTo>
                  <a:close/>
                  <a:moveTo>
                    <a:pt x="1062063" y="2191596"/>
                  </a:moveTo>
                  <a:cubicBezTo>
                    <a:pt x="1062063" y="2191963"/>
                    <a:pt x="1062063" y="2192695"/>
                    <a:pt x="1062063" y="2193061"/>
                  </a:cubicBezTo>
                  <a:lnTo>
                    <a:pt x="1060231" y="2193428"/>
                  </a:lnTo>
                  <a:lnTo>
                    <a:pt x="1090639" y="2129682"/>
                  </a:lnTo>
                  <a:lnTo>
                    <a:pt x="1069756" y="2187200"/>
                  </a:lnTo>
                  <a:cubicBezTo>
                    <a:pt x="1066459" y="2186834"/>
                    <a:pt x="1063528" y="2188665"/>
                    <a:pt x="1062063" y="2191596"/>
                  </a:cubicBezTo>
                  <a:lnTo>
                    <a:pt x="1062063" y="2191596"/>
                  </a:lnTo>
                  <a:close/>
                  <a:moveTo>
                    <a:pt x="1107491" y="2102572"/>
                  </a:moveTo>
                  <a:lnTo>
                    <a:pt x="1113353" y="2086452"/>
                  </a:lnTo>
                  <a:lnTo>
                    <a:pt x="1122512" y="2087551"/>
                  </a:lnTo>
                  <a:lnTo>
                    <a:pt x="1158414" y="2165952"/>
                  </a:lnTo>
                  <a:lnTo>
                    <a:pt x="1107491" y="2102572"/>
                  </a:lnTo>
                  <a:close/>
                  <a:moveTo>
                    <a:pt x="1255499" y="2664561"/>
                  </a:moveTo>
                  <a:lnTo>
                    <a:pt x="1247805" y="2669690"/>
                  </a:lnTo>
                  <a:lnTo>
                    <a:pt x="1235715" y="2657967"/>
                  </a:lnTo>
                  <a:lnTo>
                    <a:pt x="1253301" y="2578468"/>
                  </a:lnTo>
                  <a:lnTo>
                    <a:pt x="1255499" y="2664561"/>
                  </a:lnTo>
                  <a:close/>
                  <a:moveTo>
                    <a:pt x="1208605" y="2641114"/>
                  </a:moveTo>
                  <a:lnTo>
                    <a:pt x="1153286" y="2596785"/>
                  </a:lnTo>
                  <a:lnTo>
                    <a:pt x="1155117" y="2596052"/>
                  </a:lnTo>
                  <a:cubicBezTo>
                    <a:pt x="1155484" y="2596419"/>
                    <a:pt x="1155484" y="2597152"/>
                    <a:pt x="1155850" y="2597152"/>
                  </a:cubicBezTo>
                  <a:cubicBezTo>
                    <a:pt x="1157315" y="2598617"/>
                    <a:pt x="1159513" y="2599350"/>
                    <a:pt x="1161712" y="2599350"/>
                  </a:cubicBezTo>
                  <a:cubicBezTo>
                    <a:pt x="1162811" y="2599350"/>
                    <a:pt x="1163543" y="2598251"/>
                    <a:pt x="1164642" y="2597884"/>
                  </a:cubicBezTo>
                  <a:lnTo>
                    <a:pt x="1208605" y="2641114"/>
                  </a:lnTo>
                  <a:close/>
                  <a:moveTo>
                    <a:pt x="1146691" y="2591656"/>
                  </a:moveTo>
                  <a:lnTo>
                    <a:pt x="1137166" y="2583963"/>
                  </a:lnTo>
                  <a:lnTo>
                    <a:pt x="1151820" y="2590191"/>
                  </a:lnTo>
                  <a:lnTo>
                    <a:pt x="1146691" y="2591656"/>
                  </a:lnTo>
                  <a:close/>
                  <a:moveTo>
                    <a:pt x="688014" y="2779597"/>
                  </a:moveTo>
                  <a:lnTo>
                    <a:pt x="659438" y="2661630"/>
                  </a:lnTo>
                  <a:cubicBezTo>
                    <a:pt x="659805" y="2661264"/>
                    <a:pt x="660171" y="2661630"/>
                    <a:pt x="660171" y="2661264"/>
                  </a:cubicBezTo>
                  <a:cubicBezTo>
                    <a:pt x="661636" y="2659798"/>
                    <a:pt x="662003" y="2657600"/>
                    <a:pt x="661636" y="2655769"/>
                  </a:cubicBezTo>
                  <a:lnTo>
                    <a:pt x="742967" y="2600449"/>
                  </a:lnTo>
                  <a:lnTo>
                    <a:pt x="688014" y="2779597"/>
                  </a:lnTo>
                  <a:close/>
                  <a:moveTo>
                    <a:pt x="694975" y="2798647"/>
                  </a:moveTo>
                  <a:cubicBezTo>
                    <a:pt x="695707" y="2797182"/>
                    <a:pt x="696440" y="2795716"/>
                    <a:pt x="696440" y="2794251"/>
                  </a:cubicBezTo>
                  <a:lnTo>
                    <a:pt x="900134" y="2756883"/>
                  </a:lnTo>
                  <a:cubicBezTo>
                    <a:pt x="900500" y="2757616"/>
                    <a:pt x="900500" y="2758714"/>
                    <a:pt x="901233" y="2759081"/>
                  </a:cubicBezTo>
                  <a:cubicBezTo>
                    <a:pt x="901966" y="2759447"/>
                    <a:pt x="902332" y="2759447"/>
                    <a:pt x="903065" y="2759814"/>
                  </a:cubicBezTo>
                  <a:lnTo>
                    <a:pt x="884014" y="2974864"/>
                  </a:lnTo>
                  <a:cubicBezTo>
                    <a:pt x="883281" y="2975230"/>
                    <a:pt x="882182" y="2975230"/>
                    <a:pt x="881450" y="2976330"/>
                  </a:cubicBezTo>
                  <a:cubicBezTo>
                    <a:pt x="880717" y="2977429"/>
                    <a:pt x="880717" y="2978161"/>
                    <a:pt x="880717" y="2979261"/>
                  </a:cubicBezTo>
                  <a:lnTo>
                    <a:pt x="735274" y="3015163"/>
                  </a:lnTo>
                  <a:lnTo>
                    <a:pt x="692777" y="2801211"/>
                  </a:lnTo>
                  <a:cubicBezTo>
                    <a:pt x="693509" y="2799746"/>
                    <a:pt x="694608" y="2799013"/>
                    <a:pt x="694975" y="2798647"/>
                  </a:cubicBezTo>
                  <a:lnTo>
                    <a:pt x="694975" y="2798647"/>
                  </a:lnTo>
                  <a:close/>
                  <a:moveTo>
                    <a:pt x="959117" y="3088800"/>
                  </a:moveTo>
                  <a:cubicBezTo>
                    <a:pt x="959850" y="3088800"/>
                    <a:pt x="960949" y="3088800"/>
                    <a:pt x="961681" y="3088434"/>
                  </a:cubicBezTo>
                  <a:cubicBezTo>
                    <a:pt x="962781" y="3088068"/>
                    <a:pt x="963147" y="3086969"/>
                    <a:pt x="963880" y="3086236"/>
                  </a:cubicBezTo>
                  <a:lnTo>
                    <a:pt x="1173069" y="3138258"/>
                  </a:lnTo>
                  <a:cubicBezTo>
                    <a:pt x="1173069" y="3138991"/>
                    <a:pt x="1172702" y="3139358"/>
                    <a:pt x="1173069" y="3140090"/>
                  </a:cubicBezTo>
                  <a:cubicBezTo>
                    <a:pt x="1173435" y="3140823"/>
                    <a:pt x="1174168" y="3141556"/>
                    <a:pt x="1174900" y="3142289"/>
                  </a:cubicBezTo>
                  <a:lnTo>
                    <a:pt x="1073420" y="3322535"/>
                  </a:lnTo>
                  <a:cubicBezTo>
                    <a:pt x="1071955" y="3322169"/>
                    <a:pt x="1070123" y="3322169"/>
                    <a:pt x="1068657" y="3322535"/>
                  </a:cubicBezTo>
                  <a:cubicBezTo>
                    <a:pt x="1067925" y="3322902"/>
                    <a:pt x="1067558" y="3324001"/>
                    <a:pt x="1066826" y="3324367"/>
                  </a:cubicBezTo>
                  <a:lnTo>
                    <a:pt x="877786" y="3214094"/>
                  </a:lnTo>
                  <a:lnTo>
                    <a:pt x="958751" y="3088800"/>
                  </a:lnTo>
                  <a:cubicBezTo>
                    <a:pt x="958751" y="3088434"/>
                    <a:pt x="959117" y="3088800"/>
                    <a:pt x="959117" y="3088800"/>
                  </a:cubicBezTo>
                  <a:lnTo>
                    <a:pt x="959117" y="3088800"/>
                  </a:lnTo>
                  <a:close/>
                  <a:moveTo>
                    <a:pt x="1377495" y="2856898"/>
                  </a:moveTo>
                  <a:lnTo>
                    <a:pt x="1370168" y="2841511"/>
                  </a:lnTo>
                  <a:lnTo>
                    <a:pt x="1377495" y="2835649"/>
                  </a:lnTo>
                  <a:lnTo>
                    <a:pt x="1458093" y="2865690"/>
                  </a:lnTo>
                  <a:lnTo>
                    <a:pt x="1377495" y="2856898"/>
                  </a:lnTo>
                  <a:close/>
                  <a:moveTo>
                    <a:pt x="1879768" y="3149616"/>
                  </a:moveTo>
                  <a:lnTo>
                    <a:pt x="1877936" y="3158775"/>
                  </a:lnTo>
                  <a:lnTo>
                    <a:pt x="1861084" y="3159141"/>
                  </a:lnTo>
                  <a:lnTo>
                    <a:pt x="1817488" y="3090266"/>
                  </a:lnTo>
                  <a:lnTo>
                    <a:pt x="1879768" y="3149616"/>
                  </a:lnTo>
                  <a:close/>
                  <a:moveTo>
                    <a:pt x="1751544" y="3175261"/>
                  </a:moveTo>
                  <a:lnTo>
                    <a:pt x="1739454" y="3176726"/>
                  </a:lnTo>
                  <a:lnTo>
                    <a:pt x="1753742" y="3170864"/>
                  </a:lnTo>
                  <a:lnTo>
                    <a:pt x="1751544" y="3175261"/>
                  </a:lnTo>
                  <a:close/>
                  <a:moveTo>
                    <a:pt x="1576060" y="3636869"/>
                  </a:moveTo>
                  <a:lnTo>
                    <a:pt x="1693293" y="3466880"/>
                  </a:lnTo>
                  <a:cubicBezTo>
                    <a:pt x="1694026" y="3466880"/>
                    <a:pt x="1694392" y="3467612"/>
                    <a:pt x="1695125" y="3467612"/>
                  </a:cubicBezTo>
                  <a:lnTo>
                    <a:pt x="1695858" y="3467612"/>
                  </a:lnTo>
                  <a:cubicBezTo>
                    <a:pt x="1696591" y="3467612"/>
                    <a:pt x="1696957" y="3466880"/>
                    <a:pt x="1697690" y="3466880"/>
                  </a:cubicBezTo>
                  <a:lnTo>
                    <a:pt x="1836172" y="3632106"/>
                  </a:lnTo>
                  <a:cubicBezTo>
                    <a:pt x="1835805" y="3632838"/>
                    <a:pt x="1835439" y="3633938"/>
                    <a:pt x="1835439" y="3635037"/>
                  </a:cubicBezTo>
                  <a:cubicBezTo>
                    <a:pt x="1835439" y="3636136"/>
                    <a:pt x="1836172" y="3636869"/>
                    <a:pt x="1836538" y="3637601"/>
                  </a:cubicBezTo>
                  <a:lnTo>
                    <a:pt x="1759237" y="3765825"/>
                  </a:lnTo>
                  <a:lnTo>
                    <a:pt x="1577525" y="3644196"/>
                  </a:lnTo>
                  <a:cubicBezTo>
                    <a:pt x="1577525" y="3643096"/>
                    <a:pt x="1578624" y="3642364"/>
                    <a:pt x="1578258" y="3641631"/>
                  </a:cubicBezTo>
                  <a:cubicBezTo>
                    <a:pt x="1577891" y="3639433"/>
                    <a:pt x="1577525" y="3637601"/>
                    <a:pt x="1576060" y="3636869"/>
                  </a:cubicBezTo>
                  <a:lnTo>
                    <a:pt x="1576060" y="3636869"/>
                  </a:lnTo>
                  <a:close/>
                  <a:moveTo>
                    <a:pt x="1971724" y="3657384"/>
                  </a:moveTo>
                  <a:cubicBezTo>
                    <a:pt x="1972090" y="3656285"/>
                    <a:pt x="1972090" y="3655553"/>
                    <a:pt x="1971724" y="3654453"/>
                  </a:cubicBezTo>
                  <a:lnTo>
                    <a:pt x="2156733" y="3543081"/>
                  </a:lnTo>
                  <a:cubicBezTo>
                    <a:pt x="2157466" y="3543448"/>
                    <a:pt x="2157466" y="3544180"/>
                    <a:pt x="2158198" y="3544547"/>
                  </a:cubicBezTo>
                  <a:cubicBezTo>
                    <a:pt x="2158931" y="3544913"/>
                    <a:pt x="2160030" y="3544913"/>
                    <a:pt x="2160763" y="3545280"/>
                  </a:cubicBezTo>
                  <a:lnTo>
                    <a:pt x="2216083" y="3744210"/>
                  </a:lnTo>
                  <a:cubicBezTo>
                    <a:pt x="2214983" y="3745310"/>
                    <a:pt x="2213152" y="3746042"/>
                    <a:pt x="2212785" y="3747508"/>
                  </a:cubicBezTo>
                  <a:cubicBezTo>
                    <a:pt x="2212419" y="3748240"/>
                    <a:pt x="2212785" y="3749339"/>
                    <a:pt x="2212785" y="3750439"/>
                  </a:cubicBezTo>
                  <a:lnTo>
                    <a:pt x="2001398" y="3806125"/>
                  </a:lnTo>
                  <a:lnTo>
                    <a:pt x="1969892" y="3660315"/>
                  </a:lnTo>
                  <a:cubicBezTo>
                    <a:pt x="1970624" y="3658850"/>
                    <a:pt x="1971357" y="3658117"/>
                    <a:pt x="1971724" y="3657384"/>
                  </a:cubicBezTo>
                  <a:lnTo>
                    <a:pt x="1971724" y="3657384"/>
                  </a:lnTo>
                  <a:close/>
                  <a:moveTo>
                    <a:pt x="2351634" y="3718199"/>
                  </a:moveTo>
                  <a:cubicBezTo>
                    <a:pt x="2351634" y="3718566"/>
                    <a:pt x="2351634" y="3718932"/>
                    <a:pt x="2351634" y="3719298"/>
                  </a:cubicBezTo>
                  <a:lnTo>
                    <a:pt x="2233301" y="3745310"/>
                  </a:lnTo>
                  <a:lnTo>
                    <a:pt x="2369952" y="3617085"/>
                  </a:lnTo>
                  <a:lnTo>
                    <a:pt x="2356030" y="3714536"/>
                  </a:lnTo>
                  <a:cubicBezTo>
                    <a:pt x="2353832" y="3714902"/>
                    <a:pt x="2352367" y="3716001"/>
                    <a:pt x="2351634" y="3718199"/>
                  </a:cubicBezTo>
                  <a:lnTo>
                    <a:pt x="2351634" y="3718199"/>
                  </a:lnTo>
                  <a:close/>
                  <a:moveTo>
                    <a:pt x="2200696" y="3250364"/>
                  </a:moveTo>
                  <a:lnTo>
                    <a:pt x="2199963" y="3245234"/>
                  </a:lnTo>
                  <a:lnTo>
                    <a:pt x="2211686" y="3255492"/>
                  </a:lnTo>
                  <a:lnTo>
                    <a:pt x="2200696" y="3250364"/>
                  </a:lnTo>
                  <a:close/>
                  <a:moveTo>
                    <a:pt x="2102512" y="3199806"/>
                  </a:moveTo>
                  <a:lnTo>
                    <a:pt x="2086393" y="3193945"/>
                  </a:lnTo>
                  <a:lnTo>
                    <a:pt x="2087492" y="3184786"/>
                  </a:lnTo>
                  <a:lnTo>
                    <a:pt x="2165892" y="3148883"/>
                  </a:lnTo>
                  <a:lnTo>
                    <a:pt x="2102512" y="3199806"/>
                  </a:lnTo>
                  <a:close/>
                  <a:moveTo>
                    <a:pt x="2664502" y="3051432"/>
                  </a:moveTo>
                  <a:lnTo>
                    <a:pt x="2669631" y="3059126"/>
                  </a:lnTo>
                  <a:lnTo>
                    <a:pt x="2657907" y="3071216"/>
                  </a:lnTo>
                  <a:lnTo>
                    <a:pt x="2578408" y="3053630"/>
                  </a:lnTo>
                  <a:lnTo>
                    <a:pt x="2664502" y="3051432"/>
                  </a:lnTo>
                  <a:close/>
                  <a:moveTo>
                    <a:pt x="2779171" y="3618917"/>
                  </a:moveTo>
                  <a:lnTo>
                    <a:pt x="2661571" y="3647492"/>
                  </a:lnTo>
                  <a:cubicBezTo>
                    <a:pt x="2661204" y="3647126"/>
                    <a:pt x="2661571" y="3646760"/>
                    <a:pt x="2661204" y="3646760"/>
                  </a:cubicBezTo>
                  <a:cubicBezTo>
                    <a:pt x="2659739" y="3645661"/>
                    <a:pt x="2657541" y="3644928"/>
                    <a:pt x="2655709" y="3645294"/>
                  </a:cubicBezTo>
                  <a:lnTo>
                    <a:pt x="2600389" y="3563964"/>
                  </a:lnTo>
                  <a:lnTo>
                    <a:pt x="2779171" y="3618917"/>
                  </a:lnTo>
                  <a:close/>
                  <a:moveTo>
                    <a:pt x="2798588" y="3611956"/>
                  </a:moveTo>
                  <a:cubicBezTo>
                    <a:pt x="2797122" y="3611224"/>
                    <a:pt x="2795657" y="3610857"/>
                    <a:pt x="2794192" y="3610491"/>
                  </a:cubicBezTo>
                  <a:lnTo>
                    <a:pt x="2756823" y="3406797"/>
                  </a:lnTo>
                  <a:cubicBezTo>
                    <a:pt x="2757556" y="3406431"/>
                    <a:pt x="2758655" y="3406431"/>
                    <a:pt x="2759021" y="3405698"/>
                  </a:cubicBezTo>
                  <a:cubicBezTo>
                    <a:pt x="2759388" y="3404965"/>
                    <a:pt x="2759388" y="3404599"/>
                    <a:pt x="2759754" y="3403866"/>
                  </a:cubicBezTo>
                  <a:lnTo>
                    <a:pt x="2974438" y="3422917"/>
                  </a:lnTo>
                  <a:cubicBezTo>
                    <a:pt x="2974805" y="3424016"/>
                    <a:pt x="2975171" y="3424749"/>
                    <a:pt x="2975904" y="3425481"/>
                  </a:cubicBezTo>
                  <a:cubicBezTo>
                    <a:pt x="2976636" y="3425847"/>
                    <a:pt x="2977736" y="3426214"/>
                    <a:pt x="2978834" y="3426580"/>
                  </a:cubicBezTo>
                  <a:lnTo>
                    <a:pt x="3014737" y="3571657"/>
                  </a:lnTo>
                  <a:lnTo>
                    <a:pt x="2800053" y="3614154"/>
                  </a:lnTo>
                  <a:cubicBezTo>
                    <a:pt x="2798954" y="3613422"/>
                    <a:pt x="2798954" y="3612322"/>
                    <a:pt x="2798588" y="3611956"/>
                  </a:cubicBezTo>
                  <a:lnTo>
                    <a:pt x="2798588" y="3611956"/>
                  </a:lnTo>
                  <a:close/>
                  <a:moveTo>
                    <a:pt x="3086177" y="3343051"/>
                  </a:moveTo>
                  <a:lnTo>
                    <a:pt x="3138199" y="3134229"/>
                  </a:lnTo>
                  <a:cubicBezTo>
                    <a:pt x="3138932" y="3134229"/>
                    <a:pt x="3139664" y="3133862"/>
                    <a:pt x="3140031" y="3133862"/>
                  </a:cubicBezTo>
                  <a:cubicBezTo>
                    <a:pt x="3140764" y="3133496"/>
                    <a:pt x="3141130" y="3132763"/>
                    <a:pt x="3141863" y="3132031"/>
                  </a:cubicBezTo>
                  <a:lnTo>
                    <a:pt x="3322110" y="3233878"/>
                  </a:lnTo>
                  <a:cubicBezTo>
                    <a:pt x="3321743" y="3235343"/>
                    <a:pt x="3321743" y="3237174"/>
                    <a:pt x="3322110" y="3238640"/>
                  </a:cubicBezTo>
                  <a:cubicBezTo>
                    <a:pt x="3322476" y="3239373"/>
                    <a:pt x="3323208" y="3240105"/>
                    <a:pt x="3323941" y="3240838"/>
                  </a:cubicBezTo>
                  <a:lnTo>
                    <a:pt x="3214035" y="3429511"/>
                  </a:lnTo>
                  <a:lnTo>
                    <a:pt x="3088008" y="3347814"/>
                  </a:lnTo>
                  <a:cubicBezTo>
                    <a:pt x="3088375" y="3346715"/>
                    <a:pt x="3088375" y="3345982"/>
                    <a:pt x="3088008" y="3344883"/>
                  </a:cubicBezTo>
                  <a:cubicBezTo>
                    <a:pt x="3087642" y="3344150"/>
                    <a:pt x="3086909" y="3343417"/>
                    <a:pt x="3086177" y="3343051"/>
                  </a:cubicBezTo>
                  <a:lnTo>
                    <a:pt x="3086177" y="3343051"/>
                  </a:lnTo>
                  <a:close/>
                  <a:moveTo>
                    <a:pt x="3400510" y="3120674"/>
                  </a:moveTo>
                  <a:lnTo>
                    <a:pt x="3335298" y="3222520"/>
                  </a:lnTo>
                  <a:lnTo>
                    <a:pt x="3341526" y="3035313"/>
                  </a:lnTo>
                  <a:lnTo>
                    <a:pt x="3400510" y="3114079"/>
                  </a:lnTo>
                  <a:cubicBezTo>
                    <a:pt x="3399777" y="3115911"/>
                    <a:pt x="3399411" y="3117743"/>
                    <a:pt x="3400143" y="3119941"/>
                  </a:cubicBezTo>
                  <a:cubicBezTo>
                    <a:pt x="3399777" y="3119941"/>
                    <a:pt x="3400143" y="3120307"/>
                    <a:pt x="3400510" y="3120674"/>
                  </a:cubicBezTo>
                  <a:lnTo>
                    <a:pt x="3400510" y="3120674"/>
                  </a:lnTo>
                  <a:close/>
                  <a:moveTo>
                    <a:pt x="2962348" y="2895731"/>
                  </a:moveTo>
                  <a:lnTo>
                    <a:pt x="2958319" y="2892800"/>
                  </a:lnTo>
                  <a:lnTo>
                    <a:pt x="2973706" y="2891702"/>
                  </a:lnTo>
                  <a:lnTo>
                    <a:pt x="2962348" y="2895731"/>
                  </a:lnTo>
                  <a:close/>
                  <a:moveTo>
                    <a:pt x="2856838" y="2929436"/>
                  </a:moveTo>
                  <a:lnTo>
                    <a:pt x="2841451" y="2936763"/>
                  </a:lnTo>
                  <a:lnTo>
                    <a:pt x="2835589" y="2929436"/>
                  </a:lnTo>
                  <a:lnTo>
                    <a:pt x="2865631" y="2848838"/>
                  </a:lnTo>
                  <a:lnTo>
                    <a:pt x="2856838" y="2929436"/>
                  </a:lnTo>
                  <a:close/>
                  <a:moveTo>
                    <a:pt x="3149556" y="2427163"/>
                  </a:moveTo>
                  <a:lnTo>
                    <a:pt x="3158715" y="2428994"/>
                  </a:lnTo>
                  <a:lnTo>
                    <a:pt x="3159082" y="2446213"/>
                  </a:lnTo>
                  <a:lnTo>
                    <a:pt x="3090207" y="2489809"/>
                  </a:lnTo>
                  <a:lnTo>
                    <a:pt x="3149556" y="2427163"/>
                  </a:lnTo>
                  <a:close/>
                  <a:moveTo>
                    <a:pt x="3166409" y="2476987"/>
                  </a:moveTo>
                  <a:lnTo>
                    <a:pt x="3174468" y="2547327"/>
                  </a:lnTo>
                  <a:lnTo>
                    <a:pt x="3172636" y="2546228"/>
                  </a:lnTo>
                  <a:cubicBezTo>
                    <a:pt x="3172636" y="2545862"/>
                    <a:pt x="3173003" y="2545496"/>
                    <a:pt x="3173003" y="2544763"/>
                  </a:cubicBezTo>
                  <a:cubicBezTo>
                    <a:pt x="3172636" y="2541466"/>
                    <a:pt x="3170438" y="2538901"/>
                    <a:pt x="3167141" y="2538169"/>
                  </a:cubicBezTo>
                  <a:lnTo>
                    <a:pt x="3166409" y="2476987"/>
                  </a:lnTo>
                  <a:close/>
                  <a:moveTo>
                    <a:pt x="3447403" y="2839679"/>
                  </a:moveTo>
                  <a:lnTo>
                    <a:pt x="3450700" y="2839679"/>
                  </a:lnTo>
                  <a:lnTo>
                    <a:pt x="3447403" y="2845174"/>
                  </a:lnTo>
                  <a:lnTo>
                    <a:pt x="3447403" y="2839679"/>
                  </a:lnTo>
                  <a:close/>
                  <a:moveTo>
                    <a:pt x="3641571" y="2729040"/>
                  </a:moveTo>
                  <a:lnTo>
                    <a:pt x="3640839" y="2729040"/>
                  </a:lnTo>
                  <a:cubicBezTo>
                    <a:pt x="3639373" y="2729406"/>
                    <a:pt x="3637908" y="2730139"/>
                    <a:pt x="3636809" y="2731238"/>
                  </a:cubicBezTo>
                  <a:lnTo>
                    <a:pt x="3466454" y="2613638"/>
                  </a:lnTo>
                  <a:cubicBezTo>
                    <a:pt x="3466454" y="2612905"/>
                    <a:pt x="3467186" y="2612172"/>
                    <a:pt x="3467186" y="2611073"/>
                  </a:cubicBezTo>
                  <a:cubicBezTo>
                    <a:pt x="3467186" y="2609974"/>
                    <a:pt x="3466454" y="2609974"/>
                    <a:pt x="3466454" y="2609242"/>
                  </a:cubicBezTo>
                  <a:lnTo>
                    <a:pt x="3631680" y="2470759"/>
                  </a:lnTo>
                  <a:cubicBezTo>
                    <a:pt x="3632413" y="2471125"/>
                    <a:pt x="3633146" y="2471492"/>
                    <a:pt x="3633878" y="2471492"/>
                  </a:cubicBezTo>
                  <a:lnTo>
                    <a:pt x="3634611" y="2471492"/>
                  </a:lnTo>
                  <a:cubicBezTo>
                    <a:pt x="3635710" y="2471492"/>
                    <a:pt x="3636442" y="2470759"/>
                    <a:pt x="3637175" y="2470393"/>
                  </a:cubicBezTo>
                  <a:lnTo>
                    <a:pt x="3700188" y="2508494"/>
                  </a:lnTo>
                  <a:lnTo>
                    <a:pt x="3765400" y="2547694"/>
                  </a:lnTo>
                  <a:lnTo>
                    <a:pt x="3643769" y="2729406"/>
                  </a:lnTo>
                  <a:cubicBezTo>
                    <a:pt x="3643037" y="2728673"/>
                    <a:pt x="3642304" y="2728307"/>
                    <a:pt x="3641571" y="2728307"/>
                  </a:cubicBezTo>
                  <a:lnTo>
                    <a:pt x="3641571" y="2729040"/>
                  </a:lnTo>
                  <a:close/>
                  <a:moveTo>
                    <a:pt x="3656959" y="2335574"/>
                  </a:moveTo>
                  <a:cubicBezTo>
                    <a:pt x="3655859" y="2335208"/>
                    <a:pt x="3655127" y="2335208"/>
                    <a:pt x="3654028" y="2335574"/>
                  </a:cubicBezTo>
                  <a:lnTo>
                    <a:pt x="3542655" y="2150198"/>
                  </a:lnTo>
                  <a:cubicBezTo>
                    <a:pt x="3543022" y="2149832"/>
                    <a:pt x="3543388" y="2149099"/>
                    <a:pt x="3543755" y="2148733"/>
                  </a:cubicBezTo>
                  <a:cubicBezTo>
                    <a:pt x="3544121" y="2148000"/>
                    <a:pt x="3543755" y="2146901"/>
                    <a:pt x="3543755" y="2146168"/>
                  </a:cubicBezTo>
                  <a:lnTo>
                    <a:pt x="3743052" y="2090482"/>
                  </a:lnTo>
                  <a:cubicBezTo>
                    <a:pt x="3743785" y="2091947"/>
                    <a:pt x="3744884" y="2093047"/>
                    <a:pt x="3746349" y="2093779"/>
                  </a:cubicBezTo>
                  <a:cubicBezTo>
                    <a:pt x="3747448" y="2094145"/>
                    <a:pt x="3748181" y="2094512"/>
                    <a:pt x="3749280" y="2094512"/>
                  </a:cubicBezTo>
                  <a:lnTo>
                    <a:pt x="3804966" y="2305533"/>
                  </a:lnTo>
                  <a:lnTo>
                    <a:pt x="3658424" y="2337039"/>
                  </a:lnTo>
                  <a:cubicBezTo>
                    <a:pt x="3658057" y="2336307"/>
                    <a:pt x="3657691" y="2335574"/>
                    <a:pt x="3656592" y="2335208"/>
                  </a:cubicBezTo>
                  <a:lnTo>
                    <a:pt x="3656959" y="2335574"/>
                  </a:lnTo>
                  <a:close/>
                  <a:moveTo>
                    <a:pt x="2848778" y="853666"/>
                  </a:moveTo>
                  <a:lnTo>
                    <a:pt x="2840352" y="849270"/>
                  </a:lnTo>
                  <a:cubicBezTo>
                    <a:pt x="2840352" y="848903"/>
                    <a:pt x="2839986" y="848171"/>
                    <a:pt x="2839619" y="847804"/>
                  </a:cubicBezTo>
                  <a:lnTo>
                    <a:pt x="2853907" y="772335"/>
                  </a:lnTo>
                  <a:lnTo>
                    <a:pt x="2854640" y="856963"/>
                  </a:lnTo>
                  <a:cubicBezTo>
                    <a:pt x="2853175" y="856231"/>
                    <a:pt x="2850977" y="854765"/>
                    <a:pt x="2848778" y="853666"/>
                  </a:cubicBezTo>
                  <a:close/>
                  <a:moveTo>
                    <a:pt x="1457727" y="3452958"/>
                  </a:moveTo>
                  <a:lnTo>
                    <a:pt x="1465787" y="3457354"/>
                  </a:lnTo>
                  <a:cubicBezTo>
                    <a:pt x="1465787" y="3458087"/>
                    <a:pt x="1466153" y="3458453"/>
                    <a:pt x="1466519" y="3458819"/>
                  </a:cubicBezTo>
                  <a:lnTo>
                    <a:pt x="1452231" y="3533922"/>
                  </a:lnTo>
                  <a:lnTo>
                    <a:pt x="1451499" y="3449294"/>
                  </a:lnTo>
                  <a:cubicBezTo>
                    <a:pt x="1453697" y="3450760"/>
                    <a:pt x="1455529" y="3451859"/>
                    <a:pt x="1457727" y="3452958"/>
                  </a:cubicBezTo>
                  <a:close/>
                  <a:moveTo>
                    <a:pt x="3611164" y="1929652"/>
                  </a:moveTo>
                  <a:cubicBezTo>
                    <a:pt x="3610797" y="1929285"/>
                    <a:pt x="3610431" y="1928919"/>
                    <a:pt x="3610065" y="1928553"/>
                  </a:cubicBezTo>
                  <a:lnTo>
                    <a:pt x="3608599" y="1919394"/>
                  </a:lnTo>
                  <a:cubicBezTo>
                    <a:pt x="3608233" y="1916830"/>
                    <a:pt x="3607867" y="1914631"/>
                    <a:pt x="3607501" y="1912433"/>
                  </a:cubicBezTo>
                  <a:lnTo>
                    <a:pt x="3687366" y="1940643"/>
                  </a:lnTo>
                  <a:lnTo>
                    <a:pt x="3611164" y="1929652"/>
                  </a:lnTo>
                  <a:close/>
                  <a:moveTo>
                    <a:pt x="3593579" y="1923790"/>
                  </a:moveTo>
                  <a:lnTo>
                    <a:pt x="3523239" y="1898878"/>
                  </a:lnTo>
                  <a:lnTo>
                    <a:pt x="3598708" y="1909503"/>
                  </a:lnTo>
                  <a:lnTo>
                    <a:pt x="3593579" y="1923790"/>
                  </a:lnTo>
                  <a:close/>
                  <a:moveTo>
                    <a:pt x="3591381" y="1930385"/>
                  </a:moveTo>
                  <a:lnTo>
                    <a:pt x="3529833" y="2112830"/>
                  </a:lnTo>
                  <a:cubicBezTo>
                    <a:pt x="3528734" y="2113196"/>
                    <a:pt x="3527635" y="2113563"/>
                    <a:pt x="3526536" y="2114295"/>
                  </a:cubicBezTo>
                  <a:lnTo>
                    <a:pt x="3433482" y="2080957"/>
                  </a:lnTo>
                  <a:cubicBezTo>
                    <a:pt x="3433482" y="2080957"/>
                    <a:pt x="3433482" y="2080957"/>
                    <a:pt x="3433115" y="2080590"/>
                  </a:cubicBezTo>
                  <a:lnTo>
                    <a:pt x="3491732" y="1894848"/>
                  </a:lnTo>
                  <a:lnTo>
                    <a:pt x="3591381" y="1930385"/>
                  </a:lnTo>
                  <a:close/>
                  <a:moveTo>
                    <a:pt x="3277048" y="2070699"/>
                  </a:moveTo>
                  <a:lnTo>
                    <a:pt x="3277048" y="2070699"/>
                  </a:lnTo>
                  <a:cubicBezTo>
                    <a:pt x="3276315" y="2068501"/>
                    <a:pt x="3274483" y="2067035"/>
                    <a:pt x="3272652" y="2065936"/>
                  </a:cubicBezTo>
                  <a:cubicBezTo>
                    <a:pt x="3268622" y="2064104"/>
                    <a:pt x="3263493" y="2065936"/>
                    <a:pt x="3261661" y="2070332"/>
                  </a:cubicBezTo>
                  <a:cubicBezTo>
                    <a:pt x="3260562" y="2072531"/>
                    <a:pt x="3260562" y="2074729"/>
                    <a:pt x="3261295" y="2076927"/>
                  </a:cubicBezTo>
                  <a:cubicBezTo>
                    <a:pt x="3261295" y="2076927"/>
                    <a:pt x="3261661" y="2076927"/>
                    <a:pt x="3261661" y="2077293"/>
                  </a:cubicBezTo>
                  <a:cubicBezTo>
                    <a:pt x="3258364" y="2080957"/>
                    <a:pt x="3254334" y="2085720"/>
                    <a:pt x="3249937" y="2090482"/>
                  </a:cubicBezTo>
                  <a:lnTo>
                    <a:pt x="3243343" y="2098176"/>
                  </a:lnTo>
                  <a:lnTo>
                    <a:pt x="3292068" y="1921958"/>
                  </a:lnTo>
                  <a:lnTo>
                    <a:pt x="3421026" y="2079491"/>
                  </a:lnTo>
                  <a:lnTo>
                    <a:pt x="3277048" y="2070699"/>
                  </a:lnTo>
                  <a:close/>
                  <a:moveTo>
                    <a:pt x="3132704" y="2109899"/>
                  </a:moveTo>
                  <a:lnTo>
                    <a:pt x="3089108" y="2052748"/>
                  </a:lnTo>
                  <a:lnTo>
                    <a:pt x="3086543" y="2049450"/>
                  </a:lnTo>
                  <a:lnTo>
                    <a:pt x="3118049" y="2013547"/>
                  </a:lnTo>
                  <a:cubicBezTo>
                    <a:pt x="3118049" y="2013547"/>
                    <a:pt x="3118049" y="2013547"/>
                    <a:pt x="3118416" y="2013914"/>
                  </a:cubicBezTo>
                  <a:cubicBezTo>
                    <a:pt x="3119515" y="2014280"/>
                    <a:pt x="3120248" y="2014280"/>
                    <a:pt x="3121347" y="2014280"/>
                  </a:cubicBezTo>
                  <a:cubicBezTo>
                    <a:pt x="3126842" y="2014280"/>
                    <a:pt x="3131239" y="2009884"/>
                    <a:pt x="3131239" y="2004388"/>
                  </a:cubicBezTo>
                  <a:cubicBezTo>
                    <a:pt x="3131239" y="2002923"/>
                    <a:pt x="3130872" y="2001458"/>
                    <a:pt x="3130139" y="1999992"/>
                  </a:cubicBezTo>
                  <a:cubicBezTo>
                    <a:pt x="3129773" y="1998893"/>
                    <a:pt x="3128674" y="1998527"/>
                    <a:pt x="3127575" y="1997794"/>
                  </a:cubicBezTo>
                  <a:lnTo>
                    <a:pt x="3129040" y="1994131"/>
                  </a:lnTo>
                  <a:lnTo>
                    <a:pt x="3225025" y="1992665"/>
                  </a:lnTo>
                  <a:lnTo>
                    <a:pt x="3135635" y="2109533"/>
                  </a:lnTo>
                  <a:cubicBezTo>
                    <a:pt x="3134535" y="2109899"/>
                    <a:pt x="3133437" y="2109899"/>
                    <a:pt x="3132704" y="2109899"/>
                  </a:cubicBezTo>
                  <a:close/>
                  <a:moveTo>
                    <a:pt x="3124644" y="1987902"/>
                  </a:moveTo>
                  <a:lnTo>
                    <a:pt x="3108524" y="1988269"/>
                  </a:lnTo>
                  <a:lnTo>
                    <a:pt x="3072622" y="1954930"/>
                  </a:lnTo>
                  <a:lnTo>
                    <a:pt x="3060898" y="1943940"/>
                  </a:lnTo>
                  <a:lnTo>
                    <a:pt x="3084345" y="1883491"/>
                  </a:lnTo>
                  <a:lnTo>
                    <a:pt x="3098999" y="1876531"/>
                  </a:lnTo>
                  <a:lnTo>
                    <a:pt x="3151754" y="1923058"/>
                  </a:lnTo>
                  <a:lnTo>
                    <a:pt x="3124644" y="1987902"/>
                  </a:lnTo>
                  <a:close/>
                  <a:moveTo>
                    <a:pt x="3105594" y="1873600"/>
                  </a:moveTo>
                  <a:lnTo>
                    <a:pt x="3188390" y="1835132"/>
                  </a:lnTo>
                  <a:lnTo>
                    <a:pt x="3154319" y="1916463"/>
                  </a:lnTo>
                  <a:lnTo>
                    <a:pt x="3105594" y="1873600"/>
                  </a:lnTo>
                  <a:close/>
                  <a:moveTo>
                    <a:pt x="3100098" y="1868471"/>
                  </a:moveTo>
                  <a:lnTo>
                    <a:pt x="3097167" y="1865906"/>
                  </a:lnTo>
                  <a:cubicBezTo>
                    <a:pt x="3098633" y="1862609"/>
                    <a:pt x="3097900" y="1858945"/>
                    <a:pt x="3095702" y="1856014"/>
                  </a:cubicBezTo>
                  <a:cubicBezTo>
                    <a:pt x="3091672" y="1852351"/>
                    <a:pt x="3085810" y="1852351"/>
                    <a:pt x="3081781" y="1856014"/>
                  </a:cubicBezTo>
                  <a:cubicBezTo>
                    <a:pt x="3081781" y="1856014"/>
                    <a:pt x="3081781" y="1856381"/>
                    <a:pt x="3081781" y="1856381"/>
                  </a:cubicBezTo>
                  <a:lnTo>
                    <a:pt x="3037818" y="1838063"/>
                  </a:lnTo>
                  <a:lnTo>
                    <a:pt x="3053205" y="1763693"/>
                  </a:lnTo>
                  <a:cubicBezTo>
                    <a:pt x="3054304" y="1763693"/>
                    <a:pt x="3055403" y="1762960"/>
                    <a:pt x="3056136" y="1762594"/>
                  </a:cubicBezTo>
                  <a:lnTo>
                    <a:pt x="3187291" y="1828171"/>
                  </a:lnTo>
                  <a:lnTo>
                    <a:pt x="3100098" y="1868471"/>
                  </a:lnTo>
                  <a:close/>
                  <a:moveTo>
                    <a:pt x="3166775" y="1729256"/>
                  </a:moveTo>
                  <a:cubicBezTo>
                    <a:pt x="3172636" y="1731820"/>
                    <a:pt x="3178498" y="1734385"/>
                    <a:pt x="3182895" y="1736216"/>
                  </a:cubicBezTo>
                  <a:cubicBezTo>
                    <a:pt x="3182895" y="1736216"/>
                    <a:pt x="3182895" y="1736583"/>
                    <a:pt x="3182895" y="1736583"/>
                  </a:cubicBezTo>
                  <a:cubicBezTo>
                    <a:pt x="3183261" y="1740979"/>
                    <a:pt x="3186924" y="1744276"/>
                    <a:pt x="3191321" y="1744276"/>
                  </a:cubicBezTo>
                  <a:lnTo>
                    <a:pt x="3191321" y="1744276"/>
                  </a:lnTo>
                  <a:cubicBezTo>
                    <a:pt x="3193885" y="1744276"/>
                    <a:pt x="3196083" y="1743177"/>
                    <a:pt x="3197915" y="1741345"/>
                  </a:cubicBezTo>
                  <a:cubicBezTo>
                    <a:pt x="3199381" y="1739514"/>
                    <a:pt x="3200113" y="1737315"/>
                    <a:pt x="3199747" y="1735117"/>
                  </a:cubicBezTo>
                  <a:lnTo>
                    <a:pt x="3262760" y="1699947"/>
                  </a:lnTo>
                  <a:lnTo>
                    <a:pt x="3325773" y="1664411"/>
                  </a:lnTo>
                  <a:lnTo>
                    <a:pt x="3278880" y="1862243"/>
                  </a:lnTo>
                  <a:lnTo>
                    <a:pt x="3157982" y="1725226"/>
                  </a:lnTo>
                  <a:lnTo>
                    <a:pt x="3166775" y="1729256"/>
                  </a:lnTo>
                  <a:close/>
                  <a:moveTo>
                    <a:pt x="3335665" y="1657450"/>
                  </a:moveTo>
                  <a:lnTo>
                    <a:pt x="3404540" y="1586743"/>
                  </a:lnTo>
                  <a:cubicBezTo>
                    <a:pt x="3405272" y="1586743"/>
                    <a:pt x="3405638" y="1587476"/>
                    <a:pt x="3406371" y="1587476"/>
                  </a:cubicBezTo>
                  <a:cubicBezTo>
                    <a:pt x="3407104" y="1587476"/>
                    <a:pt x="3407470" y="1586743"/>
                    <a:pt x="3408203" y="1586743"/>
                  </a:cubicBezTo>
                  <a:lnTo>
                    <a:pt x="3543755" y="1723760"/>
                  </a:lnTo>
                  <a:lnTo>
                    <a:pt x="3511149" y="1757099"/>
                  </a:lnTo>
                  <a:lnTo>
                    <a:pt x="3469751" y="1799230"/>
                  </a:lnTo>
                  <a:lnTo>
                    <a:pt x="3335665" y="1657450"/>
                  </a:lnTo>
                  <a:cubicBezTo>
                    <a:pt x="3335665" y="1657816"/>
                    <a:pt x="3335665" y="1657450"/>
                    <a:pt x="3335665" y="1657450"/>
                  </a:cubicBezTo>
                  <a:lnTo>
                    <a:pt x="3335665" y="1657450"/>
                  </a:lnTo>
                  <a:close/>
                  <a:moveTo>
                    <a:pt x="3548517" y="1728523"/>
                  </a:moveTo>
                  <a:lnTo>
                    <a:pt x="3558775" y="1739147"/>
                  </a:lnTo>
                  <a:lnTo>
                    <a:pt x="3514813" y="1768822"/>
                  </a:lnTo>
                  <a:lnTo>
                    <a:pt x="3496495" y="1781278"/>
                  </a:lnTo>
                  <a:lnTo>
                    <a:pt x="3548517" y="1728523"/>
                  </a:lnTo>
                  <a:close/>
                  <a:moveTo>
                    <a:pt x="3564271" y="1725958"/>
                  </a:moveTo>
                  <a:lnTo>
                    <a:pt x="3561706" y="1716800"/>
                  </a:lnTo>
                  <a:cubicBezTo>
                    <a:pt x="3562072" y="1716433"/>
                    <a:pt x="3562072" y="1715701"/>
                    <a:pt x="3562072" y="1715334"/>
                  </a:cubicBezTo>
                  <a:lnTo>
                    <a:pt x="3625085" y="1672470"/>
                  </a:lnTo>
                  <a:lnTo>
                    <a:pt x="3605669" y="1692254"/>
                  </a:lnTo>
                  <a:lnTo>
                    <a:pt x="3566102" y="1732553"/>
                  </a:lnTo>
                  <a:cubicBezTo>
                    <a:pt x="3565370" y="1730721"/>
                    <a:pt x="3565003" y="1728523"/>
                    <a:pt x="3564271" y="1725958"/>
                  </a:cubicBezTo>
                  <a:lnTo>
                    <a:pt x="3564271" y="1725958"/>
                  </a:lnTo>
                  <a:close/>
                  <a:moveTo>
                    <a:pt x="3450700" y="1315274"/>
                  </a:moveTo>
                  <a:lnTo>
                    <a:pt x="3506386" y="1288530"/>
                  </a:lnTo>
                  <a:lnTo>
                    <a:pt x="3550716" y="1290728"/>
                  </a:lnTo>
                  <a:lnTo>
                    <a:pt x="3450700" y="1315274"/>
                  </a:lnTo>
                  <a:close/>
                  <a:moveTo>
                    <a:pt x="3482207" y="1292926"/>
                  </a:moveTo>
                  <a:lnTo>
                    <a:pt x="3490267" y="1288164"/>
                  </a:lnTo>
                  <a:lnTo>
                    <a:pt x="3492099" y="1288164"/>
                  </a:lnTo>
                  <a:lnTo>
                    <a:pt x="3482207" y="1292926"/>
                  </a:lnTo>
                  <a:close/>
                  <a:moveTo>
                    <a:pt x="3427254" y="1317838"/>
                  </a:moveTo>
                  <a:lnTo>
                    <a:pt x="3441908" y="1285599"/>
                  </a:lnTo>
                  <a:lnTo>
                    <a:pt x="3477811" y="1287431"/>
                  </a:lnTo>
                  <a:lnTo>
                    <a:pt x="3427254" y="1317838"/>
                  </a:lnTo>
                  <a:close/>
                  <a:moveTo>
                    <a:pt x="3418828" y="1319670"/>
                  </a:moveTo>
                  <a:cubicBezTo>
                    <a:pt x="3418461" y="1319670"/>
                    <a:pt x="3418095" y="1320037"/>
                    <a:pt x="3417728" y="1320037"/>
                  </a:cubicBezTo>
                  <a:cubicBezTo>
                    <a:pt x="3413332" y="1315640"/>
                    <a:pt x="3405272" y="1307947"/>
                    <a:pt x="3397213" y="1300253"/>
                  </a:cubicBezTo>
                  <a:lnTo>
                    <a:pt x="3384024" y="1287797"/>
                  </a:lnTo>
                  <a:lnTo>
                    <a:pt x="3392450" y="1283401"/>
                  </a:lnTo>
                  <a:lnTo>
                    <a:pt x="3434947" y="1285233"/>
                  </a:lnTo>
                  <a:lnTo>
                    <a:pt x="3418828" y="1319670"/>
                  </a:lnTo>
                  <a:close/>
                  <a:moveTo>
                    <a:pt x="3372300" y="1271678"/>
                  </a:moveTo>
                  <a:cubicBezTo>
                    <a:pt x="3370102" y="1266549"/>
                    <a:pt x="3367538" y="1261053"/>
                    <a:pt x="3364973" y="1255192"/>
                  </a:cubicBezTo>
                  <a:cubicBezTo>
                    <a:pt x="3360211" y="1244934"/>
                    <a:pt x="3355814" y="1235042"/>
                    <a:pt x="3352884" y="1229180"/>
                  </a:cubicBezTo>
                  <a:cubicBezTo>
                    <a:pt x="3353250" y="1228814"/>
                    <a:pt x="3353616" y="1228448"/>
                    <a:pt x="3353982" y="1228081"/>
                  </a:cubicBezTo>
                  <a:lnTo>
                    <a:pt x="3391351" y="1224418"/>
                  </a:lnTo>
                  <a:lnTo>
                    <a:pt x="3379627" y="1265083"/>
                  </a:lnTo>
                  <a:lnTo>
                    <a:pt x="3372300" y="1271678"/>
                  </a:lnTo>
                  <a:close/>
                  <a:moveTo>
                    <a:pt x="3357646" y="1220754"/>
                  </a:moveTo>
                  <a:lnTo>
                    <a:pt x="3403440" y="1183020"/>
                  </a:lnTo>
                  <a:lnTo>
                    <a:pt x="3393183" y="1217457"/>
                  </a:lnTo>
                  <a:lnTo>
                    <a:pt x="3357646" y="1220754"/>
                  </a:lnTo>
                  <a:close/>
                  <a:moveTo>
                    <a:pt x="3400510" y="1176425"/>
                  </a:moveTo>
                  <a:lnTo>
                    <a:pt x="3407104" y="1169831"/>
                  </a:lnTo>
                  <a:lnTo>
                    <a:pt x="3406738" y="1171296"/>
                  </a:lnTo>
                  <a:lnTo>
                    <a:pt x="3400510" y="1176425"/>
                  </a:lnTo>
                  <a:close/>
                  <a:moveTo>
                    <a:pt x="3407837" y="1158840"/>
                  </a:moveTo>
                  <a:lnTo>
                    <a:pt x="3368270" y="1199139"/>
                  </a:lnTo>
                  <a:cubicBezTo>
                    <a:pt x="3375597" y="1187782"/>
                    <a:pt x="3384390" y="1174227"/>
                    <a:pt x="3393183" y="1160672"/>
                  </a:cubicBezTo>
                  <a:lnTo>
                    <a:pt x="3423590" y="1113412"/>
                  </a:lnTo>
                  <a:lnTo>
                    <a:pt x="3411134" y="1155543"/>
                  </a:lnTo>
                  <a:lnTo>
                    <a:pt x="3407837" y="1158840"/>
                  </a:lnTo>
                  <a:close/>
                  <a:moveTo>
                    <a:pt x="3026094" y="963939"/>
                  </a:moveTo>
                  <a:cubicBezTo>
                    <a:pt x="3025728" y="963939"/>
                    <a:pt x="3025362" y="963573"/>
                    <a:pt x="3025362" y="963573"/>
                  </a:cubicBezTo>
                  <a:cubicBezTo>
                    <a:pt x="3024996" y="963573"/>
                    <a:pt x="3024629" y="963573"/>
                    <a:pt x="3024263" y="963939"/>
                  </a:cubicBezTo>
                  <a:lnTo>
                    <a:pt x="3016935" y="958444"/>
                  </a:lnTo>
                  <a:cubicBezTo>
                    <a:pt x="3014737" y="956978"/>
                    <a:pt x="3012906" y="955513"/>
                    <a:pt x="3011074" y="954414"/>
                  </a:cubicBezTo>
                  <a:lnTo>
                    <a:pt x="3087642" y="917778"/>
                  </a:lnTo>
                  <a:lnTo>
                    <a:pt x="3026094" y="963939"/>
                  </a:lnTo>
                  <a:close/>
                  <a:moveTo>
                    <a:pt x="3009242" y="972732"/>
                  </a:moveTo>
                  <a:lnTo>
                    <a:pt x="2941833" y="1004971"/>
                  </a:lnTo>
                  <a:lnTo>
                    <a:pt x="3003014" y="959543"/>
                  </a:lnTo>
                  <a:lnTo>
                    <a:pt x="3009242" y="972732"/>
                  </a:lnTo>
                  <a:close/>
                  <a:moveTo>
                    <a:pt x="2970042" y="999109"/>
                  </a:moveTo>
                  <a:lnTo>
                    <a:pt x="3012173" y="978960"/>
                  </a:lnTo>
                  <a:lnTo>
                    <a:pt x="3097534" y="1151513"/>
                  </a:lnTo>
                  <a:cubicBezTo>
                    <a:pt x="3097167" y="1151879"/>
                    <a:pt x="3096801" y="1151879"/>
                    <a:pt x="3096435" y="1152612"/>
                  </a:cubicBezTo>
                  <a:cubicBezTo>
                    <a:pt x="3096435" y="1153345"/>
                    <a:pt x="3096435" y="1154444"/>
                    <a:pt x="3096435" y="1155177"/>
                  </a:cubicBezTo>
                  <a:lnTo>
                    <a:pt x="3007410" y="1197308"/>
                  </a:lnTo>
                  <a:lnTo>
                    <a:pt x="3007044" y="1197308"/>
                  </a:lnTo>
                  <a:lnTo>
                    <a:pt x="2917287" y="1024754"/>
                  </a:lnTo>
                  <a:lnTo>
                    <a:pt x="2970042" y="999109"/>
                  </a:lnTo>
                  <a:close/>
                  <a:moveTo>
                    <a:pt x="2889444" y="1300253"/>
                  </a:moveTo>
                  <a:cubicBezTo>
                    <a:pt x="2887246" y="1299154"/>
                    <a:pt x="2885047" y="1299154"/>
                    <a:pt x="2882849" y="1299887"/>
                  </a:cubicBezTo>
                  <a:cubicBezTo>
                    <a:pt x="2878453" y="1301719"/>
                    <a:pt x="2876255" y="1306481"/>
                    <a:pt x="2878087" y="1310878"/>
                  </a:cubicBezTo>
                  <a:cubicBezTo>
                    <a:pt x="2878820" y="1313076"/>
                    <a:pt x="2880651" y="1314541"/>
                    <a:pt x="2882849" y="1315274"/>
                  </a:cubicBezTo>
                  <a:cubicBezTo>
                    <a:pt x="2883216" y="1320037"/>
                    <a:pt x="2883582" y="1326631"/>
                    <a:pt x="2883949" y="1333225"/>
                  </a:cubicBezTo>
                  <a:lnTo>
                    <a:pt x="2884681" y="1343117"/>
                  </a:lnTo>
                  <a:lnTo>
                    <a:pt x="2794558" y="1184119"/>
                  </a:lnTo>
                  <a:lnTo>
                    <a:pt x="2997152" y="1204268"/>
                  </a:lnTo>
                  <a:lnTo>
                    <a:pt x="2889444" y="1300253"/>
                  </a:lnTo>
                  <a:close/>
                  <a:moveTo>
                    <a:pt x="2887246" y="1366197"/>
                  </a:moveTo>
                  <a:cubicBezTo>
                    <a:pt x="2887979" y="1366564"/>
                    <a:pt x="2888711" y="1366930"/>
                    <a:pt x="2889444" y="1366930"/>
                  </a:cubicBezTo>
                  <a:lnTo>
                    <a:pt x="2889810" y="1366930"/>
                  </a:lnTo>
                  <a:lnTo>
                    <a:pt x="2925347" y="1442766"/>
                  </a:lnTo>
                  <a:lnTo>
                    <a:pt x="2835223" y="1432508"/>
                  </a:lnTo>
                  <a:lnTo>
                    <a:pt x="2887246" y="1366197"/>
                  </a:lnTo>
                  <a:close/>
                  <a:moveTo>
                    <a:pt x="2815074" y="1429943"/>
                  </a:moveTo>
                  <a:lnTo>
                    <a:pt x="2739605" y="1420052"/>
                  </a:lnTo>
                  <a:lnTo>
                    <a:pt x="2736674" y="1372425"/>
                  </a:lnTo>
                  <a:lnTo>
                    <a:pt x="2737040" y="1372425"/>
                  </a:lnTo>
                  <a:cubicBezTo>
                    <a:pt x="2741803" y="1369861"/>
                    <a:pt x="2743634" y="1363999"/>
                    <a:pt x="2741436" y="1359237"/>
                  </a:cubicBezTo>
                  <a:cubicBezTo>
                    <a:pt x="2741436" y="1359237"/>
                    <a:pt x="2741436" y="1359237"/>
                    <a:pt x="2741436" y="1359237"/>
                  </a:cubicBezTo>
                  <a:cubicBezTo>
                    <a:pt x="2739605" y="1356306"/>
                    <a:pt x="2736307" y="1354474"/>
                    <a:pt x="2732644" y="1354474"/>
                  </a:cubicBezTo>
                  <a:lnTo>
                    <a:pt x="2731178" y="1350810"/>
                  </a:lnTo>
                  <a:lnTo>
                    <a:pt x="2797855" y="1281936"/>
                  </a:lnTo>
                  <a:lnTo>
                    <a:pt x="2817272" y="1427745"/>
                  </a:lnTo>
                  <a:cubicBezTo>
                    <a:pt x="2816173" y="1428844"/>
                    <a:pt x="2815440" y="1429577"/>
                    <a:pt x="2815074" y="1429943"/>
                  </a:cubicBezTo>
                  <a:lnTo>
                    <a:pt x="2815074" y="1429943"/>
                  </a:lnTo>
                  <a:close/>
                  <a:moveTo>
                    <a:pt x="2728248" y="1344216"/>
                  </a:moveTo>
                  <a:lnTo>
                    <a:pt x="2703335" y="1284500"/>
                  </a:lnTo>
                  <a:lnTo>
                    <a:pt x="2791627" y="1279005"/>
                  </a:lnTo>
                  <a:lnTo>
                    <a:pt x="2728248" y="1344216"/>
                  </a:lnTo>
                  <a:close/>
                  <a:moveTo>
                    <a:pt x="2722752" y="1349711"/>
                  </a:moveTo>
                  <a:lnTo>
                    <a:pt x="2711395" y="1361435"/>
                  </a:lnTo>
                  <a:lnTo>
                    <a:pt x="2646550" y="1363999"/>
                  </a:lnTo>
                  <a:lnTo>
                    <a:pt x="2620173" y="1304650"/>
                  </a:lnTo>
                  <a:lnTo>
                    <a:pt x="2625668" y="1289263"/>
                  </a:lnTo>
                  <a:lnTo>
                    <a:pt x="2695642" y="1284866"/>
                  </a:lnTo>
                  <a:cubicBezTo>
                    <a:pt x="2706633" y="1310145"/>
                    <a:pt x="2716524" y="1334691"/>
                    <a:pt x="2722752" y="1349711"/>
                  </a:cubicBezTo>
                  <a:lnTo>
                    <a:pt x="2722752" y="1349711"/>
                  </a:lnTo>
                  <a:close/>
                  <a:moveTo>
                    <a:pt x="2628599" y="1281936"/>
                  </a:moveTo>
                  <a:lnTo>
                    <a:pt x="2659739" y="1196208"/>
                  </a:lnTo>
                  <a:lnTo>
                    <a:pt x="2692711" y="1276440"/>
                  </a:lnTo>
                  <a:cubicBezTo>
                    <a:pt x="2692711" y="1276807"/>
                    <a:pt x="2693077" y="1277173"/>
                    <a:pt x="2693077" y="1277539"/>
                  </a:cubicBezTo>
                  <a:lnTo>
                    <a:pt x="2628599" y="1281936"/>
                  </a:lnTo>
                  <a:close/>
                  <a:moveTo>
                    <a:pt x="2453481" y="1147483"/>
                  </a:moveTo>
                  <a:lnTo>
                    <a:pt x="2537743" y="1146384"/>
                  </a:lnTo>
                  <a:cubicBezTo>
                    <a:pt x="2538109" y="1147117"/>
                    <a:pt x="2538475" y="1147850"/>
                    <a:pt x="2538842" y="1148582"/>
                  </a:cubicBezTo>
                  <a:lnTo>
                    <a:pt x="2502206" y="1224418"/>
                  </a:lnTo>
                  <a:lnTo>
                    <a:pt x="2453481" y="1147483"/>
                  </a:lnTo>
                  <a:close/>
                  <a:moveTo>
                    <a:pt x="2569982" y="1136492"/>
                  </a:moveTo>
                  <a:cubicBezTo>
                    <a:pt x="2575843" y="1134294"/>
                    <a:pt x="2581705" y="1131730"/>
                    <a:pt x="2586102" y="1129898"/>
                  </a:cubicBezTo>
                  <a:cubicBezTo>
                    <a:pt x="2587567" y="1131364"/>
                    <a:pt x="2589765" y="1132096"/>
                    <a:pt x="2591963" y="1132096"/>
                  </a:cubicBezTo>
                  <a:lnTo>
                    <a:pt x="2592696" y="1132096"/>
                  </a:lnTo>
                  <a:cubicBezTo>
                    <a:pt x="2597458" y="1131730"/>
                    <a:pt x="2600756" y="1127700"/>
                    <a:pt x="2600389" y="1122937"/>
                  </a:cubicBezTo>
                  <a:cubicBezTo>
                    <a:pt x="2600389" y="1122937"/>
                    <a:pt x="2600389" y="1122937"/>
                    <a:pt x="2600389" y="1122937"/>
                  </a:cubicBezTo>
                  <a:cubicBezTo>
                    <a:pt x="2600023" y="1120739"/>
                    <a:pt x="2598924" y="1118541"/>
                    <a:pt x="2597458" y="1117442"/>
                  </a:cubicBezTo>
                  <a:lnTo>
                    <a:pt x="2636659" y="978227"/>
                  </a:lnTo>
                  <a:lnTo>
                    <a:pt x="2743634" y="1151513"/>
                  </a:lnTo>
                  <a:lnTo>
                    <a:pt x="2561189" y="1140156"/>
                  </a:lnTo>
                  <a:lnTo>
                    <a:pt x="2569982" y="1136492"/>
                  </a:lnTo>
                  <a:close/>
                  <a:moveTo>
                    <a:pt x="2638857" y="966870"/>
                  </a:moveTo>
                  <a:lnTo>
                    <a:pt x="2637391" y="867954"/>
                  </a:lnTo>
                  <a:cubicBezTo>
                    <a:pt x="2638491" y="867221"/>
                    <a:pt x="2639589" y="866488"/>
                    <a:pt x="2639956" y="865389"/>
                  </a:cubicBezTo>
                  <a:lnTo>
                    <a:pt x="2832659" y="866488"/>
                  </a:lnTo>
                  <a:lnTo>
                    <a:pt x="2833391" y="971999"/>
                  </a:lnTo>
                  <a:lnTo>
                    <a:pt x="2638857" y="966870"/>
                  </a:lnTo>
                  <a:close/>
                  <a:moveTo>
                    <a:pt x="2839253" y="866122"/>
                  </a:moveTo>
                  <a:lnTo>
                    <a:pt x="2854274" y="866122"/>
                  </a:lnTo>
                  <a:lnTo>
                    <a:pt x="2839986" y="940492"/>
                  </a:lnTo>
                  <a:lnTo>
                    <a:pt x="2839253" y="866122"/>
                  </a:lnTo>
                  <a:close/>
                  <a:moveTo>
                    <a:pt x="2478393" y="643012"/>
                  </a:moveTo>
                  <a:lnTo>
                    <a:pt x="2498909" y="584761"/>
                  </a:lnTo>
                  <a:lnTo>
                    <a:pt x="2531514" y="555086"/>
                  </a:lnTo>
                  <a:lnTo>
                    <a:pt x="2478393" y="643012"/>
                  </a:lnTo>
                  <a:close/>
                  <a:moveTo>
                    <a:pt x="2484621" y="604911"/>
                  </a:moveTo>
                  <a:lnTo>
                    <a:pt x="2486819" y="595752"/>
                  </a:lnTo>
                  <a:lnTo>
                    <a:pt x="2488285" y="594653"/>
                  </a:lnTo>
                  <a:lnTo>
                    <a:pt x="2484621" y="604911"/>
                  </a:lnTo>
                  <a:close/>
                  <a:moveTo>
                    <a:pt x="2463372" y="661696"/>
                  </a:moveTo>
                  <a:lnTo>
                    <a:pt x="2450916" y="628357"/>
                  </a:lnTo>
                  <a:lnTo>
                    <a:pt x="2477294" y="604178"/>
                  </a:lnTo>
                  <a:lnTo>
                    <a:pt x="2463372" y="661696"/>
                  </a:lnTo>
                  <a:close/>
                  <a:moveTo>
                    <a:pt x="2458610" y="668657"/>
                  </a:moveTo>
                  <a:lnTo>
                    <a:pt x="2458610" y="668657"/>
                  </a:lnTo>
                  <a:cubicBezTo>
                    <a:pt x="2458243" y="669023"/>
                    <a:pt x="2458610" y="669389"/>
                    <a:pt x="2458243" y="669756"/>
                  </a:cubicBezTo>
                  <a:cubicBezTo>
                    <a:pt x="2451649" y="669756"/>
                    <a:pt x="2441025" y="669756"/>
                    <a:pt x="2429668" y="670122"/>
                  </a:cubicBezTo>
                  <a:lnTo>
                    <a:pt x="2411716" y="670488"/>
                  </a:lnTo>
                  <a:lnTo>
                    <a:pt x="2414647" y="661329"/>
                  </a:lnTo>
                  <a:lnTo>
                    <a:pt x="2446154" y="632754"/>
                  </a:lnTo>
                  <a:lnTo>
                    <a:pt x="2458610" y="668657"/>
                  </a:lnTo>
                  <a:close/>
                  <a:moveTo>
                    <a:pt x="2391933" y="667558"/>
                  </a:moveTo>
                  <a:lnTo>
                    <a:pt x="2375081" y="661329"/>
                  </a:lnTo>
                  <a:cubicBezTo>
                    <a:pt x="2364457" y="657300"/>
                    <a:pt x="2354198" y="653636"/>
                    <a:pt x="2348337" y="651438"/>
                  </a:cubicBezTo>
                  <a:cubicBezTo>
                    <a:pt x="2348337" y="651072"/>
                    <a:pt x="2348337" y="650339"/>
                    <a:pt x="2348337" y="649973"/>
                  </a:cubicBezTo>
                  <a:lnTo>
                    <a:pt x="2372150" y="621030"/>
                  </a:lnTo>
                  <a:lnTo>
                    <a:pt x="2392666" y="658399"/>
                  </a:lnTo>
                  <a:lnTo>
                    <a:pt x="2391933" y="667558"/>
                  </a:lnTo>
                  <a:close/>
                  <a:moveTo>
                    <a:pt x="2345772" y="641913"/>
                  </a:moveTo>
                  <a:lnTo>
                    <a:pt x="2351268" y="582930"/>
                  </a:lnTo>
                  <a:lnTo>
                    <a:pt x="2368486" y="614436"/>
                  </a:lnTo>
                  <a:lnTo>
                    <a:pt x="2345772" y="641913"/>
                  </a:lnTo>
                  <a:close/>
                  <a:moveTo>
                    <a:pt x="2344673" y="581830"/>
                  </a:moveTo>
                  <a:lnTo>
                    <a:pt x="2344673" y="570473"/>
                  </a:lnTo>
                  <a:lnTo>
                    <a:pt x="2345406" y="572305"/>
                  </a:lnTo>
                  <a:lnTo>
                    <a:pt x="2344673" y="581830"/>
                  </a:lnTo>
                  <a:close/>
                  <a:moveTo>
                    <a:pt x="2338079" y="619931"/>
                  </a:moveTo>
                  <a:lnTo>
                    <a:pt x="2316464" y="519184"/>
                  </a:lnTo>
                  <a:lnTo>
                    <a:pt x="2337712" y="558017"/>
                  </a:lnTo>
                  <a:lnTo>
                    <a:pt x="2338079" y="619931"/>
                  </a:lnTo>
                  <a:close/>
                  <a:moveTo>
                    <a:pt x="1929593" y="695767"/>
                  </a:moveTo>
                  <a:cubicBezTo>
                    <a:pt x="1929593" y="695767"/>
                    <a:pt x="1929226" y="696133"/>
                    <a:pt x="1928860" y="696133"/>
                  </a:cubicBezTo>
                  <a:lnTo>
                    <a:pt x="1919335" y="697965"/>
                  </a:lnTo>
                  <a:cubicBezTo>
                    <a:pt x="1916770" y="698331"/>
                    <a:pt x="1914572" y="698698"/>
                    <a:pt x="1912374" y="699064"/>
                  </a:cubicBezTo>
                  <a:lnTo>
                    <a:pt x="1940583" y="619199"/>
                  </a:lnTo>
                  <a:lnTo>
                    <a:pt x="1929593" y="695767"/>
                  </a:lnTo>
                  <a:close/>
                  <a:moveTo>
                    <a:pt x="1923731" y="712986"/>
                  </a:moveTo>
                  <a:lnTo>
                    <a:pt x="1898819" y="783692"/>
                  </a:lnTo>
                  <a:lnTo>
                    <a:pt x="1909809" y="708589"/>
                  </a:lnTo>
                  <a:lnTo>
                    <a:pt x="1923731" y="712986"/>
                  </a:lnTo>
                  <a:close/>
                  <a:moveTo>
                    <a:pt x="1930325" y="715184"/>
                  </a:moveTo>
                  <a:lnTo>
                    <a:pt x="2112771" y="776731"/>
                  </a:lnTo>
                  <a:cubicBezTo>
                    <a:pt x="2113137" y="777831"/>
                    <a:pt x="2113503" y="778930"/>
                    <a:pt x="2114236" y="780029"/>
                  </a:cubicBezTo>
                  <a:lnTo>
                    <a:pt x="2080531" y="873449"/>
                  </a:lnTo>
                  <a:lnTo>
                    <a:pt x="1894789" y="814832"/>
                  </a:lnTo>
                  <a:lnTo>
                    <a:pt x="1930325" y="715184"/>
                  </a:lnTo>
                  <a:close/>
                  <a:moveTo>
                    <a:pt x="2070640" y="1029517"/>
                  </a:moveTo>
                  <a:cubicBezTo>
                    <a:pt x="2068441" y="1030249"/>
                    <a:pt x="2066976" y="1031715"/>
                    <a:pt x="2065877" y="1033913"/>
                  </a:cubicBezTo>
                  <a:cubicBezTo>
                    <a:pt x="2065144" y="1036111"/>
                    <a:pt x="2065144" y="1038309"/>
                    <a:pt x="2065877" y="1040507"/>
                  </a:cubicBezTo>
                  <a:cubicBezTo>
                    <a:pt x="2066609" y="1042706"/>
                    <a:pt x="2068441" y="1044171"/>
                    <a:pt x="2070273" y="1045270"/>
                  </a:cubicBezTo>
                  <a:cubicBezTo>
                    <a:pt x="2071372" y="1045636"/>
                    <a:pt x="2072838" y="1046003"/>
                    <a:pt x="2073936" y="1046003"/>
                  </a:cubicBezTo>
                  <a:cubicBezTo>
                    <a:pt x="2075036" y="1046003"/>
                    <a:pt x="2076135" y="1045636"/>
                    <a:pt x="2077234" y="1044904"/>
                  </a:cubicBezTo>
                  <a:cubicBezTo>
                    <a:pt x="2080897" y="1048201"/>
                    <a:pt x="2085660" y="1052231"/>
                    <a:pt x="2090789" y="1056627"/>
                  </a:cubicBezTo>
                  <a:lnTo>
                    <a:pt x="2098116" y="1063221"/>
                  </a:lnTo>
                  <a:lnTo>
                    <a:pt x="1921899" y="1014862"/>
                  </a:lnTo>
                  <a:lnTo>
                    <a:pt x="2079432" y="885905"/>
                  </a:lnTo>
                  <a:lnTo>
                    <a:pt x="2070640" y="1029517"/>
                  </a:lnTo>
                  <a:close/>
                  <a:moveTo>
                    <a:pt x="2117899" y="1076044"/>
                  </a:moveTo>
                  <a:lnTo>
                    <a:pt x="2197032" y="1104620"/>
                  </a:lnTo>
                  <a:lnTo>
                    <a:pt x="2125959" y="1161405"/>
                  </a:lnTo>
                  <a:lnTo>
                    <a:pt x="2116067" y="1077876"/>
                  </a:lnTo>
                  <a:cubicBezTo>
                    <a:pt x="2116800" y="1077509"/>
                    <a:pt x="2117167" y="1076777"/>
                    <a:pt x="2117899" y="1076044"/>
                  </a:cubicBezTo>
                  <a:lnTo>
                    <a:pt x="2117899" y="1076044"/>
                  </a:lnTo>
                  <a:close/>
                  <a:moveTo>
                    <a:pt x="2109839" y="1174227"/>
                  </a:moveTo>
                  <a:lnTo>
                    <a:pt x="2049757" y="1220388"/>
                  </a:lnTo>
                  <a:lnTo>
                    <a:pt x="2013854" y="1188881"/>
                  </a:lnTo>
                  <a:cubicBezTo>
                    <a:pt x="2013854" y="1188881"/>
                    <a:pt x="2013854" y="1188881"/>
                    <a:pt x="2014221" y="1188515"/>
                  </a:cubicBezTo>
                  <a:cubicBezTo>
                    <a:pt x="2016053" y="1183386"/>
                    <a:pt x="2013122" y="1177891"/>
                    <a:pt x="2007992" y="1176059"/>
                  </a:cubicBezTo>
                  <a:cubicBezTo>
                    <a:pt x="2004696" y="1175326"/>
                    <a:pt x="2001032" y="1176425"/>
                    <a:pt x="1998467" y="1178990"/>
                  </a:cubicBezTo>
                  <a:lnTo>
                    <a:pt x="1994804" y="1177524"/>
                  </a:lnTo>
                  <a:lnTo>
                    <a:pt x="1993338" y="1081539"/>
                  </a:lnTo>
                  <a:lnTo>
                    <a:pt x="2110206" y="1170930"/>
                  </a:lnTo>
                  <a:cubicBezTo>
                    <a:pt x="2110206" y="1171296"/>
                    <a:pt x="2109473" y="1171663"/>
                    <a:pt x="2109473" y="1172395"/>
                  </a:cubicBezTo>
                  <a:cubicBezTo>
                    <a:pt x="2109473" y="1173128"/>
                    <a:pt x="2109839" y="1173861"/>
                    <a:pt x="2109839" y="1174227"/>
                  </a:cubicBezTo>
                  <a:close/>
                  <a:moveTo>
                    <a:pt x="1987843" y="1174960"/>
                  </a:moveTo>
                  <a:lnTo>
                    <a:pt x="1927761" y="1150048"/>
                  </a:lnTo>
                  <a:lnTo>
                    <a:pt x="1986378" y="1083737"/>
                  </a:lnTo>
                  <a:lnTo>
                    <a:pt x="1987843" y="1174960"/>
                  </a:lnTo>
                  <a:close/>
                  <a:moveTo>
                    <a:pt x="1987843" y="1182287"/>
                  </a:moveTo>
                  <a:lnTo>
                    <a:pt x="1988210" y="1198407"/>
                  </a:lnTo>
                  <a:lnTo>
                    <a:pt x="1944247" y="1246033"/>
                  </a:lnTo>
                  <a:lnTo>
                    <a:pt x="1883798" y="1222586"/>
                  </a:lnTo>
                  <a:lnTo>
                    <a:pt x="1876837" y="1207932"/>
                  </a:lnTo>
                  <a:lnTo>
                    <a:pt x="1923364" y="1155177"/>
                  </a:lnTo>
                  <a:lnTo>
                    <a:pt x="1987843" y="1182287"/>
                  </a:lnTo>
                  <a:close/>
                  <a:moveTo>
                    <a:pt x="1873540" y="1201337"/>
                  </a:moveTo>
                  <a:lnTo>
                    <a:pt x="1835073" y="1118907"/>
                  </a:lnTo>
                  <a:lnTo>
                    <a:pt x="1916770" y="1152978"/>
                  </a:lnTo>
                  <a:lnTo>
                    <a:pt x="1873540" y="1201337"/>
                  </a:lnTo>
                  <a:close/>
                  <a:moveTo>
                    <a:pt x="1654460" y="1229913"/>
                  </a:moveTo>
                  <a:lnTo>
                    <a:pt x="1713077" y="1169464"/>
                  </a:lnTo>
                  <a:cubicBezTo>
                    <a:pt x="1713809" y="1169831"/>
                    <a:pt x="1714542" y="1170197"/>
                    <a:pt x="1715641" y="1170197"/>
                  </a:cubicBezTo>
                  <a:lnTo>
                    <a:pt x="1743118" y="1249696"/>
                  </a:lnTo>
                  <a:lnTo>
                    <a:pt x="1654460" y="1229913"/>
                  </a:lnTo>
                  <a:close/>
                  <a:moveTo>
                    <a:pt x="1729196" y="1140156"/>
                  </a:moveTo>
                  <a:cubicBezTo>
                    <a:pt x="1731761" y="1134294"/>
                    <a:pt x="1734325" y="1128433"/>
                    <a:pt x="1736157" y="1124037"/>
                  </a:cubicBezTo>
                  <a:cubicBezTo>
                    <a:pt x="1740919" y="1124037"/>
                    <a:pt x="1744583" y="1120373"/>
                    <a:pt x="1744583" y="1115610"/>
                  </a:cubicBezTo>
                  <a:cubicBezTo>
                    <a:pt x="1744583" y="1110848"/>
                    <a:pt x="1740919" y="1107184"/>
                    <a:pt x="1736157" y="1107184"/>
                  </a:cubicBezTo>
                  <a:cubicBezTo>
                    <a:pt x="1735791" y="1107184"/>
                    <a:pt x="1735424" y="1107184"/>
                    <a:pt x="1735058" y="1107184"/>
                  </a:cubicBezTo>
                  <a:lnTo>
                    <a:pt x="1664351" y="981158"/>
                  </a:lnTo>
                  <a:lnTo>
                    <a:pt x="1862550" y="1028051"/>
                  </a:lnTo>
                  <a:lnTo>
                    <a:pt x="1725533" y="1148949"/>
                  </a:lnTo>
                  <a:lnTo>
                    <a:pt x="1729196" y="1140156"/>
                  </a:lnTo>
                  <a:close/>
                  <a:moveTo>
                    <a:pt x="1728464" y="758414"/>
                  </a:moveTo>
                  <a:lnTo>
                    <a:pt x="1739088" y="747789"/>
                  </a:lnTo>
                  <a:lnTo>
                    <a:pt x="1781951" y="810803"/>
                  </a:lnTo>
                  <a:lnTo>
                    <a:pt x="1728464" y="758414"/>
                  </a:lnTo>
                  <a:close/>
                  <a:moveTo>
                    <a:pt x="1726265" y="742660"/>
                  </a:moveTo>
                  <a:lnTo>
                    <a:pt x="1717106" y="745225"/>
                  </a:lnTo>
                  <a:cubicBezTo>
                    <a:pt x="1716740" y="744859"/>
                    <a:pt x="1716007" y="744859"/>
                    <a:pt x="1715641" y="744859"/>
                  </a:cubicBezTo>
                  <a:lnTo>
                    <a:pt x="1672411" y="681479"/>
                  </a:lnTo>
                  <a:lnTo>
                    <a:pt x="1732860" y="740829"/>
                  </a:lnTo>
                  <a:cubicBezTo>
                    <a:pt x="1730662" y="741195"/>
                    <a:pt x="1728464" y="741928"/>
                    <a:pt x="1726265" y="742660"/>
                  </a:cubicBezTo>
                  <a:lnTo>
                    <a:pt x="1726265" y="742660"/>
                  </a:lnTo>
                  <a:close/>
                  <a:moveTo>
                    <a:pt x="1315214" y="855864"/>
                  </a:moveTo>
                  <a:lnTo>
                    <a:pt x="1288471" y="800178"/>
                  </a:lnTo>
                  <a:lnTo>
                    <a:pt x="1290669" y="756216"/>
                  </a:lnTo>
                  <a:lnTo>
                    <a:pt x="1315214" y="855864"/>
                  </a:lnTo>
                  <a:close/>
                  <a:moveTo>
                    <a:pt x="1292867" y="824724"/>
                  </a:moveTo>
                  <a:lnTo>
                    <a:pt x="1287738" y="816664"/>
                  </a:lnTo>
                  <a:lnTo>
                    <a:pt x="1287738" y="814832"/>
                  </a:lnTo>
                  <a:lnTo>
                    <a:pt x="1292867" y="824724"/>
                  </a:lnTo>
                  <a:close/>
                  <a:moveTo>
                    <a:pt x="1317779" y="879311"/>
                  </a:moveTo>
                  <a:lnTo>
                    <a:pt x="1285540" y="864657"/>
                  </a:lnTo>
                  <a:lnTo>
                    <a:pt x="1287372" y="828754"/>
                  </a:lnTo>
                  <a:lnTo>
                    <a:pt x="1317779" y="879311"/>
                  </a:lnTo>
                  <a:close/>
                  <a:moveTo>
                    <a:pt x="1319244" y="887371"/>
                  </a:moveTo>
                  <a:cubicBezTo>
                    <a:pt x="1319244" y="887737"/>
                    <a:pt x="1319611" y="888104"/>
                    <a:pt x="1319977" y="888836"/>
                  </a:cubicBezTo>
                  <a:cubicBezTo>
                    <a:pt x="1315581" y="893599"/>
                    <a:pt x="1307887" y="901292"/>
                    <a:pt x="1300194" y="909352"/>
                  </a:cubicBezTo>
                  <a:lnTo>
                    <a:pt x="1287738" y="922541"/>
                  </a:lnTo>
                  <a:lnTo>
                    <a:pt x="1283342" y="914115"/>
                  </a:lnTo>
                  <a:lnTo>
                    <a:pt x="1285173" y="871618"/>
                  </a:lnTo>
                  <a:lnTo>
                    <a:pt x="1319244" y="887371"/>
                  </a:lnTo>
                  <a:close/>
                  <a:moveTo>
                    <a:pt x="1271618" y="933898"/>
                  </a:moveTo>
                  <a:lnTo>
                    <a:pt x="1255132" y="941225"/>
                  </a:lnTo>
                  <a:cubicBezTo>
                    <a:pt x="1244874" y="945988"/>
                    <a:pt x="1234983" y="950384"/>
                    <a:pt x="1229121" y="953315"/>
                  </a:cubicBezTo>
                  <a:cubicBezTo>
                    <a:pt x="1228755" y="952948"/>
                    <a:pt x="1228388" y="952582"/>
                    <a:pt x="1228022" y="952582"/>
                  </a:cubicBezTo>
                  <a:lnTo>
                    <a:pt x="1224358" y="915214"/>
                  </a:lnTo>
                  <a:lnTo>
                    <a:pt x="1265024" y="927304"/>
                  </a:lnTo>
                  <a:lnTo>
                    <a:pt x="1271618" y="933898"/>
                  </a:lnTo>
                  <a:close/>
                  <a:moveTo>
                    <a:pt x="1221061" y="948552"/>
                  </a:moveTo>
                  <a:lnTo>
                    <a:pt x="1182960" y="903124"/>
                  </a:lnTo>
                  <a:lnTo>
                    <a:pt x="1217398" y="913382"/>
                  </a:lnTo>
                  <a:lnTo>
                    <a:pt x="1221061" y="948552"/>
                  </a:lnTo>
                  <a:close/>
                  <a:moveTo>
                    <a:pt x="1177465" y="907154"/>
                  </a:moveTo>
                  <a:lnTo>
                    <a:pt x="1169772" y="899460"/>
                  </a:lnTo>
                  <a:lnTo>
                    <a:pt x="1171603" y="900193"/>
                  </a:lnTo>
                  <a:lnTo>
                    <a:pt x="1177465" y="907154"/>
                  </a:lnTo>
                  <a:close/>
                  <a:moveTo>
                    <a:pt x="1199812" y="938661"/>
                  </a:moveTo>
                  <a:lnTo>
                    <a:pt x="1113353" y="882608"/>
                  </a:lnTo>
                  <a:lnTo>
                    <a:pt x="1155850" y="895064"/>
                  </a:lnTo>
                  <a:lnTo>
                    <a:pt x="1199812" y="938661"/>
                  </a:lnTo>
                  <a:close/>
                  <a:moveTo>
                    <a:pt x="964246" y="1280837"/>
                  </a:moveTo>
                  <a:cubicBezTo>
                    <a:pt x="964246" y="1281203"/>
                    <a:pt x="964246" y="1281936"/>
                    <a:pt x="964246" y="1282302"/>
                  </a:cubicBezTo>
                  <a:lnTo>
                    <a:pt x="958751" y="1289996"/>
                  </a:lnTo>
                  <a:cubicBezTo>
                    <a:pt x="957285" y="1292194"/>
                    <a:pt x="955820" y="1294025"/>
                    <a:pt x="954721" y="1295857"/>
                  </a:cubicBezTo>
                  <a:lnTo>
                    <a:pt x="918452" y="1219655"/>
                  </a:lnTo>
                  <a:lnTo>
                    <a:pt x="964246" y="1280837"/>
                  </a:lnTo>
                  <a:close/>
                  <a:moveTo>
                    <a:pt x="973039" y="1297323"/>
                  </a:moveTo>
                  <a:lnTo>
                    <a:pt x="1005278" y="1364732"/>
                  </a:lnTo>
                  <a:lnTo>
                    <a:pt x="959483" y="1303917"/>
                  </a:lnTo>
                  <a:lnTo>
                    <a:pt x="973039" y="1297323"/>
                  </a:lnTo>
                  <a:close/>
                  <a:moveTo>
                    <a:pt x="1300194" y="1417121"/>
                  </a:moveTo>
                  <a:lnTo>
                    <a:pt x="1300194" y="1417121"/>
                  </a:lnTo>
                  <a:cubicBezTo>
                    <a:pt x="1299461" y="1419319"/>
                    <a:pt x="1299461" y="1421517"/>
                    <a:pt x="1300194" y="1423715"/>
                  </a:cubicBezTo>
                  <a:cubicBezTo>
                    <a:pt x="1302026" y="1428112"/>
                    <a:pt x="1306788" y="1430310"/>
                    <a:pt x="1311185" y="1428478"/>
                  </a:cubicBezTo>
                  <a:cubicBezTo>
                    <a:pt x="1313383" y="1427745"/>
                    <a:pt x="1314848" y="1425913"/>
                    <a:pt x="1315947" y="1424081"/>
                  </a:cubicBezTo>
                  <a:cubicBezTo>
                    <a:pt x="1315947" y="1424081"/>
                    <a:pt x="1315947" y="1423715"/>
                    <a:pt x="1315947" y="1423715"/>
                  </a:cubicBezTo>
                  <a:cubicBezTo>
                    <a:pt x="1320710" y="1423349"/>
                    <a:pt x="1326938" y="1422982"/>
                    <a:pt x="1333532" y="1422616"/>
                  </a:cubicBezTo>
                  <a:lnTo>
                    <a:pt x="1343424" y="1421883"/>
                  </a:lnTo>
                  <a:lnTo>
                    <a:pt x="1184426" y="1512007"/>
                  </a:lnTo>
                  <a:lnTo>
                    <a:pt x="1204575" y="1309412"/>
                  </a:lnTo>
                  <a:lnTo>
                    <a:pt x="1300194" y="1417121"/>
                  </a:lnTo>
                  <a:close/>
                  <a:moveTo>
                    <a:pt x="1366138" y="1417121"/>
                  </a:moveTo>
                  <a:lnTo>
                    <a:pt x="1442340" y="1381218"/>
                  </a:lnTo>
                  <a:lnTo>
                    <a:pt x="1432082" y="1471341"/>
                  </a:lnTo>
                  <a:lnTo>
                    <a:pt x="1366138" y="1419319"/>
                  </a:lnTo>
                  <a:cubicBezTo>
                    <a:pt x="1366138" y="1418586"/>
                    <a:pt x="1366504" y="1417853"/>
                    <a:pt x="1366138" y="1417121"/>
                  </a:cubicBezTo>
                  <a:lnTo>
                    <a:pt x="1366138" y="1417121"/>
                  </a:lnTo>
                  <a:close/>
                  <a:moveTo>
                    <a:pt x="1429884" y="1491857"/>
                  </a:moveTo>
                  <a:lnTo>
                    <a:pt x="1419992" y="1567327"/>
                  </a:lnTo>
                  <a:lnTo>
                    <a:pt x="1372366" y="1570257"/>
                  </a:lnTo>
                  <a:cubicBezTo>
                    <a:pt x="1372366" y="1570257"/>
                    <a:pt x="1372366" y="1569891"/>
                    <a:pt x="1372366" y="1569891"/>
                  </a:cubicBezTo>
                  <a:cubicBezTo>
                    <a:pt x="1369801" y="1565128"/>
                    <a:pt x="1363940" y="1563297"/>
                    <a:pt x="1359177" y="1565495"/>
                  </a:cubicBezTo>
                  <a:cubicBezTo>
                    <a:pt x="1355880" y="1567327"/>
                    <a:pt x="1354048" y="1570624"/>
                    <a:pt x="1354415" y="1574287"/>
                  </a:cubicBezTo>
                  <a:lnTo>
                    <a:pt x="1350751" y="1575753"/>
                  </a:lnTo>
                  <a:lnTo>
                    <a:pt x="1282242" y="1509076"/>
                  </a:lnTo>
                  <a:lnTo>
                    <a:pt x="1428052" y="1489659"/>
                  </a:lnTo>
                  <a:cubicBezTo>
                    <a:pt x="1428785" y="1490392"/>
                    <a:pt x="1429517" y="1491124"/>
                    <a:pt x="1429884" y="1491857"/>
                  </a:cubicBezTo>
                  <a:lnTo>
                    <a:pt x="1429884" y="1491857"/>
                  </a:lnTo>
                  <a:close/>
                  <a:moveTo>
                    <a:pt x="1344157" y="1578684"/>
                  </a:moveTo>
                  <a:lnTo>
                    <a:pt x="1284074" y="1603596"/>
                  </a:lnTo>
                  <a:lnTo>
                    <a:pt x="1278579" y="1515670"/>
                  </a:lnTo>
                  <a:lnTo>
                    <a:pt x="1344157" y="1578684"/>
                  </a:lnTo>
                  <a:close/>
                  <a:moveTo>
                    <a:pt x="1349652" y="1583813"/>
                  </a:moveTo>
                  <a:lnTo>
                    <a:pt x="1361375" y="1595170"/>
                  </a:lnTo>
                  <a:lnTo>
                    <a:pt x="1363940" y="1660014"/>
                  </a:lnTo>
                  <a:lnTo>
                    <a:pt x="1304590" y="1686392"/>
                  </a:lnTo>
                  <a:lnTo>
                    <a:pt x="1289570" y="1680897"/>
                  </a:lnTo>
                  <a:lnTo>
                    <a:pt x="1285173" y="1610923"/>
                  </a:lnTo>
                  <a:lnTo>
                    <a:pt x="1349652" y="1583813"/>
                  </a:lnTo>
                  <a:close/>
                  <a:moveTo>
                    <a:pt x="1281876" y="1677966"/>
                  </a:moveTo>
                  <a:lnTo>
                    <a:pt x="1196149" y="1646826"/>
                  </a:lnTo>
                  <a:lnTo>
                    <a:pt x="1277846" y="1613121"/>
                  </a:lnTo>
                  <a:lnTo>
                    <a:pt x="1281876" y="1677966"/>
                  </a:lnTo>
                  <a:close/>
                  <a:moveTo>
                    <a:pt x="1282609" y="1685293"/>
                  </a:moveTo>
                  <a:lnTo>
                    <a:pt x="1282975" y="1689323"/>
                  </a:lnTo>
                  <a:cubicBezTo>
                    <a:pt x="1279678" y="1690788"/>
                    <a:pt x="1277480" y="1693719"/>
                    <a:pt x="1277114" y="1697383"/>
                  </a:cubicBezTo>
                  <a:cubicBezTo>
                    <a:pt x="1277114" y="1702878"/>
                    <a:pt x="1281143" y="1707274"/>
                    <a:pt x="1286639" y="1707274"/>
                  </a:cubicBezTo>
                  <a:cubicBezTo>
                    <a:pt x="1286639" y="1707274"/>
                    <a:pt x="1286639" y="1707274"/>
                    <a:pt x="1286639" y="1707274"/>
                  </a:cubicBezTo>
                  <a:lnTo>
                    <a:pt x="1286639" y="1707274"/>
                  </a:lnTo>
                  <a:cubicBezTo>
                    <a:pt x="1286639" y="1707274"/>
                    <a:pt x="1286639" y="1707274"/>
                    <a:pt x="1287005" y="1707274"/>
                  </a:cubicBezTo>
                  <a:lnTo>
                    <a:pt x="1304957" y="1751603"/>
                  </a:lnTo>
                  <a:lnTo>
                    <a:pt x="1241577" y="1793368"/>
                  </a:lnTo>
                  <a:cubicBezTo>
                    <a:pt x="1240844" y="1793001"/>
                    <a:pt x="1239745" y="1792635"/>
                    <a:pt x="1239013" y="1792635"/>
                  </a:cubicBezTo>
                  <a:lnTo>
                    <a:pt x="1192485" y="1653054"/>
                  </a:lnTo>
                  <a:lnTo>
                    <a:pt x="1282609" y="1685293"/>
                  </a:lnTo>
                  <a:close/>
                  <a:moveTo>
                    <a:pt x="1136800" y="1736583"/>
                  </a:moveTo>
                  <a:cubicBezTo>
                    <a:pt x="1134235" y="1730721"/>
                    <a:pt x="1132037" y="1724493"/>
                    <a:pt x="1130205" y="1720097"/>
                  </a:cubicBezTo>
                  <a:cubicBezTo>
                    <a:pt x="1130205" y="1720097"/>
                    <a:pt x="1130571" y="1720097"/>
                    <a:pt x="1130571" y="1720097"/>
                  </a:cubicBezTo>
                  <a:cubicBezTo>
                    <a:pt x="1132037" y="1718265"/>
                    <a:pt x="1132769" y="1716067"/>
                    <a:pt x="1132403" y="1713869"/>
                  </a:cubicBezTo>
                  <a:cubicBezTo>
                    <a:pt x="1132037" y="1709472"/>
                    <a:pt x="1128007" y="1705809"/>
                    <a:pt x="1123244" y="1706175"/>
                  </a:cubicBezTo>
                  <a:lnTo>
                    <a:pt x="1123244" y="1706175"/>
                  </a:lnTo>
                  <a:cubicBezTo>
                    <a:pt x="1121046" y="1706542"/>
                    <a:pt x="1118848" y="1707641"/>
                    <a:pt x="1117383" y="1709106"/>
                  </a:cubicBezTo>
                  <a:lnTo>
                    <a:pt x="978167" y="1669906"/>
                  </a:lnTo>
                  <a:lnTo>
                    <a:pt x="1151454" y="1562930"/>
                  </a:lnTo>
                  <a:lnTo>
                    <a:pt x="1140097" y="1745375"/>
                  </a:lnTo>
                  <a:lnTo>
                    <a:pt x="1136800" y="1736583"/>
                  </a:lnTo>
                  <a:close/>
                  <a:moveTo>
                    <a:pt x="867895" y="1669173"/>
                  </a:moveTo>
                  <a:cubicBezTo>
                    <a:pt x="867162" y="1668074"/>
                    <a:pt x="866429" y="1667342"/>
                    <a:pt x="865330" y="1666609"/>
                  </a:cubicBezTo>
                  <a:lnTo>
                    <a:pt x="866429" y="1473906"/>
                  </a:lnTo>
                  <a:lnTo>
                    <a:pt x="971940" y="1473173"/>
                  </a:lnTo>
                  <a:lnTo>
                    <a:pt x="966444" y="1668074"/>
                  </a:lnTo>
                  <a:lnTo>
                    <a:pt x="867895" y="1669173"/>
                  </a:lnTo>
                  <a:close/>
                  <a:moveTo>
                    <a:pt x="866429" y="1467311"/>
                  </a:moveTo>
                  <a:lnTo>
                    <a:pt x="866429" y="1452291"/>
                  </a:lnTo>
                  <a:lnTo>
                    <a:pt x="941166" y="1466579"/>
                  </a:lnTo>
                  <a:lnTo>
                    <a:pt x="866429" y="1467311"/>
                  </a:lnTo>
                  <a:close/>
                  <a:moveTo>
                    <a:pt x="853607" y="1457786"/>
                  </a:moveTo>
                  <a:lnTo>
                    <a:pt x="849210" y="1465846"/>
                  </a:lnTo>
                  <a:cubicBezTo>
                    <a:pt x="848844" y="1466212"/>
                    <a:pt x="848111" y="1466212"/>
                    <a:pt x="847745" y="1466579"/>
                  </a:cubicBezTo>
                  <a:lnTo>
                    <a:pt x="772642" y="1452291"/>
                  </a:lnTo>
                  <a:lnTo>
                    <a:pt x="857270" y="1451558"/>
                  </a:lnTo>
                  <a:cubicBezTo>
                    <a:pt x="856171" y="1453756"/>
                    <a:pt x="854706" y="1455588"/>
                    <a:pt x="853607" y="1457786"/>
                  </a:cubicBezTo>
                  <a:close/>
                  <a:moveTo>
                    <a:pt x="643319" y="1828538"/>
                  </a:moveTo>
                  <a:lnTo>
                    <a:pt x="585068" y="1808022"/>
                  </a:lnTo>
                  <a:lnTo>
                    <a:pt x="555393" y="1775416"/>
                  </a:lnTo>
                  <a:lnTo>
                    <a:pt x="643319" y="1828538"/>
                  </a:lnTo>
                  <a:close/>
                  <a:moveTo>
                    <a:pt x="605584" y="1822310"/>
                  </a:moveTo>
                  <a:lnTo>
                    <a:pt x="596425" y="1820112"/>
                  </a:lnTo>
                  <a:lnTo>
                    <a:pt x="594960" y="1818646"/>
                  </a:lnTo>
                  <a:lnTo>
                    <a:pt x="605584" y="1822310"/>
                  </a:lnTo>
                  <a:close/>
                  <a:moveTo>
                    <a:pt x="661636" y="1843192"/>
                  </a:moveTo>
                  <a:lnTo>
                    <a:pt x="628298" y="1855648"/>
                  </a:lnTo>
                  <a:lnTo>
                    <a:pt x="604119" y="1829271"/>
                  </a:lnTo>
                  <a:lnTo>
                    <a:pt x="661636" y="1843192"/>
                  </a:lnTo>
                  <a:close/>
                  <a:moveTo>
                    <a:pt x="668597" y="1847955"/>
                  </a:moveTo>
                  <a:cubicBezTo>
                    <a:pt x="668964" y="1848321"/>
                    <a:pt x="669696" y="1848321"/>
                    <a:pt x="670063" y="1848321"/>
                  </a:cubicBezTo>
                  <a:cubicBezTo>
                    <a:pt x="670063" y="1854916"/>
                    <a:pt x="670063" y="1865540"/>
                    <a:pt x="670429" y="1876897"/>
                  </a:cubicBezTo>
                  <a:lnTo>
                    <a:pt x="670795" y="1894848"/>
                  </a:lnTo>
                  <a:lnTo>
                    <a:pt x="661636" y="1891917"/>
                  </a:lnTo>
                  <a:lnTo>
                    <a:pt x="633061" y="1860411"/>
                  </a:lnTo>
                  <a:lnTo>
                    <a:pt x="668597" y="1847955"/>
                  </a:lnTo>
                  <a:close/>
                  <a:moveTo>
                    <a:pt x="667498" y="1914631"/>
                  </a:moveTo>
                  <a:lnTo>
                    <a:pt x="661270" y="1931484"/>
                  </a:lnTo>
                  <a:cubicBezTo>
                    <a:pt x="657240" y="1942108"/>
                    <a:pt x="653577" y="1952366"/>
                    <a:pt x="651379" y="1958228"/>
                  </a:cubicBezTo>
                  <a:cubicBezTo>
                    <a:pt x="651012" y="1958228"/>
                    <a:pt x="650279" y="1958228"/>
                    <a:pt x="649913" y="1958228"/>
                  </a:cubicBezTo>
                  <a:lnTo>
                    <a:pt x="620605" y="1934415"/>
                  </a:lnTo>
                  <a:lnTo>
                    <a:pt x="657973" y="1913899"/>
                  </a:lnTo>
                  <a:lnTo>
                    <a:pt x="667498" y="1914631"/>
                  </a:lnTo>
                  <a:close/>
                  <a:moveTo>
                    <a:pt x="641853" y="1960792"/>
                  </a:moveTo>
                  <a:lnTo>
                    <a:pt x="582870" y="1955297"/>
                  </a:lnTo>
                  <a:lnTo>
                    <a:pt x="614377" y="1938078"/>
                  </a:lnTo>
                  <a:lnTo>
                    <a:pt x="641853" y="1960792"/>
                  </a:lnTo>
                  <a:close/>
                  <a:moveTo>
                    <a:pt x="581771" y="1962257"/>
                  </a:moveTo>
                  <a:lnTo>
                    <a:pt x="570414" y="1962257"/>
                  </a:lnTo>
                  <a:lnTo>
                    <a:pt x="572246" y="1961525"/>
                  </a:lnTo>
                  <a:lnTo>
                    <a:pt x="581771" y="1962257"/>
                  </a:lnTo>
                  <a:close/>
                  <a:moveTo>
                    <a:pt x="619872" y="1968852"/>
                  </a:moveTo>
                  <a:lnTo>
                    <a:pt x="519124" y="1990467"/>
                  </a:lnTo>
                  <a:lnTo>
                    <a:pt x="557958" y="1969218"/>
                  </a:lnTo>
                  <a:lnTo>
                    <a:pt x="619872" y="1968852"/>
                  </a:lnTo>
                  <a:close/>
                  <a:moveTo>
                    <a:pt x="695341" y="2377338"/>
                  </a:moveTo>
                  <a:cubicBezTo>
                    <a:pt x="695707" y="2377705"/>
                    <a:pt x="696074" y="2378071"/>
                    <a:pt x="696440" y="2378438"/>
                  </a:cubicBezTo>
                  <a:lnTo>
                    <a:pt x="697906" y="2387597"/>
                  </a:lnTo>
                  <a:cubicBezTo>
                    <a:pt x="698272" y="2390161"/>
                    <a:pt x="698638" y="2392359"/>
                    <a:pt x="699005" y="2394557"/>
                  </a:cubicBezTo>
                  <a:lnTo>
                    <a:pt x="619139" y="2366348"/>
                  </a:lnTo>
                  <a:lnTo>
                    <a:pt x="695341" y="2377338"/>
                  </a:lnTo>
                  <a:close/>
                  <a:moveTo>
                    <a:pt x="713292" y="2382834"/>
                  </a:moveTo>
                  <a:lnTo>
                    <a:pt x="783633" y="2407746"/>
                  </a:lnTo>
                  <a:lnTo>
                    <a:pt x="708530" y="2396755"/>
                  </a:lnTo>
                  <a:lnTo>
                    <a:pt x="713292" y="2382834"/>
                  </a:lnTo>
                  <a:close/>
                  <a:moveTo>
                    <a:pt x="715124" y="2376606"/>
                  </a:moveTo>
                  <a:lnTo>
                    <a:pt x="776672" y="2194161"/>
                  </a:lnTo>
                  <a:cubicBezTo>
                    <a:pt x="778137" y="2194161"/>
                    <a:pt x="779236" y="2193428"/>
                    <a:pt x="780335" y="2192329"/>
                  </a:cubicBezTo>
                  <a:lnTo>
                    <a:pt x="873024" y="2225667"/>
                  </a:lnTo>
                  <a:cubicBezTo>
                    <a:pt x="873024" y="2225667"/>
                    <a:pt x="873390" y="2225667"/>
                    <a:pt x="873390" y="2226033"/>
                  </a:cubicBezTo>
                  <a:lnTo>
                    <a:pt x="814773" y="2411776"/>
                  </a:lnTo>
                  <a:lnTo>
                    <a:pt x="715124" y="2376606"/>
                  </a:lnTo>
                  <a:close/>
                  <a:moveTo>
                    <a:pt x="1029457" y="2236292"/>
                  </a:moveTo>
                  <a:cubicBezTo>
                    <a:pt x="1030190" y="2238490"/>
                    <a:pt x="1031655" y="2239955"/>
                    <a:pt x="1033853" y="2241054"/>
                  </a:cubicBezTo>
                  <a:cubicBezTo>
                    <a:pt x="1034953" y="2241421"/>
                    <a:pt x="1036052" y="2241787"/>
                    <a:pt x="1037517" y="2241787"/>
                  </a:cubicBezTo>
                  <a:cubicBezTo>
                    <a:pt x="1040814" y="2241787"/>
                    <a:pt x="1043745" y="2239955"/>
                    <a:pt x="1045211" y="2236658"/>
                  </a:cubicBezTo>
                  <a:cubicBezTo>
                    <a:pt x="1045943" y="2234460"/>
                    <a:pt x="1045943" y="2232262"/>
                    <a:pt x="1045211" y="2230064"/>
                  </a:cubicBezTo>
                  <a:cubicBezTo>
                    <a:pt x="1045211" y="2230064"/>
                    <a:pt x="1044844" y="2230064"/>
                    <a:pt x="1044844" y="2229697"/>
                  </a:cubicBezTo>
                  <a:cubicBezTo>
                    <a:pt x="1048141" y="2226033"/>
                    <a:pt x="1052171" y="2221271"/>
                    <a:pt x="1056568" y="2216508"/>
                  </a:cubicBezTo>
                  <a:lnTo>
                    <a:pt x="1063162" y="2208815"/>
                  </a:lnTo>
                  <a:lnTo>
                    <a:pt x="1014803" y="2385032"/>
                  </a:lnTo>
                  <a:lnTo>
                    <a:pt x="885846" y="2227499"/>
                  </a:lnTo>
                  <a:lnTo>
                    <a:pt x="1029457" y="2236292"/>
                  </a:lnTo>
                  <a:close/>
                  <a:moveTo>
                    <a:pt x="1172702" y="2197824"/>
                  </a:moveTo>
                  <a:cubicBezTo>
                    <a:pt x="1173069" y="2197824"/>
                    <a:pt x="1173435" y="2197458"/>
                    <a:pt x="1174168" y="2197092"/>
                  </a:cubicBezTo>
                  <a:lnTo>
                    <a:pt x="1220329" y="2257174"/>
                  </a:lnTo>
                  <a:lnTo>
                    <a:pt x="1188822" y="2293077"/>
                  </a:lnTo>
                  <a:cubicBezTo>
                    <a:pt x="1188822" y="2293077"/>
                    <a:pt x="1188822" y="2293077"/>
                    <a:pt x="1188456" y="2292710"/>
                  </a:cubicBezTo>
                  <a:cubicBezTo>
                    <a:pt x="1183326" y="2291245"/>
                    <a:pt x="1177831" y="2293809"/>
                    <a:pt x="1175999" y="2298938"/>
                  </a:cubicBezTo>
                  <a:cubicBezTo>
                    <a:pt x="1174900" y="2302236"/>
                    <a:pt x="1176366" y="2305899"/>
                    <a:pt x="1178930" y="2308463"/>
                  </a:cubicBezTo>
                  <a:lnTo>
                    <a:pt x="1177465" y="2312127"/>
                  </a:lnTo>
                  <a:lnTo>
                    <a:pt x="1081480" y="2313592"/>
                  </a:lnTo>
                  <a:lnTo>
                    <a:pt x="1170871" y="2196725"/>
                  </a:lnTo>
                  <a:cubicBezTo>
                    <a:pt x="1171970" y="2197092"/>
                    <a:pt x="1172336" y="2197458"/>
                    <a:pt x="1172702" y="2197824"/>
                  </a:cubicBezTo>
                  <a:lnTo>
                    <a:pt x="1172702" y="2197824"/>
                  </a:lnTo>
                  <a:close/>
                  <a:moveTo>
                    <a:pt x="1174900" y="2319088"/>
                  </a:moveTo>
                  <a:lnTo>
                    <a:pt x="1149988" y="2378804"/>
                  </a:lnTo>
                  <a:lnTo>
                    <a:pt x="1083678" y="2320187"/>
                  </a:lnTo>
                  <a:lnTo>
                    <a:pt x="1174900" y="2319088"/>
                  </a:lnTo>
                  <a:close/>
                  <a:moveTo>
                    <a:pt x="1182227" y="2319088"/>
                  </a:moveTo>
                  <a:lnTo>
                    <a:pt x="1198347" y="2318722"/>
                  </a:lnTo>
                  <a:lnTo>
                    <a:pt x="1245973" y="2362684"/>
                  </a:lnTo>
                  <a:lnTo>
                    <a:pt x="1222527" y="2423133"/>
                  </a:lnTo>
                  <a:lnTo>
                    <a:pt x="1207872" y="2430094"/>
                  </a:lnTo>
                  <a:lnTo>
                    <a:pt x="1155117" y="2383566"/>
                  </a:lnTo>
                  <a:lnTo>
                    <a:pt x="1182227" y="2319088"/>
                  </a:lnTo>
                  <a:close/>
                  <a:moveTo>
                    <a:pt x="1201278" y="2433757"/>
                  </a:moveTo>
                  <a:lnTo>
                    <a:pt x="1118848" y="2472225"/>
                  </a:lnTo>
                  <a:lnTo>
                    <a:pt x="1152553" y="2390527"/>
                  </a:lnTo>
                  <a:lnTo>
                    <a:pt x="1201278" y="2433757"/>
                  </a:lnTo>
                  <a:close/>
                  <a:moveTo>
                    <a:pt x="1206773" y="2438520"/>
                  </a:moveTo>
                  <a:lnTo>
                    <a:pt x="1209704" y="2441084"/>
                  </a:lnTo>
                  <a:cubicBezTo>
                    <a:pt x="1208239" y="2444382"/>
                    <a:pt x="1208971" y="2448045"/>
                    <a:pt x="1211170" y="2450976"/>
                  </a:cubicBezTo>
                  <a:cubicBezTo>
                    <a:pt x="1214833" y="2454639"/>
                    <a:pt x="1221061" y="2455006"/>
                    <a:pt x="1224725" y="2450976"/>
                  </a:cubicBezTo>
                  <a:cubicBezTo>
                    <a:pt x="1224725" y="2450976"/>
                    <a:pt x="1224725" y="2450976"/>
                    <a:pt x="1224725" y="2450976"/>
                  </a:cubicBezTo>
                  <a:cubicBezTo>
                    <a:pt x="1224725" y="2450976"/>
                    <a:pt x="1224725" y="2450609"/>
                    <a:pt x="1224725" y="2450609"/>
                  </a:cubicBezTo>
                  <a:lnTo>
                    <a:pt x="1268687" y="2468927"/>
                  </a:lnTo>
                  <a:lnTo>
                    <a:pt x="1253301" y="2543298"/>
                  </a:lnTo>
                  <a:cubicBezTo>
                    <a:pt x="1252201" y="2543664"/>
                    <a:pt x="1251469" y="2544030"/>
                    <a:pt x="1250736" y="2544396"/>
                  </a:cubicBezTo>
                  <a:lnTo>
                    <a:pt x="1119214" y="2478452"/>
                  </a:lnTo>
                  <a:lnTo>
                    <a:pt x="1206773" y="2438520"/>
                  </a:lnTo>
                  <a:close/>
                  <a:moveTo>
                    <a:pt x="1139730" y="2577735"/>
                  </a:moveTo>
                  <a:cubicBezTo>
                    <a:pt x="1133869" y="2575170"/>
                    <a:pt x="1128007" y="2572606"/>
                    <a:pt x="1123611" y="2570774"/>
                  </a:cubicBezTo>
                  <a:cubicBezTo>
                    <a:pt x="1123611" y="2568576"/>
                    <a:pt x="1122512" y="2566011"/>
                    <a:pt x="1120680" y="2564546"/>
                  </a:cubicBezTo>
                  <a:cubicBezTo>
                    <a:pt x="1117016" y="2561615"/>
                    <a:pt x="1111887" y="2562348"/>
                    <a:pt x="1108956" y="2565645"/>
                  </a:cubicBezTo>
                  <a:cubicBezTo>
                    <a:pt x="1107491" y="2567477"/>
                    <a:pt x="1106758" y="2569675"/>
                    <a:pt x="1107125" y="2571873"/>
                  </a:cubicBezTo>
                  <a:lnTo>
                    <a:pt x="1107125" y="2571873"/>
                  </a:lnTo>
                  <a:lnTo>
                    <a:pt x="981098" y="2642580"/>
                  </a:lnTo>
                  <a:lnTo>
                    <a:pt x="1027992" y="2444382"/>
                  </a:lnTo>
                  <a:lnTo>
                    <a:pt x="1148889" y="2581398"/>
                  </a:lnTo>
                  <a:lnTo>
                    <a:pt x="1139730" y="2577735"/>
                  </a:lnTo>
                  <a:close/>
                  <a:moveTo>
                    <a:pt x="970840" y="2649541"/>
                  </a:moveTo>
                  <a:lnTo>
                    <a:pt x="901966" y="2720247"/>
                  </a:lnTo>
                  <a:cubicBezTo>
                    <a:pt x="900867" y="2719881"/>
                    <a:pt x="899401" y="2719881"/>
                    <a:pt x="898302" y="2720247"/>
                  </a:cubicBezTo>
                  <a:lnTo>
                    <a:pt x="763117" y="2583230"/>
                  </a:lnTo>
                  <a:lnTo>
                    <a:pt x="837121" y="2507761"/>
                  </a:lnTo>
                  <a:lnTo>
                    <a:pt x="970840" y="2649541"/>
                  </a:lnTo>
                  <a:cubicBezTo>
                    <a:pt x="970840" y="2649541"/>
                    <a:pt x="970840" y="2649174"/>
                    <a:pt x="970840" y="2649541"/>
                  </a:cubicBezTo>
                  <a:lnTo>
                    <a:pt x="970840" y="2649541"/>
                  </a:lnTo>
                  <a:close/>
                  <a:moveTo>
                    <a:pt x="757988" y="2578834"/>
                  </a:moveTo>
                  <a:lnTo>
                    <a:pt x="747364" y="2568209"/>
                  </a:lnTo>
                  <a:lnTo>
                    <a:pt x="810377" y="2525712"/>
                  </a:lnTo>
                  <a:lnTo>
                    <a:pt x="757988" y="2578834"/>
                  </a:lnTo>
                  <a:close/>
                  <a:moveTo>
                    <a:pt x="742601" y="2581032"/>
                  </a:moveTo>
                  <a:lnTo>
                    <a:pt x="745165" y="2590191"/>
                  </a:lnTo>
                  <a:cubicBezTo>
                    <a:pt x="744799" y="2590557"/>
                    <a:pt x="744799" y="2591290"/>
                    <a:pt x="744799" y="2591656"/>
                  </a:cubicBezTo>
                  <a:lnTo>
                    <a:pt x="681420" y="2634520"/>
                  </a:lnTo>
                  <a:lnTo>
                    <a:pt x="740769" y="2574071"/>
                  </a:lnTo>
                  <a:cubicBezTo>
                    <a:pt x="741136" y="2575903"/>
                    <a:pt x="741868" y="2578101"/>
                    <a:pt x="742601" y="2581032"/>
                  </a:cubicBezTo>
                  <a:lnTo>
                    <a:pt x="742601" y="2581032"/>
                  </a:lnTo>
                  <a:close/>
                  <a:moveTo>
                    <a:pt x="856171" y="2991716"/>
                  </a:moveTo>
                  <a:lnTo>
                    <a:pt x="800485" y="3018460"/>
                  </a:lnTo>
                  <a:lnTo>
                    <a:pt x="756156" y="3016262"/>
                  </a:lnTo>
                  <a:lnTo>
                    <a:pt x="856171" y="2991716"/>
                  </a:lnTo>
                  <a:close/>
                  <a:moveTo>
                    <a:pt x="824665" y="3014431"/>
                  </a:moveTo>
                  <a:lnTo>
                    <a:pt x="816605" y="3019193"/>
                  </a:lnTo>
                  <a:lnTo>
                    <a:pt x="814773" y="3019193"/>
                  </a:lnTo>
                  <a:lnTo>
                    <a:pt x="824665" y="3014431"/>
                  </a:lnTo>
                  <a:close/>
                  <a:moveTo>
                    <a:pt x="879251" y="2989152"/>
                  </a:moveTo>
                  <a:lnTo>
                    <a:pt x="864597" y="3021391"/>
                  </a:lnTo>
                  <a:lnTo>
                    <a:pt x="828694" y="3019560"/>
                  </a:lnTo>
                  <a:lnTo>
                    <a:pt x="879251" y="2989152"/>
                  </a:lnTo>
                  <a:close/>
                  <a:moveTo>
                    <a:pt x="887678" y="2987686"/>
                  </a:moveTo>
                  <a:cubicBezTo>
                    <a:pt x="888044" y="2987686"/>
                    <a:pt x="888410" y="2987320"/>
                    <a:pt x="888777" y="2986954"/>
                  </a:cubicBezTo>
                  <a:cubicBezTo>
                    <a:pt x="893173" y="2991350"/>
                    <a:pt x="901233" y="2999043"/>
                    <a:pt x="909659" y="3007103"/>
                  </a:cubicBezTo>
                  <a:lnTo>
                    <a:pt x="922848" y="3019560"/>
                  </a:lnTo>
                  <a:lnTo>
                    <a:pt x="914422" y="3023956"/>
                  </a:lnTo>
                  <a:lnTo>
                    <a:pt x="871924" y="3022124"/>
                  </a:lnTo>
                  <a:lnTo>
                    <a:pt x="887678" y="2987686"/>
                  </a:lnTo>
                  <a:close/>
                  <a:moveTo>
                    <a:pt x="933839" y="3035679"/>
                  </a:moveTo>
                  <a:lnTo>
                    <a:pt x="941166" y="3052165"/>
                  </a:lnTo>
                  <a:cubicBezTo>
                    <a:pt x="945928" y="3062423"/>
                    <a:pt x="950324" y="3072314"/>
                    <a:pt x="953255" y="3078177"/>
                  </a:cubicBezTo>
                  <a:cubicBezTo>
                    <a:pt x="952889" y="3078543"/>
                    <a:pt x="952523" y="3078909"/>
                    <a:pt x="952156" y="3079275"/>
                  </a:cubicBezTo>
                  <a:lnTo>
                    <a:pt x="914788" y="3082939"/>
                  </a:lnTo>
                  <a:lnTo>
                    <a:pt x="926511" y="3042274"/>
                  </a:lnTo>
                  <a:lnTo>
                    <a:pt x="933839" y="3035679"/>
                  </a:lnTo>
                  <a:close/>
                  <a:moveTo>
                    <a:pt x="948493" y="3086236"/>
                  </a:moveTo>
                  <a:lnTo>
                    <a:pt x="903065" y="3123971"/>
                  </a:lnTo>
                  <a:lnTo>
                    <a:pt x="913323" y="3089533"/>
                  </a:lnTo>
                  <a:lnTo>
                    <a:pt x="948493" y="3086236"/>
                  </a:lnTo>
                  <a:close/>
                  <a:moveTo>
                    <a:pt x="907095" y="3129833"/>
                  </a:moveTo>
                  <a:lnTo>
                    <a:pt x="899401" y="3137526"/>
                  </a:lnTo>
                  <a:lnTo>
                    <a:pt x="899767" y="3135694"/>
                  </a:lnTo>
                  <a:lnTo>
                    <a:pt x="907095" y="3129833"/>
                  </a:lnTo>
                  <a:close/>
                  <a:moveTo>
                    <a:pt x="938601" y="3107485"/>
                  </a:moveTo>
                  <a:lnTo>
                    <a:pt x="882549" y="3193578"/>
                  </a:lnTo>
                  <a:lnTo>
                    <a:pt x="895005" y="3151081"/>
                  </a:lnTo>
                  <a:lnTo>
                    <a:pt x="938601" y="3107485"/>
                  </a:lnTo>
                  <a:close/>
                  <a:moveTo>
                    <a:pt x="1280411" y="3343051"/>
                  </a:moveTo>
                  <a:cubicBezTo>
                    <a:pt x="1280777" y="3343051"/>
                    <a:pt x="1280777" y="3343417"/>
                    <a:pt x="1281143" y="3343417"/>
                  </a:cubicBezTo>
                  <a:cubicBezTo>
                    <a:pt x="1281510" y="3343417"/>
                    <a:pt x="1281876" y="3343417"/>
                    <a:pt x="1282242" y="3343051"/>
                  </a:cubicBezTo>
                  <a:lnTo>
                    <a:pt x="1289570" y="3348180"/>
                  </a:lnTo>
                  <a:cubicBezTo>
                    <a:pt x="1291401" y="3349646"/>
                    <a:pt x="1293600" y="3351111"/>
                    <a:pt x="1295431" y="3352210"/>
                  </a:cubicBezTo>
                  <a:lnTo>
                    <a:pt x="1219229" y="3388846"/>
                  </a:lnTo>
                  <a:lnTo>
                    <a:pt x="1280411" y="3343051"/>
                  </a:lnTo>
                  <a:close/>
                  <a:moveTo>
                    <a:pt x="1297263" y="3334625"/>
                  </a:moveTo>
                  <a:lnTo>
                    <a:pt x="1364672" y="3302386"/>
                  </a:lnTo>
                  <a:lnTo>
                    <a:pt x="1303858" y="3347448"/>
                  </a:lnTo>
                  <a:lnTo>
                    <a:pt x="1297263" y="3334625"/>
                  </a:lnTo>
                  <a:close/>
                  <a:moveTo>
                    <a:pt x="1294332" y="3328397"/>
                  </a:moveTo>
                  <a:lnTo>
                    <a:pt x="1208971" y="3155844"/>
                  </a:lnTo>
                  <a:cubicBezTo>
                    <a:pt x="1209704" y="3154744"/>
                    <a:pt x="1210071" y="3153646"/>
                    <a:pt x="1210071" y="3152546"/>
                  </a:cubicBezTo>
                  <a:lnTo>
                    <a:pt x="1299828" y="3110049"/>
                  </a:lnTo>
                  <a:lnTo>
                    <a:pt x="1300194" y="3110049"/>
                  </a:lnTo>
                  <a:lnTo>
                    <a:pt x="1389951" y="3282603"/>
                  </a:lnTo>
                  <a:lnTo>
                    <a:pt x="1294332" y="3328397"/>
                  </a:lnTo>
                  <a:close/>
                  <a:moveTo>
                    <a:pt x="1417428" y="3006737"/>
                  </a:moveTo>
                  <a:cubicBezTo>
                    <a:pt x="1418527" y="3007470"/>
                    <a:pt x="1419626" y="3007470"/>
                    <a:pt x="1420725" y="3007836"/>
                  </a:cubicBezTo>
                  <a:cubicBezTo>
                    <a:pt x="1424022" y="3007836"/>
                    <a:pt x="1426953" y="3006004"/>
                    <a:pt x="1428418" y="3002707"/>
                  </a:cubicBezTo>
                  <a:cubicBezTo>
                    <a:pt x="1430250" y="2998677"/>
                    <a:pt x="1428418" y="2993915"/>
                    <a:pt x="1424389" y="2992083"/>
                  </a:cubicBezTo>
                  <a:cubicBezTo>
                    <a:pt x="1424022" y="2992083"/>
                    <a:pt x="1424022" y="2991716"/>
                    <a:pt x="1423656" y="2991716"/>
                  </a:cubicBezTo>
                  <a:cubicBezTo>
                    <a:pt x="1423289" y="2986954"/>
                    <a:pt x="1422923" y="2980359"/>
                    <a:pt x="1422557" y="2974131"/>
                  </a:cubicBezTo>
                  <a:lnTo>
                    <a:pt x="1421824" y="2964240"/>
                  </a:lnTo>
                  <a:lnTo>
                    <a:pt x="1511947" y="3123238"/>
                  </a:lnTo>
                  <a:lnTo>
                    <a:pt x="1309353" y="3102722"/>
                  </a:lnTo>
                  <a:lnTo>
                    <a:pt x="1417428" y="3006737"/>
                  </a:lnTo>
                  <a:close/>
                  <a:moveTo>
                    <a:pt x="1419259" y="2940793"/>
                  </a:moveTo>
                  <a:cubicBezTo>
                    <a:pt x="1418527" y="2940793"/>
                    <a:pt x="1417794" y="2940793"/>
                    <a:pt x="1417061" y="2940793"/>
                  </a:cubicBezTo>
                  <a:lnTo>
                    <a:pt x="1381158" y="2864591"/>
                  </a:lnTo>
                  <a:lnTo>
                    <a:pt x="1471282" y="2874849"/>
                  </a:lnTo>
                  <a:lnTo>
                    <a:pt x="1419259" y="2940793"/>
                  </a:lnTo>
                  <a:close/>
                  <a:moveTo>
                    <a:pt x="1491798" y="2876681"/>
                  </a:moveTo>
                  <a:lnTo>
                    <a:pt x="1567267" y="2886572"/>
                  </a:lnTo>
                  <a:lnTo>
                    <a:pt x="1570198" y="2934199"/>
                  </a:lnTo>
                  <a:cubicBezTo>
                    <a:pt x="1570198" y="2934199"/>
                    <a:pt x="1569831" y="2934199"/>
                    <a:pt x="1569831" y="2934199"/>
                  </a:cubicBezTo>
                  <a:cubicBezTo>
                    <a:pt x="1565069" y="2936763"/>
                    <a:pt x="1563237" y="2942625"/>
                    <a:pt x="1565435" y="2947387"/>
                  </a:cubicBezTo>
                  <a:cubicBezTo>
                    <a:pt x="1566901" y="2950685"/>
                    <a:pt x="1570564" y="2952883"/>
                    <a:pt x="1574228" y="2952883"/>
                  </a:cubicBezTo>
                  <a:lnTo>
                    <a:pt x="1574594" y="2952883"/>
                  </a:lnTo>
                  <a:lnTo>
                    <a:pt x="1575693" y="2955814"/>
                  </a:lnTo>
                  <a:lnTo>
                    <a:pt x="1509017" y="3024688"/>
                  </a:lnTo>
                  <a:lnTo>
                    <a:pt x="1489600" y="2878879"/>
                  </a:lnTo>
                  <a:cubicBezTo>
                    <a:pt x="1490333" y="2878146"/>
                    <a:pt x="1491065" y="2877414"/>
                    <a:pt x="1491798" y="2876681"/>
                  </a:cubicBezTo>
                  <a:lnTo>
                    <a:pt x="1491798" y="2876681"/>
                  </a:lnTo>
                  <a:close/>
                  <a:moveTo>
                    <a:pt x="1578624" y="2962408"/>
                  </a:moveTo>
                  <a:lnTo>
                    <a:pt x="1603536" y="3022490"/>
                  </a:lnTo>
                  <a:lnTo>
                    <a:pt x="1515245" y="3027986"/>
                  </a:lnTo>
                  <a:lnTo>
                    <a:pt x="1578624" y="2962408"/>
                  </a:lnTo>
                  <a:close/>
                  <a:moveTo>
                    <a:pt x="1583753" y="2957279"/>
                  </a:moveTo>
                  <a:lnTo>
                    <a:pt x="1595110" y="2945556"/>
                  </a:lnTo>
                  <a:lnTo>
                    <a:pt x="1659955" y="2942991"/>
                  </a:lnTo>
                  <a:lnTo>
                    <a:pt x="1686333" y="3002341"/>
                  </a:lnTo>
                  <a:lnTo>
                    <a:pt x="1680837" y="3017728"/>
                  </a:lnTo>
                  <a:lnTo>
                    <a:pt x="1610863" y="3022124"/>
                  </a:lnTo>
                  <a:lnTo>
                    <a:pt x="1583753" y="2957279"/>
                  </a:lnTo>
                  <a:close/>
                  <a:moveTo>
                    <a:pt x="1677906" y="3024688"/>
                  </a:moveTo>
                  <a:lnTo>
                    <a:pt x="1646766" y="3110416"/>
                  </a:lnTo>
                  <a:lnTo>
                    <a:pt x="1613062" y="3028719"/>
                  </a:lnTo>
                  <a:lnTo>
                    <a:pt x="1677906" y="3024688"/>
                  </a:lnTo>
                  <a:close/>
                  <a:moveTo>
                    <a:pt x="1652628" y="3114445"/>
                  </a:moveTo>
                  <a:lnTo>
                    <a:pt x="1685233" y="3024322"/>
                  </a:lnTo>
                  <a:lnTo>
                    <a:pt x="1689263" y="3023956"/>
                  </a:lnTo>
                  <a:cubicBezTo>
                    <a:pt x="1689630" y="3025055"/>
                    <a:pt x="1689630" y="3026154"/>
                    <a:pt x="1690362" y="3026887"/>
                  </a:cubicBezTo>
                  <a:cubicBezTo>
                    <a:pt x="1692194" y="3028719"/>
                    <a:pt x="1694759" y="3029817"/>
                    <a:pt x="1697323" y="3029817"/>
                  </a:cubicBezTo>
                  <a:lnTo>
                    <a:pt x="1697323" y="3029817"/>
                  </a:lnTo>
                  <a:cubicBezTo>
                    <a:pt x="1702452" y="3029817"/>
                    <a:pt x="1706848" y="3025421"/>
                    <a:pt x="1707215" y="3020292"/>
                  </a:cubicBezTo>
                  <a:cubicBezTo>
                    <a:pt x="1707215" y="3020292"/>
                    <a:pt x="1707215" y="3019926"/>
                    <a:pt x="1707215" y="3019926"/>
                  </a:cubicBezTo>
                  <a:lnTo>
                    <a:pt x="1751544" y="3001974"/>
                  </a:lnTo>
                  <a:lnTo>
                    <a:pt x="1793308" y="3065354"/>
                  </a:lnTo>
                  <a:cubicBezTo>
                    <a:pt x="1792942" y="3066087"/>
                    <a:pt x="1792576" y="3067186"/>
                    <a:pt x="1792209" y="3067918"/>
                  </a:cubicBezTo>
                  <a:lnTo>
                    <a:pt x="1652628" y="3114445"/>
                  </a:lnTo>
                  <a:close/>
                  <a:moveTo>
                    <a:pt x="1853024" y="3159141"/>
                  </a:moveTo>
                  <a:lnTo>
                    <a:pt x="1768763" y="3160240"/>
                  </a:lnTo>
                  <a:cubicBezTo>
                    <a:pt x="1768396" y="3159507"/>
                    <a:pt x="1768030" y="3158775"/>
                    <a:pt x="1767663" y="3158042"/>
                  </a:cubicBezTo>
                  <a:lnTo>
                    <a:pt x="1804299" y="3082206"/>
                  </a:lnTo>
                  <a:lnTo>
                    <a:pt x="1853024" y="3159141"/>
                  </a:lnTo>
                  <a:close/>
                  <a:moveTo>
                    <a:pt x="1736523" y="3169765"/>
                  </a:moveTo>
                  <a:cubicBezTo>
                    <a:pt x="1730662" y="3171963"/>
                    <a:pt x="1724800" y="3174528"/>
                    <a:pt x="1720037" y="3176359"/>
                  </a:cubicBezTo>
                  <a:cubicBezTo>
                    <a:pt x="1718205" y="3174894"/>
                    <a:pt x="1716007" y="3173795"/>
                    <a:pt x="1713809" y="3174161"/>
                  </a:cubicBezTo>
                  <a:lnTo>
                    <a:pt x="1713809" y="3174161"/>
                  </a:lnTo>
                  <a:cubicBezTo>
                    <a:pt x="1711611" y="3174528"/>
                    <a:pt x="1709413" y="3175261"/>
                    <a:pt x="1707947" y="3177092"/>
                  </a:cubicBezTo>
                  <a:cubicBezTo>
                    <a:pt x="1706482" y="3178924"/>
                    <a:pt x="1705749" y="3181122"/>
                    <a:pt x="1706116" y="3183320"/>
                  </a:cubicBezTo>
                  <a:cubicBezTo>
                    <a:pt x="1706482" y="3185518"/>
                    <a:pt x="1707581" y="3187716"/>
                    <a:pt x="1709047" y="3189182"/>
                  </a:cubicBezTo>
                  <a:lnTo>
                    <a:pt x="1669847" y="3328397"/>
                  </a:lnTo>
                  <a:lnTo>
                    <a:pt x="1562871" y="3155111"/>
                  </a:lnTo>
                  <a:lnTo>
                    <a:pt x="1745316" y="3166468"/>
                  </a:lnTo>
                  <a:lnTo>
                    <a:pt x="1736523" y="3169765"/>
                  </a:lnTo>
                  <a:close/>
                  <a:moveTo>
                    <a:pt x="1467252" y="3440502"/>
                  </a:moveTo>
                  <a:lnTo>
                    <a:pt x="1452231" y="3440502"/>
                  </a:lnTo>
                  <a:lnTo>
                    <a:pt x="1466519" y="3365766"/>
                  </a:lnTo>
                  <a:lnTo>
                    <a:pt x="1467252" y="3440502"/>
                  </a:lnTo>
                  <a:close/>
                  <a:moveTo>
                    <a:pt x="1828478" y="3663246"/>
                  </a:moveTo>
                  <a:lnTo>
                    <a:pt x="1807962" y="3721497"/>
                  </a:lnTo>
                  <a:lnTo>
                    <a:pt x="1775357" y="3751171"/>
                  </a:lnTo>
                  <a:lnTo>
                    <a:pt x="1828478" y="3663246"/>
                  </a:lnTo>
                  <a:close/>
                  <a:moveTo>
                    <a:pt x="1822250" y="3701713"/>
                  </a:moveTo>
                  <a:lnTo>
                    <a:pt x="1820052" y="3710872"/>
                  </a:lnTo>
                  <a:lnTo>
                    <a:pt x="1818587" y="3711971"/>
                  </a:lnTo>
                  <a:lnTo>
                    <a:pt x="1822250" y="3701713"/>
                  </a:lnTo>
                  <a:close/>
                  <a:moveTo>
                    <a:pt x="1843133" y="3644928"/>
                  </a:moveTo>
                  <a:lnTo>
                    <a:pt x="1855589" y="3678266"/>
                  </a:lnTo>
                  <a:lnTo>
                    <a:pt x="1829211" y="3702446"/>
                  </a:lnTo>
                  <a:lnTo>
                    <a:pt x="1843133" y="3644928"/>
                  </a:lnTo>
                  <a:close/>
                  <a:moveTo>
                    <a:pt x="1847895" y="3638334"/>
                  </a:moveTo>
                  <a:cubicBezTo>
                    <a:pt x="1848262" y="3637967"/>
                    <a:pt x="1848262" y="3637601"/>
                    <a:pt x="1848628" y="3636869"/>
                  </a:cubicBezTo>
                  <a:cubicBezTo>
                    <a:pt x="1855222" y="3636869"/>
                    <a:pt x="1865847" y="3636869"/>
                    <a:pt x="1877204" y="3636502"/>
                  </a:cubicBezTo>
                  <a:lnTo>
                    <a:pt x="1895155" y="3636136"/>
                  </a:lnTo>
                  <a:lnTo>
                    <a:pt x="1892224" y="3644928"/>
                  </a:lnTo>
                  <a:lnTo>
                    <a:pt x="1860718" y="3673504"/>
                  </a:lnTo>
                  <a:lnTo>
                    <a:pt x="1847895" y="3638334"/>
                  </a:lnTo>
                  <a:close/>
                  <a:moveTo>
                    <a:pt x="1914572" y="3639067"/>
                  </a:moveTo>
                  <a:lnTo>
                    <a:pt x="1931425" y="3645294"/>
                  </a:lnTo>
                  <a:cubicBezTo>
                    <a:pt x="1942048" y="3649324"/>
                    <a:pt x="1952307" y="3652988"/>
                    <a:pt x="1958168" y="3655186"/>
                  </a:cubicBezTo>
                  <a:cubicBezTo>
                    <a:pt x="1958168" y="3655553"/>
                    <a:pt x="1957802" y="3655919"/>
                    <a:pt x="1958168" y="3656651"/>
                  </a:cubicBezTo>
                  <a:lnTo>
                    <a:pt x="1958168" y="3656651"/>
                  </a:lnTo>
                  <a:lnTo>
                    <a:pt x="1934355" y="3685594"/>
                  </a:lnTo>
                  <a:lnTo>
                    <a:pt x="1913839" y="3648225"/>
                  </a:lnTo>
                  <a:lnTo>
                    <a:pt x="1914572" y="3639067"/>
                  </a:lnTo>
                  <a:close/>
                  <a:moveTo>
                    <a:pt x="1960733" y="3664711"/>
                  </a:moveTo>
                  <a:lnTo>
                    <a:pt x="1955238" y="3723695"/>
                  </a:lnTo>
                  <a:lnTo>
                    <a:pt x="1938019" y="3692188"/>
                  </a:lnTo>
                  <a:lnTo>
                    <a:pt x="1960733" y="3664711"/>
                  </a:lnTo>
                  <a:close/>
                  <a:moveTo>
                    <a:pt x="1962198" y="3725160"/>
                  </a:moveTo>
                  <a:lnTo>
                    <a:pt x="1962198" y="3736151"/>
                  </a:lnTo>
                  <a:lnTo>
                    <a:pt x="1961465" y="3734685"/>
                  </a:lnTo>
                  <a:lnTo>
                    <a:pt x="1962198" y="3725160"/>
                  </a:lnTo>
                  <a:close/>
                  <a:moveTo>
                    <a:pt x="1968793" y="3687059"/>
                  </a:moveTo>
                  <a:lnTo>
                    <a:pt x="1990408" y="3787441"/>
                  </a:lnTo>
                  <a:lnTo>
                    <a:pt x="1969159" y="3748607"/>
                  </a:lnTo>
                  <a:lnTo>
                    <a:pt x="1968793" y="3687059"/>
                  </a:lnTo>
                  <a:close/>
                  <a:moveTo>
                    <a:pt x="2377279" y="3610857"/>
                  </a:moveTo>
                  <a:cubicBezTo>
                    <a:pt x="2377279" y="3610857"/>
                    <a:pt x="2377645" y="3610857"/>
                    <a:pt x="2378011" y="3610491"/>
                  </a:cubicBezTo>
                  <a:lnTo>
                    <a:pt x="2387903" y="3609025"/>
                  </a:lnTo>
                  <a:cubicBezTo>
                    <a:pt x="2390468" y="3608659"/>
                    <a:pt x="2392666" y="3608293"/>
                    <a:pt x="2394864" y="3607926"/>
                  </a:cubicBezTo>
                  <a:lnTo>
                    <a:pt x="2366655" y="3687792"/>
                  </a:lnTo>
                  <a:lnTo>
                    <a:pt x="2377279" y="3610857"/>
                  </a:lnTo>
                  <a:close/>
                  <a:moveTo>
                    <a:pt x="2382774" y="3593638"/>
                  </a:moveTo>
                  <a:lnTo>
                    <a:pt x="2407687" y="3523298"/>
                  </a:lnTo>
                  <a:lnTo>
                    <a:pt x="2396696" y="3598767"/>
                  </a:lnTo>
                  <a:lnTo>
                    <a:pt x="2382774" y="3593638"/>
                  </a:lnTo>
                  <a:close/>
                  <a:moveTo>
                    <a:pt x="2376546" y="3591440"/>
                  </a:moveTo>
                  <a:lnTo>
                    <a:pt x="2194101" y="3529892"/>
                  </a:lnTo>
                  <a:cubicBezTo>
                    <a:pt x="2193735" y="3528794"/>
                    <a:pt x="2193369" y="3527694"/>
                    <a:pt x="2192269" y="3526595"/>
                  </a:cubicBezTo>
                  <a:lnTo>
                    <a:pt x="2225974" y="3433175"/>
                  </a:lnTo>
                  <a:lnTo>
                    <a:pt x="2411716" y="3491791"/>
                  </a:lnTo>
                  <a:lnTo>
                    <a:pt x="2376546" y="3591440"/>
                  </a:lnTo>
                  <a:close/>
                  <a:moveTo>
                    <a:pt x="2235866" y="3277107"/>
                  </a:moveTo>
                  <a:cubicBezTo>
                    <a:pt x="2238064" y="3276375"/>
                    <a:pt x="2239529" y="3274909"/>
                    <a:pt x="2240628" y="3273077"/>
                  </a:cubicBezTo>
                  <a:cubicBezTo>
                    <a:pt x="2241361" y="3270879"/>
                    <a:pt x="2241361" y="3268681"/>
                    <a:pt x="2240628" y="3266483"/>
                  </a:cubicBezTo>
                  <a:cubicBezTo>
                    <a:pt x="2239896" y="3264285"/>
                    <a:pt x="2238064" y="3262819"/>
                    <a:pt x="2236232" y="3261720"/>
                  </a:cubicBezTo>
                  <a:cubicBezTo>
                    <a:pt x="2234034" y="3260621"/>
                    <a:pt x="2231469" y="3260621"/>
                    <a:pt x="2229638" y="3261720"/>
                  </a:cubicBezTo>
                  <a:cubicBezTo>
                    <a:pt x="2225974" y="3258423"/>
                    <a:pt x="2221212" y="3254393"/>
                    <a:pt x="2216449" y="3249997"/>
                  </a:cubicBezTo>
                  <a:lnTo>
                    <a:pt x="2209122" y="3243403"/>
                  </a:lnTo>
                  <a:lnTo>
                    <a:pt x="2385339" y="3292128"/>
                  </a:lnTo>
                  <a:lnTo>
                    <a:pt x="2227806" y="3421085"/>
                  </a:lnTo>
                  <a:lnTo>
                    <a:pt x="2235866" y="3277107"/>
                  </a:lnTo>
                  <a:close/>
                  <a:moveTo>
                    <a:pt x="2189338" y="3230580"/>
                  </a:moveTo>
                  <a:lnTo>
                    <a:pt x="2109839" y="3202004"/>
                  </a:lnTo>
                  <a:lnTo>
                    <a:pt x="2180913" y="3145219"/>
                  </a:lnTo>
                  <a:lnTo>
                    <a:pt x="2191170" y="3229115"/>
                  </a:lnTo>
                  <a:cubicBezTo>
                    <a:pt x="2190071" y="3229481"/>
                    <a:pt x="2189705" y="3230214"/>
                    <a:pt x="2189338" y="3230580"/>
                  </a:cubicBezTo>
                  <a:lnTo>
                    <a:pt x="2189338" y="3230580"/>
                  </a:lnTo>
                  <a:close/>
                  <a:moveTo>
                    <a:pt x="2197032" y="3132763"/>
                  </a:moveTo>
                  <a:lnTo>
                    <a:pt x="2254184" y="3089167"/>
                  </a:lnTo>
                  <a:lnTo>
                    <a:pt x="2257481" y="3086602"/>
                  </a:lnTo>
                  <a:lnTo>
                    <a:pt x="2293383" y="3118109"/>
                  </a:lnTo>
                  <a:cubicBezTo>
                    <a:pt x="2293383" y="3118109"/>
                    <a:pt x="2293383" y="3118109"/>
                    <a:pt x="2293017" y="3118476"/>
                  </a:cubicBezTo>
                  <a:cubicBezTo>
                    <a:pt x="2291552" y="3123604"/>
                    <a:pt x="2294116" y="3129100"/>
                    <a:pt x="2299245" y="3130931"/>
                  </a:cubicBezTo>
                  <a:cubicBezTo>
                    <a:pt x="2300344" y="3131298"/>
                    <a:pt x="2301444" y="3131298"/>
                    <a:pt x="2302176" y="3131298"/>
                  </a:cubicBezTo>
                  <a:cubicBezTo>
                    <a:pt x="2304740" y="3131298"/>
                    <a:pt x="2307305" y="3129833"/>
                    <a:pt x="2308771" y="3128001"/>
                  </a:cubicBezTo>
                  <a:lnTo>
                    <a:pt x="2312068" y="3129466"/>
                  </a:lnTo>
                  <a:lnTo>
                    <a:pt x="2313533" y="3225451"/>
                  </a:lnTo>
                  <a:lnTo>
                    <a:pt x="2196666" y="3136060"/>
                  </a:lnTo>
                  <a:cubicBezTo>
                    <a:pt x="2196666" y="3135694"/>
                    <a:pt x="2197399" y="3135328"/>
                    <a:pt x="2197399" y="3134595"/>
                  </a:cubicBezTo>
                  <a:cubicBezTo>
                    <a:pt x="2197399" y="3133862"/>
                    <a:pt x="2197032" y="3133130"/>
                    <a:pt x="2197032" y="3132763"/>
                  </a:cubicBezTo>
                  <a:lnTo>
                    <a:pt x="2197032" y="3132763"/>
                  </a:lnTo>
                  <a:close/>
                  <a:moveTo>
                    <a:pt x="2319028" y="3132031"/>
                  </a:moveTo>
                  <a:lnTo>
                    <a:pt x="2378744" y="3156943"/>
                  </a:lnTo>
                  <a:cubicBezTo>
                    <a:pt x="2378378" y="3157309"/>
                    <a:pt x="2378011" y="3157675"/>
                    <a:pt x="2378011" y="3158042"/>
                  </a:cubicBezTo>
                  <a:lnTo>
                    <a:pt x="2320494" y="3223253"/>
                  </a:lnTo>
                  <a:lnTo>
                    <a:pt x="2319028" y="3132031"/>
                  </a:lnTo>
                  <a:close/>
                  <a:moveTo>
                    <a:pt x="2319028" y="3124703"/>
                  </a:moveTo>
                  <a:lnTo>
                    <a:pt x="2318662" y="3108584"/>
                  </a:lnTo>
                  <a:cubicBezTo>
                    <a:pt x="2327455" y="3099059"/>
                    <a:pt x="2339911" y="3085870"/>
                    <a:pt x="2352000" y="3072681"/>
                  </a:cubicBezTo>
                  <a:lnTo>
                    <a:pt x="2362991" y="3060958"/>
                  </a:lnTo>
                  <a:lnTo>
                    <a:pt x="2423440" y="3084404"/>
                  </a:lnTo>
                  <a:lnTo>
                    <a:pt x="2430400" y="3099059"/>
                  </a:lnTo>
                  <a:lnTo>
                    <a:pt x="2383874" y="3151814"/>
                  </a:lnTo>
                  <a:lnTo>
                    <a:pt x="2319028" y="3124703"/>
                  </a:lnTo>
                  <a:close/>
                  <a:moveTo>
                    <a:pt x="2433332" y="3105653"/>
                  </a:moveTo>
                  <a:lnTo>
                    <a:pt x="2471799" y="3188449"/>
                  </a:lnTo>
                  <a:lnTo>
                    <a:pt x="2390468" y="3154378"/>
                  </a:lnTo>
                  <a:lnTo>
                    <a:pt x="2433332" y="3105653"/>
                  </a:lnTo>
                  <a:close/>
                  <a:moveTo>
                    <a:pt x="2478759" y="3186984"/>
                  </a:moveTo>
                  <a:lnTo>
                    <a:pt x="2438094" y="3100158"/>
                  </a:lnTo>
                  <a:lnTo>
                    <a:pt x="2440659" y="3097227"/>
                  </a:lnTo>
                  <a:cubicBezTo>
                    <a:pt x="2441757" y="3097593"/>
                    <a:pt x="2442490" y="3098326"/>
                    <a:pt x="2443589" y="3098326"/>
                  </a:cubicBezTo>
                  <a:cubicBezTo>
                    <a:pt x="2446154" y="3098326"/>
                    <a:pt x="2448718" y="3097227"/>
                    <a:pt x="2450550" y="3095395"/>
                  </a:cubicBezTo>
                  <a:cubicBezTo>
                    <a:pt x="2454214" y="3091731"/>
                    <a:pt x="2454214" y="3085504"/>
                    <a:pt x="2450550" y="3081473"/>
                  </a:cubicBezTo>
                  <a:cubicBezTo>
                    <a:pt x="2450550" y="3081473"/>
                    <a:pt x="2450184" y="3081473"/>
                    <a:pt x="2450184" y="3081473"/>
                  </a:cubicBezTo>
                  <a:lnTo>
                    <a:pt x="2468502" y="3037511"/>
                  </a:lnTo>
                  <a:lnTo>
                    <a:pt x="2542871" y="3052898"/>
                  </a:lnTo>
                  <a:cubicBezTo>
                    <a:pt x="2543238" y="3053630"/>
                    <a:pt x="2543604" y="3054730"/>
                    <a:pt x="2543971" y="3055462"/>
                  </a:cubicBezTo>
                  <a:lnTo>
                    <a:pt x="2478759" y="3186984"/>
                  </a:lnTo>
                  <a:close/>
                  <a:moveTo>
                    <a:pt x="2652046" y="3077077"/>
                  </a:moveTo>
                  <a:lnTo>
                    <a:pt x="2593429" y="3137526"/>
                  </a:lnTo>
                  <a:cubicBezTo>
                    <a:pt x="2592696" y="3137160"/>
                    <a:pt x="2591963" y="3137160"/>
                    <a:pt x="2591231" y="3136793"/>
                  </a:cubicBezTo>
                  <a:lnTo>
                    <a:pt x="2563754" y="3056928"/>
                  </a:lnTo>
                  <a:lnTo>
                    <a:pt x="2652046" y="3077077"/>
                  </a:lnTo>
                  <a:close/>
                  <a:moveTo>
                    <a:pt x="2577309" y="3167201"/>
                  </a:moveTo>
                  <a:cubicBezTo>
                    <a:pt x="2574745" y="3173062"/>
                    <a:pt x="2572180" y="3179291"/>
                    <a:pt x="2570348" y="3183687"/>
                  </a:cubicBezTo>
                  <a:cubicBezTo>
                    <a:pt x="2568150" y="3183687"/>
                    <a:pt x="2565952" y="3184786"/>
                    <a:pt x="2564120" y="3186251"/>
                  </a:cubicBezTo>
                  <a:cubicBezTo>
                    <a:pt x="2562655" y="3188083"/>
                    <a:pt x="2561922" y="3190281"/>
                    <a:pt x="2562288" y="3192479"/>
                  </a:cubicBezTo>
                  <a:cubicBezTo>
                    <a:pt x="2562655" y="3194677"/>
                    <a:pt x="2563388" y="3196875"/>
                    <a:pt x="2565219" y="3198341"/>
                  </a:cubicBezTo>
                  <a:cubicBezTo>
                    <a:pt x="2566685" y="3199440"/>
                    <a:pt x="2568516" y="3200173"/>
                    <a:pt x="2570715" y="3200173"/>
                  </a:cubicBezTo>
                  <a:cubicBezTo>
                    <a:pt x="2571081" y="3200173"/>
                    <a:pt x="2571081" y="3199806"/>
                    <a:pt x="2571447" y="3199806"/>
                  </a:cubicBezTo>
                  <a:lnTo>
                    <a:pt x="2606984" y="3263186"/>
                  </a:lnTo>
                  <a:cubicBezTo>
                    <a:pt x="2621272" y="3288831"/>
                    <a:pt x="2635926" y="3314476"/>
                    <a:pt x="2642520" y="3326199"/>
                  </a:cubicBezTo>
                  <a:lnTo>
                    <a:pt x="2444688" y="3279305"/>
                  </a:lnTo>
                  <a:lnTo>
                    <a:pt x="2581705" y="3158408"/>
                  </a:lnTo>
                  <a:lnTo>
                    <a:pt x="2577309" y="3167201"/>
                  </a:lnTo>
                  <a:close/>
                  <a:moveTo>
                    <a:pt x="2578408" y="3548943"/>
                  </a:moveTo>
                  <a:lnTo>
                    <a:pt x="2567784" y="3559201"/>
                  </a:lnTo>
                  <a:lnTo>
                    <a:pt x="2538109" y="3515238"/>
                  </a:lnTo>
                  <a:lnTo>
                    <a:pt x="2525653" y="3496920"/>
                  </a:lnTo>
                  <a:lnTo>
                    <a:pt x="2578408" y="3548943"/>
                  </a:lnTo>
                  <a:close/>
                  <a:moveTo>
                    <a:pt x="2580606" y="3564330"/>
                  </a:moveTo>
                  <a:lnTo>
                    <a:pt x="2589399" y="3561766"/>
                  </a:lnTo>
                  <a:cubicBezTo>
                    <a:pt x="2589765" y="3562132"/>
                    <a:pt x="2590498" y="3562132"/>
                    <a:pt x="2591231" y="3562498"/>
                  </a:cubicBezTo>
                  <a:lnTo>
                    <a:pt x="2621272" y="3606827"/>
                  </a:lnTo>
                  <a:lnTo>
                    <a:pt x="2633728" y="3624779"/>
                  </a:lnTo>
                  <a:lnTo>
                    <a:pt x="2614311" y="3605728"/>
                  </a:lnTo>
                  <a:lnTo>
                    <a:pt x="2574012" y="3566162"/>
                  </a:lnTo>
                  <a:lnTo>
                    <a:pt x="2580606" y="3564330"/>
                  </a:lnTo>
                  <a:close/>
                  <a:moveTo>
                    <a:pt x="2991291" y="3450760"/>
                  </a:moveTo>
                  <a:lnTo>
                    <a:pt x="3018035" y="3506446"/>
                  </a:lnTo>
                  <a:lnTo>
                    <a:pt x="3015837" y="3550775"/>
                  </a:lnTo>
                  <a:lnTo>
                    <a:pt x="2991291" y="3450760"/>
                  </a:lnTo>
                  <a:close/>
                  <a:moveTo>
                    <a:pt x="3014005" y="3482633"/>
                  </a:moveTo>
                  <a:lnTo>
                    <a:pt x="3018767" y="3490693"/>
                  </a:lnTo>
                  <a:lnTo>
                    <a:pt x="3018767" y="3492524"/>
                  </a:lnTo>
                  <a:lnTo>
                    <a:pt x="3014005" y="3482633"/>
                  </a:lnTo>
                  <a:close/>
                  <a:moveTo>
                    <a:pt x="2988726" y="3427679"/>
                  </a:moveTo>
                  <a:lnTo>
                    <a:pt x="3020965" y="3442333"/>
                  </a:lnTo>
                  <a:lnTo>
                    <a:pt x="3019133" y="3478236"/>
                  </a:lnTo>
                  <a:lnTo>
                    <a:pt x="2988726" y="3427679"/>
                  </a:lnTo>
                  <a:close/>
                  <a:moveTo>
                    <a:pt x="2987261" y="3419620"/>
                  </a:moveTo>
                  <a:lnTo>
                    <a:pt x="2987261" y="3419620"/>
                  </a:lnTo>
                  <a:cubicBezTo>
                    <a:pt x="2987261" y="3419620"/>
                    <a:pt x="2986894" y="3418887"/>
                    <a:pt x="2986528" y="3418520"/>
                  </a:cubicBezTo>
                  <a:cubicBezTo>
                    <a:pt x="2990924" y="3413758"/>
                    <a:pt x="2998618" y="3406065"/>
                    <a:pt x="3006311" y="3398005"/>
                  </a:cubicBezTo>
                  <a:lnTo>
                    <a:pt x="3018767" y="3384816"/>
                  </a:lnTo>
                  <a:lnTo>
                    <a:pt x="3023164" y="3393242"/>
                  </a:lnTo>
                  <a:lnTo>
                    <a:pt x="3020965" y="3435739"/>
                  </a:lnTo>
                  <a:lnTo>
                    <a:pt x="2987261" y="3419620"/>
                  </a:lnTo>
                  <a:close/>
                  <a:moveTo>
                    <a:pt x="3035253" y="3373093"/>
                  </a:moveTo>
                  <a:lnTo>
                    <a:pt x="3051739" y="3365766"/>
                  </a:lnTo>
                  <a:cubicBezTo>
                    <a:pt x="3061997" y="3361369"/>
                    <a:pt x="3071522" y="3356607"/>
                    <a:pt x="3077384" y="3354042"/>
                  </a:cubicBezTo>
                  <a:cubicBezTo>
                    <a:pt x="3077750" y="3354408"/>
                    <a:pt x="3078483" y="3354408"/>
                    <a:pt x="3078850" y="3354775"/>
                  </a:cubicBezTo>
                  <a:lnTo>
                    <a:pt x="3082513" y="3392509"/>
                  </a:lnTo>
                  <a:lnTo>
                    <a:pt x="3041848" y="3380786"/>
                  </a:lnTo>
                  <a:lnTo>
                    <a:pt x="3035253" y="3373093"/>
                  </a:lnTo>
                  <a:close/>
                  <a:moveTo>
                    <a:pt x="3085810" y="3358438"/>
                  </a:moveTo>
                  <a:lnTo>
                    <a:pt x="3123545" y="3403866"/>
                  </a:lnTo>
                  <a:lnTo>
                    <a:pt x="3089108" y="3393975"/>
                  </a:lnTo>
                  <a:lnTo>
                    <a:pt x="3085810" y="3358438"/>
                  </a:lnTo>
                  <a:close/>
                  <a:moveTo>
                    <a:pt x="3129407" y="3399836"/>
                  </a:moveTo>
                  <a:lnTo>
                    <a:pt x="3137100" y="3407530"/>
                  </a:lnTo>
                  <a:lnTo>
                    <a:pt x="3135268" y="3407163"/>
                  </a:lnTo>
                  <a:lnTo>
                    <a:pt x="3129407" y="3399836"/>
                  </a:lnTo>
                  <a:close/>
                  <a:moveTo>
                    <a:pt x="3147725" y="3408263"/>
                  </a:moveTo>
                  <a:lnTo>
                    <a:pt x="3107425" y="3368696"/>
                  </a:lnTo>
                  <a:lnTo>
                    <a:pt x="3145893" y="3393608"/>
                  </a:lnTo>
                  <a:lnTo>
                    <a:pt x="3193152" y="3424016"/>
                  </a:lnTo>
                  <a:lnTo>
                    <a:pt x="3151021" y="3411560"/>
                  </a:lnTo>
                  <a:lnTo>
                    <a:pt x="3147725" y="3408263"/>
                  </a:lnTo>
                  <a:close/>
                  <a:moveTo>
                    <a:pt x="3342625" y="3026154"/>
                  </a:moveTo>
                  <a:cubicBezTo>
                    <a:pt x="3342625" y="3025788"/>
                    <a:pt x="3342625" y="3025055"/>
                    <a:pt x="3342625" y="3024688"/>
                  </a:cubicBezTo>
                  <a:lnTo>
                    <a:pt x="3348121" y="3016995"/>
                  </a:lnTo>
                  <a:cubicBezTo>
                    <a:pt x="3349586" y="3014797"/>
                    <a:pt x="3351052" y="3012965"/>
                    <a:pt x="3352151" y="3011133"/>
                  </a:cubicBezTo>
                  <a:lnTo>
                    <a:pt x="3388786" y="3087702"/>
                  </a:lnTo>
                  <a:lnTo>
                    <a:pt x="3342625" y="3026154"/>
                  </a:lnTo>
                  <a:close/>
                  <a:moveTo>
                    <a:pt x="3334199" y="3009668"/>
                  </a:moveTo>
                  <a:lnTo>
                    <a:pt x="3301960" y="2942258"/>
                  </a:lnTo>
                  <a:lnTo>
                    <a:pt x="3347388" y="3003074"/>
                  </a:lnTo>
                  <a:lnTo>
                    <a:pt x="3334199" y="3009668"/>
                  </a:lnTo>
                  <a:close/>
                  <a:moveTo>
                    <a:pt x="3006678" y="2889503"/>
                  </a:moveTo>
                  <a:cubicBezTo>
                    <a:pt x="3007777" y="2887305"/>
                    <a:pt x="3007777" y="2885107"/>
                    <a:pt x="3007044" y="2882909"/>
                  </a:cubicBezTo>
                  <a:cubicBezTo>
                    <a:pt x="3005212" y="2878513"/>
                    <a:pt x="3000449" y="2876314"/>
                    <a:pt x="2996053" y="2878146"/>
                  </a:cubicBezTo>
                  <a:cubicBezTo>
                    <a:pt x="2993855" y="2878879"/>
                    <a:pt x="2992390" y="2880711"/>
                    <a:pt x="2991291" y="2882543"/>
                  </a:cubicBezTo>
                  <a:cubicBezTo>
                    <a:pt x="2991291" y="2882543"/>
                    <a:pt x="2991291" y="2882909"/>
                    <a:pt x="2991291" y="2882909"/>
                  </a:cubicBezTo>
                  <a:cubicBezTo>
                    <a:pt x="2986528" y="2883275"/>
                    <a:pt x="2980300" y="2883641"/>
                    <a:pt x="2973706" y="2884008"/>
                  </a:cubicBezTo>
                  <a:lnTo>
                    <a:pt x="2963814" y="2884741"/>
                  </a:lnTo>
                  <a:lnTo>
                    <a:pt x="3122812" y="2794617"/>
                  </a:lnTo>
                  <a:lnTo>
                    <a:pt x="3102663" y="2997212"/>
                  </a:lnTo>
                  <a:lnTo>
                    <a:pt x="3006678" y="2889503"/>
                  </a:lnTo>
                  <a:close/>
                  <a:moveTo>
                    <a:pt x="2940734" y="2889503"/>
                  </a:moveTo>
                  <a:lnTo>
                    <a:pt x="2864532" y="2925406"/>
                  </a:lnTo>
                  <a:lnTo>
                    <a:pt x="2874790" y="2835283"/>
                  </a:lnTo>
                  <a:lnTo>
                    <a:pt x="2941100" y="2887305"/>
                  </a:lnTo>
                  <a:cubicBezTo>
                    <a:pt x="2940367" y="2888038"/>
                    <a:pt x="2940367" y="2889137"/>
                    <a:pt x="2940734" y="2889503"/>
                  </a:cubicBezTo>
                  <a:lnTo>
                    <a:pt x="2940734" y="2889503"/>
                  </a:lnTo>
                  <a:close/>
                  <a:moveTo>
                    <a:pt x="2876988" y="2814767"/>
                  </a:moveTo>
                  <a:lnTo>
                    <a:pt x="2886879" y="2739298"/>
                  </a:lnTo>
                  <a:lnTo>
                    <a:pt x="2934505" y="2736367"/>
                  </a:lnTo>
                  <a:cubicBezTo>
                    <a:pt x="2934505" y="2736367"/>
                    <a:pt x="2934505" y="2736733"/>
                    <a:pt x="2934505" y="2736733"/>
                  </a:cubicBezTo>
                  <a:cubicBezTo>
                    <a:pt x="2936337" y="2740030"/>
                    <a:pt x="2939635" y="2742228"/>
                    <a:pt x="2943298" y="2742228"/>
                  </a:cubicBezTo>
                  <a:cubicBezTo>
                    <a:pt x="2944764" y="2742228"/>
                    <a:pt x="2946229" y="2741862"/>
                    <a:pt x="2947694" y="2741130"/>
                  </a:cubicBezTo>
                  <a:cubicBezTo>
                    <a:pt x="2949893" y="2740030"/>
                    <a:pt x="2951724" y="2737832"/>
                    <a:pt x="2952457" y="2735634"/>
                  </a:cubicBezTo>
                  <a:cubicBezTo>
                    <a:pt x="2952823" y="2734535"/>
                    <a:pt x="2952091" y="2733436"/>
                    <a:pt x="2952091" y="2732703"/>
                  </a:cubicBezTo>
                  <a:lnTo>
                    <a:pt x="2955754" y="2731238"/>
                  </a:lnTo>
                  <a:lnTo>
                    <a:pt x="3024629" y="2797915"/>
                  </a:lnTo>
                  <a:lnTo>
                    <a:pt x="2878820" y="2817331"/>
                  </a:lnTo>
                  <a:cubicBezTo>
                    <a:pt x="2878087" y="2816232"/>
                    <a:pt x="2877354" y="2815499"/>
                    <a:pt x="2876988" y="2814767"/>
                  </a:cubicBezTo>
                  <a:lnTo>
                    <a:pt x="2876988" y="2814767"/>
                  </a:lnTo>
                  <a:close/>
                  <a:moveTo>
                    <a:pt x="2962715" y="2727940"/>
                  </a:moveTo>
                  <a:lnTo>
                    <a:pt x="3022797" y="2703028"/>
                  </a:lnTo>
                  <a:lnTo>
                    <a:pt x="3028292" y="2791320"/>
                  </a:lnTo>
                  <a:lnTo>
                    <a:pt x="2962715" y="2727940"/>
                  </a:lnTo>
                  <a:close/>
                  <a:moveTo>
                    <a:pt x="2957220" y="2722812"/>
                  </a:moveTo>
                  <a:lnTo>
                    <a:pt x="2945496" y="2711454"/>
                  </a:lnTo>
                  <a:lnTo>
                    <a:pt x="2942932" y="2646610"/>
                  </a:lnTo>
                  <a:lnTo>
                    <a:pt x="3002281" y="2620232"/>
                  </a:lnTo>
                  <a:lnTo>
                    <a:pt x="3017668" y="2625728"/>
                  </a:lnTo>
                  <a:lnTo>
                    <a:pt x="3022064" y="2695701"/>
                  </a:lnTo>
                  <a:lnTo>
                    <a:pt x="2957220" y="2722812"/>
                  </a:lnTo>
                  <a:close/>
                  <a:moveTo>
                    <a:pt x="3024996" y="2628658"/>
                  </a:moveTo>
                  <a:lnTo>
                    <a:pt x="3110722" y="2659798"/>
                  </a:lnTo>
                  <a:lnTo>
                    <a:pt x="3029025" y="2693503"/>
                  </a:lnTo>
                  <a:lnTo>
                    <a:pt x="3024996" y="2628658"/>
                  </a:lnTo>
                  <a:close/>
                  <a:moveTo>
                    <a:pt x="3024263" y="2621331"/>
                  </a:moveTo>
                  <a:lnTo>
                    <a:pt x="3023896" y="2617301"/>
                  </a:lnTo>
                  <a:cubicBezTo>
                    <a:pt x="3027194" y="2615836"/>
                    <a:pt x="3029392" y="2612905"/>
                    <a:pt x="3029758" y="2609242"/>
                  </a:cubicBezTo>
                  <a:cubicBezTo>
                    <a:pt x="3029758" y="2603746"/>
                    <a:pt x="3025362" y="2599350"/>
                    <a:pt x="3020233" y="2599350"/>
                  </a:cubicBezTo>
                  <a:cubicBezTo>
                    <a:pt x="3020233" y="2599350"/>
                    <a:pt x="3020233" y="2599350"/>
                    <a:pt x="3020233" y="2599350"/>
                  </a:cubicBezTo>
                  <a:lnTo>
                    <a:pt x="3019866" y="2599350"/>
                  </a:lnTo>
                  <a:lnTo>
                    <a:pt x="3001915" y="2555387"/>
                  </a:lnTo>
                  <a:lnTo>
                    <a:pt x="3005579" y="2553189"/>
                  </a:lnTo>
                  <a:lnTo>
                    <a:pt x="3064928" y="2513622"/>
                  </a:lnTo>
                  <a:cubicBezTo>
                    <a:pt x="3066027" y="2513989"/>
                    <a:pt x="3067126" y="2514355"/>
                    <a:pt x="3068225" y="2514355"/>
                  </a:cubicBezTo>
                  <a:lnTo>
                    <a:pt x="3114753" y="2653570"/>
                  </a:lnTo>
                  <a:lnTo>
                    <a:pt x="3024263" y="2621331"/>
                  </a:lnTo>
                  <a:close/>
                  <a:moveTo>
                    <a:pt x="3170072" y="2570041"/>
                  </a:moveTo>
                  <a:cubicBezTo>
                    <a:pt x="3172636" y="2576270"/>
                    <a:pt x="3174835" y="2582131"/>
                    <a:pt x="3176666" y="2586527"/>
                  </a:cubicBezTo>
                  <a:cubicBezTo>
                    <a:pt x="3175201" y="2588359"/>
                    <a:pt x="3174102" y="2590557"/>
                    <a:pt x="3174468" y="2592756"/>
                  </a:cubicBezTo>
                  <a:cubicBezTo>
                    <a:pt x="3174835" y="2597152"/>
                    <a:pt x="3178498" y="2600449"/>
                    <a:pt x="3182895" y="2600449"/>
                  </a:cubicBezTo>
                  <a:lnTo>
                    <a:pt x="3183627" y="2600449"/>
                  </a:lnTo>
                  <a:cubicBezTo>
                    <a:pt x="3185825" y="2600083"/>
                    <a:pt x="3188024" y="2599350"/>
                    <a:pt x="3189489" y="2597518"/>
                  </a:cubicBezTo>
                  <a:lnTo>
                    <a:pt x="3189489" y="2597518"/>
                  </a:lnTo>
                  <a:lnTo>
                    <a:pt x="3328704" y="2636718"/>
                  </a:lnTo>
                  <a:lnTo>
                    <a:pt x="3155418" y="2743694"/>
                  </a:lnTo>
                  <a:lnTo>
                    <a:pt x="3166775" y="2561249"/>
                  </a:lnTo>
                  <a:lnTo>
                    <a:pt x="3170072" y="2570041"/>
                  </a:lnTo>
                  <a:close/>
                  <a:moveTo>
                    <a:pt x="3439343" y="2637451"/>
                  </a:moveTo>
                  <a:cubicBezTo>
                    <a:pt x="3440076" y="2638550"/>
                    <a:pt x="3440809" y="2639649"/>
                    <a:pt x="3441908" y="2640015"/>
                  </a:cubicBezTo>
                  <a:lnTo>
                    <a:pt x="3440809" y="2832718"/>
                  </a:lnTo>
                  <a:lnTo>
                    <a:pt x="3335298" y="2833451"/>
                  </a:lnTo>
                  <a:lnTo>
                    <a:pt x="3340427" y="2638550"/>
                  </a:lnTo>
                  <a:lnTo>
                    <a:pt x="3439343" y="2637451"/>
                  </a:lnTo>
                  <a:close/>
                  <a:moveTo>
                    <a:pt x="3440809" y="2839313"/>
                  </a:moveTo>
                  <a:lnTo>
                    <a:pt x="3440809" y="2854333"/>
                  </a:lnTo>
                  <a:lnTo>
                    <a:pt x="3366072" y="2840045"/>
                  </a:lnTo>
                  <a:lnTo>
                    <a:pt x="3440809" y="2839313"/>
                  </a:lnTo>
                  <a:close/>
                  <a:moveTo>
                    <a:pt x="3453265" y="2848471"/>
                  </a:moveTo>
                  <a:lnTo>
                    <a:pt x="3457661" y="2840412"/>
                  </a:lnTo>
                  <a:cubicBezTo>
                    <a:pt x="3458027" y="2840412"/>
                    <a:pt x="3458760" y="2840045"/>
                    <a:pt x="3459127" y="2839679"/>
                  </a:cubicBezTo>
                  <a:lnTo>
                    <a:pt x="3534596" y="2853967"/>
                  </a:lnTo>
                  <a:lnTo>
                    <a:pt x="3449968" y="2854700"/>
                  </a:lnTo>
                  <a:cubicBezTo>
                    <a:pt x="3450700" y="2853234"/>
                    <a:pt x="3451800" y="2851036"/>
                    <a:pt x="3453265" y="2848471"/>
                  </a:cubicBezTo>
                  <a:lnTo>
                    <a:pt x="3453265" y="2848471"/>
                  </a:lnTo>
                  <a:close/>
                  <a:moveTo>
                    <a:pt x="3703486" y="2501899"/>
                  </a:moveTo>
                  <a:lnTo>
                    <a:pt x="3663919" y="2478086"/>
                  </a:lnTo>
                  <a:lnTo>
                    <a:pt x="3721803" y="2498236"/>
                  </a:lnTo>
                  <a:lnTo>
                    <a:pt x="3751112" y="2530841"/>
                  </a:lnTo>
                  <a:lnTo>
                    <a:pt x="3703486" y="2501899"/>
                  </a:lnTo>
                  <a:close/>
                  <a:moveTo>
                    <a:pt x="3702020" y="2484314"/>
                  </a:moveTo>
                  <a:lnTo>
                    <a:pt x="3711179" y="2486513"/>
                  </a:lnTo>
                  <a:lnTo>
                    <a:pt x="3712278" y="2487978"/>
                  </a:lnTo>
                  <a:lnTo>
                    <a:pt x="3702020" y="2484314"/>
                  </a:lnTo>
                  <a:close/>
                  <a:moveTo>
                    <a:pt x="3645235" y="2463432"/>
                  </a:moveTo>
                  <a:lnTo>
                    <a:pt x="3678573" y="2450976"/>
                  </a:lnTo>
                  <a:lnTo>
                    <a:pt x="3702753" y="2477354"/>
                  </a:lnTo>
                  <a:lnTo>
                    <a:pt x="3645235" y="2463432"/>
                  </a:lnTo>
                  <a:close/>
                  <a:moveTo>
                    <a:pt x="3638274" y="2458669"/>
                  </a:moveTo>
                  <a:cubicBezTo>
                    <a:pt x="3637908" y="2458303"/>
                    <a:pt x="3637542" y="2458303"/>
                    <a:pt x="3637175" y="2458303"/>
                  </a:cubicBezTo>
                  <a:cubicBezTo>
                    <a:pt x="3637175" y="2451709"/>
                    <a:pt x="3637175" y="2440718"/>
                    <a:pt x="3636809" y="2429727"/>
                  </a:cubicBezTo>
                  <a:lnTo>
                    <a:pt x="3636442" y="2411776"/>
                  </a:lnTo>
                  <a:lnTo>
                    <a:pt x="3645235" y="2414706"/>
                  </a:lnTo>
                  <a:lnTo>
                    <a:pt x="3673811" y="2446213"/>
                  </a:lnTo>
                  <a:lnTo>
                    <a:pt x="3638274" y="2458669"/>
                  </a:lnTo>
                  <a:close/>
                  <a:moveTo>
                    <a:pt x="3639373" y="2391993"/>
                  </a:moveTo>
                  <a:cubicBezTo>
                    <a:pt x="3641205" y="2386864"/>
                    <a:pt x="3643403" y="2381002"/>
                    <a:pt x="3645601" y="2375140"/>
                  </a:cubicBezTo>
                  <a:cubicBezTo>
                    <a:pt x="3649632" y="2364516"/>
                    <a:pt x="3653295" y="2354625"/>
                    <a:pt x="3655493" y="2348396"/>
                  </a:cubicBezTo>
                  <a:cubicBezTo>
                    <a:pt x="3655859" y="2348396"/>
                    <a:pt x="3656226" y="2348030"/>
                    <a:pt x="3656959" y="2348030"/>
                  </a:cubicBezTo>
                  <a:lnTo>
                    <a:pt x="3686267" y="2372209"/>
                  </a:lnTo>
                  <a:lnTo>
                    <a:pt x="3648899" y="2392725"/>
                  </a:lnTo>
                  <a:lnTo>
                    <a:pt x="3639373" y="2391993"/>
                  </a:lnTo>
                  <a:close/>
                  <a:moveTo>
                    <a:pt x="3665018" y="2345832"/>
                  </a:moveTo>
                  <a:lnTo>
                    <a:pt x="3724001" y="2351327"/>
                  </a:lnTo>
                  <a:lnTo>
                    <a:pt x="3692495" y="2368546"/>
                  </a:lnTo>
                  <a:lnTo>
                    <a:pt x="3665018" y="2345832"/>
                  </a:lnTo>
                  <a:close/>
                  <a:moveTo>
                    <a:pt x="3725101" y="2344366"/>
                  </a:moveTo>
                  <a:lnTo>
                    <a:pt x="3736458" y="2344366"/>
                  </a:lnTo>
                  <a:lnTo>
                    <a:pt x="3734626" y="2345099"/>
                  </a:lnTo>
                  <a:lnTo>
                    <a:pt x="3725101" y="2344366"/>
                  </a:lnTo>
                  <a:close/>
                  <a:moveTo>
                    <a:pt x="3687000" y="2337772"/>
                  </a:moveTo>
                  <a:lnTo>
                    <a:pt x="3787381" y="2316157"/>
                  </a:lnTo>
                  <a:lnTo>
                    <a:pt x="3748547" y="2337406"/>
                  </a:lnTo>
                  <a:lnTo>
                    <a:pt x="3687000" y="2337772"/>
                  </a:lnTo>
                  <a:close/>
                  <a:moveTo>
                    <a:pt x="3724734" y="1362900"/>
                  </a:moveTo>
                  <a:cubicBezTo>
                    <a:pt x="3716308" y="1374624"/>
                    <a:pt x="3694327" y="1404665"/>
                    <a:pt x="3672712" y="1435072"/>
                  </a:cubicBezTo>
                  <a:lnTo>
                    <a:pt x="3621788" y="1505779"/>
                  </a:lnTo>
                  <a:lnTo>
                    <a:pt x="3621422" y="1505779"/>
                  </a:lnTo>
                  <a:lnTo>
                    <a:pt x="3579291" y="1294025"/>
                  </a:lnTo>
                  <a:lnTo>
                    <a:pt x="3723635" y="1359603"/>
                  </a:lnTo>
                  <a:cubicBezTo>
                    <a:pt x="3723635" y="1359969"/>
                    <a:pt x="3723269" y="1359969"/>
                    <a:pt x="3723635" y="1360336"/>
                  </a:cubicBezTo>
                  <a:cubicBezTo>
                    <a:pt x="3723269" y="1361435"/>
                    <a:pt x="3724001" y="1362168"/>
                    <a:pt x="3724368" y="1363267"/>
                  </a:cubicBezTo>
                  <a:lnTo>
                    <a:pt x="3724734" y="1362900"/>
                  </a:lnTo>
                  <a:close/>
                  <a:moveTo>
                    <a:pt x="2705900" y="483647"/>
                  </a:moveTo>
                  <a:lnTo>
                    <a:pt x="2734109" y="657666"/>
                  </a:lnTo>
                  <a:lnTo>
                    <a:pt x="2733743" y="658032"/>
                  </a:lnTo>
                  <a:lnTo>
                    <a:pt x="2554229" y="538600"/>
                  </a:lnTo>
                  <a:lnTo>
                    <a:pt x="2702603" y="482915"/>
                  </a:lnTo>
                  <a:cubicBezTo>
                    <a:pt x="2703702" y="483647"/>
                    <a:pt x="2704801" y="484014"/>
                    <a:pt x="2705900" y="484380"/>
                  </a:cubicBezTo>
                  <a:lnTo>
                    <a:pt x="2705900" y="483647"/>
                  </a:lnTo>
                  <a:close/>
                  <a:moveTo>
                    <a:pt x="1085510" y="877113"/>
                  </a:moveTo>
                  <a:lnTo>
                    <a:pt x="976702" y="1063588"/>
                  </a:lnTo>
                  <a:lnTo>
                    <a:pt x="976336" y="1063588"/>
                  </a:lnTo>
                  <a:lnTo>
                    <a:pt x="925412" y="894698"/>
                  </a:lnTo>
                  <a:cubicBezTo>
                    <a:pt x="926145" y="893965"/>
                    <a:pt x="927244" y="893599"/>
                    <a:pt x="927610" y="892500"/>
                  </a:cubicBezTo>
                  <a:cubicBezTo>
                    <a:pt x="927610" y="892500"/>
                    <a:pt x="927610" y="892133"/>
                    <a:pt x="927610" y="891767"/>
                  </a:cubicBezTo>
                  <a:lnTo>
                    <a:pt x="1085510" y="877113"/>
                  </a:lnTo>
                  <a:close/>
                  <a:moveTo>
                    <a:pt x="495677" y="2005854"/>
                  </a:moveTo>
                  <a:lnTo>
                    <a:pt x="550631" y="2214310"/>
                  </a:lnTo>
                  <a:lnTo>
                    <a:pt x="550264" y="2214677"/>
                  </a:lnTo>
                  <a:lnTo>
                    <a:pt x="394930" y="2131514"/>
                  </a:lnTo>
                  <a:cubicBezTo>
                    <a:pt x="395296" y="2130415"/>
                    <a:pt x="395296" y="2129316"/>
                    <a:pt x="394930" y="2128583"/>
                  </a:cubicBezTo>
                  <a:cubicBezTo>
                    <a:pt x="394930" y="2128583"/>
                    <a:pt x="394563" y="2128217"/>
                    <a:pt x="394563" y="2128217"/>
                  </a:cubicBezTo>
                  <a:lnTo>
                    <a:pt x="495677" y="2005854"/>
                  </a:lnTo>
                  <a:close/>
                  <a:moveTo>
                    <a:pt x="582504" y="2943724"/>
                  </a:moveTo>
                  <a:lnTo>
                    <a:pt x="685450" y="2801211"/>
                  </a:lnTo>
                  <a:cubicBezTo>
                    <a:pt x="685816" y="2801211"/>
                    <a:pt x="685816" y="2801211"/>
                    <a:pt x="686182" y="2801578"/>
                  </a:cubicBezTo>
                  <a:lnTo>
                    <a:pt x="728313" y="3012965"/>
                  </a:lnTo>
                  <a:lnTo>
                    <a:pt x="583969" y="2947387"/>
                  </a:lnTo>
                  <a:cubicBezTo>
                    <a:pt x="583969" y="2947021"/>
                    <a:pt x="584335" y="2947021"/>
                    <a:pt x="583969" y="2946655"/>
                  </a:cubicBezTo>
                  <a:cubicBezTo>
                    <a:pt x="583603" y="2945556"/>
                    <a:pt x="582870" y="2944457"/>
                    <a:pt x="582504" y="2943724"/>
                  </a:cubicBezTo>
                  <a:close/>
                  <a:moveTo>
                    <a:pt x="1601338" y="3823343"/>
                  </a:moveTo>
                  <a:lnTo>
                    <a:pt x="1573129" y="3649324"/>
                  </a:lnTo>
                  <a:cubicBezTo>
                    <a:pt x="1573129" y="3649324"/>
                    <a:pt x="1573495" y="3649324"/>
                    <a:pt x="1573495" y="3648958"/>
                  </a:cubicBezTo>
                  <a:lnTo>
                    <a:pt x="1753009" y="3768756"/>
                  </a:lnTo>
                  <a:lnTo>
                    <a:pt x="1604269" y="3824442"/>
                  </a:lnTo>
                  <a:cubicBezTo>
                    <a:pt x="1603536" y="3823710"/>
                    <a:pt x="1602437" y="3823343"/>
                    <a:pt x="1601338" y="3823343"/>
                  </a:cubicBezTo>
                  <a:close/>
                  <a:moveTo>
                    <a:pt x="3220996" y="3429878"/>
                  </a:moveTo>
                  <a:lnTo>
                    <a:pt x="3329437" y="3243769"/>
                  </a:lnTo>
                  <a:cubicBezTo>
                    <a:pt x="3329803" y="3243769"/>
                    <a:pt x="3330169" y="3244135"/>
                    <a:pt x="3330169" y="3244135"/>
                  </a:cubicBezTo>
                  <a:lnTo>
                    <a:pt x="3381093" y="3412292"/>
                  </a:lnTo>
                  <a:cubicBezTo>
                    <a:pt x="3379994" y="3413025"/>
                    <a:pt x="3379261" y="3413758"/>
                    <a:pt x="3378895" y="3414857"/>
                  </a:cubicBezTo>
                  <a:lnTo>
                    <a:pt x="3220996" y="3429878"/>
                  </a:lnTo>
                  <a:close/>
                  <a:moveTo>
                    <a:pt x="3861751" y="2239589"/>
                  </a:moveTo>
                  <a:lnTo>
                    <a:pt x="3811194" y="2301136"/>
                  </a:lnTo>
                  <a:lnTo>
                    <a:pt x="3756607" y="2093047"/>
                  </a:lnTo>
                  <a:cubicBezTo>
                    <a:pt x="3756973" y="2092680"/>
                    <a:pt x="3756973" y="2092680"/>
                    <a:pt x="3757340" y="2092314"/>
                  </a:cubicBezTo>
                  <a:lnTo>
                    <a:pt x="3912308" y="2175477"/>
                  </a:lnTo>
                  <a:cubicBezTo>
                    <a:pt x="3911942" y="2176575"/>
                    <a:pt x="3912308" y="2178041"/>
                    <a:pt x="3912674" y="2179140"/>
                  </a:cubicBezTo>
                  <a:lnTo>
                    <a:pt x="3861751" y="2239589"/>
                  </a:lnTo>
                  <a:close/>
                  <a:moveTo>
                    <a:pt x="4140914" y="1753435"/>
                  </a:moveTo>
                  <a:lnTo>
                    <a:pt x="4121497" y="1735117"/>
                  </a:lnTo>
                  <a:lnTo>
                    <a:pt x="4154835" y="1746841"/>
                  </a:lnTo>
                  <a:cubicBezTo>
                    <a:pt x="4163628" y="1750138"/>
                    <a:pt x="4172421" y="1753069"/>
                    <a:pt x="4180114" y="1755633"/>
                  </a:cubicBezTo>
                  <a:lnTo>
                    <a:pt x="4140914" y="1753435"/>
                  </a:lnTo>
                  <a:close/>
                  <a:moveTo>
                    <a:pt x="4115269" y="1642063"/>
                  </a:moveTo>
                  <a:lnTo>
                    <a:pt x="4149340" y="1623012"/>
                  </a:lnTo>
                  <a:cubicBezTo>
                    <a:pt x="4143478" y="1628874"/>
                    <a:pt x="4137250" y="1635102"/>
                    <a:pt x="4130656" y="1642063"/>
                  </a:cubicBezTo>
                  <a:lnTo>
                    <a:pt x="4106110" y="1667342"/>
                  </a:lnTo>
                  <a:lnTo>
                    <a:pt x="4115269" y="1642063"/>
                  </a:lnTo>
                  <a:close/>
                  <a:moveTo>
                    <a:pt x="4165826" y="1600299"/>
                  </a:moveTo>
                  <a:cubicBezTo>
                    <a:pt x="4164361" y="1600665"/>
                    <a:pt x="4163262" y="1601398"/>
                    <a:pt x="4162162" y="1602130"/>
                  </a:cubicBezTo>
                  <a:cubicBezTo>
                    <a:pt x="4160697" y="1603962"/>
                    <a:pt x="4159964" y="1606526"/>
                    <a:pt x="4159964" y="1608725"/>
                  </a:cubicBezTo>
                  <a:cubicBezTo>
                    <a:pt x="4159964" y="1608725"/>
                    <a:pt x="4159964" y="1608725"/>
                    <a:pt x="4159964" y="1609091"/>
                  </a:cubicBezTo>
                  <a:lnTo>
                    <a:pt x="4118933" y="1632171"/>
                  </a:lnTo>
                  <a:lnTo>
                    <a:pt x="4166925" y="1502482"/>
                  </a:lnTo>
                  <a:lnTo>
                    <a:pt x="4165826" y="1600299"/>
                  </a:lnTo>
                  <a:close/>
                  <a:moveTo>
                    <a:pt x="4109774" y="1637300"/>
                  </a:moveTo>
                  <a:lnTo>
                    <a:pt x="4030641" y="1681263"/>
                  </a:lnTo>
                  <a:cubicBezTo>
                    <a:pt x="4030274" y="1680897"/>
                    <a:pt x="4029542" y="1680897"/>
                    <a:pt x="4029176" y="1680897"/>
                  </a:cubicBezTo>
                  <a:lnTo>
                    <a:pt x="3969826" y="1494056"/>
                  </a:lnTo>
                  <a:lnTo>
                    <a:pt x="3969826" y="1494056"/>
                  </a:lnTo>
                  <a:lnTo>
                    <a:pt x="4165826" y="1486728"/>
                  </a:lnTo>
                  <a:lnTo>
                    <a:pt x="4109774" y="1637300"/>
                  </a:lnTo>
                  <a:close/>
                  <a:moveTo>
                    <a:pt x="3865048" y="1451925"/>
                  </a:moveTo>
                  <a:cubicBezTo>
                    <a:pt x="3865781" y="1452291"/>
                    <a:pt x="3866880" y="1452657"/>
                    <a:pt x="3867613" y="1453024"/>
                  </a:cubicBezTo>
                  <a:lnTo>
                    <a:pt x="3867613" y="1453024"/>
                  </a:lnTo>
                  <a:cubicBezTo>
                    <a:pt x="3869445" y="1452657"/>
                    <a:pt x="3870910" y="1451925"/>
                    <a:pt x="3872009" y="1450825"/>
                  </a:cubicBezTo>
                  <a:lnTo>
                    <a:pt x="3914506" y="1470975"/>
                  </a:lnTo>
                  <a:lnTo>
                    <a:pt x="3954805" y="1490025"/>
                  </a:lnTo>
                  <a:lnTo>
                    <a:pt x="3765400" y="1544979"/>
                  </a:lnTo>
                  <a:lnTo>
                    <a:pt x="3865048" y="1451925"/>
                  </a:lnTo>
                  <a:close/>
                  <a:moveTo>
                    <a:pt x="3747448" y="1547177"/>
                  </a:moveTo>
                  <a:lnTo>
                    <a:pt x="3628749" y="1514205"/>
                  </a:lnTo>
                  <a:lnTo>
                    <a:pt x="3628749" y="1514205"/>
                  </a:lnTo>
                  <a:cubicBezTo>
                    <a:pt x="3628383" y="1512740"/>
                    <a:pt x="3627650" y="1511274"/>
                    <a:pt x="3626551" y="1510175"/>
                  </a:cubicBezTo>
                  <a:lnTo>
                    <a:pt x="3728398" y="1369128"/>
                  </a:lnTo>
                  <a:lnTo>
                    <a:pt x="3748547" y="1546811"/>
                  </a:lnTo>
                  <a:cubicBezTo>
                    <a:pt x="3748547" y="1546444"/>
                    <a:pt x="3747814" y="1546444"/>
                    <a:pt x="3747448" y="1547177"/>
                  </a:cubicBezTo>
                  <a:lnTo>
                    <a:pt x="3747448" y="1547177"/>
                  </a:lnTo>
                  <a:close/>
                  <a:moveTo>
                    <a:pt x="3654028" y="1320769"/>
                  </a:moveTo>
                  <a:lnTo>
                    <a:pt x="3575627" y="1285233"/>
                  </a:lnTo>
                  <a:cubicBezTo>
                    <a:pt x="3575627" y="1285233"/>
                    <a:pt x="3575261" y="1285233"/>
                    <a:pt x="3575261" y="1285233"/>
                  </a:cubicBezTo>
                  <a:lnTo>
                    <a:pt x="3574895" y="1285233"/>
                  </a:lnTo>
                  <a:lnTo>
                    <a:pt x="3574895" y="1285233"/>
                  </a:lnTo>
                  <a:cubicBezTo>
                    <a:pt x="3574529" y="1285233"/>
                    <a:pt x="3574529" y="1284866"/>
                    <a:pt x="3574162" y="1284866"/>
                  </a:cubicBezTo>
                  <a:lnTo>
                    <a:pt x="3519209" y="1282302"/>
                  </a:lnTo>
                  <a:lnTo>
                    <a:pt x="3578192" y="1253726"/>
                  </a:lnTo>
                  <a:cubicBezTo>
                    <a:pt x="3579291" y="1254459"/>
                    <a:pt x="3580390" y="1254825"/>
                    <a:pt x="3581489" y="1254825"/>
                  </a:cubicBezTo>
                  <a:cubicBezTo>
                    <a:pt x="3582222" y="1254825"/>
                    <a:pt x="3582588" y="1254093"/>
                    <a:pt x="3583321" y="1254093"/>
                  </a:cubicBezTo>
                  <a:cubicBezTo>
                    <a:pt x="3593579" y="1261786"/>
                    <a:pt x="3623620" y="1284134"/>
                    <a:pt x="3654028" y="1306848"/>
                  </a:cubicBezTo>
                  <a:lnTo>
                    <a:pt x="3702753" y="1343117"/>
                  </a:lnTo>
                  <a:lnTo>
                    <a:pt x="3654028" y="1320769"/>
                  </a:lnTo>
                  <a:close/>
                  <a:moveTo>
                    <a:pt x="3560607" y="1255192"/>
                  </a:moveTo>
                  <a:lnTo>
                    <a:pt x="3504921" y="1281936"/>
                  </a:lnTo>
                  <a:lnTo>
                    <a:pt x="3500525" y="1281936"/>
                  </a:lnTo>
                  <a:lnTo>
                    <a:pt x="3539358" y="1258489"/>
                  </a:lnTo>
                  <a:lnTo>
                    <a:pt x="3560607" y="1255192"/>
                  </a:lnTo>
                  <a:close/>
                  <a:moveTo>
                    <a:pt x="3488801" y="1280837"/>
                  </a:moveTo>
                  <a:lnTo>
                    <a:pt x="3445571" y="1279005"/>
                  </a:lnTo>
                  <a:lnTo>
                    <a:pt x="3449235" y="1270945"/>
                  </a:lnTo>
                  <a:lnTo>
                    <a:pt x="3522506" y="1260687"/>
                  </a:lnTo>
                  <a:lnTo>
                    <a:pt x="3488801" y="1280837"/>
                  </a:lnTo>
                  <a:close/>
                  <a:moveTo>
                    <a:pt x="3438244" y="1278272"/>
                  </a:moveTo>
                  <a:lnTo>
                    <a:pt x="3406371" y="1276807"/>
                  </a:lnTo>
                  <a:lnTo>
                    <a:pt x="3441541" y="1272044"/>
                  </a:lnTo>
                  <a:lnTo>
                    <a:pt x="3438244" y="1278272"/>
                  </a:lnTo>
                  <a:close/>
                  <a:moveTo>
                    <a:pt x="3389885" y="1254459"/>
                  </a:moveTo>
                  <a:lnTo>
                    <a:pt x="3399044" y="1223685"/>
                  </a:lnTo>
                  <a:lnTo>
                    <a:pt x="3406005" y="1222953"/>
                  </a:lnTo>
                  <a:lnTo>
                    <a:pt x="3389885" y="1254459"/>
                  </a:lnTo>
                  <a:close/>
                  <a:moveTo>
                    <a:pt x="3400876" y="1216724"/>
                  </a:moveTo>
                  <a:lnTo>
                    <a:pt x="3412966" y="1175326"/>
                  </a:lnTo>
                  <a:lnTo>
                    <a:pt x="3443373" y="1150414"/>
                  </a:lnTo>
                  <a:lnTo>
                    <a:pt x="3409669" y="1216358"/>
                  </a:lnTo>
                  <a:lnTo>
                    <a:pt x="3400876" y="1216724"/>
                  </a:lnTo>
                  <a:close/>
                  <a:moveTo>
                    <a:pt x="3416629" y="1163236"/>
                  </a:moveTo>
                  <a:lnTo>
                    <a:pt x="3417728" y="1159573"/>
                  </a:lnTo>
                  <a:lnTo>
                    <a:pt x="3460958" y="1115610"/>
                  </a:lnTo>
                  <a:lnTo>
                    <a:pt x="3451433" y="1134294"/>
                  </a:lnTo>
                  <a:lnTo>
                    <a:pt x="3416629" y="1163236"/>
                  </a:lnTo>
                  <a:close/>
                  <a:moveTo>
                    <a:pt x="3467919" y="1094728"/>
                  </a:moveTo>
                  <a:cubicBezTo>
                    <a:pt x="3467553" y="1095827"/>
                    <a:pt x="3467553" y="1097292"/>
                    <a:pt x="3467919" y="1098758"/>
                  </a:cubicBezTo>
                  <a:lnTo>
                    <a:pt x="3421758" y="1145285"/>
                  </a:lnTo>
                  <a:lnTo>
                    <a:pt x="3437145" y="1092896"/>
                  </a:lnTo>
                  <a:cubicBezTo>
                    <a:pt x="3437145" y="1092530"/>
                    <a:pt x="3437145" y="1092530"/>
                    <a:pt x="3437145" y="1092164"/>
                  </a:cubicBezTo>
                  <a:cubicBezTo>
                    <a:pt x="3437145" y="1091797"/>
                    <a:pt x="3437512" y="1091797"/>
                    <a:pt x="3437512" y="1091431"/>
                  </a:cubicBezTo>
                  <a:lnTo>
                    <a:pt x="3437512" y="1091431"/>
                  </a:lnTo>
                  <a:lnTo>
                    <a:pt x="3437512" y="1091431"/>
                  </a:lnTo>
                  <a:lnTo>
                    <a:pt x="3424323" y="951849"/>
                  </a:lnTo>
                  <a:lnTo>
                    <a:pt x="3469384" y="1093995"/>
                  </a:lnTo>
                  <a:cubicBezTo>
                    <a:pt x="3468652" y="1094362"/>
                    <a:pt x="3468286" y="1094362"/>
                    <a:pt x="3467919" y="1094728"/>
                  </a:cubicBezTo>
                  <a:lnTo>
                    <a:pt x="3467919" y="1094728"/>
                  </a:lnTo>
                  <a:close/>
                  <a:moveTo>
                    <a:pt x="3241511" y="969801"/>
                  </a:moveTo>
                  <a:cubicBezTo>
                    <a:pt x="3240779" y="968335"/>
                    <a:pt x="3239680" y="967236"/>
                    <a:pt x="3238580" y="966504"/>
                  </a:cubicBezTo>
                  <a:lnTo>
                    <a:pt x="3245908" y="843408"/>
                  </a:lnTo>
                  <a:cubicBezTo>
                    <a:pt x="3246641" y="843042"/>
                    <a:pt x="3246641" y="842675"/>
                    <a:pt x="3247007" y="842309"/>
                  </a:cubicBezTo>
                  <a:lnTo>
                    <a:pt x="3408203" y="919244"/>
                  </a:lnTo>
                  <a:lnTo>
                    <a:pt x="3241511" y="969801"/>
                  </a:lnTo>
                  <a:close/>
                  <a:moveTo>
                    <a:pt x="3368270" y="651072"/>
                  </a:moveTo>
                  <a:lnTo>
                    <a:pt x="3211104" y="533838"/>
                  </a:lnTo>
                  <a:cubicBezTo>
                    <a:pt x="3211104" y="533105"/>
                    <a:pt x="3211104" y="532739"/>
                    <a:pt x="3211104" y="532006"/>
                  </a:cubicBezTo>
                  <a:lnTo>
                    <a:pt x="3278513" y="471924"/>
                  </a:lnTo>
                  <a:lnTo>
                    <a:pt x="3439343" y="468260"/>
                  </a:lnTo>
                  <a:lnTo>
                    <a:pt x="3368270" y="651072"/>
                  </a:lnTo>
                  <a:lnTo>
                    <a:pt x="3368270" y="651072"/>
                  </a:lnTo>
                  <a:close/>
                  <a:moveTo>
                    <a:pt x="3304891" y="439318"/>
                  </a:moveTo>
                  <a:lnTo>
                    <a:pt x="3275949" y="465329"/>
                  </a:lnTo>
                  <a:lnTo>
                    <a:pt x="3249205" y="466062"/>
                  </a:lnTo>
                  <a:lnTo>
                    <a:pt x="3281078" y="451042"/>
                  </a:lnTo>
                  <a:lnTo>
                    <a:pt x="3304891" y="439318"/>
                  </a:lnTo>
                  <a:close/>
                  <a:moveTo>
                    <a:pt x="3189855" y="393890"/>
                  </a:moveTo>
                  <a:lnTo>
                    <a:pt x="3190222" y="429060"/>
                  </a:lnTo>
                  <a:lnTo>
                    <a:pt x="3178865" y="404881"/>
                  </a:lnTo>
                  <a:lnTo>
                    <a:pt x="3189489" y="367513"/>
                  </a:lnTo>
                  <a:cubicBezTo>
                    <a:pt x="3189489" y="375206"/>
                    <a:pt x="3189489" y="384365"/>
                    <a:pt x="3189855" y="393890"/>
                  </a:cubicBezTo>
                  <a:lnTo>
                    <a:pt x="3189855" y="393890"/>
                  </a:lnTo>
                  <a:close/>
                  <a:moveTo>
                    <a:pt x="3187291" y="349927"/>
                  </a:moveTo>
                  <a:lnTo>
                    <a:pt x="3174468" y="395355"/>
                  </a:lnTo>
                  <a:lnTo>
                    <a:pt x="3116584" y="269696"/>
                  </a:lnTo>
                  <a:lnTo>
                    <a:pt x="3185093" y="339669"/>
                  </a:lnTo>
                  <a:cubicBezTo>
                    <a:pt x="3184360" y="340768"/>
                    <a:pt x="3183993" y="342234"/>
                    <a:pt x="3183993" y="343699"/>
                  </a:cubicBezTo>
                  <a:cubicBezTo>
                    <a:pt x="3184360" y="345897"/>
                    <a:pt x="3185459" y="348096"/>
                    <a:pt x="3187291" y="349927"/>
                  </a:cubicBezTo>
                  <a:lnTo>
                    <a:pt x="3187291" y="349927"/>
                  </a:lnTo>
                  <a:close/>
                  <a:moveTo>
                    <a:pt x="2867463" y="446645"/>
                  </a:moveTo>
                  <a:cubicBezTo>
                    <a:pt x="2870393" y="446279"/>
                    <a:pt x="2872225" y="443714"/>
                    <a:pt x="2871859" y="440784"/>
                  </a:cubicBezTo>
                  <a:cubicBezTo>
                    <a:pt x="2871859" y="440784"/>
                    <a:pt x="2871859" y="440784"/>
                    <a:pt x="2871859" y="440784"/>
                  </a:cubicBezTo>
                  <a:lnTo>
                    <a:pt x="2958319" y="410010"/>
                  </a:lnTo>
                  <a:lnTo>
                    <a:pt x="2863066" y="582930"/>
                  </a:lnTo>
                  <a:lnTo>
                    <a:pt x="2867463" y="446645"/>
                  </a:lnTo>
                  <a:close/>
                  <a:moveTo>
                    <a:pt x="2851709" y="597217"/>
                  </a:moveTo>
                  <a:lnTo>
                    <a:pt x="2744367" y="657666"/>
                  </a:lnTo>
                  <a:cubicBezTo>
                    <a:pt x="2743268" y="656933"/>
                    <a:pt x="2741803" y="656201"/>
                    <a:pt x="2740337" y="656201"/>
                  </a:cubicBezTo>
                  <a:lnTo>
                    <a:pt x="2712494" y="484380"/>
                  </a:lnTo>
                  <a:lnTo>
                    <a:pt x="2852442" y="595385"/>
                  </a:lnTo>
                  <a:cubicBezTo>
                    <a:pt x="2852075" y="596485"/>
                    <a:pt x="2851709" y="596851"/>
                    <a:pt x="2851709" y="597217"/>
                  </a:cubicBezTo>
                  <a:lnTo>
                    <a:pt x="2851709" y="597217"/>
                  </a:lnTo>
                  <a:close/>
                  <a:moveTo>
                    <a:pt x="2545070" y="533838"/>
                  </a:moveTo>
                  <a:cubicBezTo>
                    <a:pt x="2545070" y="533838"/>
                    <a:pt x="2545070" y="534204"/>
                    <a:pt x="2545070" y="533838"/>
                  </a:cubicBezTo>
                  <a:lnTo>
                    <a:pt x="2545070" y="533838"/>
                  </a:lnTo>
                  <a:cubicBezTo>
                    <a:pt x="2544703" y="534204"/>
                    <a:pt x="2544337" y="534204"/>
                    <a:pt x="2543971" y="534571"/>
                  </a:cubicBezTo>
                  <a:lnTo>
                    <a:pt x="2503305" y="571572"/>
                  </a:lnTo>
                  <a:lnTo>
                    <a:pt x="2524920" y="509658"/>
                  </a:lnTo>
                  <a:cubicBezTo>
                    <a:pt x="2526385" y="509658"/>
                    <a:pt x="2527485" y="508926"/>
                    <a:pt x="2528584" y="507827"/>
                  </a:cubicBezTo>
                  <a:cubicBezTo>
                    <a:pt x="2528950" y="507460"/>
                    <a:pt x="2528950" y="506728"/>
                    <a:pt x="2528950" y="506361"/>
                  </a:cubicBezTo>
                  <a:lnTo>
                    <a:pt x="2676591" y="484380"/>
                  </a:lnTo>
                  <a:lnTo>
                    <a:pt x="2545070" y="533838"/>
                  </a:lnTo>
                  <a:close/>
                  <a:moveTo>
                    <a:pt x="2513197" y="523214"/>
                  </a:moveTo>
                  <a:lnTo>
                    <a:pt x="2492681" y="581098"/>
                  </a:lnTo>
                  <a:lnTo>
                    <a:pt x="2489384" y="584029"/>
                  </a:lnTo>
                  <a:lnTo>
                    <a:pt x="2500374" y="540066"/>
                  </a:lnTo>
                  <a:lnTo>
                    <a:pt x="2513197" y="523214"/>
                  </a:lnTo>
                  <a:close/>
                  <a:moveTo>
                    <a:pt x="2480591" y="592455"/>
                  </a:moveTo>
                  <a:lnTo>
                    <a:pt x="2448718" y="621397"/>
                  </a:lnTo>
                  <a:lnTo>
                    <a:pt x="2445787" y="613337"/>
                  </a:lnTo>
                  <a:lnTo>
                    <a:pt x="2490117" y="553987"/>
                  </a:lnTo>
                  <a:lnTo>
                    <a:pt x="2480591" y="592455"/>
                  </a:lnTo>
                  <a:close/>
                  <a:moveTo>
                    <a:pt x="2443223" y="626526"/>
                  </a:moveTo>
                  <a:lnTo>
                    <a:pt x="2419776" y="648141"/>
                  </a:lnTo>
                  <a:lnTo>
                    <a:pt x="2441025" y="619931"/>
                  </a:lnTo>
                  <a:lnTo>
                    <a:pt x="2443223" y="626526"/>
                  </a:lnTo>
                  <a:close/>
                  <a:moveTo>
                    <a:pt x="2391933" y="643378"/>
                  </a:moveTo>
                  <a:lnTo>
                    <a:pt x="2376546" y="615535"/>
                  </a:lnTo>
                  <a:lnTo>
                    <a:pt x="2380943" y="610040"/>
                  </a:lnTo>
                  <a:lnTo>
                    <a:pt x="2391933" y="643378"/>
                  </a:lnTo>
                  <a:close/>
                  <a:moveTo>
                    <a:pt x="2373249" y="608941"/>
                  </a:moveTo>
                  <a:lnTo>
                    <a:pt x="2352367" y="571206"/>
                  </a:lnTo>
                  <a:lnTo>
                    <a:pt x="2356030" y="532006"/>
                  </a:lnTo>
                  <a:lnTo>
                    <a:pt x="2378744" y="602713"/>
                  </a:lnTo>
                  <a:lnTo>
                    <a:pt x="2373249" y="608941"/>
                  </a:lnTo>
                  <a:close/>
                  <a:moveTo>
                    <a:pt x="2346505" y="560215"/>
                  </a:moveTo>
                  <a:lnTo>
                    <a:pt x="2344307" y="556552"/>
                  </a:lnTo>
                  <a:lnTo>
                    <a:pt x="2343941" y="495004"/>
                  </a:lnTo>
                  <a:lnTo>
                    <a:pt x="2350535" y="515154"/>
                  </a:lnTo>
                  <a:lnTo>
                    <a:pt x="2346505" y="560215"/>
                  </a:lnTo>
                  <a:close/>
                  <a:moveTo>
                    <a:pt x="2337346" y="478152"/>
                  </a:moveTo>
                  <a:lnTo>
                    <a:pt x="2337712" y="543729"/>
                  </a:lnTo>
                  <a:lnTo>
                    <a:pt x="2311335" y="495737"/>
                  </a:lnTo>
                  <a:cubicBezTo>
                    <a:pt x="2311335" y="495370"/>
                    <a:pt x="2310969" y="495370"/>
                    <a:pt x="2310602" y="495370"/>
                  </a:cubicBezTo>
                  <a:cubicBezTo>
                    <a:pt x="2310236" y="495370"/>
                    <a:pt x="2310602" y="495004"/>
                    <a:pt x="2310236" y="494638"/>
                  </a:cubicBezTo>
                  <a:lnTo>
                    <a:pt x="2310236" y="494638"/>
                  </a:lnTo>
                  <a:lnTo>
                    <a:pt x="2310236" y="494638"/>
                  </a:lnTo>
                  <a:lnTo>
                    <a:pt x="2310236" y="494638"/>
                  </a:lnTo>
                  <a:lnTo>
                    <a:pt x="2202161" y="405247"/>
                  </a:lnTo>
                  <a:lnTo>
                    <a:pt x="2334782" y="474122"/>
                  </a:lnTo>
                  <a:cubicBezTo>
                    <a:pt x="2334782" y="475587"/>
                    <a:pt x="2335881" y="477419"/>
                    <a:pt x="2337346" y="478152"/>
                  </a:cubicBezTo>
                  <a:lnTo>
                    <a:pt x="2337346" y="478152"/>
                  </a:lnTo>
                  <a:close/>
                  <a:moveTo>
                    <a:pt x="2168090" y="393524"/>
                  </a:moveTo>
                  <a:lnTo>
                    <a:pt x="2086026" y="547027"/>
                  </a:lnTo>
                  <a:cubicBezTo>
                    <a:pt x="2084561" y="546660"/>
                    <a:pt x="2083095" y="546660"/>
                    <a:pt x="2081630" y="547027"/>
                  </a:cubicBezTo>
                  <a:lnTo>
                    <a:pt x="1999567" y="454705"/>
                  </a:lnTo>
                  <a:cubicBezTo>
                    <a:pt x="1999933" y="453972"/>
                    <a:pt x="1999567" y="453606"/>
                    <a:pt x="1999567" y="452873"/>
                  </a:cubicBezTo>
                  <a:lnTo>
                    <a:pt x="2168090" y="393524"/>
                  </a:lnTo>
                  <a:close/>
                  <a:moveTo>
                    <a:pt x="1960000" y="242952"/>
                  </a:moveTo>
                  <a:lnTo>
                    <a:pt x="2031806" y="300103"/>
                  </a:lnTo>
                  <a:cubicBezTo>
                    <a:pt x="2031439" y="301569"/>
                    <a:pt x="2031439" y="303034"/>
                    <a:pt x="2031806" y="304499"/>
                  </a:cubicBezTo>
                  <a:cubicBezTo>
                    <a:pt x="2032172" y="305598"/>
                    <a:pt x="2033271" y="305965"/>
                    <a:pt x="2034004" y="307064"/>
                  </a:cubicBezTo>
                  <a:lnTo>
                    <a:pt x="1993705" y="437486"/>
                  </a:lnTo>
                  <a:lnTo>
                    <a:pt x="1960000" y="242952"/>
                  </a:lnTo>
                  <a:close/>
                  <a:moveTo>
                    <a:pt x="1756306" y="260170"/>
                  </a:moveTo>
                  <a:cubicBezTo>
                    <a:pt x="1755940" y="259804"/>
                    <a:pt x="1755574" y="259438"/>
                    <a:pt x="1755207" y="259071"/>
                  </a:cubicBezTo>
                  <a:lnTo>
                    <a:pt x="1759970" y="168581"/>
                  </a:lnTo>
                  <a:lnTo>
                    <a:pt x="1870976" y="52447"/>
                  </a:lnTo>
                  <a:lnTo>
                    <a:pt x="1950109" y="231961"/>
                  </a:lnTo>
                  <a:lnTo>
                    <a:pt x="1756306" y="260170"/>
                  </a:lnTo>
                  <a:close/>
                  <a:moveTo>
                    <a:pt x="1755574" y="126817"/>
                  </a:moveTo>
                  <a:lnTo>
                    <a:pt x="1753376" y="165651"/>
                  </a:lnTo>
                  <a:lnTo>
                    <a:pt x="1735058" y="185067"/>
                  </a:lnTo>
                  <a:lnTo>
                    <a:pt x="1746781" y="152095"/>
                  </a:lnTo>
                  <a:cubicBezTo>
                    <a:pt x="1749712" y="143303"/>
                    <a:pt x="1752643" y="134510"/>
                    <a:pt x="1755574" y="126817"/>
                  </a:cubicBezTo>
                  <a:lnTo>
                    <a:pt x="1755574" y="126817"/>
                  </a:lnTo>
                  <a:close/>
                  <a:moveTo>
                    <a:pt x="1733592" y="202286"/>
                  </a:moveTo>
                  <a:cubicBezTo>
                    <a:pt x="1734325" y="200454"/>
                    <a:pt x="1734325" y="198256"/>
                    <a:pt x="1733592" y="196425"/>
                  </a:cubicBezTo>
                  <a:lnTo>
                    <a:pt x="1752643" y="176641"/>
                  </a:lnTo>
                  <a:lnTo>
                    <a:pt x="1748613" y="248081"/>
                  </a:lnTo>
                  <a:cubicBezTo>
                    <a:pt x="1746781" y="242585"/>
                    <a:pt x="1744217" y="236724"/>
                    <a:pt x="1742019" y="230496"/>
                  </a:cubicBezTo>
                  <a:lnTo>
                    <a:pt x="1731761" y="204118"/>
                  </a:lnTo>
                  <a:cubicBezTo>
                    <a:pt x="1732493" y="203385"/>
                    <a:pt x="1732860" y="203019"/>
                    <a:pt x="1733592" y="202286"/>
                  </a:cubicBezTo>
                  <a:lnTo>
                    <a:pt x="1733592" y="202286"/>
                  </a:lnTo>
                  <a:close/>
                  <a:moveTo>
                    <a:pt x="1642004" y="191662"/>
                  </a:moveTo>
                  <a:lnTo>
                    <a:pt x="1622953" y="157591"/>
                  </a:lnTo>
                  <a:cubicBezTo>
                    <a:pt x="1628815" y="163453"/>
                    <a:pt x="1635043" y="169681"/>
                    <a:pt x="1642004" y="176275"/>
                  </a:cubicBezTo>
                  <a:lnTo>
                    <a:pt x="1666916" y="200821"/>
                  </a:lnTo>
                  <a:lnTo>
                    <a:pt x="1642004" y="191662"/>
                  </a:lnTo>
                  <a:close/>
                  <a:moveTo>
                    <a:pt x="1637241" y="197157"/>
                  </a:moveTo>
                  <a:lnTo>
                    <a:pt x="1681204" y="276290"/>
                  </a:lnTo>
                  <a:cubicBezTo>
                    <a:pt x="1680837" y="276656"/>
                    <a:pt x="1680837" y="277389"/>
                    <a:pt x="1680837" y="277755"/>
                  </a:cubicBezTo>
                  <a:lnTo>
                    <a:pt x="1493996" y="337105"/>
                  </a:lnTo>
                  <a:lnTo>
                    <a:pt x="1493996" y="337105"/>
                  </a:lnTo>
                  <a:lnTo>
                    <a:pt x="1486669" y="141105"/>
                  </a:lnTo>
                  <a:lnTo>
                    <a:pt x="1637241" y="197157"/>
                  </a:lnTo>
                  <a:close/>
                  <a:moveTo>
                    <a:pt x="1450400" y="434189"/>
                  </a:moveTo>
                  <a:lnTo>
                    <a:pt x="1489966" y="351393"/>
                  </a:lnTo>
                  <a:lnTo>
                    <a:pt x="1544919" y="540799"/>
                  </a:lnTo>
                  <a:lnTo>
                    <a:pt x="1451499" y="441150"/>
                  </a:lnTo>
                  <a:cubicBezTo>
                    <a:pt x="1452231" y="438952"/>
                    <a:pt x="1451865" y="436387"/>
                    <a:pt x="1450400" y="434189"/>
                  </a:cubicBezTo>
                  <a:lnTo>
                    <a:pt x="1450400" y="434189"/>
                  </a:lnTo>
                  <a:close/>
                  <a:moveTo>
                    <a:pt x="1546751" y="559116"/>
                  </a:moveTo>
                  <a:lnTo>
                    <a:pt x="1513779" y="678182"/>
                  </a:lnTo>
                  <a:cubicBezTo>
                    <a:pt x="1512314" y="678548"/>
                    <a:pt x="1510848" y="679281"/>
                    <a:pt x="1509749" y="680014"/>
                  </a:cubicBezTo>
                  <a:lnTo>
                    <a:pt x="1368702" y="578167"/>
                  </a:lnTo>
                  <a:lnTo>
                    <a:pt x="1546385" y="558017"/>
                  </a:lnTo>
                  <a:cubicBezTo>
                    <a:pt x="1546385" y="558384"/>
                    <a:pt x="1546385" y="558750"/>
                    <a:pt x="1546751" y="559116"/>
                  </a:cubicBezTo>
                  <a:lnTo>
                    <a:pt x="1546751" y="559116"/>
                  </a:lnTo>
                  <a:close/>
                  <a:moveTo>
                    <a:pt x="1285173" y="731303"/>
                  </a:moveTo>
                  <a:cubicBezTo>
                    <a:pt x="1285173" y="731670"/>
                    <a:pt x="1285173" y="731670"/>
                    <a:pt x="1285173" y="732036"/>
                  </a:cubicBezTo>
                  <a:cubicBezTo>
                    <a:pt x="1285173" y="732036"/>
                    <a:pt x="1285173" y="732036"/>
                    <a:pt x="1285173" y="732036"/>
                  </a:cubicBezTo>
                  <a:cubicBezTo>
                    <a:pt x="1285173" y="732036"/>
                    <a:pt x="1284807" y="732036"/>
                    <a:pt x="1284807" y="732402"/>
                  </a:cubicBezTo>
                  <a:lnTo>
                    <a:pt x="1282242" y="787356"/>
                  </a:lnTo>
                  <a:lnTo>
                    <a:pt x="1253667" y="728373"/>
                  </a:lnTo>
                  <a:cubicBezTo>
                    <a:pt x="1254400" y="727273"/>
                    <a:pt x="1254766" y="726174"/>
                    <a:pt x="1254766" y="724709"/>
                  </a:cubicBezTo>
                  <a:cubicBezTo>
                    <a:pt x="1254766" y="723976"/>
                    <a:pt x="1254033" y="723610"/>
                    <a:pt x="1254033" y="723244"/>
                  </a:cubicBezTo>
                  <a:lnTo>
                    <a:pt x="1343058" y="603445"/>
                  </a:lnTo>
                  <a:lnTo>
                    <a:pt x="1285173" y="731303"/>
                  </a:lnTo>
                  <a:close/>
                  <a:moveTo>
                    <a:pt x="1254766" y="746324"/>
                  </a:moveTo>
                  <a:lnTo>
                    <a:pt x="1281876" y="801644"/>
                  </a:lnTo>
                  <a:lnTo>
                    <a:pt x="1281510" y="806040"/>
                  </a:lnTo>
                  <a:lnTo>
                    <a:pt x="1258063" y="767206"/>
                  </a:lnTo>
                  <a:lnTo>
                    <a:pt x="1254766" y="746324"/>
                  </a:lnTo>
                  <a:close/>
                  <a:moveTo>
                    <a:pt x="1280777" y="818130"/>
                  </a:moveTo>
                  <a:lnTo>
                    <a:pt x="1278579" y="861360"/>
                  </a:lnTo>
                  <a:lnTo>
                    <a:pt x="1270519" y="857696"/>
                  </a:lnTo>
                  <a:lnTo>
                    <a:pt x="1260261" y="784425"/>
                  </a:lnTo>
                  <a:lnTo>
                    <a:pt x="1280777" y="818130"/>
                  </a:lnTo>
                  <a:close/>
                  <a:moveTo>
                    <a:pt x="1278213" y="868687"/>
                  </a:moveTo>
                  <a:lnTo>
                    <a:pt x="1276747" y="900560"/>
                  </a:lnTo>
                  <a:lnTo>
                    <a:pt x="1271618" y="865756"/>
                  </a:lnTo>
                  <a:lnTo>
                    <a:pt x="1278213" y="868687"/>
                  </a:lnTo>
                  <a:close/>
                  <a:moveTo>
                    <a:pt x="1254033" y="917046"/>
                  </a:moveTo>
                  <a:lnTo>
                    <a:pt x="1223259" y="907887"/>
                  </a:lnTo>
                  <a:lnTo>
                    <a:pt x="1222527" y="900926"/>
                  </a:lnTo>
                  <a:lnTo>
                    <a:pt x="1254033" y="917046"/>
                  </a:lnTo>
                  <a:close/>
                  <a:moveTo>
                    <a:pt x="1216298" y="906055"/>
                  </a:moveTo>
                  <a:lnTo>
                    <a:pt x="1174900" y="893965"/>
                  </a:lnTo>
                  <a:lnTo>
                    <a:pt x="1149622" y="863558"/>
                  </a:lnTo>
                  <a:lnTo>
                    <a:pt x="1215932" y="897262"/>
                  </a:lnTo>
                  <a:lnTo>
                    <a:pt x="1216298" y="906055"/>
                  </a:lnTo>
                  <a:close/>
                  <a:moveTo>
                    <a:pt x="1163177" y="890302"/>
                  </a:moveTo>
                  <a:lnTo>
                    <a:pt x="1159147" y="889203"/>
                  </a:lnTo>
                  <a:lnTo>
                    <a:pt x="1115551" y="845973"/>
                  </a:lnTo>
                  <a:lnTo>
                    <a:pt x="1134235" y="855498"/>
                  </a:lnTo>
                  <a:lnTo>
                    <a:pt x="1163177" y="890302"/>
                  </a:lnTo>
                  <a:close/>
                  <a:moveTo>
                    <a:pt x="1093203" y="837913"/>
                  </a:moveTo>
                  <a:cubicBezTo>
                    <a:pt x="1094302" y="839012"/>
                    <a:pt x="1095768" y="839378"/>
                    <a:pt x="1097233" y="839745"/>
                  </a:cubicBezTo>
                  <a:cubicBezTo>
                    <a:pt x="1097599" y="839745"/>
                    <a:pt x="1098332" y="839745"/>
                    <a:pt x="1098698" y="839378"/>
                  </a:cubicBezTo>
                  <a:lnTo>
                    <a:pt x="1145226" y="885539"/>
                  </a:lnTo>
                  <a:lnTo>
                    <a:pt x="1092470" y="870152"/>
                  </a:lnTo>
                  <a:cubicBezTo>
                    <a:pt x="1092104" y="870152"/>
                    <a:pt x="1092104" y="870152"/>
                    <a:pt x="1091738" y="870152"/>
                  </a:cubicBezTo>
                  <a:cubicBezTo>
                    <a:pt x="1091371" y="870152"/>
                    <a:pt x="1091371" y="869786"/>
                    <a:pt x="1091005" y="869786"/>
                  </a:cubicBezTo>
                  <a:lnTo>
                    <a:pt x="1091005" y="869786"/>
                  </a:lnTo>
                  <a:lnTo>
                    <a:pt x="951424" y="882974"/>
                  </a:lnTo>
                  <a:lnTo>
                    <a:pt x="1093203" y="837913"/>
                  </a:lnTo>
                  <a:close/>
                  <a:moveTo>
                    <a:pt x="969741" y="1065420"/>
                  </a:moveTo>
                  <a:cubicBezTo>
                    <a:pt x="968642" y="1066519"/>
                    <a:pt x="967177" y="1067251"/>
                    <a:pt x="966444" y="1068350"/>
                  </a:cubicBezTo>
                  <a:lnTo>
                    <a:pt x="843349" y="1061023"/>
                  </a:lnTo>
                  <a:cubicBezTo>
                    <a:pt x="842982" y="1060291"/>
                    <a:pt x="842616" y="1060291"/>
                    <a:pt x="842250" y="1059924"/>
                  </a:cubicBezTo>
                  <a:lnTo>
                    <a:pt x="919184" y="898728"/>
                  </a:lnTo>
                  <a:lnTo>
                    <a:pt x="969741" y="1065420"/>
                  </a:lnTo>
                  <a:close/>
                  <a:moveTo>
                    <a:pt x="651012" y="938294"/>
                  </a:moveTo>
                  <a:lnTo>
                    <a:pt x="533778" y="1095461"/>
                  </a:lnTo>
                  <a:cubicBezTo>
                    <a:pt x="533046" y="1095461"/>
                    <a:pt x="532679" y="1095461"/>
                    <a:pt x="531947" y="1095461"/>
                  </a:cubicBezTo>
                  <a:lnTo>
                    <a:pt x="471498" y="1028051"/>
                  </a:lnTo>
                  <a:lnTo>
                    <a:pt x="467834" y="867221"/>
                  </a:lnTo>
                  <a:lnTo>
                    <a:pt x="651012" y="938294"/>
                  </a:lnTo>
                  <a:lnTo>
                    <a:pt x="651012" y="938294"/>
                  </a:lnTo>
                  <a:close/>
                  <a:moveTo>
                    <a:pt x="464904" y="1020358"/>
                  </a:moveTo>
                  <a:lnTo>
                    <a:pt x="433397" y="985188"/>
                  </a:lnTo>
                  <a:cubicBezTo>
                    <a:pt x="434496" y="982990"/>
                    <a:pt x="434862" y="980425"/>
                    <a:pt x="433763" y="977861"/>
                  </a:cubicBezTo>
                  <a:cubicBezTo>
                    <a:pt x="433397" y="976395"/>
                    <a:pt x="431932" y="976029"/>
                    <a:pt x="430833" y="974930"/>
                  </a:cubicBezTo>
                  <a:lnTo>
                    <a:pt x="461606" y="881875"/>
                  </a:lnTo>
                  <a:lnTo>
                    <a:pt x="464904" y="1020358"/>
                  </a:lnTo>
                  <a:close/>
                  <a:moveTo>
                    <a:pt x="465270" y="1030982"/>
                  </a:moveTo>
                  <a:lnTo>
                    <a:pt x="466003" y="1057726"/>
                  </a:lnTo>
                  <a:lnTo>
                    <a:pt x="450982" y="1025853"/>
                  </a:lnTo>
                  <a:cubicBezTo>
                    <a:pt x="446952" y="1017427"/>
                    <a:pt x="442922" y="1009001"/>
                    <a:pt x="439625" y="1002040"/>
                  </a:cubicBezTo>
                  <a:lnTo>
                    <a:pt x="465270" y="1030982"/>
                  </a:lnTo>
                  <a:close/>
                  <a:moveTo>
                    <a:pt x="404455" y="1128066"/>
                  </a:moveTo>
                  <a:lnTo>
                    <a:pt x="367087" y="1117076"/>
                  </a:lnTo>
                  <a:cubicBezTo>
                    <a:pt x="375146" y="1117076"/>
                    <a:pt x="384305" y="1117076"/>
                    <a:pt x="393831" y="1117076"/>
                  </a:cubicBezTo>
                  <a:lnTo>
                    <a:pt x="429001" y="1116709"/>
                  </a:lnTo>
                  <a:lnTo>
                    <a:pt x="404455" y="1128066"/>
                  </a:lnTo>
                  <a:close/>
                  <a:moveTo>
                    <a:pt x="405188" y="1135393"/>
                  </a:moveTo>
                  <a:lnTo>
                    <a:pt x="492380" y="1160306"/>
                  </a:lnTo>
                  <a:cubicBezTo>
                    <a:pt x="492746" y="1160672"/>
                    <a:pt x="492746" y="1161405"/>
                    <a:pt x="493113" y="1161771"/>
                  </a:cubicBezTo>
                  <a:lnTo>
                    <a:pt x="402989" y="1335790"/>
                  </a:lnTo>
                  <a:lnTo>
                    <a:pt x="402989" y="1335790"/>
                  </a:lnTo>
                  <a:lnTo>
                    <a:pt x="259378" y="1202436"/>
                  </a:lnTo>
                  <a:lnTo>
                    <a:pt x="405188" y="1135393"/>
                  </a:lnTo>
                  <a:close/>
                  <a:moveTo>
                    <a:pt x="596792" y="1455222"/>
                  </a:moveTo>
                  <a:lnTo>
                    <a:pt x="597158" y="1455222"/>
                  </a:lnTo>
                  <a:lnTo>
                    <a:pt x="657606" y="1562564"/>
                  </a:lnTo>
                  <a:lnTo>
                    <a:pt x="657606" y="1562564"/>
                  </a:lnTo>
                  <a:cubicBezTo>
                    <a:pt x="656874" y="1564029"/>
                    <a:pt x="656507" y="1565495"/>
                    <a:pt x="656141" y="1566960"/>
                  </a:cubicBezTo>
                  <a:lnTo>
                    <a:pt x="484320" y="1594803"/>
                  </a:lnTo>
                  <a:lnTo>
                    <a:pt x="595326" y="1454855"/>
                  </a:lnTo>
                  <a:cubicBezTo>
                    <a:pt x="596059" y="1454489"/>
                    <a:pt x="596425" y="1454855"/>
                    <a:pt x="596792" y="1455222"/>
                  </a:cubicBezTo>
                  <a:lnTo>
                    <a:pt x="596792" y="1455222"/>
                  </a:lnTo>
                  <a:close/>
                  <a:moveTo>
                    <a:pt x="533778" y="1761861"/>
                  </a:moveTo>
                  <a:cubicBezTo>
                    <a:pt x="533778" y="1762228"/>
                    <a:pt x="534145" y="1762228"/>
                    <a:pt x="534145" y="1762228"/>
                  </a:cubicBezTo>
                  <a:cubicBezTo>
                    <a:pt x="534145" y="1762228"/>
                    <a:pt x="534145" y="1762594"/>
                    <a:pt x="534511" y="1762594"/>
                  </a:cubicBezTo>
                  <a:cubicBezTo>
                    <a:pt x="534511" y="1762594"/>
                    <a:pt x="534511" y="1762960"/>
                    <a:pt x="534511" y="1762960"/>
                  </a:cubicBezTo>
                  <a:lnTo>
                    <a:pt x="571513" y="1803626"/>
                  </a:lnTo>
                  <a:lnTo>
                    <a:pt x="509599" y="1782011"/>
                  </a:lnTo>
                  <a:cubicBezTo>
                    <a:pt x="509232" y="1780179"/>
                    <a:pt x="507767" y="1778714"/>
                    <a:pt x="506302" y="1777981"/>
                  </a:cubicBezTo>
                  <a:lnTo>
                    <a:pt x="484320" y="1630340"/>
                  </a:lnTo>
                  <a:lnTo>
                    <a:pt x="533778" y="1761861"/>
                  </a:lnTo>
                  <a:close/>
                  <a:moveTo>
                    <a:pt x="523154" y="1794100"/>
                  </a:moveTo>
                  <a:lnTo>
                    <a:pt x="581038" y="1814250"/>
                  </a:lnTo>
                  <a:lnTo>
                    <a:pt x="583969" y="1817547"/>
                  </a:lnTo>
                  <a:lnTo>
                    <a:pt x="540006" y="1806557"/>
                  </a:lnTo>
                  <a:lnTo>
                    <a:pt x="523154" y="1794100"/>
                  </a:lnTo>
                  <a:close/>
                  <a:moveTo>
                    <a:pt x="592395" y="1826340"/>
                  </a:moveTo>
                  <a:lnTo>
                    <a:pt x="621704" y="1858213"/>
                  </a:lnTo>
                  <a:lnTo>
                    <a:pt x="613644" y="1861143"/>
                  </a:lnTo>
                  <a:lnTo>
                    <a:pt x="554294" y="1816448"/>
                  </a:lnTo>
                  <a:lnTo>
                    <a:pt x="592395" y="1826340"/>
                  </a:lnTo>
                  <a:close/>
                  <a:moveTo>
                    <a:pt x="626466" y="1864074"/>
                  </a:moveTo>
                  <a:lnTo>
                    <a:pt x="648081" y="1887521"/>
                  </a:lnTo>
                  <a:lnTo>
                    <a:pt x="619872" y="1866273"/>
                  </a:lnTo>
                  <a:lnTo>
                    <a:pt x="626466" y="1864074"/>
                  </a:lnTo>
                  <a:close/>
                  <a:moveTo>
                    <a:pt x="643319" y="1915364"/>
                  </a:moveTo>
                  <a:lnTo>
                    <a:pt x="615109" y="1930751"/>
                  </a:lnTo>
                  <a:lnTo>
                    <a:pt x="609614" y="1926355"/>
                  </a:lnTo>
                  <a:lnTo>
                    <a:pt x="643319" y="1915364"/>
                  </a:lnTo>
                  <a:close/>
                  <a:moveTo>
                    <a:pt x="608881" y="1934048"/>
                  </a:moveTo>
                  <a:lnTo>
                    <a:pt x="571147" y="1954198"/>
                  </a:lnTo>
                  <a:lnTo>
                    <a:pt x="531947" y="1950534"/>
                  </a:lnTo>
                  <a:lnTo>
                    <a:pt x="602287" y="1927820"/>
                  </a:lnTo>
                  <a:lnTo>
                    <a:pt x="608881" y="1934048"/>
                  </a:lnTo>
                  <a:close/>
                  <a:moveTo>
                    <a:pt x="560156" y="1960426"/>
                  </a:moveTo>
                  <a:lnTo>
                    <a:pt x="556126" y="1962624"/>
                  </a:lnTo>
                  <a:lnTo>
                    <a:pt x="494578" y="1962990"/>
                  </a:lnTo>
                  <a:lnTo>
                    <a:pt x="514728" y="1956396"/>
                  </a:lnTo>
                  <a:lnTo>
                    <a:pt x="560156" y="1960426"/>
                  </a:lnTo>
                  <a:close/>
                  <a:moveTo>
                    <a:pt x="473330" y="1972516"/>
                  </a:moveTo>
                  <a:cubicBezTo>
                    <a:pt x="475161" y="1972516"/>
                    <a:pt x="476993" y="1971050"/>
                    <a:pt x="478092" y="1969585"/>
                  </a:cubicBezTo>
                  <a:lnTo>
                    <a:pt x="543670" y="1969218"/>
                  </a:lnTo>
                  <a:lnTo>
                    <a:pt x="495311" y="1995596"/>
                  </a:lnTo>
                  <a:cubicBezTo>
                    <a:pt x="494945" y="1995596"/>
                    <a:pt x="494945" y="1995962"/>
                    <a:pt x="494945" y="1996329"/>
                  </a:cubicBezTo>
                  <a:cubicBezTo>
                    <a:pt x="494945" y="1996695"/>
                    <a:pt x="494578" y="1996329"/>
                    <a:pt x="494578" y="1996695"/>
                  </a:cubicBezTo>
                  <a:lnTo>
                    <a:pt x="404821" y="2105136"/>
                  </a:lnTo>
                  <a:lnTo>
                    <a:pt x="473330" y="1972516"/>
                  </a:lnTo>
                  <a:close/>
                  <a:moveTo>
                    <a:pt x="546601" y="2220538"/>
                  </a:moveTo>
                  <a:cubicBezTo>
                    <a:pt x="546235" y="2222004"/>
                    <a:pt x="546235" y="2223469"/>
                    <a:pt x="546601" y="2224935"/>
                  </a:cubicBezTo>
                  <a:lnTo>
                    <a:pt x="454279" y="2306632"/>
                  </a:lnTo>
                  <a:cubicBezTo>
                    <a:pt x="453547" y="2306632"/>
                    <a:pt x="453180" y="2306632"/>
                    <a:pt x="452447" y="2306632"/>
                  </a:cubicBezTo>
                  <a:lnTo>
                    <a:pt x="393098" y="2138108"/>
                  </a:lnTo>
                  <a:lnTo>
                    <a:pt x="546601" y="2220538"/>
                  </a:lnTo>
                  <a:close/>
                  <a:moveTo>
                    <a:pt x="231535" y="2356456"/>
                  </a:moveTo>
                  <a:lnTo>
                    <a:pt x="260111" y="2550625"/>
                  </a:lnTo>
                  <a:cubicBezTo>
                    <a:pt x="259745" y="2550991"/>
                    <a:pt x="259378" y="2551357"/>
                    <a:pt x="259012" y="2551724"/>
                  </a:cubicBezTo>
                  <a:lnTo>
                    <a:pt x="168522" y="2546961"/>
                  </a:lnTo>
                  <a:lnTo>
                    <a:pt x="52387" y="2435955"/>
                  </a:lnTo>
                  <a:lnTo>
                    <a:pt x="231535" y="2356456"/>
                  </a:lnTo>
                  <a:lnTo>
                    <a:pt x="231535" y="2356456"/>
                  </a:lnTo>
                  <a:close/>
                  <a:moveTo>
                    <a:pt x="165591" y="2553555"/>
                  </a:moveTo>
                  <a:lnTo>
                    <a:pt x="185008" y="2571873"/>
                  </a:lnTo>
                  <a:lnTo>
                    <a:pt x="152036" y="2560150"/>
                  </a:lnTo>
                  <a:cubicBezTo>
                    <a:pt x="143244" y="2556853"/>
                    <a:pt x="134451" y="2553922"/>
                    <a:pt x="126758" y="2551357"/>
                  </a:cubicBezTo>
                  <a:lnTo>
                    <a:pt x="165591" y="2553555"/>
                  </a:lnTo>
                  <a:close/>
                  <a:moveTo>
                    <a:pt x="191236" y="2664927"/>
                  </a:moveTo>
                  <a:lnTo>
                    <a:pt x="157165" y="2683978"/>
                  </a:lnTo>
                  <a:cubicBezTo>
                    <a:pt x="163027" y="2678116"/>
                    <a:pt x="169255" y="2671888"/>
                    <a:pt x="175849" y="2664927"/>
                  </a:cubicBezTo>
                  <a:lnTo>
                    <a:pt x="200395" y="2640015"/>
                  </a:lnTo>
                  <a:lnTo>
                    <a:pt x="191236" y="2664927"/>
                  </a:lnTo>
                  <a:close/>
                  <a:moveTo>
                    <a:pt x="141045" y="2706326"/>
                  </a:moveTo>
                  <a:cubicBezTo>
                    <a:pt x="142145" y="2705593"/>
                    <a:pt x="143976" y="2705593"/>
                    <a:pt x="144709" y="2704494"/>
                  </a:cubicBezTo>
                  <a:cubicBezTo>
                    <a:pt x="146174" y="2702662"/>
                    <a:pt x="146907" y="2700097"/>
                    <a:pt x="146541" y="2697533"/>
                  </a:cubicBezTo>
                  <a:lnTo>
                    <a:pt x="187939" y="2674453"/>
                  </a:lnTo>
                  <a:lnTo>
                    <a:pt x="139946" y="2804142"/>
                  </a:lnTo>
                  <a:lnTo>
                    <a:pt x="141045" y="2706326"/>
                  </a:lnTo>
                  <a:close/>
                  <a:moveTo>
                    <a:pt x="196731" y="2669690"/>
                  </a:moveTo>
                  <a:lnTo>
                    <a:pt x="275864" y="2625728"/>
                  </a:lnTo>
                  <a:cubicBezTo>
                    <a:pt x="276231" y="2626094"/>
                    <a:pt x="276963" y="2626094"/>
                    <a:pt x="277696" y="2626460"/>
                  </a:cubicBezTo>
                  <a:lnTo>
                    <a:pt x="337045" y="2813301"/>
                  </a:lnTo>
                  <a:lnTo>
                    <a:pt x="337045" y="2813301"/>
                  </a:lnTo>
                  <a:lnTo>
                    <a:pt x="141045" y="2820628"/>
                  </a:lnTo>
                  <a:lnTo>
                    <a:pt x="196731" y="2669690"/>
                  </a:lnTo>
                  <a:close/>
                  <a:moveTo>
                    <a:pt x="441090" y="2855432"/>
                  </a:moveTo>
                  <a:cubicBezTo>
                    <a:pt x="438892" y="2854700"/>
                    <a:pt x="435961" y="2855066"/>
                    <a:pt x="434130" y="2856531"/>
                  </a:cubicBezTo>
                  <a:lnTo>
                    <a:pt x="351333" y="2816965"/>
                  </a:lnTo>
                  <a:lnTo>
                    <a:pt x="540739" y="2762012"/>
                  </a:lnTo>
                  <a:lnTo>
                    <a:pt x="441090" y="2855432"/>
                  </a:lnTo>
                  <a:close/>
                  <a:moveTo>
                    <a:pt x="559057" y="2759814"/>
                  </a:moveTo>
                  <a:lnTo>
                    <a:pt x="677756" y="2792786"/>
                  </a:lnTo>
                  <a:lnTo>
                    <a:pt x="677756" y="2792786"/>
                  </a:lnTo>
                  <a:cubicBezTo>
                    <a:pt x="678122" y="2794251"/>
                    <a:pt x="678855" y="2795716"/>
                    <a:pt x="679954" y="2796815"/>
                  </a:cubicBezTo>
                  <a:lnTo>
                    <a:pt x="578107" y="2937862"/>
                  </a:lnTo>
                  <a:lnTo>
                    <a:pt x="557958" y="2760180"/>
                  </a:lnTo>
                  <a:cubicBezTo>
                    <a:pt x="558324" y="2760180"/>
                    <a:pt x="558690" y="2760180"/>
                    <a:pt x="559057" y="2759814"/>
                  </a:cubicBezTo>
                  <a:lnTo>
                    <a:pt x="559057" y="2759814"/>
                  </a:lnTo>
                  <a:close/>
                  <a:moveTo>
                    <a:pt x="731244" y="3021391"/>
                  </a:moveTo>
                  <a:lnTo>
                    <a:pt x="731244" y="3021391"/>
                  </a:lnTo>
                  <a:lnTo>
                    <a:pt x="731244" y="3021391"/>
                  </a:lnTo>
                  <a:lnTo>
                    <a:pt x="732343" y="3021391"/>
                  </a:lnTo>
                  <a:lnTo>
                    <a:pt x="732343" y="3021391"/>
                  </a:lnTo>
                  <a:lnTo>
                    <a:pt x="787296" y="3023956"/>
                  </a:lnTo>
                  <a:lnTo>
                    <a:pt x="727947" y="3052532"/>
                  </a:lnTo>
                  <a:cubicBezTo>
                    <a:pt x="726481" y="3051799"/>
                    <a:pt x="724650" y="3051432"/>
                    <a:pt x="722818" y="3052165"/>
                  </a:cubicBezTo>
                  <a:lnTo>
                    <a:pt x="603020" y="2963507"/>
                  </a:lnTo>
                  <a:lnTo>
                    <a:pt x="731244" y="3021391"/>
                  </a:lnTo>
                  <a:close/>
                  <a:moveTo>
                    <a:pt x="746264" y="3051799"/>
                  </a:moveTo>
                  <a:lnTo>
                    <a:pt x="801584" y="3025055"/>
                  </a:lnTo>
                  <a:lnTo>
                    <a:pt x="805980" y="3025055"/>
                  </a:lnTo>
                  <a:lnTo>
                    <a:pt x="767147" y="3048501"/>
                  </a:lnTo>
                  <a:lnTo>
                    <a:pt x="746264" y="3051799"/>
                  </a:lnTo>
                  <a:close/>
                  <a:moveTo>
                    <a:pt x="818070" y="3025788"/>
                  </a:moveTo>
                  <a:lnTo>
                    <a:pt x="861300" y="3027986"/>
                  </a:lnTo>
                  <a:lnTo>
                    <a:pt x="857637" y="3036046"/>
                  </a:lnTo>
                  <a:lnTo>
                    <a:pt x="784366" y="3046303"/>
                  </a:lnTo>
                  <a:lnTo>
                    <a:pt x="818070" y="3025788"/>
                  </a:lnTo>
                  <a:close/>
                  <a:moveTo>
                    <a:pt x="868627" y="3028352"/>
                  </a:moveTo>
                  <a:lnTo>
                    <a:pt x="900500" y="3029817"/>
                  </a:lnTo>
                  <a:lnTo>
                    <a:pt x="865696" y="3034946"/>
                  </a:lnTo>
                  <a:lnTo>
                    <a:pt x="868627" y="3028352"/>
                  </a:lnTo>
                  <a:close/>
                  <a:moveTo>
                    <a:pt x="916620" y="3052532"/>
                  </a:moveTo>
                  <a:lnTo>
                    <a:pt x="907827" y="3083305"/>
                  </a:lnTo>
                  <a:lnTo>
                    <a:pt x="900867" y="3084038"/>
                  </a:lnTo>
                  <a:lnTo>
                    <a:pt x="916620" y="3052532"/>
                  </a:lnTo>
                  <a:close/>
                  <a:moveTo>
                    <a:pt x="905629" y="3090266"/>
                  </a:moveTo>
                  <a:lnTo>
                    <a:pt x="893539" y="3131664"/>
                  </a:lnTo>
                  <a:lnTo>
                    <a:pt x="863132" y="3156943"/>
                  </a:lnTo>
                  <a:lnTo>
                    <a:pt x="896837" y="3090999"/>
                  </a:lnTo>
                  <a:lnTo>
                    <a:pt x="905629" y="3090266"/>
                  </a:lnTo>
                  <a:close/>
                  <a:moveTo>
                    <a:pt x="890242" y="3143388"/>
                  </a:moveTo>
                  <a:lnTo>
                    <a:pt x="889143" y="3147417"/>
                  </a:lnTo>
                  <a:lnTo>
                    <a:pt x="845913" y="3191014"/>
                  </a:lnTo>
                  <a:lnTo>
                    <a:pt x="855438" y="3172330"/>
                  </a:lnTo>
                  <a:lnTo>
                    <a:pt x="890242" y="3143388"/>
                  </a:lnTo>
                  <a:close/>
                  <a:moveTo>
                    <a:pt x="838952" y="3207866"/>
                  </a:moveTo>
                  <a:lnTo>
                    <a:pt x="885113" y="3161339"/>
                  </a:lnTo>
                  <a:lnTo>
                    <a:pt x="869726" y="3214094"/>
                  </a:lnTo>
                  <a:cubicBezTo>
                    <a:pt x="869726" y="3214461"/>
                    <a:pt x="869726" y="3214461"/>
                    <a:pt x="869726" y="3214827"/>
                  </a:cubicBezTo>
                  <a:cubicBezTo>
                    <a:pt x="869726" y="3215193"/>
                    <a:pt x="869360" y="3215193"/>
                    <a:pt x="869360" y="3215560"/>
                  </a:cubicBezTo>
                  <a:lnTo>
                    <a:pt x="882549" y="3355507"/>
                  </a:lnTo>
                  <a:lnTo>
                    <a:pt x="837487" y="3213361"/>
                  </a:lnTo>
                  <a:cubicBezTo>
                    <a:pt x="838586" y="3211530"/>
                    <a:pt x="839319" y="3209698"/>
                    <a:pt x="838952" y="3207866"/>
                  </a:cubicBezTo>
                  <a:lnTo>
                    <a:pt x="838952" y="3207866"/>
                  </a:lnTo>
                  <a:close/>
                  <a:moveTo>
                    <a:pt x="1064994" y="3337190"/>
                  </a:moveTo>
                  <a:cubicBezTo>
                    <a:pt x="1065726" y="3338289"/>
                    <a:pt x="1067192" y="3339388"/>
                    <a:pt x="1068291" y="3340121"/>
                  </a:cubicBezTo>
                  <a:lnTo>
                    <a:pt x="1060964" y="3463582"/>
                  </a:lnTo>
                  <a:cubicBezTo>
                    <a:pt x="1060231" y="3463949"/>
                    <a:pt x="1060231" y="3464315"/>
                    <a:pt x="1059865" y="3464681"/>
                  </a:cubicBezTo>
                  <a:lnTo>
                    <a:pt x="898668" y="3387747"/>
                  </a:lnTo>
                  <a:lnTo>
                    <a:pt x="1064994" y="3337190"/>
                  </a:lnTo>
                  <a:close/>
                  <a:moveTo>
                    <a:pt x="938235" y="3655919"/>
                  </a:moveTo>
                  <a:lnTo>
                    <a:pt x="938235" y="3655919"/>
                  </a:lnTo>
                  <a:lnTo>
                    <a:pt x="1095768" y="3772786"/>
                  </a:lnTo>
                  <a:cubicBezTo>
                    <a:pt x="1095768" y="3773519"/>
                    <a:pt x="1095768" y="3773885"/>
                    <a:pt x="1095768" y="3774618"/>
                  </a:cubicBezTo>
                  <a:lnTo>
                    <a:pt x="1028358" y="3835067"/>
                  </a:lnTo>
                  <a:lnTo>
                    <a:pt x="867528" y="3838730"/>
                  </a:lnTo>
                  <a:lnTo>
                    <a:pt x="938235" y="3655919"/>
                  </a:lnTo>
                  <a:close/>
                  <a:moveTo>
                    <a:pt x="1001981" y="3867672"/>
                  </a:moveTo>
                  <a:lnTo>
                    <a:pt x="1030923" y="3841661"/>
                  </a:lnTo>
                  <a:lnTo>
                    <a:pt x="1057667" y="3840928"/>
                  </a:lnTo>
                  <a:lnTo>
                    <a:pt x="1025794" y="3855949"/>
                  </a:lnTo>
                  <a:cubicBezTo>
                    <a:pt x="1017367" y="3860345"/>
                    <a:pt x="1008941" y="3864009"/>
                    <a:pt x="1001981" y="3867672"/>
                  </a:cubicBezTo>
                  <a:lnTo>
                    <a:pt x="1001981" y="3867672"/>
                  </a:lnTo>
                  <a:close/>
                  <a:moveTo>
                    <a:pt x="1117016" y="3913100"/>
                  </a:moveTo>
                  <a:lnTo>
                    <a:pt x="1116650" y="3877930"/>
                  </a:lnTo>
                  <a:lnTo>
                    <a:pt x="1127641" y="3902109"/>
                  </a:lnTo>
                  <a:lnTo>
                    <a:pt x="1117016" y="3939478"/>
                  </a:lnTo>
                  <a:cubicBezTo>
                    <a:pt x="1117016" y="3931785"/>
                    <a:pt x="1117016" y="3922626"/>
                    <a:pt x="1117016" y="3913100"/>
                  </a:cubicBezTo>
                  <a:close/>
                  <a:moveTo>
                    <a:pt x="1119214" y="3957063"/>
                  </a:moveTo>
                  <a:lnTo>
                    <a:pt x="1132037" y="3911635"/>
                  </a:lnTo>
                  <a:lnTo>
                    <a:pt x="1189921" y="4037295"/>
                  </a:lnTo>
                  <a:lnTo>
                    <a:pt x="1121413" y="3967321"/>
                  </a:lnTo>
                  <a:cubicBezTo>
                    <a:pt x="1122145" y="3966222"/>
                    <a:pt x="1122512" y="3964757"/>
                    <a:pt x="1122512" y="3963291"/>
                  </a:cubicBezTo>
                  <a:cubicBezTo>
                    <a:pt x="1122512" y="3961093"/>
                    <a:pt x="1121413" y="3958528"/>
                    <a:pt x="1119214" y="3957063"/>
                  </a:cubicBezTo>
                  <a:lnTo>
                    <a:pt x="1119214" y="3957063"/>
                  </a:lnTo>
                  <a:close/>
                  <a:moveTo>
                    <a:pt x="1439043" y="3859979"/>
                  </a:moveTo>
                  <a:cubicBezTo>
                    <a:pt x="1436844" y="3861078"/>
                    <a:pt x="1435013" y="3863276"/>
                    <a:pt x="1434646" y="3865841"/>
                  </a:cubicBezTo>
                  <a:lnTo>
                    <a:pt x="1348186" y="3896614"/>
                  </a:lnTo>
                  <a:lnTo>
                    <a:pt x="1443439" y="3723695"/>
                  </a:lnTo>
                  <a:lnTo>
                    <a:pt x="1439043" y="3859979"/>
                  </a:lnTo>
                  <a:close/>
                  <a:moveTo>
                    <a:pt x="1454796" y="3709407"/>
                  </a:moveTo>
                  <a:lnTo>
                    <a:pt x="1562504" y="3648592"/>
                  </a:lnTo>
                  <a:cubicBezTo>
                    <a:pt x="1563604" y="3649324"/>
                    <a:pt x="1565069" y="3650057"/>
                    <a:pt x="1566534" y="3650057"/>
                  </a:cubicBezTo>
                  <a:lnTo>
                    <a:pt x="1594011" y="3821878"/>
                  </a:lnTo>
                  <a:lnTo>
                    <a:pt x="1454063" y="3710872"/>
                  </a:lnTo>
                  <a:cubicBezTo>
                    <a:pt x="1454429" y="3710506"/>
                    <a:pt x="1454796" y="3710140"/>
                    <a:pt x="1454796" y="3709407"/>
                  </a:cubicBezTo>
                  <a:lnTo>
                    <a:pt x="1454796" y="3709407"/>
                  </a:lnTo>
                  <a:close/>
                  <a:moveTo>
                    <a:pt x="1761436" y="3772786"/>
                  </a:moveTo>
                  <a:cubicBezTo>
                    <a:pt x="1761802" y="3772786"/>
                    <a:pt x="1761802" y="3772420"/>
                    <a:pt x="1761802" y="3772420"/>
                  </a:cubicBezTo>
                  <a:cubicBezTo>
                    <a:pt x="1761802" y="3772420"/>
                    <a:pt x="1762168" y="3772420"/>
                    <a:pt x="1762535" y="3772053"/>
                  </a:cubicBezTo>
                  <a:lnTo>
                    <a:pt x="1803200" y="3735052"/>
                  </a:lnTo>
                  <a:lnTo>
                    <a:pt x="1781585" y="3796966"/>
                  </a:lnTo>
                  <a:cubicBezTo>
                    <a:pt x="1779753" y="3797332"/>
                    <a:pt x="1778288" y="3798797"/>
                    <a:pt x="1777555" y="3800263"/>
                  </a:cubicBezTo>
                  <a:lnTo>
                    <a:pt x="1629914" y="3822244"/>
                  </a:lnTo>
                  <a:lnTo>
                    <a:pt x="1761436" y="3772786"/>
                  </a:lnTo>
                  <a:close/>
                  <a:moveTo>
                    <a:pt x="1793675" y="3783411"/>
                  </a:moveTo>
                  <a:lnTo>
                    <a:pt x="1813824" y="3725526"/>
                  </a:lnTo>
                  <a:lnTo>
                    <a:pt x="1817121" y="3722595"/>
                  </a:lnTo>
                  <a:lnTo>
                    <a:pt x="1806131" y="3766558"/>
                  </a:lnTo>
                  <a:lnTo>
                    <a:pt x="1793675" y="3783411"/>
                  </a:lnTo>
                  <a:close/>
                  <a:moveTo>
                    <a:pt x="1826280" y="3714169"/>
                  </a:moveTo>
                  <a:lnTo>
                    <a:pt x="1858153" y="3684861"/>
                  </a:lnTo>
                  <a:lnTo>
                    <a:pt x="1861084" y="3692921"/>
                  </a:lnTo>
                  <a:lnTo>
                    <a:pt x="1816755" y="3752637"/>
                  </a:lnTo>
                  <a:lnTo>
                    <a:pt x="1826280" y="3714169"/>
                  </a:lnTo>
                  <a:close/>
                  <a:moveTo>
                    <a:pt x="1863649" y="3680098"/>
                  </a:moveTo>
                  <a:lnTo>
                    <a:pt x="1887095" y="3658483"/>
                  </a:lnTo>
                  <a:lnTo>
                    <a:pt x="1865847" y="3686693"/>
                  </a:lnTo>
                  <a:lnTo>
                    <a:pt x="1863649" y="3680098"/>
                  </a:lnTo>
                  <a:close/>
                  <a:moveTo>
                    <a:pt x="1914939" y="3663246"/>
                  </a:moveTo>
                  <a:lnTo>
                    <a:pt x="1930325" y="3691089"/>
                  </a:lnTo>
                  <a:lnTo>
                    <a:pt x="1925929" y="3696584"/>
                  </a:lnTo>
                  <a:lnTo>
                    <a:pt x="1914939" y="3663246"/>
                  </a:lnTo>
                  <a:close/>
                  <a:moveTo>
                    <a:pt x="1933623" y="3697683"/>
                  </a:moveTo>
                  <a:lnTo>
                    <a:pt x="1954505" y="3735784"/>
                  </a:lnTo>
                  <a:lnTo>
                    <a:pt x="1950841" y="3774984"/>
                  </a:lnTo>
                  <a:lnTo>
                    <a:pt x="1928127" y="3704644"/>
                  </a:lnTo>
                  <a:lnTo>
                    <a:pt x="1933623" y="3697683"/>
                  </a:lnTo>
                  <a:close/>
                  <a:moveTo>
                    <a:pt x="1960366" y="3746408"/>
                  </a:moveTo>
                  <a:lnTo>
                    <a:pt x="1962565" y="3750072"/>
                  </a:lnTo>
                  <a:lnTo>
                    <a:pt x="1962931" y="3811620"/>
                  </a:lnTo>
                  <a:lnTo>
                    <a:pt x="1955970" y="3791470"/>
                  </a:lnTo>
                  <a:lnTo>
                    <a:pt x="1960366" y="3746408"/>
                  </a:lnTo>
                  <a:close/>
                  <a:moveTo>
                    <a:pt x="1969525" y="3828472"/>
                  </a:moveTo>
                  <a:lnTo>
                    <a:pt x="1969159" y="3762894"/>
                  </a:lnTo>
                  <a:lnTo>
                    <a:pt x="1995537" y="3811254"/>
                  </a:lnTo>
                  <a:cubicBezTo>
                    <a:pt x="1995537" y="3811620"/>
                    <a:pt x="1995903" y="3811620"/>
                    <a:pt x="1995903" y="3811620"/>
                  </a:cubicBezTo>
                  <a:cubicBezTo>
                    <a:pt x="1995903" y="3811620"/>
                    <a:pt x="1995903" y="3811986"/>
                    <a:pt x="1996269" y="3812352"/>
                  </a:cubicBezTo>
                  <a:lnTo>
                    <a:pt x="2104344" y="3901743"/>
                  </a:lnTo>
                  <a:lnTo>
                    <a:pt x="1972090" y="3833235"/>
                  </a:lnTo>
                  <a:cubicBezTo>
                    <a:pt x="1972090" y="3831037"/>
                    <a:pt x="1970991" y="3829571"/>
                    <a:pt x="1969525" y="3828472"/>
                  </a:cubicBezTo>
                  <a:lnTo>
                    <a:pt x="1969525" y="3828472"/>
                  </a:lnTo>
                  <a:close/>
                  <a:moveTo>
                    <a:pt x="2138782" y="3913100"/>
                  </a:moveTo>
                  <a:lnTo>
                    <a:pt x="2220845" y="3759964"/>
                  </a:lnTo>
                  <a:cubicBezTo>
                    <a:pt x="2221212" y="3759964"/>
                    <a:pt x="2221578" y="3760330"/>
                    <a:pt x="2221944" y="3760330"/>
                  </a:cubicBezTo>
                  <a:cubicBezTo>
                    <a:pt x="2223043" y="3760330"/>
                    <a:pt x="2224142" y="3759964"/>
                    <a:pt x="2225241" y="3759231"/>
                  </a:cubicBezTo>
                  <a:lnTo>
                    <a:pt x="2307305" y="3851553"/>
                  </a:lnTo>
                  <a:cubicBezTo>
                    <a:pt x="2306939" y="3852285"/>
                    <a:pt x="2307305" y="3852652"/>
                    <a:pt x="2307305" y="3853384"/>
                  </a:cubicBezTo>
                  <a:lnTo>
                    <a:pt x="2138782" y="3913100"/>
                  </a:lnTo>
                  <a:close/>
                  <a:moveTo>
                    <a:pt x="2346871" y="4063673"/>
                  </a:moveTo>
                  <a:lnTo>
                    <a:pt x="2275066" y="4006155"/>
                  </a:lnTo>
                  <a:cubicBezTo>
                    <a:pt x="2275432" y="4004689"/>
                    <a:pt x="2275432" y="4003224"/>
                    <a:pt x="2275066" y="4001758"/>
                  </a:cubicBezTo>
                  <a:cubicBezTo>
                    <a:pt x="2274699" y="4000659"/>
                    <a:pt x="2273600" y="4000293"/>
                    <a:pt x="2272868" y="3999194"/>
                  </a:cubicBezTo>
                  <a:lnTo>
                    <a:pt x="2313167" y="3868771"/>
                  </a:lnTo>
                  <a:lnTo>
                    <a:pt x="2346871" y="4063673"/>
                  </a:lnTo>
                  <a:close/>
                  <a:moveTo>
                    <a:pt x="2356763" y="4074663"/>
                  </a:moveTo>
                  <a:lnTo>
                    <a:pt x="2550932" y="4046087"/>
                  </a:lnTo>
                  <a:cubicBezTo>
                    <a:pt x="2551298" y="4046454"/>
                    <a:pt x="2551664" y="4046820"/>
                    <a:pt x="2552030" y="4047187"/>
                  </a:cubicBezTo>
                  <a:lnTo>
                    <a:pt x="2547268" y="4137676"/>
                  </a:lnTo>
                  <a:lnTo>
                    <a:pt x="2436262" y="4253811"/>
                  </a:lnTo>
                  <a:lnTo>
                    <a:pt x="2356763" y="4074663"/>
                  </a:lnTo>
                  <a:lnTo>
                    <a:pt x="2356763" y="4074663"/>
                  </a:lnTo>
                  <a:close/>
                  <a:moveTo>
                    <a:pt x="2551298" y="4179807"/>
                  </a:moveTo>
                  <a:lnTo>
                    <a:pt x="2553496" y="4140973"/>
                  </a:lnTo>
                  <a:lnTo>
                    <a:pt x="2571814" y="4121556"/>
                  </a:lnTo>
                  <a:lnTo>
                    <a:pt x="2560090" y="4154895"/>
                  </a:lnTo>
                  <a:cubicBezTo>
                    <a:pt x="2557159" y="4163687"/>
                    <a:pt x="2553862" y="4172114"/>
                    <a:pt x="2551298" y="4179807"/>
                  </a:cubicBezTo>
                  <a:close/>
                  <a:moveTo>
                    <a:pt x="2664868" y="4115329"/>
                  </a:moveTo>
                  <a:lnTo>
                    <a:pt x="2683918" y="4149399"/>
                  </a:lnTo>
                  <a:cubicBezTo>
                    <a:pt x="2678057" y="4143538"/>
                    <a:pt x="2671829" y="4137310"/>
                    <a:pt x="2664868" y="4130715"/>
                  </a:cubicBezTo>
                  <a:lnTo>
                    <a:pt x="2639956" y="4106170"/>
                  </a:lnTo>
                  <a:lnTo>
                    <a:pt x="2664868" y="4115329"/>
                  </a:lnTo>
                  <a:close/>
                  <a:moveTo>
                    <a:pt x="2669631" y="4109833"/>
                  </a:moveTo>
                  <a:lnTo>
                    <a:pt x="2625668" y="4030701"/>
                  </a:lnTo>
                  <a:cubicBezTo>
                    <a:pt x="2626034" y="4030334"/>
                    <a:pt x="2626034" y="4029601"/>
                    <a:pt x="2626034" y="4029235"/>
                  </a:cubicBezTo>
                  <a:lnTo>
                    <a:pt x="2812876" y="3969885"/>
                  </a:lnTo>
                  <a:lnTo>
                    <a:pt x="2812876" y="3969885"/>
                  </a:lnTo>
                  <a:lnTo>
                    <a:pt x="2820203" y="4165885"/>
                  </a:lnTo>
                  <a:lnTo>
                    <a:pt x="2669631" y="4109833"/>
                  </a:lnTo>
                  <a:close/>
                  <a:moveTo>
                    <a:pt x="2856105" y="3872435"/>
                  </a:moveTo>
                  <a:lnTo>
                    <a:pt x="2835956" y="3914932"/>
                  </a:lnTo>
                  <a:cubicBezTo>
                    <a:pt x="2828629" y="3930685"/>
                    <a:pt x="2821302" y="3946439"/>
                    <a:pt x="2816905" y="3955231"/>
                  </a:cubicBezTo>
                  <a:lnTo>
                    <a:pt x="2761952" y="3765825"/>
                  </a:lnTo>
                  <a:lnTo>
                    <a:pt x="2855373" y="3865474"/>
                  </a:lnTo>
                  <a:cubicBezTo>
                    <a:pt x="2854274" y="3867672"/>
                    <a:pt x="2854640" y="3870237"/>
                    <a:pt x="2856105" y="3872435"/>
                  </a:cubicBezTo>
                  <a:lnTo>
                    <a:pt x="2856105" y="3872435"/>
                  </a:lnTo>
                  <a:close/>
                  <a:moveTo>
                    <a:pt x="2759754" y="3747508"/>
                  </a:moveTo>
                  <a:lnTo>
                    <a:pt x="2793092" y="3628442"/>
                  </a:lnTo>
                  <a:cubicBezTo>
                    <a:pt x="2794558" y="3628442"/>
                    <a:pt x="2796023" y="3627710"/>
                    <a:pt x="2797488" y="3626977"/>
                  </a:cubicBezTo>
                  <a:lnTo>
                    <a:pt x="2938169" y="3728824"/>
                  </a:lnTo>
                  <a:lnTo>
                    <a:pt x="2760487" y="3748973"/>
                  </a:lnTo>
                  <a:cubicBezTo>
                    <a:pt x="2760120" y="3748607"/>
                    <a:pt x="2760120" y="3747874"/>
                    <a:pt x="2759754" y="3747508"/>
                  </a:cubicBezTo>
                  <a:close/>
                  <a:moveTo>
                    <a:pt x="3021332" y="3575321"/>
                  </a:moveTo>
                  <a:cubicBezTo>
                    <a:pt x="3021332" y="3574954"/>
                    <a:pt x="3021332" y="3574954"/>
                    <a:pt x="3021332" y="3574588"/>
                  </a:cubicBezTo>
                  <a:cubicBezTo>
                    <a:pt x="3021332" y="3574221"/>
                    <a:pt x="3021698" y="3574221"/>
                    <a:pt x="3021698" y="3573855"/>
                  </a:cubicBezTo>
                  <a:lnTo>
                    <a:pt x="3024263" y="3518902"/>
                  </a:lnTo>
                  <a:lnTo>
                    <a:pt x="3052838" y="3578252"/>
                  </a:lnTo>
                  <a:cubicBezTo>
                    <a:pt x="3052105" y="3579350"/>
                    <a:pt x="3051739" y="3580450"/>
                    <a:pt x="3051739" y="3581915"/>
                  </a:cubicBezTo>
                  <a:cubicBezTo>
                    <a:pt x="3051739" y="3582648"/>
                    <a:pt x="3052472" y="3582648"/>
                    <a:pt x="3052472" y="3583380"/>
                  </a:cubicBezTo>
                  <a:lnTo>
                    <a:pt x="2999717" y="3654087"/>
                  </a:lnTo>
                  <a:lnTo>
                    <a:pt x="2963448" y="3703545"/>
                  </a:lnTo>
                  <a:lnTo>
                    <a:pt x="3021332" y="3575321"/>
                  </a:lnTo>
                  <a:close/>
                  <a:moveTo>
                    <a:pt x="3051739" y="3560300"/>
                  </a:moveTo>
                  <a:lnTo>
                    <a:pt x="3024996" y="3504981"/>
                  </a:lnTo>
                  <a:lnTo>
                    <a:pt x="3024996" y="3500584"/>
                  </a:lnTo>
                  <a:lnTo>
                    <a:pt x="3048442" y="3539418"/>
                  </a:lnTo>
                  <a:lnTo>
                    <a:pt x="3051739" y="3560300"/>
                  </a:lnTo>
                  <a:close/>
                  <a:moveTo>
                    <a:pt x="3025728" y="3488495"/>
                  </a:moveTo>
                  <a:lnTo>
                    <a:pt x="3027926" y="3445264"/>
                  </a:lnTo>
                  <a:lnTo>
                    <a:pt x="3035986" y="3448928"/>
                  </a:lnTo>
                  <a:lnTo>
                    <a:pt x="3046244" y="3522199"/>
                  </a:lnTo>
                  <a:lnTo>
                    <a:pt x="3025728" y="3488495"/>
                  </a:lnTo>
                  <a:close/>
                  <a:moveTo>
                    <a:pt x="3028292" y="3437937"/>
                  </a:moveTo>
                  <a:lnTo>
                    <a:pt x="3029758" y="3406065"/>
                  </a:lnTo>
                  <a:lnTo>
                    <a:pt x="3034887" y="3441235"/>
                  </a:lnTo>
                  <a:lnTo>
                    <a:pt x="3028292" y="3437937"/>
                  </a:lnTo>
                  <a:close/>
                  <a:moveTo>
                    <a:pt x="3052105" y="3389945"/>
                  </a:moveTo>
                  <a:lnTo>
                    <a:pt x="3082879" y="3399104"/>
                  </a:lnTo>
                  <a:lnTo>
                    <a:pt x="3083612" y="3406065"/>
                  </a:lnTo>
                  <a:lnTo>
                    <a:pt x="3052105" y="3389945"/>
                  </a:lnTo>
                  <a:close/>
                  <a:moveTo>
                    <a:pt x="3090207" y="3400936"/>
                  </a:moveTo>
                  <a:lnTo>
                    <a:pt x="3131605" y="3413025"/>
                  </a:lnTo>
                  <a:lnTo>
                    <a:pt x="3156883" y="3443433"/>
                  </a:lnTo>
                  <a:lnTo>
                    <a:pt x="3090939" y="3409728"/>
                  </a:lnTo>
                  <a:lnTo>
                    <a:pt x="3090207" y="3400936"/>
                  </a:lnTo>
                  <a:close/>
                  <a:moveTo>
                    <a:pt x="3143328" y="3416322"/>
                  </a:moveTo>
                  <a:lnTo>
                    <a:pt x="3147358" y="3417422"/>
                  </a:lnTo>
                  <a:lnTo>
                    <a:pt x="3190954" y="3460651"/>
                  </a:lnTo>
                  <a:lnTo>
                    <a:pt x="3172270" y="3451126"/>
                  </a:lnTo>
                  <a:lnTo>
                    <a:pt x="3143328" y="3416322"/>
                  </a:lnTo>
                  <a:close/>
                  <a:moveTo>
                    <a:pt x="3212936" y="3469078"/>
                  </a:moveTo>
                  <a:cubicBezTo>
                    <a:pt x="3211470" y="3467978"/>
                    <a:pt x="3209638" y="3467612"/>
                    <a:pt x="3207807" y="3467978"/>
                  </a:cubicBezTo>
                  <a:lnTo>
                    <a:pt x="3161280" y="3421818"/>
                  </a:lnTo>
                  <a:lnTo>
                    <a:pt x="3213669" y="3437205"/>
                  </a:lnTo>
                  <a:cubicBezTo>
                    <a:pt x="3214035" y="3437205"/>
                    <a:pt x="3214401" y="3437205"/>
                    <a:pt x="3214767" y="3437205"/>
                  </a:cubicBezTo>
                  <a:lnTo>
                    <a:pt x="3215134" y="3437205"/>
                  </a:lnTo>
                  <a:lnTo>
                    <a:pt x="3354715" y="3424016"/>
                  </a:lnTo>
                  <a:lnTo>
                    <a:pt x="3212936" y="3469078"/>
                  </a:lnTo>
                  <a:close/>
                  <a:moveTo>
                    <a:pt x="3387321" y="3408263"/>
                  </a:moveTo>
                  <a:lnTo>
                    <a:pt x="3336764" y="3241571"/>
                  </a:lnTo>
                  <a:cubicBezTo>
                    <a:pt x="3337863" y="3240472"/>
                    <a:pt x="3339328" y="3239739"/>
                    <a:pt x="3340061" y="3238640"/>
                  </a:cubicBezTo>
                  <a:lnTo>
                    <a:pt x="3463157" y="3245967"/>
                  </a:lnTo>
                  <a:cubicBezTo>
                    <a:pt x="3463523" y="3246700"/>
                    <a:pt x="3463889" y="3246700"/>
                    <a:pt x="3464255" y="3247433"/>
                  </a:cubicBezTo>
                  <a:lnTo>
                    <a:pt x="3387321" y="3408263"/>
                  </a:lnTo>
                  <a:close/>
                  <a:moveTo>
                    <a:pt x="3655859" y="3368330"/>
                  </a:moveTo>
                  <a:lnTo>
                    <a:pt x="3772727" y="3211163"/>
                  </a:lnTo>
                  <a:cubicBezTo>
                    <a:pt x="3773093" y="3211163"/>
                    <a:pt x="3773093" y="3211530"/>
                    <a:pt x="3773459" y="3211530"/>
                  </a:cubicBezTo>
                  <a:cubicBezTo>
                    <a:pt x="3773826" y="3211530"/>
                    <a:pt x="3774192" y="3211530"/>
                    <a:pt x="3774925" y="3211163"/>
                  </a:cubicBezTo>
                  <a:lnTo>
                    <a:pt x="3835007" y="3278206"/>
                  </a:lnTo>
                  <a:lnTo>
                    <a:pt x="3838671" y="3439037"/>
                  </a:lnTo>
                  <a:lnTo>
                    <a:pt x="3655859" y="3368330"/>
                  </a:lnTo>
                  <a:lnTo>
                    <a:pt x="3655859" y="3368330"/>
                  </a:lnTo>
                  <a:close/>
                  <a:moveTo>
                    <a:pt x="3841968" y="3286266"/>
                  </a:moveTo>
                  <a:lnTo>
                    <a:pt x="3873475" y="3321436"/>
                  </a:lnTo>
                  <a:cubicBezTo>
                    <a:pt x="3873475" y="3321436"/>
                    <a:pt x="3873475" y="3321436"/>
                    <a:pt x="3873108" y="3321803"/>
                  </a:cubicBezTo>
                  <a:cubicBezTo>
                    <a:pt x="3871277" y="3325466"/>
                    <a:pt x="3872375" y="3329863"/>
                    <a:pt x="3875673" y="3332061"/>
                  </a:cubicBezTo>
                  <a:lnTo>
                    <a:pt x="3844899" y="3424749"/>
                  </a:lnTo>
                  <a:lnTo>
                    <a:pt x="3841968" y="3286266"/>
                  </a:lnTo>
                  <a:close/>
                  <a:moveTo>
                    <a:pt x="3841601" y="3275642"/>
                  </a:moveTo>
                  <a:lnTo>
                    <a:pt x="3840869" y="3249264"/>
                  </a:lnTo>
                  <a:lnTo>
                    <a:pt x="3855889" y="3281137"/>
                  </a:lnTo>
                  <a:cubicBezTo>
                    <a:pt x="3859919" y="3289563"/>
                    <a:pt x="3863949" y="3297623"/>
                    <a:pt x="3867246" y="3304950"/>
                  </a:cubicBezTo>
                  <a:lnTo>
                    <a:pt x="3841601" y="3275642"/>
                  </a:lnTo>
                  <a:close/>
                  <a:moveTo>
                    <a:pt x="3902417" y="3178924"/>
                  </a:moveTo>
                  <a:lnTo>
                    <a:pt x="3939785" y="3189548"/>
                  </a:lnTo>
                  <a:cubicBezTo>
                    <a:pt x="3931725" y="3189548"/>
                    <a:pt x="3922566" y="3189548"/>
                    <a:pt x="3913407" y="3189915"/>
                  </a:cubicBezTo>
                  <a:lnTo>
                    <a:pt x="3878237" y="3190281"/>
                  </a:lnTo>
                  <a:lnTo>
                    <a:pt x="3902417" y="3178924"/>
                  </a:lnTo>
                  <a:close/>
                  <a:moveTo>
                    <a:pt x="3967261" y="3185152"/>
                  </a:moveTo>
                  <a:cubicBezTo>
                    <a:pt x="3966162" y="3184420"/>
                    <a:pt x="3965063" y="3184053"/>
                    <a:pt x="3963598" y="3184053"/>
                  </a:cubicBezTo>
                  <a:lnTo>
                    <a:pt x="3963598" y="3184053"/>
                  </a:lnTo>
                  <a:cubicBezTo>
                    <a:pt x="3961034" y="3184053"/>
                    <a:pt x="3958835" y="3185518"/>
                    <a:pt x="3957370" y="3187350"/>
                  </a:cubicBezTo>
                  <a:cubicBezTo>
                    <a:pt x="3957370" y="3187350"/>
                    <a:pt x="3957370" y="3187716"/>
                    <a:pt x="3957370" y="3187716"/>
                  </a:cubicBezTo>
                  <a:lnTo>
                    <a:pt x="3911942" y="3174894"/>
                  </a:lnTo>
                  <a:lnTo>
                    <a:pt x="4037602" y="3117010"/>
                  </a:lnTo>
                  <a:lnTo>
                    <a:pt x="3967261" y="3185152"/>
                  </a:lnTo>
                  <a:close/>
                  <a:moveTo>
                    <a:pt x="3901684" y="3171597"/>
                  </a:moveTo>
                  <a:lnTo>
                    <a:pt x="3814491" y="3146685"/>
                  </a:lnTo>
                  <a:cubicBezTo>
                    <a:pt x="3814491" y="3146319"/>
                    <a:pt x="3814125" y="3145586"/>
                    <a:pt x="3813758" y="3145219"/>
                  </a:cubicBezTo>
                  <a:lnTo>
                    <a:pt x="3903882" y="2970834"/>
                  </a:lnTo>
                  <a:lnTo>
                    <a:pt x="4047493" y="3104188"/>
                  </a:lnTo>
                  <a:lnTo>
                    <a:pt x="3901684" y="3171597"/>
                  </a:lnTo>
                  <a:close/>
                  <a:moveTo>
                    <a:pt x="3709347" y="2851769"/>
                  </a:moveTo>
                  <a:lnTo>
                    <a:pt x="3648899" y="2744426"/>
                  </a:lnTo>
                  <a:lnTo>
                    <a:pt x="3648899" y="2744426"/>
                  </a:lnTo>
                  <a:cubicBezTo>
                    <a:pt x="3649632" y="2742961"/>
                    <a:pt x="3649998" y="2741862"/>
                    <a:pt x="3650364" y="2740030"/>
                  </a:cubicBezTo>
                  <a:lnTo>
                    <a:pt x="3822185" y="2712187"/>
                  </a:lnTo>
                  <a:lnTo>
                    <a:pt x="3711179" y="2852135"/>
                  </a:lnTo>
                  <a:cubicBezTo>
                    <a:pt x="3710446" y="2852501"/>
                    <a:pt x="3710080" y="2851769"/>
                    <a:pt x="3709347" y="2851769"/>
                  </a:cubicBezTo>
                  <a:lnTo>
                    <a:pt x="3709347" y="2851769"/>
                  </a:lnTo>
                  <a:close/>
                  <a:moveTo>
                    <a:pt x="3772727" y="2545129"/>
                  </a:moveTo>
                  <a:cubicBezTo>
                    <a:pt x="3772727" y="2545129"/>
                    <a:pt x="3772361" y="2545129"/>
                    <a:pt x="3772727" y="2545129"/>
                  </a:cubicBezTo>
                  <a:cubicBezTo>
                    <a:pt x="3772361" y="2544396"/>
                    <a:pt x="3772361" y="2544396"/>
                    <a:pt x="3771994" y="2544030"/>
                  </a:cubicBezTo>
                  <a:lnTo>
                    <a:pt x="3734992" y="2503365"/>
                  </a:lnTo>
                  <a:lnTo>
                    <a:pt x="3796906" y="2524980"/>
                  </a:lnTo>
                  <a:cubicBezTo>
                    <a:pt x="3797272" y="2526812"/>
                    <a:pt x="3798738" y="2528277"/>
                    <a:pt x="3800203" y="2529010"/>
                  </a:cubicBezTo>
                  <a:lnTo>
                    <a:pt x="3822185" y="2676651"/>
                  </a:lnTo>
                  <a:lnTo>
                    <a:pt x="3772727" y="2545129"/>
                  </a:lnTo>
                  <a:close/>
                  <a:moveTo>
                    <a:pt x="3783351" y="2512890"/>
                  </a:moveTo>
                  <a:lnTo>
                    <a:pt x="3725467" y="2492740"/>
                  </a:lnTo>
                  <a:lnTo>
                    <a:pt x="3722536" y="2489443"/>
                  </a:lnTo>
                  <a:lnTo>
                    <a:pt x="3766499" y="2500067"/>
                  </a:lnTo>
                  <a:lnTo>
                    <a:pt x="3783351" y="2512890"/>
                  </a:lnTo>
                  <a:close/>
                  <a:moveTo>
                    <a:pt x="3714476" y="2480650"/>
                  </a:moveTo>
                  <a:lnTo>
                    <a:pt x="3685168" y="2448778"/>
                  </a:lnTo>
                  <a:lnTo>
                    <a:pt x="3693227" y="2445847"/>
                  </a:lnTo>
                  <a:lnTo>
                    <a:pt x="3752577" y="2490176"/>
                  </a:lnTo>
                  <a:lnTo>
                    <a:pt x="3714476" y="2480650"/>
                  </a:lnTo>
                  <a:close/>
                  <a:moveTo>
                    <a:pt x="3680405" y="2442916"/>
                  </a:moveTo>
                  <a:lnTo>
                    <a:pt x="3658790" y="2419469"/>
                  </a:lnTo>
                  <a:lnTo>
                    <a:pt x="3687000" y="2440718"/>
                  </a:lnTo>
                  <a:lnTo>
                    <a:pt x="3680405" y="2442916"/>
                  </a:lnTo>
                  <a:close/>
                  <a:moveTo>
                    <a:pt x="3663186" y="2391993"/>
                  </a:moveTo>
                  <a:lnTo>
                    <a:pt x="3691396" y="2376606"/>
                  </a:lnTo>
                  <a:lnTo>
                    <a:pt x="3696891" y="2381002"/>
                  </a:lnTo>
                  <a:lnTo>
                    <a:pt x="3663186" y="2391993"/>
                  </a:lnTo>
                  <a:close/>
                  <a:moveTo>
                    <a:pt x="3697624" y="2372942"/>
                  </a:moveTo>
                  <a:lnTo>
                    <a:pt x="3735725" y="2352060"/>
                  </a:lnTo>
                  <a:lnTo>
                    <a:pt x="3774925" y="2355723"/>
                  </a:lnTo>
                  <a:lnTo>
                    <a:pt x="3704218" y="2378438"/>
                  </a:lnTo>
                  <a:lnTo>
                    <a:pt x="3697624" y="2372942"/>
                  </a:lnTo>
                  <a:close/>
                  <a:moveTo>
                    <a:pt x="3746349" y="2346564"/>
                  </a:moveTo>
                  <a:lnTo>
                    <a:pt x="3750379" y="2344366"/>
                  </a:lnTo>
                  <a:lnTo>
                    <a:pt x="3811927" y="2344000"/>
                  </a:lnTo>
                  <a:lnTo>
                    <a:pt x="3791777" y="2350594"/>
                  </a:lnTo>
                  <a:lnTo>
                    <a:pt x="3746349" y="2346564"/>
                  </a:lnTo>
                  <a:close/>
                  <a:moveTo>
                    <a:pt x="3832809" y="2334475"/>
                  </a:moveTo>
                  <a:cubicBezTo>
                    <a:pt x="3830977" y="2334475"/>
                    <a:pt x="3829512" y="2335574"/>
                    <a:pt x="3828413" y="2337039"/>
                  </a:cubicBezTo>
                  <a:lnTo>
                    <a:pt x="3762835" y="2337406"/>
                  </a:lnTo>
                  <a:lnTo>
                    <a:pt x="3811194" y="2311028"/>
                  </a:lnTo>
                  <a:cubicBezTo>
                    <a:pt x="3811560" y="2311028"/>
                    <a:pt x="3811560" y="2310662"/>
                    <a:pt x="3811560" y="2310295"/>
                  </a:cubicBezTo>
                  <a:cubicBezTo>
                    <a:pt x="3811560" y="2309929"/>
                    <a:pt x="3811927" y="2310295"/>
                    <a:pt x="3811927" y="2309929"/>
                  </a:cubicBezTo>
                  <a:lnTo>
                    <a:pt x="3811927" y="2309929"/>
                  </a:lnTo>
                  <a:cubicBezTo>
                    <a:pt x="3812293" y="2309563"/>
                    <a:pt x="3839770" y="2276591"/>
                    <a:pt x="3866880" y="2243619"/>
                  </a:cubicBezTo>
                  <a:lnTo>
                    <a:pt x="3901318" y="2201854"/>
                  </a:lnTo>
                  <a:lnTo>
                    <a:pt x="3832809" y="2334475"/>
                  </a:lnTo>
                  <a:close/>
                  <a:moveTo>
                    <a:pt x="3759538" y="2086086"/>
                  </a:moveTo>
                  <a:cubicBezTo>
                    <a:pt x="3759904" y="2084620"/>
                    <a:pt x="3759904" y="2083155"/>
                    <a:pt x="3759538" y="2081690"/>
                  </a:cubicBezTo>
                  <a:lnTo>
                    <a:pt x="3759538" y="2081690"/>
                  </a:lnTo>
                  <a:lnTo>
                    <a:pt x="3851493" y="1999992"/>
                  </a:lnTo>
                  <a:cubicBezTo>
                    <a:pt x="3852226" y="2000359"/>
                    <a:pt x="3852592" y="2000359"/>
                    <a:pt x="3853325" y="2000359"/>
                  </a:cubicBezTo>
                  <a:lnTo>
                    <a:pt x="3912674" y="2168516"/>
                  </a:lnTo>
                  <a:lnTo>
                    <a:pt x="3759538" y="2086086"/>
                  </a:lnTo>
                  <a:close/>
                  <a:moveTo>
                    <a:pt x="4074604" y="1950168"/>
                  </a:moveTo>
                  <a:lnTo>
                    <a:pt x="4046394" y="1756366"/>
                  </a:lnTo>
                  <a:cubicBezTo>
                    <a:pt x="4046760" y="1756000"/>
                    <a:pt x="4047493" y="1755267"/>
                    <a:pt x="4047860" y="1754900"/>
                  </a:cubicBezTo>
                  <a:lnTo>
                    <a:pt x="4137983" y="1759663"/>
                  </a:lnTo>
                  <a:lnTo>
                    <a:pt x="4254118" y="1870669"/>
                  </a:lnTo>
                  <a:lnTo>
                    <a:pt x="4074604" y="1950168"/>
                  </a:lnTo>
                  <a:lnTo>
                    <a:pt x="4074604" y="1950168"/>
                  </a:lnTo>
                  <a:close/>
                  <a:moveTo>
                    <a:pt x="4148241" y="1760396"/>
                  </a:moveTo>
                  <a:lnTo>
                    <a:pt x="4195501" y="1762960"/>
                  </a:lnTo>
                  <a:cubicBezTo>
                    <a:pt x="4195501" y="1762960"/>
                    <a:pt x="4195501" y="1763327"/>
                    <a:pt x="4195501" y="1763327"/>
                  </a:cubicBezTo>
                  <a:cubicBezTo>
                    <a:pt x="4196234" y="1765525"/>
                    <a:pt x="4198066" y="1767357"/>
                    <a:pt x="4200264" y="1768456"/>
                  </a:cubicBezTo>
                  <a:cubicBezTo>
                    <a:pt x="4201363" y="1768822"/>
                    <a:pt x="4202828" y="1769188"/>
                    <a:pt x="4203927" y="1769188"/>
                  </a:cubicBezTo>
                  <a:cubicBezTo>
                    <a:pt x="4204293" y="1769188"/>
                    <a:pt x="4204293" y="1769188"/>
                    <a:pt x="4204660" y="1769188"/>
                  </a:cubicBezTo>
                  <a:lnTo>
                    <a:pt x="4248256" y="1856014"/>
                  </a:lnTo>
                  <a:lnTo>
                    <a:pt x="4148241" y="1760396"/>
                  </a:lnTo>
                  <a:close/>
                  <a:moveTo>
                    <a:pt x="4104278" y="1733652"/>
                  </a:moveTo>
                  <a:cubicBezTo>
                    <a:pt x="4105377" y="1734018"/>
                    <a:pt x="4106477" y="1734385"/>
                    <a:pt x="4107576" y="1734385"/>
                  </a:cubicBezTo>
                  <a:cubicBezTo>
                    <a:pt x="4108308" y="1734385"/>
                    <a:pt x="4109408" y="1734018"/>
                    <a:pt x="4110140" y="1733652"/>
                  </a:cubicBezTo>
                  <a:lnTo>
                    <a:pt x="4130290" y="1753069"/>
                  </a:lnTo>
                  <a:lnTo>
                    <a:pt x="4058484" y="1749039"/>
                  </a:lnTo>
                  <a:cubicBezTo>
                    <a:pt x="4063979" y="1747207"/>
                    <a:pt x="4069841" y="1744642"/>
                    <a:pt x="4076069" y="1742444"/>
                  </a:cubicBezTo>
                  <a:lnTo>
                    <a:pt x="4102813" y="1732187"/>
                  </a:lnTo>
                  <a:cubicBezTo>
                    <a:pt x="4103546" y="1732553"/>
                    <a:pt x="4103912" y="1733286"/>
                    <a:pt x="4104278" y="1733652"/>
                  </a:cubicBezTo>
                  <a:lnTo>
                    <a:pt x="4104278" y="1733652"/>
                  </a:lnTo>
                  <a:close/>
                  <a:moveTo>
                    <a:pt x="4043097" y="1681996"/>
                  </a:moveTo>
                  <a:lnTo>
                    <a:pt x="4105744" y="1647192"/>
                  </a:lnTo>
                  <a:lnTo>
                    <a:pt x="4096218" y="1673203"/>
                  </a:lnTo>
                  <a:cubicBezTo>
                    <a:pt x="4094020" y="1673203"/>
                    <a:pt x="4092189" y="1674302"/>
                    <a:pt x="4091090" y="1675768"/>
                  </a:cubicBezTo>
                  <a:cubicBezTo>
                    <a:pt x="4090357" y="1676500"/>
                    <a:pt x="4090723" y="1677233"/>
                    <a:pt x="4090357" y="1677966"/>
                  </a:cubicBezTo>
                  <a:lnTo>
                    <a:pt x="4061781" y="1680530"/>
                  </a:lnTo>
                  <a:cubicBezTo>
                    <a:pt x="4055553" y="1680897"/>
                    <a:pt x="4048959" y="1681263"/>
                    <a:pt x="4043097" y="1681996"/>
                  </a:cubicBezTo>
                  <a:lnTo>
                    <a:pt x="4043097" y="1681996"/>
                  </a:lnTo>
                  <a:close/>
                  <a:moveTo>
                    <a:pt x="3233451" y="477419"/>
                  </a:moveTo>
                  <a:cubicBezTo>
                    <a:pt x="3234184" y="477419"/>
                    <a:pt x="3235283" y="477419"/>
                    <a:pt x="3236016" y="477053"/>
                  </a:cubicBezTo>
                  <a:cubicBezTo>
                    <a:pt x="3237848" y="476320"/>
                    <a:pt x="3239680" y="474855"/>
                    <a:pt x="3240412" y="473023"/>
                  </a:cubicBezTo>
                  <a:lnTo>
                    <a:pt x="3267889" y="472290"/>
                  </a:lnTo>
                  <a:lnTo>
                    <a:pt x="3214767" y="520283"/>
                  </a:lnTo>
                  <a:cubicBezTo>
                    <a:pt x="3216965" y="515154"/>
                    <a:pt x="3219896" y="509292"/>
                    <a:pt x="3222461" y="503064"/>
                  </a:cubicBezTo>
                  <a:lnTo>
                    <a:pt x="3233451" y="477419"/>
                  </a:lnTo>
                  <a:close/>
                  <a:moveTo>
                    <a:pt x="3156150" y="483647"/>
                  </a:moveTo>
                  <a:lnTo>
                    <a:pt x="3175934" y="414772"/>
                  </a:lnTo>
                  <a:lnTo>
                    <a:pt x="3187291" y="439684"/>
                  </a:lnTo>
                  <a:cubicBezTo>
                    <a:pt x="3185825" y="441150"/>
                    <a:pt x="3185459" y="443348"/>
                    <a:pt x="3185459" y="445546"/>
                  </a:cubicBezTo>
                  <a:cubicBezTo>
                    <a:pt x="3185459" y="446279"/>
                    <a:pt x="3186192" y="447012"/>
                    <a:pt x="3186558" y="447744"/>
                  </a:cubicBezTo>
                  <a:lnTo>
                    <a:pt x="3168240" y="469726"/>
                  </a:lnTo>
                  <a:cubicBezTo>
                    <a:pt x="3164211" y="474488"/>
                    <a:pt x="3160180" y="479251"/>
                    <a:pt x="3156150" y="483647"/>
                  </a:cubicBezTo>
                  <a:lnTo>
                    <a:pt x="3156150" y="483647"/>
                  </a:lnTo>
                  <a:close/>
                  <a:moveTo>
                    <a:pt x="3171538" y="404881"/>
                  </a:moveTo>
                  <a:lnTo>
                    <a:pt x="3146625" y="492073"/>
                  </a:lnTo>
                  <a:cubicBezTo>
                    <a:pt x="3146259" y="492440"/>
                    <a:pt x="3145526" y="492440"/>
                    <a:pt x="3145160" y="492806"/>
                  </a:cubicBezTo>
                  <a:lnTo>
                    <a:pt x="2970775" y="402683"/>
                  </a:lnTo>
                  <a:lnTo>
                    <a:pt x="3104128" y="259071"/>
                  </a:lnTo>
                  <a:lnTo>
                    <a:pt x="3171538" y="404881"/>
                  </a:lnTo>
                  <a:close/>
                  <a:moveTo>
                    <a:pt x="1647133" y="200821"/>
                  </a:moveTo>
                  <a:lnTo>
                    <a:pt x="1672777" y="210346"/>
                  </a:lnTo>
                  <a:cubicBezTo>
                    <a:pt x="1672777" y="212544"/>
                    <a:pt x="1673876" y="214376"/>
                    <a:pt x="1675708" y="215841"/>
                  </a:cubicBezTo>
                  <a:cubicBezTo>
                    <a:pt x="1676441" y="216208"/>
                    <a:pt x="1677174" y="216574"/>
                    <a:pt x="1677906" y="216574"/>
                  </a:cubicBezTo>
                  <a:lnTo>
                    <a:pt x="1680471" y="244783"/>
                  </a:lnTo>
                  <a:cubicBezTo>
                    <a:pt x="1680837" y="251378"/>
                    <a:pt x="1681570" y="257606"/>
                    <a:pt x="1682303" y="263468"/>
                  </a:cubicBezTo>
                  <a:lnTo>
                    <a:pt x="1647133" y="200821"/>
                  </a:lnTo>
                  <a:close/>
                  <a:moveTo>
                    <a:pt x="472597" y="1066519"/>
                  </a:moveTo>
                  <a:lnTo>
                    <a:pt x="471864" y="1039042"/>
                  </a:lnTo>
                  <a:lnTo>
                    <a:pt x="519491" y="1092530"/>
                  </a:lnTo>
                  <a:cubicBezTo>
                    <a:pt x="514362" y="1089965"/>
                    <a:pt x="508500" y="1087401"/>
                    <a:pt x="502272" y="1084836"/>
                  </a:cubicBezTo>
                  <a:lnTo>
                    <a:pt x="476260" y="1073113"/>
                  </a:lnTo>
                  <a:cubicBezTo>
                    <a:pt x="476260" y="1072380"/>
                    <a:pt x="476627" y="1071648"/>
                    <a:pt x="476260" y="1070549"/>
                  </a:cubicBezTo>
                  <a:cubicBezTo>
                    <a:pt x="475894" y="1068717"/>
                    <a:pt x="474429" y="1067251"/>
                    <a:pt x="472597" y="1066519"/>
                  </a:cubicBezTo>
                  <a:close/>
                  <a:moveTo>
                    <a:pt x="414713" y="1130631"/>
                  </a:moveTo>
                  <a:lnTo>
                    <a:pt x="439991" y="1118907"/>
                  </a:lnTo>
                  <a:cubicBezTo>
                    <a:pt x="441457" y="1120007"/>
                    <a:pt x="442922" y="1120739"/>
                    <a:pt x="444754" y="1120739"/>
                  </a:cubicBezTo>
                  <a:lnTo>
                    <a:pt x="445487" y="1120739"/>
                  </a:lnTo>
                  <a:cubicBezTo>
                    <a:pt x="446220" y="1120739"/>
                    <a:pt x="446952" y="1120007"/>
                    <a:pt x="447685" y="1119640"/>
                  </a:cubicBezTo>
                  <a:lnTo>
                    <a:pt x="469666" y="1137958"/>
                  </a:lnTo>
                  <a:cubicBezTo>
                    <a:pt x="474795" y="1142354"/>
                    <a:pt x="479558" y="1146384"/>
                    <a:pt x="483954" y="1150048"/>
                  </a:cubicBezTo>
                  <a:lnTo>
                    <a:pt x="414713" y="1130631"/>
                  </a:lnTo>
                  <a:close/>
                  <a:moveTo>
                    <a:pt x="202227" y="2573339"/>
                  </a:moveTo>
                  <a:cubicBezTo>
                    <a:pt x="200395" y="2572606"/>
                    <a:pt x="198197" y="2572606"/>
                    <a:pt x="196365" y="2573339"/>
                  </a:cubicBezTo>
                  <a:lnTo>
                    <a:pt x="176216" y="2554288"/>
                  </a:lnTo>
                  <a:lnTo>
                    <a:pt x="248021" y="2558318"/>
                  </a:lnTo>
                  <a:cubicBezTo>
                    <a:pt x="242526" y="2560150"/>
                    <a:pt x="236664" y="2562714"/>
                    <a:pt x="230436" y="2564912"/>
                  </a:cubicBezTo>
                  <a:lnTo>
                    <a:pt x="203692" y="2575170"/>
                  </a:lnTo>
                  <a:cubicBezTo>
                    <a:pt x="203326" y="2574438"/>
                    <a:pt x="202959" y="2573705"/>
                    <a:pt x="202227" y="2573339"/>
                  </a:cubicBezTo>
                  <a:lnTo>
                    <a:pt x="202227" y="2573339"/>
                  </a:lnTo>
                  <a:close/>
                  <a:moveTo>
                    <a:pt x="263408" y="2624995"/>
                  </a:moveTo>
                  <a:lnTo>
                    <a:pt x="200761" y="2659798"/>
                  </a:lnTo>
                  <a:lnTo>
                    <a:pt x="210287" y="2633787"/>
                  </a:lnTo>
                  <a:cubicBezTo>
                    <a:pt x="212118" y="2633787"/>
                    <a:pt x="213950" y="2632688"/>
                    <a:pt x="215416" y="2631223"/>
                  </a:cubicBezTo>
                  <a:cubicBezTo>
                    <a:pt x="216148" y="2630490"/>
                    <a:pt x="215782" y="2629757"/>
                    <a:pt x="216148" y="2629024"/>
                  </a:cubicBezTo>
                  <a:lnTo>
                    <a:pt x="244724" y="2626460"/>
                  </a:lnTo>
                  <a:cubicBezTo>
                    <a:pt x="251318" y="2626094"/>
                    <a:pt x="257546" y="2625361"/>
                    <a:pt x="263408" y="2624995"/>
                  </a:cubicBezTo>
                  <a:lnTo>
                    <a:pt x="263408" y="2624995"/>
                  </a:lnTo>
                  <a:close/>
                  <a:moveTo>
                    <a:pt x="1070489" y="3829938"/>
                  </a:moveTo>
                  <a:cubicBezTo>
                    <a:pt x="1068657" y="3830670"/>
                    <a:pt x="1066826" y="3832136"/>
                    <a:pt x="1066093" y="3833967"/>
                  </a:cubicBezTo>
                  <a:lnTo>
                    <a:pt x="1038616" y="3834700"/>
                  </a:lnTo>
                  <a:lnTo>
                    <a:pt x="1092104" y="3786708"/>
                  </a:lnTo>
                  <a:cubicBezTo>
                    <a:pt x="1089906" y="3791837"/>
                    <a:pt x="1086975" y="3797698"/>
                    <a:pt x="1084411" y="3803927"/>
                  </a:cubicBezTo>
                  <a:lnTo>
                    <a:pt x="1072687" y="3829938"/>
                  </a:lnTo>
                  <a:cubicBezTo>
                    <a:pt x="1071955" y="3829938"/>
                    <a:pt x="1071222" y="3829571"/>
                    <a:pt x="1070489" y="3829938"/>
                  </a:cubicBezTo>
                  <a:close/>
                  <a:moveTo>
                    <a:pt x="1150354" y="3823343"/>
                  </a:moveTo>
                  <a:lnTo>
                    <a:pt x="1130571" y="3892218"/>
                  </a:lnTo>
                  <a:lnTo>
                    <a:pt x="1119214" y="3867306"/>
                  </a:lnTo>
                  <a:cubicBezTo>
                    <a:pt x="1120680" y="3865841"/>
                    <a:pt x="1121046" y="3863642"/>
                    <a:pt x="1121046" y="3861444"/>
                  </a:cubicBezTo>
                  <a:cubicBezTo>
                    <a:pt x="1121046" y="3860712"/>
                    <a:pt x="1120314" y="3859979"/>
                    <a:pt x="1119947" y="3859246"/>
                  </a:cubicBezTo>
                  <a:lnTo>
                    <a:pt x="1138265" y="3837265"/>
                  </a:lnTo>
                  <a:cubicBezTo>
                    <a:pt x="1142661" y="3832502"/>
                    <a:pt x="1146691" y="3827740"/>
                    <a:pt x="1150354" y="3823343"/>
                  </a:cubicBezTo>
                  <a:close/>
                  <a:moveTo>
                    <a:pt x="1134968" y="3901743"/>
                  </a:moveTo>
                  <a:lnTo>
                    <a:pt x="1159880" y="3814551"/>
                  </a:lnTo>
                  <a:cubicBezTo>
                    <a:pt x="1160246" y="3814184"/>
                    <a:pt x="1160979" y="3814184"/>
                    <a:pt x="1161345" y="3813818"/>
                  </a:cubicBezTo>
                  <a:lnTo>
                    <a:pt x="1335364" y="3903941"/>
                  </a:lnTo>
                  <a:lnTo>
                    <a:pt x="1335364" y="3903941"/>
                  </a:lnTo>
                  <a:lnTo>
                    <a:pt x="1202011" y="4047919"/>
                  </a:lnTo>
                  <a:lnTo>
                    <a:pt x="1134968" y="3901743"/>
                  </a:lnTo>
                  <a:close/>
                  <a:moveTo>
                    <a:pt x="2573279" y="4104704"/>
                  </a:moveTo>
                  <a:cubicBezTo>
                    <a:pt x="2572547" y="4106536"/>
                    <a:pt x="2572547" y="4108734"/>
                    <a:pt x="2573279" y="4110566"/>
                  </a:cubicBezTo>
                  <a:lnTo>
                    <a:pt x="2554229" y="4130349"/>
                  </a:lnTo>
                  <a:lnTo>
                    <a:pt x="2558259" y="4058544"/>
                  </a:lnTo>
                  <a:cubicBezTo>
                    <a:pt x="2560090" y="4064039"/>
                    <a:pt x="2562655" y="4069900"/>
                    <a:pt x="2564853" y="4076128"/>
                  </a:cubicBezTo>
                  <a:lnTo>
                    <a:pt x="2575111" y="4102872"/>
                  </a:lnTo>
                  <a:cubicBezTo>
                    <a:pt x="2574378" y="4103605"/>
                    <a:pt x="2573645" y="4103972"/>
                    <a:pt x="2573279" y="4104704"/>
                  </a:cubicBezTo>
                  <a:lnTo>
                    <a:pt x="2573279" y="4104704"/>
                  </a:lnTo>
                  <a:close/>
                  <a:moveTo>
                    <a:pt x="3833908" y="3240472"/>
                  </a:moveTo>
                  <a:lnTo>
                    <a:pt x="3834641" y="3267948"/>
                  </a:lnTo>
                  <a:lnTo>
                    <a:pt x="3829878" y="3262819"/>
                  </a:lnTo>
                  <a:lnTo>
                    <a:pt x="3786648" y="3214827"/>
                  </a:lnTo>
                  <a:cubicBezTo>
                    <a:pt x="3791777" y="3217392"/>
                    <a:pt x="3797639" y="3219956"/>
                    <a:pt x="3803867" y="3222520"/>
                  </a:cubicBezTo>
                  <a:lnTo>
                    <a:pt x="3829878" y="3234244"/>
                  </a:lnTo>
                  <a:cubicBezTo>
                    <a:pt x="3829878" y="3234976"/>
                    <a:pt x="3829512" y="3235709"/>
                    <a:pt x="3829878" y="3236442"/>
                  </a:cubicBezTo>
                  <a:cubicBezTo>
                    <a:pt x="3830611" y="3238274"/>
                    <a:pt x="3832076" y="3239739"/>
                    <a:pt x="3833908" y="3240472"/>
                  </a:cubicBezTo>
                  <a:close/>
                  <a:moveTo>
                    <a:pt x="3892159" y="3175993"/>
                  </a:moveTo>
                  <a:lnTo>
                    <a:pt x="3866880" y="3187716"/>
                  </a:lnTo>
                  <a:cubicBezTo>
                    <a:pt x="3865414" y="3186618"/>
                    <a:pt x="3863583" y="3185885"/>
                    <a:pt x="3861385" y="3185885"/>
                  </a:cubicBezTo>
                  <a:lnTo>
                    <a:pt x="3861385" y="3185885"/>
                  </a:lnTo>
                  <a:cubicBezTo>
                    <a:pt x="3860652" y="3185885"/>
                    <a:pt x="3859919" y="3186618"/>
                    <a:pt x="3859187" y="3186984"/>
                  </a:cubicBezTo>
                  <a:lnTo>
                    <a:pt x="3837205" y="3168666"/>
                  </a:lnTo>
                  <a:cubicBezTo>
                    <a:pt x="3832076" y="3164270"/>
                    <a:pt x="3827314" y="3160240"/>
                    <a:pt x="3822917" y="3156576"/>
                  </a:cubicBezTo>
                  <a:lnTo>
                    <a:pt x="3892159" y="3175993"/>
                  </a:lnTo>
                  <a:close/>
                  <a:moveTo>
                    <a:pt x="4252653" y="1754534"/>
                  </a:moveTo>
                  <a:cubicBezTo>
                    <a:pt x="4236899" y="1755267"/>
                    <a:pt x="4221146" y="1756000"/>
                    <a:pt x="4211987" y="1756366"/>
                  </a:cubicBezTo>
                  <a:cubicBezTo>
                    <a:pt x="4211254" y="1754534"/>
                    <a:pt x="4209422" y="1752702"/>
                    <a:pt x="4207591" y="1751970"/>
                  </a:cubicBezTo>
                  <a:cubicBezTo>
                    <a:pt x="4204293" y="1750871"/>
                    <a:pt x="4200264" y="1751603"/>
                    <a:pt x="4197699" y="1754534"/>
                  </a:cubicBezTo>
                  <a:cubicBezTo>
                    <a:pt x="4188907" y="1751237"/>
                    <a:pt x="4172787" y="1745742"/>
                    <a:pt x="4156667" y="1739880"/>
                  </a:cubicBezTo>
                  <a:lnTo>
                    <a:pt x="4143112" y="1735117"/>
                  </a:lnTo>
                  <a:lnTo>
                    <a:pt x="4266208" y="1753801"/>
                  </a:lnTo>
                  <a:lnTo>
                    <a:pt x="4252653" y="1754534"/>
                  </a:lnTo>
                  <a:close/>
                  <a:moveTo>
                    <a:pt x="3985579" y="1730721"/>
                  </a:moveTo>
                  <a:lnTo>
                    <a:pt x="3995104" y="1721928"/>
                  </a:lnTo>
                  <a:lnTo>
                    <a:pt x="4017086" y="1723394"/>
                  </a:lnTo>
                  <a:lnTo>
                    <a:pt x="3998035" y="1734385"/>
                  </a:lnTo>
                  <a:lnTo>
                    <a:pt x="3985579" y="1730721"/>
                  </a:lnTo>
                  <a:close/>
                  <a:moveTo>
                    <a:pt x="4135419" y="1647192"/>
                  </a:moveTo>
                  <a:cubicBezTo>
                    <a:pt x="4147508" y="1635102"/>
                    <a:pt x="4159232" y="1623012"/>
                    <a:pt x="4165826" y="1616418"/>
                  </a:cubicBezTo>
                  <a:cubicBezTo>
                    <a:pt x="4166925" y="1617151"/>
                    <a:pt x="4167658" y="1617517"/>
                    <a:pt x="4168757" y="1617517"/>
                  </a:cubicBezTo>
                  <a:cubicBezTo>
                    <a:pt x="4171321" y="1617517"/>
                    <a:pt x="4173886" y="1616418"/>
                    <a:pt x="4175718" y="1614220"/>
                  </a:cubicBezTo>
                  <a:cubicBezTo>
                    <a:pt x="4177183" y="1612388"/>
                    <a:pt x="4177550" y="1610556"/>
                    <a:pt x="4177550" y="1608358"/>
                  </a:cubicBezTo>
                  <a:cubicBezTo>
                    <a:pt x="4185975" y="1604695"/>
                    <a:pt x="4200630" y="1598467"/>
                    <a:pt x="4214918" y="1592239"/>
                  </a:cubicBezTo>
                  <a:lnTo>
                    <a:pt x="4227374" y="1586743"/>
                  </a:lnTo>
                  <a:lnTo>
                    <a:pt x="4124794" y="1657450"/>
                  </a:lnTo>
                  <a:lnTo>
                    <a:pt x="4135419" y="1647192"/>
                  </a:lnTo>
                  <a:close/>
                  <a:moveTo>
                    <a:pt x="3961766" y="1485629"/>
                  </a:moveTo>
                  <a:lnTo>
                    <a:pt x="3875673" y="1444598"/>
                  </a:lnTo>
                  <a:cubicBezTo>
                    <a:pt x="3875673" y="1444231"/>
                    <a:pt x="3876039" y="1444231"/>
                    <a:pt x="3875673" y="1443865"/>
                  </a:cubicBezTo>
                  <a:lnTo>
                    <a:pt x="3875673" y="1443865"/>
                  </a:lnTo>
                  <a:lnTo>
                    <a:pt x="3964330" y="1392575"/>
                  </a:lnTo>
                  <a:lnTo>
                    <a:pt x="3961766" y="1485629"/>
                  </a:lnTo>
                  <a:close/>
                  <a:moveTo>
                    <a:pt x="3588084" y="1249330"/>
                  </a:moveTo>
                  <a:cubicBezTo>
                    <a:pt x="3588084" y="1248964"/>
                    <a:pt x="3588450" y="1248597"/>
                    <a:pt x="3588450" y="1248231"/>
                  </a:cubicBezTo>
                  <a:cubicBezTo>
                    <a:pt x="3588450" y="1246399"/>
                    <a:pt x="3587351" y="1244934"/>
                    <a:pt x="3586252" y="1243835"/>
                  </a:cubicBezTo>
                  <a:cubicBezTo>
                    <a:pt x="3583321" y="1241637"/>
                    <a:pt x="3579291" y="1242003"/>
                    <a:pt x="3577093" y="1244567"/>
                  </a:cubicBezTo>
                  <a:cubicBezTo>
                    <a:pt x="3576727" y="1244934"/>
                    <a:pt x="3576727" y="1245666"/>
                    <a:pt x="3576727" y="1246033"/>
                  </a:cubicBezTo>
                  <a:lnTo>
                    <a:pt x="3554745" y="1248964"/>
                  </a:lnTo>
                  <a:lnTo>
                    <a:pt x="3586252" y="1229913"/>
                  </a:lnTo>
                  <a:lnTo>
                    <a:pt x="3681504" y="1318571"/>
                  </a:lnTo>
                  <a:lnTo>
                    <a:pt x="3588084" y="1249330"/>
                  </a:lnTo>
                  <a:close/>
                  <a:moveTo>
                    <a:pt x="3437512" y="1265816"/>
                  </a:moveTo>
                  <a:lnTo>
                    <a:pt x="3444839" y="1263984"/>
                  </a:lnTo>
                  <a:lnTo>
                    <a:pt x="3444472" y="1264717"/>
                  </a:lnTo>
                  <a:lnTo>
                    <a:pt x="3437512" y="1265816"/>
                  </a:lnTo>
                  <a:close/>
                  <a:moveTo>
                    <a:pt x="3450700" y="1244934"/>
                  </a:moveTo>
                  <a:lnTo>
                    <a:pt x="3412599" y="1265083"/>
                  </a:lnTo>
                  <a:lnTo>
                    <a:pt x="3392083" y="1270212"/>
                  </a:lnTo>
                  <a:lnTo>
                    <a:pt x="3403440" y="1252261"/>
                  </a:lnTo>
                  <a:lnTo>
                    <a:pt x="3437878" y="1220021"/>
                  </a:lnTo>
                  <a:lnTo>
                    <a:pt x="3466087" y="1217091"/>
                  </a:lnTo>
                  <a:lnTo>
                    <a:pt x="3454364" y="1242736"/>
                  </a:lnTo>
                  <a:lnTo>
                    <a:pt x="3450700" y="1244934"/>
                  </a:lnTo>
                  <a:close/>
                  <a:moveTo>
                    <a:pt x="3414065" y="1222586"/>
                  </a:moveTo>
                  <a:lnTo>
                    <a:pt x="3414797" y="1222586"/>
                  </a:lnTo>
                  <a:lnTo>
                    <a:pt x="3410768" y="1228814"/>
                  </a:lnTo>
                  <a:lnTo>
                    <a:pt x="3414065" y="1222586"/>
                  </a:lnTo>
                  <a:close/>
                  <a:moveTo>
                    <a:pt x="3464622" y="1123670"/>
                  </a:moveTo>
                  <a:lnTo>
                    <a:pt x="3474513" y="1104253"/>
                  </a:lnTo>
                  <a:cubicBezTo>
                    <a:pt x="3475246" y="1104253"/>
                    <a:pt x="3475613" y="1104253"/>
                    <a:pt x="3476345" y="1103887"/>
                  </a:cubicBezTo>
                  <a:cubicBezTo>
                    <a:pt x="3477811" y="1103154"/>
                    <a:pt x="3479276" y="1102055"/>
                    <a:pt x="3480009" y="1100590"/>
                  </a:cubicBezTo>
                  <a:cubicBezTo>
                    <a:pt x="3481474" y="1097659"/>
                    <a:pt x="3480375" y="1093995"/>
                    <a:pt x="3477444" y="1092530"/>
                  </a:cubicBezTo>
                  <a:cubicBezTo>
                    <a:pt x="3477078" y="1092164"/>
                    <a:pt x="3476345" y="1092164"/>
                    <a:pt x="3475979" y="1092164"/>
                  </a:cubicBezTo>
                  <a:lnTo>
                    <a:pt x="3440809" y="981158"/>
                  </a:lnTo>
                  <a:lnTo>
                    <a:pt x="3493197" y="1100590"/>
                  </a:lnTo>
                  <a:lnTo>
                    <a:pt x="3464622" y="1123670"/>
                  </a:lnTo>
                  <a:close/>
                  <a:moveTo>
                    <a:pt x="3384756" y="756216"/>
                  </a:moveTo>
                  <a:lnTo>
                    <a:pt x="3373766" y="661329"/>
                  </a:lnTo>
                  <a:lnTo>
                    <a:pt x="3462424" y="689173"/>
                  </a:lnTo>
                  <a:lnTo>
                    <a:pt x="3384756" y="756216"/>
                  </a:lnTo>
                  <a:cubicBezTo>
                    <a:pt x="3384756" y="755849"/>
                    <a:pt x="3384756" y="756216"/>
                    <a:pt x="3384756" y="756216"/>
                  </a:cubicBezTo>
                  <a:lnTo>
                    <a:pt x="3384756" y="756216"/>
                  </a:lnTo>
                  <a:close/>
                  <a:moveTo>
                    <a:pt x="3355814" y="386929"/>
                  </a:moveTo>
                  <a:cubicBezTo>
                    <a:pt x="3344824" y="398653"/>
                    <a:pt x="3334566" y="410376"/>
                    <a:pt x="3328338" y="417337"/>
                  </a:cubicBezTo>
                  <a:cubicBezTo>
                    <a:pt x="3326506" y="416604"/>
                    <a:pt x="3324308" y="416604"/>
                    <a:pt x="3322110" y="416971"/>
                  </a:cubicBezTo>
                  <a:cubicBezTo>
                    <a:pt x="3319912" y="417703"/>
                    <a:pt x="3318080" y="419535"/>
                    <a:pt x="3316981" y="421733"/>
                  </a:cubicBezTo>
                  <a:cubicBezTo>
                    <a:pt x="3316614" y="423198"/>
                    <a:pt x="3316614" y="424298"/>
                    <a:pt x="3316981" y="425763"/>
                  </a:cubicBezTo>
                  <a:cubicBezTo>
                    <a:pt x="3308554" y="429793"/>
                    <a:pt x="3293168" y="437120"/>
                    <a:pt x="3277781" y="444447"/>
                  </a:cubicBezTo>
                  <a:lnTo>
                    <a:pt x="3264958" y="450675"/>
                  </a:lnTo>
                  <a:lnTo>
                    <a:pt x="3364973" y="376671"/>
                  </a:lnTo>
                  <a:lnTo>
                    <a:pt x="3355814" y="386929"/>
                  </a:lnTo>
                  <a:close/>
                  <a:moveTo>
                    <a:pt x="3150289" y="558750"/>
                  </a:moveTo>
                  <a:lnTo>
                    <a:pt x="3150655" y="545927"/>
                  </a:lnTo>
                  <a:lnTo>
                    <a:pt x="3167141" y="531640"/>
                  </a:lnTo>
                  <a:lnTo>
                    <a:pt x="3161646" y="552888"/>
                  </a:lnTo>
                  <a:lnTo>
                    <a:pt x="3150289" y="558750"/>
                  </a:lnTo>
                  <a:close/>
                  <a:moveTo>
                    <a:pt x="3197183" y="393890"/>
                  </a:moveTo>
                  <a:cubicBezTo>
                    <a:pt x="3197183" y="376671"/>
                    <a:pt x="3197183" y="360185"/>
                    <a:pt x="3196816" y="350660"/>
                  </a:cubicBezTo>
                  <a:cubicBezTo>
                    <a:pt x="3200479" y="349927"/>
                    <a:pt x="3203044" y="346264"/>
                    <a:pt x="3202311" y="342234"/>
                  </a:cubicBezTo>
                  <a:cubicBezTo>
                    <a:pt x="3202311" y="342234"/>
                    <a:pt x="3202311" y="342234"/>
                    <a:pt x="3202311" y="342234"/>
                  </a:cubicBezTo>
                  <a:cubicBezTo>
                    <a:pt x="3201945" y="340036"/>
                    <a:pt x="3201212" y="338204"/>
                    <a:pt x="3199381" y="336739"/>
                  </a:cubicBezTo>
                  <a:cubicBezTo>
                    <a:pt x="3203044" y="328312"/>
                    <a:pt x="3208906" y="313658"/>
                    <a:pt x="3214401" y="299004"/>
                  </a:cubicBezTo>
                  <a:lnTo>
                    <a:pt x="3219530" y="286182"/>
                  </a:lnTo>
                  <a:lnTo>
                    <a:pt x="3196816" y="408544"/>
                  </a:lnTo>
                  <a:lnTo>
                    <a:pt x="3197183" y="393890"/>
                  </a:lnTo>
                  <a:close/>
                  <a:moveTo>
                    <a:pt x="2959784" y="402316"/>
                  </a:moveTo>
                  <a:lnTo>
                    <a:pt x="2870027" y="434189"/>
                  </a:lnTo>
                  <a:lnTo>
                    <a:pt x="2869661" y="433823"/>
                  </a:lnTo>
                  <a:lnTo>
                    <a:pt x="2896038" y="334907"/>
                  </a:lnTo>
                  <a:lnTo>
                    <a:pt x="2959784" y="402316"/>
                  </a:lnTo>
                  <a:close/>
                  <a:moveTo>
                    <a:pt x="2434064" y="617367"/>
                  </a:moveTo>
                  <a:lnTo>
                    <a:pt x="2437728" y="611505"/>
                  </a:lnTo>
                  <a:lnTo>
                    <a:pt x="2438094" y="612238"/>
                  </a:lnTo>
                  <a:lnTo>
                    <a:pt x="2434064" y="617367"/>
                  </a:lnTo>
                  <a:close/>
                  <a:moveTo>
                    <a:pt x="2415746" y="634586"/>
                  </a:moveTo>
                  <a:lnTo>
                    <a:pt x="2404756" y="652903"/>
                  </a:lnTo>
                  <a:lnTo>
                    <a:pt x="2400360" y="632021"/>
                  </a:lnTo>
                  <a:lnTo>
                    <a:pt x="2401825" y="585128"/>
                  </a:lnTo>
                  <a:lnTo>
                    <a:pt x="2419776" y="563146"/>
                  </a:lnTo>
                  <a:lnTo>
                    <a:pt x="2429668" y="589524"/>
                  </a:lnTo>
                  <a:lnTo>
                    <a:pt x="2415746" y="634586"/>
                  </a:lnTo>
                  <a:close/>
                  <a:moveTo>
                    <a:pt x="2386438" y="603812"/>
                  </a:moveTo>
                  <a:lnTo>
                    <a:pt x="2386804" y="603079"/>
                  </a:lnTo>
                  <a:lnTo>
                    <a:pt x="2388270" y="610040"/>
                  </a:lnTo>
                  <a:lnTo>
                    <a:pt x="2386438" y="603812"/>
                  </a:lnTo>
                  <a:close/>
                  <a:moveTo>
                    <a:pt x="2036568" y="294241"/>
                  </a:moveTo>
                  <a:cubicBezTo>
                    <a:pt x="2036202" y="294241"/>
                    <a:pt x="2036202" y="294608"/>
                    <a:pt x="2036202" y="294608"/>
                  </a:cubicBezTo>
                  <a:lnTo>
                    <a:pt x="1961832" y="235258"/>
                  </a:lnTo>
                  <a:lnTo>
                    <a:pt x="2043895" y="192394"/>
                  </a:lnTo>
                  <a:lnTo>
                    <a:pt x="2036568" y="294241"/>
                  </a:lnTo>
                  <a:close/>
                  <a:moveTo>
                    <a:pt x="1754475" y="53912"/>
                  </a:moveTo>
                  <a:cubicBezTo>
                    <a:pt x="1755207" y="69665"/>
                    <a:pt x="1755940" y="85419"/>
                    <a:pt x="1756306" y="94578"/>
                  </a:cubicBezTo>
                  <a:cubicBezTo>
                    <a:pt x="1751910" y="96410"/>
                    <a:pt x="1749712" y="101172"/>
                    <a:pt x="1751544" y="105568"/>
                  </a:cubicBezTo>
                  <a:cubicBezTo>
                    <a:pt x="1751910" y="106667"/>
                    <a:pt x="1753376" y="107400"/>
                    <a:pt x="1754108" y="108499"/>
                  </a:cubicBezTo>
                  <a:cubicBezTo>
                    <a:pt x="1750811" y="117292"/>
                    <a:pt x="1745316" y="133411"/>
                    <a:pt x="1739820" y="149531"/>
                  </a:cubicBezTo>
                  <a:lnTo>
                    <a:pt x="1735058" y="163086"/>
                  </a:lnTo>
                  <a:lnTo>
                    <a:pt x="1753376" y="40357"/>
                  </a:lnTo>
                  <a:lnTo>
                    <a:pt x="1754475" y="53912"/>
                  </a:lnTo>
                  <a:close/>
                  <a:moveTo>
                    <a:pt x="1730662" y="320985"/>
                  </a:moveTo>
                  <a:lnTo>
                    <a:pt x="1721503" y="311460"/>
                  </a:lnTo>
                  <a:lnTo>
                    <a:pt x="1722968" y="289479"/>
                  </a:lnTo>
                  <a:lnTo>
                    <a:pt x="1733959" y="308529"/>
                  </a:lnTo>
                  <a:lnTo>
                    <a:pt x="1730662" y="320985"/>
                  </a:lnTo>
                  <a:close/>
                  <a:moveTo>
                    <a:pt x="1647133" y="171146"/>
                  </a:moveTo>
                  <a:cubicBezTo>
                    <a:pt x="1635043" y="159056"/>
                    <a:pt x="1622953" y="147333"/>
                    <a:pt x="1616359" y="140738"/>
                  </a:cubicBezTo>
                  <a:cubicBezTo>
                    <a:pt x="1617824" y="137441"/>
                    <a:pt x="1617091" y="133411"/>
                    <a:pt x="1614161" y="130847"/>
                  </a:cubicBezTo>
                  <a:cubicBezTo>
                    <a:pt x="1612329" y="129748"/>
                    <a:pt x="1610497" y="129015"/>
                    <a:pt x="1608299" y="129015"/>
                  </a:cubicBezTo>
                  <a:cubicBezTo>
                    <a:pt x="1604635" y="120589"/>
                    <a:pt x="1598407" y="105935"/>
                    <a:pt x="1592179" y="91280"/>
                  </a:cubicBezTo>
                  <a:lnTo>
                    <a:pt x="1586684" y="78824"/>
                  </a:lnTo>
                  <a:lnTo>
                    <a:pt x="1657024" y="181038"/>
                  </a:lnTo>
                  <a:lnTo>
                    <a:pt x="1647133" y="171146"/>
                  </a:lnTo>
                  <a:close/>
                  <a:moveTo>
                    <a:pt x="1485570" y="345165"/>
                  </a:moveTo>
                  <a:lnTo>
                    <a:pt x="1444904" y="431258"/>
                  </a:lnTo>
                  <a:cubicBezTo>
                    <a:pt x="1444904" y="431258"/>
                    <a:pt x="1444538" y="431258"/>
                    <a:pt x="1444172" y="431258"/>
                  </a:cubicBezTo>
                  <a:lnTo>
                    <a:pt x="1392882" y="342600"/>
                  </a:lnTo>
                  <a:lnTo>
                    <a:pt x="1485570" y="345165"/>
                  </a:lnTo>
                  <a:close/>
                  <a:moveTo>
                    <a:pt x="1249270" y="718847"/>
                  </a:moveTo>
                  <a:cubicBezTo>
                    <a:pt x="1245973" y="718481"/>
                    <a:pt x="1243043" y="720679"/>
                    <a:pt x="1242310" y="723976"/>
                  </a:cubicBezTo>
                  <a:cubicBezTo>
                    <a:pt x="1242310" y="724343"/>
                    <a:pt x="1242310" y="725075"/>
                    <a:pt x="1242310" y="725442"/>
                  </a:cubicBezTo>
                  <a:cubicBezTo>
                    <a:pt x="1242310" y="727273"/>
                    <a:pt x="1243409" y="728739"/>
                    <a:pt x="1244508" y="729838"/>
                  </a:cubicBezTo>
                  <a:cubicBezTo>
                    <a:pt x="1244874" y="730204"/>
                    <a:pt x="1245607" y="730204"/>
                    <a:pt x="1245973" y="730571"/>
                  </a:cubicBezTo>
                  <a:lnTo>
                    <a:pt x="1248904" y="752552"/>
                  </a:lnTo>
                  <a:lnTo>
                    <a:pt x="1229854" y="721412"/>
                  </a:lnTo>
                  <a:lnTo>
                    <a:pt x="1318145" y="625427"/>
                  </a:lnTo>
                  <a:lnTo>
                    <a:pt x="1249270" y="718847"/>
                  </a:lnTo>
                  <a:close/>
                  <a:moveTo>
                    <a:pt x="1265756" y="868687"/>
                  </a:moveTo>
                  <a:lnTo>
                    <a:pt x="1264291" y="862092"/>
                  </a:lnTo>
                  <a:lnTo>
                    <a:pt x="1265024" y="862459"/>
                  </a:lnTo>
                  <a:lnTo>
                    <a:pt x="1265756" y="868687"/>
                  </a:lnTo>
                  <a:close/>
                  <a:moveTo>
                    <a:pt x="1265024" y="893965"/>
                  </a:moveTo>
                  <a:lnTo>
                    <a:pt x="1270153" y="914481"/>
                  </a:lnTo>
                  <a:lnTo>
                    <a:pt x="1252201" y="903124"/>
                  </a:lnTo>
                  <a:lnTo>
                    <a:pt x="1219962" y="868687"/>
                  </a:lnTo>
                  <a:lnTo>
                    <a:pt x="1217031" y="840477"/>
                  </a:lnTo>
                  <a:lnTo>
                    <a:pt x="1242676" y="852201"/>
                  </a:lnTo>
                  <a:lnTo>
                    <a:pt x="1265024" y="893965"/>
                  </a:lnTo>
                  <a:close/>
                  <a:moveTo>
                    <a:pt x="1222527" y="892866"/>
                  </a:moveTo>
                  <a:lnTo>
                    <a:pt x="1222527" y="892133"/>
                  </a:lnTo>
                  <a:lnTo>
                    <a:pt x="1228388" y="895797"/>
                  </a:lnTo>
                  <a:lnTo>
                    <a:pt x="1222527" y="892866"/>
                  </a:lnTo>
                  <a:close/>
                  <a:moveTo>
                    <a:pt x="1100164" y="814100"/>
                  </a:moveTo>
                  <a:lnTo>
                    <a:pt x="1123611" y="842309"/>
                  </a:lnTo>
                  <a:lnTo>
                    <a:pt x="1103828" y="832051"/>
                  </a:lnTo>
                  <a:cubicBezTo>
                    <a:pt x="1103828" y="831318"/>
                    <a:pt x="1104194" y="830952"/>
                    <a:pt x="1103828" y="830586"/>
                  </a:cubicBezTo>
                  <a:cubicBezTo>
                    <a:pt x="1102362" y="827289"/>
                    <a:pt x="1098698" y="825823"/>
                    <a:pt x="1095401" y="826922"/>
                  </a:cubicBezTo>
                  <a:cubicBezTo>
                    <a:pt x="1093936" y="827655"/>
                    <a:pt x="1092470" y="828754"/>
                    <a:pt x="1091738" y="830219"/>
                  </a:cubicBezTo>
                  <a:cubicBezTo>
                    <a:pt x="1091738" y="830586"/>
                    <a:pt x="1091738" y="830952"/>
                    <a:pt x="1091738" y="831318"/>
                  </a:cubicBezTo>
                  <a:lnTo>
                    <a:pt x="980732" y="866488"/>
                  </a:lnTo>
                  <a:lnTo>
                    <a:pt x="1100164" y="814100"/>
                  </a:lnTo>
                  <a:close/>
                  <a:moveTo>
                    <a:pt x="756156" y="922175"/>
                  </a:moveTo>
                  <a:lnTo>
                    <a:pt x="661636" y="932799"/>
                  </a:lnTo>
                  <a:lnTo>
                    <a:pt x="689479" y="844507"/>
                  </a:lnTo>
                  <a:lnTo>
                    <a:pt x="756522" y="921808"/>
                  </a:lnTo>
                  <a:cubicBezTo>
                    <a:pt x="755790" y="921808"/>
                    <a:pt x="756156" y="922175"/>
                    <a:pt x="756156" y="922175"/>
                  </a:cubicBezTo>
                  <a:lnTo>
                    <a:pt x="756156" y="922175"/>
                  </a:lnTo>
                  <a:close/>
                  <a:moveTo>
                    <a:pt x="386870" y="951117"/>
                  </a:moveTo>
                  <a:cubicBezTo>
                    <a:pt x="398593" y="962107"/>
                    <a:pt x="410316" y="972365"/>
                    <a:pt x="416911" y="978593"/>
                  </a:cubicBezTo>
                  <a:cubicBezTo>
                    <a:pt x="416178" y="980425"/>
                    <a:pt x="416178" y="982623"/>
                    <a:pt x="416911" y="984821"/>
                  </a:cubicBezTo>
                  <a:cubicBezTo>
                    <a:pt x="418376" y="988485"/>
                    <a:pt x="421674" y="990683"/>
                    <a:pt x="425337" y="990683"/>
                  </a:cubicBezTo>
                  <a:cubicBezTo>
                    <a:pt x="425337" y="990683"/>
                    <a:pt x="425703" y="990683"/>
                    <a:pt x="425703" y="990683"/>
                  </a:cubicBezTo>
                  <a:cubicBezTo>
                    <a:pt x="429734" y="999476"/>
                    <a:pt x="436694" y="1014130"/>
                    <a:pt x="444021" y="1029150"/>
                  </a:cubicBezTo>
                  <a:lnTo>
                    <a:pt x="450249" y="1041973"/>
                  </a:lnTo>
                  <a:lnTo>
                    <a:pt x="376245" y="941958"/>
                  </a:lnTo>
                  <a:lnTo>
                    <a:pt x="386870" y="951117"/>
                  </a:lnTo>
                  <a:close/>
                  <a:moveTo>
                    <a:pt x="558690" y="1156642"/>
                  </a:moveTo>
                  <a:lnTo>
                    <a:pt x="545868" y="1156276"/>
                  </a:lnTo>
                  <a:lnTo>
                    <a:pt x="531580" y="1139790"/>
                  </a:lnTo>
                  <a:lnTo>
                    <a:pt x="552829" y="1145285"/>
                  </a:lnTo>
                  <a:lnTo>
                    <a:pt x="558690" y="1156642"/>
                  </a:lnTo>
                  <a:close/>
                  <a:moveTo>
                    <a:pt x="393831" y="1109749"/>
                  </a:moveTo>
                  <a:cubicBezTo>
                    <a:pt x="376978" y="1109749"/>
                    <a:pt x="360126" y="1109749"/>
                    <a:pt x="350601" y="1110115"/>
                  </a:cubicBezTo>
                  <a:cubicBezTo>
                    <a:pt x="349135" y="1106818"/>
                    <a:pt x="345838" y="1104620"/>
                    <a:pt x="342174" y="1104620"/>
                  </a:cubicBezTo>
                  <a:lnTo>
                    <a:pt x="342174" y="1104620"/>
                  </a:lnTo>
                  <a:cubicBezTo>
                    <a:pt x="339976" y="1104986"/>
                    <a:pt x="338145" y="1105719"/>
                    <a:pt x="336679" y="1107551"/>
                  </a:cubicBezTo>
                  <a:cubicBezTo>
                    <a:pt x="328253" y="1104253"/>
                    <a:pt x="313599" y="1098392"/>
                    <a:pt x="298945" y="1092530"/>
                  </a:cubicBezTo>
                  <a:lnTo>
                    <a:pt x="286122" y="1087401"/>
                  </a:lnTo>
                  <a:lnTo>
                    <a:pt x="408118" y="1109749"/>
                  </a:lnTo>
                  <a:lnTo>
                    <a:pt x="393831" y="1109749"/>
                  </a:lnTo>
                  <a:close/>
                  <a:moveTo>
                    <a:pt x="296014" y="1098758"/>
                  </a:moveTo>
                  <a:cubicBezTo>
                    <a:pt x="310668" y="1104620"/>
                    <a:pt x="325322" y="1110481"/>
                    <a:pt x="333748" y="1113778"/>
                  </a:cubicBezTo>
                  <a:cubicBezTo>
                    <a:pt x="333748" y="1113778"/>
                    <a:pt x="333748" y="1114145"/>
                    <a:pt x="333748" y="1114511"/>
                  </a:cubicBezTo>
                  <a:cubicBezTo>
                    <a:pt x="333748" y="1115244"/>
                    <a:pt x="334481" y="1115977"/>
                    <a:pt x="334847" y="1116709"/>
                  </a:cubicBezTo>
                  <a:lnTo>
                    <a:pt x="256447" y="1193278"/>
                  </a:lnTo>
                  <a:lnTo>
                    <a:pt x="255348" y="1082638"/>
                  </a:lnTo>
                  <a:lnTo>
                    <a:pt x="296014" y="1098758"/>
                  </a:lnTo>
                  <a:close/>
                  <a:moveTo>
                    <a:pt x="402623" y="1347147"/>
                  </a:moveTo>
                  <a:lnTo>
                    <a:pt x="434496" y="1436904"/>
                  </a:lnTo>
                  <a:cubicBezTo>
                    <a:pt x="434496" y="1436904"/>
                    <a:pt x="434130" y="1436904"/>
                    <a:pt x="433763" y="1437270"/>
                  </a:cubicBezTo>
                  <a:lnTo>
                    <a:pt x="334847" y="1410893"/>
                  </a:lnTo>
                  <a:lnTo>
                    <a:pt x="402623" y="1347147"/>
                  </a:lnTo>
                  <a:close/>
                  <a:moveTo>
                    <a:pt x="499707" y="1778347"/>
                  </a:moveTo>
                  <a:cubicBezTo>
                    <a:pt x="499341" y="1778714"/>
                    <a:pt x="498975" y="1778347"/>
                    <a:pt x="498975" y="1778714"/>
                  </a:cubicBezTo>
                  <a:cubicBezTo>
                    <a:pt x="497876" y="1780179"/>
                    <a:pt x="497143" y="1781645"/>
                    <a:pt x="497509" y="1783476"/>
                  </a:cubicBezTo>
                  <a:cubicBezTo>
                    <a:pt x="497876" y="1786773"/>
                    <a:pt x="500806" y="1789338"/>
                    <a:pt x="504104" y="1789338"/>
                  </a:cubicBezTo>
                  <a:lnTo>
                    <a:pt x="504836" y="1789338"/>
                  </a:lnTo>
                  <a:cubicBezTo>
                    <a:pt x="505569" y="1789338"/>
                    <a:pt x="505569" y="1788605"/>
                    <a:pt x="506302" y="1788605"/>
                  </a:cubicBezTo>
                  <a:lnTo>
                    <a:pt x="523887" y="1802160"/>
                  </a:lnTo>
                  <a:lnTo>
                    <a:pt x="488350" y="1793368"/>
                  </a:lnTo>
                  <a:lnTo>
                    <a:pt x="482855" y="1662945"/>
                  </a:lnTo>
                  <a:lnTo>
                    <a:pt x="499707" y="1778347"/>
                  </a:lnTo>
                  <a:close/>
                  <a:moveTo>
                    <a:pt x="617307" y="1872500"/>
                  </a:moveTo>
                  <a:lnTo>
                    <a:pt x="611446" y="1868837"/>
                  </a:lnTo>
                  <a:lnTo>
                    <a:pt x="612178" y="1868471"/>
                  </a:lnTo>
                  <a:lnTo>
                    <a:pt x="617307" y="1872500"/>
                  </a:lnTo>
                  <a:close/>
                  <a:moveTo>
                    <a:pt x="634526" y="1890818"/>
                  </a:moveTo>
                  <a:lnTo>
                    <a:pt x="652844" y="1901809"/>
                  </a:lnTo>
                  <a:lnTo>
                    <a:pt x="631962" y="1906205"/>
                  </a:lnTo>
                  <a:lnTo>
                    <a:pt x="585068" y="1904740"/>
                  </a:lnTo>
                  <a:lnTo>
                    <a:pt x="563087" y="1886788"/>
                  </a:lnTo>
                  <a:lnTo>
                    <a:pt x="589464" y="1876897"/>
                  </a:lnTo>
                  <a:lnTo>
                    <a:pt x="634526" y="1890818"/>
                  </a:lnTo>
                  <a:close/>
                  <a:moveTo>
                    <a:pt x="603752" y="1920127"/>
                  </a:moveTo>
                  <a:lnTo>
                    <a:pt x="603020" y="1919760"/>
                  </a:lnTo>
                  <a:lnTo>
                    <a:pt x="609980" y="1918295"/>
                  </a:lnTo>
                  <a:lnTo>
                    <a:pt x="603752" y="1920127"/>
                  </a:lnTo>
                  <a:close/>
                  <a:moveTo>
                    <a:pt x="461606" y="1950901"/>
                  </a:moveTo>
                  <a:lnTo>
                    <a:pt x="498242" y="1954198"/>
                  </a:lnTo>
                  <a:lnTo>
                    <a:pt x="476993" y="1961159"/>
                  </a:lnTo>
                  <a:cubicBezTo>
                    <a:pt x="476627" y="1960792"/>
                    <a:pt x="476260" y="1960059"/>
                    <a:pt x="475894" y="1960059"/>
                  </a:cubicBezTo>
                  <a:cubicBezTo>
                    <a:pt x="472597" y="1958594"/>
                    <a:pt x="468933" y="1960059"/>
                    <a:pt x="467468" y="1963357"/>
                  </a:cubicBezTo>
                  <a:cubicBezTo>
                    <a:pt x="466735" y="1965189"/>
                    <a:pt x="466735" y="1967387"/>
                    <a:pt x="468201" y="1969218"/>
                  </a:cubicBezTo>
                  <a:lnTo>
                    <a:pt x="414347" y="2072897"/>
                  </a:lnTo>
                  <a:lnTo>
                    <a:pt x="461606" y="1950901"/>
                  </a:lnTo>
                  <a:close/>
                  <a:moveTo>
                    <a:pt x="294548" y="2270363"/>
                  </a:moveTo>
                  <a:cubicBezTo>
                    <a:pt x="294548" y="2270729"/>
                    <a:pt x="294915" y="2270729"/>
                    <a:pt x="294915" y="2270729"/>
                  </a:cubicBezTo>
                  <a:lnTo>
                    <a:pt x="235565" y="2345099"/>
                  </a:lnTo>
                  <a:lnTo>
                    <a:pt x="192702" y="2263036"/>
                  </a:lnTo>
                  <a:lnTo>
                    <a:pt x="294548" y="2270363"/>
                  </a:lnTo>
                  <a:close/>
                  <a:moveTo>
                    <a:pt x="54219" y="2552090"/>
                  </a:moveTo>
                  <a:cubicBezTo>
                    <a:pt x="69972" y="2551357"/>
                    <a:pt x="85726" y="2550625"/>
                    <a:pt x="94885" y="2550258"/>
                  </a:cubicBezTo>
                  <a:cubicBezTo>
                    <a:pt x="95617" y="2552090"/>
                    <a:pt x="97083" y="2553922"/>
                    <a:pt x="99281" y="2554655"/>
                  </a:cubicBezTo>
                  <a:cubicBezTo>
                    <a:pt x="100380" y="2555021"/>
                    <a:pt x="101845" y="2555387"/>
                    <a:pt x="102944" y="2555387"/>
                  </a:cubicBezTo>
                  <a:cubicBezTo>
                    <a:pt x="105509" y="2555387"/>
                    <a:pt x="107707" y="2554288"/>
                    <a:pt x="109539" y="2552090"/>
                  </a:cubicBezTo>
                  <a:cubicBezTo>
                    <a:pt x="118698" y="2555387"/>
                    <a:pt x="134085" y="2560882"/>
                    <a:pt x="150204" y="2566378"/>
                  </a:cubicBezTo>
                  <a:lnTo>
                    <a:pt x="163759" y="2571141"/>
                  </a:lnTo>
                  <a:lnTo>
                    <a:pt x="40664" y="2553189"/>
                  </a:lnTo>
                  <a:lnTo>
                    <a:pt x="54219" y="2552090"/>
                  </a:lnTo>
                  <a:close/>
                  <a:moveTo>
                    <a:pt x="321292" y="2575903"/>
                  </a:moveTo>
                  <a:lnTo>
                    <a:pt x="311767" y="2584695"/>
                  </a:lnTo>
                  <a:lnTo>
                    <a:pt x="289786" y="2583230"/>
                  </a:lnTo>
                  <a:lnTo>
                    <a:pt x="308836" y="2572239"/>
                  </a:lnTo>
                  <a:lnTo>
                    <a:pt x="321292" y="2575903"/>
                  </a:lnTo>
                  <a:close/>
                  <a:moveTo>
                    <a:pt x="171453" y="2659798"/>
                  </a:moveTo>
                  <a:cubicBezTo>
                    <a:pt x="159363" y="2671888"/>
                    <a:pt x="147640" y="2683978"/>
                    <a:pt x="141045" y="2690572"/>
                  </a:cubicBezTo>
                  <a:cubicBezTo>
                    <a:pt x="137748" y="2689107"/>
                    <a:pt x="133718" y="2689840"/>
                    <a:pt x="131154" y="2692770"/>
                  </a:cubicBezTo>
                  <a:cubicBezTo>
                    <a:pt x="129688" y="2694602"/>
                    <a:pt x="129322" y="2696434"/>
                    <a:pt x="129322" y="2698632"/>
                  </a:cubicBezTo>
                  <a:cubicBezTo>
                    <a:pt x="120896" y="2702295"/>
                    <a:pt x="106241" y="2708524"/>
                    <a:pt x="91954" y="2714752"/>
                  </a:cubicBezTo>
                  <a:lnTo>
                    <a:pt x="79131" y="2720247"/>
                  </a:lnTo>
                  <a:lnTo>
                    <a:pt x="181711" y="2649541"/>
                  </a:lnTo>
                  <a:lnTo>
                    <a:pt x="171453" y="2659798"/>
                  </a:lnTo>
                  <a:close/>
                  <a:moveTo>
                    <a:pt x="345105" y="2820995"/>
                  </a:moveTo>
                  <a:lnTo>
                    <a:pt x="431199" y="2861660"/>
                  </a:lnTo>
                  <a:cubicBezTo>
                    <a:pt x="431199" y="2862027"/>
                    <a:pt x="431199" y="2862027"/>
                    <a:pt x="431199" y="2862393"/>
                  </a:cubicBezTo>
                  <a:lnTo>
                    <a:pt x="342541" y="2913683"/>
                  </a:lnTo>
                  <a:lnTo>
                    <a:pt x="345105" y="2820995"/>
                  </a:lnTo>
                  <a:close/>
                  <a:moveTo>
                    <a:pt x="718788" y="3057294"/>
                  </a:moveTo>
                  <a:cubicBezTo>
                    <a:pt x="718422" y="3059126"/>
                    <a:pt x="719154" y="3061324"/>
                    <a:pt x="720620" y="3062789"/>
                  </a:cubicBezTo>
                  <a:cubicBezTo>
                    <a:pt x="721719" y="3063889"/>
                    <a:pt x="723184" y="3064255"/>
                    <a:pt x="724650" y="3064255"/>
                  </a:cubicBezTo>
                  <a:cubicBezTo>
                    <a:pt x="726481" y="3064255"/>
                    <a:pt x="728313" y="3063522"/>
                    <a:pt x="729778" y="3062057"/>
                  </a:cubicBezTo>
                  <a:cubicBezTo>
                    <a:pt x="730145" y="3061691"/>
                    <a:pt x="730145" y="3060958"/>
                    <a:pt x="730145" y="3060591"/>
                  </a:cubicBezTo>
                  <a:lnTo>
                    <a:pt x="752126" y="3057294"/>
                  </a:lnTo>
                  <a:lnTo>
                    <a:pt x="720620" y="3076345"/>
                  </a:lnTo>
                  <a:lnTo>
                    <a:pt x="624634" y="2987686"/>
                  </a:lnTo>
                  <a:lnTo>
                    <a:pt x="718788" y="3057294"/>
                  </a:lnTo>
                  <a:close/>
                  <a:moveTo>
                    <a:pt x="868994" y="3040808"/>
                  </a:moveTo>
                  <a:lnTo>
                    <a:pt x="862033" y="3042640"/>
                  </a:lnTo>
                  <a:lnTo>
                    <a:pt x="862399" y="3041907"/>
                  </a:lnTo>
                  <a:lnTo>
                    <a:pt x="868994" y="3040808"/>
                  </a:lnTo>
                  <a:close/>
                  <a:moveTo>
                    <a:pt x="893906" y="3041541"/>
                  </a:moveTo>
                  <a:lnTo>
                    <a:pt x="914788" y="3036412"/>
                  </a:lnTo>
                  <a:lnTo>
                    <a:pt x="903431" y="3054363"/>
                  </a:lnTo>
                  <a:lnTo>
                    <a:pt x="868994" y="3086602"/>
                  </a:lnTo>
                  <a:lnTo>
                    <a:pt x="840784" y="3089533"/>
                  </a:lnTo>
                  <a:lnTo>
                    <a:pt x="852508" y="3063889"/>
                  </a:lnTo>
                  <a:lnTo>
                    <a:pt x="893906" y="3041541"/>
                  </a:lnTo>
                  <a:close/>
                  <a:moveTo>
                    <a:pt x="892807" y="3084404"/>
                  </a:moveTo>
                  <a:lnTo>
                    <a:pt x="892074" y="3084404"/>
                  </a:lnTo>
                  <a:lnTo>
                    <a:pt x="896104" y="3078177"/>
                  </a:lnTo>
                  <a:lnTo>
                    <a:pt x="892807" y="3084404"/>
                  </a:lnTo>
                  <a:close/>
                  <a:moveTo>
                    <a:pt x="842250" y="3183320"/>
                  </a:moveTo>
                  <a:lnTo>
                    <a:pt x="831992" y="3203104"/>
                  </a:lnTo>
                  <a:cubicBezTo>
                    <a:pt x="831259" y="3203104"/>
                    <a:pt x="830893" y="3202737"/>
                    <a:pt x="830526" y="3203104"/>
                  </a:cubicBezTo>
                  <a:cubicBezTo>
                    <a:pt x="829061" y="3203836"/>
                    <a:pt x="827595" y="3204935"/>
                    <a:pt x="826863" y="3206401"/>
                  </a:cubicBezTo>
                  <a:cubicBezTo>
                    <a:pt x="826130" y="3207866"/>
                    <a:pt x="826130" y="3209698"/>
                    <a:pt x="826863" y="3211530"/>
                  </a:cubicBezTo>
                  <a:cubicBezTo>
                    <a:pt x="827595" y="3213361"/>
                    <a:pt x="829427" y="3214827"/>
                    <a:pt x="831259" y="3215193"/>
                  </a:cubicBezTo>
                  <a:lnTo>
                    <a:pt x="866429" y="3326199"/>
                  </a:lnTo>
                  <a:lnTo>
                    <a:pt x="814040" y="3206767"/>
                  </a:lnTo>
                  <a:lnTo>
                    <a:pt x="842250" y="3183320"/>
                  </a:lnTo>
                  <a:close/>
                  <a:moveTo>
                    <a:pt x="922115" y="3550408"/>
                  </a:moveTo>
                  <a:lnTo>
                    <a:pt x="922482" y="3550408"/>
                  </a:lnTo>
                  <a:lnTo>
                    <a:pt x="933106" y="3645294"/>
                  </a:lnTo>
                  <a:lnTo>
                    <a:pt x="844448" y="3617452"/>
                  </a:lnTo>
                  <a:lnTo>
                    <a:pt x="922115" y="3550408"/>
                  </a:lnTo>
                  <a:close/>
                  <a:moveTo>
                    <a:pt x="951424" y="3919695"/>
                  </a:moveTo>
                  <a:cubicBezTo>
                    <a:pt x="962414" y="3907605"/>
                    <a:pt x="972672" y="3896248"/>
                    <a:pt x="978900" y="3889287"/>
                  </a:cubicBezTo>
                  <a:cubicBezTo>
                    <a:pt x="979633" y="3889654"/>
                    <a:pt x="980732" y="3890020"/>
                    <a:pt x="981831" y="3890020"/>
                  </a:cubicBezTo>
                  <a:cubicBezTo>
                    <a:pt x="982930" y="3890020"/>
                    <a:pt x="984029" y="3889654"/>
                    <a:pt x="985128" y="3889287"/>
                  </a:cubicBezTo>
                  <a:cubicBezTo>
                    <a:pt x="987326" y="3888555"/>
                    <a:pt x="989158" y="3886723"/>
                    <a:pt x="990257" y="3884525"/>
                  </a:cubicBezTo>
                  <a:cubicBezTo>
                    <a:pt x="990624" y="3883059"/>
                    <a:pt x="990624" y="3881960"/>
                    <a:pt x="990257" y="3880495"/>
                  </a:cubicBezTo>
                  <a:cubicBezTo>
                    <a:pt x="998683" y="3876465"/>
                    <a:pt x="1014070" y="3869138"/>
                    <a:pt x="1029457" y="3861810"/>
                  </a:cubicBezTo>
                  <a:lnTo>
                    <a:pt x="1042646" y="3855583"/>
                  </a:lnTo>
                  <a:lnTo>
                    <a:pt x="942265" y="3929586"/>
                  </a:lnTo>
                  <a:lnTo>
                    <a:pt x="951424" y="3919695"/>
                  </a:lnTo>
                  <a:close/>
                  <a:moveTo>
                    <a:pt x="1156949" y="3747874"/>
                  </a:moveTo>
                  <a:lnTo>
                    <a:pt x="1156583" y="3760696"/>
                  </a:lnTo>
                  <a:lnTo>
                    <a:pt x="1140097" y="3774984"/>
                  </a:lnTo>
                  <a:lnTo>
                    <a:pt x="1145592" y="3753736"/>
                  </a:lnTo>
                  <a:lnTo>
                    <a:pt x="1156949" y="3747874"/>
                  </a:lnTo>
                  <a:close/>
                  <a:moveTo>
                    <a:pt x="1110055" y="3913100"/>
                  </a:moveTo>
                  <a:cubicBezTo>
                    <a:pt x="1110055" y="3930319"/>
                    <a:pt x="1110055" y="3946805"/>
                    <a:pt x="1110422" y="3956330"/>
                  </a:cubicBezTo>
                  <a:cubicBezTo>
                    <a:pt x="1109323" y="3957063"/>
                    <a:pt x="1107857" y="3957063"/>
                    <a:pt x="1107125" y="3958162"/>
                  </a:cubicBezTo>
                  <a:cubicBezTo>
                    <a:pt x="1105659" y="3959994"/>
                    <a:pt x="1104927" y="3962558"/>
                    <a:pt x="1104927" y="3964757"/>
                  </a:cubicBezTo>
                  <a:cubicBezTo>
                    <a:pt x="1105293" y="3966955"/>
                    <a:pt x="1106026" y="3968786"/>
                    <a:pt x="1107857" y="3970618"/>
                  </a:cubicBezTo>
                  <a:cubicBezTo>
                    <a:pt x="1104194" y="3979044"/>
                    <a:pt x="1098698" y="3993698"/>
                    <a:pt x="1092837" y="4008353"/>
                  </a:cubicBezTo>
                  <a:lnTo>
                    <a:pt x="1087708" y="4021175"/>
                  </a:lnTo>
                  <a:lnTo>
                    <a:pt x="1110422" y="3898813"/>
                  </a:lnTo>
                  <a:lnTo>
                    <a:pt x="1110055" y="3913100"/>
                  </a:lnTo>
                  <a:close/>
                  <a:moveTo>
                    <a:pt x="1347454" y="3904308"/>
                  </a:moveTo>
                  <a:lnTo>
                    <a:pt x="1436844" y="3872435"/>
                  </a:lnTo>
                  <a:lnTo>
                    <a:pt x="1437211" y="3872801"/>
                  </a:lnTo>
                  <a:lnTo>
                    <a:pt x="1410833" y="3971717"/>
                  </a:lnTo>
                  <a:lnTo>
                    <a:pt x="1347454" y="3904308"/>
                  </a:lnTo>
                  <a:close/>
                  <a:moveTo>
                    <a:pt x="1778654" y="3806857"/>
                  </a:moveTo>
                  <a:cubicBezTo>
                    <a:pt x="1779753" y="3808323"/>
                    <a:pt x="1781585" y="3809422"/>
                    <a:pt x="1783417" y="3809422"/>
                  </a:cubicBezTo>
                  <a:lnTo>
                    <a:pt x="1784149" y="3809422"/>
                  </a:lnTo>
                  <a:cubicBezTo>
                    <a:pt x="1787813" y="3809056"/>
                    <a:pt x="1790377" y="3805758"/>
                    <a:pt x="1790011" y="3802461"/>
                  </a:cubicBezTo>
                  <a:cubicBezTo>
                    <a:pt x="1790011" y="3801728"/>
                    <a:pt x="1789278" y="3801728"/>
                    <a:pt x="1789278" y="3800995"/>
                  </a:cubicBezTo>
                  <a:lnTo>
                    <a:pt x="1802467" y="3783411"/>
                  </a:lnTo>
                  <a:lnTo>
                    <a:pt x="1793675" y="3818947"/>
                  </a:lnTo>
                  <a:lnTo>
                    <a:pt x="1662886" y="3824442"/>
                  </a:lnTo>
                  <a:lnTo>
                    <a:pt x="1778654" y="3806857"/>
                  </a:lnTo>
                  <a:close/>
                  <a:moveTo>
                    <a:pt x="1872808" y="3689257"/>
                  </a:moveTo>
                  <a:lnTo>
                    <a:pt x="1869144" y="3695119"/>
                  </a:lnTo>
                  <a:lnTo>
                    <a:pt x="1868777" y="3694386"/>
                  </a:lnTo>
                  <a:lnTo>
                    <a:pt x="1872808" y="3689257"/>
                  </a:lnTo>
                  <a:close/>
                  <a:moveTo>
                    <a:pt x="1891125" y="3672039"/>
                  </a:moveTo>
                  <a:lnTo>
                    <a:pt x="1902116" y="3653721"/>
                  </a:lnTo>
                  <a:lnTo>
                    <a:pt x="1906512" y="3674603"/>
                  </a:lnTo>
                  <a:lnTo>
                    <a:pt x="1905047" y="3721863"/>
                  </a:lnTo>
                  <a:lnTo>
                    <a:pt x="1887095" y="3743844"/>
                  </a:lnTo>
                  <a:lnTo>
                    <a:pt x="1877204" y="3717467"/>
                  </a:lnTo>
                  <a:lnTo>
                    <a:pt x="1891125" y="3672039"/>
                  </a:lnTo>
                  <a:close/>
                  <a:moveTo>
                    <a:pt x="1920434" y="3703179"/>
                  </a:moveTo>
                  <a:lnTo>
                    <a:pt x="1920067" y="3703911"/>
                  </a:lnTo>
                  <a:lnTo>
                    <a:pt x="1918602" y="3696950"/>
                  </a:lnTo>
                  <a:lnTo>
                    <a:pt x="1920434" y="3703179"/>
                  </a:lnTo>
                  <a:close/>
                  <a:moveTo>
                    <a:pt x="2271036" y="4012016"/>
                  </a:moveTo>
                  <a:lnTo>
                    <a:pt x="2345406" y="4071366"/>
                  </a:lnTo>
                  <a:lnTo>
                    <a:pt x="2286056" y="4102140"/>
                  </a:lnTo>
                  <a:lnTo>
                    <a:pt x="2263343" y="4114229"/>
                  </a:lnTo>
                  <a:lnTo>
                    <a:pt x="2270670" y="4012016"/>
                  </a:lnTo>
                  <a:lnTo>
                    <a:pt x="2271036" y="4012016"/>
                  </a:lnTo>
                  <a:close/>
                  <a:moveTo>
                    <a:pt x="2552397" y="4252712"/>
                  </a:moveTo>
                  <a:cubicBezTo>
                    <a:pt x="2551664" y="4236959"/>
                    <a:pt x="2550932" y="4221206"/>
                    <a:pt x="2550565" y="4212047"/>
                  </a:cubicBezTo>
                  <a:cubicBezTo>
                    <a:pt x="2554961" y="4210215"/>
                    <a:pt x="2557159" y="4205452"/>
                    <a:pt x="2555328" y="4201056"/>
                  </a:cubicBezTo>
                  <a:cubicBezTo>
                    <a:pt x="2555328" y="4201056"/>
                    <a:pt x="2555328" y="4201056"/>
                    <a:pt x="2555328" y="4201056"/>
                  </a:cubicBezTo>
                  <a:cubicBezTo>
                    <a:pt x="2554961" y="4199957"/>
                    <a:pt x="2553496" y="4199224"/>
                    <a:pt x="2552763" y="4198125"/>
                  </a:cubicBezTo>
                  <a:cubicBezTo>
                    <a:pt x="2556061" y="4189332"/>
                    <a:pt x="2561556" y="4173213"/>
                    <a:pt x="2567051" y="4157093"/>
                  </a:cubicBezTo>
                  <a:lnTo>
                    <a:pt x="2571814" y="4143538"/>
                  </a:lnTo>
                  <a:lnTo>
                    <a:pt x="2553130" y="4266633"/>
                  </a:lnTo>
                  <a:lnTo>
                    <a:pt x="2552397" y="4252712"/>
                  </a:lnTo>
                  <a:close/>
                  <a:moveTo>
                    <a:pt x="2576576" y="3985639"/>
                  </a:moveTo>
                  <a:lnTo>
                    <a:pt x="2585369" y="3995164"/>
                  </a:lnTo>
                  <a:lnTo>
                    <a:pt x="2583904" y="4017145"/>
                  </a:lnTo>
                  <a:lnTo>
                    <a:pt x="2572913" y="3998095"/>
                  </a:lnTo>
                  <a:lnTo>
                    <a:pt x="2576576" y="3985639"/>
                  </a:lnTo>
                  <a:close/>
                  <a:moveTo>
                    <a:pt x="2660105" y="4135478"/>
                  </a:moveTo>
                  <a:cubicBezTo>
                    <a:pt x="2672195" y="4147568"/>
                    <a:pt x="2684285" y="4159291"/>
                    <a:pt x="2690879" y="4165885"/>
                  </a:cubicBezTo>
                  <a:cubicBezTo>
                    <a:pt x="2690147" y="4166985"/>
                    <a:pt x="2689780" y="4168084"/>
                    <a:pt x="2689780" y="4169549"/>
                  </a:cubicBezTo>
                  <a:cubicBezTo>
                    <a:pt x="2690147" y="4174312"/>
                    <a:pt x="2694176" y="4177975"/>
                    <a:pt x="2698939" y="4177975"/>
                  </a:cubicBezTo>
                  <a:lnTo>
                    <a:pt x="2698939" y="4177975"/>
                  </a:lnTo>
                  <a:cubicBezTo>
                    <a:pt x="2702603" y="4186402"/>
                    <a:pt x="2708831" y="4200689"/>
                    <a:pt x="2715058" y="4215344"/>
                  </a:cubicBezTo>
                  <a:lnTo>
                    <a:pt x="2720554" y="4227800"/>
                  </a:lnTo>
                  <a:lnTo>
                    <a:pt x="2649847" y="4125220"/>
                  </a:lnTo>
                  <a:lnTo>
                    <a:pt x="2660105" y="4135478"/>
                  </a:lnTo>
                  <a:close/>
                  <a:moveTo>
                    <a:pt x="2821668" y="3961459"/>
                  </a:moveTo>
                  <a:lnTo>
                    <a:pt x="2862334" y="3875732"/>
                  </a:lnTo>
                  <a:lnTo>
                    <a:pt x="2862334" y="3875732"/>
                  </a:lnTo>
                  <a:cubicBezTo>
                    <a:pt x="2862700" y="3875732"/>
                    <a:pt x="2862700" y="3875366"/>
                    <a:pt x="2863066" y="3875366"/>
                  </a:cubicBezTo>
                  <a:lnTo>
                    <a:pt x="2914356" y="3964024"/>
                  </a:lnTo>
                  <a:lnTo>
                    <a:pt x="2821668" y="3961459"/>
                  </a:lnTo>
                  <a:close/>
                  <a:moveTo>
                    <a:pt x="3057601" y="3587777"/>
                  </a:moveTo>
                  <a:cubicBezTo>
                    <a:pt x="3057601" y="3587777"/>
                    <a:pt x="3057968" y="3587777"/>
                    <a:pt x="3057968" y="3587777"/>
                  </a:cubicBezTo>
                  <a:cubicBezTo>
                    <a:pt x="3059799" y="3587777"/>
                    <a:pt x="3061631" y="3587044"/>
                    <a:pt x="3063096" y="3585579"/>
                  </a:cubicBezTo>
                  <a:cubicBezTo>
                    <a:pt x="3065295" y="3583014"/>
                    <a:pt x="3064928" y="3578618"/>
                    <a:pt x="3062364" y="3576420"/>
                  </a:cubicBezTo>
                  <a:cubicBezTo>
                    <a:pt x="3061997" y="3576053"/>
                    <a:pt x="3061264" y="3576053"/>
                    <a:pt x="3060898" y="3576053"/>
                  </a:cubicBezTo>
                  <a:lnTo>
                    <a:pt x="3057968" y="3554072"/>
                  </a:lnTo>
                  <a:lnTo>
                    <a:pt x="3077018" y="3585212"/>
                  </a:lnTo>
                  <a:lnTo>
                    <a:pt x="2988360" y="3681564"/>
                  </a:lnTo>
                  <a:lnTo>
                    <a:pt x="3057601" y="3587777"/>
                  </a:lnTo>
                  <a:close/>
                  <a:moveTo>
                    <a:pt x="3041115" y="3437205"/>
                  </a:moveTo>
                  <a:lnTo>
                    <a:pt x="3042947" y="3444165"/>
                  </a:lnTo>
                  <a:lnTo>
                    <a:pt x="3042214" y="3443799"/>
                  </a:lnTo>
                  <a:lnTo>
                    <a:pt x="3041115" y="3437205"/>
                  </a:lnTo>
                  <a:close/>
                  <a:moveTo>
                    <a:pt x="3041848" y="3412659"/>
                  </a:moveTo>
                  <a:lnTo>
                    <a:pt x="3036719" y="3392143"/>
                  </a:lnTo>
                  <a:lnTo>
                    <a:pt x="3054670" y="3403500"/>
                  </a:lnTo>
                  <a:lnTo>
                    <a:pt x="3086909" y="3437937"/>
                  </a:lnTo>
                  <a:lnTo>
                    <a:pt x="3089840" y="3466147"/>
                  </a:lnTo>
                  <a:lnTo>
                    <a:pt x="3064195" y="3454423"/>
                  </a:lnTo>
                  <a:lnTo>
                    <a:pt x="3041848" y="3412659"/>
                  </a:lnTo>
                  <a:close/>
                  <a:moveTo>
                    <a:pt x="3084711" y="3413758"/>
                  </a:moveTo>
                  <a:lnTo>
                    <a:pt x="3084711" y="3414491"/>
                  </a:lnTo>
                  <a:lnTo>
                    <a:pt x="3078483" y="3410461"/>
                  </a:lnTo>
                  <a:lnTo>
                    <a:pt x="3084711" y="3413758"/>
                  </a:lnTo>
                  <a:close/>
                  <a:moveTo>
                    <a:pt x="3207074" y="3492524"/>
                  </a:moveTo>
                  <a:lnTo>
                    <a:pt x="3183627" y="3464315"/>
                  </a:lnTo>
                  <a:lnTo>
                    <a:pt x="3203410" y="3474573"/>
                  </a:lnTo>
                  <a:cubicBezTo>
                    <a:pt x="3203410" y="3475305"/>
                    <a:pt x="3203044" y="3475672"/>
                    <a:pt x="3203410" y="3476038"/>
                  </a:cubicBezTo>
                  <a:cubicBezTo>
                    <a:pt x="3204510" y="3478603"/>
                    <a:pt x="3206708" y="3480068"/>
                    <a:pt x="3209638" y="3480068"/>
                  </a:cubicBezTo>
                  <a:cubicBezTo>
                    <a:pt x="3210371" y="3480068"/>
                    <a:pt x="3211104" y="3480068"/>
                    <a:pt x="3211837" y="3479702"/>
                  </a:cubicBezTo>
                  <a:cubicBezTo>
                    <a:pt x="3213302" y="3478969"/>
                    <a:pt x="3214767" y="3477870"/>
                    <a:pt x="3215500" y="3476405"/>
                  </a:cubicBezTo>
                  <a:cubicBezTo>
                    <a:pt x="3215500" y="3476038"/>
                    <a:pt x="3215500" y="3475672"/>
                    <a:pt x="3215500" y="3475305"/>
                  </a:cubicBezTo>
                  <a:lnTo>
                    <a:pt x="3326506" y="3440135"/>
                  </a:lnTo>
                  <a:lnTo>
                    <a:pt x="3207074" y="3492524"/>
                  </a:lnTo>
                  <a:close/>
                  <a:moveTo>
                    <a:pt x="3551082" y="3384450"/>
                  </a:moveTo>
                  <a:lnTo>
                    <a:pt x="3645601" y="3373825"/>
                  </a:lnTo>
                  <a:lnTo>
                    <a:pt x="3617758" y="3462483"/>
                  </a:lnTo>
                  <a:lnTo>
                    <a:pt x="3550716" y="3385182"/>
                  </a:lnTo>
                  <a:cubicBezTo>
                    <a:pt x="3550716" y="3384816"/>
                    <a:pt x="3550716" y="3384816"/>
                    <a:pt x="3551082" y="3384450"/>
                  </a:cubicBezTo>
                  <a:lnTo>
                    <a:pt x="3551082" y="3384450"/>
                  </a:lnTo>
                  <a:close/>
                  <a:moveTo>
                    <a:pt x="3920002" y="3355507"/>
                  </a:moveTo>
                  <a:cubicBezTo>
                    <a:pt x="3908278" y="3344517"/>
                    <a:pt x="3896555" y="3334259"/>
                    <a:pt x="3889961" y="3328031"/>
                  </a:cubicBezTo>
                  <a:cubicBezTo>
                    <a:pt x="3891792" y="3324001"/>
                    <a:pt x="3889961" y="3319238"/>
                    <a:pt x="3885931" y="3317406"/>
                  </a:cubicBezTo>
                  <a:cubicBezTo>
                    <a:pt x="3884465" y="3316674"/>
                    <a:pt x="3883000" y="3316674"/>
                    <a:pt x="3881534" y="3316674"/>
                  </a:cubicBezTo>
                  <a:cubicBezTo>
                    <a:pt x="3877504" y="3308247"/>
                    <a:pt x="3870177" y="3292861"/>
                    <a:pt x="3862850" y="3277474"/>
                  </a:cubicBezTo>
                  <a:lnTo>
                    <a:pt x="3856622" y="3264651"/>
                  </a:lnTo>
                  <a:lnTo>
                    <a:pt x="3930626" y="3365033"/>
                  </a:lnTo>
                  <a:lnTo>
                    <a:pt x="3920002" y="3355507"/>
                  </a:lnTo>
                  <a:close/>
                  <a:moveTo>
                    <a:pt x="3748181" y="3149982"/>
                  </a:moveTo>
                  <a:lnTo>
                    <a:pt x="3761003" y="3150348"/>
                  </a:lnTo>
                  <a:lnTo>
                    <a:pt x="3775291" y="3166834"/>
                  </a:lnTo>
                  <a:lnTo>
                    <a:pt x="3754043" y="3161339"/>
                  </a:lnTo>
                  <a:lnTo>
                    <a:pt x="3748181" y="3149982"/>
                  </a:lnTo>
                  <a:close/>
                  <a:moveTo>
                    <a:pt x="3913407" y="3196509"/>
                  </a:moveTo>
                  <a:cubicBezTo>
                    <a:pt x="3930260" y="3196509"/>
                    <a:pt x="3947112" y="3196509"/>
                    <a:pt x="3956637" y="3196143"/>
                  </a:cubicBezTo>
                  <a:cubicBezTo>
                    <a:pt x="3957736" y="3199440"/>
                    <a:pt x="3961034" y="3201638"/>
                    <a:pt x="3964330" y="3201638"/>
                  </a:cubicBezTo>
                  <a:lnTo>
                    <a:pt x="3965063" y="3201638"/>
                  </a:lnTo>
                  <a:cubicBezTo>
                    <a:pt x="3967261" y="3201272"/>
                    <a:pt x="3969093" y="3200539"/>
                    <a:pt x="3970559" y="3198707"/>
                  </a:cubicBezTo>
                  <a:cubicBezTo>
                    <a:pt x="3978985" y="3202004"/>
                    <a:pt x="3993639" y="3208233"/>
                    <a:pt x="4008293" y="3213728"/>
                  </a:cubicBezTo>
                  <a:lnTo>
                    <a:pt x="4021116" y="3218857"/>
                  </a:lnTo>
                  <a:lnTo>
                    <a:pt x="3898753" y="3196143"/>
                  </a:lnTo>
                  <a:lnTo>
                    <a:pt x="3913407" y="3196509"/>
                  </a:lnTo>
                  <a:close/>
                  <a:moveTo>
                    <a:pt x="3904615" y="2959477"/>
                  </a:moveTo>
                  <a:lnTo>
                    <a:pt x="3888495" y="2913683"/>
                  </a:lnTo>
                  <a:cubicBezTo>
                    <a:pt x="3882267" y="2896098"/>
                    <a:pt x="3876039" y="2878879"/>
                    <a:pt x="3872742" y="2869720"/>
                  </a:cubicBezTo>
                  <a:cubicBezTo>
                    <a:pt x="3873108" y="2869720"/>
                    <a:pt x="3873108" y="2869720"/>
                    <a:pt x="3873475" y="2869354"/>
                  </a:cubicBezTo>
                  <a:lnTo>
                    <a:pt x="3873475" y="2869354"/>
                  </a:lnTo>
                  <a:lnTo>
                    <a:pt x="3972391" y="2895731"/>
                  </a:lnTo>
                  <a:lnTo>
                    <a:pt x="3904615" y="2959477"/>
                  </a:lnTo>
                  <a:close/>
                  <a:moveTo>
                    <a:pt x="3807164" y="2528277"/>
                  </a:moveTo>
                  <a:cubicBezTo>
                    <a:pt x="3807531" y="2527910"/>
                    <a:pt x="3807897" y="2528277"/>
                    <a:pt x="3807897" y="2527910"/>
                  </a:cubicBezTo>
                  <a:cubicBezTo>
                    <a:pt x="3808996" y="2526445"/>
                    <a:pt x="3809729" y="2524980"/>
                    <a:pt x="3809362" y="2523148"/>
                  </a:cubicBezTo>
                  <a:cubicBezTo>
                    <a:pt x="3808996" y="2519484"/>
                    <a:pt x="3805699" y="2516920"/>
                    <a:pt x="3802402" y="2517286"/>
                  </a:cubicBezTo>
                  <a:lnTo>
                    <a:pt x="3802402" y="2517286"/>
                  </a:lnTo>
                  <a:cubicBezTo>
                    <a:pt x="3801669" y="2517286"/>
                    <a:pt x="3801669" y="2518019"/>
                    <a:pt x="3800936" y="2518019"/>
                  </a:cubicBezTo>
                  <a:lnTo>
                    <a:pt x="3783351" y="2504830"/>
                  </a:lnTo>
                  <a:lnTo>
                    <a:pt x="3818888" y="2513622"/>
                  </a:lnTo>
                  <a:lnTo>
                    <a:pt x="3824383" y="2644412"/>
                  </a:lnTo>
                  <a:lnTo>
                    <a:pt x="3807164" y="2528277"/>
                  </a:lnTo>
                  <a:close/>
                  <a:moveTo>
                    <a:pt x="3689564" y="2433757"/>
                  </a:moveTo>
                  <a:lnTo>
                    <a:pt x="3695426" y="2437421"/>
                  </a:lnTo>
                  <a:lnTo>
                    <a:pt x="3694693" y="2437787"/>
                  </a:lnTo>
                  <a:lnTo>
                    <a:pt x="3689564" y="2433757"/>
                  </a:lnTo>
                  <a:close/>
                  <a:moveTo>
                    <a:pt x="3672345" y="2415439"/>
                  </a:moveTo>
                  <a:lnTo>
                    <a:pt x="3654028" y="2404449"/>
                  </a:lnTo>
                  <a:lnTo>
                    <a:pt x="3674910" y="2400052"/>
                  </a:lnTo>
                  <a:lnTo>
                    <a:pt x="3721803" y="2401518"/>
                  </a:lnTo>
                  <a:lnTo>
                    <a:pt x="3743785" y="2419469"/>
                  </a:lnTo>
                  <a:lnTo>
                    <a:pt x="3717407" y="2429361"/>
                  </a:lnTo>
                  <a:lnTo>
                    <a:pt x="3672345" y="2415439"/>
                  </a:lnTo>
                  <a:close/>
                  <a:moveTo>
                    <a:pt x="3703119" y="2386131"/>
                  </a:moveTo>
                  <a:lnTo>
                    <a:pt x="3703852" y="2386864"/>
                  </a:lnTo>
                  <a:lnTo>
                    <a:pt x="3696891" y="2388329"/>
                  </a:lnTo>
                  <a:lnTo>
                    <a:pt x="3703119" y="2386131"/>
                  </a:lnTo>
                  <a:close/>
                  <a:moveTo>
                    <a:pt x="3845265" y="2355357"/>
                  </a:moveTo>
                  <a:lnTo>
                    <a:pt x="3808629" y="2352060"/>
                  </a:lnTo>
                  <a:lnTo>
                    <a:pt x="3829878" y="2345099"/>
                  </a:lnTo>
                  <a:cubicBezTo>
                    <a:pt x="3830244" y="2345466"/>
                    <a:pt x="3830611" y="2345832"/>
                    <a:pt x="3830977" y="2346198"/>
                  </a:cubicBezTo>
                  <a:cubicBezTo>
                    <a:pt x="3831710" y="2346564"/>
                    <a:pt x="3832809" y="2346931"/>
                    <a:pt x="3833542" y="2346931"/>
                  </a:cubicBezTo>
                  <a:cubicBezTo>
                    <a:pt x="3837205" y="2346931"/>
                    <a:pt x="3840136" y="2344000"/>
                    <a:pt x="3840136" y="2340337"/>
                  </a:cubicBezTo>
                  <a:cubicBezTo>
                    <a:pt x="3840136" y="2339604"/>
                    <a:pt x="3840136" y="2338871"/>
                    <a:pt x="3839770" y="2338139"/>
                  </a:cubicBezTo>
                  <a:cubicBezTo>
                    <a:pt x="3839770" y="2337772"/>
                    <a:pt x="3839403" y="2337772"/>
                    <a:pt x="3839037" y="2337406"/>
                  </a:cubicBezTo>
                  <a:lnTo>
                    <a:pt x="3892891" y="2233727"/>
                  </a:lnTo>
                  <a:lnTo>
                    <a:pt x="3845265" y="2355357"/>
                  </a:lnTo>
                  <a:close/>
                  <a:moveTo>
                    <a:pt x="4012323" y="2035529"/>
                  </a:moveTo>
                  <a:lnTo>
                    <a:pt x="4071673" y="1961159"/>
                  </a:lnTo>
                  <a:lnTo>
                    <a:pt x="4102447" y="2020508"/>
                  </a:lnTo>
                  <a:cubicBezTo>
                    <a:pt x="4106477" y="2028201"/>
                    <a:pt x="4110506" y="2035895"/>
                    <a:pt x="4114536" y="2043222"/>
                  </a:cubicBezTo>
                  <a:lnTo>
                    <a:pt x="4012690" y="2035895"/>
                  </a:lnTo>
                  <a:lnTo>
                    <a:pt x="4012690" y="2035895"/>
                  </a:lnTo>
                  <a:cubicBezTo>
                    <a:pt x="4012323" y="2035895"/>
                    <a:pt x="4011957" y="2035895"/>
                    <a:pt x="4012323" y="2035529"/>
                  </a:cubicBezTo>
                  <a:lnTo>
                    <a:pt x="4012323" y="2035529"/>
                  </a:lnTo>
                  <a:close/>
                  <a:moveTo>
                    <a:pt x="4073871" y="1735484"/>
                  </a:moveTo>
                  <a:cubicBezTo>
                    <a:pt x="4062880" y="1739514"/>
                    <a:pt x="4052256" y="1743543"/>
                    <a:pt x="4046028" y="1746108"/>
                  </a:cubicBezTo>
                  <a:cubicBezTo>
                    <a:pt x="4045662" y="1745742"/>
                    <a:pt x="4045662" y="1745375"/>
                    <a:pt x="4044929" y="1745009"/>
                  </a:cubicBezTo>
                  <a:cubicBezTo>
                    <a:pt x="4042364" y="1743910"/>
                    <a:pt x="4039800" y="1744642"/>
                    <a:pt x="4037968" y="1746474"/>
                  </a:cubicBezTo>
                  <a:lnTo>
                    <a:pt x="4006828" y="1736949"/>
                  </a:lnTo>
                  <a:lnTo>
                    <a:pt x="4028809" y="1724127"/>
                  </a:lnTo>
                  <a:lnTo>
                    <a:pt x="4091822" y="1728523"/>
                  </a:lnTo>
                  <a:lnTo>
                    <a:pt x="4073871" y="1735484"/>
                  </a:lnTo>
                  <a:close/>
                  <a:moveTo>
                    <a:pt x="4002065" y="1715334"/>
                  </a:moveTo>
                  <a:lnTo>
                    <a:pt x="4025878" y="1693353"/>
                  </a:lnTo>
                  <a:cubicBezTo>
                    <a:pt x="4026611" y="1693353"/>
                    <a:pt x="4026978" y="1694085"/>
                    <a:pt x="4027710" y="1694085"/>
                  </a:cubicBezTo>
                  <a:cubicBezTo>
                    <a:pt x="4029908" y="1694085"/>
                    <a:pt x="4031740" y="1693353"/>
                    <a:pt x="4032839" y="1691521"/>
                  </a:cubicBezTo>
                  <a:cubicBezTo>
                    <a:pt x="4033205" y="1691155"/>
                    <a:pt x="4033205" y="1690422"/>
                    <a:pt x="4033205" y="1690056"/>
                  </a:cubicBezTo>
                  <a:cubicBezTo>
                    <a:pt x="4039800" y="1689689"/>
                    <a:pt x="4051157" y="1688590"/>
                    <a:pt x="4062880" y="1687491"/>
                  </a:cubicBezTo>
                  <a:lnTo>
                    <a:pt x="4082297" y="1685659"/>
                  </a:lnTo>
                  <a:lnTo>
                    <a:pt x="4027710" y="1717532"/>
                  </a:lnTo>
                  <a:lnTo>
                    <a:pt x="4002065" y="1715334"/>
                  </a:lnTo>
                  <a:close/>
                  <a:moveTo>
                    <a:pt x="4212720" y="1585278"/>
                  </a:moveTo>
                  <a:cubicBezTo>
                    <a:pt x="4198066" y="1591506"/>
                    <a:pt x="4183777" y="1597734"/>
                    <a:pt x="4175352" y="1601398"/>
                  </a:cubicBezTo>
                  <a:cubicBezTo>
                    <a:pt x="4175352" y="1601398"/>
                    <a:pt x="4175352" y="1601031"/>
                    <a:pt x="4174985" y="1600665"/>
                  </a:cubicBezTo>
                  <a:cubicBezTo>
                    <a:pt x="4174619" y="1600299"/>
                    <a:pt x="4173520" y="1600299"/>
                    <a:pt x="4172421" y="1599932"/>
                  </a:cubicBezTo>
                  <a:lnTo>
                    <a:pt x="4173520" y="1490392"/>
                  </a:lnTo>
                  <a:lnTo>
                    <a:pt x="4252653" y="1567693"/>
                  </a:lnTo>
                  <a:lnTo>
                    <a:pt x="4212720" y="1585278"/>
                  </a:lnTo>
                  <a:close/>
                  <a:moveTo>
                    <a:pt x="3971291" y="1487095"/>
                  </a:moveTo>
                  <a:lnTo>
                    <a:pt x="4065078" y="1337988"/>
                  </a:lnTo>
                  <a:cubicBezTo>
                    <a:pt x="4065445" y="1337988"/>
                    <a:pt x="4065811" y="1338354"/>
                    <a:pt x="4066177" y="1338354"/>
                  </a:cubicBezTo>
                  <a:cubicBezTo>
                    <a:pt x="4066544" y="1338354"/>
                    <a:pt x="4066910" y="1337622"/>
                    <a:pt x="4067643" y="1337622"/>
                  </a:cubicBezTo>
                  <a:lnTo>
                    <a:pt x="4163994" y="1479768"/>
                  </a:lnTo>
                  <a:lnTo>
                    <a:pt x="3971291" y="1487095"/>
                  </a:lnTo>
                  <a:close/>
                  <a:moveTo>
                    <a:pt x="3968727" y="1478302"/>
                  </a:moveTo>
                  <a:lnTo>
                    <a:pt x="3971291" y="1388545"/>
                  </a:lnTo>
                  <a:lnTo>
                    <a:pt x="4056286" y="1339453"/>
                  </a:lnTo>
                  <a:lnTo>
                    <a:pt x="3968727" y="1478302"/>
                  </a:lnTo>
                  <a:close/>
                  <a:moveTo>
                    <a:pt x="3889961" y="1428112"/>
                  </a:moveTo>
                  <a:lnTo>
                    <a:pt x="3965430" y="1354840"/>
                  </a:lnTo>
                  <a:lnTo>
                    <a:pt x="3964697" y="1384881"/>
                  </a:lnTo>
                  <a:lnTo>
                    <a:pt x="3889961" y="1428112"/>
                  </a:lnTo>
                  <a:close/>
                  <a:moveTo>
                    <a:pt x="3860652" y="1446796"/>
                  </a:moveTo>
                  <a:lnTo>
                    <a:pt x="3755875" y="1544979"/>
                  </a:lnTo>
                  <a:lnTo>
                    <a:pt x="3735358" y="1366197"/>
                  </a:lnTo>
                  <a:lnTo>
                    <a:pt x="3860286" y="1443865"/>
                  </a:lnTo>
                  <a:cubicBezTo>
                    <a:pt x="3860286" y="1444964"/>
                    <a:pt x="3860286" y="1446063"/>
                    <a:pt x="3860652" y="1446796"/>
                  </a:cubicBezTo>
                  <a:lnTo>
                    <a:pt x="3860652" y="1446796"/>
                  </a:lnTo>
                  <a:close/>
                  <a:moveTo>
                    <a:pt x="3537160" y="1251894"/>
                  </a:moveTo>
                  <a:lnTo>
                    <a:pt x="3452166" y="1263984"/>
                  </a:lnTo>
                  <a:lnTo>
                    <a:pt x="3452898" y="1262152"/>
                  </a:lnTo>
                  <a:lnTo>
                    <a:pt x="3565003" y="1234676"/>
                  </a:lnTo>
                  <a:lnTo>
                    <a:pt x="3537160" y="1251894"/>
                  </a:lnTo>
                  <a:close/>
                  <a:moveTo>
                    <a:pt x="3439710" y="1258123"/>
                  </a:moveTo>
                  <a:lnTo>
                    <a:pt x="3449601" y="1252627"/>
                  </a:lnTo>
                  <a:lnTo>
                    <a:pt x="3448136" y="1255924"/>
                  </a:lnTo>
                  <a:lnTo>
                    <a:pt x="3439710" y="1258123"/>
                  </a:lnTo>
                  <a:close/>
                  <a:moveTo>
                    <a:pt x="3474147" y="1216358"/>
                  </a:moveTo>
                  <a:lnTo>
                    <a:pt x="3511515" y="1212694"/>
                  </a:lnTo>
                  <a:lnTo>
                    <a:pt x="3464622" y="1237607"/>
                  </a:lnTo>
                  <a:lnTo>
                    <a:pt x="3474147" y="1216358"/>
                  </a:lnTo>
                  <a:close/>
                  <a:moveTo>
                    <a:pt x="3446304" y="1212328"/>
                  </a:moveTo>
                  <a:lnTo>
                    <a:pt x="3485138" y="1176059"/>
                  </a:lnTo>
                  <a:lnTo>
                    <a:pt x="3469384" y="1210130"/>
                  </a:lnTo>
                  <a:lnTo>
                    <a:pt x="3446304" y="1212328"/>
                  </a:lnTo>
                  <a:close/>
                  <a:moveTo>
                    <a:pt x="3418461" y="1228814"/>
                  </a:moveTo>
                  <a:lnTo>
                    <a:pt x="3423224" y="1221487"/>
                  </a:lnTo>
                  <a:lnTo>
                    <a:pt x="3426887" y="1221121"/>
                  </a:lnTo>
                  <a:lnTo>
                    <a:pt x="3418461" y="1228814"/>
                  </a:lnTo>
                  <a:close/>
                  <a:moveTo>
                    <a:pt x="3417728" y="1215259"/>
                  </a:moveTo>
                  <a:lnTo>
                    <a:pt x="3456562" y="1139057"/>
                  </a:lnTo>
                  <a:lnTo>
                    <a:pt x="3481841" y="1117808"/>
                  </a:lnTo>
                  <a:lnTo>
                    <a:pt x="3419194" y="1214893"/>
                  </a:lnTo>
                  <a:lnTo>
                    <a:pt x="3417728" y="1214893"/>
                  </a:lnTo>
                  <a:close/>
                  <a:moveTo>
                    <a:pt x="3250304" y="836448"/>
                  </a:moveTo>
                  <a:lnTo>
                    <a:pt x="3377063" y="769404"/>
                  </a:lnTo>
                  <a:cubicBezTo>
                    <a:pt x="3377796" y="770137"/>
                    <a:pt x="3378895" y="770504"/>
                    <a:pt x="3379994" y="770504"/>
                  </a:cubicBezTo>
                  <a:lnTo>
                    <a:pt x="3412599" y="913748"/>
                  </a:lnTo>
                  <a:lnTo>
                    <a:pt x="3250304" y="836448"/>
                  </a:lnTo>
                  <a:close/>
                  <a:moveTo>
                    <a:pt x="3470117" y="691371"/>
                  </a:moveTo>
                  <a:lnTo>
                    <a:pt x="3498693" y="700530"/>
                  </a:lnTo>
                  <a:lnTo>
                    <a:pt x="3404906" y="748156"/>
                  </a:lnTo>
                  <a:lnTo>
                    <a:pt x="3470117" y="691371"/>
                  </a:lnTo>
                  <a:close/>
                  <a:moveTo>
                    <a:pt x="3382925" y="656933"/>
                  </a:moveTo>
                  <a:lnTo>
                    <a:pt x="3542655" y="619565"/>
                  </a:lnTo>
                  <a:lnTo>
                    <a:pt x="3468652" y="683677"/>
                  </a:lnTo>
                  <a:lnTo>
                    <a:pt x="3382925" y="656933"/>
                  </a:lnTo>
                  <a:close/>
                  <a:moveTo>
                    <a:pt x="3547418" y="611505"/>
                  </a:moveTo>
                  <a:lnTo>
                    <a:pt x="3375597" y="651804"/>
                  </a:lnTo>
                  <a:lnTo>
                    <a:pt x="3445205" y="471924"/>
                  </a:lnTo>
                  <a:lnTo>
                    <a:pt x="3547785" y="609307"/>
                  </a:lnTo>
                  <a:cubicBezTo>
                    <a:pt x="3547418" y="610040"/>
                    <a:pt x="3547418" y="610772"/>
                    <a:pt x="3547418" y="611505"/>
                  </a:cubicBezTo>
                  <a:close/>
                  <a:moveTo>
                    <a:pt x="3333833" y="424664"/>
                  </a:moveTo>
                  <a:cubicBezTo>
                    <a:pt x="3333833" y="423931"/>
                    <a:pt x="3334199" y="422832"/>
                    <a:pt x="3333833" y="422099"/>
                  </a:cubicBezTo>
                  <a:cubicBezTo>
                    <a:pt x="3333833" y="421733"/>
                    <a:pt x="3333467" y="421733"/>
                    <a:pt x="3333467" y="421733"/>
                  </a:cubicBezTo>
                  <a:cubicBezTo>
                    <a:pt x="3339694" y="415139"/>
                    <a:pt x="3350319" y="403782"/>
                    <a:pt x="3360943" y="391692"/>
                  </a:cubicBezTo>
                  <a:lnTo>
                    <a:pt x="3390252" y="359086"/>
                  </a:lnTo>
                  <a:lnTo>
                    <a:pt x="3437878" y="459101"/>
                  </a:lnTo>
                  <a:lnTo>
                    <a:pt x="3333833" y="424664"/>
                  </a:lnTo>
                  <a:close/>
                  <a:moveTo>
                    <a:pt x="3215867" y="500133"/>
                  </a:moveTo>
                  <a:cubicBezTo>
                    <a:pt x="3211104" y="510757"/>
                    <a:pt x="3206341" y="521382"/>
                    <a:pt x="3203777" y="527243"/>
                  </a:cubicBezTo>
                  <a:cubicBezTo>
                    <a:pt x="3203044" y="527243"/>
                    <a:pt x="3202678" y="526877"/>
                    <a:pt x="3202311" y="527243"/>
                  </a:cubicBezTo>
                  <a:cubicBezTo>
                    <a:pt x="3200479" y="527976"/>
                    <a:pt x="3199381" y="529075"/>
                    <a:pt x="3198648" y="530907"/>
                  </a:cubicBezTo>
                  <a:cubicBezTo>
                    <a:pt x="3198281" y="531640"/>
                    <a:pt x="3198648" y="532373"/>
                    <a:pt x="3198648" y="533105"/>
                  </a:cubicBezTo>
                  <a:lnTo>
                    <a:pt x="3169706" y="548492"/>
                  </a:lnTo>
                  <a:lnTo>
                    <a:pt x="3176300" y="523580"/>
                  </a:lnTo>
                  <a:lnTo>
                    <a:pt x="3223926" y="482182"/>
                  </a:lnTo>
                  <a:lnTo>
                    <a:pt x="3215867" y="500133"/>
                  </a:lnTo>
                  <a:close/>
                  <a:moveTo>
                    <a:pt x="3150655" y="536769"/>
                  </a:moveTo>
                  <a:lnTo>
                    <a:pt x="3151754" y="504163"/>
                  </a:lnTo>
                  <a:cubicBezTo>
                    <a:pt x="3153952" y="503064"/>
                    <a:pt x="3155418" y="500500"/>
                    <a:pt x="3155418" y="497935"/>
                  </a:cubicBezTo>
                  <a:cubicBezTo>
                    <a:pt x="3155418" y="497202"/>
                    <a:pt x="3154685" y="497202"/>
                    <a:pt x="3154685" y="496469"/>
                  </a:cubicBezTo>
                  <a:cubicBezTo>
                    <a:pt x="3159082" y="491707"/>
                    <a:pt x="3166409" y="482915"/>
                    <a:pt x="3173736" y="473756"/>
                  </a:cubicBezTo>
                  <a:lnTo>
                    <a:pt x="3186192" y="458735"/>
                  </a:lnTo>
                  <a:lnTo>
                    <a:pt x="3170072" y="519550"/>
                  </a:lnTo>
                  <a:lnTo>
                    <a:pt x="3150655" y="536769"/>
                  </a:lnTo>
                  <a:close/>
                  <a:moveTo>
                    <a:pt x="3223926" y="255408"/>
                  </a:moveTo>
                  <a:lnTo>
                    <a:pt x="3207807" y="296073"/>
                  </a:lnTo>
                  <a:cubicBezTo>
                    <a:pt x="3201945" y="310727"/>
                    <a:pt x="3196083" y="325382"/>
                    <a:pt x="3192786" y="333808"/>
                  </a:cubicBezTo>
                  <a:cubicBezTo>
                    <a:pt x="3192420" y="333808"/>
                    <a:pt x="3192420" y="333808"/>
                    <a:pt x="3192054" y="333808"/>
                  </a:cubicBezTo>
                  <a:lnTo>
                    <a:pt x="3192054" y="333808"/>
                  </a:lnTo>
                  <a:cubicBezTo>
                    <a:pt x="3191321" y="333808"/>
                    <a:pt x="3190588" y="334541"/>
                    <a:pt x="3189855" y="334907"/>
                  </a:cubicBezTo>
                  <a:lnTo>
                    <a:pt x="3113287" y="256507"/>
                  </a:lnTo>
                  <a:lnTo>
                    <a:pt x="3223926" y="255408"/>
                  </a:lnTo>
                  <a:close/>
                  <a:moveTo>
                    <a:pt x="2967477" y="396821"/>
                  </a:moveTo>
                  <a:lnTo>
                    <a:pt x="2928278" y="224634"/>
                  </a:lnTo>
                  <a:cubicBezTo>
                    <a:pt x="2929010" y="224267"/>
                    <a:pt x="2929743" y="223535"/>
                    <a:pt x="2930109" y="222802"/>
                  </a:cubicBezTo>
                  <a:lnTo>
                    <a:pt x="3098633" y="255041"/>
                  </a:lnTo>
                  <a:lnTo>
                    <a:pt x="2967477" y="396821"/>
                  </a:lnTo>
                  <a:close/>
                  <a:moveTo>
                    <a:pt x="2959418" y="392425"/>
                  </a:moveTo>
                  <a:lnTo>
                    <a:pt x="2897870" y="327213"/>
                  </a:lnTo>
                  <a:lnTo>
                    <a:pt x="2923149" y="232327"/>
                  </a:lnTo>
                  <a:lnTo>
                    <a:pt x="2959418" y="392425"/>
                  </a:lnTo>
                  <a:close/>
                  <a:moveTo>
                    <a:pt x="2860868" y="446645"/>
                  </a:moveTo>
                  <a:lnTo>
                    <a:pt x="2856105" y="590257"/>
                  </a:lnTo>
                  <a:lnTo>
                    <a:pt x="2715425" y="478152"/>
                  </a:lnTo>
                  <a:lnTo>
                    <a:pt x="2858670" y="444813"/>
                  </a:lnTo>
                  <a:cubicBezTo>
                    <a:pt x="2859036" y="445546"/>
                    <a:pt x="2860136" y="446279"/>
                    <a:pt x="2860868" y="446645"/>
                  </a:cubicBezTo>
                  <a:close/>
                  <a:moveTo>
                    <a:pt x="2494146" y="537501"/>
                  </a:moveTo>
                  <a:lnTo>
                    <a:pt x="2442857" y="606010"/>
                  </a:lnTo>
                  <a:lnTo>
                    <a:pt x="2442124" y="604178"/>
                  </a:lnTo>
                  <a:lnTo>
                    <a:pt x="2501840" y="505262"/>
                  </a:lnTo>
                  <a:lnTo>
                    <a:pt x="2494146" y="537501"/>
                  </a:lnTo>
                  <a:close/>
                  <a:moveTo>
                    <a:pt x="2430034" y="610772"/>
                  </a:moveTo>
                  <a:lnTo>
                    <a:pt x="2433332" y="600148"/>
                  </a:lnTo>
                  <a:lnTo>
                    <a:pt x="2434430" y="603445"/>
                  </a:lnTo>
                  <a:lnTo>
                    <a:pt x="2430034" y="610772"/>
                  </a:lnTo>
                  <a:close/>
                  <a:moveTo>
                    <a:pt x="2424539" y="556918"/>
                  </a:moveTo>
                  <a:lnTo>
                    <a:pt x="2448352" y="527976"/>
                  </a:lnTo>
                  <a:lnTo>
                    <a:pt x="2432599" y="578899"/>
                  </a:lnTo>
                  <a:lnTo>
                    <a:pt x="2424539" y="556918"/>
                  </a:lnTo>
                  <a:close/>
                  <a:moveTo>
                    <a:pt x="2402191" y="573771"/>
                  </a:moveTo>
                  <a:lnTo>
                    <a:pt x="2404023" y="520649"/>
                  </a:lnTo>
                  <a:lnTo>
                    <a:pt x="2417212" y="555819"/>
                  </a:lnTo>
                  <a:lnTo>
                    <a:pt x="2402191" y="573771"/>
                  </a:lnTo>
                  <a:close/>
                  <a:moveTo>
                    <a:pt x="2394131" y="604911"/>
                  </a:moveTo>
                  <a:lnTo>
                    <a:pt x="2392299" y="596118"/>
                  </a:lnTo>
                  <a:lnTo>
                    <a:pt x="2394497" y="593187"/>
                  </a:lnTo>
                  <a:lnTo>
                    <a:pt x="2394131" y="604911"/>
                  </a:lnTo>
                  <a:close/>
                  <a:moveTo>
                    <a:pt x="2383874" y="596118"/>
                  </a:moveTo>
                  <a:lnTo>
                    <a:pt x="2357496" y="514787"/>
                  </a:lnTo>
                  <a:lnTo>
                    <a:pt x="2360427" y="481815"/>
                  </a:lnTo>
                  <a:lnTo>
                    <a:pt x="2384972" y="594653"/>
                  </a:lnTo>
                  <a:lnTo>
                    <a:pt x="2383874" y="596118"/>
                  </a:lnTo>
                  <a:close/>
                  <a:moveTo>
                    <a:pt x="1998101" y="446645"/>
                  </a:moveTo>
                  <a:lnTo>
                    <a:pt x="2040232" y="309262"/>
                  </a:lnTo>
                  <a:cubicBezTo>
                    <a:pt x="2041331" y="309262"/>
                    <a:pt x="2042430" y="308896"/>
                    <a:pt x="2043163" y="308529"/>
                  </a:cubicBezTo>
                  <a:lnTo>
                    <a:pt x="2167357" y="386563"/>
                  </a:lnTo>
                  <a:lnTo>
                    <a:pt x="1998101" y="446645"/>
                  </a:lnTo>
                  <a:close/>
                  <a:moveTo>
                    <a:pt x="2050490" y="188731"/>
                  </a:moveTo>
                  <a:lnTo>
                    <a:pt x="2077234" y="174809"/>
                  </a:lnTo>
                  <a:lnTo>
                    <a:pt x="2044262" y="274824"/>
                  </a:lnTo>
                  <a:lnTo>
                    <a:pt x="2050490" y="188731"/>
                  </a:lnTo>
                  <a:close/>
                  <a:moveTo>
                    <a:pt x="1964397" y="226099"/>
                  </a:moveTo>
                  <a:lnTo>
                    <a:pt x="2051223" y="86518"/>
                  </a:lnTo>
                  <a:lnTo>
                    <a:pt x="2044262" y="184335"/>
                  </a:lnTo>
                  <a:lnTo>
                    <a:pt x="1964397" y="226099"/>
                  </a:lnTo>
                  <a:close/>
                  <a:moveTo>
                    <a:pt x="2048658" y="77359"/>
                  </a:moveTo>
                  <a:lnTo>
                    <a:pt x="1955604" y="227198"/>
                  </a:lnTo>
                  <a:lnTo>
                    <a:pt x="1877570" y="50615"/>
                  </a:lnTo>
                  <a:lnTo>
                    <a:pt x="2047193" y="75161"/>
                  </a:lnTo>
                  <a:cubicBezTo>
                    <a:pt x="2047193" y="75527"/>
                    <a:pt x="2047193" y="75893"/>
                    <a:pt x="2047193" y="75893"/>
                  </a:cubicBezTo>
                  <a:cubicBezTo>
                    <a:pt x="2047193" y="75893"/>
                    <a:pt x="2048292" y="76993"/>
                    <a:pt x="2048658" y="77359"/>
                  </a:cubicBezTo>
                  <a:lnTo>
                    <a:pt x="2048658" y="77359"/>
                  </a:lnTo>
                  <a:close/>
                  <a:moveTo>
                    <a:pt x="1765465" y="96043"/>
                  </a:moveTo>
                  <a:cubicBezTo>
                    <a:pt x="1764733" y="95310"/>
                    <a:pt x="1764366" y="94578"/>
                    <a:pt x="1763634" y="94211"/>
                  </a:cubicBezTo>
                  <a:cubicBezTo>
                    <a:pt x="1763267" y="94211"/>
                    <a:pt x="1763267" y="94211"/>
                    <a:pt x="1762901" y="94211"/>
                  </a:cubicBezTo>
                  <a:cubicBezTo>
                    <a:pt x="1762535" y="85052"/>
                    <a:pt x="1761802" y="69299"/>
                    <a:pt x="1761069" y="53546"/>
                  </a:cubicBezTo>
                  <a:lnTo>
                    <a:pt x="1758871" y="9950"/>
                  </a:lnTo>
                  <a:lnTo>
                    <a:pt x="1863282" y="47318"/>
                  </a:lnTo>
                  <a:lnTo>
                    <a:pt x="1765465" y="96043"/>
                  </a:lnTo>
                  <a:close/>
                  <a:moveTo>
                    <a:pt x="1735424" y="233060"/>
                  </a:moveTo>
                  <a:cubicBezTo>
                    <a:pt x="1739454" y="244051"/>
                    <a:pt x="1743850" y="254675"/>
                    <a:pt x="1746049" y="260903"/>
                  </a:cubicBezTo>
                  <a:cubicBezTo>
                    <a:pt x="1745682" y="261269"/>
                    <a:pt x="1745316" y="261636"/>
                    <a:pt x="1744950" y="262002"/>
                  </a:cubicBezTo>
                  <a:cubicBezTo>
                    <a:pt x="1744217" y="264567"/>
                    <a:pt x="1744583" y="267131"/>
                    <a:pt x="1746415" y="268963"/>
                  </a:cubicBezTo>
                  <a:lnTo>
                    <a:pt x="1736890" y="300103"/>
                  </a:lnTo>
                  <a:lnTo>
                    <a:pt x="1724067" y="278122"/>
                  </a:lnTo>
                  <a:lnTo>
                    <a:pt x="1728464" y="215109"/>
                  </a:lnTo>
                  <a:lnTo>
                    <a:pt x="1735424" y="233060"/>
                  </a:lnTo>
                  <a:close/>
                  <a:moveTo>
                    <a:pt x="1715275" y="304866"/>
                  </a:moveTo>
                  <a:lnTo>
                    <a:pt x="1692927" y="281053"/>
                  </a:lnTo>
                  <a:cubicBezTo>
                    <a:pt x="1692927" y="280320"/>
                    <a:pt x="1693660" y="279587"/>
                    <a:pt x="1693660" y="278854"/>
                  </a:cubicBezTo>
                  <a:cubicBezTo>
                    <a:pt x="1693660" y="277023"/>
                    <a:pt x="1692561" y="275191"/>
                    <a:pt x="1691095" y="274092"/>
                  </a:cubicBezTo>
                  <a:cubicBezTo>
                    <a:pt x="1690729" y="273725"/>
                    <a:pt x="1689996" y="273725"/>
                    <a:pt x="1689630" y="273725"/>
                  </a:cubicBezTo>
                  <a:cubicBezTo>
                    <a:pt x="1689263" y="267131"/>
                    <a:pt x="1688164" y="255774"/>
                    <a:pt x="1687065" y="244051"/>
                  </a:cubicBezTo>
                  <a:lnTo>
                    <a:pt x="1685233" y="224634"/>
                  </a:lnTo>
                  <a:lnTo>
                    <a:pt x="1717106" y="279221"/>
                  </a:lnTo>
                  <a:lnTo>
                    <a:pt x="1715275" y="304866"/>
                  </a:lnTo>
                  <a:close/>
                  <a:moveTo>
                    <a:pt x="1568000" y="53912"/>
                  </a:moveTo>
                  <a:lnTo>
                    <a:pt x="1585218" y="94211"/>
                  </a:lnTo>
                  <a:cubicBezTo>
                    <a:pt x="1591447" y="108865"/>
                    <a:pt x="1597675" y="123153"/>
                    <a:pt x="1601338" y="131580"/>
                  </a:cubicBezTo>
                  <a:cubicBezTo>
                    <a:pt x="1601338" y="131580"/>
                    <a:pt x="1600972" y="131580"/>
                    <a:pt x="1600605" y="131946"/>
                  </a:cubicBezTo>
                  <a:cubicBezTo>
                    <a:pt x="1600239" y="132312"/>
                    <a:pt x="1600239" y="133411"/>
                    <a:pt x="1599873" y="134510"/>
                  </a:cubicBezTo>
                  <a:lnTo>
                    <a:pt x="1490333" y="133411"/>
                  </a:lnTo>
                  <a:lnTo>
                    <a:pt x="1568000" y="53912"/>
                  </a:lnTo>
                  <a:close/>
                  <a:moveTo>
                    <a:pt x="1487035" y="335640"/>
                  </a:moveTo>
                  <a:lnTo>
                    <a:pt x="1337562" y="241486"/>
                  </a:lnTo>
                  <a:cubicBezTo>
                    <a:pt x="1337562" y="240753"/>
                    <a:pt x="1337562" y="239654"/>
                    <a:pt x="1337562" y="238922"/>
                  </a:cubicBezTo>
                  <a:lnTo>
                    <a:pt x="1479708" y="142570"/>
                  </a:lnTo>
                  <a:lnTo>
                    <a:pt x="1487035" y="335640"/>
                  </a:lnTo>
                  <a:close/>
                  <a:moveTo>
                    <a:pt x="1478243" y="338204"/>
                  </a:moveTo>
                  <a:lnTo>
                    <a:pt x="1388486" y="335640"/>
                  </a:lnTo>
                  <a:lnTo>
                    <a:pt x="1339394" y="250645"/>
                  </a:lnTo>
                  <a:lnTo>
                    <a:pt x="1478243" y="338204"/>
                  </a:lnTo>
                  <a:close/>
                  <a:moveTo>
                    <a:pt x="1428052" y="416971"/>
                  </a:moveTo>
                  <a:lnTo>
                    <a:pt x="1354781" y="341501"/>
                  </a:lnTo>
                  <a:lnTo>
                    <a:pt x="1384822" y="342234"/>
                  </a:lnTo>
                  <a:lnTo>
                    <a:pt x="1428052" y="416971"/>
                  </a:lnTo>
                  <a:close/>
                  <a:moveTo>
                    <a:pt x="1444538" y="447012"/>
                  </a:moveTo>
                  <a:lnTo>
                    <a:pt x="1444538" y="447012"/>
                  </a:lnTo>
                  <a:cubicBezTo>
                    <a:pt x="1445271" y="447012"/>
                    <a:pt x="1445637" y="446279"/>
                    <a:pt x="1446370" y="446279"/>
                  </a:cubicBezTo>
                  <a:lnTo>
                    <a:pt x="1544919" y="551423"/>
                  </a:lnTo>
                  <a:lnTo>
                    <a:pt x="1366138" y="571939"/>
                  </a:lnTo>
                  <a:lnTo>
                    <a:pt x="1443805" y="447012"/>
                  </a:lnTo>
                  <a:cubicBezTo>
                    <a:pt x="1444172" y="446645"/>
                    <a:pt x="1444172" y="447012"/>
                    <a:pt x="1444538" y="447012"/>
                  </a:cubicBezTo>
                  <a:lnTo>
                    <a:pt x="1444538" y="447012"/>
                  </a:lnTo>
                  <a:close/>
                  <a:moveTo>
                    <a:pt x="1251835" y="769771"/>
                  </a:moveTo>
                  <a:lnTo>
                    <a:pt x="1263925" y="854765"/>
                  </a:lnTo>
                  <a:lnTo>
                    <a:pt x="1262093" y="854033"/>
                  </a:lnTo>
                  <a:lnTo>
                    <a:pt x="1234616" y="741928"/>
                  </a:lnTo>
                  <a:lnTo>
                    <a:pt x="1251835" y="769771"/>
                  </a:lnTo>
                  <a:close/>
                  <a:moveTo>
                    <a:pt x="1258429" y="867221"/>
                  </a:moveTo>
                  <a:lnTo>
                    <a:pt x="1252934" y="856963"/>
                  </a:lnTo>
                  <a:lnTo>
                    <a:pt x="1256231" y="858429"/>
                  </a:lnTo>
                  <a:lnTo>
                    <a:pt x="1258429" y="867221"/>
                  </a:lnTo>
                  <a:close/>
                  <a:moveTo>
                    <a:pt x="1216298" y="832784"/>
                  </a:moveTo>
                  <a:lnTo>
                    <a:pt x="1212635" y="795416"/>
                  </a:lnTo>
                  <a:lnTo>
                    <a:pt x="1237547" y="842309"/>
                  </a:lnTo>
                  <a:lnTo>
                    <a:pt x="1216298" y="832784"/>
                  </a:lnTo>
                  <a:close/>
                  <a:moveTo>
                    <a:pt x="1212269" y="860627"/>
                  </a:moveTo>
                  <a:lnTo>
                    <a:pt x="1175999" y="821793"/>
                  </a:lnTo>
                  <a:lnTo>
                    <a:pt x="1210071" y="837547"/>
                  </a:lnTo>
                  <a:lnTo>
                    <a:pt x="1212269" y="860627"/>
                  </a:lnTo>
                  <a:close/>
                  <a:moveTo>
                    <a:pt x="1228755" y="888104"/>
                  </a:moveTo>
                  <a:lnTo>
                    <a:pt x="1221428" y="883341"/>
                  </a:lnTo>
                  <a:lnTo>
                    <a:pt x="1221061" y="879677"/>
                  </a:lnTo>
                  <a:lnTo>
                    <a:pt x="1228755" y="888104"/>
                  </a:lnTo>
                  <a:close/>
                  <a:moveTo>
                    <a:pt x="1215199" y="889203"/>
                  </a:moveTo>
                  <a:lnTo>
                    <a:pt x="1138998" y="850002"/>
                  </a:lnTo>
                  <a:lnTo>
                    <a:pt x="1117749" y="824724"/>
                  </a:lnTo>
                  <a:lnTo>
                    <a:pt x="1214833" y="887371"/>
                  </a:lnTo>
                  <a:lnTo>
                    <a:pt x="1215199" y="889203"/>
                  </a:lnTo>
                  <a:close/>
                  <a:moveTo>
                    <a:pt x="914055" y="893965"/>
                  </a:moveTo>
                  <a:lnTo>
                    <a:pt x="836388" y="1056261"/>
                  </a:lnTo>
                  <a:lnTo>
                    <a:pt x="769345" y="929135"/>
                  </a:lnTo>
                  <a:cubicBezTo>
                    <a:pt x="769711" y="928769"/>
                    <a:pt x="770444" y="928403"/>
                    <a:pt x="770444" y="928036"/>
                  </a:cubicBezTo>
                  <a:cubicBezTo>
                    <a:pt x="770444" y="927670"/>
                    <a:pt x="770444" y="926937"/>
                    <a:pt x="770444" y="926571"/>
                  </a:cubicBezTo>
                  <a:lnTo>
                    <a:pt x="914055" y="893965"/>
                  </a:lnTo>
                  <a:close/>
                  <a:moveTo>
                    <a:pt x="656874" y="924006"/>
                  </a:moveTo>
                  <a:lnTo>
                    <a:pt x="619506" y="764275"/>
                  </a:lnTo>
                  <a:lnTo>
                    <a:pt x="683618" y="838279"/>
                  </a:lnTo>
                  <a:lnTo>
                    <a:pt x="656874" y="924006"/>
                  </a:lnTo>
                  <a:close/>
                  <a:moveTo>
                    <a:pt x="608881" y="759146"/>
                  </a:moveTo>
                  <a:cubicBezTo>
                    <a:pt x="609614" y="759513"/>
                    <a:pt x="610713" y="759879"/>
                    <a:pt x="611446" y="759879"/>
                  </a:cubicBezTo>
                  <a:lnTo>
                    <a:pt x="651745" y="931333"/>
                  </a:lnTo>
                  <a:lnTo>
                    <a:pt x="471864" y="861726"/>
                  </a:lnTo>
                  <a:lnTo>
                    <a:pt x="608881" y="759146"/>
                  </a:lnTo>
                  <a:close/>
                  <a:moveTo>
                    <a:pt x="424604" y="973098"/>
                  </a:moveTo>
                  <a:cubicBezTo>
                    <a:pt x="423872" y="973098"/>
                    <a:pt x="422773" y="972732"/>
                    <a:pt x="422040" y="973098"/>
                  </a:cubicBezTo>
                  <a:cubicBezTo>
                    <a:pt x="421674" y="973098"/>
                    <a:pt x="421674" y="973464"/>
                    <a:pt x="421674" y="973464"/>
                  </a:cubicBezTo>
                  <a:cubicBezTo>
                    <a:pt x="415079" y="967236"/>
                    <a:pt x="403722" y="956978"/>
                    <a:pt x="391632" y="945988"/>
                  </a:cubicBezTo>
                  <a:lnTo>
                    <a:pt x="359027" y="916679"/>
                  </a:lnTo>
                  <a:lnTo>
                    <a:pt x="459042" y="869053"/>
                  </a:lnTo>
                  <a:lnTo>
                    <a:pt x="424604" y="973098"/>
                  </a:lnTo>
                  <a:close/>
                  <a:moveTo>
                    <a:pt x="500074" y="1091065"/>
                  </a:moveTo>
                  <a:cubicBezTo>
                    <a:pt x="510698" y="1095827"/>
                    <a:pt x="521322" y="1100590"/>
                    <a:pt x="527184" y="1103154"/>
                  </a:cubicBezTo>
                  <a:cubicBezTo>
                    <a:pt x="527184" y="1103521"/>
                    <a:pt x="526818" y="1104253"/>
                    <a:pt x="527184" y="1104620"/>
                  </a:cubicBezTo>
                  <a:cubicBezTo>
                    <a:pt x="528283" y="1107184"/>
                    <a:pt x="530481" y="1108650"/>
                    <a:pt x="533412" y="1109016"/>
                  </a:cubicBezTo>
                  <a:lnTo>
                    <a:pt x="548433" y="1137225"/>
                  </a:lnTo>
                  <a:lnTo>
                    <a:pt x="523520" y="1130631"/>
                  </a:lnTo>
                  <a:lnTo>
                    <a:pt x="482122" y="1083005"/>
                  </a:lnTo>
                  <a:lnTo>
                    <a:pt x="500074" y="1091065"/>
                  </a:lnTo>
                  <a:close/>
                  <a:moveTo>
                    <a:pt x="536709" y="1155909"/>
                  </a:moveTo>
                  <a:lnTo>
                    <a:pt x="504104" y="1154810"/>
                  </a:lnTo>
                  <a:cubicBezTo>
                    <a:pt x="503005" y="1152612"/>
                    <a:pt x="500440" y="1151147"/>
                    <a:pt x="497876" y="1151147"/>
                  </a:cubicBezTo>
                  <a:lnTo>
                    <a:pt x="497876" y="1151147"/>
                  </a:lnTo>
                  <a:cubicBezTo>
                    <a:pt x="497143" y="1151147"/>
                    <a:pt x="497143" y="1151879"/>
                    <a:pt x="496410" y="1151879"/>
                  </a:cubicBezTo>
                  <a:cubicBezTo>
                    <a:pt x="491647" y="1147483"/>
                    <a:pt x="482855" y="1140156"/>
                    <a:pt x="473696" y="1132829"/>
                  </a:cubicBezTo>
                  <a:lnTo>
                    <a:pt x="458675" y="1120373"/>
                  </a:lnTo>
                  <a:lnTo>
                    <a:pt x="519491" y="1136492"/>
                  </a:lnTo>
                  <a:lnTo>
                    <a:pt x="536709" y="1155909"/>
                  </a:lnTo>
                  <a:close/>
                  <a:moveTo>
                    <a:pt x="397128" y="1339087"/>
                  </a:moveTo>
                  <a:lnTo>
                    <a:pt x="224941" y="1378287"/>
                  </a:lnTo>
                  <a:cubicBezTo>
                    <a:pt x="224574" y="1377554"/>
                    <a:pt x="223842" y="1377188"/>
                    <a:pt x="223109" y="1376455"/>
                  </a:cubicBezTo>
                  <a:lnTo>
                    <a:pt x="255348" y="1207932"/>
                  </a:lnTo>
                  <a:lnTo>
                    <a:pt x="397128" y="1339087"/>
                  </a:lnTo>
                  <a:close/>
                  <a:moveTo>
                    <a:pt x="392731" y="1347147"/>
                  </a:moveTo>
                  <a:lnTo>
                    <a:pt x="327520" y="1408695"/>
                  </a:lnTo>
                  <a:lnTo>
                    <a:pt x="232634" y="1383416"/>
                  </a:lnTo>
                  <a:lnTo>
                    <a:pt x="392731" y="1347147"/>
                  </a:lnTo>
                  <a:close/>
                  <a:moveTo>
                    <a:pt x="412881" y="1438369"/>
                  </a:moveTo>
                  <a:lnTo>
                    <a:pt x="307371" y="1436904"/>
                  </a:lnTo>
                  <a:lnTo>
                    <a:pt x="329352" y="1416022"/>
                  </a:lnTo>
                  <a:lnTo>
                    <a:pt x="412881" y="1438369"/>
                  </a:lnTo>
                  <a:close/>
                  <a:moveTo>
                    <a:pt x="446952" y="1445697"/>
                  </a:moveTo>
                  <a:lnTo>
                    <a:pt x="590197" y="1450459"/>
                  </a:lnTo>
                  <a:lnTo>
                    <a:pt x="478459" y="1591506"/>
                  </a:lnTo>
                  <a:lnTo>
                    <a:pt x="445120" y="1448261"/>
                  </a:lnTo>
                  <a:cubicBezTo>
                    <a:pt x="445487" y="1447528"/>
                    <a:pt x="446220" y="1446796"/>
                    <a:pt x="446952" y="1445697"/>
                  </a:cubicBezTo>
                  <a:lnTo>
                    <a:pt x="446952" y="1445697"/>
                  </a:lnTo>
                  <a:close/>
                  <a:moveTo>
                    <a:pt x="537442" y="1812418"/>
                  </a:moveTo>
                  <a:lnTo>
                    <a:pt x="605950" y="1864074"/>
                  </a:lnTo>
                  <a:lnTo>
                    <a:pt x="604119" y="1864807"/>
                  </a:lnTo>
                  <a:lnTo>
                    <a:pt x="505203" y="1804725"/>
                  </a:lnTo>
                  <a:lnTo>
                    <a:pt x="537442" y="1812418"/>
                  </a:lnTo>
                  <a:close/>
                  <a:moveTo>
                    <a:pt x="611079" y="1876531"/>
                  </a:moveTo>
                  <a:lnTo>
                    <a:pt x="600455" y="1873233"/>
                  </a:lnTo>
                  <a:lnTo>
                    <a:pt x="603752" y="1872134"/>
                  </a:lnTo>
                  <a:lnTo>
                    <a:pt x="611079" y="1876531"/>
                  </a:lnTo>
                  <a:close/>
                  <a:moveTo>
                    <a:pt x="557225" y="1882026"/>
                  </a:moveTo>
                  <a:lnTo>
                    <a:pt x="528283" y="1858213"/>
                  </a:lnTo>
                  <a:lnTo>
                    <a:pt x="579206" y="1873966"/>
                  </a:lnTo>
                  <a:lnTo>
                    <a:pt x="557225" y="1882026"/>
                  </a:lnTo>
                  <a:close/>
                  <a:moveTo>
                    <a:pt x="574077" y="1904740"/>
                  </a:moveTo>
                  <a:lnTo>
                    <a:pt x="520956" y="1902908"/>
                  </a:lnTo>
                  <a:lnTo>
                    <a:pt x="556126" y="1889719"/>
                  </a:lnTo>
                  <a:lnTo>
                    <a:pt x="574077" y="1904740"/>
                  </a:lnTo>
                  <a:close/>
                  <a:moveTo>
                    <a:pt x="605218" y="1912433"/>
                  </a:moveTo>
                  <a:lnTo>
                    <a:pt x="596792" y="1914265"/>
                  </a:lnTo>
                  <a:lnTo>
                    <a:pt x="593861" y="1912067"/>
                  </a:lnTo>
                  <a:lnTo>
                    <a:pt x="605218" y="1912433"/>
                  </a:lnTo>
                  <a:close/>
                  <a:moveTo>
                    <a:pt x="596059" y="1923058"/>
                  </a:moveTo>
                  <a:lnTo>
                    <a:pt x="514728" y="1949435"/>
                  </a:lnTo>
                  <a:lnTo>
                    <a:pt x="481756" y="1946504"/>
                  </a:lnTo>
                  <a:lnTo>
                    <a:pt x="594593" y="1921958"/>
                  </a:lnTo>
                  <a:lnTo>
                    <a:pt x="596059" y="1923058"/>
                  </a:lnTo>
                  <a:close/>
                  <a:moveTo>
                    <a:pt x="188671" y="2256441"/>
                  </a:moveTo>
                  <a:lnTo>
                    <a:pt x="174750" y="2229697"/>
                  </a:lnTo>
                  <a:lnTo>
                    <a:pt x="274765" y="2262669"/>
                  </a:lnTo>
                  <a:lnTo>
                    <a:pt x="188671" y="2256441"/>
                  </a:lnTo>
                  <a:close/>
                  <a:moveTo>
                    <a:pt x="226040" y="2342168"/>
                  </a:moveTo>
                  <a:lnTo>
                    <a:pt x="86458" y="2255709"/>
                  </a:lnTo>
                  <a:lnTo>
                    <a:pt x="184275" y="2262669"/>
                  </a:lnTo>
                  <a:lnTo>
                    <a:pt x="226040" y="2342168"/>
                  </a:lnTo>
                  <a:close/>
                  <a:moveTo>
                    <a:pt x="75468" y="2259372"/>
                  </a:moveTo>
                  <a:cubicBezTo>
                    <a:pt x="76201" y="2259372"/>
                    <a:pt x="77300" y="2259005"/>
                    <a:pt x="78032" y="2258639"/>
                  </a:cubicBezTo>
                  <a:lnTo>
                    <a:pt x="227505" y="2351327"/>
                  </a:lnTo>
                  <a:lnTo>
                    <a:pt x="50922" y="2428994"/>
                  </a:lnTo>
                  <a:lnTo>
                    <a:pt x="75468" y="2259372"/>
                  </a:lnTo>
                  <a:close/>
                  <a:moveTo>
                    <a:pt x="96350" y="2541466"/>
                  </a:moveTo>
                  <a:cubicBezTo>
                    <a:pt x="95617" y="2542198"/>
                    <a:pt x="94885" y="2542198"/>
                    <a:pt x="94518" y="2543298"/>
                  </a:cubicBezTo>
                  <a:cubicBezTo>
                    <a:pt x="94518" y="2543664"/>
                    <a:pt x="94518" y="2543664"/>
                    <a:pt x="94518" y="2544030"/>
                  </a:cubicBezTo>
                  <a:cubicBezTo>
                    <a:pt x="85359" y="2544396"/>
                    <a:pt x="69606" y="2545129"/>
                    <a:pt x="53853" y="2545862"/>
                  </a:cubicBezTo>
                  <a:lnTo>
                    <a:pt x="10257" y="2548060"/>
                  </a:lnTo>
                  <a:lnTo>
                    <a:pt x="47258" y="2443282"/>
                  </a:lnTo>
                  <a:lnTo>
                    <a:pt x="96350" y="2541466"/>
                  </a:lnTo>
                  <a:close/>
                  <a:moveTo>
                    <a:pt x="233367" y="2571507"/>
                  </a:moveTo>
                  <a:cubicBezTo>
                    <a:pt x="244358" y="2567477"/>
                    <a:pt x="254982" y="2563447"/>
                    <a:pt x="261210" y="2560882"/>
                  </a:cubicBezTo>
                  <a:cubicBezTo>
                    <a:pt x="261576" y="2561249"/>
                    <a:pt x="261943" y="2561615"/>
                    <a:pt x="262309" y="2561982"/>
                  </a:cubicBezTo>
                  <a:cubicBezTo>
                    <a:pt x="263042" y="2562348"/>
                    <a:pt x="264141" y="2562714"/>
                    <a:pt x="265240" y="2562714"/>
                  </a:cubicBezTo>
                  <a:cubicBezTo>
                    <a:pt x="267072" y="2562714"/>
                    <a:pt x="268537" y="2561982"/>
                    <a:pt x="269636" y="2560882"/>
                  </a:cubicBezTo>
                  <a:lnTo>
                    <a:pt x="300410" y="2570408"/>
                  </a:lnTo>
                  <a:lnTo>
                    <a:pt x="278429" y="2583230"/>
                  </a:lnTo>
                  <a:lnTo>
                    <a:pt x="215416" y="2578834"/>
                  </a:lnTo>
                  <a:lnTo>
                    <a:pt x="233367" y="2571507"/>
                  </a:lnTo>
                  <a:close/>
                  <a:moveTo>
                    <a:pt x="305173" y="2591656"/>
                  </a:moveTo>
                  <a:lnTo>
                    <a:pt x="281360" y="2614004"/>
                  </a:lnTo>
                  <a:cubicBezTo>
                    <a:pt x="278795" y="2613271"/>
                    <a:pt x="276231" y="2614004"/>
                    <a:pt x="274399" y="2615836"/>
                  </a:cubicBezTo>
                  <a:cubicBezTo>
                    <a:pt x="274032" y="2616202"/>
                    <a:pt x="274032" y="2616935"/>
                    <a:pt x="274032" y="2617301"/>
                  </a:cubicBezTo>
                  <a:cubicBezTo>
                    <a:pt x="267438" y="2617667"/>
                    <a:pt x="256081" y="2618767"/>
                    <a:pt x="244358" y="2619866"/>
                  </a:cubicBezTo>
                  <a:lnTo>
                    <a:pt x="224941" y="2621697"/>
                  </a:lnTo>
                  <a:lnTo>
                    <a:pt x="279528" y="2589825"/>
                  </a:lnTo>
                  <a:lnTo>
                    <a:pt x="305173" y="2591656"/>
                  </a:lnTo>
                  <a:close/>
                  <a:moveTo>
                    <a:pt x="94518" y="2721713"/>
                  </a:moveTo>
                  <a:cubicBezTo>
                    <a:pt x="109173" y="2715485"/>
                    <a:pt x="123460" y="2709256"/>
                    <a:pt x="131886" y="2705593"/>
                  </a:cubicBezTo>
                  <a:cubicBezTo>
                    <a:pt x="131886" y="2705593"/>
                    <a:pt x="131886" y="2705959"/>
                    <a:pt x="132253" y="2706326"/>
                  </a:cubicBezTo>
                  <a:cubicBezTo>
                    <a:pt x="132619" y="2706692"/>
                    <a:pt x="133718" y="2706692"/>
                    <a:pt x="134817" y="2707058"/>
                  </a:cubicBezTo>
                  <a:lnTo>
                    <a:pt x="133718" y="2816599"/>
                  </a:lnTo>
                  <a:lnTo>
                    <a:pt x="54585" y="2739298"/>
                  </a:lnTo>
                  <a:lnTo>
                    <a:pt x="94518" y="2721713"/>
                  </a:lnTo>
                  <a:close/>
                  <a:moveTo>
                    <a:pt x="335946" y="2819896"/>
                  </a:moveTo>
                  <a:lnTo>
                    <a:pt x="241427" y="2969002"/>
                  </a:lnTo>
                  <a:cubicBezTo>
                    <a:pt x="240694" y="2969002"/>
                    <a:pt x="239961" y="2969002"/>
                    <a:pt x="238862" y="2969002"/>
                  </a:cubicBezTo>
                  <a:lnTo>
                    <a:pt x="142511" y="2826856"/>
                  </a:lnTo>
                  <a:lnTo>
                    <a:pt x="335946" y="2819896"/>
                  </a:lnTo>
                  <a:close/>
                  <a:moveTo>
                    <a:pt x="338511" y="2828688"/>
                  </a:moveTo>
                  <a:lnTo>
                    <a:pt x="335946" y="2918445"/>
                  </a:lnTo>
                  <a:lnTo>
                    <a:pt x="250952" y="2967171"/>
                  </a:lnTo>
                  <a:lnTo>
                    <a:pt x="338511" y="2828688"/>
                  </a:lnTo>
                  <a:close/>
                  <a:moveTo>
                    <a:pt x="416911" y="2879245"/>
                  </a:moveTo>
                  <a:lnTo>
                    <a:pt x="341442" y="2952516"/>
                  </a:lnTo>
                  <a:lnTo>
                    <a:pt x="342174" y="2922475"/>
                  </a:lnTo>
                  <a:lnTo>
                    <a:pt x="416911" y="2879245"/>
                  </a:lnTo>
                  <a:close/>
                  <a:moveTo>
                    <a:pt x="446220" y="2860195"/>
                  </a:moveTo>
                  <a:lnTo>
                    <a:pt x="550997" y="2762012"/>
                  </a:lnTo>
                  <a:lnTo>
                    <a:pt x="571513" y="2940793"/>
                  </a:lnTo>
                  <a:lnTo>
                    <a:pt x="446586" y="2862759"/>
                  </a:lnTo>
                  <a:cubicBezTo>
                    <a:pt x="446586" y="2862393"/>
                    <a:pt x="446952" y="2862027"/>
                    <a:pt x="446952" y="2861294"/>
                  </a:cubicBezTo>
                  <a:cubicBezTo>
                    <a:pt x="446952" y="2860561"/>
                    <a:pt x="446220" y="2860561"/>
                    <a:pt x="446220" y="2860195"/>
                  </a:cubicBezTo>
                  <a:lnTo>
                    <a:pt x="446220" y="2860195"/>
                  </a:lnTo>
                  <a:close/>
                  <a:moveTo>
                    <a:pt x="769711" y="3055096"/>
                  </a:moveTo>
                  <a:lnTo>
                    <a:pt x="854339" y="3043006"/>
                  </a:lnTo>
                  <a:lnTo>
                    <a:pt x="853607" y="3044838"/>
                  </a:lnTo>
                  <a:lnTo>
                    <a:pt x="741502" y="3072314"/>
                  </a:lnTo>
                  <a:lnTo>
                    <a:pt x="769711" y="3055096"/>
                  </a:lnTo>
                  <a:close/>
                  <a:moveTo>
                    <a:pt x="867162" y="3048501"/>
                  </a:moveTo>
                  <a:lnTo>
                    <a:pt x="857270" y="3053630"/>
                  </a:lnTo>
                  <a:lnTo>
                    <a:pt x="858736" y="3050333"/>
                  </a:lnTo>
                  <a:lnTo>
                    <a:pt x="867162" y="3048501"/>
                  </a:lnTo>
                  <a:close/>
                  <a:moveTo>
                    <a:pt x="832724" y="3090266"/>
                  </a:moveTo>
                  <a:lnTo>
                    <a:pt x="795356" y="3093930"/>
                  </a:lnTo>
                  <a:lnTo>
                    <a:pt x="842250" y="3069018"/>
                  </a:lnTo>
                  <a:lnTo>
                    <a:pt x="832724" y="3090266"/>
                  </a:lnTo>
                  <a:close/>
                  <a:moveTo>
                    <a:pt x="860567" y="3094663"/>
                  </a:moveTo>
                  <a:lnTo>
                    <a:pt x="821734" y="3130931"/>
                  </a:lnTo>
                  <a:lnTo>
                    <a:pt x="837487" y="3096861"/>
                  </a:lnTo>
                  <a:lnTo>
                    <a:pt x="860567" y="3094663"/>
                  </a:lnTo>
                  <a:close/>
                  <a:moveTo>
                    <a:pt x="888044" y="3077810"/>
                  </a:moveTo>
                  <a:lnTo>
                    <a:pt x="883281" y="3085137"/>
                  </a:lnTo>
                  <a:lnTo>
                    <a:pt x="879618" y="3085504"/>
                  </a:lnTo>
                  <a:lnTo>
                    <a:pt x="888044" y="3077810"/>
                  </a:lnTo>
                  <a:close/>
                  <a:moveTo>
                    <a:pt x="889143" y="3091731"/>
                  </a:moveTo>
                  <a:lnTo>
                    <a:pt x="849943" y="3167934"/>
                  </a:lnTo>
                  <a:lnTo>
                    <a:pt x="824665" y="3189182"/>
                  </a:lnTo>
                  <a:lnTo>
                    <a:pt x="886945" y="3092098"/>
                  </a:lnTo>
                  <a:lnTo>
                    <a:pt x="889143" y="3091731"/>
                  </a:lnTo>
                  <a:close/>
                  <a:moveTo>
                    <a:pt x="1056201" y="3470177"/>
                  </a:moveTo>
                  <a:lnTo>
                    <a:pt x="929076" y="3537220"/>
                  </a:lnTo>
                  <a:cubicBezTo>
                    <a:pt x="928343" y="3536853"/>
                    <a:pt x="927610" y="3536121"/>
                    <a:pt x="926511" y="3536121"/>
                  </a:cubicBezTo>
                  <a:lnTo>
                    <a:pt x="893906" y="3392509"/>
                  </a:lnTo>
                  <a:lnTo>
                    <a:pt x="1056201" y="3470177"/>
                  </a:lnTo>
                  <a:close/>
                  <a:moveTo>
                    <a:pt x="836754" y="3615253"/>
                  </a:moveTo>
                  <a:lnTo>
                    <a:pt x="808179" y="3606095"/>
                  </a:lnTo>
                  <a:lnTo>
                    <a:pt x="902332" y="3558468"/>
                  </a:lnTo>
                  <a:lnTo>
                    <a:pt x="836754" y="3615253"/>
                  </a:lnTo>
                  <a:close/>
                  <a:moveTo>
                    <a:pt x="923947" y="3649691"/>
                  </a:moveTo>
                  <a:lnTo>
                    <a:pt x="764216" y="3687059"/>
                  </a:lnTo>
                  <a:lnTo>
                    <a:pt x="838220" y="3622947"/>
                  </a:lnTo>
                  <a:lnTo>
                    <a:pt x="923947" y="3649691"/>
                  </a:lnTo>
                  <a:close/>
                  <a:moveTo>
                    <a:pt x="759453" y="3697317"/>
                  </a:moveTo>
                  <a:cubicBezTo>
                    <a:pt x="759820" y="3696584"/>
                    <a:pt x="759453" y="3696218"/>
                    <a:pt x="759453" y="3695485"/>
                  </a:cubicBezTo>
                  <a:lnTo>
                    <a:pt x="931274" y="3655186"/>
                  </a:lnTo>
                  <a:lnTo>
                    <a:pt x="861666" y="3835067"/>
                  </a:lnTo>
                  <a:lnTo>
                    <a:pt x="759087" y="3697683"/>
                  </a:lnTo>
                  <a:cubicBezTo>
                    <a:pt x="759087" y="3697683"/>
                    <a:pt x="759087" y="3697317"/>
                    <a:pt x="759453" y="3697317"/>
                  </a:cubicBezTo>
                  <a:lnTo>
                    <a:pt x="759453" y="3697317"/>
                  </a:lnTo>
                  <a:close/>
                  <a:moveTo>
                    <a:pt x="973039" y="3882327"/>
                  </a:moveTo>
                  <a:cubicBezTo>
                    <a:pt x="973039" y="3883059"/>
                    <a:pt x="972672" y="3884158"/>
                    <a:pt x="973039" y="3884891"/>
                  </a:cubicBezTo>
                  <a:cubicBezTo>
                    <a:pt x="973039" y="3885257"/>
                    <a:pt x="973405" y="3885257"/>
                    <a:pt x="973405" y="3885257"/>
                  </a:cubicBezTo>
                  <a:cubicBezTo>
                    <a:pt x="967177" y="3891852"/>
                    <a:pt x="956919" y="3903209"/>
                    <a:pt x="945928" y="3915299"/>
                  </a:cubicBezTo>
                  <a:lnTo>
                    <a:pt x="916620" y="3947904"/>
                  </a:lnTo>
                  <a:lnTo>
                    <a:pt x="868994" y="3847889"/>
                  </a:lnTo>
                  <a:lnTo>
                    <a:pt x="973039" y="3882327"/>
                  </a:lnTo>
                  <a:close/>
                  <a:moveTo>
                    <a:pt x="1091005" y="3806857"/>
                  </a:moveTo>
                  <a:cubicBezTo>
                    <a:pt x="1095768" y="3796233"/>
                    <a:pt x="1100164" y="3785975"/>
                    <a:pt x="1102728" y="3780113"/>
                  </a:cubicBezTo>
                  <a:cubicBezTo>
                    <a:pt x="1105293" y="3780113"/>
                    <a:pt x="1107491" y="3778282"/>
                    <a:pt x="1108224" y="3776084"/>
                  </a:cubicBezTo>
                  <a:cubicBezTo>
                    <a:pt x="1108590" y="3775351"/>
                    <a:pt x="1108224" y="3774618"/>
                    <a:pt x="1108224" y="3773885"/>
                  </a:cubicBezTo>
                  <a:lnTo>
                    <a:pt x="1137166" y="3758498"/>
                  </a:lnTo>
                  <a:lnTo>
                    <a:pt x="1130571" y="3783411"/>
                  </a:lnTo>
                  <a:lnTo>
                    <a:pt x="1082945" y="3824809"/>
                  </a:lnTo>
                  <a:lnTo>
                    <a:pt x="1091005" y="3806857"/>
                  </a:lnTo>
                  <a:close/>
                  <a:moveTo>
                    <a:pt x="1155850" y="3770222"/>
                  </a:moveTo>
                  <a:lnTo>
                    <a:pt x="1154751" y="3802827"/>
                  </a:lnTo>
                  <a:cubicBezTo>
                    <a:pt x="1154018" y="3803194"/>
                    <a:pt x="1153286" y="3803194"/>
                    <a:pt x="1152919" y="3803927"/>
                  </a:cubicBezTo>
                  <a:cubicBezTo>
                    <a:pt x="1151820" y="3805392"/>
                    <a:pt x="1151087" y="3807224"/>
                    <a:pt x="1151454" y="3809056"/>
                  </a:cubicBezTo>
                  <a:cubicBezTo>
                    <a:pt x="1151454" y="3809788"/>
                    <a:pt x="1151820" y="3809788"/>
                    <a:pt x="1152186" y="3810521"/>
                  </a:cubicBezTo>
                  <a:cubicBezTo>
                    <a:pt x="1147790" y="3815283"/>
                    <a:pt x="1140463" y="3824076"/>
                    <a:pt x="1133136" y="3833235"/>
                  </a:cubicBezTo>
                  <a:lnTo>
                    <a:pt x="1120680" y="3848255"/>
                  </a:lnTo>
                  <a:lnTo>
                    <a:pt x="1136800" y="3787074"/>
                  </a:lnTo>
                  <a:lnTo>
                    <a:pt x="1155850" y="3770222"/>
                  </a:lnTo>
                  <a:close/>
                  <a:moveTo>
                    <a:pt x="1082579" y="4051583"/>
                  </a:moveTo>
                  <a:lnTo>
                    <a:pt x="1099065" y="4010917"/>
                  </a:lnTo>
                  <a:cubicBezTo>
                    <a:pt x="1104927" y="3996263"/>
                    <a:pt x="1110422" y="3981975"/>
                    <a:pt x="1113719" y="3973183"/>
                  </a:cubicBezTo>
                  <a:lnTo>
                    <a:pt x="1114452" y="3973183"/>
                  </a:lnTo>
                  <a:cubicBezTo>
                    <a:pt x="1115184" y="3973183"/>
                    <a:pt x="1115917" y="3972450"/>
                    <a:pt x="1116650" y="3972084"/>
                  </a:cubicBezTo>
                  <a:lnTo>
                    <a:pt x="1193218" y="4050483"/>
                  </a:lnTo>
                  <a:lnTo>
                    <a:pt x="1082579" y="4051583"/>
                  </a:lnTo>
                  <a:close/>
                  <a:moveTo>
                    <a:pt x="1339028" y="3909803"/>
                  </a:moveTo>
                  <a:lnTo>
                    <a:pt x="1378228" y="4081990"/>
                  </a:lnTo>
                  <a:cubicBezTo>
                    <a:pt x="1377495" y="4082357"/>
                    <a:pt x="1376762" y="4083089"/>
                    <a:pt x="1376396" y="4083455"/>
                  </a:cubicBezTo>
                  <a:lnTo>
                    <a:pt x="1207872" y="4051216"/>
                  </a:lnTo>
                  <a:lnTo>
                    <a:pt x="1339028" y="3909803"/>
                  </a:lnTo>
                  <a:close/>
                  <a:moveTo>
                    <a:pt x="1347087" y="3914199"/>
                  </a:moveTo>
                  <a:lnTo>
                    <a:pt x="1408635" y="3979411"/>
                  </a:lnTo>
                  <a:lnTo>
                    <a:pt x="1383357" y="4074297"/>
                  </a:lnTo>
                  <a:lnTo>
                    <a:pt x="1347087" y="3914199"/>
                  </a:lnTo>
                  <a:close/>
                  <a:moveTo>
                    <a:pt x="1446003" y="3860345"/>
                  </a:moveTo>
                  <a:lnTo>
                    <a:pt x="1450766" y="3716734"/>
                  </a:lnTo>
                  <a:lnTo>
                    <a:pt x="1591813" y="3828838"/>
                  </a:lnTo>
                  <a:lnTo>
                    <a:pt x="1448568" y="3862177"/>
                  </a:lnTo>
                  <a:cubicBezTo>
                    <a:pt x="1447469" y="3861078"/>
                    <a:pt x="1446736" y="3860712"/>
                    <a:pt x="1446003" y="3860345"/>
                  </a:cubicBezTo>
                  <a:lnTo>
                    <a:pt x="1446003" y="3860345"/>
                  </a:lnTo>
                  <a:close/>
                  <a:moveTo>
                    <a:pt x="1812725" y="3769489"/>
                  </a:moveTo>
                  <a:lnTo>
                    <a:pt x="1864015" y="3700981"/>
                  </a:lnTo>
                  <a:lnTo>
                    <a:pt x="1864748" y="3702813"/>
                  </a:lnTo>
                  <a:lnTo>
                    <a:pt x="1804665" y="3801728"/>
                  </a:lnTo>
                  <a:lnTo>
                    <a:pt x="1812725" y="3769489"/>
                  </a:lnTo>
                  <a:close/>
                  <a:moveTo>
                    <a:pt x="1876837" y="3695852"/>
                  </a:moveTo>
                  <a:lnTo>
                    <a:pt x="1873540" y="3706842"/>
                  </a:lnTo>
                  <a:lnTo>
                    <a:pt x="1872441" y="3703545"/>
                  </a:lnTo>
                  <a:lnTo>
                    <a:pt x="1876837" y="3695852"/>
                  </a:lnTo>
                  <a:close/>
                  <a:moveTo>
                    <a:pt x="1882333" y="3749706"/>
                  </a:moveTo>
                  <a:lnTo>
                    <a:pt x="1858520" y="3778648"/>
                  </a:lnTo>
                  <a:lnTo>
                    <a:pt x="1874273" y="3727724"/>
                  </a:lnTo>
                  <a:lnTo>
                    <a:pt x="1882333" y="3749706"/>
                  </a:lnTo>
                  <a:close/>
                  <a:moveTo>
                    <a:pt x="1904680" y="3732853"/>
                  </a:moveTo>
                  <a:lnTo>
                    <a:pt x="1902849" y="3785975"/>
                  </a:lnTo>
                  <a:lnTo>
                    <a:pt x="1890026" y="3750805"/>
                  </a:lnTo>
                  <a:lnTo>
                    <a:pt x="1904680" y="3732853"/>
                  </a:lnTo>
                  <a:close/>
                  <a:moveTo>
                    <a:pt x="1912740" y="3701713"/>
                  </a:moveTo>
                  <a:lnTo>
                    <a:pt x="1914572" y="3710140"/>
                  </a:lnTo>
                  <a:lnTo>
                    <a:pt x="1912374" y="3713070"/>
                  </a:lnTo>
                  <a:lnTo>
                    <a:pt x="1912740" y="3701713"/>
                  </a:lnTo>
                  <a:close/>
                  <a:moveTo>
                    <a:pt x="1922998" y="3710872"/>
                  </a:moveTo>
                  <a:lnTo>
                    <a:pt x="1949376" y="3792203"/>
                  </a:lnTo>
                  <a:lnTo>
                    <a:pt x="1946445" y="3825175"/>
                  </a:lnTo>
                  <a:lnTo>
                    <a:pt x="1921899" y="3712338"/>
                  </a:lnTo>
                  <a:lnTo>
                    <a:pt x="1922998" y="3710872"/>
                  </a:lnTo>
                  <a:close/>
                  <a:moveTo>
                    <a:pt x="2308771" y="3860345"/>
                  </a:moveTo>
                  <a:lnTo>
                    <a:pt x="2266273" y="3997729"/>
                  </a:lnTo>
                  <a:cubicBezTo>
                    <a:pt x="2265174" y="3997729"/>
                    <a:pt x="2264441" y="3998095"/>
                    <a:pt x="2263709" y="3998461"/>
                  </a:cubicBezTo>
                  <a:lnTo>
                    <a:pt x="2139148" y="3920061"/>
                  </a:lnTo>
                  <a:lnTo>
                    <a:pt x="2308771" y="3860345"/>
                  </a:lnTo>
                  <a:close/>
                  <a:moveTo>
                    <a:pt x="2256382" y="4118259"/>
                  </a:moveTo>
                  <a:lnTo>
                    <a:pt x="2229638" y="4132181"/>
                  </a:lnTo>
                  <a:lnTo>
                    <a:pt x="2262610" y="4032166"/>
                  </a:lnTo>
                  <a:lnTo>
                    <a:pt x="2256382" y="4118259"/>
                  </a:lnTo>
                  <a:close/>
                  <a:moveTo>
                    <a:pt x="2342109" y="4080891"/>
                  </a:moveTo>
                  <a:lnTo>
                    <a:pt x="2298513" y="4151231"/>
                  </a:lnTo>
                  <a:lnTo>
                    <a:pt x="2255649" y="4220473"/>
                  </a:lnTo>
                  <a:lnTo>
                    <a:pt x="2262610" y="4122656"/>
                  </a:lnTo>
                  <a:lnTo>
                    <a:pt x="2342109" y="4080891"/>
                  </a:lnTo>
                  <a:close/>
                  <a:moveTo>
                    <a:pt x="2258213" y="4229631"/>
                  </a:moveTo>
                  <a:lnTo>
                    <a:pt x="2351268" y="4079792"/>
                  </a:lnTo>
                  <a:lnTo>
                    <a:pt x="2429301" y="4256376"/>
                  </a:lnTo>
                  <a:lnTo>
                    <a:pt x="2259679" y="4231830"/>
                  </a:lnTo>
                  <a:cubicBezTo>
                    <a:pt x="2259679" y="4231463"/>
                    <a:pt x="2259679" y="4231097"/>
                    <a:pt x="2259679" y="4231097"/>
                  </a:cubicBezTo>
                  <a:cubicBezTo>
                    <a:pt x="2259679" y="4231097"/>
                    <a:pt x="2258580" y="4229998"/>
                    <a:pt x="2258213" y="4229631"/>
                  </a:cubicBezTo>
                  <a:lnTo>
                    <a:pt x="2258213" y="4229631"/>
                  </a:lnTo>
                  <a:close/>
                  <a:moveTo>
                    <a:pt x="2541406" y="4210581"/>
                  </a:moveTo>
                  <a:cubicBezTo>
                    <a:pt x="2542139" y="4211314"/>
                    <a:pt x="2542139" y="4212047"/>
                    <a:pt x="2543238" y="4212413"/>
                  </a:cubicBezTo>
                  <a:cubicBezTo>
                    <a:pt x="2543604" y="4212413"/>
                    <a:pt x="2543604" y="4212413"/>
                    <a:pt x="2543971" y="4212413"/>
                  </a:cubicBezTo>
                  <a:cubicBezTo>
                    <a:pt x="2544337" y="4221572"/>
                    <a:pt x="2545070" y="4237325"/>
                    <a:pt x="2545802" y="4253078"/>
                  </a:cubicBezTo>
                  <a:lnTo>
                    <a:pt x="2548000" y="4297041"/>
                  </a:lnTo>
                  <a:lnTo>
                    <a:pt x="2443589" y="4259673"/>
                  </a:lnTo>
                  <a:lnTo>
                    <a:pt x="2541406" y="4210581"/>
                  </a:lnTo>
                  <a:close/>
                  <a:moveTo>
                    <a:pt x="2571081" y="4073930"/>
                  </a:moveTo>
                  <a:cubicBezTo>
                    <a:pt x="2567051" y="4062940"/>
                    <a:pt x="2563021" y="4052682"/>
                    <a:pt x="2560457" y="4046454"/>
                  </a:cubicBezTo>
                  <a:cubicBezTo>
                    <a:pt x="2560823" y="4046087"/>
                    <a:pt x="2561189" y="4045721"/>
                    <a:pt x="2561556" y="4045355"/>
                  </a:cubicBezTo>
                  <a:cubicBezTo>
                    <a:pt x="2562288" y="4042790"/>
                    <a:pt x="2561922" y="4040226"/>
                    <a:pt x="2560090" y="4038394"/>
                  </a:cubicBezTo>
                  <a:lnTo>
                    <a:pt x="2569616" y="4007254"/>
                  </a:lnTo>
                  <a:lnTo>
                    <a:pt x="2582438" y="4029235"/>
                  </a:lnTo>
                  <a:lnTo>
                    <a:pt x="2578042" y="4092248"/>
                  </a:lnTo>
                  <a:lnTo>
                    <a:pt x="2571081" y="4073930"/>
                  </a:lnTo>
                  <a:close/>
                  <a:moveTo>
                    <a:pt x="2591597" y="4002125"/>
                  </a:moveTo>
                  <a:lnTo>
                    <a:pt x="2613944" y="4025938"/>
                  </a:lnTo>
                  <a:cubicBezTo>
                    <a:pt x="2613578" y="4026670"/>
                    <a:pt x="2613212" y="4027403"/>
                    <a:pt x="2613212" y="4028136"/>
                  </a:cubicBezTo>
                  <a:cubicBezTo>
                    <a:pt x="2613212" y="4029968"/>
                    <a:pt x="2614311" y="4031799"/>
                    <a:pt x="2615776" y="4032899"/>
                  </a:cubicBezTo>
                  <a:cubicBezTo>
                    <a:pt x="2616143" y="4033265"/>
                    <a:pt x="2616875" y="4033265"/>
                    <a:pt x="2617242" y="4033265"/>
                  </a:cubicBezTo>
                  <a:cubicBezTo>
                    <a:pt x="2617608" y="4039859"/>
                    <a:pt x="2618707" y="4050850"/>
                    <a:pt x="2619806" y="4062573"/>
                  </a:cubicBezTo>
                  <a:lnTo>
                    <a:pt x="2621638" y="4081990"/>
                  </a:lnTo>
                  <a:lnTo>
                    <a:pt x="2589765" y="4027403"/>
                  </a:lnTo>
                  <a:lnTo>
                    <a:pt x="2591597" y="4002125"/>
                  </a:lnTo>
                  <a:close/>
                  <a:moveTo>
                    <a:pt x="2738505" y="4252712"/>
                  </a:moveTo>
                  <a:lnTo>
                    <a:pt x="2721287" y="4212413"/>
                  </a:lnTo>
                  <a:cubicBezTo>
                    <a:pt x="2715058" y="4197759"/>
                    <a:pt x="2708831" y="4183471"/>
                    <a:pt x="2705167" y="4175044"/>
                  </a:cubicBezTo>
                  <a:cubicBezTo>
                    <a:pt x="2705167" y="4175044"/>
                    <a:pt x="2705533" y="4175044"/>
                    <a:pt x="2705900" y="4174678"/>
                  </a:cubicBezTo>
                  <a:cubicBezTo>
                    <a:pt x="2706266" y="4174312"/>
                    <a:pt x="2706266" y="4173213"/>
                    <a:pt x="2706633" y="4172114"/>
                  </a:cubicBezTo>
                  <a:lnTo>
                    <a:pt x="2816173" y="4173213"/>
                  </a:lnTo>
                  <a:lnTo>
                    <a:pt x="2738505" y="4252712"/>
                  </a:lnTo>
                  <a:close/>
                  <a:moveTo>
                    <a:pt x="2819836" y="3971351"/>
                  </a:moveTo>
                  <a:lnTo>
                    <a:pt x="2969309" y="4065504"/>
                  </a:lnTo>
                  <a:cubicBezTo>
                    <a:pt x="2969309" y="4066237"/>
                    <a:pt x="2968577" y="4066603"/>
                    <a:pt x="2968577" y="4067336"/>
                  </a:cubicBezTo>
                  <a:cubicBezTo>
                    <a:pt x="2968577" y="4068069"/>
                    <a:pt x="2968943" y="4067702"/>
                    <a:pt x="2968943" y="4068069"/>
                  </a:cubicBezTo>
                  <a:lnTo>
                    <a:pt x="2827164" y="4164420"/>
                  </a:lnTo>
                  <a:lnTo>
                    <a:pt x="2819836" y="3971351"/>
                  </a:lnTo>
                  <a:close/>
                  <a:moveTo>
                    <a:pt x="2898603" y="4012749"/>
                  </a:moveTo>
                  <a:lnTo>
                    <a:pt x="2828629" y="3968786"/>
                  </a:lnTo>
                  <a:lnTo>
                    <a:pt x="2918386" y="3971351"/>
                  </a:lnTo>
                  <a:lnTo>
                    <a:pt x="2967477" y="4056345"/>
                  </a:lnTo>
                  <a:lnTo>
                    <a:pt x="2898603" y="4012749"/>
                  </a:lnTo>
                  <a:close/>
                  <a:moveTo>
                    <a:pt x="2878820" y="3890020"/>
                  </a:moveTo>
                  <a:lnTo>
                    <a:pt x="2952091" y="3965489"/>
                  </a:lnTo>
                  <a:lnTo>
                    <a:pt x="2922049" y="3964757"/>
                  </a:lnTo>
                  <a:lnTo>
                    <a:pt x="2878820" y="3890020"/>
                  </a:lnTo>
                  <a:close/>
                  <a:moveTo>
                    <a:pt x="2862700" y="3860345"/>
                  </a:moveTo>
                  <a:cubicBezTo>
                    <a:pt x="2861601" y="3860345"/>
                    <a:pt x="2860868" y="3860345"/>
                    <a:pt x="2859769" y="3860712"/>
                  </a:cubicBezTo>
                  <a:lnTo>
                    <a:pt x="2761586" y="3755934"/>
                  </a:lnTo>
                  <a:lnTo>
                    <a:pt x="2940367" y="3735418"/>
                  </a:lnTo>
                  <a:lnTo>
                    <a:pt x="2901533" y="3797698"/>
                  </a:lnTo>
                  <a:lnTo>
                    <a:pt x="2862700" y="3860345"/>
                  </a:lnTo>
                  <a:close/>
                  <a:moveTo>
                    <a:pt x="3055403" y="3537220"/>
                  </a:moveTo>
                  <a:lnTo>
                    <a:pt x="3043313" y="3452225"/>
                  </a:lnTo>
                  <a:lnTo>
                    <a:pt x="3045145" y="3452958"/>
                  </a:lnTo>
                  <a:lnTo>
                    <a:pt x="3072622" y="3565063"/>
                  </a:lnTo>
                  <a:lnTo>
                    <a:pt x="3055403" y="3537220"/>
                  </a:lnTo>
                  <a:close/>
                  <a:moveTo>
                    <a:pt x="3048442" y="3439769"/>
                  </a:moveTo>
                  <a:lnTo>
                    <a:pt x="3053937" y="3449661"/>
                  </a:lnTo>
                  <a:lnTo>
                    <a:pt x="3050640" y="3448195"/>
                  </a:lnTo>
                  <a:lnTo>
                    <a:pt x="3048442" y="3439769"/>
                  </a:lnTo>
                  <a:close/>
                  <a:moveTo>
                    <a:pt x="3090573" y="3474207"/>
                  </a:moveTo>
                  <a:lnTo>
                    <a:pt x="3094236" y="3511575"/>
                  </a:lnTo>
                  <a:lnTo>
                    <a:pt x="3069324" y="3464681"/>
                  </a:lnTo>
                  <a:lnTo>
                    <a:pt x="3090573" y="3474207"/>
                  </a:lnTo>
                  <a:close/>
                  <a:moveTo>
                    <a:pt x="3094603" y="3446364"/>
                  </a:moveTo>
                  <a:lnTo>
                    <a:pt x="3130872" y="3485197"/>
                  </a:lnTo>
                  <a:lnTo>
                    <a:pt x="3096801" y="3469444"/>
                  </a:lnTo>
                  <a:lnTo>
                    <a:pt x="3094603" y="3446364"/>
                  </a:lnTo>
                  <a:close/>
                  <a:moveTo>
                    <a:pt x="3078117" y="3418520"/>
                  </a:moveTo>
                  <a:lnTo>
                    <a:pt x="3085444" y="3423283"/>
                  </a:lnTo>
                  <a:lnTo>
                    <a:pt x="3085810" y="3426947"/>
                  </a:lnTo>
                  <a:lnTo>
                    <a:pt x="3078117" y="3418520"/>
                  </a:lnTo>
                  <a:close/>
                  <a:moveTo>
                    <a:pt x="3091672" y="3417788"/>
                  </a:moveTo>
                  <a:lnTo>
                    <a:pt x="3167874" y="3456621"/>
                  </a:lnTo>
                  <a:lnTo>
                    <a:pt x="3189122" y="3481900"/>
                  </a:lnTo>
                  <a:lnTo>
                    <a:pt x="3092038" y="3419620"/>
                  </a:lnTo>
                  <a:lnTo>
                    <a:pt x="3091672" y="3417788"/>
                  </a:lnTo>
                  <a:close/>
                  <a:moveTo>
                    <a:pt x="3392450" y="3413025"/>
                  </a:moveTo>
                  <a:lnTo>
                    <a:pt x="3470117" y="3250730"/>
                  </a:lnTo>
                  <a:lnTo>
                    <a:pt x="3470117" y="3250730"/>
                  </a:lnTo>
                  <a:lnTo>
                    <a:pt x="3537160" y="3377855"/>
                  </a:lnTo>
                  <a:cubicBezTo>
                    <a:pt x="3536428" y="3378588"/>
                    <a:pt x="3536061" y="3379320"/>
                    <a:pt x="3536061" y="3380420"/>
                  </a:cubicBezTo>
                  <a:lnTo>
                    <a:pt x="3392450" y="3413025"/>
                  </a:lnTo>
                  <a:close/>
                  <a:moveTo>
                    <a:pt x="3649632" y="3382984"/>
                  </a:moveTo>
                  <a:lnTo>
                    <a:pt x="3687000" y="3542715"/>
                  </a:lnTo>
                  <a:lnTo>
                    <a:pt x="3622521" y="3468345"/>
                  </a:lnTo>
                  <a:lnTo>
                    <a:pt x="3649632" y="3382984"/>
                  </a:lnTo>
                  <a:close/>
                  <a:moveTo>
                    <a:pt x="3697624" y="3547844"/>
                  </a:moveTo>
                  <a:cubicBezTo>
                    <a:pt x="3696891" y="3547478"/>
                    <a:pt x="3696158" y="3547478"/>
                    <a:pt x="3695059" y="3547111"/>
                  </a:cubicBezTo>
                  <a:lnTo>
                    <a:pt x="3654760" y="3375291"/>
                  </a:lnTo>
                  <a:lnTo>
                    <a:pt x="3834641" y="3444898"/>
                  </a:lnTo>
                  <a:lnTo>
                    <a:pt x="3765400" y="3496920"/>
                  </a:lnTo>
                  <a:lnTo>
                    <a:pt x="3697624" y="3547844"/>
                  </a:lnTo>
                  <a:close/>
                  <a:moveTo>
                    <a:pt x="3847830" y="3437571"/>
                  </a:moveTo>
                  <a:lnTo>
                    <a:pt x="3882267" y="3334259"/>
                  </a:lnTo>
                  <a:cubicBezTo>
                    <a:pt x="3883366" y="3334259"/>
                    <a:pt x="3884099" y="3333892"/>
                    <a:pt x="3884832" y="3333892"/>
                  </a:cubicBezTo>
                  <a:cubicBezTo>
                    <a:pt x="3885198" y="3333892"/>
                    <a:pt x="3885198" y="3333526"/>
                    <a:pt x="3885198" y="3333526"/>
                  </a:cubicBezTo>
                  <a:cubicBezTo>
                    <a:pt x="3891792" y="3339754"/>
                    <a:pt x="3903149" y="3350378"/>
                    <a:pt x="3915239" y="3361003"/>
                  </a:cubicBezTo>
                  <a:lnTo>
                    <a:pt x="3947844" y="3390311"/>
                  </a:lnTo>
                  <a:lnTo>
                    <a:pt x="3896555" y="3414491"/>
                  </a:lnTo>
                  <a:lnTo>
                    <a:pt x="3847830" y="3437571"/>
                  </a:lnTo>
                  <a:close/>
                  <a:moveTo>
                    <a:pt x="3806798" y="3215926"/>
                  </a:moveTo>
                  <a:cubicBezTo>
                    <a:pt x="3796174" y="3211163"/>
                    <a:pt x="3785549" y="3206401"/>
                    <a:pt x="3779688" y="3203836"/>
                  </a:cubicBezTo>
                  <a:cubicBezTo>
                    <a:pt x="3779688" y="3203470"/>
                    <a:pt x="3780054" y="3202737"/>
                    <a:pt x="3779688" y="3202371"/>
                  </a:cubicBezTo>
                  <a:cubicBezTo>
                    <a:pt x="3778588" y="3200173"/>
                    <a:pt x="3776390" y="3198707"/>
                    <a:pt x="3773826" y="3198707"/>
                  </a:cubicBezTo>
                  <a:lnTo>
                    <a:pt x="3758439" y="3169765"/>
                  </a:lnTo>
                  <a:lnTo>
                    <a:pt x="3783351" y="3176359"/>
                  </a:lnTo>
                  <a:lnTo>
                    <a:pt x="3824749" y="3223986"/>
                  </a:lnTo>
                  <a:lnTo>
                    <a:pt x="3806798" y="3215926"/>
                  </a:lnTo>
                  <a:close/>
                  <a:moveTo>
                    <a:pt x="3770162" y="3150715"/>
                  </a:moveTo>
                  <a:lnTo>
                    <a:pt x="3802768" y="3151814"/>
                  </a:lnTo>
                  <a:cubicBezTo>
                    <a:pt x="3803867" y="3154012"/>
                    <a:pt x="3806065" y="3155477"/>
                    <a:pt x="3808263" y="3155477"/>
                  </a:cubicBezTo>
                  <a:lnTo>
                    <a:pt x="3808996" y="3155477"/>
                  </a:lnTo>
                  <a:cubicBezTo>
                    <a:pt x="3809362" y="3155477"/>
                    <a:pt x="3809729" y="3154744"/>
                    <a:pt x="3810461" y="3154744"/>
                  </a:cubicBezTo>
                  <a:cubicBezTo>
                    <a:pt x="3815224" y="3159141"/>
                    <a:pt x="3824017" y="3166468"/>
                    <a:pt x="3833175" y="3173795"/>
                  </a:cubicBezTo>
                  <a:lnTo>
                    <a:pt x="3848196" y="3186251"/>
                  </a:lnTo>
                  <a:lnTo>
                    <a:pt x="3787015" y="3170132"/>
                  </a:lnTo>
                  <a:lnTo>
                    <a:pt x="3770162" y="3150715"/>
                  </a:lnTo>
                  <a:close/>
                  <a:moveTo>
                    <a:pt x="4010858" y="3207866"/>
                  </a:moveTo>
                  <a:cubicBezTo>
                    <a:pt x="3996204" y="3202004"/>
                    <a:pt x="3981549" y="3196143"/>
                    <a:pt x="3973123" y="3192845"/>
                  </a:cubicBezTo>
                  <a:cubicBezTo>
                    <a:pt x="3973123" y="3192479"/>
                    <a:pt x="3973489" y="3192479"/>
                    <a:pt x="3973489" y="3192113"/>
                  </a:cubicBezTo>
                  <a:cubicBezTo>
                    <a:pt x="3973489" y="3191380"/>
                    <a:pt x="3972757" y="3190647"/>
                    <a:pt x="3972391" y="3189915"/>
                  </a:cubicBezTo>
                  <a:lnTo>
                    <a:pt x="4050791" y="3113347"/>
                  </a:lnTo>
                  <a:lnTo>
                    <a:pt x="4051889" y="3223986"/>
                  </a:lnTo>
                  <a:lnTo>
                    <a:pt x="4010858" y="3207866"/>
                  </a:lnTo>
                  <a:close/>
                  <a:moveTo>
                    <a:pt x="3909744" y="2967537"/>
                  </a:moveTo>
                  <a:lnTo>
                    <a:pt x="4081931" y="2928337"/>
                  </a:lnTo>
                  <a:cubicBezTo>
                    <a:pt x="4082297" y="2929070"/>
                    <a:pt x="4083030" y="2929803"/>
                    <a:pt x="4083763" y="2930169"/>
                  </a:cubicBezTo>
                  <a:lnTo>
                    <a:pt x="4051523" y="3098692"/>
                  </a:lnTo>
                  <a:lnTo>
                    <a:pt x="3909744" y="2967537"/>
                  </a:lnTo>
                  <a:close/>
                  <a:moveTo>
                    <a:pt x="3914140" y="2959477"/>
                  </a:moveTo>
                  <a:cubicBezTo>
                    <a:pt x="3924031" y="2949952"/>
                    <a:pt x="3940884" y="2934565"/>
                    <a:pt x="3957736" y="2918445"/>
                  </a:cubicBezTo>
                  <a:lnTo>
                    <a:pt x="3979351" y="2897929"/>
                  </a:lnTo>
                  <a:lnTo>
                    <a:pt x="4074237" y="2923208"/>
                  </a:lnTo>
                  <a:lnTo>
                    <a:pt x="3914140" y="2959477"/>
                  </a:lnTo>
                  <a:close/>
                  <a:moveTo>
                    <a:pt x="3894357" y="2868255"/>
                  </a:moveTo>
                  <a:lnTo>
                    <a:pt x="3999501" y="2869720"/>
                  </a:lnTo>
                  <a:lnTo>
                    <a:pt x="3977520" y="2890236"/>
                  </a:lnTo>
                  <a:lnTo>
                    <a:pt x="3894357" y="2868255"/>
                  </a:lnTo>
                  <a:close/>
                  <a:moveTo>
                    <a:pt x="3860652" y="2859096"/>
                  </a:moveTo>
                  <a:cubicBezTo>
                    <a:pt x="3860286" y="2859462"/>
                    <a:pt x="3860286" y="2860195"/>
                    <a:pt x="3860286" y="2860561"/>
                  </a:cubicBezTo>
                  <a:lnTo>
                    <a:pt x="3716674" y="2855799"/>
                  </a:lnTo>
                  <a:lnTo>
                    <a:pt x="3828779" y="2715118"/>
                  </a:lnTo>
                  <a:lnTo>
                    <a:pt x="3862118" y="2858363"/>
                  </a:lnTo>
                  <a:cubicBezTo>
                    <a:pt x="3861751" y="2859096"/>
                    <a:pt x="3861018" y="2859096"/>
                    <a:pt x="3860652" y="2859096"/>
                  </a:cubicBezTo>
                  <a:lnTo>
                    <a:pt x="3860652" y="2859096"/>
                  </a:lnTo>
                  <a:close/>
                  <a:moveTo>
                    <a:pt x="3769430" y="2494206"/>
                  </a:moveTo>
                  <a:lnTo>
                    <a:pt x="3700921" y="2442916"/>
                  </a:lnTo>
                  <a:lnTo>
                    <a:pt x="3702753" y="2442183"/>
                  </a:lnTo>
                  <a:lnTo>
                    <a:pt x="3801669" y="2502266"/>
                  </a:lnTo>
                  <a:lnTo>
                    <a:pt x="3769430" y="2494206"/>
                  </a:lnTo>
                  <a:close/>
                  <a:moveTo>
                    <a:pt x="3695792" y="2430094"/>
                  </a:moveTo>
                  <a:lnTo>
                    <a:pt x="3706783" y="2433391"/>
                  </a:lnTo>
                  <a:lnTo>
                    <a:pt x="3703486" y="2434490"/>
                  </a:lnTo>
                  <a:lnTo>
                    <a:pt x="3695792" y="2430094"/>
                  </a:lnTo>
                  <a:close/>
                  <a:moveTo>
                    <a:pt x="3749646" y="2424598"/>
                  </a:moveTo>
                  <a:lnTo>
                    <a:pt x="3778588" y="2448411"/>
                  </a:lnTo>
                  <a:lnTo>
                    <a:pt x="3727665" y="2432658"/>
                  </a:lnTo>
                  <a:lnTo>
                    <a:pt x="3749646" y="2424598"/>
                  </a:lnTo>
                  <a:close/>
                  <a:moveTo>
                    <a:pt x="3733160" y="2402251"/>
                  </a:moveTo>
                  <a:lnTo>
                    <a:pt x="3786648" y="2404083"/>
                  </a:lnTo>
                  <a:lnTo>
                    <a:pt x="3751478" y="2417271"/>
                  </a:lnTo>
                  <a:lnTo>
                    <a:pt x="3733160" y="2402251"/>
                  </a:lnTo>
                  <a:close/>
                  <a:moveTo>
                    <a:pt x="3701654" y="2394191"/>
                  </a:moveTo>
                  <a:lnTo>
                    <a:pt x="3710446" y="2392359"/>
                  </a:lnTo>
                  <a:lnTo>
                    <a:pt x="3713377" y="2394557"/>
                  </a:lnTo>
                  <a:lnTo>
                    <a:pt x="3701654" y="2394191"/>
                  </a:lnTo>
                  <a:close/>
                  <a:moveTo>
                    <a:pt x="3710813" y="2383933"/>
                  </a:moveTo>
                  <a:lnTo>
                    <a:pt x="3792143" y="2357555"/>
                  </a:lnTo>
                  <a:lnTo>
                    <a:pt x="3825115" y="2360486"/>
                  </a:lnTo>
                  <a:lnTo>
                    <a:pt x="3712278" y="2385032"/>
                  </a:lnTo>
                  <a:lnTo>
                    <a:pt x="3710813" y="2383933"/>
                  </a:lnTo>
                  <a:close/>
                  <a:moveTo>
                    <a:pt x="3920368" y="2167783"/>
                  </a:moveTo>
                  <a:lnTo>
                    <a:pt x="3860286" y="1998160"/>
                  </a:lnTo>
                  <a:lnTo>
                    <a:pt x="3997669" y="2040658"/>
                  </a:lnTo>
                  <a:cubicBezTo>
                    <a:pt x="3997669" y="2041757"/>
                    <a:pt x="3998035" y="2042489"/>
                    <a:pt x="3998768" y="2043222"/>
                  </a:cubicBezTo>
                  <a:cubicBezTo>
                    <a:pt x="3991807" y="2054213"/>
                    <a:pt x="3975688" y="2079858"/>
                    <a:pt x="3959568" y="2105503"/>
                  </a:cubicBezTo>
                  <a:lnTo>
                    <a:pt x="3920368" y="2167783"/>
                  </a:lnTo>
                  <a:close/>
                  <a:moveTo>
                    <a:pt x="4118200" y="2050549"/>
                  </a:moveTo>
                  <a:lnTo>
                    <a:pt x="4132121" y="2077293"/>
                  </a:lnTo>
                  <a:lnTo>
                    <a:pt x="4032106" y="2044321"/>
                  </a:lnTo>
                  <a:lnTo>
                    <a:pt x="4118200" y="2050549"/>
                  </a:lnTo>
                  <a:close/>
                  <a:moveTo>
                    <a:pt x="4108675" y="2017578"/>
                  </a:moveTo>
                  <a:lnTo>
                    <a:pt x="4080832" y="1964822"/>
                  </a:lnTo>
                  <a:lnTo>
                    <a:pt x="4150805" y="2008419"/>
                  </a:lnTo>
                  <a:lnTo>
                    <a:pt x="4220047" y="2051282"/>
                  </a:lnTo>
                  <a:lnTo>
                    <a:pt x="4122230" y="2044321"/>
                  </a:lnTo>
                  <a:lnTo>
                    <a:pt x="4108675" y="2017578"/>
                  </a:lnTo>
                  <a:close/>
                  <a:moveTo>
                    <a:pt x="4229206" y="2049084"/>
                  </a:moveTo>
                  <a:lnTo>
                    <a:pt x="4079366" y="1956030"/>
                  </a:lnTo>
                  <a:lnTo>
                    <a:pt x="4255950" y="1877996"/>
                  </a:lnTo>
                  <a:lnTo>
                    <a:pt x="4231404" y="2047618"/>
                  </a:lnTo>
                  <a:cubicBezTo>
                    <a:pt x="4230671" y="2047985"/>
                    <a:pt x="4229938" y="2048351"/>
                    <a:pt x="4229206" y="2049084"/>
                  </a:cubicBezTo>
                  <a:lnTo>
                    <a:pt x="4229206" y="2049084"/>
                  </a:lnTo>
                  <a:close/>
                  <a:moveTo>
                    <a:pt x="4210522" y="1766258"/>
                  </a:moveTo>
                  <a:cubicBezTo>
                    <a:pt x="4211254" y="1765525"/>
                    <a:pt x="4211620" y="1765159"/>
                    <a:pt x="4212353" y="1764426"/>
                  </a:cubicBezTo>
                  <a:cubicBezTo>
                    <a:pt x="4212353" y="1764426"/>
                    <a:pt x="4212353" y="1764059"/>
                    <a:pt x="4212353" y="1763693"/>
                  </a:cubicBezTo>
                  <a:cubicBezTo>
                    <a:pt x="4221512" y="1763327"/>
                    <a:pt x="4237265" y="1762594"/>
                    <a:pt x="4253019" y="1761861"/>
                  </a:cubicBezTo>
                  <a:lnTo>
                    <a:pt x="4296981" y="1759663"/>
                  </a:lnTo>
                  <a:lnTo>
                    <a:pt x="4259980" y="1863708"/>
                  </a:lnTo>
                  <a:lnTo>
                    <a:pt x="4210522" y="1766258"/>
                  </a:lnTo>
                  <a:close/>
                </a:path>
              </a:pathLst>
            </a:custGeom>
            <a:grpFill/>
            <a:ln w="3661" cap="flat">
              <a:noFill/>
              <a:prstDash val="solid"/>
              <a:miter/>
            </a:ln>
          </p:spPr>
          <p:txBody>
            <a:bodyPr rtlCol="0" anchor="ctr"/>
            <a:lstStyle/>
            <a:p>
              <a:endParaRPr lang="en-US"/>
            </a:p>
          </p:txBody>
        </p:sp>
        <p:sp>
          <p:nvSpPr>
            <p:cNvPr id="35" name="Freeform 1534">
              <a:extLst>
                <a:ext uri="{FF2B5EF4-FFF2-40B4-BE49-F238E27FC236}">
                  <a16:creationId xmlns:a16="http://schemas.microsoft.com/office/drawing/2014/main" id="{55CCCDC5-28ED-E940-BDDD-BA6CC55904A4}"/>
                </a:ext>
              </a:extLst>
            </p:cNvPr>
            <p:cNvSpPr/>
            <p:nvPr/>
          </p:nvSpPr>
          <p:spPr>
            <a:xfrm>
              <a:off x="1839644" y="-793035"/>
              <a:ext cx="8176660" cy="8173795"/>
            </a:xfrm>
            <a:custGeom>
              <a:avLst/>
              <a:gdLst>
                <a:gd name="connsiteX0" fmla="*/ 1950980 w 8176660"/>
                <a:gd name="connsiteY0" fmla="*/ 2320535 h 8173795"/>
                <a:gd name="connsiteX1" fmla="*/ 1950980 w 8176660"/>
                <a:gd name="connsiteY1" fmla="*/ 2320535 h 8173795"/>
                <a:gd name="connsiteX2" fmla="*/ 1950980 w 8176660"/>
                <a:gd name="connsiteY2" fmla="*/ 2320535 h 8173795"/>
                <a:gd name="connsiteX3" fmla="*/ 1950980 w 8176660"/>
                <a:gd name="connsiteY3" fmla="*/ 2320535 h 8173795"/>
                <a:gd name="connsiteX4" fmla="*/ 1950980 w 8176660"/>
                <a:gd name="connsiteY4" fmla="*/ 2322367 h 8173795"/>
                <a:gd name="connsiteX5" fmla="*/ 1952079 w 8176660"/>
                <a:gd name="connsiteY5" fmla="*/ 2322367 h 8173795"/>
                <a:gd name="connsiteX6" fmla="*/ 2101552 w 8176660"/>
                <a:gd name="connsiteY6" fmla="*/ 2423481 h 8173795"/>
                <a:gd name="connsiteX7" fmla="*/ 2250659 w 8176660"/>
                <a:gd name="connsiteY7" fmla="*/ 2523496 h 8173795"/>
                <a:gd name="connsiteX8" fmla="*/ 2250659 w 8176660"/>
                <a:gd name="connsiteY8" fmla="*/ 2524961 h 8173795"/>
                <a:gd name="connsiteX9" fmla="*/ 2254322 w 8176660"/>
                <a:gd name="connsiteY9" fmla="*/ 2524595 h 8173795"/>
                <a:gd name="connsiteX10" fmla="*/ 2441530 w 8176660"/>
                <a:gd name="connsiteY10" fmla="*/ 2554636 h 8173795"/>
                <a:gd name="connsiteX11" fmla="*/ 2619945 w 8176660"/>
                <a:gd name="connsiteY11" fmla="*/ 2582846 h 8173795"/>
                <a:gd name="connsiteX12" fmla="*/ 2623609 w 8176660"/>
                <a:gd name="connsiteY12" fmla="*/ 2591272 h 8173795"/>
                <a:gd name="connsiteX13" fmla="*/ 2638996 w 8176660"/>
                <a:gd name="connsiteY13" fmla="*/ 2590539 h 8173795"/>
                <a:gd name="connsiteX14" fmla="*/ 2641926 w 8176660"/>
                <a:gd name="connsiteY14" fmla="*/ 2582479 h 8173795"/>
                <a:gd name="connsiteX15" fmla="*/ 2794330 w 8176660"/>
                <a:gd name="connsiteY15" fmla="*/ 2554636 h 8173795"/>
                <a:gd name="connsiteX16" fmla="*/ 2951863 w 8176660"/>
                <a:gd name="connsiteY16" fmla="*/ 2525328 h 8173795"/>
                <a:gd name="connsiteX17" fmla="*/ 2952962 w 8176660"/>
                <a:gd name="connsiteY17" fmla="*/ 2527526 h 8173795"/>
                <a:gd name="connsiteX18" fmla="*/ 2961755 w 8176660"/>
                <a:gd name="connsiteY18" fmla="*/ 2526793 h 8173795"/>
                <a:gd name="connsiteX19" fmla="*/ 2961755 w 8176660"/>
                <a:gd name="connsiteY19" fmla="*/ 2526793 h 8173795"/>
                <a:gd name="connsiteX20" fmla="*/ 2961022 w 8176660"/>
                <a:gd name="connsiteY20" fmla="*/ 2517634 h 8173795"/>
                <a:gd name="connsiteX21" fmla="*/ 2961022 w 8176660"/>
                <a:gd name="connsiteY21" fmla="*/ 2517634 h 8173795"/>
                <a:gd name="connsiteX22" fmla="*/ 2957359 w 8176660"/>
                <a:gd name="connsiteY22" fmla="*/ 2516535 h 8173795"/>
                <a:gd name="connsiteX23" fmla="*/ 2936110 w 8176660"/>
                <a:gd name="connsiteY23" fmla="*/ 2431175 h 8173795"/>
                <a:gd name="connsiteX24" fmla="*/ 2914861 w 8176660"/>
                <a:gd name="connsiteY24" fmla="*/ 2346913 h 8173795"/>
                <a:gd name="connsiteX25" fmla="*/ 2917426 w 8176660"/>
                <a:gd name="connsiteY25" fmla="*/ 2345814 h 8173795"/>
                <a:gd name="connsiteX26" fmla="*/ 2919257 w 8176660"/>
                <a:gd name="connsiteY26" fmla="*/ 2339952 h 8173795"/>
                <a:gd name="connsiteX27" fmla="*/ 2916327 w 8176660"/>
                <a:gd name="connsiteY27" fmla="*/ 2334457 h 8173795"/>
                <a:gd name="connsiteX28" fmla="*/ 2913396 w 8176660"/>
                <a:gd name="connsiteY28" fmla="*/ 2333724 h 8173795"/>
                <a:gd name="connsiteX29" fmla="*/ 2927684 w 8176660"/>
                <a:gd name="connsiteY29" fmla="*/ 2141754 h 8173795"/>
                <a:gd name="connsiteX30" fmla="*/ 2941972 w 8176660"/>
                <a:gd name="connsiteY30" fmla="*/ 1944655 h 8173795"/>
                <a:gd name="connsiteX31" fmla="*/ 2942338 w 8176660"/>
                <a:gd name="connsiteY31" fmla="*/ 1944655 h 8173795"/>
                <a:gd name="connsiteX32" fmla="*/ 2941972 w 8176660"/>
                <a:gd name="connsiteY32" fmla="*/ 1940991 h 8173795"/>
                <a:gd name="connsiteX33" fmla="*/ 2941972 w 8176660"/>
                <a:gd name="connsiteY33" fmla="*/ 1940991 h 8173795"/>
                <a:gd name="connsiteX34" fmla="*/ 2940873 w 8176660"/>
                <a:gd name="connsiteY34" fmla="*/ 1940991 h 8173795"/>
                <a:gd name="connsiteX35" fmla="*/ 2802024 w 8176660"/>
                <a:gd name="connsiteY35" fmla="*/ 1832916 h 8173795"/>
                <a:gd name="connsiteX36" fmla="*/ 2669403 w 8176660"/>
                <a:gd name="connsiteY36" fmla="*/ 1730336 h 8173795"/>
                <a:gd name="connsiteX37" fmla="*/ 2667571 w 8176660"/>
                <a:gd name="connsiteY37" fmla="*/ 1718247 h 8173795"/>
                <a:gd name="connsiteX38" fmla="*/ 2656214 w 8176660"/>
                <a:gd name="connsiteY38" fmla="*/ 1717880 h 8173795"/>
                <a:gd name="connsiteX39" fmla="*/ 2567190 w 8176660"/>
                <a:gd name="connsiteY39" fmla="*/ 1616400 h 8173795"/>
                <a:gd name="connsiteX40" fmla="*/ 2477799 w 8176660"/>
                <a:gd name="connsiteY40" fmla="*/ 1515652 h 8173795"/>
                <a:gd name="connsiteX41" fmla="*/ 2476700 w 8176660"/>
                <a:gd name="connsiteY41" fmla="*/ 1501731 h 8173795"/>
                <a:gd name="connsiteX42" fmla="*/ 2462412 w 8176660"/>
                <a:gd name="connsiteY42" fmla="*/ 1502830 h 8173795"/>
                <a:gd name="connsiteX43" fmla="*/ 2463145 w 8176660"/>
                <a:gd name="connsiteY43" fmla="*/ 1516385 h 8173795"/>
                <a:gd name="connsiteX44" fmla="*/ 2390240 w 8176660"/>
                <a:gd name="connsiteY44" fmla="*/ 1625559 h 8173795"/>
                <a:gd name="connsiteX45" fmla="*/ 2316969 w 8176660"/>
                <a:gd name="connsiteY45" fmla="*/ 1736198 h 8173795"/>
                <a:gd name="connsiteX46" fmla="*/ 2305246 w 8176660"/>
                <a:gd name="connsiteY46" fmla="*/ 1740228 h 8173795"/>
                <a:gd name="connsiteX47" fmla="*/ 2307078 w 8176660"/>
                <a:gd name="connsiteY47" fmla="*/ 1750486 h 8173795"/>
                <a:gd name="connsiteX48" fmla="*/ 2240035 w 8176660"/>
                <a:gd name="connsiteY48" fmla="*/ 1847204 h 8173795"/>
                <a:gd name="connsiteX49" fmla="*/ 2172625 w 8176660"/>
                <a:gd name="connsiteY49" fmla="*/ 1945021 h 8173795"/>
                <a:gd name="connsiteX50" fmla="*/ 2161634 w 8176660"/>
                <a:gd name="connsiteY50" fmla="*/ 1948318 h 8173795"/>
                <a:gd name="connsiteX51" fmla="*/ 2163466 w 8176660"/>
                <a:gd name="connsiteY51" fmla="*/ 1958210 h 8173795"/>
                <a:gd name="connsiteX52" fmla="*/ 2102285 w 8176660"/>
                <a:gd name="connsiteY52" fmla="*/ 2042105 h 8173795"/>
                <a:gd name="connsiteX53" fmla="*/ 2037074 w 8176660"/>
                <a:gd name="connsiteY53" fmla="*/ 2132595 h 8173795"/>
                <a:gd name="connsiteX54" fmla="*/ 2036341 w 8176660"/>
                <a:gd name="connsiteY54" fmla="*/ 2132595 h 8173795"/>
                <a:gd name="connsiteX55" fmla="*/ 2036341 w 8176660"/>
                <a:gd name="connsiteY55" fmla="*/ 2133328 h 8173795"/>
                <a:gd name="connsiteX56" fmla="*/ 1993477 w 8176660"/>
                <a:gd name="connsiteY56" fmla="*/ 2226382 h 8173795"/>
                <a:gd name="connsiteX57" fmla="*/ 1951346 w 8176660"/>
                <a:gd name="connsiteY57" fmla="*/ 2318703 h 8173795"/>
                <a:gd name="connsiteX58" fmla="*/ 1950614 w 8176660"/>
                <a:gd name="connsiteY58" fmla="*/ 2318703 h 8173795"/>
                <a:gd name="connsiteX59" fmla="*/ 1950980 w 8176660"/>
                <a:gd name="connsiteY59" fmla="*/ 2320535 h 8173795"/>
                <a:gd name="connsiteX60" fmla="*/ 2466442 w 8176660"/>
                <a:gd name="connsiteY60" fmla="*/ 1518217 h 8173795"/>
                <a:gd name="connsiteX61" fmla="*/ 2475235 w 8176660"/>
                <a:gd name="connsiteY61" fmla="*/ 1517850 h 8173795"/>
                <a:gd name="connsiteX62" fmla="*/ 2564259 w 8176660"/>
                <a:gd name="connsiteY62" fmla="*/ 1618964 h 8173795"/>
                <a:gd name="connsiteX63" fmla="*/ 2653284 w 8176660"/>
                <a:gd name="connsiteY63" fmla="*/ 1719712 h 8173795"/>
                <a:gd name="connsiteX64" fmla="*/ 2651452 w 8176660"/>
                <a:gd name="connsiteY64" fmla="*/ 1724841 h 8173795"/>
                <a:gd name="connsiteX65" fmla="*/ 2487325 w 8176660"/>
                <a:gd name="connsiteY65" fmla="*/ 1733267 h 8173795"/>
                <a:gd name="connsiteX66" fmla="*/ 2322465 w 8176660"/>
                <a:gd name="connsiteY66" fmla="*/ 1742060 h 8173795"/>
                <a:gd name="connsiteX67" fmla="*/ 2320266 w 8176660"/>
                <a:gd name="connsiteY67" fmla="*/ 1737664 h 8173795"/>
                <a:gd name="connsiteX68" fmla="*/ 2393537 w 8176660"/>
                <a:gd name="connsiteY68" fmla="*/ 1627757 h 8173795"/>
                <a:gd name="connsiteX69" fmla="*/ 2466442 w 8176660"/>
                <a:gd name="connsiteY69" fmla="*/ 1518217 h 8173795"/>
                <a:gd name="connsiteX70" fmla="*/ 2939041 w 8176660"/>
                <a:gd name="connsiteY70" fmla="*/ 1944288 h 8173795"/>
                <a:gd name="connsiteX71" fmla="*/ 2924387 w 8176660"/>
                <a:gd name="connsiteY71" fmla="*/ 2142120 h 8173795"/>
                <a:gd name="connsiteX72" fmla="*/ 2912663 w 8176660"/>
                <a:gd name="connsiteY72" fmla="*/ 2305148 h 8173795"/>
                <a:gd name="connsiteX73" fmla="*/ 2909000 w 8176660"/>
                <a:gd name="connsiteY73" fmla="*/ 2149447 h 8173795"/>
                <a:gd name="connsiteX74" fmla="*/ 2904237 w 8176660"/>
                <a:gd name="connsiteY74" fmla="*/ 1964071 h 8173795"/>
                <a:gd name="connsiteX75" fmla="*/ 2907901 w 8176660"/>
                <a:gd name="connsiteY75" fmla="*/ 1962240 h 8173795"/>
                <a:gd name="connsiteX76" fmla="*/ 2907168 w 8176660"/>
                <a:gd name="connsiteY76" fmla="*/ 1951982 h 8173795"/>
                <a:gd name="connsiteX77" fmla="*/ 2907168 w 8176660"/>
                <a:gd name="connsiteY77" fmla="*/ 1951982 h 8173795"/>
                <a:gd name="connsiteX78" fmla="*/ 2898742 w 8176660"/>
                <a:gd name="connsiteY78" fmla="*/ 1951982 h 8173795"/>
                <a:gd name="connsiteX79" fmla="*/ 2783340 w 8176660"/>
                <a:gd name="connsiteY79" fmla="*/ 1840610 h 8173795"/>
                <a:gd name="connsiteX80" fmla="*/ 2686988 w 8176660"/>
                <a:gd name="connsiteY80" fmla="*/ 1748288 h 8173795"/>
                <a:gd name="connsiteX81" fmla="*/ 2800192 w 8176660"/>
                <a:gd name="connsiteY81" fmla="*/ 1836213 h 8173795"/>
                <a:gd name="connsiteX82" fmla="*/ 2939041 w 8176660"/>
                <a:gd name="connsiteY82" fmla="*/ 1944288 h 8173795"/>
                <a:gd name="connsiteX83" fmla="*/ 2939041 w 8176660"/>
                <a:gd name="connsiteY83" fmla="*/ 1944288 h 8173795"/>
                <a:gd name="connsiteX84" fmla="*/ 2170061 w 8176660"/>
                <a:gd name="connsiteY84" fmla="*/ 1961507 h 8173795"/>
                <a:gd name="connsiteX85" fmla="*/ 2176655 w 8176660"/>
                <a:gd name="connsiteY85" fmla="*/ 1958576 h 8173795"/>
                <a:gd name="connsiteX86" fmla="*/ 2177754 w 8176660"/>
                <a:gd name="connsiteY86" fmla="*/ 1955279 h 8173795"/>
                <a:gd name="connsiteX87" fmla="*/ 2294988 w 8176660"/>
                <a:gd name="connsiteY87" fmla="*/ 1963705 h 8173795"/>
                <a:gd name="connsiteX88" fmla="*/ 2407093 w 8176660"/>
                <a:gd name="connsiteY88" fmla="*/ 1971398 h 8173795"/>
                <a:gd name="connsiteX89" fmla="*/ 2407093 w 8176660"/>
                <a:gd name="connsiteY89" fmla="*/ 1971765 h 8173795"/>
                <a:gd name="connsiteX90" fmla="*/ 2407825 w 8176660"/>
                <a:gd name="connsiteY90" fmla="*/ 1974695 h 8173795"/>
                <a:gd name="connsiteX91" fmla="*/ 2251392 w 8176660"/>
                <a:gd name="connsiteY91" fmla="*/ 2053096 h 8173795"/>
                <a:gd name="connsiteX92" fmla="*/ 2087997 w 8176660"/>
                <a:gd name="connsiteY92" fmla="*/ 2135526 h 8173795"/>
                <a:gd name="connsiteX93" fmla="*/ 2129029 w 8176660"/>
                <a:gd name="connsiteY93" fmla="*/ 2046868 h 8173795"/>
                <a:gd name="connsiteX94" fmla="*/ 2168229 w 8176660"/>
                <a:gd name="connsiteY94" fmla="*/ 1960774 h 8173795"/>
                <a:gd name="connsiteX95" fmla="*/ 2170061 w 8176660"/>
                <a:gd name="connsiteY95" fmla="*/ 1961507 h 8173795"/>
                <a:gd name="connsiteX96" fmla="*/ 2320999 w 8176660"/>
                <a:gd name="connsiteY96" fmla="*/ 1750486 h 8173795"/>
                <a:gd name="connsiteX97" fmla="*/ 2322465 w 8176660"/>
                <a:gd name="connsiteY97" fmla="*/ 1745723 h 8173795"/>
                <a:gd name="connsiteX98" fmla="*/ 2487325 w 8176660"/>
                <a:gd name="connsiteY98" fmla="*/ 1737297 h 8173795"/>
                <a:gd name="connsiteX99" fmla="*/ 2651452 w 8176660"/>
                <a:gd name="connsiteY99" fmla="*/ 1728505 h 8173795"/>
                <a:gd name="connsiteX100" fmla="*/ 2653284 w 8176660"/>
                <a:gd name="connsiteY100" fmla="*/ 1731802 h 8173795"/>
                <a:gd name="connsiteX101" fmla="*/ 2538981 w 8176660"/>
                <a:gd name="connsiteY101" fmla="*/ 1846838 h 8173795"/>
                <a:gd name="connsiteX102" fmla="*/ 2427608 w 8176660"/>
                <a:gd name="connsiteY102" fmla="*/ 1960041 h 8173795"/>
                <a:gd name="connsiteX103" fmla="*/ 2415885 w 8176660"/>
                <a:gd name="connsiteY103" fmla="*/ 1958210 h 8173795"/>
                <a:gd name="connsiteX104" fmla="*/ 2368625 w 8176660"/>
                <a:gd name="connsiteY104" fmla="*/ 1856363 h 8173795"/>
                <a:gd name="connsiteX105" fmla="*/ 2319167 w 8176660"/>
                <a:gd name="connsiteY105" fmla="*/ 1751219 h 8173795"/>
                <a:gd name="connsiteX106" fmla="*/ 2320999 w 8176660"/>
                <a:gd name="connsiteY106" fmla="*/ 1750486 h 8173795"/>
                <a:gd name="connsiteX107" fmla="*/ 2320999 w 8176660"/>
                <a:gd name="connsiteY107" fmla="*/ 1750486 h 8173795"/>
                <a:gd name="connsiteX108" fmla="*/ 2896910 w 8176660"/>
                <a:gd name="connsiteY108" fmla="*/ 1963339 h 8173795"/>
                <a:gd name="connsiteX109" fmla="*/ 2900207 w 8176660"/>
                <a:gd name="connsiteY109" fmla="*/ 1964438 h 8173795"/>
                <a:gd name="connsiteX110" fmla="*/ 2904603 w 8176660"/>
                <a:gd name="connsiteY110" fmla="*/ 2149447 h 8173795"/>
                <a:gd name="connsiteX111" fmla="*/ 2909000 w 8176660"/>
                <a:gd name="connsiteY111" fmla="*/ 2322367 h 8173795"/>
                <a:gd name="connsiteX112" fmla="*/ 2874196 w 8176660"/>
                <a:gd name="connsiteY112" fmla="*/ 2161171 h 8173795"/>
                <a:gd name="connsiteX113" fmla="*/ 2834996 w 8176660"/>
                <a:gd name="connsiteY113" fmla="*/ 1982389 h 8173795"/>
                <a:gd name="connsiteX114" fmla="*/ 2834996 w 8176660"/>
                <a:gd name="connsiteY114" fmla="*/ 1980557 h 8173795"/>
                <a:gd name="connsiteX115" fmla="*/ 2834263 w 8176660"/>
                <a:gd name="connsiteY115" fmla="*/ 1980557 h 8173795"/>
                <a:gd name="connsiteX116" fmla="*/ 2748902 w 8176660"/>
                <a:gd name="connsiteY116" fmla="*/ 1853432 h 8173795"/>
                <a:gd name="connsiteX117" fmla="*/ 2671968 w 8176660"/>
                <a:gd name="connsiteY117" fmla="*/ 1739129 h 8173795"/>
                <a:gd name="connsiteX118" fmla="*/ 2780042 w 8176660"/>
                <a:gd name="connsiteY118" fmla="*/ 1843540 h 8173795"/>
                <a:gd name="connsiteX119" fmla="*/ 2895811 w 8176660"/>
                <a:gd name="connsiteY119" fmla="*/ 1954546 h 8173795"/>
                <a:gd name="connsiteX120" fmla="*/ 2894712 w 8176660"/>
                <a:gd name="connsiteY120" fmla="*/ 1958576 h 8173795"/>
                <a:gd name="connsiteX121" fmla="*/ 2896910 w 8176660"/>
                <a:gd name="connsiteY121" fmla="*/ 1963339 h 8173795"/>
                <a:gd name="connsiteX122" fmla="*/ 2769784 w 8176660"/>
                <a:gd name="connsiteY122" fmla="*/ 2460849 h 8173795"/>
                <a:gd name="connsiteX123" fmla="*/ 2725822 w 8176660"/>
                <a:gd name="connsiteY123" fmla="*/ 2498950 h 8173795"/>
                <a:gd name="connsiteX124" fmla="*/ 2686622 w 8176660"/>
                <a:gd name="connsiteY124" fmla="*/ 2495287 h 8173795"/>
                <a:gd name="connsiteX125" fmla="*/ 2727654 w 8176660"/>
                <a:gd name="connsiteY125" fmla="*/ 2427511 h 8173795"/>
                <a:gd name="connsiteX126" fmla="*/ 2730218 w 8176660"/>
                <a:gd name="connsiteY126" fmla="*/ 2428610 h 8173795"/>
                <a:gd name="connsiteX127" fmla="*/ 2736813 w 8176660"/>
                <a:gd name="connsiteY127" fmla="*/ 2425679 h 8173795"/>
                <a:gd name="connsiteX128" fmla="*/ 2737179 w 8176660"/>
                <a:gd name="connsiteY128" fmla="*/ 2424946 h 8173795"/>
                <a:gd name="connsiteX129" fmla="*/ 2785904 w 8176660"/>
                <a:gd name="connsiteY129" fmla="*/ 2447294 h 8173795"/>
                <a:gd name="connsiteX130" fmla="*/ 2769784 w 8176660"/>
                <a:gd name="connsiteY130" fmla="*/ 2460849 h 8173795"/>
                <a:gd name="connsiteX131" fmla="*/ 2655482 w 8176660"/>
                <a:gd name="connsiteY131" fmla="*/ 1734366 h 8173795"/>
                <a:gd name="connsiteX132" fmla="*/ 2660977 w 8176660"/>
                <a:gd name="connsiteY132" fmla="*/ 1736565 h 8173795"/>
                <a:gd name="connsiteX133" fmla="*/ 2665007 w 8176660"/>
                <a:gd name="connsiteY133" fmla="*/ 1735832 h 8173795"/>
                <a:gd name="connsiteX134" fmla="*/ 2745605 w 8176660"/>
                <a:gd name="connsiteY134" fmla="*/ 1855996 h 8173795"/>
                <a:gd name="connsiteX135" fmla="*/ 2830233 w 8176660"/>
                <a:gd name="connsiteY135" fmla="*/ 1981290 h 8173795"/>
                <a:gd name="connsiteX136" fmla="*/ 2626540 w 8176660"/>
                <a:gd name="connsiteY136" fmla="*/ 1975062 h 8173795"/>
                <a:gd name="connsiteX137" fmla="*/ 2432738 w 8176660"/>
                <a:gd name="connsiteY137" fmla="*/ 1969567 h 8173795"/>
                <a:gd name="connsiteX138" fmla="*/ 2429807 w 8176660"/>
                <a:gd name="connsiteY138" fmla="*/ 1962972 h 8173795"/>
                <a:gd name="connsiteX139" fmla="*/ 2541545 w 8176660"/>
                <a:gd name="connsiteY139" fmla="*/ 1850135 h 8173795"/>
                <a:gd name="connsiteX140" fmla="*/ 2655482 w 8176660"/>
                <a:gd name="connsiteY140" fmla="*/ 1734366 h 8173795"/>
                <a:gd name="connsiteX141" fmla="*/ 2424678 w 8176660"/>
                <a:gd name="connsiteY141" fmla="*/ 2376221 h 8173795"/>
                <a:gd name="connsiteX142" fmla="*/ 2548872 w 8176660"/>
                <a:gd name="connsiteY142" fmla="*/ 2394539 h 8173795"/>
                <a:gd name="connsiteX143" fmla="*/ 2713366 w 8176660"/>
                <a:gd name="connsiteY143" fmla="*/ 2418718 h 8173795"/>
                <a:gd name="connsiteX144" fmla="*/ 2563160 w 8176660"/>
                <a:gd name="connsiteY144" fmla="*/ 2479534 h 8173795"/>
                <a:gd name="connsiteX145" fmla="*/ 2561695 w 8176660"/>
                <a:gd name="connsiteY145" fmla="*/ 2476602 h 8173795"/>
                <a:gd name="connsiteX146" fmla="*/ 2548506 w 8176660"/>
                <a:gd name="connsiteY146" fmla="*/ 2476969 h 8173795"/>
                <a:gd name="connsiteX147" fmla="*/ 2485493 w 8176660"/>
                <a:gd name="connsiteY147" fmla="*/ 2426045 h 8173795"/>
                <a:gd name="connsiteX148" fmla="*/ 2423945 w 8176660"/>
                <a:gd name="connsiteY148" fmla="*/ 2376954 h 8173795"/>
                <a:gd name="connsiteX149" fmla="*/ 2424678 w 8176660"/>
                <a:gd name="connsiteY149" fmla="*/ 2376221 h 8173795"/>
                <a:gd name="connsiteX150" fmla="*/ 2424678 w 8176660"/>
                <a:gd name="connsiteY150" fmla="*/ 2376221 h 8173795"/>
                <a:gd name="connsiteX151" fmla="*/ 2721426 w 8176660"/>
                <a:gd name="connsiteY151" fmla="*/ 2419817 h 8173795"/>
                <a:gd name="connsiteX152" fmla="*/ 2721792 w 8176660"/>
                <a:gd name="connsiteY152" fmla="*/ 2419817 h 8173795"/>
                <a:gd name="connsiteX153" fmla="*/ 2721792 w 8176660"/>
                <a:gd name="connsiteY153" fmla="*/ 2420184 h 8173795"/>
                <a:gd name="connsiteX154" fmla="*/ 2722158 w 8176660"/>
                <a:gd name="connsiteY154" fmla="*/ 2420550 h 8173795"/>
                <a:gd name="connsiteX155" fmla="*/ 2691751 w 8176660"/>
                <a:gd name="connsiteY155" fmla="*/ 2431541 h 8173795"/>
                <a:gd name="connsiteX156" fmla="*/ 2721426 w 8176660"/>
                <a:gd name="connsiteY156" fmla="*/ 2419817 h 8173795"/>
                <a:gd name="connsiteX157" fmla="*/ 2412588 w 8176660"/>
                <a:gd name="connsiteY157" fmla="*/ 2359369 h 8173795"/>
                <a:gd name="connsiteX158" fmla="*/ 2405627 w 8176660"/>
                <a:gd name="connsiteY158" fmla="*/ 2363032 h 8173795"/>
                <a:gd name="connsiteX159" fmla="*/ 2373388 w 8176660"/>
                <a:gd name="connsiteY159" fmla="*/ 2340318 h 8173795"/>
                <a:gd name="connsiteX160" fmla="*/ 2396102 w 8176660"/>
                <a:gd name="connsiteY160" fmla="*/ 2168864 h 8173795"/>
                <a:gd name="connsiteX161" fmla="*/ 2418083 w 8176660"/>
                <a:gd name="connsiteY161" fmla="*/ 2001073 h 8173795"/>
                <a:gd name="connsiteX162" fmla="*/ 2415152 w 8176660"/>
                <a:gd name="connsiteY162" fmla="*/ 2171062 h 8173795"/>
                <a:gd name="connsiteX163" fmla="*/ 2412588 w 8176660"/>
                <a:gd name="connsiteY163" fmla="*/ 2359369 h 8173795"/>
                <a:gd name="connsiteX164" fmla="*/ 2403429 w 8176660"/>
                <a:gd name="connsiteY164" fmla="*/ 2365597 h 8173795"/>
                <a:gd name="connsiteX165" fmla="*/ 2402330 w 8176660"/>
                <a:gd name="connsiteY165" fmla="*/ 2367795 h 8173795"/>
                <a:gd name="connsiteX166" fmla="*/ 2391339 w 8176660"/>
                <a:gd name="connsiteY166" fmla="*/ 2366330 h 8173795"/>
                <a:gd name="connsiteX167" fmla="*/ 2376685 w 8176660"/>
                <a:gd name="connsiteY167" fmla="*/ 2364864 h 8173795"/>
                <a:gd name="connsiteX168" fmla="*/ 2373754 w 8176660"/>
                <a:gd name="connsiteY168" fmla="*/ 2359002 h 8173795"/>
                <a:gd name="connsiteX169" fmla="*/ 2370823 w 8176660"/>
                <a:gd name="connsiteY169" fmla="*/ 2358270 h 8173795"/>
                <a:gd name="connsiteX170" fmla="*/ 2372655 w 8176660"/>
                <a:gd name="connsiteY170" fmla="*/ 2343982 h 8173795"/>
                <a:gd name="connsiteX171" fmla="*/ 2403429 w 8176660"/>
                <a:gd name="connsiteY171" fmla="*/ 2365597 h 8173795"/>
                <a:gd name="connsiteX172" fmla="*/ 2403429 w 8176660"/>
                <a:gd name="connsiteY172" fmla="*/ 2365597 h 8173795"/>
                <a:gd name="connsiteX173" fmla="*/ 2375952 w 8176660"/>
                <a:gd name="connsiteY173" fmla="*/ 2368894 h 8173795"/>
                <a:gd name="connsiteX174" fmla="*/ 2402330 w 8176660"/>
                <a:gd name="connsiteY174" fmla="*/ 2372924 h 8173795"/>
                <a:gd name="connsiteX175" fmla="*/ 2404528 w 8176660"/>
                <a:gd name="connsiteY175" fmla="*/ 2377320 h 8173795"/>
                <a:gd name="connsiteX176" fmla="*/ 2398300 w 8176660"/>
                <a:gd name="connsiteY176" fmla="*/ 2382816 h 8173795"/>
                <a:gd name="connsiteX177" fmla="*/ 2375952 w 8176660"/>
                <a:gd name="connsiteY177" fmla="*/ 2368894 h 8173795"/>
                <a:gd name="connsiteX178" fmla="*/ 2406726 w 8176660"/>
                <a:gd name="connsiteY178" fmla="*/ 2380251 h 8173795"/>
                <a:gd name="connsiteX179" fmla="*/ 2421381 w 8176660"/>
                <a:gd name="connsiteY179" fmla="*/ 2380251 h 8173795"/>
                <a:gd name="connsiteX180" fmla="*/ 2468274 w 8176660"/>
                <a:gd name="connsiteY180" fmla="*/ 2426778 h 8173795"/>
                <a:gd name="connsiteX181" fmla="*/ 2462779 w 8176660"/>
                <a:gd name="connsiteY181" fmla="*/ 2423481 h 8173795"/>
                <a:gd name="connsiteX182" fmla="*/ 2401597 w 8176660"/>
                <a:gd name="connsiteY182" fmla="*/ 2385014 h 8173795"/>
                <a:gd name="connsiteX183" fmla="*/ 2406726 w 8176660"/>
                <a:gd name="connsiteY183" fmla="*/ 2380251 h 8173795"/>
                <a:gd name="connsiteX184" fmla="*/ 2443728 w 8176660"/>
                <a:gd name="connsiteY184" fmla="*/ 2397104 h 8173795"/>
                <a:gd name="connsiteX185" fmla="*/ 2483661 w 8176660"/>
                <a:gd name="connsiteY185" fmla="*/ 2428976 h 8173795"/>
                <a:gd name="connsiteX186" fmla="*/ 2529455 w 8176660"/>
                <a:gd name="connsiteY186" fmla="*/ 2465246 h 8173795"/>
                <a:gd name="connsiteX187" fmla="*/ 2484760 w 8176660"/>
                <a:gd name="connsiteY187" fmla="*/ 2437036 h 8173795"/>
                <a:gd name="connsiteX188" fmla="*/ 2443728 w 8176660"/>
                <a:gd name="connsiteY188" fmla="*/ 2397104 h 8173795"/>
                <a:gd name="connsiteX189" fmla="*/ 2443728 w 8176660"/>
                <a:gd name="connsiteY189" fmla="*/ 2397104 h 8173795"/>
                <a:gd name="connsiteX190" fmla="*/ 2546674 w 8176660"/>
                <a:gd name="connsiteY190" fmla="*/ 2480633 h 8173795"/>
                <a:gd name="connsiteX191" fmla="*/ 2545575 w 8176660"/>
                <a:gd name="connsiteY191" fmla="*/ 2483563 h 8173795"/>
                <a:gd name="connsiteX192" fmla="*/ 2533485 w 8176660"/>
                <a:gd name="connsiteY192" fmla="*/ 2485029 h 8173795"/>
                <a:gd name="connsiteX193" fmla="*/ 2523594 w 8176660"/>
                <a:gd name="connsiteY193" fmla="*/ 2475503 h 8173795"/>
                <a:gd name="connsiteX194" fmla="*/ 2497216 w 8176660"/>
                <a:gd name="connsiteY194" fmla="*/ 2449859 h 8173795"/>
                <a:gd name="connsiteX195" fmla="*/ 2546674 w 8176660"/>
                <a:gd name="connsiteY195" fmla="*/ 2480633 h 8173795"/>
                <a:gd name="connsiteX196" fmla="*/ 2626540 w 8176660"/>
                <a:gd name="connsiteY196" fmla="*/ 2574053 h 8173795"/>
                <a:gd name="connsiteX197" fmla="*/ 2595033 w 8176660"/>
                <a:gd name="connsiteY197" fmla="*/ 2532655 h 8173795"/>
                <a:gd name="connsiteX198" fmla="*/ 2563160 w 8176660"/>
                <a:gd name="connsiteY198" fmla="*/ 2491257 h 8173795"/>
                <a:gd name="connsiteX199" fmla="*/ 2563526 w 8176660"/>
                <a:gd name="connsiteY199" fmla="*/ 2490890 h 8173795"/>
                <a:gd name="connsiteX200" fmla="*/ 2564992 w 8176660"/>
                <a:gd name="connsiteY200" fmla="*/ 2486861 h 8173795"/>
                <a:gd name="connsiteX201" fmla="*/ 2680394 w 8176660"/>
                <a:gd name="connsiteY201" fmla="*/ 2498218 h 8173795"/>
                <a:gd name="connsiteX202" fmla="*/ 2679295 w 8176660"/>
                <a:gd name="connsiteY202" fmla="*/ 2500416 h 8173795"/>
                <a:gd name="connsiteX203" fmla="*/ 2634966 w 8176660"/>
                <a:gd name="connsiteY203" fmla="*/ 2573687 h 8173795"/>
                <a:gd name="connsiteX204" fmla="*/ 2626540 w 8176660"/>
                <a:gd name="connsiteY204" fmla="*/ 2574053 h 8173795"/>
                <a:gd name="connsiteX205" fmla="*/ 2626540 w 8176660"/>
                <a:gd name="connsiteY205" fmla="*/ 2574053 h 8173795"/>
                <a:gd name="connsiteX206" fmla="*/ 2565724 w 8176660"/>
                <a:gd name="connsiteY206" fmla="*/ 2483563 h 8173795"/>
                <a:gd name="connsiteX207" fmla="*/ 2565724 w 8176660"/>
                <a:gd name="connsiteY207" fmla="*/ 2483563 h 8173795"/>
                <a:gd name="connsiteX208" fmla="*/ 2565358 w 8176660"/>
                <a:gd name="connsiteY208" fmla="*/ 2482831 h 8173795"/>
                <a:gd name="connsiteX209" fmla="*/ 2643758 w 8176660"/>
                <a:gd name="connsiteY209" fmla="*/ 2453889 h 8173795"/>
                <a:gd name="connsiteX210" fmla="*/ 2723624 w 8176660"/>
                <a:gd name="connsiteY210" fmla="*/ 2423847 h 8173795"/>
                <a:gd name="connsiteX211" fmla="*/ 2724723 w 8176660"/>
                <a:gd name="connsiteY211" fmla="*/ 2425679 h 8173795"/>
                <a:gd name="connsiteX212" fmla="*/ 2682225 w 8176660"/>
                <a:gd name="connsiteY212" fmla="*/ 2494554 h 8173795"/>
                <a:gd name="connsiteX213" fmla="*/ 2565724 w 8176660"/>
                <a:gd name="connsiteY213" fmla="*/ 2483563 h 8173795"/>
                <a:gd name="connsiteX214" fmla="*/ 2736446 w 8176660"/>
                <a:gd name="connsiteY214" fmla="*/ 2413590 h 8173795"/>
                <a:gd name="connsiteX215" fmla="*/ 2774181 w 8176660"/>
                <a:gd name="connsiteY215" fmla="*/ 2398203 h 8173795"/>
                <a:gd name="connsiteX216" fmla="*/ 2736813 w 8176660"/>
                <a:gd name="connsiteY216" fmla="*/ 2414322 h 8173795"/>
                <a:gd name="connsiteX217" fmla="*/ 2736446 w 8176660"/>
                <a:gd name="connsiteY217" fmla="*/ 2413590 h 8173795"/>
                <a:gd name="connsiteX218" fmla="*/ 2736446 w 8176660"/>
                <a:gd name="connsiteY218" fmla="*/ 2413590 h 8173795"/>
                <a:gd name="connsiteX219" fmla="*/ 2905336 w 8176660"/>
                <a:gd name="connsiteY219" fmla="*/ 2335922 h 8173795"/>
                <a:gd name="connsiteX220" fmla="*/ 2903870 w 8176660"/>
                <a:gd name="connsiteY220" fmla="*/ 2342150 h 8173795"/>
                <a:gd name="connsiteX221" fmla="*/ 2732783 w 8176660"/>
                <a:gd name="connsiteY221" fmla="*/ 2410659 h 8173795"/>
                <a:gd name="connsiteX222" fmla="*/ 2731683 w 8176660"/>
                <a:gd name="connsiteY222" fmla="*/ 2411025 h 8173795"/>
                <a:gd name="connsiteX223" fmla="*/ 2723624 w 8176660"/>
                <a:gd name="connsiteY223" fmla="*/ 2413590 h 8173795"/>
                <a:gd name="connsiteX224" fmla="*/ 2723257 w 8176660"/>
                <a:gd name="connsiteY224" fmla="*/ 2414689 h 8173795"/>
                <a:gd name="connsiteX225" fmla="*/ 2719960 w 8176660"/>
                <a:gd name="connsiteY225" fmla="*/ 2416154 h 8173795"/>
                <a:gd name="connsiteX226" fmla="*/ 2572319 w 8176660"/>
                <a:gd name="connsiteY226" fmla="*/ 2393440 h 8173795"/>
                <a:gd name="connsiteX227" fmla="*/ 2425777 w 8176660"/>
                <a:gd name="connsiteY227" fmla="*/ 2371092 h 8173795"/>
                <a:gd name="connsiteX228" fmla="*/ 2425777 w 8176660"/>
                <a:gd name="connsiteY228" fmla="*/ 2369993 h 8173795"/>
                <a:gd name="connsiteX229" fmla="*/ 2421381 w 8176660"/>
                <a:gd name="connsiteY229" fmla="*/ 2361567 h 8173795"/>
                <a:gd name="connsiteX230" fmla="*/ 2415519 w 8176660"/>
                <a:gd name="connsiteY230" fmla="*/ 2359735 h 8173795"/>
                <a:gd name="connsiteX231" fmla="*/ 2418816 w 8176660"/>
                <a:gd name="connsiteY231" fmla="*/ 2170696 h 8173795"/>
                <a:gd name="connsiteX232" fmla="*/ 2421381 w 8176660"/>
                <a:gd name="connsiteY232" fmla="*/ 1983122 h 8173795"/>
                <a:gd name="connsiteX233" fmla="*/ 2429807 w 8176660"/>
                <a:gd name="connsiteY233" fmla="*/ 1978726 h 8173795"/>
                <a:gd name="connsiteX234" fmla="*/ 2432738 w 8176660"/>
                <a:gd name="connsiteY234" fmla="*/ 1972131 h 8173795"/>
                <a:gd name="connsiteX235" fmla="*/ 2626906 w 8176660"/>
                <a:gd name="connsiteY235" fmla="*/ 1978359 h 8173795"/>
                <a:gd name="connsiteX236" fmla="*/ 2832065 w 8176660"/>
                <a:gd name="connsiteY236" fmla="*/ 1984221 h 8173795"/>
                <a:gd name="connsiteX237" fmla="*/ 2832065 w 8176660"/>
                <a:gd name="connsiteY237" fmla="*/ 1984587 h 8173795"/>
                <a:gd name="connsiteX238" fmla="*/ 2832431 w 8176660"/>
                <a:gd name="connsiteY238" fmla="*/ 1984587 h 8173795"/>
                <a:gd name="connsiteX239" fmla="*/ 2870532 w 8176660"/>
                <a:gd name="connsiteY239" fmla="*/ 2162270 h 8173795"/>
                <a:gd name="connsiteX240" fmla="*/ 2908267 w 8176660"/>
                <a:gd name="connsiteY240" fmla="*/ 2334457 h 8173795"/>
                <a:gd name="connsiteX241" fmla="*/ 2905336 w 8176660"/>
                <a:gd name="connsiteY241" fmla="*/ 2335922 h 8173795"/>
                <a:gd name="connsiteX242" fmla="*/ 2411489 w 8176660"/>
                <a:gd name="connsiteY242" fmla="*/ 1980557 h 8173795"/>
                <a:gd name="connsiteX243" fmla="*/ 2416618 w 8176660"/>
                <a:gd name="connsiteY243" fmla="*/ 1982389 h 8173795"/>
                <a:gd name="connsiteX244" fmla="*/ 2391706 w 8176660"/>
                <a:gd name="connsiteY244" fmla="*/ 2168131 h 8173795"/>
                <a:gd name="connsiteX245" fmla="*/ 2369358 w 8176660"/>
                <a:gd name="connsiteY245" fmla="*/ 2337754 h 8173795"/>
                <a:gd name="connsiteX246" fmla="*/ 2249926 w 8176660"/>
                <a:gd name="connsiteY246" fmla="*/ 2253492 h 8173795"/>
                <a:gd name="connsiteX247" fmla="*/ 2087631 w 8176660"/>
                <a:gd name="connsiteY247" fmla="*/ 2139555 h 8173795"/>
                <a:gd name="connsiteX248" fmla="*/ 2253223 w 8176660"/>
                <a:gd name="connsiteY248" fmla="*/ 2056759 h 8173795"/>
                <a:gd name="connsiteX249" fmla="*/ 2409291 w 8176660"/>
                <a:gd name="connsiteY249" fmla="*/ 1977993 h 8173795"/>
                <a:gd name="connsiteX250" fmla="*/ 2411489 w 8176660"/>
                <a:gd name="connsiteY250" fmla="*/ 1980557 h 8173795"/>
                <a:gd name="connsiteX251" fmla="*/ 2411489 w 8176660"/>
                <a:gd name="connsiteY251" fmla="*/ 1980557 h 8173795"/>
                <a:gd name="connsiteX252" fmla="*/ 2247728 w 8176660"/>
                <a:gd name="connsiteY252" fmla="*/ 2256789 h 8173795"/>
                <a:gd name="connsiteX253" fmla="*/ 2368992 w 8176660"/>
                <a:gd name="connsiteY253" fmla="*/ 2341784 h 8173795"/>
                <a:gd name="connsiteX254" fmla="*/ 2367160 w 8176660"/>
                <a:gd name="connsiteY254" fmla="*/ 2357171 h 8173795"/>
                <a:gd name="connsiteX255" fmla="*/ 2362397 w 8176660"/>
                <a:gd name="connsiteY255" fmla="*/ 2359369 h 8173795"/>
                <a:gd name="connsiteX256" fmla="*/ 2227578 w 8176660"/>
                <a:gd name="connsiteY256" fmla="*/ 2250928 h 8173795"/>
                <a:gd name="connsiteX257" fmla="*/ 2131227 w 8176660"/>
                <a:gd name="connsiteY257" fmla="*/ 2173993 h 8173795"/>
                <a:gd name="connsiteX258" fmla="*/ 2247728 w 8176660"/>
                <a:gd name="connsiteY258" fmla="*/ 2256789 h 8173795"/>
                <a:gd name="connsiteX259" fmla="*/ 2390973 w 8176660"/>
                <a:gd name="connsiteY259" fmla="*/ 2383182 h 8173795"/>
                <a:gd name="connsiteX260" fmla="*/ 2395369 w 8176660"/>
                <a:gd name="connsiteY260" fmla="*/ 2386113 h 8173795"/>
                <a:gd name="connsiteX261" fmla="*/ 2395003 w 8176660"/>
                <a:gd name="connsiteY261" fmla="*/ 2386479 h 8173795"/>
                <a:gd name="connsiteX262" fmla="*/ 2390973 w 8176660"/>
                <a:gd name="connsiteY262" fmla="*/ 2383182 h 8173795"/>
                <a:gd name="connsiteX263" fmla="*/ 2546308 w 8176660"/>
                <a:gd name="connsiteY263" fmla="*/ 2487227 h 8173795"/>
                <a:gd name="connsiteX264" fmla="*/ 2555467 w 8176660"/>
                <a:gd name="connsiteY264" fmla="*/ 2494554 h 8173795"/>
                <a:gd name="connsiteX265" fmla="*/ 2560229 w 8176660"/>
                <a:gd name="connsiteY265" fmla="*/ 2493455 h 8173795"/>
                <a:gd name="connsiteX266" fmla="*/ 2591736 w 8176660"/>
                <a:gd name="connsiteY266" fmla="*/ 2535219 h 8173795"/>
                <a:gd name="connsiteX267" fmla="*/ 2613717 w 8176660"/>
                <a:gd name="connsiteY267" fmla="*/ 2564162 h 8173795"/>
                <a:gd name="connsiteX268" fmla="*/ 2536783 w 8176660"/>
                <a:gd name="connsiteY268" fmla="*/ 2488692 h 8173795"/>
                <a:gd name="connsiteX269" fmla="*/ 2546308 w 8176660"/>
                <a:gd name="connsiteY269" fmla="*/ 2487227 h 8173795"/>
                <a:gd name="connsiteX270" fmla="*/ 2367893 w 8176660"/>
                <a:gd name="connsiteY270" fmla="*/ 2374756 h 8173795"/>
                <a:gd name="connsiteX271" fmla="*/ 2373022 w 8176660"/>
                <a:gd name="connsiteY271" fmla="*/ 2372191 h 8173795"/>
                <a:gd name="connsiteX272" fmla="*/ 2392438 w 8176660"/>
                <a:gd name="connsiteY272" fmla="*/ 2388311 h 8173795"/>
                <a:gd name="connsiteX273" fmla="*/ 2331990 w 8176660"/>
                <a:gd name="connsiteY273" fmla="*/ 2445096 h 8173795"/>
                <a:gd name="connsiteX274" fmla="*/ 2266046 w 8176660"/>
                <a:gd name="connsiteY274" fmla="*/ 2507376 h 8173795"/>
                <a:gd name="connsiteX275" fmla="*/ 2311840 w 8176660"/>
                <a:gd name="connsiteY275" fmla="*/ 2445096 h 8173795"/>
                <a:gd name="connsiteX276" fmla="*/ 2364229 w 8176660"/>
                <a:gd name="connsiteY276" fmla="*/ 2372924 h 8173795"/>
                <a:gd name="connsiteX277" fmla="*/ 2367893 w 8176660"/>
                <a:gd name="connsiteY277" fmla="*/ 2374756 h 8173795"/>
                <a:gd name="connsiteX278" fmla="*/ 2367893 w 8176660"/>
                <a:gd name="connsiteY278" fmla="*/ 2374756 h 8173795"/>
                <a:gd name="connsiteX279" fmla="*/ 2500880 w 8176660"/>
                <a:gd name="connsiteY279" fmla="*/ 2473305 h 8173795"/>
                <a:gd name="connsiteX280" fmla="*/ 2398300 w 8176660"/>
                <a:gd name="connsiteY280" fmla="*/ 2388677 h 8173795"/>
                <a:gd name="connsiteX281" fmla="*/ 2399033 w 8176660"/>
                <a:gd name="connsiteY281" fmla="*/ 2387945 h 8173795"/>
                <a:gd name="connsiteX282" fmla="*/ 2460947 w 8176660"/>
                <a:gd name="connsiteY282" fmla="*/ 2427145 h 8173795"/>
                <a:gd name="connsiteX283" fmla="*/ 2481463 w 8176660"/>
                <a:gd name="connsiteY283" fmla="*/ 2439967 h 8173795"/>
                <a:gd name="connsiteX284" fmla="*/ 2521396 w 8176660"/>
                <a:gd name="connsiteY284" fmla="*/ 2478801 h 8173795"/>
                <a:gd name="connsiteX285" fmla="*/ 2528723 w 8176660"/>
                <a:gd name="connsiteY285" fmla="*/ 2486128 h 8173795"/>
                <a:gd name="connsiteX286" fmla="*/ 2517732 w 8176660"/>
                <a:gd name="connsiteY286" fmla="*/ 2487593 h 8173795"/>
                <a:gd name="connsiteX287" fmla="*/ 2500880 w 8176660"/>
                <a:gd name="connsiteY287" fmla="*/ 2473305 h 8173795"/>
                <a:gd name="connsiteX288" fmla="*/ 2500880 w 8176660"/>
                <a:gd name="connsiteY288" fmla="*/ 2473305 h 8173795"/>
                <a:gd name="connsiteX289" fmla="*/ 2532020 w 8176660"/>
                <a:gd name="connsiteY289" fmla="*/ 2489059 h 8173795"/>
                <a:gd name="connsiteX290" fmla="*/ 2599429 w 8176660"/>
                <a:gd name="connsiteY290" fmla="*/ 2554636 h 8173795"/>
                <a:gd name="connsiteX291" fmla="*/ 2521762 w 8176660"/>
                <a:gd name="connsiteY291" fmla="*/ 2490158 h 8173795"/>
                <a:gd name="connsiteX292" fmla="*/ 2532020 w 8176660"/>
                <a:gd name="connsiteY292" fmla="*/ 2489059 h 8173795"/>
                <a:gd name="connsiteX293" fmla="*/ 2682592 w 8176660"/>
                <a:gd name="connsiteY293" fmla="*/ 2502614 h 8173795"/>
                <a:gd name="connsiteX294" fmla="*/ 2684790 w 8176660"/>
                <a:gd name="connsiteY294" fmla="*/ 2498950 h 8173795"/>
                <a:gd name="connsiteX295" fmla="*/ 2722158 w 8176660"/>
                <a:gd name="connsiteY295" fmla="*/ 2502614 h 8173795"/>
                <a:gd name="connsiteX296" fmla="*/ 2638629 w 8176660"/>
                <a:gd name="connsiteY296" fmla="*/ 2574786 h 8173795"/>
                <a:gd name="connsiteX297" fmla="*/ 2682592 w 8176660"/>
                <a:gd name="connsiteY297" fmla="*/ 2502614 h 8173795"/>
                <a:gd name="connsiteX298" fmla="*/ 2682592 w 8176660"/>
                <a:gd name="connsiteY298" fmla="*/ 2502614 h 8173795"/>
                <a:gd name="connsiteX299" fmla="*/ 2738278 w 8176660"/>
                <a:gd name="connsiteY299" fmla="*/ 2421283 h 8173795"/>
                <a:gd name="connsiteX300" fmla="*/ 2739011 w 8176660"/>
                <a:gd name="connsiteY300" fmla="*/ 2418718 h 8173795"/>
                <a:gd name="connsiteX301" fmla="*/ 2738644 w 8176660"/>
                <a:gd name="connsiteY301" fmla="*/ 2417619 h 8173795"/>
                <a:gd name="connsiteX302" fmla="*/ 2821807 w 8176660"/>
                <a:gd name="connsiteY302" fmla="*/ 2382083 h 8173795"/>
                <a:gd name="connsiteX303" fmla="*/ 2901672 w 8176660"/>
                <a:gd name="connsiteY303" fmla="*/ 2347279 h 8173795"/>
                <a:gd name="connsiteX304" fmla="*/ 2789201 w 8176660"/>
                <a:gd name="connsiteY304" fmla="*/ 2443997 h 8173795"/>
                <a:gd name="connsiteX305" fmla="*/ 2738278 w 8176660"/>
                <a:gd name="connsiteY305" fmla="*/ 2421283 h 8173795"/>
                <a:gd name="connsiteX306" fmla="*/ 2081403 w 8176660"/>
                <a:gd name="connsiteY306" fmla="*/ 2140655 h 8173795"/>
                <a:gd name="connsiteX307" fmla="*/ 2070778 w 8176660"/>
                <a:gd name="connsiteY307" fmla="*/ 2154942 h 8173795"/>
                <a:gd name="connsiteX308" fmla="*/ 2045133 w 8176660"/>
                <a:gd name="connsiteY308" fmla="*/ 2136991 h 8173795"/>
                <a:gd name="connsiteX309" fmla="*/ 2061253 w 8176660"/>
                <a:gd name="connsiteY309" fmla="*/ 2138823 h 8173795"/>
                <a:gd name="connsiteX310" fmla="*/ 2081403 w 8176660"/>
                <a:gd name="connsiteY310" fmla="*/ 2140655 h 8173795"/>
                <a:gd name="connsiteX311" fmla="*/ 2084334 w 8176660"/>
                <a:gd name="connsiteY311" fmla="*/ 2142487 h 8173795"/>
                <a:gd name="connsiteX312" fmla="*/ 2085433 w 8176660"/>
                <a:gd name="connsiteY312" fmla="*/ 2142487 h 8173795"/>
                <a:gd name="connsiteX313" fmla="*/ 2225014 w 8176660"/>
                <a:gd name="connsiteY313" fmla="*/ 2254591 h 8173795"/>
                <a:gd name="connsiteX314" fmla="*/ 2320999 w 8176660"/>
                <a:gd name="connsiteY314" fmla="*/ 2331160 h 8173795"/>
                <a:gd name="connsiteX315" fmla="*/ 2204132 w 8176660"/>
                <a:gd name="connsiteY315" fmla="*/ 2248730 h 8173795"/>
                <a:gd name="connsiteX316" fmla="*/ 2073709 w 8176660"/>
                <a:gd name="connsiteY316" fmla="*/ 2157141 h 8173795"/>
                <a:gd name="connsiteX317" fmla="*/ 2084334 w 8176660"/>
                <a:gd name="connsiteY317" fmla="*/ 2142487 h 8173795"/>
                <a:gd name="connsiteX318" fmla="*/ 2334554 w 8176660"/>
                <a:gd name="connsiteY318" fmla="*/ 2448393 h 8173795"/>
                <a:gd name="connsiteX319" fmla="*/ 2395003 w 8176660"/>
                <a:gd name="connsiteY319" fmla="*/ 2390875 h 8173795"/>
                <a:gd name="connsiteX320" fmla="*/ 2497949 w 8176660"/>
                <a:gd name="connsiteY320" fmla="*/ 2476236 h 8173795"/>
                <a:gd name="connsiteX321" fmla="*/ 2512237 w 8176660"/>
                <a:gd name="connsiteY321" fmla="*/ 2487960 h 8173795"/>
                <a:gd name="connsiteX322" fmla="*/ 2403795 w 8176660"/>
                <a:gd name="connsiteY322" fmla="*/ 2501515 h 8173795"/>
                <a:gd name="connsiteX323" fmla="*/ 2257986 w 8176660"/>
                <a:gd name="connsiteY323" fmla="*/ 2520565 h 8173795"/>
                <a:gd name="connsiteX324" fmla="*/ 2334554 w 8176660"/>
                <a:gd name="connsiteY324" fmla="*/ 2448393 h 8173795"/>
                <a:gd name="connsiteX325" fmla="*/ 2334554 w 8176660"/>
                <a:gd name="connsiteY325" fmla="*/ 2448393 h 8173795"/>
                <a:gd name="connsiteX326" fmla="*/ 2772349 w 8176660"/>
                <a:gd name="connsiteY326" fmla="*/ 2463780 h 8173795"/>
                <a:gd name="connsiteX327" fmla="*/ 2789934 w 8176660"/>
                <a:gd name="connsiteY327" fmla="*/ 2448760 h 8173795"/>
                <a:gd name="connsiteX328" fmla="*/ 2843056 w 8176660"/>
                <a:gd name="connsiteY328" fmla="*/ 2473305 h 8173795"/>
                <a:gd name="connsiteX329" fmla="*/ 2946734 w 8176660"/>
                <a:gd name="connsiteY329" fmla="*/ 2520565 h 8173795"/>
                <a:gd name="connsiteX330" fmla="*/ 2756596 w 8176660"/>
                <a:gd name="connsiteY330" fmla="*/ 2501881 h 8173795"/>
                <a:gd name="connsiteX331" fmla="*/ 2731317 w 8176660"/>
                <a:gd name="connsiteY331" fmla="*/ 2499317 h 8173795"/>
                <a:gd name="connsiteX332" fmla="*/ 2772349 w 8176660"/>
                <a:gd name="connsiteY332" fmla="*/ 2463780 h 8173795"/>
                <a:gd name="connsiteX333" fmla="*/ 2020221 w 8176660"/>
                <a:gd name="connsiteY333" fmla="*/ 2231144 h 8173795"/>
                <a:gd name="connsiteX334" fmla="*/ 2071877 w 8176660"/>
                <a:gd name="connsiteY334" fmla="*/ 2159705 h 8173795"/>
                <a:gd name="connsiteX335" fmla="*/ 2201934 w 8176660"/>
                <a:gd name="connsiteY335" fmla="*/ 2251294 h 8173795"/>
                <a:gd name="connsiteX336" fmla="*/ 2360199 w 8176660"/>
                <a:gd name="connsiteY336" fmla="*/ 2362300 h 8173795"/>
                <a:gd name="connsiteX337" fmla="*/ 2361298 w 8176660"/>
                <a:gd name="connsiteY337" fmla="*/ 2371092 h 8173795"/>
                <a:gd name="connsiteX338" fmla="*/ 2361298 w 8176660"/>
                <a:gd name="connsiteY338" fmla="*/ 2371092 h 8173795"/>
                <a:gd name="connsiteX339" fmla="*/ 2308543 w 8176660"/>
                <a:gd name="connsiteY339" fmla="*/ 2442898 h 8173795"/>
                <a:gd name="connsiteX340" fmla="*/ 2252124 w 8176660"/>
                <a:gd name="connsiteY340" fmla="*/ 2520199 h 8173795"/>
                <a:gd name="connsiteX341" fmla="*/ 2103750 w 8176660"/>
                <a:gd name="connsiteY341" fmla="*/ 2419817 h 8173795"/>
                <a:gd name="connsiteX342" fmla="*/ 1955010 w 8176660"/>
                <a:gd name="connsiteY342" fmla="*/ 2320169 h 8173795"/>
                <a:gd name="connsiteX343" fmla="*/ 2020221 w 8176660"/>
                <a:gd name="connsiteY343" fmla="*/ 2231144 h 8173795"/>
                <a:gd name="connsiteX344" fmla="*/ 2404162 w 8176660"/>
                <a:gd name="connsiteY344" fmla="*/ 2505545 h 8173795"/>
                <a:gd name="connsiteX345" fmla="*/ 2515900 w 8176660"/>
                <a:gd name="connsiteY345" fmla="*/ 2490890 h 8173795"/>
                <a:gd name="connsiteX346" fmla="*/ 2621411 w 8176660"/>
                <a:gd name="connsiteY346" fmla="*/ 2577717 h 8173795"/>
                <a:gd name="connsiteX347" fmla="*/ 2620678 w 8176660"/>
                <a:gd name="connsiteY347" fmla="*/ 2579915 h 8173795"/>
                <a:gd name="connsiteX348" fmla="*/ 2441896 w 8176660"/>
                <a:gd name="connsiteY348" fmla="*/ 2550973 h 8173795"/>
                <a:gd name="connsiteX349" fmla="*/ 2264947 w 8176660"/>
                <a:gd name="connsiteY349" fmla="*/ 2522763 h 8173795"/>
                <a:gd name="connsiteX350" fmla="*/ 2404162 w 8176660"/>
                <a:gd name="connsiteY350" fmla="*/ 2505545 h 8173795"/>
                <a:gd name="connsiteX351" fmla="*/ 2640827 w 8176660"/>
                <a:gd name="connsiteY351" fmla="*/ 2579915 h 8173795"/>
                <a:gd name="connsiteX352" fmla="*/ 2639728 w 8176660"/>
                <a:gd name="connsiteY352" fmla="*/ 2578083 h 8173795"/>
                <a:gd name="connsiteX353" fmla="*/ 2726921 w 8176660"/>
                <a:gd name="connsiteY353" fmla="*/ 2502980 h 8173795"/>
                <a:gd name="connsiteX354" fmla="*/ 2755863 w 8176660"/>
                <a:gd name="connsiteY354" fmla="*/ 2505911 h 8173795"/>
                <a:gd name="connsiteX355" fmla="*/ 2944170 w 8176660"/>
                <a:gd name="connsiteY355" fmla="*/ 2523862 h 8173795"/>
                <a:gd name="connsiteX356" fmla="*/ 2793598 w 8176660"/>
                <a:gd name="connsiteY356" fmla="*/ 2551339 h 8173795"/>
                <a:gd name="connsiteX357" fmla="*/ 2640827 w 8176660"/>
                <a:gd name="connsiteY357" fmla="*/ 2579915 h 8173795"/>
                <a:gd name="connsiteX358" fmla="*/ 2952229 w 8176660"/>
                <a:gd name="connsiteY358" fmla="*/ 2519100 h 8173795"/>
                <a:gd name="connsiteX359" fmla="*/ 2844521 w 8176660"/>
                <a:gd name="connsiteY359" fmla="*/ 2469642 h 8173795"/>
                <a:gd name="connsiteX360" fmla="*/ 2792865 w 8176660"/>
                <a:gd name="connsiteY360" fmla="*/ 2446195 h 8173795"/>
                <a:gd name="connsiteX361" fmla="*/ 2906802 w 8176660"/>
                <a:gd name="connsiteY361" fmla="*/ 2347646 h 8173795"/>
                <a:gd name="connsiteX362" fmla="*/ 2911198 w 8176660"/>
                <a:gd name="connsiteY362" fmla="*/ 2349477 h 8173795"/>
                <a:gd name="connsiteX363" fmla="*/ 2911198 w 8176660"/>
                <a:gd name="connsiteY363" fmla="*/ 2349477 h 8173795"/>
                <a:gd name="connsiteX364" fmla="*/ 2931714 w 8176660"/>
                <a:gd name="connsiteY364" fmla="*/ 2433373 h 8173795"/>
                <a:gd name="connsiteX365" fmla="*/ 2953328 w 8176660"/>
                <a:gd name="connsiteY365" fmla="*/ 2518733 h 8173795"/>
                <a:gd name="connsiteX366" fmla="*/ 2952229 w 8176660"/>
                <a:gd name="connsiteY366" fmla="*/ 2519100 h 8173795"/>
                <a:gd name="connsiteX367" fmla="*/ 2952229 w 8176660"/>
                <a:gd name="connsiteY367" fmla="*/ 2519100 h 8173795"/>
                <a:gd name="connsiteX368" fmla="*/ 2310375 w 8176660"/>
                <a:gd name="connsiteY368" fmla="*/ 1752684 h 8173795"/>
                <a:gd name="connsiteX369" fmla="*/ 2314038 w 8176660"/>
                <a:gd name="connsiteY369" fmla="*/ 1754150 h 8173795"/>
                <a:gd name="connsiteX370" fmla="*/ 2315870 w 8176660"/>
                <a:gd name="connsiteY370" fmla="*/ 1753417 h 8173795"/>
                <a:gd name="connsiteX371" fmla="*/ 2364962 w 8176660"/>
                <a:gd name="connsiteY371" fmla="*/ 1858927 h 8173795"/>
                <a:gd name="connsiteX372" fmla="*/ 2412588 w 8176660"/>
                <a:gd name="connsiteY372" fmla="*/ 1960041 h 8173795"/>
                <a:gd name="connsiteX373" fmla="*/ 2409657 w 8176660"/>
                <a:gd name="connsiteY373" fmla="*/ 1962240 h 8173795"/>
                <a:gd name="connsiteX374" fmla="*/ 2407093 w 8176660"/>
                <a:gd name="connsiteY374" fmla="*/ 1968101 h 8173795"/>
                <a:gd name="connsiteX375" fmla="*/ 2294988 w 8176660"/>
                <a:gd name="connsiteY375" fmla="*/ 1960041 h 8173795"/>
                <a:gd name="connsiteX376" fmla="*/ 2178487 w 8176660"/>
                <a:gd name="connsiteY376" fmla="*/ 1951982 h 8173795"/>
                <a:gd name="connsiteX377" fmla="*/ 2176289 w 8176660"/>
                <a:gd name="connsiteY377" fmla="*/ 1947585 h 8173795"/>
                <a:gd name="connsiteX378" fmla="*/ 2243698 w 8176660"/>
                <a:gd name="connsiteY378" fmla="*/ 1850501 h 8173795"/>
                <a:gd name="connsiteX379" fmla="*/ 2310375 w 8176660"/>
                <a:gd name="connsiteY379" fmla="*/ 1752684 h 8173795"/>
                <a:gd name="connsiteX380" fmla="*/ 2160535 w 8176660"/>
                <a:gd name="connsiteY380" fmla="*/ 1968834 h 8173795"/>
                <a:gd name="connsiteX381" fmla="*/ 2125365 w 8176660"/>
                <a:gd name="connsiteY381" fmla="*/ 2045036 h 8173795"/>
                <a:gd name="connsiteX382" fmla="*/ 2083967 w 8176660"/>
                <a:gd name="connsiteY382" fmla="*/ 2135892 h 8173795"/>
                <a:gd name="connsiteX383" fmla="*/ 2082135 w 8176660"/>
                <a:gd name="connsiteY383" fmla="*/ 2136991 h 8173795"/>
                <a:gd name="connsiteX384" fmla="*/ 2082135 w 8176660"/>
                <a:gd name="connsiteY384" fmla="*/ 2136991 h 8173795"/>
                <a:gd name="connsiteX385" fmla="*/ 2061986 w 8176660"/>
                <a:gd name="connsiteY385" fmla="*/ 2134427 h 8173795"/>
                <a:gd name="connsiteX386" fmla="*/ 2041836 w 8176660"/>
                <a:gd name="connsiteY386" fmla="*/ 2132595 h 8173795"/>
                <a:gd name="connsiteX387" fmla="*/ 2105948 w 8176660"/>
                <a:gd name="connsiteY387" fmla="*/ 2044670 h 8173795"/>
                <a:gd name="connsiteX388" fmla="*/ 2160535 w 8176660"/>
                <a:gd name="connsiteY388" fmla="*/ 1968834 h 8173795"/>
                <a:gd name="connsiteX389" fmla="*/ 2038905 w 8176660"/>
                <a:gd name="connsiteY389" fmla="*/ 2136991 h 8173795"/>
                <a:gd name="connsiteX390" fmla="*/ 2068580 w 8176660"/>
                <a:gd name="connsiteY390" fmla="*/ 2157873 h 8173795"/>
                <a:gd name="connsiteX391" fmla="*/ 2016924 w 8176660"/>
                <a:gd name="connsiteY391" fmla="*/ 2228946 h 8173795"/>
                <a:gd name="connsiteX392" fmla="*/ 1961971 w 8176660"/>
                <a:gd name="connsiteY392" fmla="*/ 2305515 h 8173795"/>
                <a:gd name="connsiteX393" fmla="*/ 1997507 w 8176660"/>
                <a:gd name="connsiteY393" fmla="*/ 2228580 h 8173795"/>
                <a:gd name="connsiteX394" fmla="*/ 2038905 w 8176660"/>
                <a:gd name="connsiteY394" fmla="*/ 2136991 h 8173795"/>
                <a:gd name="connsiteX395" fmla="*/ 2038905 w 8176660"/>
                <a:gd name="connsiteY395" fmla="*/ 2136991 h 8173795"/>
                <a:gd name="connsiteX396" fmla="*/ 1950980 w 8176660"/>
                <a:gd name="connsiteY396" fmla="*/ 2879593 h 8173795"/>
                <a:gd name="connsiteX397" fmla="*/ 1953911 w 8176660"/>
                <a:gd name="connsiteY397" fmla="*/ 2878128 h 8173795"/>
                <a:gd name="connsiteX398" fmla="*/ 2017290 w 8176660"/>
                <a:gd name="connsiteY398" fmla="*/ 2940775 h 8173795"/>
                <a:gd name="connsiteX399" fmla="*/ 2084700 w 8176660"/>
                <a:gd name="connsiteY399" fmla="*/ 3007085 h 8173795"/>
                <a:gd name="connsiteX400" fmla="*/ 2084700 w 8176660"/>
                <a:gd name="connsiteY400" fmla="*/ 3008184 h 8173795"/>
                <a:gd name="connsiteX401" fmla="*/ 2086532 w 8176660"/>
                <a:gd name="connsiteY401" fmla="*/ 3007818 h 8173795"/>
                <a:gd name="connsiteX402" fmla="*/ 2300850 w 8176660"/>
                <a:gd name="connsiteY402" fmla="*/ 3018809 h 8173795"/>
                <a:gd name="connsiteX403" fmla="*/ 2302681 w 8176660"/>
                <a:gd name="connsiteY403" fmla="*/ 3022106 h 8173795"/>
                <a:gd name="connsiteX404" fmla="*/ 2309642 w 8176660"/>
                <a:gd name="connsiteY404" fmla="*/ 3021740 h 8173795"/>
                <a:gd name="connsiteX405" fmla="*/ 2310008 w 8176660"/>
                <a:gd name="connsiteY405" fmla="*/ 3021373 h 8173795"/>
                <a:gd name="connsiteX406" fmla="*/ 2366794 w 8176660"/>
                <a:gd name="connsiteY406" fmla="*/ 3055078 h 8173795"/>
                <a:gd name="connsiteX407" fmla="*/ 2423212 w 8176660"/>
                <a:gd name="connsiteY407" fmla="*/ 3088783 h 8173795"/>
                <a:gd name="connsiteX408" fmla="*/ 2425044 w 8176660"/>
                <a:gd name="connsiteY408" fmla="*/ 3094278 h 8173795"/>
                <a:gd name="connsiteX409" fmla="*/ 2431638 w 8176660"/>
                <a:gd name="connsiteY409" fmla="*/ 3093911 h 8173795"/>
                <a:gd name="connsiteX410" fmla="*/ 2431638 w 8176660"/>
                <a:gd name="connsiteY410" fmla="*/ 3093911 h 8173795"/>
                <a:gd name="connsiteX411" fmla="*/ 2480364 w 8176660"/>
                <a:gd name="connsiteY411" fmla="*/ 3124685 h 8173795"/>
                <a:gd name="connsiteX412" fmla="*/ 2533485 w 8176660"/>
                <a:gd name="connsiteY412" fmla="*/ 3157657 h 8173795"/>
                <a:gd name="connsiteX413" fmla="*/ 2533852 w 8176660"/>
                <a:gd name="connsiteY413" fmla="*/ 3157657 h 8173795"/>
                <a:gd name="connsiteX414" fmla="*/ 2533852 w 8176660"/>
                <a:gd name="connsiteY414" fmla="*/ 3157657 h 8173795"/>
                <a:gd name="connsiteX415" fmla="*/ 2587340 w 8176660"/>
                <a:gd name="connsiteY415" fmla="*/ 3178173 h 8173795"/>
                <a:gd name="connsiteX416" fmla="*/ 2640827 w 8176660"/>
                <a:gd name="connsiteY416" fmla="*/ 3198323 h 8173795"/>
                <a:gd name="connsiteX417" fmla="*/ 2641560 w 8176660"/>
                <a:gd name="connsiteY417" fmla="*/ 3198323 h 8173795"/>
                <a:gd name="connsiteX418" fmla="*/ 2641926 w 8176660"/>
                <a:gd name="connsiteY418" fmla="*/ 3198323 h 8173795"/>
                <a:gd name="connsiteX419" fmla="*/ 2642293 w 8176660"/>
                <a:gd name="connsiteY419" fmla="*/ 3198323 h 8173795"/>
                <a:gd name="connsiteX420" fmla="*/ 2642659 w 8176660"/>
                <a:gd name="connsiteY420" fmla="*/ 3198323 h 8173795"/>
                <a:gd name="connsiteX421" fmla="*/ 2643026 w 8176660"/>
                <a:gd name="connsiteY421" fmla="*/ 3197956 h 8173795"/>
                <a:gd name="connsiteX422" fmla="*/ 2643026 w 8176660"/>
                <a:gd name="connsiteY422" fmla="*/ 3197956 h 8173795"/>
                <a:gd name="connsiteX423" fmla="*/ 2643392 w 8176660"/>
                <a:gd name="connsiteY423" fmla="*/ 3197956 h 8173795"/>
                <a:gd name="connsiteX424" fmla="*/ 2743041 w 8176660"/>
                <a:gd name="connsiteY424" fmla="*/ 3026502 h 8173795"/>
                <a:gd name="connsiteX425" fmla="*/ 2839392 w 8176660"/>
                <a:gd name="connsiteY425" fmla="*/ 3218472 h 8173795"/>
                <a:gd name="connsiteX426" fmla="*/ 2839392 w 8176660"/>
                <a:gd name="connsiteY426" fmla="*/ 3218472 h 8173795"/>
                <a:gd name="connsiteX427" fmla="*/ 2839392 w 8176660"/>
                <a:gd name="connsiteY427" fmla="*/ 3218472 h 8173795"/>
                <a:gd name="connsiteX428" fmla="*/ 2840858 w 8176660"/>
                <a:gd name="connsiteY428" fmla="*/ 3219205 h 8173795"/>
                <a:gd name="connsiteX429" fmla="*/ 2840858 w 8176660"/>
                <a:gd name="connsiteY429" fmla="*/ 3219205 h 8173795"/>
                <a:gd name="connsiteX430" fmla="*/ 2842323 w 8176660"/>
                <a:gd name="connsiteY430" fmla="*/ 3218472 h 8173795"/>
                <a:gd name="connsiteX431" fmla="*/ 2842323 w 8176660"/>
                <a:gd name="connsiteY431" fmla="*/ 3218472 h 8173795"/>
                <a:gd name="connsiteX432" fmla="*/ 2842323 w 8176660"/>
                <a:gd name="connsiteY432" fmla="*/ 3218472 h 8173795"/>
                <a:gd name="connsiteX433" fmla="*/ 2935743 w 8176660"/>
                <a:gd name="connsiteY433" fmla="*/ 3044087 h 8173795"/>
                <a:gd name="connsiteX434" fmla="*/ 2937575 w 8176660"/>
                <a:gd name="connsiteY434" fmla="*/ 3044820 h 8173795"/>
                <a:gd name="connsiteX435" fmla="*/ 2943437 w 8176660"/>
                <a:gd name="connsiteY435" fmla="*/ 3041889 h 8173795"/>
                <a:gd name="connsiteX436" fmla="*/ 2943803 w 8176660"/>
                <a:gd name="connsiteY436" fmla="*/ 3040057 h 8173795"/>
                <a:gd name="connsiteX437" fmla="*/ 3135041 w 8176660"/>
                <a:gd name="connsiteY437" fmla="*/ 3059474 h 8173795"/>
                <a:gd name="connsiteX438" fmla="*/ 3137239 w 8176660"/>
                <a:gd name="connsiteY438" fmla="*/ 3063138 h 8173795"/>
                <a:gd name="connsiteX439" fmla="*/ 3140902 w 8176660"/>
                <a:gd name="connsiteY439" fmla="*/ 3064237 h 8173795"/>
                <a:gd name="connsiteX440" fmla="*/ 3147131 w 8176660"/>
                <a:gd name="connsiteY440" fmla="*/ 3058375 h 8173795"/>
                <a:gd name="connsiteX441" fmla="*/ 3144566 w 8176660"/>
                <a:gd name="connsiteY441" fmla="*/ 3053612 h 8173795"/>
                <a:gd name="connsiteX442" fmla="*/ 3138704 w 8176660"/>
                <a:gd name="connsiteY442" fmla="*/ 3053246 h 8173795"/>
                <a:gd name="connsiteX443" fmla="*/ 3077889 w 8176660"/>
                <a:gd name="connsiteY443" fmla="*/ 2988401 h 8173795"/>
                <a:gd name="connsiteX444" fmla="*/ 3015975 w 8176660"/>
                <a:gd name="connsiteY444" fmla="*/ 2923190 h 8173795"/>
                <a:gd name="connsiteX445" fmla="*/ 3014510 w 8176660"/>
                <a:gd name="connsiteY445" fmla="*/ 2915863 h 8173795"/>
                <a:gd name="connsiteX446" fmla="*/ 3006450 w 8176660"/>
                <a:gd name="connsiteY446" fmla="*/ 2916962 h 8173795"/>
                <a:gd name="connsiteX447" fmla="*/ 3006450 w 8176660"/>
                <a:gd name="connsiteY447" fmla="*/ 2923556 h 8173795"/>
                <a:gd name="connsiteX448" fmla="*/ 2951863 w 8176660"/>
                <a:gd name="connsiteY448" fmla="*/ 2992797 h 8173795"/>
                <a:gd name="connsiteX449" fmla="*/ 2919257 w 8176660"/>
                <a:gd name="connsiteY449" fmla="*/ 3034562 h 8173795"/>
                <a:gd name="connsiteX450" fmla="*/ 2744140 w 8176660"/>
                <a:gd name="connsiteY450" fmla="*/ 3021740 h 8173795"/>
                <a:gd name="connsiteX451" fmla="*/ 2763190 w 8176660"/>
                <a:gd name="connsiteY451" fmla="*/ 2817313 h 8173795"/>
                <a:gd name="connsiteX452" fmla="*/ 2767586 w 8176660"/>
                <a:gd name="connsiteY452" fmla="*/ 2815115 h 8173795"/>
                <a:gd name="connsiteX453" fmla="*/ 2766121 w 8176660"/>
                <a:gd name="connsiteY453" fmla="*/ 2805223 h 8173795"/>
                <a:gd name="connsiteX454" fmla="*/ 2762091 w 8176660"/>
                <a:gd name="connsiteY454" fmla="*/ 2804124 h 8173795"/>
                <a:gd name="connsiteX455" fmla="*/ 2741209 w 8176660"/>
                <a:gd name="connsiteY455" fmla="*/ 2720962 h 8173795"/>
                <a:gd name="connsiteX456" fmla="*/ 2718861 w 8176660"/>
                <a:gd name="connsiteY456" fmla="*/ 2633036 h 8173795"/>
                <a:gd name="connsiteX457" fmla="*/ 2718495 w 8176660"/>
                <a:gd name="connsiteY457" fmla="*/ 2629739 h 8173795"/>
                <a:gd name="connsiteX458" fmla="*/ 2714831 w 8176660"/>
                <a:gd name="connsiteY458" fmla="*/ 2630472 h 8173795"/>
                <a:gd name="connsiteX459" fmla="*/ 2714831 w 8176660"/>
                <a:gd name="connsiteY459" fmla="*/ 2630838 h 8173795"/>
                <a:gd name="connsiteX460" fmla="*/ 2666472 w 8176660"/>
                <a:gd name="connsiteY460" fmla="*/ 2646225 h 8173795"/>
                <a:gd name="connsiteX461" fmla="*/ 2621044 w 8176660"/>
                <a:gd name="connsiteY461" fmla="*/ 2660879 h 8173795"/>
                <a:gd name="connsiteX462" fmla="*/ 2620312 w 8176660"/>
                <a:gd name="connsiteY462" fmla="*/ 2659780 h 8173795"/>
                <a:gd name="connsiteX463" fmla="*/ 2612984 w 8176660"/>
                <a:gd name="connsiteY463" fmla="*/ 2660513 h 8173795"/>
                <a:gd name="connsiteX464" fmla="*/ 2612984 w 8176660"/>
                <a:gd name="connsiteY464" fmla="*/ 2660513 h 8173795"/>
                <a:gd name="connsiteX465" fmla="*/ 2611885 w 8176660"/>
                <a:gd name="connsiteY465" fmla="*/ 2664177 h 8173795"/>
                <a:gd name="connsiteX466" fmla="*/ 2612984 w 8176660"/>
                <a:gd name="connsiteY466" fmla="*/ 2666008 h 8173795"/>
                <a:gd name="connsiteX467" fmla="*/ 2596498 w 8176660"/>
                <a:gd name="connsiteY467" fmla="*/ 2691287 h 8173795"/>
                <a:gd name="connsiteX468" fmla="*/ 2580379 w 8176660"/>
                <a:gd name="connsiteY468" fmla="*/ 2716199 h 8173795"/>
                <a:gd name="connsiteX469" fmla="*/ 2574883 w 8176660"/>
                <a:gd name="connsiteY469" fmla="*/ 2718031 h 8173795"/>
                <a:gd name="connsiteX470" fmla="*/ 2573784 w 8176660"/>
                <a:gd name="connsiteY470" fmla="*/ 2722061 h 8173795"/>
                <a:gd name="connsiteX471" fmla="*/ 2575982 w 8176660"/>
                <a:gd name="connsiteY471" fmla="*/ 2725724 h 8173795"/>
                <a:gd name="connsiteX472" fmla="*/ 2579280 w 8176660"/>
                <a:gd name="connsiteY472" fmla="*/ 2726823 h 8173795"/>
                <a:gd name="connsiteX473" fmla="*/ 2579280 w 8176660"/>
                <a:gd name="connsiteY473" fmla="*/ 2726823 h 8173795"/>
                <a:gd name="connsiteX474" fmla="*/ 2647788 w 8176660"/>
                <a:gd name="connsiteY474" fmla="*/ 2933081 h 8173795"/>
                <a:gd name="connsiteX475" fmla="*/ 2645590 w 8176660"/>
                <a:gd name="connsiteY475" fmla="*/ 2934547 h 8173795"/>
                <a:gd name="connsiteX476" fmla="*/ 2644857 w 8176660"/>
                <a:gd name="connsiteY476" fmla="*/ 2937844 h 8173795"/>
                <a:gd name="connsiteX477" fmla="*/ 2436035 w 8176660"/>
                <a:gd name="connsiteY477" fmla="*/ 2948102 h 8173795"/>
                <a:gd name="connsiteX478" fmla="*/ 2433470 w 8176660"/>
                <a:gd name="connsiteY478" fmla="*/ 2943706 h 8173795"/>
                <a:gd name="connsiteX479" fmla="*/ 2424311 w 8176660"/>
                <a:gd name="connsiteY479" fmla="*/ 2944072 h 8173795"/>
                <a:gd name="connsiteX480" fmla="*/ 2357635 w 8176660"/>
                <a:gd name="connsiteY480" fmla="*/ 2886188 h 8173795"/>
                <a:gd name="connsiteX481" fmla="*/ 2289493 w 8176660"/>
                <a:gd name="connsiteY481" fmla="*/ 2827571 h 8173795"/>
                <a:gd name="connsiteX482" fmla="*/ 2287661 w 8176660"/>
                <a:gd name="connsiteY482" fmla="*/ 2819878 h 8173795"/>
                <a:gd name="connsiteX483" fmla="*/ 2278502 w 8176660"/>
                <a:gd name="connsiteY483" fmla="*/ 2821343 h 8173795"/>
                <a:gd name="connsiteX484" fmla="*/ 2278502 w 8176660"/>
                <a:gd name="connsiteY484" fmla="*/ 2827937 h 8173795"/>
                <a:gd name="connsiteX485" fmla="*/ 2225747 w 8176660"/>
                <a:gd name="connsiteY485" fmla="*/ 2881059 h 8173795"/>
                <a:gd name="connsiteX486" fmla="*/ 2173724 w 8176660"/>
                <a:gd name="connsiteY486" fmla="*/ 2934180 h 8173795"/>
                <a:gd name="connsiteX487" fmla="*/ 2166764 w 8176660"/>
                <a:gd name="connsiteY487" fmla="*/ 2934913 h 8173795"/>
                <a:gd name="connsiteX488" fmla="*/ 2111077 w 8176660"/>
                <a:gd name="connsiteY488" fmla="*/ 2901575 h 8173795"/>
                <a:gd name="connsiteX489" fmla="*/ 2050995 w 8176660"/>
                <a:gd name="connsiteY489" fmla="*/ 2865672 h 8173795"/>
                <a:gd name="connsiteX490" fmla="*/ 2050995 w 8176660"/>
                <a:gd name="connsiteY490" fmla="*/ 2864939 h 8173795"/>
                <a:gd name="connsiteX491" fmla="*/ 2049896 w 8176660"/>
                <a:gd name="connsiteY491" fmla="*/ 2864939 h 8173795"/>
                <a:gd name="connsiteX492" fmla="*/ 2049530 w 8176660"/>
                <a:gd name="connsiteY492" fmla="*/ 2864939 h 8173795"/>
                <a:gd name="connsiteX493" fmla="*/ 2049163 w 8176660"/>
                <a:gd name="connsiteY493" fmla="*/ 2864939 h 8173795"/>
                <a:gd name="connsiteX494" fmla="*/ 2048064 w 8176660"/>
                <a:gd name="connsiteY494" fmla="*/ 2864939 h 8173795"/>
                <a:gd name="connsiteX495" fmla="*/ 2048064 w 8176660"/>
                <a:gd name="connsiteY495" fmla="*/ 2866405 h 8173795"/>
                <a:gd name="connsiteX496" fmla="*/ 2048064 w 8176660"/>
                <a:gd name="connsiteY496" fmla="*/ 2866771 h 8173795"/>
                <a:gd name="connsiteX497" fmla="*/ 2048431 w 8176660"/>
                <a:gd name="connsiteY497" fmla="*/ 2867870 h 8173795"/>
                <a:gd name="connsiteX498" fmla="*/ 2048431 w 8176660"/>
                <a:gd name="connsiteY498" fmla="*/ 2867870 h 8173795"/>
                <a:gd name="connsiteX499" fmla="*/ 2048431 w 8176660"/>
                <a:gd name="connsiteY499" fmla="*/ 2867870 h 8173795"/>
                <a:gd name="connsiteX500" fmla="*/ 2057589 w 8176660"/>
                <a:gd name="connsiteY500" fmla="*/ 2902674 h 8173795"/>
                <a:gd name="connsiteX501" fmla="*/ 1957941 w 8176660"/>
                <a:gd name="connsiteY501" fmla="*/ 2872633 h 8173795"/>
                <a:gd name="connsiteX502" fmla="*/ 1955376 w 8176660"/>
                <a:gd name="connsiteY502" fmla="*/ 2866771 h 8173795"/>
                <a:gd name="connsiteX503" fmla="*/ 1945485 w 8176660"/>
                <a:gd name="connsiteY503" fmla="*/ 2868237 h 8173795"/>
                <a:gd name="connsiteX504" fmla="*/ 1944386 w 8176660"/>
                <a:gd name="connsiteY504" fmla="*/ 2873366 h 8173795"/>
                <a:gd name="connsiteX505" fmla="*/ 1946950 w 8176660"/>
                <a:gd name="connsiteY505" fmla="*/ 2877762 h 8173795"/>
                <a:gd name="connsiteX506" fmla="*/ 1950980 w 8176660"/>
                <a:gd name="connsiteY506" fmla="*/ 2879593 h 8173795"/>
                <a:gd name="connsiteX507" fmla="*/ 1950980 w 8176660"/>
                <a:gd name="connsiteY507" fmla="*/ 2879593 h 8173795"/>
                <a:gd name="connsiteX508" fmla="*/ 2109246 w 8176660"/>
                <a:gd name="connsiteY508" fmla="*/ 2904139 h 8173795"/>
                <a:gd name="connsiteX509" fmla="*/ 2157971 w 8176660"/>
                <a:gd name="connsiteY509" fmla="*/ 2933081 h 8173795"/>
                <a:gd name="connsiteX510" fmla="*/ 2061619 w 8176660"/>
                <a:gd name="connsiteY510" fmla="*/ 2904139 h 8173795"/>
                <a:gd name="connsiteX511" fmla="*/ 2052461 w 8176660"/>
                <a:gd name="connsiteY511" fmla="*/ 2870068 h 8173795"/>
                <a:gd name="connsiteX512" fmla="*/ 2109246 w 8176660"/>
                <a:gd name="connsiteY512" fmla="*/ 2904139 h 8173795"/>
                <a:gd name="connsiteX513" fmla="*/ 2281433 w 8176660"/>
                <a:gd name="connsiteY513" fmla="*/ 2830135 h 8173795"/>
                <a:gd name="connsiteX514" fmla="*/ 2283265 w 8176660"/>
                <a:gd name="connsiteY514" fmla="*/ 2830868 h 8173795"/>
                <a:gd name="connsiteX515" fmla="*/ 2304879 w 8176660"/>
                <a:gd name="connsiteY515" fmla="*/ 3012214 h 8173795"/>
                <a:gd name="connsiteX516" fmla="*/ 2303414 w 8176660"/>
                <a:gd name="connsiteY516" fmla="*/ 3012947 h 8173795"/>
                <a:gd name="connsiteX517" fmla="*/ 2240035 w 8176660"/>
                <a:gd name="connsiteY517" fmla="*/ 2976311 h 8173795"/>
                <a:gd name="connsiteX518" fmla="*/ 2176655 w 8176660"/>
                <a:gd name="connsiteY518" fmla="*/ 2940042 h 8173795"/>
                <a:gd name="connsiteX519" fmla="*/ 2177388 w 8176660"/>
                <a:gd name="connsiteY519" fmla="*/ 2937844 h 8173795"/>
                <a:gd name="connsiteX520" fmla="*/ 2176289 w 8176660"/>
                <a:gd name="connsiteY520" fmla="*/ 2936012 h 8173795"/>
                <a:gd name="connsiteX521" fmla="*/ 2229044 w 8176660"/>
                <a:gd name="connsiteY521" fmla="*/ 2882891 h 8173795"/>
                <a:gd name="connsiteX522" fmla="*/ 2281433 w 8176660"/>
                <a:gd name="connsiteY522" fmla="*/ 2830135 h 8173795"/>
                <a:gd name="connsiteX523" fmla="*/ 2645224 w 8176660"/>
                <a:gd name="connsiteY523" fmla="*/ 2940775 h 8173795"/>
                <a:gd name="connsiteX524" fmla="*/ 2647055 w 8176660"/>
                <a:gd name="connsiteY524" fmla="*/ 2943706 h 8173795"/>
                <a:gd name="connsiteX525" fmla="*/ 2636065 w 8176660"/>
                <a:gd name="connsiteY525" fmla="*/ 2961657 h 8173795"/>
                <a:gd name="connsiteX526" fmla="*/ 2458382 w 8176660"/>
                <a:gd name="connsiteY526" fmla="*/ 2949934 h 8173795"/>
                <a:gd name="connsiteX527" fmla="*/ 2645224 w 8176660"/>
                <a:gd name="connsiteY527" fmla="*/ 2940775 h 8173795"/>
                <a:gd name="connsiteX528" fmla="*/ 2667571 w 8176660"/>
                <a:gd name="connsiteY528" fmla="*/ 2648790 h 8173795"/>
                <a:gd name="connsiteX529" fmla="*/ 2705306 w 8176660"/>
                <a:gd name="connsiteY529" fmla="*/ 2636700 h 8173795"/>
                <a:gd name="connsiteX530" fmla="*/ 2647422 w 8176660"/>
                <a:gd name="connsiteY530" fmla="*/ 2674434 h 8173795"/>
                <a:gd name="connsiteX531" fmla="*/ 2637530 w 8176660"/>
                <a:gd name="connsiteY531" fmla="*/ 2681029 h 8173795"/>
                <a:gd name="connsiteX532" fmla="*/ 2621777 w 8176660"/>
                <a:gd name="connsiteY532" fmla="*/ 2664909 h 8173795"/>
                <a:gd name="connsiteX533" fmla="*/ 2622143 w 8176660"/>
                <a:gd name="connsiteY533" fmla="*/ 2663077 h 8173795"/>
                <a:gd name="connsiteX534" fmla="*/ 2667571 w 8176660"/>
                <a:gd name="connsiteY534" fmla="*/ 2648790 h 8173795"/>
                <a:gd name="connsiteX535" fmla="*/ 3135041 w 8176660"/>
                <a:gd name="connsiteY535" fmla="*/ 3055444 h 8173795"/>
                <a:gd name="connsiteX536" fmla="*/ 2943803 w 8176660"/>
                <a:gd name="connsiteY536" fmla="*/ 3036027 h 8173795"/>
                <a:gd name="connsiteX537" fmla="*/ 2941605 w 8176660"/>
                <a:gd name="connsiteY537" fmla="*/ 3032364 h 8173795"/>
                <a:gd name="connsiteX538" fmla="*/ 2975310 w 8176660"/>
                <a:gd name="connsiteY538" fmla="*/ 2979609 h 8173795"/>
                <a:gd name="connsiteX539" fmla="*/ 3009381 w 8176660"/>
                <a:gd name="connsiteY539" fmla="*/ 2925754 h 8173795"/>
                <a:gd name="connsiteX540" fmla="*/ 3010846 w 8176660"/>
                <a:gd name="connsiteY540" fmla="*/ 2926121 h 8173795"/>
                <a:gd name="connsiteX541" fmla="*/ 3013045 w 8176660"/>
                <a:gd name="connsiteY541" fmla="*/ 2925022 h 8173795"/>
                <a:gd name="connsiteX542" fmla="*/ 3074226 w 8176660"/>
                <a:gd name="connsiteY542" fmla="*/ 2990233 h 8173795"/>
                <a:gd name="connsiteX543" fmla="*/ 3135041 w 8176660"/>
                <a:gd name="connsiteY543" fmla="*/ 3054712 h 8173795"/>
                <a:gd name="connsiteX544" fmla="*/ 3135041 w 8176660"/>
                <a:gd name="connsiteY544" fmla="*/ 3055444 h 8173795"/>
                <a:gd name="connsiteX545" fmla="*/ 3135041 w 8176660"/>
                <a:gd name="connsiteY545" fmla="*/ 3055444 h 8173795"/>
                <a:gd name="connsiteX546" fmla="*/ 2368992 w 8176660"/>
                <a:gd name="connsiteY546" fmla="*/ 3051780 h 8173795"/>
                <a:gd name="connsiteX547" fmla="*/ 2312939 w 8176660"/>
                <a:gd name="connsiteY547" fmla="*/ 3018442 h 8173795"/>
                <a:gd name="connsiteX548" fmla="*/ 2313306 w 8176660"/>
                <a:gd name="connsiteY548" fmla="*/ 3015878 h 8173795"/>
                <a:gd name="connsiteX549" fmla="*/ 2369358 w 8176660"/>
                <a:gd name="connsiteY549" fmla="*/ 2985104 h 8173795"/>
                <a:gd name="connsiteX550" fmla="*/ 2423579 w 8176660"/>
                <a:gd name="connsiteY550" fmla="*/ 2955063 h 8173795"/>
                <a:gd name="connsiteX551" fmla="*/ 2424311 w 8176660"/>
                <a:gd name="connsiteY551" fmla="*/ 2956528 h 8173795"/>
                <a:gd name="connsiteX552" fmla="*/ 2427242 w 8176660"/>
                <a:gd name="connsiteY552" fmla="*/ 2957627 h 8173795"/>
                <a:gd name="connsiteX553" fmla="*/ 2426876 w 8176660"/>
                <a:gd name="connsiteY553" fmla="*/ 3019908 h 8173795"/>
                <a:gd name="connsiteX554" fmla="*/ 2426509 w 8176660"/>
                <a:gd name="connsiteY554" fmla="*/ 3084752 h 8173795"/>
                <a:gd name="connsiteX555" fmla="*/ 2424678 w 8176660"/>
                <a:gd name="connsiteY555" fmla="*/ 3085852 h 8173795"/>
                <a:gd name="connsiteX556" fmla="*/ 2368992 w 8176660"/>
                <a:gd name="connsiteY556" fmla="*/ 3051780 h 8173795"/>
                <a:gd name="connsiteX557" fmla="*/ 2929515 w 8176660"/>
                <a:gd name="connsiteY557" fmla="*/ 3038592 h 8173795"/>
                <a:gd name="connsiteX558" fmla="*/ 2930248 w 8176660"/>
                <a:gd name="connsiteY558" fmla="*/ 3040057 h 8173795"/>
                <a:gd name="connsiteX559" fmla="*/ 2915228 w 8176660"/>
                <a:gd name="connsiteY559" fmla="*/ 3051048 h 8173795"/>
                <a:gd name="connsiteX560" fmla="*/ 2905702 w 8176660"/>
                <a:gd name="connsiteY560" fmla="*/ 3058009 h 8173795"/>
                <a:gd name="connsiteX561" fmla="*/ 2921089 w 8176660"/>
                <a:gd name="connsiteY561" fmla="*/ 3038226 h 8173795"/>
                <a:gd name="connsiteX562" fmla="*/ 2929515 w 8176660"/>
                <a:gd name="connsiteY562" fmla="*/ 3038592 h 8173795"/>
                <a:gd name="connsiteX563" fmla="*/ 2130128 w 8176660"/>
                <a:gd name="connsiteY563" fmla="*/ 2974113 h 8173795"/>
                <a:gd name="connsiteX564" fmla="*/ 2167130 w 8176660"/>
                <a:gd name="connsiteY564" fmla="*/ 2944072 h 8173795"/>
                <a:gd name="connsiteX565" fmla="*/ 2170793 w 8176660"/>
                <a:gd name="connsiteY565" fmla="*/ 2945171 h 8173795"/>
                <a:gd name="connsiteX566" fmla="*/ 2174823 w 8176660"/>
                <a:gd name="connsiteY566" fmla="*/ 2942973 h 8173795"/>
                <a:gd name="connsiteX567" fmla="*/ 2237836 w 8176660"/>
                <a:gd name="connsiteY567" fmla="*/ 2979609 h 8173795"/>
                <a:gd name="connsiteX568" fmla="*/ 2299751 w 8176660"/>
                <a:gd name="connsiteY568" fmla="*/ 3015145 h 8173795"/>
                <a:gd name="connsiteX569" fmla="*/ 2091294 w 8176660"/>
                <a:gd name="connsiteY569" fmla="*/ 3004521 h 8173795"/>
                <a:gd name="connsiteX570" fmla="*/ 2130128 w 8176660"/>
                <a:gd name="connsiteY570" fmla="*/ 2974113 h 8173795"/>
                <a:gd name="connsiteX571" fmla="*/ 2655482 w 8176660"/>
                <a:gd name="connsiteY571" fmla="*/ 2944805 h 8173795"/>
                <a:gd name="connsiteX572" fmla="*/ 2658412 w 8176660"/>
                <a:gd name="connsiteY572" fmla="*/ 2947369 h 8173795"/>
                <a:gd name="connsiteX573" fmla="*/ 2653284 w 8176660"/>
                <a:gd name="connsiteY573" fmla="*/ 2956895 h 8173795"/>
                <a:gd name="connsiteX574" fmla="*/ 2654016 w 8176660"/>
                <a:gd name="connsiteY574" fmla="*/ 2945537 h 8173795"/>
                <a:gd name="connsiteX575" fmla="*/ 2655482 w 8176660"/>
                <a:gd name="connsiteY575" fmla="*/ 2944805 h 8173795"/>
                <a:gd name="connsiteX576" fmla="*/ 2655482 w 8176660"/>
                <a:gd name="connsiteY576" fmla="*/ 2944805 h 8173795"/>
                <a:gd name="connsiteX577" fmla="*/ 2734981 w 8176660"/>
                <a:gd name="connsiteY577" fmla="*/ 2831601 h 8173795"/>
                <a:gd name="connsiteX578" fmla="*/ 2713366 w 8176660"/>
                <a:gd name="connsiteY578" fmla="*/ 2850652 h 8173795"/>
                <a:gd name="connsiteX579" fmla="*/ 2711900 w 8176660"/>
                <a:gd name="connsiteY579" fmla="*/ 2850285 h 8173795"/>
                <a:gd name="connsiteX580" fmla="*/ 2713732 w 8176660"/>
                <a:gd name="connsiteY580" fmla="*/ 2788371 h 8173795"/>
                <a:gd name="connsiteX581" fmla="*/ 2755863 w 8176660"/>
                <a:gd name="connsiteY581" fmla="*/ 2808887 h 8173795"/>
                <a:gd name="connsiteX582" fmla="*/ 2756229 w 8176660"/>
                <a:gd name="connsiteY582" fmla="*/ 2812917 h 8173795"/>
                <a:gd name="connsiteX583" fmla="*/ 2734981 w 8176660"/>
                <a:gd name="connsiteY583" fmla="*/ 2831601 h 8173795"/>
                <a:gd name="connsiteX584" fmla="*/ 2708237 w 8176660"/>
                <a:gd name="connsiteY584" fmla="*/ 2848087 h 8173795"/>
                <a:gd name="connsiteX585" fmla="*/ 2690285 w 8176660"/>
                <a:gd name="connsiteY585" fmla="*/ 2807422 h 8173795"/>
                <a:gd name="connsiteX586" fmla="*/ 2672334 w 8176660"/>
                <a:gd name="connsiteY586" fmla="*/ 2767855 h 8173795"/>
                <a:gd name="connsiteX587" fmla="*/ 2710069 w 8176660"/>
                <a:gd name="connsiteY587" fmla="*/ 2786173 h 8173795"/>
                <a:gd name="connsiteX588" fmla="*/ 2708237 w 8176660"/>
                <a:gd name="connsiteY588" fmla="*/ 2848087 h 8173795"/>
                <a:gd name="connsiteX589" fmla="*/ 2658412 w 8176660"/>
                <a:gd name="connsiteY589" fmla="*/ 2942240 h 8173795"/>
                <a:gd name="connsiteX590" fmla="*/ 2657680 w 8176660"/>
                <a:gd name="connsiteY590" fmla="*/ 2934913 h 8173795"/>
                <a:gd name="connsiteX591" fmla="*/ 2657680 w 8176660"/>
                <a:gd name="connsiteY591" fmla="*/ 2934913 h 8173795"/>
                <a:gd name="connsiteX592" fmla="*/ 2677097 w 8176660"/>
                <a:gd name="connsiteY592" fmla="*/ 2912199 h 8173795"/>
                <a:gd name="connsiteX593" fmla="*/ 2659878 w 8176660"/>
                <a:gd name="connsiteY593" fmla="*/ 2944072 h 8173795"/>
                <a:gd name="connsiteX594" fmla="*/ 2658412 w 8176660"/>
                <a:gd name="connsiteY594" fmla="*/ 2942240 h 8173795"/>
                <a:gd name="connsiteX595" fmla="*/ 2674532 w 8176660"/>
                <a:gd name="connsiteY595" fmla="*/ 2909635 h 8173795"/>
                <a:gd name="connsiteX596" fmla="*/ 2682592 w 8176660"/>
                <a:gd name="connsiteY596" fmla="*/ 2898278 h 8173795"/>
                <a:gd name="connsiteX597" fmla="*/ 2693216 w 8176660"/>
                <a:gd name="connsiteY597" fmla="*/ 2882891 h 8173795"/>
                <a:gd name="connsiteX598" fmla="*/ 2685523 w 8176660"/>
                <a:gd name="connsiteY598" fmla="*/ 2896812 h 8173795"/>
                <a:gd name="connsiteX599" fmla="*/ 2674532 w 8176660"/>
                <a:gd name="connsiteY599" fmla="*/ 2909635 h 8173795"/>
                <a:gd name="connsiteX600" fmla="*/ 2708603 w 8176660"/>
                <a:gd name="connsiteY600" fmla="*/ 2861642 h 8173795"/>
                <a:gd name="connsiteX601" fmla="*/ 2709336 w 8176660"/>
                <a:gd name="connsiteY601" fmla="*/ 2862008 h 8173795"/>
                <a:gd name="connsiteX602" fmla="*/ 2710435 w 8176660"/>
                <a:gd name="connsiteY602" fmla="*/ 2867504 h 8173795"/>
                <a:gd name="connsiteX603" fmla="*/ 2705672 w 8176660"/>
                <a:gd name="connsiteY603" fmla="*/ 2872999 h 8173795"/>
                <a:gd name="connsiteX604" fmla="*/ 2696513 w 8176660"/>
                <a:gd name="connsiteY604" fmla="*/ 2883623 h 8173795"/>
                <a:gd name="connsiteX605" fmla="*/ 2708603 w 8176660"/>
                <a:gd name="connsiteY605" fmla="*/ 2861642 h 8173795"/>
                <a:gd name="connsiteX606" fmla="*/ 2703841 w 8176660"/>
                <a:gd name="connsiteY606" fmla="*/ 2846988 h 8173795"/>
                <a:gd name="connsiteX607" fmla="*/ 2665373 w 8176660"/>
                <a:gd name="connsiteY607" fmla="*/ 2807055 h 8173795"/>
                <a:gd name="connsiteX608" fmla="*/ 2668304 w 8176660"/>
                <a:gd name="connsiteY608" fmla="*/ 2772984 h 8173795"/>
                <a:gd name="connsiteX609" fmla="*/ 2703841 w 8176660"/>
                <a:gd name="connsiteY609" fmla="*/ 2846988 h 8173795"/>
                <a:gd name="connsiteX610" fmla="*/ 2704573 w 8176660"/>
                <a:gd name="connsiteY610" fmla="*/ 2852850 h 8173795"/>
                <a:gd name="connsiteX611" fmla="*/ 2705306 w 8176660"/>
                <a:gd name="connsiteY611" fmla="*/ 2859810 h 8173795"/>
                <a:gd name="connsiteX612" fmla="*/ 2679661 w 8176660"/>
                <a:gd name="connsiteY612" fmla="*/ 2896446 h 8173795"/>
                <a:gd name="connsiteX613" fmla="*/ 2655482 w 8176660"/>
                <a:gd name="connsiteY613" fmla="*/ 2931250 h 8173795"/>
                <a:gd name="connsiteX614" fmla="*/ 2665007 w 8176660"/>
                <a:gd name="connsiteY614" fmla="*/ 2812184 h 8173795"/>
                <a:gd name="connsiteX615" fmla="*/ 2704573 w 8176660"/>
                <a:gd name="connsiteY615" fmla="*/ 2852850 h 8173795"/>
                <a:gd name="connsiteX616" fmla="*/ 2712633 w 8176660"/>
                <a:gd name="connsiteY616" fmla="*/ 2860909 h 8173795"/>
                <a:gd name="connsiteX617" fmla="*/ 2715197 w 8176660"/>
                <a:gd name="connsiteY617" fmla="*/ 2859810 h 8173795"/>
                <a:gd name="connsiteX618" fmla="*/ 2716297 w 8176660"/>
                <a:gd name="connsiteY618" fmla="*/ 2855048 h 8173795"/>
                <a:gd name="connsiteX619" fmla="*/ 2715564 w 8176660"/>
                <a:gd name="connsiteY619" fmla="*/ 2853582 h 8173795"/>
                <a:gd name="connsiteX620" fmla="*/ 2737545 w 8176660"/>
                <a:gd name="connsiteY620" fmla="*/ 2834532 h 8173795"/>
                <a:gd name="connsiteX621" fmla="*/ 2744872 w 8176660"/>
                <a:gd name="connsiteY621" fmla="*/ 2828304 h 8173795"/>
                <a:gd name="connsiteX622" fmla="*/ 2713366 w 8176660"/>
                <a:gd name="connsiteY622" fmla="*/ 2864939 h 8173795"/>
                <a:gd name="connsiteX623" fmla="*/ 2712633 w 8176660"/>
                <a:gd name="connsiteY623" fmla="*/ 2860909 h 8173795"/>
                <a:gd name="connsiteX624" fmla="*/ 2704940 w 8176660"/>
                <a:gd name="connsiteY624" fmla="*/ 2886554 h 8173795"/>
                <a:gd name="connsiteX625" fmla="*/ 2665373 w 8176660"/>
                <a:gd name="connsiteY625" fmla="*/ 2941508 h 8173795"/>
                <a:gd name="connsiteX626" fmla="*/ 2681859 w 8176660"/>
                <a:gd name="connsiteY626" fmla="*/ 2911466 h 8173795"/>
                <a:gd name="connsiteX627" fmla="*/ 2688454 w 8176660"/>
                <a:gd name="connsiteY627" fmla="*/ 2899377 h 8173795"/>
                <a:gd name="connsiteX628" fmla="*/ 2708237 w 8176660"/>
                <a:gd name="connsiteY628" fmla="*/ 2876296 h 8173795"/>
                <a:gd name="connsiteX629" fmla="*/ 2711168 w 8176660"/>
                <a:gd name="connsiteY629" fmla="*/ 2872999 h 8173795"/>
                <a:gd name="connsiteX630" fmla="*/ 2711900 w 8176660"/>
                <a:gd name="connsiteY630" fmla="*/ 2877029 h 8173795"/>
                <a:gd name="connsiteX631" fmla="*/ 2704940 w 8176660"/>
                <a:gd name="connsiteY631" fmla="*/ 2886554 h 8173795"/>
                <a:gd name="connsiteX632" fmla="*/ 2714098 w 8176660"/>
                <a:gd name="connsiteY632" fmla="*/ 2869336 h 8173795"/>
                <a:gd name="connsiteX633" fmla="*/ 2736080 w 8176660"/>
                <a:gd name="connsiteY633" fmla="*/ 2843691 h 8173795"/>
                <a:gd name="connsiteX634" fmla="*/ 2714831 w 8176660"/>
                <a:gd name="connsiteY634" fmla="*/ 2872999 h 8173795"/>
                <a:gd name="connsiteX635" fmla="*/ 2714098 w 8176660"/>
                <a:gd name="connsiteY635" fmla="*/ 2869336 h 8173795"/>
                <a:gd name="connsiteX636" fmla="*/ 2536783 w 8176660"/>
                <a:gd name="connsiteY636" fmla="*/ 3133478 h 8173795"/>
                <a:gd name="connsiteX637" fmla="*/ 2543377 w 8176660"/>
                <a:gd name="connsiteY637" fmla="*/ 3137874 h 8173795"/>
                <a:gd name="connsiteX638" fmla="*/ 2536050 w 8176660"/>
                <a:gd name="connsiteY638" fmla="*/ 3149597 h 8173795"/>
                <a:gd name="connsiteX639" fmla="*/ 2536416 w 8176660"/>
                <a:gd name="connsiteY639" fmla="*/ 3143736 h 8173795"/>
                <a:gd name="connsiteX640" fmla="*/ 2536783 w 8176660"/>
                <a:gd name="connsiteY640" fmla="*/ 3133478 h 8173795"/>
                <a:gd name="connsiteX641" fmla="*/ 2537515 w 8176660"/>
                <a:gd name="connsiteY641" fmla="*/ 3129814 h 8173795"/>
                <a:gd name="connsiteX642" fmla="*/ 2620678 w 8176660"/>
                <a:gd name="connsiteY642" fmla="*/ 3010749 h 8173795"/>
                <a:gd name="connsiteX643" fmla="*/ 2545209 w 8176660"/>
                <a:gd name="connsiteY643" fmla="*/ 3134577 h 8173795"/>
                <a:gd name="connsiteX644" fmla="*/ 2537515 w 8176660"/>
                <a:gd name="connsiteY644" fmla="*/ 3129814 h 8173795"/>
                <a:gd name="connsiteX645" fmla="*/ 2655115 w 8176660"/>
                <a:gd name="connsiteY645" fmla="*/ 2961657 h 8173795"/>
                <a:gd name="connsiteX646" fmla="*/ 2662442 w 8176660"/>
                <a:gd name="connsiteY646" fmla="*/ 2951399 h 8173795"/>
                <a:gd name="connsiteX647" fmla="*/ 2695781 w 8176660"/>
                <a:gd name="connsiteY647" fmla="*/ 2982539 h 8173795"/>
                <a:gd name="connsiteX648" fmla="*/ 2726921 w 8176660"/>
                <a:gd name="connsiteY648" fmla="*/ 3011115 h 8173795"/>
                <a:gd name="connsiteX649" fmla="*/ 2697612 w 8176660"/>
                <a:gd name="connsiteY649" fmla="*/ 2992431 h 8173795"/>
                <a:gd name="connsiteX650" fmla="*/ 2656214 w 8176660"/>
                <a:gd name="connsiteY650" fmla="*/ 2966053 h 8173795"/>
                <a:gd name="connsiteX651" fmla="*/ 2655115 w 8176660"/>
                <a:gd name="connsiteY651" fmla="*/ 2961657 h 8173795"/>
                <a:gd name="connsiteX652" fmla="*/ 2655115 w 8176660"/>
                <a:gd name="connsiteY652" fmla="*/ 2961657 h 8173795"/>
                <a:gd name="connsiteX653" fmla="*/ 2698345 w 8176660"/>
                <a:gd name="connsiteY653" fmla="*/ 2979609 h 8173795"/>
                <a:gd name="connsiteX654" fmla="*/ 2664640 w 8176660"/>
                <a:gd name="connsiteY654" fmla="*/ 2948468 h 8173795"/>
                <a:gd name="connsiteX655" fmla="*/ 2707870 w 8176660"/>
                <a:gd name="connsiteY655" fmla="*/ 2888752 h 8173795"/>
                <a:gd name="connsiteX656" fmla="*/ 2712999 w 8176660"/>
                <a:gd name="connsiteY656" fmla="*/ 2881792 h 8173795"/>
                <a:gd name="connsiteX657" fmla="*/ 2724356 w 8176660"/>
                <a:gd name="connsiteY657" fmla="*/ 2940042 h 8173795"/>
                <a:gd name="connsiteX658" fmla="*/ 2739743 w 8176660"/>
                <a:gd name="connsiteY658" fmla="*/ 3018442 h 8173795"/>
                <a:gd name="connsiteX659" fmla="*/ 2698345 w 8176660"/>
                <a:gd name="connsiteY659" fmla="*/ 2979609 h 8173795"/>
                <a:gd name="connsiteX660" fmla="*/ 2715564 w 8176660"/>
                <a:gd name="connsiteY660" fmla="*/ 2783975 h 8173795"/>
                <a:gd name="connsiteX661" fmla="*/ 2713732 w 8176660"/>
                <a:gd name="connsiteY661" fmla="*/ 2782876 h 8173795"/>
                <a:gd name="connsiteX662" fmla="*/ 2714465 w 8176660"/>
                <a:gd name="connsiteY662" fmla="*/ 2764191 h 8173795"/>
                <a:gd name="connsiteX663" fmla="*/ 2753298 w 8176660"/>
                <a:gd name="connsiteY663" fmla="*/ 2803758 h 8173795"/>
                <a:gd name="connsiteX664" fmla="*/ 2715564 w 8176660"/>
                <a:gd name="connsiteY664" fmla="*/ 2783975 h 8173795"/>
                <a:gd name="connsiteX665" fmla="*/ 2710435 w 8176660"/>
                <a:gd name="connsiteY665" fmla="*/ 2781410 h 8173795"/>
                <a:gd name="connsiteX666" fmla="*/ 2672334 w 8176660"/>
                <a:gd name="connsiteY666" fmla="*/ 2761993 h 8173795"/>
                <a:gd name="connsiteX667" fmla="*/ 2672700 w 8176660"/>
                <a:gd name="connsiteY667" fmla="*/ 2760528 h 8173795"/>
                <a:gd name="connsiteX668" fmla="*/ 2670502 w 8176660"/>
                <a:gd name="connsiteY668" fmla="*/ 2756864 h 8173795"/>
                <a:gd name="connsiteX669" fmla="*/ 2680760 w 8176660"/>
                <a:gd name="connsiteY669" fmla="*/ 2730487 h 8173795"/>
                <a:gd name="connsiteX670" fmla="*/ 2710801 w 8176660"/>
                <a:gd name="connsiteY670" fmla="*/ 2760894 h 8173795"/>
                <a:gd name="connsiteX671" fmla="*/ 2710435 w 8176660"/>
                <a:gd name="connsiteY671" fmla="*/ 2781410 h 8173795"/>
                <a:gd name="connsiteX672" fmla="*/ 2682225 w 8176660"/>
                <a:gd name="connsiteY672" fmla="*/ 2726823 h 8173795"/>
                <a:gd name="connsiteX673" fmla="*/ 2693949 w 8176660"/>
                <a:gd name="connsiteY673" fmla="*/ 2696782 h 8173795"/>
                <a:gd name="connsiteX674" fmla="*/ 2714831 w 8176660"/>
                <a:gd name="connsiteY674" fmla="*/ 2641462 h 8173795"/>
                <a:gd name="connsiteX675" fmla="*/ 2711168 w 8176660"/>
                <a:gd name="connsiteY675" fmla="*/ 2756132 h 8173795"/>
                <a:gd name="connsiteX676" fmla="*/ 2682225 w 8176660"/>
                <a:gd name="connsiteY676" fmla="*/ 2726823 h 8173795"/>
                <a:gd name="connsiteX677" fmla="*/ 2690285 w 8176660"/>
                <a:gd name="connsiteY677" fmla="*/ 2695317 h 8173795"/>
                <a:gd name="connsiteX678" fmla="*/ 2679295 w 8176660"/>
                <a:gd name="connsiteY678" fmla="*/ 2723892 h 8173795"/>
                <a:gd name="connsiteX679" fmla="*/ 2639728 w 8176660"/>
                <a:gd name="connsiteY679" fmla="*/ 2683593 h 8173795"/>
                <a:gd name="connsiteX680" fmla="*/ 2649253 w 8176660"/>
                <a:gd name="connsiteY680" fmla="*/ 2677365 h 8173795"/>
                <a:gd name="connsiteX681" fmla="*/ 2713366 w 8176660"/>
                <a:gd name="connsiteY681" fmla="*/ 2635235 h 8173795"/>
                <a:gd name="connsiteX682" fmla="*/ 2690285 w 8176660"/>
                <a:gd name="connsiteY682" fmla="*/ 2695317 h 8173795"/>
                <a:gd name="connsiteX683" fmla="*/ 2678196 w 8176660"/>
                <a:gd name="connsiteY683" fmla="*/ 2727556 h 8173795"/>
                <a:gd name="connsiteX684" fmla="*/ 2667571 w 8176660"/>
                <a:gd name="connsiteY684" fmla="*/ 2755765 h 8173795"/>
                <a:gd name="connsiteX685" fmla="*/ 2666472 w 8176660"/>
                <a:gd name="connsiteY685" fmla="*/ 2755399 h 8173795"/>
                <a:gd name="connsiteX686" fmla="*/ 2643758 w 8176660"/>
                <a:gd name="connsiteY686" fmla="*/ 2711070 h 8173795"/>
                <a:gd name="connsiteX687" fmla="*/ 2632035 w 8176660"/>
                <a:gd name="connsiteY687" fmla="*/ 2688722 h 8173795"/>
                <a:gd name="connsiteX688" fmla="*/ 2636798 w 8176660"/>
                <a:gd name="connsiteY688" fmla="*/ 2685792 h 8173795"/>
                <a:gd name="connsiteX689" fmla="*/ 2678196 w 8176660"/>
                <a:gd name="connsiteY689" fmla="*/ 2727556 h 8173795"/>
                <a:gd name="connsiteX690" fmla="*/ 2630569 w 8176660"/>
                <a:gd name="connsiteY690" fmla="*/ 2685425 h 8173795"/>
                <a:gd name="connsiteX691" fmla="*/ 2623975 w 8176660"/>
                <a:gd name="connsiteY691" fmla="*/ 2672236 h 8173795"/>
                <a:gd name="connsiteX692" fmla="*/ 2634599 w 8176660"/>
                <a:gd name="connsiteY692" fmla="*/ 2682861 h 8173795"/>
                <a:gd name="connsiteX693" fmla="*/ 2630569 w 8176660"/>
                <a:gd name="connsiteY693" fmla="*/ 2685425 h 8173795"/>
                <a:gd name="connsiteX694" fmla="*/ 2662809 w 8176660"/>
                <a:gd name="connsiteY694" fmla="*/ 2763459 h 8173795"/>
                <a:gd name="connsiteX695" fmla="*/ 2663908 w 8176660"/>
                <a:gd name="connsiteY695" fmla="*/ 2765291 h 8173795"/>
                <a:gd name="connsiteX696" fmla="*/ 2664640 w 8176660"/>
                <a:gd name="connsiteY696" fmla="*/ 2765657 h 8173795"/>
                <a:gd name="connsiteX697" fmla="*/ 2665007 w 8176660"/>
                <a:gd name="connsiteY697" fmla="*/ 2766756 h 8173795"/>
                <a:gd name="connsiteX698" fmla="*/ 2661710 w 8176660"/>
                <a:gd name="connsiteY698" fmla="*/ 2803392 h 8173795"/>
                <a:gd name="connsiteX699" fmla="*/ 2645956 w 8176660"/>
                <a:gd name="connsiteY699" fmla="*/ 2786906 h 8173795"/>
                <a:gd name="connsiteX700" fmla="*/ 2587706 w 8176660"/>
                <a:gd name="connsiteY700" fmla="*/ 2726457 h 8173795"/>
                <a:gd name="connsiteX701" fmla="*/ 2662809 w 8176660"/>
                <a:gd name="connsiteY701" fmla="*/ 2763459 h 8173795"/>
                <a:gd name="connsiteX702" fmla="*/ 2649986 w 8176660"/>
                <a:gd name="connsiteY702" fmla="*/ 2945537 h 8173795"/>
                <a:gd name="connsiteX703" fmla="*/ 2649620 w 8176660"/>
                <a:gd name="connsiteY703" fmla="*/ 2951399 h 8173795"/>
                <a:gd name="connsiteX704" fmla="*/ 2649253 w 8176660"/>
                <a:gd name="connsiteY704" fmla="*/ 2959459 h 8173795"/>
                <a:gd name="connsiteX705" fmla="*/ 2646323 w 8176660"/>
                <a:gd name="connsiteY705" fmla="*/ 2961291 h 8173795"/>
                <a:gd name="connsiteX706" fmla="*/ 2645956 w 8176660"/>
                <a:gd name="connsiteY706" fmla="*/ 2962756 h 8173795"/>
                <a:gd name="connsiteX707" fmla="*/ 2639728 w 8176660"/>
                <a:gd name="connsiteY707" fmla="*/ 2962390 h 8173795"/>
                <a:gd name="connsiteX708" fmla="*/ 2649986 w 8176660"/>
                <a:gd name="connsiteY708" fmla="*/ 2945537 h 8173795"/>
                <a:gd name="connsiteX709" fmla="*/ 2649986 w 8176660"/>
                <a:gd name="connsiteY709" fmla="*/ 2945537 h 8173795"/>
                <a:gd name="connsiteX710" fmla="*/ 2645590 w 8176660"/>
                <a:gd name="connsiteY710" fmla="*/ 2966053 h 8173795"/>
                <a:gd name="connsiteX711" fmla="*/ 2646689 w 8176660"/>
                <a:gd name="connsiteY711" fmla="*/ 2967885 h 8173795"/>
                <a:gd name="connsiteX712" fmla="*/ 2565358 w 8176660"/>
                <a:gd name="connsiteY712" fmla="*/ 3084386 h 8173795"/>
                <a:gd name="connsiteX713" fmla="*/ 2637897 w 8176660"/>
                <a:gd name="connsiteY713" fmla="*/ 2965687 h 8173795"/>
                <a:gd name="connsiteX714" fmla="*/ 2645590 w 8176660"/>
                <a:gd name="connsiteY714" fmla="*/ 2966053 h 8173795"/>
                <a:gd name="connsiteX715" fmla="*/ 2431638 w 8176660"/>
                <a:gd name="connsiteY715" fmla="*/ 3085119 h 8173795"/>
                <a:gd name="connsiteX716" fmla="*/ 2430173 w 8176660"/>
                <a:gd name="connsiteY716" fmla="*/ 3084752 h 8173795"/>
                <a:gd name="connsiteX717" fmla="*/ 2430539 w 8176660"/>
                <a:gd name="connsiteY717" fmla="*/ 3019908 h 8173795"/>
                <a:gd name="connsiteX718" fmla="*/ 2430539 w 8176660"/>
                <a:gd name="connsiteY718" fmla="*/ 2957261 h 8173795"/>
                <a:gd name="connsiteX719" fmla="*/ 2430906 w 8176660"/>
                <a:gd name="connsiteY719" fmla="*/ 2956895 h 8173795"/>
                <a:gd name="connsiteX720" fmla="*/ 2530921 w 8176660"/>
                <a:gd name="connsiteY720" fmla="*/ 3126883 h 8173795"/>
                <a:gd name="connsiteX721" fmla="*/ 2482195 w 8176660"/>
                <a:gd name="connsiteY721" fmla="*/ 3108199 h 8173795"/>
                <a:gd name="connsiteX722" fmla="*/ 2433470 w 8176660"/>
                <a:gd name="connsiteY722" fmla="*/ 3089882 h 8173795"/>
                <a:gd name="connsiteX723" fmla="*/ 2433837 w 8176660"/>
                <a:gd name="connsiteY723" fmla="*/ 3088783 h 8173795"/>
                <a:gd name="connsiteX724" fmla="*/ 2431638 w 8176660"/>
                <a:gd name="connsiteY724" fmla="*/ 3085119 h 8173795"/>
                <a:gd name="connsiteX725" fmla="*/ 2431638 w 8176660"/>
                <a:gd name="connsiteY725" fmla="*/ 3085119 h 8173795"/>
                <a:gd name="connsiteX726" fmla="*/ 2659512 w 8176660"/>
                <a:gd name="connsiteY726" fmla="*/ 2755399 h 8173795"/>
                <a:gd name="connsiteX727" fmla="*/ 2623975 w 8176660"/>
                <a:gd name="connsiteY727" fmla="*/ 2739279 h 8173795"/>
                <a:gd name="connsiteX728" fmla="*/ 2584409 w 8176660"/>
                <a:gd name="connsiteY728" fmla="*/ 2721328 h 8173795"/>
                <a:gd name="connsiteX729" fmla="*/ 2584409 w 8176660"/>
                <a:gd name="connsiteY729" fmla="*/ 2719496 h 8173795"/>
                <a:gd name="connsiteX730" fmla="*/ 2628371 w 8176660"/>
                <a:gd name="connsiteY730" fmla="*/ 2690920 h 8173795"/>
                <a:gd name="connsiteX731" fmla="*/ 2659512 w 8176660"/>
                <a:gd name="connsiteY731" fmla="*/ 2755399 h 8173795"/>
                <a:gd name="connsiteX732" fmla="*/ 2535317 w 8176660"/>
                <a:gd name="connsiteY732" fmla="*/ 3127250 h 8173795"/>
                <a:gd name="connsiteX733" fmla="*/ 2434203 w 8176660"/>
                <a:gd name="connsiteY733" fmla="*/ 2955429 h 8173795"/>
                <a:gd name="connsiteX734" fmla="*/ 2435302 w 8176660"/>
                <a:gd name="connsiteY734" fmla="*/ 2954696 h 8173795"/>
                <a:gd name="connsiteX735" fmla="*/ 2436035 w 8176660"/>
                <a:gd name="connsiteY735" fmla="*/ 2952132 h 8173795"/>
                <a:gd name="connsiteX736" fmla="*/ 2633867 w 8176660"/>
                <a:gd name="connsiteY736" fmla="*/ 2965321 h 8173795"/>
                <a:gd name="connsiteX737" fmla="*/ 2535317 w 8176660"/>
                <a:gd name="connsiteY737" fmla="*/ 3127250 h 8173795"/>
                <a:gd name="connsiteX738" fmla="*/ 2728020 w 8176660"/>
                <a:gd name="connsiteY738" fmla="*/ 2938943 h 8173795"/>
                <a:gd name="connsiteX739" fmla="*/ 2715930 w 8176660"/>
                <a:gd name="connsiteY739" fmla="*/ 2877762 h 8173795"/>
                <a:gd name="connsiteX740" fmla="*/ 2759893 w 8176660"/>
                <a:gd name="connsiteY740" fmla="*/ 2816580 h 8173795"/>
                <a:gd name="connsiteX741" fmla="*/ 2759893 w 8176660"/>
                <a:gd name="connsiteY741" fmla="*/ 2816580 h 8173795"/>
                <a:gd name="connsiteX742" fmla="*/ 2741942 w 8176660"/>
                <a:gd name="connsiteY742" fmla="*/ 3010749 h 8173795"/>
                <a:gd name="connsiteX743" fmla="*/ 2728020 w 8176660"/>
                <a:gd name="connsiteY743" fmla="*/ 2938943 h 8173795"/>
                <a:gd name="connsiteX744" fmla="*/ 2728020 w 8176660"/>
                <a:gd name="connsiteY744" fmla="*/ 2938943 h 8173795"/>
                <a:gd name="connsiteX745" fmla="*/ 2165298 w 8176660"/>
                <a:gd name="connsiteY745" fmla="*/ 2941141 h 8173795"/>
                <a:gd name="connsiteX746" fmla="*/ 2127563 w 8176660"/>
                <a:gd name="connsiteY746" fmla="*/ 2971182 h 8173795"/>
                <a:gd name="connsiteX747" fmla="*/ 2087631 w 8176660"/>
                <a:gd name="connsiteY747" fmla="*/ 3003422 h 8173795"/>
                <a:gd name="connsiteX748" fmla="*/ 2070046 w 8176660"/>
                <a:gd name="connsiteY748" fmla="*/ 2936012 h 8173795"/>
                <a:gd name="connsiteX749" fmla="*/ 2062718 w 8176660"/>
                <a:gd name="connsiteY749" fmla="*/ 2908169 h 8173795"/>
                <a:gd name="connsiteX750" fmla="*/ 2164932 w 8176660"/>
                <a:gd name="connsiteY750" fmla="*/ 2938943 h 8173795"/>
                <a:gd name="connsiteX751" fmla="*/ 2165298 w 8176660"/>
                <a:gd name="connsiteY751" fmla="*/ 2941141 h 8173795"/>
                <a:gd name="connsiteX752" fmla="*/ 2481096 w 8176660"/>
                <a:gd name="connsiteY752" fmla="*/ 3111863 h 8173795"/>
                <a:gd name="connsiteX753" fmla="*/ 2533485 w 8176660"/>
                <a:gd name="connsiteY753" fmla="*/ 3131646 h 8173795"/>
                <a:gd name="connsiteX754" fmla="*/ 2532752 w 8176660"/>
                <a:gd name="connsiteY754" fmla="*/ 3143369 h 8173795"/>
                <a:gd name="connsiteX755" fmla="*/ 2532386 w 8176660"/>
                <a:gd name="connsiteY755" fmla="*/ 3153261 h 8173795"/>
                <a:gd name="connsiteX756" fmla="*/ 2482195 w 8176660"/>
                <a:gd name="connsiteY756" fmla="*/ 3121388 h 8173795"/>
                <a:gd name="connsiteX757" fmla="*/ 2444461 w 8176660"/>
                <a:gd name="connsiteY757" fmla="*/ 3097575 h 8173795"/>
                <a:gd name="connsiteX758" fmla="*/ 2481096 w 8176660"/>
                <a:gd name="connsiteY758" fmla="*/ 3111863 h 8173795"/>
                <a:gd name="connsiteX759" fmla="*/ 2546308 w 8176660"/>
                <a:gd name="connsiteY759" fmla="*/ 3139340 h 8173795"/>
                <a:gd name="connsiteX760" fmla="*/ 2586973 w 8176660"/>
                <a:gd name="connsiteY760" fmla="*/ 3164984 h 8173795"/>
                <a:gd name="connsiteX761" fmla="*/ 2625074 w 8176660"/>
                <a:gd name="connsiteY761" fmla="*/ 3188798 h 8173795"/>
                <a:gd name="connsiteX762" fmla="*/ 2588072 w 8176660"/>
                <a:gd name="connsiteY762" fmla="*/ 3174510 h 8173795"/>
                <a:gd name="connsiteX763" fmla="*/ 2536416 w 8176660"/>
                <a:gd name="connsiteY763" fmla="*/ 3155093 h 8173795"/>
                <a:gd name="connsiteX764" fmla="*/ 2546308 w 8176660"/>
                <a:gd name="connsiteY764" fmla="*/ 3139340 h 8173795"/>
                <a:gd name="connsiteX765" fmla="*/ 2589171 w 8176660"/>
                <a:gd name="connsiteY765" fmla="*/ 3162054 h 8173795"/>
                <a:gd name="connsiteX766" fmla="*/ 2548139 w 8176660"/>
                <a:gd name="connsiteY766" fmla="*/ 3136409 h 8173795"/>
                <a:gd name="connsiteX767" fmla="*/ 2649620 w 8176660"/>
                <a:gd name="connsiteY767" fmla="*/ 2969717 h 8173795"/>
                <a:gd name="connsiteX768" fmla="*/ 2650719 w 8176660"/>
                <a:gd name="connsiteY768" fmla="*/ 2970083 h 8173795"/>
                <a:gd name="connsiteX769" fmla="*/ 2654016 w 8176660"/>
                <a:gd name="connsiteY769" fmla="*/ 2968618 h 8173795"/>
                <a:gd name="connsiteX770" fmla="*/ 2695414 w 8176660"/>
                <a:gd name="connsiteY770" fmla="*/ 2994995 h 8173795"/>
                <a:gd name="connsiteX771" fmla="*/ 2739743 w 8176660"/>
                <a:gd name="connsiteY771" fmla="*/ 3023205 h 8173795"/>
                <a:gd name="connsiteX772" fmla="*/ 2640095 w 8176660"/>
                <a:gd name="connsiteY772" fmla="*/ 3194293 h 8173795"/>
                <a:gd name="connsiteX773" fmla="*/ 2589171 w 8176660"/>
                <a:gd name="connsiteY773" fmla="*/ 3162054 h 8173795"/>
                <a:gd name="connsiteX774" fmla="*/ 2745605 w 8176660"/>
                <a:gd name="connsiteY774" fmla="*/ 3025403 h 8173795"/>
                <a:gd name="connsiteX775" fmla="*/ 2818876 w 8176660"/>
                <a:gd name="connsiteY775" fmla="*/ 3046652 h 8173795"/>
                <a:gd name="connsiteX776" fmla="*/ 2889949 w 8176660"/>
                <a:gd name="connsiteY776" fmla="*/ 3066801 h 8173795"/>
                <a:gd name="connsiteX777" fmla="*/ 2889583 w 8176660"/>
                <a:gd name="connsiteY777" fmla="*/ 3067900 h 8173795"/>
                <a:gd name="connsiteX778" fmla="*/ 2892147 w 8176660"/>
                <a:gd name="connsiteY778" fmla="*/ 3072297 h 8173795"/>
                <a:gd name="connsiteX779" fmla="*/ 2896177 w 8176660"/>
                <a:gd name="connsiteY779" fmla="*/ 3073762 h 8173795"/>
                <a:gd name="connsiteX780" fmla="*/ 2901672 w 8176660"/>
                <a:gd name="connsiteY780" fmla="*/ 3071198 h 8173795"/>
                <a:gd name="connsiteX781" fmla="*/ 2902405 w 8176660"/>
                <a:gd name="connsiteY781" fmla="*/ 3064969 h 8173795"/>
                <a:gd name="connsiteX782" fmla="*/ 2917792 w 8176660"/>
                <a:gd name="connsiteY782" fmla="*/ 3053612 h 8173795"/>
                <a:gd name="connsiteX783" fmla="*/ 2931714 w 8176660"/>
                <a:gd name="connsiteY783" fmla="*/ 3042988 h 8173795"/>
                <a:gd name="connsiteX784" fmla="*/ 2840491 w 8176660"/>
                <a:gd name="connsiteY784" fmla="*/ 3213710 h 8173795"/>
                <a:gd name="connsiteX785" fmla="*/ 2745605 w 8176660"/>
                <a:gd name="connsiteY785" fmla="*/ 3025403 h 8173795"/>
                <a:gd name="connsiteX786" fmla="*/ 2989964 w 8176660"/>
                <a:gd name="connsiteY786" fmla="*/ 2950300 h 8173795"/>
                <a:gd name="connsiteX787" fmla="*/ 2972379 w 8176660"/>
                <a:gd name="connsiteY787" fmla="*/ 2977777 h 8173795"/>
                <a:gd name="connsiteX788" fmla="*/ 2938674 w 8176660"/>
                <a:gd name="connsiteY788" fmla="*/ 3030532 h 8173795"/>
                <a:gd name="connsiteX789" fmla="*/ 2930615 w 8176660"/>
                <a:gd name="connsiteY789" fmla="*/ 3032730 h 8173795"/>
                <a:gd name="connsiteX790" fmla="*/ 2929882 w 8176660"/>
                <a:gd name="connsiteY790" fmla="*/ 3034928 h 8173795"/>
                <a:gd name="connsiteX791" fmla="*/ 2923654 w 8176660"/>
                <a:gd name="connsiteY791" fmla="*/ 3034562 h 8173795"/>
                <a:gd name="connsiteX792" fmla="*/ 2954794 w 8176660"/>
                <a:gd name="connsiteY792" fmla="*/ 2994995 h 8173795"/>
                <a:gd name="connsiteX793" fmla="*/ 2989964 w 8176660"/>
                <a:gd name="connsiteY793" fmla="*/ 2950300 h 8173795"/>
                <a:gd name="connsiteX794" fmla="*/ 2898375 w 8176660"/>
                <a:gd name="connsiteY794" fmla="*/ 3060939 h 8173795"/>
                <a:gd name="connsiteX795" fmla="*/ 2890682 w 8176660"/>
                <a:gd name="connsiteY795" fmla="*/ 3062771 h 8173795"/>
                <a:gd name="connsiteX796" fmla="*/ 2890682 w 8176660"/>
                <a:gd name="connsiteY796" fmla="*/ 3063504 h 8173795"/>
                <a:gd name="connsiteX797" fmla="*/ 2819975 w 8176660"/>
                <a:gd name="connsiteY797" fmla="*/ 3042988 h 8173795"/>
                <a:gd name="connsiteX798" fmla="*/ 2759160 w 8176660"/>
                <a:gd name="connsiteY798" fmla="*/ 3025769 h 8173795"/>
                <a:gd name="connsiteX799" fmla="*/ 2917059 w 8176660"/>
                <a:gd name="connsiteY799" fmla="*/ 3037493 h 8173795"/>
                <a:gd name="connsiteX800" fmla="*/ 2898375 w 8176660"/>
                <a:gd name="connsiteY800" fmla="*/ 3060939 h 8173795"/>
                <a:gd name="connsiteX801" fmla="*/ 2714465 w 8176660"/>
                <a:gd name="connsiteY801" fmla="*/ 2759429 h 8173795"/>
                <a:gd name="connsiteX802" fmla="*/ 2718128 w 8176660"/>
                <a:gd name="connsiteY802" fmla="*/ 2643294 h 8173795"/>
                <a:gd name="connsiteX803" fmla="*/ 2737545 w 8176660"/>
                <a:gd name="connsiteY803" fmla="*/ 2720962 h 8173795"/>
                <a:gd name="connsiteX804" fmla="*/ 2758794 w 8176660"/>
                <a:gd name="connsiteY804" fmla="*/ 2804491 h 8173795"/>
                <a:gd name="connsiteX805" fmla="*/ 2714465 w 8176660"/>
                <a:gd name="connsiteY805" fmla="*/ 2759429 h 8173795"/>
                <a:gd name="connsiteX806" fmla="*/ 2615915 w 8176660"/>
                <a:gd name="connsiteY806" fmla="*/ 2667840 h 8173795"/>
                <a:gd name="connsiteX807" fmla="*/ 2617014 w 8176660"/>
                <a:gd name="connsiteY807" fmla="*/ 2668207 h 8173795"/>
                <a:gd name="connsiteX808" fmla="*/ 2617381 w 8176660"/>
                <a:gd name="connsiteY808" fmla="*/ 2667840 h 8173795"/>
                <a:gd name="connsiteX809" fmla="*/ 2626906 w 8176660"/>
                <a:gd name="connsiteY809" fmla="*/ 2687623 h 8173795"/>
                <a:gd name="connsiteX810" fmla="*/ 2585508 w 8176660"/>
                <a:gd name="connsiteY810" fmla="*/ 2714734 h 8173795"/>
                <a:gd name="connsiteX811" fmla="*/ 2599795 w 8176660"/>
                <a:gd name="connsiteY811" fmla="*/ 2692752 h 8173795"/>
                <a:gd name="connsiteX812" fmla="*/ 2615915 w 8176660"/>
                <a:gd name="connsiteY812" fmla="*/ 2667840 h 8173795"/>
                <a:gd name="connsiteX813" fmla="*/ 2643392 w 8176660"/>
                <a:gd name="connsiteY813" fmla="*/ 2789836 h 8173795"/>
                <a:gd name="connsiteX814" fmla="*/ 2661343 w 8176660"/>
                <a:gd name="connsiteY814" fmla="*/ 2808521 h 8173795"/>
                <a:gd name="connsiteX815" fmla="*/ 2657680 w 8176660"/>
                <a:gd name="connsiteY815" fmla="*/ 2849919 h 8173795"/>
                <a:gd name="connsiteX816" fmla="*/ 2650719 w 8176660"/>
                <a:gd name="connsiteY816" fmla="*/ 2930517 h 8173795"/>
                <a:gd name="connsiteX817" fmla="*/ 2583676 w 8176660"/>
                <a:gd name="connsiteY817" fmla="*/ 2727922 h 8173795"/>
                <a:gd name="connsiteX818" fmla="*/ 2643392 w 8176660"/>
                <a:gd name="connsiteY818" fmla="*/ 2789836 h 8173795"/>
                <a:gd name="connsiteX819" fmla="*/ 2421747 w 8176660"/>
                <a:gd name="connsiteY819" fmla="*/ 2952132 h 8173795"/>
                <a:gd name="connsiteX820" fmla="*/ 2367160 w 8176660"/>
                <a:gd name="connsiteY820" fmla="*/ 2981807 h 8173795"/>
                <a:gd name="connsiteX821" fmla="*/ 2311107 w 8176660"/>
                <a:gd name="connsiteY821" fmla="*/ 3012947 h 8173795"/>
                <a:gd name="connsiteX822" fmla="*/ 2310741 w 8176660"/>
                <a:gd name="connsiteY822" fmla="*/ 3012214 h 8173795"/>
                <a:gd name="connsiteX823" fmla="*/ 2308177 w 8176660"/>
                <a:gd name="connsiteY823" fmla="*/ 3011481 h 8173795"/>
                <a:gd name="connsiteX824" fmla="*/ 2286562 w 8176660"/>
                <a:gd name="connsiteY824" fmla="*/ 2829769 h 8173795"/>
                <a:gd name="connsiteX825" fmla="*/ 2287294 w 8176660"/>
                <a:gd name="connsiteY825" fmla="*/ 2829403 h 8173795"/>
                <a:gd name="connsiteX826" fmla="*/ 2355437 w 8176660"/>
                <a:gd name="connsiteY826" fmla="*/ 2888386 h 8173795"/>
                <a:gd name="connsiteX827" fmla="*/ 2422113 w 8176660"/>
                <a:gd name="connsiteY827" fmla="*/ 2945904 h 8173795"/>
                <a:gd name="connsiteX828" fmla="*/ 2421747 w 8176660"/>
                <a:gd name="connsiteY828" fmla="*/ 2952132 h 8173795"/>
                <a:gd name="connsiteX829" fmla="*/ 2066748 w 8176660"/>
                <a:gd name="connsiteY829" fmla="*/ 2936745 h 8173795"/>
                <a:gd name="connsiteX830" fmla="*/ 2083967 w 8176660"/>
                <a:gd name="connsiteY830" fmla="*/ 3000491 h 8173795"/>
                <a:gd name="connsiteX831" fmla="*/ 2020588 w 8176660"/>
                <a:gd name="connsiteY831" fmla="*/ 2938210 h 8173795"/>
                <a:gd name="connsiteX832" fmla="*/ 1957574 w 8176660"/>
                <a:gd name="connsiteY832" fmla="*/ 2876663 h 8173795"/>
                <a:gd name="connsiteX833" fmla="*/ 2058689 w 8176660"/>
                <a:gd name="connsiteY833" fmla="*/ 2907070 h 8173795"/>
                <a:gd name="connsiteX834" fmla="*/ 2066748 w 8176660"/>
                <a:gd name="connsiteY834" fmla="*/ 2936745 h 8173795"/>
                <a:gd name="connsiteX835" fmla="*/ 1162950 w 8176660"/>
                <a:gd name="connsiteY835" fmla="*/ 1246381 h 8173795"/>
                <a:gd name="connsiteX836" fmla="*/ 1164049 w 8176660"/>
                <a:gd name="connsiteY836" fmla="*/ 1246015 h 8173795"/>
                <a:gd name="connsiteX837" fmla="*/ 1239152 w 8176660"/>
                <a:gd name="connsiteY837" fmla="*/ 1383032 h 8173795"/>
                <a:gd name="connsiteX838" fmla="*/ 1312789 w 8176660"/>
                <a:gd name="connsiteY838" fmla="*/ 1516751 h 8173795"/>
                <a:gd name="connsiteX839" fmla="*/ 1310957 w 8176660"/>
                <a:gd name="connsiteY839" fmla="*/ 1517850 h 8173795"/>
                <a:gd name="connsiteX840" fmla="*/ 1312789 w 8176660"/>
                <a:gd name="connsiteY840" fmla="*/ 1531406 h 8173795"/>
                <a:gd name="connsiteX841" fmla="*/ 1318651 w 8176660"/>
                <a:gd name="connsiteY841" fmla="*/ 1533237 h 8173795"/>
                <a:gd name="connsiteX842" fmla="*/ 1326344 w 8176660"/>
                <a:gd name="connsiteY842" fmla="*/ 1529207 h 8173795"/>
                <a:gd name="connsiteX843" fmla="*/ 1327077 w 8176660"/>
                <a:gd name="connsiteY843" fmla="*/ 1525910 h 8173795"/>
                <a:gd name="connsiteX844" fmla="*/ 1478382 w 8176660"/>
                <a:gd name="connsiteY844" fmla="*/ 1539832 h 8173795"/>
                <a:gd name="connsiteX845" fmla="*/ 1634815 w 8176660"/>
                <a:gd name="connsiteY845" fmla="*/ 1554120 h 8173795"/>
                <a:gd name="connsiteX846" fmla="*/ 1574000 w 8176660"/>
                <a:gd name="connsiteY846" fmla="*/ 1619697 h 8173795"/>
                <a:gd name="connsiteX847" fmla="*/ 1517948 w 8176660"/>
                <a:gd name="connsiteY847" fmla="*/ 1680512 h 8173795"/>
                <a:gd name="connsiteX848" fmla="*/ 1504026 w 8176660"/>
                <a:gd name="connsiteY848" fmla="*/ 1682710 h 8173795"/>
                <a:gd name="connsiteX849" fmla="*/ 1505492 w 8176660"/>
                <a:gd name="connsiteY849" fmla="*/ 1696632 h 8173795"/>
                <a:gd name="connsiteX850" fmla="*/ 1511354 w 8176660"/>
                <a:gd name="connsiteY850" fmla="*/ 1698830 h 8173795"/>
                <a:gd name="connsiteX851" fmla="*/ 1519413 w 8176660"/>
                <a:gd name="connsiteY851" fmla="*/ 1856729 h 8173795"/>
                <a:gd name="connsiteX852" fmla="*/ 1527840 w 8176660"/>
                <a:gd name="connsiteY852" fmla="*/ 2013896 h 8173795"/>
                <a:gd name="connsiteX853" fmla="*/ 1519047 w 8176660"/>
                <a:gd name="connsiteY853" fmla="*/ 2026352 h 8173795"/>
                <a:gd name="connsiteX854" fmla="*/ 1519047 w 8176660"/>
                <a:gd name="connsiteY854" fmla="*/ 2026352 h 8173795"/>
                <a:gd name="connsiteX855" fmla="*/ 1521978 w 8176660"/>
                <a:gd name="connsiteY855" fmla="*/ 2031481 h 8173795"/>
                <a:gd name="connsiteX856" fmla="*/ 1434419 w 8176660"/>
                <a:gd name="connsiteY856" fmla="*/ 2132595 h 8173795"/>
                <a:gd name="connsiteX857" fmla="*/ 1346127 w 8176660"/>
                <a:gd name="connsiteY857" fmla="*/ 2235541 h 8173795"/>
                <a:gd name="connsiteX858" fmla="*/ 1334038 w 8176660"/>
                <a:gd name="connsiteY858" fmla="*/ 2238105 h 8173795"/>
                <a:gd name="connsiteX859" fmla="*/ 1336602 w 8176660"/>
                <a:gd name="connsiteY859" fmla="*/ 2250195 h 8173795"/>
                <a:gd name="connsiteX860" fmla="*/ 1341731 w 8176660"/>
                <a:gd name="connsiteY860" fmla="*/ 2252027 h 8173795"/>
                <a:gd name="connsiteX861" fmla="*/ 1346494 w 8176660"/>
                <a:gd name="connsiteY861" fmla="*/ 2250195 h 8173795"/>
                <a:gd name="connsiteX862" fmla="*/ 1426359 w 8176660"/>
                <a:gd name="connsiteY862" fmla="*/ 2329694 h 8173795"/>
                <a:gd name="connsiteX863" fmla="*/ 1506591 w 8176660"/>
                <a:gd name="connsiteY863" fmla="*/ 2409193 h 8173795"/>
                <a:gd name="connsiteX864" fmla="*/ 1508056 w 8176660"/>
                <a:gd name="connsiteY864" fmla="*/ 2419817 h 8173795"/>
                <a:gd name="connsiteX865" fmla="*/ 1457499 w 8176660"/>
                <a:gd name="connsiteY865" fmla="*/ 2504079 h 8173795"/>
                <a:gd name="connsiteX866" fmla="*/ 1405477 w 8176660"/>
                <a:gd name="connsiteY866" fmla="*/ 2591638 h 8173795"/>
                <a:gd name="connsiteX867" fmla="*/ 1400714 w 8176660"/>
                <a:gd name="connsiteY867" fmla="*/ 2593104 h 8173795"/>
                <a:gd name="connsiteX868" fmla="*/ 1399615 w 8176660"/>
                <a:gd name="connsiteY868" fmla="*/ 2596767 h 8173795"/>
                <a:gd name="connsiteX869" fmla="*/ 1401447 w 8176660"/>
                <a:gd name="connsiteY869" fmla="*/ 2600064 h 8173795"/>
                <a:gd name="connsiteX870" fmla="*/ 1404378 w 8176660"/>
                <a:gd name="connsiteY870" fmla="*/ 2601163 h 8173795"/>
                <a:gd name="connsiteX871" fmla="*/ 1408408 w 8176660"/>
                <a:gd name="connsiteY871" fmla="*/ 2599332 h 8173795"/>
                <a:gd name="connsiteX872" fmla="*/ 1409140 w 8176660"/>
                <a:gd name="connsiteY872" fmla="*/ 2596767 h 8173795"/>
                <a:gd name="connsiteX873" fmla="*/ 1460430 w 8176660"/>
                <a:gd name="connsiteY873" fmla="*/ 2583212 h 8173795"/>
                <a:gd name="connsiteX874" fmla="*/ 1415002 w 8176660"/>
                <a:gd name="connsiteY874" fmla="*/ 2735616 h 8173795"/>
                <a:gd name="connsiteX875" fmla="*/ 1406576 w 8176660"/>
                <a:gd name="connsiteY875" fmla="*/ 2738913 h 8173795"/>
                <a:gd name="connsiteX876" fmla="*/ 1408408 w 8176660"/>
                <a:gd name="connsiteY876" fmla="*/ 2752468 h 8173795"/>
                <a:gd name="connsiteX877" fmla="*/ 1408408 w 8176660"/>
                <a:gd name="connsiteY877" fmla="*/ 2752468 h 8173795"/>
                <a:gd name="connsiteX878" fmla="*/ 1414269 w 8176660"/>
                <a:gd name="connsiteY878" fmla="*/ 2754300 h 8173795"/>
                <a:gd name="connsiteX879" fmla="*/ 1421963 w 8176660"/>
                <a:gd name="connsiteY879" fmla="*/ 2750270 h 8173795"/>
                <a:gd name="connsiteX880" fmla="*/ 1422329 w 8176660"/>
                <a:gd name="connsiteY880" fmla="*/ 2749537 h 8173795"/>
                <a:gd name="connsiteX881" fmla="*/ 1543959 w 8176660"/>
                <a:gd name="connsiteY881" fmla="*/ 2796064 h 8173795"/>
                <a:gd name="connsiteX882" fmla="*/ 1673649 w 8176660"/>
                <a:gd name="connsiteY882" fmla="*/ 2845156 h 8173795"/>
                <a:gd name="connsiteX883" fmla="*/ 1673649 w 8176660"/>
                <a:gd name="connsiteY883" fmla="*/ 2845522 h 8173795"/>
                <a:gd name="connsiteX884" fmla="*/ 1674382 w 8176660"/>
                <a:gd name="connsiteY884" fmla="*/ 2845522 h 8173795"/>
                <a:gd name="connsiteX885" fmla="*/ 1752782 w 8176660"/>
                <a:gd name="connsiteY885" fmla="*/ 2894980 h 8173795"/>
                <a:gd name="connsiteX886" fmla="*/ 1829716 w 8176660"/>
                <a:gd name="connsiteY886" fmla="*/ 2942973 h 8173795"/>
                <a:gd name="connsiteX887" fmla="*/ 1830816 w 8176660"/>
                <a:gd name="connsiteY887" fmla="*/ 2945537 h 8173795"/>
                <a:gd name="connsiteX888" fmla="*/ 1835212 w 8176660"/>
                <a:gd name="connsiteY888" fmla="*/ 2944805 h 8173795"/>
                <a:gd name="connsiteX889" fmla="*/ 1834845 w 8176660"/>
                <a:gd name="connsiteY889" fmla="*/ 2940775 h 8173795"/>
                <a:gd name="connsiteX890" fmla="*/ 1847302 w 8176660"/>
                <a:gd name="connsiteY890" fmla="*/ 2870801 h 8173795"/>
                <a:gd name="connsiteX891" fmla="*/ 1858292 w 8176660"/>
                <a:gd name="connsiteY891" fmla="*/ 2808154 h 8173795"/>
                <a:gd name="connsiteX892" fmla="*/ 1866718 w 8176660"/>
                <a:gd name="connsiteY892" fmla="*/ 2804124 h 8173795"/>
                <a:gd name="connsiteX893" fmla="*/ 1868550 w 8176660"/>
                <a:gd name="connsiteY893" fmla="*/ 2796431 h 8173795"/>
                <a:gd name="connsiteX894" fmla="*/ 1864520 w 8176660"/>
                <a:gd name="connsiteY894" fmla="*/ 2789470 h 8173795"/>
                <a:gd name="connsiteX895" fmla="*/ 1849866 w 8176660"/>
                <a:gd name="connsiteY895" fmla="*/ 2791668 h 8173795"/>
                <a:gd name="connsiteX896" fmla="*/ 1848034 w 8176660"/>
                <a:gd name="connsiteY896" fmla="*/ 2798629 h 8173795"/>
                <a:gd name="connsiteX897" fmla="*/ 1765971 w 8176660"/>
                <a:gd name="connsiteY897" fmla="*/ 2818779 h 8173795"/>
                <a:gd name="connsiteX898" fmla="*/ 1676213 w 8176660"/>
                <a:gd name="connsiteY898" fmla="*/ 2841493 h 8173795"/>
                <a:gd name="connsiteX899" fmla="*/ 1646539 w 8176660"/>
                <a:gd name="connsiteY899" fmla="*/ 2691287 h 8173795"/>
                <a:gd name="connsiteX900" fmla="*/ 1616864 w 8176660"/>
                <a:gd name="connsiteY900" fmla="*/ 2544012 h 8173795"/>
                <a:gd name="connsiteX901" fmla="*/ 1618696 w 8176660"/>
                <a:gd name="connsiteY901" fmla="*/ 2543279 h 8173795"/>
                <a:gd name="connsiteX902" fmla="*/ 1617597 w 8176660"/>
                <a:gd name="connsiteY902" fmla="*/ 2535952 h 8173795"/>
                <a:gd name="connsiteX903" fmla="*/ 1616498 w 8176660"/>
                <a:gd name="connsiteY903" fmla="*/ 2535586 h 8173795"/>
                <a:gd name="connsiteX904" fmla="*/ 1624557 w 8176660"/>
                <a:gd name="connsiteY904" fmla="*/ 2374389 h 8173795"/>
                <a:gd name="connsiteX905" fmla="*/ 1631884 w 8176660"/>
                <a:gd name="connsiteY905" fmla="*/ 2215758 h 8173795"/>
                <a:gd name="connsiteX906" fmla="*/ 1637013 w 8176660"/>
                <a:gd name="connsiteY906" fmla="*/ 2213193 h 8173795"/>
                <a:gd name="connsiteX907" fmla="*/ 1635914 w 8176660"/>
                <a:gd name="connsiteY907" fmla="*/ 2202569 h 8173795"/>
                <a:gd name="connsiteX908" fmla="*/ 1686471 w 8176660"/>
                <a:gd name="connsiteY908" fmla="*/ 2117941 h 8173795"/>
                <a:gd name="connsiteX909" fmla="*/ 1737029 w 8176660"/>
                <a:gd name="connsiteY909" fmla="*/ 2032580 h 8173795"/>
                <a:gd name="connsiteX910" fmla="*/ 1739227 w 8176660"/>
                <a:gd name="connsiteY910" fmla="*/ 2033312 h 8173795"/>
                <a:gd name="connsiteX911" fmla="*/ 1745455 w 8176660"/>
                <a:gd name="connsiteY911" fmla="*/ 2030382 h 8173795"/>
                <a:gd name="connsiteX912" fmla="*/ 1744722 w 8176660"/>
                <a:gd name="connsiteY912" fmla="*/ 2020856 h 8173795"/>
                <a:gd name="connsiteX913" fmla="*/ 1791249 w 8176660"/>
                <a:gd name="connsiteY913" fmla="*/ 1947219 h 8173795"/>
                <a:gd name="connsiteX914" fmla="*/ 1840707 w 8176660"/>
                <a:gd name="connsiteY914" fmla="*/ 1867720 h 8173795"/>
                <a:gd name="connsiteX915" fmla="*/ 1840707 w 8176660"/>
                <a:gd name="connsiteY915" fmla="*/ 1867720 h 8173795"/>
                <a:gd name="connsiteX916" fmla="*/ 1841073 w 8176660"/>
                <a:gd name="connsiteY916" fmla="*/ 1867720 h 8173795"/>
                <a:gd name="connsiteX917" fmla="*/ 1841073 w 8176660"/>
                <a:gd name="connsiteY917" fmla="*/ 1867353 h 8173795"/>
                <a:gd name="connsiteX918" fmla="*/ 1841073 w 8176660"/>
                <a:gd name="connsiteY918" fmla="*/ 1867353 h 8173795"/>
                <a:gd name="connsiteX919" fmla="*/ 1871847 w 8176660"/>
                <a:gd name="connsiteY919" fmla="*/ 1786755 h 8173795"/>
                <a:gd name="connsiteX920" fmla="*/ 1901888 w 8176660"/>
                <a:gd name="connsiteY920" fmla="*/ 1706523 h 8173795"/>
                <a:gd name="connsiteX921" fmla="*/ 1902255 w 8176660"/>
                <a:gd name="connsiteY921" fmla="*/ 1706523 h 8173795"/>
                <a:gd name="connsiteX922" fmla="*/ 1902255 w 8176660"/>
                <a:gd name="connsiteY922" fmla="*/ 1706157 h 8173795"/>
                <a:gd name="connsiteX923" fmla="*/ 1902255 w 8176660"/>
                <a:gd name="connsiteY923" fmla="*/ 1706157 h 8173795"/>
                <a:gd name="connsiteX924" fmla="*/ 1902255 w 8176660"/>
                <a:gd name="connsiteY924" fmla="*/ 1705424 h 8173795"/>
                <a:gd name="connsiteX925" fmla="*/ 1901888 w 8176660"/>
                <a:gd name="connsiteY925" fmla="*/ 1704325 h 8173795"/>
                <a:gd name="connsiteX926" fmla="*/ 1901888 w 8176660"/>
                <a:gd name="connsiteY926" fmla="*/ 1703959 h 8173795"/>
                <a:gd name="connsiteX927" fmla="*/ 1901522 w 8176660"/>
                <a:gd name="connsiteY927" fmla="*/ 1703959 h 8173795"/>
                <a:gd name="connsiteX928" fmla="*/ 1770367 w 8176660"/>
                <a:gd name="connsiteY928" fmla="*/ 1627757 h 8173795"/>
                <a:gd name="connsiteX929" fmla="*/ 1641776 w 8176660"/>
                <a:gd name="connsiteY929" fmla="*/ 1553387 h 8173795"/>
                <a:gd name="connsiteX930" fmla="*/ 1785387 w 8176660"/>
                <a:gd name="connsiteY930" fmla="*/ 1481215 h 8173795"/>
                <a:gd name="connsiteX931" fmla="*/ 1931930 w 8176660"/>
                <a:gd name="connsiteY931" fmla="*/ 1407211 h 8173795"/>
                <a:gd name="connsiteX932" fmla="*/ 1932296 w 8176660"/>
                <a:gd name="connsiteY932" fmla="*/ 1406845 h 8173795"/>
                <a:gd name="connsiteX933" fmla="*/ 1932296 w 8176660"/>
                <a:gd name="connsiteY933" fmla="*/ 1406845 h 8173795"/>
                <a:gd name="connsiteX934" fmla="*/ 1932662 w 8176660"/>
                <a:gd name="connsiteY934" fmla="*/ 1406478 h 8173795"/>
                <a:gd name="connsiteX935" fmla="*/ 1933029 w 8176660"/>
                <a:gd name="connsiteY935" fmla="*/ 1405746 h 8173795"/>
                <a:gd name="connsiteX936" fmla="*/ 1933029 w 8176660"/>
                <a:gd name="connsiteY936" fmla="*/ 1405746 h 8173795"/>
                <a:gd name="connsiteX937" fmla="*/ 1932662 w 8176660"/>
                <a:gd name="connsiteY937" fmla="*/ 1404647 h 8173795"/>
                <a:gd name="connsiteX938" fmla="*/ 1932662 w 8176660"/>
                <a:gd name="connsiteY938" fmla="*/ 1404647 h 8173795"/>
                <a:gd name="connsiteX939" fmla="*/ 1932296 w 8176660"/>
                <a:gd name="connsiteY939" fmla="*/ 1404280 h 8173795"/>
                <a:gd name="connsiteX940" fmla="*/ 1796378 w 8176660"/>
                <a:gd name="connsiteY940" fmla="*/ 1331742 h 8173795"/>
                <a:gd name="connsiteX941" fmla="*/ 1668520 w 8176660"/>
                <a:gd name="connsiteY941" fmla="*/ 1263966 h 8173795"/>
                <a:gd name="connsiteX942" fmla="*/ 1665589 w 8176660"/>
                <a:gd name="connsiteY942" fmla="*/ 1252975 h 8173795"/>
                <a:gd name="connsiteX943" fmla="*/ 1662292 w 8176660"/>
                <a:gd name="connsiteY943" fmla="*/ 1252243 h 8173795"/>
                <a:gd name="connsiteX944" fmla="*/ 1676946 w 8176660"/>
                <a:gd name="connsiteY944" fmla="*/ 1108265 h 8173795"/>
                <a:gd name="connsiteX945" fmla="*/ 1691234 w 8176660"/>
                <a:gd name="connsiteY945" fmla="*/ 962455 h 8173795"/>
                <a:gd name="connsiteX946" fmla="*/ 1698561 w 8176660"/>
                <a:gd name="connsiteY946" fmla="*/ 954029 h 8173795"/>
                <a:gd name="connsiteX947" fmla="*/ 1695264 w 8176660"/>
                <a:gd name="connsiteY947" fmla="*/ 948168 h 8173795"/>
                <a:gd name="connsiteX948" fmla="*/ 1683907 w 8176660"/>
                <a:gd name="connsiteY948" fmla="*/ 949999 h 8173795"/>
                <a:gd name="connsiteX949" fmla="*/ 1682442 w 8176660"/>
                <a:gd name="connsiteY949" fmla="*/ 955861 h 8173795"/>
                <a:gd name="connsiteX950" fmla="*/ 1683907 w 8176660"/>
                <a:gd name="connsiteY950" fmla="*/ 958426 h 8173795"/>
                <a:gd name="connsiteX951" fmla="*/ 1586456 w 8176660"/>
                <a:gd name="connsiteY951" fmla="*/ 1049282 h 8173795"/>
                <a:gd name="connsiteX952" fmla="*/ 1488639 w 8176660"/>
                <a:gd name="connsiteY952" fmla="*/ 1141603 h 8173795"/>
                <a:gd name="connsiteX953" fmla="*/ 1478015 w 8176660"/>
                <a:gd name="connsiteY953" fmla="*/ 1143435 h 8173795"/>
                <a:gd name="connsiteX954" fmla="*/ 1476916 w 8176660"/>
                <a:gd name="connsiteY954" fmla="*/ 1148564 h 8173795"/>
                <a:gd name="connsiteX955" fmla="*/ 1325245 w 8176660"/>
                <a:gd name="connsiteY955" fmla="*/ 1191428 h 8173795"/>
                <a:gd name="connsiteX956" fmla="*/ 1167712 w 8176660"/>
                <a:gd name="connsiteY956" fmla="*/ 1236489 h 8173795"/>
                <a:gd name="connsiteX957" fmla="*/ 1166979 w 8176660"/>
                <a:gd name="connsiteY957" fmla="*/ 1235390 h 8173795"/>
                <a:gd name="connsiteX958" fmla="*/ 1158187 w 8176660"/>
                <a:gd name="connsiteY958" fmla="*/ 1236856 h 8173795"/>
                <a:gd name="connsiteX959" fmla="*/ 1159652 w 8176660"/>
                <a:gd name="connsiteY959" fmla="*/ 1245648 h 8173795"/>
                <a:gd name="connsiteX960" fmla="*/ 1162950 w 8176660"/>
                <a:gd name="connsiteY960" fmla="*/ 1246381 h 8173795"/>
                <a:gd name="connsiteX961" fmla="*/ 1686471 w 8176660"/>
                <a:gd name="connsiteY961" fmla="*/ 959891 h 8173795"/>
                <a:gd name="connsiteX962" fmla="*/ 1688303 w 8176660"/>
                <a:gd name="connsiteY962" fmla="*/ 960624 h 8173795"/>
                <a:gd name="connsiteX963" fmla="*/ 1673649 w 8176660"/>
                <a:gd name="connsiteY963" fmla="*/ 1106433 h 8173795"/>
                <a:gd name="connsiteX964" fmla="*/ 1659361 w 8176660"/>
                <a:gd name="connsiteY964" fmla="*/ 1250045 h 8173795"/>
                <a:gd name="connsiteX965" fmla="*/ 1652767 w 8176660"/>
                <a:gd name="connsiteY965" fmla="*/ 1253342 h 8173795"/>
                <a:gd name="connsiteX966" fmla="*/ 1572901 w 8176660"/>
                <a:gd name="connsiteY966" fmla="*/ 1202418 h 8173795"/>
                <a:gd name="connsiteX967" fmla="*/ 1490838 w 8176660"/>
                <a:gd name="connsiteY967" fmla="*/ 1150396 h 8173795"/>
                <a:gd name="connsiteX968" fmla="*/ 1490105 w 8176660"/>
                <a:gd name="connsiteY968" fmla="*/ 1144534 h 8173795"/>
                <a:gd name="connsiteX969" fmla="*/ 1588288 w 8176660"/>
                <a:gd name="connsiteY969" fmla="*/ 1052213 h 8173795"/>
                <a:gd name="connsiteX970" fmla="*/ 1686471 w 8176660"/>
                <a:gd name="connsiteY970" fmla="*/ 959891 h 8173795"/>
                <a:gd name="connsiteX971" fmla="*/ 1795279 w 8176660"/>
                <a:gd name="connsiteY971" fmla="*/ 1333940 h 8173795"/>
                <a:gd name="connsiteX972" fmla="*/ 1928266 w 8176660"/>
                <a:gd name="connsiteY972" fmla="*/ 1404647 h 8173795"/>
                <a:gd name="connsiteX973" fmla="*/ 1784655 w 8176660"/>
                <a:gd name="connsiteY973" fmla="*/ 1476819 h 8173795"/>
                <a:gd name="connsiteX974" fmla="*/ 1641776 w 8176660"/>
                <a:gd name="connsiteY974" fmla="*/ 1548991 h 8173795"/>
                <a:gd name="connsiteX975" fmla="*/ 1674015 w 8176660"/>
                <a:gd name="connsiteY975" fmla="*/ 1436886 h 8173795"/>
                <a:gd name="connsiteX976" fmla="*/ 1704423 w 8176660"/>
                <a:gd name="connsiteY976" fmla="*/ 1329544 h 8173795"/>
                <a:gd name="connsiteX977" fmla="*/ 1705156 w 8176660"/>
                <a:gd name="connsiteY977" fmla="*/ 1329910 h 8173795"/>
                <a:gd name="connsiteX978" fmla="*/ 1714681 w 8176660"/>
                <a:gd name="connsiteY978" fmla="*/ 1320751 h 8173795"/>
                <a:gd name="connsiteX979" fmla="*/ 1711017 w 8176660"/>
                <a:gd name="connsiteY979" fmla="*/ 1313058 h 8173795"/>
                <a:gd name="connsiteX980" fmla="*/ 1701858 w 8176660"/>
                <a:gd name="connsiteY980" fmla="*/ 1312691 h 8173795"/>
                <a:gd name="connsiteX981" fmla="*/ 1684273 w 8176660"/>
                <a:gd name="connsiteY981" fmla="*/ 1288878 h 8173795"/>
                <a:gd name="connsiteX982" fmla="*/ 1667421 w 8176660"/>
                <a:gd name="connsiteY982" fmla="*/ 1266531 h 8173795"/>
                <a:gd name="connsiteX983" fmla="*/ 1668154 w 8176660"/>
                <a:gd name="connsiteY983" fmla="*/ 1265798 h 8173795"/>
                <a:gd name="connsiteX984" fmla="*/ 1795279 w 8176660"/>
                <a:gd name="connsiteY984" fmla="*/ 1333940 h 8173795"/>
                <a:gd name="connsiteX985" fmla="*/ 1546157 w 8176660"/>
                <a:gd name="connsiteY985" fmla="*/ 2792035 h 8173795"/>
                <a:gd name="connsiteX986" fmla="*/ 1423795 w 8176660"/>
                <a:gd name="connsiteY986" fmla="*/ 2745874 h 8173795"/>
                <a:gd name="connsiteX987" fmla="*/ 1424527 w 8176660"/>
                <a:gd name="connsiteY987" fmla="*/ 2742943 h 8173795"/>
                <a:gd name="connsiteX988" fmla="*/ 1422329 w 8176660"/>
                <a:gd name="connsiteY988" fmla="*/ 2739279 h 8173795"/>
                <a:gd name="connsiteX989" fmla="*/ 1516849 w 8176660"/>
                <a:gd name="connsiteY989" fmla="*/ 2643294 h 8173795"/>
                <a:gd name="connsiteX990" fmla="*/ 1613567 w 8176660"/>
                <a:gd name="connsiteY990" fmla="*/ 2544378 h 8173795"/>
                <a:gd name="connsiteX991" fmla="*/ 1615032 w 8176660"/>
                <a:gd name="connsiteY991" fmla="*/ 2544745 h 8173795"/>
                <a:gd name="connsiteX992" fmla="*/ 1643974 w 8176660"/>
                <a:gd name="connsiteY992" fmla="*/ 2692020 h 8173795"/>
                <a:gd name="connsiteX993" fmla="*/ 1673649 w 8176660"/>
                <a:gd name="connsiteY993" fmla="*/ 2840760 h 8173795"/>
                <a:gd name="connsiteX994" fmla="*/ 1546157 w 8176660"/>
                <a:gd name="connsiteY994" fmla="*/ 2792035 h 8173795"/>
                <a:gd name="connsiteX995" fmla="*/ 1409507 w 8176660"/>
                <a:gd name="connsiteY995" fmla="*/ 2593470 h 8173795"/>
                <a:gd name="connsiteX996" fmla="*/ 1461896 w 8176660"/>
                <a:gd name="connsiteY996" fmla="*/ 2505911 h 8173795"/>
                <a:gd name="connsiteX997" fmla="*/ 1508789 w 8176660"/>
                <a:gd name="connsiteY997" fmla="*/ 2426778 h 8173795"/>
                <a:gd name="connsiteX998" fmla="*/ 1462995 w 8176660"/>
                <a:gd name="connsiteY998" fmla="*/ 2578449 h 8173795"/>
                <a:gd name="connsiteX999" fmla="*/ 1462995 w 8176660"/>
                <a:gd name="connsiteY999" fmla="*/ 2578816 h 8173795"/>
                <a:gd name="connsiteX1000" fmla="*/ 1409507 w 8176660"/>
                <a:gd name="connsiteY1000" fmla="*/ 2593470 h 8173795"/>
                <a:gd name="connsiteX1001" fmla="*/ 1409507 w 8176660"/>
                <a:gd name="connsiteY1001" fmla="*/ 2593470 h 8173795"/>
                <a:gd name="connsiteX1002" fmla="*/ 1524542 w 8176660"/>
                <a:gd name="connsiteY1002" fmla="*/ 2034045 h 8173795"/>
                <a:gd name="connsiteX1003" fmla="*/ 1530404 w 8176660"/>
                <a:gd name="connsiteY1003" fmla="*/ 2035877 h 8173795"/>
                <a:gd name="connsiteX1004" fmla="*/ 1534068 w 8176660"/>
                <a:gd name="connsiteY1004" fmla="*/ 2035144 h 8173795"/>
                <a:gd name="connsiteX1005" fmla="*/ 1579496 w 8176660"/>
                <a:gd name="connsiteY1005" fmla="*/ 2117208 h 8173795"/>
                <a:gd name="connsiteX1006" fmla="*/ 1626756 w 8176660"/>
                <a:gd name="connsiteY1006" fmla="*/ 2202202 h 8173795"/>
                <a:gd name="connsiteX1007" fmla="*/ 1625290 w 8176660"/>
                <a:gd name="connsiteY1007" fmla="*/ 2202935 h 8173795"/>
                <a:gd name="connsiteX1008" fmla="*/ 1624191 w 8176660"/>
                <a:gd name="connsiteY1008" fmla="*/ 2206965 h 8173795"/>
                <a:gd name="connsiteX1009" fmla="*/ 1486808 w 8176660"/>
                <a:gd name="connsiteY1009" fmla="*/ 2223451 h 8173795"/>
                <a:gd name="connsiteX1010" fmla="*/ 1350157 w 8176660"/>
                <a:gd name="connsiteY1010" fmla="*/ 2240303 h 8173795"/>
                <a:gd name="connsiteX1011" fmla="*/ 1348692 w 8176660"/>
                <a:gd name="connsiteY1011" fmla="*/ 2238105 h 8173795"/>
                <a:gd name="connsiteX1012" fmla="*/ 1437716 w 8176660"/>
                <a:gd name="connsiteY1012" fmla="*/ 2135159 h 8173795"/>
                <a:gd name="connsiteX1013" fmla="*/ 1524542 w 8176660"/>
                <a:gd name="connsiteY1013" fmla="*/ 2034045 h 8173795"/>
                <a:gd name="connsiteX1014" fmla="*/ 1324879 w 8176660"/>
                <a:gd name="connsiteY1014" fmla="*/ 1515286 h 8173795"/>
                <a:gd name="connsiteX1015" fmla="*/ 1316086 w 8176660"/>
                <a:gd name="connsiteY1015" fmla="*/ 1514553 h 8173795"/>
                <a:gd name="connsiteX1016" fmla="*/ 1242815 w 8176660"/>
                <a:gd name="connsiteY1016" fmla="*/ 1380833 h 8173795"/>
                <a:gd name="connsiteX1017" fmla="*/ 1167346 w 8176660"/>
                <a:gd name="connsiteY1017" fmla="*/ 1244183 h 8173795"/>
                <a:gd name="connsiteX1018" fmla="*/ 1168078 w 8176660"/>
                <a:gd name="connsiteY1018" fmla="*/ 1243817 h 8173795"/>
                <a:gd name="connsiteX1019" fmla="*/ 1168811 w 8176660"/>
                <a:gd name="connsiteY1019" fmla="*/ 1240153 h 8173795"/>
                <a:gd name="connsiteX1020" fmla="*/ 1324146 w 8176660"/>
                <a:gd name="connsiteY1020" fmla="*/ 1195824 h 8173795"/>
                <a:gd name="connsiteX1021" fmla="*/ 1478015 w 8176660"/>
                <a:gd name="connsiteY1021" fmla="*/ 1151495 h 8173795"/>
                <a:gd name="connsiteX1022" fmla="*/ 1479481 w 8176660"/>
                <a:gd name="connsiteY1022" fmla="*/ 1154426 h 8173795"/>
                <a:gd name="connsiteX1023" fmla="*/ 1484243 w 8176660"/>
                <a:gd name="connsiteY1023" fmla="*/ 1155891 h 8173795"/>
                <a:gd name="connsiteX1024" fmla="*/ 1488639 w 8176660"/>
                <a:gd name="connsiteY1024" fmla="*/ 1153693 h 8173795"/>
                <a:gd name="connsiteX1025" fmla="*/ 1593417 w 8176660"/>
                <a:gd name="connsiteY1025" fmla="*/ 1235757 h 8173795"/>
                <a:gd name="connsiteX1026" fmla="*/ 1656430 w 8176660"/>
                <a:gd name="connsiteY1026" fmla="*/ 1284848 h 8173795"/>
                <a:gd name="connsiteX1027" fmla="*/ 1647638 w 8176660"/>
                <a:gd name="connsiteY1027" fmla="*/ 1405746 h 8173795"/>
                <a:gd name="connsiteX1028" fmla="*/ 1637380 w 8176660"/>
                <a:gd name="connsiteY1028" fmla="*/ 1550090 h 8173795"/>
                <a:gd name="connsiteX1029" fmla="*/ 1479114 w 8176660"/>
                <a:gd name="connsiteY1029" fmla="*/ 1535435 h 8173795"/>
                <a:gd name="connsiteX1030" fmla="*/ 1328542 w 8176660"/>
                <a:gd name="connsiteY1030" fmla="*/ 1521880 h 8173795"/>
                <a:gd name="connsiteX1031" fmla="*/ 1324879 w 8176660"/>
                <a:gd name="connsiteY1031" fmla="*/ 1515286 h 8173795"/>
                <a:gd name="connsiteX1032" fmla="*/ 1697462 w 8176660"/>
                <a:gd name="connsiteY1032" fmla="*/ 1316721 h 8173795"/>
                <a:gd name="connsiteX1033" fmla="*/ 1695997 w 8176660"/>
                <a:gd name="connsiteY1033" fmla="*/ 1322217 h 8173795"/>
                <a:gd name="connsiteX1034" fmla="*/ 1699660 w 8176660"/>
                <a:gd name="connsiteY1034" fmla="*/ 1328445 h 8173795"/>
                <a:gd name="connsiteX1035" fmla="*/ 1701126 w 8176660"/>
                <a:gd name="connsiteY1035" fmla="*/ 1328811 h 8173795"/>
                <a:gd name="connsiteX1036" fmla="*/ 1670352 w 8176660"/>
                <a:gd name="connsiteY1036" fmla="*/ 1436153 h 8173795"/>
                <a:gd name="connsiteX1037" fmla="*/ 1642142 w 8176660"/>
                <a:gd name="connsiteY1037" fmla="*/ 1535802 h 8173795"/>
                <a:gd name="connsiteX1038" fmla="*/ 1651668 w 8176660"/>
                <a:gd name="connsiteY1038" fmla="*/ 1406478 h 8173795"/>
                <a:gd name="connsiteX1039" fmla="*/ 1660094 w 8176660"/>
                <a:gd name="connsiteY1039" fmla="*/ 1287779 h 8173795"/>
                <a:gd name="connsiteX1040" fmla="*/ 1697462 w 8176660"/>
                <a:gd name="connsiteY1040" fmla="*/ 1316721 h 8173795"/>
                <a:gd name="connsiteX1041" fmla="*/ 1660460 w 8176660"/>
                <a:gd name="connsiteY1041" fmla="*/ 1283383 h 8173795"/>
                <a:gd name="connsiteX1042" fmla="*/ 1661559 w 8176660"/>
                <a:gd name="connsiteY1042" fmla="*/ 1269828 h 8173795"/>
                <a:gd name="connsiteX1043" fmla="*/ 1665223 w 8176660"/>
                <a:gd name="connsiteY1043" fmla="*/ 1269095 h 8173795"/>
                <a:gd name="connsiteX1044" fmla="*/ 1681709 w 8176660"/>
                <a:gd name="connsiteY1044" fmla="*/ 1291443 h 8173795"/>
                <a:gd name="connsiteX1045" fmla="*/ 1696363 w 8176660"/>
                <a:gd name="connsiteY1045" fmla="*/ 1311226 h 8173795"/>
                <a:gd name="connsiteX1046" fmla="*/ 1660460 w 8176660"/>
                <a:gd name="connsiteY1046" fmla="*/ 1283383 h 8173795"/>
                <a:gd name="connsiteX1047" fmla="*/ 1654232 w 8176660"/>
                <a:gd name="connsiteY1047" fmla="*/ 1267996 h 8173795"/>
                <a:gd name="connsiteX1048" fmla="*/ 1657896 w 8176660"/>
                <a:gd name="connsiteY1048" fmla="*/ 1269095 h 8173795"/>
                <a:gd name="connsiteX1049" fmla="*/ 1657163 w 8176660"/>
                <a:gd name="connsiteY1049" fmla="*/ 1280452 h 8173795"/>
                <a:gd name="connsiteX1050" fmla="*/ 1595982 w 8176660"/>
                <a:gd name="connsiteY1050" fmla="*/ 1232460 h 8173795"/>
                <a:gd name="connsiteX1051" fmla="*/ 1515383 w 8176660"/>
                <a:gd name="connsiteY1051" fmla="*/ 1169813 h 8173795"/>
                <a:gd name="connsiteX1052" fmla="*/ 1571436 w 8176660"/>
                <a:gd name="connsiteY1052" fmla="*/ 1205349 h 8173795"/>
                <a:gd name="connsiteX1053" fmla="*/ 1651668 w 8176660"/>
                <a:gd name="connsiteY1053" fmla="*/ 1255906 h 8173795"/>
                <a:gd name="connsiteX1054" fmla="*/ 1654232 w 8176660"/>
                <a:gd name="connsiteY1054" fmla="*/ 1267996 h 8173795"/>
                <a:gd name="connsiteX1055" fmla="*/ 1734464 w 8176660"/>
                <a:gd name="connsiteY1055" fmla="*/ 2020856 h 8173795"/>
                <a:gd name="connsiteX1056" fmla="*/ 1733731 w 8176660"/>
                <a:gd name="connsiteY1056" fmla="*/ 2023787 h 8173795"/>
                <a:gd name="connsiteX1057" fmla="*/ 1635182 w 8176660"/>
                <a:gd name="connsiteY1057" fmla="*/ 2023054 h 8173795"/>
                <a:gd name="connsiteX1058" fmla="*/ 1541028 w 8176660"/>
                <a:gd name="connsiteY1058" fmla="*/ 2023054 h 8173795"/>
                <a:gd name="connsiteX1059" fmla="*/ 1539929 w 8176660"/>
                <a:gd name="connsiteY1059" fmla="*/ 2020856 h 8173795"/>
                <a:gd name="connsiteX1060" fmla="*/ 1666688 w 8176660"/>
                <a:gd name="connsiteY1060" fmla="*/ 1946120 h 8173795"/>
                <a:gd name="connsiteX1061" fmla="*/ 1798210 w 8176660"/>
                <a:gd name="connsiteY1061" fmla="*/ 1868453 h 8173795"/>
                <a:gd name="connsiteX1062" fmla="*/ 1769268 w 8176660"/>
                <a:gd name="connsiteY1062" fmla="*/ 1944288 h 8173795"/>
                <a:gd name="connsiteX1063" fmla="*/ 1741425 w 8176660"/>
                <a:gd name="connsiteY1063" fmla="*/ 2018658 h 8173795"/>
                <a:gd name="connsiteX1064" fmla="*/ 1734464 w 8176660"/>
                <a:gd name="connsiteY1064" fmla="*/ 2020856 h 8173795"/>
                <a:gd name="connsiteX1065" fmla="*/ 1522344 w 8176660"/>
                <a:gd name="connsiteY1065" fmla="*/ 1691137 h 8173795"/>
                <a:gd name="connsiteX1066" fmla="*/ 1532236 w 8176660"/>
                <a:gd name="connsiteY1066" fmla="*/ 1691503 h 8173795"/>
                <a:gd name="connsiteX1067" fmla="*/ 1544326 w 8176660"/>
                <a:gd name="connsiteY1067" fmla="*/ 1691869 h 8173795"/>
                <a:gd name="connsiteX1068" fmla="*/ 1547256 w 8176660"/>
                <a:gd name="connsiteY1068" fmla="*/ 1696632 h 8173795"/>
                <a:gd name="connsiteX1069" fmla="*/ 1549821 w 8176660"/>
                <a:gd name="connsiteY1069" fmla="*/ 1697365 h 8173795"/>
                <a:gd name="connsiteX1070" fmla="*/ 1549088 w 8176660"/>
                <a:gd name="connsiteY1070" fmla="*/ 1708355 h 8173795"/>
                <a:gd name="connsiteX1071" fmla="*/ 1522344 w 8176660"/>
                <a:gd name="connsiteY1071" fmla="*/ 1691869 h 8173795"/>
                <a:gd name="connsiteX1072" fmla="*/ 1522344 w 8176660"/>
                <a:gd name="connsiteY1072" fmla="*/ 1691137 h 8173795"/>
                <a:gd name="connsiteX1073" fmla="*/ 1522344 w 8176660"/>
                <a:gd name="connsiteY1073" fmla="*/ 1691137 h 8173795"/>
                <a:gd name="connsiteX1074" fmla="*/ 1553118 w 8176660"/>
                <a:gd name="connsiteY1074" fmla="*/ 1697731 h 8173795"/>
                <a:gd name="connsiteX1075" fmla="*/ 1556415 w 8176660"/>
                <a:gd name="connsiteY1075" fmla="*/ 1695899 h 8173795"/>
                <a:gd name="connsiteX1076" fmla="*/ 1675481 w 8176660"/>
                <a:gd name="connsiteY1076" fmla="*/ 1779062 h 8173795"/>
                <a:gd name="connsiteX1077" fmla="*/ 1753148 w 8176660"/>
                <a:gd name="connsiteY1077" fmla="*/ 1832916 h 8173795"/>
                <a:gd name="connsiteX1078" fmla="*/ 1658262 w 8176660"/>
                <a:gd name="connsiteY1078" fmla="*/ 1775032 h 8173795"/>
                <a:gd name="connsiteX1079" fmla="*/ 1552019 w 8176660"/>
                <a:gd name="connsiteY1079" fmla="*/ 1710920 h 8173795"/>
                <a:gd name="connsiteX1080" fmla="*/ 1553118 w 8176660"/>
                <a:gd name="connsiteY1080" fmla="*/ 1697731 h 8173795"/>
                <a:gd name="connsiteX1081" fmla="*/ 1656430 w 8176660"/>
                <a:gd name="connsiteY1081" fmla="*/ 1778329 h 8173795"/>
                <a:gd name="connsiteX1082" fmla="*/ 1798576 w 8176660"/>
                <a:gd name="connsiteY1082" fmla="*/ 1864423 h 8173795"/>
                <a:gd name="connsiteX1083" fmla="*/ 1665223 w 8176660"/>
                <a:gd name="connsiteY1083" fmla="*/ 1942823 h 8173795"/>
                <a:gd name="connsiteX1084" fmla="*/ 1538464 w 8176660"/>
                <a:gd name="connsiteY1084" fmla="*/ 2017926 h 8173795"/>
                <a:gd name="connsiteX1085" fmla="*/ 1536998 w 8176660"/>
                <a:gd name="connsiteY1085" fmla="*/ 2015727 h 8173795"/>
                <a:gd name="connsiteX1086" fmla="*/ 1532602 w 8176660"/>
                <a:gd name="connsiteY1086" fmla="*/ 2014628 h 8173795"/>
                <a:gd name="connsiteX1087" fmla="*/ 1542860 w 8176660"/>
                <a:gd name="connsiteY1087" fmla="*/ 1857828 h 8173795"/>
                <a:gd name="connsiteX1088" fmla="*/ 1552019 w 8176660"/>
                <a:gd name="connsiteY1088" fmla="*/ 1714950 h 8173795"/>
                <a:gd name="connsiteX1089" fmla="*/ 1656430 w 8176660"/>
                <a:gd name="connsiteY1089" fmla="*/ 1778329 h 8173795"/>
                <a:gd name="connsiteX1090" fmla="*/ 1812498 w 8176660"/>
                <a:gd name="connsiteY1090" fmla="*/ 1850867 h 8173795"/>
                <a:gd name="connsiteX1091" fmla="*/ 1833746 w 8176660"/>
                <a:gd name="connsiteY1091" fmla="*/ 1863690 h 8173795"/>
                <a:gd name="connsiteX1092" fmla="*/ 1821290 w 8176660"/>
                <a:gd name="connsiteY1092" fmla="*/ 1863324 h 8173795"/>
                <a:gd name="connsiteX1093" fmla="*/ 1804804 w 8176660"/>
                <a:gd name="connsiteY1093" fmla="*/ 1862957 h 8173795"/>
                <a:gd name="connsiteX1094" fmla="*/ 1812498 w 8176660"/>
                <a:gd name="connsiteY1094" fmla="*/ 1850867 h 8173795"/>
                <a:gd name="connsiteX1095" fmla="*/ 1801507 w 8176660"/>
                <a:gd name="connsiteY1095" fmla="*/ 1861858 h 8173795"/>
                <a:gd name="connsiteX1096" fmla="*/ 1678045 w 8176660"/>
                <a:gd name="connsiteY1096" fmla="*/ 1775765 h 8173795"/>
                <a:gd name="connsiteX1097" fmla="*/ 1600744 w 8176660"/>
                <a:gd name="connsiteY1097" fmla="*/ 1722277 h 8173795"/>
                <a:gd name="connsiteX1098" fmla="*/ 1695264 w 8176660"/>
                <a:gd name="connsiteY1098" fmla="*/ 1779794 h 8173795"/>
                <a:gd name="connsiteX1099" fmla="*/ 1809200 w 8176660"/>
                <a:gd name="connsiteY1099" fmla="*/ 1849036 h 8173795"/>
                <a:gd name="connsiteX1100" fmla="*/ 1801507 w 8176660"/>
                <a:gd name="connsiteY1100" fmla="*/ 1861858 h 8173795"/>
                <a:gd name="connsiteX1101" fmla="*/ 1801507 w 8176660"/>
                <a:gd name="connsiteY1101" fmla="*/ 1861858 h 8173795"/>
                <a:gd name="connsiteX1102" fmla="*/ 1513552 w 8176660"/>
                <a:gd name="connsiteY1102" fmla="*/ 2422016 h 8173795"/>
                <a:gd name="connsiteX1103" fmla="*/ 1514284 w 8176660"/>
                <a:gd name="connsiteY1103" fmla="*/ 2422382 h 8173795"/>
                <a:gd name="connsiteX1104" fmla="*/ 1518314 w 8176660"/>
                <a:gd name="connsiteY1104" fmla="*/ 2421283 h 8173795"/>
                <a:gd name="connsiteX1105" fmla="*/ 1563376 w 8176660"/>
                <a:gd name="connsiteY1105" fmla="*/ 2478068 h 8173795"/>
                <a:gd name="connsiteX1106" fmla="*/ 1611002 w 8176660"/>
                <a:gd name="connsiteY1106" fmla="*/ 2537051 h 8173795"/>
                <a:gd name="connsiteX1107" fmla="*/ 1610270 w 8176660"/>
                <a:gd name="connsiteY1107" fmla="*/ 2539249 h 8173795"/>
                <a:gd name="connsiteX1108" fmla="*/ 1509888 w 8176660"/>
                <a:gd name="connsiteY1108" fmla="*/ 2565993 h 8173795"/>
                <a:gd name="connsiteX1109" fmla="*/ 1467025 w 8176660"/>
                <a:gd name="connsiteY1109" fmla="*/ 2577350 h 8173795"/>
                <a:gd name="connsiteX1110" fmla="*/ 1513552 w 8176660"/>
                <a:gd name="connsiteY1110" fmla="*/ 2422016 h 8173795"/>
                <a:gd name="connsiteX1111" fmla="*/ 1627122 w 8176660"/>
                <a:gd name="connsiteY1111" fmla="*/ 1568407 h 8173795"/>
                <a:gd name="connsiteX1112" fmla="*/ 1593784 w 8176660"/>
                <a:gd name="connsiteY1112" fmla="*/ 1620430 h 8173795"/>
                <a:gd name="connsiteX1113" fmla="*/ 1553851 w 8176660"/>
                <a:gd name="connsiteY1113" fmla="*/ 1683809 h 8173795"/>
                <a:gd name="connsiteX1114" fmla="*/ 1545425 w 8176660"/>
                <a:gd name="connsiteY1114" fmla="*/ 1686007 h 8173795"/>
                <a:gd name="connsiteX1115" fmla="*/ 1544692 w 8176660"/>
                <a:gd name="connsiteY1115" fmla="*/ 1688572 h 8173795"/>
                <a:gd name="connsiteX1116" fmla="*/ 1532236 w 8176660"/>
                <a:gd name="connsiteY1116" fmla="*/ 1688206 h 8173795"/>
                <a:gd name="connsiteX1117" fmla="*/ 1523077 w 8176660"/>
                <a:gd name="connsiteY1117" fmla="*/ 1687839 h 8173795"/>
                <a:gd name="connsiteX1118" fmla="*/ 1523077 w 8176660"/>
                <a:gd name="connsiteY1118" fmla="*/ 1687839 h 8173795"/>
                <a:gd name="connsiteX1119" fmla="*/ 1520512 w 8176660"/>
                <a:gd name="connsiteY1119" fmla="*/ 1683443 h 8173795"/>
                <a:gd name="connsiteX1120" fmla="*/ 1577298 w 8176660"/>
                <a:gd name="connsiteY1120" fmla="*/ 1622262 h 8173795"/>
                <a:gd name="connsiteX1121" fmla="*/ 1627122 w 8176660"/>
                <a:gd name="connsiteY1121" fmla="*/ 1568407 h 8173795"/>
                <a:gd name="connsiteX1122" fmla="*/ 1627122 w 8176660"/>
                <a:gd name="connsiteY1122" fmla="*/ 1568407 h 8173795"/>
                <a:gd name="connsiteX1123" fmla="*/ 1520879 w 8176660"/>
                <a:gd name="connsiteY1123" fmla="*/ 1695899 h 8173795"/>
                <a:gd name="connsiteX1124" fmla="*/ 1548722 w 8176660"/>
                <a:gd name="connsiteY1124" fmla="*/ 1712751 h 8173795"/>
                <a:gd name="connsiteX1125" fmla="*/ 1539197 w 8176660"/>
                <a:gd name="connsiteY1125" fmla="*/ 1857462 h 8173795"/>
                <a:gd name="connsiteX1126" fmla="*/ 1530404 w 8176660"/>
                <a:gd name="connsiteY1126" fmla="*/ 1994479 h 8173795"/>
                <a:gd name="connsiteX1127" fmla="*/ 1523443 w 8176660"/>
                <a:gd name="connsiteY1127" fmla="*/ 1856729 h 8173795"/>
                <a:gd name="connsiteX1128" fmla="*/ 1515017 w 8176660"/>
                <a:gd name="connsiteY1128" fmla="*/ 1698830 h 8173795"/>
                <a:gd name="connsiteX1129" fmla="*/ 1520879 w 8176660"/>
                <a:gd name="connsiteY1129" fmla="*/ 1695899 h 8173795"/>
                <a:gd name="connsiteX1130" fmla="*/ 1520879 w 8176660"/>
                <a:gd name="connsiteY1130" fmla="*/ 1695899 h 8173795"/>
                <a:gd name="connsiteX1131" fmla="*/ 1350524 w 8176660"/>
                <a:gd name="connsiteY1131" fmla="*/ 2243601 h 8173795"/>
                <a:gd name="connsiteX1132" fmla="*/ 1487540 w 8176660"/>
                <a:gd name="connsiteY1132" fmla="*/ 2227481 h 8173795"/>
                <a:gd name="connsiteX1133" fmla="*/ 1624924 w 8176660"/>
                <a:gd name="connsiteY1133" fmla="*/ 2210629 h 8173795"/>
                <a:gd name="connsiteX1134" fmla="*/ 1626756 w 8176660"/>
                <a:gd name="connsiteY1134" fmla="*/ 2213926 h 8173795"/>
                <a:gd name="connsiteX1135" fmla="*/ 1571802 w 8176660"/>
                <a:gd name="connsiteY1135" fmla="*/ 2309911 h 8173795"/>
                <a:gd name="connsiteX1136" fmla="*/ 1517215 w 8176660"/>
                <a:gd name="connsiteY1136" fmla="*/ 2405896 h 8173795"/>
                <a:gd name="connsiteX1137" fmla="*/ 1510621 w 8176660"/>
                <a:gd name="connsiteY1137" fmla="*/ 2406629 h 8173795"/>
                <a:gd name="connsiteX1138" fmla="*/ 1430023 w 8176660"/>
                <a:gd name="connsiteY1138" fmla="*/ 2326763 h 8173795"/>
                <a:gd name="connsiteX1139" fmla="*/ 1349791 w 8176660"/>
                <a:gd name="connsiteY1139" fmla="*/ 2247630 h 8173795"/>
                <a:gd name="connsiteX1140" fmla="*/ 1350524 w 8176660"/>
                <a:gd name="connsiteY1140" fmla="*/ 2243601 h 8173795"/>
                <a:gd name="connsiteX1141" fmla="*/ 1511354 w 8176660"/>
                <a:gd name="connsiteY1141" fmla="*/ 2569657 h 8173795"/>
                <a:gd name="connsiteX1142" fmla="*/ 1610270 w 8176660"/>
                <a:gd name="connsiteY1142" fmla="*/ 2542913 h 8173795"/>
                <a:gd name="connsiteX1143" fmla="*/ 1514284 w 8176660"/>
                <a:gd name="connsiteY1143" fmla="*/ 2640730 h 8173795"/>
                <a:gd name="connsiteX1144" fmla="*/ 1420497 w 8176660"/>
                <a:gd name="connsiteY1144" fmla="*/ 2736715 h 8173795"/>
                <a:gd name="connsiteX1145" fmla="*/ 1419398 w 8176660"/>
                <a:gd name="connsiteY1145" fmla="*/ 2736349 h 8173795"/>
                <a:gd name="connsiteX1146" fmla="*/ 1465926 w 8176660"/>
                <a:gd name="connsiteY1146" fmla="*/ 2581747 h 8173795"/>
                <a:gd name="connsiteX1147" fmla="*/ 1511354 w 8176660"/>
                <a:gd name="connsiteY1147" fmla="*/ 2569657 h 8173795"/>
                <a:gd name="connsiteX1148" fmla="*/ 1511354 w 8176660"/>
                <a:gd name="connsiteY1148" fmla="*/ 2569657 h 8173795"/>
                <a:gd name="connsiteX1149" fmla="*/ 1614299 w 8176660"/>
                <a:gd name="connsiteY1149" fmla="*/ 2534853 h 8173795"/>
                <a:gd name="connsiteX1150" fmla="*/ 1614299 w 8176660"/>
                <a:gd name="connsiteY1150" fmla="*/ 2534853 h 8173795"/>
                <a:gd name="connsiteX1151" fmla="*/ 1566673 w 8176660"/>
                <a:gd name="connsiteY1151" fmla="*/ 2475137 h 8173795"/>
                <a:gd name="connsiteX1152" fmla="*/ 1521245 w 8176660"/>
                <a:gd name="connsiteY1152" fmla="*/ 2418718 h 8173795"/>
                <a:gd name="connsiteX1153" fmla="*/ 1521611 w 8176660"/>
                <a:gd name="connsiteY1153" fmla="*/ 2418352 h 8173795"/>
                <a:gd name="connsiteX1154" fmla="*/ 1520146 w 8176660"/>
                <a:gd name="connsiteY1154" fmla="*/ 2406995 h 8173795"/>
                <a:gd name="connsiteX1155" fmla="*/ 1575099 w 8176660"/>
                <a:gd name="connsiteY1155" fmla="*/ 2311376 h 8173795"/>
                <a:gd name="connsiteX1156" fmla="*/ 1630053 w 8176660"/>
                <a:gd name="connsiteY1156" fmla="*/ 2215025 h 8173795"/>
                <a:gd name="connsiteX1157" fmla="*/ 1630053 w 8176660"/>
                <a:gd name="connsiteY1157" fmla="*/ 2215025 h 8173795"/>
                <a:gd name="connsiteX1158" fmla="*/ 1621993 w 8176660"/>
                <a:gd name="connsiteY1158" fmla="*/ 2373290 h 8173795"/>
                <a:gd name="connsiteX1159" fmla="*/ 1614299 w 8176660"/>
                <a:gd name="connsiteY1159" fmla="*/ 2534853 h 8173795"/>
                <a:gd name="connsiteX1160" fmla="*/ 1634083 w 8176660"/>
                <a:gd name="connsiteY1160" fmla="*/ 2200737 h 8173795"/>
                <a:gd name="connsiteX1161" fmla="*/ 1629686 w 8176660"/>
                <a:gd name="connsiteY1161" fmla="*/ 2200371 h 8173795"/>
                <a:gd name="connsiteX1162" fmla="*/ 1582793 w 8176660"/>
                <a:gd name="connsiteY1162" fmla="*/ 2115010 h 8173795"/>
                <a:gd name="connsiteX1163" fmla="*/ 1536998 w 8176660"/>
                <a:gd name="connsiteY1163" fmla="*/ 2032946 h 8173795"/>
                <a:gd name="connsiteX1164" fmla="*/ 1539197 w 8176660"/>
                <a:gd name="connsiteY1164" fmla="*/ 2031114 h 8173795"/>
                <a:gd name="connsiteX1165" fmla="*/ 1540296 w 8176660"/>
                <a:gd name="connsiteY1165" fmla="*/ 2026352 h 8173795"/>
                <a:gd name="connsiteX1166" fmla="*/ 1635182 w 8176660"/>
                <a:gd name="connsiteY1166" fmla="*/ 2027085 h 8173795"/>
                <a:gd name="connsiteX1167" fmla="*/ 1701858 w 8176660"/>
                <a:gd name="connsiteY1167" fmla="*/ 2027451 h 8173795"/>
                <a:gd name="connsiteX1168" fmla="*/ 1732999 w 8176660"/>
                <a:gd name="connsiteY1168" fmla="*/ 2027451 h 8173795"/>
                <a:gd name="connsiteX1169" fmla="*/ 1735197 w 8176660"/>
                <a:gd name="connsiteY1169" fmla="*/ 2030748 h 8173795"/>
                <a:gd name="connsiteX1170" fmla="*/ 1684273 w 8176660"/>
                <a:gd name="connsiteY1170" fmla="*/ 2115742 h 8173795"/>
                <a:gd name="connsiteX1171" fmla="*/ 1634083 w 8176660"/>
                <a:gd name="connsiteY1171" fmla="*/ 2200737 h 8173795"/>
                <a:gd name="connsiteX1172" fmla="*/ 1748752 w 8176660"/>
                <a:gd name="connsiteY1172" fmla="*/ 2008767 h 8173795"/>
                <a:gd name="connsiteX1173" fmla="*/ 1772931 w 8176660"/>
                <a:gd name="connsiteY1173" fmla="*/ 1945387 h 8173795"/>
                <a:gd name="connsiteX1174" fmla="*/ 1802972 w 8176660"/>
                <a:gd name="connsiteY1174" fmla="*/ 1865888 h 8173795"/>
                <a:gd name="connsiteX1175" fmla="*/ 1821290 w 8176660"/>
                <a:gd name="connsiteY1175" fmla="*/ 1866987 h 8173795"/>
                <a:gd name="connsiteX1176" fmla="*/ 1837776 w 8176660"/>
                <a:gd name="connsiteY1176" fmla="*/ 1867353 h 8173795"/>
                <a:gd name="connsiteX1177" fmla="*/ 1789051 w 8176660"/>
                <a:gd name="connsiteY1177" fmla="*/ 1944288 h 8173795"/>
                <a:gd name="connsiteX1178" fmla="*/ 1748752 w 8176660"/>
                <a:gd name="connsiteY1178" fmla="*/ 2008767 h 8173795"/>
                <a:gd name="connsiteX1179" fmla="*/ 1839608 w 8176660"/>
                <a:gd name="connsiteY1179" fmla="*/ 1863324 h 8173795"/>
                <a:gd name="connsiteX1180" fmla="*/ 1813963 w 8176660"/>
                <a:gd name="connsiteY1180" fmla="*/ 1847937 h 8173795"/>
                <a:gd name="connsiteX1181" fmla="*/ 1853163 w 8176660"/>
                <a:gd name="connsiteY1181" fmla="*/ 1785656 h 8173795"/>
                <a:gd name="connsiteX1182" fmla="*/ 1893462 w 8176660"/>
                <a:gd name="connsiteY1182" fmla="*/ 1720811 h 8173795"/>
                <a:gd name="connsiteX1183" fmla="*/ 1868916 w 8176660"/>
                <a:gd name="connsiteY1183" fmla="*/ 1784557 h 8173795"/>
                <a:gd name="connsiteX1184" fmla="*/ 1839608 w 8176660"/>
                <a:gd name="connsiteY1184" fmla="*/ 1863324 h 8173795"/>
                <a:gd name="connsiteX1185" fmla="*/ 1839608 w 8176660"/>
                <a:gd name="connsiteY1185" fmla="*/ 1863324 h 8173795"/>
                <a:gd name="connsiteX1186" fmla="*/ 1850232 w 8176660"/>
                <a:gd name="connsiteY1186" fmla="*/ 1783458 h 8173795"/>
                <a:gd name="connsiteX1187" fmla="*/ 1811399 w 8176660"/>
                <a:gd name="connsiteY1187" fmla="*/ 1845738 h 8173795"/>
                <a:gd name="connsiteX1188" fmla="*/ 1697096 w 8176660"/>
                <a:gd name="connsiteY1188" fmla="*/ 1776497 h 8173795"/>
                <a:gd name="connsiteX1189" fmla="*/ 1558613 w 8176660"/>
                <a:gd name="connsiteY1189" fmla="*/ 1692602 h 8173795"/>
                <a:gd name="connsiteX1190" fmla="*/ 1557148 w 8176660"/>
                <a:gd name="connsiteY1190" fmla="*/ 1685275 h 8173795"/>
                <a:gd name="connsiteX1191" fmla="*/ 1557148 w 8176660"/>
                <a:gd name="connsiteY1191" fmla="*/ 1685275 h 8173795"/>
                <a:gd name="connsiteX1192" fmla="*/ 1597081 w 8176660"/>
                <a:gd name="connsiteY1192" fmla="*/ 1622628 h 8173795"/>
                <a:gd name="connsiteX1193" fmla="*/ 1639578 w 8176660"/>
                <a:gd name="connsiteY1193" fmla="*/ 1554852 h 8173795"/>
                <a:gd name="connsiteX1194" fmla="*/ 1769268 w 8176660"/>
                <a:gd name="connsiteY1194" fmla="*/ 1630322 h 8173795"/>
                <a:gd name="connsiteX1195" fmla="*/ 1898958 w 8176660"/>
                <a:gd name="connsiteY1195" fmla="*/ 1705424 h 8173795"/>
                <a:gd name="connsiteX1196" fmla="*/ 1850232 w 8176660"/>
                <a:gd name="connsiteY1196" fmla="*/ 1783458 h 8173795"/>
                <a:gd name="connsiteX1197" fmla="*/ 1850599 w 8176660"/>
                <a:gd name="connsiteY1197" fmla="*/ 2801926 h 8173795"/>
                <a:gd name="connsiteX1198" fmla="*/ 1853163 w 8176660"/>
                <a:gd name="connsiteY1198" fmla="*/ 2806322 h 8173795"/>
                <a:gd name="connsiteX1199" fmla="*/ 1855728 w 8176660"/>
                <a:gd name="connsiteY1199" fmla="*/ 2807055 h 8173795"/>
                <a:gd name="connsiteX1200" fmla="*/ 1844737 w 8176660"/>
                <a:gd name="connsiteY1200" fmla="*/ 2870068 h 8173795"/>
                <a:gd name="connsiteX1201" fmla="*/ 1832647 w 8176660"/>
                <a:gd name="connsiteY1201" fmla="*/ 2940042 h 8173795"/>
                <a:gd name="connsiteX1202" fmla="*/ 1756079 w 8176660"/>
                <a:gd name="connsiteY1202" fmla="*/ 2891683 h 8173795"/>
                <a:gd name="connsiteX1203" fmla="*/ 1680610 w 8176660"/>
                <a:gd name="connsiteY1203" fmla="*/ 2844423 h 8173795"/>
                <a:gd name="connsiteX1204" fmla="*/ 1768169 w 8176660"/>
                <a:gd name="connsiteY1204" fmla="*/ 2822808 h 8173795"/>
                <a:gd name="connsiteX1205" fmla="*/ 1850599 w 8176660"/>
                <a:gd name="connsiteY1205" fmla="*/ 2801926 h 8173795"/>
                <a:gd name="connsiteX1206" fmla="*/ 1850599 w 8176660"/>
                <a:gd name="connsiteY1206" fmla="*/ 2801926 h 8173795"/>
                <a:gd name="connsiteX1207" fmla="*/ 1120819 w 8176660"/>
                <a:gd name="connsiteY1207" fmla="*/ 3418869 h 8173795"/>
                <a:gd name="connsiteX1208" fmla="*/ 1120819 w 8176660"/>
                <a:gd name="connsiteY1208" fmla="*/ 3418869 h 8173795"/>
                <a:gd name="connsiteX1209" fmla="*/ 1146830 w 8176660"/>
                <a:gd name="connsiteY1209" fmla="*/ 3547460 h 8173795"/>
                <a:gd name="connsiteX1210" fmla="*/ 1173208 w 8176660"/>
                <a:gd name="connsiteY1210" fmla="*/ 3677149 h 8173795"/>
                <a:gd name="connsiteX1211" fmla="*/ 1167346 w 8176660"/>
                <a:gd name="connsiteY1211" fmla="*/ 3685942 h 8173795"/>
                <a:gd name="connsiteX1212" fmla="*/ 1176505 w 8176660"/>
                <a:gd name="connsiteY1212" fmla="*/ 3694368 h 8173795"/>
                <a:gd name="connsiteX1213" fmla="*/ 1197387 w 8176660"/>
                <a:gd name="connsiteY1213" fmla="*/ 3809770 h 8173795"/>
                <a:gd name="connsiteX1214" fmla="*/ 1219002 w 8176660"/>
                <a:gd name="connsiteY1214" fmla="*/ 3926271 h 8173795"/>
                <a:gd name="connsiteX1215" fmla="*/ 1213507 w 8176660"/>
                <a:gd name="connsiteY1215" fmla="*/ 3934331 h 8173795"/>
                <a:gd name="connsiteX1216" fmla="*/ 1221933 w 8176660"/>
                <a:gd name="connsiteY1216" fmla="*/ 3942390 h 8173795"/>
                <a:gd name="connsiteX1217" fmla="*/ 1238052 w 8176660"/>
                <a:gd name="connsiteY1217" fmla="*/ 4044970 h 8173795"/>
                <a:gd name="connsiteX1218" fmla="*/ 1256004 w 8176660"/>
                <a:gd name="connsiteY1218" fmla="*/ 4155243 h 8173795"/>
                <a:gd name="connsiteX1219" fmla="*/ 1255638 w 8176660"/>
                <a:gd name="connsiteY1219" fmla="*/ 4155610 h 8173795"/>
                <a:gd name="connsiteX1220" fmla="*/ 1256370 w 8176660"/>
                <a:gd name="connsiteY1220" fmla="*/ 4155976 h 8173795"/>
                <a:gd name="connsiteX1221" fmla="*/ 1291907 w 8176660"/>
                <a:gd name="connsiteY1221" fmla="*/ 4252328 h 8173795"/>
                <a:gd name="connsiteX1222" fmla="*/ 1327443 w 8176660"/>
                <a:gd name="connsiteY1222" fmla="*/ 4347580 h 8173795"/>
                <a:gd name="connsiteX1223" fmla="*/ 1327077 w 8176660"/>
                <a:gd name="connsiteY1223" fmla="*/ 4347946 h 8173795"/>
                <a:gd name="connsiteX1224" fmla="*/ 1329641 w 8176660"/>
                <a:gd name="connsiteY1224" fmla="*/ 4350144 h 8173795"/>
                <a:gd name="connsiteX1225" fmla="*/ 1330374 w 8176660"/>
                <a:gd name="connsiteY1225" fmla="*/ 4349412 h 8173795"/>
                <a:gd name="connsiteX1226" fmla="*/ 1507324 w 8176660"/>
                <a:gd name="connsiteY1226" fmla="*/ 4315341 h 8173795"/>
                <a:gd name="connsiteX1227" fmla="*/ 1682442 w 8176660"/>
                <a:gd name="connsiteY1227" fmla="*/ 4280903 h 8173795"/>
                <a:gd name="connsiteX1228" fmla="*/ 1684640 w 8176660"/>
                <a:gd name="connsiteY1228" fmla="*/ 4281636 h 8173795"/>
                <a:gd name="connsiteX1229" fmla="*/ 1687204 w 8176660"/>
                <a:gd name="connsiteY1229" fmla="*/ 4278705 h 8173795"/>
                <a:gd name="connsiteX1230" fmla="*/ 1840707 w 8176660"/>
                <a:gd name="connsiteY1230" fmla="*/ 4168066 h 8173795"/>
                <a:gd name="connsiteX1231" fmla="*/ 1986517 w 8176660"/>
                <a:gd name="connsiteY1231" fmla="*/ 4061823 h 8173795"/>
                <a:gd name="connsiteX1232" fmla="*/ 1994576 w 8176660"/>
                <a:gd name="connsiteY1232" fmla="*/ 4065486 h 8173795"/>
                <a:gd name="connsiteX1233" fmla="*/ 1995675 w 8176660"/>
                <a:gd name="connsiteY1233" fmla="*/ 4065486 h 8173795"/>
                <a:gd name="connsiteX1234" fmla="*/ 2005933 w 8176660"/>
                <a:gd name="connsiteY1234" fmla="*/ 4053396 h 8173795"/>
                <a:gd name="connsiteX1235" fmla="*/ 2002270 w 8176660"/>
                <a:gd name="connsiteY1235" fmla="*/ 4046069 h 8173795"/>
                <a:gd name="connsiteX1236" fmla="*/ 2090195 w 8176660"/>
                <a:gd name="connsiteY1236" fmla="*/ 3918944 h 8173795"/>
                <a:gd name="connsiteX1237" fmla="*/ 2180685 w 8176660"/>
                <a:gd name="connsiteY1237" fmla="*/ 3787056 h 8173795"/>
                <a:gd name="connsiteX1238" fmla="*/ 2182517 w 8176660"/>
                <a:gd name="connsiteY1238" fmla="*/ 3787789 h 8173795"/>
                <a:gd name="connsiteX1239" fmla="*/ 2182883 w 8176660"/>
                <a:gd name="connsiteY1239" fmla="*/ 3787789 h 8173795"/>
                <a:gd name="connsiteX1240" fmla="*/ 2189111 w 8176660"/>
                <a:gd name="connsiteY1240" fmla="*/ 3781194 h 8173795"/>
                <a:gd name="connsiteX1241" fmla="*/ 2182517 w 8176660"/>
                <a:gd name="connsiteY1241" fmla="*/ 3774966 h 8173795"/>
                <a:gd name="connsiteX1242" fmla="*/ 2181784 w 8176660"/>
                <a:gd name="connsiteY1242" fmla="*/ 3774966 h 8173795"/>
                <a:gd name="connsiteX1243" fmla="*/ 2178120 w 8176660"/>
                <a:gd name="connsiteY1243" fmla="*/ 3776798 h 8173795"/>
                <a:gd name="connsiteX1244" fmla="*/ 2102651 w 8176660"/>
                <a:gd name="connsiteY1244" fmla="*/ 3731370 h 8173795"/>
                <a:gd name="connsiteX1245" fmla="*/ 2028281 w 8176660"/>
                <a:gd name="connsiteY1245" fmla="*/ 3687041 h 8173795"/>
                <a:gd name="connsiteX1246" fmla="*/ 2029014 w 8176660"/>
                <a:gd name="connsiteY1246" fmla="*/ 3684110 h 8173795"/>
                <a:gd name="connsiteX1247" fmla="*/ 2020588 w 8176660"/>
                <a:gd name="connsiteY1247" fmla="*/ 3676783 h 8173795"/>
                <a:gd name="connsiteX1248" fmla="*/ 2020588 w 8176660"/>
                <a:gd name="connsiteY1248" fmla="*/ 3676783 h 8173795"/>
                <a:gd name="connsiteX1249" fmla="*/ 2018023 w 8176660"/>
                <a:gd name="connsiteY1249" fmla="*/ 3678248 h 8173795"/>
                <a:gd name="connsiteX1250" fmla="*/ 1892363 w 8176660"/>
                <a:gd name="connsiteY1250" fmla="*/ 3532439 h 8173795"/>
                <a:gd name="connsiteX1251" fmla="*/ 1762673 w 8176660"/>
                <a:gd name="connsiteY1251" fmla="*/ 3382966 h 8173795"/>
                <a:gd name="connsiteX1252" fmla="*/ 1763040 w 8176660"/>
                <a:gd name="connsiteY1252" fmla="*/ 3382600 h 8173795"/>
                <a:gd name="connsiteX1253" fmla="*/ 1760109 w 8176660"/>
                <a:gd name="connsiteY1253" fmla="*/ 3380035 h 8173795"/>
                <a:gd name="connsiteX1254" fmla="*/ 1760109 w 8176660"/>
                <a:gd name="connsiteY1254" fmla="*/ 3380035 h 8173795"/>
                <a:gd name="connsiteX1255" fmla="*/ 1759376 w 8176660"/>
                <a:gd name="connsiteY1255" fmla="*/ 3381134 h 8173795"/>
                <a:gd name="connsiteX1256" fmla="*/ 1584625 w 8176660"/>
                <a:gd name="connsiteY1256" fmla="*/ 3402749 h 8173795"/>
                <a:gd name="connsiteX1257" fmla="*/ 1418666 w 8176660"/>
                <a:gd name="connsiteY1257" fmla="*/ 3423998 h 8173795"/>
                <a:gd name="connsiteX1258" fmla="*/ 1409507 w 8176660"/>
                <a:gd name="connsiteY1258" fmla="*/ 3416671 h 8173795"/>
                <a:gd name="connsiteX1259" fmla="*/ 1408774 w 8176660"/>
                <a:gd name="connsiteY1259" fmla="*/ 3416671 h 8173795"/>
                <a:gd name="connsiteX1260" fmla="*/ 1401813 w 8176660"/>
                <a:gd name="connsiteY1260" fmla="*/ 3420334 h 8173795"/>
                <a:gd name="connsiteX1261" fmla="*/ 1400348 w 8176660"/>
                <a:gd name="connsiteY1261" fmla="*/ 3424730 h 8173795"/>
                <a:gd name="connsiteX1262" fmla="*/ 1265529 w 8176660"/>
                <a:gd name="connsiteY1262" fmla="*/ 3415938 h 8173795"/>
                <a:gd name="connsiteX1263" fmla="*/ 1131077 w 8176660"/>
                <a:gd name="connsiteY1263" fmla="*/ 3407512 h 8173795"/>
                <a:gd name="connsiteX1264" fmla="*/ 1121185 w 8176660"/>
                <a:gd name="connsiteY1264" fmla="*/ 3398719 h 8173795"/>
                <a:gd name="connsiteX1265" fmla="*/ 1120452 w 8176660"/>
                <a:gd name="connsiteY1265" fmla="*/ 3398719 h 8173795"/>
                <a:gd name="connsiteX1266" fmla="*/ 1111293 w 8176660"/>
                <a:gd name="connsiteY1266" fmla="*/ 3409710 h 8173795"/>
                <a:gd name="connsiteX1267" fmla="*/ 1120819 w 8176660"/>
                <a:gd name="connsiteY1267" fmla="*/ 3418869 h 8173795"/>
                <a:gd name="connsiteX1268" fmla="*/ 1120819 w 8176660"/>
                <a:gd name="connsiteY1268" fmla="*/ 3418869 h 8173795"/>
                <a:gd name="connsiteX1269" fmla="*/ 1399249 w 8176660"/>
                <a:gd name="connsiteY1269" fmla="*/ 3428028 h 8173795"/>
                <a:gd name="connsiteX1270" fmla="*/ 1401447 w 8176660"/>
                <a:gd name="connsiteY1270" fmla="*/ 3432790 h 8173795"/>
                <a:gd name="connsiteX1271" fmla="*/ 1291540 w 8176660"/>
                <a:gd name="connsiteY1271" fmla="*/ 3554787 h 8173795"/>
                <a:gd name="connsiteX1272" fmla="*/ 1181267 w 8176660"/>
                <a:gd name="connsiteY1272" fmla="*/ 3677882 h 8173795"/>
                <a:gd name="connsiteX1273" fmla="*/ 1176871 w 8176660"/>
                <a:gd name="connsiteY1273" fmla="*/ 3676050 h 8173795"/>
                <a:gd name="connsiteX1274" fmla="*/ 1176871 w 8176660"/>
                <a:gd name="connsiteY1274" fmla="*/ 3676050 h 8173795"/>
                <a:gd name="connsiteX1275" fmla="*/ 1151226 w 8176660"/>
                <a:gd name="connsiteY1275" fmla="*/ 3546727 h 8173795"/>
                <a:gd name="connsiteX1276" fmla="*/ 1124849 w 8176660"/>
                <a:gd name="connsiteY1276" fmla="*/ 3417403 h 8173795"/>
                <a:gd name="connsiteX1277" fmla="*/ 1128879 w 8176660"/>
                <a:gd name="connsiteY1277" fmla="*/ 3415205 h 8173795"/>
                <a:gd name="connsiteX1278" fmla="*/ 1130344 w 8176660"/>
                <a:gd name="connsiteY1278" fmla="*/ 3411175 h 8173795"/>
                <a:gd name="connsiteX1279" fmla="*/ 1265529 w 8176660"/>
                <a:gd name="connsiteY1279" fmla="*/ 3419968 h 8173795"/>
                <a:gd name="connsiteX1280" fmla="*/ 1399249 w 8176660"/>
                <a:gd name="connsiteY1280" fmla="*/ 3428028 h 8173795"/>
                <a:gd name="connsiteX1281" fmla="*/ 1759742 w 8176660"/>
                <a:gd name="connsiteY1281" fmla="*/ 3384798 h 8173795"/>
                <a:gd name="connsiteX1282" fmla="*/ 1759742 w 8176660"/>
                <a:gd name="connsiteY1282" fmla="*/ 3384798 h 8173795"/>
                <a:gd name="connsiteX1283" fmla="*/ 1889432 w 8176660"/>
                <a:gd name="connsiteY1283" fmla="*/ 3535003 h 8173795"/>
                <a:gd name="connsiteX1284" fmla="*/ 1996408 w 8176660"/>
                <a:gd name="connsiteY1284" fmla="*/ 3658465 h 8173795"/>
                <a:gd name="connsiteX1285" fmla="*/ 1883204 w 8176660"/>
                <a:gd name="connsiteY1285" fmla="*/ 3551123 h 8173795"/>
                <a:gd name="connsiteX1286" fmla="*/ 1748752 w 8176660"/>
                <a:gd name="connsiteY1286" fmla="*/ 3423631 h 8173795"/>
                <a:gd name="connsiteX1287" fmla="*/ 1750217 w 8176660"/>
                <a:gd name="connsiteY1287" fmla="*/ 3419601 h 8173795"/>
                <a:gd name="connsiteX1288" fmla="*/ 1742890 w 8176660"/>
                <a:gd name="connsiteY1288" fmla="*/ 3413007 h 8173795"/>
                <a:gd name="connsiteX1289" fmla="*/ 1742524 w 8176660"/>
                <a:gd name="connsiteY1289" fmla="*/ 3413007 h 8173795"/>
                <a:gd name="connsiteX1290" fmla="*/ 1736662 w 8176660"/>
                <a:gd name="connsiteY1290" fmla="*/ 3418869 h 8173795"/>
                <a:gd name="connsiteX1291" fmla="*/ 1576199 w 8176660"/>
                <a:gd name="connsiteY1291" fmla="*/ 3421799 h 8173795"/>
                <a:gd name="connsiteX1292" fmla="*/ 1442845 w 8176660"/>
                <a:gd name="connsiteY1292" fmla="*/ 3424730 h 8173795"/>
                <a:gd name="connsiteX1293" fmla="*/ 1584991 w 8176660"/>
                <a:gd name="connsiteY1293" fmla="*/ 3407145 h 8173795"/>
                <a:gd name="connsiteX1294" fmla="*/ 1759742 w 8176660"/>
                <a:gd name="connsiteY1294" fmla="*/ 3384798 h 8173795"/>
                <a:gd name="connsiteX1295" fmla="*/ 2100453 w 8176660"/>
                <a:gd name="connsiteY1295" fmla="*/ 3735033 h 8173795"/>
                <a:gd name="connsiteX1296" fmla="*/ 2176289 w 8176660"/>
                <a:gd name="connsiteY1296" fmla="*/ 3780095 h 8173795"/>
                <a:gd name="connsiteX1297" fmla="*/ 2175556 w 8176660"/>
                <a:gd name="connsiteY1297" fmla="*/ 3781927 h 8173795"/>
                <a:gd name="connsiteX1298" fmla="*/ 2064550 w 8176660"/>
                <a:gd name="connsiteY1298" fmla="*/ 3822959 h 8173795"/>
                <a:gd name="connsiteX1299" fmla="*/ 2011429 w 8176660"/>
                <a:gd name="connsiteY1299" fmla="*/ 3842742 h 8173795"/>
                <a:gd name="connsiteX1300" fmla="*/ 2022053 w 8176660"/>
                <a:gd name="connsiteY1300" fmla="*/ 3692536 h 8173795"/>
                <a:gd name="connsiteX1301" fmla="*/ 2026449 w 8176660"/>
                <a:gd name="connsiteY1301" fmla="*/ 3690338 h 8173795"/>
                <a:gd name="connsiteX1302" fmla="*/ 2100453 w 8176660"/>
                <a:gd name="connsiteY1302" fmla="*/ 3735033 h 8173795"/>
                <a:gd name="connsiteX1303" fmla="*/ 1505858 w 8176660"/>
                <a:gd name="connsiteY1303" fmla="*/ 4311677 h 8173795"/>
                <a:gd name="connsiteX1304" fmla="*/ 1330008 w 8176660"/>
                <a:gd name="connsiteY1304" fmla="*/ 4346115 h 8173795"/>
                <a:gd name="connsiteX1305" fmla="*/ 1312789 w 8176660"/>
                <a:gd name="connsiteY1305" fmla="*/ 4236940 h 8173795"/>
                <a:gd name="connsiteX1306" fmla="*/ 1298867 w 8176660"/>
                <a:gd name="connsiteY1306" fmla="*/ 4150114 h 8173795"/>
                <a:gd name="connsiteX1307" fmla="*/ 1455667 w 8176660"/>
                <a:gd name="connsiteY1307" fmla="*/ 4123004 h 8173795"/>
                <a:gd name="connsiteX1308" fmla="*/ 1645806 w 8176660"/>
                <a:gd name="connsiteY1308" fmla="*/ 4089666 h 8173795"/>
                <a:gd name="connsiteX1309" fmla="*/ 1653133 w 8176660"/>
                <a:gd name="connsiteY1309" fmla="*/ 4095527 h 8173795"/>
                <a:gd name="connsiteX1310" fmla="*/ 1666322 w 8176660"/>
                <a:gd name="connsiteY1310" fmla="*/ 4183086 h 8173795"/>
                <a:gd name="connsiteX1311" fmla="*/ 1680976 w 8176660"/>
                <a:gd name="connsiteY1311" fmla="*/ 4276873 h 8173795"/>
                <a:gd name="connsiteX1312" fmla="*/ 1680610 w 8176660"/>
                <a:gd name="connsiteY1312" fmla="*/ 4277606 h 8173795"/>
                <a:gd name="connsiteX1313" fmla="*/ 1505858 w 8176660"/>
                <a:gd name="connsiteY1313" fmla="*/ 4311677 h 8173795"/>
                <a:gd name="connsiteX1314" fmla="*/ 1736296 w 8176660"/>
                <a:gd name="connsiteY1314" fmla="*/ 3422166 h 8173795"/>
                <a:gd name="connsiteX1315" fmla="*/ 1742890 w 8176660"/>
                <a:gd name="connsiteY1315" fmla="*/ 3427661 h 8173795"/>
                <a:gd name="connsiteX1316" fmla="*/ 1743623 w 8176660"/>
                <a:gd name="connsiteY1316" fmla="*/ 3427661 h 8173795"/>
                <a:gd name="connsiteX1317" fmla="*/ 1746554 w 8176660"/>
                <a:gd name="connsiteY1317" fmla="*/ 3426196 h 8173795"/>
                <a:gd name="connsiteX1318" fmla="*/ 1880640 w 8176660"/>
                <a:gd name="connsiteY1318" fmla="*/ 3554054 h 8173795"/>
                <a:gd name="connsiteX1319" fmla="*/ 2006300 w 8176660"/>
                <a:gd name="connsiteY1319" fmla="*/ 3673119 h 8173795"/>
                <a:gd name="connsiteX1320" fmla="*/ 1867817 w 8176660"/>
                <a:gd name="connsiteY1320" fmla="*/ 3583729 h 8173795"/>
                <a:gd name="connsiteX1321" fmla="*/ 1713948 w 8176660"/>
                <a:gd name="connsiteY1321" fmla="*/ 3484813 h 8173795"/>
                <a:gd name="connsiteX1322" fmla="*/ 1712483 w 8176660"/>
                <a:gd name="connsiteY1322" fmla="*/ 3483714 h 8173795"/>
                <a:gd name="connsiteX1323" fmla="*/ 1712116 w 8176660"/>
                <a:gd name="connsiteY1323" fmla="*/ 3484446 h 8173795"/>
                <a:gd name="connsiteX1324" fmla="*/ 1561544 w 8176660"/>
                <a:gd name="connsiteY1324" fmla="*/ 3454771 h 8173795"/>
                <a:gd name="connsiteX1325" fmla="*/ 1425993 w 8176660"/>
                <a:gd name="connsiteY1325" fmla="*/ 3428394 h 8173795"/>
                <a:gd name="connsiteX1326" fmla="*/ 1576199 w 8176660"/>
                <a:gd name="connsiteY1326" fmla="*/ 3425830 h 8173795"/>
                <a:gd name="connsiteX1327" fmla="*/ 1736296 w 8176660"/>
                <a:gd name="connsiteY1327" fmla="*/ 3422166 h 8173795"/>
                <a:gd name="connsiteX1328" fmla="*/ 2009231 w 8176660"/>
                <a:gd name="connsiteY1328" fmla="*/ 3869852 h 8173795"/>
                <a:gd name="connsiteX1329" fmla="*/ 2011062 w 8176660"/>
                <a:gd name="connsiteY1329" fmla="*/ 3846772 h 8173795"/>
                <a:gd name="connsiteX1330" fmla="*/ 2065649 w 8176660"/>
                <a:gd name="connsiteY1330" fmla="*/ 3826622 h 8173795"/>
                <a:gd name="connsiteX1331" fmla="*/ 2172625 w 8176660"/>
                <a:gd name="connsiteY1331" fmla="*/ 3786689 h 8173795"/>
                <a:gd name="connsiteX1332" fmla="*/ 2024984 w 8176660"/>
                <a:gd name="connsiteY1332" fmla="*/ 3907953 h 8173795"/>
                <a:gd name="connsiteX1333" fmla="*/ 2005567 w 8176660"/>
                <a:gd name="connsiteY1333" fmla="*/ 3924073 h 8173795"/>
                <a:gd name="connsiteX1334" fmla="*/ 2009231 w 8176660"/>
                <a:gd name="connsiteY1334" fmla="*/ 3869852 h 8173795"/>
                <a:gd name="connsiteX1335" fmla="*/ 2005201 w 8176660"/>
                <a:gd name="connsiteY1335" fmla="*/ 3869486 h 8173795"/>
                <a:gd name="connsiteX1336" fmla="*/ 2001171 w 8176660"/>
                <a:gd name="connsiteY1336" fmla="*/ 3927370 h 8173795"/>
                <a:gd name="connsiteX1337" fmla="*/ 1971130 w 8176660"/>
                <a:gd name="connsiteY1337" fmla="*/ 3952649 h 8173795"/>
                <a:gd name="connsiteX1338" fmla="*/ 1952079 w 8176660"/>
                <a:gd name="connsiteY1338" fmla="*/ 3875714 h 8173795"/>
                <a:gd name="connsiteX1339" fmla="*/ 1957208 w 8176660"/>
                <a:gd name="connsiteY1339" fmla="*/ 3867654 h 8173795"/>
                <a:gd name="connsiteX1340" fmla="*/ 1956842 w 8176660"/>
                <a:gd name="connsiteY1340" fmla="*/ 3866921 h 8173795"/>
                <a:gd name="connsiteX1341" fmla="*/ 2007032 w 8176660"/>
                <a:gd name="connsiteY1341" fmla="*/ 3848237 h 8173795"/>
                <a:gd name="connsiteX1342" fmla="*/ 2005201 w 8176660"/>
                <a:gd name="connsiteY1342" fmla="*/ 3869486 h 8173795"/>
                <a:gd name="connsiteX1343" fmla="*/ 1968932 w 8176660"/>
                <a:gd name="connsiteY1343" fmla="*/ 3961807 h 8173795"/>
                <a:gd name="connsiteX1344" fmla="*/ 1989447 w 8176660"/>
                <a:gd name="connsiteY1344" fmla="*/ 4044237 h 8173795"/>
                <a:gd name="connsiteX1345" fmla="*/ 1982853 w 8176660"/>
                <a:gd name="connsiteY1345" fmla="*/ 4051198 h 8173795"/>
                <a:gd name="connsiteX1346" fmla="*/ 1932296 w 8176660"/>
                <a:gd name="connsiteY1346" fmla="*/ 4044237 h 8173795"/>
                <a:gd name="connsiteX1347" fmla="*/ 1880274 w 8176660"/>
                <a:gd name="connsiteY1347" fmla="*/ 4037643 h 8173795"/>
                <a:gd name="connsiteX1348" fmla="*/ 1880274 w 8176660"/>
                <a:gd name="connsiteY1348" fmla="*/ 4037277 h 8173795"/>
                <a:gd name="connsiteX1349" fmla="*/ 1878442 w 8176660"/>
                <a:gd name="connsiteY1349" fmla="*/ 4033613 h 8173795"/>
                <a:gd name="connsiteX1350" fmla="*/ 1968199 w 8176660"/>
                <a:gd name="connsiteY1350" fmla="*/ 3959976 h 8173795"/>
                <a:gd name="connsiteX1351" fmla="*/ 1968932 w 8176660"/>
                <a:gd name="connsiteY1351" fmla="*/ 3961807 h 8173795"/>
                <a:gd name="connsiteX1352" fmla="*/ 1700759 w 8176660"/>
                <a:gd name="connsiteY1352" fmla="*/ 4054129 h 8173795"/>
                <a:gd name="connsiteX1353" fmla="*/ 1802240 w 8176660"/>
                <a:gd name="connsiteY1353" fmla="*/ 3979026 h 8173795"/>
                <a:gd name="connsiteX1354" fmla="*/ 1935593 w 8176660"/>
                <a:gd name="connsiteY1354" fmla="*/ 3879377 h 8173795"/>
                <a:gd name="connsiteX1355" fmla="*/ 1872580 w 8176660"/>
                <a:gd name="connsiteY1355" fmla="*/ 4028118 h 8173795"/>
                <a:gd name="connsiteX1356" fmla="*/ 1870382 w 8176660"/>
                <a:gd name="connsiteY1356" fmla="*/ 4027385 h 8173795"/>
                <a:gd name="connsiteX1357" fmla="*/ 1869649 w 8176660"/>
                <a:gd name="connsiteY1357" fmla="*/ 4027385 h 8173795"/>
                <a:gd name="connsiteX1358" fmla="*/ 1860490 w 8176660"/>
                <a:gd name="connsiteY1358" fmla="*/ 4036910 h 8173795"/>
                <a:gd name="connsiteX1359" fmla="*/ 1779892 w 8176660"/>
                <a:gd name="connsiteY1359" fmla="*/ 4045703 h 8173795"/>
                <a:gd name="connsiteX1360" fmla="*/ 1701126 w 8176660"/>
                <a:gd name="connsiteY1360" fmla="*/ 4054496 h 8173795"/>
                <a:gd name="connsiteX1361" fmla="*/ 1700759 w 8176660"/>
                <a:gd name="connsiteY1361" fmla="*/ 4054129 h 8173795"/>
                <a:gd name="connsiteX1362" fmla="*/ 1700759 w 8176660"/>
                <a:gd name="connsiteY1362" fmla="*/ 4054129 h 8173795"/>
                <a:gd name="connsiteX1363" fmla="*/ 1941821 w 8176660"/>
                <a:gd name="connsiteY1363" fmla="*/ 3874981 h 8173795"/>
                <a:gd name="connsiteX1364" fmla="*/ 1942187 w 8176660"/>
                <a:gd name="connsiteY1364" fmla="*/ 3874615 h 8173795"/>
                <a:gd name="connsiteX1365" fmla="*/ 1942920 w 8176660"/>
                <a:gd name="connsiteY1365" fmla="*/ 3874981 h 8173795"/>
                <a:gd name="connsiteX1366" fmla="*/ 1929365 w 8176660"/>
                <a:gd name="connsiteY1366" fmla="*/ 3904290 h 8173795"/>
                <a:gd name="connsiteX1367" fmla="*/ 1941821 w 8176660"/>
                <a:gd name="connsiteY1367" fmla="*/ 3874981 h 8173795"/>
                <a:gd name="connsiteX1368" fmla="*/ 1679144 w 8176660"/>
                <a:gd name="connsiteY1368" fmla="*/ 4061456 h 8173795"/>
                <a:gd name="connsiteX1369" fmla="*/ 1679877 w 8176660"/>
                <a:gd name="connsiteY1369" fmla="*/ 4063288 h 8173795"/>
                <a:gd name="connsiteX1370" fmla="*/ 1670352 w 8176660"/>
                <a:gd name="connsiteY1370" fmla="*/ 4070615 h 8173795"/>
                <a:gd name="connsiteX1371" fmla="*/ 1658995 w 8176660"/>
                <a:gd name="connsiteY1371" fmla="*/ 4079774 h 8173795"/>
                <a:gd name="connsiteX1372" fmla="*/ 1653499 w 8176660"/>
                <a:gd name="connsiteY1372" fmla="*/ 4077576 h 8173795"/>
                <a:gd name="connsiteX1373" fmla="*/ 1652767 w 8176660"/>
                <a:gd name="connsiteY1373" fmla="*/ 4077576 h 8173795"/>
                <a:gd name="connsiteX1374" fmla="*/ 1649836 w 8176660"/>
                <a:gd name="connsiteY1374" fmla="*/ 4079041 h 8173795"/>
                <a:gd name="connsiteX1375" fmla="*/ 1641043 w 8176660"/>
                <a:gd name="connsiteY1375" fmla="*/ 4067684 h 8173795"/>
                <a:gd name="connsiteX1376" fmla="*/ 1679144 w 8176660"/>
                <a:gd name="connsiteY1376" fmla="*/ 4061456 h 8173795"/>
                <a:gd name="connsiteX1377" fmla="*/ 1678045 w 8176660"/>
                <a:gd name="connsiteY1377" fmla="*/ 4058159 h 8173795"/>
                <a:gd name="connsiteX1378" fmla="*/ 1639212 w 8176660"/>
                <a:gd name="connsiteY1378" fmla="*/ 4064753 h 8173795"/>
                <a:gd name="connsiteX1379" fmla="*/ 1534068 w 8176660"/>
                <a:gd name="connsiteY1379" fmla="*/ 3927370 h 8173795"/>
                <a:gd name="connsiteX1380" fmla="*/ 1431122 w 8176660"/>
                <a:gd name="connsiteY1380" fmla="*/ 3793650 h 8173795"/>
                <a:gd name="connsiteX1381" fmla="*/ 1549088 w 8176660"/>
                <a:gd name="connsiteY1381" fmla="*/ 3915647 h 8173795"/>
                <a:gd name="connsiteX1382" fmla="*/ 1680243 w 8176660"/>
                <a:gd name="connsiteY1382" fmla="*/ 4050832 h 8173795"/>
                <a:gd name="connsiteX1383" fmla="*/ 1678045 w 8176660"/>
                <a:gd name="connsiteY1383" fmla="*/ 4058159 h 8173795"/>
                <a:gd name="connsiteX1384" fmla="*/ 1678045 w 8176660"/>
                <a:gd name="connsiteY1384" fmla="*/ 4058159 h 8173795"/>
                <a:gd name="connsiteX1385" fmla="*/ 1687571 w 8176660"/>
                <a:gd name="connsiteY1385" fmla="*/ 4081239 h 8173795"/>
                <a:gd name="connsiteX1386" fmla="*/ 1687571 w 8176660"/>
                <a:gd name="connsiteY1386" fmla="*/ 4081972 h 8173795"/>
                <a:gd name="connsiteX1387" fmla="*/ 1682442 w 8176660"/>
                <a:gd name="connsiteY1387" fmla="*/ 4082338 h 8173795"/>
                <a:gd name="connsiteX1388" fmla="*/ 1687571 w 8176660"/>
                <a:gd name="connsiteY1388" fmla="*/ 4081239 h 8173795"/>
                <a:gd name="connsiteX1389" fmla="*/ 1661559 w 8176660"/>
                <a:gd name="connsiteY1389" fmla="*/ 4083071 h 8173795"/>
                <a:gd name="connsiteX1390" fmla="*/ 1683174 w 8176660"/>
                <a:gd name="connsiteY1390" fmla="*/ 4066951 h 8173795"/>
                <a:gd name="connsiteX1391" fmla="*/ 1687937 w 8176660"/>
                <a:gd name="connsiteY1391" fmla="*/ 4068783 h 8173795"/>
                <a:gd name="connsiteX1392" fmla="*/ 1687571 w 8176660"/>
                <a:gd name="connsiteY1392" fmla="*/ 4076843 h 8173795"/>
                <a:gd name="connsiteX1393" fmla="*/ 1661559 w 8176660"/>
                <a:gd name="connsiteY1393" fmla="*/ 4083071 h 8173795"/>
                <a:gd name="connsiteX1394" fmla="*/ 1661559 w 8176660"/>
                <a:gd name="connsiteY1394" fmla="*/ 4083071 h 8173795"/>
                <a:gd name="connsiteX1395" fmla="*/ 1691600 w 8176660"/>
                <a:gd name="connsiteY1395" fmla="*/ 4069516 h 8173795"/>
                <a:gd name="connsiteX1396" fmla="*/ 1699294 w 8176660"/>
                <a:gd name="connsiteY1396" fmla="*/ 4065486 h 8173795"/>
                <a:gd name="connsiteX1397" fmla="*/ 1701858 w 8176660"/>
                <a:gd name="connsiteY1397" fmla="*/ 4059258 h 8173795"/>
                <a:gd name="connsiteX1398" fmla="*/ 1767802 w 8176660"/>
                <a:gd name="connsiteY1398" fmla="*/ 4058892 h 8173795"/>
                <a:gd name="connsiteX1399" fmla="*/ 1761574 w 8176660"/>
                <a:gd name="connsiteY1399" fmla="*/ 4060357 h 8173795"/>
                <a:gd name="connsiteX1400" fmla="*/ 1691234 w 8176660"/>
                <a:gd name="connsiteY1400" fmla="*/ 4076477 h 8173795"/>
                <a:gd name="connsiteX1401" fmla="*/ 1691600 w 8176660"/>
                <a:gd name="connsiteY1401" fmla="*/ 4069516 h 8173795"/>
                <a:gd name="connsiteX1402" fmla="*/ 1729335 w 8176660"/>
                <a:gd name="connsiteY1402" fmla="*/ 4055228 h 8173795"/>
                <a:gd name="connsiteX1403" fmla="*/ 1780258 w 8176660"/>
                <a:gd name="connsiteY1403" fmla="*/ 4049733 h 8173795"/>
                <a:gd name="connsiteX1404" fmla="*/ 1838143 w 8176660"/>
                <a:gd name="connsiteY1404" fmla="*/ 4043138 h 8173795"/>
                <a:gd name="connsiteX1405" fmla="*/ 1786853 w 8176660"/>
                <a:gd name="connsiteY1405" fmla="*/ 4054496 h 8173795"/>
                <a:gd name="connsiteX1406" fmla="*/ 1729335 w 8176660"/>
                <a:gd name="connsiteY1406" fmla="*/ 4055228 h 8173795"/>
                <a:gd name="connsiteX1407" fmla="*/ 1861589 w 8176660"/>
                <a:gd name="connsiteY1407" fmla="*/ 4041306 h 8173795"/>
                <a:gd name="connsiteX1408" fmla="*/ 1863055 w 8176660"/>
                <a:gd name="connsiteY1408" fmla="*/ 4044237 h 8173795"/>
                <a:gd name="connsiteX1409" fmla="*/ 1855728 w 8176660"/>
                <a:gd name="connsiteY1409" fmla="*/ 4053763 h 8173795"/>
                <a:gd name="connsiteX1410" fmla="*/ 1842172 w 8176660"/>
                <a:gd name="connsiteY1410" fmla="*/ 4053763 h 8173795"/>
                <a:gd name="connsiteX1411" fmla="*/ 1805537 w 8176660"/>
                <a:gd name="connsiteY1411" fmla="*/ 4054129 h 8173795"/>
                <a:gd name="connsiteX1412" fmla="*/ 1861589 w 8176660"/>
                <a:gd name="connsiteY1412" fmla="*/ 4041306 h 8173795"/>
                <a:gd name="connsiteX1413" fmla="*/ 1876976 w 8176660"/>
                <a:gd name="connsiteY1413" fmla="*/ 4029949 h 8173795"/>
                <a:gd name="connsiteX1414" fmla="*/ 1875877 w 8176660"/>
                <a:gd name="connsiteY1414" fmla="*/ 4029583 h 8173795"/>
                <a:gd name="connsiteX1415" fmla="*/ 1911047 w 8176660"/>
                <a:gd name="connsiteY1415" fmla="*/ 3953748 h 8173795"/>
                <a:gd name="connsiteX1416" fmla="*/ 1946584 w 8176660"/>
                <a:gd name="connsiteY1416" fmla="*/ 3876080 h 8173795"/>
                <a:gd name="connsiteX1417" fmla="*/ 1948416 w 8176660"/>
                <a:gd name="connsiteY1417" fmla="*/ 3876813 h 8173795"/>
                <a:gd name="connsiteX1418" fmla="*/ 1948782 w 8176660"/>
                <a:gd name="connsiteY1418" fmla="*/ 3876813 h 8173795"/>
                <a:gd name="connsiteX1419" fmla="*/ 1967832 w 8176660"/>
                <a:gd name="connsiteY1419" fmla="*/ 3955213 h 8173795"/>
                <a:gd name="connsiteX1420" fmla="*/ 1876976 w 8176660"/>
                <a:gd name="connsiteY1420" fmla="*/ 4029949 h 8173795"/>
                <a:gd name="connsiteX1421" fmla="*/ 1948416 w 8176660"/>
                <a:gd name="connsiteY1421" fmla="*/ 3859594 h 8173795"/>
                <a:gd name="connsiteX1422" fmla="*/ 1964169 w 8176660"/>
                <a:gd name="connsiteY1422" fmla="*/ 3822226 h 8173795"/>
                <a:gd name="connsiteX1423" fmla="*/ 1949515 w 8176660"/>
                <a:gd name="connsiteY1423" fmla="*/ 3859960 h 8173795"/>
                <a:gd name="connsiteX1424" fmla="*/ 1948416 w 8176660"/>
                <a:gd name="connsiteY1424" fmla="*/ 3859594 h 8173795"/>
                <a:gd name="connsiteX1425" fmla="*/ 1948416 w 8176660"/>
                <a:gd name="connsiteY1425" fmla="*/ 3859594 h 8173795"/>
                <a:gd name="connsiteX1426" fmla="*/ 1411339 w 8176660"/>
                <a:gd name="connsiteY1426" fmla="*/ 3783393 h 8173795"/>
                <a:gd name="connsiteX1427" fmla="*/ 1412438 w 8176660"/>
                <a:gd name="connsiteY1427" fmla="*/ 3783393 h 8173795"/>
                <a:gd name="connsiteX1428" fmla="*/ 1417933 w 8176660"/>
                <a:gd name="connsiteY1428" fmla="*/ 3781561 h 8173795"/>
                <a:gd name="connsiteX1429" fmla="*/ 1531137 w 8176660"/>
                <a:gd name="connsiteY1429" fmla="*/ 3929935 h 8173795"/>
                <a:gd name="connsiteX1430" fmla="*/ 1635548 w 8176660"/>
                <a:gd name="connsiteY1430" fmla="*/ 4065486 h 8173795"/>
                <a:gd name="connsiteX1431" fmla="*/ 1491570 w 8176660"/>
                <a:gd name="connsiteY1431" fmla="*/ 4090398 h 8173795"/>
                <a:gd name="connsiteX1432" fmla="*/ 1296303 w 8176660"/>
                <a:gd name="connsiteY1432" fmla="*/ 4125202 h 8173795"/>
                <a:gd name="connsiteX1433" fmla="*/ 1354553 w 8176660"/>
                <a:gd name="connsiteY1433" fmla="*/ 3949718 h 8173795"/>
                <a:gd name="connsiteX1434" fmla="*/ 1409140 w 8176660"/>
                <a:gd name="connsiteY1434" fmla="*/ 3783393 h 8173795"/>
                <a:gd name="connsiteX1435" fmla="*/ 1411339 w 8176660"/>
                <a:gd name="connsiteY1435" fmla="*/ 3783393 h 8173795"/>
                <a:gd name="connsiteX1436" fmla="*/ 1411339 w 8176660"/>
                <a:gd name="connsiteY1436" fmla="*/ 3783393 h 8173795"/>
                <a:gd name="connsiteX1437" fmla="*/ 1350890 w 8176660"/>
                <a:gd name="connsiteY1437" fmla="*/ 4118608 h 8173795"/>
                <a:gd name="connsiteX1438" fmla="*/ 1492303 w 8176660"/>
                <a:gd name="connsiteY1438" fmla="*/ 4094062 h 8173795"/>
                <a:gd name="connsiteX1439" fmla="*/ 1638113 w 8176660"/>
                <a:gd name="connsiteY1439" fmla="*/ 4068417 h 8173795"/>
                <a:gd name="connsiteX1440" fmla="*/ 1647638 w 8176660"/>
                <a:gd name="connsiteY1440" fmla="*/ 4080507 h 8173795"/>
                <a:gd name="connsiteX1441" fmla="*/ 1645806 w 8176660"/>
                <a:gd name="connsiteY1441" fmla="*/ 4085636 h 8173795"/>
                <a:gd name="connsiteX1442" fmla="*/ 1473619 w 8176660"/>
                <a:gd name="connsiteY1442" fmla="*/ 4104320 h 8173795"/>
                <a:gd name="connsiteX1443" fmla="*/ 1350890 w 8176660"/>
                <a:gd name="connsiteY1443" fmla="*/ 4118608 h 8173795"/>
                <a:gd name="connsiteX1444" fmla="*/ 1865986 w 8176660"/>
                <a:gd name="connsiteY1444" fmla="*/ 4046435 h 8173795"/>
                <a:gd name="connsiteX1445" fmla="*/ 1870382 w 8176660"/>
                <a:gd name="connsiteY1445" fmla="*/ 4048267 h 8173795"/>
                <a:gd name="connsiteX1446" fmla="*/ 1871115 w 8176660"/>
                <a:gd name="connsiteY1446" fmla="*/ 4048267 h 8173795"/>
                <a:gd name="connsiteX1447" fmla="*/ 1879174 w 8176660"/>
                <a:gd name="connsiteY1447" fmla="*/ 4040940 h 8173795"/>
                <a:gd name="connsiteX1448" fmla="*/ 1931563 w 8176660"/>
                <a:gd name="connsiteY1448" fmla="*/ 4048267 h 8173795"/>
                <a:gd name="connsiteX1449" fmla="*/ 1967832 w 8176660"/>
                <a:gd name="connsiteY1449" fmla="*/ 4053030 h 8173795"/>
                <a:gd name="connsiteX1450" fmla="*/ 1859758 w 8176660"/>
                <a:gd name="connsiteY1450" fmla="*/ 4054129 h 8173795"/>
                <a:gd name="connsiteX1451" fmla="*/ 1865986 w 8176660"/>
                <a:gd name="connsiteY1451" fmla="*/ 4046435 h 8173795"/>
                <a:gd name="connsiteX1452" fmla="*/ 2016558 w 8176660"/>
                <a:gd name="connsiteY1452" fmla="*/ 3691071 h 8173795"/>
                <a:gd name="connsiteX1453" fmla="*/ 1944019 w 8176660"/>
                <a:gd name="connsiteY1453" fmla="*/ 3860693 h 8173795"/>
                <a:gd name="connsiteX1454" fmla="*/ 1943653 w 8176660"/>
                <a:gd name="connsiteY1454" fmla="*/ 3861792 h 8173795"/>
                <a:gd name="connsiteX1455" fmla="*/ 1941821 w 8176660"/>
                <a:gd name="connsiteY1455" fmla="*/ 3862891 h 8173795"/>
                <a:gd name="connsiteX1456" fmla="*/ 1939623 w 8176660"/>
                <a:gd name="connsiteY1456" fmla="*/ 3869486 h 8173795"/>
                <a:gd name="connsiteX1457" fmla="*/ 1939989 w 8176660"/>
                <a:gd name="connsiteY1457" fmla="*/ 3870219 h 8173795"/>
                <a:gd name="connsiteX1458" fmla="*/ 1938524 w 8176660"/>
                <a:gd name="connsiteY1458" fmla="*/ 3873516 h 8173795"/>
                <a:gd name="connsiteX1459" fmla="*/ 1817993 w 8176660"/>
                <a:gd name="connsiteY1459" fmla="*/ 3961807 h 8173795"/>
                <a:gd name="connsiteX1460" fmla="*/ 1698561 w 8176660"/>
                <a:gd name="connsiteY1460" fmla="*/ 4049733 h 8173795"/>
                <a:gd name="connsiteX1461" fmla="*/ 1690135 w 8176660"/>
                <a:gd name="connsiteY1461" fmla="*/ 4046069 h 8173795"/>
                <a:gd name="connsiteX1462" fmla="*/ 1689036 w 8176660"/>
                <a:gd name="connsiteY1462" fmla="*/ 4046069 h 8173795"/>
                <a:gd name="connsiteX1463" fmla="*/ 1683541 w 8176660"/>
                <a:gd name="connsiteY1463" fmla="*/ 4049000 h 8173795"/>
                <a:gd name="connsiteX1464" fmla="*/ 1552019 w 8176660"/>
                <a:gd name="connsiteY1464" fmla="*/ 3913082 h 8173795"/>
                <a:gd name="connsiteX1465" fmla="*/ 1421230 w 8176660"/>
                <a:gd name="connsiteY1465" fmla="*/ 3778630 h 8173795"/>
                <a:gd name="connsiteX1466" fmla="*/ 1421596 w 8176660"/>
                <a:gd name="connsiteY1466" fmla="*/ 3763243 h 8173795"/>
                <a:gd name="connsiteX1467" fmla="*/ 1563010 w 8176660"/>
                <a:gd name="connsiteY1467" fmla="*/ 3630256 h 8173795"/>
                <a:gd name="connsiteX1468" fmla="*/ 1712483 w 8176660"/>
                <a:gd name="connsiteY1468" fmla="*/ 3489209 h 8173795"/>
                <a:gd name="connsiteX1469" fmla="*/ 1712483 w 8176660"/>
                <a:gd name="connsiteY1469" fmla="*/ 3489209 h 8173795"/>
                <a:gd name="connsiteX1470" fmla="*/ 1712483 w 8176660"/>
                <a:gd name="connsiteY1470" fmla="*/ 3489209 h 8173795"/>
                <a:gd name="connsiteX1471" fmla="*/ 1865253 w 8176660"/>
                <a:gd name="connsiteY1471" fmla="*/ 3587759 h 8173795"/>
                <a:gd name="connsiteX1472" fmla="*/ 2013627 w 8176660"/>
                <a:gd name="connsiteY1472" fmla="*/ 3683011 h 8173795"/>
                <a:gd name="connsiteX1473" fmla="*/ 2012528 w 8176660"/>
                <a:gd name="connsiteY1473" fmla="*/ 3685942 h 8173795"/>
                <a:gd name="connsiteX1474" fmla="*/ 2016558 w 8176660"/>
                <a:gd name="connsiteY1474" fmla="*/ 3691071 h 8173795"/>
                <a:gd name="connsiteX1475" fmla="*/ 2016558 w 8176660"/>
                <a:gd name="connsiteY1475" fmla="*/ 3691071 h 8173795"/>
                <a:gd name="connsiteX1476" fmla="*/ 1560812 w 8176660"/>
                <a:gd name="connsiteY1476" fmla="*/ 3626959 h 8173795"/>
                <a:gd name="connsiteX1477" fmla="*/ 1419765 w 8176660"/>
                <a:gd name="connsiteY1477" fmla="*/ 3760312 h 8173795"/>
                <a:gd name="connsiteX1478" fmla="*/ 1413170 w 8176660"/>
                <a:gd name="connsiteY1478" fmla="*/ 3757748 h 8173795"/>
                <a:gd name="connsiteX1479" fmla="*/ 1412438 w 8176660"/>
                <a:gd name="connsiteY1479" fmla="*/ 3598749 h 8173795"/>
                <a:gd name="connsiteX1480" fmla="*/ 1410972 w 8176660"/>
                <a:gd name="connsiteY1480" fmla="*/ 3436820 h 8173795"/>
                <a:gd name="connsiteX1481" fmla="*/ 1416834 w 8176660"/>
                <a:gd name="connsiteY1481" fmla="*/ 3433889 h 8173795"/>
                <a:gd name="connsiteX1482" fmla="*/ 1417933 w 8176660"/>
                <a:gd name="connsiteY1482" fmla="*/ 3430592 h 8173795"/>
                <a:gd name="connsiteX1483" fmla="*/ 1560445 w 8176660"/>
                <a:gd name="connsiteY1483" fmla="*/ 3458802 h 8173795"/>
                <a:gd name="connsiteX1484" fmla="*/ 1708819 w 8176660"/>
                <a:gd name="connsiteY1484" fmla="*/ 3487377 h 8173795"/>
                <a:gd name="connsiteX1485" fmla="*/ 1560812 w 8176660"/>
                <a:gd name="connsiteY1485" fmla="*/ 3626959 h 8173795"/>
                <a:gd name="connsiteX1486" fmla="*/ 1292273 w 8176660"/>
                <a:gd name="connsiteY1486" fmla="*/ 4129965 h 8173795"/>
                <a:gd name="connsiteX1487" fmla="*/ 1294837 w 8176660"/>
                <a:gd name="connsiteY1487" fmla="*/ 4147549 h 8173795"/>
                <a:gd name="connsiteX1488" fmla="*/ 1264064 w 8176660"/>
                <a:gd name="connsiteY1488" fmla="*/ 4153045 h 8173795"/>
                <a:gd name="connsiteX1489" fmla="*/ 1276520 w 8176660"/>
                <a:gd name="connsiteY1489" fmla="*/ 4143153 h 8173795"/>
                <a:gd name="connsiteX1490" fmla="*/ 1292273 w 8176660"/>
                <a:gd name="connsiteY1490" fmla="*/ 4129965 h 8173795"/>
                <a:gd name="connsiteX1491" fmla="*/ 1295937 w 8176660"/>
                <a:gd name="connsiteY1491" fmla="*/ 4129232 h 8173795"/>
                <a:gd name="connsiteX1492" fmla="*/ 1296303 w 8176660"/>
                <a:gd name="connsiteY1492" fmla="*/ 4128499 h 8173795"/>
                <a:gd name="connsiteX1493" fmla="*/ 1473985 w 8176660"/>
                <a:gd name="connsiteY1493" fmla="*/ 4109082 h 8173795"/>
                <a:gd name="connsiteX1494" fmla="*/ 1596348 w 8176660"/>
                <a:gd name="connsiteY1494" fmla="*/ 4095161 h 8173795"/>
                <a:gd name="connsiteX1495" fmla="*/ 1455301 w 8176660"/>
                <a:gd name="connsiteY1495" fmla="*/ 4119340 h 8173795"/>
                <a:gd name="connsiteX1496" fmla="*/ 1298501 w 8176660"/>
                <a:gd name="connsiteY1496" fmla="*/ 4146817 h 8173795"/>
                <a:gd name="connsiteX1497" fmla="*/ 1295937 w 8176660"/>
                <a:gd name="connsiteY1497" fmla="*/ 4129232 h 8173795"/>
                <a:gd name="connsiteX1498" fmla="*/ 1295937 w 8176660"/>
                <a:gd name="connsiteY1498" fmla="*/ 4129232 h 8173795"/>
                <a:gd name="connsiteX1499" fmla="*/ 1660827 w 8176660"/>
                <a:gd name="connsiteY1499" fmla="*/ 4092596 h 8173795"/>
                <a:gd name="connsiteX1500" fmla="*/ 1662292 w 8176660"/>
                <a:gd name="connsiteY1500" fmla="*/ 4087834 h 8173795"/>
                <a:gd name="connsiteX1501" fmla="*/ 1687571 w 8176660"/>
                <a:gd name="connsiteY1501" fmla="*/ 4085636 h 8173795"/>
                <a:gd name="connsiteX1502" fmla="*/ 1685006 w 8176660"/>
                <a:gd name="connsiteY1502" fmla="*/ 4168432 h 8173795"/>
                <a:gd name="connsiteX1503" fmla="*/ 1682442 w 8176660"/>
                <a:gd name="connsiteY1503" fmla="*/ 4259288 h 8173795"/>
                <a:gd name="connsiteX1504" fmla="*/ 1670718 w 8176660"/>
                <a:gd name="connsiteY1504" fmla="*/ 4183086 h 8173795"/>
                <a:gd name="connsiteX1505" fmla="*/ 1656797 w 8176660"/>
                <a:gd name="connsiteY1505" fmla="*/ 4095161 h 8173795"/>
                <a:gd name="connsiteX1506" fmla="*/ 1660827 w 8176660"/>
                <a:gd name="connsiteY1506" fmla="*/ 4092596 h 8173795"/>
                <a:gd name="connsiteX1507" fmla="*/ 1660827 w 8176660"/>
                <a:gd name="connsiteY1507" fmla="*/ 4092596 h 8173795"/>
                <a:gd name="connsiteX1508" fmla="*/ 1689036 w 8176660"/>
                <a:gd name="connsiteY1508" fmla="*/ 4168432 h 8173795"/>
                <a:gd name="connsiteX1509" fmla="*/ 1691234 w 8176660"/>
                <a:gd name="connsiteY1509" fmla="*/ 4084903 h 8173795"/>
                <a:gd name="connsiteX1510" fmla="*/ 1824221 w 8176660"/>
                <a:gd name="connsiteY1510" fmla="*/ 4072447 h 8173795"/>
                <a:gd name="connsiteX1511" fmla="*/ 1842539 w 8176660"/>
                <a:gd name="connsiteY1511" fmla="*/ 4070615 h 8173795"/>
                <a:gd name="connsiteX1512" fmla="*/ 1775496 w 8176660"/>
                <a:gd name="connsiteY1512" fmla="*/ 4157075 h 8173795"/>
                <a:gd name="connsiteX1513" fmla="*/ 1685739 w 8176660"/>
                <a:gd name="connsiteY1513" fmla="*/ 4273576 h 8173795"/>
                <a:gd name="connsiteX1514" fmla="*/ 1689036 w 8176660"/>
                <a:gd name="connsiteY1514" fmla="*/ 4168432 h 8173795"/>
                <a:gd name="connsiteX1515" fmla="*/ 1689036 w 8176660"/>
                <a:gd name="connsiteY1515" fmla="*/ 4168432 h 8173795"/>
                <a:gd name="connsiteX1516" fmla="*/ 1823855 w 8176660"/>
                <a:gd name="connsiteY1516" fmla="*/ 4068783 h 8173795"/>
                <a:gd name="connsiteX1517" fmla="*/ 1691234 w 8176660"/>
                <a:gd name="connsiteY1517" fmla="*/ 4081605 h 8173795"/>
                <a:gd name="connsiteX1518" fmla="*/ 1691234 w 8176660"/>
                <a:gd name="connsiteY1518" fmla="*/ 4080507 h 8173795"/>
                <a:gd name="connsiteX1519" fmla="*/ 1762673 w 8176660"/>
                <a:gd name="connsiteY1519" fmla="*/ 4064387 h 8173795"/>
                <a:gd name="connsiteX1520" fmla="*/ 1786487 w 8176660"/>
                <a:gd name="connsiteY1520" fmla="*/ 4058892 h 8173795"/>
                <a:gd name="connsiteX1521" fmla="*/ 1842172 w 8176660"/>
                <a:gd name="connsiteY1521" fmla="*/ 4058159 h 8173795"/>
                <a:gd name="connsiteX1522" fmla="*/ 1852797 w 8176660"/>
                <a:gd name="connsiteY1522" fmla="*/ 4058159 h 8173795"/>
                <a:gd name="connsiteX1523" fmla="*/ 1846202 w 8176660"/>
                <a:gd name="connsiteY1523" fmla="*/ 4066585 h 8173795"/>
                <a:gd name="connsiteX1524" fmla="*/ 1823855 w 8176660"/>
                <a:gd name="connsiteY1524" fmla="*/ 4068783 h 8173795"/>
                <a:gd name="connsiteX1525" fmla="*/ 1857193 w 8176660"/>
                <a:gd name="connsiteY1525" fmla="*/ 4058159 h 8173795"/>
                <a:gd name="connsiteX1526" fmla="*/ 1951346 w 8176660"/>
                <a:gd name="connsiteY1526" fmla="*/ 4057060 h 8173795"/>
                <a:gd name="connsiteX1527" fmla="*/ 1850599 w 8176660"/>
                <a:gd name="connsiteY1527" fmla="*/ 4066585 h 8173795"/>
                <a:gd name="connsiteX1528" fmla="*/ 1857193 w 8176660"/>
                <a:gd name="connsiteY1528" fmla="*/ 4058159 h 8173795"/>
                <a:gd name="connsiteX1529" fmla="*/ 1972961 w 8176660"/>
                <a:gd name="connsiteY1529" fmla="*/ 3961075 h 8173795"/>
                <a:gd name="connsiteX1530" fmla="*/ 1971862 w 8176660"/>
                <a:gd name="connsiteY1530" fmla="*/ 3957045 h 8173795"/>
                <a:gd name="connsiteX1531" fmla="*/ 2000804 w 8176660"/>
                <a:gd name="connsiteY1531" fmla="*/ 3933232 h 8173795"/>
                <a:gd name="connsiteX1532" fmla="*/ 1993111 w 8176660"/>
                <a:gd name="connsiteY1532" fmla="*/ 4043505 h 8173795"/>
                <a:gd name="connsiteX1533" fmla="*/ 1972961 w 8176660"/>
                <a:gd name="connsiteY1533" fmla="*/ 3961075 h 8173795"/>
                <a:gd name="connsiteX1534" fmla="*/ 1972961 w 8176660"/>
                <a:gd name="connsiteY1534" fmla="*/ 3961075 h 8173795"/>
                <a:gd name="connsiteX1535" fmla="*/ 1955376 w 8176660"/>
                <a:gd name="connsiteY1535" fmla="*/ 3863991 h 8173795"/>
                <a:gd name="connsiteX1536" fmla="*/ 1953178 w 8176660"/>
                <a:gd name="connsiteY1536" fmla="*/ 3861426 h 8173795"/>
                <a:gd name="connsiteX1537" fmla="*/ 1986883 w 8176660"/>
                <a:gd name="connsiteY1537" fmla="*/ 3777530 h 8173795"/>
                <a:gd name="connsiteX1538" fmla="*/ 2018756 w 8176660"/>
                <a:gd name="connsiteY1538" fmla="*/ 3696566 h 8173795"/>
                <a:gd name="connsiteX1539" fmla="*/ 2007765 w 8176660"/>
                <a:gd name="connsiteY1539" fmla="*/ 3844574 h 8173795"/>
                <a:gd name="connsiteX1540" fmla="*/ 1955376 w 8176660"/>
                <a:gd name="connsiteY1540" fmla="*/ 3863991 h 8173795"/>
                <a:gd name="connsiteX1541" fmla="*/ 1407675 w 8176660"/>
                <a:gd name="connsiteY1541" fmla="*/ 3436820 h 8173795"/>
                <a:gd name="connsiteX1542" fmla="*/ 1408408 w 8176660"/>
                <a:gd name="connsiteY1542" fmla="*/ 3598749 h 8173795"/>
                <a:gd name="connsiteX1543" fmla="*/ 1409873 w 8176660"/>
                <a:gd name="connsiteY1543" fmla="*/ 3757381 h 8173795"/>
                <a:gd name="connsiteX1544" fmla="*/ 1400348 w 8176660"/>
                <a:gd name="connsiteY1544" fmla="*/ 3764342 h 8173795"/>
                <a:gd name="connsiteX1545" fmla="*/ 1294837 w 8176660"/>
                <a:gd name="connsiteY1545" fmla="*/ 3725874 h 8173795"/>
                <a:gd name="connsiteX1546" fmla="*/ 1185297 w 8176660"/>
                <a:gd name="connsiteY1546" fmla="*/ 3686675 h 8173795"/>
                <a:gd name="connsiteX1547" fmla="*/ 1186030 w 8176660"/>
                <a:gd name="connsiteY1547" fmla="*/ 3684843 h 8173795"/>
                <a:gd name="connsiteX1548" fmla="*/ 1183832 w 8176660"/>
                <a:gd name="connsiteY1548" fmla="*/ 3680447 h 8173795"/>
                <a:gd name="connsiteX1549" fmla="*/ 1294471 w 8176660"/>
                <a:gd name="connsiteY1549" fmla="*/ 3558084 h 8173795"/>
                <a:gd name="connsiteX1550" fmla="*/ 1404378 w 8176660"/>
                <a:gd name="connsiteY1550" fmla="*/ 3435721 h 8173795"/>
                <a:gd name="connsiteX1551" fmla="*/ 1407675 w 8176660"/>
                <a:gd name="connsiteY1551" fmla="*/ 3436820 h 8173795"/>
                <a:gd name="connsiteX1552" fmla="*/ 1228894 w 8176660"/>
                <a:gd name="connsiteY1552" fmla="*/ 3940192 h 8173795"/>
                <a:gd name="connsiteX1553" fmla="*/ 1231092 w 8176660"/>
                <a:gd name="connsiteY1553" fmla="*/ 3933965 h 8173795"/>
                <a:gd name="connsiteX1554" fmla="*/ 1229626 w 8176660"/>
                <a:gd name="connsiteY1554" fmla="*/ 3930667 h 8173795"/>
                <a:gd name="connsiteX1555" fmla="*/ 1318284 w 8176660"/>
                <a:gd name="connsiteY1555" fmla="*/ 3854099 h 8173795"/>
                <a:gd name="connsiteX1556" fmla="*/ 1402912 w 8176660"/>
                <a:gd name="connsiteY1556" fmla="*/ 3780462 h 8173795"/>
                <a:gd name="connsiteX1557" fmla="*/ 1405843 w 8176660"/>
                <a:gd name="connsiteY1557" fmla="*/ 3782293 h 8173795"/>
                <a:gd name="connsiteX1558" fmla="*/ 1350524 w 8176660"/>
                <a:gd name="connsiteY1558" fmla="*/ 3948252 h 8173795"/>
                <a:gd name="connsiteX1559" fmla="*/ 1293372 w 8176660"/>
                <a:gd name="connsiteY1559" fmla="*/ 4121905 h 8173795"/>
                <a:gd name="connsiteX1560" fmla="*/ 1259667 w 8176660"/>
                <a:gd name="connsiteY1560" fmla="*/ 4030316 h 8173795"/>
                <a:gd name="connsiteX1561" fmla="*/ 1226695 w 8176660"/>
                <a:gd name="connsiteY1561" fmla="*/ 3941658 h 8173795"/>
                <a:gd name="connsiteX1562" fmla="*/ 1228894 w 8176660"/>
                <a:gd name="connsiteY1562" fmla="*/ 3940192 h 8173795"/>
                <a:gd name="connsiteX1563" fmla="*/ 1228894 w 8176660"/>
                <a:gd name="connsiteY1563" fmla="*/ 3940192 h 8173795"/>
                <a:gd name="connsiteX1564" fmla="*/ 1183832 w 8176660"/>
                <a:gd name="connsiteY1564" fmla="*/ 3691437 h 8173795"/>
                <a:gd name="connsiteX1565" fmla="*/ 1184198 w 8176660"/>
                <a:gd name="connsiteY1565" fmla="*/ 3689972 h 8173795"/>
                <a:gd name="connsiteX1566" fmla="*/ 1293372 w 8176660"/>
                <a:gd name="connsiteY1566" fmla="*/ 3729538 h 8173795"/>
                <a:gd name="connsiteX1567" fmla="*/ 1398882 w 8176660"/>
                <a:gd name="connsiteY1567" fmla="*/ 3767273 h 8173795"/>
                <a:gd name="connsiteX1568" fmla="*/ 1398516 w 8176660"/>
                <a:gd name="connsiteY1568" fmla="*/ 3770936 h 8173795"/>
                <a:gd name="connsiteX1569" fmla="*/ 1400714 w 8176660"/>
                <a:gd name="connsiteY1569" fmla="*/ 3776798 h 8173795"/>
                <a:gd name="connsiteX1570" fmla="*/ 1315720 w 8176660"/>
                <a:gd name="connsiteY1570" fmla="*/ 3850435 h 8173795"/>
                <a:gd name="connsiteX1571" fmla="*/ 1227428 w 8176660"/>
                <a:gd name="connsiteY1571" fmla="*/ 3927370 h 8173795"/>
                <a:gd name="connsiteX1572" fmla="*/ 1222666 w 8176660"/>
                <a:gd name="connsiteY1572" fmla="*/ 3925538 h 8173795"/>
                <a:gd name="connsiteX1573" fmla="*/ 1201783 w 8176660"/>
                <a:gd name="connsiteY1573" fmla="*/ 3809404 h 8173795"/>
                <a:gd name="connsiteX1574" fmla="*/ 1180168 w 8176660"/>
                <a:gd name="connsiteY1574" fmla="*/ 3693269 h 8173795"/>
                <a:gd name="connsiteX1575" fmla="*/ 1183832 w 8176660"/>
                <a:gd name="connsiteY1575" fmla="*/ 3691437 h 8173795"/>
                <a:gd name="connsiteX1576" fmla="*/ 1183832 w 8176660"/>
                <a:gd name="connsiteY1576" fmla="*/ 3691437 h 8173795"/>
                <a:gd name="connsiteX1577" fmla="*/ 1256004 w 8176660"/>
                <a:gd name="connsiteY1577" fmla="*/ 4031415 h 8173795"/>
                <a:gd name="connsiteX1578" fmla="*/ 1291174 w 8176660"/>
                <a:gd name="connsiteY1578" fmla="*/ 4125202 h 8173795"/>
                <a:gd name="connsiteX1579" fmla="*/ 1290441 w 8176660"/>
                <a:gd name="connsiteY1579" fmla="*/ 4127400 h 8173795"/>
                <a:gd name="connsiteX1580" fmla="*/ 1290441 w 8176660"/>
                <a:gd name="connsiteY1580" fmla="*/ 4127400 h 8173795"/>
                <a:gd name="connsiteX1581" fmla="*/ 1274322 w 8176660"/>
                <a:gd name="connsiteY1581" fmla="*/ 4139856 h 8173795"/>
                <a:gd name="connsiteX1582" fmla="*/ 1258568 w 8176660"/>
                <a:gd name="connsiteY1582" fmla="*/ 4152679 h 8173795"/>
                <a:gd name="connsiteX1583" fmla="*/ 1241716 w 8176660"/>
                <a:gd name="connsiteY1583" fmla="*/ 4044970 h 8173795"/>
                <a:gd name="connsiteX1584" fmla="*/ 1226695 w 8176660"/>
                <a:gd name="connsiteY1584" fmla="*/ 3952282 h 8173795"/>
                <a:gd name="connsiteX1585" fmla="*/ 1256004 w 8176660"/>
                <a:gd name="connsiteY1585" fmla="*/ 4031415 h 8173795"/>
                <a:gd name="connsiteX1586" fmla="*/ 1256004 w 8176660"/>
                <a:gd name="connsiteY1586" fmla="*/ 4031415 h 8173795"/>
                <a:gd name="connsiteX1587" fmla="*/ 1295570 w 8176660"/>
                <a:gd name="connsiteY1587" fmla="*/ 4151213 h 8173795"/>
                <a:gd name="connsiteX1588" fmla="*/ 1309125 w 8176660"/>
                <a:gd name="connsiteY1588" fmla="*/ 4238040 h 8173795"/>
                <a:gd name="connsiteX1589" fmla="*/ 1324146 w 8176660"/>
                <a:gd name="connsiteY1589" fmla="*/ 4331094 h 8173795"/>
                <a:gd name="connsiteX1590" fmla="*/ 1294837 w 8176660"/>
                <a:gd name="connsiteY1590" fmla="*/ 4251595 h 8173795"/>
                <a:gd name="connsiteX1591" fmla="*/ 1259667 w 8176660"/>
                <a:gd name="connsiteY1591" fmla="*/ 4157441 h 8173795"/>
                <a:gd name="connsiteX1592" fmla="*/ 1295570 w 8176660"/>
                <a:gd name="connsiteY1592" fmla="*/ 4151213 h 8173795"/>
                <a:gd name="connsiteX1593" fmla="*/ 1692699 w 8176660"/>
                <a:gd name="connsiteY1593" fmla="*/ 4270645 h 8173795"/>
                <a:gd name="connsiteX1594" fmla="*/ 1778793 w 8176660"/>
                <a:gd name="connsiteY1594" fmla="*/ 4160006 h 8173795"/>
                <a:gd name="connsiteX1595" fmla="*/ 1847668 w 8176660"/>
                <a:gd name="connsiteY1595" fmla="*/ 4070615 h 8173795"/>
                <a:gd name="connsiteX1596" fmla="*/ 1983586 w 8176660"/>
                <a:gd name="connsiteY1596" fmla="*/ 4057426 h 8173795"/>
                <a:gd name="connsiteX1597" fmla="*/ 1984685 w 8176660"/>
                <a:gd name="connsiteY1597" fmla="*/ 4059258 h 8173795"/>
                <a:gd name="connsiteX1598" fmla="*/ 1838143 w 8176660"/>
                <a:gd name="connsiteY1598" fmla="*/ 4165135 h 8173795"/>
                <a:gd name="connsiteX1599" fmla="*/ 1692699 w 8176660"/>
                <a:gd name="connsiteY1599" fmla="*/ 4270645 h 8173795"/>
                <a:gd name="connsiteX1600" fmla="*/ 1998606 w 8176660"/>
                <a:gd name="connsiteY1600" fmla="*/ 4044604 h 8173795"/>
                <a:gd name="connsiteX1601" fmla="*/ 1996408 w 8176660"/>
                <a:gd name="connsiteY1601" fmla="*/ 4043871 h 8173795"/>
                <a:gd name="connsiteX1602" fmla="*/ 2004834 w 8176660"/>
                <a:gd name="connsiteY1602" fmla="*/ 3929935 h 8173795"/>
                <a:gd name="connsiteX1603" fmla="*/ 2027182 w 8176660"/>
                <a:gd name="connsiteY1603" fmla="*/ 3911617 h 8173795"/>
                <a:gd name="connsiteX1604" fmla="*/ 2172991 w 8176660"/>
                <a:gd name="connsiteY1604" fmla="*/ 3791452 h 8173795"/>
                <a:gd name="connsiteX1605" fmla="*/ 2086165 w 8176660"/>
                <a:gd name="connsiteY1605" fmla="*/ 3917479 h 8173795"/>
                <a:gd name="connsiteX1606" fmla="*/ 1998606 w 8176660"/>
                <a:gd name="connsiteY1606" fmla="*/ 4044604 h 8173795"/>
                <a:gd name="connsiteX1607" fmla="*/ 2689553 w 8176660"/>
                <a:gd name="connsiteY1607" fmla="*/ 4035811 h 8173795"/>
                <a:gd name="connsiteX1608" fmla="*/ 2690285 w 8176660"/>
                <a:gd name="connsiteY1608" fmla="*/ 4035811 h 8173795"/>
                <a:gd name="connsiteX1609" fmla="*/ 2695414 w 8176660"/>
                <a:gd name="connsiteY1609" fmla="*/ 4028851 h 8173795"/>
                <a:gd name="connsiteX1610" fmla="*/ 2688454 w 8176660"/>
                <a:gd name="connsiteY1610" fmla="*/ 4023722 h 8173795"/>
                <a:gd name="connsiteX1611" fmla="*/ 2688454 w 8176660"/>
                <a:gd name="connsiteY1611" fmla="*/ 4023722 h 8173795"/>
                <a:gd name="connsiteX1612" fmla="*/ 2684057 w 8176660"/>
                <a:gd name="connsiteY1612" fmla="*/ 4027751 h 8173795"/>
                <a:gd name="connsiteX1613" fmla="*/ 2595033 w 8176660"/>
                <a:gd name="connsiteY1613" fmla="*/ 4024820 h 8173795"/>
                <a:gd name="connsiteX1614" fmla="*/ 2506009 w 8176660"/>
                <a:gd name="connsiteY1614" fmla="*/ 4022256 h 8173795"/>
                <a:gd name="connsiteX1615" fmla="*/ 2499781 w 8176660"/>
                <a:gd name="connsiteY1615" fmla="*/ 4017860 h 8173795"/>
                <a:gd name="connsiteX1616" fmla="*/ 2495018 w 8176660"/>
                <a:gd name="connsiteY1616" fmla="*/ 4024454 h 8173795"/>
                <a:gd name="connsiteX1617" fmla="*/ 2495018 w 8176660"/>
                <a:gd name="connsiteY1617" fmla="*/ 4024454 h 8173795"/>
                <a:gd name="connsiteX1618" fmla="*/ 2499781 w 8176660"/>
                <a:gd name="connsiteY1618" fmla="*/ 4028851 h 8173795"/>
                <a:gd name="connsiteX1619" fmla="*/ 2510038 w 8176660"/>
                <a:gd name="connsiteY1619" fmla="*/ 4116043 h 8173795"/>
                <a:gd name="connsiteX1620" fmla="*/ 2516633 w 8176660"/>
                <a:gd name="connsiteY1620" fmla="*/ 4168432 h 8173795"/>
                <a:gd name="connsiteX1621" fmla="*/ 2383646 w 8176660"/>
                <a:gd name="connsiteY1621" fmla="*/ 4283101 h 8173795"/>
                <a:gd name="connsiteX1622" fmla="*/ 2252857 w 8176660"/>
                <a:gd name="connsiteY1622" fmla="*/ 4125202 h 8173795"/>
                <a:gd name="connsiteX1623" fmla="*/ 2253956 w 8176660"/>
                <a:gd name="connsiteY1623" fmla="*/ 4120073 h 8173795"/>
                <a:gd name="connsiteX1624" fmla="*/ 2245896 w 8176660"/>
                <a:gd name="connsiteY1624" fmla="*/ 4114211 h 8173795"/>
                <a:gd name="connsiteX1625" fmla="*/ 2242233 w 8176660"/>
                <a:gd name="connsiteY1625" fmla="*/ 4116409 h 8173795"/>
                <a:gd name="connsiteX1626" fmla="*/ 2168595 w 8176660"/>
                <a:gd name="connsiteY1626" fmla="*/ 4072447 h 8173795"/>
                <a:gd name="connsiteX1627" fmla="*/ 2090195 w 8176660"/>
                <a:gd name="connsiteY1627" fmla="*/ 4025920 h 8173795"/>
                <a:gd name="connsiteX1628" fmla="*/ 2087631 w 8176660"/>
                <a:gd name="connsiteY1628" fmla="*/ 4024088 h 8173795"/>
                <a:gd name="connsiteX1629" fmla="*/ 2085433 w 8176660"/>
                <a:gd name="connsiteY1629" fmla="*/ 4027019 h 8173795"/>
                <a:gd name="connsiteX1630" fmla="*/ 2085433 w 8176660"/>
                <a:gd name="connsiteY1630" fmla="*/ 4027019 h 8173795"/>
                <a:gd name="connsiteX1631" fmla="*/ 2085799 w 8176660"/>
                <a:gd name="connsiteY1631" fmla="*/ 4027385 h 8173795"/>
                <a:gd name="connsiteX1632" fmla="*/ 2062352 w 8176660"/>
                <a:gd name="connsiteY1632" fmla="*/ 4072447 h 8173795"/>
                <a:gd name="connsiteX1633" fmla="*/ 2040737 w 8176660"/>
                <a:gd name="connsiteY1633" fmla="*/ 4114944 h 8173795"/>
                <a:gd name="connsiteX1634" fmla="*/ 2040004 w 8176660"/>
                <a:gd name="connsiteY1634" fmla="*/ 4114577 h 8173795"/>
                <a:gd name="connsiteX1635" fmla="*/ 2039272 w 8176660"/>
                <a:gd name="connsiteY1635" fmla="*/ 4114577 h 8173795"/>
                <a:gd name="connsiteX1636" fmla="*/ 2035975 w 8176660"/>
                <a:gd name="connsiteY1636" fmla="*/ 4116776 h 8173795"/>
                <a:gd name="connsiteX1637" fmla="*/ 2034876 w 8176660"/>
                <a:gd name="connsiteY1637" fmla="*/ 4120440 h 8173795"/>
                <a:gd name="connsiteX1638" fmla="*/ 2039272 w 8176660"/>
                <a:gd name="connsiteY1638" fmla="*/ 4124469 h 8173795"/>
                <a:gd name="connsiteX1639" fmla="*/ 2045500 w 8176660"/>
                <a:gd name="connsiteY1639" fmla="*/ 4153778 h 8173795"/>
                <a:gd name="connsiteX1640" fmla="*/ 2051728 w 8176660"/>
                <a:gd name="connsiteY1640" fmla="*/ 4182720 h 8173795"/>
                <a:gd name="connsiteX1641" fmla="*/ 2049896 w 8176660"/>
                <a:gd name="connsiteY1641" fmla="*/ 4183819 h 8173795"/>
                <a:gd name="connsiteX1642" fmla="*/ 2048797 w 8176660"/>
                <a:gd name="connsiteY1642" fmla="*/ 4187849 h 8173795"/>
                <a:gd name="connsiteX1643" fmla="*/ 2054292 w 8176660"/>
                <a:gd name="connsiteY1643" fmla="*/ 4192611 h 8173795"/>
                <a:gd name="connsiteX1644" fmla="*/ 2055025 w 8176660"/>
                <a:gd name="connsiteY1644" fmla="*/ 4192611 h 8173795"/>
                <a:gd name="connsiteX1645" fmla="*/ 2057956 w 8176660"/>
                <a:gd name="connsiteY1645" fmla="*/ 4190780 h 8173795"/>
                <a:gd name="connsiteX1646" fmla="*/ 2253223 w 8176660"/>
                <a:gd name="connsiteY1646" fmla="*/ 4289696 h 8173795"/>
                <a:gd name="connsiteX1647" fmla="*/ 2252491 w 8176660"/>
                <a:gd name="connsiteY1647" fmla="*/ 4292260 h 8173795"/>
                <a:gd name="connsiteX1648" fmla="*/ 2253956 w 8176660"/>
                <a:gd name="connsiteY1648" fmla="*/ 4295191 h 8173795"/>
                <a:gd name="connsiteX1649" fmla="*/ 2114008 w 8176660"/>
                <a:gd name="connsiteY1649" fmla="*/ 4450160 h 8173795"/>
                <a:gd name="connsiteX1650" fmla="*/ 2110345 w 8176660"/>
                <a:gd name="connsiteY1650" fmla="*/ 4448694 h 8173795"/>
                <a:gd name="connsiteX1651" fmla="*/ 2109246 w 8176660"/>
                <a:gd name="connsiteY1651" fmla="*/ 4448694 h 8173795"/>
                <a:gd name="connsiteX1652" fmla="*/ 2103018 w 8176660"/>
                <a:gd name="connsiteY1652" fmla="*/ 4455655 h 8173795"/>
                <a:gd name="connsiteX1653" fmla="*/ 2014726 w 8176660"/>
                <a:gd name="connsiteY1653" fmla="*/ 4461883 h 8173795"/>
                <a:gd name="connsiteX1654" fmla="*/ 1925335 w 8176660"/>
                <a:gd name="connsiteY1654" fmla="*/ 4468477 h 8173795"/>
                <a:gd name="connsiteX1655" fmla="*/ 1919840 w 8176660"/>
                <a:gd name="connsiteY1655" fmla="*/ 4464081 h 8173795"/>
                <a:gd name="connsiteX1656" fmla="*/ 1918741 w 8176660"/>
                <a:gd name="connsiteY1656" fmla="*/ 4464081 h 8173795"/>
                <a:gd name="connsiteX1657" fmla="*/ 1913245 w 8176660"/>
                <a:gd name="connsiteY1657" fmla="*/ 4471408 h 8173795"/>
                <a:gd name="connsiteX1658" fmla="*/ 1913245 w 8176660"/>
                <a:gd name="connsiteY1658" fmla="*/ 4471408 h 8173795"/>
                <a:gd name="connsiteX1659" fmla="*/ 1918008 w 8176660"/>
                <a:gd name="connsiteY1659" fmla="*/ 4476171 h 8173795"/>
                <a:gd name="connsiteX1660" fmla="*/ 1918008 w 8176660"/>
                <a:gd name="connsiteY1660" fmla="*/ 4550907 h 8173795"/>
                <a:gd name="connsiteX1661" fmla="*/ 1918374 w 8176660"/>
                <a:gd name="connsiteY1661" fmla="*/ 4625643 h 8173795"/>
                <a:gd name="connsiteX1662" fmla="*/ 1915077 w 8176660"/>
                <a:gd name="connsiteY1662" fmla="*/ 4627475 h 8173795"/>
                <a:gd name="connsiteX1663" fmla="*/ 1914345 w 8176660"/>
                <a:gd name="connsiteY1663" fmla="*/ 4631139 h 8173795"/>
                <a:gd name="connsiteX1664" fmla="*/ 1851331 w 8176660"/>
                <a:gd name="connsiteY1664" fmla="*/ 4646892 h 8173795"/>
                <a:gd name="connsiteX1665" fmla="*/ 1783556 w 8176660"/>
                <a:gd name="connsiteY1665" fmla="*/ 4664111 h 8173795"/>
                <a:gd name="connsiteX1666" fmla="*/ 1783189 w 8176660"/>
                <a:gd name="connsiteY1666" fmla="*/ 4663744 h 8173795"/>
                <a:gd name="connsiteX1667" fmla="*/ 1782457 w 8176660"/>
                <a:gd name="connsiteY1667" fmla="*/ 4664844 h 8173795"/>
                <a:gd name="connsiteX1668" fmla="*/ 1782090 w 8176660"/>
                <a:gd name="connsiteY1668" fmla="*/ 4665210 h 8173795"/>
                <a:gd name="connsiteX1669" fmla="*/ 1782090 w 8176660"/>
                <a:gd name="connsiteY1669" fmla="*/ 4665210 h 8173795"/>
                <a:gd name="connsiteX1670" fmla="*/ 1782090 w 8176660"/>
                <a:gd name="connsiteY1670" fmla="*/ 4665210 h 8173795"/>
                <a:gd name="connsiteX1671" fmla="*/ 1781358 w 8176660"/>
                <a:gd name="connsiteY1671" fmla="*/ 4665943 h 8173795"/>
                <a:gd name="connsiteX1672" fmla="*/ 1782823 w 8176660"/>
                <a:gd name="connsiteY1672" fmla="*/ 4667042 h 8173795"/>
                <a:gd name="connsiteX1673" fmla="*/ 1782823 w 8176660"/>
                <a:gd name="connsiteY1673" fmla="*/ 4667042 h 8173795"/>
                <a:gd name="connsiteX1674" fmla="*/ 1783922 w 8176660"/>
                <a:gd name="connsiteY1674" fmla="*/ 4667774 h 8173795"/>
                <a:gd name="connsiteX1675" fmla="*/ 1784288 w 8176660"/>
                <a:gd name="connsiteY1675" fmla="*/ 4667774 h 8173795"/>
                <a:gd name="connsiteX1676" fmla="*/ 1784288 w 8176660"/>
                <a:gd name="connsiteY1676" fmla="*/ 4667774 h 8173795"/>
                <a:gd name="connsiteX1677" fmla="*/ 1815429 w 8176660"/>
                <a:gd name="connsiteY1677" fmla="*/ 4685726 h 8173795"/>
                <a:gd name="connsiteX1678" fmla="*/ 1723473 w 8176660"/>
                <a:gd name="connsiteY1678" fmla="*/ 4734818 h 8173795"/>
                <a:gd name="connsiteX1679" fmla="*/ 1718344 w 8176660"/>
                <a:gd name="connsiteY1679" fmla="*/ 4732253 h 8173795"/>
                <a:gd name="connsiteX1680" fmla="*/ 1717245 w 8176660"/>
                <a:gd name="connsiteY1680" fmla="*/ 4732253 h 8173795"/>
                <a:gd name="connsiteX1681" fmla="*/ 1711384 w 8176660"/>
                <a:gd name="connsiteY1681" fmla="*/ 4740313 h 8173795"/>
                <a:gd name="connsiteX1682" fmla="*/ 1718344 w 8176660"/>
                <a:gd name="connsiteY1682" fmla="*/ 4746174 h 8173795"/>
                <a:gd name="connsiteX1683" fmla="*/ 1719443 w 8176660"/>
                <a:gd name="connsiteY1683" fmla="*/ 4746174 h 8173795"/>
                <a:gd name="connsiteX1684" fmla="*/ 1724206 w 8176660"/>
                <a:gd name="connsiteY1684" fmla="*/ 4743610 h 8173795"/>
                <a:gd name="connsiteX1685" fmla="*/ 1724939 w 8176660"/>
                <a:gd name="connsiteY1685" fmla="*/ 4741045 h 8173795"/>
                <a:gd name="connsiteX1686" fmla="*/ 1813963 w 8176660"/>
                <a:gd name="connsiteY1686" fmla="*/ 4740313 h 8173795"/>
                <a:gd name="connsiteX1687" fmla="*/ 1908483 w 8176660"/>
                <a:gd name="connsiteY1687" fmla="*/ 4739214 h 8173795"/>
                <a:gd name="connsiteX1688" fmla="*/ 1909582 w 8176660"/>
                <a:gd name="connsiteY1688" fmla="*/ 4739947 h 8173795"/>
                <a:gd name="connsiteX1689" fmla="*/ 1910681 w 8176660"/>
                <a:gd name="connsiteY1689" fmla="*/ 4738847 h 8173795"/>
                <a:gd name="connsiteX1690" fmla="*/ 2070046 w 8176660"/>
                <a:gd name="connsiteY1690" fmla="*/ 4594870 h 8173795"/>
                <a:gd name="connsiteX1691" fmla="*/ 2072976 w 8176660"/>
                <a:gd name="connsiteY1691" fmla="*/ 4595969 h 8173795"/>
                <a:gd name="connsiteX1692" fmla="*/ 2073709 w 8176660"/>
                <a:gd name="connsiteY1692" fmla="*/ 4595969 h 8173795"/>
                <a:gd name="connsiteX1693" fmla="*/ 2077739 w 8176660"/>
                <a:gd name="connsiteY1693" fmla="*/ 4593771 h 8173795"/>
                <a:gd name="connsiteX1694" fmla="*/ 2078472 w 8176660"/>
                <a:gd name="connsiteY1694" fmla="*/ 4590473 h 8173795"/>
                <a:gd name="connsiteX1695" fmla="*/ 2141851 w 8176660"/>
                <a:gd name="connsiteY1695" fmla="*/ 4574720 h 8173795"/>
                <a:gd name="connsiteX1696" fmla="*/ 2205231 w 8176660"/>
                <a:gd name="connsiteY1696" fmla="*/ 4558601 h 8173795"/>
                <a:gd name="connsiteX1697" fmla="*/ 2209627 w 8176660"/>
                <a:gd name="connsiteY1697" fmla="*/ 4561531 h 8173795"/>
                <a:gd name="connsiteX1698" fmla="*/ 2210360 w 8176660"/>
                <a:gd name="connsiteY1698" fmla="*/ 4561531 h 8173795"/>
                <a:gd name="connsiteX1699" fmla="*/ 2214023 w 8176660"/>
                <a:gd name="connsiteY1699" fmla="*/ 4559333 h 8173795"/>
                <a:gd name="connsiteX1700" fmla="*/ 2214756 w 8176660"/>
                <a:gd name="connsiteY1700" fmla="*/ 4556403 h 8173795"/>
                <a:gd name="connsiteX1701" fmla="*/ 2270808 w 8176660"/>
                <a:gd name="connsiteY1701" fmla="*/ 4543946 h 8173795"/>
                <a:gd name="connsiteX1702" fmla="*/ 2331623 w 8176660"/>
                <a:gd name="connsiteY1702" fmla="*/ 4530025 h 8173795"/>
                <a:gd name="connsiteX1703" fmla="*/ 2331623 w 8176660"/>
                <a:gd name="connsiteY1703" fmla="*/ 4530025 h 8173795"/>
                <a:gd name="connsiteX1704" fmla="*/ 2331990 w 8176660"/>
                <a:gd name="connsiteY1704" fmla="*/ 4530025 h 8173795"/>
                <a:gd name="connsiteX1705" fmla="*/ 2384379 w 8176660"/>
                <a:gd name="connsiteY1705" fmla="*/ 4506945 h 8173795"/>
                <a:gd name="connsiteX1706" fmla="*/ 2436401 w 8176660"/>
                <a:gd name="connsiteY1706" fmla="*/ 4483498 h 8173795"/>
                <a:gd name="connsiteX1707" fmla="*/ 2436767 w 8176660"/>
                <a:gd name="connsiteY1707" fmla="*/ 4483132 h 8173795"/>
                <a:gd name="connsiteX1708" fmla="*/ 2437134 w 8176660"/>
                <a:gd name="connsiteY1708" fmla="*/ 4483132 h 8173795"/>
                <a:gd name="connsiteX1709" fmla="*/ 2437134 w 8176660"/>
                <a:gd name="connsiteY1709" fmla="*/ 4482765 h 8173795"/>
                <a:gd name="connsiteX1710" fmla="*/ 2437500 w 8176660"/>
                <a:gd name="connsiteY1710" fmla="*/ 4482399 h 8173795"/>
                <a:gd name="connsiteX1711" fmla="*/ 2437500 w 8176660"/>
                <a:gd name="connsiteY1711" fmla="*/ 4482032 h 8173795"/>
                <a:gd name="connsiteX1712" fmla="*/ 2437500 w 8176660"/>
                <a:gd name="connsiteY1712" fmla="*/ 4482032 h 8173795"/>
                <a:gd name="connsiteX1713" fmla="*/ 2437500 w 8176660"/>
                <a:gd name="connsiteY1713" fmla="*/ 4482032 h 8173795"/>
                <a:gd name="connsiteX1714" fmla="*/ 2437500 w 8176660"/>
                <a:gd name="connsiteY1714" fmla="*/ 4481666 h 8173795"/>
                <a:gd name="connsiteX1715" fmla="*/ 2386943 w 8176660"/>
                <a:gd name="connsiteY1715" fmla="*/ 4289696 h 8173795"/>
                <a:gd name="connsiteX1716" fmla="*/ 2590637 w 8176660"/>
                <a:gd name="connsiteY1716" fmla="*/ 4357105 h 8173795"/>
                <a:gd name="connsiteX1717" fmla="*/ 2591003 w 8176660"/>
                <a:gd name="connsiteY1717" fmla="*/ 4357105 h 8173795"/>
                <a:gd name="connsiteX1718" fmla="*/ 2592102 w 8176660"/>
                <a:gd name="connsiteY1718" fmla="*/ 4356739 h 8173795"/>
                <a:gd name="connsiteX1719" fmla="*/ 2592102 w 8176660"/>
                <a:gd name="connsiteY1719" fmla="*/ 4356372 h 8173795"/>
                <a:gd name="connsiteX1720" fmla="*/ 2592468 w 8176660"/>
                <a:gd name="connsiteY1720" fmla="*/ 4356006 h 8173795"/>
                <a:gd name="connsiteX1721" fmla="*/ 2592468 w 8176660"/>
                <a:gd name="connsiteY1721" fmla="*/ 4354907 h 8173795"/>
                <a:gd name="connsiteX1722" fmla="*/ 2592468 w 8176660"/>
                <a:gd name="connsiteY1722" fmla="*/ 4354540 h 8173795"/>
                <a:gd name="connsiteX1723" fmla="*/ 2534951 w 8176660"/>
                <a:gd name="connsiteY1723" fmla="*/ 4165135 h 8173795"/>
                <a:gd name="connsiteX1724" fmla="*/ 2538614 w 8176660"/>
                <a:gd name="connsiteY1724" fmla="*/ 4158174 h 8173795"/>
                <a:gd name="connsiteX1725" fmla="*/ 2537515 w 8176660"/>
                <a:gd name="connsiteY1725" fmla="*/ 4156342 h 8173795"/>
                <a:gd name="connsiteX1726" fmla="*/ 2686622 w 8176660"/>
                <a:gd name="connsiteY1726" fmla="*/ 4034712 h 8173795"/>
                <a:gd name="connsiteX1727" fmla="*/ 2689553 w 8176660"/>
                <a:gd name="connsiteY1727" fmla="*/ 4035811 h 8173795"/>
                <a:gd name="connsiteX1728" fmla="*/ 2689553 w 8176660"/>
                <a:gd name="connsiteY1728" fmla="*/ 4035811 h 8173795"/>
                <a:gd name="connsiteX1729" fmla="*/ 2535317 w 8176660"/>
                <a:gd name="connsiteY1729" fmla="*/ 4153412 h 8173795"/>
                <a:gd name="connsiteX1730" fmla="*/ 2531287 w 8176660"/>
                <a:gd name="connsiteY1730" fmla="*/ 4151946 h 8173795"/>
                <a:gd name="connsiteX1731" fmla="*/ 2518098 w 8176660"/>
                <a:gd name="connsiteY1731" fmla="*/ 4091131 h 8173795"/>
                <a:gd name="connsiteX1732" fmla="*/ 2504177 w 8176660"/>
                <a:gd name="connsiteY1732" fmla="*/ 4028484 h 8173795"/>
                <a:gd name="connsiteX1733" fmla="*/ 2506009 w 8176660"/>
                <a:gd name="connsiteY1733" fmla="*/ 4027385 h 8173795"/>
                <a:gd name="connsiteX1734" fmla="*/ 2506375 w 8176660"/>
                <a:gd name="connsiteY1734" fmla="*/ 4025920 h 8173795"/>
                <a:gd name="connsiteX1735" fmla="*/ 2595399 w 8176660"/>
                <a:gd name="connsiteY1735" fmla="*/ 4028851 h 8173795"/>
                <a:gd name="connsiteX1736" fmla="*/ 2684057 w 8176660"/>
                <a:gd name="connsiteY1736" fmla="*/ 4031415 h 8173795"/>
                <a:gd name="connsiteX1737" fmla="*/ 2684424 w 8176660"/>
                <a:gd name="connsiteY1737" fmla="*/ 4031781 h 8173795"/>
                <a:gd name="connsiteX1738" fmla="*/ 2535317 w 8176660"/>
                <a:gd name="connsiteY1738" fmla="*/ 4153412 h 8173795"/>
                <a:gd name="connsiteX1739" fmla="*/ 2139653 w 8176660"/>
                <a:gd name="connsiteY1739" fmla="*/ 4571057 h 8173795"/>
                <a:gd name="connsiteX1740" fmla="*/ 2076274 w 8176660"/>
                <a:gd name="connsiteY1740" fmla="*/ 4587176 h 8173795"/>
                <a:gd name="connsiteX1741" fmla="*/ 2074808 w 8176660"/>
                <a:gd name="connsiteY1741" fmla="*/ 4585344 h 8173795"/>
                <a:gd name="connsiteX1742" fmla="*/ 2092760 w 8176660"/>
                <a:gd name="connsiteY1742" fmla="*/ 4523797 h 8173795"/>
                <a:gd name="connsiteX1743" fmla="*/ 2109978 w 8176660"/>
                <a:gd name="connsiteY1743" fmla="*/ 4464447 h 8173795"/>
                <a:gd name="connsiteX1744" fmla="*/ 2110345 w 8176660"/>
                <a:gd name="connsiteY1744" fmla="*/ 4464447 h 8173795"/>
                <a:gd name="connsiteX1745" fmla="*/ 2111444 w 8176660"/>
                <a:gd name="connsiteY1745" fmla="*/ 4464447 h 8173795"/>
                <a:gd name="connsiteX1746" fmla="*/ 2114008 w 8176660"/>
                <a:gd name="connsiteY1746" fmla="*/ 4462982 h 8173795"/>
                <a:gd name="connsiteX1747" fmla="*/ 2157971 w 8176660"/>
                <a:gd name="connsiteY1747" fmla="*/ 4507677 h 8173795"/>
                <a:gd name="connsiteX1748" fmla="*/ 2203765 w 8176660"/>
                <a:gd name="connsiteY1748" fmla="*/ 4553838 h 8173795"/>
                <a:gd name="connsiteX1749" fmla="*/ 2203399 w 8176660"/>
                <a:gd name="connsiteY1749" fmla="*/ 4555670 h 8173795"/>
                <a:gd name="connsiteX1750" fmla="*/ 2139653 w 8176660"/>
                <a:gd name="connsiteY1750" fmla="*/ 4571057 h 8173795"/>
                <a:gd name="connsiteX1751" fmla="*/ 2103018 w 8176660"/>
                <a:gd name="connsiteY1751" fmla="*/ 4458585 h 8173795"/>
                <a:gd name="connsiteX1752" fmla="*/ 2106681 w 8176660"/>
                <a:gd name="connsiteY1752" fmla="*/ 4462982 h 8173795"/>
                <a:gd name="connsiteX1753" fmla="*/ 2089462 w 8176660"/>
                <a:gd name="connsiteY1753" fmla="*/ 4522698 h 8173795"/>
                <a:gd name="connsiteX1754" fmla="*/ 2071877 w 8176660"/>
                <a:gd name="connsiteY1754" fmla="*/ 4584246 h 8173795"/>
                <a:gd name="connsiteX1755" fmla="*/ 2071145 w 8176660"/>
                <a:gd name="connsiteY1755" fmla="*/ 4584246 h 8173795"/>
                <a:gd name="connsiteX1756" fmla="*/ 2068947 w 8176660"/>
                <a:gd name="connsiteY1756" fmla="*/ 4585711 h 8173795"/>
                <a:gd name="connsiteX1757" fmla="*/ 1925335 w 8176660"/>
                <a:gd name="connsiteY1757" fmla="*/ 4472507 h 8173795"/>
                <a:gd name="connsiteX1758" fmla="*/ 1925701 w 8176660"/>
                <a:gd name="connsiteY1758" fmla="*/ 4471774 h 8173795"/>
                <a:gd name="connsiteX1759" fmla="*/ 2015459 w 8176660"/>
                <a:gd name="connsiteY1759" fmla="*/ 4465546 h 8173795"/>
                <a:gd name="connsiteX1760" fmla="*/ 2103018 w 8176660"/>
                <a:gd name="connsiteY1760" fmla="*/ 4458585 h 8173795"/>
                <a:gd name="connsiteX1761" fmla="*/ 1921672 w 8176660"/>
                <a:gd name="connsiteY1761" fmla="*/ 4550541 h 8173795"/>
                <a:gd name="connsiteX1762" fmla="*/ 1921305 w 8176660"/>
                <a:gd name="connsiteY1762" fmla="*/ 4476171 h 8173795"/>
                <a:gd name="connsiteX1763" fmla="*/ 1923137 w 8176660"/>
                <a:gd name="connsiteY1763" fmla="*/ 4475071 h 8173795"/>
                <a:gd name="connsiteX1764" fmla="*/ 2066748 w 8176660"/>
                <a:gd name="connsiteY1764" fmla="*/ 4588275 h 8173795"/>
                <a:gd name="connsiteX1765" fmla="*/ 2066382 w 8176660"/>
                <a:gd name="connsiteY1765" fmla="*/ 4590107 h 8173795"/>
                <a:gd name="connsiteX1766" fmla="*/ 1995675 w 8176660"/>
                <a:gd name="connsiteY1766" fmla="*/ 4609157 h 8173795"/>
                <a:gd name="connsiteX1767" fmla="*/ 1925335 w 8176660"/>
                <a:gd name="connsiteY1767" fmla="*/ 4628208 h 8173795"/>
                <a:gd name="connsiteX1768" fmla="*/ 1922038 w 8176660"/>
                <a:gd name="connsiteY1768" fmla="*/ 4625643 h 8173795"/>
                <a:gd name="connsiteX1769" fmla="*/ 1921672 w 8176660"/>
                <a:gd name="connsiteY1769" fmla="*/ 4550541 h 8173795"/>
                <a:gd name="connsiteX1770" fmla="*/ 2208528 w 8176660"/>
                <a:gd name="connsiteY1770" fmla="*/ 4550174 h 8173795"/>
                <a:gd name="connsiteX1771" fmla="*/ 2207795 w 8176660"/>
                <a:gd name="connsiteY1771" fmla="*/ 4550174 h 8173795"/>
                <a:gd name="connsiteX1772" fmla="*/ 2206330 w 8176660"/>
                <a:gd name="connsiteY1772" fmla="*/ 4550907 h 8173795"/>
                <a:gd name="connsiteX1773" fmla="*/ 2160902 w 8176660"/>
                <a:gd name="connsiteY1773" fmla="*/ 4504746 h 8173795"/>
                <a:gd name="connsiteX1774" fmla="*/ 2116939 w 8176660"/>
                <a:gd name="connsiteY1774" fmla="*/ 4460783 h 8173795"/>
                <a:gd name="connsiteX1775" fmla="*/ 2116939 w 8176660"/>
                <a:gd name="connsiteY1775" fmla="*/ 4460051 h 8173795"/>
                <a:gd name="connsiteX1776" fmla="*/ 2307444 w 8176660"/>
                <a:gd name="connsiteY1776" fmla="*/ 4509509 h 8173795"/>
                <a:gd name="connsiteX1777" fmla="*/ 2259818 w 8176660"/>
                <a:gd name="connsiteY1777" fmla="*/ 4530758 h 8173795"/>
                <a:gd name="connsiteX1778" fmla="*/ 2212191 w 8176660"/>
                <a:gd name="connsiteY1778" fmla="*/ 4552006 h 8173795"/>
                <a:gd name="connsiteX1779" fmla="*/ 2208528 w 8176660"/>
                <a:gd name="connsiteY1779" fmla="*/ 4550174 h 8173795"/>
                <a:gd name="connsiteX1780" fmla="*/ 2208528 w 8176660"/>
                <a:gd name="connsiteY1780" fmla="*/ 4550174 h 8173795"/>
                <a:gd name="connsiteX1781" fmla="*/ 2251758 w 8176660"/>
                <a:gd name="connsiteY1781" fmla="*/ 4206533 h 8173795"/>
                <a:gd name="connsiteX1782" fmla="*/ 2252857 w 8176660"/>
                <a:gd name="connsiteY1782" fmla="*/ 4220088 h 8173795"/>
                <a:gd name="connsiteX1783" fmla="*/ 2245530 w 8176660"/>
                <a:gd name="connsiteY1783" fmla="*/ 4196275 h 8173795"/>
                <a:gd name="connsiteX1784" fmla="*/ 2246263 w 8176660"/>
                <a:gd name="connsiteY1784" fmla="*/ 4195909 h 8173795"/>
                <a:gd name="connsiteX1785" fmla="*/ 2251392 w 8176660"/>
                <a:gd name="connsiteY1785" fmla="*/ 4199206 h 8173795"/>
                <a:gd name="connsiteX1786" fmla="*/ 2251758 w 8176660"/>
                <a:gd name="connsiteY1786" fmla="*/ 4206533 h 8173795"/>
                <a:gd name="connsiteX1787" fmla="*/ 2242965 w 8176660"/>
                <a:gd name="connsiteY1787" fmla="*/ 4156708 h 8173795"/>
                <a:gd name="connsiteX1788" fmla="*/ 2241134 w 8176660"/>
                <a:gd name="connsiteY1788" fmla="*/ 4185284 h 8173795"/>
                <a:gd name="connsiteX1789" fmla="*/ 2239668 w 8176660"/>
                <a:gd name="connsiteY1789" fmla="*/ 4186017 h 8173795"/>
                <a:gd name="connsiteX1790" fmla="*/ 2197537 w 8176660"/>
                <a:gd name="connsiteY1790" fmla="*/ 4140955 h 8173795"/>
                <a:gd name="connsiteX1791" fmla="*/ 2241866 w 8176660"/>
                <a:gd name="connsiteY1791" fmla="*/ 4125568 h 8173795"/>
                <a:gd name="connsiteX1792" fmla="*/ 2245163 w 8176660"/>
                <a:gd name="connsiteY1792" fmla="*/ 4128133 h 8173795"/>
                <a:gd name="connsiteX1793" fmla="*/ 2242965 w 8176660"/>
                <a:gd name="connsiteY1793" fmla="*/ 4156708 h 8173795"/>
                <a:gd name="connsiteX1794" fmla="*/ 2242965 w 8176660"/>
                <a:gd name="connsiteY1794" fmla="*/ 4156708 h 8173795"/>
                <a:gd name="connsiteX1795" fmla="*/ 2236005 w 8176660"/>
                <a:gd name="connsiteY1795" fmla="*/ 4187116 h 8173795"/>
                <a:gd name="connsiteX1796" fmla="*/ 2194606 w 8176660"/>
                <a:gd name="connsiteY1796" fmla="*/ 4171363 h 8173795"/>
                <a:gd name="connsiteX1797" fmla="*/ 2154307 w 8176660"/>
                <a:gd name="connsiteY1797" fmla="*/ 4155976 h 8173795"/>
                <a:gd name="connsiteX1798" fmla="*/ 2194240 w 8176660"/>
                <a:gd name="connsiteY1798" fmla="*/ 4142421 h 8173795"/>
                <a:gd name="connsiteX1799" fmla="*/ 2236005 w 8176660"/>
                <a:gd name="connsiteY1799" fmla="*/ 4187116 h 8173795"/>
                <a:gd name="connsiteX1800" fmla="*/ 2266412 w 8176660"/>
                <a:gd name="connsiteY1800" fmla="*/ 4294092 h 8173795"/>
                <a:gd name="connsiteX1801" fmla="*/ 2266779 w 8176660"/>
                <a:gd name="connsiteY1801" fmla="*/ 4292260 h 8173795"/>
                <a:gd name="connsiteX1802" fmla="*/ 2270442 w 8176660"/>
                <a:gd name="connsiteY1802" fmla="*/ 4292260 h 8173795"/>
                <a:gd name="connsiteX1803" fmla="*/ 2273373 w 8176660"/>
                <a:gd name="connsiteY1803" fmla="*/ 4302518 h 8173795"/>
                <a:gd name="connsiteX1804" fmla="*/ 2266412 w 8176660"/>
                <a:gd name="connsiteY1804" fmla="*/ 4294092 h 8173795"/>
                <a:gd name="connsiteX1805" fmla="*/ 2267145 w 8176660"/>
                <a:gd name="connsiteY1805" fmla="*/ 4288963 h 8173795"/>
                <a:gd name="connsiteX1806" fmla="*/ 2261283 w 8176660"/>
                <a:gd name="connsiteY1806" fmla="*/ 4284200 h 8173795"/>
                <a:gd name="connsiteX1807" fmla="*/ 2259085 w 8176660"/>
                <a:gd name="connsiteY1807" fmla="*/ 4254159 h 8173795"/>
                <a:gd name="connsiteX1808" fmla="*/ 2269343 w 8176660"/>
                <a:gd name="connsiteY1808" fmla="*/ 4288963 h 8173795"/>
                <a:gd name="connsiteX1809" fmla="*/ 2267145 w 8176660"/>
                <a:gd name="connsiteY1809" fmla="*/ 4288963 h 8173795"/>
                <a:gd name="connsiteX1810" fmla="*/ 2255421 w 8176660"/>
                <a:gd name="connsiteY1810" fmla="*/ 4254159 h 8173795"/>
                <a:gd name="connsiteX1811" fmla="*/ 2252857 w 8176660"/>
                <a:gd name="connsiteY1811" fmla="*/ 4240604 h 8173795"/>
                <a:gd name="connsiteX1812" fmla="*/ 2249560 w 8176660"/>
                <a:gd name="connsiteY1812" fmla="*/ 4222286 h 8173795"/>
                <a:gd name="connsiteX1813" fmla="*/ 2253956 w 8176660"/>
                <a:gd name="connsiteY1813" fmla="*/ 4237307 h 8173795"/>
                <a:gd name="connsiteX1814" fmla="*/ 2255421 w 8176660"/>
                <a:gd name="connsiteY1814" fmla="*/ 4254159 h 8173795"/>
                <a:gd name="connsiteX1815" fmla="*/ 2231608 w 8176660"/>
                <a:gd name="connsiteY1815" fmla="*/ 4189314 h 8173795"/>
                <a:gd name="connsiteX1816" fmla="*/ 2176289 w 8176660"/>
                <a:gd name="connsiteY1816" fmla="*/ 4188215 h 8173795"/>
                <a:gd name="connsiteX1817" fmla="*/ 2153941 w 8176660"/>
                <a:gd name="connsiteY1817" fmla="*/ 4162204 h 8173795"/>
                <a:gd name="connsiteX1818" fmla="*/ 2231608 w 8176660"/>
                <a:gd name="connsiteY1818" fmla="*/ 4189314 h 8173795"/>
                <a:gd name="connsiteX1819" fmla="*/ 2236371 w 8176660"/>
                <a:gd name="connsiteY1819" fmla="*/ 4192978 h 8173795"/>
                <a:gd name="connsiteX1820" fmla="*/ 2241866 w 8176660"/>
                <a:gd name="connsiteY1820" fmla="*/ 4197741 h 8173795"/>
                <a:gd name="connsiteX1821" fmla="*/ 2249560 w 8176660"/>
                <a:gd name="connsiteY1821" fmla="*/ 4241703 h 8173795"/>
                <a:gd name="connsiteX1822" fmla="*/ 2256887 w 8176660"/>
                <a:gd name="connsiteY1822" fmla="*/ 4283101 h 8173795"/>
                <a:gd name="connsiteX1823" fmla="*/ 2179586 w 8176660"/>
                <a:gd name="connsiteY1823" fmla="*/ 4192245 h 8173795"/>
                <a:gd name="connsiteX1824" fmla="*/ 2236371 w 8176660"/>
                <a:gd name="connsiteY1824" fmla="*/ 4192978 h 8173795"/>
                <a:gd name="connsiteX1825" fmla="*/ 2248094 w 8176660"/>
                <a:gd name="connsiteY1825" fmla="*/ 4193344 h 8173795"/>
                <a:gd name="connsiteX1826" fmla="*/ 2248827 w 8176660"/>
                <a:gd name="connsiteY1826" fmla="*/ 4190780 h 8173795"/>
                <a:gd name="connsiteX1827" fmla="*/ 2244431 w 8176660"/>
                <a:gd name="connsiteY1827" fmla="*/ 4186017 h 8173795"/>
                <a:gd name="connsiteX1828" fmla="*/ 2246629 w 8176660"/>
                <a:gd name="connsiteY1828" fmla="*/ 4157075 h 8173795"/>
                <a:gd name="connsiteX1829" fmla="*/ 2247362 w 8176660"/>
                <a:gd name="connsiteY1829" fmla="*/ 4147549 h 8173795"/>
                <a:gd name="connsiteX1830" fmla="*/ 2251025 w 8176660"/>
                <a:gd name="connsiteY1830" fmla="*/ 4195543 h 8173795"/>
                <a:gd name="connsiteX1831" fmla="*/ 2248094 w 8176660"/>
                <a:gd name="connsiteY1831" fmla="*/ 4193344 h 8173795"/>
                <a:gd name="connsiteX1832" fmla="*/ 2260550 w 8176660"/>
                <a:gd name="connsiteY1832" fmla="*/ 4216425 h 8173795"/>
                <a:gd name="connsiteX1833" fmla="*/ 2271541 w 8176660"/>
                <a:gd name="connsiteY1833" fmla="*/ 4283101 h 8173795"/>
                <a:gd name="connsiteX1834" fmla="*/ 2262016 w 8176660"/>
                <a:gd name="connsiteY1834" fmla="*/ 4250129 h 8173795"/>
                <a:gd name="connsiteX1835" fmla="*/ 2257986 w 8176660"/>
                <a:gd name="connsiteY1835" fmla="*/ 4236574 h 8173795"/>
                <a:gd name="connsiteX1836" fmla="*/ 2255788 w 8176660"/>
                <a:gd name="connsiteY1836" fmla="*/ 4206166 h 8173795"/>
                <a:gd name="connsiteX1837" fmla="*/ 2255421 w 8176660"/>
                <a:gd name="connsiteY1837" fmla="*/ 4201770 h 8173795"/>
                <a:gd name="connsiteX1838" fmla="*/ 2259085 w 8176660"/>
                <a:gd name="connsiteY1838" fmla="*/ 4203968 h 8173795"/>
                <a:gd name="connsiteX1839" fmla="*/ 2260550 w 8176660"/>
                <a:gd name="connsiteY1839" fmla="*/ 4216425 h 8173795"/>
                <a:gd name="connsiteX1840" fmla="*/ 2254689 w 8176660"/>
                <a:gd name="connsiteY1840" fmla="*/ 4197741 h 8173795"/>
                <a:gd name="connsiteX1841" fmla="*/ 2252124 w 8176660"/>
                <a:gd name="connsiteY1841" fmla="*/ 4164402 h 8173795"/>
                <a:gd name="connsiteX1842" fmla="*/ 2257986 w 8176660"/>
                <a:gd name="connsiteY1842" fmla="*/ 4199939 h 8173795"/>
                <a:gd name="connsiteX1843" fmla="*/ 2254689 w 8176660"/>
                <a:gd name="connsiteY1843" fmla="*/ 4197741 h 8173795"/>
                <a:gd name="connsiteX1844" fmla="*/ 2321732 w 8176660"/>
                <a:gd name="connsiteY1844" fmla="*/ 4286765 h 8173795"/>
                <a:gd name="connsiteX1845" fmla="*/ 2275937 w 8176660"/>
                <a:gd name="connsiteY1845" fmla="*/ 4288596 h 8173795"/>
                <a:gd name="connsiteX1846" fmla="*/ 2264214 w 8176660"/>
                <a:gd name="connsiteY1846" fmla="*/ 4215692 h 8173795"/>
                <a:gd name="connsiteX1847" fmla="*/ 2262748 w 8176660"/>
                <a:gd name="connsiteY1847" fmla="*/ 4207266 h 8173795"/>
                <a:gd name="connsiteX1848" fmla="*/ 2311840 w 8176660"/>
                <a:gd name="connsiteY1848" fmla="*/ 4240604 h 8173795"/>
                <a:gd name="connsiteX1849" fmla="*/ 2378150 w 8176660"/>
                <a:gd name="connsiteY1849" fmla="*/ 4284933 h 8173795"/>
                <a:gd name="connsiteX1850" fmla="*/ 2321732 w 8176660"/>
                <a:gd name="connsiteY1850" fmla="*/ 4286765 h 8173795"/>
                <a:gd name="connsiteX1851" fmla="*/ 2195706 w 8176660"/>
                <a:gd name="connsiteY1851" fmla="*/ 4136559 h 8173795"/>
                <a:gd name="connsiteX1852" fmla="*/ 2193874 w 8176660"/>
                <a:gd name="connsiteY1852" fmla="*/ 4137292 h 8173795"/>
                <a:gd name="connsiteX1853" fmla="*/ 2181051 w 8176660"/>
                <a:gd name="connsiteY1853" fmla="*/ 4123370 h 8173795"/>
                <a:gd name="connsiteX1854" fmla="*/ 2236737 w 8176660"/>
                <a:gd name="connsiteY1854" fmla="*/ 4123736 h 8173795"/>
                <a:gd name="connsiteX1855" fmla="*/ 2195706 w 8176660"/>
                <a:gd name="connsiteY1855" fmla="*/ 4136559 h 8173795"/>
                <a:gd name="connsiteX1856" fmla="*/ 2190210 w 8176660"/>
                <a:gd name="connsiteY1856" fmla="*/ 4138391 h 8173795"/>
                <a:gd name="connsiteX1857" fmla="*/ 2149545 w 8176660"/>
                <a:gd name="connsiteY1857" fmla="*/ 4151580 h 8173795"/>
                <a:gd name="connsiteX1858" fmla="*/ 2144782 w 8176660"/>
                <a:gd name="connsiteY1858" fmla="*/ 4149015 h 8173795"/>
                <a:gd name="connsiteX1859" fmla="*/ 2133425 w 8176660"/>
                <a:gd name="connsiteY1859" fmla="*/ 4123370 h 8173795"/>
                <a:gd name="connsiteX1860" fmla="*/ 2176289 w 8176660"/>
                <a:gd name="connsiteY1860" fmla="*/ 4123736 h 8173795"/>
                <a:gd name="connsiteX1861" fmla="*/ 2190210 w 8176660"/>
                <a:gd name="connsiteY1861" fmla="*/ 4138391 h 8173795"/>
                <a:gd name="connsiteX1862" fmla="*/ 2131593 w 8176660"/>
                <a:gd name="connsiteY1862" fmla="*/ 4119707 h 8173795"/>
                <a:gd name="connsiteX1863" fmla="*/ 2118405 w 8176660"/>
                <a:gd name="connsiteY1863" fmla="*/ 4090398 h 8173795"/>
                <a:gd name="connsiteX1864" fmla="*/ 2094225 w 8176660"/>
                <a:gd name="connsiteY1864" fmla="*/ 4036178 h 8173795"/>
                <a:gd name="connsiteX1865" fmla="*/ 2172991 w 8176660"/>
                <a:gd name="connsiteY1865" fmla="*/ 4120073 h 8173795"/>
                <a:gd name="connsiteX1866" fmla="*/ 2131593 w 8176660"/>
                <a:gd name="connsiteY1866" fmla="*/ 4119707 h 8173795"/>
                <a:gd name="connsiteX1867" fmla="*/ 2115107 w 8176660"/>
                <a:gd name="connsiteY1867" fmla="*/ 4091864 h 8173795"/>
                <a:gd name="connsiteX1868" fmla="*/ 2127563 w 8176660"/>
                <a:gd name="connsiteY1868" fmla="*/ 4119707 h 8173795"/>
                <a:gd name="connsiteX1869" fmla="*/ 2071145 w 8176660"/>
                <a:gd name="connsiteY1869" fmla="*/ 4119340 h 8173795"/>
                <a:gd name="connsiteX1870" fmla="*/ 2073343 w 8176660"/>
                <a:gd name="connsiteY1870" fmla="*/ 4108350 h 8173795"/>
                <a:gd name="connsiteX1871" fmla="*/ 2088730 w 8176660"/>
                <a:gd name="connsiteY1871" fmla="*/ 4033247 h 8173795"/>
                <a:gd name="connsiteX1872" fmla="*/ 2115107 w 8176660"/>
                <a:gd name="connsiteY1872" fmla="*/ 4091864 h 8173795"/>
                <a:gd name="connsiteX1873" fmla="*/ 2129029 w 8176660"/>
                <a:gd name="connsiteY1873" fmla="*/ 4123370 h 8173795"/>
                <a:gd name="connsiteX1874" fmla="*/ 2141485 w 8176660"/>
                <a:gd name="connsiteY1874" fmla="*/ 4150847 h 8173795"/>
                <a:gd name="connsiteX1875" fmla="*/ 2140752 w 8176660"/>
                <a:gd name="connsiteY1875" fmla="*/ 4151580 h 8173795"/>
                <a:gd name="connsiteX1876" fmla="*/ 2093859 w 8176660"/>
                <a:gd name="connsiteY1876" fmla="*/ 4136193 h 8173795"/>
                <a:gd name="connsiteX1877" fmla="*/ 2069679 w 8176660"/>
                <a:gd name="connsiteY1877" fmla="*/ 4128499 h 8173795"/>
                <a:gd name="connsiteX1878" fmla="*/ 2070778 w 8176660"/>
                <a:gd name="connsiteY1878" fmla="*/ 4123004 h 8173795"/>
                <a:gd name="connsiteX1879" fmla="*/ 2129029 w 8176660"/>
                <a:gd name="connsiteY1879" fmla="*/ 4123370 h 8173795"/>
                <a:gd name="connsiteX1880" fmla="*/ 2065649 w 8176660"/>
                <a:gd name="connsiteY1880" fmla="*/ 4127034 h 8173795"/>
                <a:gd name="connsiteX1881" fmla="*/ 2051362 w 8176660"/>
                <a:gd name="connsiteY1881" fmla="*/ 4122638 h 8173795"/>
                <a:gd name="connsiteX1882" fmla="*/ 2066382 w 8176660"/>
                <a:gd name="connsiteY1882" fmla="*/ 4122638 h 8173795"/>
                <a:gd name="connsiteX1883" fmla="*/ 2065649 w 8176660"/>
                <a:gd name="connsiteY1883" fmla="*/ 4127034 h 8173795"/>
                <a:gd name="connsiteX1884" fmla="*/ 2135990 w 8176660"/>
                <a:gd name="connsiteY1884" fmla="*/ 4155976 h 8173795"/>
                <a:gd name="connsiteX1885" fmla="*/ 2099354 w 8176660"/>
                <a:gd name="connsiteY1885" fmla="*/ 4169531 h 8173795"/>
                <a:gd name="connsiteX1886" fmla="*/ 2059055 w 8176660"/>
                <a:gd name="connsiteY1886" fmla="*/ 4184918 h 8173795"/>
                <a:gd name="connsiteX1887" fmla="*/ 2057589 w 8176660"/>
                <a:gd name="connsiteY1887" fmla="*/ 4183819 h 8173795"/>
                <a:gd name="connsiteX1888" fmla="*/ 2068214 w 8176660"/>
                <a:gd name="connsiteY1888" fmla="*/ 4132529 h 8173795"/>
                <a:gd name="connsiteX1889" fmla="*/ 2135990 w 8176660"/>
                <a:gd name="connsiteY1889" fmla="*/ 4155976 h 8173795"/>
                <a:gd name="connsiteX1890" fmla="*/ 2143683 w 8176660"/>
                <a:gd name="connsiteY1890" fmla="*/ 4159639 h 8173795"/>
                <a:gd name="connsiteX1891" fmla="*/ 2145148 w 8176660"/>
                <a:gd name="connsiteY1891" fmla="*/ 4160372 h 8173795"/>
                <a:gd name="connsiteX1892" fmla="*/ 2145881 w 8176660"/>
                <a:gd name="connsiteY1892" fmla="*/ 4160372 h 8173795"/>
                <a:gd name="connsiteX1893" fmla="*/ 2146614 w 8176660"/>
                <a:gd name="connsiteY1893" fmla="*/ 4160006 h 8173795"/>
                <a:gd name="connsiteX1894" fmla="*/ 2147713 w 8176660"/>
                <a:gd name="connsiteY1894" fmla="*/ 4160372 h 8173795"/>
                <a:gd name="connsiteX1895" fmla="*/ 2171526 w 8176660"/>
                <a:gd name="connsiteY1895" fmla="*/ 4188582 h 8173795"/>
                <a:gd name="connsiteX1896" fmla="*/ 2148812 w 8176660"/>
                <a:gd name="connsiteY1896" fmla="*/ 4188215 h 8173795"/>
                <a:gd name="connsiteX1897" fmla="*/ 2064917 w 8176660"/>
                <a:gd name="connsiteY1897" fmla="*/ 4186750 h 8173795"/>
                <a:gd name="connsiteX1898" fmla="*/ 2143683 w 8176660"/>
                <a:gd name="connsiteY1898" fmla="*/ 4159639 h 8173795"/>
                <a:gd name="connsiteX1899" fmla="*/ 2267511 w 8176660"/>
                <a:gd name="connsiteY1899" fmla="*/ 4302152 h 8173795"/>
                <a:gd name="connsiteX1900" fmla="*/ 2273007 w 8176660"/>
                <a:gd name="connsiteY1900" fmla="*/ 4308013 h 8173795"/>
                <a:gd name="connsiteX1901" fmla="*/ 2272274 w 8176660"/>
                <a:gd name="connsiteY1901" fmla="*/ 4311311 h 8173795"/>
                <a:gd name="connsiteX1902" fmla="*/ 2273007 w 8176660"/>
                <a:gd name="connsiteY1902" fmla="*/ 4312410 h 8173795"/>
                <a:gd name="connsiteX1903" fmla="*/ 2268244 w 8176660"/>
                <a:gd name="connsiteY1903" fmla="*/ 4316440 h 8173795"/>
                <a:gd name="connsiteX1904" fmla="*/ 2263848 w 8176660"/>
                <a:gd name="connsiteY1904" fmla="*/ 4297389 h 8173795"/>
                <a:gd name="connsiteX1905" fmla="*/ 2267511 w 8176660"/>
                <a:gd name="connsiteY1905" fmla="*/ 4302152 h 8173795"/>
                <a:gd name="connsiteX1906" fmla="*/ 2274838 w 8176660"/>
                <a:gd name="connsiteY1906" fmla="*/ 4314974 h 8173795"/>
                <a:gd name="connsiteX1907" fmla="*/ 2276670 w 8176660"/>
                <a:gd name="connsiteY1907" fmla="*/ 4315707 h 8173795"/>
                <a:gd name="connsiteX1908" fmla="*/ 2301582 w 8176660"/>
                <a:gd name="connsiteY1908" fmla="*/ 4454922 h 8173795"/>
                <a:gd name="connsiteX1909" fmla="*/ 2268977 w 8176660"/>
                <a:gd name="connsiteY1909" fmla="*/ 4320103 h 8173795"/>
                <a:gd name="connsiteX1910" fmla="*/ 2274838 w 8176660"/>
                <a:gd name="connsiteY1910" fmla="*/ 4314974 h 8173795"/>
                <a:gd name="connsiteX1911" fmla="*/ 2323930 w 8176660"/>
                <a:gd name="connsiteY1911" fmla="*/ 4508776 h 8173795"/>
                <a:gd name="connsiteX1912" fmla="*/ 2327227 w 8176660"/>
                <a:gd name="connsiteY1912" fmla="*/ 4522331 h 8173795"/>
                <a:gd name="connsiteX1913" fmla="*/ 2323197 w 8176660"/>
                <a:gd name="connsiteY1913" fmla="*/ 4517935 h 8173795"/>
                <a:gd name="connsiteX1914" fmla="*/ 2316237 w 8176660"/>
                <a:gd name="connsiteY1914" fmla="*/ 4510608 h 8173795"/>
                <a:gd name="connsiteX1915" fmla="*/ 2323930 w 8176660"/>
                <a:gd name="connsiteY1915" fmla="*/ 4508776 h 8173795"/>
                <a:gd name="connsiteX1916" fmla="*/ 2314038 w 8176660"/>
                <a:gd name="connsiteY1916" fmla="*/ 4507311 h 8173795"/>
                <a:gd name="connsiteX1917" fmla="*/ 2288760 w 8176660"/>
                <a:gd name="connsiteY1917" fmla="*/ 4364432 h 8173795"/>
                <a:gd name="connsiteX1918" fmla="*/ 2322831 w 8176660"/>
                <a:gd name="connsiteY1918" fmla="*/ 4505113 h 8173795"/>
                <a:gd name="connsiteX1919" fmla="*/ 2314038 w 8176660"/>
                <a:gd name="connsiteY1919" fmla="*/ 4507311 h 8173795"/>
                <a:gd name="connsiteX1920" fmla="*/ 2278502 w 8176660"/>
                <a:gd name="connsiteY1920" fmla="*/ 4305082 h 8173795"/>
                <a:gd name="connsiteX1921" fmla="*/ 2276304 w 8176660"/>
                <a:gd name="connsiteY1921" fmla="*/ 4292260 h 8173795"/>
                <a:gd name="connsiteX1922" fmla="*/ 2321732 w 8176660"/>
                <a:gd name="connsiteY1922" fmla="*/ 4290795 h 8173795"/>
                <a:gd name="connsiteX1923" fmla="*/ 2364229 w 8176660"/>
                <a:gd name="connsiteY1923" fmla="*/ 4289329 h 8173795"/>
                <a:gd name="connsiteX1924" fmla="*/ 2330158 w 8176660"/>
                <a:gd name="connsiteY1924" fmla="*/ 4296657 h 8173795"/>
                <a:gd name="connsiteX1925" fmla="*/ 2282166 w 8176660"/>
                <a:gd name="connsiteY1925" fmla="*/ 4307647 h 8173795"/>
                <a:gd name="connsiteX1926" fmla="*/ 2278868 w 8176660"/>
                <a:gd name="connsiteY1926" fmla="*/ 4304716 h 8173795"/>
                <a:gd name="connsiteX1927" fmla="*/ 2278502 w 8176660"/>
                <a:gd name="connsiteY1927" fmla="*/ 4305082 h 8173795"/>
                <a:gd name="connsiteX1928" fmla="*/ 2310375 w 8176660"/>
                <a:gd name="connsiteY1928" fmla="*/ 4506945 h 8173795"/>
                <a:gd name="connsiteX1929" fmla="*/ 2117672 w 8176660"/>
                <a:gd name="connsiteY1929" fmla="*/ 4457120 h 8173795"/>
                <a:gd name="connsiteX1930" fmla="*/ 2118038 w 8176660"/>
                <a:gd name="connsiteY1930" fmla="*/ 4455655 h 8173795"/>
                <a:gd name="connsiteX1931" fmla="*/ 2116573 w 8176660"/>
                <a:gd name="connsiteY1931" fmla="*/ 4453090 h 8173795"/>
                <a:gd name="connsiteX1932" fmla="*/ 2265680 w 8176660"/>
                <a:gd name="connsiteY1932" fmla="*/ 4322668 h 8173795"/>
                <a:gd name="connsiteX1933" fmla="*/ 2310375 w 8176660"/>
                <a:gd name="connsiteY1933" fmla="*/ 4506945 h 8173795"/>
                <a:gd name="connsiteX1934" fmla="*/ 2313672 w 8176660"/>
                <a:gd name="connsiteY1934" fmla="*/ 4237673 h 8173795"/>
                <a:gd name="connsiteX1935" fmla="*/ 2261649 w 8176660"/>
                <a:gd name="connsiteY1935" fmla="*/ 4202870 h 8173795"/>
                <a:gd name="connsiteX1936" fmla="*/ 2249560 w 8176660"/>
                <a:gd name="connsiteY1936" fmla="*/ 4128499 h 8173795"/>
                <a:gd name="connsiteX1937" fmla="*/ 2249560 w 8176660"/>
                <a:gd name="connsiteY1937" fmla="*/ 4128499 h 8173795"/>
                <a:gd name="connsiteX1938" fmla="*/ 2374121 w 8176660"/>
                <a:gd name="connsiteY1938" fmla="*/ 4278705 h 8173795"/>
                <a:gd name="connsiteX1939" fmla="*/ 2313672 w 8176660"/>
                <a:gd name="connsiteY1939" fmla="*/ 4237673 h 8173795"/>
                <a:gd name="connsiteX1940" fmla="*/ 1917642 w 8176660"/>
                <a:gd name="connsiteY1940" fmla="*/ 4637001 h 8173795"/>
                <a:gd name="connsiteX1941" fmla="*/ 1912146 w 8176660"/>
                <a:gd name="connsiteY1941" fmla="*/ 4684627 h 8173795"/>
                <a:gd name="connsiteX1942" fmla="*/ 1906651 w 8176660"/>
                <a:gd name="connsiteY1942" fmla="*/ 4735550 h 8173795"/>
                <a:gd name="connsiteX1943" fmla="*/ 1846569 w 8176660"/>
                <a:gd name="connsiteY1943" fmla="*/ 4700380 h 8173795"/>
                <a:gd name="connsiteX1944" fmla="*/ 1821657 w 8176660"/>
                <a:gd name="connsiteY1944" fmla="*/ 4686092 h 8173795"/>
                <a:gd name="connsiteX1945" fmla="*/ 1915444 w 8176660"/>
                <a:gd name="connsiteY1945" fmla="*/ 4635902 h 8173795"/>
                <a:gd name="connsiteX1946" fmla="*/ 1917642 w 8176660"/>
                <a:gd name="connsiteY1946" fmla="*/ 4636634 h 8173795"/>
                <a:gd name="connsiteX1947" fmla="*/ 1917642 w 8176660"/>
                <a:gd name="connsiteY1947" fmla="*/ 4637001 h 8173795"/>
                <a:gd name="connsiteX1948" fmla="*/ 1915810 w 8176660"/>
                <a:gd name="connsiteY1948" fmla="*/ 4685360 h 8173795"/>
                <a:gd name="connsiteX1949" fmla="*/ 1920939 w 8176660"/>
                <a:gd name="connsiteY1949" fmla="*/ 4638100 h 8173795"/>
                <a:gd name="connsiteX1950" fmla="*/ 1924969 w 8176660"/>
                <a:gd name="connsiteY1950" fmla="*/ 4635535 h 8173795"/>
                <a:gd name="connsiteX1951" fmla="*/ 1925701 w 8176660"/>
                <a:gd name="connsiteY1951" fmla="*/ 4631872 h 8173795"/>
                <a:gd name="connsiteX1952" fmla="*/ 1996042 w 8176660"/>
                <a:gd name="connsiteY1952" fmla="*/ 4612821 h 8173795"/>
                <a:gd name="connsiteX1953" fmla="*/ 2064917 w 8176660"/>
                <a:gd name="connsiteY1953" fmla="*/ 4594137 h 8173795"/>
                <a:gd name="connsiteX1954" fmla="*/ 1909948 w 8176660"/>
                <a:gd name="connsiteY1954" fmla="*/ 4734085 h 8173795"/>
                <a:gd name="connsiteX1955" fmla="*/ 1915810 w 8176660"/>
                <a:gd name="connsiteY1955" fmla="*/ 4685360 h 8173795"/>
                <a:gd name="connsiteX1956" fmla="*/ 2526524 w 8176660"/>
                <a:gd name="connsiteY1956" fmla="*/ 4165501 h 8173795"/>
                <a:gd name="connsiteX1957" fmla="*/ 2527990 w 8176660"/>
                <a:gd name="connsiteY1957" fmla="*/ 4165867 h 8173795"/>
                <a:gd name="connsiteX1958" fmla="*/ 2525059 w 8176660"/>
                <a:gd name="connsiteY1958" fmla="*/ 4184185 h 8173795"/>
                <a:gd name="connsiteX1959" fmla="*/ 2523227 w 8176660"/>
                <a:gd name="connsiteY1959" fmla="*/ 4195909 h 8173795"/>
                <a:gd name="connsiteX1960" fmla="*/ 2520297 w 8176660"/>
                <a:gd name="connsiteY1960" fmla="*/ 4170996 h 8173795"/>
                <a:gd name="connsiteX1961" fmla="*/ 2526524 w 8176660"/>
                <a:gd name="connsiteY1961" fmla="*/ 4165501 h 8173795"/>
                <a:gd name="connsiteX1962" fmla="*/ 2514068 w 8176660"/>
                <a:gd name="connsiteY1962" fmla="*/ 4092596 h 8173795"/>
                <a:gd name="connsiteX1963" fmla="*/ 2527624 w 8176660"/>
                <a:gd name="connsiteY1963" fmla="*/ 4153778 h 8173795"/>
                <a:gd name="connsiteX1964" fmla="*/ 2524693 w 8176660"/>
                <a:gd name="connsiteY1964" fmla="*/ 4155243 h 8173795"/>
                <a:gd name="connsiteX1965" fmla="*/ 2523227 w 8176660"/>
                <a:gd name="connsiteY1965" fmla="*/ 4160739 h 8173795"/>
                <a:gd name="connsiteX1966" fmla="*/ 2524326 w 8176660"/>
                <a:gd name="connsiteY1966" fmla="*/ 4162570 h 8173795"/>
                <a:gd name="connsiteX1967" fmla="*/ 2519564 w 8176660"/>
                <a:gd name="connsiteY1967" fmla="*/ 4166600 h 8173795"/>
                <a:gd name="connsiteX1968" fmla="*/ 2513702 w 8176660"/>
                <a:gd name="connsiteY1968" fmla="*/ 4116409 h 8173795"/>
                <a:gd name="connsiteX1969" fmla="*/ 2506741 w 8176660"/>
                <a:gd name="connsiteY1969" fmla="*/ 4060357 h 8173795"/>
                <a:gd name="connsiteX1970" fmla="*/ 2514068 w 8176660"/>
                <a:gd name="connsiteY1970" fmla="*/ 4092596 h 8173795"/>
                <a:gd name="connsiteX1971" fmla="*/ 2520663 w 8176660"/>
                <a:gd name="connsiteY1971" fmla="*/ 4203236 h 8173795"/>
                <a:gd name="connsiteX1972" fmla="*/ 2516266 w 8176660"/>
                <a:gd name="connsiteY1972" fmla="*/ 4209830 h 8173795"/>
                <a:gd name="connsiteX1973" fmla="*/ 2516633 w 8176660"/>
                <a:gd name="connsiteY1973" fmla="*/ 4210563 h 8173795"/>
                <a:gd name="connsiteX1974" fmla="*/ 2452154 w 8176660"/>
                <a:gd name="connsiteY1974" fmla="*/ 4246099 h 8173795"/>
                <a:gd name="connsiteX1975" fmla="*/ 2396835 w 8176660"/>
                <a:gd name="connsiteY1975" fmla="*/ 4276873 h 8173795"/>
                <a:gd name="connsiteX1976" fmla="*/ 2516633 w 8176660"/>
                <a:gd name="connsiteY1976" fmla="*/ 4173561 h 8173795"/>
                <a:gd name="connsiteX1977" fmla="*/ 2520663 w 8176660"/>
                <a:gd name="connsiteY1977" fmla="*/ 4203236 h 8173795"/>
                <a:gd name="connsiteX1978" fmla="*/ 2240767 w 8176660"/>
                <a:gd name="connsiteY1978" fmla="*/ 4120806 h 8173795"/>
                <a:gd name="connsiteX1979" fmla="*/ 2177388 w 8176660"/>
                <a:gd name="connsiteY1979" fmla="*/ 4120440 h 8173795"/>
                <a:gd name="connsiteX1980" fmla="*/ 2097889 w 8176660"/>
                <a:gd name="connsiteY1980" fmla="*/ 4035811 h 8173795"/>
                <a:gd name="connsiteX1981" fmla="*/ 2166764 w 8176660"/>
                <a:gd name="connsiteY1981" fmla="*/ 4076843 h 8173795"/>
                <a:gd name="connsiteX1982" fmla="*/ 2240767 w 8176660"/>
                <a:gd name="connsiteY1982" fmla="*/ 4120806 h 8173795"/>
                <a:gd name="connsiteX1983" fmla="*/ 2240767 w 8176660"/>
                <a:gd name="connsiteY1983" fmla="*/ 4120806 h 8173795"/>
                <a:gd name="connsiteX1984" fmla="*/ 2083967 w 8176660"/>
                <a:gd name="connsiteY1984" fmla="*/ 4040208 h 8173795"/>
                <a:gd name="connsiteX1985" fmla="*/ 2069679 w 8176660"/>
                <a:gd name="connsiteY1985" fmla="*/ 4107983 h 8173795"/>
                <a:gd name="connsiteX1986" fmla="*/ 2067115 w 8176660"/>
                <a:gd name="connsiteY1986" fmla="*/ 4119707 h 8173795"/>
                <a:gd name="connsiteX1987" fmla="*/ 2044767 w 8176660"/>
                <a:gd name="connsiteY1987" fmla="*/ 4119707 h 8173795"/>
                <a:gd name="connsiteX1988" fmla="*/ 2044034 w 8176660"/>
                <a:gd name="connsiteY1988" fmla="*/ 4117875 h 8173795"/>
                <a:gd name="connsiteX1989" fmla="*/ 2066016 w 8176660"/>
                <a:gd name="connsiteY1989" fmla="*/ 4075378 h 8173795"/>
                <a:gd name="connsiteX1990" fmla="*/ 2083967 w 8176660"/>
                <a:gd name="connsiteY1990" fmla="*/ 4040208 h 8173795"/>
                <a:gd name="connsiteX1991" fmla="*/ 2044401 w 8176660"/>
                <a:gd name="connsiteY1991" fmla="*/ 4124469 h 8173795"/>
                <a:gd name="connsiteX1992" fmla="*/ 2064917 w 8176660"/>
                <a:gd name="connsiteY1992" fmla="*/ 4131796 h 8173795"/>
                <a:gd name="connsiteX1993" fmla="*/ 2055391 w 8176660"/>
                <a:gd name="connsiteY1993" fmla="*/ 4179423 h 8173795"/>
                <a:gd name="connsiteX1994" fmla="*/ 2049896 w 8176660"/>
                <a:gd name="connsiteY1994" fmla="*/ 4153778 h 8173795"/>
                <a:gd name="connsiteX1995" fmla="*/ 2043302 w 8176660"/>
                <a:gd name="connsiteY1995" fmla="*/ 4124469 h 8173795"/>
                <a:gd name="connsiteX1996" fmla="*/ 2044401 w 8176660"/>
                <a:gd name="connsiteY1996" fmla="*/ 4123736 h 8173795"/>
                <a:gd name="connsiteX1997" fmla="*/ 2044401 w 8176660"/>
                <a:gd name="connsiteY1997" fmla="*/ 4124469 h 8173795"/>
                <a:gd name="connsiteX1998" fmla="*/ 2148446 w 8176660"/>
                <a:gd name="connsiteY1998" fmla="*/ 4192245 h 8173795"/>
                <a:gd name="connsiteX1999" fmla="*/ 2174457 w 8176660"/>
                <a:gd name="connsiteY1999" fmla="*/ 4192611 h 8173795"/>
                <a:gd name="connsiteX2000" fmla="*/ 2201201 w 8176660"/>
                <a:gd name="connsiteY2000" fmla="*/ 4224484 h 8173795"/>
                <a:gd name="connsiteX2001" fmla="*/ 2253223 w 8176660"/>
                <a:gd name="connsiteY2001" fmla="*/ 4286032 h 8173795"/>
                <a:gd name="connsiteX2002" fmla="*/ 2062718 w 8176660"/>
                <a:gd name="connsiteY2002" fmla="*/ 4189680 h 8173795"/>
                <a:gd name="connsiteX2003" fmla="*/ 2148446 w 8176660"/>
                <a:gd name="connsiteY2003" fmla="*/ 4192245 h 8173795"/>
                <a:gd name="connsiteX2004" fmla="*/ 2256887 w 8176660"/>
                <a:gd name="connsiteY2004" fmla="*/ 4297023 h 8173795"/>
                <a:gd name="connsiteX2005" fmla="*/ 2260184 w 8176660"/>
                <a:gd name="connsiteY2005" fmla="*/ 4298122 h 8173795"/>
                <a:gd name="connsiteX2006" fmla="*/ 2260184 w 8176660"/>
                <a:gd name="connsiteY2006" fmla="*/ 4298122 h 8173795"/>
                <a:gd name="connsiteX2007" fmla="*/ 2264947 w 8176660"/>
                <a:gd name="connsiteY2007" fmla="*/ 4318272 h 8173795"/>
                <a:gd name="connsiteX2008" fmla="*/ 2131227 w 8176660"/>
                <a:gd name="connsiteY2008" fmla="*/ 4435505 h 8173795"/>
                <a:gd name="connsiteX2009" fmla="*/ 2256887 w 8176660"/>
                <a:gd name="connsiteY2009" fmla="*/ 4297023 h 8173795"/>
                <a:gd name="connsiteX2010" fmla="*/ 1907017 w 8176660"/>
                <a:gd name="connsiteY2010" fmla="*/ 4636268 h 8173795"/>
                <a:gd name="connsiteX2011" fmla="*/ 1818359 w 8176660"/>
                <a:gd name="connsiteY2011" fmla="*/ 4683894 h 8173795"/>
                <a:gd name="connsiteX2012" fmla="*/ 1787952 w 8176660"/>
                <a:gd name="connsiteY2012" fmla="*/ 4666309 h 8173795"/>
                <a:gd name="connsiteX2013" fmla="*/ 1852430 w 8176660"/>
                <a:gd name="connsiteY2013" fmla="*/ 4650190 h 8173795"/>
                <a:gd name="connsiteX2014" fmla="*/ 1907017 w 8176660"/>
                <a:gd name="connsiteY2014" fmla="*/ 4636268 h 8173795"/>
                <a:gd name="connsiteX2015" fmla="*/ 1844737 w 8176660"/>
                <a:gd name="connsiteY2015" fmla="*/ 4703311 h 8173795"/>
                <a:gd name="connsiteX2016" fmla="*/ 1901888 w 8176660"/>
                <a:gd name="connsiteY2016" fmla="*/ 4736283 h 8173795"/>
                <a:gd name="connsiteX2017" fmla="*/ 1812864 w 8176660"/>
                <a:gd name="connsiteY2017" fmla="*/ 4737016 h 8173795"/>
                <a:gd name="connsiteX2018" fmla="*/ 1724572 w 8176660"/>
                <a:gd name="connsiteY2018" fmla="*/ 4737749 h 8173795"/>
                <a:gd name="connsiteX2019" fmla="*/ 1817993 w 8176660"/>
                <a:gd name="connsiteY2019" fmla="*/ 4687558 h 8173795"/>
                <a:gd name="connsiteX2020" fmla="*/ 1844737 w 8176660"/>
                <a:gd name="connsiteY2020" fmla="*/ 4703311 h 8173795"/>
                <a:gd name="connsiteX2021" fmla="*/ 2225747 w 8176660"/>
                <a:gd name="connsiteY2021" fmla="*/ 4549808 h 8173795"/>
                <a:gd name="connsiteX2022" fmla="*/ 2261649 w 8176660"/>
                <a:gd name="connsiteY2022" fmla="*/ 4533688 h 8173795"/>
                <a:gd name="connsiteX2023" fmla="*/ 2312573 w 8176660"/>
                <a:gd name="connsiteY2023" fmla="*/ 4510608 h 8173795"/>
                <a:gd name="connsiteX2024" fmla="*/ 2320266 w 8176660"/>
                <a:gd name="connsiteY2024" fmla="*/ 4519400 h 8173795"/>
                <a:gd name="connsiteX2025" fmla="*/ 2326861 w 8176660"/>
                <a:gd name="connsiteY2025" fmla="*/ 4526727 h 8173795"/>
                <a:gd name="connsiteX2026" fmla="*/ 2268977 w 8176660"/>
                <a:gd name="connsiteY2026" fmla="*/ 4539917 h 8173795"/>
                <a:gd name="connsiteX2027" fmla="*/ 2225747 w 8176660"/>
                <a:gd name="connsiteY2027" fmla="*/ 4549808 h 8173795"/>
                <a:gd name="connsiteX2028" fmla="*/ 2331990 w 8176660"/>
                <a:gd name="connsiteY2028" fmla="*/ 4525262 h 8173795"/>
                <a:gd name="connsiteX2029" fmla="*/ 2327593 w 8176660"/>
                <a:gd name="connsiteY2029" fmla="*/ 4507311 h 8173795"/>
                <a:gd name="connsiteX2030" fmla="*/ 2374853 w 8176660"/>
                <a:gd name="connsiteY2030" fmla="*/ 4496686 h 8173795"/>
                <a:gd name="connsiteX2031" fmla="*/ 2418450 w 8176660"/>
                <a:gd name="connsiteY2031" fmla="*/ 4486795 h 8173795"/>
                <a:gd name="connsiteX2032" fmla="*/ 2382547 w 8176660"/>
                <a:gd name="connsiteY2032" fmla="*/ 4502914 h 8173795"/>
                <a:gd name="connsiteX2033" fmla="*/ 2331990 w 8176660"/>
                <a:gd name="connsiteY2033" fmla="*/ 4525262 h 8173795"/>
                <a:gd name="connsiteX2034" fmla="*/ 2374121 w 8176660"/>
                <a:gd name="connsiteY2034" fmla="*/ 4493023 h 8173795"/>
                <a:gd name="connsiteX2035" fmla="*/ 2327227 w 8176660"/>
                <a:gd name="connsiteY2035" fmla="*/ 4504014 h 8173795"/>
                <a:gd name="connsiteX2036" fmla="*/ 2281066 w 8176660"/>
                <a:gd name="connsiteY2036" fmla="*/ 4314241 h 8173795"/>
                <a:gd name="connsiteX2037" fmla="*/ 2282898 w 8176660"/>
                <a:gd name="connsiteY2037" fmla="*/ 4313143 h 8173795"/>
                <a:gd name="connsiteX2038" fmla="*/ 2283631 w 8176660"/>
                <a:gd name="connsiteY2038" fmla="*/ 4310211 h 8173795"/>
                <a:gd name="connsiteX2039" fmla="*/ 2331623 w 8176660"/>
                <a:gd name="connsiteY2039" fmla="*/ 4299587 h 8173795"/>
                <a:gd name="connsiteX2040" fmla="*/ 2382913 w 8176660"/>
                <a:gd name="connsiteY2040" fmla="*/ 4287864 h 8173795"/>
                <a:gd name="connsiteX2041" fmla="*/ 2433470 w 8176660"/>
                <a:gd name="connsiteY2041" fmla="*/ 4479468 h 8173795"/>
                <a:gd name="connsiteX2042" fmla="*/ 2374121 w 8176660"/>
                <a:gd name="connsiteY2042" fmla="*/ 4493023 h 8173795"/>
                <a:gd name="connsiteX2043" fmla="*/ 2388042 w 8176660"/>
                <a:gd name="connsiteY2043" fmla="*/ 4285666 h 8173795"/>
                <a:gd name="connsiteX2044" fmla="*/ 2454719 w 8176660"/>
                <a:gd name="connsiteY2044" fmla="*/ 4249030 h 8173795"/>
                <a:gd name="connsiteX2045" fmla="*/ 2518831 w 8176660"/>
                <a:gd name="connsiteY2045" fmla="*/ 4213127 h 8173795"/>
                <a:gd name="connsiteX2046" fmla="*/ 2523594 w 8176660"/>
                <a:gd name="connsiteY2046" fmla="*/ 4215325 h 8173795"/>
                <a:gd name="connsiteX2047" fmla="*/ 2524693 w 8176660"/>
                <a:gd name="connsiteY2047" fmla="*/ 4215325 h 8173795"/>
                <a:gd name="connsiteX2048" fmla="*/ 2529089 w 8176660"/>
                <a:gd name="connsiteY2048" fmla="*/ 4212761 h 8173795"/>
                <a:gd name="connsiteX2049" fmla="*/ 2527990 w 8176660"/>
                <a:gd name="connsiteY2049" fmla="*/ 4203968 h 8173795"/>
                <a:gd name="connsiteX2050" fmla="*/ 2526158 w 8176660"/>
                <a:gd name="connsiteY2050" fmla="*/ 4202870 h 8173795"/>
                <a:gd name="connsiteX2051" fmla="*/ 2529089 w 8176660"/>
                <a:gd name="connsiteY2051" fmla="*/ 4184185 h 8173795"/>
                <a:gd name="connsiteX2052" fmla="*/ 2531653 w 8176660"/>
                <a:gd name="connsiteY2052" fmla="*/ 4166966 h 8173795"/>
                <a:gd name="connsiteX2053" fmla="*/ 2587706 w 8176660"/>
                <a:gd name="connsiteY2053" fmla="*/ 4352342 h 8173795"/>
                <a:gd name="connsiteX2054" fmla="*/ 2388042 w 8176660"/>
                <a:gd name="connsiteY2054" fmla="*/ 4285666 h 8173795"/>
                <a:gd name="connsiteX2055" fmla="*/ 963286 w 8176660"/>
                <a:gd name="connsiteY2055" fmla="*/ 4726391 h 8173795"/>
                <a:gd name="connsiteX2056" fmla="*/ 1076123 w 8176660"/>
                <a:gd name="connsiteY2056" fmla="*/ 4725659 h 8173795"/>
                <a:gd name="connsiteX2057" fmla="*/ 1084183 w 8176660"/>
                <a:gd name="connsiteY2057" fmla="*/ 4732619 h 8173795"/>
                <a:gd name="connsiteX2058" fmla="*/ 1084549 w 8176660"/>
                <a:gd name="connsiteY2058" fmla="*/ 4732619 h 8173795"/>
                <a:gd name="connsiteX2059" fmla="*/ 1108363 w 8176660"/>
                <a:gd name="connsiteY2059" fmla="*/ 4827506 h 8173795"/>
                <a:gd name="connsiteX2060" fmla="*/ 1133641 w 8176660"/>
                <a:gd name="connsiteY2060" fmla="*/ 4926422 h 8173795"/>
                <a:gd name="connsiteX2061" fmla="*/ 1132176 w 8176660"/>
                <a:gd name="connsiteY2061" fmla="*/ 4927154 h 8173795"/>
                <a:gd name="connsiteX2062" fmla="*/ 1131443 w 8176660"/>
                <a:gd name="connsiteY2062" fmla="*/ 4930818 h 8173795"/>
                <a:gd name="connsiteX2063" fmla="*/ 1136572 w 8176660"/>
                <a:gd name="connsiteY2063" fmla="*/ 4935214 h 8173795"/>
                <a:gd name="connsiteX2064" fmla="*/ 1137305 w 8176660"/>
                <a:gd name="connsiteY2064" fmla="*/ 4935214 h 8173795"/>
                <a:gd name="connsiteX2065" fmla="*/ 1141701 w 8176660"/>
                <a:gd name="connsiteY2065" fmla="*/ 4929352 h 8173795"/>
                <a:gd name="connsiteX2066" fmla="*/ 1140602 w 8176660"/>
                <a:gd name="connsiteY2066" fmla="*/ 4927154 h 8173795"/>
                <a:gd name="connsiteX2067" fmla="*/ 1167346 w 8176660"/>
                <a:gd name="connsiteY2067" fmla="*/ 4881360 h 8173795"/>
                <a:gd name="connsiteX2068" fmla="*/ 1242815 w 8176660"/>
                <a:gd name="connsiteY2068" fmla="*/ 5021307 h 8173795"/>
                <a:gd name="connsiteX2069" fmla="*/ 1239152 w 8176660"/>
                <a:gd name="connsiteY2069" fmla="*/ 5029734 h 8173795"/>
                <a:gd name="connsiteX2070" fmla="*/ 1248677 w 8176660"/>
                <a:gd name="connsiteY2070" fmla="*/ 5037793 h 8173795"/>
                <a:gd name="connsiteX2071" fmla="*/ 1250142 w 8176660"/>
                <a:gd name="connsiteY2071" fmla="*/ 5037793 h 8173795"/>
                <a:gd name="connsiteX2072" fmla="*/ 1258202 w 8176660"/>
                <a:gd name="connsiteY2072" fmla="*/ 5026803 h 8173795"/>
                <a:gd name="connsiteX2073" fmla="*/ 1258202 w 8176660"/>
                <a:gd name="connsiteY2073" fmla="*/ 5026803 h 8173795"/>
                <a:gd name="connsiteX2074" fmla="*/ 1257836 w 8176660"/>
                <a:gd name="connsiteY2074" fmla="*/ 5026070 h 8173795"/>
                <a:gd name="connsiteX2075" fmla="*/ 1376901 w 8176660"/>
                <a:gd name="connsiteY2075" fmla="*/ 4972949 h 8173795"/>
                <a:gd name="connsiteX2076" fmla="*/ 1503294 w 8176660"/>
                <a:gd name="connsiteY2076" fmla="*/ 4915797 h 8173795"/>
                <a:gd name="connsiteX2077" fmla="*/ 1503660 w 8176660"/>
                <a:gd name="connsiteY2077" fmla="*/ 4916163 h 8173795"/>
                <a:gd name="connsiteX2078" fmla="*/ 1504026 w 8176660"/>
                <a:gd name="connsiteY2078" fmla="*/ 4915431 h 8173795"/>
                <a:gd name="connsiteX2079" fmla="*/ 1594516 w 8176660"/>
                <a:gd name="connsiteY2079" fmla="*/ 4895281 h 8173795"/>
                <a:gd name="connsiteX2080" fmla="*/ 1682808 w 8176660"/>
                <a:gd name="connsiteY2080" fmla="*/ 4874765 h 8173795"/>
                <a:gd name="connsiteX2081" fmla="*/ 1685372 w 8176660"/>
                <a:gd name="connsiteY2081" fmla="*/ 4875498 h 8173795"/>
                <a:gd name="connsiteX2082" fmla="*/ 1687937 w 8176660"/>
                <a:gd name="connsiteY2082" fmla="*/ 4871835 h 8173795"/>
                <a:gd name="connsiteX2083" fmla="*/ 1687937 w 8176660"/>
                <a:gd name="connsiteY2083" fmla="*/ 4871835 h 8173795"/>
                <a:gd name="connsiteX2084" fmla="*/ 1685006 w 8176660"/>
                <a:gd name="connsiteY2084" fmla="*/ 4869270 h 8173795"/>
                <a:gd name="connsiteX2085" fmla="*/ 1644341 w 8176660"/>
                <a:gd name="connsiteY2085" fmla="*/ 4811020 h 8173795"/>
                <a:gd name="connsiteX2086" fmla="*/ 1607705 w 8176660"/>
                <a:gd name="connsiteY2086" fmla="*/ 4758631 h 8173795"/>
                <a:gd name="connsiteX2087" fmla="*/ 1611002 w 8176660"/>
                <a:gd name="connsiteY2087" fmla="*/ 4750204 h 8173795"/>
                <a:gd name="connsiteX2088" fmla="*/ 1599279 w 8176660"/>
                <a:gd name="connsiteY2088" fmla="*/ 4741412 h 8173795"/>
                <a:gd name="connsiteX2089" fmla="*/ 1590486 w 8176660"/>
                <a:gd name="connsiteY2089" fmla="*/ 4753135 h 8173795"/>
                <a:gd name="connsiteX2090" fmla="*/ 1593784 w 8176660"/>
                <a:gd name="connsiteY2090" fmla="*/ 4759363 h 8173795"/>
                <a:gd name="connsiteX2091" fmla="*/ 1550187 w 8176660"/>
                <a:gd name="connsiteY2091" fmla="*/ 4831535 h 8173795"/>
                <a:gd name="connsiteX2092" fmla="*/ 1502561 w 8176660"/>
                <a:gd name="connsiteY2092" fmla="*/ 4910668 h 8173795"/>
                <a:gd name="connsiteX2093" fmla="*/ 1375436 w 8176660"/>
                <a:gd name="connsiteY2093" fmla="*/ 4825307 h 8173795"/>
                <a:gd name="connsiteX2094" fmla="*/ 1250508 w 8176660"/>
                <a:gd name="connsiteY2094" fmla="*/ 4742145 h 8173795"/>
                <a:gd name="connsiteX2095" fmla="*/ 1250875 w 8176660"/>
                <a:gd name="connsiteY2095" fmla="*/ 4740313 h 8173795"/>
                <a:gd name="connsiteX2096" fmla="*/ 1244647 w 8176660"/>
                <a:gd name="connsiteY2096" fmla="*/ 4735917 h 8173795"/>
                <a:gd name="connsiteX2097" fmla="*/ 1243548 w 8176660"/>
                <a:gd name="connsiteY2097" fmla="*/ 4736649 h 8173795"/>
                <a:gd name="connsiteX2098" fmla="*/ 1135473 w 8176660"/>
                <a:gd name="connsiteY2098" fmla="*/ 4616851 h 8173795"/>
                <a:gd name="connsiteX2099" fmla="*/ 1028863 w 8176660"/>
                <a:gd name="connsiteY2099" fmla="*/ 4499984 h 8173795"/>
                <a:gd name="connsiteX2100" fmla="*/ 1027398 w 8176660"/>
                <a:gd name="connsiteY2100" fmla="*/ 4488993 h 8173795"/>
                <a:gd name="connsiteX2101" fmla="*/ 1022269 w 8176660"/>
                <a:gd name="connsiteY2101" fmla="*/ 4487528 h 8173795"/>
                <a:gd name="connsiteX2102" fmla="*/ 998456 w 8176660"/>
                <a:gd name="connsiteY2102" fmla="*/ 4391909 h 8173795"/>
                <a:gd name="connsiteX2103" fmla="*/ 973910 w 8176660"/>
                <a:gd name="connsiteY2103" fmla="*/ 4295557 h 8173795"/>
                <a:gd name="connsiteX2104" fmla="*/ 977940 w 8176660"/>
                <a:gd name="connsiteY2104" fmla="*/ 4288230 h 8173795"/>
                <a:gd name="connsiteX2105" fmla="*/ 970613 w 8176660"/>
                <a:gd name="connsiteY2105" fmla="*/ 4281636 h 8173795"/>
                <a:gd name="connsiteX2106" fmla="*/ 951562 w 8176660"/>
                <a:gd name="connsiteY2106" fmla="*/ 4197008 h 8173795"/>
                <a:gd name="connsiteX2107" fmla="*/ 930314 w 8176660"/>
                <a:gd name="connsiteY2107" fmla="*/ 4105419 h 8173795"/>
                <a:gd name="connsiteX2108" fmla="*/ 930314 w 8176660"/>
                <a:gd name="connsiteY2108" fmla="*/ 4105419 h 8173795"/>
                <a:gd name="connsiteX2109" fmla="*/ 929947 w 8176660"/>
                <a:gd name="connsiteY2109" fmla="*/ 4105419 h 8173795"/>
                <a:gd name="connsiteX2110" fmla="*/ 929947 w 8176660"/>
                <a:gd name="connsiteY2110" fmla="*/ 4105052 h 8173795"/>
                <a:gd name="connsiteX2111" fmla="*/ 894777 w 8176660"/>
                <a:gd name="connsiteY2111" fmla="*/ 4026286 h 8173795"/>
                <a:gd name="connsiteX2112" fmla="*/ 859607 w 8176660"/>
                <a:gd name="connsiteY2112" fmla="*/ 3948252 h 8173795"/>
                <a:gd name="connsiteX2113" fmla="*/ 859607 w 8176660"/>
                <a:gd name="connsiteY2113" fmla="*/ 3947886 h 8173795"/>
                <a:gd name="connsiteX2114" fmla="*/ 859241 w 8176660"/>
                <a:gd name="connsiteY2114" fmla="*/ 3947520 h 8173795"/>
                <a:gd name="connsiteX2115" fmla="*/ 859241 w 8176660"/>
                <a:gd name="connsiteY2115" fmla="*/ 3947520 h 8173795"/>
                <a:gd name="connsiteX2116" fmla="*/ 859241 w 8176660"/>
                <a:gd name="connsiteY2116" fmla="*/ 3947520 h 8173795"/>
                <a:gd name="connsiteX2117" fmla="*/ 859241 w 8176660"/>
                <a:gd name="connsiteY2117" fmla="*/ 3947153 h 8173795"/>
                <a:gd name="connsiteX2118" fmla="*/ 859241 w 8176660"/>
                <a:gd name="connsiteY2118" fmla="*/ 3947153 h 8173795"/>
                <a:gd name="connsiteX2119" fmla="*/ 858508 w 8176660"/>
                <a:gd name="connsiteY2119" fmla="*/ 3946787 h 8173795"/>
                <a:gd name="connsiteX2120" fmla="*/ 858508 w 8176660"/>
                <a:gd name="connsiteY2120" fmla="*/ 3946787 h 8173795"/>
                <a:gd name="connsiteX2121" fmla="*/ 857775 w 8176660"/>
                <a:gd name="connsiteY2121" fmla="*/ 3946421 h 8173795"/>
                <a:gd name="connsiteX2122" fmla="*/ 857409 w 8176660"/>
                <a:gd name="connsiteY2122" fmla="*/ 3946787 h 8173795"/>
                <a:gd name="connsiteX2123" fmla="*/ 710867 w 8176660"/>
                <a:gd name="connsiteY2123" fmla="*/ 3985621 h 8173795"/>
                <a:gd name="connsiteX2124" fmla="*/ 567256 w 8176660"/>
                <a:gd name="connsiteY2124" fmla="*/ 4024088 h 8173795"/>
                <a:gd name="connsiteX2125" fmla="*/ 617813 w 8176660"/>
                <a:gd name="connsiteY2125" fmla="*/ 3871318 h 8173795"/>
                <a:gd name="connsiteX2126" fmla="*/ 668736 w 8176660"/>
                <a:gd name="connsiteY2126" fmla="*/ 3715617 h 8173795"/>
                <a:gd name="connsiteX2127" fmla="*/ 668736 w 8176660"/>
                <a:gd name="connsiteY2127" fmla="*/ 3714884 h 8173795"/>
                <a:gd name="connsiteX2128" fmla="*/ 668736 w 8176660"/>
                <a:gd name="connsiteY2128" fmla="*/ 3714884 h 8173795"/>
                <a:gd name="connsiteX2129" fmla="*/ 668736 w 8176660"/>
                <a:gd name="connsiteY2129" fmla="*/ 3714884 h 8173795"/>
                <a:gd name="connsiteX2130" fmla="*/ 668736 w 8176660"/>
                <a:gd name="connsiteY2130" fmla="*/ 3714884 h 8173795"/>
                <a:gd name="connsiteX2131" fmla="*/ 668736 w 8176660"/>
                <a:gd name="connsiteY2131" fmla="*/ 3714518 h 8173795"/>
                <a:gd name="connsiteX2132" fmla="*/ 668736 w 8176660"/>
                <a:gd name="connsiteY2132" fmla="*/ 3714518 h 8173795"/>
                <a:gd name="connsiteX2133" fmla="*/ 666904 w 8176660"/>
                <a:gd name="connsiteY2133" fmla="*/ 3713785 h 8173795"/>
                <a:gd name="connsiteX2134" fmla="*/ 666904 w 8176660"/>
                <a:gd name="connsiteY2134" fmla="*/ 3713785 h 8173795"/>
                <a:gd name="connsiteX2135" fmla="*/ 666904 w 8176660"/>
                <a:gd name="connsiteY2135" fmla="*/ 3713785 h 8173795"/>
                <a:gd name="connsiteX2136" fmla="*/ 666538 w 8176660"/>
                <a:gd name="connsiteY2136" fmla="*/ 3713785 h 8173795"/>
                <a:gd name="connsiteX2137" fmla="*/ 519263 w 8176660"/>
                <a:gd name="connsiteY2137" fmla="*/ 3758480 h 8173795"/>
                <a:gd name="connsiteX2138" fmla="*/ 380781 w 8176660"/>
                <a:gd name="connsiteY2138" fmla="*/ 3800977 h 8173795"/>
                <a:gd name="connsiteX2139" fmla="*/ 370889 w 8176660"/>
                <a:gd name="connsiteY2139" fmla="*/ 3795116 h 8173795"/>
                <a:gd name="connsiteX2140" fmla="*/ 367958 w 8176660"/>
                <a:gd name="connsiteY2140" fmla="*/ 3796948 h 8173795"/>
                <a:gd name="connsiteX2141" fmla="*/ 276369 w 8176660"/>
                <a:gd name="connsiteY2141" fmla="*/ 3684843 h 8173795"/>
                <a:gd name="connsiteX2142" fmla="*/ 183315 w 8176660"/>
                <a:gd name="connsiteY2142" fmla="*/ 3570906 h 8173795"/>
                <a:gd name="connsiteX2143" fmla="*/ 182216 w 8176660"/>
                <a:gd name="connsiteY2143" fmla="*/ 3559549 h 8173795"/>
                <a:gd name="connsiteX2144" fmla="*/ 177087 w 8176660"/>
                <a:gd name="connsiteY2144" fmla="*/ 3557717 h 8173795"/>
                <a:gd name="connsiteX2145" fmla="*/ 175988 w 8176660"/>
                <a:gd name="connsiteY2145" fmla="*/ 3557717 h 8173795"/>
                <a:gd name="connsiteX2146" fmla="*/ 169027 w 8176660"/>
                <a:gd name="connsiteY2146" fmla="*/ 3566876 h 8173795"/>
                <a:gd name="connsiteX2147" fmla="*/ 169027 w 8176660"/>
                <a:gd name="connsiteY2147" fmla="*/ 3566876 h 8173795"/>
                <a:gd name="connsiteX2148" fmla="*/ 175255 w 8176660"/>
                <a:gd name="connsiteY2148" fmla="*/ 3573104 h 8173795"/>
                <a:gd name="connsiteX2149" fmla="*/ 171225 w 8176660"/>
                <a:gd name="connsiteY2149" fmla="*/ 3707557 h 8173795"/>
                <a:gd name="connsiteX2150" fmla="*/ 167562 w 8176660"/>
                <a:gd name="connsiteY2150" fmla="*/ 3842009 h 8173795"/>
                <a:gd name="connsiteX2151" fmla="*/ 161334 w 8176660"/>
                <a:gd name="connsiteY2151" fmla="*/ 3850802 h 8173795"/>
                <a:gd name="connsiteX2152" fmla="*/ 163898 w 8176660"/>
                <a:gd name="connsiteY2152" fmla="*/ 3855564 h 8173795"/>
                <a:gd name="connsiteX2153" fmla="*/ 86964 w 8176660"/>
                <a:gd name="connsiteY2153" fmla="*/ 3992948 h 8173795"/>
                <a:gd name="connsiteX2154" fmla="*/ 6732 w 8176660"/>
                <a:gd name="connsiteY2154" fmla="*/ 4136926 h 8173795"/>
                <a:gd name="connsiteX2155" fmla="*/ 5266 w 8176660"/>
                <a:gd name="connsiteY2155" fmla="*/ 4136559 h 8173795"/>
                <a:gd name="connsiteX2156" fmla="*/ 1236 w 8176660"/>
                <a:gd name="connsiteY2156" fmla="*/ 4139124 h 8173795"/>
                <a:gd name="connsiteX2157" fmla="*/ 137 w 8176660"/>
                <a:gd name="connsiteY2157" fmla="*/ 4143520 h 8173795"/>
                <a:gd name="connsiteX2158" fmla="*/ 6365 w 8176660"/>
                <a:gd name="connsiteY2158" fmla="*/ 4148649 h 8173795"/>
                <a:gd name="connsiteX2159" fmla="*/ 7098 w 8176660"/>
                <a:gd name="connsiteY2159" fmla="*/ 4148649 h 8173795"/>
                <a:gd name="connsiteX2160" fmla="*/ 11128 w 8176660"/>
                <a:gd name="connsiteY2160" fmla="*/ 4145718 h 8173795"/>
                <a:gd name="connsiteX2161" fmla="*/ 160601 w 8176660"/>
                <a:gd name="connsiteY2161" fmla="*/ 4189314 h 8173795"/>
                <a:gd name="connsiteX2162" fmla="*/ 307143 w 8176660"/>
                <a:gd name="connsiteY2162" fmla="*/ 4231445 h 8173795"/>
                <a:gd name="connsiteX2163" fmla="*/ 306411 w 8176660"/>
                <a:gd name="connsiteY2163" fmla="*/ 4233643 h 8173795"/>
                <a:gd name="connsiteX2164" fmla="*/ 317401 w 8176660"/>
                <a:gd name="connsiteY2164" fmla="*/ 4242069 h 8173795"/>
                <a:gd name="connsiteX2165" fmla="*/ 325827 w 8176660"/>
                <a:gd name="connsiteY2165" fmla="*/ 4231079 h 8173795"/>
                <a:gd name="connsiteX2166" fmla="*/ 323996 w 8176660"/>
                <a:gd name="connsiteY2166" fmla="*/ 4228148 h 8173795"/>
                <a:gd name="connsiteX2167" fmla="*/ 440863 w 8176660"/>
                <a:gd name="connsiteY2167" fmla="*/ 4131063 h 8173795"/>
                <a:gd name="connsiteX2168" fmla="*/ 561760 w 8176660"/>
                <a:gd name="connsiteY2168" fmla="*/ 4030316 h 8173795"/>
                <a:gd name="connsiteX2169" fmla="*/ 565057 w 8176660"/>
                <a:gd name="connsiteY2169" fmla="*/ 4119707 h 8173795"/>
                <a:gd name="connsiteX2170" fmla="*/ 568355 w 8176660"/>
                <a:gd name="connsiteY2170" fmla="*/ 4202503 h 8173795"/>
                <a:gd name="connsiteX2171" fmla="*/ 560295 w 8176660"/>
                <a:gd name="connsiteY2171" fmla="*/ 4214227 h 8173795"/>
                <a:gd name="connsiteX2172" fmla="*/ 570553 w 8176660"/>
                <a:gd name="connsiteY2172" fmla="*/ 4223019 h 8173795"/>
                <a:gd name="connsiteX2173" fmla="*/ 572018 w 8176660"/>
                <a:gd name="connsiteY2173" fmla="*/ 4223019 h 8173795"/>
                <a:gd name="connsiteX2174" fmla="*/ 576415 w 8176660"/>
                <a:gd name="connsiteY2174" fmla="*/ 4220454 h 8173795"/>
                <a:gd name="connsiteX2175" fmla="*/ 694015 w 8176660"/>
                <a:gd name="connsiteY2175" fmla="*/ 4326697 h 8173795"/>
                <a:gd name="connsiteX2176" fmla="*/ 810882 w 8176660"/>
                <a:gd name="connsiteY2176" fmla="*/ 4431842 h 8173795"/>
                <a:gd name="connsiteX2177" fmla="*/ 809050 w 8176660"/>
                <a:gd name="connsiteY2177" fmla="*/ 4439535 h 8173795"/>
                <a:gd name="connsiteX2178" fmla="*/ 819308 w 8176660"/>
                <a:gd name="connsiteY2178" fmla="*/ 4448694 h 8173795"/>
                <a:gd name="connsiteX2179" fmla="*/ 828833 w 8176660"/>
                <a:gd name="connsiteY2179" fmla="*/ 4581681 h 8173795"/>
                <a:gd name="connsiteX2180" fmla="*/ 839091 w 8176660"/>
                <a:gd name="connsiteY2180" fmla="*/ 4716866 h 8173795"/>
                <a:gd name="connsiteX2181" fmla="*/ 832497 w 8176660"/>
                <a:gd name="connsiteY2181" fmla="*/ 4726391 h 8173795"/>
                <a:gd name="connsiteX2182" fmla="*/ 841289 w 8176660"/>
                <a:gd name="connsiteY2182" fmla="*/ 4734085 h 8173795"/>
                <a:gd name="connsiteX2183" fmla="*/ 842755 w 8176660"/>
                <a:gd name="connsiteY2183" fmla="*/ 4734085 h 8173795"/>
                <a:gd name="connsiteX2184" fmla="*/ 848617 w 8176660"/>
                <a:gd name="connsiteY2184" fmla="*/ 4730421 h 8173795"/>
                <a:gd name="connsiteX2185" fmla="*/ 849349 w 8176660"/>
                <a:gd name="connsiteY2185" fmla="*/ 4726758 h 8173795"/>
                <a:gd name="connsiteX2186" fmla="*/ 963286 w 8176660"/>
                <a:gd name="connsiteY2186" fmla="*/ 4726391 h 8173795"/>
                <a:gd name="connsiteX2187" fmla="*/ 315203 w 8176660"/>
                <a:gd name="connsiteY2187" fmla="*/ 4222652 h 8173795"/>
                <a:gd name="connsiteX2188" fmla="*/ 308609 w 8176660"/>
                <a:gd name="connsiteY2188" fmla="*/ 4226316 h 8173795"/>
                <a:gd name="connsiteX2189" fmla="*/ 308242 w 8176660"/>
                <a:gd name="connsiteY2189" fmla="*/ 4227782 h 8173795"/>
                <a:gd name="connsiteX2190" fmla="*/ 161700 w 8176660"/>
                <a:gd name="connsiteY2190" fmla="*/ 4185284 h 8173795"/>
                <a:gd name="connsiteX2191" fmla="*/ 11861 w 8176660"/>
                <a:gd name="connsiteY2191" fmla="*/ 4142421 h 8173795"/>
                <a:gd name="connsiteX2192" fmla="*/ 11861 w 8176660"/>
                <a:gd name="connsiteY2192" fmla="*/ 4141688 h 8173795"/>
                <a:gd name="connsiteX2193" fmla="*/ 10029 w 8176660"/>
                <a:gd name="connsiteY2193" fmla="*/ 4138391 h 8173795"/>
                <a:gd name="connsiteX2194" fmla="*/ 88795 w 8176660"/>
                <a:gd name="connsiteY2194" fmla="*/ 3997344 h 8173795"/>
                <a:gd name="connsiteX2195" fmla="*/ 166096 w 8176660"/>
                <a:gd name="connsiteY2195" fmla="*/ 3857396 h 8173795"/>
                <a:gd name="connsiteX2196" fmla="*/ 167928 w 8176660"/>
                <a:gd name="connsiteY2196" fmla="*/ 3858129 h 8173795"/>
                <a:gd name="connsiteX2197" fmla="*/ 169027 w 8176660"/>
                <a:gd name="connsiteY2197" fmla="*/ 3858129 h 8173795"/>
                <a:gd name="connsiteX2198" fmla="*/ 174156 w 8176660"/>
                <a:gd name="connsiteY2198" fmla="*/ 3855198 h 8173795"/>
                <a:gd name="connsiteX2199" fmla="*/ 175255 w 8176660"/>
                <a:gd name="connsiteY2199" fmla="*/ 3851535 h 8173795"/>
                <a:gd name="connsiteX2200" fmla="*/ 307510 w 8176660"/>
                <a:gd name="connsiteY2200" fmla="*/ 3835415 h 8173795"/>
                <a:gd name="connsiteX2201" fmla="*/ 387009 w 8176660"/>
                <a:gd name="connsiteY2201" fmla="*/ 3825523 h 8173795"/>
                <a:gd name="connsiteX2202" fmla="*/ 466141 w 8176660"/>
                <a:gd name="connsiteY2202" fmla="*/ 3917112 h 8173795"/>
                <a:gd name="connsiteX2203" fmla="*/ 561028 w 8176660"/>
                <a:gd name="connsiteY2203" fmla="*/ 4026652 h 8173795"/>
                <a:gd name="connsiteX2204" fmla="*/ 438665 w 8176660"/>
                <a:gd name="connsiteY2204" fmla="*/ 4128133 h 8173795"/>
                <a:gd name="connsiteX2205" fmla="*/ 322530 w 8176660"/>
                <a:gd name="connsiteY2205" fmla="*/ 4225217 h 8173795"/>
                <a:gd name="connsiteX2206" fmla="*/ 315203 w 8176660"/>
                <a:gd name="connsiteY2206" fmla="*/ 4222652 h 8173795"/>
                <a:gd name="connsiteX2207" fmla="*/ 178186 w 8176660"/>
                <a:gd name="connsiteY2207" fmla="*/ 3574203 h 8173795"/>
                <a:gd name="connsiteX2208" fmla="*/ 180018 w 8176660"/>
                <a:gd name="connsiteY2208" fmla="*/ 3573104 h 8173795"/>
                <a:gd name="connsiteX2209" fmla="*/ 272706 w 8176660"/>
                <a:gd name="connsiteY2209" fmla="*/ 3686675 h 8173795"/>
                <a:gd name="connsiteX2210" fmla="*/ 364295 w 8176660"/>
                <a:gd name="connsiteY2210" fmla="*/ 3798413 h 8173795"/>
                <a:gd name="connsiteX2211" fmla="*/ 362097 w 8176660"/>
                <a:gd name="connsiteY2211" fmla="*/ 3805374 h 8173795"/>
                <a:gd name="connsiteX2212" fmla="*/ 269775 w 8176660"/>
                <a:gd name="connsiteY2212" fmla="*/ 3825890 h 8173795"/>
                <a:gd name="connsiteX2213" fmla="*/ 175255 w 8176660"/>
                <a:gd name="connsiteY2213" fmla="*/ 3847138 h 8173795"/>
                <a:gd name="connsiteX2214" fmla="*/ 170493 w 8176660"/>
                <a:gd name="connsiteY2214" fmla="*/ 3843108 h 8173795"/>
                <a:gd name="connsiteX2215" fmla="*/ 174523 w 8176660"/>
                <a:gd name="connsiteY2215" fmla="*/ 3708289 h 8173795"/>
                <a:gd name="connsiteX2216" fmla="*/ 178186 w 8176660"/>
                <a:gd name="connsiteY2216" fmla="*/ 3574203 h 8173795"/>
                <a:gd name="connsiteX2217" fmla="*/ 519629 w 8176660"/>
                <a:gd name="connsiteY2217" fmla="*/ 3761777 h 8173795"/>
                <a:gd name="connsiteX2218" fmla="*/ 663607 w 8176660"/>
                <a:gd name="connsiteY2218" fmla="*/ 3717448 h 8173795"/>
                <a:gd name="connsiteX2219" fmla="*/ 613050 w 8176660"/>
                <a:gd name="connsiteY2219" fmla="*/ 3870219 h 8173795"/>
                <a:gd name="connsiteX2220" fmla="*/ 563226 w 8176660"/>
                <a:gd name="connsiteY2220" fmla="*/ 4022256 h 8173795"/>
                <a:gd name="connsiteX2221" fmla="*/ 506807 w 8176660"/>
                <a:gd name="connsiteY2221" fmla="*/ 3920409 h 8173795"/>
                <a:gd name="connsiteX2222" fmla="*/ 452220 w 8176660"/>
                <a:gd name="connsiteY2222" fmla="*/ 3822592 h 8173795"/>
                <a:gd name="connsiteX2223" fmla="*/ 455884 w 8176660"/>
                <a:gd name="connsiteY2223" fmla="*/ 3814533 h 8173795"/>
                <a:gd name="connsiteX2224" fmla="*/ 445259 w 8176660"/>
                <a:gd name="connsiteY2224" fmla="*/ 3806839 h 8173795"/>
                <a:gd name="connsiteX2225" fmla="*/ 439031 w 8176660"/>
                <a:gd name="connsiteY2225" fmla="*/ 3810502 h 8173795"/>
                <a:gd name="connsiteX2226" fmla="*/ 438298 w 8176660"/>
                <a:gd name="connsiteY2226" fmla="*/ 3813067 h 8173795"/>
                <a:gd name="connsiteX2227" fmla="*/ 409356 w 8176660"/>
                <a:gd name="connsiteY2227" fmla="*/ 3808671 h 8173795"/>
                <a:gd name="connsiteX2228" fmla="*/ 381513 w 8176660"/>
                <a:gd name="connsiteY2228" fmla="*/ 3804641 h 8173795"/>
                <a:gd name="connsiteX2229" fmla="*/ 381880 w 8176660"/>
                <a:gd name="connsiteY2229" fmla="*/ 3803908 h 8173795"/>
                <a:gd name="connsiteX2230" fmla="*/ 519629 w 8176660"/>
                <a:gd name="connsiteY2230" fmla="*/ 3761777 h 8173795"/>
                <a:gd name="connsiteX2231" fmla="*/ 1372871 w 8176660"/>
                <a:gd name="connsiteY2231" fmla="*/ 4828971 h 8173795"/>
                <a:gd name="connsiteX2232" fmla="*/ 1499264 w 8176660"/>
                <a:gd name="connsiteY2232" fmla="*/ 4913232 h 8173795"/>
                <a:gd name="connsiteX2233" fmla="*/ 1374703 w 8176660"/>
                <a:gd name="connsiteY2233" fmla="*/ 4968919 h 8173795"/>
                <a:gd name="connsiteX2234" fmla="*/ 1255638 w 8176660"/>
                <a:gd name="connsiteY2234" fmla="*/ 5022773 h 8173795"/>
                <a:gd name="connsiteX2235" fmla="*/ 1250142 w 8176660"/>
                <a:gd name="connsiteY2235" fmla="*/ 5019109 h 8173795"/>
                <a:gd name="connsiteX2236" fmla="*/ 1249043 w 8176660"/>
                <a:gd name="connsiteY2236" fmla="*/ 4884657 h 8173795"/>
                <a:gd name="connsiteX2237" fmla="*/ 1247211 w 8176660"/>
                <a:gd name="connsiteY2237" fmla="*/ 4746174 h 8173795"/>
                <a:gd name="connsiteX2238" fmla="*/ 1248310 w 8176660"/>
                <a:gd name="connsiteY2238" fmla="*/ 4745442 h 8173795"/>
                <a:gd name="connsiteX2239" fmla="*/ 1372871 w 8176660"/>
                <a:gd name="connsiteY2239" fmla="*/ 4828971 h 8173795"/>
                <a:gd name="connsiteX2240" fmla="*/ 1596348 w 8176660"/>
                <a:gd name="connsiteY2240" fmla="*/ 4760829 h 8173795"/>
                <a:gd name="connsiteX2241" fmla="*/ 1599645 w 8176660"/>
                <a:gd name="connsiteY2241" fmla="*/ 4761928 h 8173795"/>
                <a:gd name="connsiteX2242" fmla="*/ 1601111 w 8176660"/>
                <a:gd name="connsiteY2242" fmla="*/ 4761928 h 8173795"/>
                <a:gd name="connsiteX2243" fmla="*/ 1603675 w 8176660"/>
                <a:gd name="connsiteY2243" fmla="*/ 4760462 h 8173795"/>
                <a:gd name="connsiteX2244" fmla="*/ 1640311 w 8176660"/>
                <a:gd name="connsiteY2244" fmla="*/ 4813218 h 8173795"/>
                <a:gd name="connsiteX2245" fmla="*/ 1681709 w 8176660"/>
                <a:gd name="connsiteY2245" fmla="*/ 4871102 h 8173795"/>
                <a:gd name="connsiteX2246" fmla="*/ 1593417 w 8176660"/>
                <a:gd name="connsiteY2246" fmla="*/ 4890885 h 8173795"/>
                <a:gd name="connsiteX2247" fmla="*/ 1506591 w 8176660"/>
                <a:gd name="connsiteY2247" fmla="*/ 4911034 h 8173795"/>
                <a:gd name="connsiteX2248" fmla="*/ 1553118 w 8176660"/>
                <a:gd name="connsiteY2248" fmla="*/ 4833733 h 8173795"/>
                <a:gd name="connsiteX2249" fmla="*/ 1596348 w 8176660"/>
                <a:gd name="connsiteY2249" fmla="*/ 4760829 h 8173795"/>
                <a:gd name="connsiteX2250" fmla="*/ 1596348 w 8176660"/>
                <a:gd name="connsiteY2250" fmla="*/ 4760829 h 8173795"/>
                <a:gd name="connsiteX2251" fmla="*/ 1137305 w 8176660"/>
                <a:gd name="connsiteY2251" fmla="*/ 4924956 h 8173795"/>
                <a:gd name="connsiteX2252" fmla="*/ 1112393 w 8176660"/>
                <a:gd name="connsiteY2252" fmla="*/ 4826406 h 8173795"/>
                <a:gd name="connsiteX2253" fmla="*/ 1089678 w 8176660"/>
                <a:gd name="connsiteY2253" fmla="*/ 4737382 h 8173795"/>
                <a:gd name="connsiteX2254" fmla="*/ 1164781 w 8176660"/>
                <a:gd name="connsiteY2254" fmla="*/ 4876964 h 8173795"/>
                <a:gd name="connsiteX2255" fmla="*/ 1164781 w 8176660"/>
                <a:gd name="connsiteY2255" fmla="*/ 4877330 h 8173795"/>
                <a:gd name="connsiteX2256" fmla="*/ 1137305 w 8176660"/>
                <a:gd name="connsiteY2256" fmla="*/ 4924956 h 8173795"/>
                <a:gd name="connsiteX2257" fmla="*/ 1137305 w 8176660"/>
                <a:gd name="connsiteY2257" fmla="*/ 4924956 h 8173795"/>
                <a:gd name="connsiteX2258" fmla="*/ 850448 w 8176660"/>
                <a:gd name="connsiteY2258" fmla="*/ 4723094 h 8173795"/>
                <a:gd name="connsiteX2259" fmla="*/ 848250 w 8176660"/>
                <a:gd name="connsiteY2259" fmla="*/ 4719431 h 8173795"/>
                <a:gd name="connsiteX2260" fmla="*/ 933611 w 8176660"/>
                <a:gd name="connsiteY2260" fmla="*/ 4610989 h 8173795"/>
                <a:gd name="connsiteX2261" fmla="*/ 1018972 w 8176660"/>
                <a:gd name="connsiteY2261" fmla="*/ 4502182 h 8173795"/>
                <a:gd name="connsiteX2262" fmla="*/ 1022269 w 8176660"/>
                <a:gd name="connsiteY2262" fmla="*/ 4503281 h 8173795"/>
                <a:gd name="connsiteX2263" fmla="*/ 1022635 w 8176660"/>
                <a:gd name="connsiteY2263" fmla="*/ 4503281 h 8173795"/>
                <a:gd name="connsiteX2264" fmla="*/ 1051578 w 8176660"/>
                <a:gd name="connsiteY2264" fmla="*/ 4609890 h 8173795"/>
                <a:gd name="connsiteX2265" fmla="*/ 1080886 w 8176660"/>
                <a:gd name="connsiteY2265" fmla="*/ 4716500 h 8173795"/>
                <a:gd name="connsiteX2266" fmla="*/ 1077589 w 8176660"/>
                <a:gd name="connsiteY2266" fmla="*/ 4718332 h 8173795"/>
                <a:gd name="connsiteX2267" fmla="*/ 1076856 w 8176660"/>
                <a:gd name="connsiteY2267" fmla="*/ 4721995 h 8173795"/>
                <a:gd name="connsiteX2268" fmla="*/ 963286 w 8176660"/>
                <a:gd name="connsiteY2268" fmla="*/ 4722361 h 8173795"/>
                <a:gd name="connsiteX2269" fmla="*/ 850448 w 8176660"/>
                <a:gd name="connsiteY2269" fmla="*/ 4723094 h 8173795"/>
                <a:gd name="connsiteX2270" fmla="*/ 371622 w 8176660"/>
                <a:gd name="connsiteY2270" fmla="*/ 3814899 h 8173795"/>
                <a:gd name="connsiteX2271" fmla="*/ 373087 w 8176660"/>
                <a:gd name="connsiteY2271" fmla="*/ 3814899 h 8173795"/>
                <a:gd name="connsiteX2272" fmla="*/ 376384 w 8176660"/>
                <a:gd name="connsiteY2272" fmla="*/ 3813067 h 8173795"/>
                <a:gd name="connsiteX2273" fmla="*/ 384078 w 8176660"/>
                <a:gd name="connsiteY2273" fmla="*/ 3821860 h 8173795"/>
                <a:gd name="connsiteX2274" fmla="*/ 307143 w 8176660"/>
                <a:gd name="connsiteY2274" fmla="*/ 3831019 h 8173795"/>
                <a:gd name="connsiteX2275" fmla="*/ 205663 w 8176660"/>
                <a:gd name="connsiteY2275" fmla="*/ 3843474 h 8173795"/>
                <a:gd name="connsiteX2276" fmla="*/ 270141 w 8176660"/>
                <a:gd name="connsiteY2276" fmla="*/ 3829187 h 8173795"/>
                <a:gd name="connsiteX2277" fmla="*/ 362463 w 8176660"/>
                <a:gd name="connsiteY2277" fmla="*/ 3808304 h 8173795"/>
                <a:gd name="connsiteX2278" fmla="*/ 371622 w 8176660"/>
                <a:gd name="connsiteY2278" fmla="*/ 3814899 h 8173795"/>
                <a:gd name="connsiteX2279" fmla="*/ 379682 w 8176660"/>
                <a:gd name="connsiteY2279" fmla="*/ 3811235 h 8173795"/>
                <a:gd name="connsiteX2280" fmla="*/ 380048 w 8176660"/>
                <a:gd name="connsiteY2280" fmla="*/ 3810869 h 8173795"/>
                <a:gd name="connsiteX2281" fmla="*/ 380781 w 8176660"/>
                <a:gd name="connsiteY2281" fmla="*/ 3807938 h 8173795"/>
                <a:gd name="connsiteX2282" fmla="*/ 408990 w 8176660"/>
                <a:gd name="connsiteY2282" fmla="*/ 3812334 h 8173795"/>
                <a:gd name="connsiteX2283" fmla="*/ 433169 w 8176660"/>
                <a:gd name="connsiteY2283" fmla="*/ 3815998 h 8173795"/>
                <a:gd name="connsiteX2284" fmla="*/ 388840 w 8176660"/>
                <a:gd name="connsiteY2284" fmla="*/ 3821127 h 8173795"/>
                <a:gd name="connsiteX2285" fmla="*/ 379682 w 8176660"/>
                <a:gd name="connsiteY2285" fmla="*/ 3811235 h 8173795"/>
                <a:gd name="connsiteX2286" fmla="*/ 438298 w 8176660"/>
                <a:gd name="connsiteY2286" fmla="*/ 3819295 h 8173795"/>
                <a:gd name="connsiteX2287" fmla="*/ 448190 w 8176660"/>
                <a:gd name="connsiteY2287" fmla="*/ 3825890 h 8173795"/>
                <a:gd name="connsiteX2288" fmla="*/ 449655 w 8176660"/>
                <a:gd name="connsiteY2288" fmla="*/ 3825157 h 8173795"/>
                <a:gd name="connsiteX2289" fmla="*/ 503876 w 8176660"/>
                <a:gd name="connsiteY2289" fmla="*/ 3922974 h 8173795"/>
                <a:gd name="connsiteX2290" fmla="*/ 554433 w 8176660"/>
                <a:gd name="connsiteY2290" fmla="*/ 4013463 h 8173795"/>
                <a:gd name="connsiteX2291" fmla="*/ 469805 w 8176660"/>
                <a:gd name="connsiteY2291" fmla="*/ 3915280 h 8173795"/>
                <a:gd name="connsiteX2292" fmla="*/ 391771 w 8176660"/>
                <a:gd name="connsiteY2292" fmla="*/ 3825523 h 8173795"/>
                <a:gd name="connsiteX2293" fmla="*/ 438298 w 8176660"/>
                <a:gd name="connsiteY2293" fmla="*/ 3819295 h 8173795"/>
                <a:gd name="connsiteX2294" fmla="*/ 1089678 w 8176660"/>
                <a:gd name="connsiteY2294" fmla="*/ 4730055 h 8173795"/>
                <a:gd name="connsiteX2295" fmla="*/ 1091510 w 8176660"/>
                <a:gd name="connsiteY2295" fmla="*/ 4728956 h 8173795"/>
                <a:gd name="connsiteX2296" fmla="*/ 1092243 w 8176660"/>
                <a:gd name="connsiteY2296" fmla="*/ 4726391 h 8173795"/>
                <a:gd name="connsiteX2297" fmla="*/ 1164781 w 8176660"/>
                <a:gd name="connsiteY2297" fmla="*/ 4734451 h 8173795"/>
                <a:gd name="connsiteX2298" fmla="*/ 1240251 w 8176660"/>
                <a:gd name="connsiteY2298" fmla="*/ 4742511 h 8173795"/>
                <a:gd name="connsiteX2299" fmla="*/ 1241350 w 8176660"/>
                <a:gd name="connsiteY2299" fmla="*/ 4744709 h 8173795"/>
                <a:gd name="connsiteX2300" fmla="*/ 1189327 w 8176660"/>
                <a:gd name="connsiteY2300" fmla="*/ 4834466 h 8173795"/>
                <a:gd name="connsiteX2301" fmla="*/ 1166979 w 8176660"/>
                <a:gd name="connsiteY2301" fmla="*/ 4872933 h 8173795"/>
                <a:gd name="connsiteX2302" fmla="*/ 1089678 w 8176660"/>
                <a:gd name="connsiteY2302" fmla="*/ 4730055 h 8173795"/>
                <a:gd name="connsiteX2303" fmla="*/ 579345 w 8176660"/>
                <a:gd name="connsiteY2303" fmla="*/ 4207266 h 8173795"/>
                <a:gd name="connsiteX2304" fmla="*/ 586672 w 8176660"/>
                <a:gd name="connsiteY2304" fmla="*/ 4200671 h 8173795"/>
                <a:gd name="connsiteX2305" fmla="*/ 595831 w 8176660"/>
                <a:gd name="connsiteY2305" fmla="*/ 4192245 h 8173795"/>
                <a:gd name="connsiteX2306" fmla="*/ 599861 w 8176660"/>
                <a:gd name="connsiteY2306" fmla="*/ 4193711 h 8173795"/>
                <a:gd name="connsiteX2307" fmla="*/ 600960 w 8176660"/>
                <a:gd name="connsiteY2307" fmla="*/ 4193711 h 8173795"/>
                <a:gd name="connsiteX2308" fmla="*/ 603158 w 8176660"/>
                <a:gd name="connsiteY2308" fmla="*/ 4192245 h 8173795"/>
                <a:gd name="connsiteX2309" fmla="*/ 610486 w 8176660"/>
                <a:gd name="connsiteY2309" fmla="*/ 4200671 h 8173795"/>
                <a:gd name="connsiteX2310" fmla="*/ 580078 w 8176660"/>
                <a:gd name="connsiteY2310" fmla="*/ 4207998 h 8173795"/>
                <a:gd name="connsiteX2311" fmla="*/ 579345 w 8176660"/>
                <a:gd name="connsiteY2311" fmla="*/ 4207266 h 8173795"/>
                <a:gd name="connsiteX2312" fmla="*/ 897342 w 8176660"/>
                <a:gd name="connsiteY2312" fmla="*/ 4114944 h 8173795"/>
                <a:gd name="connsiteX2313" fmla="*/ 921521 w 8176660"/>
                <a:gd name="connsiteY2313" fmla="*/ 4109082 h 8173795"/>
                <a:gd name="connsiteX2314" fmla="*/ 912362 w 8176660"/>
                <a:gd name="connsiteY2314" fmla="*/ 4117509 h 8173795"/>
                <a:gd name="connsiteX2315" fmla="*/ 900273 w 8176660"/>
                <a:gd name="connsiteY2315" fmla="*/ 4128865 h 8173795"/>
                <a:gd name="connsiteX2316" fmla="*/ 897342 w 8176660"/>
                <a:gd name="connsiteY2316" fmla="*/ 4114944 h 8173795"/>
                <a:gd name="connsiteX2317" fmla="*/ 897342 w 8176660"/>
                <a:gd name="connsiteY2317" fmla="*/ 4131063 h 8173795"/>
                <a:gd name="connsiteX2318" fmla="*/ 749334 w 8176660"/>
                <a:gd name="connsiteY2318" fmla="*/ 4157441 h 8173795"/>
                <a:gd name="connsiteX2319" fmla="*/ 656646 w 8176660"/>
                <a:gd name="connsiteY2319" fmla="*/ 4174294 h 8173795"/>
                <a:gd name="connsiteX2320" fmla="*/ 764355 w 8176660"/>
                <a:gd name="connsiteY2320" fmla="*/ 4148282 h 8173795"/>
                <a:gd name="connsiteX2321" fmla="*/ 894045 w 8176660"/>
                <a:gd name="connsiteY2321" fmla="*/ 4116409 h 8173795"/>
                <a:gd name="connsiteX2322" fmla="*/ 897342 w 8176660"/>
                <a:gd name="connsiteY2322" fmla="*/ 4131063 h 8173795"/>
                <a:gd name="connsiteX2323" fmla="*/ 605723 w 8176660"/>
                <a:gd name="connsiteY2323" fmla="*/ 4190780 h 8173795"/>
                <a:gd name="connsiteX2324" fmla="*/ 606822 w 8176660"/>
                <a:gd name="connsiteY2324" fmla="*/ 4186750 h 8173795"/>
                <a:gd name="connsiteX2325" fmla="*/ 749701 w 8176660"/>
                <a:gd name="connsiteY2325" fmla="*/ 4161471 h 8173795"/>
                <a:gd name="connsiteX2326" fmla="*/ 842389 w 8176660"/>
                <a:gd name="connsiteY2326" fmla="*/ 4144619 h 8173795"/>
                <a:gd name="connsiteX2327" fmla="*/ 734680 w 8176660"/>
                <a:gd name="connsiteY2327" fmla="*/ 4170996 h 8173795"/>
                <a:gd name="connsiteX2328" fmla="*/ 614149 w 8176660"/>
                <a:gd name="connsiteY2328" fmla="*/ 4200671 h 8173795"/>
                <a:gd name="connsiteX2329" fmla="*/ 605723 w 8176660"/>
                <a:gd name="connsiteY2329" fmla="*/ 4190780 h 8173795"/>
                <a:gd name="connsiteX2330" fmla="*/ 735413 w 8176660"/>
                <a:gd name="connsiteY2330" fmla="*/ 4174294 h 8173795"/>
                <a:gd name="connsiteX2331" fmla="*/ 896609 w 8176660"/>
                <a:gd name="connsiteY2331" fmla="*/ 4134727 h 8173795"/>
                <a:gd name="connsiteX2332" fmla="*/ 857775 w 8176660"/>
                <a:gd name="connsiteY2332" fmla="*/ 4284567 h 8173795"/>
                <a:gd name="connsiteX2333" fmla="*/ 821140 w 8176660"/>
                <a:gd name="connsiteY2333" fmla="*/ 4427079 h 8173795"/>
                <a:gd name="connsiteX2334" fmla="*/ 818575 w 8176660"/>
                <a:gd name="connsiteY2334" fmla="*/ 4426346 h 8173795"/>
                <a:gd name="connsiteX2335" fmla="*/ 814179 w 8176660"/>
                <a:gd name="connsiteY2335" fmla="*/ 4428178 h 8173795"/>
                <a:gd name="connsiteX2336" fmla="*/ 711233 w 8176660"/>
                <a:gd name="connsiteY2336" fmla="*/ 4310578 h 8173795"/>
                <a:gd name="connsiteX2337" fmla="*/ 616347 w 8176660"/>
                <a:gd name="connsiteY2337" fmla="*/ 4203236 h 8173795"/>
                <a:gd name="connsiteX2338" fmla="*/ 735413 w 8176660"/>
                <a:gd name="connsiteY2338" fmla="*/ 4174294 h 8173795"/>
                <a:gd name="connsiteX2339" fmla="*/ 962553 w 8176660"/>
                <a:gd name="connsiteY2339" fmla="*/ 4290795 h 8173795"/>
                <a:gd name="connsiteX2340" fmla="*/ 964019 w 8176660"/>
                <a:gd name="connsiteY2340" fmla="*/ 4293359 h 8173795"/>
                <a:gd name="connsiteX2341" fmla="*/ 894045 w 8176660"/>
                <a:gd name="connsiteY2341" fmla="*/ 4362234 h 8173795"/>
                <a:gd name="connsiteX2342" fmla="*/ 827368 w 8176660"/>
                <a:gd name="connsiteY2342" fmla="*/ 4428911 h 8173795"/>
                <a:gd name="connsiteX2343" fmla="*/ 825170 w 8176660"/>
                <a:gd name="connsiteY2343" fmla="*/ 4428178 h 8173795"/>
                <a:gd name="connsiteX2344" fmla="*/ 862172 w 8176660"/>
                <a:gd name="connsiteY2344" fmla="*/ 4285666 h 8173795"/>
                <a:gd name="connsiteX2345" fmla="*/ 899906 w 8176660"/>
                <a:gd name="connsiteY2345" fmla="*/ 4137658 h 8173795"/>
                <a:gd name="connsiteX2346" fmla="*/ 933245 w 8176660"/>
                <a:gd name="connsiteY2346" fmla="*/ 4212029 h 8173795"/>
                <a:gd name="connsiteX2347" fmla="*/ 965850 w 8176660"/>
                <a:gd name="connsiteY2347" fmla="*/ 4284200 h 8173795"/>
                <a:gd name="connsiteX2348" fmla="*/ 962553 w 8176660"/>
                <a:gd name="connsiteY2348" fmla="*/ 4290795 h 8173795"/>
                <a:gd name="connsiteX2349" fmla="*/ 962553 w 8176660"/>
                <a:gd name="connsiteY2349" fmla="*/ 4290795 h 8173795"/>
                <a:gd name="connsiteX2350" fmla="*/ 1192624 w 8176660"/>
                <a:gd name="connsiteY2350" fmla="*/ 4836665 h 8173795"/>
                <a:gd name="connsiteX2351" fmla="*/ 1243548 w 8176660"/>
                <a:gd name="connsiteY2351" fmla="*/ 4747640 h 8173795"/>
                <a:gd name="connsiteX2352" fmla="*/ 1244647 w 8176660"/>
                <a:gd name="connsiteY2352" fmla="*/ 4884657 h 8173795"/>
                <a:gd name="connsiteX2353" fmla="*/ 1246112 w 8176660"/>
                <a:gd name="connsiteY2353" fmla="*/ 5018743 h 8173795"/>
                <a:gd name="connsiteX2354" fmla="*/ 1245379 w 8176660"/>
                <a:gd name="connsiteY2354" fmla="*/ 5019475 h 8173795"/>
                <a:gd name="connsiteX2355" fmla="*/ 1169178 w 8176660"/>
                <a:gd name="connsiteY2355" fmla="*/ 4877330 h 8173795"/>
                <a:gd name="connsiteX2356" fmla="*/ 1192624 w 8176660"/>
                <a:gd name="connsiteY2356" fmla="*/ 4836665 h 8173795"/>
                <a:gd name="connsiteX2357" fmla="*/ 1192624 w 8176660"/>
                <a:gd name="connsiteY2357" fmla="*/ 4836665 h 8173795"/>
                <a:gd name="connsiteX2358" fmla="*/ 1240983 w 8176660"/>
                <a:gd name="connsiteY2358" fmla="*/ 4739580 h 8173795"/>
                <a:gd name="connsiteX2359" fmla="*/ 1165148 w 8176660"/>
                <a:gd name="connsiteY2359" fmla="*/ 4730788 h 8173795"/>
                <a:gd name="connsiteX2360" fmla="*/ 1092976 w 8176660"/>
                <a:gd name="connsiteY2360" fmla="*/ 4723094 h 8173795"/>
                <a:gd name="connsiteX2361" fmla="*/ 1092976 w 8176660"/>
                <a:gd name="connsiteY2361" fmla="*/ 4722728 h 8173795"/>
                <a:gd name="connsiteX2362" fmla="*/ 1083817 w 8176660"/>
                <a:gd name="connsiteY2362" fmla="*/ 4715767 h 8173795"/>
                <a:gd name="connsiteX2363" fmla="*/ 1054875 w 8176660"/>
                <a:gd name="connsiteY2363" fmla="*/ 4609524 h 8173795"/>
                <a:gd name="connsiteX2364" fmla="*/ 1025566 w 8176660"/>
                <a:gd name="connsiteY2364" fmla="*/ 4502548 h 8173795"/>
                <a:gd name="connsiteX2365" fmla="*/ 1025566 w 8176660"/>
                <a:gd name="connsiteY2365" fmla="*/ 4502548 h 8173795"/>
                <a:gd name="connsiteX2366" fmla="*/ 1132176 w 8176660"/>
                <a:gd name="connsiteY2366" fmla="*/ 4620148 h 8173795"/>
                <a:gd name="connsiteX2367" fmla="*/ 1240983 w 8176660"/>
                <a:gd name="connsiteY2367" fmla="*/ 4739580 h 8173795"/>
                <a:gd name="connsiteX2368" fmla="*/ 1240983 w 8176660"/>
                <a:gd name="connsiteY2368" fmla="*/ 4739580 h 8173795"/>
                <a:gd name="connsiteX2369" fmla="*/ 1240983 w 8176660"/>
                <a:gd name="connsiteY2369" fmla="*/ 4739580 h 8173795"/>
                <a:gd name="connsiteX2370" fmla="*/ 1015308 w 8176660"/>
                <a:gd name="connsiteY2370" fmla="*/ 4491924 h 8173795"/>
                <a:gd name="connsiteX2371" fmla="*/ 921888 w 8176660"/>
                <a:gd name="connsiteY2371" fmla="*/ 4464814 h 8173795"/>
                <a:gd name="connsiteX2372" fmla="*/ 831764 w 8176660"/>
                <a:gd name="connsiteY2372" fmla="*/ 4439169 h 8173795"/>
                <a:gd name="connsiteX2373" fmla="*/ 831764 w 8176660"/>
                <a:gd name="connsiteY2373" fmla="*/ 4436238 h 8173795"/>
                <a:gd name="connsiteX2374" fmla="*/ 829200 w 8176660"/>
                <a:gd name="connsiteY2374" fmla="*/ 4431842 h 8173795"/>
                <a:gd name="connsiteX2375" fmla="*/ 896609 w 8176660"/>
                <a:gd name="connsiteY2375" fmla="*/ 4365165 h 8173795"/>
                <a:gd name="connsiteX2376" fmla="*/ 966217 w 8176660"/>
                <a:gd name="connsiteY2376" fmla="*/ 4295924 h 8173795"/>
                <a:gd name="connsiteX2377" fmla="*/ 969880 w 8176660"/>
                <a:gd name="connsiteY2377" fmla="*/ 4297389 h 8173795"/>
                <a:gd name="connsiteX2378" fmla="*/ 969880 w 8176660"/>
                <a:gd name="connsiteY2378" fmla="*/ 4297389 h 8173795"/>
                <a:gd name="connsiteX2379" fmla="*/ 994060 w 8176660"/>
                <a:gd name="connsiteY2379" fmla="*/ 4393374 h 8173795"/>
                <a:gd name="connsiteX2380" fmla="*/ 1018605 w 8176660"/>
                <a:gd name="connsiteY2380" fmla="*/ 4489359 h 8173795"/>
                <a:gd name="connsiteX2381" fmla="*/ 1015308 w 8176660"/>
                <a:gd name="connsiteY2381" fmla="*/ 4491924 h 8173795"/>
                <a:gd name="connsiteX2382" fmla="*/ 1015308 w 8176660"/>
                <a:gd name="connsiteY2382" fmla="*/ 4491924 h 8173795"/>
                <a:gd name="connsiteX2383" fmla="*/ 936542 w 8176660"/>
                <a:gd name="connsiteY2383" fmla="*/ 4210197 h 8173795"/>
                <a:gd name="connsiteX2384" fmla="*/ 901372 w 8176660"/>
                <a:gd name="connsiteY2384" fmla="*/ 4132529 h 8173795"/>
                <a:gd name="connsiteX2385" fmla="*/ 914927 w 8176660"/>
                <a:gd name="connsiteY2385" fmla="*/ 4120440 h 8173795"/>
                <a:gd name="connsiteX2386" fmla="*/ 927017 w 8176660"/>
                <a:gd name="connsiteY2386" fmla="*/ 4109082 h 8173795"/>
                <a:gd name="connsiteX2387" fmla="*/ 947166 w 8176660"/>
                <a:gd name="connsiteY2387" fmla="*/ 4197741 h 8173795"/>
                <a:gd name="connsiteX2388" fmla="*/ 964385 w 8176660"/>
                <a:gd name="connsiteY2388" fmla="*/ 4271744 h 8173795"/>
                <a:gd name="connsiteX2389" fmla="*/ 936542 w 8176660"/>
                <a:gd name="connsiteY2389" fmla="*/ 4210197 h 8173795"/>
                <a:gd name="connsiteX2390" fmla="*/ 936542 w 8176660"/>
                <a:gd name="connsiteY2390" fmla="*/ 4210197 h 8173795"/>
                <a:gd name="connsiteX2391" fmla="*/ 896609 w 8176660"/>
                <a:gd name="connsiteY2391" fmla="*/ 4112013 h 8173795"/>
                <a:gd name="connsiteX2392" fmla="*/ 880123 w 8176660"/>
                <a:gd name="connsiteY2392" fmla="*/ 4040208 h 8173795"/>
                <a:gd name="connsiteX2393" fmla="*/ 862904 w 8176660"/>
                <a:gd name="connsiteY2393" fmla="*/ 3965837 h 8173795"/>
                <a:gd name="connsiteX2394" fmla="*/ 890747 w 8176660"/>
                <a:gd name="connsiteY2394" fmla="*/ 4028484 h 8173795"/>
                <a:gd name="connsiteX2395" fmla="*/ 925551 w 8176660"/>
                <a:gd name="connsiteY2395" fmla="*/ 4105052 h 8173795"/>
                <a:gd name="connsiteX2396" fmla="*/ 896609 w 8176660"/>
                <a:gd name="connsiteY2396" fmla="*/ 4112013 h 8173795"/>
                <a:gd name="connsiteX2397" fmla="*/ 855944 w 8176660"/>
                <a:gd name="connsiteY2397" fmla="*/ 3951183 h 8173795"/>
                <a:gd name="connsiteX2398" fmla="*/ 876460 w 8176660"/>
                <a:gd name="connsiteY2398" fmla="*/ 4041306 h 8173795"/>
                <a:gd name="connsiteX2399" fmla="*/ 892946 w 8176660"/>
                <a:gd name="connsiteY2399" fmla="*/ 4113112 h 8173795"/>
                <a:gd name="connsiteX2400" fmla="*/ 763256 w 8176660"/>
                <a:gd name="connsiteY2400" fmla="*/ 4144619 h 8173795"/>
                <a:gd name="connsiteX2401" fmla="*/ 606089 w 8176660"/>
                <a:gd name="connsiteY2401" fmla="*/ 4183452 h 8173795"/>
                <a:gd name="connsiteX2402" fmla="*/ 599861 w 8176660"/>
                <a:gd name="connsiteY2402" fmla="*/ 4179423 h 8173795"/>
                <a:gd name="connsiteX2403" fmla="*/ 583742 w 8176660"/>
                <a:gd name="connsiteY2403" fmla="*/ 4106518 h 8173795"/>
                <a:gd name="connsiteX2404" fmla="*/ 565790 w 8176660"/>
                <a:gd name="connsiteY2404" fmla="*/ 4028484 h 8173795"/>
                <a:gd name="connsiteX2405" fmla="*/ 710867 w 8176660"/>
                <a:gd name="connsiteY2405" fmla="*/ 3990017 h 8173795"/>
                <a:gd name="connsiteX2406" fmla="*/ 855944 w 8176660"/>
                <a:gd name="connsiteY2406" fmla="*/ 3951183 h 8173795"/>
                <a:gd name="connsiteX2407" fmla="*/ 579712 w 8176660"/>
                <a:gd name="connsiteY2407" fmla="*/ 4106884 h 8173795"/>
                <a:gd name="connsiteX2408" fmla="*/ 596198 w 8176660"/>
                <a:gd name="connsiteY2408" fmla="*/ 4179789 h 8173795"/>
                <a:gd name="connsiteX2409" fmla="*/ 593267 w 8176660"/>
                <a:gd name="connsiteY2409" fmla="*/ 4181621 h 8173795"/>
                <a:gd name="connsiteX2410" fmla="*/ 591801 w 8176660"/>
                <a:gd name="connsiteY2410" fmla="*/ 4187482 h 8173795"/>
                <a:gd name="connsiteX2411" fmla="*/ 592900 w 8176660"/>
                <a:gd name="connsiteY2411" fmla="*/ 4189680 h 8173795"/>
                <a:gd name="connsiteX2412" fmla="*/ 583742 w 8176660"/>
                <a:gd name="connsiteY2412" fmla="*/ 4198107 h 8173795"/>
                <a:gd name="connsiteX2413" fmla="*/ 577147 w 8176660"/>
                <a:gd name="connsiteY2413" fmla="*/ 4204335 h 8173795"/>
                <a:gd name="connsiteX2414" fmla="*/ 572018 w 8176660"/>
                <a:gd name="connsiteY2414" fmla="*/ 4202870 h 8173795"/>
                <a:gd name="connsiteX2415" fmla="*/ 569087 w 8176660"/>
                <a:gd name="connsiteY2415" fmla="*/ 4119340 h 8173795"/>
                <a:gd name="connsiteX2416" fmla="*/ 566157 w 8176660"/>
                <a:gd name="connsiteY2416" fmla="*/ 4046435 h 8173795"/>
                <a:gd name="connsiteX2417" fmla="*/ 579712 w 8176660"/>
                <a:gd name="connsiteY2417" fmla="*/ 4106884 h 8173795"/>
                <a:gd name="connsiteX2418" fmla="*/ 581177 w 8176660"/>
                <a:gd name="connsiteY2418" fmla="*/ 4212029 h 8173795"/>
                <a:gd name="connsiteX2419" fmla="*/ 613050 w 8176660"/>
                <a:gd name="connsiteY2419" fmla="*/ 4204335 h 8173795"/>
                <a:gd name="connsiteX2420" fmla="*/ 708669 w 8176660"/>
                <a:gd name="connsiteY2420" fmla="*/ 4313509 h 8173795"/>
                <a:gd name="connsiteX2421" fmla="*/ 799525 w 8176660"/>
                <a:gd name="connsiteY2421" fmla="*/ 4416455 h 8173795"/>
                <a:gd name="connsiteX2422" fmla="*/ 697312 w 8176660"/>
                <a:gd name="connsiteY2422" fmla="*/ 4324133 h 8173795"/>
                <a:gd name="connsiteX2423" fmla="*/ 579712 w 8176660"/>
                <a:gd name="connsiteY2423" fmla="*/ 4218623 h 8173795"/>
                <a:gd name="connsiteX2424" fmla="*/ 581177 w 8176660"/>
                <a:gd name="connsiteY2424" fmla="*/ 4212029 h 8173795"/>
                <a:gd name="connsiteX2425" fmla="*/ 581177 w 8176660"/>
                <a:gd name="connsiteY2425" fmla="*/ 4212029 h 8173795"/>
                <a:gd name="connsiteX2426" fmla="*/ 830665 w 8176660"/>
                <a:gd name="connsiteY2426" fmla="*/ 4442466 h 8173795"/>
                <a:gd name="connsiteX2427" fmla="*/ 920789 w 8176660"/>
                <a:gd name="connsiteY2427" fmla="*/ 4468477 h 8173795"/>
                <a:gd name="connsiteX2428" fmla="*/ 1014576 w 8176660"/>
                <a:gd name="connsiteY2428" fmla="*/ 4495221 h 8173795"/>
                <a:gd name="connsiteX2429" fmla="*/ 1014209 w 8176660"/>
                <a:gd name="connsiteY2429" fmla="*/ 4496686 h 8173795"/>
                <a:gd name="connsiteX2430" fmla="*/ 1016041 w 8176660"/>
                <a:gd name="connsiteY2430" fmla="*/ 4500350 h 8173795"/>
                <a:gd name="connsiteX2431" fmla="*/ 930314 w 8176660"/>
                <a:gd name="connsiteY2431" fmla="*/ 4609157 h 8173795"/>
                <a:gd name="connsiteX2432" fmla="*/ 845319 w 8176660"/>
                <a:gd name="connsiteY2432" fmla="*/ 4717599 h 8173795"/>
                <a:gd name="connsiteX2433" fmla="*/ 842755 w 8176660"/>
                <a:gd name="connsiteY2433" fmla="*/ 4716866 h 8173795"/>
                <a:gd name="connsiteX2434" fmla="*/ 832863 w 8176660"/>
                <a:gd name="connsiteY2434" fmla="*/ 4581315 h 8173795"/>
                <a:gd name="connsiteX2435" fmla="*/ 822972 w 8176660"/>
                <a:gd name="connsiteY2435" fmla="*/ 4448694 h 8173795"/>
                <a:gd name="connsiteX2436" fmla="*/ 830665 w 8176660"/>
                <a:gd name="connsiteY2436" fmla="*/ 4442466 h 8173795"/>
                <a:gd name="connsiteX2437" fmla="*/ 830665 w 8176660"/>
                <a:gd name="connsiteY2437" fmla="*/ 4442466 h 8173795"/>
                <a:gd name="connsiteX2438" fmla="*/ 2583676 w 8176660"/>
                <a:gd name="connsiteY2438" fmla="*/ 5556553 h 8173795"/>
                <a:gd name="connsiteX2439" fmla="*/ 2583676 w 8176660"/>
                <a:gd name="connsiteY2439" fmla="*/ 5556553 h 8173795"/>
                <a:gd name="connsiteX2440" fmla="*/ 2595399 w 8176660"/>
                <a:gd name="connsiteY2440" fmla="*/ 5545929 h 8173795"/>
                <a:gd name="connsiteX2441" fmla="*/ 2584775 w 8176660"/>
                <a:gd name="connsiteY2441" fmla="*/ 5534205 h 8173795"/>
                <a:gd name="connsiteX2442" fmla="*/ 2583676 w 8176660"/>
                <a:gd name="connsiteY2442" fmla="*/ 5534205 h 8173795"/>
                <a:gd name="connsiteX2443" fmla="*/ 2555833 w 8176660"/>
                <a:gd name="connsiteY2443" fmla="*/ 5381801 h 8173795"/>
                <a:gd name="connsiteX2444" fmla="*/ 2526524 w 8176660"/>
                <a:gd name="connsiteY2444" fmla="*/ 5224268 h 8173795"/>
                <a:gd name="connsiteX2445" fmla="*/ 2528723 w 8176660"/>
                <a:gd name="connsiteY2445" fmla="*/ 5223169 h 8173795"/>
                <a:gd name="connsiteX2446" fmla="*/ 2530188 w 8176660"/>
                <a:gd name="connsiteY2446" fmla="*/ 5218407 h 8173795"/>
                <a:gd name="connsiteX2447" fmla="*/ 2527990 w 8176660"/>
                <a:gd name="connsiteY2447" fmla="*/ 5214011 h 8173795"/>
                <a:gd name="connsiteX2448" fmla="*/ 2518831 w 8176660"/>
                <a:gd name="connsiteY2448" fmla="*/ 5214743 h 8173795"/>
                <a:gd name="connsiteX2449" fmla="*/ 2517732 w 8176660"/>
                <a:gd name="connsiteY2449" fmla="*/ 5218407 h 8173795"/>
                <a:gd name="connsiteX2450" fmla="*/ 2432371 w 8176660"/>
                <a:gd name="connsiteY2450" fmla="*/ 5239655 h 8173795"/>
                <a:gd name="connsiteX2451" fmla="*/ 2348109 w 8176660"/>
                <a:gd name="connsiteY2451" fmla="*/ 5260904 h 8173795"/>
                <a:gd name="connsiteX2452" fmla="*/ 2346644 w 8176660"/>
                <a:gd name="connsiteY2452" fmla="*/ 5258340 h 8173795"/>
                <a:gd name="connsiteX2453" fmla="*/ 2335653 w 8176660"/>
                <a:gd name="connsiteY2453" fmla="*/ 5259072 h 8173795"/>
                <a:gd name="connsiteX2454" fmla="*/ 2334921 w 8176660"/>
                <a:gd name="connsiteY2454" fmla="*/ 5262003 h 8173795"/>
                <a:gd name="connsiteX2455" fmla="*/ 2142950 w 8176660"/>
                <a:gd name="connsiteY2455" fmla="*/ 5247715 h 8173795"/>
                <a:gd name="connsiteX2456" fmla="*/ 1945851 w 8176660"/>
                <a:gd name="connsiteY2456" fmla="*/ 5233427 h 8173795"/>
                <a:gd name="connsiteX2457" fmla="*/ 1945851 w 8176660"/>
                <a:gd name="connsiteY2457" fmla="*/ 5233061 h 8173795"/>
                <a:gd name="connsiteX2458" fmla="*/ 1942187 w 8176660"/>
                <a:gd name="connsiteY2458" fmla="*/ 5233427 h 8173795"/>
                <a:gd name="connsiteX2459" fmla="*/ 1942187 w 8176660"/>
                <a:gd name="connsiteY2459" fmla="*/ 5234893 h 8173795"/>
                <a:gd name="connsiteX2460" fmla="*/ 1834113 w 8176660"/>
                <a:gd name="connsiteY2460" fmla="*/ 5374108 h 8173795"/>
                <a:gd name="connsiteX2461" fmla="*/ 1731533 w 8176660"/>
                <a:gd name="connsiteY2461" fmla="*/ 5506728 h 8173795"/>
                <a:gd name="connsiteX2462" fmla="*/ 1718344 w 8176660"/>
                <a:gd name="connsiteY2462" fmla="*/ 5509659 h 8173795"/>
                <a:gd name="connsiteX2463" fmla="*/ 1716879 w 8176660"/>
                <a:gd name="connsiteY2463" fmla="*/ 5515887 h 8173795"/>
                <a:gd name="connsiteX2464" fmla="*/ 1719077 w 8176660"/>
                <a:gd name="connsiteY2464" fmla="*/ 5519917 h 8173795"/>
                <a:gd name="connsiteX2465" fmla="*/ 1617597 w 8176660"/>
                <a:gd name="connsiteY2465" fmla="*/ 5608941 h 8173795"/>
                <a:gd name="connsiteX2466" fmla="*/ 1516849 w 8176660"/>
                <a:gd name="connsiteY2466" fmla="*/ 5698332 h 8173795"/>
                <a:gd name="connsiteX2467" fmla="*/ 1503294 w 8176660"/>
                <a:gd name="connsiteY2467" fmla="*/ 5699432 h 8173795"/>
                <a:gd name="connsiteX2468" fmla="*/ 1504393 w 8176660"/>
                <a:gd name="connsiteY2468" fmla="*/ 5713353 h 8173795"/>
                <a:gd name="connsiteX2469" fmla="*/ 1510987 w 8176660"/>
                <a:gd name="connsiteY2469" fmla="*/ 5715918 h 8173795"/>
                <a:gd name="connsiteX2470" fmla="*/ 1517948 w 8176660"/>
                <a:gd name="connsiteY2470" fmla="*/ 5712620 h 8173795"/>
                <a:gd name="connsiteX2471" fmla="*/ 1627122 w 8176660"/>
                <a:gd name="connsiteY2471" fmla="*/ 5785525 h 8173795"/>
                <a:gd name="connsiteX2472" fmla="*/ 1737761 w 8176660"/>
                <a:gd name="connsiteY2472" fmla="*/ 5858796 h 8173795"/>
                <a:gd name="connsiteX2473" fmla="*/ 1736296 w 8176660"/>
                <a:gd name="connsiteY2473" fmla="*/ 5862826 h 8173795"/>
                <a:gd name="connsiteX2474" fmla="*/ 1739593 w 8176660"/>
                <a:gd name="connsiteY2474" fmla="*/ 5869420 h 8173795"/>
                <a:gd name="connsiteX2475" fmla="*/ 1745821 w 8176660"/>
                <a:gd name="connsiteY2475" fmla="*/ 5871619 h 8173795"/>
                <a:gd name="connsiteX2476" fmla="*/ 1752415 w 8176660"/>
                <a:gd name="connsiteY2476" fmla="*/ 5868688 h 8173795"/>
                <a:gd name="connsiteX2477" fmla="*/ 1849133 w 8176660"/>
                <a:gd name="connsiteY2477" fmla="*/ 5935731 h 8173795"/>
                <a:gd name="connsiteX2478" fmla="*/ 1946950 w 8176660"/>
                <a:gd name="connsiteY2478" fmla="*/ 6003140 h 8173795"/>
                <a:gd name="connsiteX2479" fmla="*/ 1948782 w 8176660"/>
                <a:gd name="connsiteY2479" fmla="*/ 6013032 h 8173795"/>
                <a:gd name="connsiteX2480" fmla="*/ 1954277 w 8176660"/>
                <a:gd name="connsiteY2480" fmla="*/ 6015230 h 8173795"/>
                <a:gd name="connsiteX2481" fmla="*/ 1959773 w 8176660"/>
                <a:gd name="connsiteY2481" fmla="*/ 6012665 h 8173795"/>
                <a:gd name="connsiteX2482" fmla="*/ 2044034 w 8176660"/>
                <a:gd name="connsiteY2482" fmla="*/ 6073847 h 8173795"/>
                <a:gd name="connsiteX2483" fmla="*/ 2134524 w 8176660"/>
                <a:gd name="connsiteY2483" fmla="*/ 6139058 h 8173795"/>
                <a:gd name="connsiteX2484" fmla="*/ 2134524 w 8176660"/>
                <a:gd name="connsiteY2484" fmla="*/ 6139791 h 8173795"/>
                <a:gd name="connsiteX2485" fmla="*/ 2135257 w 8176660"/>
                <a:gd name="connsiteY2485" fmla="*/ 6139791 h 8173795"/>
                <a:gd name="connsiteX2486" fmla="*/ 2228311 w 8176660"/>
                <a:gd name="connsiteY2486" fmla="*/ 6182654 h 8173795"/>
                <a:gd name="connsiteX2487" fmla="*/ 2320999 w 8176660"/>
                <a:gd name="connsiteY2487" fmla="*/ 6224785 h 8173795"/>
                <a:gd name="connsiteX2488" fmla="*/ 2320999 w 8176660"/>
                <a:gd name="connsiteY2488" fmla="*/ 6225518 h 8173795"/>
                <a:gd name="connsiteX2489" fmla="*/ 2322465 w 8176660"/>
                <a:gd name="connsiteY2489" fmla="*/ 6225518 h 8173795"/>
                <a:gd name="connsiteX2490" fmla="*/ 2322465 w 8176660"/>
                <a:gd name="connsiteY2490" fmla="*/ 6225518 h 8173795"/>
                <a:gd name="connsiteX2491" fmla="*/ 2322465 w 8176660"/>
                <a:gd name="connsiteY2491" fmla="*/ 6225518 h 8173795"/>
                <a:gd name="connsiteX2492" fmla="*/ 2322465 w 8176660"/>
                <a:gd name="connsiteY2492" fmla="*/ 6225518 h 8173795"/>
                <a:gd name="connsiteX2493" fmla="*/ 2324296 w 8176660"/>
                <a:gd name="connsiteY2493" fmla="*/ 6225518 h 8173795"/>
                <a:gd name="connsiteX2494" fmla="*/ 2324296 w 8176660"/>
                <a:gd name="connsiteY2494" fmla="*/ 6224419 h 8173795"/>
                <a:gd name="connsiteX2495" fmla="*/ 2425410 w 8176660"/>
                <a:gd name="connsiteY2495" fmla="*/ 6074946 h 8173795"/>
                <a:gd name="connsiteX2496" fmla="*/ 2525792 w 8176660"/>
                <a:gd name="connsiteY2496" fmla="*/ 5925473 h 8173795"/>
                <a:gd name="connsiteX2497" fmla="*/ 2527257 w 8176660"/>
                <a:gd name="connsiteY2497" fmla="*/ 5925473 h 8173795"/>
                <a:gd name="connsiteX2498" fmla="*/ 2526891 w 8176660"/>
                <a:gd name="connsiteY2498" fmla="*/ 5921809 h 8173795"/>
                <a:gd name="connsiteX2499" fmla="*/ 2556932 w 8176660"/>
                <a:gd name="connsiteY2499" fmla="*/ 5734602 h 8173795"/>
                <a:gd name="connsiteX2500" fmla="*/ 2583676 w 8176660"/>
                <a:gd name="connsiteY2500" fmla="*/ 5556553 h 8173795"/>
                <a:gd name="connsiteX2501" fmla="*/ 1850232 w 8176660"/>
                <a:gd name="connsiteY2501" fmla="*/ 5932433 h 8173795"/>
                <a:gd name="connsiteX2502" fmla="*/ 1753148 w 8176660"/>
                <a:gd name="connsiteY2502" fmla="*/ 5865390 h 8173795"/>
                <a:gd name="connsiteX2503" fmla="*/ 1753881 w 8176660"/>
                <a:gd name="connsiteY2503" fmla="*/ 5859895 h 8173795"/>
                <a:gd name="connsiteX2504" fmla="*/ 1859025 w 8176660"/>
                <a:gd name="connsiteY2504" fmla="*/ 5810803 h 8173795"/>
                <a:gd name="connsiteX2505" fmla="*/ 1960505 w 8176660"/>
                <a:gd name="connsiteY2505" fmla="*/ 5763177 h 8173795"/>
                <a:gd name="connsiteX2506" fmla="*/ 1962703 w 8176660"/>
                <a:gd name="connsiteY2506" fmla="*/ 5766108 h 8173795"/>
                <a:gd name="connsiteX2507" fmla="*/ 1968565 w 8176660"/>
                <a:gd name="connsiteY2507" fmla="*/ 5768306 h 8173795"/>
                <a:gd name="connsiteX2508" fmla="*/ 1960139 w 8176660"/>
                <a:gd name="connsiteY2508" fmla="*/ 5880777 h 8173795"/>
                <a:gd name="connsiteX2509" fmla="*/ 1952079 w 8176660"/>
                <a:gd name="connsiteY2509" fmla="*/ 5997278 h 8173795"/>
                <a:gd name="connsiteX2510" fmla="*/ 1947683 w 8176660"/>
                <a:gd name="connsiteY2510" fmla="*/ 5999476 h 8173795"/>
                <a:gd name="connsiteX2511" fmla="*/ 1850232 w 8176660"/>
                <a:gd name="connsiteY2511" fmla="*/ 5932433 h 8173795"/>
                <a:gd name="connsiteX2512" fmla="*/ 1628587 w 8176660"/>
                <a:gd name="connsiteY2512" fmla="*/ 5782228 h 8173795"/>
                <a:gd name="connsiteX2513" fmla="*/ 1518681 w 8176660"/>
                <a:gd name="connsiteY2513" fmla="*/ 5709323 h 8173795"/>
                <a:gd name="connsiteX2514" fmla="*/ 1518314 w 8176660"/>
                <a:gd name="connsiteY2514" fmla="*/ 5700897 h 8173795"/>
                <a:gd name="connsiteX2515" fmla="*/ 1620161 w 8176660"/>
                <a:gd name="connsiteY2515" fmla="*/ 5611506 h 8173795"/>
                <a:gd name="connsiteX2516" fmla="*/ 1720909 w 8176660"/>
                <a:gd name="connsiteY2516" fmla="*/ 5522482 h 8173795"/>
                <a:gd name="connsiteX2517" fmla="*/ 1726038 w 8176660"/>
                <a:gd name="connsiteY2517" fmla="*/ 5524313 h 8173795"/>
                <a:gd name="connsiteX2518" fmla="*/ 1734464 w 8176660"/>
                <a:gd name="connsiteY2518" fmla="*/ 5688074 h 8173795"/>
                <a:gd name="connsiteX2519" fmla="*/ 1743256 w 8176660"/>
                <a:gd name="connsiteY2519" fmla="*/ 5852934 h 8173795"/>
                <a:gd name="connsiteX2520" fmla="*/ 1738860 w 8176660"/>
                <a:gd name="connsiteY2520" fmla="*/ 5855133 h 8173795"/>
                <a:gd name="connsiteX2521" fmla="*/ 1628587 w 8176660"/>
                <a:gd name="connsiteY2521" fmla="*/ 5782228 h 8173795"/>
                <a:gd name="connsiteX2522" fmla="*/ 1628587 w 8176660"/>
                <a:gd name="connsiteY2522" fmla="*/ 5782228 h 8173795"/>
                <a:gd name="connsiteX2523" fmla="*/ 1944386 w 8176660"/>
                <a:gd name="connsiteY2523" fmla="*/ 5237091 h 8173795"/>
                <a:gd name="connsiteX2524" fmla="*/ 2142218 w 8176660"/>
                <a:gd name="connsiteY2524" fmla="*/ 5252111 h 8173795"/>
                <a:gd name="connsiteX2525" fmla="*/ 2305246 w 8176660"/>
                <a:gd name="connsiteY2525" fmla="*/ 5263835 h 8173795"/>
                <a:gd name="connsiteX2526" fmla="*/ 2149545 w 8176660"/>
                <a:gd name="connsiteY2526" fmla="*/ 5267498 h 8173795"/>
                <a:gd name="connsiteX2527" fmla="*/ 1964535 w 8176660"/>
                <a:gd name="connsiteY2527" fmla="*/ 5272261 h 8173795"/>
                <a:gd name="connsiteX2528" fmla="*/ 1962703 w 8176660"/>
                <a:gd name="connsiteY2528" fmla="*/ 5268597 h 8173795"/>
                <a:gd name="connsiteX2529" fmla="*/ 1952446 w 8176660"/>
                <a:gd name="connsiteY2529" fmla="*/ 5269330 h 8173795"/>
                <a:gd name="connsiteX2530" fmla="*/ 1952446 w 8176660"/>
                <a:gd name="connsiteY2530" fmla="*/ 5269330 h 8173795"/>
                <a:gd name="connsiteX2531" fmla="*/ 1950614 w 8176660"/>
                <a:gd name="connsiteY2531" fmla="*/ 5274825 h 8173795"/>
                <a:gd name="connsiteX2532" fmla="*/ 1952079 w 8176660"/>
                <a:gd name="connsiteY2532" fmla="*/ 5277756 h 8173795"/>
                <a:gd name="connsiteX2533" fmla="*/ 1840707 w 8176660"/>
                <a:gd name="connsiteY2533" fmla="*/ 5393158 h 8173795"/>
                <a:gd name="connsiteX2534" fmla="*/ 1748386 w 8176660"/>
                <a:gd name="connsiteY2534" fmla="*/ 5489510 h 8173795"/>
                <a:gd name="connsiteX2535" fmla="*/ 1836311 w 8176660"/>
                <a:gd name="connsiteY2535" fmla="*/ 5376306 h 8173795"/>
                <a:gd name="connsiteX2536" fmla="*/ 1944386 w 8176660"/>
                <a:gd name="connsiteY2536" fmla="*/ 5237091 h 8173795"/>
                <a:gd name="connsiteX2537" fmla="*/ 2433104 w 8176660"/>
                <a:gd name="connsiteY2537" fmla="*/ 5243685 h 8173795"/>
                <a:gd name="connsiteX2538" fmla="*/ 2518831 w 8176660"/>
                <a:gd name="connsiteY2538" fmla="*/ 5222070 h 8173795"/>
                <a:gd name="connsiteX2539" fmla="*/ 2519564 w 8176660"/>
                <a:gd name="connsiteY2539" fmla="*/ 5223902 h 8173795"/>
                <a:gd name="connsiteX2540" fmla="*/ 2470106 w 8176660"/>
                <a:gd name="connsiteY2540" fmla="*/ 5331611 h 8173795"/>
                <a:gd name="connsiteX2541" fmla="*/ 2446659 w 8176660"/>
                <a:gd name="connsiteY2541" fmla="*/ 5382900 h 8173795"/>
                <a:gd name="connsiteX2542" fmla="*/ 2347743 w 8176660"/>
                <a:gd name="connsiteY2542" fmla="*/ 5268964 h 8173795"/>
                <a:gd name="connsiteX2543" fmla="*/ 2349209 w 8176660"/>
                <a:gd name="connsiteY2543" fmla="*/ 5264201 h 8173795"/>
                <a:gd name="connsiteX2544" fmla="*/ 2433104 w 8176660"/>
                <a:gd name="connsiteY2544" fmla="*/ 5243685 h 8173795"/>
                <a:gd name="connsiteX2545" fmla="*/ 1954644 w 8176660"/>
                <a:gd name="connsiteY2545" fmla="*/ 5280321 h 8173795"/>
                <a:gd name="connsiteX2546" fmla="*/ 1963803 w 8176660"/>
                <a:gd name="connsiteY2546" fmla="*/ 5278855 h 8173795"/>
                <a:gd name="connsiteX2547" fmla="*/ 1963803 w 8176660"/>
                <a:gd name="connsiteY2547" fmla="*/ 5278855 h 8173795"/>
                <a:gd name="connsiteX2548" fmla="*/ 1964902 w 8176660"/>
                <a:gd name="connsiteY2548" fmla="*/ 5275558 h 8173795"/>
                <a:gd name="connsiteX2549" fmla="*/ 2149911 w 8176660"/>
                <a:gd name="connsiteY2549" fmla="*/ 5271162 h 8173795"/>
                <a:gd name="connsiteX2550" fmla="*/ 2323197 w 8176660"/>
                <a:gd name="connsiteY2550" fmla="*/ 5266765 h 8173795"/>
                <a:gd name="connsiteX2551" fmla="*/ 2162367 w 8176660"/>
                <a:gd name="connsiteY2551" fmla="*/ 5301569 h 8173795"/>
                <a:gd name="connsiteX2552" fmla="*/ 1983952 w 8176660"/>
                <a:gd name="connsiteY2552" fmla="*/ 5340403 h 8173795"/>
                <a:gd name="connsiteX2553" fmla="*/ 1981754 w 8176660"/>
                <a:gd name="connsiteY2553" fmla="*/ 5340403 h 8173795"/>
                <a:gd name="connsiteX2554" fmla="*/ 1981754 w 8176660"/>
                <a:gd name="connsiteY2554" fmla="*/ 5341136 h 8173795"/>
                <a:gd name="connsiteX2555" fmla="*/ 1853896 w 8176660"/>
                <a:gd name="connsiteY2555" fmla="*/ 5426863 h 8173795"/>
                <a:gd name="connsiteX2556" fmla="*/ 1739593 w 8176660"/>
                <a:gd name="connsiteY2556" fmla="*/ 5503798 h 8173795"/>
                <a:gd name="connsiteX2557" fmla="*/ 1843638 w 8176660"/>
                <a:gd name="connsiteY2557" fmla="*/ 5395723 h 8173795"/>
                <a:gd name="connsiteX2558" fmla="*/ 1954644 w 8176660"/>
                <a:gd name="connsiteY2558" fmla="*/ 5280321 h 8173795"/>
                <a:gd name="connsiteX2559" fmla="*/ 1750950 w 8176660"/>
                <a:gd name="connsiteY2559" fmla="*/ 5854766 h 8173795"/>
                <a:gd name="connsiteX2560" fmla="*/ 1746187 w 8176660"/>
                <a:gd name="connsiteY2560" fmla="*/ 5853301 h 8173795"/>
                <a:gd name="connsiteX2561" fmla="*/ 1737761 w 8176660"/>
                <a:gd name="connsiteY2561" fmla="*/ 5688441 h 8173795"/>
                <a:gd name="connsiteX2562" fmla="*/ 1728969 w 8176660"/>
                <a:gd name="connsiteY2562" fmla="*/ 5524680 h 8173795"/>
                <a:gd name="connsiteX2563" fmla="*/ 1732632 w 8176660"/>
                <a:gd name="connsiteY2563" fmla="*/ 5523214 h 8173795"/>
                <a:gd name="connsiteX2564" fmla="*/ 1847668 w 8176660"/>
                <a:gd name="connsiteY2564" fmla="*/ 5637151 h 8173795"/>
                <a:gd name="connsiteX2565" fmla="*/ 1960872 w 8176660"/>
                <a:gd name="connsiteY2565" fmla="*/ 5748523 h 8173795"/>
                <a:gd name="connsiteX2566" fmla="*/ 1959040 w 8176660"/>
                <a:gd name="connsiteY2566" fmla="*/ 5760246 h 8173795"/>
                <a:gd name="connsiteX2567" fmla="*/ 1857559 w 8176660"/>
                <a:gd name="connsiteY2567" fmla="*/ 5807506 h 8173795"/>
                <a:gd name="connsiteX2568" fmla="*/ 1752415 w 8176660"/>
                <a:gd name="connsiteY2568" fmla="*/ 5856964 h 8173795"/>
                <a:gd name="connsiteX2569" fmla="*/ 1750950 w 8176660"/>
                <a:gd name="connsiteY2569" fmla="*/ 5854766 h 8173795"/>
                <a:gd name="connsiteX2570" fmla="*/ 1750950 w 8176660"/>
                <a:gd name="connsiteY2570" fmla="*/ 5854766 h 8173795"/>
                <a:gd name="connsiteX2571" fmla="*/ 2464244 w 8176660"/>
                <a:gd name="connsiteY2571" fmla="*/ 5403416 h 8173795"/>
                <a:gd name="connsiteX2572" fmla="*/ 2449223 w 8176660"/>
                <a:gd name="connsiteY2572" fmla="*/ 5386198 h 8173795"/>
                <a:gd name="connsiteX2573" fmla="*/ 2473769 w 8176660"/>
                <a:gd name="connsiteY2573" fmla="*/ 5333442 h 8173795"/>
                <a:gd name="connsiteX2574" fmla="*/ 2521029 w 8176660"/>
                <a:gd name="connsiteY2574" fmla="*/ 5229764 h 8173795"/>
                <a:gd name="connsiteX2575" fmla="*/ 2502345 w 8176660"/>
                <a:gd name="connsiteY2575" fmla="*/ 5420268 h 8173795"/>
                <a:gd name="connsiteX2576" fmla="*/ 2499781 w 8176660"/>
                <a:gd name="connsiteY2576" fmla="*/ 5445547 h 8173795"/>
                <a:gd name="connsiteX2577" fmla="*/ 2464244 w 8176660"/>
                <a:gd name="connsiteY2577" fmla="*/ 5403416 h 8173795"/>
                <a:gd name="connsiteX2578" fmla="*/ 2461313 w 8176660"/>
                <a:gd name="connsiteY2578" fmla="*/ 5405980 h 8173795"/>
                <a:gd name="connsiteX2579" fmla="*/ 2499414 w 8176660"/>
                <a:gd name="connsiteY2579" fmla="*/ 5449943 h 8173795"/>
                <a:gd name="connsiteX2580" fmla="*/ 2495751 w 8176660"/>
                <a:gd name="connsiteY2580" fmla="*/ 5489143 h 8173795"/>
                <a:gd name="connsiteX2581" fmla="*/ 2427608 w 8176660"/>
                <a:gd name="connsiteY2581" fmla="*/ 5448111 h 8173795"/>
                <a:gd name="connsiteX2582" fmla="*/ 2425777 w 8176660"/>
                <a:gd name="connsiteY2582" fmla="*/ 5438952 h 8173795"/>
                <a:gd name="connsiteX2583" fmla="*/ 2425044 w 8176660"/>
                <a:gd name="connsiteY2583" fmla="*/ 5438586 h 8173795"/>
                <a:gd name="connsiteX2584" fmla="*/ 2447392 w 8176660"/>
                <a:gd name="connsiteY2584" fmla="*/ 5389861 h 8173795"/>
                <a:gd name="connsiteX2585" fmla="*/ 2461313 w 8176660"/>
                <a:gd name="connsiteY2585" fmla="*/ 5405980 h 8173795"/>
                <a:gd name="connsiteX2586" fmla="*/ 2495018 w 8176660"/>
                <a:gd name="connsiteY2586" fmla="*/ 5493540 h 8173795"/>
                <a:gd name="connsiteX2587" fmla="*/ 2484027 w 8176660"/>
                <a:gd name="connsiteY2587" fmla="*/ 5610407 h 8173795"/>
                <a:gd name="connsiteX2588" fmla="*/ 2482928 w 8176660"/>
                <a:gd name="connsiteY2588" fmla="*/ 5610773 h 8173795"/>
                <a:gd name="connsiteX2589" fmla="*/ 2453986 w 8176660"/>
                <a:gd name="connsiteY2589" fmla="*/ 5532373 h 8173795"/>
                <a:gd name="connsiteX2590" fmla="*/ 2423945 w 8176660"/>
                <a:gd name="connsiteY2590" fmla="*/ 5452508 h 8173795"/>
                <a:gd name="connsiteX2591" fmla="*/ 2425777 w 8176660"/>
                <a:gd name="connsiteY2591" fmla="*/ 5451775 h 8173795"/>
                <a:gd name="connsiteX2592" fmla="*/ 2495018 w 8176660"/>
                <a:gd name="connsiteY2592" fmla="*/ 5493540 h 8173795"/>
                <a:gd name="connsiteX2593" fmla="*/ 2359466 w 8176660"/>
                <a:gd name="connsiteY2593" fmla="*/ 5763544 h 8173795"/>
                <a:gd name="connsiteX2594" fmla="*/ 2363130 w 8176660"/>
                <a:gd name="connsiteY2594" fmla="*/ 5770504 h 8173795"/>
                <a:gd name="connsiteX2595" fmla="*/ 2340416 w 8176660"/>
                <a:gd name="connsiteY2595" fmla="*/ 5802744 h 8173795"/>
                <a:gd name="connsiteX2596" fmla="*/ 2168962 w 8176660"/>
                <a:gd name="connsiteY2596" fmla="*/ 5780030 h 8173795"/>
                <a:gd name="connsiteX2597" fmla="*/ 2001171 w 8176660"/>
                <a:gd name="connsiteY2597" fmla="*/ 5758048 h 8173795"/>
                <a:gd name="connsiteX2598" fmla="*/ 2171160 w 8176660"/>
                <a:gd name="connsiteY2598" fmla="*/ 5760979 h 8173795"/>
                <a:gd name="connsiteX2599" fmla="*/ 2359466 w 8176660"/>
                <a:gd name="connsiteY2599" fmla="*/ 5763544 h 8173795"/>
                <a:gd name="connsiteX2600" fmla="*/ 2420281 w 8176660"/>
                <a:gd name="connsiteY2600" fmla="*/ 5454706 h 8173795"/>
                <a:gd name="connsiteX2601" fmla="*/ 2420281 w 8176660"/>
                <a:gd name="connsiteY2601" fmla="*/ 5453973 h 8173795"/>
                <a:gd name="connsiteX2602" fmla="*/ 2421014 w 8176660"/>
                <a:gd name="connsiteY2602" fmla="*/ 5453607 h 8173795"/>
                <a:gd name="connsiteX2603" fmla="*/ 2432005 w 8176660"/>
                <a:gd name="connsiteY2603" fmla="*/ 5484014 h 8173795"/>
                <a:gd name="connsiteX2604" fmla="*/ 2420281 w 8176660"/>
                <a:gd name="connsiteY2604" fmla="*/ 5454706 h 8173795"/>
                <a:gd name="connsiteX2605" fmla="*/ 2376685 w 8176660"/>
                <a:gd name="connsiteY2605" fmla="*/ 5751820 h 8173795"/>
                <a:gd name="connsiteX2606" fmla="*/ 2395369 w 8176660"/>
                <a:gd name="connsiteY2606" fmla="*/ 5626893 h 8173795"/>
                <a:gd name="connsiteX2607" fmla="*/ 2419182 w 8176660"/>
                <a:gd name="connsiteY2607" fmla="*/ 5462399 h 8173795"/>
                <a:gd name="connsiteX2608" fmla="*/ 2479631 w 8176660"/>
                <a:gd name="connsiteY2608" fmla="*/ 5612239 h 8173795"/>
                <a:gd name="connsiteX2609" fmla="*/ 2476700 w 8176660"/>
                <a:gd name="connsiteY2609" fmla="*/ 5613704 h 8173795"/>
                <a:gd name="connsiteX2610" fmla="*/ 2474136 w 8176660"/>
                <a:gd name="connsiteY2610" fmla="*/ 5621031 h 8173795"/>
                <a:gd name="connsiteX2611" fmla="*/ 2477066 w 8176660"/>
                <a:gd name="connsiteY2611" fmla="*/ 5626527 h 8173795"/>
                <a:gd name="connsiteX2612" fmla="*/ 2426143 w 8176660"/>
                <a:gd name="connsiteY2612" fmla="*/ 5689540 h 8173795"/>
                <a:gd name="connsiteX2613" fmla="*/ 2376685 w 8176660"/>
                <a:gd name="connsiteY2613" fmla="*/ 5751820 h 8173795"/>
                <a:gd name="connsiteX2614" fmla="*/ 2376685 w 8176660"/>
                <a:gd name="connsiteY2614" fmla="*/ 5751820 h 8173795"/>
                <a:gd name="connsiteX2615" fmla="*/ 2376685 w 8176660"/>
                <a:gd name="connsiteY2615" fmla="*/ 5751820 h 8173795"/>
                <a:gd name="connsiteX2616" fmla="*/ 2366427 w 8176660"/>
                <a:gd name="connsiteY2616" fmla="*/ 5772336 h 8173795"/>
                <a:gd name="connsiteX2617" fmla="*/ 2368625 w 8176660"/>
                <a:gd name="connsiteY2617" fmla="*/ 5773069 h 8173795"/>
                <a:gd name="connsiteX2618" fmla="*/ 2367160 w 8176660"/>
                <a:gd name="connsiteY2618" fmla="*/ 5784792 h 8173795"/>
                <a:gd name="connsiteX2619" fmla="*/ 2365695 w 8176660"/>
                <a:gd name="connsiteY2619" fmla="*/ 5799446 h 8173795"/>
                <a:gd name="connsiteX2620" fmla="*/ 2359833 w 8176660"/>
                <a:gd name="connsiteY2620" fmla="*/ 5802377 h 8173795"/>
                <a:gd name="connsiteX2621" fmla="*/ 2358734 w 8176660"/>
                <a:gd name="connsiteY2621" fmla="*/ 5805308 h 8173795"/>
                <a:gd name="connsiteX2622" fmla="*/ 2344446 w 8176660"/>
                <a:gd name="connsiteY2622" fmla="*/ 5803476 h 8173795"/>
                <a:gd name="connsiteX2623" fmla="*/ 2366427 w 8176660"/>
                <a:gd name="connsiteY2623" fmla="*/ 5772336 h 8173795"/>
                <a:gd name="connsiteX2624" fmla="*/ 2574517 w 8176660"/>
                <a:gd name="connsiteY2624" fmla="*/ 5549958 h 8173795"/>
                <a:gd name="connsiteX2625" fmla="*/ 2533119 w 8176660"/>
                <a:gd name="connsiteY2625" fmla="*/ 5581465 h 8173795"/>
                <a:gd name="connsiteX2626" fmla="*/ 2491721 w 8176660"/>
                <a:gd name="connsiteY2626" fmla="*/ 5613338 h 8173795"/>
                <a:gd name="connsiteX2627" fmla="*/ 2491721 w 8176660"/>
                <a:gd name="connsiteY2627" fmla="*/ 5612971 h 8173795"/>
                <a:gd name="connsiteX2628" fmla="*/ 2487691 w 8176660"/>
                <a:gd name="connsiteY2628" fmla="*/ 5611872 h 8173795"/>
                <a:gd name="connsiteX2629" fmla="*/ 2499048 w 8176660"/>
                <a:gd name="connsiteY2629" fmla="*/ 5496104 h 8173795"/>
                <a:gd name="connsiteX2630" fmla="*/ 2501246 w 8176660"/>
                <a:gd name="connsiteY2630" fmla="*/ 5497203 h 8173795"/>
                <a:gd name="connsiteX2631" fmla="*/ 2574517 w 8176660"/>
                <a:gd name="connsiteY2631" fmla="*/ 5541532 h 8173795"/>
                <a:gd name="connsiteX2632" fmla="*/ 2574517 w 8176660"/>
                <a:gd name="connsiteY2632" fmla="*/ 5549958 h 8173795"/>
                <a:gd name="connsiteX2633" fmla="*/ 2414053 w 8176660"/>
                <a:gd name="connsiteY2633" fmla="*/ 5439685 h 8173795"/>
                <a:gd name="connsiteX2634" fmla="*/ 2398666 w 8176660"/>
                <a:gd name="connsiteY2634" fmla="*/ 5401951 h 8173795"/>
                <a:gd name="connsiteX2635" fmla="*/ 2414786 w 8176660"/>
                <a:gd name="connsiteY2635" fmla="*/ 5438952 h 8173795"/>
                <a:gd name="connsiteX2636" fmla="*/ 2414053 w 8176660"/>
                <a:gd name="connsiteY2636" fmla="*/ 5439685 h 8173795"/>
                <a:gd name="connsiteX2637" fmla="*/ 2414053 w 8176660"/>
                <a:gd name="connsiteY2637" fmla="*/ 5439685 h 8173795"/>
                <a:gd name="connsiteX2638" fmla="*/ 2386210 w 8176660"/>
                <a:gd name="connsiteY2638" fmla="*/ 5780396 h 8173795"/>
                <a:gd name="connsiteX2639" fmla="*/ 2386577 w 8176660"/>
                <a:gd name="connsiteY2639" fmla="*/ 5780762 h 8173795"/>
                <a:gd name="connsiteX2640" fmla="*/ 2383280 w 8176660"/>
                <a:gd name="connsiteY2640" fmla="*/ 5784792 h 8173795"/>
                <a:gd name="connsiteX2641" fmla="*/ 2386210 w 8176660"/>
                <a:gd name="connsiteY2641" fmla="*/ 5780396 h 8173795"/>
                <a:gd name="connsiteX2642" fmla="*/ 2369358 w 8176660"/>
                <a:gd name="connsiteY2642" fmla="*/ 5800179 h 8173795"/>
                <a:gd name="connsiteX2643" fmla="*/ 2373388 w 8176660"/>
                <a:gd name="connsiteY2643" fmla="*/ 5773801 h 8173795"/>
                <a:gd name="connsiteX2644" fmla="*/ 2378150 w 8176660"/>
                <a:gd name="connsiteY2644" fmla="*/ 5771603 h 8173795"/>
                <a:gd name="connsiteX2645" fmla="*/ 2383280 w 8176660"/>
                <a:gd name="connsiteY2645" fmla="*/ 5777099 h 8173795"/>
                <a:gd name="connsiteX2646" fmla="*/ 2369358 w 8176660"/>
                <a:gd name="connsiteY2646" fmla="*/ 5800179 h 8173795"/>
                <a:gd name="connsiteX2647" fmla="*/ 2381081 w 8176660"/>
                <a:gd name="connsiteY2647" fmla="*/ 5769772 h 8173795"/>
                <a:gd name="connsiteX2648" fmla="*/ 2383646 w 8176660"/>
                <a:gd name="connsiteY2648" fmla="*/ 5761345 h 8173795"/>
                <a:gd name="connsiteX2649" fmla="*/ 2380715 w 8176660"/>
                <a:gd name="connsiteY2649" fmla="*/ 5755484 h 8173795"/>
                <a:gd name="connsiteX2650" fmla="*/ 2427608 w 8176660"/>
                <a:gd name="connsiteY2650" fmla="*/ 5708224 h 8173795"/>
                <a:gd name="connsiteX2651" fmla="*/ 2424311 w 8176660"/>
                <a:gd name="connsiteY2651" fmla="*/ 5713353 h 8173795"/>
                <a:gd name="connsiteX2652" fmla="*/ 2385844 w 8176660"/>
                <a:gd name="connsiteY2652" fmla="*/ 5774534 h 8173795"/>
                <a:gd name="connsiteX2653" fmla="*/ 2381081 w 8176660"/>
                <a:gd name="connsiteY2653" fmla="*/ 5769772 h 8173795"/>
                <a:gd name="connsiteX2654" fmla="*/ 2397934 w 8176660"/>
                <a:gd name="connsiteY2654" fmla="*/ 5732770 h 8173795"/>
                <a:gd name="connsiteX2655" fmla="*/ 2429807 w 8176660"/>
                <a:gd name="connsiteY2655" fmla="*/ 5692837 h 8173795"/>
                <a:gd name="connsiteX2656" fmla="*/ 2466076 w 8176660"/>
                <a:gd name="connsiteY2656" fmla="*/ 5647043 h 8173795"/>
                <a:gd name="connsiteX2657" fmla="*/ 2437867 w 8176660"/>
                <a:gd name="connsiteY2657" fmla="*/ 5691371 h 8173795"/>
                <a:gd name="connsiteX2658" fmla="*/ 2397934 w 8176660"/>
                <a:gd name="connsiteY2658" fmla="*/ 5732770 h 8173795"/>
                <a:gd name="connsiteX2659" fmla="*/ 2481096 w 8176660"/>
                <a:gd name="connsiteY2659" fmla="*/ 5629824 h 8173795"/>
                <a:gd name="connsiteX2660" fmla="*/ 2484027 w 8176660"/>
                <a:gd name="connsiteY2660" fmla="*/ 5630923 h 8173795"/>
                <a:gd name="connsiteX2661" fmla="*/ 2485493 w 8176660"/>
                <a:gd name="connsiteY2661" fmla="*/ 5642646 h 8173795"/>
                <a:gd name="connsiteX2662" fmla="*/ 2475967 w 8176660"/>
                <a:gd name="connsiteY2662" fmla="*/ 5652538 h 8173795"/>
                <a:gd name="connsiteX2663" fmla="*/ 2450323 w 8176660"/>
                <a:gd name="connsiteY2663" fmla="*/ 5678549 h 8173795"/>
                <a:gd name="connsiteX2664" fmla="*/ 2481096 w 8176660"/>
                <a:gd name="connsiteY2664" fmla="*/ 5629824 h 8173795"/>
                <a:gd name="connsiteX2665" fmla="*/ 2336386 w 8176660"/>
                <a:gd name="connsiteY2665" fmla="*/ 5270796 h 8173795"/>
                <a:gd name="connsiteX2666" fmla="*/ 2341515 w 8176660"/>
                <a:gd name="connsiteY2666" fmla="*/ 5272627 h 8173795"/>
                <a:gd name="connsiteX2667" fmla="*/ 2342614 w 8176660"/>
                <a:gd name="connsiteY2667" fmla="*/ 5272261 h 8173795"/>
                <a:gd name="connsiteX2668" fmla="*/ 2411122 w 8176660"/>
                <a:gd name="connsiteY2668" fmla="*/ 5443715 h 8173795"/>
                <a:gd name="connsiteX2669" fmla="*/ 2411489 w 8176660"/>
                <a:gd name="connsiteY2669" fmla="*/ 5444815 h 8173795"/>
                <a:gd name="connsiteX2670" fmla="*/ 2414053 w 8176660"/>
                <a:gd name="connsiteY2670" fmla="*/ 5452874 h 8173795"/>
                <a:gd name="connsiteX2671" fmla="*/ 2415152 w 8176660"/>
                <a:gd name="connsiteY2671" fmla="*/ 5453240 h 8173795"/>
                <a:gd name="connsiteX2672" fmla="*/ 2416618 w 8176660"/>
                <a:gd name="connsiteY2672" fmla="*/ 5456538 h 8173795"/>
                <a:gd name="connsiteX2673" fmla="*/ 2393904 w 8176660"/>
                <a:gd name="connsiteY2673" fmla="*/ 5604179 h 8173795"/>
                <a:gd name="connsiteX2674" fmla="*/ 2371556 w 8176660"/>
                <a:gd name="connsiteY2674" fmla="*/ 5751088 h 8173795"/>
                <a:gd name="connsiteX2675" fmla="*/ 2362397 w 8176660"/>
                <a:gd name="connsiteY2675" fmla="*/ 5754751 h 8173795"/>
                <a:gd name="connsiteX2676" fmla="*/ 2360565 w 8176660"/>
                <a:gd name="connsiteY2676" fmla="*/ 5760613 h 8173795"/>
                <a:gd name="connsiteX2677" fmla="*/ 2171526 w 8176660"/>
                <a:gd name="connsiteY2677" fmla="*/ 5757315 h 8173795"/>
                <a:gd name="connsiteX2678" fmla="*/ 1984318 w 8176660"/>
                <a:gd name="connsiteY2678" fmla="*/ 5754751 h 8173795"/>
                <a:gd name="connsiteX2679" fmla="*/ 1973328 w 8176660"/>
                <a:gd name="connsiteY2679" fmla="*/ 5743760 h 8173795"/>
                <a:gd name="connsiteX2680" fmla="*/ 1979556 w 8176660"/>
                <a:gd name="connsiteY2680" fmla="*/ 5549226 h 8173795"/>
                <a:gd name="connsiteX2681" fmla="*/ 1985418 w 8176660"/>
                <a:gd name="connsiteY2681" fmla="*/ 5344067 h 8173795"/>
                <a:gd name="connsiteX2682" fmla="*/ 1985784 w 8176660"/>
                <a:gd name="connsiteY2682" fmla="*/ 5344067 h 8173795"/>
                <a:gd name="connsiteX2683" fmla="*/ 1985784 w 8176660"/>
                <a:gd name="connsiteY2683" fmla="*/ 5343700 h 8173795"/>
                <a:gd name="connsiteX2684" fmla="*/ 2163466 w 8176660"/>
                <a:gd name="connsiteY2684" fmla="*/ 5305599 h 8173795"/>
                <a:gd name="connsiteX2685" fmla="*/ 2335653 w 8176660"/>
                <a:gd name="connsiteY2685" fmla="*/ 5267865 h 8173795"/>
                <a:gd name="connsiteX2686" fmla="*/ 2336386 w 8176660"/>
                <a:gd name="connsiteY2686" fmla="*/ 5270796 h 8173795"/>
                <a:gd name="connsiteX2687" fmla="*/ 2336386 w 8176660"/>
                <a:gd name="connsiteY2687" fmla="*/ 5270796 h 8173795"/>
                <a:gd name="connsiteX2688" fmla="*/ 1975159 w 8176660"/>
                <a:gd name="connsiteY2688" fmla="*/ 5549226 h 8173795"/>
                <a:gd name="connsiteX2689" fmla="*/ 1969664 w 8176660"/>
                <a:gd name="connsiteY2689" fmla="*/ 5743394 h 8173795"/>
                <a:gd name="connsiteX2690" fmla="*/ 1963070 w 8176660"/>
                <a:gd name="connsiteY2690" fmla="*/ 5745958 h 8173795"/>
                <a:gd name="connsiteX2691" fmla="*/ 1850232 w 8176660"/>
                <a:gd name="connsiteY2691" fmla="*/ 5634220 h 8173795"/>
                <a:gd name="connsiteX2692" fmla="*/ 1734830 w 8176660"/>
                <a:gd name="connsiteY2692" fmla="*/ 5520650 h 8173795"/>
                <a:gd name="connsiteX2693" fmla="*/ 1737029 w 8176660"/>
                <a:gd name="connsiteY2693" fmla="*/ 5514055 h 8173795"/>
                <a:gd name="connsiteX2694" fmla="*/ 1735563 w 8176660"/>
                <a:gd name="connsiteY2694" fmla="*/ 5511125 h 8173795"/>
                <a:gd name="connsiteX2695" fmla="*/ 1856460 w 8176660"/>
                <a:gd name="connsiteY2695" fmla="*/ 5430160 h 8173795"/>
                <a:gd name="connsiteX2696" fmla="*/ 1981754 w 8176660"/>
                <a:gd name="connsiteY2696" fmla="*/ 5345532 h 8173795"/>
                <a:gd name="connsiteX2697" fmla="*/ 1975159 w 8176660"/>
                <a:gd name="connsiteY2697" fmla="*/ 5549226 h 8173795"/>
                <a:gd name="connsiteX2698" fmla="*/ 1981021 w 8176660"/>
                <a:gd name="connsiteY2698" fmla="*/ 5764643 h 8173795"/>
                <a:gd name="connsiteX2699" fmla="*/ 1983586 w 8176660"/>
                <a:gd name="connsiteY2699" fmla="*/ 5759513 h 8173795"/>
                <a:gd name="connsiteX2700" fmla="*/ 2168595 w 8176660"/>
                <a:gd name="connsiteY2700" fmla="*/ 5784426 h 8173795"/>
                <a:gd name="connsiteX2701" fmla="*/ 2338218 w 8176660"/>
                <a:gd name="connsiteY2701" fmla="*/ 5806773 h 8173795"/>
                <a:gd name="connsiteX2702" fmla="*/ 2253956 w 8176660"/>
                <a:gd name="connsiteY2702" fmla="*/ 5926205 h 8173795"/>
                <a:gd name="connsiteX2703" fmla="*/ 2140752 w 8176660"/>
                <a:gd name="connsiteY2703" fmla="*/ 6087402 h 8173795"/>
                <a:gd name="connsiteX2704" fmla="*/ 2139287 w 8176660"/>
                <a:gd name="connsiteY2704" fmla="*/ 6087035 h 8173795"/>
                <a:gd name="connsiteX2705" fmla="*/ 2057223 w 8176660"/>
                <a:gd name="connsiteY2705" fmla="*/ 5923275 h 8173795"/>
                <a:gd name="connsiteX2706" fmla="*/ 1978457 w 8176660"/>
                <a:gd name="connsiteY2706" fmla="*/ 5767207 h 8173795"/>
                <a:gd name="connsiteX2707" fmla="*/ 1981021 w 8176660"/>
                <a:gd name="connsiteY2707" fmla="*/ 5764643 h 8173795"/>
                <a:gd name="connsiteX2708" fmla="*/ 1981021 w 8176660"/>
                <a:gd name="connsiteY2708" fmla="*/ 5764643 h 8173795"/>
                <a:gd name="connsiteX2709" fmla="*/ 2174823 w 8176660"/>
                <a:gd name="connsiteY2709" fmla="*/ 6044538 h 8173795"/>
                <a:gd name="connsiteX2710" fmla="*/ 2257253 w 8176660"/>
                <a:gd name="connsiteY2710" fmla="*/ 5927671 h 8173795"/>
                <a:gd name="connsiteX2711" fmla="*/ 2342248 w 8176660"/>
                <a:gd name="connsiteY2711" fmla="*/ 5806773 h 8173795"/>
                <a:gd name="connsiteX2712" fmla="*/ 2357635 w 8176660"/>
                <a:gd name="connsiteY2712" fmla="*/ 5808971 h 8173795"/>
                <a:gd name="connsiteX2713" fmla="*/ 2359833 w 8176660"/>
                <a:gd name="connsiteY2713" fmla="*/ 5813734 h 8173795"/>
                <a:gd name="connsiteX2714" fmla="*/ 2251392 w 8176660"/>
                <a:gd name="connsiteY2714" fmla="*/ 5948553 h 8173795"/>
                <a:gd name="connsiteX2715" fmla="*/ 2174823 w 8176660"/>
                <a:gd name="connsiteY2715" fmla="*/ 6044538 h 8173795"/>
                <a:gd name="connsiteX2716" fmla="*/ 2487691 w 8176660"/>
                <a:gd name="connsiteY2716" fmla="*/ 5630190 h 8173795"/>
                <a:gd name="connsiteX2717" fmla="*/ 2492453 w 8176660"/>
                <a:gd name="connsiteY2717" fmla="*/ 5627259 h 8173795"/>
                <a:gd name="connsiteX2718" fmla="*/ 2495018 w 8176660"/>
                <a:gd name="connsiteY2718" fmla="*/ 5619566 h 8173795"/>
                <a:gd name="connsiteX2719" fmla="*/ 2493186 w 8176660"/>
                <a:gd name="connsiteY2719" fmla="*/ 5616269 h 8173795"/>
                <a:gd name="connsiteX2720" fmla="*/ 2535317 w 8176660"/>
                <a:gd name="connsiteY2720" fmla="*/ 5584396 h 8173795"/>
                <a:gd name="connsiteX2721" fmla="*/ 2564259 w 8176660"/>
                <a:gd name="connsiteY2721" fmla="*/ 5562415 h 8173795"/>
                <a:gd name="connsiteX2722" fmla="*/ 2488790 w 8176660"/>
                <a:gd name="connsiteY2722" fmla="*/ 5639349 h 8173795"/>
                <a:gd name="connsiteX2723" fmla="*/ 2487691 w 8176660"/>
                <a:gd name="connsiteY2723" fmla="*/ 5630190 h 8173795"/>
                <a:gd name="connsiteX2724" fmla="*/ 2503078 w 8176660"/>
                <a:gd name="connsiteY2724" fmla="*/ 5493540 h 8173795"/>
                <a:gd name="connsiteX2725" fmla="*/ 2499414 w 8176660"/>
                <a:gd name="connsiteY2725" fmla="*/ 5491341 h 8173795"/>
                <a:gd name="connsiteX2726" fmla="*/ 2503078 w 8176660"/>
                <a:gd name="connsiteY2726" fmla="*/ 5453973 h 8173795"/>
                <a:gd name="connsiteX2727" fmla="*/ 2575250 w 8176660"/>
                <a:gd name="connsiteY2727" fmla="*/ 5537502 h 8173795"/>
                <a:gd name="connsiteX2728" fmla="*/ 2503078 w 8176660"/>
                <a:gd name="connsiteY2728" fmla="*/ 5493540 h 8173795"/>
                <a:gd name="connsiteX2729" fmla="*/ 2503078 w 8176660"/>
                <a:gd name="connsiteY2729" fmla="*/ 5493540 h 8173795"/>
                <a:gd name="connsiteX2730" fmla="*/ 2421747 w 8176660"/>
                <a:gd name="connsiteY2730" fmla="*/ 5437854 h 8173795"/>
                <a:gd name="connsiteX2731" fmla="*/ 2418450 w 8176660"/>
                <a:gd name="connsiteY2731" fmla="*/ 5437487 h 8173795"/>
                <a:gd name="connsiteX2732" fmla="*/ 2382913 w 8176660"/>
                <a:gd name="connsiteY2732" fmla="*/ 5354324 h 8173795"/>
                <a:gd name="connsiteX2733" fmla="*/ 2348109 w 8176660"/>
                <a:gd name="connsiteY2733" fmla="*/ 5274459 h 8173795"/>
                <a:gd name="connsiteX2734" fmla="*/ 2444827 w 8176660"/>
                <a:gd name="connsiteY2734" fmla="*/ 5386930 h 8173795"/>
                <a:gd name="connsiteX2735" fmla="*/ 2421747 w 8176660"/>
                <a:gd name="connsiteY2735" fmla="*/ 5437854 h 8173795"/>
                <a:gd name="connsiteX2736" fmla="*/ 2141119 w 8176660"/>
                <a:gd name="connsiteY2736" fmla="*/ 6095828 h 8173795"/>
                <a:gd name="connsiteX2737" fmla="*/ 2142218 w 8176660"/>
                <a:gd name="connsiteY2737" fmla="*/ 6095462 h 8173795"/>
                <a:gd name="connsiteX2738" fmla="*/ 2155406 w 8176660"/>
                <a:gd name="connsiteY2738" fmla="*/ 6105353 h 8173795"/>
                <a:gd name="connsiteX2739" fmla="*/ 2137455 w 8176660"/>
                <a:gd name="connsiteY2739" fmla="*/ 6130998 h 8173795"/>
                <a:gd name="connsiteX2740" fmla="*/ 2139287 w 8176660"/>
                <a:gd name="connsiteY2740" fmla="*/ 6114878 h 8173795"/>
                <a:gd name="connsiteX2741" fmla="*/ 2141119 w 8176660"/>
                <a:gd name="connsiteY2741" fmla="*/ 6095828 h 8173795"/>
                <a:gd name="connsiteX2742" fmla="*/ 2144049 w 8176660"/>
                <a:gd name="connsiteY2742" fmla="*/ 6092531 h 8173795"/>
                <a:gd name="connsiteX2743" fmla="*/ 2144416 w 8176660"/>
                <a:gd name="connsiteY2743" fmla="*/ 6091065 h 8173795"/>
                <a:gd name="connsiteX2744" fmla="*/ 2143683 w 8176660"/>
                <a:gd name="connsiteY2744" fmla="*/ 6089233 h 8173795"/>
                <a:gd name="connsiteX2745" fmla="*/ 2254689 w 8176660"/>
                <a:gd name="connsiteY2745" fmla="*/ 5951118 h 8173795"/>
                <a:gd name="connsiteX2746" fmla="*/ 2331257 w 8176660"/>
                <a:gd name="connsiteY2746" fmla="*/ 5855133 h 8173795"/>
                <a:gd name="connsiteX2747" fmla="*/ 2248827 w 8176660"/>
                <a:gd name="connsiteY2747" fmla="*/ 5971633 h 8173795"/>
                <a:gd name="connsiteX2748" fmla="*/ 2157238 w 8176660"/>
                <a:gd name="connsiteY2748" fmla="*/ 6102056 h 8173795"/>
                <a:gd name="connsiteX2749" fmla="*/ 2144049 w 8176660"/>
                <a:gd name="connsiteY2749" fmla="*/ 6092531 h 8173795"/>
                <a:gd name="connsiteX2750" fmla="*/ 2373022 w 8176660"/>
                <a:gd name="connsiteY2750" fmla="*/ 5803110 h 8173795"/>
                <a:gd name="connsiteX2751" fmla="*/ 2389141 w 8176660"/>
                <a:gd name="connsiteY2751" fmla="*/ 5783693 h 8173795"/>
                <a:gd name="connsiteX2752" fmla="*/ 2445926 w 8176660"/>
                <a:gd name="connsiteY2752" fmla="*/ 5844142 h 8173795"/>
                <a:gd name="connsiteX2753" fmla="*/ 2508207 w 8176660"/>
                <a:gd name="connsiteY2753" fmla="*/ 5910086 h 8173795"/>
                <a:gd name="connsiteX2754" fmla="*/ 2445926 w 8176660"/>
                <a:gd name="connsiteY2754" fmla="*/ 5864291 h 8173795"/>
                <a:gd name="connsiteX2755" fmla="*/ 2373754 w 8176660"/>
                <a:gd name="connsiteY2755" fmla="*/ 5811902 h 8173795"/>
                <a:gd name="connsiteX2756" fmla="*/ 2375220 w 8176660"/>
                <a:gd name="connsiteY2756" fmla="*/ 5807873 h 8173795"/>
                <a:gd name="connsiteX2757" fmla="*/ 2373022 w 8176660"/>
                <a:gd name="connsiteY2757" fmla="*/ 5803110 h 8173795"/>
                <a:gd name="connsiteX2758" fmla="*/ 2373022 w 8176660"/>
                <a:gd name="connsiteY2758" fmla="*/ 5803110 h 8173795"/>
                <a:gd name="connsiteX2759" fmla="*/ 2448857 w 8176660"/>
                <a:gd name="connsiteY2759" fmla="*/ 5841577 h 8173795"/>
                <a:gd name="connsiteX2760" fmla="*/ 2391339 w 8176660"/>
                <a:gd name="connsiteY2760" fmla="*/ 5780762 h 8173795"/>
                <a:gd name="connsiteX2761" fmla="*/ 2476700 w 8176660"/>
                <a:gd name="connsiteY2761" fmla="*/ 5678183 h 8173795"/>
                <a:gd name="connsiteX2762" fmla="*/ 2488424 w 8176660"/>
                <a:gd name="connsiteY2762" fmla="*/ 5663895 h 8173795"/>
                <a:gd name="connsiteX2763" fmla="*/ 2501979 w 8176660"/>
                <a:gd name="connsiteY2763" fmla="*/ 5772336 h 8173795"/>
                <a:gd name="connsiteX2764" fmla="*/ 2521029 w 8176660"/>
                <a:gd name="connsiteY2764" fmla="*/ 5918146 h 8173795"/>
                <a:gd name="connsiteX2765" fmla="*/ 2448857 w 8176660"/>
                <a:gd name="connsiteY2765" fmla="*/ 5841577 h 8173795"/>
                <a:gd name="connsiteX2766" fmla="*/ 2448857 w 8176660"/>
                <a:gd name="connsiteY2766" fmla="*/ 5841577 h 8173795"/>
                <a:gd name="connsiteX2767" fmla="*/ 2473769 w 8176660"/>
                <a:gd name="connsiteY2767" fmla="*/ 5675618 h 8173795"/>
                <a:gd name="connsiteX2768" fmla="*/ 2389141 w 8176660"/>
                <a:gd name="connsiteY2768" fmla="*/ 5778564 h 8173795"/>
                <a:gd name="connsiteX2769" fmla="*/ 2388409 w 8176660"/>
                <a:gd name="connsiteY2769" fmla="*/ 5777831 h 8173795"/>
                <a:gd name="connsiteX2770" fmla="*/ 2427608 w 8176660"/>
                <a:gd name="connsiteY2770" fmla="*/ 5715918 h 8173795"/>
                <a:gd name="connsiteX2771" fmla="*/ 2440431 w 8176660"/>
                <a:gd name="connsiteY2771" fmla="*/ 5695035 h 8173795"/>
                <a:gd name="connsiteX2772" fmla="*/ 2479265 w 8176660"/>
                <a:gd name="connsiteY2772" fmla="*/ 5655469 h 8173795"/>
                <a:gd name="connsiteX2773" fmla="*/ 2486592 w 8176660"/>
                <a:gd name="connsiteY2773" fmla="*/ 5648142 h 8173795"/>
                <a:gd name="connsiteX2774" fmla="*/ 2488057 w 8176660"/>
                <a:gd name="connsiteY2774" fmla="*/ 5658766 h 8173795"/>
                <a:gd name="connsiteX2775" fmla="*/ 2473769 w 8176660"/>
                <a:gd name="connsiteY2775" fmla="*/ 5675618 h 8173795"/>
                <a:gd name="connsiteX2776" fmla="*/ 2489523 w 8176660"/>
                <a:gd name="connsiteY2776" fmla="*/ 5644478 h 8173795"/>
                <a:gd name="connsiteX2777" fmla="*/ 2555100 w 8176660"/>
                <a:gd name="connsiteY2777" fmla="*/ 5577069 h 8173795"/>
                <a:gd name="connsiteX2778" fmla="*/ 2490622 w 8176660"/>
                <a:gd name="connsiteY2778" fmla="*/ 5654736 h 8173795"/>
                <a:gd name="connsiteX2779" fmla="*/ 2489523 w 8176660"/>
                <a:gd name="connsiteY2779" fmla="*/ 5644478 h 8173795"/>
                <a:gd name="connsiteX2780" fmla="*/ 1959040 w 8176660"/>
                <a:gd name="connsiteY2780" fmla="*/ 5999476 h 8173795"/>
                <a:gd name="connsiteX2781" fmla="*/ 1955743 w 8176660"/>
                <a:gd name="connsiteY2781" fmla="*/ 5998377 h 8173795"/>
                <a:gd name="connsiteX2782" fmla="*/ 1964169 w 8176660"/>
                <a:gd name="connsiteY2782" fmla="*/ 5881144 h 8173795"/>
                <a:gd name="connsiteX2783" fmla="*/ 1971862 w 8176660"/>
                <a:gd name="connsiteY2783" fmla="*/ 5769039 h 8173795"/>
                <a:gd name="connsiteX2784" fmla="*/ 1975159 w 8176660"/>
                <a:gd name="connsiteY2784" fmla="*/ 5768306 h 8173795"/>
                <a:gd name="connsiteX2785" fmla="*/ 2053560 w 8176660"/>
                <a:gd name="connsiteY2785" fmla="*/ 5924740 h 8173795"/>
                <a:gd name="connsiteX2786" fmla="*/ 2135990 w 8176660"/>
                <a:gd name="connsiteY2786" fmla="*/ 6088135 h 8173795"/>
                <a:gd name="connsiteX2787" fmla="*/ 2047331 w 8176660"/>
                <a:gd name="connsiteY2787" fmla="*/ 6047102 h 8173795"/>
                <a:gd name="connsiteX2788" fmla="*/ 1961238 w 8176660"/>
                <a:gd name="connsiteY2788" fmla="*/ 6007903 h 8173795"/>
                <a:gd name="connsiteX2789" fmla="*/ 1961971 w 8176660"/>
                <a:gd name="connsiteY2789" fmla="*/ 6005338 h 8173795"/>
                <a:gd name="connsiteX2790" fmla="*/ 1959040 w 8176660"/>
                <a:gd name="connsiteY2790" fmla="*/ 5999476 h 8173795"/>
                <a:gd name="connsiteX2791" fmla="*/ 1959040 w 8176660"/>
                <a:gd name="connsiteY2791" fmla="*/ 5999476 h 8173795"/>
                <a:gd name="connsiteX2792" fmla="*/ 2578547 w 8176660"/>
                <a:gd name="connsiteY2792" fmla="*/ 5536403 h 8173795"/>
                <a:gd name="connsiteX2793" fmla="*/ 2503444 w 8176660"/>
                <a:gd name="connsiteY2793" fmla="*/ 5449211 h 8173795"/>
                <a:gd name="connsiteX2794" fmla="*/ 2506375 w 8176660"/>
                <a:gd name="connsiteY2794" fmla="*/ 5420268 h 8173795"/>
                <a:gd name="connsiteX2795" fmla="*/ 2524326 w 8176660"/>
                <a:gd name="connsiteY2795" fmla="*/ 5231962 h 8173795"/>
                <a:gd name="connsiteX2796" fmla="*/ 2551803 w 8176660"/>
                <a:gd name="connsiteY2796" fmla="*/ 5382534 h 8173795"/>
                <a:gd name="connsiteX2797" fmla="*/ 2580379 w 8176660"/>
                <a:gd name="connsiteY2797" fmla="*/ 5535304 h 8173795"/>
                <a:gd name="connsiteX2798" fmla="*/ 2578547 w 8176660"/>
                <a:gd name="connsiteY2798" fmla="*/ 5536403 h 8173795"/>
                <a:gd name="connsiteX2799" fmla="*/ 2578547 w 8176660"/>
                <a:gd name="connsiteY2799" fmla="*/ 5536403 h 8173795"/>
                <a:gd name="connsiteX2800" fmla="*/ 2045500 w 8176660"/>
                <a:gd name="connsiteY2800" fmla="*/ 6050400 h 8173795"/>
                <a:gd name="connsiteX2801" fmla="*/ 2134891 w 8176660"/>
                <a:gd name="connsiteY2801" fmla="*/ 6091065 h 8173795"/>
                <a:gd name="connsiteX2802" fmla="*/ 2136356 w 8176660"/>
                <a:gd name="connsiteY2802" fmla="*/ 6095095 h 8173795"/>
                <a:gd name="connsiteX2803" fmla="*/ 2137455 w 8176660"/>
                <a:gd name="connsiteY2803" fmla="*/ 6095462 h 8173795"/>
                <a:gd name="connsiteX2804" fmla="*/ 2135257 w 8176660"/>
                <a:gd name="connsiteY2804" fmla="*/ 6114146 h 8173795"/>
                <a:gd name="connsiteX2805" fmla="*/ 2133425 w 8176660"/>
                <a:gd name="connsiteY2805" fmla="*/ 6134295 h 8173795"/>
                <a:gd name="connsiteX2806" fmla="*/ 2045500 w 8176660"/>
                <a:gd name="connsiteY2806" fmla="*/ 6070183 h 8173795"/>
                <a:gd name="connsiteX2807" fmla="*/ 1969298 w 8176660"/>
                <a:gd name="connsiteY2807" fmla="*/ 6015230 h 8173795"/>
                <a:gd name="connsiteX2808" fmla="*/ 2045500 w 8176660"/>
                <a:gd name="connsiteY2808" fmla="*/ 6050400 h 8173795"/>
                <a:gd name="connsiteX2809" fmla="*/ 2158337 w 8176660"/>
                <a:gd name="connsiteY2809" fmla="*/ 6107185 h 8173795"/>
                <a:gd name="connsiteX2810" fmla="*/ 2229410 w 8176660"/>
                <a:gd name="connsiteY2810" fmla="*/ 6158841 h 8173795"/>
                <a:gd name="connsiteX2811" fmla="*/ 2305979 w 8176660"/>
                <a:gd name="connsiteY2811" fmla="*/ 6213794 h 8173795"/>
                <a:gd name="connsiteX2812" fmla="*/ 2229044 w 8176660"/>
                <a:gd name="connsiteY2812" fmla="*/ 6178258 h 8173795"/>
                <a:gd name="connsiteX2813" fmla="*/ 2137455 w 8176660"/>
                <a:gd name="connsiteY2813" fmla="*/ 6136493 h 8173795"/>
                <a:gd name="connsiteX2814" fmla="*/ 2158337 w 8176660"/>
                <a:gd name="connsiteY2814" fmla="*/ 6107185 h 8173795"/>
                <a:gd name="connsiteX2815" fmla="*/ 2320999 w 8176660"/>
                <a:gd name="connsiteY2815" fmla="*/ 6220755 h 8173795"/>
                <a:gd name="connsiteX2816" fmla="*/ 2231975 w 8176660"/>
                <a:gd name="connsiteY2816" fmla="*/ 6155910 h 8173795"/>
                <a:gd name="connsiteX2817" fmla="*/ 2160535 w 8176660"/>
                <a:gd name="connsiteY2817" fmla="*/ 6104254 h 8173795"/>
                <a:gd name="connsiteX2818" fmla="*/ 2252124 w 8176660"/>
                <a:gd name="connsiteY2818" fmla="*/ 5974198 h 8173795"/>
                <a:gd name="connsiteX2819" fmla="*/ 2363130 w 8176660"/>
                <a:gd name="connsiteY2819" fmla="*/ 5815932 h 8173795"/>
                <a:gd name="connsiteX2820" fmla="*/ 2371923 w 8176660"/>
                <a:gd name="connsiteY2820" fmla="*/ 5814833 h 8173795"/>
                <a:gd name="connsiteX2821" fmla="*/ 2371923 w 8176660"/>
                <a:gd name="connsiteY2821" fmla="*/ 5814833 h 8173795"/>
                <a:gd name="connsiteX2822" fmla="*/ 2443728 w 8176660"/>
                <a:gd name="connsiteY2822" fmla="*/ 5867588 h 8173795"/>
                <a:gd name="connsiteX2823" fmla="*/ 2521029 w 8176660"/>
                <a:gd name="connsiteY2823" fmla="*/ 5924007 h 8173795"/>
                <a:gd name="connsiteX2824" fmla="*/ 2420648 w 8176660"/>
                <a:gd name="connsiteY2824" fmla="*/ 6072381 h 8173795"/>
                <a:gd name="connsiteX2825" fmla="*/ 2320999 w 8176660"/>
                <a:gd name="connsiteY2825" fmla="*/ 6220755 h 8173795"/>
                <a:gd name="connsiteX2826" fmla="*/ 2523594 w 8176660"/>
                <a:gd name="connsiteY2826" fmla="*/ 5910818 h 8173795"/>
                <a:gd name="connsiteX2827" fmla="*/ 2506009 w 8176660"/>
                <a:gd name="connsiteY2827" fmla="*/ 5771603 h 8173795"/>
                <a:gd name="connsiteX2828" fmla="*/ 2491354 w 8176660"/>
                <a:gd name="connsiteY2828" fmla="*/ 5659865 h 8173795"/>
                <a:gd name="connsiteX2829" fmla="*/ 2578181 w 8176660"/>
                <a:gd name="connsiteY2829" fmla="*/ 5554354 h 8173795"/>
                <a:gd name="connsiteX2830" fmla="*/ 2580379 w 8176660"/>
                <a:gd name="connsiteY2830" fmla="*/ 5555087 h 8173795"/>
                <a:gd name="connsiteX2831" fmla="*/ 2551437 w 8176660"/>
                <a:gd name="connsiteY2831" fmla="*/ 5733869 h 8173795"/>
                <a:gd name="connsiteX2832" fmla="*/ 2523594 w 8176660"/>
                <a:gd name="connsiteY2832" fmla="*/ 5910818 h 8173795"/>
                <a:gd name="connsiteX2833" fmla="*/ 3219303 w 8176660"/>
                <a:gd name="connsiteY2833" fmla="*/ 5335640 h 8173795"/>
                <a:gd name="connsiteX2834" fmla="*/ 3219303 w 8176660"/>
                <a:gd name="connsiteY2834" fmla="*/ 5335640 h 8173795"/>
                <a:gd name="connsiteX2835" fmla="*/ 3218570 w 8176660"/>
                <a:gd name="connsiteY2835" fmla="*/ 5334175 h 8173795"/>
                <a:gd name="connsiteX2836" fmla="*/ 3218570 w 8176660"/>
                <a:gd name="connsiteY2836" fmla="*/ 5334175 h 8173795"/>
                <a:gd name="connsiteX2837" fmla="*/ 3218570 w 8176660"/>
                <a:gd name="connsiteY2837" fmla="*/ 5334175 h 8173795"/>
                <a:gd name="connsiteX2838" fmla="*/ 3044185 w 8176660"/>
                <a:gd name="connsiteY2838" fmla="*/ 5240754 h 8173795"/>
                <a:gd name="connsiteX2839" fmla="*/ 3041987 w 8176660"/>
                <a:gd name="connsiteY2839" fmla="*/ 5233427 h 8173795"/>
                <a:gd name="connsiteX2840" fmla="*/ 3040155 w 8176660"/>
                <a:gd name="connsiteY2840" fmla="*/ 5233061 h 8173795"/>
                <a:gd name="connsiteX2841" fmla="*/ 3059572 w 8176660"/>
                <a:gd name="connsiteY2841" fmla="*/ 5041457 h 8173795"/>
                <a:gd name="connsiteX2842" fmla="*/ 3064334 w 8176660"/>
                <a:gd name="connsiteY2842" fmla="*/ 5035229 h 8173795"/>
                <a:gd name="connsiteX2843" fmla="*/ 3062136 w 8176660"/>
                <a:gd name="connsiteY2843" fmla="*/ 5031565 h 8173795"/>
                <a:gd name="connsiteX2844" fmla="*/ 3053710 w 8176660"/>
                <a:gd name="connsiteY2844" fmla="*/ 5032665 h 8173795"/>
                <a:gd name="connsiteX2845" fmla="*/ 3053344 w 8176660"/>
                <a:gd name="connsiteY2845" fmla="*/ 5038526 h 8173795"/>
                <a:gd name="connsiteX2846" fmla="*/ 2988499 w 8176660"/>
                <a:gd name="connsiteY2846" fmla="*/ 5099341 h 8173795"/>
                <a:gd name="connsiteX2847" fmla="*/ 2923654 w 8176660"/>
                <a:gd name="connsiteY2847" fmla="*/ 5160156 h 8173795"/>
                <a:gd name="connsiteX2848" fmla="*/ 2916327 w 8176660"/>
                <a:gd name="connsiteY2848" fmla="*/ 5161622 h 8173795"/>
                <a:gd name="connsiteX2849" fmla="*/ 2917426 w 8176660"/>
                <a:gd name="connsiteY2849" fmla="*/ 5169681 h 8173795"/>
                <a:gd name="connsiteX2850" fmla="*/ 2920723 w 8176660"/>
                <a:gd name="connsiteY2850" fmla="*/ 5170780 h 8173795"/>
                <a:gd name="connsiteX2851" fmla="*/ 2923654 w 8176660"/>
                <a:gd name="connsiteY2851" fmla="*/ 5169315 h 8173795"/>
                <a:gd name="connsiteX2852" fmla="*/ 2992895 w 8176660"/>
                <a:gd name="connsiteY2852" fmla="*/ 5223902 h 8173795"/>
                <a:gd name="connsiteX2853" fmla="*/ 3034659 w 8176660"/>
                <a:gd name="connsiteY2853" fmla="*/ 5256508 h 8173795"/>
                <a:gd name="connsiteX2854" fmla="*/ 3021837 w 8176660"/>
                <a:gd name="connsiteY2854" fmla="*/ 5431625 h 8173795"/>
                <a:gd name="connsiteX2855" fmla="*/ 2817777 w 8176660"/>
                <a:gd name="connsiteY2855" fmla="*/ 5412575 h 8173795"/>
                <a:gd name="connsiteX2856" fmla="*/ 2809717 w 8176660"/>
                <a:gd name="connsiteY2856" fmla="*/ 5406713 h 8173795"/>
                <a:gd name="connsiteX2857" fmla="*/ 2804955 w 8176660"/>
                <a:gd name="connsiteY2857" fmla="*/ 5409644 h 8173795"/>
                <a:gd name="connsiteX2858" fmla="*/ 2803856 w 8176660"/>
                <a:gd name="connsiteY2858" fmla="*/ 5413674 h 8173795"/>
                <a:gd name="connsiteX2859" fmla="*/ 2720693 w 8176660"/>
                <a:gd name="connsiteY2859" fmla="*/ 5434556 h 8173795"/>
                <a:gd name="connsiteX2860" fmla="*/ 2632401 w 8176660"/>
                <a:gd name="connsiteY2860" fmla="*/ 5457270 h 8173795"/>
                <a:gd name="connsiteX2861" fmla="*/ 2629470 w 8176660"/>
                <a:gd name="connsiteY2861" fmla="*/ 5457637 h 8173795"/>
                <a:gd name="connsiteX2862" fmla="*/ 2629837 w 8176660"/>
                <a:gd name="connsiteY2862" fmla="*/ 5461300 h 8173795"/>
                <a:gd name="connsiteX2863" fmla="*/ 2629837 w 8176660"/>
                <a:gd name="connsiteY2863" fmla="*/ 5461300 h 8173795"/>
                <a:gd name="connsiteX2864" fmla="*/ 2630203 w 8176660"/>
                <a:gd name="connsiteY2864" fmla="*/ 5461300 h 8173795"/>
                <a:gd name="connsiteX2865" fmla="*/ 2645590 w 8176660"/>
                <a:gd name="connsiteY2865" fmla="*/ 5509659 h 8173795"/>
                <a:gd name="connsiteX2866" fmla="*/ 2660244 w 8176660"/>
                <a:gd name="connsiteY2866" fmla="*/ 5555087 h 8173795"/>
                <a:gd name="connsiteX2867" fmla="*/ 2659145 w 8176660"/>
                <a:gd name="connsiteY2867" fmla="*/ 5555820 h 8173795"/>
                <a:gd name="connsiteX2868" fmla="*/ 2660244 w 8176660"/>
                <a:gd name="connsiteY2868" fmla="*/ 5563147 h 8173795"/>
                <a:gd name="connsiteX2869" fmla="*/ 2663175 w 8176660"/>
                <a:gd name="connsiteY2869" fmla="*/ 5564246 h 8173795"/>
                <a:gd name="connsiteX2870" fmla="*/ 2665739 w 8176660"/>
                <a:gd name="connsiteY2870" fmla="*/ 5562781 h 8173795"/>
                <a:gd name="connsiteX2871" fmla="*/ 2691018 w 8176660"/>
                <a:gd name="connsiteY2871" fmla="*/ 5579267 h 8173795"/>
                <a:gd name="connsiteX2872" fmla="*/ 2715930 w 8176660"/>
                <a:gd name="connsiteY2872" fmla="*/ 5595386 h 8173795"/>
                <a:gd name="connsiteX2873" fmla="*/ 2717762 w 8176660"/>
                <a:gd name="connsiteY2873" fmla="*/ 5600882 h 8173795"/>
                <a:gd name="connsiteX2874" fmla="*/ 2721059 w 8176660"/>
                <a:gd name="connsiteY2874" fmla="*/ 5601981 h 8173795"/>
                <a:gd name="connsiteX2875" fmla="*/ 2726188 w 8176660"/>
                <a:gd name="connsiteY2875" fmla="*/ 5597218 h 8173795"/>
                <a:gd name="connsiteX2876" fmla="*/ 2726188 w 8176660"/>
                <a:gd name="connsiteY2876" fmla="*/ 5596485 h 8173795"/>
                <a:gd name="connsiteX2877" fmla="*/ 2932813 w 8176660"/>
                <a:gd name="connsiteY2877" fmla="*/ 5527977 h 8173795"/>
                <a:gd name="connsiteX2878" fmla="*/ 2934278 w 8176660"/>
                <a:gd name="connsiteY2878" fmla="*/ 5530175 h 8173795"/>
                <a:gd name="connsiteX2879" fmla="*/ 2937575 w 8176660"/>
                <a:gd name="connsiteY2879" fmla="*/ 5531274 h 8173795"/>
                <a:gd name="connsiteX2880" fmla="*/ 2948200 w 8176660"/>
                <a:gd name="connsiteY2880" fmla="*/ 5739731 h 8173795"/>
                <a:gd name="connsiteX2881" fmla="*/ 2943803 w 8176660"/>
                <a:gd name="connsiteY2881" fmla="*/ 5742295 h 8173795"/>
                <a:gd name="connsiteX2882" fmla="*/ 2944170 w 8176660"/>
                <a:gd name="connsiteY2882" fmla="*/ 5751454 h 8173795"/>
                <a:gd name="connsiteX2883" fmla="*/ 2886285 w 8176660"/>
                <a:gd name="connsiteY2883" fmla="*/ 5818130 h 8173795"/>
                <a:gd name="connsiteX2884" fmla="*/ 2827669 w 8176660"/>
                <a:gd name="connsiteY2884" fmla="*/ 5886273 h 8173795"/>
                <a:gd name="connsiteX2885" fmla="*/ 2819242 w 8176660"/>
                <a:gd name="connsiteY2885" fmla="*/ 5889203 h 8173795"/>
                <a:gd name="connsiteX2886" fmla="*/ 2821074 w 8176660"/>
                <a:gd name="connsiteY2886" fmla="*/ 5896897 h 8173795"/>
                <a:gd name="connsiteX2887" fmla="*/ 2824738 w 8176660"/>
                <a:gd name="connsiteY2887" fmla="*/ 5897996 h 8173795"/>
                <a:gd name="connsiteX2888" fmla="*/ 2827302 w 8176660"/>
                <a:gd name="connsiteY2888" fmla="*/ 5896530 h 8173795"/>
                <a:gd name="connsiteX2889" fmla="*/ 2880424 w 8176660"/>
                <a:gd name="connsiteY2889" fmla="*/ 5949286 h 8173795"/>
                <a:gd name="connsiteX2890" fmla="*/ 2933545 w 8176660"/>
                <a:gd name="connsiteY2890" fmla="*/ 6002041 h 8173795"/>
                <a:gd name="connsiteX2891" fmla="*/ 2932446 w 8176660"/>
                <a:gd name="connsiteY2891" fmla="*/ 6005705 h 8173795"/>
                <a:gd name="connsiteX2892" fmla="*/ 2934278 w 8176660"/>
                <a:gd name="connsiteY2892" fmla="*/ 6008635 h 8173795"/>
                <a:gd name="connsiteX2893" fmla="*/ 2901306 w 8176660"/>
                <a:gd name="connsiteY2893" fmla="*/ 6064321 h 8173795"/>
                <a:gd name="connsiteX2894" fmla="*/ 2865403 w 8176660"/>
                <a:gd name="connsiteY2894" fmla="*/ 6124404 h 8173795"/>
                <a:gd name="connsiteX2895" fmla="*/ 2864671 w 8176660"/>
                <a:gd name="connsiteY2895" fmla="*/ 6124404 h 8173795"/>
                <a:gd name="connsiteX2896" fmla="*/ 2865037 w 8176660"/>
                <a:gd name="connsiteY2896" fmla="*/ 6125869 h 8173795"/>
                <a:gd name="connsiteX2897" fmla="*/ 2865037 w 8176660"/>
                <a:gd name="connsiteY2897" fmla="*/ 6125869 h 8173795"/>
                <a:gd name="connsiteX2898" fmla="*/ 2865037 w 8176660"/>
                <a:gd name="connsiteY2898" fmla="*/ 6125869 h 8173795"/>
                <a:gd name="connsiteX2899" fmla="*/ 2865037 w 8176660"/>
                <a:gd name="connsiteY2899" fmla="*/ 6125869 h 8173795"/>
                <a:gd name="connsiteX2900" fmla="*/ 2865037 w 8176660"/>
                <a:gd name="connsiteY2900" fmla="*/ 6125869 h 8173795"/>
                <a:gd name="connsiteX2901" fmla="*/ 2865037 w 8176660"/>
                <a:gd name="connsiteY2901" fmla="*/ 6125869 h 8173795"/>
                <a:gd name="connsiteX2902" fmla="*/ 2865037 w 8176660"/>
                <a:gd name="connsiteY2902" fmla="*/ 6125869 h 8173795"/>
                <a:gd name="connsiteX2903" fmla="*/ 2865037 w 8176660"/>
                <a:gd name="connsiteY2903" fmla="*/ 6126602 h 8173795"/>
                <a:gd name="connsiteX2904" fmla="*/ 2866136 w 8176660"/>
                <a:gd name="connsiteY2904" fmla="*/ 6126602 h 8173795"/>
                <a:gd name="connsiteX2905" fmla="*/ 2866502 w 8176660"/>
                <a:gd name="connsiteY2905" fmla="*/ 6126602 h 8173795"/>
                <a:gd name="connsiteX2906" fmla="*/ 2866869 w 8176660"/>
                <a:gd name="connsiteY2906" fmla="*/ 6126602 h 8173795"/>
                <a:gd name="connsiteX2907" fmla="*/ 2902771 w 8176660"/>
                <a:gd name="connsiteY2907" fmla="*/ 6117077 h 8173795"/>
                <a:gd name="connsiteX2908" fmla="*/ 2872730 w 8176660"/>
                <a:gd name="connsiteY2908" fmla="*/ 6217091 h 8173795"/>
                <a:gd name="connsiteX2909" fmla="*/ 2866869 w 8176660"/>
                <a:gd name="connsiteY2909" fmla="*/ 6219290 h 8173795"/>
                <a:gd name="connsiteX2910" fmla="*/ 2868334 w 8176660"/>
                <a:gd name="connsiteY2910" fmla="*/ 6229181 h 8173795"/>
                <a:gd name="connsiteX2911" fmla="*/ 2868334 w 8176660"/>
                <a:gd name="connsiteY2911" fmla="*/ 6229181 h 8173795"/>
                <a:gd name="connsiteX2912" fmla="*/ 2877859 w 8176660"/>
                <a:gd name="connsiteY2912" fmla="*/ 6227716 h 8173795"/>
                <a:gd name="connsiteX2913" fmla="*/ 2877859 w 8176660"/>
                <a:gd name="connsiteY2913" fmla="*/ 6227716 h 8173795"/>
                <a:gd name="connsiteX2914" fmla="*/ 2878958 w 8176660"/>
                <a:gd name="connsiteY2914" fmla="*/ 6222587 h 8173795"/>
                <a:gd name="connsiteX2915" fmla="*/ 2877493 w 8176660"/>
                <a:gd name="connsiteY2915" fmla="*/ 6220389 h 8173795"/>
                <a:gd name="connsiteX2916" fmla="*/ 2939773 w 8176660"/>
                <a:gd name="connsiteY2916" fmla="*/ 6157009 h 8173795"/>
                <a:gd name="connsiteX2917" fmla="*/ 3006084 w 8176660"/>
                <a:gd name="connsiteY2917" fmla="*/ 6089600 h 8173795"/>
                <a:gd name="connsiteX2918" fmla="*/ 3007183 w 8176660"/>
                <a:gd name="connsiteY2918" fmla="*/ 6089600 h 8173795"/>
                <a:gd name="connsiteX2919" fmla="*/ 3006816 w 8176660"/>
                <a:gd name="connsiteY2919" fmla="*/ 6088135 h 8173795"/>
                <a:gd name="connsiteX2920" fmla="*/ 3017807 w 8176660"/>
                <a:gd name="connsiteY2920" fmla="*/ 5873084 h 8173795"/>
                <a:gd name="connsiteX2921" fmla="*/ 3021104 w 8176660"/>
                <a:gd name="connsiteY2921" fmla="*/ 5871252 h 8173795"/>
                <a:gd name="connsiteX2922" fmla="*/ 3020372 w 8176660"/>
                <a:gd name="connsiteY2922" fmla="*/ 5863925 h 8173795"/>
                <a:gd name="connsiteX2923" fmla="*/ 3054076 w 8176660"/>
                <a:gd name="connsiteY2923" fmla="*/ 5807873 h 8173795"/>
                <a:gd name="connsiteX2924" fmla="*/ 3087415 w 8176660"/>
                <a:gd name="connsiteY2924" fmla="*/ 5751820 h 8173795"/>
                <a:gd name="connsiteX2925" fmla="*/ 3088514 w 8176660"/>
                <a:gd name="connsiteY2925" fmla="*/ 5752186 h 8173795"/>
                <a:gd name="connsiteX2926" fmla="*/ 3092910 w 8176660"/>
                <a:gd name="connsiteY2926" fmla="*/ 5749988 h 8173795"/>
                <a:gd name="connsiteX2927" fmla="*/ 3094009 w 8176660"/>
                <a:gd name="connsiteY2927" fmla="*/ 5745592 h 8173795"/>
                <a:gd name="connsiteX2928" fmla="*/ 3092544 w 8176660"/>
                <a:gd name="connsiteY2928" fmla="*/ 5743027 h 8173795"/>
                <a:gd name="connsiteX2929" fmla="*/ 3123317 w 8176660"/>
                <a:gd name="connsiteY2929" fmla="*/ 5694302 h 8173795"/>
                <a:gd name="connsiteX2930" fmla="*/ 3156289 w 8176660"/>
                <a:gd name="connsiteY2930" fmla="*/ 5641181 h 8173795"/>
                <a:gd name="connsiteX2931" fmla="*/ 3156289 w 8176660"/>
                <a:gd name="connsiteY2931" fmla="*/ 5641181 h 8173795"/>
                <a:gd name="connsiteX2932" fmla="*/ 3156289 w 8176660"/>
                <a:gd name="connsiteY2932" fmla="*/ 5641181 h 8173795"/>
                <a:gd name="connsiteX2933" fmla="*/ 3156289 w 8176660"/>
                <a:gd name="connsiteY2933" fmla="*/ 5641181 h 8173795"/>
                <a:gd name="connsiteX2934" fmla="*/ 3156289 w 8176660"/>
                <a:gd name="connsiteY2934" fmla="*/ 5641181 h 8173795"/>
                <a:gd name="connsiteX2935" fmla="*/ 3176805 w 8176660"/>
                <a:gd name="connsiteY2935" fmla="*/ 5587693 h 8173795"/>
                <a:gd name="connsiteX2936" fmla="*/ 3196955 w 8176660"/>
                <a:gd name="connsiteY2936" fmla="*/ 5534205 h 8173795"/>
                <a:gd name="connsiteX2937" fmla="*/ 3196955 w 8176660"/>
                <a:gd name="connsiteY2937" fmla="*/ 5532740 h 8173795"/>
                <a:gd name="connsiteX2938" fmla="*/ 3196589 w 8176660"/>
                <a:gd name="connsiteY2938" fmla="*/ 5532740 h 8173795"/>
                <a:gd name="connsiteX2939" fmla="*/ 3196589 w 8176660"/>
                <a:gd name="connsiteY2939" fmla="*/ 5532740 h 8173795"/>
                <a:gd name="connsiteX2940" fmla="*/ 3196222 w 8176660"/>
                <a:gd name="connsiteY2940" fmla="*/ 5532740 h 8173795"/>
                <a:gd name="connsiteX2941" fmla="*/ 3196222 w 8176660"/>
                <a:gd name="connsiteY2941" fmla="*/ 5532740 h 8173795"/>
                <a:gd name="connsiteX2942" fmla="*/ 3024768 w 8176660"/>
                <a:gd name="connsiteY2942" fmla="*/ 5433091 h 8173795"/>
                <a:gd name="connsiteX2943" fmla="*/ 3216738 w 8176660"/>
                <a:gd name="connsiteY2943" fmla="*/ 5336740 h 8173795"/>
                <a:gd name="connsiteX2944" fmla="*/ 3216738 w 8176660"/>
                <a:gd name="connsiteY2944" fmla="*/ 5336373 h 8173795"/>
                <a:gd name="connsiteX2945" fmla="*/ 3217471 w 8176660"/>
                <a:gd name="connsiteY2945" fmla="*/ 5335274 h 8173795"/>
                <a:gd name="connsiteX2946" fmla="*/ 3219303 w 8176660"/>
                <a:gd name="connsiteY2946" fmla="*/ 5335640 h 8173795"/>
                <a:gd name="connsiteX2947" fmla="*/ 3219303 w 8176660"/>
                <a:gd name="connsiteY2947" fmla="*/ 5335640 h 8173795"/>
                <a:gd name="connsiteX2948" fmla="*/ 2876760 w 8176660"/>
                <a:gd name="connsiteY2948" fmla="*/ 6218557 h 8173795"/>
                <a:gd name="connsiteX2949" fmla="*/ 2907168 w 8176660"/>
                <a:gd name="connsiteY2949" fmla="*/ 6117443 h 8173795"/>
                <a:gd name="connsiteX2950" fmla="*/ 2937209 w 8176660"/>
                <a:gd name="connsiteY2950" fmla="*/ 6109383 h 8173795"/>
                <a:gd name="connsiteX2951" fmla="*/ 3000955 w 8176660"/>
                <a:gd name="connsiteY2951" fmla="*/ 6092164 h 8173795"/>
                <a:gd name="connsiteX2952" fmla="*/ 2938674 w 8176660"/>
                <a:gd name="connsiteY2952" fmla="*/ 6155544 h 8173795"/>
                <a:gd name="connsiteX2953" fmla="*/ 2876760 w 8176660"/>
                <a:gd name="connsiteY2953" fmla="*/ 6218557 h 8173795"/>
                <a:gd name="connsiteX2954" fmla="*/ 3055542 w 8176660"/>
                <a:gd name="connsiteY2954" fmla="*/ 5040724 h 8173795"/>
                <a:gd name="connsiteX2955" fmla="*/ 3056274 w 8176660"/>
                <a:gd name="connsiteY2955" fmla="*/ 5041091 h 8173795"/>
                <a:gd name="connsiteX2956" fmla="*/ 3036858 w 8176660"/>
                <a:gd name="connsiteY2956" fmla="*/ 5232328 h 8173795"/>
                <a:gd name="connsiteX2957" fmla="*/ 3033194 w 8176660"/>
                <a:gd name="connsiteY2957" fmla="*/ 5234526 h 8173795"/>
                <a:gd name="connsiteX2958" fmla="*/ 2980805 w 8176660"/>
                <a:gd name="connsiteY2958" fmla="*/ 5200821 h 8173795"/>
                <a:gd name="connsiteX2959" fmla="*/ 2926585 w 8176660"/>
                <a:gd name="connsiteY2959" fmla="*/ 5166384 h 8173795"/>
                <a:gd name="connsiteX2960" fmla="*/ 2927317 w 8176660"/>
                <a:gd name="connsiteY2960" fmla="*/ 5164186 h 8173795"/>
                <a:gd name="connsiteX2961" fmla="*/ 2926585 w 8176660"/>
                <a:gd name="connsiteY2961" fmla="*/ 5162721 h 8173795"/>
                <a:gd name="connsiteX2962" fmla="*/ 2991796 w 8176660"/>
                <a:gd name="connsiteY2962" fmla="*/ 5101905 h 8173795"/>
                <a:gd name="connsiteX2963" fmla="*/ 3055542 w 8176660"/>
                <a:gd name="connsiteY2963" fmla="*/ 5040724 h 8173795"/>
                <a:gd name="connsiteX2964" fmla="*/ 3039056 w 8176660"/>
                <a:gd name="connsiteY2964" fmla="*/ 5245883 h 8173795"/>
                <a:gd name="connsiteX2965" fmla="*/ 3040155 w 8176660"/>
                <a:gd name="connsiteY2965" fmla="*/ 5245151 h 8173795"/>
                <a:gd name="connsiteX2966" fmla="*/ 3051145 w 8176660"/>
                <a:gd name="connsiteY2966" fmla="*/ 5260538 h 8173795"/>
                <a:gd name="connsiteX2967" fmla="*/ 3058106 w 8176660"/>
                <a:gd name="connsiteY2967" fmla="*/ 5270063 h 8173795"/>
                <a:gd name="connsiteX2968" fmla="*/ 3038323 w 8176660"/>
                <a:gd name="connsiteY2968" fmla="*/ 5254310 h 8173795"/>
                <a:gd name="connsiteX2969" fmla="*/ 3039056 w 8176660"/>
                <a:gd name="connsiteY2969" fmla="*/ 5245883 h 8173795"/>
                <a:gd name="connsiteX2970" fmla="*/ 3085583 w 8176660"/>
                <a:gd name="connsiteY2970" fmla="*/ 5744127 h 8173795"/>
                <a:gd name="connsiteX2971" fmla="*/ 3085216 w 8176660"/>
                <a:gd name="connsiteY2971" fmla="*/ 5745592 h 8173795"/>
                <a:gd name="connsiteX2972" fmla="*/ 3020372 w 8176660"/>
                <a:gd name="connsiteY2972" fmla="*/ 5745226 h 8173795"/>
                <a:gd name="connsiteX2973" fmla="*/ 2958091 w 8176660"/>
                <a:gd name="connsiteY2973" fmla="*/ 5745226 h 8173795"/>
                <a:gd name="connsiteX2974" fmla="*/ 2957725 w 8176660"/>
                <a:gd name="connsiteY2974" fmla="*/ 5744493 h 8173795"/>
                <a:gd name="connsiteX2975" fmla="*/ 3127347 w 8176660"/>
                <a:gd name="connsiteY2975" fmla="*/ 5644844 h 8173795"/>
                <a:gd name="connsiteX2976" fmla="*/ 3108663 w 8176660"/>
                <a:gd name="connsiteY2976" fmla="*/ 5693569 h 8173795"/>
                <a:gd name="connsiteX2977" fmla="*/ 3090345 w 8176660"/>
                <a:gd name="connsiteY2977" fmla="*/ 5742295 h 8173795"/>
                <a:gd name="connsiteX2978" fmla="*/ 3085583 w 8176660"/>
                <a:gd name="connsiteY2978" fmla="*/ 5744127 h 8173795"/>
                <a:gd name="connsiteX2979" fmla="*/ 3085583 w 8176660"/>
                <a:gd name="connsiteY2979" fmla="*/ 5744127 h 8173795"/>
                <a:gd name="connsiteX2980" fmla="*/ 2851115 w 8176660"/>
                <a:gd name="connsiteY2980" fmla="*/ 5462399 h 8173795"/>
                <a:gd name="connsiteX2981" fmla="*/ 2850749 w 8176660"/>
                <a:gd name="connsiteY2981" fmla="*/ 5463865 h 8173795"/>
                <a:gd name="connsiteX2982" fmla="*/ 2788835 w 8176660"/>
                <a:gd name="connsiteY2982" fmla="*/ 5462033 h 8173795"/>
                <a:gd name="connsiteX2983" fmla="*/ 2809351 w 8176660"/>
                <a:gd name="connsiteY2983" fmla="*/ 5420268 h 8173795"/>
                <a:gd name="connsiteX2984" fmla="*/ 2810816 w 8176660"/>
                <a:gd name="connsiteY2984" fmla="*/ 5420635 h 8173795"/>
                <a:gd name="connsiteX2985" fmla="*/ 2813381 w 8176660"/>
                <a:gd name="connsiteY2985" fmla="*/ 5419170 h 8173795"/>
                <a:gd name="connsiteX2986" fmla="*/ 2832065 w 8176660"/>
                <a:gd name="connsiteY2986" fmla="*/ 5440784 h 8173795"/>
                <a:gd name="connsiteX2987" fmla="*/ 2851115 w 8176660"/>
                <a:gd name="connsiteY2987" fmla="*/ 5462399 h 8173795"/>
                <a:gd name="connsiteX2988" fmla="*/ 2848917 w 8176660"/>
                <a:gd name="connsiteY2988" fmla="*/ 5467528 h 8173795"/>
                <a:gd name="connsiteX2989" fmla="*/ 2808252 w 8176660"/>
                <a:gd name="connsiteY2989" fmla="*/ 5485480 h 8173795"/>
                <a:gd name="connsiteX2990" fmla="*/ 2768685 w 8176660"/>
                <a:gd name="connsiteY2990" fmla="*/ 5503065 h 8173795"/>
                <a:gd name="connsiteX2991" fmla="*/ 2787003 w 8176660"/>
                <a:gd name="connsiteY2991" fmla="*/ 5465330 h 8173795"/>
                <a:gd name="connsiteX2992" fmla="*/ 2848917 w 8176660"/>
                <a:gd name="connsiteY2992" fmla="*/ 5467528 h 8173795"/>
                <a:gd name="connsiteX2993" fmla="*/ 2946368 w 8176660"/>
                <a:gd name="connsiteY2993" fmla="*/ 5521749 h 8173795"/>
                <a:gd name="connsiteX2994" fmla="*/ 2945269 w 8176660"/>
                <a:gd name="connsiteY2994" fmla="*/ 5520284 h 8173795"/>
                <a:gd name="connsiteX2995" fmla="*/ 2947833 w 8176660"/>
                <a:gd name="connsiteY2995" fmla="*/ 5517719 h 8173795"/>
                <a:gd name="connsiteX2996" fmla="*/ 2957359 w 8176660"/>
                <a:gd name="connsiteY2996" fmla="*/ 5522848 h 8173795"/>
                <a:gd name="connsiteX2997" fmla="*/ 2946368 w 8176660"/>
                <a:gd name="connsiteY2997" fmla="*/ 5521749 h 8173795"/>
                <a:gd name="connsiteX2998" fmla="*/ 2942704 w 8176660"/>
                <a:gd name="connsiteY2998" fmla="*/ 5517353 h 8173795"/>
                <a:gd name="connsiteX2999" fmla="*/ 2935377 w 8176660"/>
                <a:gd name="connsiteY2999" fmla="*/ 5518086 h 8173795"/>
                <a:gd name="connsiteX3000" fmla="*/ 2912663 w 8176660"/>
                <a:gd name="connsiteY3000" fmla="*/ 5498669 h 8173795"/>
                <a:gd name="connsiteX3001" fmla="*/ 2944536 w 8176660"/>
                <a:gd name="connsiteY3001" fmla="*/ 5515887 h 8173795"/>
                <a:gd name="connsiteX3002" fmla="*/ 2942704 w 8176660"/>
                <a:gd name="connsiteY3002" fmla="*/ 5517353 h 8173795"/>
                <a:gd name="connsiteX3003" fmla="*/ 2910099 w 8176660"/>
                <a:gd name="connsiteY3003" fmla="*/ 5501233 h 8173795"/>
                <a:gd name="connsiteX3004" fmla="*/ 2898742 w 8176660"/>
                <a:gd name="connsiteY3004" fmla="*/ 5493540 h 8173795"/>
                <a:gd name="connsiteX3005" fmla="*/ 2883355 w 8176660"/>
                <a:gd name="connsiteY3005" fmla="*/ 5482915 h 8173795"/>
                <a:gd name="connsiteX3006" fmla="*/ 2897276 w 8176660"/>
                <a:gd name="connsiteY3006" fmla="*/ 5490242 h 8173795"/>
                <a:gd name="connsiteX3007" fmla="*/ 2910099 w 8176660"/>
                <a:gd name="connsiteY3007" fmla="*/ 5501233 h 8173795"/>
                <a:gd name="connsiteX3008" fmla="*/ 2910099 w 8176660"/>
                <a:gd name="connsiteY3008" fmla="*/ 5501233 h 8173795"/>
                <a:gd name="connsiteX3009" fmla="*/ 2862472 w 8176660"/>
                <a:gd name="connsiteY3009" fmla="*/ 5467162 h 8173795"/>
                <a:gd name="connsiteX3010" fmla="*/ 2862472 w 8176660"/>
                <a:gd name="connsiteY3010" fmla="*/ 5466429 h 8173795"/>
                <a:gd name="connsiteX3011" fmla="*/ 2868334 w 8176660"/>
                <a:gd name="connsiteY3011" fmla="*/ 5465330 h 8173795"/>
                <a:gd name="connsiteX3012" fmla="*/ 2873830 w 8176660"/>
                <a:gd name="connsiteY3012" fmla="*/ 5470093 h 8173795"/>
                <a:gd name="connsiteX3013" fmla="*/ 2884454 w 8176660"/>
                <a:gd name="connsiteY3013" fmla="*/ 5478885 h 8173795"/>
                <a:gd name="connsiteX3014" fmla="*/ 2862472 w 8176660"/>
                <a:gd name="connsiteY3014" fmla="*/ 5467162 h 8173795"/>
                <a:gd name="connsiteX3015" fmla="*/ 2847818 w 8176660"/>
                <a:gd name="connsiteY3015" fmla="*/ 5472291 h 8173795"/>
                <a:gd name="connsiteX3016" fmla="*/ 2807886 w 8176660"/>
                <a:gd name="connsiteY3016" fmla="*/ 5510758 h 8173795"/>
                <a:gd name="connsiteX3017" fmla="*/ 2773814 w 8176660"/>
                <a:gd name="connsiteY3017" fmla="*/ 5507827 h 8173795"/>
                <a:gd name="connsiteX3018" fmla="*/ 2847818 w 8176660"/>
                <a:gd name="connsiteY3018" fmla="*/ 5472291 h 8173795"/>
                <a:gd name="connsiteX3019" fmla="*/ 2853313 w 8176660"/>
                <a:gd name="connsiteY3019" fmla="*/ 5471558 h 8173795"/>
                <a:gd name="connsiteX3020" fmla="*/ 2856611 w 8176660"/>
                <a:gd name="connsiteY3020" fmla="*/ 5472657 h 8173795"/>
                <a:gd name="connsiteX3021" fmla="*/ 2860274 w 8176660"/>
                <a:gd name="connsiteY3021" fmla="*/ 5470826 h 8173795"/>
                <a:gd name="connsiteX3022" fmla="*/ 2896910 w 8176660"/>
                <a:gd name="connsiteY3022" fmla="*/ 5496471 h 8173795"/>
                <a:gd name="connsiteX3023" fmla="*/ 2931714 w 8176660"/>
                <a:gd name="connsiteY3023" fmla="*/ 5520650 h 8173795"/>
                <a:gd name="connsiteX3024" fmla="*/ 2812648 w 8176660"/>
                <a:gd name="connsiteY3024" fmla="*/ 5511125 h 8173795"/>
                <a:gd name="connsiteX3025" fmla="*/ 2853313 w 8176660"/>
                <a:gd name="connsiteY3025" fmla="*/ 5471558 h 8173795"/>
                <a:gd name="connsiteX3026" fmla="*/ 2862106 w 8176660"/>
                <a:gd name="connsiteY3026" fmla="*/ 5463132 h 8173795"/>
                <a:gd name="connsiteX3027" fmla="*/ 2860641 w 8176660"/>
                <a:gd name="connsiteY3027" fmla="*/ 5460568 h 8173795"/>
                <a:gd name="connsiteX3028" fmla="*/ 2854413 w 8176660"/>
                <a:gd name="connsiteY3028" fmla="*/ 5460201 h 8173795"/>
                <a:gd name="connsiteX3029" fmla="*/ 2835362 w 8176660"/>
                <a:gd name="connsiteY3029" fmla="*/ 5438220 h 8173795"/>
                <a:gd name="connsiteX3030" fmla="*/ 2828768 w 8176660"/>
                <a:gd name="connsiteY3030" fmla="*/ 5430893 h 8173795"/>
                <a:gd name="connsiteX3031" fmla="*/ 2865037 w 8176660"/>
                <a:gd name="connsiteY3031" fmla="*/ 5462399 h 8173795"/>
                <a:gd name="connsiteX3032" fmla="*/ 2862106 w 8176660"/>
                <a:gd name="connsiteY3032" fmla="*/ 5463132 h 8173795"/>
                <a:gd name="connsiteX3033" fmla="*/ 2887018 w 8176660"/>
                <a:gd name="connsiteY3033" fmla="*/ 5470826 h 8173795"/>
                <a:gd name="connsiteX3034" fmla="*/ 2941972 w 8176660"/>
                <a:gd name="connsiteY3034" fmla="*/ 5510392 h 8173795"/>
                <a:gd name="connsiteX3035" fmla="*/ 2911930 w 8176660"/>
                <a:gd name="connsiteY3035" fmla="*/ 5493906 h 8173795"/>
                <a:gd name="connsiteX3036" fmla="*/ 2899841 w 8176660"/>
                <a:gd name="connsiteY3036" fmla="*/ 5487312 h 8173795"/>
                <a:gd name="connsiteX3037" fmla="*/ 2876760 w 8176660"/>
                <a:gd name="connsiteY3037" fmla="*/ 5467528 h 8173795"/>
                <a:gd name="connsiteX3038" fmla="*/ 2873463 w 8176660"/>
                <a:gd name="connsiteY3038" fmla="*/ 5464597 h 8173795"/>
                <a:gd name="connsiteX3039" fmla="*/ 2877493 w 8176660"/>
                <a:gd name="connsiteY3039" fmla="*/ 5463865 h 8173795"/>
                <a:gd name="connsiteX3040" fmla="*/ 2887018 w 8176660"/>
                <a:gd name="connsiteY3040" fmla="*/ 5470826 h 8173795"/>
                <a:gd name="connsiteX3041" fmla="*/ 2869799 w 8176660"/>
                <a:gd name="connsiteY3041" fmla="*/ 5461667 h 8173795"/>
                <a:gd name="connsiteX3042" fmla="*/ 2844521 w 8176660"/>
                <a:gd name="connsiteY3042" fmla="*/ 5440052 h 8173795"/>
                <a:gd name="connsiteX3043" fmla="*/ 2873463 w 8176660"/>
                <a:gd name="connsiteY3043" fmla="*/ 5460934 h 8173795"/>
                <a:gd name="connsiteX3044" fmla="*/ 2869799 w 8176660"/>
                <a:gd name="connsiteY3044" fmla="*/ 5461667 h 8173795"/>
                <a:gd name="connsiteX3045" fmla="*/ 2952229 w 8176660"/>
                <a:gd name="connsiteY3045" fmla="*/ 5526145 h 8173795"/>
                <a:gd name="connsiteX3046" fmla="*/ 2959923 w 8176660"/>
                <a:gd name="connsiteY3046" fmla="*/ 5526511 h 8173795"/>
                <a:gd name="connsiteX3047" fmla="*/ 2961755 w 8176660"/>
                <a:gd name="connsiteY3047" fmla="*/ 5529443 h 8173795"/>
                <a:gd name="connsiteX3048" fmla="*/ 2963220 w 8176660"/>
                <a:gd name="connsiteY3048" fmla="*/ 5529809 h 8173795"/>
                <a:gd name="connsiteX3049" fmla="*/ 2962854 w 8176660"/>
                <a:gd name="connsiteY3049" fmla="*/ 5536037 h 8173795"/>
                <a:gd name="connsiteX3050" fmla="*/ 2946001 w 8176660"/>
                <a:gd name="connsiteY3050" fmla="*/ 5525779 h 8173795"/>
                <a:gd name="connsiteX3051" fmla="*/ 2952229 w 8176660"/>
                <a:gd name="connsiteY3051" fmla="*/ 5526145 h 8173795"/>
                <a:gd name="connsiteX3052" fmla="*/ 2966517 w 8176660"/>
                <a:gd name="connsiteY3052" fmla="*/ 5529809 h 8173795"/>
                <a:gd name="connsiteX3053" fmla="*/ 2968349 w 8176660"/>
                <a:gd name="connsiteY3053" fmla="*/ 5529076 h 8173795"/>
                <a:gd name="connsiteX3054" fmla="*/ 3084850 w 8176660"/>
                <a:gd name="connsiteY3054" fmla="*/ 5610407 h 8173795"/>
                <a:gd name="connsiteX3055" fmla="*/ 2966151 w 8176660"/>
                <a:gd name="connsiteY3055" fmla="*/ 5538235 h 8173795"/>
                <a:gd name="connsiteX3056" fmla="*/ 2966517 w 8176660"/>
                <a:gd name="connsiteY3056" fmla="*/ 5529809 h 8173795"/>
                <a:gd name="connsiteX3057" fmla="*/ 2980073 w 8176660"/>
                <a:gd name="connsiteY3057" fmla="*/ 5477420 h 8173795"/>
                <a:gd name="connsiteX3058" fmla="*/ 2948932 w 8176660"/>
                <a:gd name="connsiteY3058" fmla="*/ 5511125 h 8173795"/>
                <a:gd name="connsiteX3059" fmla="*/ 2889216 w 8176660"/>
                <a:gd name="connsiteY3059" fmla="*/ 5467895 h 8173795"/>
                <a:gd name="connsiteX3060" fmla="*/ 2882256 w 8176660"/>
                <a:gd name="connsiteY3060" fmla="*/ 5462766 h 8173795"/>
                <a:gd name="connsiteX3061" fmla="*/ 2940506 w 8176660"/>
                <a:gd name="connsiteY3061" fmla="*/ 5451409 h 8173795"/>
                <a:gd name="connsiteX3062" fmla="*/ 3018540 w 8176660"/>
                <a:gd name="connsiteY3062" fmla="*/ 5436022 h 8173795"/>
                <a:gd name="connsiteX3063" fmla="*/ 2980073 w 8176660"/>
                <a:gd name="connsiteY3063" fmla="*/ 5477420 h 8173795"/>
                <a:gd name="connsiteX3064" fmla="*/ 2784439 w 8176660"/>
                <a:gd name="connsiteY3064" fmla="*/ 5460201 h 8173795"/>
                <a:gd name="connsiteX3065" fmla="*/ 2783706 w 8176660"/>
                <a:gd name="connsiteY3065" fmla="*/ 5462033 h 8173795"/>
                <a:gd name="connsiteX3066" fmla="*/ 2764655 w 8176660"/>
                <a:gd name="connsiteY3066" fmla="*/ 5461300 h 8173795"/>
                <a:gd name="connsiteX3067" fmla="*/ 2804222 w 8176660"/>
                <a:gd name="connsiteY3067" fmla="*/ 5422100 h 8173795"/>
                <a:gd name="connsiteX3068" fmla="*/ 2784439 w 8176660"/>
                <a:gd name="connsiteY3068" fmla="*/ 5460201 h 8173795"/>
                <a:gd name="connsiteX3069" fmla="*/ 2781874 w 8176660"/>
                <a:gd name="connsiteY3069" fmla="*/ 5465697 h 8173795"/>
                <a:gd name="connsiteX3070" fmla="*/ 2762457 w 8176660"/>
                <a:gd name="connsiteY3070" fmla="*/ 5503798 h 8173795"/>
                <a:gd name="connsiteX3071" fmla="*/ 2757328 w 8176660"/>
                <a:gd name="connsiteY3071" fmla="*/ 5505263 h 8173795"/>
                <a:gd name="connsiteX3072" fmla="*/ 2730951 w 8176660"/>
                <a:gd name="connsiteY3072" fmla="*/ 5495005 h 8173795"/>
                <a:gd name="connsiteX3073" fmla="*/ 2761358 w 8176660"/>
                <a:gd name="connsiteY3073" fmla="*/ 5464964 h 8173795"/>
                <a:gd name="connsiteX3074" fmla="*/ 2781874 w 8176660"/>
                <a:gd name="connsiteY3074" fmla="*/ 5465697 h 8173795"/>
                <a:gd name="connsiteX3075" fmla="*/ 2728020 w 8176660"/>
                <a:gd name="connsiteY3075" fmla="*/ 5497936 h 8173795"/>
                <a:gd name="connsiteX3076" fmla="*/ 2756229 w 8176660"/>
                <a:gd name="connsiteY3076" fmla="*/ 5508560 h 8173795"/>
                <a:gd name="connsiteX3077" fmla="*/ 2755863 w 8176660"/>
                <a:gd name="connsiteY3077" fmla="*/ 5509659 h 8173795"/>
                <a:gd name="connsiteX3078" fmla="*/ 2755863 w 8176660"/>
                <a:gd name="connsiteY3078" fmla="*/ 5509659 h 8173795"/>
                <a:gd name="connsiteX3079" fmla="*/ 2711534 w 8176660"/>
                <a:gd name="connsiteY3079" fmla="*/ 5532373 h 8173795"/>
                <a:gd name="connsiteX3080" fmla="*/ 2689186 w 8176660"/>
                <a:gd name="connsiteY3080" fmla="*/ 5544097 h 8173795"/>
                <a:gd name="connsiteX3081" fmla="*/ 2686256 w 8176660"/>
                <a:gd name="connsiteY3081" fmla="*/ 5539334 h 8173795"/>
                <a:gd name="connsiteX3082" fmla="*/ 2728020 w 8176660"/>
                <a:gd name="connsiteY3082" fmla="*/ 5497936 h 8173795"/>
                <a:gd name="connsiteX3083" fmla="*/ 2685889 w 8176660"/>
                <a:gd name="connsiteY3083" fmla="*/ 5545562 h 8173795"/>
                <a:gd name="connsiteX3084" fmla="*/ 2672700 w 8176660"/>
                <a:gd name="connsiteY3084" fmla="*/ 5552156 h 8173795"/>
                <a:gd name="connsiteX3085" fmla="*/ 2683325 w 8176660"/>
                <a:gd name="connsiteY3085" fmla="*/ 5541532 h 8173795"/>
                <a:gd name="connsiteX3086" fmla="*/ 2685889 w 8176660"/>
                <a:gd name="connsiteY3086" fmla="*/ 5545562 h 8173795"/>
                <a:gd name="connsiteX3087" fmla="*/ 2755863 w 8176660"/>
                <a:gd name="connsiteY3087" fmla="*/ 5516254 h 8173795"/>
                <a:gd name="connsiteX3088" fmla="*/ 2739743 w 8176660"/>
                <a:gd name="connsiteY3088" fmla="*/ 5551424 h 8173795"/>
                <a:gd name="connsiteX3089" fmla="*/ 2721792 w 8176660"/>
                <a:gd name="connsiteY3089" fmla="*/ 5590990 h 8173795"/>
                <a:gd name="connsiteX3090" fmla="*/ 2719960 w 8176660"/>
                <a:gd name="connsiteY3090" fmla="*/ 5590990 h 8173795"/>
                <a:gd name="connsiteX3091" fmla="*/ 2691384 w 8176660"/>
                <a:gd name="connsiteY3091" fmla="*/ 5547027 h 8173795"/>
                <a:gd name="connsiteX3092" fmla="*/ 2755863 w 8176660"/>
                <a:gd name="connsiteY3092" fmla="*/ 5516254 h 8173795"/>
                <a:gd name="connsiteX3093" fmla="*/ 2764289 w 8176660"/>
                <a:gd name="connsiteY3093" fmla="*/ 5512957 h 8173795"/>
                <a:gd name="connsiteX3094" fmla="*/ 2766121 w 8176660"/>
                <a:gd name="connsiteY3094" fmla="*/ 5512224 h 8173795"/>
                <a:gd name="connsiteX3095" fmla="*/ 2766121 w 8176660"/>
                <a:gd name="connsiteY3095" fmla="*/ 5511491 h 8173795"/>
                <a:gd name="connsiteX3096" fmla="*/ 2767220 w 8176660"/>
                <a:gd name="connsiteY3096" fmla="*/ 5510758 h 8173795"/>
                <a:gd name="connsiteX3097" fmla="*/ 2803856 w 8176660"/>
                <a:gd name="connsiteY3097" fmla="*/ 5514055 h 8173795"/>
                <a:gd name="connsiteX3098" fmla="*/ 2787370 w 8176660"/>
                <a:gd name="connsiteY3098" fmla="*/ 5529809 h 8173795"/>
                <a:gd name="connsiteX3099" fmla="*/ 2726921 w 8176660"/>
                <a:gd name="connsiteY3099" fmla="*/ 5588059 h 8173795"/>
                <a:gd name="connsiteX3100" fmla="*/ 2764289 w 8176660"/>
                <a:gd name="connsiteY3100" fmla="*/ 5512957 h 8173795"/>
                <a:gd name="connsiteX3101" fmla="*/ 3127714 w 8176660"/>
                <a:gd name="connsiteY3101" fmla="*/ 5640815 h 8173795"/>
                <a:gd name="connsiteX3102" fmla="*/ 2956259 w 8176660"/>
                <a:gd name="connsiteY3102" fmla="*/ 5741562 h 8173795"/>
                <a:gd name="connsiteX3103" fmla="*/ 2955527 w 8176660"/>
                <a:gd name="connsiteY3103" fmla="*/ 5740463 h 8173795"/>
                <a:gd name="connsiteX3104" fmla="*/ 2952962 w 8176660"/>
                <a:gd name="connsiteY3104" fmla="*/ 5739731 h 8173795"/>
                <a:gd name="connsiteX3105" fmla="*/ 2966151 w 8176660"/>
                <a:gd name="connsiteY3105" fmla="*/ 5541899 h 8173795"/>
                <a:gd name="connsiteX3106" fmla="*/ 3127714 w 8176660"/>
                <a:gd name="connsiteY3106" fmla="*/ 5640815 h 8173795"/>
                <a:gd name="connsiteX3107" fmla="*/ 3137972 w 8176660"/>
                <a:gd name="connsiteY3107" fmla="*/ 5632755 h 8173795"/>
                <a:gd name="connsiteX3108" fmla="*/ 3149695 w 8176660"/>
                <a:gd name="connsiteY3108" fmla="*/ 5640082 h 8173795"/>
                <a:gd name="connsiteX3109" fmla="*/ 3143833 w 8176660"/>
                <a:gd name="connsiteY3109" fmla="*/ 5639715 h 8173795"/>
                <a:gd name="connsiteX3110" fmla="*/ 3133942 w 8176660"/>
                <a:gd name="connsiteY3110" fmla="*/ 5639349 h 8173795"/>
                <a:gd name="connsiteX3111" fmla="*/ 3137972 w 8176660"/>
                <a:gd name="connsiteY3111" fmla="*/ 5632755 h 8173795"/>
                <a:gd name="connsiteX3112" fmla="*/ 3130278 w 8176660"/>
                <a:gd name="connsiteY3112" fmla="*/ 5638250 h 8173795"/>
                <a:gd name="connsiteX3113" fmla="*/ 3011579 w 8176660"/>
                <a:gd name="connsiteY3113" fmla="*/ 5555087 h 8173795"/>
                <a:gd name="connsiteX3114" fmla="*/ 3135041 w 8176660"/>
                <a:gd name="connsiteY3114" fmla="*/ 5630557 h 8173795"/>
                <a:gd name="connsiteX3115" fmla="*/ 3130278 w 8176660"/>
                <a:gd name="connsiteY3115" fmla="*/ 5638250 h 8173795"/>
                <a:gd name="connsiteX3116" fmla="*/ 2962121 w 8176660"/>
                <a:gd name="connsiteY3116" fmla="*/ 5520650 h 8173795"/>
                <a:gd name="connsiteX3117" fmla="*/ 2951863 w 8176660"/>
                <a:gd name="connsiteY3117" fmla="*/ 5512957 h 8173795"/>
                <a:gd name="connsiteX3118" fmla="*/ 2983003 w 8176660"/>
                <a:gd name="connsiteY3118" fmla="*/ 5479618 h 8173795"/>
                <a:gd name="connsiteX3119" fmla="*/ 3011945 w 8176660"/>
                <a:gd name="connsiteY3119" fmla="*/ 5448478 h 8173795"/>
                <a:gd name="connsiteX3120" fmla="*/ 2992895 w 8176660"/>
                <a:gd name="connsiteY3120" fmla="*/ 5477786 h 8173795"/>
                <a:gd name="connsiteX3121" fmla="*/ 2966517 w 8176660"/>
                <a:gd name="connsiteY3121" fmla="*/ 5519551 h 8173795"/>
                <a:gd name="connsiteX3122" fmla="*/ 2962121 w 8176660"/>
                <a:gd name="connsiteY3122" fmla="*/ 5520650 h 8173795"/>
                <a:gd name="connsiteX3123" fmla="*/ 2727287 w 8176660"/>
                <a:gd name="connsiteY3123" fmla="*/ 5493540 h 8173795"/>
                <a:gd name="connsiteX3124" fmla="*/ 2697246 w 8176660"/>
                <a:gd name="connsiteY3124" fmla="*/ 5482183 h 8173795"/>
                <a:gd name="connsiteX3125" fmla="*/ 2641926 w 8176660"/>
                <a:gd name="connsiteY3125" fmla="*/ 5461300 h 8173795"/>
                <a:gd name="connsiteX3126" fmla="*/ 2756596 w 8176660"/>
                <a:gd name="connsiteY3126" fmla="*/ 5464964 h 8173795"/>
                <a:gd name="connsiteX3127" fmla="*/ 2727287 w 8176660"/>
                <a:gd name="connsiteY3127" fmla="*/ 5493540 h 8173795"/>
                <a:gd name="connsiteX3128" fmla="*/ 2695781 w 8176660"/>
                <a:gd name="connsiteY3128" fmla="*/ 5485480 h 8173795"/>
                <a:gd name="connsiteX3129" fmla="*/ 2724356 w 8176660"/>
                <a:gd name="connsiteY3129" fmla="*/ 5496471 h 8173795"/>
                <a:gd name="connsiteX3130" fmla="*/ 2684057 w 8176660"/>
                <a:gd name="connsiteY3130" fmla="*/ 5536037 h 8173795"/>
                <a:gd name="connsiteX3131" fmla="*/ 2677829 w 8176660"/>
                <a:gd name="connsiteY3131" fmla="*/ 5526511 h 8173795"/>
                <a:gd name="connsiteX3132" fmla="*/ 2635698 w 8176660"/>
                <a:gd name="connsiteY3132" fmla="*/ 5462399 h 8173795"/>
                <a:gd name="connsiteX3133" fmla="*/ 2695781 w 8176660"/>
                <a:gd name="connsiteY3133" fmla="*/ 5485480 h 8173795"/>
                <a:gd name="connsiteX3134" fmla="*/ 2939407 w 8176660"/>
                <a:gd name="connsiteY3134" fmla="*/ 5447745 h 8173795"/>
                <a:gd name="connsiteX3135" fmla="*/ 2878226 w 8176660"/>
                <a:gd name="connsiteY3135" fmla="*/ 5459835 h 8173795"/>
                <a:gd name="connsiteX3136" fmla="*/ 2817044 w 8176660"/>
                <a:gd name="connsiteY3136" fmla="*/ 5415872 h 8173795"/>
                <a:gd name="connsiteX3137" fmla="*/ 3011213 w 8176660"/>
                <a:gd name="connsiteY3137" fmla="*/ 5434190 h 8173795"/>
                <a:gd name="connsiteX3138" fmla="*/ 2939407 w 8176660"/>
                <a:gd name="connsiteY3138" fmla="*/ 5447745 h 8173795"/>
                <a:gd name="connsiteX3139" fmla="*/ 2944170 w 8176660"/>
                <a:gd name="connsiteY3139" fmla="*/ 5528710 h 8173795"/>
                <a:gd name="connsiteX3140" fmla="*/ 2962487 w 8176660"/>
                <a:gd name="connsiteY3140" fmla="*/ 5539700 h 8173795"/>
                <a:gd name="connsiteX3141" fmla="*/ 2950764 w 8176660"/>
                <a:gd name="connsiteY3141" fmla="*/ 5717016 h 8173795"/>
                <a:gd name="connsiteX3142" fmla="*/ 2941239 w 8176660"/>
                <a:gd name="connsiteY3142" fmla="*/ 5529809 h 8173795"/>
                <a:gd name="connsiteX3143" fmla="*/ 2944170 w 8176660"/>
                <a:gd name="connsiteY3143" fmla="*/ 5528710 h 8173795"/>
                <a:gd name="connsiteX3144" fmla="*/ 2944170 w 8176660"/>
                <a:gd name="connsiteY3144" fmla="*/ 5528710 h 8173795"/>
                <a:gd name="connsiteX3145" fmla="*/ 2939407 w 8176660"/>
                <a:gd name="connsiteY3145" fmla="*/ 6011566 h 8173795"/>
                <a:gd name="connsiteX3146" fmla="*/ 2941239 w 8176660"/>
                <a:gd name="connsiteY3146" fmla="*/ 6010467 h 8173795"/>
                <a:gd name="connsiteX3147" fmla="*/ 2971280 w 8176660"/>
                <a:gd name="connsiteY3147" fmla="*/ 6048202 h 8173795"/>
                <a:gd name="connsiteX3148" fmla="*/ 3003153 w 8176660"/>
                <a:gd name="connsiteY3148" fmla="*/ 6088135 h 8173795"/>
                <a:gd name="connsiteX3149" fmla="*/ 2935743 w 8176660"/>
                <a:gd name="connsiteY3149" fmla="*/ 6105719 h 8173795"/>
                <a:gd name="connsiteX3150" fmla="*/ 2907901 w 8176660"/>
                <a:gd name="connsiteY3150" fmla="*/ 6113046 h 8173795"/>
                <a:gd name="connsiteX3151" fmla="*/ 2939407 w 8176660"/>
                <a:gd name="connsiteY3151" fmla="*/ 6011566 h 8173795"/>
                <a:gd name="connsiteX3152" fmla="*/ 2939407 w 8176660"/>
                <a:gd name="connsiteY3152" fmla="*/ 6011566 h 8173795"/>
                <a:gd name="connsiteX3153" fmla="*/ 2974577 w 8176660"/>
                <a:gd name="connsiteY3153" fmla="*/ 6046004 h 8173795"/>
                <a:gd name="connsiteX3154" fmla="*/ 2944536 w 8176660"/>
                <a:gd name="connsiteY3154" fmla="*/ 6008635 h 8173795"/>
                <a:gd name="connsiteX3155" fmla="*/ 2943803 w 8176660"/>
                <a:gd name="connsiteY3155" fmla="*/ 6000942 h 8173795"/>
                <a:gd name="connsiteX3156" fmla="*/ 2980073 w 8176660"/>
                <a:gd name="connsiteY3156" fmla="*/ 5937929 h 8173795"/>
                <a:gd name="connsiteX3157" fmla="*/ 3015609 w 8176660"/>
                <a:gd name="connsiteY3157" fmla="*/ 5876015 h 8173795"/>
                <a:gd name="connsiteX3158" fmla="*/ 3004985 w 8176660"/>
                <a:gd name="connsiteY3158" fmla="*/ 6084471 h 8173795"/>
                <a:gd name="connsiteX3159" fmla="*/ 2974577 w 8176660"/>
                <a:gd name="connsiteY3159" fmla="*/ 6046004 h 8173795"/>
                <a:gd name="connsiteX3160" fmla="*/ 3047116 w 8176660"/>
                <a:gd name="connsiteY3160" fmla="*/ 5357255 h 8173795"/>
                <a:gd name="connsiteX3161" fmla="*/ 3067265 w 8176660"/>
                <a:gd name="connsiteY3161" fmla="*/ 5286549 h 8173795"/>
                <a:gd name="connsiteX3162" fmla="*/ 3067265 w 8176660"/>
                <a:gd name="connsiteY3162" fmla="*/ 5286549 h 8173795"/>
                <a:gd name="connsiteX3163" fmla="*/ 3073859 w 8176660"/>
                <a:gd name="connsiteY3163" fmla="*/ 5279588 h 8173795"/>
                <a:gd name="connsiteX3164" fmla="*/ 3071295 w 8176660"/>
                <a:gd name="connsiteY3164" fmla="*/ 5274093 h 8173795"/>
                <a:gd name="connsiteX3165" fmla="*/ 3065067 w 8176660"/>
                <a:gd name="connsiteY3165" fmla="*/ 5273360 h 8173795"/>
                <a:gd name="connsiteX3166" fmla="*/ 3053710 w 8176660"/>
                <a:gd name="connsiteY3166" fmla="*/ 5257973 h 8173795"/>
                <a:gd name="connsiteX3167" fmla="*/ 3043452 w 8176660"/>
                <a:gd name="connsiteY3167" fmla="*/ 5244052 h 8173795"/>
                <a:gd name="connsiteX3168" fmla="*/ 3214174 w 8176660"/>
                <a:gd name="connsiteY3168" fmla="*/ 5335274 h 8173795"/>
                <a:gd name="connsiteX3169" fmla="*/ 3025867 w 8176660"/>
                <a:gd name="connsiteY3169" fmla="*/ 5429794 h 8173795"/>
                <a:gd name="connsiteX3170" fmla="*/ 3047116 w 8176660"/>
                <a:gd name="connsiteY3170" fmla="*/ 5357255 h 8173795"/>
                <a:gd name="connsiteX3171" fmla="*/ 2978241 w 8176660"/>
                <a:gd name="connsiteY3171" fmla="*/ 5203752 h 8173795"/>
                <a:gd name="connsiteX3172" fmla="*/ 3030996 w 8176660"/>
                <a:gd name="connsiteY3172" fmla="*/ 5237457 h 8173795"/>
                <a:gd name="connsiteX3173" fmla="*/ 3030263 w 8176660"/>
                <a:gd name="connsiteY3173" fmla="*/ 5240754 h 8173795"/>
                <a:gd name="connsiteX3174" fmla="*/ 3033194 w 8176660"/>
                <a:gd name="connsiteY3174" fmla="*/ 5245517 h 8173795"/>
                <a:gd name="connsiteX3175" fmla="*/ 3035392 w 8176660"/>
                <a:gd name="connsiteY3175" fmla="*/ 5246250 h 8173795"/>
                <a:gd name="connsiteX3176" fmla="*/ 3035026 w 8176660"/>
                <a:gd name="connsiteY3176" fmla="*/ 5252478 h 8173795"/>
                <a:gd name="connsiteX3177" fmla="*/ 2995459 w 8176660"/>
                <a:gd name="connsiteY3177" fmla="*/ 5221338 h 8173795"/>
                <a:gd name="connsiteX3178" fmla="*/ 2950764 w 8176660"/>
                <a:gd name="connsiteY3178" fmla="*/ 5186167 h 8173795"/>
                <a:gd name="connsiteX3179" fmla="*/ 2978241 w 8176660"/>
                <a:gd name="connsiteY3179" fmla="*/ 5203752 h 8173795"/>
                <a:gd name="connsiteX3180" fmla="*/ 3061403 w 8176660"/>
                <a:gd name="connsiteY3180" fmla="*/ 5277390 h 8173795"/>
                <a:gd name="connsiteX3181" fmla="*/ 3060671 w 8176660"/>
                <a:gd name="connsiteY3181" fmla="*/ 5280687 h 8173795"/>
                <a:gd name="connsiteX3182" fmla="*/ 3063235 w 8176660"/>
                <a:gd name="connsiteY3182" fmla="*/ 5285083 h 8173795"/>
                <a:gd name="connsiteX3183" fmla="*/ 3063968 w 8176660"/>
                <a:gd name="connsiteY3183" fmla="*/ 5285450 h 8173795"/>
                <a:gd name="connsiteX3184" fmla="*/ 3043452 w 8176660"/>
                <a:gd name="connsiteY3184" fmla="*/ 5356156 h 8173795"/>
                <a:gd name="connsiteX3185" fmla="*/ 3026233 w 8176660"/>
                <a:gd name="connsiteY3185" fmla="*/ 5416971 h 8173795"/>
                <a:gd name="connsiteX3186" fmla="*/ 3037957 w 8176660"/>
                <a:gd name="connsiteY3186" fmla="*/ 5258706 h 8173795"/>
                <a:gd name="connsiteX3187" fmla="*/ 3061403 w 8176660"/>
                <a:gd name="connsiteY3187" fmla="*/ 5277390 h 8173795"/>
                <a:gd name="connsiteX3188" fmla="*/ 2804955 w 8176660"/>
                <a:gd name="connsiteY3188" fmla="*/ 5416971 h 8173795"/>
                <a:gd name="connsiteX3189" fmla="*/ 2759893 w 8176660"/>
                <a:gd name="connsiteY3189" fmla="*/ 5461300 h 8173795"/>
                <a:gd name="connsiteX3190" fmla="*/ 2643758 w 8176660"/>
                <a:gd name="connsiteY3190" fmla="*/ 5457637 h 8173795"/>
                <a:gd name="connsiteX3191" fmla="*/ 2721426 w 8176660"/>
                <a:gd name="connsiteY3191" fmla="*/ 5438220 h 8173795"/>
                <a:gd name="connsiteX3192" fmla="*/ 2804955 w 8176660"/>
                <a:gd name="connsiteY3192" fmla="*/ 5416971 h 8173795"/>
                <a:gd name="connsiteX3193" fmla="*/ 2674898 w 8176660"/>
                <a:gd name="connsiteY3193" fmla="*/ 5528710 h 8173795"/>
                <a:gd name="connsiteX3194" fmla="*/ 2681493 w 8176660"/>
                <a:gd name="connsiteY3194" fmla="*/ 5538601 h 8173795"/>
                <a:gd name="connsiteX3195" fmla="*/ 2665373 w 8176660"/>
                <a:gd name="connsiteY3195" fmla="*/ 5554354 h 8173795"/>
                <a:gd name="connsiteX3196" fmla="*/ 2663541 w 8176660"/>
                <a:gd name="connsiteY3196" fmla="*/ 5553988 h 8173795"/>
                <a:gd name="connsiteX3197" fmla="*/ 2648887 w 8176660"/>
                <a:gd name="connsiteY3197" fmla="*/ 5508560 h 8173795"/>
                <a:gd name="connsiteX3198" fmla="*/ 2636798 w 8176660"/>
                <a:gd name="connsiteY3198" fmla="*/ 5470826 h 8173795"/>
                <a:gd name="connsiteX3199" fmla="*/ 2674898 w 8176660"/>
                <a:gd name="connsiteY3199" fmla="*/ 5528710 h 8173795"/>
                <a:gd name="connsiteX3200" fmla="*/ 2668670 w 8176660"/>
                <a:gd name="connsiteY3200" fmla="*/ 5558385 h 8173795"/>
                <a:gd name="connsiteX3201" fmla="*/ 2688454 w 8176660"/>
                <a:gd name="connsiteY3201" fmla="*/ 5548859 h 8173795"/>
                <a:gd name="connsiteX3202" fmla="*/ 2715564 w 8176660"/>
                <a:gd name="connsiteY3202" fmla="*/ 5590257 h 8173795"/>
                <a:gd name="connsiteX3203" fmla="*/ 2693583 w 8176660"/>
                <a:gd name="connsiteY3203" fmla="*/ 5575969 h 8173795"/>
                <a:gd name="connsiteX3204" fmla="*/ 2668304 w 8176660"/>
                <a:gd name="connsiteY3204" fmla="*/ 5559850 h 8173795"/>
                <a:gd name="connsiteX3205" fmla="*/ 2668670 w 8176660"/>
                <a:gd name="connsiteY3205" fmla="*/ 5558385 h 8173795"/>
                <a:gd name="connsiteX3206" fmla="*/ 2668670 w 8176660"/>
                <a:gd name="connsiteY3206" fmla="*/ 5558385 h 8173795"/>
                <a:gd name="connsiteX3207" fmla="*/ 2790300 w 8176660"/>
                <a:gd name="connsiteY3207" fmla="*/ 5532740 h 8173795"/>
                <a:gd name="connsiteX3208" fmla="*/ 2808985 w 8176660"/>
                <a:gd name="connsiteY3208" fmla="*/ 5514788 h 8173795"/>
                <a:gd name="connsiteX3209" fmla="*/ 2850383 w 8176660"/>
                <a:gd name="connsiteY3209" fmla="*/ 5518452 h 8173795"/>
                <a:gd name="connsiteX3210" fmla="*/ 2930981 w 8176660"/>
                <a:gd name="connsiteY3210" fmla="*/ 5525413 h 8173795"/>
                <a:gd name="connsiteX3211" fmla="*/ 2728386 w 8176660"/>
                <a:gd name="connsiteY3211" fmla="*/ 5592455 h 8173795"/>
                <a:gd name="connsiteX3212" fmla="*/ 2790300 w 8176660"/>
                <a:gd name="connsiteY3212" fmla="*/ 5532740 h 8173795"/>
                <a:gd name="connsiteX3213" fmla="*/ 2946734 w 8176660"/>
                <a:gd name="connsiteY3213" fmla="*/ 5754018 h 8173795"/>
                <a:gd name="connsiteX3214" fmla="*/ 2950398 w 8176660"/>
                <a:gd name="connsiteY3214" fmla="*/ 5755117 h 8173795"/>
                <a:gd name="connsiteX3215" fmla="*/ 2952229 w 8176660"/>
                <a:gd name="connsiteY3215" fmla="*/ 5754018 h 8173795"/>
                <a:gd name="connsiteX3216" fmla="*/ 2982271 w 8176660"/>
                <a:gd name="connsiteY3216" fmla="*/ 5808971 h 8173795"/>
                <a:gd name="connsiteX3217" fmla="*/ 3013411 w 8176660"/>
                <a:gd name="connsiteY3217" fmla="*/ 5865024 h 8173795"/>
                <a:gd name="connsiteX3218" fmla="*/ 3012678 w 8176660"/>
                <a:gd name="connsiteY3218" fmla="*/ 5865390 h 8173795"/>
                <a:gd name="connsiteX3219" fmla="*/ 3011945 w 8176660"/>
                <a:gd name="connsiteY3219" fmla="*/ 5867955 h 8173795"/>
                <a:gd name="connsiteX3220" fmla="*/ 2830599 w 8176660"/>
                <a:gd name="connsiteY3220" fmla="*/ 5889570 h 8173795"/>
                <a:gd name="connsiteX3221" fmla="*/ 2830233 w 8176660"/>
                <a:gd name="connsiteY3221" fmla="*/ 5888837 h 8173795"/>
                <a:gd name="connsiteX3222" fmla="*/ 2889216 w 8176660"/>
                <a:gd name="connsiteY3222" fmla="*/ 5820695 h 8173795"/>
                <a:gd name="connsiteX3223" fmla="*/ 2946734 w 8176660"/>
                <a:gd name="connsiteY3223" fmla="*/ 5754018 h 8173795"/>
                <a:gd name="connsiteX3224" fmla="*/ 2831332 w 8176660"/>
                <a:gd name="connsiteY3224" fmla="*/ 5892867 h 8173795"/>
                <a:gd name="connsiteX3225" fmla="*/ 3012678 w 8176660"/>
                <a:gd name="connsiteY3225" fmla="*/ 5871252 h 8173795"/>
                <a:gd name="connsiteX3226" fmla="*/ 3013411 w 8176660"/>
                <a:gd name="connsiteY3226" fmla="*/ 5872717 h 8173795"/>
                <a:gd name="connsiteX3227" fmla="*/ 2976775 w 8176660"/>
                <a:gd name="connsiteY3227" fmla="*/ 5936097 h 8173795"/>
                <a:gd name="connsiteX3228" fmla="*/ 2940506 w 8176660"/>
                <a:gd name="connsiteY3228" fmla="*/ 5999476 h 8173795"/>
                <a:gd name="connsiteX3229" fmla="*/ 2936476 w 8176660"/>
                <a:gd name="connsiteY3229" fmla="*/ 5999843 h 8173795"/>
                <a:gd name="connsiteX3230" fmla="*/ 2883355 w 8176660"/>
                <a:gd name="connsiteY3230" fmla="*/ 5947088 h 8173795"/>
                <a:gd name="connsiteX3231" fmla="*/ 2830233 w 8176660"/>
                <a:gd name="connsiteY3231" fmla="*/ 5894699 h 8173795"/>
                <a:gd name="connsiteX3232" fmla="*/ 2831332 w 8176660"/>
                <a:gd name="connsiteY3232" fmla="*/ 5892867 h 8173795"/>
                <a:gd name="connsiteX3233" fmla="*/ 2831332 w 8176660"/>
                <a:gd name="connsiteY3233" fmla="*/ 5892867 h 8173795"/>
                <a:gd name="connsiteX3234" fmla="*/ 2933912 w 8176660"/>
                <a:gd name="connsiteY3234" fmla="*/ 6018161 h 8173795"/>
                <a:gd name="connsiteX3235" fmla="*/ 2904970 w 8176660"/>
                <a:gd name="connsiteY3235" fmla="*/ 6114146 h 8173795"/>
                <a:gd name="connsiteX3236" fmla="*/ 2870898 w 8176660"/>
                <a:gd name="connsiteY3236" fmla="*/ 6123305 h 8173795"/>
                <a:gd name="connsiteX3237" fmla="*/ 2904970 w 8176660"/>
                <a:gd name="connsiteY3237" fmla="*/ 6066519 h 8173795"/>
                <a:gd name="connsiteX3238" fmla="*/ 2933912 w 8176660"/>
                <a:gd name="connsiteY3238" fmla="*/ 6018161 h 8173795"/>
                <a:gd name="connsiteX3239" fmla="*/ 3018906 w 8176660"/>
                <a:gd name="connsiteY3239" fmla="*/ 5863558 h 8173795"/>
                <a:gd name="connsiteX3240" fmla="*/ 3016708 w 8176660"/>
                <a:gd name="connsiteY3240" fmla="*/ 5863192 h 8173795"/>
                <a:gd name="connsiteX3241" fmla="*/ 2985934 w 8176660"/>
                <a:gd name="connsiteY3241" fmla="*/ 5807140 h 8173795"/>
                <a:gd name="connsiteX3242" fmla="*/ 2955893 w 8176660"/>
                <a:gd name="connsiteY3242" fmla="*/ 5752553 h 8173795"/>
                <a:gd name="connsiteX3243" fmla="*/ 2957359 w 8176660"/>
                <a:gd name="connsiteY3243" fmla="*/ 5751820 h 8173795"/>
                <a:gd name="connsiteX3244" fmla="*/ 2958091 w 8176660"/>
                <a:gd name="connsiteY3244" fmla="*/ 5748890 h 8173795"/>
                <a:gd name="connsiteX3245" fmla="*/ 3020738 w 8176660"/>
                <a:gd name="connsiteY3245" fmla="*/ 5749256 h 8173795"/>
                <a:gd name="connsiteX3246" fmla="*/ 3085583 w 8176660"/>
                <a:gd name="connsiteY3246" fmla="*/ 5749622 h 8173795"/>
                <a:gd name="connsiteX3247" fmla="*/ 3086682 w 8176660"/>
                <a:gd name="connsiteY3247" fmla="*/ 5751454 h 8173795"/>
                <a:gd name="connsiteX3248" fmla="*/ 3052977 w 8176660"/>
                <a:gd name="connsiteY3248" fmla="*/ 5807506 h 8173795"/>
                <a:gd name="connsiteX3249" fmla="*/ 3018906 w 8176660"/>
                <a:gd name="connsiteY3249" fmla="*/ 5863558 h 8173795"/>
                <a:gd name="connsiteX3250" fmla="*/ 3098039 w 8176660"/>
                <a:gd name="connsiteY3250" fmla="*/ 5731671 h 8173795"/>
                <a:gd name="connsiteX3251" fmla="*/ 3112327 w 8176660"/>
                <a:gd name="connsiteY3251" fmla="*/ 5695035 h 8173795"/>
                <a:gd name="connsiteX3252" fmla="*/ 3132110 w 8176660"/>
                <a:gd name="connsiteY3252" fmla="*/ 5642646 h 8173795"/>
                <a:gd name="connsiteX3253" fmla="*/ 3143833 w 8176660"/>
                <a:gd name="connsiteY3253" fmla="*/ 5643379 h 8173795"/>
                <a:gd name="connsiteX3254" fmla="*/ 3153725 w 8176660"/>
                <a:gd name="connsiteY3254" fmla="*/ 5643745 h 8173795"/>
                <a:gd name="connsiteX3255" fmla="*/ 3121852 w 8176660"/>
                <a:gd name="connsiteY3255" fmla="*/ 5693936 h 8173795"/>
                <a:gd name="connsiteX3256" fmla="*/ 3098039 w 8176660"/>
                <a:gd name="connsiteY3256" fmla="*/ 5731671 h 8173795"/>
                <a:gd name="connsiteX3257" fmla="*/ 3155923 w 8176660"/>
                <a:gd name="connsiteY3257" fmla="*/ 5639349 h 8173795"/>
                <a:gd name="connsiteX3258" fmla="*/ 3140170 w 8176660"/>
                <a:gd name="connsiteY3258" fmla="*/ 5629824 h 8173795"/>
                <a:gd name="connsiteX3259" fmla="*/ 3165815 w 8176660"/>
                <a:gd name="connsiteY3259" fmla="*/ 5589158 h 8173795"/>
                <a:gd name="connsiteX3260" fmla="*/ 3189628 w 8176660"/>
                <a:gd name="connsiteY3260" fmla="*/ 5551058 h 8173795"/>
                <a:gd name="connsiteX3261" fmla="*/ 3175340 w 8176660"/>
                <a:gd name="connsiteY3261" fmla="*/ 5588059 h 8173795"/>
                <a:gd name="connsiteX3262" fmla="*/ 3155923 w 8176660"/>
                <a:gd name="connsiteY3262" fmla="*/ 5639349 h 8173795"/>
                <a:gd name="connsiteX3263" fmla="*/ 3155923 w 8176660"/>
                <a:gd name="connsiteY3263" fmla="*/ 5639349 h 8173795"/>
                <a:gd name="connsiteX3264" fmla="*/ 3162518 w 8176660"/>
                <a:gd name="connsiteY3264" fmla="*/ 5586960 h 8173795"/>
                <a:gd name="connsiteX3265" fmla="*/ 3136873 w 8176660"/>
                <a:gd name="connsiteY3265" fmla="*/ 5627992 h 8173795"/>
                <a:gd name="connsiteX3266" fmla="*/ 2970181 w 8176660"/>
                <a:gd name="connsiteY3266" fmla="*/ 5526511 h 8173795"/>
                <a:gd name="connsiteX3267" fmla="*/ 2969082 w 8176660"/>
                <a:gd name="connsiteY3267" fmla="*/ 5522115 h 8173795"/>
                <a:gd name="connsiteX3268" fmla="*/ 2995459 w 8176660"/>
                <a:gd name="connsiteY3268" fmla="*/ 5480717 h 8173795"/>
                <a:gd name="connsiteX3269" fmla="*/ 3023669 w 8176660"/>
                <a:gd name="connsiteY3269" fmla="*/ 5436388 h 8173795"/>
                <a:gd name="connsiteX3270" fmla="*/ 3194757 w 8176660"/>
                <a:gd name="connsiteY3270" fmla="*/ 5536037 h 8173795"/>
                <a:gd name="connsiteX3271" fmla="*/ 3162518 w 8176660"/>
                <a:gd name="connsiteY3271" fmla="*/ 5586960 h 8173795"/>
                <a:gd name="connsiteX3272" fmla="*/ 2941239 w 8176660"/>
                <a:gd name="connsiteY3272" fmla="*/ 6340187 h 8173795"/>
                <a:gd name="connsiteX3273" fmla="*/ 2871265 w 8176660"/>
                <a:gd name="connsiteY3273" fmla="*/ 6327731 h 8173795"/>
                <a:gd name="connsiteX3274" fmla="*/ 2808252 w 8176660"/>
                <a:gd name="connsiteY3274" fmla="*/ 6316740 h 8173795"/>
                <a:gd name="connsiteX3275" fmla="*/ 2804588 w 8176660"/>
                <a:gd name="connsiteY3275" fmla="*/ 6308680 h 8173795"/>
                <a:gd name="connsiteX3276" fmla="*/ 2789934 w 8176660"/>
                <a:gd name="connsiteY3276" fmla="*/ 6310878 h 8173795"/>
                <a:gd name="connsiteX3277" fmla="*/ 2792132 w 8176660"/>
                <a:gd name="connsiteY3277" fmla="*/ 6325533 h 8173795"/>
                <a:gd name="connsiteX3278" fmla="*/ 2798360 w 8176660"/>
                <a:gd name="connsiteY3278" fmla="*/ 6327364 h 8173795"/>
                <a:gd name="connsiteX3279" fmla="*/ 2799093 w 8176660"/>
                <a:gd name="connsiteY3279" fmla="*/ 6326998 h 8173795"/>
                <a:gd name="connsiteX3280" fmla="*/ 2819242 w 8176660"/>
                <a:gd name="connsiteY3280" fmla="*/ 6408696 h 8173795"/>
                <a:gd name="connsiteX3281" fmla="*/ 2841957 w 8176660"/>
                <a:gd name="connsiteY3281" fmla="*/ 6498453 h 8173795"/>
                <a:gd name="connsiteX3282" fmla="*/ 2691751 w 8176660"/>
                <a:gd name="connsiteY3282" fmla="*/ 6528127 h 8173795"/>
                <a:gd name="connsiteX3283" fmla="*/ 2544476 w 8176660"/>
                <a:gd name="connsiteY3283" fmla="*/ 6557436 h 8173795"/>
                <a:gd name="connsiteX3284" fmla="*/ 2543377 w 8176660"/>
                <a:gd name="connsiteY3284" fmla="*/ 6555604 h 8173795"/>
                <a:gd name="connsiteX3285" fmla="*/ 2536050 w 8176660"/>
                <a:gd name="connsiteY3285" fmla="*/ 6556703 h 8173795"/>
                <a:gd name="connsiteX3286" fmla="*/ 2535683 w 8176660"/>
                <a:gd name="connsiteY3286" fmla="*/ 6557802 h 8173795"/>
                <a:gd name="connsiteX3287" fmla="*/ 2374487 w 8176660"/>
                <a:gd name="connsiteY3287" fmla="*/ 6549742 h 8173795"/>
                <a:gd name="connsiteX3288" fmla="*/ 2216588 w 8176660"/>
                <a:gd name="connsiteY3288" fmla="*/ 6542415 h 8173795"/>
                <a:gd name="connsiteX3289" fmla="*/ 2213657 w 8176660"/>
                <a:gd name="connsiteY3289" fmla="*/ 6537286 h 8173795"/>
                <a:gd name="connsiteX3290" fmla="*/ 2203033 w 8176660"/>
                <a:gd name="connsiteY3290" fmla="*/ 6538385 h 8173795"/>
                <a:gd name="connsiteX3291" fmla="*/ 2118038 w 8176660"/>
                <a:gd name="connsiteY3291" fmla="*/ 6487462 h 8173795"/>
                <a:gd name="connsiteX3292" fmla="*/ 2032677 w 8176660"/>
                <a:gd name="connsiteY3292" fmla="*/ 6436905 h 8173795"/>
                <a:gd name="connsiteX3293" fmla="*/ 2033410 w 8176660"/>
                <a:gd name="connsiteY3293" fmla="*/ 6433974 h 8173795"/>
                <a:gd name="connsiteX3294" fmla="*/ 2024984 w 8176660"/>
                <a:gd name="connsiteY3294" fmla="*/ 6427746 h 8173795"/>
                <a:gd name="connsiteX3295" fmla="*/ 2020588 w 8176660"/>
                <a:gd name="connsiteY3295" fmla="*/ 6429944 h 8173795"/>
                <a:gd name="connsiteX3296" fmla="*/ 1946950 w 8176660"/>
                <a:gd name="connsiteY3296" fmla="*/ 6383417 h 8173795"/>
                <a:gd name="connsiteX3297" fmla="*/ 1867085 w 8176660"/>
                <a:gd name="connsiteY3297" fmla="*/ 6333593 h 8173795"/>
                <a:gd name="connsiteX3298" fmla="*/ 1867085 w 8176660"/>
                <a:gd name="connsiteY3298" fmla="*/ 6333593 h 8173795"/>
                <a:gd name="connsiteX3299" fmla="*/ 1867085 w 8176660"/>
                <a:gd name="connsiteY3299" fmla="*/ 6333593 h 8173795"/>
                <a:gd name="connsiteX3300" fmla="*/ 1867085 w 8176660"/>
                <a:gd name="connsiteY3300" fmla="*/ 6333593 h 8173795"/>
                <a:gd name="connsiteX3301" fmla="*/ 1867085 w 8176660"/>
                <a:gd name="connsiteY3301" fmla="*/ 6333593 h 8173795"/>
                <a:gd name="connsiteX3302" fmla="*/ 1867085 w 8176660"/>
                <a:gd name="connsiteY3302" fmla="*/ 6333593 h 8173795"/>
                <a:gd name="connsiteX3303" fmla="*/ 1786487 w 8176660"/>
                <a:gd name="connsiteY3303" fmla="*/ 6302819 h 8173795"/>
                <a:gd name="connsiteX3304" fmla="*/ 1706621 w 8176660"/>
                <a:gd name="connsiteY3304" fmla="*/ 6272778 h 8173795"/>
                <a:gd name="connsiteX3305" fmla="*/ 1706621 w 8176660"/>
                <a:gd name="connsiteY3305" fmla="*/ 6272411 h 8173795"/>
                <a:gd name="connsiteX3306" fmla="*/ 1706255 w 8176660"/>
                <a:gd name="connsiteY3306" fmla="*/ 6272411 h 8173795"/>
                <a:gd name="connsiteX3307" fmla="*/ 1706255 w 8176660"/>
                <a:gd name="connsiteY3307" fmla="*/ 6272411 h 8173795"/>
                <a:gd name="connsiteX3308" fmla="*/ 1706255 w 8176660"/>
                <a:gd name="connsiteY3308" fmla="*/ 6272411 h 8173795"/>
                <a:gd name="connsiteX3309" fmla="*/ 1705888 w 8176660"/>
                <a:gd name="connsiteY3309" fmla="*/ 6272411 h 8173795"/>
                <a:gd name="connsiteX3310" fmla="*/ 1704057 w 8176660"/>
                <a:gd name="connsiteY3310" fmla="*/ 6272778 h 8173795"/>
                <a:gd name="connsiteX3311" fmla="*/ 1704057 w 8176660"/>
                <a:gd name="connsiteY3311" fmla="*/ 6273144 h 8173795"/>
                <a:gd name="connsiteX3312" fmla="*/ 1704057 w 8176660"/>
                <a:gd name="connsiteY3312" fmla="*/ 6273144 h 8173795"/>
                <a:gd name="connsiteX3313" fmla="*/ 1627855 w 8176660"/>
                <a:gd name="connsiteY3313" fmla="*/ 6404299 h 8173795"/>
                <a:gd name="connsiteX3314" fmla="*/ 1553484 w 8176660"/>
                <a:gd name="connsiteY3314" fmla="*/ 6532890 h 8173795"/>
                <a:gd name="connsiteX3315" fmla="*/ 1481312 w 8176660"/>
                <a:gd name="connsiteY3315" fmla="*/ 6389279 h 8173795"/>
                <a:gd name="connsiteX3316" fmla="*/ 1407309 w 8176660"/>
                <a:gd name="connsiteY3316" fmla="*/ 6242736 h 8173795"/>
                <a:gd name="connsiteX3317" fmla="*/ 1406942 w 8176660"/>
                <a:gd name="connsiteY3317" fmla="*/ 6242004 h 8173795"/>
                <a:gd name="connsiteX3318" fmla="*/ 1406942 w 8176660"/>
                <a:gd name="connsiteY3318" fmla="*/ 6242004 h 8173795"/>
                <a:gd name="connsiteX3319" fmla="*/ 1406576 w 8176660"/>
                <a:gd name="connsiteY3319" fmla="*/ 6241638 h 8173795"/>
                <a:gd name="connsiteX3320" fmla="*/ 1405843 w 8176660"/>
                <a:gd name="connsiteY3320" fmla="*/ 6242004 h 8173795"/>
                <a:gd name="connsiteX3321" fmla="*/ 1405110 w 8176660"/>
                <a:gd name="connsiteY3321" fmla="*/ 6241638 h 8173795"/>
                <a:gd name="connsiteX3322" fmla="*/ 1404378 w 8176660"/>
                <a:gd name="connsiteY3322" fmla="*/ 6242370 h 8173795"/>
                <a:gd name="connsiteX3323" fmla="*/ 1331839 w 8176660"/>
                <a:gd name="connsiteY3323" fmla="*/ 6378288 h 8173795"/>
                <a:gd name="connsiteX3324" fmla="*/ 1264064 w 8176660"/>
                <a:gd name="connsiteY3324" fmla="*/ 6506146 h 8173795"/>
                <a:gd name="connsiteX3325" fmla="*/ 1253073 w 8176660"/>
                <a:gd name="connsiteY3325" fmla="*/ 6509077 h 8173795"/>
                <a:gd name="connsiteX3326" fmla="*/ 1252340 w 8176660"/>
                <a:gd name="connsiteY3326" fmla="*/ 6512374 h 8173795"/>
                <a:gd name="connsiteX3327" fmla="*/ 1108363 w 8176660"/>
                <a:gd name="connsiteY3327" fmla="*/ 6497720 h 8173795"/>
                <a:gd name="connsiteX3328" fmla="*/ 962553 w 8176660"/>
                <a:gd name="connsiteY3328" fmla="*/ 6483798 h 8173795"/>
                <a:gd name="connsiteX3329" fmla="*/ 959256 w 8176660"/>
                <a:gd name="connsiteY3329" fmla="*/ 6478303 h 8173795"/>
                <a:gd name="connsiteX3330" fmla="*/ 947899 w 8176660"/>
                <a:gd name="connsiteY3330" fmla="*/ 6480135 h 8173795"/>
                <a:gd name="connsiteX3331" fmla="*/ 949731 w 8176660"/>
                <a:gd name="connsiteY3331" fmla="*/ 6491492 h 8173795"/>
                <a:gd name="connsiteX3332" fmla="*/ 954493 w 8176660"/>
                <a:gd name="connsiteY3332" fmla="*/ 6492957 h 8173795"/>
                <a:gd name="connsiteX3333" fmla="*/ 958157 w 8176660"/>
                <a:gd name="connsiteY3333" fmla="*/ 6491125 h 8173795"/>
                <a:gd name="connsiteX3334" fmla="*/ 1050478 w 8176660"/>
                <a:gd name="connsiteY3334" fmla="*/ 6589308 h 8173795"/>
                <a:gd name="connsiteX3335" fmla="*/ 1142800 w 8176660"/>
                <a:gd name="connsiteY3335" fmla="*/ 6687126 h 8173795"/>
                <a:gd name="connsiteX3336" fmla="*/ 1144632 w 8176660"/>
                <a:gd name="connsiteY3336" fmla="*/ 6697750 h 8173795"/>
                <a:gd name="connsiteX3337" fmla="*/ 1149028 w 8176660"/>
                <a:gd name="connsiteY3337" fmla="*/ 6699215 h 8173795"/>
                <a:gd name="connsiteX3338" fmla="*/ 1149394 w 8176660"/>
                <a:gd name="connsiteY3338" fmla="*/ 6698849 h 8173795"/>
                <a:gd name="connsiteX3339" fmla="*/ 1192258 w 8176660"/>
                <a:gd name="connsiteY3339" fmla="*/ 6850520 h 8173795"/>
                <a:gd name="connsiteX3340" fmla="*/ 1237320 w 8176660"/>
                <a:gd name="connsiteY3340" fmla="*/ 7008053 h 8173795"/>
                <a:gd name="connsiteX3341" fmla="*/ 1235854 w 8176660"/>
                <a:gd name="connsiteY3341" fmla="*/ 7008785 h 8173795"/>
                <a:gd name="connsiteX3342" fmla="*/ 1236953 w 8176660"/>
                <a:gd name="connsiteY3342" fmla="*/ 7017212 h 8173795"/>
                <a:gd name="connsiteX3343" fmla="*/ 1236953 w 8176660"/>
                <a:gd name="connsiteY3343" fmla="*/ 7017212 h 8173795"/>
                <a:gd name="connsiteX3344" fmla="*/ 1245379 w 8176660"/>
                <a:gd name="connsiteY3344" fmla="*/ 7016113 h 8173795"/>
                <a:gd name="connsiteX3345" fmla="*/ 1245379 w 8176660"/>
                <a:gd name="connsiteY3345" fmla="*/ 7016113 h 8173795"/>
                <a:gd name="connsiteX3346" fmla="*/ 1246112 w 8176660"/>
                <a:gd name="connsiteY3346" fmla="*/ 7011350 h 8173795"/>
                <a:gd name="connsiteX3347" fmla="*/ 1382763 w 8176660"/>
                <a:gd name="connsiteY3347" fmla="*/ 6936247 h 8173795"/>
                <a:gd name="connsiteX3348" fmla="*/ 1516116 w 8176660"/>
                <a:gd name="connsiteY3348" fmla="*/ 6862243 h 8173795"/>
                <a:gd name="connsiteX3349" fmla="*/ 1517215 w 8176660"/>
                <a:gd name="connsiteY3349" fmla="*/ 6864075 h 8173795"/>
                <a:gd name="connsiteX3350" fmla="*/ 1523077 w 8176660"/>
                <a:gd name="connsiteY3350" fmla="*/ 6865907 h 8173795"/>
                <a:gd name="connsiteX3351" fmla="*/ 1530770 w 8176660"/>
                <a:gd name="connsiteY3351" fmla="*/ 6861877 h 8173795"/>
                <a:gd name="connsiteX3352" fmla="*/ 1528939 w 8176660"/>
                <a:gd name="connsiteY3352" fmla="*/ 6848322 h 8173795"/>
                <a:gd name="connsiteX3353" fmla="*/ 1525641 w 8176660"/>
                <a:gd name="connsiteY3353" fmla="*/ 6847589 h 8173795"/>
                <a:gd name="connsiteX3354" fmla="*/ 1539563 w 8176660"/>
                <a:gd name="connsiteY3354" fmla="*/ 6696285 h 8173795"/>
                <a:gd name="connsiteX3355" fmla="*/ 1553851 w 8176660"/>
                <a:gd name="connsiteY3355" fmla="*/ 6539850 h 8173795"/>
                <a:gd name="connsiteX3356" fmla="*/ 1619428 w 8176660"/>
                <a:gd name="connsiteY3356" fmla="*/ 6600666 h 8173795"/>
                <a:gd name="connsiteX3357" fmla="*/ 1680243 w 8176660"/>
                <a:gd name="connsiteY3357" fmla="*/ 6656718 h 8173795"/>
                <a:gd name="connsiteX3358" fmla="*/ 1682442 w 8176660"/>
                <a:gd name="connsiteY3358" fmla="*/ 6670640 h 8173795"/>
                <a:gd name="connsiteX3359" fmla="*/ 1697096 w 8176660"/>
                <a:gd name="connsiteY3359" fmla="*/ 6668442 h 8173795"/>
                <a:gd name="connsiteX3360" fmla="*/ 1697096 w 8176660"/>
                <a:gd name="connsiteY3360" fmla="*/ 6668442 h 8173795"/>
                <a:gd name="connsiteX3361" fmla="*/ 1698561 w 8176660"/>
                <a:gd name="connsiteY3361" fmla="*/ 6663313 h 8173795"/>
                <a:gd name="connsiteX3362" fmla="*/ 1856827 w 8176660"/>
                <a:gd name="connsiteY3362" fmla="*/ 6655252 h 8173795"/>
                <a:gd name="connsiteX3363" fmla="*/ 2013627 w 8176660"/>
                <a:gd name="connsiteY3363" fmla="*/ 6646827 h 8173795"/>
                <a:gd name="connsiteX3364" fmla="*/ 2025717 w 8176660"/>
                <a:gd name="connsiteY3364" fmla="*/ 6655619 h 8173795"/>
                <a:gd name="connsiteX3365" fmla="*/ 2031212 w 8176660"/>
                <a:gd name="connsiteY3365" fmla="*/ 6652688 h 8173795"/>
                <a:gd name="connsiteX3366" fmla="*/ 2131960 w 8176660"/>
                <a:gd name="connsiteY3366" fmla="*/ 6739881 h 8173795"/>
                <a:gd name="connsiteX3367" fmla="*/ 2234906 w 8176660"/>
                <a:gd name="connsiteY3367" fmla="*/ 6828539 h 8173795"/>
                <a:gd name="connsiteX3368" fmla="*/ 2237836 w 8176660"/>
                <a:gd name="connsiteY3368" fmla="*/ 6840262 h 8173795"/>
                <a:gd name="connsiteX3369" fmla="*/ 2242233 w 8176660"/>
                <a:gd name="connsiteY3369" fmla="*/ 6841361 h 8173795"/>
                <a:gd name="connsiteX3370" fmla="*/ 2249194 w 8176660"/>
                <a:gd name="connsiteY3370" fmla="*/ 6837698 h 8173795"/>
                <a:gd name="connsiteX3371" fmla="*/ 2248827 w 8176660"/>
                <a:gd name="connsiteY3371" fmla="*/ 6827806 h 8173795"/>
                <a:gd name="connsiteX3372" fmla="*/ 2328692 w 8176660"/>
                <a:gd name="connsiteY3372" fmla="*/ 6747574 h 8173795"/>
                <a:gd name="connsiteX3373" fmla="*/ 2408192 w 8176660"/>
                <a:gd name="connsiteY3373" fmla="*/ 6667342 h 8173795"/>
                <a:gd name="connsiteX3374" fmla="*/ 2412954 w 8176660"/>
                <a:gd name="connsiteY3374" fmla="*/ 6668808 h 8173795"/>
                <a:gd name="connsiteX3375" fmla="*/ 2419182 w 8176660"/>
                <a:gd name="connsiteY3375" fmla="*/ 6665877 h 8173795"/>
                <a:gd name="connsiteX3376" fmla="*/ 2503078 w 8176660"/>
                <a:gd name="connsiteY3376" fmla="*/ 6716068 h 8173795"/>
                <a:gd name="connsiteX3377" fmla="*/ 2590637 w 8176660"/>
                <a:gd name="connsiteY3377" fmla="*/ 6768090 h 8173795"/>
                <a:gd name="connsiteX3378" fmla="*/ 2590270 w 8176660"/>
                <a:gd name="connsiteY3378" fmla="*/ 6769556 h 8173795"/>
                <a:gd name="connsiteX3379" fmla="*/ 2592102 w 8176660"/>
                <a:gd name="connsiteY3379" fmla="*/ 6772853 h 8173795"/>
                <a:gd name="connsiteX3380" fmla="*/ 2595033 w 8176660"/>
                <a:gd name="connsiteY3380" fmla="*/ 6773952 h 8173795"/>
                <a:gd name="connsiteX3381" fmla="*/ 2599063 w 8176660"/>
                <a:gd name="connsiteY3381" fmla="*/ 6772120 h 8173795"/>
                <a:gd name="connsiteX3382" fmla="*/ 2600162 w 8176660"/>
                <a:gd name="connsiteY3382" fmla="*/ 6768456 h 8173795"/>
                <a:gd name="connsiteX3383" fmla="*/ 2598330 w 8176660"/>
                <a:gd name="connsiteY3383" fmla="*/ 6765159 h 8173795"/>
                <a:gd name="connsiteX3384" fmla="*/ 2595766 w 8176660"/>
                <a:gd name="connsiteY3384" fmla="*/ 6764427 h 8173795"/>
                <a:gd name="connsiteX3385" fmla="*/ 2582210 w 8176660"/>
                <a:gd name="connsiteY3385" fmla="*/ 6713137 h 8173795"/>
                <a:gd name="connsiteX3386" fmla="*/ 2734614 w 8176660"/>
                <a:gd name="connsiteY3386" fmla="*/ 6758565 h 8173795"/>
                <a:gd name="connsiteX3387" fmla="*/ 2733882 w 8176660"/>
                <a:gd name="connsiteY3387" fmla="*/ 6760763 h 8173795"/>
                <a:gd name="connsiteX3388" fmla="*/ 2737545 w 8176660"/>
                <a:gd name="connsiteY3388" fmla="*/ 6766991 h 8173795"/>
                <a:gd name="connsiteX3389" fmla="*/ 2743407 w 8176660"/>
                <a:gd name="connsiteY3389" fmla="*/ 6768823 h 8173795"/>
                <a:gd name="connsiteX3390" fmla="*/ 2751100 w 8176660"/>
                <a:gd name="connsiteY3390" fmla="*/ 6764793 h 8173795"/>
                <a:gd name="connsiteX3391" fmla="*/ 2749269 w 8176660"/>
                <a:gd name="connsiteY3391" fmla="*/ 6751238 h 8173795"/>
                <a:gd name="connsiteX3392" fmla="*/ 2748536 w 8176660"/>
                <a:gd name="connsiteY3392" fmla="*/ 6750872 h 8173795"/>
                <a:gd name="connsiteX3393" fmla="*/ 2795063 w 8176660"/>
                <a:gd name="connsiteY3393" fmla="*/ 6629241 h 8173795"/>
                <a:gd name="connsiteX3394" fmla="*/ 2844155 w 8176660"/>
                <a:gd name="connsiteY3394" fmla="*/ 6499551 h 8173795"/>
                <a:gd name="connsiteX3395" fmla="*/ 2844521 w 8176660"/>
                <a:gd name="connsiteY3395" fmla="*/ 6499551 h 8173795"/>
                <a:gd name="connsiteX3396" fmla="*/ 2844521 w 8176660"/>
                <a:gd name="connsiteY3396" fmla="*/ 6498819 h 8173795"/>
                <a:gd name="connsiteX3397" fmla="*/ 2893979 w 8176660"/>
                <a:gd name="connsiteY3397" fmla="*/ 6420419 h 8173795"/>
                <a:gd name="connsiteX3398" fmla="*/ 2941972 w 8176660"/>
                <a:gd name="connsiteY3398" fmla="*/ 6343484 h 8173795"/>
                <a:gd name="connsiteX3399" fmla="*/ 2944536 w 8176660"/>
                <a:gd name="connsiteY3399" fmla="*/ 6342385 h 8173795"/>
                <a:gd name="connsiteX3400" fmla="*/ 2943803 w 8176660"/>
                <a:gd name="connsiteY3400" fmla="*/ 6337989 h 8173795"/>
                <a:gd name="connsiteX3401" fmla="*/ 2943803 w 8176660"/>
                <a:gd name="connsiteY3401" fmla="*/ 6337989 h 8173795"/>
                <a:gd name="connsiteX3402" fmla="*/ 2941239 w 8176660"/>
                <a:gd name="connsiteY3402" fmla="*/ 6340187 h 8173795"/>
                <a:gd name="connsiteX3403" fmla="*/ 2941239 w 8176660"/>
                <a:gd name="connsiteY3403" fmla="*/ 6340187 h 8173795"/>
                <a:gd name="connsiteX3404" fmla="*/ 2593934 w 8176660"/>
                <a:gd name="connsiteY3404" fmla="*/ 6766625 h 8173795"/>
                <a:gd name="connsiteX3405" fmla="*/ 2506375 w 8176660"/>
                <a:gd name="connsiteY3405" fmla="*/ 6714236 h 8173795"/>
                <a:gd name="connsiteX3406" fmla="*/ 2427608 w 8176660"/>
                <a:gd name="connsiteY3406" fmla="*/ 6667342 h 8173795"/>
                <a:gd name="connsiteX3407" fmla="*/ 2579280 w 8176660"/>
                <a:gd name="connsiteY3407" fmla="*/ 6713137 h 8173795"/>
                <a:gd name="connsiteX3408" fmla="*/ 2579280 w 8176660"/>
                <a:gd name="connsiteY3408" fmla="*/ 6713137 h 8173795"/>
                <a:gd name="connsiteX3409" fmla="*/ 2593934 w 8176660"/>
                <a:gd name="connsiteY3409" fmla="*/ 6766625 h 8173795"/>
                <a:gd name="connsiteX3410" fmla="*/ 2593934 w 8176660"/>
                <a:gd name="connsiteY3410" fmla="*/ 6766625 h 8173795"/>
                <a:gd name="connsiteX3411" fmla="*/ 2248094 w 8176660"/>
                <a:gd name="connsiteY3411" fmla="*/ 6826341 h 8173795"/>
                <a:gd name="connsiteX3412" fmla="*/ 2244064 w 8176660"/>
                <a:gd name="connsiteY3412" fmla="*/ 6825241 h 8173795"/>
                <a:gd name="connsiteX3413" fmla="*/ 2227578 w 8176660"/>
                <a:gd name="connsiteY3413" fmla="*/ 6688224 h 8173795"/>
                <a:gd name="connsiteX3414" fmla="*/ 2210726 w 8176660"/>
                <a:gd name="connsiteY3414" fmla="*/ 6550475 h 8173795"/>
                <a:gd name="connsiteX3415" fmla="*/ 2214023 w 8176660"/>
                <a:gd name="connsiteY3415" fmla="*/ 6549009 h 8173795"/>
                <a:gd name="connsiteX3416" fmla="*/ 2310008 w 8176660"/>
                <a:gd name="connsiteY3416" fmla="*/ 6604329 h 8173795"/>
                <a:gd name="connsiteX3417" fmla="*/ 2405994 w 8176660"/>
                <a:gd name="connsiteY3417" fmla="*/ 6658916 h 8173795"/>
                <a:gd name="connsiteX3418" fmla="*/ 2406726 w 8176660"/>
                <a:gd name="connsiteY3418" fmla="*/ 6665511 h 8173795"/>
                <a:gd name="connsiteX3419" fmla="*/ 2326861 w 8176660"/>
                <a:gd name="connsiteY3419" fmla="*/ 6746109 h 8173795"/>
                <a:gd name="connsiteX3420" fmla="*/ 2248094 w 8176660"/>
                <a:gd name="connsiteY3420" fmla="*/ 6826341 h 8173795"/>
                <a:gd name="connsiteX3421" fmla="*/ 1699294 w 8176660"/>
                <a:gd name="connsiteY3421" fmla="*/ 6660748 h 8173795"/>
                <a:gd name="connsiteX3422" fmla="*/ 1695997 w 8176660"/>
                <a:gd name="connsiteY3422" fmla="*/ 6655252 h 8173795"/>
                <a:gd name="connsiteX3423" fmla="*/ 1713215 w 8176660"/>
                <a:gd name="connsiteY3423" fmla="*/ 6627043 h 8173795"/>
                <a:gd name="connsiteX3424" fmla="*/ 1857926 w 8176660"/>
                <a:gd name="connsiteY3424" fmla="*/ 6636568 h 8173795"/>
                <a:gd name="connsiteX3425" fmla="*/ 1994576 w 8176660"/>
                <a:gd name="connsiteY3425" fmla="*/ 6644995 h 8173795"/>
                <a:gd name="connsiteX3426" fmla="*/ 1856827 w 8176660"/>
                <a:gd name="connsiteY3426" fmla="*/ 6651956 h 8173795"/>
                <a:gd name="connsiteX3427" fmla="*/ 1699294 w 8176660"/>
                <a:gd name="connsiteY3427" fmla="*/ 6660748 h 8173795"/>
                <a:gd name="connsiteX3428" fmla="*/ 1515750 w 8176660"/>
                <a:gd name="connsiteY3428" fmla="*/ 6851253 h 8173795"/>
                <a:gd name="connsiteX3429" fmla="*/ 1513918 w 8176660"/>
                <a:gd name="connsiteY3429" fmla="*/ 6858580 h 8173795"/>
                <a:gd name="connsiteX3430" fmla="*/ 1514651 w 8176660"/>
                <a:gd name="connsiteY3430" fmla="*/ 6860045 h 8173795"/>
                <a:gd name="connsiteX3431" fmla="*/ 1380931 w 8176660"/>
                <a:gd name="connsiteY3431" fmla="*/ 6933316 h 8173795"/>
                <a:gd name="connsiteX3432" fmla="*/ 1244647 w 8176660"/>
                <a:gd name="connsiteY3432" fmla="*/ 7008785 h 8173795"/>
                <a:gd name="connsiteX3433" fmla="*/ 1244280 w 8176660"/>
                <a:gd name="connsiteY3433" fmla="*/ 7008053 h 8173795"/>
                <a:gd name="connsiteX3434" fmla="*/ 1240617 w 8176660"/>
                <a:gd name="connsiteY3434" fmla="*/ 7007320 h 8173795"/>
                <a:gd name="connsiteX3435" fmla="*/ 1196288 w 8176660"/>
                <a:gd name="connsiteY3435" fmla="*/ 6851986 h 8173795"/>
                <a:gd name="connsiteX3436" fmla="*/ 1151959 w 8176660"/>
                <a:gd name="connsiteY3436" fmla="*/ 6698116 h 8173795"/>
                <a:gd name="connsiteX3437" fmla="*/ 1154890 w 8176660"/>
                <a:gd name="connsiteY3437" fmla="*/ 6696651 h 8173795"/>
                <a:gd name="connsiteX3438" fmla="*/ 1154523 w 8176660"/>
                <a:gd name="connsiteY3438" fmla="*/ 6687492 h 8173795"/>
                <a:gd name="connsiteX3439" fmla="*/ 1236587 w 8176660"/>
                <a:gd name="connsiteY3439" fmla="*/ 6582714 h 8173795"/>
                <a:gd name="connsiteX3440" fmla="*/ 1285679 w 8176660"/>
                <a:gd name="connsiteY3440" fmla="*/ 6519701 h 8173795"/>
                <a:gd name="connsiteX3441" fmla="*/ 1406576 w 8176660"/>
                <a:gd name="connsiteY3441" fmla="*/ 6528494 h 8173795"/>
                <a:gd name="connsiteX3442" fmla="*/ 1551286 w 8176660"/>
                <a:gd name="connsiteY3442" fmla="*/ 6538752 h 8173795"/>
                <a:gd name="connsiteX3443" fmla="*/ 1536632 w 8176660"/>
                <a:gd name="connsiteY3443" fmla="*/ 6697017 h 8173795"/>
                <a:gd name="connsiteX3444" fmla="*/ 1523077 w 8176660"/>
                <a:gd name="connsiteY3444" fmla="*/ 6847956 h 8173795"/>
                <a:gd name="connsiteX3445" fmla="*/ 1515750 w 8176660"/>
                <a:gd name="connsiteY3445" fmla="*/ 6851253 h 8173795"/>
                <a:gd name="connsiteX3446" fmla="*/ 1515750 w 8176660"/>
                <a:gd name="connsiteY3446" fmla="*/ 6851253 h 8173795"/>
                <a:gd name="connsiteX3447" fmla="*/ 961088 w 8176660"/>
                <a:gd name="connsiteY3447" fmla="*/ 6487462 h 8173795"/>
                <a:gd name="connsiteX3448" fmla="*/ 1106897 w 8176660"/>
                <a:gd name="connsiteY3448" fmla="*/ 6502116 h 8173795"/>
                <a:gd name="connsiteX3449" fmla="*/ 1250508 w 8176660"/>
                <a:gd name="connsiteY3449" fmla="*/ 6516404 h 8173795"/>
                <a:gd name="connsiteX3450" fmla="*/ 1253806 w 8176660"/>
                <a:gd name="connsiteY3450" fmla="*/ 6522998 h 8173795"/>
                <a:gd name="connsiteX3451" fmla="*/ 1202882 w 8176660"/>
                <a:gd name="connsiteY3451" fmla="*/ 6602864 h 8173795"/>
                <a:gd name="connsiteX3452" fmla="*/ 1150860 w 8176660"/>
                <a:gd name="connsiteY3452" fmla="*/ 6684928 h 8173795"/>
                <a:gd name="connsiteX3453" fmla="*/ 1144998 w 8176660"/>
                <a:gd name="connsiteY3453" fmla="*/ 6685660 h 8173795"/>
                <a:gd name="connsiteX3454" fmla="*/ 1052677 w 8176660"/>
                <a:gd name="connsiteY3454" fmla="*/ 6587477 h 8173795"/>
                <a:gd name="connsiteX3455" fmla="*/ 960355 w 8176660"/>
                <a:gd name="connsiteY3455" fmla="*/ 6490026 h 8173795"/>
                <a:gd name="connsiteX3456" fmla="*/ 961088 w 8176660"/>
                <a:gd name="connsiteY3456" fmla="*/ 6487462 h 8173795"/>
                <a:gd name="connsiteX3457" fmla="*/ 961088 w 8176660"/>
                <a:gd name="connsiteY3457" fmla="*/ 6487462 h 8173795"/>
                <a:gd name="connsiteX3458" fmla="*/ 1405477 w 8176660"/>
                <a:gd name="connsiteY3458" fmla="*/ 6247499 h 8173795"/>
                <a:gd name="connsiteX3459" fmla="*/ 1477649 w 8176660"/>
                <a:gd name="connsiteY3459" fmla="*/ 6391110 h 8173795"/>
                <a:gd name="connsiteX3460" fmla="*/ 1549821 w 8176660"/>
                <a:gd name="connsiteY3460" fmla="*/ 6533989 h 8173795"/>
                <a:gd name="connsiteX3461" fmla="*/ 1437716 w 8176660"/>
                <a:gd name="connsiteY3461" fmla="*/ 6501750 h 8173795"/>
                <a:gd name="connsiteX3462" fmla="*/ 1330008 w 8176660"/>
                <a:gd name="connsiteY3462" fmla="*/ 6471342 h 8173795"/>
                <a:gd name="connsiteX3463" fmla="*/ 1330374 w 8176660"/>
                <a:gd name="connsiteY3463" fmla="*/ 6469144 h 8173795"/>
                <a:gd name="connsiteX3464" fmla="*/ 1326710 w 8176660"/>
                <a:gd name="connsiteY3464" fmla="*/ 6462916 h 8173795"/>
                <a:gd name="connsiteX3465" fmla="*/ 1313522 w 8176660"/>
                <a:gd name="connsiteY3465" fmla="*/ 6464748 h 8173795"/>
                <a:gd name="connsiteX3466" fmla="*/ 1313155 w 8176660"/>
                <a:gd name="connsiteY3466" fmla="*/ 6473907 h 8173795"/>
                <a:gd name="connsiteX3467" fmla="*/ 1289342 w 8176660"/>
                <a:gd name="connsiteY3467" fmla="*/ 6491125 h 8173795"/>
                <a:gd name="connsiteX3468" fmla="*/ 1266628 w 8176660"/>
                <a:gd name="connsiteY3468" fmla="*/ 6507978 h 8173795"/>
                <a:gd name="connsiteX3469" fmla="*/ 1266262 w 8176660"/>
                <a:gd name="connsiteY3469" fmla="*/ 6507245 h 8173795"/>
                <a:gd name="connsiteX3470" fmla="*/ 1334404 w 8176660"/>
                <a:gd name="connsiteY3470" fmla="*/ 6380120 h 8173795"/>
                <a:gd name="connsiteX3471" fmla="*/ 1405477 w 8176660"/>
                <a:gd name="connsiteY3471" fmla="*/ 6247499 h 8173795"/>
                <a:gd name="connsiteX3472" fmla="*/ 1405477 w 8176660"/>
                <a:gd name="connsiteY3472" fmla="*/ 6247499 h 8173795"/>
                <a:gd name="connsiteX3473" fmla="*/ 2116206 w 8176660"/>
                <a:gd name="connsiteY3473" fmla="*/ 6491492 h 8173795"/>
                <a:gd name="connsiteX3474" fmla="*/ 2201201 w 8176660"/>
                <a:gd name="connsiteY3474" fmla="*/ 6542049 h 8173795"/>
                <a:gd name="connsiteX3475" fmla="*/ 2200835 w 8176660"/>
                <a:gd name="connsiteY3475" fmla="*/ 6546445 h 8173795"/>
                <a:gd name="connsiteX3476" fmla="*/ 2115840 w 8176660"/>
                <a:gd name="connsiteY3476" fmla="*/ 6593339 h 8173795"/>
                <a:gd name="connsiteX3477" fmla="*/ 2033410 w 8176660"/>
                <a:gd name="connsiteY3477" fmla="*/ 6639133 h 8173795"/>
                <a:gd name="connsiteX3478" fmla="*/ 2031945 w 8176660"/>
                <a:gd name="connsiteY3478" fmla="*/ 6636568 h 8173795"/>
                <a:gd name="connsiteX3479" fmla="*/ 2027182 w 8176660"/>
                <a:gd name="connsiteY3479" fmla="*/ 6635470 h 8173795"/>
                <a:gd name="connsiteX3480" fmla="*/ 2027915 w 8176660"/>
                <a:gd name="connsiteY3480" fmla="*/ 6540583 h 8173795"/>
                <a:gd name="connsiteX3481" fmla="*/ 2027915 w 8176660"/>
                <a:gd name="connsiteY3481" fmla="*/ 6442034 h 8173795"/>
                <a:gd name="connsiteX3482" fmla="*/ 2031212 w 8176660"/>
                <a:gd name="connsiteY3482" fmla="*/ 6440202 h 8173795"/>
                <a:gd name="connsiteX3483" fmla="*/ 2116206 w 8176660"/>
                <a:gd name="connsiteY3483" fmla="*/ 6491492 h 8173795"/>
                <a:gd name="connsiteX3484" fmla="*/ 2535317 w 8176660"/>
                <a:gd name="connsiteY3484" fmla="*/ 6561832 h 8173795"/>
                <a:gd name="connsiteX3485" fmla="*/ 2535317 w 8176660"/>
                <a:gd name="connsiteY3485" fmla="*/ 6561832 h 8173795"/>
                <a:gd name="connsiteX3486" fmla="*/ 2475967 w 8176660"/>
                <a:gd name="connsiteY3486" fmla="*/ 6609458 h 8173795"/>
                <a:gd name="connsiteX3487" fmla="*/ 2419549 w 8176660"/>
                <a:gd name="connsiteY3487" fmla="*/ 6654886 h 8173795"/>
                <a:gd name="connsiteX3488" fmla="*/ 2419549 w 8176660"/>
                <a:gd name="connsiteY3488" fmla="*/ 6654520 h 8173795"/>
                <a:gd name="connsiteX3489" fmla="*/ 2408192 w 8176660"/>
                <a:gd name="connsiteY3489" fmla="*/ 6655985 h 8173795"/>
                <a:gd name="connsiteX3490" fmla="*/ 2312573 w 8176660"/>
                <a:gd name="connsiteY3490" fmla="*/ 6601032 h 8173795"/>
                <a:gd name="connsiteX3491" fmla="*/ 2215855 w 8176660"/>
                <a:gd name="connsiteY3491" fmla="*/ 6546079 h 8173795"/>
                <a:gd name="connsiteX3492" fmla="*/ 2215855 w 8176660"/>
                <a:gd name="connsiteY3492" fmla="*/ 6546079 h 8173795"/>
                <a:gd name="connsiteX3493" fmla="*/ 2374487 w 8176660"/>
                <a:gd name="connsiteY3493" fmla="*/ 6554138 h 8173795"/>
                <a:gd name="connsiteX3494" fmla="*/ 2535317 w 8176660"/>
                <a:gd name="connsiteY3494" fmla="*/ 6561832 h 8173795"/>
                <a:gd name="connsiteX3495" fmla="*/ 1260400 w 8176660"/>
                <a:gd name="connsiteY3495" fmla="*/ 6525929 h 8173795"/>
                <a:gd name="connsiteX3496" fmla="*/ 1268460 w 8176660"/>
                <a:gd name="connsiteY3496" fmla="*/ 6521899 h 8173795"/>
                <a:gd name="connsiteX3497" fmla="*/ 1269193 w 8176660"/>
                <a:gd name="connsiteY3497" fmla="*/ 6518236 h 8173795"/>
                <a:gd name="connsiteX3498" fmla="*/ 1280916 w 8176660"/>
                <a:gd name="connsiteY3498" fmla="*/ 6518968 h 8173795"/>
                <a:gd name="connsiteX3499" fmla="*/ 1232923 w 8176660"/>
                <a:gd name="connsiteY3499" fmla="*/ 6580150 h 8173795"/>
                <a:gd name="connsiteX3500" fmla="*/ 1170277 w 8176660"/>
                <a:gd name="connsiteY3500" fmla="*/ 6660748 h 8173795"/>
                <a:gd name="connsiteX3501" fmla="*/ 1205813 w 8176660"/>
                <a:gd name="connsiteY3501" fmla="*/ 6605062 h 8173795"/>
                <a:gd name="connsiteX3502" fmla="*/ 1256370 w 8176660"/>
                <a:gd name="connsiteY3502" fmla="*/ 6525196 h 8173795"/>
                <a:gd name="connsiteX3503" fmla="*/ 1260400 w 8176660"/>
                <a:gd name="connsiteY3503" fmla="*/ 6525929 h 8173795"/>
                <a:gd name="connsiteX3504" fmla="*/ 1270292 w 8176660"/>
                <a:gd name="connsiteY3504" fmla="*/ 6514572 h 8173795"/>
                <a:gd name="connsiteX3505" fmla="*/ 1268826 w 8176660"/>
                <a:gd name="connsiteY3505" fmla="*/ 6511641 h 8173795"/>
                <a:gd name="connsiteX3506" fmla="*/ 1291907 w 8176660"/>
                <a:gd name="connsiteY3506" fmla="*/ 6494789 h 8173795"/>
                <a:gd name="connsiteX3507" fmla="*/ 1311690 w 8176660"/>
                <a:gd name="connsiteY3507" fmla="*/ 6480135 h 8173795"/>
                <a:gd name="connsiteX3508" fmla="*/ 1284213 w 8176660"/>
                <a:gd name="connsiteY3508" fmla="*/ 6515305 h 8173795"/>
                <a:gd name="connsiteX3509" fmla="*/ 1270292 w 8176660"/>
                <a:gd name="connsiteY3509" fmla="*/ 6514572 h 8173795"/>
                <a:gd name="connsiteX3510" fmla="*/ 1317185 w 8176660"/>
                <a:gd name="connsiteY3510" fmla="*/ 6478669 h 8173795"/>
                <a:gd name="connsiteX3511" fmla="*/ 1321215 w 8176660"/>
                <a:gd name="connsiteY3511" fmla="*/ 6480135 h 8173795"/>
                <a:gd name="connsiteX3512" fmla="*/ 1328542 w 8176660"/>
                <a:gd name="connsiteY3512" fmla="*/ 6476471 h 8173795"/>
                <a:gd name="connsiteX3513" fmla="*/ 1328909 w 8176660"/>
                <a:gd name="connsiteY3513" fmla="*/ 6475006 h 8173795"/>
                <a:gd name="connsiteX3514" fmla="*/ 1436251 w 8176660"/>
                <a:gd name="connsiteY3514" fmla="*/ 6505780 h 8173795"/>
                <a:gd name="connsiteX3515" fmla="*/ 1535899 w 8176660"/>
                <a:gd name="connsiteY3515" fmla="*/ 6533989 h 8173795"/>
                <a:gd name="connsiteX3516" fmla="*/ 1406576 w 8176660"/>
                <a:gd name="connsiteY3516" fmla="*/ 6524464 h 8173795"/>
                <a:gd name="connsiteX3517" fmla="*/ 1287877 w 8176660"/>
                <a:gd name="connsiteY3517" fmla="*/ 6516037 h 8173795"/>
                <a:gd name="connsiteX3518" fmla="*/ 1317185 w 8176660"/>
                <a:gd name="connsiteY3518" fmla="*/ 6478669 h 8173795"/>
                <a:gd name="connsiteX3519" fmla="*/ 1691600 w 8176660"/>
                <a:gd name="connsiteY3519" fmla="*/ 6653787 h 8173795"/>
                <a:gd name="connsiteX3520" fmla="*/ 1691967 w 8176660"/>
                <a:gd name="connsiteY3520" fmla="*/ 6643896 h 8173795"/>
                <a:gd name="connsiteX3521" fmla="*/ 1692333 w 8176660"/>
                <a:gd name="connsiteY3521" fmla="*/ 6631439 h 8173795"/>
                <a:gd name="connsiteX3522" fmla="*/ 1696729 w 8176660"/>
                <a:gd name="connsiteY3522" fmla="*/ 6629241 h 8173795"/>
                <a:gd name="connsiteX3523" fmla="*/ 1697462 w 8176660"/>
                <a:gd name="connsiteY3523" fmla="*/ 6626677 h 8173795"/>
                <a:gd name="connsiteX3524" fmla="*/ 1708819 w 8176660"/>
                <a:gd name="connsiteY3524" fmla="*/ 6627410 h 8173795"/>
                <a:gd name="connsiteX3525" fmla="*/ 1692333 w 8176660"/>
                <a:gd name="connsiteY3525" fmla="*/ 6654154 h 8173795"/>
                <a:gd name="connsiteX3526" fmla="*/ 1691600 w 8176660"/>
                <a:gd name="connsiteY3526" fmla="*/ 6653787 h 8173795"/>
                <a:gd name="connsiteX3527" fmla="*/ 1691600 w 8176660"/>
                <a:gd name="connsiteY3527" fmla="*/ 6653787 h 8173795"/>
                <a:gd name="connsiteX3528" fmla="*/ 1863055 w 8176660"/>
                <a:gd name="connsiteY3528" fmla="*/ 6370961 h 8173795"/>
                <a:gd name="connsiteX3529" fmla="*/ 1851331 w 8176660"/>
                <a:gd name="connsiteY3529" fmla="*/ 6363267 h 8173795"/>
                <a:gd name="connsiteX3530" fmla="*/ 1864154 w 8176660"/>
                <a:gd name="connsiteY3530" fmla="*/ 6342019 h 8173795"/>
                <a:gd name="connsiteX3531" fmla="*/ 1863788 w 8176660"/>
                <a:gd name="connsiteY3531" fmla="*/ 6354475 h 8173795"/>
                <a:gd name="connsiteX3532" fmla="*/ 1863055 w 8176660"/>
                <a:gd name="connsiteY3532" fmla="*/ 6370961 h 8173795"/>
                <a:gd name="connsiteX3533" fmla="*/ 1862322 w 8176660"/>
                <a:gd name="connsiteY3533" fmla="*/ 6374624 h 8173795"/>
                <a:gd name="connsiteX3534" fmla="*/ 1776228 w 8176660"/>
                <a:gd name="connsiteY3534" fmla="*/ 6498086 h 8173795"/>
                <a:gd name="connsiteX3535" fmla="*/ 1722741 w 8176660"/>
                <a:gd name="connsiteY3535" fmla="*/ 6575021 h 8173795"/>
                <a:gd name="connsiteX3536" fmla="*/ 1780258 w 8176660"/>
                <a:gd name="connsiteY3536" fmla="*/ 6480501 h 8173795"/>
                <a:gd name="connsiteX3537" fmla="*/ 1849500 w 8176660"/>
                <a:gd name="connsiteY3537" fmla="*/ 6366565 h 8173795"/>
                <a:gd name="connsiteX3538" fmla="*/ 1862322 w 8176660"/>
                <a:gd name="connsiteY3538" fmla="*/ 6374624 h 8173795"/>
                <a:gd name="connsiteX3539" fmla="*/ 1698561 w 8176660"/>
                <a:gd name="connsiteY3539" fmla="*/ 6623013 h 8173795"/>
                <a:gd name="connsiteX3540" fmla="*/ 1696363 w 8176660"/>
                <a:gd name="connsiteY3540" fmla="*/ 6619350 h 8173795"/>
                <a:gd name="connsiteX3541" fmla="*/ 1779526 w 8176660"/>
                <a:gd name="connsiteY3541" fmla="*/ 6500284 h 8173795"/>
                <a:gd name="connsiteX3542" fmla="*/ 1833014 w 8176660"/>
                <a:gd name="connsiteY3542" fmla="*/ 6422983 h 8173795"/>
                <a:gd name="connsiteX3543" fmla="*/ 1775496 w 8176660"/>
                <a:gd name="connsiteY3543" fmla="*/ 6517503 h 8173795"/>
                <a:gd name="connsiteX3544" fmla="*/ 1711384 w 8176660"/>
                <a:gd name="connsiteY3544" fmla="*/ 6623746 h 8173795"/>
                <a:gd name="connsiteX3545" fmla="*/ 1698561 w 8176660"/>
                <a:gd name="connsiteY3545" fmla="*/ 6623013 h 8173795"/>
                <a:gd name="connsiteX3546" fmla="*/ 2021320 w 8176660"/>
                <a:gd name="connsiteY3546" fmla="*/ 6441301 h 8173795"/>
                <a:gd name="connsiteX3547" fmla="*/ 2024251 w 8176660"/>
                <a:gd name="connsiteY3547" fmla="*/ 6442034 h 8173795"/>
                <a:gd name="connsiteX3548" fmla="*/ 2023518 w 8176660"/>
                <a:gd name="connsiteY3548" fmla="*/ 6540217 h 8173795"/>
                <a:gd name="connsiteX3549" fmla="*/ 2023518 w 8176660"/>
                <a:gd name="connsiteY3549" fmla="*/ 6634370 h 8173795"/>
                <a:gd name="connsiteX3550" fmla="*/ 2021320 w 8176660"/>
                <a:gd name="connsiteY3550" fmla="*/ 6635470 h 8173795"/>
                <a:gd name="connsiteX3551" fmla="*/ 1946584 w 8176660"/>
                <a:gd name="connsiteY3551" fmla="*/ 6508710 h 8173795"/>
                <a:gd name="connsiteX3552" fmla="*/ 1868916 w 8176660"/>
                <a:gd name="connsiteY3552" fmla="*/ 6377189 h 8173795"/>
                <a:gd name="connsiteX3553" fmla="*/ 1944752 w 8176660"/>
                <a:gd name="connsiteY3553" fmla="*/ 6406131 h 8173795"/>
                <a:gd name="connsiteX3554" fmla="*/ 2019122 w 8176660"/>
                <a:gd name="connsiteY3554" fmla="*/ 6433974 h 8173795"/>
                <a:gd name="connsiteX3555" fmla="*/ 2018756 w 8176660"/>
                <a:gd name="connsiteY3555" fmla="*/ 6435806 h 8173795"/>
                <a:gd name="connsiteX3556" fmla="*/ 2021320 w 8176660"/>
                <a:gd name="connsiteY3556" fmla="*/ 6441301 h 8173795"/>
                <a:gd name="connsiteX3557" fmla="*/ 2021320 w 8176660"/>
                <a:gd name="connsiteY3557" fmla="*/ 6441301 h 8173795"/>
                <a:gd name="connsiteX3558" fmla="*/ 1778793 w 8176660"/>
                <a:gd name="connsiteY3558" fmla="*/ 6519701 h 8173795"/>
                <a:gd name="connsiteX3559" fmla="*/ 1864887 w 8176660"/>
                <a:gd name="connsiteY3559" fmla="*/ 6377555 h 8173795"/>
                <a:gd name="connsiteX3560" fmla="*/ 1943287 w 8176660"/>
                <a:gd name="connsiteY3560" fmla="*/ 6510909 h 8173795"/>
                <a:gd name="connsiteX3561" fmla="*/ 2018390 w 8176660"/>
                <a:gd name="connsiteY3561" fmla="*/ 6637668 h 8173795"/>
                <a:gd name="connsiteX3562" fmla="*/ 2016191 w 8176660"/>
                <a:gd name="connsiteY3562" fmla="*/ 6639133 h 8173795"/>
                <a:gd name="connsiteX3563" fmla="*/ 2015092 w 8176660"/>
                <a:gd name="connsiteY3563" fmla="*/ 6643529 h 8173795"/>
                <a:gd name="connsiteX3564" fmla="*/ 1858292 w 8176660"/>
                <a:gd name="connsiteY3564" fmla="*/ 6633271 h 8173795"/>
                <a:gd name="connsiteX3565" fmla="*/ 1715414 w 8176660"/>
                <a:gd name="connsiteY3565" fmla="*/ 6624479 h 8173795"/>
                <a:gd name="connsiteX3566" fmla="*/ 1778793 w 8176660"/>
                <a:gd name="connsiteY3566" fmla="*/ 6519701 h 8173795"/>
                <a:gd name="connsiteX3567" fmla="*/ 2422113 w 8176660"/>
                <a:gd name="connsiteY3567" fmla="*/ 6662213 h 8173795"/>
                <a:gd name="connsiteX3568" fmla="*/ 2422480 w 8176660"/>
                <a:gd name="connsiteY3568" fmla="*/ 6660382 h 8173795"/>
                <a:gd name="connsiteX3569" fmla="*/ 2421014 w 8176660"/>
                <a:gd name="connsiteY3569" fmla="*/ 6658183 h 8173795"/>
                <a:gd name="connsiteX3570" fmla="*/ 2478166 w 8176660"/>
                <a:gd name="connsiteY3570" fmla="*/ 6612755 h 8173795"/>
                <a:gd name="connsiteX3571" fmla="*/ 2537149 w 8176660"/>
                <a:gd name="connsiteY3571" fmla="*/ 6565129 h 8173795"/>
                <a:gd name="connsiteX3572" fmla="*/ 2539713 w 8176660"/>
                <a:gd name="connsiteY3572" fmla="*/ 6565862 h 8173795"/>
                <a:gd name="connsiteX3573" fmla="*/ 2566457 w 8176660"/>
                <a:gd name="connsiteY3573" fmla="*/ 6666243 h 8173795"/>
                <a:gd name="connsiteX3574" fmla="*/ 2577814 w 8176660"/>
                <a:gd name="connsiteY3574" fmla="*/ 6709107 h 8173795"/>
                <a:gd name="connsiteX3575" fmla="*/ 2422113 w 8176660"/>
                <a:gd name="connsiteY3575" fmla="*/ 6662213 h 8173795"/>
                <a:gd name="connsiteX3576" fmla="*/ 1945851 w 8176660"/>
                <a:gd name="connsiteY3576" fmla="*/ 6402834 h 8173795"/>
                <a:gd name="connsiteX3577" fmla="*/ 1866352 w 8176660"/>
                <a:gd name="connsiteY3577" fmla="*/ 6372793 h 8173795"/>
                <a:gd name="connsiteX3578" fmla="*/ 1867451 w 8176660"/>
                <a:gd name="connsiteY3578" fmla="*/ 6354475 h 8173795"/>
                <a:gd name="connsiteX3579" fmla="*/ 1867817 w 8176660"/>
                <a:gd name="connsiteY3579" fmla="*/ 6337989 h 8173795"/>
                <a:gd name="connsiteX3580" fmla="*/ 1944752 w 8176660"/>
                <a:gd name="connsiteY3580" fmla="*/ 6386348 h 8173795"/>
                <a:gd name="connsiteX3581" fmla="*/ 2008864 w 8176660"/>
                <a:gd name="connsiteY3581" fmla="*/ 6426647 h 8173795"/>
                <a:gd name="connsiteX3582" fmla="*/ 1945851 w 8176660"/>
                <a:gd name="connsiteY3582" fmla="*/ 6402834 h 8173795"/>
                <a:gd name="connsiteX3583" fmla="*/ 1945851 w 8176660"/>
                <a:gd name="connsiteY3583" fmla="*/ 6402834 h 8173795"/>
                <a:gd name="connsiteX3584" fmla="*/ 1848401 w 8176660"/>
                <a:gd name="connsiteY3584" fmla="*/ 6361802 h 8173795"/>
                <a:gd name="connsiteX3585" fmla="*/ 1786120 w 8176660"/>
                <a:gd name="connsiteY3585" fmla="*/ 6322602 h 8173795"/>
                <a:gd name="connsiteX3586" fmla="*/ 1721275 w 8176660"/>
                <a:gd name="connsiteY3586" fmla="*/ 6282303 h 8173795"/>
                <a:gd name="connsiteX3587" fmla="*/ 1785021 w 8176660"/>
                <a:gd name="connsiteY3587" fmla="*/ 6306849 h 8173795"/>
                <a:gd name="connsiteX3588" fmla="*/ 1863788 w 8176660"/>
                <a:gd name="connsiteY3588" fmla="*/ 6336523 h 8173795"/>
                <a:gd name="connsiteX3589" fmla="*/ 1848401 w 8176660"/>
                <a:gd name="connsiteY3589" fmla="*/ 6361802 h 8173795"/>
                <a:gd name="connsiteX3590" fmla="*/ 1705888 w 8176660"/>
                <a:gd name="connsiteY3590" fmla="*/ 6276441 h 8173795"/>
                <a:gd name="connsiteX3591" fmla="*/ 1783922 w 8176660"/>
                <a:gd name="connsiteY3591" fmla="*/ 6325533 h 8173795"/>
                <a:gd name="connsiteX3592" fmla="*/ 1846202 w 8176660"/>
                <a:gd name="connsiteY3592" fmla="*/ 6364733 h 8173795"/>
                <a:gd name="connsiteX3593" fmla="*/ 1776961 w 8176660"/>
                <a:gd name="connsiteY3593" fmla="*/ 6478669 h 8173795"/>
                <a:gd name="connsiteX3594" fmla="*/ 1693066 w 8176660"/>
                <a:gd name="connsiteY3594" fmla="*/ 6617152 h 8173795"/>
                <a:gd name="connsiteX3595" fmla="*/ 1686105 w 8176660"/>
                <a:gd name="connsiteY3595" fmla="*/ 6618617 h 8173795"/>
                <a:gd name="connsiteX3596" fmla="*/ 1623092 w 8176660"/>
                <a:gd name="connsiteY3596" fmla="*/ 6578685 h 8173795"/>
                <a:gd name="connsiteX3597" fmla="*/ 1555316 w 8176660"/>
                <a:gd name="connsiteY3597" fmla="*/ 6536187 h 8173795"/>
                <a:gd name="connsiteX3598" fmla="*/ 1630785 w 8176660"/>
                <a:gd name="connsiteY3598" fmla="*/ 6406497 h 8173795"/>
                <a:gd name="connsiteX3599" fmla="*/ 1705888 w 8176660"/>
                <a:gd name="connsiteY3599" fmla="*/ 6276441 h 8173795"/>
                <a:gd name="connsiteX3600" fmla="*/ 1620894 w 8176660"/>
                <a:gd name="connsiteY3600" fmla="*/ 6582348 h 8173795"/>
                <a:gd name="connsiteX3601" fmla="*/ 1683907 w 8176660"/>
                <a:gd name="connsiteY3601" fmla="*/ 6622280 h 8173795"/>
                <a:gd name="connsiteX3602" fmla="*/ 1686105 w 8176660"/>
                <a:gd name="connsiteY3602" fmla="*/ 6630707 h 8173795"/>
                <a:gd name="connsiteX3603" fmla="*/ 1688670 w 8176660"/>
                <a:gd name="connsiteY3603" fmla="*/ 6631439 h 8173795"/>
                <a:gd name="connsiteX3604" fmla="*/ 1688303 w 8176660"/>
                <a:gd name="connsiteY3604" fmla="*/ 6643896 h 8173795"/>
                <a:gd name="connsiteX3605" fmla="*/ 1687937 w 8176660"/>
                <a:gd name="connsiteY3605" fmla="*/ 6653054 h 8173795"/>
                <a:gd name="connsiteX3606" fmla="*/ 1683541 w 8176660"/>
                <a:gd name="connsiteY3606" fmla="*/ 6655619 h 8173795"/>
                <a:gd name="connsiteX3607" fmla="*/ 1622359 w 8176660"/>
                <a:gd name="connsiteY3607" fmla="*/ 6598834 h 8173795"/>
                <a:gd name="connsiteX3608" fmla="*/ 1568505 w 8176660"/>
                <a:gd name="connsiteY3608" fmla="*/ 6549009 h 8173795"/>
                <a:gd name="connsiteX3609" fmla="*/ 1620894 w 8176660"/>
                <a:gd name="connsiteY3609" fmla="*/ 6582348 h 8173795"/>
                <a:gd name="connsiteX3610" fmla="*/ 2036341 w 8176660"/>
                <a:gd name="connsiteY3610" fmla="*/ 6643896 h 8173795"/>
                <a:gd name="connsiteX3611" fmla="*/ 2035242 w 8176660"/>
                <a:gd name="connsiteY3611" fmla="*/ 6642064 h 8173795"/>
                <a:gd name="connsiteX3612" fmla="*/ 2117672 w 8176660"/>
                <a:gd name="connsiteY3612" fmla="*/ 6596636 h 8173795"/>
                <a:gd name="connsiteX3613" fmla="*/ 2202666 w 8176660"/>
                <a:gd name="connsiteY3613" fmla="*/ 6549376 h 8173795"/>
                <a:gd name="connsiteX3614" fmla="*/ 2203399 w 8176660"/>
                <a:gd name="connsiteY3614" fmla="*/ 6550841 h 8173795"/>
                <a:gd name="connsiteX3615" fmla="*/ 2207429 w 8176660"/>
                <a:gd name="connsiteY3615" fmla="*/ 6552307 h 8173795"/>
                <a:gd name="connsiteX3616" fmla="*/ 2223915 w 8176660"/>
                <a:gd name="connsiteY3616" fmla="*/ 6689324 h 8173795"/>
                <a:gd name="connsiteX3617" fmla="*/ 2240767 w 8176660"/>
                <a:gd name="connsiteY3617" fmla="*/ 6825974 h 8173795"/>
                <a:gd name="connsiteX3618" fmla="*/ 2238569 w 8176660"/>
                <a:gd name="connsiteY3618" fmla="*/ 6827440 h 8173795"/>
                <a:gd name="connsiteX3619" fmla="*/ 2135623 w 8176660"/>
                <a:gd name="connsiteY3619" fmla="*/ 6738415 h 8173795"/>
                <a:gd name="connsiteX3620" fmla="*/ 2034509 w 8176660"/>
                <a:gd name="connsiteY3620" fmla="*/ 6651589 h 8173795"/>
                <a:gd name="connsiteX3621" fmla="*/ 2036341 w 8176660"/>
                <a:gd name="connsiteY3621" fmla="*/ 6643896 h 8173795"/>
                <a:gd name="connsiteX3622" fmla="*/ 2036341 w 8176660"/>
                <a:gd name="connsiteY3622" fmla="*/ 6643896 h 8173795"/>
                <a:gd name="connsiteX3623" fmla="*/ 2570487 w 8176660"/>
                <a:gd name="connsiteY3623" fmla="*/ 6664778 h 8173795"/>
                <a:gd name="connsiteX3624" fmla="*/ 2543743 w 8176660"/>
                <a:gd name="connsiteY3624" fmla="*/ 6565862 h 8173795"/>
                <a:gd name="connsiteX3625" fmla="*/ 2641560 w 8176660"/>
                <a:gd name="connsiteY3625" fmla="*/ 6661847 h 8173795"/>
                <a:gd name="connsiteX3626" fmla="*/ 2737545 w 8176660"/>
                <a:gd name="connsiteY3626" fmla="*/ 6755634 h 8173795"/>
                <a:gd name="connsiteX3627" fmla="*/ 2737179 w 8176660"/>
                <a:gd name="connsiteY3627" fmla="*/ 6756733 h 8173795"/>
                <a:gd name="connsiteX3628" fmla="*/ 2582577 w 8176660"/>
                <a:gd name="connsiteY3628" fmla="*/ 6710206 h 8173795"/>
                <a:gd name="connsiteX3629" fmla="*/ 2570487 w 8176660"/>
                <a:gd name="connsiteY3629" fmla="*/ 6664778 h 8173795"/>
                <a:gd name="connsiteX3630" fmla="*/ 2570487 w 8176660"/>
                <a:gd name="connsiteY3630" fmla="*/ 6664778 h 8173795"/>
                <a:gd name="connsiteX3631" fmla="*/ 2740110 w 8176660"/>
                <a:gd name="connsiteY3631" fmla="*/ 6753436 h 8173795"/>
                <a:gd name="connsiteX3632" fmla="*/ 2644125 w 8176660"/>
                <a:gd name="connsiteY3632" fmla="*/ 6658916 h 8173795"/>
                <a:gd name="connsiteX3633" fmla="*/ 2544842 w 8176660"/>
                <a:gd name="connsiteY3633" fmla="*/ 6562199 h 8173795"/>
                <a:gd name="connsiteX3634" fmla="*/ 2545209 w 8176660"/>
                <a:gd name="connsiteY3634" fmla="*/ 6560733 h 8173795"/>
                <a:gd name="connsiteX3635" fmla="*/ 2692484 w 8176660"/>
                <a:gd name="connsiteY3635" fmla="*/ 6531791 h 8173795"/>
                <a:gd name="connsiteX3636" fmla="*/ 2841224 w 8176660"/>
                <a:gd name="connsiteY3636" fmla="*/ 6502116 h 8173795"/>
                <a:gd name="connsiteX3637" fmla="*/ 2792499 w 8176660"/>
                <a:gd name="connsiteY3637" fmla="*/ 6629608 h 8173795"/>
                <a:gd name="connsiteX3638" fmla="*/ 2746338 w 8176660"/>
                <a:gd name="connsiteY3638" fmla="*/ 6751970 h 8173795"/>
                <a:gd name="connsiteX3639" fmla="*/ 2740110 w 8176660"/>
                <a:gd name="connsiteY3639" fmla="*/ 6753436 h 8173795"/>
                <a:gd name="connsiteX3640" fmla="*/ 2740110 w 8176660"/>
                <a:gd name="connsiteY3640" fmla="*/ 6753436 h 8173795"/>
                <a:gd name="connsiteX3641" fmla="*/ 2844887 w 8176660"/>
                <a:gd name="connsiteY3641" fmla="*/ 6495522 h 8173795"/>
                <a:gd name="connsiteX3642" fmla="*/ 2823272 w 8176660"/>
                <a:gd name="connsiteY3642" fmla="*/ 6407963 h 8173795"/>
                <a:gd name="connsiteX3643" fmla="*/ 2802756 w 8176660"/>
                <a:gd name="connsiteY3643" fmla="*/ 6326266 h 8173795"/>
                <a:gd name="connsiteX3644" fmla="*/ 2806786 w 8176660"/>
                <a:gd name="connsiteY3644" fmla="*/ 6322968 h 8173795"/>
                <a:gd name="connsiteX3645" fmla="*/ 2807519 w 8176660"/>
                <a:gd name="connsiteY3645" fmla="*/ 6320037 h 8173795"/>
                <a:gd name="connsiteX3646" fmla="*/ 2870532 w 8176660"/>
                <a:gd name="connsiteY3646" fmla="*/ 6331395 h 8173795"/>
                <a:gd name="connsiteX3647" fmla="*/ 2940506 w 8176660"/>
                <a:gd name="connsiteY3647" fmla="*/ 6343484 h 8173795"/>
                <a:gd name="connsiteX3648" fmla="*/ 2892147 w 8176660"/>
                <a:gd name="connsiteY3648" fmla="*/ 6420052 h 8173795"/>
                <a:gd name="connsiteX3649" fmla="*/ 2844887 w 8176660"/>
                <a:gd name="connsiteY3649" fmla="*/ 6495522 h 8173795"/>
                <a:gd name="connsiteX3650" fmla="*/ 3677980 w 8176660"/>
                <a:gd name="connsiteY3650" fmla="*/ 7002924 h 8173795"/>
                <a:gd name="connsiteX3651" fmla="*/ 3686039 w 8176660"/>
                <a:gd name="connsiteY3651" fmla="*/ 7008785 h 8173795"/>
                <a:gd name="connsiteX3652" fmla="*/ 3686772 w 8176660"/>
                <a:gd name="connsiteY3652" fmla="*/ 7008785 h 8173795"/>
                <a:gd name="connsiteX3653" fmla="*/ 3695198 w 8176660"/>
                <a:gd name="connsiteY3653" fmla="*/ 6999627 h 8173795"/>
                <a:gd name="connsiteX3654" fmla="*/ 3810966 w 8176660"/>
                <a:gd name="connsiteY3654" fmla="*/ 6978744 h 8173795"/>
                <a:gd name="connsiteX3655" fmla="*/ 3927468 w 8176660"/>
                <a:gd name="connsiteY3655" fmla="*/ 6957129 h 8173795"/>
                <a:gd name="connsiteX3656" fmla="*/ 3935161 w 8176660"/>
                <a:gd name="connsiteY3656" fmla="*/ 6962625 h 8173795"/>
                <a:gd name="connsiteX3657" fmla="*/ 3935894 w 8176660"/>
                <a:gd name="connsiteY3657" fmla="*/ 6962625 h 8173795"/>
                <a:gd name="connsiteX3658" fmla="*/ 3941756 w 8176660"/>
                <a:gd name="connsiteY3658" fmla="*/ 6959694 h 8173795"/>
                <a:gd name="connsiteX3659" fmla="*/ 3943587 w 8176660"/>
                <a:gd name="connsiteY3659" fmla="*/ 6954565 h 8173795"/>
                <a:gd name="connsiteX3660" fmla="*/ 4046167 w 8176660"/>
                <a:gd name="connsiteY3660" fmla="*/ 6938445 h 8173795"/>
                <a:gd name="connsiteX3661" fmla="*/ 4156440 w 8176660"/>
                <a:gd name="connsiteY3661" fmla="*/ 6920494 h 8173795"/>
                <a:gd name="connsiteX3662" fmla="*/ 4156806 w 8176660"/>
                <a:gd name="connsiteY3662" fmla="*/ 6920860 h 8173795"/>
                <a:gd name="connsiteX3663" fmla="*/ 4157172 w 8176660"/>
                <a:gd name="connsiteY3663" fmla="*/ 6920128 h 8173795"/>
                <a:gd name="connsiteX3664" fmla="*/ 4253524 w 8176660"/>
                <a:gd name="connsiteY3664" fmla="*/ 6884591 h 8173795"/>
                <a:gd name="connsiteX3665" fmla="*/ 4348776 w 8176660"/>
                <a:gd name="connsiteY3665" fmla="*/ 6849055 h 8173795"/>
                <a:gd name="connsiteX3666" fmla="*/ 4349143 w 8176660"/>
                <a:gd name="connsiteY3666" fmla="*/ 6849421 h 8173795"/>
                <a:gd name="connsiteX3667" fmla="*/ 4350242 w 8176660"/>
                <a:gd name="connsiteY3667" fmla="*/ 6848322 h 8173795"/>
                <a:gd name="connsiteX3668" fmla="*/ 4350242 w 8176660"/>
                <a:gd name="connsiteY3668" fmla="*/ 6848322 h 8173795"/>
                <a:gd name="connsiteX3669" fmla="*/ 4350242 w 8176660"/>
                <a:gd name="connsiteY3669" fmla="*/ 6848322 h 8173795"/>
                <a:gd name="connsiteX3670" fmla="*/ 4351341 w 8176660"/>
                <a:gd name="connsiteY3670" fmla="*/ 6847223 h 8173795"/>
                <a:gd name="connsiteX3671" fmla="*/ 4350608 w 8176660"/>
                <a:gd name="connsiteY3671" fmla="*/ 6846490 h 8173795"/>
                <a:gd name="connsiteX3672" fmla="*/ 4316537 w 8176660"/>
                <a:gd name="connsiteY3672" fmla="*/ 6669540 h 8173795"/>
                <a:gd name="connsiteX3673" fmla="*/ 4282100 w 8176660"/>
                <a:gd name="connsiteY3673" fmla="*/ 6494423 h 8173795"/>
                <a:gd name="connsiteX3674" fmla="*/ 4282833 w 8176660"/>
                <a:gd name="connsiteY3674" fmla="*/ 6492224 h 8173795"/>
                <a:gd name="connsiteX3675" fmla="*/ 4279901 w 8176660"/>
                <a:gd name="connsiteY3675" fmla="*/ 6489660 h 8173795"/>
                <a:gd name="connsiteX3676" fmla="*/ 4169262 w 8176660"/>
                <a:gd name="connsiteY3676" fmla="*/ 6336157 h 8173795"/>
                <a:gd name="connsiteX3677" fmla="*/ 4063385 w 8176660"/>
                <a:gd name="connsiteY3677" fmla="*/ 6189981 h 8173795"/>
                <a:gd name="connsiteX3678" fmla="*/ 4066683 w 8176660"/>
                <a:gd name="connsiteY3678" fmla="*/ 6181189 h 8173795"/>
                <a:gd name="connsiteX3679" fmla="*/ 4055326 w 8176660"/>
                <a:gd name="connsiteY3679" fmla="*/ 6170931 h 8173795"/>
                <a:gd name="connsiteX3680" fmla="*/ 4054593 w 8176660"/>
                <a:gd name="connsiteY3680" fmla="*/ 6170931 h 8173795"/>
                <a:gd name="connsiteX3681" fmla="*/ 4047266 w 8176660"/>
                <a:gd name="connsiteY3681" fmla="*/ 6174594 h 8173795"/>
                <a:gd name="connsiteX3682" fmla="*/ 3919774 w 8176660"/>
                <a:gd name="connsiteY3682" fmla="*/ 6086669 h 8173795"/>
                <a:gd name="connsiteX3683" fmla="*/ 3787886 w 8176660"/>
                <a:gd name="connsiteY3683" fmla="*/ 5996179 h 8173795"/>
                <a:gd name="connsiteX3684" fmla="*/ 3788619 w 8176660"/>
                <a:gd name="connsiteY3684" fmla="*/ 5993981 h 8173795"/>
                <a:gd name="connsiteX3685" fmla="*/ 3782391 w 8176660"/>
                <a:gd name="connsiteY3685" fmla="*/ 5988119 h 8173795"/>
                <a:gd name="connsiteX3686" fmla="*/ 3781658 w 8176660"/>
                <a:gd name="connsiteY3686" fmla="*/ 5988119 h 8173795"/>
                <a:gd name="connsiteX3687" fmla="*/ 3775796 w 8176660"/>
                <a:gd name="connsiteY3687" fmla="*/ 5995080 h 8173795"/>
                <a:gd name="connsiteX3688" fmla="*/ 3777628 w 8176660"/>
                <a:gd name="connsiteY3688" fmla="*/ 5998744 h 8173795"/>
                <a:gd name="connsiteX3689" fmla="*/ 3732200 w 8176660"/>
                <a:gd name="connsiteY3689" fmla="*/ 6074213 h 8173795"/>
                <a:gd name="connsiteX3690" fmla="*/ 3687871 w 8176660"/>
                <a:gd name="connsiteY3690" fmla="*/ 6148583 h 8173795"/>
                <a:gd name="connsiteX3691" fmla="*/ 3685673 w 8176660"/>
                <a:gd name="connsiteY3691" fmla="*/ 6147850 h 8173795"/>
                <a:gd name="connsiteX3692" fmla="*/ 3684940 w 8176660"/>
                <a:gd name="connsiteY3692" fmla="*/ 6147850 h 8173795"/>
                <a:gd name="connsiteX3693" fmla="*/ 3677613 w 8176660"/>
                <a:gd name="connsiteY3693" fmla="*/ 6156277 h 8173795"/>
                <a:gd name="connsiteX3694" fmla="*/ 3677613 w 8176660"/>
                <a:gd name="connsiteY3694" fmla="*/ 6156277 h 8173795"/>
                <a:gd name="connsiteX3695" fmla="*/ 3679079 w 8176660"/>
                <a:gd name="connsiteY3695" fmla="*/ 6158841 h 8173795"/>
                <a:gd name="connsiteX3696" fmla="*/ 3533269 w 8176660"/>
                <a:gd name="connsiteY3696" fmla="*/ 6284135 h 8173795"/>
                <a:gd name="connsiteX3697" fmla="*/ 3383796 w 8176660"/>
                <a:gd name="connsiteY3697" fmla="*/ 6413458 h 8173795"/>
                <a:gd name="connsiteX3698" fmla="*/ 3383430 w 8176660"/>
                <a:gd name="connsiteY3698" fmla="*/ 6413092 h 8173795"/>
                <a:gd name="connsiteX3699" fmla="*/ 3380865 w 8176660"/>
                <a:gd name="connsiteY3699" fmla="*/ 6416023 h 8173795"/>
                <a:gd name="connsiteX3700" fmla="*/ 3380865 w 8176660"/>
                <a:gd name="connsiteY3700" fmla="*/ 6416023 h 8173795"/>
                <a:gd name="connsiteX3701" fmla="*/ 3381964 w 8176660"/>
                <a:gd name="connsiteY3701" fmla="*/ 6416755 h 8173795"/>
                <a:gd name="connsiteX3702" fmla="*/ 3403579 w 8176660"/>
                <a:gd name="connsiteY3702" fmla="*/ 6591507 h 8173795"/>
                <a:gd name="connsiteX3703" fmla="*/ 3424828 w 8176660"/>
                <a:gd name="connsiteY3703" fmla="*/ 6757832 h 8173795"/>
                <a:gd name="connsiteX3704" fmla="*/ 3420065 w 8176660"/>
                <a:gd name="connsiteY3704" fmla="*/ 6760397 h 8173795"/>
                <a:gd name="connsiteX3705" fmla="*/ 3417501 w 8176660"/>
                <a:gd name="connsiteY3705" fmla="*/ 6767724 h 8173795"/>
                <a:gd name="connsiteX3706" fmla="*/ 3425194 w 8176660"/>
                <a:gd name="connsiteY3706" fmla="*/ 6776150 h 8173795"/>
                <a:gd name="connsiteX3707" fmla="*/ 3416402 w 8176660"/>
                <a:gd name="connsiteY3707" fmla="*/ 6910969 h 8173795"/>
                <a:gd name="connsiteX3708" fmla="*/ 3408342 w 8176660"/>
                <a:gd name="connsiteY3708" fmla="*/ 7045421 h 8173795"/>
                <a:gd name="connsiteX3709" fmla="*/ 3399183 w 8176660"/>
                <a:gd name="connsiteY3709" fmla="*/ 7056045 h 8173795"/>
                <a:gd name="connsiteX3710" fmla="*/ 3409441 w 8176660"/>
                <a:gd name="connsiteY3710" fmla="*/ 7065204 h 8173795"/>
                <a:gd name="connsiteX3711" fmla="*/ 3410174 w 8176660"/>
                <a:gd name="connsiteY3711" fmla="*/ 7065204 h 8173795"/>
                <a:gd name="connsiteX3712" fmla="*/ 3417135 w 8176660"/>
                <a:gd name="connsiteY3712" fmla="*/ 7061541 h 8173795"/>
                <a:gd name="connsiteX3713" fmla="*/ 3419333 w 8176660"/>
                <a:gd name="connsiteY3713" fmla="*/ 7054947 h 8173795"/>
                <a:gd name="connsiteX3714" fmla="*/ 3548290 w 8176660"/>
                <a:gd name="connsiteY3714" fmla="*/ 7029302 h 8173795"/>
                <a:gd name="connsiteX3715" fmla="*/ 3677980 w 8176660"/>
                <a:gd name="connsiteY3715" fmla="*/ 7002924 h 8173795"/>
                <a:gd name="connsiteX3716" fmla="*/ 3677980 w 8176660"/>
                <a:gd name="connsiteY3716" fmla="*/ 7002924 h 8173795"/>
                <a:gd name="connsiteX3717" fmla="*/ 3547191 w 8176660"/>
                <a:gd name="connsiteY3717" fmla="*/ 7025271 h 8173795"/>
                <a:gd name="connsiteX3718" fmla="*/ 3417867 w 8176660"/>
                <a:gd name="connsiteY3718" fmla="*/ 7051649 h 8173795"/>
                <a:gd name="connsiteX3719" fmla="*/ 3411639 w 8176660"/>
                <a:gd name="connsiteY3719" fmla="*/ 7046154 h 8173795"/>
                <a:gd name="connsiteX3720" fmla="*/ 3420432 w 8176660"/>
                <a:gd name="connsiteY3720" fmla="*/ 6911335 h 8173795"/>
                <a:gd name="connsiteX3721" fmla="*/ 3428491 w 8176660"/>
                <a:gd name="connsiteY3721" fmla="*/ 6777249 h 8173795"/>
                <a:gd name="connsiteX3722" fmla="*/ 3433254 w 8176660"/>
                <a:gd name="connsiteY3722" fmla="*/ 6774685 h 8173795"/>
                <a:gd name="connsiteX3723" fmla="*/ 3555251 w 8176660"/>
                <a:gd name="connsiteY3723" fmla="*/ 6884958 h 8173795"/>
                <a:gd name="connsiteX3724" fmla="*/ 3677980 w 8176660"/>
                <a:gd name="connsiteY3724" fmla="*/ 6995230 h 8173795"/>
                <a:gd name="connsiteX3725" fmla="*/ 3676514 w 8176660"/>
                <a:gd name="connsiteY3725" fmla="*/ 6999627 h 8173795"/>
                <a:gd name="connsiteX3726" fmla="*/ 3547191 w 8176660"/>
                <a:gd name="connsiteY3726" fmla="*/ 7025271 h 8173795"/>
                <a:gd name="connsiteX3727" fmla="*/ 3547191 w 8176660"/>
                <a:gd name="connsiteY3727" fmla="*/ 7025271 h 8173795"/>
                <a:gd name="connsiteX3728" fmla="*/ 3385262 w 8176660"/>
                <a:gd name="connsiteY3728" fmla="*/ 6416389 h 8173795"/>
                <a:gd name="connsiteX3729" fmla="*/ 3535467 w 8176660"/>
                <a:gd name="connsiteY3729" fmla="*/ 6287065 h 8173795"/>
                <a:gd name="connsiteX3730" fmla="*/ 3659295 w 8176660"/>
                <a:gd name="connsiteY3730" fmla="*/ 6180456 h 8173795"/>
                <a:gd name="connsiteX3731" fmla="*/ 3551953 w 8176660"/>
                <a:gd name="connsiteY3731" fmla="*/ 6293294 h 8173795"/>
                <a:gd name="connsiteX3732" fmla="*/ 3424462 w 8176660"/>
                <a:gd name="connsiteY3732" fmla="*/ 6427746 h 8173795"/>
                <a:gd name="connsiteX3733" fmla="*/ 3421164 w 8176660"/>
                <a:gd name="connsiteY3733" fmla="*/ 6426280 h 8173795"/>
                <a:gd name="connsiteX3734" fmla="*/ 3420432 w 8176660"/>
                <a:gd name="connsiteY3734" fmla="*/ 6426280 h 8173795"/>
                <a:gd name="connsiteX3735" fmla="*/ 3413837 w 8176660"/>
                <a:gd name="connsiteY3735" fmla="*/ 6434340 h 8173795"/>
                <a:gd name="connsiteX3736" fmla="*/ 3413837 w 8176660"/>
                <a:gd name="connsiteY3736" fmla="*/ 6434340 h 8173795"/>
                <a:gd name="connsiteX3737" fmla="*/ 3419333 w 8176660"/>
                <a:gd name="connsiteY3737" fmla="*/ 6440568 h 8173795"/>
                <a:gd name="connsiteX3738" fmla="*/ 3422263 w 8176660"/>
                <a:gd name="connsiteY3738" fmla="*/ 6600666 h 8173795"/>
                <a:gd name="connsiteX3739" fmla="*/ 3425194 w 8176660"/>
                <a:gd name="connsiteY3739" fmla="*/ 6734019 h 8173795"/>
                <a:gd name="connsiteX3740" fmla="*/ 3407243 w 8176660"/>
                <a:gd name="connsiteY3740" fmla="*/ 6591873 h 8173795"/>
                <a:gd name="connsiteX3741" fmla="*/ 3385262 w 8176660"/>
                <a:gd name="connsiteY3741" fmla="*/ 6416389 h 8173795"/>
                <a:gd name="connsiteX3742" fmla="*/ 3385262 w 8176660"/>
                <a:gd name="connsiteY3742" fmla="*/ 6416389 h 8173795"/>
                <a:gd name="connsiteX3743" fmla="*/ 3810234 w 8176660"/>
                <a:gd name="connsiteY3743" fmla="*/ 6974715 h 8173795"/>
                <a:gd name="connsiteX3744" fmla="*/ 3694099 w 8176660"/>
                <a:gd name="connsiteY3744" fmla="*/ 6996330 h 8173795"/>
                <a:gd name="connsiteX3745" fmla="*/ 3690436 w 8176660"/>
                <a:gd name="connsiteY3745" fmla="*/ 6991933 h 8173795"/>
                <a:gd name="connsiteX3746" fmla="*/ 3730002 w 8176660"/>
                <a:gd name="connsiteY3746" fmla="*/ 6882760 h 8173795"/>
                <a:gd name="connsiteX3747" fmla="*/ 3767737 w 8176660"/>
                <a:gd name="connsiteY3747" fmla="*/ 6777249 h 8173795"/>
                <a:gd name="connsiteX3748" fmla="*/ 3770301 w 8176660"/>
                <a:gd name="connsiteY3748" fmla="*/ 6777615 h 8173795"/>
                <a:gd name="connsiteX3749" fmla="*/ 3771400 w 8176660"/>
                <a:gd name="connsiteY3749" fmla="*/ 6777615 h 8173795"/>
                <a:gd name="connsiteX3750" fmla="*/ 3777262 w 8176660"/>
                <a:gd name="connsiteY3750" fmla="*/ 6775417 h 8173795"/>
                <a:gd name="connsiteX3751" fmla="*/ 3850533 w 8176660"/>
                <a:gd name="connsiteY3751" fmla="*/ 6860411 h 8173795"/>
                <a:gd name="connsiteX3752" fmla="*/ 3927101 w 8176660"/>
                <a:gd name="connsiteY3752" fmla="*/ 6948704 h 8173795"/>
                <a:gd name="connsiteX3753" fmla="*/ 3925636 w 8176660"/>
                <a:gd name="connsiteY3753" fmla="*/ 6953466 h 8173795"/>
                <a:gd name="connsiteX3754" fmla="*/ 3810234 w 8176660"/>
                <a:gd name="connsiteY3754" fmla="*/ 6974715 h 8173795"/>
                <a:gd name="connsiteX3755" fmla="*/ 3810234 w 8176660"/>
                <a:gd name="connsiteY3755" fmla="*/ 6974715 h 8173795"/>
                <a:gd name="connsiteX3756" fmla="*/ 3428491 w 8176660"/>
                <a:gd name="connsiteY3756" fmla="*/ 6432509 h 8173795"/>
                <a:gd name="connsiteX3757" fmla="*/ 3427026 w 8176660"/>
                <a:gd name="connsiteY3757" fmla="*/ 6429578 h 8173795"/>
                <a:gd name="connsiteX3758" fmla="*/ 3554884 w 8176660"/>
                <a:gd name="connsiteY3758" fmla="*/ 6295492 h 8173795"/>
                <a:gd name="connsiteX3759" fmla="*/ 3673950 w 8176660"/>
                <a:gd name="connsiteY3759" fmla="*/ 6169832 h 8173795"/>
                <a:gd name="connsiteX3760" fmla="*/ 3584559 w 8176660"/>
                <a:gd name="connsiteY3760" fmla="*/ 6308314 h 8173795"/>
                <a:gd name="connsiteX3761" fmla="*/ 3485643 w 8176660"/>
                <a:gd name="connsiteY3761" fmla="*/ 6462183 h 8173795"/>
                <a:gd name="connsiteX3762" fmla="*/ 3484544 w 8176660"/>
                <a:gd name="connsiteY3762" fmla="*/ 6463649 h 8173795"/>
                <a:gd name="connsiteX3763" fmla="*/ 3485277 w 8176660"/>
                <a:gd name="connsiteY3763" fmla="*/ 6464015 h 8173795"/>
                <a:gd name="connsiteX3764" fmla="*/ 3455602 w 8176660"/>
                <a:gd name="connsiteY3764" fmla="*/ 6614587 h 8173795"/>
                <a:gd name="connsiteX3765" fmla="*/ 3429224 w 8176660"/>
                <a:gd name="connsiteY3765" fmla="*/ 6750139 h 8173795"/>
                <a:gd name="connsiteX3766" fmla="*/ 3426660 w 8176660"/>
                <a:gd name="connsiteY3766" fmla="*/ 6599933 h 8173795"/>
                <a:gd name="connsiteX3767" fmla="*/ 3423363 w 8176660"/>
                <a:gd name="connsiteY3767" fmla="*/ 6439836 h 8173795"/>
                <a:gd name="connsiteX3768" fmla="*/ 3428491 w 8176660"/>
                <a:gd name="connsiteY3768" fmla="*/ 6432509 h 8173795"/>
                <a:gd name="connsiteX3769" fmla="*/ 3428491 w 8176660"/>
                <a:gd name="connsiteY3769" fmla="*/ 6432509 h 8173795"/>
                <a:gd name="connsiteX3770" fmla="*/ 3870316 w 8176660"/>
                <a:gd name="connsiteY3770" fmla="*/ 6170565 h 8173795"/>
                <a:gd name="connsiteX3771" fmla="*/ 3928200 w 8176660"/>
                <a:gd name="connsiteY3771" fmla="*/ 6174594 h 8173795"/>
                <a:gd name="connsiteX3772" fmla="*/ 3953113 w 8176660"/>
                <a:gd name="connsiteY3772" fmla="*/ 6205002 h 8173795"/>
                <a:gd name="connsiteX3773" fmla="*/ 3876178 w 8176660"/>
                <a:gd name="connsiteY3773" fmla="*/ 6224052 h 8173795"/>
                <a:gd name="connsiteX3774" fmla="*/ 3868851 w 8176660"/>
                <a:gd name="connsiteY3774" fmla="*/ 6218923 h 8173795"/>
                <a:gd name="connsiteX3775" fmla="*/ 3868118 w 8176660"/>
                <a:gd name="connsiteY3775" fmla="*/ 6218923 h 8173795"/>
                <a:gd name="connsiteX3776" fmla="*/ 3867385 w 8176660"/>
                <a:gd name="connsiteY3776" fmla="*/ 6219290 h 8173795"/>
                <a:gd name="connsiteX3777" fmla="*/ 3849067 w 8176660"/>
                <a:gd name="connsiteY3777" fmla="*/ 6169099 h 8173795"/>
                <a:gd name="connsiteX3778" fmla="*/ 3870316 w 8176660"/>
                <a:gd name="connsiteY3778" fmla="*/ 6170565 h 8173795"/>
                <a:gd name="connsiteX3779" fmla="*/ 3934795 w 8176660"/>
                <a:gd name="connsiteY3779" fmla="*/ 6945040 h 8173795"/>
                <a:gd name="connsiteX3780" fmla="*/ 3934062 w 8176660"/>
                <a:gd name="connsiteY3780" fmla="*/ 6945040 h 8173795"/>
                <a:gd name="connsiteX3781" fmla="*/ 3931131 w 8176660"/>
                <a:gd name="connsiteY3781" fmla="*/ 6946505 h 8173795"/>
                <a:gd name="connsiteX3782" fmla="*/ 3854197 w 8176660"/>
                <a:gd name="connsiteY3782" fmla="*/ 6857481 h 8173795"/>
                <a:gd name="connsiteX3783" fmla="*/ 3780559 w 8176660"/>
                <a:gd name="connsiteY3783" fmla="*/ 6772853 h 8173795"/>
                <a:gd name="connsiteX3784" fmla="*/ 3782391 w 8176660"/>
                <a:gd name="connsiteY3784" fmla="*/ 6769922 h 8173795"/>
                <a:gd name="connsiteX3785" fmla="*/ 3948350 w 8176660"/>
                <a:gd name="connsiteY3785" fmla="*/ 6825241 h 8173795"/>
                <a:gd name="connsiteX3786" fmla="*/ 4122002 w 8176660"/>
                <a:gd name="connsiteY3786" fmla="*/ 6882393 h 8173795"/>
                <a:gd name="connsiteX3787" fmla="*/ 4030413 w 8176660"/>
                <a:gd name="connsiteY3787" fmla="*/ 6916098 h 8173795"/>
                <a:gd name="connsiteX3788" fmla="*/ 3941756 w 8176660"/>
                <a:gd name="connsiteY3788" fmla="*/ 6949070 h 8173795"/>
                <a:gd name="connsiteX3789" fmla="*/ 3934795 w 8176660"/>
                <a:gd name="connsiteY3789" fmla="*/ 6945040 h 8173795"/>
                <a:gd name="connsiteX3790" fmla="*/ 3437284 w 8176660"/>
                <a:gd name="connsiteY3790" fmla="*/ 6764793 h 8173795"/>
                <a:gd name="connsiteX3791" fmla="*/ 3431056 w 8176660"/>
                <a:gd name="connsiteY3791" fmla="*/ 6757832 h 8173795"/>
                <a:gd name="connsiteX3792" fmla="*/ 3459265 w 8176660"/>
                <a:gd name="connsiteY3792" fmla="*/ 6615320 h 8173795"/>
                <a:gd name="connsiteX3793" fmla="*/ 3488207 w 8176660"/>
                <a:gd name="connsiteY3793" fmla="*/ 6466946 h 8173795"/>
                <a:gd name="connsiteX3794" fmla="*/ 3627422 w 8176660"/>
                <a:gd name="connsiteY3794" fmla="*/ 6615320 h 8173795"/>
                <a:gd name="connsiteX3795" fmla="*/ 3760776 w 8176660"/>
                <a:gd name="connsiteY3795" fmla="*/ 6756367 h 8173795"/>
                <a:gd name="connsiteX3796" fmla="*/ 3758212 w 8176660"/>
                <a:gd name="connsiteY3796" fmla="*/ 6762961 h 8173795"/>
                <a:gd name="connsiteX3797" fmla="*/ 3599213 w 8176660"/>
                <a:gd name="connsiteY3797" fmla="*/ 6763694 h 8173795"/>
                <a:gd name="connsiteX3798" fmla="*/ 3437284 w 8176660"/>
                <a:gd name="connsiteY3798" fmla="*/ 6764793 h 8173795"/>
                <a:gd name="connsiteX3799" fmla="*/ 3955677 w 8176660"/>
                <a:gd name="connsiteY3799" fmla="*/ 6208299 h 8173795"/>
                <a:gd name="connsiteX3800" fmla="*/ 4030413 w 8176660"/>
                <a:gd name="connsiteY3800" fmla="*/ 6298789 h 8173795"/>
                <a:gd name="connsiteX3801" fmla="*/ 4030047 w 8176660"/>
                <a:gd name="connsiteY3801" fmla="*/ 6299888 h 8173795"/>
                <a:gd name="connsiteX3802" fmla="*/ 3954212 w 8176660"/>
                <a:gd name="connsiteY3802" fmla="*/ 6264718 h 8173795"/>
                <a:gd name="connsiteX3803" fmla="*/ 3876544 w 8176660"/>
                <a:gd name="connsiteY3803" fmla="*/ 6229181 h 8173795"/>
                <a:gd name="connsiteX3804" fmla="*/ 3877277 w 8176660"/>
                <a:gd name="connsiteY3804" fmla="*/ 6227350 h 8173795"/>
                <a:gd name="connsiteX3805" fmla="*/ 3955677 w 8176660"/>
                <a:gd name="connsiteY3805" fmla="*/ 6208299 h 8173795"/>
                <a:gd name="connsiteX3806" fmla="*/ 4054593 w 8176660"/>
                <a:gd name="connsiteY3806" fmla="*/ 6333959 h 8173795"/>
                <a:gd name="connsiteX3807" fmla="*/ 4054959 w 8176660"/>
                <a:gd name="connsiteY3807" fmla="*/ 6370594 h 8173795"/>
                <a:gd name="connsiteX3808" fmla="*/ 4042137 w 8176660"/>
                <a:gd name="connsiteY3808" fmla="*/ 6314176 h 8173795"/>
                <a:gd name="connsiteX3809" fmla="*/ 4045068 w 8176660"/>
                <a:gd name="connsiteY3809" fmla="*/ 6312710 h 8173795"/>
                <a:gd name="connsiteX3810" fmla="*/ 4054593 w 8176660"/>
                <a:gd name="connsiteY3810" fmla="*/ 6320037 h 8173795"/>
                <a:gd name="connsiteX3811" fmla="*/ 4054593 w 8176660"/>
                <a:gd name="connsiteY3811" fmla="*/ 6333959 h 8173795"/>
                <a:gd name="connsiteX3812" fmla="*/ 4050929 w 8176660"/>
                <a:gd name="connsiteY3812" fmla="*/ 6495155 h 8173795"/>
                <a:gd name="connsiteX3813" fmla="*/ 4057890 w 8176660"/>
                <a:gd name="connsiteY3813" fmla="*/ 6498086 h 8173795"/>
                <a:gd name="connsiteX3814" fmla="*/ 4058256 w 8176660"/>
                <a:gd name="connsiteY3814" fmla="*/ 6498086 h 8173795"/>
                <a:gd name="connsiteX3815" fmla="*/ 4064851 w 8176660"/>
                <a:gd name="connsiteY3815" fmla="*/ 6536920 h 8173795"/>
                <a:gd name="connsiteX3816" fmla="*/ 3927468 w 8176660"/>
                <a:gd name="connsiteY3816" fmla="*/ 6642064 h 8173795"/>
                <a:gd name="connsiteX3817" fmla="*/ 3793382 w 8176660"/>
                <a:gd name="connsiteY3817" fmla="*/ 6745010 h 8173795"/>
                <a:gd name="connsiteX3818" fmla="*/ 3915378 w 8176660"/>
                <a:gd name="connsiteY3818" fmla="*/ 6627043 h 8173795"/>
                <a:gd name="connsiteX3819" fmla="*/ 4050929 w 8176660"/>
                <a:gd name="connsiteY3819" fmla="*/ 6495155 h 8173795"/>
                <a:gd name="connsiteX3820" fmla="*/ 4054593 w 8176660"/>
                <a:gd name="connsiteY3820" fmla="*/ 6475006 h 8173795"/>
                <a:gd name="connsiteX3821" fmla="*/ 3979490 w 8176660"/>
                <a:gd name="connsiteY3821" fmla="*/ 6373525 h 8173795"/>
                <a:gd name="connsiteX3822" fmla="*/ 3880208 w 8176660"/>
                <a:gd name="connsiteY3822" fmla="*/ 6240172 h 8173795"/>
                <a:gd name="connsiteX3823" fmla="*/ 4028948 w 8176660"/>
                <a:gd name="connsiteY3823" fmla="*/ 6303185 h 8173795"/>
                <a:gd name="connsiteX3824" fmla="*/ 4027849 w 8176660"/>
                <a:gd name="connsiteY3824" fmla="*/ 6306116 h 8173795"/>
                <a:gd name="connsiteX3825" fmla="*/ 4037374 w 8176660"/>
                <a:gd name="connsiteY3825" fmla="*/ 6315275 h 8173795"/>
                <a:gd name="connsiteX3826" fmla="*/ 4045801 w 8176660"/>
                <a:gd name="connsiteY3826" fmla="*/ 6395507 h 8173795"/>
                <a:gd name="connsiteX3827" fmla="*/ 4054593 w 8176660"/>
                <a:gd name="connsiteY3827" fmla="*/ 6474273 h 8173795"/>
                <a:gd name="connsiteX3828" fmla="*/ 4054593 w 8176660"/>
                <a:gd name="connsiteY3828" fmla="*/ 6475006 h 8173795"/>
                <a:gd name="connsiteX3829" fmla="*/ 4054593 w 8176660"/>
                <a:gd name="connsiteY3829" fmla="*/ 6475006 h 8173795"/>
                <a:gd name="connsiteX3830" fmla="*/ 3875445 w 8176660"/>
                <a:gd name="connsiteY3830" fmla="*/ 6233944 h 8173795"/>
                <a:gd name="connsiteX3831" fmla="*/ 3875079 w 8176660"/>
                <a:gd name="connsiteY3831" fmla="*/ 6233577 h 8173795"/>
                <a:gd name="connsiteX3832" fmla="*/ 3875079 w 8176660"/>
                <a:gd name="connsiteY3832" fmla="*/ 6233577 h 8173795"/>
                <a:gd name="connsiteX3833" fmla="*/ 3875445 w 8176660"/>
                <a:gd name="connsiteY3833" fmla="*/ 6232845 h 8173795"/>
                <a:gd name="connsiteX3834" fmla="*/ 3904754 w 8176660"/>
                <a:gd name="connsiteY3834" fmla="*/ 6246766 h 8173795"/>
                <a:gd name="connsiteX3835" fmla="*/ 3875445 w 8176660"/>
                <a:gd name="connsiteY3835" fmla="*/ 6233944 h 8173795"/>
                <a:gd name="connsiteX3836" fmla="*/ 4061920 w 8176660"/>
                <a:gd name="connsiteY3836" fmla="*/ 6496987 h 8173795"/>
                <a:gd name="connsiteX3837" fmla="*/ 4064118 w 8176660"/>
                <a:gd name="connsiteY3837" fmla="*/ 6496255 h 8173795"/>
                <a:gd name="connsiteX3838" fmla="*/ 4071079 w 8176660"/>
                <a:gd name="connsiteY3838" fmla="*/ 6505047 h 8173795"/>
                <a:gd name="connsiteX3839" fmla="*/ 4080238 w 8176660"/>
                <a:gd name="connsiteY3839" fmla="*/ 6516404 h 8173795"/>
                <a:gd name="connsiteX3840" fmla="*/ 4078040 w 8176660"/>
                <a:gd name="connsiteY3840" fmla="*/ 6522632 h 8173795"/>
                <a:gd name="connsiteX3841" fmla="*/ 4079505 w 8176660"/>
                <a:gd name="connsiteY3841" fmla="*/ 6525563 h 8173795"/>
                <a:gd name="connsiteX3842" fmla="*/ 4068148 w 8176660"/>
                <a:gd name="connsiteY3842" fmla="*/ 6533989 h 8173795"/>
                <a:gd name="connsiteX3843" fmla="*/ 4061920 w 8176660"/>
                <a:gd name="connsiteY3843" fmla="*/ 6496987 h 8173795"/>
                <a:gd name="connsiteX3844" fmla="*/ 4061920 w 8176660"/>
                <a:gd name="connsiteY3844" fmla="*/ 6496987 h 8173795"/>
                <a:gd name="connsiteX3845" fmla="*/ 4083901 w 8176660"/>
                <a:gd name="connsiteY3845" fmla="*/ 6514206 h 8173795"/>
                <a:gd name="connsiteX3846" fmla="*/ 4068148 w 8176660"/>
                <a:gd name="connsiteY3846" fmla="*/ 6492957 h 8173795"/>
                <a:gd name="connsiteX3847" fmla="*/ 4070346 w 8176660"/>
                <a:gd name="connsiteY3847" fmla="*/ 6487828 h 8173795"/>
                <a:gd name="connsiteX3848" fmla="*/ 4078040 w 8176660"/>
                <a:gd name="connsiteY3848" fmla="*/ 6488194 h 8173795"/>
                <a:gd name="connsiteX3849" fmla="*/ 4083901 w 8176660"/>
                <a:gd name="connsiteY3849" fmla="*/ 6514206 h 8173795"/>
                <a:gd name="connsiteX3850" fmla="*/ 4083901 w 8176660"/>
                <a:gd name="connsiteY3850" fmla="*/ 6514206 h 8173795"/>
                <a:gd name="connsiteX3851" fmla="*/ 4070346 w 8176660"/>
                <a:gd name="connsiteY3851" fmla="*/ 6484165 h 8173795"/>
                <a:gd name="connsiteX3852" fmla="*/ 4060088 w 8176660"/>
                <a:gd name="connsiteY3852" fmla="*/ 6473907 h 8173795"/>
                <a:gd name="connsiteX3853" fmla="*/ 4059722 w 8176660"/>
                <a:gd name="connsiteY3853" fmla="*/ 6407596 h 8173795"/>
                <a:gd name="connsiteX3854" fmla="*/ 4061187 w 8176660"/>
                <a:gd name="connsiteY3854" fmla="*/ 6413825 h 8173795"/>
                <a:gd name="connsiteX3855" fmla="*/ 4077307 w 8176660"/>
                <a:gd name="connsiteY3855" fmla="*/ 6484165 h 8173795"/>
                <a:gd name="connsiteX3856" fmla="*/ 4070346 w 8176660"/>
                <a:gd name="connsiteY3856" fmla="*/ 6484165 h 8173795"/>
                <a:gd name="connsiteX3857" fmla="*/ 4056058 w 8176660"/>
                <a:gd name="connsiteY3857" fmla="*/ 6446064 h 8173795"/>
                <a:gd name="connsiteX3858" fmla="*/ 4050563 w 8176660"/>
                <a:gd name="connsiteY3858" fmla="*/ 6395140 h 8173795"/>
                <a:gd name="connsiteX3859" fmla="*/ 4043969 w 8176660"/>
                <a:gd name="connsiteY3859" fmla="*/ 6336890 h 8173795"/>
                <a:gd name="connsiteX3860" fmla="*/ 4055692 w 8176660"/>
                <a:gd name="connsiteY3860" fmla="*/ 6388546 h 8173795"/>
                <a:gd name="connsiteX3861" fmla="*/ 4056058 w 8176660"/>
                <a:gd name="connsiteY3861" fmla="*/ 6446064 h 8173795"/>
                <a:gd name="connsiteX3862" fmla="*/ 4056058 w 8176660"/>
                <a:gd name="connsiteY3862" fmla="*/ 6446064 h 8173795"/>
                <a:gd name="connsiteX3863" fmla="*/ 4051662 w 8176660"/>
                <a:gd name="connsiteY3863" fmla="*/ 6192180 h 8173795"/>
                <a:gd name="connsiteX3864" fmla="*/ 4044701 w 8176660"/>
                <a:gd name="connsiteY3864" fmla="*/ 6243469 h 8173795"/>
                <a:gd name="connsiteX3865" fmla="*/ 4038107 w 8176660"/>
                <a:gd name="connsiteY3865" fmla="*/ 6295125 h 8173795"/>
                <a:gd name="connsiteX3866" fmla="*/ 4037374 w 8176660"/>
                <a:gd name="connsiteY3866" fmla="*/ 6295125 h 8173795"/>
                <a:gd name="connsiteX3867" fmla="*/ 4033711 w 8176660"/>
                <a:gd name="connsiteY3867" fmla="*/ 6296957 h 8173795"/>
                <a:gd name="connsiteX3868" fmla="*/ 3960073 w 8176660"/>
                <a:gd name="connsiteY3868" fmla="*/ 6207200 h 8173795"/>
                <a:gd name="connsiteX3869" fmla="*/ 3962271 w 8176660"/>
                <a:gd name="connsiteY3869" fmla="*/ 6206467 h 8173795"/>
                <a:gd name="connsiteX3870" fmla="*/ 4045434 w 8176660"/>
                <a:gd name="connsiteY3870" fmla="*/ 6185951 h 8173795"/>
                <a:gd name="connsiteX3871" fmla="*/ 4051662 w 8176660"/>
                <a:gd name="connsiteY3871" fmla="*/ 6192180 h 8173795"/>
                <a:gd name="connsiteX3872" fmla="*/ 4051662 w 8176660"/>
                <a:gd name="connsiteY3872" fmla="*/ 6192180 h 8173795"/>
                <a:gd name="connsiteX3873" fmla="*/ 3860424 w 8176660"/>
                <a:gd name="connsiteY3873" fmla="*/ 6227350 h 8173795"/>
                <a:gd name="connsiteX3874" fmla="*/ 3823056 w 8176660"/>
                <a:gd name="connsiteY3874" fmla="*/ 6211596 h 8173795"/>
                <a:gd name="connsiteX3875" fmla="*/ 3860424 w 8176660"/>
                <a:gd name="connsiteY3875" fmla="*/ 6226250 h 8173795"/>
                <a:gd name="connsiteX3876" fmla="*/ 3860424 w 8176660"/>
                <a:gd name="connsiteY3876" fmla="*/ 6227350 h 8173795"/>
                <a:gd name="connsiteX3877" fmla="*/ 3860424 w 8176660"/>
                <a:gd name="connsiteY3877" fmla="*/ 6227350 h 8173795"/>
                <a:gd name="connsiteX3878" fmla="*/ 3685307 w 8176660"/>
                <a:gd name="connsiteY3878" fmla="*/ 6162871 h 8173795"/>
                <a:gd name="connsiteX3879" fmla="*/ 3686039 w 8176660"/>
                <a:gd name="connsiteY3879" fmla="*/ 6162871 h 8173795"/>
                <a:gd name="connsiteX3880" fmla="*/ 3691535 w 8176660"/>
                <a:gd name="connsiteY3880" fmla="*/ 6160306 h 8173795"/>
                <a:gd name="connsiteX3881" fmla="*/ 3691535 w 8176660"/>
                <a:gd name="connsiteY3881" fmla="*/ 6159574 h 8173795"/>
                <a:gd name="connsiteX3882" fmla="*/ 3861157 w 8176660"/>
                <a:gd name="connsiteY3882" fmla="*/ 6232112 h 8173795"/>
                <a:gd name="connsiteX3883" fmla="*/ 3861890 w 8176660"/>
                <a:gd name="connsiteY3883" fmla="*/ 6232479 h 8173795"/>
                <a:gd name="connsiteX3884" fmla="*/ 3868484 w 8176660"/>
                <a:gd name="connsiteY3884" fmla="*/ 6236508 h 8173795"/>
                <a:gd name="connsiteX3885" fmla="*/ 3869217 w 8176660"/>
                <a:gd name="connsiteY3885" fmla="*/ 6236508 h 8173795"/>
                <a:gd name="connsiteX3886" fmla="*/ 3869950 w 8176660"/>
                <a:gd name="connsiteY3886" fmla="*/ 6236142 h 8173795"/>
                <a:gd name="connsiteX3887" fmla="*/ 3873247 w 8176660"/>
                <a:gd name="connsiteY3887" fmla="*/ 6237607 h 8173795"/>
                <a:gd name="connsiteX3888" fmla="*/ 3961539 w 8176660"/>
                <a:gd name="connsiteY3888" fmla="*/ 6358138 h 8173795"/>
                <a:gd name="connsiteX3889" fmla="*/ 4049464 w 8176660"/>
                <a:gd name="connsiteY3889" fmla="*/ 6477570 h 8173795"/>
                <a:gd name="connsiteX3890" fmla="*/ 4048731 w 8176660"/>
                <a:gd name="connsiteY3890" fmla="*/ 6477937 h 8173795"/>
                <a:gd name="connsiteX3891" fmla="*/ 4045801 w 8176660"/>
                <a:gd name="connsiteY3891" fmla="*/ 6486729 h 8173795"/>
                <a:gd name="connsiteX3892" fmla="*/ 4048731 w 8176660"/>
                <a:gd name="connsiteY3892" fmla="*/ 6492224 h 8173795"/>
                <a:gd name="connsiteX3893" fmla="*/ 3912813 w 8176660"/>
                <a:gd name="connsiteY3893" fmla="*/ 6623380 h 8173795"/>
                <a:gd name="connsiteX3894" fmla="*/ 3778361 w 8176660"/>
                <a:gd name="connsiteY3894" fmla="*/ 6754168 h 8173795"/>
                <a:gd name="connsiteX3895" fmla="*/ 3770301 w 8176660"/>
                <a:gd name="connsiteY3895" fmla="*/ 6751238 h 8173795"/>
                <a:gd name="connsiteX3896" fmla="*/ 3769569 w 8176660"/>
                <a:gd name="connsiteY3896" fmla="*/ 6751238 h 8173795"/>
                <a:gd name="connsiteX3897" fmla="*/ 3762974 w 8176660"/>
                <a:gd name="connsiteY3897" fmla="*/ 6753802 h 8173795"/>
                <a:gd name="connsiteX3898" fmla="*/ 3629987 w 8176660"/>
                <a:gd name="connsiteY3898" fmla="*/ 6612389 h 8173795"/>
                <a:gd name="connsiteX3899" fmla="*/ 3488940 w 8176660"/>
                <a:gd name="connsiteY3899" fmla="*/ 6462916 h 8173795"/>
                <a:gd name="connsiteX3900" fmla="*/ 3488940 w 8176660"/>
                <a:gd name="connsiteY3900" fmla="*/ 6462916 h 8173795"/>
                <a:gd name="connsiteX3901" fmla="*/ 3488940 w 8176660"/>
                <a:gd name="connsiteY3901" fmla="*/ 6462916 h 8173795"/>
                <a:gd name="connsiteX3902" fmla="*/ 3587490 w 8176660"/>
                <a:gd name="connsiteY3902" fmla="*/ 6310146 h 8173795"/>
                <a:gd name="connsiteX3903" fmla="*/ 3682742 w 8176660"/>
                <a:gd name="connsiteY3903" fmla="*/ 6161772 h 8173795"/>
                <a:gd name="connsiteX3904" fmla="*/ 3685307 w 8176660"/>
                <a:gd name="connsiteY3904" fmla="*/ 6162871 h 8173795"/>
                <a:gd name="connsiteX3905" fmla="*/ 3685307 w 8176660"/>
                <a:gd name="connsiteY3905" fmla="*/ 6162871 h 8173795"/>
                <a:gd name="connsiteX3906" fmla="*/ 3783490 w 8176660"/>
                <a:gd name="connsiteY3906" fmla="*/ 6766625 h 8173795"/>
                <a:gd name="connsiteX3907" fmla="*/ 3783856 w 8176660"/>
                <a:gd name="connsiteY3907" fmla="*/ 6763327 h 8173795"/>
                <a:gd name="connsiteX3908" fmla="*/ 3782025 w 8176660"/>
                <a:gd name="connsiteY3908" fmla="*/ 6757832 h 8173795"/>
                <a:gd name="connsiteX3909" fmla="*/ 3930399 w 8176660"/>
                <a:gd name="connsiteY3909" fmla="*/ 6644629 h 8173795"/>
                <a:gd name="connsiteX3910" fmla="*/ 4065950 w 8176660"/>
                <a:gd name="connsiteY3910" fmla="*/ 6540217 h 8173795"/>
                <a:gd name="connsiteX3911" fmla="*/ 4090862 w 8176660"/>
                <a:gd name="connsiteY3911" fmla="*/ 6684195 h 8173795"/>
                <a:gd name="connsiteX3912" fmla="*/ 4125300 w 8176660"/>
                <a:gd name="connsiteY3912" fmla="*/ 6879462 h 8173795"/>
                <a:gd name="connsiteX3913" fmla="*/ 3949815 w 8176660"/>
                <a:gd name="connsiteY3913" fmla="*/ 6821212 h 8173795"/>
                <a:gd name="connsiteX3914" fmla="*/ 3783490 w 8176660"/>
                <a:gd name="connsiteY3914" fmla="*/ 6766625 h 8173795"/>
                <a:gd name="connsiteX3915" fmla="*/ 4094892 w 8176660"/>
                <a:gd name="connsiteY3915" fmla="*/ 6683828 h 8173795"/>
                <a:gd name="connsiteX3916" fmla="*/ 4069247 w 8176660"/>
                <a:gd name="connsiteY3916" fmla="*/ 6538019 h 8173795"/>
                <a:gd name="connsiteX3917" fmla="*/ 4081703 w 8176660"/>
                <a:gd name="connsiteY3917" fmla="*/ 6528494 h 8173795"/>
                <a:gd name="connsiteX3918" fmla="*/ 4086832 w 8176660"/>
                <a:gd name="connsiteY3918" fmla="*/ 6530325 h 8173795"/>
                <a:gd name="connsiteX3919" fmla="*/ 4105516 w 8176660"/>
                <a:gd name="connsiteY3919" fmla="*/ 6702146 h 8173795"/>
                <a:gd name="connsiteX3920" fmla="*/ 4119072 w 8176660"/>
                <a:gd name="connsiteY3920" fmla="*/ 6824143 h 8173795"/>
                <a:gd name="connsiteX3921" fmla="*/ 4094892 w 8176660"/>
                <a:gd name="connsiteY3921" fmla="*/ 6683828 h 8173795"/>
                <a:gd name="connsiteX3922" fmla="*/ 4082802 w 8176660"/>
                <a:gd name="connsiteY3922" fmla="*/ 6493324 h 8173795"/>
                <a:gd name="connsiteX3923" fmla="*/ 4081703 w 8176660"/>
                <a:gd name="connsiteY3923" fmla="*/ 6488194 h 8173795"/>
                <a:gd name="connsiteX3924" fmla="*/ 4082436 w 8176660"/>
                <a:gd name="connsiteY3924" fmla="*/ 6488194 h 8173795"/>
                <a:gd name="connsiteX3925" fmla="*/ 4082802 w 8176660"/>
                <a:gd name="connsiteY3925" fmla="*/ 6493324 h 8173795"/>
                <a:gd name="connsiteX3926" fmla="*/ 4046899 w 8176660"/>
                <a:gd name="connsiteY3926" fmla="*/ 6309780 h 8173795"/>
                <a:gd name="connsiteX3927" fmla="*/ 4045068 w 8176660"/>
                <a:gd name="connsiteY3927" fmla="*/ 6297690 h 8173795"/>
                <a:gd name="connsiteX3928" fmla="*/ 4041038 w 8176660"/>
                <a:gd name="connsiteY3928" fmla="*/ 6296224 h 8173795"/>
                <a:gd name="connsiteX3929" fmla="*/ 4048365 w 8176660"/>
                <a:gd name="connsiteY3929" fmla="*/ 6243836 h 8173795"/>
                <a:gd name="connsiteX3930" fmla="*/ 4053128 w 8176660"/>
                <a:gd name="connsiteY3930" fmla="*/ 6207566 h 8173795"/>
                <a:gd name="connsiteX3931" fmla="*/ 4054227 w 8176660"/>
                <a:gd name="connsiteY3931" fmla="*/ 6315275 h 8173795"/>
                <a:gd name="connsiteX3932" fmla="*/ 4046899 w 8176660"/>
                <a:gd name="connsiteY3932" fmla="*/ 6309780 h 8173795"/>
                <a:gd name="connsiteX3933" fmla="*/ 4148013 w 8176660"/>
                <a:gd name="connsiteY3933" fmla="*/ 6880928 h 8173795"/>
                <a:gd name="connsiteX3934" fmla="*/ 4153509 w 8176660"/>
                <a:gd name="connsiteY3934" fmla="*/ 6911701 h 8173795"/>
                <a:gd name="connsiteX3935" fmla="*/ 4143617 w 8176660"/>
                <a:gd name="connsiteY3935" fmla="*/ 6899246 h 8173795"/>
                <a:gd name="connsiteX3936" fmla="*/ 4130795 w 8176660"/>
                <a:gd name="connsiteY3936" fmla="*/ 6883858 h 8173795"/>
                <a:gd name="connsiteX3937" fmla="*/ 4148013 w 8176660"/>
                <a:gd name="connsiteY3937" fmla="*/ 6880928 h 8173795"/>
                <a:gd name="connsiteX3938" fmla="*/ 4129696 w 8176660"/>
                <a:gd name="connsiteY3938" fmla="*/ 6880195 h 8173795"/>
                <a:gd name="connsiteX3939" fmla="*/ 4128963 w 8176660"/>
                <a:gd name="connsiteY3939" fmla="*/ 6879462 h 8173795"/>
                <a:gd name="connsiteX3940" fmla="*/ 4109546 w 8176660"/>
                <a:gd name="connsiteY3940" fmla="*/ 6701780 h 8173795"/>
                <a:gd name="connsiteX3941" fmla="*/ 4095625 w 8176660"/>
                <a:gd name="connsiteY3941" fmla="*/ 6579783 h 8173795"/>
                <a:gd name="connsiteX3942" fmla="*/ 4119804 w 8176660"/>
                <a:gd name="connsiteY3942" fmla="*/ 6720464 h 8173795"/>
                <a:gd name="connsiteX3943" fmla="*/ 4147281 w 8176660"/>
                <a:gd name="connsiteY3943" fmla="*/ 6877264 h 8173795"/>
                <a:gd name="connsiteX3944" fmla="*/ 4129696 w 8176660"/>
                <a:gd name="connsiteY3944" fmla="*/ 6880195 h 8173795"/>
                <a:gd name="connsiteX3945" fmla="*/ 4088298 w 8176660"/>
                <a:gd name="connsiteY3945" fmla="*/ 6513473 h 8173795"/>
                <a:gd name="connsiteX3946" fmla="*/ 4086100 w 8176660"/>
                <a:gd name="connsiteY3946" fmla="*/ 6488194 h 8173795"/>
                <a:gd name="connsiteX3947" fmla="*/ 4168896 w 8176660"/>
                <a:gd name="connsiteY3947" fmla="*/ 6490759 h 8173795"/>
                <a:gd name="connsiteX3948" fmla="*/ 4259386 w 8176660"/>
                <a:gd name="connsiteY3948" fmla="*/ 6493324 h 8173795"/>
                <a:gd name="connsiteX3949" fmla="*/ 4183184 w 8176660"/>
                <a:gd name="connsiteY3949" fmla="*/ 6505047 h 8173795"/>
                <a:gd name="connsiteX3950" fmla="*/ 4094892 w 8176660"/>
                <a:gd name="connsiteY3950" fmla="*/ 6518968 h 8173795"/>
                <a:gd name="connsiteX3951" fmla="*/ 4088298 w 8176660"/>
                <a:gd name="connsiteY3951" fmla="*/ 6513473 h 8173795"/>
                <a:gd name="connsiteX3952" fmla="*/ 4069247 w 8176660"/>
                <a:gd name="connsiteY3952" fmla="*/ 6351910 h 8173795"/>
                <a:gd name="connsiteX3953" fmla="*/ 4082069 w 8176660"/>
                <a:gd name="connsiteY3953" fmla="*/ 6484531 h 8173795"/>
                <a:gd name="connsiteX3954" fmla="*/ 4080971 w 8176660"/>
                <a:gd name="connsiteY3954" fmla="*/ 6484531 h 8173795"/>
                <a:gd name="connsiteX3955" fmla="*/ 4064851 w 8176660"/>
                <a:gd name="connsiteY3955" fmla="*/ 6413092 h 8173795"/>
                <a:gd name="connsiteX3956" fmla="*/ 4059356 w 8176660"/>
                <a:gd name="connsiteY3956" fmla="*/ 6389279 h 8173795"/>
                <a:gd name="connsiteX3957" fmla="*/ 4058623 w 8176660"/>
                <a:gd name="connsiteY3957" fmla="*/ 6333593 h 8173795"/>
                <a:gd name="connsiteX3958" fmla="*/ 4058623 w 8176660"/>
                <a:gd name="connsiteY3958" fmla="*/ 6322968 h 8173795"/>
                <a:gd name="connsiteX3959" fmla="*/ 4067049 w 8176660"/>
                <a:gd name="connsiteY3959" fmla="*/ 6329563 h 8173795"/>
                <a:gd name="connsiteX3960" fmla="*/ 4069247 w 8176660"/>
                <a:gd name="connsiteY3960" fmla="*/ 6351910 h 8173795"/>
                <a:gd name="connsiteX3961" fmla="*/ 4058623 w 8176660"/>
                <a:gd name="connsiteY3961" fmla="*/ 6318572 h 8173795"/>
                <a:gd name="connsiteX3962" fmla="*/ 4057524 w 8176660"/>
                <a:gd name="connsiteY3962" fmla="*/ 6224419 h 8173795"/>
                <a:gd name="connsiteX3963" fmla="*/ 4067049 w 8176660"/>
                <a:gd name="connsiteY3963" fmla="*/ 6324800 h 8173795"/>
                <a:gd name="connsiteX3964" fmla="*/ 4058623 w 8176660"/>
                <a:gd name="connsiteY3964" fmla="*/ 6318572 h 8173795"/>
                <a:gd name="connsiteX3965" fmla="*/ 3961539 w 8176660"/>
                <a:gd name="connsiteY3965" fmla="*/ 6202804 h 8173795"/>
                <a:gd name="connsiteX3966" fmla="*/ 3957509 w 8176660"/>
                <a:gd name="connsiteY3966" fmla="*/ 6203903 h 8173795"/>
                <a:gd name="connsiteX3967" fmla="*/ 3933695 w 8176660"/>
                <a:gd name="connsiteY3967" fmla="*/ 6174961 h 8173795"/>
                <a:gd name="connsiteX3968" fmla="*/ 4043969 w 8176660"/>
                <a:gd name="connsiteY3968" fmla="*/ 6183021 h 8173795"/>
                <a:gd name="connsiteX3969" fmla="*/ 3961539 w 8176660"/>
                <a:gd name="connsiteY3969" fmla="*/ 6202804 h 8173795"/>
                <a:gd name="connsiteX3970" fmla="*/ 3961539 w 8176660"/>
                <a:gd name="connsiteY3970" fmla="*/ 6202804 h 8173795"/>
                <a:gd name="connsiteX3971" fmla="*/ 3864455 w 8176660"/>
                <a:gd name="connsiteY3971" fmla="*/ 6220755 h 8173795"/>
                <a:gd name="connsiteX3972" fmla="*/ 3861890 w 8176660"/>
                <a:gd name="connsiteY3972" fmla="*/ 6222953 h 8173795"/>
                <a:gd name="connsiteX3973" fmla="*/ 3777994 w 8176660"/>
                <a:gd name="connsiteY3973" fmla="*/ 6189249 h 8173795"/>
                <a:gd name="connsiteX3974" fmla="*/ 3697030 w 8176660"/>
                <a:gd name="connsiteY3974" fmla="*/ 6157376 h 8173795"/>
                <a:gd name="connsiteX3975" fmla="*/ 3845038 w 8176660"/>
                <a:gd name="connsiteY3975" fmla="*/ 6168366 h 8173795"/>
                <a:gd name="connsiteX3976" fmla="*/ 3864455 w 8176660"/>
                <a:gd name="connsiteY3976" fmla="*/ 6220755 h 8173795"/>
                <a:gd name="connsiteX3977" fmla="*/ 3436918 w 8176660"/>
                <a:gd name="connsiteY3977" fmla="*/ 6768456 h 8173795"/>
                <a:gd name="connsiteX3978" fmla="*/ 3599213 w 8176660"/>
                <a:gd name="connsiteY3978" fmla="*/ 6767724 h 8173795"/>
                <a:gd name="connsiteX3979" fmla="*/ 3757845 w 8176660"/>
                <a:gd name="connsiteY3979" fmla="*/ 6766625 h 8173795"/>
                <a:gd name="connsiteX3980" fmla="*/ 3764806 w 8176660"/>
                <a:gd name="connsiteY3980" fmla="*/ 6776150 h 8173795"/>
                <a:gd name="connsiteX3981" fmla="*/ 3726338 w 8176660"/>
                <a:gd name="connsiteY3981" fmla="*/ 6881294 h 8173795"/>
                <a:gd name="connsiteX3982" fmla="*/ 3687139 w 8176660"/>
                <a:gd name="connsiteY3982" fmla="*/ 6990468 h 8173795"/>
                <a:gd name="connsiteX3983" fmla="*/ 3686039 w 8176660"/>
                <a:gd name="connsiteY3983" fmla="*/ 6990101 h 8173795"/>
                <a:gd name="connsiteX3984" fmla="*/ 3685307 w 8176660"/>
                <a:gd name="connsiteY3984" fmla="*/ 6990101 h 8173795"/>
                <a:gd name="connsiteX3985" fmla="*/ 3680910 w 8176660"/>
                <a:gd name="connsiteY3985" fmla="*/ 6992299 h 8173795"/>
                <a:gd name="connsiteX3986" fmla="*/ 3558181 w 8176660"/>
                <a:gd name="connsiteY3986" fmla="*/ 6881660 h 8173795"/>
                <a:gd name="connsiteX3987" fmla="*/ 3435819 w 8176660"/>
                <a:gd name="connsiteY3987" fmla="*/ 6772120 h 8173795"/>
                <a:gd name="connsiteX3988" fmla="*/ 3436918 w 8176660"/>
                <a:gd name="connsiteY3988" fmla="*/ 6768456 h 8173795"/>
                <a:gd name="connsiteX3989" fmla="*/ 4168896 w 8176660"/>
                <a:gd name="connsiteY3989" fmla="*/ 6487096 h 8173795"/>
                <a:gd name="connsiteX3990" fmla="*/ 4085367 w 8176660"/>
                <a:gd name="connsiteY3990" fmla="*/ 6484897 h 8173795"/>
                <a:gd name="connsiteX3991" fmla="*/ 4072911 w 8176660"/>
                <a:gd name="connsiteY3991" fmla="*/ 6351910 h 8173795"/>
                <a:gd name="connsiteX3992" fmla="*/ 4071079 w 8176660"/>
                <a:gd name="connsiteY3992" fmla="*/ 6333593 h 8173795"/>
                <a:gd name="connsiteX3993" fmla="*/ 4157539 w 8176660"/>
                <a:gd name="connsiteY3993" fmla="*/ 6400635 h 8173795"/>
                <a:gd name="connsiteX3994" fmla="*/ 4274040 w 8176660"/>
                <a:gd name="connsiteY3994" fmla="*/ 6490393 h 8173795"/>
                <a:gd name="connsiteX3995" fmla="*/ 4168896 w 8176660"/>
                <a:gd name="connsiteY3995" fmla="*/ 6487096 h 8173795"/>
                <a:gd name="connsiteX3996" fmla="*/ 3870316 w 8176660"/>
                <a:gd name="connsiteY3996" fmla="*/ 6166535 h 8173795"/>
                <a:gd name="connsiteX3997" fmla="*/ 3847236 w 8176660"/>
                <a:gd name="connsiteY3997" fmla="*/ 6165069 h 8173795"/>
                <a:gd name="connsiteX3998" fmla="*/ 3827086 w 8176660"/>
                <a:gd name="connsiteY3998" fmla="*/ 6110482 h 8173795"/>
                <a:gd name="connsiteX3999" fmla="*/ 3787153 w 8176660"/>
                <a:gd name="connsiteY3999" fmla="*/ 6003507 h 8173795"/>
                <a:gd name="connsiteX4000" fmla="*/ 3908417 w 8176660"/>
                <a:gd name="connsiteY4000" fmla="*/ 6151147 h 8173795"/>
                <a:gd name="connsiteX4001" fmla="*/ 3924537 w 8176660"/>
                <a:gd name="connsiteY4001" fmla="*/ 6170565 h 8173795"/>
                <a:gd name="connsiteX4002" fmla="*/ 3870316 w 8176660"/>
                <a:gd name="connsiteY4002" fmla="*/ 6166535 h 8173795"/>
                <a:gd name="connsiteX4003" fmla="*/ 3952746 w 8176660"/>
                <a:gd name="connsiteY4003" fmla="*/ 6949070 h 8173795"/>
                <a:gd name="connsiteX4004" fmla="*/ 4031879 w 8176660"/>
                <a:gd name="connsiteY4004" fmla="*/ 6919761 h 8173795"/>
                <a:gd name="connsiteX4005" fmla="*/ 4125666 w 8176660"/>
                <a:gd name="connsiteY4005" fmla="*/ 6884591 h 8173795"/>
                <a:gd name="connsiteX4006" fmla="*/ 4127864 w 8176660"/>
                <a:gd name="connsiteY4006" fmla="*/ 6885324 h 8173795"/>
                <a:gd name="connsiteX4007" fmla="*/ 4127864 w 8176660"/>
                <a:gd name="connsiteY4007" fmla="*/ 6885324 h 8173795"/>
                <a:gd name="connsiteX4008" fmla="*/ 4140320 w 8176660"/>
                <a:gd name="connsiteY4008" fmla="*/ 6901444 h 8173795"/>
                <a:gd name="connsiteX4009" fmla="*/ 4153142 w 8176660"/>
                <a:gd name="connsiteY4009" fmla="*/ 6917197 h 8173795"/>
                <a:gd name="connsiteX4010" fmla="*/ 4045434 w 8176660"/>
                <a:gd name="connsiteY4010" fmla="*/ 6934049 h 8173795"/>
                <a:gd name="connsiteX4011" fmla="*/ 3952746 w 8176660"/>
                <a:gd name="connsiteY4011" fmla="*/ 6949070 h 8173795"/>
                <a:gd name="connsiteX4012" fmla="*/ 4157905 w 8176660"/>
                <a:gd name="connsiteY4012" fmla="*/ 6916098 h 8173795"/>
                <a:gd name="connsiteX4013" fmla="*/ 4151677 w 8176660"/>
                <a:gd name="connsiteY4013" fmla="*/ 6880561 h 8173795"/>
                <a:gd name="connsiteX4014" fmla="*/ 4238504 w 8176660"/>
                <a:gd name="connsiteY4014" fmla="*/ 6866640 h 8173795"/>
                <a:gd name="connsiteX4015" fmla="*/ 4331558 w 8176660"/>
                <a:gd name="connsiteY4015" fmla="*/ 6851619 h 8173795"/>
                <a:gd name="connsiteX4016" fmla="*/ 4252059 w 8176660"/>
                <a:gd name="connsiteY4016" fmla="*/ 6880928 h 8173795"/>
                <a:gd name="connsiteX4017" fmla="*/ 4157905 w 8176660"/>
                <a:gd name="connsiteY4017" fmla="*/ 6916098 h 8173795"/>
                <a:gd name="connsiteX4018" fmla="*/ 4157905 w 8176660"/>
                <a:gd name="connsiteY4018" fmla="*/ 6916098 h 8173795"/>
                <a:gd name="connsiteX4019" fmla="*/ 4237771 w 8176660"/>
                <a:gd name="connsiteY4019" fmla="*/ 6862976 h 8173795"/>
                <a:gd name="connsiteX4020" fmla="*/ 4150944 w 8176660"/>
                <a:gd name="connsiteY4020" fmla="*/ 6876897 h 8173795"/>
                <a:gd name="connsiteX4021" fmla="*/ 4123834 w 8176660"/>
                <a:gd name="connsiteY4021" fmla="*/ 6720098 h 8173795"/>
                <a:gd name="connsiteX4022" fmla="*/ 4090496 w 8176660"/>
                <a:gd name="connsiteY4022" fmla="*/ 6529959 h 8173795"/>
                <a:gd name="connsiteX4023" fmla="*/ 4095991 w 8176660"/>
                <a:gd name="connsiteY4023" fmla="*/ 6522632 h 8173795"/>
                <a:gd name="connsiteX4024" fmla="*/ 4183916 w 8176660"/>
                <a:gd name="connsiteY4024" fmla="*/ 6509077 h 8173795"/>
                <a:gd name="connsiteX4025" fmla="*/ 4277703 w 8176660"/>
                <a:gd name="connsiteY4025" fmla="*/ 6494423 h 8173795"/>
                <a:gd name="connsiteX4026" fmla="*/ 4278436 w 8176660"/>
                <a:gd name="connsiteY4026" fmla="*/ 6494789 h 8173795"/>
                <a:gd name="connsiteX4027" fmla="*/ 4312141 w 8176660"/>
                <a:gd name="connsiteY4027" fmla="*/ 6670273 h 8173795"/>
                <a:gd name="connsiteX4028" fmla="*/ 4346578 w 8176660"/>
                <a:gd name="connsiteY4028" fmla="*/ 6846124 h 8173795"/>
                <a:gd name="connsiteX4029" fmla="*/ 4237771 w 8176660"/>
                <a:gd name="connsiteY4029" fmla="*/ 6862976 h 8173795"/>
                <a:gd name="connsiteX4030" fmla="*/ 4160470 w 8176660"/>
                <a:gd name="connsiteY4030" fmla="*/ 6397339 h 8173795"/>
                <a:gd name="connsiteX4031" fmla="*/ 4071079 w 8176660"/>
                <a:gd name="connsiteY4031" fmla="*/ 6328464 h 8173795"/>
                <a:gd name="connsiteX4032" fmla="*/ 4057890 w 8176660"/>
                <a:gd name="connsiteY4032" fmla="*/ 6192912 h 8173795"/>
                <a:gd name="connsiteX4033" fmla="*/ 4060455 w 8176660"/>
                <a:gd name="connsiteY4033" fmla="*/ 6192180 h 8173795"/>
                <a:gd name="connsiteX4034" fmla="*/ 4165965 w 8176660"/>
                <a:gd name="connsiteY4034" fmla="*/ 6338355 h 8173795"/>
                <a:gd name="connsiteX4035" fmla="*/ 4271109 w 8176660"/>
                <a:gd name="connsiteY4035" fmla="*/ 6483432 h 8173795"/>
                <a:gd name="connsiteX4036" fmla="*/ 4160470 w 8176660"/>
                <a:gd name="connsiteY4036" fmla="*/ 6397339 h 8173795"/>
                <a:gd name="connsiteX4037" fmla="*/ 4160470 w 8176660"/>
                <a:gd name="connsiteY4037" fmla="*/ 6397339 h 8173795"/>
                <a:gd name="connsiteX4038" fmla="*/ 4044701 w 8176660"/>
                <a:gd name="connsiteY4038" fmla="*/ 6179357 h 8173795"/>
                <a:gd name="connsiteX4039" fmla="*/ 3930032 w 8176660"/>
                <a:gd name="connsiteY4039" fmla="*/ 6170931 h 8173795"/>
                <a:gd name="connsiteX4040" fmla="*/ 3911714 w 8176660"/>
                <a:gd name="connsiteY4040" fmla="*/ 6148583 h 8173795"/>
                <a:gd name="connsiteX4041" fmla="*/ 3791550 w 8176660"/>
                <a:gd name="connsiteY4041" fmla="*/ 6002774 h 8173795"/>
                <a:gd name="connsiteX4042" fmla="*/ 3917576 w 8176660"/>
                <a:gd name="connsiteY4042" fmla="*/ 6089966 h 8173795"/>
                <a:gd name="connsiteX4043" fmla="*/ 4045801 w 8176660"/>
                <a:gd name="connsiteY4043" fmla="*/ 6177892 h 8173795"/>
                <a:gd name="connsiteX4044" fmla="*/ 4044701 w 8176660"/>
                <a:gd name="connsiteY4044" fmla="*/ 6179357 h 8173795"/>
                <a:gd name="connsiteX4045" fmla="*/ 3780559 w 8176660"/>
                <a:gd name="connsiteY4045" fmla="*/ 5999843 h 8173795"/>
                <a:gd name="connsiteX4046" fmla="*/ 3782025 w 8176660"/>
                <a:gd name="connsiteY4046" fmla="*/ 6000575 h 8173795"/>
                <a:gd name="connsiteX4047" fmla="*/ 3782391 w 8176660"/>
                <a:gd name="connsiteY4047" fmla="*/ 6000575 h 8173795"/>
                <a:gd name="connsiteX4048" fmla="*/ 3823423 w 8176660"/>
                <a:gd name="connsiteY4048" fmla="*/ 6111581 h 8173795"/>
                <a:gd name="connsiteX4049" fmla="*/ 3843206 w 8176660"/>
                <a:gd name="connsiteY4049" fmla="*/ 6164703 h 8173795"/>
                <a:gd name="connsiteX4050" fmla="*/ 3693000 w 8176660"/>
                <a:gd name="connsiteY4050" fmla="*/ 6154079 h 8173795"/>
                <a:gd name="connsiteX4051" fmla="*/ 3690802 w 8176660"/>
                <a:gd name="connsiteY4051" fmla="*/ 6149682 h 8173795"/>
                <a:gd name="connsiteX4052" fmla="*/ 3735497 w 8176660"/>
                <a:gd name="connsiteY4052" fmla="*/ 6076045 h 8173795"/>
                <a:gd name="connsiteX4053" fmla="*/ 3780559 w 8176660"/>
                <a:gd name="connsiteY4053" fmla="*/ 5999843 h 8173795"/>
                <a:gd name="connsiteX4054" fmla="*/ 3780559 w 8176660"/>
                <a:gd name="connsiteY4054" fmla="*/ 5999843 h 8173795"/>
                <a:gd name="connsiteX4055" fmla="*/ 4733083 w 8176660"/>
                <a:gd name="connsiteY4055" fmla="*/ 6459252 h 8173795"/>
                <a:gd name="connsiteX4056" fmla="*/ 4740044 w 8176660"/>
                <a:gd name="connsiteY4056" fmla="*/ 6465114 h 8173795"/>
                <a:gd name="connsiteX4057" fmla="*/ 4741143 w 8176660"/>
                <a:gd name="connsiteY4057" fmla="*/ 6465114 h 8173795"/>
                <a:gd name="connsiteX4058" fmla="*/ 4747005 w 8176660"/>
                <a:gd name="connsiteY4058" fmla="*/ 6457054 h 8173795"/>
                <a:gd name="connsiteX4059" fmla="*/ 4741876 w 8176660"/>
                <a:gd name="connsiteY4059" fmla="*/ 6451925 h 8173795"/>
                <a:gd name="connsiteX4060" fmla="*/ 4741143 w 8176660"/>
                <a:gd name="connsiteY4060" fmla="*/ 6362901 h 8173795"/>
                <a:gd name="connsiteX4061" fmla="*/ 4740044 w 8176660"/>
                <a:gd name="connsiteY4061" fmla="*/ 6268381 h 8173795"/>
                <a:gd name="connsiteX4062" fmla="*/ 4740777 w 8176660"/>
                <a:gd name="connsiteY4062" fmla="*/ 6267649 h 8173795"/>
                <a:gd name="connsiteX4063" fmla="*/ 4739311 w 8176660"/>
                <a:gd name="connsiteY4063" fmla="*/ 6266549 h 8173795"/>
                <a:gd name="connsiteX4064" fmla="*/ 4595334 w 8176660"/>
                <a:gd name="connsiteY4064" fmla="*/ 6107185 h 8173795"/>
                <a:gd name="connsiteX4065" fmla="*/ 4596433 w 8176660"/>
                <a:gd name="connsiteY4065" fmla="*/ 6103155 h 8173795"/>
                <a:gd name="connsiteX4066" fmla="*/ 4590937 w 8176660"/>
                <a:gd name="connsiteY4066" fmla="*/ 6098392 h 8173795"/>
                <a:gd name="connsiteX4067" fmla="*/ 4575184 w 8176660"/>
                <a:gd name="connsiteY4067" fmla="*/ 6035379 h 8173795"/>
                <a:gd name="connsiteX4068" fmla="*/ 4559065 w 8176660"/>
                <a:gd name="connsiteY4068" fmla="*/ 5971633 h 8173795"/>
                <a:gd name="connsiteX4069" fmla="*/ 4561629 w 8176660"/>
                <a:gd name="connsiteY4069" fmla="*/ 5966504 h 8173795"/>
                <a:gd name="connsiteX4070" fmla="*/ 4556500 w 8176660"/>
                <a:gd name="connsiteY4070" fmla="*/ 5962108 h 8173795"/>
                <a:gd name="connsiteX4071" fmla="*/ 4544044 w 8176660"/>
                <a:gd name="connsiteY4071" fmla="*/ 5906056 h 8173795"/>
                <a:gd name="connsiteX4072" fmla="*/ 4530122 w 8176660"/>
                <a:gd name="connsiteY4072" fmla="*/ 5845241 h 8173795"/>
                <a:gd name="connsiteX4073" fmla="*/ 4530122 w 8176660"/>
                <a:gd name="connsiteY4073" fmla="*/ 5845241 h 8173795"/>
                <a:gd name="connsiteX4074" fmla="*/ 4530122 w 8176660"/>
                <a:gd name="connsiteY4074" fmla="*/ 5844874 h 8173795"/>
                <a:gd name="connsiteX4075" fmla="*/ 4507042 w 8176660"/>
                <a:gd name="connsiteY4075" fmla="*/ 5792485 h 8173795"/>
                <a:gd name="connsiteX4076" fmla="*/ 4483595 w 8176660"/>
                <a:gd name="connsiteY4076" fmla="*/ 5740463 h 8173795"/>
                <a:gd name="connsiteX4077" fmla="*/ 4483229 w 8176660"/>
                <a:gd name="connsiteY4077" fmla="*/ 5740463 h 8173795"/>
                <a:gd name="connsiteX4078" fmla="*/ 4482862 w 8176660"/>
                <a:gd name="connsiteY4078" fmla="*/ 5739731 h 8173795"/>
                <a:gd name="connsiteX4079" fmla="*/ 4482130 w 8176660"/>
                <a:gd name="connsiteY4079" fmla="*/ 5739731 h 8173795"/>
                <a:gd name="connsiteX4080" fmla="*/ 4481764 w 8176660"/>
                <a:gd name="connsiteY4080" fmla="*/ 5739731 h 8173795"/>
                <a:gd name="connsiteX4081" fmla="*/ 4481031 w 8176660"/>
                <a:gd name="connsiteY4081" fmla="*/ 5739731 h 8173795"/>
                <a:gd name="connsiteX4082" fmla="*/ 4289060 w 8176660"/>
                <a:gd name="connsiteY4082" fmla="*/ 5790287 h 8173795"/>
                <a:gd name="connsiteX4083" fmla="*/ 4356470 w 8176660"/>
                <a:gd name="connsiteY4083" fmla="*/ 5586594 h 8173795"/>
                <a:gd name="connsiteX4084" fmla="*/ 4356470 w 8176660"/>
                <a:gd name="connsiteY4084" fmla="*/ 5586594 h 8173795"/>
                <a:gd name="connsiteX4085" fmla="*/ 4356470 w 8176660"/>
                <a:gd name="connsiteY4085" fmla="*/ 5586594 h 8173795"/>
                <a:gd name="connsiteX4086" fmla="*/ 4356470 w 8176660"/>
                <a:gd name="connsiteY4086" fmla="*/ 5586228 h 8173795"/>
                <a:gd name="connsiteX4087" fmla="*/ 4356104 w 8176660"/>
                <a:gd name="connsiteY4087" fmla="*/ 5585128 h 8173795"/>
                <a:gd name="connsiteX4088" fmla="*/ 4356104 w 8176660"/>
                <a:gd name="connsiteY4088" fmla="*/ 5585128 h 8173795"/>
                <a:gd name="connsiteX4089" fmla="*/ 4356104 w 8176660"/>
                <a:gd name="connsiteY4089" fmla="*/ 5585128 h 8173795"/>
                <a:gd name="connsiteX4090" fmla="*/ 4354638 w 8176660"/>
                <a:gd name="connsiteY4090" fmla="*/ 5584762 h 8173795"/>
                <a:gd name="connsiteX4091" fmla="*/ 4354638 w 8176660"/>
                <a:gd name="connsiteY4091" fmla="*/ 5584762 h 8173795"/>
                <a:gd name="connsiteX4092" fmla="*/ 4354272 w 8176660"/>
                <a:gd name="connsiteY4092" fmla="*/ 5584762 h 8173795"/>
                <a:gd name="connsiteX4093" fmla="*/ 4164866 w 8176660"/>
                <a:gd name="connsiteY4093" fmla="*/ 5641181 h 8173795"/>
                <a:gd name="connsiteX4094" fmla="*/ 4157905 w 8176660"/>
                <a:gd name="connsiteY4094" fmla="*/ 5637517 h 8173795"/>
                <a:gd name="connsiteX4095" fmla="*/ 4156073 w 8176660"/>
                <a:gd name="connsiteY4095" fmla="*/ 5638616 h 8173795"/>
                <a:gd name="connsiteX4096" fmla="*/ 4034443 w 8176660"/>
                <a:gd name="connsiteY4096" fmla="*/ 5489510 h 8173795"/>
                <a:gd name="connsiteX4097" fmla="*/ 4035542 w 8176660"/>
                <a:gd name="connsiteY4097" fmla="*/ 5485480 h 8173795"/>
                <a:gd name="connsiteX4098" fmla="*/ 4028948 w 8176660"/>
                <a:gd name="connsiteY4098" fmla="*/ 5480351 h 8173795"/>
                <a:gd name="connsiteX4099" fmla="*/ 4023819 w 8176660"/>
                <a:gd name="connsiteY4099" fmla="*/ 5486945 h 8173795"/>
                <a:gd name="connsiteX4100" fmla="*/ 4023819 w 8176660"/>
                <a:gd name="connsiteY4100" fmla="*/ 5486945 h 8173795"/>
                <a:gd name="connsiteX4101" fmla="*/ 4027849 w 8176660"/>
                <a:gd name="connsiteY4101" fmla="*/ 5491341 h 8173795"/>
                <a:gd name="connsiteX4102" fmla="*/ 4024918 w 8176660"/>
                <a:gd name="connsiteY4102" fmla="*/ 5580366 h 8173795"/>
                <a:gd name="connsiteX4103" fmla="*/ 4022354 w 8176660"/>
                <a:gd name="connsiteY4103" fmla="*/ 5669390 h 8173795"/>
                <a:gd name="connsiteX4104" fmla="*/ 4018324 w 8176660"/>
                <a:gd name="connsiteY4104" fmla="*/ 5675618 h 8173795"/>
                <a:gd name="connsiteX4105" fmla="*/ 4024186 w 8176660"/>
                <a:gd name="connsiteY4105" fmla="*/ 5680747 h 8173795"/>
                <a:gd name="connsiteX4106" fmla="*/ 4024918 w 8176660"/>
                <a:gd name="connsiteY4106" fmla="*/ 5680747 h 8173795"/>
                <a:gd name="connsiteX4107" fmla="*/ 4028582 w 8176660"/>
                <a:gd name="connsiteY4107" fmla="*/ 5678549 h 8173795"/>
                <a:gd name="connsiteX4108" fmla="*/ 4029315 w 8176660"/>
                <a:gd name="connsiteY4108" fmla="*/ 5675985 h 8173795"/>
                <a:gd name="connsiteX4109" fmla="*/ 4116507 w 8176660"/>
                <a:gd name="connsiteY4109" fmla="*/ 5665727 h 8173795"/>
                <a:gd name="connsiteX4110" fmla="*/ 4168896 w 8176660"/>
                <a:gd name="connsiteY4110" fmla="*/ 5659132 h 8173795"/>
                <a:gd name="connsiteX4111" fmla="*/ 4283565 w 8176660"/>
                <a:gd name="connsiteY4111" fmla="*/ 5792119 h 8173795"/>
                <a:gd name="connsiteX4112" fmla="*/ 4125666 w 8176660"/>
                <a:gd name="connsiteY4112" fmla="*/ 5922908 h 8173795"/>
                <a:gd name="connsiteX4113" fmla="*/ 4121636 w 8176660"/>
                <a:gd name="connsiteY4113" fmla="*/ 5921443 h 8173795"/>
                <a:gd name="connsiteX4114" fmla="*/ 4120537 w 8176660"/>
                <a:gd name="connsiteY4114" fmla="*/ 5921443 h 8173795"/>
                <a:gd name="connsiteX4115" fmla="*/ 4115774 w 8176660"/>
                <a:gd name="connsiteY4115" fmla="*/ 5924373 h 8173795"/>
                <a:gd name="connsiteX4116" fmla="*/ 4114309 w 8176660"/>
                <a:gd name="connsiteY4116" fmla="*/ 5929502 h 8173795"/>
                <a:gd name="connsiteX4117" fmla="*/ 4116507 w 8176660"/>
                <a:gd name="connsiteY4117" fmla="*/ 5933166 h 8173795"/>
                <a:gd name="connsiteX4118" fmla="*/ 4072544 w 8176660"/>
                <a:gd name="connsiteY4118" fmla="*/ 6006803 h 8173795"/>
                <a:gd name="connsiteX4119" fmla="*/ 4026017 w 8176660"/>
                <a:gd name="connsiteY4119" fmla="*/ 6084837 h 8173795"/>
                <a:gd name="connsiteX4120" fmla="*/ 4024186 w 8176660"/>
                <a:gd name="connsiteY4120" fmla="*/ 6087402 h 8173795"/>
                <a:gd name="connsiteX4121" fmla="*/ 4027116 w 8176660"/>
                <a:gd name="connsiteY4121" fmla="*/ 6089600 h 8173795"/>
                <a:gd name="connsiteX4122" fmla="*/ 4027116 w 8176660"/>
                <a:gd name="connsiteY4122" fmla="*/ 6089600 h 8173795"/>
                <a:gd name="connsiteX4123" fmla="*/ 4027483 w 8176660"/>
                <a:gd name="connsiteY4123" fmla="*/ 6089233 h 8173795"/>
                <a:gd name="connsiteX4124" fmla="*/ 4072544 w 8176660"/>
                <a:gd name="connsiteY4124" fmla="*/ 6112680 h 8173795"/>
                <a:gd name="connsiteX4125" fmla="*/ 4115041 w 8176660"/>
                <a:gd name="connsiteY4125" fmla="*/ 6134295 h 8173795"/>
                <a:gd name="connsiteX4126" fmla="*/ 4114675 w 8176660"/>
                <a:gd name="connsiteY4126" fmla="*/ 6135394 h 8173795"/>
                <a:gd name="connsiteX4127" fmla="*/ 4119804 w 8176660"/>
                <a:gd name="connsiteY4127" fmla="*/ 6139791 h 8173795"/>
                <a:gd name="connsiteX4128" fmla="*/ 4120537 w 8176660"/>
                <a:gd name="connsiteY4128" fmla="*/ 6139791 h 8173795"/>
                <a:gd name="connsiteX4129" fmla="*/ 4124567 w 8176660"/>
                <a:gd name="connsiteY4129" fmla="*/ 6135394 h 8173795"/>
                <a:gd name="connsiteX4130" fmla="*/ 4153875 w 8176660"/>
                <a:gd name="connsiteY4130" fmla="*/ 6129166 h 8173795"/>
                <a:gd name="connsiteX4131" fmla="*/ 4182817 w 8176660"/>
                <a:gd name="connsiteY4131" fmla="*/ 6122938 h 8173795"/>
                <a:gd name="connsiteX4132" fmla="*/ 4187214 w 8176660"/>
                <a:gd name="connsiteY4132" fmla="*/ 6125869 h 8173795"/>
                <a:gd name="connsiteX4133" fmla="*/ 4187946 w 8176660"/>
                <a:gd name="connsiteY4133" fmla="*/ 6125869 h 8173795"/>
                <a:gd name="connsiteX4134" fmla="*/ 4192709 w 8176660"/>
                <a:gd name="connsiteY4134" fmla="*/ 6119641 h 8173795"/>
                <a:gd name="connsiteX4135" fmla="*/ 4191244 w 8176660"/>
                <a:gd name="connsiteY4135" fmla="*/ 6116710 h 8173795"/>
                <a:gd name="connsiteX4136" fmla="*/ 4288694 w 8176660"/>
                <a:gd name="connsiteY4136" fmla="*/ 5922542 h 8173795"/>
                <a:gd name="connsiteX4137" fmla="*/ 4290160 w 8176660"/>
                <a:gd name="connsiteY4137" fmla="*/ 5923275 h 8173795"/>
                <a:gd name="connsiteX4138" fmla="*/ 4291259 w 8176660"/>
                <a:gd name="connsiteY4138" fmla="*/ 5923275 h 8173795"/>
                <a:gd name="connsiteX4139" fmla="*/ 4294189 w 8176660"/>
                <a:gd name="connsiteY4139" fmla="*/ 5921809 h 8173795"/>
                <a:gd name="connsiteX4140" fmla="*/ 4449158 w 8176660"/>
                <a:gd name="connsiteY4140" fmla="*/ 6061757 h 8173795"/>
                <a:gd name="connsiteX4141" fmla="*/ 4450990 w 8176660"/>
                <a:gd name="connsiteY4141" fmla="*/ 6072015 h 8173795"/>
                <a:gd name="connsiteX4142" fmla="*/ 4454653 w 8176660"/>
                <a:gd name="connsiteY4142" fmla="*/ 6073114 h 8173795"/>
                <a:gd name="connsiteX4143" fmla="*/ 4460881 w 8176660"/>
                <a:gd name="connsiteY4143" fmla="*/ 6161039 h 8173795"/>
                <a:gd name="connsiteX4144" fmla="*/ 4467476 w 8176660"/>
                <a:gd name="connsiteY4144" fmla="*/ 6250430 h 8173795"/>
                <a:gd name="connsiteX4145" fmla="*/ 4464545 w 8176660"/>
                <a:gd name="connsiteY4145" fmla="*/ 6252261 h 8173795"/>
                <a:gd name="connsiteX4146" fmla="*/ 4465644 w 8176660"/>
                <a:gd name="connsiteY4146" fmla="*/ 6261420 h 8173795"/>
                <a:gd name="connsiteX4147" fmla="*/ 4469674 w 8176660"/>
                <a:gd name="connsiteY4147" fmla="*/ 6262886 h 8173795"/>
                <a:gd name="connsiteX4148" fmla="*/ 4470773 w 8176660"/>
                <a:gd name="connsiteY4148" fmla="*/ 6262886 h 8173795"/>
                <a:gd name="connsiteX4149" fmla="*/ 4475169 w 8176660"/>
                <a:gd name="connsiteY4149" fmla="*/ 6260322 h 8173795"/>
                <a:gd name="connsiteX4150" fmla="*/ 4475902 w 8176660"/>
                <a:gd name="connsiteY4150" fmla="*/ 6258124 h 8173795"/>
                <a:gd name="connsiteX4151" fmla="*/ 4550638 w 8176660"/>
                <a:gd name="connsiteY4151" fmla="*/ 6258124 h 8173795"/>
                <a:gd name="connsiteX4152" fmla="*/ 4625375 w 8176660"/>
                <a:gd name="connsiteY4152" fmla="*/ 6257757 h 8173795"/>
                <a:gd name="connsiteX4153" fmla="*/ 4630870 w 8176660"/>
                <a:gd name="connsiteY4153" fmla="*/ 6262153 h 8173795"/>
                <a:gd name="connsiteX4154" fmla="*/ 4646624 w 8176660"/>
                <a:gd name="connsiteY4154" fmla="*/ 6324800 h 8173795"/>
                <a:gd name="connsiteX4155" fmla="*/ 4663842 w 8176660"/>
                <a:gd name="connsiteY4155" fmla="*/ 6392576 h 8173795"/>
                <a:gd name="connsiteX4156" fmla="*/ 4663476 w 8176660"/>
                <a:gd name="connsiteY4156" fmla="*/ 6392942 h 8173795"/>
                <a:gd name="connsiteX4157" fmla="*/ 4664575 w 8176660"/>
                <a:gd name="connsiteY4157" fmla="*/ 6393675 h 8173795"/>
                <a:gd name="connsiteX4158" fmla="*/ 4664941 w 8176660"/>
                <a:gd name="connsiteY4158" fmla="*/ 6394041 h 8173795"/>
                <a:gd name="connsiteX4159" fmla="*/ 4665308 w 8176660"/>
                <a:gd name="connsiteY4159" fmla="*/ 6394041 h 8173795"/>
                <a:gd name="connsiteX4160" fmla="*/ 4666040 w 8176660"/>
                <a:gd name="connsiteY4160" fmla="*/ 6394774 h 8173795"/>
                <a:gd name="connsiteX4161" fmla="*/ 4666773 w 8176660"/>
                <a:gd name="connsiteY4161" fmla="*/ 6393675 h 8173795"/>
                <a:gd name="connsiteX4162" fmla="*/ 4667139 w 8176660"/>
                <a:gd name="connsiteY4162" fmla="*/ 6393675 h 8173795"/>
                <a:gd name="connsiteX4163" fmla="*/ 4667139 w 8176660"/>
                <a:gd name="connsiteY4163" fmla="*/ 6393675 h 8173795"/>
                <a:gd name="connsiteX4164" fmla="*/ 4667139 w 8176660"/>
                <a:gd name="connsiteY4164" fmla="*/ 6393675 h 8173795"/>
                <a:gd name="connsiteX4165" fmla="*/ 4667872 w 8176660"/>
                <a:gd name="connsiteY4165" fmla="*/ 6392576 h 8173795"/>
                <a:gd name="connsiteX4166" fmla="*/ 4667872 w 8176660"/>
                <a:gd name="connsiteY4166" fmla="*/ 6392576 h 8173795"/>
                <a:gd name="connsiteX4167" fmla="*/ 4685823 w 8176660"/>
                <a:gd name="connsiteY4167" fmla="*/ 6361436 h 8173795"/>
                <a:gd name="connsiteX4168" fmla="*/ 4734915 w 8176660"/>
                <a:gd name="connsiteY4168" fmla="*/ 6453391 h 8173795"/>
                <a:gd name="connsiteX4169" fmla="*/ 4733083 w 8176660"/>
                <a:gd name="connsiteY4169" fmla="*/ 6459252 h 8173795"/>
                <a:gd name="connsiteX4170" fmla="*/ 4733083 w 8176660"/>
                <a:gd name="connsiteY4170" fmla="*/ 6459252 h 8173795"/>
                <a:gd name="connsiteX4171" fmla="*/ 4650287 w 8176660"/>
                <a:gd name="connsiteY4171" fmla="*/ 6323701 h 8173795"/>
                <a:gd name="connsiteX4172" fmla="*/ 4636365 w 8176660"/>
                <a:gd name="connsiteY4172" fmla="*/ 6268747 h 8173795"/>
                <a:gd name="connsiteX4173" fmla="*/ 4683992 w 8176660"/>
                <a:gd name="connsiteY4173" fmla="*/ 6357406 h 8173795"/>
                <a:gd name="connsiteX4174" fmla="*/ 4666406 w 8176660"/>
                <a:gd name="connsiteY4174" fmla="*/ 6387813 h 8173795"/>
                <a:gd name="connsiteX4175" fmla="*/ 4650287 w 8176660"/>
                <a:gd name="connsiteY4175" fmla="*/ 6323701 h 8173795"/>
                <a:gd name="connsiteX4176" fmla="*/ 4476268 w 8176660"/>
                <a:gd name="connsiteY4176" fmla="*/ 6254826 h 8173795"/>
                <a:gd name="connsiteX4177" fmla="*/ 4475169 w 8176660"/>
                <a:gd name="connsiteY4177" fmla="*/ 6252994 h 8173795"/>
                <a:gd name="connsiteX4178" fmla="*/ 4588007 w 8176660"/>
                <a:gd name="connsiteY4178" fmla="*/ 6109383 h 8173795"/>
                <a:gd name="connsiteX4179" fmla="*/ 4589839 w 8176660"/>
                <a:gd name="connsiteY4179" fmla="*/ 6110116 h 8173795"/>
                <a:gd name="connsiteX4180" fmla="*/ 4608889 w 8176660"/>
                <a:gd name="connsiteY4180" fmla="*/ 6180456 h 8173795"/>
                <a:gd name="connsiteX4181" fmla="*/ 4627939 w 8176660"/>
                <a:gd name="connsiteY4181" fmla="*/ 6250796 h 8173795"/>
                <a:gd name="connsiteX4182" fmla="*/ 4626107 w 8176660"/>
                <a:gd name="connsiteY4182" fmla="*/ 6251895 h 8173795"/>
                <a:gd name="connsiteX4183" fmla="*/ 4625375 w 8176660"/>
                <a:gd name="connsiteY4183" fmla="*/ 6254093 h 8173795"/>
                <a:gd name="connsiteX4184" fmla="*/ 4550638 w 8176660"/>
                <a:gd name="connsiteY4184" fmla="*/ 6254093 h 8173795"/>
                <a:gd name="connsiteX4185" fmla="*/ 4476268 w 8176660"/>
                <a:gd name="connsiteY4185" fmla="*/ 6254826 h 8173795"/>
                <a:gd name="connsiteX4186" fmla="*/ 4075109 w 8176660"/>
                <a:gd name="connsiteY4186" fmla="*/ 6109750 h 8173795"/>
                <a:gd name="connsiteX4187" fmla="*/ 4039939 w 8176660"/>
                <a:gd name="connsiteY4187" fmla="*/ 6091798 h 8173795"/>
                <a:gd name="connsiteX4188" fmla="*/ 4107348 w 8176660"/>
                <a:gd name="connsiteY4188" fmla="*/ 6106086 h 8173795"/>
                <a:gd name="connsiteX4189" fmla="*/ 4119072 w 8176660"/>
                <a:gd name="connsiteY4189" fmla="*/ 6108650 h 8173795"/>
                <a:gd name="connsiteX4190" fmla="*/ 4119072 w 8176660"/>
                <a:gd name="connsiteY4190" fmla="*/ 6130998 h 8173795"/>
                <a:gd name="connsiteX4191" fmla="*/ 4117606 w 8176660"/>
                <a:gd name="connsiteY4191" fmla="*/ 6131731 h 8173795"/>
                <a:gd name="connsiteX4192" fmla="*/ 4075109 w 8176660"/>
                <a:gd name="connsiteY4192" fmla="*/ 6109750 h 8173795"/>
                <a:gd name="connsiteX4193" fmla="*/ 4031513 w 8176660"/>
                <a:gd name="connsiteY4193" fmla="*/ 5492074 h 8173795"/>
                <a:gd name="connsiteX4194" fmla="*/ 4031879 w 8176660"/>
                <a:gd name="connsiteY4194" fmla="*/ 5491708 h 8173795"/>
                <a:gd name="connsiteX4195" fmla="*/ 4153142 w 8176660"/>
                <a:gd name="connsiteY4195" fmla="*/ 5640815 h 8173795"/>
                <a:gd name="connsiteX4196" fmla="*/ 4152044 w 8176660"/>
                <a:gd name="connsiteY4196" fmla="*/ 5644844 h 8173795"/>
                <a:gd name="connsiteX4197" fmla="*/ 4090862 w 8176660"/>
                <a:gd name="connsiteY4197" fmla="*/ 5658399 h 8173795"/>
                <a:gd name="connsiteX4198" fmla="*/ 4028215 w 8176660"/>
                <a:gd name="connsiteY4198" fmla="*/ 5672321 h 8173795"/>
                <a:gd name="connsiteX4199" fmla="*/ 4025651 w 8176660"/>
                <a:gd name="connsiteY4199" fmla="*/ 5670123 h 8173795"/>
                <a:gd name="connsiteX4200" fmla="*/ 4028582 w 8176660"/>
                <a:gd name="connsiteY4200" fmla="*/ 5581099 h 8173795"/>
                <a:gd name="connsiteX4201" fmla="*/ 4031513 w 8176660"/>
                <a:gd name="connsiteY4201" fmla="*/ 5492074 h 8173795"/>
                <a:gd name="connsiteX4202" fmla="*/ 4165599 w 8176660"/>
                <a:gd name="connsiteY4202" fmla="*/ 5647775 h 8173795"/>
                <a:gd name="connsiteX4203" fmla="*/ 4183916 w 8176660"/>
                <a:gd name="connsiteY4203" fmla="*/ 5650706 h 8173795"/>
                <a:gd name="connsiteX4204" fmla="*/ 4195640 w 8176660"/>
                <a:gd name="connsiteY4204" fmla="*/ 5652538 h 8173795"/>
                <a:gd name="connsiteX4205" fmla="*/ 4170728 w 8176660"/>
                <a:gd name="connsiteY4205" fmla="*/ 5655469 h 8173795"/>
                <a:gd name="connsiteX4206" fmla="*/ 4165232 w 8176660"/>
                <a:gd name="connsiteY4206" fmla="*/ 5649241 h 8173795"/>
                <a:gd name="connsiteX4207" fmla="*/ 4165599 w 8176660"/>
                <a:gd name="connsiteY4207" fmla="*/ 5647775 h 8173795"/>
                <a:gd name="connsiteX4208" fmla="*/ 4165599 w 8176660"/>
                <a:gd name="connsiteY4208" fmla="*/ 5647775 h 8173795"/>
                <a:gd name="connsiteX4209" fmla="*/ 4685091 w 8176660"/>
                <a:gd name="connsiteY4209" fmla="*/ 6259955 h 8173795"/>
                <a:gd name="connsiteX4210" fmla="*/ 4637831 w 8176660"/>
                <a:gd name="connsiteY4210" fmla="*/ 6254826 h 8173795"/>
                <a:gd name="connsiteX4211" fmla="*/ 4631603 w 8176660"/>
                <a:gd name="connsiteY4211" fmla="*/ 6250063 h 8173795"/>
                <a:gd name="connsiteX4212" fmla="*/ 4612552 w 8176660"/>
                <a:gd name="connsiteY4212" fmla="*/ 6179723 h 8173795"/>
                <a:gd name="connsiteX4213" fmla="*/ 4593868 w 8176660"/>
                <a:gd name="connsiteY4213" fmla="*/ 6110848 h 8173795"/>
                <a:gd name="connsiteX4214" fmla="*/ 4733816 w 8176660"/>
                <a:gd name="connsiteY4214" fmla="*/ 6265817 h 8173795"/>
                <a:gd name="connsiteX4215" fmla="*/ 4685091 w 8176660"/>
                <a:gd name="connsiteY4215" fmla="*/ 6259955 h 8173795"/>
                <a:gd name="connsiteX4216" fmla="*/ 4292724 w 8176660"/>
                <a:gd name="connsiteY4216" fmla="*/ 5908987 h 8173795"/>
                <a:gd name="connsiteX4217" fmla="*/ 4292724 w 8176660"/>
                <a:gd name="connsiteY4217" fmla="*/ 5905323 h 8173795"/>
                <a:gd name="connsiteX4218" fmla="*/ 4302982 w 8176660"/>
                <a:gd name="connsiteY4218" fmla="*/ 5902392 h 8173795"/>
                <a:gd name="connsiteX4219" fmla="*/ 4294556 w 8176660"/>
                <a:gd name="connsiteY4219" fmla="*/ 5909719 h 8173795"/>
                <a:gd name="connsiteX4220" fmla="*/ 4292724 w 8176660"/>
                <a:gd name="connsiteY4220" fmla="*/ 5908987 h 8173795"/>
                <a:gd name="connsiteX4221" fmla="*/ 4185748 w 8176660"/>
                <a:gd name="connsiteY4221" fmla="*/ 5934632 h 8173795"/>
                <a:gd name="connsiteX4222" fmla="*/ 4186481 w 8176660"/>
                <a:gd name="connsiteY4222" fmla="*/ 5936097 h 8173795"/>
                <a:gd name="connsiteX4223" fmla="*/ 4141419 w 8176660"/>
                <a:gd name="connsiteY4223" fmla="*/ 5978594 h 8173795"/>
                <a:gd name="connsiteX4224" fmla="*/ 4126032 w 8176660"/>
                <a:gd name="connsiteY4224" fmla="*/ 5934265 h 8173795"/>
                <a:gd name="connsiteX4225" fmla="*/ 4128231 w 8176660"/>
                <a:gd name="connsiteY4225" fmla="*/ 5933166 h 8173795"/>
                <a:gd name="connsiteX4226" fmla="*/ 4128597 w 8176660"/>
                <a:gd name="connsiteY4226" fmla="*/ 5930968 h 8173795"/>
                <a:gd name="connsiteX4227" fmla="*/ 4156806 w 8176660"/>
                <a:gd name="connsiteY4227" fmla="*/ 5933166 h 8173795"/>
                <a:gd name="connsiteX4228" fmla="*/ 4185748 w 8176660"/>
                <a:gd name="connsiteY4228" fmla="*/ 5934632 h 8173795"/>
                <a:gd name="connsiteX4229" fmla="*/ 4187580 w 8176660"/>
                <a:gd name="connsiteY4229" fmla="*/ 5939761 h 8173795"/>
                <a:gd name="connsiteX4230" fmla="*/ 4171460 w 8176660"/>
                <a:gd name="connsiteY4230" fmla="*/ 5981158 h 8173795"/>
                <a:gd name="connsiteX4231" fmla="*/ 4156073 w 8176660"/>
                <a:gd name="connsiteY4231" fmla="*/ 6021458 h 8173795"/>
                <a:gd name="connsiteX4232" fmla="*/ 4142518 w 8176660"/>
                <a:gd name="connsiteY4232" fmla="*/ 5981891 h 8173795"/>
                <a:gd name="connsiteX4233" fmla="*/ 4187580 w 8176660"/>
                <a:gd name="connsiteY4233" fmla="*/ 5939761 h 8173795"/>
                <a:gd name="connsiteX4234" fmla="*/ 4289427 w 8176660"/>
                <a:gd name="connsiteY4234" fmla="*/ 5908620 h 8173795"/>
                <a:gd name="connsiteX4235" fmla="*/ 4285397 w 8176660"/>
                <a:gd name="connsiteY4235" fmla="*/ 5911185 h 8173795"/>
                <a:gd name="connsiteX4236" fmla="*/ 4284664 w 8176660"/>
                <a:gd name="connsiteY4236" fmla="*/ 5914482 h 8173795"/>
                <a:gd name="connsiteX4237" fmla="*/ 4254623 w 8176660"/>
                <a:gd name="connsiteY4237" fmla="*/ 5916680 h 8173795"/>
                <a:gd name="connsiteX4238" fmla="*/ 4289427 w 8176660"/>
                <a:gd name="connsiteY4238" fmla="*/ 5906422 h 8173795"/>
                <a:gd name="connsiteX4239" fmla="*/ 4289427 w 8176660"/>
                <a:gd name="connsiteY4239" fmla="*/ 5908620 h 8173795"/>
                <a:gd name="connsiteX4240" fmla="*/ 4254990 w 8176660"/>
                <a:gd name="connsiteY4240" fmla="*/ 5920344 h 8173795"/>
                <a:gd name="connsiteX4241" fmla="*/ 4241434 w 8176660"/>
                <a:gd name="connsiteY4241" fmla="*/ 5922908 h 8173795"/>
                <a:gd name="connsiteX4242" fmla="*/ 4222750 w 8176660"/>
                <a:gd name="connsiteY4242" fmla="*/ 5926205 h 8173795"/>
                <a:gd name="connsiteX4243" fmla="*/ 4238137 w 8176660"/>
                <a:gd name="connsiteY4243" fmla="*/ 5921809 h 8173795"/>
                <a:gd name="connsiteX4244" fmla="*/ 4254990 w 8176660"/>
                <a:gd name="connsiteY4244" fmla="*/ 5920344 h 8173795"/>
                <a:gd name="connsiteX4245" fmla="*/ 4197105 w 8176660"/>
                <a:gd name="connsiteY4245" fmla="*/ 5929869 h 8173795"/>
                <a:gd name="connsiteX4246" fmla="*/ 4196739 w 8176660"/>
                <a:gd name="connsiteY4246" fmla="*/ 5929136 h 8173795"/>
                <a:gd name="connsiteX4247" fmla="*/ 4200036 w 8176660"/>
                <a:gd name="connsiteY4247" fmla="*/ 5924373 h 8173795"/>
                <a:gd name="connsiteX4248" fmla="*/ 4207363 w 8176660"/>
                <a:gd name="connsiteY4248" fmla="*/ 5923641 h 8173795"/>
                <a:gd name="connsiteX4249" fmla="*/ 4221285 w 8176660"/>
                <a:gd name="connsiteY4249" fmla="*/ 5922542 h 8173795"/>
                <a:gd name="connsiteX4250" fmla="*/ 4197105 w 8176660"/>
                <a:gd name="connsiteY4250" fmla="*/ 5929869 h 8173795"/>
                <a:gd name="connsiteX4251" fmla="*/ 4189778 w 8176660"/>
                <a:gd name="connsiteY4251" fmla="*/ 5944157 h 8173795"/>
                <a:gd name="connsiteX4252" fmla="*/ 4188679 w 8176660"/>
                <a:gd name="connsiteY4252" fmla="*/ 5999476 h 8173795"/>
                <a:gd name="connsiteX4253" fmla="*/ 4162668 w 8176660"/>
                <a:gd name="connsiteY4253" fmla="*/ 6021824 h 8173795"/>
                <a:gd name="connsiteX4254" fmla="*/ 4189778 w 8176660"/>
                <a:gd name="connsiteY4254" fmla="*/ 5944157 h 8173795"/>
                <a:gd name="connsiteX4255" fmla="*/ 4193442 w 8176660"/>
                <a:gd name="connsiteY4255" fmla="*/ 5939394 h 8173795"/>
                <a:gd name="connsiteX4256" fmla="*/ 4197838 w 8176660"/>
                <a:gd name="connsiteY4256" fmla="*/ 5933899 h 8173795"/>
                <a:gd name="connsiteX4257" fmla="*/ 4241801 w 8176660"/>
                <a:gd name="connsiteY4257" fmla="*/ 5926205 h 8173795"/>
                <a:gd name="connsiteX4258" fmla="*/ 4283199 w 8176660"/>
                <a:gd name="connsiteY4258" fmla="*/ 5918878 h 8173795"/>
                <a:gd name="connsiteX4259" fmla="*/ 4192343 w 8176660"/>
                <a:gd name="connsiteY4259" fmla="*/ 5996179 h 8173795"/>
                <a:gd name="connsiteX4260" fmla="*/ 4193442 w 8176660"/>
                <a:gd name="connsiteY4260" fmla="*/ 5939394 h 8173795"/>
                <a:gd name="connsiteX4261" fmla="*/ 4193442 w 8176660"/>
                <a:gd name="connsiteY4261" fmla="*/ 5939394 h 8173795"/>
                <a:gd name="connsiteX4262" fmla="*/ 4193808 w 8176660"/>
                <a:gd name="connsiteY4262" fmla="*/ 5927671 h 8173795"/>
                <a:gd name="connsiteX4263" fmla="*/ 4191976 w 8176660"/>
                <a:gd name="connsiteY4263" fmla="*/ 5926938 h 8173795"/>
                <a:gd name="connsiteX4264" fmla="*/ 4190877 w 8176660"/>
                <a:gd name="connsiteY4264" fmla="*/ 5926938 h 8173795"/>
                <a:gd name="connsiteX4265" fmla="*/ 4186481 w 8176660"/>
                <a:gd name="connsiteY4265" fmla="*/ 5929502 h 8173795"/>
                <a:gd name="connsiteX4266" fmla="*/ 4186114 w 8176660"/>
                <a:gd name="connsiteY4266" fmla="*/ 5931334 h 8173795"/>
                <a:gd name="connsiteX4267" fmla="*/ 4157172 w 8176660"/>
                <a:gd name="connsiteY4267" fmla="*/ 5929136 h 8173795"/>
                <a:gd name="connsiteX4268" fmla="*/ 4147647 w 8176660"/>
                <a:gd name="connsiteY4268" fmla="*/ 5928404 h 8173795"/>
                <a:gd name="connsiteX4269" fmla="*/ 4195273 w 8176660"/>
                <a:gd name="connsiteY4269" fmla="*/ 5924740 h 8173795"/>
                <a:gd name="connsiteX4270" fmla="*/ 4193808 w 8176660"/>
                <a:gd name="connsiteY4270" fmla="*/ 5927671 h 8173795"/>
                <a:gd name="connsiteX4271" fmla="*/ 4216889 w 8176660"/>
                <a:gd name="connsiteY4271" fmla="*/ 5915215 h 8173795"/>
                <a:gd name="connsiteX4272" fmla="*/ 4283565 w 8176660"/>
                <a:gd name="connsiteY4272" fmla="*/ 5904224 h 8173795"/>
                <a:gd name="connsiteX4273" fmla="*/ 4250593 w 8176660"/>
                <a:gd name="connsiteY4273" fmla="*/ 5913749 h 8173795"/>
                <a:gd name="connsiteX4274" fmla="*/ 4237404 w 8176660"/>
                <a:gd name="connsiteY4274" fmla="*/ 5917779 h 8173795"/>
                <a:gd name="connsiteX4275" fmla="*/ 4206997 w 8176660"/>
                <a:gd name="connsiteY4275" fmla="*/ 5919977 h 8173795"/>
                <a:gd name="connsiteX4276" fmla="*/ 4202601 w 8176660"/>
                <a:gd name="connsiteY4276" fmla="*/ 5920344 h 8173795"/>
                <a:gd name="connsiteX4277" fmla="*/ 4204799 w 8176660"/>
                <a:gd name="connsiteY4277" fmla="*/ 5917046 h 8173795"/>
                <a:gd name="connsiteX4278" fmla="*/ 4216889 w 8176660"/>
                <a:gd name="connsiteY4278" fmla="*/ 5915215 h 8173795"/>
                <a:gd name="connsiteX4279" fmla="*/ 4198204 w 8176660"/>
                <a:gd name="connsiteY4279" fmla="*/ 5921077 h 8173795"/>
                <a:gd name="connsiteX4280" fmla="*/ 4164866 w 8176660"/>
                <a:gd name="connsiteY4280" fmla="*/ 5923641 h 8173795"/>
                <a:gd name="connsiteX4281" fmla="*/ 4200036 w 8176660"/>
                <a:gd name="connsiteY4281" fmla="*/ 5917779 h 8173795"/>
                <a:gd name="connsiteX4282" fmla="*/ 4198204 w 8176660"/>
                <a:gd name="connsiteY4282" fmla="*/ 5921077 h 8173795"/>
                <a:gd name="connsiteX4283" fmla="*/ 4508874 w 8176660"/>
                <a:gd name="connsiteY4283" fmla="*/ 5851835 h 8173795"/>
                <a:gd name="connsiteX4284" fmla="*/ 4522429 w 8176660"/>
                <a:gd name="connsiteY4284" fmla="*/ 5848538 h 8173795"/>
                <a:gd name="connsiteX4285" fmla="*/ 4518033 w 8176660"/>
                <a:gd name="connsiteY4285" fmla="*/ 5852568 h 8173795"/>
                <a:gd name="connsiteX4286" fmla="*/ 4510705 w 8176660"/>
                <a:gd name="connsiteY4286" fmla="*/ 5859162 h 8173795"/>
                <a:gd name="connsiteX4287" fmla="*/ 4508874 w 8176660"/>
                <a:gd name="connsiteY4287" fmla="*/ 5851835 h 8173795"/>
                <a:gd name="connsiteX4288" fmla="*/ 4507409 w 8176660"/>
                <a:gd name="connsiteY4288" fmla="*/ 5861360 h 8173795"/>
                <a:gd name="connsiteX4289" fmla="*/ 4364530 w 8176660"/>
                <a:gd name="connsiteY4289" fmla="*/ 5886639 h 8173795"/>
                <a:gd name="connsiteX4290" fmla="*/ 4505210 w 8176660"/>
                <a:gd name="connsiteY4290" fmla="*/ 5852568 h 8173795"/>
                <a:gd name="connsiteX4291" fmla="*/ 4507409 w 8176660"/>
                <a:gd name="connsiteY4291" fmla="*/ 5861360 h 8173795"/>
                <a:gd name="connsiteX4292" fmla="*/ 4507409 w 8176660"/>
                <a:gd name="connsiteY4292" fmla="*/ 5861360 h 8173795"/>
                <a:gd name="connsiteX4293" fmla="*/ 4305180 w 8176660"/>
                <a:gd name="connsiteY4293" fmla="*/ 5897263 h 8173795"/>
                <a:gd name="connsiteX4294" fmla="*/ 4292724 w 8176660"/>
                <a:gd name="connsiteY4294" fmla="*/ 5899461 h 8173795"/>
                <a:gd name="connsiteX4295" fmla="*/ 4291259 w 8176660"/>
                <a:gd name="connsiteY4295" fmla="*/ 5854033 h 8173795"/>
                <a:gd name="connsiteX4296" fmla="*/ 4289427 w 8176660"/>
                <a:gd name="connsiteY4296" fmla="*/ 5811536 h 8173795"/>
                <a:gd name="connsiteX4297" fmla="*/ 4296754 w 8176660"/>
                <a:gd name="connsiteY4297" fmla="*/ 5845607 h 8173795"/>
                <a:gd name="connsiteX4298" fmla="*/ 4307745 w 8176660"/>
                <a:gd name="connsiteY4298" fmla="*/ 5893600 h 8173795"/>
                <a:gd name="connsiteX4299" fmla="*/ 4305180 w 8176660"/>
                <a:gd name="connsiteY4299" fmla="*/ 5897263 h 8173795"/>
                <a:gd name="connsiteX4300" fmla="*/ 4305180 w 8176660"/>
                <a:gd name="connsiteY4300" fmla="*/ 5897263 h 8173795"/>
                <a:gd name="connsiteX4301" fmla="*/ 4287229 w 8176660"/>
                <a:gd name="connsiteY4301" fmla="*/ 5854033 h 8173795"/>
                <a:gd name="connsiteX4302" fmla="*/ 4289060 w 8176660"/>
                <a:gd name="connsiteY4302" fmla="*/ 5899828 h 8173795"/>
                <a:gd name="connsiteX4303" fmla="*/ 4216156 w 8176660"/>
                <a:gd name="connsiteY4303" fmla="*/ 5911551 h 8173795"/>
                <a:gd name="connsiteX4304" fmla="*/ 4207730 w 8176660"/>
                <a:gd name="connsiteY4304" fmla="*/ 5913016 h 8173795"/>
                <a:gd name="connsiteX4305" fmla="*/ 4240702 w 8176660"/>
                <a:gd name="connsiteY4305" fmla="*/ 5863925 h 8173795"/>
                <a:gd name="connsiteX4306" fmla="*/ 4285031 w 8176660"/>
                <a:gd name="connsiteY4306" fmla="*/ 5797615 h 8173795"/>
                <a:gd name="connsiteX4307" fmla="*/ 4287229 w 8176660"/>
                <a:gd name="connsiteY4307" fmla="*/ 5854033 h 8173795"/>
                <a:gd name="connsiteX4308" fmla="*/ 4124200 w 8176660"/>
                <a:gd name="connsiteY4308" fmla="*/ 5939394 h 8173795"/>
                <a:gd name="connsiteX4309" fmla="*/ 4137023 w 8176660"/>
                <a:gd name="connsiteY4309" fmla="*/ 5980060 h 8173795"/>
                <a:gd name="connsiteX4310" fmla="*/ 4137756 w 8176660"/>
                <a:gd name="connsiteY4310" fmla="*/ 5981891 h 8173795"/>
                <a:gd name="connsiteX4311" fmla="*/ 4123834 w 8176660"/>
                <a:gd name="connsiteY4311" fmla="*/ 5994714 h 8173795"/>
                <a:gd name="connsiteX4312" fmla="*/ 4124200 w 8176660"/>
                <a:gd name="connsiteY4312" fmla="*/ 5939394 h 8173795"/>
                <a:gd name="connsiteX4313" fmla="*/ 4138855 w 8176660"/>
                <a:gd name="connsiteY4313" fmla="*/ 5985555 h 8173795"/>
                <a:gd name="connsiteX4314" fmla="*/ 4151677 w 8176660"/>
                <a:gd name="connsiteY4314" fmla="*/ 6026220 h 8173795"/>
                <a:gd name="connsiteX4315" fmla="*/ 4150212 w 8176660"/>
                <a:gd name="connsiteY4315" fmla="*/ 6026953 h 8173795"/>
                <a:gd name="connsiteX4316" fmla="*/ 4149113 w 8176660"/>
                <a:gd name="connsiteY4316" fmla="*/ 6030983 h 8173795"/>
                <a:gd name="connsiteX4317" fmla="*/ 4123468 w 8176660"/>
                <a:gd name="connsiteY4317" fmla="*/ 6042340 h 8173795"/>
                <a:gd name="connsiteX4318" fmla="*/ 4123834 w 8176660"/>
                <a:gd name="connsiteY4318" fmla="*/ 5999476 h 8173795"/>
                <a:gd name="connsiteX4319" fmla="*/ 4138855 w 8176660"/>
                <a:gd name="connsiteY4319" fmla="*/ 5985555 h 8173795"/>
                <a:gd name="connsiteX4320" fmla="*/ 4123468 w 8176660"/>
                <a:gd name="connsiteY4320" fmla="*/ 6046370 h 8173795"/>
                <a:gd name="connsiteX4321" fmla="*/ 4150944 w 8176660"/>
                <a:gd name="connsiteY4321" fmla="*/ 6033914 h 8173795"/>
                <a:gd name="connsiteX4322" fmla="*/ 4151677 w 8176660"/>
                <a:gd name="connsiteY4322" fmla="*/ 6034647 h 8173795"/>
                <a:gd name="connsiteX4323" fmla="*/ 4136290 w 8176660"/>
                <a:gd name="connsiteY4323" fmla="*/ 6081906 h 8173795"/>
                <a:gd name="connsiteX4324" fmla="*/ 4128597 w 8176660"/>
                <a:gd name="connsiteY4324" fmla="*/ 6106086 h 8173795"/>
                <a:gd name="connsiteX4325" fmla="*/ 4123102 w 8176660"/>
                <a:gd name="connsiteY4325" fmla="*/ 6104987 h 8173795"/>
                <a:gd name="connsiteX4326" fmla="*/ 4123468 w 8176660"/>
                <a:gd name="connsiteY4326" fmla="*/ 6046370 h 8173795"/>
                <a:gd name="connsiteX4327" fmla="*/ 4127498 w 8176660"/>
                <a:gd name="connsiteY4327" fmla="*/ 6109750 h 8173795"/>
                <a:gd name="connsiteX4328" fmla="*/ 4123102 w 8176660"/>
                <a:gd name="connsiteY4328" fmla="*/ 6124037 h 8173795"/>
                <a:gd name="connsiteX4329" fmla="*/ 4123102 w 8176660"/>
                <a:gd name="connsiteY4329" fmla="*/ 6109017 h 8173795"/>
                <a:gd name="connsiteX4330" fmla="*/ 4127498 w 8176660"/>
                <a:gd name="connsiteY4330" fmla="*/ 6109750 h 8173795"/>
                <a:gd name="connsiteX4331" fmla="*/ 4188679 w 8176660"/>
                <a:gd name="connsiteY4331" fmla="*/ 6026953 h 8173795"/>
                <a:gd name="connsiteX4332" fmla="*/ 4187214 w 8176660"/>
                <a:gd name="connsiteY4332" fmla="*/ 6110848 h 8173795"/>
                <a:gd name="connsiteX4333" fmla="*/ 4160103 w 8176660"/>
                <a:gd name="connsiteY4333" fmla="*/ 6031716 h 8173795"/>
                <a:gd name="connsiteX4334" fmla="*/ 4160836 w 8176660"/>
                <a:gd name="connsiteY4334" fmla="*/ 6029518 h 8173795"/>
                <a:gd name="connsiteX4335" fmla="*/ 4160470 w 8176660"/>
                <a:gd name="connsiteY4335" fmla="*/ 6028785 h 8173795"/>
                <a:gd name="connsiteX4336" fmla="*/ 4160836 w 8176660"/>
                <a:gd name="connsiteY4336" fmla="*/ 6027686 h 8173795"/>
                <a:gd name="connsiteX4337" fmla="*/ 4189045 w 8176660"/>
                <a:gd name="connsiteY4337" fmla="*/ 6003873 h 8173795"/>
                <a:gd name="connsiteX4338" fmla="*/ 4188679 w 8176660"/>
                <a:gd name="connsiteY4338" fmla="*/ 6026953 h 8173795"/>
                <a:gd name="connsiteX4339" fmla="*/ 4302250 w 8176660"/>
                <a:gd name="connsiteY4339" fmla="*/ 5908254 h 8173795"/>
                <a:gd name="connsiteX4340" fmla="*/ 4308111 w 8176660"/>
                <a:gd name="connsiteY4340" fmla="*/ 5903125 h 8173795"/>
                <a:gd name="connsiteX4341" fmla="*/ 4310675 w 8176660"/>
                <a:gd name="connsiteY4341" fmla="*/ 5903858 h 8173795"/>
                <a:gd name="connsiteX4342" fmla="*/ 4311408 w 8176660"/>
                <a:gd name="connsiteY4342" fmla="*/ 5903858 h 8173795"/>
                <a:gd name="connsiteX4343" fmla="*/ 4312507 w 8176660"/>
                <a:gd name="connsiteY4343" fmla="*/ 5903125 h 8173795"/>
                <a:gd name="connsiteX4344" fmla="*/ 4316537 w 8176660"/>
                <a:gd name="connsiteY4344" fmla="*/ 5907887 h 8173795"/>
                <a:gd name="connsiteX4345" fmla="*/ 4297120 w 8176660"/>
                <a:gd name="connsiteY4345" fmla="*/ 5912650 h 8173795"/>
                <a:gd name="connsiteX4346" fmla="*/ 4302250 w 8176660"/>
                <a:gd name="connsiteY4346" fmla="*/ 5908254 h 8173795"/>
                <a:gd name="connsiteX4347" fmla="*/ 4315438 w 8176660"/>
                <a:gd name="connsiteY4347" fmla="*/ 5900927 h 8173795"/>
                <a:gd name="connsiteX4348" fmla="*/ 4315804 w 8176660"/>
                <a:gd name="connsiteY4348" fmla="*/ 5898729 h 8173795"/>
                <a:gd name="connsiteX4349" fmla="*/ 4455386 w 8176660"/>
                <a:gd name="connsiteY4349" fmla="*/ 5873817 h 8173795"/>
                <a:gd name="connsiteX4350" fmla="*/ 4320567 w 8176660"/>
                <a:gd name="connsiteY4350" fmla="*/ 5906422 h 8173795"/>
                <a:gd name="connsiteX4351" fmla="*/ 4315438 w 8176660"/>
                <a:gd name="connsiteY4351" fmla="*/ 5900927 h 8173795"/>
                <a:gd name="connsiteX4352" fmla="*/ 4552104 w 8176660"/>
                <a:gd name="connsiteY4352" fmla="*/ 5963940 h 8173795"/>
                <a:gd name="connsiteX4353" fmla="*/ 4551004 w 8176660"/>
                <a:gd name="connsiteY4353" fmla="*/ 5967970 h 8173795"/>
                <a:gd name="connsiteX4354" fmla="*/ 4551737 w 8176660"/>
                <a:gd name="connsiteY4354" fmla="*/ 5969435 h 8173795"/>
                <a:gd name="connsiteX4355" fmla="*/ 4505210 w 8176660"/>
                <a:gd name="connsiteY4355" fmla="*/ 6015230 h 8173795"/>
                <a:gd name="connsiteX4356" fmla="*/ 4460881 w 8176660"/>
                <a:gd name="connsiteY4356" fmla="*/ 6059192 h 8173795"/>
                <a:gd name="connsiteX4357" fmla="*/ 4460149 w 8176660"/>
                <a:gd name="connsiteY4357" fmla="*/ 6058826 h 8173795"/>
                <a:gd name="connsiteX4358" fmla="*/ 4509607 w 8176660"/>
                <a:gd name="connsiteY4358" fmla="*/ 5868321 h 8173795"/>
                <a:gd name="connsiteX4359" fmla="*/ 4530855 w 8176660"/>
                <a:gd name="connsiteY4359" fmla="*/ 5915947 h 8173795"/>
                <a:gd name="connsiteX4360" fmla="*/ 4552470 w 8176660"/>
                <a:gd name="connsiteY4360" fmla="*/ 5963574 h 8173795"/>
                <a:gd name="connsiteX4361" fmla="*/ 4552104 w 8176660"/>
                <a:gd name="connsiteY4361" fmla="*/ 5963940 h 8173795"/>
                <a:gd name="connsiteX4362" fmla="*/ 4552104 w 8176660"/>
                <a:gd name="connsiteY4362" fmla="*/ 5963940 h 8173795"/>
                <a:gd name="connsiteX4363" fmla="*/ 4120170 w 8176660"/>
                <a:gd name="connsiteY4363" fmla="*/ 6044172 h 8173795"/>
                <a:gd name="connsiteX4364" fmla="*/ 4090862 w 8176660"/>
                <a:gd name="connsiteY4364" fmla="*/ 6057361 h 8173795"/>
                <a:gd name="connsiteX4365" fmla="*/ 4037008 w 8176660"/>
                <a:gd name="connsiteY4365" fmla="*/ 6081540 h 8173795"/>
                <a:gd name="connsiteX4366" fmla="*/ 4120537 w 8176660"/>
                <a:gd name="connsiteY4366" fmla="*/ 6003140 h 8173795"/>
                <a:gd name="connsiteX4367" fmla="*/ 4120170 w 8176660"/>
                <a:gd name="connsiteY4367" fmla="*/ 6044172 h 8173795"/>
                <a:gd name="connsiteX4368" fmla="*/ 4092328 w 8176660"/>
                <a:gd name="connsiteY4368" fmla="*/ 6060658 h 8173795"/>
                <a:gd name="connsiteX4369" fmla="*/ 4120170 w 8176660"/>
                <a:gd name="connsiteY4369" fmla="*/ 6048202 h 8173795"/>
                <a:gd name="connsiteX4370" fmla="*/ 4119804 w 8176660"/>
                <a:gd name="connsiteY4370" fmla="*/ 6104621 h 8173795"/>
                <a:gd name="connsiteX4371" fmla="*/ 4108814 w 8176660"/>
                <a:gd name="connsiteY4371" fmla="*/ 6102422 h 8173795"/>
                <a:gd name="connsiteX4372" fmla="*/ 4033711 w 8176660"/>
                <a:gd name="connsiteY4372" fmla="*/ 6087035 h 8173795"/>
                <a:gd name="connsiteX4373" fmla="*/ 4092328 w 8176660"/>
                <a:gd name="connsiteY4373" fmla="*/ 6060658 h 8173795"/>
                <a:gd name="connsiteX4374" fmla="*/ 4156440 w 8176660"/>
                <a:gd name="connsiteY4374" fmla="*/ 6039775 h 8173795"/>
                <a:gd name="connsiteX4375" fmla="*/ 4169995 w 8176660"/>
                <a:gd name="connsiteY4375" fmla="*/ 6076411 h 8173795"/>
                <a:gd name="connsiteX4376" fmla="*/ 4185382 w 8176660"/>
                <a:gd name="connsiteY4376" fmla="*/ 6116710 h 8173795"/>
                <a:gd name="connsiteX4377" fmla="*/ 4184283 w 8176660"/>
                <a:gd name="connsiteY4377" fmla="*/ 6117443 h 8173795"/>
                <a:gd name="connsiteX4378" fmla="*/ 4184283 w 8176660"/>
                <a:gd name="connsiteY4378" fmla="*/ 6118175 h 8173795"/>
                <a:gd name="connsiteX4379" fmla="*/ 4132993 w 8176660"/>
                <a:gd name="connsiteY4379" fmla="*/ 6107551 h 8173795"/>
                <a:gd name="connsiteX4380" fmla="*/ 4156440 w 8176660"/>
                <a:gd name="connsiteY4380" fmla="*/ 6039775 h 8173795"/>
                <a:gd name="connsiteX4381" fmla="*/ 4507409 w 8176660"/>
                <a:gd name="connsiteY4381" fmla="*/ 5865024 h 8173795"/>
                <a:gd name="connsiteX4382" fmla="*/ 4457584 w 8176660"/>
                <a:gd name="connsiteY4382" fmla="*/ 6057361 h 8173795"/>
                <a:gd name="connsiteX4383" fmla="*/ 4457218 w 8176660"/>
                <a:gd name="connsiteY4383" fmla="*/ 6057361 h 8173795"/>
                <a:gd name="connsiteX4384" fmla="*/ 4456119 w 8176660"/>
                <a:gd name="connsiteY4384" fmla="*/ 6057361 h 8173795"/>
                <a:gd name="connsiteX4385" fmla="*/ 4453920 w 8176660"/>
                <a:gd name="connsiteY4385" fmla="*/ 6058826 h 8173795"/>
                <a:gd name="connsiteX4386" fmla="*/ 4323498 w 8176660"/>
                <a:gd name="connsiteY4386" fmla="*/ 5909719 h 8173795"/>
                <a:gd name="connsiteX4387" fmla="*/ 4507409 w 8176660"/>
                <a:gd name="connsiteY4387" fmla="*/ 5865024 h 8173795"/>
                <a:gd name="connsiteX4388" fmla="*/ 4238137 w 8176660"/>
                <a:gd name="connsiteY4388" fmla="*/ 5861727 h 8173795"/>
                <a:gd name="connsiteX4389" fmla="*/ 4203334 w 8176660"/>
                <a:gd name="connsiteY4389" fmla="*/ 5913749 h 8173795"/>
                <a:gd name="connsiteX4390" fmla="*/ 4128963 w 8176660"/>
                <a:gd name="connsiteY4390" fmla="*/ 5925839 h 8173795"/>
                <a:gd name="connsiteX4391" fmla="*/ 4128963 w 8176660"/>
                <a:gd name="connsiteY4391" fmla="*/ 5925839 h 8173795"/>
                <a:gd name="connsiteX4392" fmla="*/ 4279169 w 8176660"/>
                <a:gd name="connsiteY4392" fmla="*/ 5801278 h 8173795"/>
                <a:gd name="connsiteX4393" fmla="*/ 4238137 w 8176660"/>
                <a:gd name="connsiteY4393" fmla="*/ 5861727 h 8173795"/>
                <a:gd name="connsiteX4394" fmla="*/ 4637098 w 8176660"/>
                <a:gd name="connsiteY4394" fmla="*/ 6259589 h 8173795"/>
                <a:gd name="connsiteX4395" fmla="*/ 4637465 w 8176660"/>
                <a:gd name="connsiteY4395" fmla="*/ 6258124 h 8173795"/>
                <a:gd name="connsiteX4396" fmla="*/ 4685091 w 8176660"/>
                <a:gd name="connsiteY4396" fmla="*/ 6263619 h 8173795"/>
                <a:gd name="connsiteX4397" fmla="*/ 4736014 w 8176660"/>
                <a:gd name="connsiteY4397" fmla="*/ 6269114 h 8173795"/>
                <a:gd name="connsiteX4398" fmla="*/ 4700844 w 8176660"/>
                <a:gd name="connsiteY4398" fmla="*/ 6329196 h 8173795"/>
                <a:gd name="connsiteX4399" fmla="*/ 4686556 w 8176660"/>
                <a:gd name="connsiteY4399" fmla="*/ 6354108 h 8173795"/>
                <a:gd name="connsiteX4400" fmla="*/ 4635999 w 8176660"/>
                <a:gd name="connsiteY4400" fmla="*/ 6259955 h 8173795"/>
                <a:gd name="connsiteX4401" fmla="*/ 4637098 w 8176660"/>
                <a:gd name="connsiteY4401" fmla="*/ 6259589 h 8173795"/>
                <a:gd name="connsiteX4402" fmla="*/ 4637098 w 8176660"/>
                <a:gd name="connsiteY4402" fmla="*/ 6259589 h 8173795"/>
                <a:gd name="connsiteX4403" fmla="*/ 4585808 w 8176660"/>
                <a:gd name="connsiteY4403" fmla="*/ 6100591 h 8173795"/>
                <a:gd name="connsiteX4404" fmla="*/ 4524261 w 8176660"/>
                <a:gd name="connsiteY4404" fmla="*/ 6082639 h 8173795"/>
                <a:gd name="connsiteX4405" fmla="*/ 4464545 w 8176660"/>
                <a:gd name="connsiteY4405" fmla="*/ 6065420 h 8173795"/>
                <a:gd name="connsiteX4406" fmla="*/ 4464911 w 8176660"/>
                <a:gd name="connsiteY4406" fmla="*/ 6063955 h 8173795"/>
                <a:gd name="connsiteX4407" fmla="*/ 4463446 w 8176660"/>
                <a:gd name="connsiteY4407" fmla="*/ 6061024 h 8173795"/>
                <a:gd name="connsiteX4408" fmla="*/ 4508141 w 8176660"/>
                <a:gd name="connsiteY4408" fmla="*/ 6017061 h 8173795"/>
                <a:gd name="connsiteX4409" fmla="*/ 4553936 w 8176660"/>
                <a:gd name="connsiteY4409" fmla="*/ 5971267 h 8173795"/>
                <a:gd name="connsiteX4410" fmla="*/ 4556134 w 8176660"/>
                <a:gd name="connsiteY4410" fmla="*/ 5972000 h 8173795"/>
                <a:gd name="connsiteX4411" fmla="*/ 4571887 w 8176660"/>
                <a:gd name="connsiteY4411" fmla="*/ 6035379 h 8173795"/>
                <a:gd name="connsiteX4412" fmla="*/ 4588007 w 8176660"/>
                <a:gd name="connsiteY4412" fmla="*/ 6098759 h 8173795"/>
                <a:gd name="connsiteX4413" fmla="*/ 4585808 w 8176660"/>
                <a:gd name="connsiteY4413" fmla="*/ 6100591 h 8173795"/>
                <a:gd name="connsiteX4414" fmla="*/ 4585808 w 8176660"/>
                <a:gd name="connsiteY4414" fmla="*/ 6100591 h 8173795"/>
                <a:gd name="connsiteX4415" fmla="*/ 4534519 w 8176660"/>
                <a:gd name="connsiteY4415" fmla="*/ 5914116 h 8173795"/>
                <a:gd name="connsiteX4416" fmla="*/ 4511438 w 8176660"/>
                <a:gd name="connsiteY4416" fmla="*/ 5863192 h 8173795"/>
                <a:gd name="connsiteX4417" fmla="*/ 4520231 w 8176660"/>
                <a:gd name="connsiteY4417" fmla="*/ 5855499 h 8173795"/>
                <a:gd name="connsiteX4418" fmla="*/ 4527558 w 8176660"/>
                <a:gd name="connsiteY4418" fmla="*/ 5848904 h 8173795"/>
                <a:gd name="connsiteX4419" fmla="*/ 4540747 w 8176660"/>
                <a:gd name="connsiteY4419" fmla="*/ 5906789 h 8173795"/>
                <a:gd name="connsiteX4420" fmla="*/ 4550638 w 8176660"/>
                <a:gd name="connsiteY4420" fmla="*/ 5950385 h 8173795"/>
                <a:gd name="connsiteX4421" fmla="*/ 4534519 w 8176660"/>
                <a:gd name="connsiteY4421" fmla="*/ 5914116 h 8173795"/>
                <a:gd name="connsiteX4422" fmla="*/ 4508141 w 8176660"/>
                <a:gd name="connsiteY4422" fmla="*/ 5848172 h 8173795"/>
                <a:gd name="connsiteX4423" fmla="*/ 4497517 w 8176660"/>
                <a:gd name="connsiteY4423" fmla="*/ 5801278 h 8173795"/>
                <a:gd name="connsiteX4424" fmla="*/ 4487259 w 8176660"/>
                <a:gd name="connsiteY4424" fmla="*/ 5757682 h 8173795"/>
                <a:gd name="connsiteX4425" fmla="*/ 4503378 w 8176660"/>
                <a:gd name="connsiteY4425" fmla="*/ 5793585 h 8173795"/>
                <a:gd name="connsiteX4426" fmla="*/ 4526093 w 8176660"/>
                <a:gd name="connsiteY4426" fmla="*/ 5843775 h 8173795"/>
                <a:gd name="connsiteX4427" fmla="*/ 4508141 w 8176660"/>
                <a:gd name="connsiteY4427" fmla="*/ 5848172 h 8173795"/>
                <a:gd name="connsiteX4428" fmla="*/ 4493853 w 8176660"/>
                <a:gd name="connsiteY4428" fmla="*/ 5802011 h 8173795"/>
                <a:gd name="connsiteX4429" fmla="*/ 4504844 w 8176660"/>
                <a:gd name="connsiteY4429" fmla="*/ 5848904 h 8173795"/>
                <a:gd name="connsiteX4430" fmla="*/ 4315072 w 8176660"/>
                <a:gd name="connsiteY4430" fmla="*/ 5895065 h 8173795"/>
                <a:gd name="connsiteX4431" fmla="*/ 4311042 w 8176660"/>
                <a:gd name="connsiteY4431" fmla="*/ 5892501 h 8173795"/>
                <a:gd name="connsiteX4432" fmla="*/ 4300418 w 8176660"/>
                <a:gd name="connsiteY4432" fmla="*/ 5844508 h 8173795"/>
                <a:gd name="connsiteX4433" fmla="*/ 4288694 w 8176660"/>
                <a:gd name="connsiteY4433" fmla="*/ 5793218 h 8173795"/>
                <a:gd name="connsiteX4434" fmla="*/ 4480298 w 8176660"/>
                <a:gd name="connsiteY4434" fmla="*/ 5742661 h 8173795"/>
                <a:gd name="connsiteX4435" fmla="*/ 4493853 w 8176660"/>
                <a:gd name="connsiteY4435" fmla="*/ 5802011 h 8173795"/>
                <a:gd name="connsiteX4436" fmla="*/ 4286496 w 8176660"/>
                <a:gd name="connsiteY4436" fmla="*/ 5788089 h 8173795"/>
                <a:gd name="connsiteX4437" fmla="*/ 4249861 w 8176660"/>
                <a:gd name="connsiteY4437" fmla="*/ 5721413 h 8173795"/>
                <a:gd name="connsiteX4438" fmla="*/ 4213958 w 8176660"/>
                <a:gd name="connsiteY4438" fmla="*/ 5656934 h 8173795"/>
                <a:gd name="connsiteX4439" fmla="*/ 4216156 w 8176660"/>
                <a:gd name="connsiteY4439" fmla="*/ 5651439 h 8173795"/>
                <a:gd name="connsiteX4440" fmla="*/ 4209561 w 8176660"/>
                <a:gd name="connsiteY4440" fmla="*/ 5645577 h 8173795"/>
                <a:gd name="connsiteX4441" fmla="*/ 4208462 w 8176660"/>
                <a:gd name="connsiteY4441" fmla="*/ 5645577 h 8173795"/>
                <a:gd name="connsiteX4442" fmla="*/ 4204066 w 8176660"/>
                <a:gd name="connsiteY4442" fmla="*/ 5648142 h 8173795"/>
                <a:gd name="connsiteX4443" fmla="*/ 4203700 w 8176660"/>
                <a:gd name="connsiteY4443" fmla="*/ 5649607 h 8173795"/>
                <a:gd name="connsiteX4444" fmla="*/ 4185016 w 8176660"/>
                <a:gd name="connsiteY4444" fmla="*/ 5646676 h 8173795"/>
                <a:gd name="connsiteX4445" fmla="*/ 4167797 w 8176660"/>
                <a:gd name="connsiteY4445" fmla="*/ 5644111 h 8173795"/>
                <a:gd name="connsiteX4446" fmla="*/ 4353173 w 8176660"/>
                <a:gd name="connsiteY4446" fmla="*/ 5588059 h 8173795"/>
                <a:gd name="connsiteX4447" fmla="*/ 4286496 w 8176660"/>
                <a:gd name="connsiteY4447" fmla="*/ 5788089 h 8173795"/>
                <a:gd name="connsiteX4448" fmla="*/ 4060455 w 8176660"/>
                <a:gd name="connsiteY4448" fmla="*/ 5668658 h 8173795"/>
                <a:gd name="connsiteX4449" fmla="*/ 4092328 w 8176660"/>
                <a:gd name="connsiteY4449" fmla="*/ 5661697 h 8173795"/>
                <a:gd name="connsiteX4450" fmla="*/ 4153509 w 8176660"/>
                <a:gd name="connsiteY4450" fmla="*/ 5648142 h 8173795"/>
                <a:gd name="connsiteX4451" fmla="*/ 4159737 w 8176660"/>
                <a:gd name="connsiteY4451" fmla="*/ 5652172 h 8173795"/>
                <a:gd name="connsiteX4452" fmla="*/ 4160836 w 8176660"/>
                <a:gd name="connsiteY4452" fmla="*/ 5652172 h 8173795"/>
                <a:gd name="connsiteX4453" fmla="*/ 4162668 w 8176660"/>
                <a:gd name="connsiteY4453" fmla="*/ 5651072 h 8173795"/>
                <a:gd name="connsiteX4454" fmla="*/ 4166698 w 8176660"/>
                <a:gd name="connsiteY4454" fmla="*/ 5655835 h 8173795"/>
                <a:gd name="connsiteX4455" fmla="*/ 4116507 w 8176660"/>
                <a:gd name="connsiteY4455" fmla="*/ 5661697 h 8173795"/>
                <a:gd name="connsiteX4456" fmla="*/ 4060455 w 8176660"/>
                <a:gd name="connsiteY4456" fmla="*/ 5668658 h 8173795"/>
                <a:gd name="connsiteX4457" fmla="*/ 4203334 w 8176660"/>
                <a:gd name="connsiteY4457" fmla="*/ 5655102 h 8173795"/>
                <a:gd name="connsiteX4458" fmla="*/ 4209195 w 8176660"/>
                <a:gd name="connsiteY4458" fmla="*/ 5659499 h 8173795"/>
                <a:gd name="connsiteX4459" fmla="*/ 4210294 w 8176660"/>
                <a:gd name="connsiteY4459" fmla="*/ 5659499 h 8173795"/>
                <a:gd name="connsiteX4460" fmla="*/ 4211027 w 8176660"/>
                <a:gd name="connsiteY4460" fmla="*/ 5659132 h 8173795"/>
                <a:gd name="connsiteX4461" fmla="*/ 4246563 w 8176660"/>
                <a:gd name="connsiteY4461" fmla="*/ 5723611 h 8173795"/>
                <a:gd name="connsiteX4462" fmla="*/ 4277337 w 8176660"/>
                <a:gd name="connsiteY4462" fmla="*/ 5778930 h 8173795"/>
                <a:gd name="connsiteX4463" fmla="*/ 4174025 w 8176660"/>
                <a:gd name="connsiteY4463" fmla="*/ 5658766 h 8173795"/>
                <a:gd name="connsiteX4464" fmla="*/ 4203334 w 8176660"/>
                <a:gd name="connsiteY4464" fmla="*/ 5655102 h 8173795"/>
                <a:gd name="connsiteX4465" fmla="*/ 4120903 w 8176660"/>
                <a:gd name="connsiteY4465" fmla="*/ 5934998 h 8173795"/>
                <a:gd name="connsiteX4466" fmla="*/ 4120903 w 8176660"/>
                <a:gd name="connsiteY4466" fmla="*/ 5934998 h 8173795"/>
                <a:gd name="connsiteX4467" fmla="*/ 4120537 w 8176660"/>
                <a:gd name="connsiteY4467" fmla="*/ 5998011 h 8173795"/>
                <a:gd name="connsiteX4468" fmla="*/ 4035909 w 8176660"/>
                <a:gd name="connsiteY4468" fmla="*/ 6077510 h 8173795"/>
                <a:gd name="connsiteX4469" fmla="*/ 4076941 w 8176660"/>
                <a:gd name="connsiteY4469" fmla="*/ 6008635 h 8173795"/>
                <a:gd name="connsiteX4470" fmla="*/ 4120903 w 8176660"/>
                <a:gd name="connsiteY4470" fmla="*/ 5934998 h 8173795"/>
                <a:gd name="connsiteX4471" fmla="*/ 4125300 w 8176660"/>
                <a:gd name="connsiteY4471" fmla="*/ 6132463 h 8173795"/>
                <a:gd name="connsiteX4472" fmla="*/ 4124567 w 8176660"/>
                <a:gd name="connsiteY4472" fmla="*/ 6131364 h 8173795"/>
                <a:gd name="connsiteX4473" fmla="*/ 4131894 w 8176660"/>
                <a:gd name="connsiteY4473" fmla="*/ 6110848 h 8173795"/>
                <a:gd name="connsiteX4474" fmla="*/ 4180253 w 8176660"/>
                <a:gd name="connsiteY4474" fmla="*/ 6120740 h 8173795"/>
                <a:gd name="connsiteX4475" fmla="*/ 4154608 w 8176660"/>
                <a:gd name="connsiteY4475" fmla="*/ 6126236 h 8173795"/>
                <a:gd name="connsiteX4476" fmla="*/ 4125300 w 8176660"/>
                <a:gd name="connsiteY4476" fmla="*/ 6132463 h 8173795"/>
                <a:gd name="connsiteX4477" fmla="*/ 4191976 w 8176660"/>
                <a:gd name="connsiteY4477" fmla="*/ 6026953 h 8173795"/>
                <a:gd name="connsiteX4478" fmla="*/ 4192343 w 8176660"/>
                <a:gd name="connsiteY4478" fmla="*/ 6000942 h 8173795"/>
                <a:gd name="connsiteX4479" fmla="*/ 4224216 w 8176660"/>
                <a:gd name="connsiteY4479" fmla="*/ 5974198 h 8173795"/>
                <a:gd name="connsiteX4480" fmla="*/ 4286130 w 8176660"/>
                <a:gd name="connsiteY4480" fmla="*/ 5922175 h 8173795"/>
                <a:gd name="connsiteX4481" fmla="*/ 4190144 w 8176660"/>
                <a:gd name="connsiteY4481" fmla="*/ 6113046 h 8173795"/>
                <a:gd name="connsiteX4482" fmla="*/ 4191976 w 8176660"/>
                <a:gd name="connsiteY4482" fmla="*/ 6026953 h 8173795"/>
                <a:gd name="connsiteX4483" fmla="*/ 4191976 w 8176660"/>
                <a:gd name="connsiteY4483" fmla="*/ 6026953 h 8173795"/>
                <a:gd name="connsiteX4484" fmla="*/ 4298586 w 8176660"/>
                <a:gd name="connsiteY4484" fmla="*/ 5915581 h 8173795"/>
                <a:gd name="connsiteX4485" fmla="*/ 4319102 w 8176660"/>
                <a:gd name="connsiteY4485" fmla="*/ 5910818 h 8173795"/>
                <a:gd name="connsiteX4486" fmla="*/ 4436336 w 8176660"/>
                <a:gd name="connsiteY4486" fmla="*/ 6044538 h 8173795"/>
                <a:gd name="connsiteX4487" fmla="*/ 4297853 w 8176660"/>
                <a:gd name="connsiteY4487" fmla="*/ 5919245 h 8173795"/>
                <a:gd name="connsiteX4488" fmla="*/ 4298586 w 8176660"/>
                <a:gd name="connsiteY4488" fmla="*/ 5915581 h 8173795"/>
                <a:gd name="connsiteX4489" fmla="*/ 4298586 w 8176660"/>
                <a:gd name="connsiteY4489" fmla="*/ 5915581 h 8173795"/>
                <a:gd name="connsiteX4490" fmla="*/ 4463446 w 8176660"/>
                <a:gd name="connsiteY4490" fmla="*/ 6070183 h 8173795"/>
                <a:gd name="connsiteX4491" fmla="*/ 4463812 w 8176660"/>
                <a:gd name="connsiteY4491" fmla="*/ 6069084 h 8173795"/>
                <a:gd name="connsiteX4492" fmla="*/ 4523528 w 8176660"/>
                <a:gd name="connsiteY4492" fmla="*/ 6086303 h 8173795"/>
                <a:gd name="connsiteX4493" fmla="*/ 4585076 w 8176660"/>
                <a:gd name="connsiteY4493" fmla="*/ 6103888 h 8173795"/>
                <a:gd name="connsiteX4494" fmla="*/ 4584709 w 8176660"/>
                <a:gd name="connsiteY4494" fmla="*/ 6104621 h 8173795"/>
                <a:gd name="connsiteX4495" fmla="*/ 4585808 w 8176660"/>
                <a:gd name="connsiteY4495" fmla="*/ 6106819 h 8173795"/>
                <a:gd name="connsiteX4496" fmla="*/ 4472971 w 8176660"/>
                <a:gd name="connsiteY4496" fmla="*/ 6250430 h 8173795"/>
                <a:gd name="connsiteX4497" fmla="*/ 4471872 w 8176660"/>
                <a:gd name="connsiteY4497" fmla="*/ 6250063 h 8173795"/>
                <a:gd name="connsiteX4498" fmla="*/ 4465644 w 8176660"/>
                <a:gd name="connsiteY4498" fmla="*/ 6160673 h 8173795"/>
                <a:gd name="connsiteX4499" fmla="*/ 4459049 w 8176660"/>
                <a:gd name="connsiteY4499" fmla="*/ 6072747 h 8173795"/>
                <a:gd name="connsiteX4500" fmla="*/ 4463446 w 8176660"/>
                <a:gd name="connsiteY4500" fmla="*/ 6070183 h 8173795"/>
                <a:gd name="connsiteX4501" fmla="*/ 4463446 w 8176660"/>
                <a:gd name="connsiteY4501" fmla="*/ 6070183 h 8173795"/>
                <a:gd name="connsiteX4502" fmla="*/ 4704141 w 8176660"/>
                <a:gd name="connsiteY4502" fmla="*/ 6331028 h 8173795"/>
                <a:gd name="connsiteX4503" fmla="*/ 4737113 w 8176660"/>
                <a:gd name="connsiteY4503" fmla="*/ 6273877 h 8173795"/>
                <a:gd name="connsiteX4504" fmla="*/ 4737846 w 8176660"/>
                <a:gd name="connsiteY4504" fmla="*/ 6362901 h 8173795"/>
                <a:gd name="connsiteX4505" fmla="*/ 4738579 w 8176660"/>
                <a:gd name="connsiteY4505" fmla="*/ 6451193 h 8173795"/>
                <a:gd name="connsiteX4506" fmla="*/ 4688388 w 8176660"/>
                <a:gd name="connsiteY4506" fmla="*/ 6358138 h 8173795"/>
                <a:gd name="connsiteX4507" fmla="*/ 4704141 w 8176660"/>
                <a:gd name="connsiteY4507" fmla="*/ 6331028 h 8173795"/>
                <a:gd name="connsiteX4508" fmla="*/ 5027267 w 8176660"/>
                <a:gd name="connsiteY4508" fmla="*/ 6917930 h 8173795"/>
                <a:gd name="connsiteX4509" fmla="*/ 5026534 w 8176660"/>
                <a:gd name="connsiteY4509" fmla="*/ 6918296 h 8173795"/>
                <a:gd name="connsiteX4510" fmla="*/ 4973046 w 8176660"/>
                <a:gd name="connsiteY4510" fmla="*/ 6799230 h 8173795"/>
                <a:gd name="connsiteX4511" fmla="*/ 4915895 w 8176660"/>
                <a:gd name="connsiteY4511" fmla="*/ 6672838 h 8173795"/>
                <a:gd name="connsiteX4512" fmla="*/ 4916261 w 8176660"/>
                <a:gd name="connsiteY4512" fmla="*/ 6672471 h 8173795"/>
                <a:gd name="connsiteX4513" fmla="*/ 4915528 w 8176660"/>
                <a:gd name="connsiteY4513" fmla="*/ 6672105 h 8173795"/>
                <a:gd name="connsiteX4514" fmla="*/ 4895379 w 8176660"/>
                <a:gd name="connsiteY4514" fmla="*/ 6581615 h 8173795"/>
                <a:gd name="connsiteX4515" fmla="*/ 4874863 w 8176660"/>
                <a:gd name="connsiteY4515" fmla="*/ 6493324 h 8173795"/>
                <a:gd name="connsiteX4516" fmla="*/ 4875596 w 8176660"/>
                <a:gd name="connsiteY4516" fmla="*/ 6490759 h 8173795"/>
                <a:gd name="connsiteX4517" fmla="*/ 4871932 w 8176660"/>
                <a:gd name="connsiteY4517" fmla="*/ 6488194 h 8173795"/>
                <a:gd name="connsiteX4518" fmla="*/ 4871932 w 8176660"/>
                <a:gd name="connsiteY4518" fmla="*/ 6488194 h 8173795"/>
                <a:gd name="connsiteX4519" fmla="*/ 4869367 w 8176660"/>
                <a:gd name="connsiteY4519" fmla="*/ 6491125 h 8173795"/>
                <a:gd name="connsiteX4520" fmla="*/ 4811117 w 8176660"/>
                <a:gd name="connsiteY4520" fmla="*/ 6531791 h 8173795"/>
                <a:gd name="connsiteX4521" fmla="*/ 4759095 w 8176660"/>
                <a:gd name="connsiteY4521" fmla="*/ 6568426 h 8173795"/>
                <a:gd name="connsiteX4522" fmla="*/ 4752134 w 8176660"/>
                <a:gd name="connsiteY4522" fmla="*/ 6565129 h 8173795"/>
                <a:gd name="connsiteX4523" fmla="*/ 4750668 w 8176660"/>
                <a:gd name="connsiteY4523" fmla="*/ 6565129 h 8173795"/>
                <a:gd name="connsiteX4524" fmla="*/ 4741876 w 8176660"/>
                <a:gd name="connsiteY4524" fmla="*/ 6576853 h 8173795"/>
                <a:gd name="connsiteX4525" fmla="*/ 4752134 w 8176660"/>
                <a:gd name="connsiteY4525" fmla="*/ 6585645 h 8173795"/>
                <a:gd name="connsiteX4526" fmla="*/ 4753599 w 8176660"/>
                <a:gd name="connsiteY4526" fmla="*/ 6585645 h 8173795"/>
                <a:gd name="connsiteX4527" fmla="*/ 4759827 w 8176660"/>
                <a:gd name="connsiteY4527" fmla="*/ 6581981 h 8173795"/>
                <a:gd name="connsiteX4528" fmla="*/ 4832366 w 8176660"/>
                <a:gd name="connsiteY4528" fmla="*/ 6625578 h 8173795"/>
                <a:gd name="connsiteX4529" fmla="*/ 4911865 w 8176660"/>
                <a:gd name="connsiteY4529" fmla="*/ 6672838 h 8173795"/>
                <a:gd name="connsiteX4530" fmla="*/ 4826504 w 8176660"/>
                <a:gd name="connsiteY4530" fmla="*/ 6799963 h 8173795"/>
                <a:gd name="connsiteX4531" fmla="*/ 4743341 w 8176660"/>
                <a:gd name="connsiteY4531" fmla="*/ 6924890 h 8173795"/>
                <a:gd name="connsiteX4532" fmla="*/ 4741509 w 8176660"/>
                <a:gd name="connsiteY4532" fmla="*/ 6924524 h 8173795"/>
                <a:gd name="connsiteX4533" fmla="*/ 4737113 w 8176660"/>
                <a:gd name="connsiteY4533" fmla="*/ 6930752 h 8173795"/>
                <a:gd name="connsiteX4534" fmla="*/ 4737846 w 8176660"/>
                <a:gd name="connsiteY4534" fmla="*/ 6931851 h 8173795"/>
                <a:gd name="connsiteX4535" fmla="*/ 4618048 w 8176660"/>
                <a:gd name="connsiteY4535" fmla="*/ 7039926 h 8173795"/>
                <a:gd name="connsiteX4536" fmla="*/ 4500814 w 8176660"/>
                <a:gd name="connsiteY4536" fmla="*/ 7146535 h 8173795"/>
                <a:gd name="connsiteX4537" fmla="*/ 4496418 w 8176660"/>
                <a:gd name="connsiteY4537" fmla="*/ 7144704 h 8173795"/>
                <a:gd name="connsiteX4538" fmla="*/ 4495319 w 8176660"/>
                <a:gd name="connsiteY4538" fmla="*/ 7144704 h 8173795"/>
                <a:gd name="connsiteX4539" fmla="*/ 4488724 w 8176660"/>
                <a:gd name="connsiteY4539" fmla="*/ 7153130 h 8173795"/>
                <a:gd name="connsiteX4540" fmla="*/ 4393105 w 8176660"/>
                <a:gd name="connsiteY4540" fmla="*/ 7177309 h 8173795"/>
                <a:gd name="connsiteX4541" fmla="*/ 4296754 w 8176660"/>
                <a:gd name="connsiteY4541" fmla="*/ 7201855 h 8173795"/>
                <a:gd name="connsiteX4542" fmla="*/ 4290526 w 8176660"/>
                <a:gd name="connsiteY4542" fmla="*/ 7197825 h 8173795"/>
                <a:gd name="connsiteX4543" fmla="*/ 4289427 w 8176660"/>
                <a:gd name="connsiteY4543" fmla="*/ 7197825 h 8173795"/>
                <a:gd name="connsiteX4544" fmla="*/ 4284298 w 8176660"/>
                <a:gd name="connsiteY4544" fmla="*/ 7200756 h 8173795"/>
                <a:gd name="connsiteX4545" fmla="*/ 4283199 w 8176660"/>
                <a:gd name="connsiteY4545" fmla="*/ 7205152 h 8173795"/>
                <a:gd name="connsiteX4546" fmla="*/ 4198204 w 8176660"/>
                <a:gd name="connsiteY4546" fmla="*/ 7224203 h 8173795"/>
                <a:gd name="connsiteX4547" fmla="*/ 4106982 w 8176660"/>
                <a:gd name="connsiteY4547" fmla="*/ 7245451 h 8173795"/>
                <a:gd name="connsiteX4548" fmla="*/ 4106982 w 8176660"/>
                <a:gd name="connsiteY4548" fmla="*/ 7245451 h 8173795"/>
                <a:gd name="connsiteX4549" fmla="*/ 4106616 w 8176660"/>
                <a:gd name="connsiteY4549" fmla="*/ 7245451 h 8173795"/>
                <a:gd name="connsiteX4550" fmla="*/ 4106249 w 8176660"/>
                <a:gd name="connsiteY4550" fmla="*/ 7245818 h 8173795"/>
                <a:gd name="connsiteX4551" fmla="*/ 4105883 w 8176660"/>
                <a:gd name="connsiteY4551" fmla="*/ 7245818 h 8173795"/>
                <a:gd name="connsiteX4552" fmla="*/ 4027116 w 8176660"/>
                <a:gd name="connsiteY4552" fmla="*/ 7280988 h 8173795"/>
                <a:gd name="connsiteX4553" fmla="*/ 3949083 w 8176660"/>
                <a:gd name="connsiteY4553" fmla="*/ 7316158 h 8173795"/>
                <a:gd name="connsiteX4554" fmla="*/ 3949083 w 8176660"/>
                <a:gd name="connsiteY4554" fmla="*/ 7316158 h 8173795"/>
                <a:gd name="connsiteX4555" fmla="*/ 3948716 w 8176660"/>
                <a:gd name="connsiteY4555" fmla="*/ 7316524 h 8173795"/>
                <a:gd name="connsiteX4556" fmla="*/ 3948350 w 8176660"/>
                <a:gd name="connsiteY4556" fmla="*/ 7316524 h 8173795"/>
                <a:gd name="connsiteX4557" fmla="*/ 3947983 w 8176660"/>
                <a:gd name="connsiteY4557" fmla="*/ 7316891 h 8173795"/>
                <a:gd name="connsiteX4558" fmla="*/ 3947251 w 8176660"/>
                <a:gd name="connsiteY4558" fmla="*/ 7317257 h 8173795"/>
                <a:gd name="connsiteX4559" fmla="*/ 3947251 w 8176660"/>
                <a:gd name="connsiteY4559" fmla="*/ 7317990 h 8173795"/>
                <a:gd name="connsiteX4560" fmla="*/ 3946885 w 8176660"/>
                <a:gd name="connsiteY4560" fmla="*/ 7318356 h 8173795"/>
                <a:gd name="connsiteX4561" fmla="*/ 3947251 w 8176660"/>
                <a:gd name="connsiteY4561" fmla="*/ 7318722 h 8173795"/>
                <a:gd name="connsiteX4562" fmla="*/ 3986084 w 8176660"/>
                <a:gd name="connsiteY4562" fmla="*/ 7465265 h 8173795"/>
                <a:gd name="connsiteX4563" fmla="*/ 4024552 w 8176660"/>
                <a:gd name="connsiteY4563" fmla="*/ 7608876 h 8173795"/>
                <a:gd name="connsiteX4564" fmla="*/ 3871782 w 8176660"/>
                <a:gd name="connsiteY4564" fmla="*/ 7558319 h 8173795"/>
                <a:gd name="connsiteX4565" fmla="*/ 3716081 w 8176660"/>
                <a:gd name="connsiteY4565" fmla="*/ 7507029 h 8173795"/>
                <a:gd name="connsiteX4566" fmla="*/ 3715714 w 8176660"/>
                <a:gd name="connsiteY4566" fmla="*/ 7507029 h 8173795"/>
                <a:gd name="connsiteX4567" fmla="*/ 3714981 w 8176660"/>
                <a:gd name="connsiteY4567" fmla="*/ 7507029 h 8173795"/>
                <a:gd name="connsiteX4568" fmla="*/ 3714981 w 8176660"/>
                <a:gd name="connsiteY4568" fmla="*/ 7507029 h 8173795"/>
                <a:gd name="connsiteX4569" fmla="*/ 3713882 w 8176660"/>
                <a:gd name="connsiteY4569" fmla="*/ 7507396 h 8173795"/>
                <a:gd name="connsiteX4570" fmla="*/ 3713882 w 8176660"/>
                <a:gd name="connsiteY4570" fmla="*/ 7507396 h 8173795"/>
                <a:gd name="connsiteX4571" fmla="*/ 3713882 w 8176660"/>
                <a:gd name="connsiteY4571" fmla="*/ 7507396 h 8173795"/>
                <a:gd name="connsiteX4572" fmla="*/ 3713882 w 8176660"/>
                <a:gd name="connsiteY4572" fmla="*/ 7507761 h 8173795"/>
                <a:gd name="connsiteX4573" fmla="*/ 3713882 w 8176660"/>
                <a:gd name="connsiteY4573" fmla="*/ 7508128 h 8173795"/>
                <a:gd name="connsiteX4574" fmla="*/ 3713882 w 8176660"/>
                <a:gd name="connsiteY4574" fmla="*/ 7508128 h 8173795"/>
                <a:gd name="connsiteX4575" fmla="*/ 3713882 w 8176660"/>
                <a:gd name="connsiteY4575" fmla="*/ 7508128 h 8173795"/>
                <a:gd name="connsiteX4576" fmla="*/ 3713882 w 8176660"/>
                <a:gd name="connsiteY4576" fmla="*/ 7508495 h 8173795"/>
                <a:gd name="connsiteX4577" fmla="*/ 3758578 w 8176660"/>
                <a:gd name="connsiteY4577" fmla="*/ 7655769 h 8173795"/>
                <a:gd name="connsiteX4578" fmla="*/ 3801075 w 8176660"/>
                <a:gd name="connsiteY4578" fmla="*/ 7794252 h 8173795"/>
                <a:gd name="connsiteX4579" fmla="*/ 3797411 w 8176660"/>
                <a:gd name="connsiteY4579" fmla="*/ 7796450 h 8173795"/>
                <a:gd name="connsiteX4580" fmla="*/ 3795580 w 8176660"/>
                <a:gd name="connsiteY4580" fmla="*/ 7804143 h 8173795"/>
                <a:gd name="connsiteX4581" fmla="*/ 3797411 w 8176660"/>
                <a:gd name="connsiteY4581" fmla="*/ 7807074 h 8173795"/>
                <a:gd name="connsiteX4582" fmla="*/ 3685307 w 8176660"/>
                <a:gd name="connsiteY4582" fmla="*/ 7898297 h 8173795"/>
                <a:gd name="connsiteX4583" fmla="*/ 3572103 w 8176660"/>
                <a:gd name="connsiteY4583" fmla="*/ 7990985 h 8173795"/>
                <a:gd name="connsiteX4584" fmla="*/ 3567340 w 8176660"/>
                <a:gd name="connsiteY4584" fmla="*/ 7989153 h 8173795"/>
                <a:gd name="connsiteX4585" fmla="*/ 3566241 w 8176660"/>
                <a:gd name="connsiteY4585" fmla="*/ 7989153 h 8173795"/>
                <a:gd name="connsiteX4586" fmla="*/ 3559647 w 8176660"/>
                <a:gd name="connsiteY4586" fmla="*/ 7998678 h 8173795"/>
                <a:gd name="connsiteX4587" fmla="*/ 3567340 w 8176660"/>
                <a:gd name="connsiteY4587" fmla="*/ 8005639 h 8173795"/>
                <a:gd name="connsiteX4588" fmla="*/ 3568439 w 8176660"/>
                <a:gd name="connsiteY4588" fmla="*/ 8005639 h 8173795"/>
                <a:gd name="connsiteX4589" fmla="*/ 3574667 w 8176660"/>
                <a:gd name="connsiteY4589" fmla="*/ 7999411 h 8173795"/>
                <a:gd name="connsiteX4590" fmla="*/ 3709486 w 8176660"/>
                <a:gd name="connsiteY4590" fmla="*/ 8003440 h 8173795"/>
                <a:gd name="connsiteX4591" fmla="*/ 3843938 w 8176660"/>
                <a:gd name="connsiteY4591" fmla="*/ 8007104 h 8173795"/>
                <a:gd name="connsiteX4592" fmla="*/ 3851632 w 8176660"/>
                <a:gd name="connsiteY4592" fmla="*/ 8013332 h 8173795"/>
                <a:gd name="connsiteX4593" fmla="*/ 3852731 w 8176660"/>
                <a:gd name="connsiteY4593" fmla="*/ 8013332 h 8173795"/>
                <a:gd name="connsiteX4594" fmla="*/ 3857128 w 8176660"/>
                <a:gd name="connsiteY4594" fmla="*/ 8010768 h 8173795"/>
                <a:gd name="connsiteX4595" fmla="*/ 3994877 w 8176660"/>
                <a:gd name="connsiteY4595" fmla="*/ 8087702 h 8173795"/>
                <a:gd name="connsiteX4596" fmla="*/ 4138122 w 8176660"/>
                <a:gd name="connsiteY4596" fmla="*/ 8167201 h 8173795"/>
                <a:gd name="connsiteX4597" fmla="*/ 4137756 w 8176660"/>
                <a:gd name="connsiteY4597" fmla="*/ 8168667 h 8173795"/>
                <a:gd name="connsiteX4598" fmla="*/ 4143984 w 8176660"/>
                <a:gd name="connsiteY4598" fmla="*/ 8173796 h 8173795"/>
                <a:gd name="connsiteX4599" fmla="*/ 4144717 w 8176660"/>
                <a:gd name="connsiteY4599" fmla="*/ 8173796 h 8173795"/>
                <a:gd name="connsiteX4600" fmla="*/ 4148746 w 8176660"/>
                <a:gd name="connsiteY4600" fmla="*/ 8171231 h 8173795"/>
                <a:gd name="connsiteX4601" fmla="*/ 4149845 w 8176660"/>
                <a:gd name="connsiteY4601" fmla="*/ 8166835 h 8173795"/>
                <a:gd name="connsiteX4602" fmla="*/ 4146915 w 8176660"/>
                <a:gd name="connsiteY4602" fmla="*/ 8162805 h 8173795"/>
                <a:gd name="connsiteX4603" fmla="*/ 4190511 w 8176660"/>
                <a:gd name="connsiteY4603" fmla="*/ 8012966 h 8173795"/>
                <a:gd name="connsiteX4604" fmla="*/ 4232642 w 8176660"/>
                <a:gd name="connsiteY4604" fmla="*/ 7866790 h 8173795"/>
                <a:gd name="connsiteX4605" fmla="*/ 4233741 w 8176660"/>
                <a:gd name="connsiteY4605" fmla="*/ 7867156 h 8173795"/>
                <a:gd name="connsiteX4606" fmla="*/ 4235206 w 8176660"/>
                <a:gd name="connsiteY4606" fmla="*/ 7867156 h 8173795"/>
                <a:gd name="connsiteX4607" fmla="*/ 4243633 w 8176660"/>
                <a:gd name="connsiteY4607" fmla="*/ 7856166 h 8173795"/>
                <a:gd name="connsiteX4608" fmla="*/ 4233741 w 8176660"/>
                <a:gd name="connsiteY4608" fmla="*/ 7847374 h 8173795"/>
                <a:gd name="connsiteX4609" fmla="*/ 4232275 w 8176660"/>
                <a:gd name="connsiteY4609" fmla="*/ 7847374 h 8173795"/>
                <a:gd name="connsiteX4610" fmla="*/ 4229345 w 8176660"/>
                <a:gd name="connsiteY4610" fmla="*/ 7849205 h 8173795"/>
                <a:gd name="connsiteX4611" fmla="*/ 4132260 w 8176660"/>
                <a:gd name="connsiteY4611" fmla="*/ 7732337 h 8173795"/>
                <a:gd name="connsiteX4612" fmla="*/ 4031513 w 8176660"/>
                <a:gd name="connsiteY4612" fmla="*/ 7611807 h 8173795"/>
                <a:gd name="connsiteX4613" fmla="*/ 4120903 w 8176660"/>
                <a:gd name="connsiteY4613" fmla="*/ 7608509 h 8173795"/>
                <a:gd name="connsiteX4614" fmla="*/ 4203700 w 8176660"/>
                <a:gd name="connsiteY4614" fmla="*/ 7605212 h 8173795"/>
                <a:gd name="connsiteX4615" fmla="*/ 4213958 w 8176660"/>
                <a:gd name="connsiteY4615" fmla="*/ 7613639 h 8173795"/>
                <a:gd name="connsiteX4616" fmla="*/ 4215423 w 8176660"/>
                <a:gd name="connsiteY4616" fmla="*/ 7613639 h 8173795"/>
                <a:gd name="connsiteX4617" fmla="*/ 4224216 w 8176660"/>
                <a:gd name="connsiteY4617" fmla="*/ 7601915 h 8173795"/>
                <a:gd name="connsiteX4618" fmla="*/ 4221651 w 8176660"/>
                <a:gd name="connsiteY4618" fmla="*/ 7597518 h 8173795"/>
                <a:gd name="connsiteX4619" fmla="*/ 4327894 w 8176660"/>
                <a:gd name="connsiteY4619" fmla="*/ 7479919 h 8173795"/>
                <a:gd name="connsiteX4620" fmla="*/ 4433038 w 8176660"/>
                <a:gd name="connsiteY4620" fmla="*/ 7362685 h 8173795"/>
                <a:gd name="connsiteX4621" fmla="*/ 4438900 w 8176660"/>
                <a:gd name="connsiteY4621" fmla="*/ 7364883 h 8173795"/>
                <a:gd name="connsiteX4622" fmla="*/ 4440732 w 8176660"/>
                <a:gd name="connsiteY4622" fmla="*/ 7364883 h 8173795"/>
                <a:gd name="connsiteX4623" fmla="*/ 4448059 w 8176660"/>
                <a:gd name="connsiteY4623" fmla="*/ 7360487 h 8173795"/>
                <a:gd name="connsiteX4624" fmla="*/ 4449524 w 8176660"/>
                <a:gd name="connsiteY4624" fmla="*/ 7354625 h 8173795"/>
                <a:gd name="connsiteX4625" fmla="*/ 4582878 w 8176660"/>
                <a:gd name="connsiteY4625" fmla="*/ 7345100 h 8173795"/>
                <a:gd name="connsiteX4626" fmla="*/ 4718063 w 8176660"/>
                <a:gd name="connsiteY4626" fmla="*/ 7334842 h 8173795"/>
                <a:gd name="connsiteX4627" fmla="*/ 4726123 w 8176660"/>
                <a:gd name="connsiteY4627" fmla="*/ 7341436 h 8173795"/>
                <a:gd name="connsiteX4628" fmla="*/ 4727222 w 8176660"/>
                <a:gd name="connsiteY4628" fmla="*/ 7341436 h 8173795"/>
                <a:gd name="connsiteX4629" fmla="*/ 4734549 w 8176660"/>
                <a:gd name="connsiteY4629" fmla="*/ 7331178 h 8173795"/>
                <a:gd name="connsiteX4630" fmla="*/ 4727588 w 8176660"/>
                <a:gd name="connsiteY4630" fmla="*/ 7324218 h 8173795"/>
                <a:gd name="connsiteX4631" fmla="*/ 4727222 w 8176660"/>
                <a:gd name="connsiteY4631" fmla="*/ 7211380 h 8173795"/>
                <a:gd name="connsiteX4632" fmla="*/ 4726489 w 8176660"/>
                <a:gd name="connsiteY4632" fmla="*/ 7098543 h 8173795"/>
                <a:gd name="connsiteX4633" fmla="*/ 4733083 w 8176660"/>
                <a:gd name="connsiteY4633" fmla="*/ 7090117 h 8173795"/>
                <a:gd name="connsiteX4634" fmla="*/ 4828336 w 8176660"/>
                <a:gd name="connsiteY4634" fmla="*/ 7066304 h 8173795"/>
                <a:gd name="connsiteX4635" fmla="*/ 4926886 w 8176660"/>
                <a:gd name="connsiteY4635" fmla="*/ 7041025 h 8173795"/>
                <a:gd name="connsiteX4636" fmla="*/ 4930915 w 8176660"/>
                <a:gd name="connsiteY4636" fmla="*/ 7043223 h 8173795"/>
                <a:gd name="connsiteX4637" fmla="*/ 4931648 w 8176660"/>
                <a:gd name="connsiteY4637" fmla="*/ 7043223 h 8173795"/>
                <a:gd name="connsiteX4638" fmla="*/ 4936044 w 8176660"/>
                <a:gd name="connsiteY4638" fmla="*/ 7037728 h 8173795"/>
                <a:gd name="connsiteX4639" fmla="*/ 4930915 w 8176660"/>
                <a:gd name="connsiteY4639" fmla="*/ 7033332 h 8173795"/>
                <a:gd name="connsiteX4640" fmla="*/ 4930182 w 8176660"/>
                <a:gd name="connsiteY4640" fmla="*/ 7033332 h 8173795"/>
                <a:gd name="connsiteX4641" fmla="*/ 4927984 w 8176660"/>
                <a:gd name="connsiteY4641" fmla="*/ 7034430 h 8173795"/>
                <a:gd name="connsiteX4642" fmla="*/ 4882190 w 8176660"/>
                <a:gd name="connsiteY4642" fmla="*/ 7007687 h 8173795"/>
                <a:gd name="connsiteX4643" fmla="*/ 5022138 w 8176660"/>
                <a:gd name="connsiteY4643" fmla="*/ 6932218 h 8173795"/>
                <a:gd name="connsiteX4644" fmla="*/ 5029098 w 8176660"/>
                <a:gd name="connsiteY4644" fmla="*/ 6935881 h 8173795"/>
                <a:gd name="connsiteX4645" fmla="*/ 5030564 w 8176660"/>
                <a:gd name="connsiteY4645" fmla="*/ 6935881 h 8173795"/>
                <a:gd name="connsiteX4646" fmla="*/ 5038624 w 8176660"/>
                <a:gd name="connsiteY4646" fmla="*/ 6924890 h 8173795"/>
                <a:gd name="connsiteX4647" fmla="*/ 5027267 w 8176660"/>
                <a:gd name="connsiteY4647" fmla="*/ 6917930 h 8173795"/>
                <a:gd name="connsiteX4648" fmla="*/ 5027267 w 8176660"/>
                <a:gd name="connsiteY4648" fmla="*/ 6917930 h 8173795"/>
                <a:gd name="connsiteX4649" fmla="*/ 4925786 w 8176660"/>
                <a:gd name="connsiteY4649" fmla="*/ 7038827 h 8173795"/>
                <a:gd name="connsiteX4650" fmla="*/ 4826870 w 8176660"/>
                <a:gd name="connsiteY4650" fmla="*/ 7063739 h 8173795"/>
                <a:gd name="connsiteX4651" fmla="*/ 4737846 w 8176660"/>
                <a:gd name="connsiteY4651" fmla="*/ 7086453 h 8173795"/>
                <a:gd name="connsiteX4652" fmla="*/ 4877428 w 8176660"/>
                <a:gd name="connsiteY4652" fmla="*/ 7011716 h 8173795"/>
                <a:gd name="connsiteX4653" fmla="*/ 4877794 w 8176660"/>
                <a:gd name="connsiteY4653" fmla="*/ 7011716 h 8173795"/>
                <a:gd name="connsiteX4654" fmla="*/ 4925786 w 8176660"/>
                <a:gd name="connsiteY4654" fmla="*/ 7038827 h 8173795"/>
                <a:gd name="connsiteX4655" fmla="*/ 4925786 w 8176660"/>
                <a:gd name="connsiteY4655" fmla="*/ 7038827 h 8173795"/>
                <a:gd name="connsiteX4656" fmla="*/ 4448792 w 8176660"/>
                <a:gd name="connsiteY4656" fmla="*/ 7352793 h 8173795"/>
                <a:gd name="connsiteX4657" fmla="*/ 4442563 w 8176660"/>
                <a:gd name="connsiteY4657" fmla="*/ 7345832 h 8173795"/>
                <a:gd name="connsiteX4658" fmla="*/ 4468941 w 8176660"/>
                <a:gd name="connsiteY4658" fmla="*/ 7255343 h 8173795"/>
                <a:gd name="connsiteX4659" fmla="*/ 4495685 w 8176660"/>
                <a:gd name="connsiteY4659" fmla="*/ 7161922 h 8173795"/>
                <a:gd name="connsiteX4660" fmla="*/ 4496051 w 8176660"/>
                <a:gd name="connsiteY4660" fmla="*/ 7161922 h 8173795"/>
                <a:gd name="connsiteX4661" fmla="*/ 4497150 w 8176660"/>
                <a:gd name="connsiteY4661" fmla="*/ 7161922 h 8173795"/>
                <a:gd name="connsiteX4662" fmla="*/ 4500814 w 8176660"/>
                <a:gd name="connsiteY4662" fmla="*/ 7159724 h 8173795"/>
                <a:gd name="connsiteX4663" fmla="*/ 4609621 w 8176660"/>
                <a:gd name="connsiteY4663" fmla="*/ 7245451 h 8173795"/>
                <a:gd name="connsiteX4664" fmla="*/ 4718063 w 8176660"/>
                <a:gd name="connsiteY4664" fmla="*/ 7330446 h 8173795"/>
                <a:gd name="connsiteX4665" fmla="*/ 4717330 w 8176660"/>
                <a:gd name="connsiteY4665" fmla="*/ 7333010 h 8173795"/>
                <a:gd name="connsiteX4666" fmla="*/ 4581778 w 8176660"/>
                <a:gd name="connsiteY4666" fmla="*/ 7342902 h 8173795"/>
                <a:gd name="connsiteX4667" fmla="*/ 4448792 w 8176660"/>
                <a:gd name="connsiteY4667" fmla="*/ 7352793 h 8173795"/>
                <a:gd name="connsiteX4668" fmla="*/ 4218354 w 8176660"/>
                <a:gd name="connsiteY4668" fmla="*/ 7596420 h 8173795"/>
                <a:gd name="connsiteX4669" fmla="*/ 4212126 w 8176660"/>
                <a:gd name="connsiteY4669" fmla="*/ 7594954 h 8173795"/>
                <a:gd name="connsiteX4670" fmla="*/ 4204432 w 8176660"/>
                <a:gd name="connsiteY4670" fmla="*/ 7563081 h 8173795"/>
                <a:gd name="connsiteX4671" fmla="*/ 4313606 w 8176660"/>
                <a:gd name="connsiteY4671" fmla="*/ 7467463 h 8173795"/>
                <a:gd name="connsiteX4672" fmla="*/ 4416552 w 8176660"/>
                <a:gd name="connsiteY4672" fmla="*/ 7376606 h 8173795"/>
                <a:gd name="connsiteX4673" fmla="*/ 4324231 w 8176660"/>
                <a:gd name="connsiteY4673" fmla="*/ 7478820 h 8173795"/>
                <a:gd name="connsiteX4674" fmla="*/ 4218354 w 8176660"/>
                <a:gd name="connsiteY4674" fmla="*/ 7596420 h 8173795"/>
                <a:gd name="connsiteX4675" fmla="*/ 4224948 w 8176660"/>
                <a:gd name="connsiteY4675" fmla="*/ 7853235 h 8173795"/>
                <a:gd name="connsiteX4676" fmla="*/ 4223116 w 8176660"/>
                <a:gd name="connsiteY4676" fmla="*/ 7860562 h 8173795"/>
                <a:gd name="connsiteX4677" fmla="*/ 4228612 w 8176660"/>
                <a:gd name="connsiteY4677" fmla="*/ 7867523 h 8173795"/>
                <a:gd name="connsiteX4678" fmla="*/ 4186114 w 8176660"/>
                <a:gd name="connsiteY4678" fmla="*/ 8014065 h 8173795"/>
                <a:gd name="connsiteX4679" fmla="*/ 4142885 w 8176660"/>
                <a:gd name="connsiteY4679" fmla="*/ 8163904 h 8173795"/>
                <a:gd name="connsiteX4680" fmla="*/ 4142152 w 8176660"/>
                <a:gd name="connsiteY4680" fmla="*/ 8163538 h 8173795"/>
                <a:gd name="connsiteX4681" fmla="*/ 4139221 w 8176660"/>
                <a:gd name="connsiteY4681" fmla="*/ 8165369 h 8173795"/>
                <a:gd name="connsiteX4682" fmla="*/ 3998174 w 8176660"/>
                <a:gd name="connsiteY4682" fmla="*/ 8086970 h 8173795"/>
                <a:gd name="connsiteX4683" fmla="*/ 3858226 w 8176660"/>
                <a:gd name="connsiteY4683" fmla="*/ 8009302 h 8173795"/>
                <a:gd name="connsiteX4684" fmla="*/ 3858959 w 8176660"/>
                <a:gd name="connsiteY4684" fmla="*/ 8006371 h 8173795"/>
                <a:gd name="connsiteX4685" fmla="*/ 3851998 w 8176660"/>
                <a:gd name="connsiteY4685" fmla="*/ 7999777 h 8173795"/>
                <a:gd name="connsiteX4686" fmla="*/ 3836245 w 8176660"/>
                <a:gd name="connsiteY4686" fmla="*/ 7867889 h 8173795"/>
                <a:gd name="connsiteX4687" fmla="*/ 3826354 w 8176660"/>
                <a:gd name="connsiteY4687" fmla="*/ 7788390 h 8173795"/>
                <a:gd name="connsiteX4688" fmla="*/ 3917942 w 8176660"/>
                <a:gd name="connsiteY4688" fmla="*/ 7709257 h 8173795"/>
                <a:gd name="connsiteX4689" fmla="*/ 4027483 w 8176660"/>
                <a:gd name="connsiteY4689" fmla="*/ 7614371 h 8173795"/>
                <a:gd name="connsiteX4690" fmla="*/ 4128963 w 8176660"/>
                <a:gd name="connsiteY4690" fmla="*/ 7736733 h 8173795"/>
                <a:gd name="connsiteX4691" fmla="*/ 4224948 w 8176660"/>
                <a:gd name="connsiteY4691" fmla="*/ 7853235 h 8173795"/>
                <a:gd name="connsiteX4692" fmla="*/ 4224948 w 8176660"/>
                <a:gd name="connsiteY4692" fmla="*/ 7853235 h 8173795"/>
                <a:gd name="connsiteX4693" fmla="*/ 4224948 w 8176660"/>
                <a:gd name="connsiteY4693" fmla="*/ 7853235 h 8173795"/>
                <a:gd name="connsiteX4694" fmla="*/ 3575034 w 8176660"/>
                <a:gd name="connsiteY4694" fmla="*/ 7997579 h 8173795"/>
                <a:gd name="connsiteX4695" fmla="*/ 3573935 w 8176660"/>
                <a:gd name="connsiteY4695" fmla="*/ 7995747 h 8173795"/>
                <a:gd name="connsiteX4696" fmla="*/ 3687505 w 8176660"/>
                <a:gd name="connsiteY4696" fmla="*/ 7903059 h 8173795"/>
                <a:gd name="connsiteX4697" fmla="*/ 3798877 w 8176660"/>
                <a:gd name="connsiteY4697" fmla="*/ 7811836 h 8173795"/>
                <a:gd name="connsiteX4698" fmla="*/ 3805471 w 8176660"/>
                <a:gd name="connsiteY4698" fmla="*/ 7814402 h 8173795"/>
                <a:gd name="connsiteX4699" fmla="*/ 3805838 w 8176660"/>
                <a:gd name="connsiteY4699" fmla="*/ 7814402 h 8173795"/>
                <a:gd name="connsiteX4700" fmla="*/ 3825987 w 8176660"/>
                <a:gd name="connsiteY4700" fmla="*/ 7906356 h 8173795"/>
                <a:gd name="connsiteX4701" fmla="*/ 3847236 w 8176660"/>
                <a:gd name="connsiteY4701" fmla="*/ 8001243 h 8173795"/>
                <a:gd name="connsiteX4702" fmla="*/ 3844305 w 8176660"/>
                <a:gd name="connsiteY4702" fmla="*/ 8003075 h 8173795"/>
                <a:gd name="connsiteX4703" fmla="*/ 3843572 w 8176660"/>
                <a:gd name="connsiteY4703" fmla="*/ 8006005 h 8173795"/>
                <a:gd name="connsiteX4704" fmla="*/ 3708753 w 8176660"/>
                <a:gd name="connsiteY4704" fmla="*/ 8001975 h 8173795"/>
                <a:gd name="connsiteX4705" fmla="*/ 3575034 w 8176660"/>
                <a:gd name="connsiteY4705" fmla="*/ 7997579 h 8173795"/>
                <a:gd name="connsiteX4706" fmla="*/ 3871049 w 8176660"/>
                <a:gd name="connsiteY4706" fmla="*/ 7562715 h 8173795"/>
                <a:gd name="connsiteX4707" fmla="*/ 4022720 w 8176660"/>
                <a:gd name="connsiteY4707" fmla="*/ 7612539 h 8173795"/>
                <a:gd name="connsiteX4708" fmla="*/ 3920873 w 8176660"/>
                <a:gd name="connsiteY4708" fmla="*/ 7668958 h 8173795"/>
                <a:gd name="connsiteX4709" fmla="*/ 3823056 w 8176660"/>
                <a:gd name="connsiteY4709" fmla="*/ 7723545 h 8173795"/>
                <a:gd name="connsiteX4710" fmla="*/ 3814997 w 8176660"/>
                <a:gd name="connsiteY4710" fmla="*/ 7719882 h 8173795"/>
                <a:gd name="connsiteX4711" fmla="*/ 3806937 w 8176660"/>
                <a:gd name="connsiteY4711" fmla="*/ 7730506 h 8173795"/>
                <a:gd name="connsiteX4712" fmla="*/ 3813165 w 8176660"/>
                <a:gd name="connsiteY4712" fmla="*/ 7737467 h 8173795"/>
                <a:gd name="connsiteX4713" fmla="*/ 3808768 w 8176660"/>
                <a:gd name="connsiteY4713" fmla="*/ 7766409 h 8173795"/>
                <a:gd name="connsiteX4714" fmla="*/ 3804739 w 8176660"/>
                <a:gd name="connsiteY4714" fmla="*/ 7794252 h 8173795"/>
                <a:gd name="connsiteX4715" fmla="*/ 3804006 w 8176660"/>
                <a:gd name="connsiteY4715" fmla="*/ 7793885 h 8173795"/>
                <a:gd name="connsiteX4716" fmla="*/ 3762241 w 8176660"/>
                <a:gd name="connsiteY4716" fmla="*/ 7655769 h 8173795"/>
                <a:gd name="connsiteX4717" fmla="*/ 3717912 w 8176660"/>
                <a:gd name="connsiteY4717" fmla="*/ 7511792 h 8173795"/>
                <a:gd name="connsiteX4718" fmla="*/ 3871049 w 8176660"/>
                <a:gd name="connsiteY4718" fmla="*/ 7562715 h 8173795"/>
                <a:gd name="connsiteX4719" fmla="*/ 4393472 w 8176660"/>
                <a:gd name="connsiteY4719" fmla="*/ 7181705 h 8173795"/>
                <a:gd name="connsiteX4720" fmla="*/ 4489091 w 8176660"/>
                <a:gd name="connsiteY4720" fmla="*/ 7157159 h 8173795"/>
                <a:gd name="connsiteX4721" fmla="*/ 4492021 w 8176660"/>
                <a:gd name="connsiteY4721" fmla="*/ 7160457 h 8173795"/>
                <a:gd name="connsiteX4722" fmla="*/ 4464911 w 8176660"/>
                <a:gd name="connsiteY4722" fmla="*/ 7253877 h 8173795"/>
                <a:gd name="connsiteX4723" fmla="*/ 4439266 w 8176660"/>
                <a:gd name="connsiteY4723" fmla="*/ 7344367 h 8173795"/>
                <a:gd name="connsiteX4724" fmla="*/ 4438167 w 8176660"/>
                <a:gd name="connsiteY4724" fmla="*/ 7344001 h 8173795"/>
                <a:gd name="connsiteX4725" fmla="*/ 4436336 w 8176660"/>
                <a:gd name="connsiteY4725" fmla="*/ 7344001 h 8173795"/>
                <a:gd name="connsiteX4726" fmla="*/ 4431939 w 8176660"/>
                <a:gd name="connsiteY4726" fmla="*/ 7346565 h 8173795"/>
                <a:gd name="connsiteX4727" fmla="*/ 4365262 w 8176660"/>
                <a:gd name="connsiteY4727" fmla="*/ 7279156 h 8173795"/>
                <a:gd name="connsiteX4728" fmla="*/ 4296021 w 8176660"/>
                <a:gd name="connsiteY4728" fmla="*/ 7209548 h 8173795"/>
                <a:gd name="connsiteX4729" fmla="*/ 4297120 w 8176660"/>
                <a:gd name="connsiteY4729" fmla="*/ 7205885 h 8173795"/>
                <a:gd name="connsiteX4730" fmla="*/ 4393472 w 8176660"/>
                <a:gd name="connsiteY4730" fmla="*/ 7181705 h 8173795"/>
                <a:gd name="connsiteX4731" fmla="*/ 4393472 w 8176660"/>
                <a:gd name="connsiteY4731" fmla="*/ 7181705 h 8173795"/>
                <a:gd name="connsiteX4732" fmla="*/ 4739678 w 8176660"/>
                <a:gd name="connsiteY4732" fmla="*/ 6934782 h 8173795"/>
                <a:gd name="connsiteX4733" fmla="*/ 4739678 w 8176660"/>
                <a:gd name="connsiteY4733" fmla="*/ 6934782 h 8173795"/>
                <a:gd name="connsiteX4734" fmla="*/ 4731252 w 8176660"/>
                <a:gd name="connsiteY4734" fmla="*/ 7010617 h 8173795"/>
                <a:gd name="connsiteX4735" fmla="*/ 4723558 w 8176660"/>
                <a:gd name="connsiteY4735" fmla="*/ 7082789 h 8173795"/>
                <a:gd name="connsiteX4736" fmla="*/ 4723192 w 8176660"/>
                <a:gd name="connsiteY4736" fmla="*/ 7082789 h 8173795"/>
                <a:gd name="connsiteX4737" fmla="*/ 4717330 w 8176660"/>
                <a:gd name="connsiteY4737" fmla="*/ 7086087 h 8173795"/>
                <a:gd name="connsiteX4738" fmla="*/ 4715864 w 8176660"/>
                <a:gd name="connsiteY4738" fmla="*/ 7091948 h 8173795"/>
                <a:gd name="connsiteX4739" fmla="*/ 4609621 w 8176660"/>
                <a:gd name="connsiteY4739" fmla="*/ 7120524 h 8173795"/>
                <a:gd name="connsiteX4740" fmla="*/ 4502646 w 8176660"/>
                <a:gd name="connsiteY4740" fmla="*/ 7149832 h 8173795"/>
                <a:gd name="connsiteX4741" fmla="*/ 4502646 w 8176660"/>
                <a:gd name="connsiteY4741" fmla="*/ 7149832 h 8173795"/>
                <a:gd name="connsiteX4742" fmla="*/ 4620246 w 8176660"/>
                <a:gd name="connsiteY4742" fmla="*/ 7043589 h 8173795"/>
                <a:gd name="connsiteX4743" fmla="*/ 4739678 w 8176660"/>
                <a:gd name="connsiteY4743" fmla="*/ 6934782 h 8173795"/>
                <a:gd name="connsiteX4744" fmla="*/ 4761293 w 8176660"/>
                <a:gd name="connsiteY4744" fmla="*/ 6572090 h 8173795"/>
                <a:gd name="connsiteX4745" fmla="*/ 4813682 w 8176660"/>
                <a:gd name="connsiteY4745" fmla="*/ 6535454 h 8173795"/>
                <a:gd name="connsiteX4746" fmla="*/ 4871565 w 8176660"/>
                <a:gd name="connsiteY4746" fmla="*/ 6494423 h 8173795"/>
                <a:gd name="connsiteX4747" fmla="*/ 4891349 w 8176660"/>
                <a:gd name="connsiteY4747" fmla="*/ 6582714 h 8173795"/>
                <a:gd name="connsiteX4748" fmla="*/ 4911132 w 8176660"/>
                <a:gd name="connsiteY4748" fmla="*/ 6669540 h 8173795"/>
                <a:gd name="connsiteX4749" fmla="*/ 4833831 w 8176660"/>
                <a:gd name="connsiteY4749" fmla="*/ 6623013 h 8173795"/>
                <a:gd name="connsiteX4750" fmla="*/ 4760926 w 8176660"/>
                <a:gd name="connsiteY4750" fmla="*/ 6579417 h 8173795"/>
                <a:gd name="connsiteX4751" fmla="*/ 4762026 w 8176660"/>
                <a:gd name="connsiteY4751" fmla="*/ 6574654 h 8173795"/>
                <a:gd name="connsiteX4752" fmla="*/ 4761293 w 8176660"/>
                <a:gd name="connsiteY4752" fmla="*/ 6572090 h 8173795"/>
                <a:gd name="connsiteX4753" fmla="*/ 4761293 w 8176660"/>
                <a:gd name="connsiteY4753" fmla="*/ 6572090 h 8173795"/>
                <a:gd name="connsiteX4754" fmla="*/ 4914063 w 8176660"/>
                <a:gd name="connsiteY4754" fmla="*/ 6676501 h 8173795"/>
                <a:gd name="connsiteX4755" fmla="*/ 4969749 w 8176660"/>
                <a:gd name="connsiteY4755" fmla="*/ 6801062 h 8173795"/>
                <a:gd name="connsiteX4756" fmla="*/ 5023603 w 8176660"/>
                <a:gd name="connsiteY4756" fmla="*/ 6920128 h 8173795"/>
                <a:gd name="connsiteX4757" fmla="*/ 5021039 w 8176660"/>
                <a:gd name="connsiteY4757" fmla="*/ 6921593 h 8173795"/>
                <a:gd name="connsiteX4758" fmla="*/ 5019939 w 8176660"/>
                <a:gd name="connsiteY4758" fmla="*/ 6925623 h 8173795"/>
                <a:gd name="connsiteX4759" fmla="*/ 4885487 w 8176660"/>
                <a:gd name="connsiteY4759" fmla="*/ 6926722 h 8173795"/>
                <a:gd name="connsiteX4760" fmla="*/ 4747005 w 8176660"/>
                <a:gd name="connsiteY4760" fmla="*/ 6928187 h 8173795"/>
                <a:gd name="connsiteX4761" fmla="*/ 4746272 w 8176660"/>
                <a:gd name="connsiteY4761" fmla="*/ 6927088 h 8173795"/>
                <a:gd name="connsiteX4762" fmla="*/ 4829801 w 8176660"/>
                <a:gd name="connsiteY4762" fmla="*/ 6802528 h 8173795"/>
                <a:gd name="connsiteX4763" fmla="*/ 4914063 w 8176660"/>
                <a:gd name="connsiteY4763" fmla="*/ 6676501 h 8173795"/>
                <a:gd name="connsiteX4764" fmla="*/ 4723192 w 8176660"/>
                <a:gd name="connsiteY4764" fmla="*/ 7212479 h 8173795"/>
                <a:gd name="connsiteX4765" fmla="*/ 4723925 w 8176660"/>
                <a:gd name="connsiteY4765" fmla="*/ 7325317 h 8173795"/>
                <a:gd name="connsiteX4766" fmla="*/ 4720261 w 8176660"/>
                <a:gd name="connsiteY4766" fmla="*/ 7327515 h 8173795"/>
                <a:gd name="connsiteX4767" fmla="*/ 4612186 w 8176660"/>
                <a:gd name="connsiteY4767" fmla="*/ 7242154 h 8173795"/>
                <a:gd name="connsiteX4768" fmla="*/ 4503012 w 8176660"/>
                <a:gd name="connsiteY4768" fmla="*/ 7156793 h 8173795"/>
                <a:gd name="connsiteX4769" fmla="*/ 4503745 w 8176660"/>
                <a:gd name="connsiteY4769" fmla="*/ 7153130 h 8173795"/>
                <a:gd name="connsiteX4770" fmla="*/ 4610721 w 8176660"/>
                <a:gd name="connsiteY4770" fmla="*/ 7124187 h 8173795"/>
                <a:gd name="connsiteX4771" fmla="*/ 4717330 w 8176660"/>
                <a:gd name="connsiteY4771" fmla="*/ 7094879 h 8173795"/>
                <a:gd name="connsiteX4772" fmla="*/ 4722825 w 8176660"/>
                <a:gd name="connsiteY4772" fmla="*/ 7099275 h 8173795"/>
                <a:gd name="connsiteX4773" fmla="*/ 4723192 w 8176660"/>
                <a:gd name="connsiteY4773" fmla="*/ 7212479 h 8173795"/>
                <a:gd name="connsiteX4774" fmla="*/ 4208096 w 8176660"/>
                <a:gd name="connsiteY4774" fmla="*/ 7596786 h 8173795"/>
                <a:gd name="connsiteX4775" fmla="*/ 4201502 w 8176660"/>
                <a:gd name="connsiteY4775" fmla="*/ 7589459 h 8173795"/>
                <a:gd name="connsiteX4776" fmla="*/ 4193075 w 8176660"/>
                <a:gd name="connsiteY4776" fmla="*/ 7580667 h 8173795"/>
                <a:gd name="connsiteX4777" fmla="*/ 4194541 w 8176660"/>
                <a:gd name="connsiteY4777" fmla="*/ 7575537 h 8173795"/>
                <a:gd name="connsiteX4778" fmla="*/ 4193442 w 8176660"/>
                <a:gd name="connsiteY4778" fmla="*/ 7573339 h 8173795"/>
                <a:gd name="connsiteX4779" fmla="*/ 4201868 w 8176660"/>
                <a:gd name="connsiteY4779" fmla="*/ 7566012 h 8173795"/>
                <a:gd name="connsiteX4780" fmla="*/ 4209195 w 8176660"/>
                <a:gd name="connsiteY4780" fmla="*/ 7596420 h 8173795"/>
                <a:gd name="connsiteX4781" fmla="*/ 4208096 w 8176660"/>
                <a:gd name="connsiteY4781" fmla="*/ 7596786 h 8173795"/>
                <a:gd name="connsiteX4782" fmla="*/ 4208096 w 8176660"/>
                <a:gd name="connsiteY4782" fmla="*/ 7596786 h 8173795"/>
                <a:gd name="connsiteX4783" fmla="*/ 4289793 w 8176660"/>
                <a:gd name="connsiteY4783" fmla="*/ 7213578 h 8173795"/>
                <a:gd name="connsiteX4784" fmla="*/ 4290892 w 8176660"/>
                <a:gd name="connsiteY4784" fmla="*/ 7213578 h 8173795"/>
                <a:gd name="connsiteX4785" fmla="*/ 4293457 w 8176660"/>
                <a:gd name="connsiteY4785" fmla="*/ 7212113 h 8173795"/>
                <a:gd name="connsiteX4786" fmla="*/ 4362698 w 8176660"/>
                <a:gd name="connsiteY4786" fmla="*/ 7282087 h 8173795"/>
                <a:gd name="connsiteX4787" fmla="*/ 4429008 w 8176660"/>
                <a:gd name="connsiteY4787" fmla="*/ 7348763 h 8173795"/>
                <a:gd name="connsiteX4788" fmla="*/ 4428275 w 8176660"/>
                <a:gd name="connsiteY4788" fmla="*/ 7351328 h 8173795"/>
                <a:gd name="connsiteX4789" fmla="*/ 4285764 w 8176660"/>
                <a:gd name="connsiteY4789" fmla="*/ 7314326 h 8173795"/>
                <a:gd name="connsiteX4790" fmla="*/ 4137756 w 8176660"/>
                <a:gd name="connsiteY4790" fmla="*/ 7276592 h 8173795"/>
                <a:gd name="connsiteX4791" fmla="*/ 4211759 w 8176660"/>
                <a:gd name="connsiteY4791" fmla="*/ 7243620 h 8173795"/>
                <a:gd name="connsiteX4792" fmla="*/ 4283932 w 8176660"/>
                <a:gd name="connsiteY4792" fmla="*/ 7211014 h 8173795"/>
                <a:gd name="connsiteX4793" fmla="*/ 4289793 w 8176660"/>
                <a:gd name="connsiteY4793" fmla="*/ 7213578 h 8173795"/>
                <a:gd name="connsiteX4794" fmla="*/ 4289793 w 8176660"/>
                <a:gd name="connsiteY4794" fmla="*/ 7213578 h 8173795"/>
                <a:gd name="connsiteX4795" fmla="*/ 4115774 w 8176660"/>
                <a:gd name="connsiteY4795" fmla="*/ 7278423 h 8173795"/>
                <a:gd name="connsiteX4796" fmla="*/ 4109913 w 8176660"/>
                <a:gd name="connsiteY4796" fmla="*/ 7254244 h 8173795"/>
                <a:gd name="connsiteX4797" fmla="*/ 4118339 w 8176660"/>
                <a:gd name="connsiteY4797" fmla="*/ 7263402 h 8173795"/>
                <a:gd name="connsiteX4798" fmla="*/ 4129696 w 8176660"/>
                <a:gd name="connsiteY4798" fmla="*/ 7275492 h 8173795"/>
                <a:gd name="connsiteX4799" fmla="*/ 4115774 w 8176660"/>
                <a:gd name="connsiteY4799" fmla="*/ 7278423 h 8173795"/>
                <a:gd name="connsiteX4800" fmla="*/ 4131527 w 8176660"/>
                <a:gd name="connsiteY4800" fmla="*/ 7278423 h 8173795"/>
                <a:gd name="connsiteX4801" fmla="*/ 4157905 w 8176660"/>
                <a:gd name="connsiteY4801" fmla="*/ 7426431 h 8173795"/>
                <a:gd name="connsiteX4802" fmla="*/ 4174758 w 8176660"/>
                <a:gd name="connsiteY4802" fmla="*/ 7519485 h 8173795"/>
                <a:gd name="connsiteX4803" fmla="*/ 4148380 w 8176660"/>
                <a:gd name="connsiteY4803" fmla="*/ 7411410 h 8173795"/>
                <a:gd name="connsiteX4804" fmla="*/ 4116507 w 8176660"/>
                <a:gd name="connsiteY4804" fmla="*/ 7282087 h 8173795"/>
                <a:gd name="connsiteX4805" fmla="*/ 4131527 w 8176660"/>
                <a:gd name="connsiteY4805" fmla="*/ 7278423 h 8173795"/>
                <a:gd name="connsiteX4806" fmla="*/ 4191244 w 8176660"/>
                <a:gd name="connsiteY4806" fmla="*/ 7570042 h 8173795"/>
                <a:gd name="connsiteX4807" fmla="*/ 4187214 w 8176660"/>
                <a:gd name="connsiteY4807" fmla="*/ 7568577 h 8173795"/>
                <a:gd name="connsiteX4808" fmla="*/ 4161935 w 8176660"/>
                <a:gd name="connsiteY4808" fmla="*/ 7426064 h 8173795"/>
                <a:gd name="connsiteX4809" fmla="*/ 4145083 w 8176660"/>
                <a:gd name="connsiteY4809" fmla="*/ 7333010 h 8173795"/>
                <a:gd name="connsiteX4810" fmla="*/ 4171460 w 8176660"/>
                <a:gd name="connsiteY4810" fmla="*/ 7441085 h 8173795"/>
                <a:gd name="connsiteX4811" fmla="*/ 4201135 w 8176660"/>
                <a:gd name="connsiteY4811" fmla="*/ 7561616 h 8173795"/>
                <a:gd name="connsiteX4812" fmla="*/ 4191244 w 8176660"/>
                <a:gd name="connsiteY4812" fmla="*/ 7570042 h 8173795"/>
                <a:gd name="connsiteX4813" fmla="*/ 4203700 w 8176660"/>
                <a:gd name="connsiteY4813" fmla="*/ 7559051 h 8173795"/>
                <a:gd name="connsiteX4814" fmla="*/ 4174758 w 8176660"/>
                <a:gd name="connsiteY4814" fmla="*/ 7440352 h 8173795"/>
                <a:gd name="connsiteX4815" fmla="*/ 4135191 w 8176660"/>
                <a:gd name="connsiteY4815" fmla="*/ 7279156 h 8173795"/>
                <a:gd name="connsiteX4816" fmla="*/ 4285031 w 8176660"/>
                <a:gd name="connsiteY4816" fmla="*/ 7317990 h 8173795"/>
                <a:gd name="connsiteX4817" fmla="*/ 4427543 w 8176660"/>
                <a:gd name="connsiteY4817" fmla="*/ 7354625 h 8173795"/>
                <a:gd name="connsiteX4818" fmla="*/ 4426810 w 8176660"/>
                <a:gd name="connsiteY4818" fmla="*/ 7357190 h 8173795"/>
                <a:gd name="connsiteX4819" fmla="*/ 4429008 w 8176660"/>
                <a:gd name="connsiteY4819" fmla="*/ 7361220 h 8173795"/>
                <a:gd name="connsiteX4820" fmla="*/ 4311042 w 8176660"/>
                <a:gd name="connsiteY4820" fmla="*/ 7464898 h 8173795"/>
                <a:gd name="connsiteX4821" fmla="*/ 4203700 w 8176660"/>
                <a:gd name="connsiteY4821" fmla="*/ 7559051 h 8173795"/>
                <a:gd name="connsiteX4822" fmla="*/ 3813531 w 8176660"/>
                <a:gd name="connsiteY4822" fmla="*/ 7810371 h 8173795"/>
                <a:gd name="connsiteX4823" fmla="*/ 3815363 w 8176660"/>
                <a:gd name="connsiteY4823" fmla="*/ 7802677 h 8173795"/>
                <a:gd name="connsiteX4824" fmla="*/ 3813531 w 8176660"/>
                <a:gd name="connsiteY4824" fmla="*/ 7799381 h 8173795"/>
                <a:gd name="connsiteX4825" fmla="*/ 3822690 w 8176660"/>
                <a:gd name="connsiteY4825" fmla="*/ 7791687 h 8173795"/>
                <a:gd name="connsiteX4826" fmla="*/ 3831849 w 8176660"/>
                <a:gd name="connsiteY4826" fmla="*/ 7868621 h 8173795"/>
                <a:gd name="connsiteX4827" fmla="*/ 3844305 w 8176660"/>
                <a:gd name="connsiteY4827" fmla="*/ 7970103 h 8173795"/>
                <a:gd name="connsiteX4828" fmla="*/ 3830017 w 8176660"/>
                <a:gd name="connsiteY4828" fmla="*/ 7905624 h 8173795"/>
                <a:gd name="connsiteX4829" fmla="*/ 3809135 w 8176660"/>
                <a:gd name="connsiteY4829" fmla="*/ 7812936 h 8173795"/>
                <a:gd name="connsiteX4830" fmla="*/ 3813531 w 8176660"/>
                <a:gd name="connsiteY4830" fmla="*/ 7810371 h 8173795"/>
                <a:gd name="connsiteX4831" fmla="*/ 3811699 w 8176660"/>
                <a:gd name="connsiteY4831" fmla="*/ 7796450 h 8173795"/>
                <a:gd name="connsiteX4832" fmla="*/ 3808768 w 8176660"/>
                <a:gd name="connsiteY4832" fmla="*/ 7795350 h 8173795"/>
                <a:gd name="connsiteX4833" fmla="*/ 3813165 w 8176660"/>
                <a:gd name="connsiteY4833" fmla="*/ 7767141 h 8173795"/>
                <a:gd name="connsiteX4834" fmla="*/ 3816828 w 8176660"/>
                <a:gd name="connsiteY4834" fmla="*/ 7742962 h 8173795"/>
                <a:gd name="connsiteX4835" fmla="*/ 3822324 w 8176660"/>
                <a:gd name="connsiteY4835" fmla="*/ 7787657 h 8173795"/>
                <a:gd name="connsiteX4836" fmla="*/ 3811699 w 8176660"/>
                <a:gd name="connsiteY4836" fmla="*/ 7796450 h 8173795"/>
                <a:gd name="connsiteX4837" fmla="*/ 3819393 w 8176660"/>
                <a:gd name="connsiteY4837" fmla="*/ 7737833 h 8173795"/>
                <a:gd name="connsiteX4838" fmla="*/ 3824156 w 8176660"/>
                <a:gd name="connsiteY4838" fmla="*/ 7734902 h 8173795"/>
                <a:gd name="connsiteX4839" fmla="*/ 3825987 w 8176660"/>
                <a:gd name="connsiteY4839" fmla="*/ 7727941 h 8173795"/>
                <a:gd name="connsiteX4840" fmla="*/ 3825254 w 8176660"/>
                <a:gd name="connsiteY4840" fmla="*/ 7726476 h 8173795"/>
                <a:gd name="connsiteX4841" fmla="*/ 3923072 w 8176660"/>
                <a:gd name="connsiteY4841" fmla="*/ 7672255 h 8173795"/>
                <a:gd name="connsiteX4842" fmla="*/ 4013195 w 8176660"/>
                <a:gd name="connsiteY4842" fmla="*/ 7621698 h 8173795"/>
                <a:gd name="connsiteX4843" fmla="*/ 3915011 w 8176660"/>
                <a:gd name="connsiteY4843" fmla="*/ 7706327 h 8173795"/>
                <a:gd name="connsiteX4844" fmla="*/ 3825254 w 8176660"/>
                <a:gd name="connsiteY4844" fmla="*/ 7783994 h 8173795"/>
                <a:gd name="connsiteX4845" fmla="*/ 3819393 w 8176660"/>
                <a:gd name="connsiteY4845" fmla="*/ 7737833 h 8173795"/>
                <a:gd name="connsiteX4846" fmla="*/ 4730519 w 8176660"/>
                <a:gd name="connsiteY4846" fmla="*/ 7086453 h 8173795"/>
                <a:gd name="connsiteX4847" fmla="*/ 4726855 w 8176660"/>
                <a:gd name="connsiteY4847" fmla="*/ 7084255 h 8173795"/>
                <a:gd name="connsiteX4848" fmla="*/ 4734915 w 8176660"/>
                <a:gd name="connsiteY4848" fmla="*/ 7011716 h 8173795"/>
                <a:gd name="connsiteX4849" fmla="*/ 4742975 w 8176660"/>
                <a:gd name="connsiteY4849" fmla="*/ 6936247 h 8173795"/>
                <a:gd name="connsiteX4850" fmla="*/ 4745173 w 8176660"/>
                <a:gd name="connsiteY4850" fmla="*/ 6935148 h 8173795"/>
                <a:gd name="connsiteX4851" fmla="*/ 4835297 w 8176660"/>
                <a:gd name="connsiteY4851" fmla="*/ 6987171 h 8173795"/>
                <a:gd name="connsiteX4852" fmla="*/ 4873764 w 8176660"/>
                <a:gd name="connsiteY4852" fmla="*/ 7009518 h 8173795"/>
                <a:gd name="connsiteX4853" fmla="*/ 4730519 w 8176660"/>
                <a:gd name="connsiteY4853" fmla="*/ 7086453 h 8173795"/>
                <a:gd name="connsiteX4854" fmla="*/ 4272574 w 8176660"/>
                <a:gd name="connsiteY4854" fmla="*/ 7212113 h 8173795"/>
                <a:gd name="connsiteX4855" fmla="*/ 4210661 w 8176660"/>
                <a:gd name="connsiteY4855" fmla="*/ 7239956 h 8173795"/>
                <a:gd name="connsiteX4856" fmla="*/ 4133359 w 8176660"/>
                <a:gd name="connsiteY4856" fmla="*/ 7275126 h 8173795"/>
                <a:gd name="connsiteX4857" fmla="*/ 4121270 w 8176660"/>
                <a:gd name="connsiteY4857" fmla="*/ 7261571 h 8173795"/>
                <a:gd name="connsiteX4858" fmla="*/ 4109913 w 8176660"/>
                <a:gd name="connsiteY4858" fmla="*/ 7249481 h 8173795"/>
                <a:gd name="connsiteX4859" fmla="*/ 4198571 w 8176660"/>
                <a:gd name="connsiteY4859" fmla="*/ 7229332 h 8173795"/>
                <a:gd name="connsiteX4860" fmla="*/ 4272574 w 8176660"/>
                <a:gd name="connsiteY4860" fmla="*/ 7212113 h 8173795"/>
                <a:gd name="connsiteX4861" fmla="*/ 4105150 w 8176660"/>
                <a:gd name="connsiteY4861" fmla="*/ 7250580 h 8173795"/>
                <a:gd name="connsiteX4862" fmla="*/ 4112111 w 8176660"/>
                <a:gd name="connsiteY4862" fmla="*/ 7279522 h 8173795"/>
                <a:gd name="connsiteX4863" fmla="*/ 4040305 w 8176660"/>
                <a:gd name="connsiteY4863" fmla="*/ 7296008 h 8173795"/>
                <a:gd name="connsiteX4864" fmla="*/ 3965935 w 8176660"/>
                <a:gd name="connsiteY4864" fmla="*/ 7313227 h 8173795"/>
                <a:gd name="connsiteX4865" fmla="*/ 4028215 w 8176660"/>
                <a:gd name="connsiteY4865" fmla="*/ 7285384 h 8173795"/>
                <a:gd name="connsiteX4866" fmla="*/ 4105150 w 8176660"/>
                <a:gd name="connsiteY4866" fmla="*/ 7250580 h 8173795"/>
                <a:gd name="connsiteX4867" fmla="*/ 4105150 w 8176660"/>
                <a:gd name="connsiteY4867" fmla="*/ 7250580 h 8173795"/>
                <a:gd name="connsiteX4868" fmla="*/ 4041404 w 8176660"/>
                <a:gd name="connsiteY4868" fmla="*/ 7299672 h 8173795"/>
                <a:gd name="connsiteX4869" fmla="*/ 4113210 w 8176660"/>
                <a:gd name="connsiteY4869" fmla="*/ 7283186 h 8173795"/>
                <a:gd name="connsiteX4870" fmla="*/ 4144717 w 8176660"/>
                <a:gd name="connsiteY4870" fmla="*/ 7412876 h 8173795"/>
                <a:gd name="connsiteX4871" fmla="*/ 4183550 w 8176660"/>
                <a:gd name="connsiteY4871" fmla="*/ 7570042 h 8173795"/>
                <a:gd name="connsiteX4872" fmla="*/ 4180619 w 8176660"/>
                <a:gd name="connsiteY4872" fmla="*/ 7571874 h 8173795"/>
                <a:gd name="connsiteX4873" fmla="*/ 4179520 w 8176660"/>
                <a:gd name="connsiteY4873" fmla="*/ 7576271 h 8173795"/>
                <a:gd name="connsiteX4874" fmla="*/ 4106616 w 8176660"/>
                <a:gd name="connsiteY4874" fmla="*/ 7592390 h 8173795"/>
                <a:gd name="connsiteX4875" fmla="*/ 4028582 w 8176660"/>
                <a:gd name="connsiteY4875" fmla="*/ 7610341 h 8173795"/>
                <a:gd name="connsiteX4876" fmla="*/ 3990114 w 8176660"/>
                <a:gd name="connsiteY4876" fmla="*/ 7465265 h 8173795"/>
                <a:gd name="connsiteX4877" fmla="*/ 3951281 w 8176660"/>
                <a:gd name="connsiteY4877" fmla="*/ 7320188 h 8173795"/>
                <a:gd name="connsiteX4878" fmla="*/ 4041404 w 8176660"/>
                <a:gd name="connsiteY4878" fmla="*/ 7299672 h 8173795"/>
                <a:gd name="connsiteX4879" fmla="*/ 4047266 w 8176660"/>
                <a:gd name="connsiteY4879" fmla="*/ 7609608 h 8173795"/>
                <a:gd name="connsiteX4880" fmla="*/ 4107348 w 8176660"/>
                <a:gd name="connsiteY4880" fmla="*/ 7596420 h 8173795"/>
                <a:gd name="connsiteX4881" fmla="*/ 4180253 w 8176660"/>
                <a:gd name="connsiteY4881" fmla="*/ 7579934 h 8173795"/>
                <a:gd name="connsiteX4882" fmla="*/ 4186847 w 8176660"/>
                <a:gd name="connsiteY4882" fmla="*/ 7584330 h 8173795"/>
                <a:gd name="connsiteX4883" fmla="*/ 4187946 w 8176660"/>
                <a:gd name="connsiteY4883" fmla="*/ 7584330 h 8173795"/>
                <a:gd name="connsiteX4884" fmla="*/ 4190144 w 8176660"/>
                <a:gd name="connsiteY4884" fmla="*/ 7582864 h 8173795"/>
                <a:gd name="connsiteX4885" fmla="*/ 4198571 w 8176660"/>
                <a:gd name="connsiteY4885" fmla="*/ 7592023 h 8173795"/>
                <a:gd name="connsiteX4886" fmla="*/ 4204799 w 8176660"/>
                <a:gd name="connsiteY4886" fmla="*/ 7598618 h 8173795"/>
                <a:gd name="connsiteX4887" fmla="*/ 4204799 w 8176660"/>
                <a:gd name="connsiteY4887" fmla="*/ 7598618 h 8173795"/>
                <a:gd name="connsiteX4888" fmla="*/ 4203700 w 8176660"/>
                <a:gd name="connsiteY4888" fmla="*/ 7603380 h 8173795"/>
                <a:gd name="connsiteX4889" fmla="*/ 4120537 w 8176660"/>
                <a:gd name="connsiteY4889" fmla="*/ 7606311 h 8173795"/>
                <a:gd name="connsiteX4890" fmla="*/ 4047266 w 8176660"/>
                <a:gd name="connsiteY4890" fmla="*/ 7609608 h 8173795"/>
                <a:gd name="connsiteX4891" fmla="*/ 4047266 w 8176660"/>
                <a:gd name="connsiteY4891" fmla="*/ 7609608 h 8173795"/>
                <a:gd name="connsiteX4892" fmla="*/ 4837128 w 8176660"/>
                <a:gd name="connsiteY4892" fmla="*/ 6983141 h 8173795"/>
                <a:gd name="connsiteX4893" fmla="*/ 4748470 w 8176660"/>
                <a:gd name="connsiteY4893" fmla="*/ 6932218 h 8173795"/>
                <a:gd name="connsiteX4894" fmla="*/ 4885487 w 8176660"/>
                <a:gd name="connsiteY4894" fmla="*/ 6931118 h 8173795"/>
                <a:gd name="connsiteX4895" fmla="*/ 5019573 w 8176660"/>
                <a:gd name="connsiteY4895" fmla="*/ 6929653 h 8173795"/>
                <a:gd name="connsiteX4896" fmla="*/ 5019939 w 8176660"/>
                <a:gd name="connsiteY4896" fmla="*/ 6930386 h 8173795"/>
                <a:gd name="connsiteX4897" fmla="*/ 4877794 w 8176660"/>
                <a:gd name="connsiteY4897" fmla="*/ 7006587 h 8173795"/>
                <a:gd name="connsiteX4898" fmla="*/ 4837128 w 8176660"/>
                <a:gd name="connsiteY4898" fmla="*/ 6983141 h 8173795"/>
                <a:gd name="connsiteX4899" fmla="*/ 4837128 w 8176660"/>
                <a:gd name="connsiteY4899" fmla="*/ 6983141 h 8173795"/>
                <a:gd name="connsiteX4900" fmla="*/ 6225249 w 8176660"/>
                <a:gd name="connsiteY4900" fmla="*/ 5854766 h 8173795"/>
                <a:gd name="connsiteX4901" fmla="*/ 6225249 w 8176660"/>
                <a:gd name="connsiteY4901" fmla="*/ 5854766 h 8173795"/>
                <a:gd name="connsiteX4902" fmla="*/ 6225249 w 8176660"/>
                <a:gd name="connsiteY4902" fmla="*/ 5854766 h 8173795"/>
                <a:gd name="connsiteX4903" fmla="*/ 6225249 w 8176660"/>
                <a:gd name="connsiteY4903" fmla="*/ 5853301 h 8173795"/>
                <a:gd name="connsiteX4904" fmla="*/ 6224150 w 8176660"/>
                <a:gd name="connsiteY4904" fmla="*/ 5853301 h 8173795"/>
                <a:gd name="connsiteX4905" fmla="*/ 6074677 w 8176660"/>
                <a:gd name="connsiteY4905" fmla="*/ 5752186 h 8173795"/>
                <a:gd name="connsiteX4906" fmla="*/ 5925570 w 8176660"/>
                <a:gd name="connsiteY4906" fmla="*/ 5652172 h 8173795"/>
                <a:gd name="connsiteX4907" fmla="*/ 5925570 w 8176660"/>
                <a:gd name="connsiteY4907" fmla="*/ 5650706 h 8173795"/>
                <a:gd name="connsiteX4908" fmla="*/ 5922273 w 8176660"/>
                <a:gd name="connsiteY4908" fmla="*/ 5651072 h 8173795"/>
                <a:gd name="connsiteX4909" fmla="*/ 5735065 w 8176660"/>
                <a:gd name="connsiteY4909" fmla="*/ 5621031 h 8173795"/>
                <a:gd name="connsiteX4910" fmla="*/ 5556650 w 8176660"/>
                <a:gd name="connsiteY4910" fmla="*/ 5592822 h 8173795"/>
                <a:gd name="connsiteX4911" fmla="*/ 5552987 w 8176660"/>
                <a:gd name="connsiteY4911" fmla="*/ 5584030 h 8173795"/>
                <a:gd name="connsiteX4912" fmla="*/ 5536867 w 8176660"/>
                <a:gd name="connsiteY4912" fmla="*/ 5585128 h 8173795"/>
                <a:gd name="connsiteX4913" fmla="*/ 5534303 w 8176660"/>
                <a:gd name="connsiteY4913" fmla="*/ 5592822 h 8173795"/>
                <a:gd name="connsiteX4914" fmla="*/ 5381899 w 8176660"/>
                <a:gd name="connsiteY4914" fmla="*/ 5620665 h 8173795"/>
                <a:gd name="connsiteX4915" fmla="*/ 5224366 w 8176660"/>
                <a:gd name="connsiteY4915" fmla="*/ 5649974 h 8173795"/>
                <a:gd name="connsiteX4916" fmla="*/ 5223267 w 8176660"/>
                <a:gd name="connsiteY4916" fmla="*/ 5647775 h 8173795"/>
                <a:gd name="connsiteX4917" fmla="*/ 5214108 w 8176660"/>
                <a:gd name="connsiteY4917" fmla="*/ 5648508 h 8173795"/>
                <a:gd name="connsiteX4918" fmla="*/ 5214841 w 8176660"/>
                <a:gd name="connsiteY4918" fmla="*/ 5657667 h 8173795"/>
                <a:gd name="connsiteX4919" fmla="*/ 5218504 w 8176660"/>
                <a:gd name="connsiteY4919" fmla="*/ 5659132 h 8173795"/>
                <a:gd name="connsiteX4920" fmla="*/ 5239753 w 8176660"/>
                <a:gd name="connsiteY4920" fmla="*/ 5744493 h 8173795"/>
                <a:gd name="connsiteX4921" fmla="*/ 5261001 w 8176660"/>
                <a:gd name="connsiteY4921" fmla="*/ 5828755 h 8173795"/>
                <a:gd name="connsiteX4922" fmla="*/ 5258437 w 8176660"/>
                <a:gd name="connsiteY4922" fmla="*/ 5829854 h 8173795"/>
                <a:gd name="connsiteX4923" fmla="*/ 5259170 w 8176660"/>
                <a:gd name="connsiteY4923" fmla="*/ 5840845 h 8173795"/>
                <a:gd name="connsiteX4924" fmla="*/ 5262101 w 8176660"/>
                <a:gd name="connsiteY4924" fmla="*/ 5841943 h 8173795"/>
                <a:gd name="connsiteX4925" fmla="*/ 5247813 w 8176660"/>
                <a:gd name="connsiteY4925" fmla="*/ 6033547 h 8173795"/>
                <a:gd name="connsiteX4926" fmla="*/ 5233525 w 8176660"/>
                <a:gd name="connsiteY4926" fmla="*/ 6231013 h 8173795"/>
                <a:gd name="connsiteX4927" fmla="*/ 5233159 w 8176660"/>
                <a:gd name="connsiteY4927" fmla="*/ 6231013 h 8173795"/>
                <a:gd name="connsiteX4928" fmla="*/ 5233525 w 8176660"/>
                <a:gd name="connsiteY4928" fmla="*/ 6234677 h 8173795"/>
                <a:gd name="connsiteX4929" fmla="*/ 5234990 w 8176660"/>
                <a:gd name="connsiteY4929" fmla="*/ 6234677 h 8173795"/>
                <a:gd name="connsiteX4930" fmla="*/ 5373839 w 8176660"/>
                <a:gd name="connsiteY4930" fmla="*/ 6342752 h 8173795"/>
                <a:gd name="connsiteX4931" fmla="*/ 5506460 w 8176660"/>
                <a:gd name="connsiteY4931" fmla="*/ 6445331 h 8173795"/>
                <a:gd name="connsiteX4932" fmla="*/ 5504628 w 8176660"/>
                <a:gd name="connsiteY4932" fmla="*/ 6450460 h 8173795"/>
                <a:gd name="connsiteX4933" fmla="*/ 5515252 w 8176660"/>
                <a:gd name="connsiteY4933" fmla="*/ 6459985 h 8173795"/>
                <a:gd name="connsiteX4934" fmla="*/ 5520015 w 8176660"/>
                <a:gd name="connsiteY4934" fmla="*/ 6458520 h 8173795"/>
                <a:gd name="connsiteX4935" fmla="*/ 5608673 w 8176660"/>
                <a:gd name="connsiteY4935" fmla="*/ 6559634 h 8173795"/>
                <a:gd name="connsiteX4936" fmla="*/ 5698064 w 8176660"/>
                <a:gd name="connsiteY4936" fmla="*/ 6660748 h 8173795"/>
                <a:gd name="connsiteX4937" fmla="*/ 5699162 w 8176660"/>
                <a:gd name="connsiteY4937" fmla="*/ 6674669 h 8173795"/>
                <a:gd name="connsiteX4938" fmla="*/ 5713084 w 8176660"/>
                <a:gd name="connsiteY4938" fmla="*/ 6673570 h 8173795"/>
                <a:gd name="connsiteX4939" fmla="*/ 5715648 w 8176660"/>
                <a:gd name="connsiteY4939" fmla="*/ 6666243 h 8173795"/>
                <a:gd name="connsiteX4940" fmla="*/ 5712351 w 8176660"/>
                <a:gd name="connsiteY4940" fmla="*/ 6660015 h 8173795"/>
                <a:gd name="connsiteX4941" fmla="*/ 5785256 w 8176660"/>
                <a:gd name="connsiteY4941" fmla="*/ 6550841 h 8173795"/>
                <a:gd name="connsiteX4942" fmla="*/ 5858527 w 8176660"/>
                <a:gd name="connsiteY4942" fmla="*/ 6440568 h 8173795"/>
                <a:gd name="connsiteX4943" fmla="*/ 5870617 w 8176660"/>
                <a:gd name="connsiteY4943" fmla="*/ 6437271 h 8173795"/>
                <a:gd name="connsiteX4944" fmla="*/ 5868419 w 8176660"/>
                <a:gd name="connsiteY4944" fmla="*/ 6425914 h 8173795"/>
                <a:gd name="connsiteX4945" fmla="*/ 5935462 w 8176660"/>
                <a:gd name="connsiteY4945" fmla="*/ 6329196 h 8173795"/>
                <a:gd name="connsiteX4946" fmla="*/ 6002505 w 8176660"/>
                <a:gd name="connsiteY4946" fmla="*/ 6231379 h 8173795"/>
                <a:gd name="connsiteX4947" fmla="*/ 6005436 w 8176660"/>
                <a:gd name="connsiteY4947" fmla="*/ 6232479 h 8173795"/>
                <a:gd name="connsiteX4948" fmla="*/ 6012030 w 8176660"/>
                <a:gd name="connsiteY4948" fmla="*/ 6229548 h 8173795"/>
                <a:gd name="connsiteX4949" fmla="*/ 6011664 w 8176660"/>
                <a:gd name="connsiteY4949" fmla="*/ 6218191 h 8173795"/>
                <a:gd name="connsiteX4950" fmla="*/ 6072845 w 8176660"/>
                <a:gd name="connsiteY4950" fmla="*/ 6134295 h 8173795"/>
                <a:gd name="connsiteX4951" fmla="*/ 6138056 w 8176660"/>
                <a:gd name="connsiteY4951" fmla="*/ 6043806 h 8173795"/>
                <a:gd name="connsiteX4952" fmla="*/ 6138789 w 8176660"/>
                <a:gd name="connsiteY4952" fmla="*/ 6043806 h 8173795"/>
                <a:gd name="connsiteX4953" fmla="*/ 6138789 w 8176660"/>
                <a:gd name="connsiteY4953" fmla="*/ 6043073 h 8173795"/>
                <a:gd name="connsiteX4954" fmla="*/ 6181653 w 8176660"/>
                <a:gd name="connsiteY4954" fmla="*/ 5950018 h 8173795"/>
                <a:gd name="connsiteX4955" fmla="*/ 6223784 w 8176660"/>
                <a:gd name="connsiteY4955" fmla="*/ 5857331 h 8173795"/>
                <a:gd name="connsiteX4956" fmla="*/ 6224516 w 8176660"/>
                <a:gd name="connsiteY4956" fmla="*/ 5857331 h 8173795"/>
                <a:gd name="connsiteX4957" fmla="*/ 6225249 w 8176660"/>
                <a:gd name="connsiteY4957" fmla="*/ 5854766 h 8173795"/>
                <a:gd name="connsiteX4958" fmla="*/ 6225249 w 8176660"/>
                <a:gd name="connsiteY4958" fmla="*/ 5854766 h 8173795"/>
                <a:gd name="connsiteX4959" fmla="*/ 5710153 w 8176660"/>
                <a:gd name="connsiteY4959" fmla="*/ 6657451 h 8173795"/>
                <a:gd name="connsiteX4960" fmla="*/ 5702093 w 8176660"/>
                <a:gd name="connsiteY4960" fmla="*/ 6658183 h 8173795"/>
                <a:gd name="connsiteX4961" fmla="*/ 5612703 w 8176660"/>
                <a:gd name="connsiteY4961" fmla="*/ 6556336 h 8173795"/>
                <a:gd name="connsiteX4962" fmla="*/ 5523678 w 8176660"/>
                <a:gd name="connsiteY4962" fmla="*/ 6455589 h 8173795"/>
                <a:gd name="connsiteX4963" fmla="*/ 5525144 w 8176660"/>
                <a:gd name="connsiteY4963" fmla="*/ 6450460 h 8173795"/>
                <a:gd name="connsiteX4964" fmla="*/ 5689271 w 8176660"/>
                <a:gd name="connsiteY4964" fmla="*/ 6442034 h 8173795"/>
                <a:gd name="connsiteX4965" fmla="*/ 5854131 w 8176660"/>
                <a:gd name="connsiteY4965" fmla="*/ 6433241 h 8173795"/>
                <a:gd name="connsiteX4966" fmla="*/ 5856329 w 8176660"/>
                <a:gd name="connsiteY4966" fmla="*/ 6437638 h 8173795"/>
                <a:gd name="connsiteX4967" fmla="*/ 5783058 w 8176660"/>
                <a:gd name="connsiteY4967" fmla="*/ 6547544 h 8173795"/>
                <a:gd name="connsiteX4968" fmla="*/ 5710153 w 8176660"/>
                <a:gd name="connsiteY4968" fmla="*/ 6657451 h 8173795"/>
                <a:gd name="connsiteX4969" fmla="*/ 5237555 w 8176660"/>
                <a:gd name="connsiteY4969" fmla="*/ 6231379 h 8173795"/>
                <a:gd name="connsiteX4970" fmla="*/ 5252209 w 8176660"/>
                <a:gd name="connsiteY4970" fmla="*/ 6033547 h 8173795"/>
                <a:gd name="connsiteX4971" fmla="*/ 5263933 w 8176660"/>
                <a:gd name="connsiteY4971" fmla="*/ 5870519 h 8173795"/>
                <a:gd name="connsiteX4972" fmla="*/ 5267596 w 8176660"/>
                <a:gd name="connsiteY4972" fmla="*/ 6026220 h 8173795"/>
                <a:gd name="connsiteX4973" fmla="*/ 5272358 w 8176660"/>
                <a:gd name="connsiteY4973" fmla="*/ 6211230 h 8173795"/>
                <a:gd name="connsiteX4974" fmla="*/ 5268695 w 8176660"/>
                <a:gd name="connsiteY4974" fmla="*/ 6213062 h 8173795"/>
                <a:gd name="connsiteX4975" fmla="*/ 5269428 w 8176660"/>
                <a:gd name="connsiteY4975" fmla="*/ 6223320 h 8173795"/>
                <a:gd name="connsiteX4976" fmla="*/ 5269428 w 8176660"/>
                <a:gd name="connsiteY4976" fmla="*/ 6223320 h 8173795"/>
                <a:gd name="connsiteX4977" fmla="*/ 5274190 w 8176660"/>
                <a:gd name="connsiteY4977" fmla="*/ 6225152 h 8173795"/>
                <a:gd name="connsiteX4978" fmla="*/ 5277487 w 8176660"/>
                <a:gd name="connsiteY4978" fmla="*/ 6223686 h 8173795"/>
                <a:gd name="connsiteX4979" fmla="*/ 5392889 w 8176660"/>
                <a:gd name="connsiteY4979" fmla="*/ 6335058 h 8173795"/>
                <a:gd name="connsiteX4980" fmla="*/ 5489241 w 8176660"/>
                <a:gd name="connsiteY4980" fmla="*/ 6427380 h 8173795"/>
                <a:gd name="connsiteX4981" fmla="*/ 5376037 w 8176660"/>
                <a:gd name="connsiteY4981" fmla="*/ 6339088 h 8173795"/>
                <a:gd name="connsiteX4982" fmla="*/ 5237555 w 8176660"/>
                <a:gd name="connsiteY4982" fmla="*/ 6231379 h 8173795"/>
                <a:gd name="connsiteX4983" fmla="*/ 5237555 w 8176660"/>
                <a:gd name="connsiteY4983" fmla="*/ 6231379 h 8173795"/>
                <a:gd name="connsiteX4984" fmla="*/ 6096292 w 8176660"/>
                <a:gd name="connsiteY4984" fmla="*/ 6035013 h 8173795"/>
                <a:gd name="connsiteX4985" fmla="*/ 6095559 w 8176660"/>
                <a:gd name="connsiteY4985" fmla="*/ 6033914 h 8173795"/>
                <a:gd name="connsiteX4986" fmla="*/ 6105451 w 8176660"/>
                <a:gd name="connsiteY4986" fmla="*/ 6020725 h 8173795"/>
                <a:gd name="connsiteX4987" fmla="*/ 6131096 w 8176660"/>
                <a:gd name="connsiteY4987" fmla="*/ 6038677 h 8173795"/>
                <a:gd name="connsiteX4988" fmla="*/ 6114976 w 8176660"/>
                <a:gd name="connsiteY4988" fmla="*/ 6036845 h 8173795"/>
                <a:gd name="connsiteX4989" fmla="*/ 6096292 w 8176660"/>
                <a:gd name="connsiteY4989" fmla="*/ 6035013 h 8173795"/>
                <a:gd name="connsiteX4990" fmla="*/ 5999574 w 8176660"/>
                <a:gd name="connsiteY4990" fmla="*/ 6217091 h 8173795"/>
                <a:gd name="connsiteX4991" fmla="*/ 5998475 w 8176660"/>
                <a:gd name="connsiteY4991" fmla="*/ 6220389 h 8173795"/>
                <a:gd name="connsiteX4992" fmla="*/ 5881608 w 8176660"/>
                <a:gd name="connsiteY4992" fmla="*/ 6211962 h 8173795"/>
                <a:gd name="connsiteX4993" fmla="*/ 5769503 w 8176660"/>
                <a:gd name="connsiteY4993" fmla="*/ 6204269 h 8173795"/>
                <a:gd name="connsiteX4994" fmla="*/ 5768770 w 8176660"/>
                <a:gd name="connsiteY4994" fmla="*/ 6200972 h 8173795"/>
                <a:gd name="connsiteX4995" fmla="*/ 5925204 w 8176660"/>
                <a:gd name="connsiteY4995" fmla="*/ 6122572 h 8173795"/>
                <a:gd name="connsiteX4996" fmla="*/ 6088598 w 8176660"/>
                <a:gd name="connsiteY4996" fmla="*/ 6040142 h 8173795"/>
                <a:gd name="connsiteX4997" fmla="*/ 6047566 w 8176660"/>
                <a:gd name="connsiteY4997" fmla="*/ 6128800 h 8173795"/>
                <a:gd name="connsiteX4998" fmla="*/ 6008367 w 8176660"/>
                <a:gd name="connsiteY4998" fmla="*/ 6214893 h 8173795"/>
                <a:gd name="connsiteX4999" fmla="*/ 5999574 w 8176660"/>
                <a:gd name="connsiteY4999" fmla="*/ 6217091 h 8173795"/>
                <a:gd name="connsiteX5000" fmla="*/ 5999574 w 8176660"/>
                <a:gd name="connsiteY5000" fmla="*/ 6217091 h 8173795"/>
                <a:gd name="connsiteX5001" fmla="*/ 5855230 w 8176660"/>
                <a:gd name="connsiteY5001" fmla="*/ 6424815 h 8173795"/>
                <a:gd name="connsiteX5002" fmla="*/ 5853765 w 8176660"/>
                <a:gd name="connsiteY5002" fmla="*/ 6429578 h 8173795"/>
                <a:gd name="connsiteX5003" fmla="*/ 5688905 w 8176660"/>
                <a:gd name="connsiteY5003" fmla="*/ 6438004 h 8173795"/>
                <a:gd name="connsiteX5004" fmla="*/ 5524777 w 8176660"/>
                <a:gd name="connsiteY5004" fmla="*/ 6446797 h 8173795"/>
                <a:gd name="connsiteX5005" fmla="*/ 5523312 w 8176660"/>
                <a:gd name="connsiteY5005" fmla="*/ 6443499 h 8173795"/>
                <a:gd name="connsiteX5006" fmla="*/ 5637615 w 8176660"/>
                <a:gd name="connsiteY5006" fmla="*/ 6328097 h 8173795"/>
                <a:gd name="connsiteX5007" fmla="*/ 5748987 w 8176660"/>
                <a:gd name="connsiteY5007" fmla="*/ 6214893 h 8173795"/>
                <a:gd name="connsiteX5008" fmla="*/ 5756681 w 8176660"/>
                <a:gd name="connsiteY5008" fmla="*/ 6217824 h 8173795"/>
                <a:gd name="connsiteX5009" fmla="*/ 5760344 w 8176660"/>
                <a:gd name="connsiteY5009" fmla="*/ 6217091 h 8173795"/>
                <a:gd name="connsiteX5010" fmla="*/ 5807604 w 8176660"/>
                <a:gd name="connsiteY5010" fmla="*/ 6318572 h 8173795"/>
                <a:gd name="connsiteX5011" fmla="*/ 5857062 w 8176660"/>
                <a:gd name="connsiteY5011" fmla="*/ 6423716 h 8173795"/>
                <a:gd name="connsiteX5012" fmla="*/ 5855230 w 8176660"/>
                <a:gd name="connsiteY5012" fmla="*/ 6424815 h 8173795"/>
                <a:gd name="connsiteX5013" fmla="*/ 5855230 w 8176660"/>
                <a:gd name="connsiteY5013" fmla="*/ 6424815 h 8173795"/>
                <a:gd name="connsiteX5014" fmla="*/ 5279319 w 8176660"/>
                <a:gd name="connsiteY5014" fmla="*/ 6212329 h 8173795"/>
                <a:gd name="connsiteX5015" fmla="*/ 5276022 w 8176660"/>
                <a:gd name="connsiteY5015" fmla="*/ 6211230 h 8173795"/>
                <a:gd name="connsiteX5016" fmla="*/ 5271992 w 8176660"/>
                <a:gd name="connsiteY5016" fmla="*/ 6025854 h 8173795"/>
                <a:gd name="connsiteX5017" fmla="*/ 5267596 w 8176660"/>
                <a:gd name="connsiteY5017" fmla="*/ 5852934 h 8173795"/>
                <a:gd name="connsiteX5018" fmla="*/ 5302400 w 8176660"/>
                <a:gd name="connsiteY5018" fmla="*/ 6013764 h 8173795"/>
                <a:gd name="connsiteX5019" fmla="*/ 5341233 w 8176660"/>
                <a:gd name="connsiteY5019" fmla="*/ 6192180 h 8173795"/>
                <a:gd name="connsiteX5020" fmla="*/ 5341233 w 8176660"/>
                <a:gd name="connsiteY5020" fmla="*/ 6194378 h 8173795"/>
                <a:gd name="connsiteX5021" fmla="*/ 5341966 w 8176660"/>
                <a:gd name="connsiteY5021" fmla="*/ 6194378 h 8173795"/>
                <a:gd name="connsiteX5022" fmla="*/ 5427327 w 8176660"/>
                <a:gd name="connsiteY5022" fmla="*/ 6321869 h 8173795"/>
                <a:gd name="connsiteX5023" fmla="*/ 5504262 w 8176660"/>
                <a:gd name="connsiteY5023" fmla="*/ 6436172 h 8173795"/>
                <a:gd name="connsiteX5024" fmla="*/ 5396553 w 8176660"/>
                <a:gd name="connsiteY5024" fmla="*/ 6331761 h 8173795"/>
                <a:gd name="connsiteX5025" fmla="*/ 5280785 w 8176660"/>
                <a:gd name="connsiteY5025" fmla="*/ 6221121 h 8173795"/>
                <a:gd name="connsiteX5026" fmla="*/ 5281884 w 8176660"/>
                <a:gd name="connsiteY5026" fmla="*/ 6217091 h 8173795"/>
                <a:gd name="connsiteX5027" fmla="*/ 5279319 w 8176660"/>
                <a:gd name="connsiteY5027" fmla="*/ 6212329 h 8173795"/>
                <a:gd name="connsiteX5028" fmla="*/ 5279319 w 8176660"/>
                <a:gd name="connsiteY5028" fmla="*/ 6212329 h 8173795"/>
                <a:gd name="connsiteX5029" fmla="*/ 5406811 w 8176660"/>
                <a:gd name="connsiteY5029" fmla="*/ 5714818 h 8173795"/>
                <a:gd name="connsiteX5030" fmla="*/ 5450774 w 8176660"/>
                <a:gd name="connsiteY5030" fmla="*/ 5676717 h 8173795"/>
                <a:gd name="connsiteX5031" fmla="*/ 5489974 w 8176660"/>
                <a:gd name="connsiteY5031" fmla="*/ 5680381 h 8173795"/>
                <a:gd name="connsiteX5032" fmla="*/ 5448942 w 8176660"/>
                <a:gd name="connsiteY5032" fmla="*/ 5748523 h 8173795"/>
                <a:gd name="connsiteX5033" fmla="*/ 5439783 w 8176660"/>
                <a:gd name="connsiteY5033" fmla="*/ 5750355 h 8173795"/>
                <a:gd name="connsiteX5034" fmla="*/ 5439416 w 8176660"/>
                <a:gd name="connsiteY5034" fmla="*/ 5751088 h 8173795"/>
                <a:gd name="connsiteX5035" fmla="*/ 5390691 w 8176660"/>
                <a:gd name="connsiteY5035" fmla="*/ 5728740 h 8173795"/>
                <a:gd name="connsiteX5036" fmla="*/ 5406811 w 8176660"/>
                <a:gd name="connsiteY5036" fmla="*/ 5714818 h 8173795"/>
                <a:gd name="connsiteX5037" fmla="*/ 5521114 w 8176660"/>
                <a:gd name="connsiteY5037" fmla="*/ 6441301 h 8173795"/>
                <a:gd name="connsiteX5038" fmla="*/ 5511955 w 8176660"/>
                <a:gd name="connsiteY5038" fmla="*/ 6440568 h 8173795"/>
                <a:gd name="connsiteX5039" fmla="*/ 5430990 w 8176660"/>
                <a:gd name="connsiteY5039" fmla="*/ 6319671 h 8173795"/>
                <a:gd name="connsiteX5040" fmla="*/ 5346362 w 8176660"/>
                <a:gd name="connsiteY5040" fmla="*/ 6194378 h 8173795"/>
                <a:gd name="connsiteX5041" fmla="*/ 5550056 w 8176660"/>
                <a:gd name="connsiteY5041" fmla="*/ 6200605 h 8173795"/>
                <a:gd name="connsiteX5042" fmla="*/ 5743858 w 8176660"/>
                <a:gd name="connsiteY5042" fmla="*/ 6206101 h 8173795"/>
                <a:gd name="connsiteX5043" fmla="*/ 5746789 w 8176660"/>
                <a:gd name="connsiteY5043" fmla="*/ 6212695 h 8173795"/>
                <a:gd name="connsiteX5044" fmla="*/ 5635050 w 8176660"/>
                <a:gd name="connsiteY5044" fmla="*/ 6325533 h 8173795"/>
                <a:gd name="connsiteX5045" fmla="*/ 5521114 w 8176660"/>
                <a:gd name="connsiteY5045" fmla="*/ 6441301 h 8173795"/>
                <a:gd name="connsiteX5046" fmla="*/ 5751918 w 8176660"/>
                <a:gd name="connsiteY5046" fmla="*/ 5799446 h 8173795"/>
                <a:gd name="connsiteX5047" fmla="*/ 5627723 w 8176660"/>
                <a:gd name="connsiteY5047" fmla="*/ 5781129 h 8173795"/>
                <a:gd name="connsiteX5048" fmla="*/ 5462863 w 8176660"/>
                <a:gd name="connsiteY5048" fmla="*/ 5757315 h 8173795"/>
                <a:gd name="connsiteX5049" fmla="*/ 5612703 w 8176660"/>
                <a:gd name="connsiteY5049" fmla="*/ 5696867 h 8173795"/>
                <a:gd name="connsiteX5050" fmla="*/ 5614168 w 8176660"/>
                <a:gd name="connsiteY5050" fmla="*/ 5699798 h 8173795"/>
                <a:gd name="connsiteX5051" fmla="*/ 5627723 w 8176660"/>
                <a:gd name="connsiteY5051" fmla="*/ 5699432 h 8173795"/>
                <a:gd name="connsiteX5052" fmla="*/ 5690737 w 8176660"/>
                <a:gd name="connsiteY5052" fmla="*/ 5749988 h 8173795"/>
                <a:gd name="connsiteX5053" fmla="*/ 5752284 w 8176660"/>
                <a:gd name="connsiteY5053" fmla="*/ 5799080 h 8173795"/>
                <a:gd name="connsiteX5054" fmla="*/ 5751918 w 8176660"/>
                <a:gd name="connsiteY5054" fmla="*/ 5799446 h 8173795"/>
                <a:gd name="connsiteX5055" fmla="*/ 5751918 w 8176660"/>
                <a:gd name="connsiteY5055" fmla="*/ 5799446 h 8173795"/>
                <a:gd name="connsiteX5056" fmla="*/ 5455170 w 8176660"/>
                <a:gd name="connsiteY5056" fmla="*/ 5755850 h 8173795"/>
                <a:gd name="connsiteX5057" fmla="*/ 5454804 w 8176660"/>
                <a:gd name="connsiteY5057" fmla="*/ 5755850 h 8173795"/>
                <a:gd name="connsiteX5058" fmla="*/ 5454804 w 8176660"/>
                <a:gd name="connsiteY5058" fmla="*/ 5755484 h 8173795"/>
                <a:gd name="connsiteX5059" fmla="*/ 5454437 w 8176660"/>
                <a:gd name="connsiteY5059" fmla="*/ 5754751 h 8173795"/>
                <a:gd name="connsiteX5060" fmla="*/ 5485578 w 8176660"/>
                <a:gd name="connsiteY5060" fmla="*/ 5743394 h 8173795"/>
                <a:gd name="connsiteX5061" fmla="*/ 5455170 w 8176660"/>
                <a:gd name="connsiteY5061" fmla="*/ 5755850 h 8173795"/>
                <a:gd name="connsiteX5062" fmla="*/ 5764008 w 8176660"/>
                <a:gd name="connsiteY5062" fmla="*/ 5816299 h 8173795"/>
                <a:gd name="connsiteX5063" fmla="*/ 5771335 w 8176660"/>
                <a:gd name="connsiteY5063" fmla="*/ 5812635 h 8173795"/>
                <a:gd name="connsiteX5064" fmla="*/ 5803574 w 8176660"/>
                <a:gd name="connsiteY5064" fmla="*/ 5835349 h 8173795"/>
                <a:gd name="connsiteX5065" fmla="*/ 5780494 w 8176660"/>
                <a:gd name="connsiteY5065" fmla="*/ 6006803 h 8173795"/>
                <a:gd name="connsiteX5066" fmla="*/ 5758512 w 8176660"/>
                <a:gd name="connsiteY5066" fmla="*/ 6174594 h 8173795"/>
                <a:gd name="connsiteX5067" fmla="*/ 5761443 w 8176660"/>
                <a:gd name="connsiteY5067" fmla="*/ 6004605 h 8173795"/>
                <a:gd name="connsiteX5068" fmla="*/ 5764008 w 8176660"/>
                <a:gd name="connsiteY5068" fmla="*/ 5816299 h 8173795"/>
                <a:gd name="connsiteX5069" fmla="*/ 5772434 w 8176660"/>
                <a:gd name="connsiteY5069" fmla="*/ 5809704 h 8173795"/>
                <a:gd name="connsiteX5070" fmla="*/ 5773167 w 8176660"/>
                <a:gd name="connsiteY5070" fmla="*/ 5807873 h 8173795"/>
                <a:gd name="connsiteX5071" fmla="*/ 5785256 w 8176660"/>
                <a:gd name="connsiteY5071" fmla="*/ 5809338 h 8173795"/>
                <a:gd name="connsiteX5072" fmla="*/ 5799910 w 8176660"/>
                <a:gd name="connsiteY5072" fmla="*/ 5810803 h 8173795"/>
                <a:gd name="connsiteX5073" fmla="*/ 5805772 w 8176660"/>
                <a:gd name="connsiteY5073" fmla="*/ 5817764 h 8173795"/>
                <a:gd name="connsiteX5074" fmla="*/ 5803940 w 8176660"/>
                <a:gd name="connsiteY5074" fmla="*/ 5831686 h 8173795"/>
                <a:gd name="connsiteX5075" fmla="*/ 5772434 w 8176660"/>
                <a:gd name="connsiteY5075" fmla="*/ 5809704 h 8173795"/>
                <a:gd name="connsiteX5076" fmla="*/ 5800276 w 8176660"/>
                <a:gd name="connsiteY5076" fmla="*/ 5806773 h 8173795"/>
                <a:gd name="connsiteX5077" fmla="*/ 5773899 w 8176660"/>
                <a:gd name="connsiteY5077" fmla="*/ 5802744 h 8173795"/>
                <a:gd name="connsiteX5078" fmla="*/ 5771701 w 8176660"/>
                <a:gd name="connsiteY5078" fmla="*/ 5798347 h 8173795"/>
                <a:gd name="connsiteX5079" fmla="*/ 5777563 w 8176660"/>
                <a:gd name="connsiteY5079" fmla="*/ 5792852 h 8173795"/>
                <a:gd name="connsiteX5080" fmla="*/ 5800276 w 8176660"/>
                <a:gd name="connsiteY5080" fmla="*/ 5806773 h 8173795"/>
                <a:gd name="connsiteX5081" fmla="*/ 5769869 w 8176660"/>
                <a:gd name="connsiteY5081" fmla="*/ 5795416 h 8173795"/>
                <a:gd name="connsiteX5082" fmla="*/ 5755581 w 8176660"/>
                <a:gd name="connsiteY5082" fmla="*/ 5795783 h 8173795"/>
                <a:gd name="connsiteX5083" fmla="*/ 5708321 w 8176660"/>
                <a:gd name="connsiteY5083" fmla="*/ 5748890 h 8173795"/>
                <a:gd name="connsiteX5084" fmla="*/ 5713450 w 8176660"/>
                <a:gd name="connsiteY5084" fmla="*/ 5752186 h 8173795"/>
                <a:gd name="connsiteX5085" fmla="*/ 5774632 w 8176660"/>
                <a:gd name="connsiteY5085" fmla="*/ 5790654 h 8173795"/>
                <a:gd name="connsiteX5086" fmla="*/ 5769869 w 8176660"/>
                <a:gd name="connsiteY5086" fmla="*/ 5795416 h 8173795"/>
                <a:gd name="connsiteX5087" fmla="*/ 5733234 w 8176660"/>
                <a:gd name="connsiteY5087" fmla="*/ 5778564 h 8173795"/>
                <a:gd name="connsiteX5088" fmla="*/ 5692935 w 8176660"/>
                <a:gd name="connsiteY5088" fmla="*/ 5746325 h 8173795"/>
                <a:gd name="connsiteX5089" fmla="*/ 5647140 w 8176660"/>
                <a:gd name="connsiteY5089" fmla="*/ 5710055 h 8173795"/>
                <a:gd name="connsiteX5090" fmla="*/ 5691835 w 8176660"/>
                <a:gd name="connsiteY5090" fmla="*/ 5738265 h 8173795"/>
                <a:gd name="connsiteX5091" fmla="*/ 5733234 w 8176660"/>
                <a:gd name="connsiteY5091" fmla="*/ 5778564 h 8173795"/>
                <a:gd name="connsiteX5092" fmla="*/ 5733234 w 8176660"/>
                <a:gd name="connsiteY5092" fmla="*/ 5778564 h 8173795"/>
                <a:gd name="connsiteX5093" fmla="*/ 5629555 w 8176660"/>
                <a:gd name="connsiteY5093" fmla="*/ 5695035 h 8173795"/>
                <a:gd name="connsiteX5094" fmla="*/ 5630654 w 8176660"/>
                <a:gd name="connsiteY5094" fmla="*/ 5692104 h 8173795"/>
                <a:gd name="connsiteX5095" fmla="*/ 5642744 w 8176660"/>
                <a:gd name="connsiteY5095" fmla="*/ 5690639 h 8173795"/>
                <a:gd name="connsiteX5096" fmla="*/ 5652269 w 8176660"/>
                <a:gd name="connsiteY5096" fmla="*/ 5700164 h 8173795"/>
                <a:gd name="connsiteX5097" fmla="*/ 5678647 w 8176660"/>
                <a:gd name="connsiteY5097" fmla="*/ 5725809 h 8173795"/>
                <a:gd name="connsiteX5098" fmla="*/ 5629555 w 8176660"/>
                <a:gd name="connsiteY5098" fmla="*/ 5695035 h 8173795"/>
                <a:gd name="connsiteX5099" fmla="*/ 5545293 w 8176660"/>
                <a:gd name="connsiteY5099" fmla="*/ 5603446 h 8173795"/>
                <a:gd name="connsiteX5100" fmla="*/ 5550422 w 8176660"/>
                <a:gd name="connsiteY5100" fmla="*/ 5601981 h 8173795"/>
                <a:gd name="connsiteX5101" fmla="*/ 5581196 w 8176660"/>
                <a:gd name="connsiteY5101" fmla="*/ 5643013 h 8173795"/>
                <a:gd name="connsiteX5102" fmla="*/ 5613069 w 8176660"/>
                <a:gd name="connsiteY5102" fmla="*/ 5684411 h 8173795"/>
                <a:gd name="connsiteX5103" fmla="*/ 5612703 w 8176660"/>
                <a:gd name="connsiteY5103" fmla="*/ 5684411 h 8173795"/>
                <a:gd name="connsiteX5104" fmla="*/ 5611603 w 8176660"/>
                <a:gd name="connsiteY5104" fmla="*/ 5688441 h 8173795"/>
                <a:gd name="connsiteX5105" fmla="*/ 5495835 w 8176660"/>
                <a:gd name="connsiteY5105" fmla="*/ 5677083 h 8173795"/>
                <a:gd name="connsiteX5106" fmla="*/ 5496934 w 8176660"/>
                <a:gd name="connsiteY5106" fmla="*/ 5674885 h 8173795"/>
                <a:gd name="connsiteX5107" fmla="*/ 5541263 w 8176660"/>
                <a:gd name="connsiteY5107" fmla="*/ 5601614 h 8173795"/>
                <a:gd name="connsiteX5108" fmla="*/ 5545293 w 8176660"/>
                <a:gd name="connsiteY5108" fmla="*/ 5603446 h 8173795"/>
                <a:gd name="connsiteX5109" fmla="*/ 5545293 w 8176660"/>
                <a:gd name="connsiteY5109" fmla="*/ 5603446 h 8173795"/>
                <a:gd name="connsiteX5110" fmla="*/ 5610871 w 8176660"/>
                <a:gd name="connsiteY5110" fmla="*/ 5692104 h 8173795"/>
                <a:gd name="connsiteX5111" fmla="*/ 5611237 w 8176660"/>
                <a:gd name="connsiteY5111" fmla="*/ 5693203 h 8173795"/>
                <a:gd name="connsiteX5112" fmla="*/ 5532837 w 8176660"/>
                <a:gd name="connsiteY5112" fmla="*/ 5722145 h 8173795"/>
                <a:gd name="connsiteX5113" fmla="*/ 5452972 w 8176660"/>
                <a:gd name="connsiteY5113" fmla="*/ 5752186 h 8173795"/>
                <a:gd name="connsiteX5114" fmla="*/ 5451873 w 8176660"/>
                <a:gd name="connsiteY5114" fmla="*/ 5750355 h 8173795"/>
                <a:gd name="connsiteX5115" fmla="*/ 5494003 w 8176660"/>
                <a:gd name="connsiteY5115" fmla="*/ 5681480 h 8173795"/>
                <a:gd name="connsiteX5116" fmla="*/ 5610871 w 8176660"/>
                <a:gd name="connsiteY5116" fmla="*/ 5692104 h 8173795"/>
                <a:gd name="connsiteX5117" fmla="*/ 5439783 w 8176660"/>
                <a:gd name="connsiteY5117" fmla="*/ 5762078 h 8173795"/>
                <a:gd name="connsiteX5118" fmla="*/ 5400949 w 8176660"/>
                <a:gd name="connsiteY5118" fmla="*/ 5777831 h 8173795"/>
                <a:gd name="connsiteX5119" fmla="*/ 5439050 w 8176660"/>
                <a:gd name="connsiteY5119" fmla="*/ 5761345 h 8173795"/>
                <a:gd name="connsiteX5120" fmla="*/ 5439783 w 8176660"/>
                <a:gd name="connsiteY5120" fmla="*/ 5762078 h 8173795"/>
                <a:gd name="connsiteX5121" fmla="*/ 5439783 w 8176660"/>
                <a:gd name="connsiteY5121" fmla="*/ 5762078 h 8173795"/>
                <a:gd name="connsiteX5122" fmla="*/ 5271260 w 8176660"/>
                <a:gd name="connsiteY5122" fmla="*/ 5839379 h 8173795"/>
                <a:gd name="connsiteX5123" fmla="*/ 5272725 w 8176660"/>
                <a:gd name="connsiteY5123" fmla="*/ 5833151 h 8173795"/>
                <a:gd name="connsiteX5124" fmla="*/ 5443813 w 8176660"/>
                <a:gd name="connsiteY5124" fmla="*/ 5764643 h 8173795"/>
                <a:gd name="connsiteX5125" fmla="*/ 5444545 w 8176660"/>
                <a:gd name="connsiteY5125" fmla="*/ 5764276 h 8173795"/>
                <a:gd name="connsiteX5126" fmla="*/ 5446011 w 8176660"/>
                <a:gd name="connsiteY5126" fmla="*/ 5765009 h 8173795"/>
                <a:gd name="connsiteX5127" fmla="*/ 5452606 w 8176660"/>
                <a:gd name="connsiteY5127" fmla="*/ 5762078 h 8173795"/>
                <a:gd name="connsiteX5128" fmla="*/ 5452972 w 8176660"/>
                <a:gd name="connsiteY5128" fmla="*/ 5760979 h 8173795"/>
                <a:gd name="connsiteX5129" fmla="*/ 5456269 w 8176660"/>
                <a:gd name="connsiteY5129" fmla="*/ 5759513 h 8173795"/>
                <a:gd name="connsiteX5130" fmla="*/ 5603910 w 8176660"/>
                <a:gd name="connsiteY5130" fmla="*/ 5782228 h 8173795"/>
                <a:gd name="connsiteX5131" fmla="*/ 5750452 w 8176660"/>
                <a:gd name="connsiteY5131" fmla="*/ 5804575 h 8173795"/>
                <a:gd name="connsiteX5132" fmla="*/ 5750452 w 8176660"/>
                <a:gd name="connsiteY5132" fmla="*/ 5805675 h 8173795"/>
                <a:gd name="connsiteX5133" fmla="*/ 5760710 w 8176660"/>
                <a:gd name="connsiteY5133" fmla="*/ 5815932 h 8173795"/>
                <a:gd name="connsiteX5134" fmla="*/ 5757413 w 8176660"/>
                <a:gd name="connsiteY5134" fmla="*/ 6004605 h 8173795"/>
                <a:gd name="connsiteX5135" fmla="*/ 5754849 w 8176660"/>
                <a:gd name="connsiteY5135" fmla="*/ 6192180 h 8173795"/>
                <a:gd name="connsiteX5136" fmla="*/ 5746422 w 8176660"/>
                <a:gd name="connsiteY5136" fmla="*/ 6196576 h 8173795"/>
                <a:gd name="connsiteX5137" fmla="*/ 5743858 w 8176660"/>
                <a:gd name="connsiteY5137" fmla="*/ 6202804 h 8173795"/>
                <a:gd name="connsiteX5138" fmla="*/ 5549690 w 8176660"/>
                <a:gd name="connsiteY5138" fmla="*/ 6196576 h 8173795"/>
                <a:gd name="connsiteX5139" fmla="*/ 5344531 w 8176660"/>
                <a:gd name="connsiteY5139" fmla="*/ 6190714 h 8173795"/>
                <a:gd name="connsiteX5140" fmla="*/ 5344531 w 8176660"/>
                <a:gd name="connsiteY5140" fmla="*/ 6190348 h 8173795"/>
                <a:gd name="connsiteX5141" fmla="*/ 5344164 w 8176660"/>
                <a:gd name="connsiteY5141" fmla="*/ 6190348 h 8173795"/>
                <a:gd name="connsiteX5142" fmla="*/ 5306063 w 8176660"/>
                <a:gd name="connsiteY5142" fmla="*/ 6012665 h 8173795"/>
                <a:gd name="connsiteX5143" fmla="*/ 5268329 w 8176660"/>
                <a:gd name="connsiteY5143" fmla="*/ 5840478 h 8173795"/>
                <a:gd name="connsiteX5144" fmla="*/ 5271260 w 8176660"/>
                <a:gd name="connsiteY5144" fmla="*/ 5839379 h 8173795"/>
                <a:gd name="connsiteX5145" fmla="*/ 5765106 w 8176660"/>
                <a:gd name="connsiteY5145" fmla="*/ 6194744 h 8173795"/>
                <a:gd name="connsiteX5146" fmla="*/ 5759977 w 8176660"/>
                <a:gd name="connsiteY5146" fmla="*/ 6192180 h 8173795"/>
                <a:gd name="connsiteX5147" fmla="*/ 5784890 w 8176660"/>
                <a:gd name="connsiteY5147" fmla="*/ 6007170 h 8173795"/>
                <a:gd name="connsiteX5148" fmla="*/ 5807237 w 8176660"/>
                <a:gd name="connsiteY5148" fmla="*/ 5837547 h 8173795"/>
                <a:gd name="connsiteX5149" fmla="*/ 5926669 w 8176660"/>
                <a:gd name="connsiteY5149" fmla="*/ 5921809 h 8173795"/>
                <a:gd name="connsiteX5150" fmla="*/ 6087865 w 8176660"/>
                <a:gd name="connsiteY5150" fmla="*/ 6035013 h 8173795"/>
                <a:gd name="connsiteX5151" fmla="*/ 6087499 w 8176660"/>
                <a:gd name="connsiteY5151" fmla="*/ 6036479 h 8173795"/>
                <a:gd name="connsiteX5152" fmla="*/ 6087499 w 8176660"/>
                <a:gd name="connsiteY5152" fmla="*/ 6036479 h 8173795"/>
                <a:gd name="connsiteX5153" fmla="*/ 5923739 w 8176660"/>
                <a:gd name="connsiteY5153" fmla="*/ 6118542 h 8173795"/>
                <a:gd name="connsiteX5154" fmla="*/ 5767671 w 8176660"/>
                <a:gd name="connsiteY5154" fmla="*/ 6197308 h 8173795"/>
                <a:gd name="connsiteX5155" fmla="*/ 5765106 w 8176660"/>
                <a:gd name="connsiteY5155" fmla="*/ 6194744 h 8173795"/>
                <a:gd name="connsiteX5156" fmla="*/ 5765106 w 8176660"/>
                <a:gd name="connsiteY5156" fmla="*/ 6194744 h 8173795"/>
                <a:gd name="connsiteX5157" fmla="*/ 5928501 w 8176660"/>
                <a:gd name="connsiteY5157" fmla="*/ 5918512 h 8173795"/>
                <a:gd name="connsiteX5158" fmla="*/ 5807604 w 8176660"/>
                <a:gd name="connsiteY5158" fmla="*/ 5833518 h 8173795"/>
                <a:gd name="connsiteX5159" fmla="*/ 5809802 w 8176660"/>
                <a:gd name="connsiteY5159" fmla="*/ 5818130 h 8173795"/>
                <a:gd name="connsiteX5160" fmla="*/ 5814564 w 8176660"/>
                <a:gd name="connsiteY5160" fmla="*/ 5815932 h 8173795"/>
                <a:gd name="connsiteX5161" fmla="*/ 5949750 w 8176660"/>
                <a:gd name="connsiteY5161" fmla="*/ 5924373 h 8173795"/>
                <a:gd name="connsiteX5162" fmla="*/ 6045735 w 8176660"/>
                <a:gd name="connsiteY5162" fmla="*/ 6000942 h 8173795"/>
                <a:gd name="connsiteX5163" fmla="*/ 5928501 w 8176660"/>
                <a:gd name="connsiteY5163" fmla="*/ 5918512 h 8173795"/>
                <a:gd name="connsiteX5164" fmla="*/ 5785256 w 8176660"/>
                <a:gd name="connsiteY5164" fmla="*/ 5792119 h 8173795"/>
                <a:gd name="connsiteX5165" fmla="*/ 5780860 w 8176660"/>
                <a:gd name="connsiteY5165" fmla="*/ 5789555 h 8173795"/>
                <a:gd name="connsiteX5166" fmla="*/ 5781226 w 8176660"/>
                <a:gd name="connsiteY5166" fmla="*/ 5789189 h 8173795"/>
                <a:gd name="connsiteX5167" fmla="*/ 5785256 w 8176660"/>
                <a:gd name="connsiteY5167" fmla="*/ 5792119 h 8173795"/>
                <a:gd name="connsiteX5168" fmla="*/ 5630288 w 8176660"/>
                <a:gd name="connsiteY5168" fmla="*/ 5688074 h 8173795"/>
                <a:gd name="connsiteX5169" fmla="*/ 5627723 w 8176660"/>
                <a:gd name="connsiteY5169" fmla="*/ 5683312 h 8173795"/>
                <a:gd name="connsiteX5170" fmla="*/ 5616733 w 8176660"/>
                <a:gd name="connsiteY5170" fmla="*/ 5682579 h 8173795"/>
                <a:gd name="connsiteX5171" fmla="*/ 5584860 w 8176660"/>
                <a:gd name="connsiteY5171" fmla="*/ 5640082 h 8173795"/>
                <a:gd name="connsiteX5172" fmla="*/ 5562878 w 8176660"/>
                <a:gd name="connsiteY5172" fmla="*/ 5611140 h 8173795"/>
                <a:gd name="connsiteX5173" fmla="*/ 5639813 w 8176660"/>
                <a:gd name="connsiteY5173" fmla="*/ 5686609 h 8173795"/>
                <a:gd name="connsiteX5174" fmla="*/ 5630288 w 8176660"/>
                <a:gd name="connsiteY5174" fmla="*/ 5688074 h 8173795"/>
                <a:gd name="connsiteX5175" fmla="*/ 5803574 w 8176660"/>
                <a:gd name="connsiteY5175" fmla="*/ 5802744 h 8173795"/>
                <a:gd name="connsiteX5176" fmla="*/ 5784157 w 8176660"/>
                <a:gd name="connsiteY5176" fmla="*/ 5786624 h 8173795"/>
                <a:gd name="connsiteX5177" fmla="*/ 5844606 w 8176660"/>
                <a:gd name="connsiteY5177" fmla="*/ 5729839 h 8173795"/>
                <a:gd name="connsiteX5178" fmla="*/ 5910550 w 8176660"/>
                <a:gd name="connsiteY5178" fmla="*/ 5667558 h 8173795"/>
                <a:gd name="connsiteX5179" fmla="*/ 5864755 w 8176660"/>
                <a:gd name="connsiteY5179" fmla="*/ 5729839 h 8173795"/>
                <a:gd name="connsiteX5180" fmla="*/ 5812366 w 8176660"/>
                <a:gd name="connsiteY5180" fmla="*/ 5802011 h 8173795"/>
                <a:gd name="connsiteX5181" fmla="*/ 5803574 w 8176660"/>
                <a:gd name="connsiteY5181" fmla="*/ 5802744 h 8173795"/>
                <a:gd name="connsiteX5182" fmla="*/ 5803574 w 8176660"/>
                <a:gd name="connsiteY5182" fmla="*/ 5802744 h 8173795"/>
                <a:gd name="connsiteX5183" fmla="*/ 5676082 w 8176660"/>
                <a:gd name="connsiteY5183" fmla="*/ 5701996 h 8173795"/>
                <a:gd name="connsiteX5184" fmla="*/ 5778662 w 8176660"/>
                <a:gd name="connsiteY5184" fmla="*/ 5786624 h 8173795"/>
                <a:gd name="connsiteX5185" fmla="*/ 5777929 w 8176660"/>
                <a:gd name="connsiteY5185" fmla="*/ 5787357 h 8173795"/>
                <a:gd name="connsiteX5186" fmla="*/ 5716015 w 8176660"/>
                <a:gd name="connsiteY5186" fmla="*/ 5748157 h 8173795"/>
                <a:gd name="connsiteX5187" fmla="*/ 5695499 w 8176660"/>
                <a:gd name="connsiteY5187" fmla="*/ 5735334 h 8173795"/>
                <a:gd name="connsiteX5188" fmla="*/ 5655566 w 8176660"/>
                <a:gd name="connsiteY5188" fmla="*/ 5696500 h 8173795"/>
                <a:gd name="connsiteX5189" fmla="*/ 5648239 w 8176660"/>
                <a:gd name="connsiteY5189" fmla="*/ 5689173 h 8173795"/>
                <a:gd name="connsiteX5190" fmla="*/ 5658863 w 8176660"/>
                <a:gd name="connsiteY5190" fmla="*/ 5687708 h 8173795"/>
                <a:gd name="connsiteX5191" fmla="*/ 5676082 w 8176660"/>
                <a:gd name="connsiteY5191" fmla="*/ 5701996 h 8173795"/>
                <a:gd name="connsiteX5192" fmla="*/ 5644942 w 8176660"/>
                <a:gd name="connsiteY5192" fmla="*/ 5686242 h 8173795"/>
                <a:gd name="connsiteX5193" fmla="*/ 5577533 w 8176660"/>
                <a:gd name="connsiteY5193" fmla="*/ 5620665 h 8173795"/>
                <a:gd name="connsiteX5194" fmla="*/ 5655200 w 8176660"/>
                <a:gd name="connsiteY5194" fmla="*/ 5685144 h 8173795"/>
                <a:gd name="connsiteX5195" fmla="*/ 5644942 w 8176660"/>
                <a:gd name="connsiteY5195" fmla="*/ 5686242 h 8173795"/>
                <a:gd name="connsiteX5196" fmla="*/ 5494003 w 8176660"/>
                <a:gd name="connsiteY5196" fmla="*/ 5672687 h 8173795"/>
                <a:gd name="connsiteX5197" fmla="*/ 5491805 w 8176660"/>
                <a:gd name="connsiteY5197" fmla="*/ 5676351 h 8173795"/>
                <a:gd name="connsiteX5198" fmla="*/ 5454804 w 8176660"/>
                <a:gd name="connsiteY5198" fmla="*/ 5672687 h 8173795"/>
                <a:gd name="connsiteX5199" fmla="*/ 5538332 w 8176660"/>
                <a:gd name="connsiteY5199" fmla="*/ 5600149 h 8173795"/>
                <a:gd name="connsiteX5200" fmla="*/ 5494003 w 8176660"/>
                <a:gd name="connsiteY5200" fmla="*/ 5672687 h 8173795"/>
                <a:gd name="connsiteX5201" fmla="*/ 5494003 w 8176660"/>
                <a:gd name="connsiteY5201" fmla="*/ 5672687 h 8173795"/>
                <a:gd name="connsiteX5202" fmla="*/ 5438318 w 8176660"/>
                <a:gd name="connsiteY5202" fmla="*/ 5754018 h 8173795"/>
                <a:gd name="connsiteX5203" fmla="*/ 5437951 w 8176660"/>
                <a:gd name="connsiteY5203" fmla="*/ 5757315 h 8173795"/>
                <a:gd name="connsiteX5204" fmla="*/ 5354788 w 8176660"/>
                <a:gd name="connsiteY5204" fmla="*/ 5792852 h 8173795"/>
                <a:gd name="connsiteX5205" fmla="*/ 5274923 w 8176660"/>
                <a:gd name="connsiteY5205" fmla="*/ 5827289 h 8173795"/>
                <a:gd name="connsiteX5206" fmla="*/ 5387394 w 8176660"/>
                <a:gd name="connsiteY5206" fmla="*/ 5730572 h 8173795"/>
                <a:gd name="connsiteX5207" fmla="*/ 5438318 w 8176660"/>
                <a:gd name="connsiteY5207" fmla="*/ 5754018 h 8173795"/>
                <a:gd name="connsiteX5208" fmla="*/ 6092995 w 8176660"/>
                <a:gd name="connsiteY5208" fmla="*/ 6031349 h 8173795"/>
                <a:gd name="connsiteX5209" fmla="*/ 6089697 w 8176660"/>
                <a:gd name="connsiteY5209" fmla="*/ 6031716 h 8173795"/>
                <a:gd name="connsiteX5210" fmla="*/ 5951581 w 8176660"/>
                <a:gd name="connsiteY5210" fmla="*/ 5920710 h 8173795"/>
                <a:gd name="connsiteX5211" fmla="*/ 5855597 w 8176660"/>
                <a:gd name="connsiteY5211" fmla="*/ 5844142 h 8173795"/>
                <a:gd name="connsiteX5212" fmla="*/ 5972097 w 8176660"/>
                <a:gd name="connsiteY5212" fmla="*/ 5926205 h 8173795"/>
                <a:gd name="connsiteX5213" fmla="*/ 6102520 w 8176660"/>
                <a:gd name="connsiteY5213" fmla="*/ 6017428 h 8173795"/>
                <a:gd name="connsiteX5214" fmla="*/ 6092995 w 8176660"/>
                <a:gd name="connsiteY5214" fmla="*/ 6031349 h 8173795"/>
                <a:gd name="connsiteX5215" fmla="*/ 6092995 w 8176660"/>
                <a:gd name="connsiteY5215" fmla="*/ 6031349 h 8173795"/>
                <a:gd name="connsiteX5216" fmla="*/ 5842041 w 8176660"/>
                <a:gd name="connsiteY5216" fmla="*/ 5726908 h 8173795"/>
                <a:gd name="connsiteX5217" fmla="*/ 5781226 w 8176660"/>
                <a:gd name="connsiteY5217" fmla="*/ 5784426 h 8173795"/>
                <a:gd name="connsiteX5218" fmla="*/ 5678647 w 8176660"/>
                <a:gd name="connsiteY5218" fmla="*/ 5699432 h 8173795"/>
                <a:gd name="connsiteX5219" fmla="*/ 5664359 w 8176660"/>
                <a:gd name="connsiteY5219" fmla="*/ 5687708 h 8173795"/>
                <a:gd name="connsiteX5220" fmla="*/ 5772800 w 8176660"/>
                <a:gd name="connsiteY5220" fmla="*/ 5674153 h 8173795"/>
                <a:gd name="connsiteX5221" fmla="*/ 5918609 w 8176660"/>
                <a:gd name="connsiteY5221" fmla="*/ 5655102 h 8173795"/>
                <a:gd name="connsiteX5222" fmla="*/ 5842041 w 8176660"/>
                <a:gd name="connsiteY5222" fmla="*/ 5726908 h 8173795"/>
                <a:gd name="connsiteX5223" fmla="*/ 5842041 w 8176660"/>
                <a:gd name="connsiteY5223" fmla="*/ 5726908 h 8173795"/>
                <a:gd name="connsiteX5224" fmla="*/ 5403880 w 8176660"/>
                <a:gd name="connsiteY5224" fmla="*/ 5711521 h 8173795"/>
                <a:gd name="connsiteX5225" fmla="*/ 5386662 w 8176660"/>
                <a:gd name="connsiteY5225" fmla="*/ 5726541 h 8173795"/>
                <a:gd name="connsiteX5226" fmla="*/ 5333906 w 8176660"/>
                <a:gd name="connsiteY5226" fmla="*/ 5701996 h 8173795"/>
                <a:gd name="connsiteX5227" fmla="*/ 5230228 w 8176660"/>
                <a:gd name="connsiteY5227" fmla="*/ 5654736 h 8173795"/>
                <a:gd name="connsiteX5228" fmla="*/ 5420366 w 8176660"/>
                <a:gd name="connsiteY5228" fmla="*/ 5673420 h 8173795"/>
                <a:gd name="connsiteX5229" fmla="*/ 5445645 w 8176660"/>
                <a:gd name="connsiteY5229" fmla="*/ 5675985 h 8173795"/>
                <a:gd name="connsiteX5230" fmla="*/ 5403880 w 8176660"/>
                <a:gd name="connsiteY5230" fmla="*/ 5711521 h 8173795"/>
                <a:gd name="connsiteX5231" fmla="*/ 6156374 w 8176660"/>
                <a:gd name="connsiteY5231" fmla="*/ 5944157 h 8173795"/>
                <a:gd name="connsiteX5232" fmla="*/ 6104718 w 8176660"/>
                <a:gd name="connsiteY5232" fmla="*/ 6015230 h 8173795"/>
                <a:gd name="connsiteX5233" fmla="*/ 5974662 w 8176660"/>
                <a:gd name="connsiteY5233" fmla="*/ 5923641 h 8173795"/>
                <a:gd name="connsiteX5234" fmla="*/ 5816396 w 8176660"/>
                <a:gd name="connsiteY5234" fmla="*/ 5812635 h 8173795"/>
                <a:gd name="connsiteX5235" fmla="*/ 5817495 w 8176660"/>
                <a:gd name="connsiteY5235" fmla="*/ 5808605 h 8173795"/>
                <a:gd name="connsiteX5236" fmla="*/ 5814931 w 8176660"/>
                <a:gd name="connsiteY5236" fmla="*/ 5803843 h 8173795"/>
                <a:gd name="connsiteX5237" fmla="*/ 5867686 w 8176660"/>
                <a:gd name="connsiteY5237" fmla="*/ 5732037 h 8173795"/>
                <a:gd name="connsiteX5238" fmla="*/ 5924105 w 8176660"/>
                <a:gd name="connsiteY5238" fmla="*/ 5654736 h 8173795"/>
                <a:gd name="connsiteX5239" fmla="*/ 6072479 w 8176660"/>
                <a:gd name="connsiteY5239" fmla="*/ 5755117 h 8173795"/>
                <a:gd name="connsiteX5240" fmla="*/ 6221219 w 8176660"/>
                <a:gd name="connsiteY5240" fmla="*/ 5855133 h 8173795"/>
                <a:gd name="connsiteX5241" fmla="*/ 6156374 w 8176660"/>
                <a:gd name="connsiteY5241" fmla="*/ 5944157 h 8173795"/>
                <a:gd name="connsiteX5242" fmla="*/ 5772067 w 8176660"/>
                <a:gd name="connsiteY5242" fmla="*/ 5669756 h 8173795"/>
                <a:gd name="connsiteX5243" fmla="*/ 5660329 w 8176660"/>
                <a:gd name="connsiteY5243" fmla="*/ 5684411 h 8173795"/>
                <a:gd name="connsiteX5244" fmla="*/ 5554818 w 8176660"/>
                <a:gd name="connsiteY5244" fmla="*/ 5597585 h 8173795"/>
                <a:gd name="connsiteX5245" fmla="*/ 5555551 w 8176660"/>
                <a:gd name="connsiteY5245" fmla="*/ 5595386 h 8173795"/>
                <a:gd name="connsiteX5246" fmla="*/ 5734333 w 8176660"/>
                <a:gd name="connsiteY5246" fmla="*/ 5624329 h 8173795"/>
                <a:gd name="connsiteX5247" fmla="*/ 5911282 w 8176660"/>
                <a:gd name="connsiteY5247" fmla="*/ 5652538 h 8173795"/>
                <a:gd name="connsiteX5248" fmla="*/ 5772067 w 8176660"/>
                <a:gd name="connsiteY5248" fmla="*/ 5669756 h 8173795"/>
                <a:gd name="connsiteX5249" fmla="*/ 5772067 w 8176660"/>
                <a:gd name="connsiteY5249" fmla="*/ 5669756 h 8173795"/>
                <a:gd name="connsiteX5250" fmla="*/ 5535768 w 8176660"/>
                <a:gd name="connsiteY5250" fmla="*/ 5595753 h 8173795"/>
                <a:gd name="connsiteX5251" fmla="*/ 5536867 w 8176660"/>
                <a:gd name="connsiteY5251" fmla="*/ 5597585 h 8173795"/>
                <a:gd name="connsiteX5252" fmla="*/ 5449675 w 8176660"/>
                <a:gd name="connsiteY5252" fmla="*/ 5672687 h 8173795"/>
                <a:gd name="connsiteX5253" fmla="*/ 5420732 w 8176660"/>
                <a:gd name="connsiteY5253" fmla="*/ 5669756 h 8173795"/>
                <a:gd name="connsiteX5254" fmla="*/ 5232426 w 8176660"/>
                <a:gd name="connsiteY5254" fmla="*/ 5651805 h 8173795"/>
                <a:gd name="connsiteX5255" fmla="*/ 5382998 w 8176660"/>
                <a:gd name="connsiteY5255" fmla="*/ 5624329 h 8173795"/>
                <a:gd name="connsiteX5256" fmla="*/ 5535768 w 8176660"/>
                <a:gd name="connsiteY5256" fmla="*/ 5595753 h 8173795"/>
                <a:gd name="connsiteX5257" fmla="*/ 5224366 w 8176660"/>
                <a:gd name="connsiteY5257" fmla="*/ 5656201 h 8173795"/>
                <a:gd name="connsiteX5258" fmla="*/ 5332075 w 8176660"/>
                <a:gd name="connsiteY5258" fmla="*/ 5706026 h 8173795"/>
                <a:gd name="connsiteX5259" fmla="*/ 5383364 w 8176660"/>
                <a:gd name="connsiteY5259" fmla="*/ 5729472 h 8173795"/>
                <a:gd name="connsiteX5260" fmla="*/ 5269428 w 8176660"/>
                <a:gd name="connsiteY5260" fmla="*/ 5828388 h 8173795"/>
                <a:gd name="connsiteX5261" fmla="*/ 5265031 w 8176660"/>
                <a:gd name="connsiteY5261" fmla="*/ 5826923 h 8173795"/>
                <a:gd name="connsiteX5262" fmla="*/ 5244149 w 8176660"/>
                <a:gd name="connsiteY5262" fmla="*/ 5743027 h 8173795"/>
                <a:gd name="connsiteX5263" fmla="*/ 5222534 w 8176660"/>
                <a:gd name="connsiteY5263" fmla="*/ 5657301 h 8173795"/>
                <a:gd name="connsiteX5264" fmla="*/ 5224366 w 8176660"/>
                <a:gd name="connsiteY5264" fmla="*/ 5656201 h 8173795"/>
                <a:gd name="connsiteX5265" fmla="*/ 5224366 w 8176660"/>
                <a:gd name="connsiteY5265" fmla="*/ 5656201 h 8173795"/>
                <a:gd name="connsiteX5266" fmla="*/ 5865854 w 8176660"/>
                <a:gd name="connsiteY5266" fmla="*/ 6422983 h 8173795"/>
                <a:gd name="connsiteX5267" fmla="*/ 5860359 w 8176660"/>
                <a:gd name="connsiteY5267" fmla="*/ 6422250 h 8173795"/>
                <a:gd name="connsiteX5268" fmla="*/ 5811267 w 8176660"/>
                <a:gd name="connsiteY5268" fmla="*/ 6317107 h 8173795"/>
                <a:gd name="connsiteX5269" fmla="*/ 5763641 w 8176660"/>
                <a:gd name="connsiteY5269" fmla="*/ 6215626 h 8173795"/>
                <a:gd name="connsiteX5270" fmla="*/ 5766572 w 8176660"/>
                <a:gd name="connsiteY5270" fmla="*/ 6213428 h 8173795"/>
                <a:gd name="connsiteX5271" fmla="*/ 5769136 w 8176660"/>
                <a:gd name="connsiteY5271" fmla="*/ 6207566 h 8173795"/>
                <a:gd name="connsiteX5272" fmla="*/ 5881241 w 8176660"/>
                <a:gd name="connsiteY5272" fmla="*/ 6215626 h 8173795"/>
                <a:gd name="connsiteX5273" fmla="*/ 5997742 w 8176660"/>
                <a:gd name="connsiteY5273" fmla="*/ 6223686 h 8173795"/>
                <a:gd name="connsiteX5274" fmla="*/ 5999940 w 8176660"/>
                <a:gd name="connsiteY5274" fmla="*/ 6228082 h 8173795"/>
                <a:gd name="connsiteX5275" fmla="*/ 5932531 w 8176660"/>
                <a:gd name="connsiteY5275" fmla="*/ 6325166 h 8173795"/>
                <a:gd name="connsiteX5276" fmla="*/ 5865854 w 8176660"/>
                <a:gd name="connsiteY5276" fmla="*/ 6422983 h 8173795"/>
                <a:gd name="connsiteX5277" fmla="*/ 6015694 w 8176660"/>
                <a:gd name="connsiteY5277" fmla="*/ 6206834 h 8173795"/>
                <a:gd name="connsiteX5278" fmla="*/ 6050864 w 8176660"/>
                <a:gd name="connsiteY5278" fmla="*/ 6130265 h 8173795"/>
                <a:gd name="connsiteX5279" fmla="*/ 6091529 w 8176660"/>
                <a:gd name="connsiteY5279" fmla="*/ 6040875 h 8173795"/>
                <a:gd name="connsiteX5280" fmla="*/ 6091896 w 8176660"/>
                <a:gd name="connsiteY5280" fmla="*/ 6040875 h 8173795"/>
                <a:gd name="connsiteX5281" fmla="*/ 6095559 w 8176660"/>
                <a:gd name="connsiteY5281" fmla="*/ 6039043 h 8173795"/>
                <a:gd name="connsiteX5282" fmla="*/ 6095926 w 8176660"/>
                <a:gd name="connsiteY5282" fmla="*/ 6037944 h 8173795"/>
                <a:gd name="connsiteX5283" fmla="*/ 6114610 w 8176660"/>
                <a:gd name="connsiteY5283" fmla="*/ 6040142 h 8173795"/>
                <a:gd name="connsiteX5284" fmla="*/ 6134759 w 8176660"/>
                <a:gd name="connsiteY5284" fmla="*/ 6042340 h 8173795"/>
                <a:gd name="connsiteX5285" fmla="*/ 6070647 w 8176660"/>
                <a:gd name="connsiteY5285" fmla="*/ 6130632 h 8173795"/>
                <a:gd name="connsiteX5286" fmla="*/ 6015694 w 8176660"/>
                <a:gd name="connsiteY5286" fmla="*/ 6206834 h 8173795"/>
                <a:gd name="connsiteX5287" fmla="*/ 6137323 w 8176660"/>
                <a:gd name="connsiteY5287" fmla="*/ 6038677 h 8173795"/>
                <a:gd name="connsiteX5288" fmla="*/ 6107649 w 8176660"/>
                <a:gd name="connsiteY5288" fmla="*/ 6017794 h 8173795"/>
                <a:gd name="connsiteX5289" fmla="*/ 6159305 w 8176660"/>
                <a:gd name="connsiteY5289" fmla="*/ 5946721 h 8173795"/>
                <a:gd name="connsiteX5290" fmla="*/ 6214625 w 8176660"/>
                <a:gd name="connsiteY5290" fmla="*/ 5870153 h 8173795"/>
                <a:gd name="connsiteX5291" fmla="*/ 6179088 w 8176660"/>
                <a:gd name="connsiteY5291" fmla="*/ 5947088 h 8173795"/>
                <a:gd name="connsiteX5292" fmla="*/ 6137323 w 8176660"/>
                <a:gd name="connsiteY5292" fmla="*/ 6038677 h 8173795"/>
                <a:gd name="connsiteX5293" fmla="*/ 6137323 w 8176660"/>
                <a:gd name="connsiteY5293" fmla="*/ 6038677 h 8173795"/>
                <a:gd name="connsiteX5294" fmla="*/ 6221952 w 8176660"/>
                <a:gd name="connsiteY5294" fmla="*/ 5297539 h 8173795"/>
                <a:gd name="connsiteX5295" fmla="*/ 6158572 w 8176660"/>
                <a:gd name="connsiteY5295" fmla="*/ 5234893 h 8173795"/>
                <a:gd name="connsiteX5296" fmla="*/ 6091163 w 8176660"/>
                <a:gd name="connsiteY5296" fmla="*/ 5168582 h 8173795"/>
                <a:gd name="connsiteX5297" fmla="*/ 6091163 w 8176660"/>
                <a:gd name="connsiteY5297" fmla="*/ 5167483 h 8173795"/>
                <a:gd name="connsiteX5298" fmla="*/ 6089697 w 8176660"/>
                <a:gd name="connsiteY5298" fmla="*/ 5167849 h 8173795"/>
                <a:gd name="connsiteX5299" fmla="*/ 5875013 w 8176660"/>
                <a:gd name="connsiteY5299" fmla="*/ 5156859 h 8173795"/>
                <a:gd name="connsiteX5300" fmla="*/ 5872815 w 8176660"/>
                <a:gd name="connsiteY5300" fmla="*/ 5153562 h 8173795"/>
                <a:gd name="connsiteX5301" fmla="*/ 5865488 w 8176660"/>
                <a:gd name="connsiteY5301" fmla="*/ 5154294 h 8173795"/>
                <a:gd name="connsiteX5302" fmla="*/ 5809435 w 8176660"/>
                <a:gd name="connsiteY5302" fmla="*/ 5120590 h 8173795"/>
                <a:gd name="connsiteX5303" fmla="*/ 5753017 w 8176660"/>
                <a:gd name="connsiteY5303" fmla="*/ 5086885 h 8173795"/>
                <a:gd name="connsiteX5304" fmla="*/ 5753383 w 8176660"/>
                <a:gd name="connsiteY5304" fmla="*/ 5085053 h 8173795"/>
                <a:gd name="connsiteX5305" fmla="*/ 5747522 w 8176660"/>
                <a:gd name="connsiteY5305" fmla="*/ 5080291 h 8173795"/>
                <a:gd name="connsiteX5306" fmla="*/ 5744591 w 8176660"/>
                <a:gd name="connsiteY5306" fmla="*/ 5081756 h 8173795"/>
                <a:gd name="connsiteX5307" fmla="*/ 5695865 w 8176660"/>
                <a:gd name="connsiteY5307" fmla="*/ 5050982 h 8173795"/>
                <a:gd name="connsiteX5308" fmla="*/ 5642744 w 8176660"/>
                <a:gd name="connsiteY5308" fmla="*/ 5018010 h 8173795"/>
                <a:gd name="connsiteX5309" fmla="*/ 5642744 w 8176660"/>
                <a:gd name="connsiteY5309" fmla="*/ 5018010 h 8173795"/>
                <a:gd name="connsiteX5310" fmla="*/ 5642744 w 8176660"/>
                <a:gd name="connsiteY5310" fmla="*/ 5017644 h 8173795"/>
                <a:gd name="connsiteX5311" fmla="*/ 5589256 w 8176660"/>
                <a:gd name="connsiteY5311" fmla="*/ 4997128 h 8173795"/>
                <a:gd name="connsiteX5312" fmla="*/ 5535768 w 8176660"/>
                <a:gd name="connsiteY5312" fmla="*/ 4976978 h 8173795"/>
                <a:gd name="connsiteX5313" fmla="*/ 5535402 w 8176660"/>
                <a:gd name="connsiteY5313" fmla="*/ 4976978 h 8173795"/>
                <a:gd name="connsiteX5314" fmla="*/ 5535036 w 8176660"/>
                <a:gd name="connsiteY5314" fmla="*/ 4976978 h 8173795"/>
                <a:gd name="connsiteX5315" fmla="*/ 5534303 w 8176660"/>
                <a:gd name="connsiteY5315" fmla="*/ 4977345 h 8173795"/>
                <a:gd name="connsiteX5316" fmla="*/ 5533936 w 8176660"/>
                <a:gd name="connsiteY5316" fmla="*/ 4977345 h 8173795"/>
                <a:gd name="connsiteX5317" fmla="*/ 5533936 w 8176660"/>
                <a:gd name="connsiteY5317" fmla="*/ 4977345 h 8173795"/>
                <a:gd name="connsiteX5318" fmla="*/ 5533570 w 8176660"/>
                <a:gd name="connsiteY5318" fmla="*/ 4977345 h 8173795"/>
                <a:gd name="connsiteX5319" fmla="*/ 5433921 w 8176660"/>
                <a:gd name="connsiteY5319" fmla="*/ 5148799 h 8173795"/>
                <a:gd name="connsiteX5320" fmla="*/ 5337204 w 8176660"/>
                <a:gd name="connsiteY5320" fmla="*/ 4957195 h 8173795"/>
                <a:gd name="connsiteX5321" fmla="*/ 5336837 w 8176660"/>
                <a:gd name="connsiteY5321" fmla="*/ 4956829 h 8173795"/>
                <a:gd name="connsiteX5322" fmla="*/ 5336837 w 8176660"/>
                <a:gd name="connsiteY5322" fmla="*/ 4956463 h 8173795"/>
                <a:gd name="connsiteX5323" fmla="*/ 5336471 w 8176660"/>
                <a:gd name="connsiteY5323" fmla="*/ 4956463 h 8173795"/>
                <a:gd name="connsiteX5324" fmla="*/ 5336104 w 8176660"/>
                <a:gd name="connsiteY5324" fmla="*/ 4956096 h 8173795"/>
                <a:gd name="connsiteX5325" fmla="*/ 5335738 w 8176660"/>
                <a:gd name="connsiteY5325" fmla="*/ 4956096 h 8173795"/>
                <a:gd name="connsiteX5326" fmla="*/ 5335372 w 8176660"/>
                <a:gd name="connsiteY5326" fmla="*/ 4956096 h 8173795"/>
                <a:gd name="connsiteX5327" fmla="*/ 5334639 w 8176660"/>
                <a:gd name="connsiteY5327" fmla="*/ 4956463 h 8173795"/>
                <a:gd name="connsiteX5328" fmla="*/ 5334273 w 8176660"/>
                <a:gd name="connsiteY5328" fmla="*/ 4956463 h 8173795"/>
                <a:gd name="connsiteX5329" fmla="*/ 5334273 w 8176660"/>
                <a:gd name="connsiteY5329" fmla="*/ 4956463 h 8173795"/>
                <a:gd name="connsiteX5330" fmla="*/ 5333906 w 8176660"/>
                <a:gd name="connsiteY5330" fmla="*/ 4956463 h 8173795"/>
                <a:gd name="connsiteX5331" fmla="*/ 5240486 w 8176660"/>
                <a:gd name="connsiteY5331" fmla="*/ 5131214 h 8173795"/>
                <a:gd name="connsiteX5332" fmla="*/ 5233159 w 8176660"/>
                <a:gd name="connsiteY5332" fmla="*/ 5133412 h 8173795"/>
                <a:gd name="connsiteX5333" fmla="*/ 5232792 w 8176660"/>
                <a:gd name="connsiteY5333" fmla="*/ 5135244 h 8173795"/>
                <a:gd name="connsiteX5334" fmla="*/ 5041554 w 8176660"/>
                <a:gd name="connsiteY5334" fmla="*/ 5115827 h 8173795"/>
                <a:gd name="connsiteX5335" fmla="*/ 5039356 w 8176660"/>
                <a:gd name="connsiteY5335" fmla="*/ 5112164 h 8173795"/>
                <a:gd name="connsiteX5336" fmla="*/ 5030930 w 8176660"/>
                <a:gd name="connsiteY5336" fmla="*/ 5113263 h 8173795"/>
                <a:gd name="connsiteX5337" fmla="*/ 5032029 w 8176660"/>
                <a:gd name="connsiteY5337" fmla="*/ 5121689 h 8173795"/>
                <a:gd name="connsiteX5338" fmla="*/ 5035693 w 8176660"/>
                <a:gd name="connsiteY5338" fmla="*/ 5122788 h 8173795"/>
                <a:gd name="connsiteX5339" fmla="*/ 5037891 w 8176660"/>
                <a:gd name="connsiteY5339" fmla="*/ 5121689 h 8173795"/>
                <a:gd name="connsiteX5340" fmla="*/ 5098706 w 8176660"/>
                <a:gd name="connsiteY5340" fmla="*/ 5186900 h 8173795"/>
                <a:gd name="connsiteX5341" fmla="*/ 5159887 w 8176660"/>
                <a:gd name="connsiteY5341" fmla="*/ 5251745 h 8173795"/>
                <a:gd name="connsiteX5342" fmla="*/ 5161353 w 8176660"/>
                <a:gd name="connsiteY5342" fmla="*/ 5259072 h 8173795"/>
                <a:gd name="connsiteX5343" fmla="*/ 5169413 w 8176660"/>
                <a:gd name="connsiteY5343" fmla="*/ 5257973 h 8173795"/>
                <a:gd name="connsiteX5344" fmla="*/ 5170512 w 8176660"/>
                <a:gd name="connsiteY5344" fmla="*/ 5253577 h 8173795"/>
                <a:gd name="connsiteX5345" fmla="*/ 5169413 w 8176660"/>
                <a:gd name="connsiteY5345" fmla="*/ 5251379 h 8173795"/>
                <a:gd name="connsiteX5346" fmla="*/ 5224000 w 8176660"/>
                <a:gd name="connsiteY5346" fmla="*/ 5182137 h 8173795"/>
                <a:gd name="connsiteX5347" fmla="*/ 5256605 w 8176660"/>
                <a:gd name="connsiteY5347" fmla="*/ 5140373 h 8173795"/>
                <a:gd name="connsiteX5348" fmla="*/ 5431723 w 8176660"/>
                <a:gd name="connsiteY5348" fmla="*/ 5153195 h 8173795"/>
                <a:gd name="connsiteX5349" fmla="*/ 5412673 w 8176660"/>
                <a:gd name="connsiteY5349" fmla="*/ 5357255 h 8173795"/>
                <a:gd name="connsiteX5350" fmla="*/ 5407910 w 8176660"/>
                <a:gd name="connsiteY5350" fmla="*/ 5359820 h 8173795"/>
                <a:gd name="connsiteX5351" fmla="*/ 5406444 w 8176660"/>
                <a:gd name="connsiteY5351" fmla="*/ 5364949 h 8173795"/>
                <a:gd name="connsiteX5352" fmla="*/ 5409375 w 8176660"/>
                <a:gd name="connsiteY5352" fmla="*/ 5369712 h 8173795"/>
                <a:gd name="connsiteX5353" fmla="*/ 5413772 w 8176660"/>
                <a:gd name="connsiteY5353" fmla="*/ 5371177 h 8173795"/>
                <a:gd name="connsiteX5354" fmla="*/ 5413772 w 8176660"/>
                <a:gd name="connsiteY5354" fmla="*/ 5371177 h 8173795"/>
                <a:gd name="connsiteX5355" fmla="*/ 5434654 w 8176660"/>
                <a:gd name="connsiteY5355" fmla="*/ 5453973 h 8173795"/>
                <a:gd name="connsiteX5356" fmla="*/ 5457368 w 8176660"/>
                <a:gd name="connsiteY5356" fmla="*/ 5542265 h 8173795"/>
                <a:gd name="connsiteX5357" fmla="*/ 5457734 w 8176660"/>
                <a:gd name="connsiteY5357" fmla="*/ 5545196 h 8173795"/>
                <a:gd name="connsiteX5358" fmla="*/ 5461398 w 8176660"/>
                <a:gd name="connsiteY5358" fmla="*/ 5544829 h 8173795"/>
                <a:gd name="connsiteX5359" fmla="*/ 5461398 w 8176660"/>
                <a:gd name="connsiteY5359" fmla="*/ 5544463 h 8173795"/>
                <a:gd name="connsiteX5360" fmla="*/ 5509757 w 8176660"/>
                <a:gd name="connsiteY5360" fmla="*/ 5529076 h 8173795"/>
                <a:gd name="connsiteX5361" fmla="*/ 5555185 w 8176660"/>
                <a:gd name="connsiteY5361" fmla="*/ 5514422 h 8173795"/>
                <a:gd name="connsiteX5362" fmla="*/ 5555918 w 8176660"/>
                <a:gd name="connsiteY5362" fmla="*/ 5515521 h 8173795"/>
                <a:gd name="connsiteX5363" fmla="*/ 5562878 w 8176660"/>
                <a:gd name="connsiteY5363" fmla="*/ 5514788 h 8173795"/>
                <a:gd name="connsiteX5364" fmla="*/ 5563245 w 8176660"/>
                <a:gd name="connsiteY5364" fmla="*/ 5514422 h 8173795"/>
                <a:gd name="connsiteX5365" fmla="*/ 5564344 w 8176660"/>
                <a:gd name="connsiteY5365" fmla="*/ 5510758 h 8173795"/>
                <a:gd name="connsiteX5366" fmla="*/ 5563245 w 8176660"/>
                <a:gd name="connsiteY5366" fmla="*/ 5508560 h 8173795"/>
                <a:gd name="connsiteX5367" fmla="*/ 5579731 w 8176660"/>
                <a:gd name="connsiteY5367" fmla="*/ 5483282 h 8173795"/>
                <a:gd name="connsiteX5368" fmla="*/ 5595484 w 8176660"/>
                <a:gd name="connsiteY5368" fmla="*/ 5458369 h 8173795"/>
                <a:gd name="connsiteX5369" fmla="*/ 5596583 w 8176660"/>
                <a:gd name="connsiteY5369" fmla="*/ 5458736 h 8173795"/>
                <a:gd name="connsiteX5370" fmla="*/ 5600979 w 8176660"/>
                <a:gd name="connsiteY5370" fmla="*/ 5456538 h 8173795"/>
                <a:gd name="connsiteX5371" fmla="*/ 5602078 w 8176660"/>
                <a:gd name="connsiteY5371" fmla="*/ 5452508 h 8173795"/>
                <a:gd name="connsiteX5372" fmla="*/ 5599880 w 8176660"/>
                <a:gd name="connsiteY5372" fmla="*/ 5448844 h 8173795"/>
                <a:gd name="connsiteX5373" fmla="*/ 5596583 w 8176660"/>
                <a:gd name="connsiteY5373" fmla="*/ 5448111 h 8173795"/>
                <a:gd name="connsiteX5374" fmla="*/ 5528075 w 8176660"/>
                <a:gd name="connsiteY5374" fmla="*/ 5241121 h 8173795"/>
                <a:gd name="connsiteX5375" fmla="*/ 5530273 w 8176660"/>
                <a:gd name="connsiteY5375" fmla="*/ 5240022 h 8173795"/>
                <a:gd name="connsiteX5376" fmla="*/ 5531005 w 8176660"/>
                <a:gd name="connsiteY5376" fmla="*/ 5236724 h 8173795"/>
                <a:gd name="connsiteX5377" fmla="*/ 5739828 w 8176660"/>
                <a:gd name="connsiteY5377" fmla="*/ 5226466 h 8173795"/>
                <a:gd name="connsiteX5378" fmla="*/ 5742393 w 8176660"/>
                <a:gd name="connsiteY5378" fmla="*/ 5230863 h 8173795"/>
                <a:gd name="connsiteX5379" fmla="*/ 5747155 w 8176660"/>
                <a:gd name="connsiteY5379" fmla="*/ 5232328 h 8173795"/>
                <a:gd name="connsiteX5380" fmla="*/ 5751551 w 8176660"/>
                <a:gd name="connsiteY5380" fmla="*/ 5230130 h 8173795"/>
                <a:gd name="connsiteX5381" fmla="*/ 5818594 w 8176660"/>
                <a:gd name="connsiteY5381" fmla="*/ 5288014 h 8173795"/>
                <a:gd name="connsiteX5382" fmla="*/ 5886737 w 8176660"/>
                <a:gd name="connsiteY5382" fmla="*/ 5346631 h 8173795"/>
                <a:gd name="connsiteX5383" fmla="*/ 5886004 w 8176660"/>
                <a:gd name="connsiteY5383" fmla="*/ 5349928 h 8173795"/>
                <a:gd name="connsiteX5384" fmla="*/ 5888568 w 8176660"/>
                <a:gd name="connsiteY5384" fmla="*/ 5354324 h 8173795"/>
                <a:gd name="connsiteX5385" fmla="*/ 5892232 w 8176660"/>
                <a:gd name="connsiteY5385" fmla="*/ 5355790 h 8173795"/>
                <a:gd name="connsiteX5386" fmla="*/ 5898826 w 8176660"/>
                <a:gd name="connsiteY5386" fmla="*/ 5349195 h 8173795"/>
                <a:gd name="connsiteX5387" fmla="*/ 5898826 w 8176660"/>
                <a:gd name="connsiteY5387" fmla="*/ 5348463 h 8173795"/>
                <a:gd name="connsiteX5388" fmla="*/ 5897727 w 8176660"/>
                <a:gd name="connsiteY5388" fmla="*/ 5346631 h 8173795"/>
                <a:gd name="connsiteX5389" fmla="*/ 5950482 w 8176660"/>
                <a:gd name="connsiteY5389" fmla="*/ 5293876 h 8173795"/>
                <a:gd name="connsiteX5390" fmla="*/ 6002871 w 8176660"/>
                <a:gd name="connsiteY5390" fmla="*/ 5240754 h 8173795"/>
                <a:gd name="connsiteX5391" fmla="*/ 6005802 w 8176660"/>
                <a:gd name="connsiteY5391" fmla="*/ 5241854 h 8173795"/>
                <a:gd name="connsiteX5392" fmla="*/ 6009832 w 8176660"/>
                <a:gd name="connsiteY5392" fmla="*/ 5240022 h 8173795"/>
                <a:gd name="connsiteX5393" fmla="*/ 6065518 w 8176660"/>
                <a:gd name="connsiteY5393" fmla="*/ 5273360 h 8173795"/>
                <a:gd name="connsiteX5394" fmla="*/ 6125600 w 8176660"/>
                <a:gd name="connsiteY5394" fmla="*/ 5309263 h 8173795"/>
                <a:gd name="connsiteX5395" fmla="*/ 6125600 w 8176660"/>
                <a:gd name="connsiteY5395" fmla="*/ 5309996 h 8173795"/>
                <a:gd name="connsiteX5396" fmla="*/ 6126700 w 8176660"/>
                <a:gd name="connsiteY5396" fmla="*/ 5309996 h 8173795"/>
                <a:gd name="connsiteX5397" fmla="*/ 6127066 w 8176660"/>
                <a:gd name="connsiteY5397" fmla="*/ 5309996 h 8173795"/>
                <a:gd name="connsiteX5398" fmla="*/ 6127066 w 8176660"/>
                <a:gd name="connsiteY5398" fmla="*/ 5309996 h 8173795"/>
                <a:gd name="connsiteX5399" fmla="*/ 6127432 w 8176660"/>
                <a:gd name="connsiteY5399" fmla="*/ 5309996 h 8173795"/>
                <a:gd name="connsiteX5400" fmla="*/ 6128898 w 8176660"/>
                <a:gd name="connsiteY5400" fmla="*/ 5309629 h 8173795"/>
                <a:gd name="connsiteX5401" fmla="*/ 6128898 w 8176660"/>
                <a:gd name="connsiteY5401" fmla="*/ 5308530 h 8173795"/>
                <a:gd name="connsiteX5402" fmla="*/ 6128898 w 8176660"/>
                <a:gd name="connsiteY5402" fmla="*/ 5308164 h 8173795"/>
                <a:gd name="connsiteX5403" fmla="*/ 6128898 w 8176660"/>
                <a:gd name="connsiteY5403" fmla="*/ 5308164 h 8173795"/>
                <a:gd name="connsiteX5404" fmla="*/ 6128898 w 8176660"/>
                <a:gd name="connsiteY5404" fmla="*/ 5308164 h 8173795"/>
                <a:gd name="connsiteX5405" fmla="*/ 6128531 w 8176660"/>
                <a:gd name="connsiteY5405" fmla="*/ 5307065 h 8173795"/>
                <a:gd name="connsiteX5406" fmla="*/ 6128531 w 8176660"/>
                <a:gd name="connsiteY5406" fmla="*/ 5306698 h 8173795"/>
                <a:gd name="connsiteX5407" fmla="*/ 6128531 w 8176660"/>
                <a:gd name="connsiteY5407" fmla="*/ 5306698 h 8173795"/>
                <a:gd name="connsiteX5408" fmla="*/ 6119372 w 8176660"/>
                <a:gd name="connsiteY5408" fmla="*/ 5271894 h 8173795"/>
                <a:gd name="connsiteX5409" fmla="*/ 6219387 w 8176660"/>
                <a:gd name="connsiteY5409" fmla="*/ 5301936 h 8173795"/>
                <a:gd name="connsiteX5410" fmla="*/ 6219021 w 8176660"/>
                <a:gd name="connsiteY5410" fmla="*/ 5303035 h 8173795"/>
                <a:gd name="connsiteX5411" fmla="*/ 6221952 w 8176660"/>
                <a:gd name="connsiteY5411" fmla="*/ 5307431 h 8173795"/>
                <a:gd name="connsiteX5412" fmla="*/ 6225982 w 8176660"/>
                <a:gd name="connsiteY5412" fmla="*/ 5308896 h 8173795"/>
                <a:gd name="connsiteX5413" fmla="*/ 6232943 w 8176660"/>
                <a:gd name="connsiteY5413" fmla="*/ 5301936 h 8173795"/>
                <a:gd name="connsiteX5414" fmla="*/ 6230012 w 8176660"/>
                <a:gd name="connsiteY5414" fmla="*/ 5296441 h 8173795"/>
                <a:gd name="connsiteX5415" fmla="*/ 6221952 w 8176660"/>
                <a:gd name="connsiteY5415" fmla="*/ 5297539 h 8173795"/>
                <a:gd name="connsiteX5416" fmla="*/ 6221952 w 8176660"/>
                <a:gd name="connsiteY5416" fmla="*/ 5297539 h 8173795"/>
                <a:gd name="connsiteX5417" fmla="*/ 6066983 w 8176660"/>
                <a:gd name="connsiteY5417" fmla="*/ 5271162 h 8173795"/>
                <a:gd name="connsiteX5418" fmla="*/ 6018258 w 8176660"/>
                <a:gd name="connsiteY5418" fmla="*/ 5242220 h 8173795"/>
                <a:gd name="connsiteX5419" fmla="*/ 6114610 w 8176660"/>
                <a:gd name="connsiteY5419" fmla="*/ 5271162 h 8173795"/>
                <a:gd name="connsiteX5420" fmla="*/ 6123768 w 8176660"/>
                <a:gd name="connsiteY5420" fmla="*/ 5305233 h 8173795"/>
                <a:gd name="connsiteX5421" fmla="*/ 6066983 w 8176660"/>
                <a:gd name="connsiteY5421" fmla="*/ 5271162 h 8173795"/>
                <a:gd name="connsiteX5422" fmla="*/ 5894796 w 8176660"/>
                <a:gd name="connsiteY5422" fmla="*/ 5345166 h 8173795"/>
                <a:gd name="connsiteX5423" fmla="*/ 5892965 w 8176660"/>
                <a:gd name="connsiteY5423" fmla="*/ 5344799 h 8173795"/>
                <a:gd name="connsiteX5424" fmla="*/ 5871350 w 8176660"/>
                <a:gd name="connsiteY5424" fmla="*/ 5163087 h 8173795"/>
                <a:gd name="connsiteX5425" fmla="*/ 5872815 w 8176660"/>
                <a:gd name="connsiteY5425" fmla="*/ 5162354 h 8173795"/>
                <a:gd name="connsiteX5426" fmla="*/ 5936195 w 8176660"/>
                <a:gd name="connsiteY5426" fmla="*/ 5198990 h 8173795"/>
                <a:gd name="connsiteX5427" fmla="*/ 5999574 w 8176660"/>
                <a:gd name="connsiteY5427" fmla="*/ 5235259 h 8173795"/>
                <a:gd name="connsiteX5428" fmla="*/ 5998841 w 8176660"/>
                <a:gd name="connsiteY5428" fmla="*/ 5237457 h 8173795"/>
                <a:gd name="connsiteX5429" fmla="*/ 5999940 w 8176660"/>
                <a:gd name="connsiteY5429" fmla="*/ 5239289 h 8173795"/>
                <a:gd name="connsiteX5430" fmla="*/ 5947185 w 8176660"/>
                <a:gd name="connsiteY5430" fmla="*/ 5292410 h 8173795"/>
                <a:gd name="connsiteX5431" fmla="*/ 5894796 w 8176660"/>
                <a:gd name="connsiteY5431" fmla="*/ 5345166 h 8173795"/>
                <a:gd name="connsiteX5432" fmla="*/ 5531005 w 8176660"/>
                <a:gd name="connsiteY5432" fmla="*/ 5234526 h 8173795"/>
                <a:gd name="connsiteX5433" fmla="*/ 5529173 w 8176660"/>
                <a:gd name="connsiteY5433" fmla="*/ 5231595 h 8173795"/>
                <a:gd name="connsiteX5434" fmla="*/ 5540164 w 8176660"/>
                <a:gd name="connsiteY5434" fmla="*/ 5213644 h 8173795"/>
                <a:gd name="connsiteX5435" fmla="*/ 5717480 w 8176660"/>
                <a:gd name="connsiteY5435" fmla="*/ 5225368 h 8173795"/>
                <a:gd name="connsiteX5436" fmla="*/ 5531005 w 8176660"/>
                <a:gd name="connsiteY5436" fmla="*/ 5234526 h 8173795"/>
                <a:gd name="connsiteX5437" fmla="*/ 5508658 w 8176660"/>
                <a:gd name="connsiteY5437" fmla="*/ 5526511 h 8173795"/>
                <a:gd name="connsiteX5438" fmla="*/ 5470923 w 8176660"/>
                <a:gd name="connsiteY5438" fmla="*/ 5538601 h 8173795"/>
                <a:gd name="connsiteX5439" fmla="*/ 5528807 w 8176660"/>
                <a:gd name="connsiteY5439" fmla="*/ 5500867 h 8173795"/>
                <a:gd name="connsiteX5440" fmla="*/ 5538699 w 8176660"/>
                <a:gd name="connsiteY5440" fmla="*/ 5494272 h 8173795"/>
                <a:gd name="connsiteX5441" fmla="*/ 5554452 w 8176660"/>
                <a:gd name="connsiteY5441" fmla="*/ 5510392 h 8173795"/>
                <a:gd name="connsiteX5442" fmla="*/ 5554086 w 8176660"/>
                <a:gd name="connsiteY5442" fmla="*/ 5512224 h 8173795"/>
                <a:gd name="connsiteX5443" fmla="*/ 5508658 w 8176660"/>
                <a:gd name="connsiteY5443" fmla="*/ 5526511 h 8173795"/>
                <a:gd name="connsiteX5444" fmla="*/ 5041188 w 8176660"/>
                <a:gd name="connsiteY5444" fmla="*/ 5119857 h 8173795"/>
                <a:gd name="connsiteX5445" fmla="*/ 5232426 w 8176660"/>
                <a:gd name="connsiteY5445" fmla="*/ 5139274 h 8173795"/>
                <a:gd name="connsiteX5446" fmla="*/ 5232426 w 8176660"/>
                <a:gd name="connsiteY5446" fmla="*/ 5139274 h 8173795"/>
                <a:gd name="connsiteX5447" fmla="*/ 5234624 w 8176660"/>
                <a:gd name="connsiteY5447" fmla="*/ 5142938 h 8173795"/>
                <a:gd name="connsiteX5448" fmla="*/ 5200919 w 8176660"/>
                <a:gd name="connsiteY5448" fmla="*/ 5195693 h 8173795"/>
                <a:gd name="connsiteX5449" fmla="*/ 5166482 w 8176660"/>
                <a:gd name="connsiteY5449" fmla="*/ 5249913 h 8173795"/>
                <a:gd name="connsiteX5450" fmla="*/ 5162818 w 8176660"/>
                <a:gd name="connsiteY5450" fmla="*/ 5250279 h 8173795"/>
                <a:gd name="connsiteX5451" fmla="*/ 5102003 w 8176660"/>
                <a:gd name="connsiteY5451" fmla="*/ 5185068 h 8173795"/>
                <a:gd name="connsiteX5452" fmla="*/ 5041188 w 8176660"/>
                <a:gd name="connsiteY5452" fmla="*/ 5120223 h 8173795"/>
                <a:gd name="connsiteX5453" fmla="*/ 5041188 w 8176660"/>
                <a:gd name="connsiteY5453" fmla="*/ 5119857 h 8173795"/>
                <a:gd name="connsiteX5454" fmla="*/ 5041188 w 8176660"/>
                <a:gd name="connsiteY5454" fmla="*/ 5119857 h 8173795"/>
                <a:gd name="connsiteX5455" fmla="*/ 5807604 w 8176660"/>
                <a:gd name="connsiteY5455" fmla="*/ 5123887 h 8173795"/>
                <a:gd name="connsiteX5456" fmla="*/ 5863656 w 8176660"/>
                <a:gd name="connsiteY5456" fmla="*/ 5157225 h 8173795"/>
                <a:gd name="connsiteX5457" fmla="*/ 5863290 w 8176660"/>
                <a:gd name="connsiteY5457" fmla="*/ 5159424 h 8173795"/>
                <a:gd name="connsiteX5458" fmla="*/ 5863656 w 8176660"/>
                <a:gd name="connsiteY5458" fmla="*/ 5159790 h 8173795"/>
                <a:gd name="connsiteX5459" fmla="*/ 5807604 w 8176660"/>
                <a:gd name="connsiteY5459" fmla="*/ 5190564 h 8173795"/>
                <a:gd name="connsiteX5460" fmla="*/ 5753383 w 8176660"/>
                <a:gd name="connsiteY5460" fmla="*/ 5220605 h 8173795"/>
                <a:gd name="connsiteX5461" fmla="*/ 5752650 w 8176660"/>
                <a:gd name="connsiteY5461" fmla="*/ 5219139 h 8173795"/>
                <a:gd name="connsiteX5462" fmla="*/ 5749720 w 8176660"/>
                <a:gd name="connsiteY5462" fmla="*/ 5218407 h 8173795"/>
                <a:gd name="connsiteX5463" fmla="*/ 5750086 w 8176660"/>
                <a:gd name="connsiteY5463" fmla="*/ 5155760 h 8173795"/>
                <a:gd name="connsiteX5464" fmla="*/ 5750452 w 8176660"/>
                <a:gd name="connsiteY5464" fmla="*/ 5090549 h 8173795"/>
                <a:gd name="connsiteX5465" fmla="*/ 5751918 w 8176660"/>
                <a:gd name="connsiteY5465" fmla="*/ 5089816 h 8173795"/>
                <a:gd name="connsiteX5466" fmla="*/ 5807604 w 8176660"/>
                <a:gd name="connsiteY5466" fmla="*/ 5123887 h 8173795"/>
                <a:gd name="connsiteX5467" fmla="*/ 5246714 w 8176660"/>
                <a:gd name="connsiteY5467" fmla="*/ 5137442 h 8173795"/>
                <a:gd name="connsiteX5468" fmla="*/ 5245981 w 8176660"/>
                <a:gd name="connsiteY5468" fmla="*/ 5135977 h 8173795"/>
                <a:gd name="connsiteX5469" fmla="*/ 5261001 w 8176660"/>
                <a:gd name="connsiteY5469" fmla="*/ 5124986 h 8173795"/>
                <a:gd name="connsiteX5470" fmla="*/ 5270527 w 8176660"/>
                <a:gd name="connsiteY5470" fmla="*/ 5118025 h 8173795"/>
                <a:gd name="connsiteX5471" fmla="*/ 5255140 w 8176660"/>
                <a:gd name="connsiteY5471" fmla="*/ 5137808 h 8173795"/>
                <a:gd name="connsiteX5472" fmla="*/ 5246714 w 8176660"/>
                <a:gd name="connsiteY5472" fmla="*/ 5137442 h 8173795"/>
                <a:gd name="connsiteX5473" fmla="*/ 6046101 w 8176660"/>
                <a:gd name="connsiteY5473" fmla="*/ 5201554 h 8173795"/>
                <a:gd name="connsiteX5474" fmla="*/ 6008733 w 8176660"/>
                <a:gd name="connsiteY5474" fmla="*/ 5231595 h 8173795"/>
                <a:gd name="connsiteX5475" fmla="*/ 6001039 w 8176660"/>
                <a:gd name="connsiteY5475" fmla="*/ 5232328 h 8173795"/>
                <a:gd name="connsiteX5476" fmla="*/ 5938026 w 8176660"/>
                <a:gd name="connsiteY5476" fmla="*/ 5196059 h 8173795"/>
                <a:gd name="connsiteX5477" fmla="*/ 5876112 w 8176660"/>
                <a:gd name="connsiteY5477" fmla="*/ 5160522 h 8173795"/>
                <a:gd name="connsiteX5478" fmla="*/ 6084935 w 8176660"/>
                <a:gd name="connsiteY5478" fmla="*/ 5171147 h 8173795"/>
                <a:gd name="connsiteX5479" fmla="*/ 6046101 w 8176660"/>
                <a:gd name="connsiteY5479" fmla="*/ 5201554 h 8173795"/>
                <a:gd name="connsiteX5480" fmla="*/ 5522213 w 8176660"/>
                <a:gd name="connsiteY5480" fmla="*/ 5230130 h 8173795"/>
                <a:gd name="connsiteX5481" fmla="*/ 5520748 w 8176660"/>
                <a:gd name="connsiteY5481" fmla="*/ 5231229 h 8173795"/>
                <a:gd name="connsiteX5482" fmla="*/ 5518183 w 8176660"/>
                <a:gd name="connsiteY5482" fmla="*/ 5228665 h 8173795"/>
                <a:gd name="connsiteX5483" fmla="*/ 5523312 w 8176660"/>
                <a:gd name="connsiteY5483" fmla="*/ 5219139 h 8173795"/>
                <a:gd name="connsiteX5484" fmla="*/ 5522213 w 8176660"/>
                <a:gd name="connsiteY5484" fmla="*/ 5230130 h 8173795"/>
                <a:gd name="connsiteX5485" fmla="*/ 5441615 w 8176660"/>
                <a:gd name="connsiteY5485" fmla="*/ 5344067 h 8173795"/>
                <a:gd name="connsiteX5486" fmla="*/ 5463229 w 8176660"/>
                <a:gd name="connsiteY5486" fmla="*/ 5325016 h 8173795"/>
                <a:gd name="connsiteX5487" fmla="*/ 5464695 w 8176660"/>
                <a:gd name="connsiteY5487" fmla="*/ 5325749 h 8173795"/>
                <a:gd name="connsiteX5488" fmla="*/ 5462863 w 8176660"/>
                <a:gd name="connsiteY5488" fmla="*/ 5387296 h 8173795"/>
                <a:gd name="connsiteX5489" fmla="*/ 5420732 w 8176660"/>
                <a:gd name="connsiteY5489" fmla="*/ 5366781 h 8173795"/>
                <a:gd name="connsiteX5490" fmla="*/ 5421465 w 8176660"/>
                <a:gd name="connsiteY5490" fmla="*/ 5364583 h 8173795"/>
                <a:gd name="connsiteX5491" fmla="*/ 5420366 w 8176660"/>
                <a:gd name="connsiteY5491" fmla="*/ 5362751 h 8173795"/>
                <a:gd name="connsiteX5492" fmla="*/ 5441615 w 8176660"/>
                <a:gd name="connsiteY5492" fmla="*/ 5344067 h 8173795"/>
                <a:gd name="connsiteX5493" fmla="*/ 5441615 w 8176660"/>
                <a:gd name="connsiteY5493" fmla="*/ 5344067 h 8173795"/>
                <a:gd name="connsiteX5494" fmla="*/ 5467992 w 8176660"/>
                <a:gd name="connsiteY5494" fmla="*/ 5327214 h 8173795"/>
                <a:gd name="connsiteX5495" fmla="*/ 5485944 w 8176660"/>
                <a:gd name="connsiteY5495" fmla="*/ 5367880 h 8173795"/>
                <a:gd name="connsiteX5496" fmla="*/ 5503529 w 8176660"/>
                <a:gd name="connsiteY5496" fmla="*/ 5407446 h 8173795"/>
                <a:gd name="connsiteX5497" fmla="*/ 5465794 w 8176660"/>
                <a:gd name="connsiteY5497" fmla="*/ 5389128 h 8173795"/>
                <a:gd name="connsiteX5498" fmla="*/ 5467992 w 8176660"/>
                <a:gd name="connsiteY5498" fmla="*/ 5327214 h 8173795"/>
                <a:gd name="connsiteX5499" fmla="*/ 5518183 w 8176660"/>
                <a:gd name="connsiteY5499" fmla="*/ 5233427 h 8173795"/>
                <a:gd name="connsiteX5500" fmla="*/ 5518916 w 8176660"/>
                <a:gd name="connsiteY5500" fmla="*/ 5240754 h 8173795"/>
                <a:gd name="connsiteX5501" fmla="*/ 5499133 w 8176660"/>
                <a:gd name="connsiteY5501" fmla="*/ 5263469 h 8173795"/>
                <a:gd name="connsiteX5502" fmla="*/ 5516351 w 8176660"/>
                <a:gd name="connsiteY5502" fmla="*/ 5231595 h 8173795"/>
                <a:gd name="connsiteX5503" fmla="*/ 5518183 w 8176660"/>
                <a:gd name="connsiteY5503" fmla="*/ 5233427 h 8173795"/>
                <a:gd name="connsiteX5504" fmla="*/ 5501697 w 8176660"/>
                <a:gd name="connsiteY5504" fmla="*/ 5266033 h 8173795"/>
                <a:gd name="connsiteX5505" fmla="*/ 5494003 w 8176660"/>
                <a:gd name="connsiteY5505" fmla="*/ 5277390 h 8173795"/>
                <a:gd name="connsiteX5506" fmla="*/ 5483379 w 8176660"/>
                <a:gd name="connsiteY5506" fmla="*/ 5292777 h 8173795"/>
                <a:gd name="connsiteX5507" fmla="*/ 5490706 w 8176660"/>
                <a:gd name="connsiteY5507" fmla="*/ 5278855 h 8173795"/>
                <a:gd name="connsiteX5508" fmla="*/ 5501697 w 8176660"/>
                <a:gd name="connsiteY5508" fmla="*/ 5266033 h 8173795"/>
                <a:gd name="connsiteX5509" fmla="*/ 5467992 w 8176660"/>
                <a:gd name="connsiteY5509" fmla="*/ 5314025 h 8173795"/>
                <a:gd name="connsiteX5510" fmla="*/ 5467260 w 8176660"/>
                <a:gd name="connsiteY5510" fmla="*/ 5314025 h 8173795"/>
                <a:gd name="connsiteX5511" fmla="*/ 5466161 w 8176660"/>
                <a:gd name="connsiteY5511" fmla="*/ 5308164 h 8173795"/>
                <a:gd name="connsiteX5512" fmla="*/ 5470923 w 8176660"/>
                <a:gd name="connsiteY5512" fmla="*/ 5302668 h 8173795"/>
                <a:gd name="connsiteX5513" fmla="*/ 5479715 w 8176660"/>
                <a:gd name="connsiteY5513" fmla="*/ 5292044 h 8173795"/>
                <a:gd name="connsiteX5514" fmla="*/ 5467992 w 8176660"/>
                <a:gd name="connsiteY5514" fmla="*/ 5314025 h 8173795"/>
                <a:gd name="connsiteX5515" fmla="*/ 5472755 w 8176660"/>
                <a:gd name="connsiteY5515" fmla="*/ 5328680 h 8173795"/>
                <a:gd name="connsiteX5516" fmla="*/ 5511222 w 8176660"/>
                <a:gd name="connsiteY5516" fmla="*/ 5368612 h 8173795"/>
                <a:gd name="connsiteX5517" fmla="*/ 5508291 w 8176660"/>
                <a:gd name="connsiteY5517" fmla="*/ 5402684 h 8173795"/>
                <a:gd name="connsiteX5518" fmla="*/ 5472755 w 8176660"/>
                <a:gd name="connsiteY5518" fmla="*/ 5328680 h 8173795"/>
                <a:gd name="connsiteX5519" fmla="*/ 5472022 w 8176660"/>
                <a:gd name="connsiteY5519" fmla="*/ 5322818 h 8173795"/>
                <a:gd name="connsiteX5520" fmla="*/ 5473121 w 8176660"/>
                <a:gd name="connsiteY5520" fmla="*/ 5318788 h 8173795"/>
                <a:gd name="connsiteX5521" fmla="*/ 5471290 w 8176660"/>
                <a:gd name="connsiteY5521" fmla="*/ 5315857 h 8173795"/>
                <a:gd name="connsiteX5522" fmla="*/ 5496934 w 8176660"/>
                <a:gd name="connsiteY5522" fmla="*/ 5279222 h 8173795"/>
                <a:gd name="connsiteX5523" fmla="*/ 5521114 w 8176660"/>
                <a:gd name="connsiteY5523" fmla="*/ 5244784 h 8173795"/>
                <a:gd name="connsiteX5524" fmla="*/ 5511589 w 8176660"/>
                <a:gd name="connsiteY5524" fmla="*/ 5363850 h 8173795"/>
                <a:gd name="connsiteX5525" fmla="*/ 5472022 w 8176660"/>
                <a:gd name="connsiteY5525" fmla="*/ 5322818 h 8173795"/>
                <a:gd name="connsiteX5526" fmla="*/ 5463962 w 8176660"/>
                <a:gd name="connsiteY5526" fmla="*/ 5314392 h 8173795"/>
                <a:gd name="connsiteX5527" fmla="*/ 5461398 w 8176660"/>
                <a:gd name="connsiteY5527" fmla="*/ 5315857 h 8173795"/>
                <a:gd name="connsiteX5528" fmla="*/ 5460299 w 8176660"/>
                <a:gd name="connsiteY5528" fmla="*/ 5320620 h 8173795"/>
                <a:gd name="connsiteX5529" fmla="*/ 5461031 w 8176660"/>
                <a:gd name="connsiteY5529" fmla="*/ 5322085 h 8173795"/>
                <a:gd name="connsiteX5530" fmla="*/ 5439050 w 8176660"/>
                <a:gd name="connsiteY5530" fmla="*/ 5341136 h 8173795"/>
                <a:gd name="connsiteX5531" fmla="*/ 5431723 w 8176660"/>
                <a:gd name="connsiteY5531" fmla="*/ 5347364 h 8173795"/>
                <a:gd name="connsiteX5532" fmla="*/ 5463229 w 8176660"/>
                <a:gd name="connsiteY5532" fmla="*/ 5311095 h 8173795"/>
                <a:gd name="connsiteX5533" fmla="*/ 5463962 w 8176660"/>
                <a:gd name="connsiteY5533" fmla="*/ 5314392 h 8173795"/>
                <a:gd name="connsiteX5534" fmla="*/ 5463962 w 8176660"/>
                <a:gd name="connsiteY5534" fmla="*/ 5314392 h 8173795"/>
                <a:gd name="connsiteX5535" fmla="*/ 5471656 w 8176660"/>
                <a:gd name="connsiteY5535" fmla="*/ 5289113 h 8173795"/>
                <a:gd name="connsiteX5536" fmla="*/ 5511222 w 8176660"/>
                <a:gd name="connsiteY5536" fmla="*/ 5234160 h 8173795"/>
                <a:gd name="connsiteX5537" fmla="*/ 5494736 w 8176660"/>
                <a:gd name="connsiteY5537" fmla="*/ 5264201 h 8173795"/>
                <a:gd name="connsiteX5538" fmla="*/ 5488142 w 8176660"/>
                <a:gd name="connsiteY5538" fmla="*/ 5276657 h 8173795"/>
                <a:gd name="connsiteX5539" fmla="*/ 5468359 w 8176660"/>
                <a:gd name="connsiteY5539" fmla="*/ 5299737 h 8173795"/>
                <a:gd name="connsiteX5540" fmla="*/ 5465428 w 8176660"/>
                <a:gd name="connsiteY5540" fmla="*/ 5303035 h 8173795"/>
                <a:gd name="connsiteX5541" fmla="*/ 5464695 w 8176660"/>
                <a:gd name="connsiteY5541" fmla="*/ 5299005 h 8173795"/>
                <a:gd name="connsiteX5542" fmla="*/ 5471656 w 8176660"/>
                <a:gd name="connsiteY5542" fmla="*/ 5289113 h 8173795"/>
                <a:gd name="connsiteX5543" fmla="*/ 5462497 w 8176660"/>
                <a:gd name="connsiteY5543" fmla="*/ 5306332 h 8173795"/>
                <a:gd name="connsiteX5544" fmla="*/ 5440516 w 8176660"/>
                <a:gd name="connsiteY5544" fmla="*/ 5331977 h 8173795"/>
                <a:gd name="connsiteX5545" fmla="*/ 5461764 w 8176660"/>
                <a:gd name="connsiteY5545" fmla="*/ 5302668 h 8173795"/>
                <a:gd name="connsiteX5546" fmla="*/ 5462497 w 8176660"/>
                <a:gd name="connsiteY5546" fmla="*/ 5306332 h 8173795"/>
                <a:gd name="connsiteX5547" fmla="*/ 5462497 w 8176660"/>
                <a:gd name="connsiteY5547" fmla="*/ 5306332 h 8173795"/>
                <a:gd name="connsiteX5548" fmla="*/ 5639813 w 8176660"/>
                <a:gd name="connsiteY5548" fmla="*/ 5042190 h 8173795"/>
                <a:gd name="connsiteX5549" fmla="*/ 5633218 w 8176660"/>
                <a:gd name="connsiteY5549" fmla="*/ 5038160 h 8173795"/>
                <a:gd name="connsiteX5550" fmla="*/ 5640546 w 8176660"/>
                <a:gd name="connsiteY5550" fmla="*/ 5026436 h 8173795"/>
                <a:gd name="connsiteX5551" fmla="*/ 5640179 w 8176660"/>
                <a:gd name="connsiteY5551" fmla="*/ 5032298 h 8173795"/>
                <a:gd name="connsiteX5552" fmla="*/ 5639813 w 8176660"/>
                <a:gd name="connsiteY5552" fmla="*/ 5042190 h 8173795"/>
                <a:gd name="connsiteX5553" fmla="*/ 5639080 w 8176660"/>
                <a:gd name="connsiteY5553" fmla="*/ 5045853 h 8173795"/>
                <a:gd name="connsiteX5554" fmla="*/ 5555918 w 8176660"/>
                <a:gd name="connsiteY5554" fmla="*/ 5164919 h 8173795"/>
                <a:gd name="connsiteX5555" fmla="*/ 5631387 w 8176660"/>
                <a:gd name="connsiteY5555" fmla="*/ 5041091 h 8173795"/>
                <a:gd name="connsiteX5556" fmla="*/ 5639080 w 8176660"/>
                <a:gd name="connsiteY5556" fmla="*/ 5045853 h 8173795"/>
                <a:gd name="connsiteX5557" fmla="*/ 5521480 w 8176660"/>
                <a:gd name="connsiteY5557" fmla="*/ 5214377 h 8173795"/>
                <a:gd name="connsiteX5558" fmla="*/ 5514153 w 8176660"/>
                <a:gd name="connsiteY5558" fmla="*/ 5224635 h 8173795"/>
                <a:gd name="connsiteX5559" fmla="*/ 5480815 w 8176660"/>
                <a:gd name="connsiteY5559" fmla="*/ 5193494 h 8173795"/>
                <a:gd name="connsiteX5560" fmla="*/ 5449675 w 8176660"/>
                <a:gd name="connsiteY5560" fmla="*/ 5164919 h 8173795"/>
                <a:gd name="connsiteX5561" fmla="*/ 5478983 w 8176660"/>
                <a:gd name="connsiteY5561" fmla="*/ 5183603 h 8173795"/>
                <a:gd name="connsiteX5562" fmla="*/ 5520381 w 8176660"/>
                <a:gd name="connsiteY5562" fmla="*/ 5209980 h 8173795"/>
                <a:gd name="connsiteX5563" fmla="*/ 5520015 w 8176660"/>
                <a:gd name="connsiteY5563" fmla="*/ 5212179 h 8173795"/>
                <a:gd name="connsiteX5564" fmla="*/ 5521480 w 8176660"/>
                <a:gd name="connsiteY5564" fmla="*/ 5214377 h 8173795"/>
                <a:gd name="connsiteX5565" fmla="*/ 5521480 w 8176660"/>
                <a:gd name="connsiteY5565" fmla="*/ 5214377 h 8173795"/>
                <a:gd name="connsiteX5566" fmla="*/ 5477884 w 8176660"/>
                <a:gd name="connsiteY5566" fmla="*/ 5196425 h 8173795"/>
                <a:gd name="connsiteX5567" fmla="*/ 5511589 w 8176660"/>
                <a:gd name="connsiteY5567" fmla="*/ 5227566 h 8173795"/>
                <a:gd name="connsiteX5568" fmla="*/ 5468359 w 8176660"/>
                <a:gd name="connsiteY5568" fmla="*/ 5287282 h 8173795"/>
                <a:gd name="connsiteX5569" fmla="*/ 5463229 w 8176660"/>
                <a:gd name="connsiteY5569" fmla="*/ 5294242 h 8173795"/>
                <a:gd name="connsiteX5570" fmla="*/ 5451873 w 8176660"/>
                <a:gd name="connsiteY5570" fmla="*/ 5235992 h 8173795"/>
                <a:gd name="connsiteX5571" fmla="*/ 5436486 w 8176660"/>
                <a:gd name="connsiteY5571" fmla="*/ 5157592 h 8173795"/>
                <a:gd name="connsiteX5572" fmla="*/ 5477884 w 8176660"/>
                <a:gd name="connsiteY5572" fmla="*/ 5196425 h 8173795"/>
                <a:gd name="connsiteX5573" fmla="*/ 5461031 w 8176660"/>
                <a:gd name="connsiteY5573" fmla="*/ 5391693 h 8173795"/>
                <a:gd name="connsiteX5574" fmla="*/ 5462863 w 8176660"/>
                <a:gd name="connsiteY5574" fmla="*/ 5392792 h 8173795"/>
                <a:gd name="connsiteX5575" fmla="*/ 5462131 w 8176660"/>
                <a:gd name="connsiteY5575" fmla="*/ 5411476 h 8173795"/>
                <a:gd name="connsiteX5576" fmla="*/ 5423297 w 8176660"/>
                <a:gd name="connsiteY5576" fmla="*/ 5371910 h 8173795"/>
                <a:gd name="connsiteX5577" fmla="*/ 5461031 w 8176660"/>
                <a:gd name="connsiteY5577" fmla="*/ 5391693 h 8173795"/>
                <a:gd name="connsiteX5578" fmla="*/ 5466161 w 8176660"/>
                <a:gd name="connsiteY5578" fmla="*/ 5394624 h 8173795"/>
                <a:gd name="connsiteX5579" fmla="*/ 5503895 w 8176660"/>
                <a:gd name="connsiteY5579" fmla="*/ 5414041 h 8173795"/>
                <a:gd name="connsiteX5580" fmla="*/ 5505727 w 8176660"/>
                <a:gd name="connsiteY5580" fmla="*/ 5419170 h 8173795"/>
                <a:gd name="connsiteX5581" fmla="*/ 5495469 w 8176660"/>
                <a:gd name="connsiteY5581" fmla="*/ 5445547 h 8173795"/>
                <a:gd name="connsiteX5582" fmla="*/ 5465428 w 8176660"/>
                <a:gd name="connsiteY5582" fmla="*/ 5415139 h 8173795"/>
                <a:gd name="connsiteX5583" fmla="*/ 5466161 w 8176660"/>
                <a:gd name="connsiteY5583" fmla="*/ 5394624 h 8173795"/>
                <a:gd name="connsiteX5584" fmla="*/ 5494370 w 8176660"/>
                <a:gd name="connsiteY5584" fmla="*/ 5449211 h 8173795"/>
                <a:gd name="connsiteX5585" fmla="*/ 5482647 w 8176660"/>
                <a:gd name="connsiteY5585" fmla="*/ 5479252 h 8173795"/>
                <a:gd name="connsiteX5586" fmla="*/ 5461764 w 8176660"/>
                <a:gd name="connsiteY5586" fmla="*/ 5534572 h 8173795"/>
                <a:gd name="connsiteX5587" fmla="*/ 5465428 w 8176660"/>
                <a:gd name="connsiteY5587" fmla="*/ 5419902 h 8173795"/>
                <a:gd name="connsiteX5588" fmla="*/ 5494370 w 8176660"/>
                <a:gd name="connsiteY5588" fmla="*/ 5449211 h 8173795"/>
                <a:gd name="connsiteX5589" fmla="*/ 5486310 w 8176660"/>
                <a:gd name="connsiteY5589" fmla="*/ 5480351 h 8173795"/>
                <a:gd name="connsiteX5590" fmla="*/ 5497301 w 8176660"/>
                <a:gd name="connsiteY5590" fmla="*/ 5451775 h 8173795"/>
                <a:gd name="connsiteX5591" fmla="*/ 5536867 w 8176660"/>
                <a:gd name="connsiteY5591" fmla="*/ 5492074 h 8173795"/>
                <a:gd name="connsiteX5592" fmla="*/ 5527342 w 8176660"/>
                <a:gd name="connsiteY5592" fmla="*/ 5498302 h 8173795"/>
                <a:gd name="connsiteX5593" fmla="*/ 5463229 w 8176660"/>
                <a:gd name="connsiteY5593" fmla="*/ 5540433 h 8173795"/>
                <a:gd name="connsiteX5594" fmla="*/ 5486310 w 8176660"/>
                <a:gd name="connsiteY5594" fmla="*/ 5480351 h 8173795"/>
                <a:gd name="connsiteX5595" fmla="*/ 5486310 w 8176660"/>
                <a:gd name="connsiteY5595" fmla="*/ 5480351 h 8173795"/>
                <a:gd name="connsiteX5596" fmla="*/ 5498400 w 8176660"/>
                <a:gd name="connsiteY5596" fmla="*/ 5448478 h 8173795"/>
                <a:gd name="connsiteX5597" fmla="*/ 5509024 w 8176660"/>
                <a:gd name="connsiteY5597" fmla="*/ 5420635 h 8173795"/>
                <a:gd name="connsiteX5598" fmla="*/ 5509391 w 8176660"/>
                <a:gd name="connsiteY5598" fmla="*/ 5420635 h 8173795"/>
                <a:gd name="connsiteX5599" fmla="*/ 5510123 w 8176660"/>
                <a:gd name="connsiteY5599" fmla="*/ 5420268 h 8173795"/>
                <a:gd name="connsiteX5600" fmla="*/ 5532837 w 8176660"/>
                <a:gd name="connsiteY5600" fmla="*/ 5464597 h 8173795"/>
                <a:gd name="connsiteX5601" fmla="*/ 5544561 w 8176660"/>
                <a:gd name="connsiteY5601" fmla="*/ 5486945 h 8173795"/>
                <a:gd name="connsiteX5602" fmla="*/ 5539798 w 8176660"/>
                <a:gd name="connsiteY5602" fmla="*/ 5489876 h 8173795"/>
                <a:gd name="connsiteX5603" fmla="*/ 5498400 w 8176660"/>
                <a:gd name="connsiteY5603" fmla="*/ 5448478 h 8173795"/>
                <a:gd name="connsiteX5604" fmla="*/ 5546026 w 8176660"/>
                <a:gd name="connsiteY5604" fmla="*/ 5490242 h 8173795"/>
                <a:gd name="connsiteX5605" fmla="*/ 5552620 w 8176660"/>
                <a:gd name="connsiteY5605" fmla="*/ 5503431 h 8173795"/>
                <a:gd name="connsiteX5606" fmla="*/ 5541996 w 8176660"/>
                <a:gd name="connsiteY5606" fmla="*/ 5492807 h 8173795"/>
                <a:gd name="connsiteX5607" fmla="*/ 5546026 w 8176660"/>
                <a:gd name="connsiteY5607" fmla="*/ 5490242 h 8173795"/>
                <a:gd name="connsiteX5608" fmla="*/ 5513787 w 8176660"/>
                <a:gd name="connsiteY5608" fmla="*/ 5412209 h 8173795"/>
                <a:gd name="connsiteX5609" fmla="*/ 5512687 w 8176660"/>
                <a:gd name="connsiteY5609" fmla="*/ 5410011 h 8173795"/>
                <a:gd name="connsiteX5610" fmla="*/ 5511955 w 8176660"/>
                <a:gd name="connsiteY5610" fmla="*/ 5410011 h 8173795"/>
                <a:gd name="connsiteX5611" fmla="*/ 5511589 w 8176660"/>
                <a:gd name="connsiteY5611" fmla="*/ 5408911 h 8173795"/>
                <a:gd name="connsiteX5612" fmla="*/ 5514886 w 8176660"/>
                <a:gd name="connsiteY5612" fmla="*/ 5372276 h 8173795"/>
                <a:gd name="connsiteX5613" fmla="*/ 5530639 w 8176660"/>
                <a:gd name="connsiteY5613" fmla="*/ 5388762 h 8173795"/>
                <a:gd name="connsiteX5614" fmla="*/ 5588890 w 8176660"/>
                <a:gd name="connsiteY5614" fmla="*/ 5448844 h 8173795"/>
                <a:gd name="connsiteX5615" fmla="*/ 5513787 w 8176660"/>
                <a:gd name="connsiteY5615" fmla="*/ 5412209 h 8173795"/>
                <a:gd name="connsiteX5616" fmla="*/ 5526975 w 8176660"/>
                <a:gd name="connsiteY5616" fmla="*/ 5224268 h 8173795"/>
                <a:gd name="connsiteX5617" fmla="*/ 5527342 w 8176660"/>
                <a:gd name="connsiteY5617" fmla="*/ 5216209 h 8173795"/>
                <a:gd name="connsiteX5618" fmla="*/ 5530273 w 8176660"/>
                <a:gd name="connsiteY5618" fmla="*/ 5214743 h 8173795"/>
                <a:gd name="connsiteX5619" fmla="*/ 5530639 w 8176660"/>
                <a:gd name="connsiteY5619" fmla="*/ 5213278 h 8173795"/>
                <a:gd name="connsiteX5620" fmla="*/ 5536867 w 8176660"/>
                <a:gd name="connsiteY5620" fmla="*/ 5213644 h 8173795"/>
                <a:gd name="connsiteX5621" fmla="*/ 5526609 w 8176660"/>
                <a:gd name="connsiteY5621" fmla="*/ 5230497 h 8173795"/>
                <a:gd name="connsiteX5622" fmla="*/ 5526975 w 8176660"/>
                <a:gd name="connsiteY5622" fmla="*/ 5224268 h 8173795"/>
                <a:gd name="connsiteX5623" fmla="*/ 5526975 w 8176660"/>
                <a:gd name="connsiteY5623" fmla="*/ 5224268 h 8173795"/>
                <a:gd name="connsiteX5624" fmla="*/ 5531005 w 8176660"/>
                <a:gd name="connsiteY5624" fmla="*/ 5209980 h 8173795"/>
                <a:gd name="connsiteX5625" fmla="*/ 5529906 w 8176660"/>
                <a:gd name="connsiteY5625" fmla="*/ 5208149 h 8173795"/>
                <a:gd name="connsiteX5626" fmla="*/ 5611237 w 8176660"/>
                <a:gd name="connsiteY5626" fmla="*/ 5092014 h 8173795"/>
                <a:gd name="connsiteX5627" fmla="*/ 5539065 w 8176660"/>
                <a:gd name="connsiteY5627" fmla="*/ 5210713 h 8173795"/>
                <a:gd name="connsiteX5628" fmla="*/ 5531005 w 8176660"/>
                <a:gd name="connsiteY5628" fmla="*/ 5209980 h 8173795"/>
                <a:gd name="connsiteX5629" fmla="*/ 5744957 w 8176660"/>
                <a:gd name="connsiteY5629" fmla="*/ 5090915 h 8173795"/>
                <a:gd name="connsiteX5630" fmla="*/ 5746422 w 8176660"/>
                <a:gd name="connsiteY5630" fmla="*/ 5091648 h 8173795"/>
                <a:gd name="connsiteX5631" fmla="*/ 5746056 w 8176660"/>
                <a:gd name="connsiteY5631" fmla="*/ 5156493 h 8173795"/>
                <a:gd name="connsiteX5632" fmla="*/ 5745690 w 8176660"/>
                <a:gd name="connsiteY5632" fmla="*/ 5218773 h 8173795"/>
                <a:gd name="connsiteX5633" fmla="*/ 5744957 w 8176660"/>
                <a:gd name="connsiteY5633" fmla="*/ 5219139 h 8173795"/>
                <a:gd name="connsiteX5634" fmla="*/ 5644942 w 8176660"/>
                <a:gd name="connsiteY5634" fmla="*/ 5049151 h 8173795"/>
                <a:gd name="connsiteX5635" fmla="*/ 5693667 w 8176660"/>
                <a:gd name="connsiteY5635" fmla="*/ 5067835 h 8173795"/>
                <a:gd name="connsiteX5636" fmla="*/ 5742393 w 8176660"/>
                <a:gd name="connsiteY5636" fmla="*/ 5086152 h 8173795"/>
                <a:gd name="connsiteX5637" fmla="*/ 5744957 w 8176660"/>
                <a:gd name="connsiteY5637" fmla="*/ 5090915 h 8173795"/>
                <a:gd name="connsiteX5638" fmla="*/ 5744957 w 8176660"/>
                <a:gd name="connsiteY5638" fmla="*/ 5090915 h 8173795"/>
                <a:gd name="connsiteX5639" fmla="*/ 5516718 w 8176660"/>
                <a:gd name="connsiteY5639" fmla="*/ 5420268 h 8173795"/>
                <a:gd name="connsiteX5640" fmla="*/ 5552254 w 8176660"/>
                <a:gd name="connsiteY5640" fmla="*/ 5436388 h 8173795"/>
                <a:gd name="connsiteX5641" fmla="*/ 5591821 w 8176660"/>
                <a:gd name="connsiteY5641" fmla="*/ 5454340 h 8173795"/>
                <a:gd name="connsiteX5642" fmla="*/ 5591454 w 8176660"/>
                <a:gd name="connsiteY5642" fmla="*/ 5455438 h 8173795"/>
                <a:gd name="connsiteX5643" fmla="*/ 5591821 w 8176660"/>
                <a:gd name="connsiteY5643" fmla="*/ 5456171 h 8173795"/>
                <a:gd name="connsiteX5644" fmla="*/ 5547858 w 8176660"/>
                <a:gd name="connsiteY5644" fmla="*/ 5484747 h 8173795"/>
                <a:gd name="connsiteX5645" fmla="*/ 5516718 w 8176660"/>
                <a:gd name="connsiteY5645" fmla="*/ 5420268 h 8173795"/>
                <a:gd name="connsiteX5646" fmla="*/ 5641279 w 8176660"/>
                <a:gd name="connsiteY5646" fmla="*/ 5048784 h 8173795"/>
                <a:gd name="connsiteX5647" fmla="*/ 5742393 w 8176660"/>
                <a:gd name="connsiteY5647" fmla="*/ 5220238 h 8173795"/>
                <a:gd name="connsiteX5648" fmla="*/ 5741293 w 8176660"/>
                <a:gd name="connsiteY5648" fmla="*/ 5220971 h 8173795"/>
                <a:gd name="connsiteX5649" fmla="*/ 5740561 w 8176660"/>
                <a:gd name="connsiteY5649" fmla="*/ 5223536 h 8173795"/>
                <a:gd name="connsiteX5650" fmla="*/ 5542729 w 8176660"/>
                <a:gd name="connsiteY5650" fmla="*/ 5210347 h 8173795"/>
                <a:gd name="connsiteX5651" fmla="*/ 5641279 w 8176660"/>
                <a:gd name="connsiteY5651" fmla="*/ 5048784 h 8173795"/>
                <a:gd name="connsiteX5652" fmla="*/ 5448575 w 8176660"/>
                <a:gd name="connsiteY5652" fmla="*/ 5236724 h 8173795"/>
                <a:gd name="connsiteX5653" fmla="*/ 5460665 w 8176660"/>
                <a:gd name="connsiteY5653" fmla="*/ 5297906 h 8173795"/>
                <a:gd name="connsiteX5654" fmla="*/ 5416703 w 8176660"/>
                <a:gd name="connsiteY5654" fmla="*/ 5359087 h 8173795"/>
                <a:gd name="connsiteX5655" fmla="*/ 5435020 w 8176660"/>
                <a:gd name="connsiteY5655" fmla="*/ 5164553 h 8173795"/>
                <a:gd name="connsiteX5656" fmla="*/ 5448575 w 8176660"/>
                <a:gd name="connsiteY5656" fmla="*/ 5236724 h 8173795"/>
                <a:gd name="connsiteX5657" fmla="*/ 5448575 w 8176660"/>
                <a:gd name="connsiteY5657" fmla="*/ 5236724 h 8173795"/>
                <a:gd name="connsiteX5658" fmla="*/ 6011298 w 8176660"/>
                <a:gd name="connsiteY5658" fmla="*/ 5234526 h 8173795"/>
                <a:gd name="connsiteX5659" fmla="*/ 6049032 w 8176660"/>
                <a:gd name="connsiteY5659" fmla="*/ 5204485 h 8173795"/>
                <a:gd name="connsiteX5660" fmla="*/ 6088965 w 8176660"/>
                <a:gd name="connsiteY5660" fmla="*/ 5172612 h 8173795"/>
                <a:gd name="connsiteX5661" fmla="*/ 6106916 w 8176660"/>
                <a:gd name="connsiteY5661" fmla="*/ 5240022 h 8173795"/>
                <a:gd name="connsiteX5662" fmla="*/ 6114243 w 8176660"/>
                <a:gd name="connsiteY5662" fmla="*/ 5267865 h 8173795"/>
                <a:gd name="connsiteX5663" fmla="*/ 6012030 w 8176660"/>
                <a:gd name="connsiteY5663" fmla="*/ 5237091 h 8173795"/>
                <a:gd name="connsiteX5664" fmla="*/ 6012396 w 8176660"/>
                <a:gd name="connsiteY5664" fmla="*/ 5235992 h 8173795"/>
                <a:gd name="connsiteX5665" fmla="*/ 6011298 w 8176660"/>
                <a:gd name="connsiteY5665" fmla="*/ 5234526 h 8173795"/>
                <a:gd name="connsiteX5666" fmla="*/ 6011298 w 8176660"/>
                <a:gd name="connsiteY5666" fmla="*/ 5234526 h 8173795"/>
                <a:gd name="connsiteX5667" fmla="*/ 5695499 w 8176660"/>
                <a:gd name="connsiteY5667" fmla="*/ 5064171 h 8173795"/>
                <a:gd name="connsiteX5668" fmla="*/ 5643110 w 8176660"/>
                <a:gd name="connsiteY5668" fmla="*/ 5044388 h 8173795"/>
                <a:gd name="connsiteX5669" fmla="*/ 5643843 w 8176660"/>
                <a:gd name="connsiteY5669" fmla="*/ 5032665 h 8173795"/>
                <a:gd name="connsiteX5670" fmla="*/ 5644209 w 8176660"/>
                <a:gd name="connsiteY5670" fmla="*/ 5022773 h 8173795"/>
                <a:gd name="connsiteX5671" fmla="*/ 5694400 w 8176660"/>
                <a:gd name="connsiteY5671" fmla="*/ 5054646 h 8173795"/>
                <a:gd name="connsiteX5672" fmla="*/ 5732501 w 8176660"/>
                <a:gd name="connsiteY5672" fmla="*/ 5078459 h 8173795"/>
                <a:gd name="connsiteX5673" fmla="*/ 5695499 w 8176660"/>
                <a:gd name="connsiteY5673" fmla="*/ 5064171 h 8173795"/>
                <a:gd name="connsiteX5674" fmla="*/ 5630288 w 8176660"/>
                <a:gd name="connsiteY5674" fmla="*/ 5036328 h 8173795"/>
                <a:gd name="connsiteX5675" fmla="*/ 5589622 w 8176660"/>
                <a:gd name="connsiteY5675" fmla="*/ 5010683 h 8173795"/>
                <a:gd name="connsiteX5676" fmla="*/ 5551522 w 8176660"/>
                <a:gd name="connsiteY5676" fmla="*/ 4986870 h 8173795"/>
                <a:gd name="connsiteX5677" fmla="*/ 5588523 w 8176660"/>
                <a:gd name="connsiteY5677" fmla="*/ 5001158 h 8173795"/>
                <a:gd name="connsiteX5678" fmla="*/ 5640179 w 8176660"/>
                <a:gd name="connsiteY5678" fmla="*/ 5020575 h 8173795"/>
                <a:gd name="connsiteX5679" fmla="*/ 5630288 w 8176660"/>
                <a:gd name="connsiteY5679" fmla="*/ 5036328 h 8173795"/>
                <a:gd name="connsiteX5680" fmla="*/ 5587424 w 8176660"/>
                <a:gd name="connsiteY5680" fmla="*/ 5013614 h 8173795"/>
                <a:gd name="connsiteX5681" fmla="*/ 5628456 w 8176660"/>
                <a:gd name="connsiteY5681" fmla="*/ 5039259 h 8173795"/>
                <a:gd name="connsiteX5682" fmla="*/ 5526609 w 8176660"/>
                <a:gd name="connsiteY5682" fmla="*/ 5205950 h 8173795"/>
                <a:gd name="connsiteX5683" fmla="*/ 5522213 w 8176660"/>
                <a:gd name="connsiteY5683" fmla="*/ 5207050 h 8173795"/>
                <a:gd name="connsiteX5684" fmla="*/ 5480815 w 8176660"/>
                <a:gd name="connsiteY5684" fmla="*/ 5180672 h 8173795"/>
                <a:gd name="connsiteX5685" fmla="*/ 5436486 w 8176660"/>
                <a:gd name="connsiteY5685" fmla="*/ 5152463 h 8173795"/>
                <a:gd name="connsiteX5686" fmla="*/ 5536134 w 8176660"/>
                <a:gd name="connsiteY5686" fmla="*/ 4981375 h 8173795"/>
                <a:gd name="connsiteX5687" fmla="*/ 5587424 w 8176660"/>
                <a:gd name="connsiteY5687" fmla="*/ 5013614 h 8173795"/>
                <a:gd name="connsiteX5688" fmla="*/ 5430990 w 8176660"/>
                <a:gd name="connsiteY5688" fmla="*/ 5150265 h 8173795"/>
                <a:gd name="connsiteX5689" fmla="*/ 5358086 w 8176660"/>
                <a:gd name="connsiteY5689" fmla="*/ 5129016 h 8173795"/>
                <a:gd name="connsiteX5690" fmla="*/ 5287013 w 8176660"/>
                <a:gd name="connsiteY5690" fmla="*/ 5108866 h 8173795"/>
                <a:gd name="connsiteX5691" fmla="*/ 5287379 w 8176660"/>
                <a:gd name="connsiteY5691" fmla="*/ 5107768 h 8173795"/>
                <a:gd name="connsiteX5692" fmla="*/ 5284815 w 8176660"/>
                <a:gd name="connsiteY5692" fmla="*/ 5103371 h 8173795"/>
                <a:gd name="connsiteX5693" fmla="*/ 5275289 w 8176660"/>
                <a:gd name="connsiteY5693" fmla="*/ 5104836 h 8173795"/>
                <a:gd name="connsiteX5694" fmla="*/ 5274556 w 8176660"/>
                <a:gd name="connsiteY5694" fmla="*/ 5111064 h 8173795"/>
                <a:gd name="connsiteX5695" fmla="*/ 5259170 w 8176660"/>
                <a:gd name="connsiteY5695" fmla="*/ 5122422 h 8173795"/>
                <a:gd name="connsiteX5696" fmla="*/ 5245248 w 8176660"/>
                <a:gd name="connsiteY5696" fmla="*/ 5133046 h 8173795"/>
                <a:gd name="connsiteX5697" fmla="*/ 5336471 w 8176660"/>
                <a:gd name="connsiteY5697" fmla="*/ 4962324 h 8173795"/>
                <a:gd name="connsiteX5698" fmla="*/ 5430990 w 8176660"/>
                <a:gd name="connsiteY5698" fmla="*/ 5150265 h 8173795"/>
                <a:gd name="connsiteX5699" fmla="*/ 5186631 w 8176660"/>
                <a:gd name="connsiteY5699" fmla="*/ 5225734 h 8173795"/>
                <a:gd name="connsiteX5700" fmla="*/ 5204216 w 8176660"/>
                <a:gd name="connsiteY5700" fmla="*/ 5198257 h 8173795"/>
                <a:gd name="connsiteX5701" fmla="*/ 5237555 w 8176660"/>
                <a:gd name="connsiteY5701" fmla="*/ 5145502 h 8173795"/>
                <a:gd name="connsiteX5702" fmla="*/ 5239753 w 8176660"/>
                <a:gd name="connsiteY5702" fmla="*/ 5146235 h 8173795"/>
                <a:gd name="connsiteX5703" fmla="*/ 5245615 w 8176660"/>
                <a:gd name="connsiteY5703" fmla="*/ 5143304 h 8173795"/>
                <a:gd name="connsiteX5704" fmla="*/ 5246347 w 8176660"/>
                <a:gd name="connsiteY5704" fmla="*/ 5141106 h 8173795"/>
                <a:gd name="connsiteX5705" fmla="*/ 5252575 w 8176660"/>
                <a:gd name="connsiteY5705" fmla="*/ 5141472 h 8173795"/>
                <a:gd name="connsiteX5706" fmla="*/ 5221435 w 8176660"/>
                <a:gd name="connsiteY5706" fmla="*/ 5181039 h 8173795"/>
                <a:gd name="connsiteX5707" fmla="*/ 5186631 w 8176660"/>
                <a:gd name="connsiteY5707" fmla="*/ 5225734 h 8173795"/>
                <a:gd name="connsiteX5708" fmla="*/ 5277854 w 8176660"/>
                <a:gd name="connsiteY5708" fmla="*/ 5115095 h 8173795"/>
                <a:gd name="connsiteX5709" fmla="*/ 5280418 w 8176660"/>
                <a:gd name="connsiteY5709" fmla="*/ 5115827 h 8173795"/>
                <a:gd name="connsiteX5710" fmla="*/ 5285914 w 8176660"/>
                <a:gd name="connsiteY5710" fmla="*/ 5112896 h 8173795"/>
                <a:gd name="connsiteX5711" fmla="*/ 5285914 w 8176660"/>
                <a:gd name="connsiteY5711" fmla="*/ 5112164 h 8173795"/>
                <a:gd name="connsiteX5712" fmla="*/ 5356620 w 8176660"/>
                <a:gd name="connsiteY5712" fmla="*/ 5132679 h 8173795"/>
                <a:gd name="connsiteX5713" fmla="*/ 5417435 w 8176660"/>
                <a:gd name="connsiteY5713" fmla="*/ 5149898 h 8173795"/>
                <a:gd name="connsiteX5714" fmla="*/ 5259170 w 8176660"/>
                <a:gd name="connsiteY5714" fmla="*/ 5138175 h 8173795"/>
                <a:gd name="connsiteX5715" fmla="*/ 5277854 w 8176660"/>
                <a:gd name="connsiteY5715" fmla="*/ 5115095 h 8173795"/>
                <a:gd name="connsiteX5716" fmla="*/ 5462131 w 8176660"/>
                <a:gd name="connsiteY5716" fmla="*/ 5416239 h 8173795"/>
                <a:gd name="connsiteX5717" fmla="*/ 5458467 w 8176660"/>
                <a:gd name="connsiteY5717" fmla="*/ 5532373 h 8173795"/>
                <a:gd name="connsiteX5718" fmla="*/ 5439050 w 8176660"/>
                <a:gd name="connsiteY5718" fmla="*/ 5454706 h 8173795"/>
                <a:gd name="connsiteX5719" fmla="*/ 5417802 w 8176660"/>
                <a:gd name="connsiteY5719" fmla="*/ 5371177 h 8173795"/>
                <a:gd name="connsiteX5720" fmla="*/ 5462131 w 8176660"/>
                <a:gd name="connsiteY5720" fmla="*/ 5416239 h 8173795"/>
                <a:gd name="connsiteX5721" fmla="*/ 5560314 w 8176660"/>
                <a:gd name="connsiteY5721" fmla="*/ 5507827 h 8173795"/>
                <a:gd name="connsiteX5722" fmla="*/ 5558849 w 8176660"/>
                <a:gd name="connsiteY5722" fmla="*/ 5507461 h 8173795"/>
                <a:gd name="connsiteX5723" fmla="*/ 5549323 w 8176660"/>
                <a:gd name="connsiteY5723" fmla="*/ 5487678 h 8173795"/>
                <a:gd name="connsiteX5724" fmla="*/ 5590721 w 8176660"/>
                <a:gd name="connsiteY5724" fmla="*/ 5460568 h 8173795"/>
                <a:gd name="connsiteX5725" fmla="*/ 5576433 w 8176660"/>
                <a:gd name="connsiteY5725" fmla="*/ 5482549 h 8173795"/>
                <a:gd name="connsiteX5726" fmla="*/ 5560314 w 8176660"/>
                <a:gd name="connsiteY5726" fmla="*/ 5507827 h 8173795"/>
                <a:gd name="connsiteX5727" fmla="*/ 5533204 w 8176660"/>
                <a:gd name="connsiteY5727" fmla="*/ 5385831 h 8173795"/>
                <a:gd name="connsiteX5728" fmla="*/ 5515252 w 8176660"/>
                <a:gd name="connsiteY5728" fmla="*/ 5367147 h 8173795"/>
                <a:gd name="connsiteX5729" fmla="*/ 5518916 w 8176660"/>
                <a:gd name="connsiteY5729" fmla="*/ 5325749 h 8173795"/>
                <a:gd name="connsiteX5730" fmla="*/ 5525877 w 8176660"/>
                <a:gd name="connsiteY5730" fmla="*/ 5245151 h 8173795"/>
                <a:gd name="connsiteX5731" fmla="*/ 5592919 w 8176660"/>
                <a:gd name="connsiteY5731" fmla="*/ 5447745 h 8173795"/>
                <a:gd name="connsiteX5732" fmla="*/ 5533204 w 8176660"/>
                <a:gd name="connsiteY5732" fmla="*/ 5385831 h 8173795"/>
                <a:gd name="connsiteX5733" fmla="*/ 5754849 w 8176660"/>
                <a:gd name="connsiteY5733" fmla="*/ 5223536 h 8173795"/>
                <a:gd name="connsiteX5734" fmla="*/ 5809435 w 8176660"/>
                <a:gd name="connsiteY5734" fmla="*/ 5193494 h 8173795"/>
                <a:gd name="connsiteX5735" fmla="*/ 5865488 w 8176660"/>
                <a:gd name="connsiteY5735" fmla="*/ 5162354 h 8173795"/>
                <a:gd name="connsiteX5736" fmla="*/ 5865854 w 8176660"/>
                <a:gd name="connsiteY5736" fmla="*/ 5163087 h 8173795"/>
                <a:gd name="connsiteX5737" fmla="*/ 5868419 w 8176660"/>
                <a:gd name="connsiteY5737" fmla="*/ 5163820 h 8173795"/>
                <a:gd name="connsiteX5738" fmla="*/ 5890034 w 8176660"/>
                <a:gd name="connsiteY5738" fmla="*/ 5345166 h 8173795"/>
                <a:gd name="connsiteX5739" fmla="*/ 5889301 w 8176660"/>
                <a:gd name="connsiteY5739" fmla="*/ 5345532 h 8173795"/>
                <a:gd name="connsiteX5740" fmla="*/ 5821159 w 8176660"/>
                <a:gd name="connsiteY5740" fmla="*/ 5286549 h 8173795"/>
                <a:gd name="connsiteX5741" fmla="*/ 5754482 w 8176660"/>
                <a:gd name="connsiteY5741" fmla="*/ 5229031 h 8173795"/>
                <a:gd name="connsiteX5742" fmla="*/ 5755581 w 8176660"/>
                <a:gd name="connsiteY5742" fmla="*/ 5224268 h 8173795"/>
                <a:gd name="connsiteX5743" fmla="*/ 5754849 w 8176660"/>
                <a:gd name="connsiteY5743" fmla="*/ 5223536 h 8173795"/>
                <a:gd name="connsiteX5744" fmla="*/ 5754849 w 8176660"/>
                <a:gd name="connsiteY5744" fmla="*/ 5223536 h 8173795"/>
                <a:gd name="connsiteX5745" fmla="*/ 6109847 w 8176660"/>
                <a:gd name="connsiteY5745" fmla="*/ 5238922 h 8173795"/>
                <a:gd name="connsiteX5746" fmla="*/ 6092628 w 8176660"/>
                <a:gd name="connsiteY5746" fmla="*/ 5175177 h 8173795"/>
                <a:gd name="connsiteX5747" fmla="*/ 6156008 w 8176660"/>
                <a:gd name="connsiteY5747" fmla="*/ 5237457 h 8173795"/>
                <a:gd name="connsiteX5748" fmla="*/ 6219021 w 8176660"/>
                <a:gd name="connsiteY5748" fmla="*/ 5299005 h 8173795"/>
                <a:gd name="connsiteX5749" fmla="*/ 6117907 w 8176660"/>
                <a:gd name="connsiteY5749" fmla="*/ 5268597 h 8173795"/>
                <a:gd name="connsiteX5750" fmla="*/ 6109847 w 8176660"/>
                <a:gd name="connsiteY5750" fmla="*/ 5238922 h 8173795"/>
                <a:gd name="connsiteX5751" fmla="*/ 7012180 w 8176660"/>
                <a:gd name="connsiteY5751" fmla="*/ 6929653 h 8173795"/>
                <a:gd name="connsiteX5752" fmla="*/ 6937078 w 8176660"/>
                <a:gd name="connsiteY5752" fmla="*/ 6793002 h 8173795"/>
                <a:gd name="connsiteX5753" fmla="*/ 6863440 w 8176660"/>
                <a:gd name="connsiteY5753" fmla="*/ 6660015 h 8173795"/>
                <a:gd name="connsiteX5754" fmla="*/ 6865272 w 8176660"/>
                <a:gd name="connsiteY5754" fmla="*/ 6658550 h 8173795"/>
                <a:gd name="connsiteX5755" fmla="*/ 6863074 w 8176660"/>
                <a:gd name="connsiteY5755" fmla="*/ 6644995 h 8173795"/>
                <a:gd name="connsiteX5756" fmla="*/ 6849518 w 8176660"/>
                <a:gd name="connsiteY5756" fmla="*/ 6647193 h 8173795"/>
                <a:gd name="connsiteX5757" fmla="*/ 6848786 w 8176660"/>
                <a:gd name="connsiteY5757" fmla="*/ 6650490 h 8173795"/>
                <a:gd name="connsiteX5758" fmla="*/ 6697481 w 8176660"/>
                <a:gd name="connsiteY5758" fmla="*/ 6636568 h 8173795"/>
                <a:gd name="connsiteX5759" fmla="*/ 6540681 w 8176660"/>
                <a:gd name="connsiteY5759" fmla="*/ 6622647 h 8173795"/>
                <a:gd name="connsiteX5760" fmla="*/ 6601496 w 8176660"/>
                <a:gd name="connsiteY5760" fmla="*/ 6557069 h 8173795"/>
                <a:gd name="connsiteX5761" fmla="*/ 6657548 w 8176660"/>
                <a:gd name="connsiteY5761" fmla="*/ 6496255 h 8173795"/>
                <a:gd name="connsiteX5762" fmla="*/ 6671470 w 8176660"/>
                <a:gd name="connsiteY5762" fmla="*/ 6493690 h 8173795"/>
                <a:gd name="connsiteX5763" fmla="*/ 6673302 w 8176660"/>
                <a:gd name="connsiteY5763" fmla="*/ 6485996 h 8173795"/>
                <a:gd name="connsiteX5764" fmla="*/ 6669272 w 8176660"/>
                <a:gd name="connsiteY5764" fmla="*/ 6479036 h 8173795"/>
                <a:gd name="connsiteX5765" fmla="*/ 6664143 w 8176660"/>
                <a:gd name="connsiteY5765" fmla="*/ 6477937 h 8173795"/>
                <a:gd name="connsiteX5766" fmla="*/ 6656083 w 8176660"/>
                <a:gd name="connsiteY5766" fmla="*/ 6319671 h 8173795"/>
                <a:gd name="connsiteX5767" fmla="*/ 6647657 w 8176660"/>
                <a:gd name="connsiteY5767" fmla="*/ 6162504 h 8173795"/>
                <a:gd name="connsiteX5768" fmla="*/ 6654251 w 8176660"/>
                <a:gd name="connsiteY5768" fmla="*/ 6158475 h 8173795"/>
                <a:gd name="connsiteX5769" fmla="*/ 6656449 w 8176660"/>
                <a:gd name="connsiteY5769" fmla="*/ 6150049 h 8173795"/>
                <a:gd name="connsiteX5770" fmla="*/ 6653518 w 8176660"/>
                <a:gd name="connsiteY5770" fmla="*/ 6144920 h 8173795"/>
                <a:gd name="connsiteX5771" fmla="*/ 6741077 w 8176660"/>
                <a:gd name="connsiteY5771" fmla="*/ 6043806 h 8173795"/>
                <a:gd name="connsiteX5772" fmla="*/ 6829369 w 8176660"/>
                <a:gd name="connsiteY5772" fmla="*/ 5940859 h 8173795"/>
                <a:gd name="connsiteX5773" fmla="*/ 6833399 w 8176660"/>
                <a:gd name="connsiteY5773" fmla="*/ 5942325 h 8173795"/>
                <a:gd name="connsiteX5774" fmla="*/ 6840360 w 8176660"/>
                <a:gd name="connsiteY5774" fmla="*/ 5938661 h 8173795"/>
                <a:gd name="connsiteX5775" fmla="*/ 6838528 w 8176660"/>
                <a:gd name="connsiteY5775" fmla="*/ 5926205 h 8173795"/>
                <a:gd name="connsiteX5776" fmla="*/ 6828636 w 8176660"/>
                <a:gd name="connsiteY5776" fmla="*/ 5926572 h 8173795"/>
                <a:gd name="connsiteX5777" fmla="*/ 6748404 w 8176660"/>
                <a:gd name="connsiteY5777" fmla="*/ 5846706 h 8173795"/>
                <a:gd name="connsiteX5778" fmla="*/ 6668173 w 8176660"/>
                <a:gd name="connsiteY5778" fmla="*/ 5767207 h 8173795"/>
                <a:gd name="connsiteX5779" fmla="*/ 6666707 w 8176660"/>
                <a:gd name="connsiteY5779" fmla="*/ 5756583 h 8173795"/>
                <a:gd name="connsiteX5780" fmla="*/ 6716898 w 8176660"/>
                <a:gd name="connsiteY5780" fmla="*/ 5672321 h 8173795"/>
                <a:gd name="connsiteX5781" fmla="*/ 6768920 w 8176660"/>
                <a:gd name="connsiteY5781" fmla="*/ 5584762 h 8173795"/>
                <a:gd name="connsiteX5782" fmla="*/ 6769653 w 8176660"/>
                <a:gd name="connsiteY5782" fmla="*/ 5585128 h 8173795"/>
                <a:gd name="connsiteX5783" fmla="*/ 6773683 w 8176660"/>
                <a:gd name="connsiteY5783" fmla="*/ 5582930 h 8173795"/>
                <a:gd name="connsiteX5784" fmla="*/ 6773317 w 8176660"/>
                <a:gd name="connsiteY5784" fmla="*/ 5575969 h 8173795"/>
                <a:gd name="connsiteX5785" fmla="*/ 6766356 w 8176660"/>
                <a:gd name="connsiteY5785" fmla="*/ 5576336 h 8173795"/>
                <a:gd name="connsiteX5786" fmla="*/ 6765990 w 8176660"/>
                <a:gd name="connsiteY5786" fmla="*/ 5577069 h 8173795"/>
                <a:gd name="connsiteX5787" fmla="*/ 6765257 w 8176660"/>
                <a:gd name="connsiteY5787" fmla="*/ 5579633 h 8173795"/>
                <a:gd name="connsiteX5788" fmla="*/ 6713967 w 8176660"/>
                <a:gd name="connsiteY5788" fmla="*/ 5593188 h 8173795"/>
                <a:gd name="connsiteX5789" fmla="*/ 6759395 w 8176660"/>
                <a:gd name="connsiteY5789" fmla="*/ 5441151 h 8173795"/>
                <a:gd name="connsiteX5790" fmla="*/ 6760494 w 8176660"/>
                <a:gd name="connsiteY5790" fmla="*/ 5441517 h 8173795"/>
                <a:gd name="connsiteX5791" fmla="*/ 6770020 w 8176660"/>
                <a:gd name="connsiteY5791" fmla="*/ 5431625 h 8173795"/>
                <a:gd name="connsiteX5792" fmla="*/ 6770020 w 8176660"/>
                <a:gd name="connsiteY5792" fmla="*/ 5430527 h 8173795"/>
                <a:gd name="connsiteX5793" fmla="*/ 6766356 w 8176660"/>
                <a:gd name="connsiteY5793" fmla="*/ 5424298 h 8173795"/>
                <a:gd name="connsiteX5794" fmla="*/ 6752801 w 8176660"/>
                <a:gd name="connsiteY5794" fmla="*/ 5426130 h 8173795"/>
                <a:gd name="connsiteX5795" fmla="*/ 6752434 w 8176660"/>
                <a:gd name="connsiteY5795" fmla="*/ 5426863 h 8173795"/>
                <a:gd name="connsiteX5796" fmla="*/ 6630804 w 8176660"/>
                <a:gd name="connsiteY5796" fmla="*/ 5380336 h 8173795"/>
                <a:gd name="connsiteX5797" fmla="*/ 6501115 w 8176660"/>
                <a:gd name="connsiteY5797" fmla="*/ 5331244 h 8173795"/>
                <a:gd name="connsiteX5798" fmla="*/ 6501115 w 8176660"/>
                <a:gd name="connsiteY5798" fmla="*/ 5330878 h 8173795"/>
                <a:gd name="connsiteX5799" fmla="*/ 6500382 w 8176660"/>
                <a:gd name="connsiteY5799" fmla="*/ 5330878 h 8173795"/>
                <a:gd name="connsiteX5800" fmla="*/ 6421982 w 8176660"/>
                <a:gd name="connsiteY5800" fmla="*/ 5281420 h 8173795"/>
                <a:gd name="connsiteX5801" fmla="*/ 6346513 w 8176660"/>
                <a:gd name="connsiteY5801" fmla="*/ 5234160 h 8173795"/>
                <a:gd name="connsiteX5802" fmla="*/ 6345047 w 8176660"/>
                <a:gd name="connsiteY5802" fmla="*/ 5229764 h 8173795"/>
                <a:gd name="connsiteX5803" fmla="*/ 6338453 w 8176660"/>
                <a:gd name="connsiteY5803" fmla="*/ 5230863 h 8173795"/>
                <a:gd name="connsiteX5804" fmla="*/ 6339552 w 8176660"/>
                <a:gd name="connsiteY5804" fmla="*/ 5237457 h 8173795"/>
                <a:gd name="connsiteX5805" fmla="*/ 6339918 w 8176660"/>
                <a:gd name="connsiteY5805" fmla="*/ 5237457 h 8173795"/>
                <a:gd name="connsiteX5806" fmla="*/ 6327828 w 8176660"/>
                <a:gd name="connsiteY5806" fmla="*/ 5305599 h 8173795"/>
                <a:gd name="connsiteX5807" fmla="*/ 6316838 w 8176660"/>
                <a:gd name="connsiteY5807" fmla="*/ 5368612 h 8173795"/>
                <a:gd name="connsiteX5808" fmla="*/ 6308778 w 8176660"/>
                <a:gd name="connsiteY5808" fmla="*/ 5372276 h 8173795"/>
                <a:gd name="connsiteX5809" fmla="*/ 6306946 w 8176660"/>
                <a:gd name="connsiteY5809" fmla="*/ 5379969 h 8173795"/>
                <a:gd name="connsiteX5810" fmla="*/ 6310976 w 8176660"/>
                <a:gd name="connsiteY5810" fmla="*/ 5386930 h 8173795"/>
                <a:gd name="connsiteX5811" fmla="*/ 6317204 w 8176660"/>
                <a:gd name="connsiteY5811" fmla="*/ 5389128 h 8173795"/>
                <a:gd name="connsiteX5812" fmla="*/ 6325630 w 8176660"/>
                <a:gd name="connsiteY5812" fmla="*/ 5385098 h 8173795"/>
                <a:gd name="connsiteX5813" fmla="*/ 6327462 w 8176660"/>
                <a:gd name="connsiteY5813" fmla="*/ 5378138 h 8173795"/>
                <a:gd name="connsiteX5814" fmla="*/ 6409526 w 8176660"/>
                <a:gd name="connsiteY5814" fmla="*/ 5357988 h 8173795"/>
                <a:gd name="connsiteX5815" fmla="*/ 6499283 w 8176660"/>
                <a:gd name="connsiteY5815" fmla="*/ 5335274 h 8173795"/>
                <a:gd name="connsiteX5816" fmla="*/ 6528958 w 8176660"/>
                <a:gd name="connsiteY5816" fmla="*/ 5485480 h 8173795"/>
                <a:gd name="connsiteX5817" fmla="*/ 6558266 w 8176660"/>
                <a:gd name="connsiteY5817" fmla="*/ 5632755 h 8173795"/>
                <a:gd name="connsiteX5818" fmla="*/ 6556434 w 8176660"/>
                <a:gd name="connsiteY5818" fmla="*/ 5633854 h 8173795"/>
                <a:gd name="connsiteX5819" fmla="*/ 6557533 w 8176660"/>
                <a:gd name="connsiteY5819" fmla="*/ 5641547 h 8173795"/>
                <a:gd name="connsiteX5820" fmla="*/ 6558632 w 8176660"/>
                <a:gd name="connsiteY5820" fmla="*/ 5641913 h 8173795"/>
                <a:gd name="connsiteX5821" fmla="*/ 6550573 w 8176660"/>
                <a:gd name="connsiteY5821" fmla="*/ 5803110 h 8173795"/>
                <a:gd name="connsiteX5822" fmla="*/ 6543245 w 8176660"/>
                <a:gd name="connsiteY5822" fmla="*/ 5961376 h 8173795"/>
                <a:gd name="connsiteX5823" fmla="*/ 6538116 w 8176660"/>
                <a:gd name="connsiteY5823" fmla="*/ 5964306 h 8173795"/>
                <a:gd name="connsiteX5824" fmla="*/ 6536651 w 8176660"/>
                <a:gd name="connsiteY5824" fmla="*/ 5970535 h 8173795"/>
                <a:gd name="connsiteX5825" fmla="*/ 6539216 w 8176660"/>
                <a:gd name="connsiteY5825" fmla="*/ 5974931 h 8173795"/>
                <a:gd name="connsiteX5826" fmla="*/ 6488658 w 8176660"/>
                <a:gd name="connsiteY5826" fmla="*/ 6059559 h 8173795"/>
                <a:gd name="connsiteX5827" fmla="*/ 6438102 w 8176660"/>
                <a:gd name="connsiteY5827" fmla="*/ 6144920 h 8173795"/>
                <a:gd name="connsiteX5828" fmla="*/ 6430042 w 8176660"/>
                <a:gd name="connsiteY5828" fmla="*/ 6147118 h 8173795"/>
                <a:gd name="connsiteX5829" fmla="*/ 6430775 w 8176660"/>
                <a:gd name="connsiteY5829" fmla="*/ 6156643 h 8173795"/>
                <a:gd name="connsiteX5830" fmla="*/ 6384247 w 8176660"/>
                <a:gd name="connsiteY5830" fmla="*/ 6230280 h 8173795"/>
                <a:gd name="connsiteX5831" fmla="*/ 6334423 w 8176660"/>
                <a:gd name="connsiteY5831" fmla="*/ 6309780 h 8173795"/>
                <a:gd name="connsiteX5832" fmla="*/ 6334423 w 8176660"/>
                <a:gd name="connsiteY5832" fmla="*/ 6309780 h 8173795"/>
                <a:gd name="connsiteX5833" fmla="*/ 6334057 w 8176660"/>
                <a:gd name="connsiteY5833" fmla="*/ 6309780 h 8173795"/>
                <a:gd name="connsiteX5834" fmla="*/ 6334057 w 8176660"/>
                <a:gd name="connsiteY5834" fmla="*/ 6310146 h 8173795"/>
                <a:gd name="connsiteX5835" fmla="*/ 6334057 w 8176660"/>
                <a:gd name="connsiteY5835" fmla="*/ 6310146 h 8173795"/>
                <a:gd name="connsiteX5836" fmla="*/ 6303283 w 8176660"/>
                <a:gd name="connsiteY5836" fmla="*/ 6390744 h 8173795"/>
                <a:gd name="connsiteX5837" fmla="*/ 6273242 w 8176660"/>
                <a:gd name="connsiteY5837" fmla="*/ 6470610 h 8173795"/>
                <a:gd name="connsiteX5838" fmla="*/ 6273242 w 8176660"/>
                <a:gd name="connsiteY5838" fmla="*/ 6470610 h 8173795"/>
                <a:gd name="connsiteX5839" fmla="*/ 6273242 w 8176660"/>
                <a:gd name="connsiteY5839" fmla="*/ 6470976 h 8173795"/>
                <a:gd name="connsiteX5840" fmla="*/ 6273242 w 8176660"/>
                <a:gd name="connsiteY5840" fmla="*/ 6471342 h 8173795"/>
                <a:gd name="connsiteX5841" fmla="*/ 6273242 w 8176660"/>
                <a:gd name="connsiteY5841" fmla="*/ 6471708 h 8173795"/>
                <a:gd name="connsiteX5842" fmla="*/ 6273242 w 8176660"/>
                <a:gd name="connsiteY5842" fmla="*/ 6471708 h 8173795"/>
                <a:gd name="connsiteX5843" fmla="*/ 6273608 w 8176660"/>
                <a:gd name="connsiteY5843" fmla="*/ 6472441 h 8173795"/>
                <a:gd name="connsiteX5844" fmla="*/ 6273608 w 8176660"/>
                <a:gd name="connsiteY5844" fmla="*/ 6473174 h 8173795"/>
                <a:gd name="connsiteX5845" fmla="*/ 6273974 w 8176660"/>
                <a:gd name="connsiteY5845" fmla="*/ 6473174 h 8173795"/>
                <a:gd name="connsiteX5846" fmla="*/ 6405130 w 8176660"/>
                <a:gd name="connsiteY5846" fmla="*/ 6549376 h 8173795"/>
                <a:gd name="connsiteX5847" fmla="*/ 6533720 w 8176660"/>
                <a:gd name="connsiteY5847" fmla="*/ 6623746 h 8173795"/>
                <a:gd name="connsiteX5848" fmla="*/ 6390109 w 8176660"/>
                <a:gd name="connsiteY5848" fmla="*/ 6695918 h 8173795"/>
                <a:gd name="connsiteX5849" fmla="*/ 6243567 w 8176660"/>
                <a:gd name="connsiteY5849" fmla="*/ 6769922 h 8173795"/>
                <a:gd name="connsiteX5850" fmla="*/ 6243200 w 8176660"/>
                <a:gd name="connsiteY5850" fmla="*/ 6770288 h 8173795"/>
                <a:gd name="connsiteX5851" fmla="*/ 6242834 w 8176660"/>
                <a:gd name="connsiteY5851" fmla="*/ 6770288 h 8173795"/>
                <a:gd name="connsiteX5852" fmla="*/ 6242834 w 8176660"/>
                <a:gd name="connsiteY5852" fmla="*/ 6770654 h 8173795"/>
                <a:gd name="connsiteX5853" fmla="*/ 6242468 w 8176660"/>
                <a:gd name="connsiteY5853" fmla="*/ 6771387 h 8173795"/>
                <a:gd name="connsiteX5854" fmla="*/ 6242834 w 8176660"/>
                <a:gd name="connsiteY5854" fmla="*/ 6772486 h 8173795"/>
                <a:gd name="connsiteX5855" fmla="*/ 6243200 w 8176660"/>
                <a:gd name="connsiteY5855" fmla="*/ 6772486 h 8173795"/>
                <a:gd name="connsiteX5856" fmla="*/ 6243200 w 8176660"/>
                <a:gd name="connsiteY5856" fmla="*/ 6772486 h 8173795"/>
                <a:gd name="connsiteX5857" fmla="*/ 6243200 w 8176660"/>
                <a:gd name="connsiteY5857" fmla="*/ 6772853 h 8173795"/>
                <a:gd name="connsiteX5858" fmla="*/ 6379118 w 8176660"/>
                <a:gd name="connsiteY5858" fmla="*/ 6845391 h 8173795"/>
                <a:gd name="connsiteX5859" fmla="*/ 6506976 w 8176660"/>
                <a:gd name="connsiteY5859" fmla="*/ 6913167 h 8173795"/>
                <a:gd name="connsiteX5860" fmla="*/ 6505877 w 8176660"/>
                <a:gd name="connsiteY5860" fmla="*/ 6917563 h 8173795"/>
                <a:gd name="connsiteX5861" fmla="*/ 6510273 w 8176660"/>
                <a:gd name="connsiteY5861" fmla="*/ 6924890 h 8173795"/>
                <a:gd name="connsiteX5862" fmla="*/ 6513571 w 8176660"/>
                <a:gd name="connsiteY5862" fmla="*/ 6925989 h 8173795"/>
                <a:gd name="connsiteX5863" fmla="*/ 6498917 w 8176660"/>
                <a:gd name="connsiteY5863" fmla="*/ 7069601 h 8173795"/>
                <a:gd name="connsiteX5864" fmla="*/ 6484629 w 8176660"/>
                <a:gd name="connsiteY5864" fmla="*/ 7215410 h 8173795"/>
                <a:gd name="connsiteX5865" fmla="*/ 6479133 w 8176660"/>
                <a:gd name="connsiteY5865" fmla="*/ 7218341 h 8173795"/>
                <a:gd name="connsiteX5866" fmla="*/ 6480599 w 8176660"/>
                <a:gd name="connsiteY5866" fmla="*/ 7229698 h 8173795"/>
                <a:gd name="connsiteX5867" fmla="*/ 6485361 w 8176660"/>
                <a:gd name="connsiteY5867" fmla="*/ 7231163 h 8173795"/>
                <a:gd name="connsiteX5868" fmla="*/ 6491956 w 8176660"/>
                <a:gd name="connsiteY5868" fmla="*/ 7227866 h 8173795"/>
                <a:gd name="connsiteX5869" fmla="*/ 6493421 w 8176660"/>
                <a:gd name="connsiteY5869" fmla="*/ 7221638 h 8173795"/>
                <a:gd name="connsiteX5870" fmla="*/ 6491956 w 8176660"/>
                <a:gd name="connsiteY5870" fmla="*/ 7219074 h 8173795"/>
                <a:gd name="connsiteX5871" fmla="*/ 6590139 w 8176660"/>
                <a:gd name="connsiteY5871" fmla="*/ 7126752 h 8173795"/>
                <a:gd name="connsiteX5872" fmla="*/ 6687956 w 8176660"/>
                <a:gd name="connsiteY5872" fmla="*/ 7034430 h 8173795"/>
                <a:gd name="connsiteX5873" fmla="*/ 6692352 w 8176660"/>
                <a:gd name="connsiteY5873" fmla="*/ 7035896 h 8173795"/>
                <a:gd name="connsiteX5874" fmla="*/ 6700046 w 8176660"/>
                <a:gd name="connsiteY5874" fmla="*/ 7028935 h 8173795"/>
                <a:gd name="connsiteX5875" fmla="*/ 6700046 w 8176660"/>
                <a:gd name="connsiteY5875" fmla="*/ 7027836 h 8173795"/>
                <a:gd name="connsiteX5876" fmla="*/ 6851717 w 8176660"/>
                <a:gd name="connsiteY5876" fmla="*/ 6984972 h 8173795"/>
                <a:gd name="connsiteX5877" fmla="*/ 7009249 w 8176660"/>
                <a:gd name="connsiteY5877" fmla="*/ 6939911 h 8173795"/>
                <a:gd name="connsiteX5878" fmla="*/ 7009982 w 8176660"/>
                <a:gd name="connsiteY5878" fmla="*/ 6941010 h 8173795"/>
                <a:gd name="connsiteX5879" fmla="*/ 7013646 w 8176660"/>
                <a:gd name="connsiteY5879" fmla="*/ 6942109 h 8173795"/>
                <a:gd name="connsiteX5880" fmla="*/ 7019874 w 8176660"/>
                <a:gd name="connsiteY5880" fmla="*/ 6935881 h 8173795"/>
                <a:gd name="connsiteX5881" fmla="*/ 7017309 w 8176660"/>
                <a:gd name="connsiteY5881" fmla="*/ 6931118 h 8173795"/>
                <a:gd name="connsiteX5882" fmla="*/ 7012180 w 8176660"/>
                <a:gd name="connsiteY5882" fmla="*/ 6929653 h 8173795"/>
                <a:gd name="connsiteX5883" fmla="*/ 6490124 w 8176660"/>
                <a:gd name="connsiteY5883" fmla="*/ 7215410 h 8173795"/>
                <a:gd name="connsiteX5884" fmla="*/ 6487926 w 8176660"/>
                <a:gd name="connsiteY5884" fmla="*/ 7215044 h 8173795"/>
                <a:gd name="connsiteX5885" fmla="*/ 6502580 w 8176660"/>
                <a:gd name="connsiteY5885" fmla="*/ 7069234 h 8173795"/>
                <a:gd name="connsiteX5886" fmla="*/ 6516868 w 8176660"/>
                <a:gd name="connsiteY5886" fmla="*/ 6925623 h 8173795"/>
                <a:gd name="connsiteX5887" fmla="*/ 6523462 w 8176660"/>
                <a:gd name="connsiteY5887" fmla="*/ 6922326 h 8173795"/>
                <a:gd name="connsiteX5888" fmla="*/ 6602962 w 8176660"/>
                <a:gd name="connsiteY5888" fmla="*/ 6973249 h 8173795"/>
                <a:gd name="connsiteX5889" fmla="*/ 6685025 w 8176660"/>
                <a:gd name="connsiteY5889" fmla="*/ 7025271 h 8173795"/>
                <a:gd name="connsiteX5890" fmla="*/ 6685758 w 8176660"/>
                <a:gd name="connsiteY5890" fmla="*/ 7031133 h 8173795"/>
                <a:gd name="connsiteX5891" fmla="*/ 6587574 w 8176660"/>
                <a:gd name="connsiteY5891" fmla="*/ 7123455 h 8173795"/>
                <a:gd name="connsiteX5892" fmla="*/ 6490124 w 8176660"/>
                <a:gd name="connsiteY5892" fmla="*/ 7215410 h 8173795"/>
                <a:gd name="connsiteX5893" fmla="*/ 6381317 w 8176660"/>
                <a:gd name="connsiteY5893" fmla="*/ 6841361 h 8173795"/>
                <a:gd name="connsiteX5894" fmla="*/ 6248329 w 8176660"/>
                <a:gd name="connsiteY5894" fmla="*/ 6770654 h 8173795"/>
                <a:gd name="connsiteX5895" fmla="*/ 6391940 w 8176660"/>
                <a:gd name="connsiteY5895" fmla="*/ 6698483 h 8173795"/>
                <a:gd name="connsiteX5896" fmla="*/ 6534819 w 8176660"/>
                <a:gd name="connsiteY5896" fmla="*/ 6626311 h 8173795"/>
                <a:gd name="connsiteX5897" fmla="*/ 6502580 w 8176660"/>
                <a:gd name="connsiteY5897" fmla="*/ 6738415 h 8173795"/>
                <a:gd name="connsiteX5898" fmla="*/ 6472172 w 8176660"/>
                <a:gd name="connsiteY5898" fmla="*/ 6846124 h 8173795"/>
                <a:gd name="connsiteX5899" fmla="*/ 6464113 w 8176660"/>
                <a:gd name="connsiteY5899" fmla="*/ 6849421 h 8173795"/>
                <a:gd name="connsiteX5900" fmla="*/ 6462281 w 8176660"/>
                <a:gd name="connsiteY5900" fmla="*/ 6856382 h 8173795"/>
                <a:gd name="connsiteX5901" fmla="*/ 6471440 w 8176660"/>
                <a:gd name="connsiteY5901" fmla="*/ 6864442 h 8173795"/>
                <a:gd name="connsiteX5902" fmla="*/ 6475470 w 8176660"/>
                <a:gd name="connsiteY5902" fmla="*/ 6863709 h 8173795"/>
                <a:gd name="connsiteX5903" fmla="*/ 6492688 w 8176660"/>
                <a:gd name="connsiteY5903" fmla="*/ 6886789 h 8173795"/>
                <a:gd name="connsiteX5904" fmla="*/ 6509541 w 8176660"/>
                <a:gd name="connsiteY5904" fmla="*/ 6909503 h 8173795"/>
                <a:gd name="connsiteX5905" fmla="*/ 6508808 w 8176660"/>
                <a:gd name="connsiteY5905" fmla="*/ 6909869 h 8173795"/>
                <a:gd name="connsiteX5906" fmla="*/ 6381317 w 8176660"/>
                <a:gd name="connsiteY5906" fmla="*/ 6841361 h 8173795"/>
                <a:gd name="connsiteX5907" fmla="*/ 6532621 w 8176660"/>
                <a:gd name="connsiteY5907" fmla="*/ 5483282 h 8173795"/>
                <a:gd name="connsiteX5908" fmla="*/ 6502946 w 8176660"/>
                <a:gd name="connsiteY5908" fmla="*/ 5334541 h 8173795"/>
                <a:gd name="connsiteX5909" fmla="*/ 6630438 w 8176660"/>
                <a:gd name="connsiteY5909" fmla="*/ 5383267 h 8173795"/>
                <a:gd name="connsiteX5910" fmla="*/ 6752801 w 8176660"/>
                <a:gd name="connsiteY5910" fmla="*/ 5429427 h 8173795"/>
                <a:gd name="connsiteX5911" fmla="*/ 6754266 w 8176660"/>
                <a:gd name="connsiteY5911" fmla="*/ 5436022 h 8173795"/>
                <a:gd name="connsiteX5912" fmla="*/ 6659747 w 8176660"/>
                <a:gd name="connsiteY5912" fmla="*/ 5532007 h 8173795"/>
                <a:gd name="connsiteX5913" fmla="*/ 6563029 w 8176660"/>
                <a:gd name="connsiteY5913" fmla="*/ 5631289 h 8173795"/>
                <a:gd name="connsiteX5914" fmla="*/ 6561929 w 8176660"/>
                <a:gd name="connsiteY5914" fmla="*/ 5630923 h 8173795"/>
                <a:gd name="connsiteX5915" fmla="*/ 6532621 w 8176660"/>
                <a:gd name="connsiteY5915" fmla="*/ 5483282 h 8173795"/>
                <a:gd name="connsiteX5916" fmla="*/ 6767089 w 8176660"/>
                <a:gd name="connsiteY5916" fmla="*/ 5582198 h 8173795"/>
                <a:gd name="connsiteX5917" fmla="*/ 6714700 w 8176660"/>
                <a:gd name="connsiteY5917" fmla="*/ 5669756 h 8173795"/>
                <a:gd name="connsiteX5918" fmla="*/ 6667806 w 8176660"/>
                <a:gd name="connsiteY5918" fmla="*/ 5748890 h 8173795"/>
                <a:gd name="connsiteX5919" fmla="*/ 6713601 w 8176660"/>
                <a:gd name="connsiteY5919" fmla="*/ 5597218 h 8173795"/>
                <a:gd name="connsiteX5920" fmla="*/ 6713601 w 8176660"/>
                <a:gd name="connsiteY5920" fmla="*/ 5596852 h 8173795"/>
                <a:gd name="connsiteX5921" fmla="*/ 6767089 w 8176660"/>
                <a:gd name="connsiteY5921" fmla="*/ 5582198 h 8173795"/>
                <a:gd name="connsiteX5922" fmla="*/ 6767089 w 8176660"/>
                <a:gd name="connsiteY5922" fmla="*/ 5582198 h 8173795"/>
                <a:gd name="connsiteX5923" fmla="*/ 6651687 w 8176660"/>
                <a:gd name="connsiteY5923" fmla="*/ 6141622 h 8173795"/>
                <a:gd name="connsiteX5924" fmla="*/ 6642528 w 8176660"/>
                <a:gd name="connsiteY5924" fmla="*/ 6140890 h 8173795"/>
                <a:gd name="connsiteX5925" fmla="*/ 6597100 w 8176660"/>
                <a:gd name="connsiteY5925" fmla="*/ 6058093 h 8173795"/>
                <a:gd name="connsiteX5926" fmla="*/ 6549840 w 8176660"/>
                <a:gd name="connsiteY5926" fmla="*/ 5973099 h 8173795"/>
                <a:gd name="connsiteX5927" fmla="*/ 6551305 w 8176660"/>
                <a:gd name="connsiteY5927" fmla="*/ 5972366 h 8173795"/>
                <a:gd name="connsiteX5928" fmla="*/ 6552404 w 8176660"/>
                <a:gd name="connsiteY5928" fmla="*/ 5968336 h 8173795"/>
                <a:gd name="connsiteX5929" fmla="*/ 6689788 w 8176660"/>
                <a:gd name="connsiteY5929" fmla="*/ 5951850 h 8173795"/>
                <a:gd name="connsiteX5930" fmla="*/ 6826438 w 8176660"/>
                <a:gd name="connsiteY5930" fmla="*/ 5934998 h 8173795"/>
                <a:gd name="connsiteX5931" fmla="*/ 6827903 w 8176660"/>
                <a:gd name="connsiteY5931" fmla="*/ 5937196 h 8173795"/>
                <a:gd name="connsiteX5932" fmla="*/ 6738879 w 8176660"/>
                <a:gd name="connsiteY5932" fmla="*/ 6040142 h 8173795"/>
                <a:gd name="connsiteX5933" fmla="*/ 6651687 w 8176660"/>
                <a:gd name="connsiteY5933" fmla="*/ 6141622 h 8173795"/>
                <a:gd name="connsiteX5934" fmla="*/ 6851350 w 8176660"/>
                <a:gd name="connsiteY5934" fmla="*/ 6660382 h 8173795"/>
                <a:gd name="connsiteX5935" fmla="*/ 6857212 w 8176660"/>
                <a:gd name="connsiteY5935" fmla="*/ 6662213 h 8173795"/>
                <a:gd name="connsiteX5936" fmla="*/ 6860143 w 8176660"/>
                <a:gd name="connsiteY5936" fmla="*/ 6661481 h 8173795"/>
                <a:gd name="connsiteX5937" fmla="*/ 6933414 w 8176660"/>
                <a:gd name="connsiteY5937" fmla="*/ 6794834 h 8173795"/>
                <a:gd name="connsiteX5938" fmla="*/ 7008883 w 8176660"/>
                <a:gd name="connsiteY5938" fmla="*/ 6931118 h 8173795"/>
                <a:gd name="connsiteX5939" fmla="*/ 7008151 w 8176660"/>
                <a:gd name="connsiteY5939" fmla="*/ 6931485 h 8173795"/>
                <a:gd name="connsiteX5940" fmla="*/ 7007418 w 8176660"/>
                <a:gd name="connsiteY5940" fmla="*/ 6935148 h 8173795"/>
                <a:gd name="connsiteX5941" fmla="*/ 6852083 w 8176660"/>
                <a:gd name="connsiteY5941" fmla="*/ 6979477 h 8173795"/>
                <a:gd name="connsiteX5942" fmla="*/ 6698214 w 8176660"/>
                <a:gd name="connsiteY5942" fmla="*/ 7023806 h 8173795"/>
                <a:gd name="connsiteX5943" fmla="*/ 6696748 w 8176660"/>
                <a:gd name="connsiteY5943" fmla="*/ 7021242 h 8173795"/>
                <a:gd name="connsiteX5944" fmla="*/ 6687590 w 8176660"/>
                <a:gd name="connsiteY5944" fmla="*/ 7021975 h 8173795"/>
                <a:gd name="connsiteX5945" fmla="*/ 6582812 w 8176660"/>
                <a:gd name="connsiteY5945" fmla="*/ 6939911 h 8173795"/>
                <a:gd name="connsiteX5946" fmla="*/ 6519799 w 8176660"/>
                <a:gd name="connsiteY5946" fmla="*/ 6890819 h 8173795"/>
                <a:gd name="connsiteX5947" fmla="*/ 6528591 w 8176660"/>
                <a:gd name="connsiteY5947" fmla="*/ 6769922 h 8173795"/>
                <a:gd name="connsiteX5948" fmla="*/ 6538849 w 8176660"/>
                <a:gd name="connsiteY5948" fmla="*/ 6625211 h 8173795"/>
                <a:gd name="connsiteX5949" fmla="*/ 6697115 w 8176660"/>
                <a:gd name="connsiteY5949" fmla="*/ 6639866 h 8173795"/>
                <a:gd name="connsiteX5950" fmla="*/ 6848053 w 8176660"/>
                <a:gd name="connsiteY5950" fmla="*/ 6653421 h 8173795"/>
                <a:gd name="connsiteX5951" fmla="*/ 6848053 w 8176660"/>
                <a:gd name="connsiteY5951" fmla="*/ 6654154 h 8173795"/>
                <a:gd name="connsiteX5952" fmla="*/ 6851350 w 8176660"/>
                <a:gd name="connsiteY5952" fmla="*/ 6660382 h 8173795"/>
                <a:gd name="connsiteX5953" fmla="*/ 6851350 w 8176660"/>
                <a:gd name="connsiteY5953" fmla="*/ 6660382 h 8173795"/>
                <a:gd name="connsiteX5954" fmla="*/ 6479133 w 8176660"/>
                <a:gd name="connsiteY5954" fmla="*/ 6858946 h 8173795"/>
                <a:gd name="connsiteX5955" fmla="*/ 6476935 w 8176660"/>
                <a:gd name="connsiteY5955" fmla="*/ 6847589 h 8173795"/>
                <a:gd name="connsiteX5956" fmla="*/ 6475470 w 8176660"/>
                <a:gd name="connsiteY5956" fmla="*/ 6847223 h 8173795"/>
                <a:gd name="connsiteX5957" fmla="*/ 6506244 w 8176660"/>
                <a:gd name="connsiteY5957" fmla="*/ 6739881 h 8173795"/>
                <a:gd name="connsiteX5958" fmla="*/ 6534453 w 8176660"/>
                <a:gd name="connsiteY5958" fmla="*/ 6640232 h 8173795"/>
                <a:gd name="connsiteX5959" fmla="*/ 6524928 w 8176660"/>
                <a:gd name="connsiteY5959" fmla="*/ 6769556 h 8173795"/>
                <a:gd name="connsiteX5960" fmla="*/ 6516501 w 8176660"/>
                <a:gd name="connsiteY5960" fmla="*/ 6888255 h 8173795"/>
                <a:gd name="connsiteX5961" fmla="*/ 6479133 w 8176660"/>
                <a:gd name="connsiteY5961" fmla="*/ 6858946 h 8173795"/>
                <a:gd name="connsiteX5962" fmla="*/ 6479133 w 8176660"/>
                <a:gd name="connsiteY5962" fmla="*/ 6858946 h 8173795"/>
                <a:gd name="connsiteX5963" fmla="*/ 6516135 w 8176660"/>
                <a:gd name="connsiteY5963" fmla="*/ 6892285 h 8173795"/>
                <a:gd name="connsiteX5964" fmla="*/ 6515036 w 8176660"/>
                <a:gd name="connsiteY5964" fmla="*/ 6905840 h 8173795"/>
                <a:gd name="connsiteX5965" fmla="*/ 6512105 w 8176660"/>
                <a:gd name="connsiteY5965" fmla="*/ 6907305 h 8173795"/>
                <a:gd name="connsiteX5966" fmla="*/ 6495253 w 8176660"/>
                <a:gd name="connsiteY5966" fmla="*/ 6884225 h 8173795"/>
                <a:gd name="connsiteX5967" fmla="*/ 6480599 w 8176660"/>
                <a:gd name="connsiteY5967" fmla="*/ 6864442 h 8173795"/>
                <a:gd name="connsiteX5968" fmla="*/ 6516135 w 8176660"/>
                <a:gd name="connsiteY5968" fmla="*/ 6892285 h 8173795"/>
                <a:gd name="connsiteX5969" fmla="*/ 6521997 w 8176660"/>
                <a:gd name="connsiteY5969" fmla="*/ 6907671 h 8173795"/>
                <a:gd name="connsiteX5970" fmla="*/ 6518333 w 8176660"/>
                <a:gd name="connsiteY5970" fmla="*/ 6906939 h 8173795"/>
                <a:gd name="connsiteX5971" fmla="*/ 6519066 w 8176660"/>
                <a:gd name="connsiteY5971" fmla="*/ 6895215 h 8173795"/>
                <a:gd name="connsiteX5972" fmla="*/ 6580247 w 8176660"/>
                <a:gd name="connsiteY5972" fmla="*/ 6943208 h 8173795"/>
                <a:gd name="connsiteX5973" fmla="*/ 6660845 w 8176660"/>
                <a:gd name="connsiteY5973" fmla="*/ 7006221 h 8173795"/>
                <a:gd name="connsiteX5974" fmla="*/ 6604793 w 8176660"/>
                <a:gd name="connsiteY5974" fmla="*/ 6970685 h 8173795"/>
                <a:gd name="connsiteX5975" fmla="*/ 6524561 w 8176660"/>
                <a:gd name="connsiteY5975" fmla="*/ 6919761 h 8173795"/>
                <a:gd name="connsiteX5976" fmla="*/ 6525660 w 8176660"/>
                <a:gd name="connsiteY5976" fmla="*/ 6914632 h 8173795"/>
                <a:gd name="connsiteX5977" fmla="*/ 6521997 w 8176660"/>
                <a:gd name="connsiteY5977" fmla="*/ 6907671 h 8173795"/>
                <a:gd name="connsiteX5978" fmla="*/ 6521997 w 8176660"/>
                <a:gd name="connsiteY5978" fmla="*/ 6907671 h 8173795"/>
                <a:gd name="connsiteX5979" fmla="*/ 6435537 w 8176660"/>
                <a:gd name="connsiteY5979" fmla="*/ 6157742 h 8173795"/>
                <a:gd name="connsiteX5980" fmla="*/ 6441765 w 8176660"/>
                <a:gd name="connsiteY5980" fmla="*/ 6154811 h 8173795"/>
                <a:gd name="connsiteX5981" fmla="*/ 6442498 w 8176660"/>
                <a:gd name="connsiteY5981" fmla="*/ 6151880 h 8173795"/>
                <a:gd name="connsiteX5982" fmla="*/ 6537018 w 8176660"/>
                <a:gd name="connsiteY5982" fmla="*/ 6152613 h 8173795"/>
                <a:gd name="connsiteX5983" fmla="*/ 6540681 w 8176660"/>
                <a:gd name="connsiteY5983" fmla="*/ 6152613 h 8173795"/>
                <a:gd name="connsiteX5984" fmla="*/ 6634834 w 8176660"/>
                <a:gd name="connsiteY5984" fmla="*/ 6152613 h 8173795"/>
                <a:gd name="connsiteX5985" fmla="*/ 6635934 w 8176660"/>
                <a:gd name="connsiteY5985" fmla="*/ 6154811 h 8173795"/>
                <a:gd name="connsiteX5986" fmla="*/ 6509174 w 8176660"/>
                <a:gd name="connsiteY5986" fmla="*/ 6229548 h 8173795"/>
                <a:gd name="connsiteX5987" fmla="*/ 6377653 w 8176660"/>
                <a:gd name="connsiteY5987" fmla="*/ 6307582 h 8173795"/>
                <a:gd name="connsiteX5988" fmla="*/ 6406595 w 8176660"/>
                <a:gd name="connsiteY5988" fmla="*/ 6231746 h 8173795"/>
                <a:gd name="connsiteX5989" fmla="*/ 6434438 w 8176660"/>
                <a:gd name="connsiteY5989" fmla="*/ 6157742 h 8173795"/>
                <a:gd name="connsiteX5990" fmla="*/ 6435537 w 8176660"/>
                <a:gd name="connsiteY5990" fmla="*/ 6157742 h 8173795"/>
                <a:gd name="connsiteX5991" fmla="*/ 6435537 w 8176660"/>
                <a:gd name="connsiteY5991" fmla="*/ 6157742 h 8173795"/>
                <a:gd name="connsiteX5992" fmla="*/ 6653885 w 8176660"/>
                <a:gd name="connsiteY5992" fmla="*/ 6484531 h 8173795"/>
                <a:gd name="connsiteX5993" fmla="*/ 6643993 w 8176660"/>
                <a:gd name="connsiteY5993" fmla="*/ 6483798 h 8173795"/>
                <a:gd name="connsiteX5994" fmla="*/ 6631903 w 8176660"/>
                <a:gd name="connsiteY5994" fmla="*/ 6483432 h 8173795"/>
                <a:gd name="connsiteX5995" fmla="*/ 6628973 w 8176660"/>
                <a:gd name="connsiteY5995" fmla="*/ 6479036 h 8173795"/>
                <a:gd name="connsiteX5996" fmla="*/ 6626408 w 8176660"/>
                <a:gd name="connsiteY5996" fmla="*/ 6478303 h 8173795"/>
                <a:gd name="connsiteX5997" fmla="*/ 6627141 w 8176660"/>
                <a:gd name="connsiteY5997" fmla="*/ 6466946 h 8173795"/>
                <a:gd name="connsiteX5998" fmla="*/ 6653885 w 8176660"/>
                <a:gd name="connsiteY5998" fmla="*/ 6483065 h 8173795"/>
                <a:gd name="connsiteX5999" fmla="*/ 6653885 w 8176660"/>
                <a:gd name="connsiteY5999" fmla="*/ 6484531 h 8173795"/>
                <a:gd name="connsiteX6000" fmla="*/ 6653885 w 8176660"/>
                <a:gd name="connsiteY6000" fmla="*/ 6484531 h 8173795"/>
                <a:gd name="connsiteX6001" fmla="*/ 6623477 w 8176660"/>
                <a:gd name="connsiteY6001" fmla="*/ 6477570 h 8173795"/>
                <a:gd name="connsiteX6002" fmla="*/ 6619814 w 8176660"/>
                <a:gd name="connsiteY6002" fmla="*/ 6479769 h 8173795"/>
                <a:gd name="connsiteX6003" fmla="*/ 6500748 w 8176660"/>
                <a:gd name="connsiteY6003" fmla="*/ 6396606 h 8173795"/>
                <a:gd name="connsiteX6004" fmla="*/ 6423814 w 8176660"/>
                <a:gd name="connsiteY6004" fmla="*/ 6343118 h 8173795"/>
                <a:gd name="connsiteX6005" fmla="*/ 6518333 w 8176660"/>
                <a:gd name="connsiteY6005" fmla="*/ 6400635 h 8173795"/>
                <a:gd name="connsiteX6006" fmla="*/ 6624576 w 8176660"/>
                <a:gd name="connsiteY6006" fmla="*/ 6464748 h 8173795"/>
                <a:gd name="connsiteX6007" fmla="*/ 6623477 w 8176660"/>
                <a:gd name="connsiteY6007" fmla="*/ 6477570 h 8173795"/>
                <a:gd name="connsiteX6008" fmla="*/ 6520165 w 8176660"/>
                <a:gd name="connsiteY6008" fmla="*/ 6397339 h 8173795"/>
                <a:gd name="connsiteX6009" fmla="*/ 6378019 w 8176660"/>
                <a:gd name="connsiteY6009" fmla="*/ 6311245 h 8173795"/>
                <a:gd name="connsiteX6010" fmla="*/ 6511373 w 8176660"/>
                <a:gd name="connsiteY6010" fmla="*/ 6232845 h 8173795"/>
                <a:gd name="connsiteX6011" fmla="*/ 6638132 w 8176660"/>
                <a:gd name="connsiteY6011" fmla="*/ 6157742 h 8173795"/>
                <a:gd name="connsiteX6012" fmla="*/ 6639597 w 8176660"/>
                <a:gd name="connsiteY6012" fmla="*/ 6159940 h 8173795"/>
                <a:gd name="connsiteX6013" fmla="*/ 6643993 w 8176660"/>
                <a:gd name="connsiteY6013" fmla="*/ 6161406 h 8173795"/>
                <a:gd name="connsiteX6014" fmla="*/ 6633735 w 8176660"/>
                <a:gd name="connsiteY6014" fmla="*/ 6317839 h 8173795"/>
                <a:gd name="connsiteX6015" fmla="*/ 6624943 w 8176660"/>
                <a:gd name="connsiteY6015" fmla="*/ 6460718 h 8173795"/>
                <a:gd name="connsiteX6016" fmla="*/ 6520165 w 8176660"/>
                <a:gd name="connsiteY6016" fmla="*/ 6397339 h 8173795"/>
                <a:gd name="connsiteX6017" fmla="*/ 6363731 w 8176660"/>
                <a:gd name="connsiteY6017" fmla="*/ 6324800 h 8173795"/>
                <a:gd name="connsiteX6018" fmla="*/ 6342483 w 8176660"/>
                <a:gd name="connsiteY6018" fmla="*/ 6311978 h 8173795"/>
                <a:gd name="connsiteX6019" fmla="*/ 6354939 w 8176660"/>
                <a:gd name="connsiteY6019" fmla="*/ 6312710 h 8173795"/>
                <a:gd name="connsiteX6020" fmla="*/ 6371425 w 8176660"/>
                <a:gd name="connsiteY6020" fmla="*/ 6313077 h 8173795"/>
                <a:gd name="connsiteX6021" fmla="*/ 6363731 w 8176660"/>
                <a:gd name="connsiteY6021" fmla="*/ 6324800 h 8173795"/>
                <a:gd name="connsiteX6022" fmla="*/ 6363731 w 8176660"/>
                <a:gd name="connsiteY6022" fmla="*/ 6324800 h 8173795"/>
                <a:gd name="connsiteX6023" fmla="*/ 6374722 w 8176660"/>
                <a:gd name="connsiteY6023" fmla="*/ 6313809 h 8173795"/>
                <a:gd name="connsiteX6024" fmla="*/ 6498184 w 8176660"/>
                <a:gd name="connsiteY6024" fmla="*/ 6399903 h 8173795"/>
                <a:gd name="connsiteX6025" fmla="*/ 6575118 w 8176660"/>
                <a:gd name="connsiteY6025" fmla="*/ 6453391 h 8173795"/>
                <a:gd name="connsiteX6026" fmla="*/ 6480599 w 8176660"/>
                <a:gd name="connsiteY6026" fmla="*/ 6395873 h 8173795"/>
                <a:gd name="connsiteX6027" fmla="*/ 6367029 w 8176660"/>
                <a:gd name="connsiteY6027" fmla="*/ 6326632 h 8173795"/>
                <a:gd name="connsiteX6028" fmla="*/ 6374722 w 8176660"/>
                <a:gd name="connsiteY6028" fmla="*/ 6313809 h 8173795"/>
                <a:gd name="connsiteX6029" fmla="*/ 6374722 w 8176660"/>
                <a:gd name="connsiteY6029" fmla="*/ 6313809 h 8173795"/>
                <a:gd name="connsiteX6030" fmla="*/ 6662311 w 8176660"/>
                <a:gd name="connsiteY6030" fmla="*/ 5754018 h 8173795"/>
                <a:gd name="connsiteX6031" fmla="*/ 6658281 w 8176660"/>
                <a:gd name="connsiteY6031" fmla="*/ 5754751 h 8173795"/>
                <a:gd name="connsiteX6032" fmla="*/ 6612487 w 8176660"/>
                <a:gd name="connsiteY6032" fmla="*/ 5697600 h 8173795"/>
                <a:gd name="connsiteX6033" fmla="*/ 6564861 w 8176660"/>
                <a:gd name="connsiteY6033" fmla="*/ 5638616 h 8173795"/>
                <a:gd name="connsiteX6034" fmla="*/ 6565593 w 8176660"/>
                <a:gd name="connsiteY6034" fmla="*/ 5636418 h 8173795"/>
                <a:gd name="connsiteX6035" fmla="*/ 6665975 w 8176660"/>
                <a:gd name="connsiteY6035" fmla="*/ 5609674 h 8173795"/>
                <a:gd name="connsiteX6036" fmla="*/ 6708838 w 8176660"/>
                <a:gd name="connsiteY6036" fmla="*/ 5598317 h 8173795"/>
                <a:gd name="connsiteX6037" fmla="*/ 6662311 w 8176660"/>
                <a:gd name="connsiteY6037" fmla="*/ 5754018 h 8173795"/>
                <a:gd name="connsiteX6038" fmla="*/ 6549107 w 8176660"/>
                <a:gd name="connsiteY6038" fmla="*/ 6607626 h 8173795"/>
                <a:gd name="connsiteX6039" fmla="*/ 6582445 w 8176660"/>
                <a:gd name="connsiteY6039" fmla="*/ 6555604 h 8173795"/>
                <a:gd name="connsiteX6040" fmla="*/ 6622012 w 8176660"/>
                <a:gd name="connsiteY6040" fmla="*/ 6492591 h 8173795"/>
                <a:gd name="connsiteX6041" fmla="*/ 6624210 w 8176660"/>
                <a:gd name="connsiteY6041" fmla="*/ 6493324 h 8173795"/>
                <a:gd name="connsiteX6042" fmla="*/ 6630438 w 8176660"/>
                <a:gd name="connsiteY6042" fmla="*/ 6490026 h 8173795"/>
                <a:gd name="connsiteX6043" fmla="*/ 6631171 w 8176660"/>
                <a:gd name="connsiteY6043" fmla="*/ 6487462 h 8173795"/>
                <a:gd name="connsiteX6044" fmla="*/ 6643627 w 8176660"/>
                <a:gd name="connsiteY6044" fmla="*/ 6488194 h 8173795"/>
                <a:gd name="connsiteX6045" fmla="*/ 6652786 w 8176660"/>
                <a:gd name="connsiteY6045" fmla="*/ 6488561 h 8173795"/>
                <a:gd name="connsiteX6046" fmla="*/ 6652786 w 8176660"/>
                <a:gd name="connsiteY6046" fmla="*/ 6488561 h 8173795"/>
                <a:gd name="connsiteX6047" fmla="*/ 6655350 w 8176660"/>
                <a:gd name="connsiteY6047" fmla="*/ 6492957 h 8173795"/>
                <a:gd name="connsiteX6048" fmla="*/ 6598565 w 8176660"/>
                <a:gd name="connsiteY6048" fmla="*/ 6554138 h 8173795"/>
                <a:gd name="connsiteX6049" fmla="*/ 6549107 w 8176660"/>
                <a:gd name="connsiteY6049" fmla="*/ 6607626 h 8173795"/>
                <a:gd name="connsiteX6050" fmla="*/ 6549107 w 8176660"/>
                <a:gd name="connsiteY6050" fmla="*/ 6607626 h 8173795"/>
                <a:gd name="connsiteX6051" fmla="*/ 6655716 w 8176660"/>
                <a:gd name="connsiteY6051" fmla="*/ 6480135 h 8173795"/>
                <a:gd name="connsiteX6052" fmla="*/ 6627507 w 8176660"/>
                <a:gd name="connsiteY6052" fmla="*/ 6462916 h 8173795"/>
                <a:gd name="connsiteX6053" fmla="*/ 6637032 w 8176660"/>
                <a:gd name="connsiteY6053" fmla="*/ 6318205 h 8173795"/>
                <a:gd name="connsiteX6054" fmla="*/ 6645825 w 8176660"/>
                <a:gd name="connsiteY6054" fmla="*/ 6181189 h 8173795"/>
                <a:gd name="connsiteX6055" fmla="*/ 6652786 w 8176660"/>
                <a:gd name="connsiteY6055" fmla="*/ 6318938 h 8173795"/>
                <a:gd name="connsiteX6056" fmla="*/ 6661212 w 8176660"/>
                <a:gd name="connsiteY6056" fmla="*/ 6476838 h 8173795"/>
                <a:gd name="connsiteX6057" fmla="*/ 6655716 w 8176660"/>
                <a:gd name="connsiteY6057" fmla="*/ 6480135 h 8173795"/>
                <a:gd name="connsiteX6058" fmla="*/ 6655716 w 8176660"/>
                <a:gd name="connsiteY6058" fmla="*/ 6480135 h 8173795"/>
                <a:gd name="connsiteX6059" fmla="*/ 6825705 w 8176660"/>
                <a:gd name="connsiteY6059" fmla="*/ 5932067 h 8173795"/>
                <a:gd name="connsiteX6060" fmla="*/ 6688688 w 8176660"/>
                <a:gd name="connsiteY6060" fmla="*/ 5948186 h 8173795"/>
                <a:gd name="connsiteX6061" fmla="*/ 6551305 w 8176660"/>
                <a:gd name="connsiteY6061" fmla="*/ 5965039 h 8173795"/>
                <a:gd name="connsiteX6062" fmla="*/ 6549473 w 8176660"/>
                <a:gd name="connsiteY6062" fmla="*/ 5961742 h 8173795"/>
                <a:gd name="connsiteX6063" fmla="*/ 6604793 w 8176660"/>
                <a:gd name="connsiteY6063" fmla="*/ 5865757 h 8173795"/>
                <a:gd name="connsiteX6064" fmla="*/ 6659380 w 8176660"/>
                <a:gd name="connsiteY6064" fmla="*/ 5769772 h 8173795"/>
                <a:gd name="connsiteX6065" fmla="*/ 6661945 w 8176660"/>
                <a:gd name="connsiteY6065" fmla="*/ 5770504 h 8173795"/>
                <a:gd name="connsiteX6066" fmla="*/ 6666707 w 8176660"/>
                <a:gd name="connsiteY6066" fmla="*/ 5769039 h 8173795"/>
                <a:gd name="connsiteX6067" fmla="*/ 6746573 w 8176660"/>
                <a:gd name="connsiteY6067" fmla="*/ 5848538 h 8173795"/>
                <a:gd name="connsiteX6068" fmla="*/ 6826805 w 8176660"/>
                <a:gd name="connsiteY6068" fmla="*/ 5927671 h 8173795"/>
                <a:gd name="connsiteX6069" fmla="*/ 6825705 w 8176660"/>
                <a:gd name="connsiteY6069" fmla="*/ 5932067 h 8173795"/>
                <a:gd name="connsiteX6070" fmla="*/ 6825705 w 8176660"/>
                <a:gd name="connsiteY6070" fmla="*/ 5932067 h 8173795"/>
                <a:gd name="connsiteX6071" fmla="*/ 6664875 w 8176660"/>
                <a:gd name="connsiteY6071" fmla="*/ 5606011 h 8173795"/>
                <a:gd name="connsiteX6072" fmla="*/ 6565959 w 8176660"/>
                <a:gd name="connsiteY6072" fmla="*/ 5632755 h 8173795"/>
                <a:gd name="connsiteX6073" fmla="*/ 6661945 w 8176660"/>
                <a:gd name="connsiteY6073" fmla="*/ 5534938 h 8173795"/>
                <a:gd name="connsiteX6074" fmla="*/ 6755732 w 8176660"/>
                <a:gd name="connsiteY6074" fmla="*/ 5438952 h 8173795"/>
                <a:gd name="connsiteX6075" fmla="*/ 6756831 w 8176660"/>
                <a:gd name="connsiteY6075" fmla="*/ 5439319 h 8173795"/>
                <a:gd name="connsiteX6076" fmla="*/ 6710303 w 8176660"/>
                <a:gd name="connsiteY6076" fmla="*/ 5593555 h 8173795"/>
                <a:gd name="connsiteX6077" fmla="*/ 6664875 w 8176660"/>
                <a:gd name="connsiteY6077" fmla="*/ 5606011 h 8173795"/>
                <a:gd name="connsiteX6078" fmla="*/ 6664875 w 8176660"/>
                <a:gd name="connsiteY6078" fmla="*/ 5606011 h 8173795"/>
                <a:gd name="connsiteX6079" fmla="*/ 6561929 w 8176660"/>
                <a:gd name="connsiteY6079" fmla="*/ 5640815 h 8173795"/>
                <a:gd name="connsiteX6080" fmla="*/ 6609556 w 8176660"/>
                <a:gd name="connsiteY6080" fmla="*/ 5700530 h 8173795"/>
                <a:gd name="connsiteX6081" fmla="*/ 6654984 w 8176660"/>
                <a:gd name="connsiteY6081" fmla="*/ 5756949 h 8173795"/>
                <a:gd name="connsiteX6082" fmla="*/ 6654618 w 8176660"/>
                <a:gd name="connsiteY6082" fmla="*/ 5757315 h 8173795"/>
                <a:gd name="connsiteX6083" fmla="*/ 6656083 w 8176660"/>
                <a:gd name="connsiteY6083" fmla="*/ 5768672 h 8173795"/>
                <a:gd name="connsiteX6084" fmla="*/ 6601130 w 8176660"/>
                <a:gd name="connsiteY6084" fmla="*/ 5864291 h 8173795"/>
                <a:gd name="connsiteX6085" fmla="*/ 6546176 w 8176660"/>
                <a:gd name="connsiteY6085" fmla="*/ 5961009 h 8173795"/>
                <a:gd name="connsiteX6086" fmla="*/ 6546176 w 8176660"/>
                <a:gd name="connsiteY6086" fmla="*/ 5961009 h 8173795"/>
                <a:gd name="connsiteX6087" fmla="*/ 6554236 w 8176660"/>
                <a:gd name="connsiteY6087" fmla="*/ 5802377 h 8173795"/>
                <a:gd name="connsiteX6088" fmla="*/ 6561929 w 8176660"/>
                <a:gd name="connsiteY6088" fmla="*/ 5640815 h 8173795"/>
                <a:gd name="connsiteX6089" fmla="*/ 6561929 w 8176660"/>
                <a:gd name="connsiteY6089" fmla="*/ 5640815 h 8173795"/>
                <a:gd name="connsiteX6090" fmla="*/ 6542146 w 8176660"/>
                <a:gd name="connsiteY6090" fmla="*/ 5974931 h 8173795"/>
                <a:gd name="connsiteX6091" fmla="*/ 6544345 w 8176660"/>
                <a:gd name="connsiteY6091" fmla="*/ 5975663 h 8173795"/>
                <a:gd name="connsiteX6092" fmla="*/ 6546176 w 8176660"/>
                <a:gd name="connsiteY6092" fmla="*/ 5974564 h 8173795"/>
                <a:gd name="connsiteX6093" fmla="*/ 6593436 w 8176660"/>
                <a:gd name="connsiteY6093" fmla="*/ 6059925 h 8173795"/>
                <a:gd name="connsiteX6094" fmla="*/ 6639597 w 8176660"/>
                <a:gd name="connsiteY6094" fmla="*/ 6142355 h 8173795"/>
                <a:gd name="connsiteX6095" fmla="*/ 6637032 w 8176660"/>
                <a:gd name="connsiteY6095" fmla="*/ 6143820 h 8173795"/>
                <a:gd name="connsiteX6096" fmla="*/ 6635934 w 8176660"/>
                <a:gd name="connsiteY6096" fmla="*/ 6148583 h 8173795"/>
                <a:gd name="connsiteX6097" fmla="*/ 6541047 w 8176660"/>
                <a:gd name="connsiteY6097" fmla="*/ 6147850 h 8173795"/>
                <a:gd name="connsiteX6098" fmla="*/ 6442864 w 8176660"/>
                <a:gd name="connsiteY6098" fmla="*/ 6147484 h 8173795"/>
                <a:gd name="connsiteX6099" fmla="*/ 6440666 w 8176660"/>
                <a:gd name="connsiteY6099" fmla="*/ 6144187 h 8173795"/>
                <a:gd name="connsiteX6100" fmla="*/ 6491589 w 8176660"/>
                <a:gd name="connsiteY6100" fmla="*/ 6058826 h 8173795"/>
                <a:gd name="connsiteX6101" fmla="*/ 6542146 w 8176660"/>
                <a:gd name="connsiteY6101" fmla="*/ 5974931 h 8173795"/>
                <a:gd name="connsiteX6102" fmla="*/ 6427477 w 8176660"/>
                <a:gd name="connsiteY6102" fmla="*/ 6166535 h 8173795"/>
                <a:gd name="connsiteX6103" fmla="*/ 6403298 w 8176660"/>
                <a:gd name="connsiteY6103" fmla="*/ 6229914 h 8173795"/>
                <a:gd name="connsiteX6104" fmla="*/ 6373256 w 8176660"/>
                <a:gd name="connsiteY6104" fmla="*/ 6309413 h 8173795"/>
                <a:gd name="connsiteX6105" fmla="*/ 6354939 w 8176660"/>
                <a:gd name="connsiteY6105" fmla="*/ 6308314 h 8173795"/>
                <a:gd name="connsiteX6106" fmla="*/ 6338453 w 8176660"/>
                <a:gd name="connsiteY6106" fmla="*/ 6307582 h 8173795"/>
                <a:gd name="connsiteX6107" fmla="*/ 6386812 w 8176660"/>
                <a:gd name="connsiteY6107" fmla="*/ 6230647 h 8173795"/>
                <a:gd name="connsiteX6108" fmla="*/ 6427477 w 8176660"/>
                <a:gd name="connsiteY6108" fmla="*/ 6166535 h 8173795"/>
                <a:gd name="connsiteX6109" fmla="*/ 6336621 w 8176660"/>
                <a:gd name="connsiteY6109" fmla="*/ 6312344 h 8173795"/>
                <a:gd name="connsiteX6110" fmla="*/ 6362266 w 8176660"/>
                <a:gd name="connsiteY6110" fmla="*/ 6327731 h 8173795"/>
                <a:gd name="connsiteX6111" fmla="*/ 6323066 w 8176660"/>
                <a:gd name="connsiteY6111" fmla="*/ 6390011 h 8173795"/>
                <a:gd name="connsiteX6112" fmla="*/ 6282767 w 8176660"/>
                <a:gd name="connsiteY6112" fmla="*/ 6454856 h 8173795"/>
                <a:gd name="connsiteX6113" fmla="*/ 6307312 w 8176660"/>
                <a:gd name="connsiteY6113" fmla="*/ 6391110 h 8173795"/>
                <a:gd name="connsiteX6114" fmla="*/ 6336621 w 8176660"/>
                <a:gd name="connsiteY6114" fmla="*/ 6312344 h 8173795"/>
                <a:gd name="connsiteX6115" fmla="*/ 6336621 w 8176660"/>
                <a:gd name="connsiteY6115" fmla="*/ 6312344 h 8173795"/>
                <a:gd name="connsiteX6116" fmla="*/ 6326363 w 8176660"/>
                <a:gd name="connsiteY6116" fmla="*/ 6392210 h 8173795"/>
                <a:gd name="connsiteX6117" fmla="*/ 6365563 w 8176660"/>
                <a:gd name="connsiteY6117" fmla="*/ 6329929 h 8173795"/>
                <a:gd name="connsiteX6118" fmla="*/ 6479500 w 8176660"/>
                <a:gd name="connsiteY6118" fmla="*/ 6399170 h 8173795"/>
                <a:gd name="connsiteX6119" fmla="*/ 6617982 w 8176660"/>
                <a:gd name="connsiteY6119" fmla="*/ 6483065 h 8173795"/>
                <a:gd name="connsiteX6120" fmla="*/ 6619448 w 8176660"/>
                <a:gd name="connsiteY6120" fmla="*/ 6490393 h 8173795"/>
                <a:gd name="connsiteX6121" fmla="*/ 6579515 w 8176660"/>
                <a:gd name="connsiteY6121" fmla="*/ 6553406 h 8173795"/>
                <a:gd name="connsiteX6122" fmla="*/ 6537018 w 8176660"/>
                <a:gd name="connsiteY6122" fmla="*/ 6621182 h 8173795"/>
                <a:gd name="connsiteX6123" fmla="*/ 6407328 w 8176660"/>
                <a:gd name="connsiteY6123" fmla="*/ 6545713 h 8173795"/>
                <a:gd name="connsiteX6124" fmla="*/ 6277272 w 8176660"/>
                <a:gd name="connsiteY6124" fmla="*/ 6470610 h 8173795"/>
                <a:gd name="connsiteX6125" fmla="*/ 6326363 w 8176660"/>
                <a:gd name="connsiteY6125" fmla="*/ 6392210 h 8173795"/>
                <a:gd name="connsiteX6126" fmla="*/ 6326363 w 8176660"/>
                <a:gd name="connsiteY6126" fmla="*/ 5373741 h 8173795"/>
                <a:gd name="connsiteX6127" fmla="*/ 6323798 w 8176660"/>
                <a:gd name="connsiteY6127" fmla="*/ 5369345 h 8173795"/>
                <a:gd name="connsiteX6128" fmla="*/ 6320868 w 8176660"/>
                <a:gd name="connsiteY6128" fmla="*/ 5368612 h 8173795"/>
                <a:gd name="connsiteX6129" fmla="*/ 6332225 w 8176660"/>
                <a:gd name="connsiteY6129" fmla="*/ 5305599 h 8173795"/>
                <a:gd name="connsiteX6130" fmla="*/ 6343948 w 8176660"/>
                <a:gd name="connsiteY6130" fmla="*/ 5237091 h 8173795"/>
                <a:gd name="connsiteX6131" fmla="*/ 6345414 w 8176660"/>
                <a:gd name="connsiteY6131" fmla="*/ 5236358 h 8173795"/>
                <a:gd name="connsiteX6132" fmla="*/ 6420883 w 8176660"/>
                <a:gd name="connsiteY6132" fmla="*/ 5283984 h 8173795"/>
                <a:gd name="connsiteX6133" fmla="*/ 6496352 w 8176660"/>
                <a:gd name="connsiteY6133" fmla="*/ 5331244 h 8173795"/>
                <a:gd name="connsiteX6134" fmla="*/ 6408426 w 8176660"/>
                <a:gd name="connsiteY6134" fmla="*/ 5352859 h 8173795"/>
                <a:gd name="connsiteX6135" fmla="*/ 6326363 w 8176660"/>
                <a:gd name="connsiteY6135" fmla="*/ 5373741 h 8173795"/>
                <a:gd name="connsiteX6136" fmla="*/ 6326363 w 8176660"/>
                <a:gd name="connsiteY6136" fmla="*/ 5373741 h 8173795"/>
                <a:gd name="connsiteX6137" fmla="*/ 7055777 w 8176660"/>
                <a:gd name="connsiteY6137" fmla="*/ 4756433 h 8173795"/>
                <a:gd name="connsiteX6138" fmla="*/ 7055777 w 8176660"/>
                <a:gd name="connsiteY6138" fmla="*/ 4756433 h 8173795"/>
                <a:gd name="connsiteX6139" fmla="*/ 7029766 w 8176660"/>
                <a:gd name="connsiteY6139" fmla="*/ 4627842 h 8173795"/>
                <a:gd name="connsiteX6140" fmla="*/ 7003388 w 8176660"/>
                <a:gd name="connsiteY6140" fmla="*/ 4498152 h 8173795"/>
                <a:gd name="connsiteX6141" fmla="*/ 7009249 w 8176660"/>
                <a:gd name="connsiteY6141" fmla="*/ 4489359 h 8173795"/>
                <a:gd name="connsiteX6142" fmla="*/ 7000090 w 8176660"/>
                <a:gd name="connsiteY6142" fmla="*/ 4480567 h 8173795"/>
                <a:gd name="connsiteX6143" fmla="*/ 6979208 w 8176660"/>
                <a:gd name="connsiteY6143" fmla="*/ 4365165 h 8173795"/>
                <a:gd name="connsiteX6144" fmla="*/ 6957593 w 8176660"/>
                <a:gd name="connsiteY6144" fmla="*/ 4248664 h 8173795"/>
                <a:gd name="connsiteX6145" fmla="*/ 6961257 w 8176660"/>
                <a:gd name="connsiteY6145" fmla="*/ 4246832 h 8173795"/>
                <a:gd name="connsiteX6146" fmla="*/ 6960524 w 8176660"/>
                <a:gd name="connsiteY6146" fmla="*/ 4234742 h 8173795"/>
                <a:gd name="connsiteX6147" fmla="*/ 6955029 w 8176660"/>
                <a:gd name="connsiteY6147" fmla="*/ 4232544 h 8173795"/>
                <a:gd name="connsiteX6148" fmla="*/ 6938909 w 8176660"/>
                <a:gd name="connsiteY6148" fmla="*/ 4129965 h 8173795"/>
                <a:gd name="connsiteX6149" fmla="*/ 6920958 w 8176660"/>
                <a:gd name="connsiteY6149" fmla="*/ 4019692 h 8173795"/>
                <a:gd name="connsiteX6150" fmla="*/ 6921324 w 8176660"/>
                <a:gd name="connsiteY6150" fmla="*/ 4019325 h 8173795"/>
                <a:gd name="connsiteX6151" fmla="*/ 6920592 w 8176660"/>
                <a:gd name="connsiteY6151" fmla="*/ 4018959 h 8173795"/>
                <a:gd name="connsiteX6152" fmla="*/ 6885055 w 8176660"/>
                <a:gd name="connsiteY6152" fmla="*/ 3922608 h 8173795"/>
                <a:gd name="connsiteX6153" fmla="*/ 6849518 w 8176660"/>
                <a:gd name="connsiteY6153" fmla="*/ 3827355 h 8173795"/>
                <a:gd name="connsiteX6154" fmla="*/ 6849885 w 8176660"/>
                <a:gd name="connsiteY6154" fmla="*/ 3826988 h 8173795"/>
                <a:gd name="connsiteX6155" fmla="*/ 6848786 w 8176660"/>
                <a:gd name="connsiteY6155" fmla="*/ 3825890 h 8173795"/>
                <a:gd name="connsiteX6156" fmla="*/ 6848786 w 8176660"/>
                <a:gd name="connsiteY6156" fmla="*/ 3825890 h 8173795"/>
                <a:gd name="connsiteX6157" fmla="*/ 6848786 w 8176660"/>
                <a:gd name="connsiteY6157" fmla="*/ 3825890 h 8173795"/>
                <a:gd name="connsiteX6158" fmla="*/ 6847687 w 8176660"/>
                <a:gd name="connsiteY6158" fmla="*/ 3824790 h 8173795"/>
                <a:gd name="connsiteX6159" fmla="*/ 6846954 w 8176660"/>
                <a:gd name="connsiteY6159" fmla="*/ 3825523 h 8173795"/>
                <a:gd name="connsiteX6160" fmla="*/ 6670004 w 8176660"/>
                <a:gd name="connsiteY6160" fmla="*/ 3859594 h 8173795"/>
                <a:gd name="connsiteX6161" fmla="*/ 6494887 w 8176660"/>
                <a:gd name="connsiteY6161" fmla="*/ 3894032 h 8173795"/>
                <a:gd name="connsiteX6162" fmla="*/ 6492688 w 8176660"/>
                <a:gd name="connsiteY6162" fmla="*/ 3893299 h 8173795"/>
                <a:gd name="connsiteX6163" fmla="*/ 6490124 w 8176660"/>
                <a:gd name="connsiteY6163" fmla="*/ 3896230 h 8173795"/>
                <a:gd name="connsiteX6164" fmla="*/ 6336621 w 8176660"/>
                <a:gd name="connsiteY6164" fmla="*/ 4006869 h 8173795"/>
                <a:gd name="connsiteX6165" fmla="*/ 6190812 w 8176660"/>
                <a:gd name="connsiteY6165" fmla="*/ 4112746 h 8173795"/>
                <a:gd name="connsiteX6166" fmla="*/ 6182019 w 8176660"/>
                <a:gd name="connsiteY6166" fmla="*/ 4109449 h 8173795"/>
                <a:gd name="connsiteX6167" fmla="*/ 6171761 w 8176660"/>
                <a:gd name="connsiteY6167" fmla="*/ 4121538 h 8173795"/>
                <a:gd name="connsiteX6168" fmla="*/ 6175425 w 8176660"/>
                <a:gd name="connsiteY6168" fmla="*/ 4128865 h 8173795"/>
                <a:gd name="connsiteX6169" fmla="*/ 6087499 w 8176660"/>
                <a:gd name="connsiteY6169" fmla="*/ 4255991 h 8173795"/>
                <a:gd name="connsiteX6170" fmla="*/ 5997010 w 8176660"/>
                <a:gd name="connsiteY6170" fmla="*/ 4387879 h 8173795"/>
                <a:gd name="connsiteX6171" fmla="*/ 5995178 w 8176660"/>
                <a:gd name="connsiteY6171" fmla="*/ 4387146 h 8173795"/>
                <a:gd name="connsiteX6172" fmla="*/ 5994445 w 8176660"/>
                <a:gd name="connsiteY6172" fmla="*/ 4387146 h 8173795"/>
                <a:gd name="connsiteX6173" fmla="*/ 5988583 w 8176660"/>
                <a:gd name="connsiteY6173" fmla="*/ 4394107 h 8173795"/>
                <a:gd name="connsiteX6174" fmla="*/ 5994812 w 8176660"/>
                <a:gd name="connsiteY6174" fmla="*/ 4399969 h 8173795"/>
                <a:gd name="connsiteX6175" fmla="*/ 5995178 w 8176660"/>
                <a:gd name="connsiteY6175" fmla="*/ 4399969 h 8173795"/>
                <a:gd name="connsiteX6176" fmla="*/ 5998841 w 8176660"/>
                <a:gd name="connsiteY6176" fmla="*/ 4398137 h 8173795"/>
                <a:gd name="connsiteX6177" fmla="*/ 6074311 w 8176660"/>
                <a:gd name="connsiteY6177" fmla="*/ 4443565 h 8173795"/>
                <a:gd name="connsiteX6178" fmla="*/ 6148681 w 8176660"/>
                <a:gd name="connsiteY6178" fmla="*/ 4487894 h 8173795"/>
                <a:gd name="connsiteX6179" fmla="*/ 6147948 w 8176660"/>
                <a:gd name="connsiteY6179" fmla="*/ 4490825 h 8173795"/>
                <a:gd name="connsiteX6180" fmla="*/ 6155641 w 8176660"/>
                <a:gd name="connsiteY6180" fmla="*/ 4498152 h 8173795"/>
                <a:gd name="connsiteX6181" fmla="*/ 6156374 w 8176660"/>
                <a:gd name="connsiteY6181" fmla="*/ 4498152 h 8173795"/>
                <a:gd name="connsiteX6182" fmla="*/ 6158939 w 8176660"/>
                <a:gd name="connsiteY6182" fmla="*/ 4496686 h 8173795"/>
                <a:gd name="connsiteX6183" fmla="*/ 6284599 w 8176660"/>
                <a:gd name="connsiteY6183" fmla="*/ 4642496 h 8173795"/>
                <a:gd name="connsiteX6184" fmla="*/ 6413922 w 8176660"/>
                <a:gd name="connsiteY6184" fmla="*/ 4791969 h 8173795"/>
                <a:gd name="connsiteX6185" fmla="*/ 6413556 w 8176660"/>
                <a:gd name="connsiteY6185" fmla="*/ 4792335 h 8173795"/>
                <a:gd name="connsiteX6186" fmla="*/ 6416487 w 8176660"/>
                <a:gd name="connsiteY6186" fmla="*/ 4794900 h 8173795"/>
                <a:gd name="connsiteX6187" fmla="*/ 6417219 w 8176660"/>
                <a:gd name="connsiteY6187" fmla="*/ 4793801 h 8173795"/>
                <a:gd name="connsiteX6188" fmla="*/ 6591971 w 8176660"/>
                <a:gd name="connsiteY6188" fmla="*/ 4772186 h 8173795"/>
                <a:gd name="connsiteX6189" fmla="*/ 6757930 w 8176660"/>
                <a:gd name="connsiteY6189" fmla="*/ 4750937 h 8173795"/>
                <a:gd name="connsiteX6190" fmla="*/ 6767089 w 8176660"/>
                <a:gd name="connsiteY6190" fmla="*/ 4758264 h 8173795"/>
                <a:gd name="connsiteX6191" fmla="*/ 6767822 w 8176660"/>
                <a:gd name="connsiteY6191" fmla="*/ 4758264 h 8173795"/>
                <a:gd name="connsiteX6192" fmla="*/ 6776247 w 8176660"/>
                <a:gd name="connsiteY6192" fmla="*/ 4750204 h 8173795"/>
                <a:gd name="connsiteX6193" fmla="*/ 6911066 w 8176660"/>
                <a:gd name="connsiteY6193" fmla="*/ 4758997 h 8173795"/>
                <a:gd name="connsiteX6194" fmla="*/ 7045519 w 8176660"/>
                <a:gd name="connsiteY6194" fmla="*/ 4767423 h 8173795"/>
                <a:gd name="connsiteX6195" fmla="*/ 7055411 w 8176660"/>
                <a:gd name="connsiteY6195" fmla="*/ 4776216 h 8173795"/>
                <a:gd name="connsiteX6196" fmla="*/ 7056143 w 8176660"/>
                <a:gd name="connsiteY6196" fmla="*/ 4776216 h 8173795"/>
                <a:gd name="connsiteX6197" fmla="*/ 7065302 w 8176660"/>
                <a:gd name="connsiteY6197" fmla="*/ 4765225 h 8173795"/>
                <a:gd name="connsiteX6198" fmla="*/ 7055411 w 8176660"/>
                <a:gd name="connsiteY6198" fmla="*/ 4756066 h 8173795"/>
                <a:gd name="connsiteX6199" fmla="*/ 7055777 w 8176660"/>
                <a:gd name="connsiteY6199" fmla="*/ 4756433 h 8173795"/>
                <a:gd name="connsiteX6200" fmla="*/ 6777347 w 8176660"/>
                <a:gd name="connsiteY6200" fmla="*/ 4747274 h 8173795"/>
                <a:gd name="connsiteX6201" fmla="*/ 6774782 w 8176660"/>
                <a:gd name="connsiteY6201" fmla="*/ 4742511 h 8173795"/>
                <a:gd name="connsiteX6202" fmla="*/ 6884689 w 8176660"/>
                <a:gd name="connsiteY6202" fmla="*/ 4620515 h 8173795"/>
                <a:gd name="connsiteX6203" fmla="*/ 6994962 w 8176660"/>
                <a:gd name="connsiteY6203" fmla="*/ 4497419 h 8173795"/>
                <a:gd name="connsiteX6204" fmla="*/ 6999358 w 8176660"/>
                <a:gd name="connsiteY6204" fmla="*/ 4499251 h 8173795"/>
                <a:gd name="connsiteX6205" fmla="*/ 6999358 w 8176660"/>
                <a:gd name="connsiteY6205" fmla="*/ 4499251 h 8173795"/>
                <a:gd name="connsiteX6206" fmla="*/ 7025003 w 8176660"/>
                <a:gd name="connsiteY6206" fmla="*/ 4628574 h 8173795"/>
                <a:gd name="connsiteX6207" fmla="*/ 7051380 w 8176660"/>
                <a:gd name="connsiteY6207" fmla="*/ 4757898 h 8173795"/>
                <a:gd name="connsiteX6208" fmla="*/ 7047350 w 8176660"/>
                <a:gd name="connsiteY6208" fmla="*/ 4760096 h 8173795"/>
                <a:gd name="connsiteX6209" fmla="*/ 7045885 w 8176660"/>
                <a:gd name="connsiteY6209" fmla="*/ 4764126 h 8173795"/>
                <a:gd name="connsiteX6210" fmla="*/ 6910700 w 8176660"/>
                <a:gd name="connsiteY6210" fmla="*/ 4755333 h 8173795"/>
                <a:gd name="connsiteX6211" fmla="*/ 6777347 w 8176660"/>
                <a:gd name="connsiteY6211" fmla="*/ 4747274 h 8173795"/>
                <a:gd name="connsiteX6212" fmla="*/ 6416853 w 8176660"/>
                <a:gd name="connsiteY6212" fmla="*/ 4790870 h 8173795"/>
                <a:gd name="connsiteX6213" fmla="*/ 6287163 w 8176660"/>
                <a:gd name="connsiteY6213" fmla="*/ 4640298 h 8173795"/>
                <a:gd name="connsiteX6214" fmla="*/ 6180554 w 8176660"/>
                <a:gd name="connsiteY6214" fmla="*/ 4516836 h 8173795"/>
                <a:gd name="connsiteX6215" fmla="*/ 6293391 w 8176660"/>
                <a:gd name="connsiteY6215" fmla="*/ 4624178 h 8173795"/>
                <a:gd name="connsiteX6216" fmla="*/ 6427843 w 8176660"/>
                <a:gd name="connsiteY6216" fmla="*/ 4751670 h 8173795"/>
                <a:gd name="connsiteX6217" fmla="*/ 6426744 w 8176660"/>
                <a:gd name="connsiteY6217" fmla="*/ 4755700 h 8173795"/>
                <a:gd name="connsiteX6218" fmla="*/ 6434071 w 8176660"/>
                <a:gd name="connsiteY6218" fmla="*/ 4762294 h 8173795"/>
                <a:gd name="connsiteX6219" fmla="*/ 6434804 w 8176660"/>
                <a:gd name="connsiteY6219" fmla="*/ 4762294 h 8173795"/>
                <a:gd name="connsiteX6220" fmla="*/ 6439933 w 8176660"/>
                <a:gd name="connsiteY6220" fmla="*/ 4759730 h 8173795"/>
                <a:gd name="connsiteX6221" fmla="*/ 6441032 w 8176660"/>
                <a:gd name="connsiteY6221" fmla="*/ 4756433 h 8173795"/>
                <a:gd name="connsiteX6222" fmla="*/ 6601496 w 8176660"/>
                <a:gd name="connsiteY6222" fmla="*/ 4753502 h 8173795"/>
                <a:gd name="connsiteX6223" fmla="*/ 6734483 w 8176660"/>
                <a:gd name="connsiteY6223" fmla="*/ 4750571 h 8173795"/>
                <a:gd name="connsiteX6224" fmla="*/ 6592337 w 8176660"/>
                <a:gd name="connsiteY6224" fmla="*/ 4768156 h 8173795"/>
                <a:gd name="connsiteX6225" fmla="*/ 6416853 w 8176660"/>
                <a:gd name="connsiteY6225" fmla="*/ 4790870 h 8173795"/>
                <a:gd name="connsiteX6226" fmla="*/ 6076142 w 8176660"/>
                <a:gd name="connsiteY6226" fmla="*/ 4440634 h 8173795"/>
                <a:gd name="connsiteX6227" fmla="*/ 6000307 w 8176660"/>
                <a:gd name="connsiteY6227" fmla="*/ 4395572 h 8173795"/>
                <a:gd name="connsiteX6228" fmla="*/ 6001039 w 8176660"/>
                <a:gd name="connsiteY6228" fmla="*/ 4393741 h 8173795"/>
                <a:gd name="connsiteX6229" fmla="*/ 6112045 w 8176660"/>
                <a:gd name="connsiteY6229" fmla="*/ 4352709 h 8173795"/>
                <a:gd name="connsiteX6230" fmla="*/ 6165167 w 8176660"/>
                <a:gd name="connsiteY6230" fmla="*/ 4332926 h 8173795"/>
                <a:gd name="connsiteX6231" fmla="*/ 6154542 w 8176660"/>
                <a:gd name="connsiteY6231" fmla="*/ 4483132 h 8173795"/>
                <a:gd name="connsiteX6232" fmla="*/ 6150146 w 8176660"/>
                <a:gd name="connsiteY6232" fmla="*/ 4485330 h 8173795"/>
                <a:gd name="connsiteX6233" fmla="*/ 6076142 w 8176660"/>
                <a:gd name="connsiteY6233" fmla="*/ 4440634 h 8173795"/>
                <a:gd name="connsiteX6234" fmla="*/ 6670737 w 8176660"/>
                <a:gd name="connsiteY6234" fmla="*/ 3863624 h 8173795"/>
                <a:gd name="connsiteX6235" fmla="*/ 6846588 w 8176660"/>
                <a:gd name="connsiteY6235" fmla="*/ 3829187 h 8173795"/>
                <a:gd name="connsiteX6236" fmla="*/ 6863806 w 8176660"/>
                <a:gd name="connsiteY6236" fmla="*/ 3938361 h 8173795"/>
                <a:gd name="connsiteX6237" fmla="*/ 6877728 w 8176660"/>
                <a:gd name="connsiteY6237" fmla="*/ 4025187 h 8173795"/>
                <a:gd name="connsiteX6238" fmla="*/ 6720928 w 8176660"/>
                <a:gd name="connsiteY6238" fmla="*/ 4052297 h 8173795"/>
                <a:gd name="connsiteX6239" fmla="*/ 6530789 w 8176660"/>
                <a:gd name="connsiteY6239" fmla="*/ 4085636 h 8173795"/>
                <a:gd name="connsiteX6240" fmla="*/ 6523462 w 8176660"/>
                <a:gd name="connsiteY6240" fmla="*/ 4080140 h 8173795"/>
                <a:gd name="connsiteX6241" fmla="*/ 6509907 w 8176660"/>
                <a:gd name="connsiteY6241" fmla="*/ 3992215 h 8173795"/>
                <a:gd name="connsiteX6242" fmla="*/ 6495253 w 8176660"/>
                <a:gd name="connsiteY6242" fmla="*/ 3898428 h 8173795"/>
                <a:gd name="connsiteX6243" fmla="*/ 6495619 w 8176660"/>
                <a:gd name="connsiteY6243" fmla="*/ 3897695 h 8173795"/>
                <a:gd name="connsiteX6244" fmla="*/ 6670737 w 8176660"/>
                <a:gd name="connsiteY6244" fmla="*/ 3863624 h 8173795"/>
                <a:gd name="connsiteX6245" fmla="*/ 6440300 w 8176660"/>
                <a:gd name="connsiteY6245" fmla="*/ 4753135 h 8173795"/>
                <a:gd name="connsiteX6246" fmla="*/ 6432973 w 8176660"/>
                <a:gd name="connsiteY6246" fmla="*/ 4747640 h 8173795"/>
                <a:gd name="connsiteX6247" fmla="*/ 6430042 w 8176660"/>
                <a:gd name="connsiteY6247" fmla="*/ 4749105 h 8173795"/>
                <a:gd name="connsiteX6248" fmla="*/ 6295956 w 8176660"/>
                <a:gd name="connsiteY6248" fmla="*/ 4621247 h 8173795"/>
                <a:gd name="connsiteX6249" fmla="*/ 6170295 w 8176660"/>
                <a:gd name="connsiteY6249" fmla="*/ 4502182 h 8173795"/>
                <a:gd name="connsiteX6250" fmla="*/ 6308778 w 8176660"/>
                <a:gd name="connsiteY6250" fmla="*/ 4591573 h 8173795"/>
                <a:gd name="connsiteX6251" fmla="*/ 6462281 w 8176660"/>
                <a:gd name="connsiteY6251" fmla="*/ 4690122 h 8173795"/>
                <a:gd name="connsiteX6252" fmla="*/ 6464113 w 8176660"/>
                <a:gd name="connsiteY6252" fmla="*/ 4691587 h 8173795"/>
                <a:gd name="connsiteX6253" fmla="*/ 6464479 w 8176660"/>
                <a:gd name="connsiteY6253" fmla="*/ 4690855 h 8173795"/>
                <a:gd name="connsiteX6254" fmla="*/ 6615051 w 8176660"/>
                <a:gd name="connsiteY6254" fmla="*/ 4720530 h 8173795"/>
                <a:gd name="connsiteX6255" fmla="*/ 6750603 w 8176660"/>
                <a:gd name="connsiteY6255" fmla="*/ 4746907 h 8173795"/>
                <a:gd name="connsiteX6256" fmla="*/ 6600397 w 8176660"/>
                <a:gd name="connsiteY6256" fmla="*/ 4749472 h 8173795"/>
                <a:gd name="connsiteX6257" fmla="*/ 6440300 w 8176660"/>
                <a:gd name="connsiteY6257" fmla="*/ 4753135 h 8173795"/>
                <a:gd name="connsiteX6258" fmla="*/ 6167365 w 8176660"/>
                <a:gd name="connsiteY6258" fmla="*/ 4305449 h 8173795"/>
                <a:gd name="connsiteX6259" fmla="*/ 6165899 w 8176660"/>
                <a:gd name="connsiteY6259" fmla="*/ 4328529 h 8173795"/>
                <a:gd name="connsiteX6260" fmla="*/ 6111312 w 8176660"/>
                <a:gd name="connsiteY6260" fmla="*/ 4348679 h 8173795"/>
                <a:gd name="connsiteX6261" fmla="*/ 6004337 w 8176660"/>
                <a:gd name="connsiteY6261" fmla="*/ 4388612 h 8173795"/>
                <a:gd name="connsiteX6262" fmla="*/ 6151978 w 8176660"/>
                <a:gd name="connsiteY6262" fmla="*/ 4267348 h 8173795"/>
                <a:gd name="connsiteX6263" fmla="*/ 6171395 w 8176660"/>
                <a:gd name="connsiteY6263" fmla="*/ 4251228 h 8173795"/>
                <a:gd name="connsiteX6264" fmla="*/ 6167365 w 8176660"/>
                <a:gd name="connsiteY6264" fmla="*/ 4305449 h 8173795"/>
                <a:gd name="connsiteX6265" fmla="*/ 6171395 w 8176660"/>
                <a:gd name="connsiteY6265" fmla="*/ 4305815 h 8173795"/>
                <a:gd name="connsiteX6266" fmla="*/ 6175425 w 8176660"/>
                <a:gd name="connsiteY6266" fmla="*/ 4247931 h 8173795"/>
                <a:gd name="connsiteX6267" fmla="*/ 6205832 w 8176660"/>
                <a:gd name="connsiteY6267" fmla="*/ 4223019 h 8173795"/>
                <a:gd name="connsiteX6268" fmla="*/ 6224883 w 8176660"/>
                <a:gd name="connsiteY6268" fmla="*/ 4299954 h 8173795"/>
                <a:gd name="connsiteX6269" fmla="*/ 6221585 w 8176660"/>
                <a:gd name="connsiteY6269" fmla="*/ 4301419 h 8173795"/>
                <a:gd name="connsiteX6270" fmla="*/ 6219387 w 8176660"/>
                <a:gd name="connsiteY6270" fmla="*/ 4308013 h 8173795"/>
                <a:gd name="connsiteX6271" fmla="*/ 6219753 w 8176660"/>
                <a:gd name="connsiteY6271" fmla="*/ 4308746 h 8173795"/>
                <a:gd name="connsiteX6272" fmla="*/ 6169563 w 8176660"/>
                <a:gd name="connsiteY6272" fmla="*/ 4327064 h 8173795"/>
                <a:gd name="connsiteX6273" fmla="*/ 6171395 w 8176660"/>
                <a:gd name="connsiteY6273" fmla="*/ 4305815 h 8173795"/>
                <a:gd name="connsiteX6274" fmla="*/ 6885422 w 8176660"/>
                <a:gd name="connsiteY6274" fmla="*/ 4044604 h 8173795"/>
                <a:gd name="connsiteX6275" fmla="*/ 6884322 w 8176660"/>
                <a:gd name="connsiteY6275" fmla="*/ 4044237 h 8173795"/>
                <a:gd name="connsiteX6276" fmla="*/ 6881758 w 8176660"/>
                <a:gd name="connsiteY6276" fmla="*/ 4028118 h 8173795"/>
                <a:gd name="connsiteX6277" fmla="*/ 6912532 w 8176660"/>
                <a:gd name="connsiteY6277" fmla="*/ 4022622 h 8173795"/>
                <a:gd name="connsiteX6278" fmla="*/ 6900076 w 8176660"/>
                <a:gd name="connsiteY6278" fmla="*/ 4032514 h 8173795"/>
                <a:gd name="connsiteX6279" fmla="*/ 6885422 w 8176660"/>
                <a:gd name="connsiteY6279" fmla="*/ 4044604 h 8173795"/>
                <a:gd name="connsiteX6280" fmla="*/ 6207664 w 8176660"/>
                <a:gd name="connsiteY6280" fmla="*/ 4213494 h 8173795"/>
                <a:gd name="connsiteX6281" fmla="*/ 6187148 w 8176660"/>
                <a:gd name="connsiteY6281" fmla="*/ 4131063 h 8173795"/>
                <a:gd name="connsiteX6282" fmla="*/ 6193742 w 8176660"/>
                <a:gd name="connsiteY6282" fmla="*/ 4124103 h 8173795"/>
                <a:gd name="connsiteX6283" fmla="*/ 6244300 w 8176660"/>
                <a:gd name="connsiteY6283" fmla="*/ 4131063 h 8173795"/>
                <a:gd name="connsiteX6284" fmla="*/ 6296322 w 8176660"/>
                <a:gd name="connsiteY6284" fmla="*/ 4137658 h 8173795"/>
                <a:gd name="connsiteX6285" fmla="*/ 6296322 w 8176660"/>
                <a:gd name="connsiteY6285" fmla="*/ 4138024 h 8173795"/>
                <a:gd name="connsiteX6286" fmla="*/ 6298154 w 8176660"/>
                <a:gd name="connsiteY6286" fmla="*/ 4141688 h 8173795"/>
                <a:gd name="connsiteX6287" fmla="*/ 6208397 w 8176660"/>
                <a:gd name="connsiteY6287" fmla="*/ 4215325 h 8173795"/>
                <a:gd name="connsiteX6288" fmla="*/ 6207664 w 8176660"/>
                <a:gd name="connsiteY6288" fmla="*/ 4213494 h 8173795"/>
                <a:gd name="connsiteX6289" fmla="*/ 6475836 w 8176660"/>
                <a:gd name="connsiteY6289" fmla="*/ 4121172 h 8173795"/>
                <a:gd name="connsiteX6290" fmla="*/ 6374356 w 8176660"/>
                <a:gd name="connsiteY6290" fmla="*/ 4196275 h 8173795"/>
                <a:gd name="connsiteX6291" fmla="*/ 6241002 w 8176660"/>
                <a:gd name="connsiteY6291" fmla="*/ 4295924 h 8173795"/>
                <a:gd name="connsiteX6292" fmla="*/ 6304015 w 8176660"/>
                <a:gd name="connsiteY6292" fmla="*/ 4147183 h 8173795"/>
                <a:gd name="connsiteX6293" fmla="*/ 6306214 w 8176660"/>
                <a:gd name="connsiteY6293" fmla="*/ 4147916 h 8173795"/>
                <a:gd name="connsiteX6294" fmla="*/ 6306946 w 8176660"/>
                <a:gd name="connsiteY6294" fmla="*/ 4147916 h 8173795"/>
                <a:gd name="connsiteX6295" fmla="*/ 6316105 w 8176660"/>
                <a:gd name="connsiteY6295" fmla="*/ 4138391 h 8173795"/>
                <a:gd name="connsiteX6296" fmla="*/ 6316105 w 8176660"/>
                <a:gd name="connsiteY6296" fmla="*/ 4138391 h 8173795"/>
                <a:gd name="connsiteX6297" fmla="*/ 6396703 w 8176660"/>
                <a:gd name="connsiteY6297" fmla="*/ 4129598 h 8173795"/>
                <a:gd name="connsiteX6298" fmla="*/ 6475470 w 8176660"/>
                <a:gd name="connsiteY6298" fmla="*/ 4120806 h 8173795"/>
                <a:gd name="connsiteX6299" fmla="*/ 6475836 w 8176660"/>
                <a:gd name="connsiteY6299" fmla="*/ 4121172 h 8173795"/>
                <a:gd name="connsiteX6300" fmla="*/ 6475836 w 8176660"/>
                <a:gd name="connsiteY6300" fmla="*/ 4121172 h 8173795"/>
                <a:gd name="connsiteX6301" fmla="*/ 6234774 w 8176660"/>
                <a:gd name="connsiteY6301" fmla="*/ 4300320 h 8173795"/>
                <a:gd name="connsiteX6302" fmla="*/ 6234774 w 8176660"/>
                <a:gd name="connsiteY6302" fmla="*/ 4300320 h 8173795"/>
                <a:gd name="connsiteX6303" fmla="*/ 6233675 w 8176660"/>
                <a:gd name="connsiteY6303" fmla="*/ 4300320 h 8173795"/>
                <a:gd name="connsiteX6304" fmla="*/ 6247230 w 8176660"/>
                <a:gd name="connsiteY6304" fmla="*/ 4271012 h 8173795"/>
                <a:gd name="connsiteX6305" fmla="*/ 6234774 w 8176660"/>
                <a:gd name="connsiteY6305" fmla="*/ 4300320 h 8173795"/>
                <a:gd name="connsiteX6306" fmla="*/ 6497817 w 8176660"/>
                <a:gd name="connsiteY6306" fmla="*/ 4113845 h 8173795"/>
                <a:gd name="connsiteX6307" fmla="*/ 6497085 w 8176660"/>
                <a:gd name="connsiteY6307" fmla="*/ 4111647 h 8173795"/>
                <a:gd name="connsiteX6308" fmla="*/ 6505877 w 8176660"/>
                <a:gd name="connsiteY6308" fmla="*/ 4104686 h 8173795"/>
                <a:gd name="connsiteX6309" fmla="*/ 6517234 w 8176660"/>
                <a:gd name="connsiteY6309" fmla="*/ 4095527 h 8173795"/>
                <a:gd name="connsiteX6310" fmla="*/ 6522730 w 8176660"/>
                <a:gd name="connsiteY6310" fmla="*/ 4097725 h 8173795"/>
                <a:gd name="connsiteX6311" fmla="*/ 6523462 w 8176660"/>
                <a:gd name="connsiteY6311" fmla="*/ 4097725 h 8173795"/>
                <a:gd name="connsiteX6312" fmla="*/ 6526393 w 8176660"/>
                <a:gd name="connsiteY6312" fmla="*/ 4096260 h 8173795"/>
                <a:gd name="connsiteX6313" fmla="*/ 6535186 w 8176660"/>
                <a:gd name="connsiteY6313" fmla="*/ 4107617 h 8173795"/>
                <a:gd name="connsiteX6314" fmla="*/ 6497817 w 8176660"/>
                <a:gd name="connsiteY6314" fmla="*/ 4113845 h 8173795"/>
                <a:gd name="connsiteX6315" fmla="*/ 6498550 w 8176660"/>
                <a:gd name="connsiteY6315" fmla="*/ 4117142 h 8173795"/>
                <a:gd name="connsiteX6316" fmla="*/ 6537384 w 8176660"/>
                <a:gd name="connsiteY6316" fmla="*/ 4110548 h 8173795"/>
                <a:gd name="connsiteX6317" fmla="*/ 6642528 w 8176660"/>
                <a:gd name="connsiteY6317" fmla="*/ 4247931 h 8173795"/>
                <a:gd name="connsiteX6318" fmla="*/ 6745473 w 8176660"/>
                <a:gd name="connsiteY6318" fmla="*/ 4382017 h 8173795"/>
                <a:gd name="connsiteX6319" fmla="*/ 6627507 w 8176660"/>
                <a:gd name="connsiteY6319" fmla="*/ 4260021 h 8173795"/>
                <a:gd name="connsiteX6320" fmla="*/ 6495619 w 8176660"/>
                <a:gd name="connsiteY6320" fmla="*/ 4125202 h 8173795"/>
                <a:gd name="connsiteX6321" fmla="*/ 6498550 w 8176660"/>
                <a:gd name="connsiteY6321" fmla="*/ 4117142 h 8173795"/>
                <a:gd name="connsiteX6322" fmla="*/ 6498550 w 8176660"/>
                <a:gd name="connsiteY6322" fmla="*/ 4117142 h 8173795"/>
                <a:gd name="connsiteX6323" fmla="*/ 6489025 w 8176660"/>
                <a:gd name="connsiteY6323" fmla="*/ 4094062 h 8173795"/>
                <a:gd name="connsiteX6324" fmla="*/ 6489025 w 8176660"/>
                <a:gd name="connsiteY6324" fmla="*/ 4093329 h 8173795"/>
                <a:gd name="connsiteX6325" fmla="*/ 6494154 w 8176660"/>
                <a:gd name="connsiteY6325" fmla="*/ 4092963 h 8173795"/>
                <a:gd name="connsiteX6326" fmla="*/ 6489025 w 8176660"/>
                <a:gd name="connsiteY6326" fmla="*/ 4094062 h 8173795"/>
                <a:gd name="connsiteX6327" fmla="*/ 6515036 w 8176660"/>
                <a:gd name="connsiteY6327" fmla="*/ 4092230 h 8173795"/>
                <a:gd name="connsiteX6328" fmla="*/ 6493787 w 8176660"/>
                <a:gd name="connsiteY6328" fmla="*/ 4107983 h 8173795"/>
                <a:gd name="connsiteX6329" fmla="*/ 6489025 w 8176660"/>
                <a:gd name="connsiteY6329" fmla="*/ 4105785 h 8173795"/>
                <a:gd name="connsiteX6330" fmla="*/ 6489391 w 8176660"/>
                <a:gd name="connsiteY6330" fmla="*/ 4098091 h 8173795"/>
                <a:gd name="connsiteX6331" fmla="*/ 6515036 w 8176660"/>
                <a:gd name="connsiteY6331" fmla="*/ 4092230 h 8173795"/>
                <a:gd name="connsiteX6332" fmla="*/ 6484995 w 8176660"/>
                <a:gd name="connsiteY6332" fmla="*/ 4105419 h 8173795"/>
                <a:gd name="connsiteX6333" fmla="*/ 6474737 w 8176660"/>
                <a:gd name="connsiteY6333" fmla="*/ 4115677 h 8173795"/>
                <a:gd name="connsiteX6334" fmla="*/ 6408793 w 8176660"/>
                <a:gd name="connsiteY6334" fmla="*/ 4116043 h 8173795"/>
                <a:gd name="connsiteX6335" fmla="*/ 6415021 w 8176660"/>
                <a:gd name="connsiteY6335" fmla="*/ 4114577 h 8173795"/>
                <a:gd name="connsiteX6336" fmla="*/ 6485361 w 8176660"/>
                <a:gd name="connsiteY6336" fmla="*/ 4098824 h 8173795"/>
                <a:gd name="connsiteX6337" fmla="*/ 6484995 w 8176660"/>
                <a:gd name="connsiteY6337" fmla="*/ 4105419 h 8173795"/>
                <a:gd name="connsiteX6338" fmla="*/ 6484995 w 8176660"/>
                <a:gd name="connsiteY6338" fmla="*/ 4105419 h 8173795"/>
                <a:gd name="connsiteX6339" fmla="*/ 6446894 w 8176660"/>
                <a:gd name="connsiteY6339" fmla="*/ 4120073 h 8173795"/>
                <a:gd name="connsiteX6340" fmla="*/ 6395971 w 8176660"/>
                <a:gd name="connsiteY6340" fmla="*/ 4125568 h 8173795"/>
                <a:gd name="connsiteX6341" fmla="*/ 6337720 w 8176660"/>
                <a:gd name="connsiteY6341" fmla="*/ 4132163 h 8173795"/>
                <a:gd name="connsiteX6342" fmla="*/ 6389010 w 8176660"/>
                <a:gd name="connsiteY6342" fmla="*/ 4120440 h 8173795"/>
                <a:gd name="connsiteX6343" fmla="*/ 6446894 w 8176660"/>
                <a:gd name="connsiteY6343" fmla="*/ 4120073 h 8173795"/>
                <a:gd name="connsiteX6344" fmla="*/ 6315006 w 8176660"/>
                <a:gd name="connsiteY6344" fmla="*/ 4133628 h 8173795"/>
                <a:gd name="connsiteX6345" fmla="*/ 6313541 w 8176660"/>
                <a:gd name="connsiteY6345" fmla="*/ 4130697 h 8173795"/>
                <a:gd name="connsiteX6346" fmla="*/ 6320868 w 8176660"/>
                <a:gd name="connsiteY6346" fmla="*/ 4121172 h 8173795"/>
                <a:gd name="connsiteX6347" fmla="*/ 6334423 w 8176660"/>
                <a:gd name="connsiteY6347" fmla="*/ 4121172 h 8173795"/>
                <a:gd name="connsiteX6348" fmla="*/ 6371058 w 8176660"/>
                <a:gd name="connsiteY6348" fmla="*/ 4120806 h 8173795"/>
                <a:gd name="connsiteX6349" fmla="*/ 6315006 w 8176660"/>
                <a:gd name="connsiteY6349" fmla="*/ 4133628 h 8173795"/>
                <a:gd name="connsiteX6350" fmla="*/ 6299619 w 8176660"/>
                <a:gd name="connsiteY6350" fmla="*/ 4145351 h 8173795"/>
                <a:gd name="connsiteX6351" fmla="*/ 6300718 w 8176660"/>
                <a:gd name="connsiteY6351" fmla="*/ 4145718 h 8173795"/>
                <a:gd name="connsiteX6352" fmla="*/ 6265548 w 8176660"/>
                <a:gd name="connsiteY6352" fmla="*/ 4221554 h 8173795"/>
                <a:gd name="connsiteX6353" fmla="*/ 6230012 w 8176660"/>
                <a:gd name="connsiteY6353" fmla="*/ 4299221 h 8173795"/>
                <a:gd name="connsiteX6354" fmla="*/ 6228180 w 8176660"/>
                <a:gd name="connsiteY6354" fmla="*/ 4298488 h 8173795"/>
                <a:gd name="connsiteX6355" fmla="*/ 6209129 w 8176660"/>
                <a:gd name="connsiteY6355" fmla="*/ 4220088 h 8173795"/>
                <a:gd name="connsiteX6356" fmla="*/ 6299619 w 8176660"/>
                <a:gd name="connsiteY6356" fmla="*/ 4145351 h 8173795"/>
                <a:gd name="connsiteX6357" fmla="*/ 6227814 w 8176660"/>
                <a:gd name="connsiteY6357" fmla="*/ 4315707 h 8173795"/>
                <a:gd name="connsiteX6358" fmla="*/ 6212060 w 8176660"/>
                <a:gd name="connsiteY6358" fmla="*/ 4352709 h 8173795"/>
                <a:gd name="connsiteX6359" fmla="*/ 6226714 w 8176660"/>
                <a:gd name="connsiteY6359" fmla="*/ 4315341 h 8173795"/>
                <a:gd name="connsiteX6360" fmla="*/ 6227814 w 8176660"/>
                <a:gd name="connsiteY6360" fmla="*/ 4315707 h 8173795"/>
                <a:gd name="connsiteX6361" fmla="*/ 6227814 w 8176660"/>
                <a:gd name="connsiteY6361" fmla="*/ 4315707 h 8173795"/>
                <a:gd name="connsiteX6362" fmla="*/ 6765257 w 8176660"/>
                <a:gd name="connsiteY6362" fmla="*/ 4391909 h 8173795"/>
                <a:gd name="connsiteX6363" fmla="*/ 6764158 w 8176660"/>
                <a:gd name="connsiteY6363" fmla="*/ 4391909 h 8173795"/>
                <a:gd name="connsiteX6364" fmla="*/ 6758663 w 8176660"/>
                <a:gd name="connsiteY6364" fmla="*/ 4393741 h 8173795"/>
                <a:gd name="connsiteX6365" fmla="*/ 6645092 w 8176660"/>
                <a:gd name="connsiteY6365" fmla="*/ 4245733 h 8173795"/>
                <a:gd name="connsiteX6366" fmla="*/ 6540681 w 8176660"/>
                <a:gd name="connsiteY6366" fmla="*/ 4110181 h 8173795"/>
                <a:gd name="connsiteX6367" fmla="*/ 6684659 w 8176660"/>
                <a:gd name="connsiteY6367" fmla="*/ 4085269 h 8173795"/>
                <a:gd name="connsiteX6368" fmla="*/ 6878461 w 8176660"/>
                <a:gd name="connsiteY6368" fmla="*/ 4051198 h 8173795"/>
                <a:gd name="connsiteX6369" fmla="*/ 6879193 w 8176660"/>
                <a:gd name="connsiteY6369" fmla="*/ 4052664 h 8173795"/>
                <a:gd name="connsiteX6370" fmla="*/ 6821309 w 8176660"/>
                <a:gd name="connsiteY6370" fmla="*/ 4226683 h 8173795"/>
                <a:gd name="connsiteX6371" fmla="*/ 6766722 w 8176660"/>
                <a:gd name="connsiteY6371" fmla="*/ 4393008 h 8173795"/>
                <a:gd name="connsiteX6372" fmla="*/ 6765257 w 8176660"/>
                <a:gd name="connsiteY6372" fmla="*/ 4391909 h 8173795"/>
                <a:gd name="connsiteX6373" fmla="*/ 6765257 w 8176660"/>
                <a:gd name="connsiteY6373" fmla="*/ 4391909 h 8173795"/>
                <a:gd name="connsiteX6374" fmla="*/ 6825339 w 8176660"/>
                <a:gd name="connsiteY6374" fmla="*/ 4056694 h 8173795"/>
                <a:gd name="connsiteX6375" fmla="*/ 6684292 w 8176660"/>
                <a:gd name="connsiteY6375" fmla="*/ 4080873 h 8173795"/>
                <a:gd name="connsiteX6376" fmla="*/ 6538483 w 8176660"/>
                <a:gd name="connsiteY6376" fmla="*/ 4106518 h 8173795"/>
                <a:gd name="connsiteX6377" fmla="*/ 6528958 w 8176660"/>
                <a:gd name="connsiteY6377" fmla="*/ 4094428 h 8173795"/>
                <a:gd name="connsiteX6378" fmla="*/ 6530789 w 8176660"/>
                <a:gd name="connsiteY6378" fmla="*/ 4089299 h 8173795"/>
                <a:gd name="connsiteX6379" fmla="*/ 6702976 w 8176660"/>
                <a:gd name="connsiteY6379" fmla="*/ 4070615 h 8173795"/>
                <a:gd name="connsiteX6380" fmla="*/ 6825339 w 8176660"/>
                <a:gd name="connsiteY6380" fmla="*/ 4056694 h 8173795"/>
                <a:gd name="connsiteX6381" fmla="*/ 6310610 w 8176660"/>
                <a:gd name="connsiteY6381" fmla="*/ 4128865 h 8173795"/>
                <a:gd name="connsiteX6382" fmla="*/ 6306214 w 8176660"/>
                <a:gd name="connsiteY6382" fmla="*/ 4127034 h 8173795"/>
                <a:gd name="connsiteX6383" fmla="*/ 6305114 w 8176660"/>
                <a:gd name="connsiteY6383" fmla="*/ 4127034 h 8173795"/>
                <a:gd name="connsiteX6384" fmla="*/ 6297055 w 8176660"/>
                <a:gd name="connsiteY6384" fmla="*/ 4134361 h 8173795"/>
                <a:gd name="connsiteX6385" fmla="*/ 6244666 w 8176660"/>
                <a:gd name="connsiteY6385" fmla="*/ 4127034 h 8173795"/>
                <a:gd name="connsiteX6386" fmla="*/ 6208763 w 8176660"/>
                <a:gd name="connsiteY6386" fmla="*/ 4122271 h 8173795"/>
                <a:gd name="connsiteX6387" fmla="*/ 6316471 w 8176660"/>
                <a:gd name="connsiteY6387" fmla="*/ 4121172 h 8173795"/>
                <a:gd name="connsiteX6388" fmla="*/ 6310610 w 8176660"/>
                <a:gd name="connsiteY6388" fmla="*/ 4128865 h 8173795"/>
                <a:gd name="connsiteX6389" fmla="*/ 6160404 w 8176660"/>
                <a:gd name="connsiteY6389" fmla="*/ 4484230 h 8173795"/>
                <a:gd name="connsiteX6390" fmla="*/ 6232943 w 8176660"/>
                <a:gd name="connsiteY6390" fmla="*/ 4314608 h 8173795"/>
                <a:gd name="connsiteX6391" fmla="*/ 6233309 w 8176660"/>
                <a:gd name="connsiteY6391" fmla="*/ 4313509 h 8173795"/>
                <a:gd name="connsiteX6392" fmla="*/ 6235141 w 8176660"/>
                <a:gd name="connsiteY6392" fmla="*/ 4312410 h 8173795"/>
                <a:gd name="connsiteX6393" fmla="*/ 6237339 w 8176660"/>
                <a:gd name="connsiteY6393" fmla="*/ 4305815 h 8173795"/>
                <a:gd name="connsiteX6394" fmla="*/ 6236972 w 8176660"/>
                <a:gd name="connsiteY6394" fmla="*/ 4305082 h 8173795"/>
                <a:gd name="connsiteX6395" fmla="*/ 6238438 w 8176660"/>
                <a:gd name="connsiteY6395" fmla="*/ 4301786 h 8173795"/>
                <a:gd name="connsiteX6396" fmla="*/ 6358968 w 8176660"/>
                <a:gd name="connsiteY6396" fmla="*/ 4213494 h 8173795"/>
                <a:gd name="connsiteX6397" fmla="*/ 6478401 w 8176660"/>
                <a:gd name="connsiteY6397" fmla="*/ 4125568 h 8173795"/>
                <a:gd name="connsiteX6398" fmla="*/ 6486827 w 8176660"/>
                <a:gd name="connsiteY6398" fmla="*/ 4129232 h 8173795"/>
                <a:gd name="connsiteX6399" fmla="*/ 6487926 w 8176660"/>
                <a:gd name="connsiteY6399" fmla="*/ 4129232 h 8173795"/>
                <a:gd name="connsiteX6400" fmla="*/ 6493421 w 8176660"/>
                <a:gd name="connsiteY6400" fmla="*/ 4126301 h 8173795"/>
                <a:gd name="connsiteX6401" fmla="*/ 6624943 w 8176660"/>
                <a:gd name="connsiteY6401" fmla="*/ 4262219 h 8173795"/>
                <a:gd name="connsiteX6402" fmla="*/ 6755365 w 8176660"/>
                <a:gd name="connsiteY6402" fmla="*/ 4396671 h 8173795"/>
                <a:gd name="connsiteX6403" fmla="*/ 6754999 w 8176660"/>
                <a:gd name="connsiteY6403" fmla="*/ 4412425 h 8173795"/>
                <a:gd name="connsiteX6404" fmla="*/ 6612853 w 8176660"/>
                <a:gd name="connsiteY6404" fmla="*/ 4545412 h 8173795"/>
                <a:gd name="connsiteX6405" fmla="*/ 6463380 w 8176660"/>
                <a:gd name="connsiteY6405" fmla="*/ 4686459 h 8173795"/>
                <a:gd name="connsiteX6406" fmla="*/ 6463380 w 8176660"/>
                <a:gd name="connsiteY6406" fmla="*/ 4686459 h 8173795"/>
                <a:gd name="connsiteX6407" fmla="*/ 6463380 w 8176660"/>
                <a:gd name="connsiteY6407" fmla="*/ 4686825 h 8173795"/>
                <a:gd name="connsiteX6408" fmla="*/ 6310610 w 8176660"/>
                <a:gd name="connsiteY6408" fmla="*/ 4588275 h 8173795"/>
                <a:gd name="connsiteX6409" fmla="*/ 6162236 w 8176660"/>
                <a:gd name="connsiteY6409" fmla="*/ 4493023 h 8173795"/>
                <a:gd name="connsiteX6410" fmla="*/ 6163335 w 8176660"/>
                <a:gd name="connsiteY6410" fmla="*/ 4490092 h 8173795"/>
                <a:gd name="connsiteX6411" fmla="*/ 6159672 w 8176660"/>
                <a:gd name="connsiteY6411" fmla="*/ 4484597 h 8173795"/>
                <a:gd name="connsiteX6412" fmla="*/ 6160404 w 8176660"/>
                <a:gd name="connsiteY6412" fmla="*/ 4484230 h 8173795"/>
                <a:gd name="connsiteX6413" fmla="*/ 6616150 w 8176660"/>
                <a:gd name="connsiteY6413" fmla="*/ 4548343 h 8173795"/>
                <a:gd name="connsiteX6414" fmla="*/ 6757197 w 8176660"/>
                <a:gd name="connsiteY6414" fmla="*/ 4414989 h 8173795"/>
                <a:gd name="connsiteX6415" fmla="*/ 6763791 w 8176660"/>
                <a:gd name="connsiteY6415" fmla="*/ 4417554 h 8173795"/>
                <a:gd name="connsiteX6416" fmla="*/ 6764524 w 8176660"/>
                <a:gd name="connsiteY6416" fmla="*/ 4576552 h 8173795"/>
                <a:gd name="connsiteX6417" fmla="*/ 6765623 w 8176660"/>
                <a:gd name="connsiteY6417" fmla="*/ 4738481 h 8173795"/>
                <a:gd name="connsiteX6418" fmla="*/ 6758663 w 8176660"/>
                <a:gd name="connsiteY6418" fmla="*/ 4744709 h 8173795"/>
                <a:gd name="connsiteX6419" fmla="*/ 6616150 w 8176660"/>
                <a:gd name="connsiteY6419" fmla="*/ 4716500 h 8173795"/>
                <a:gd name="connsiteX6420" fmla="*/ 6467410 w 8176660"/>
                <a:gd name="connsiteY6420" fmla="*/ 4687924 h 8173795"/>
                <a:gd name="connsiteX6421" fmla="*/ 6616150 w 8176660"/>
                <a:gd name="connsiteY6421" fmla="*/ 4548343 h 8173795"/>
                <a:gd name="connsiteX6422" fmla="*/ 6881025 w 8176660"/>
                <a:gd name="connsiteY6422" fmla="*/ 4044604 h 8173795"/>
                <a:gd name="connsiteX6423" fmla="*/ 6879193 w 8176660"/>
                <a:gd name="connsiteY6423" fmla="*/ 4047168 h 8173795"/>
                <a:gd name="connsiteX6424" fmla="*/ 6702976 w 8176660"/>
                <a:gd name="connsiteY6424" fmla="*/ 4066585 h 8173795"/>
                <a:gd name="connsiteX6425" fmla="*/ 6580614 w 8176660"/>
                <a:gd name="connsiteY6425" fmla="*/ 4080507 h 8173795"/>
                <a:gd name="connsiteX6426" fmla="*/ 6721660 w 8176660"/>
                <a:gd name="connsiteY6426" fmla="*/ 4056327 h 8173795"/>
                <a:gd name="connsiteX6427" fmla="*/ 6878461 w 8176660"/>
                <a:gd name="connsiteY6427" fmla="*/ 4028851 h 8173795"/>
                <a:gd name="connsiteX6428" fmla="*/ 6880659 w 8176660"/>
                <a:gd name="connsiteY6428" fmla="*/ 4045337 h 8173795"/>
                <a:gd name="connsiteX6429" fmla="*/ 6881025 w 8176660"/>
                <a:gd name="connsiteY6429" fmla="*/ 4044604 h 8173795"/>
                <a:gd name="connsiteX6430" fmla="*/ 6514670 w 8176660"/>
                <a:gd name="connsiteY6430" fmla="*/ 4087468 h 8173795"/>
                <a:gd name="connsiteX6431" fmla="*/ 6489391 w 8176660"/>
                <a:gd name="connsiteY6431" fmla="*/ 4089666 h 8173795"/>
                <a:gd name="connsiteX6432" fmla="*/ 6491956 w 8176660"/>
                <a:gd name="connsiteY6432" fmla="*/ 4006869 h 8173795"/>
                <a:gd name="connsiteX6433" fmla="*/ 6494520 w 8176660"/>
                <a:gd name="connsiteY6433" fmla="*/ 3916379 h 8173795"/>
                <a:gd name="connsiteX6434" fmla="*/ 6506244 w 8176660"/>
                <a:gd name="connsiteY6434" fmla="*/ 3992581 h 8173795"/>
                <a:gd name="connsiteX6435" fmla="*/ 6520165 w 8176660"/>
                <a:gd name="connsiteY6435" fmla="*/ 4080507 h 8173795"/>
                <a:gd name="connsiteX6436" fmla="*/ 6514303 w 8176660"/>
                <a:gd name="connsiteY6436" fmla="*/ 4087834 h 8173795"/>
                <a:gd name="connsiteX6437" fmla="*/ 6514670 w 8176660"/>
                <a:gd name="connsiteY6437" fmla="*/ 4087468 h 8173795"/>
                <a:gd name="connsiteX6438" fmla="*/ 6487926 w 8176660"/>
                <a:gd name="connsiteY6438" fmla="*/ 4006869 h 8173795"/>
                <a:gd name="connsiteX6439" fmla="*/ 6485728 w 8176660"/>
                <a:gd name="connsiteY6439" fmla="*/ 4090398 h 8173795"/>
                <a:gd name="connsiteX6440" fmla="*/ 6352741 w 8176660"/>
                <a:gd name="connsiteY6440" fmla="*/ 4102854 h 8173795"/>
                <a:gd name="connsiteX6441" fmla="*/ 6334423 w 8176660"/>
                <a:gd name="connsiteY6441" fmla="*/ 4104686 h 8173795"/>
                <a:gd name="connsiteX6442" fmla="*/ 6401466 w 8176660"/>
                <a:gd name="connsiteY6442" fmla="*/ 4018226 h 8173795"/>
                <a:gd name="connsiteX6443" fmla="*/ 6491223 w 8176660"/>
                <a:gd name="connsiteY6443" fmla="*/ 3901725 h 8173795"/>
                <a:gd name="connsiteX6444" fmla="*/ 6487193 w 8176660"/>
                <a:gd name="connsiteY6444" fmla="*/ 4007236 h 8173795"/>
                <a:gd name="connsiteX6445" fmla="*/ 6487926 w 8176660"/>
                <a:gd name="connsiteY6445" fmla="*/ 4006869 h 8173795"/>
                <a:gd name="connsiteX6446" fmla="*/ 6353107 w 8176660"/>
                <a:gd name="connsiteY6446" fmla="*/ 4106518 h 8173795"/>
                <a:gd name="connsiteX6447" fmla="*/ 6485728 w 8176660"/>
                <a:gd name="connsiteY6447" fmla="*/ 4093695 h 8173795"/>
                <a:gd name="connsiteX6448" fmla="*/ 6485728 w 8176660"/>
                <a:gd name="connsiteY6448" fmla="*/ 4094795 h 8173795"/>
                <a:gd name="connsiteX6449" fmla="*/ 6414289 w 8176660"/>
                <a:gd name="connsiteY6449" fmla="*/ 4110914 h 8173795"/>
                <a:gd name="connsiteX6450" fmla="*/ 6390475 w 8176660"/>
                <a:gd name="connsiteY6450" fmla="*/ 4116409 h 8173795"/>
                <a:gd name="connsiteX6451" fmla="*/ 6334789 w 8176660"/>
                <a:gd name="connsiteY6451" fmla="*/ 4117142 h 8173795"/>
                <a:gd name="connsiteX6452" fmla="*/ 6324165 w 8176660"/>
                <a:gd name="connsiteY6452" fmla="*/ 4117142 h 8173795"/>
                <a:gd name="connsiteX6453" fmla="*/ 6330759 w 8176660"/>
                <a:gd name="connsiteY6453" fmla="*/ 4108716 h 8173795"/>
                <a:gd name="connsiteX6454" fmla="*/ 6353107 w 8176660"/>
                <a:gd name="connsiteY6454" fmla="*/ 4106518 h 8173795"/>
                <a:gd name="connsiteX6455" fmla="*/ 6319769 w 8176660"/>
                <a:gd name="connsiteY6455" fmla="*/ 4117509 h 8173795"/>
                <a:gd name="connsiteX6456" fmla="*/ 6225982 w 8176660"/>
                <a:gd name="connsiteY6456" fmla="*/ 4118608 h 8173795"/>
                <a:gd name="connsiteX6457" fmla="*/ 6325997 w 8176660"/>
                <a:gd name="connsiteY6457" fmla="*/ 4109082 h 8173795"/>
                <a:gd name="connsiteX6458" fmla="*/ 6319036 w 8176660"/>
                <a:gd name="connsiteY6458" fmla="*/ 4117509 h 8173795"/>
                <a:gd name="connsiteX6459" fmla="*/ 6319769 w 8176660"/>
                <a:gd name="connsiteY6459" fmla="*/ 4117509 h 8173795"/>
                <a:gd name="connsiteX6460" fmla="*/ 6183851 w 8176660"/>
                <a:gd name="connsiteY6460" fmla="*/ 4132163 h 8173795"/>
                <a:gd name="connsiteX6461" fmla="*/ 6203634 w 8176660"/>
                <a:gd name="connsiteY6461" fmla="*/ 4214227 h 8173795"/>
                <a:gd name="connsiteX6462" fmla="*/ 6204733 w 8176660"/>
                <a:gd name="connsiteY6462" fmla="*/ 4218623 h 8173795"/>
                <a:gd name="connsiteX6463" fmla="*/ 6175791 w 8176660"/>
                <a:gd name="connsiteY6463" fmla="*/ 4242436 h 8173795"/>
                <a:gd name="connsiteX6464" fmla="*/ 6183118 w 8176660"/>
                <a:gd name="connsiteY6464" fmla="*/ 4132163 h 8173795"/>
                <a:gd name="connsiteX6465" fmla="*/ 6183851 w 8176660"/>
                <a:gd name="connsiteY6465" fmla="*/ 4132163 h 8173795"/>
                <a:gd name="connsiteX6466" fmla="*/ 6221585 w 8176660"/>
                <a:gd name="connsiteY6466" fmla="*/ 4311677 h 8173795"/>
                <a:gd name="connsiteX6467" fmla="*/ 6223784 w 8176660"/>
                <a:gd name="connsiteY6467" fmla="*/ 4314241 h 8173795"/>
                <a:gd name="connsiteX6468" fmla="*/ 6190079 w 8176660"/>
                <a:gd name="connsiteY6468" fmla="*/ 4398137 h 8173795"/>
                <a:gd name="connsiteX6469" fmla="*/ 6158206 w 8176660"/>
                <a:gd name="connsiteY6469" fmla="*/ 4479101 h 8173795"/>
                <a:gd name="connsiteX6470" fmla="*/ 6169197 w 8176660"/>
                <a:gd name="connsiteY6470" fmla="*/ 4331094 h 8173795"/>
                <a:gd name="connsiteX6471" fmla="*/ 6221585 w 8176660"/>
                <a:gd name="connsiteY6471" fmla="*/ 4311677 h 8173795"/>
                <a:gd name="connsiteX6472" fmla="*/ 6769287 w 8176660"/>
                <a:gd name="connsiteY6472" fmla="*/ 4738847 h 8173795"/>
                <a:gd name="connsiteX6473" fmla="*/ 6768554 w 8176660"/>
                <a:gd name="connsiteY6473" fmla="*/ 4576918 h 8173795"/>
                <a:gd name="connsiteX6474" fmla="*/ 6767089 w 8176660"/>
                <a:gd name="connsiteY6474" fmla="*/ 4418286 h 8173795"/>
                <a:gd name="connsiteX6475" fmla="*/ 6775149 w 8176660"/>
                <a:gd name="connsiteY6475" fmla="*/ 4413890 h 8173795"/>
                <a:gd name="connsiteX6476" fmla="*/ 6776614 w 8176660"/>
                <a:gd name="connsiteY6476" fmla="*/ 4411326 h 8173795"/>
                <a:gd name="connsiteX6477" fmla="*/ 6881758 w 8176660"/>
                <a:gd name="connsiteY6477" fmla="*/ 4449793 h 8173795"/>
                <a:gd name="connsiteX6478" fmla="*/ 6991298 w 8176660"/>
                <a:gd name="connsiteY6478" fmla="*/ 4488993 h 8173795"/>
                <a:gd name="connsiteX6479" fmla="*/ 6990565 w 8176660"/>
                <a:gd name="connsiteY6479" fmla="*/ 4490825 h 8173795"/>
                <a:gd name="connsiteX6480" fmla="*/ 6992763 w 8176660"/>
                <a:gd name="connsiteY6480" fmla="*/ 4495221 h 8173795"/>
                <a:gd name="connsiteX6481" fmla="*/ 6882124 w 8176660"/>
                <a:gd name="connsiteY6481" fmla="*/ 4617584 h 8173795"/>
                <a:gd name="connsiteX6482" fmla="*/ 6771851 w 8176660"/>
                <a:gd name="connsiteY6482" fmla="*/ 4739947 h 8173795"/>
                <a:gd name="connsiteX6483" fmla="*/ 6768554 w 8176660"/>
                <a:gd name="connsiteY6483" fmla="*/ 4738481 h 8173795"/>
                <a:gd name="connsiteX6484" fmla="*/ 6769287 w 8176660"/>
                <a:gd name="connsiteY6484" fmla="*/ 4738847 h 8173795"/>
                <a:gd name="connsiteX6485" fmla="*/ 6945870 w 8176660"/>
                <a:gd name="connsiteY6485" fmla="*/ 4241703 h 8173795"/>
                <a:gd name="connsiteX6486" fmla="*/ 6947336 w 8176660"/>
                <a:gd name="connsiteY6486" fmla="*/ 4245000 h 8173795"/>
                <a:gd name="connsiteX6487" fmla="*/ 6858677 w 8176660"/>
                <a:gd name="connsiteY6487" fmla="*/ 4321568 h 8173795"/>
                <a:gd name="connsiteX6488" fmla="*/ 6774049 w 8176660"/>
                <a:gd name="connsiteY6488" fmla="*/ 4395572 h 8173795"/>
                <a:gd name="connsiteX6489" fmla="*/ 6771118 w 8176660"/>
                <a:gd name="connsiteY6489" fmla="*/ 4393741 h 8173795"/>
                <a:gd name="connsiteX6490" fmla="*/ 6826438 w 8176660"/>
                <a:gd name="connsiteY6490" fmla="*/ 4227782 h 8173795"/>
                <a:gd name="connsiteX6491" fmla="*/ 6883590 w 8176660"/>
                <a:gd name="connsiteY6491" fmla="*/ 4054129 h 8173795"/>
                <a:gd name="connsiteX6492" fmla="*/ 6917294 w 8176660"/>
                <a:gd name="connsiteY6492" fmla="*/ 4145718 h 8173795"/>
                <a:gd name="connsiteX6493" fmla="*/ 6950266 w 8176660"/>
                <a:gd name="connsiteY6493" fmla="*/ 4234376 h 8173795"/>
                <a:gd name="connsiteX6494" fmla="*/ 6945504 w 8176660"/>
                <a:gd name="connsiteY6494" fmla="*/ 4242069 h 8173795"/>
                <a:gd name="connsiteX6495" fmla="*/ 6945870 w 8176660"/>
                <a:gd name="connsiteY6495" fmla="*/ 4241703 h 8173795"/>
                <a:gd name="connsiteX6496" fmla="*/ 6993130 w 8176660"/>
                <a:gd name="connsiteY6496" fmla="*/ 4483864 h 8173795"/>
                <a:gd name="connsiteX6497" fmla="*/ 6992763 w 8176660"/>
                <a:gd name="connsiteY6497" fmla="*/ 4485330 h 8173795"/>
                <a:gd name="connsiteX6498" fmla="*/ 6883590 w 8176660"/>
                <a:gd name="connsiteY6498" fmla="*/ 4445763 h 8173795"/>
                <a:gd name="connsiteX6499" fmla="*/ 6777713 w 8176660"/>
                <a:gd name="connsiteY6499" fmla="*/ 4408029 h 8173795"/>
                <a:gd name="connsiteX6500" fmla="*/ 6778079 w 8176660"/>
                <a:gd name="connsiteY6500" fmla="*/ 4404365 h 8173795"/>
                <a:gd name="connsiteX6501" fmla="*/ 6775881 w 8176660"/>
                <a:gd name="connsiteY6501" fmla="*/ 4398137 h 8173795"/>
                <a:gd name="connsiteX6502" fmla="*/ 6860875 w 8176660"/>
                <a:gd name="connsiteY6502" fmla="*/ 4324866 h 8173795"/>
                <a:gd name="connsiteX6503" fmla="*/ 6949167 w 8176660"/>
                <a:gd name="connsiteY6503" fmla="*/ 4247931 h 8173795"/>
                <a:gd name="connsiteX6504" fmla="*/ 6953930 w 8176660"/>
                <a:gd name="connsiteY6504" fmla="*/ 4249763 h 8173795"/>
                <a:gd name="connsiteX6505" fmla="*/ 6974812 w 8176660"/>
                <a:gd name="connsiteY6505" fmla="*/ 4365898 h 8173795"/>
                <a:gd name="connsiteX6506" fmla="*/ 6996427 w 8176660"/>
                <a:gd name="connsiteY6506" fmla="*/ 4482032 h 8173795"/>
                <a:gd name="connsiteX6507" fmla="*/ 6992397 w 8176660"/>
                <a:gd name="connsiteY6507" fmla="*/ 4483864 h 8173795"/>
                <a:gd name="connsiteX6508" fmla="*/ 6993130 w 8176660"/>
                <a:gd name="connsiteY6508" fmla="*/ 4483864 h 8173795"/>
                <a:gd name="connsiteX6509" fmla="*/ 6920958 w 8176660"/>
                <a:gd name="connsiteY6509" fmla="*/ 4143886 h 8173795"/>
                <a:gd name="connsiteX6510" fmla="*/ 6886520 w 8176660"/>
                <a:gd name="connsiteY6510" fmla="*/ 4051931 h 8173795"/>
                <a:gd name="connsiteX6511" fmla="*/ 6888352 w 8176660"/>
                <a:gd name="connsiteY6511" fmla="*/ 4047901 h 8173795"/>
                <a:gd name="connsiteX6512" fmla="*/ 6887986 w 8176660"/>
                <a:gd name="connsiteY6512" fmla="*/ 4047168 h 8173795"/>
                <a:gd name="connsiteX6513" fmla="*/ 6902640 w 8176660"/>
                <a:gd name="connsiteY6513" fmla="*/ 4035445 h 8173795"/>
                <a:gd name="connsiteX6514" fmla="*/ 6918393 w 8176660"/>
                <a:gd name="connsiteY6514" fmla="*/ 4022622 h 8173795"/>
                <a:gd name="connsiteX6515" fmla="*/ 6935246 w 8176660"/>
                <a:gd name="connsiteY6515" fmla="*/ 4130331 h 8173795"/>
                <a:gd name="connsiteX6516" fmla="*/ 6950266 w 8176660"/>
                <a:gd name="connsiteY6516" fmla="*/ 4223019 h 8173795"/>
                <a:gd name="connsiteX6517" fmla="*/ 6920958 w 8176660"/>
                <a:gd name="connsiteY6517" fmla="*/ 4143886 h 8173795"/>
                <a:gd name="connsiteX6518" fmla="*/ 6920958 w 8176660"/>
                <a:gd name="connsiteY6518" fmla="*/ 4143886 h 8173795"/>
                <a:gd name="connsiteX6519" fmla="*/ 6881392 w 8176660"/>
                <a:gd name="connsiteY6519" fmla="*/ 4024454 h 8173795"/>
                <a:gd name="connsiteX6520" fmla="*/ 6867470 w 8176660"/>
                <a:gd name="connsiteY6520" fmla="*/ 3937628 h 8173795"/>
                <a:gd name="connsiteX6521" fmla="*/ 6852450 w 8176660"/>
                <a:gd name="connsiteY6521" fmla="*/ 3844574 h 8173795"/>
                <a:gd name="connsiteX6522" fmla="*/ 6881758 w 8176660"/>
                <a:gd name="connsiteY6522" fmla="*/ 3924439 h 8173795"/>
                <a:gd name="connsiteX6523" fmla="*/ 6916928 w 8176660"/>
                <a:gd name="connsiteY6523" fmla="*/ 4018593 h 8173795"/>
                <a:gd name="connsiteX6524" fmla="*/ 6881392 w 8176660"/>
                <a:gd name="connsiteY6524" fmla="*/ 4024454 h 8173795"/>
                <a:gd name="connsiteX6525" fmla="*/ 6483896 w 8176660"/>
                <a:gd name="connsiteY6525" fmla="*/ 3905022 h 8173795"/>
                <a:gd name="connsiteX6526" fmla="*/ 6397803 w 8176660"/>
                <a:gd name="connsiteY6526" fmla="*/ 4016028 h 8173795"/>
                <a:gd name="connsiteX6527" fmla="*/ 6328928 w 8176660"/>
                <a:gd name="connsiteY6527" fmla="*/ 4105419 h 8173795"/>
                <a:gd name="connsiteX6528" fmla="*/ 6193376 w 8176660"/>
                <a:gd name="connsiteY6528" fmla="*/ 4118608 h 8173795"/>
                <a:gd name="connsiteX6529" fmla="*/ 6192643 w 8176660"/>
                <a:gd name="connsiteY6529" fmla="*/ 4116043 h 8173795"/>
                <a:gd name="connsiteX6530" fmla="*/ 6338819 w 8176660"/>
                <a:gd name="connsiteY6530" fmla="*/ 4010533 h 8173795"/>
                <a:gd name="connsiteX6531" fmla="*/ 6483896 w 8176660"/>
                <a:gd name="connsiteY6531" fmla="*/ 3905022 h 8173795"/>
                <a:gd name="connsiteX6532" fmla="*/ 6177989 w 8176660"/>
                <a:gd name="connsiteY6532" fmla="*/ 4130697 h 8173795"/>
                <a:gd name="connsiteX6533" fmla="*/ 6180187 w 8176660"/>
                <a:gd name="connsiteY6533" fmla="*/ 4131430 h 8173795"/>
                <a:gd name="connsiteX6534" fmla="*/ 6171761 w 8176660"/>
                <a:gd name="connsiteY6534" fmla="*/ 4246099 h 8173795"/>
                <a:gd name="connsiteX6535" fmla="*/ 6149413 w 8176660"/>
                <a:gd name="connsiteY6535" fmla="*/ 4264417 h 8173795"/>
                <a:gd name="connsiteX6536" fmla="*/ 6003604 w 8176660"/>
                <a:gd name="connsiteY6536" fmla="*/ 4384948 h 8173795"/>
                <a:gd name="connsiteX6537" fmla="*/ 6090797 w 8176660"/>
                <a:gd name="connsiteY6537" fmla="*/ 4258922 h 8173795"/>
                <a:gd name="connsiteX6538" fmla="*/ 6177989 w 8176660"/>
                <a:gd name="connsiteY6538" fmla="*/ 4130697 h 8173795"/>
                <a:gd name="connsiteX6539" fmla="*/ 6453488 w 8176660"/>
                <a:gd name="connsiteY6539" fmla="*/ 3440484 h 8173795"/>
                <a:gd name="connsiteX6540" fmla="*/ 6458251 w 8176660"/>
                <a:gd name="connsiteY6540" fmla="*/ 3443048 h 8173795"/>
                <a:gd name="connsiteX6541" fmla="*/ 6459350 w 8176660"/>
                <a:gd name="connsiteY6541" fmla="*/ 3443048 h 8173795"/>
                <a:gd name="connsiteX6542" fmla="*/ 6465212 w 8176660"/>
                <a:gd name="connsiteY6542" fmla="*/ 3434988 h 8173795"/>
                <a:gd name="connsiteX6543" fmla="*/ 6458251 w 8176660"/>
                <a:gd name="connsiteY6543" fmla="*/ 3429127 h 8173795"/>
                <a:gd name="connsiteX6544" fmla="*/ 6457152 w 8176660"/>
                <a:gd name="connsiteY6544" fmla="*/ 3429127 h 8173795"/>
                <a:gd name="connsiteX6545" fmla="*/ 6452023 w 8176660"/>
                <a:gd name="connsiteY6545" fmla="*/ 3434256 h 8173795"/>
                <a:gd name="connsiteX6546" fmla="*/ 6362999 w 8176660"/>
                <a:gd name="connsiteY6546" fmla="*/ 3434988 h 8173795"/>
                <a:gd name="connsiteX6547" fmla="*/ 6268479 w 8176660"/>
                <a:gd name="connsiteY6547" fmla="*/ 3436087 h 8173795"/>
                <a:gd name="connsiteX6548" fmla="*/ 6267380 w 8176660"/>
                <a:gd name="connsiteY6548" fmla="*/ 3435355 h 8173795"/>
                <a:gd name="connsiteX6549" fmla="*/ 6266281 w 8176660"/>
                <a:gd name="connsiteY6549" fmla="*/ 3436454 h 8173795"/>
                <a:gd name="connsiteX6550" fmla="*/ 6106550 w 8176660"/>
                <a:gd name="connsiteY6550" fmla="*/ 3580432 h 8173795"/>
                <a:gd name="connsiteX6551" fmla="*/ 6103619 w 8176660"/>
                <a:gd name="connsiteY6551" fmla="*/ 3579332 h 8173795"/>
                <a:gd name="connsiteX6552" fmla="*/ 6102886 w 8176660"/>
                <a:gd name="connsiteY6552" fmla="*/ 3579332 h 8173795"/>
                <a:gd name="connsiteX6553" fmla="*/ 6098124 w 8176660"/>
                <a:gd name="connsiteY6553" fmla="*/ 3584828 h 8173795"/>
                <a:gd name="connsiteX6554" fmla="*/ 6034744 w 8176660"/>
                <a:gd name="connsiteY6554" fmla="*/ 3600947 h 8173795"/>
                <a:gd name="connsiteX6555" fmla="*/ 5971365 w 8176660"/>
                <a:gd name="connsiteY6555" fmla="*/ 3617067 h 8173795"/>
                <a:gd name="connsiteX6556" fmla="*/ 5966968 w 8176660"/>
                <a:gd name="connsiteY6556" fmla="*/ 3614503 h 8173795"/>
                <a:gd name="connsiteX6557" fmla="*/ 5966236 w 8176660"/>
                <a:gd name="connsiteY6557" fmla="*/ 3614503 h 8173795"/>
                <a:gd name="connsiteX6558" fmla="*/ 5961840 w 8176660"/>
                <a:gd name="connsiteY6558" fmla="*/ 3619631 h 8173795"/>
                <a:gd name="connsiteX6559" fmla="*/ 5905787 w 8176660"/>
                <a:gd name="connsiteY6559" fmla="*/ 3632088 h 8173795"/>
                <a:gd name="connsiteX6560" fmla="*/ 5844972 w 8176660"/>
                <a:gd name="connsiteY6560" fmla="*/ 3646009 h 8173795"/>
                <a:gd name="connsiteX6561" fmla="*/ 5844972 w 8176660"/>
                <a:gd name="connsiteY6561" fmla="*/ 3646009 h 8173795"/>
                <a:gd name="connsiteX6562" fmla="*/ 5844606 w 8176660"/>
                <a:gd name="connsiteY6562" fmla="*/ 3646009 h 8173795"/>
                <a:gd name="connsiteX6563" fmla="*/ 5792217 w 8176660"/>
                <a:gd name="connsiteY6563" fmla="*/ 3669089 h 8173795"/>
                <a:gd name="connsiteX6564" fmla="*/ 5740195 w 8176660"/>
                <a:gd name="connsiteY6564" fmla="*/ 3692536 h 8173795"/>
                <a:gd name="connsiteX6565" fmla="*/ 5739828 w 8176660"/>
                <a:gd name="connsiteY6565" fmla="*/ 3692902 h 8173795"/>
                <a:gd name="connsiteX6566" fmla="*/ 5739462 w 8176660"/>
                <a:gd name="connsiteY6566" fmla="*/ 3692902 h 8173795"/>
                <a:gd name="connsiteX6567" fmla="*/ 5739462 w 8176660"/>
                <a:gd name="connsiteY6567" fmla="*/ 3693635 h 8173795"/>
                <a:gd name="connsiteX6568" fmla="*/ 5739462 w 8176660"/>
                <a:gd name="connsiteY6568" fmla="*/ 3694002 h 8173795"/>
                <a:gd name="connsiteX6569" fmla="*/ 5739462 w 8176660"/>
                <a:gd name="connsiteY6569" fmla="*/ 3694002 h 8173795"/>
                <a:gd name="connsiteX6570" fmla="*/ 5739462 w 8176660"/>
                <a:gd name="connsiteY6570" fmla="*/ 3694002 h 8173795"/>
                <a:gd name="connsiteX6571" fmla="*/ 5739462 w 8176660"/>
                <a:gd name="connsiteY6571" fmla="*/ 3694368 h 8173795"/>
                <a:gd name="connsiteX6572" fmla="*/ 5790019 w 8176660"/>
                <a:gd name="connsiteY6572" fmla="*/ 3886338 h 8173795"/>
                <a:gd name="connsiteX6573" fmla="*/ 5586325 w 8176660"/>
                <a:gd name="connsiteY6573" fmla="*/ 3818929 h 8173795"/>
                <a:gd name="connsiteX6574" fmla="*/ 5585959 w 8176660"/>
                <a:gd name="connsiteY6574" fmla="*/ 3818929 h 8173795"/>
                <a:gd name="connsiteX6575" fmla="*/ 5585959 w 8176660"/>
                <a:gd name="connsiteY6575" fmla="*/ 3818929 h 8173795"/>
                <a:gd name="connsiteX6576" fmla="*/ 5584860 w 8176660"/>
                <a:gd name="connsiteY6576" fmla="*/ 3819295 h 8173795"/>
                <a:gd name="connsiteX6577" fmla="*/ 5584860 w 8176660"/>
                <a:gd name="connsiteY6577" fmla="*/ 3819661 h 8173795"/>
                <a:gd name="connsiteX6578" fmla="*/ 5584493 w 8176660"/>
                <a:gd name="connsiteY6578" fmla="*/ 3819661 h 8173795"/>
                <a:gd name="connsiteX6579" fmla="*/ 5584493 w 8176660"/>
                <a:gd name="connsiteY6579" fmla="*/ 3820394 h 8173795"/>
                <a:gd name="connsiteX6580" fmla="*/ 5584493 w 8176660"/>
                <a:gd name="connsiteY6580" fmla="*/ 3820761 h 8173795"/>
                <a:gd name="connsiteX6581" fmla="*/ 5584493 w 8176660"/>
                <a:gd name="connsiteY6581" fmla="*/ 3820761 h 8173795"/>
                <a:gd name="connsiteX6582" fmla="*/ 5584493 w 8176660"/>
                <a:gd name="connsiteY6582" fmla="*/ 3821127 h 8173795"/>
                <a:gd name="connsiteX6583" fmla="*/ 5642011 w 8176660"/>
                <a:gd name="connsiteY6583" fmla="*/ 4010533 h 8173795"/>
                <a:gd name="connsiteX6584" fmla="*/ 5639813 w 8176660"/>
                <a:gd name="connsiteY6584" fmla="*/ 4011998 h 8173795"/>
                <a:gd name="connsiteX6585" fmla="*/ 5638348 w 8176660"/>
                <a:gd name="connsiteY6585" fmla="*/ 4017493 h 8173795"/>
                <a:gd name="connsiteX6586" fmla="*/ 5639447 w 8176660"/>
                <a:gd name="connsiteY6586" fmla="*/ 4019325 h 8173795"/>
                <a:gd name="connsiteX6587" fmla="*/ 5490340 w 8176660"/>
                <a:gd name="connsiteY6587" fmla="*/ 4140955 h 8173795"/>
                <a:gd name="connsiteX6588" fmla="*/ 5486310 w 8176660"/>
                <a:gd name="connsiteY6588" fmla="*/ 4139856 h 8173795"/>
                <a:gd name="connsiteX6589" fmla="*/ 5481181 w 8176660"/>
                <a:gd name="connsiteY6589" fmla="*/ 4146817 h 8173795"/>
                <a:gd name="connsiteX6590" fmla="*/ 5487043 w 8176660"/>
                <a:gd name="connsiteY6590" fmla="*/ 4151946 h 8173795"/>
                <a:gd name="connsiteX6591" fmla="*/ 5487776 w 8176660"/>
                <a:gd name="connsiteY6591" fmla="*/ 4151946 h 8173795"/>
                <a:gd name="connsiteX6592" fmla="*/ 5491805 w 8176660"/>
                <a:gd name="connsiteY6592" fmla="*/ 4149748 h 8173795"/>
                <a:gd name="connsiteX6593" fmla="*/ 5492172 w 8176660"/>
                <a:gd name="connsiteY6593" fmla="*/ 4147916 h 8173795"/>
                <a:gd name="connsiteX6594" fmla="*/ 5581196 w 8176660"/>
                <a:gd name="connsiteY6594" fmla="*/ 4150847 h 8173795"/>
                <a:gd name="connsiteX6595" fmla="*/ 5670220 w 8176660"/>
                <a:gd name="connsiteY6595" fmla="*/ 4153412 h 8173795"/>
                <a:gd name="connsiteX6596" fmla="*/ 5675716 w 8176660"/>
                <a:gd name="connsiteY6596" fmla="*/ 4157808 h 8173795"/>
                <a:gd name="connsiteX6597" fmla="*/ 5676449 w 8176660"/>
                <a:gd name="connsiteY6597" fmla="*/ 4157808 h 8173795"/>
                <a:gd name="connsiteX6598" fmla="*/ 5681211 w 8176660"/>
                <a:gd name="connsiteY6598" fmla="*/ 4151213 h 8173795"/>
                <a:gd name="connsiteX6599" fmla="*/ 5681211 w 8176660"/>
                <a:gd name="connsiteY6599" fmla="*/ 4151213 h 8173795"/>
                <a:gd name="connsiteX6600" fmla="*/ 5676449 w 8176660"/>
                <a:gd name="connsiteY6600" fmla="*/ 4146817 h 8173795"/>
                <a:gd name="connsiteX6601" fmla="*/ 5666190 w 8176660"/>
                <a:gd name="connsiteY6601" fmla="*/ 4059624 h 8173795"/>
                <a:gd name="connsiteX6602" fmla="*/ 5659596 w 8176660"/>
                <a:gd name="connsiteY6602" fmla="*/ 4007236 h 8173795"/>
                <a:gd name="connsiteX6603" fmla="*/ 5792583 w 8176660"/>
                <a:gd name="connsiteY6603" fmla="*/ 3892566 h 8173795"/>
                <a:gd name="connsiteX6604" fmla="*/ 5923372 w 8176660"/>
                <a:gd name="connsiteY6604" fmla="*/ 4050099 h 8173795"/>
                <a:gd name="connsiteX6605" fmla="*/ 5924837 w 8176660"/>
                <a:gd name="connsiteY6605" fmla="*/ 4059991 h 8173795"/>
                <a:gd name="connsiteX6606" fmla="*/ 5929234 w 8176660"/>
                <a:gd name="connsiteY6606" fmla="*/ 4061456 h 8173795"/>
                <a:gd name="connsiteX6607" fmla="*/ 5930333 w 8176660"/>
                <a:gd name="connsiteY6607" fmla="*/ 4061456 h 8173795"/>
                <a:gd name="connsiteX6608" fmla="*/ 5933996 w 8176660"/>
                <a:gd name="connsiteY6608" fmla="*/ 4059258 h 8173795"/>
                <a:gd name="connsiteX6609" fmla="*/ 6007634 w 8176660"/>
                <a:gd name="connsiteY6609" fmla="*/ 4103221 h 8173795"/>
                <a:gd name="connsiteX6610" fmla="*/ 6085667 w 8176660"/>
                <a:gd name="connsiteY6610" fmla="*/ 4149748 h 8173795"/>
                <a:gd name="connsiteX6611" fmla="*/ 6088232 w 8176660"/>
                <a:gd name="connsiteY6611" fmla="*/ 4151580 h 8173795"/>
                <a:gd name="connsiteX6612" fmla="*/ 6090430 w 8176660"/>
                <a:gd name="connsiteY6612" fmla="*/ 4148649 h 8173795"/>
                <a:gd name="connsiteX6613" fmla="*/ 6090064 w 8176660"/>
                <a:gd name="connsiteY6613" fmla="*/ 4148282 h 8173795"/>
                <a:gd name="connsiteX6614" fmla="*/ 6113510 w 8176660"/>
                <a:gd name="connsiteY6614" fmla="*/ 4103221 h 8173795"/>
                <a:gd name="connsiteX6615" fmla="*/ 6135125 w 8176660"/>
                <a:gd name="connsiteY6615" fmla="*/ 4060723 h 8173795"/>
                <a:gd name="connsiteX6616" fmla="*/ 6135858 w 8176660"/>
                <a:gd name="connsiteY6616" fmla="*/ 4061090 h 8173795"/>
                <a:gd name="connsiteX6617" fmla="*/ 6136591 w 8176660"/>
                <a:gd name="connsiteY6617" fmla="*/ 4061090 h 8173795"/>
                <a:gd name="connsiteX6618" fmla="*/ 6140987 w 8176660"/>
                <a:gd name="connsiteY6618" fmla="*/ 4055228 h 8173795"/>
                <a:gd name="connsiteX6619" fmla="*/ 6136591 w 8176660"/>
                <a:gd name="connsiteY6619" fmla="*/ 4051198 h 8173795"/>
                <a:gd name="connsiteX6620" fmla="*/ 6130363 w 8176660"/>
                <a:gd name="connsiteY6620" fmla="*/ 4021890 h 8173795"/>
                <a:gd name="connsiteX6621" fmla="*/ 6124135 w 8176660"/>
                <a:gd name="connsiteY6621" fmla="*/ 3992948 h 8173795"/>
                <a:gd name="connsiteX6622" fmla="*/ 6125967 w 8176660"/>
                <a:gd name="connsiteY6622" fmla="*/ 3991848 h 8173795"/>
                <a:gd name="connsiteX6623" fmla="*/ 6124868 w 8176660"/>
                <a:gd name="connsiteY6623" fmla="*/ 3984155 h 8173795"/>
                <a:gd name="connsiteX6624" fmla="*/ 6120837 w 8176660"/>
                <a:gd name="connsiteY6624" fmla="*/ 3983056 h 8173795"/>
                <a:gd name="connsiteX6625" fmla="*/ 6117907 w 8176660"/>
                <a:gd name="connsiteY6625" fmla="*/ 3984888 h 8173795"/>
                <a:gd name="connsiteX6626" fmla="*/ 5923372 w 8176660"/>
                <a:gd name="connsiteY6626" fmla="*/ 3887071 h 8173795"/>
                <a:gd name="connsiteX6627" fmla="*/ 5924105 w 8176660"/>
                <a:gd name="connsiteY6627" fmla="*/ 3884507 h 8173795"/>
                <a:gd name="connsiteX6628" fmla="*/ 5922639 w 8176660"/>
                <a:gd name="connsiteY6628" fmla="*/ 3881576 h 8173795"/>
                <a:gd name="connsiteX6629" fmla="*/ 6062587 w 8176660"/>
                <a:gd name="connsiteY6629" fmla="*/ 3726607 h 8173795"/>
                <a:gd name="connsiteX6630" fmla="*/ 6066251 w 8176660"/>
                <a:gd name="connsiteY6630" fmla="*/ 3728073 h 8173795"/>
                <a:gd name="connsiteX6631" fmla="*/ 6067350 w 8176660"/>
                <a:gd name="connsiteY6631" fmla="*/ 3728073 h 8173795"/>
                <a:gd name="connsiteX6632" fmla="*/ 6072479 w 8176660"/>
                <a:gd name="connsiteY6632" fmla="*/ 3724775 h 8173795"/>
                <a:gd name="connsiteX6633" fmla="*/ 6073211 w 8176660"/>
                <a:gd name="connsiteY6633" fmla="*/ 3721112 h 8173795"/>
                <a:gd name="connsiteX6634" fmla="*/ 6161503 w 8176660"/>
                <a:gd name="connsiteY6634" fmla="*/ 3714884 h 8173795"/>
                <a:gd name="connsiteX6635" fmla="*/ 6250894 w 8176660"/>
                <a:gd name="connsiteY6635" fmla="*/ 3708289 h 8173795"/>
                <a:gd name="connsiteX6636" fmla="*/ 6256756 w 8176660"/>
                <a:gd name="connsiteY6636" fmla="*/ 3712686 h 8173795"/>
                <a:gd name="connsiteX6637" fmla="*/ 6257488 w 8176660"/>
                <a:gd name="connsiteY6637" fmla="*/ 3712686 h 8173795"/>
                <a:gd name="connsiteX6638" fmla="*/ 6261884 w 8176660"/>
                <a:gd name="connsiteY6638" fmla="*/ 3710121 h 8173795"/>
                <a:gd name="connsiteX6639" fmla="*/ 6262984 w 8176660"/>
                <a:gd name="connsiteY6639" fmla="*/ 3705359 h 8173795"/>
                <a:gd name="connsiteX6640" fmla="*/ 6258221 w 8176660"/>
                <a:gd name="connsiteY6640" fmla="*/ 3700596 h 8173795"/>
                <a:gd name="connsiteX6641" fmla="*/ 6258221 w 8176660"/>
                <a:gd name="connsiteY6641" fmla="*/ 3625859 h 8173795"/>
                <a:gd name="connsiteX6642" fmla="*/ 6257854 w 8176660"/>
                <a:gd name="connsiteY6642" fmla="*/ 3551123 h 8173795"/>
                <a:gd name="connsiteX6643" fmla="*/ 6261152 w 8176660"/>
                <a:gd name="connsiteY6643" fmla="*/ 3549291 h 8173795"/>
                <a:gd name="connsiteX6644" fmla="*/ 6261884 w 8176660"/>
                <a:gd name="connsiteY6644" fmla="*/ 3545628 h 8173795"/>
                <a:gd name="connsiteX6645" fmla="*/ 6324898 w 8176660"/>
                <a:gd name="connsiteY6645" fmla="*/ 3529874 h 8173795"/>
                <a:gd name="connsiteX6646" fmla="*/ 6392673 w 8176660"/>
                <a:gd name="connsiteY6646" fmla="*/ 3512656 h 8173795"/>
                <a:gd name="connsiteX6647" fmla="*/ 6393040 w 8176660"/>
                <a:gd name="connsiteY6647" fmla="*/ 3513022 h 8173795"/>
                <a:gd name="connsiteX6648" fmla="*/ 6393772 w 8176660"/>
                <a:gd name="connsiteY6648" fmla="*/ 3511923 h 8173795"/>
                <a:gd name="connsiteX6649" fmla="*/ 6393772 w 8176660"/>
                <a:gd name="connsiteY6649" fmla="*/ 3511923 h 8173795"/>
                <a:gd name="connsiteX6650" fmla="*/ 6393772 w 8176660"/>
                <a:gd name="connsiteY6650" fmla="*/ 3511557 h 8173795"/>
                <a:gd name="connsiteX6651" fmla="*/ 6394505 w 8176660"/>
                <a:gd name="connsiteY6651" fmla="*/ 3510458 h 8173795"/>
                <a:gd name="connsiteX6652" fmla="*/ 6393406 w 8176660"/>
                <a:gd name="connsiteY6652" fmla="*/ 3509725 h 8173795"/>
                <a:gd name="connsiteX6653" fmla="*/ 6393406 w 8176660"/>
                <a:gd name="connsiteY6653" fmla="*/ 3509359 h 8173795"/>
                <a:gd name="connsiteX6654" fmla="*/ 6393406 w 8176660"/>
                <a:gd name="connsiteY6654" fmla="*/ 3509359 h 8173795"/>
                <a:gd name="connsiteX6655" fmla="*/ 6393406 w 8176660"/>
                <a:gd name="connsiteY6655" fmla="*/ 3509359 h 8173795"/>
                <a:gd name="connsiteX6656" fmla="*/ 6392307 w 8176660"/>
                <a:gd name="connsiteY6656" fmla="*/ 3508626 h 8173795"/>
                <a:gd name="connsiteX6657" fmla="*/ 6392307 w 8176660"/>
                <a:gd name="connsiteY6657" fmla="*/ 3508626 h 8173795"/>
                <a:gd name="connsiteX6658" fmla="*/ 6361167 w 8176660"/>
                <a:gd name="connsiteY6658" fmla="*/ 3490674 h 8173795"/>
                <a:gd name="connsiteX6659" fmla="*/ 6453488 w 8176660"/>
                <a:gd name="connsiteY6659" fmla="*/ 3440484 h 8173795"/>
                <a:gd name="connsiteX6660" fmla="*/ 6073211 w 8176660"/>
                <a:gd name="connsiteY6660" fmla="*/ 3717082 h 8173795"/>
                <a:gd name="connsiteX6661" fmla="*/ 6069548 w 8176660"/>
                <a:gd name="connsiteY6661" fmla="*/ 3712686 h 8173795"/>
                <a:gd name="connsiteX6662" fmla="*/ 6086767 w 8176660"/>
                <a:gd name="connsiteY6662" fmla="*/ 3652970 h 8173795"/>
                <a:gd name="connsiteX6663" fmla="*/ 6104351 w 8176660"/>
                <a:gd name="connsiteY6663" fmla="*/ 3591422 h 8173795"/>
                <a:gd name="connsiteX6664" fmla="*/ 6105084 w 8176660"/>
                <a:gd name="connsiteY6664" fmla="*/ 3591422 h 8173795"/>
                <a:gd name="connsiteX6665" fmla="*/ 6107283 w 8176660"/>
                <a:gd name="connsiteY6665" fmla="*/ 3589957 h 8173795"/>
                <a:gd name="connsiteX6666" fmla="*/ 6250894 w 8176660"/>
                <a:gd name="connsiteY6666" fmla="*/ 3703161 h 8173795"/>
                <a:gd name="connsiteX6667" fmla="*/ 6250527 w 8176660"/>
                <a:gd name="connsiteY6667" fmla="*/ 3703893 h 8173795"/>
                <a:gd name="connsiteX6668" fmla="*/ 6160770 w 8176660"/>
                <a:gd name="connsiteY6668" fmla="*/ 3710121 h 8173795"/>
                <a:gd name="connsiteX6669" fmla="*/ 6073211 w 8176660"/>
                <a:gd name="connsiteY6669" fmla="*/ 3717082 h 8173795"/>
                <a:gd name="connsiteX6670" fmla="*/ 5492538 w 8176660"/>
                <a:gd name="connsiteY6670" fmla="*/ 4144253 h 8173795"/>
                <a:gd name="connsiteX6671" fmla="*/ 5492172 w 8176660"/>
                <a:gd name="connsiteY6671" fmla="*/ 4143886 h 8173795"/>
                <a:gd name="connsiteX6672" fmla="*/ 5641279 w 8176660"/>
                <a:gd name="connsiteY6672" fmla="*/ 4022622 h 8173795"/>
                <a:gd name="connsiteX6673" fmla="*/ 5645308 w 8176660"/>
                <a:gd name="connsiteY6673" fmla="*/ 4024088 h 8173795"/>
                <a:gd name="connsiteX6674" fmla="*/ 5658497 w 8176660"/>
                <a:gd name="connsiteY6674" fmla="*/ 4084903 h 8173795"/>
                <a:gd name="connsiteX6675" fmla="*/ 5672419 w 8176660"/>
                <a:gd name="connsiteY6675" fmla="*/ 4147549 h 8173795"/>
                <a:gd name="connsiteX6676" fmla="*/ 5670220 w 8176660"/>
                <a:gd name="connsiteY6676" fmla="*/ 4150114 h 8173795"/>
                <a:gd name="connsiteX6677" fmla="*/ 5581196 w 8176660"/>
                <a:gd name="connsiteY6677" fmla="*/ 4147183 h 8173795"/>
                <a:gd name="connsiteX6678" fmla="*/ 5492538 w 8176660"/>
                <a:gd name="connsiteY6678" fmla="*/ 4144253 h 8173795"/>
                <a:gd name="connsiteX6679" fmla="*/ 6036576 w 8176660"/>
                <a:gd name="connsiteY6679" fmla="*/ 3604611 h 8173795"/>
                <a:gd name="connsiteX6680" fmla="*/ 6099589 w 8176660"/>
                <a:gd name="connsiteY6680" fmla="*/ 3588491 h 8173795"/>
                <a:gd name="connsiteX6681" fmla="*/ 6101055 w 8176660"/>
                <a:gd name="connsiteY6681" fmla="*/ 3590323 h 8173795"/>
                <a:gd name="connsiteX6682" fmla="*/ 6083103 w 8176660"/>
                <a:gd name="connsiteY6682" fmla="*/ 3651871 h 8173795"/>
                <a:gd name="connsiteX6683" fmla="*/ 6065884 w 8176660"/>
                <a:gd name="connsiteY6683" fmla="*/ 3711220 h 8173795"/>
                <a:gd name="connsiteX6684" fmla="*/ 6065518 w 8176660"/>
                <a:gd name="connsiteY6684" fmla="*/ 3711220 h 8173795"/>
                <a:gd name="connsiteX6685" fmla="*/ 6064419 w 8176660"/>
                <a:gd name="connsiteY6685" fmla="*/ 3711220 h 8173795"/>
                <a:gd name="connsiteX6686" fmla="*/ 6061854 w 8176660"/>
                <a:gd name="connsiteY6686" fmla="*/ 3713052 h 8173795"/>
                <a:gd name="connsiteX6687" fmla="*/ 6017892 w 8176660"/>
                <a:gd name="connsiteY6687" fmla="*/ 3668357 h 8173795"/>
                <a:gd name="connsiteX6688" fmla="*/ 5972464 w 8176660"/>
                <a:gd name="connsiteY6688" fmla="*/ 3622562 h 8173795"/>
                <a:gd name="connsiteX6689" fmla="*/ 5972830 w 8176660"/>
                <a:gd name="connsiteY6689" fmla="*/ 3620731 h 8173795"/>
                <a:gd name="connsiteX6690" fmla="*/ 6036576 w 8176660"/>
                <a:gd name="connsiteY6690" fmla="*/ 3604611 h 8173795"/>
                <a:gd name="connsiteX6691" fmla="*/ 5649338 w 8176660"/>
                <a:gd name="connsiteY6691" fmla="*/ 4010533 h 8173795"/>
                <a:gd name="connsiteX6692" fmla="*/ 5647873 w 8176660"/>
                <a:gd name="connsiteY6692" fmla="*/ 4010166 h 8173795"/>
                <a:gd name="connsiteX6693" fmla="*/ 5650804 w 8176660"/>
                <a:gd name="connsiteY6693" fmla="*/ 3991848 h 8173795"/>
                <a:gd name="connsiteX6694" fmla="*/ 5652636 w 8176660"/>
                <a:gd name="connsiteY6694" fmla="*/ 3980125 h 8173795"/>
                <a:gd name="connsiteX6695" fmla="*/ 5655566 w 8176660"/>
                <a:gd name="connsiteY6695" fmla="*/ 4005404 h 8173795"/>
                <a:gd name="connsiteX6696" fmla="*/ 5649338 w 8176660"/>
                <a:gd name="connsiteY6696" fmla="*/ 4010533 h 8173795"/>
                <a:gd name="connsiteX6697" fmla="*/ 6260419 w 8176660"/>
                <a:gd name="connsiteY6697" fmla="*/ 3490674 h 8173795"/>
                <a:gd name="connsiteX6698" fmla="*/ 6255290 w 8176660"/>
                <a:gd name="connsiteY6698" fmla="*/ 3538301 h 8173795"/>
                <a:gd name="connsiteX6699" fmla="*/ 6251260 w 8176660"/>
                <a:gd name="connsiteY6699" fmla="*/ 3540865 h 8173795"/>
                <a:gd name="connsiteX6700" fmla="*/ 6250527 w 8176660"/>
                <a:gd name="connsiteY6700" fmla="*/ 3544529 h 8173795"/>
                <a:gd name="connsiteX6701" fmla="*/ 6180187 w 8176660"/>
                <a:gd name="connsiteY6701" fmla="*/ 3563579 h 8173795"/>
                <a:gd name="connsiteX6702" fmla="*/ 6111312 w 8176660"/>
                <a:gd name="connsiteY6702" fmla="*/ 3582263 h 8173795"/>
                <a:gd name="connsiteX6703" fmla="*/ 6266281 w 8176660"/>
                <a:gd name="connsiteY6703" fmla="*/ 3442316 h 8173795"/>
                <a:gd name="connsiteX6704" fmla="*/ 6260419 w 8176660"/>
                <a:gd name="connsiteY6704" fmla="*/ 3490674 h 8173795"/>
                <a:gd name="connsiteX6705" fmla="*/ 5967701 w 8176660"/>
                <a:gd name="connsiteY6705" fmla="*/ 3625493 h 8173795"/>
                <a:gd name="connsiteX6706" fmla="*/ 5968434 w 8176660"/>
                <a:gd name="connsiteY6706" fmla="*/ 3625493 h 8173795"/>
                <a:gd name="connsiteX6707" fmla="*/ 5969899 w 8176660"/>
                <a:gd name="connsiteY6707" fmla="*/ 3624760 h 8173795"/>
                <a:gd name="connsiteX6708" fmla="*/ 6015327 w 8176660"/>
                <a:gd name="connsiteY6708" fmla="*/ 3670921 h 8173795"/>
                <a:gd name="connsiteX6709" fmla="*/ 6059290 w 8176660"/>
                <a:gd name="connsiteY6709" fmla="*/ 3714884 h 8173795"/>
                <a:gd name="connsiteX6710" fmla="*/ 6058924 w 8176660"/>
                <a:gd name="connsiteY6710" fmla="*/ 3715617 h 8173795"/>
                <a:gd name="connsiteX6711" fmla="*/ 5868419 w 8176660"/>
                <a:gd name="connsiteY6711" fmla="*/ 3666159 h 8173795"/>
                <a:gd name="connsiteX6712" fmla="*/ 5916045 w 8176660"/>
                <a:gd name="connsiteY6712" fmla="*/ 3644910 h 8173795"/>
                <a:gd name="connsiteX6713" fmla="*/ 5963671 w 8176660"/>
                <a:gd name="connsiteY6713" fmla="*/ 3623661 h 8173795"/>
                <a:gd name="connsiteX6714" fmla="*/ 5967701 w 8176660"/>
                <a:gd name="connsiteY6714" fmla="*/ 3625493 h 8173795"/>
                <a:gd name="connsiteX6715" fmla="*/ 5967701 w 8176660"/>
                <a:gd name="connsiteY6715" fmla="*/ 3625493 h 8173795"/>
                <a:gd name="connsiteX6716" fmla="*/ 5924471 w 8176660"/>
                <a:gd name="connsiteY6716" fmla="*/ 3968768 h 8173795"/>
                <a:gd name="connsiteX6717" fmla="*/ 5923372 w 8176660"/>
                <a:gd name="connsiteY6717" fmla="*/ 3954847 h 8173795"/>
                <a:gd name="connsiteX6718" fmla="*/ 5930699 w 8176660"/>
                <a:gd name="connsiteY6718" fmla="*/ 3978660 h 8173795"/>
                <a:gd name="connsiteX6719" fmla="*/ 5929966 w 8176660"/>
                <a:gd name="connsiteY6719" fmla="*/ 3979026 h 8173795"/>
                <a:gd name="connsiteX6720" fmla="*/ 5925204 w 8176660"/>
                <a:gd name="connsiteY6720" fmla="*/ 3975729 h 8173795"/>
                <a:gd name="connsiteX6721" fmla="*/ 5924471 w 8176660"/>
                <a:gd name="connsiteY6721" fmla="*/ 3968768 h 8173795"/>
                <a:gd name="connsiteX6722" fmla="*/ 5909451 w 8176660"/>
                <a:gd name="connsiteY6722" fmla="*/ 3883041 h 8173795"/>
                <a:gd name="connsiteX6723" fmla="*/ 5905787 w 8176660"/>
                <a:gd name="connsiteY6723" fmla="*/ 3883041 h 8173795"/>
                <a:gd name="connsiteX6724" fmla="*/ 5902856 w 8176660"/>
                <a:gd name="connsiteY6724" fmla="*/ 3872783 h 8173795"/>
                <a:gd name="connsiteX6725" fmla="*/ 5910183 w 8176660"/>
                <a:gd name="connsiteY6725" fmla="*/ 3881209 h 8173795"/>
                <a:gd name="connsiteX6726" fmla="*/ 5909451 w 8176660"/>
                <a:gd name="connsiteY6726" fmla="*/ 3883041 h 8173795"/>
                <a:gd name="connsiteX6727" fmla="*/ 5933264 w 8176660"/>
                <a:gd name="connsiteY6727" fmla="*/ 4018959 h 8173795"/>
                <a:gd name="connsiteX6728" fmla="*/ 5935095 w 8176660"/>
                <a:gd name="connsiteY6728" fmla="*/ 3990383 h 8173795"/>
                <a:gd name="connsiteX6729" fmla="*/ 5936561 w 8176660"/>
                <a:gd name="connsiteY6729" fmla="*/ 3989650 h 8173795"/>
                <a:gd name="connsiteX6730" fmla="*/ 5978692 w 8176660"/>
                <a:gd name="connsiteY6730" fmla="*/ 4034712 h 8173795"/>
                <a:gd name="connsiteX6731" fmla="*/ 5934363 w 8176660"/>
                <a:gd name="connsiteY6731" fmla="*/ 4050099 h 8173795"/>
                <a:gd name="connsiteX6732" fmla="*/ 5931066 w 8176660"/>
                <a:gd name="connsiteY6732" fmla="*/ 4047535 h 8173795"/>
                <a:gd name="connsiteX6733" fmla="*/ 5933264 w 8176660"/>
                <a:gd name="connsiteY6733" fmla="*/ 4018959 h 8173795"/>
                <a:gd name="connsiteX6734" fmla="*/ 5933264 w 8176660"/>
                <a:gd name="connsiteY6734" fmla="*/ 4018959 h 8173795"/>
                <a:gd name="connsiteX6735" fmla="*/ 5940225 w 8176660"/>
                <a:gd name="connsiteY6735" fmla="*/ 3988185 h 8173795"/>
                <a:gd name="connsiteX6736" fmla="*/ 5981622 w 8176660"/>
                <a:gd name="connsiteY6736" fmla="*/ 4004305 h 8173795"/>
                <a:gd name="connsiteX6737" fmla="*/ 6021922 w 8176660"/>
                <a:gd name="connsiteY6737" fmla="*/ 4019692 h 8173795"/>
                <a:gd name="connsiteX6738" fmla="*/ 5982355 w 8176660"/>
                <a:gd name="connsiteY6738" fmla="*/ 4033247 h 8173795"/>
                <a:gd name="connsiteX6739" fmla="*/ 5940225 w 8176660"/>
                <a:gd name="connsiteY6739" fmla="*/ 3988185 h 8173795"/>
                <a:gd name="connsiteX6740" fmla="*/ 5909451 w 8176660"/>
                <a:gd name="connsiteY6740" fmla="*/ 3886705 h 8173795"/>
                <a:gd name="connsiteX6741" fmla="*/ 5915312 w 8176660"/>
                <a:gd name="connsiteY6741" fmla="*/ 3891834 h 8173795"/>
                <a:gd name="connsiteX6742" fmla="*/ 5917510 w 8176660"/>
                <a:gd name="connsiteY6742" fmla="*/ 3921508 h 8173795"/>
                <a:gd name="connsiteX6743" fmla="*/ 5907253 w 8176660"/>
                <a:gd name="connsiteY6743" fmla="*/ 3886705 h 8173795"/>
                <a:gd name="connsiteX6744" fmla="*/ 5909451 w 8176660"/>
                <a:gd name="connsiteY6744" fmla="*/ 3886705 h 8173795"/>
                <a:gd name="connsiteX6745" fmla="*/ 5920808 w 8176660"/>
                <a:gd name="connsiteY6745" fmla="*/ 3921142 h 8173795"/>
                <a:gd name="connsiteX6746" fmla="*/ 5923372 w 8176660"/>
                <a:gd name="connsiteY6746" fmla="*/ 3934697 h 8173795"/>
                <a:gd name="connsiteX6747" fmla="*/ 5926669 w 8176660"/>
                <a:gd name="connsiteY6747" fmla="*/ 3953381 h 8173795"/>
                <a:gd name="connsiteX6748" fmla="*/ 5922273 w 8176660"/>
                <a:gd name="connsiteY6748" fmla="*/ 3937994 h 8173795"/>
                <a:gd name="connsiteX6749" fmla="*/ 5920808 w 8176660"/>
                <a:gd name="connsiteY6749" fmla="*/ 3921142 h 8173795"/>
                <a:gd name="connsiteX6750" fmla="*/ 5920808 w 8176660"/>
                <a:gd name="connsiteY6750" fmla="*/ 3921142 h 8173795"/>
                <a:gd name="connsiteX6751" fmla="*/ 5944621 w 8176660"/>
                <a:gd name="connsiteY6751" fmla="*/ 3986353 h 8173795"/>
                <a:gd name="connsiteX6752" fmla="*/ 5999940 w 8176660"/>
                <a:gd name="connsiteY6752" fmla="*/ 3987452 h 8173795"/>
                <a:gd name="connsiteX6753" fmla="*/ 6022288 w 8176660"/>
                <a:gd name="connsiteY6753" fmla="*/ 4013463 h 8173795"/>
                <a:gd name="connsiteX6754" fmla="*/ 5944621 w 8176660"/>
                <a:gd name="connsiteY6754" fmla="*/ 3986353 h 8173795"/>
                <a:gd name="connsiteX6755" fmla="*/ 5940225 w 8176660"/>
                <a:gd name="connsiteY6755" fmla="*/ 3982690 h 8173795"/>
                <a:gd name="connsiteX6756" fmla="*/ 5934729 w 8176660"/>
                <a:gd name="connsiteY6756" fmla="*/ 3978293 h 8173795"/>
                <a:gd name="connsiteX6757" fmla="*/ 5927036 w 8176660"/>
                <a:gd name="connsiteY6757" fmla="*/ 3934331 h 8173795"/>
                <a:gd name="connsiteX6758" fmla="*/ 5919709 w 8176660"/>
                <a:gd name="connsiteY6758" fmla="*/ 3892932 h 8173795"/>
                <a:gd name="connsiteX6759" fmla="*/ 5997010 w 8176660"/>
                <a:gd name="connsiteY6759" fmla="*/ 3983789 h 8173795"/>
                <a:gd name="connsiteX6760" fmla="*/ 5940225 w 8176660"/>
                <a:gd name="connsiteY6760" fmla="*/ 3982690 h 8173795"/>
                <a:gd name="connsiteX6761" fmla="*/ 5928501 w 8176660"/>
                <a:gd name="connsiteY6761" fmla="*/ 3982690 h 8173795"/>
                <a:gd name="connsiteX6762" fmla="*/ 5927768 w 8176660"/>
                <a:gd name="connsiteY6762" fmla="*/ 3985254 h 8173795"/>
                <a:gd name="connsiteX6763" fmla="*/ 5932164 w 8176660"/>
                <a:gd name="connsiteY6763" fmla="*/ 3990017 h 8173795"/>
                <a:gd name="connsiteX6764" fmla="*/ 5929966 w 8176660"/>
                <a:gd name="connsiteY6764" fmla="*/ 4018593 h 8173795"/>
                <a:gd name="connsiteX6765" fmla="*/ 5929234 w 8176660"/>
                <a:gd name="connsiteY6765" fmla="*/ 4028484 h 8173795"/>
                <a:gd name="connsiteX6766" fmla="*/ 5925570 w 8176660"/>
                <a:gd name="connsiteY6766" fmla="*/ 3980491 h 8173795"/>
                <a:gd name="connsiteX6767" fmla="*/ 5928501 w 8176660"/>
                <a:gd name="connsiteY6767" fmla="*/ 3982690 h 8173795"/>
                <a:gd name="connsiteX6768" fmla="*/ 5916045 w 8176660"/>
                <a:gd name="connsiteY6768" fmla="*/ 3959243 h 8173795"/>
                <a:gd name="connsiteX6769" fmla="*/ 5905054 w 8176660"/>
                <a:gd name="connsiteY6769" fmla="*/ 3892566 h 8173795"/>
                <a:gd name="connsiteX6770" fmla="*/ 5914580 w 8176660"/>
                <a:gd name="connsiteY6770" fmla="*/ 3925172 h 8173795"/>
                <a:gd name="connsiteX6771" fmla="*/ 5918609 w 8176660"/>
                <a:gd name="connsiteY6771" fmla="*/ 3938361 h 8173795"/>
                <a:gd name="connsiteX6772" fmla="*/ 5920808 w 8176660"/>
                <a:gd name="connsiteY6772" fmla="*/ 3968768 h 8173795"/>
                <a:gd name="connsiteX6773" fmla="*/ 5921174 w 8176660"/>
                <a:gd name="connsiteY6773" fmla="*/ 3973164 h 8173795"/>
                <a:gd name="connsiteX6774" fmla="*/ 5917877 w 8176660"/>
                <a:gd name="connsiteY6774" fmla="*/ 3970966 h 8173795"/>
                <a:gd name="connsiteX6775" fmla="*/ 5916045 w 8176660"/>
                <a:gd name="connsiteY6775" fmla="*/ 3959243 h 8173795"/>
                <a:gd name="connsiteX6776" fmla="*/ 5916045 w 8176660"/>
                <a:gd name="connsiteY6776" fmla="*/ 3959243 h 8173795"/>
                <a:gd name="connsiteX6777" fmla="*/ 5921540 w 8176660"/>
                <a:gd name="connsiteY6777" fmla="*/ 3977927 h 8173795"/>
                <a:gd name="connsiteX6778" fmla="*/ 5924105 w 8176660"/>
                <a:gd name="connsiteY6778" fmla="*/ 4011265 h 8173795"/>
                <a:gd name="connsiteX6779" fmla="*/ 5918243 w 8176660"/>
                <a:gd name="connsiteY6779" fmla="*/ 3976095 h 8173795"/>
                <a:gd name="connsiteX6780" fmla="*/ 5921540 w 8176660"/>
                <a:gd name="connsiteY6780" fmla="*/ 3977927 h 8173795"/>
                <a:gd name="connsiteX6781" fmla="*/ 5852665 w 8176660"/>
                <a:gd name="connsiteY6781" fmla="*/ 3667258 h 8173795"/>
                <a:gd name="connsiteX6782" fmla="*/ 5849368 w 8176660"/>
                <a:gd name="connsiteY6782" fmla="*/ 3653703 h 8173795"/>
                <a:gd name="connsiteX6783" fmla="*/ 5853398 w 8176660"/>
                <a:gd name="connsiteY6783" fmla="*/ 3658099 h 8173795"/>
                <a:gd name="connsiteX6784" fmla="*/ 5859993 w 8176660"/>
                <a:gd name="connsiteY6784" fmla="*/ 3665426 h 8173795"/>
                <a:gd name="connsiteX6785" fmla="*/ 5852665 w 8176660"/>
                <a:gd name="connsiteY6785" fmla="*/ 3667258 h 8173795"/>
                <a:gd name="connsiteX6786" fmla="*/ 5862191 w 8176660"/>
                <a:gd name="connsiteY6786" fmla="*/ 3668723 h 8173795"/>
                <a:gd name="connsiteX6787" fmla="*/ 5887469 w 8176660"/>
                <a:gd name="connsiteY6787" fmla="*/ 3811602 h 8173795"/>
                <a:gd name="connsiteX6788" fmla="*/ 5853398 w 8176660"/>
                <a:gd name="connsiteY6788" fmla="*/ 3670921 h 8173795"/>
                <a:gd name="connsiteX6789" fmla="*/ 5862191 w 8176660"/>
                <a:gd name="connsiteY6789" fmla="*/ 3668723 h 8173795"/>
                <a:gd name="connsiteX6790" fmla="*/ 5898094 w 8176660"/>
                <a:gd name="connsiteY6790" fmla="*/ 3870951 h 8173795"/>
                <a:gd name="connsiteX6791" fmla="*/ 5900292 w 8176660"/>
                <a:gd name="connsiteY6791" fmla="*/ 3883407 h 8173795"/>
                <a:gd name="connsiteX6792" fmla="*/ 5854864 w 8176660"/>
                <a:gd name="connsiteY6792" fmla="*/ 3884873 h 8173795"/>
                <a:gd name="connsiteX6793" fmla="*/ 5812366 w 8176660"/>
                <a:gd name="connsiteY6793" fmla="*/ 3886705 h 8173795"/>
                <a:gd name="connsiteX6794" fmla="*/ 5846438 w 8176660"/>
                <a:gd name="connsiteY6794" fmla="*/ 3879011 h 8173795"/>
                <a:gd name="connsiteX6795" fmla="*/ 5894430 w 8176660"/>
                <a:gd name="connsiteY6795" fmla="*/ 3868021 h 8173795"/>
                <a:gd name="connsiteX6796" fmla="*/ 5898094 w 8176660"/>
                <a:gd name="connsiteY6796" fmla="*/ 3870951 h 8173795"/>
                <a:gd name="connsiteX6797" fmla="*/ 5898094 w 8176660"/>
                <a:gd name="connsiteY6797" fmla="*/ 3870951 h 8173795"/>
                <a:gd name="connsiteX6798" fmla="*/ 5854864 w 8176660"/>
                <a:gd name="connsiteY6798" fmla="*/ 3888903 h 8173795"/>
                <a:gd name="connsiteX6799" fmla="*/ 5900658 w 8176660"/>
                <a:gd name="connsiteY6799" fmla="*/ 3887071 h 8173795"/>
                <a:gd name="connsiteX6800" fmla="*/ 5912382 w 8176660"/>
                <a:gd name="connsiteY6800" fmla="*/ 3959976 h 8173795"/>
                <a:gd name="connsiteX6801" fmla="*/ 5913847 w 8176660"/>
                <a:gd name="connsiteY6801" fmla="*/ 3968402 h 8173795"/>
                <a:gd name="connsiteX6802" fmla="*/ 5864755 w 8176660"/>
                <a:gd name="connsiteY6802" fmla="*/ 3935430 h 8173795"/>
                <a:gd name="connsiteX6803" fmla="*/ 5798445 w 8176660"/>
                <a:gd name="connsiteY6803" fmla="*/ 3891101 h 8173795"/>
                <a:gd name="connsiteX6804" fmla="*/ 5854864 w 8176660"/>
                <a:gd name="connsiteY6804" fmla="*/ 3888903 h 8173795"/>
                <a:gd name="connsiteX6805" fmla="*/ 5980890 w 8176660"/>
                <a:gd name="connsiteY6805" fmla="*/ 4039108 h 8173795"/>
                <a:gd name="connsiteX6806" fmla="*/ 5982722 w 8176660"/>
                <a:gd name="connsiteY6806" fmla="*/ 4038376 h 8173795"/>
                <a:gd name="connsiteX6807" fmla="*/ 5995544 w 8176660"/>
                <a:gd name="connsiteY6807" fmla="*/ 4052297 h 8173795"/>
                <a:gd name="connsiteX6808" fmla="*/ 5940225 w 8176660"/>
                <a:gd name="connsiteY6808" fmla="*/ 4051931 h 8173795"/>
                <a:gd name="connsiteX6809" fmla="*/ 5980890 w 8176660"/>
                <a:gd name="connsiteY6809" fmla="*/ 4039108 h 8173795"/>
                <a:gd name="connsiteX6810" fmla="*/ 5986385 w 8176660"/>
                <a:gd name="connsiteY6810" fmla="*/ 4037277 h 8173795"/>
                <a:gd name="connsiteX6811" fmla="*/ 6027051 w 8176660"/>
                <a:gd name="connsiteY6811" fmla="*/ 4024454 h 8173795"/>
                <a:gd name="connsiteX6812" fmla="*/ 6031447 w 8176660"/>
                <a:gd name="connsiteY6812" fmla="*/ 4027019 h 8173795"/>
                <a:gd name="connsiteX6813" fmla="*/ 6032180 w 8176660"/>
                <a:gd name="connsiteY6813" fmla="*/ 4027019 h 8173795"/>
                <a:gd name="connsiteX6814" fmla="*/ 6043537 w 8176660"/>
                <a:gd name="connsiteY6814" fmla="*/ 4052664 h 8173795"/>
                <a:gd name="connsiteX6815" fmla="*/ 6000673 w 8176660"/>
                <a:gd name="connsiteY6815" fmla="*/ 4052297 h 8173795"/>
                <a:gd name="connsiteX6816" fmla="*/ 5986385 w 8176660"/>
                <a:gd name="connsiteY6816" fmla="*/ 4037277 h 8173795"/>
                <a:gd name="connsiteX6817" fmla="*/ 6045002 w 8176660"/>
                <a:gd name="connsiteY6817" fmla="*/ 4055961 h 8173795"/>
                <a:gd name="connsiteX6818" fmla="*/ 6058191 w 8176660"/>
                <a:gd name="connsiteY6818" fmla="*/ 4085269 h 8173795"/>
                <a:gd name="connsiteX6819" fmla="*/ 6082370 w 8176660"/>
                <a:gd name="connsiteY6819" fmla="*/ 4139124 h 8173795"/>
                <a:gd name="connsiteX6820" fmla="*/ 6003970 w 8176660"/>
                <a:gd name="connsiteY6820" fmla="*/ 4055594 h 8173795"/>
                <a:gd name="connsiteX6821" fmla="*/ 6045002 w 8176660"/>
                <a:gd name="connsiteY6821" fmla="*/ 4055961 h 8173795"/>
                <a:gd name="connsiteX6822" fmla="*/ 6061488 w 8176660"/>
                <a:gd name="connsiteY6822" fmla="*/ 4083804 h 8173795"/>
                <a:gd name="connsiteX6823" fmla="*/ 6049032 w 8176660"/>
                <a:gd name="connsiteY6823" fmla="*/ 4055961 h 8173795"/>
                <a:gd name="connsiteX6824" fmla="*/ 6105451 w 8176660"/>
                <a:gd name="connsiteY6824" fmla="*/ 4056327 h 8173795"/>
                <a:gd name="connsiteX6825" fmla="*/ 6103253 w 8176660"/>
                <a:gd name="connsiteY6825" fmla="*/ 4067318 h 8173795"/>
                <a:gd name="connsiteX6826" fmla="*/ 6087865 w 8176660"/>
                <a:gd name="connsiteY6826" fmla="*/ 4142421 h 8173795"/>
                <a:gd name="connsiteX6827" fmla="*/ 6061488 w 8176660"/>
                <a:gd name="connsiteY6827" fmla="*/ 4083804 h 8173795"/>
                <a:gd name="connsiteX6828" fmla="*/ 6061488 w 8176660"/>
                <a:gd name="connsiteY6828" fmla="*/ 4083804 h 8173795"/>
                <a:gd name="connsiteX6829" fmla="*/ 6047566 w 8176660"/>
                <a:gd name="connsiteY6829" fmla="*/ 4052664 h 8173795"/>
                <a:gd name="connsiteX6830" fmla="*/ 6035111 w 8176660"/>
                <a:gd name="connsiteY6830" fmla="*/ 4025187 h 8173795"/>
                <a:gd name="connsiteX6831" fmla="*/ 6035843 w 8176660"/>
                <a:gd name="connsiteY6831" fmla="*/ 4024454 h 8173795"/>
                <a:gd name="connsiteX6832" fmla="*/ 6083103 w 8176660"/>
                <a:gd name="connsiteY6832" fmla="*/ 4039841 h 8173795"/>
                <a:gd name="connsiteX6833" fmla="*/ 6107283 w 8176660"/>
                <a:gd name="connsiteY6833" fmla="*/ 4047535 h 8173795"/>
                <a:gd name="connsiteX6834" fmla="*/ 6106183 w 8176660"/>
                <a:gd name="connsiteY6834" fmla="*/ 4053030 h 8173795"/>
                <a:gd name="connsiteX6835" fmla="*/ 6047566 w 8176660"/>
                <a:gd name="connsiteY6835" fmla="*/ 4052664 h 8173795"/>
                <a:gd name="connsiteX6836" fmla="*/ 6110580 w 8176660"/>
                <a:gd name="connsiteY6836" fmla="*/ 4048634 h 8173795"/>
                <a:gd name="connsiteX6837" fmla="*/ 6124868 w 8176660"/>
                <a:gd name="connsiteY6837" fmla="*/ 4053030 h 8173795"/>
                <a:gd name="connsiteX6838" fmla="*/ 6109847 w 8176660"/>
                <a:gd name="connsiteY6838" fmla="*/ 4053030 h 8173795"/>
                <a:gd name="connsiteX6839" fmla="*/ 6110580 w 8176660"/>
                <a:gd name="connsiteY6839" fmla="*/ 4048634 h 8173795"/>
                <a:gd name="connsiteX6840" fmla="*/ 6040606 w 8176660"/>
                <a:gd name="connsiteY6840" fmla="*/ 4019692 h 8173795"/>
                <a:gd name="connsiteX6841" fmla="*/ 6077242 w 8176660"/>
                <a:gd name="connsiteY6841" fmla="*/ 4006136 h 8173795"/>
                <a:gd name="connsiteX6842" fmla="*/ 6117541 w 8176660"/>
                <a:gd name="connsiteY6842" fmla="*/ 3991116 h 8173795"/>
                <a:gd name="connsiteX6843" fmla="*/ 6119006 w 8176660"/>
                <a:gd name="connsiteY6843" fmla="*/ 3992215 h 8173795"/>
                <a:gd name="connsiteX6844" fmla="*/ 6108382 w 8176660"/>
                <a:gd name="connsiteY6844" fmla="*/ 4043505 h 8173795"/>
                <a:gd name="connsiteX6845" fmla="*/ 6040606 w 8176660"/>
                <a:gd name="connsiteY6845" fmla="*/ 4019692 h 8173795"/>
                <a:gd name="connsiteX6846" fmla="*/ 6032912 w 8176660"/>
                <a:gd name="connsiteY6846" fmla="*/ 4016028 h 8173795"/>
                <a:gd name="connsiteX6847" fmla="*/ 6031447 w 8176660"/>
                <a:gd name="connsiteY6847" fmla="*/ 4015295 h 8173795"/>
                <a:gd name="connsiteX6848" fmla="*/ 6030348 w 8176660"/>
                <a:gd name="connsiteY6848" fmla="*/ 4015295 h 8173795"/>
                <a:gd name="connsiteX6849" fmla="*/ 6029615 w 8176660"/>
                <a:gd name="connsiteY6849" fmla="*/ 4015662 h 8173795"/>
                <a:gd name="connsiteX6850" fmla="*/ 6028516 w 8176660"/>
                <a:gd name="connsiteY6850" fmla="*/ 4015295 h 8173795"/>
                <a:gd name="connsiteX6851" fmla="*/ 6004703 w 8176660"/>
                <a:gd name="connsiteY6851" fmla="*/ 3987086 h 8173795"/>
                <a:gd name="connsiteX6852" fmla="*/ 6027417 w 8176660"/>
                <a:gd name="connsiteY6852" fmla="*/ 3987452 h 8173795"/>
                <a:gd name="connsiteX6853" fmla="*/ 6111312 w 8176660"/>
                <a:gd name="connsiteY6853" fmla="*/ 3988918 h 8173795"/>
                <a:gd name="connsiteX6854" fmla="*/ 6032912 w 8176660"/>
                <a:gd name="connsiteY6854" fmla="*/ 4016028 h 8173795"/>
                <a:gd name="connsiteX6855" fmla="*/ 5909084 w 8176660"/>
                <a:gd name="connsiteY6855" fmla="*/ 3873882 h 8173795"/>
                <a:gd name="connsiteX6856" fmla="*/ 5903955 w 8176660"/>
                <a:gd name="connsiteY6856" fmla="*/ 3868021 h 8173795"/>
                <a:gd name="connsiteX6857" fmla="*/ 5904688 w 8176660"/>
                <a:gd name="connsiteY6857" fmla="*/ 3864723 h 8173795"/>
                <a:gd name="connsiteX6858" fmla="*/ 5903955 w 8176660"/>
                <a:gd name="connsiteY6858" fmla="*/ 3863624 h 8173795"/>
                <a:gd name="connsiteX6859" fmla="*/ 5908718 w 8176660"/>
                <a:gd name="connsiteY6859" fmla="*/ 3859594 h 8173795"/>
                <a:gd name="connsiteX6860" fmla="*/ 5913480 w 8176660"/>
                <a:gd name="connsiteY6860" fmla="*/ 3878645 h 8173795"/>
                <a:gd name="connsiteX6861" fmla="*/ 5909084 w 8176660"/>
                <a:gd name="connsiteY6861" fmla="*/ 3873882 h 8173795"/>
                <a:gd name="connsiteX6862" fmla="*/ 5901757 w 8176660"/>
                <a:gd name="connsiteY6862" fmla="*/ 3860693 h 8173795"/>
                <a:gd name="connsiteX6863" fmla="*/ 5899559 w 8176660"/>
                <a:gd name="connsiteY6863" fmla="*/ 3860327 h 8173795"/>
                <a:gd name="connsiteX6864" fmla="*/ 5874647 w 8176660"/>
                <a:gd name="connsiteY6864" fmla="*/ 3720746 h 8173795"/>
                <a:gd name="connsiteX6865" fmla="*/ 5907253 w 8176660"/>
                <a:gd name="connsiteY6865" fmla="*/ 3855564 h 8173795"/>
                <a:gd name="connsiteX6866" fmla="*/ 5901757 w 8176660"/>
                <a:gd name="connsiteY6866" fmla="*/ 3860693 h 8173795"/>
                <a:gd name="connsiteX6867" fmla="*/ 5866220 w 8176660"/>
                <a:gd name="connsiteY6867" fmla="*/ 3668723 h 8173795"/>
                <a:gd name="connsiteX6868" fmla="*/ 6058924 w 8176660"/>
                <a:gd name="connsiteY6868" fmla="*/ 3718547 h 8173795"/>
                <a:gd name="connsiteX6869" fmla="*/ 6058557 w 8176660"/>
                <a:gd name="connsiteY6869" fmla="*/ 3720013 h 8173795"/>
                <a:gd name="connsiteX6870" fmla="*/ 6060023 w 8176660"/>
                <a:gd name="connsiteY6870" fmla="*/ 3722577 h 8173795"/>
                <a:gd name="connsiteX6871" fmla="*/ 5911282 w 8176660"/>
                <a:gd name="connsiteY6871" fmla="*/ 3853000 h 8173795"/>
                <a:gd name="connsiteX6872" fmla="*/ 5866220 w 8176660"/>
                <a:gd name="connsiteY6872" fmla="*/ 3668723 h 8173795"/>
                <a:gd name="connsiteX6873" fmla="*/ 5862557 w 8176660"/>
                <a:gd name="connsiteY6873" fmla="*/ 3937994 h 8173795"/>
                <a:gd name="connsiteX6874" fmla="*/ 5914580 w 8176660"/>
                <a:gd name="connsiteY6874" fmla="*/ 3972798 h 8173795"/>
                <a:gd name="connsiteX6875" fmla="*/ 5926669 w 8176660"/>
                <a:gd name="connsiteY6875" fmla="*/ 4047168 h 8173795"/>
                <a:gd name="connsiteX6876" fmla="*/ 5926669 w 8176660"/>
                <a:gd name="connsiteY6876" fmla="*/ 4047168 h 8173795"/>
                <a:gd name="connsiteX6877" fmla="*/ 5802108 w 8176660"/>
                <a:gd name="connsiteY6877" fmla="*/ 3896963 h 8173795"/>
                <a:gd name="connsiteX6878" fmla="*/ 5862557 w 8176660"/>
                <a:gd name="connsiteY6878" fmla="*/ 3937994 h 8173795"/>
                <a:gd name="connsiteX6879" fmla="*/ 6254924 w 8176660"/>
                <a:gd name="connsiteY6879" fmla="*/ 3624760 h 8173795"/>
                <a:gd name="connsiteX6880" fmla="*/ 6255290 w 8176660"/>
                <a:gd name="connsiteY6880" fmla="*/ 3699497 h 8173795"/>
                <a:gd name="connsiteX6881" fmla="*/ 6253458 w 8176660"/>
                <a:gd name="connsiteY6881" fmla="*/ 3700596 h 8173795"/>
                <a:gd name="connsiteX6882" fmla="*/ 6109847 w 8176660"/>
                <a:gd name="connsiteY6882" fmla="*/ 3587392 h 8173795"/>
                <a:gd name="connsiteX6883" fmla="*/ 6110214 w 8176660"/>
                <a:gd name="connsiteY6883" fmla="*/ 3585560 h 8173795"/>
                <a:gd name="connsiteX6884" fmla="*/ 6180920 w 8176660"/>
                <a:gd name="connsiteY6884" fmla="*/ 3566510 h 8173795"/>
                <a:gd name="connsiteX6885" fmla="*/ 6251260 w 8176660"/>
                <a:gd name="connsiteY6885" fmla="*/ 3547460 h 8173795"/>
                <a:gd name="connsiteX6886" fmla="*/ 6254557 w 8176660"/>
                <a:gd name="connsiteY6886" fmla="*/ 3550024 h 8173795"/>
                <a:gd name="connsiteX6887" fmla="*/ 6254924 w 8176660"/>
                <a:gd name="connsiteY6887" fmla="*/ 3624760 h 8173795"/>
                <a:gd name="connsiteX6888" fmla="*/ 6258954 w 8176660"/>
                <a:gd name="connsiteY6888" fmla="*/ 3538667 h 8173795"/>
                <a:gd name="connsiteX6889" fmla="*/ 6264083 w 8176660"/>
                <a:gd name="connsiteY6889" fmla="*/ 3491041 h 8173795"/>
                <a:gd name="connsiteX6890" fmla="*/ 6269578 w 8176660"/>
                <a:gd name="connsiteY6890" fmla="*/ 3440117 h 8173795"/>
                <a:gd name="connsiteX6891" fmla="*/ 6329660 w 8176660"/>
                <a:gd name="connsiteY6891" fmla="*/ 3474921 h 8173795"/>
                <a:gd name="connsiteX6892" fmla="*/ 6354572 w 8176660"/>
                <a:gd name="connsiteY6892" fmla="*/ 3489209 h 8173795"/>
                <a:gd name="connsiteX6893" fmla="*/ 6260419 w 8176660"/>
                <a:gd name="connsiteY6893" fmla="*/ 3539766 h 8173795"/>
                <a:gd name="connsiteX6894" fmla="*/ 6258954 w 8176660"/>
                <a:gd name="connsiteY6894" fmla="*/ 3538667 h 8173795"/>
                <a:gd name="connsiteX6895" fmla="*/ 6258954 w 8176660"/>
                <a:gd name="connsiteY6895" fmla="*/ 3538667 h 8173795"/>
                <a:gd name="connsiteX6896" fmla="*/ 6331859 w 8176660"/>
                <a:gd name="connsiteY6896" fmla="*/ 3471990 h 8173795"/>
                <a:gd name="connsiteX6897" fmla="*/ 6274707 w 8176660"/>
                <a:gd name="connsiteY6897" fmla="*/ 3439018 h 8173795"/>
                <a:gd name="connsiteX6898" fmla="*/ 6363365 w 8176660"/>
                <a:gd name="connsiteY6898" fmla="*/ 3438285 h 8173795"/>
                <a:gd name="connsiteX6899" fmla="*/ 6451290 w 8176660"/>
                <a:gd name="connsiteY6899" fmla="*/ 3437553 h 8173795"/>
                <a:gd name="connsiteX6900" fmla="*/ 6358236 w 8176660"/>
                <a:gd name="connsiteY6900" fmla="*/ 3487743 h 8173795"/>
                <a:gd name="connsiteX6901" fmla="*/ 6331859 w 8176660"/>
                <a:gd name="connsiteY6901" fmla="*/ 3471990 h 8173795"/>
                <a:gd name="connsiteX6902" fmla="*/ 5950849 w 8176660"/>
                <a:gd name="connsiteY6902" fmla="*/ 3625127 h 8173795"/>
                <a:gd name="connsiteX6903" fmla="*/ 5914946 w 8176660"/>
                <a:gd name="connsiteY6903" fmla="*/ 3641246 h 8173795"/>
                <a:gd name="connsiteX6904" fmla="*/ 5864022 w 8176660"/>
                <a:gd name="connsiteY6904" fmla="*/ 3664327 h 8173795"/>
                <a:gd name="connsiteX6905" fmla="*/ 5856329 w 8176660"/>
                <a:gd name="connsiteY6905" fmla="*/ 3655534 h 8173795"/>
                <a:gd name="connsiteX6906" fmla="*/ 5849734 w 8176660"/>
                <a:gd name="connsiteY6906" fmla="*/ 3648207 h 8173795"/>
                <a:gd name="connsiteX6907" fmla="*/ 5907619 w 8176660"/>
                <a:gd name="connsiteY6907" fmla="*/ 3635018 h 8173795"/>
                <a:gd name="connsiteX6908" fmla="*/ 5950849 w 8176660"/>
                <a:gd name="connsiteY6908" fmla="*/ 3625127 h 8173795"/>
                <a:gd name="connsiteX6909" fmla="*/ 5844606 w 8176660"/>
                <a:gd name="connsiteY6909" fmla="*/ 3649673 h 8173795"/>
                <a:gd name="connsiteX6910" fmla="*/ 5849002 w 8176660"/>
                <a:gd name="connsiteY6910" fmla="*/ 3667624 h 8173795"/>
                <a:gd name="connsiteX6911" fmla="*/ 5802108 w 8176660"/>
                <a:gd name="connsiteY6911" fmla="*/ 3678248 h 8173795"/>
                <a:gd name="connsiteX6912" fmla="*/ 5758512 w 8176660"/>
                <a:gd name="connsiteY6912" fmla="*/ 3688140 h 8173795"/>
                <a:gd name="connsiteX6913" fmla="*/ 5794415 w 8176660"/>
                <a:gd name="connsiteY6913" fmla="*/ 3672020 h 8173795"/>
                <a:gd name="connsiteX6914" fmla="*/ 5844606 w 8176660"/>
                <a:gd name="connsiteY6914" fmla="*/ 3649673 h 8173795"/>
                <a:gd name="connsiteX6915" fmla="*/ 5802841 w 8176660"/>
                <a:gd name="connsiteY6915" fmla="*/ 3681912 h 8173795"/>
                <a:gd name="connsiteX6916" fmla="*/ 5849734 w 8176660"/>
                <a:gd name="connsiteY6916" fmla="*/ 3670921 h 8173795"/>
                <a:gd name="connsiteX6917" fmla="*/ 5895896 w 8176660"/>
                <a:gd name="connsiteY6917" fmla="*/ 3861060 h 8173795"/>
                <a:gd name="connsiteX6918" fmla="*/ 5894064 w 8176660"/>
                <a:gd name="connsiteY6918" fmla="*/ 3862159 h 8173795"/>
                <a:gd name="connsiteX6919" fmla="*/ 5893331 w 8176660"/>
                <a:gd name="connsiteY6919" fmla="*/ 3865090 h 8173795"/>
                <a:gd name="connsiteX6920" fmla="*/ 5845338 w 8176660"/>
                <a:gd name="connsiteY6920" fmla="*/ 3875714 h 8173795"/>
                <a:gd name="connsiteX6921" fmla="*/ 5794049 w 8176660"/>
                <a:gd name="connsiteY6921" fmla="*/ 3887437 h 8173795"/>
                <a:gd name="connsiteX6922" fmla="*/ 5743491 w 8176660"/>
                <a:gd name="connsiteY6922" fmla="*/ 3695834 h 8173795"/>
                <a:gd name="connsiteX6923" fmla="*/ 5802841 w 8176660"/>
                <a:gd name="connsiteY6923" fmla="*/ 3681912 h 8173795"/>
                <a:gd name="connsiteX6924" fmla="*/ 5788553 w 8176660"/>
                <a:gd name="connsiteY6924" fmla="*/ 3889269 h 8173795"/>
                <a:gd name="connsiteX6925" fmla="*/ 5721877 w 8176660"/>
                <a:gd name="connsiteY6925" fmla="*/ 3925904 h 8173795"/>
                <a:gd name="connsiteX6926" fmla="*/ 5657398 w 8176660"/>
                <a:gd name="connsiteY6926" fmla="*/ 3961807 h 8173795"/>
                <a:gd name="connsiteX6927" fmla="*/ 5652636 w 8176660"/>
                <a:gd name="connsiteY6927" fmla="*/ 3959609 h 8173795"/>
                <a:gd name="connsiteX6928" fmla="*/ 5651536 w 8176660"/>
                <a:gd name="connsiteY6928" fmla="*/ 3959609 h 8173795"/>
                <a:gd name="connsiteX6929" fmla="*/ 5645675 w 8176660"/>
                <a:gd name="connsiteY6929" fmla="*/ 3967303 h 8173795"/>
                <a:gd name="connsiteX6930" fmla="*/ 5649704 w 8176660"/>
                <a:gd name="connsiteY6930" fmla="*/ 3972066 h 8173795"/>
                <a:gd name="connsiteX6931" fmla="*/ 5646774 w 8176660"/>
                <a:gd name="connsiteY6931" fmla="*/ 3990750 h 8173795"/>
                <a:gd name="connsiteX6932" fmla="*/ 5644209 w 8176660"/>
                <a:gd name="connsiteY6932" fmla="*/ 4007968 h 8173795"/>
                <a:gd name="connsiteX6933" fmla="*/ 5588157 w 8176660"/>
                <a:gd name="connsiteY6933" fmla="*/ 3822592 h 8173795"/>
                <a:gd name="connsiteX6934" fmla="*/ 5788553 w 8176660"/>
                <a:gd name="connsiteY6934" fmla="*/ 3889269 h 8173795"/>
                <a:gd name="connsiteX6935" fmla="*/ 5662161 w 8176660"/>
                <a:gd name="connsiteY6935" fmla="*/ 4083437 h 8173795"/>
                <a:gd name="connsiteX6936" fmla="*/ 5648606 w 8176660"/>
                <a:gd name="connsiteY6936" fmla="*/ 4022256 h 8173795"/>
                <a:gd name="connsiteX6937" fmla="*/ 5652636 w 8176660"/>
                <a:gd name="connsiteY6937" fmla="*/ 4015295 h 8173795"/>
                <a:gd name="connsiteX6938" fmla="*/ 5651536 w 8176660"/>
                <a:gd name="connsiteY6938" fmla="*/ 4013097 h 8173795"/>
                <a:gd name="connsiteX6939" fmla="*/ 5656299 w 8176660"/>
                <a:gd name="connsiteY6939" fmla="*/ 4009067 h 8173795"/>
                <a:gd name="connsiteX6940" fmla="*/ 5662161 w 8176660"/>
                <a:gd name="connsiteY6940" fmla="*/ 4059258 h 8173795"/>
                <a:gd name="connsiteX6941" fmla="*/ 5669122 w 8176660"/>
                <a:gd name="connsiteY6941" fmla="*/ 4115310 h 8173795"/>
                <a:gd name="connsiteX6942" fmla="*/ 5662161 w 8176660"/>
                <a:gd name="connsiteY6942" fmla="*/ 4083437 h 8173795"/>
                <a:gd name="connsiteX6943" fmla="*/ 5655566 w 8176660"/>
                <a:gd name="connsiteY6943" fmla="*/ 3972432 h 8173795"/>
                <a:gd name="connsiteX6944" fmla="*/ 5658497 w 8176660"/>
                <a:gd name="connsiteY6944" fmla="*/ 3970600 h 8173795"/>
                <a:gd name="connsiteX6945" fmla="*/ 5659596 w 8176660"/>
                <a:gd name="connsiteY6945" fmla="*/ 3965471 h 8173795"/>
                <a:gd name="connsiteX6946" fmla="*/ 5659230 w 8176660"/>
                <a:gd name="connsiteY6946" fmla="*/ 3964738 h 8173795"/>
                <a:gd name="connsiteX6947" fmla="*/ 5723709 w 8176660"/>
                <a:gd name="connsiteY6947" fmla="*/ 3929202 h 8173795"/>
                <a:gd name="connsiteX6948" fmla="*/ 5779028 w 8176660"/>
                <a:gd name="connsiteY6948" fmla="*/ 3898428 h 8173795"/>
                <a:gd name="connsiteX6949" fmla="*/ 5658863 w 8176660"/>
                <a:gd name="connsiteY6949" fmla="*/ 4001740 h 8173795"/>
                <a:gd name="connsiteX6950" fmla="*/ 5655566 w 8176660"/>
                <a:gd name="connsiteY6950" fmla="*/ 3972432 h 8173795"/>
                <a:gd name="connsiteX6951" fmla="*/ 5655566 w 8176660"/>
                <a:gd name="connsiteY6951" fmla="*/ 3972432 h 8173795"/>
                <a:gd name="connsiteX6952" fmla="*/ 5998841 w 8176660"/>
                <a:gd name="connsiteY6952" fmla="*/ 4055594 h 8173795"/>
                <a:gd name="connsiteX6953" fmla="*/ 6078340 w 8176660"/>
                <a:gd name="connsiteY6953" fmla="*/ 4140222 h 8173795"/>
                <a:gd name="connsiteX6954" fmla="*/ 6009466 w 8176660"/>
                <a:gd name="connsiteY6954" fmla="*/ 4099191 h 8173795"/>
                <a:gd name="connsiteX6955" fmla="*/ 5935462 w 8176660"/>
                <a:gd name="connsiteY6955" fmla="*/ 4055228 h 8173795"/>
                <a:gd name="connsiteX6956" fmla="*/ 5998841 w 8176660"/>
                <a:gd name="connsiteY6956" fmla="*/ 4055594 h 8173795"/>
                <a:gd name="connsiteX6957" fmla="*/ 6092262 w 8176660"/>
                <a:gd name="connsiteY6957" fmla="*/ 4135460 h 8173795"/>
                <a:gd name="connsiteX6958" fmla="*/ 6106550 w 8176660"/>
                <a:gd name="connsiteY6958" fmla="*/ 4067684 h 8173795"/>
                <a:gd name="connsiteX6959" fmla="*/ 6109114 w 8176660"/>
                <a:gd name="connsiteY6959" fmla="*/ 4055961 h 8173795"/>
                <a:gd name="connsiteX6960" fmla="*/ 6131462 w 8176660"/>
                <a:gd name="connsiteY6960" fmla="*/ 4055961 h 8173795"/>
                <a:gd name="connsiteX6961" fmla="*/ 6132195 w 8176660"/>
                <a:gd name="connsiteY6961" fmla="*/ 4057792 h 8173795"/>
                <a:gd name="connsiteX6962" fmla="*/ 6110214 w 8176660"/>
                <a:gd name="connsiteY6962" fmla="*/ 4100290 h 8173795"/>
                <a:gd name="connsiteX6963" fmla="*/ 6092262 w 8176660"/>
                <a:gd name="connsiteY6963" fmla="*/ 4135460 h 8173795"/>
                <a:gd name="connsiteX6964" fmla="*/ 6092262 w 8176660"/>
                <a:gd name="connsiteY6964" fmla="*/ 4135460 h 8173795"/>
                <a:gd name="connsiteX6965" fmla="*/ 6131828 w 8176660"/>
                <a:gd name="connsiteY6965" fmla="*/ 4051565 h 8173795"/>
                <a:gd name="connsiteX6966" fmla="*/ 6111312 w 8176660"/>
                <a:gd name="connsiteY6966" fmla="*/ 4044237 h 8173795"/>
                <a:gd name="connsiteX6967" fmla="*/ 6121204 w 8176660"/>
                <a:gd name="connsiteY6967" fmla="*/ 3995879 h 8173795"/>
                <a:gd name="connsiteX6968" fmla="*/ 6126700 w 8176660"/>
                <a:gd name="connsiteY6968" fmla="*/ 4021524 h 8173795"/>
                <a:gd name="connsiteX6969" fmla="*/ 6133294 w 8176660"/>
                <a:gd name="connsiteY6969" fmla="*/ 4050832 h 8173795"/>
                <a:gd name="connsiteX6970" fmla="*/ 6131828 w 8176660"/>
                <a:gd name="connsiteY6970" fmla="*/ 4051565 h 8173795"/>
                <a:gd name="connsiteX6971" fmla="*/ 6131828 w 8176660"/>
                <a:gd name="connsiteY6971" fmla="*/ 4051565 h 8173795"/>
                <a:gd name="connsiteX6972" fmla="*/ 6027784 w 8176660"/>
                <a:gd name="connsiteY6972" fmla="*/ 3983789 h 8173795"/>
                <a:gd name="connsiteX6973" fmla="*/ 6001772 w 8176660"/>
                <a:gd name="connsiteY6973" fmla="*/ 3983423 h 8173795"/>
                <a:gd name="connsiteX6974" fmla="*/ 5975028 w 8176660"/>
                <a:gd name="connsiteY6974" fmla="*/ 3951549 h 8173795"/>
                <a:gd name="connsiteX6975" fmla="*/ 5923006 w 8176660"/>
                <a:gd name="connsiteY6975" fmla="*/ 3889636 h 8173795"/>
                <a:gd name="connsiteX6976" fmla="*/ 6113877 w 8176660"/>
                <a:gd name="connsiteY6976" fmla="*/ 3985621 h 8173795"/>
                <a:gd name="connsiteX6977" fmla="*/ 6027784 w 8176660"/>
                <a:gd name="connsiteY6977" fmla="*/ 3983789 h 8173795"/>
                <a:gd name="connsiteX6978" fmla="*/ 5919709 w 8176660"/>
                <a:gd name="connsiteY6978" fmla="*/ 3878278 h 8173795"/>
                <a:gd name="connsiteX6979" fmla="*/ 5916411 w 8176660"/>
                <a:gd name="connsiteY6979" fmla="*/ 3877179 h 8173795"/>
                <a:gd name="connsiteX6980" fmla="*/ 5916411 w 8176660"/>
                <a:gd name="connsiteY6980" fmla="*/ 3877179 h 8173795"/>
                <a:gd name="connsiteX6981" fmla="*/ 5911649 w 8176660"/>
                <a:gd name="connsiteY6981" fmla="*/ 3857030 h 8173795"/>
                <a:gd name="connsiteX6982" fmla="*/ 6045368 w 8176660"/>
                <a:gd name="connsiteY6982" fmla="*/ 3739796 h 8173795"/>
                <a:gd name="connsiteX6983" fmla="*/ 5919709 w 8176660"/>
                <a:gd name="connsiteY6983" fmla="*/ 3878278 h 8173795"/>
                <a:gd name="connsiteX6984" fmla="*/ 6269211 w 8176660"/>
                <a:gd name="connsiteY6984" fmla="*/ 3539033 h 8173795"/>
                <a:gd name="connsiteX6985" fmla="*/ 6357870 w 8176660"/>
                <a:gd name="connsiteY6985" fmla="*/ 3491407 h 8173795"/>
                <a:gd name="connsiteX6986" fmla="*/ 6388277 w 8176660"/>
                <a:gd name="connsiteY6986" fmla="*/ 3508992 h 8173795"/>
                <a:gd name="connsiteX6987" fmla="*/ 6323798 w 8176660"/>
                <a:gd name="connsiteY6987" fmla="*/ 3525112 h 8173795"/>
                <a:gd name="connsiteX6988" fmla="*/ 6269211 w 8176660"/>
                <a:gd name="connsiteY6988" fmla="*/ 3539033 h 8173795"/>
                <a:gd name="connsiteX6989" fmla="*/ 8169131 w 8176660"/>
                <a:gd name="connsiteY6989" fmla="*/ 4026652 h 8173795"/>
                <a:gd name="connsiteX6990" fmla="*/ 8165101 w 8176660"/>
                <a:gd name="connsiteY6990" fmla="*/ 4029217 h 8173795"/>
                <a:gd name="connsiteX6991" fmla="*/ 8165101 w 8176660"/>
                <a:gd name="connsiteY6991" fmla="*/ 4029583 h 8173795"/>
                <a:gd name="connsiteX6992" fmla="*/ 8015628 w 8176660"/>
                <a:gd name="connsiteY6992" fmla="*/ 3985987 h 8173795"/>
                <a:gd name="connsiteX6993" fmla="*/ 7869085 w 8176660"/>
                <a:gd name="connsiteY6993" fmla="*/ 3943856 h 8173795"/>
                <a:gd name="connsiteX6994" fmla="*/ 7869819 w 8176660"/>
                <a:gd name="connsiteY6994" fmla="*/ 3941658 h 8173795"/>
                <a:gd name="connsiteX6995" fmla="*/ 7860293 w 8176660"/>
                <a:gd name="connsiteY6995" fmla="*/ 3933232 h 8173795"/>
                <a:gd name="connsiteX6996" fmla="*/ 7858828 w 8176660"/>
                <a:gd name="connsiteY6996" fmla="*/ 3933232 h 8173795"/>
                <a:gd name="connsiteX6997" fmla="*/ 7850768 w 8176660"/>
                <a:gd name="connsiteY6997" fmla="*/ 3944222 h 8173795"/>
                <a:gd name="connsiteX6998" fmla="*/ 7852599 w 8176660"/>
                <a:gd name="connsiteY6998" fmla="*/ 3947153 h 8173795"/>
                <a:gd name="connsiteX6999" fmla="*/ 7735732 w 8176660"/>
                <a:gd name="connsiteY6999" fmla="*/ 4044237 h 8173795"/>
                <a:gd name="connsiteX7000" fmla="*/ 7615202 w 8176660"/>
                <a:gd name="connsiteY7000" fmla="*/ 4144985 h 8173795"/>
                <a:gd name="connsiteX7001" fmla="*/ 7611904 w 8176660"/>
                <a:gd name="connsiteY7001" fmla="*/ 4055594 h 8173795"/>
                <a:gd name="connsiteX7002" fmla="*/ 7608607 w 8176660"/>
                <a:gd name="connsiteY7002" fmla="*/ 3972798 h 8173795"/>
                <a:gd name="connsiteX7003" fmla="*/ 7617034 w 8176660"/>
                <a:gd name="connsiteY7003" fmla="*/ 3960708 h 8173795"/>
                <a:gd name="connsiteX7004" fmla="*/ 7606775 w 8176660"/>
                <a:gd name="connsiteY7004" fmla="*/ 3952282 h 8173795"/>
                <a:gd name="connsiteX7005" fmla="*/ 7605309 w 8176660"/>
                <a:gd name="connsiteY7005" fmla="*/ 3952282 h 8173795"/>
                <a:gd name="connsiteX7006" fmla="*/ 7600913 w 8176660"/>
                <a:gd name="connsiteY7006" fmla="*/ 3954847 h 8173795"/>
                <a:gd name="connsiteX7007" fmla="*/ 7483313 w 8176660"/>
                <a:gd name="connsiteY7007" fmla="*/ 3848604 h 8173795"/>
                <a:gd name="connsiteX7008" fmla="*/ 7366080 w 8176660"/>
                <a:gd name="connsiteY7008" fmla="*/ 3743826 h 8173795"/>
                <a:gd name="connsiteX7009" fmla="*/ 7367911 w 8176660"/>
                <a:gd name="connsiteY7009" fmla="*/ 3736133 h 8173795"/>
                <a:gd name="connsiteX7010" fmla="*/ 7357654 w 8176660"/>
                <a:gd name="connsiteY7010" fmla="*/ 3727340 h 8173795"/>
                <a:gd name="connsiteX7011" fmla="*/ 7348128 w 8176660"/>
                <a:gd name="connsiteY7011" fmla="*/ 3593987 h 8173795"/>
                <a:gd name="connsiteX7012" fmla="*/ 7337870 w 8176660"/>
                <a:gd name="connsiteY7012" fmla="*/ 3458435 h 8173795"/>
                <a:gd name="connsiteX7013" fmla="*/ 7342633 w 8176660"/>
                <a:gd name="connsiteY7013" fmla="*/ 3455504 h 8173795"/>
                <a:gd name="connsiteX7014" fmla="*/ 7344465 w 8176660"/>
                <a:gd name="connsiteY7014" fmla="*/ 3448910 h 8173795"/>
                <a:gd name="connsiteX7015" fmla="*/ 7334207 w 8176660"/>
                <a:gd name="connsiteY7015" fmla="*/ 3441583 h 8173795"/>
                <a:gd name="connsiteX7016" fmla="*/ 7327612 w 8176660"/>
                <a:gd name="connsiteY7016" fmla="*/ 3448544 h 8173795"/>
                <a:gd name="connsiteX7017" fmla="*/ 7214408 w 8176660"/>
                <a:gd name="connsiteY7017" fmla="*/ 3448910 h 8173795"/>
                <a:gd name="connsiteX7018" fmla="*/ 7101571 w 8176660"/>
                <a:gd name="connsiteY7018" fmla="*/ 3449643 h 8173795"/>
                <a:gd name="connsiteX7019" fmla="*/ 7093145 w 8176660"/>
                <a:gd name="connsiteY7019" fmla="*/ 3443048 h 8173795"/>
                <a:gd name="connsiteX7020" fmla="*/ 7069332 w 8176660"/>
                <a:gd name="connsiteY7020" fmla="*/ 3347796 h 8173795"/>
                <a:gd name="connsiteX7021" fmla="*/ 7044053 w 8176660"/>
                <a:gd name="connsiteY7021" fmla="*/ 3249246 h 8173795"/>
                <a:gd name="connsiteX7022" fmla="*/ 7046252 w 8176660"/>
                <a:gd name="connsiteY7022" fmla="*/ 3244850 h 8173795"/>
                <a:gd name="connsiteX7023" fmla="*/ 7041123 w 8176660"/>
                <a:gd name="connsiteY7023" fmla="*/ 3240454 h 8173795"/>
                <a:gd name="connsiteX7024" fmla="*/ 7040390 w 8176660"/>
                <a:gd name="connsiteY7024" fmla="*/ 3240454 h 8173795"/>
                <a:gd name="connsiteX7025" fmla="*/ 7035993 w 8176660"/>
                <a:gd name="connsiteY7025" fmla="*/ 3246315 h 8173795"/>
                <a:gd name="connsiteX7026" fmla="*/ 7037093 w 8176660"/>
                <a:gd name="connsiteY7026" fmla="*/ 3248513 h 8173795"/>
                <a:gd name="connsiteX7027" fmla="*/ 7010349 w 8176660"/>
                <a:gd name="connsiteY7027" fmla="*/ 3294308 h 8173795"/>
                <a:gd name="connsiteX7028" fmla="*/ 6934879 w 8176660"/>
                <a:gd name="connsiteY7028" fmla="*/ 3154360 h 8173795"/>
                <a:gd name="connsiteX7029" fmla="*/ 6938909 w 8176660"/>
                <a:gd name="connsiteY7029" fmla="*/ 3145934 h 8173795"/>
                <a:gd name="connsiteX7030" fmla="*/ 6927552 w 8176660"/>
                <a:gd name="connsiteY7030" fmla="*/ 3138241 h 8173795"/>
                <a:gd name="connsiteX7031" fmla="*/ 6919859 w 8176660"/>
                <a:gd name="connsiteY7031" fmla="*/ 3148865 h 8173795"/>
                <a:gd name="connsiteX7032" fmla="*/ 6920225 w 8176660"/>
                <a:gd name="connsiteY7032" fmla="*/ 3149597 h 8173795"/>
                <a:gd name="connsiteX7033" fmla="*/ 6801160 w 8176660"/>
                <a:gd name="connsiteY7033" fmla="*/ 3202719 h 8173795"/>
                <a:gd name="connsiteX7034" fmla="*/ 6674767 w 8176660"/>
                <a:gd name="connsiteY7034" fmla="*/ 3259871 h 8173795"/>
                <a:gd name="connsiteX7035" fmla="*/ 6674401 w 8176660"/>
                <a:gd name="connsiteY7035" fmla="*/ 3259504 h 8173795"/>
                <a:gd name="connsiteX7036" fmla="*/ 6674034 w 8176660"/>
                <a:gd name="connsiteY7036" fmla="*/ 3260237 h 8173795"/>
                <a:gd name="connsiteX7037" fmla="*/ 6583545 w 8176660"/>
                <a:gd name="connsiteY7037" fmla="*/ 3280386 h 8173795"/>
                <a:gd name="connsiteX7038" fmla="*/ 6495253 w 8176660"/>
                <a:gd name="connsiteY7038" fmla="*/ 3300536 h 8173795"/>
                <a:gd name="connsiteX7039" fmla="*/ 6492688 w 8176660"/>
                <a:gd name="connsiteY7039" fmla="*/ 3299803 h 8173795"/>
                <a:gd name="connsiteX7040" fmla="*/ 6490124 w 8176660"/>
                <a:gd name="connsiteY7040" fmla="*/ 3303467 h 8173795"/>
                <a:gd name="connsiteX7041" fmla="*/ 6490124 w 8176660"/>
                <a:gd name="connsiteY7041" fmla="*/ 3303467 h 8173795"/>
                <a:gd name="connsiteX7042" fmla="*/ 6493055 w 8176660"/>
                <a:gd name="connsiteY7042" fmla="*/ 3306031 h 8173795"/>
                <a:gd name="connsiteX7043" fmla="*/ 6533720 w 8176660"/>
                <a:gd name="connsiteY7043" fmla="*/ 3364282 h 8173795"/>
                <a:gd name="connsiteX7044" fmla="*/ 6570722 w 8176660"/>
                <a:gd name="connsiteY7044" fmla="*/ 3416671 h 8173795"/>
                <a:gd name="connsiteX7045" fmla="*/ 6567425 w 8176660"/>
                <a:gd name="connsiteY7045" fmla="*/ 3425097 h 8173795"/>
                <a:gd name="connsiteX7046" fmla="*/ 6579148 w 8176660"/>
                <a:gd name="connsiteY7046" fmla="*/ 3433889 h 8173795"/>
                <a:gd name="connsiteX7047" fmla="*/ 6586109 w 8176660"/>
                <a:gd name="connsiteY7047" fmla="*/ 3429859 h 8173795"/>
                <a:gd name="connsiteX7048" fmla="*/ 6584277 w 8176660"/>
                <a:gd name="connsiteY7048" fmla="*/ 3416304 h 8173795"/>
                <a:gd name="connsiteX7049" fmla="*/ 6627873 w 8176660"/>
                <a:gd name="connsiteY7049" fmla="*/ 3343766 h 8173795"/>
                <a:gd name="connsiteX7050" fmla="*/ 6675133 w 8176660"/>
                <a:gd name="connsiteY7050" fmla="*/ 3264267 h 8173795"/>
                <a:gd name="connsiteX7051" fmla="*/ 6802259 w 8176660"/>
                <a:gd name="connsiteY7051" fmla="*/ 3349628 h 8173795"/>
                <a:gd name="connsiteX7052" fmla="*/ 6927186 w 8176660"/>
                <a:gd name="connsiteY7052" fmla="*/ 3432790 h 8173795"/>
                <a:gd name="connsiteX7053" fmla="*/ 6926819 w 8176660"/>
                <a:gd name="connsiteY7053" fmla="*/ 3434622 h 8173795"/>
                <a:gd name="connsiteX7054" fmla="*/ 6932315 w 8176660"/>
                <a:gd name="connsiteY7054" fmla="*/ 3439018 h 8173795"/>
                <a:gd name="connsiteX7055" fmla="*/ 6933048 w 8176660"/>
                <a:gd name="connsiteY7055" fmla="*/ 3439018 h 8173795"/>
                <a:gd name="connsiteX7056" fmla="*/ 6934147 w 8176660"/>
                <a:gd name="connsiteY7056" fmla="*/ 3438285 h 8173795"/>
                <a:gd name="connsiteX7057" fmla="*/ 7042221 w 8176660"/>
                <a:gd name="connsiteY7057" fmla="*/ 3558084 h 8173795"/>
                <a:gd name="connsiteX7058" fmla="*/ 7148831 w 8176660"/>
                <a:gd name="connsiteY7058" fmla="*/ 3675317 h 8173795"/>
                <a:gd name="connsiteX7059" fmla="*/ 7147366 w 8176660"/>
                <a:gd name="connsiteY7059" fmla="*/ 3681179 h 8173795"/>
                <a:gd name="connsiteX7060" fmla="*/ 7155425 w 8176660"/>
                <a:gd name="connsiteY7060" fmla="*/ 3688140 h 8173795"/>
                <a:gd name="connsiteX7061" fmla="*/ 7155792 w 8176660"/>
                <a:gd name="connsiteY7061" fmla="*/ 3688140 h 8173795"/>
                <a:gd name="connsiteX7062" fmla="*/ 7179605 w 8176660"/>
                <a:gd name="connsiteY7062" fmla="*/ 3783393 h 8173795"/>
                <a:gd name="connsiteX7063" fmla="*/ 7204151 w 8176660"/>
                <a:gd name="connsiteY7063" fmla="*/ 3879744 h 8173795"/>
                <a:gd name="connsiteX7064" fmla="*/ 7201586 w 8176660"/>
                <a:gd name="connsiteY7064" fmla="*/ 3881209 h 8173795"/>
                <a:gd name="connsiteX7065" fmla="*/ 7200121 w 8176660"/>
                <a:gd name="connsiteY7065" fmla="*/ 3886705 h 8173795"/>
                <a:gd name="connsiteX7066" fmla="*/ 7207448 w 8176660"/>
                <a:gd name="connsiteY7066" fmla="*/ 3893299 h 8173795"/>
                <a:gd name="connsiteX7067" fmla="*/ 7226498 w 8176660"/>
                <a:gd name="connsiteY7067" fmla="*/ 3977927 h 8173795"/>
                <a:gd name="connsiteX7068" fmla="*/ 7247747 w 8176660"/>
                <a:gd name="connsiteY7068" fmla="*/ 4069516 h 8173795"/>
                <a:gd name="connsiteX7069" fmla="*/ 7247747 w 8176660"/>
                <a:gd name="connsiteY7069" fmla="*/ 4069516 h 8173795"/>
                <a:gd name="connsiteX7070" fmla="*/ 7247747 w 8176660"/>
                <a:gd name="connsiteY7070" fmla="*/ 4069516 h 8173795"/>
                <a:gd name="connsiteX7071" fmla="*/ 7247747 w 8176660"/>
                <a:gd name="connsiteY7071" fmla="*/ 4069516 h 8173795"/>
                <a:gd name="connsiteX7072" fmla="*/ 7247747 w 8176660"/>
                <a:gd name="connsiteY7072" fmla="*/ 4069882 h 8173795"/>
                <a:gd name="connsiteX7073" fmla="*/ 7282917 w 8176660"/>
                <a:gd name="connsiteY7073" fmla="*/ 4148649 h 8173795"/>
                <a:gd name="connsiteX7074" fmla="*/ 7318087 w 8176660"/>
                <a:gd name="connsiteY7074" fmla="*/ 4226683 h 8173795"/>
                <a:gd name="connsiteX7075" fmla="*/ 7318087 w 8176660"/>
                <a:gd name="connsiteY7075" fmla="*/ 4227049 h 8173795"/>
                <a:gd name="connsiteX7076" fmla="*/ 7318453 w 8176660"/>
                <a:gd name="connsiteY7076" fmla="*/ 4227049 h 8173795"/>
                <a:gd name="connsiteX7077" fmla="*/ 7318453 w 8176660"/>
                <a:gd name="connsiteY7077" fmla="*/ 4227415 h 8173795"/>
                <a:gd name="connsiteX7078" fmla="*/ 7319919 w 8176660"/>
                <a:gd name="connsiteY7078" fmla="*/ 4228148 h 8173795"/>
                <a:gd name="connsiteX7079" fmla="*/ 7320285 w 8176660"/>
                <a:gd name="connsiteY7079" fmla="*/ 4228515 h 8173795"/>
                <a:gd name="connsiteX7080" fmla="*/ 7320651 w 8176660"/>
                <a:gd name="connsiteY7080" fmla="*/ 4228148 h 8173795"/>
                <a:gd name="connsiteX7081" fmla="*/ 7467194 w 8176660"/>
                <a:gd name="connsiteY7081" fmla="*/ 4189314 h 8173795"/>
                <a:gd name="connsiteX7082" fmla="*/ 7610805 w 8176660"/>
                <a:gd name="connsiteY7082" fmla="*/ 4150847 h 8173795"/>
                <a:gd name="connsiteX7083" fmla="*/ 7560248 w 8176660"/>
                <a:gd name="connsiteY7083" fmla="*/ 4303617 h 8173795"/>
                <a:gd name="connsiteX7084" fmla="*/ 7508959 w 8176660"/>
                <a:gd name="connsiteY7084" fmla="*/ 4459318 h 8173795"/>
                <a:gd name="connsiteX7085" fmla="*/ 7508959 w 8176660"/>
                <a:gd name="connsiteY7085" fmla="*/ 4459318 h 8173795"/>
                <a:gd name="connsiteX7086" fmla="*/ 7508959 w 8176660"/>
                <a:gd name="connsiteY7086" fmla="*/ 4460051 h 8173795"/>
                <a:gd name="connsiteX7087" fmla="*/ 7508959 w 8176660"/>
                <a:gd name="connsiteY7087" fmla="*/ 4460051 h 8173795"/>
                <a:gd name="connsiteX7088" fmla="*/ 7508959 w 8176660"/>
                <a:gd name="connsiteY7088" fmla="*/ 4460417 h 8173795"/>
                <a:gd name="connsiteX7089" fmla="*/ 7508959 w 8176660"/>
                <a:gd name="connsiteY7089" fmla="*/ 4460417 h 8173795"/>
                <a:gd name="connsiteX7090" fmla="*/ 7508959 w 8176660"/>
                <a:gd name="connsiteY7090" fmla="*/ 4460783 h 8173795"/>
                <a:gd name="connsiteX7091" fmla="*/ 7509325 w 8176660"/>
                <a:gd name="connsiteY7091" fmla="*/ 4461150 h 8173795"/>
                <a:gd name="connsiteX7092" fmla="*/ 7509325 w 8176660"/>
                <a:gd name="connsiteY7092" fmla="*/ 4461150 h 8173795"/>
                <a:gd name="connsiteX7093" fmla="*/ 7509325 w 8176660"/>
                <a:gd name="connsiteY7093" fmla="*/ 4461150 h 8173795"/>
                <a:gd name="connsiteX7094" fmla="*/ 7509325 w 8176660"/>
                <a:gd name="connsiteY7094" fmla="*/ 4461150 h 8173795"/>
                <a:gd name="connsiteX7095" fmla="*/ 7510057 w 8176660"/>
                <a:gd name="connsiteY7095" fmla="*/ 4461516 h 8173795"/>
                <a:gd name="connsiteX7096" fmla="*/ 7510424 w 8176660"/>
                <a:gd name="connsiteY7096" fmla="*/ 4461516 h 8173795"/>
                <a:gd name="connsiteX7097" fmla="*/ 7510424 w 8176660"/>
                <a:gd name="connsiteY7097" fmla="*/ 4461516 h 8173795"/>
                <a:gd name="connsiteX7098" fmla="*/ 7510790 w 8176660"/>
                <a:gd name="connsiteY7098" fmla="*/ 4461516 h 8173795"/>
                <a:gd name="connsiteX7099" fmla="*/ 7658065 w 8176660"/>
                <a:gd name="connsiteY7099" fmla="*/ 4416821 h 8173795"/>
                <a:gd name="connsiteX7100" fmla="*/ 7796548 w 8176660"/>
                <a:gd name="connsiteY7100" fmla="*/ 4374324 h 8173795"/>
                <a:gd name="connsiteX7101" fmla="*/ 7804973 w 8176660"/>
                <a:gd name="connsiteY7101" fmla="*/ 4380185 h 8173795"/>
                <a:gd name="connsiteX7102" fmla="*/ 7806439 w 8176660"/>
                <a:gd name="connsiteY7102" fmla="*/ 4380185 h 8173795"/>
                <a:gd name="connsiteX7103" fmla="*/ 7809370 w 8176660"/>
                <a:gd name="connsiteY7103" fmla="*/ 4378354 h 8173795"/>
                <a:gd name="connsiteX7104" fmla="*/ 7900959 w 8176660"/>
                <a:gd name="connsiteY7104" fmla="*/ 4490459 h 8173795"/>
                <a:gd name="connsiteX7105" fmla="*/ 7993646 w 8176660"/>
                <a:gd name="connsiteY7105" fmla="*/ 4603296 h 8173795"/>
                <a:gd name="connsiteX7106" fmla="*/ 7994745 w 8176660"/>
                <a:gd name="connsiteY7106" fmla="*/ 4614653 h 8173795"/>
                <a:gd name="connsiteX7107" fmla="*/ 7999875 w 8176660"/>
                <a:gd name="connsiteY7107" fmla="*/ 4616485 h 8173795"/>
                <a:gd name="connsiteX7108" fmla="*/ 8000973 w 8176660"/>
                <a:gd name="connsiteY7108" fmla="*/ 4616485 h 8173795"/>
                <a:gd name="connsiteX7109" fmla="*/ 8007935 w 8176660"/>
                <a:gd name="connsiteY7109" fmla="*/ 4607326 h 8173795"/>
                <a:gd name="connsiteX7110" fmla="*/ 8001707 w 8176660"/>
                <a:gd name="connsiteY7110" fmla="*/ 4601098 h 8173795"/>
                <a:gd name="connsiteX7111" fmla="*/ 8005736 w 8176660"/>
                <a:gd name="connsiteY7111" fmla="*/ 4466646 h 8173795"/>
                <a:gd name="connsiteX7112" fmla="*/ 8009400 w 8176660"/>
                <a:gd name="connsiteY7112" fmla="*/ 4332193 h 8173795"/>
                <a:gd name="connsiteX7113" fmla="*/ 8015628 w 8176660"/>
                <a:gd name="connsiteY7113" fmla="*/ 4323400 h 8173795"/>
                <a:gd name="connsiteX7114" fmla="*/ 8013063 w 8176660"/>
                <a:gd name="connsiteY7114" fmla="*/ 4319004 h 8173795"/>
                <a:gd name="connsiteX7115" fmla="*/ 8089998 w 8176660"/>
                <a:gd name="connsiteY7115" fmla="*/ 4181254 h 8173795"/>
                <a:gd name="connsiteX7116" fmla="*/ 8169497 w 8176660"/>
                <a:gd name="connsiteY7116" fmla="*/ 4038010 h 8173795"/>
                <a:gd name="connsiteX7117" fmla="*/ 8170230 w 8176660"/>
                <a:gd name="connsiteY7117" fmla="*/ 4038376 h 8173795"/>
                <a:gd name="connsiteX7118" fmla="*/ 8171329 w 8176660"/>
                <a:gd name="connsiteY7118" fmla="*/ 4038376 h 8173795"/>
                <a:gd name="connsiteX7119" fmla="*/ 8175359 w 8176660"/>
                <a:gd name="connsiteY7119" fmla="*/ 4035811 h 8173795"/>
                <a:gd name="connsiteX7120" fmla="*/ 8174260 w 8176660"/>
                <a:gd name="connsiteY7120" fmla="*/ 4027385 h 8173795"/>
                <a:gd name="connsiteX7121" fmla="*/ 8169497 w 8176660"/>
                <a:gd name="connsiteY7121" fmla="*/ 4026286 h 8173795"/>
                <a:gd name="connsiteX7122" fmla="*/ 8169131 w 8176660"/>
                <a:gd name="connsiteY7122" fmla="*/ 4026652 h 8173795"/>
                <a:gd name="connsiteX7123" fmla="*/ 7998043 w 8176660"/>
                <a:gd name="connsiteY7123" fmla="*/ 4601098 h 8173795"/>
                <a:gd name="connsiteX7124" fmla="*/ 7996211 w 8176660"/>
                <a:gd name="connsiteY7124" fmla="*/ 4602197 h 8173795"/>
                <a:gd name="connsiteX7125" fmla="*/ 7903523 w 8176660"/>
                <a:gd name="connsiteY7125" fmla="*/ 4488627 h 8173795"/>
                <a:gd name="connsiteX7126" fmla="*/ 7811934 w 8176660"/>
                <a:gd name="connsiteY7126" fmla="*/ 4377255 h 8173795"/>
                <a:gd name="connsiteX7127" fmla="*/ 7812667 w 8176660"/>
                <a:gd name="connsiteY7127" fmla="*/ 4376888 h 8173795"/>
                <a:gd name="connsiteX7128" fmla="*/ 7814132 w 8176660"/>
                <a:gd name="connsiteY7128" fmla="*/ 4370294 h 8173795"/>
                <a:gd name="connsiteX7129" fmla="*/ 7906454 w 8176660"/>
                <a:gd name="connsiteY7129" fmla="*/ 4349778 h 8173795"/>
                <a:gd name="connsiteX7130" fmla="*/ 8000973 w 8176660"/>
                <a:gd name="connsiteY7130" fmla="*/ 4328529 h 8173795"/>
                <a:gd name="connsiteX7131" fmla="*/ 8005736 w 8176660"/>
                <a:gd name="connsiteY7131" fmla="*/ 4332559 h 8173795"/>
                <a:gd name="connsiteX7132" fmla="*/ 8001707 w 8176660"/>
                <a:gd name="connsiteY7132" fmla="*/ 4467378 h 8173795"/>
                <a:gd name="connsiteX7133" fmla="*/ 7998043 w 8176660"/>
                <a:gd name="connsiteY7133" fmla="*/ 4601098 h 8173795"/>
                <a:gd name="connsiteX7134" fmla="*/ 7656599 w 8176660"/>
                <a:gd name="connsiteY7134" fmla="*/ 4413524 h 8173795"/>
                <a:gd name="connsiteX7135" fmla="*/ 7512622 w 8176660"/>
                <a:gd name="connsiteY7135" fmla="*/ 4457853 h 8173795"/>
                <a:gd name="connsiteX7136" fmla="*/ 7563179 w 8176660"/>
                <a:gd name="connsiteY7136" fmla="*/ 4305082 h 8173795"/>
                <a:gd name="connsiteX7137" fmla="*/ 7613003 w 8176660"/>
                <a:gd name="connsiteY7137" fmla="*/ 4153045 h 8173795"/>
                <a:gd name="connsiteX7138" fmla="*/ 7669422 w 8176660"/>
                <a:gd name="connsiteY7138" fmla="*/ 4254892 h 8173795"/>
                <a:gd name="connsiteX7139" fmla="*/ 7724009 w 8176660"/>
                <a:gd name="connsiteY7139" fmla="*/ 4352709 h 8173795"/>
                <a:gd name="connsiteX7140" fmla="*/ 7720346 w 8176660"/>
                <a:gd name="connsiteY7140" fmla="*/ 4360769 h 8173795"/>
                <a:gd name="connsiteX7141" fmla="*/ 7729504 w 8176660"/>
                <a:gd name="connsiteY7141" fmla="*/ 4368828 h 8173795"/>
                <a:gd name="connsiteX7142" fmla="*/ 7730970 w 8176660"/>
                <a:gd name="connsiteY7142" fmla="*/ 4368828 h 8173795"/>
                <a:gd name="connsiteX7143" fmla="*/ 7737197 w 8176660"/>
                <a:gd name="connsiteY7143" fmla="*/ 4365165 h 8173795"/>
                <a:gd name="connsiteX7144" fmla="*/ 7737931 w 8176660"/>
                <a:gd name="connsiteY7144" fmla="*/ 4362600 h 8173795"/>
                <a:gd name="connsiteX7145" fmla="*/ 7766873 w 8176660"/>
                <a:gd name="connsiteY7145" fmla="*/ 4366997 h 8173795"/>
                <a:gd name="connsiteX7146" fmla="*/ 7794716 w 8176660"/>
                <a:gd name="connsiteY7146" fmla="*/ 4371026 h 8173795"/>
                <a:gd name="connsiteX7147" fmla="*/ 7794349 w 8176660"/>
                <a:gd name="connsiteY7147" fmla="*/ 4371759 h 8173795"/>
                <a:gd name="connsiteX7148" fmla="*/ 7656599 w 8176660"/>
                <a:gd name="connsiteY7148" fmla="*/ 4413524 h 8173795"/>
                <a:gd name="connsiteX7149" fmla="*/ 6803358 w 8176660"/>
                <a:gd name="connsiteY7149" fmla="*/ 3346330 h 8173795"/>
                <a:gd name="connsiteX7150" fmla="*/ 6676965 w 8176660"/>
                <a:gd name="connsiteY7150" fmla="*/ 3262069 h 8173795"/>
                <a:gd name="connsiteX7151" fmla="*/ 6801526 w 8176660"/>
                <a:gd name="connsiteY7151" fmla="*/ 3206383 h 8173795"/>
                <a:gd name="connsiteX7152" fmla="*/ 6920592 w 8176660"/>
                <a:gd name="connsiteY7152" fmla="*/ 3152895 h 8173795"/>
                <a:gd name="connsiteX7153" fmla="*/ 6926453 w 8176660"/>
                <a:gd name="connsiteY7153" fmla="*/ 3156558 h 8173795"/>
                <a:gd name="connsiteX7154" fmla="*/ 6927552 w 8176660"/>
                <a:gd name="connsiteY7154" fmla="*/ 3291011 h 8173795"/>
                <a:gd name="connsiteX7155" fmla="*/ 6929018 w 8176660"/>
                <a:gd name="connsiteY7155" fmla="*/ 3429493 h 8173795"/>
                <a:gd name="connsiteX7156" fmla="*/ 6927919 w 8176660"/>
                <a:gd name="connsiteY7156" fmla="*/ 3430226 h 8173795"/>
                <a:gd name="connsiteX7157" fmla="*/ 6803358 w 8176660"/>
                <a:gd name="connsiteY7157" fmla="*/ 3346330 h 8173795"/>
                <a:gd name="connsiteX7158" fmla="*/ 6579881 w 8176660"/>
                <a:gd name="connsiteY7158" fmla="*/ 3414839 h 8173795"/>
                <a:gd name="connsiteX7159" fmla="*/ 6575118 w 8176660"/>
                <a:gd name="connsiteY7159" fmla="*/ 3413740 h 8173795"/>
                <a:gd name="connsiteX7160" fmla="*/ 6572554 w 8176660"/>
                <a:gd name="connsiteY7160" fmla="*/ 3415205 h 8173795"/>
                <a:gd name="connsiteX7161" fmla="*/ 6535918 w 8176660"/>
                <a:gd name="connsiteY7161" fmla="*/ 3362450 h 8173795"/>
                <a:gd name="connsiteX7162" fmla="*/ 6494887 w 8176660"/>
                <a:gd name="connsiteY7162" fmla="*/ 3304199 h 8173795"/>
                <a:gd name="connsiteX7163" fmla="*/ 6583178 w 8176660"/>
                <a:gd name="connsiteY7163" fmla="*/ 3284416 h 8173795"/>
                <a:gd name="connsiteX7164" fmla="*/ 6670004 w 8176660"/>
                <a:gd name="connsiteY7164" fmla="*/ 3264267 h 8173795"/>
                <a:gd name="connsiteX7165" fmla="*/ 6623111 w 8176660"/>
                <a:gd name="connsiteY7165" fmla="*/ 3341568 h 8173795"/>
                <a:gd name="connsiteX7166" fmla="*/ 6579881 w 8176660"/>
                <a:gd name="connsiteY7166" fmla="*/ 3414839 h 8173795"/>
                <a:gd name="connsiteX7167" fmla="*/ 7039291 w 8176660"/>
                <a:gd name="connsiteY7167" fmla="*/ 3250345 h 8173795"/>
                <a:gd name="connsiteX7168" fmla="*/ 7064203 w 8176660"/>
                <a:gd name="connsiteY7168" fmla="*/ 3348895 h 8173795"/>
                <a:gd name="connsiteX7169" fmla="*/ 7086917 w 8176660"/>
                <a:gd name="connsiteY7169" fmla="*/ 3437919 h 8173795"/>
                <a:gd name="connsiteX7170" fmla="*/ 7012180 w 8176660"/>
                <a:gd name="connsiteY7170" fmla="*/ 3298338 h 8173795"/>
                <a:gd name="connsiteX7171" fmla="*/ 7012180 w 8176660"/>
                <a:gd name="connsiteY7171" fmla="*/ 3298338 h 8173795"/>
                <a:gd name="connsiteX7172" fmla="*/ 7039291 w 8176660"/>
                <a:gd name="connsiteY7172" fmla="*/ 3250345 h 8173795"/>
                <a:gd name="connsiteX7173" fmla="*/ 7039291 w 8176660"/>
                <a:gd name="connsiteY7173" fmla="*/ 3250345 h 8173795"/>
                <a:gd name="connsiteX7174" fmla="*/ 7325781 w 8176660"/>
                <a:gd name="connsiteY7174" fmla="*/ 3452207 h 8173795"/>
                <a:gd name="connsiteX7175" fmla="*/ 7327979 w 8176660"/>
                <a:gd name="connsiteY7175" fmla="*/ 3455871 h 8173795"/>
                <a:gd name="connsiteX7176" fmla="*/ 7242984 w 8176660"/>
                <a:gd name="connsiteY7176" fmla="*/ 3563946 h 8173795"/>
                <a:gd name="connsiteX7177" fmla="*/ 7157623 w 8176660"/>
                <a:gd name="connsiteY7177" fmla="*/ 3673119 h 8173795"/>
                <a:gd name="connsiteX7178" fmla="*/ 7154326 w 8176660"/>
                <a:gd name="connsiteY7178" fmla="*/ 3672020 h 8173795"/>
                <a:gd name="connsiteX7179" fmla="*/ 7153960 w 8176660"/>
                <a:gd name="connsiteY7179" fmla="*/ 3672020 h 8173795"/>
                <a:gd name="connsiteX7180" fmla="*/ 7125018 w 8176660"/>
                <a:gd name="connsiteY7180" fmla="*/ 3565411 h 8173795"/>
                <a:gd name="connsiteX7181" fmla="*/ 7095710 w 8176660"/>
                <a:gd name="connsiteY7181" fmla="*/ 3458802 h 8173795"/>
                <a:gd name="connsiteX7182" fmla="*/ 7099006 w 8176660"/>
                <a:gd name="connsiteY7182" fmla="*/ 3456970 h 8173795"/>
                <a:gd name="connsiteX7183" fmla="*/ 7099739 w 8176660"/>
                <a:gd name="connsiteY7183" fmla="*/ 3453306 h 8173795"/>
                <a:gd name="connsiteX7184" fmla="*/ 7213310 w 8176660"/>
                <a:gd name="connsiteY7184" fmla="*/ 3452940 h 8173795"/>
                <a:gd name="connsiteX7185" fmla="*/ 7325781 w 8176660"/>
                <a:gd name="connsiteY7185" fmla="*/ 3452207 h 8173795"/>
                <a:gd name="connsiteX7186" fmla="*/ 7853333 w 8176660"/>
                <a:gd name="connsiteY7186" fmla="*/ 3950451 h 8173795"/>
                <a:gd name="connsiteX7187" fmla="*/ 7859561 w 8176660"/>
                <a:gd name="connsiteY7187" fmla="*/ 3952649 h 8173795"/>
                <a:gd name="connsiteX7188" fmla="*/ 7861026 w 8176660"/>
                <a:gd name="connsiteY7188" fmla="*/ 3952649 h 8173795"/>
                <a:gd name="connsiteX7189" fmla="*/ 7867987 w 8176660"/>
                <a:gd name="connsiteY7189" fmla="*/ 3947153 h 8173795"/>
                <a:gd name="connsiteX7190" fmla="*/ 8014529 w 8176660"/>
                <a:gd name="connsiteY7190" fmla="*/ 3989650 h 8173795"/>
                <a:gd name="connsiteX7191" fmla="*/ 8164368 w 8176660"/>
                <a:gd name="connsiteY7191" fmla="*/ 4032880 h 8173795"/>
                <a:gd name="connsiteX7192" fmla="*/ 8164001 w 8176660"/>
                <a:gd name="connsiteY7192" fmla="*/ 4033613 h 8173795"/>
                <a:gd name="connsiteX7193" fmla="*/ 8165833 w 8176660"/>
                <a:gd name="connsiteY7193" fmla="*/ 4036910 h 8173795"/>
                <a:gd name="connsiteX7194" fmla="*/ 8087434 w 8176660"/>
                <a:gd name="connsiteY7194" fmla="*/ 4177957 h 8173795"/>
                <a:gd name="connsiteX7195" fmla="*/ 8010132 w 8176660"/>
                <a:gd name="connsiteY7195" fmla="*/ 4317905 h 8173795"/>
                <a:gd name="connsiteX7196" fmla="*/ 8007202 w 8176660"/>
                <a:gd name="connsiteY7196" fmla="*/ 4317172 h 8173795"/>
                <a:gd name="connsiteX7197" fmla="*/ 8002073 w 8176660"/>
                <a:gd name="connsiteY7197" fmla="*/ 4320103 h 8173795"/>
                <a:gd name="connsiteX7198" fmla="*/ 8000973 w 8176660"/>
                <a:gd name="connsiteY7198" fmla="*/ 4323767 h 8173795"/>
                <a:gd name="connsiteX7199" fmla="*/ 7869085 w 8176660"/>
                <a:gd name="connsiteY7199" fmla="*/ 4339886 h 8173795"/>
                <a:gd name="connsiteX7200" fmla="*/ 7789586 w 8176660"/>
                <a:gd name="connsiteY7200" fmla="*/ 4349778 h 8173795"/>
                <a:gd name="connsiteX7201" fmla="*/ 7710454 w 8176660"/>
                <a:gd name="connsiteY7201" fmla="*/ 4258189 h 8173795"/>
                <a:gd name="connsiteX7202" fmla="*/ 7615568 w 8176660"/>
                <a:gd name="connsiteY7202" fmla="*/ 4148649 h 8173795"/>
                <a:gd name="connsiteX7203" fmla="*/ 7737931 w 8176660"/>
                <a:gd name="connsiteY7203" fmla="*/ 4047168 h 8173795"/>
                <a:gd name="connsiteX7204" fmla="*/ 7853333 w 8176660"/>
                <a:gd name="connsiteY7204" fmla="*/ 3950451 h 8173795"/>
                <a:gd name="connsiteX7205" fmla="*/ 7853333 w 8176660"/>
                <a:gd name="connsiteY7205" fmla="*/ 3950451 h 8173795"/>
                <a:gd name="connsiteX7206" fmla="*/ 7596884 w 8176660"/>
                <a:gd name="connsiteY7206" fmla="*/ 3968035 h 8173795"/>
                <a:gd name="connsiteX7207" fmla="*/ 7589557 w 8176660"/>
                <a:gd name="connsiteY7207" fmla="*/ 3974630 h 8173795"/>
                <a:gd name="connsiteX7208" fmla="*/ 7580398 w 8176660"/>
                <a:gd name="connsiteY7208" fmla="*/ 3983056 h 8173795"/>
                <a:gd name="connsiteX7209" fmla="*/ 7576368 w 8176660"/>
                <a:gd name="connsiteY7209" fmla="*/ 3981591 h 8173795"/>
                <a:gd name="connsiteX7210" fmla="*/ 7575268 w 8176660"/>
                <a:gd name="connsiteY7210" fmla="*/ 3981591 h 8173795"/>
                <a:gd name="connsiteX7211" fmla="*/ 7573071 w 8176660"/>
                <a:gd name="connsiteY7211" fmla="*/ 3982690 h 8173795"/>
                <a:gd name="connsiteX7212" fmla="*/ 7565744 w 8176660"/>
                <a:gd name="connsiteY7212" fmla="*/ 3974264 h 8173795"/>
                <a:gd name="connsiteX7213" fmla="*/ 7596151 w 8176660"/>
                <a:gd name="connsiteY7213" fmla="*/ 3966937 h 8173795"/>
                <a:gd name="connsiteX7214" fmla="*/ 7596884 w 8176660"/>
                <a:gd name="connsiteY7214" fmla="*/ 3968035 h 8173795"/>
                <a:gd name="connsiteX7215" fmla="*/ 7596884 w 8176660"/>
                <a:gd name="connsiteY7215" fmla="*/ 3968035 h 8173795"/>
                <a:gd name="connsiteX7216" fmla="*/ 7570506 w 8176660"/>
                <a:gd name="connsiteY7216" fmla="*/ 3984888 h 8173795"/>
                <a:gd name="connsiteX7217" fmla="*/ 7569407 w 8176660"/>
                <a:gd name="connsiteY7217" fmla="*/ 3988918 h 8173795"/>
                <a:gd name="connsiteX7218" fmla="*/ 7426528 w 8176660"/>
                <a:gd name="connsiteY7218" fmla="*/ 4014196 h 8173795"/>
                <a:gd name="connsiteX7219" fmla="*/ 7333841 w 8176660"/>
                <a:gd name="connsiteY7219" fmla="*/ 4031049 h 8173795"/>
                <a:gd name="connsiteX7220" fmla="*/ 7441549 w 8176660"/>
                <a:gd name="connsiteY7220" fmla="*/ 4004671 h 8173795"/>
                <a:gd name="connsiteX7221" fmla="*/ 7562080 w 8176660"/>
                <a:gd name="connsiteY7221" fmla="*/ 3974996 h 8173795"/>
                <a:gd name="connsiteX7222" fmla="*/ 7570506 w 8176660"/>
                <a:gd name="connsiteY7222" fmla="*/ 3984888 h 8173795"/>
                <a:gd name="connsiteX7223" fmla="*/ 7440816 w 8176660"/>
                <a:gd name="connsiteY7223" fmla="*/ 4001007 h 8173795"/>
                <a:gd name="connsiteX7224" fmla="*/ 7279620 w 8176660"/>
                <a:gd name="connsiteY7224" fmla="*/ 4040574 h 8173795"/>
                <a:gd name="connsiteX7225" fmla="*/ 7318453 w 8176660"/>
                <a:gd name="connsiteY7225" fmla="*/ 3890734 h 8173795"/>
                <a:gd name="connsiteX7226" fmla="*/ 7354723 w 8176660"/>
                <a:gd name="connsiteY7226" fmla="*/ 3748589 h 8173795"/>
                <a:gd name="connsiteX7227" fmla="*/ 7355822 w 8176660"/>
                <a:gd name="connsiteY7227" fmla="*/ 3748955 h 8173795"/>
                <a:gd name="connsiteX7228" fmla="*/ 7357654 w 8176660"/>
                <a:gd name="connsiteY7228" fmla="*/ 3748955 h 8173795"/>
                <a:gd name="connsiteX7229" fmla="*/ 7361684 w 8176660"/>
                <a:gd name="connsiteY7229" fmla="*/ 3746757 h 8173795"/>
                <a:gd name="connsiteX7230" fmla="*/ 7465362 w 8176660"/>
                <a:gd name="connsiteY7230" fmla="*/ 3865090 h 8173795"/>
                <a:gd name="connsiteX7231" fmla="*/ 7560248 w 8176660"/>
                <a:gd name="connsiteY7231" fmla="*/ 3972432 h 8173795"/>
                <a:gd name="connsiteX7232" fmla="*/ 7440816 w 8176660"/>
                <a:gd name="connsiteY7232" fmla="*/ 4001007 h 8173795"/>
                <a:gd name="connsiteX7233" fmla="*/ 7278887 w 8176660"/>
                <a:gd name="connsiteY7233" fmla="*/ 4060357 h 8173795"/>
                <a:gd name="connsiteX7234" fmla="*/ 7254708 w 8176660"/>
                <a:gd name="connsiteY7234" fmla="*/ 4066219 h 8173795"/>
                <a:gd name="connsiteX7235" fmla="*/ 7263866 w 8176660"/>
                <a:gd name="connsiteY7235" fmla="*/ 4057792 h 8173795"/>
                <a:gd name="connsiteX7236" fmla="*/ 7275956 w 8176660"/>
                <a:gd name="connsiteY7236" fmla="*/ 4046435 h 8173795"/>
                <a:gd name="connsiteX7237" fmla="*/ 7278887 w 8176660"/>
                <a:gd name="connsiteY7237" fmla="*/ 4060357 h 8173795"/>
                <a:gd name="connsiteX7238" fmla="*/ 7278887 w 8176660"/>
                <a:gd name="connsiteY7238" fmla="*/ 4044604 h 8173795"/>
                <a:gd name="connsiteX7239" fmla="*/ 7426895 w 8176660"/>
                <a:gd name="connsiteY7239" fmla="*/ 4018226 h 8173795"/>
                <a:gd name="connsiteX7240" fmla="*/ 7519583 w 8176660"/>
                <a:gd name="connsiteY7240" fmla="*/ 4001374 h 8173795"/>
                <a:gd name="connsiteX7241" fmla="*/ 7411874 w 8176660"/>
                <a:gd name="connsiteY7241" fmla="*/ 4027751 h 8173795"/>
                <a:gd name="connsiteX7242" fmla="*/ 7282551 w 8176660"/>
                <a:gd name="connsiteY7242" fmla="*/ 4059624 h 8173795"/>
                <a:gd name="connsiteX7243" fmla="*/ 7278887 w 8176660"/>
                <a:gd name="connsiteY7243" fmla="*/ 4044604 h 8173795"/>
                <a:gd name="connsiteX7244" fmla="*/ 7278887 w 8176660"/>
                <a:gd name="connsiteY7244" fmla="*/ 4044604 h 8173795"/>
                <a:gd name="connsiteX7245" fmla="*/ 7213676 w 8176660"/>
                <a:gd name="connsiteY7245" fmla="*/ 3884873 h 8173795"/>
                <a:gd name="connsiteX7246" fmla="*/ 7212210 w 8176660"/>
                <a:gd name="connsiteY7246" fmla="*/ 3882309 h 8173795"/>
                <a:gd name="connsiteX7247" fmla="*/ 7282184 w 8176660"/>
                <a:gd name="connsiteY7247" fmla="*/ 3813434 h 8173795"/>
                <a:gd name="connsiteX7248" fmla="*/ 7348861 w 8176660"/>
                <a:gd name="connsiteY7248" fmla="*/ 3746757 h 8173795"/>
                <a:gd name="connsiteX7249" fmla="*/ 7351059 w 8176660"/>
                <a:gd name="connsiteY7249" fmla="*/ 3747490 h 8173795"/>
                <a:gd name="connsiteX7250" fmla="*/ 7314057 w 8176660"/>
                <a:gd name="connsiteY7250" fmla="*/ 3890002 h 8173795"/>
                <a:gd name="connsiteX7251" fmla="*/ 7276323 w 8176660"/>
                <a:gd name="connsiteY7251" fmla="*/ 4038010 h 8173795"/>
                <a:gd name="connsiteX7252" fmla="*/ 7243351 w 8176660"/>
                <a:gd name="connsiteY7252" fmla="*/ 3964005 h 8173795"/>
                <a:gd name="connsiteX7253" fmla="*/ 7210745 w 8176660"/>
                <a:gd name="connsiteY7253" fmla="*/ 3891834 h 8173795"/>
                <a:gd name="connsiteX7254" fmla="*/ 7213676 w 8176660"/>
                <a:gd name="connsiteY7254" fmla="*/ 3884873 h 8173795"/>
                <a:gd name="connsiteX7255" fmla="*/ 7213676 w 8176660"/>
                <a:gd name="connsiteY7255" fmla="*/ 3884873 h 8173795"/>
                <a:gd name="connsiteX7256" fmla="*/ 7086551 w 8176660"/>
                <a:gd name="connsiteY7256" fmla="*/ 3445246 h 8173795"/>
                <a:gd name="connsiteX7257" fmla="*/ 7084719 w 8176660"/>
                <a:gd name="connsiteY7257" fmla="*/ 3446345 h 8173795"/>
                <a:gd name="connsiteX7258" fmla="*/ 7083986 w 8176660"/>
                <a:gd name="connsiteY7258" fmla="*/ 3448910 h 8173795"/>
                <a:gd name="connsiteX7259" fmla="*/ 7011448 w 8176660"/>
                <a:gd name="connsiteY7259" fmla="*/ 3440850 h 8173795"/>
                <a:gd name="connsiteX7260" fmla="*/ 6935978 w 8176660"/>
                <a:gd name="connsiteY7260" fmla="*/ 3432790 h 8173795"/>
                <a:gd name="connsiteX7261" fmla="*/ 6934879 w 8176660"/>
                <a:gd name="connsiteY7261" fmla="*/ 3430592 h 8173795"/>
                <a:gd name="connsiteX7262" fmla="*/ 6986902 w 8176660"/>
                <a:gd name="connsiteY7262" fmla="*/ 3340835 h 8173795"/>
                <a:gd name="connsiteX7263" fmla="*/ 7009249 w 8176660"/>
                <a:gd name="connsiteY7263" fmla="*/ 3302368 h 8173795"/>
                <a:gd name="connsiteX7264" fmla="*/ 7086551 w 8176660"/>
                <a:gd name="connsiteY7264" fmla="*/ 3445246 h 8173795"/>
                <a:gd name="connsiteX7265" fmla="*/ 7737931 w 8176660"/>
                <a:gd name="connsiteY7265" fmla="*/ 4356372 h 8173795"/>
                <a:gd name="connsiteX7266" fmla="*/ 7729504 w 8176660"/>
                <a:gd name="connsiteY7266" fmla="*/ 4349778 h 8173795"/>
                <a:gd name="connsiteX7267" fmla="*/ 7728039 w 8176660"/>
                <a:gd name="connsiteY7267" fmla="*/ 4349778 h 8173795"/>
                <a:gd name="connsiteX7268" fmla="*/ 7726573 w 8176660"/>
                <a:gd name="connsiteY7268" fmla="*/ 4350511 h 8173795"/>
                <a:gd name="connsiteX7269" fmla="*/ 7672353 w 8176660"/>
                <a:gd name="connsiteY7269" fmla="*/ 4252694 h 8173795"/>
                <a:gd name="connsiteX7270" fmla="*/ 7621795 w 8176660"/>
                <a:gd name="connsiteY7270" fmla="*/ 4162570 h 8173795"/>
                <a:gd name="connsiteX7271" fmla="*/ 7706424 w 8176660"/>
                <a:gd name="connsiteY7271" fmla="*/ 4260754 h 8173795"/>
                <a:gd name="connsiteX7272" fmla="*/ 7784458 w 8176660"/>
                <a:gd name="connsiteY7272" fmla="*/ 4350511 h 8173795"/>
                <a:gd name="connsiteX7273" fmla="*/ 7737931 w 8176660"/>
                <a:gd name="connsiteY7273" fmla="*/ 4356372 h 8173795"/>
                <a:gd name="connsiteX7274" fmla="*/ 7787755 w 8176660"/>
                <a:gd name="connsiteY7274" fmla="*/ 4353808 h 8173795"/>
                <a:gd name="connsiteX7275" fmla="*/ 7796548 w 8176660"/>
                <a:gd name="connsiteY7275" fmla="*/ 4364066 h 8173795"/>
                <a:gd name="connsiteX7276" fmla="*/ 7795448 w 8176660"/>
                <a:gd name="connsiteY7276" fmla="*/ 4367363 h 8173795"/>
                <a:gd name="connsiteX7277" fmla="*/ 7767239 w 8176660"/>
                <a:gd name="connsiteY7277" fmla="*/ 4362967 h 8173795"/>
                <a:gd name="connsiteX7278" fmla="*/ 7743059 w 8176660"/>
                <a:gd name="connsiteY7278" fmla="*/ 4359303 h 8173795"/>
                <a:gd name="connsiteX7279" fmla="*/ 7787755 w 8176660"/>
                <a:gd name="connsiteY7279" fmla="*/ 4353808 h 8173795"/>
                <a:gd name="connsiteX7280" fmla="*/ 7803141 w 8176660"/>
                <a:gd name="connsiteY7280" fmla="*/ 4360402 h 8173795"/>
                <a:gd name="connsiteX7281" fmla="*/ 7799845 w 8176660"/>
                <a:gd name="connsiteY7281" fmla="*/ 4362234 h 8173795"/>
                <a:gd name="connsiteX7282" fmla="*/ 7792151 w 8176660"/>
                <a:gd name="connsiteY7282" fmla="*/ 4353442 h 8173795"/>
                <a:gd name="connsiteX7283" fmla="*/ 7869085 w 8176660"/>
                <a:gd name="connsiteY7283" fmla="*/ 4344283 h 8173795"/>
                <a:gd name="connsiteX7284" fmla="*/ 7970567 w 8176660"/>
                <a:gd name="connsiteY7284" fmla="*/ 4331827 h 8173795"/>
                <a:gd name="connsiteX7285" fmla="*/ 7906088 w 8176660"/>
                <a:gd name="connsiteY7285" fmla="*/ 4346115 h 8173795"/>
                <a:gd name="connsiteX7286" fmla="*/ 7813400 w 8176660"/>
                <a:gd name="connsiteY7286" fmla="*/ 4366997 h 8173795"/>
                <a:gd name="connsiteX7287" fmla="*/ 7803141 w 8176660"/>
                <a:gd name="connsiteY7287" fmla="*/ 4360402 h 8173795"/>
                <a:gd name="connsiteX7288" fmla="*/ 7803141 w 8176660"/>
                <a:gd name="connsiteY7288" fmla="*/ 4360402 h 8173795"/>
                <a:gd name="connsiteX7289" fmla="*/ 7596517 w 8176660"/>
                <a:gd name="connsiteY7289" fmla="*/ 4068417 h 8173795"/>
                <a:gd name="connsiteX7290" fmla="*/ 7580031 w 8176660"/>
                <a:gd name="connsiteY7290" fmla="*/ 3995512 h 8173795"/>
                <a:gd name="connsiteX7291" fmla="*/ 7584427 w 8176660"/>
                <a:gd name="connsiteY7291" fmla="*/ 3987819 h 8173795"/>
                <a:gd name="connsiteX7292" fmla="*/ 7583328 w 8176660"/>
                <a:gd name="connsiteY7292" fmla="*/ 3985621 h 8173795"/>
                <a:gd name="connsiteX7293" fmla="*/ 7592487 w 8176660"/>
                <a:gd name="connsiteY7293" fmla="*/ 3977194 h 8173795"/>
                <a:gd name="connsiteX7294" fmla="*/ 7599448 w 8176660"/>
                <a:gd name="connsiteY7294" fmla="*/ 3970600 h 8173795"/>
                <a:gd name="connsiteX7295" fmla="*/ 7604211 w 8176660"/>
                <a:gd name="connsiteY7295" fmla="*/ 3972432 h 8173795"/>
                <a:gd name="connsiteX7296" fmla="*/ 7607141 w 8176660"/>
                <a:gd name="connsiteY7296" fmla="*/ 4055594 h 8173795"/>
                <a:gd name="connsiteX7297" fmla="*/ 7610072 w 8176660"/>
                <a:gd name="connsiteY7297" fmla="*/ 4128499 h 8173795"/>
                <a:gd name="connsiteX7298" fmla="*/ 7596517 w 8176660"/>
                <a:gd name="connsiteY7298" fmla="*/ 4068417 h 8173795"/>
                <a:gd name="connsiteX7299" fmla="*/ 7595052 w 8176660"/>
                <a:gd name="connsiteY7299" fmla="*/ 3963639 h 8173795"/>
                <a:gd name="connsiteX7300" fmla="*/ 7563179 w 8176660"/>
                <a:gd name="connsiteY7300" fmla="*/ 3971333 h 8173795"/>
                <a:gd name="connsiteX7301" fmla="*/ 7467560 w 8176660"/>
                <a:gd name="connsiteY7301" fmla="*/ 3862159 h 8173795"/>
                <a:gd name="connsiteX7302" fmla="*/ 7376704 w 8176660"/>
                <a:gd name="connsiteY7302" fmla="*/ 3759213 h 8173795"/>
                <a:gd name="connsiteX7303" fmla="*/ 7478917 w 8176660"/>
                <a:gd name="connsiteY7303" fmla="*/ 3851535 h 8173795"/>
                <a:gd name="connsiteX7304" fmla="*/ 7596517 w 8176660"/>
                <a:gd name="connsiteY7304" fmla="*/ 3957045 h 8173795"/>
                <a:gd name="connsiteX7305" fmla="*/ 7595052 w 8176660"/>
                <a:gd name="connsiteY7305" fmla="*/ 3963639 h 8173795"/>
                <a:gd name="connsiteX7306" fmla="*/ 7595052 w 8176660"/>
                <a:gd name="connsiteY7306" fmla="*/ 3963639 h 8173795"/>
                <a:gd name="connsiteX7307" fmla="*/ 7346296 w 8176660"/>
                <a:gd name="connsiteY7307" fmla="*/ 3731004 h 8173795"/>
                <a:gd name="connsiteX7308" fmla="*/ 7345564 w 8176660"/>
                <a:gd name="connsiteY7308" fmla="*/ 3733202 h 8173795"/>
                <a:gd name="connsiteX7309" fmla="*/ 7255074 w 8176660"/>
                <a:gd name="connsiteY7309" fmla="*/ 3706824 h 8173795"/>
                <a:gd name="connsiteX7310" fmla="*/ 7161287 w 8176660"/>
                <a:gd name="connsiteY7310" fmla="*/ 3680080 h 8173795"/>
                <a:gd name="connsiteX7311" fmla="*/ 7161654 w 8176660"/>
                <a:gd name="connsiteY7311" fmla="*/ 3678615 h 8173795"/>
                <a:gd name="connsiteX7312" fmla="*/ 7159455 w 8176660"/>
                <a:gd name="connsiteY7312" fmla="*/ 3674951 h 8173795"/>
                <a:gd name="connsiteX7313" fmla="*/ 7245182 w 8176660"/>
                <a:gd name="connsiteY7313" fmla="*/ 3566144 h 8173795"/>
                <a:gd name="connsiteX7314" fmla="*/ 7330177 w 8176660"/>
                <a:gd name="connsiteY7314" fmla="*/ 3457702 h 8173795"/>
                <a:gd name="connsiteX7315" fmla="*/ 7332741 w 8176660"/>
                <a:gd name="connsiteY7315" fmla="*/ 3458802 h 8173795"/>
                <a:gd name="connsiteX7316" fmla="*/ 7342633 w 8176660"/>
                <a:gd name="connsiteY7316" fmla="*/ 3594353 h 8173795"/>
                <a:gd name="connsiteX7317" fmla="*/ 7352891 w 8176660"/>
                <a:gd name="connsiteY7317" fmla="*/ 3727340 h 8173795"/>
                <a:gd name="connsiteX7318" fmla="*/ 7346296 w 8176660"/>
                <a:gd name="connsiteY7318" fmla="*/ 3731004 h 8173795"/>
                <a:gd name="connsiteX7319" fmla="*/ 7346296 w 8176660"/>
                <a:gd name="connsiteY7319" fmla="*/ 3731004 h 8173795"/>
                <a:gd name="connsiteX7320" fmla="*/ 6983604 w 8176660"/>
                <a:gd name="connsiteY7320" fmla="*/ 3338637 h 8173795"/>
                <a:gd name="connsiteX7321" fmla="*/ 6932681 w 8176660"/>
                <a:gd name="connsiteY7321" fmla="*/ 3427295 h 8173795"/>
                <a:gd name="connsiteX7322" fmla="*/ 6931582 w 8176660"/>
                <a:gd name="connsiteY7322" fmla="*/ 3290278 h 8173795"/>
                <a:gd name="connsiteX7323" fmla="*/ 6930117 w 8176660"/>
                <a:gd name="connsiteY7323" fmla="*/ 3156192 h 8173795"/>
                <a:gd name="connsiteX7324" fmla="*/ 6930850 w 8176660"/>
                <a:gd name="connsiteY7324" fmla="*/ 3155459 h 8173795"/>
                <a:gd name="connsiteX7325" fmla="*/ 7007051 w 8176660"/>
                <a:gd name="connsiteY7325" fmla="*/ 3297605 h 8173795"/>
                <a:gd name="connsiteX7326" fmla="*/ 6983604 w 8176660"/>
                <a:gd name="connsiteY7326" fmla="*/ 3338637 h 8173795"/>
                <a:gd name="connsiteX7327" fmla="*/ 6983604 w 8176660"/>
                <a:gd name="connsiteY7327" fmla="*/ 3338637 h 8173795"/>
                <a:gd name="connsiteX7328" fmla="*/ 6935246 w 8176660"/>
                <a:gd name="connsiteY7328" fmla="*/ 3436087 h 8173795"/>
                <a:gd name="connsiteX7329" fmla="*/ 7011081 w 8176660"/>
                <a:gd name="connsiteY7329" fmla="*/ 3444514 h 8173795"/>
                <a:gd name="connsiteX7330" fmla="*/ 7083253 w 8176660"/>
                <a:gd name="connsiteY7330" fmla="*/ 3452207 h 8173795"/>
                <a:gd name="connsiteX7331" fmla="*/ 7083253 w 8176660"/>
                <a:gd name="connsiteY7331" fmla="*/ 3452573 h 8173795"/>
                <a:gd name="connsiteX7332" fmla="*/ 7091679 w 8176660"/>
                <a:gd name="connsiteY7332" fmla="*/ 3459901 h 8173795"/>
                <a:gd name="connsiteX7333" fmla="*/ 7092412 w 8176660"/>
                <a:gd name="connsiteY7333" fmla="*/ 3459901 h 8173795"/>
                <a:gd name="connsiteX7334" fmla="*/ 7120988 w 8176660"/>
                <a:gd name="connsiteY7334" fmla="*/ 3566144 h 8173795"/>
                <a:gd name="connsiteX7335" fmla="*/ 7150296 w 8176660"/>
                <a:gd name="connsiteY7335" fmla="*/ 3673119 h 8173795"/>
                <a:gd name="connsiteX7336" fmla="*/ 7150296 w 8176660"/>
                <a:gd name="connsiteY7336" fmla="*/ 3673119 h 8173795"/>
                <a:gd name="connsiteX7337" fmla="*/ 7043687 w 8176660"/>
                <a:gd name="connsiteY7337" fmla="*/ 3555519 h 8173795"/>
                <a:gd name="connsiteX7338" fmla="*/ 6935246 w 8176660"/>
                <a:gd name="connsiteY7338" fmla="*/ 3436087 h 8173795"/>
                <a:gd name="connsiteX7339" fmla="*/ 6935246 w 8176660"/>
                <a:gd name="connsiteY7339" fmla="*/ 3436087 h 8173795"/>
                <a:gd name="connsiteX7340" fmla="*/ 6935246 w 8176660"/>
                <a:gd name="connsiteY7340" fmla="*/ 3436087 h 8173795"/>
                <a:gd name="connsiteX7341" fmla="*/ 7160554 w 8176660"/>
                <a:gd name="connsiteY7341" fmla="*/ 3684843 h 8173795"/>
                <a:gd name="connsiteX7342" fmla="*/ 7160921 w 8176660"/>
                <a:gd name="connsiteY7342" fmla="*/ 3683744 h 8173795"/>
                <a:gd name="connsiteX7343" fmla="*/ 7254341 w 8176660"/>
                <a:gd name="connsiteY7343" fmla="*/ 3710854 h 8173795"/>
                <a:gd name="connsiteX7344" fmla="*/ 7345198 w 8176660"/>
                <a:gd name="connsiteY7344" fmla="*/ 3736499 h 8173795"/>
                <a:gd name="connsiteX7345" fmla="*/ 7344465 w 8176660"/>
                <a:gd name="connsiteY7345" fmla="*/ 3739430 h 8173795"/>
                <a:gd name="connsiteX7346" fmla="*/ 7347029 w 8176660"/>
                <a:gd name="connsiteY7346" fmla="*/ 3743826 h 8173795"/>
                <a:gd name="connsiteX7347" fmla="*/ 7279620 w 8176660"/>
                <a:gd name="connsiteY7347" fmla="*/ 3810502 h 8173795"/>
                <a:gd name="connsiteX7348" fmla="*/ 7210012 w 8176660"/>
                <a:gd name="connsiteY7348" fmla="*/ 3879744 h 8173795"/>
                <a:gd name="connsiteX7349" fmla="*/ 7206349 w 8176660"/>
                <a:gd name="connsiteY7349" fmla="*/ 3878278 h 8173795"/>
                <a:gd name="connsiteX7350" fmla="*/ 7206349 w 8176660"/>
                <a:gd name="connsiteY7350" fmla="*/ 3878278 h 8173795"/>
                <a:gd name="connsiteX7351" fmla="*/ 7182169 w 8176660"/>
                <a:gd name="connsiteY7351" fmla="*/ 3782293 h 8173795"/>
                <a:gd name="connsiteX7352" fmla="*/ 7157623 w 8176660"/>
                <a:gd name="connsiteY7352" fmla="*/ 3686308 h 8173795"/>
                <a:gd name="connsiteX7353" fmla="*/ 7160554 w 8176660"/>
                <a:gd name="connsiteY7353" fmla="*/ 3684843 h 8173795"/>
                <a:gd name="connsiteX7354" fmla="*/ 7160554 w 8176660"/>
                <a:gd name="connsiteY7354" fmla="*/ 3684843 h 8173795"/>
                <a:gd name="connsiteX7355" fmla="*/ 7239687 w 8176660"/>
                <a:gd name="connsiteY7355" fmla="*/ 3965471 h 8173795"/>
                <a:gd name="connsiteX7356" fmla="*/ 7274857 w 8176660"/>
                <a:gd name="connsiteY7356" fmla="*/ 4042772 h 8173795"/>
                <a:gd name="connsiteX7357" fmla="*/ 7261302 w 8176660"/>
                <a:gd name="connsiteY7357" fmla="*/ 4054862 h 8173795"/>
                <a:gd name="connsiteX7358" fmla="*/ 7249212 w 8176660"/>
                <a:gd name="connsiteY7358" fmla="*/ 4066219 h 8173795"/>
                <a:gd name="connsiteX7359" fmla="*/ 7229063 w 8176660"/>
                <a:gd name="connsiteY7359" fmla="*/ 3977561 h 8173795"/>
                <a:gd name="connsiteX7360" fmla="*/ 7211844 w 8176660"/>
                <a:gd name="connsiteY7360" fmla="*/ 3903557 h 8173795"/>
                <a:gd name="connsiteX7361" fmla="*/ 7239687 w 8176660"/>
                <a:gd name="connsiteY7361" fmla="*/ 3965471 h 8173795"/>
                <a:gd name="connsiteX7362" fmla="*/ 7239687 w 8176660"/>
                <a:gd name="connsiteY7362" fmla="*/ 3965471 h 8173795"/>
                <a:gd name="connsiteX7363" fmla="*/ 7279620 w 8176660"/>
                <a:gd name="connsiteY7363" fmla="*/ 4063654 h 8173795"/>
                <a:gd name="connsiteX7364" fmla="*/ 7296106 w 8176660"/>
                <a:gd name="connsiteY7364" fmla="*/ 4135460 h 8173795"/>
                <a:gd name="connsiteX7365" fmla="*/ 7313324 w 8176660"/>
                <a:gd name="connsiteY7365" fmla="*/ 4209830 h 8173795"/>
                <a:gd name="connsiteX7366" fmla="*/ 7285481 w 8176660"/>
                <a:gd name="connsiteY7366" fmla="*/ 4147549 h 8173795"/>
                <a:gd name="connsiteX7367" fmla="*/ 7250678 w 8176660"/>
                <a:gd name="connsiteY7367" fmla="*/ 4070982 h 8173795"/>
                <a:gd name="connsiteX7368" fmla="*/ 7279620 w 8176660"/>
                <a:gd name="connsiteY7368" fmla="*/ 4063654 h 8173795"/>
                <a:gd name="connsiteX7369" fmla="*/ 7320285 w 8176660"/>
                <a:gd name="connsiteY7369" fmla="*/ 4224484 h 8173795"/>
                <a:gd name="connsiteX7370" fmla="*/ 7299769 w 8176660"/>
                <a:gd name="connsiteY7370" fmla="*/ 4134361 h 8173795"/>
                <a:gd name="connsiteX7371" fmla="*/ 7283283 w 8176660"/>
                <a:gd name="connsiteY7371" fmla="*/ 4062555 h 8173795"/>
                <a:gd name="connsiteX7372" fmla="*/ 7412973 w 8176660"/>
                <a:gd name="connsiteY7372" fmla="*/ 4031049 h 8173795"/>
                <a:gd name="connsiteX7373" fmla="*/ 7570140 w 8176660"/>
                <a:gd name="connsiteY7373" fmla="*/ 3992215 h 8173795"/>
                <a:gd name="connsiteX7374" fmla="*/ 7576368 w 8176660"/>
                <a:gd name="connsiteY7374" fmla="*/ 3996611 h 8173795"/>
                <a:gd name="connsiteX7375" fmla="*/ 7592487 w 8176660"/>
                <a:gd name="connsiteY7375" fmla="*/ 4069150 h 8173795"/>
                <a:gd name="connsiteX7376" fmla="*/ 7610439 w 8176660"/>
                <a:gd name="connsiteY7376" fmla="*/ 4147183 h 8173795"/>
                <a:gd name="connsiteX7377" fmla="*/ 7465362 w 8176660"/>
                <a:gd name="connsiteY7377" fmla="*/ 4185651 h 8173795"/>
                <a:gd name="connsiteX7378" fmla="*/ 7320285 w 8176660"/>
                <a:gd name="connsiteY7378" fmla="*/ 4224484 h 8173795"/>
                <a:gd name="connsiteX7379" fmla="*/ 6660479 w 8176660"/>
                <a:gd name="connsiteY7379" fmla="*/ 2477335 h 8173795"/>
                <a:gd name="connsiteX7380" fmla="*/ 6666707 w 8176660"/>
                <a:gd name="connsiteY7380" fmla="*/ 2479534 h 8173795"/>
                <a:gd name="connsiteX7381" fmla="*/ 6674401 w 8176660"/>
                <a:gd name="connsiteY7381" fmla="*/ 2475870 h 8173795"/>
                <a:gd name="connsiteX7382" fmla="*/ 6673668 w 8176660"/>
                <a:gd name="connsiteY7382" fmla="*/ 2461948 h 8173795"/>
                <a:gd name="connsiteX7383" fmla="*/ 6659747 w 8176660"/>
                <a:gd name="connsiteY7383" fmla="*/ 2462681 h 8173795"/>
                <a:gd name="connsiteX7384" fmla="*/ 6550573 w 8176660"/>
                <a:gd name="connsiteY7384" fmla="*/ 2389776 h 8173795"/>
                <a:gd name="connsiteX7385" fmla="*/ 6439933 w 8176660"/>
                <a:gd name="connsiteY7385" fmla="*/ 2316505 h 8173795"/>
                <a:gd name="connsiteX7386" fmla="*/ 6441032 w 8176660"/>
                <a:gd name="connsiteY7386" fmla="*/ 2312475 h 8173795"/>
                <a:gd name="connsiteX7387" fmla="*/ 6431141 w 8176660"/>
                <a:gd name="connsiteY7387" fmla="*/ 2304049 h 8173795"/>
                <a:gd name="connsiteX7388" fmla="*/ 6425279 w 8176660"/>
                <a:gd name="connsiteY7388" fmla="*/ 2306614 h 8173795"/>
                <a:gd name="connsiteX7389" fmla="*/ 6328561 w 8176660"/>
                <a:gd name="connsiteY7389" fmla="*/ 2239571 h 8173795"/>
                <a:gd name="connsiteX7390" fmla="*/ 6230744 w 8176660"/>
                <a:gd name="connsiteY7390" fmla="*/ 2172161 h 8173795"/>
                <a:gd name="connsiteX7391" fmla="*/ 6228912 w 8176660"/>
                <a:gd name="connsiteY7391" fmla="*/ 2162270 h 8173795"/>
                <a:gd name="connsiteX7392" fmla="*/ 6217555 w 8176660"/>
                <a:gd name="connsiteY7392" fmla="*/ 2162636 h 8173795"/>
                <a:gd name="connsiteX7393" fmla="*/ 6133660 w 8176660"/>
                <a:gd name="connsiteY7393" fmla="*/ 2101455 h 8173795"/>
                <a:gd name="connsiteX7394" fmla="*/ 6043170 w 8176660"/>
                <a:gd name="connsiteY7394" fmla="*/ 2036243 h 8173795"/>
                <a:gd name="connsiteX7395" fmla="*/ 6043170 w 8176660"/>
                <a:gd name="connsiteY7395" fmla="*/ 2035511 h 8173795"/>
                <a:gd name="connsiteX7396" fmla="*/ 6042438 w 8176660"/>
                <a:gd name="connsiteY7396" fmla="*/ 2035511 h 8173795"/>
                <a:gd name="connsiteX7397" fmla="*/ 5949383 w 8176660"/>
                <a:gd name="connsiteY7397" fmla="*/ 1992647 h 8173795"/>
                <a:gd name="connsiteX7398" fmla="*/ 5856695 w 8176660"/>
                <a:gd name="connsiteY7398" fmla="*/ 1950516 h 8173795"/>
                <a:gd name="connsiteX7399" fmla="*/ 5856695 w 8176660"/>
                <a:gd name="connsiteY7399" fmla="*/ 1949783 h 8173795"/>
                <a:gd name="connsiteX7400" fmla="*/ 5855230 w 8176660"/>
                <a:gd name="connsiteY7400" fmla="*/ 1949783 h 8173795"/>
                <a:gd name="connsiteX7401" fmla="*/ 5854864 w 8176660"/>
                <a:gd name="connsiteY7401" fmla="*/ 1949783 h 8173795"/>
                <a:gd name="connsiteX7402" fmla="*/ 5854497 w 8176660"/>
                <a:gd name="connsiteY7402" fmla="*/ 1949783 h 8173795"/>
                <a:gd name="connsiteX7403" fmla="*/ 5853032 w 8176660"/>
                <a:gd name="connsiteY7403" fmla="*/ 1949783 h 8173795"/>
                <a:gd name="connsiteX7404" fmla="*/ 5853032 w 8176660"/>
                <a:gd name="connsiteY7404" fmla="*/ 1950882 h 8173795"/>
                <a:gd name="connsiteX7405" fmla="*/ 5751918 w 8176660"/>
                <a:gd name="connsiteY7405" fmla="*/ 2100356 h 8173795"/>
                <a:gd name="connsiteX7406" fmla="*/ 5651903 w 8176660"/>
                <a:gd name="connsiteY7406" fmla="*/ 2249462 h 8173795"/>
                <a:gd name="connsiteX7407" fmla="*/ 5650437 w 8176660"/>
                <a:gd name="connsiteY7407" fmla="*/ 2249462 h 8173795"/>
                <a:gd name="connsiteX7408" fmla="*/ 5650804 w 8176660"/>
                <a:gd name="connsiteY7408" fmla="*/ 2252759 h 8173795"/>
                <a:gd name="connsiteX7409" fmla="*/ 5620762 w 8176660"/>
                <a:gd name="connsiteY7409" fmla="*/ 2439967 h 8173795"/>
                <a:gd name="connsiteX7410" fmla="*/ 5592553 w 8176660"/>
                <a:gd name="connsiteY7410" fmla="*/ 2618016 h 8173795"/>
                <a:gd name="connsiteX7411" fmla="*/ 5592553 w 8176660"/>
                <a:gd name="connsiteY7411" fmla="*/ 2618016 h 8173795"/>
                <a:gd name="connsiteX7412" fmla="*/ 5581196 w 8176660"/>
                <a:gd name="connsiteY7412" fmla="*/ 2629373 h 8173795"/>
                <a:gd name="connsiteX7413" fmla="*/ 5592553 w 8176660"/>
                <a:gd name="connsiteY7413" fmla="*/ 2640730 h 8173795"/>
                <a:gd name="connsiteX7414" fmla="*/ 5592919 w 8176660"/>
                <a:gd name="connsiteY7414" fmla="*/ 2640730 h 8173795"/>
                <a:gd name="connsiteX7415" fmla="*/ 5620762 w 8176660"/>
                <a:gd name="connsiteY7415" fmla="*/ 2792767 h 8173795"/>
                <a:gd name="connsiteX7416" fmla="*/ 5650071 w 8176660"/>
                <a:gd name="connsiteY7416" fmla="*/ 2950300 h 8173795"/>
                <a:gd name="connsiteX7417" fmla="*/ 5647873 w 8176660"/>
                <a:gd name="connsiteY7417" fmla="*/ 2951399 h 8173795"/>
                <a:gd name="connsiteX7418" fmla="*/ 5648606 w 8176660"/>
                <a:gd name="connsiteY7418" fmla="*/ 2960558 h 8173795"/>
                <a:gd name="connsiteX7419" fmla="*/ 5652636 w 8176660"/>
                <a:gd name="connsiteY7419" fmla="*/ 2962023 h 8173795"/>
                <a:gd name="connsiteX7420" fmla="*/ 5657398 w 8176660"/>
                <a:gd name="connsiteY7420" fmla="*/ 2959825 h 8173795"/>
                <a:gd name="connsiteX7421" fmla="*/ 5658497 w 8176660"/>
                <a:gd name="connsiteY7421" fmla="*/ 2956162 h 8173795"/>
                <a:gd name="connsiteX7422" fmla="*/ 5743858 w 8176660"/>
                <a:gd name="connsiteY7422" fmla="*/ 2934913 h 8173795"/>
                <a:gd name="connsiteX7423" fmla="*/ 5828120 w 8176660"/>
                <a:gd name="connsiteY7423" fmla="*/ 2913665 h 8173795"/>
                <a:gd name="connsiteX7424" fmla="*/ 5829585 w 8176660"/>
                <a:gd name="connsiteY7424" fmla="*/ 2916229 h 8173795"/>
                <a:gd name="connsiteX7425" fmla="*/ 5834714 w 8176660"/>
                <a:gd name="connsiteY7425" fmla="*/ 2918061 h 8173795"/>
                <a:gd name="connsiteX7426" fmla="*/ 5840576 w 8176660"/>
                <a:gd name="connsiteY7426" fmla="*/ 2915130 h 8173795"/>
                <a:gd name="connsiteX7427" fmla="*/ 5841309 w 8176660"/>
                <a:gd name="connsiteY7427" fmla="*/ 2912199 h 8173795"/>
                <a:gd name="connsiteX7428" fmla="*/ 6033279 w 8176660"/>
                <a:gd name="connsiteY7428" fmla="*/ 2926487 h 8173795"/>
                <a:gd name="connsiteX7429" fmla="*/ 6230744 w 8176660"/>
                <a:gd name="connsiteY7429" fmla="*/ 2940775 h 8173795"/>
                <a:gd name="connsiteX7430" fmla="*/ 6230744 w 8176660"/>
                <a:gd name="connsiteY7430" fmla="*/ 2941141 h 8173795"/>
                <a:gd name="connsiteX7431" fmla="*/ 6234408 w 8176660"/>
                <a:gd name="connsiteY7431" fmla="*/ 2940775 h 8173795"/>
                <a:gd name="connsiteX7432" fmla="*/ 6234408 w 8176660"/>
                <a:gd name="connsiteY7432" fmla="*/ 2939310 h 8173795"/>
                <a:gd name="connsiteX7433" fmla="*/ 6342483 w 8176660"/>
                <a:gd name="connsiteY7433" fmla="*/ 2800461 h 8173795"/>
                <a:gd name="connsiteX7434" fmla="*/ 6445062 w 8176660"/>
                <a:gd name="connsiteY7434" fmla="*/ 2668207 h 8173795"/>
                <a:gd name="connsiteX7435" fmla="*/ 6449459 w 8176660"/>
                <a:gd name="connsiteY7435" fmla="*/ 2670038 h 8173795"/>
                <a:gd name="connsiteX7436" fmla="*/ 6459716 w 8176660"/>
                <a:gd name="connsiteY7436" fmla="*/ 2659780 h 8173795"/>
                <a:gd name="connsiteX7437" fmla="*/ 6459716 w 8176660"/>
                <a:gd name="connsiteY7437" fmla="*/ 2659048 h 8173795"/>
                <a:gd name="connsiteX7438" fmla="*/ 6457518 w 8176660"/>
                <a:gd name="connsiteY7438" fmla="*/ 2655018 h 8173795"/>
                <a:gd name="connsiteX7439" fmla="*/ 6558999 w 8176660"/>
                <a:gd name="connsiteY7439" fmla="*/ 2565993 h 8173795"/>
                <a:gd name="connsiteX7440" fmla="*/ 6660479 w 8176660"/>
                <a:gd name="connsiteY7440" fmla="*/ 2477335 h 8173795"/>
                <a:gd name="connsiteX7441" fmla="*/ 6456053 w 8176660"/>
                <a:gd name="connsiteY7441" fmla="*/ 2652820 h 8173795"/>
                <a:gd name="connsiteX7442" fmla="*/ 6450924 w 8176660"/>
                <a:gd name="connsiteY7442" fmla="*/ 2651354 h 8173795"/>
                <a:gd name="connsiteX7443" fmla="*/ 6442498 w 8176660"/>
                <a:gd name="connsiteY7443" fmla="*/ 2487227 h 8173795"/>
                <a:gd name="connsiteX7444" fmla="*/ 6433705 w 8176660"/>
                <a:gd name="connsiteY7444" fmla="*/ 2322001 h 8173795"/>
                <a:gd name="connsiteX7445" fmla="*/ 6438102 w 8176660"/>
                <a:gd name="connsiteY7445" fmla="*/ 2320169 h 8173795"/>
                <a:gd name="connsiteX7446" fmla="*/ 6548008 w 8176660"/>
                <a:gd name="connsiteY7446" fmla="*/ 2393440 h 8173795"/>
                <a:gd name="connsiteX7447" fmla="*/ 6657915 w 8176660"/>
                <a:gd name="connsiteY7447" fmla="*/ 2466345 h 8173795"/>
                <a:gd name="connsiteX7448" fmla="*/ 6656449 w 8176660"/>
                <a:gd name="connsiteY7448" fmla="*/ 2470741 h 8173795"/>
                <a:gd name="connsiteX7449" fmla="*/ 6658281 w 8176660"/>
                <a:gd name="connsiteY7449" fmla="*/ 2474771 h 8173795"/>
                <a:gd name="connsiteX7450" fmla="*/ 6556800 w 8176660"/>
                <a:gd name="connsiteY7450" fmla="*/ 2564162 h 8173795"/>
                <a:gd name="connsiteX7451" fmla="*/ 6456053 w 8176660"/>
                <a:gd name="connsiteY7451" fmla="*/ 2652820 h 8173795"/>
                <a:gd name="connsiteX7452" fmla="*/ 6232210 w 8176660"/>
                <a:gd name="connsiteY7452" fmla="*/ 2938577 h 8173795"/>
                <a:gd name="connsiteX7453" fmla="*/ 6232210 w 8176660"/>
                <a:gd name="connsiteY7453" fmla="*/ 2938577 h 8173795"/>
                <a:gd name="connsiteX7454" fmla="*/ 6034378 w 8176660"/>
                <a:gd name="connsiteY7454" fmla="*/ 2923923 h 8173795"/>
                <a:gd name="connsiteX7455" fmla="*/ 5871350 w 8176660"/>
                <a:gd name="connsiteY7455" fmla="*/ 2912199 h 8173795"/>
                <a:gd name="connsiteX7456" fmla="*/ 6027051 w 8176660"/>
                <a:gd name="connsiteY7456" fmla="*/ 2908536 h 8173795"/>
                <a:gd name="connsiteX7457" fmla="*/ 6212060 w 8176660"/>
                <a:gd name="connsiteY7457" fmla="*/ 2903773 h 8173795"/>
                <a:gd name="connsiteX7458" fmla="*/ 6213892 w 8176660"/>
                <a:gd name="connsiteY7458" fmla="*/ 2907437 h 8173795"/>
                <a:gd name="connsiteX7459" fmla="*/ 6224150 w 8176660"/>
                <a:gd name="connsiteY7459" fmla="*/ 2906704 h 8173795"/>
                <a:gd name="connsiteX7460" fmla="*/ 6224150 w 8176660"/>
                <a:gd name="connsiteY7460" fmla="*/ 2906704 h 8173795"/>
                <a:gd name="connsiteX7461" fmla="*/ 6224516 w 8176660"/>
                <a:gd name="connsiteY7461" fmla="*/ 2898278 h 8173795"/>
                <a:gd name="connsiteX7462" fmla="*/ 6335888 w 8176660"/>
                <a:gd name="connsiteY7462" fmla="*/ 2782876 h 8173795"/>
                <a:gd name="connsiteX7463" fmla="*/ 6428210 w 8176660"/>
                <a:gd name="connsiteY7463" fmla="*/ 2686524 h 8173795"/>
                <a:gd name="connsiteX7464" fmla="*/ 6340284 w 8176660"/>
                <a:gd name="connsiteY7464" fmla="*/ 2799728 h 8173795"/>
                <a:gd name="connsiteX7465" fmla="*/ 6232210 w 8176660"/>
                <a:gd name="connsiteY7465" fmla="*/ 2938577 h 8173795"/>
                <a:gd name="connsiteX7466" fmla="*/ 5743491 w 8176660"/>
                <a:gd name="connsiteY7466" fmla="*/ 2931616 h 8173795"/>
                <a:gd name="connsiteX7467" fmla="*/ 5657765 w 8176660"/>
                <a:gd name="connsiteY7467" fmla="*/ 2953231 h 8173795"/>
                <a:gd name="connsiteX7468" fmla="*/ 5657032 w 8176660"/>
                <a:gd name="connsiteY7468" fmla="*/ 2951399 h 8173795"/>
                <a:gd name="connsiteX7469" fmla="*/ 5706856 w 8176660"/>
                <a:gd name="connsiteY7469" fmla="*/ 2843691 h 8173795"/>
                <a:gd name="connsiteX7470" fmla="*/ 5730303 w 8176660"/>
                <a:gd name="connsiteY7470" fmla="*/ 2792401 h 8173795"/>
                <a:gd name="connsiteX7471" fmla="*/ 5829219 w 8176660"/>
                <a:gd name="connsiteY7471" fmla="*/ 2906338 h 8173795"/>
                <a:gd name="connsiteX7472" fmla="*/ 5827753 w 8176660"/>
                <a:gd name="connsiteY7472" fmla="*/ 2911100 h 8173795"/>
                <a:gd name="connsiteX7473" fmla="*/ 5743491 w 8176660"/>
                <a:gd name="connsiteY7473" fmla="*/ 2931616 h 8173795"/>
                <a:gd name="connsiteX7474" fmla="*/ 6326363 w 8176660"/>
                <a:gd name="connsiteY7474" fmla="*/ 2243234 h 8173795"/>
                <a:gd name="connsiteX7475" fmla="*/ 6423447 w 8176660"/>
                <a:gd name="connsiteY7475" fmla="*/ 2310277 h 8173795"/>
                <a:gd name="connsiteX7476" fmla="*/ 6422714 w 8176660"/>
                <a:gd name="connsiteY7476" fmla="*/ 2315773 h 8173795"/>
                <a:gd name="connsiteX7477" fmla="*/ 6317571 w 8176660"/>
                <a:gd name="connsiteY7477" fmla="*/ 2364864 h 8173795"/>
                <a:gd name="connsiteX7478" fmla="*/ 6216090 w 8176660"/>
                <a:gd name="connsiteY7478" fmla="*/ 2412490 h 8173795"/>
                <a:gd name="connsiteX7479" fmla="*/ 6213892 w 8176660"/>
                <a:gd name="connsiteY7479" fmla="*/ 2409559 h 8173795"/>
                <a:gd name="connsiteX7480" fmla="*/ 6208030 w 8176660"/>
                <a:gd name="connsiteY7480" fmla="*/ 2407361 h 8173795"/>
                <a:gd name="connsiteX7481" fmla="*/ 6216457 w 8176660"/>
                <a:gd name="connsiteY7481" fmla="*/ 2294524 h 8173795"/>
                <a:gd name="connsiteX7482" fmla="*/ 6224516 w 8176660"/>
                <a:gd name="connsiteY7482" fmla="*/ 2177657 h 8173795"/>
                <a:gd name="connsiteX7483" fmla="*/ 6228912 w 8176660"/>
                <a:gd name="connsiteY7483" fmla="*/ 2175459 h 8173795"/>
                <a:gd name="connsiteX7484" fmla="*/ 6326363 w 8176660"/>
                <a:gd name="connsiteY7484" fmla="*/ 2243234 h 8173795"/>
                <a:gd name="connsiteX7485" fmla="*/ 6326363 w 8176660"/>
                <a:gd name="connsiteY7485" fmla="*/ 2243234 h 8173795"/>
                <a:gd name="connsiteX7486" fmla="*/ 6221952 w 8176660"/>
                <a:gd name="connsiteY7486" fmla="*/ 2895347 h 8173795"/>
                <a:gd name="connsiteX7487" fmla="*/ 6213159 w 8176660"/>
                <a:gd name="connsiteY7487" fmla="*/ 2896446 h 8173795"/>
                <a:gd name="connsiteX7488" fmla="*/ 6212060 w 8176660"/>
                <a:gd name="connsiteY7488" fmla="*/ 2899743 h 8173795"/>
                <a:gd name="connsiteX7489" fmla="*/ 6027051 w 8176660"/>
                <a:gd name="connsiteY7489" fmla="*/ 2904139 h 8173795"/>
                <a:gd name="connsiteX7490" fmla="*/ 5853765 w 8176660"/>
                <a:gd name="connsiteY7490" fmla="*/ 2908536 h 8173795"/>
                <a:gd name="connsiteX7491" fmla="*/ 6014961 w 8176660"/>
                <a:gd name="connsiteY7491" fmla="*/ 2873732 h 8173795"/>
                <a:gd name="connsiteX7492" fmla="*/ 6193742 w 8176660"/>
                <a:gd name="connsiteY7492" fmla="*/ 2834532 h 8173795"/>
                <a:gd name="connsiteX7493" fmla="*/ 6195574 w 8176660"/>
                <a:gd name="connsiteY7493" fmla="*/ 2834532 h 8173795"/>
                <a:gd name="connsiteX7494" fmla="*/ 6195574 w 8176660"/>
                <a:gd name="connsiteY7494" fmla="*/ 2833799 h 8173795"/>
                <a:gd name="connsiteX7495" fmla="*/ 6323066 w 8176660"/>
                <a:gd name="connsiteY7495" fmla="*/ 2748438 h 8173795"/>
                <a:gd name="connsiteX7496" fmla="*/ 6437369 w 8176660"/>
                <a:gd name="connsiteY7496" fmla="*/ 2671504 h 8173795"/>
                <a:gd name="connsiteX7497" fmla="*/ 6333324 w 8176660"/>
                <a:gd name="connsiteY7497" fmla="*/ 2779578 h 8173795"/>
                <a:gd name="connsiteX7498" fmla="*/ 6221952 w 8176660"/>
                <a:gd name="connsiteY7498" fmla="*/ 2895347 h 8173795"/>
                <a:gd name="connsiteX7499" fmla="*/ 5715282 w 8176660"/>
                <a:gd name="connsiteY7499" fmla="*/ 2769321 h 8173795"/>
                <a:gd name="connsiteX7500" fmla="*/ 5677181 w 8176660"/>
                <a:gd name="connsiteY7500" fmla="*/ 2725358 h 8173795"/>
                <a:gd name="connsiteX7501" fmla="*/ 5680845 w 8176660"/>
                <a:gd name="connsiteY7501" fmla="*/ 2686158 h 8173795"/>
                <a:gd name="connsiteX7502" fmla="*/ 5748987 w 8176660"/>
                <a:gd name="connsiteY7502" fmla="*/ 2727190 h 8173795"/>
                <a:gd name="connsiteX7503" fmla="*/ 5750819 w 8176660"/>
                <a:gd name="connsiteY7503" fmla="*/ 2736349 h 8173795"/>
                <a:gd name="connsiteX7504" fmla="*/ 5751551 w 8176660"/>
                <a:gd name="connsiteY7504" fmla="*/ 2736715 h 8173795"/>
                <a:gd name="connsiteX7505" fmla="*/ 5729204 w 8176660"/>
                <a:gd name="connsiteY7505" fmla="*/ 2785440 h 8173795"/>
                <a:gd name="connsiteX7506" fmla="*/ 5715282 w 8176660"/>
                <a:gd name="connsiteY7506" fmla="*/ 2769321 h 8173795"/>
                <a:gd name="connsiteX7507" fmla="*/ 5681211 w 8176660"/>
                <a:gd name="connsiteY7507" fmla="*/ 2681762 h 8173795"/>
                <a:gd name="connsiteX7508" fmla="*/ 5692202 w 8176660"/>
                <a:gd name="connsiteY7508" fmla="*/ 2564894 h 8173795"/>
                <a:gd name="connsiteX7509" fmla="*/ 5693301 w 8176660"/>
                <a:gd name="connsiteY7509" fmla="*/ 2564528 h 8173795"/>
                <a:gd name="connsiteX7510" fmla="*/ 5721877 w 8176660"/>
                <a:gd name="connsiteY7510" fmla="*/ 2642928 h 8173795"/>
                <a:gd name="connsiteX7511" fmla="*/ 5751918 w 8176660"/>
                <a:gd name="connsiteY7511" fmla="*/ 2722793 h 8173795"/>
                <a:gd name="connsiteX7512" fmla="*/ 5750086 w 8176660"/>
                <a:gd name="connsiteY7512" fmla="*/ 2723526 h 8173795"/>
                <a:gd name="connsiteX7513" fmla="*/ 5681211 w 8176660"/>
                <a:gd name="connsiteY7513" fmla="*/ 2681762 h 8173795"/>
                <a:gd name="connsiteX7514" fmla="*/ 5816762 w 8176660"/>
                <a:gd name="connsiteY7514" fmla="*/ 2411758 h 8173795"/>
                <a:gd name="connsiteX7515" fmla="*/ 5813099 w 8176660"/>
                <a:gd name="connsiteY7515" fmla="*/ 2404797 h 8173795"/>
                <a:gd name="connsiteX7516" fmla="*/ 5835813 w 8176660"/>
                <a:gd name="connsiteY7516" fmla="*/ 2372558 h 8173795"/>
                <a:gd name="connsiteX7517" fmla="*/ 6007267 w 8176660"/>
                <a:gd name="connsiteY7517" fmla="*/ 2395638 h 8173795"/>
                <a:gd name="connsiteX7518" fmla="*/ 6174692 w 8176660"/>
                <a:gd name="connsiteY7518" fmla="*/ 2417619 h 8173795"/>
                <a:gd name="connsiteX7519" fmla="*/ 6005069 w 8176660"/>
                <a:gd name="connsiteY7519" fmla="*/ 2414689 h 8173795"/>
                <a:gd name="connsiteX7520" fmla="*/ 5816762 w 8176660"/>
                <a:gd name="connsiteY7520" fmla="*/ 2411758 h 8173795"/>
                <a:gd name="connsiteX7521" fmla="*/ 5799910 w 8176660"/>
                <a:gd name="connsiteY7521" fmla="*/ 2423481 h 8173795"/>
                <a:gd name="connsiteX7522" fmla="*/ 5781226 w 8176660"/>
                <a:gd name="connsiteY7522" fmla="*/ 2548042 h 8173795"/>
                <a:gd name="connsiteX7523" fmla="*/ 5757413 w 8176660"/>
                <a:gd name="connsiteY7523" fmla="*/ 2712902 h 8173795"/>
                <a:gd name="connsiteX7524" fmla="*/ 5696964 w 8176660"/>
                <a:gd name="connsiteY7524" fmla="*/ 2563429 h 8173795"/>
                <a:gd name="connsiteX7525" fmla="*/ 5699529 w 8176660"/>
                <a:gd name="connsiteY7525" fmla="*/ 2561597 h 8173795"/>
                <a:gd name="connsiteX7526" fmla="*/ 5702093 w 8176660"/>
                <a:gd name="connsiteY7526" fmla="*/ 2554270 h 8173795"/>
                <a:gd name="connsiteX7527" fmla="*/ 5699162 w 8176660"/>
                <a:gd name="connsiteY7527" fmla="*/ 2548775 h 8173795"/>
                <a:gd name="connsiteX7528" fmla="*/ 5750086 w 8176660"/>
                <a:gd name="connsiteY7528" fmla="*/ 2485761 h 8173795"/>
                <a:gd name="connsiteX7529" fmla="*/ 5799544 w 8176660"/>
                <a:gd name="connsiteY7529" fmla="*/ 2423847 h 8173795"/>
                <a:gd name="connsiteX7530" fmla="*/ 5799910 w 8176660"/>
                <a:gd name="connsiteY7530" fmla="*/ 2423481 h 8173795"/>
                <a:gd name="connsiteX7531" fmla="*/ 5799910 w 8176660"/>
                <a:gd name="connsiteY7531" fmla="*/ 2423481 h 8173795"/>
                <a:gd name="connsiteX7532" fmla="*/ 5756314 w 8176660"/>
                <a:gd name="connsiteY7532" fmla="*/ 2720595 h 8173795"/>
                <a:gd name="connsiteX7533" fmla="*/ 5756314 w 8176660"/>
                <a:gd name="connsiteY7533" fmla="*/ 2721328 h 8173795"/>
                <a:gd name="connsiteX7534" fmla="*/ 5755581 w 8176660"/>
                <a:gd name="connsiteY7534" fmla="*/ 2721328 h 8173795"/>
                <a:gd name="connsiteX7535" fmla="*/ 5744224 w 8176660"/>
                <a:gd name="connsiteY7535" fmla="*/ 2690554 h 8173795"/>
                <a:gd name="connsiteX7536" fmla="*/ 5756314 w 8176660"/>
                <a:gd name="connsiteY7536" fmla="*/ 2720595 h 8173795"/>
                <a:gd name="connsiteX7537" fmla="*/ 5756314 w 8176660"/>
                <a:gd name="connsiteY7537" fmla="*/ 2720595 h 8173795"/>
                <a:gd name="connsiteX7538" fmla="*/ 5810168 w 8176660"/>
                <a:gd name="connsiteY7538" fmla="*/ 2402965 h 8173795"/>
                <a:gd name="connsiteX7539" fmla="*/ 5808337 w 8176660"/>
                <a:gd name="connsiteY7539" fmla="*/ 2402232 h 8173795"/>
                <a:gd name="connsiteX7540" fmla="*/ 5809802 w 8176660"/>
                <a:gd name="connsiteY7540" fmla="*/ 2390143 h 8173795"/>
                <a:gd name="connsiteX7541" fmla="*/ 5811267 w 8176660"/>
                <a:gd name="connsiteY7541" fmla="*/ 2375122 h 8173795"/>
                <a:gd name="connsiteX7542" fmla="*/ 5817129 w 8176660"/>
                <a:gd name="connsiteY7542" fmla="*/ 2372558 h 8173795"/>
                <a:gd name="connsiteX7543" fmla="*/ 5818228 w 8176660"/>
                <a:gd name="connsiteY7543" fmla="*/ 2369627 h 8173795"/>
                <a:gd name="connsiteX7544" fmla="*/ 5832516 w 8176660"/>
                <a:gd name="connsiteY7544" fmla="*/ 2371459 h 8173795"/>
                <a:gd name="connsiteX7545" fmla="*/ 5810168 w 8176660"/>
                <a:gd name="connsiteY7545" fmla="*/ 2402965 h 8173795"/>
                <a:gd name="connsiteX7546" fmla="*/ 5790019 w 8176660"/>
                <a:gd name="connsiteY7546" fmla="*/ 2394905 h 8173795"/>
                <a:gd name="connsiteX7547" fmla="*/ 5789653 w 8176660"/>
                <a:gd name="connsiteY7547" fmla="*/ 2394539 h 8173795"/>
                <a:gd name="connsiteX7548" fmla="*/ 5792949 w 8176660"/>
                <a:gd name="connsiteY7548" fmla="*/ 2390509 h 8173795"/>
                <a:gd name="connsiteX7549" fmla="*/ 5790019 w 8176660"/>
                <a:gd name="connsiteY7549" fmla="*/ 2394905 h 8173795"/>
                <a:gd name="connsiteX7550" fmla="*/ 5806871 w 8176660"/>
                <a:gd name="connsiteY7550" fmla="*/ 2375122 h 8173795"/>
                <a:gd name="connsiteX7551" fmla="*/ 5802841 w 8176660"/>
                <a:gd name="connsiteY7551" fmla="*/ 2401500 h 8173795"/>
                <a:gd name="connsiteX7552" fmla="*/ 5798445 w 8176660"/>
                <a:gd name="connsiteY7552" fmla="*/ 2403698 h 8173795"/>
                <a:gd name="connsiteX7553" fmla="*/ 5792583 w 8176660"/>
                <a:gd name="connsiteY7553" fmla="*/ 2397836 h 8173795"/>
                <a:gd name="connsiteX7554" fmla="*/ 5806871 w 8176660"/>
                <a:gd name="connsiteY7554" fmla="*/ 2375122 h 8173795"/>
                <a:gd name="connsiteX7555" fmla="*/ 5806871 w 8176660"/>
                <a:gd name="connsiteY7555" fmla="*/ 2375122 h 8173795"/>
                <a:gd name="connsiteX7556" fmla="*/ 5795514 w 8176660"/>
                <a:gd name="connsiteY7556" fmla="*/ 2405530 h 8173795"/>
                <a:gd name="connsiteX7557" fmla="*/ 5795880 w 8176660"/>
                <a:gd name="connsiteY7557" fmla="*/ 2419817 h 8173795"/>
                <a:gd name="connsiteX7558" fmla="*/ 5749353 w 8176660"/>
                <a:gd name="connsiteY7558" fmla="*/ 2467077 h 8173795"/>
                <a:gd name="connsiteX7559" fmla="*/ 5752650 w 8176660"/>
                <a:gd name="connsiteY7559" fmla="*/ 2461948 h 8173795"/>
                <a:gd name="connsiteX7560" fmla="*/ 5791118 w 8176660"/>
                <a:gd name="connsiteY7560" fmla="*/ 2400767 h 8173795"/>
                <a:gd name="connsiteX7561" fmla="*/ 5795514 w 8176660"/>
                <a:gd name="connsiteY7561" fmla="*/ 2405530 h 8173795"/>
                <a:gd name="connsiteX7562" fmla="*/ 5778662 w 8176660"/>
                <a:gd name="connsiteY7562" fmla="*/ 2442898 h 8173795"/>
                <a:gd name="connsiteX7563" fmla="*/ 5746789 w 8176660"/>
                <a:gd name="connsiteY7563" fmla="*/ 2482831 h 8173795"/>
                <a:gd name="connsiteX7564" fmla="*/ 5710519 w 8176660"/>
                <a:gd name="connsiteY7564" fmla="*/ 2528625 h 8173795"/>
                <a:gd name="connsiteX7565" fmla="*/ 5738729 w 8176660"/>
                <a:gd name="connsiteY7565" fmla="*/ 2483930 h 8173795"/>
                <a:gd name="connsiteX7566" fmla="*/ 5778662 w 8176660"/>
                <a:gd name="connsiteY7566" fmla="*/ 2442898 h 8173795"/>
                <a:gd name="connsiteX7567" fmla="*/ 5778662 w 8176660"/>
                <a:gd name="connsiteY7567" fmla="*/ 2442898 h 8173795"/>
                <a:gd name="connsiteX7568" fmla="*/ 5695133 w 8176660"/>
                <a:gd name="connsiteY7568" fmla="*/ 2545844 h 8173795"/>
                <a:gd name="connsiteX7569" fmla="*/ 5692202 w 8176660"/>
                <a:gd name="connsiteY7569" fmla="*/ 2544745 h 8173795"/>
                <a:gd name="connsiteX7570" fmla="*/ 5690737 w 8176660"/>
                <a:gd name="connsiteY7570" fmla="*/ 2532655 h 8173795"/>
                <a:gd name="connsiteX7571" fmla="*/ 5700262 w 8176660"/>
                <a:gd name="connsiteY7571" fmla="*/ 2523130 h 8173795"/>
                <a:gd name="connsiteX7572" fmla="*/ 5725907 w 8176660"/>
                <a:gd name="connsiteY7572" fmla="*/ 2496752 h 8173795"/>
                <a:gd name="connsiteX7573" fmla="*/ 5695133 w 8176660"/>
                <a:gd name="connsiteY7573" fmla="*/ 2545844 h 8173795"/>
                <a:gd name="connsiteX7574" fmla="*/ 5601712 w 8176660"/>
                <a:gd name="connsiteY7574" fmla="*/ 2625709 h 8173795"/>
                <a:gd name="connsiteX7575" fmla="*/ 5643110 w 8176660"/>
                <a:gd name="connsiteY7575" fmla="*/ 2594203 h 8173795"/>
                <a:gd name="connsiteX7576" fmla="*/ 5684508 w 8176660"/>
                <a:gd name="connsiteY7576" fmla="*/ 2562330 h 8173795"/>
                <a:gd name="connsiteX7577" fmla="*/ 5684508 w 8176660"/>
                <a:gd name="connsiteY7577" fmla="*/ 2562696 h 8173795"/>
                <a:gd name="connsiteX7578" fmla="*/ 5688538 w 8176660"/>
                <a:gd name="connsiteY7578" fmla="*/ 2564162 h 8173795"/>
                <a:gd name="connsiteX7579" fmla="*/ 5677181 w 8176660"/>
                <a:gd name="connsiteY7579" fmla="*/ 2679563 h 8173795"/>
                <a:gd name="connsiteX7580" fmla="*/ 5674983 w 8176660"/>
                <a:gd name="connsiteY7580" fmla="*/ 2678464 h 8173795"/>
                <a:gd name="connsiteX7581" fmla="*/ 5601712 w 8176660"/>
                <a:gd name="connsiteY7581" fmla="*/ 2634135 h 8173795"/>
                <a:gd name="connsiteX7582" fmla="*/ 5601712 w 8176660"/>
                <a:gd name="connsiteY7582" fmla="*/ 2625709 h 8173795"/>
                <a:gd name="connsiteX7583" fmla="*/ 5762176 w 8176660"/>
                <a:gd name="connsiteY7583" fmla="*/ 2735982 h 8173795"/>
                <a:gd name="connsiteX7584" fmla="*/ 5777563 w 8176660"/>
                <a:gd name="connsiteY7584" fmla="*/ 2774450 h 8173795"/>
                <a:gd name="connsiteX7585" fmla="*/ 5761077 w 8176660"/>
                <a:gd name="connsiteY7585" fmla="*/ 2736715 h 8173795"/>
                <a:gd name="connsiteX7586" fmla="*/ 5762176 w 8176660"/>
                <a:gd name="connsiteY7586" fmla="*/ 2735982 h 8173795"/>
                <a:gd name="connsiteX7587" fmla="*/ 5762176 w 8176660"/>
                <a:gd name="connsiteY7587" fmla="*/ 2735982 h 8173795"/>
                <a:gd name="connsiteX7588" fmla="*/ 6195208 w 8176660"/>
                <a:gd name="connsiteY7588" fmla="*/ 2411025 h 8173795"/>
                <a:gd name="connsiteX7589" fmla="*/ 6192643 w 8176660"/>
                <a:gd name="connsiteY7589" fmla="*/ 2416154 h 8173795"/>
                <a:gd name="connsiteX7590" fmla="*/ 6007634 w 8176660"/>
                <a:gd name="connsiteY7590" fmla="*/ 2391242 h 8173795"/>
                <a:gd name="connsiteX7591" fmla="*/ 5838011 w 8176660"/>
                <a:gd name="connsiteY7591" fmla="*/ 2369260 h 8173795"/>
                <a:gd name="connsiteX7592" fmla="*/ 5922273 w 8176660"/>
                <a:gd name="connsiteY7592" fmla="*/ 2249829 h 8173795"/>
                <a:gd name="connsiteX7593" fmla="*/ 6035477 w 8176660"/>
                <a:gd name="connsiteY7593" fmla="*/ 2088632 h 8173795"/>
                <a:gd name="connsiteX7594" fmla="*/ 6036576 w 8176660"/>
                <a:gd name="connsiteY7594" fmla="*/ 2088998 h 8173795"/>
                <a:gd name="connsiteX7595" fmla="*/ 6036942 w 8176660"/>
                <a:gd name="connsiteY7595" fmla="*/ 2088632 h 8173795"/>
                <a:gd name="connsiteX7596" fmla="*/ 6119006 w 8176660"/>
                <a:gd name="connsiteY7596" fmla="*/ 2252759 h 8173795"/>
                <a:gd name="connsiteX7597" fmla="*/ 6197772 w 8176660"/>
                <a:gd name="connsiteY7597" fmla="*/ 2409193 h 8173795"/>
                <a:gd name="connsiteX7598" fmla="*/ 6195208 w 8176660"/>
                <a:gd name="connsiteY7598" fmla="*/ 2411025 h 8173795"/>
                <a:gd name="connsiteX7599" fmla="*/ 6195208 w 8176660"/>
                <a:gd name="connsiteY7599" fmla="*/ 2411025 h 8173795"/>
                <a:gd name="connsiteX7600" fmla="*/ 6001039 w 8176660"/>
                <a:gd name="connsiteY7600" fmla="*/ 2130763 h 8173795"/>
                <a:gd name="connsiteX7601" fmla="*/ 5918609 w 8176660"/>
                <a:gd name="connsiteY7601" fmla="*/ 2247264 h 8173795"/>
                <a:gd name="connsiteX7602" fmla="*/ 5833615 w 8176660"/>
                <a:gd name="connsiteY7602" fmla="*/ 2368528 h 8173795"/>
                <a:gd name="connsiteX7603" fmla="*/ 5818228 w 8176660"/>
                <a:gd name="connsiteY7603" fmla="*/ 2366696 h 8173795"/>
                <a:gd name="connsiteX7604" fmla="*/ 5818228 w 8176660"/>
                <a:gd name="connsiteY7604" fmla="*/ 2366696 h 8173795"/>
                <a:gd name="connsiteX7605" fmla="*/ 5815664 w 8176660"/>
                <a:gd name="connsiteY7605" fmla="*/ 2361933 h 8173795"/>
                <a:gd name="connsiteX7606" fmla="*/ 5924105 w 8176660"/>
                <a:gd name="connsiteY7606" fmla="*/ 2227115 h 8173795"/>
                <a:gd name="connsiteX7607" fmla="*/ 6001039 w 8176660"/>
                <a:gd name="connsiteY7607" fmla="*/ 2130763 h 8173795"/>
                <a:gd name="connsiteX7608" fmla="*/ 5688905 w 8176660"/>
                <a:gd name="connsiteY7608" fmla="*/ 2545844 h 8173795"/>
                <a:gd name="connsiteX7609" fmla="*/ 5684142 w 8176660"/>
                <a:gd name="connsiteY7609" fmla="*/ 2548408 h 8173795"/>
                <a:gd name="connsiteX7610" fmla="*/ 5683409 w 8176660"/>
                <a:gd name="connsiteY7610" fmla="*/ 2559399 h 8173795"/>
                <a:gd name="connsiteX7611" fmla="*/ 5641279 w 8176660"/>
                <a:gd name="connsiteY7611" fmla="*/ 2591272 h 8173795"/>
                <a:gd name="connsiteX7612" fmla="*/ 5612336 w 8176660"/>
                <a:gd name="connsiteY7612" fmla="*/ 2613253 h 8173795"/>
                <a:gd name="connsiteX7613" fmla="*/ 5687806 w 8176660"/>
                <a:gd name="connsiteY7613" fmla="*/ 2536319 h 8173795"/>
                <a:gd name="connsiteX7614" fmla="*/ 5688905 w 8176660"/>
                <a:gd name="connsiteY7614" fmla="*/ 2545844 h 8173795"/>
                <a:gd name="connsiteX7615" fmla="*/ 5839843 w 8176660"/>
                <a:gd name="connsiteY7615" fmla="*/ 2904872 h 8173795"/>
                <a:gd name="connsiteX7616" fmla="*/ 5833615 w 8176660"/>
                <a:gd name="connsiteY7616" fmla="*/ 2903407 h 8173795"/>
                <a:gd name="connsiteX7617" fmla="*/ 5765106 w 8176660"/>
                <a:gd name="connsiteY7617" fmla="*/ 2731952 h 8173795"/>
                <a:gd name="connsiteX7618" fmla="*/ 5764740 w 8176660"/>
                <a:gd name="connsiteY7618" fmla="*/ 2730853 h 8173795"/>
                <a:gd name="connsiteX7619" fmla="*/ 5765473 w 8176660"/>
                <a:gd name="connsiteY7619" fmla="*/ 2729021 h 8173795"/>
                <a:gd name="connsiteX7620" fmla="*/ 5762542 w 8176660"/>
                <a:gd name="connsiteY7620" fmla="*/ 2723160 h 8173795"/>
                <a:gd name="connsiteX7621" fmla="*/ 5761443 w 8176660"/>
                <a:gd name="connsiteY7621" fmla="*/ 2722793 h 8173795"/>
                <a:gd name="connsiteX7622" fmla="*/ 5759977 w 8176660"/>
                <a:gd name="connsiteY7622" fmla="*/ 2719496 h 8173795"/>
                <a:gd name="connsiteX7623" fmla="*/ 5782692 w 8176660"/>
                <a:gd name="connsiteY7623" fmla="*/ 2571855 h 8173795"/>
                <a:gd name="connsiteX7624" fmla="*/ 5804673 w 8176660"/>
                <a:gd name="connsiteY7624" fmla="*/ 2425313 h 8173795"/>
                <a:gd name="connsiteX7625" fmla="*/ 5804673 w 8176660"/>
                <a:gd name="connsiteY7625" fmla="*/ 2425313 h 8173795"/>
                <a:gd name="connsiteX7626" fmla="*/ 5814198 w 8176660"/>
                <a:gd name="connsiteY7626" fmla="*/ 2421283 h 8173795"/>
                <a:gd name="connsiteX7627" fmla="*/ 5816030 w 8176660"/>
                <a:gd name="connsiteY7627" fmla="*/ 2415421 h 8173795"/>
                <a:gd name="connsiteX7628" fmla="*/ 6005069 w 8176660"/>
                <a:gd name="connsiteY7628" fmla="*/ 2418718 h 8173795"/>
                <a:gd name="connsiteX7629" fmla="*/ 6192277 w 8176660"/>
                <a:gd name="connsiteY7629" fmla="*/ 2421283 h 8173795"/>
                <a:gd name="connsiteX7630" fmla="*/ 6203267 w 8176660"/>
                <a:gd name="connsiteY7630" fmla="*/ 2432274 h 8173795"/>
                <a:gd name="connsiteX7631" fmla="*/ 6197040 w 8176660"/>
                <a:gd name="connsiteY7631" fmla="*/ 2626442 h 8173795"/>
                <a:gd name="connsiteX7632" fmla="*/ 6191178 w 8176660"/>
                <a:gd name="connsiteY7632" fmla="*/ 2831601 h 8173795"/>
                <a:gd name="connsiteX7633" fmla="*/ 6190812 w 8176660"/>
                <a:gd name="connsiteY7633" fmla="*/ 2831601 h 8173795"/>
                <a:gd name="connsiteX7634" fmla="*/ 6190812 w 8176660"/>
                <a:gd name="connsiteY7634" fmla="*/ 2831967 h 8173795"/>
                <a:gd name="connsiteX7635" fmla="*/ 6013129 w 8176660"/>
                <a:gd name="connsiteY7635" fmla="*/ 2870068 h 8173795"/>
                <a:gd name="connsiteX7636" fmla="*/ 5840942 w 8176660"/>
                <a:gd name="connsiteY7636" fmla="*/ 2907803 h 8173795"/>
                <a:gd name="connsiteX7637" fmla="*/ 5839843 w 8176660"/>
                <a:gd name="connsiteY7637" fmla="*/ 2904872 h 8173795"/>
                <a:gd name="connsiteX7638" fmla="*/ 6201069 w 8176660"/>
                <a:gd name="connsiteY7638" fmla="*/ 2626442 h 8173795"/>
                <a:gd name="connsiteX7639" fmla="*/ 6206565 w 8176660"/>
                <a:gd name="connsiteY7639" fmla="*/ 2432274 h 8173795"/>
                <a:gd name="connsiteX7640" fmla="*/ 6213159 w 8176660"/>
                <a:gd name="connsiteY7640" fmla="*/ 2429709 h 8173795"/>
                <a:gd name="connsiteX7641" fmla="*/ 6325997 w 8176660"/>
                <a:gd name="connsiteY7641" fmla="*/ 2541447 h 8173795"/>
                <a:gd name="connsiteX7642" fmla="*/ 6441398 w 8176660"/>
                <a:gd name="connsiteY7642" fmla="*/ 2655018 h 8173795"/>
                <a:gd name="connsiteX7643" fmla="*/ 6439200 w 8176660"/>
                <a:gd name="connsiteY7643" fmla="*/ 2661246 h 8173795"/>
                <a:gd name="connsiteX7644" fmla="*/ 6440666 w 8176660"/>
                <a:gd name="connsiteY7644" fmla="*/ 2664177 h 8173795"/>
                <a:gd name="connsiteX7645" fmla="*/ 6319769 w 8176660"/>
                <a:gd name="connsiteY7645" fmla="*/ 2745141 h 8173795"/>
                <a:gd name="connsiteX7646" fmla="*/ 6194475 w 8176660"/>
                <a:gd name="connsiteY7646" fmla="*/ 2829769 h 8173795"/>
                <a:gd name="connsiteX7647" fmla="*/ 6201069 w 8176660"/>
                <a:gd name="connsiteY7647" fmla="*/ 2626442 h 8173795"/>
                <a:gd name="connsiteX7648" fmla="*/ 6201069 w 8176660"/>
                <a:gd name="connsiteY7648" fmla="*/ 2626442 h 8173795"/>
                <a:gd name="connsiteX7649" fmla="*/ 6035111 w 8176660"/>
                <a:gd name="connsiteY7649" fmla="*/ 2079473 h 8173795"/>
                <a:gd name="connsiteX7650" fmla="*/ 6034011 w 8176660"/>
                <a:gd name="connsiteY7650" fmla="*/ 2079840 h 8173795"/>
                <a:gd name="connsiteX7651" fmla="*/ 6020823 w 8176660"/>
                <a:gd name="connsiteY7651" fmla="*/ 2069948 h 8173795"/>
                <a:gd name="connsiteX7652" fmla="*/ 6038774 w 8176660"/>
                <a:gd name="connsiteY7652" fmla="*/ 2044303 h 8173795"/>
                <a:gd name="connsiteX7653" fmla="*/ 6036942 w 8176660"/>
                <a:gd name="connsiteY7653" fmla="*/ 2060056 h 8173795"/>
                <a:gd name="connsiteX7654" fmla="*/ 6035111 w 8176660"/>
                <a:gd name="connsiteY7654" fmla="*/ 2079473 h 8173795"/>
                <a:gd name="connsiteX7655" fmla="*/ 6032180 w 8176660"/>
                <a:gd name="connsiteY7655" fmla="*/ 2083137 h 8173795"/>
                <a:gd name="connsiteX7656" fmla="*/ 6032546 w 8176660"/>
                <a:gd name="connsiteY7656" fmla="*/ 2086434 h 8173795"/>
                <a:gd name="connsiteX7657" fmla="*/ 5921540 w 8176660"/>
                <a:gd name="connsiteY7657" fmla="*/ 2224550 h 8173795"/>
                <a:gd name="connsiteX7658" fmla="*/ 5844972 w 8176660"/>
                <a:gd name="connsiteY7658" fmla="*/ 2320535 h 8173795"/>
                <a:gd name="connsiteX7659" fmla="*/ 5927402 w 8176660"/>
                <a:gd name="connsiteY7659" fmla="*/ 2203668 h 8173795"/>
                <a:gd name="connsiteX7660" fmla="*/ 6018625 w 8176660"/>
                <a:gd name="connsiteY7660" fmla="*/ 2073611 h 8173795"/>
                <a:gd name="connsiteX7661" fmla="*/ 6032180 w 8176660"/>
                <a:gd name="connsiteY7661" fmla="*/ 2083137 h 8173795"/>
                <a:gd name="connsiteX7662" fmla="*/ 5803208 w 8176660"/>
                <a:gd name="connsiteY7662" fmla="*/ 2372558 h 8173795"/>
                <a:gd name="connsiteX7663" fmla="*/ 5787088 w 8176660"/>
                <a:gd name="connsiteY7663" fmla="*/ 2391974 h 8173795"/>
                <a:gd name="connsiteX7664" fmla="*/ 5730303 w 8176660"/>
                <a:gd name="connsiteY7664" fmla="*/ 2331526 h 8173795"/>
                <a:gd name="connsiteX7665" fmla="*/ 5668022 w 8176660"/>
                <a:gd name="connsiteY7665" fmla="*/ 2265582 h 8173795"/>
                <a:gd name="connsiteX7666" fmla="*/ 5730303 w 8176660"/>
                <a:gd name="connsiteY7666" fmla="*/ 2311376 h 8173795"/>
                <a:gd name="connsiteX7667" fmla="*/ 5802475 w 8176660"/>
                <a:gd name="connsiteY7667" fmla="*/ 2363765 h 8173795"/>
                <a:gd name="connsiteX7668" fmla="*/ 5801009 w 8176660"/>
                <a:gd name="connsiteY7668" fmla="*/ 2367795 h 8173795"/>
                <a:gd name="connsiteX7669" fmla="*/ 5803208 w 8176660"/>
                <a:gd name="connsiteY7669" fmla="*/ 2372558 h 8173795"/>
                <a:gd name="connsiteX7670" fmla="*/ 5803208 w 8176660"/>
                <a:gd name="connsiteY7670" fmla="*/ 2372558 h 8173795"/>
                <a:gd name="connsiteX7671" fmla="*/ 5727372 w 8176660"/>
                <a:gd name="connsiteY7671" fmla="*/ 2334090 h 8173795"/>
                <a:gd name="connsiteX7672" fmla="*/ 5784890 w 8176660"/>
                <a:gd name="connsiteY7672" fmla="*/ 2394539 h 8173795"/>
                <a:gd name="connsiteX7673" fmla="*/ 5699529 w 8176660"/>
                <a:gd name="connsiteY7673" fmla="*/ 2497485 h 8173795"/>
                <a:gd name="connsiteX7674" fmla="*/ 5687806 w 8176660"/>
                <a:gd name="connsiteY7674" fmla="*/ 2511773 h 8173795"/>
                <a:gd name="connsiteX7675" fmla="*/ 5674251 w 8176660"/>
                <a:gd name="connsiteY7675" fmla="*/ 2403331 h 8173795"/>
                <a:gd name="connsiteX7676" fmla="*/ 5655200 w 8176660"/>
                <a:gd name="connsiteY7676" fmla="*/ 2257522 h 8173795"/>
                <a:gd name="connsiteX7677" fmla="*/ 5727372 w 8176660"/>
                <a:gd name="connsiteY7677" fmla="*/ 2334090 h 8173795"/>
                <a:gd name="connsiteX7678" fmla="*/ 5727372 w 8176660"/>
                <a:gd name="connsiteY7678" fmla="*/ 2334090 h 8173795"/>
                <a:gd name="connsiteX7679" fmla="*/ 5702826 w 8176660"/>
                <a:gd name="connsiteY7679" fmla="*/ 2500049 h 8173795"/>
                <a:gd name="connsiteX7680" fmla="*/ 5787454 w 8176660"/>
                <a:gd name="connsiteY7680" fmla="*/ 2397104 h 8173795"/>
                <a:gd name="connsiteX7681" fmla="*/ 5788187 w 8176660"/>
                <a:gd name="connsiteY7681" fmla="*/ 2397836 h 8173795"/>
                <a:gd name="connsiteX7682" fmla="*/ 5748987 w 8176660"/>
                <a:gd name="connsiteY7682" fmla="*/ 2459750 h 8173795"/>
                <a:gd name="connsiteX7683" fmla="*/ 5736164 w 8176660"/>
                <a:gd name="connsiteY7683" fmla="*/ 2480266 h 8173795"/>
                <a:gd name="connsiteX7684" fmla="*/ 5697331 w 8176660"/>
                <a:gd name="connsiteY7684" fmla="*/ 2520199 h 8173795"/>
                <a:gd name="connsiteX7685" fmla="*/ 5690004 w 8176660"/>
                <a:gd name="connsiteY7685" fmla="*/ 2527526 h 8173795"/>
                <a:gd name="connsiteX7686" fmla="*/ 5688538 w 8176660"/>
                <a:gd name="connsiteY7686" fmla="*/ 2516902 h 8173795"/>
                <a:gd name="connsiteX7687" fmla="*/ 5702826 w 8176660"/>
                <a:gd name="connsiteY7687" fmla="*/ 2500049 h 8173795"/>
                <a:gd name="connsiteX7688" fmla="*/ 5686706 w 8176660"/>
                <a:gd name="connsiteY7688" fmla="*/ 2531190 h 8173795"/>
                <a:gd name="connsiteX7689" fmla="*/ 5620762 w 8176660"/>
                <a:gd name="connsiteY7689" fmla="*/ 2598599 h 8173795"/>
                <a:gd name="connsiteX7690" fmla="*/ 5685241 w 8176660"/>
                <a:gd name="connsiteY7690" fmla="*/ 2520932 h 8173795"/>
                <a:gd name="connsiteX7691" fmla="*/ 5686706 w 8176660"/>
                <a:gd name="connsiteY7691" fmla="*/ 2531190 h 8173795"/>
                <a:gd name="connsiteX7692" fmla="*/ 5686706 w 8176660"/>
                <a:gd name="connsiteY7692" fmla="*/ 2531190 h 8173795"/>
                <a:gd name="connsiteX7693" fmla="*/ 5673518 w 8176660"/>
                <a:gd name="connsiteY7693" fmla="*/ 2681762 h 8173795"/>
                <a:gd name="connsiteX7694" fmla="*/ 5677181 w 8176660"/>
                <a:gd name="connsiteY7694" fmla="*/ 2683960 h 8173795"/>
                <a:gd name="connsiteX7695" fmla="*/ 5673518 w 8176660"/>
                <a:gd name="connsiteY7695" fmla="*/ 2721328 h 8173795"/>
                <a:gd name="connsiteX7696" fmla="*/ 5600979 w 8176660"/>
                <a:gd name="connsiteY7696" fmla="*/ 2637799 h 8173795"/>
                <a:gd name="connsiteX7697" fmla="*/ 5673518 w 8176660"/>
                <a:gd name="connsiteY7697" fmla="*/ 2681762 h 8173795"/>
                <a:gd name="connsiteX7698" fmla="*/ 5673518 w 8176660"/>
                <a:gd name="connsiteY7698" fmla="*/ 2681762 h 8173795"/>
                <a:gd name="connsiteX7699" fmla="*/ 5754849 w 8176660"/>
                <a:gd name="connsiteY7699" fmla="*/ 2737814 h 8173795"/>
                <a:gd name="connsiteX7700" fmla="*/ 5756681 w 8176660"/>
                <a:gd name="connsiteY7700" fmla="*/ 2738547 h 8173795"/>
                <a:gd name="connsiteX7701" fmla="*/ 5758146 w 8176660"/>
                <a:gd name="connsiteY7701" fmla="*/ 2737814 h 8173795"/>
                <a:gd name="connsiteX7702" fmla="*/ 5793682 w 8176660"/>
                <a:gd name="connsiteY7702" fmla="*/ 2820977 h 8173795"/>
                <a:gd name="connsiteX7703" fmla="*/ 5828486 w 8176660"/>
                <a:gd name="connsiteY7703" fmla="*/ 2900842 h 8173795"/>
                <a:gd name="connsiteX7704" fmla="*/ 5731768 w 8176660"/>
                <a:gd name="connsiteY7704" fmla="*/ 2788371 h 8173795"/>
                <a:gd name="connsiteX7705" fmla="*/ 5754849 w 8176660"/>
                <a:gd name="connsiteY7705" fmla="*/ 2737814 h 8173795"/>
                <a:gd name="connsiteX7706" fmla="*/ 6444329 w 8176660"/>
                <a:gd name="connsiteY7706" fmla="*/ 2652820 h 8173795"/>
                <a:gd name="connsiteX7707" fmla="*/ 6328928 w 8176660"/>
                <a:gd name="connsiteY7707" fmla="*/ 2538517 h 8173795"/>
                <a:gd name="connsiteX7708" fmla="*/ 6215724 w 8176660"/>
                <a:gd name="connsiteY7708" fmla="*/ 2427145 h 8173795"/>
                <a:gd name="connsiteX7709" fmla="*/ 6218288 w 8176660"/>
                <a:gd name="connsiteY7709" fmla="*/ 2418352 h 8173795"/>
                <a:gd name="connsiteX7710" fmla="*/ 6217555 w 8176660"/>
                <a:gd name="connsiteY7710" fmla="*/ 2415421 h 8173795"/>
                <a:gd name="connsiteX7711" fmla="*/ 6319036 w 8176660"/>
                <a:gd name="connsiteY7711" fmla="*/ 2368161 h 8173795"/>
                <a:gd name="connsiteX7712" fmla="*/ 6424180 w 8176660"/>
                <a:gd name="connsiteY7712" fmla="*/ 2318703 h 8173795"/>
                <a:gd name="connsiteX7713" fmla="*/ 6424912 w 8176660"/>
                <a:gd name="connsiteY7713" fmla="*/ 2320535 h 8173795"/>
                <a:gd name="connsiteX7714" fmla="*/ 6429675 w 8176660"/>
                <a:gd name="connsiteY7714" fmla="*/ 2322367 h 8173795"/>
                <a:gd name="connsiteX7715" fmla="*/ 6438102 w 8176660"/>
                <a:gd name="connsiteY7715" fmla="*/ 2487227 h 8173795"/>
                <a:gd name="connsiteX7716" fmla="*/ 6446894 w 8176660"/>
                <a:gd name="connsiteY7716" fmla="*/ 2651354 h 8173795"/>
                <a:gd name="connsiteX7717" fmla="*/ 6444329 w 8176660"/>
                <a:gd name="connsiteY7717" fmla="*/ 2652820 h 8173795"/>
                <a:gd name="connsiteX7718" fmla="*/ 6217555 w 8176660"/>
                <a:gd name="connsiteY7718" fmla="*/ 2176191 h 8173795"/>
                <a:gd name="connsiteX7719" fmla="*/ 6220853 w 8176660"/>
                <a:gd name="connsiteY7719" fmla="*/ 2177290 h 8173795"/>
                <a:gd name="connsiteX7720" fmla="*/ 6212426 w 8176660"/>
                <a:gd name="connsiteY7720" fmla="*/ 2294158 h 8173795"/>
                <a:gd name="connsiteX7721" fmla="*/ 6204733 w 8176660"/>
                <a:gd name="connsiteY7721" fmla="*/ 2406262 h 8173795"/>
                <a:gd name="connsiteX7722" fmla="*/ 6201436 w 8176660"/>
                <a:gd name="connsiteY7722" fmla="*/ 2406995 h 8173795"/>
                <a:gd name="connsiteX7723" fmla="*/ 6123036 w 8176660"/>
                <a:gd name="connsiteY7723" fmla="*/ 2250561 h 8173795"/>
                <a:gd name="connsiteX7724" fmla="*/ 6040606 w 8176660"/>
                <a:gd name="connsiteY7724" fmla="*/ 2087533 h 8173795"/>
                <a:gd name="connsiteX7725" fmla="*/ 6129264 w 8176660"/>
                <a:gd name="connsiteY7725" fmla="*/ 2128565 h 8173795"/>
                <a:gd name="connsiteX7726" fmla="*/ 6215357 w 8176660"/>
                <a:gd name="connsiteY7726" fmla="*/ 2167765 h 8173795"/>
                <a:gd name="connsiteX7727" fmla="*/ 6217555 w 8176660"/>
                <a:gd name="connsiteY7727" fmla="*/ 2176191 h 8173795"/>
                <a:gd name="connsiteX7728" fmla="*/ 5676449 w 8176660"/>
                <a:gd name="connsiteY7728" fmla="*/ 2730487 h 8173795"/>
                <a:gd name="connsiteX7729" fmla="*/ 5711985 w 8176660"/>
                <a:gd name="connsiteY7729" fmla="*/ 2771885 h 8173795"/>
                <a:gd name="connsiteX7730" fmla="*/ 5727005 w 8176660"/>
                <a:gd name="connsiteY7730" fmla="*/ 2789470 h 8173795"/>
                <a:gd name="connsiteX7731" fmla="*/ 5702460 w 8176660"/>
                <a:gd name="connsiteY7731" fmla="*/ 2842225 h 8173795"/>
                <a:gd name="connsiteX7732" fmla="*/ 5655200 w 8176660"/>
                <a:gd name="connsiteY7732" fmla="*/ 2945904 h 8173795"/>
                <a:gd name="connsiteX7733" fmla="*/ 5673884 w 8176660"/>
                <a:gd name="connsiteY7733" fmla="*/ 2755765 h 8173795"/>
                <a:gd name="connsiteX7734" fmla="*/ 5676449 w 8176660"/>
                <a:gd name="connsiteY7734" fmla="*/ 2730487 h 8173795"/>
                <a:gd name="connsiteX7735" fmla="*/ 6130729 w 8176660"/>
                <a:gd name="connsiteY7735" fmla="*/ 2124901 h 8173795"/>
                <a:gd name="connsiteX7736" fmla="*/ 6041339 w 8176660"/>
                <a:gd name="connsiteY7736" fmla="*/ 2084236 h 8173795"/>
                <a:gd name="connsiteX7737" fmla="*/ 6041339 w 8176660"/>
                <a:gd name="connsiteY7737" fmla="*/ 2083503 h 8173795"/>
                <a:gd name="connsiteX7738" fmla="*/ 6039507 w 8176660"/>
                <a:gd name="connsiteY7738" fmla="*/ 2080206 h 8173795"/>
                <a:gd name="connsiteX7739" fmla="*/ 6038408 w 8176660"/>
                <a:gd name="connsiteY7739" fmla="*/ 2079840 h 8173795"/>
                <a:gd name="connsiteX7740" fmla="*/ 6040606 w 8176660"/>
                <a:gd name="connsiteY7740" fmla="*/ 2061156 h 8173795"/>
                <a:gd name="connsiteX7741" fmla="*/ 6042438 w 8176660"/>
                <a:gd name="connsiteY7741" fmla="*/ 2041006 h 8173795"/>
                <a:gd name="connsiteX7742" fmla="*/ 6130729 w 8176660"/>
                <a:gd name="connsiteY7742" fmla="*/ 2105118 h 8173795"/>
                <a:gd name="connsiteX7743" fmla="*/ 6206931 w 8176660"/>
                <a:gd name="connsiteY7743" fmla="*/ 2160072 h 8173795"/>
                <a:gd name="connsiteX7744" fmla="*/ 6130729 w 8176660"/>
                <a:gd name="connsiteY7744" fmla="*/ 2124901 h 8173795"/>
                <a:gd name="connsiteX7745" fmla="*/ 6130729 w 8176660"/>
                <a:gd name="connsiteY7745" fmla="*/ 2124901 h 8173795"/>
                <a:gd name="connsiteX7746" fmla="*/ 6018258 w 8176660"/>
                <a:gd name="connsiteY7746" fmla="*/ 2068116 h 8173795"/>
                <a:gd name="connsiteX7747" fmla="*/ 5947185 w 8176660"/>
                <a:gd name="connsiteY7747" fmla="*/ 2016460 h 8173795"/>
                <a:gd name="connsiteX7748" fmla="*/ 5870617 w 8176660"/>
                <a:gd name="connsiteY7748" fmla="*/ 1961141 h 8173795"/>
                <a:gd name="connsiteX7749" fmla="*/ 5947552 w 8176660"/>
                <a:gd name="connsiteY7749" fmla="*/ 1996677 h 8173795"/>
                <a:gd name="connsiteX7750" fmla="*/ 6039140 w 8176660"/>
                <a:gd name="connsiteY7750" fmla="*/ 2038441 h 8173795"/>
                <a:gd name="connsiteX7751" fmla="*/ 6018258 w 8176660"/>
                <a:gd name="connsiteY7751" fmla="*/ 2068116 h 8173795"/>
                <a:gd name="connsiteX7752" fmla="*/ 5855597 w 8176660"/>
                <a:gd name="connsiteY7752" fmla="*/ 1954546 h 8173795"/>
                <a:gd name="connsiteX7753" fmla="*/ 5944621 w 8176660"/>
                <a:gd name="connsiteY7753" fmla="*/ 2019757 h 8173795"/>
                <a:gd name="connsiteX7754" fmla="*/ 6015694 w 8176660"/>
                <a:gd name="connsiteY7754" fmla="*/ 2071413 h 8173795"/>
                <a:gd name="connsiteX7755" fmla="*/ 5924105 w 8176660"/>
                <a:gd name="connsiteY7755" fmla="*/ 2201470 h 8173795"/>
                <a:gd name="connsiteX7756" fmla="*/ 5813099 w 8176660"/>
                <a:gd name="connsiteY7756" fmla="*/ 2359735 h 8173795"/>
                <a:gd name="connsiteX7757" fmla="*/ 5804307 w 8176660"/>
                <a:gd name="connsiteY7757" fmla="*/ 2360834 h 8173795"/>
                <a:gd name="connsiteX7758" fmla="*/ 5732501 w 8176660"/>
                <a:gd name="connsiteY7758" fmla="*/ 2308079 h 8173795"/>
                <a:gd name="connsiteX7759" fmla="*/ 5655200 w 8176660"/>
                <a:gd name="connsiteY7759" fmla="*/ 2251660 h 8173795"/>
                <a:gd name="connsiteX7760" fmla="*/ 5755581 w 8176660"/>
                <a:gd name="connsiteY7760" fmla="*/ 2103286 h 8173795"/>
                <a:gd name="connsiteX7761" fmla="*/ 5855597 w 8176660"/>
                <a:gd name="connsiteY7761" fmla="*/ 1954546 h 8173795"/>
                <a:gd name="connsiteX7762" fmla="*/ 5653002 w 8176660"/>
                <a:gd name="connsiteY7762" fmla="*/ 2264483 h 8173795"/>
                <a:gd name="connsiteX7763" fmla="*/ 5670587 w 8176660"/>
                <a:gd name="connsiteY7763" fmla="*/ 2403698 h 8173795"/>
                <a:gd name="connsiteX7764" fmla="*/ 5685241 w 8176660"/>
                <a:gd name="connsiteY7764" fmla="*/ 2515436 h 8173795"/>
                <a:gd name="connsiteX7765" fmla="*/ 5598048 w 8176660"/>
                <a:gd name="connsiteY7765" fmla="*/ 2620947 h 8173795"/>
                <a:gd name="connsiteX7766" fmla="*/ 5595850 w 8176660"/>
                <a:gd name="connsiteY7766" fmla="*/ 2620214 h 8173795"/>
                <a:gd name="connsiteX7767" fmla="*/ 5624793 w 8176660"/>
                <a:gd name="connsiteY7767" fmla="*/ 2441432 h 8173795"/>
                <a:gd name="connsiteX7768" fmla="*/ 5653002 w 8176660"/>
                <a:gd name="connsiteY7768" fmla="*/ 2264483 h 8173795"/>
                <a:gd name="connsiteX7769" fmla="*/ 5598415 w 8176660"/>
                <a:gd name="connsiteY7769" fmla="*/ 2639631 h 8173795"/>
                <a:gd name="connsiteX7770" fmla="*/ 5673151 w 8176660"/>
                <a:gd name="connsiteY7770" fmla="*/ 2726457 h 8173795"/>
                <a:gd name="connsiteX7771" fmla="*/ 5670220 w 8176660"/>
                <a:gd name="connsiteY7771" fmla="*/ 2755399 h 8173795"/>
                <a:gd name="connsiteX7772" fmla="*/ 5652269 w 8176660"/>
                <a:gd name="connsiteY7772" fmla="*/ 2943706 h 8173795"/>
                <a:gd name="connsiteX7773" fmla="*/ 5624793 w 8176660"/>
                <a:gd name="connsiteY7773" fmla="*/ 2793134 h 8173795"/>
                <a:gd name="connsiteX7774" fmla="*/ 5596583 w 8176660"/>
                <a:gd name="connsiteY7774" fmla="*/ 2641096 h 8173795"/>
                <a:gd name="connsiteX7775" fmla="*/ 5598415 w 8176660"/>
                <a:gd name="connsiteY7775" fmla="*/ 2639631 h 8173795"/>
                <a:gd name="connsiteX7776" fmla="*/ 5598415 w 8176660"/>
                <a:gd name="connsiteY7776" fmla="*/ 2639631 h 8173795"/>
                <a:gd name="connsiteX7777" fmla="*/ 4957293 w 8176660"/>
                <a:gd name="connsiteY7777" fmla="*/ 2840394 h 8173795"/>
                <a:gd name="connsiteX7778" fmla="*/ 4957293 w 8176660"/>
                <a:gd name="connsiteY7778" fmla="*/ 2840760 h 8173795"/>
                <a:gd name="connsiteX7779" fmla="*/ 4957293 w 8176660"/>
                <a:gd name="connsiteY7779" fmla="*/ 2840760 h 8173795"/>
                <a:gd name="connsiteX7780" fmla="*/ 4957659 w 8176660"/>
                <a:gd name="connsiteY7780" fmla="*/ 2840760 h 8173795"/>
                <a:gd name="connsiteX7781" fmla="*/ 4957659 w 8176660"/>
                <a:gd name="connsiteY7781" fmla="*/ 2841126 h 8173795"/>
                <a:gd name="connsiteX7782" fmla="*/ 5132411 w 8176660"/>
                <a:gd name="connsiteY7782" fmla="*/ 2934547 h 8173795"/>
                <a:gd name="connsiteX7783" fmla="*/ 5131678 w 8176660"/>
                <a:gd name="connsiteY7783" fmla="*/ 2937111 h 8173795"/>
                <a:gd name="connsiteX7784" fmla="*/ 5134609 w 8176660"/>
                <a:gd name="connsiteY7784" fmla="*/ 2941874 h 8173795"/>
                <a:gd name="connsiteX7785" fmla="*/ 5136441 w 8176660"/>
                <a:gd name="connsiteY7785" fmla="*/ 2942607 h 8173795"/>
                <a:gd name="connsiteX7786" fmla="*/ 5117024 w 8176660"/>
                <a:gd name="connsiteY7786" fmla="*/ 3133844 h 8173795"/>
                <a:gd name="connsiteX7787" fmla="*/ 5113360 w 8176660"/>
                <a:gd name="connsiteY7787" fmla="*/ 3136042 h 8173795"/>
                <a:gd name="connsiteX7788" fmla="*/ 5114459 w 8176660"/>
                <a:gd name="connsiteY7788" fmla="*/ 3144469 h 8173795"/>
                <a:gd name="connsiteX7789" fmla="*/ 5122886 w 8176660"/>
                <a:gd name="connsiteY7789" fmla="*/ 3143369 h 8173795"/>
                <a:gd name="connsiteX7790" fmla="*/ 5123984 w 8176660"/>
                <a:gd name="connsiteY7790" fmla="*/ 3138973 h 8173795"/>
                <a:gd name="connsiteX7791" fmla="*/ 5123252 w 8176660"/>
                <a:gd name="connsiteY7791" fmla="*/ 3137508 h 8173795"/>
                <a:gd name="connsiteX7792" fmla="*/ 5188097 w 8176660"/>
                <a:gd name="connsiteY7792" fmla="*/ 3076693 h 8173795"/>
                <a:gd name="connsiteX7793" fmla="*/ 5252942 w 8176660"/>
                <a:gd name="connsiteY7793" fmla="*/ 3015511 h 8173795"/>
                <a:gd name="connsiteX7794" fmla="*/ 5255872 w 8176660"/>
                <a:gd name="connsiteY7794" fmla="*/ 3016244 h 8173795"/>
                <a:gd name="connsiteX7795" fmla="*/ 5261734 w 8176660"/>
                <a:gd name="connsiteY7795" fmla="*/ 3010382 h 8173795"/>
                <a:gd name="connsiteX7796" fmla="*/ 5259536 w 8176660"/>
                <a:gd name="connsiteY7796" fmla="*/ 3005620 h 8173795"/>
                <a:gd name="connsiteX7797" fmla="*/ 5253308 w 8176660"/>
                <a:gd name="connsiteY7797" fmla="*/ 3005620 h 8173795"/>
                <a:gd name="connsiteX7798" fmla="*/ 5184067 w 8176660"/>
                <a:gd name="connsiteY7798" fmla="*/ 2951033 h 8173795"/>
                <a:gd name="connsiteX7799" fmla="*/ 5142302 w 8176660"/>
                <a:gd name="connsiteY7799" fmla="*/ 2918427 h 8173795"/>
                <a:gd name="connsiteX7800" fmla="*/ 5155491 w 8176660"/>
                <a:gd name="connsiteY7800" fmla="*/ 2743309 h 8173795"/>
                <a:gd name="connsiteX7801" fmla="*/ 5359551 w 8176660"/>
                <a:gd name="connsiteY7801" fmla="*/ 2762360 h 8173795"/>
                <a:gd name="connsiteX7802" fmla="*/ 5366512 w 8176660"/>
                <a:gd name="connsiteY7802" fmla="*/ 2768588 h 8173795"/>
                <a:gd name="connsiteX7803" fmla="*/ 5372374 w 8176660"/>
                <a:gd name="connsiteY7803" fmla="*/ 2765657 h 8173795"/>
                <a:gd name="connsiteX7804" fmla="*/ 5373472 w 8176660"/>
                <a:gd name="connsiteY7804" fmla="*/ 2761627 h 8173795"/>
                <a:gd name="connsiteX7805" fmla="*/ 5456635 w 8176660"/>
                <a:gd name="connsiteY7805" fmla="*/ 2740745 h 8173795"/>
                <a:gd name="connsiteX7806" fmla="*/ 5544561 w 8176660"/>
                <a:gd name="connsiteY7806" fmla="*/ 2718397 h 8173795"/>
                <a:gd name="connsiteX7807" fmla="*/ 5547858 w 8176660"/>
                <a:gd name="connsiteY7807" fmla="*/ 2718031 h 8173795"/>
                <a:gd name="connsiteX7808" fmla="*/ 5547491 w 8176660"/>
                <a:gd name="connsiteY7808" fmla="*/ 2714367 h 8173795"/>
                <a:gd name="connsiteX7809" fmla="*/ 5547491 w 8176660"/>
                <a:gd name="connsiteY7809" fmla="*/ 2714367 h 8173795"/>
                <a:gd name="connsiteX7810" fmla="*/ 5547125 w 8176660"/>
                <a:gd name="connsiteY7810" fmla="*/ 2714367 h 8173795"/>
                <a:gd name="connsiteX7811" fmla="*/ 5531738 w 8176660"/>
                <a:gd name="connsiteY7811" fmla="*/ 2666008 h 8173795"/>
                <a:gd name="connsiteX7812" fmla="*/ 5517084 w 8176660"/>
                <a:gd name="connsiteY7812" fmla="*/ 2620214 h 8173795"/>
                <a:gd name="connsiteX7813" fmla="*/ 5518183 w 8176660"/>
                <a:gd name="connsiteY7813" fmla="*/ 2619481 h 8173795"/>
                <a:gd name="connsiteX7814" fmla="*/ 5517084 w 8176660"/>
                <a:gd name="connsiteY7814" fmla="*/ 2612154 h 8173795"/>
                <a:gd name="connsiteX7815" fmla="*/ 5511222 w 8176660"/>
                <a:gd name="connsiteY7815" fmla="*/ 2612520 h 8173795"/>
                <a:gd name="connsiteX7816" fmla="*/ 5485944 w 8176660"/>
                <a:gd name="connsiteY7816" fmla="*/ 2596034 h 8173795"/>
                <a:gd name="connsiteX7817" fmla="*/ 5461031 w 8176660"/>
                <a:gd name="connsiteY7817" fmla="*/ 2579915 h 8173795"/>
                <a:gd name="connsiteX7818" fmla="*/ 5459200 w 8176660"/>
                <a:gd name="connsiteY7818" fmla="*/ 2574419 h 8173795"/>
                <a:gd name="connsiteX7819" fmla="*/ 5451873 w 8176660"/>
                <a:gd name="connsiteY7819" fmla="*/ 2575152 h 8173795"/>
                <a:gd name="connsiteX7820" fmla="*/ 5450774 w 8176660"/>
                <a:gd name="connsiteY7820" fmla="*/ 2578816 h 8173795"/>
                <a:gd name="connsiteX7821" fmla="*/ 5244149 w 8176660"/>
                <a:gd name="connsiteY7821" fmla="*/ 2647324 h 8173795"/>
                <a:gd name="connsiteX7822" fmla="*/ 5242684 w 8176660"/>
                <a:gd name="connsiteY7822" fmla="*/ 2645126 h 8173795"/>
                <a:gd name="connsiteX7823" fmla="*/ 5239753 w 8176660"/>
                <a:gd name="connsiteY7823" fmla="*/ 2644393 h 8173795"/>
                <a:gd name="connsiteX7824" fmla="*/ 5229129 w 8176660"/>
                <a:gd name="connsiteY7824" fmla="*/ 2435571 h 8173795"/>
                <a:gd name="connsiteX7825" fmla="*/ 5233525 w 8176660"/>
                <a:gd name="connsiteY7825" fmla="*/ 2433373 h 8173795"/>
                <a:gd name="connsiteX7826" fmla="*/ 5234990 w 8176660"/>
                <a:gd name="connsiteY7826" fmla="*/ 2427511 h 8173795"/>
                <a:gd name="connsiteX7827" fmla="*/ 5233159 w 8176660"/>
                <a:gd name="connsiteY7827" fmla="*/ 2424214 h 8173795"/>
                <a:gd name="connsiteX7828" fmla="*/ 5291042 w 8176660"/>
                <a:gd name="connsiteY7828" fmla="*/ 2357537 h 8173795"/>
                <a:gd name="connsiteX7829" fmla="*/ 5349659 w 8176660"/>
                <a:gd name="connsiteY7829" fmla="*/ 2289761 h 8173795"/>
                <a:gd name="connsiteX7830" fmla="*/ 5352224 w 8176660"/>
                <a:gd name="connsiteY7830" fmla="*/ 2290494 h 8173795"/>
                <a:gd name="connsiteX7831" fmla="*/ 5358818 w 8176660"/>
                <a:gd name="connsiteY7831" fmla="*/ 2283900 h 8173795"/>
                <a:gd name="connsiteX7832" fmla="*/ 5358818 w 8176660"/>
                <a:gd name="connsiteY7832" fmla="*/ 2283167 h 8173795"/>
                <a:gd name="connsiteX7833" fmla="*/ 5356254 w 8176660"/>
                <a:gd name="connsiteY7833" fmla="*/ 2278771 h 8173795"/>
                <a:gd name="connsiteX7834" fmla="*/ 5349659 w 8176660"/>
                <a:gd name="connsiteY7834" fmla="*/ 2278771 h 8173795"/>
                <a:gd name="connsiteX7835" fmla="*/ 5296904 w 8176660"/>
                <a:gd name="connsiteY7835" fmla="*/ 2226016 h 8173795"/>
                <a:gd name="connsiteX7836" fmla="*/ 5243783 w 8176660"/>
                <a:gd name="connsiteY7836" fmla="*/ 2173260 h 8173795"/>
                <a:gd name="connsiteX7837" fmla="*/ 5243050 w 8176660"/>
                <a:gd name="connsiteY7837" fmla="*/ 2166300 h 8173795"/>
                <a:gd name="connsiteX7838" fmla="*/ 5276388 w 8176660"/>
                <a:gd name="connsiteY7838" fmla="*/ 2110614 h 8173795"/>
                <a:gd name="connsiteX7839" fmla="*/ 5312291 w 8176660"/>
                <a:gd name="connsiteY7839" fmla="*/ 2050531 h 8173795"/>
                <a:gd name="connsiteX7840" fmla="*/ 5313024 w 8176660"/>
                <a:gd name="connsiteY7840" fmla="*/ 2050531 h 8173795"/>
                <a:gd name="connsiteX7841" fmla="*/ 5313024 w 8176660"/>
                <a:gd name="connsiteY7841" fmla="*/ 2049066 h 8173795"/>
                <a:gd name="connsiteX7842" fmla="*/ 5313024 w 8176660"/>
                <a:gd name="connsiteY7842" fmla="*/ 2048699 h 8173795"/>
                <a:gd name="connsiteX7843" fmla="*/ 5313024 w 8176660"/>
                <a:gd name="connsiteY7843" fmla="*/ 2048699 h 8173795"/>
                <a:gd name="connsiteX7844" fmla="*/ 5313024 w 8176660"/>
                <a:gd name="connsiteY7844" fmla="*/ 2047600 h 8173795"/>
                <a:gd name="connsiteX7845" fmla="*/ 5311559 w 8176660"/>
                <a:gd name="connsiteY7845" fmla="*/ 2047967 h 8173795"/>
                <a:gd name="connsiteX7846" fmla="*/ 5311192 w 8176660"/>
                <a:gd name="connsiteY7846" fmla="*/ 2047967 h 8173795"/>
                <a:gd name="connsiteX7847" fmla="*/ 5310093 w 8176660"/>
                <a:gd name="connsiteY7847" fmla="*/ 2048333 h 8173795"/>
                <a:gd name="connsiteX7848" fmla="*/ 5310093 w 8176660"/>
                <a:gd name="connsiteY7848" fmla="*/ 2048333 h 8173795"/>
                <a:gd name="connsiteX7849" fmla="*/ 5275289 w 8176660"/>
                <a:gd name="connsiteY7849" fmla="*/ 2057492 h 8173795"/>
                <a:gd name="connsiteX7850" fmla="*/ 5305330 w 8176660"/>
                <a:gd name="connsiteY7850" fmla="*/ 1957843 h 8173795"/>
                <a:gd name="connsiteX7851" fmla="*/ 5305697 w 8176660"/>
                <a:gd name="connsiteY7851" fmla="*/ 1957843 h 8173795"/>
                <a:gd name="connsiteX7852" fmla="*/ 5312658 w 8176660"/>
                <a:gd name="connsiteY7852" fmla="*/ 1950882 h 8173795"/>
                <a:gd name="connsiteX7853" fmla="*/ 5309727 w 8176660"/>
                <a:gd name="connsiteY7853" fmla="*/ 1945387 h 8173795"/>
                <a:gd name="connsiteX7854" fmla="*/ 5299835 w 8176660"/>
                <a:gd name="connsiteY7854" fmla="*/ 1946853 h 8173795"/>
                <a:gd name="connsiteX7855" fmla="*/ 5298370 w 8176660"/>
                <a:gd name="connsiteY7855" fmla="*/ 1951982 h 8173795"/>
                <a:gd name="connsiteX7856" fmla="*/ 5299835 w 8176660"/>
                <a:gd name="connsiteY7856" fmla="*/ 1954180 h 8173795"/>
                <a:gd name="connsiteX7857" fmla="*/ 5237555 w 8176660"/>
                <a:gd name="connsiteY7857" fmla="*/ 2017559 h 8173795"/>
                <a:gd name="connsiteX7858" fmla="*/ 5171244 w 8176660"/>
                <a:gd name="connsiteY7858" fmla="*/ 2084969 h 8173795"/>
                <a:gd name="connsiteX7859" fmla="*/ 5170145 w 8176660"/>
                <a:gd name="connsiteY7859" fmla="*/ 2084969 h 8173795"/>
                <a:gd name="connsiteX7860" fmla="*/ 5170512 w 8176660"/>
                <a:gd name="connsiteY7860" fmla="*/ 2086434 h 8173795"/>
                <a:gd name="connsiteX7861" fmla="*/ 5159521 w 8176660"/>
                <a:gd name="connsiteY7861" fmla="*/ 2301118 h 8173795"/>
                <a:gd name="connsiteX7862" fmla="*/ 5156224 w 8176660"/>
                <a:gd name="connsiteY7862" fmla="*/ 2302950 h 8173795"/>
                <a:gd name="connsiteX7863" fmla="*/ 5156590 w 8176660"/>
                <a:gd name="connsiteY7863" fmla="*/ 2310277 h 8173795"/>
                <a:gd name="connsiteX7864" fmla="*/ 5156590 w 8176660"/>
                <a:gd name="connsiteY7864" fmla="*/ 2310277 h 8173795"/>
                <a:gd name="connsiteX7865" fmla="*/ 5122886 w 8176660"/>
                <a:gd name="connsiteY7865" fmla="*/ 2365963 h 8173795"/>
                <a:gd name="connsiteX7866" fmla="*/ 5089181 w 8176660"/>
                <a:gd name="connsiteY7866" fmla="*/ 2422382 h 8173795"/>
                <a:gd name="connsiteX7867" fmla="*/ 5083685 w 8176660"/>
                <a:gd name="connsiteY7867" fmla="*/ 2424214 h 8173795"/>
                <a:gd name="connsiteX7868" fmla="*/ 5082587 w 8176660"/>
                <a:gd name="connsiteY7868" fmla="*/ 2428244 h 8173795"/>
                <a:gd name="connsiteX7869" fmla="*/ 5084052 w 8176660"/>
                <a:gd name="connsiteY7869" fmla="*/ 2430808 h 8173795"/>
                <a:gd name="connsiteX7870" fmla="*/ 5053278 w 8176660"/>
                <a:gd name="connsiteY7870" fmla="*/ 2479534 h 8173795"/>
                <a:gd name="connsiteX7871" fmla="*/ 5020306 w 8176660"/>
                <a:gd name="connsiteY7871" fmla="*/ 2532655 h 8173795"/>
                <a:gd name="connsiteX7872" fmla="*/ 5020306 w 8176660"/>
                <a:gd name="connsiteY7872" fmla="*/ 2532655 h 8173795"/>
                <a:gd name="connsiteX7873" fmla="*/ 5020306 w 8176660"/>
                <a:gd name="connsiteY7873" fmla="*/ 2532655 h 8173795"/>
                <a:gd name="connsiteX7874" fmla="*/ 5020306 w 8176660"/>
                <a:gd name="connsiteY7874" fmla="*/ 2532655 h 8173795"/>
                <a:gd name="connsiteX7875" fmla="*/ 4999790 w 8176660"/>
                <a:gd name="connsiteY7875" fmla="*/ 2586143 h 8173795"/>
                <a:gd name="connsiteX7876" fmla="*/ 4979640 w 8176660"/>
                <a:gd name="connsiteY7876" fmla="*/ 2639631 h 8173795"/>
                <a:gd name="connsiteX7877" fmla="*/ 4979640 w 8176660"/>
                <a:gd name="connsiteY7877" fmla="*/ 2639997 h 8173795"/>
                <a:gd name="connsiteX7878" fmla="*/ 4979640 w 8176660"/>
                <a:gd name="connsiteY7878" fmla="*/ 2640730 h 8173795"/>
                <a:gd name="connsiteX7879" fmla="*/ 4980007 w 8176660"/>
                <a:gd name="connsiteY7879" fmla="*/ 2641462 h 8173795"/>
                <a:gd name="connsiteX7880" fmla="*/ 4980007 w 8176660"/>
                <a:gd name="connsiteY7880" fmla="*/ 2641829 h 8173795"/>
                <a:gd name="connsiteX7881" fmla="*/ 4980007 w 8176660"/>
                <a:gd name="connsiteY7881" fmla="*/ 2641829 h 8173795"/>
                <a:gd name="connsiteX7882" fmla="*/ 4980007 w 8176660"/>
                <a:gd name="connsiteY7882" fmla="*/ 2641829 h 8173795"/>
                <a:gd name="connsiteX7883" fmla="*/ 4980007 w 8176660"/>
                <a:gd name="connsiteY7883" fmla="*/ 2641829 h 8173795"/>
                <a:gd name="connsiteX7884" fmla="*/ 5151461 w 8176660"/>
                <a:gd name="connsiteY7884" fmla="*/ 2741478 h 8173795"/>
                <a:gd name="connsiteX7885" fmla="*/ 4959491 w 8176660"/>
                <a:gd name="connsiteY7885" fmla="*/ 2837829 h 8173795"/>
                <a:gd name="connsiteX7886" fmla="*/ 4959125 w 8176660"/>
                <a:gd name="connsiteY7886" fmla="*/ 2838195 h 8173795"/>
                <a:gd name="connsiteX7887" fmla="*/ 4958758 w 8176660"/>
                <a:gd name="connsiteY7887" fmla="*/ 2838195 h 8173795"/>
                <a:gd name="connsiteX7888" fmla="*/ 4958758 w 8176660"/>
                <a:gd name="connsiteY7888" fmla="*/ 2838562 h 8173795"/>
                <a:gd name="connsiteX7889" fmla="*/ 4958392 w 8176660"/>
                <a:gd name="connsiteY7889" fmla="*/ 2838928 h 8173795"/>
                <a:gd name="connsiteX7890" fmla="*/ 4958392 w 8176660"/>
                <a:gd name="connsiteY7890" fmla="*/ 2839294 h 8173795"/>
                <a:gd name="connsiteX7891" fmla="*/ 4958392 w 8176660"/>
                <a:gd name="connsiteY7891" fmla="*/ 2839661 h 8173795"/>
                <a:gd name="connsiteX7892" fmla="*/ 4957293 w 8176660"/>
                <a:gd name="connsiteY7892" fmla="*/ 2840394 h 8173795"/>
                <a:gd name="connsiteX7893" fmla="*/ 4957293 w 8176660"/>
                <a:gd name="connsiteY7893" fmla="*/ 2840394 h 8173795"/>
                <a:gd name="connsiteX7894" fmla="*/ 5299835 w 8176660"/>
                <a:gd name="connsiteY7894" fmla="*/ 1956744 h 8173795"/>
                <a:gd name="connsiteX7895" fmla="*/ 5269428 w 8176660"/>
                <a:gd name="connsiteY7895" fmla="*/ 2057858 h 8173795"/>
                <a:gd name="connsiteX7896" fmla="*/ 5239386 w 8176660"/>
                <a:gd name="connsiteY7896" fmla="*/ 2065918 h 8173795"/>
                <a:gd name="connsiteX7897" fmla="*/ 5175640 w 8176660"/>
                <a:gd name="connsiteY7897" fmla="*/ 2083137 h 8173795"/>
                <a:gd name="connsiteX7898" fmla="*/ 5237921 w 8176660"/>
                <a:gd name="connsiteY7898" fmla="*/ 2019757 h 8173795"/>
                <a:gd name="connsiteX7899" fmla="*/ 5299835 w 8176660"/>
                <a:gd name="connsiteY7899" fmla="*/ 1956744 h 8173795"/>
                <a:gd name="connsiteX7900" fmla="*/ 5121054 w 8176660"/>
                <a:gd name="connsiteY7900" fmla="*/ 3134577 h 8173795"/>
                <a:gd name="connsiteX7901" fmla="*/ 5120321 w 8176660"/>
                <a:gd name="connsiteY7901" fmla="*/ 3134577 h 8173795"/>
                <a:gd name="connsiteX7902" fmla="*/ 5139738 w 8176660"/>
                <a:gd name="connsiteY7902" fmla="*/ 2942973 h 8173795"/>
                <a:gd name="connsiteX7903" fmla="*/ 5143401 w 8176660"/>
                <a:gd name="connsiteY7903" fmla="*/ 2941141 h 8173795"/>
                <a:gd name="connsiteX7904" fmla="*/ 5196157 w 8176660"/>
                <a:gd name="connsiteY7904" fmla="*/ 2974846 h 8173795"/>
                <a:gd name="connsiteX7905" fmla="*/ 5250377 w 8176660"/>
                <a:gd name="connsiteY7905" fmla="*/ 3009283 h 8173795"/>
                <a:gd name="connsiteX7906" fmla="*/ 5250743 w 8176660"/>
                <a:gd name="connsiteY7906" fmla="*/ 3012947 h 8173795"/>
                <a:gd name="connsiteX7907" fmla="*/ 5185532 w 8176660"/>
                <a:gd name="connsiteY7907" fmla="*/ 3073762 h 8173795"/>
                <a:gd name="connsiteX7908" fmla="*/ 5121054 w 8176660"/>
                <a:gd name="connsiteY7908" fmla="*/ 3134577 h 8173795"/>
                <a:gd name="connsiteX7909" fmla="*/ 5137906 w 8176660"/>
                <a:gd name="connsiteY7909" fmla="*/ 2929051 h 8173795"/>
                <a:gd name="connsiteX7910" fmla="*/ 5136441 w 8176660"/>
                <a:gd name="connsiteY7910" fmla="*/ 2929784 h 8173795"/>
                <a:gd name="connsiteX7911" fmla="*/ 5125450 w 8176660"/>
                <a:gd name="connsiteY7911" fmla="*/ 2914764 h 8173795"/>
                <a:gd name="connsiteX7912" fmla="*/ 5118489 w 8176660"/>
                <a:gd name="connsiteY7912" fmla="*/ 2905238 h 8173795"/>
                <a:gd name="connsiteX7913" fmla="*/ 5138272 w 8176660"/>
                <a:gd name="connsiteY7913" fmla="*/ 2920992 h 8173795"/>
                <a:gd name="connsiteX7914" fmla="*/ 5137906 w 8176660"/>
                <a:gd name="connsiteY7914" fmla="*/ 2929051 h 8173795"/>
                <a:gd name="connsiteX7915" fmla="*/ 5086616 w 8176660"/>
                <a:gd name="connsiteY7915" fmla="*/ 2433373 h 8173795"/>
                <a:gd name="connsiteX7916" fmla="*/ 5091012 w 8176660"/>
                <a:gd name="connsiteY7916" fmla="*/ 2431175 h 8173795"/>
                <a:gd name="connsiteX7917" fmla="*/ 5091379 w 8176660"/>
                <a:gd name="connsiteY7917" fmla="*/ 2429343 h 8173795"/>
                <a:gd name="connsiteX7918" fmla="*/ 5156224 w 8176660"/>
                <a:gd name="connsiteY7918" fmla="*/ 2429709 h 8173795"/>
                <a:gd name="connsiteX7919" fmla="*/ 5218504 w 8176660"/>
                <a:gd name="connsiteY7919" fmla="*/ 2430076 h 8173795"/>
                <a:gd name="connsiteX7920" fmla="*/ 5218871 w 8176660"/>
                <a:gd name="connsiteY7920" fmla="*/ 2430808 h 8173795"/>
                <a:gd name="connsiteX7921" fmla="*/ 5049248 w 8176660"/>
                <a:gd name="connsiteY7921" fmla="*/ 2530457 h 8173795"/>
                <a:gd name="connsiteX7922" fmla="*/ 5067932 w 8176660"/>
                <a:gd name="connsiteY7922" fmla="*/ 2481732 h 8173795"/>
                <a:gd name="connsiteX7923" fmla="*/ 5086616 w 8176660"/>
                <a:gd name="connsiteY7923" fmla="*/ 2433373 h 8173795"/>
                <a:gd name="connsiteX7924" fmla="*/ 5086616 w 8176660"/>
                <a:gd name="connsiteY7924" fmla="*/ 2433373 h 8173795"/>
                <a:gd name="connsiteX7925" fmla="*/ 5325480 w 8176660"/>
                <a:gd name="connsiteY7925" fmla="*/ 2712902 h 8173795"/>
                <a:gd name="connsiteX7926" fmla="*/ 5325846 w 8176660"/>
                <a:gd name="connsiteY7926" fmla="*/ 2711436 h 8173795"/>
                <a:gd name="connsiteX7927" fmla="*/ 5387760 w 8176660"/>
                <a:gd name="connsiteY7927" fmla="*/ 2713268 h 8173795"/>
                <a:gd name="connsiteX7928" fmla="*/ 5367245 w 8176660"/>
                <a:gd name="connsiteY7928" fmla="*/ 2755399 h 8173795"/>
                <a:gd name="connsiteX7929" fmla="*/ 5363215 w 8176660"/>
                <a:gd name="connsiteY7929" fmla="*/ 2755765 h 8173795"/>
                <a:gd name="connsiteX7930" fmla="*/ 5344531 w 8176660"/>
                <a:gd name="connsiteY7930" fmla="*/ 2734151 h 8173795"/>
                <a:gd name="connsiteX7931" fmla="*/ 5325480 w 8176660"/>
                <a:gd name="connsiteY7931" fmla="*/ 2712902 h 8173795"/>
                <a:gd name="connsiteX7932" fmla="*/ 5327678 w 8176660"/>
                <a:gd name="connsiteY7932" fmla="*/ 2707773 h 8173795"/>
                <a:gd name="connsiteX7933" fmla="*/ 5368344 w 8176660"/>
                <a:gd name="connsiteY7933" fmla="*/ 2689821 h 8173795"/>
                <a:gd name="connsiteX7934" fmla="*/ 5407910 w 8176660"/>
                <a:gd name="connsiteY7934" fmla="*/ 2672236 h 8173795"/>
                <a:gd name="connsiteX7935" fmla="*/ 5389592 w 8176660"/>
                <a:gd name="connsiteY7935" fmla="*/ 2709971 h 8173795"/>
                <a:gd name="connsiteX7936" fmla="*/ 5327678 w 8176660"/>
                <a:gd name="connsiteY7936" fmla="*/ 2707773 h 8173795"/>
                <a:gd name="connsiteX7937" fmla="*/ 5230594 w 8176660"/>
                <a:gd name="connsiteY7937" fmla="*/ 2653552 h 8173795"/>
                <a:gd name="connsiteX7938" fmla="*/ 5231693 w 8176660"/>
                <a:gd name="connsiteY7938" fmla="*/ 2655018 h 8173795"/>
                <a:gd name="connsiteX7939" fmla="*/ 5229129 w 8176660"/>
                <a:gd name="connsiteY7939" fmla="*/ 2657582 h 8173795"/>
                <a:gd name="connsiteX7940" fmla="*/ 5219603 w 8176660"/>
                <a:gd name="connsiteY7940" fmla="*/ 2652453 h 8173795"/>
                <a:gd name="connsiteX7941" fmla="*/ 5230594 w 8176660"/>
                <a:gd name="connsiteY7941" fmla="*/ 2653552 h 8173795"/>
                <a:gd name="connsiteX7942" fmla="*/ 5233891 w 8176660"/>
                <a:gd name="connsiteY7942" fmla="*/ 2657948 h 8173795"/>
                <a:gd name="connsiteX7943" fmla="*/ 5237555 w 8176660"/>
                <a:gd name="connsiteY7943" fmla="*/ 2659048 h 8173795"/>
                <a:gd name="connsiteX7944" fmla="*/ 5241584 w 8176660"/>
                <a:gd name="connsiteY7944" fmla="*/ 2657216 h 8173795"/>
                <a:gd name="connsiteX7945" fmla="*/ 5264665 w 8176660"/>
                <a:gd name="connsiteY7945" fmla="*/ 2676999 h 8173795"/>
                <a:gd name="connsiteX7946" fmla="*/ 5232792 w 8176660"/>
                <a:gd name="connsiteY7946" fmla="*/ 2659780 h 8173795"/>
                <a:gd name="connsiteX7947" fmla="*/ 5233891 w 8176660"/>
                <a:gd name="connsiteY7947" fmla="*/ 2657948 h 8173795"/>
                <a:gd name="connsiteX7948" fmla="*/ 5233891 w 8176660"/>
                <a:gd name="connsiteY7948" fmla="*/ 2657948 h 8173795"/>
                <a:gd name="connsiteX7949" fmla="*/ 5266497 w 8176660"/>
                <a:gd name="connsiteY7949" fmla="*/ 2674068 h 8173795"/>
                <a:gd name="connsiteX7950" fmla="*/ 5277854 w 8176660"/>
                <a:gd name="connsiteY7950" fmla="*/ 2681762 h 8173795"/>
                <a:gd name="connsiteX7951" fmla="*/ 5293241 w 8176660"/>
                <a:gd name="connsiteY7951" fmla="*/ 2692386 h 8173795"/>
                <a:gd name="connsiteX7952" fmla="*/ 5279319 w 8176660"/>
                <a:gd name="connsiteY7952" fmla="*/ 2685059 h 8173795"/>
                <a:gd name="connsiteX7953" fmla="*/ 5266497 w 8176660"/>
                <a:gd name="connsiteY7953" fmla="*/ 2674068 h 8173795"/>
                <a:gd name="connsiteX7954" fmla="*/ 5314489 w 8176660"/>
                <a:gd name="connsiteY7954" fmla="*/ 2708139 h 8173795"/>
                <a:gd name="connsiteX7955" fmla="*/ 5314489 w 8176660"/>
                <a:gd name="connsiteY7955" fmla="*/ 2708872 h 8173795"/>
                <a:gd name="connsiteX7956" fmla="*/ 5308628 w 8176660"/>
                <a:gd name="connsiteY7956" fmla="*/ 2709971 h 8173795"/>
                <a:gd name="connsiteX7957" fmla="*/ 5303132 w 8176660"/>
                <a:gd name="connsiteY7957" fmla="*/ 2705208 h 8173795"/>
                <a:gd name="connsiteX7958" fmla="*/ 5292508 w 8176660"/>
                <a:gd name="connsiteY7958" fmla="*/ 2696416 h 8173795"/>
                <a:gd name="connsiteX7959" fmla="*/ 5314489 w 8176660"/>
                <a:gd name="connsiteY7959" fmla="*/ 2708139 h 8173795"/>
                <a:gd name="connsiteX7960" fmla="*/ 5329143 w 8176660"/>
                <a:gd name="connsiteY7960" fmla="*/ 2703010 h 8173795"/>
                <a:gd name="connsiteX7961" fmla="*/ 5369076 w 8176660"/>
                <a:gd name="connsiteY7961" fmla="*/ 2664543 h 8173795"/>
                <a:gd name="connsiteX7962" fmla="*/ 5403148 w 8176660"/>
                <a:gd name="connsiteY7962" fmla="*/ 2667474 h 8173795"/>
                <a:gd name="connsiteX7963" fmla="*/ 5329143 w 8176660"/>
                <a:gd name="connsiteY7963" fmla="*/ 2703010 h 8173795"/>
                <a:gd name="connsiteX7964" fmla="*/ 5323282 w 8176660"/>
                <a:gd name="connsiteY7964" fmla="*/ 2704109 h 8173795"/>
                <a:gd name="connsiteX7965" fmla="*/ 5316321 w 8176660"/>
                <a:gd name="connsiteY7965" fmla="*/ 2704842 h 8173795"/>
                <a:gd name="connsiteX7966" fmla="*/ 5279686 w 8176660"/>
                <a:gd name="connsiteY7966" fmla="*/ 2679197 h 8173795"/>
                <a:gd name="connsiteX7967" fmla="*/ 5245248 w 8176660"/>
                <a:gd name="connsiteY7967" fmla="*/ 2655018 h 8173795"/>
                <a:gd name="connsiteX7968" fmla="*/ 5364314 w 8176660"/>
                <a:gd name="connsiteY7968" fmla="*/ 2664543 h 8173795"/>
                <a:gd name="connsiteX7969" fmla="*/ 5323282 w 8176660"/>
                <a:gd name="connsiteY7969" fmla="*/ 2704109 h 8173795"/>
                <a:gd name="connsiteX7970" fmla="*/ 5314856 w 8176660"/>
                <a:gd name="connsiteY7970" fmla="*/ 2712169 h 8173795"/>
                <a:gd name="connsiteX7971" fmla="*/ 5316321 w 8176660"/>
                <a:gd name="connsiteY7971" fmla="*/ 2714734 h 8173795"/>
                <a:gd name="connsiteX7972" fmla="*/ 5320351 w 8176660"/>
                <a:gd name="connsiteY7972" fmla="*/ 2715833 h 8173795"/>
                <a:gd name="connsiteX7973" fmla="*/ 5322549 w 8176660"/>
                <a:gd name="connsiteY7973" fmla="*/ 2714734 h 8173795"/>
                <a:gd name="connsiteX7974" fmla="*/ 5341600 w 8176660"/>
                <a:gd name="connsiteY7974" fmla="*/ 2736715 h 8173795"/>
                <a:gd name="connsiteX7975" fmla="*/ 5347828 w 8176660"/>
                <a:gd name="connsiteY7975" fmla="*/ 2744042 h 8173795"/>
                <a:gd name="connsiteX7976" fmla="*/ 5311559 w 8176660"/>
                <a:gd name="connsiteY7976" fmla="*/ 2712902 h 8173795"/>
                <a:gd name="connsiteX7977" fmla="*/ 5314856 w 8176660"/>
                <a:gd name="connsiteY7977" fmla="*/ 2712169 h 8173795"/>
                <a:gd name="connsiteX7978" fmla="*/ 5289944 w 8176660"/>
                <a:gd name="connsiteY7978" fmla="*/ 2704476 h 8173795"/>
                <a:gd name="connsiteX7979" fmla="*/ 5234990 w 8176660"/>
                <a:gd name="connsiteY7979" fmla="*/ 2664909 h 8173795"/>
                <a:gd name="connsiteX7980" fmla="*/ 5265031 w 8176660"/>
                <a:gd name="connsiteY7980" fmla="*/ 2681395 h 8173795"/>
                <a:gd name="connsiteX7981" fmla="*/ 5277487 w 8176660"/>
                <a:gd name="connsiteY7981" fmla="*/ 2687990 h 8173795"/>
                <a:gd name="connsiteX7982" fmla="*/ 5300568 w 8176660"/>
                <a:gd name="connsiteY7982" fmla="*/ 2707773 h 8173795"/>
                <a:gd name="connsiteX7983" fmla="*/ 5303865 w 8176660"/>
                <a:gd name="connsiteY7983" fmla="*/ 2710704 h 8173795"/>
                <a:gd name="connsiteX7984" fmla="*/ 5299835 w 8176660"/>
                <a:gd name="connsiteY7984" fmla="*/ 2711436 h 8173795"/>
                <a:gd name="connsiteX7985" fmla="*/ 5289944 w 8176660"/>
                <a:gd name="connsiteY7985" fmla="*/ 2704476 h 8173795"/>
                <a:gd name="connsiteX7986" fmla="*/ 5307162 w 8176660"/>
                <a:gd name="connsiteY7986" fmla="*/ 2713634 h 8173795"/>
                <a:gd name="connsiteX7987" fmla="*/ 5332807 w 8176660"/>
                <a:gd name="connsiteY7987" fmla="*/ 2735616 h 8173795"/>
                <a:gd name="connsiteX7988" fmla="*/ 5303499 w 8176660"/>
                <a:gd name="connsiteY7988" fmla="*/ 2714367 h 8173795"/>
                <a:gd name="connsiteX7989" fmla="*/ 5307162 w 8176660"/>
                <a:gd name="connsiteY7989" fmla="*/ 2713634 h 8173795"/>
                <a:gd name="connsiteX7990" fmla="*/ 5196889 w 8176660"/>
                <a:gd name="connsiteY7990" fmla="*/ 2697881 h 8173795"/>
                <a:gd name="connsiteX7991" fmla="*/ 5228029 w 8176660"/>
                <a:gd name="connsiteY7991" fmla="*/ 2664177 h 8173795"/>
                <a:gd name="connsiteX7992" fmla="*/ 5287746 w 8176660"/>
                <a:gd name="connsiteY7992" fmla="*/ 2707406 h 8173795"/>
                <a:gd name="connsiteX7993" fmla="*/ 5294706 w 8176660"/>
                <a:gd name="connsiteY7993" fmla="*/ 2712535 h 8173795"/>
                <a:gd name="connsiteX7994" fmla="*/ 5236456 w 8176660"/>
                <a:gd name="connsiteY7994" fmla="*/ 2723892 h 8173795"/>
                <a:gd name="connsiteX7995" fmla="*/ 5158422 w 8176660"/>
                <a:gd name="connsiteY7995" fmla="*/ 2739279 h 8173795"/>
                <a:gd name="connsiteX7996" fmla="*/ 5196889 w 8176660"/>
                <a:gd name="connsiteY7996" fmla="*/ 2697881 h 8173795"/>
                <a:gd name="connsiteX7997" fmla="*/ 5392157 w 8176660"/>
                <a:gd name="connsiteY7997" fmla="*/ 2715100 h 8173795"/>
                <a:gd name="connsiteX7998" fmla="*/ 5393256 w 8176660"/>
                <a:gd name="connsiteY7998" fmla="*/ 2713268 h 8173795"/>
                <a:gd name="connsiteX7999" fmla="*/ 5411940 w 8176660"/>
                <a:gd name="connsiteY7999" fmla="*/ 2714001 h 8173795"/>
                <a:gd name="connsiteX8000" fmla="*/ 5372374 w 8176660"/>
                <a:gd name="connsiteY8000" fmla="*/ 2752835 h 8173795"/>
                <a:gd name="connsiteX8001" fmla="*/ 5392157 w 8176660"/>
                <a:gd name="connsiteY8001" fmla="*/ 2715100 h 8173795"/>
                <a:gd name="connsiteX8002" fmla="*/ 5394721 w 8176660"/>
                <a:gd name="connsiteY8002" fmla="*/ 2709971 h 8173795"/>
                <a:gd name="connsiteX8003" fmla="*/ 5414138 w 8176660"/>
                <a:gd name="connsiteY8003" fmla="*/ 2672236 h 8173795"/>
                <a:gd name="connsiteX8004" fmla="*/ 5414871 w 8176660"/>
                <a:gd name="connsiteY8004" fmla="*/ 2672603 h 8173795"/>
                <a:gd name="connsiteX8005" fmla="*/ 5419267 w 8176660"/>
                <a:gd name="connsiteY8005" fmla="*/ 2670405 h 8173795"/>
                <a:gd name="connsiteX8006" fmla="*/ 5445645 w 8176660"/>
                <a:gd name="connsiteY8006" fmla="*/ 2680663 h 8173795"/>
                <a:gd name="connsiteX8007" fmla="*/ 5415237 w 8176660"/>
                <a:gd name="connsiteY8007" fmla="*/ 2710704 h 8173795"/>
                <a:gd name="connsiteX8008" fmla="*/ 5394721 w 8176660"/>
                <a:gd name="connsiteY8008" fmla="*/ 2709971 h 8173795"/>
                <a:gd name="connsiteX8009" fmla="*/ 5448575 w 8176660"/>
                <a:gd name="connsiteY8009" fmla="*/ 2677732 h 8173795"/>
                <a:gd name="connsiteX8010" fmla="*/ 5420366 w 8176660"/>
                <a:gd name="connsiteY8010" fmla="*/ 2667107 h 8173795"/>
                <a:gd name="connsiteX8011" fmla="*/ 5420732 w 8176660"/>
                <a:gd name="connsiteY8011" fmla="*/ 2666008 h 8173795"/>
                <a:gd name="connsiteX8012" fmla="*/ 5420732 w 8176660"/>
                <a:gd name="connsiteY8012" fmla="*/ 2666008 h 8173795"/>
                <a:gd name="connsiteX8013" fmla="*/ 5465061 w 8176660"/>
                <a:gd name="connsiteY8013" fmla="*/ 2643661 h 8173795"/>
                <a:gd name="connsiteX8014" fmla="*/ 5487409 w 8176660"/>
                <a:gd name="connsiteY8014" fmla="*/ 2631937 h 8173795"/>
                <a:gd name="connsiteX8015" fmla="*/ 5490340 w 8176660"/>
                <a:gd name="connsiteY8015" fmla="*/ 2636700 h 8173795"/>
                <a:gd name="connsiteX8016" fmla="*/ 5448575 w 8176660"/>
                <a:gd name="connsiteY8016" fmla="*/ 2677732 h 8173795"/>
                <a:gd name="connsiteX8017" fmla="*/ 5490706 w 8176660"/>
                <a:gd name="connsiteY8017" fmla="*/ 2630105 h 8173795"/>
                <a:gd name="connsiteX8018" fmla="*/ 5503895 w 8176660"/>
                <a:gd name="connsiteY8018" fmla="*/ 2623511 h 8173795"/>
                <a:gd name="connsiteX8019" fmla="*/ 5493271 w 8176660"/>
                <a:gd name="connsiteY8019" fmla="*/ 2634135 h 8173795"/>
                <a:gd name="connsiteX8020" fmla="*/ 5490706 w 8176660"/>
                <a:gd name="connsiteY8020" fmla="*/ 2630105 h 8173795"/>
                <a:gd name="connsiteX8021" fmla="*/ 5490706 w 8176660"/>
                <a:gd name="connsiteY8021" fmla="*/ 2630105 h 8173795"/>
                <a:gd name="connsiteX8022" fmla="*/ 5420366 w 8176660"/>
                <a:gd name="connsiteY8022" fmla="*/ 2659414 h 8173795"/>
                <a:gd name="connsiteX8023" fmla="*/ 5436486 w 8176660"/>
                <a:gd name="connsiteY8023" fmla="*/ 2623877 h 8173795"/>
                <a:gd name="connsiteX8024" fmla="*/ 5454437 w 8176660"/>
                <a:gd name="connsiteY8024" fmla="*/ 2584677 h 8173795"/>
                <a:gd name="connsiteX8025" fmla="*/ 5454804 w 8176660"/>
                <a:gd name="connsiteY8025" fmla="*/ 2584677 h 8173795"/>
                <a:gd name="connsiteX8026" fmla="*/ 5455902 w 8176660"/>
                <a:gd name="connsiteY8026" fmla="*/ 2583945 h 8173795"/>
                <a:gd name="connsiteX8027" fmla="*/ 5484478 w 8176660"/>
                <a:gd name="connsiteY8027" fmla="*/ 2627907 h 8173795"/>
                <a:gd name="connsiteX8028" fmla="*/ 5420366 w 8176660"/>
                <a:gd name="connsiteY8028" fmla="*/ 2659414 h 8173795"/>
                <a:gd name="connsiteX8029" fmla="*/ 5412306 w 8176660"/>
                <a:gd name="connsiteY8029" fmla="*/ 2662345 h 8173795"/>
                <a:gd name="connsiteX8030" fmla="*/ 5410475 w 8176660"/>
                <a:gd name="connsiteY8030" fmla="*/ 2663444 h 8173795"/>
                <a:gd name="connsiteX8031" fmla="*/ 5410475 w 8176660"/>
                <a:gd name="connsiteY8031" fmla="*/ 2664177 h 8173795"/>
                <a:gd name="connsiteX8032" fmla="*/ 5409375 w 8176660"/>
                <a:gd name="connsiteY8032" fmla="*/ 2664909 h 8173795"/>
                <a:gd name="connsiteX8033" fmla="*/ 5372740 w 8176660"/>
                <a:gd name="connsiteY8033" fmla="*/ 2661612 h 8173795"/>
                <a:gd name="connsiteX8034" fmla="*/ 5389226 w 8176660"/>
                <a:gd name="connsiteY8034" fmla="*/ 2645859 h 8173795"/>
                <a:gd name="connsiteX8035" fmla="*/ 5449675 w 8176660"/>
                <a:gd name="connsiteY8035" fmla="*/ 2587608 h 8173795"/>
                <a:gd name="connsiteX8036" fmla="*/ 5412306 w 8176660"/>
                <a:gd name="connsiteY8036" fmla="*/ 2662345 h 8173795"/>
                <a:gd name="connsiteX8037" fmla="*/ 5224366 w 8176660"/>
                <a:gd name="connsiteY8037" fmla="*/ 2649156 h 8173795"/>
                <a:gd name="connsiteX8038" fmla="*/ 5216306 w 8176660"/>
                <a:gd name="connsiteY8038" fmla="*/ 2648790 h 8173795"/>
                <a:gd name="connsiteX8039" fmla="*/ 5214475 w 8176660"/>
                <a:gd name="connsiteY8039" fmla="*/ 2645859 h 8173795"/>
                <a:gd name="connsiteX8040" fmla="*/ 5213009 w 8176660"/>
                <a:gd name="connsiteY8040" fmla="*/ 2645492 h 8173795"/>
                <a:gd name="connsiteX8041" fmla="*/ 5213375 w 8176660"/>
                <a:gd name="connsiteY8041" fmla="*/ 2639264 h 8173795"/>
                <a:gd name="connsiteX8042" fmla="*/ 5230228 w 8176660"/>
                <a:gd name="connsiteY8042" fmla="*/ 2649522 h 8173795"/>
                <a:gd name="connsiteX8043" fmla="*/ 5224366 w 8176660"/>
                <a:gd name="connsiteY8043" fmla="*/ 2649156 h 8173795"/>
                <a:gd name="connsiteX8044" fmla="*/ 5210078 w 8176660"/>
                <a:gd name="connsiteY8044" fmla="*/ 2645126 h 8173795"/>
                <a:gd name="connsiteX8045" fmla="*/ 5208246 w 8176660"/>
                <a:gd name="connsiteY8045" fmla="*/ 2646225 h 8173795"/>
                <a:gd name="connsiteX8046" fmla="*/ 5091745 w 8176660"/>
                <a:gd name="connsiteY8046" fmla="*/ 2564894 h 8173795"/>
                <a:gd name="connsiteX8047" fmla="*/ 5210444 w 8176660"/>
                <a:gd name="connsiteY8047" fmla="*/ 2637433 h 8173795"/>
                <a:gd name="connsiteX8048" fmla="*/ 5210078 w 8176660"/>
                <a:gd name="connsiteY8048" fmla="*/ 2645126 h 8173795"/>
                <a:gd name="connsiteX8049" fmla="*/ 5048882 w 8176660"/>
                <a:gd name="connsiteY8049" fmla="*/ 2534853 h 8173795"/>
                <a:gd name="connsiteX8050" fmla="*/ 5220336 w 8176660"/>
                <a:gd name="connsiteY8050" fmla="*/ 2434105 h 8173795"/>
                <a:gd name="connsiteX8051" fmla="*/ 5221069 w 8176660"/>
                <a:gd name="connsiteY8051" fmla="*/ 2435204 h 8173795"/>
                <a:gd name="connsiteX8052" fmla="*/ 5223633 w 8176660"/>
                <a:gd name="connsiteY8052" fmla="*/ 2435937 h 8173795"/>
                <a:gd name="connsiteX8053" fmla="*/ 5210444 w 8176660"/>
                <a:gd name="connsiteY8053" fmla="*/ 2633403 h 8173795"/>
                <a:gd name="connsiteX8054" fmla="*/ 5048882 w 8176660"/>
                <a:gd name="connsiteY8054" fmla="*/ 2534853 h 8173795"/>
                <a:gd name="connsiteX8055" fmla="*/ 5038257 w 8176660"/>
                <a:gd name="connsiteY8055" fmla="*/ 2542913 h 8173795"/>
                <a:gd name="connsiteX8056" fmla="*/ 5026534 w 8176660"/>
                <a:gd name="connsiteY8056" fmla="*/ 2535586 h 8173795"/>
                <a:gd name="connsiteX8057" fmla="*/ 5032396 w 8176660"/>
                <a:gd name="connsiteY8057" fmla="*/ 2535952 h 8173795"/>
                <a:gd name="connsiteX8058" fmla="*/ 5042287 w 8176660"/>
                <a:gd name="connsiteY8058" fmla="*/ 2536319 h 8173795"/>
                <a:gd name="connsiteX8059" fmla="*/ 5038257 w 8176660"/>
                <a:gd name="connsiteY8059" fmla="*/ 2542913 h 8173795"/>
                <a:gd name="connsiteX8060" fmla="*/ 5045951 w 8176660"/>
                <a:gd name="connsiteY8060" fmla="*/ 2537051 h 8173795"/>
                <a:gd name="connsiteX8061" fmla="*/ 5165017 w 8176660"/>
                <a:gd name="connsiteY8061" fmla="*/ 2620214 h 8173795"/>
                <a:gd name="connsiteX8062" fmla="*/ 5041188 w 8176660"/>
                <a:gd name="connsiteY8062" fmla="*/ 2544745 h 8173795"/>
                <a:gd name="connsiteX8063" fmla="*/ 5045951 w 8176660"/>
                <a:gd name="connsiteY8063" fmla="*/ 2537051 h 8173795"/>
                <a:gd name="connsiteX8064" fmla="*/ 5211177 w 8176660"/>
                <a:gd name="connsiteY8064" fmla="*/ 2656117 h 8173795"/>
                <a:gd name="connsiteX8065" fmla="*/ 5214108 w 8176660"/>
                <a:gd name="connsiteY8065" fmla="*/ 2654651 h 8173795"/>
                <a:gd name="connsiteX8066" fmla="*/ 5224732 w 8176660"/>
                <a:gd name="connsiteY8066" fmla="*/ 2662345 h 8173795"/>
                <a:gd name="connsiteX8067" fmla="*/ 5193592 w 8176660"/>
                <a:gd name="connsiteY8067" fmla="*/ 2695683 h 8173795"/>
                <a:gd name="connsiteX8068" fmla="*/ 5164650 w 8176660"/>
                <a:gd name="connsiteY8068" fmla="*/ 2726823 h 8173795"/>
                <a:gd name="connsiteX8069" fmla="*/ 5183701 w 8176660"/>
                <a:gd name="connsiteY8069" fmla="*/ 2697515 h 8173795"/>
                <a:gd name="connsiteX8070" fmla="*/ 5210078 w 8176660"/>
                <a:gd name="connsiteY8070" fmla="*/ 2656117 h 8173795"/>
                <a:gd name="connsiteX8071" fmla="*/ 5211177 w 8176660"/>
                <a:gd name="connsiteY8071" fmla="*/ 2656117 h 8173795"/>
                <a:gd name="connsiteX8072" fmla="*/ 5211177 w 8176660"/>
                <a:gd name="connsiteY8072" fmla="*/ 2656117 h 8173795"/>
                <a:gd name="connsiteX8073" fmla="*/ 5448942 w 8176660"/>
                <a:gd name="connsiteY8073" fmla="*/ 2681762 h 8173795"/>
                <a:gd name="connsiteX8074" fmla="*/ 5478983 w 8176660"/>
                <a:gd name="connsiteY8074" fmla="*/ 2693485 h 8173795"/>
                <a:gd name="connsiteX8075" fmla="*/ 5534303 w 8176660"/>
                <a:gd name="connsiteY8075" fmla="*/ 2714367 h 8173795"/>
                <a:gd name="connsiteX8076" fmla="*/ 5419634 w 8176660"/>
                <a:gd name="connsiteY8076" fmla="*/ 2710704 h 8173795"/>
                <a:gd name="connsiteX8077" fmla="*/ 5448942 w 8176660"/>
                <a:gd name="connsiteY8077" fmla="*/ 2681762 h 8173795"/>
                <a:gd name="connsiteX8078" fmla="*/ 5480448 w 8176660"/>
                <a:gd name="connsiteY8078" fmla="*/ 2689821 h 8173795"/>
                <a:gd name="connsiteX8079" fmla="*/ 5451873 w 8176660"/>
                <a:gd name="connsiteY8079" fmla="*/ 2678831 h 8173795"/>
                <a:gd name="connsiteX8080" fmla="*/ 5492172 w 8176660"/>
                <a:gd name="connsiteY8080" fmla="*/ 2639264 h 8173795"/>
                <a:gd name="connsiteX8081" fmla="*/ 5498400 w 8176660"/>
                <a:gd name="connsiteY8081" fmla="*/ 2648790 h 8173795"/>
                <a:gd name="connsiteX8082" fmla="*/ 5540531 w 8176660"/>
                <a:gd name="connsiteY8082" fmla="*/ 2712902 h 8173795"/>
                <a:gd name="connsiteX8083" fmla="*/ 5480448 w 8176660"/>
                <a:gd name="connsiteY8083" fmla="*/ 2689821 h 8173795"/>
                <a:gd name="connsiteX8084" fmla="*/ 5236822 w 8176660"/>
                <a:gd name="connsiteY8084" fmla="*/ 2727556 h 8173795"/>
                <a:gd name="connsiteX8085" fmla="*/ 5298003 w 8176660"/>
                <a:gd name="connsiteY8085" fmla="*/ 2715466 h 8173795"/>
                <a:gd name="connsiteX8086" fmla="*/ 5359185 w 8176660"/>
                <a:gd name="connsiteY8086" fmla="*/ 2759429 h 8173795"/>
                <a:gd name="connsiteX8087" fmla="*/ 5359185 w 8176660"/>
                <a:gd name="connsiteY8087" fmla="*/ 2759429 h 8173795"/>
                <a:gd name="connsiteX8088" fmla="*/ 5165017 w 8176660"/>
                <a:gd name="connsiteY8088" fmla="*/ 2741478 h 8173795"/>
                <a:gd name="connsiteX8089" fmla="*/ 5236822 w 8176660"/>
                <a:gd name="connsiteY8089" fmla="*/ 2727556 h 8173795"/>
                <a:gd name="connsiteX8090" fmla="*/ 5234990 w 8176660"/>
                <a:gd name="connsiteY8090" fmla="*/ 2164834 h 8173795"/>
                <a:gd name="connsiteX8091" fmla="*/ 5204949 w 8176660"/>
                <a:gd name="connsiteY8091" fmla="*/ 2127100 h 8173795"/>
                <a:gd name="connsiteX8092" fmla="*/ 5172710 w 8176660"/>
                <a:gd name="connsiteY8092" fmla="*/ 2087167 h 8173795"/>
                <a:gd name="connsiteX8093" fmla="*/ 5240119 w 8176660"/>
                <a:gd name="connsiteY8093" fmla="*/ 2069582 h 8173795"/>
                <a:gd name="connsiteX8094" fmla="*/ 5267962 w 8176660"/>
                <a:gd name="connsiteY8094" fmla="*/ 2062255 h 8173795"/>
                <a:gd name="connsiteX8095" fmla="*/ 5237188 w 8176660"/>
                <a:gd name="connsiteY8095" fmla="*/ 2164468 h 8173795"/>
                <a:gd name="connsiteX8096" fmla="*/ 5234990 w 8176660"/>
                <a:gd name="connsiteY8096" fmla="*/ 2164834 h 8173795"/>
                <a:gd name="connsiteX8097" fmla="*/ 5202018 w 8176660"/>
                <a:gd name="connsiteY8097" fmla="*/ 2129664 h 8173795"/>
                <a:gd name="connsiteX8098" fmla="*/ 5232059 w 8176660"/>
                <a:gd name="connsiteY8098" fmla="*/ 2167032 h 8173795"/>
                <a:gd name="connsiteX8099" fmla="*/ 5230961 w 8176660"/>
                <a:gd name="connsiteY8099" fmla="*/ 2171428 h 8173795"/>
                <a:gd name="connsiteX8100" fmla="*/ 5232792 w 8176660"/>
                <a:gd name="connsiteY8100" fmla="*/ 2174726 h 8173795"/>
                <a:gd name="connsiteX8101" fmla="*/ 5196523 w 8176660"/>
                <a:gd name="connsiteY8101" fmla="*/ 2237739 h 8173795"/>
                <a:gd name="connsiteX8102" fmla="*/ 5160986 w 8176660"/>
                <a:gd name="connsiteY8102" fmla="*/ 2299653 h 8173795"/>
                <a:gd name="connsiteX8103" fmla="*/ 5171611 w 8176660"/>
                <a:gd name="connsiteY8103" fmla="*/ 2091197 h 8173795"/>
                <a:gd name="connsiteX8104" fmla="*/ 5202018 w 8176660"/>
                <a:gd name="connsiteY8104" fmla="*/ 2129664 h 8173795"/>
                <a:gd name="connsiteX8105" fmla="*/ 5129114 w 8176660"/>
                <a:gd name="connsiteY8105" fmla="*/ 2818412 h 8173795"/>
                <a:gd name="connsiteX8106" fmla="*/ 5108964 w 8176660"/>
                <a:gd name="connsiteY8106" fmla="*/ 2889485 h 8173795"/>
                <a:gd name="connsiteX8107" fmla="*/ 5103469 w 8176660"/>
                <a:gd name="connsiteY8107" fmla="*/ 2892050 h 8173795"/>
                <a:gd name="connsiteX8108" fmla="*/ 5104934 w 8176660"/>
                <a:gd name="connsiteY8108" fmla="*/ 2901575 h 8173795"/>
                <a:gd name="connsiteX8109" fmla="*/ 5104934 w 8176660"/>
                <a:gd name="connsiteY8109" fmla="*/ 2901575 h 8173795"/>
                <a:gd name="connsiteX8110" fmla="*/ 5108964 w 8176660"/>
                <a:gd name="connsiteY8110" fmla="*/ 2903040 h 8173795"/>
                <a:gd name="connsiteX8111" fmla="*/ 5111162 w 8176660"/>
                <a:gd name="connsiteY8111" fmla="*/ 2901941 h 8173795"/>
                <a:gd name="connsiteX8112" fmla="*/ 5122519 w 8176660"/>
                <a:gd name="connsiteY8112" fmla="*/ 2917695 h 8173795"/>
                <a:gd name="connsiteX8113" fmla="*/ 5133143 w 8176660"/>
                <a:gd name="connsiteY8113" fmla="*/ 2931616 h 8173795"/>
                <a:gd name="connsiteX8114" fmla="*/ 4962422 w 8176660"/>
                <a:gd name="connsiteY8114" fmla="*/ 2840394 h 8173795"/>
                <a:gd name="connsiteX8115" fmla="*/ 5150729 w 8176660"/>
                <a:gd name="connsiteY8115" fmla="*/ 2745874 h 8173795"/>
                <a:gd name="connsiteX8116" fmla="*/ 5129114 w 8176660"/>
                <a:gd name="connsiteY8116" fmla="*/ 2818412 h 8173795"/>
                <a:gd name="connsiteX8117" fmla="*/ 5129114 w 8176660"/>
                <a:gd name="connsiteY8117" fmla="*/ 2818412 h 8173795"/>
                <a:gd name="connsiteX8118" fmla="*/ 5197989 w 8176660"/>
                <a:gd name="connsiteY8118" fmla="*/ 2971549 h 8173795"/>
                <a:gd name="connsiteX8119" fmla="*/ 5145233 w 8176660"/>
                <a:gd name="connsiteY8119" fmla="*/ 2937844 h 8173795"/>
                <a:gd name="connsiteX8120" fmla="*/ 5143035 w 8176660"/>
                <a:gd name="connsiteY8120" fmla="*/ 2929784 h 8173795"/>
                <a:gd name="connsiteX8121" fmla="*/ 5140837 w 8176660"/>
                <a:gd name="connsiteY8121" fmla="*/ 2929418 h 8173795"/>
                <a:gd name="connsiteX8122" fmla="*/ 5141203 w 8176660"/>
                <a:gd name="connsiteY8122" fmla="*/ 2922824 h 8173795"/>
                <a:gd name="connsiteX8123" fmla="*/ 5180770 w 8176660"/>
                <a:gd name="connsiteY8123" fmla="*/ 2953964 h 8173795"/>
                <a:gd name="connsiteX8124" fmla="*/ 5225098 w 8176660"/>
                <a:gd name="connsiteY8124" fmla="*/ 2988768 h 8173795"/>
                <a:gd name="connsiteX8125" fmla="*/ 5197989 w 8176660"/>
                <a:gd name="connsiteY8125" fmla="*/ 2971549 h 8173795"/>
                <a:gd name="connsiteX8126" fmla="*/ 5114826 w 8176660"/>
                <a:gd name="connsiteY8126" fmla="*/ 2897911 h 8173795"/>
                <a:gd name="connsiteX8127" fmla="*/ 5112994 w 8176660"/>
                <a:gd name="connsiteY8127" fmla="*/ 2890218 h 8173795"/>
                <a:gd name="connsiteX8128" fmla="*/ 5112261 w 8176660"/>
                <a:gd name="connsiteY8128" fmla="*/ 2890218 h 8173795"/>
                <a:gd name="connsiteX8129" fmla="*/ 5132777 w 8176660"/>
                <a:gd name="connsiteY8129" fmla="*/ 2819511 h 8173795"/>
                <a:gd name="connsiteX8130" fmla="*/ 5149996 w 8176660"/>
                <a:gd name="connsiteY8130" fmla="*/ 2758696 h 8173795"/>
                <a:gd name="connsiteX8131" fmla="*/ 5138272 w 8176660"/>
                <a:gd name="connsiteY8131" fmla="*/ 2916962 h 8173795"/>
                <a:gd name="connsiteX8132" fmla="*/ 5114826 w 8176660"/>
                <a:gd name="connsiteY8132" fmla="*/ 2897911 h 8173795"/>
                <a:gd name="connsiteX8133" fmla="*/ 5371274 w 8176660"/>
                <a:gd name="connsiteY8133" fmla="*/ 2758330 h 8173795"/>
                <a:gd name="connsiteX8134" fmla="*/ 5416336 w 8176660"/>
                <a:gd name="connsiteY8134" fmla="*/ 2714001 h 8173795"/>
                <a:gd name="connsiteX8135" fmla="*/ 5532471 w 8176660"/>
                <a:gd name="connsiteY8135" fmla="*/ 2717665 h 8173795"/>
                <a:gd name="connsiteX8136" fmla="*/ 5454804 w 8176660"/>
                <a:gd name="connsiteY8136" fmla="*/ 2737081 h 8173795"/>
                <a:gd name="connsiteX8137" fmla="*/ 5371274 w 8176660"/>
                <a:gd name="connsiteY8137" fmla="*/ 2758330 h 8173795"/>
                <a:gd name="connsiteX8138" fmla="*/ 5501331 w 8176660"/>
                <a:gd name="connsiteY8138" fmla="*/ 2646591 h 8173795"/>
                <a:gd name="connsiteX8139" fmla="*/ 5494736 w 8176660"/>
                <a:gd name="connsiteY8139" fmla="*/ 2636700 h 8173795"/>
                <a:gd name="connsiteX8140" fmla="*/ 5510489 w 8176660"/>
                <a:gd name="connsiteY8140" fmla="*/ 2620947 h 8173795"/>
                <a:gd name="connsiteX8141" fmla="*/ 5512321 w 8176660"/>
                <a:gd name="connsiteY8141" fmla="*/ 2621679 h 8173795"/>
                <a:gd name="connsiteX8142" fmla="*/ 5526609 w 8176660"/>
                <a:gd name="connsiteY8142" fmla="*/ 2667107 h 8173795"/>
                <a:gd name="connsiteX8143" fmla="*/ 5538699 w 8176660"/>
                <a:gd name="connsiteY8143" fmla="*/ 2704476 h 8173795"/>
                <a:gd name="connsiteX8144" fmla="*/ 5501331 w 8176660"/>
                <a:gd name="connsiteY8144" fmla="*/ 2646591 h 8173795"/>
                <a:gd name="connsiteX8145" fmla="*/ 5507559 w 8176660"/>
                <a:gd name="connsiteY8145" fmla="*/ 2617283 h 8173795"/>
                <a:gd name="connsiteX8146" fmla="*/ 5488142 w 8176660"/>
                <a:gd name="connsiteY8146" fmla="*/ 2626808 h 8173795"/>
                <a:gd name="connsiteX8147" fmla="*/ 5461031 w 8176660"/>
                <a:gd name="connsiteY8147" fmla="*/ 2585410 h 8173795"/>
                <a:gd name="connsiteX8148" fmla="*/ 5483013 w 8176660"/>
                <a:gd name="connsiteY8148" fmla="*/ 2599698 h 8173795"/>
                <a:gd name="connsiteX8149" fmla="*/ 5508291 w 8176660"/>
                <a:gd name="connsiteY8149" fmla="*/ 2615818 h 8173795"/>
                <a:gd name="connsiteX8150" fmla="*/ 5507559 w 8176660"/>
                <a:gd name="connsiteY8150" fmla="*/ 2617283 h 8173795"/>
                <a:gd name="connsiteX8151" fmla="*/ 5507559 w 8176660"/>
                <a:gd name="connsiteY8151" fmla="*/ 2617283 h 8173795"/>
                <a:gd name="connsiteX8152" fmla="*/ 5385929 w 8176660"/>
                <a:gd name="connsiteY8152" fmla="*/ 2642928 h 8173795"/>
                <a:gd name="connsiteX8153" fmla="*/ 5367245 w 8176660"/>
                <a:gd name="connsiteY8153" fmla="*/ 2660879 h 8173795"/>
                <a:gd name="connsiteX8154" fmla="*/ 5325846 w 8176660"/>
                <a:gd name="connsiteY8154" fmla="*/ 2657216 h 8173795"/>
                <a:gd name="connsiteX8155" fmla="*/ 5245248 w 8176660"/>
                <a:gd name="connsiteY8155" fmla="*/ 2650255 h 8173795"/>
                <a:gd name="connsiteX8156" fmla="*/ 5447843 w 8176660"/>
                <a:gd name="connsiteY8156" fmla="*/ 2583212 h 8173795"/>
                <a:gd name="connsiteX8157" fmla="*/ 5385929 w 8176660"/>
                <a:gd name="connsiteY8157" fmla="*/ 2642928 h 8173795"/>
                <a:gd name="connsiteX8158" fmla="*/ 5232059 w 8176660"/>
                <a:gd name="connsiteY8158" fmla="*/ 2646225 h 8173795"/>
                <a:gd name="connsiteX8159" fmla="*/ 5214108 w 8176660"/>
                <a:gd name="connsiteY8159" fmla="*/ 2635235 h 8173795"/>
                <a:gd name="connsiteX8160" fmla="*/ 5225831 w 8176660"/>
                <a:gd name="connsiteY8160" fmla="*/ 2457918 h 8173795"/>
                <a:gd name="connsiteX8161" fmla="*/ 5235357 w 8176660"/>
                <a:gd name="connsiteY8161" fmla="*/ 2644760 h 8173795"/>
                <a:gd name="connsiteX8162" fmla="*/ 5232059 w 8176660"/>
                <a:gd name="connsiteY8162" fmla="*/ 2646225 h 8173795"/>
                <a:gd name="connsiteX8163" fmla="*/ 5232059 w 8176660"/>
                <a:gd name="connsiteY8163" fmla="*/ 2646225 h 8173795"/>
                <a:gd name="connsiteX8164" fmla="*/ 5229495 w 8176660"/>
                <a:gd name="connsiteY8164" fmla="*/ 2421649 h 8173795"/>
                <a:gd name="connsiteX8165" fmla="*/ 5224000 w 8176660"/>
                <a:gd name="connsiteY8165" fmla="*/ 2420917 h 8173795"/>
                <a:gd name="connsiteX8166" fmla="*/ 5193958 w 8176660"/>
                <a:gd name="connsiteY8166" fmla="*/ 2366330 h 8173795"/>
                <a:gd name="connsiteX8167" fmla="*/ 5162818 w 8176660"/>
                <a:gd name="connsiteY8167" fmla="*/ 2310277 h 8173795"/>
                <a:gd name="connsiteX8168" fmla="*/ 5163551 w 8176660"/>
                <a:gd name="connsiteY8168" fmla="*/ 2309911 h 8173795"/>
                <a:gd name="connsiteX8169" fmla="*/ 5164284 w 8176660"/>
                <a:gd name="connsiteY8169" fmla="*/ 2307346 h 8173795"/>
                <a:gd name="connsiteX8170" fmla="*/ 5345629 w 8176660"/>
                <a:gd name="connsiteY8170" fmla="*/ 2285731 h 8173795"/>
                <a:gd name="connsiteX8171" fmla="*/ 5345996 w 8176660"/>
                <a:gd name="connsiteY8171" fmla="*/ 2286464 h 8173795"/>
                <a:gd name="connsiteX8172" fmla="*/ 5287013 w 8176660"/>
                <a:gd name="connsiteY8172" fmla="*/ 2354240 h 8173795"/>
                <a:gd name="connsiteX8173" fmla="*/ 5229495 w 8176660"/>
                <a:gd name="connsiteY8173" fmla="*/ 2421649 h 8173795"/>
                <a:gd name="connsiteX8174" fmla="*/ 5345263 w 8176660"/>
                <a:gd name="connsiteY8174" fmla="*/ 2282801 h 8173795"/>
                <a:gd name="connsiteX8175" fmla="*/ 5163917 w 8176660"/>
                <a:gd name="connsiteY8175" fmla="*/ 2304415 h 8173795"/>
                <a:gd name="connsiteX8176" fmla="*/ 5163185 w 8176660"/>
                <a:gd name="connsiteY8176" fmla="*/ 2302950 h 8173795"/>
                <a:gd name="connsiteX8177" fmla="*/ 5199820 w 8176660"/>
                <a:gd name="connsiteY8177" fmla="*/ 2239571 h 8173795"/>
                <a:gd name="connsiteX8178" fmla="*/ 5236089 w 8176660"/>
                <a:gd name="connsiteY8178" fmla="*/ 2176191 h 8173795"/>
                <a:gd name="connsiteX8179" fmla="*/ 5237555 w 8176660"/>
                <a:gd name="connsiteY8179" fmla="*/ 2176558 h 8173795"/>
                <a:gd name="connsiteX8180" fmla="*/ 5240119 w 8176660"/>
                <a:gd name="connsiteY8180" fmla="*/ 2175459 h 8173795"/>
                <a:gd name="connsiteX8181" fmla="*/ 5293241 w 8176660"/>
                <a:gd name="connsiteY8181" fmla="*/ 2228580 h 8173795"/>
                <a:gd name="connsiteX8182" fmla="*/ 5346362 w 8176660"/>
                <a:gd name="connsiteY8182" fmla="*/ 2280969 h 8173795"/>
                <a:gd name="connsiteX8183" fmla="*/ 5345263 w 8176660"/>
                <a:gd name="connsiteY8183" fmla="*/ 2282801 h 8173795"/>
                <a:gd name="connsiteX8184" fmla="*/ 5242684 w 8176660"/>
                <a:gd name="connsiteY8184" fmla="*/ 2157507 h 8173795"/>
                <a:gd name="connsiteX8185" fmla="*/ 5271626 w 8176660"/>
                <a:gd name="connsiteY8185" fmla="*/ 2061156 h 8173795"/>
                <a:gd name="connsiteX8186" fmla="*/ 5305697 w 8176660"/>
                <a:gd name="connsiteY8186" fmla="*/ 2051997 h 8173795"/>
                <a:gd name="connsiteX8187" fmla="*/ 5271626 w 8176660"/>
                <a:gd name="connsiteY8187" fmla="*/ 2108782 h 8173795"/>
                <a:gd name="connsiteX8188" fmla="*/ 5242684 w 8176660"/>
                <a:gd name="connsiteY8188" fmla="*/ 2157507 h 8173795"/>
                <a:gd name="connsiteX8189" fmla="*/ 5157689 w 8176660"/>
                <a:gd name="connsiteY8189" fmla="*/ 2312109 h 8173795"/>
                <a:gd name="connsiteX8190" fmla="*/ 5158788 w 8176660"/>
                <a:gd name="connsiteY8190" fmla="*/ 2312475 h 8173795"/>
                <a:gd name="connsiteX8191" fmla="*/ 5159887 w 8176660"/>
                <a:gd name="connsiteY8191" fmla="*/ 2311743 h 8173795"/>
                <a:gd name="connsiteX8192" fmla="*/ 5190661 w 8176660"/>
                <a:gd name="connsiteY8192" fmla="*/ 2368161 h 8173795"/>
                <a:gd name="connsiteX8193" fmla="*/ 5220702 w 8176660"/>
                <a:gd name="connsiteY8193" fmla="*/ 2422382 h 8173795"/>
                <a:gd name="connsiteX8194" fmla="*/ 5219237 w 8176660"/>
                <a:gd name="connsiteY8194" fmla="*/ 2423115 h 8173795"/>
                <a:gd name="connsiteX8195" fmla="*/ 5218504 w 8176660"/>
                <a:gd name="connsiteY8195" fmla="*/ 2426045 h 8173795"/>
                <a:gd name="connsiteX8196" fmla="*/ 5155858 w 8176660"/>
                <a:gd name="connsiteY8196" fmla="*/ 2425679 h 8173795"/>
                <a:gd name="connsiteX8197" fmla="*/ 5091012 w 8176660"/>
                <a:gd name="connsiteY8197" fmla="*/ 2425313 h 8173795"/>
                <a:gd name="connsiteX8198" fmla="*/ 5089914 w 8176660"/>
                <a:gd name="connsiteY8198" fmla="*/ 2423481 h 8173795"/>
                <a:gd name="connsiteX8199" fmla="*/ 5123618 w 8176660"/>
                <a:gd name="connsiteY8199" fmla="*/ 2367429 h 8173795"/>
                <a:gd name="connsiteX8200" fmla="*/ 5157689 w 8176660"/>
                <a:gd name="connsiteY8200" fmla="*/ 2312109 h 8173795"/>
                <a:gd name="connsiteX8201" fmla="*/ 5078556 w 8176660"/>
                <a:gd name="connsiteY8201" fmla="*/ 2443630 h 8173795"/>
                <a:gd name="connsiteX8202" fmla="*/ 5064269 w 8176660"/>
                <a:gd name="connsiteY8202" fmla="*/ 2480633 h 8173795"/>
                <a:gd name="connsiteX8203" fmla="*/ 5044486 w 8176660"/>
                <a:gd name="connsiteY8203" fmla="*/ 2533021 h 8173795"/>
                <a:gd name="connsiteX8204" fmla="*/ 5032762 w 8176660"/>
                <a:gd name="connsiteY8204" fmla="*/ 2532289 h 8173795"/>
                <a:gd name="connsiteX8205" fmla="*/ 5022870 w 8176660"/>
                <a:gd name="connsiteY8205" fmla="*/ 2531922 h 8173795"/>
                <a:gd name="connsiteX8206" fmla="*/ 5054743 w 8176660"/>
                <a:gd name="connsiteY8206" fmla="*/ 2481732 h 8173795"/>
                <a:gd name="connsiteX8207" fmla="*/ 5078556 w 8176660"/>
                <a:gd name="connsiteY8207" fmla="*/ 2443630 h 8173795"/>
                <a:gd name="connsiteX8208" fmla="*/ 5020672 w 8176660"/>
                <a:gd name="connsiteY8208" fmla="*/ 2535952 h 8173795"/>
                <a:gd name="connsiteX8209" fmla="*/ 5036425 w 8176660"/>
                <a:gd name="connsiteY8209" fmla="*/ 2545477 h 8173795"/>
                <a:gd name="connsiteX8210" fmla="*/ 5010781 w 8176660"/>
                <a:gd name="connsiteY8210" fmla="*/ 2586143 h 8173795"/>
                <a:gd name="connsiteX8211" fmla="*/ 4986967 w 8176660"/>
                <a:gd name="connsiteY8211" fmla="*/ 2624244 h 8173795"/>
                <a:gd name="connsiteX8212" fmla="*/ 5001255 w 8176660"/>
                <a:gd name="connsiteY8212" fmla="*/ 2587242 h 8173795"/>
                <a:gd name="connsiteX8213" fmla="*/ 5020672 w 8176660"/>
                <a:gd name="connsiteY8213" fmla="*/ 2535952 h 8173795"/>
                <a:gd name="connsiteX8214" fmla="*/ 5014078 w 8176660"/>
                <a:gd name="connsiteY8214" fmla="*/ 2588341 h 8173795"/>
                <a:gd name="connsiteX8215" fmla="*/ 5039723 w 8176660"/>
                <a:gd name="connsiteY8215" fmla="*/ 2547309 h 8173795"/>
                <a:gd name="connsiteX8216" fmla="*/ 5206048 w 8176660"/>
                <a:gd name="connsiteY8216" fmla="*/ 2649156 h 8173795"/>
                <a:gd name="connsiteX8217" fmla="*/ 5205682 w 8176660"/>
                <a:gd name="connsiteY8217" fmla="*/ 2650988 h 8173795"/>
                <a:gd name="connsiteX8218" fmla="*/ 5207147 w 8176660"/>
                <a:gd name="connsiteY8218" fmla="*/ 2653552 h 8173795"/>
                <a:gd name="connsiteX8219" fmla="*/ 5180770 w 8176660"/>
                <a:gd name="connsiteY8219" fmla="*/ 2694950 h 8173795"/>
                <a:gd name="connsiteX8220" fmla="*/ 5152560 w 8176660"/>
                <a:gd name="connsiteY8220" fmla="*/ 2739279 h 8173795"/>
                <a:gd name="connsiteX8221" fmla="*/ 4981106 w 8176660"/>
                <a:gd name="connsiteY8221" fmla="*/ 2639631 h 8173795"/>
                <a:gd name="connsiteX8222" fmla="*/ 5014078 w 8176660"/>
                <a:gd name="connsiteY8222" fmla="*/ 2588341 h 8173795"/>
                <a:gd name="connsiteX8223" fmla="*/ 5235357 w 8176660"/>
                <a:gd name="connsiteY8223" fmla="*/ 1835481 h 8173795"/>
                <a:gd name="connsiteX8224" fmla="*/ 5305330 w 8176660"/>
                <a:gd name="connsiteY8224" fmla="*/ 1847937 h 8173795"/>
                <a:gd name="connsiteX8225" fmla="*/ 5368344 w 8176660"/>
                <a:gd name="connsiteY8225" fmla="*/ 1858927 h 8173795"/>
                <a:gd name="connsiteX8226" fmla="*/ 5372007 w 8176660"/>
                <a:gd name="connsiteY8226" fmla="*/ 1866987 h 8173795"/>
                <a:gd name="connsiteX8227" fmla="*/ 5378235 w 8176660"/>
                <a:gd name="connsiteY8227" fmla="*/ 1869185 h 8173795"/>
                <a:gd name="connsiteX8228" fmla="*/ 5388493 w 8176660"/>
                <a:gd name="connsiteY8228" fmla="*/ 1858927 h 8173795"/>
                <a:gd name="connsiteX8229" fmla="*/ 5384097 w 8176660"/>
                <a:gd name="connsiteY8229" fmla="*/ 1850501 h 8173795"/>
                <a:gd name="connsiteX8230" fmla="*/ 5377503 w 8176660"/>
                <a:gd name="connsiteY8230" fmla="*/ 1848669 h 8173795"/>
                <a:gd name="connsiteX8231" fmla="*/ 5356986 w 8176660"/>
                <a:gd name="connsiteY8231" fmla="*/ 1766606 h 8173795"/>
                <a:gd name="connsiteX8232" fmla="*/ 5334273 w 8176660"/>
                <a:gd name="connsiteY8232" fmla="*/ 1676849 h 8173795"/>
                <a:gd name="connsiteX8233" fmla="*/ 5484478 w 8176660"/>
                <a:gd name="connsiteY8233" fmla="*/ 1647174 h 8173795"/>
                <a:gd name="connsiteX8234" fmla="*/ 5631753 w 8176660"/>
                <a:gd name="connsiteY8234" fmla="*/ 1617865 h 8173795"/>
                <a:gd name="connsiteX8235" fmla="*/ 5632852 w 8176660"/>
                <a:gd name="connsiteY8235" fmla="*/ 1619697 h 8173795"/>
                <a:gd name="connsiteX8236" fmla="*/ 5640546 w 8176660"/>
                <a:gd name="connsiteY8236" fmla="*/ 1618598 h 8173795"/>
                <a:gd name="connsiteX8237" fmla="*/ 5640912 w 8176660"/>
                <a:gd name="connsiteY8237" fmla="*/ 1617499 h 8173795"/>
                <a:gd name="connsiteX8238" fmla="*/ 5802108 w 8176660"/>
                <a:gd name="connsiteY8238" fmla="*/ 1625559 h 8173795"/>
                <a:gd name="connsiteX8239" fmla="*/ 5960008 w 8176660"/>
                <a:gd name="connsiteY8239" fmla="*/ 1632886 h 8173795"/>
                <a:gd name="connsiteX8240" fmla="*/ 5968067 w 8176660"/>
                <a:gd name="connsiteY8240" fmla="*/ 1639847 h 8173795"/>
                <a:gd name="connsiteX8241" fmla="*/ 5973563 w 8176660"/>
                <a:gd name="connsiteY8241" fmla="*/ 1636916 h 8173795"/>
                <a:gd name="connsiteX8242" fmla="*/ 6058191 w 8176660"/>
                <a:gd name="connsiteY8242" fmla="*/ 1687473 h 8173795"/>
                <a:gd name="connsiteX8243" fmla="*/ 6143552 w 8176660"/>
                <a:gd name="connsiteY8243" fmla="*/ 1738396 h 8173795"/>
                <a:gd name="connsiteX8244" fmla="*/ 6145750 w 8176660"/>
                <a:gd name="connsiteY8244" fmla="*/ 1746456 h 8173795"/>
                <a:gd name="connsiteX8245" fmla="*/ 6150146 w 8176660"/>
                <a:gd name="connsiteY8245" fmla="*/ 1747922 h 8173795"/>
                <a:gd name="connsiteX8246" fmla="*/ 6154909 w 8176660"/>
                <a:gd name="connsiteY8246" fmla="*/ 1745357 h 8173795"/>
                <a:gd name="connsiteX8247" fmla="*/ 6228912 w 8176660"/>
                <a:gd name="connsiteY8247" fmla="*/ 1791884 h 8173795"/>
                <a:gd name="connsiteX8248" fmla="*/ 6308412 w 8176660"/>
                <a:gd name="connsiteY8248" fmla="*/ 1841709 h 8173795"/>
                <a:gd name="connsiteX8249" fmla="*/ 6308412 w 8176660"/>
                <a:gd name="connsiteY8249" fmla="*/ 1841709 h 8173795"/>
                <a:gd name="connsiteX8250" fmla="*/ 6308412 w 8176660"/>
                <a:gd name="connsiteY8250" fmla="*/ 1841709 h 8173795"/>
                <a:gd name="connsiteX8251" fmla="*/ 6308412 w 8176660"/>
                <a:gd name="connsiteY8251" fmla="*/ 1841709 h 8173795"/>
                <a:gd name="connsiteX8252" fmla="*/ 6308412 w 8176660"/>
                <a:gd name="connsiteY8252" fmla="*/ 1841709 h 8173795"/>
                <a:gd name="connsiteX8253" fmla="*/ 6389010 w 8176660"/>
                <a:gd name="connsiteY8253" fmla="*/ 1872482 h 8173795"/>
                <a:gd name="connsiteX8254" fmla="*/ 6468875 w 8176660"/>
                <a:gd name="connsiteY8254" fmla="*/ 1902524 h 8173795"/>
                <a:gd name="connsiteX8255" fmla="*/ 6468875 w 8176660"/>
                <a:gd name="connsiteY8255" fmla="*/ 1902890 h 8173795"/>
                <a:gd name="connsiteX8256" fmla="*/ 6469242 w 8176660"/>
                <a:gd name="connsiteY8256" fmla="*/ 1902890 h 8173795"/>
                <a:gd name="connsiteX8257" fmla="*/ 6469242 w 8176660"/>
                <a:gd name="connsiteY8257" fmla="*/ 1902890 h 8173795"/>
                <a:gd name="connsiteX8258" fmla="*/ 6469974 w 8176660"/>
                <a:gd name="connsiteY8258" fmla="*/ 1902890 h 8173795"/>
                <a:gd name="connsiteX8259" fmla="*/ 6469974 w 8176660"/>
                <a:gd name="connsiteY8259" fmla="*/ 1902890 h 8173795"/>
                <a:gd name="connsiteX8260" fmla="*/ 6470707 w 8176660"/>
                <a:gd name="connsiteY8260" fmla="*/ 1902524 h 8173795"/>
                <a:gd name="connsiteX8261" fmla="*/ 6471074 w 8176660"/>
                <a:gd name="connsiteY8261" fmla="*/ 1902157 h 8173795"/>
                <a:gd name="connsiteX8262" fmla="*/ 6471074 w 8176660"/>
                <a:gd name="connsiteY8262" fmla="*/ 1902157 h 8173795"/>
                <a:gd name="connsiteX8263" fmla="*/ 6471440 w 8176660"/>
                <a:gd name="connsiteY8263" fmla="*/ 1902157 h 8173795"/>
                <a:gd name="connsiteX8264" fmla="*/ 6471440 w 8176660"/>
                <a:gd name="connsiteY8264" fmla="*/ 1901791 h 8173795"/>
                <a:gd name="connsiteX8265" fmla="*/ 6547642 w 8176660"/>
                <a:gd name="connsiteY8265" fmla="*/ 1770636 h 8173795"/>
                <a:gd name="connsiteX8266" fmla="*/ 6622012 w 8176660"/>
                <a:gd name="connsiteY8266" fmla="*/ 1642045 h 8173795"/>
                <a:gd name="connsiteX8267" fmla="*/ 6694184 w 8176660"/>
                <a:gd name="connsiteY8267" fmla="*/ 1785656 h 8173795"/>
                <a:gd name="connsiteX8268" fmla="*/ 6768188 w 8176660"/>
                <a:gd name="connsiteY8268" fmla="*/ 1932198 h 8173795"/>
                <a:gd name="connsiteX8269" fmla="*/ 6768554 w 8176660"/>
                <a:gd name="connsiteY8269" fmla="*/ 1932565 h 8173795"/>
                <a:gd name="connsiteX8270" fmla="*/ 6768554 w 8176660"/>
                <a:gd name="connsiteY8270" fmla="*/ 1932565 h 8173795"/>
                <a:gd name="connsiteX8271" fmla="*/ 6768554 w 8176660"/>
                <a:gd name="connsiteY8271" fmla="*/ 1932565 h 8173795"/>
                <a:gd name="connsiteX8272" fmla="*/ 6768920 w 8176660"/>
                <a:gd name="connsiteY8272" fmla="*/ 1932931 h 8173795"/>
                <a:gd name="connsiteX8273" fmla="*/ 6769653 w 8176660"/>
                <a:gd name="connsiteY8273" fmla="*/ 1932931 h 8173795"/>
                <a:gd name="connsiteX8274" fmla="*/ 6769653 w 8176660"/>
                <a:gd name="connsiteY8274" fmla="*/ 1932931 h 8173795"/>
                <a:gd name="connsiteX8275" fmla="*/ 6770386 w 8176660"/>
                <a:gd name="connsiteY8275" fmla="*/ 1932931 h 8173795"/>
                <a:gd name="connsiteX8276" fmla="*/ 6770752 w 8176660"/>
                <a:gd name="connsiteY8276" fmla="*/ 1932565 h 8173795"/>
                <a:gd name="connsiteX8277" fmla="*/ 6770752 w 8176660"/>
                <a:gd name="connsiteY8277" fmla="*/ 1932565 h 8173795"/>
                <a:gd name="connsiteX8278" fmla="*/ 6770752 w 8176660"/>
                <a:gd name="connsiteY8278" fmla="*/ 1932565 h 8173795"/>
                <a:gd name="connsiteX8279" fmla="*/ 6770752 w 8176660"/>
                <a:gd name="connsiteY8279" fmla="*/ 1932565 h 8173795"/>
                <a:gd name="connsiteX8280" fmla="*/ 6771118 w 8176660"/>
                <a:gd name="connsiteY8280" fmla="*/ 1932565 h 8173795"/>
                <a:gd name="connsiteX8281" fmla="*/ 6843657 w 8176660"/>
                <a:gd name="connsiteY8281" fmla="*/ 1796647 h 8173795"/>
                <a:gd name="connsiteX8282" fmla="*/ 6911433 w 8176660"/>
                <a:gd name="connsiteY8282" fmla="*/ 1668789 h 8173795"/>
                <a:gd name="connsiteX8283" fmla="*/ 6914364 w 8176660"/>
                <a:gd name="connsiteY8283" fmla="*/ 1669888 h 8173795"/>
                <a:gd name="connsiteX8284" fmla="*/ 6922423 w 8176660"/>
                <a:gd name="connsiteY8284" fmla="*/ 1665858 h 8173795"/>
                <a:gd name="connsiteX8285" fmla="*/ 6923156 w 8176660"/>
                <a:gd name="connsiteY8285" fmla="*/ 1662561 h 8173795"/>
                <a:gd name="connsiteX8286" fmla="*/ 7067134 w 8176660"/>
                <a:gd name="connsiteY8286" fmla="*/ 1677215 h 8173795"/>
                <a:gd name="connsiteX8287" fmla="*/ 7212577 w 8176660"/>
                <a:gd name="connsiteY8287" fmla="*/ 1691503 h 8173795"/>
                <a:gd name="connsiteX8288" fmla="*/ 7215874 w 8176660"/>
                <a:gd name="connsiteY8288" fmla="*/ 1696998 h 8173795"/>
                <a:gd name="connsiteX8289" fmla="*/ 7220637 w 8176660"/>
                <a:gd name="connsiteY8289" fmla="*/ 1698464 h 8173795"/>
                <a:gd name="connsiteX8290" fmla="*/ 7228696 w 8176660"/>
                <a:gd name="connsiteY8290" fmla="*/ 1690404 h 8173795"/>
                <a:gd name="connsiteX8291" fmla="*/ 7225399 w 8176660"/>
                <a:gd name="connsiteY8291" fmla="*/ 1683809 h 8173795"/>
                <a:gd name="connsiteX8292" fmla="*/ 7216973 w 8176660"/>
                <a:gd name="connsiteY8292" fmla="*/ 1683809 h 8173795"/>
                <a:gd name="connsiteX8293" fmla="*/ 7125751 w 8176660"/>
                <a:gd name="connsiteY8293" fmla="*/ 1585626 h 8173795"/>
                <a:gd name="connsiteX8294" fmla="*/ 7033062 w 8176660"/>
                <a:gd name="connsiteY8294" fmla="*/ 1487809 h 8173795"/>
                <a:gd name="connsiteX8295" fmla="*/ 7031231 w 8176660"/>
                <a:gd name="connsiteY8295" fmla="*/ 1477185 h 8173795"/>
                <a:gd name="connsiteX8296" fmla="*/ 7026102 w 8176660"/>
                <a:gd name="connsiteY8296" fmla="*/ 1476086 h 8173795"/>
                <a:gd name="connsiteX8297" fmla="*/ 6983238 w 8176660"/>
                <a:gd name="connsiteY8297" fmla="*/ 1324415 h 8173795"/>
                <a:gd name="connsiteX8298" fmla="*/ 6938177 w 8176660"/>
                <a:gd name="connsiteY8298" fmla="*/ 1166516 h 8173795"/>
                <a:gd name="connsiteX8299" fmla="*/ 6939276 w 8176660"/>
                <a:gd name="connsiteY8299" fmla="*/ 1165783 h 8173795"/>
                <a:gd name="connsiteX8300" fmla="*/ 6940375 w 8176660"/>
                <a:gd name="connsiteY8300" fmla="*/ 1161387 h 8173795"/>
                <a:gd name="connsiteX8301" fmla="*/ 6937810 w 8176660"/>
                <a:gd name="connsiteY8301" fmla="*/ 1157357 h 8173795"/>
                <a:gd name="connsiteX8302" fmla="*/ 6929384 w 8176660"/>
                <a:gd name="connsiteY8302" fmla="*/ 1158822 h 8173795"/>
                <a:gd name="connsiteX8303" fmla="*/ 6928285 w 8176660"/>
                <a:gd name="connsiteY8303" fmla="*/ 1163218 h 8173795"/>
                <a:gd name="connsiteX8304" fmla="*/ 6928651 w 8176660"/>
                <a:gd name="connsiteY8304" fmla="*/ 1163585 h 8173795"/>
                <a:gd name="connsiteX8305" fmla="*/ 6792001 w 8176660"/>
                <a:gd name="connsiteY8305" fmla="*/ 1238688 h 8173795"/>
                <a:gd name="connsiteX8306" fmla="*/ 6658647 w 8176660"/>
                <a:gd name="connsiteY8306" fmla="*/ 1312325 h 8173795"/>
                <a:gd name="connsiteX8307" fmla="*/ 6657548 w 8176660"/>
                <a:gd name="connsiteY8307" fmla="*/ 1310493 h 8173795"/>
                <a:gd name="connsiteX8308" fmla="*/ 6643993 w 8176660"/>
                <a:gd name="connsiteY8308" fmla="*/ 1312325 h 8173795"/>
                <a:gd name="connsiteX8309" fmla="*/ 6646191 w 8176660"/>
                <a:gd name="connsiteY8309" fmla="*/ 1325880 h 8173795"/>
                <a:gd name="connsiteX8310" fmla="*/ 6649489 w 8176660"/>
                <a:gd name="connsiteY8310" fmla="*/ 1326979 h 8173795"/>
                <a:gd name="connsiteX8311" fmla="*/ 6635567 w 8176660"/>
                <a:gd name="connsiteY8311" fmla="*/ 1477918 h 8173795"/>
                <a:gd name="connsiteX8312" fmla="*/ 6621646 w 8176660"/>
                <a:gd name="connsiteY8312" fmla="*/ 1634718 h 8173795"/>
                <a:gd name="connsiteX8313" fmla="*/ 6556068 w 8176660"/>
                <a:gd name="connsiteY8313" fmla="*/ 1573903 h 8173795"/>
                <a:gd name="connsiteX8314" fmla="*/ 6495253 w 8176660"/>
                <a:gd name="connsiteY8314" fmla="*/ 1517850 h 8173795"/>
                <a:gd name="connsiteX8315" fmla="*/ 6493055 w 8176660"/>
                <a:gd name="connsiteY8315" fmla="*/ 1503929 h 8173795"/>
                <a:gd name="connsiteX8316" fmla="*/ 6478401 w 8176660"/>
                <a:gd name="connsiteY8316" fmla="*/ 1506127 h 8173795"/>
                <a:gd name="connsiteX8317" fmla="*/ 6477301 w 8176660"/>
                <a:gd name="connsiteY8317" fmla="*/ 1511256 h 8173795"/>
                <a:gd name="connsiteX8318" fmla="*/ 6319036 w 8176660"/>
                <a:gd name="connsiteY8318" fmla="*/ 1519316 h 8173795"/>
                <a:gd name="connsiteX8319" fmla="*/ 6162236 w 8176660"/>
                <a:gd name="connsiteY8319" fmla="*/ 1527742 h 8173795"/>
                <a:gd name="connsiteX8320" fmla="*/ 6158206 w 8176660"/>
                <a:gd name="connsiteY8320" fmla="*/ 1520781 h 8173795"/>
                <a:gd name="connsiteX8321" fmla="*/ 6144651 w 8176660"/>
                <a:gd name="connsiteY8321" fmla="*/ 1521880 h 8173795"/>
                <a:gd name="connsiteX8322" fmla="*/ 6043537 w 8176660"/>
                <a:gd name="connsiteY8322" fmla="*/ 1434321 h 8173795"/>
                <a:gd name="connsiteX8323" fmla="*/ 5940591 w 8176660"/>
                <a:gd name="connsiteY8323" fmla="*/ 1346030 h 8173795"/>
                <a:gd name="connsiteX8324" fmla="*/ 5942056 w 8176660"/>
                <a:gd name="connsiteY8324" fmla="*/ 1340534 h 8173795"/>
                <a:gd name="connsiteX8325" fmla="*/ 5938759 w 8176660"/>
                <a:gd name="connsiteY8325" fmla="*/ 1334673 h 8173795"/>
                <a:gd name="connsiteX8326" fmla="*/ 5926303 w 8176660"/>
                <a:gd name="connsiteY8326" fmla="*/ 1336504 h 8173795"/>
                <a:gd name="connsiteX8327" fmla="*/ 5924837 w 8176660"/>
                <a:gd name="connsiteY8327" fmla="*/ 1343099 h 8173795"/>
                <a:gd name="connsiteX8328" fmla="*/ 5926669 w 8176660"/>
                <a:gd name="connsiteY8328" fmla="*/ 1346396 h 8173795"/>
                <a:gd name="connsiteX8329" fmla="*/ 5846804 w 8176660"/>
                <a:gd name="connsiteY8329" fmla="*/ 1426628 h 8173795"/>
                <a:gd name="connsiteX8330" fmla="*/ 5767304 w 8176660"/>
                <a:gd name="connsiteY8330" fmla="*/ 1506860 h 8173795"/>
                <a:gd name="connsiteX8331" fmla="*/ 5756681 w 8176660"/>
                <a:gd name="connsiteY8331" fmla="*/ 1508325 h 8173795"/>
                <a:gd name="connsiteX8332" fmla="*/ 5672419 w 8176660"/>
                <a:gd name="connsiteY8332" fmla="*/ 1458134 h 8173795"/>
                <a:gd name="connsiteX8333" fmla="*/ 5584860 w 8176660"/>
                <a:gd name="connsiteY8333" fmla="*/ 1406112 h 8173795"/>
                <a:gd name="connsiteX8334" fmla="*/ 5585226 w 8176660"/>
                <a:gd name="connsiteY8334" fmla="*/ 1404647 h 8173795"/>
                <a:gd name="connsiteX8335" fmla="*/ 5583394 w 8176660"/>
                <a:gd name="connsiteY8335" fmla="*/ 1401349 h 8173795"/>
                <a:gd name="connsiteX8336" fmla="*/ 5576433 w 8176660"/>
                <a:gd name="connsiteY8336" fmla="*/ 1402448 h 8173795"/>
                <a:gd name="connsiteX8337" fmla="*/ 5577533 w 8176660"/>
                <a:gd name="connsiteY8337" fmla="*/ 1409409 h 8173795"/>
                <a:gd name="connsiteX8338" fmla="*/ 5577533 w 8176660"/>
                <a:gd name="connsiteY8338" fmla="*/ 1409409 h 8173795"/>
                <a:gd name="connsiteX8339" fmla="*/ 5580097 w 8176660"/>
                <a:gd name="connsiteY8339" fmla="*/ 1410142 h 8173795"/>
                <a:gd name="connsiteX8340" fmla="*/ 5593652 w 8176660"/>
                <a:gd name="connsiteY8340" fmla="*/ 1461065 h 8173795"/>
                <a:gd name="connsiteX8341" fmla="*/ 5441248 w 8176660"/>
                <a:gd name="connsiteY8341" fmla="*/ 1415637 h 8173795"/>
                <a:gd name="connsiteX8342" fmla="*/ 5441981 w 8176660"/>
                <a:gd name="connsiteY8342" fmla="*/ 1413439 h 8173795"/>
                <a:gd name="connsiteX8343" fmla="*/ 5438318 w 8176660"/>
                <a:gd name="connsiteY8343" fmla="*/ 1407211 h 8173795"/>
                <a:gd name="connsiteX8344" fmla="*/ 5424762 w 8176660"/>
                <a:gd name="connsiteY8344" fmla="*/ 1409043 h 8173795"/>
                <a:gd name="connsiteX8345" fmla="*/ 5426594 w 8176660"/>
                <a:gd name="connsiteY8345" fmla="*/ 1422598 h 8173795"/>
                <a:gd name="connsiteX8346" fmla="*/ 5426594 w 8176660"/>
                <a:gd name="connsiteY8346" fmla="*/ 1422598 h 8173795"/>
                <a:gd name="connsiteX8347" fmla="*/ 5427327 w 8176660"/>
                <a:gd name="connsiteY8347" fmla="*/ 1422964 h 8173795"/>
                <a:gd name="connsiteX8348" fmla="*/ 5380800 w 8176660"/>
                <a:gd name="connsiteY8348" fmla="*/ 1544594 h 8173795"/>
                <a:gd name="connsiteX8349" fmla="*/ 5331708 w 8176660"/>
                <a:gd name="connsiteY8349" fmla="*/ 1674284 h 8173795"/>
                <a:gd name="connsiteX8350" fmla="*/ 5331342 w 8176660"/>
                <a:gd name="connsiteY8350" fmla="*/ 1674284 h 8173795"/>
                <a:gd name="connsiteX8351" fmla="*/ 5331342 w 8176660"/>
                <a:gd name="connsiteY8351" fmla="*/ 1675017 h 8173795"/>
                <a:gd name="connsiteX8352" fmla="*/ 5281884 w 8176660"/>
                <a:gd name="connsiteY8352" fmla="*/ 1753417 h 8173795"/>
                <a:gd name="connsiteX8353" fmla="*/ 5233525 w 8176660"/>
                <a:gd name="connsiteY8353" fmla="*/ 1830352 h 8173795"/>
                <a:gd name="connsiteX8354" fmla="*/ 5231327 w 8176660"/>
                <a:gd name="connsiteY8354" fmla="*/ 1831451 h 8173795"/>
                <a:gd name="connsiteX8355" fmla="*/ 5232059 w 8176660"/>
                <a:gd name="connsiteY8355" fmla="*/ 1835847 h 8173795"/>
                <a:gd name="connsiteX8356" fmla="*/ 5235357 w 8176660"/>
                <a:gd name="connsiteY8356" fmla="*/ 1835481 h 8173795"/>
                <a:gd name="connsiteX8357" fmla="*/ 5670220 w 8176660"/>
                <a:gd name="connsiteY8357" fmla="*/ 1461432 h 8173795"/>
                <a:gd name="connsiteX8358" fmla="*/ 5749353 w 8176660"/>
                <a:gd name="connsiteY8358" fmla="*/ 1508325 h 8173795"/>
                <a:gd name="connsiteX8359" fmla="*/ 5597682 w 8176660"/>
                <a:gd name="connsiteY8359" fmla="*/ 1462531 h 8173795"/>
                <a:gd name="connsiteX8360" fmla="*/ 5597316 w 8176660"/>
                <a:gd name="connsiteY8360" fmla="*/ 1462531 h 8173795"/>
                <a:gd name="connsiteX8361" fmla="*/ 5582662 w 8176660"/>
                <a:gd name="connsiteY8361" fmla="*/ 1409043 h 8173795"/>
                <a:gd name="connsiteX8362" fmla="*/ 5670220 w 8176660"/>
                <a:gd name="connsiteY8362" fmla="*/ 1461432 h 8173795"/>
                <a:gd name="connsiteX8363" fmla="*/ 5928135 w 8176660"/>
                <a:gd name="connsiteY8363" fmla="*/ 1349327 h 8173795"/>
                <a:gd name="connsiteX8364" fmla="*/ 5932164 w 8176660"/>
                <a:gd name="connsiteY8364" fmla="*/ 1350792 h 8173795"/>
                <a:gd name="connsiteX8365" fmla="*/ 5948284 w 8176660"/>
                <a:gd name="connsiteY8365" fmla="*/ 1487077 h 8173795"/>
                <a:gd name="connsiteX8366" fmla="*/ 5965136 w 8176660"/>
                <a:gd name="connsiteY8366" fmla="*/ 1624460 h 8173795"/>
                <a:gd name="connsiteX8367" fmla="*/ 5961840 w 8176660"/>
                <a:gd name="connsiteY8367" fmla="*/ 1626292 h 8173795"/>
                <a:gd name="connsiteX8368" fmla="*/ 5865854 w 8176660"/>
                <a:gd name="connsiteY8368" fmla="*/ 1571338 h 8173795"/>
                <a:gd name="connsiteX8369" fmla="*/ 5769869 w 8176660"/>
                <a:gd name="connsiteY8369" fmla="*/ 1516385 h 8173795"/>
                <a:gd name="connsiteX8370" fmla="*/ 5768770 w 8176660"/>
                <a:gd name="connsiteY8370" fmla="*/ 1509791 h 8173795"/>
                <a:gd name="connsiteX8371" fmla="*/ 5848636 w 8176660"/>
                <a:gd name="connsiteY8371" fmla="*/ 1429192 h 8173795"/>
                <a:gd name="connsiteX8372" fmla="*/ 5928135 w 8176660"/>
                <a:gd name="connsiteY8372" fmla="*/ 1349327 h 8173795"/>
                <a:gd name="connsiteX8373" fmla="*/ 6477301 w 8176660"/>
                <a:gd name="connsiteY8373" fmla="*/ 1514553 h 8173795"/>
                <a:gd name="connsiteX8374" fmla="*/ 6480599 w 8176660"/>
                <a:gd name="connsiteY8374" fmla="*/ 1520049 h 8173795"/>
                <a:gd name="connsiteX8375" fmla="*/ 6463380 w 8176660"/>
                <a:gd name="connsiteY8375" fmla="*/ 1548258 h 8173795"/>
                <a:gd name="connsiteX8376" fmla="*/ 6318669 w 8176660"/>
                <a:gd name="connsiteY8376" fmla="*/ 1538733 h 8173795"/>
                <a:gd name="connsiteX8377" fmla="*/ 6182019 w 8176660"/>
                <a:gd name="connsiteY8377" fmla="*/ 1529940 h 8173795"/>
                <a:gd name="connsiteX8378" fmla="*/ 6319769 w 8176660"/>
                <a:gd name="connsiteY8378" fmla="*/ 1522979 h 8173795"/>
                <a:gd name="connsiteX8379" fmla="*/ 6477301 w 8176660"/>
                <a:gd name="connsiteY8379" fmla="*/ 1514553 h 8173795"/>
                <a:gd name="connsiteX8380" fmla="*/ 6653885 w 8176660"/>
                <a:gd name="connsiteY8380" fmla="*/ 1328078 h 8173795"/>
                <a:gd name="connsiteX8381" fmla="*/ 6660845 w 8176660"/>
                <a:gd name="connsiteY8381" fmla="*/ 1324415 h 8173795"/>
                <a:gd name="connsiteX8382" fmla="*/ 6662677 w 8176660"/>
                <a:gd name="connsiteY8382" fmla="*/ 1317088 h 8173795"/>
                <a:gd name="connsiteX8383" fmla="*/ 6661945 w 8176660"/>
                <a:gd name="connsiteY8383" fmla="*/ 1315622 h 8173795"/>
                <a:gd name="connsiteX8384" fmla="*/ 6795664 w 8176660"/>
                <a:gd name="connsiteY8384" fmla="*/ 1242351 h 8173795"/>
                <a:gd name="connsiteX8385" fmla="*/ 6931948 w 8176660"/>
                <a:gd name="connsiteY8385" fmla="*/ 1166882 h 8173795"/>
                <a:gd name="connsiteX8386" fmla="*/ 6932315 w 8176660"/>
                <a:gd name="connsiteY8386" fmla="*/ 1167615 h 8173795"/>
                <a:gd name="connsiteX8387" fmla="*/ 6935978 w 8176660"/>
                <a:gd name="connsiteY8387" fmla="*/ 1168714 h 8173795"/>
                <a:gd name="connsiteX8388" fmla="*/ 6980308 w 8176660"/>
                <a:gd name="connsiteY8388" fmla="*/ 1323682 h 8173795"/>
                <a:gd name="connsiteX8389" fmla="*/ 7024637 w 8176660"/>
                <a:gd name="connsiteY8389" fmla="*/ 1477551 h 8173795"/>
                <a:gd name="connsiteX8390" fmla="*/ 7021706 w 8176660"/>
                <a:gd name="connsiteY8390" fmla="*/ 1479017 h 8173795"/>
                <a:gd name="connsiteX8391" fmla="*/ 7022439 w 8176660"/>
                <a:gd name="connsiteY8391" fmla="*/ 1488176 h 8173795"/>
                <a:gd name="connsiteX8392" fmla="*/ 6940375 w 8176660"/>
                <a:gd name="connsiteY8392" fmla="*/ 1592953 h 8173795"/>
                <a:gd name="connsiteX8393" fmla="*/ 6891283 w 8176660"/>
                <a:gd name="connsiteY8393" fmla="*/ 1655966 h 8173795"/>
                <a:gd name="connsiteX8394" fmla="*/ 6770386 w 8176660"/>
                <a:gd name="connsiteY8394" fmla="*/ 1647174 h 8173795"/>
                <a:gd name="connsiteX8395" fmla="*/ 6626042 w 8176660"/>
                <a:gd name="connsiteY8395" fmla="*/ 1636916 h 8173795"/>
                <a:gd name="connsiteX8396" fmla="*/ 6640696 w 8176660"/>
                <a:gd name="connsiteY8396" fmla="*/ 1478650 h 8173795"/>
                <a:gd name="connsiteX8397" fmla="*/ 6653885 w 8176660"/>
                <a:gd name="connsiteY8397" fmla="*/ 1328078 h 8173795"/>
                <a:gd name="connsiteX8398" fmla="*/ 6653885 w 8176660"/>
                <a:gd name="connsiteY8398" fmla="*/ 1328078 h 8173795"/>
                <a:gd name="connsiteX8399" fmla="*/ 7215508 w 8176660"/>
                <a:gd name="connsiteY8399" fmla="*/ 1688206 h 8173795"/>
                <a:gd name="connsiteX8400" fmla="*/ 7069698 w 8176660"/>
                <a:gd name="connsiteY8400" fmla="*/ 1673551 h 8173795"/>
                <a:gd name="connsiteX8401" fmla="*/ 6926087 w 8176660"/>
                <a:gd name="connsiteY8401" fmla="*/ 1659264 h 8173795"/>
                <a:gd name="connsiteX8402" fmla="*/ 6922790 w 8176660"/>
                <a:gd name="connsiteY8402" fmla="*/ 1652669 h 8173795"/>
                <a:gd name="connsiteX8403" fmla="*/ 6973713 w 8176660"/>
                <a:gd name="connsiteY8403" fmla="*/ 1572804 h 8173795"/>
                <a:gd name="connsiteX8404" fmla="*/ 7025369 w 8176660"/>
                <a:gd name="connsiteY8404" fmla="*/ 1490740 h 8173795"/>
                <a:gd name="connsiteX8405" fmla="*/ 7027934 w 8176660"/>
                <a:gd name="connsiteY8405" fmla="*/ 1491473 h 8173795"/>
                <a:gd name="connsiteX8406" fmla="*/ 7031231 w 8176660"/>
                <a:gd name="connsiteY8406" fmla="*/ 1489641 h 8173795"/>
                <a:gd name="connsiteX8407" fmla="*/ 7123919 w 8176660"/>
                <a:gd name="connsiteY8407" fmla="*/ 1588191 h 8173795"/>
                <a:gd name="connsiteX8408" fmla="*/ 7216240 w 8176660"/>
                <a:gd name="connsiteY8408" fmla="*/ 1685641 h 8173795"/>
                <a:gd name="connsiteX8409" fmla="*/ 7215508 w 8176660"/>
                <a:gd name="connsiteY8409" fmla="*/ 1688206 h 8173795"/>
                <a:gd name="connsiteX8410" fmla="*/ 7215508 w 8176660"/>
                <a:gd name="connsiteY8410" fmla="*/ 1688206 h 8173795"/>
                <a:gd name="connsiteX8411" fmla="*/ 6771485 w 8176660"/>
                <a:gd name="connsiteY8411" fmla="*/ 1928169 h 8173795"/>
                <a:gd name="connsiteX8412" fmla="*/ 6699313 w 8176660"/>
                <a:gd name="connsiteY8412" fmla="*/ 1784557 h 8173795"/>
                <a:gd name="connsiteX8413" fmla="*/ 6627141 w 8176660"/>
                <a:gd name="connsiteY8413" fmla="*/ 1641679 h 8173795"/>
                <a:gd name="connsiteX8414" fmla="*/ 6739246 w 8176660"/>
                <a:gd name="connsiteY8414" fmla="*/ 1673918 h 8173795"/>
                <a:gd name="connsiteX8415" fmla="*/ 6846954 w 8176660"/>
                <a:gd name="connsiteY8415" fmla="*/ 1704325 h 8173795"/>
                <a:gd name="connsiteX8416" fmla="*/ 6850251 w 8176660"/>
                <a:gd name="connsiteY8416" fmla="*/ 1712385 h 8173795"/>
                <a:gd name="connsiteX8417" fmla="*/ 6855747 w 8176660"/>
                <a:gd name="connsiteY8417" fmla="*/ 1714217 h 8173795"/>
                <a:gd name="connsiteX8418" fmla="*/ 6863074 w 8176660"/>
                <a:gd name="connsiteY8418" fmla="*/ 1710553 h 8173795"/>
                <a:gd name="connsiteX8419" fmla="*/ 6863440 w 8176660"/>
                <a:gd name="connsiteY8419" fmla="*/ 1701394 h 8173795"/>
                <a:gd name="connsiteX8420" fmla="*/ 6887253 w 8176660"/>
                <a:gd name="connsiteY8420" fmla="*/ 1684176 h 8173795"/>
                <a:gd name="connsiteX8421" fmla="*/ 6909967 w 8176660"/>
                <a:gd name="connsiteY8421" fmla="*/ 1667323 h 8173795"/>
                <a:gd name="connsiteX8422" fmla="*/ 6910333 w 8176660"/>
                <a:gd name="connsiteY8422" fmla="*/ 1668056 h 8173795"/>
                <a:gd name="connsiteX8423" fmla="*/ 6842558 w 8176660"/>
                <a:gd name="connsiteY8423" fmla="*/ 1794815 h 8173795"/>
                <a:gd name="connsiteX8424" fmla="*/ 6771485 w 8176660"/>
                <a:gd name="connsiteY8424" fmla="*/ 1928169 h 8173795"/>
                <a:gd name="connsiteX8425" fmla="*/ 6060389 w 8176660"/>
                <a:gd name="connsiteY8425" fmla="*/ 1684176 h 8173795"/>
                <a:gd name="connsiteX8426" fmla="*/ 5975395 w 8176660"/>
                <a:gd name="connsiteY8426" fmla="*/ 1633619 h 8173795"/>
                <a:gd name="connsiteX8427" fmla="*/ 5976127 w 8176660"/>
                <a:gd name="connsiteY8427" fmla="*/ 1630322 h 8173795"/>
                <a:gd name="connsiteX8428" fmla="*/ 5975395 w 8176660"/>
                <a:gd name="connsiteY8428" fmla="*/ 1629222 h 8173795"/>
                <a:gd name="connsiteX8429" fmla="*/ 6060389 w 8176660"/>
                <a:gd name="connsiteY8429" fmla="*/ 1582329 h 8173795"/>
                <a:gd name="connsiteX8430" fmla="*/ 6142819 w 8176660"/>
                <a:gd name="connsiteY8430" fmla="*/ 1536535 h 8173795"/>
                <a:gd name="connsiteX8431" fmla="*/ 6144284 w 8176660"/>
                <a:gd name="connsiteY8431" fmla="*/ 1539099 h 8173795"/>
                <a:gd name="connsiteX8432" fmla="*/ 6149047 w 8176660"/>
                <a:gd name="connsiteY8432" fmla="*/ 1540564 h 8173795"/>
                <a:gd name="connsiteX8433" fmla="*/ 6148314 w 8176660"/>
                <a:gd name="connsiteY8433" fmla="*/ 1635084 h 8173795"/>
                <a:gd name="connsiteX8434" fmla="*/ 6147948 w 8176660"/>
                <a:gd name="connsiteY8434" fmla="*/ 1733267 h 8173795"/>
                <a:gd name="connsiteX8435" fmla="*/ 6144651 w 8176660"/>
                <a:gd name="connsiteY8435" fmla="*/ 1735099 h 8173795"/>
                <a:gd name="connsiteX8436" fmla="*/ 6060389 w 8176660"/>
                <a:gd name="connsiteY8436" fmla="*/ 1684176 h 8173795"/>
                <a:gd name="connsiteX8437" fmla="*/ 5640912 w 8176660"/>
                <a:gd name="connsiteY8437" fmla="*/ 1613836 h 8173795"/>
                <a:gd name="connsiteX8438" fmla="*/ 5640912 w 8176660"/>
                <a:gd name="connsiteY8438" fmla="*/ 1613836 h 8173795"/>
                <a:gd name="connsiteX8439" fmla="*/ 5700262 w 8176660"/>
                <a:gd name="connsiteY8439" fmla="*/ 1566209 h 8173795"/>
                <a:gd name="connsiteX8440" fmla="*/ 5756681 w 8176660"/>
                <a:gd name="connsiteY8440" fmla="*/ 1520781 h 8173795"/>
                <a:gd name="connsiteX8441" fmla="*/ 5757047 w 8176660"/>
                <a:gd name="connsiteY8441" fmla="*/ 1521148 h 8173795"/>
                <a:gd name="connsiteX8442" fmla="*/ 5762176 w 8176660"/>
                <a:gd name="connsiteY8442" fmla="*/ 1522979 h 8173795"/>
                <a:gd name="connsiteX8443" fmla="*/ 5768770 w 8176660"/>
                <a:gd name="connsiteY8443" fmla="*/ 1520049 h 8173795"/>
                <a:gd name="connsiteX8444" fmla="*/ 5864022 w 8176660"/>
                <a:gd name="connsiteY8444" fmla="*/ 1575002 h 8173795"/>
                <a:gd name="connsiteX8445" fmla="*/ 5960374 w 8176660"/>
                <a:gd name="connsiteY8445" fmla="*/ 1629955 h 8173795"/>
                <a:gd name="connsiteX8446" fmla="*/ 5960374 w 8176660"/>
                <a:gd name="connsiteY8446" fmla="*/ 1629955 h 8173795"/>
                <a:gd name="connsiteX8447" fmla="*/ 5801742 w 8176660"/>
                <a:gd name="connsiteY8447" fmla="*/ 1621895 h 8173795"/>
                <a:gd name="connsiteX8448" fmla="*/ 5640912 w 8176660"/>
                <a:gd name="connsiteY8448" fmla="*/ 1613836 h 8173795"/>
                <a:gd name="connsiteX8449" fmla="*/ 6908135 w 8176660"/>
                <a:gd name="connsiteY8449" fmla="*/ 1653768 h 8173795"/>
                <a:gd name="connsiteX8450" fmla="*/ 6907403 w 8176660"/>
                <a:gd name="connsiteY8450" fmla="*/ 1657432 h 8173795"/>
                <a:gd name="connsiteX8451" fmla="*/ 6895679 w 8176660"/>
                <a:gd name="connsiteY8451" fmla="*/ 1656699 h 8173795"/>
                <a:gd name="connsiteX8452" fmla="*/ 6943672 w 8176660"/>
                <a:gd name="connsiteY8452" fmla="*/ 1595518 h 8173795"/>
                <a:gd name="connsiteX8453" fmla="*/ 7006319 w 8176660"/>
                <a:gd name="connsiteY8453" fmla="*/ 1514920 h 8173795"/>
                <a:gd name="connsiteX8454" fmla="*/ 6970782 w 8176660"/>
                <a:gd name="connsiteY8454" fmla="*/ 1570606 h 8173795"/>
                <a:gd name="connsiteX8455" fmla="*/ 6920225 w 8176660"/>
                <a:gd name="connsiteY8455" fmla="*/ 1650837 h 8173795"/>
                <a:gd name="connsiteX8456" fmla="*/ 6908135 w 8176660"/>
                <a:gd name="connsiteY8456" fmla="*/ 1653768 h 8173795"/>
                <a:gd name="connsiteX8457" fmla="*/ 6906304 w 8176660"/>
                <a:gd name="connsiteY8457" fmla="*/ 1660729 h 8173795"/>
                <a:gd name="connsiteX8458" fmla="*/ 6906304 w 8176660"/>
                <a:gd name="connsiteY8458" fmla="*/ 1661095 h 8173795"/>
                <a:gd name="connsiteX8459" fmla="*/ 6907769 w 8176660"/>
                <a:gd name="connsiteY8459" fmla="*/ 1663660 h 8173795"/>
                <a:gd name="connsiteX8460" fmla="*/ 6884689 w 8176660"/>
                <a:gd name="connsiteY8460" fmla="*/ 1680512 h 8173795"/>
                <a:gd name="connsiteX8461" fmla="*/ 6864906 w 8176660"/>
                <a:gd name="connsiteY8461" fmla="*/ 1695166 h 8173795"/>
                <a:gd name="connsiteX8462" fmla="*/ 6892749 w 8176660"/>
                <a:gd name="connsiteY8462" fmla="*/ 1659630 h 8173795"/>
                <a:gd name="connsiteX8463" fmla="*/ 6906304 w 8176660"/>
                <a:gd name="connsiteY8463" fmla="*/ 1660729 h 8173795"/>
                <a:gd name="connsiteX8464" fmla="*/ 6859044 w 8176660"/>
                <a:gd name="connsiteY8464" fmla="*/ 1696998 h 8173795"/>
                <a:gd name="connsiteX8465" fmla="*/ 6847687 w 8176660"/>
                <a:gd name="connsiteY8465" fmla="*/ 1699196 h 8173795"/>
                <a:gd name="connsiteX8466" fmla="*/ 6847320 w 8176660"/>
                <a:gd name="connsiteY8466" fmla="*/ 1700662 h 8173795"/>
                <a:gd name="connsiteX8467" fmla="*/ 6739978 w 8176660"/>
                <a:gd name="connsiteY8467" fmla="*/ 1669888 h 8173795"/>
                <a:gd name="connsiteX8468" fmla="*/ 6640330 w 8176660"/>
                <a:gd name="connsiteY8468" fmla="*/ 1641679 h 8173795"/>
                <a:gd name="connsiteX8469" fmla="*/ 6769653 w 8176660"/>
                <a:gd name="connsiteY8469" fmla="*/ 1651204 h 8173795"/>
                <a:gd name="connsiteX8470" fmla="*/ 6887986 w 8176660"/>
                <a:gd name="connsiteY8470" fmla="*/ 1659630 h 8173795"/>
                <a:gd name="connsiteX8471" fmla="*/ 6859044 w 8176660"/>
                <a:gd name="connsiteY8471" fmla="*/ 1696998 h 8173795"/>
                <a:gd name="connsiteX8472" fmla="*/ 6484995 w 8176660"/>
                <a:gd name="connsiteY8472" fmla="*/ 1522247 h 8173795"/>
                <a:gd name="connsiteX8473" fmla="*/ 6484629 w 8176660"/>
                <a:gd name="connsiteY8473" fmla="*/ 1531772 h 8173795"/>
                <a:gd name="connsiteX8474" fmla="*/ 6484262 w 8176660"/>
                <a:gd name="connsiteY8474" fmla="*/ 1543862 h 8173795"/>
                <a:gd name="connsiteX8475" fmla="*/ 6479500 w 8176660"/>
                <a:gd name="connsiteY8475" fmla="*/ 1546426 h 8173795"/>
                <a:gd name="connsiteX8476" fmla="*/ 6478767 w 8176660"/>
                <a:gd name="connsiteY8476" fmla="*/ 1548991 h 8173795"/>
                <a:gd name="connsiteX8477" fmla="*/ 6467410 w 8176660"/>
                <a:gd name="connsiteY8477" fmla="*/ 1548258 h 8173795"/>
                <a:gd name="connsiteX8478" fmla="*/ 6483529 w 8176660"/>
                <a:gd name="connsiteY8478" fmla="*/ 1521514 h 8173795"/>
                <a:gd name="connsiteX8479" fmla="*/ 6484995 w 8176660"/>
                <a:gd name="connsiteY8479" fmla="*/ 1522247 h 8173795"/>
                <a:gd name="connsiteX8480" fmla="*/ 6484995 w 8176660"/>
                <a:gd name="connsiteY8480" fmla="*/ 1522247 h 8173795"/>
                <a:gd name="connsiteX8481" fmla="*/ 6313174 w 8176660"/>
                <a:gd name="connsiteY8481" fmla="*/ 1804340 h 8173795"/>
                <a:gd name="connsiteX8482" fmla="*/ 6324898 w 8176660"/>
                <a:gd name="connsiteY8482" fmla="*/ 1812034 h 8173795"/>
                <a:gd name="connsiteX8483" fmla="*/ 6312075 w 8176660"/>
                <a:gd name="connsiteY8483" fmla="*/ 1833282 h 8173795"/>
                <a:gd name="connsiteX8484" fmla="*/ 6312808 w 8176660"/>
                <a:gd name="connsiteY8484" fmla="*/ 1820826 h 8173795"/>
                <a:gd name="connsiteX8485" fmla="*/ 6313174 w 8176660"/>
                <a:gd name="connsiteY8485" fmla="*/ 1804340 h 8173795"/>
                <a:gd name="connsiteX8486" fmla="*/ 6313174 w 8176660"/>
                <a:gd name="connsiteY8486" fmla="*/ 1804340 h 8173795"/>
                <a:gd name="connsiteX8487" fmla="*/ 6314273 w 8176660"/>
                <a:gd name="connsiteY8487" fmla="*/ 1800677 h 8173795"/>
                <a:gd name="connsiteX8488" fmla="*/ 6400367 w 8176660"/>
                <a:gd name="connsiteY8488" fmla="*/ 1677581 h 8173795"/>
                <a:gd name="connsiteX8489" fmla="*/ 6453855 w 8176660"/>
                <a:gd name="connsiteY8489" fmla="*/ 1600280 h 8173795"/>
                <a:gd name="connsiteX8490" fmla="*/ 6396337 w 8176660"/>
                <a:gd name="connsiteY8490" fmla="*/ 1695166 h 8173795"/>
                <a:gd name="connsiteX8491" fmla="*/ 6327462 w 8176660"/>
                <a:gd name="connsiteY8491" fmla="*/ 1809103 h 8173795"/>
                <a:gd name="connsiteX8492" fmla="*/ 6314273 w 8176660"/>
                <a:gd name="connsiteY8492" fmla="*/ 1800677 h 8173795"/>
                <a:gd name="connsiteX8493" fmla="*/ 6478034 w 8176660"/>
                <a:gd name="connsiteY8493" fmla="*/ 1552654 h 8173795"/>
                <a:gd name="connsiteX8494" fmla="*/ 6480233 w 8176660"/>
                <a:gd name="connsiteY8494" fmla="*/ 1556318 h 8173795"/>
                <a:gd name="connsiteX8495" fmla="*/ 6397070 w 8176660"/>
                <a:gd name="connsiteY8495" fmla="*/ 1675383 h 8173795"/>
                <a:gd name="connsiteX8496" fmla="*/ 6343582 w 8176660"/>
                <a:gd name="connsiteY8496" fmla="*/ 1752684 h 8173795"/>
                <a:gd name="connsiteX8497" fmla="*/ 6401099 w 8176660"/>
                <a:gd name="connsiteY8497" fmla="*/ 1658165 h 8173795"/>
                <a:gd name="connsiteX8498" fmla="*/ 6465212 w 8176660"/>
                <a:gd name="connsiteY8498" fmla="*/ 1551921 h 8173795"/>
                <a:gd name="connsiteX8499" fmla="*/ 6478034 w 8176660"/>
                <a:gd name="connsiteY8499" fmla="*/ 1552654 h 8173795"/>
                <a:gd name="connsiteX8500" fmla="*/ 6155275 w 8176660"/>
                <a:gd name="connsiteY8500" fmla="*/ 1734000 h 8173795"/>
                <a:gd name="connsiteX8501" fmla="*/ 6152344 w 8176660"/>
                <a:gd name="connsiteY8501" fmla="*/ 1733267 h 8173795"/>
                <a:gd name="connsiteX8502" fmla="*/ 6153077 w 8176660"/>
                <a:gd name="connsiteY8502" fmla="*/ 1634718 h 8173795"/>
                <a:gd name="connsiteX8503" fmla="*/ 6153077 w 8176660"/>
                <a:gd name="connsiteY8503" fmla="*/ 1540564 h 8173795"/>
                <a:gd name="connsiteX8504" fmla="*/ 6155641 w 8176660"/>
                <a:gd name="connsiteY8504" fmla="*/ 1540198 h 8173795"/>
                <a:gd name="connsiteX8505" fmla="*/ 6230012 w 8176660"/>
                <a:gd name="connsiteY8505" fmla="*/ 1666591 h 8173795"/>
                <a:gd name="connsiteX8506" fmla="*/ 6307679 w 8176660"/>
                <a:gd name="connsiteY8506" fmla="*/ 1798112 h 8173795"/>
                <a:gd name="connsiteX8507" fmla="*/ 6231843 w 8176660"/>
                <a:gd name="connsiteY8507" fmla="*/ 1769170 h 8173795"/>
                <a:gd name="connsiteX8508" fmla="*/ 6157840 w 8176660"/>
                <a:gd name="connsiteY8508" fmla="*/ 1741327 h 8173795"/>
                <a:gd name="connsiteX8509" fmla="*/ 6158206 w 8176660"/>
                <a:gd name="connsiteY8509" fmla="*/ 1739495 h 8173795"/>
                <a:gd name="connsiteX8510" fmla="*/ 6155275 w 8176660"/>
                <a:gd name="connsiteY8510" fmla="*/ 1734000 h 8173795"/>
                <a:gd name="connsiteX8511" fmla="*/ 6155275 w 8176660"/>
                <a:gd name="connsiteY8511" fmla="*/ 1734000 h 8173795"/>
                <a:gd name="connsiteX8512" fmla="*/ 6397803 w 8176660"/>
                <a:gd name="connsiteY8512" fmla="*/ 1655966 h 8173795"/>
                <a:gd name="connsiteX8513" fmla="*/ 6311709 w 8176660"/>
                <a:gd name="connsiteY8513" fmla="*/ 1798112 h 8173795"/>
                <a:gd name="connsiteX8514" fmla="*/ 6233309 w 8176660"/>
                <a:gd name="connsiteY8514" fmla="*/ 1664759 h 8173795"/>
                <a:gd name="connsiteX8515" fmla="*/ 6158572 w 8176660"/>
                <a:gd name="connsiteY8515" fmla="*/ 1538733 h 8173795"/>
                <a:gd name="connsiteX8516" fmla="*/ 6160770 w 8176660"/>
                <a:gd name="connsiteY8516" fmla="*/ 1536901 h 8173795"/>
                <a:gd name="connsiteX8517" fmla="*/ 6161870 w 8176660"/>
                <a:gd name="connsiteY8517" fmla="*/ 1532505 h 8173795"/>
                <a:gd name="connsiteX8518" fmla="*/ 6318669 w 8176660"/>
                <a:gd name="connsiteY8518" fmla="*/ 1542763 h 8173795"/>
                <a:gd name="connsiteX8519" fmla="*/ 6461548 w 8176660"/>
                <a:gd name="connsiteY8519" fmla="*/ 1551921 h 8173795"/>
                <a:gd name="connsiteX8520" fmla="*/ 6397803 w 8176660"/>
                <a:gd name="connsiteY8520" fmla="*/ 1655966 h 8173795"/>
                <a:gd name="connsiteX8521" fmla="*/ 6397803 w 8176660"/>
                <a:gd name="connsiteY8521" fmla="*/ 1655966 h 8173795"/>
                <a:gd name="connsiteX8522" fmla="*/ 5754482 w 8176660"/>
                <a:gd name="connsiteY8522" fmla="*/ 1513454 h 8173795"/>
                <a:gd name="connsiteX8523" fmla="*/ 5755215 w 8176660"/>
                <a:gd name="connsiteY8523" fmla="*/ 1517484 h 8173795"/>
                <a:gd name="connsiteX8524" fmla="*/ 5698064 w 8176660"/>
                <a:gd name="connsiteY8524" fmla="*/ 1563278 h 8173795"/>
                <a:gd name="connsiteX8525" fmla="*/ 5639080 w 8176660"/>
                <a:gd name="connsiteY8525" fmla="*/ 1610905 h 8173795"/>
                <a:gd name="connsiteX8526" fmla="*/ 5636882 w 8176660"/>
                <a:gd name="connsiteY8526" fmla="*/ 1610538 h 8173795"/>
                <a:gd name="connsiteX8527" fmla="*/ 5610138 w 8176660"/>
                <a:gd name="connsiteY8527" fmla="*/ 1509791 h 8173795"/>
                <a:gd name="connsiteX8528" fmla="*/ 5598781 w 8176660"/>
                <a:gd name="connsiteY8528" fmla="*/ 1466927 h 8173795"/>
                <a:gd name="connsiteX8529" fmla="*/ 5754482 w 8176660"/>
                <a:gd name="connsiteY8529" fmla="*/ 1513454 h 8173795"/>
                <a:gd name="connsiteX8530" fmla="*/ 6230744 w 8176660"/>
                <a:gd name="connsiteY8530" fmla="*/ 1772467 h 8173795"/>
                <a:gd name="connsiteX8531" fmla="*/ 6310243 w 8176660"/>
                <a:gd name="connsiteY8531" fmla="*/ 1802509 h 8173795"/>
                <a:gd name="connsiteX8532" fmla="*/ 6309144 w 8176660"/>
                <a:gd name="connsiteY8532" fmla="*/ 1820826 h 8173795"/>
                <a:gd name="connsiteX8533" fmla="*/ 6308412 w 8176660"/>
                <a:gd name="connsiteY8533" fmla="*/ 1837312 h 8173795"/>
                <a:gd name="connsiteX8534" fmla="*/ 6231477 w 8176660"/>
                <a:gd name="connsiteY8534" fmla="*/ 1788953 h 8173795"/>
                <a:gd name="connsiteX8535" fmla="*/ 6166999 w 8176660"/>
                <a:gd name="connsiteY8535" fmla="*/ 1748654 h 8173795"/>
                <a:gd name="connsiteX8536" fmla="*/ 6230744 w 8176660"/>
                <a:gd name="connsiteY8536" fmla="*/ 1772467 h 8173795"/>
                <a:gd name="connsiteX8537" fmla="*/ 6230744 w 8176660"/>
                <a:gd name="connsiteY8537" fmla="*/ 1772467 h 8173795"/>
                <a:gd name="connsiteX8538" fmla="*/ 6328195 w 8176660"/>
                <a:gd name="connsiteY8538" fmla="*/ 1813866 h 8173795"/>
                <a:gd name="connsiteX8539" fmla="*/ 6390475 w 8176660"/>
                <a:gd name="connsiteY8539" fmla="*/ 1853066 h 8173795"/>
                <a:gd name="connsiteX8540" fmla="*/ 6455320 w 8176660"/>
                <a:gd name="connsiteY8540" fmla="*/ 1893365 h 8173795"/>
                <a:gd name="connsiteX8541" fmla="*/ 6391574 w 8176660"/>
                <a:gd name="connsiteY8541" fmla="*/ 1868819 h 8173795"/>
                <a:gd name="connsiteX8542" fmla="*/ 6312808 w 8176660"/>
                <a:gd name="connsiteY8542" fmla="*/ 1839144 h 8173795"/>
                <a:gd name="connsiteX8543" fmla="*/ 6328195 w 8176660"/>
                <a:gd name="connsiteY8543" fmla="*/ 1813866 h 8173795"/>
                <a:gd name="connsiteX8544" fmla="*/ 6470707 w 8176660"/>
                <a:gd name="connsiteY8544" fmla="*/ 1898860 h 8173795"/>
                <a:gd name="connsiteX8545" fmla="*/ 6392307 w 8176660"/>
                <a:gd name="connsiteY8545" fmla="*/ 1849768 h 8173795"/>
                <a:gd name="connsiteX8546" fmla="*/ 6330027 w 8176660"/>
                <a:gd name="connsiteY8546" fmla="*/ 1810935 h 8173795"/>
                <a:gd name="connsiteX8547" fmla="*/ 6399268 w 8176660"/>
                <a:gd name="connsiteY8547" fmla="*/ 1696998 h 8173795"/>
                <a:gd name="connsiteX8548" fmla="*/ 6483163 w 8176660"/>
                <a:gd name="connsiteY8548" fmla="*/ 1558516 h 8173795"/>
                <a:gd name="connsiteX8549" fmla="*/ 6485361 w 8176660"/>
                <a:gd name="connsiteY8549" fmla="*/ 1559249 h 8173795"/>
                <a:gd name="connsiteX8550" fmla="*/ 6490124 w 8176660"/>
                <a:gd name="connsiteY8550" fmla="*/ 1556684 h 8173795"/>
                <a:gd name="connsiteX8551" fmla="*/ 6553137 w 8176660"/>
                <a:gd name="connsiteY8551" fmla="*/ 1596983 h 8173795"/>
                <a:gd name="connsiteX8552" fmla="*/ 6620913 w 8176660"/>
                <a:gd name="connsiteY8552" fmla="*/ 1639480 h 8173795"/>
                <a:gd name="connsiteX8553" fmla="*/ 6545443 w 8176660"/>
                <a:gd name="connsiteY8553" fmla="*/ 1769170 h 8173795"/>
                <a:gd name="connsiteX8554" fmla="*/ 6470707 w 8176660"/>
                <a:gd name="connsiteY8554" fmla="*/ 1898860 h 8173795"/>
                <a:gd name="connsiteX8555" fmla="*/ 6555702 w 8176660"/>
                <a:gd name="connsiteY8555" fmla="*/ 1593320 h 8173795"/>
                <a:gd name="connsiteX8556" fmla="*/ 6492322 w 8176660"/>
                <a:gd name="connsiteY8556" fmla="*/ 1553387 h 8173795"/>
                <a:gd name="connsiteX8557" fmla="*/ 6490124 w 8176660"/>
                <a:gd name="connsiteY8557" fmla="*/ 1544961 h 8173795"/>
                <a:gd name="connsiteX8558" fmla="*/ 6487560 w 8176660"/>
                <a:gd name="connsiteY8558" fmla="*/ 1544228 h 8173795"/>
                <a:gd name="connsiteX8559" fmla="*/ 6487926 w 8176660"/>
                <a:gd name="connsiteY8559" fmla="*/ 1531772 h 8173795"/>
                <a:gd name="connsiteX8560" fmla="*/ 6488292 w 8176660"/>
                <a:gd name="connsiteY8560" fmla="*/ 1522247 h 8173795"/>
                <a:gd name="connsiteX8561" fmla="*/ 6493055 w 8176660"/>
                <a:gd name="connsiteY8561" fmla="*/ 1520049 h 8173795"/>
                <a:gd name="connsiteX8562" fmla="*/ 6553870 w 8176660"/>
                <a:gd name="connsiteY8562" fmla="*/ 1576467 h 8173795"/>
                <a:gd name="connsiteX8563" fmla="*/ 6607724 w 8176660"/>
                <a:gd name="connsiteY8563" fmla="*/ 1625925 h 8173795"/>
                <a:gd name="connsiteX8564" fmla="*/ 6555702 w 8176660"/>
                <a:gd name="connsiteY8564" fmla="*/ 1593320 h 8173795"/>
                <a:gd name="connsiteX8565" fmla="*/ 6140254 w 8176660"/>
                <a:gd name="connsiteY8565" fmla="*/ 1531406 h 8173795"/>
                <a:gd name="connsiteX8566" fmla="*/ 6141354 w 8176660"/>
                <a:gd name="connsiteY8566" fmla="*/ 1533237 h 8173795"/>
                <a:gd name="connsiteX8567" fmla="*/ 6058557 w 8176660"/>
                <a:gd name="connsiteY8567" fmla="*/ 1578665 h 8173795"/>
                <a:gd name="connsiteX8568" fmla="*/ 5973563 w 8176660"/>
                <a:gd name="connsiteY8568" fmla="*/ 1625925 h 8173795"/>
                <a:gd name="connsiteX8569" fmla="*/ 5972830 w 8176660"/>
                <a:gd name="connsiteY8569" fmla="*/ 1624460 h 8173795"/>
                <a:gd name="connsiteX8570" fmla="*/ 5968800 w 8176660"/>
                <a:gd name="connsiteY8570" fmla="*/ 1623361 h 8173795"/>
                <a:gd name="connsiteX8571" fmla="*/ 5952314 w 8176660"/>
                <a:gd name="connsiteY8571" fmla="*/ 1485611 h 8173795"/>
                <a:gd name="connsiteX8572" fmla="*/ 5935828 w 8176660"/>
                <a:gd name="connsiteY8572" fmla="*/ 1349327 h 8173795"/>
                <a:gd name="connsiteX8573" fmla="*/ 5938393 w 8176660"/>
                <a:gd name="connsiteY8573" fmla="*/ 1347861 h 8173795"/>
                <a:gd name="connsiteX8574" fmla="*/ 6040972 w 8176660"/>
                <a:gd name="connsiteY8574" fmla="*/ 1436520 h 8173795"/>
                <a:gd name="connsiteX8575" fmla="*/ 6142086 w 8176660"/>
                <a:gd name="connsiteY8575" fmla="*/ 1523346 h 8173795"/>
                <a:gd name="connsiteX8576" fmla="*/ 6140254 w 8176660"/>
                <a:gd name="connsiteY8576" fmla="*/ 1531406 h 8173795"/>
                <a:gd name="connsiteX8577" fmla="*/ 5606108 w 8176660"/>
                <a:gd name="connsiteY8577" fmla="*/ 1510890 h 8173795"/>
                <a:gd name="connsiteX8578" fmla="*/ 5632852 w 8176660"/>
                <a:gd name="connsiteY8578" fmla="*/ 1609806 h 8173795"/>
                <a:gd name="connsiteX8579" fmla="*/ 5535036 w 8176660"/>
                <a:gd name="connsiteY8579" fmla="*/ 1513820 h 8173795"/>
                <a:gd name="connsiteX8580" fmla="*/ 5439050 w 8176660"/>
                <a:gd name="connsiteY8580" fmla="*/ 1420034 h 8173795"/>
                <a:gd name="connsiteX8581" fmla="*/ 5439416 w 8176660"/>
                <a:gd name="connsiteY8581" fmla="*/ 1418934 h 8173795"/>
                <a:gd name="connsiteX8582" fmla="*/ 5594019 w 8176660"/>
                <a:gd name="connsiteY8582" fmla="*/ 1465462 h 8173795"/>
                <a:gd name="connsiteX8583" fmla="*/ 5606108 w 8176660"/>
                <a:gd name="connsiteY8583" fmla="*/ 1510890 h 8173795"/>
                <a:gd name="connsiteX8584" fmla="*/ 5606108 w 8176660"/>
                <a:gd name="connsiteY8584" fmla="*/ 1510890 h 8173795"/>
                <a:gd name="connsiteX8585" fmla="*/ 5431357 w 8176660"/>
                <a:gd name="connsiteY8585" fmla="*/ 1424430 h 8173795"/>
                <a:gd name="connsiteX8586" fmla="*/ 5436852 w 8176660"/>
                <a:gd name="connsiteY8586" fmla="*/ 1422598 h 8173795"/>
                <a:gd name="connsiteX8587" fmla="*/ 5532471 w 8176660"/>
                <a:gd name="connsiteY8587" fmla="*/ 1516385 h 8173795"/>
                <a:gd name="connsiteX8588" fmla="*/ 5631753 w 8176660"/>
                <a:gd name="connsiteY8588" fmla="*/ 1613103 h 8173795"/>
                <a:gd name="connsiteX8589" fmla="*/ 5631387 w 8176660"/>
                <a:gd name="connsiteY8589" fmla="*/ 1614568 h 8173795"/>
                <a:gd name="connsiteX8590" fmla="*/ 5484112 w 8176660"/>
                <a:gd name="connsiteY8590" fmla="*/ 1643510 h 8173795"/>
                <a:gd name="connsiteX8591" fmla="*/ 5335372 w 8176660"/>
                <a:gd name="connsiteY8591" fmla="*/ 1673185 h 8173795"/>
                <a:gd name="connsiteX8592" fmla="*/ 5384097 w 8176660"/>
                <a:gd name="connsiteY8592" fmla="*/ 1545693 h 8173795"/>
                <a:gd name="connsiteX8593" fmla="*/ 5430258 w 8176660"/>
                <a:gd name="connsiteY8593" fmla="*/ 1423697 h 8173795"/>
                <a:gd name="connsiteX8594" fmla="*/ 5431357 w 8176660"/>
                <a:gd name="connsiteY8594" fmla="*/ 1424430 h 8173795"/>
                <a:gd name="connsiteX8595" fmla="*/ 5431357 w 8176660"/>
                <a:gd name="connsiteY8595" fmla="*/ 1424430 h 8173795"/>
                <a:gd name="connsiteX8596" fmla="*/ 5331708 w 8176660"/>
                <a:gd name="connsiteY8596" fmla="*/ 1679779 h 8173795"/>
                <a:gd name="connsiteX8597" fmla="*/ 5353323 w 8176660"/>
                <a:gd name="connsiteY8597" fmla="*/ 1767338 h 8173795"/>
                <a:gd name="connsiteX8598" fmla="*/ 5374205 w 8176660"/>
                <a:gd name="connsiteY8598" fmla="*/ 1849768 h 8173795"/>
                <a:gd name="connsiteX8599" fmla="*/ 5369809 w 8176660"/>
                <a:gd name="connsiteY8599" fmla="*/ 1852333 h 8173795"/>
                <a:gd name="connsiteX8600" fmla="*/ 5369076 w 8176660"/>
                <a:gd name="connsiteY8600" fmla="*/ 1854897 h 8173795"/>
                <a:gd name="connsiteX8601" fmla="*/ 5305697 w 8176660"/>
                <a:gd name="connsiteY8601" fmla="*/ 1843907 h 8173795"/>
                <a:gd name="connsiteX8602" fmla="*/ 5235723 w 8176660"/>
                <a:gd name="connsiteY8602" fmla="*/ 1831817 h 8173795"/>
                <a:gd name="connsiteX8603" fmla="*/ 5284082 w 8176660"/>
                <a:gd name="connsiteY8603" fmla="*/ 1755249 h 8173795"/>
                <a:gd name="connsiteX8604" fmla="*/ 5331708 w 8176660"/>
                <a:gd name="connsiteY8604" fmla="*/ 1679779 h 8173795"/>
                <a:gd name="connsiteX8605" fmla="*/ 4498616 w 8176660"/>
                <a:gd name="connsiteY8605" fmla="*/ 1172744 h 8173795"/>
                <a:gd name="connsiteX8606" fmla="*/ 4489823 w 8176660"/>
                <a:gd name="connsiteY8606" fmla="*/ 1166882 h 8173795"/>
                <a:gd name="connsiteX8607" fmla="*/ 4481397 w 8176660"/>
                <a:gd name="connsiteY8607" fmla="*/ 1176041 h 8173795"/>
                <a:gd name="connsiteX8608" fmla="*/ 4481397 w 8176660"/>
                <a:gd name="connsiteY8608" fmla="*/ 1176041 h 8173795"/>
                <a:gd name="connsiteX8609" fmla="*/ 4365629 w 8176660"/>
                <a:gd name="connsiteY8609" fmla="*/ 1196923 h 8173795"/>
                <a:gd name="connsiteX8610" fmla="*/ 4249128 w 8176660"/>
                <a:gd name="connsiteY8610" fmla="*/ 1218538 h 8173795"/>
                <a:gd name="connsiteX8611" fmla="*/ 4241068 w 8176660"/>
                <a:gd name="connsiteY8611" fmla="*/ 1213043 h 8173795"/>
                <a:gd name="connsiteX8612" fmla="*/ 4233375 w 8176660"/>
                <a:gd name="connsiteY8612" fmla="*/ 1221469 h 8173795"/>
                <a:gd name="connsiteX8613" fmla="*/ 4130795 w 8176660"/>
                <a:gd name="connsiteY8613" fmla="*/ 1237588 h 8173795"/>
                <a:gd name="connsiteX8614" fmla="*/ 4020522 w 8176660"/>
                <a:gd name="connsiteY8614" fmla="*/ 1255540 h 8173795"/>
                <a:gd name="connsiteX8615" fmla="*/ 4020156 w 8176660"/>
                <a:gd name="connsiteY8615" fmla="*/ 1255174 h 8173795"/>
                <a:gd name="connsiteX8616" fmla="*/ 4019789 w 8176660"/>
                <a:gd name="connsiteY8616" fmla="*/ 1255906 h 8173795"/>
                <a:gd name="connsiteX8617" fmla="*/ 3923438 w 8176660"/>
                <a:gd name="connsiteY8617" fmla="*/ 1291443 h 8173795"/>
                <a:gd name="connsiteX8618" fmla="*/ 3828185 w 8176660"/>
                <a:gd name="connsiteY8618" fmla="*/ 1326979 h 8173795"/>
                <a:gd name="connsiteX8619" fmla="*/ 3827819 w 8176660"/>
                <a:gd name="connsiteY8619" fmla="*/ 1326613 h 8173795"/>
                <a:gd name="connsiteX8620" fmla="*/ 3826720 w 8176660"/>
                <a:gd name="connsiteY8620" fmla="*/ 1327712 h 8173795"/>
                <a:gd name="connsiteX8621" fmla="*/ 3826720 w 8176660"/>
                <a:gd name="connsiteY8621" fmla="*/ 1327712 h 8173795"/>
                <a:gd name="connsiteX8622" fmla="*/ 3826720 w 8176660"/>
                <a:gd name="connsiteY8622" fmla="*/ 1327712 h 8173795"/>
                <a:gd name="connsiteX8623" fmla="*/ 3826720 w 8176660"/>
                <a:gd name="connsiteY8623" fmla="*/ 1327712 h 8173795"/>
                <a:gd name="connsiteX8624" fmla="*/ 3825621 w 8176660"/>
                <a:gd name="connsiteY8624" fmla="*/ 1328811 h 8173795"/>
                <a:gd name="connsiteX8625" fmla="*/ 3826354 w 8176660"/>
                <a:gd name="connsiteY8625" fmla="*/ 1329544 h 8173795"/>
                <a:gd name="connsiteX8626" fmla="*/ 3860424 w 8176660"/>
                <a:gd name="connsiteY8626" fmla="*/ 1506493 h 8173795"/>
                <a:gd name="connsiteX8627" fmla="*/ 3894496 w 8176660"/>
                <a:gd name="connsiteY8627" fmla="*/ 1681611 h 8173795"/>
                <a:gd name="connsiteX8628" fmla="*/ 3893763 w 8176660"/>
                <a:gd name="connsiteY8628" fmla="*/ 1683809 h 8173795"/>
                <a:gd name="connsiteX8629" fmla="*/ 3896694 w 8176660"/>
                <a:gd name="connsiteY8629" fmla="*/ 1686374 h 8173795"/>
                <a:gd name="connsiteX8630" fmla="*/ 4007333 w 8176660"/>
                <a:gd name="connsiteY8630" fmla="*/ 1839877 h 8173795"/>
                <a:gd name="connsiteX8631" fmla="*/ 4113576 w 8176660"/>
                <a:gd name="connsiteY8631" fmla="*/ 1985686 h 8173795"/>
                <a:gd name="connsiteX8632" fmla="*/ 4110279 w 8176660"/>
                <a:gd name="connsiteY8632" fmla="*/ 1994479 h 8173795"/>
                <a:gd name="connsiteX8633" fmla="*/ 4121636 w 8176660"/>
                <a:gd name="connsiteY8633" fmla="*/ 2004737 h 8173795"/>
                <a:gd name="connsiteX8634" fmla="*/ 4122369 w 8176660"/>
                <a:gd name="connsiteY8634" fmla="*/ 2004737 h 8173795"/>
                <a:gd name="connsiteX8635" fmla="*/ 4129696 w 8176660"/>
                <a:gd name="connsiteY8635" fmla="*/ 2001073 h 8173795"/>
                <a:gd name="connsiteX8636" fmla="*/ 4256821 w 8176660"/>
                <a:gd name="connsiteY8636" fmla="*/ 2088998 h 8173795"/>
                <a:gd name="connsiteX8637" fmla="*/ 4388709 w 8176660"/>
                <a:gd name="connsiteY8637" fmla="*/ 2179488 h 8173795"/>
                <a:gd name="connsiteX8638" fmla="*/ 4387976 w 8176660"/>
                <a:gd name="connsiteY8638" fmla="*/ 2181686 h 8173795"/>
                <a:gd name="connsiteX8639" fmla="*/ 4394205 w 8176660"/>
                <a:gd name="connsiteY8639" fmla="*/ 2187548 h 8173795"/>
                <a:gd name="connsiteX8640" fmla="*/ 4394571 w 8176660"/>
                <a:gd name="connsiteY8640" fmla="*/ 2187548 h 8173795"/>
                <a:gd name="connsiteX8641" fmla="*/ 4400433 w 8176660"/>
                <a:gd name="connsiteY8641" fmla="*/ 2180587 h 8173795"/>
                <a:gd name="connsiteX8642" fmla="*/ 4398601 w 8176660"/>
                <a:gd name="connsiteY8642" fmla="*/ 2176924 h 8173795"/>
                <a:gd name="connsiteX8643" fmla="*/ 4444029 w 8176660"/>
                <a:gd name="connsiteY8643" fmla="*/ 2101455 h 8173795"/>
                <a:gd name="connsiteX8644" fmla="*/ 4488358 w 8176660"/>
                <a:gd name="connsiteY8644" fmla="*/ 2027085 h 8173795"/>
                <a:gd name="connsiteX8645" fmla="*/ 4490556 w 8176660"/>
                <a:gd name="connsiteY8645" fmla="*/ 2027817 h 8173795"/>
                <a:gd name="connsiteX8646" fmla="*/ 4491289 w 8176660"/>
                <a:gd name="connsiteY8646" fmla="*/ 2027817 h 8173795"/>
                <a:gd name="connsiteX8647" fmla="*/ 4496784 w 8176660"/>
                <a:gd name="connsiteY8647" fmla="*/ 2025253 h 8173795"/>
                <a:gd name="connsiteX8648" fmla="*/ 4498616 w 8176660"/>
                <a:gd name="connsiteY8648" fmla="*/ 2019391 h 8173795"/>
                <a:gd name="connsiteX8649" fmla="*/ 4497150 w 8176660"/>
                <a:gd name="connsiteY8649" fmla="*/ 2016826 h 8173795"/>
                <a:gd name="connsiteX8650" fmla="*/ 4642960 w 8176660"/>
                <a:gd name="connsiteY8650" fmla="*/ 1891167 h 8173795"/>
                <a:gd name="connsiteX8651" fmla="*/ 4792433 w 8176660"/>
                <a:gd name="connsiteY8651" fmla="*/ 1761843 h 8173795"/>
                <a:gd name="connsiteX8652" fmla="*/ 4792799 w 8176660"/>
                <a:gd name="connsiteY8652" fmla="*/ 1762209 h 8173795"/>
                <a:gd name="connsiteX8653" fmla="*/ 4795364 w 8176660"/>
                <a:gd name="connsiteY8653" fmla="*/ 1759279 h 8173795"/>
                <a:gd name="connsiteX8654" fmla="*/ 4795364 w 8176660"/>
                <a:gd name="connsiteY8654" fmla="*/ 1759279 h 8173795"/>
                <a:gd name="connsiteX8655" fmla="*/ 4794265 w 8176660"/>
                <a:gd name="connsiteY8655" fmla="*/ 1758546 h 8173795"/>
                <a:gd name="connsiteX8656" fmla="*/ 4772650 w 8176660"/>
                <a:gd name="connsiteY8656" fmla="*/ 1583794 h 8173795"/>
                <a:gd name="connsiteX8657" fmla="*/ 4751401 w 8176660"/>
                <a:gd name="connsiteY8657" fmla="*/ 1417469 h 8173795"/>
                <a:gd name="connsiteX8658" fmla="*/ 4758728 w 8176660"/>
                <a:gd name="connsiteY8658" fmla="*/ 1406845 h 8173795"/>
                <a:gd name="connsiteX8659" fmla="*/ 4750668 w 8176660"/>
                <a:gd name="connsiteY8659" fmla="*/ 1399151 h 8173795"/>
                <a:gd name="connsiteX8660" fmla="*/ 4759461 w 8176660"/>
                <a:gd name="connsiteY8660" fmla="*/ 1264332 h 8173795"/>
                <a:gd name="connsiteX8661" fmla="*/ 4767887 w 8176660"/>
                <a:gd name="connsiteY8661" fmla="*/ 1129880 h 8173795"/>
                <a:gd name="connsiteX8662" fmla="*/ 4777046 w 8176660"/>
                <a:gd name="connsiteY8662" fmla="*/ 1119256 h 8173795"/>
                <a:gd name="connsiteX8663" fmla="*/ 4766788 w 8176660"/>
                <a:gd name="connsiteY8663" fmla="*/ 1110097 h 8173795"/>
                <a:gd name="connsiteX8664" fmla="*/ 4766055 w 8176660"/>
                <a:gd name="connsiteY8664" fmla="*/ 1110097 h 8173795"/>
                <a:gd name="connsiteX8665" fmla="*/ 4759095 w 8176660"/>
                <a:gd name="connsiteY8665" fmla="*/ 1113760 h 8173795"/>
                <a:gd name="connsiteX8666" fmla="*/ 4756897 w 8176660"/>
                <a:gd name="connsiteY8666" fmla="*/ 1120355 h 8173795"/>
                <a:gd name="connsiteX8667" fmla="*/ 4627939 w 8176660"/>
                <a:gd name="connsiteY8667" fmla="*/ 1146000 h 8173795"/>
                <a:gd name="connsiteX8668" fmla="*/ 4498616 w 8176660"/>
                <a:gd name="connsiteY8668" fmla="*/ 1172744 h 8173795"/>
                <a:gd name="connsiteX8669" fmla="*/ 4629038 w 8176660"/>
                <a:gd name="connsiteY8669" fmla="*/ 1150396 h 8173795"/>
                <a:gd name="connsiteX8670" fmla="*/ 4758362 w 8176660"/>
                <a:gd name="connsiteY8670" fmla="*/ 1124018 h 8173795"/>
                <a:gd name="connsiteX8671" fmla="*/ 4764590 w 8176660"/>
                <a:gd name="connsiteY8671" fmla="*/ 1129514 h 8173795"/>
                <a:gd name="connsiteX8672" fmla="*/ 4755797 w 8176660"/>
                <a:gd name="connsiteY8672" fmla="*/ 1264332 h 8173795"/>
                <a:gd name="connsiteX8673" fmla="*/ 4747738 w 8176660"/>
                <a:gd name="connsiteY8673" fmla="*/ 1398418 h 8173795"/>
                <a:gd name="connsiteX8674" fmla="*/ 4742975 w 8176660"/>
                <a:gd name="connsiteY8674" fmla="*/ 1400983 h 8173795"/>
                <a:gd name="connsiteX8675" fmla="*/ 4620979 w 8176660"/>
                <a:gd name="connsiteY8675" fmla="*/ 1290710 h 8173795"/>
                <a:gd name="connsiteX8676" fmla="*/ 4498250 w 8176660"/>
                <a:gd name="connsiteY8676" fmla="*/ 1180437 h 8173795"/>
                <a:gd name="connsiteX8677" fmla="*/ 4499715 w 8176660"/>
                <a:gd name="connsiteY8677" fmla="*/ 1176041 h 8173795"/>
                <a:gd name="connsiteX8678" fmla="*/ 4629038 w 8176660"/>
                <a:gd name="connsiteY8678" fmla="*/ 1150396 h 8173795"/>
                <a:gd name="connsiteX8679" fmla="*/ 4791334 w 8176660"/>
                <a:gd name="connsiteY8679" fmla="*/ 1759279 h 8173795"/>
                <a:gd name="connsiteX8680" fmla="*/ 4640762 w 8176660"/>
                <a:gd name="connsiteY8680" fmla="*/ 1888602 h 8173795"/>
                <a:gd name="connsiteX8681" fmla="*/ 4516934 w 8176660"/>
                <a:gd name="connsiteY8681" fmla="*/ 1995944 h 8173795"/>
                <a:gd name="connsiteX8682" fmla="*/ 4624642 w 8176660"/>
                <a:gd name="connsiteY8682" fmla="*/ 1882740 h 8173795"/>
                <a:gd name="connsiteX8683" fmla="*/ 4752134 w 8176660"/>
                <a:gd name="connsiteY8683" fmla="*/ 1748288 h 8173795"/>
                <a:gd name="connsiteX8684" fmla="*/ 4755431 w 8176660"/>
                <a:gd name="connsiteY8684" fmla="*/ 1749753 h 8173795"/>
                <a:gd name="connsiteX8685" fmla="*/ 4756164 w 8176660"/>
                <a:gd name="connsiteY8685" fmla="*/ 1749753 h 8173795"/>
                <a:gd name="connsiteX8686" fmla="*/ 4762758 w 8176660"/>
                <a:gd name="connsiteY8686" fmla="*/ 1742060 h 8173795"/>
                <a:gd name="connsiteX8687" fmla="*/ 4762758 w 8176660"/>
                <a:gd name="connsiteY8687" fmla="*/ 1742060 h 8173795"/>
                <a:gd name="connsiteX8688" fmla="*/ 4756897 w 8176660"/>
                <a:gd name="connsiteY8688" fmla="*/ 1736198 h 8173795"/>
                <a:gd name="connsiteX8689" fmla="*/ 4753965 w 8176660"/>
                <a:gd name="connsiteY8689" fmla="*/ 1575735 h 8173795"/>
                <a:gd name="connsiteX8690" fmla="*/ 4751035 w 8176660"/>
                <a:gd name="connsiteY8690" fmla="*/ 1442747 h 8173795"/>
                <a:gd name="connsiteX8691" fmla="*/ 4768620 w 8176660"/>
                <a:gd name="connsiteY8691" fmla="*/ 1584893 h 8173795"/>
                <a:gd name="connsiteX8692" fmla="*/ 4791334 w 8176660"/>
                <a:gd name="connsiteY8692" fmla="*/ 1759279 h 8173795"/>
                <a:gd name="connsiteX8693" fmla="*/ 4791334 w 8176660"/>
                <a:gd name="connsiteY8693" fmla="*/ 1759279 h 8173795"/>
                <a:gd name="connsiteX8694" fmla="*/ 4366362 w 8176660"/>
                <a:gd name="connsiteY8694" fmla="*/ 1200953 h 8173795"/>
                <a:gd name="connsiteX8695" fmla="*/ 4482496 w 8176660"/>
                <a:gd name="connsiteY8695" fmla="*/ 1179338 h 8173795"/>
                <a:gd name="connsiteX8696" fmla="*/ 4486160 w 8176660"/>
                <a:gd name="connsiteY8696" fmla="*/ 1183734 h 8173795"/>
                <a:gd name="connsiteX8697" fmla="*/ 4446593 w 8176660"/>
                <a:gd name="connsiteY8697" fmla="*/ 1292908 h 8173795"/>
                <a:gd name="connsiteX8698" fmla="*/ 4408859 w 8176660"/>
                <a:gd name="connsiteY8698" fmla="*/ 1398418 h 8173795"/>
                <a:gd name="connsiteX8699" fmla="*/ 4406294 w 8176660"/>
                <a:gd name="connsiteY8699" fmla="*/ 1398052 h 8173795"/>
                <a:gd name="connsiteX8700" fmla="*/ 4405195 w 8176660"/>
                <a:gd name="connsiteY8700" fmla="*/ 1398052 h 8173795"/>
                <a:gd name="connsiteX8701" fmla="*/ 4398967 w 8176660"/>
                <a:gd name="connsiteY8701" fmla="*/ 1400250 h 8173795"/>
                <a:gd name="connsiteX8702" fmla="*/ 4325330 w 8176660"/>
                <a:gd name="connsiteY8702" fmla="*/ 1314889 h 8173795"/>
                <a:gd name="connsiteX8703" fmla="*/ 4248761 w 8176660"/>
                <a:gd name="connsiteY8703" fmla="*/ 1226598 h 8173795"/>
                <a:gd name="connsiteX8704" fmla="*/ 4250227 w 8176660"/>
                <a:gd name="connsiteY8704" fmla="*/ 1221835 h 8173795"/>
                <a:gd name="connsiteX8705" fmla="*/ 4366362 w 8176660"/>
                <a:gd name="connsiteY8705" fmla="*/ 1200953 h 8173795"/>
                <a:gd name="connsiteX8706" fmla="*/ 4366362 w 8176660"/>
                <a:gd name="connsiteY8706" fmla="*/ 1200953 h 8173795"/>
                <a:gd name="connsiteX8707" fmla="*/ 4749936 w 8176660"/>
                <a:gd name="connsiteY8707" fmla="*/ 1737664 h 8173795"/>
                <a:gd name="connsiteX8708" fmla="*/ 4748104 w 8176660"/>
                <a:gd name="connsiteY8708" fmla="*/ 1743159 h 8173795"/>
                <a:gd name="connsiteX8709" fmla="*/ 4749569 w 8176660"/>
                <a:gd name="connsiteY8709" fmla="*/ 1746090 h 8173795"/>
                <a:gd name="connsiteX8710" fmla="*/ 4621711 w 8176660"/>
                <a:gd name="connsiteY8710" fmla="*/ 1880176 h 8173795"/>
                <a:gd name="connsiteX8711" fmla="*/ 4502279 w 8176660"/>
                <a:gd name="connsiteY8711" fmla="*/ 2005836 h 8173795"/>
                <a:gd name="connsiteX8712" fmla="*/ 4591670 w 8176660"/>
                <a:gd name="connsiteY8712" fmla="*/ 1867353 h 8173795"/>
                <a:gd name="connsiteX8713" fmla="*/ 4690220 w 8176660"/>
                <a:gd name="connsiteY8713" fmla="*/ 1713484 h 8173795"/>
                <a:gd name="connsiteX8714" fmla="*/ 4691319 w 8176660"/>
                <a:gd name="connsiteY8714" fmla="*/ 1712019 h 8173795"/>
                <a:gd name="connsiteX8715" fmla="*/ 4690586 w 8176660"/>
                <a:gd name="connsiteY8715" fmla="*/ 1711652 h 8173795"/>
                <a:gd name="connsiteX8716" fmla="*/ 4720261 w 8176660"/>
                <a:gd name="connsiteY8716" fmla="*/ 1561080 h 8173795"/>
                <a:gd name="connsiteX8717" fmla="*/ 4746638 w 8176660"/>
                <a:gd name="connsiteY8717" fmla="*/ 1425529 h 8173795"/>
                <a:gd name="connsiteX8718" fmla="*/ 4749203 w 8176660"/>
                <a:gd name="connsiteY8718" fmla="*/ 1575735 h 8173795"/>
                <a:gd name="connsiteX8719" fmla="*/ 4752500 w 8176660"/>
                <a:gd name="connsiteY8719" fmla="*/ 1735832 h 8173795"/>
                <a:gd name="connsiteX8720" fmla="*/ 4749936 w 8176660"/>
                <a:gd name="connsiteY8720" fmla="*/ 1737664 h 8173795"/>
                <a:gd name="connsiteX8721" fmla="*/ 4749936 w 8176660"/>
                <a:gd name="connsiteY8721" fmla="*/ 1737664 h 8173795"/>
                <a:gd name="connsiteX8722" fmla="*/ 4306279 w 8176660"/>
                <a:gd name="connsiteY8722" fmla="*/ 2005103 h 8173795"/>
                <a:gd name="connsiteX8723" fmla="*/ 4248029 w 8176660"/>
                <a:gd name="connsiteY8723" fmla="*/ 2001073 h 8173795"/>
                <a:gd name="connsiteX8724" fmla="*/ 4223116 w 8176660"/>
                <a:gd name="connsiteY8724" fmla="*/ 1970666 h 8173795"/>
                <a:gd name="connsiteX8725" fmla="*/ 4300051 w 8176660"/>
                <a:gd name="connsiteY8725" fmla="*/ 1951615 h 8173795"/>
                <a:gd name="connsiteX8726" fmla="*/ 4307378 w 8176660"/>
                <a:gd name="connsiteY8726" fmla="*/ 1956744 h 8173795"/>
                <a:gd name="connsiteX8727" fmla="*/ 4308111 w 8176660"/>
                <a:gd name="connsiteY8727" fmla="*/ 1956744 h 8173795"/>
                <a:gd name="connsiteX8728" fmla="*/ 4308844 w 8176660"/>
                <a:gd name="connsiteY8728" fmla="*/ 1956378 h 8173795"/>
                <a:gd name="connsiteX8729" fmla="*/ 4327528 w 8176660"/>
                <a:gd name="connsiteY8729" fmla="*/ 2006568 h 8173795"/>
                <a:gd name="connsiteX8730" fmla="*/ 4306279 w 8176660"/>
                <a:gd name="connsiteY8730" fmla="*/ 2005103 h 8173795"/>
                <a:gd name="connsiteX8731" fmla="*/ 4241434 w 8176660"/>
                <a:gd name="connsiteY8731" fmla="*/ 1230628 h 8173795"/>
                <a:gd name="connsiteX8732" fmla="*/ 4242167 w 8176660"/>
                <a:gd name="connsiteY8732" fmla="*/ 1230628 h 8173795"/>
                <a:gd name="connsiteX8733" fmla="*/ 4245464 w 8176660"/>
                <a:gd name="connsiteY8733" fmla="*/ 1229162 h 8173795"/>
                <a:gd name="connsiteX8734" fmla="*/ 4322032 w 8176660"/>
                <a:gd name="connsiteY8734" fmla="*/ 1317820 h 8173795"/>
                <a:gd name="connsiteX8735" fmla="*/ 4395670 w 8176660"/>
                <a:gd name="connsiteY8735" fmla="*/ 1402448 h 8173795"/>
                <a:gd name="connsiteX8736" fmla="*/ 4395670 w 8176660"/>
                <a:gd name="connsiteY8736" fmla="*/ 1402448 h 8173795"/>
                <a:gd name="connsiteX8737" fmla="*/ 4394205 w 8176660"/>
                <a:gd name="connsiteY8737" fmla="*/ 1405379 h 8173795"/>
                <a:gd name="connsiteX8738" fmla="*/ 4227879 w 8176660"/>
                <a:gd name="connsiteY8738" fmla="*/ 1350060 h 8173795"/>
                <a:gd name="connsiteX8739" fmla="*/ 4054227 w 8176660"/>
                <a:gd name="connsiteY8739" fmla="*/ 1292908 h 8173795"/>
                <a:gd name="connsiteX8740" fmla="*/ 4145815 w 8176660"/>
                <a:gd name="connsiteY8740" fmla="*/ 1259203 h 8173795"/>
                <a:gd name="connsiteX8741" fmla="*/ 4234474 w 8176660"/>
                <a:gd name="connsiteY8741" fmla="*/ 1226231 h 8173795"/>
                <a:gd name="connsiteX8742" fmla="*/ 4241434 w 8176660"/>
                <a:gd name="connsiteY8742" fmla="*/ 1230628 h 8173795"/>
                <a:gd name="connsiteX8743" fmla="*/ 4739311 w 8176660"/>
                <a:gd name="connsiteY8743" fmla="*/ 1410508 h 8173795"/>
                <a:gd name="connsiteX8744" fmla="*/ 4745540 w 8176660"/>
                <a:gd name="connsiteY8744" fmla="*/ 1417469 h 8173795"/>
                <a:gd name="connsiteX8745" fmla="*/ 4717330 w 8176660"/>
                <a:gd name="connsiteY8745" fmla="*/ 1559981 h 8173795"/>
                <a:gd name="connsiteX8746" fmla="*/ 4688754 w 8176660"/>
                <a:gd name="connsiteY8746" fmla="*/ 1708355 h 8173795"/>
                <a:gd name="connsiteX8747" fmla="*/ 4549173 w 8176660"/>
                <a:gd name="connsiteY8747" fmla="*/ 1559981 h 8173795"/>
                <a:gd name="connsiteX8748" fmla="*/ 4415820 w 8176660"/>
                <a:gd name="connsiteY8748" fmla="*/ 1418934 h 8173795"/>
                <a:gd name="connsiteX8749" fmla="*/ 4418384 w 8176660"/>
                <a:gd name="connsiteY8749" fmla="*/ 1412340 h 8173795"/>
                <a:gd name="connsiteX8750" fmla="*/ 4577382 w 8176660"/>
                <a:gd name="connsiteY8750" fmla="*/ 1411607 h 8173795"/>
                <a:gd name="connsiteX8751" fmla="*/ 4739311 w 8176660"/>
                <a:gd name="connsiteY8751" fmla="*/ 1410508 h 8173795"/>
                <a:gd name="connsiteX8752" fmla="*/ 4220552 w 8176660"/>
                <a:gd name="connsiteY8752" fmla="*/ 1967002 h 8173795"/>
                <a:gd name="connsiteX8753" fmla="*/ 4145815 w 8176660"/>
                <a:gd name="connsiteY8753" fmla="*/ 1876512 h 8173795"/>
                <a:gd name="connsiteX8754" fmla="*/ 4146182 w 8176660"/>
                <a:gd name="connsiteY8754" fmla="*/ 1875413 h 8173795"/>
                <a:gd name="connsiteX8755" fmla="*/ 4222018 w 8176660"/>
                <a:gd name="connsiteY8755" fmla="*/ 1910583 h 8173795"/>
                <a:gd name="connsiteX8756" fmla="*/ 4299685 w 8176660"/>
                <a:gd name="connsiteY8756" fmla="*/ 1946120 h 8173795"/>
                <a:gd name="connsiteX8757" fmla="*/ 4298952 w 8176660"/>
                <a:gd name="connsiteY8757" fmla="*/ 1947952 h 8173795"/>
                <a:gd name="connsiteX8758" fmla="*/ 4220552 w 8176660"/>
                <a:gd name="connsiteY8758" fmla="*/ 1967002 h 8173795"/>
                <a:gd name="connsiteX8759" fmla="*/ 4121636 w 8176660"/>
                <a:gd name="connsiteY8759" fmla="*/ 1841709 h 8173795"/>
                <a:gd name="connsiteX8760" fmla="*/ 4121270 w 8176660"/>
                <a:gd name="connsiteY8760" fmla="*/ 1805073 h 8173795"/>
                <a:gd name="connsiteX8761" fmla="*/ 4134092 w 8176660"/>
                <a:gd name="connsiteY8761" fmla="*/ 1861492 h 8173795"/>
                <a:gd name="connsiteX8762" fmla="*/ 4131161 w 8176660"/>
                <a:gd name="connsiteY8762" fmla="*/ 1862957 h 8173795"/>
                <a:gd name="connsiteX8763" fmla="*/ 4121636 w 8176660"/>
                <a:gd name="connsiteY8763" fmla="*/ 1855630 h 8173795"/>
                <a:gd name="connsiteX8764" fmla="*/ 4121636 w 8176660"/>
                <a:gd name="connsiteY8764" fmla="*/ 1841709 h 8173795"/>
                <a:gd name="connsiteX8765" fmla="*/ 4125300 w 8176660"/>
                <a:gd name="connsiteY8765" fmla="*/ 1680512 h 8173795"/>
                <a:gd name="connsiteX8766" fmla="*/ 4117972 w 8176660"/>
                <a:gd name="connsiteY8766" fmla="*/ 1677581 h 8173795"/>
                <a:gd name="connsiteX8767" fmla="*/ 4117972 w 8176660"/>
                <a:gd name="connsiteY8767" fmla="*/ 1677581 h 8173795"/>
                <a:gd name="connsiteX8768" fmla="*/ 4111378 w 8176660"/>
                <a:gd name="connsiteY8768" fmla="*/ 1638748 h 8173795"/>
                <a:gd name="connsiteX8769" fmla="*/ 4248761 w 8176660"/>
                <a:gd name="connsiteY8769" fmla="*/ 1533604 h 8173795"/>
                <a:gd name="connsiteX8770" fmla="*/ 4382481 w 8176660"/>
                <a:gd name="connsiteY8770" fmla="*/ 1430658 h 8173795"/>
                <a:gd name="connsiteX8771" fmla="*/ 4260485 w 8176660"/>
                <a:gd name="connsiteY8771" fmla="*/ 1548624 h 8173795"/>
                <a:gd name="connsiteX8772" fmla="*/ 4125300 w 8176660"/>
                <a:gd name="connsiteY8772" fmla="*/ 1680512 h 8173795"/>
                <a:gd name="connsiteX8773" fmla="*/ 4122002 w 8176660"/>
                <a:gd name="connsiteY8773" fmla="*/ 1701028 h 8173795"/>
                <a:gd name="connsiteX8774" fmla="*/ 4196739 w 8176660"/>
                <a:gd name="connsiteY8774" fmla="*/ 1801776 h 8173795"/>
                <a:gd name="connsiteX8775" fmla="*/ 4296387 w 8176660"/>
                <a:gd name="connsiteY8775" fmla="*/ 1935129 h 8173795"/>
                <a:gd name="connsiteX8776" fmla="*/ 4147647 w 8176660"/>
                <a:gd name="connsiteY8776" fmla="*/ 1872116 h 8173795"/>
                <a:gd name="connsiteX8777" fmla="*/ 4148380 w 8176660"/>
                <a:gd name="connsiteY8777" fmla="*/ 1869185 h 8173795"/>
                <a:gd name="connsiteX8778" fmla="*/ 4138855 w 8176660"/>
                <a:gd name="connsiteY8778" fmla="*/ 1860026 h 8173795"/>
                <a:gd name="connsiteX8779" fmla="*/ 4130062 w 8176660"/>
                <a:gd name="connsiteY8779" fmla="*/ 1779428 h 8173795"/>
                <a:gd name="connsiteX8780" fmla="*/ 4121270 w 8176660"/>
                <a:gd name="connsiteY8780" fmla="*/ 1701028 h 8173795"/>
                <a:gd name="connsiteX8781" fmla="*/ 4122002 w 8176660"/>
                <a:gd name="connsiteY8781" fmla="*/ 1701028 h 8173795"/>
                <a:gd name="connsiteX8782" fmla="*/ 4301150 w 8176660"/>
                <a:gd name="connsiteY8782" fmla="*/ 1941724 h 8173795"/>
                <a:gd name="connsiteX8783" fmla="*/ 4301517 w 8176660"/>
                <a:gd name="connsiteY8783" fmla="*/ 1942090 h 8173795"/>
                <a:gd name="connsiteX8784" fmla="*/ 4301150 w 8176660"/>
                <a:gd name="connsiteY8784" fmla="*/ 1942090 h 8173795"/>
                <a:gd name="connsiteX8785" fmla="*/ 4301150 w 8176660"/>
                <a:gd name="connsiteY8785" fmla="*/ 1942456 h 8173795"/>
                <a:gd name="connsiteX8786" fmla="*/ 4272208 w 8176660"/>
                <a:gd name="connsiteY8786" fmla="*/ 1928901 h 8173795"/>
                <a:gd name="connsiteX8787" fmla="*/ 4301150 w 8176660"/>
                <a:gd name="connsiteY8787" fmla="*/ 1941724 h 8173795"/>
                <a:gd name="connsiteX8788" fmla="*/ 4114675 w 8176660"/>
                <a:gd name="connsiteY8788" fmla="*/ 1679047 h 8173795"/>
                <a:gd name="connsiteX8789" fmla="*/ 4112843 w 8176660"/>
                <a:gd name="connsiteY8789" fmla="*/ 1680146 h 8173795"/>
                <a:gd name="connsiteX8790" fmla="*/ 4105516 w 8176660"/>
                <a:gd name="connsiteY8790" fmla="*/ 1670621 h 8173795"/>
                <a:gd name="connsiteX8791" fmla="*/ 4096357 w 8176660"/>
                <a:gd name="connsiteY8791" fmla="*/ 1659264 h 8173795"/>
                <a:gd name="connsiteX8792" fmla="*/ 4098555 w 8176660"/>
                <a:gd name="connsiteY8792" fmla="*/ 1653035 h 8173795"/>
                <a:gd name="connsiteX8793" fmla="*/ 4097090 w 8176660"/>
                <a:gd name="connsiteY8793" fmla="*/ 1650105 h 8173795"/>
                <a:gd name="connsiteX8794" fmla="*/ 4108447 w 8176660"/>
                <a:gd name="connsiteY8794" fmla="*/ 1641312 h 8173795"/>
                <a:gd name="connsiteX8795" fmla="*/ 4114675 w 8176660"/>
                <a:gd name="connsiteY8795" fmla="*/ 1679047 h 8173795"/>
                <a:gd name="connsiteX8796" fmla="*/ 4092694 w 8176660"/>
                <a:gd name="connsiteY8796" fmla="*/ 1661462 h 8173795"/>
                <a:gd name="connsiteX8797" fmla="*/ 4108447 w 8176660"/>
                <a:gd name="connsiteY8797" fmla="*/ 1682710 h 8173795"/>
                <a:gd name="connsiteX8798" fmla="*/ 4106249 w 8176660"/>
                <a:gd name="connsiteY8798" fmla="*/ 1687839 h 8173795"/>
                <a:gd name="connsiteX8799" fmla="*/ 4098555 w 8176660"/>
                <a:gd name="connsiteY8799" fmla="*/ 1687473 h 8173795"/>
                <a:gd name="connsiteX8800" fmla="*/ 4092694 w 8176660"/>
                <a:gd name="connsiteY8800" fmla="*/ 1661462 h 8173795"/>
                <a:gd name="connsiteX8801" fmla="*/ 4092694 w 8176660"/>
                <a:gd name="connsiteY8801" fmla="*/ 1661462 h 8173795"/>
                <a:gd name="connsiteX8802" fmla="*/ 4106249 w 8176660"/>
                <a:gd name="connsiteY8802" fmla="*/ 1691137 h 8173795"/>
                <a:gd name="connsiteX8803" fmla="*/ 4116507 w 8176660"/>
                <a:gd name="connsiteY8803" fmla="*/ 1701394 h 8173795"/>
                <a:gd name="connsiteX8804" fmla="*/ 4116873 w 8176660"/>
                <a:gd name="connsiteY8804" fmla="*/ 1767705 h 8173795"/>
                <a:gd name="connsiteX8805" fmla="*/ 4115408 w 8176660"/>
                <a:gd name="connsiteY8805" fmla="*/ 1761477 h 8173795"/>
                <a:gd name="connsiteX8806" fmla="*/ 4099288 w 8176660"/>
                <a:gd name="connsiteY8806" fmla="*/ 1691137 h 8173795"/>
                <a:gd name="connsiteX8807" fmla="*/ 4106249 w 8176660"/>
                <a:gd name="connsiteY8807" fmla="*/ 1691137 h 8173795"/>
                <a:gd name="connsiteX8808" fmla="*/ 4120537 w 8176660"/>
                <a:gd name="connsiteY8808" fmla="*/ 1729237 h 8173795"/>
                <a:gd name="connsiteX8809" fmla="*/ 4126032 w 8176660"/>
                <a:gd name="connsiteY8809" fmla="*/ 1780161 h 8173795"/>
                <a:gd name="connsiteX8810" fmla="*/ 4132627 w 8176660"/>
                <a:gd name="connsiteY8810" fmla="*/ 1838045 h 8173795"/>
                <a:gd name="connsiteX8811" fmla="*/ 4121270 w 8176660"/>
                <a:gd name="connsiteY8811" fmla="*/ 1786755 h 8173795"/>
                <a:gd name="connsiteX8812" fmla="*/ 4120537 w 8176660"/>
                <a:gd name="connsiteY8812" fmla="*/ 1729237 h 8173795"/>
                <a:gd name="connsiteX8813" fmla="*/ 4120537 w 8176660"/>
                <a:gd name="connsiteY8813" fmla="*/ 1729237 h 8173795"/>
                <a:gd name="connsiteX8814" fmla="*/ 4124933 w 8176660"/>
                <a:gd name="connsiteY8814" fmla="*/ 1982755 h 8173795"/>
                <a:gd name="connsiteX8815" fmla="*/ 4131894 w 8176660"/>
                <a:gd name="connsiteY8815" fmla="*/ 1932198 h 8173795"/>
                <a:gd name="connsiteX8816" fmla="*/ 4138488 w 8176660"/>
                <a:gd name="connsiteY8816" fmla="*/ 1880542 h 8173795"/>
                <a:gd name="connsiteX8817" fmla="*/ 4138855 w 8176660"/>
                <a:gd name="connsiteY8817" fmla="*/ 1880542 h 8173795"/>
                <a:gd name="connsiteX8818" fmla="*/ 4142518 w 8176660"/>
                <a:gd name="connsiteY8818" fmla="*/ 1878711 h 8173795"/>
                <a:gd name="connsiteX8819" fmla="*/ 4216156 w 8176660"/>
                <a:gd name="connsiteY8819" fmla="*/ 1968468 h 8173795"/>
                <a:gd name="connsiteX8820" fmla="*/ 4213958 w 8176660"/>
                <a:gd name="connsiteY8820" fmla="*/ 1969200 h 8173795"/>
                <a:gd name="connsiteX8821" fmla="*/ 4131527 w 8176660"/>
                <a:gd name="connsiteY8821" fmla="*/ 1989716 h 8173795"/>
                <a:gd name="connsiteX8822" fmla="*/ 4124933 w 8176660"/>
                <a:gd name="connsiteY8822" fmla="*/ 1982755 h 8173795"/>
                <a:gd name="connsiteX8823" fmla="*/ 4124933 w 8176660"/>
                <a:gd name="connsiteY8823" fmla="*/ 1982755 h 8173795"/>
                <a:gd name="connsiteX8824" fmla="*/ 4316171 w 8176660"/>
                <a:gd name="connsiteY8824" fmla="*/ 1948318 h 8173795"/>
                <a:gd name="connsiteX8825" fmla="*/ 4353173 w 8176660"/>
                <a:gd name="connsiteY8825" fmla="*/ 1964071 h 8173795"/>
                <a:gd name="connsiteX8826" fmla="*/ 4315804 w 8176660"/>
                <a:gd name="connsiteY8826" fmla="*/ 1949417 h 8173795"/>
                <a:gd name="connsiteX8827" fmla="*/ 4316171 w 8176660"/>
                <a:gd name="connsiteY8827" fmla="*/ 1948318 h 8173795"/>
                <a:gd name="connsiteX8828" fmla="*/ 4316171 w 8176660"/>
                <a:gd name="connsiteY8828" fmla="*/ 1948318 h 8173795"/>
                <a:gd name="connsiteX8829" fmla="*/ 4490556 w 8176660"/>
                <a:gd name="connsiteY8829" fmla="*/ 2012797 h 8173795"/>
                <a:gd name="connsiteX8830" fmla="*/ 4485061 w 8176660"/>
                <a:gd name="connsiteY8830" fmla="*/ 2016094 h 8173795"/>
                <a:gd name="connsiteX8831" fmla="*/ 4315438 w 8176660"/>
                <a:gd name="connsiteY8831" fmla="*/ 1943555 h 8173795"/>
                <a:gd name="connsiteX8832" fmla="*/ 4314705 w 8176660"/>
                <a:gd name="connsiteY8832" fmla="*/ 1943189 h 8173795"/>
                <a:gd name="connsiteX8833" fmla="*/ 4307745 w 8176660"/>
                <a:gd name="connsiteY8833" fmla="*/ 1939159 h 8173795"/>
                <a:gd name="connsiteX8834" fmla="*/ 4307012 w 8176660"/>
                <a:gd name="connsiteY8834" fmla="*/ 1939159 h 8173795"/>
                <a:gd name="connsiteX8835" fmla="*/ 4306279 w 8176660"/>
                <a:gd name="connsiteY8835" fmla="*/ 1939525 h 8173795"/>
                <a:gd name="connsiteX8836" fmla="*/ 4302982 w 8176660"/>
                <a:gd name="connsiteY8836" fmla="*/ 1938060 h 8173795"/>
                <a:gd name="connsiteX8837" fmla="*/ 4214690 w 8176660"/>
                <a:gd name="connsiteY8837" fmla="*/ 1817529 h 8173795"/>
                <a:gd name="connsiteX8838" fmla="*/ 4126765 w 8176660"/>
                <a:gd name="connsiteY8838" fmla="*/ 1698097 h 8173795"/>
                <a:gd name="connsiteX8839" fmla="*/ 4130429 w 8176660"/>
                <a:gd name="connsiteY8839" fmla="*/ 1688572 h 8173795"/>
                <a:gd name="connsiteX8840" fmla="*/ 4127498 w 8176660"/>
                <a:gd name="connsiteY8840" fmla="*/ 1683077 h 8173795"/>
                <a:gd name="connsiteX8841" fmla="*/ 4263415 w 8176660"/>
                <a:gd name="connsiteY8841" fmla="*/ 1551921 h 8173795"/>
                <a:gd name="connsiteX8842" fmla="*/ 4397868 w 8176660"/>
                <a:gd name="connsiteY8842" fmla="*/ 1421133 h 8173795"/>
                <a:gd name="connsiteX8843" fmla="*/ 4405928 w 8176660"/>
                <a:gd name="connsiteY8843" fmla="*/ 1424063 h 8173795"/>
                <a:gd name="connsiteX8844" fmla="*/ 4407027 w 8176660"/>
                <a:gd name="connsiteY8844" fmla="*/ 1424063 h 8173795"/>
                <a:gd name="connsiteX8845" fmla="*/ 4413621 w 8176660"/>
                <a:gd name="connsiteY8845" fmla="*/ 1421499 h 8173795"/>
                <a:gd name="connsiteX8846" fmla="*/ 4546608 w 8176660"/>
                <a:gd name="connsiteY8846" fmla="*/ 1562912 h 8173795"/>
                <a:gd name="connsiteX8847" fmla="*/ 4687655 w 8176660"/>
                <a:gd name="connsiteY8847" fmla="*/ 1712385 h 8173795"/>
                <a:gd name="connsiteX8848" fmla="*/ 4687655 w 8176660"/>
                <a:gd name="connsiteY8848" fmla="*/ 1712385 h 8173795"/>
                <a:gd name="connsiteX8849" fmla="*/ 4688022 w 8176660"/>
                <a:gd name="connsiteY8849" fmla="*/ 1712385 h 8173795"/>
                <a:gd name="connsiteX8850" fmla="*/ 4589472 w 8176660"/>
                <a:gd name="connsiteY8850" fmla="*/ 1865155 h 8173795"/>
                <a:gd name="connsiteX8851" fmla="*/ 4494219 w 8176660"/>
                <a:gd name="connsiteY8851" fmla="*/ 2013529 h 8173795"/>
                <a:gd name="connsiteX8852" fmla="*/ 4490556 w 8176660"/>
                <a:gd name="connsiteY8852" fmla="*/ 2012797 h 8173795"/>
                <a:gd name="connsiteX8853" fmla="*/ 4490556 w 8176660"/>
                <a:gd name="connsiteY8853" fmla="*/ 2012797 h 8173795"/>
                <a:gd name="connsiteX8854" fmla="*/ 4393105 w 8176660"/>
                <a:gd name="connsiteY8854" fmla="*/ 1408676 h 8173795"/>
                <a:gd name="connsiteX8855" fmla="*/ 4392739 w 8176660"/>
                <a:gd name="connsiteY8855" fmla="*/ 1411974 h 8173795"/>
                <a:gd name="connsiteX8856" fmla="*/ 4394571 w 8176660"/>
                <a:gd name="connsiteY8856" fmla="*/ 1417469 h 8173795"/>
                <a:gd name="connsiteX8857" fmla="*/ 4246197 w 8176660"/>
                <a:gd name="connsiteY8857" fmla="*/ 1530673 h 8173795"/>
                <a:gd name="connsiteX8858" fmla="*/ 4110645 w 8176660"/>
                <a:gd name="connsiteY8858" fmla="*/ 1635084 h 8173795"/>
                <a:gd name="connsiteX8859" fmla="*/ 4085733 w 8176660"/>
                <a:gd name="connsiteY8859" fmla="*/ 1491106 h 8173795"/>
                <a:gd name="connsiteX8860" fmla="*/ 4051296 w 8176660"/>
                <a:gd name="connsiteY8860" fmla="*/ 1295473 h 8173795"/>
                <a:gd name="connsiteX8861" fmla="*/ 4226780 w 8176660"/>
                <a:gd name="connsiteY8861" fmla="*/ 1353723 h 8173795"/>
                <a:gd name="connsiteX8862" fmla="*/ 4393105 w 8176660"/>
                <a:gd name="connsiteY8862" fmla="*/ 1408676 h 8173795"/>
                <a:gd name="connsiteX8863" fmla="*/ 4081703 w 8176660"/>
                <a:gd name="connsiteY8863" fmla="*/ 1491839 h 8173795"/>
                <a:gd name="connsiteX8864" fmla="*/ 4107348 w 8176660"/>
                <a:gd name="connsiteY8864" fmla="*/ 1637649 h 8173795"/>
                <a:gd name="connsiteX8865" fmla="*/ 4094892 w 8176660"/>
                <a:gd name="connsiteY8865" fmla="*/ 1647174 h 8173795"/>
                <a:gd name="connsiteX8866" fmla="*/ 4089763 w 8176660"/>
                <a:gd name="connsiteY8866" fmla="*/ 1645342 h 8173795"/>
                <a:gd name="connsiteX8867" fmla="*/ 4071079 w 8176660"/>
                <a:gd name="connsiteY8867" fmla="*/ 1473155 h 8173795"/>
                <a:gd name="connsiteX8868" fmla="*/ 4057158 w 8176660"/>
                <a:gd name="connsiteY8868" fmla="*/ 1350792 h 8173795"/>
                <a:gd name="connsiteX8869" fmla="*/ 4081703 w 8176660"/>
                <a:gd name="connsiteY8869" fmla="*/ 1491839 h 8173795"/>
                <a:gd name="connsiteX8870" fmla="*/ 4093427 w 8176660"/>
                <a:gd name="connsiteY8870" fmla="*/ 1682344 h 8173795"/>
                <a:gd name="connsiteX8871" fmla="*/ 4094526 w 8176660"/>
                <a:gd name="connsiteY8871" fmla="*/ 1687473 h 8173795"/>
                <a:gd name="connsiteX8872" fmla="*/ 4093793 w 8176660"/>
                <a:gd name="connsiteY8872" fmla="*/ 1687473 h 8173795"/>
                <a:gd name="connsiteX8873" fmla="*/ 4093427 w 8176660"/>
                <a:gd name="connsiteY8873" fmla="*/ 1682344 h 8173795"/>
                <a:gd name="connsiteX8874" fmla="*/ 4129696 w 8176660"/>
                <a:gd name="connsiteY8874" fmla="*/ 1865888 h 8173795"/>
                <a:gd name="connsiteX8875" fmla="*/ 4127864 w 8176660"/>
                <a:gd name="connsiteY8875" fmla="*/ 1871017 h 8173795"/>
                <a:gd name="connsiteX8876" fmla="*/ 4135191 w 8176660"/>
                <a:gd name="connsiteY8876" fmla="*/ 1879443 h 8173795"/>
                <a:gd name="connsiteX8877" fmla="*/ 4127864 w 8176660"/>
                <a:gd name="connsiteY8877" fmla="*/ 1931832 h 8173795"/>
                <a:gd name="connsiteX8878" fmla="*/ 4123102 w 8176660"/>
                <a:gd name="connsiteY8878" fmla="*/ 1968101 h 8173795"/>
                <a:gd name="connsiteX8879" fmla="*/ 4122002 w 8176660"/>
                <a:gd name="connsiteY8879" fmla="*/ 1860026 h 8173795"/>
                <a:gd name="connsiteX8880" fmla="*/ 4129696 w 8176660"/>
                <a:gd name="connsiteY8880" fmla="*/ 1865888 h 8173795"/>
                <a:gd name="connsiteX8881" fmla="*/ 4028582 w 8176660"/>
                <a:gd name="connsiteY8881" fmla="*/ 1294740 h 8173795"/>
                <a:gd name="connsiteX8882" fmla="*/ 4023086 w 8176660"/>
                <a:gd name="connsiteY8882" fmla="*/ 1263966 h 8173795"/>
                <a:gd name="connsiteX8883" fmla="*/ 4032978 w 8176660"/>
                <a:gd name="connsiteY8883" fmla="*/ 1276422 h 8173795"/>
                <a:gd name="connsiteX8884" fmla="*/ 4045801 w 8176660"/>
                <a:gd name="connsiteY8884" fmla="*/ 1291809 h 8173795"/>
                <a:gd name="connsiteX8885" fmla="*/ 4028582 w 8176660"/>
                <a:gd name="connsiteY8885" fmla="*/ 1294740 h 8173795"/>
                <a:gd name="connsiteX8886" fmla="*/ 4046899 w 8176660"/>
                <a:gd name="connsiteY8886" fmla="*/ 1295473 h 8173795"/>
                <a:gd name="connsiteX8887" fmla="*/ 4047632 w 8176660"/>
                <a:gd name="connsiteY8887" fmla="*/ 1296205 h 8173795"/>
                <a:gd name="connsiteX8888" fmla="*/ 4067049 w 8176660"/>
                <a:gd name="connsiteY8888" fmla="*/ 1473888 h 8173795"/>
                <a:gd name="connsiteX8889" fmla="*/ 4080971 w 8176660"/>
                <a:gd name="connsiteY8889" fmla="*/ 1595884 h 8173795"/>
                <a:gd name="connsiteX8890" fmla="*/ 4056791 w 8176660"/>
                <a:gd name="connsiteY8890" fmla="*/ 1455204 h 8173795"/>
                <a:gd name="connsiteX8891" fmla="*/ 4029315 w 8176660"/>
                <a:gd name="connsiteY8891" fmla="*/ 1298403 h 8173795"/>
                <a:gd name="connsiteX8892" fmla="*/ 4046899 w 8176660"/>
                <a:gd name="connsiteY8892" fmla="*/ 1295473 h 8173795"/>
                <a:gd name="connsiteX8893" fmla="*/ 4087931 w 8176660"/>
                <a:gd name="connsiteY8893" fmla="*/ 1662194 h 8173795"/>
                <a:gd name="connsiteX8894" fmla="*/ 4090130 w 8176660"/>
                <a:gd name="connsiteY8894" fmla="*/ 1687107 h 8173795"/>
                <a:gd name="connsiteX8895" fmla="*/ 4006967 w 8176660"/>
                <a:gd name="connsiteY8895" fmla="*/ 1684542 h 8173795"/>
                <a:gd name="connsiteX8896" fmla="*/ 3916111 w 8176660"/>
                <a:gd name="connsiteY8896" fmla="*/ 1681978 h 8173795"/>
                <a:gd name="connsiteX8897" fmla="*/ 3992679 w 8176660"/>
                <a:gd name="connsiteY8897" fmla="*/ 1670254 h 8173795"/>
                <a:gd name="connsiteX8898" fmla="*/ 4080604 w 8176660"/>
                <a:gd name="connsiteY8898" fmla="*/ 1656333 h 8173795"/>
                <a:gd name="connsiteX8899" fmla="*/ 4087931 w 8176660"/>
                <a:gd name="connsiteY8899" fmla="*/ 1662194 h 8173795"/>
                <a:gd name="connsiteX8900" fmla="*/ 4087931 w 8176660"/>
                <a:gd name="connsiteY8900" fmla="*/ 1662194 h 8173795"/>
                <a:gd name="connsiteX8901" fmla="*/ 4106982 w 8176660"/>
                <a:gd name="connsiteY8901" fmla="*/ 1823391 h 8173795"/>
                <a:gd name="connsiteX8902" fmla="*/ 4094159 w 8176660"/>
                <a:gd name="connsiteY8902" fmla="*/ 1690770 h 8173795"/>
                <a:gd name="connsiteX8903" fmla="*/ 4095259 w 8176660"/>
                <a:gd name="connsiteY8903" fmla="*/ 1690770 h 8173795"/>
                <a:gd name="connsiteX8904" fmla="*/ 4111378 w 8176660"/>
                <a:gd name="connsiteY8904" fmla="*/ 1762209 h 8173795"/>
                <a:gd name="connsiteX8905" fmla="*/ 4116873 w 8176660"/>
                <a:gd name="connsiteY8905" fmla="*/ 1786023 h 8173795"/>
                <a:gd name="connsiteX8906" fmla="*/ 4117606 w 8176660"/>
                <a:gd name="connsiteY8906" fmla="*/ 1841709 h 8173795"/>
                <a:gd name="connsiteX8907" fmla="*/ 4117606 w 8176660"/>
                <a:gd name="connsiteY8907" fmla="*/ 1852333 h 8173795"/>
                <a:gd name="connsiteX8908" fmla="*/ 4109180 w 8176660"/>
                <a:gd name="connsiteY8908" fmla="*/ 1845738 h 8173795"/>
                <a:gd name="connsiteX8909" fmla="*/ 4106982 w 8176660"/>
                <a:gd name="connsiteY8909" fmla="*/ 1823391 h 8173795"/>
                <a:gd name="connsiteX8910" fmla="*/ 4117972 w 8176660"/>
                <a:gd name="connsiteY8910" fmla="*/ 1856729 h 8173795"/>
                <a:gd name="connsiteX8911" fmla="*/ 4119072 w 8176660"/>
                <a:gd name="connsiteY8911" fmla="*/ 1950882 h 8173795"/>
                <a:gd name="connsiteX8912" fmla="*/ 4109546 w 8176660"/>
                <a:gd name="connsiteY8912" fmla="*/ 1850501 h 8173795"/>
                <a:gd name="connsiteX8913" fmla="*/ 4117972 w 8176660"/>
                <a:gd name="connsiteY8913" fmla="*/ 1856729 h 8173795"/>
                <a:gd name="connsiteX8914" fmla="*/ 4215057 w 8176660"/>
                <a:gd name="connsiteY8914" fmla="*/ 1972864 h 8173795"/>
                <a:gd name="connsiteX8915" fmla="*/ 4219453 w 8176660"/>
                <a:gd name="connsiteY8915" fmla="*/ 1971765 h 8173795"/>
                <a:gd name="connsiteX8916" fmla="*/ 4243266 w 8176660"/>
                <a:gd name="connsiteY8916" fmla="*/ 2000707 h 8173795"/>
                <a:gd name="connsiteX8917" fmla="*/ 4132627 w 8176660"/>
                <a:gd name="connsiteY8917" fmla="*/ 1992647 h 8173795"/>
                <a:gd name="connsiteX8918" fmla="*/ 4215057 w 8176660"/>
                <a:gd name="connsiteY8918" fmla="*/ 1972864 h 8173795"/>
                <a:gd name="connsiteX8919" fmla="*/ 4215057 w 8176660"/>
                <a:gd name="connsiteY8919" fmla="*/ 1972864 h 8173795"/>
                <a:gd name="connsiteX8920" fmla="*/ 4312141 w 8176660"/>
                <a:gd name="connsiteY8920" fmla="*/ 1954912 h 8173795"/>
                <a:gd name="connsiteX8921" fmla="*/ 4314705 w 8176660"/>
                <a:gd name="connsiteY8921" fmla="*/ 1952714 h 8173795"/>
                <a:gd name="connsiteX8922" fmla="*/ 4398601 w 8176660"/>
                <a:gd name="connsiteY8922" fmla="*/ 1986419 h 8173795"/>
                <a:gd name="connsiteX8923" fmla="*/ 4479565 w 8176660"/>
                <a:gd name="connsiteY8923" fmla="*/ 2018292 h 8173795"/>
                <a:gd name="connsiteX8924" fmla="*/ 4331558 w 8176660"/>
                <a:gd name="connsiteY8924" fmla="*/ 2007301 h 8173795"/>
                <a:gd name="connsiteX8925" fmla="*/ 4312141 w 8176660"/>
                <a:gd name="connsiteY8925" fmla="*/ 1954912 h 8173795"/>
                <a:gd name="connsiteX8926" fmla="*/ 4739311 w 8176660"/>
                <a:gd name="connsiteY8926" fmla="*/ 1407211 h 8173795"/>
                <a:gd name="connsiteX8927" fmla="*/ 4577016 w 8176660"/>
                <a:gd name="connsiteY8927" fmla="*/ 1407944 h 8173795"/>
                <a:gd name="connsiteX8928" fmla="*/ 4418384 w 8176660"/>
                <a:gd name="connsiteY8928" fmla="*/ 1409409 h 8173795"/>
                <a:gd name="connsiteX8929" fmla="*/ 4411423 w 8176660"/>
                <a:gd name="connsiteY8929" fmla="*/ 1399884 h 8173795"/>
                <a:gd name="connsiteX8930" fmla="*/ 4449890 w 8176660"/>
                <a:gd name="connsiteY8930" fmla="*/ 1294740 h 8173795"/>
                <a:gd name="connsiteX8931" fmla="*/ 4489091 w 8176660"/>
                <a:gd name="connsiteY8931" fmla="*/ 1185566 h 8173795"/>
                <a:gd name="connsiteX8932" fmla="*/ 4490190 w 8176660"/>
                <a:gd name="connsiteY8932" fmla="*/ 1185932 h 8173795"/>
                <a:gd name="connsiteX8933" fmla="*/ 4490923 w 8176660"/>
                <a:gd name="connsiteY8933" fmla="*/ 1185932 h 8173795"/>
                <a:gd name="connsiteX8934" fmla="*/ 4495319 w 8176660"/>
                <a:gd name="connsiteY8934" fmla="*/ 1183734 h 8173795"/>
                <a:gd name="connsiteX8935" fmla="*/ 4618048 w 8176660"/>
                <a:gd name="connsiteY8935" fmla="*/ 1294374 h 8173795"/>
                <a:gd name="connsiteX8936" fmla="*/ 4740411 w 8176660"/>
                <a:gd name="connsiteY8936" fmla="*/ 1403914 h 8173795"/>
                <a:gd name="connsiteX8937" fmla="*/ 4739311 w 8176660"/>
                <a:gd name="connsiteY8937" fmla="*/ 1407211 h 8173795"/>
                <a:gd name="connsiteX8938" fmla="*/ 4739311 w 8176660"/>
                <a:gd name="connsiteY8938" fmla="*/ 1407211 h 8173795"/>
                <a:gd name="connsiteX8939" fmla="*/ 4007333 w 8176660"/>
                <a:gd name="connsiteY8939" fmla="*/ 1688572 h 8173795"/>
                <a:gd name="connsiteX8940" fmla="*/ 4090862 w 8176660"/>
                <a:gd name="connsiteY8940" fmla="*/ 1690770 h 8173795"/>
                <a:gd name="connsiteX8941" fmla="*/ 4103318 w 8176660"/>
                <a:gd name="connsiteY8941" fmla="*/ 1823757 h 8173795"/>
                <a:gd name="connsiteX8942" fmla="*/ 4105150 w 8176660"/>
                <a:gd name="connsiteY8942" fmla="*/ 1842075 h 8173795"/>
                <a:gd name="connsiteX8943" fmla="*/ 4018690 w 8176660"/>
                <a:gd name="connsiteY8943" fmla="*/ 1775032 h 8173795"/>
                <a:gd name="connsiteX8944" fmla="*/ 3902189 w 8176660"/>
                <a:gd name="connsiteY8944" fmla="*/ 1685275 h 8173795"/>
                <a:gd name="connsiteX8945" fmla="*/ 4007333 w 8176660"/>
                <a:gd name="connsiteY8945" fmla="*/ 1688572 h 8173795"/>
                <a:gd name="connsiteX8946" fmla="*/ 4306279 w 8176660"/>
                <a:gd name="connsiteY8946" fmla="*/ 2009133 h 8173795"/>
                <a:gd name="connsiteX8947" fmla="*/ 4329359 w 8176660"/>
                <a:gd name="connsiteY8947" fmla="*/ 2010965 h 8173795"/>
                <a:gd name="connsiteX8948" fmla="*/ 4349509 w 8176660"/>
                <a:gd name="connsiteY8948" fmla="*/ 2065552 h 8173795"/>
                <a:gd name="connsiteX8949" fmla="*/ 4389442 w 8176660"/>
                <a:gd name="connsiteY8949" fmla="*/ 2172527 h 8173795"/>
                <a:gd name="connsiteX8950" fmla="*/ 4268178 w 8176660"/>
                <a:gd name="connsiteY8950" fmla="*/ 2024886 h 8173795"/>
                <a:gd name="connsiteX8951" fmla="*/ 4252059 w 8176660"/>
                <a:gd name="connsiteY8951" fmla="*/ 2005469 h 8173795"/>
                <a:gd name="connsiteX8952" fmla="*/ 4306279 w 8176660"/>
                <a:gd name="connsiteY8952" fmla="*/ 2009133 h 8173795"/>
                <a:gd name="connsiteX8953" fmla="*/ 4223849 w 8176660"/>
                <a:gd name="connsiteY8953" fmla="*/ 1226231 h 8173795"/>
                <a:gd name="connsiteX8954" fmla="*/ 4144717 w 8176660"/>
                <a:gd name="connsiteY8954" fmla="*/ 1255540 h 8173795"/>
                <a:gd name="connsiteX8955" fmla="*/ 4050929 w 8176660"/>
                <a:gd name="connsiteY8955" fmla="*/ 1290710 h 8173795"/>
                <a:gd name="connsiteX8956" fmla="*/ 4048731 w 8176660"/>
                <a:gd name="connsiteY8956" fmla="*/ 1289977 h 8173795"/>
                <a:gd name="connsiteX8957" fmla="*/ 4048731 w 8176660"/>
                <a:gd name="connsiteY8957" fmla="*/ 1289977 h 8173795"/>
                <a:gd name="connsiteX8958" fmla="*/ 4036275 w 8176660"/>
                <a:gd name="connsiteY8958" fmla="*/ 1273858 h 8173795"/>
                <a:gd name="connsiteX8959" fmla="*/ 4023453 w 8176660"/>
                <a:gd name="connsiteY8959" fmla="*/ 1258104 h 8173795"/>
                <a:gd name="connsiteX8960" fmla="*/ 4131161 w 8176660"/>
                <a:gd name="connsiteY8960" fmla="*/ 1241252 h 8173795"/>
                <a:gd name="connsiteX8961" fmla="*/ 4223849 w 8176660"/>
                <a:gd name="connsiteY8961" fmla="*/ 1226231 h 8173795"/>
                <a:gd name="connsiteX8962" fmla="*/ 4018690 w 8176660"/>
                <a:gd name="connsiteY8962" fmla="*/ 1259203 h 8173795"/>
                <a:gd name="connsiteX8963" fmla="*/ 4024918 w 8176660"/>
                <a:gd name="connsiteY8963" fmla="*/ 1295106 h 8173795"/>
                <a:gd name="connsiteX8964" fmla="*/ 3938092 w 8176660"/>
                <a:gd name="connsiteY8964" fmla="*/ 1308661 h 8173795"/>
                <a:gd name="connsiteX8965" fmla="*/ 3845038 w 8176660"/>
                <a:gd name="connsiteY8965" fmla="*/ 1323682 h 8173795"/>
                <a:gd name="connsiteX8966" fmla="*/ 3924903 w 8176660"/>
                <a:gd name="connsiteY8966" fmla="*/ 1294374 h 8173795"/>
                <a:gd name="connsiteX8967" fmla="*/ 4018690 w 8176660"/>
                <a:gd name="connsiteY8967" fmla="*/ 1259203 h 8173795"/>
                <a:gd name="connsiteX8968" fmla="*/ 4018690 w 8176660"/>
                <a:gd name="connsiteY8968" fmla="*/ 1259203 h 8173795"/>
                <a:gd name="connsiteX8969" fmla="*/ 3938458 w 8176660"/>
                <a:gd name="connsiteY8969" fmla="*/ 1312691 h 8173795"/>
                <a:gd name="connsiteX8970" fmla="*/ 4025284 w 8176660"/>
                <a:gd name="connsiteY8970" fmla="*/ 1298770 h 8173795"/>
                <a:gd name="connsiteX8971" fmla="*/ 4052395 w 8176660"/>
                <a:gd name="connsiteY8971" fmla="*/ 1455570 h 8173795"/>
                <a:gd name="connsiteX8972" fmla="*/ 4085733 w 8176660"/>
                <a:gd name="connsiteY8972" fmla="*/ 1645708 h 8173795"/>
                <a:gd name="connsiteX8973" fmla="*/ 4082069 w 8176660"/>
                <a:gd name="connsiteY8973" fmla="*/ 1647540 h 8173795"/>
                <a:gd name="connsiteX8974" fmla="*/ 4080238 w 8176660"/>
                <a:gd name="connsiteY8974" fmla="*/ 1652669 h 8173795"/>
                <a:gd name="connsiteX8975" fmla="*/ 3992312 w 8176660"/>
                <a:gd name="connsiteY8975" fmla="*/ 1666224 h 8173795"/>
                <a:gd name="connsiteX8976" fmla="*/ 3898525 w 8176660"/>
                <a:gd name="connsiteY8976" fmla="*/ 1680879 h 8173795"/>
                <a:gd name="connsiteX8977" fmla="*/ 3897793 w 8176660"/>
                <a:gd name="connsiteY8977" fmla="*/ 1680512 h 8173795"/>
                <a:gd name="connsiteX8978" fmla="*/ 3863722 w 8176660"/>
                <a:gd name="connsiteY8978" fmla="*/ 1505394 h 8173795"/>
                <a:gd name="connsiteX8979" fmla="*/ 3829284 w 8176660"/>
                <a:gd name="connsiteY8979" fmla="*/ 1329544 h 8173795"/>
                <a:gd name="connsiteX8980" fmla="*/ 3938458 w 8176660"/>
                <a:gd name="connsiteY8980" fmla="*/ 1312691 h 8173795"/>
                <a:gd name="connsiteX8981" fmla="*/ 4016125 w 8176660"/>
                <a:gd name="connsiteY8981" fmla="*/ 1778329 h 8173795"/>
                <a:gd name="connsiteX8982" fmla="*/ 4105516 w 8176660"/>
                <a:gd name="connsiteY8982" fmla="*/ 1847204 h 8173795"/>
                <a:gd name="connsiteX8983" fmla="*/ 4118705 w 8176660"/>
                <a:gd name="connsiteY8983" fmla="*/ 1982755 h 8173795"/>
                <a:gd name="connsiteX8984" fmla="*/ 4116141 w 8176660"/>
                <a:gd name="connsiteY8984" fmla="*/ 1983488 h 8173795"/>
                <a:gd name="connsiteX8985" fmla="*/ 4010630 w 8176660"/>
                <a:gd name="connsiteY8985" fmla="*/ 1837312 h 8173795"/>
                <a:gd name="connsiteX8986" fmla="*/ 3905486 w 8176660"/>
                <a:gd name="connsiteY8986" fmla="*/ 1692236 h 8173795"/>
                <a:gd name="connsiteX8987" fmla="*/ 4016125 w 8176660"/>
                <a:gd name="connsiteY8987" fmla="*/ 1778329 h 8173795"/>
                <a:gd name="connsiteX8988" fmla="*/ 4016125 w 8176660"/>
                <a:gd name="connsiteY8988" fmla="*/ 1778329 h 8173795"/>
                <a:gd name="connsiteX8989" fmla="*/ 4132260 w 8176660"/>
                <a:gd name="connsiteY8989" fmla="*/ 1995944 h 8173795"/>
                <a:gd name="connsiteX8990" fmla="*/ 4246197 w 8176660"/>
                <a:gd name="connsiteY8990" fmla="*/ 2004370 h 8173795"/>
                <a:gd name="connsiteX8991" fmla="*/ 4264515 w 8176660"/>
                <a:gd name="connsiteY8991" fmla="*/ 2026718 h 8173795"/>
                <a:gd name="connsiteX8992" fmla="*/ 4385046 w 8176660"/>
                <a:gd name="connsiteY8992" fmla="*/ 2172527 h 8173795"/>
                <a:gd name="connsiteX8993" fmla="*/ 4259019 w 8176660"/>
                <a:gd name="connsiteY8993" fmla="*/ 2085335 h 8173795"/>
                <a:gd name="connsiteX8994" fmla="*/ 4131527 w 8176660"/>
                <a:gd name="connsiteY8994" fmla="*/ 1997776 h 8173795"/>
                <a:gd name="connsiteX8995" fmla="*/ 4132260 w 8176660"/>
                <a:gd name="connsiteY8995" fmla="*/ 1995944 h 8173795"/>
                <a:gd name="connsiteX8996" fmla="*/ 4132260 w 8176660"/>
                <a:gd name="connsiteY8996" fmla="*/ 1995944 h 8173795"/>
                <a:gd name="connsiteX8997" fmla="*/ 4396036 w 8176660"/>
                <a:gd name="connsiteY8997" fmla="*/ 2175459 h 8173795"/>
                <a:gd name="connsiteX8998" fmla="*/ 4394571 w 8176660"/>
                <a:gd name="connsiteY8998" fmla="*/ 2174726 h 8173795"/>
                <a:gd name="connsiteX8999" fmla="*/ 4394205 w 8176660"/>
                <a:gd name="connsiteY8999" fmla="*/ 2174726 h 8173795"/>
                <a:gd name="connsiteX9000" fmla="*/ 4353173 w 8176660"/>
                <a:gd name="connsiteY9000" fmla="*/ 2063720 h 8173795"/>
                <a:gd name="connsiteX9001" fmla="*/ 4333390 w 8176660"/>
                <a:gd name="connsiteY9001" fmla="*/ 2010599 h 8173795"/>
                <a:gd name="connsiteX9002" fmla="*/ 4483595 w 8176660"/>
                <a:gd name="connsiteY9002" fmla="*/ 2021223 h 8173795"/>
                <a:gd name="connsiteX9003" fmla="*/ 4485793 w 8176660"/>
                <a:gd name="connsiteY9003" fmla="*/ 2025619 h 8173795"/>
                <a:gd name="connsiteX9004" fmla="*/ 4441098 w 8176660"/>
                <a:gd name="connsiteY9004" fmla="*/ 2099623 h 8173795"/>
                <a:gd name="connsiteX9005" fmla="*/ 4396036 w 8176660"/>
                <a:gd name="connsiteY9005" fmla="*/ 2175825 h 8173795"/>
                <a:gd name="connsiteX9006" fmla="*/ 4396036 w 8176660"/>
                <a:gd name="connsiteY9006" fmla="*/ 2175459 h 8173795"/>
                <a:gd name="connsiteX9007" fmla="*/ 3819393 w 8176660"/>
                <a:gd name="connsiteY9007" fmla="*/ 2590539 h 8173795"/>
                <a:gd name="connsiteX9008" fmla="*/ 3820125 w 8176660"/>
                <a:gd name="connsiteY9008" fmla="*/ 2591272 h 8173795"/>
                <a:gd name="connsiteX9009" fmla="*/ 3820492 w 8176660"/>
                <a:gd name="connsiteY9009" fmla="*/ 2591638 h 8173795"/>
                <a:gd name="connsiteX9010" fmla="*/ 3820492 w 8176660"/>
                <a:gd name="connsiteY9010" fmla="*/ 2591638 h 8173795"/>
                <a:gd name="connsiteX9011" fmla="*/ 3820858 w 8176660"/>
                <a:gd name="connsiteY9011" fmla="*/ 2591638 h 8173795"/>
                <a:gd name="connsiteX9012" fmla="*/ 3820858 w 8176660"/>
                <a:gd name="connsiteY9012" fmla="*/ 2591638 h 8173795"/>
                <a:gd name="connsiteX9013" fmla="*/ 3821225 w 8176660"/>
                <a:gd name="connsiteY9013" fmla="*/ 2591638 h 8173795"/>
                <a:gd name="connsiteX9014" fmla="*/ 4010630 w 8176660"/>
                <a:gd name="connsiteY9014" fmla="*/ 2534120 h 8173795"/>
                <a:gd name="connsiteX9015" fmla="*/ 4016492 w 8176660"/>
                <a:gd name="connsiteY9015" fmla="*/ 2537784 h 8173795"/>
                <a:gd name="connsiteX9016" fmla="*/ 4017591 w 8176660"/>
                <a:gd name="connsiteY9016" fmla="*/ 2537784 h 8173795"/>
                <a:gd name="connsiteX9017" fmla="*/ 4019423 w 8176660"/>
                <a:gd name="connsiteY9017" fmla="*/ 2536685 h 8173795"/>
                <a:gd name="connsiteX9018" fmla="*/ 4141053 w 8176660"/>
                <a:gd name="connsiteY9018" fmla="*/ 2685792 h 8173795"/>
                <a:gd name="connsiteX9019" fmla="*/ 4139954 w 8176660"/>
                <a:gd name="connsiteY9019" fmla="*/ 2689821 h 8173795"/>
                <a:gd name="connsiteX9020" fmla="*/ 4145815 w 8176660"/>
                <a:gd name="connsiteY9020" fmla="*/ 2694950 h 8173795"/>
                <a:gd name="connsiteX9021" fmla="*/ 4146548 w 8176660"/>
                <a:gd name="connsiteY9021" fmla="*/ 2694950 h 8173795"/>
                <a:gd name="connsiteX9022" fmla="*/ 4150578 w 8176660"/>
                <a:gd name="connsiteY9022" fmla="*/ 2692386 h 8173795"/>
                <a:gd name="connsiteX9023" fmla="*/ 4151677 w 8176660"/>
                <a:gd name="connsiteY9023" fmla="*/ 2687990 h 8173795"/>
                <a:gd name="connsiteX9024" fmla="*/ 4147647 w 8176660"/>
                <a:gd name="connsiteY9024" fmla="*/ 2683593 h 8173795"/>
                <a:gd name="connsiteX9025" fmla="*/ 4150578 w 8176660"/>
                <a:gd name="connsiteY9025" fmla="*/ 2594569 h 8173795"/>
                <a:gd name="connsiteX9026" fmla="*/ 4153142 w 8176660"/>
                <a:gd name="connsiteY9026" fmla="*/ 2505545 h 8173795"/>
                <a:gd name="connsiteX9027" fmla="*/ 4157539 w 8176660"/>
                <a:gd name="connsiteY9027" fmla="*/ 2499317 h 8173795"/>
                <a:gd name="connsiteX9028" fmla="*/ 4151677 w 8176660"/>
                <a:gd name="connsiteY9028" fmla="*/ 2494554 h 8173795"/>
                <a:gd name="connsiteX9029" fmla="*/ 4150944 w 8176660"/>
                <a:gd name="connsiteY9029" fmla="*/ 2494554 h 8173795"/>
                <a:gd name="connsiteX9030" fmla="*/ 4146548 w 8176660"/>
                <a:gd name="connsiteY9030" fmla="*/ 2499317 h 8173795"/>
                <a:gd name="connsiteX9031" fmla="*/ 4059356 w 8176660"/>
                <a:gd name="connsiteY9031" fmla="*/ 2509941 h 8173795"/>
                <a:gd name="connsiteX9032" fmla="*/ 4006967 w 8176660"/>
                <a:gd name="connsiteY9032" fmla="*/ 2516535 h 8173795"/>
                <a:gd name="connsiteX9033" fmla="*/ 3892298 w 8176660"/>
                <a:gd name="connsiteY9033" fmla="*/ 2383548 h 8173795"/>
                <a:gd name="connsiteX9034" fmla="*/ 4050197 w 8176660"/>
                <a:gd name="connsiteY9034" fmla="*/ 2252759 h 8173795"/>
                <a:gd name="connsiteX9035" fmla="*/ 4054227 w 8176660"/>
                <a:gd name="connsiteY9035" fmla="*/ 2254225 h 8173795"/>
                <a:gd name="connsiteX9036" fmla="*/ 4055326 w 8176660"/>
                <a:gd name="connsiteY9036" fmla="*/ 2254225 h 8173795"/>
                <a:gd name="connsiteX9037" fmla="*/ 4061187 w 8176660"/>
                <a:gd name="connsiteY9037" fmla="*/ 2246165 h 8173795"/>
                <a:gd name="connsiteX9038" fmla="*/ 4061187 w 8176660"/>
                <a:gd name="connsiteY9038" fmla="*/ 2246165 h 8173795"/>
                <a:gd name="connsiteX9039" fmla="*/ 4058989 w 8176660"/>
                <a:gd name="connsiteY9039" fmla="*/ 2242502 h 8173795"/>
                <a:gd name="connsiteX9040" fmla="*/ 4102952 w 8176660"/>
                <a:gd name="connsiteY9040" fmla="*/ 2168864 h 8173795"/>
                <a:gd name="connsiteX9041" fmla="*/ 4149479 w 8176660"/>
                <a:gd name="connsiteY9041" fmla="*/ 2090830 h 8173795"/>
                <a:gd name="connsiteX9042" fmla="*/ 4151311 w 8176660"/>
                <a:gd name="connsiteY9042" fmla="*/ 2088266 h 8173795"/>
                <a:gd name="connsiteX9043" fmla="*/ 4148380 w 8176660"/>
                <a:gd name="connsiteY9043" fmla="*/ 2086068 h 8173795"/>
                <a:gd name="connsiteX9044" fmla="*/ 4148013 w 8176660"/>
                <a:gd name="connsiteY9044" fmla="*/ 2086434 h 8173795"/>
                <a:gd name="connsiteX9045" fmla="*/ 4102952 w 8176660"/>
                <a:gd name="connsiteY9045" fmla="*/ 2062987 h 8173795"/>
                <a:gd name="connsiteX9046" fmla="*/ 4060455 w 8176660"/>
                <a:gd name="connsiteY9046" fmla="*/ 2041372 h 8173795"/>
                <a:gd name="connsiteX9047" fmla="*/ 4060821 w 8176660"/>
                <a:gd name="connsiteY9047" fmla="*/ 2040273 h 8173795"/>
                <a:gd name="connsiteX9048" fmla="*/ 4055692 w 8176660"/>
                <a:gd name="connsiteY9048" fmla="*/ 2035877 h 8173795"/>
                <a:gd name="connsiteX9049" fmla="*/ 4054959 w 8176660"/>
                <a:gd name="connsiteY9049" fmla="*/ 2035877 h 8173795"/>
                <a:gd name="connsiteX9050" fmla="*/ 4051662 w 8176660"/>
                <a:gd name="connsiteY9050" fmla="*/ 2037709 h 8173795"/>
                <a:gd name="connsiteX9051" fmla="*/ 4050929 w 8176660"/>
                <a:gd name="connsiteY9051" fmla="*/ 2039907 h 8173795"/>
                <a:gd name="connsiteX9052" fmla="*/ 4021621 w 8176660"/>
                <a:gd name="connsiteY9052" fmla="*/ 2046135 h 8173795"/>
                <a:gd name="connsiteX9053" fmla="*/ 3992679 w 8176660"/>
                <a:gd name="connsiteY9053" fmla="*/ 2052363 h 8173795"/>
                <a:gd name="connsiteX9054" fmla="*/ 3987550 w 8176660"/>
                <a:gd name="connsiteY9054" fmla="*/ 2049432 h 8173795"/>
                <a:gd name="connsiteX9055" fmla="*/ 3983886 w 8176660"/>
                <a:gd name="connsiteY9055" fmla="*/ 2051630 h 8173795"/>
                <a:gd name="connsiteX9056" fmla="*/ 3982787 w 8176660"/>
                <a:gd name="connsiteY9056" fmla="*/ 2055660 h 8173795"/>
                <a:gd name="connsiteX9057" fmla="*/ 3984253 w 8176660"/>
                <a:gd name="connsiteY9057" fmla="*/ 2058591 h 8173795"/>
                <a:gd name="connsiteX9058" fmla="*/ 3886436 w 8176660"/>
                <a:gd name="connsiteY9058" fmla="*/ 2253126 h 8173795"/>
                <a:gd name="connsiteX9059" fmla="*/ 3883871 w 8176660"/>
                <a:gd name="connsiteY9059" fmla="*/ 2252393 h 8173795"/>
                <a:gd name="connsiteX9060" fmla="*/ 3880941 w 8176660"/>
                <a:gd name="connsiteY9060" fmla="*/ 2254225 h 8173795"/>
                <a:gd name="connsiteX9061" fmla="*/ 3725972 w 8176660"/>
                <a:gd name="connsiteY9061" fmla="*/ 2114277 h 8173795"/>
                <a:gd name="connsiteX9062" fmla="*/ 3724140 w 8176660"/>
                <a:gd name="connsiteY9062" fmla="*/ 2104385 h 8173795"/>
                <a:gd name="connsiteX9063" fmla="*/ 3720477 w 8176660"/>
                <a:gd name="connsiteY9063" fmla="*/ 2103286 h 8173795"/>
                <a:gd name="connsiteX9064" fmla="*/ 3714249 w 8176660"/>
                <a:gd name="connsiteY9064" fmla="*/ 2014995 h 8173795"/>
                <a:gd name="connsiteX9065" fmla="*/ 3707654 w 8176660"/>
                <a:gd name="connsiteY9065" fmla="*/ 1925238 h 8173795"/>
                <a:gd name="connsiteX9066" fmla="*/ 3712051 w 8176660"/>
                <a:gd name="connsiteY9066" fmla="*/ 1918643 h 8173795"/>
                <a:gd name="connsiteX9067" fmla="*/ 3704724 w 8176660"/>
                <a:gd name="connsiteY9067" fmla="*/ 1913148 h 8173795"/>
                <a:gd name="connsiteX9068" fmla="*/ 3699961 w 8176660"/>
                <a:gd name="connsiteY9068" fmla="*/ 1917910 h 8173795"/>
                <a:gd name="connsiteX9069" fmla="*/ 3625224 w 8176660"/>
                <a:gd name="connsiteY9069" fmla="*/ 1917910 h 8173795"/>
                <a:gd name="connsiteX9070" fmla="*/ 3550488 w 8176660"/>
                <a:gd name="connsiteY9070" fmla="*/ 1918277 h 8173795"/>
                <a:gd name="connsiteX9071" fmla="*/ 3544992 w 8176660"/>
                <a:gd name="connsiteY9071" fmla="*/ 1913881 h 8173795"/>
                <a:gd name="connsiteX9072" fmla="*/ 3529239 w 8176660"/>
                <a:gd name="connsiteY9072" fmla="*/ 1850867 h 8173795"/>
                <a:gd name="connsiteX9073" fmla="*/ 3512020 w 8176660"/>
                <a:gd name="connsiteY9073" fmla="*/ 1783092 h 8173795"/>
                <a:gd name="connsiteX9074" fmla="*/ 3512387 w 8176660"/>
                <a:gd name="connsiteY9074" fmla="*/ 1782725 h 8173795"/>
                <a:gd name="connsiteX9075" fmla="*/ 3511288 w 8176660"/>
                <a:gd name="connsiteY9075" fmla="*/ 1781993 h 8173795"/>
                <a:gd name="connsiteX9076" fmla="*/ 3510921 w 8176660"/>
                <a:gd name="connsiteY9076" fmla="*/ 1781626 h 8173795"/>
                <a:gd name="connsiteX9077" fmla="*/ 3510921 w 8176660"/>
                <a:gd name="connsiteY9077" fmla="*/ 1781626 h 8173795"/>
                <a:gd name="connsiteX9078" fmla="*/ 3510921 w 8176660"/>
                <a:gd name="connsiteY9078" fmla="*/ 1781626 h 8173795"/>
                <a:gd name="connsiteX9079" fmla="*/ 3510921 w 8176660"/>
                <a:gd name="connsiteY9079" fmla="*/ 1781626 h 8173795"/>
                <a:gd name="connsiteX9080" fmla="*/ 3510921 w 8176660"/>
                <a:gd name="connsiteY9080" fmla="*/ 1781626 h 8173795"/>
                <a:gd name="connsiteX9081" fmla="*/ 3510189 w 8176660"/>
                <a:gd name="connsiteY9081" fmla="*/ 1780894 h 8173795"/>
                <a:gd name="connsiteX9082" fmla="*/ 3509456 w 8176660"/>
                <a:gd name="connsiteY9082" fmla="*/ 1781993 h 8173795"/>
                <a:gd name="connsiteX9083" fmla="*/ 3509090 w 8176660"/>
                <a:gd name="connsiteY9083" fmla="*/ 1781993 h 8173795"/>
                <a:gd name="connsiteX9084" fmla="*/ 3508357 w 8176660"/>
                <a:gd name="connsiteY9084" fmla="*/ 1783092 h 8173795"/>
                <a:gd name="connsiteX9085" fmla="*/ 3508357 w 8176660"/>
                <a:gd name="connsiteY9085" fmla="*/ 1783092 h 8173795"/>
                <a:gd name="connsiteX9086" fmla="*/ 3508357 w 8176660"/>
                <a:gd name="connsiteY9086" fmla="*/ 1783092 h 8173795"/>
                <a:gd name="connsiteX9087" fmla="*/ 3490406 w 8176660"/>
                <a:gd name="connsiteY9087" fmla="*/ 1814232 h 8173795"/>
                <a:gd name="connsiteX9088" fmla="*/ 3440948 w 8176660"/>
                <a:gd name="connsiteY9088" fmla="*/ 1722277 h 8173795"/>
                <a:gd name="connsiteX9089" fmla="*/ 3443512 w 8176660"/>
                <a:gd name="connsiteY9089" fmla="*/ 1716415 h 8173795"/>
                <a:gd name="connsiteX9090" fmla="*/ 3435819 w 8176660"/>
                <a:gd name="connsiteY9090" fmla="*/ 1710553 h 8173795"/>
                <a:gd name="connsiteX9091" fmla="*/ 3429957 w 8176660"/>
                <a:gd name="connsiteY9091" fmla="*/ 1718247 h 8173795"/>
                <a:gd name="connsiteX9092" fmla="*/ 3435086 w 8176660"/>
                <a:gd name="connsiteY9092" fmla="*/ 1723742 h 8173795"/>
                <a:gd name="connsiteX9093" fmla="*/ 3435819 w 8176660"/>
                <a:gd name="connsiteY9093" fmla="*/ 1812400 h 8173795"/>
                <a:gd name="connsiteX9094" fmla="*/ 3436918 w 8176660"/>
                <a:gd name="connsiteY9094" fmla="*/ 1906920 h 8173795"/>
                <a:gd name="connsiteX9095" fmla="*/ 3436185 w 8176660"/>
                <a:gd name="connsiteY9095" fmla="*/ 1908019 h 8173795"/>
                <a:gd name="connsiteX9096" fmla="*/ 3437650 w 8176660"/>
                <a:gd name="connsiteY9096" fmla="*/ 1909118 h 8173795"/>
                <a:gd name="connsiteX9097" fmla="*/ 3581628 w 8176660"/>
                <a:gd name="connsiteY9097" fmla="*/ 2068483 h 8173795"/>
                <a:gd name="connsiteX9098" fmla="*/ 3580529 w 8176660"/>
                <a:gd name="connsiteY9098" fmla="*/ 2072146 h 8173795"/>
                <a:gd name="connsiteX9099" fmla="*/ 3586024 w 8176660"/>
                <a:gd name="connsiteY9099" fmla="*/ 2077275 h 8173795"/>
                <a:gd name="connsiteX9100" fmla="*/ 3601778 w 8176660"/>
                <a:gd name="connsiteY9100" fmla="*/ 2140288 h 8173795"/>
                <a:gd name="connsiteX9101" fmla="*/ 3617897 w 8176660"/>
                <a:gd name="connsiteY9101" fmla="*/ 2204034 h 8173795"/>
                <a:gd name="connsiteX9102" fmla="*/ 3616066 w 8176660"/>
                <a:gd name="connsiteY9102" fmla="*/ 2205133 h 8173795"/>
                <a:gd name="connsiteX9103" fmla="*/ 3614966 w 8176660"/>
                <a:gd name="connsiteY9103" fmla="*/ 2209163 h 8173795"/>
                <a:gd name="connsiteX9104" fmla="*/ 3620095 w 8176660"/>
                <a:gd name="connsiteY9104" fmla="*/ 2213926 h 8173795"/>
                <a:gd name="connsiteX9105" fmla="*/ 3632552 w 8176660"/>
                <a:gd name="connsiteY9105" fmla="*/ 2269978 h 8173795"/>
                <a:gd name="connsiteX9106" fmla="*/ 3646473 w 8176660"/>
                <a:gd name="connsiteY9106" fmla="*/ 2330793 h 8173795"/>
                <a:gd name="connsiteX9107" fmla="*/ 3646473 w 8176660"/>
                <a:gd name="connsiteY9107" fmla="*/ 2330793 h 8173795"/>
                <a:gd name="connsiteX9108" fmla="*/ 3646473 w 8176660"/>
                <a:gd name="connsiteY9108" fmla="*/ 2330793 h 8173795"/>
                <a:gd name="connsiteX9109" fmla="*/ 3669553 w 8176660"/>
                <a:gd name="connsiteY9109" fmla="*/ 2383182 h 8173795"/>
                <a:gd name="connsiteX9110" fmla="*/ 3693000 w 8176660"/>
                <a:gd name="connsiteY9110" fmla="*/ 2435204 h 8173795"/>
                <a:gd name="connsiteX9111" fmla="*/ 3693366 w 8176660"/>
                <a:gd name="connsiteY9111" fmla="*/ 2435571 h 8173795"/>
                <a:gd name="connsiteX9112" fmla="*/ 3693366 w 8176660"/>
                <a:gd name="connsiteY9112" fmla="*/ 2435937 h 8173795"/>
                <a:gd name="connsiteX9113" fmla="*/ 3693733 w 8176660"/>
                <a:gd name="connsiteY9113" fmla="*/ 2435937 h 8173795"/>
                <a:gd name="connsiteX9114" fmla="*/ 3693733 w 8176660"/>
                <a:gd name="connsiteY9114" fmla="*/ 2435937 h 8173795"/>
                <a:gd name="connsiteX9115" fmla="*/ 3694466 w 8176660"/>
                <a:gd name="connsiteY9115" fmla="*/ 2435937 h 8173795"/>
                <a:gd name="connsiteX9116" fmla="*/ 3886436 w 8176660"/>
                <a:gd name="connsiteY9116" fmla="*/ 2385746 h 8173795"/>
                <a:gd name="connsiteX9117" fmla="*/ 3819027 w 8176660"/>
                <a:gd name="connsiteY9117" fmla="*/ 2589440 h 8173795"/>
                <a:gd name="connsiteX9118" fmla="*/ 3819027 w 8176660"/>
                <a:gd name="connsiteY9118" fmla="*/ 2589440 h 8173795"/>
                <a:gd name="connsiteX9119" fmla="*/ 3819393 w 8176660"/>
                <a:gd name="connsiteY9119" fmla="*/ 2590539 h 8173795"/>
                <a:gd name="connsiteX9120" fmla="*/ 3819393 w 8176660"/>
                <a:gd name="connsiteY9120" fmla="*/ 2590539 h 8173795"/>
                <a:gd name="connsiteX9121" fmla="*/ 3525576 w 8176660"/>
                <a:gd name="connsiteY9121" fmla="*/ 1851600 h 8173795"/>
                <a:gd name="connsiteX9122" fmla="*/ 3539497 w 8176660"/>
                <a:gd name="connsiteY9122" fmla="*/ 1906553 h 8173795"/>
                <a:gd name="connsiteX9123" fmla="*/ 3491871 w 8176660"/>
                <a:gd name="connsiteY9123" fmla="*/ 1817895 h 8173795"/>
                <a:gd name="connsiteX9124" fmla="*/ 3509822 w 8176660"/>
                <a:gd name="connsiteY9124" fmla="*/ 1787488 h 8173795"/>
                <a:gd name="connsiteX9125" fmla="*/ 3525576 w 8176660"/>
                <a:gd name="connsiteY9125" fmla="*/ 1851600 h 8173795"/>
                <a:gd name="connsiteX9126" fmla="*/ 3699595 w 8176660"/>
                <a:gd name="connsiteY9126" fmla="*/ 1920841 h 8173795"/>
                <a:gd name="connsiteX9127" fmla="*/ 3700694 w 8176660"/>
                <a:gd name="connsiteY9127" fmla="*/ 1922673 h 8173795"/>
                <a:gd name="connsiteX9128" fmla="*/ 3587856 w 8176660"/>
                <a:gd name="connsiteY9128" fmla="*/ 2066284 h 8173795"/>
                <a:gd name="connsiteX9129" fmla="*/ 3586024 w 8176660"/>
                <a:gd name="connsiteY9129" fmla="*/ 2065918 h 8173795"/>
                <a:gd name="connsiteX9130" fmla="*/ 3566974 w 8176660"/>
                <a:gd name="connsiteY9130" fmla="*/ 1995212 h 8173795"/>
                <a:gd name="connsiteX9131" fmla="*/ 3547923 w 8176660"/>
                <a:gd name="connsiteY9131" fmla="*/ 1924871 h 8173795"/>
                <a:gd name="connsiteX9132" fmla="*/ 3549755 w 8176660"/>
                <a:gd name="connsiteY9132" fmla="*/ 1923772 h 8173795"/>
                <a:gd name="connsiteX9133" fmla="*/ 3550488 w 8176660"/>
                <a:gd name="connsiteY9133" fmla="*/ 1921574 h 8173795"/>
                <a:gd name="connsiteX9134" fmla="*/ 3625224 w 8176660"/>
                <a:gd name="connsiteY9134" fmla="*/ 1921574 h 8173795"/>
                <a:gd name="connsiteX9135" fmla="*/ 3699595 w 8176660"/>
                <a:gd name="connsiteY9135" fmla="*/ 1920841 h 8173795"/>
                <a:gd name="connsiteX9136" fmla="*/ 4101120 w 8176660"/>
                <a:gd name="connsiteY9136" fmla="*/ 2065918 h 8173795"/>
                <a:gd name="connsiteX9137" fmla="*/ 4136290 w 8176660"/>
                <a:gd name="connsiteY9137" fmla="*/ 2083870 h 8173795"/>
                <a:gd name="connsiteX9138" fmla="*/ 4068514 w 8176660"/>
                <a:gd name="connsiteY9138" fmla="*/ 2069582 h 8173795"/>
                <a:gd name="connsiteX9139" fmla="*/ 4056791 w 8176660"/>
                <a:gd name="connsiteY9139" fmla="*/ 2067017 h 8173795"/>
                <a:gd name="connsiteX9140" fmla="*/ 4056791 w 8176660"/>
                <a:gd name="connsiteY9140" fmla="*/ 2044670 h 8173795"/>
                <a:gd name="connsiteX9141" fmla="*/ 4058256 w 8176660"/>
                <a:gd name="connsiteY9141" fmla="*/ 2043937 h 8173795"/>
                <a:gd name="connsiteX9142" fmla="*/ 4101120 w 8176660"/>
                <a:gd name="connsiteY9142" fmla="*/ 2065918 h 8173795"/>
                <a:gd name="connsiteX9143" fmla="*/ 4144350 w 8176660"/>
                <a:gd name="connsiteY9143" fmla="*/ 2683593 h 8173795"/>
                <a:gd name="connsiteX9144" fmla="*/ 4143984 w 8176660"/>
                <a:gd name="connsiteY9144" fmla="*/ 2683960 h 8173795"/>
                <a:gd name="connsiteX9145" fmla="*/ 4022720 w 8176660"/>
                <a:gd name="connsiteY9145" fmla="*/ 2534853 h 8173795"/>
                <a:gd name="connsiteX9146" fmla="*/ 4022720 w 8176660"/>
                <a:gd name="connsiteY9146" fmla="*/ 2534853 h 8173795"/>
                <a:gd name="connsiteX9147" fmla="*/ 4023819 w 8176660"/>
                <a:gd name="connsiteY9147" fmla="*/ 2530823 h 8173795"/>
                <a:gd name="connsiteX9148" fmla="*/ 4085000 w 8176660"/>
                <a:gd name="connsiteY9148" fmla="*/ 2517268 h 8173795"/>
                <a:gd name="connsiteX9149" fmla="*/ 4147281 w 8176660"/>
                <a:gd name="connsiteY9149" fmla="*/ 2503347 h 8173795"/>
                <a:gd name="connsiteX9150" fmla="*/ 4150212 w 8176660"/>
                <a:gd name="connsiteY9150" fmla="*/ 2505545 h 8173795"/>
                <a:gd name="connsiteX9151" fmla="*/ 4147281 w 8176660"/>
                <a:gd name="connsiteY9151" fmla="*/ 2594569 h 8173795"/>
                <a:gd name="connsiteX9152" fmla="*/ 4144350 w 8176660"/>
                <a:gd name="connsiteY9152" fmla="*/ 2683593 h 8173795"/>
                <a:gd name="connsiteX9153" fmla="*/ 4144350 w 8176660"/>
                <a:gd name="connsiteY9153" fmla="*/ 2683593 h 8173795"/>
                <a:gd name="connsiteX9154" fmla="*/ 4010630 w 8176660"/>
                <a:gd name="connsiteY9154" fmla="*/ 2527892 h 8173795"/>
                <a:gd name="connsiteX9155" fmla="*/ 3992312 w 8176660"/>
                <a:gd name="connsiteY9155" fmla="*/ 2524961 h 8173795"/>
                <a:gd name="connsiteX9156" fmla="*/ 3980589 w 8176660"/>
                <a:gd name="connsiteY9156" fmla="*/ 2523130 h 8173795"/>
                <a:gd name="connsiteX9157" fmla="*/ 4005502 w 8176660"/>
                <a:gd name="connsiteY9157" fmla="*/ 2520199 h 8173795"/>
                <a:gd name="connsiteX9158" fmla="*/ 4010997 w 8176660"/>
                <a:gd name="connsiteY9158" fmla="*/ 2526427 h 8173795"/>
                <a:gd name="connsiteX9159" fmla="*/ 4010630 w 8176660"/>
                <a:gd name="connsiteY9159" fmla="*/ 2527892 h 8173795"/>
                <a:gd name="connsiteX9160" fmla="*/ 4010630 w 8176660"/>
                <a:gd name="connsiteY9160" fmla="*/ 2527892 h 8173795"/>
                <a:gd name="connsiteX9161" fmla="*/ 3990847 w 8176660"/>
                <a:gd name="connsiteY9161" fmla="*/ 2241036 h 8173795"/>
                <a:gd name="connsiteX9162" fmla="*/ 3990114 w 8176660"/>
                <a:gd name="connsiteY9162" fmla="*/ 2239571 h 8173795"/>
                <a:gd name="connsiteX9163" fmla="*/ 4035176 w 8176660"/>
                <a:gd name="connsiteY9163" fmla="*/ 2197440 h 8173795"/>
                <a:gd name="connsiteX9164" fmla="*/ 4050563 w 8176660"/>
                <a:gd name="connsiteY9164" fmla="*/ 2241769 h 8173795"/>
                <a:gd name="connsiteX9165" fmla="*/ 4047999 w 8176660"/>
                <a:gd name="connsiteY9165" fmla="*/ 2245066 h 8173795"/>
                <a:gd name="connsiteX9166" fmla="*/ 4019789 w 8176660"/>
                <a:gd name="connsiteY9166" fmla="*/ 2243234 h 8173795"/>
                <a:gd name="connsiteX9167" fmla="*/ 3990847 w 8176660"/>
                <a:gd name="connsiteY9167" fmla="*/ 2241036 h 8173795"/>
                <a:gd name="connsiteX9168" fmla="*/ 3989016 w 8176660"/>
                <a:gd name="connsiteY9168" fmla="*/ 2235907 h 8173795"/>
                <a:gd name="connsiteX9169" fmla="*/ 4005135 w 8176660"/>
                <a:gd name="connsiteY9169" fmla="*/ 2194509 h 8173795"/>
                <a:gd name="connsiteX9170" fmla="*/ 4020522 w 8176660"/>
                <a:gd name="connsiteY9170" fmla="*/ 2154210 h 8173795"/>
                <a:gd name="connsiteX9171" fmla="*/ 4034077 w 8176660"/>
                <a:gd name="connsiteY9171" fmla="*/ 2193776 h 8173795"/>
                <a:gd name="connsiteX9172" fmla="*/ 3989016 w 8176660"/>
                <a:gd name="connsiteY9172" fmla="*/ 2235907 h 8173795"/>
                <a:gd name="connsiteX9173" fmla="*/ 3881673 w 8176660"/>
                <a:gd name="connsiteY9173" fmla="*/ 2266315 h 8173795"/>
                <a:gd name="connsiteX9174" fmla="*/ 3883505 w 8176660"/>
                <a:gd name="connsiteY9174" fmla="*/ 2267047 h 8173795"/>
                <a:gd name="connsiteX9175" fmla="*/ 3883505 w 8176660"/>
                <a:gd name="connsiteY9175" fmla="*/ 2270344 h 8173795"/>
                <a:gd name="connsiteX9176" fmla="*/ 3873247 w 8176660"/>
                <a:gd name="connsiteY9176" fmla="*/ 2273275 h 8173795"/>
                <a:gd name="connsiteX9177" fmla="*/ 3881673 w 8176660"/>
                <a:gd name="connsiteY9177" fmla="*/ 2266315 h 8173795"/>
                <a:gd name="connsiteX9178" fmla="*/ 3887169 w 8176660"/>
                <a:gd name="connsiteY9178" fmla="*/ 2266681 h 8173795"/>
                <a:gd name="connsiteX9179" fmla="*/ 3891931 w 8176660"/>
                <a:gd name="connsiteY9179" fmla="*/ 2260819 h 8173795"/>
                <a:gd name="connsiteX9180" fmla="*/ 3921972 w 8176660"/>
                <a:gd name="connsiteY9180" fmla="*/ 2258621 h 8173795"/>
                <a:gd name="connsiteX9181" fmla="*/ 3887169 w 8176660"/>
                <a:gd name="connsiteY9181" fmla="*/ 2268879 h 8173795"/>
                <a:gd name="connsiteX9182" fmla="*/ 3887169 w 8176660"/>
                <a:gd name="connsiteY9182" fmla="*/ 2266681 h 8173795"/>
                <a:gd name="connsiteX9183" fmla="*/ 3921606 w 8176660"/>
                <a:gd name="connsiteY9183" fmla="*/ 2255324 h 8173795"/>
                <a:gd name="connsiteX9184" fmla="*/ 3935161 w 8176660"/>
                <a:gd name="connsiteY9184" fmla="*/ 2252759 h 8173795"/>
                <a:gd name="connsiteX9185" fmla="*/ 3953479 w 8176660"/>
                <a:gd name="connsiteY9185" fmla="*/ 2249462 h 8173795"/>
                <a:gd name="connsiteX9186" fmla="*/ 3938458 w 8176660"/>
                <a:gd name="connsiteY9186" fmla="*/ 2253858 h 8173795"/>
                <a:gd name="connsiteX9187" fmla="*/ 3921606 w 8176660"/>
                <a:gd name="connsiteY9187" fmla="*/ 2255324 h 8173795"/>
                <a:gd name="connsiteX9188" fmla="*/ 3979490 w 8176660"/>
                <a:gd name="connsiteY9188" fmla="*/ 2245432 h 8173795"/>
                <a:gd name="connsiteX9189" fmla="*/ 3979857 w 8176660"/>
                <a:gd name="connsiteY9189" fmla="*/ 2246165 h 8173795"/>
                <a:gd name="connsiteX9190" fmla="*/ 3976559 w 8176660"/>
                <a:gd name="connsiteY9190" fmla="*/ 2250928 h 8173795"/>
                <a:gd name="connsiteX9191" fmla="*/ 3969232 w 8176660"/>
                <a:gd name="connsiteY9191" fmla="*/ 2251660 h 8173795"/>
                <a:gd name="connsiteX9192" fmla="*/ 3955677 w 8176660"/>
                <a:gd name="connsiteY9192" fmla="*/ 2252759 h 8173795"/>
                <a:gd name="connsiteX9193" fmla="*/ 3979490 w 8176660"/>
                <a:gd name="connsiteY9193" fmla="*/ 2245432 h 8173795"/>
                <a:gd name="connsiteX9194" fmla="*/ 3986451 w 8176660"/>
                <a:gd name="connsiteY9194" fmla="*/ 2231511 h 8173795"/>
                <a:gd name="connsiteX9195" fmla="*/ 3987550 w 8176660"/>
                <a:gd name="connsiteY9195" fmla="*/ 2176191 h 8173795"/>
                <a:gd name="connsiteX9196" fmla="*/ 4013561 w 8176660"/>
                <a:gd name="connsiteY9196" fmla="*/ 2153843 h 8173795"/>
                <a:gd name="connsiteX9197" fmla="*/ 3986451 w 8176660"/>
                <a:gd name="connsiteY9197" fmla="*/ 2231511 h 8173795"/>
                <a:gd name="connsiteX9198" fmla="*/ 3982787 w 8176660"/>
                <a:gd name="connsiteY9198" fmla="*/ 2235907 h 8173795"/>
                <a:gd name="connsiteX9199" fmla="*/ 3978391 w 8176660"/>
                <a:gd name="connsiteY9199" fmla="*/ 2241402 h 8173795"/>
                <a:gd name="connsiteX9200" fmla="*/ 3934428 w 8176660"/>
                <a:gd name="connsiteY9200" fmla="*/ 2249096 h 8173795"/>
                <a:gd name="connsiteX9201" fmla="*/ 3893030 w 8176660"/>
                <a:gd name="connsiteY9201" fmla="*/ 2256423 h 8173795"/>
                <a:gd name="connsiteX9202" fmla="*/ 3983886 w 8176660"/>
                <a:gd name="connsiteY9202" fmla="*/ 2179122 h 8173795"/>
                <a:gd name="connsiteX9203" fmla="*/ 3982787 w 8176660"/>
                <a:gd name="connsiteY9203" fmla="*/ 2235907 h 8173795"/>
                <a:gd name="connsiteX9204" fmla="*/ 3982787 w 8176660"/>
                <a:gd name="connsiteY9204" fmla="*/ 2247997 h 8173795"/>
                <a:gd name="connsiteX9205" fmla="*/ 3984619 w 8176660"/>
                <a:gd name="connsiteY9205" fmla="*/ 2248730 h 8173795"/>
                <a:gd name="connsiteX9206" fmla="*/ 3985718 w 8176660"/>
                <a:gd name="connsiteY9206" fmla="*/ 2248730 h 8173795"/>
                <a:gd name="connsiteX9207" fmla="*/ 3990481 w 8176660"/>
                <a:gd name="connsiteY9207" fmla="*/ 2244333 h 8173795"/>
                <a:gd name="connsiteX9208" fmla="*/ 4019423 w 8176660"/>
                <a:gd name="connsiteY9208" fmla="*/ 2246531 h 8173795"/>
                <a:gd name="connsiteX9209" fmla="*/ 4029315 w 8176660"/>
                <a:gd name="connsiteY9209" fmla="*/ 2247264 h 8173795"/>
                <a:gd name="connsiteX9210" fmla="*/ 3981322 w 8176660"/>
                <a:gd name="connsiteY9210" fmla="*/ 2250928 h 8173795"/>
                <a:gd name="connsiteX9211" fmla="*/ 3982787 w 8176660"/>
                <a:gd name="connsiteY9211" fmla="*/ 2247997 h 8173795"/>
                <a:gd name="connsiteX9212" fmla="*/ 3959340 w 8176660"/>
                <a:gd name="connsiteY9212" fmla="*/ 2260087 h 8173795"/>
                <a:gd name="connsiteX9213" fmla="*/ 3892664 w 8176660"/>
                <a:gd name="connsiteY9213" fmla="*/ 2271077 h 8173795"/>
                <a:gd name="connsiteX9214" fmla="*/ 3925636 w 8176660"/>
                <a:gd name="connsiteY9214" fmla="*/ 2261552 h 8173795"/>
                <a:gd name="connsiteX9215" fmla="*/ 3939191 w 8176660"/>
                <a:gd name="connsiteY9215" fmla="*/ 2257522 h 8173795"/>
                <a:gd name="connsiteX9216" fmla="*/ 3969598 w 8176660"/>
                <a:gd name="connsiteY9216" fmla="*/ 2255324 h 8173795"/>
                <a:gd name="connsiteX9217" fmla="*/ 3973995 w 8176660"/>
                <a:gd name="connsiteY9217" fmla="*/ 2254957 h 8173795"/>
                <a:gd name="connsiteX9218" fmla="*/ 3971797 w 8176660"/>
                <a:gd name="connsiteY9218" fmla="*/ 2258621 h 8173795"/>
                <a:gd name="connsiteX9219" fmla="*/ 3959340 w 8176660"/>
                <a:gd name="connsiteY9219" fmla="*/ 2260087 h 8173795"/>
                <a:gd name="connsiteX9220" fmla="*/ 3978025 w 8176660"/>
                <a:gd name="connsiteY9220" fmla="*/ 2254591 h 8173795"/>
                <a:gd name="connsiteX9221" fmla="*/ 4011363 w 8176660"/>
                <a:gd name="connsiteY9221" fmla="*/ 2252027 h 8173795"/>
                <a:gd name="connsiteX9222" fmla="*/ 3975826 w 8176660"/>
                <a:gd name="connsiteY9222" fmla="*/ 2257888 h 8173795"/>
                <a:gd name="connsiteX9223" fmla="*/ 3978025 w 8176660"/>
                <a:gd name="connsiteY9223" fmla="*/ 2254591 h 8173795"/>
                <a:gd name="connsiteX9224" fmla="*/ 3889000 w 8176660"/>
                <a:gd name="connsiteY9224" fmla="*/ 2321268 h 8173795"/>
                <a:gd name="connsiteX9225" fmla="*/ 3887169 w 8176660"/>
                <a:gd name="connsiteY9225" fmla="*/ 2275473 h 8173795"/>
                <a:gd name="connsiteX9226" fmla="*/ 3960440 w 8176660"/>
                <a:gd name="connsiteY9226" fmla="*/ 2263750 h 8173795"/>
                <a:gd name="connsiteX9227" fmla="*/ 3968866 w 8176660"/>
                <a:gd name="connsiteY9227" fmla="*/ 2262285 h 8173795"/>
                <a:gd name="connsiteX9228" fmla="*/ 3935894 w 8176660"/>
                <a:gd name="connsiteY9228" fmla="*/ 2311376 h 8173795"/>
                <a:gd name="connsiteX9229" fmla="*/ 3891565 w 8176660"/>
                <a:gd name="connsiteY9229" fmla="*/ 2377687 h 8173795"/>
                <a:gd name="connsiteX9230" fmla="*/ 3889000 w 8176660"/>
                <a:gd name="connsiteY9230" fmla="*/ 2321268 h 8173795"/>
                <a:gd name="connsiteX9231" fmla="*/ 4039206 w 8176660"/>
                <a:gd name="connsiteY9231" fmla="*/ 2195242 h 8173795"/>
                <a:gd name="connsiteX9232" fmla="*/ 4038473 w 8176660"/>
                <a:gd name="connsiteY9232" fmla="*/ 2193410 h 8173795"/>
                <a:gd name="connsiteX9233" fmla="*/ 4052395 w 8176660"/>
                <a:gd name="connsiteY9233" fmla="*/ 2180587 h 8173795"/>
                <a:gd name="connsiteX9234" fmla="*/ 4052028 w 8176660"/>
                <a:gd name="connsiteY9234" fmla="*/ 2235907 h 8173795"/>
                <a:gd name="connsiteX9235" fmla="*/ 4039206 w 8176660"/>
                <a:gd name="connsiteY9235" fmla="*/ 2195242 h 8173795"/>
                <a:gd name="connsiteX9236" fmla="*/ 4037374 w 8176660"/>
                <a:gd name="connsiteY9236" fmla="*/ 2189746 h 8173795"/>
                <a:gd name="connsiteX9237" fmla="*/ 4024552 w 8176660"/>
                <a:gd name="connsiteY9237" fmla="*/ 2149081 h 8173795"/>
                <a:gd name="connsiteX9238" fmla="*/ 4027116 w 8176660"/>
                <a:gd name="connsiteY9238" fmla="*/ 2144318 h 8173795"/>
                <a:gd name="connsiteX9239" fmla="*/ 4052761 w 8176660"/>
                <a:gd name="connsiteY9239" fmla="*/ 2132961 h 8173795"/>
                <a:gd name="connsiteX9240" fmla="*/ 4052395 w 8176660"/>
                <a:gd name="connsiteY9240" fmla="*/ 2175825 h 8173795"/>
                <a:gd name="connsiteX9241" fmla="*/ 4037374 w 8176660"/>
                <a:gd name="connsiteY9241" fmla="*/ 2189746 h 8173795"/>
                <a:gd name="connsiteX9242" fmla="*/ 4052761 w 8176660"/>
                <a:gd name="connsiteY9242" fmla="*/ 2128931 h 8173795"/>
                <a:gd name="connsiteX9243" fmla="*/ 4025284 w 8176660"/>
                <a:gd name="connsiteY9243" fmla="*/ 2141387 h 8173795"/>
                <a:gd name="connsiteX9244" fmla="*/ 4024552 w 8176660"/>
                <a:gd name="connsiteY9244" fmla="*/ 2140655 h 8173795"/>
                <a:gd name="connsiteX9245" fmla="*/ 4039939 w 8176660"/>
                <a:gd name="connsiteY9245" fmla="*/ 2093395 h 8173795"/>
                <a:gd name="connsiteX9246" fmla="*/ 4047632 w 8176660"/>
                <a:gd name="connsiteY9246" fmla="*/ 2069215 h 8173795"/>
                <a:gd name="connsiteX9247" fmla="*/ 4053128 w 8176660"/>
                <a:gd name="connsiteY9247" fmla="*/ 2070314 h 8173795"/>
                <a:gd name="connsiteX9248" fmla="*/ 4052761 w 8176660"/>
                <a:gd name="connsiteY9248" fmla="*/ 2128931 h 8173795"/>
                <a:gd name="connsiteX9249" fmla="*/ 4048731 w 8176660"/>
                <a:gd name="connsiteY9249" fmla="*/ 2065552 h 8173795"/>
                <a:gd name="connsiteX9250" fmla="*/ 4053128 w 8176660"/>
                <a:gd name="connsiteY9250" fmla="*/ 2051630 h 8173795"/>
                <a:gd name="connsiteX9251" fmla="*/ 4053128 w 8176660"/>
                <a:gd name="connsiteY9251" fmla="*/ 2066651 h 8173795"/>
                <a:gd name="connsiteX9252" fmla="*/ 4048731 w 8176660"/>
                <a:gd name="connsiteY9252" fmla="*/ 2065552 h 8173795"/>
                <a:gd name="connsiteX9253" fmla="*/ 3987916 w 8176660"/>
                <a:gd name="connsiteY9253" fmla="*/ 2148348 h 8173795"/>
                <a:gd name="connsiteX9254" fmla="*/ 3989382 w 8176660"/>
                <a:gd name="connsiteY9254" fmla="*/ 2064453 h 8173795"/>
                <a:gd name="connsiteX9255" fmla="*/ 4016492 w 8176660"/>
                <a:gd name="connsiteY9255" fmla="*/ 2143219 h 8173795"/>
                <a:gd name="connsiteX9256" fmla="*/ 4015759 w 8176660"/>
                <a:gd name="connsiteY9256" fmla="*/ 2145417 h 8173795"/>
                <a:gd name="connsiteX9257" fmla="*/ 4016125 w 8176660"/>
                <a:gd name="connsiteY9257" fmla="*/ 2146150 h 8173795"/>
                <a:gd name="connsiteX9258" fmla="*/ 4015759 w 8176660"/>
                <a:gd name="connsiteY9258" fmla="*/ 2147249 h 8173795"/>
                <a:gd name="connsiteX9259" fmla="*/ 3987550 w 8176660"/>
                <a:gd name="connsiteY9259" fmla="*/ 2171062 h 8173795"/>
                <a:gd name="connsiteX9260" fmla="*/ 3987916 w 8176660"/>
                <a:gd name="connsiteY9260" fmla="*/ 2148348 h 8173795"/>
                <a:gd name="connsiteX9261" fmla="*/ 3878742 w 8176660"/>
                <a:gd name="connsiteY9261" fmla="*/ 2263017 h 8173795"/>
                <a:gd name="connsiteX9262" fmla="*/ 3874346 w 8176660"/>
                <a:gd name="connsiteY9262" fmla="*/ 2267047 h 8173795"/>
                <a:gd name="connsiteX9263" fmla="*/ 3868484 w 8176660"/>
                <a:gd name="connsiteY9263" fmla="*/ 2272176 h 8173795"/>
                <a:gd name="connsiteX9264" fmla="*/ 3865187 w 8176660"/>
                <a:gd name="connsiteY9264" fmla="*/ 2271443 h 8173795"/>
                <a:gd name="connsiteX9265" fmla="*/ 3864088 w 8176660"/>
                <a:gd name="connsiteY9265" fmla="*/ 2272176 h 8173795"/>
                <a:gd name="connsiteX9266" fmla="*/ 3860058 w 8176660"/>
                <a:gd name="connsiteY9266" fmla="*/ 2267414 h 8173795"/>
                <a:gd name="connsiteX9267" fmla="*/ 3878742 w 8176660"/>
                <a:gd name="connsiteY9267" fmla="*/ 2263017 h 8173795"/>
                <a:gd name="connsiteX9268" fmla="*/ 3878742 w 8176660"/>
                <a:gd name="connsiteY9268" fmla="*/ 2263017 h 8173795"/>
                <a:gd name="connsiteX9269" fmla="*/ 3861157 w 8176660"/>
                <a:gd name="connsiteY9269" fmla="*/ 2274374 h 8173795"/>
                <a:gd name="connsiteX9270" fmla="*/ 3860791 w 8176660"/>
                <a:gd name="connsiteY9270" fmla="*/ 2276206 h 8173795"/>
                <a:gd name="connsiteX9271" fmla="*/ 3721210 w 8176660"/>
                <a:gd name="connsiteY9271" fmla="*/ 2301118 h 8173795"/>
                <a:gd name="connsiteX9272" fmla="*/ 3856028 w 8176660"/>
                <a:gd name="connsiteY9272" fmla="*/ 2268513 h 8173795"/>
                <a:gd name="connsiteX9273" fmla="*/ 3861157 w 8176660"/>
                <a:gd name="connsiteY9273" fmla="*/ 2274374 h 8173795"/>
                <a:gd name="connsiteX9274" fmla="*/ 3667355 w 8176660"/>
                <a:gd name="connsiteY9274" fmla="*/ 2323466 h 8173795"/>
                <a:gd name="connsiteX9275" fmla="*/ 3653800 w 8176660"/>
                <a:gd name="connsiteY9275" fmla="*/ 2326763 h 8173795"/>
                <a:gd name="connsiteX9276" fmla="*/ 3658196 w 8176660"/>
                <a:gd name="connsiteY9276" fmla="*/ 2322733 h 8173795"/>
                <a:gd name="connsiteX9277" fmla="*/ 3665523 w 8176660"/>
                <a:gd name="connsiteY9277" fmla="*/ 2316139 h 8173795"/>
                <a:gd name="connsiteX9278" fmla="*/ 3667355 w 8176660"/>
                <a:gd name="connsiteY9278" fmla="*/ 2323466 h 8173795"/>
                <a:gd name="connsiteX9279" fmla="*/ 3668821 w 8176660"/>
                <a:gd name="connsiteY9279" fmla="*/ 2313941 h 8173795"/>
                <a:gd name="connsiteX9280" fmla="*/ 3811699 w 8176660"/>
                <a:gd name="connsiteY9280" fmla="*/ 2288662 h 8173795"/>
                <a:gd name="connsiteX9281" fmla="*/ 3671019 w 8176660"/>
                <a:gd name="connsiteY9281" fmla="*/ 2322733 h 8173795"/>
                <a:gd name="connsiteX9282" fmla="*/ 3668821 w 8176660"/>
                <a:gd name="connsiteY9282" fmla="*/ 2313941 h 8173795"/>
                <a:gd name="connsiteX9283" fmla="*/ 3871049 w 8176660"/>
                <a:gd name="connsiteY9283" fmla="*/ 2278038 h 8173795"/>
                <a:gd name="connsiteX9284" fmla="*/ 3883505 w 8176660"/>
                <a:gd name="connsiteY9284" fmla="*/ 2276206 h 8173795"/>
                <a:gd name="connsiteX9285" fmla="*/ 3884970 w 8176660"/>
                <a:gd name="connsiteY9285" fmla="*/ 2321634 h 8173795"/>
                <a:gd name="connsiteX9286" fmla="*/ 3886436 w 8176660"/>
                <a:gd name="connsiteY9286" fmla="*/ 2364132 h 8173795"/>
                <a:gd name="connsiteX9287" fmla="*/ 3879109 w 8176660"/>
                <a:gd name="connsiteY9287" fmla="*/ 2330060 h 8173795"/>
                <a:gd name="connsiteX9288" fmla="*/ 3868118 w 8176660"/>
                <a:gd name="connsiteY9288" fmla="*/ 2282068 h 8173795"/>
                <a:gd name="connsiteX9289" fmla="*/ 3871049 w 8176660"/>
                <a:gd name="connsiteY9289" fmla="*/ 2278038 h 8173795"/>
                <a:gd name="connsiteX9290" fmla="*/ 3871049 w 8176660"/>
                <a:gd name="connsiteY9290" fmla="*/ 2278038 h 8173795"/>
                <a:gd name="connsiteX9291" fmla="*/ 4056058 w 8176660"/>
                <a:gd name="connsiteY9291" fmla="*/ 2131129 h 8173795"/>
                <a:gd name="connsiteX9292" fmla="*/ 4085367 w 8176660"/>
                <a:gd name="connsiteY9292" fmla="*/ 2117941 h 8173795"/>
                <a:gd name="connsiteX9293" fmla="*/ 4139221 w 8176660"/>
                <a:gd name="connsiteY9293" fmla="*/ 2093761 h 8173795"/>
                <a:gd name="connsiteX9294" fmla="*/ 4055692 w 8176660"/>
                <a:gd name="connsiteY9294" fmla="*/ 2172527 h 8173795"/>
                <a:gd name="connsiteX9295" fmla="*/ 4056058 w 8176660"/>
                <a:gd name="connsiteY9295" fmla="*/ 2131129 h 8173795"/>
                <a:gd name="connsiteX9296" fmla="*/ 4083901 w 8176660"/>
                <a:gd name="connsiteY9296" fmla="*/ 2114643 h 8173795"/>
                <a:gd name="connsiteX9297" fmla="*/ 4056058 w 8176660"/>
                <a:gd name="connsiteY9297" fmla="*/ 2127100 h 8173795"/>
                <a:gd name="connsiteX9298" fmla="*/ 4056425 w 8176660"/>
                <a:gd name="connsiteY9298" fmla="*/ 2070681 h 8173795"/>
                <a:gd name="connsiteX9299" fmla="*/ 4067415 w 8176660"/>
                <a:gd name="connsiteY9299" fmla="*/ 2072879 h 8173795"/>
                <a:gd name="connsiteX9300" fmla="*/ 4142518 w 8176660"/>
                <a:gd name="connsiteY9300" fmla="*/ 2088266 h 8173795"/>
                <a:gd name="connsiteX9301" fmla="*/ 4083901 w 8176660"/>
                <a:gd name="connsiteY9301" fmla="*/ 2114643 h 8173795"/>
                <a:gd name="connsiteX9302" fmla="*/ 4019789 w 8176660"/>
                <a:gd name="connsiteY9302" fmla="*/ 2135526 h 8173795"/>
                <a:gd name="connsiteX9303" fmla="*/ 4006234 w 8176660"/>
                <a:gd name="connsiteY9303" fmla="*/ 2098890 h 8173795"/>
                <a:gd name="connsiteX9304" fmla="*/ 3990847 w 8176660"/>
                <a:gd name="connsiteY9304" fmla="*/ 2058591 h 8173795"/>
                <a:gd name="connsiteX9305" fmla="*/ 3991946 w 8176660"/>
                <a:gd name="connsiteY9305" fmla="*/ 2057858 h 8173795"/>
                <a:gd name="connsiteX9306" fmla="*/ 3991946 w 8176660"/>
                <a:gd name="connsiteY9306" fmla="*/ 2057125 h 8173795"/>
                <a:gd name="connsiteX9307" fmla="*/ 4043236 w 8176660"/>
                <a:gd name="connsiteY9307" fmla="*/ 2067750 h 8173795"/>
                <a:gd name="connsiteX9308" fmla="*/ 4019789 w 8176660"/>
                <a:gd name="connsiteY9308" fmla="*/ 2135526 h 8173795"/>
                <a:gd name="connsiteX9309" fmla="*/ 3669187 w 8176660"/>
                <a:gd name="connsiteY9309" fmla="*/ 2310277 h 8173795"/>
                <a:gd name="connsiteX9310" fmla="*/ 3719011 w 8176660"/>
                <a:gd name="connsiteY9310" fmla="*/ 2117941 h 8173795"/>
                <a:gd name="connsiteX9311" fmla="*/ 3719378 w 8176660"/>
                <a:gd name="connsiteY9311" fmla="*/ 2117941 h 8173795"/>
                <a:gd name="connsiteX9312" fmla="*/ 3720477 w 8176660"/>
                <a:gd name="connsiteY9312" fmla="*/ 2117941 h 8173795"/>
                <a:gd name="connsiteX9313" fmla="*/ 3722675 w 8176660"/>
                <a:gd name="connsiteY9313" fmla="*/ 2116475 h 8173795"/>
                <a:gd name="connsiteX9314" fmla="*/ 3853097 w 8176660"/>
                <a:gd name="connsiteY9314" fmla="*/ 2265582 h 8173795"/>
                <a:gd name="connsiteX9315" fmla="*/ 3669187 w 8176660"/>
                <a:gd name="connsiteY9315" fmla="*/ 2310277 h 8173795"/>
                <a:gd name="connsiteX9316" fmla="*/ 3624492 w 8176660"/>
                <a:gd name="connsiteY9316" fmla="*/ 2211361 h 8173795"/>
                <a:gd name="connsiteX9317" fmla="*/ 3625591 w 8176660"/>
                <a:gd name="connsiteY9317" fmla="*/ 2207331 h 8173795"/>
                <a:gd name="connsiteX9318" fmla="*/ 3624858 w 8176660"/>
                <a:gd name="connsiteY9318" fmla="*/ 2205866 h 8173795"/>
                <a:gd name="connsiteX9319" fmla="*/ 3671019 w 8176660"/>
                <a:gd name="connsiteY9319" fmla="*/ 2160438 h 8173795"/>
                <a:gd name="connsiteX9320" fmla="*/ 3715348 w 8176660"/>
                <a:gd name="connsiteY9320" fmla="*/ 2116475 h 8173795"/>
                <a:gd name="connsiteX9321" fmla="*/ 3716081 w 8176660"/>
                <a:gd name="connsiteY9321" fmla="*/ 2116842 h 8173795"/>
                <a:gd name="connsiteX9322" fmla="*/ 3666623 w 8176660"/>
                <a:gd name="connsiteY9322" fmla="*/ 2307346 h 8173795"/>
                <a:gd name="connsiteX9323" fmla="*/ 3645374 w 8176660"/>
                <a:gd name="connsiteY9323" fmla="*/ 2259720 h 8173795"/>
                <a:gd name="connsiteX9324" fmla="*/ 3623759 w 8176660"/>
                <a:gd name="connsiteY9324" fmla="*/ 2212094 h 8173795"/>
                <a:gd name="connsiteX9325" fmla="*/ 3624492 w 8176660"/>
                <a:gd name="connsiteY9325" fmla="*/ 2211361 h 8173795"/>
                <a:gd name="connsiteX9326" fmla="*/ 3624492 w 8176660"/>
                <a:gd name="connsiteY9326" fmla="*/ 2211361 h 8173795"/>
                <a:gd name="connsiteX9327" fmla="*/ 3938458 w 8176660"/>
                <a:gd name="connsiteY9327" fmla="*/ 2313574 h 8173795"/>
                <a:gd name="connsiteX9328" fmla="*/ 3973262 w 8176660"/>
                <a:gd name="connsiteY9328" fmla="*/ 2261552 h 8173795"/>
                <a:gd name="connsiteX9329" fmla="*/ 4047632 w 8176660"/>
                <a:gd name="connsiteY9329" fmla="*/ 2249462 h 8173795"/>
                <a:gd name="connsiteX9330" fmla="*/ 4047632 w 8176660"/>
                <a:gd name="connsiteY9330" fmla="*/ 2249462 h 8173795"/>
                <a:gd name="connsiteX9331" fmla="*/ 3897427 w 8176660"/>
                <a:gd name="connsiteY9331" fmla="*/ 2374023 h 8173795"/>
                <a:gd name="connsiteX9332" fmla="*/ 3938458 w 8176660"/>
                <a:gd name="connsiteY9332" fmla="*/ 2313574 h 8173795"/>
                <a:gd name="connsiteX9333" fmla="*/ 3539864 w 8176660"/>
                <a:gd name="connsiteY9333" fmla="*/ 1915712 h 8173795"/>
                <a:gd name="connsiteX9334" fmla="*/ 3539497 w 8176660"/>
                <a:gd name="connsiteY9334" fmla="*/ 1917178 h 8173795"/>
                <a:gd name="connsiteX9335" fmla="*/ 3491505 w 8176660"/>
                <a:gd name="connsiteY9335" fmla="*/ 1912049 h 8173795"/>
                <a:gd name="connsiteX9336" fmla="*/ 3440581 w 8176660"/>
                <a:gd name="connsiteY9336" fmla="*/ 1906553 h 8173795"/>
                <a:gd name="connsiteX9337" fmla="*/ 3475385 w 8176660"/>
                <a:gd name="connsiteY9337" fmla="*/ 1846471 h 8173795"/>
                <a:gd name="connsiteX9338" fmla="*/ 3489673 w 8176660"/>
                <a:gd name="connsiteY9338" fmla="*/ 1821559 h 8173795"/>
                <a:gd name="connsiteX9339" fmla="*/ 3540230 w 8176660"/>
                <a:gd name="connsiteY9339" fmla="*/ 1915712 h 8173795"/>
                <a:gd name="connsiteX9340" fmla="*/ 3539864 w 8176660"/>
                <a:gd name="connsiteY9340" fmla="*/ 1915712 h 8173795"/>
                <a:gd name="connsiteX9341" fmla="*/ 3491138 w 8176660"/>
                <a:gd name="connsiteY9341" fmla="*/ 1915712 h 8173795"/>
                <a:gd name="connsiteX9342" fmla="*/ 3538398 w 8176660"/>
                <a:gd name="connsiteY9342" fmla="*/ 1920841 h 8173795"/>
                <a:gd name="connsiteX9343" fmla="*/ 3544626 w 8176660"/>
                <a:gd name="connsiteY9343" fmla="*/ 1925970 h 8173795"/>
                <a:gd name="connsiteX9344" fmla="*/ 3563310 w 8176660"/>
                <a:gd name="connsiteY9344" fmla="*/ 1995944 h 8173795"/>
                <a:gd name="connsiteX9345" fmla="*/ 3581995 w 8176660"/>
                <a:gd name="connsiteY9345" fmla="*/ 2064819 h 8173795"/>
                <a:gd name="connsiteX9346" fmla="*/ 3442047 w 8176660"/>
                <a:gd name="connsiteY9346" fmla="*/ 1909851 h 8173795"/>
                <a:gd name="connsiteX9347" fmla="*/ 3491138 w 8176660"/>
                <a:gd name="connsiteY9347" fmla="*/ 1915712 h 8173795"/>
                <a:gd name="connsiteX9348" fmla="*/ 3926735 w 8176660"/>
                <a:gd name="connsiteY9348" fmla="*/ 2454255 h 8173795"/>
                <a:gd name="connsiteX9349" fmla="*/ 3962638 w 8176660"/>
                <a:gd name="connsiteY9349" fmla="*/ 2518733 h 8173795"/>
                <a:gd name="connsiteX9350" fmla="*/ 3961905 w 8176660"/>
                <a:gd name="connsiteY9350" fmla="*/ 2519466 h 8173795"/>
                <a:gd name="connsiteX9351" fmla="*/ 3963004 w 8176660"/>
                <a:gd name="connsiteY9351" fmla="*/ 2528991 h 8173795"/>
                <a:gd name="connsiteX9352" fmla="*/ 3967400 w 8176660"/>
                <a:gd name="connsiteY9352" fmla="*/ 2530457 h 8173795"/>
                <a:gd name="connsiteX9353" fmla="*/ 3968499 w 8176660"/>
                <a:gd name="connsiteY9353" fmla="*/ 2530457 h 8173795"/>
                <a:gd name="connsiteX9354" fmla="*/ 3972896 w 8176660"/>
                <a:gd name="connsiteY9354" fmla="*/ 2527892 h 8173795"/>
                <a:gd name="connsiteX9355" fmla="*/ 3973262 w 8176660"/>
                <a:gd name="connsiteY9355" fmla="*/ 2526427 h 8173795"/>
                <a:gd name="connsiteX9356" fmla="*/ 3991946 w 8176660"/>
                <a:gd name="connsiteY9356" fmla="*/ 2529358 h 8173795"/>
                <a:gd name="connsiteX9357" fmla="*/ 4009165 w 8176660"/>
                <a:gd name="connsiteY9357" fmla="*/ 2531922 h 8173795"/>
                <a:gd name="connsiteX9358" fmla="*/ 3823789 w 8176660"/>
                <a:gd name="connsiteY9358" fmla="*/ 2587975 h 8173795"/>
                <a:gd name="connsiteX9359" fmla="*/ 3890100 w 8176660"/>
                <a:gd name="connsiteY9359" fmla="*/ 2387945 h 8173795"/>
                <a:gd name="connsiteX9360" fmla="*/ 3926735 w 8176660"/>
                <a:gd name="connsiteY9360" fmla="*/ 2454255 h 8173795"/>
                <a:gd name="connsiteX9361" fmla="*/ 4115774 w 8176660"/>
                <a:gd name="connsiteY9361" fmla="*/ 2507010 h 8173795"/>
                <a:gd name="connsiteX9362" fmla="*/ 4083901 w 8176660"/>
                <a:gd name="connsiteY9362" fmla="*/ 2513971 h 8173795"/>
                <a:gd name="connsiteX9363" fmla="*/ 4022720 w 8176660"/>
                <a:gd name="connsiteY9363" fmla="*/ 2527526 h 8173795"/>
                <a:gd name="connsiteX9364" fmla="*/ 4016492 w 8176660"/>
                <a:gd name="connsiteY9364" fmla="*/ 2523130 h 8173795"/>
                <a:gd name="connsiteX9365" fmla="*/ 4015393 w 8176660"/>
                <a:gd name="connsiteY9365" fmla="*/ 2523130 h 8173795"/>
                <a:gd name="connsiteX9366" fmla="*/ 4013561 w 8176660"/>
                <a:gd name="connsiteY9366" fmla="*/ 2524229 h 8173795"/>
                <a:gd name="connsiteX9367" fmla="*/ 4009531 w 8176660"/>
                <a:gd name="connsiteY9367" fmla="*/ 2519466 h 8173795"/>
                <a:gd name="connsiteX9368" fmla="*/ 4059722 w 8176660"/>
                <a:gd name="connsiteY9368" fmla="*/ 2513605 h 8173795"/>
                <a:gd name="connsiteX9369" fmla="*/ 4115774 w 8176660"/>
                <a:gd name="connsiteY9369" fmla="*/ 2507010 h 8173795"/>
                <a:gd name="connsiteX9370" fmla="*/ 3972896 w 8176660"/>
                <a:gd name="connsiteY9370" fmla="*/ 2520565 h 8173795"/>
                <a:gd name="connsiteX9371" fmla="*/ 3967034 w 8176660"/>
                <a:gd name="connsiteY9371" fmla="*/ 2516169 h 8173795"/>
                <a:gd name="connsiteX9372" fmla="*/ 3965935 w 8176660"/>
                <a:gd name="connsiteY9372" fmla="*/ 2516169 h 8173795"/>
                <a:gd name="connsiteX9373" fmla="*/ 3965202 w 8176660"/>
                <a:gd name="connsiteY9373" fmla="*/ 2516535 h 8173795"/>
                <a:gd name="connsiteX9374" fmla="*/ 3929666 w 8176660"/>
                <a:gd name="connsiteY9374" fmla="*/ 2452057 h 8173795"/>
                <a:gd name="connsiteX9375" fmla="*/ 3898892 w 8176660"/>
                <a:gd name="connsiteY9375" fmla="*/ 2396737 h 8173795"/>
                <a:gd name="connsiteX9376" fmla="*/ 4002204 w 8176660"/>
                <a:gd name="connsiteY9376" fmla="*/ 2516902 h 8173795"/>
                <a:gd name="connsiteX9377" fmla="*/ 3972896 w 8176660"/>
                <a:gd name="connsiteY9377" fmla="*/ 2520565 h 8173795"/>
                <a:gd name="connsiteX9378" fmla="*/ 4055692 w 8176660"/>
                <a:gd name="connsiteY9378" fmla="*/ 2240670 h 8173795"/>
                <a:gd name="connsiteX9379" fmla="*/ 4056058 w 8176660"/>
                <a:gd name="connsiteY9379" fmla="*/ 2177290 h 8173795"/>
                <a:gd name="connsiteX9380" fmla="*/ 4140686 w 8176660"/>
                <a:gd name="connsiteY9380" fmla="*/ 2097791 h 8173795"/>
                <a:gd name="connsiteX9381" fmla="*/ 4099655 w 8176660"/>
                <a:gd name="connsiteY9381" fmla="*/ 2166666 h 8173795"/>
                <a:gd name="connsiteX9382" fmla="*/ 4055692 w 8176660"/>
                <a:gd name="connsiteY9382" fmla="*/ 2240670 h 8173795"/>
                <a:gd name="connsiteX9383" fmla="*/ 4051296 w 8176660"/>
                <a:gd name="connsiteY9383" fmla="*/ 2042838 h 8173795"/>
                <a:gd name="connsiteX9384" fmla="*/ 4052028 w 8176660"/>
                <a:gd name="connsiteY9384" fmla="*/ 2044303 h 8173795"/>
                <a:gd name="connsiteX9385" fmla="*/ 4044701 w 8176660"/>
                <a:gd name="connsiteY9385" fmla="*/ 2064819 h 8173795"/>
                <a:gd name="connsiteX9386" fmla="*/ 3996343 w 8176660"/>
                <a:gd name="connsiteY9386" fmla="*/ 2055294 h 8173795"/>
                <a:gd name="connsiteX9387" fmla="*/ 4021988 w 8176660"/>
                <a:gd name="connsiteY9387" fmla="*/ 2049798 h 8173795"/>
                <a:gd name="connsiteX9388" fmla="*/ 4051296 w 8176660"/>
                <a:gd name="connsiteY9388" fmla="*/ 2042838 h 8173795"/>
                <a:gd name="connsiteX9389" fmla="*/ 3984619 w 8176660"/>
                <a:gd name="connsiteY9389" fmla="*/ 2148348 h 8173795"/>
                <a:gd name="connsiteX9390" fmla="*/ 3984253 w 8176660"/>
                <a:gd name="connsiteY9390" fmla="*/ 2174359 h 8173795"/>
                <a:gd name="connsiteX9391" fmla="*/ 3952380 w 8176660"/>
                <a:gd name="connsiteY9391" fmla="*/ 2201103 h 8173795"/>
                <a:gd name="connsiteX9392" fmla="*/ 3890466 w 8176660"/>
                <a:gd name="connsiteY9392" fmla="*/ 2253126 h 8173795"/>
                <a:gd name="connsiteX9393" fmla="*/ 3986084 w 8176660"/>
                <a:gd name="connsiteY9393" fmla="*/ 2062621 h 8173795"/>
                <a:gd name="connsiteX9394" fmla="*/ 3984619 w 8176660"/>
                <a:gd name="connsiteY9394" fmla="*/ 2148348 h 8173795"/>
                <a:gd name="connsiteX9395" fmla="*/ 3878010 w 8176660"/>
                <a:gd name="connsiteY9395" fmla="*/ 2259720 h 8173795"/>
                <a:gd name="connsiteX9396" fmla="*/ 3857494 w 8176660"/>
                <a:gd name="connsiteY9396" fmla="*/ 2264849 h 8173795"/>
                <a:gd name="connsiteX9397" fmla="*/ 3740260 w 8176660"/>
                <a:gd name="connsiteY9397" fmla="*/ 2131129 h 8173795"/>
                <a:gd name="connsiteX9398" fmla="*/ 3878742 w 8176660"/>
                <a:gd name="connsiteY9398" fmla="*/ 2256423 h 8173795"/>
                <a:gd name="connsiteX9399" fmla="*/ 3878010 w 8176660"/>
                <a:gd name="connsiteY9399" fmla="*/ 2259720 h 8173795"/>
                <a:gd name="connsiteX9400" fmla="*/ 3878010 w 8176660"/>
                <a:gd name="connsiteY9400" fmla="*/ 2259720 h 8173795"/>
                <a:gd name="connsiteX9401" fmla="*/ 3712783 w 8176660"/>
                <a:gd name="connsiteY9401" fmla="*/ 2106217 h 8173795"/>
                <a:gd name="connsiteX9402" fmla="*/ 3653067 w 8176660"/>
                <a:gd name="connsiteY9402" fmla="*/ 2088998 h 8173795"/>
                <a:gd name="connsiteX9403" fmla="*/ 3591520 w 8176660"/>
                <a:gd name="connsiteY9403" fmla="*/ 2071413 h 8173795"/>
                <a:gd name="connsiteX9404" fmla="*/ 3591520 w 8176660"/>
                <a:gd name="connsiteY9404" fmla="*/ 2070681 h 8173795"/>
                <a:gd name="connsiteX9405" fmla="*/ 3590054 w 8176660"/>
                <a:gd name="connsiteY9405" fmla="*/ 2068483 h 8173795"/>
                <a:gd name="connsiteX9406" fmla="*/ 3702892 w 8176660"/>
                <a:gd name="connsiteY9406" fmla="*/ 1924871 h 8173795"/>
                <a:gd name="connsiteX9407" fmla="*/ 3703991 w 8176660"/>
                <a:gd name="connsiteY9407" fmla="*/ 1925238 h 8173795"/>
                <a:gd name="connsiteX9408" fmla="*/ 3710219 w 8176660"/>
                <a:gd name="connsiteY9408" fmla="*/ 2014995 h 8173795"/>
                <a:gd name="connsiteX9409" fmla="*/ 3716813 w 8176660"/>
                <a:gd name="connsiteY9409" fmla="*/ 2102920 h 8173795"/>
                <a:gd name="connsiteX9410" fmla="*/ 3712783 w 8176660"/>
                <a:gd name="connsiteY9410" fmla="*/ 2106217 h 8173795"/>
                <a:gd name="connsiteX9411" fmla="*/ 3472454 w 8176660"/>
                <a:gd name="connsiteY9411" fmla="*/ 1844273 h 8173795"/>
                <a:gd name="connsiteX9412" fmla="*/ 3439482 w 8176660"/>
                <a:gd name="connsiteY9412" fmla="*/ 1901424 h 8173795"/>
                <a:gd name="connsiteX9413" fmla="*/ 3438749 w 8176660"/>
                <a:gd name="connsiteY9413" fmla="*/ 1812766 h 8173795"/>
                <a:gd name="connsiteX9414" fmla="*/ 3438017 w 8176660"/>
                <a:gd name="connsiteY9414" fmla="*/ 1724475 h 8173795"/>
                <a:gd name="connsiteX9415" fmla="*/ 3488207 w 8176660"/>
                <a:gd name="connsiteY9415" fmla="*/ 1817529 h 8173795"/>
                <a:gd name="connsiteX9416" fmla="*/ 3472454 w 8176660"/>
                <a:gd name="connsiteY9416" fmla="*/ 1844273 h 8173795"/>
                <a:gd name="connsiteX9417" fmla="*/ 3590787 w 8176660"/>
                <a:gd name="connsiteY9417" fmla="*/ 2074711 h 8173795"/>
                <a:gd name="connsiteX9418" fmla="*/ 3652335 w 8176660"/>
                <a:gd name="connsiteY9418" fmla="*/ 2092662 h 8173795"/>
                <a:gd name="connsiteX9419" fmla="*/ 3712051 w 8176660"/>
                <a:gd name="connsiteY9419" fmla="*/ 2109881 h 8173795"/>
                <a:gd name="connsiteX9420" fmla="*/ 3711684 w 8176660"/>
                <a:gd name="connsiteY9420" fmla="*/ 2111346 h 8173795"/>
                <a:gd name="connsiteX9421" fmla="*/ 3713150 w 8176660"/>
                <a:gd name="connsiteY9421" fmla="*/ 2114277 h 8173795"/>
                <a:gd name="connsiteX9422" fmla="*/ 3668454 w 8176660"/>
                <a:gd name="connsiteY9422" fmla="*/ 2158240 h 8173795"/>
                <a:gd name="connsiteX9423" fmla="*/ 3622660 w 8176660"/>
                <a:gd name="connsiteY9423" fmla="*/ 2204034 h 8173795"/>
                <a:gd name="connsiteX9424" fmla="*/ 3620828 w 8176660"/>
                <a:gd name="connsiteY9424" fmla="*/ 2203668 h 8173795"/>
                <a:gd name="connsiteX9425" fmla="*/ 3605075 w 8176660"/>
                <a:gd name="connsiteY9425" fmla="*/ 2139922 h 8173795"/>
                <a:gd name="connsiteX9426" fmla="*/ 3588955 w 8176660"/>
                <a:gd name="connsiteY9426" fmla="*/ 2076542 h 8173795"/>
                <a:gd name="connsiteX9427" fmla="*/ 3590787 w 8176660"/>
                <a:gd name="connsiteY9427" fmla="*/ 2074711 h 8173795"/>
                <a:gd name="connsiteX9428" fmla="*/ 3590787 w 8176660"/>
                <a:gd name="connsiteY9428" fmla="*/ 2074711 h 8173795"/>
                <a:gd name="connsiteX9429" fmla="*/ 3642077 w 8176660"/>
                <a:gd name="connsiteY9429" fmla="*/ 2261186 h 8173795"/>
                <a:gd name="connsiteX9430" fmla="*/ 3665157 w 8176660"/>
                <a:gd name="connsiteY9430" fmla="*/ 2312109 h 8173795"/>
                <a:gd name="connsiteX9431" fmla="*/ 3656731 w 8176660"/>
                <a:gd name="connsiteY9431" fmla="*/ 2319802 h 8173795"/>
                <a:gd name="connsiteX9432" fmla="*/ 3649404 w 8176660"/>
                <a:gd name="connsiteY9432" fmla="*/ 2326397 h 8173795"/>
                <a:gd name="connsiteX9433" fmla="*/ 3636215 w 8176660"/>
                <a:gd name="connsiteY9433" fmla="*/ 2268513 h 8173795"/>
                <a:gd name="connsiteX9434" fmla="*/ 3626323 w 8176660"/>
                <a:gd name="connsiteY9434" fmla="*/ 2224916 h 8173795"/>
                <a:gd name="connsiteX9435" fmla="*/ 3642077 w 8176660"/>
                <a:gd name="connsiteY9435" fmla="*/ 2261186 h 8173795"/>
                <a:gd name="connsiteX9436" fmla="*/ 3668454 w 8176660"/>
                <a:gd name="connsiteY9436" fmla="*/ 2326763 h 8173795"/>
                <a:gd name="connsiteX9437" fmla="*/ 3679079 w 8176660"/>
                <a:gd name="connsiteY9437" fmla="*/ 2374023 h 8173795"/>
                <a:gd name="connsiteX9438" fmla="*/ 3689337 w 8176660"/>
                <a:gd name="connsiteY9438" fmla="*/ 2417619 h 8173795"/>
                <a:gd name="connsiteX9439" fmla="*/ 3673217 w 8176660"/>
                <a:gd name="connsiteY9439" fmla="*/ 2381717 h 8173795"/>
                <a:gd name="connsiteX9440" fmla="*/ 3650503 w 8176660"/>
                <a:gd name="connsiteY9440" fmla="*/ 2331526 h 8173795"/>
                <a:gd name="connsiteX9441" fmla="*/ 3668454 w 8176660"/>
                <a:gd name="connsiteY9441" fmla="*/ 2326763 h 8173795"/>
                <a:gd name="connsiteX9442" fmla="*/ 3682742 w 8176660"/>
                <a:gd name="connsiteY9442" fmla="*/ 2372924 h 8173795"/>
                <a:gd name="connsiteX9443" fmla="*/ 3671752 w 8176660"/>
                <a:gd name="connsiteY9443" fmla="*/ 2326030 h 8173795"/>
                <a:gd name="connsiteX9444" fmla="*/ 3861524 w 8176660"/>
                <a:gd name="connsiteY9444" fmla="*/ 2280236 h 8173795"/>
                <a:gd name="connsiteX9445" fmla="*/ 3865553 w 8176660"/>
                <a:gd name="connsiteY9445" fmla="*/ 2282801 h 8173795"/>
                <a:gd name="connsiteX9446" fmla="*/ 3876178 w 8176660"/>
                <a:gd name="connsiteY9446" fmla="*/ 2330793 h 8173795"/>
                <a:gd name="connsiteX9447" fmla="*/ 3887901 w 8176660"/>
                <a:gd name="connsiteY9447" fmla="*/ 2382083 h 8173795"/>
                <a:gd name="connsiteX9448" fmla="*/ 3696297 w 8176660"/>
                <a:gd name="connsiteY9448" fmla="*/ 2432640 h 8173795"/>
                <a:gd name="connsiteX9449" fmla="*/ 3682742 w 8176660"/>
                <a:gd name="connsiteY9449" fmla="*/ 2372924 h 8173795"/>
                <a:gd name="connsiteX9450" fmla="*/ 3417135 w 8176660"/>
                <a:gd name="connsiteY9450" fmla="*/ 1606508 h 8173795"/>
                <a:gd name="connsiteX9451" fmla="*/ 3424095 w 8176660"/>
                <a:gd name="connsiteY9451" fmla="*/ 1609806 h 8173795"/>
                <a:gd name="connsiteX9452" fmla="*/ 3425561 w 8176660"/>
                <a:gd name="connsiteY9452" fmla="*/ 1609806 h 8173795"/>
                <a:gd name="connsiteX9453" fmla="*/ 3432155 w 8176660"/>
                <a:gd name="connsiteY9453" fmla="*/ 1605776 h 8173795"/>
                <a:gd name="connsiteX9454" fmla="*/ 3429957 w 8176660"/>
                <a:gd name="connsiteY9454" fmla="*/ 1591488 h 8173795"/>
                <a:gd name="connsiteX9455" fmla="*/ 3422263 w 8176660"/>
                <a:gd name="connsiteY9455" fmla="*/ 1589656 h 8173795"/>
                <a:gd name="connsiteX9456" fmla="*/ 3416036 w 8176660"/>
                <a:gd name="connsiteY9456" fmla="*/ 1593320 h 8173795"/>
                <a:gd name="connsiteX9457" fmla="*/ 3343497 w 8176660"/>
                <a:gd name="connsiteY9457" fmla="*/ 1549723 h 8173795"/>
                <a:gd name="connsiteX9458" fmla="*/ 3263998 w 8176660"/>
                <a:gd name="connsiteY9458" fmla="*/ 1502097 h 8173795"/>
                <a:gd name="connsiteX9459" fmla="*/ 3349359 w 8176660"/>
                <a:gd name="connsiteY9459" fmla="*/ 1374972 h 8173795"/>
                <a:gd name="connsiteX9460" fmla="*/ 3432522 w 8176660"/>
                <a:gd name="connsiteY9460" fmla="*/ 1250045 h 8173795"/>
                <a:gd name="connsiteX9461" fmla="*/ 3433621 w 8176660"/>
                <a:gd name="connsiteY9461" fmla="*/ 1250411 h 8173795"/>
                <a:gd name="connsiteX9462" fmla="*/ 3434353 w 8176660"/>
                <a:gd name="connsiteY9462" fmla="*/ 1250411 h 8173795"/>
                <a:gd name="connsiteX9463" fmla="*/ 3438749 w 8176660"/>
                <a:gd name="connsiteY9463" fmla="*/ 1244549 h 8173795"/>
                <a:gd name="connsiteX9464" fmla="*/ 3438749 w 8176660"/>
                <a:gd name="connsiteY9464" fmla="*/ 1244549 h 8173795"/>
                <a:gd name="connsiteX9465" fmla="*/ 3438017 w 8176660"/>
                <a:gd name="connsiteY9465" fmla="*/ 1243450 h 8173795"/>
                <a:gd name="connsiteX9466" fmla="*/ 3557815 w 8176660"/>
                <a:gd name="connsiteY9466" fmla="*/ 1135375 h 8173795"/>
                <a:gd name="connsiteX9467" fmla="*/ 3675049 w 8176660"/>
                <a:gd name="connsiteY9467" fmla="*/ 1028766 h 8173795"/>
                <a:gd name="connsiteX9468" fmla="*/ 3679445 w 8176660"/>
                <a:gd name="connsiteY9468" fmla="*/ 1030598 h 8173795"/>
                <a:gd name="connsiteX9469" fmla="*/ 3680544 w 8176660"/>
                <a:gd name="connsiteY9469" fmla="*/ 1030598 h 8173795"/>
                <a:gd name="connsiteX9470" fmla="*/ 3687139 w 8176660"/>
                <a:gd name="connsiteY9470" fmla="*/ 1022538 h 8173795"/>
                <a:gd name="connsiteX9471" fmla="*/ 3687139 w 8176660"/>
                <a:gd name="connsiteY9471" fmla="*/ 1022171 h 8173795"/>
                <a:gd name="connsiteX9472" fmla="*/ 3782757 w 8176660"/>
                <a:gd name="connsiteY9472" fmla="*/ 997992 h 8173795"/>
                <a:gd name="connsiteX9473" fmla="*/ 3879109 w 8176660"/>
                <a:gd name="connsiteY9473" fmla="*/ 973446 h 8173795"/>
                <a:gd name="connsiteX9474" fmla="*/ 3885337 w 8176660"/>
                <a:gd name="connsiteY9474" fmla="*/ 977476 h 8173795"/>
                <a:gd name="connsiteX9475" fmla="*/ 3886436 w 8176660"/>
                <a:gd name="connsiteY9475" fmla="*/ 977476 h 8173795"/>
                <a:gd name="connsiteX9476" fmla="*/ 3892664 w 8176660"/>
                <a:gd name="connsiteY9476" fmla="*/ 970149 h 8173795"/>
                <a:gd name="connsiteX9477" fmla="*/ 3977658 w 8176660"/>
                <a:gd name="connsiteY9477" fmla="*/ 950732 h 8173795"/>
                <a:gd name="connsiteX9478" fmla="*/ 4069247 w 8176660"/>
                <a:gd name="connsiteY9478" fmla="*/ 929484 h 8173795"/>
                <a:gd name="connsiteX9479" fmla="*/ 4069247 w 8176660"/>
                <a:gd name="connsiteY9479" fmla="*/ 929484 h 8173795"/>
                <a:gd name="connsiteX9480" fmla="*/ 4069247 w 8176660"/>
                <a:gd name="connsiteY9480" fmla="*/ 929484 h 8173795"/>
                <a:gd name="connsiteX9481" fmla="*/ 4069247 w 8176660"/>
                <a:gd name="connsiteY9481" fmla="*/ 929484 h 8173795"/>
                <a:gd name="connsiteX9482" fmla="*/ 4069247 w 8176660"/>
                <a:gd name="connsiteY9482" fmla="*/ 929484 h 8173795"/>
                <a:gd name="connsiteX9483" fmla="*/ 4069247 w 8176660"/>
                <a:gd name="connsiteY9483" fmla="*/ 929484 h 8173795"/>
                <a:gd name="connsiteX9484" fmla="*/ 4148013 w 8176660"/>
                <a:gd name="connsiteY9484" fmla="*/ 894313 h 8173795"/>
                <a:gd name="connsiteX9485" fmla="*/ 4226047 w 8176660"/>
                <a:gd name="connsiteY9485" fmla="*/ 859143 h 8173795"/>
                <a:gd name="connsiteX9486" fmla="*/ 4226414 w 8176660"/>
                <a:gd name="connsiteY9486" fmla="*/ 859143 h 8173795"/>
                <a:gd name="connsiteX9487" fmla="*/ 4226780 w 8176660"/>
                <a:gd name="connsiteY9487" fmla="*/ 858777 h 8173795"/>
                <a:gd name="connsiteX9488" fmla="*/ 4226780 w 8176660"/>
                <a:gd name="connsiteY9488" fmla="*/ 858777 h 8173795"/>
                <a:gd name="connsiteX9489" fmla="*/ 4226780 w 8176660"/>
                <a:gd name="connsiteY9489" fmla="*/ 858777 h 8173795"/>
                <a:gd name="connsiteX9490" fmla="*/ 4227147 w 8176660"/>
                <a:gd name="connsiteY9490" fmla="*/ 858777 h 8173795"/>
                <a:gd name="connsiteX9491" fmla="*/ 4227147 w 8176660"/>
                <a:gd name="connsiteY9491" fmla="*/ 858777 h 8173795"/>
                <a:gd name="connsiteX9492" fmla="*/ 4227513 w 8176660"/>
                <a:gd name="connsiteY9492" fmla="*/ 857678 h 8173795"/>
                <a:gd name="connsiteX9493" fmla="*/ 4227879 w 8176660"/>
                <a:gd name="connsiteY9493" fmla="*/ 857312 h 8173795"/>
                <a:gd name="connsiteX9494" fmla="*/ 4227513 w 8176660"/>
                <a:gd name="connsiteY9494" fmla="*/ 856945 h 8173795"/>
                <a:gd name="connsiteX9495" fmla="*/ 4188679 w 8176660"/>
                <a:gd name="connsiteY9495" fmla="*/ 710403 h 8173795"/>
                <a:gd name="connsiteX9496" fmla="*/ 4150212 w 8176660"/>
                <a:gd name="connsiteY9496" fmla="*/ 566792 h 8173795"/>
                <a:gd name="connsiteX9497" fmla="*/ 4302982 w 8176660"/>
                <a:gd name="connsiteY9497" fmla="*/ 617349 h 8173795"/>
                <a:gd name="connsiteX9498" fmla="*/ 4459049 w 8176660"/>
                <a:gd name="connsiteY9498" fmla="*/ 668639 h 8173795"/>
                <a:gd name="connsiteX9499" fmla="*/ 4459782 w 8176660"/>
                <a:gd name="connsiteY9499" fmla="*/ 668639 h 8173795"/>
                <a:gd name="connsiteX9500" fmla="*/ 4459782 w 8176660"/>
                <a:gd name="connsiteY9500" fmla="*/ 668639 h 8173795"/>
                <a:gd name="connsiteX9501" fmla="*/ 4460515 w 8176660"/>
                <a:gd name="connsiteY9501" fmla="*/ 668272 h 8173795"/>
                <a:gd name="connsiteX9502" fmla="*/ 4460515 w 8176660"/>
                <a:gd name="connsiteY9502" fmla="*/ 667906 h 8173795"/>
                <a:gd name="connsiteX9503" fmla="*/ 4460881 w 8176660"/>
                <a:gd name="connsiteY9503" fmla="*/ 667906 h 8173795"/>
                <a:gd name="connsiteX9504" fmla="*/ 4461247 w 8176660"/>
                <a:gd name="connsiteY9504" fmla="*/ 666807 h 8173795"/>
                <a:gd name="connsiteX9505" fmla="*/ 4461247 w 8176660"/>
                <a:gd name="connsiteY9505" fmla="*/ 666807 h 8173795"/>
                <a:gd name="connsiteX9506" fmla="*/ 4461247 w 8176660"/>
                <a:gd name="connsiteY9506" fmla="*/ 666807 h 8173795"/>
                <a:gd name="connsiteX9507" fmla="*/ 4461247 w 8176660"/>
                <a:gd name="connsiteY9507" fmla="*/ 666440 h 8173795"/>
                <a:gd name="connsiteX9508" fmla="*/ 4416552 w 8176660"/>
                <a:gd name="connsiteY9508" fmla="*/ 519165 h 8173795"/>
                <a:gd name="connsiteX9509" fmla="*/ 4374421 w 8176660"/>
                <a:gd name="connsiteY9509" fmla="*/ 380683 h 8173795"/>
                <a:gd name="connsiteX9510" fmla="*/ 4378085 w 8176660"/>
                <a:gd name="connsiteY9510" fmla="*/ 378485 h 8173795"/>
                <a:gd name="connsiteX9511" fmla="*/ 4379917 w 8176660"/>
                <a:gd name="connsiteY9511" fmla="*/ 370792 h 8173795"/>
                <a:gd name="connsiteX9512" fmla="*/ 4378085 w 8176660"/>
                <a:gd name="connsiteY9512" fmla="*/ 367861 h 8173795"/>
                <a:gd name="connsiteX9513" fmla="*/ 4490190 w 8176660"/>
                <a:gd name="connsiteY9513" fmla="*/ 276272 h 8173795"/>
                <a:gd name="connsiteX9514" fmla="*/ 4603027 w 8176660"/>
                <a:gd name="connsiteY9514" fmla="*/ 183584 h 8173795"/>
                <a:gd name="connsiteX9515" fmla="*/ 4607790 w 8176660"/>
                <a:gd name="connsiteY9515" fmla="*/ 185416 h 8173795"/>
                <a:gd name="connsiteX9516" fmla="*/ 4608889 w 8176660"/>
                <a:gd name="connsiteY9516" fmla="*/ 185416 h 8173795"/>
                <a:gd name="connsiteX9517" fmla="*/ 4614384 w 8176660"/>
                <a:gd name="connsiteY9517" fmla="*/ 182118 h 8173795"/>
                <a:gd name="connsiteX9518" fmla="*/ 4612552 w 8176660"/>
                <a:gd name="connsiteY9518" fmla="*/ 170761 h 8173795"/>
                <a:gd name="connsiteX9519" fmla="*/ 4606691 w 8176660"/>
                <a:gd name="connsiteY9519" fmla="*/ 169296 h 8173795"/>
                <a:gd name="connsiteX9520" fmla="*/ 4601562 w 8176660"/>
                <a:gd name="connsiteY9520" fmla="*/ 172593 h 8173795"/>
                <a:gd name="connsiteX9521" fmla="*/ 4600829 w 8176660"/>
                <a:gd name="connsiteY9521" fmla="*/ 175524 h 8173795"/>
                <a:gd name="connsiteX9522" fmla="*/ 4466010 w 8176660"/>
                <a:gd name="connsiteY9522" fmla="*/ 171494 h 8173795"/>
                <a:gd name="connsiteX9523" fmla="*/ 4331558 w 8176660"/>
                <a:gd name="connsiteY9523" fmla="*/ 167831 h 8173795"/>
                <a:gd name="connsiteX9524" fmla="*/ 4323864 w 8176660"/>
                <a:gd name="connsiteY9524" fmla="*/ 161603 h 8173795"/>
                <a:gd name="connsiteX9525" fmla="*/ 4322765 w 8176660"/>
                <a:gd name="connsiteY9525" fmla="*/ 161603 h 8173795"/>
                <a:gd name="connsiteX9526" fmla="*/ 4318369 w 8176660"/>
                <a:gd name="connsiteY9526" fmla="*/ 164167 h 8173795"/>
                <a:gd name="connsiteX9527" fmla="*/ 4180985 w 8176660"/>
                <a:gd name="connsiteY9527" fmla="*/ 87232 h 8173795"/>
                <a:gd name="connsiteX9528" fmla="*/ 4038473 w 8176660"/>
                <a:gd name="connsiteY9528" fmla="*/ 6634 h 8173795"/>
                <a:gd name="connsiteX9529" fmla="*/ 4038840 w 8176660"/>
                <a:gd name="connsiteY9529" fmla="*/ 5169 h 8173795"/>
                <a:gd name="connsiteX9530" fmla="*/ 4031879 w 8176660"/>
                <a:gd name="connsiteY9530" fmla="*/ 40 h 8173795"/>
                <a:gd name="connsiteX9531" fmla="*/ 4027849 w 8176660"/>
                <a:gd name="connsiteY9531" fmla="*/ 2238 h 8173795"/>
                <a:gd name="connsiteX9532" fmla="*/ 4026750 w 8176660"/>
                <a:gd name="connsiteY9532" fmla="*/ 6634 h 8173795"/>
                <a:gd name="connsiteX9533" fmla="*/ 4029681 w 8176660"/>
                <a:gd name="connsiteY9533" fmla="*/ 10664 h 8173795"/>
                <a:gd name="connsiteX9534" fmla="*/ 3986084 w 8176660"/>
                <a:gd name="connsiteY9534" fmla="*/ 160503 h 8173795"/>
                <a:gd name="connsiteX9535" fmla="*/ 3943954 w 8176660"/>
                <a:gd name="connsiteY9535" fmla="*/ 307046 h 8173795"/>
                <a:gd name="connsiteX9536" fmla="*/ 3941756 w 8176660"/>
                <a:gd name="connsiteY9536" fmla="*/ 306313 h 8173795"/>
                <a:gd name="connsiteX9537" fmla="*/ 3933329 w 8176660"/>
                <a:gd name="connsiteY9537" fmla="*/ 317304 h 8173795"/>
                <a:gd name="connsiteX9538" fmla="*/ 3942854 w 8176660"/>
                <a:gd name="connsiteY9538" fmla="*/ 325730 h 8173795"/>
                <a:gd name="connsiteX9539" fmla="*/ 3944320 w 8176660"/>
                <a:gd name="connsiteY9539" fmla="*/ 325730 h 8173795"/>
                <a:gd name="connsiteX9540" fmla="*/ 3947251 w 8176660"/>
                <a:gd name="connsiteY9540" fmla="*/ 323898 h 8173795"/>
                <a:gd name="connsiteX9541" fmla="*/ 4044335 w 8176660"/>
                <a:gd name="connsiteY9541" fmla="*/ 440765 h 8173795"/>
                <a:gd name="connsiteX9542" fmla="*/ 4145083 w 8176660"/>
                <a:gd name="connsiteY9542" fmla="*/ 561663 h 8173795"/>
                <a:gd name="connsiteX9543" fmla="*/ 4055692 w 8176660"/>
                <a:gd name="connsiteY9543" fmla="*/ 564960 h 8173795"/>
                <a:gd name="connsiteX9544" fmla="*/ 3972896 w 8176660"/>
                <a:gd name="connsiteY9544" fmla="*/ 568257 h 8173795"/>
                <a:gd name="connsiteX9545" fmla="*/ 3960806 w 8176660"/>
                <a:gd name="connsiteY9545" fmla="*/ 560197 h 8173795"/>
                <a:gd name="connsiteX9546" fmla="*/ 3952746 w 8176660"/>
                <a:gd name="connsiteY9546" fmla="*/ 571921 h 8173795"/>
                <a:gd name="connsiteX9547" fmla="*/ 3955311 w 8176660"/>
                <a:gd name="connsiteY9547" fmla="*/ 576317 h 8173795"/>
                <a:gd name="connsiteX9548" fmla="*/ 3849067 w 8176660"/>
                <a:gd name="connsiteY9548" fmla="*/ 693917 h 8173795"/>
                <a:gd name="connsiteX9549" fmla="*/ 3743924 w 8176660"/>
                <a:gd name="connsiteY9549" fmla="*/ 810784 h 8173795"/>
                <a:gd name="connsiteX9550" fmla="*/ 3736230 w 8176660"/>
                <a:gd name="connsiteY9550" fmla="*/ 808953 h 8173795"/>
                <a:gd name="connsiteX9551" fmla="*/ 3728903 w 8176660"/>
                <a:gd name="connsiteY9551" fmla="*/ 813349 h 8173795"/>
                <a:gd name="connsiteX9552" fmla="*/ 3727438 w 8176660"/>
                <a:gd name="connsiteY9552" fmla="*/ 819211 h 8173795"/>
                <a:gd name="connsiteX9553" fmla="*/ 3594084 w 8176660"/>
                <a:gd name="connsiteY9553" fmla="*/ 828736 h 8173795"/>
                <a:gd name="connsiteX9554" fmla="*/ 3458533 w 8176660"/>
                <a:gd name="connsiteY9554" fmla="*/ 838994 h 8173795"/>
                <a:gd name="connsiteX9555" fmla="*/ 3449008 w 8176660"/>
                <a:gd name="connsiteY9555" fmla="*/ 832399 h 8173795"/>
                <a:gd name="connsiteX9556" fmla="*/ 3441680 w 8176660"/>
                <a:gd name="connsiteY9556" fmla="*/ 842657 h 8173795"/>
                <a:gd name="connsiteX9557" fmla="*/ 3448641 w 8176660"/>
                <a:gd name="connsiteY9557" fmla="*/ 849618 h 8173795"/>
                <a:gd name="connsiteX9558" fmla="*/ 3449008 w 8176660"/>
                <a:gd name="connsiteY9558" fmla="*/ 962822 h 8173795"/>
                <a:gd name="connsiteX9559" fmla="*/ 3449740 w 8176660"/>
                <a:gd name="connsiteY9559" fmla="*/ 1075659 h 8173795"/>
                <a:gd name="connsiteX9560" fmla="*/ 3443146 w 8176660"/>
                <a:gd name="connsiteY9560" fmla="*/ 1084086 h 8173795"/>
                <a:gd name="connsiteX9561" fmla="*/ 3347893 w 8176660"/>
                <a:gd name="connsiteY9561" fmla="*/ 1107899 h 8173795"/>
                <a:gd name="connsiteX9562" fmla="*/ 3247512 w 8176660"/>
                <a:gd name="connsiteY9562" fmla="*/ 1133544 h 8173795"/>
                <a:gd name="connsiteX9563" fmla="*/ 3244948 w 8176660"/>
                <a:gd name="connsiteY9563" fmla="*/ 1132445 h 8173795"/>
                <a:gd name="connsiteX9564" fmla="*/ 3242017 w 8176660"/>
                <a:gd name="connsiteY9564" fmla="*/ 1136108 h 8173795"/>
                <a:gd name="connsiteX9565" fmla="*/ 3245680 w 8176660"/>
                <a:gd name="connsiteY9565" fmla="*/ 1139039 h 8173795"/>
                <a:gd name="connsiteX9566" fmla="*/ 3245680 w 8176660"/>
                <a:gd name="connsiteY9566" fmla="*/ 1139039 h 8173795"/>
                <a:gd name="connsiteX9567" fmla="*/ 3246413 w 8176660"/>
                <a:gd name="connsiteY9567" fmla="*/ 1138672 h 8173795"/>
                <a:gd name="connsiteX9568" fmla="*/ 3293673 w 8176660"/>
                <a:gd name="connsiteY9568" fmla="*/ 1166149 h 8173795"/>
                <a:gd name="connsiteX9569" fmla="*/ 3154458 w 8176660"/>
                <a:gd name="connsiteY9569" fmla="*/ 1242351 h 8173795"/>
                <a:gd name="connsiteX9570" fmla="*/ 3146032 w 8176660"/>
                <a:gd name="connsiteY9570" fmla="*/ 1238688 h 8173795"/>
                <a:gd name="connsiteX9571" fmla="*/ 3137972 w 8176660"/>
                <a:gd name="connsiteY9571" fmla="*/ 1249678 h 8173795"/>
                <a:gd name="connsiteX9572" fmla="*/ 3147497 w 8176660"/>
                <a:gd name="connsiteY9572" fmla="*/ 1257738 h 8173795"/>
                <a:gd name="connsiteX9573" fmla="*/ 3148962 w 8176660"/>
                <a:gd name="connsiteY9573" fmla="*/ 1257738 h 8173795"/>
                <a:gd name="connsiteX9574" fmla="*/ 3149695 w 8176660"/>
                <a:gd name="connsiteY9574" fmla="*/ 1257372 h 8173795"/>
                <a:gd name="connsiteX9575" fmla="*/ 3202817 w 8176660"/>
                <a:gd name="connsiteY9575" fmla="*/ 1376437 h 8173795"/>
                <a:gd name="connsiteX9576" fmla="*/ 3259968 w 8176660"/>
                <a:gd name="connsiteY9576" fmla="*/ 1502830 h 8173795"/>
                <a:gd name="connsiteX9577" fmla="*/ 3259602 w 8176660"/>
                <a:gd name="connsiteY9577" fmla="*/ 1503196 h 8173795"/>
                <a:gd name="connsiteX9578" fmla="*/ 3260334 w 8176660"/>
                <a:gd name="connsiteY9578" fmla="*/ 1503563 h 8173795"/>
                <a:gd name="connsiteX9579" fmla="*/ 3280484 w 8176660"/>
                <a:gd name="connsiteY9579" fmla="*/ 1594052 h 8173795"/>
                <a:gd name="connsiteX9580" fmla="*/ 3300634 w 8176660"/>
                <a:gd name="connsiteY9580" fmla="*/ 1682344 h 8173795"/>
                <a:gd name="connsiteX9581" fmla="*/ 3299901 w 8176660"/>
                <a:gd name="connsiteY9581" fmla="*/ 1684908 h 8173795"/>
                <a:gd name="connsiteX9582" fmla="*/ 3303564 w 8176660"/>
                <a:gd name="connsiteY9582" fmla="*/ 1687473 h 8173795"/>
                <a:gd name="connsiteX9583" fmla="*/ 3303564 w 8176660"/>
                <a:gd name="connsiteY9583" fmla="*/ 1687473 h 8173795"/>
                <a:gd name="connsiteX9584" fmla="*/ 3306129 w 8176660"/>
                <a:gd name="connsiteY9584" fmla="*/ 1684542 h 8173795"/>
                <a:gd name="connsiteX9585" fmla="*/ 3364379 w 8176660"/>
                <a:gd name="connsiteY9585" fmla="*/ 1643877 h 8173795"/>
                <a:gd name="connsiteX9586" fmla="*/ 3417135 w 8176660"/>
                <a:gd name="connsiteY9586" fmla="*/ 1606508 h 8173795"/>
                <a:gd name="connsiteX9587" fmla="*/ 3304663 w 8176660"/>
                <a:gd name="connsiteY9587" fmla="*/ 1681245 h 8173795"/>
                <a:gd name="connsiteX9588" fmla="*/ 3284880 w 8176660"/>
                <a:gd name="connsiteY9588" fmla="*/ 1592953 h 8173795"/>
                <a:gd name="connsiteX9589" fmla="*/ 3264731 w 8176660"/>
                <a:gd name="connsiteY9589" fmla="*/ 1506127 h 8173795"/>
                <a:gd name="connsiteX9590" fmla="*/ 3342032 w 8176660"/>
                <a:gd name="connsiteY9590" fmla="*/ 1552654 h 8173795"/>
                <a:gd name="connsiteX9591" fmla="*/ 3414936 w 8176660"/>
                <a:gd name="connsiteY9591" fmla="*/ 1596250 h 8173795"/>
                <a:gd name="connsiteX9592" fmla="*/ 3413837 w 8176660"/>
                <a:gd name="connsiteY9592" fmla="*/ 1601013 h 8173795"/>
                <a:gd name="connsiteX9593" fmla="*/ 3415303 w 8176660"/>
                <a:gd name="connsiteY9593" fmla="*/ 1603577 h 8173795"/>
                <a:gd name="connsiteX9594" fmla="*/ 3362914 w 8176660"/>
                <a:gd name="connsiteY9594" fmla="*/ 1640213 h 8173795"/>
                <a:gd name="connsiteX9595" fmla="*/ 3304663 w 8176660"/>
                <a:gd name="connsiteY9595" fmla="*/ 1681245 h 8173795"/>
                <a:gd name="connsiteX9596" fmla="*/ 3727438 w 8176660"/>
                <a:gd name="connsiteY9596" fmla="*/ 822874 h 8173795"/>
                <a:gd name="connsiteX9597" fmla="*/ 3733666 w 8176660"/>
                <a:gd name="connsiteY9597" fmla="*/ 829835 h 8173795"/>
                <a:gd name="connsiteX9598" fmla="*/ 3707654 w 8176660"/>
                <a:gd name="connsiteY9598" fmla="*/ 920325 h 8173795"/>
                <a:gd name="connsiteX9599" fmla="*/ 3680910 w 8176660"/>
                <a:gd name="connsiteY9599" fmla="*/ 1014112 h 8173795"/>
                <a:gd name="connsiteX9600" fmla="*/ 3679445 w 8176660"/>
                <a:gd name="connsiteY9600" fmla="*/ 1013745 h 8173795"/>
                <a:gd name="connsiteX9601" fmla="*/ 3675781 w 8176660"/>
                <a:gd name="connsiteY9601" fmla="*/ 1015943 h 8173795"/>
                <a:gd name="connsiteX9602" fmla="*/ 3566974 w 8176660"/>
                <a:gd name="connsiteY9602" fmla="*/ 930216 h 8173795"/>
                <a:gd name="connsiteX9603" fmla="*/ 3458533 w 8176660"/>
                <a:gd name="connsiteY9603" fmla="*/ 845222 h 8173795"/>
                <a:gd name="connsiteX9604" fmla="*/ 3459265 w 8176660"/>
                <a:gd name="connsiteY9604" fmla="*/ 842657 h 8173795"/>
                <a:gd name="connsiteX9605" fmla="*/ 3594817 w 8176660"/>
                <a:gd name="connsiteY9605" fmla="*/ 832766 h 8173795"/>
                <a:gd name="connsiteX9606" fmla="*/ 3727438 w 8176660"/>
                <a:gd name="connsiteY9606" fmla="*/ 822874 h 8173795"/>
                <a:gd name="connsiteX9607" fmla="*/ 3957875 w 8176660"/>
                <a:gd name="connsiteY9607" fmla="*/ 579248 h 8173795"/>
                <a:gd name="connsiteX9608" fmla="*/ 3963004 w 8176660"/>
                <a:gd name="connsiteY9608" fmla="*/ 581080 h 8173795"/>
                <a:gd name="connsiteX9609" fmla="*/ 3963737 w 8176660"/>
                <a:gd name="connsiteY9609" fmla="*/ 581080 h 8173795"/>
                <a:gd name="connsiteX9610" fmla="*/ 3971430 w 8176660"/>
                <a:gd name="connsiteY9610" fmla="*/ 612586 h 8173795"/>
                <a:gd name="connsiteX9611" fmla="*/ 3862256 w 8176660"/>
                <a:gd name="connsiteY9611" fmla="*/ 708205 h 8173795"/>
                <a:gd name="connsiteX9612" fmla="*/ 3759677 w 8176660"/>
                <a:gd name="connsiteY9612" fmla="*/ 798695 h 8173795"/>
                <a:gd name="connsiteX9613" fmla="*/ 3851998 w 8176660"/>
                <a:gd name="connsiteY9613" fmla="*/ 696481 h 8173795"/>
                <a:gd name="connsiteX9614" fmla="*/ 3957875 w 8176660"/>
                <a:gd name="connsiteY9614" fmla="*/ 579248 h 8173795"/>
                <a:gd name="connsiteX9615" fmla="*/ 3953113 w 8176660"/>
                <a:gd name="connsiteY9615" fmla="*/ 314739 h 8173795"/>
                <a:gd name="connsiteX9616" fmla="*/ 3947617 w 8176660"/>
                <a:gd name="connsiteY9616" fmla="*/ 307778 h 8173795"/>
                <a:gd name="connsiteX9617" fmla="*/ 3990114 w 8176660"/>
                <a:gd name="connsiteY9617" fmla="*/ 161236 h 8173795"/>
                <a:gd name="connsiteX9618" fmla="*/ 4033344 w 8176660"/>
                <a:gd name="connsiteY9618" fmla="*/ 11763 h 8173795"/>
                <a:gd name="connsiteX9619" fmla="*/ 4034077 w 8176660"/>
                <a:gd name="connsiteY9619" fmla="*/ 11763 h 8173795"/>
                <a:gd name="connsiteX9620" fmla="*/ 4037008 w 8176660"/>
                <a:gd name="connsiteY9620" fmla="*/ 9931 h 8173795"/>
                <a:gd name="connsiteX9621" fmla="*/ 4178055 w 8176660"/>
                <a:gd name="connsiteY9621" fmla="*/ 88331 h 8173795"/>
                <a:gd name="connsiteX9622" fmla="*/ 4318003 w 8176660"/>
                <a:gd name="connsiteY9622" fmla="*/ 165632 h 8173795"/>
                <a:gd name="connsiteX9623" fmla="*/ 4317270 w 8176660"/>
                <a:gd name="connsiteY9623" fmla="*/ 168563 h 8173795"/>
                <a:gd name="connsiteX9624" fmla="*/ 4324231 w 8176660"/>
                <a:gd name="connsiteY9624" fmla="*/ 175158 h 8173795"/>
                <a:gd name="connsiteX9625" fmla="*/ 4339984 w 8176660"/>
                <a:gd name="connsiteY9625" fmla="*/ 307046 h 8173795"/>
                <a:gd name="connsiteX9626" fmla="*/ 4349876 w 8176660"/>
                <a:gd name="connsiteY9626" fmla="*/ 386545 h 8173795"/>
                <a:gd name="connsiteX9627" fmla="*/ 4258287 w 8176660"/>
                <a:gd name="connsiteY9627" fmla="*/ 465678 h 8173795"/>
                <a:gd name="connsiteX9628" fmla="*/ 4148746 w 8176660"/>
                <a:gd name="connsiteY9628" fmla="*/ 560564 h 8173795"/>
                <a:gd name="connsiteX9629" fmla="*/ 4047266 w 8176660"/>
                <a:gd name="connsiteY9629" fmla="*/ 438201 h 8173795"/>
                <a:gd name="connsiteX9630" fmla="*/ 3950181 w 8176660"/>
                <a:gd name="connsiteY9630" fmla="*/ 322066 h 8173795"/>
                <a:gd name="connsiteX9631" fmla="*/ 3953113 w 8176660"/>
                <a:gd name="connsiteY9631" fmla="*/ 314739 h 8173795"/>
                <a:gd name="connsiteX9632" fmla="*/ 4601562 w 8176660"/>
                <a:gd name="connsiteY9632" fmla="*/ 177722 h 8173795"/>
                <a:gd name="connsiteX9633" fmla="*/ 4602661 w 8176660"/>
                <a:gd name="connsiteY9633" fmla="*/ 179554 h 8173795"/>
                <a:gd name="connsiteX9634" fmla="*/ 4489091 w 8176660"/>
                <a:gd name="connsiteY9634" fmla="*/ 272242 h 8173795"/>
                <a:gd name="connsiteX9635" fmla="*/ 4377719 w 8176660"/>
                <a:gd name="connsiteY9635" fmla="*/ 363831 h 8173795"/>
                <a:gd name="connsiteX9636" fmla="*/ 4370758 w 8176660"/>
                <a:gd name="connsiteY9636" fmla="*/ 361633 h 8173795"/>
                <a:gd name="connsiteX9637" fmla="*/ 4350242 w 8176660"/>
                <a:gd name="connsiteY9637" fmla="*/ 269311 h 8173795"/>
                <a:gd name="connsiteX9638" fmla="*/ 4328993 w 8176660"/>
                <a:gd name="connsiteY9638" fmla="*/ 174425 h 8173795"/>
                <a:gd name="connsiteX9639" fmla="*/ 4331924 w 8176660"/>
                <a:gd name="connsiteY9639" fmla="*/ 172593 h 8173795"/>
                <a:gd name="connsiteX9640" fmla="*/ 4332657 w 8176660"/>
                <a:gd name="connsiteY9640" fmla="*/ 170029 h 8173795"/>
                <a:gd name="connsiteX9641" fmla="*/ 4467476 w 8176660"/>
                <a:gd name="connsiteY9641" fmla="*/ 174059 h 8173795"/>
                <a:gd name="connsiteX9642" fmla="*/ 4601562 w 8176660"/>
                <a:gd name="connsiteY9642" fmla="*/ 177722 h 8173795"/>
                <a:gd name="connsiteX9643" fmla="*/ 4305546 w 8176660"/>
                <a:gd name="connsiteY9643" fmla="*/ 612952 h 8173795"/>
                <a:gd name="connsiteX9644" fmla="*/ 4153509 w 8176660"/>
                <a:gd name="connsiteY9644" fmla="*/ 563128 h 8173795"/>
                <a:gd name="connsiteX9645" fmla="*/ 4255356 w 8176660"/>
                <a:gd name="connsiteY9645" fmla="*/ 506709 h 8173795"/>
                <a:gd name="connsiteX9646" fmla="*/ 4352806 w 8176660"/>
                <a:gd name="connsiteY9646" fmla="*/ 452122 h 8173795"/>
                <a:gd name="connsiteX9647" fmla="*/ 4359767 w 8176660"/>
                <a:gd name="connsiteY9647" fmla="*/ 455786 h 8173795"/>
                <a:gd name="connsiteX9648" fmla="*/ 4368926 w 8176660"/>
                <a:gd name="connsiteY9648" fmla="*/ 446261 h 8173795"/>
                <a:gd name="connsiteX9649" fmla="*/ 4368926 w 8176660"/>
                <a:gd name="connsiteY9649" fmla="*/ 444795 h 8173795"/>
                <a:gd name="connsiteX9650" fmla="*/ 4362698 w 8176660"/>
                <a:gd name="connsiteY9650" fmla="*/ 438201 h 8173795"/>
                <a:gd name="connsiteX9651" fmla="*/ 4367094 w 8176660"/>
                <a:gd name="connsiteY9651" fmla="*/ 409259 h 8173795"/>
                <a:gd name="connsiteX9652" fmla="*/ 4371124 w 8176660"/>
                <a:gd name="connsiteY9652" fmla="*/ 381782 h 8173795"/>
                <a:gd name="connsiteX9653" fmla="*/ 4372223 w 8176660"/>
                <a:gd name="connsiteY9653" fmla="*/ 381782 h 8173795"/>
                <a:gd name="connsiteX9654" fmla="*/ 4413988 w 8176660"/>
                <a:gd name="connsiteY9654" fmla="*/ 519532 h 8173795"/>
                <a:gd name="connsiteX9655" fmla="*/ 4458317 w 8176660"/>
                <a:gd name="connsiteY9655" fmla="*/ 663509 h 8173795"/>
                <a:gd name="connsiteX9656" fmla="*/ 4305546 w 8176660"/>
                <a:gd name="connsiteY9656" fmla="*/ 612952 h 8173795"/>
                <a:gd name="connsiteX9657" fmla="*/ 3783123 w 8176660"/>
                <a:gd name="connsiteY9657" fmla="*/ 993962 h 8173795"/>
                <a:gd name="connsiteX9658" fmla="*/ 3687139 w 8176660"/>
                <a:gd name="connsiteY9658" fmla="*/ 1018508 h 8173795"/>
                <a:gd name="connsiteX9659" fmla="*/ 3684208 w 8176660"/>
                <a:gd name="connsiteY9659" fmla="*/ 1015211 h 8173795"/>
                <a:gd name="connsiteX9660" fmla="*/ 3711318 w 8176660"/>
                <a:gd name="connsiteY9660" fmla="*/ 921790 h 8173795"/>
                <a:gd name="connsiteX9661" fmla="*/ 3736963 w 8176660"/>
                <a:gd name="connsiteY9661" fmla="*/ 831300 h 8173795"/>
                <a:gd name="connsiteX9662" fmla="*/ 3738062 w 8176660"/>
                <a:gd name="connsiteY9662" fmla="*/ 831667 h 8173795"/>
                <a:gd name="connsiteX9663" fmla="*/ 3739894 w 8176660"/>
                <a:gd name="connsiteY9663" fmla="*/ 831667 h 8173795"/>
                <a:gd name="connsiteX9664" fmla="*/ 3744290 w 8176660"/>
                <a:gd name="connsiteY9664" fmla="*/ 829102 h 8173795"/>
                <a:gd name="connsiteX9665" fmla="*/ 3810966 w 8176660"/>
                <a:gd name="connsiteY9665" fmla="*/ 896512 h 8173795"/>
                <a:gd name="connsiteX9666" fmla="*/ 3880208 w 8176660"/>
                <a:gd name="connsiteY9666" fmla="*/ 966119 h 8173795"/>
                <a:gd name="connsiteX9667" fmla="*/ 3879109 w 8176660"/>
                <a:gd name="connsiteY9667" fmla="*/ 969783 h 8173795"/>
                <a:gd name="connsiteX9668" fmla="*/ 3783123 w 8176660"/>
                <a:gd name="connsiteY9668" fmla="*/ 993962 h 8173795"/>
                <a:gd name="connsiteX9669" fmla="*/ 3783123 w 8176660"/>
                <a:gd name="connsiteY9669" fmla="*/ 993962 h 8173795"/>
                <a:gd name="connsiteX9670" fmla="*/ 3436918 w 8176660"/>
                <a:gd name="connsiteY9670" fmla="*/ 1240519 h 8173795"/>
                <a:gd name="connsiteX9671" fmla="*/ 3436918 w 8176660"/>
                <a:gd name="connsiteY9671" fmla="*/ 1240519 h 8173795"/>
                <a:gd name="connsiteX9672" fmla="*/ 3445344 w 8176660"/>
                <a:gd name="connsiteY9672" fmla="*/ 1164684 h 8173795"/>
                <a:gd name="connsiteX9673" fmla="*/ 3453037 w 8176660"/>
                <a:gd name="connsiteY9673" fmla="*/ 1092512 h 8173795"/>
                <a:gd name="connsiteX9674" fmla="*/ 3453404 w 8176660"/>
                <a:gd name="connsiteY9674" fmla="*/ 1092512 h 8173795"/>
                <a:gd name="connsiteX9675" fmla="*/ 3460731 w 8176660"/>
                <a:gd name="connsiteY9675" fmla="*/ 1083353 h 8173795"/>
                <a:gd name="connsiteX9676" fmla="*/ 3566974 w 8176660"/>
                <a:gd name="connsiteY9676" fmla="*/ 1054411 h 8173795"/>
                <a:gd name="connsiteX9677" fmla="*/ 3673950 w 8176660"/>
                <a:gd name="connsiteY9677" fmla="*/ 1025102 h 8173795"/>
                <a:gd name="connsiteX9678" fmla="*/ 3673950 w 8176660"/>
                <a:gd name="connsiteY9678" fmla="*/ 1025102 h 8173795"/>
                <a:gd name="connsiteX9679" fmla="*/ 3556350 w 8176660"/>
                <a:gd name="connsiteY9679" fmla="*/ 1131345 h 8173795"/>
                <a:gd name="connsiteX9680" fmla="*/ 3436918 w 8176660"/>
                <a:gd name="connsiteY9680" fmla="*/ 1240519 h 8173795"/>
                <a:gd name="connsiteX9681" fmla="*/ 3968499 w 8176660"/>
                <a:gd name="connsiteY9681" fmla="*/ 578881 h 8173795"/>
                <a:gd name="connsiteX9682" fmla="*/ 3975094 w 8176660"/>
                <a:gd name="connsiteY9682" fmla="*/ 586209 h 8173795"/>
                <a:gd name="connsiteX9683" fmla="*/ 3983153 w 8176660"/>
                <a:gd name="connsiteY9683" fmla="*/ 595001 h 8173795"/>
                <a:gd name="connsiteX9684" fmla="*/ 3981688 w 8176660"/>
                <a:gd name="connsiteY9684" fmla="*/ 600130 h 8173795"/>
                <a:gd name="connsiteX9685" fmla="*/ 3982787 w 8176660"/>
                <a:gd name="connsiteY9685" fmla="*/ 602328 h 8173795"/>
                <a:gd name="connsiteX9686" fmla="*/ 3974361 w 8176660"/>
                <a:gd name="connsiteY9686" fmla="*/ 609655 h 8173795"/>
                <a:gd name="connsiteX9687" fmla="*/ 3967034 w 8176660"/>
                <a:gd name="connsiteY9687" fmla="*/ 579248 h 8173795"/>
                <a:gd name="connsiteX9688" fmla="*/ 3968499 w 8176660"/>
                <a:gd name="connsiteY9688" fmla="*/ 578881 h 8173795"/>
                <a:gd name="connsiteX9689" fmla="*/ 3885337 w 8176660"/>
                <a:gd name="connsiteY9689" fmla="*/ 962089 h 8173795"/>
                <a:gd name="connsiteX9690" fmla="*/ 3882772 w 8176660"/>
                <a:gd name="connsiteY9690" fmla="*/ 963555 h 8173795"/>
                <a:gd name="connsiteX9691" fmla="*/ 3813531 w 8176660"/>
                <a:gd name="connsiteY9691" fmla="*/ 893581 h 8173795"/>
                <a:gd name="connsiteX9692" fmla="*/ 3747221 w 8176660"/>
                <a:gd name="connsiteY9692" fmla="*/ 826904 h 8173795"/>
                <a:gd name="connsiteX9693" fmla="*/ 3747953 w 8176660"/>
                <a:gd name="connsiteY9693" fmla="*/ 824340 h 8173795"/>
                <a:gd name="connsiteX9694" fmla="*/ 3890466 w 8176660"/>
                <a:gd name="connsiteY9694" fmla="*/ 861341 h 8173795"/>
                <a:gd name="connsiteX9695" fmla="*/ 4038473 w 8176660"/>
                <a:gd name="connsiteY9695" fmla="*/ 899076 h 8173795"/>
                <a:gd name="connsiteX9696" fmla="*/ 3964469 w 8176660"/>
                <a:gd name="connsiteY9696" fmla="*/ 932048 h 8173795"/>
                <a:gd name="connsiteX9697" fmla="*/ 3892298 w 8176660"/>
                <a:gd name="connsiteY9697" fmla="*/ 964654 h 8173795"/>
                <a:gd name="connsiteX9698" fmla="*/ 3885337 w 8176660"/>
                <a:gd name="connsiteY9698" fmla="*/ 962089 h 8173795"/>
                <a:gd name="connsiteX9699" fmla="*/ 4060821 w 8176660"/>
                <a:gd name="connsiteY9699" fmla="*/ 896878 h 8173795"/>
                <a:gd name="connsiteX9700" fmla="*/ 4066683 w 8176660"/>
                <a:gd name="connsiteY9700" fmla="*/ 921057 h 8173795"/>
                <a:gd name="connsiteX9701" fmla="*/ 4058256 w 8176660"/>
                <a:gd name="connsiteY9701" fmla="*/ 911898 h 8173795"/>
                <a:gd name="connsiteX9702" fmla="*/ 4046899 w 8176660"/>
                <a:gd name="connsiteY9702" fmla="*/ 899809 h 8173795"/>
                <a:gd name="connsiteX9703" fmla="*/ 4060821 w 8176660"/>
                <a:gd name="connsiteY9703" fmla="*/ 896878 h 8173795"/>
                <a:gd name="connsiteX9704" fmla="*/ 4045068 w 8176660"/>
                <a:gd name="connsiteY9704" fmla="*/ 896878 h 8173795"/>
                <a:gd name="connsiteX9705" fmla="*/ 4018690 w 8176660"/>
                <a:gd name="connsiteY9705" fmla="*/ 748870 h 8173795"/>
                <a:gd name="connsiteX9706" fmla="*/ 4001838 w 8176660"/>
                <a:gd name="connsiteY9706" fmla="*/ 656549 h 8173795"/>
                <a:gd name="connsiteX9707" fmla="*/ 4027849 w 8176660"/>
                <a:gd name="connsiteY9707" fmla="*/ 763891 h 8173795"/>
                <a:gd name="connsiteX9708" fmla="*/ 4059722 w 8176660"/>
                <a:gd name="connsiteY9708" fmla="*/ 893214 h 8173795"/>
                <a:gd name="connsiteX9709" fmla="*/ 4045068 w 8176660"/>
                <a:gd name="connsiteY9709" fmla="*/ 896878 h 8173795"/>
                <a:gd name="connsiteX9710" fmla="*/ 3985352 w 8176660"/>
                <a:gd name="connsiteY9710" fmla="*/ 605259 h 8173795"/>
                <a:gd name="connsiteX9711" fmla="*/ 3989382 w 8176660"/>
                <a:gd name="connsiteY9711" fmla="*/ 606724 h 8173795"/>
                <a:gd name="connsiteX9712" fmla="*/ 4014660 w 8176660"/>
                <a:gd name="connsiteY9712" fmla="*/ 749237 h 8173795"/>
                <a:gd name="connsiteX9713" fmla="*/ 4031513 w 8176660"/>
                <a:gd name="connsiteY9713" fmla="*/ 841925 h 8173795"/>
                <a:gd name="connsiteX9714" fmla="*/ 4005135 w 8176660"/>
                <a:gd name="connsiteY9714" fmla="*/ 734216 h 8173795"/>
                <a:gd name="connsiteX9715" fmla="*/ 3975460 w 8176660"/>
                <a:gd name="connsiteY9715" fmla="*/ 613685 h 8173795"/>
                <a:gd name="connsiteX9716" fmla="*/ 3985352 w 8176660"/>
                <a:gd name="connsiteY9716" fmla="*/ 605259 h 8173795"/>
                <a:gd name="connsiteX9717" fmla="*/ 3972896 w 8176660"/>
                <a:gd name="connsiteY9717" fmla="*/ 616250 h 8173795"/>
                <a:gd name="connsiteX9718" fmla="*/ 4001838 w 8176660"/>
                <a:gd name="connsiteY9718" fmla="*/ 734949 h 8173795"/>
                <a:gd name="connsiteX9719" fmla="*/ 4041404 w 8176660"/>
                <a:gd name="connsiteY9719" fmla="*/ 896145 h 8173795"/>
                <a:gd name="connsiteX9720" fmla="*/ 3891565 w 8176660"/>
                <a:gd name="connsiteY9720" fmla="*/ 857312 h 8173795"/>
                <a:gd name="connsiteX9721" fmla="*/ 3749052 w 8176660"/>
                <a:gd name="connsiteY9721" fmla="*/ 820676 h 8173795"/>
                <a:gd name="connsiteX9722" fmla="*/ 3749785 w 8176660"/>
                <a:gd name="connsiteY9722" fmla="*/ 818111 h 8173795"/>
                <a:gd name="connsiteX9723" fmla="*/ 3747953 w 8176660"/>
                <a:gd name="connsiteY9723" fmla="*/ 813715 h 8173795"/>
                <a:gd name="connsiteX9724" fmla="*/ 3865553 w 8176660"/>
                <a:gd name="connsiteY9724" fmla="*/ 710769 h 8173795"/>
                <a:gd name="connsiteX9725" fmla="*/ 3972896 w 8176660"/>
                <a:gd name="connsiteY9725" fmla="*/ 616250 h 8173795"/>
                <a:gd name="connsiteX9726" fmla="*/ 4362698 w 8176660"/>
                <a:gd name="connsiteY9726" fmla="*/ 365296 h 8173795"/>
                <a:gd name="connsiteX9727" fmla="*/ 4362698 w 8176660"/>
                <a:gd name="connsiteY9727" fmla="*/ 376287 h 8173795"/>
                <a:gd name="connsiteX9728" fmla="*/ 4353906 w 8176660"/>
                <a:gd name="connsiteY9728" fmla="*/ 383980 h 8173795"/>
                <a:gd name="connsiteX9729" fmla="*/ 4344747 w 8176660"/>
                <a:gd name="connsiteY9729" fmla="*/ 307046 h 8173795"/>
                <a:gd name="connsiteX9730" fmla="*/ 4332290 w 8176660"/>
                <a:gd name="connsiteY9730" fmla="*/ 205565 h 8173795"/>
                <a:gd name="connsiteX9731" fmla="*/ 4346578 w 8176660"/>
                <a:gd name="connsiteY9731" fmla="*/ 270044 h 8173795"/>
                <a:gd name="connsiteX9732" fmla="*/ 4367461 w 8176660"/>
                <a:gd name="connsiteY9732" fmla="*/ 362732 h 8173795"/>
                <a:gd name="connsiteX9733" fmla="*/ 4362698 w 8176660"/>
                <a:gd name="connsiteY9733" fmla="*/ 365296 h 8173795"/>
                <a:gd name="connsiteX9734" fmla="*/ 4362698 w 8176660"/>
                <a:gd name="connsiteY9734" fmla="*/ 365296 h 8173795"/>
                <a:gd name="connsiteX9735" fmla="*/ 4364530 w 8176660"/>
                <a:gd name="connsiteY9735" fmla="*/ 378851 h 8173795"/>
                <a:gd name="connsiteX9736" fmla="*/ 4367827 w 8176660"/>
                <a:gd name="connsiteY9736" fmla="*/ 379950 h 8173795"/>
                <a:gd name="connsiteX9737" fmla="*/ 4363431 w 8176660"/>
                <a:gd name="connsiteY9737" fmla="*/ 408160 h 8173795"/>
                <a:gd name="connsiteX9738" fmla="*/ 4359767 w 8176660"/>
                <a:gd name="connsiteY9738" fmla="*/ 432339 h 8173795"/>
                <a:gd name="connsiteX9739" fmla="*/ 4354638 w 8176660"/>
                <a:gd name="connsiteY9739" fmla="*/ 388010 h 8173795"/>
                <a:gd name="connsiteX9740" fmla="*/ 4364530 w 8176660"/>
                <a:gd name="connsiteY9740" fmla="*/ 378851 h 8173795"/>
                <a:gd name="connsiteX9741" fmla="*/ 4356836 w 8176660"/>
                <a:gd name="connsiteY9741" fmla="*/ 437468 h 8173795"/>
                <a:gd name="connsiteX9742" fmla="*/ 4352074 w 8176660"/>
                <a:gd name="connsiteY9742" fmla="*/ 440399 h 8173795"/>
                <a:gd name="connsiteX9743" fmla="*/ 4350242 w 8176660"/>
                <a:gd name="connsiteY9743" fmla="*/ 447360 h 8173795"/>
                <a:gd name="connsiteX9744" fmla="*/ 4350975 w 8176660"/>
                <a:gd name="connsiteY9744" fmla="*/ 448825 h 8173795"/>
                <a:gd name="connsiteX9745" fmla="*/ 4253158 w 8176660"/>
                <a:gd name="connsiteY9745" fmla="*/ 503046 h 8173795"/>
                <a:gd name="connsiteX9746" fmla="*/ 4162668 w 8176660"/>
                <a:gd name="connsiteY9746" fmla="*/ 553603 h 8173795"/>
                <a:gd name="connsiteX9747" fmla="*/ 4260851 w 8176660"/>
                <a:gd name="connsiteY9747" fmla="*/ 468975 h 8173795"/>
                <a:gd name="connsiteX9748" fmla="*/ 4350608 w 8176660"/>
                <a:gd name="connsiteY9748" fmla="*/ 390941 h 8173795"/>
                <a:gd name="connsiteX9749" fmla="*/ 4356836 w 8176660"/>
                <a:gd name="connsiteY9749" fmla="*/ 437468 h 8173795"/>
                <a:gd name="connsiteX9750" fmla="*/ 3453404 w 8176660"/>
                <a:gd name="connsiteY9750" fmla="*/ 962822 h 8173795"/>
                <a:gd name="connsiteX9751" fmla="*/ 3452671 w 8176660"/>
                <a:gd name="connsiteY9751" fmla="*/ 849984 h 8173795"/>
                <a:gd name="connsiteX9752" fmla="*/ 3456335 w 8176660"/>
                <a:gd name="connsiteY9752" fmla="*/ 847786 h 8173795"/>
                <a:gd name="connsiteX9753" fmla="*/ 3564409 w 8176660"/>
                <a:gd name="connsiteY9753" fmla="*/ 933147 h 8173795"/>
                <a:gd name="connsiteX9754" fmla="*/ 3673583 w 8176660"/>
                <a:gd name="connsiteY9754" fmla="*/ 1018508 h 8173795"/>
                <a:gd name="connsiteX9755" fmla="*/ 3672851 w 8176660"/>
                <a:gd name="connsiteY9755" fmla="*/ 1022171 h 8173795"/>
                <a:gd name="connsiteX9756" fmla="*/ 3565875 w 8176660"/>
                <a:gd name="connsiteY9756" fmla="*/ 1051114 h 8173795"/>
                <a:gd name="connsiteX9757" fmla="*/ 3459265 w 8176660"/>
                <a:gd name="connsiteY9757" fmla="*/ 1080422 h 8173795"/>
                <a:gd name="connsiteX9758" fmla="*/ 3453770 w 8176660"/>
                <a:gd name="connsiteY9758" fmla="*/ 1076392 h 8173795"/>
                <a:gd name="connsiteX9759" fmla="*/ 3453404 w 8176660"/>
                <a:gd name="connsiteY9759" fmla="*/ 962822 h 8173795"/>
                <a:gd name="connsiteX9760" fmla="*/ 3445710 w 8176660"/>
                <a:gd name="connsiteY9760" fmla="*/ 1089581 h 8173795"/>
                <a:gd name="connsiteX9761" fmla="*/ 3449374 w 8176660"/>
                <a:gd name="connsiteY9761" fmla="*/ 1091779 h 8173795"/>
                <a:gd name="connsiteX9762" fmla="*/ 3441314 w 8176660"/>
                <a:gd name="connsiteY9762" fmla="*/ 1164317 h 8173795"/>
                <a:gd name="connsiteX9763" fmla="*/ 3433254 w 8176660"/>
                <a:gd name="connsiteY9763" fmla="*/ 1239787 h 8173795"/>
                <a:gd name="connsiteX9764" fmla="*/ 3431056 w 8176660"/>
                <a:gd name="connsiteY9764" fmla="*/ 1240886 h 8173795"/>
                <a:gd name="connsiteX9765" fmla="*/ 3341299 w 8176660"/>
                <a:gd name="connsiteY9765" fmla="*/ 1188863 h 8173795"/>
                <a:gd name="connsiteX9766" fmla="*/ 3302832 w 8176660"/>
                <a:gd name="connsiteY9766" fmla="*/ 1166516 h 8173795"/>
                <a:gd name="connsiteX9767" fmla="*/ 3445710 w 8176660"/>
                <a:gd name="connsiteY9767" fmla="*/ 1089581 h 8173795"/>
                <a:gd name="connsiteX9768" fmla="*/ 3904021 w 8176660"/>
                <a:gd name="connsiteY9768" fmla="*/ 963555 h 8173795"/>
                <a:gd name="connsiteX9769" fmla="*/ 3965935 w 8176660"/>
                <a:gd name="connsiteY9769" fmla="*/ 935712 h 8173795"/>
                <a:gd name="connsiteX9770" fmla="*/ 4043236 w 8176660"/>
                <a:gd name="connsiteY9770" fmla="*/ 900541 h 8173795"/>
                <a:gd name="connsiteX9771" fmla="*/ 4055326 w 8176660"/>
                <a:gd name="connsiteY9771" fmla="*/ 914097 h 8173795"/>
                <a:gd name="connsiteX9772" fmla="*/ 4066683 w 8176660"/>
                <a:gd name="connsiteY9772" fmla="*/ 926186 h 8173795"/>
                <a:gd name="connsiteX9773" fmla="*/ 3978025 w 8176660"/>
                <a:gd name="connsiteY9773" fmla="*/ 946336 h 8173795"/>
                <a:gd name="connsiteX9774" fmla="*/ 3904021 w 8176660"/>
                <a:gd name="connsiteY9774" fmla="*/ 963555 h 8173795"/>
                <a:gd name="connsiteX9775" fmla="*/ 4071079 w 8176660"/>
                <a:gd name="connsiteY9775" fmla="*/ 925087 h 8173795"/>
                <a:gd name="connsiteX9776" fmla="*/ 4064118 w 8176660"/>
                <a:gd name="connsiteY9776" fmla="*/ 896145 h 8173795"/>
                <a:gd name="connsiteX9777" fmla="*/ 4135924 w 8176660"/>
                <a:gd name="connsiteY9777" fmla="*/ 879659 h 8173795"/>
                <a:gd name="connsiteX9778" fmla="*/ 4210294 w 8176660"/>
                <a:gd name="connsiteY9778" fmla="*/ 862440 h 8173795"/>
                <a:gd name="connsiteX9779" fmla="*/ 4147647 w 8176660"/>
                <a:gd name="connsiteY9779" fmla="*/ 890284 h 8173795"/>
                <a:gd name="connsiteX9780" fmla="*/ 4071079 w 8176660"/>
                <a:gd name="connsiteY9780" fmla="*/ 925087 h 8173795"/>
                <a:gd name="connsiteX9781" fmla="*/ 4071079 w 8176660"/>
                <a:gd name="connsiteY9781" fmla="*/ 925087 h 8173795"/>
                <a:gd name="connsiteX9782" fmla="*/ 4135191 w 8176660"/>
                <a:gd name="connsiteY9782" fmla="*/ 875996 h 8173795"/>
                <a:gd name="connsiteX9783" fmla="*/ 4063385 w 8176660"/>
                <a:gd name="connsiteY9783" fmla="*/ 892482 h 8173795"/>
                <a:gd name="connsiteX9784" fmla="*/ 4031879 w 8176660"/>
                <a:gd name="connsiteY9784" fmla="*/ 762792 h 8173795"/>
                <a:gd name="connsiteX9785" fmla="*/ 3993045 w 8176660"/>
                <a:gd name="connsiteY9785" fmla="*/ 605259 h 8173795"/>
                <a:gd name="connsiteX9786" fmla="*/ 3997075 w 8176660"/>
                <a:gd name="connsiteY9786" fmla="*/ 599031 h 8173795"/>
                <a:gd name="connsiteX9787" fmla="*/ 4069980 w 8176660"/>
                <a:gd name="connsiteY9787" fmla="*/ 582911 h 8173795"/>
                <a:gd name="connsiteX9788" fmla="*/ 4148013 w 8176660"/>
                <a:gd name="connsiteY9788" fmla="*/ 565326 h 8173795"/>
                <a:gd name="connsiteX9789" fmla="*/ 4186481 w 8176660"/>
                <a:gd name="connsiteY9789" fmla="*/ 710403 h 8173795"/>
                <a:gd name="connsiteX9790" fmla="*/ 4225315 w 8176660"/>
                <a:gd name="connsiteY9790" fmla="*/ 855480 h 8173795"/>
                <a:gd name="connsiteX9791" fmla="*/ 4135191 w 8176660"/>
                <a:gd name="connsiteY9791" fmla="*/ 875996 h 8173795"/>
                <a:gd name="connsiteX9792" fmla="*/ 4129329 w 8176660"/>
                <a:gd name="connsiteY9792" fmla="*/ 566059 h 8173795"/>
                <a:gd name="connsiteX9793" fmla="*/ 4068881 w 8176660"/>
                <a:gd name="connsiteY9793" fmla="*/ 579248 h 8173795"/>
                <a:gd name="connsiteX9794" fmla="*/ 3995976 w 8176660"/>
                <a:gd name="connsiteY9794" fmla="*/ 595734 h 8173795"/>
                <a:gd name="connsiteX9795" fmla="*/ 3988283 w 8176660"/>
                <a:gd name="connsiteY9795" fmla="*/ 591337 h 8173795"/>
                <a:gd name="connsiteX9796" fmla="*/ 3986084 w 8176660"/>
                <a:gd name="connsiteY9796" fmla="*/ 592803 h 8173795"/>
                <a:gd name="connsiteX9797" fmla="*/ 3977658 w 8176660"/>
                <a:gd name="connsiteY9797" fmla="*/ 583644 h 8173795"/>
                <a:gd name="connsiteX9798" fmla="*/ 3971430 w 8176660"/>
                <a:gd name="connsiteY9798" fmla="*/ 577050 h 8173795"/>
                <a:gd name="connsiteX9799" fmla="*/ 3971430 w 8176660"/>
                <a:gd name="connsiteY9799" fmla="*/ 577050 h 8173795"/>
                <a:gd name="connsiteX9800" fmla="*/ 3972530 w 8176660"/>
                <a:gd name="connsiteY9800" fmla="*/ 572287 h 8173795"/>
                <a:gd name="connsiteX9801" fmla="*/ 4056058 w 8176660"/>
                <a:gd name="connsiteY9801" fmla="*/ 569356 h 8173795"/>
                <a:gd name="connsiteX9802" fmla="*/ 4129329 w 8176660"/>
                <a:gd name="connsiteY9802" fmla="*/ 566059 h 8173795"/>
                <a:gd name="connsiteX9803" fmla="*/ 4129329 w 8176660"/>
                <a:gd name="connsiteY9803" fmla="*/ 566059 h 8173795"/>
                <a:gd name="connsiteX9804" fmla="*/ 3438749 w 8176660"/>
                <a:gd name="connsiteY9804" fmla="*/ 1089215 h 8173795"/>
                <a:gd name="connsiteX9805" fmla="*/ 3299168 w 8176660"/>
                <a:gd name="connsiteY9805" fmla="*/ 1164317 h 8173795"/>
                <a:gd name="connsiteX9806" fmla="*/ 3299168 w 8176660"/>
                <a:gd name="connsiteY9806" fmla="*/ 1164317 h 8173795"/>
                <a:gd name="connsiteX9807" fmla="*/ 3250809 w 8176660"/>
                <a:gd name="connsiteY9807" fmla="*/ 1136841 h 8173795"/>
                <a:gd name="connsiteX9808" fmla="*/ 3349725 w 8176660"/>
                <a:gd name="connsiteY9808" fmla="*/ 1111929 h 8173795"/>
                <a:gd name="connsiteX9809" fmla="*/ 3438749 w 8176660"/>
                <a:gd name="connsiteY9809" fmla="*/ 1089215 h 8173795"/>
                <a:gd name="connsiteX9810" fmla="*/ 3339467 w 8176660"/>
                <a:gd name="connsiteY9810" fmla="*/ 1192160 h 8173795"/>
                <a:gd name="connsiteX9811" fmla="*/ 3428125 w 8176660"/>
                <a:gd name="connsiteY9811" fmla="*/ 1243084 h 8173795"/>
                <a:gd name="connsiteX9812" fmla="*/ 3291108 w 8176660"/>
                <a:gd name="connsiteY9812" fmla="*/ 1244183 h 8173795"/>
                <a:gd name="connsiteX9813" fmla="*/ 3157022 w 8176660"/>
                <a:gd name="connsiteY9813" fmla="*/ 1245648 h 8173795"/>
                <a:gd name="connsiteX9814" fmla="*/ 3156289 w 8176660"/>
                <a:gd name="connsiteY9814" fmla="*/ 1244916 h 8173795"/>
                <a:gd name="connsiteX9815" fmla="*/ 3298435 w 8176660"/>
                <a:gd name="connsiteY9815" fmla="*/ 1168714 h 8173795"/>
                <a:gd name="connsiteX9816" fmla="*/ 3339467 w 8176660"/>
                <a:gd name="connsiteY9816" fmla="*/ 1192160 h 8173795"/>
                <a:gd name="connsiteX9817" fmla="*/ 3339467 w 8176660"/>
                <a:gd name="connsiteY9817" fmla="*/ 1192160 h 8173795"/>
                <a:gd name="connsiteX9818" fmla="*/ 3156656 w 8176660"/>
                <a:gd name="connsiteY9818" fmla="*/ 1249678 h 8173795"/>
                <a:gd name="connsiteX9819" fmla="*/ 3291108 w 8176660"/>
                <a:gd name="connsiteY9819" fmla="*/ 1248579 h 8173795"/>
                <a:gd name="connsiteX9820" fmla="*/ 3429591 w 8176660"/>
                <a:gd name="connsiteY9820" fmla="*/ 1246747 h 8173795"/>
                <a:gd name="connsiteX9821" fmla="*/ 3430323 w 8176660"/>
                <a:gd name="connsiteY9821" fmla="*/ 1247846 h 8173795"/>
                <a:gd name="connsiteX9822" fmla="*/ 3346794 w 8176660"/>
                <a:gd name="connsiteY9822" fmla="*/ 1372407 h 8173795"/>
                <a:gd name="connsiteX9823" fmla="*/ 3262533 w 8176660"/>
                <a:gd name="connsiteY9823" fmla="*/ 1498800 h 8173795"/>
                <a:gd name="connsiteX9824" fmla="*/ 3206846 w 8176660"/>
                <a:gd name="connsiteY9824" fmla="*/ 1374239 h 8173795"/>
                <a:gd name="connsiteX9825" fmla="*/ 3152992 w 8176660"/>
                <a:gd name="connsiteY9825" fmla="*/ 1255174 h 8173795"/>
                <a:gd name="connsiteX9826" fmla="*/ 3156656 w 8176660"/>
                <a:gd name="connsiteY9826" fmla="*/ 1249678 h 817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Lst>
              <a:rect l="l" t="t" r="r" b="b"/>
              <a:pathLst>
                <a:path w="8176660" h="8173795">
                  <a:moveTo>
                    <a:pt x="1950980" y="2320535"/>
                  </a:moveTo>
                  <a:lnTo>
                    <a:pt x="1950980" y="2320535"/>
                  </a:lnTo>
                  <a:lnTo>
                    <a:pt x="1950980" y="2320535"/>
                  </a:lnTo>
                  <a:lnTo>
                    <a:pt x="1950980" y="2320535"/>
                  </a:lnTo>
                  <a:cubicBezTo>
                    <a:pt x="1950980" y="2321268"/>
                    <a:pt x="1950614" y="2321634"/>
                    <a:pt x="1950980" y="2322367"/>
                  </a:cubicBezTo>
                  <a:cubicBezTo>
                    <a:pt x="1951346" y="2323100"/>
                    <a:pt x="1951713" y="2322367"/>
                    <a:pt x="1952079" y="2322367"/>
                  </a:cubicBezTo>
                  <a:lnTo>
                    <a:pt x="2101552" y="2423481"/>
                  </a:lnTo>
                  <a:lnTo>
                    <a:pt x="2250659" y="2523496"/>
                  </a:lnTo>
                  <a:cubicBezTo>
                    <a:pt x="2250659" y="2524229"/>
                    <a:pt x="2250293" y="2524595"/>
                    <a:pt x="2250659" y="2524961"/>
                  </a:cubicBezTo>
                  <a:cubicBezTo>
                    <a:pt x="2251758" y="2525694"/>
                    <a:pt x="2253223" y="2525694"/>
                    <a:pt x="2254322" y="2524595"/>
                  </a:cubicBezTo>
                  <a:lnTo>
                    <a:pt x="2441530" y="2554636"/>
                  </a:lnTo>
                  <a:lnTo>
                    <a:pt x="2619945" y="2582846"/>
                  </a:lnTo>
                  <a:cubicBezTo>
                    <a:pt x="2619945" y="2586143"/>
                    <a:pt x="2621044" y="2589440"/>
                    <a:pt x="2623609" y="2591272"/>
                  </a:cubicBezTo>
                  <a:cubicBezTo>
                    <a:pt x="2628005" y="2595302"/>
                    <a:pt x="2634966" y="2594935"/>
                    <a:pt x="2638996" y="2590539"/>
                  </a:cubicBezTo>
                  <a:cubicBezTo>
                    <a:pt x="2640827" y="2588341"/>
                    <a:pt x="2641926" y="2585410"/>
                    <a:pt x="2641926" y="2582479"/>
                  </a:cubicBezTo>
                  <a:lnTo>
                    <a:pt x="2794330" y="2554636"/>
                  </a:lnTo>
                  <a:cubicBezTo>
                    <a:pt x="2863571" y="2542180"/>
                    <a:pt x="2932813" y="2528991"/>
                    <a:pt x="2951863" y="2525328"/>
                  </a:cubicBezTo>
                  <a:cubicBezTo>
                    <a:pt x="2952229" y="2526060"/>
                    <a:pt x="2952229" y="2526793"/>
                    <a:pt x="2952962" y="2527526"/>
                  </a:cubicBezTo>
                  <a:cubicBezTo>
                    <a:pt x="2955527" y="2529724"/>
                    <a:pt x="2959557" y="2529358"/>
                    <a:pt x="2961755" y="2526793"/>
                  </a:cubicBezTo>
                  <a:cubicBezTo>
                    <a:pt x="2961755" y="2526793"/>
                    <a:pt x="2961755" y="2526793"/>
                    <a:pt x="2961755" y="2526793"/>
                  </a:cubicBezTo>
                  <a:cubicBezTo>
                    <a:pt x="2963953" y="2524229"/>
                    <a:pt x="2963587" y="2520199"/>
                    <a:pt x="2961022" y="2517634"/>
                  </a:cubicBezTo>
                  <a:cubicBezTo>
                    <a:pt x="2961022" y="2517634"/>
                    <a:pt x="2961022" y="2517634"/>
                    <a:pt x="2961022" y="2517634"/>
                  </a:cubicBezTo>
                  <a:cubicBezTo>
                    <a:pt x="2959923" y="2516902"/>
                    <a:pt x="2958458" y="2516535"/>
                    <a:pt x="2957359" y="2516535"/>
                  </a:cubicBezTo>
                  <a:cubicBezTo>
                    <a:pt x="2954061" y="2503347"/>
                    <a:pt x="2945635" y="2467077"/>
                    <a:pt x="2936110" y="2431175"/>
                  </a:cubicBezTo>
                  <a:lnTo>
                    <a:pt x="2914861" y="2346913"/>
                  </a:lnTo>
                  <a:cubicBezTo>
                    <a:pt x="2915594" y="2346546"/>
                    <a:pt x="2916693" y="2346546"/>
                    <a:pt x="2917426" y="2345814"/>
                  </a:cubicBezTo>
                  <a:cubicBezTo>
                    <a:pt x="2918891" y="2344348"/>
                    <a:pt x="2919257" y="2342150"/>
                    <a:pt x="2919257" y="2339952"/>
                  </a:cubicBezTo>
                  <a:cubicBezTo>
                    <a:pt x="2919257" y="2337754"/>
                    <a:pt x="2918158" y="2335922"/>
                    <a:pt x="2916327" y="2334457"/>
                  </a:cubicBezTo>
                  <a:cubicBezTo>
                    <a:pt x="2915594" y="2333724"/>
                    <a:pt x="2914495" y="2333724"/>
                    <a:pt x="2913396" y="2333724"/>
                  </a:cubicBezTo>
                  <a:lnTo>
                    <a:pt x="2927684" y="2141754"/>
                  </a:lnTo>
                  <a:lnTo>
                    <a:pt x="2941972" y="1944655"/>
                  </a:lnTo>
                  <a:cubicBezTo>
                    <a:pt x="2941972" y="1944655"/>
                    <a:pt x="2942338" y="1944655"/>
                    <a:pt x="2942338" y="1944655"/>
                  </a:cubicBezTo>
                  <a:cubicBezTo>
                    <a:pt x="2943437" y="1943555"/>
                    <a:pt x="2943071" y="1942090"/>
                    <a:pt x="2941972" y="1940991"/>
                  </a:cubicBezTo>
                  <a:cubicBezTo>
                    <a:pt x="2941972" y="1940991"/>
                    <a:pt x="2941972" y="1940991"/>
                    <a:pt x="2941972" y="1940991"/>
                  </a:cubicBezTo>
                  <a:cubicBezTo>
                    <a:pt x="2941605" y="1940624"/>
                    <a:pt x="2941239" y="1940991"/>
                    <a:pt x="2940873" y="1940991"/>
                  </a:cubicBezTo>
                  <a:lnTo>
                    <a:pt x="2802024" y="1832916"/>
                  </a:lnTo>
                  <a:lnTo>
                    <a:pt x="2669403" y="1730336"/>
                  </a:lnTo>
                  <a:cubicBezTo>
                    <a:pt x="2671601" y="1726307"/>
                    <a:pt x="2670869" y="1721178"/>
                    <a:pt x="2667571" y="1718247"/>
                  </a:cubicBezTo>
                  <a:cubicBezTo>
                    <a:pt x="2664274" y="1715682"/>
                    <a:pt x="2659512" y="1715682"/>
                    <a:pt x="2656214" y="1717880"/>
                  </a:cubicBezTo>
                  <a:lnTo>
                    <a:pt x="2567190" y="1616400"/>
                  </a:lnTo>
                  <a:cubicBezTo>
                    <a:pt x="2529822" y="1573903"/>
                    <a:pt x="2492453" y="1531772"/>
                    <a:pt x="2477799" y="1515652"/>
                  </a:cubicBezTo>
                  <a:cubicBezTo>
                    <a:pt x="2481096" y="1511622"/>
                    <a:pt x="2480730" y="1505394"/>
                    <a:pt x="2476700" y="1501731"/>
                  </a:cubicBezTo>
                  <a:cubicBezTo>
                    <a:pt x="2472304" y="1498434"/>
                    <a:pt x="2466076" y="1498800"/>
                    <a:pt x="2462412" y="1502830"/>
                  </a:cubicBezTo>
                  <a:cubicBezTo>
                    <a:pt x="2459115" y="1506860"/>
                    <a:pt x="2459481" y="1512721"/>
                    <a:pt x="2463145" y="1516385"/>
                  </a:cubicBezTo>
                  <a:lnTo>
                    <a:pt x="2390240" y="1625559"/>
                  </a:lnTo>
                  <a:cubicBezTo>
                    <a:pt x="2359100" y="1672086"/>
                    <a:pt x="2328326" y="1718979"/>
                    <a:pt x="2316969" y="1736198"/>
                  </a:cubicBezTo>
                  <a:cubicBezTo>
                    <a:pt x="2312573" y="1734000"/>
                    <a:pt x="2307444" y="1735832"/>
                    <a:pt x="2305246" y="1740228"/>
                  </a:cubicBezTo>
                  <a:cubicBezTo>
                    <a:pt x="2303414" y="1743892"/>
                    <a:pt x="2304147" y="1747922"/>
                    <a:pt x="2307078" y="1750486"/>
                  </a:cubicBezTo>
                  <a:lnTo>
                    <a:pt x="2240035" y="1847204"/>
                  </a:lnTo>
                  <a:cubicBezTo>
                    <a:pt x="2211459" y="1888602"/>
                    <a:pt x="2182883" y="1930000"/>
                    <a:pt x="2172625" y="1945021"/>
                  </a:cubicBezTo>
                  <a:cubicBezTo>
                    <a:pt x="2168595" y="1942823"/>
                    <a:pt x="2163833" y="1944288"/>
                    <a:pt x="2161634" y="1948318"/>
                  </a:cubicBezTo>
                  <a:cubicBezTo>
                    <a:pt x="2159803" y="1951615"/>
                    <a:pt x="2160535" y="1955645"/>
                    <a:pt x="2163466" y="1958210"/>
                  </a:cubicBezTo>
                  <a:lnTo>
                    <a:pt x="2102285" y="2042105"/>
                  </a:lnTo>
                  <a:cubicBezTo>
                    <a:pt x="2070046" y="2086068"/>
                    <a:pt x="2038173" y="2131129"/>
                    <a:pt x="2037074" y="2132595"/>
                  </a:cubicBezTo>
                  <a:cubicBezTo>
                    <a:pt x="2036707" y="2132595"/>
                    <a:pt x="2036707" y="2132595"/>
                    <a:pt x="2036341" y="2132595"/>
                  </a:cubicBezTo>
                  <a:cubicBezTo>
                    <a:pt x="2035975" y="2132595"/>
                    <a:pt x="2036341" y="2132961"/>
                    <a:pt x="2036341" y="2133328"/>
                  </a:cubicBezTo>
                  <a:cubicBezTo>
                    <a:pt x="2035975" y="2134060"/>
                    <a:pt x="2013993" y="2180587"/>
                    <a:pt x="1993477" y="2226382"/>
                  </a:cubicBezTo>
                  <a:lnTo>
                    <a:pt x="1951346" y="2318703"/>
                  </a:lnTo>
                  <a:cubicBezTo>
                    <a:pt x="1950980" y="2318703"/>
                    <a:pt x="1950980" y="2318703"/>
                    <a:pt x="1950614" y="2318703"/>
                  </a:cubicBezTo>
                  <a:cubicBezTo>
                    <a:pt x="1950247" y="2318703"/>
                    <a:pt x="1950980" y="2320169"/>
                    <a:pt x="1950980" y="2320535"/>
                  </a:cubicBezTo>
                  <a:close/>
                  <a:moveTo>
                    <a:pt x="2466442" y="1518217"/>
                  </a:moveTo>
                  <a:cubicBezTo>
                    <a:pt x="2469007" y="1520049"/>
                    <a:pt x="2472670" y="1520049"/>
                    <a:pt x="2475235" y="1517850"/>
                  </a:cubicBezTo>
                  <a:cubicBezTo>
                    <a:pt x="2489523" y="1534336"/>
                    <a:pt x="2526524" y="1576834"/>
                    <a:pt x="2564259" y="1618964"/>
                  </a:cubicBezTo>
                  <a:lnTo>
                    <a:pt x="2653284" y="1719712"/>
                  </a:lnTo>
                  <a:cubicBezTo>
                    <a:pt x="2652184" y="1721178"/>
                    <a:pt x="2651818" y="1723009"/>
                    <a:pt x="2651452" y="1724841"/>
                  </a:cubicBezTo>
                  <a:lnTo>
                    <a:pt x="2487325" y="1733267"/>
                  </a:lnTo>
                  <a:lnTo>
                    <a:pt x="2322465" y="1742060"/>
                  </a:lnTo>
                  <a:cubicBezTo>
                    <a:pt x="2322098" y="1740595"/>
                    <a:pt x="2321365" y="1739129"/>
                    <a:pt x="2320266" y="1737664"/>
                  </a:cubicBezTo>
                  <a:cubicBezTo>
                    <a:pt x="2331990" y="1720445"/>
                    <a:pt x="2362764" y="1674284"/>
                    <a:pt x="2393537" y="1627757"/>
                  </a:cubicBezTo>
                  <a:lnTo>
                    <a:pt x="2466442" y="1518217"/>
                  </a:lnTo>
                  <a:close/>
                  <a:moveTo>
                    <a:pt x="2939041" y="1944288"/>
                  </a:moveTo>
                  <a:lnTo>
                    <a:pt x="2924387" y="2142120"/>
                  </a:lnTo>
                  <a:lnTo>
                    <a:pt x="2912663" y="2305148"/>
                  </a:lnTo>
                  <a:lnTo>
                    <a:pt x="2909000" y="2149447"/>
                  </a:lnTo>
                  <a:lnTo>
                    <a:pt x="2904237" y="1964071"/>
                  </a:lnTo>
                  <a:cubicBezTo>
                    <a:pt x="2905702" y="1963705"/>
                    <a:pt x="2906802" y="1963339"/>
                    <a:pt x="2907901" y="1962240"/>
                  </a:cubicBezTo>
                  <a:cubicBezTo>
                    <a:pt x="2910465" y="1959309"/>
                    <a:pt x="2910099" y="1954546"/>
                    <a:pt x="2907168" y="1951982"/>
                  </a:cubicBezTo>
                  <a:cubicBezTo>
                    <a:pt x="2907168" y="1951982"/>
                    <a:pt x="2907168" y="1951982"/>
                    <a:pt x="2907168" y="1951982"/>
                  </a:cubicBezTo>
                  <a:cubicBezTo>
                    <a:pt x="2904603" y="1950150"/>
                    <a:pt x="2901306" y="1950150"/>
                    <a:pt x="2898742" y="1951982"/>
                  </a:cubicBezTo>
                  <a:lnTo>
                    <a:pt x="2783340" y="1840610"/>
                  </a:lnTo>
                  <a:lnTo>
                    <a:pt x="2686988" y="1748288"/>
                  </a:lnTo>
                  <a:cubicBezTo>
                    <a:pt x="2713732" y="1769170"/>
                    <a:pt x="2756596" y="1802509"/>
                    <a:pt x="2800192" y="1836213"/>
                  </a:cubicBezTo>
                  <a:lnTo>
                    <a:pt x="2939041" y="1944288"/>
                  </a:lnTo>
                  <a:lnTo>
                    <a:pt x="2939041" y="1944288"/>
                  </a:lnTo>
                  <a:close/>
                  <a:moveTo>
                    <a:pt x="2170061" y="1961507"/>
                  </a:moveTo>
                  <a:cubicBezTo>
                    <a:pt x="2172625" y="1961507"/>
                    <a:pt x="2175190" y="1960408"/>
                    <a:pt x="2176655" y="1958576"/>
                  </a:cubicBezTo>
                  <a:cubicBezTo>
                    <a:pt x="2177388" y="1957477"/>
                    <a:pt x="2177754" y="1956378"/>
                    <a:pt x="2177754" y="1955279"/>
                  </a:cubicBezTo>
                  <a:cubicBezTo>
                    <a:pt x="2196072" y="1956744"/>
                    <a:pt x="2245530" y="1960408"/>
                    <a:pt x="2294988" y="1963705"/>
                  </a:cubicBezTo>
                  <a:lnTo>
                    <a:pt x="2407093" y="1971398"/>
                  </a:lnTo>
                  <a:cubicBezTo>
                    <a:pt x="2407093" y="1971398"/>
                    <a:pt x="2407093" y="1971398"/>
                    <a:pt x="2407093" y="1971765"/>
                  </a:cubicBezTo>
                  <a:cubicBezTo>
                    <a:pt x="2407093" y="1972864"/>
                    <a:pt x="2407459" y="1973963"/>
                    <a:pt x="2407825" y="1974695"/>
                  </a:cubicBezTo>
                  <a:lnTo>
                    <a:pt x="2251392" y="2053096"/>
                  </a:lnTo>
                  <a:lnTo>
                    <a:pt x="2087997" y="2135526"/>
                  </a:lnTo>
                  <a:lnTo>
                    <a:pt x="2129029" y="2046868"/>
                  </a:lnTo>
                  <a:cubicBezTo>
                    <a:pt x="2145515" y="2011331"/>
                    <a:pt x="2161634" y="1975795"/>
                    <a:pt x="2168229" y="1960774"/>
                  </a:cubicBezTo>
                  <a:cubicBezTo>
                    <a:pt x="2168962" y="1960774"/>
                    <a:pt x="2169328" y="1961507"/>
                    <a:pt x="2170061" y="1961507"/>
                  </a:cubicBezTo>
                  <a:close/>
                  <a:moveTo>
                    <a:pt x="2320999" y="1750486"/>
                  </a:moveTo>
                  <a:cubicBezTo>
                    <a:pt x="2322098" y="1749021"/>
                    <a:pt x="2322465" y="1747555"/>
                    <a:pt x="2322465" y="1745723"/>
                  </a:cubicBezTo>
                  <a:lnTo>
                    <a:pt x="2487325" y="1737297"/>
                  </a:lnTo>
                  <a:lnTo>
                    <a:pt x="2651452" y="1728505"/>
                  </a:lnTo>
                  <a:cubicBezTo>
                    <a:pt x="2651818" y="1729604"/>
                    <a:pt x="2652184" y="1730703"/>
                    <a:pt x="2653284" y="1731802"/>
                  </a:cubicBezTo>
                  <a:lnTo>
                    <a:pt x="2538981" y="1846838"/>
                  </a:lnTo>
                  <a:lnTo>
                    <a:pt x="2427608" y="1960041"/>
                  </a:lnTo>
                  <a:cubicBezTo>
                    <a:pt x="2424311" y="1957843"/>
                    <a:pt x="2419915" y="1957110"/>
                    <a:pt x="2415885" y="1958210"/>
                  </a:cubicBezTo>
                  <a:lnTo>
                    <a:pt x="2368625" y="1856363"/>
                  </a:lnTo>
                  <a:cubicBezTo>
                    <a:pt x="2348476" y="1812034"/>
                    <a:pt x="2327227" y="1768071"/>
                    <a:pt x="2319167" y="1751219"/>
                  </a:cubicBezTo>
                  <a:cubicBezTo>
                    <a:pt x="2319900" y="1750852"/>
                    <a:pt x="2320633" y="1751219"/>
                    <a:pt x="2320999" y="1750486"/>
                  </a:cubicBezTo>
                  <a:lnTo>
                    <a:pt x="2320999" y="1750486"/>
                  </a:lnTo>
                  <a:close/>
                  <a:moveTo>
                    <a:pt x="2896910" y="1963339"/>
                  </a:moveTo>
                  <a:cubicBezTo>
                    <a:pt x="2898009" y="1964071"/>
                    <a:pt x="2899108" y="1964438"/>
                    <a:pt x="2900207" y="1964438"/>
                  </a:cubicBezTo>
                  <a:lnTo>
                    <a:pt x="2904603" y="2149447"/>
                  </a:lnTo>
                  <a:lnTo>
                    <a:pt x="2909000" y="2322367"/>
                  </a:lnTo>
                  <a:lnTo>
                    <a:pt x="2874196" y="2161171"/>
                  </a:lnTo>
                  <a:lnTo>
                    <a:pt x="2834996" y="1982389"/>
                  </a:lnTo>
                  <a:cubicBezTo>
                    <a:pt x="2834996" y="1981656"/>
                    <a:pt x="2835362" y="1980924"/>
                    <a:pt x="2834996" y="1980557"/>
                  </a:cubicBezTo>
                  <a:cubicBezTo>
                    <a:pt x="2834629" y="1980191"/>
                    <a:pt x="2834629" y="1980557"/>
                    <a:pt x="2834263" y="1980557"/>
                  </a:cubicBezTo>
                  <a:lnTo>
                    <a:pt x="2748902" y="1853432"/>
                  </a:lnTo>
                  <a:cubicBezTo>
                    <a:pt x="2718128" y="1807271"/>
                    <a:pt x="2686988" y="1761477"/>
                    <a:pt x="2671968" y="1739129"/>
                  </a:cubicBezTo>
                  <a:lnTo>
                    <a:pt x="2780042" y="1843540"/>
                  </a:lnTo>
                  <a:lnTo>
                    <a:pt x="2895811" y="1954546"/>
                  </a:lnTo>
                  <a:cubicBezTo>
                    <a:pt x="2895078" y="1955645"/>
                    <a:pt x="2894712" y="1957110"/>
                    <a:pt x="2894712" y="1958576"/>
                  </a:cubicBezTo>
                  <a:cubicBezTo>
                    <a:pt x="2894712" y="1960041"/>
                    <a:pt x="2895444" y="1961873"/>
                    <a:pt x="2896910" y="1963339"/>
                  </a:cubicBezTo>
                  <a:close/>
                  <a:moveTo>
                    <a:pt x="2769784" y="2460849"/>
                  </a:moveTo>
                  <a:lnTo>
                    <a:pt x="2725822" y="2498950"/>
                  </a:lnTo>
                  <a:lnTo>
                    <a:pt x="2686622" y="2495287"/>
                  </a:lnTo>
                  <a:lnTo>
                    <a:pt x="2727654" y="2427511"/>
                  </a:lnTo>
                  <a:cubicBezTo>
                    <a:pt x="2728386" y="2427877"/>
                    <a:pt x="2729485" y="2428244"/>
                    <a:pt x="2730218" y="2428610"/>
                  </a:cubicBezTo>
                  <a:cubicBezTo>
                    <a:pt x="2732783" y="2428610"/>
                    <a:pt x="2735347" y="2427511"/>
                    <a:pt x="2736813" y="2425679"/>
                  </a:cubicBezTo>
                  <a:cubicBezTo>
                    <a:pt x="2736813" y="2425679"/>
                    <a:pt x="2736813" y="2425313"/>
                    <a:pt x="2737179" y="2424946"/>
                  </a:cubicBezTo>
                  <a:lnTo>
                    <a:pt x="2785904" y="2447294"/>
                  </a:lnTo>
                  <a:lnTo>
                    <a:pt x="2769784" y="2460849"/>
                  </a:lnTo>
                  <a:close/>
                  <a:moveTo>
                    <a:pt x="2655482" y="1734366"/>
                  </a:moveTo>
                  <a:cubicBezTo>
                    <a:pt x="2656947" y="1735465"/>
                    <a:pt x="2659145" y="1736198"/>
                    <a:pt x="2660977" y="1736565"/>
                  </a:cubicBezTo>
                  <a:cubicBezTo>
                    <a:pt x="2662442" y="1736565"/>
                    <a:pt x="2663908" y="1736198"/>
                    <a:pt x="2665007" y="1735832"/>
                  </a:cubicBezTo>
                  <a:cubicBezTo>
                    <a:pt x="2677829" y="1754882"/>
                    <a:pt x="2711534" y="1805439"/>
                    <a:pt x="2745605" y="1855996"/>
                  </a:cubicBezTo>
                  <a:lnTo>
                    <a:pt x="2830233" y="1981290"/>
                  </a:lnTo>
                  <a:lnTo>
                    <a:pt x="2626540" y="1975062"/>
                  </a:lnTo>
                  <a:lnTo>
                    <a:pt x="2432738" y="1969567"/>
                  </a:lnTo>
                  <a:cubicBezTo>
                    <a:pt x="2432371" y="1967002"/>
                    <a:pt x="2431638" y="1964804"/>
                    <a:pt x="2429807" y="1962972"/>
                  </a:cubicBezTo>
                  <a:lnTo>
                    <a:pt x="2541545" y="1850135"/>
                  </a:lnTo>
                  <a:lnTo>
                    <a:pt x="2655482" y="1734366"/>
                  </a:lnTo>
                  <a:close/>
                  <a:moveTo>
                    <a:pt x="2424678" y="2376221"/>
                  </a:moveTo>
                  <a:lnTo>
                    <a:pt x="2548872" y="2394539"/>
                  </a:lnTo>
                  <a:lnTo>
                    <a:pt x="2713366" y="2418718"/>
                  </a:lnTo>
                  <a:lnTo>
                    <a:pt x="2563160" y="2479534"/>
                  </a:lnTo>
                  <a:cubicBezTo>
                    <a:pt x="2562427" y="2478801"/>
                    <a:pt x="2562427" y="2477335"/>
                    <a:pt x="2561695" y="2476602"/>
                  </a:cubicBezTo>
                  <a:cubicBezTo>
                    <a:pt x="2557665" y="2473672"/>
                    <a:pt x="2552169" y="2473672"/>
                    <a:pt x="2548506" y="2476969"/>
                  </a:cubicBezTo>
                  <a:lnTo>
                    <a:pt x="2485493" y="2426045"/>
                  </a:lnTo>
                  <a:cubicBezTo>
                    <a:pt x="2460947" y="2406262"/>
                    <a:pt x="2436767" y="2386845"/>
                    <a:pt x="2423945" y="2376954"/>
                  </a:cubicBezTo>
                  <a:cubicBezTo>
                    <a:pt x="2424311" y="2376588"/>
                    <a:pt x="2424311" y="2376221"/>
                    <a:pt x="2424678" y="2376221"/>
                  </a:cubicBezTo>
                  <a:lnTo>
                    <a:pt x="2424678" y="2376221"/>
                  </a:lnTo>
                  <a:close/>
                  <a:moveTo>
                    <a:pt x="2721426" y="2419817"/>
                  </a:moveTo>
                  <a:lnTo>
                    <a:pt x="2721792" y="2419817"/>
                  </a:lnTo>
                  <a:cubicBezTo>
                    <a:pt x="2721792" y="2419817"/>
                    <a:pt x="2721792" y="2419817"/>
                    <a:pt x="2721792" y="2420184"/>
                  </a:cubicBezTo>
                  <a:cubicBezTo>
                    <a:pt x="2721792" y="2420550"/>
                    <a:pt x="2722158" y="2420550"/>
                    <a:pt x="2722158" y="2420550"/>
                  </a:cubicBezTo>
                  <a:cubicBezTo>
                    <a:pt x="2715197" y="2423115"/>
                    <a:pt x="2704573" y="2426778"/>
                    <a:pt x="2691751" y="2431541"/>
                  </a:cubicBezTo>
                  <a:lnTo>
                    <a:pt x="2721426" y="2419817"/>
                  </a:lnTo>
                  <a:close/>
                  <a:moveTo>
                    <a:pt x="2412588" y="2359369"/>
                  </a:moveTo>
                  <a:cubicBezTo>
                    <a:pt x="2410023" y="2359735"/>
                    <a:pt x="2407459" y="2361201"/>
                    <a:pt x="2405627" y="2363032"/>
                  </a:cubicBezTo>
                  <a:lnTo>
                    <a:pt x="2373388" y="2340318"/>
                  </a:lnTo>
                  <a:lnTo>
                    <a:pt x="2396102" y="2168864"/>
                  </a:lnTo>
                  <a:lnTo>
                    <a:pt x="2418083" y="2001073"/>
                  </a:lnTo>
                  <a:lnTo>
                    <a:pt x="2415152" y="2171062"/>
                  </a:lnTo>
                  <a:lnTo>
                    <a:pt x="2412588" y="2359369"/>
                  </a:lnTo>
                  <a:close/>
                  <a:moveTo>
                    <a:pt x="2403429" y="2365597"/>
                  </a:moveTo>
                  <a:cubicBezTo>
                    <a:pt x="2403063" y="2366330"/>
                    <a:pt x="2402696" y="2367062"/>
                    <a:pt x="2402330" y="2367795"/>
                  </a:cubicBezTo>
                  <a:lnTo>
                    <a:pt x="2391339" y="2366330"/>
                  </a:lnTo>
                  <a:cubicBezTo>
                    <a:pt x="2386210" y="2365597"/>
                    <a:pt x="2381081" y="2365231"/>
                    <a:pt x="2376685" y="2364864"/>
                  </a:cubicBezTo>
                  <a:cubicBezTo>
                    <a:pt x="2376319" y="2362666"/>
                    <a:pt x="2375586" y="2360468"/>
                    <a:pt x="2373754" y="2359002"/>
                  </a:cubicBezTo>
                  <a:cubicBezTo>
                    <a:pt x="2373022" y="2358270"/>
                    <a:pt x="2371923" y="2358270"/>
                    <a:pt x="2370823" y="2358270"/>
                  </a:cubicBezTo>
                  <a:lnTo>
                    <a:pt x="2372655" y="2343982"/>
                  </a:lnTo>
                  <a:cubicBezTo>
                    <a:pt x="2385478" y="2353141"/>
                    <a:pt x="2396102" y="2360834"/>
                    <a:pt x="2403429" y="2365597"/>
                  </a:cubicBezTo>
                  <a:lnTo>
                    <a:pt x="2403429" y="2365597"/>
                  </a:lnTo>
                  <a:close/>
                  <a:moveTo>
                    <a:pt x="2375952" y="2368894"/>
                  </a:moveTo>
                  <a:lnTo>
                    <a:pt x="2402330" y="2372924"/>
                  </a:lnTo>
                  <a:cubicBezTo>
                    <a:pt x="2402696" y="2374756"/>
                    <a:pt x="2403429" y="2376221"/>
                    <a:pt x="2404528" y="2377320"/>
                  </a:cubicBezTo>
                  <a:lnTo>
                    <a:pt x="2398300" y="2382816"/>
                  </a:lnTo>
                  <a:lnTo>
                    <a:pt x="2375952" y="2368894"/>
                  </a:lnTo>
                  <a:close/>
                  <a:moveTo>
                    <a:pt x="2406726" y="2380251"/>
                  </a:moveTo>
                  <a:cubicBezTo>
                    <a:pt x="2410756" y="2383915"/>
                    <a:pt x="2417351" y="2383915"/>
                    <a:pt x="2421381" y="2380251"/>
                  </a:cubicBezTo>
                  <a:cubicBezTo>
                    <a:pt x="2430906" y="2389776"/>
                    <a:pt x="2447758" y="2406629"/>
                    <a:pt x="2468274" y="2426778"/>
                  </a:cubicBezTo>
                  <a:lnTo>
                    <a:pt x="2462779" y="2423481"/>
                  </a:lnTo>
                  <a:cubicBezTo>
                    <a:pt x="2440797" y="2409559"/>
                    <a:pt x="2418816" y="2395638"/>
                    <a:pt x="2401597" y="2385014"/>
                  </a:cubicBezTo>
                  <a:lnTo>
                    <a:pt x="2406726" y="2380251"/>
                  </a:lnTo>
                  <a:close/>
                  <a:moveTo>
                    <a:pt x="2443728" y="2397104"/>
                  </a:moveTo>
                  <a:cubicBezTo>
                    <a:pt x="2455452" y="2406629"/>
                    <a:pt x="2469373" y="2417986"/>
                    <a:pt x="2483661" y="2428976"/>
                  </a:cubicBezTo>
                  <a:lnTo>
                    <a:pt x="2529455" y="2465246"/>
                  </a:lnTo>
                  <a:lnTo>
                    <a:pt x="2484760" y="2437036"/>
                  </a:lnTo>
                  <a:cubicBezTo>
                    <a:pt x="2469007" y="2422016"/>
                    <a:pt x="2455085" y="2408460"/>
                    <a:pt x="2443728" y="2397104"/>
                  </a:cubicBezTo>
                  <a:lnTo>
                    <a:pt x="2443728" y="2397104"/>
                  </a:lnTo>
                  <a:close/>
                  <a:moveTo>
                    <a:pt x="2546674" y="2480633"/>
                  </a:moveTo>
                  <a:cubicBezTo>
                    <a:pt x="2546308" y="2481732"/>
                    <a:pt x="2545941" y="2482464"/>
                    <a:pt x="2545575" y="2483563"/>
                  </a:cubicBezTo>
                  <a:lnTo>
                    <a:pt x="2533485" y="2485029"/>
                  </a:lnTo>
                  <a:lnTo>
                    <a:pt x="2523594" y="2475503"/>
                  </a:lnTo>
                  <a:lnTo>
                    <a:pt x="2497216" y="2449859"/>
                  </a:lnTo>
                  <a:lnTo>
                    <a:pt x="2546674" y="2480633"/>
                  </a:lnTo>
                  <a:close/>
                  <a:moveTo>
                    <a:pt x="2626540" y="2574053"/>
                  </a:moveTo>
                  <a:cubicBezTo>
                    <a:pt x="2619579" y="2564528"/>
                    <a:pt x="2607489" y="2548408"/>
                    <a:pt x="2595033" y="2532655"/>
                  </a:cubicBezTo>
                  <a:lnTo>
                    <a:pt x="2563160" y="2491257"/>
                  </a:lnTo>
                  <a:cubicBezTo>
                    <a:pt x="2563160" y="2491257"/>
                    <a:pt x="2563526" y="2491257"/>
                    <a:pt x="2563526" y="2490890"/>
                  </a:cubicBezTo>
                  <a:cubicBezTo>
                    <a:pt x="2564259" y="2489791"/>
                    <a:pt x="2564625" y="2488326"/>
                    <a:pt x="2564992" y="2486861"/>
                  </a:cubicBezTo>
                  <a:lnTo>
                    <a:pt x="2680394" y="2498218"/>
                  </a:lnTo>
                  <a:lnTo>
                    <a:pt x="2679295" y="2500416"/>
                  </a:lnTo>
                  <a:cubicBezTo>
                    <a:pt x="2661343" y="2529724"/>
                    <a:pt x="2643392" y="2559399"/>
                    <a:pt x="2634966" y="2573687"/>
                  </a:cubicBezTo>
                  <a:cubicBezTo>
                    <a:pt x="2631668" y="2572588"/>
                    <a:pt x="2628738" y="2572588"/>
                    <a:pt x="2626540" y="2574053"/>
                  </a:cubicBezTo>
                  <a:lnTo>
                    <a:pt x="2626540" y="2574053"/>
                  </a:lnTo>
                  <a:close/>
                  <a:moveTo>
                    <a:pt x="2565724" y="2483563"/>
                  </a:moveTo>
                  <a:lnTo>
                    <a:pt x="2565724" y="2483563"/>
                  </a:lnTo>
                  <a:cubicBezTo>
                    <a:pt x="2565724" y="2483197"/>
                    <a:pt x="2565358" y="2482831"/>
                    <a:pt x="2565358" y="2482831"/>
                  </a:cubicBezTo>
                  <a:lnTo>
                    <a:pt x="2643758" y="2453889"/>
                  </a:lnTo>
                  <a:cubicBezTo>
                    <a:pt x="2676730" y="2441799"/>
                    <a:pt x="2709336" y="2429343"/>
                    <a:pt x="2723624" y="2423847"/>
                  </a:cubicBezTo>
                  <a:cubicBezTo>
                    <a:pt x="2723990" y="2424580"/>
                    <a:pt x="2723990" y="2425313"/>
                    <a:pt x="2724723" y="2425679"/>
                  </a:cubicBezTo>
                  <a:lnTo>
                    <a:pt x="2682225" y="2494554"/>
                  </a:lnTo>
                  <a:lnTo>
                    <a:pt x="2565724" y="2483563"/>
                  </a:lnTo>
                  <a:close/>
                  <a:moveTo>
                    <a:pt x="2736446" y="2413590"/>
                  </a:moveTo>
                  <a:lnTo>
                    <a:pt x="2774181" y="2398203"/>
                  </a:lnTo>
                  <a:lnTo>
                    <a:pt x="2736813" y="2414322"/>
                  </a:lnTo>
                  <a:cubicBezTo>
                    <a:pt x="2736813" y="2414322"/>
                    <a:pt x="2736813" y="2413956"/>
                    <a:pt x="2736446" y="2413590"/>
                  </a:cubicBezTo>
                  <a:lnTo>
                    <a:pt x="2736446" y="2413590"/>
                  </a:lnTo>
                  <a:close/>
                  <a:moveTo>
                    <a:pt x="2905336" y="2335922"/>
                  </a:moveTo>
                  <a:cubicBezTo>
                    <a:pt x="2903870" y="2337754"/>
                    <a:pt x="2903504" y="2339952"/>
                    <a:pt x="2903870" y="2342150"/>
                  </a:cubicBezTo>
                  <a:lnTo>
                    <a:pt x="2732783" y="2410659"/>
                  </a:lnTo>
                  <a:lnTo>
                    <a:pt x="2731683" y="2411025"/>
                  </a:lnTo>
                  <a:cubicBezTo>
                    <a:pt x="2728753" y="2410292"/>
                    <a:pt x="2725822" y="2411391"/>
                    <a:pt x="2723624" y="2413590"/>
                  </a:cubicBezTo>
                  <a:cubicBezTo>
                    <a:pt x="2723257" y="2413956"/>
                    <a:pt x="2723624" y="2414322"/>
                    <a:pt x="2723257" y="2414689"/>
                  </a:cubicBezTo>
                  <a:lnTo>
                    <a:pt x="2719960" y="2416154"/>
                  </a:lnTo>
                  <a:lnTo>
                    <a:pt x="2572319" y="2393440"/>
                  </a:lnTo>
                  <a:cubicBezTo>
                    <a:pt x="2511138" y="2383915"/>
                    <a:pt x="2450323" y="2374756"/>
                    <a:pt x="2425777" y="2371092"/>
                  </a:cubicBezTo>
                  <a:cubicBezTo>
                    <a:pt x="2425777" y="2370726"/>
                    <a:pt x="2425777" y="2370359"/>
                    <a:pt x="2425777" y="2369993"/>
                  </a:cubicBezTo>
                  <a:cubicBezTo>
                    <a:pt x="2425410" y="2366696"/>
                    <a:pt x="2423945" y="2363765"/>
                    <a:pt x="2421381" y="2361567"/>
                  </a:cubicBezTo>
                  <a:cubicBezTo>
                    <a:pt x="2419549" y="2360468"/>
                    <a:pt x="2417351" y="2359735"/>
                    <a:pt x="2415519" y="2359735"/>
                  </a:cubicBezTo>
                  <a:lnTo>
                    <a:pt x="2418816" y="2170696"/>
                  </a:lnTo>
                  <a:lnTo>
                    <a:pt x="2421381" y="1983122"/>
                  </a:lnTo>
                  <a:cubicBezTo>
                    <a:pt x="2424678" y="1982755"/>
                    <a:pt x="2427608" y="1981290"/>
                    <a:pt x="2429807" y="1978726"/>
                  </a:cubicBezTo>
                  <a:cubicBezTo>
                    <a:pt x="2431272" y="1976894"/>
                    <a:pt x="2432371" y="1974695"/>
                    <a:pt x="2432738" y="1972131"/>
                  </a:cubicBezTo>
                  <a:lnTo>
                    <a:pt x="2626906" y="1978359"/>
                  </a:lnTo>
                  <a:lnTo>
                    <a:pt x="2832065" y="1984221"/>
                  </a:lnTo>
                  <a:cubicBezTo>
                    <a:pt x="2832065" y="1984221"/>
                    <a:pt x="2832065" y="1984221"/>
                    <a:pt x="2832065" y="1984587"/>
                  </a:cubicBezTo>
                  <a:cubicBezTo>
                    <a:pt x="2832065" y="1984954"/>
                    <a:pt x="2832065" y="1984587"/>
                    <a:pt x="2832431" y="1984587"/>
                  </a:cubicBezTo>
                  <a:lnTo>
                    <a:pt x="2870532" y="2162270"/>
                  </a:lnTo>
                  <a:lnTo>
                    <a:pt x="2908267" y="2334457"/>
                  </a:lnTo>
                  <a:cubicBezTo>
                    <a:pt x="2907168" y="2335189"/>
                    <a:pt x="2906069" y="2335189"/>
                    <a:pt x="2905336" y="2335922"/>
                  </a:cubicBezTo>
                  <a:close/>
                  <a:moveTo>
                    <a:pt x="2411489" y="1980557"/>
                  </a:moveTo>
                  <a:cubicBezTo>
                    <a:pt x="2412954" y="1981656"/>
                    <a:pt x="2414786" y="1982389"/>
                    <a:pt x="2416618" y="1982389"/>
                  </a:cubicBezTo>
                  <a:lnTo>
                    <a:pt x="2391706" y="2168131"/>
                  </a:lnTo>
                  <a:lnTo>
                    <a:pt x="2369358" y="2337754"/>
                  </a:lnTo>
                  <a:lnTo>
                    <a:pt x="2249926" y="2253492"/>
                  </a:lnTo>
                  <a:lnTo>
                    <a:pt x="2087631" y="2139555"/>
                  </a:lnTo>
                  <a:lnTo>
                    <a:pt x="2253223" y="2056759"/>
                  </a:lnTo>
                  <a:lnTo>
                    <a:pt x="2409291" y="1977993"/>
                  </a:lnTo>
                  <a:cubicBezTo>
                    <a:pt x="2410023" y="1979092"/>
                    <a:pt x="2410756" y="1979825"/>
                    <a:pt x="2411489" y="1980557"/>
                  </a:cubicBezTo>
                  <a:lnTo>
                    <a:pt x="2411489" y="1980557"/>
                  </a:lnTo>
                  <a:close/>
                  <a:moveTo>
                    <a:pt x="2247728" y="2256789"/>
                  </a:moveTo>
                  <a:lnTo>
                    <a:pt x="2368992" y="2341784"/>
                  </a:lnTo>
                  <a:lnTo>
                    <a:pt x="2367160" y="2357171"/>
                  </a:lnTo>
                  <a:cubicBezTo>
                    <a:pt x="2365328" y="2357537"/>
                    <a:pt x="2363863" y="2358270"/>
                    <a:pt x="2362397" y="2359369"/>
                  </a:cubicBezTo>
                  <a:lnTo>
                    <a:pt x="2227578" y="2250928"/>
                  </a:lnTo>
                  <a:lnTo>
                    <a:pt x="2131227" y="2173993"/>
                  </a:lnTo>
                  <a:lnTo>
                    <a:pt x="2247728" y="2256789"/>
                  </a:lnTo>
                  <a:close/>
                  <a:moveTo>
                    <a:pt x="2390973" y="2383182"/>
                  </a:moveTo>
                  <a:lnTo>
                    <a:pt x="2395369" y="2386113"/>
                  </a:lnTo>
                  <a:lnTo>
                    <a:pt x="2395003" y="2386479"/>
                  </a:lnTo>
                  <a:lnTo>
                    <a:pt x="2390973" y="2383182"/>
                  </a:lnTo>
                  <a:close/>
                  <a:moveTo>
                    <a:pt x="2546308" y="2487227"/>
                  </a:moveTo>
                  <a:cubicBezTo>
                    <a:pt x="2547040" y="2491623"/>
                    <a:pt x="2551070" y="2494920"/>
                    <a:pt x="2555467" y="2494554"/>
                  </a:cubicBezTo>
                  <a:cubicBezTo>
                    <a:pt x="2557298" y="2494554"/>
                    <a:pt x="2558764" y="2494188"/>
                    <a:pt x="2560229" y="2493455"/>
                  </a:cubicBezTo>
                  <a:lnTo>
                    <a:pt x="2591736" y="2535219"/>
                  </a:lnTo>
                  <a:cubicBezTo>
                    <a:pt x="2599429" y="2545477"/>
                    <a:pt x="2607123" y="2555735"/>
                    <a:pt x="2613717" y="2564162"/>
                  </a:cubicBezTo>
                  <a:lnTo>
                    <a:pt x="2536783" y="2488692"/>
                  </a:lnTo>
                  <a:lnTo>
                    <a:pt x="2546308" y="2487227"/>
                  </a:lnTo>
                  <a:close/>
                  <a:moveTo>
                    <a:pt x="2367893" y="2374756"/>
                  </a:moveTo>
                  <a:cubicBezTo>
                    <a:pt x="2369724" y="2374756"/>
                    <a:pt x="2371556" y="2373657"/>
                    <a:pt x="2373022" y="2372191"/>
                  </a:cubicBezTo>
                  <a:lnTo>
                    <a:pt x="2392438" y="2388311"/>
                  </a:lnTo>
                  <a:lnTo>
                    <a:pt x="2331990" y="2445096"/>
                  </a:lnTo>
                  <a:cubicBezTo>
                    <a:pt x="2306711" y="2468909"/>
                    <a:pt x="2281433" y="2492722"/>
                    <a:pt x="2266046" y="2507376"/>
                  </a:cubicBezTo>
                  <a:lnTo>
                    <a:pt x="2311840" y="2445096"/>
                  </a:lnTo>
                  <a:cubicBezTo>
                    <a:pt x="2333455" y="2415788"/>
                    <a:pt x="2355070" y="2385746"/>
                    <a:pt x="2364229" y="2372924"/>
                  </a:cubicBezTo>
                  <a:cubicBezTo>
                    <a:pt x="2365328" y="2374023"/>
                    <a:pt x="2366427" y="2374756"/>
                    <a:pt x="2367893" y="2374756"/>
                  </a:cubicBezTo>
                  <a:lnTo>
                    <a:pt x="2367893" y="2374756"/>
                  </a:lnTo>
                  <a:close/>
                  <a:moveTo>
                    <a:pt x="2500880" y="2473305"/>
                  </a:moveTo>
                  <a:lnTo>
                    <a:pt x="2398300" y="2388677"/>
                  </a:lnTo>
                  <a:lnTo>
                    <a:pt x="2399033" y="2387945"/>
                  </a:lnTo>
                  <a:cubicBezTo>
                    <a:pt x="2416252" y="2398935"/>
                    <a:pt x="2438599" y="2412857"/>
                    <a:pt x="2460947" y="2427145"/>
                  </a:cubicBezTo>
                  <a:lnTo>
                    <a:pt x="2481463" y="2439967"/>
                  </a:lnTo>
                  <a:cubicBezTo>
                    <a:pt x="2494285" y="2452423"/>
                    <a:pt x="2507840" y="2465612"/>
                    <a:pt x="2521396" y="2478801"/>
                  </a:cubicBezTo>
                  <a:lnTo>
                    <a:pt x="2528723" y="2486128"/>
                  </a:lnTo>
                  <a:lnTo>
                    <a:pt x="2517732" y="2487593"/>
                  </a:lnTo>
                  <a:cubicBezTo>
                    <a:pt x="2511870" y="2482464"/>
                    <a:pt x="2506375" y="2478068"/>
                    <a:pt x="2500880" y="2473305"/>
                  </a:cubicBezTo>
                  <a:lnTo>
                    <a:pt x="2500880" y="2473305"/>
                  </a:lnTo>
                  <a:close/>
                  <a:moveTo>
                    <a:pt x="2532020" y="2489059"/>
                  </a:moveTo>
                  <a:lnTo>
                    <a:pt x="2599429" y="2554636"/>
                  </a:lnTo>
                  <a:lnTo>
                    <a:pt x="2521762" y="2490158"/>
                  </a:lnTo>
                  <a:lnTo>
                    <a:pt x="2532020" y="2489059"/>
                  </a:lnTo>
                  <a:close/>
                  <a:moveTo>
                    <a:pt x="2682592" y="2502614"/>
                  </a:moveTo>
                  <a:lnTo>
                    <a:pt x="2684790" y="2498950"/>
                  </a:lnTo>
                  <a:lnTo>
                    <a:pt x="2722158" y="2502614"/>
                  </a:lnTo>
                  <a:lnTo>
                    <a:pt x="2638629" y="2574786"/>
                  </a:lnTo>
                  <a:cubicBezTo>
                    <a:pt x="2647055" y="2560498"/>
                    <a:pt x="2665007" y="2531556"/>
                    <a:pt x="2682592" y="2502614"/>
                  </a:cubicBezTo>
                  <a:lnTo>
                    <a:pt x="2682592" y="2502614"/>
                  </a:lnTo>
                  <a:close/>
                  <a:moveTo>
                    <a:pt x="2738278" y="2421283"/>
                  </a:moveTo>
                  <a:cubicBezTo>
                    <a:pt x="2738278" y="2420550"/>
                    <a:pt x="2739011" y="2419817"/>
                    <a:pt x="2739011" y="2418718"/>
                  </a:cubicBezTo>
                  <a:cubicBezTo>
                    <a:pt x="2739011" y="2417619"/>
                    <a:pt x="2738644" y="2417986"/>
                    <a:pt x="2738644" y="2417619"/>
                  </a:cubicBezTo>
                  <a:lnTo>
                    <a:pt x="2821807" y="2382083"/>
                  </a:lnTo>
                  <a:cubicBezTo>
                    <a:pt x="2853680" y="2368528"/>
                    <a:pt x="2885553" y="2354606"/>
                    <a:pt x="2901672" y="2347279"/>
                  </a:cubicBezTo>
                  <a:lnTo>
                    <a:pt x="2789201" y="2443997"/>
                  </a:lnTo>
                  <a:lnTo>
                    <a:pt x="2738278" y="2421283"/>
                  </a:lnTo>
                  <a:close/>
                  <a:moveTo>
                    <a:pt x="2081403" y="2140655"/>
                  </a:moveTo>
                  <a:lnTo>
                    <a:pt x="2070778" y="2154942"/>
                  </a:lnTo>
                  <a:lnTo>
                    <a:pt x="2045133" y="2136991"/>
                  </a:lnTo>
                  <a:cubicBezTo>
                    <a:pt x="2049530" y="2137724"/>
                    <a:pt x="2055391" y="2138090"/>
                    <a:pt x="2061253" y="2138823"/>
                  </a:cubicBezTo>
                  <a:lnTo>
                    <a:pt x="2081403" y="2140655"/>
                  </a:lnTo>
                  <a:close/>
                  <a:moveTo>
                    <a:pt x="2084334" y="2142487"/>
                  </a:moveTo>
                  <a:cubicBezTo>
                    <a:pt x="2084700" y="2142487"/>
                    <a:pt x="2085066" y="2142487"/>
                    <a:pt x="2085433" y="2142487"/>
                  </a:cubicBezTo>
                  <a:lnTo>
                    <a:pt x="2225014" y="2254591"/>
                  </a:lnTo>
                  <a:lnTo>
                    <a:pt x="2320999" y="2331160"/>
                  </a:lnTo>
                  <a:lnTo>
                    <a:pt x="2204132" y="2248730"/>
                  </a:lnTo>
                  <a:lnTo>
                    <a:pt x="2073709" y="2157141"/>
                  </a:lnTo>
                  <a:lnTo>
                    <a:pt x="2084334" y="2142487"/>
                  </a:lnTo>
                  <a:close/>
                  <a:moveTo>
                    <a:pt x="2334554" y="2448393"/>
                  </a:moveTo>
                  <a:lnTo>
                    <a:pt x="2395003" y="2390875"/>
                  </a:lnTo>
                  <a:lnTo>
                    <a:pt x="2497949" y="2476236"/>
                  </a:lnTo>
                  <a:cubicBezTo>
                    <a:pt x="2502711" y="2480266"/>
                    <a:pt x="2507474" y="2483930"/>
                    <a:pt x="2512237" y="2487960"/>
                  </a:cubicBezTo>
                  <a:lnTo>
                    <a:pt x="2403795" y="2501515"/>
                  </a:lnTo>
                  <a:cubicBezTo>
                    <a:pt x="2339683" y="2509574"/>
                    <a:pt x="2275571" y="2518001"/>
                    <a:pt x="2257986" y="2520565"/>
                  </a:cubicBezTo>
                  <a:cubicBezTo>
                    <a:pt x="2268610" y="2510307"/>
                    <a:pt x="2301949" y="2479534"/>
                    <a:pt x="2334554" y="2448393"/>
                  </a:cubicBezTo>
                  <a:lnTo>
                    <a:pt x="2334554" y="2448393"/>
                  </a:lnTo>
                  <a:close/>
                  <a:moveTo>
                    <a:pt x="2772349" y="2463780"/>
                  </a:moveTo>
                  <a:lnTo>
                    <a:pt x="2789934" y="2448760"/>
                  </a:lnTo>
                  <a:lnTo>
                    <a:pt x="2843056" y="2473305"/>
                  </a:lnTo>
                  <a:cubicBezTo>
                    <a:pt x="2885553" y="2493088"/>
                    <a:pt x="2928050" y="2512139"/>
                    <a:pt x="2946734" y="2520565"/>
                  </a:cubicBezTo>
                  <a:lnTo>
                    <a:pt x="2756596" y="2501881"/>
                  </a:lnTo>
                  <a:lnTo>
                    <a:pt x="2731317" y="2499317"/>
                  </a:lnTo>
                  <a:lnTo>
                    <a:pt x="2772349" y="2463780"/>
                  </a:lnTo>
                  <a:close/>
                  <a:moveTo>
                    <a:pt x="2020221" y="2231144"/>
                  </a:moveTo>
                  <a:cubicBezTo>
                    <a:pt x="2039638" y="2204400"/>
                    <a:pt x="2059421" y="2177290"/>
                    <a:pt x="2071877" y="2159705"/>
                  </a:cubicBezTo>
                  <a:lnTo>
                    <a:pt x="2201934" y="2251294"/>
                  </a:lnTo>
                  <a:lnTo>
                    <a:pt x="2360199" y="2362300"/>
                  </a:lnTo>
                  <a:cubicBezTo>
                    <a:pt x="2358001" y="2365231"/>
                    <a:pt x="2358734" y="2368894"/>
                    <a:pt x="2361298" y="2371092"/>
                  </a:cubicBezTo>
                  <a:cubicBezTo>
                    <a:pt x="2361298" y="2371092"/>
                    <a:pt x="2361298" y="2371092"/>
                    <a:pt x="2361298" y="2371092"/>
                  </a:cubicBezTo>
                  <a:cubicBezTo>
                    <a:pt x="2351773" y="2383915"/>
                    <a:pt x="2329792" y="2413223"/>
                    <a:pt x="2308543" y="2442898"/>
                  </a:cubicBezTo>
                  <a:lnTo>
                    <a:pt x="2252124" y="2520199"/>
                  </a:lnTo>
                  <a:lnTo>
                    <a:pt x="2103750" y="2419817"/>
                  </a:lnTo>
                  <a:lnTo>
                    <a:pt x="1955010" y="2320169"/>
                  </a:lnTo>
                  <a:lnTo>
                    <a:pt x="2020221" y="2231144"/>
                  </a:lnTo>
                  <a:close/>
                  <a:moveTo>
                    <a:pt x="2404162" y="2505545"/>
                  </a:moveTo>
                  <a:lnTo>
                    <a:pt x="2515900" y="2490890"/>
                  </a:lnTo>
                  <a:lnTo>
                    <a:pt x="2621411" y="2577717"/>
                  </a:lnTo>
                  <a:cubicBezTo>
                    <a:pt x="2621044" y="2578449"/>
                    <a:pt x="2621044" y="2579182"/>
                    <a:pt x="2620678" y="2579915"/>
                  </a:cubicBezTo>
                  <a:lnTo>
                    <a:pt x="2441896" y="2550973"/>
                  </a:lnTo>
                  <a:lnTo>
                    <a:pt x="2264947" y="2522763"/>
                  </a:lnTo>
                  <a:cubicBezTo>
                    <a:pt x="2289126" y="2520199"/>
                    <a:pt x="2346644" y="2513238"/>
                    <a:pt x="2404162" y="2505545"/>
                  </a:cubicBezTo>
                  <a:close/>
                  <a:moveTo>
                    <a:pt x="2640827" y="2579915"/>
                  </a:moveTo>
                  <a:cubicBezTo>
                    <a:pt x="2640461" y="2579182"/>
                    <a:pt x="2640095" y="2578816"/>
                    <a:pt x="2639728" y="2578083"/>
                  </a:cubicBezTo>
                  <a:lnTo>
                    <a:pt x="2726921" y="2502980"/>
                  </a:lnTo>
                  <a:lnTo>
                    <a:pt x="2755863" y="2505911"/>
                  </a:lnTo>
                  <a:lnTo>
                    <a:pt x="2944170" y="2523862"/>
                  </a:lnTo>
                  <a:cubicBezTo>
                    <a:pt x="2918525" y="2528625"/>
                    <a:pt x="2855878" y="2539616"/>
                    <a:pt x="2793598" y="2551339"/>
                  </a:cubicBezTo>
                  <a:lnTo>
                    <a:pt x="2640827" y="2579915"/>
                  </a:lnTo>
                  <a:close/>
                  <a:moveTo>
                    <a:pt x="2952229" y="2519100"/>
                  </a:moveTo>
                  <a:cubicBezTo>
                    <a:pt x="2937209" y="2512139"/>
                    <a:pt x="2891048" y="2490524"/>
                    <a:pt x="2844521" y="2469642"/>
                  </a:cubicBezTo>
                  <a:lnTo>
                    <a:pt x="2792865" y="2446195"/>
                  </a:lnTo>
                  <a:lnTo>
                    <a:pt x="2906802" y="2347646"/>
                  </a:lnTo>
                  <a:cubicBezTo>
                    <a:pt x="2908267" y="2348745"/>
                    <a:pt x="2909732" y="2349111"/>
                    <a:pt x="2911198" y="2349477"/>
                  </a:cubicBezTo>
                  <a:lnTo>
                    <a:pt x="2911198" y="2349477"/>
                  </a:lnTo>
                  <a:lnTo>
                    <a:pt x="2931714" y="2433373"/>
                  </a:lnTo>
                  <a:cubicBezTo>
                    <a:pt x="2940506" y="2469642"/>
                    <a:pt x="2950031" y="2505911"/>
                    <a:pt x="2953328" y="2518733"/>
                  </a:cubicBezTo>
                  <a:cubicBezTo>
                    <a:pt x="2953328" y="2518733"/>
                    <a:pt x="2952596" y="2518733"/>
                    <a:pt x="2952229" y="2519100"/>
                  </a:cubicBezTo>
                  <a:lnTo>
                    <a:pt x="2952229" y="2519100"/>
                  </a:lnTo>
                  <a:close/>
                  <a:moveTo>
                    <a:pt x="2310375" y="1752684"/>
                  </a:moveTo>
                  <a:cubicBezTo>
                    <a:pt x="2311474" y="1753417"/>
                    <a:pt x="2312573" y="1753783"/>
                    <a:pt x="2314038" y="1754150"/>
                  </a:cubicBezTo>
                  <a:cubicBezTo>
                    <a:pt x="2314771" y="1754150"/>
                    <a:pt x="2315138" y="1753417"/>
                    <a:pt x="2315870" y="1753417"/>
                  </a:cubicBezTo>
                  <a:cubicBezTo>
                    <a:pt x="2323930" y="1770636"/>
                    <a:pt x="2344079" y="1814965"/>
                    <a:pt x="2364962" y="1858927"/>
                  </a:cubicBezTo>
                  <a:lnTo>
                    <a:pt x="2412588" y="1960041"/>
                  </a:lnTo>
                  <a:cubicBezTo>
                    <a:pt x="2411489" y="1960774"/>
                    <a:pt x="2410390" y="1961507"/>
                    <a:pt x="2409657" y="1962240"/>
                  </a:cubicBezTo>
                  <a:cubicBezTo>
                    <a:pt x="2408192" y="1964071"/>
                    <a:pt x="2407459" y="1965903"/>
                    <a:pt x="2407093" y="1968101"/>
                  </a:cubicBezTo>
                  <a:lnTo>
                    <a:pt x="2294988" y="1960041"/>
                  </a:lnTo>
                  <a:cubicBezTo>
                    <a:pt x="2246263" y="1956378"/>
                    <a:pt x="2197171" y="1953081"/>
                    <a:pt x="2178487" y="1951982"/>
                  </a:cubicBezTo>
                  <a:cubicBezTo>
                    <a:pt x="2178120" y="1950150"/>
                    <a:pt x="2177388" y="1948684"/>
                    <a:pt x="2176289" y="1947585"/>
                  </a:cubicBezTo>
                  <a:cubicBezTo>
                    <a:pt x="2186913" y="1932198"/>
                    <a:pt x="2215489" y="1891533"/>
                    <a:pt x="2243698" y="1850501"/>
                  </a:cubicBezTo>
                  <a:lnTo>
                    <a:pt x="2310375" y="1752684"/>
                  </a:lnTo>
                  <a:close/>
                  <a:moveTo>
                    <a:pt x="2160535" y="1968834"/>
                  </a:moveTo>
                  <a:cubicBezTo>
                    <a:pt x="2152476" y="1986419"/>
                    <a:pt x="2138554" y="2015727"/>
                    <a:pt x="2125365" y="2045036"/>
                  </a:cubicBezTo>
                  <a:cubicBezTo>
                    <a:pt x="2107047" y="2085701"/>
                    <a:pt x="2088363" y="2126001"/>
                    <a:pt x="2083967" y="2135892"/>
                  </a:cubicBezTo>
                  <a:cubicBezTo>
                    <a:pt x="2083234" y="2135892"/>
                    <a:pt x="2082502" y="2136258"/>
                    <a:pt x="2082135" y="2136991"/>
                  </a:cubicBezTo>
                  <a:lnTo>
                    <a:pt x="2082135" y="2136991"/>
                  </a:lnTo>
                  <a:lnTo>
                    <a:pt x="2061986" y="2134427"/>
                  </a:lnTo>
                  <a:cubicBezTo>
                    <a:pt x="2053926" y="2133328"/>
                    <a:pt x="2046232" y="2132595"/>
                    <a:pt x="2041836" y="2132595"/>
                  </a:cubicBezTo>
                  <a:cubicBezTo>
                    <a:pt x="2049163" y="2122703"/>
                    <a:pt x="2078105" y="2083503"/>
                    <a:pt x="2105948" y="2044670"/>
                  </a:cubicBezTo>
                  <a:lnTo>
                    <a:pt x="2160535" y="1968834"/>
                  </a:lnTo>
                  <a:close/>
                  <a:moveTo>
                    <a:pt x="2038905" y="2136991"/>
                  </a:moveTo>
                  <a:lnTo>
                    <a:pt x="2068580" y="2157873"/>
                  </a:lnTo>
                  <a:cubicBezTo>
                    <a:pt x="2055758" y="2175459"/>
                    <a:pt x="2036341" y="2202202"/>
                    <a:pt x="2016924" y="2228946"/>
                  </a:cubicBezTo>
                  <a:lnTo>
                    <a:pt x="1961971" y="2305515"/>
                  </a:lnTo>
                  <a:cubicBezTo>
                    <a:pt x="1970031" y="2287929"/>
                    <a:pt x="1983952" y="2258255"/>
                    <a:pt x="1997507" y="2228580"/>
                  </a:cubicBezTo>
                  <a:cubicBezTo>
                    <a:pt x="2016558" y="2187182"/>
                    <a:pt x="2035242" y="2145784"/>
                    <a:pt x="2038905" y="2136991"/>
                  </a:cubicBezTo>
                  <a:lnTo>
                    <a:pt x="2038905" y="2136991"/>
                  </a:lnTo>
                  <a:close/>
                  <a:moveTo>
                    <a:pt x="1950980" y="2879593"/>
                  </a:moveTo>
                  <a:cubicBezTo>
                    <a:pt x="1952079" y="2879593"/>
                    <a:pt x="1953178" y="2878494"/>
                    <a:pt x="1953911" y="2878128"/>
                  </a:cubicBezTo>
                  <a:lnTo>
                    <a:pt x="2017290" y="2940775"/>
                  </a:lnTo>
                  <a:lnTo>
                    <a:pt x="2084700" y="3007085"/>
                  </a:lnTo>
                  <a:cubicBezTo>
                    <a:pt x="2084700" y="3007452"/>
                    <a:pt x="2084700" y="3007818"/>
                    <a:pt x="2084700" y="3008184"/>
                  </a:cubicBezTo>
                  <a:cubicBezTo>
                    <a:pt x="2084700" y="3008551"/>
                    <a:pt x="2085799" y="3008184"/>
                    <a:pt x="2086532" y="3007818"/>
                  </a:cubicBezTo>
                  <a:lnTo>
                    <a:pt x="2300850" y="3018809"/>
                  </a:lnTo>
                  <a:cubicBezTo>
                    <a:pt x="2301216" y="3020274"/>
                    <a:pt x="2301949" y="3021373"/>
                    <a:pt x="2302681" y="3022106"/>
                  </a:cubicBezTo>
                  <a:cubicBezTo>
                    <a:pt x="2304879" y="3023938"/>
                    <a:pt x="2307810" y="3023938"/>
                    <a:pt x="2309642" y="3021740"/>
                  </a:cubicBezTo>
                  <a:cubicBezTo>
                    <a:pt x="2309642" y="3021740"/>
                    <a:pt x="2309642" y="3021740"/>
                    <a:pt x="2310008" y="3021373"/>
                  </a:cubicBezTo>
                  <a:lnTo>
                    <a:pt x="2366794" y="3055078"/>
                  </a:lnTo>
                  <a:lnTo>
                    <a:pt x="2423212" y="3088783"/>
                  </a:lnTo>
                  <a:cubicBezTo>
                    <a:pt x="2422480" y="3090981"/>
                    <a:pt x="2423212" y="3093179"/>
                    <a:pt x="2425044" y="3094278"/>
                  </a:cubicBezTo>
                  <a:cubicBezTo>
                    <a:pt x="2426876" y="3096110"/>
                    <a:pt x="2429807" y="3095743"/>
                    <a:pt x="2431638" y="3093911"/>
                  </a:cubicBezTo>
                  <a:cubicBezTo>
                    <a:pt x="2431638" y="3093911"/>
                    <a:pt x="2431638" y="3093911"/>
                    <a:pt x="2431638" y="3093911"/>
                  </a:cubicBezTo>
                  <a:lnTo>
                    <a:pt x="2480364" y="3124685"/>
                  </a:lnTo>
                  <a:lnTo>
                    <a:pt x="2533485" y="3157657"/>
                  </a:lnTo>
                  <a:lnTo>
                    <a:pt x="2533852" y="3157657"/>
                  </a:lnTo>
                  <a:lnTo>
                    <a:pt x="2533852" y="3157657"/>
                  </a:lnTo>
                  <a:lnTo>
                    <a:pt x="2587340" y="3178173"/>
                  </a:lnTo>
                  <a:lnTo>
                    <a:pt x="2640827" y="3198323"/>
                  </a:lnTo>
                  <a:cubicBezTo>
                    <a:pt x="2640827" y="3198323"/>
                    <a:pt x="2641194" y="3198323"/>
                    <a:pt x="2641560" y="3198323"/>
                  </a:cubicBezTo>
                  <a:lnTo>
                    <a:pt x="2641926" y="3198323"/>
                  </a:lnTo>
                  <a:lnTo>
                    <a:pt x="2642293" y="3198323"/>
                  </a:lnTo>
                  <a:lnTo>
                    <a:pt x="2642659" y="3198323"/>
                  </a:lnTo>
                  <a:cubicBezTo>
                    <a:pt x="2642659" y="3198323"/>
                    <a:pt x="2642659" y="3197956"/>
                    <a:pt x="2643026" y="3197956"/>
                  </a:cubicBezTo>
                  <a:lnTo>
                    <a:pt x="2643026" y="3197956"/>
                  </a:lnTo>
                  <a:cubicBezTo>
                    <a:pt x="2643026" y="3197956"/>
                    <a:pt x="2643392" y="3197956"/>
                    <a:pt x="2643392" y="3197956"/>
                  </a:cubicBezTo>
                  <a:lnTo>
                    <a:pt x="2743041" y="3026502"/>
                  </a:lnTo>
                  <a:lnTo>
                    <a:pt x="2839392" y="3218472"/>
                  </a:lnTo>
                  <a:lnTo>
                    <a:pt x="2839392" y="3218472"/>
                  </a:lnTo>
                  <a:lnTo>
                    <a:pt x="2839392" y="3218472"/>
                  </a:lnTo>
                  <a:cubicBezTo>
                    <a:pt x="2839758" y="3218839"/>
                    <a:pt x="2840125" y="3219205"/>
                    <a:pt x="2840858" y="3219205"/>
                  </a:cubicBezTo>
                  <a:lnTo>
                    <a:pt x="2840858" y="3219205"/>
                  </a:lnTo>
                  <a:cubicBezTo>
                    <a:pt x="2841590" y="3219205"/>
                    <a:pt x="2841957" y="3218839"/>
                    <a:pt x="2842323" y="3218472"/>
                  </a:cubicBezTo>
                  <a:lnTo>
                    <a:pt x="2842323" y="3218472"/>
                  </a:lnTo>
                  <a:lnTo>
                    <a:pt x="2842323" y="3218472"/>
                  </a:lnTo>
                  <a:lnTo>
                    <a:pt x="2935743" y="3044087"/>
                  </a:lnTo>
                  <a:cubicBezTo>
                    <a:pt x="2936476" y="3044087"/>
                    <a:pt x="2936842" y="3044820"/>
                    <a:pt x="2937575" y="3044820"/>
                  </a:cubicBezTo>
                  <a:cubicBezTo>
                    <a:pt x="2939773" y="3044820"/>
                    <a:pt x="2941972" y="3043721"/>
                    <a:pt x="2943437" y="3041889"/>
                  </a:cubicBezTo>
                  <a:cubicBezTo>
                    <a:pt x="2943803" y="3041156"/>
                    <a:pt x="2943803" y="3040424"/>
                    <a:pt x="2943803" y="3040057"/>
                  </a:cubicBezTo>
                  <a:lnTo>
                    <a:pt x="3135041" y="3059474"/>
                  </a:lnTo>
                  <a:cubicBezTo>
                    <a:pt x="3135407" y="3060939"/>
                    <a:pt x="3136140" y="3062405"/>
                    <a:pt x="3137239" y="3063138"/>
                  </a:cubicBezTo>
                  <a:cubicBezTo>
                    <a:pt x="3138338" y="3063870"/>
                    <a:pt x="3139437" y="3064237"/>
                    <a:pt x="3140902" y="3064237"/>
                  </a:cubicBezTo>
                  <a:cubicBezTo>
                    <a:pt x="3144200" y="3064237"/>
                    <a:pt x="3146764" y="3061672"/>
                    <a:pt x="3147131" y="3058375"/>
                  </a:cubicBezTo>
                  <a:cubicBezTo>
                    <a:pt x="3147131" y="3056543"/>
                    <a:pt x="3146398" y="3054712"/>
                    <a:pt x="3144566" y="3053612"/>
                  </a:cubicBezTo>
                  <a:cubicBezTo>
                    <a:pt x="3142734" y="3052513"/>
                    <a:pt x="3140536" y="3052513"/>
                    <a:pt x="3138704" y="3053246"/>
                  </a:cubicBezTo>
                  <a:cubicBezTo>
                    <a:pt x="3129912" y="3043721"/>
                    <a:pt x="3103901" y="3016244"/>
                    <a:pt x="3077889" y="2988401"/>
                  </a:cubicBezTo>
                  <a:lnTo>
                    <a:pt x="3015975" y="2923190"/>
                  </a:lnTo>
                  <a:cubicBezTo>
                    <a:pt x="3017441" y="2920625"/>
                    <a:pt x="3016708" y="2917695"/>
                    <a:pt x="3014510" y="2915863"/>
                  </a:cubicBezTo>
                  <a:cubicBezTo>
                    <a:pt x="3011945" y="2914031"/>
                    <a:pt x="3008282" y="2914397"/>
                    <a:pt x="3006450" y="2916962"/>
                  </a:cubicBezTo>
                  <a:cubicBezTo>
                    <a:pt x="3004985" y="2918794"/>
                    <a:pt x="3004985" y="2921358"/>
                    <a:pt x="3006450" y="2923556"/>
                  </a:cubicBezTo>
                  <a:lnTo>
                    <a:pt x="2951863" y="2992797"/>
                  </a:lnTo>
                  <a:lnTo>
                    <a:pt x="2919257" y="3034562"/>
                  </a:lnTo>
                  <a:lnTo>
                    <a:pt x="2744140" y="3021740"/>
                  </a:lnTo>
                  <a:lnTo>
                    <a:pt x="2763190" y="2817313"/>
                  </a:lnTo>
                  <a:cubicBezTo>
                    <a:pt x="2765022" y="2817313"/>
                    <a:pt x="2766487" y="2816214"/>
                    <a:pt x="2767586" y="2815115"/>
                  </a:cubicBezTo>
                  <a:cubicBezTo>
                    <a:pt x="2769784" y="2811818"/>
                    <a:pt x="2769418" y="2807422"/>
                    <a:pt x="2766121" y="2805223"/>
                  </a:cubicBezTo>
                  <a:cubicBezTo>
                    <a:pt x="2765022" y="2804491"/>
                    <a:pt x="2763556" y="2804124"/>
                    <a:pt x="2762091" y="2804124"/>
                  </a:cubicBezTo>
                  <a:lnTo>
                    <a:pt x="2741209" y="2720962"/>
                  </a:lnTo>
                  <a:lnTo>
                    <a:pt x="2718861" y="2633036"/>
                  </a:lnTo>
                  <a:cubicBezTo>
                    <a:pt x="2719594" y="2631937"/>
                    <a:pt x="2719227" y="2630472"/>
                    <a:pt x="2718495" y="2629739"/>
                  </a:cubicBezTo>
                  <a:cubicBezTo>
                    <a:pt x="2717396" y="2629006"/>
                    <a:pt x="2715564" y="2629006"/>
                    <a:pt x="2714831" y="2630472"/>
                  </a:cubicBezTo>
                  <a:cubicBezTo>
                    <a:pt x="2714831" y="2630472"/>
                    <a:pt x="2714831" y="2630838"/>
                    <a:pt x="2714831" y="2630838"/>
                  </a:cubicBezTo>
                  <a:lnTo>
                    <a:pt x="2666472" y="2646225"/>
                  </a:lnTo>
                  <a:lnTo>
                    <a:pt x="2621044" y="2660879"/>
                  </a:lnTo>
                  <a:cubicBezTo>
                    <a:pt x="2620678" y="2660513"/>
                    <a:pt x="2620678" y="2660147"/>
                    <a:pt x="2620312" y="2659780"/>
                  </a:cubicBezTo>
                  <a:cubicBezTo>
                    <a:pt x="2618113" y="2657948"/>
                    <a:pt x="2614816" y="2658315"/>
                    <a:pt x="2612984" y="2660513"/>
                  </a:cubicBezTo>
                  <a:cubicBezTo>
                    <a:pt x="2612984" y="2660513"/>
                    <a:pt x="2612984" y="2660513"/>
                    <a:pt x="2612984" y="2660513"/>
                  </a:cubicBezTo>
                  <a:cubicBezTo>
                    <a:pt x="2612252" y="2661612"/>
                    <a:pt x="2611885" y="2662711"/>
                    <a:pt x="2611885" y="2664177"/>
                  </a:cubicBezTo>
                  <a:cubicBezTo>
                    <a:pt x="2612252" y="2664909"/>
                    <a:pt x="2612618" y="2665642"/>
                    <a:pt x="2612984" y="2666008"/>
                  </a:cubicBezTo>
                  <a:lnTo>
                    <a:pt x="2596498" y="2691287"/>
                  </a:lnTo>
                  <a:cubicBezTo>
                    <a:pt x="2589904" y="2701179"/>
                    <a:pt x="2583676" y="2711070"/>
                    <a:pt x="2580379" y="2716199"/>
                  </a:cubicBezTo>
                  <a:cubicBezTo>
                    <a:pt x="2578547" y="2715466"/>
                    <a:pt x="2576349" y="2716199"/>
                    <a:pt x="2574883" y="2718031"/>
                  </a:cubicBezTo>
                  <a:cubicBezTo>
                    <a:pt x="2574151" y="2719130"/>
                    <a:pt x="2573784" y="2720595"/>
                    <a:pt x="2573784" y="2722061"/>
                  </a:cubicBezTo>
                  <a:cubicBezTo>
                    <a:pt x="2573784" y="2723526"/>
                    <a:pt x="2574883" y="2724992"/>
                    <a:pt x="2575982" y="2725724"/>
                  </a:cubicBezTo>
                  <a:cubicBezTo>
                    <a:pt x="2577082" y="2726457"/>
                    <a:pt x="2578181" y="2726823"/>
                    <a:pt x="2579280" y="2726823"/>
                  </a:cubicBezTo>
                  <a:lnTo>
                    <a:pt x="2579280" y="2726823"/>
                  </a:lnTo>
                  <a:lnTo>
                    <a:pt x="2647788" y="2933081"/>
                  </a:lnTo>
                  <a:cubicBezTo>
                    <a:pt x="2647055" y="2933448"/>
                    <a:pt x="2645956" y="2933814"/>
                    <a:pt x="2645590" y="2934547"/>
                  </a:cubicBezTo>
                  <a:cubicBezTo>
                    <a:pt x="2645224" y="2935646"/>
                    <a:pt x="2644857" y="2936745"/>
                    <a:pt x="2644857" y="2937844"/>
                  </a:cubicBezTo>
                  <a:lnTo>
                    <a:pt x="2436035" y="2948102"/>
                  </a:lnTo>
                  <a:cubicBezTo>
                    <a:pt x="2435668" y="2946270"/>
                    <a:pt x="2434569" y="2944805"/>
                    <a:pt x="2433470" y="2943706"/>
                  </a:cubicBezTo>
                  <a:cubicBezTo>
                    <a:pt x="2430539" y="2941874"/>
                    <a:pt x="2426876" y="2941874"/>
                    <a:pt x="2424311" y="2944072"/>
                  </a:cubicBezTo>
                  <a:lnTo>
                    <a:pt x="2357635" y="2886188"/>
                  </a:lnTo>
                  <a:lnTo>
                    <a:pt x="2289493" y="2827571"/>
                  </a:lnTo>
                  <a:cubicBezTo>
                    <a:pt x="2290958" y="2825007"/>
                    <a:pt x="2290225" y="2821709"/>
                    <a:pt x="2287661" y="2819878"/>
                  </a:cubicBezTo>
                  <a:cubicBezTo>
                    <a:pt x="2284730" y="2818046"/>
                    <a:pt x="2280700" y="2818412"/>
                    <a:pt x="2278502" y="2821343"/>
                  </a:cubicBezTo>
                  <a:cubicBezTo>
                    <a:pt x="2277036" y="2823541"/>
                    <a:pt x="2277036" y="2826106"/>
                    <a:pt x="2278502" y="2827937"/>
                  </a:cubicBezTo>
                  <a:lnTo>
                    <a:pt x="2225747" y="2881059"/>
                  </a:lnTo>
                  <a:lnTo>
                    <a:pt x="2173724" y="2934180"/>
                  </a:lnTo>
                  <a:cubicBezTo>
                    <a:pt x="2171526" y="2933081"/>
                    <a:pt x="2168962" y="2933448"/>
                    <a:pt x="2166764" y="2934913"/>
                  </a:cubicBezTo>
                  <a:lnTo>
                    <a:pt x="2111077" y="2901575"/>
                  </a:lnTo>
                  <a:lnTo>
                    <a:pt x="2050995" y="2865672"/>
                  </a:lnTo>
                  <a:cubicBezTo>
                    <a:pt x="2050995" y="2865672"/>
                    <a:pt x="2050995" y="2865306"/>
                    <a:pt x="2050995" y="2864939"/>
                  </a:cubicBezTo>
                  <a:cubicBezTo>
                    <a:pt x="2050995" y="2864573"/>
                    <a:pt x="2050262" y="2864939"/>
                    <a:pt x="2049896" y="2864939"/>
                  </a:cubicBezTo>
                  <a:cubicBezTo>
                    <a:pt x="2049530" y="2864939"/>
                    <a:pt x="2049530" y="2864939"/>
                    <a:pt x="2049530" y="2864939"/>
                  </a:cubicBezTo>
                  <a:lnTo>
                    <a:pt x="2049163" y="2864939"/>
                  </a:lnTo>
                  <a:cubicBezTo>
                    <a:pt x="2048797" y="2864939"/>
                    <a:pt x="2048431" y="2864939"/>
                    <a:pt x="2048064" y="2864939"/>
                  </a:cubicBezTo>
                  <a:cubicBezTo>
                    <a:pt x="2047698" y="2864939"/>
                    <a:pt x="2048064" y="2865672"/>
                    <a:pt x="2048064" y="2866405"/>
                  </a:cubicBezTo>
                  <a:cubicBezTo>
                    <a:pt x="2048064" y="2867137"/>
                    <a:pt x="2048064" y="2866771"/>
                    <a:pt x="2048064" y="2866771"/>
                  </a:cubicBezTo>
                  <a:lnTo>
                    <a:pt x="2048431" y="2867870"/>
                  </a:lnTo>
                  <a:lnTo>
                    <a:pt x="2048431" y="2867870"/>
                  </a:lnTo>
                  <a:lnTo>
                    <a:pt x="2048431" y="2867870"/>
                  </a:lnTo>
                  <a:lnTo>
                    <a:pt x="2057589" y="2902674"/>
                  </a:lnTo>
                  <a:lnTo>
                    <a:pt x="1957941" y="2872633"/>
                  </a:lnTo>
                  <a:cubicBezTo>
                    <a:pt x="1958307" y="2870435"/>
                    <a:pt x="1957208" y="2868237"/>
                    <a:pt x="1955376" y="2866771"/>
                  </a:cubicBezTo>
                  <a:cubicBezTo>
                    <a:pt x="1952079" y="2864573"/>
                    <a:pt x="1948049" y="2865306"/>
                    <a:pt x="1945485" y="2868237"/>
                  </a:cubicBezTo>
                  <a:cubicBezTo>
                    <a:pt x="1944386" y="2869702"/>
                    <a:pt x="1944019" y="2871534"/>
                    <a:pt x="1944386" y="2873366"/>
                  </a:cubicBezTo>
                  <a:cubicBezTo>
                    <a:pt x="1944752" y="2875197"/>
                    <a:pt x="1945485" y="2876663"/>
                    <a:pt x="1946950" y="2877762"/>
                  </a:cubicBezTo>
                  <a:cubicBezTo>
                    <a:pt x="1948416" y="2878861"/>
                    <a:pt x="1949881" y="2879593"/>
                    <a:pt x="1950980" y="2879593"/>
                  </a:cubicBezTo>
                  <a:lnTo>
                    <a:pt x="1950980" y="2879593"/>
                  </a:lnTo>
                  <a:close/>
                  <a:moveTo>
                    <a:pt x="2109246" y="2904139"/>
                  </a:moveTo>
                  <a:lnTo>
                    <a:pt x="2157971" y="2933081"/>
                  </a:lnTo>
                  <a:lnTo>
                    <a:pt x="2061619" y="2904139"/>
                  </a:lnTo>
                  <a:lnTo>
                    <a:pt x="2052461" y="2870068"/>
                  </a:lnTo>
                  <a:lnTo>
                    <a:pt x="2109246" y="2904139"/>
                  </a:lnTo>
                  <a:close/>
                  <a:moveTo>
                    <a:pt x="2281433" y="2830135"/>
                  </a:moveTo>
                  <a:cubicBezTo>
                    <a:pt x="2282166" y="2830502"/>
                    <a:pt x="2282898" y="2830502"/>
                    <a:pt x="2283265" y="2830868"/>
                  </a:cubicBezTo>
                  <a:lnTo>
                    <a:pt x="2304879" y="3012214"/>
                  </a:lnTo>
                  <a:cubicBezTo>
                    <a:pt x="2304513" y="3012581"/>
                    <a:pt x="2303780" y="3012581"/>
                    <a:pt x="2303414" y="3012947"/>
                  </a:cubicBezTo>
                  <a:lnTo>
                    <a:pt x="2240035" y="2976311"/>
                  </a:lnTo>
                  <a:lnTo>
                    <a:pt x="2176655" y="2940042"/>
                  </a:lnTo>
                  <a:cubicBezTo>
                    <a:pt x="2176655" y="2939310"/>
                    <a:pt x="2177388" y="2938577"/>
                    <a:pt x="2177388" y="2937844"/>
                  </a:cubicBezTo>
                  <a:cubicBezTo>
                    <a:pt x="2177388" y="2937111"/>
                    <a:pt x="2176655" y="2936745"/>
                    <a:pt x="2176289" y="2936012"/>
                  </a:cubicBezTo>
                  <a:lnTo>
                    <a:pt x="2229044" y="2882891"/>
                  </a:lnTo>
                  <a:lnTo>
                    <a:pt x="2281433" y="2830135"/>
                  </a:lnTo>
                  <a:close/>
                  <a:moveTo>
                    <a:pt x="2645224" y="2940775"/>
                  </a:moveTo>
                  <a:cubicBezTo>
                    <a:pt x="2645590" y="2941874"/>
                    <a:pt x="2646323" y="2942973"/>
                    <a:pt x="2647055" y="2943706"/>
                  </a:cubicBezTo>
                  <a:lnTo>
                    <a:pt x="2636065" y="2961657"/>
                  </a:lnTo>
                  <a:lnTo>
                    <a:pt x="2458382" y="2949934"/>
                  </a:lnTo>
                  <a:lnTo>
                    <a:pt x="2645224" y="2940775"/>
                  </a:lnTo>
                  <a:close/>
                  <a:moveTo>
                    <a:pt x="2667571" y="2648790"/>
                  </a:moveTo>
                  <a:lnTo>
                    <a:pt x="2705306" y="2636700"/>
                  </a:lnTo>
                  <a:lnTo>
                    <a:pt x="2647422" y="2674434"/>
                  </a:lnTo>
                  <a:lnTo>
                    <a:pt x="2637530" y="2681029"/>
                  </a:lnTo>
                  <a:lnTo>
                    <a:pt x="2621777" y="2664909"/>
                  </a:lnTo>
                  <a:cubicBezTo>
                    <a:pt x="2622143" y="2664543"/>
                    <a:pt x="2622143" y="2663810"/>
                    <a:pt x="2622143" y="2663077"/>
                  </a:cubicBezTo>
                  <a:lnTo>
                    <a:pt x="2667571" y="2648790"/>
                  </a:lnTo>
                  <a:close/>
                  <a:moveTo>
                    <a:pt x="3135041" y="3055444"/>
                  </a:moveTo>
                  <a:lnTo>
                    <a:pt x="2943803" y="3036027"/>
                  </a:lnTo>
                  <a:cubicBezTo>
                    <a:pt x="2943437" y="3034562"/>
                    <a:pt x="2942704" y="3033463"/>
                    <a:pt x="2941605" y="3032364"/>
                  </a:cubicBezTo>
                  <a:lnTo>
                    <a:pt x="2975310" y="2979609"/>
                  </a:lnTo>
                  <a:lnTo>
                    <a:pt x="3009381" y="2925754"/>
                  </a:lnTo>
                  <a:cubicBezTo>
                    <a:pt x="3009747" y="2926121"/>
                    <a:pt x="3010114" y="2926121"/>
                    <a:pt x="3010846" y="2926121"/>
                  </a:cubicBezTo>
                  <a:cubicBezTo>
                    <a:pt x="3011579" y="2926121"/>
                    <a:pt x="3012312" y="2925388"/>
                    <a:pt x="3013045" y="2925022"/>
                  </a:cubicBezTo>
                  <a:lnTo>
                    <a:pt x="3074226" y="2990233"/>
                  </a:lnTo>
                  <a:lnTo>
                    <a:pt x="3135041" y="3054712"/>
                  </a:lnTo>
                  <a:cubicBezTo>
                    <a:pt x="3135041" y="3055078"/>
                    <a:pt x="3135041" y="3055444"/>
                    <a:pt x="3135041" y="3055444"/>
                  </a:cubicBezTo>
                  <a:lnTo>
                    <a:pt x="3135041" y="3055444"/>
                  </a:lnTo>
                  <a:close/>
                  <a:moveTo>
                    <a:pt x="2368992" y="3051780"/>
                  </a:moveTo>
                  <a:lnTo>
                    <a:pt x="2312939" y="3018442"/>
                  </a:lnTo>
                  <a:cubicBezTo>
                    <a:pt x="2313306" y="3017709"/>
                    <a:pt x="2313306" y="3016977"/>
                    <a:pt x="2313306" y="3015878"/>
                  </a:cubicBezTo>
                  <a:lnTo>
                    <a:pt x="2369358" y="2985104"/>
                  </a:lnTo>
                  <a:lnTo>
                    <a:pt x="2423579" y="2955063"/>
                  </a:lnTo>
                  <a:cubicBezTo>
                    <a:pt x="2423945" y="2955429"/>
                    <a:pt x="2423945" y="2956162"/>
                    <a:pt x="2424311" y="2956528"/>
                  </a:cubicBezTo>
                  <a:cubicBezTo>
                    <a:pt x="2425410" y="2956895"/>
                    <a:pt x="2426143" y="2957261"/>
                    <a:pt x="2427242" y="2957627"/>
                  </a:cubicBezTo>
                  <a:lnTo>
                    <a:pt x="2426876" y="3019908"/>
                  </a:lnTo>
                  <a:lnTo>
                    <a:pt x="2426509" y="3084752"/>
                  </a:lnTo>
                  <a:cubicBezTo>
                    <a:pt x="2425777" y="3085119"/>
                    <a:pt x="2425410" y="3085119"/>
                    <a:pt x="2424678" y="3085852"/>
                  </a:cubicBezTo>
                  <a:lnTo>
                    <a:pt x="2368992" y="3051780"/>
                  </a:lnTo>
                  <a:close/>
                  <a:moveTo>
                    <a:pt x="2929515" y="3038592"/>
                  </a:moveTo>
                  <a:cubicBezTo>
                    <a:pt x="2929515" y="3038958"/>
                    <a:pt x="2930248" y="3039325"/>
                    <a:pt x="2930248" y="3040057"/>
                  </a:cubicBezTo>
                  <a:lnTo>
                    <a:pt x="2915228" y="3051048"/>
                  </a:lnTo>
                  <a:cubicBezTo>
                    <a:pt x="2911930" y="3053612"/>
                    <a:pt x="2908633" y="3055811"/>
                    <a:pt x="2905702" y="3058009"/>
                  </a:cubicBezTo>
                  <a:lnTo>
                    <a:pt x="2921089" y="3038226"/>
                  </a:lnTo>
                  <a:lnTo>
                    <a:pt x="2929515" y="3038592"/>
                  </a:lnTo>
                  <a:close/>
                  <a:moveTo>
                    <a:pt x="2130128" y="2974113"/>
                  </a:moveTo>
                  <a:lnTo>
                    <a:pt x="2167130" y="2944072"/>
                  </a:lnTo>
                  <a:cubicBezTo>
                    <a:pt x="2168229" y="2944805"/>
                    <a:pt x="2169328" y="2945171"/>
                    <a:pt x="2170793" y="2945171"/>
                  </a:cubicBezTo>
                  <a:cubicBezTo>
                    <a:pt x="2172259" y="2945171"/>
                    <a:pt x="2173724" y="2944438"/>
                    <a:pt x="2174823" y="2942973"/>
                  </a:cubicBezTo>
                  <a:lnTo>
                    <a:pt x="2237836" y="2979609"/>
                  </a:lnTo>
                  <a:lnTo>
                    <a:pt x="2299751" y="3015145"/>
                  </a:lnTo>
                  <a:lnTo>
                    <a:pt x="2091294" y="3004521"/>
                  </a:lnTo>
                  <a:lnTo>
                    <a:pt x="2130128" y="2974113"/>
                  </a:lnTo>
                  <a:close/>
                  <a:moveTo>
                    <a:pt x="2655482" y="2944805"/>
                  </a:moveTo>
                  <a:lnTo>
                    <a:pt x="2658412" y="2947369"/>
                  </a:lnTo>
                  <a:lnTo>
                    <a:pt x="2653284" y="2956895"/>
                  </a:lnTo>
                  <a:lnTo>
                    <a:pt x="2654016" y="2945537"/>
                  </a:lnTo>
                  <a:cubicBezTo>
                    <a:pt x="2654749" y="2945171"/>
                    <a:pt x="2655115" y="2944805"/>
                    <a:pt x="2655482" y="2944805"/>
                  </a:cubicBezTo>
                  <a:lnTo>
                    <a:pt x="2655482" y="2944805"/>
                  </a:lnTo>
                  <a:close/>
                  <a:moveTo>
                    <a:pt x="2734981" y="2831601"/>
                  </a:moveTo>
                  <a:lnTo>
                    <a:pt x="2713366" y="2850652"/>
                  </a:lnTo>
                  <a:cubicBezTo>
                    <a:pt x="2712999" y="2850285"/>
                    <a:pt x="2712267" y="2850285"/>
                    <a:pt x="2711900" y="2850285"/>
                  </a:cubicBezTo>
                  <a:lnTo>
                    <a:pt x="2713732" y="2788371"/>
                  </a:lnTo>
                  <a:lnTo>
                    <a:pt x="2755863" y="2808887"/>
                  </a:lnTo>
                  <a:cubicBezTo>
                    <a:pt x="2755497" y="2810352"/>
                    <a:pt x="2755863" y="2811818"/>
                    <a:pt x="2756229" y="2812917"/>
                  </a:cubicBezTo>
                  <a:cubicBezTo>
                    <a:pt x="2751467" y="2817313"/>
                    <a:pt x="2743041" y="2824274"/>
                    <a:pt x="2734981" y="2831601"/>
                  </a:cubicBezTo>
                  <a:close/>
                  <a:moveTo>
                    <a:pt x="2708237" y="2848087"/>
                  </a:moveTo>
                  <a:lnTo>
                    <a:pt x="2690285" y="2807422"/>
                  </a:lnTo>
                  <a:lnTo>
                    <a:pt x="2672334" y="2767855"/>
                  </a:lnTo>
                  <a:lnTo>
                    <a:pt x="2710069" y="2786173"/>
                  </a:lnTo>
                  <a:lnTo>
                    <a:pt x="2708237" y="2848087"/>
                  </a:lnTo>
                  <a:close/>
                  <a:moveTo>
                    <a:pt x="2658412" y="2942240"/>
                  </a:moveTo>
                  <a:cubicBezTo>
                    <a:pt x="2660244" y="2940042"/>
                    <a:pt x="2660244" y="2936745"/>
                    <a:pt x="2657680" y="2934913"/>
                  </a:cubicBezTo>
                  <a:cubicBezTo>
                    <a:pt x="2657680" y="2934913"/>
                    <a:pt x="2657680" y="2934913"/>
                    <a:pt x="2657680" y="2934913"/>
                  </a:cubicBezTo>
                  <a:lnTo>
                    <a:pt x="2677097" y="2912199"/>
                  </a:lnTo>
                  <a:lnTo>
                    <a:pt x="2659878" y="2944072"/>
                  </a:lnTo>
                  <a:lnTo>
                    <a:pt x="2658412" y="2942240"/>
                  </a:lnTo>
                  <a:close/>
                  <a:moveTo>
                    <a:pt x="2674532" y="2909635"/>
                  </a:moveTo>
                  <a:cubicBezTo>
                    <a:pt x="2677097" y="2905971"/>
                    <a:pt x="2679661" y="2901941"/>
                    <a:pt x="2682592" y="2898278"/>
                  </a:cubicBezTo>
                  <a:lnTo>
                    <a:pt x="2693216" y="2882891"/>
                  </a:lnTo>
                  <a:lnTo>
                    <a:pt x="2685523" y="2896812"/>
                  </a:lnTo>
                  <a:lnTo>
                    <a:pt x="2674532" y="2909635"/>
                  </a:lnTo>
                  <a:close/>
                  <a:moveTo>
                    <a:pt x="2708603" y="2861642"/>
                  </a:moveTo>
                  <a:cubicBezTo>
                    <a:pt x="2708970" y="2861642"/>
                    <a:pt x="2709336" y="2862008"/>
                    <a:pt x="2709336" y="2862008"/>
                  </a:cubicBezTo>
                  <a:lnTo>
                    <a:pt x="2710435" y="2867504"/>
                  </a:lnTo>
                  <a:lnTo>
                    <a:pt x="2705672" y="2872999"/>
                  </a:lnTo>
                  <a:lnTo>
                    <a:pt x="2696513" y="2883623"/>
                  </a:lnTo>
                  <a:lnTo>
                    <a:pt x="2708603" y="2861642"/>
                  </a:lnTo>
                  <a:close/>
                  <a:moveTo>
                    <a:pt x="2703841" y="2846988"/>
                  </a:moveTo>
                  <a:lnTo>
                    <a:pt x="2665373" y="2807055"/>
                  </a:lnTo>
                  <a:lnTo>
                    <a:pt x="2668304" y="2772984"/>
                  </a:lnTo>
                  <a:lnTo>
                    <a:pt x="2703841" y="2846988"/>
                  </a:lnTo>
                  <a:close/>
                  <a:moveTo>
                    <a:pt x="2704573" y="2852850"/>
                  </a:moveTo>
                  <a:cubicBezTo>
                    <a:pt x="2702741" y="2855048"/>
                    <a:pt x="2703108" y="2857979"/>
                    <a:pt x="2705306" y="2859810"/>
                  </a:cubicBezTo>
                  <a:lnTo>
                    <a:pt x="2679661" y="2896446"/>
                  </a:lnTo>
                  <a:cubicBezTo>
                    <a:pt x="2670136" y="2909635"/>
                    <a:pt x="2660977" y="2923190"/>
                    <a:pt x="2655482" y="2931250"/>
                  </a:cubicBezTo>
                  <a:lnTo>
                    <a:pt x="2665007" y="2812184"/>
                  </a:lnTo>
                  <a:lnTo>
                    <a:pt x="2704573" y="2852850"/>
                  </a:lnTo>
                  <a:close/>
                  <a:moveTo>
                    <a:pt x="2712633" y="2860909"/>
                  </a:moveTo>
                  <a:cubicBezTo>
                    <a:pt x="2713366" y="2860543"/>
                    <a:pt x="2714465" y="2860543"/>
                    <a:pt x="2715197" y="2859810"/>
                  </a:cubicBezTo>
                  <a:cubicBezTo>
                    <a:pt x="2716297" y="2858345"/>
                    <a:pt x="2716663" y="2856513"/>
                    <a:pt x="2716297" y="2855048"/>
                  </a:cubicBezTo>
                  <a:cubicBezTo>
                    <a:pt x="2716297" y="2854315"/>
                    <a:pt x="2715564" y="2853949"/>
                    <a:pt x="2715564" y="2853582"/>
                  </a:cubicBezTo>
                  <a:lnTo>
                    <a:pt x="2737545" y="2834532"/>
                  </a:lnTo>
                  <a:lnTo>
                    <a:pt x="2744872" y="2828304"/>
                  </a:lnTo>
                  <a:lnTo>
                    <a:pt x="2713366" y="2864939"/>
                  </a:lnTo>
                  <a:lnTo>
                    <a:pt x="2712633" y="2860909"/>
                  </a:lnTo>
                  <a:close/>
                  <a:moveTo>
                    <a:pt x="2704940" y="2886554"/>
                  </a:moveTo>
                  <a:lnTo>
                    <a:pt x="2665373" y="2941508"/>
                  </a:lnTo>
                  <a:lnTo>
                    <a:pt x="2681859" y="2911466"/>
                  </a:lnTo>
                  <a:lnTo>
                    <a:pt x="2688454" y="2899377"/>
                  </a:lnTo>
                  <a:lnTo>
                    <a:pt x="2708237" y="2876296"/>
                  </a:lnTo>
                  <a:lnTo>
                    <a:pt x="2711168" y="2872999"/>
                  </a:lnTo>
                  <a:lnTo>
                    <a:pt x="2711900" y="2877029"/>
                  </a:lnTo>
                  <a:lnTo>
                    <a:pt x="2704940" y="2886554"/>
                  </a:lnTo>
                  <a:close/>
                  <a:moveTo>
                    <a:pt x="2714098" y="2869336"/>
                  </a:moveTo>
                  <a:lnTo>
                    <a:pt x="2736080" y="2843691"/>
                  </a:lnTo>
                  <a:lnTo>
                    <a:pt x="2714831" y="2872999"/>
                  </a:lnTo>
                  <a:lnTo>
                    <a:pt x="2714098" y="2869336"/>
                  </a:lnTo>
                  <a:close/>
                  <a:moveTo>
                    <a:pt x="2536783" y="3133478"/>
                  </a:moveTo>
                  <a:lnTo>
                    <a:pt x="2543377" y="3137874"/>
                  </a:lnTo>
                  <a:lnTo>
                    <a:pt x="2536050" y="3149597"/>
                  </a:lnTo>
                  <a:cubicBezTo>
                    <a:pt x="2536050" y="3147766"/>
                    <a:pt x="2536050" y="3145568"/>
                    <a:pt x="2536416" y="3143736"/>
                  </a:cubicBezTo>
                  <a:lnTo>
                    <a:pt x="2536783" y="3133478"/>
                  </a:lnTo>
                  <a:close/>
                  <a:moveTo>
                    <a:pt x="2537515" y="3129814"/>
                  </a:moveTo>
                  <a:lnTo>
                    <a:pt x="2620678" y="3010749"/>
                  </a:lnTo>
                  <a:lnTo>
                    <a:pt x="2545209" y="3134577"/>
                  </a:lnTo>
                  <a:lnTo>
                    <a:pt x="2537515" y="3129814"/>
                  </a:lnTo>
                  <a:close/>
                  <a:moveTo>
                    <a:pt x="2655115" y="2961657"/>
                  </a:moveTo>
                  <a:lnTo>
                    <a:pt x="2662442" y="2951399"/>
                  </a:lnTo>
                  <a:lnTo>
                    <a:pt x="2695781" y="2982539"/>
                  </a:lnTo>
                  <a:lnTo>
                    <a:pt x="2726921" y="3011115"/>
                  </a:lnTo>
                  <a:lnTo>
                    <a:pt x="2697612" y="2992431"/>
                  </a:lnTo>
                  <a:lnTo>
                    <a:pt x="2656214" y="2966053"/>
                  </a:lnTo>
                  <a:cubicBezTo>
                    <a:pt x="2656581" y="2964222"/>
                    <a:pt x="2656214" y="2962756"/>
                    <a:pt x="2655115" y="2961657"/>
                  </a:cubicBezTo>
                  <a:lnTo>
                    <a:pt x="2655115" y="2961657"/>
                  </a:lnTo>
                  <a:close/>
                  <a:moveTo>
                    <a:pt x="2698345" y="2979609"/>
                  </a:moveTo>
                  <a:lnTo>
                    <a:pt x="2664640" y="2948468"/>
                  </a:lnTo>
                  <a:lnTo>
                    <a:pt x="2707870" y="2888752"/>
                  </a:lnTo>
                  <a:lnTo>
                    <a:pt x="2712999" y="2881792"/>
                  </a:lnTo>
                  <a:lnTo>
                    <a:pt x="2724356" y="2940042"/>
                  </a:lnTo>
                  <a:cubicBezTo>
                    <a:pt x="2730951" y="2973381"/>
                    <a:pt x="2737179" y="3006353"/>
                    <a:pt x="2739743" y="3018442"/>
                  </a:cubicBezTo>
                  <a:lnTo>
                    <a:pt x="2698345" y="2979609"/>
                  </a:lnTo>
                  <a:close/>
                  <a:moveTo>
                    <a:pt x="2715564" y="2783975"/>
                  </a:moveTo>
                  <a:lnTo>
                    <a:pt x="2713732" y="2782876"/>
                  </a:lnTo>
                  <a:lnTo>
                    <a:pt x="2714465" y="2764191"/>
                  </a:lnTo>
                  <a:lnTo>
                    <a:pt x="2753298" y="2803758"/>
                  </a:lnTo>
                  <a:lnTo>
                    <a:pt x="2715564" y="2783975"/>
                  </a:lnTo>
                  <a:close/>
                  <a:moveTo>
                    <a:pt x="2710435" y="2781410"/>
                  </a:moveTo>
                  <a:lnTo>
                    <a:pt x="2672334" y="2761993"/>
                  </a:lnTo>
                  <a:cubicBezTo>
                    <a:pt x="2672334" y="2761261"/>
                    <a:pt x="2672700" y="2760894"/>
                    <a:pt x="2672700" y="2760528"/>
                  </a:cubicBezTo>
                  <a:cubicBezTo>
                    <a:pt x="2672700" y="2759063"/>
                    <a:pt x="2671601" y="2757597"/>
                    <a:pt x="2670502" y="2756864"/>
                  </a:cubicBezTo>
                  <a:lnTo>
                    <a:pt x="2680760" y="2730487"/>
                  </a:lnTo>
                  <a:lnTo>
                    <a:pt x="2710801" y="2760894"/>
                  </a:lnTo>
                  <a:lnTo>
                    <a:pt x="2710435" y="2781410"/>
                  </a:lnTo>
                  <a:close/>
                  <a:moveTo>
                    <a:pt x="2682225" y="2726823"/>
                  </a:moveTo>
                  <a:lnTo>
                    <a:pt x="2693949" y="2696782"/>
                  </a:lnTo>
                  <a:cubicBezTo>
                    <a:pt x="2702375" y="2674801"/>
                    <a:pt x="2710435" y="2653186"/>
                    <a:pt x="2714831" y="2641462"/>
                  </a:cubicBezTo>
                  <a:lnTo>
                    <a:pt x="2711168" y="2756132"/>
                  </a:lnTo>
                  <a:lnTo>
                    <a:pt x="2682225" y="2726823"/>
                  </a:lnTo>
                  <a:close/>
                  <a:moveTo>
                    <a:pt x="2690285" y="2695317"/>
                  </a:moveTo>
                  <a:cubicBezTo>
                    <a:pt x="2686622" y="2705208"/>
                    <a:pt x="2682958" y="2714734"/>
                    <a:pt x="2679295" y="2723892"/>
                  </a:cubicBezTo>
                  <a:lnTo>
                    <a:pt x="2639728" y="2683593"/>
                  </a:lnTo>
                  <a:lnTo>
                    <a:pt x="2649253" y="2677365"/>
                  </a:lnTo>
                  <a:lnTo>
                    <a:pt x="2713366" y="2635235"/>
                  </a:lnTo>
                  <a:lnTo>
                    <a:pt x="2690285" y="2695317"/>
                  </a:lnTo>
                  <a:close/>
                  <a:moveTo>
                    <a:pt x="2678196" y="2727556"/>
                  </a:moveTo>
                  <a:cubicBezTo>
                    <a:pt x="2673433" y="2740012"/>
                    <a:pt x="2669770" y="2750270"/>
                    <a:pt x="2667571" y="2755765"/>
                  </a:cubicBezTo>
                  <a:cubicBezTo>
                    <a:pt x="2667205" y="2755765"/>
                    <a:pt x="2666839" y="2755399"/>
                    <a:pt x="2666472" y="2755399"/>
                  </a:cubicBezTo>
                  <a:lnTo>
                    <a:pt x="2643758" y="2711070"/>
                  </a:lnTo>
                  <a:lnTo>
                    <a:pt x="2632035" y="2688722"/>
                  </a:lnTo>
                  <a:lnTo>
                    <a:pt x="2636798" y="2685792"/>
                  </a:lnTo>
                  <a:lnTo>
                    <a:pt x="2678196" y="2727556"/>
                  </a:lnTo>
                  <a:close/>
                  <a:moveTo>
                    <a:pt x="2630569" y="2685425"/>
                  </a:moveTo>
                  <a:lnTo>
                    <a:pt x="2623975" y="2672236"/>
                  </a:lnTo>
                  <a:lnTo>
                    <a:pt x="2634599" y="2682861"/>
                  </a:lnTo>
                  <a:lnTo>
                    <a:pt x="2630569" y="2685425"/>
                  </a:lnTo>
                  <a:close/>
                  <a:moveTo>
                    <a:pt x="2662809" y="2763459"/>
                  </a:moveTo>
                  <a:cubicBezTo>
                    <a:pt x="2663175" y="2764191"/>
                    <a:pt x="2663175" y="2764924"/>
                    <a:pt x="2663908" y="2765291"/>
                  </a:cubicBezTo>
                  <a:cubicBezTo>
                    <a:pt x="2664640" y="2765657"/>
                    <a:pt x="2664274" y="2765291"/>
                    <a:pt x="2664640" y="2765657"/>
                  </a:cubicBezTo>
                  <a:lnTo>
                    <a:pt x="2665007" y="2766756"/>
                  </a:lnTo>
                  <a:lnTo>
                    <a:pt x="2661710" y="2803392"/>
                  </a:lnTo>
                  <a:lnTo>
                    <a:pt x="2645956" y="2786906"/>
                  </a:lnTo>
                  <a:lnTo>
                    <a:pt x="2587706" y="2726457"/>
                  </a:lnTo>
                  <a:lnTo>
                    <a:pt x="2662809" y="2763459"/>
                  </a:lnTo>
                  <a:close/>
                  <a:moveTo>
                    <a:pt x="2649986" y="2945537"/>
                  </a:moveTo>
                  <a:lnTo>
                    <a:pt x="2649620" y="2951399"/>
                  </a:lnTo>
                  <a:cubicBezTo>
                    <a:pt x="2649620" y="2954330"/>
                    <a:pt x="2649253" y="2956895"/>
                    <a:pt x="2649253" y="2959459"/>
                  </a:cubicBezTo>
                  <a:cubicBezTo>
                    <a:pt x="2648154" y="2959825"/>
                    <a:pt x="2647055" y="2960192"/>
                    <a:pt x="2646323" y="2961291"/>
                  </a:cubicBezTo>
                  <a:cubicBezTo>
                    <a:pt x="2645956" y="2961657"/>
                    <a:pt x="2646323" y="2962390"/>
                    <a:pt x="2645956" y="2962756"/>
                  </a:cubicBezTo>
                  <a:lnTo>
                    <a:pt x="2639728" y="2962390"/>
                  </a:lnTo>
                  <a:lnTo>
                    <a:pt x="2649986" y="2945537"/>
                  </a:lnTo>
                  <a:lnTo>
                    <a:pt x="2649986" y="2945537"/>
                  </a:lnTo>
                  <a:close/>
                  <a:moveTo>
                    <a:pt x="2645590" y="2966053"/>
                  </a:moveTo>
                  <a:cubicBezTo>
                    <a:pt x="2645956" y="2966786"/>
                    <a:pt x="2646323" y="2967152"/>
                    <a:pt x="2646689" y="2967885"/>
                  </a:cubicBezTo>
                  <a:lnTo>
                    <a:pt x="2565358" y="3084386"/>
                  </a:lnTo>
                  <a:lnTo>
                    <a:pt x="2637897" y="2965687"/>
                  </a:lnTo>
                  <a:lnTo>
                    <a:pt x="2645590" y="2966053"/>
                  </a:lnTo>
                  <a:close/>
                  <a:moveTo>
                    <a:pt x="2431638" y="3085119"/>
                  </a:moveTo>
                  <a:cubicBezTo>
                    <a:pt x="2431272" y="3084752"/>
                    <a:pt x="2430539" y="3085119"/>
                    <a:pt x="2430173" y="3084752"/>
                  </a:cubicBezTo>
                  <a:lnTo>
                    <a:pt x="2430539" y="3019908"/>
                  </a:lnTo>
                  <a:lnTo>
                    <a:pt x="2430539" y="2957261"/>
                  </a:lnTo>
                  <a:cubicBezTo>
                    <a:pt x="2430539" y="2957261"/>
                    <a:pt x="2430906" y="2957261"/>
                    <a:pt x="2430906" y="2956895"/>
                  </a:cubicBezTo>
                  <a:lnTo>
                    <a:pt x="2530921" y="3126883"/>
                  </a:lnTo>
                  <a:lnTo>
                    <a:pt x="2482195" y="3108199"/>
                  </a:lnTo>
                  <a:lnTo>
                    <a:pt x="2433470" y="3089882"/>
                  </a:lnTo>
                  <a:cubicBezTo>
                    <a:pt x="2433470" y="3089515"/>
                    <a:pt x="2433837" y="3089149"/>
                    <a:pt x="2433837" y="3088783"/>
                  </a:cubicBezTo>
                  <a:cubicBezTo>
                    <a:pt x="2433470" y="3087317"/>
                    <a:pt x="2432738" y="3085852"/>
                    <a:pt x="2431638" y="3085119"/>
                  </a:cubicBezTo>
                  <a:lnTo>
                    <a:pt x="2431638" y="3085119"/>
                  </a:lnTo>
                  <a:close/>
                  <a:moveTo>
                    <a:pt x="2659512" y="2755399"/>
                  </a:moveTo>
                  <a:lnTo>
                    <a:pt x="2623975" y="2739279"/>
                  </a:lnTo>
                  <a:cubicBezTo>
                    <a:pt x="2608222" y="2731952"/>
                    <a:pt x="2592102" y="2724625"/>
                    <a:pt x="2584409" y="2721328"/>
                  </a:cubicBezTo>
                  <a:cubicBezTo>
                    <a:pt x="2584409" y="2720595"/>
                    <a:pt x="2584409" y="2720229"/>
                    <a:pt x="2584409" y="2719496"/>
                  </a:cubicBezTo>
                  <a:lnTo>
                    <a:pt x="2628371" y="2690920"/>
                  </a:lnTo>
                  <a:lnTo>
                    <a:pt x="2659512" y="2755399"/>
                  </a:lnTo>
                  <a:close/>
                  <a:moveTo>
                    <a:pt x="2535317" y="3127250"/>
                  </a:moveTo>
                  <a:lnTo>
                    <a:pt x="2434203" y="2955429"/>
                  </a:lnTo>
                  <a:cubicBezTo>
                    <a:pt x="2434569" y="2955063"/>
                    <a:pt x="2435302" y="2955063"/>
                    <a:pt x="2435302" y="2954696"/>
                  </a:cubicBezTo>
                  <a:cubicBezTo>
                    <a:pt x="2435302" y="2954330"/>
                    <a:pt x="2435668" y="2952865"/>
                    <a:pt x="2436035" y="2952132"/>
                  </a:cubicBezTo>
                  <a:lnTo>
                    <a:pt x="2633867" y="2965321"/>
                  </a:lnTo>
                  <a:lnTo>
                    <a:pt x="2535317" y="3127250"/>
                  </a:lnTo>
                  <a:close/>
                  <a:moveTo>
                    <a:pt x="2728020" y="2938943"/>
                  </a:moveTo>
                  <a:lnTo>
                    <a:pt x="2715930" y="2877762"/>
                  </a:lnTo>
                  <a:lnTo>
                    <a:pt x="2759893" y="2816580"/>
                  </a:lnTo>
                  <a:lnTo>
                    <a:pt x="2759893" y="2816580"/>
                  </a:lnTo>
                  <a:lnTo>
                    <a:pt x="2741942" y="3010749"/>
                  </a:lnTo>
                  <a:cubicBezTo>
                    <a:pt x="2739011" y="2995362"/>
                    <a:pt x="2733515" y="2967519"/>
                    <a:pt x="2728020" y="2938943"/>
                  </a:cubicBezTo>
                  <a:lnTo>
                    <a:pt x="2728020" y="2938943"/>
                  </a:lnTo>
                  <a:close/>
                  <a:moveTo>
                    <a:pt x="2165298" y="2941141"/>
                  </a:moveTo>
                  <a:lnTo>
                    <a:pt x="2127563" y="2971182"/>
                  </a:lnTo>
                  <a:lnTo>
                    <a:pt x="2087631" y="3003422"/>
                  </a:lnTo>
                  <a:lnTo>
                    <a:pt x="2070046" y="2936012"/>
                  </a:lnTo>
                  <a:lnTo>
                    <a:pt x="2062718" y="2908169"/>
                  </a:lnTo>
                  <a:lnTo>
                    <a:pt x="2164932" y="2938943"/>
                  </a:lnTo>
                  <a:cubicBezTo>
                    <a:pt x="2164932" y="2939676"/>
                    <a:pt x="2164932" y="2940409"/>
                    <a:pt x="2165298" y="2941141"/>
                  </a:cubicBezTo>
                  <a:close/>
                  <a:moveTo>
                    <a:pt x="2481096" y="3111863"/>
                  </a:moveTo>
                  <a:lnTo>
                    <a:pt x="2533485" y="3131646"/>
                  </a:lnTo>
                  <a:lnTo>
                    <a:pt x="2532752" y="3143369"/>
                  </a:lnTo>
                  <a:cubicBezTo>
                    <a:pt x="2532386" y="3147033"/>
                    <a:pt x="2532386" y="3150696"/>
                    <a:pt x="2532386" y="3153261"/>
                  </a:cubicBezTo>
                  <a:lnTo>
                    <a:pt x="2482195" y="3121388"/>
                  </a:lnTo>
                  <a:lnTo>
                    <a:pt x="2444461" y="3097575"/>
                  </a:lnTo>
                  <a:lnTo>
                    <a:pt x="2481096" y="3111863"/>
                  </a:lnTo>
                  <a:close/>
                  <a:moveTo>
                    <a:pt x="2546308" y="3139340"/>
                  </a:moveTo>
                  <a:lnTo>
                    <a:pt x="2586973" y="3164984"/>
                  </a:lnTo>
                  <a:lnTo>
                    <a:pt x="2625074" y="3188798"/>
                  </a:lnTo>
                  <a:lnTo>
                    <a:pt x="2588072" y="3174510"/>
                  </a:lnTo>
                  <a:lnTo>
                    <a:pt x="2536416" y="3155093"/>
                  </a:lnTo>
                  <a:lnTo>
                    <a:pt x="2546308" y="3139340"/>
                  </a:lnTo>
                  <a:close/>
                  <a:moveTo>
                    <a:pt x="2589171" y="3162054"/>
                  </a:moveTo>
                  <a:lnTo>
                    <a:pt x="2548139" y="3136409"/>
                  </a:lnTo>
                  <a:lnTo>
                    <a:pt x="2649620" y="2969717"/>
                  </a:lnTo>
                  <a:cubicBezTo>
                    <a:pt x="2649986" y="2970083"/>
                    <a:pt x="2650353" y="2970083"/>
                    <a:pt x="2650719" y="2970083"/>
                  </a:cubicBezTo>
                  <a:cubicBezTo>
                    <a:pt x="2651818" y="2970083"/>
                    <a:pt x="2653284" y="2969351"/>
                    <a:pt x="2654016" y="2968618"/>
                  </a:cubicBezTo>
                  <a:lnTo>
                    <a:pt x="2695414" y="2994995"/>
                  </a:lnTo>
                  <a:lnTo>
                    <a:pt x="2739743" y="3023205"/>
                  </a:lnTo>
                  <a:lnTo>
                    <a:pt x="2640095" y="3194293"/>
                  </a:lnTo>
                  <a:lnTo>
                    <a:pt x="2589171" y="3162054"/>
                  </a:lnTo>
                  <a:close/>
                  <a:moveTo>
                    <a:pt x="2745605" y="3025403"/>
                  </a:moveTo>
                  <a:lnTo>
                    <a:pt x="2818876" y="3046652"/>
                  </a:lnTo>
                  <a:lnTo>
                    <a:pt x="2889949" y="3066801"/>
                  </a:lnTo>
                  <a:cubicBezTo>
                    <a:pt x="2889949" y="3067167"/>
                    <a:pt x="2889583" y="3067534"/>
                    <a:pt x="2889583" y="3067900"/>
                  </a:cubicBezTo>
                  <a:cubicBezTo>
                    <a:pt x="2889949" y="3069732"/>
                    <a:pt x="2890682" y="3071198"/>
                    <a:pt x="2892147" y="3072297"/>
                  </a:cubicBezTo>
                  <a:cubicBezTo>
                    <a:pt x="2893246" y="3073029"/>
                    <a:pt x="2894712" y="3073762"/>
                    <a:pt x="2896177" y="3073762"/>
                  </a:cubicBezTo>
                  <a:cubicBezTo>
                    <a:pt x="2898375" y="3073762"/>
                    <a:pt x="2900207" y="3072663"/>
                    <a:pt x="2901672" y="3071198"/>
                  </a:cubicBezTo>
                  <a:cubicBezTo>
                    <a:pt x="2902771" y="3069366"/>
                    <a:pt x="2903138" y="3067167"/>
                    <a:pt x="2902405" y="3064969"/>
                  </a:cubicBezTo>
                  <a:cubicBezTo>
                    <a:pt x="2906435" y="3062039"/>
                    <a:pt x="2911930" y="3058009"/>
                    <a:pt x="2917792" y="3053612"/>
                  </a:cubicBezTo>
                  <a:lnTo>
                    <a:pt x="2931714" y="3042988"/>
                  </a:lnTo>
                  <a:lnTo>
                    <a:pt x="2840491" y="3213710"/>
                  </a:lnTo>
                  <a:lnTo>
                    <a:pt x="2745605" y="3025403"/>
                  </a:lnTo>
                  <a:close/>
                  <a:moveTo>
                    <a:pt x="2989964" y="2950300"/>
                  </a:moveTo>
                  <a:lnTo>
                    <a:pt x="2972379" y="2977777"/>
                  </a:lnTo>
                  <a:lnTo>
                    <a:pt x="2938674" y="3030532"/>
                  </a:lnTo>
                  <a:cubicBezTo>
                    <a:pt x="2935743" y="3029433"/>
                    <a:pt x="2932813" y="3030166"/>
                    <a:pt x="2930615" y="3032730"/>
                  </a:cubicBezTo>
                  <a:cubicBezTo>
                    <a:pt x="2930248" y="3033463"/>
                    <a:pt x="2930248" y="3034195"/>
                    <a:pt x="2929882" y="3034928"/>
                  </a:cubicBezTo>
                  <a:lnTo>
                    <a:pt x="2923654" y="3034562"/>
                  </a:lnTo>
                  <a:lnTo>
                    <a:pt x="2954794" y="2994995"/>
                  </a:lnTo>
                  <a:lnTo>
                    <a:pt x="2989964" y="2950300"/>
                  </a:lnTo>
                  <a:close/>
                  <a:moveTo>
                    <a:pt x="2898375" y="3060939"/>
                  </a:moveTo>
                  <a:cubicBezTo>
                    <a:pt x="2895811" y="3059840"/>
                    <a:pt x="2892514" y="3060573"/>
                    <a:pt x="2890682" y="3062771"/>
                  </a:cubicBezTo>
                  <a:cubicBezTo>
                    <a:pt x="2890682" y="3062771"/>
                    <a:pt x="2890682" y="3063138"/>
                    <a:pt x="2890682" y="3063504"/>
                  </a:cubicBezTo>
                  <a:lnTo>
                    <a:pt x="2819975" y="3042988"/>
                  </a:lnTo>
                  <a:lnTo>
                    <a:pt x="2759160" y="3025769"/>
                  </a:lnTo>
                  <a:lnTo>
                    <a:pt x="2917059" y="3037493"/>
                  </a:lnTo>
                  <a:lnTo>
                    <a:pt x="2898375" y="3060939"/>
                  </a:lnTo>
                  <a:close/>
                  <a:moveTo>
                    <a:pt x="2714465" y="2759429"/>
                  </a:moveTo>
                  <a:lnTo>
                    <a:pt x="2718128" y="2643294"/>
                  </a:lnTo>
                  <a:lnTo>
                    <a:pt x="2737545" y="2720962"/>
                  </a:lnTo>
                  <a:lnTo>
                    <a:pt x="2758794" y="2804491"/>
                  </a:lnTo>
                  <a:lnTo>
                    <a:pt x="2714465" y="2759429"/>
                  </a:lnTo>
                  <a:close/>
                  <a:moveTo>
                    <a:pt x="2615915" y="2667840"/>
                  </a:moveTo>
                  <a:cubicBezTo>
                    <a:pt x="2616281" y="2667840"/>
                    <a:pt x="2616648" y="2668207"/>
                    <a:pt x="2617014" y="2668207"/>
                  </a:cubicBezTo>
                  <a:cubicBezTo>
                    <a:pt x="2617381" y="2668207"/>
                    <a:pt x="2617381" y="2667840"/>
                    <a:pt x="2617381" y="2667840"/>
                  </a:cubicBezTo>
                  <a:lnTo>
                    <a:pt x="2626906" y="2687623"/>
                  </a:lnTo>
                  <a:lnTo>
                    <a:pt x="2585508" y="2714734"/>
                  </a:lnTo>
                  <a:cubicBezTo>
                    <a:pt x="2589171" y="2709238"/>
                    <a:pt x="2594300" y="2701179"/>
                    <a:pt x="2599795" y="2692752"/>
                  </a:cubicBezTo>
                  <a:lnTo>
                    <a:pt x="2615915" y="2667840"/>
                  </a:lnTo>
                  <a:close/>
                  <a:moveTo>
                    <a:pt x="2643392" y="2789836"/>
                  </a:moveTo>
                  <a:lnTo>
                    <a:pt x="2661343" y="2808521"/>
                  </a:lnTo>
                  <a:lnTo>
                    <a:pt x="2657680" y="2849919"/>
                  </a:lnTo>
                  <a:lnTo>
                    <a:pt x="2650719" y="2930517"/>
                  </a:lnTo>
                  <a:lnTo>
                    <a:pt x="2583676" y="2727922"/>
                  </a:lnTo>
                  <a:lnTo>
                    <a:pt x="2643392" y="2789836"/>
                  </a:lnTo>
                  <a:close/>
                  <a:moveTo>
                    <a:pt x="2421747" y="2952132"/>
                  </a:moveTo>
                  <a:lnTo>
                    <a:pt x="2367160" y="2981807"/>
                  </a:lnTo>
                  <a:lnTo>
                    <a:pt x="2311107" y="3012947"/>
                  </a:lnTo>
                  <a:cubicBezTo>
                    <a:pt x="2311107" y="3012947"/>
                    <a:pt x="2311107" y="3012581"/>
                    <a:pt x="2310741" y="3012214"/>
                  </a:cubicBezTo>
                  <a:cubicBezTo>
                    <a:pt x="2310008" y="3011848"/>
                    <a:pt x="2309276" y="3011481"/>
                    <a:pt x="2308177" y="3011481"/>
                  </a:cubicBezTo>
                  <a:lnTo>
                    <a:pt x="2286562" y="2829769"/>
                  </a:lnTo>
                  <a:lnTo>
                    <a:pt x="2287294" y="2829403"/>
                  </a:lnTo>
                  <a:lnTo>
                    <a:pt x="2355437" y="2888386"/>
                  </a:lnTo>
                  <a:lnTo>
                    <a:pt x="2422113" y="2945904"/>
                  </a:lnTo>
                  <a:cubicBezTo>
                    <a:pt x="2421381" y="2948102"/>
                    <a:pt x="2421014" y="2950300"/>
                    <a:pt x="2421747" y="2952132"/>
                  </a:cubicBezTo>
                  <a:close/>
                  <a:moveTo>
                    <a:pt x="2066748" y="2936745"/>
                  </a:moveTo>
                  <a:lnTo>
                    <a:pt x="2083967" y="3000491"/>
                  </a:lnTo>
                  <a:lnTo>
                    <a:pt x="2020588" y="2938210"/>
                  </a:lnTo>
                  <a:lnTo>
                    <a:pt x="1957574" y="2876663"/>
                  </a:lnTo>
                  <a:lnTo>
                    <a:pt x="2058689" y="2907070"/>
                  </a:lnTo>
                  <a:lnTo>
                    <a:pt x="2066748" y="2936745"/>
                  </a:lnTo>
                  <a:close/>
                  <a:moveTo>
                    <a:pt x="1162950" y="1246381"/>
                  </a:moveTo>
                  <a:cubicBezTo>
                    <a:pt x="1163316" y="1246381"/>
                    <a:pt x="1163682" y="1246015"/>
                    <a:pt x="1164049" y="1246015"/>
                  </a:cubicBezTo>
                  <a:lnTo>
                    <a:pt x="1239152" y="1383032"/>
                  </a:lnTo>
                  <a:lnTo>
                    <a:pt x="1312789" y="1516751"/>
                  </a:lnTo>
                  <a:cubicBezTo>
                    <a:pt x="1312056" y="1517118"/>
                    <a:pt x="1311323" y="1517118"/>
                    <a:pt x="1310957" y="1517850"/>
                  </a:cubicBezTo>
                  <a:cubicBezTo>
                    <a:pt x="1307660" y="1522247"/>
                    <a:pt x="1308759" y="1528475"/>
                    <a:pt x="1312789" y="1531406"/>
                  </a:cubicBezTo>
                  <a:cubicBezTo>
                    <a:pt x="1314621" y="1532505"/>
                    <a:pt x="1316452" y="1533237"/>
                    <a:pt x="1318651" y="1533237"/>
                  </a:cubicBezTo>
                  <a:cubicBezTo>
                    <a:pt x="1321581" y="1533237"/>
                    <a:pt x="1324512" y="1531772"/>
                    <a:pt x="1326344" y="1529207"/>
                  </a:cubicBezTo>
                  <a:cubicBezTo>
                    <a:pt x="1327077" y="1528108"/>
                    <a:pt x="1326710" y="1527009"/>
                    <a:pt x="1327077" y="1525910"/>
                  </a:cubicBezTo>
                  <a:lnTo>
                    <a:pt x="1478382" y="1539832"/>
                  </a:lnTo>
                  <a:lnTo>
                    <a:pt x="1634815" y="1554120"/>
                  </a:lnTo>
                  <a:cubicBezTo>
                    <a:pt x="1627122" y="1562179"/>
                    <a:pt x="1600378" y="1590755"/>
                    <a:pt x="1574000" y="1619697"/>
                  </a:cubicBezTo>
                  <a:lnTo>
                    <a:pt x="1517948" y="1680512"/>
                  </a:lnTo>
                  <a:cubicBezTo>
                    <a:pt x="1513185" y="1677581"/>
                    <a:pt x="1507324" y="1678680"/>
                    <a:pt x="1504026" y="1682710"/>
                  </a:cubicBezTo>
                  <a:cubicBezTo>
                    <a:pt x="1500363" y="1687107"/>
                    <a:pt x="1501096" y="1693335"/>
                    <a:pt x="1505492" y="1696632"/>
                  </a:cubicBezTo>
                  <a:cubicBezTo>
                    <a:pt x="1507324" y="1698097"/>
                    <a:pt x="1509155" y="1698830"/>
                    <a:pt x="1511354" y="1698830"/>
                  </a:cubicBezTo>
                  <a:lnTo>
                    <a:pt x="1519413" y="1856729"/>
                  </a:lnTo>
                  <a:lnTo>
                    <a:pt x="1527840" y="2013896"/>
                  </a:lnTo>
                  <a:cubicBezTo>
                    <a:pt x="1521978" y="2014995"/>
                    <a:pt x="1517948" y="2020490"/>
                    <a:pt x="1519047" y="2026352"/>
                  </a:cubicBezTo>
                  <a:cubicBezTo>
                    <a:pt x="1519047" y="2026352"/>
                    <a:pt x="1519047" y="2026352"/>
                    <a:pt x="1519047" y="2026352"/>
                  </a:cubicBezTo>
                  <a:cubicBezTo>
                    <a:pt x="1519780" y="2028184"/>
                    <a:pt x="1520512" y="2030015"/>
                    <a:pt x="1521978" y="2031481"/>
                  </a:cubicBezTo>
                  <a:lnTo>
                    <a:pt x="1434419" y="2132595"/>
                  </a:lnTo>
                  <a:lnTo>
                    <a:pt x="1346127" y="2235541"/>
                  </a:lnTo>
                  <a:cubicBezTo>
                    <a:pt x="1342097" y="2232976"/>
                    <a:pt x="1336602" y="2234075"/>
                    <a:pt x="1334038" y="2238105"/>
                  </a:cubicBezTo>
                  <a:cubicBezTo>
                    <a:pt x="1331473" y="2242135"/>
                    <a:pt x="1332572" y="2247630"/>
                    <a:pt x="1336602" y="2250195"/>
                  </a:cubicBezTo>
                  <a:cubicBezTo>
                    <a:pt x="1338067" y="2251294"/>
                    <a:pt x="1339899" y="2252027"/>
                    <a:pt x="1341731" y="2252027"/>
                  </a:cubicBezTo>
                  <a:cubicBezTo>
                    <a:pt x="1343563" y="2252027"/>
                    <a:pt x="1345028" y="2251294"/>
                    <a:pt x="1346494" y="2250195"/>
                  </a:cubicBezTo>
                  <a:lnTo>
                    <a:pt x="1426359" y="2329694"/>
                  </a:lnTo>
                  <a:lnTo>
                    <a:pt x="1506591" y="2409193"/>
                  </a:lnTo>
                  <a:cubicBezTo>
                    <a:pt x="1504393" y="2412490"/>
                    <a:pt x="1505125" y="2417253"/>
                    <a:pt x="1508056" y="2419817"/>
                  </a:cubicBezTo>
                  <a:cubicBezTo>
                    <a:pt x="1499264" y="2434105"/>
                    <a:pt x="1478382" y="2468909"/>
                    <a:pt x="1457499" y="2504079"/>
                  </a:cubicBezTo>
                  <a:lnTo>
                    <a:pt x="1405477" y="2591638"/>
                  </a:lnTo>
                  <a:cubicBezTo>
                    <a:pt x="1403645" y="2591272"/>
                    <a:pt x="1401813" y="2591638"/>
                    <a:pt x="1400714" y="2593104"/>
                  </a:cubicBezTo>
                  <a:cubicBezTo>
                    <a:pt x="1399982" y="2594203"/>
                    <a:pt x="1399615" y="2595302"/>
                    <a:pt x="1399615" y="2596767"/>
                  </a:cubicBezTo>
                  <a:cubicBezTo>
                    <a:pt x="1399982" y="2598233"/>
                    <a:pt x="1400714" y="2599332"/>
                    <a:pt x="1401447" y="2600064"/>
                  </a:cubicBezTo>
                  <a:cubicBezTo>
                    <a:pt x="1402180" y="2600797"/>
                    <a:pt x="1403279" y="2601163"/>
                    <a:pt x="1404378" y="2601163"/>
                  </a:cubicBezTo>
                  <a:cubicBezTo>
                    <a:pt x="1405843" y="2601163"/>
                    <a:pt x="1407309" y="2600431"/>
                    <a:pt x="1408408" y="2599332"/>
                  </a:cubicBezTo>
                  <a:cubicBezTo>
                    <a:pt x="1408774" y="2598599"/>
                    <a:pt x="1409140" y="2597866"/>
                    <a:pt x="1409140" y="2596767"/>
                  </a:cubicBezTo>
                  <a:cubicBezTo>
                    <a:pt x="1417200" y="2594569"/>
                    <a:pt x="1436617" y="2589440"/>
                    <a:pt x="1460430" y="2583212"/>
                  </a:cubicBezTo>
                  <a:lnTo>
                    <a:pt x="1415002" y="2735616"/>
                  </a:lnTo>
                  <a:cubicBezTo>
                    <a:pt x="1411705" y="2734883"/>
                    <a:pt x="1408408" y="2736349"/>
                    <a:pt x="1406576" y="2738913"/>
                  </a:cubicBezTo>
                  <a:cubicBezTo>
                    <a:pt x="1403279" y="2743309"/>
                    <a:pt x="1404378" y="2749171"/>
                    <a:pt x="1408408" y="2752468"/>
                  </a:cubicBezTo>
                  <a:cubicBezTo>
                    <a:pt x="1408408" y="2752468"/>
                    <a:pt x="1408408" y="2752468"/>
                    <a:pt x="1408408" y="2752468"/>
                  </a:cubicBezTo>
                  <a:cubicBezTo>
                    <a:pt x="1409873" y="2753567"/>
                    <a:pt x="1412071" y="2754300"/>
                    <a:pt x="1414269" y="2754300"/>
                  </a:cubicBezTo>
                  <a:cubicBezTo>
                    <a:pt x="1417200" y="2754300"/>
                    <a:pt x="1420131" y="2752835"/>
                    <a:pt x="1421963" y="2750270"/>
                  </a:cubicBezTo>
                  <a:cubicBezTo>
                    <a:pt x="1421963" y="2749904"/>
                    <a:pt x="1421963" y="2749537"/>
                    <a:pt x="1422329" y="2749537"/>
                  </a:cubicBezTo>
                  <a:lnTo>
                    <a:pt x="1543959" y="2796064"/>
                  </a:lnTo>
                  <a:lnTo>
                    <a:pt x="1673649" y="2845156"/>
                  </a:lnTo>
                  <a:cubicBezTo>
                    <a:pt x="1673649" y="2845156"/>
                    <a:pt x="1673649" y="2845522"/>
                    <a:pt x="1673649" y="2845522"/>
                  </a:cubicBezTo>
                  <a:cubicBezTo>
                    <a:pt x="1673649" y="2845522"/>
                    <a:pt x="1674015" y="2845522"/>
                    <a:pt x="1674382" y="2845522"/>
                  </a:cubicBezTo>
                  <a:lnTo>
                    <a:pt x="1752782" y="2894980"/>
                  </a:lnTo>
                  <a:cubicBezTo>
                    <a:pt x="1786853" y="2916595"/>
                    <a:pt x="1821290" y="2937844"/>
                    <a:pt x="1829716" y="2942973"/>
                  </a:cubicBezTo>
                  <a:cubicBezTo>
                    <a:pt x="1829716" y="2944072"/>
                    <a:pt x="1830083" y="2944805"/>
                    <a:pt x="1830816" y="2945537"/>
                  </a:cubicBezTo>
                  <a:cubicBezTo>
                    <a:pt x="1832281" y="2946637"/>
                    <a:pt x="1834113" y="2946270"/>
                    <a:pt x="1835212" y="2944805"/>
                  </a:cubicBezTo>
                  <a:cubicBezTo>
                    <a:pt x="1835944" y="2943706"/>
                    <a:pt x="1835944" y="2941874"/>
                    <a:pt x="1834845" y="2940775"/>
                  </a:cubicBezTo>
                  <a:lnTo>
                    <a:pt x="1847302" y="2870801"/>
                  </a:lnTo>
                  <a:cubicBezTo>
                    <a:pt x="1851698" y="2846255"/>
                    <a:pt x="1855728" y="2821709"/>
                    <a:pt x="1858292" y="2808154"/>
                  </a:cubicBezTo>
                  <a:cubicBezTo>
                    <a:pt x="1861589" y="2808154"/>
                    <a:pt x="1864520" y="2806689"/>
                    <a:pt x="1866718" y="2804124"/>
                  </a:cubicBezTo>
                  <a:cubicBezTo>
                    <a:pt x="1868550" y="2801926"/>
                    <a:pt x="1868916" y="2798995"/>
                    <a:pt x="1868550" y="2796431"/>
                  </a:cubicBezTo>
                  <a:cubicBezTo>
                    <a:pt x="1868184" y="2793866"/>
                    <a:pt x="1866718" y="2791302"/>
                    <a:pt x="1864520" y="2789470"/>
                  </a:cubicBezTo>
                  <a:cubicBezTo>
                    <a:pt x="1859758" y="2786173"/>
                    <a:pt x="1853529" y="2787272"/>
                    <a:pt x="1849866" y="2791668"/>
                  </a:cubicBezTo>
                  <a:cubicBezTo>
                    <a:pt x="1848401" y="2793500"/>
                    <a:pt x="1848034" y="2796064"/>
                    <a:pt x="1848034" y="2798629"/>
                  </a:cubicBezTo>
                  <a:cubicBezTo>
                    <a:pt x="1832281" y="2802293"/>
                    <a:pt x="1798943" y="2810352"/>
                    <a:pt x="1765971" y="2818779"/>
                  </a:cubicBezTo>
                  <a:lnTo>
                    <a:pt x="1676213" y="2841493"/>
                  </a:lnTo>
                  <a:lnTo>
                    <a:pt x="1646539" y="2691287"/>
                  </a:lnTo>
                  <a:lnTo>
                    <a:pt x="1616864" y="2544012"/>
                  </a:lnTo>
                  <a:cubicBezTo>
                    <a:pt x="1617597" y="2543646"/>
                    <a:pt x="1618329" y="2543646"/>
                    <a:pt x="1618696" y="2543279"/>
                  </a:cubicBezTo>
                  <a:cubicBezTo>
                    <a:pt x="1620527" y="2540715"/>
                    <a:pt x="1619795" y="2537418"/>
                    <a:pt x="1617597" y="2535952"/>
                  </a:cubicBezTo>
                  <a:cubicBezTo>
                    <a:pt x="1617230" y="2535586"/>
                    <a:pt x="1616864" y="2535952"/>
                    <a:pt x="1616498" y="2535586"/>
                  </a:cubicBezTo>
                  <a:lnTo>
                    <a:pt x="1624557" y="2374389"/>
                  </a:lnTo>
                  <a:lnTo>
                    <a:pt x="1631884" y="2215758"/>
                  </a:lnTo>
                  <a:cubicBezTo>
                    <a:pt x="1633716" y="2215391"/>
                    <a:pt x="1635548" y="2214658"/>
                    <a:pt x="1637013" y="2213193"/>
                  </a:cubicBezTo>
                  <a:cubicBezTo>
                    <a:pt x="1639212" y="2209896"/>
                    <a:pt x="1638845" y="2205499"/>
                    <a:pt x="1635914" y="2202569"/>
                  </a:cubicBezTo>
                  <a:cubicBezTo>
                    <a:pt x="1644341" y="2188647"/>
                    <a:pt x="1665223" y="2153477"/>
                    <a:pt x="1686471" y="2117941"/>
                  </a:cubicBezTo>
                  <a:cubicBezTo>
                    <a:pt x="1707720" y="2082404"/>
                    <a:pt x="1728969" y="2046501"/>
                    <a:pt x="1737029" y="2032580"/>
                  </a:cubicBezTo>
                  <a:cubicBezTo>
                    <a:pt x="1737761" y="2032946"/>
                    <a:pt x="1738494" y="2033312"/>
                    <a:pt x="1739227" y="2033312"/>
                  </a:cubicBezTo>
                  <a:cubicBezTo>
                    <a:pt x="1741791" y="2033312"/>
                    <a:pt x="1743989" y="2032213"/>
                    <a:pt x="1745455" y="2030382"/>
                  </a:cubicBezTo>
                  <a:cubicBezTo>
                    <a:pt x="1747653" y="2027451"/>
                    <a:pt x="1747286" y="2023421"/>
                    <a:pt x="1744722" y="2020856"/>
                  </a:cubicBezTo>
                  <a:lnTo>
                    <a:pt x="1791249" y="1947219"/>
                  </a:lnTo>
                  <a:cubicBezTo>
                    <a:pt x="1816161" y="1908019"/>
                    <a:pt x="1840707" y="1867720"/>
                    <a:pt x="1840707" y="1867720"/>
                  </a:cubicBezTo>
                  <a:cubicBezTo>
                    <a:pt x="1840707" y="1867720"/>
                    <a:pt x="1840707" y="1867720"/>
                    <a:pt x="1840707" y="1867720"/>
                  </a:cubicBezTo>
                  <a:cubicBezTo>
                    <a:pt x="1840707" y="1867720"/>
                    <a:pt x="1840707" y="1867720"/>
                    <a:pt x="1841073" y="1867720"/>
                  </a:cubicBezTo>
                  <a:cubicBezTo>
                    <a:pt x="1841440" y="1867720"/>
                    <a:pt x="1841073" y="1867353"/>
                    <a:pt x="1841073" y="1867353"/>
                  </a:cubicBezTo>
                  <a:cubicBezTo>
                    <a:pt x="1841073" y="1867353"/>
                    <a:pt x="1841073" y="1867353"/>
                    <a:pt x="1841073" y="1867353"/>
                  </a:cubicBezTo>
                  <a:cubicBezTo>
                    <a:pt x="1841073" y="1867353"/>
                    <a:pt x="1856827" y="1826688"/>
                    <a:pt x="1871847" y="1786755"/>
                  </a:cubicBezTo>
                  <a:lnTo>
                    <a:pt x="1901888" y="1706523"/>
                  </a:lnTo>
                  <a:cubicBezTo>
                    <a:pt x="1901888" y="1706523"/>
                    <a:pt x="1901888" y="1706523"/>
                    <a:pt x="1902255" y="1706523"/>
                  </a:cubicBezTo>
                  <a:cubicBezTo>
                    <a:pt x="1902621" y="1706523"/>
                    <a:pt x="1902255" y="1706157"/>
                    <a:pt x="1902255" y="1706157"/>
                  </a:cubicBezTo>
                  <a:lnTo>
                    <a:pt x="1902255" y="1706157"/>
                  </a:lnTo>
                  <a:cubicBezTo>
                    <a:pt x="1902255" y="1705791"/>
                    <a:pt x="1902255" y="1705791"/>
                    <a:pt x="1902255" y="1705424"/>
                  </a:cubicBezTo>
                  <a:cubicBezTo>
                    <a:pt x="1902255" y="1705058"/>
                    <a:pt x="1902255" y="1704692"/>
                    <a:pt x="1901888" y="1704325"/>
                  </a:cubicBezTo>
                  <a:cubicBezTo>
                    <a:pt x="1901888" y="1704325"/>
                    <a:pt x="1901888" y="1703959"/>
                    <a:pt x="1901888" y="1703959"/>
                  </a:cubicBezTo>
                  <a:cubicBezTo>
                    <a:pt x="1901888" y="1703959"/>
                    <a:pt x="1901522" y="1703959"/>
                    <a:pt x="1901522" y="1703959"/>
                  </a:cubicBezTo>
                  <a:lnTo>
                    <a:pt x="1770367" y="1627757"/>
                  </a:lnTo>
                  <a:lnTo>
                    <a:pt x="1641776" y="1553387"/>
                  </a:lnTo>
                  <a:lnTo>
                    <a:pt x="1785387" y="1481215"/>
                  </a:lnTo>
                  <a:lnTo>
                    <a:pt x="1931930" y="1407211"/>
                  </a:lnTo>
                  <a:cubicBezTo>
                    <a:pt x="1931930" y="1407211"/>
                    <a:pt x="1932296" y="1406845"/>
                    <a:pt x="1932296" y="1406845"/>
                  </a:cubicBezTo>
                  <a:lnTo>
                    <a:pt x="1932296" y="1406845"/>
                  </a:lnTo>
                  <a:cubicBezTo>
                    <a:pt x="1932296" y="1406845"/>
                    <a:pt x="1932662" y="1406478"/>
                    <a:pt x="1932662" y="1406478"/>
                  </a:cubicBezTo>
                  <a:cubicBezTo>
                    <a:pt x="1932662" y="1406112"/>
                    <a:pt x="1933029" y="1406112"/>
                    <a:pt x="1933029" y="1405746"/>
                  </a:cubicBezTo>
                  <a:lnTo>
                    <a:pt x="1933029" y="1405746"/>
                  </a:lnTo>
                  <a:cubicBezTo>
                    <a:pt x="1933029" y="1405379"/>
                    <a:pt x="1933029" y="1405013"/>
                    <a:pt x="1932662" y="1404647"/>
                  </a:cubicBezTo>
                  <a:lnTo>
                    <a:pt x="1932662" y="1404647"/>
                  </a:lnTo>
                  <a:cubicBezTo>
                    <a:pt x="1932662" y="1404647"/>
                    <a:pt x="1932296" y="1404280"/>
                    <a:pt x="1932296" y="1404280"/>
                  </a:cubicBezTo>
                  <a:lnTo>
                    <a:pt x="1796378" y="1331742"/>
                  </a:lnTo>
                  <a:lnTo>
                    <a:pt x="1668520" y="1263966"/>
                  </a:lnTo>
                  <a:cubicBezTo>
                    <a:pt x="1669985" y="1259936"/>
                    <a:pt x="1668886" y="1255540"/>
                    <a:pt x="1665589" y="1252975"/>
                  </a:cubicBezTo>
                  <a:cubicBezTo>
                    <a:pt x="1664490" y="1252243"/>
                    <a:pt x="1663391" y="1252609"/>
                    <a:pt x="1662292" y="1252243"/>
                  </a:cubicBezTo>
                  <a:lnTo>
                    <a:pt x="1676946" y="1108265"/>
                  </a:lnTo>
                  <a:lnTo>
                    <a:pt x="1691234" y="962455"/>
                  </a:lnTo>
                  <a:cubicBezTo>
                    <a:pt x="1695630" y="962089"/>
                    <a:pt x="1698561" y="958426"/>
                    <a:pt x="1698561" y="954029"/>
                  </a:cubicBezTo>
                  <a:cubicBezTo>
                    <a:pt x="1698195" y="951831"/>
                    <a:pt x="1697096" y="949633"/>
                    <a:pt x="1695264" y="948168"/>
                  </a:cubicBezTo>
                  <a:cubicBezTo>
                    <a:pt x="1691600" y="945603"/>
                    <a:pt x="1686471" y="946336"/>
                    <a:pt x="1683907" y="949999"/>
                  </a:cubicBezTo>
                  <a:cubicBezTo>
                    <a:pt x="1682442" y="951831"/>
                    <a:pt x="1682075" y="954029"/>
                    <a:pt x="1682442" y="955861"/>
                  </a:cubicBezTo>
                  <a:cubicBezTo>
                    <a:pt x="1682442" y="956960"/>
                    <a:pt x="1683541" y="957693"/>
                    <a:pt x="1683907" y="958426"/>
                  </a:cubicBezTo>
                  <a:lnTo>
                    <a:pt x="1586456" y="1049282"/>
                  </a:lnTo>
                  <a:lnTo>
                    <a:pt x="1488639" y="1141603"/>
                  </a:lnTo>
                  <a:cubicBezTo>
                    <a:pt x="1485342" y="1139405"/>
                    <a:pt x="1480580" y="1140138"/>
                    <a:pt x="1478015" y="1143435"/>
                  </a:cubicBezTo>
                  <a:cubicBezTo>
                    <a:pt x="1476916" y="1144901"/>
                    <a:pt x="1476550" y="1146732"/>
                    <a:pt x="1476916" y="1148564"/>
                  </a:cubicBezTo>
                  <a:lnTo>
                    <a:pt x="1325245" y="1191428"/>
                  </a:lnTo>
                  <a:lnTo>
                    <a:pt x="1167712" y="1236489"/>
                  </a:lnTo>
                  <a:cubicBezTo>
                    <a:pt x="1167346" y="1236123"/>
                    <a:pt x="1167346" y="1235757"/>
                    <a:pt x="1166979" y="1235390"/>
                  </a:cubicBezTo>
                  <a:cubicBezTo>
                    <a:pt x="1164049" y="1233559"/>
                    <a:pt x="1160385" y="1233925"/>
                    <a:pt x="1158187" y="1236856"/>
                  </a:cubicBezTo>
                  <a:cubicBezTo>
                    <a:pt x="1156355" y="1239420"/>
                    <a:pt x="1156722" y="1243450"/>
                    <a:pt x="1159652" y="1245648"/>
                  </a:cubicBezTo>
                  <a:cubicBezTo>
                    <a:pt x="1160385" y="1246015"/>
                    <a:pt x="1161851" y="1246381"/>
                    <a:pt x="1162950" y="1246381"/>
                  </a:cubicBezTo>
                  <a:close/>
                  <a:moveTo>
                    <a:pt x="1686471" y="959891"/>
                  </a:moveTo>
                  <a:cubicBezTo>
                    <a:pt x="1687204" y="960257"/>
                    <a:pt x="1687937" y="960257"/>
                    <a:pt x="1688303" y="960624"/>
                  </a:cubicBezTo>
                  <a:lnTo>
                    <a:pt x="1673649" y="1106433"/>
                  </a:lnTo>
                  <a:lnTo>
                    <a:pt x="1659361" y="1250045"/>
                  </a:lnTo>
                  <a:cubicBezTo>
                    <a:pt x="1656797" y="1250411"/>
                    <a:pt x="1654599" y="1251510"/>
                    <a:pt x="1652767" y="1253342"/>
                  </a:cubicBezTo>
                  <a:lnTo>
                    <a:pt x="1572901" y="1202418"/>
                  </a:lnTo>
                  <a:cubicBezTo>
                    <a:pt x="1538464" y="1180437"/>
                    <a:pt x="1504026" y="1158822"/>
                    <a:pt x="1490838" y="1150396"/>
                  </a:cubicBezTo>
                  <a:cubicBezTo>
                    <a:pt x="1491570" y="1148564"/>
                    <a:pt x="1491204" y="1146366"/>
                    <a:pt x="1490105" y="1144534"/>
                  </a:cubicBezTo>
                  <a:lnTo>
                    <a:pt x="1588288" y="1052213"/>
                  </a:lnTo>
                  <a:lnTo>
                    <a:pt x="1686471" y="959891"/>
                  </a:lnTo>
                  <a:close/>
                  <a:moveTo>
                    <a:pt x="1795279" y="1333940"/>
                  </a:moveTo>
                  <a:lnTo>
                    <a:pt x="1928266" y="1404647"/>
                  </a:lnTo>
                  <a:lnTo>
                    <a:pt x="1784655" y="1476819"/>
                  </a:lnTo>
                  <a:lnTo>
                    <a:pt x="1641776" y="1548991"/>
                  </a:lnTo>
                  <a:lnTo>
                    <a:pt x="1674015" y="1436886"/>
                  </a:lnTo>
                  <a:lnTo>
                    <a:pt x="1704423" y="1329544"/>
                  </a:lnTo>
                  <a:cubicBezTo>
                    <a:pt x="1704789" y="1329544"/>
                    <a:pt x="1704789" y="1329910"/>
                    <a:pt x="1705156" y="1329910"/>
                  </a:cubicBezTo>
                  <a:cubicBezTo>
                    <a:pt x="1710285" y="1329910"/>
                    <a:pt x="1714681" y="1325880"/>
                    <a:pt x="1714681" y="1320751"/>
                  </a:cubicBezTo>
                  <a:cubicBezTo>
                    <a:pt x="1714681" y="1317820"/>
                    <a:pt x="1713215" y="1314889"/>
                    <a:pt x="1711017" y="1313058"/>
                  </a:cubicBezTo>
                  <a:cubicBezTo>
                    <a:pt x="1708453" y="1311226"/>
                    <a:pt x="1704789" y="1311226"/>
                    <a:pt x="1701858" y="1312691"/>
                  </a:cubicBezTo>
                  <a:cubicBezTo>
                    <a:pt x="1697462" y="1306830"/>
                    <a:pt x="1691234" y="1298037"/>
                    <a:pt x="1684273" y="1288878"/>
                  </a:cubicBezTo>
                  <a:cubicBezTo>
                    <a:pt x="1677313" y="1279719"/>
                    <a:pt x="1671817" y="1272392"/>
                    <a:pt x="1667421" y="1266531"/>
                  </a:cubicBezTo>
                  <a:cubicBezTo>
                    <a:pt x="1667787" y="1266164"/>
                    <a:pt x="1667787" y="1266164"/>
                    <a:pt x="1668154" y="1265798"/>
                  </a:cubicBezTo>
                  <a:lnTo>
                    <a:pt x="1795279" y="1333940"/>
                  </a:lnTo>
                  <a:close/>
                  <a:moveTo>
                    <a:pt x="1546157" y="2792035"/>
                  </a:moveTo>
                  <a:lnTo>
                    <a:pt x="1423795" y="2745874"/>
                  </a:lnTo>
                  <a:cubicBezTo>
                    <a:pt x="1423795" y="2744775"/>
                    <a:pt x="1424527" y="2744042"/>
                    <a:pt x="1424527" y="2742943"/>
                  </a:cubicBezTo>
                  <a:cubicBezTo>
                    <a:pt x="1424161" y="2741478"/>
                    <a:pt x="1423428" y="2740378"/>
                    <a:pt x="1422329" y="2739279"/>
                  </a:cubicBezTo>
                  <a:lnTo>
                    <a:pt x="1516849" y="2643294"/>
                  </a:lnTo>
                  <a:lnTo>
                    <a:pt x="1613567" y="2544378"/>
                  </a:lnTo>
                  <a:cubicBezTo>
                    <a:pt x="1613933" y="2544745"/>
                    <a:pt x="1614299" y="2544745"/>
                    <a:pt x="1615032" y="2544745"/>
                  </a:cubicBezTo>
                  <a:lnTo>
                    <a:pt x="1643974" y="2692020"/>
                  </a:lnTo>
                  <a:lnTo>
                    <a:pt x="1673649" y="2840760"/>
                  </a:lnTo>
                  <a:lnTo>
                    <a:pt x="1546157" y="2792035"/>
                  </a:lnTo>
                  <a:close/>
                  <a:moveTo>
                    <a:pt x="1409507" y="2593470"/>
                  </a:moveTo>
                  <a:lnTo>
                    <a:pt x="1461896" y="2505911"/>
                  </a:lnTo>
                  <a:cubicBezTo>
                    <a:pt x="1480580" y="2474771"/>
                    <a:pt x="1498897" y="2443264"/>
                    <a:pt x="1508789" y="2426778"/>
                  </a:cubicBezTo>
                  <a:lnTo>
                    <a:pt x="1462995" y="2578449"/>
                  </a:lnTo>
                  <a:lnTo>
                    <a:pt x="1462995" y="2578816"/>
                  </a:lnTo>
                  <a:cubicBezTo>
                    <a:pt x="1438082" y="2585410"/>
                    <a:pt x="1417933" y="2590905"/>
                    <a:pt x="1409507" y="2593470"/>
                  </a:cubicBezTo>
                  <a:lnTo>
                    <a:pt x="1409507" y="2593470"/>
                  </a:lnTo>
                  <a:close/>
                  <a:moveTo>
                    <a:pt x="1524542" y="2034045"/>
                  </a:moveTo>
                  <a:cubicBezTo>
                    <a:pt x="1526374" y="2035144"/>
                    <a:pt x="1528206" y="2035877"/>
                    <a:pt x="1530404" y="2035877"/>
                  </a:cubicBezTo>
                  <a:cubicBezTo>
                    <a:pt x="1531503" y="2035877"/>
                    <a:pt x="1532969" y="2035511"/>
                    <a:pt x="1534068" y="2035144"/>
                  </a:cubicBezTo>
                  <a:lnTo>
                    <a:pt x="1579496" y="2117208"/>
                  </a:lnTo>
                  <a:cubicBezTo>
                    <a:pt x="1598912" y="2152744"/>
                    <a:pt x="1619062" y="2188281"/>
                    <a:pt x="1626756" y="2202202"/>
                  </a:cubicBezTo>
                  <a:cubicBezTo>
                    <a:pt x="1626389" y="2202569"/>
                    <a:pt x="1625656" y="2202569"/>
                    <a:pt x="1625290" y="2202935"/>
                  </a:cubicBezTo>
                  <a:cubicBezTo>
                    <a:pt x="1624557" y="2204034"/>
                    <a:pt x="1624191" y="2205499"/>
                    <a:pt x="1624191" y="2206965"/>
                  </a:cubicBezTo>
                  <a:lnTo>
                    <a:pt x="1486808" y="2223451"/>
                  </a:lnTo>
                  <a:lnTo>
                    <a:pt x="1350157" y="2240303"/>
                  </a:lnTo>
                  <a:cubicBezTo>
                    <a:pt x="1349791" y="2239571"/>
                    <a:pt x="1349424" y="2238838"/>
                    <a:pt x="1348692" y="2238105"/>
                  </a:cubicBezTo>
                  <a:lnTo>
                    <a:pt x="1437716" y="2135159"/>
                  </a:lnTo>
                  <a:lnTo>
                    <a:pt x="1524542" y="2034045"/>
                  </a:lnTo>
                  <a:close/>
                  <a:moveTo>
                    <a:pt x="1324879" y="1515286"/>
                  </a:moveTo>
                  <a:cubicBezTo>
                    <a:pt x="1322314" y="1513454"/>
                    <a:pt x="1319017" y="1513088"/>
                    <a:pt x="1316086" y="1514553"/>
                  </a:cubicBezTo>
                  <a:lnTo>
                    <a:pt x="1242815" y="1380833"/>
                  </a:lnTo>
                  <a:lnTo>
                    <a:pt x="1167346" y="1244183"/>
                  </a:lnTo>
                  <a:cubicBezTo>
                    <a:pt x="1167346" y="1244183"/>
                    <a:pt x="1167712" y="1244183"/>
                    <a:pt x="1168078" y="1243817"/>
                  </a:cubicBezTo>
                  <a:cubicBezTo>
                    <a:pt x="1168811" y="1242717"/>
                    <a:pt x="1169178" y="1241618"/>
                    <a:pt x="1168811" y="1240153"/>
                  </a:cubicBezTo>
                  <a:lnTo>
                    <a:pt x="1324146" y="1195824"/>
                  </a:lnTo>
                  <a:lnTo>
                    <a:pt x="1478015" y="1151495"/>
                  </a:lnTo>
                  <a:cubicBezTo>
                    <a:pt x="1478382" y="1152594"/>
                    <a:pt x="1478748" y="1153693"/>
                    <a:pt x="1479481" y="1154426"/>
                  </a:cubicBezTo>
                  <a:cubicBezTo>
                    <a:pt x="1480946" y="1155525"/>
                    <a:pt x="1482412" y="1155891"/>
                    <a:pt x="1484243" y="1155891"/>
                  </a:cubicBezTo>
                  <a:cubicBezTo>
                    <a:pt x="1486075" y="1155525"/>
                    <a:pt x="1487540" y="1154792"/>
                    <a:pt x="1488639" y="1153693"/>
                  </a:cubicBezTo>
                  <a:lnTo>
                    <a:pt x="1593417" y="1235757"/>
                  </a:lnTo>
                  <a:lnTo>
                    <a:pt x="1656430" y="1284848"/>
                  </a:lnTo>
                  <a:lnTo>
                    <a:pt x="1647638" y="1405746"/>
                  </a:lnTo>
                  <a:lnTo>
                    <a:pt x="1637380" y="1550090"/>
                  </a:lnTo>
                  <a:lnTo>
                    <a:pt x="1479114" y="1535435"/>
                  </a:lnTo>
                  <a:lnTo>
                    <a:pt x="1328542" y="1521880"/>
                  </a:lnTo>
                  <a:cubicBezTo>
                    <a:pt x="1328542" y="1519682"/>
                    <a:pt x="1327077" y="1517118"/>
                    <a:pt x="1324879" y="1515286"/>
                  </a:cubicBezTo>
                  <a:close/>
                  <a:moveTo>
                    <a:pt x="1697462" y="1316721"/>
                  </a:moveTo>
                  <a:cubicBezTo>
                    <a:pt x="1696363" y="1318187"/>
                    <a:pt x="1695997" y="1320018"/>
                    <a:pt x="1695997" y="1322217"/>
                  </a:cubicBezTo>
                  <a:cubicBezTo>
                    <a:pt x="1696363" y="1324781"/>
                    <a:pt x="1697828" y="1326979"/>
                    <a:pt x="1699660" y="1328445"/>
                  </a:cubicBezTo>
                  <a:cubicBezTo>
                    <a:pt x="1700027" y="1328811"/>
                    <a:pt x="1700759" y="1328811"/>
                    <a:pt x="1701126" y="1328811"/>
                  </a:cubicBezTo>
                  <a:lnTo>
                    <a:pt x="1670352" y="1436153"/>
                  </a:lnTo>
                  <a:lnTo>
                    <a:pt x="1642142" y="1535802"/>
                  </a:lnTo>
                  <a:lnTo>
                    <a:pt x="1651668" y="1406478"/>
                  </a:lnTo>
                  <a:lnTo>
                    <a:pt x="1660094" y="1287779"/>
                  </a:lnTo>
                  <a:lnTo>
                    <a:pt x="1697462" y="1316721"/>
                  </a:lnTo>
                  <a:close/>
                  <a:moveTo>
                    <a:pt x="1660460" y="1283383"/>
                  </a:moveTo>
                  <a:lnTo>
                    <a:pt x="1661559" y="1269828"/>
                  </a:lnTo>
                  <a:cubicBezTo>
                    <a:pt x="1662658" y="1269828"/>
                    <a:pt x="1663757" y="1269461"/>
                    <a:pt x="1665223" y="1269095"/>
                  </a:cubicBezTo>
                  <a:lnTo>
                    <a:pt x="1681709" y="1291443"/>
                  </a:lnTo>
                  <a:cubicBezTo>
                    <a:pt x="1686838" y="1298403"/>
                    <a:pt x="1691967" y="1305731"/>
                    <a:pt x="1696363" y="1311226"/>
                  </a:cubicBezTo>
                  <a:lnTo>
                    <a:pt x="1660460" y="1283383"/>
                  </a:lnTo>
                  <a:close/>
                  <a:moveTo>
                    <a:pt x="1654232" y="1267996"/>
                  </a:moveTo>
                  <a:cubicBezTo>
                    <a:pt x="1655331" y="1268729"/>
                    <a:pt x="1656430" y="1269095"/>
                    <a:pt x="1657896" y="1269095"/>
                  </a:cubicBezTo>
                  <a:lnTo>
                    <a:pt x="1657163" y="1280452"/>
                  </a:lnTo>
                  <a:lnTo>
                    <a:pt x="1595982" y="1232460"/>
                  </a:lnTo>
                  <a:lnTo>
                    <a:pt x="1515383" y="1169813"/>
                  </a:lnTo>
                  <a:cubicBezTo>
                    <a:pt x="1531503" y="1180071"/>
                    <a:pt x="1551286" y="1192527"/>
                    <a:pt x="1571436" y="1205349"/>
                  </a:cubicBezTo>
                  <a:lnTo>
                    <a:pt x="1651668" y="1255906"/>
                  </a:lnTo>
                  <a:cubicBezTo>
                    <a:pt x="1649470" y="1260303"/>
                    <a:pt x="1650569" y="1265065"/>
                    <a:pt x="1654232" y="1267996"/>
                  </a:cubicBezTo>
                  <a:close/>
                  <a:moveTo>
                    <a:pt x="1734464" y="2020856"/>
                  </a:moveTo>
                  <a:cubicBezTo>
                    <a:pt x="1733731" y="2021589"/>
                    <a:pt x="1734098" y="2022688"/>
                    <a:pt x="1733731" y="2023787"/>
                  </a:cubicBezTo>
                  <a:cubicBezTo>
                    <a:pt x="1717978" y="2023787"/>
                    <a:pt x="1676946" y="2023054"/>
                    <a:pt x="1635182" y="2023054"/>
                  </a:cubicBezTo>
                  <a:lnTo>
                    <a:pt x="1541028" y="2023054"/>
                  </a:lnTo>
                  <a:cubicBezTo>
                    <a:pt x="1541028" y="2022322"/>
                    <a:pt x="1539929" y="2021589"/>
                    <a:pt x="1539929" y="2020856"/>
                  </a:cubicBezTo>
                  <a:lnTo>
                    <a:pt x="1666688" y="1946120"/>
                  </a:lnTo>
                  <a:lnTo>
                    <a:pt x="1798210" y="1868453"/>
                  </a:lnTo>
                  <a:lnTo>
                    <a:pt x="1769268" y="1944288"/>
                  </a:lnTo>
                  <a:cubicBezTo>
                    <a:pt x="1757544" y="1974695"/>
                    <a:pt x="1746187" y="2005469"/>
                    <a:pt x="1741425" y="2018658"/>
                  </a:cubicBezTo>
                  <a:cubicBezTo>
                    <a:pt x="1738860" y="2017926"/>
                    <a:pt x="1736296" y="2018658"/>
                    <a:pt x="1734464" y="2020856"/>
                  </a:cubicBezTo>
                  <a:close/>
                  <a:moveTo>
                    <a:pt x="1522344" y="1691137"/>
                  </a:moveTo>
                  <a:lnTo>
                    <a:pt x="1532236" y="1691503"/>
                  </a:lnTo>
                  <a:cubicBezTo>
                    <a:pt x="1536632" y="1691869"/>
                    <a:pt x="1541028" y="1691869"/>
                    <a:pt x="1544326" y="1691869"/>
                  </a:cubicBezTo>
                  <a:cubicBezTo>
                    <a:pt x="1544692" y="1693701"/>
                    <a:pt x="1545791" y="1695166"/>
                    <a:pt x="1547256" y="1696632"/>
                  </a:cubicBezTo>
                  <a:cubicBezTo>
                    <a:pt x="1547989" y="1696998"/>
                    <a:pt x="1548722" y="1697365"/>
                    <a:pt x="1549821" y="1697365"/>
                  </a:cubicBezTo>
                  <a:lnTo>
                    <a:pt x="1549088" y="1708355"/>
                  </a:lnTo>
                  <a:lnTo>
                    <a:pt x="1522344" y="1691869"/>
                  </a:lnTo>
                  <a:cubicBezTo>
                    <a:pt x="1522344" y="1691869"/>
                    <a:pt x="1522344" y="1691503"/>
                    <a:pt x="1522344" y="1691137"/>
                  </a:cubicBezTo>
                  <a:lnTo>
                    <a:pt x="1522344" y="1691137"/>
                  </a:lnTo>
                  <a:close/>
                  <a:moveTo>
                    <a:pt x="1553118" y="1697731"/>
                  </a:moveTo>
                  <a:cubicBezTo>
                    <a:pt x="1554583" y="1697365"/>
                    <a:pt x="1555683" y="1696998"/>
                    <a:pt x="1556415" y="1695899"/>
                  </a:cubicBezTo>
                  <a:lnTo>
                    <a:pt x="1675481" y="1779062"/>
                  </a:lnTo>
                  <a:lnTo>
                    <a:pt x="1753148" y="1832916"/>
                  </a:lnTo>
                  <a:lnTo>
                    <a:pt x="1658262" y="1775032"/>
                  </a:lnTo>
                  <a:lnTo>
                    <a:pt x="1552019" y="1710920"/>
                  </a:lnTo>
                  <a:lnTo>
                    <a:pt x="1553118" y="1697731"/>
                  </a:lnTo>
                  <a:close/>
                  <a:moveTo>
                    <a:pt x="1656430" y="1778329"/>
                  </a:moveTo>
                  <a:lnTo>
                    <a:pt x="1798576" y="1864423"/>
                  </a:lnTo>
                  <a:lnTo>
                    <a:pt x="1665223" y="1942823"/>
                  </a:lnTo>
                  <a:lnTo>
                    <a:pt x="1538464" y="2017926"/>
                  </a:lnTo>
                  <a:cubicBezTo>
                    <a:pt x="1537731" y="2017193"/>
                    <a:pt x="1537731" y="2016094"/>
                    <a:pt x="1536998" y="2015727"/>
                  </a:cubicBezTo>
                  <a:cubicBezTo>
                    <a:pt x="1535533" y="2014995"/>
                    <a:pt x="1534068" y="2014628"/>
                    <a:pt x="1532602" y="2014628"/>
                  </a:cubicBezTo>
                  <a:lnTo>
                    <a:pt x="1542860" y="1857828"/>
                  </a:lnTo>
                  <a:lnTo>
                    <a:pt x="1552019" y="1714950"/>
                  </a:lnTo>
                  <a:lnTo>
                    <a:pt x="1656430" y="1778329"/>
                  </a:lnTo>
                  <a:close/>
                  <a:moveTo>
                    <a:pt x="1812498" y="1850867"/>
                  </a:moveTo>
                  <a:lnTo>
                    <a:pt x="1833746" y="1863690"/>
                  </a:lnTo>
                  <a:cubicBezTo>
                    <a:pt x="1830083" y="1863324"/>
                    <a:pt x="1825686" y="1863324"/>
                    <a:pt x="1821290" y="1863324"/>
                  </a:cubicBezTo>
                  <a:lnTo>
                    <a:pt x="1804804" y="1862957"/>
                  </a:lnTo>
                  <a:lnTo>
                    <a:pt x="1812498" y="1850867"/>
                  </a:lnTo>
                  <a:close/>
                  <a:moveTo>
                    <a:pt x="1801507" y="1861858"/>
                  </a:moveTo>
                  <a:lnTo>
                    <a:pt x="1678045" y="1775765"/>
                  </a:lnTo>
                  <a:lnTo>
                    <a:pt x="1600744" y="1722277"/>
                  </a:lnTo>
                  <a:lnTo>
                    <a:pt x="1695264" y="1779794"/>
                  </a:lnTo>
                  <a:lnTo>
                    <a:pt x="1809200" y="1849036"/>
                  </a:lnTo>
                  <a:cubicBezTo>
                    <a:pt x="1805171" y="1855630"/>
                    <a:pt x="1802606" y="1860026"/>
                    <a:pt x="1801507" y="1861858"/>
                  </a:cubicBezTo>
                  <a:lnTo>
                    <a:pt x="1801507" y="1861858"/>
                  </a:lnTo>
                  <a:close/>
                  <a:moveTo>
                    <a:pt x="1513552" y="2422016"/>
                  </a:moveTo>
                  <a:cubicBezTo>
                    <a:pt x="1513918" y="2422016"/>
                    <a:pt x="1513918" y="2422382"/>
                    <a:pt x="1514284" y="2422382"/>
                  </a:cubicBezTo>
                  <a:cubicBezTo>
                    <a:pt x="1515750" y="2422382"/>
                    <a:pt x="1516849" y="2422016"/>
                    <a:pt x="1518314" y="2421283"/>
                  </a:cubicBezTo>
                  <a:cubicBezTo>
                    <a:pt x="1527107" y="2432274"/>
                    <a:pt x="1545058" y="2455354"/>
                    <a:pt x="1563376" y="2478068"/>
                  </a:cubicBezTo>
                  <a:lnTo>
                    <a:pt x="1611002" y="2537051"/>
                  </a:lnTo>
                  <a:cubicBezTo>
                    <a:pt x="1610636" y="2537784"/>
                    <a:pt x="1610270" y="2538517"/>
                    <a:pt x="1610270" y="2539249"/>
                  </a:cubicBezTo>
                  <a:lnTo>
                    <a:pt x="1509888" y="2565993"/>
                  </a:lnTo>
                  <a:cubicBezTo>
                    <a:pt x="1495234" y="2570023"/>
                    <a:pt x="1480580" y="2573687"/>
                    <a:pt x="1467025" y="2577350"/>
                  </a:cubicBezTo>
                  <a:lnTo>
                    <a:pt x="1513552" y="2422016"/>
                  </a:lnTo>
                  <a:close/>
                  <a:moveTo>
                    <a:pt x="1627122" y="1568407"/>
                  </a:moveTo>
                  <a:lnTo>
                    <a:pt x="1593784" y="1620430"/>
                  </a:lnTo>
                  <a:cubicBezTo>
                    <a:pt x="1577298" y="1646075"/>
                    <a:pt x="1560812" y="1672452"/>
                    <a:pt x="1553851" y="1683809"/>
                  </a:cubicBezTo>
                  <a:cubicBezTo>
                    <a:pt x="1550920" y="1682710"/>
                    <a:pt x="1547623" y="1683443"/>
                    <a:pt x="1545425" y="1686007"/>
                  </a:cubicBezTo>
                  <a:cubicBezTo>
                    <a:pt x="1545058" y="1686740"/>
                    <a:pt x="1545058" y="1687473"/>
                    <a:pt x="1544692" y="1688572"/>
                  </a:cubicBezTo>
                  <a:cubicBezTo>
                    <a:pt x="1541028" y="1688206"/>
                    <a:pt x="1536632" y="1688206"/>
                    <a:pt x="1532236" y="1688206"/>
                  </a:cubicBezTo>
                  <a:lnTo>
                    <a:pt x="1523077" y="1687839"/>
                  </a:lnTo>
                  <a:lnTo>
                    <a:pt x="1523077" y="1687839"/>
                  </a:lnTo>
                  <a:cubicBezTo>
                    <a:pt x="1522711" y="1686374"/>
                    <a:pt x="1521611" y="1684908"/>
                    <a:pt x="1520512" y="1683443"/>
                  </a:cubicBezTo>
                  <a:lnTo>
                    <a:pt x="1577298" y="1622262"/>
                  </a:lnTo>
                  <a:cubicBezTo>
                    <a:pt x="1596348" y="1601746"/>
                    <a:pt x="1615032" y="1581596"/>
                    <a:pt x="1627122" y="1568407"/>
                  </a:cubicBezTo>
                  <a:lnTo>
                    <a:pt x="1627122" y="1568407"/>
                  </a:lnTo>
                  <a:close/>
                  <a:moveTo>
                    <a:pt x="1520879" y="1695899"/>
                  </a:moveTo>
                  <a:lnTo>
                    <a:pt x="1548722" y="1712751"/>
                  </a:lnTo>
                  <a:lnTo>
                    <a:pt x="1539197" y="1857462"/>
                  </a:lnTo>
                  <a:lnTo>
                    <a:pt x="1530404" y="1994479"/>
                  </a:lnTo>
                  <a:lnTo>
                    <a:pt x="1523443" y="1856729"/>
                  </a:lnTo>
                  <a:lnTo>
                    <a:pt x="1515017" y="1698830"/>
                  </a:lnTo>
                  <a:cubicBezTo>
                    <a:pt x="1517215" y="1698464"/>
                    <a:pt x="1519413" y="1697365"/>
                    <a:pt x="1520879" y="1695899"/>
                  </a:cubicBezTo>
                  <a:lnTo>
                    <a:pt x="1520879" y="1695899"/>
                  </a:lnTo>
                  <a:close/>
                  <a:moveTo>
                    <a:pt x="1350524" y="2243601"/>
                  </a:moveTo>
                  <a:lnTo>
                    <a:pt x="1487540" y="2227481"/>
                  </a:lnTo>
                  <a:lnTo>
                    <a:pt x="1624924" y="2210629"/>
                  </a:lnTo>
                  <a:cubicBezTo>
                    <a:pt x="1625290" y="2211728"/>
                    <a:pt x="1626023" y="2212827"/>
                    <a:pt x="1626756" y="2213926"/>
                  </a:cubicBezTo>
                  <a:lnTo>
                    <a:pt x="1571802" y="2309911"/>
                  </a:lnTo>
                  <a:cubicBezTo>
                    <a:pt x="1548722" y="2350576"/>
                    <a:pt x="1526008" y="2390875"/>
                    <a:pt x="1517215" y="2405896"/>
                  </a:cubicBezTo>
                  <a:cubicBezTo>
                    <a:pt x="1515017" y="2405163"/>
                    <a:pt x="1512453" y="2405530"/>
                    <a:pt x="1510621" y="2406629"/>
                  </a:cubicBezTo>
                  <a:lnTo>
                    <a:pt x="1430023" y="2326763"/>
                  </a:lnTo>
                  <a:lnTo>
                    <a:pt x="1349791" y="2247630"/>
                  </a:lnTo>
                  <a:cubicBezTo>
                    <a:pt x="1350157" y="2246531"/>
                    <a:pt x="1350524" y="2245066"/>
                    <a:pt x="1350524" y="2243601"/>
                  </a:cubicBezTo>
                  <a:close/>
                  <a:moveTo>
                    <a:pt x="1511354" y="2569657"/>
                  </a:moveTo>
                  <a:lnTo>
                    <a:pt x="1610270" y="2542913"/>
                  </a:lnTo>
                  <a:lnTo>
                    <a:pt x="1514284" y="2640730"/>
                  </a:lnTo>
                  <a:lnTo>
                    <a:pt x="1420497" y="2736715"/>
                  </a:lnTo>
                  <a:cubicBezTo>
                    <a:pt x="1420131" y="2736349"/>
                    <a:pt x="1419765" y="2736715"/>
                    <a:pt x="1419398" y="2736349"/>
                  </a:cubicBezTo>
                  <a:lnTo>
                    <a:pt x="1465926" y="2581747"/>
                  </a:lnTo>
                  <a:cubicBezTo>
                    <a:pt x="1480213" y="2578083"/>
                    <a:pt x="1495600" y="2574053"/>
                    <a:pt x="1511354" y="2569657"/>
                  </a:cubicBezTo>
                  <a:lnTo>
                    <a:pt x="1511354" y="2569657"/>
                  </a:lnTo>
                  <a:close/>
                  <a:moveTo>
                    <a:pt x="1614299" y="2534853"/>
                  </a:moveTo>
                  <a:lnTo>
                    <a:pt x="1614299" y="2534853"/>
                  </a:lnTo>
                  <a:lnTo>
                    <a:pt x="1566673" y="2475137"/>
                  </a:lnTo>
                  <a:cubicBezTo>
                    <a:pt x="1548355" y="2452423"/>
                    <a:pt x="1530038" y="2429343"/>
                    <a:pt x="1521245" y="2418718"/>
                  </a:cubicBezTo>
                  <a:cubicBezTo>
                    <a:pt x="1521245" y="2418718"/>
                    <a:pt x="1521611" y="2418718"/>
                    <a:pt x="1521611" y="2418352"/>
                  </a:cubicBezTo>
                  <a:cubicBezTo>
                    <a:pt x="1524176" y="2414689"/>
                    <a:pt x="1523443" y="2409926"/>
                    <a:pt x="1520146" y="2406995"/>
                  </a:cubicBezTo>
                  <a:lnTo>
                    <a:pt x="1575099" y="2311376"/>
                  </a:lnTo>
                  <a:lnTo>
                    <a:pt x="1630053" y="2215025"/>
                  </a:lnTo>
                  <a:lnTo>
                    <a:pt x="1630053" y="2215025"/>
                  </a:lnTo>
                  <a:lnTo>
                    <a:pt x="1621993" y="2373290"/>
                  </a:lnTo>
                  <a:lnTo>
                    <a:pt x="1614299" y="2534853"/>
                  </a:lnTo>
                  <a:close/>
                  <a:moveTo>
                    <a:pt x="1634083" y="2200737"/>
                  </a:moveTo>
                  <a:cubicBezTo>
                    <a:pt x="1632617" y="2200371"/>
                    <a:pt x="1631152" y="2200004"/>
                    <a:pt x="1629686" y="2200371"/>
                  </a:cubicBezTo>
                  <a:cubicBezTo>
                    <a:pt x="1621993" y="2186083"/>
                    <a:pt x="1602576" y="2150546"/>
                    <a:pt x="1582793" y="2115010"/>
                  </a:cubicBezTo>
                  <a:lnTo>
                    <a:pt x="1536998" y="2032946"/>
                  </a:lnTo>
                  <a:cubicBezTo>
                    <a:pt x="1537731" y="2032580"/>
                    <a:pt x="1538464" y="2031847"/>
                    <a:pt x="1539197" y="2031114"/>
                  </a:cubicBezTo>
                  <a:cubicBezTo>
                    <a:pt x="1539929" y="2029649"/>
                    <a:pt x="1540296" y="2027817"/>
                    <a:pt x="1540296" y="2026352"/>
                  </a:cubicBezTo>
                  <a:lnTo>
                    <a:pt x="1635182" y="2027085"/>
                  </a:lnTo>
                  <a:cubicBezTo>
                    <a:pt x="1658995" y="2027085"/>
                    <a:pt x="1682808" y="2027451"/>
                    <a:pt x="1701858" y="2027451"/>
                  </a:cubicBezTo>
                  <a:lnTo>
                    <a:pt x="1732999" y="2027451"/>
                  </a:lnTo>
                  <a:cubicBezTo>
                    <a:pt x="1733365" y="2028916"/>
                    <a:pt x="1734098" y="2030015"/>
                    <a:pt x="1735197" y="2030748"/>
                  </a:cubicBezTo>
                  <a:cubicBezTo>
                    <a:pt x="1727137" y="2044303"/>
                    <a:pt x="1705522" y="2079840"/>
                    <a:pt x="1684273" y="2115742"/>
                  </a:cubicBezTo>
                  <a:cubicBezTo>
                    <a:pt x="1663025" y="2151645"/>
                    <a:pt x="1642142" y="2187182"/>
                    <a:pt x="1634083" y="2200737"/>
                  </a:cubicBezTo>
                  <a:close/>
                  <a:moveTo>
                    <a:pt x="1748752" y="2008767"/>
                  </a:moveTo>
                  <a:cubicBezTo>
                    <a:pt x="1754614" y="1993380"/>
                    <a:pt x="1763772" y="1969200"/>
                    <a:pt x="1772931" y="1945387"/>
                  </a:cubicBezTo>
                  <a:lnTo>
                    <a:pt x="1802972" y="1865888"/>
                  </a:lnTo>
                  <a:lnTo>
                    <a:pt x="1821290" y="1866987"/>
                  </a:lnTo>
                  <a:cubicBezTo>
                    <a:pt x="1827885" y="1867353"/>
                    <a:pt x="1834113" y="1867353"/>
                    <a:pt x="1837776" y="1867353"/>
                  </a:cubicBezTo>
                  <a:cubicBezTo>
                    <a:pt x="1831915" y="1876512"/>
                    <a:pt x="1810300" y="1910583"/>
                    <a:pt x="1789051" y="1944288"/>
                  </a:cubicBezTo>
                  <a:lnTo>
                    <a:pt x="1748752" y="2008767"/>
                  </a:lnTo>
                  <a:close/>
                  <a:moveTo>
                    <a:pt x="1839608" y="1863324"/>
                  </a:moveTo>
                  <a:lnTo>
                    <a:pt x="1813963" y="1847937"/>
                  </a:lnTo>
                  <a:cubicBezTo>
                    <a:pt x="1823855" y="1832550"/>
                    <a:pt x="1838509" y="1809103"/>
                    <a:pt x="1853163" y="1785656"/>
                  </a:cubicBezTo>
                  <a:lnTo>
                    <a:pt x="1893462" y="1720811"/>
                  </a:lnTo>
                  <a:lnTo>
                    <a:pt x="1868916" y="1784557"/>
                  </a:lnTo>
                  <a:cubicBezTo>
                    <a:pt x="1856094" y="1819361"/>
                    <a:pt x="1842905" y="1854897"/>
                    <a:pt x="1839608" y="1863324"/>
                  </a:cubicBezTo>
                  <a:lnTo>
                    <a:pt x="1839608" y="1863324"/>
                  </a:lnTo>
                  <a:close/>
                  <a:moveTo>
                    <a:pt x="1850232" y="1783458"/>
                  </a:moveTo>
                  <a:cubicBezTo>
                    <a:pt x="1835578" y="1806905"/>
                    <a:pt x="1820924" y="1830352"/>
                    <a:pt x="1811399" y="1845738"/>
                  </a:cubicBezTo>
                  <a:lnTo>
                    <a:pt x="1697096" y="1776497"/>
                  </a:lnTo>
                  <a:lnTo>
                    <a:pt x="1558613" y="1692602"/>
                  </a:lnTo>
                  <a:cubicBezTo>
                    <a:pt x="1560079" y="1690037"/>
                    <a:pt x="1559713" y="1687107"/>
                    <a:pt x="1557148" y="1685275"/>
                  </a:cubicBezTo>
                  <a:cubicBezTo>
                    <a:pt x="1557148" y="1685275"/>
                    <a:pt x="1557148" y="1685275"/>
                    <a:pt x="1557148" y="1685275"/>
                  </a:cubicBezTo>
                  <a:cubicBezTo>
                    <a:pt x="1564475" y="1673918"/>
                    <a:pt x="1580961" y="1648273"/>
                    <a:pt x="1597081" y="1622628"/>
                  </a:cubicBezTo>
                  <a:lnTo>
                    <a:pt x="1639578" y="1554852"/>
                  </a:lnTo>
                  <a:lnTo>
                    <a:pt x="1769268" y="1630322"/>
                  </a:lnTo>
                  <a:lnTo>
                    <a:pt x="1898958" y="1705424"/>
                  </a:lnTo>
                  <a:lnTo>
                    <a:pt x="1850232" y="1783458"/>
                  </a:lnTo>
                  <a:close/>
                  <a:moveTo>
                    <a:pt x="1850599" y="2801926"/>
                  </a:moveTo>
                  <a:cubicBezTo>
                    <a:pt x="1850965" y="2803392"/>
                    <a:pt x="1852064" y="2804857"/>
                    <a:pt x="1853163" y="2806322"/>
                  </a:cubicBezTo>
                  <a:cubicBezTo>
                    <a:pt x="1853896" y="2806689"/>
                    <a:pt x="1854995" y="2807055"/>
                    <a:pt x="1855728" y="2807055"/>
                  </a:cubicBezTo>
                  <a:cubicBezTo>
                    <a:pt x="1853163" y="2820244"/>
                    <a:pt x="1848767" y="2845156"/>
                    <a:pt x="1844737" y="2870068"/>
                  </a:cubicBezTo>
                  <a:lnTo>
                    <a:pt x="1832647" y="2940042"/>
                  </a:lnTo>
                  <a:cubicBezTo>
                    <a:pt x="1823855" y="2934547"/>
                    <a:pt x="1790150" y="2912565"/>
                    <a:pt x="1756079" y="2891683"/>
                  </a:cubicBezTo>
                  <a:lnTo>
                    <a:pt x="1680610" y="2844423"/>
                  </a:lnTo>
                  <a:lnTo>
                    <a:pt x="1768169" y="2822808"/>
                  </a:lnTo>
                  <a:cubicBezTo>
                    <a:pt x="1801507" y="2814382"/>
                    <a:pt x="1834845" y="2805956"/>
                    <a:pt x="1850599" y="2801926"/>
                  </a:cubicBezTo>
                  <a:lnTo>
                    <a:pt x="1850599" y="2801926"/>
                  </a:lnTo>
                  <a:close/>
                  <a:moveTo>
                    <a:pt x="1120819" y="3418869"/>
                  </a:moveTo>
                  <a:lnTo>
                    <a:pt x="1120819" y="3418869"/>
                  </a:lnTo>
                  <a:cubicBezTo>
                    <a:pt x="1125215" y="3439751"/>
                    <a:pt x="1135839" y="3493605"/>
                    <a:pt x="1146830" y="3547460"/>
                  </a:cubicBezTo>
                  <a:cubicBezTo>
                    <a:pt x="1157821" y="3602779"/>
                    <a:pt x="1169178" y="3657732"/>
                    <a:pt x="1173208" y="3677149"/>
                  </a:cubicBezTo>
                  <a:cubicBezTo>
                    <a:pt x="1169544" y="3678615"/>
                    <a:pt x="1166979" y="3681912"/>
                    <a:pt x="1167346" y="3685942"/>
                  </a:cubicBezTo>
                  <a:cubicBezTo>
                    <a:pt x="1167712" y="3690704"/>
                    <a:pt x="1171742" y="3694368"/>
                    <a:pt x="1176505" y="3694368"/>
                  </a:cubicBezTo>
                  <a:lnTo>
                    <a:pt x="1197387" y="3809770"/>
                  </a:lnTo>
                  <a:cubicBezTo>
                    <a:pt x="1206180" y="3859228"/>
                    <a:pt x="1215705" y="3908686"/>
                    <a:pt x="1219002" y="3926271"/>
                  </a:cubicBezTo>
                  <a:cubicBezTo>
                    <a:pt x="1215705" y="3927370"/>
                    <a:pt x="1213140" y="3930667"/>
                    <a:pt x="1213507" y="3934331"/>
                  </a:cubicBezTo>
                  <a:cubicBezTo>
                    <a:pt x="1213873" y="3938727"/>
                    <a:pt x="1217536" y="3942024"/>
                    <a:pt x="1221933" y="3942390"/>
                  </a:cubicBezTo>
                  <a:lnTo>
                    <a:pt x="1238052" y="4044970"/>
                  </a:lnTo>
                  <a:cubicBezTo>
                    <a:pt x="1246112" y="4098458"/>
                    <a:pt x="1255271" y="4151946"/>
                    <a:pt x="1256004" y="4155243"/>
                  </a:cubicBezTo>
                  <a:cubicBezTo>
                    <a:pt x="1256004" y="4155243"/>
                    <a:pt x="1255638" y="4155243"/>
                    <a:pt x="1255638" y="4155610"/>
                  </a:cubicBezTo>
                  <a:cubicBezTo>
                    <a:pt x="1255638" y="4155976"/>
                    <a:pt x="1256004" y="4155976"/>
                    <a:pt x="1256370" y="4155976"/>
                  </a:cubicBezTo>
                  <a:cubicBezTo>
                    <a:pt x="1256737" y="4157075"/>
                    <a:pt x="1273955" y="4205068"/>
                    <a:pt x="1291907" y="4252328"/>
                  </a:cubicBezTo>
                  <a:lnTo>
                    <a:pt x="1327443" y="4347580"/>
                  </a:lnTo>
                  <a:cubicBezTo>
                    <a:pt x="1327443" y="4347946"/>
                    <a:pt x="1327077" y="4347946"/>
                    <a:pt x="1327077" y="4347946"/>
                  </a:cubicBezTo>
                  <a:cubicBezTo>
                    <a:pt x="1327077" y="4349412"/>
                    <a:pt x="1328176" y="4350144"/>
                    <a:pt x="1329641" y="4350144"/>
                  </a:cubicBezTo>
                  <a:cubicBezTo>
                    <a:pt x="1330008" y="4350144"/>
                    <a:pt x="1330008" y="4349412"/>
                    <a:pt x="1330374" y="4349412"/>
                  </a:cubicBezTo>
                  <a:lnTo>
                    <a:pt x="1507324" y="4315341"/>
                  </a:lnTo>
                  <a:cubicBezTo>
                    <a:pt x="1588288" y="4299587"/>
                    <a:pt x="1669253" y="4283468"/>
                    <a:pt x="1682442" y="4280903"/>
                  </a:cubicBezTo>
                  <a:cubicBezTo>
                    <a:pt x="1683174" y="4281636"/>
                    <a:pt x="1683907" y="4282002"/>
                    <a:pt x="1684640" y="4281636"/>
                  </a:cubicBezTo>
                  <a:cubicBezTo>
                    <a:pt x="1686105" y="4281636"/>
                    <a:pt x="1687204" y="4280171"/>
                    <a:pt x="1687204" y="4278705"/>
                  </a:cubicBezTo>
                  <a:lnTo>
                    <a:pt x="1840707" y="4168066"/>
                  </a:lnTo>
                  <a:lnTo>
                    <a:pt x="1986517" y="4061823"/>
                  </a:lnTo>
                  <a:cubicBezTo>
                    <a:pt x="1988348" y="4064021"/>
                    <a:pt x="1991279" y="4065486"/>
                    <a:pt x="1994576" y="4065486"/>
                  </a:cubicBezTo>
                  <a:lnTo>
                    <a:pt x="1995675" y="4065486"/>
                  </a:lnTo>
                  <a:cubicBezTo>
                    <a:pt x="2001904" y="4065120"/>
                    <a:pt x="2006666" y="4059624"/>
                    <a:pt x="2005933" y="4053396"/>
                  </a:cubicBezTo>
                  <a:cubicBezTo>
                    <a:pt x="2005567" y="4050465"/>
                    <a:pt x="2004468" y="4047901"/>
                    <a:pt x="2002270" y="4046069"/>
                  </a:cubicBezTo>
                  <a:lnTo>
                    <a:pt x="2090195" y="3918944"/>
                  </a:lnTo>
                  <a:cubicBezTo>
                    <a:pt x="2130128" y="3861426"/>
                    <a:pt x="2169694" y="3803542"/>
                    <a:pt x="2180685" y="3787056"/>
                  </a:cubicBezTo>
                  <a:cubicBezTo>
                    <a:pt x="2181418" y="3787422"/>
                    <a:pt x="2181784" y="3787789"/>
                    <a:pt x="2182517" y="3787789"/>
                  </a:cubicBezTo>
                  <a:lnTo>
                    <a:pt x="2182883" y="3787789"/>
                  </a:lnTo>
                  <a:cubicBezTo>
                    <a:pt x="2186547" y="3787789"/>
                    <a:pt x="2189111" y="3784858"/>
                    <a:pt x="2189111" y="3781194"/>
                  </a:cubicBezTo>
                  <a:cubicBezTo>
                    <a:pt x="2189111" y="3777530"/>
                    <a:pt x="2186180" y="3774966"/>
                    <a:pt x="2182517" y="3774966"/>
                  </a:cubicBezTo>
                  <a:lnTo>
                    <a:pt x="2181784" y="3774966"/>
                  </a:lnTo>
                  <a:cubicBezTo>
                    <a:pt x="2180319" y="3774966"/>
                    <a:pt x="2179220" y="3775699"/>
                    <a:pt x="2178120" y="3776798"/>
                  </a:cubicBezTo>
                  <a:cubicBezTo>
                    <a:pt x="2166397" y="3769471"/>
                    <a:pt x="2134891" y="3750420"/>
                    <a:pt x="2102651" y="3731370"/>
                  </a:cubicBezTo>
                  <a:cubicBezTo>
                    <a:pt x="2071511" y="3712686"/>
                    <a:pt x="2040737" y="3694368"/>
                    <a:pt x="2028281" y="3687041"/>
                  </a:cubicBezTo>
                  <a:cubicBezTo>
                    <a:pt x="2028647" y="3685942"/>
                    <a:pt x="2029380" y="3685209"/>
                    <a:pt x="2029014" y="3684110"/>
                  </a:cubicBezTo>
                  <a:cubicBezTo>
                    <a:pt x="2028647" y="3679714"/>
                    <a:pt x="2024984" y="3676416"/>
                    <a:pt x="2020588" y="3676783"/>
                  </a:cubicBezTo>
                  <a:cubicBezTo>
                    <a:pt x="2020588" y="3676783"/>
                    <a:pt x="2020588" y="3676783"/>
                    <a:pt x="2020588" y="3676783"/>
                  </a:cubicBezTo>
                  <a:cubicBezTo>
                    <a:pt x="2019489" y="3676783"/>
                    <a:pt x="2018756" y="3677516"/>
                    <a:pt x="2018023" y="3678248"/>
                  </a:cubicBezTo>
                  <a:cubicBezTo>
                    <a:pt x="2002636" y="3660297"/>
                    <a:pt x="1947683" y="3596551"/>
                    <a:pt x="1892363" y="3532439"/>
                  </a:cubicBezTo>
                  <a:lnTo>
                    <a:pt x="1762673" y="3382966"/>
                  </a:lnTo>
                  <a:cubicBezTo>
                    <a:pt x="1762673" y="3382966"/>
                    <a:pt x="1763040" y="3382966"/>
                    <a:pt x="1763040" y="3382600"/>
                  </a:cubicBezTo>
                  <a:cubicBezTo>
                    <a:pt x="1763040" y="3381134"/>
                    <a:pt x="1761574" y="3380035"/>
                    <a:pt x="1760109" y="3380035"/>
                  </a:cubicBezTo>
                  <a:cubicBezTo>
                    <a:pt x="1760109" y="3380035"/>
                    <a:pt x="1760109" y="3380035"/>
                    <a:pt x="1760109" y="3380035"/>
                  </a:cubicBezTo>
                  <a:cubicBezTo>
                    <a:pt x="1759742" y="3380035"/>
                    <a:pt x="1759742" y="3380768"/>
                    <a:pt x="1759376" y="3381134"/>
                  </a:cubicBezTo>
                  <a:lnTo>
                    <a:pt x="1584625" y="3402749"/>
                  </a:lnTo>
                  <a:lnTo>
                    <a:pt x="1418666" y="3423998"/>
                  </a:lnTo>
                  <a:cubicBezTo>
                    <a:pt x="1417567" y="3419968"/>
                    <a:pt x="1413903" y="3416671"/>
                    <a:pt x="1409507" y="3416671"/>
                  </a:cubicBezTo>
                  <a:lnTo>
                    <a:pt x="1408774" y="3416671"/>
                  </a:lnTo>
                  <a:cubicBezTo>
                    <a:pt x="1406210" y="3417037"/>
                    <a:pt x="1403645" y="3418136"/>
                    <a:pt x="1401813" y="3420334"/>
                  </a:cubicBezTo>
                  <a:cubicBezTo>
                    <a:pt x="1401081" y="3421799"/>
                    <a:pt x="1400714" y="3423265"/>
                    <a:pt x="1400348" y="3424730"/>
                  </a:cubicBezTo>
                  <a:lnTo>
                    <a:pt x="1265529" y="3415938"/>
                  </a:lnTo>
                  <a:cubicBezTo>
                    <a:pt x="1209110" y="3412274"/>
                    <a:pt x="1152692" y="3408977"/>
                    <a:pt x="1131077" y="3407512"/>
                  </a:cubicBezTo>
                  <a:cubicBezTo>
                    <a:pt x="1130344" y="3402383"/>
                    <a:pt x="1126314" y="3398719"/>
                    <a:pt x="1121185" y="3398719"/>
                  </a:cubicBezTo>
                  <a:lnTo>
                    <a:pt x="1120452" y="3398719"/>
                  </a:lnTo>
                  <a:cubicBezTo>
                    <a:pt x="1114957" y="3399086"/>
                    <a:pt x="1110927" y="3404214"/>
                    <a:pt x="1111293" y="3409710"/>
                  </a:cubicBezTo>
                  <a:cubicBezTo>
                    <a:pt x="1111293" y="3415205"/>
                    <a:pt x="1115690" y="3419235"/>
                    <a:pt x="1120819" y="3418869"/>
                  </a:cubicBezTo>
                  <a:lnTo>
                    <a:pt x="1120819" y="3418869"/>
                  </a:lnTo>
                  <a:close/>
                  <a:moveTo>
                    <a:pt x="1399249" y="3428028"/>
                  </a:moveTo>
                  <a:cubicBezTo>
                    <a:pt x="1399615" y="3429859"/>
                    <a:pt x="1400348" y="3431325"/>
                    <a:pt x="1401447" y="3432790"/>
                  </a:cubicBezTo>
                  <a:cubicBezTo>
                    <a:pt x="1385327" y="3450742"/>
                    <a:pt x="1338434" y="3502398"/>
                    <a:pt x="1291540" y="3554787"/>
                  </a:cubicBezTo>
                  <a:lnTo>
                    <a:pt x="1181267" y="3677882"/>
                  </a:lnTo>
                  <a:cubicBezTo>
                    <a:pt x="1179802" y="3676783"/>
                    <a:pt x="1178337" y="3676416"/>
                    <a:pt x="1176871" y="3676050"/>
                  </a:cubicBezTo>
                  <a:lnTo>
                    <a:pt x="1176871" y="3676050"/>
                  </a:lnTo>
                  <a:cubicBezTo>
                    <a:pt x="1172841" y="3655534"/>
                    <a:pt x="1162217" y="3600947"/>
                    <a:pt x="1151226" y="3546727"/>
                  </a:cubicBezTo>
                  <a:lnTo>
                    <a:pt x="1124849" y="3417403"/>
                  </a:lnTo>
                  <a:cubicBezTo>
                    <a:pt x="1126314" y="3417037"/>
                    <a:pt x="1127779" y="3416304"/>
                    <a:pt x="1128879" y="3415205"/>
                  </a:cubicBezTo>
                  <a:cubicBezTo>
                    <a:pt x="1129611" y="3414106"/>
                    <a:pt x="1129978" y="3412641"/>
                    <a:pt x="1130344" y="3411175"/>
                  </a:cubicBezTo>
                  <a:cubicBezTo>
                    <a:pt x="1151592" y="3412641"/>
                    <a:pt x="1208378" y="3416671"/>
                    <a:pt x="1265529" y="3419968"/>
                  </a:cubicBezTo>
                  <a:lnTo>
                    <a:pt x="1399249" y="3428028"/>
                  </a:lnTo>
                  <a:close/>
                  <a:moveTo>
                    <a:pt x="1759742" y="3384798"/>
                  </a:moveTo>
                  <a:lnTo>
                    <a:pt x="1759742" y="3384798"/>
                  </a:lnTo>
                  <a:lnTo>
                    <a:pt x="1889432" y="3535003"/>
                  </a:lnTo>
                  <a:lnTo>
                    <a:pt x="1996408" y="3658465"/>
                  </a:lnTo>
                  <a:lnTo>
                    <a:pt x="1883204" y="3551123"/>
                  </a:lnTo>
                  <a:lnTo>
                    <a:pt x="1748752" y="3423631"/>
                  </a:lnTo>
                  <a:cubicBezTo>
                    <a:pt x="1749485" y="3422532"/>
                    <a:pt x="1749851" y="3421067"/>
                    <a:pt x="1750217" y="3419601"/>
                  </a:cubicBezTo>
                  <a:cubicBezTo>
                    <a:pt x="1749851" y="3415938"/>
                    <a:pt x="1746554" y="3412641"/>
                    <a:pt x="1742890" y="3413007"/>
                  </a:cubicBezTo>
                  <a:lnTo>
                    <a:pt x="1742524" y="3413007"/>
                  </a:lnTo>
                  <a:cubicBezTo>
                    <a:pt x="1739593" y="3413373"/>
                    <a:pt x="1737029" y="3415572"/>
                    <a:pt x="1736662" y="3418869"/>
                  </a:cubicBezTo>
                  <a:lnTo>
                    <a:pt x="1576199" y="3421799"/>
                  </a:lnTo>
                  <a:lnTo>
                    <a:pt x="1442845" y="3424730"/>
                  </a:lnTo>
                  <a:lnTo>
                    <a:pt x="1584991" y="3407145"/>
                  </a:lnTo>
                  <a:lnTo>
                    <a:pt x="1759742" y="3384798"/>
                  </a:lnTo>
                  <a:close/>
                  <a:moveTo>
                    <a:pt x="2100453" y="3735033"/>
                  </a:moveTo>
                  <a:cubicBezTo>
                    <a:pt x="2132326" y="3754450"/>
                    <a:pt x="2164565" y="3773501"/>
                    <a:pt x="2176289" y="3780095"/>
                  </a:cubicBezTo>
                  <a:cubicBezTo>
                    <a:pt x="2176289" y="3780828"/>
                    <a:pt x="2175556" y="3781194"/>
                    <a:pt x="2175556" y="3781927"/>
                  </a:cubicBezTo>
                  <a:cubicBezTo>
                    <a:pt x="2159803" y="3787789"/>
                    <a:pt x="2112177" y="3805007"/>
                    <a:pt x="2064550" y="3822959"/>
                  </a:cubicBezTo>
                  <a:lnTo>
                    <a:pt x="2011429" y="3842742"/>
                  </a:lnTo>
                  <a:lnTo>
                    <a:pt x="2022053" y="3692536"/>
                  </a:lnTo>
                  <a:cubicBezTo>
                    <a:pt x="2023885" y="3692170"/>
                    <a:pt x="2025350" y="3691437"/>
                    <a:pt x="2026449" y="3690338"/>
                  </a:cubicBezTo>
                  <a:lnTo>
                    <a:pt x="2100453" y="3735033"/>
                  </a:lnTo>
                  <a:close/>
                  <a:moveTo>
                    <a:pt x="1505858" y="4311677"/>
                  </a:moveTo>
                  <a:cubicBezTo>
                    <a:pt x="1423428" y="4327797"/>
                    <a:pt x="1341365" y="4343916"/>
                    <a:pt x="1330008" y="4346115"/>
                  </a:cubicBezTo>
                  <a:lnTo>
                    <a:pt x="1312789" y="4236940"/>
                  </a:lnTo>
                  <a:cubicBezTo>
                    <a:pt x="1307660" y="4203968"/>
                    <a:pt x="1302531" y="4171363"/>
                    <a:pt x="1298867" y="4150114"/>
                  </a:cubicBezTo>
                  <a:lnTo>
                    <a:pt x="1455667" y="4123004"/>
                  </a:lnTo>
                  <a:lnTo>
                    <a:pt x="1645806" y="4089666"/>
                  </a:lnTo>
                  <a:cubicBezTo>
                    <a:pt x="1646905" y="4092963"/>
                    <a:pt x="1649836" y="4095161"/>
                    <a:pt x="1653133" y="4095527"/>
                  </a:cubicBezTo>
                  <a:cubicBezTo>
                    <a:pt x="1655331" y="4111647"/>
                    <a:pt x="1660827" y="4147549"/>
                    <a:pt x="1666322" y="4183086"/>
                  </a:cubicBezTo>
                  <a:lnTo>
                    <a:pt x="1680976" y="4276873"/>
                  </a:lnTo>
                  <a:cubicBezTo>
                    <a:pt x="1680976" y="4277240"/>
                    <a:pt x="1680610" y="4277240"/>
                    <a:pt x="1680610" y="4277606"/>
                  </a:cubicBezTo>
                  <a:lnTo>
                    <a:pt x="1505858" y="4311677"/>
                  </a:lnTo>
                  <a:close/>
                  <a:moveTo>
                    <a:pt x="1736296" y="3422166"/>
                  </a:moveTo>
                  <a:cubicBezTo>
                    <a:pt x="1737029" y="3425097"/>
                    <a:pt x="1739959" y="3427661"/>
                    <a:pt x="1742890" y="3427661"/>
                  </a:cubicBezTo>
                  <a:lnTo>
                    <a:pt x="1743623" y="3427661"/>
                  </a:lnTo>
                  <a:cubicBezTo>
                    <a:pt x="1744722" y="3427295"/>
                    <a:pt x="1745821" y="3426929"/>
                    <a:pt x="1746554" y="3426196"/>
                  </a:cubicBezTo>
                  <a:lnTo>
                    <a:pt x="1880640" y="3554054"/>
                  </a:lnTo>
                  <a:lnTo>
                    <a:pt x="2006300" y="3673119"/>
                  </a:lnTo>
                  <a:lnTo>
                    <a:pt x="1867817" y="3583729"/>
                  </a:lnTo>
                  <a:lnTo>
                    <a:pt x="1713948" y="3484813"/>
                  </a:lnTo>
                  <a:cubicBezTo>
                    <a:pt x="1713582" y="3484446"/>
                    <a:pt x="1713215" y="3483714"/>
                    <a:pt x="1712483" y="3483714"/>
                  </a:cubicBezTo>
                  <a:cubicBezTo>
                    <a:pt x="1711750" y="3483714"/>
                    <a:pt x="1712116" y="3484080"/>
                    <a:pt x="1712116" y="3484446"/>
                  </a:cubicBezTo>
                  <a:lnTo>
                    <a:pt x="1561544" y="3454771"/>
                  </a:lnTo>
                  <a:cubicBezTo>
                    <a:pt x="1506957" y="3443781"/>
                    <a:pt x="1452370" y="3433523"/>
                    <a:pt x="1425993" y="3428394"/>
                  </a:cubicBezTo>
                  <a:lnTo>
                    <a:pt x="1576199" y="3425830"/>
                  </a:lnTo>
                  <a:lnTo>
                    <a:pt x="1736296" y="3422166"/>
                  </a:lnTo>
                  <a:close/>
                  <a:moveTo>
                    <a:pt x="2009231" y="3869852"/>
                  </a:moveTo>
                  <a:lnTo>
                    <a:pt x="2011062" y="3846772"/>
                  </a:lnTo>
                  <a:lnTo>
                    <a:pt x="2065649" y="3826622"/>
                  </a:lnTo>
                  <a:cubicBezTo>
                    <a:pt x="2109612" y="3810502"/>
                    <a:pt x="2153575" y="3794016"/>
                    <a:pt x="2172625" y="3786689"/>
                  </a:cubicBezTo>
                  <a:lnTo>
                    <a:pt x="2024984" y="3907953"/>
                  </a:lnTo>
                  <a:lnTo>
                    <a:pt x="2005567" y="3924073"/>
                  </a:lnTo>
                  <a:lnTo>
                    <a:pt x="2009231" y="3869852"/>
                  </a:lnTo>
                  <a:close/>
                  <a:moveTo>
                    <a:pt x="2005201" y="3869486"/>
                  </a:moveTo>
                  <a:lnTo>
                    <a:pt x="2001171" y="3927370"/>
                  </a:lnTo>
                  <a:lnTo>
                    <a:pt x="1971130" y="3952649"/>
                  </a:lnTo>
                  <a:lnTo>
                    <a:pt x="1952079" y="3875714"/>
                  </a:lnTo>
                  <a:cubicBezTo>
                    <a:pt x="1955376" y="3874248"/>
                    <a:pt x="1957574" y="3871318"/>
                    <a:pt x="1957208" y="3867654"/>
                  </a:cubicBezTo>
                  <a:cubicBezTo>
                    <a:pt x="1957208" y="3867288"/>
                    <a:pt x="1956842" y="3867288"/>
                    <a:pt x="1956842" y="3866921"/>
                  </a:cubicBezTo>
                  <a:lnTo>
                    <a:pt x="2007032" y="3848237"/>
                  </a:lnTo>
                  <a:lnTo>
                    <a:pt x="2005201" y="3869486"/>
                  </a:lnTo>
                  <a:close/>
                  <a:moveTo>
                    <a:pt x="1968932" y="3961807"/>
                  </a:moveTo>
                  <a:cubicBezTo>
                    <a:pt x="1976991" y="3994779"/>
                    <a:pt x="1985051" y="4027751"/>
                    <a:pt x="1989447" y="4044237"/>
                  </a:cubicBezTo>
                  <a:cubicBezTo>
                    <a:pt x="1986517" y="4045337"/>
                    <a:pt x="1983952" y="4047901"/>
                    <a:pt x="1982853" y="4051198"/>
                  </a:cubicBezTo>
                  <a:cubicBezTo>
                    <a:pt x="1971130" y="4049366"/>
                    <a:pt x="1951713" y="4046802"/>
                    <a:pt x="1932296" y="4044237"/>
                  </a:cubicBezTo>
                  <a:lnTo>
                    <a:pt x="1880274" y="4037643"/>
                  </a:lnTo>
                  <a:cubicBezTo>
                    <a:pt x="1880274" y="4037643"/>
                    <a:pt x="1880274" y="4037277"/>
                    <a:pt x="1880274" y="4037277"/>
                  </a:cubicBezTo>
                  <a:cubicBezTo>
                    <a:pt x="1879907" y="4035811"/>
                    <a:pt x="1879174" y="4034712"/>
                    <a:pt x="1878442" y="4033613"/>
                  </a:cubicBezTo>
                  <a:lnTo>
                    <a:pt x="1968199" y="3959976"/>
                  </a:lnTo>
                  <a:lnTo>
                    <a:pt x="1968932" y="3961807"/>
                  </a:lnTo>
                  <a:close/>
                  <a:moveTo>
                    <a:pt x="1700759" y="4054129"/>
                  </a:moveTo>
                  <a:lnTo>
                    <a:pt x="1802240" y="3979026"/>
                  </a:lnTo>
                  <a:lnTo>
                    <a:pt x="1935593" y="3879377"/>
                  </a:lnTo>
                  <a:lnTo>
                    <a:pt x="1872580" y="4028118"/>
                  </a:lnTo>
                  <a:cubicBezTo>
                    <a:pt x="1871847" y="4027751"/>
                    <a:pt x="1871115" y="4027385"/>
                    <a:pt x="1870382" y="4027385"/>
                  </a:cubicBezTo>
                  <a:lnTo>
                    <a:pt x="1869649" y="4027385"/>
                  </a:lnTo>
                  <a:cubicBezTo>
                    <a:pt x="1864520" y="4028118"/>
                    <a:pt x="1860857" y="4032148"/>
                    <a:pt x="1860490" y="4036910"/>
                  </a:cubicBezTo>
                  <a:lnTo>
                    <a:pt x="1779892" y="4045703"/>
                  </a:lnTo>
                  <a:cubicBezTo>
                    <a:pt x="1748386" y="4049000"/>
                    <a:pt x="1717245" y="4052664"/>
                    <a:pt x="1701126" y="4054496"/>
                  </a:cubicBezTo>
                  <a:cubicBezTo>
                    <a:pt x="1701126" y="4054496"/>
                    <a:pt x="1701126" y="4054496"/>
                    <a:pt x="1700759" y="4054129"/>
                  </a:cubicBezTo>
                  <a:lnTo>
                    <a:pt x="1700759" y="4054129"/>
                  </a:lnTo>
                  <a:close/>
                  <a:moveTo>
                    <a:pt x="1941821" y="3874981"/>
                  </a:moveTo>
                  <a:lnTo>
                    <a:pt x="1942187" y="3874615"/>
                  </a:lnTo>
                  <a:cubicBezTo>
                    <a:pt x="1942187" y="3874615"/>
                    <a:pt x="1942554" y="3874615"/>
                    <a:pt x="1942920" y="3874981"/>
                  </a:cubicBezTo>
                  <a:cubicBezTo>
                    <a:pt x="1939989" y="3881576"/>
                    <a:pt x="1934860" y="3891834"/>
                    <a:pt x="1929365" y="3904290"/>
                  </a:cubicBezTo>
                  <a:lnTo>
                    <a:pt x="1941821" y="3874981"/>
                  </a:lnTo>
                  <a:close/>
                  <a:moveTo>
                    <a:pt x="1679144" y="4061456"/>
                  </a:moveTo>
                  <a:cubicBezTo>
                    <a:pt x="1679511" y="4062189"/>
                    <a:pt x="1679877" y="4062921"/>
                    <a:pt x="1679877" y="4063288"/>
                  </a:cubicBezTo>
                  <a:lnTo>
                    <a:pt x="1670352" y="4070615"/>
                  </a:lnTo>
                  <a:cubicBezTo>
                    <a:pt x="1666322" y="4073912"/>
                    <a:pt x="1662292" y="4077209"/>
                    <a:pt x="1658995" y="4079774"/>
                  </a:cubicBezTo>
                  <a:cubicBezTo>
                    <a:pt x="1657529" y="4078309"/>
                    <a:pt x="1655698" y="4077576"/>
                    <a:pt x="1653499" y="4077576"/>
                  </a:cubicBezTo>
                  <a:lnTo>
                    <a:pt x="1652767" y="4077576"/>
                  </a:lnTo>
                  <a:cubicBezTo>
                    <a:pt x="1651668" y="4077576"/>
                    <a:pt x="1650935" y="4078675"/>
                    <a:pt x="1649836" y="4079041"/>
                  </a:cubicBezTo>
                  <a:lnTo>
                    <a:pt x="1641043" y="4067684"/>
                  </a:lnTo>
                  <a:lnTo>
                    <a:pt x="1679144" y="4061456"/>
                  </a:lnTo>
                  <a:close/>
                  <a:moveTo>
                    <a:pt x="1678045" y="4058159"/>
                  </a:moveTo>
                  <a:lnTo>
                    <a:pt x="1639212" y="4064753"/>
                  </a:lnTo>
                  <a:lnTo>
                    <a:pt x="1534068" y="3927370"/>
                  </a:lnTo>
                  <a:lnTo>
                    <a:pt x="1431122" y="3793650"/>
                  </a:lnTo>
                  <a:cubicBezTo>
                    <a:pt x="1456767" y="3820394"/>
                    <a:pt x="1502561" y="3867654"/>
                    <a:pt x="1549088" y="3915647"/>
                  </a:cubicBezTo>
                  <a:lnTo>
                    <a:pt x="1680243" y="4050832"/>
                  </a:lnTo>
                  <a:cubicBezTo>
                    <a:pt x="1678778" y="4052664"/>
                    <a:pt x="1678045" y="4055228"/>
                    <a:pt x="1678045" y="4058159"/>
                  </a:cubicBezTo>
                  <a:lnTo>
                    <a:pt x="1678045" y="4058159"/>
                  </a:lnTo>
                  <a:close/>
                  <a:moveTo>
                    <a:pt x="1687571" y="4081239"/>
                  </a:moveTo>
                  <a:lnTo>
                    <a:pt x="1687571" y="4081972"/>
                  </a:lnTo>
                  <a:lnTo>
                    <a:pt x="1682442" y="4082338"/>
                  </a:lnTo>
                  <a:lnTo>
                    <a:pt x="1687571" y="4081239"/>
                  </a:lnTo>
                  <a:close/>
                  <a:moveTo>
                    <a:pt x="1661559" y="4083071"/>
                  </a:moveTo>
                  <a:lnTo>
                    <a:pt x="1683174" y="4066951"/>
                  </a:lnTo>
                  <a:cubicBezTo>
                    <a:pt x="1684640" y="4068051"/>
                    <a:pt x="1686105" y="4068417"/>
                    <a:pt x="1687937" y="4068783"/>
                  </a:cubicBezTo>
                  <a:lnTo>
                    <a:pt x="1687571" y="4076843"/>
                  </a:lnTo>
                  <a:cubicBezTo>
                    <a:pt x="1676580" y="4079774"/>
                    <a:pt x="1667787" y="4081972"/>
                    <a:pt x="1661559" y="4083071"/>
                  </a:cubicBezTo>
                  <a:lnTo>
                    <a:pt x="1661559" y="4083071"/>
                  </a:lnTo>
                  <a:close/>
                  <a:moveTo>
                    <a:pt x="1691600" y="4069516"/>
                  </a:moveTo>
                  <a:cubicBezTo>
                    <a:pt x="1694531" y="4069150"/>
                    <a:pt x="1697462" y="4067684"/>
                    <a:pt x="1699294" y="4065486"/>
                  </a:cubicBezTo>
                  <a:cubicBezTo>
                    <a:pt x="1700759" y="4063654"/>
                    <a:pt x="1701492" y="4061456"/>
                    <a:pt x="1701858" y="4059258"/>
                  </a:cubicBezTo>
                  <a:cubicBezTo>
                    <a:pt x="1715414" y="4059258"/>
                    <a:pt x="1739227" y="4058892"/>
                    <a:pt x="1767802" y="4058892"/>
                  </a:cubicBezTo>
                  <a:lnTo>
                    <a:pt x="1761574" y="4060357"/>
                  </a:lnTo>
                  <a:cubicBezTo>
                    <a:pt x="1736296" y="4065852"/>
                    <a:pt x="1711017" y="4071714"/>
                    <a:pt x="1691234" y="4076477"/>
                  </a:cubicBezTo>
                  <a:lnTo>
                    <a:pt x="1691600" y="4069516"/>
                  </a:lnTo>
                  <a:close/>
                  <a:moveTo>
                    <a:pt x="1729335" y="4055228"/>
                  </a:moveTo>
                  <a:cubicBezTo>
                    <a:pt x="1744356" y="4053763"/>
                    <a:pt x="1762307" y="4051565"/>
                    <a:pt x="1780258" y="4049733"/>
                  </a:cubicBezTo>
                  <a:lnTo>
                    <a:pt x="1838143" y="4043138"/>
                  </a:lnTo>
                  <a:lnTo>
                    <a:pt x="1786853" y="4054496"/>
                  </a:lnTo>
                  <a:lnTo>
                    <a:pt x="1729335" y="4055228"/>
                  </a:lnTo>
                  <a:close/>
                  <a:moveTo>
                    <a:pt x="1861589" y="4041306"/>
                  </a:moveTo>
                  <a:cubicBezTo>
                    <a:pt x="1861956" y="4042406"/>
                    <a:pt x="1862322" y="4043505"/>
                    <a:pt x="1863055" y="4044237"/>
                  </a:cubicBezTo>
                  <a:lnTo>
                    <a:pt x="1855728" y="4053763"/>
                  </a:lnTo>
                  <a:lnTo>
                    <a:pt x="1842172" y="4053763"/>
                  </a:lnTo>
                  <a:lnTo>
                    <a:pt x="1805537" y="4054129"/>
                  </a:lnTo>
                  <a:lnTo>
                    <a:pt x="1861589" y="4041306"/>
                  </a:lnTo>
                  <a:close/>
                  <a:moveTo>
                    <a:pt x="1876976" y="4029949"/>
                  </a:moveTo>
                  <a:cubicBezTo>
                    <a:pt x="1876610" y="4029583"/>
                    <a:pt x="1876243" y="4029583"/>
                    <a:pt x="1875877" y="4029583"/>
                  </a:cubicBezTo>
                  <a:lnTo>
                    <a:pt x="1911047" y="3953748"/>
                  </a:lnTo>
                  <a:cubicBezTo>
                    <a:pt x="1925701" y="3922241"/>
                    <a:pt x="1939989" y="3890002"/>
                    <a:pt x="1946584" y="3876080"/>
                  </a:cubicBezTo>
                  <a:cubicBezTo>
                    <a:pt x="1947317" y="3876080"/>
                    <a:pt x="1947683" y="3876813"/>
                    <a:pt x="1948416" y="3876813"/>
                  </a:cubicBezTo>
                  <a:lnTo>
                    <a:pt x="1948782" y="3876813"/>
                  </a:lnTo>
                  <a:lnTo>
                    <a:pt x="1967832" y="3955213"/>
                  </a:lnTo>
                  <a:lnTo>
                    <a:pt x="1876976" y="4029949"/>
                  </a:lnTo>
                  <a:close/>
                  <a:moveTo>
                    <a:pt x="1948416" y="3859594"/>
                  </a:moveTo>
                  <a:lnTo>
                    <a:pt x="1964169" y="3822226"/>
                  </a:lnTo>
                  <a:lnTo>
                    <a:pt x="1949515" y="3859960"/>
                  </a:lnTo>
                  <a:cubicBezTo>
                    <a:pt x="1949148" y="3859960"/>
                    <a:pt x="1949148" y="3859594"/>
                    <a:pt x="1948416" y="3859594"/>
                  </a:cubicBezTo>
                  <a:lnTo>
                    <a:pt x="1948416" y="3859594"/>
                  </a:lnTo>
                  <a:close/>
                  <a:moveTo>
                    <a:pt x="1411339" y="3783393"/>
                  </a:moveTo>
                  <a:lnTo>
                    <a:pt x="1412438" y="3783393"/>
                  </a:lnTo>
                  <a:cubicBezTo>
                    <a:pt x="1414269" y="3783026"/>
                    <a:pt x="1416101" y="3782660"/>
                    <a:pt x="1417933" y="3781561"/>
                  </a:cubicBezTo>
                  <a:lnTo>
                    <a:pt x="1531137" y="3929935"/>
                  </a:lnTo>
                  <a:lnTo>
                    <a:pt x="1635548" y="4065486"/>
                  </a:lnTo>
                  <a:lnTo>
                    <a:pt x="1491570" y="4090398"/>
                  </a:lnTo>
                  <a:lnTo>
                    <a:pt x="1296303" y="4125202"/>
                  </a:lnTo>
                  <a:lnTo>
                    <a:pt x="1354553" y="3949718"/>
                  </a:lnTo>
                  <a:cubicBezTo>
                    <a:pt x="1377267" y="3880110"/>
                    <a:pt x="1400348" y="3810502"/>
                    <a:pt x="1409140" y="3783393"/>
                  </a:cubicBezTo>
                  <a:cubicBezTo>
                    <a:pt x="1409873" y="3783393"/>
                    <a:pt x="1410606" y="3783393"/>
                    <a:pt x="1411339" y="3783393"/>
                  </a:cubicBezTo>
                  <a:lnTo>
                    <a:pt x="1411339" y="3783393"/>
                  </a:lnTo>
                  <a:close/>
                  <a:moveTo>
                    <a:pt x="1350890" y="4118608"/>
                  </a:moveTo>
                  <a:lnTo>
                    <a:pt x="1492303" y="4094062"/>
                  </a:lnTo>
                  <a:lnTo>
                    <a:pt x="1638113" y="4068417"/>
                  </a:lnTo>
                  <a:lnTo>
                    <a:pt x="1647638" y="4080507"/>
                  </a:lnTo>
                  <a:cubicBezTo>
                    <a:pt x="1646539" y="4081972"/>
                    <a:pt x="1645806" y="4083804"/>
                    <a:pt x="1645806" y="4085636"/>
                  </a:cubicBezTo>
                  <a:lnTo>
                    <a:pt x="1473619" y="4104320"/>
                  </a:lnTo>
                  <a:lnTo>
                    <a:pt x="1350890" y="4118608"/>
                  </a:lnTo>
                  <a:close/>
                  <a:moveTo>
                    <a:pt x="1865986" y="4046435"/>
                  </a:moveTo>
                  <a:cubicBezTo>
                    <a:pt x="1867451" y="4047535"/>
                    <a:pt x="1868916" y="4047901"/>
                    <a:pt x="1870382" y="4048267"/>
                  </a:cubicBezTo>
                  <a:lnTo>
                    <a:pt x="1871115" y="4048267"/>
                  </a:lnTo>
                  <a:cubicBezTo>
                    <a:pt x="1875144" y="4047901"/>
                    <a:pt x="1878442" y="4044970"/>
                    <a:pt x="1879174" y="4040940"/>
                  </a:cubicBezTo>
                  <a:lnTo>
                    <a:pt x="1931563" y="4048267"/>
                  </a:lnTo>
                  <a:cubicBezTo>
                    <a:pt x="1944386" y="4050099"/>
                    <a:pt x="1957208" y="4051931"/>
                    <a:pt x="1967832" y="4053030"/>
                  </a:cubicBezTo>
                  <a:lnTo>
                    <a:pt x="1859758" y="4054129"/>
                  </a:lnTo>
                  <a:lnTo>
                    <a:pt x="1865986" y="4046435"/>
                  </a:lnTo>
                  <a:close/>
                  <a:moveTo>
                    <a:pt x="2016558" y="3691071"/>
                  </a:moveTo>
                  <a:lnTo>
                    <a:pt x="1944019" y="3860693"/>
                  </a:lnTo>
                  <a:lnTo>
                    <a:pt x="1943653" y="3861792"/>
                  </a:lnTo>
                  <a:cubicBezTo>
                    <a:pt x="1942920" y="3862159"/>
                    <a:pt x="1942187" y="3862159"/>
                    <a:pt x="1941821" y="3862891"/>
                  </a:cubicBezTo>
                  <a:cubicBezTo>
                    <a:pt x="1940356" y="3864723"/>
                    <a:pt x="1939623" y="3866921"/>
                    <a:pt x="1939623" y="3869486"/>
                  </a:cubicBezTo>
                  <a:cubicBezTo>
                    <a:pt x="1939623" y="3869852"/>
                    <a:pt x="1939989" y="3870219"/>
                    <a:pt x="1939989" y="3870219"/>
                  </a:cubicBezTo>
                  <a:lnTo>
                    <a:pt x="1938524" y="3873516"/>
                  </a:lnTo>
                  <a:lnTo>
                    <a:pt x="1817993" y="3961807"/>
                  </a:lnTo>
                  <a:cubicBezTo>
                    <a:pt x="1768169" y="3998077"/>
                    <a:pt x="1718711" y="4035079"/>
                    <a:pt x="1698561" y="4049733"/>
                  </a:cubicBezTo>
                  <a:cubicBezTo>
                    <a:pt x="1696363" y="4047535"/>
                    <a:pt x="1693432" y="4046069"/>
                    <a:pt x="1690135" y="4046069"/>
                  </a:cubicBezTo>
                  <a:lnTo>
                    <a:pt x="1689036" y="4046069"/>
                  </a:lnTo>
                  <a:cubicBezTo>
                    <a:pt x="1686838" y="4046435"/>
                    <a:pt x="1685006" y="4047535"/>
                    <a:pt x="1683541" y="4049000"/>
                  </a:cubicBezTo>
                  <a:lnTo>
                    <a:pt x="1552019" y="3913082"/>
                  </a:lnTo>
                  <a:lnTo>
                    <a:pt x="1421230" y="3778630"/>
                  </a:lnTo>
                  <a:cubicBezTo>
                    <a:pt x="1424894" y="3774234"/>
                    <a:pt x="1425260" y="3767639"/>
                    <a:pt x="1421596" y="3763243"/>
                  </a:cubicBezTo>
                  <a:lnTo>
                    <a:pt x="1563010" y="3630256"/>
                  </a:lnTo>
                  <a:lnTo>
                    <a:pt x="1712483" y="3489209"/>
                  </a:lnTo>
                  <a:lnTo>
                    <a:pt x="1712483" y="3489209"/>
                  </a:lnTo>
                  <a:cubicBezTo>
                    <a:pt x="1712483" y="3489209"/>
                    <a:pt x="1712483" y="3489209"/>
                    <a:pt x="1712483" y="3489209"/>
                  </a:cubicBezTo>
                  <a:lnTo>
                    <a:pt x="1865253" y="3587759"/>
                  </a:lnTo>
                  <a:lnTo>
                    <a:pt x="2013627" y="3683011"/>
                  </a:lnTo>
                  <a:cubicBezTo>
                    <a:pt x="2013260" y="3683744"/>
                    <a:pt x="2012894" y="3684843"/>
                    <a:pt x="2012528" y="3685942"/>
                  </a:cubicBezTo>
                  <a:cubicBezTo>
                    <a:pt x="2013260" y="3687774"/>
                    <a:pt x="2014726" y="3689972"/>
                    <a:pt x="2016558" y="3691071"/>
                  </a:cubicBezTo>
                  <a:lnTo>
                    <a:pt x="2016558" y="3691071"/>
                  </a:lnTo>
                  <a:close/>
                  <a:moveTo>
                    <a:pt x="1560812" y="3626959"/>
                  </a:moveTo>
                  <a:lnTo>
                    <a:pt x="1419765" y="3760312"/>
                  </a:lnTo>
                  <a:cubicBezTo>
                    <a:pt x="1417933" y="3758846"/>
                    <a:pt x="1415735" y="3757748"/>
                    <a:pt x="1413170" y="3757748"/>
                  </a:cubicBezTo>
                  <a:lnTo>
                    <a:pt x="1412438" y="3598749"/>
                  </a:lnTo>
                  <a:lnTo>
                    <a:pt x="1410972" y="3436820"/>
                  </a:lnTo>
                  <a:cubicBezTo>
                    <a:pt x="1413170" y="3436454"/>
                    <a:pt x="1415368" y="3435355"/>
                    <a:pt x="1416834" y="3433889"/>
                  </a:cubicBezTo>
                  <a:cubicBezTo>
                    <a:pt x="1417567" y="3433157"/>
                    <a:pt x="1417567" y="3431691"/>
                    <a:pt x="1417933" y="3430592"/>
                  </a:cubicBezTo>
                  <a:cubicBezTo>
                    <a:pt x="1439914" y="3434988"/>
                    <a:pt x="1499997" y="3447078"/>
                    <a:pt x="1560445" y="3458802"/>
                  </a:cubicBezTo>
                  <a:lnTo>
                    <a:pt x="1708819" y="3487377"/>
                  </a:lnTo>
                  <a:lnTo>
                    <a:pt x="1560812" y="3626959"/>
                  </a:lnTo>
                  <a:close/>
                  <a:moveTo>
                    <a:pt x="1292273" y="4129965"/>
                  </a:moveTo>
                  <a:cubicBezTo>
                    <a:pt x="1292639" y="4133262"/>
                    <a:pt x="1293738" y="4139490"/>
                    <a:pt x="1294837" y="4147549"/>
                  </a:cubicBezTo>
                  <a:lnTo>
                    <a:pt x="1264064" y="4153045"/>
                  </a:lnTo>
                  <a:cubicBezTo>
                    <a:pt x="1267727" y="4150480"/>
                    <a:pt x="1272124" y="4146817"/>
                    <a:pt x="1276520" y="4143153"/>
                  </a:cubicBezTo>
                  <a:lnTo>
                    <a:pt x="1292273" y="4129965"/>
                  </a:lnTo>
                  <a:close/>
                  <a:moveTo>
                    <a:pt x="1295937" y="4129232"/>
                  </a:moveTo>
                  <a:cubicBezTo>
                    <a:pt x="1296303" y="4128865"/>
                    <a:pt x="1296303" y="4128865"/>
                    <a:pt x="1296303" y="4128499"/>
                  </a:cubicBezTo>
                  <a:lnTo>
                    <a:pt x="1473985" y="4109082"/>
                  </a:lnTo>
                  <a:lnTo>
                    <a:pt x="1596348" y="4095161"/>
                  </a:lnTo>
                  <a:lnTo>
                    <a:pt x="1455301" y="4119340"/>
                  </a:lnTo>
                  <a:lnTo>
                    <a:pt x="1298501" y="4146817"/>
                  </a:lnTo>
                  <a:cubicBezTo>
                    <a:pt x="1297402" y="4138391"/>
                    <a:pt x="1296303" y="4132529"/>
                    <a:pt x="1295937" y="4129232"/>
                  </a:cubicBezTo>
                  <a:lnTo>
                    <a:pt x="1295937" y="4129232"/>
                  </a:lnTo>
                  <a:close/>
                  <a:moveTo>
                    <a:pt x="1660827" y="4092596"/>
                  </a:moveTo>
                  <a:cubicBezTo>
                    <a:pt x="1661926" y="4091131"/>
                    <a:pt x="1662292" y="4089299"/>
                    <a:pt x="1662292" y="4087834"/>
                  </a:cubicBezTo>
                  <a:lnTo>
                    <a:pt x="1687571" y="4085636"/>
                  </a:lnTo>
                  <a:lnTo>
                    <a:pt x="1685006" y="4168432"/>
                  </a:lnTo>
                  <a:cubicBezTo>
                    <a:pt x="1683907" y="4203236"/>
                    <a:pt x="1683174" y="4238040"/>
                    <a:pt x="1682442" y="4259288"/>
                  </a:cubicBezTo>
                  <a:lnTo>
                    <a:pt x="1670718" y="4183086"/>
                  </a:lnTo>
                  <a:cubicBezTo>
                    <a:pt x="1665223" y="4146817"/>
                    <a:pt x="1659361" y="4110548"/>
                    <a:pt x="1656797" y="4095161"/>
                  </a:cubicBezTo>
                  <a:cubicBezTo>
                    <a:pt x="1658628" y="4094428"/>
                    <a:pt x="1659728" y="4093695"/>
                    <a:pt x="1660827" y="4092596"/>
                  </a:cubicBezTo>
                  <a:lnTo>
                    <a:pt x="1660827" y="4092596"/>
                  </a:lnTo>
                  <a:close/>
                  <a:moveTo>
                    <a:pt x="1689036" y="4168432"/>
                  </a:moveTo>
                  <a:lnTo>
                    <a:pt x="1691234" y="4084903"/>
                  </a:lnTo>
                  <a:lnTo>
                    <a:pt x="1824221" y="4072447"/>
                  </a:lnTo>
                  <a:lnTo>
                    <a:pt x="1842539" y="4070615"/>
                  </a:lnTo>
                  <a:lnTo>
                    <a:pt x="1775496" y="4157075"/>
                  </a:lnTo>
                  <a:cubicBezTo>
                    <a:pt x="1735929" y="4207632"/>
                    <a:pt x="1697096" y="4258922"/>
                    <a:pt x="1685739" y="4273576"/>
                  </a:cubicBezTo>
                  <a:cubicBezTo>
                    <a:pt x="1686471" y="4259288"/>
                    <a:pt x="1687937" y="4213860"/>
                    <a:pt x="1689036" y="4168432"/>
                  </a:cubicBezTo>
                  <a:lnTo>
                    <a:pt x="1689036" y="4168432"/>
                  </a:lnTo>
                  <a:close/>
                  <a:moveTo>
                    <a:pt x="1823855" y="4068783"/>
                  </a:moveTo>
                  <a:lnTo>
                    <a:pt x="1691234" y="4081605"/>
                  </a:lnTo>
                  <a:lnTo>
                    <a:pt x="1691234" y="4080507"/>
                  </a:lnTo>
                  <a:cubicBezTo>
                    <a:pt x="1711384" y="4076110"/>
                    <a:pt x="1737029" y="4070249"/>
                    <a:pt x="1762673" y="4064387"/>
                  </a:cubicBezTo>
                  <a:lnTo>
                    <a:pt x="1786487" y="4058892"/>
                  </a:lnTo>
                  <a:cubicBezTo>
                    <a:pt x="1804438" y="4058892"/>
                    <a:pt x="1823122" y="4058525"/>
                    <a:pt x="1842172" y="4058159"/>
                  </a:cubicBezTo>
                  <a:lnTo>
                    <a:pt x="1852797" y="4058159"/>
                  </a:lnTo>
                  <a:lnTo>
                    <a:pt x="1846202" y="4066585"/>
                  </a:lnTo>
                  <a:lnTo>
                    <a:pt x="1823855" y="4068783"/>
                  </a:lnTo>
                  <a:close/>
                  <a:moveTo>
                    <a:pt x="1857193" y="4058159"/>
                  </a:moveTo>
                  <a:lnTo>
                    <a:pt x="1951346" y="4057060"/>
                  </a:lnTo>
                  <a:lnTo>
                    <a:pt x="1850599" y="4066585"/>
                  </a:lnTo>
                  <a:lnTo>
                    <a:pt x="1857193" y="4058159"/>
                  </a:lnTo>
                  <a:close/>
                  <a:moveTo>
                    <a:pt x="1972961" y="3961075"/>
                  </a:moveTo>
                  <a:lnTo>
                    <a:pt x="1971862" y="3957045"/>
                  </a:lnTo>
                  <a:lnTo>
                    <a:pt x="2000804" y="3933232"/>
                  </a:lnTo>
                  <a:lnTo>
                    <a:pt x="1993111" y="4043505"/>
                  </a:lnTo>
                  <a:cubicBezTo>
                    <a:pt x="1989081" y="4026652"/>
                    <a:pt x="1981388" y="3993680"/>
                    <a:pt x="1972961" y="3961075"/>
                  </a:cubicBezTo>
                  <a:lnTo>
                    <a:pt x="1972961" y="3961075"/>
                  </a:lnTo>
                  <a:close/>
                  <a:moveTo>
                    <a:pt x="1955376" y="3863991"/>
                  </a:moveTo>
                  <a:cubicBezTo>
                    <a:pt x="1954644" y="3862891"/>
                    <a:pt x="1953911" y="3862159"/>
                    <a:pt x="1953178" y="3861426"/>
                  </a:cubicBezTo>
                  <a:lnTo>
                    <a:pt x="1986883" y="3777530"/>
                  </a:lnTo>
                  <a:cubicBezTo>
                    <a:pt x="1999705" y="3745291"/>
                    <a:pt x="2012528" y="3713052"/>
                    <a:pt x="2018756" y="3696566"/>
                  </a:cubicBezTo>
                  <a:lnTo>
                    <a:pt x="2007765" y="3844574"/>
                  </a:lnTo>
                  <a:lnTo>
                    <a:pt x="1955376" y="3863991"/>
                  </a:lnTo>
                  <a:close/>
                  <a:moveTo>
                    <a:pt x="1407675" y="3436820"/>
                  </a:moveTo>
                  <a:lnTo>
                    <a:pt x="1408408" y="3598749"/>
                  </a:lnTo>
                  <a:lnTo>
                    <a:pt x="1409873" y="3757381"/>
                  </a:lnTo>
                  <a:cubicBezTo>
                    <a:pt x="1405843" y="3758114"/>
                    <a:pt x="1402180" y="3760678"/>
                    <a:pt x="1400348" y="3764342"/>
                  </a:cubicBezTo>
                  <a:lnTo>
                    <a:pt x="1294837" y="3725874"/>
                  </a:lnTo>
                  <a:cubicBezTo>
                    <a:pt x="1249043" y="3709022"/>
                    <a:pt x="1203249" y="3692902"/>
                    <a:pt x="1185297" y="3686675"/>
                  </a:cubicBezTo>
                  <a:cubicBezTo>
                    <a:pt x="1185297" y="3685942"/>
                    <a:pt x="1186030" y="3685575"/>
                    <a:pt x="1186030" y="3684843"/>
                  </a:cubicBezTo>
                  <a:cubicBezTo>
                    <a:pt x="1185664" y="3683011"/>
                    <a:pt x="1184931" y="3681546"/>
                    <a:pt x="1183832" y="3680447"/>
                  </a:cubicBezTo>
                  <a:lnTo>
                    <a:pt x="1294471" y="3558084"/>
                  </a:lnTo>
                  <a:lnTo>
                    <a:pt x="1404378" y="3435721"/>
                  </a:lnTo>
                  <a:cubicBezTo>
                    <a:pt x="1405110" y="3436087"/>
                    <a:pt x="1406210" y="3436454"/>
                    <a:pt x="1407675" y="3436820"/>
                  </a:cubicBezTo>
                  <a:close/>
                  <a:moveTo>
                    <a:pt x="1228894" y="3940192"/>
                  </a:moveTo>
                  <a:cubicBezTo>
                    <a:pt x="1230359" y="3938361"/>
                    <a:pt x="1231092" y="3936163"/>
                    <a:pt x="1231092" y="3933965"/>
                  </a:cubicBezTo>
                  <a:cubicBezTo>
                    <a:pt x="1230725" y="3932865"/>
                    <a:pt x="1230359" y="3931766"/>
                    <a:pt x="1229626" y="3930667"/>
                  </a:cubicBezTo>
                  <a:cubicBezTo>
                    <a:pt x="1243548" y="3918577"/>
                    <a:pt x="1281282" y="3886705"/>
                    <a:pt x="1318284" y="3854099"/>
                  </a:cubicBezTo>
                  <a:lnTo>
                    <a:pt x="1402912" y="3780462"/>
                  </a:lnTo>
                  <a:cubicBezTo>
                    <a:pt x="1403645" y="3781194"/>
                    <a:pt x="1404744" y="3781927"/>
                    <a:pt x="1405843" y="3782293"/>
                  </a:cubicBezTo>
                  <a:cubicBezTo>
                    <a:pt x="1396684" y="3809404"/>
                    <a:pt x="1373604" y="3878645"/>
                    <a:pt x="1350524" y="3948252"/>
                  </a:cubicBezTo>
                  <a:lnTo>
                    <a:pt x="1293372" y="4121905"/>
                  </a:lnTo>
                  <a:lnTo>
                    <a:pt x="1259667" y="4030316"/>
                  </a:lnTo>
                  <a:cubicBezTo>
                    <a:pt x="1246112" y="3993680"/>
                    <a:pt x="1232191" y="3956678"/>
                    <a:pt x="1226695" y="3941658"/>
                  </a:cubicBezTo>
                  <a:cubicBezTo>
                    <a:pt x="1227428" y="3940925"/>
                    <a:pt x="1228161" y="3940925"/>
                    <a:pt x="1228894" y="3940192"/>
                  </a:cubicBezTo>
                  <a:lnTo>
                    <a:pt x="1228894" y="3940192"/>
                  </a:lnTo>
                  <a:close/>
                  <a:moveTo>
                    <a:pt x="1183832" y="3691437"/>
                  </a:moveTo>
                  <a:cubicBezTo>
                    <a:pt x="1184198" y="3691071"/>
                    <a:pt x="1184198" y="3690338"/>
                    <a:pt x="1184198" y="3689972"/>
                  </a:cubicBezTo>
                  <a:cubicBezTo>
                    <a:pt x="1202150" y="3696566"/>
                    <a:pt x="1247578" y="3713419"/>
                    <a:pt x="1293372" y="3729538"/>
                  </a:cubicBezTo>
                  <a:lnTo>
                    <a:pt x="1398882" y="3767273"/>
                  </a:lnTo>
                  <a:cubicBezTo>
                    <a:pt x="1398516" y="3768372"/>
                    <a:pt x="1398516" y="3769837"/>
                    <a:pt x="1398516" y="3770936"/>
                  </a:cubicBezTo>
                  <a:cubicBezTo>
                    <a:pt x="1398882" y="3773134"/>
                    <a:pt x="1399615" y="3775332"/>
                    <a:pt x="1400714" y="3776798"/>
                  </a:cubicBezTo>
                  <a:cubicBezTo>
                    <a:pt x="1384595" y="3790720"/>
                    <a:pt x="1350157" y="3820394"/>
                    <a:pt x="1315720" y="3850435"/>
                  </a:cubicBezTo>
                  <a:cubicBezTo>
                    <a:pt x="1278351" y="3882675"/>
                    <a:pt x="1241350" y="3914914"/>
                    <a:pt x="1227428" y="3927370"/>
                  </a:cubicBezTo>
                  <a:cubicBezTo>
                    <a:pt x="1225963" y="3926271"/>
                    <a:pt x="1224497" y="3925538"/>
                    <a:pt x="1222666" y="3925538"/>
                  </a:cubicBezTo>
                  <a:cubicBezTo>
                    <a:pt x="1219368" y="3906854"/>
                    <a:pt x="1210942" y="3858129"/>
                    <a:pt x="1201783" y="3809404"/>
                  </a:cubicBezTo>
                  <a:lnTo>
                    <a:pt x="1180168" y="3693269"/>
                  </a:lnTo>
                  <a:cubicBezTo>
                    <a:pt x="1181267" y="3693269"/>
                    <a:pt x="1182733" y="3692536"/>
                    <a:pt x="1183832" y="3691437"/>
                  </a:cubicBezTo>
                  <a:lnTo>
                    <a:pt x="1183832" y="3691437"/>
                  </a:lnTo>
                  <a:close/>
                  <a:moveTo>
                    <a:pt x="1256004" y="4031415"/>
                  </a:moveTo>
                  <a:lnTo>
                    <a:pt x="1291174" y="4125202"/>
                  </a:lnTo>
                  <a:cubicBezTo>
                    <a:pt x="1290808" y="4125935"/>
                    <a:pt x="1290441" y="4126667"/>
                    <a:pt x="1290441" y="4127400"/>
                  </a:cubicBezTo>
                  <a:lnTo>
                    <a:pt x="1290441" y="4127400"/>
                  </a:lnTo>
                  <a:lnTo>
                    <a:pt x="1274322" y="4139856"/>
                  </a:lnTo>
                  <a:cubicBezTo>
                    <a:pt x="1268094" y="4144619"/>
                    <a:pt x="1261865" y="4149748"/>
                    <a:pt x="1258568" y="4152679"/>
                  </a:cubicBezTo>
                  <a:cubicBezTo>
                    <a:pt x="1256737" y="4140589"/>
                    <a:pt x="1249409" y="4092596"/>
                    <a:pt x="1241716" y="4044970"/>
                  </a:cubicBezTo>
                  <a:lnTo>
                    <a:pt x="1226695" y="3952282"/>
                  </a:lnTo>
                  <a:cubicBezTo>
                    <a:pt x="1233290" y="3970600"/>
                    <a:pt x="1244647" y="4001007"/>
                    <a:pt x="1256004" y="4031415"/>
                  </a:cubicBezTo>
                  <a:lnTo>
                    <a:pt x="1256004" y="4031415"/>
                  </a:lnTo>
                  <a:close/>
                  <a:moveTo>
                    <a:pt x="1295570" y="4151213"/>
                  </a:moveTo>
                  <a:cubicBezTo>
                    <a:pt x="1298867" y="4172462"/>
                    <a:pt x="1303996" y="4205434"/>
                    <a:pt x="1309125" y="4238040"/>
                  </a:cubicBezTo>
                  <a:cubicBezTo>
                    <a:pt x="1314987" y="4274309"/>
                    <a:pt x="1320849" y="4310578"/>
                    <a:pt x="1324146" y="4331094"/>
                  </a:cubicBezTo>
                  <a:lnTo>
                    <a:pt x="1294837" y="4251595"/>
                  </a:lnTo>
                  <a:cubicBezTo>
                    <a:pt x="1279451" y="4209097"/>
                    <a:pt x="1263331" y="4166966"/>
                    <a:pt x="1259667" y="4157441"/>
                  </a:cubicBezTo>
                  <a:lnTo>
                    <a:pt x="1295570" y="4151213"/>
                  </a:lnTo>
                  <a:close/>
                  <a:moveTo>
                    <a:pt x="1692699" y="4270645"/>
                  </a:moveTo>
                  <a:cubicBezTo>
                    <a:pt x="1707720" y="4251228"/>
                    <a:pt x="1743623" y="4205434"/>
                    <a:pt x="1778793" y="4160006"/>
                  </a:cubicBezTo>
                  <a:lnTo>
                    <a:pt x="1847668" y="4070615"/>
                  </a:lnTo>
                  <a:lnTo>
                    <a:pt x="1983586" y="4057426"/>
                  </a:lnTo>
                  <a:cubicBezTo>
                    <a:pt x="1983952" y="4058159"/>
                    <a:pt x="1984318" y="4058892"/>
                    <a:pt x="1984685" y="4059258"/>
                  </a:cubicBezTo>
                  <a:lnTo>
                    <a:pt x="1838143" y="4165135"/>
                  </a:lnTo>
                  <a:lnTo>
                    <a:pt x="1692699" y="4270645"/>
                  </a:lnTo>
                  <a:close/>
                  <a:moveTo>
                    <a:pt x="1998606" y="4044604"/>
                  </a:moveTo>
                  <a:cubicBezTo>
                    <a:pt x="1997874" y="4044237"/>
                    <a:pt x="1997141" y="4043871"/>
                    <a:pt x="1996408" y="4043871"/>
                  </a:cubicBezTo>
                  <a:lnTo>
                    <a:pt x="2004834" y="3929935"/>
                  </a:lnTo>
                  <a:lnTo>
                    <a:pt x="2027182" y="3911617"/>
                  </a:lnTo>
                  <a:lnTo>
                    <a:pt x="2172991" y="3791452"/>
                  </a:lnTo>
                  <a:cubicBezTo>
                    <a:pt x="2157971" y="3812701"/>
                    <a:pt x="2121702" y="3865090"/>
                    <a:pt x="2086165" y="3917479"/>
                  </a:cubicBezTo>
                  <a:lnTo>
                    <a:pt x="1998606" y="4044604"/>
                  </a:lnTo>
                  <a:close/>
                  <a:moveTo>
                    <a:pt x="2689553" y="4035811"/>
                  </a:moveTo>
                  <a:lnTo>
                    <a:pt x="2690285" y="4035811"/>
                  </a:lnTo>
                  <a:cubicBezTo>
                    <a:pt x="2693583" y="4035445"/>
                    <a:pt x="2695781" y="4032148"/>
                    <a:pt x="2695414" y="4028851"/>
                  </a:cubicBezTo>
                  <a:cubicBezTo>
                    <a:pt x="2695048" y="4025553"/>
                    <a:pt x="2691751" y="4023355"/>
                    <a:pt x="2688454" y="4023722"/>
                  </a:cubicBezTo>
                  <a:lnTo>
                    <a:pt x="2688454" y="4023722"/>
                  </a:lnTo>
                  <a:cubicBezTo>
                    <a:pt x="2686256" y="4024088"/>
                    <a:pt x="2684790" y="4025553"/>
                    <a:pt x="2684057" y="4027751"/>
                  </a:cubicBezTo>
                  <a:lnTo>
                    <a:pt x="2595033" y="4024820"/>
                  </a:lnTo>
                  <a:cubicBezTo>
                    <a:pt x="2556932" y="4023722"/>
                    <a:pt x="2519197" y="4022622"/>
                    <a:pt x="2506009" y="4022256"/>
                  </a:cubicBezTo>
                  <a:cubicBezTo>
                    <a:pt x="2505276" y="4019692"/>
                    <a:pt x="2502711" y="4017860"/>
                    <a:pt x="2499781" y="4017860"/>
                  </a:cubicBezTo>
                  <a:cubicBezTo>
                    <a:pt x="2496483" y="4018226"/>
                    <a:pt x="2494285" y="4021157"/>
                    <a:pt x="2495018" y="4024454"/>
                  </a:cubicBezTo>
                  <a:cubicBezTo>
                    <a:pt x="2495018" y="4024454"/>
                    <a:pt x="2495018" y="4024454"/>
                    <a:pt x="2495018" y="4024454"/>
                  </a:cubicBezTo>
                  <a:cubicBezTo>
                    <a:pt x="2495384" y="4026652"/>
                    <a:pt x="2497216" y="4028484"/>
                    <a:pt x="2499781" y="4028851"/>
                  </a:cubicBezTo>
                  <a:lnTo>
                    <a:pt x="2510038" y="4116043"/>
                  </a:lnTo>
                  <a:lnTo>
                    <a:pt x="2516633" y="4168432"/>
                  </a:lnTo>
                  <a:lnTo>
                    <a:pt x="2383646" y="4283101"/>
                  </a:lnTo>
                  <a:lnTo>
                    <a:pt x="2252857" y="4125202"/>
                  </a:lnTo>
                  <a:cubicBezTo>
                    <a:pt x="2253956" y="4123736"/>
                    <a:pt x="2254322" y="4121905"/>
                    <a:pt x="2253956" y="4120073"/>
                  </a:cubicBezTo>
                  <a:cubicBezTo>
                    <a:pt x="2253223" y="4116409"/>
                    <a:pt x="2249926" y="4113479"/>
                    <a:pt x="2245896" y="4114211"/>
                  </a:cubicBezTo>
                  <a:cubicBezTo>
                    <a:pt x="2244431" y="4114577"/>
                    <a:pt x="2243332" y="4115310"/>
                    <a:pt x="2242233" y="4116409"/>
                  </a:cubicBezTo>
                  <a:lnTo>
                    <a:pt x="2168595" y="4072447"/>
                  </a:lnTo>
                  <a:lnTo>
                    <a:pt x="2090195" y="4025920"/>
                  </a:lnTo>
                  <a:cubicBezTo>
                    <a:pt x="2089829" y="4024820"/>
                    <a:pt x="2089096" y="4023722"/>
                    <a:pt x="2087631" y="4024088"/>
                  </a:cubicBezTo>
                  <a:cubicBezTo>
                    <a:pt x="2086165" y="4024454"/>
                    <a:pt x="2085066" y="4025553"/>
                    <a:pt x="2085433" y="4027019"/>
                  </a:cubicBezTo>
                  <a:cubicBezTo>
                    <a:pt x="2085433" y="4027019"/>
                    <a:pt x="2085433" y="4027019"/>
                    <a:pt x="2085433" y="4027019"/>
                  </a:cubicBezTo>
                  <a:cubicBezTo>
                    <a:pt x="2085433" y="4027019"/>
                    <a:pt x="2085799" y="4027019"/>
                    <a:pt x="2085799" y="4027385"/>
                  </a:cubicBezTo>
                  <a:lnTo>
                    <a:pt x="2062352" y="4072447"/>
                  </a:lnTo>
                  <a:lnTo>
                    <a:pt x="2040737" y="4114944"/>
                  </a:lnTo>
                  <a:cubicBezTo>
                    <a:pt x="2040737" y="4114944"/>
                    <a:pt x="2040371" y="4114577"/>
                    <a:pt x="2040004" y="4114577"/>
                  </a:cubicBezTo>
                  <a:lnTo>
                    <a:pt x="2039272" y="4114577"/>
                  </a:lnTo>
                  <a:cubicBezTo>
                    <a:pt x="2037806" y="4114944"/>
                    <a:pt x="2036707" y="4115677"/>
                    <a:pt x="2035975" y="4116776"/>
                  </a:cubicBezTo>
                  <a:cubicBezTo>
                    <a:pt x="2035242" y="4117875"/>
                    <a:pt x="2034876" y="4118974"/>
                    <a:pt x="2034876" y="4120440"/>
                  </a:cubicBezTo>
                  <a:cubicBezTo>
                    <a:pt x="2035242" y="4122638"/>
                    <a:pt x="2037074" y="4124469"/>
                    <a:pt x="2039272" y="4124469"/>
                  </a:cubicBezTo>
                  <a:cubicBezTo>
                    <a:pt x="2040371" y="4130697"/>
                    <a:pt x="2042935" y="4142054"/>
                    <a:pt x="2045500" y="4153778"/>
                  </a:cubicBezTo>
                  <a:cubicBezTo>
                    <a:pt x="2048064" y="4165501"/>
                    <a:pt x="2050262" y="4176858"/>
                    <a:pt x="2051728" y="4182720"/>
                  </a:cubicBezTo>
                  <a:cubicBezTo>
                    <a:pt x="2050995" y="4183086"/>
                    <a:pt x="2050629" y="4183086"/>
                    <a:pt x="2049896" y="4183819"/>
                  </a:cubicBezTo>
                  <a:cubicBezTo>
                    <a:pt x="2049163" y="4184918"/>
                    <a:pt x="2048797" y="4186384"/>
                    <a:pt x="2048797" y="4187849"/>
                  </a:cubicBezTo>
                  <a:cubicBezTo>
                    <a:pt x="2049163" y="4190413"/>
                    <a:pt x="2051362" y="4192611"/>
                    <a:pt x="2054292" y="4192611"/>
                  </a:cubicBezTo>
                  <a:lnTo>
                    <a:pt x="2055025" y="4192611"/>
                  </a:lnTo>
                  <a:cubicBezTo>
                    <a:pt x="2056124" y="4192245"/>
                    <a:pt x="2057223" y="4191879"/>
                    <a:pt x="2057956" y="4190780"/>
                  </a:cubicBezTo>
                  <a:lnTo>
                    <a:pt x="2253223" y="4289696"/>
                  </a:lnTo>
                  <a:cubicBezTo>
                    <a:pt x="2252857" y="4290428"/>
                    <a:pt x="2252491" y="4291161"/>
                    <a:pt x="2252491" y="4292260"/>
                  </a:cubicBezTo>
                  <a:cubicBezTo>
                    <a:pt x="2252857" y="4293359"/>
                    <a:pt x="2253223" y="4294458"/>
                    <a:pt x="2253956" y="4295191"/>
                  </a:cubicBezTo>
                  <a:lnTo>
                    <a:pt x="2114008" y="4450160"/>
                  </a:lnTo>
                  <a:cubicBezTo>
                    <a:pt x="2112909" y="4449427"/>
                    <a:pt x="2111810" y="4449060"/>
                    <a:pt x="2110345" y="4448694"/>
                  </a:cubicBezTo>
                  <a:lnTo>
                    <a:pt x="2109246" y="4448694"/>
                  </a:lnTo>
                  <a:cubicBezTo>
                    <a:pt x="2105948" y="4449427"/>
                    <a:pt x="2103384" y="4451991"/>
                    <a:pt x="2103018" y="4455655"/>
                  </a:cubicBezTo>
                  <a:lnTo>
                    <a:pt x="2014726" y="4461883"/>
                  </a:lnTo>
                  <a:lnTo>
                    <a:pt x="1925335" y="4468477"/>
                  </a:lnTo>
                  <a:cubicBezTo>
                    <a:pt x="1924602" y="4465913"/>
                    <a:pt x="1922404" y="4464447"/>
                    <a:pt x="1919840" y="4464081"/>
                  </a:cubicBezTo>
                  <a:lnTo>
                    <a:pt x="1918741" y="4464081"/>
                  </a:lnTo>
                  <a:cubicBezTo>
                    <a:pt x="1915077" y="4464447"/>
                    <a:pt x="1912879" y="4467744"/>
                    <a:pt x="1913245" y="4471408"/>
                  </a:cubicBezTo>
                  <a:cubicBezTo>
                    <a:pt x="1913245" y="4471408"/>
                    <a:pt x="1913245" y="4471408"/>
                    <a:pt x="1913245" y="4471408"/>
                  </a:cubicBezTo>
                  <a:cubicBezTo>
                    <a:pt x="1913612" y="4473973"/>
                    <a:pt x="1915444" y="4475804"/>
                    <a:pt x="1918008" y="4476171"/>
                  </a:cubicBezTo>
                  <a:lnTo>
                    <a:pt x="1918008" y="4550907"/>
                  </a:lnTo>
                  <a:lnTo>
                    <a:pt x="1918374" y="4625643"/>
                  </a:lnTo>
                  <a:cubicBezTo>
                    <a:pt x="1916909" y="4626010"/>
                    <a:pt x="1915810" y="4626743"/>
                    <a:pt x="1915077" y="4627475"/>
                  </a:cubicBezTo>
                  <a:cubicBezTo>
                    <a:pt x="1914345" y="4628574"/>
                    <a:pt x="1913978" y="4629674"/>
                    <a:pt x="1914345" y="4631139"/>
                  </a:cubicBezTo>
                  <a:lnTo>
                    <a:pt x="1851331" y="4646892"/>
                  </a:lnTo>
                  <a:lnTo>
                    <a:pt x="1783556" y="4664111"/>
                  </a:lnTo>
                  <a:cubicBezTo>
                    <a:pt x="1783189" y="4664111"/>
                    <a:pt x="1783189" y="4663744"/>
                    <a:pt x="1783189" y="4663744"/>
                  </a:cubicBezTo>
                  <a:cubicBezTo>
                    <a:pt x="1783189" y="4663744"/>
                    <a:pt x="1782823" y="4664477"/>
                    <a:pt x="1782457" y="4664844"/>
                  </a:cubicBezTo>
                  <a:cubicBezTo>
                    <a:pt x="1782090" y="4665210"/>
                    <a:pt x="1782090" y="4664844"/>
                    <a:pt x="1782090" y="4665210"/>
                  </a:cubicBezTo>
                  <a:lnTo>
                    <a:pt x="1782090" y="4665210"/>
                  </a:lnTo>
                  <a:lnTo>
                    <a:pt x="1782090" y="4665210"/>
                  </a:lnTo>
                  <a:cubicBezTo>
                    <a:pt x="1782090" y="4665210"/>
                    <a:pt x="1781358" y="4665576"/>
                    <a:pt x="1781358" y="4665943"/>
                  </a:cubicBezTo>
                  <a:cubicBezTo>
                    <a:pt x="1781358" y="4666309"/>
                    <a:pt x="1782090" y="4666675"/>
                    <a:pt x="1782823" y="4667042"/>
                  </a:cubicBezTo>
                  <a:cubicBezTo>
                    <a:pt x="1783556" y="4667408"/>
                    <a:pt x="1782823" y="4667042"/>
                    <a:pt x="1782823" y="4667042"/>
                  </a:cubicBezTo>
                  <a:lnTo>
                    <a:pt x="1783922" y="4667774"/>
                  </a:lnTo>
                  <a:cubicBezTo>
                    <a:pt x="1783922" y="4667774"/>
                    <a:pt x="1783922" y="4667774"/>
                    <a:pt x="1784288" y="4667774"/>
                  </a:cubicBezTo>
                  <a:lnTo>
                    <a:pt x="1784288" y="4667774"/>
                  </a:lnTo>
                  <a:lnTo>
                    <a:pt x="1815429" y="4685726"/>
                  </a:lnTo>
                  <a:lnTo>
                    <a:pt x="1723473" y="4734818"/>
                  </a:lnTo>
                  <a:cubicBezTo>
                    <a:pt x="1722374" y="4733352"/>
                    <a:pt x="1720543" y="4732619"/>
                    <a:pt x="1718344" y="4732253"/>
                  </a:cubicBezTo>
                  <a:lnTo>
                    <a:pt x="1717245" y="4732253"/>
                  </a:lnTo>
                  <a:cubicBezTo>
                    <a:pt x="1713582" y="4732986"/>
                    <a:pt x="1710651" y="4736283"/>
                    <a:pt x="1711384" y="4740313"/>
                  </a:cubicBezTo>
                  <a:cubicBezTo>
                    <a:pt x="1711750" y="4743610"/>
                    <a:pt x="1714681" y="4746174"/>
                    <a:pt x="1718344" y="4746174"/>
                  </a:cubicBezTo>
                  <a:lnTo>
                    <a:pt x="1719443" y="4746174"/>
                  </a:lnTo>
                  <a:cubicBezTo>
                    <a:pt x="1721275" y="4745808"/>
                    <a:pt x="1723107" y="4745076"/>
                    <a:pt x="1724206" y="4743610"/>
                  </a:cubicBezTo>
                  <a:cubicBezTo>
                    <a:pt x="1724572" y="4742877"/>
                    <a:pt x="1724572" y="4742145"/>
                    <a:pt x="1724939" y="4741045"/>
                  </a:cubicBezTo>
                  <a:lnTo>
                    <a:pt x="1813963" y="4740313"/>
                  </a:lnTo>
                  <a:lnTo>
                    <a:pt x="1908483" y="4739214"/>
                  </a:lnTo>
                  <a:cubicBezTo>
                    <a:pt x="1908849" y="4739214"/>
                    <a:pt x="1908849" y="4739947"/>
                    <a:pt x="1909582" y="4739947"/>
                  </a:cubicBezTo>
                  <a:cubicBezTo>
                    <a:pt x="1910315" y="4739947"/>
                    <a:pt x="1910315" y="4739214"/>
                    <a:pt x="1910681" y="4738847"/>
                  </a:cubicBezTo>
                  <a:lnTo>
                    <a:pt x="2070046" y="4594870"/>
                  </a:lnTo>
                  <a:cubicBezTo>
                    <a:pt x="2070778" y="4595602"/>
                    <a:pt x="2071877" y="4595969"/>
                    <a:pt x="2072976" y="4595969"/>
                  </a:cubicBezTo>
                  <a:lnTo>
                    <a:pt x="2073709" y="4595969"/>
                  </a:lnTo>
                  <a:cubicBezTo>
                    <a:pt x="2075175" y="4595602"/>
                    <a:pt x="2076640" y="4594870"/>
                    <a:pt x="2077739" y="4593771"/>
                  </a:cubicBezTo>
                  <a:cubicBezTo>
                    <a:pt x="2078472" y="4592671"/>
                    <a:pt x="2078472" y="4591573"/>
                    <a:pt x="2078472" y="4590473"/>
                  </a:cubicBezTo>
                  <a:lnTo>
                    <a:pt x="2141851" y="4574720"/>
                  </a:lnTo>
                  <a:lnTo>
                    <a:pt x="2205231" y="4558601"/>
                  </a:lnTo>
                  <a:cubicBezTo>
                    <a:pt x="2205963" y="4560066"/>
                    <a:pt x="2207795" y="4561165"/>
                    <a:pt x="2209627" y="4561531"/>
                  </a:cubicBezTo>
                  <a:lnTo>
                    <a:pt x="2210360" y="4561531"/>
                  </a:lnTo>
                  <a:cubicBezTo>
                    <a:pt x="2211825" y="4561165"/>
                    <a:pt x="2213291" y="4560432"/>
                    <a:pt x="2214023" y="4559333"/>
                  </a:cubicBezTo>
                  <a:cubicBezTo>
                    <a:pt x="2214390" y="4558601"/>
                    <a:pt x="2214756" y="4557501"/>
                    <a:pt x="2214756" y="4556403"/>
                  </a:cubicBezTo>
                  <a:lnTo>
                    <a:pt x="2270808" y="4543946"/>
                  </a:lnTo>
                  <a:lnTo>
                    <a:pt x="2331623" y="4530025"/>
                  </a:lnTo>
                  <a:lnTo>
                    <a:pt x="2331623" y="4530025"/>
                  </a:lnTo>
                  <a:lnTo>
                    <a:pt x="2331990" y="4530025"/>
                  </a:lnTo>
                  <a:lnTo>
                    <a:pt x="2384379" y="4506945"/>
                  </a:lnTo>
                  <a:lnTo>
                    <a:pt x="2436401" y="4483498"/>
                  </a:lnTo>
                  <a:cubicBezTo>
                    <a:pt x="2436401" y="4483498"/>
                    <a:pt x="2436401" y="4483498"/>
                    <a:pt x="2436767" y="4483132"/>
                  </a:cubicBezTo>
                  <a:cubicBezTo>
                    <a:pt x="2437134" y="4482765"/>
                    <a:pt x="2436767" y="4483132"/>
                    <a:pt x="2437134" y="4483132"/>
                  </a:cubicBezTo>
                  <a:cubicBezTo>
                    <a:pt x="2437500" y="4483132"/>
                    <a:pt x="2437134" y="4483132"/>
                    <a:pt x="2437134" y="4482765"/>
                  </a:cubicBezTo>
                  <a:cubicBezTo>
                    <a:pt x="2437134" y="4482399"/>
                    <a:pt x="2437500" y="4482765"/>
                    <a:pt x="2437500" y="4482399"/>
                  </a:cubicBezTo>
                  <a:cubicBezTo>
                    <a:pt x="2437500" y="4482032"/>
                    <a:pt x="2437500" y="4482032"/>
                    <a:pt x="2437500" y="4482032"/>
                  </a:cubicBezTo>
                  <a:cubicBezTo>
                    <a:pt x="2437500" y="4482032"/>
                    <a:pt x="2437500" y="4482032"/>
                    <a:pt x="2437500" y="4482032"/>
                  </a:cubicBezTo>
                  <a:lnTo>
                    <a:pt x="2437500" y="4482032"/>
                  </a:lnTo>
                  <a:cubicBezTo>
                    <a:pt x="2437500" y="4482032"/>
                    <a:pt x="2437500" y="4482032"/>
                    <a:pt x="2437500" y="4481666"/>
                  </a:cubicBezTo>
                  <a:lnTo>
                    <a:pt x="2386943" y="4289696"/>
                  </a:lnTo>
                  <a:lnTo>
                    <a:pt x="2590637" y="4357105"/>
                  </a:lnTo>
                  <a:lnTo>
                    <a:pt x="2591003" y="4357105"/>
                  </a:lnTo>
                  <a:cubicBezTo>
                    <a:pt x="2591369" y="4357105"/>
                    <a:pt x="2591736" y="4357105"/>
                    <a:pt x="2592102" y="4356739"/>
                  </a:cubicBezTo>
                  <a:cubicBezTo>
                    <a:pt x="2592102" y="4356739"/>
                    <a:pt x="2592102" y="4356372"/>
                    <a:pt x="2592102" y="4356372"/>
                  </a:cubicBezTo>
                  <a:cubicBezTo>
                    <a:pt x="2592102" y="4356372"/>
                    <a:pt x="2592468" y="4356372"/>
                    <a:pt x="2592468" y="4356006"/>
                  </a:cubicBezTo>
                  <a:cubicBezTo>
                    <a:pt x="2592468" y="4355640"/>
                    <a:pt x="2592468" y="4355273"/>
                    <a:pt x="2592468" y="4354907"/>
                  </a:cubicBezTo>
                  <a:cubicBezTo>
                    <a:pt x="2592468" y="4354907"/>
                    <a:pt x="2592468" y="4354907"/>
                    <a:pt x="2592468" y="4354540"/>
                  </a:cubicBezTo>
                  <a:lnTo>
                    <a:pt x="2534951" y="4165135"/>
                  </a:lnTo>
                  <a:cubicBezTo>
                    <a:pt x="2537515" y="4163669"/>
                    <a:pt x="2538981" y="4161105"/>
                    <a:pt x="2538614" y="4158174"/>
                  </a:cubicBezTo>
                  <a:cubicBezTo>
                    <a:pt x="2538614" y="4157441"/>
                    <a:pt x="2537882" y="4157075"/>
                    <a:pt x="2537515" y="4156342"/>
                  </a:cubicBezTo>
                  <a:lnTo>
                    <a:pt x="2686622" y="4034712"/>
                  </a:lnTo>
                  <a:cubicBezTo>
                    <a:pt x="2686988" y="4035811"/>
                    <a:pt x="2688087" y="4036178"/>
                    <a:pt x="2689553" y="4035811"/>
                  </a:cubicBezTo>
                  <a:lnTo>
                    <a:pt x="2689553" y="4035811"/>
                  </a:lnTo>
                  <a:close/>
                  <a:moveTo>
                    <a:pt x="2535317" y="4153412"/>
                  </a:moveTo>
                  <a:cubicBezTo>
                    <a:pt x="2534218" y="4152312"/>
                    <a:pt x="2532752" y="4151946"/>
                    <a:pt x="2531287" y="4151946"/>
                  </a:cubicBezTo>
                  <a:lnTo>
                    <a:pt x="2518098" y="4091131"/>
                  </a:lnTo>
                  <a:lnTo>
                    <a:pt x="2504177" y="4028484"/>
                  </a:lnTo>
                  <a:cubicBezTo>
                    <a:pt x="2504910" y="4028118"/>
                    <a:pt x="2505642" y="4028118"/>
                    <a:pt x="2506009" y="4027385"/>
                  </a:cubicBezTo>
                  <a:cubicBezTo>
                    <a:pt x="2506375" y="4026652"/>
                    <a:pt x="2506375" y="4026286"/>
                    <a:pt x="2506375" y="4025920"/>
                  </a:cubicBezTo>
                  <a:lnTo>
                    <a:pt x="2595399" y="4028851"/>
                  </a:lnTo>
                  <a:lnTo>
                    <a:pt x="2684057" y="4031415"/>
                  </a:lnTo>
                  <a:cubicBezTo>
                    <a:pt x="2684057" y="4031415"/>
                    <a:pt x="2684057" y="4031781"/>
                    <a:pt x="2684424" y="4031781"/>
                  </a:cubicBezTo>
                  <a:lnTo>
                    <a:pt x="2535317" y="4153412"/>
                  </a:lnTo>
                  <a:close/>
                  <a:moveTo>
                    <a:pt x="2139653" y="4571057"/>
                  </a:moveTo>
                  <a:lnTo>
                    <a:pt x="2076274" y="4587176"/>
                  </a:lnTo>
                  <a:cubicBezTo>
                    <a:pt x="2075907" y="4586444"/>
                    <a:pt x="2075541" y="4585711"/>
                    <a:pt x="2074808" y="4585344"/>
                  </a:cubicBezTo>
                  <a:cubicBezTo>
                    <a:pt x="2077739" y="4574720"/>
                    <a:pt x="2085433" y="4549442"/>
                    <a:pt x="2092760" y="4523797"/>
                  </a:cubicBezTo>
                  <a:lnTo>
                    <a:pt x="2109978" y="4464447"/>
                  </a:lnTo>
                  <a:cubicBezTo>
                    <a:pt x="2109978" y="4464447"/>
                    <a:pt x="2110345" y="4464447"/>
                    <a:pt x="2110345" y="4464447"/>
                  </a:cubicBezTo>
                  <a:lnTo>
                    <a:pt x="2111444" y="4464447"/>
                  </a:lnTo>
                  <a:cubicBezTo>
                    <a:pt x="2112543" y="4464447"/>
                    <a:pt x="2113276" y="4463348"/>
                    <a:pt x="2114008" y="4462982"/>
                  </a:cubicBezTo>
                  <a:lnTo>
                    <a:pt x="2157971" y="4507677"/>
                  </a:lnTo>
                  <a:lnTo>
                    <a:pt x="2203765" y="4553838"/>
                  </a:lnTo>
                  <a:cubicBezTo>
                    <a:pt x="2203399" y="4554571"/>
                    <a:pt x="2203399" y="4554937"/>
                    <a:pt x="2203399" y="4555670"/>
                  </a:cubicBezTo>
                  <a:lnTo>
                    <a:pt x="2139653" y="4571057"/>
                  </a:lnTo>
                  <a:close/>
                  <a:moveTo>
                    <a:pt x="2103018" y="4458585"/>
                  </a:moveTo>
                  <a:cubicBezTo>
                    <a:pt x="2103750" y="4460417"/>
                    <a:pt x="2104849" y="4462249"/>
                    <a:pt x="2106681" y="4462982"/>
                  </a:cubicBezTo>
                  <a:lnTo>
                    <a:pt x="2089462" y="4522698"/>
                  </a:lnTo>
                  <a:lnTo>
                    <a:pt x="2071877" y="4584246"/>
                  </a:lnTo>
                  <a:lnTo>
                    <a:pt x="2071145" y="4584246"/>
                  </a:lnTo>
                  <a:cubicBezTo>
                    <a:pt x="2070412" y="4584612"/>
                    <a:pt x="2069679" y="4584978"/>
                    <a:pt x="2068947" y="4585711"/>
                  </a:cubicBezTo>
                  <a:lnTo>
                    <a:pt x="1925335" y="4472507"/>
                  </a:lnTo>
                  <a:cubicBezTo>
                    <a:pt x="1925335" y="4472141"/>
                    <a:pt x="1925335" y="4471774"/>
                    <a:pt x="1925701" y="4471774"/>
                  </a:cubicBezTo>
                  <a:lnTo>
                    <a:pt x="2015459" y="4465546"/>
                  </a:lnTo>
                  <a:lnTo>
                    <a:pt x="2103018" y="4458585"/>
                  </a:lnTo>
                  <a:close/>
                  <a:moveTo>
                    <a:pt x="1921672" y="4550541"/>
                  </a:moveTo>
                  <a:lnTo>
                    <a:pt x="1921305" y="4476171"/>
                  </a:lnTo>
                  <a:cubicBezTo>
                    <a:pt x="1922038" y="4475804"/>
                    <a:pt x="1922404" y="4475438"/>
                    <a:pt x="1923137" y="4475071"/>
                  </a:cubicBezTo>
                  <a:lnTo>
                    <a:pt x="2066748" y="4588275"/>
                  </a:lnTo>
                  <a:cubicBezTo>
                    <a:pt x="2066382" y="4588642"/>
                    <a:pt x="2066382" y="4589375"/>
                    <a:pt x="2066382" y="4590107"/>
                  </a:cubicBezTo>
                  <a:lnTo>
                    <a:pt x="1995675" y="4609157"/>
                  </a:lnTo>
                  <a:lnTo>
                    <a:pt x="1925335" y="4628208"/>
                  </a:lnTo>
                  <a:cubicBezTo>
                    <a:pt x="1924602" y="4627109"/>
                    <a:pt x="1923503" y="4626010"/>
                    <a:pt x="1922038" y="4625643"/>
                  </a:cubicBezTo>
                  <a:lnTo>
                    <a:pt x="1921672" y="4550541"/>
                  </a:lnTo>
                  <a:close/>
                  <a:moveTo>
                    <a:pt x="2208528" y="4550174"/>
                  </a:moveTo>
                  <a:lnTo>
                    <a:pt x="2207795" y="4550174"/>
                  </a:lnTo>
                  <a:cubicBezTo>
                    <a:pt x="2207063" y="4550174"/>
                    <a:pt x="2206696" y="4550907"/>
                    <a:pt x="2206330" y="4550907"/>
                  </a:cubicBezTo>
                  <a:lnTo>
                    <a:pt x="2160902" y="4504746"/>
                  </a:lnTo>
                  <a:lnTo>
                    <a:pt x="2116939" y="4460783"/>
                  </a:lnTo>
                  <a:cubicBezTo>
                    <a:pt x="2116939" y="4460417"/>
                    <a:pt x="2116939" y="4460417"/>
                    <a:pt x="2116939" y="4460051"/>
                  </a:cubicBezTo>
                  <a:lnTo>
                    <a:pt x="2307444" y="4509509"/>
                  </a:lnTo>
                  <a:lnTo>
                    <a:pt x="2259818" y="4530758"/>
                  </a:lnTo>
                  <a:lnTo>
                    <a:pt x="2212191" y="4552006"/>
                  </a:lnTo>
                  <a:cubicBezTo>
                    <a:pt x="2211459" y="4550907"/>
                    <a:pt x="2209993" y="4550174"/>
                    <a:pt x="2208528" y="4550174"/>
                  </a:cubicBezTo>
                  <a:lnTo>
                    <a:pt x="2208528" y="4550174"/>
                  </a:lnTo>
                  <a:close/>
                  <a:moveTo>
                    <a:pt x="2251758" y="4206533"/>
                  </a:moveTo>
                  <a:lnTo>
                    <a:pt x="2252857" y="4220088"/>
                  </a:lnTo>
                  <a:lnTo>
                    <a:pt x="2245530" y="4196275"/>
                  </a:lnTo>
                  <a:lnTo>
                    <a:pt x="2246263" y="4195909"/>
                  </a:lnTo>
                  <a:lnTo>
                    <a:pt x="2251392" y="4199206"/>
                  </a:lnTo>
                  <a:lnTo>
                    <a:pt x="2251758" y="4206533"/>
                  </a:lnTo>
                  <a:close/>
                  <a:moveTo>
                    <a:pt x="2242965" y="4156708"/>
                  </a:moveTo>
                  <a:lnTo>
                    <a:pt x="2241134" y="4185284"/>
                  </a:lnTo>
                  <a:cubicBezTo>
                    <a:pt x="2240401" y="4185284"/>
                    <a:pt x="2240401" y="4186017"/>
                    <a:pt x="2239668" y="4186017"/>
                  </a:cubicBezTo>
                  <a:lnTo>
                    <a:pt x="2197537" y="4140955"/>
                  </a:lnTo>
                  <a:lnTo>
                    <a:pt x="2241866" y="4125568"/>
                  </a:lnTo>
                  <a:cubicBezTo>
                    <a:pt x="2242599" y="4126667"/>
                    <a:pt x="2243698" y="4127767"/>
                    <a:pt x="2245163" y="4128133"/>
                  </a:cubicBezTo>
                  <a:cubicBezTo>
                    <a:pt x="2244431" y="4134727"/>
                    <a:pt x="2243698" y="4145351"/>
                    <a:pt x="2242965" y="4156708"/>
                  </a:cubicBezTo>
                  <a:lnTo>
                    <a:pt x="2242965" y="4156708"/>
                  </a:lnTo>
                  <a:close/>
                  <a:moveTo>
                    <a:pt x="2236005" y="4187116"/>
                  </a:moveTo>
                  <a:lnTo>
                    <a:pt x="2194606" y="4171363"/>
                  </a:lnTo>
                  <a:lnTo>
                    <a:pt x="2154307" y="4155976"/>
                  </a:lnTo>
                  <a:lnTo>
                    <a:pt x="2194240" y="4142421"/>
                  </a:lnTo>
                  <a:lnTo>
                    <a:pt x="2236005" y="4187116"/>
                  </a:lnTo>
                  <a:close/>
                  <a:moveTo>
                    <a:pt x="2266412" y="4294092"/>
                  </a:moveTo>
                  <a:cubicBezTo>
                    <a:pt x="2266779" y="4293359"/>
                    <a:pt x="2266779" y="4292993"/>
                    <a:pt x="2266779" y="4292260"/>
                  </a:cubicBezTo>
                  <a:lnTo>
                    <a:pt x="2270442" y="4292260"/>
                  </a:lnTo>
                  <a:cubicBezTo>
                    <a:pt x="2271541" y="4296290"/>
                    <a:pt x="2272640" y="4299587"/>
                    <a:pt x="2273373" y="4302518"/>
                  </a:cubicBezTo>
                  <a:lnTo>
                    <a:pt x="2266412" y="4294092"/>
                  </a:lnTo>
                  <a:close/>
                  <a:moveTo>
                    <a:pt x="2267145" y="4288963"/>
                  </a:moveTo>
                  <a:cubicBezTo>
                    <a:pt x="2266412" y="4286398"/>
                    <a:pt x="2264214" y="4284567"/>
                    <a:pt x="2261283" y="4284200"/>
                  </a:cubicBezTo>
                  <a:lnTo>
                    <a:pt x="2259085" y="4254159"/>
                  </a:lnTo>
                  <a:cubicBezTo>
                    <a:pt x="2262748" y="4266615"/>
                    <a:pt x="2266412" y="4279071"/>
                    <a:pt x="2269343" y="4288963"/>
                  </a:cubicBezTo>
                  <a:lnTo>
                    <a:pt x="2267145" y="4288963"/>
                  </a:lnTo>
                  <a:close/>
                  <a:moveTo>
                    <a:pt x="2255421" y="4254159"/>
                  </a:moveTo>
                  <a:cubicBezTo>
                    <a:pt x="2254689" y="4249763"/>
                    <a:pt x="2253956" y="4245367"/>
                    <a:pt x="2252857" y="4240604"/>
                  </a:cubicBezTo>
                  <a:lnTo>
                    <a:pt x="2249560" y="4222286"/>
                  </a:lnTo>
                  <a:lnTo>
                    <a:pt x="2253956" y="4237307"/>
                  </a:lnTo>
                  <a:lnTo>
                    <a:pt x="2255421" y="4254159"/>
                  </a:lnTo>
                  <a:close/>
                  <a:moveTo>
                    <a:pt x="2231608" y="4189314"/>
                  </a:moveTo>
                  <a:lnTo>
                    <a:pt x="2176289" y="4188215"/>
                  </a:lnTo>
                  <a:lnTo>
                    <a:pt x="2153941" y="4162204"/>
                  </a:lnTo>
                  <a:lnTo>
                    <a:pt x="2231608" y="4189314"/>
                  </a:lnTo>
                  <a:close/>
                  <a:moveTo>
                    <a:pt x="2236371" y="4192978"/>
                  </a:moveTo>
                  <a:cubicBezTo>
                    <a:pt x="2237104" y="4195543"/>
                    <a:pt x="2239302" y="4197374"/>
                    <a:pt x="2241866" y="4197741"/>
                  </a:cubicBezTo>
                  <a:lnTo>
                    <a:pt x="2249560" y="4241703"/>
                  </a:lnTo>
                  <a:cubicBezTo>
                    <a:pt x="2252491" y="4257823"/>
                    <a:pt x="2255421" y="4273942"/>
                    <a:pt x="2256887" y="4283101"/>
                  </a:cubicBezTo>
                  <a:lnTo>
                    <a:pt x="2179586" y="4192245"/>
                  </a:lnTo>
                  <a:lnTo>
                    <a:pt x="2236371" y="4192978"/>
                  </a:lnTo>
                  <a:close/>
                  <a:moveTo>
                    <a:pt x="2248094" y="4193344"/>
                  </a:moveTo>
                  <a:cubicBezTo>
                    <a:pt x="2248461" y="4192611"/>
                    <a:pt x="2248827" y="4191512"/>
                    <a:pt x="2248827" y="4190780"/>
                  </a:cubicBezTo>
                  <a:cubicBezTo>
                    <a:pt x="2248461" y="4188582"/>
                    <a:pt x="2246629" y="4186750"/>
                    <a:pt x="2244431" y="4186017"/>
                  </a:cubicBezTo>
                  <a:lnTo>
                    <a:pt x="2246629" y="4157075"/>
                  </a:lnTo>
                  <a:cubicBezTo>
                    <a:pt x="2246995" y="4153778"/>
                    <a:pt x="2246995" y="4150480"/>
                    <a:pt x="2247362" y="4147549"/>
                  </a:cubicBezTo>
                  <a:lnTo>
                    <a:pt x="2251025" y="4195543"/>
                  </a:lnTo>
                  <a:lnTo>
                    <a:pt x="2248094" y="4193344"/>
                  </a:lnTo>
                  <a:close/>
                  <a:moveTo>
                    <a:pt x="2260550" y="4216425"/>
                  </a:moveTo>
                  <a:lnTo>
                    <a:pt x="2271541" y="4283101"/>
                  </a:lnTo>
                  <a:lnTo>
                    <a:pt x="2262016" y="4250129"/>
                  </a:lnTo>
                  <a:lnTo>
                    <a:pt x="2257986" y="4236574"/>
                  </a:lnTo>
                  <a:lnTo>
                    <a:pt x="2255788" y="4206166"/>
                  </a:lnTo>
                  <a:lnTo>
                    <a:pt x="2255421" y="4201770"/>
                  </a:lnTo>
                  <a:cubicBezTo>
                    <a:pt x="2256521" y="4202503"/>
                    <a:pt x="2257620" y="4203236"/>
                    <a:pt x="2259085" y="4203968"/>
                  </a:cubicBezTo>
                  <a:lnTo>
                    <a:pt x="2260550" y="4216425"/>
                  </a:lnTo>
                  <a:close/>
                  <a:moveTo>
                    <a:pt x="2254689" y="4197741"/>
                  </a:moveTo>
                  <a:lnTo>
                    <a:pt x="2252124" y="4164402"/>
                  </a:lnTo>
                  <a:lnTo>
                    <a:pt x="2257986" y="4199939"/>
                  </a:lnTo>
                  <a:lnTo>
                    <a:pt x="2254689" y="4197741"/>
                  </a:lnTo>
                  <a:close/>
                  <a:moveTo>
                    <a:pt x="2321732" y="4286765"/>
                  </a:moveTo>
                  <a:lnTo>
                    <a:pt x="2275937" y="4288596"/>
                  </a:lnTo>
                  <a:lnTo>
                    <a:pt x="2264214" y="4215692"/>
                  </a:lnTo>
                  <a:lnTo>
                    <a:pt x="2262748" y="4207266"/>
                  </a:lnTo>
                  <a:cubicBezTo>
                    <a:pt x="2275937" y="4216425"/>
                    <a:pt x="2293889" y="4228515"/>
                    <a:pt x="2311840" y="4240604"/>
                  </a:cubicBezTo>
                  <a:lnTo>
                    <a:pt x="2378150" y="4284933"/>
                  </a:lnTo>
                  <a:lnTo>
                    <a:pt x="2321732" y="4286765"/>
                  </a:lnTo>
                  <a:close/>
                  <a:moveTo>
                    <a:pt x="2195706" y="4136559"/>
                  </a:moveTo>
                  <a:lnTo>
                    <a:pt x="2193874" y="4137292"/>
                  </a:lnTo>
                  <a:lnTo>
                    <a:pt x="2181051" y="4123370"/>
                  </a:lnTo>
                  <a:lnTo>
                    <a:pt x="2236737" y="4123736"/>
                  </a:lnTo>
                  <a:lnTo>
                    <a:pt x="2195706" y="4136559"/>
                  </a:lnTo>
                  <a:close/>
                  <a:moveTo>
                    <a:pt x="2190210" y="4138391"/>
                  </a:moveTo>
                  <a:lnTo>
                    <a:pt x="2149545" y="4151580"/>
                  </a:lnTo>
                  <a:cubicBezTo>
                    <a:pt x="2148446" y="4150114"/>
                    <a:pt x="2146614" y="4149015"/>
                    <a:pt x="2144782" y="4149015"/>
                  </a:cubicBezTo>
                  <a:lnTo>
                    <a:pt x="2133425" y="4123370"/>
                  </a:lnTo>
                  <a:lnTo>
                    <a:pt x="2176289" y="4123736"/>
                  </a:lnTo>
                  <a:lnTo>
                    <a:pt x="2190210" y="4138391"/>
                  </a:lnTo>
                  <a:close/>
                  <a:moveTo>
                    <a:pt x="2131593" y="4119707"/>
                  </a:moveTo>
                  <a:lnTo>
                    <a:pt x="2118405" y="4090398"/>
                  </a:lnTo>
                  <a:cubicBezTo>
                    <a:pt x="2108879" y="4069150"/>
                    <a:pt x="2099354" y="4047901"/>
                    <a:pt x="2094225" y="4036178"/>
                  </a:cubicBezTo>
                  <a:lnTo>
                    <a:pt x="2172991" y="4120073"/>
                  </a:lnTo>
                  <a:lnTo>
                    <a:pt x="2131593" y="4119707"/>
                  </a:lnTo>
                  <a:close/>
                  <a:moveTo>
                    <a:pt x="2115107" y="4091864"/>
                  </a:moveTo>
                  <a:lnTo>
                    <a:pt x="2127563" y="4119707"/>
                  </a:lnTo>
                  <a:lnTo>
                    <a:pt x="2071145" y="4119340"/>
                  </a:lnTo>
                  <a:lnTo>
                    <a:pt x="2073343" y="4108350"/>
                  </a:lnTo>
                  <a:lnTo>
                    <a:pt x="2088730" y="4033247"/>
                  </a:lnTo>
                  <a:lnTo>
                    <a:pt x="2115107" y="4091864"/>
                  </a:lnTo>
                  <a:close/>
                  <a:moveTo>
                    <a:pt x="2129029" y="4123370"/>
                  </a:moveTo>
                  <a:lnTo>
                    <a:pt x="2141485" y="4150847"/>
                  </a:lnTo>
                  <a:cubicBezTo>
                    <a:pt x="2141119" y="4151213"/>
                    <a:pt x="2140752" y="4151213"/>
                    <a:pt x="2140752" y="4151580"/>
                  </a:cubicBezTo>
                  <a:lnTo>
                    <a:pt x="2093859" y="4136193"/>
                  </a:lnTo>
                  <a:lnTo>
                    <a:pt x="2069679" y="4128499"/>
                  </a:lnTo>
                  <a:lnTo>
                    <a:pt x="2070778" y="4123004"/>
                  </a:lnTo>
                  <a:lnTo>
                    <a:pt x="2129029" y="4123370"/>
                  </a:lnTo>
                  <a:close/>
                  <a:moveTo>
                    <a:pt x="2065649" y="4127034"/>
                  </a:moveTo>
                  <a:lnTo>
                    <a:pt x="2051362" y="4122638"/>
                  </a:lnTo>
                  <a:lnTo>
                    <a:pt x="2066382" y="4122638"/>
                  </a:lnTo>
                  <a:lnTo>
                    <a:pt x="2065649" y="4127034"/>
                  </a:lnTo>
                  <a:close/>
                  <a:moveTo>
                    <a:pt x="2135990" y="4155976"/>
                  </a:moveTo>
                  <a:lnTo>
                    <a:pt x="2099354" y="4169531"/>
                  </a:lnTo>
                  <a:cubicBezTo>
                    <a:pt x="2082868" y="4175393"/>
                    <a:pt x="2066748" y="4181621"/>
                    <a:pt x="2059055" y="4184918"/>
                  </a:cubicBezTo>
                  <a:cubicBezTo>
                    <a:pt x="2058689" y="4184552"/>
                    <a:pt x="2058322" y="4184185"/>
                    <a:pt x="2057589" y="4183819"/>
                  </a:cubicBezTo>
                  <a:lnTo>
                    <a:pt x="2068214" y="4132529"/>
                  </a:lnTo>
                  <a:lnTo>
                    <a:pt x="2135990" y="4155976"/>
                  </a:lnTo>
                  <a:close/>
                  <a:moveTo>
                    <a:pt x="2143683" y="4159639"/>
                  </a:moveTo>
                  <a:cubicBezTo>
                    <a:pt x="2144416" y="4159639"/>
                    <a:pt x="2144782" y="4160372"/>
                    <a:pt x="2145148" y="4160372"/>
                  </a:cubicBezTo>
                  <a:lnTo>
                    <a:pt x="2145881" y="4160372"/>
                  </a:lnTo>
                  <a:cubicBezTo>
                    <a:pt x="2146248" y="4160372"/>
                    <a:pt x="2146248" y="4160006"/>
                    <a:pt x="2146614" y="4160006"/>
                  </a:cubicBezTo>
                  <a:lnTo>
                    <a:pt x="2147713" y="4160372"/>
                  </a:lnTo>
                  <a:cubicBezTo>
                    <a:pt x="2152476" y="4165867"/>
                    <a:pt x="2160902" y="4176125"/>
                    <a:pt x="2171526" y="4188582"/>
                  </a:cubicBezTo>
                  <a:lnTo>
                    <a:pt x="2148812" y="4188215"/>
                  </a:lnTo>
                  <a:lnTo>
                    <a:pt x="2064917" y="4186750"/>
                  </a:lnTo>
                  <a:lnTo>
                    <a:pt x="2143683" y="4159639"/>
                  </a:lnTo>
                  <a:close/>
                  <a:moveTo>
                    <a:pt x="2267511" y="4302152"/>
                  </a:moveTo>
                  <a:cubicBezTo>
                    <a:pt x="2269343" y="4304350"/>
                    <a:pt x="2271175" y="4306182"/>
                    <a:pt x="2273007" y="4308013"/>
                  </a:cubicBezTo>
                  <a:cubicBezTo>
                    <a:pt x="2272274" y="4309113"/>
                    <a:pt x="2271907" y="4310211"/>
                    <a:pt x="2272274" y="4311311"/>
                  </a:cubicBezTo>
                  <a:cubicBezTo>
                    <a:pt x="2272274" y="4311677"/>
                    <a:pt x="2272640" y="4312043"/>
                    <a:pt x="2273007" y="4312410"/>
                  </a:cubicBezTo>
                  <a:lnTo>
                    <a:pt x="2268244" y="4316440"/>
                  </a:lnTo>
                  <a:lnTo>
                    <a:pt x="2263848" y="4297389"/>
                  </a:lnTo>
                  <a:lnTo>
                    <a:pt x="2267511" y="4302152"/>
                  </a:lnTo>
                  <a:close/>
                  <a:moveTo>
                    <a:pt x="2274838" y="4314974"/>
                  </a:moveTo>
                  <a:cubicBezTo>
                    <a:pt x="2275571" y="4315341"/>
                    <a:pt x="2275937" y="4315707"/>
                    <a:pt x="2276670" y="4315707"/>
                  </a:cubicBezTo>
                  <a:lnTo>
                    <a:pt x="2301582" y="4454922"/>
                  </a:lnTo>
                  <a:lnTo>
                    <a:pt x="2268977" y="4320103"/>
                  </a:lnTo>
                  <a:lnTo>
                    <a:pt x="2274838" y="4314974"/>
                  </a:lnTo>
                  <a:close/>
                  <a:moveTo>
                    <a:pt x="2323930" y="4508776"/>
                  </a:moveTo>
                  <a:lnTo>
                    <a:pt x="2327227" y="4522331"/>
                  </a:lnTo>
                  <a:cubicBezTo>
                    <a:pt x="2325762" y="4520866"/>
                    <a:pt x="2324663" y="4519400"/>
                    <a:pt x="2323197" y="4517935"/>
                  </a:cubicBezTo>
                  <a:lnTo>
                    <a:pt x="2316237" y="4510608"/>
                  </a:lnTo>
                  <a:lnTo>
                    <a:pt x="2323930" y="4508776"/>
                  </a:lnTo>
                  <a:close/>
                  <a:moveTo>
                    <a:pt x="2314038" y="4507311"/>
                  </a:moveTo>
                  <a:lnTo>
                    <a:pt x="2288760" y="4364432"/>
                  </a:lnTo>
                  <a:lnTo>
                    <a:pt x="2322831" y="4505113"/>
                  </a:lnTo>
                  <a:lnTo>
                    <a:pt x="2314038" y="4507311"/>
                  </a:lnTo>
                  <a:close/>
                  <a:moveTo>
                    <a:pt x="2278502" y="4305082"/>
                  </a:moveTo>
                  <a:lnTo>
                    <a:pt x="2276304" y="4292260"/>
                  </a:lnTo>
                  <a:lnTo>
                    <a:pt x="2321732" y="4290795"/>
                  </a:lnTo>
                  <a:lnTo>
                    <a:pt x="2364229" y="4289329"/>
                  </a:lnTo>
                  <a:lnTo>
                    <a:pt x="2330158" y="4296657"/>
                  </a:lnTo>
                  <a:lnTo>
                    <a:pt x="2282166" y="4307647"/>
                  </a:lnTo>
                  <a:cubicBezTo>
                    <a:pt x="2281433" y="4306182"/>
                    <a:pt x="2280334" y="4305082"/>
                    <a:pt x="2278868" y="4304716"/>
                  </a:cubicBezTo>
                  <a:lnTo>
                    <a:pt x="2278502" y="4305082"/>
                  </a:lnTo>
                  <a:close/>
                  <a:moveTo>
                    <a:pt x="2310375" y="4506945"/>
                  </a:moveTo>
                  <a:lnTo>
                    <a:pt x="2117672" y="4457120"/>
                  </a:lnTo>
                  <a:cubicBezTo>
                    <a:pt x="2117672" y="4456754"/>
                    <a:pt x="2118038" y="4456387"/>
                    <a:pt x="2118038" y="4455655"/>
                  </a:cubicBezTo>
                  <a:cubicBezTo>
                    <a:pt x="2118038" y="4454922"/>
                    <a:pt x="2117306" y="4454189"/>
                    <a:pt x="2116573" y="4453090"/>
                  </a:cubicBezTo>
                  <a:lnTo>
                    <a:pt x="2265680" y="4322668"/>
                  </a:lnTo>
                  <a:lnTo>
                    <a:pt x="2310375" y="4506945"/>
                  </a:lnTo>
                  <a:close/>
                  <a:moveTo>
                    <a:pt x="2313672" y="4237673"/>
                  </a:moveTo>
                  <a:cubicBezTo>
                    <a:pt x="2294255" y="4224851"/>
                    <a:pt x="2275205" y="4212029"/>
                    <a:pt x="2261649" y="4202870"/>
                  </a:cubicBezTo>
                  <a:lnTo>
                    <a:pt x="2249560" y="4128499"/>
                  </a:lnTo>
                  <a:lnTo>
                    <a:pt x="2249560" y="4128499"/>
                  </a:lnTo>
                  <a:lnTo>
                    <a:pt x="2374121" y="4278705"/>
                  </a:lnTo>
                  <a:lnTo>
                    <a:pt x="2313672" y="4237673"/>
                  </a:lnTo>
                  <a:close/>
                  <a:moveTo>
                    <a:pt x="1917642" y="4637001"/>
                  </a:moveTo>
                  <a:lnTo>
                    <a:pt x="1912146" y="4684627"/>
                  </a:lnTo>
                  <a:lnTo>
                    <a:pt x="1906651" y="4735550"/>
                  </a:lnTo>
                  <a:lnTo>
                    <a:pt x="1846569" y="4700380"/>
                  </a:lnTo>
                  <a:lnTo>
                    <a:pt x="1821657" y="4686092"/>
                  </a:lnTo>
                  <a:lnTo>
                    <a:pt x="1915444" y="4635902"/>
                  </a:lnTo>
                  <a:cubicBezTo>
                    <a:pt x="1916176" y="4636268"/>
                    <a:pt x="1916909" y="4636634"/>
                    <a:pt x="1917642" y="4636634"/>
                  </a:cubicBezTo>
                  <a:lnTo>
                    <a:pt x="1917642" y="4637001"/>
                  </a:lnTo>
                  <a:close/>
                  <a:moveTo>
                    <a:pt x="1915810" y="4685360"/>
                  </a:moveTo>
                  <a:lnTo>
                    <a:pt x="1920939" y="4638100"/>
                  </a:lnTo>
                  <a:cubicBezTo>
                    <a:pt x="1922404" y="4637733"/>
                    <a:pt x="1923870" y="4637001"/>
                    <a:pt x="1924969" y="4635535"/>
                  </a:cubicBezTo>
                  <a:cubicBezTo>
                    <a:pt x="1925701" y="4634436"/>
                    <a:pt x="1926068" y="4633337"/>
                    <a:pt x="1925701" y="4631872"/>
                  </a:cubicBezTo>
                  <a:lnTo>
                    <a:pt x="1996042" y="4612821"/>
                  </a:lnTo>
                  <a:lnTo>
                    <a:pt x="2064917" y="4594137"/>
                  </a:lnTo>
                  <a:lnTo>
                    <a:pt x="1909948" y="4734085"/>
                  </a:lnTo>
                  <a:lnTo>
                    <a:pt x="1915810" y="4685360"/>
                  </a:lnTo>
                  <a:close/>
                  <a:moveTo>
                    <a:pt x="2526524" y="4165501"/>
                  </a:moveTo>
                  <a:cubicBezTo>
                    <a:pt x="2526891" y="4165867"/>
                    <a:pt x="2527257" y="4165867"/>
                    <a:pt x="2527990" y="4165867"/>
                  </a:cubicBezTo>
                  <a:lnTo>
                    <a:pt x="2525059" y="4184185"/>
                  </a:lnTo>
                  <a:cubicBezTo>
                    <a:pt x="2524326" y="4188215"/>
                    <a:pt x="2523960" y="4192245"/>
                    <a:pt x="2523227" y="4195909"/>
                  </a:cubicBezTo>
                  <a:lnTo>
                    <a:pt x="2520297" y="4170996"/>
                  </a:lnTo>
                  <a:lnTo>
                    <a:pt x="2526524" y="4165501"/>
                  </a:lnTo>
                  <a:close/>
                  <a:moveTo>
                    <a:pt x="2514068" y="4092596"/>
                  </a:moveTo>
                  <a:lnTo>
                    <a:pt x="2527624" y="4153778"/>
                  </a:lnTo>
                  <a:cubicBezTo>
                    <a:pt x="2526524" y="4154144"/>
                    <a:pt x="2525792" y="4154510"/>
                    <a:pt x="2524693" y="4155243"/>
                  </a:cubicBezTo>
                  <a:cubicBezTo>
                    <a:pt x="2523594" y="4156708"/>
                    <a:pt x="2522861" y="4158907"/>
                    <a:pt x="2523227" y="4160739"/>
                  </a:cubicBezTo>
                  <a:cubicBezTo>
                    <a:pt x="2523227" y="4161471"/>
                    <a:pt x="2523960" y="4161837"/>
                    <a:pt x="2524326" y="4162570"/>
                  </a:cubicBezTo>
                  <a:lnTo>
                    <a:pt x="2519564" y="4166600"/>
                  </a:lnTo>
                  <a:lnTo>
                    <a:pt x="2513702" y="4116409"/>
                  </a:lnTo>
                  <a:lnTo>
                    <a:pt x="2506741" y="4060357"/>
                  </a:lnTo>
                  <a:lnTo>
                    <a:pt x="2514068" y="4092596"/>
                  </a:lnTo>
                  <a:close/>
                  <a:moveTo>
                    <a:pt x="2520663" y="4203236"/>
                  </a:moveTo>
                  <a:cubicBezTo>
                    <a:pt x="2517732" y="4204335"/>
                    <a:pt x="2516266" y="4206899"/>
                    <a:pt x="2516266" y="4209830"/>
                  </a:cubicBezTo>
                  <a:cubicBezTo>
                    <a:pt x="2516266" y="4210197"/>
                    <a:pt x="2516633" y="4210197"/>
                    <a:pt x="2516633" y="4210563"/>
                  </a:cubicBezTo>
                  <a:lnTo>
                    <a:pt x="2452154" y="4246099"/>
                  </a:lnTo>
                  <a:lnTo>
                    <a:pt x="2396835" y="4276873"/>
                  </a:lnTo>
                  <a:lnTo>
                    <a:pt x="2516633" y="4173561"/>
                  </a:lnTo>
                  <a:lnTo>
                    <a:pt x="2520663" y="4203236"/>
                  </a:lnTo>
                  <a:close/>
                  <a:moveTo>
                    <a:pt x="2240767" y="4120806"/>
                  </a:moveTo>
                  <a:lnTo>
                    <a:pt x="2177388" y="4120440"/>
                  </a:lnTo>
                  <a:lnTo>
                    <a:pt x="2097889" y="4035811"/>
                  </a:lnTo>
                  <a:lnTo>
                    <a:pt x="2166764" y="4076843"/>
                  </a:lnTo>
                  <a:lnTo>
                    <a:pt x="2240767" y="4120806"/>
                  </a:lnTo>
                  <a:lnTo>
                    <a:pt x="2240767" y="4120806"/>
                  </a:lnTo>
                  <a:close/>
                  <a:moveTo>
                    <a:pt x="2083967" y="4040208"/>
                  </a:moveTo>
                  <a:cubicBezTo>
                    <a:pt x="2081036" y="4055228"/>
                    <a:pt x="2075175" y="4081239"/>
                    <a:pt x="2069679" y="4107983"/>
                  </a:cubicBezTo>
                  <a:lnTo>
                    <a:pt x="2067115" y="4119707"/>
                  </a:lnTo>
                  <a:lnTo>
                    <a:pt x="2044767" y="4119707"/>
                  </a:lnTo>
                  <a:cubicBezTo>
                    <a:pt x="2044401" y="4118974"/>
                    <a:pt x="2044401" y="4118608"/>
                    <a:pt x="2044034" y="4117875"/>
                  </a:cubicBezTo>
                  <a:lnTo>
                    <a:pt x="2066016" y="4075378"/>
                  </a:lnTo>
                  <a:lnTo>
                    <a:pt x="2083967" y="4040208"/>
                  </a:lnTo>
                  <a:close/>
                  <a:moveTo>
                    <a:pt x="2044401" y="4124469"/>
                  </a:moveTo>
                  <a:lnTo>
                    <a:pt x="2064917" y="4131796"/>
                  </a:lnTo>
                  <a:lnTo>
                    <a:pt x="2055391" y="4179423"/>
                  </a:lnTo>
                  <a:cubicBezTo>
                    <a:pt x="2053926" y="4172828"/>
                    <a:pt x="2052094" y="4163669"/>
                    <a:pt x="2049896" y="4153778"/>
                  </a:cubicBezTo>
                  <a:lnTo>
                    <a:pt x="2043302" y="4124469"/>
                  </a:lnTo>
                  <a:cubicBezTo>
                    <a:pt x="2043668" y="4124103"/>
                    <a:pt x="2044034" y="4124103"/>
                    <a:pt x="2044401" y="4123736"/>
                  </a:cubicBezTo>
                  <a:lnTo>
                    <a:pt x="2044401" y="4124469"/>
                  </a:lnTo>
                  <a:close/>
                  <a:moveTo>
                    <a:pt x="2148446" y="4192245"/>
                  </a:moveTo>
                  <a:lnTo>
                    <a:pt x="2174457" y="4192611"/>
                  </a:lnTo>
                  <a:lnTo>
                    <a:pt x="2201201" y="4224484"/>
                  </a:lnTo>
                  <a:lnTo>
                    <a:pt x="2253223" y="4286032"/>
                  </a:lnTo>
                  <a:lnTo>
                    <a:pt x="2062718" y="4189680"/>
                  </a:lnTo>
                  <a:lnTo>
                    <a:pt x="2148446" y="4192245"/>
                  </a:lnTo>
                  <a:close/>
                  <a:moveTo>
                    <a:pt x="2256887" y="4297023"/>
                  </a:moveTo>
                  <a:cubicBezTo>
                    <a:pt x="2257986" y="4297755"/>
                    <a:pt x="2259085" y="4298122"/>
                    <a:pt x="2260184" y="4298122"/>
                  </a:cubicBezTo>
                  <a:lnTo>
                    <a:pt x="2260184" y="4298122"/>
                  </a:lnTo>
                  <a:lnTo>
                    <a:pt x="2264947" y="4318272"/>
                  </a:lnTo>
                  <a:lnTo>
                    <a:pt x="2131227" y="4435505"/>
                  </a:lnTo>
                  <a:lnTo>
                    <a:pt x="2256887" y="4297023"/>
                  </a:lnTo>
                  <a:close/>
                  <a:moveTo>
                    <a:pt x="1907017" y="4636268"/>
                  </a:moveTo>
                  <a:lnTo>
                    <a:pt x="1818359" y="4683894"/>
                  </a:lnTo>
                  <a:lnTo>
                    <a:pt x="1787952" y="4666309"/>
                  </a:lnTo>
                  <a:lnTo>
                    <a:pt x="1852430" y="4650190"/>
                  </a:lnTo>
                  <a:lnTo>
                    <a:pt x="1907017" y="4636268"/>
                  </a:lnTo>
                  <a:close/>
                  <a:moveTo>
                    <a:pt x="1844737" y="4703311"/>
                  </a:moveTo>
                  <a:lnTo>
                    <a:pt x="1901888" y="4736283"/>
                  </a:lnTo>
                  <a:lnTo>
                    <a:pt x="1812864" y="4737016"/>
                  </a:lnTo>
                  <a:lnTo>
                    <a:pt x="1724572" y="4737749"/>
                  </a:lnTo>
                  <a:lnTo>
                    <a:pt x="1817993" y="4687558"/>
                  </a:lnTo>
                  <a:lnTo>
                    <a:pt x="1844737" y="4703311"/>
                  </a:lnTo>
                  <a:close/>
                  <a:moveTo>
                    <a:pt x="2225747" y="4549808"/>
                  </a:moveTo>
                  <a:lnTo>
                    <a:pt x="2261649" y="4533688"/>
                  </a:lnTo>
                  <a:lnTo>
                    <a:pt x="2312573" y="4510608"/>
                  </a:lnTo>
                  <a:lnTo>
                    <a:pt x="2320266" y="4519400"/>
                  </a:lnTo>
                  <a:cubicBezTo>
                    <a:pt x="2322831" y="4522331"/>
                    <a:pt x="2325395" y="4524896"/>
                    <a:pt x="2326861" y="4526727"/>
                  </a:cubicBezTo>
                  <a:lnTo>
                    <a:pt x="2268977" y="4539917"/>
                  </a:lnTo>
                  <a:lnTo>
                    <a:pt x="2225747" y="4549808"/>
                  </a:lnTo>
                  <a:close/>
                  <a:moveTo>
                    <a:pt x="2331990" y="4525262"/>
                  </a:moveTo>
                  <a:lnTo>
                    <a:pt x="2327593" y="4507311"/>
                  </a:lnTo>
                  <a:lnTo>
                    <a:pt x="2374853" y="4496686"/>
                  </a:lnTo>
                  <a:lnTo>
                    <a:pt x="2418450" y="4486795"/>
                  </a:lnTo>
                  <a:lnTo>
                    <a:pt x="2382547" y="4502914"/>
                  </a:lnTo>
                  <a:lnTo>
                    <a:pt x="2331990" y="4525262"/>
                  </a:lnTo>
                  <a:close/>
                  <a:moveTo>
                    <a:pt x="2374121" y="4493023"/>
                  </a:moveTo>
                  <a:lnTo>
                    <a:pt x="2327227" y="4504014"/>
                  </a:lnTo>
                  <a:lnTo>
                    <a:pt x="2281066" y="4314241"/>
                  </a:lnTo>
                  <a:cubicBezTo>
                    <a:pt x="2281799" y="4313875"/>
                    <a:pt x="2282532" y="4313875"/>
                    <a:pt x="2282898" y="4313143"/>
                  </a:cubicBezTo>
                  <a:cubicBezTo>
                    <a:pt x="2283265" y="4312410"/>
                    <a:pt x="2283631" y="4311311"/>
                    <a:pt x="2283631" y="4310211"/>
                  </a:cubicBezTo>
                  <a:lnTo>
                    <a:pt x="2331623" y="4299587"/>
                  </a:lnTo>
                  <a:lnTo>
                    <a:pt x="2382913" y="4287864"/>
                  </a:lnTo>
                  <a:lnTo>
                    <a:pt x="2433470" y="4479468"/>
                  </a:lnTo>
                  <a:lnTo>
                    <a:pt x="2374121" y="4493023"/>
                  </a:lnTo>
                  <a:close/>
                  <a:moveTo>
                    <a:pt x="2388042" y="4285666"/>
                  </a:moveTo>
                  <a:lnTo>
                    <a:pt x="2454719" y="4249030"/>
                  </a:lnTo>
                  <a:lnTo>
                    <a:pt x="2518831" y="4213127"/>
                  </a:lnTo>
                  <a:cubicBezTo>
                    <a:pt x="2519930" y="4214593"/>
                    <a:pt x="2521762" y="4215325"/>
                    <a:pt x="2523594" y="4215325"/>
                  </a:cubicBezTo>
                  <a:lnTo>
                    <a:pt x="2524693" y="4215325"/>
                  </a:lnTo>
                  <a:cubicBezTo>
                    <a:pt x="2526524" y="4214959"/>
                    <a:pt x="2527990" y="4214227"/>
                    <a:pt x="2529089" y="4212761"/>
                  </a:cubicBezTo>
                  <a:cubicBezTo>
                    <a:pt x="2531287" y="4210197"/>
                    <a:pt x="2530921" y="4206166"/>
                    <a:pt x="2527990" y="4203968"/>
                  </a:cubicBezTo>
                  <a:cubicBezTo>
                    <a:pt x="2527624" y="4203602"/>
                    <a:pt x="2526891" y="4203236"/>
                    <a:pt x="2526158" y="4202870"/>
                  </a:cubicBezTo>
                  <a:cubicBezTo>
                    <a:pt x="2526891" y="4198107"/>
                    <a:pt x="2527990" y="4191146"/>
                    <a:pt x="2529089" y="4184185"/>
                  </a:cubicBezTo>
                  <a:lnTo>
                    <a:pt x="2531653" y="4166966"/>
                  </a:lnTo>
                  <a:lnTo>
                    <a:pt x="2587706" y="4352342"/>
                  </a:lnTo>
                  <a:lnTo>
                    <a:pt x="2388042" y="4285666"/>
                  </a:lnTo>
                  <a:close/>
                  <a:moveTo>
                    <a:pt x="963286" y="4726391"/>
                  </a:moveTo>
                  <a:lnTo>
                    <a:pt x="1076123" y="4725659"/>
                  </a:lnTo>
                  <a:cubicBezTo>
                    <a:pt x="1076856" y="4729688"/>
                    <a:pt x="1080520" y="4732619"/>
                    <a:pt x="1084183" y="4732619"/>
                  </a:cubicBezTo>
                  <a:lnTo>
                    <a:pt x="1084549" y="4732619"/>
                  </a:lnTo>
                  <a:cubicBezTo>
                    <a:pt x="1088579" y="4749105"/>
                    <a:pt x="1098471" y="4788305"/>
                    <a:pt x="1108363" y="4827506"/>
                  </a:cubicBezTo>
                  <a:lnTo>
                    <a:pt x="1133641" y="4926422"/>
                  </a:lnTo>
                  <a:cubicBezTo>
                    <a:pt x="1133275" y="4926788"/>
                    <a:pt x="1132542" y="4926788"/>
                    <a:pt x="1132176" y="4927154"/>
                  </a:cubicBezTo>
                  <a:cubicBezTo>
                    <a:pt x="1131443" y="4928253"/>
                    <a:pt x="1131077" y="4929352"/>
                    <a:pt x="1131443" y="4930818"/>
                  </a:cubicBezTo>
                  <a:cubicBezTo>
                    <a:pt x="1131809" y="4933382"/>
                    <a:pt x="1134007" y="4935214"/>
                    <a:pt x="1136572" y="4935214"/>
                  </a:cubicBezTo>
                  <a:lnTo>
                    <a:pt x="1137305" y="4935214"/>
                  </a:lnTo>
                  <a:cubicBezTo>
                    <a:pt x="1139869" y="4934847"/>
                    <a:pt x="1142067" y="4932283"/>
                    <a:pt x="1141701" y="4929352"/>
                  </a:cubicBezTo>
                  <a:cubicBezTo>
                    <a:pt x="1141335" y="4928620"/>
                    <a:pt x="1140968" y="4927887"/>
                    <a:pt x="1140602" y="4927154"/>
                  </a:cubicBezTo>
                  <a:cubicBezTo>
                    <a:pt x="1144632" y="4919827"/>
                    <a:pt x="1154890" y="4902975"/>
                    <a:pt x="1167346" y="4881360"/>
                  </a:cubicBezTo>
                  <a:lnTo>
                    <a:pt x="1242815" y="5021307"/>
                  </a:lnTo>
                  <a:cubicBezTo>
                    <a:pt x="1240251" y="5023139"/>
                    <a:pt x="1238785" y="5026436"/>
                    <a:pt x="1239152" y="5029734"/>
                  </a:cubicBezTo>
                  <a:cubicBezTo>
                    <a:pt x="1239884" y="5034496"/>
                    <a:pt x="1243914" y="5037793"/>
                    <a:pt x="1248677" y="5037793"/>
                  </a:cubicBezTo>
                  <a:lnTo>
                    <a:pt x="1250142" y="5037793"/>
                  </a:lnTo>
                  <a:cubicBezTo>
                    <a:pt x="1255271" y="5037061"/>
                    <a:pt x="1258935" y="5032298"/>
                    <a:pt x="1258202" y="5026803"/>
                  </a:cubicBezTo>
                  <a:cubicBezTo>
                    <a:pt x="1258202" y="5026803"/>
                    <a:pt x="1258202" y="5026803"/>
                    <a:pt x="1258202" y="5026803"/>
                  </a:cubicBezTo>
                  <a:cubicBezTo>
                    <a:pt x="1258202" y="5026436"/>
                    <a:pt x="1257836" y="5026436"/>
                    <a:pt x="1257836" y="5026070"/>
                  </a:cubicBezTo>
                  <a:lnTo>
                    <a:pt x="1376901" y="4972949"/>
                  </a:lnTo>
                  <a:lnTo>
                    <a:pt x="1503294" y="4915797"/>
                  </a:lnTo>
                  <a:cubicBezTo>
                    <a:pt x="1503294" y="4915797"/>
                    <a:pt x="1503294" y="4916163"/>
                    <a:pt x="1503660" y="4916163"/>
                  </a:cubicBezTo>
                  <a:cubicBezTo>
                    <a:pt x="1504026" y="4916163"/>
                    <a:pt x="1504026" y="4915797"/>
                    <a:pt x="1504026" y="4915431"/>
                  </a:cubicBezTo>
                  <a:lnTo>
                    <a:pt x="1594516" y="4895281"/>
                  </a:lnTo>
                  <a:cubicBezTo>
                    <a:pt x="1634083" y="4886489"/>
                    <a:pt x="1673649" y="4877330"/>
                    <a:pt x="1682808" y="4874765"/>
                  </a:cubicBezTo>
                  <a:cubicBezTo>
                    <a:pt x="1683541" y="4875498"/>
                    <a:pt x="1684273" y="4875864"/>
                    <a:pt x="1685372" y="4875498"/>
                  </a:cubicBezTo>
                  <a:cubicBezTo>
                    <a:pt x="1687204" y="4875132"/>
                    <a:pt x="1688303" y="4873666"/>
                    <a:pt x="1687937" y="4871835"/>
                  </a:cubicBezTo>
                  <a:cubicBezTo>
                    <a:pt x="1687937" y="4871835"/>
                    <a:pt x="1687937" y="4871835"/>
                    <a:pt x="1687937" y="4871835"/>
                  </a:cubicBezTo>
                  <a:cubicBezTo>
                    <a:pt x="1687571" y="4870369"/>
                    <a:pt x="1686471" y="4869270"/>
                    <a:pt x="1685006" y="4869270"/>
                  </a:cubicBezTo>
                  <a:lnTo>
                    <a:pt x="1644341" y="4811020"/>
                  </a:lnTo>
                  <a:cubicBezTo>
                    <a:pt x="1630053" y="4790137"/>
                    <a:pt x="1615398" y="4769621"/>
                    <a:pt x="1607705" y="4758631"/>
                  </a:cubicBezTo>
                  <a:cubicBezTo>
                    <a:pt x="1609903" y="4756433"/>
                    <a:pt x="1611369" y="4753502"/>
                    <a:pt x="1611002" y="4750204"/>
                  </a:cubicBezTo>
                  <a:cubicBezTo>
                    <a:pt x="1610270" y="4744709"/>
                    <a:pt x="1604774" y="4740679"/>
                    <a:pt x="1599279" y="4741412"/>
                  </a:cubicBezTo>
                  <a:cubicBezTo>
                    <a:pt x="1593784" y="4742145"/>
                    <a:pt x="1589754" y="4747640"/>
                    <a:pt x="1590486" y="4753135"/>
                  </a:cubicBezTo>
                  <a:cubicBezTo>
                    <a:pt x="1590853" y="4755700"/>
                    <a:pt x="1591952" y="4757898"/>
                    <a:pt x="1593784" y="4759363"/>
                  </a:cubicBezTo>
                  <a:cubicBezTo>
                    <a:pt x="1585357" y="4773285"/>
                    <a:pt x="1567772" y="4802227"/>
                    <a:pt x="1550187" y="4831535"/>
                  </a:cubicBezTo>
                  <a:lnTo>
                    <a:pt x="1502561" y="4910668"/>
                  </a:lnTo>
                  <a:lnTo>
                    <a:pt x="1375436" y="4825307"/>
                  </a:lnTo>
                  <a:lnTo>
                    <a:pt x="1250508" y="4742145"/>
                  </a:lnTo>
                  <a:cubicBezTo>
                    <a:pt x="1250508" y="4741412"/>
                    <a:pt x="1251241" y="4741045"/>
                    <a:pt x="1250875" y="4740313"/>
                  </a:cubicBezTo>
                  <a:cubicBezTo>
                    <a:pt x="1250508" y="4737382"/>
                    <a:pt x="1247578" y="4735184"/>
                    <a:pt x="1244647" y="4735917"/>
                  </a:cubicBezTo>
                  <a:cubicBezTo>
                    <a:pt x="1244280" y="4735917"/>
                    <a:pt x="1243914" y="4736283"/>
                    <a:pt x="1243548" y="4736649"/>
                  </a:cubicBezTo>
                  <a:lnTo>
                    <a:pt x="1135473" y="4616851"/>
                  </a:lnTo>
                  <a:lnTo>
                    <a:pt x="1028863" y="4499984"/>
                  </a:lnTo>
                  <a:cubicBezTo>
                    <a:pt x="1031428" y="4496686"/>
                    <a:pt x="1030695" y="4491557"/>
                    <a:pt x="1027398" y="4488993"/>
                  </a:cubicBezTo>
                  <a:cubicBezTo>
                    <a:pt x="1025933" y="4487894"/>
                    <a:pt x="1024101" y="4487528"/>
                    <a:pt x="1022269" y="4487528"/>
                  </a:cubicBezTo>
                  <a:lnTo>
                    <a:pt x="998456" y="4391909"/>
                  </a:lnTo>
                  <a:cubicBezTo>
                    <a:pt x="988198" y="4351244"/>
                    <a:pt x="977940" y="4310944"/>
                    <a:pt x="973910" y="4295557"/>
                  </a:cubicBezTo>
                  <a:cubicBezTo>
                    <a:pt x="976841" y="4294092"/>
                    <a:pt x="978306" y="4291161"/>
                    <a:pt x="977940" y="4288230"/>
                  </a:cubicBezTo>
                  <a:cubicBezTo>
                    <a:pt x="977207" y="4284567"/>
                    <a:pt x="974276" y="4281636"/>
                    <a:pt x="970613" y="4281636"/>
                  </a:cubicBezTo>
                  <a:lnTo>
                    <a:pt x="951562" y="4197008"/>
                  </a:lnTo>
                  <a:cubicBezTo>
                    <a:pt x="941671" y="4153045"/>
                    <a:pt x="931047" y="4109082"/>
                    <a:pt x="930314" y="4105419"/>
                  </a:cubicBezTo>
                  <a:lnTo>
                    <a:pt x="930314" y="4105419"/>
                  </a:lnTo>
                  <a:cubicBezTo>
                    <a:pt x="930314" y="4105419"/>
                    <a:pt x="930314" y="4105419"/>
                    <a:pt x="929947" y="4105419"/>
                  </a:cubicBezTo>
                  <a:cubicBezTo>
                    <a:pt x="929581" y="4105419"/>
                    <a:pt x="929947" y="4105052"/>
                    <a:pt x="929947" y="4105052"/>
                  </a:cubicBezTo>
                  <a:cubicBezTo>
                    <a:pt x="929947" y="4105052"/>
                    <a:pt x="912362" y="4065120"/>
                    <a:pt x="894777" y="4026286"/>
                  </a:cubicBezTo>
                  <a:lnTo>
                    <a:pt x="859607" y="3948252"/>
                  </a:lnTo>
                  <a:cubicBezTo>
                    <a:pt x="859607" y="3948252"/>
                    <a:pt x="859607" y="3948252"/>
                    <a:pt x="859607" y="3947886"/>
                  </a:cubicBezTo>
                  <a:cubicBezTo>
                    <a:pt x="859607" y="3947520"/>
                    <a:pt x="859241" y="3947886"/>
                    <a:pt x="859241" y="3947520"/>
                  </a:cubicBezTo>
                  <a:lnTo>
                    <a:pt x="859241" y="3947520"/>
                  </a:lnTo>
                  <a:lnTo>
                    <a:pt x="859241" y="3947520"/>
                  </a:lnTo>
                  <a:cubicBezTo>
                    <a:pt x="859241" y="3947520"/>
                    <a:pt x="859241" y="3947153"/>
                    <a:pt x="859241" y="3947153"/>
                  </a:cubicBezTo>
                  <a:lnTo>
                    <a:pt x="859241" y="3947153"/>
                  </a:lnTo>
                  <a:cubicBezTo>
                    <a:pt x="858874" y="3946787"/>
                    <a:pt x="858874" y="3947153"/>
                    <a:pt x="858508" y="3946787"/>
                  </a:cubicBezTo>
                  <a:lnTo>
                    <a:pt x="858508" y="3946787"/>
                  </a:lnTo>
                  <a:cubicBezTo>
                    <a:pt x="858142" y="3946787"/>
                    <a:pt x="858142" y="3946054"/>
                    <a:pt x="857775" y="3946421"/>
                  </a:cubicBezTo>
                  <a:cubicBezTo>
                    <a:pt x="857409" y="3946787"/>
                    <a:pt x="857775" y="3946787"/>
                    <a:pt x="857409" y="3946787"/>
                  </a:cubicBezTo>
                  <a:lnTo>
                    <a:pt x="710867" y="3985621"/>
                  </a:lnTo>
                  <a:lnTo>
                    <a:pt x="567256" y="4024088"/>
                  </a:lnTo>
                  <a:cubicBezTo>
                    <a:pt x="572018" y="4009800"/>
                    <a:pt x="594732" y="3940925"/>
                    <a:pt x="617813" y="3871318"/>
                  </a:cubicBezTo>
                  <a:lnTo>
                    <a:pt x="668736" y="3715617"/>
                  </a:lnTo>
                  <a:cubicBezTo>
                    <a:pt x="668736" y="3715250"/>
                    <a:pt x="668736" y="3714884"/>
                    <a:pt x="668736" y="3714884"/>
                  </a:cubicBezTo>
                  <a:cubicBezTo>
                    <a:pt x="668736" y="3714884"/>
                    <a:pt x="668736" y="3714884"/>
                    <a:pt x="668736" y="3714884"/>
                  </a:cubicBezTo>
                  <a:lnTo>
                    <a:pt x="668736" y="3714884"/>
                  </a:lnTo>
                  <a:lnTo>
                    <a:pt x="668736" y="3714884"/>
                  </a:lnTo>
                  <a:cubicBezTo>
                    <a:pt x="668736" y="3714884"/>
                    <a:pt x="668736" y="3714518"/>
                    <a:pt x="668736" y="3714518"/>
                  </a:cubicBezTo>
                  <a:lnTo>
                    <a:pt x="668736" y="3714518"/>
                  </a:lnTo>
                  <a:cubicBezTo>
                    <a:pt x="668370" y="3713785"/>
                    <a:pt x="667637" y="3713785"/>
                    <a:pt x="666904" y="3713785"/>
                  </a:cubicBezTo>
                  <a:lnTo>
                    <a:pt x="666904" y="3713785"/>
                  </a:lnTo>
                  <a:lnTo>
                    <a:pt x="666904" y="3713785"/>
                  </a:lnTo>
                  <a:cubicBezTo>
                    <a:pt x="666904" y="3713785"/>
                    <a:pt x="666904" y="3713785"/>
                    <a:pt x="666538" y="3713785"/>
                  </a:cubicBezTo>
                  <a:lnTo>
                    <a:pt x="519263" y="3758480"/>
                  </a:lnTo>
                  <a:cubicBezTo>
                    <a:pt x="460280" y="3776432"/>
                    <a:pt x="402029" y="3794383"/>
                    <a:pt x="380781" y="3800977"/>
                  </a:cubicBezTo>
                  <a:cubicBezTo>
                    <a:pt x="378949" y="3797314"/>
                    <a:pt x="374919" y="3794749"/>
                    <a:pt x="370889" y="3795116"/>
                  </a:cubicBezTo>
                  <a:cubicBezTo>
                    <a:pt x="369790" y="3795116"/>
                    <a:pt x="369057" y="3796215"/>
                    <a:pt x="367958" y="3796948"/>
                  </a:cubicBezTo>
                  <a:lnTo>
                    <a:pt x="276369" y="3684843"/>
                  </a:lnTo>
                  <a:lnTo>
                    <a:pt x="183315" y="3570906"/>
                  </a:lnTo>
                  <a:cubicBezTo>
                    <a:pt x="186246" y="3567609"/>
                    <a:pt x="185513" y="3562480"/>
                    <a:pt x="182216" y="3559549"/>
                  </a:cubicBezTo>
                  <a:cubicBezTo>
                    <a:pt x="180751" y="3558450"/>
                    <a:pt x="178919" y="3557717"/>
                    <a:pt x="177087" y="3557717"/>
                  </a:cubicBezTo>
                  <a:lnTo>
                    <a:pt x="175988" y="3557717"/>
                  </a:lnTo>
                  <a:cubicBezTo>
                    <a:pt x="171592" y="3558450"/>
                    <a:pt x="168295" y="3562480"/>
                    <a:pt x="169027" y="3566876"/>
                  </a:cubicBezTo>
                  <a:cubicBezTo>
                    <a:pt x="169027" y="3566876"/>
                    <a:pt x="169027" y="3566876"/>
                    <a:pt x="169027" y="3566876"/>
                  </a:cubicBezTo>
                  <a:cubicBezTo>
                    <a:pt x="169760" y="3569807"/>
                    <a:pt x="171958" y="3572372"/>
                    <a:pt x="175255" y="3573104"/>
                  </a:cubicBezTo>
                  <a:lnTo>
                    <a:pt x="171225" y="3707557"/>
                  </a:lnTo>
                  <a:lnTo>
                    <a:pt x="167562" y="3842009"/>
                  </a:lnTo>
                  <a:cubicBezTo>
                    <a:pt x="163532" y="3842742"/>
                    <a:pt x="160601" y="3846772"/>
                    <a:pt x="161334" y="3850802"/>
                  </a:cubicBezTo>
                  <a:cubicBezTo>
                    <a:pt x="161700" y="3852633"/>
                    <a:pt x="162433" y="3854099"/>
                    <a:pt x="163898" y="3855564"/>
                  </a:cubicBezTo>
                  <a:lnTo>
                    <a:pt x="86964" y="3992948"/>
                  </a:lnTo>
                  <a:cubicBezTo>
                    <a:pt x="47764" y="4062555"/>
                    <a:pt x="9663" y="4131430"/>
                    <a:pt x="6732" y="4136926"/>
                  </a:cubicBezTo>
                  <a:cubicBezTo>
                    <a:pt x="6365" y="4136926"/>
                    <a:pt x="5999" y="4136559"/>
                    <a:pt x="5266" y="4136559"/>
                  </a:cubicBezTo>
                  <a:cubicBezTo>
                    <a:pt x="3801" y="4136926"/>
                    <a:pt x="2336" y="4137658"/>
                    <a:pt x="1236" y="4139124"/>
                  </a:cubicBezTo>
                  <a:cubicBezTo>
                    <a:pt x="137" y="4140589"/>
                    <a:pt x="-229" y="4142054"/>
                    <a:pt x="137" y="4143520"/>
                  </a:cubicBezTo>
                  <a:cubicBezTo>
                    <a:pt x="504" y="4146451"/>
                    <a:pt x="3068" y="4148649"/>
                    <a:pt x="6365" y="4148649"/>
                  </a:cubicBezTo>
                  <a:lnTo>
                    <a:pt x="7098" y="4148649"/>
                  </a:lnTo>
                  <a:cubicBezTo>
                    <a:pt x="8930" y="4148282"/>
                    <a:pt x="10395" y="4147183"/>
                    <a:pt x="11128" y="4145718"/>
                  </a:cubicBezTo>
                  <a:lnTo>
                    <a:pt x="160601" y="4189314"/>
                  </a:lnTo>
                  <a:lnTo>
                    <a:pt x="307143" y="4231445"/>
                  </a:lnTo>
                  <a:cubicBezTo>
                    <a:pt x="307143" y="4232178"/>
                    <a:pt x="306411" y="4232911"/>
                    <a:pt x="306411" y="4233643"/>
                  </a:cubicBezTo>
                  <a:cubicBezTo>
                    <a:pt x="307143" y="4239138"/>
                    <a:pt x="312272" y="4242802"/>
                    <a:pt x="317401" y="4242069"/>
                  </a:cubicBezTo>
                  <a:cubicBezTo>
                    <a:pt x="322897" y="4241337"/>
                    <a:pt x="326560" y="4236208"/>
                    <a:pt x="325827" y="4231079"/>
                  </a:cubicBezTo>
                  <a:cubicBezTo>
                    <a:pt x="325827" y="4229980"/>
                    <a:pt x="324728" y="4229247"/>
                    <a:pt x="323996" y="4228148"/>
                  </a:cubicBezTo>
                  <a:lnTo>
                    <a:pt x="440863" y="4131063"/>
                  </a:lnTo>
                  <a:lnTo>
                    <a:pt x="561760" y="4030316"/>
                  </a:lnTo>
                  <a:cubicBezTo>
                    <a:pt x="562127" y="4041673"/>
                    <a:pt x="563226" y="4080873"/>
                    <a:pt x="565057" y="4119707"/>
                  </a:cubicBezTo>
                  <a:lnTo>
                    <a:pt x="568355" y="4202503"/>
                  </a:lnTo>
                  <a:cubicBezTo>
                    <a:pt x="562859" y="4203602"/>
                    <a:pt x="559196" y="4208731"/>
                    <a:pt x="560295" y="4214227"/>
                  </a:cubicBezTo>
                  <a:cubicBezTo>
                    <a:pt x="561028" y="4219356"/>
                    <a:pt x="565424" y="4223019"/>
                    <a:pt x="570553" y="4223019"/>
                  </a:cubicBezTo>
                  <a:cubicBezTo>
                    <a:pt x="570919" y="4223019"/>
                    <a:pt x="571652" y="4223019"/>
                    <a:pt x="572018" y="4223019"/>
                  </a:cubicBezTo>
                  <a:cubicBezTo>
                    <a:pt x="573850" y="4222652"/>
                    <a:pt x="575315" y="4221554"/>
                    <a:pt x="576415" y="4220454"/>
                  </a:cubicBezTo>
                  <a:lnTo>
                    <a:pt x="694015" y="4326697"/>
                  </a:lnTo>
                  <a:lnTo>
                    <a:pt x="810882" y="4431842"/>
                  </a:lnTo>
                  <a:cubicBezTo>
                    <a:pt x="809417" y="4434040"/>
                    <a:pt x="808684" y="4436970"/>
                    <a:pt x="809050" y="4439535"/>
                  </a:cubicBezTo>
                  <a:cubicBezTo>
                    <a:pt x="809783" y="4444664"/>
                    <a:pt x="814179" y="4448694"/>
                    <a:pt x="819308" y="4448694"/>
                  </a:cubicBezTo>
                  <a:lnTo>
                    <a:pt x="828833" y="4581681"/>
                  </a:lnTo>
                  <a:lnTo>
                    <a:pt x="839091" y="4716866"/>
                  </a:lnTo>
                  <a:cubicBezTo>
                    <a:pt x="835061" y="4717965"/>
                    <a:pt x="832131" y="4721995"/>
                    <a:pt x="832497" y="4726391"/>
                  </a:cubicBezTo>
                  <a:cubicBezTo>
                    <a:pt x="833230" y="4730788"/>
                    <a:pt x="836893" y="4734085"/>
                    <a:pt x="841289" y="4734085"/>
                  </a:cubicBezTo>
                  <a:cubicBezTo>
                    <a:pt x="841656" y="4734085"/>
                    <a:pt x="842022" y="4734085"/>
                    <a:pt x="842755" y="4734085"/>
                  </a:cubicBezTo>
                  <a:cubicBezTo>
                    <a:pt x="844953" y="4733718"/>
                    <a:pt x="847151" y="4732253"/>
                    <a:pt x="848617" y="4730421"/>
                  </a:cubicBezTo>
                  <a:cubicBezTo>
                    <a:pt x="849349" y="4729322"/>
                    <a:pt x="849349" y="4727857"/>
                    <a:pt x="849349" y="4726758"/>
                  </a:cubicBezTo>
                  <a:lnTo>
                    <a:pt x="963286" y="4726391"/>
                  </a:lnTo>
                  <a:close/>
                  <a:moveTo>
                    <a:pt x="315203" y="4222652"/>
                  </a:moveTo>
                  <a:cubicBezTo>
                    <a:pt x="312639" y="4223019"/>
                    <a:pt x="310440" y="4224484"/>
                    <a:pt x="308609" y="4226316"/>
                  </a:cubicBezTo>
                  <a:cubicBezTo>
                    <a:pt x="308242" y="4226683"/>
                    <a:pt x="308609" y="4227415"/>
                    <a:pt x="308242" y="4227782"/>
                  </a:cubicBezTo>
                  <a:lnTo>
                    <a:pt x="161700" y="4185284"/>
                  </a:lnTo>
                  <a:lnTo>
                    <a:pt x="11861" y="4142421"/>
                  </a:lnTo>
                  <a:cubicBezTo>
                    <a:pt x="11861" y="4142054"/>
                    <a:pt x="12227" y="4142054"/>
                    <a:pt x="11861" y="4141688"/>
                  </a:cubicBezTo>
                  <a:cubicBezTo>
                    <a:pt x="11494" y="4140589"/>
                    <a:pt x="11128" y="4139490"/>
                    <a:pt x="10029" y="4138391"/>
                  </a:cubicBezTo>
                  <a:lnTo>
                    <a:pt x="88795" y="3997344"/>
                  </a:lnTo>
                  <a:lnTo>
                    <a:pt x="166096" y="3857396"/>
                  </a:lnTo>
                  <a:cubicBezTo>
                    <a:pt x="166829" y="3857762"/>
                    <a:pt x="167195" y="3858129"/>
                    <a:pt x="167928" y="3858129"/>
                  </a:cubicBezTo>
                  <a:lnTo>
                    <a:pt x="169027" y="3858129"/>
                  </a:lnTo>
                  <a:cubicBezTo>
                    <a:pt x="171225" y="3857762"/>
                    <a:pt x="173057" y="3856664"/>
                    <a:pt x="174156" y="3855198"/>
                  </a:cubicBezTo>
                  <a:cubicBezTo>
                    <a:pt x="174889" y="3854099"/>
                    <a:pt x="175255" y="3853000"/>
                    <a:pt x="175255" y="3851535"/>
                  </a:cubicBezTo>
                  <a:lnTo>
                    <a:pt x="307510" y="3835415"/>
                  </a:lnTo>
                  <a:lnTo>
                    <a:pt x="387009" y="3825523"/>
                  </a:lnTo>
                  <a:lnTo>
                    <a:pt x="466141" y="3917112"/>
                  </a:lnTo>
                  <a:lnTo>
                    <a:pt x="561028" y="4026652"/>
                  </a:lnTo>
                  <a:lnTo>
                    <a:pt x="438665" y="4128133"/>
                  </a:lnTo>
                  <a:lnTo>
                    <a:pt x="322530" y="4225217"/>
                  </a:lnTo>
                  <a:cubicBezTo>
                    <a:pt x="320698" y="4223019"/>
                    <a:pt x="318134" y="4222286"/>
                    <a:pt x="315203" y="4222652"/>
                  </a:cubicBezTo>
                  <a:close/>
                  <a:moveTo>
                    <a:pt x="178186" y="3574203"/>
                  </a:moveTo>
                  <a:cubicBezTo>
                    <a:pt x="178919" y="3574203"/>
                    <a:pt x="179285" y="3573471"/>
                    <a:pt x="180018" y="3573104"/>
                  </a:cubicBezTo>
                  <a:lnTo>
                    <a:pt x="272706" y="3686675"/>
                  </a:lnTo>
                  <a:lnTo>
                    <a:pt x="364295" y="3798413"/>
                  </a:lnTo>
                  <a:cubicBezTo>
                    <a:pt x="362829" y="3800245"/>
                    <a:pt x="361730" y="3802809"/>
                    <a:pt x="362097" y="3805374"/>
                  </a:cubicBezTo>
                  <a:lnTo>
                    <a:pt x="269775" y="3825890"/>
                  </a:lnTo>
                  <a:cubicBezTo>
                    <a:pt x="229842" y="3834682"/>
                    <a:pt x="190276" y="3843841"/>
                    <a:pt x="175255" y="3847138"/>
                  </a:cubicBezTo>
                  <a:cubicBezTo>
                    <a:pt x="174156" y="3845306"/>
                    <a:pt x="172691" y="3843841"/>
                    <a:pt x="170493" y="3843108"/>
                  </a:cubicBezTo>
                  <a:lnTo>
                    <a:pt x="174523" y="3708289"/>
                  </a:lnTo>
                  <a:lnTo>
                    <a:pt x="178186" y="3574203"/>
                  </a:lnTo>
                  <a:close/>
                  <a:moveTo>
                    <a:pt x="519629" y="3761777"/>
                  </a:moveTo>
                  <a:lnTo>
                    <a:pt x="663607" y="3717448"/>
                  </a:lnTo>
                  <a:lnTo>
                    <a:pt x="613050" y="3870219"/>
                  </a:lnTo>
                  <a:lnTo>
                    <a:pt x="563226" y="4022256"/>
                  </a:lnTo>
                  <a:lnTo>
                    <a:pt x="506807" y="3920409"/>
                  </a:lnTo>
                  <a:lnTo>
                    <a:pt x="452220" y="3822592"/>
                  </a:lnTo>
                  <a:cubicBezTo>
                    <a:pt x="454784" y="3820761"/>
                    <a:pt x="456250" y="3817830"/>
                    <a:pt x="455884" y="3814533"/>
                  </a:cubicBezTo>
                  <a:cubicBezTo>
                    <a:pt x="455151" y="3809404"/>
                    <a:pt x="450388" y="3805740"/>
                    <a:pt x="445259" y="3806839"/>
                  </a:cubicBezTo>
                  <a:cubicBezTo>
                    <a:pt x="442695" y="3807206"/>
                    <a:pt x="440497" y="3808671"/>
                    <a:pt x="439031" y="3810502"/>
                  </a:cubicBezTo>
                  <a:cubicBezTo>
                    <a:pt x="438298" y="3811235"/>
                    <a:pt x="438665" y="3812334"/>
                    <a:pt x="438298" y="3813067"/>
                  </a:cubicBezTo>
                  <a:cubicBezTo>
                    <a:pt x="430971" y="3811968"/>
                    <a:pt x="420347" y="3810136"/>
                    <a:pt x="409356" y="3808671"/>
                  </a:cubicBezTo>
                  <a:lnTo>
                    <a:pt x="381513" y="3804641"/>
                  </a:lnTo>
                  <a:cubicBezTo>
                    <a:pt x="381513" y="3804275"/>
                    <a:pt x="381880" y="3803908"/>
                    <a:pt x="381880" y="3803908"/>
                  </a:cubicBezTo>
                  <a:lnTo>
                    <a:pt x="519629" y="3761777"/>
                  </a:lnTo>
                  <a:close/>
                  <a:moveTo>
                    <a:pt x="1372871" y="4828971"/>
                  </a:moveTo>
                  <a:lnTo>
                    <a:pt x="1499264" y="4913232"/>
                  </a:lnTo>
                  <a:lnTo>
                    <a:pt x="1374703" y="4968919"/>
                  </a:lnTo>
                  <a:lnTo>
                    <a:pt x="1255638" y="5022773"/>
                  </a:lnTo>
                  <a:cubicBezTo>
                    <a:pt x="1254172" y="5020941"/>
                    <a:pt x="1252340" y="5019475"/>
                    <a:pt x="1250142" y="5019109"/>
                  </a:cubicBezTo>
                  <a:lnTo>
                    <a:pt x="1249043" y="4884657"/>
                  </a:lnTo>
                  <a:lnTo>
                    <a:pt x="1247211" y="4746174"/>
                  </a:lnTo>
                  <a:cubicBezTo>
                    <a:pt x="1247578" y="4745808"/>
                    <a:pt x="1247944" y="4745808"/>
                    <a:pt x="1248310" y="4745442"/>
                  </a:cubicBezTo>
                  <a:lnTo>
                    <a:pt x="1372871" y="4828971"/>
                  </a:lnTo>
                  <a:close/>
                  <a:moveTo>
                    <a:pt x="1596348" y="4760829"/>
                  </a:moveTo>
                  <a:cubicBezTo>
                    <a:pt x="1597447" y="4761562"/>
                    <a:pt x="1598546" y="4761928"/>
                    <a:pt x="1599645" y="4761928"/>
                  </a:cubicBezTo>
                  <a:lnTo>
                    <a:pt x="1601111" y="4761928"/>
                  </a:lnTo>
                  <a:cubicBezTo>
                    <a:pt x="1602210" y="4761928"/>
                    <a:pt x="1602576" y="4760829"/>
                    <a:pt x="1603675" y="4760462"/>
                  </a:cubicBezTo>
                  <a:cubicBezTo>
                    <a:pt x="1611002" y="4771453"/>
                    <a:pt x="1625656" y="4792335"/>
                    <a:pt x="1640311" y="4813218"/>
                  </a:cubicBezTo>
                  <a:lnTo>
                    <a:pt x="1681709" y="4871102"/>
                  </a:lnTo>
                  <a:cubicBezTo>
                    <a:pt x="1671451" y="4873300"/>
                    <a:pt x="1632251" y="4882092"/>
                    <a:pt x="1593417" y="4890885"/>
                  </a:cubicBezTo>
                  <a:lnTo>
                    <a:pt x="1506591" y="4911034"/>
                  </a:lnTo>
                  <a:lnTo>
                    <a:pt x="1553118" y="4833733"/>
                  </a:lnTo>
                  <a:cubicBezTo>
                    <a:pt x="1570703" y="4804425"/>
                    <a:pt x="1588288" y="4774750"/>
                    <a:pt x="1596348" y="4760829"/>
                  </a:cubicBezTo>
                  <a:lnTo>
                    <a:pt x="1596348" y="4760829"/>
                  </a:lnTo>
                  <a:close/>
                  <a:moveTo>
                    <a:pt x="1137305" y="4924956"/>
                  </a:moveTo>
                  <a:lnTo>
                    <a:pt x="1112393" y="4826406"/>
                  </a:lnTo>
                  <a:cubicBezTo>
                    <a:pt x="1103600" y="4791236"/>
                    <a:pt x="1094441" y="4756066"/>
                    <a:pt x="1089678" y="4737382"/>
                  </a:cubicBezTo>
                  <a:lnTo>
                    <a:pt x="1164781" y="4876964"/>
                  </a:lnTo>
                  <a:lnTo>
                    <a:pt x="1164781" y="4877330"/>
                  </a:lnTo>
                  <a:cubicBezTo>
                    <a:pt x="1151959" y="4899311"/>
                    <a:pt x="1141335" y="4917629"/>
                    <a:pt x="1137305" y="4924956"/>
                  </a:cubicBezTo>
                  <a:lnTo>
                    <a:pt x="1137305" y="4924956"/>
                  </a:lnTo>
                  <a:close/>
                  <a:moveTo>
                    <a:pt x="850448" y="4723094"/>
                  </a:moveTo>
                  <a:cubicBezTo>
                    <a:pt x="850082" y="4721629"/>
                    <a:pt x="849349" y="4720530"/>
                    <a:pt x="848250" y="4719431"/>
                  </a:cubicBezTo>
                  <a:lnTo>
                    <a:pt x="933611" y="4610989"/>
                  </a:lnTo>
                  <a:lnTo>
                    <a:pt x="1018972" y="4502182"/>
                  </a:lnTo>
                  <a:cubicBezTo>
                    <a:pt x="1020071" y="4502914"/>
                    <a:pt x="1021170" y="4503281"/>
                    <a:pt x="1022269" y="4503281"/>
                  </a:cubicBezTo>
                  <a:lnTo>
                    <a:pt x="1022635" y="4503281"/>
                  </a:lnTo>
                  <a:lnTo>
                    <a:pt x="1051578" y="4609890"/>
                  </a:lnTo>
                  <a:lnTo>
                    <a:pt x="1080886" y="4716500"/>
                  </a:lnTo>
                  <a:cubicBezTo>
                    <a:pt x="1079787" y="4716866"/>
                    <a:pt x="1078688" y="4717599"/>
                    <a:pt x="1077589" y="4718332"/>
                  </a:cubicBezTo>
                  <a:cubicBezTo>
                    <a:pt x="1076856" y="4719431"/>
                    <a:pt x="1076856" y="4720896"/>
                    <a:pt x="1076856" y="4721995"/>
                  </a:cubicBezTo>
                  <a:lnTo>
                    <a:pt x="963286" y="4722361"/>
                  </a:lnTo>
                  <a:lnTo>
                    <a:pt x="850448" y="4723094"/>
                  </a:lnTo>
                  <a:close/>
                  <a:moveTo>
                    <a:pt x="371622" y="3814899"/>
                  </a:moveTo>
                  <a:lnTo>
                    <a:pt x="373087" y="3814899"/>
                  </a:lnTo>
                  <a:cubicBezTo>
                    <a:pt x="374553" y="3814533"/>
                    <a:pt x="375285" y="3813434"/>
                    <a:pt x="376384" y="3813067"/>
                  </a:cubicBezTo>
                  <a:lnTo>
                    <a:pt x="384078" y="3821860"/>
                  </a:lnTo>
                  <a:lnTo>
                    <a:pt x="307143" y="3831019"/>
                  </a:lnTo>
                  <a:lnTo>
                    <a:pt x="205663" y="3843474"/>
                  </a:lnTo>
                  <a:cubicBezTo>
                    <a:pt x="223981" y="3839445"/>
                    <a:pt x="247061" y="3834316"/>
                    <a:pt x="270141" y="3829187"/>
                  </a:cubicBezTo>
                  <a:lnTo>
                    <a:pt x="362463" y="3808304"/>
                  </a:lnTo>
                  <a:cubicBezTo>
                    <a:pt x="364295" y="3812334"/>
                    <a:pt x="367958" y="3814899"/>
                    <a:pt x="371622" y="3814899"/>
                  </a:cubicBezTo>
                  <a:close/>
                  <a:moveTo>
                    <a:pt x="379682" y="3811235"/>
                  </a:moveTo>
                  <a:cubicBezTo>
                    <a:pt x="379682" y="3811235"/>
                    <a:pt x="380048" y="3811235"/>
                    <a:pt x="380048" y="3810869"/>
                  </a:cubicBezTo>
                  <a:cubicBezTo>
                    <a:pt x="380781" y="3810136"/>
                    <a:pt x="380414" y="3809037"/>
                    <a:pt x="380781" y="3807938"/>
                  </a:cubicBezTo>
                  <a:lnTo>
                    <a:pt x="408990" y="3812334"/>
                  </a:lnTo>
                  <a:cubicBezTo>
                    <a:pt x="417783" y="3813800"/>
                    <a:pt x="426209" y="3814899"/>
                    <a:pt x="433169" y="3815998"/>
                  </a:cubicBezTo>
                  <a:lnTo>
                    <a:pt x="388840" y="3821127"/>
                  </a:lnTo>
                  <a:lnTo>
                    <a:pt x="379682" y="3811235"/>
                  </a:lnTo>
                  <a:close/>
                  <a:moveTo>
                    <a:pt x="438298" y="3819295"/>
                  </a:moveTo>
                  <a:cubicBezTo>
                    <a:pt x="439398" y="3823692"/>
                    <a:pt x="443794" y="3826256"/>
                    <a:pt x="448190" y="3825890"/>
                  </a:cubicBezTo>
                  <a:cubicBezTo>
                    <a:pt x="448923" y="3825890"/>
                    <a:pt x="448923" y="3825157"/>
                    <a:pt x="449655" y="3825157"/>
                  </a:cubicBezTo>
                  <a:lnTo>
                    <a:pt x="503876" y="3922974"/>
                  </a:lnTo>
                  <a:lnTo>
                    <a:pt x="554433" y="4013463"/>
                  </a:lnTo>
                  <a:lnTo>
                    <a:pt x="469805" y="3915280"/>
                  </a:lnTo>
                  <a:cubicBezTo>
                    <a:pt x="440130" y="3880843"/>
                    <a:pt x="410089" y="3846772"/>
                    <a:pt x="391771" y="3825523"/>
                  </a:cubicBezTo>
                  <a:lnTo>
                    <a:pt x="438298" y="3819295"/>
                  </a:lnTo>
                  <a:close/>
                  <a:moveTo>
                    <a:pt x="1089678" y="4730055"/>
                  </a:moveTo>
                  <a:cubicBezTo>
                    <a:pt x="1090045" y="4729688"/>
                    <a:pt x="1091144" y="4729688"/>
                    <a:pt x="1091510" y="4728956"/>
                  </a:cubicBezTo>
                  <a:cubicBezTo>
                    <a:pt x="1091877" y="4728223"/>
                    <a:pt x="1091877" y="4727124"/>
                    <a:pt x="1092243" y="4726391"/>
                  </a:cubicBezTo>
                  <a:cubicBezTo>
                    <a:pt x="1105798" y="4727857"/>
                    <a:pt x="1135473" y="4731520"/>
                    <a:pt x="1164781" y="4734451"/>
                  </a:cubicBezTo>
                  <a:lnTo>
                    <a:pt x="1240251" y="4742511"/>
                  </a:lnTo>
                  <a:cubicBezTo>
                    <a:pt x="1240617" y="4743244"/>
                    <a:pt x="1240983" y="4743976"/>
                    <a:pt x="1241350" y="4744709"/>
                  </a:cubicBezTo>
                  <a:lnTo>
                    <a:pt x="1189327" y="4834466"/>
                  </a:lnTo>
                  <a:cubicBezTo>
                    <a:pt x="1181634" y="4847655"/>
                    <a:pt x="1173940" y="4860844"/>
                    <a:pt x="1166979" y="4872933"/>
                  </a:cubicBezTo>
                  <a:lnTo>
                    <a:pt x="1089678" y="4730055"/>
                  </a:lnTo>
                  <a:close/>
                  <a:moveTo>
                    <a:pt x="579345" y="4207266"/>
                  </a:moveTo>
                  <a:lnTo>
                    <a:pt x="586672" y="4200671"/>
                  </a:lnTo>
                  <a:cubicBezTo>
                    <a:pt x="589970" y="4197741"/>
                    <a:pt x="593267" y="4194810"/>
                    <a:pt x="595831" y="4192245"/>
                  </a:cubicBezTo>
                  <a:cubicBezTo>
                    <a:pt x="596930" y="4192978"/>
                    <a:pt x="598396" y="4193711"/>
                    <a:pt x="599861" y="4193711"/>
                  </a:cubicBezTo>
                  <a:lnTo>
                    <a:pt x="600960" y="4193711"/>
                  </a:lnTo>
                  <a:cubicBezTo>
                    <a:pt x="601693" y="4193711"/>
                    <a:pt x="602426" y="4192978"/>
                    <a:pt x="603158" y="4192245"/>
                  </a:cubicBezTo>
                  <a:lnTo>
                    <a:pt x="610486" y="4200671"/>
                  </a:lnTo>
                  <a:lnTo>
                    <a:pt x="580078" y="4207998"/>
                  </a:lnTo>
                  <a:cubicBezTo>
                    <a:pt x="579345" y="4207998"/>
                    <a:pt x="579345" y="4207632"/>
                    <a:pt x="579345" y="4207266"/>
                  </a:cubicBezTo>
                  <a:close/>
                  <a:moveTo>
                    <a:pt x="897342" y="4114944"/>
                  </a:moveTo>
                  <a:lnTo>
                    <a:pt x="921521" y="4109082"/>
                  </a:lnTo>
                  <a:cubicBezTo>
                    <a:pt x="918957" y="4111647"/>
                    <a:pt x="915660" y="4114577"/>
                    <a:pt x="912362" y="4117509"/>
                  </a:cubicBezTo>
                  <a:lnTo>
                    <a:pt x="900273" y="4128865"/>
                  </a:lnTo>
                  <a:cubicBezTo>
                    <a:pt x="899540" y="4125935"/>
                    <a:pt x="898441" y="4121538"/>
                    <a:pt x="897342" y="4114944"/>
                  </a:cubicBezTo>
                  <a:close/>
                  <a:moveTo>
                    <a:pt x="897342" y="4131063"/>
                  </a:moveTo>
                  <a:lnTo>
                    <a:pt x="749334" y="4157441"/>
                  </a:lnTo>
                  <a:lnTo>
                    <a:pt x="656646" y="4174294"/>
                  </a:lnTo>
                  <a:lnTo>
                    <a:pt x="764355" y="4148282"/>
                  </a:lnTo>
                  <a:lnTo>
                    <a:pt x="894045" y="4116409"/>
                  </a:lnTo>
                  <a:cubicBezTo>
                    <a:pt x="895510" y="4123736"/>
                    <a:pt x="896609" y="4128865"/>
                    <a:pt x="897342" y="4131063"/>
                  </a:cubicBezTo>
                  <a:close/>
                  <a:moveTo>
                    <a:pt x="605723" y="4190780"/>
                  </a:moveTo>
                  <a:cubicBezTo>
                    <a:pt x="606456" y="4189680"/>
                    <a:pt x="606822" y="4188215"/>
                    <a:pt x="606822" y="4186750"/>
                  </a:cubicBezTo>
                  <a:lnTo>
                    <a:pt x="749701" y="4161471"/>
                  </a:lnTo>
                  <a:lnTo>
                    <a:pt x="842389" y="4144619"/>
                  </a:lnTo>
                  <a:lnTo>
                    <a:pt x="734680" y="4170996"/>
                  </a:lnTo>
                  <a:lnTo>
                    <a:pt x="614149" y="4200671"/>
                  </a:lnTo>
                  <a:lnTo>
                    <a:pt x="605723" y="4190780"/>
                  </a:lnTo>
                  <a:close/>
                  <a:moveTo>
                    <a:pt x="735413" y="4174294"/>
                  </a:moveTo>
                  <a:lnTo>
                    <a:pt x="896609" y="4134727"/>
                  </a:lnTo>
                  <a:lnTo>
                    <a:pt x="857775" y="4284567"/>
                  </a:lnTo>
                  <a:lnTo>
                    <a:pt x="821140" y="4427079"/>
                  </a:lnTo>
                  <a:cubicBezTo>
                    <a:pt x="820407" y="4427079"/>
                    <a:pt x="819674" y="4426346"/>
                    <a:pt x="818575" y="4426346"/>
                  </a:cubicBezTo>
                  <a:cubicBezTo>
                    <a:pt x="817110" y="4426713"/>
                    <a:pt x="815645" y="4427079"/>
                    <a:pt x="814179" y="4428178"/>
                  </a:cubicBezTo>
                  <a:cubicBezTo>
                    <a:pt x="797693" y="4409494"/>
                    <a:pt x="754463" y="4360402"/>
                    <a:pt x="711233" y="4310578"/>
                  </a:cubicBezTo>
                  <a:lnTo>
                    <a:pt x="616347" y="4203236"/>
                  </a:lnTo>
                  <a:lnTo>
                    <a:pt x="735413" y="4174294"/>
                  </a:lnTo>
                  <a:close/>
                  <a:moveTo>
                    <a:pt x="962553" y="4290795"/>
                  </a:moveTo>
                  <a:cubicBezTo>
                    <a:pt x="962553" y="4291894"/>
                    <a:pt x="963286" y="4292627"/>
                    <a:pt x="964019" y="4293359"/>
                  </a:cubicBezTo>
                  <a:cubicBezTo>
                    <a:pt x="952662" y="4304350"/>
                    <a:pt x="923353" y="4333292"/>
                    <a:pt x="894045" y="4362234"/>
                  </a:cubicBezTo>
                  <a:lnTo>
                    <a:pt x="827368" y="4428911"/>
                  </a:lnTo>
                  <a:cubicBezTo>
                    <a:pt x="826635" y="4428544"/>
                    <a:pt x="825903" y="4428544"/>
                    <a:pt x="825170" y="4428178"/>
                  </a:cubicBezTo>
                  <a:lnTo>
                    <a:pt x="862172" y="4285666"/>
                  </a:lnTo>
                  <a:cubicBezTo>
                    <a:pt x="879024" y="4220454"/>
                    <a:pt x="895510" y="4155610"/>
                    <a:pt x="899906" y="4137658"/>
                  </a:cubicBezTo>
                  <a:lnTo>
                    <a:pt x="933245" y="4212029"/>
                  </a:lnTo>
                  <a:cubicBezTo>
                    <a:pt x="946433" y="4242069"/>
                    <a:pt x="960355" y="4271744"/>
                    <a:pt x="965850" y="4284200"/>
                  </a:cubicBezTo>
                  <a:cubicBezTo>
                    <a:pt x="963286" y="4285666"/>
                    <a:pt x="962187" y="4287864"/>
                    <a:pt x="962553" y="4290795"/>
                  </a:cubicBezTo>
                  <a:lnTo>
                    <a:pt x="962553" y="4290795"/>
                  </a:lnTo>
                  <a:close/>
                  <a:moveTo>
                    <a:pt x="1192624" y="4836665"/>
                  </a:moveTo>
                  <a:lnTo>
                    <a:pt x="1243548" y="4747640"/>
                  </a:lnTo>
                  <a:lnTo>
                    <a:pt x="1244647" y="4884657"/>
                  </a:lnTo>
                  <a:lnTo>
                    <a:pt x="1246112" y="5018743"/>
                  </a:lnTo>
                  <a:cubicBezTo>
                    <a:pt x="1245746" y="5018743"/>
                    <a:pt x="1245746" y="5019109"/>
                    <a:pt x="1245379" y="5019475"/>
                  </a:cubicBezTo>
                  <a:lnTo>
                    <a:pt x="1169178" y="4877330"/>
                  </a:lnTo>
                  <a:cubicBezTo>
                    <a:pt x="1176871" y="4864507"/>
                    <a:pt x="1184564" y="4850586"/>
                    <a:pt x="1192624" y="4836665"/>
                  </a:cubicBezTo>
                  <a:lnTo>
                    <a:pt x="1192624" y="4836665"/>
                  </a:lnTo>
                  <a:close/>
                  <a:moveTo>
                    <a:pt x="1240983" y="4739580"/>
                  </a:moveTo>
                  <a:lnTo>
                    <a:pt x="1165148" y="4730788"/>
                  </a:lnTo>
                  <a:cubicBezTo>
                    <a:pt x="1136206" y="4727490"/>
                    <a:pt x="1106897" y="4724559"/>
                    <a:pt x="1092976" y="4723094"/>
                  </a:cubicBezTo>
                  <a:cubicBezTo>
                    <a:pt x="1092976" y="4723094"/>
                    <a:pt x="1092976" y="4722728"/>
                    <a:pt x="1092976" y="4722728"/>
                  </a:cubicBezTo>
                  <a:cubicBezTo>
                    <a:pt x="1092243" y="4718332"/>
                    <a:pt x="1088213" y="4715401"/>
                    <a:pt x="1083817" y="4715767"/>
                  </a:cubicBezTo>
                  <a:lnTo>
                    <a:pt x="1054875" y="4609524"/>
                  </a:lnTo>
                  <a:cubicBezTo>
                    <a:pt x="1042419" y="4564096"/>
                    <a:pt x="1029963" y="4519034"/>
                    <a:pt x="1025566" y="4502548"/>
                  </a:cubicBezTo>
                  <a:lnTo>
                    <a:pt x="1025566" y="4502548"/>
                  </a:lnTo>
                  <a:cubicBezTo>
                    <a:pt x="1039854" y="4518302"/>
                    <a:pt x="1085649" y="4569225"/>
                    <a:pt x="1132176" y="4620148"/>
                  </a:cubicBezTo>
                  <a:lnTo>
                    <a:pt x="1240983" y="4739580"/>
                  </a:lnTo>
                  <a:cubicBezTo>
                    <a:pt x="1240983" y="4739214"/>
                    <a:pt x="1240983" y="4739214"/>
                    <a:pt x="1240983" y="4739580"/>
                  </a:cubicBezTo>
                  <a:lnTo>
                    <a:pt x="1240983" y="4739580"/>
                  </a:lnTo>
                  <a:close/>
                  <a:moveTo>
                    <a:pt x="1015308" y="4491924"/>
                  </a:moveTo>
                  <a:cubicBezTo>
                    <a:pt x="999921" y="4487528"/>
                    <a:pt x="960721" y="4475804"/>
                    <a:pt x="921888" y="4464814"/>
                  </a:cubicBezTo>
                  <a:lnTo>
                    <a:pt x="831764" y="4439169"/>
                  </a:lnTo>
                  <a:cubicBezTo>
                    <a:pt x="831764" y="4438070"/>
                    <a:pt x="831764" y="4437337"/>
                    <a:pt x="831764" y="4436238"/>
                  </a:cubicBezTo>
                  <a:cubicBezTo>
                    <a:pt x="831398" y="4434406"/>
                    <a:pt x="830299" y="4432941"/>
                    <a:pt x="829200" y="4431842"/>
                  </a:cubicBezTo>
                  <a:lnTo>
                    <a:pt x="896609" y="4365165"/>
                  </a:lnTo>
                  <a:cubicBezTo>
                    <a:pt x="925918" y="4336223"/>
                    <a:pt x="954860" y="4307281"/>
                    <a:pt x="966217" y="4295924"/>
                  </a:cubicBezTo>
                  <a:cubicBezTo>
                    <a:pt x="967316" y="4296657"/>
                    <a:pt x="968415" y="4297023"/>
                    <a:pt x="969880" y="4297389"/>
                  </a:cubicBezTo>
                  <a:lnTo>
                    <a:pt x="969880" y="4297389"/>
                  </a:lnTo>
                  <a:cubicBezTo>
                    <a:pt x="973544" y="4313143"/>
                    <a:pt x="983802" y="4353075"/>
                    <a:pt x="994060" y="4393374"/>
                  </a:cubicBezTo>
                  <a:lnTo>
                    <a:pt x="1018605" y="4489359"/>
                  </a:lnTo>
                  <a:cubicBezTo>
                    <a:pt x="1017140" y="4489359"/>
                    <a:pt x="1016041" y="4490459"/>
                    <a:pt x="1015308" y="4491924"/>
                  </a:cubicBezTo>
                  <a:lnTo>
                    <a:pt x="1015308" y="4491924"/>
                  </a:lnTo>
                  <a:close/>
                  <a:moveTo>
                    <a:pt x="936542" y="4210197"/>
                  </a:moveTo>
                  <a:lnTo>
                    <a:pt x="901372" y="4132529"/>
                  </a:lnTo>
                  <a:lnTo>
                    <a:pt x="914927" y="4120440"/>
                  </a:lnTo>
                  <a:cubicBezTo>
                    <a:pt x="919690" y="4116043"/>
                    <a:pt x="924452" y="4111647"/>
                    <a:pt x="927017" y="4109082"/>
                  </a:cubicBezTo>
                  <a:cubicBezTo>
                    <a:pt x="929215" y="4119707"/>
                    <a:pt x="938007" y="4158907"/>
                    <a:pt x="947166" y="4197741"/>
                  </a:cubicBezTo>
                  <a:lnTo>
                    <a:pt x="964385" y="4271744"/>
                  </a:lnTo>
                  <a:cubicBezTo>
                    <a:pt x="957424" y="4256724"/>
                    <a:pt x="947166" y="4233277"/>
                    <a:pt x="936542" y="4210197"/>
                  </a:cubicBezTo>
                  <a:lnTo>
                    <a:pt x="936542" y="4210197"/>
                  </a:lnTo>
                  <a:close/>
                  <a:moveTo>
                    <a:pt x="896609" y="4112013"/>
                  </a:moveTo>
                  <a:cubicBezTo>
                    <a:pt x="892579" y="4094428"/>
                    <a:pt x="886718" y="4067318"/>
                    <a:pt x="880123" y="4040208"/>
                  </a:cubicBezTo>
                  <a:lnTo>
                    <a:pt x="862904" y="3965837"/>
                  </a:lnTo>
                  <a:lnTo>
                    <a:pt x="890747" y="4028484"/>
                  </a:lnTo>
                  <a:cubicBezTo>
                    <a:pt x="905768" y="4062555"/>
                    <a:pt x="921521" y="4096993"/>
                    <a:pt x="925551" y="4105052"/>
                  </a:cubicBezTo>
                  <a:lnTo>
                    <a:pt x="896609" y="4112013"/>
                  </a:lnTo>
                  <a:close/>
                  <a:moveTo>
                    <a:pt x="855944" y="3951183"/>
                  </a:moveTo>
                  <a:lnTo>
                    <a:pt x="876460" y="4041306"/>
                  </a:lnTo>
                  <a:cubicBezTo>
                    <a:pt x="882688" y="4068417"/>
                    <a:pt x="888916" y="4095527"/>
                    <a:pt x="892946" y="4113112"/>
                  </a:cubicBezTo>
                  <a:lnTo>
                    <a:pt x="763256" y="4144619"/>
                  </a:lnTo>
                  <a:lnTo>
                    <a:pt x="606089" y="4183452"/>
                  </a:lnTo>
                  <a:cubicBezTo>
                    <a:pt x="604990" y="4180888"/>
                    <a:pt x="602426" y="4179423"/>
                    <a:pt x="599861" y="4179423"/>
                  </a:cubicBezTo>
                  <a:cubicBezTo>
                    <a:pt x="596930" y="4166234"/>
                    <a:pt x="590336" y="4136193"/>
                    <a:pt x="583742" y="4106518"/>
                  </a:cubicBezTo>
                  <a:lnTo>
                    <a:pt x="565790" y="4028484"/>
                  </a:lnTo>
                  <a:lnTo>
                    <a:pt x="710867" y="3990017"/>
                  </a:lnTo>
                  <a:lnTo>
                    <a:pt x="855944" y="3951183"/>
                  </a:lnTo>
                  <a:close/>
                  <a:moveTo>
                    <a:pt x="579712" y="4106884"/>
                  </a:moveTo>
                  <a:cubicBezTo>
                    <a:pt x="586306" y="4136926"/>
                    <a:pt x="593267" y="4166966"/>
                    <a:pt x="596198" y="4179789"/>
                  </a:cubicBezTo>
                  <a:cubicBezTo>
                    <a:pt x="595099" y="4180155"/>
                    <a:pt x="594000" y="4180888"/>
                    <a:pt x="593267" y="4181621"/>
                  </a:cubicBezTo>
                  <a:cubicBezTo>
                    <a:pt x="592168" y="4183452"/>
                    <a:pt x="591435" y="4185284"/>
                    <a:pt x="591801" y="4187482"/>
                  </a:cubicBezTo>
                  <a:cubicBezTo>
                    <a:pt x="591801" y="4188215"/>
                    <a:pt x="592534" y="4188948"/>
                    <a:pt x="592900" y="4189680"/>
                  </a:cubicBezTo>
                  <a:cubicBezTo>
                    <a:pt x="590336" y="4191879"/>
                    <a:pt x="587039" y="4194810"/>
                    <a:pt x="583742" y="4198107"/>
                  </a:cubicBezTo>
                  <a:lnTo>
                    <a:pt x="577147" y="4204335"/>
                  </a:lnTo>
                  <a:cubicBezTo>
                    <a:pt x="575682" y="4203602"/>
                    <a:pt x="573850" y="4202870"/>
                    <a:pt x="572018" y="4202870"/>
                  </a:cubicBezTo>
                  <a:lnTo>
                    <a:pt x="569087" y="4119340"/>
                  </a:lnTo>
                  <a:cubicBezTo>
                    <a:pt x="568355" y="4091864"/>
                    <a:pt x="566889" y="4064387"/>
                    <a:pt x="566157" y="4046435"/>
                  </a:cubicBezTo>
                  <a:lnTo>
                    <a:pt x="579712" y="4106884"/>
                  </a:lnTo>
                  <a:close/>
                  <a:moveTo>
                    <a:pt x="581177" y="4212029"/>
                  </a:moveTo>
                  <a:lnTo>
                    <a:pt x="613050" y="4204335"/>
                  </a:lnTo>
                  <a:lnTo>
                    <a:pt x="708669" y="4313509"/>
                  </a:lnTo>
                  <a:cubicBezTo>
                    <a:pt x="743473" y="4353075"/>
                    <a:pt x="778276" y="4392275"/>
                    <a:pt x="799525" y="4416455"/>
                  </a:cubicBezTo>
                  <a:lnTo>
                    <a:pt x="697312" y="4324133"/>
                  </a:lnTo>
                  <a:lnTo>
                    <a:pt x="579712" y="4218623"/>
                  </a:lnTo>
                  <a:cubicBezTo>
                    <a:pt x="580811" y="4216058"/>
                    <a:pt x="581177" y="4213860"/>
                    <a:pt x="581177" y="4212029"/>
                  </a:cubicBezTo>
                  <a:lnTo>
                    <a:pt x="581177" y="4212029"/>
                  </a:lnTo>
                  <a:close/>
                  <a:moveTo>
                    <a:pt x="830665" y="4442466"/>
                  </a:moveTo>
                  <a:lnTo>
                    <a:pt x="920789" y="4468477"/>
                  </a:lnTo>
                  <a:cubicBezTo>
                    <a:pt x="959989" y="4479834"/>
                    <a:pt x="998822" y="4490825"/>
                    <a:pt x="1014576" y="4495221"/>
                  </a:cubicBezTo>
                  <a:cubicBezTo>
                    <a:pt x="1014576" y="4495954"/>
                    <a:pt x="1014209" y="4496320"/>
                    <a:pt x="1014209" y="4496686"/>
                  </a:cubicBezTo>
                  <a:cubicBezTo>
                    <a:pt x="1014576" y="4498152"/>
                    <a:pt x="1015308" y="4499251"/>
                    <a:pt x="1016041" y="4500350"/>
                  </a:cubicBezTo>
                  <a:cubicBezTo>
                    <a:pt x="1003951" y="4515737"/>
                    <a:pt x="967316" y="4562264"/>
                    <a:pt x="930314" y="4609157"/>
                  </a:cubicBezTo>
                  <a:lnTo>
                    <a:pt x="845319" y="4717599"/>
                  </a:lnTo>
                  <a:cubicBezTo>
                    <a:pt x="844587" y="4717232"/>
                    <a:pt x="843488" y="4716866"/>
                    <a:pt x="842755" y="4716866"/>
                  </a:cubicBezTo>
                  <a:lnTo>
                    <a:pt x="832863" y="4581315"/>
                  </a:lnTo>
                  <a:lnTo>
                    <a:pt x="822972" y="4448694"/>
                  </a:lnTo>
                  <a:cubicBezTo>
                    <a:pt x="826635" y="4447961"/>
                    <a:pt x="829566" y="4445397"/>
                    <a:pt x="830665" y="4442466"/>
                  </a:cubicBezTo>
                  <a:lnTo>
                    <a:pt x="830665" y="4442466"/>
                  </a:lnTo>
                  <a:close/>
                  <a:moveTo>
                    <a:pt x="2583676" y="5556553"/>
                  </a:moveTo>
                  <a:lnTo>
                    <a:pt x="2583676" y="5556553"/>
                  </a:lnTo>
                  <a:cubicBezTo>
                    <a:pt x="2589904" y="5556919"/>
                    <a:pt x="2595033" y="5552156"/>
                    <a:pt x="2595399" y="5545929"/>
                  </a:cubicBezTo>
                  <a:cubicBezTo>
                    <a:pt x="2595766" y="5539700"/>
                    <a:pt x="2591003" y="5534572"/>
                    <a:pt x="2584775" y="5534205"/>
                  </a:cubicBezTo>
                  <a:cubicBezTo>
                    <a:pt x="2584409" y="5534205"/>
                    <a:pt x="2584042" y="5534205"/>
                    <a:pt x="2583676" y="5534205"/>
                  </a:cubicBezTo>
                  <a:lnTo>
                    <a:pt x="2555833" y="5381801"/>
                  </a:lnTo>
                  <a:cubicBezTo>
                    <a:pt x="2543377" y="5312560"/>
                    <a:pt x="2530188" y="5242952"/>
                    <a:pt x="2526524" y="5224268"/>
                  </a:cubicBezTo>
                  <a:cubicBezTo>
                    <a:pt x="2527257" y="5223902"/>
                    <a:pt x="2527990" y="5223902"/>
                    <a:pt x="2528723" y="5223169"/>
                  </a:cubicBezTo>
                  <a:cubicBezTo>
                    <a:pt x="2529822" y="5221704"/>
                    <a:pt x="2530188" y="5220238"/>
                    <a:pt x="2530188" y="5218407"/>
                  </a:cubicBezTo>
                  <a:cubicBezTo>
                    <a:pt x="2530188" y="5216575"/>
                    <a:pt x="2529089" y="5215109"/>
                    <a:pt x="2527990" y="5214011"/>
                  </a:cubicBezTo>
                  <a:cubicBezTo>
                    <a:pt x="2525425" y="5211812"/>
                    <a:pt x="2521396" y="5212179"/>
                    <a:pt x="2518831" y="5214743"/>
                  </a:cubicBezTo>
                  <a:cubicBezTo>
                    <a:pt x="2518098" y="5215842"/>
                    <a:pt x="2517732" y="5216941"/>
                    <a:pt x="2517732" y="5218407"/>
                  </a:cubicBezTo>
                  <a:cubicBezTo>
                    <a:pt x="2504543" y="5221704"/>
                    <a:pt x="2468274" y="5230497"/>
                    <a:pt x="2432371" y="5239655"/>
                  </a:cubicBezTo>
                  <a:lnTo>
                    <a:pt x="2348109" y="5260904"/>
                  </a:lnTo>
                  <a:cubicBezTo>
                    <a:pt x="2347743" y="5260171"/>
                    <a:pt x="2347377" y="5259072"/>
                    <a:pt x="2346644" y="5258340"/>
                  </a:cubicBezTo>
                  <a:cubicBezTo>
                    <a:pt x="2343347" y="5255775"/>
                    <a:pt x="2338584" y="5256141"/>
                    <a:pt x="2335653" y="5259072"/>
                  </a:cubicBezTo>
                  <a:cubicBezTo>
                    <a:pt x="2335287" y="5259805"/>
                    <a:pt x="2334921" y="5260904"/>
                    <a:pt x="2334921" y="5262003"/>
                  </a:cubicBezTo>
                  <a:lnTo>
                    <a:pt x="2142950" y="5247715"/>
                  </a:lnTo>
                  <a:lnTo>
                    <a:pt x="1945851" y="5233427"/>
                  </a:lnTo>
                  <a:cubicBezTo>
                    <a:pt x="1945851" y="5233427"/>
                    <a:pt x="1945851" y="5233061"/>
                    <a:pt x="1945851" y="5233061"/>
                  </a:cubicBezTo>
                  <a:cubicBezTo>
                    <a:pt x="1944752" y="5231962"/>
                    <a:pt x="1943287" y="5232328"/>
                    <a:pt x="1942187" y="5233427"/>
                  </a:cubicBezTo>
                  <a:cubicBezTo>
                    <a:pt x="1941821" y="5233793"/>
                    <a:pt x="1942187" y="5234160"/>
                    <a:pt x="1942187" y="5234893"/>
                  </a:cubicBezTo>
                  <a:lnTo>
                    <a:pt x="1834113" y="5374108"/>
                  </a:lnTo>
                  <a:lnTo>
                    <a:pt x="1731533" y="5506728"/>
                  </a:lnTo>
                  <a:cubicBezTo>
                    <a:pt x="1727137" y="5503798"/>
                    <a:pt x="1720909" y="5505263"/>
                    <a:pt x="1718344" y="5509659"/>
                  </a:cubicBezTo>
                  <a:cubicBezTo>
                    <a:pt x="1717245" y="5511491"/>
                    <a:pt x="1716879" y="5513689"/>
                    <a:pt x="1716879" y="5515887"/>
                  </a:cubicBezTo>
                  <a:cubicBezTo>
                    <a:pt x="1717245" y="5517353"/>
                    <a:pt x="1717978" y="5518818"/>
                    <a:pt x="1719077" y="5519917"/>
                  </a:cubicBezTo>
                  <a:lnTo>
                    <a:pt x="1617597" y="5608941"/>
                  </a:lnTo>
                  <a:cubicBezTo>
                    <a:pt x="1575099" y="5646310"/>
                    <a:pt x="1532969" y="5683678"/>
                    <a:pt x="1516849" y="5698332"/>
                  </a:cubicBezTo>
                  <a:cubicBezTo>
                    <a:pt x="1512819" y="5695035"/>
                    <a:pt x="1506591" y="5695768"/>
                    <a:pt x="1503294" y="5699432"/>
                  </a:cubicBezTo>
                  <a:cubicBezTo>
                    <a:pt x="1499630" y="5703461"/>
                    <a:pt x="1500363" y="5710055"/>
                    <a:pt x="1504393" y="5713353"/>
                  </a:cubicBezTo>
                  <a:cubicBezTo>
                    <a:pt x="1506225" y="5714818"/>
                    <a:pt x="1508423" y="5715918"/>
                    <a:pt x="1510987" y="5715918"/>
                  </a:cubicBezTo>
                  <a:cubicBezTo>
                    <a:pt x="1513552" y="5715918"/>
                    <a:pt x="1516116" y="5714818"/>
                    <a:pt x="1517948" y="5712620"/>
                  </a:cubicBezTo>
                  <a:lnTo>
                    <a:pt x="1627122" y="5785525"/>
                  </a:lnTo>
                  <a:cubicBezTo>
                    <a:pt x="1673649" y="5816665"/>
                    <a:pt x="1720543" y="5847439"/>
                    <a:pt x="1737761" y="5858796"/>
                  </a:cubicBezTo>
                  <a:cubicBezTo>
                    <a:pt x="1737029" y="5859895"/>
                    <a:pt x="1736662" y="5861360"/>
                    <a:pt x="1736296" y="5862826"/>
                  </a:cubicBezTo>
                  <a:cubicBezTo>
                    <a:pt x="1736662" y="5865390"/>
                    <a:pt x="1737761" y="5867588"/>
                    <a:pt x="1739593" y="5869420"/>
                  </a:cubicBezTo>
                  <a:cubicBezTo>
                    <a:pt x="1741425" y="5870886"/>
                    <a:pt x="1743623" y="5871619"/>
                    <a:pt x="1745821" y="5871619"/>
                  </a:cubicBezTo>
                  <a:cubicBezTo>
                    <a:pt x="1748386" y="5871619"/>
                    <a:pt x="1750584" y="5870519"/>
                    <a:pt x="1752415" y="5868688"/>
                  </a:cubicBezTo>
                  <a:lnTo>
                    <a:pt x="1849133" y="5935731"/>
                  </a:lnTo>
                  <a:cubicBezTo>
                    <a:pt x="1890165" y="5964306"/>
                    <a:pt x="1931563" y="5992516"/>
                    <a:pt x="1946950" y="6003140"/>
                  </a:cubicBezTo>
                  <a:cubicBezTo>
                    <a:pt x="1945485" y="6006437"/>
                    <a:pt x="1946217" y="6010467"/>
                    <a:pt x="1948782" y="6013032"/>
                  </a:cubicBezTo>
                  <a:cubicBezTo>
                    <a:pt x="1950247" y="6014497"/>
                    <a:pt x="1952446" y="6015230"/>
                    <a:pt x="1954277" y="6015230"/>
                  </a:cubicBezTo>
                  <a:cubicBezTo>
                    <a:pt x="1956475" y="6015230"/>
                    <a:pt x="1958307" y="6014130"/>
                    <a:pt x="1959773" y="6012665"/>
                  </a:cubicBezTo>
                  <a:lnTo>
                    <a:pt x="2044034" y="6073847"/>
                  </a:lnTo>
                  <a:cubicBezTo>
                    <a:pt x="2087264" y="6105353"/>
                    <a:pt x="2131227" y="6136860"/>
                    <a:pt x="2134524" y="6139058"/>
                  </a:cubicBezTo>
                  <a:cubicBezTo>
                    <a:pt x="2134524" y="6139058"/>
                    <a:pt x="2134524" y="6139424"/>
                    <a:pt x="2134524" y="6139791"/>
                  </a:cubicBezTo>
                  <a:cubicBezTo>
                    <a:pt x="2134524" y="6140157"/>
                    <a:pt x="2134891" y="6139791"/>
                    <a:pt x="2135257" y="6139791"/>
                  </a:cubicBezTo>
                  <a:cubicBezTo>
                    <a:pt x="2135990" y="6140157"/>
                    <a:pt x="2182517" y="6162138"/>
                    <a:pt x="2228311" y="6182654"/>
                  </a:cubicBezTo>
                  <a:lnTo>
                    <a:pt x="2320999" y="6224785"/>
                  </a:lnTo>
                  <a:cubicBezTo>
                    <a:pt x="2320999" y="6225152"/>
                    <a:pt x="2320999" y="6225152"/>
                    <a:pt x="2320999" y="6225518"/>
                  </a:cubicBezTo>
                  <a:cubicBezTo>
                    <a:pt x="2320999" y="6225884"/>
                    <a:pt x="2321732" y="6225518"/>
                    <a:pt x="2322465" y="6225518"/>
                  </a:cubicBezTo>
                  <a:lnTo>
                    <a:pt x="2322465" y="6225518"/>
                  </a:lnTo>
                  <a:lnTo>
                    <a:pt x="2322465" y="6225518"/>
                  </a:lnTo>
                  <a:lnTo>
                    <a:pt x="2322465" y="6225518"/>
                  </a:lnTo>
                  <a:cubicBezTo>
                    <a:pt x="2323197" y="6225518"/>
                    <a:pt x="2323564" y="6225884"/>
                    <a:pt x="2324296" y="6225518"/>
                  </a:cubicBezTo>
                  <a:cubicBezTo>
                    <a:pt x="2325029" y="6225152"/>
                    <a:pt x="2324296" y="6224785"/>
                    <a:pt x="2324296" y="6224419"/>
                  </a:cubicBezTo>
                  <a:lnTo>
                    <a:pt x="2425410" y="6074946"/>
                  </a:lnTo>
                  <a:lnTo>
                    <a:pt x="2525792" y="5925473"/>
                  </a:lnTo>
                  <a:cubicBezTo>
                    <a:pt x="2526524" y="5925473"/>
                    <a:pt x="2526891" y="5925839"/>
                    <a:pt x="2527257" y="5925473"/>
                  </a:cubicBezTo>
                  <a:cubicBezTo>
                    <a:pt x="2527990" y="5924373"/>
                    <a:pt x="2527990" y="5922908"/>
                    <a:pt x="2526891" y="5921809"/>
                  </a:cubicBezTo>
                  <a:lnTo>
                    <a:pt x="2556932" y="5734602"/>
                  </a:lnTo>
                  <a:lnTo>
                    <a:pt x="2583676" y="5556553"/>
                  </a:lnTo>
                  <a:close/>
                  <a:moveTo>
                    <a:pt x="1850232" y="5932433"/>
                  </a:moveTo>
                  <a:lnTo>
                    <a:pt x="1753148" y="5865390"/>
                  </a:lnTo>
                  <a:cubicBezTo>
                    <a:pt x="1753881" y="5863558"/>
                    <a:pt x="1754247" y="5861727"/>
                    <a:pt x="1753881" y="5859895"/>
                  </a:cubicBezTo>
                  <a:cubicBezTo>
                    <a:pt x="1771100" y="5851835"/>
                    <a:pt x="1815429" y="5831686"/>
                    <a:pt x="1859025" y="5810803"/>
                  </a:cubicBezTo>
                  <a:lnTo>
                    <a:pt x="1960505" y="5763177"/>
                  </a:lnTo>
                  <a:cubicBezTo>
                    <a:pt x="1961238" y="5764276"/>
                    <a:pt x="1961971" y="5765375"/>
                    <a:pt x="1962703" y="5766108"/>
                  </a:cubicBezTo>
                  <a:cubicBezTo>
                    <a:pt x="1964535" y="5767207"/>
                    <a:pt x="1966367" y="5767940"/>
                    <a:pt x="1968565" y="5768306"/>
                  </a:cubicBezTo>
                  <a:lnTo>
                    <a:pt x="1960139" y="5880777"/>
                  </a:lnTo>
                  <a:cubicBezTo>
                    <a:pt x="1956475" y="5929869"/>
                    <a:pt x="1953178" y="5978594"/>
                    <a:pt x="1952079" y="5997278"/>
                  </a:cubicBezTo>
                  <a:cubicBezTo>
                    <a:pt x="1950247" y="5997644"/>
                    <a:pt x="1948782" y="5998377"/>
                    <a:pt x="1947683" y="5999476"/>
                  </a:cubicBezTo>
                  <a:cubicBezTo>
                    <a:pt x="1931930" y="5988852"/>
                    <a:pt x="1891264" y="5960643"/>
                    <a:pt x="1850232" y="5932433"/>
                  </a:cubicBezTo>
                  <a:close/>
                  <a:moveTo>
                    <a:pt x="1628587" y="5782228"/>
                  </a:moveTo>
                  <a:lnTo>
                    <a:pt x="1518681" y="5709323"/>
                  </a:lnTo>
                  <a:cubicBezTo>
                    <a:pt x="1519780" y="5706759"/>
                    <a:pt x="1519780" y="5703461"/>
                    <a:pt x="1518314" y="5700897"/>
                  </a:cubicBezTo>
                  <a:cubicBezTo>
                    <a:pt x="1534434" y="5686975"/>
                    <a:pt x="1577298" y="5649607"/>
                    <a:pt x="1620161" y="5611506"/>
                  </a:cubicBezTo>
                  <a:lnTo>
                    <a:pt x="1720909" y="5522482"/>
                  </a:lnTo>
                  <a:cubicBezTo>
                    <a:pt x="1722374" y="5523581"/>
                    <a:pt x="1724206" y="5524313"/>
                    <a:pt x="1726038" y="5524313"/>
                  </a:cubicBezTo>
                  <a:lnTo>
                    <a:pt x="1734464" y="5688074"/>
                  </a:lnTo>
                  <a:lnTo>
                    <a:pt x="1743256" y="5852934"/>
                  </a:lnTo>
                  <a:cubicBezTo>
                    <a:pt x="1741791" y="5853301"/>
                    <a:pt x="1740326" y="5854033"/>
                    <a:pt x="1738860" y="5855133"/>
                  </a:cubicBezTo>
                  <a:cubicBezTo>
                    <a:pt x="1721275" y="5844142"/>
                    <a:pt x="1675114" y="5813002"/>
                    <a:pt x="1628587" y="5782228"/>
                  </a:cubicBezTo>
                  <a:lnTo>
                    <a:pt x="1628587" y="5782228"/>
                  </a:lnTo>
                  <a:close/>
                  <a:moveTo>
                    <a:pt x="1944386" y="5237091"/>
                  </a:moveTo>
                  <a:lnTo>
                    <a:pt x="2142218" y="5252111"/>
                  </a:lnTo>
                  <a:lnTo>
                    <a:pt x="2305246" y="5263835"/>
                  </a:lnTo>
                  <a:lnTo>
                    <a:pt x="2149545" y="5267498"/>
                  </a:lnTo>
                  <a:lnTo>
                    <a:pt x="1964535" y="5272261"/>
                  </a:lnTo>
                  <a:cubicBezTo>
                    <a:pt x="1964169" y="5270796"/>
                    <a:pt x="1963803" y="5269696"/>
                    <a:pt x="1962703" y="5268597"/>
                  </a:cubicBezTo>
                  <a:cubicBezTo>
                    <a:pt x="1959773" y="5266033"/>
                    <a:pt x="1955010" y="5266399"/>
                    <a:pt x="1952446" y="5269330"/>
                  </a:cubicBezTo>
                  <a:cubicBezTo>
                    <a:pt x="1952446" y="5269330"/>
                    <a:pt x="1952446" y="5269330"/>
                    <a:pt x="1952446" y="5269330"/>
                  </a:cubicBezTo>
                  <a:cubicBezTo>
                    <a:pt x="1950980" y="5270796"/>
                    <a:pt x="1950614" y="5272627"/>
                    <a:pt x="1950614" y="5274825"/>
                  </a:cubicBezTo>
                  <a:cubicBezTo>
                    <a:pt x="1950980" y="5275924"/>
                    <a:pt x="1951346" y="5277024"/>
                    <a:pt x="1952079" y="5277756"/>
                  </a:cubicBezTo>
                  <a:lnTo>
                    <a:pt x="1840707" y="5393158"/>
                  </a:lnTo>
                  <a:cubicBezTo>
                    <a:pt x="1805537" y="5429794"/>
                    <a:pt x="1770733" y="5466429"/>
                    <a:pt x="1748386" y="5489510"/>
                  </a:cubicBezTo>
                  <a:lnTo>
                    <a:pt x="1836311" y="5376306"/>
                  </a:lnTo>
                  <a:lnTo>
                    <a:pt x="1944386" y="5237091"/>
                  </a:lnTo>
                  <a:close/>
                  <a:moveTo>
                    <a:pt x="2433104" y="5243685"/>
                  </a:moveTo>
                  <a:cubicBezTo>
                    <a:pt x="2469373" y="5234893"/>
                    <a:pt x="2505642" y="5225368"/>
                    <a:pt x="2518831" y="5222070"/>
                  </a:cubicBezTo>
                  <a:cubicBezTo>
                    <a:pt x="2519197" y="5222803"/>
                    <a:pt x="2519197" y="5223169"/>
                    <a:pt x="2519564" y="5223902"/>
                  </a:cubicBezTo>
                  <a:cubicBezTo>
                    <a:pt x="2512603" y="5238922"/>
                    <a:pt x="2490988" y="5285083"/>
                    <a:pt x="2470106" y="5331611"/>
                  </a:cubicBezTo>
                  <a:lnTo>
                    <a:pt x="2446659" y="5382900"/>
                  </a:lnTo>
                  <a:lnTo>
                    <a:pt x="2347743" y="5268964"/>
                  </a:lnTo>
                  <a:cubicBezTo>
                    <a:pt x="2348842" y="5267498"/>
                    <a:pt x="2349209" y="5266033"/>
                    <a:pt x="2349209" y="5264201"/>
                  </a:cubicBezTo>
                  <a:lnTo>
                    <a:pt x="2433104" y="5243685"/>
                  </a:lnTo>
                  <a:close/>
                  <a:moveTo>
                    <a:pt x="1954644" y="5280321"/>
                  </a:moveTo>
                  <a:cubicBezTo>
                    <a:pt x="1957574" y="5282519"/>
                    <a:pt x="1961604" y="5281786"/>
                    <a:pt x="1963803" y="5278855"/>
                  </a:cubicBezTo>
                  <a:cubicBezTo>
                    <a:pt x="1963803" y="5278855"/>
                    <a:pt x="1963803" y="5278855"/>
                    <a:pt x="1963803" y="5278855"/>
                  </a:cubicBezTo>
                  <a:cubicBezTo>
                    <a:pt x="1964535" y="5277756"/>
                    <a:pt x="1964902" y="5276657"/>
                    <a:pt x="1964902" y="5275558"/>
                  </a:cubicBezTo>
                  <a:lnTo>
                    <a:pt x="2149911" y="5271162"/>
                  </a:lnTo>
                  <a:lnTo>
                    <a:pt x="2323197" y="5266765"/>
                  </a:lnTo>
                  <a:lnTo>
                    <a:pt x="2162367" y="5301569"/>
                  </a:lnTo>
                  <a:lnTo>
                    <a:pt x="1983952" y="5340403"/>
                  </a:lnTo>
                  <a:cubicBezTo>
                    <a:pt x="1983219" y="5340403"/>
                    <a:pt x="1982120" y="5340036"/>
                    <a:pt x="1981754" y="5340403"/>
                  </a:cubicBezTo>
                  <a:cubicBezTo>
                    <a:pt x="1981388" y="5340769"/>
                    <a:pt x="1981754" y="5340769"/>
                    <a:pt x="1981754" y="5341136"/>
                  </a:cubicBezTo>
                  <a:lnTo>
                    <a:pt x="1853896" y="5426863"/>
                  </a:lnTo>
                  <a:cubicBezTo>
                    <a:pt x="1807735" y="5457637"/>
                    <a:pt x="1761941" y="5488777"/>
                    <a:pt x="1739593" y="5503798"/>
                  </a:cubicBezTo>
                  <a:lnTo>
                    <a:pt x="1843638" y="5395723"/>
                  </a:lnTo>
                  <a:lnTo>
                    <a:pt x="1954644" y="5280321"/>
                  </a:lnTo>
                  <a:close/>
                  <a:moveTo>
                    <a:pt x="1750950" y="5854766"/>
                  </a:moveTo>
                  <a:cubicBezTo>
                    <a:pt x="1749485" y="5854033"/>
                    <a:pt x="1748019" y="5853301"/>
                    <a:pt x="1746187" y="5853301"/>
                  </a:cubicBezTo>
                  <a:lnTo>
                    <a:pt x="1737761" y="5688441"/>
                  </a:lnTo>
                  <a:lnTo>
                    <a:pt x="1728969" y="5524680"/>
                  </a:lnTo>
                  <a:cubicBezTo>
                    <a:pt x="1730434" y="5524313"/>
                    <a:pt x="1731533" y="5523947"/>
                    <a:pt x="1732632" y="5523214"/>
                  </a:cubicBezTo>
                  <a:lnTo>
                    <a:pt x="1847668" y="5637151"/>
                  </a:lnTo>
                  <a:lnTo>
                    <a:pt x="1960872" y="5748523"/>
                  </a:lnTo>
                  <a:cubicBezTo>
                    <a:pt x="1958307" y="5751820"/>
                    <a:pt x="1957574" y="5756217"/>
                    <a:pt x="1959040" y="5760246"/>
                  </a:cubicBezTo>
                  <a:lnTo>
                    <a:pt x="1857559" y="5807506"/>
                  </a:lnTo>
                  <a:cubicBezTo>
                    <a:pt x="1813597" y="5828022"/>
                    <a:pt x="1769634" y="5848904"/>
                    <a:pt x="1752415" y="5856964"/>
                  </a:cubicBezTo>
                  <a:cubicBezTo>
                    <a:pt x="1751683" y="5856231"/>
                    <a:pt x="1751683" y="5855499"/>
                    <a:pt x="1750950" y="5854766"/>
                  </a:cubicBezTo>
                  <a:lnTo>
                    <a:pt x="1750950" y="5854766"/>
                  </a:lnTo>
                  <a:close/>
                  <a:moveTo>
                    <a:pt x="2464244" y="5403416"/>
                  </a:moveTo>
                  <a:lnTo>
                    <a:pt x="2449223" y="5386198"/>
                  </a:lnTo>
                  <a:lnTo>
                    <a:pt x="2473769" y="5333442"/>
                  </a:lnTo>
                  <a:cubicBezTo>
                    <a:pt x="2493552" y="5290945"/>
                    <a:pt x="2512969" y="5248081"/>
                    <a:pt x="2521029" y="5229764"/>
                  </a:cubicBezTo>
                  <a:lnTo>
                    <a:pt x="2502345" y="5420268"/>
                  </a:lnTo>
                  <a:lnTo>
                    <a:pt x="2499781" y="5445547"/>
                  </a:lnTo>
                  <a:lnTo>
                    <a:pt x="2464244" y="5403416"/>
                  </a:lnTo>
                  <a:close/>
                  <a:moveTo>
                    <a:pt x="2461313" y="5405980"/>
                  </a:moveTo>
                  <a:lnTo>
                    <a:pt x="2499414" y="5449943"/>
                  </a:lnTo>
                  <a:lnTo>
                    <a:pt x="2495751" y="5489143"/>
                  </a:lnTo>
                  <a:lnTo>
                    <a:pt x="2427608" y="5448111"/>
                  </a:lnTo>
                  <a:cubicBezTo>
                    <a:pt x="2429074" y="5444815"/>
                    <a:pt x="2428341" y="5441151"/>
                    <a:pt x="2425777" y="5438952"/>
                  </a:cubicBezTo>
                  <a:cubicBezTo>
                    <a:pt x="2425777" y="5438952"/>
                    <a:pt x="2425410" y="5438952"/>
                    <a:pt x="2425044" y="5438586"/>
                  </a:cubicBezTo>
                  <a:lnTo>
                    <a:pt x="2447392" y="5389861"/>
                  </a:lnTo>
                  <a:lnTo>
                    <a:pt x="2461313" y="5405980"/>
                  </a:lnTo>
                  <a:close/>
                  <a:moveTo>
                    <a:pt x="2495018" y="5493540"/>
                  </a:moveTo>
                  <a:lnTo>
                    <a:pt x="2484027" y="5610407"/>
                  </a:lnTo>
                  <a:cubicBezTo>
                    <a:pt x="2483661" y="5610407"/>
                    <a:pt x="2483295" y="5610773"/>
                    <a:pt x="2482928" y="5610773"/>
                  </a:cubicBezTo>
                  <a:lnTo>
                    <a:pt x="2453986" y="5532373"/>
                  </a:lnTo>
                  <a:cubicBezTo>
                    <a:pt x="2441896" y="5499401"/>
                    <a:pt x="2429440" y="5466429"/>
                    <a:pt x="2423945" y="5452508"/>
                  </a:cubicBezTo>
                  <a:cubicBezTo>
                    <a:pt x="2424678" y="5452142"/>
                    <a:pt x="2425410" y="5452142"/>
                    <a:pt x="2425777" y="5451775"/>
                  </a:cubicBezTo>
                  <a:lnTo>
                    <a:pt x="2495018" y="5493540"/>
                  </a:lnTo>
                  <a:close/>
                  <a:moveTo>
                    <a:pt x="2359466" y="5763544"/>
                  </a:moveTo>
                  <a:cubicBezTo>
                    <a:pt x="2359833" y="5766108"/>
                    <a:pt x="2361298" y="5768672"/>
                    <a:pt x="2363130" y="5770504"/>
                  </a:cubicBezTo>
                  <a:lnTo>
                    <a:pt x="2340416" y="5802744"/>
                  </a:lnTo>
                  <a:lnTo>
                    <a:pt x="2168962" y="5780030"/>
                  </a:lnTo>
                  <a:lnTo>
                    <a:pt x="2001171" y="5758048"/>
                  </a:lnTo>
                  <a:lnTo>
                    <a:pt x="2171160" y="5760979"/>
                  </a:lnTo>
                  <a:lnTo>
                    <a:pt x="2359466" y="5763544"/>
                  </a:lnTo>
                  <a:close/>
                  <a:moveTo>
                    <a:pt x="2420281" y="5454706"/>
                  </a:moveTo>
                  <a:lnTo>
                    <a:pt x="2420281" y="5453973"/>
                  </a:lnTo>
                  <a:cubicBezTo>
                    <a:pt x="2420648" y="5453973"/>
                    <a:pt x="2420648" y="5453607"/>
                    <a:pt x="2421014" y="5453607"/>
                  </a:cubicBezTo>
                  <a:cubicBezTo>
                    <a:pt x="2423579" y="5460201"/>
                    <a:pt x="2427242" y="5471192"/>
                    <a:pt x="2432005" y="5484014"/>
                  </a:cubicBezTo>
                  <a:lnTo>
                    <a:pt x="2420281" y="5454706"/>
                  </a:lnTo>
                  <a:close/>
                  <a:moveTo>
                    <a:pt x="2376685" y="5751820"/>
                  </a:moveTo>
                  <a:lnTo>
                    <a:pt x="2395369" y="5626893"/>
                  </a:lnTo>
                  <a:lnTo>
                    <a:pt x="2419182" y="5462399"/>
                  </a:lnTo>
                  <a:lnTo>
                    <a:pt x="2479631" y="5612239"/>
                  </a:lnTo>
                  <a:cubicBezTo>
                    <a:pt x="2478898" y="5612605"/>
                    <a:pt x="2477433" y="5612971"/>
                    <a:pt x="2476700" y="5613704"/>
                  </a:cubicBezTo>
                  <a:cubicBezTo>
                    <a:pt x="2474868" y="5615902"/>
                    <a:pt x="2474136" y="5618467"/>
                    <a:pt x="2474136" y="5621031"/>
                  </a:cubicBezTo>
                  <a:cubicBezTo>
                    <a:pt x="2474502" y="5623229"/>
                    <a:pt x="2475601" y="5625061"/>
                    <a:pt x="2477066" y="5626527"/>
                  </a:cubicBezTo>
                  <a:cubicBezTo>
                    <a:pt x="2467175" y="5638616"/>
                    <a:pt x="2446659" y="5663895"/>
                    <a:pt x="2426143" y="5689540"/>
                  </a:cubicBezTo>
                  <a:cubicBezTo>
                    <a:pt x="2406360" y="5714086"/>
                    <a:pt x="2386577" y="5738631"/>
                    <a:pt x="2376685" y="5751820"/>
                  </a:cubicBezTo>
                  <a:cubicBezTo>
                    <a:pt x="2377051" y="5752186"/>
                    <a:pt x="2376685" y="5752186"/>
                    <a:pt x="2376685" y="5751820"/>
                  </a:cubicBezTo>
                  <a:lnTo>
                    <a:pt x="2376685" y="5751820"/>
                  </a:lnTo>
                  <a:close/>
                  <a:moveTo>
                    <a:pt x="2366427" y="5772336"/>
                  </a:moveTo>
                  <a:cubicBezTo>
                    <a:pt x="2367160" y="5772703"/>
                    <a:pt x="2367893" y="5773069"/>
                    <a:pt x="2368625" y="5773069"/>
                  </a:cubicBezTo>
                  <a:lnTo>
                    <a:pt x="2367160" y="5784792"/>
                  </a:lnTo>
                  <a:cubicBezTo>
                    <a:pt x="2366427" y="5789921"/>
                    <a:pt x="2366061" y="5795416"/>
                    <a:pt x="2365695" y="5799446"/>
                  </a:cubicBezTo>
                  <a:cubicBezTo>
                    <a:pt x="2363496" y="5799813"/>
                    <a:pt x="2361298" y="5800546"/>
                    <a:pt x="2359833" y="5802377"/>
                  </a:cubicBezTo>
                  <a:cubicBezTo>
                    <a:pt x="2359100" y="5803110"/>
                    <a:pt x="2359100" y="5804575"/>
                    <a:pt x="2358734" y="5805308"/>
                  </a:cubicBezTo>
                  <a:lnTo>
                    <a:pt x="2344446" y="5803476"/>
                  </a:lnTo>
                  <a:lnTo>
                    <a:pt x="2366427" y="5772336"/>
                  </a:lnTo>
                  <a:close/>
                  <a:moveTo>
                    <a:pt x="2574517" y="5549958"/>
                  </a:moveTo>
                  <a:cubicBezTo>
                    <a:pt x="2564992" y="5556919"/>
                    <a:pt x="2548872" y="5569009"/>
                    <a:pt x="2533119" y="5581465"/>
                  </a:cubicBezTo>
                  <a:lnTo>
                    <a:pt x="2491721" y="5613338"/>
                  </a:lnTo>
                  <a:cubicBezTo>
                    <a:pt x="2491721" y="5613338"/>
                    <a:pt x="2491721" y="5612971"/>
                    <a:pt x="2491721" y="5612971"/>
                  </a:cubicBezTo>
                  <a:cubicBezTo>
                    <a:pt x="2490622" y="5612239"/>
                    <a:pt x="2489156" y="5611872"/>
                    <a:pt x="2487691" y="5611872"/>
                  </a:cubicBezTo>
                  <a:lnTo>
                    <a:pt x="2499048" y="5496104"/>
                  </a:lnTo>
                  <a:lnTo>
                    <a:pt x="2501246" y="5497203"/>
                  </a:lnTo>
                  <a:cubicBezTo>
                    <a:pt x="2530554" y="5515155"/>
                    <a:pt x="2560229" y="5532740"/>
                    <a:pt x="2574517" y="5541532"/>
                  </a:cubicBezTo>
                  <a:cubicBezTo>
                    <a:pt x="2573052" y="5544097"/>
                    <a:pt x="2573052" y="5547394"/>
                    <a:pt x="2574517" y="5549958"/>
                  </a:cubicBezTo>
                  <a:close/>
                  <a:moveTo>
                    <a:pt x="2414053" y="5439685"/>
                  </a:moveTo>
                  <a:lnTo>
                    <a:pt x="2398666" y="5401951"/>
                  </a:lnTo>
                  <a:lnTo>
                    <a:pt x="2414786" y="5438952"/>
                  </a:lnTo>
                  <a:cubicBezTo>
                    <a:pt x="2414786" y="5439319"/>
                    <a:pt x="2414420" y="5439319"/>
                    <a:pt x="2414053" y="5439685"/>
                  </a:cubicBezTo>
                  <a:lnTo>
                    <a:pt x="2414053" y="5439685"/>
                  </a:lnTo>
                  <a:close/>
                  <a:moveTo>
                    <a:pt x="2386210" y="5780396"/>
                  </a:moveTo>
                  <a:lnTo>
                    <a:pt x="2386577" y="5780762"/>
                  </a:lnTo>
                  <a:lnTo>
                    <a:pt x="2383280" y="5784792"/>
                  </a:lnTo>
                  <a:lnTo>
                    <a:pt x="2386210" y="5780396"/>
                  </a:lnTo>
                  <a:close/>
                  <a:moveTo>
                    <a:pt x="2369358" y="5800179"/>
                  </a:moveTo>
                  <a:lnTo>
                    <a:pt x="2373388" y="5773801"/>
                  </a:lnTo>
                  <a:cubicBezTo>
                    <a:pt x="2375220" y="5773435"/>
                    <a:pt x="2376685" y="5772703"/>
                    <a:pt x="2378150" y="5771603"/>
                  </a:cubicBezTo>
                  <a:lnTo>
                    <a:pt x="2383280" y="5777099"/>
                  </a:lnTo>
                  <a:lnTo>
                    <a:pt x="2369358" y="5800179"/>
                  </a:lnTo>
                  <a:close/>
                  <a:moveTo>
                    <a:pt x="2381081" y="5769772"/>
                  </a:moveTo>
                  <a:cubicBezTo>
                    <a:pt x="2382913" y="5767574"/>
                    <a:pt x="2384012" y="5764276"/>
                    <a:pt x="2383646" y="5761345"/>
                  </a:cubicBezTo>
                  <a:cubicBezTo>
                    <a:pt x="2383280" y="5759147"/>
                    <a:pt x="2382181" y="5757315"/>
                    <a:pt x="2380715" y="5755484"/>
                  </a:cubicBezTo>
                  <a:cubicBezTo>
                    <a:pt x="2389874" y="5745958"/>
                    <a:pt x="2407093" y="5729106"/>
                    <a:pt x="2427608" y="5708224"/>
                  </a:cubicBezTo>
                  <a:lnTo>
                    <a:pt x="2424311" y="5713353"/>
                  </a:lnTo>
                  <a:cubicBezTo>
                    <a:pt x="2410390" y="5735334"/>
                    <a:pt x="2396468" y="5757315"/>
                    <a:pt x="2385844" y="5774534"/>
                  </a:cubicBezTo>
                  <a:lnTo>
                    <a:pt x="2381081" y="5769772"/>
                  </a:lnTo>
                  <a:close/>
                  <a:moveTo>
                    <a:pt x="2397934" y="5732770"/>
                  </a:moveTo>
                  <a:cubicBezTo>
                    <a:pt x="2407459" y="5721046"/>
                    <a:pt x="2418816" y="5707125"/>
                    <a:pt x="2429807" y="5692837"/>
                  </a:cubicBezTo>
                  <a:lnTo>
                    <a:pt x="2466076" y="5647043"/>
                  </a:lnTo>
                  <a:lnTo>
                    <a:pt x="2437867" y="5691371"/>
                  </a:lnTo>
                  <a:lnTo>
                    <a:pt x="2397934" y="5732770"/>
                  </a:lnTo>
                  <a:close/>
                  <a:moveTo>
                    <a:pt x="2481096" y="5629824"/>
                  </a:moveTo>
                  <a:cubicBezTo>
                    <a:pt x="2482195" y="5630190"/>
                    <a:pt x="2483295" y="5630923"/>
                    <a:pt x="2484027" y="5630923"/>
                  </a:cubicBezTo>
                  <a:lnTo>
                    <a:pt x="2485493" y="5642646"/>
                  </a:lnTo>
                  <a:lnTo>
                    <a:pt x="2475967" y="5652538"/>
                  </a:lnTo>
                  <a:cubicBezTo>
                    <a:pt x="2467175" y="5661330"/>
                    <a:pt x="2458749" y="5670123"/>
                    <a:pt x="2450323" y="5678549"/>
                  </a:cubicBezTo>
                  <a:lnTo>
                    <a:pt x="2481096" y="5629824"/>
                  </a:lnTo>
                  <a:close/>
                  <a:moveTo>
                    <a:pt x="2336386" y="5270796"/>
                  </a:moveTo>
                  <a:cubicBezTo>
                    <a:pt x="2337851" y="5271894"/>
                    <a:pt x="2339683" y="5272627"/>
                    <a:pt x="2341515" y="5272627"/>
                  </a:cubicBezTo>
                  <a:cubicBezTo>
                    <a:pt x="2341881" y="5272627"/>
                    <a:pt x="2342248" y="5272261"/>
                    <a:pt x="2342614" y="5272261"/>
                  </a:cubicBezTo>
                  <a:lnTo>
                    <a:pt x="2411122" y="5443715"/>
                  </a:lnTo>
                  <a:lnTo>
                    <a:pt x="2411489" y="5444815"/>
                  </a:lnTo>
                  <a:cubicBezTo>
                    <a:pt x="2410756" y="5447745"/>
                    <a:pt x="2411855" y="5450676"/>
                    <a:pt x="2414053" y="5452874"/>
                  </a:cubicBezTo>
                  <a:cubicBezTo>
                    <a:pt x="2414420" y="5453240"/>
                    <a:pt x="2414786" y="5452874"/>
                    <a:pt x="2415152" y="5453240"/>
                  </a:cubicBezTo>
                  <a:lnTo>
                    <a:pt x="2416618" y="5456538"/>
                  </a:lnTo>
                  <a:lnTo>
                    <a:pt x="2393904" y="5604179"/>
                  </a:lnTo>
                  <a:cubicBezTo>
                    <a:pt x="2384379" y="5665360"/>
                    <a:pt x="2375220" y="5726541"/>
                    <a:pt x="2371556" y="5751088"/>
                  </a:cubicBezTo>
                  <a:cubicBezTo>
                    <a:pt x="2368259" y="5751088"/>
                    <a:pt x="2364595" y="5752186"/>
                    <a:pt x="2362397" y="5754751"/>
                  </a:cubicBezTo>
                  <a:cubicBezTo>
                    <a:pt x="2361298" y="5756583"/>
                    <a:pt x="2360565" y="5758415"/>
                    <a:pt x="2360565" y="5760613"/>
                  </a:cubicBezTo>
                  <a:lnTo>
                    <a:pt x="2171526" y="5757315"/>
                  </a:lnTo>
                  <a:lnTo>
                    <a:pt x="1984318" y="5754751"/>
                  </a:lnTo>
                  <a:cubicBezTo>
                    <a:pt x="1983952" y="5748890"/>
                    <a:pt x="1979189" y="5744127"/>
                    <a:pt x="1973328" y="5743760"/>
                  </a:cubicBezTo>
                  <a:lnTo>
                    <a:pt x="1979556" y="5549226"/>
                  </a:lnTo>
                  <a:lnTo>
                    <a:pt x="1985418" y="5344067"/>
                  </a:lnTo>
                  <a:cubicBezTo>
                    <a:pt x="1985418" y="5344067"/>
                    <a:pt x="1985418" y="5344067"/>
                    <a:pt x="1985784" y="5344067"/>
                  </a:cubicBezTo>
                  <a:cubicBezTo>
                    <a:pt x="1986150" y="5344067"/>
                    <a:pt x="1985784" y="5344067"/>
                    <a:pt x="1985784" y="5343700"/>
                  </a:cubicBezTo>
                  <a:lnTo>
                    <a:pt x="2163466" y="5305599"/>
                  </a:lnTo>
                  <a:lnTo>
                    <a:pt x="2335653" y="5267865"/>
                  </a:lnTo>
                  <a:cubicBezTo>
                    <a:pt x="2335653" y="5268597"/>
                    <a:pt x="2335653" y="5270063"/>
                    <a:pt x="2336386" y="5270796"/>
                  </a:cubicBezTo>
                  <a:lnTo>
                    <a:pt x="2336386" y="5270796"/>
                  </a:lnTo>
                  <a:close/>
                  <a:moveTo>
                    <a:pt x="1975159" y="5549226"/>
                  </a:moveTo>
                  <a:lnTo>
                    <a:pt x="1969664" y="5743394"/>
                  </a:lnTo>
                  <a:cubicBezTo>
                    <a:pt x="1967466" y="5743760"/>
                    <a:pt x="1964902" y="5744493"/>
                    <a:pt x="1963070" y="5745958"/>
                  </a:cubicBezTo>
                  <a:cubicBezTo>
                    <a:pt x="1944019" y="5727274"/>
                    <a:pt x="1897126" y="5680747"/>
                    <a:pt x="1850232" y="5634220"/>
                  </a:cubicBezTo>
                  <a:lnTo>
                    <a:pt x="1734830" y="5520650"/>
                  </a:lnTo>
                  <a:cubicBezTo>
                    <a:pt x="1736296" y="5518818"/>
                    <a:pt x="1737029" y="5516620"/>
                    <a:pt x="1737029" y="5514055"/>
                  </a:cubicBezTo>
                  <a:cubicBezTo>
                    <a:pt x="1737029" y="5512957"/>
                    <a:pt x="1735929" y="5512224"/>
                    <a:pt x="1735563" y="5511125"/>
                  </a:cubicBezTo>
                  <a:cubicBezTo>
                    <a:pt x="1754247" y="5498669"/>
                    <a:pt x="1805171" y="5464597"/>
                    <a:pt x="1856460" y="5430160"/>
                  </a:cubicBezTo>
                  <a:lnTo>
                    <a:pt x="1981754" y="5345532"/>
                  </a:lnTo>
                  <a:lnTo>
                    <a:pt x="1975159" y="5549226"/>
                  </a:lnTo>
                  <a:close/>
                  <a:moveTo>
                    <a:pt x="1981021" y="5764643"/>
                  </a:moveTo>
                  <a:cubicBezTo>
                    <a:pt x="1982120" y="5763177"/>
                    <a:pt x="1983219" y="5761345"/>
                    <a:pt x="1983586" y="5759513"/>
                  </a:cubicBezTo>
                  <a:lnTo>
                    <a:pt x="2168595" y="5784426"/>
                  </a:lnTo>
                  <a:lnTo>
                    <a:pt x="2338218" y="5806773"/>
                  </a:lnTo>
                  <a:lnTo>
                    <a:pt x="2253956" y="5926205"/>
                  </a:lnTo>
                  <a:lnTo>
                    <a:pt x="2140752" y="6087402"/>
                  </a:lnTo>
                  <a:cubicBezTo>
                    <a:pt x="2140386" y="6087035"/>
                    <a:pt x="2139653" y="6087035"/>
                    <a:pt x="2139287" y="6087035"/>
                  </a:cubicBezTo>
                  <a:lnTo>
                    <a:pt x="2057223" y="5923275"/>
                  </a:lnTo>
                  <a:lnTo>
                    <a:pt x="1978457" y="5767207"/>
                  </a:lnTo>
                  <a:cubicBezTo>
                    <a:pt x="1979556" y="5766108"/>
                    <a:pt x="1980288" y="5765375"/>
                    <a:pt x="1981021" y="5764643"/>
                  </a:cubicBezTo>
                  <a:lnTo>
                    <a:pt x="1981021" y="5764643"/>
                  </a:lnTo>
                  <a:close/>
                  <a:moveTo>
                    <a:pt x="2174823" y="6044538"/>
                  </a:moveTo>
                  <a:lnTo>
                    <a:pt x="2257253" y="5927671"/>
                  </a:lnTo>
                  <a:lnTo>
                    <a:pt x="2342248" y="5806773"/>
                  </a:lnTo>
                  <a:lnTo>
                    <a:pt x="2357635" y="5808971"/>
                  </a:lnTo>
                  <a:cubicBezTo>
                    <a:pt x="2358001" y="5810803"/>
                    <a:pt x="2358734" y="5812269"/>
                    <a:pt x="2359833" y="5813734"/>
                  </a:cubicBezTo>
                  <a:lnTo>
                    <a:pt x="2251392" y="5948553"/>
                  </a:lnTo>
                  <a:lnTo>
                    <a:pt x="2174823" y="6044538"/>
                  </a:lnTo>
                  <a:close/>
                  <a:moveTo>
                    <a:pt x="2487691" y="5630190"/>
                  </a:moveTo>
                  <a:cubicBezTo>
                    <a:pt x="2489523" y="5629824"/>
                    <a:pt x="2491354" y="5628725"/>
                    <a:pt x="2492453" y="5627259"/>
                  </a:cubicBezTo>
                  <a:cubicBezTo>
                    <a:pt x="2494285" y="5625061"/>
                    <a:pt x="2495018" y="5622497"/>
                    <a:pt x="2495018" y="5619566"/>
                  </a:cubicBezTo>
                  <a:cubicBezTo>
                    <a:pt x="2495018" y="5618100"/>
                    <a:pt x="2493919" y="5617368"/>
                    <a:pt x="2493186" y="5616269"/>
                  </a:cubicBezTo>
                  <a:lnTo>
                    <a:pt x="2535317" y="5584396"/>
                  </a:lnTo>
                  <a:cubicBezTo>
                    <a:pt x="2545575" y="5576702"/>
                    <a:pt x="2555833" y="5569009"/>
                    <a:pt x="2564259" y="5562415"/>
                  </a:cubicBezTo>
                  <a:lnTo>
                    <a:pt x="2488790" y="5639349"/>
                  </a:lnTo>
                  <a:lnTo>
                    <a:pt x="2487691" y="5630190"/>
                  </a:lnTo>
                  <a:close/>
                  <a:moveTo>
                    <a:pt x="2503078" y="5493540"/>
                  </a:moveTo>
                  <a:lnTo>
                    <a:pt x="2499414" y="5491341"/>
                  </a:lnTo>
                  <a:lnTo>
                    <a:pt x="2503078" y="5453973"/>
                  </a:lnTo>
                  <a:lnTo>
                    <a:pt x="2575250" y="5537502"/>
                  </a:lnTo>
                  <a:cubicBezTo>
                    <a:pt x="2560962" y="5528710"/>
                    <a:pt x="2532020" y="5511125"/>
                    <a:pt x="2503078" y="5493540"/>
                  </a:cubicBezTo>
                  <a:lnTo>
                    <a:pt x="2503078" y="5493540"/>
                  </a:lnTo>
                  <a:close/>
                  <a:moveTo>
                    <a:pt x="2421747" y="5437854"/>
                  </a:moveTo>
                  <a:cubicBezTo>
                    <a:pt x="2420648" y="5437487"/>
                    <a:pt x="2419549" y="5437487"/>
                    <a:pt x="2418450" y="5437487"/>
                  </a:cubicBezTo>
                  <a:lnTo>
                    <a:pt x="2382913" y="5354324"/>
                  </a:lnTo>
                  <a:cubicBezTo>
                    <a:pt x="2369358" y="5322452"/>
                    <a:pt x="2355437" y="5290579"/>
                    <a:pt x="2348109" y="5274459"/>
                  </a:cubicBezTo>
                  <a:lnTo>
                    <a:pt x="2444827" y="5386930"/>
                  </a:lnTo>
                  <a:lnTo>
                    <a:pt x="2421747" y="5437854"/>
                  </a:lnTo>
                  <a:close/>
                  <a:moveTo>
                    <a:pt x="2141119" y="6095828"/>
                  </a:moveTo>
                  <a:cubicBezTo>
                    <a:pt x="2141485" y="6095828"/>
                    <a:pt x="2141851" y="6095462"/>
                    <a:pt x="2142218" y="6095462"/>
                  </a:cubicBezTo>
                  <a:lnTo>
                    <a:pt x="2155406" y="6105353"/>
                  </a:lnTo>
                  <a:lnTo>
                    <a:pt x="2137455" y="6130998"/>
                  </a:lnTo>
                  <a:cubicBezTo>
                    <a:pt x="2138188" y="6126602"/>
                    <a:pt x="2138554" y="6120740"/>
                    <a:pt x="2139287" y="6114878"/>
                  </a:cubicBezTo>
                  <a:lnTo>
                    <a:pt x="2141119" y="6095828"/>
                  </a:lnTo>
                  <a:close/>
                  <a:moveTo>
                    <a:pt x="2144049" y="6092531"/>
                  </a:moveTo>
                  <a:cubicBezTo>
                    <a:pt x="2144049" y="6092164"/>
                    <a:pt x="2144416" y="6091798"/>
                    <a:pt x="2144416" y="6091065"/>
                  </a:cubicBezTo>
                  <a:cubicBezTo>
                    <a:pt x="2144416" y="6090333"/>
                    <a:pt x="2144049" y="6089966"/>
                    <a:pt x="2143683" y="6089233"/>
                  </a:cubicBezTo>
                  <a:lnTo>
                    <a:pt x="2254689" y="5951118"/>
                  </a:lnTo>
                  <a:cubicBezTo>
                    <a:pt x="2282532" y="5916314"/>
                    <a:pt x="2310375" y="5881510"/>
                    <a:pt x="2331257" y="5855133"/>
                  </a:cubicBezTo>
                  <a:lnTo>
                    <a:pt x="2248827" y="5971633"/>
                  </a:lnTo>
                  <a:lnTo>
                    <a:pt x="2157238" y="6102056"/>
                  </a:lnTo>
                  <a:lnTo>
                    <a:pt x="2144049" y="6092531"/>
                  </a:lnTo>
                  <a:close/>
                  <a:moveTo>
                    <a:pt x="2373022" y="5803110"/>
                  </a:moveTo>
                  <a:lnTo>
                    <a:pt x="2389141" y="5783693"/>
                  </a:lnTo>
                  <a:lnTo>
                    <a:pt x="2445926" y="5844142"/>
                  </a:lnTo>
                  <a:cubicBezTo>
                    <a:pt x="2469739" y="5869420"/>
                    <a:pt x="2493919" y="5894699"/>
                    <a:pt x="2508207" y="5910086"/>
                  </a:cubicBezTo>
                  <a:lnTo>
                    <a:pt x="2445926" y="5864291"/>
                  </a:lnTo>
                  <a:cubicBezTo>
                    <a:pt x="2416618" y="5842310"/>
                    <a:pt x="2386577" y="5821061"/>
                    <a:pt x="2373754" y="5811902"/>
                  </a:cubicBezTo>
                  <a:cubicBezTo>
                    <a:pt x="2374487" y="5810803"/>
                    <a:pt x="2374853" y="5809338"/>
                    <a:pt x="2375220" y="5807873"/>
                  </a:cubicBezTo>
                  <a:cubicBezTo>
                    <a:pt x="2374853" y="5806041"/>
                    <a:pt x="2374121" y="5804209"/>
                    <a:pt x="2373022" y="5803110"/>
                  </a:cubicBezTo>
                  <a:lnTo>
                    <a:pt x="2373022" y="5803110"/>
                  </a:lnTo>
                  <a:close/>
                  <a:moveTo>
                    <a:pt x="2448857" y="5841577"/>
                  </a:moveTo>
                  <a:lnTo>
                    <a:pt x="2391339" y="5780762"/>
                  </a:lnTo>
                  <a:lnTo>
                    <a:pt x="2476700" y="5678183"/>
                  </a:lnTo>
                  <a:lnTo>
                    <a:pt x="2488424" y="5663895"/>
                  </a:lnTo>
                  <a:lnTo>
                    <a:pt x="2501979" y="5772336"/>
                  </a:lnTo>
                  <a:cubicBezTo>
                    <a:pt x="2510038" y="5836448"/>
                    <a:pt x="2518465" y="5900560"/>
                    <a:pt x="2521029" y="5918146"/>
                  </a:cubicBezTo>
                  <a:cubicBezTo>
                    <a:pt x="2510771" y="5907155"/>
                    <a:pt x="2479997" y="5874183"/>
                    <a:pt x="2448857" y="5841577"/>
                  </a:cubicBezTo>
                  <a:lnTo>
                    <a:pt x="2448857" y="5841577"/>
                  </a:lnTo>
                  <a:close/>
                  <a:moveTo>
                    <a:pt x="2473769" y="5675618"/>
                  </a:moveTo>
                  <a:lnTo>
                    <a:pt x="2389141" y="5778564"/>
                  </a:lnTo>
                  <a:lnTo>
                    <a:pt x="2388409" y="5777831"/>
                  </a:lnTo>
                  <a:cubicBezTo>
                    <a:pt x="2399399" y="5760613"/>
                    <a:pt x="2413687" y="5738265"/>
                    <a:pt x="2427608" y="5715918"/>
                  </a:cubicBezTo>
                  <a:lnTo>
                    <a:pt x="2440431" y="5695035"/>
                  </a:lnTo>
                  <a:cubicBezTo>
                    <a:pt x="2452887" y="5682213"/>
                    <a:pt x="2466076" y="5668658"/>
                    <a:pt x="2479265" y="5655469"/>
                  </a:cubicBezTo>
                  <a:cubicBezTo>
                    <a:pt x="2481829" y="5652904"/>
                    <a:pt x="2484027" y="5650340"/>
                    <a:pt x="2486592" y="5648142"/>
                  </a:cubicBezTo>
                  <a:lnTo>
                    <a:pt x="2488057" y="5658766"/>
                  </a:lnTo>
                  <a:lnTo>
                    <a:pt x="2473769" y="5675618"/>
                  </a:lnTo>
                  <a:close/>
                  <a:moveTo>
                    <a:pt x="2489523" y="5644478"/>
                  </a:moveTo>
                  <a:lnTo>
                    <a:pt x="2555100" y="5577069"/>
                  </a:lnTo>
                  <a:lnTo>
                    <a:pt x="2490622" y="5654736"/>
                  </a:lnTo>
                  <a:lnTo>
                    <a:pt x="2489523" y="5644478"/>
                  </a:lnTo>
                  <a:close/>
                  <a:moveTo>
                    <a:pt x="1959040" y="5999476"/>
                  </a:moveTo>
                  <a:cubicBezTo>
                    <a:pt x="1957941" y="5998744"/>
                    <a:pt x="1956842" y="5998377"/>
                    <a:pt x="1955743" y="5998377"/>
                  </a:cubicBezTo>
                  <a:cubicBezTo>
                    <a:pt x="1957208" y="5980060"/>
                    <a:pt x="1960872" y="5930602"/>
                    <a:pt x="1964169" y="5881144"/>
                  </a:cubicBezTo>
                  <a:lnTo>
                    <a:pt x="1971862" y="5769039"/>
                  </a:lnTo>
                  <a:cubicBezTo>
                    <a:pt x="1972961" y="5769039"/>
                    <a:pt x="1974060" y="5768672"/>
                    <a:pt x="1975159" y="5768306"/>
                  </a:cubicBezTo>
                  <a:lnTo>
                    <a:pt x="2053560" y="5924740"/>
                  </a:lnTo>
                  <a:lnTo>
                    <a:pt x="2135990" y="6088135"/>
                  </a:lnTo>
                  <a:lnTo>
                    <a:pt x="2047331" y="6047102"/>
                  </a:lnTo>
                  <a:cubicBezTo>
                    <a:pt x="2011795" y="6030616"/>
                    <a:pt x="1975892" y="6014497"/>
                    <a:pt x="1961238" y="6007903"/>
                  </a:cubicBezTo>
                  <a:cubicBezTo>
                    <a:pt x="1961238" y="6007170"/>
                    <a:pt x="1961971" y="6006437"/>
                    <a:pt x="1961971" y="6005338"/>
                  </a:cubicBezTo>
                  <a:cubicBezTo>
                    <a:pt x="1961604" y="6002774"/>
                    <a:pt x="1960505" y="6000575"/>
                    <a:pt x="1959040" y="5999476"/>
                  </a:cubicBezTo>
                  <a:lnTo>
                    <a:pt x="1959040" y="5999476"/>
                  </a:lnTo>
                  <a:close/>
                  <a:moveTo>
                    <a:pt x="2578547" y="5536403"/>
                  </a:moveTo>
                  <a:lnTo>
                    <a:pt x="2503444" y="5449211"/>
                  </a:lnTo>
                  <a:lnTo>
                    <a:pt x="2506375" y="5420268"/>
                  </a:lnTo>
                  <a:lnTo>
                    <a:pt x="2524326" y="5231962"/>
                  </a:lnTo>
                  <a:cubicBezTo>
                    <a:pt x="2529089" y="5257607"/>
                    <a:pt x="2540080" y="5320254"/>
                    <a:pt x="2551803" y="5382534"/>
                  </a:cubicBezTo>
                  <a:lnTo>
                    <a:pt x="2580379" y="5535304"/>
                  </a:lnTo>
                  <a:cubicBezTo>
                    <a:pt x="2579646" y="5535670"/>
                    <a:pt x="2578913" y="5536037"/>
                    <a:pt x="2578547" y="5536403"/>
                  </a:cubicBezTo>
                  <a:lnTo>
                    <a:pt x="2578547" y="5536403"/>
                  </a:lnTo>
                  <a:close/>
                  <a:moveTo>
                    <a:pt x="2045500" y="6050400"/>
                  </a:moveTo>
                  <a:lnTo>
                    <a:pt x="2134891" y="6091065"/>
                  </a:lnTo>
                  <a:cubicBezTo>
                    <a:pt x="2134891" y="6092531"/>
                    <a:pt x="2135257" y="6093996"/>
                    <a:pt x="2136356" y="6095095"/>
                  </a:cubicBezTo>
                  <a:cubicBezTo>
                    <a:pt x="2136722" y="6095462"/>
                    <a:pt x="2137089" y="6095462"/>
                    <a:pt x="2137455" y="6095462"/>
                  </a:cubicBezTo>
                  <a:lnTo>
                    <a:pt x="2135257" y="6114146"/>
                  </a:lnTo>
                  <a:cubicBezTo>
                    <a:pt x="2134158" y="6122205"/>
                    <a:pt x="2133425" y="6129899"/>
                    <a:pt x="2133425" y="6134295"/>
                  </a:cubicBezTo>
                  <a:cubicBezTo>
                    <a:pt x="2123533" y="6126968"/>
                    <a:pt x="2084334" y="6098026"/>
                    <a:pt x="2045500" y="6070183"/>
                  </a:cubicBezTo>
                  <a:lnTo>
                    <a:pt x="1969298" y="6015230"/>
                  </a:lnTo>
                  <a:cubicBezTo>
                    <a:pt x="1986883" y="6023656"/>
                    <a:pt x="2016191" y="6037211"/>
                    <a:pt x="2045500" y="6050400"/>
                  </a:cubicBezTo>
                  <a:close/>
                  <a:moveTo>
                    <a:pt x="2158337" y="6107185"/>
                  </a:moveTo>
                  <a:cubicBezTo>
                    <a:pt x="2175922" y="6120007"/>
                    <a:pt x="2202666" y="6139424"/>
                    <a:pt x="2229410" y="6158841"/>
                  </a:cubicBezTo>
                  <a:lnTo>
                    <a:pt x="2305979" y="6213794"/>
                  </a:lnTo>
                  <a:lnTo>
                    <a:pt x="2229044" y="6178258"/>
                  </a:lnTo>
                  <a:cubicBezTo>
                    <a:pt x="2188012" y="6159208"/>
                    <a:pt x="2146248" y="6140523"/>
                    <a:pt x="2137455" y="6136493"/>
                  </a:cubicBezTo>
                  <a:lnTo>
                    <a:pt x="2158337" y="6107185"/>
                  </a:lnTo>
                  <a:close/>
                  <a:moveTo>
                    <a:pt x="2320999" y="6220755"/>
                  </a:moveTo>
                  <a:lnTo>
                    <a:pt x="2231975" y="6155910"/>
                  </a:lnTo>
                  <a:cubicBezTo>
                    <a:pt x="2205231" y="6136493"/>
                    <a:pt x="2178120" y="6117077"/>
                    <a:pt x="2160535" y="6104254"/>
                  </a:cubicBezTo>
                  <a:lnTo>
                    <a:pt x="2252124" y="5974198"/>
                  </a:lnTo>
                  <a:lnTo>
                    <a:pt x="2363130" y="5815932"/>
                  </a:lnTo>
                  <a:cubicBezTo>
                    <a:pt x="2366061" y="5818130"/>
                    <a:pt x="2369724" y="5817398"/>
                    <a:pt x="2371923" y="5814833"/>
                  </a:cubicBezTo>
                  <a:cubicBezTo>
                    <a:pt x="2371923" y="5814833"/>
                    <a:pt x="2371923" y="5814833"/>
                    <a:pt x="2371923" y="5814833"/>
                  </a:cubicBezTo>
                  <a:cubicBezTo>
                    <a:pt x="2384745" y="5824359"/>
                    <a:pt x="2414053" y="5846340"/>
                    <a:pt x="2443728" y="5867588"/>
                  </a:cubicBezTo>
                  <a:lnTo>
                    <a:pt x="2521029" y="5924007"/>
                  </a:lnTo>
                  <a:lnTo>
                    <a:pt x="2420648" y="6072381"/>
                  </a:lnTo>
                  <a:lnTo>
                    <a:pt x="2320999" y="6220755"/>
                  </a:lnTo>
                  <a:close/>
                  <a:moveTo>
                    <a:pt x="2523594" y="5910818"/>
                  </a:moveTo>
                  <a:cubicBezTo>
                    <a:pt x="2520663" y="5886273"/>
                    <a:pt x="2513336" y="5828755"/>
                    <a:pt x="2506009" y="5771603"/>
                  </a:cubicBezTo>
                  <a:lnTo>
                    <a:pt x="2491354" y="5659865"/>
                  </a:lnTo>
                  <a:lnTo>
                    <a:pt x="2578181" y="5554354"/>
                  </a:lnTo>
                  <a:cubicBezTo>
                    <a:pt x="2578913" y="5554721"/>
                    <a:pt x="2579646" y="5555087"/>
                    <a:pt x="2580379" y="5555087"/>
                  </a:cubicBezTo>
                  <a:lnTo>
                    <a:pt x="2551437" y="5733869"/>
                  </a:lnTo>
                  <a:lnTo>
                    <a:pt x="2523594" y="5910818"/>
                  </a:lnTo>
                  <a:close/>
                  <a:moveTo>
                    <a:pt x="3219303" y="5335640"/>
                  </a:moveTo>
                  <a:cubicBezTo>
                    <a:pt x="3219303" y="5335640"/>
                    <a:pt x="3219669" y="5335640"/>
                    <a:pt x="3219303" y="5335640"/>
                  </a:cubicBezTo>
                  <a:cubicBezTo>
                    <a:pt x="3219303" y="5334908"/>
                    <a:pt x="3218936" y="5334541"/>
                    <a:pt x="3218570" y="5334175"/>
                  </a:cubicBezTo>
                  <a:lnTo>
                    <a:pt x="3218570" y="5334175"/>
                  </a:lnTo>
                  <a:lnTo>
                    <a:pt x="3218570" y="5334175"/>
                  </a:lnTo>
                  <a:lnTo>
                    <a:pt x="3044185" y="5240754"/>
                  </a:lnTo>
                  <a:cubicBezTo>
                    <a:pt x="3044917" y="5238190"/>
                    <a:pt x="3044185" y="5235259"/>
                    <a:pt x="3041987" y="5233427"/>
                  </a:cubicBezTo>
                  <a:cubicBezTo>
                    <a:pt x="3041254" y="5233061"/>
                    <a:pt x="3040521" y="5233061"/>
                    <a:pt x="3040155" y="5233061"/>
                  </a:cubicBezTo>
                  <a:lnTo>
                    <a:pt x="3059572" y="5041457"/>
                  </a:lnTo>
                  <a:cubicBezTo>
                    <a:pt x="3062503" y="5041091"/>
                    <a:pt x="3064701" y="5038160"/>
                    <a:pt x="3064334" y="5035229"/>
                  </a:cubicBezTo>
                  <a:cubicBezTo>
                    <a:pt x="3063968" y="5033763"/>
                    <a:pt x="3063235" y="5032298"/>
                    <a:pt x="3062136" y="5031565"/>
                  </a:cubicBezTo>
                  <a:cubicBezTo>
                    <a:pt x="3059572" y="5029734"/>
                    <a:pt x="3055908" y="5030100"/>
                    <a:pt x="3053710" y="5032665"/>
                  </a:cubicBezTo>
                  <a:cubicBezTo>
                    <a:pt x="3052611" y="5034496"/>
                    <a:pt x="3052611" y="5036694"/>
                    <a:pt x="3053344" y="5038526"/>
                  </a:cubicBezTo>
                  <a:lnTo>
                    <a:pt x="2988499" y="5099341"/>
                  </a:lnTo>
                  <a:lnTo>
                    <a:pt x="2923654" y="5160156"/>
                  </a:lnTo>
                  <a:cubicBezTo>
                    <a:pt x="2921089" y="5158691"/>
                    <a:pt x="2918158" y="5159424"/>
                    <a:pt x="2916327" y="5161622"/>
                  </a:cubicBezTo>
                  <a:cubicBezTo>
                    <a:pt x="2914495" y="5164186"/>
                    <a:pt x="2914861" y="5167849"/>
                    <a:pt x="2917426" y="5169681"/>
                  </a:cubicBezTo>
                  <a:cubicBezTo>
                    <a:pt x="2918525" y="5170414"/>
                    <a:pt x="2919624" y="5170780"/>
                    <a:pt x="2920723" y="5170780"/>
                  </a:cubicBezTo>
                  <a:cubicBezTo>
                    <a:pt x="2921822" y="5170780"/>
                    <a:pt x="2922555" y="5170048"/>
                    <a:pt x="2923654" y="5169315"/>
                  </a:cubicBezTo>
                  <a:lnTo>
                    <a:pt x="2992895" y="5223902"/>
                  </a:lnTo>
                  <a:lnTo>
                    <a:pt x="3034659" y="5256508"/>
                  </a:lnTo>
                  <a:lnTo>
                    <a:pt x="3021837" y="5431625"/>
                  </a:lnTo>
                  <a:lnTo>
                    <a:pt x="2817777" y="5412575"/>
                  </a:lnTo>
                  <a:cubicBezTo>
                    <a:pt x="2817044" y="5408911"/>
                    <a:pt x="2813747" y="5405980"/>
                    <a:pt x="2809717" y="5406713"/>
                  </a:cubicBezTo>
                  <a:cubicBezTo>
                    <a:pt x="2807886" y="5407080"/>
                    <a:pt x="2806054" y="5407812"/>
                    <a:pt x="2804955" y="5409644"/>
                  </a:cubicBezTo>
                  <a:cubicBezTo>
                    <a:pt x="2804222" y="5410743"/>
                    <a:pt x="2803856" y="5412209"/>
                    <a:pt x="2803856" y="5413674"/>
                  </a:cubicBezTo>
                  <a:lnTo>
                    <a:pt x="2720693" y="5434556"/>
                  </a:lnTo>
                  <a:lnTo>
                    <a:pt x="2632401" y="5457270"/>
                  </a:lnTo>
                  <a:cubicBezTo>
                    <a:pt x="2631302" y="5456904"/>
                    <a:pt x="2630203" y="5456904"/>
                    <a:pt x="2629470" y="5457637"/>
                  </a:cubicBezTo>
                  <a:cubicBezTo>
                    <a:pt x="2628738" y="5458736"/>
                    <a:pt x="2628738" y="5460568"/>
                    <a:pt x="2629837" y="5461300"/>
                  </a:cubicBezTo>
                  <a:cubicBezTo>
                    <a:pt x="2629837" y="5461300"/>
                    <a:pt x="2629837" y="5461300"/>
                    <a:pt x="2629837" y="5461300"/>
                  </a:cubicBezTo>
                  <a:cubicBezTo>
                    <a:pt x="2629837" y="5461300"/>
                    <a:pt x="2630203" y="5461300"/>
                    <a:pt x="2630203" y="5461300"/>
                  </a:cubicBezTo>
                  <a:lnTo>
                    <a:pt x="2645590" y="5509659"/>
                  </a:lnTo>
                  <a:lnTo>
                    <a:pt x="2660244" y="5555087"/>
                  </a:lnTo>
                  <a:cubicBezTo>
                    <a:pt x="2659878" y="5555454"/>
                    <a:pt x="2659512" y="5555454"/>
                    <a:pt x="2659145" y="5555820"/>
                  </a:cubicBezTo>
                  <a:cubicBezTo>
                    <a:pt x="2657313" y="5558018"/>
                    <a:pt x="2658046" y="5561315"/>
                    <a:pt x="2660244" y="5563147"/>
                  </a:cubicBezTo>
                  <a:cubicBezTo>
                    <a:pt x="2660977" y="5563880"/>
                    <a:pt x="2662076" y="5564246"/>
                    <a:pt x="2663175" y="5564246"/>
                  </a:cubicBezTo>
                  <a:cubicBezTo>
                    <a:pt x="2664274" y="5564246"/>
                    <a:pt x="2665007" y="5563513"/>
                    <a:pt x="2665739" y="5562781"/>
                  </a:cubicBezTo>
                  <a:lnTo>
                    <a:pt x="2691018" y="5579267"/>
                  </a:lnTo>
                  <a:cubicBezTo>
                    <a:pt x="2700910" y="5585861"/>
                    <a:pt x="2710801" y="5592089"/>
                    <a:pt x="2715930" y="5595386"/>
                  </a:cubicBezTo>
                  <a:cubicBezTo>
                    <a:pt x="2715197" y="5597585"/>
                    <a:pt x="2715930" y="5599416"/>
                    <a:pt x="2717762" y="5600882"/>
                  </a:cubicBezTo>
                  <a:cubicBezTo>
                    <a:pt x="2718861" y="5601614"/>
                    <a:pt x="2719960" y="5601981"/>
                    <a:pt x="2721059" y="5601981"/>
                  </a:cubicBezTo>
                  <a:cubicBezTo>
                    <a:pt x="2723624" y="5601981"/>
                    <a:pt x="2726188" y="5600149"/>
                    <a:pt x="2726188" y="5597218"/>
                  </a:cubicBezTo>
                  <a:cubicBezTo>
                    <a:pt x="2726188" y="5596852"/>
                    <a:pt x="2726188" y="5596852"/>
                    <a:pt x="2726188" y="5596485"/>
                  </a:cubicBezTo>
                  <a:lnTo>
                    <a:pt x="2932813" y="5527977"/>
                  </a:lnTo>
                  <a:cubicBezTo>
                    <a:pt x="2933179" y="5528710"/>
                    <a:pt x="2933545" y="5529809"/>
                    <a:pt x="2934278" y="5530175"/>
                  </a:cubicBezTo>
                  <a:cubicBezTo>
                    <a:pt x="2935377" y="5530908"/>
                    <a:pt x="2936476" y="5531274"/>
                    <a:pt x="2937575" y="5531274"/>
                  </a:cubicBezTo>
                  <a:lnTo>
                    <a:pt x="2948200" y="5739731"/>
                  </a:lnTo>
                  <a:cubicBezTo>
                    <a:pt x="2946368" y="5740097"/>
                    <a:pt x="2944902" y="5740829"/>
                    <a:pt x="2943803" y="5742295"/>
                  </a:cubicBezTo>
                  <a:cubicBezTo>
                    <a:pt x="2941972" y="5745226"/>
                    <a:pt x="2941972" y="5748890"/>
                    <a:pt x="2944170" y="5751454"/>
                  </a:cubicBezTo>
                  <a:lnTo>
                    <a:pt x="2886285" y="5818130"/>
                  </a:lnTo>
                  <a:lnTo>
                    <a:pt x="2827669" y="5886273"/>
                  </a:lnTo>
                  <a:cubicBezTo>
                    <a:pt x="2824738" y="5884807"/>
                    <a:pt x="2820708" y="5886273"/>
                    <a:pt x="2819242" y="5889203"/>
                  </a:cubicBezTo>
                  <a:cubicBezTo>
                    <a:pt x="2817777" y="5891768"/>
                    <a:pt x="2818876" y="5895065"/>
                    <a:pt x="2821074" y="5896897"/>
                  </a:cubicBezTo>
                  <a:cubicBezTo>
                    <a:pt x="2822173" y="5897630"/>
                    <a:pt x="2823272" y="5897996"/>
                    <a:pt x="2824738" y="5897996"/>
                  </a:cubicBezTo>
                  <a:cubicBezTo>
                    <a:pt x="2825837" y="5897996"/>
                    <a:pt x="2826570" y="5897263"/>
                    <a:pt x="2827302" y="5896530"/>
                  </a:cubicBezTo>
                  <a:lnTo>
                    <a:pt x="2880424" y="5949286"/>
                  </a:lnTo>
                  <a:lnTo>
                    <a:pt x="2933545" y="6002041"/>
                  </a:lnTo>
                  <a:cubicBezTo>
                    <a:pt x="2932813" y="6003140"/>
                    <a:pt x="2932446" y="6004239"/>
                    <a:pt x="2932446" y="6005705"/>
                  </a:cubicBezTo>
                  <a:cubicBezTo>
                    <a:pt x="2932813" y="6006803"/>
                    <a:pt x="2933545" y="6007903"/>
                    <a:pt x="2934278" y="6008635"/>
                  </a:cubicBezTo>
                  <a:lnTo>
                    <a:pt x="2901306" y="6064321"/>
                  </a:lnTo>
                  <a:lnTo>
                    <a:pt x="2865403" y="6124404"/>
                  </a:lnTo>
                  <a:cubicBezTo>
                    <a:pt x="2865403" y="6124404"/>
                    <a:pt x="2865037" y="6124404"/>
                    <a:pt x="2864671" y="6124404"/>
                  </a:cubicBezTo>
                  <a:cubicBezTo>
                    <a:pt x="2864304" y="6124404"/>
                    <a:pt x="2864671" y="6125503"/>
                    <a:pt x="2865037" y="6125869"/>
                  </a:cubicBezTo>
                  <a:cubicBezTo>
                    <a:pt x="2865403" y="6126236"/>
                    <a:pt x="2865037" y="6125869"/>
                    <a:pt x="2865037" y="6125869"/>
                  </a:cubicBezTo>
                  <a:lnTo>
                    <a:pt x="2865037" y="6125869"/>
                  </a:lnTo>
                  <a:lnTo>
                    <a:pt x="2865037" y="6125869"/>
                  </a:lnTo>
                  <a:lnTo>
                    <a:pt x="2865037" y="6125869"/>
                  </a:lnTo>
                  <a:lnTo>
                    <a:pt x="2865037" y="6125869"/>
                  </a:lnTo>
                  <a:lnTo>
                    <a:pt x="2865037" y="6125869"/>
                  </a:lnTo>
                  <a:cubicBezTo>
                    <a:pt x="2865037" y="6126236"/>
                    <a:pt x="2865037" y="6126602"/>
                    <a:pt x="2865037" y="6126602"/>
                  </a:cubicBezTo>
                  <a:cubicBezTo>
                    <a:pt x="2865037" y="6126602"/>
                    <a:pt x="2865770" y="6126602"/>
                    <a:pt x="2866136" y="6126602"/>
                  </a:cubicBezTo>
                  <a:lnTo>
                    <a:pt x="2866502" y="6126602"/>
                  </a:lnTo>
                  <a:lnTo>
                    <a:pt x="2866869" y="6126602"/>
                  </a:lnTo>
                  <a:lnTo>
                    <a:pt x="2902771" y="6117077"/>
                  </a:lnTo>
                  <a:lnTo>
                    <a:pt x="2872730" y="6217091"/>
                  </a:lnTo>
                  <a:cubicBezTo>
                    <a:pt x="2870532" y="6216725"/>
                    <a:pt x="2868334" y="6217824"/>
                    <a:pt x="2866869" y="6219290"/>
                  </a:cubicBezTo>
                  <a:cubicBezTo>
                    <a:pt x="2864671" y="6222221"/>
                    <a:pt x="2865037" y="6226617"/>
                    <a:pt x="2868334" y="6229181"/>
                  </a:cubicBezTo>
                  <a:cubicBezTo>
                    <a:pt x="2868334" y="6229181"/>
                    <a:pt x="2868334" y="6229181"/>
                    <a:pt x="2868334" y="6229181"/>
                  </a:cubicBezTo>
                  <a:cubicBezTo>
                    <a:pt x="2871265" y="6231379"/>
                    <a:pt x="2875661" y="6231013"/>
                    <a:pt x="2877859" y="6227716"/>
                  </a:cubicBezTo>
                  <a:cubicBezTo>
                    <a:pt x="2877859" y="6227716"/>
                    <a:pt x="2877859" y="6227716"/>
                    <a:pt x="2877859" y="6227716"/>
                  </a:cubicBezTo>
                  <a:cubicBezTo>
                    <a:pt x="2878958" y="6226250"/>
                    <a:pt x="2879325" y="6224419"/>
                    <a:pt x="2878958" y="6222587"/>
                  </a:cubicBezTo>
                  <a:cubicBezTo>
                    <a:pt x="2878958" y="6221854"/>
                    <a:pt x="2878226" y="6221121"/>
                    <a:pt x="2877493" y="6220389"/>
                  </a:cubicBezTo>
                  <a:lnTo>
                    <a:pt x="2939773" y="6157009"/>
                  </a:lnTo>
                  <a:lnTo>
                    <a:pt x="3006084" y="6089600"/>
                  </a:lnTo>
                  <a:cubicBezTo>
                    <a:pt x="3006450" y="6089600"/>
                    <a:pt x="3006816" y="6089966"/>
                    <a:pt x="3007183" y="6089600"/>
                  </a:cubicBezTo>
                  <a:cubicBezTo>
                    <a:pt x="3007549" y="6089233"/>
                    <a:pt x="3007183" y="6088501"/>
                    <a:pt x="3006816" y="6088135"/>
                  </a:cubicBezTo>
                  <a:lnTo>
                    <a:pt x="3017807" y="5873084"/>
                  </a:lnTo>
                  <a:cubicBezTo>
                    <a:pt x="3018906" y="5873084"/>
                    <a:pt x="3020372" y="5872351"/>
                    <a:pt x="3021104" y="5871252"/>
                  </a:cubicBezTo>
                  <a:cubicBezTo>
                    <a:pt x="3022570" y="5869054"/>
                    <a:pt x="3022570" y="5865757"/>
                    <a:pt x="3020372" y="5863925"/>
                  </a:cubicBezTo>
                  <a:lnTo>
                    <a:pt x="3054076" y="5807873"/>
                  </a:lnTo>
                  <a:lnTo>
                    <a:pt x="3087415" y="5751820"/>
                  </a:lnTo>
                  <a:cubicBezTo>
                    <a:pt x="3087781" y="5751820"/>
                    <a:pt x="3088147" y="5752186"/>
                    <a:pt x="3088514" y="5752186"/>
                  </a:cubicBezTo>
                  <a:cubicBezTo>
                    <a:pt x="3090345" y="5752186"/>
                    <a:pt x="3091811" y="5751454"/>
                    <a:pt x="3092910" y="5749988"/>
                  </a:cubicBezTo>
                  <a:cubicBezTo>
                    <a:pt x="3093643" y="5748890"/>
                    <a:pt x="3094375" y="5747424"/>
                    <a:pt x="3094009" y="5745592"/>
                  </a:cubicBezTo>
                  <a:cubicBezTo>
                    <a:pt x="3093643" y="5744493"/>
                    <a:pt x="3093276" y="5743760"/>
                    <a:pt x="3092544" y="5743027"/>
                  </a:cubicBezTo>
                  <a:lnTo>
                    <a:pt x="3123317" y="5694302"/>
                  </a:lnTo>
                  <a:lnTo>
                    <a:pt x="3156289" y="5641181"/>
                  </a:lnTo>
                  <a:lnTo>
                    <a:pt x="3156289" y="5641181"/>
                  </a:lnTo>
                  <a:lnTo>
                    <a:pt x="3156289" y="5641181"/>
                  </a:lnTo>
                  <a:lnTo>
                    <a:pt x="3156289" y="5641181"/>
                  </a:lnTo>
                  <a:lnTo>
                    <a:pt x="3156289" y="5641181"/>
                  </a:lnTo>
                  <a:lnTo>
                    <a:pt x="3176805" y="5587693"/>
                  </a:lnTo>
                  <a:lnTo>
                    <a:pt x="3196955" y="5534205"/>
                  </a:lnTo>
                  <a:cubicBezTo>
                    <a:pt x="3197321" y="5533839"/>
                    <a:pt x="3197321" y="5533106"/>
                    <a:pt x="3196955" y="5532740"/>
                  </a:cubicBezTo>
                  <a:cubicBezTo>
                    <a:pt x="3196955" y="5532740"/>
                    <a:pt x="3196955" y="5532740"/>
                    <a:pt x="3196589" y="5532740"/>
                  </a:cubicBezTo>
                  <a:cubicBezTo>
                    <a:pt x="3196222" y="5532740"/>
                    <a:pt x="3196589" y="5532740"/>
                    <a:pt x="3196589" y="5532740"/>
                  </a:cubicBezTo>
                  <a:cubicBezTo>
                    <a:pt x="3196589" y="5532740"/>
                    <a:pt x="3196589" y="5532740"/>
                    <a:pt x="3196222" y="5532740"/>
                  </a:cubicBezTo>
                  <a:cubicBezTo>
                    <a:pt x="3195856" y="5532740"/>
                    <a:pt x="3196222" y="5532740"/>
                    <a:pt x="3196222" y="5532740"/>
                  </a:cubicBezTo>
                  <a:lnTo>
                    <a:pt x="3024768" y="5433091"/>
                  </a:lnTo>
                  <a:lnTo>
                    <a:pt x="3216738" y="5336740"/>
                  </a:lnTo>
                  <a:cubicBezTo>
                    <a:pt x="3216738" y="5336740"/>
                    <a:pt x="3216738" y="5336740"/>
                    <a:pt x="3216738" y="5336373"/>
                  </a:cubicBezTo>
                  <a:cubicBezTo>
                    <a:pt x="3217104" y="5336007"/>
                    <a:pt x="3217471" y="5335640"/>
                    <a:pt x="3217471" y="5335274"/>
                  </a:cubicBezTo>
                  <a:cubicBezTo>
                    <a:pt x="3219669" y="5336373"/>
                    <a:pt x="3219303" y="5336007"/>
                    <a:pt x="3219303" y="5335640"/>
                  </a:cubicBezTo>
                  <a:lnTo>
                    <a:pt x="3219303" y="5335640"/>
                  </a:lnTo>
                  <a:close/>
                  <a:moveTo>
                    <a:pt x="2876760" y="6218557"/>
                  </a:moveTo>
                  <a:lnTo>
                    <a:pt x="2907168" y="6117443"/>
                  </a:lnTo>
                  <a:lnTo>
                    <a:pt x="2937209" y="6109383"/>
                  </a:lnTo>
                  <a:lnTo>
                    <a:pt x="3000955" y="6092164"/>
                  </a:lnTo>
                  <a:lnTo>
                    <a:pt x="2938674" y="6155544"/>
                  </a:lnTo>
                  <a:lnTo>
                    <a:pt x="2876760" y="6218557"/>
                  </a:lnTo>
                  <a:close/>
                  <a:moveTo>
                    <a:pt x="3055542" y="5040724"/>
                  </a:moveTo>
                  <a:cubicBezTo>
                    <a:pt x="3055542" y="5040724"/>
                    <a:pt x="3055908" y="5040724"/>
                    <a:pt x="3056274" y="5041091"/>
                  </a:cubicBezTo>
                  <a:lnTo>
                    <a:pt x="3036858" y="5232328"/>
                  </a:lnTo>
                  <a:cubicBezTo>
                    <a:pt x="3035392" y="5232695"/>
                    <a:pt x="3034293" y="5233427"/>
                    <a:pt x="3033194" y="5234526"/>
                  </a:cubicBezTo>
                  <a:lnTo>
                    <a:pt x="2980805" y="5200821"/>
                  </a:lnTo>
                  <a:lnTo>
                    <a:pt x="2926585" y="5166384"/>
                  </a:lnTo>
                  <a:cubicBezTo>
                    <a:pt x="2926585" y="5165651"/>
                    <a:pt x="2927317" y="5164919"/>
                    <a:pt x="2927317" y="5164186"/>
                  </a:cubicBezTo>
                  <a:cubicBezTo>
                    <a:pt x="2927317" y="5163453"/>
                    <a:pt x="2926585" y="5163453"/>
                    <a:pt x="2926585" y="5162721"/>
                  </a:cubicBezTo>
                  <a:lnTo>
                    <a:pt x="2991796" y="5101905"/>
                  </a:lnTo>
                  <a:lnTo>
                    <a:pt x="3055542" y="5040724"/>
                  </a:lnTo>
                  <a:close/>
                  <a:moveTo>
                    <a:pt x="3039056" y="5245883"/>
                  </a:moveTo>
                  <a:cubicBezTo>
                    <a:pt x="3039422" y="5245883"/>
                    <a:pt x="3039788" y="5245517"/>
                    <a:pt x="3040155" y="5245151"/>
                  </a:cubicBezTo>
                  <a:lnTo>
                    <a:pt x="3051145" y="5260538"/>
                  </a:lnTo>
                  <a:cubicBezTo>
                    <a:pt x="3053710" y="5263835"/>
                    <a:pt x="3055908" y="5267132"/>
                    <a:pt x="3058106" y="5270063"/>
                  </a:cubicBezTo>
                  <a:lnTo>
                    <a:pt x="3038323" y="5254310"/>
                  </a:lnTo>
                  <a:lnTo>
                    <a:pt x="3039056" y="5245883"/>
                  </a:lnTo>
                  <a:close/>
                  <a:moveTo>
                    <a:pt x="3085583" y="5744127"/>
                  </a:moveTo>
                  <a:cubicBezTo>
                    <a:pt x="3085216" y="5744493"/>
                    <a:pt x="3085216" y="5745226"/>
                    <a:pt x="3085216" y="5745592"/>
                  </a:cubicBezTo>
                  <a:lnTo>
                    <a:pt x="3020372" y="5745226"/>
                  </a:lnTo>
                  <a:lnTo>
                    <a:pt x="2958091" y="5745226"/>
                  </a:lnTo>
                  <a:cubicBezTo>
                    <a:pt x="2958091" y="5744859"/>
                    <a:pt x="2957725" y="5744859"/>
                    <a:pt x="2957725" y="5744493"/>
                  </a:cubicBezTo>
                  <a:lnTo>
                    <a:pt x="3127347" y="5644844"/>
                  </a:lnTo>
                  <a:lnTo>
                    <a:pt x="3108663" y="5693569"/>
                  </a:lnTo>
                  <a:lnTo>
                    <a:pt x="3090345" y="5742295"/>
                  </a:lnTo>
                  <a:cubicBezTo>
                    <a:pt x="3088514" y="5742295"/>
                    <a:pt x="3086682" y="5743027"/>
                    <a:pt x="3085583" y="5744127"/>
                  </a:cubicBezTo>
                  <a:lnTo>
                    <a:pt x="3085583" y="5744127"/>
                  </a:lnTo>
                  <a:close/>
                  <a:moveTo>
                    <a:pt x="2851115" y="5462399"/>
                  </a:moveTo>
                  <a:cubicBezTo>
                    <a:pt x="2850749" y="5462766"/>
                    <a:pt x="2850749" y="5463499"/>
                    <a:pt x="2850749" y="5463865"/>
                  </a:cubicBezTo>
                  <a:lnTo>
                    <a:pt x="2788835" y="5462033"/>
                  </a:lnTo>
                  <a:lnTo>
                    <a:pt x="2809351" y="5420268"/>
                  </a:lnTo>
                  <a:cubicBezTo>
                    <a:pt x="2809717" y="5420268"/>
                    <a:pt x="2810084" y="5420635"/>
                    <a:pt x="2810816" y="5420635"/>
                  </a:cubicBezTo>
                  <a:cubicBezTo>
                    <a:pt x="2811915" y="5420635"/>
                    <a:pt x="2812648" y="5419902"/>
                    <a:pt x="2813381" y="5419170"/>
                  </a:cubicBezTo>
                  <a:cubicBezTo>
                    <a:pt x="2817777" y="5424298"/>
                    <a:pt x="2824738" y="5432358"/>
                    <a:pt x="2832065" y="5440784"/>
                  </a:cubicBezTo>
                  <a:lnTo>
                    <a:pt x="2851115" y="5462399"/>
                  </a:lnTo>
                  <a:close/>
                  <a:moveTo>
                    <a:pt x="2848917" y="5467528"/>
                  </a:moveTo>
                  <a:lnTo>
                    <a:pt x="2808252" y="5485480"/>
                  </a:lnTo>
                  <a:lnTo>
                    <a:pt x="2768685" y="5503065"/>
                  </a:lnTo>
                  <a:lnTo>
                    <a:pt x="2787003" y="5465330"/>
                  </a:lnTo>
                  <a:lnTo>
                    <a:pt x="2848917" y="5467528"/>
                  </a:lnTo>
                  <a:close/>
                  <a:moveTo>
                    <a:pt x="2946368" y="5521749"/>
                  </a:moveTo>
                  <a:cubicBezTo>
                    <a:pt x="2946001" y="5521016"/>
                    <a:pt x="2945635" y="5520650"/>
                    <a:pt x="2945269" y="5520284"/>
                  </a:cubicBezTo>
                  <a:lnTo>
                    <a:pt x="2947833" y="5517719"/>
                  </a:lnTo>
                  <a:lnTo>
                    <a:pt x="2957359" y="5522848"/>
                  </a:lnTo>
                  <a:lnTo>
                    <a:pt x="2946368" y="5521749"/>
                  </a:lnTo>
                  <a:close/>
                  <a:moveTo>
                    <a:pt x="2942704" y="5517353"/>
                  </a:moveTo>
                  <a:cubicBezTo>
                    <a:pt x="2940506" y="5516254"/>
                    <a:pt x="2937575" y="5516620"/>
                    <a:pt x="2935377" y="5518086"/>
                  </a:cubicBezTo>
                  <a:lnTo>
                    <a:pt x="2912663" y="5498669"/>
                  </a:lnTo>
                  <a:lnTo>
                    <a:pt x="2944536" y="5515887"/>
                  </a:lnTo>
                  <a:lnTo>
                    <a:pt x="2942704" y="5517353"/>
                  </a:lnTo>
                  <a:close/>
                  <a:moveTo>
                    <a:pt x="2910099" y="5501233"/>
                  </a:moveTo>
                  <a:lnTo>
                    <a:pt x="2898742" y="5493540"/>
                  </a:lnTo>
                  <a:lnTo>
                    <a:pt x="2883355" y="5482915"/>
                  </a:lnTo>
                  <a:lnTo>
                    <a:pt x="2897276" y="5490242"/>
                  </a:lnTo>
                  <a:cubicBezTo>
                    <a:pt x="2902039" y="5494272"/>
                    <a:pt x="2906069" y="5497936"/>
                    <a:pt x="2910099" y="5501233"/>
                  </a:cubicBezTo>
                  <a:lnTo>
                    <a:pt x="2910099" y="5501233"/>
                  </a:lnTo>
                  <a:close/>
                  <a:moveTo>
                    <a:pt x="2862472" y="5467162"/>
                  </a:moveTo>
                  <a:cubicBezTo>
                    <a:pt x="2862472" y="5466796"/>
                    <a:pt x="2862472" y="5466796"/>
                    <a:pt x="2862472" y="5466429"/>
                  </a:cubicBezTo>
                  <a:lnTo>
                    <a:pt x="2868334" y="5465330"/>
                  </a:lnTo>
                  <a:lnTo>
                    <a:pt x="2873830" y="5470093"/>
                  </a:lnTo>
                  <a:lnTo>
                    <a:pt x="2884454" y="5478885"/>
                  </a:lnTo>
                  <a:lnTo>
                    <a:pt x="2862472" y="5467162"/>
                  </a:lnTo>
                  <a:close/>
                  <a:moveTo>
                    <a:pt x="2847818" y="5472291"/>
                  </a:moveTo>
                  <a:lnTo>
                    <a:pt x="2807886" y="5510758"/>
                  </a:lnTo>
                  <a:lnTo>
                    <a:pt x="2773814" y="5507827"/>
                  </a:lnTo>
                  <a:lnTo>
                    <a:pt x="2847818" y="5472291"/>
                  </a:lnTo>
                  <a:close/>
                  <a:moveTo>
                    <a:pt x="2853313" y="5471558"/>
                  </a:moveTo>
                  <a:cubicBezTo>
                    <a:pt x="2854413" y="5472291"/>
                    <a:pt x="2855512" y="5472657"/>
                    <a:pt x="2856611" y="5472657"/>
                  </a:cubicBezTo>
                  <a:cubicBezTo>
                    <a:pt x="2858076" y="5472291"/>
                    <a:pt x="2859175" y="5471924"/>
                    <a:pt x="2860274" y="5470826"/>
                  </a:cubicBezTo>
                  <a:cubicBezTo>
                    <a:pt x="2867601" y="5475955"/>
                    <a:pt x="2882256" y="5486212"/>
                    <a:pt x="2896910" y="5496471"/>
                  </a:cubicBezTo>
                  <a:cubicBezTo>
                    <a:pt x="2910099" y="5505996"/>
                    <a:pt x="2923654" y="5515155"/>
                    <a:pt x="2931714" y="5520650"/>
                  </a:cubicBezTo>
                  <a:lnTo>
                    <a:pt x="2812648" y="5511125"/>
                  </a:lnTo>
                  <a:lnTo>
                    <a:pt x="2853313" y="5471558"/>
                  </a:lnTo>
                  <a:close/>
                  <a:moveTo>
                    <a:pt x="2862106" y="5463132"/>
                  </a:moveTo>
                  <a:cubicBezTo>
                    <a:pt x="2861740" y="5462399"/>
                    <a:pt x="2861373" y="5461300"/>
                    <a:pt x="2860641" y="5460568"/>
                  </a:cubicBezTo>
                  <a:cubicBezTo>
                    <a:pt x="2858809" y="5459469"/>
                    <a:pt x="2856244" y="5459102"/>
                    <a:pt x="2854413" y="5460201"/>
                  </a:cubicBezTo>
                  <a:lnTo>
                    <a:pt x="2835362" y="5438220"/>
                  </a:lnTo>
                  <a:cubicBezTo>
                    <a:pt x="2833164" y="5435656"/>
                    <a:pt x="2830966" y="5433091"/>
                    <a:pt x="2828768" y="5430893"/>
                  </a:cubicBezTo>
                  <a:lnTo>
                    <a:pt x="2865037" y="5462399"/>
                  </a:lnTo>
                  <a:lnTo>
                    <a:pt x="2862106" y="5463132"/>
                  </a:lnTo>
                  <a:close/>
                  <a:moveTo>
                    <a:pt x="2887018" y="5470826"/>
                  </a:moveTo>
                  <a:lnTo>
                    <a:pt x="2941972" y="5510392"/>
                  </a:lnTo>
                  <a:lnTo>
                    <a:pt x="2911930" y="5493906"/>
                  </a:lnTo>
                  <a:lnTo>
                    <a:pt x="2899841" y="5487312"/>
                  </a:lnTo>
                  <a:lnTo>
                    <a:pt x="2876760" y="5467528"/>
                  </a:lnTo>
                  <a:lnTo>
                    <a:pt x="2873463" y="5464597"/>
                  </a:lnTo>
                  <a:lnTo>
                    <a:pt x="2877493" y="5463865"/>
                  </a:lnTo>
                  <a:lnTo>
                    <a:pt x="2887018" y="5470826"/>
                  </a:lnTo>
                  <a:close/>
                  <a:moveTo>
                    <a:pt x="2869799" y="5461667"/>
                  </a:moveTo>
                  <a:lnTo>
                    <a:pt x="2844521" y="5440052"/>
                  </a:lnTo>
                  <a:lnTo>
                    <a:pt x="2873463" y="5460934"/>
                  </a:lnTo>
                  <a:lnTo>
                    <a:pt x="2869799" y="5461667"/>
                  </a:lnTo>
                  <a:close/>
                  <a:moveTo>
                    <a:pt x="2952229" y="5526145"/>
                  </a:moveTo>
                  <a:cubicBezTo>
                    <a:pt x="2955160" y="5526145"/>
                    <a:pt x="2957725" y="5526511"/>
                    <a:pt x="2959923" y="5526511"/>
                  </a:cubicBezTo>
                  <a:cubicBezTo>
                    <a:pt x="2960289" y="5527611"/>
                    <a:pt x="2960656" y="5528710"/>
                    <a:pt x="2961755" y="5529443"/>
                  </a:cubicBezTo>
                  <a:cubicBezTo>
                    <a:pt x="2962121" y="5529809"/>
                    <a:pt x="2962487" y="5529809"/>
                    <a:pt x="2963220" y="5529809"/>
                  </a:cubicBezTo>
                  <a:lnTo>
                    <a:pt x="2962854" y="5536037"/>
                  </a:lnTo>
                  <a:lnTo>
                    <a:pt x="2946001" y="5525779"/>
                  </a:lnTo>
                  <a:lnTo>
                    <a:pt x="2952229" y="5526145"/>
                  </a:lnTo>
                  <a:close/>
                  <a:moveTo>
                    <a:pt x="2966517" y="5529809"/>
                  </a:moveTo>
                  <a:cubicBezTo>
                    <a:pt x="2967250" y="5529443"/>
                    <a:pt x="2967616" y="5529443"/>
                    <a:pt x="2968349" y="5529076"/>
                  </a:cubicBezTo>
                  <a:lnTo>
                    <a:pt x="3084850" y="5610407"/>
                  </a:lnTo>
                  <a:lnTo>
                    <a:pt x="2966151" y="5538235"/>
                  </a:lnTo>
                  <a:lnTo>
                    <a:pt x="2966517" y="5529809"/>
                  </a:lnTo>
                  <a:close/>
                  <a:moveTo>
                    <a:pt x="2980073" y="5477420"/>
                  </a:moveTo>
                  <a:cubicBezTo>
                    <a:pt x="2968349" y="5489876"/>
                    <a:pt x="2956992" y="5502332"/>
                    <a:pt x="2948932" y="5511125"/>
                  </a:cubicBezTo>
                  <a:lnTo>
                    <a:pt x="2889216" y="5467895"/>
                  </a:lnTo>
                  <a:lnTo>
                    <a:pt x="2882256" y="5462766"/>
                  </a:lnTo>
                  <a:lnTo>
                    <a:pt x="2940506" y="5451409"/>
                  </a:lnTo>
                  <a:lnTo>
                    <a:pt x="3018540" y="5436022"/>
                  </a:lnTo>
                  <a:lnTo>
                    <a:pt x="2980073" y="5477420"/>
                  </a:lnTo>
                  <a:close/>
                  <a:moveTo>
                    <a:pt x="2784439" y="5460201"/>
                  </a:moveTo>
                  <a:lnTo>
                    <a:pt x="2783706" y="5462033"/>
                  </a:lnTo>
                  <a:lnTo>
                    <a:pt x="2764655" y="5461300"/>
                  </a:lnTo>
                  <a:lnTo>
                    <a:pt x="2804222" y="5422100"/>
                  </a:lnTo>
                  <a:lnTo>
                    <a:pt x="2784439" y="5460201"/>
                  </a:lnTo>
                  <a:close/>
                  <a:moveTo>
                    <a:pt x="2781874" y="5465697"/>
                  </a:moveTo>
                  <a:lnTo>
                    <a:pt x="2762457" y="5503798"/>
                  </a:lnTo>
                  <a:cubicBezTo>
                    <a:pt x="2760626" y="5503431"/>
                    <a:pt x="2758794" y="5504164"/>
                    <a:pt x="2757328" y="5505263"/>
                  </a:cubicBezTo>
                  <a:lnTo>
                    <a:pt x="2730951" y="5495005"/>
                  </a:lnTo>
                  <a:lnTo>
                    <a:pt x="2761358" y="5464964"/>
                  </a:lnTo>
                  <a:lnTo>
                    <a:pt x="2781874" y="5465697"/>
                  </a:lnTo>
                  <a:close/>
                  <a:moveTo>
                    <a:pt x="2728020" y="5497936"/>
                  </a:moveTo>
                  <a:lnTo>
                    <a:pt x="2756229" y="5508560"/>
                  </a:lnTo>
                  <a:cubicBezTo>
                    <a:pt x="2756229" y="5508927"/>
                    <a:pt x="2755863" y="5509293"/>
                    <a:pt x="2755863" y="5509659"/>
                  </a:cubicBezTo>
                  <a:lnTo>
                    <a:pt x="2755863" y="5509659"/>
                  </a:lnTo>
                  <a:lnTo>
                    <a:pt x="2711534" y="5532373"/>
                  </a:lnTo>
                  <a:lnTo>
                    <a:pt x="2689186" y="5544097"/>
                  </a:lnTo>
                  <a:lnTo>
                    <a:pt x="2686256" y="5539334"/>
                  </a:lnTo>
                  <a:lnTo>
                    <a:pt x="2728020" y="5497936"/>
                  </a:lnTo>
                  <a:close/>
                  <a:moveTo>
                    <a:pt x="2685889" y="5545562"/>
                  </a:moveTo>
                  <a:lnTo>
                    <a:pt x="2672700" y="5552156"/>
                  </a:lnTo>
                  <a:lnTo>
                    <a:pt x="2683325" y="5541532"/>
                  </a:lnTo>
                  <a:lnTo>
                    <a:pt x="2685889" y="5545562"/>
                  </a:lnTo>
                  <a:close/>
                  <a:moveTo>
                    <a:pt x="2755863" y="5516254"/>
                  </a:moveTo>
                  <a:lnTo>
                    <a:pt x="2739743" y="5551424"/>
                  </a:lnTo>
                  <a:cubicBezTo>
                    <a:pt x="2732416" y="5567177"/>
                    <a:pt x="2725089" y="5583297"/>
                    <a:pt x="2721792" y="5590990"/>
                  </a:cubicBezTo>
                  <a:cubicBezTo>
                    <a:pt x="2721059" y="5590990"/>
                    <a:pt x="2720693" y="5590990"/>
                    <a:pt x="2719960" y="5590990"/>
                  </a:cubicBezTo>
                  <a:lnTo>
                    <a:pt x="2691384" y="5547027"/>
                  </a:lnTo>
                  <a:lnTo>
                    <a:pt x="2755863" y="5516254"/>
                  </a:lnTo>
                  <a:close/>
                  <a:moveTo>
                    <a:pt x="2764289" y="5512957"/>
                  </a:moveTo>
                  <a:cubicBezTo>
                    <a:pt x="2765022" y="5512590"/>
                    <a:pt x="2765755" y="5512590"/>
                    <a:pt x="2766121" y="5512224"/>
                  </a:cubicBezTo>
                  <a:cubicBezTo>
                    <a:pt x="2766487" y="5511857"/>
                    <a:pt x="2766121" y="5511857"/>
                    <a:pt x="2766121" y="5511491"/>
                  </a:cubicBezTo>
                  <a:lnTo>
                    <a:pt x="2767220" y="5510758"/>
                  </a:lnTo>
                  <a:lnTo>
                    <a:pt x="2803856" y="5514055"/>
                  </a:lnTo>
                  <a:lnTo>
                    <a:pt x="2787370" y="5529809"/>
                  </a:lnTo>
                  <a:lnTo>
                    <a:pt x="2726921" y="5588059"/>
                  </a:lnTo>
                  <a:lnTo>
                    <a:pt x="2764289" y="5512957"/>
                  </a:lnTo>
                  <a:close/>
                  <a:moveTo>
                    <a:pt x="3127714" y="5640815"/>
                  </a:moveTo>
                  <a:lnTo>
                    <a:pt x="2956259" y="5741562"/>
                  </a:lnTo>
                  <a:cubicBezTo>
                    <a:pt x="2955893" y="5741196"/>
                    <a:pt x="2955893" y="5740829"/>
                    <a:pt x="2955527" y="5740463"/>
                  </a:cubicBezTo>
                  <a:cubicBezTo>
                    <a:pt x="2955160" y="5740097"/>
                    <a:pt x="2953695" y="5740097"/>
                    <a:pt x="2952962" y="5739731"/>
                  </a:cubicBezTo>
                  <a:lnTo>
                    <a:pt x="2966151" y="5541899"/>
                  </a:lnTo>
                  <a:lnTo>
                    <a:pt x="3127714" y="5640815"/>
                  </a:lnTo>
                  <a:close/>
                  <a:moveTo>
                    <a:pt x="3137972" y="5632755"/>
                  </a:moveTo>
                  <a:lnTo>
                    <a:pt x="3149695" y="5640082"/>
                  </a:lnTo>
                  <a:cubicBezTo>
                    <a:pt x="3147863" y="5640082"/>
                    <a:pt x="3145665" y="5639715"/>
                    <a:pt x="3143833" y="5639715"/>
                  </a:cubicBezTo>
                  <a:lnTo>
                    <a:pt x="3133942" y="5639349"/>
                  </a:lnTo>
                  <a:lnTo>
                    <a:pt x="3137972" y="5632755"/>
                  </a:lnTo>
                  <a:close/>
                  <a:moveTo>
                    <a:pt x="3130278" y="5638250"/>
                  </a:moveTo>
                  <a:lnTo>
                    <a:pt x="3011579" y="5555087"/>
                  </a:lnTo>
                  <a:lnTo>
                    <a:pt x="3135041" y="5630557"/>
                  </a:lnTo>
                  <a:lnTo>
                    <a:pt x="3130278" y="5638250"/>
                  </a:lnTo>
                  <a:close/>
                  <a:moveTo>
                    <a:pt x="2962121" y="5520650"/>
                  </a:moveTo>
                  <a:lnTo>
                    <a:pt x="2951863" y="5512957"/>
                  </a:lnTo>
                  <a:lnTo>
                    <a:pt x="2983003" y="5479618"/>
                  </a:lnTo>
                  <a:lnTo>
                    <a:pt x="3011945" y="5448478"/>
                  </a:lnTo>
                  <a:cubicBezTo>
                    <a:pt x="3006450" y="5456904"/>
                    <a:pt x="2999856" y="5467162"/>
                    <a:pt x="2992895" y="5477786"/>
                  </a:cubicBezTo>
                  <a:lnTo>
                    <a:pt x="2966517" y="5519551"/>
                  </a:lnTo>
                  <a:cubicBezTo>
                    <a:pt x="2964686" y="5519551"/>
                    <a:pt x="2963220" y="5519917"/>
                    <a:pt x="2962121" y="5520650"/>
                  </a:cubicBezTo>
                  <a:close/>
                  <a:moveTo>
                    <a:pt x="2727287" y="5493540"/>
                  </a:moveTo>
                  <a:lnTo>
                    <a:pt x="2697246" y="5482183"/>
                  </a:lnTo>
                  <a:lnTo>
                    <a:pt x="2641926" y="5461300"/>
                  </a:lnTo>
                  <a:lnTo>
                    <a:pt x="2756596" y="5464964"/>
                  </a:lnTo>
                  <a:lnTo>
                    <a:pt x="2727287" y="5493540"/>
                  </a:lnTo>
                  <a:close/>
                  <a:moveTo>
                    <a:pt x="2695781" y="5485480"/>
                  </a:moveTo>
                  <a:lnTo>
                    <a:pt x="2724356" y="5496471"/>
                  </a:lnTo>
                  <a:lnTo>
                    <a:pt x="2684057" y="5536037"/>
                  </a:lnTo>
                  <a:lnTo>
                    <a:pt x="2677829" y="5526511"/>
                  </a:lnTo>
                  <a:lnTo>
                    <a:pt x="2635698" y="5462399"/>
                  </a:lnTo>
                  <a:lnTo>
                    <a:pt x="2695781" y="5485480"/>
                  </a:lnTo>
                  <a:close/>
                  <a:moveTo>
                    <a:pt x="2939407" y="5447745"/>
                  </a:moveTo>
                  <a:lnTo>
                    <a:pt x="2878226" y="5459835"/>
                  </a:lnTo>
                  <a:lnTo>
                    <a:pt x="2817044" y="5415872"/>
                  </a:lnTo>
                  <a:lnTo>
                    <a:pt x="3011213" y="5434190"/>
                  </a:lnTo>
                  <a:lnTo>
                    <a:pt x="2939407" y="5447745"/>
                  </a:lnTo>
                  <a:close/>
                  <a:moveTo>
                    <a:pt x="2944170" y="5528710"/>
                  </a:moveTo>
                  <a:lnTo>
                    <a:pt x="2962487" y="5539700"/>
                  </a:lnTo>
                  <a:lnTo>
                    <a:pt x="2950764" y="5717016"/>
                  </a:lnTo>
                  <a:lnTo>
                    <a:pt x="2941239" y="5529809"/>
                  </a:lnTo>
                  <a:cubicBezTo>
                    <a:pt x="2942338" y="5530175"/>
                    <a:pt x="2943437" y="5529443"/>
                    <a:pt x="2944170" y="5528710"/>
                  </a:cubicBezTo>
                  <a:lnTo>
                    <a:pt x="2944170" y="5528710"/>
                  </a:lnTo>
                  <a:close/>
                  <a:moveTo>
                    <a:pt x="2939407" y="6011566"/>
                  </a:moveTo>
                  <a:cubicBezTo>
                    <a:pt x="2940140" y="6011566"/>
                    <a:pt x="2940506" y="6010834"/>
                    <a:pt x="2941239" y="6010467"/>
                  </a:cubicBezTo>
                  <a:lnTo>
                    <a:pt x="2971280" y="6048202"/>
                  </a:lnTo>
                  <a:lnTo>
                    <a:pt x="3003153" y="6088135"/>
                  </a:lnTo>
                  <a:lnTo>
                    <a:pt x="2935743" y="6105719"/>
                  </a:lnTo>
                  <a:lnTo>
                    <a:pt x="2907901" y="6113046"/>
                  </a:lnTo>
                  <a:lnTo>
                    <a:pt x="2939407" y="6011566"/>
                  </a:lnTo>
                  <a:lnTo>
                    <a:pt x="2939407" y="6011566"/>
                  </a:lnTo>
                  <a:close/>
                  <a:moveTo>
                    <a:pt x="2974577" y="6046004"/>
                  </a:moveTo>
                  <a:lnTo>
                    <a:pt x="2944536" y="6008635"/>
                  </a:lnTo>
                  <a:cubicBezTo>
                    <a:pt x="2946001" y="6006071"/>
                    <a:pt x="2946001" y="6003140"/>
                    <a:pt x="2943803" y="6000942"/>
                  </a:cubicBezTo>
                  <a:lnTo>
                    <a:pt x="2980073" y="5937929"/>
                  </a:lnTo>
                  <a:lnTo>
                    <a:pt x="3015609" y="5876015"/>
                  </a:lnTo>
                  <a:lnTo>
                    <a:pt x="3004985" y="6084471"/>
                  </a:lnTo>
                  <a:lnTo>
                    <a:pt x="2974577" y="6046004"/>
                  </a:lnTo>
                  <a:close/>
                  <a:moveTo>
                    <a:pt x="3047116" y="5357255"/>
                  </a:moveTo>
                  <a:lnTo>
                    <a:pt x="3067265" y="5286549"/>
                  </a:lnTo>
                  <a:lnTo>
                    <a:pt x="3067265" y="5286549"/>
                  </a:lnTo>
                  <a:cubicBezTo>
                    <a:pt x="3070929" y="5286549"/>
                    <a:pt x="3073859" y="5283618"/>
                    <a:pt x="3073859" y="5279588"/>
                  </a:cubicBezTo>
                  <a:cubicBezTo>
                    <a:pt x="3073859" y="5277390"/>
                    <a:pt x="3072760" y="5275558"/>
                    <a:pt x="3071295" y="5274093"/>
                  </a:cubicBezTo>
                  <a:cubicBezTo>
                    <a:pt x="3069463" y="5272994"/>
                    <a:pt x="3067265" y="5272627"/>
                    <a:pt x="3065067" y="5273360"/>
                  </a:cubicBezTo>
                  <a:cubicBezTo>
                    <a:pt x="3062136" y="5269330"/>
                    <a:pt x="3058106" y="5263835"/>
                    <a:pt x="3053710" y="5257973"/>
                  </a:cubicBezTo>
                  <a:lnTo>
                    <a:pt x="3043452" y="5244052"/>
                  </a:lnTo>
                  <a:lnTo>
                    <a:pt x="3214174" y="5335274"/>
                  </a:lnTo>
                  <a:lnTo>
                    <a:pt x="3025867" y="5429794"/>
                  </a:lnTo>
                  <a:lnTo>
                    <a:pt x="3047116" y="5357255"/>
                  </a:lnTo>
                  <a:close/>
                  <a:moveTo>
                    <a:pt x="2978241" y="5203752"/>
                  </a:moveTo>
                  <a:lnTo>
                    <a:pt x="3030996" y="5237457"/>
                  </a:lnTo>
                  <a:cubicBezTo>
                    <a:pt x="3030630" y="5238556"/>
                    <a:pt x="3030263" y="5239655"/>
                    <a:pt x="3030263" y="5240754"/>
                  </a:cubicBezTo>
                  <a:cubicBezTo>
                    <a:pt x="3030630" y="5242586"/>
                    <a:pt x="3031729" y="5244418"/>
                    <a:pt x="3033194" y="5245517"/>
                  </a:cubicBezTo>
                  <a:cubicBezTo>
                    <a:pt x="3033927" y="5245883"/>
                    <a:pt x="3034659" y="5246250"/>
                    <a:pt x="3035392" y="5246250"/>
                  </a:cubicBezTo>
                  <a:lnTo>
                    <a:pt x="3035026" y="5252478"/>
                  </a:lnTo>
                  <a:lnTo>
                    <a:pt x="2995459" y="5221338"/>
                  </a:lnTo>
                  <a:lnTo>
                    <a:pt x="2950764" y="5186167"/>
                  </a:lnTo>
                  <a:lnTo>
                    <a:pt x="2978241" y="5203752"/>
                  </a:lnTo>
                  <a:close/>
                  <a:moveTo>
                    <a:pt x="3061403" y="5277390"/>
                  </a:moveTo>
                  <a:cubicBezTo>
                    <a:pt x="3060671" y="5278489"/>
                    <a:pt x="3060671" y="5279588"/>
                    <a:pt x="3060671" y="5280687"/>
                  </a:cubicBezTo>
                  <a:cubicBezTo>
                    <a:pt x="3061037" y="5282519"/>
                    <a:pt x="3061770" y="5283984"/>
                    <a:pt x="3063235" y="5285083"/>
                  </a:cubicBezTo>
                  <a:cubicBezTo>
                    <a:pt x="3063235" y="5285083"/>
                    <a:pt x="3063602" y="5285083"/>
                    <a:pt x="3063968" y="5285450"/>
                  </a:cubicBezTo>
                  <a:lnTo>
                    <a:pt x="3043452" y="5356156"/>
                  </a:lnTo>
                  <a:cubicBezTo>
                    <a:pt x="3036858" y="5379237"/>
                    <a:pt x="3030263" y="5402317"/>
                    <a:pt x="3026233" y="5416971"/>
                  </a:cubicBezTo>
                  <a:lnTo>
                    <a:pt x="3037957" y="5258706"/>
                  </a:lnTo>
                  <a:lnTo>
                    <a:pt x="3061403" y="5277390"/>
                  </a:lnTo>
                  <a:close/>
                  <a:moveTo>
                    <a:pt x="2804955" y="5416971"/>
                  </a:moveTo>
                  <a:lnTo>
                    <a:pt x="2759893" y="5461300"/>
                  </a:lnTo>
                  <a:lnTo>
                    <a:pt x="2643758" y="5457637"/>
                  </a:lnTo>
                  <a:lnTo>
                    <a:pt x="2721426" y="5438220"/>
                  </a:lnTo>
                  <a:lnTo>
                    <a:pt x="2804955" y="5416971"/>
                  </a:lnTo>
                  <a:close/>
                  <a:moveTo>
                    <a:pt x="2674898" y="5528710"/>
                  </a:moveTo>
                  <a:lnTo>
                    <a:pt x="2681493" y="5538601"/>
                  </a:lnTo>
                  <a:lnTo>
                    <a:pt x="2665373" y="5554354"/>
                  </a:lnTo>
                  <a:cubicBezTo>
                    <a:pt x="2665007" y="5553988"/>
                    <a:pt x="2664274" y="5553988"/>
                    <a:pt x="2663541" y="5553988"/>
                  </a:cubicBezTo>
                  <a:lnTo>
                    <a:pt x="2648887" y="5508560"/>
                  </a:lnTo>
                  <a:lnTo>
                    <a:pt x="2636798" y="5470826"/>
                  </a:lnTo>
                  <a:lnTo>
                    <a:pt x="2674898" y="5528710"/>
                  </a:lnTo>
                  <a:close/>
                  <a:moveTo>
                    <a:pt x="2668670" y="5558385"/>
                  </a:moveTo>
                  <a:lnTo>
                    <a:pt x="2688454" y="5548859"/>
                  </a:lnTo>
                  <a:lnTo>
                    <a:pt x="2715564" y="5590257"/>
                  </a:lnTo>
                  <a:cubicBezTo>
                    <a:pt x="2710069" y="5586594"/>
                    <a:pt x="2702009" y="5581465"/>
                    <a:pt x="2693583" y="5575969"/>
                  </a:cubicBezTo>
                  <a:lnTo>
                    <a:pt x="2668304" y="5559850"/>
                  </a:lnTo>
                  <a:cubicBezTo>
                    <a:pt x="2668304" y="5559483"/>
                    <a:pt x="2668670" y="5558751"/>
                    <a:pt x="2668670" y="5558385"/>
                  </a:cubicBezTo>
                  <a:lnTo>
                    <a:pt x="2668670" y="5558385"/>
                  </a:lnTo>
                  <a:close/>
                  <a:moveTo>
                    <a:pt x="2790300" y="5532740"/>
                  </a:moveTo>
                  <a:lnTo>
                    <a:pt x="2808985" y="5514788"/>
                  </a:lnTo>
                  <a:lnTo>
                    <a:pt x="2850383" y="5518452"/>
                  </a:lnTo>
                  <a:lnTo>
                    <a:pt x="2930981" y="5525413"/>
                  </a:lnTo>
                  <a:lnTo>
                    <a:pt x="2728386" y="5592455"/>
                  </a:lnTo>
                  <a:lnTo>
                    <a:pt x="2790300" y="5532740"/>
                  </a:lnTo>
                  <a:close/>
                  <a:moveTo>
                    <a:pt x="2946734" y="5754018"/>
                  </a:moveTo>
                  <a:cubicBezTo>
                    <a:pt x="2947833" y="5754751"/>
                    <a:pt x="2948932" y="5755117"/>
                    <a:pt x="2950398" y="5755117"/>
                  </a:cubicBezTo>
                  <a:cubicBezTo>
                    <a:pt x="2951130" y="5755117"/>
                    <a:pt x="2951497" y="5754385"/>
                    <a:pt x="2952229" y="5754018"/>
                  </a:cubicBezTo>
                  <a:lnTo>
                    <a:pt x="2982271" y="5808971"/>
                  </a:lnTo>
                  <a:lnTo>
                    <a:pt x="3013411" y="5865024"/>
                  </a:lnTo>
                  <a:cubicBezTo>
                    <a:pt x="3013411" y="5865024"/>
                    <a:pt x="3013045" y="5865024"/>
                    <a:pt x="3012678" y="5865390"/>
                  </a:cubicBezTo>
                  <a:cubicBezTo>
                    <a:pt x="3012312" y="5866123"/>
                    <a:pt x="3011945" y="5866856"/>
                    <a:pt x="3011945" y="5867955"/>
                  </a:cubicBezTo>
                  <a:lnTo>
                    <a:pt x="2830599" y="5889570"/>
                  </a:lnTo>
                  <a:cubicBezTo>
                    <a:pt x="2830599" y="5889203"/>
                    <a:pt x="2830233" y="5888837"/>
                    <a:pt x="2830233" y="5888837"/>
                  </a:cubicBezTo>
                  <a:lnTo>
                    <a:pt x="2889216" y="5820695"/>
                  </a:lnTo>
                  <a:lnTo>
                    <a:pt x="2946734" y="5754018"/>
                  </a:lnTo>
                  <a:close/>
                  <a:moveTo>
                    <a:pt x="2831332" y="5892867"/>
                  </a:moveTo>
                  <a:lnTo>
                    <a:pt x="3012678" y="5871252"/>
                  </a:lnTo>
                  <a:cubicBezTo>
                    <a:pt x="3013045" y="5871619"/>
                    <a:pt x="3013045" y="5872351"/>
                    <a:pt x="3013411" y="5872717"/>
                  </a:cubicBezTo>
                  <a:lnTo>
                    <a:pt x="2976775" y="5936097"/>
                  </a:lnTo>
                  <a:lnTo>
                    <a:pt x="2940506" y="5999476"/>
                  </a:lnTo>
                  <a:cubicBezTo>
                    <a:pt x="2939041" y="5999110"/>
                    <a:pt x="2937575" y="5999476"/>
                    <a:pt x="2936476" y="5999843"/>
                  </a:cubicBezTo>
                  <a:lnTo>
                    <a:pt x="2883355" y="5947088"/>
                  </a:lnTo>
                  <a:lnTo>
                    <a:pt x="2830233" y="5894699"/>
                  </a:lnTo>
                  <a:cubicBezTo>
                    <a:pt x="2830966" y="5893966"/>
                    <a:pt x="2830966" y="5893233"/>
                    <a:pt x="2831332" y="5892867"/>
                  </a:cubicBezTo>
                  <a:lnTo>
                    <a:pt x="2831332" y="5892867"/>
                  </a:lnTo>
                  <a:close/>
                  <a:moveTo>
                    <a:pt x="2933912" y="6018161"/>
                  </a:moveTo>
                  <a:lnTo>
                    <a:pt x="2904970" y="6114146"/>
                  </a:lnTo>
                  <a:lnTo>
                    <a:pt x="2870898" y="6123305"/>
                  </a:lnTo>
                  <a:lnTo>
                    <a:pt x="2904970" y="6066519"/>
                  </a:lnTo>
                  <a:lnTo>
                    <a:pt x="2933912" y="6018161"/>
                  </a:lnTo>
                  <a:close/>
                  <a:moveTo>
                    <a:pt x="3018906" y="5863558"/>
                  </a:moveTo>
                  <a:cubicBezTo>
                    <a:pt x="3018173" y="5863192"/>
                    <a:pt x="3017441" y="5863192"/>
                    <a:pt x="3016708" y="5863192"/>
                  </a:cubicBezTo>
                  <a:cubicBezTo>
                    <a:pt x="3011213" y="5853301"/>
                    <a:pt x="2998757" y="5830220"/>
                    <a:pt x="2985934" y="5807140"/>
                  </a:cubicBezTo>
                  <a:lnTo>
                    <a:pt x="2955893" y="5752553"/>
                  </a:lnTo>
                  <a:cubicBezTo>
                    <a:pt x="2956259" y="5752186"/>
                    <a:pt x="2956992" y="5752186"/>
                    <a:pt x="2957359" y="5751820"/>
                  </a:cubicBezTo>
                  <a:cubicBezTo>
                    <a:pt x="2957725" y="5751454"/>
                    <a:pt x="2957725" y="5749622"/>
                    <a:pt x="2958091" y="5748890"/>
                  </a:cubicBezTo>
                  <a:lnTo>
                    <a:pt x="3020738" y="5749256"/>
                  </a:lnTo>
                  <a:lnTo>
                    <a:pt x="3085583" y="5749622"/>
                  </a:lnTo>
                  <a:cubicBezTo>
                    <a:pt x="3085949" y="5750355"/>
                    <a:pt x="3086316" y="5750721"/>
                    <a:pt x="3086682" y="5751454"/>
                  </a:cubicBezTo>
                  <a:lnTo>
                    <a:pt x="3052977" y="5807506"/>
                  </a:lnTo>
                  <a:lnTo>
                    <a:pt x="3018906" y="5863558"/>
                  </a:lnTo>
                  <a:close/>
                  <a:moveTo>
                    <a:pt x="3098039" y="5731671"/>
                  </a:moveTo>
                  <a:lnTo>
                    <a:pt x="3112327" y="5695035"/>
                  </a:lnTo>
                  <a:lnTo>
                    <a:pt x="3132110" y="5642646"/>
                  </a:lnTo>
                  <a:lnTo>
                    <a:pt x="3143833" y="5643379"/>
                  </a:lnTo>
                  <a:cubicBezTo>
                    <a:pt x="3147497" y="5643745"/>
                    <a:pt x="3151160" y="5643745"/>
                    <a:pt x="3153725" y="5643745"/>
                  </a:cubicBezTo>
                  <a:lnTo>
                    <a:pt x="3121852" y="5693936"/>
                  </a:lnTo>
                  <a:lnTo>
                    <a:pt x="3098039" y="5731671"/>
                  </a:lnTo>
                  <a:close/>
                  <a:moveTo>
                    <a:pt x="3155923" y="5639349"/>
                  </a:moveTo>
                  <a:lnTo>
                    <a:pt x="3140170" y="5629824"/>
                  </a:lnTo>
                  <a:lnTo>
                    <a:pt x="3165815" y="5589158"/>
                  </a:lnTo>
                  <a:lnTo>
                    <a:pt x="3189628" y="5551058"/>
                  </a:lnTo>
                  <a:lnTo>
                    <a:pt x="3175340" y="5588059"/>
                  </a:lnTo>
                  <a:cubicBezTo>
                    <a:pt x="3166547" y="5610407"/>
                    <a:pt x="3158121" y="5633121"/>
                    <a:pt x="3155923" y="5639349"/>
                  </a:cubicBezTo>
                  <a:lnTo>
                    <a:pt x="3155923" y="5639349"/>
                  </a:lnTo>
                  <a:close/>
                  <a:moveTo>
                    <a:pt x="3162518" y="5586960"/>
                  </a:moveTo>
                  <a:lnTo>
                    <a:pt x="3136873" y="5627992"/>
                  </a:lnTo>
                  <a:lnTo>
                    <a:pt x="2970181" y="5526511"/>
                  </a:lnTo>
                  <a:cubicBezTo>
                    <a:pt x="2970547" y="5525046"/>
                    <a:pt x="2970181" y="5523214"/>
                    <a:pt x="2969082" y="5522115"/>
                  </a:cubicBezTo>
                  <a:lnTo>
                    <a:pt x="2995459" y="5480717"/>
                  </a:lnTo>
                  <a:lnTo>
                    <a:pt x="3023669" y="5436388"/>
                  </a:lnTo>
                  <a:lnTo>
                    <a:pt x="3194757" y="5536037"/>
                  </a:lnTo>
                  <a:lnTo>
                    <a:pt x="3162518" y="5586960"/>
                  </a:lnTo>
                  <a:close/>
                  <a:moveTo>
                    <a:pt x="2941239" y="6340187"/>
                  </a:moveTo>
                  <a:lnTo>
                    <a:pt x="2871265" y="6327731"/>
                  </a:lnTo>
                  <a:cubicBezTo>
                    <a:pt x="2846353" y="6323335"/>
                    <a:pt x="2821441" y="6318938"/>
                    <a:pt x="2808252" y="6316740"/>
                  </a:cubicBezTo>
                  <a:cubicBezTo>
                    <a:pt x="2808252" y="6313443"/>
                    <a:pt x="2807153" y="6310512"/>
                    <a:pt x="2804588" y="6308680"/>
                  </a:cubicBezTo>
                  <a:cubicBezTo>
                    <a:pt x="2799826" y="6305383"/>
                    <a:pt x="2793598" y="6306116"/>
                    <a:pt x="2789934" y="6310878"/>
                  </a:cubicBezTo>
                  <a:cubicBezTo>
                    <a:pt x="2786637" y="6315641"/>
                    <a:pt x="2787370" y="6321869"/>
                    <a:pt x="2792132" y="6325533"/>
                  </a:cubicBezTo>
                  <a:cubicBezTo>
                    <a:pt x="2793964" y="6326998"/>
                    <a:pt x="2796162" y="6327364"/>
                    <a:pt x="2798360" y="6327364"/>
                  </a:cubicBezTo>
                  <a:cubicBezTo>
                    <a:pt x="2798727" y="6327364"/>
                    <a:pt x="2798727" y="6326998"/>
                    <a:pt x="2799093" y="6326998"/>
                  </a:cubicBezTo>
                  <a:cubicBezTo>
                    <a:pt x="2802756" y="6342752"/>
                    <a:pt x="2811183" y="6375724"/>
                    <a:pt x="2819242" y="6408696"/>
                  </a:cubicBezTo>
                  <a:lnTo>
                    <a:pt x="2841957" y="6498453"/>
                  </a:lnTo>
                  <a:lnTo>
                    <a:pt x="2691751" y="6528127"/>
                  </a:lnTo>
                  <a:cubicBezTo>
                    <a:pt x="2626173" y="6541316"/>
                    <a:pt x="2560962" y="6554138"/>
                    <a:pt x="2544476" y="6557436"/>
                  </a:cubicBezTo>
                  <a:cubicBezTo>
                    <a:pt x="2544110" y="6556703"/>
                    <a:pt x="2544110" y="6555970"/>
                    <a:pt x="2543377" y="6555604"/>
                  </a:cubicBezTo>
                  <a:cubicBezTo>
                    <a:pt x="2540812" y="6553772"/>
                    <a:pt x="2537515" y="6554505"/>
                    <a:pt x="2536050" y="6556703"/>
                  </a:cubicBezTo>
                  <a:cubicBezTo>
                    <a:pt x="2535683" y="6557069"/>
                    <a:pt x="2536050" y="6557436"/>
                    <a:pt x="2535683" y="6557802"/>
                  </a:cubicBezTo>
                  <a:lnTo>
                    <a:pt x="2374487" y="6549742"/>
                  </a:lnTo>
                  <a:lnTo>
                    <a:pt x="2216588" y="6542415"/>
                  </a:lnTo>
                  <a:cubicBezTo>
                    <a:pt x="2216222" y="6540217"/>
                    <a:pt x="2215122" y="6538385"/>
                    <a:pt x="2213657" y="6537286"/>
                  </a:cubicBezTo>
                  <a:cubicBezTo>
                    <a:pt x="2210360" y="6535088"/>
                    <a:pt x="2205963" y="6535454"/>
                    <a:pt x="2203033" y="6538385"/>
                  </a:cubicBezTo>
                  <a:lnTo>
                    <a:pt x="2118038" y="6487462"/>
                  </a:lnTo>
                  <a:cubicBezTo>
                    <a:pt x="2082135" y="6465847"/>
                    <a:pt x="2045866" y="6444598"/>
                    <a:pt x="2032677" y="6436905"/>
                  </a:cubicBezTo>
                  <a:cubicBezTo>
                    <a:pt x="2033044" y="6435806"/>
                    <a:pt x="2033410" y="6435073"/>
                    <a:pt x="2033410" y="6433974"/>
                  </a:cubicBezTo>
                  <a:cubicBezTo>
                    <a:pt x="2032677" y="6429944"/>
                    <a:pt x="2029014" y="6427013"/>
                    <a:pt x="2024984" y="6427746"/>
                  </a:cubicBezTo>
                  <a:cubicBezTo>
                    <a:pt x="2023518" y="6428112"/>
                    <a:pt x="2021687" y="6428845"/>
                    <a:pt x="2020588" y="6429944"/>
                  </a:cubicBezTo>
                  <a:lnTo>
                    <a:pt x="1946950" y="6383417"/>
                  </a:lnTo>
                  <a:cubicBezTo>
                    <a:pt x="1908116" y="6358871"/>
                    <a:pt x="1868550" y="6334691"/>
                    <a:pt x="1867085" y="6333593"/>
                  </a:cubicBezTo>
                  <a:lnTo>
                    <a:pt x="1867085" y="6333593"/>
                  </a:lnTo>
                  <a:lnTo>
                    <a:pt x="1867085" y="6333593"/>
                  </a:lnTo>
                  <a:lnTo>
                    <a:pt x="1867085" y="6333593"/>
                  </a:lnTo>
                  <a:lnTo>
                    <a:pt x="1867085" y="6333593"/>
                  </a:lnTo>
                  <a:lnTo>
                    <a:pt x="1867085" y="6333593"/>
                  </a:lnTo>
                  <a:cubicBezTo>
                    <a:pt x="1867085" y="6333593"/>
                    <a:pt x="1826419" y="6317839"/>
                    <a:pt x="1786487" y="6302819"/>
                  </a:cubicBezTo>
                  <a:lnTo>
                    <a:pt x="1706621" y="6272778"/>
                  </a:lnTo>
                  <a:cubicBezTo>
                    <a:pt x="1706621" y="6272778"/>
                    <a:pt x="1706621" y="6272778"/>
                    <a:pt x="1706621" y="6272411"/>
                  </a:cubicBezTo>
                  <a:cubicBezTo>
                    <a:pt x="1706621" y="6272045"/>
                    <a:pt x="1706255" y="6272411"/>
                    <a:pt x="1706255" y="6272411"/>
                  </a:cubicBezTo>
                  <a:lnTo>
                    <a:pt x="1706255" y="6272411"/>
                  </a:lnTo>
                  <a:cubicBezTo>
                    <a:pt x="1706255" y="6272411"/>
                    <a:pt x="1706255" y="6272411"/>
                    <a:pt x="1706255" y="6272411"/>
                  </a:cubicBezTo>
                  <a:cubicBezTo>
                    <a:pt x="1706255" y="6272411"/>
                    <a:pt x="1705888" y="6272411"/>
                    <a:pt x="1705888" y="6272411"/>
                  </a:cubicBezTo>
                  <a:cubicBezTo>
                    <a:pt x="1705888" y="6272411"/>
                    <a:pt x="1704789" y="6272045"/>
                    <a:pt x="1704057" y="6272778"/>
                  </a:cubicBezTo>
                  <a:cubicBezTo>
                    <a:pt x="1703324" y="6273510"/>
                    <a:pt x="1704057" y="6273144"/>
                    <a:pt x="1704057" y="6273144"/>
                  </a:cubicBezTo>
                  <a:lnTo>
                    <a:pt x="1704057" y="6273144"/>
                  </a:lnTo>
                  <a:cubicBezTo>
                    <a:pt x="1703690" y="6273877"/>
                    <a:pt x="1665589" y="6339088"/>
                    <a:pt x="1627855" y="6404299"/>
                  </a:cubicBezTo>
                  <a:lnTo>
                    <a:pt x="1553484" y="6532890"/>
                  </a:lnTo>
                  <a:lnTo>
                    <a:pt x="1481312" y="6389279"/>
                  </a:lnTo>
                  <a:lnTo>
                    <a:pt x="1407309" y="6242736"/>
                  </a:lnTo>
                  <a:cubicBezTo>
                    <a:pt x="1407309" y="6242370"/>
                    <a:pt x="1406942" y="6242370"/>
                    <a:pt x="1406942" y="6242004"/>
                  </a:cubicBezTo>
                  <a:lnTo>
                    <a:pt x="1406942" y="6242004"/>
                  </a:lnTo>
                  <a:cubicBezTo>
                    <a:pt x="1406942" y="6242004"/>
                    <a:pt x="1406942" y="6241638"/>
                    <a:pt x="1406576" y="6241638"/>
                  </a:cubicBezTo>
                  <a:cubicBezTo>
                    <a:pt x="1406210" y="6241638"/>
                    <a:pt x="1406210" y="6242004"/>
                    <a:pt x="1405843" y="6242004"/>
                  </a:cubicBezTo>
                  <a:cubicBezTo>
                    <a:pt x="1405477" y="6242004"/>
                    <a:pt x="1405477" y="6241638"/>
                    <a:pt x="1405110" y="6241638"/>
                  </a:cubicBezTo>
                  <a:cubicBezTo>
                    <a:pt x="1404744" y="6241638"/>
                    <a:pt x="1404378" y="6242004"/>
                    <a:pt x="1404378" y="6242370"/>
                  </a:cubicBezTo>
                  <a:lnTo>
                    <a:pt x="1331839" y="6378288"/>
                  </a:lnTo>
                  <a:lnTo>
                    <a:pt x="1264064" y="6506146"/>
                  </a:lnTo>
                  <a:cubicBezTo>
                    <a:pt x="1260034" y="6504680"/>
                    <a:pt x="1255638" y="6505780"/>
                    <a:pt x="1253073" y="6509077"/>
                  </a:cubicBezTo>
                  <a:cubicBezTo>
                    <a:pt x="1252340" y="6510176"/>
                    <a:pt x="1252707" y="6511275"/>
                    <a:pt x="1252340" y="6512374"/>
                  </a:cubicBezTo>
                  <a:lnTo>
                    <a:pt x="1108363" y="6497720"/>
                  </a:lnTo>
                  <a:lnTo>
                    <a:pt x="962553" y="6483798"/>
                  </a:lnTo>
                  <a:cubicBezTo>
                    <a:pt x="962187" y="6481600"/>
                    <a:pt x="961088" y="6479769"/>
                    <a:pt x="959256" y="6478303"/>
                  </a:cubicBezTo>
                  <a:cubicBezTo>
                    <a:pt x="955592" y="6475738"/>
                    <a:pt x="950463" y="6476471"/>
                    <a:pt x="947899" y="6480135"/>
                  </a:cubicBezTo>
                  <a:cubicBezTo>
                    <a:pt x="945334" y="6483798"/>
                    <a:pt x="946067" y="6488927"/>
                    <a:pt x="949731" y="6491492"/>
                  </a:cubicBezTo>
                  <a:cubicBezTo>
                    <a:pt x="951196" y="6492591"/>
                    <a:pt x="952662" y="6492957"/>
                    <a:pt x="954493" y="6492957"/>
                  </a:cubicBezTo>
                  <a:cubicBezTo>
                    <a:pt x="955959" y="6492957"/>
                    <a:pt x="956691" y="6491858"/>
                    <a:pt x="958157" y="6491125"/>
                  </a:cubicBezTo>
                  <a:lnTo>
                    <a:pt x="1050478" y="6589308"/>
                  </a:lnTo>
                  <a:lnTo>
                    <a:pt x="1142800" y="6687126"/>
                  </a:lnTo>
                  <a:cubicBezTo>
                    <a:pt x="1140236" y="6690789"/>
                    <a:pt x="1141335" y="6695552"/>
                    <a:pt x="1144632" y="6697750"/>
                  </a:cubicBezTo>
                  <a:cubicBezTo>
                    <a:pt x="1146097" y="6698483"/>
                    <a:pt x="1147563" y="6699215"/>
                    <a:pt x="1149028" y="6699215"/>
                  </a:cubicBezTo>
                  <a:cubicBezTo>
                    <a:pt x="1149028" y="6699215"/>
                    <a:pt x="1149394" y="6699215"/>
                    <a:pt x="1149394" y="6698849"/>
                  </a:cubicBezTo>
                  <a:lnTo>
                    <a:pt x="1192258" y="6850520"/>
                  </a:lnTo>
                  <a:lnTo>
                    <a:pt x="1237320" y="7008053"/>
                  </a:lnTo>
                  <a:cubicBezTo>
                    <a:pt x="1236953" y="7008419"/>
                    <a:pt x="1236221" y="7008419"/>
                    <a:pt x="1235854" y="7008785"/>
                  </a:cubicBezTo>
                  <a:cubicBezTo>
                    <a:pt x="1233656" y="7011350"/>
                    <a:pt x="1234389" y="7015380"/>
                    <a:pt x="1236953" y="7017212"/>
                  </a:cubicBezTo>
                  <a:cubicBezTo>
                    <a:pt x="1236953" y="7017212"/>
                    <a:pt x="1236953" y="7017212"/>
                    <a:pt x="1236953" y="7017212"/>
                  </a:cubicBezTo>
                  <a:cubicBezTo>
                    <a:pt x="1239518" y="7019410"/>
                    <a:pt x="1243548" y="7018677"/>
                    <a:pt x="1245379" y="7016113"/>
                  </a:cubicBezTo>
                  <a:lnTo>
                    <a:pt x="1245379" y="7016113"/>
                  </a:lnTo>
                  <a:cubicBezTo>
                    <a:pt x="1246479" y="7014647"/>
                    <a:pt x="1246845" y="7012816"/>
                    <a:pt x="1246112" y="7011350"/>
                  </a:cubicBezTo>
                  <a:lnTo>
                    <a:pt x="1382763" y="6936247"/>
                  </a:lnTo>
                  <a:lnTo>
                    <a:pt x="1516116" y="6862243"/>
                  </a:lnTo>
                  <a:cubicBezTo>
                    <a:pt x="1516483" y="6862976"/>
                    <a:pt x="1516483" y="6863709"/>
                    <a:pt x="1517215" y="6864075"/>
                  </a:cubicBezTo>
                  <a:cubicBezTo>
                    <a:pt x="1519047" y="6865174"/>
                    <a:pt x="1520879" y="6865907"/>
                    <a:pt x="1523077" y="6865907"/>
                  </a:cubicBezTo>
                  <a:cubicBezTo>
                    <a:pt x="1526374" y="6865907"/>
                    <a:pt x="1528939" y="6864442"/>
                    <a:pt x="1530770" y="6861877"/>
                  </a:cubicBezTo>
                  <a:cubicBezTo>
                    <a:pt x="1534068" y="6857481"/>
                    <a:pt x="1532969" y="6851253"/>
                    <a:pt x="1528939" y="6848322"/>
                  </a:cubicBezTo>
                  <a:cubicBezTo>
                    <a:pt x="1527840" y="6847589"/>
                    <a:pt x="1526741" y="6847956"/>
                    <a:pt x="1525641" y="6847589"/>
                  </a:cubicBezTo>
                  <a:lnTo>
                    <a:pt x="1539563" y="6696285"/>
                  </a:lnTo>
                  <a:lnTo>
                    <a:pt x="1553851" y="6539850"/>
                  </a:lnTo>
                  <a:cubicBezTo>
                    <a:pt x="1562277" y="6547544"/>
                    <a:pt x="1590486" y="6574288"/>
                    <a:pt x="1619428" y="6600666"/>
                  </a:cubicBezTo>
                  <a:lnTo>
                    <a:pt x="1680243" y="6656718"/>
                  </a:lnTo>
                  <a:cubicBezTo>
                    <a:pt x="1677313" y="6661114"/>
                    <a:pt x="1678045" y="6667342"/>
                    <a:pt x="1682442" y="6670640"/>
                  </a:cubicBezTo>
                  <a:cubicBezTo>
                    <a:pt x="1687204" y="6673937"/>
                    <a:pt x="1693432" y="6673204"/>
                    <a:pt x="1697096" y="6668442"/>
                  </a:cubicBezTo>
                  <a:cubicBezTo>
                    <a:pt x="1697096" y="6668442"/>
                    <a:pt x="1697096" y="6668442"/>
                    <a:pt x="1697096" y="6668442"/>
                  </a:cubicBezTo>
                  <a:cubicBezTo>
                    <a:pt x="1697828" y="6666976"/>
                    <a:pt x="1698561" y="6665144"/>
                    <a:pt x="1698561" y="6663313"/>
                  </a:cubicBezTo>
                  <a:lnTo>
                    <a:pt x="1856827" y="6655252"/>
                  </a:lnTo>
                  <a:lnTo>
                    <a:pt x="2013627" y="6646827"/>
                  </a:lnTo>
                  <a:cubicBezTo>
                    <a:pt x="2014726" y="6652688"/>
                    <a:pt x="2020221" y="6656718"/>
                    <a:pt x="2025717" y="6655619"/>
                  </a:cubicBezTo>
                  <a:cubicBezTo>
                    <a:pt x="2027915" y="6655252"/>
                    <a:pt x="2029746" y="6654154"/>
                    <a:pt x="2031212" y="6652688"/>
                  </a:cubicBezTo>
                  <a:lnTo>
                    <a:pt x="2131960" y="6739881"/>
                  </a:lnTo>
                  <a:lnTo>
                    <a:pt x="2234906" y="6828539"/>
                  </a:lnTo>
                  <a:cubicBezTo>
                    <a:pt x="2232341" y="6832569"/>
                    <a:pt x="2233807" y="6837698"/>
                    <a:pt x="2237836" y="6840262"/>
                  </a:cubicBezTo>
                  <a:cubicBezTo>
                    <a:pt x="2239302" y="6840995"/>
                    <a:pt x="2240767" y="6841361"/>
                    <a:pt x="2242233" y="6841361"/>
                  </a:cubicBezTo>
                  <a:cubicBezTo>
                    <a:pt x="2245163" y="6841361"/>
                    <a:pt x="2247728" y="6839896"/>
                    <a:pt x="2249194" y="6837698"/>
                  </a:cubicBezTo>
                  <a:cubicBezTo>
                    <a:pt x="2251025" y="6834767"/>
                    <a:pt x="2251025" y="6830737"/>
                    <a:pt x="2248827" y="6827806"/>
                  </a:cubicBezTo>
                  <a:cubicBezTo>
                    <a:pt x="2261649" y="6814984"/>
                    <a:pt x="2294988" y="6781645"/>
                    <a:pt x="2328692" y="6747574"/>
                  </a:cubicBezTo>
                  <a:lnTo>
                    <a:pt x="2408192" y="6667342"/>
                  </a:lnTo>
                  <a:cubicBezTo>
                    <a:pt x="2409657" y="6668442"/>
                    <a:pt x="2411122" y="6668808"/>
                    <a:pt x="2412954" y="6668808"/>
                  </a:cubicBezTo>
                  <a:cubicBezTo>
                    <a:pt x="2415519" y="6668808"/>
                    <a:pt x="2417717" y="6667709"/>
                    <a:pt x="2419182" y="6665877"/>
                  </a:cubicBezTo>
                  <a:cubicBezTo>
                    <a:pt x="2433470" y="6674669"/>
                    <a:pt x="2468274" y="6695552"/>
                    <a:pt x="2503078" y="6716068"/>
                  </a:cubicBezTo>
                  <a:lnTo>
                    <a:pt x="2590637" y="6768090"/>
                  </a:lnTo>
                  <a:cubicBezTo>
                    <a:pt x="2590637" y="6768456"/>
                    <a:pt x="2590270" y="6768823"/>
                    <a:pt x="2590270" y="6769556"/>
                  </a:cubicBezTo>
                  <a:cubicBezTo>
                    <a:pt x="2590270" y="6771021"/>
                    <a:pt x="2591003" y="6772120"/>
                    <a:pt x="2592102" y="6772853"/>
                  </a:cubicBezTo>
                  <a:cubicBezTo>
                    <a:pt x="2592835" y="6773585"/>
                    <a:pt x="2593934" y="6773952"/>
                    <a:pt x="2595033" y="6773952"/>
                  </a:cubicBezTo>
                  <a:cubicBezTo>
                    <a:pt x="2596498" y="6773952"/>
                    <a:pt x="2597964" y="6773219"/>
                    <a:pt x="2599063" y="6772120"/>
                  </a:cubicBezTo>
                  <a:cubicBezTo>
                    <a:pt x="2599795" y="6771021"/>
                    <a:pt x="2600162" y="6769922"/>
                    <a:pt x="2600162" y="6768456"/>
                  </a:cubicBezTo>
                  <a:cubicBezTo>
                    <a:pt x="2599795" y="6766991"/>
                    <a:pt x="2599429" y="6765892"/>
                    <a:pt x="2598330" y="6765159"/>
                  </a:cubicBezTo>
                  <a:cubicBezTo>
                    <a:pt x="2597597" y="6764793"/>
                    <a:pt x="2596865" y="6764427"/>
                    <a:pt x="2595766" y="6764427"/>
                  </a:cubicBezTo>
                  <a:cubicBezTo>
                    <a:pt x="2593568" y="6756367"/>
                    <a:pt x="2588805" y="6737316"/>
                    <a:pt x="2582210" y="6713137"/>
                  </a:cubicBezTo>
                  <a:lnTo>
                    <a:pt x="2734614" y="6758565"/>
                  </a:lnTo>
                  <a:cubicBezTo>
                    <a:pt x="2734614" y="6759297"/>
                    <a:pt x="2733882" y="6760030"/>
                    <a:pt x="2733882" y="6760763"/>
                  </a:cubicBezTo>
                  <a:cubicBezTo>
                    <a:pt x="2734248" y="6763327"/>
                    <a:pt x="2735347" y="6765526"/>
                    <a:pt x="2737545" y="6766991"/>
                  </a:cubicBezTo>
                  <a:cubicBezTo>
                    <a:pt x="2739011" y="6768090"/>
                    <a:pt x="2741209" y="6768823"/>
                    <a:pt x="2743407" y="6768823"/>
                  </a:cubicBezTo>
                  <a:cubicBezTo>
                    <a:pt x="2746338" y="6768823"/>
                    <a:pt x="2749269" y="6767358"/>
                    <a:pt x="2751100" y="6764793"/>
                  </a:cubicBezTo>
                  <a:cubicBezTo>
                    <a:pt x="2754398" y="6760397"/>
                    <a:pt x="2753298" y="6754535"/>
                    <a:pt x="2749269" y="6751238"/>
                  </a:cubicBezTo>
                  <a:cubicBezTo>
                    <a:pt x="2748902" y="6750872"/>
                    <a:pt x="2748536" y="6751238"/>
                    <a:pt x="2748536" y="6750872"/>
                  </a:cubicBezTo>
                  <a:lnTo>
                    <a:pt x="2795063" y="6629241"/>
                  </a:lnTo>
                  <a:cubicBezTo>
                    <a:pt x="2818876" y="6565862"/>
                    <a:pt x="2842689" y="6502849"/>
                    <a:pt x="2844155" y="6499551"/>
                  </a:cubicBezTo>
                  <a:cubicBezTo>
                    <a:pt x="2844155" y="6499551"/>
                    <a:pt x="2844521" y="6499551"/>
                    <a:pt x="2844521" y="6499551"/>
                  </a:cubicBezTo>
                  <a:cubicBezTo>
                    <a:pt x="2844521" y="6499551"/>
                    <a:pt x="2844521" y="6499185"/>
                    <a:pt x="2844521" y="6498819"/>
                  </a:cubicBezTo>
                  <a:lnTo>
                    <a:pt x="2893979" y="6420419"/>
                  </a:lnTo>
                  <a:cubicBezTo>
                    <a:pt x="2915594" y="6386714"/>
                    <a:pt x="2936842" y="6352277"/>
                    <a:pt x="2941972" y="6343484"/>
                  </a:cubicBezTo>
                  <a:cubicBezTo>
                    <a:pt x="2943071" y="6343484"/>
                    <a:pt x="2943803" y="6343118"/>
                    <a:pt x="2944536" y="6342385"/>
                  </a:cubicBezTo>
                  <a:cubicBezTo>
                    <a:pt x="2945635" y="6340920"/>
                    <a:pt x="2945269" y="6339088"/>
                    <a:pt x="2943803" y="6337989"/>
                  </a:cubicBezTo>
                  <a:cubicBezTo>
                    <a:pt x="2943803" y="6337989"/>
                    <a:pt x="2943803" y="6337989"/>
                    <a:pt x="2943803" y="6337989"/>
                  </a:cubicBezTo>
                  <a:cubicBezTo>
                    <a:pt x="2943803" y="6338722"/>
                    <a:pt x="2942338" y="6339088"/>
                    <a:pt x="2941239" y="6340187"/>
                  </a:cubicBezTo>
                  <a:lnTo>
                    <a:pt x="2941239" y="6340187"/>
                  </a:lnTo>
                  <a:close/>
                  <a:moveTo>
                    <a:pt x="2593934" y="6766625"/>
                  </a:moveTo>
                  <a:lnTo>
                    <a:pt x="2506375" y="6714236"/>
                  </a:lnTo>
                  <a:cubicBezTo>
                    <a:pt x="2475235" y="6695552"/>
                    <a:pt x="2444094" y="6677234"/>
                    <a:pt x="2427608" y="6667342"/>
                  </a:cubicBezTo>
                  <a:lnTo>
                    <a:pt x="2579280" y="6713137"/>
                  </a:lnTo>
                  <a:lnTo>
                    <a:pt x="2579280" y="6713137"/>
                  </a:lnTo>
                  <a:cubicBezTo>
                    <a:pt x="2585874" y="6738049"/>
                    <a:pt x="2591736" y="6758199"/>
                    <a:pt x="2593934" y="6766625"/>
                  </a:cubicBezTo>
                  <a:lnTo>
                    <a:pt x="2593934" y="6766625"/>
                  </a:lnTo>
                  <a:close/>
                  <a:moveTo>
                    <a:pt x="2248094" y="6826341"/>
                  </a:moveTo>
                  <a:cubicBezTo>
                    <a:pt x="2246995" y="6825608"/>
                    <a:pt x="2245530" y="6825241"/>
                    <a:pt x="2244064" y="6825241"/>
                  </a:cubicBezTo>
                  <a:lnTo>
                    <a:pt x="2227578" y="6688224"/>
                  </a:lnTo>
                  <a:lnTo>
                    <a:pt x="2210726" y="6550475"/>
                  </a:lnTo>
                  <a:cubicBezTo>
                    <a:pt x="2211825" y="6550109"/>
                    <a:pt x="2212924" y="6549742"/>
                    <a:pt x="2214023" y="6549009"/>
                  </a:cubicBezTo>
                  <a:cubicBezTo>
                    <a:pt x="2229044" y="6557802"/>
                    <a:pt x="2269343" y="6580883"/>
                    <a:pt x="2310008" y="6604329"/>
                  </a:cubicBezTo>
                  <a:lnTo>
                    <a:pt x="2405994" y="6658916"/>
                  </a:lnTo>
                  <a:cubicBezTo>
                    <a:pt x="2405261" y="6661114"/>
                    <a:pt x="2405627" y="6663679"/>
                    <a:pt x="2406726" y="6665511"/>
                  </a:cubicBezTo>
                  <a:cubicBezTo>
                    <a:pt x="2394270" y="6678333"/>
                    <a:pt x="2360565" y="6712038"/>
                    <a:pt x="2326861" y="6746109"/>
                  </a:cubicBezTo>
                  <a:lnTo>
                    <a:pt x="2248094" y="6826341"/>
                  </a:lnTo>
                  <a:close/>
                  <a:moveTo>
                    <a:pt x="1699294" y="6660748"/>
                  </a:moveTo>
                  <a:cubicBezTo>
                    <a:pt x="1698928" y="6658550"/>
                    <a:pt x="1697828" y="6656718"/>
                    <a:pt x="1695997" y="6655252"/>
                  </a:cubicBezTo>
                  <a:lnTo>
                    <a:pt x="1713215" y="6627043"/>
                  </a:lnTo>
                  <a:lnTo>
                    <a:pt x="1857926" y="6636568"/>
                  </a:lnTo>
                  <a:lnTo>
                    <a:pt x="1994576" y="6644995"/>
                  </a:lnTo>
                  <a:lnTo>
                    <a:pt x="1856827" y="6651956"/>
                  </a:lnTo>
                  <a:lnTo>
                    <a:pt x="1699294" y="6660748"/>
                  </a:lnTo>
                  <a:close/>
                  <a:moveTo>
                    <a:pt x="1515750" y="6851253"/>
                  </a:moveTo>
                  <a:cubicBezTo>
                    <a:pt x="1514284" y="6853451"/>
                    <a:pt x="1513552" y="6856015"/>
                    <a:pt x="1513918" y="6858580"/>
                  </a:cubicBezTo>
                  <a:cubicBezTo>
                    <a:pt x="1513918" y="6859313"/>
                    <a:pt x="1514651" y="6859313"/>
                    <a:pt x="1514651" y="6860045"/>
                  </a:cubicBezTo>
                  <a:lnTo>
                    <a:pt x="1380931" y="6933316"/>
                  </a:lnTo>
                  <a:lnTo>
                    <a:pt x="1244647" y="7008785"/>
                  </a:lnTo>
                  <a:cubicBezTo>
                    <a:pt x="1244280" y="7008419"/>
                    <a:pt x="1244647" y="7008419"/>
                    <a:pt x="1244280" y="7008053"/>
                  </a:cubicBezTo>
                  <a:cubicBezTo>
                    <a:pt x="1243181" y="7007320"/>
                    <a:pt x="1241716" y="7006954"/>
                    <a:pt x="1240617" y="7007320"/>
                  </a:cubicBezTo>
                  <a:cubicBezTo>
                    <a:pt x="1235122" y="6988270"/>
                    <a:pt x="1215705" y="6920128"/>
                    <a:pt x="1196288" y="6851986"/>
                  </a:cubicBezTo>
                  <a:lnTo>
                    <a:pt x="1151959" y="6698116"/>
                  </a:lnTo>
                  <a:cubicBezTo>
                    <a:pt x="1152692" y="6697383"/>
                    <a:pt x="1154157" y="6697750"/>
                    <a:pt x="1154890" y="6696651"/>
                  </a:cubicBezTo>
                  <a:cubicBezTo>
                    <a:pt x="1156722" y="6693720"/>
                    <a:pt x="1156722" y="6690056"/>
                    <a:pt x="1154523" y="6687492"/>
                  </a:cubicBezTo>
                  <a:lnTo>
                    <a:pt x="1236587" y="6582714"/>
                  </a:lnTo>
                  <a:lnTo>
                    <a:pt x="1285679" y="6519701"/>
                  </a:lnTo>
                  <a:lnTo>
                    <a:pt x="1406576" y="6528494"/>
                  </a:lnTo>
                  <a:lnTo>
                    <a:pt x="1551286" y="6538752"/>
                  </a:lnTo>
                  <a:lnTo>
                    <a:pt x="1536632" y="6697017"/>
                  </a:lnTo>
                  <a:lnTo>
                    <a:pt x="1523077" y="6847956"/>
                  </a:lnTo>
                  <a:cubicBezTo>
                    <a:pt x="1520146" y="6847589"/>
                    <a:pt x="1517582" y="6849055"/>
                    <a:pt x="1515750" y="6851253"/>
                  </a:cubicBezTo>
                  <a:lnTo>
                    <a:pt x="1515750" y="6851253"/>
                  </a:lnTo>
                  <a:close/>
                  <a:moveTo>
                    <a:pt x="961088" y="6487462"/>
                  </a:moveTo>
                  <a:lnTo>
                    <a:pt x="1106897" y="6502116"/>
                  </a:lnTo>
                  <a:lnTo>
                    <a:pt x="1250508" y="6516404"/>
                  </a:lnTo>
                  <a:cubicBezTo>
                    <a:pt x="1250875" y="6518968"/>
                    <a:pt x="1251974" y="6521166"/>
                    <a:pt x="1253806" y="6522998"/>
                  </a:cubicBezTo>
                  <a:lnTo>
                    <a:pt x="1202882" y="6602864"/>
                  </a:lnTo>
                  <a:cubicBezTo>
                    <a:pt x="1180901" y="6637301"/>
                    <a:pt x="1159286" y="6671738"/>
                    <a:pt x="1150860" y="6684928"/>
                  </a:cubicBezTo>
                  <a:cubicBezTo>
                    <a:pt x="1149028" y="6684195"/>
                    <a:pt x="1146830" y="6684561"/>
                    <a:pt x="1144998" y="6685660"/>
                  </a:cubicBezTo>
                  <a:lnTo>
                    <a:pt x="1052677" y="6587477"/>
                  </a:lnTo>
                  <a:lnTo>
                    <a:pt x="960355" y="6490026"/>
                  </a:lnTo>
                  <a:cubicBezTo>
                    <a:pt x="960721" y="6488927"/>
                    <a:pt x="960721" y="6488194"/>
                    <a:pt x="961088" y="6487462"/>
                  </a:cubicBezTo>
                  <a:lnTo>
                    <a:pt x="961088" y="6487462"/>
                  </a:lnTo>
                  <a:close/>
                  <a:moveTo>
                    <a:pt x="1405477" y="6247499"/>
                  </a:moveTo>
                  <a:lnTo>
                    <a:pt x="1477649" y="6391110"/>
                  </a:lnTo>
                  <a:lnTo>
                    <a:pt x="1549821" y="6533989"/>
                  </a:lnTo>
                  <a:lnTo>
                    <a:pt x="1437716" y="6501750"/>
                  </a:lnTo>
                  <a:lnTo>
                    <a:pt x="1330008" y="6471342"/>
                  </a:lnTo>
                  <a:cubicBezTo>
                    <a:pt x="1330008" y="6470610"/>
                    <a:pt x="1330740" y="6469877"/>
                    <a:pt x="1330374" y="6469144"/>
                  </a:cubicBezTo>
                  <a:cubicBezTo>
                    <a:pt x="1330008" y="6466579"/>
                    <a:pt x="1328542" y="6464381"/>
                    <a:pt x="1326710" y="6462916"/>
                  </a:cubicBezTo>
                  <a:cubicBezTo>
                    <a:pt x="1322681" y="6459985"/>
                    <a:pt x="1316819" y="6460718"/>
                    <a:pt x="1313522" y="6464748"/>
                  </a:cubicBezTo>
                  <a:cubicBezTo>
                    <a:pt x="1311690" y="6467312"/>
                    <a:pt x="1311690" y="6470976"/>
                    <a:pt x="1313155" y="6473907"/>
                  </a:cubicBezTo>
                  <a:cubicBezTo>
                    <a:pt x="1307294" y="6478303"/>
                    <a:pt x="1298501" y="6484531"/>
                    <a:pt x="1289342" y="6491125"/>
                  </a:cubicBezTo>
                  <a:lnTo>
                    <a:pt x="1266628" y="6507978"/>
                  </a:lnTo>
                  <a:cubicBezTo>
                    <a:pt x="1266262" y="6507611"/>
                    <a:pt x="1266262" y="6507245"/>
                    <a:pt x="1266262" y="6507245"/>
                  </a:cubicBezTo>
                  <a:lnTo>
                    <a:pt x="1334404" y="6380120"/>
                  </a:lnTo>
                  <a:cubicBezTo>
                    <a:pt x="1366277" y="6320770"/>
                    <a:pt x="1397783" y="6261054"/>
                    <a:pt x="1405477" y="6247499"/>
                  </a:cubicBezTo>
                  <a:lnTo>
                    <a:pt x="1405477" y="6247499"/>
                  </a:lnTo>
                  <a:close/>
                  <a:moveTo>
                    <a:pt x="2116206" y="6491492"/>
                  </a:moveTo>
                  <a:cubicBezTo>
                    <a:pt x="2152109" y="6512741"/>
                    <a:pt x="2187646" y="6533623"/>
                    <a:pt x="2201201" y="6542049"/>
                  </a:cubicBezTo>
                  <a:cubicBezTo>
                    <a:pt x="2200835" y="6543514"/>
                    <a:pt x="2200468" y="6544980"/>
                    <a:pt x="2200835" y="6546445"/>
                  </a:cubicBezTo>
                  <a:cubicBezTo>
                    <a:pt x="2186547" y="6554138"/>
                    <a:pt x="2151010" y="6573555"/>
                    <a:pt x="2115840" y="6593339"/>
                  </a:cubicBezTo>
                  <a:lnTo>
                    <a:pt x="2033410" y="6639133"/>
                  </a:lnTo>
                  <a:cubicBezTo>
                    <a:pt x="2032677" y="6638400"/>
                    <a:pt x="2032677" y="6637301"/>
                    <a:pt x="2031945" y="6636568"/>
                  </a:cubicBezTo>
                  <a:cubicBezTo>
                    <a:pt x="2030479" y="6635836"/>
                    <a:pt x="2028647" y="6635470"/>
                    <a:pt x="2027182" y="6635470"/>
                  </a:cubicBezTo>
                  <a:lnTo>
                    <a:pt x="2027915" y="6540583"/>
                  </a:lnTo>
                  <a:cubicBezTo>
                    <a:pt x="2028281" y="6499185"/>
                    <a:pt x="2028281" y="6457787"/>
                    <a:pt x="2027915" y="6442034"/>
                  </a:cubicBezTo>
                  <a:cubicBezTo>
                    <a:pt x="2029014" y="6441668"/>
                    <a:pt x="2030479" y="6441301"/>
                    <a:pt x="2031212" y="6440202"/>
                  </a:cubicBezTo>
                  <a:cubicBezTo>
                    <a:pt x="2044401" y="6448628"/>
                    <a:pt x="2080303" y="6470243"/>
                    <a:pt x="2116206" y="6491492"/>
                  </a:cubicBezTo>
                  <a:close/>
                  <a:moveTo>
                    <a:pt x="2535317" y="6561832"/>
                  </a:moveTo>
                  <a:lnTo>
                    <a:pt x="2535317" y="6561832"/>
                  </a:lnTo>
                  <a:lnTo>
                    <a:pt x="2475967" y="6609458"/>
                  </a:lnTo>
                  <a:cubicBezTo>
                    <a:pt x="2452887" y="6627776"/>
                    <a:pt x="2430173" y="6646094"/>
                    <a:pt x="2419549" y="6654886"/>
                  </a:cubicBezTo>
                  <a:cubicBezTo>
                    <a:pt x="2419549" y="6654886"/>
                    <a:pt x="2419549" y="6654520"/>
                    <a:pt x="2419549" y="6654520"/>
                  </a:cubicBezTo>
                  <a:cubicBezTo>
                    <a:pt x="2415885" y="6651956"/>
                    <a:pt x="2411122" y="6652688"/>
                    <a:pt x="2408192" y="6655985"/>
                  </a:cubicBezTo>
                  <a:lnTo>
                    <a:pt x="2312573" y="6601032"/>
                  </a:lnTo>
                  <a:lnTo>
                    <a:pt x="2215855" y="6546079"/>
                  </a:lnTo>
                  <a:lnTo>
                    <a:pt x="2215855" y="6546079"/>
                  </a:lnTo>
                  <a:lnTo>
                    <a:pt x="2374487" y="6554138"/>
                  </a:lnTo>
                  <a:lnTo>
                    <a:pt x="2535317" y="6561832"/>
                  </a:lnTo>
                  <a:close/>
                  <a:moveTo>
                    <a:pt x="1260400" y="6525929"/>
                  </a:moveTo>
                  <a:cubicBezTo>
                    <a:pt x="1263697" y="6525929"/>
                    <a:pt x="1266628" y="6524464"/>
                    <a:pt x="1268460" y="6521899"/>
                  </a:cubicBezTo>
                  <a:cubicBezTo>
                    <a:pt x="1269193" y="6520800"/>
                    <a:pt x="1269193" y="6519335"/>
                    <a:pt x="1269193" y="6518236"/>
                  </a:cubicBezTo>
                  <a:lnTo>
                    <a:pt x="1280916" y="6518968"/>
                  </a:lnTo>
                  <a:lnTo>
                    <a:pt x="1232923" y="6580150"/>
                  </a:lnTo>
                  <a:lnTo>
                    <a:pt x="1170277" y="6660748"/>
                  </a:lnTo>
                  <a:cubicBezTo>
                    <a:pt x="1180535" y="6644995"/>
                    <a:pt x="1192991" y="6624845"/>
                    <a:pt x="1205813" y="6605062"/>
                  </a:cubicBezTo>
                  <a:lnTo>
                    <a:pt x="1256370" y="6525196"/>
                  </a:lnTo>
                  <a:cubicBezTo>
                    <a:pt x="1257836" y="6525196"/>
                    <a:pt x="1259301" y="6525563"/>
                    <a:pt x="1260400" y="6525929"/>
                  </a:cubicBezTo>
                  <a:close/>
                  <a:moveTo>
                    <a:pt x="1270292" y="6514572"/>
                  </a:moveTo>
                  <a:cubicBezTo>
                    <a:pt x="1269925" y="6513473"/>
                    <a:pt x="1269559" y="6512374"/>
                    <a:pt x="1268826" y="6511641"/>
                  </a:cubicBezTo>
                  <a:lnTo>
                    <a:pt x="1291907" y="6494789"/>
                  </a:lnTo>
                  <a:cubicBezTo>
                    <a:pt x="1299234" y="6489660"/>
                    <a:pt x="1305828" y="6484531"/>
                    <a:pt x="1311690" y="6480135"/>
                  </a:cubicBezTo>
                  <a:lnTo>
                    <a:pt x="1284213" y="6515305"/>
                  </a:lnTo>
                  <a:lnTo>
                    <a:pt x="1270292" y="6514572"/>
                  </a:lnTo>
                  <a:close/>
                  <a:moveTo>
                    <a:pt x="1317185" y="6478669"/>
                  </a:moveTo>
                  <a:cubicBezTo>
                    <a:pt x="1318284" y="6479402"/>
                    <a:pt x="1319750" y="6479769"/>
                    <a:pt x="1321215" y="6480135"/>
                  </a:cubicBezTo>
                  <a:cubicBezTo>
                    <a:pt x="1324146" y="6480135"/>
                    <a:pt x="1326710" y="6478669"/>
                    <a:pt x="1328542" y="6476471"/>
                  </a:cubicBezTo>
                  <a:cubicBezTo>
                    <a:pt x="1328909" y="6476105"/>
                    <a:pt x="1328542" y="6475372"/>
                    <a:pt x="1328909" y="6475006"/>
                  </a:cubicBezTo>
                  <a:lnTo>
                    <a:pt x="1436251" y="6505780"/>
                  </a:lnTo>
                  <a:lnTo>
                    <a:pt x="1535899" y="6533989"/>
                  </a:lnTo>
                  <a:lnTo>
                    <a:pt x="1406576" y="6524464"/>
                  </a:lnTo>
                  <a:lnTo>
                    <a:pt x="1287877" y="6516037"/>
                  </a:lnTo>
                  <a:lnTo>
                    <a:pt x="1317185" y="6478669"/>
                  </a:lnTo>
                  <a:close/>
                  <a:moveTo>
                    <a:pt x="1691600" y="6653787"/>
                  </a:moveTo>
                  <a:lnTo>
                    <a:pt x="1691967" y="6643896"/>
                  </a:lnTo>
                  <a:cubicBezTo>
                    <a:pt x="1692333" y="6639499"/>
                    <a:pt x="1692333" y="6634737"/>
                    <a:pt x="1692333" y="6631439"/>
                  </a:cubicBezTo>
                  <a:cubicBezTo>
                    <a:pt x="1694165" y="6631073"/>
                    <a:pt x="1695630" y="6630341"/>
                    <a:pt x="1696729" y="6629241"/>
                  </a:cubicBezTo>
                  <a:cubicBezTo>
                    <a:pt x="1697096" y="6628509"/>
                    <a:pt x="1697096" y="6627410"/>
                    <a:pt x="1697462" y="6626677"/>
                  </a:cubicBezTo>
                  <a:lnTo>
                    <a:pt x="1708819" y="6627410"/>
                  </a:lnTo>
                  <a:lnTo>
                    <a:pt x="1692333" y="6654154"/>
                  </a:lnTo>
                  <a:cubicBezTo>
                    <a:pt x="1692333" y="6653787"/>
                    <a:pt x="1691967" y="6653787"/>
                    <a:pt x="1691600" y="6653787"/>
                  </a:cubicBezTo>
                  <a:lnTo>
                    <a:pt x="1691600" y="6653787"/>
                  </a:lnTo>
                  <a:close/>
                  <a:moveTo>
                    <a:pt x="1863055" y="6370961"/>
                  </a:moveTo>
                  <a:lnTo>
                    <a:pt x="1851331" y="6363267"/>
                  </a:lnTo>
                  <a:lnTo>
                    <a:pt x="1864154" y="6342019"/>
                  </a:lnTo>
                  <a:cubicBezTo>
                    <a:pt x="1864154" y="6345682"/>
                    <a:pt x="1863788" y="6350079"/>
                    <a:pt x="1863788" y="6354475"/>
                  </a:cubicBezTo>
                  <a:lnTo>
                    <a:pt x="1863055" y="6370961"/>
                  </a:lnTo>
                  <a:close/>
                  <a:moveTo>
                    <a:pt x="1862322" y="6374624"/>
                  </a:moveTo>
                  <a:lnTo>
                    <a:pt x="1776228" y="6498086"/>
                  </a:lnTo>
                  <a:lnTo>
                    <a:pt x="1722741" y="6575021"/>
                  </a:lnTo>
                  <a:lnTo>
                    <a:pt x="1780258" y="6480501"/>
                  </a:lnTo>
                  <a:lnTo>
                    <a:pt x="1849500" y="6366565"/>
                  </a:lnTo>
                  <a:lnTo>
                    <a:pt x="1862322" y="6374624"/>
                  </a:lnTo>
                  <a:close/>
                  <a:moveTo>
                    <a:pt x="1698561" y="6623013"/>
                  </a:moveTo>
                  <a:cubicBezTo>
                    <a:pt x="1698195" y="6621548"/>
                    <a:pt x="1697462" y="6620449"/>
                    <a:pt x="1696363" y="6619350"/>
                  </a:cubicBezTo>
                  <a:lnTo>
                    <a:pt x="1779526" y="6500284"/>
                  </a:lnTo>
                  <a:lnTo>
                    <a:pt x="1833014" y="6422983"/>
                  </a:lnTo>
                  <a:lnTo>
                    <a:pt x="1775496" y="6517503"/>
                  </a:lnTo>
                  <a:lnTo>
                    <a:pt x="1711384" y="6623746"/>
                  </a:lnTo>
                  <a:lnTo>
                    <a:pt x="1698561" y="6623013"/>
                  </a:lnTo>
                  <a:close/>
                  <a:moveTo>
                    <a:pt x="2021320" y="6441301"/>
                  </a:moveTo>
                  <a:cubicBezTo>
                    <a:pt x="2022053" y="6441668"/>
                    <a:pt x="2023152" y="6442034"/>
                    <a:pt x="2024251" y="6442034"/>
                  </a:cubicBezTo>
                  <a:cubicBezTo>
                    <a:pt x="2024251" y="6457787"/>
                    <a:pt x="2023518" y="6499185"/>
                    <a:pt x="2023518" y="6540217"/>
                  </a:cubicBezTo>
                  <a:lnTo>
                    <a:pt x="2023518" y="6634370"/>
                  </a:lnTo>
                  <a:cubicBezTo>
                    <a:pt x="2022786" y="6634370"/>
                    <a:pt x="2022053" y="6635103"/>
                    <a:pt x="2021320" y="6635470"/>
                  </a:cubicBezTo>
                  <a:cubicBezTo>
                    <a:pt x="2009597" y="6615320"/>
                    <a:pt x="1978090" y="6562199"/>
                    <a:pt x="1946584" y="6508710"/>
                  </a:cubicBezTo>
                  <a:lnTo>
                    <a:pt x="1868916" y="6377189"/>
                  </a:lnTo>
                  <a:lnTo>
                    <a:pt x="1944752" y="6406131"/>
                  </a:lnTo>
                  <a:cubicBezTo>
                    <a:pt x="1975159" y="6417854"/>
                    <a:pt x="2005933" y="6429211"/>
                    <a:pt x="2019122" y="6433974"/>
                  </a:cubicBezTo>
                  <a:cubicBezTo>
                    <a:pt x="2019122" y="6434707"/>
                    <a:pt x="2018390" y="6435073"/>
                    <a:pt x="2018756" y="6435806"/>
                  </a:cubicBezTo>
                  <a:cubicBezTo>
                    <a:pt x="2018756" y="6438370"/>
                    <a:pt x="2019855" y="6440202"/>
                    <a:pt x="2021320" y="6441301"/>
                  </a:cubicBezTo>
                  <a:lnTo>
                    <a:pt x="2021320" y="6441301"/>
                  </a:lnTo>
                  <a:close/>
                  <a:moveTo>
                    <a:pt x="1778793" y="6519701"/>
                  </a:moveTo>
                  <a:lnTo>
                    <a:pt x="1864887" y="6377555"/>
                  </a:lnTo>
                  <a:lnTo>
                    <a:pt x="1943287" y="6510909"/>
                  </a:lnTo>
                  <a:lnTo>
                    <a:pt x="2018390" y="6637668"/>
                  </a:lnTo>
                  <a:cubicBezTo>
                    <a:pt x="2017657" y="6638400"/>
                    <a:pt x="2016558" y="6638400"/>
                    <a:pt x="2016191" y="6639133"/>
                  </a:cubicBezTo>
                  <a:cubicBezTo>
                    <a:pt x="2015459" y="6640598"/>
                    <a:pt x="2015092" y="6642064"/>
                    <a:pt x="2015092" y="6643529"/>
                  </a:cubicBezTo>
                  <a:lnTo>
                    <a:pt x="1858292" y="6633271"/>
                  </a:lnTo>
                  <a:lnTo>
                    <a:pt x="1715414" y="6624479"/>
                  </a:lnTo>
                  <a:lnTo>
                    <a:pt x="1778793" y="6519701"/>
                  </a:lnTo>
                  <a:close/>
                  <a:moveTo>
                    <a:pt x="2422113" y="6662213"/>
                  </a:moveTo>
                  <a:cubicBezTo>
                    <a:pt x="2422113" y="6661481"/>
                    <a:pt x="2422846" y="6661114"/>
                    <a:pt x="2422480" y="6660382"/>
                  </a:cubicBezTo>
                  <a:cubicBezTo>
                    <a:pt x="2422113" y="6659649"/>
                    <a:pt x="2421381" y="6658916"/>
                    <a:pt x="2421014" y="6658183"/>
                  </a:cubicBezTo>
                  <a:cubicBezTo>
                    <a:pt x="2432005" y="6649757"/>
                    <a:pt x="2455085" y="6631073"/>
                    <a:pt x="2478166" y="6612755"/>
                  </a:cubicBezTo>
                  <a:lnTo>
                    <a:pt x="2537149" y="6565129"/>
                  </a:lnTo>
                  <a:cubicBezTo>
                    <a:pt x="2537882" y="6565495"/>
                    <a:pt x="2538614" y="6565862"/>
                    <a:pt x="2539713" y="6565862"/>
                  </a:cubicBezTo>
                  <a:lnTo>
                    <a:pt x="2566457" y="6666243"/>
                  </a:lnTo>
                  <a:cubicBezTo>
                    <a:pt x="2570487" y="6680897"/>
                    <a:pt x="2574151" y="6695552"/>
                    <a:pt x="2577814" y="6709107"/>
                  </a:cubicBezTo>
                  <a:lnTo>
                    <a:pt x="2422113" y="6662213"/>
                  </a:lnTo>
                  <a:close/>
                  <a:moveTo>
                    <a:pt x="1945851" y="6402834"/>
                  </a:moveTo>
                  <a:lnTo>
                    <a:pt x="1866352" y="6372793"/>
                  </a:lnTo>
                  <a:lnTo>
                    <a:pt x="1867451" y="6354475"/>
                  </a:lnTo>
                  <a:cubicBezTo>
                    <a:pt x="1867817" y="6347881"/>
                    <a:pt x="1867817" y="6341652"/>
                    <a:pt x="1867817" y="6337989"/>
                  </a:cubicBezTo>
                  <a:cubicBezTo>
                    <a:pt x="1876976" y="6343850"/>
                    <a:pt x="1911047" y="6365465"/>
                    <a:pt x="1944752" y="6386348"/>
                  </a:cubicBezTo>
                  <a:lnTo>
                    <a:pt x="2008864" y="6426647"/>
                  </a:lnTo>
                  <a:cubicBezTo>
                    <a:pt x="1993844" y="6421152"/>
                    <a:pt x="1970031" y="6411993"/>
                    <a:pt x="1945851" y="6402834"/>
                  </a:cubicBezTo>
                  <a:lnTo>
                    <a:pt x="1945851" y="6402834"/>
                  </a:lnTo>
                  <a:close/>
                  <a:moveTo>
                    <a:pt x="1848401" y="6361802"/>
                  </a:moveTo>
                  <a:cubicBezTo>
                    <a:pt x="1833014" y="6351910"/>
                    <a:pt x="1809567" y="6337256"/>
                    <a:pt x="1786120" y="6322602"/>
                  </a:cubicBezTo>
                  <a:lnTo>
                    <a:pt x="1721275" y="6282303"/>
                  </a:lnTo>
                  <a:lnTo>
                    <a:pt x="1785021" y="6306849"/>
                  </a:lnTo>
                  <a:cubicBezTo>
                    <a:pt x="1819825" y="6320404"/>
                    <a:pt x="1854995" y="6333226"/>
                    <a:pt x="1863788" y="6336523"/>
                  </a:cubicBezTo>
                  <a:lnTo>
                    <a:pt x="1848401" y="6361802"/>
                  </a:lnTo>
                  <a:close/>
                  <a:moveTo>
                    <a:pt x="1705888" y="6276441"/>
                  </a:moveTo>
                  <a:lnTo>
                    <a:pt x="1783922" y="6325533"/>
                  </a:lnTo>
                  <a:cubicBezTo>
                    <a:pt x="1807369" y="6340187"/>
                    <a:pt x="1830816" y="6354841"/>
                    <a:pt x="1846202" y="6364733"/>
                  </a:cubicBezTo>
                  <a:lnTo>
                    <a:pt x="1776961" y="6478669"/>
                  </a:lnTo>
                  <a:lnTo>
                    <a:pt x="1693066" y="6617152"/>
                  </a:lnTo>
                  <a:cubicBezTo>
                    <a:pt x="1690501" y="6616419"/>
                    <a:pt x="1687937" y="6616785"/>
                    <a:pt x="1686105" y="6618617"/>
                  </a:cubicBezTo>
                  <a:cubicBezTo>
                    <a:pt x="1674748" y="6611290"/>
                    <a:pt x="1649103" y="6594804"/>
                    <a:pt x="1623092" y="6578685"/>
                  </a:cubicBezTo>
                  <a:lnTo>
                    <a:pt x="1555316" y="6536187"/>
                  </a:lnTo>
                  <a:lnTo>
                    <a:pt x="1630785" y="6406497"/>
                  </a:lnTo>
                  <a:lnTo>
                    <a:pt x="1705888" y="6276441"/>
                  </a:lnTo>
                  <a:close/>
                  <a:moveTo>
                    <a:pt x="1620894" y="6582348"/>
                  </a:moveTo>
                  <a:cubicBezTo>
                    <a:pt x="1646539" y="6598834"/>
                    <a:pt x="1672550" y="6614953"/>
                    <a:pt x="1683907" y="6622280"/>
                  </a:cubicBezTo>
                  <a:cubicBezTo>
                    <a:pt x="1682075" y="6625211"/>
                    <a:pt x="1683174" y="6628875"/>
                    <a:pt x="1686105" y="6630707"/>
                  </a:cubicBezTo>
                  <a:cubicBezTo>
                    <a:pt x="1686838" y="6631073"/>
                    <a:pt x="1687571" y="6631439"/>
                    <a:pt x="1688670" y="6631439"/>
                  </a:cubicBezTo>
                  <a:cubicBezTo>
                    <a:pt x="1688303" y="6635103"/>
                    <a:pt x="1688303" y="6639499"/>
                    <a:pt x="1688303" y="6643896"/>
                  </a:cubicBezTo>
                  <a:lnTo>
                    <a:pt x="1687937" y="6653054"/>
                  </a:lnTo>
                  <a:cubicBezTo>
                    <a:pt x="1686471" y="6653421"/>
                    <a:pt x="1684640" y="6654520"/>
                    <a:pt x="1683541" y="6655619"/>
                  </a:cubicBezTo>
                  <a:lnTo>
                    <a:pt x="1622359" y="6598834"/>
                  </a:lnTo>
                  <a:cubicBezTo>
                    <a:pt x="1602210" y="6580150"/>
                    <a:pt x="1581694" y="6561466"/>
                    <a:pt x="1568505" y="6549009"/>
                  </a:cubicBezTo>
                  <a:lnTo>
                    <a:pt x="1620894" y="6582348"/>
                  </a:lnTo>
                  <a:close/>
                  <a:moveTo>
                    <a:pt x="2036341" y="6643896"/>
                  </a:moveTo>
                  <a:cubicBezTo>
                    <a:pt x="2036341" y="6643163"/>
                    <a:pt x="2035608" y="6642797"/>
                    <a:pt x="2035242" y="6642064"/>
                  </a:cubicBezTo>
                  <a:lnTo>
                    <a:pt x="2117672" y="6596636"/>
                  </a:lnTo>
                  <a:cubicBezTo>
                    <a:pt x="2153208" y="6577219"/>
                    <a:pt x="2188745" y="6557069"/>
                    <a:pt x="2202666" y="6549376"/>
                  </a:cubicBezTo>
                  <a:cubicBezTo>
                    <a:pt x="2203033" y="6549742"/>
                    <a:pt x="2203033" y="6550475"/>
                    <a:pt x="2203399" y="6550841"/>
                  </a:cubicBezTo>
                  <a:cubicBezTo>
                    <a:pt x="2204498" y="6551574"/>
                    <a:pt x="2205963" y="6552307"/>
                    <a:pt x="2207429" y="6552307"/>
                  </a:cubicBezTo>
                  <a:lnTo>
                    <a:pt x="2223915" y="6689324"/>
                  </a:lnTo>
                  <a:lnTo>
                    <a:pt x="2240767" y="6825974"/>
                  </a:lnTo>
                  <a:cubicBezTo>
                    <a:pt x="2240035" y="6826341"/>
                    <a:pt x="2239302" y="6826707"/>
                    <a:pt x="2238569" y="6827440"/>
                  </a:cubicBezTo>
                  <a:lnTo>
                    <a:pt x="2135623" y="6738415"/>
                  </a:lnTo>
                  <a:lnTo>
                    <a:pt x="2034509" y="6651589"/>
                  </a:lnTo>
                  <a:cubicBezTo>
                    <a:pt x="2035975" y="6649391"/>
                    <a:pt x="2036707" y="6646460"/>
                    <a:pt x="2036341" y="6643896"/>
                  </a:cubicBezTo>
                  <a:lnTo>
                    <a:pt x="2036341" y="6643896"/>
                  </a:lnTo>
                  <a:close/>
                  <a:moveTo>
                    <a:pt x="2570487" y="6664778"/>
                  </a:moveTo>
                  <a:lnTo>
                    <a:pt x="2543743" y="6565862"/>
                  </a:lnTo>
                  <a:lnTo>
                    <a:pt x="2641560" y="6661847"/>
                  </a:lnTo>
                  <a:lnTo>
                    <a:pt x="2737545" y="6755634"/>
                  </a:lnTo>
                  <a:cubicBezTo>
                    <a:pt x="2737179" y="6756000"/>
                    <a:pt x="2737545" y="6756367"/>
                    <a:pt x="2737179" y="6756733"/>
                  </a:cubicBezTo>
                  <a:lnTo>
                    <a:pt x="2582577" y="6710206"/>
                  </a:lnTo>
                  <a:cubicBezTo>
                    <a:pt x="2578547" y="6695552"/>
                    <a:pt x="2574517" y="6680165"/>
                    <a:pt x="2570487" y="6664778"/>
                  </a:cubicBezTo>
                  <a:lnTo>
                    <a:pt x="2570487" y="6664778"/>
                  </a:lnTo>
                  <a:close/>
                  <a:moveTo>
                    <a:pt x="2740110" y="6753436"/>
                  </a:moveTo>
                  <a:lnTo>
                    <a:pt x="2644125" y="6658916"/>
                  </a:lnTo>
                  <a:lnTo>
                    <a:pt x="2544842" y="6562199"/>
                  </a:lnTo>
                  <a:cubicBezTo>
                    <a:pt x="2544842" y="6561832"/>
                    <a:pt x="2545209" y="6561466"/>
                    <a:pt x="2545209" y="6560733"/>
                  </a:cubicBezTo>
                  <a:lnTo>
                    <a:pt x="2692484" y="6531791"/>
                  </a:lnTo>
                  <a:lnTo>
                    <a:pt x="2841224" y="6502116"/>
                  </a:lnTo>
                  <a:lnTo>
                    <a:pt x="2792499" y="6629608"/>
                  </a:lnTo>
                  <a:lnTo>
                    <a:pt x="2746338" y="6751970"/>
                  </a:lnTo>
                  <a:cubicBezTo>
                    <a:pt x="2744140" y="6751604"/>
                    <a:pt x="2741942" y="6752337"/>
                    <a:pt x="2740110" y="6753436"/>
                  </a:cubicBezTo>
                  <a:lnTo>
                    <a:pt x="2740110" y="6753436"/>
                  </a:lnTo>
                  <a:close/>
                  <a:moveTo>
                    <a:pt x="2844887" y="6495522"/>
                  </a:moveTo>
                  <a:lnTo>
                    <a:pt x="2823272" y="6407963"/>
                  </a:lnTo>
                  <a:cubicBezTo>
                    <a:pt x="2815213" y="6374991"/>
                    <a:pt x="2806786" y="6342019"/>
                    <a:pt x="2802756" y="6326266"/>
                  </a:cubicBezTo>
                  <a:cubicBezTo>
                    <a:pt x="2804222" y="6325533"/>
                    <a:pt x="2805687" y="6324434"/>
                    <a:pt x="2806786" y="6322968"/>
                  </a:cubicBezTo>
                  <a:cubicBezTo>
                    <a:pt x="2807519" y="6322236"/>
                    <a:pt x="2807153" y="6321136"/>
                    <a:pt x="2807519" y="6320037"/>
                  </a:cubicBezTo>
                  <a:cubicBezTo>
                    <a:pt x="2820708" y="6322602"/>
                    <a:pt x="2845620" y="6326998"/>
                    <a:pt x="2870532" y="6331395"/>
                  </a:cubicBezTo>
                  <a:lnTo>
                    <a:pt x="2940506" y="6343484"/>
                  </a:lnTo>
                  <a:cubicBezTo>
                    <a:pt x="2935011" y="6352277"/>
                    <a:pt x="2913029" y="6385981"/>
                    <a:pt x="2892147" y="6420052"/>
                  </a:cubicBezTo>
                  <a:lnTo>
                    <a:pt x="2844887" y="6495522"/>
                  </a:lnTo>
                  <a:close/>
                  <a:moveTo>
                    <a:pt x="3677980" y="7002924"/>
                  </a:moveTo>
                  <a:cubicBezTo>
                    <a:pt x="3679079" y="7006221"/>
                    <a:pt x="3682376" y="7008785"/>
                    <a:pt x="3686039" y="7008785"/>
                  </a:cubicBezTo>
                  <a:lnTo>
                    <a:pt x="3686772" y="7008785"/>
                  </a:lnTo>
                  <a:cubicBezTo>
                    <a:pt x="3691535" y="7008419"/>
                    <a:pt x="3695198" y="7004389"/>
                    <a:pt x="3695198" y="6999627"/>
                  </a:cubicBezTo>
                  <a:lnTo>
                    <a:pt x="3810966" y="6978744"/>
                  </a:lnTo>
                  <a:cubicBezTo>
                    <a:pt x="3860424" y="6969952"/>
                    <a:pt x="3909516" y="6960427"/>
                    <a:pt x="3927468" y="6957129"/>
                  </a:cubicBezTo>
                  <a:cubicBezTo>
                    <a:pt x="3928567" y="6960427"/>
                    <a:pt x="3931497" y="6962625"/>
                    <a:pt x="3935161" y="6962625"/>
                  </a:cubicBezTo>
                  <a:lnTo>
                    <a:pt x="3935894" y="6962625"/>
                  </a:lnTo>
                  <a:cubicBezTo>
                    <a:pt x="3938092" y="6962625"/>
                    <a:pt x="3940290" y="6961526"/>
                    <a:pt x="3941756" y="6959694"/>
                  </a:cubicBezTo>
                  <a:cubicBezTo>
                    <a:pt x="3942854" y="6958229"/>
                    <a:pt x="3943587" y="6956397"/>
                    <a:pt x="3943587" y="6954565"/>
                  </a:cubicBezTo>
                  <a:lnTo>
                    <a:pt x="4046167" y="6938445"/>
                  </a:lnTo>
                  <a:cubicBezTo>
                    <a:pt x="4100021" y="6930019"/>
                    <a:pt x="4154608" y="6920860"/>
                    <a:pt x="4156440" y="6920494"/>
                  </a:cubicBezTo>
                  <a:cubicBezTo>
                    <a:pt x="4156806" y="6920494"/>
                    <a:pt x="4156806" y="6920860"/>
                    <a:pt x="4156806" y="6920860"/>
                  </a:cubicBezTo>
                  <a:cubicBezTo>
                    <a:pt x="4156806" y="6920860"/>
                    <a:pt x="4157172" y="6920494"/>
                    <a:pt x="4157172" y="6920128"/>
                  </a:cubicBezTo>
                  <a:cubicBezTo>
                    <a:pt x="4158272" y="6919761"/>
                    <a:pt x="4206264" y="6902542"/>
                    <a:pt x="4253524" y="6884591"/>
                  </a:cubicBezTo>
                  <a:lnTo>
                    <a:pt x="4348776" y="6849055"/>
                  </a:lnTo>
                  <a:cubicBezTo>
                    <a:pt x="4349143" y="6849055"/>
                    <a:pt x="4349143" y="6849421"/>
                    <a:pt x="4349143" y="6849421"/>
                  </a:cubicBezTo>
                  <a:cubicBezTo>
                    <a:pt x="4349143" y="6849421"/>
                    <a:pt x="4349876" y="6848688"/>
                    <a:pt x="4350242" y="6848322"/>
                  </a:cubicBezTo>
                  <a:lnTo>
                    <a:pt x="4350242" y="6848322"/>
                  </a:lnTo>
                  <a:lnTo>
                    <a:pt x="4350242" y="6848322"/>
                  </a:lnTo>
                  <a:cubicBezTo>
                    <a:pt x="4350608" y="6847956"/>
                    <a:pt x="4351341" y="6847589"/>
                    <a:pt x="4351341" y="6847223"/>
                  </a:cubicBezTo>
                  <a:cubicBezTo>
                    <a:pt x="4351341" y="6846857"/>
                    <a:pt x="4350608" y="6846857"/>
                    <a:pt x="4350608" y="6846490"/>
                  </a:cubicBezTo>
                  <a:cubicBezTo>
                    <a:pt x="4349509" y="6841361"/>
                    <a:pt x="4333023" y="6755634"/>
                    <a:pt x="4316537" y="6669540"/>
                  </a:cubicBezTo>
                  <a:cubicBezTo>
                    <a:pt x="4300784" y="6588576"/>
                    <a:pt x="4284664" y="6507611"/>
                    <a:pt x="4282100" y="6494423"/>
                  </a:cubicBezTo>
                  <a:cubicBezTo>
                    <a:pt x="4282833" y="6493690"/>
                    <a:pt x="4283199" y="6492957"/>
                    <a:pt x="4282833" y="6492224"/>
                  </a:cubicBezTo>
                  <a:cubicBezTo>
                    <a:pt x="4282833" y="6490759"/>
                    <a:pt x="4281367" y="6489660"/>
                    <a:pt x="4279901" y="6489660"/>
                  </a:cubicBezTo>
                  <a:lnTo>
                    <a:pt x="4169262" y="6336157"/>
                  </a:lnTo>
                  <a:lnTo>
                    <a:pt x="4063385" y="6189981"/>
                  </a:lnTo>
                  <a:cubicBezTo>
                    <a:pt x="4065950" y="6187783"/>
                    <a:pt x="4067049" y="6184486"/>
                    <a:pt x="4066683" y="6181189"/>
                  </a:cubicBezTo>
                  <a:cubicBezTo>
                    <a:pt x="4066316" y="6175327"/>
                    <a:pt x="4061187" y="6170931"/>
                    <a:pt x="4055326" y="6170931"/>
                  </a:cubicBezTo>
                  <a:lnTo>
                    <a:pt x="4054593" y="6170931"/>
                  </a:lnTo>
                  <a:cubicBezTo>
                    <a:pt x="4051662" y="6171297"/>
                    <a:pt x="4049097" y="6172396"/>
                    <a:pt x="4047266" y="6174594"/>
                  </a:cubicBezTo>
                  <a:lnTo>
                    <a:pt x="3919774" y="6086669"/>
                  </a:lnTo>
                  <a:cubicBezTo>
                    <a:pt x="3862256" y="6046736"/>
                    <a:pt x="3804006" y="6007170"/>
                    <a:pt x="3787886" y="5996179"/>
                  </a:cubicBezTo>
                  <a:cubicBezTo>
                    <a:pt x="3788253" y="5995446"/>
                    <a:pt x="3788619" y="5994714"/>
                    <a:pt x="3788619" y="5993981"/>
                  </a:cubicBezTo>
                  <a:cubicBezTo>
                    <a:pt x="3788253" y="5990684"/>
                    <a:pt x="3785688" y="5988119"/>
                    <a:pt x="3782391" y="5988119"/>
                  </a:cubicBezTo>
                  <a:lnTo>
                    <a:pt x="3781658" y="5988119"/>
                  </a:lnTo>
                  <a:cubicBezTo>
                    <a:pt x="3777994" y="5988486"/>
                    <a:pt x="3775430" y="5991417"/>
                    <a:pt x="3775796" y="5995080"/>
                  </a:cubicBezTo>
                  <a:cubicBezTo>
                    <a:pt x="3775796" y="5996546"/>
                    <a:pt x="3776529" y="5997644"/>
                    <a:pt x="3777628" y="5998744"/>
                  </a:cubicBezTo>
                  <a:cubicBezTo>
                    <a:pt x="3770301" y="6010467"/>
                    <a:pt x="3751251" y="6041974"/>
                    <a:pt x="3732200" y="6074213"/>
                  </a:cubicBezTo>
                  <a:lnTo>
                    <a:pt x="3687871" y="6148583"/>
                  </a:lnTo>
                  <a:cubicBezTo>
                    <a:pt x="3687139" y="6148217"/>
                    <a:pt x="3686406" y="6147850"/>
                    <a:pt x="3685673" y="6147850"/>
                  </a:cubicBezTo>
                  <a:lnTo>
                    <a:pt x="3684940" y="6147850"/>
                  </a:lnTo>
                  <a:cubicBezTo>
                    <a:pt x="3680544" y="6148217"/>
                    <a:pt x="3677247" y="6151880"/>
                    <a:pt x="3677613" y="6156277"/>
                  </a:cubicBezTo>
                  <a:cubicBezTo>
                    <a:pt x="3677613" y="6156277"/>
                    <a:pt x="3677613" y="6156277"/>
                    <a:pt x="3677613" y="6156277"/>
                  </a:cubicBezTo>
                  <a:cubicBezTo>
                    <a:pt x="3677980" y="6157376"/>
                    <a:pt x="3678346" y="6158108"/>
                    <a:pt x="3679079" y="6158841"/>
                  </a:cubicBezTo>
                  <a:lnTo>
                    <a:pt x="3533269" y="6284135"/>
                  </a:lnTo>
                  <a:lnTo>
                    <a:pt x="3383796" y="6413458"/>
                  </a:lnTo>
                  <a:cubicBezTo>
                    <a:pt x="3383796" y="6413458"/>
                    <a:pt x="3383796" y="6413092"/>
                    <a:pt x="3383430" y="6413092"/>
                  </a:cubicBezTo>
                  <a:cubicBezTo>
                    <a:pt x="3381964" y="6413092"/>
                    <a:pt x="3380865" y="6414557"/>
                    <a:pt x="3380865" y="6416023"/>
                  </a:cubicBezTo>
                  <a:cubicBezTo>
                    <a:pt x="3380865" y="6416023"/>
                    <a:pt x="3380865" y="6416023"/>
                    <a:pt x="3380865" y="6416023"/>
                  </a:cubicBezTo>
                  <a:cubicBezTo>
                    <a:pt x="3380865" y="6416389"/>
                    <a:pt x="3381598" y="6416389"/>
                    <a:pt x="3381964" y="6416755"/>
                  </a:cubicBezTo>
                  <a:lnTo>
                    <a:pt x="3403579" y="6591507"/>
                  </a:lnTo>
                  <a:lnTo>
                    <a:pt x="3424828" y="6757832"/>
                  </a:lnTo>
                  <a:cubicBezTo>
                    <a:pt x="3422996" y="6758199"/>
                    <a:pt x="3421164" y="6758931"/>
                    <a:pt x="3420065" y="6760397"/>
                  </a:cubicBezTo>
                  <a:cubicBezTo>
                    <a:pt x="3418234" y="6762595"/>
                    <a:pt x="3417501" y="6765159"/>
                    <a:pt x="3417501" y="6767724"/>
                  </a:cubicBezTo>
                  <a:cubicBezTo>
                    <a:pt x="3417867" y="6772120"/>
                    <a:pt x="3421164" y="6775417"/>
                    <a:pt x="3425194" y="6776150"/>
                  </a:cubicBezTo>
                  <a:lnTo>
                    <a:pt x="3416402" y="6910969"/>
                  </a:lnTo>
                  <a:cubicBezTo>
                    <a:pt x="3412738" y="6967388"/>
                    <a:pt x="3409441" y="7023806"/>
                    <a:pt x="3408342" y="7045421"/>
                  </a:cubicBezTo>
                  <a:cubicBezTo>
                    <a:pt x="3402847" y="7045788"/>
                    <a:pt x="3398817" y="7050550"/>
                    <a:pt x="3399183" y="7056045"/>
                  </a:cubicBezTo>
                  <a:cubicBezTo>
                    <a:pt x="3399550" y="7061541"/>
                    <a:pt x="3404312" y="7065571"/>
                    <a:pt x="3409441" y="7065204"/>
                  </a:cubicBezTo>
                  <a:lnTo>
                    <a:pt x="3410174" y="7065204"/>
                  </a:lnTo>
                  <a:cubicBezTo>
                    <a:pt x="3412738" y="7064838"/>
                    <a:pt x="3415303" y="7063739"/>
                    <a:pt x="3417135" y="7061541"/>
                  </a:cubicBezTo>
                  <a:cubicBezTo>
                    <a:pt x="3418600" y="7059709"/>
                    <a:pt x="3419333" y="7057145"/>
                    <a:pt x="3419333" y="7054947"/>
                  </a:cubicBezTo>
                  <a:lnTo>
                    <a:pt x="3548290" y="7029302"/>
                  </a:lnTo>
                  <a:cubicBezTo>
                    <a:pt x="3603243" y="7018311"/>
                    <a:pt x="3658196" y="7006954"/>
                    <a:pt x="3677980" y="7002924"/>
                  </a:cubicBezTo>
                  <a:lnTo>
                    <a:pt x="3677980" y="7002924"/>
                  </a:lnTo>
                  <a:close/>
                  <a:moveTo>
                    <a:pt x="3547191" y="7025271"/>
                  </a:moveTo>
                  <a:lnTo>
                    <a:pt x="3417867" y="7051649"/>
                  </a:lnTo>
                  <a:cubicBezTo>
                    <a:pt x="3416768" y="7049085"/>
                    <a:pt x="3414570" y="7046886"/>
                    <a:pt x="3411639" y="7046154"/>
                  </a:cubicBezTo>
                  <a:cubicBezTo>
                    <a:pt x="3413105" y="7024905"/>
                    <a:pt x="3417135" y="6968120"/>
                    <a:pt x="3420432" y="6911335"/>
                  </a:cubicBezTo>
                  <a:lnTo>
                    <a:pt x="3428491" y="6777249"/>
                  </a:lnTo>
                  <a:cubicBezTo>
                    <a:pt x="3430323" y="6776883"/>
                    <a:pt x="3431789" y="6776150"/>
                    <a:pt x="3433254" y="6774685"/>
                  </a:cubicBezTo>
                  <a:lnTo>
                    <a:pt x="3555251" y="6884958"/>
                  </a:lnTo>
                  <a:lnTo>
                    <a:pt x="3677980" y="6995230"/>
                  </a:lnTo>
                  <a:cubicBezTo>
                    <a:pt x="3677247" y="6996696"/>
                    <a:pt x="3676514" y="6998161"/>
                    <a:pt x="3676514" y="6999627"/>
                  </a:cubicBezTo>
                  <a:cubicBezTo>
                    <a:pt x="3656365" y="7003290"/>
                    <a:pt x="3601778" y="7013915"/>
                    <a:pt x="3547191" y="7025271"/>
                  </a:cubicBezTo>
                  <a:lnTo>
                    <a:pt x="3547191" y="7025271"/>
                  </a:lnTo>
                  <a:close/>
                  <a:moveTo>
                    <a:pt x="3385262" y="6416389"/>
                  </a:moveTo>
                  <a:lnTo>
                    <a:pt x="3535467" y="6287065"/>
                  </a:lnTo>
                  <a:lnTo>
                    <a:pt x="3659295" y="6180456"/>
                  </a:lnTo>
                  <a:lnTo>
                    <a:pt x="3551953" y="6293294"/>
                  </a:lnTo>
                  <a:lnTo>
                    <a:pt x="3424462" y="6427746"/>
                  </a:lnTo>
                  <a:cubicBezTo>
                    <a:pt x="3423363" y="6427013"/>
                    <a:pt x="3422263" y="6426647"/>
                    <a:pt x="3421164" y="6426280"/>
                  </a:cubicBezTo>
                  <a:lnTo>
                    <a:pt x="3420432" y="6426280"/>
                  </a:lnTo>
                  <a:cubicBezTo>
                    <a:pt x="3416402" y="6426647"/>
                    <a:pt x="3413471" y="6430311"/>
                    <a:pt x="3413837" y="6434340"/>
                  </a:cubicBezTo>
                  <a:cubicBezTo>
                    <a:pt x="3413837" y="6434340"/>
                    <a:pt x="3413837" y="6434340"/>
                    <a:pt x="3413837" y="6434340"/>
                  </a:cubicBezTo>
                  <a:cubicBezTo>
                    <a:pt x="3414204" y="6437271"/>
                    <a:pt x="3416402" y="6439836"/>
                    <a:pt x="3419333" y="6440568"/>
                  </a:cubicBezTo>
                  <a:lnTo>
                    <a:pt x="3422263" y="6600666"/>
                  </a:lnTo>
                  <a:lnTo>
                    <a:pt x="3425194" y="6734019"/>
                  </a:lnTo>
                  <a:lnTo>
                    <a:pt x="3407243" y="6591873"/>
                  </a:lnTo>
                  <a:lnTo>
                    <a:pt x="3385262" y="6416389"/>
                  </a:lnTo>
                  <a:lnTo>
                    <a:pt x="3385262" y="6416389"/>
                  </a:lnTo>
                  <a:close/>
                  <a:moveTo>
                    <a:pt x="3810234" y="6974715"/>
                  </a:moveTo>
                  <a:lnTo>
                    <a:pt x="3694099" y="6996330"/>
                  </a:lnTo>
                  <a:cubicBezTo>
                    <a:pt x="3693366" y="6994498"/>
                    <a:pt x="3692267" y="6993032"/>
                    <a:pt x="3690436" y="6991933"/>
                  </a:cubicBezTo>
                  <a:cubicBezTo>
                    <a:pt x="3697030" y="6973982"/>
                    <a:pt x="3713882" y="6928554"/>
                    <a:pt x="3730002" y="6882760"/>
                  </a:cubicBezTo>
                  <a:lnTo>
                    <a:pt x="3767737" y="6777249"/>
                  </a:lnTo>
                  <a:cubicBezTo>
                    <a:pt x="3768469" y="6777615"/>
                    <a:pt x="3769569" y="6777615"/>
                    <a:pt x="3770301" y="6777615"/>
                  </a:cubicBezTo>
                  <a:lnTo>
                    <a:pt x="3771400" y="6777615"/>
                  </a:lnTo>
                  <a:cubicBezTo>
                    <a:pt x="3773598" y="6777249"/>
                    <a:pt x="3775796" y="6776516"/>
                    <a:pt x="3777262" y="6775417"/>
                  </a:cubicBezTo>
                  <a:lnTo>
                    <a:pt x="3850533" y="6860411"/>
                  </a:lnTo>
                  <a:cubicBezTo>
                    <a:pt x="3882406" y="6897780"/>
                    <a:pt x="3915011" y="6934416"/>
                    <a:pt x="3927101" y="6948704"/>
                  </a:cubicBezTo>
                  <a:cubicBezTo>
                    <a:pt x="3926002" y="6950169"/>
                    <a:pt x="3925636" y="6952000"/>
                    <a:pt x="3925636" y="6953466"/>
                  </a:cubicBezTo>
                  <a:cubicBezTo>
                    <a:pt x="3908051" y="6956763"/>
                    <a:pt x="3858959" y="6965556"/>
                    <a:pt x="3810234" y="6974715"/>
                  </a:cubicBezTo>
                  <a:lnTo>
                    <a:pt x="3810234" y="6974715"/>
                  </a:lnTo>
                  <a:close/>
                  <a:moveTo>
                    <a:pt x="3428491" y="6432509"/>
                  </a:moveTo>
                  <a:cubicBezTo>
                    <a:pt x="3428125" y="6431409"/>
                    <a:pt x="3427759" y="6430311"/>
                    <a:pt x="3427026" y="6429578"/>
                  </a:cubicBezTo>
                  <a:lnTo>
                    <a:pt x="3554884" y="6295492"/>
                  </a:lnTo>
                  <a:lnTo>
                    <a:pt x="3673950" y="6169832"/>
                  </a:lnTo>
                  <a:lnTo>
                    <a:pt x="3584559" y="6308314"/>
                  </a:lnTo>
                  <a:cubicBezTo>
                    <a:pt x="3535834" y="6384149"/>
                    <a:pt x="3487475" y="6459619"/>
                    <a:pt x="3485643" y="6462183"/>
                  </a:cubicBezTo>
                  <a:cubicBezTo>
                    <a:pt x="3485277" y="6462550"/>
                    <a:pt x="3484544" y="6462916"/>
                    <a:pt x="3484544" y="6463649"/>
                  </a:cubicBezTo>
                  <a:cubicBezTo>
                    <a:pt x="3484544" y="6464381"/>
                    <a:pt x="3484910" y="6464015"/>
                    <a:pt x="3485277" y="6464015"/>
                  </a:cubicBezTo>
                  <a:lnTo>
                    <a:pt x="3455602" y="6614587"/>
                  </a:lnTo>
                  <a:cubicBezTo>
                    <a:pt x="3444611" y="6668808"/>
                    <a:pt x="3434353" y="6723395"/>
                    <a:pt x="3429224" y="6750139"/>
                  </a:cubicBezTo>
                  <a:lnTo>
                    <a:pt x="3426660" y="6599933"/>
                  </a:lnTo>
                  <a:lnTo>
                    <a:pt x="3423363" y="6439836"/>
                  </a:lnTo>
                  <a:cubicBezTo>
                    <a:pt x="3426293" y="6438736"/>
                    <a:pt x="3428491" y="6435806"/>
                    <a:pt x="3428491" y="6432509"/>
                  </a:cubicBezTo>
                  <a:lnTo>
                    <a:pt x="3428491" y="6432509"/>
                  </a:lnTo>
                  <a:close/>
                  <a:moveTo>
                    <a:pt x="3870316" y="6170565"/>
                  </a:moveTo>
                  <a:lnTo>
                    <a:pt x="3928200" y="6174594"/>
                  </a:lnTo>
                  <a:lnTo>
                    <a:pt x="3953113" y="6205002"/>
                  </a:lnTo>
                  <a:lnTo>
                    <a:pt x="3876178" y="6224052"/>
                  </a:lnTo>
                  <a:cubicBezTo>
                    <a:pt x="3875079" y="6221121"/>
                    <a:pt x="3872148" y="6218923"/>
                    <a:pt x="3868851" y="6218923"/>
                  </a:cubicBezTo>
                  <a:lnTo>
                    <a:pt x="3868118" y="6218923"/>
                  </a:lnTo>
                  <a:cubicBezTo>
                    <a:pt x="3867752" y="6218923"/>
                    <a:pt x="3867752" y="6219290"/>
                    <a:pt x="3867385" y="6219290"/>
                  </a:cubicBezTo>
                  <a:lnTo>
                    <a:pt x="3849067" y="6169099"/>
                  </a:lnTo>
                  <a:lnTo>
                    <a:pt x="3870316" y="6170565"/>
                  </a:lnTo>
                  <a:close/>
                  <a:moveTo>
                    <a:pt x="3934795" y="6945040"/>
                  </a:moveTo>
                  <a:lnTo>
                    <a:pt x="3934062" y="6945040"/>
                  </a:lnTo>
                  <a:cubicBezTo>
                    <a:pt x="3932963" y="6945406"/>
                    <a:pt x="3931864" y="6945772"/>
                    <a:pt x="3931131" y="6946505"/>
                  </a:cubicBezTo>
                  <a:cubicBezTo>
                    <a:pt x="3919041" y="6932584"/>
                    <a:pt x="3887169" y="6894849"/>
                    <a:pt x="3854197" y="6857481"/>
                  </a:cubicBezTo>
                  <a:lnTo>
                    <a:pt x="3780559" y="6772853"/>
                  </a:lnTo>
                  <a:cubicBezTo>
                    <a:pt x="3781292" y="6771754"/>
                    <a:pt x="3782025" y="6771021"/>
                    <a:pt x="3782391" y="6769922"/>
                  </a:cubicBezTo>
                  <a:lnTo>
                    <a:pt x="3948350" y="6825241"/>
                  </a:lnTo>
                  <a:lnTo>
                    <a:pt x="4122002" y="6882393"/>
                  </a:lnTo>
                  <a:lnTo>
                    <a:pt x="4030413" y="6916098"/>
                  </a:lnTo>
                  <a:cubicBezTo>
                    <a:pt x="3993778" y="6929653"/>
                    <a:pt x="3957142" y="6943208"/>
                    <a:pt x="3941756" y="6949070"/>
                  </a:cubicBezTo>
                  <a:cubicBezTo>
                    <a:pt x="3940290" y="6946872"/>
                    <a:pt x="3937726" y="6945040"/>
                    <a:pt x="3934795" y="6945040"/>
                  </a:cubicBezTo>
                  <a:close/>
                  <a:moveTo>
                    <a:pt x="3437284" y="6764793"/>
                  </a:moveTo>
                  <a:cubicBezTo>
                    <a:pt x="3436551" y="6761496"/>
                    <a:pt x="3434353" y="6758931"/>
                    <a:pt x="3431056" y="6757832"/>
                  </a:cubicBezTo>
                  <a:cubicBezTo>
                    <a:pt x="3435452" y="6735851"/>
                    <a:pt x="3447542" y="6675769"/>
                    <a:pt x="3459265" y="6615320"/>
                  </a:cubicBezTo>
                  <a:lnTo>
                    <a:pt x="3488207" y="6466946"/>
                  </a:lnTo>
                  <a:lnTo>
                    <a:pt x="3627422" y="6615320"/>
                  </a:lnTo>
                  <a:lnTo>
                    <a:pt x="3760776" y="6756367"/>
                  </a:lnTo>
                  <a:cubicBezTo>
                    <a:pt x="3759310" y="6758199"/>
                    <a:pt x="3758212" y="6760397"/>
                    <a:pt x="3758212" y="6762961"/>
                  </a:cubicBezTo>
                  <a:lnTo>
                    <a:pt x="3599213" y="6763694"/>
                  </a:lnTo>
                  <a:lnTo>
                    <a:pt x="3437284" y="6764793"/>
                  </a:lnTo>
                  <a:close/>
                  <a:moveTo>
                    <a:pt x="3955677" y="6208299"/>
                  </a:moveTo>
                  <a:lnTo>
                    <a:pt x="4030413" y="6298789"/>
                  </a:lnTo>
                  <a:cubicBezTo>
                    <a:pt x="4030047" y="6299155"/>
                    <a:pt x="4030413" y="6299521"/>
                    <a:pt x="4030047" y="6299888"/>
                  </a:cubicBezTo>
                  <a:lnTo>
                    <a:pt x="3954212" y="6264718"/>
                  </a:lnTo>
                  <a:cubicBezTo>
                    <a:pt x="3922705" y="6250063"/>
                    <a:pt x="3890466" y="6235775"/>
                    <a:pt x="3876544" y="6229181"/>
                  </a:cubicBezTo>
                  <a:cubicBezTo>
                    <a:pt x="3876544" y="6228448"/>
                    <a:pt x="3877277" y="6228082"/>
                    <a:pt x="3877277" y="6227350"/>
                  </a:cubicBezTo>
                  <a:lnTo>
                    <a:pt x="3955677" y="6208299"/>
                  </a:lnTo>
                  <a:close/>
                  <a:moveTo>
                    <a:pt x="4054593" y="6333959"/>
                  </a:moveTo>
                  <a:cubicBezTo>
                    <a:pt x="4054593" y="6346415"/>
                    <a:pt x="4054959" y="6358505"/>
                    <a:pt x="4054959" y="6370594"/>
                  </a:cubicBezTo>
                  <a:lnTo>
                    <a:pt x="4042137" y="6314176"/>
                  </a:lnTo>
                  <a:cubicBezTo>
                    <a:pt x="4043236" y="6313809"/>
                    <a:pt x="4044335" y="6313443"/>
                    <a:pt x="4045068" y="6312710"/>
                  </a:cubicBezTo>
                  <a:lnTo>
                    <a:pt x="4054593" y="6320037"/>
                  </a:lnTo>
                  <a:lnTo>
                    <a:pt x="4054593" y="6333959"/>
                  </a:lnTo>
                  <a:close/>
                  <a:moveTo>
                    <a:pt x="4050929" y="6495155"/>
                  </a:moveTo>
                  <a:cubicBezTo>
                    <a:pt x="4052761" y="6496987"/>
                    <a:pt x="4055326" y="6497720"/>
                    <a:pt x="4057890" y="6498086"/>
                  </a:cubicBezTo>
                  <a:lnTo>
                    <a:pt x="4058256" y="6498086"/>
                  </a:lnTo>
                  <a:lnTo>
                    <a:pt x="4064851" y="6536920"/>
                  </a:lnTo>
                  <a:lnTo>
                    <a:pt x="3927468" y="6642064"/>
                  </a:lnTo>
                  <a:lnTo>
                    <a:pt x="3793382" y="6745010"/>
                  </a:lnTo>
                  <a:lnTo>
                    <a:pt x="3915378" y="6627043"/>
                  </a:lnTo>
                  <a:lnTo>
                    <a:pt x="4050929" y="6495155"/>
                  </a:lnTo>
                  <a:close/>
                  <a:moveTo>
                    <a:pt x="4054593" y="6475006"/>
                  </a:moveTo>
                  <a:lnTo>
                    <a:pt x="3979490" y="6373525"/>
                  </a:lnTo>
                  <a:lnTo>
                    <a:pt x="3880208" y="6240172"/>
                  </a:lnTo>
                  <a:lnTo>
                    <a:pt x="4028948" y="6303185"/>
                  </a:lnTo>
                  <a:cubicBezTo>
                    <a:pt x="4028582" y="6304284"/>
                    <a:pt x="4027849" y="6305017"/>
                    <a:pt x="4027849" y="6306116"/>
                  </a:cubicBezTo>
                  <a:cubicBezTo>
                    <a:pt x="4028215" y="6311245"/>
                    <a:pt x="4032611" y="6314909"/>
                    <a:pt x="4037374" y="6315275"/>
                  </a:cubicBezTo>
                  <a:lnTo>
                    <a:pt x="4045801" y="6395507"/>
                  </a:lnTo>
                  <a:cubicBezTo>
                    <a:pt x="4049097" y="6427013"/>
                    <a:pt x="4052761" y="6458154"/>
                    <a:pt x="4054593" y="6474273"/>
                  </a:cubicBezTo>
                  <a:cubicBezTo>
                    <a:pt x="4054959" y="6474640"/>
                    <a:pt x="4054959" y="6475006"/>
                    <a:pt x="4054593" y="6475006"/>
                  </a:cubicBezTo>
                  <a:lnTo>
                    <a:pt x="4054593" y="6475006"/>
                  </a:lnTo>
                  <a:close/>
                  <a:moveTo>
                    <a:pt x="3875445" y="6233944"/>
                  </a:moveTo>
                  <a:lnTo>
                    <a:pt x="3875079" y="6233577"/>
                  </a:lnTo>
                  <a:lnTo>
                    <a:pt x="3875079" y="6233577"/>
                  </a:lnTo>
                  <a:cubicBezTo>
                    <a:pt x="3875079" y="6233577"/>
                    <a:pt x="3875079" y="6233211"/>
                    <a:pt x="3875445" y="6232845"/>
                  </a:cubicBezTo>
                  <a:lnTo>
                    <a:pt x="3904754" y="6246766"/>
                  </a:lnTo>
                  <a:lnTo>
                    <a:pt x="3875445" y="6233944"/>
                  </a:lnTo>
                  <a:close/>
                  <a:moveTo>
                    <a:pt x="4061920" y="6496987"/>
                  </a:moveTo>
                  <a:cubicBezTo>
                    <a:pt x="4062653" y="6496621"/>
                    <a:pt x="4063385" y="6496621"/>
                    <a:pt x="4064118" y="6496255"/>
                  </a:cubicBezTo>
                  <a:lnTo>
                    <a:pt x="4071079" y="6505047"/>
                  </a:lnTo>
                  <a:cubicBezTo>
                    <a:pt x="4074376" y="6509077"/>
                    <a:pt x="4077673" y="6513107"/>
                    <a:pt x="4080238" y="6516404"/>
                  </a:cubicBezTo>
                  <a:cubicBezTo>
                    <a:pt x="4078773" y="6518236"/>
                    <a:pt x="4078040" y="6520434"/>
                    <a:pt x="4078040" y="6522632"/>
                  </a:cubicBezTo>
                  <a:cubicBezTo>
                    <a:pt x="4078040" y="6523731"/>
                    <a:pt x="4078773" y="6524464"/>
                    <a:pt x="4079505" y="6525563"/>
                  </a:cubicBezTo>
                  <a:lnTo>
                    <a:pt x="4068148" y="6533989"/>
                  </a:lnTo>
                  <a:cubicBezTo>
                    <a:pt x="4065950" y="6518236"/>
                    <a:pt x="4063385" y="6505413"/>
                    <a:pt x="4061920" y="6496987"/>
                  </a:cubicBezTo>
                  <a:lnTo>
                    <a:pt x="4061920" y="6496987"/>
                  </a:lnTo>
                  <a:close/>
                  <a:moveTo>
                    <a:pt x="4083901" y="6514206"/>
                  </a:moveTo>
                  <a:lnTo>
                    <a:pt x="4068148" y="6492957"/>
                  </a:lnTo>
                  <a:cubicBezTo>
                    <a:pt x="4069247" y="6491492"/>
                    <a:pt x="4069980" y="6489660"/>
                    <a:pt x="4070346" y="6487828"/>
                  </a:cubicBezTo>
                  <a:lnTo>
                    <a:pt x="4078040" y="6488194"/>
                  </a:lnTo>
                  <a:cubicBezTo>
                    <a:pt x="4080238" y="6499185"/>
                    <a:pt x="4082436" y="6507978"/>
                    <a:pt x="4083901" y="6514206"/>
                  </a:cubicBezTo>
                  <a:lnTo>
                    <a:pt x="4083901" y="6514206"/>
                  </a:lnTo>
                  <a:close/>
                  <a:moveTo>
                    <a:pt x="4070346" y="6484165"/>
                  </a:moveTo>
                  <a:cubicBezTo>
                    <a:pt x="4069614" y="6479036"/>
                    <a:pt x="4065583" y="6474640"/>
                    <a:pt x="4060088" y="6473907"/>
                  </a:cubicBezTo>
                  <a:cubicBezTo>
                    <a:pt x="4060088" y="6460718"/>
                    <a:pt x="4059722" y="6436538"/>
                    <a:pt x="4059722" y="6407596"/>
                  </a:cubicBezTo>
                  <a:cubicBezTo>
                    <a:pt x="4060088" y="6409794"/>
                    <a:pt x="4060455" y="6411626"/>
                    <a:pt x="4061187" y="6413825"/>
                  </a:cubicBezTo>
                  <a:cubicBezTo>
                    <a:pt x="4066683" y="6439103"/>
                    <a:pt x="4072544" y="6464381"/>
                    <a:pt x="4077307" y="6484165"/>
                  </a:cubicBezTo>
                  <a:lnTo>
                    <a:pt x="4070346" y="6484165"/>
                  </a:lnTo>
                  <a:close/>
                  <a:moveTo>
                    <a:pt x="4056058" y="6446064"/>
                  </a:moveTo>
                  <a:cubicBezTo>
                    <a:pt x="4054593" y="6431043"/>
                    <a:pt x="4052395" y="6413092"/>
                    <a:pt x="4050563" y="6395140"/>
                  </a:cubicBezTo>
                  <a:lnTo>
                    <a:pt x="4043969" y="6336890"/>
                  </a:lnTo>
                  <a:cubicBezTo>
                    <a:pt x="4047266" y="6351177"/>
                    <a:pt x="4051296" y="6369129"/>
                    <a:pt x="4055692" y="6388546"/>
                  </a:cubicBezTo>
                  <a:cubicBezTo>
                    <a:pt x="4055326" y="6410527"/>
                    <a:pt x="4055692" y="6429944"/>
                    <a:pt x="4056058" y="6446064"/>
                  </a:cubicBezTo>
                  <a:lnTo>
                    <a:pt x="4056058" y="6446064"/>
                  </a:lnTo>
                  <a:close/>
                  <a:moveTo>
                    <a:pt x="4051662" y="6192180"/>
                  </a:moveTo>
                  <a:cubicBezTo>
                    <a:pt x="4049830" y="6203903"/>
                    <a:pt x="4047266" y="6223686"/>
                    <a:pt x="4044701" y="6243469"/>
                  </a:cubicBezTo>
                  <a:lnTo>
                    <a:pt x="4038107" y="6295125"/>
                  </a:lnTo>
                  <a:lnTo>
                    <a:pt x="4037374" y="6295125"/>
                  </a:lnTo>
                  <a:cubicBezTo>
                    <a:pt x="4035909" y="6295125"/>
                    <a:pt x="4034810" y="6296224"/>
                    <a:pt x="4033711" y="6296957"/>
                  </a:cubicBezTo>
                  <a:lnTo>
                    <a:pt x="3960073" y="6207200"/>
                  </a:lnTo>
                  <a:lnTo>
                    <a:pt x="3962271" y="6206467"/>
                  </a:lnTo>
                  <a:cubicBezTo>
                    <a:pt x="3995610" y="6198407"/>
                    <a:pt x="4029315" y="6189981"/>
                    <a:pt x="4045434" y="6185951"/>
                  </a:cubicBezTo>
                  <a:cubicBezTo>
                    <a:pt x="4046533" y="6188882"/>
                    <a:pt x="4048731" y="6191080"/>
                    <a:pt x="4051662" y="6192180"/>
                  </a:cubicBezTo>
                  <a:lnTo>
                    <a:pt x="4051662" y="6192180"/>
                  </a:lnTo>
                  <a:close/>
                  <a:moveTo>
                    <a:pt x="3860424" y="6227350"/>
                  </a:moveTo>
                  <a:lnTo>
                    <a:pt x="3823056" y="6211596"/>
                  </a:lnTo>
                  <a:lnTo>
                    <a:pt x="3860424" y="6226250"/>
                  </a:lnTo>
                  <a:cubicBezTo>
                    <a:pt x="3860424" y="6226617"/>
                    <a:pt x="3860424" y="6226983"/>
                    <a:pt x="3860424" y="6227350"/>
                  </a:cubicBezTo>
                  <a:lnTo>
                    <a:pt x="3860424" y="6227350"/>
                  </a:lnTo>
                  <a:close/>
                  <a:moveTo>
                    <a:pt x="3685307" y="6162871"/>
                  </a:moveTo>
                  <a:lnTo>
                    <a:pt x="3686039" y="6162871"/>
                  </a:lnTo>
                  <a:cubicBezTo>
                    <a:pt x="3688238" y="6162871"/>
                    <a:pt x="3690069" y="6161772"/>
                    <a:pt x="3691535" y="6160306"/>
                  </a:cubicBezTo>
                  <a:cubicBezTo>
                    <a:pt x="3691535" y="6160306"/>
                    <a:pt x="3691535" y="6159940"/>
                    <a:pt x="3691535" y="6159574"/>
                  </a:cubicBezTo>
                  <a:lnTo>
                    <a:pt x="3861157" y="6232112"/>
                  </a:lnTo>
                  <a:lnTo>
                    <a:pt x="3861890" y="6232479"/>
                  </a:lnTo>
                  <a:cubicBezTo>
                    <a:pt x="3863355" y="6235043"/>
                    <a:pt x="3865920" y="6236508"/>
                    <a:pt x="3868484" y="6236508"/>
                  </a:cubicBezTo>
                  <a:lnTo>
                    <a:pt x="3869217" y="6236508"/>
                  </a:lnTo>
                  <a:cubicBezTo>
                    <a:pt x="3869583" y="6236508"/>
                    <a:pt x="3869950" y="6236142"/>
                    <a:pt x="3869950" y="6236142"/>
                  </a:cubicBezTo>
                  <a:lnTo>
                    <a:pt x="3873247" y="6237607"/>
                  </a:lnTo>
                  <a:lnTo>
                    <a:pt x="3961539" y="6358138"/>
                  </a:lnTo>
                  <a:cubicBezTo>
                    <a:pt x="3998174" y="6408329"/>
                    <a:pt x="4034810" y="6457787"/>
                    <a:pt x="4049464" y="6477570"/>
                  </a:cubicBezTo>
                  <a:cubicBezTo>
                    <a:pt x="4049097" y="6477937"/>
                    <a:pt x="4048731" y="6477570"/>
                    <a:pt x="4048731" y="6477937"/>
                  </a:cubicBezTo>
                  <a:cubicBezTo>
                    <a:pt x="4046533" y="6480501"/>
                    <a:pt x="4045434" y="6483432"/>
                    <a:pt x="4045801" y="6486729"/>
                  </a:cubicBezTo>
                  <a:cubicBezTo>
                    <a:pt x="4046167" y="6488927"/>
                    <a:pt x="4047266" y="6490759"/>
                    <a:pt x="4048731" y="6492224"/>
                  </a:cubicBezTo>
                  <a:lnTo>
                    <a:pt x="3912813" y="6623380"/>
                  </a:lnTo>
                  <a:lnTo>
                    <a:pt x="3778361" y="6754168"/>
                  </a:lnTo>
                  <a:cubicBezTo>
                    <a:pt x="3776163" y="6752337"/>
                    <a:pt x="3773232" y="6751238"/>
                    <a:pt x="3770301" y="6751238"/>
                  </a:cubicBezTo>
                  <a:lnTo>
                    <a:pt x="3769569" y="6751238"/>
                  </a:lnTo>
                  <a:cubicBezTo>
                    <a:pt x="3767370" y="6751604"/>
                    <a:pt x="3764806" y="6752337"/>
                    <a:pt x="3762974" y="6753802"/>
                  </a:cubicBezTo>
                  <a:lnTo>
                    <a:pt x="3629987" y="6612389"/>
                  </a:lnTo>
                  <a:lnTo>
                    <a:pt x="3488940" y="6462916"/>
                  </a:lnTo>
                  <a:lnTo>
                    <a:pt x="3488940" y="6462916"/>
                  </a:lnTo>
                  <a:lnTo>
                    <a:pt x="3488940" y="6462916"/>
                  </a:lnTo>
                  <a:cubicBezTo>
                    <a:pt x="3493336" y="6455955"/>
                    <a:pt x="3540230" y="6383417"/>
                    <a:pt x="3587490" y="6310146"/>
                  </a:cubicBezTo>
                  <a:lnTo>
                    <a:pt x="3682742" y="6161772"/>
                  </a:lnTo>
                  <a:cubicBezTo>
                    <a:pt x="3683841" y="6162138"/>
                    <a:pt x="3684574" y="6162871"/>
                    <a:pt x="3685307" y="6162871"/>
                  </a:cubicBezTo>
                  <a:lnTo>
                    <a:pt x="3685307" y="6162871"/>
                  </a:lnTo>
                  <a:close/>
                  <a:moveTo>
                    <a:pt x="3783490" y="6766625"/>
                  </a:moveTo>
                  <a:cubicBezTo>
                    <a:pt x="3783856" y="6765526"/>
                    <a:pt x="3783856" y="6764427"/>
                    <a:pt x="3783856" y="6763327"/>
                  </a:cubicBezTo>
                  <a:cubicBezTo>
                    <a:pt x="3783856" y="6761496"/>
                    <a:pt x="3783123" y="6759664"/>
                    <a:pt x="3782025" y="6757832"/>
                  </a:cubicBezTo>
                  <a:lnTo>
                    <a:pt x="3930399" y="6644629"/>
                  </a:lnTo>
                  <a:lnTo>
                    <a:pt x="4065950" y="6540217"/>
                  </a:lnTo>
                  <a:lnTo>
                    <a:pt x="4090862" y="6684195"/>
                  </a:lnTo>
                  <a:lnTo>
                    <a:pt x="4125300" y="6879462"/>
                  </a:lnTo>
                  <a:lnTo>
                    <a:pt x="3949815" y="6821212"/>
                  </a:lnTo>
                  <a:lnTo>
                    <a:pt x="3783490" y="6766625"/>
                  </a:lnTo>
                  <a:close/>
                  <a:moveTo>
                    <a:pt x="4094892" y="6683828"/>
                  </a:moveTo>
                  <a:cubicBezTo>
                    <a:pt x="4085367" y="6629974"/>
                    <a:pt x="4075842" y="6576120"/>
                    <a:pt x="4069247" y="6538019"/>
                  </a:cubicBezTo>
                  <a:lnTo>
                    <a:pt x="4081703" y="6528494"/>
                  </a:lnTo>
                  <a:cubicBezTo>
                    <a:pt x="4083169" y="6529593"/>
                    <a:pt x="4085000" y="6530325"/>
                    <a:pt x="4086832" y="6530325"/>
                  </a:cubicBezTo>
                  <a:lnTo>
                    <a:pt x="4105516" y="6702146"/>
                  </a:lnTo>
                  <a:lnTo>
                    <a:pt x="4119072" y="6824143"/>
                  </a:lnTo>
                  <a:lnTo>
                    <a:pt x="4094892" y="6683828"/>
                  </a:lnTo>
                  <a:close/>
                  <a:moveTo>
                    <a:pt x="4082802" y="6493324"/>
                  </a:moveTo>
                  <a:cubicBezTo>
                    <a:pt x="4082436" y="6491492"/>
                    <a:pt x="4082069" y="6490026"/>
                    <a:pt x="4081703" y="6488194"/>
                  </a:cubicBezTo>
                  <a:lnTo>
                    <a:pt x="4082436" y="6488194"/>
                  </a:lnTo>
                  <a:lnTo>
                    <a:pt x="4082802" y="6493324"/>
                  </a:lnTo>
                  <a:close/>
                  <a:moveTo>
                    <a:pt x="4046899" y="6309780"/>
                  </a:moveTo>
                  <a:cubicBezTo>
                    <a:pt x="4049830" y="6306116"/>
                    <a:pt x="4049097" y="6300621"/>
                    <a:pt x="4045068" y="6297690"/>
                  </a:cubicBezTo>
                  <a:cubicBezTo>
                    <a:pt x="4043969" y="6296957"/>
                    <a:pt x="4042503" y="6296224"/>
                    <a:pt x="4041038" y="6296224"/>
                  </a:cubicBezTo>
                  <a:lnTo>
                    <a:pt x="4048365" y="6243836"/>
                  </a:lnTo>
                  <a:cubicBezTo>
                    <a:pt x="4050197" y="6231013"/>
                    <a:pt x="4052028" y="6218191"/>
                    <a:pt x="4053128" y="6207566"/>
                  </a:cubicBezTo>
                  <a:lnTo>
                    <a:pt x="4054227" y="6315275"/>
                  </a:lnTo>
                  <a:lnTo>
                    <a:pt x="4046899" y="6309780"/>
                  </a:lnTo>
                  <a:close/>
                  <a:moveTo>
                    <a:pt x="4148013" y="6880928"/>
                  </a:moveTo>
                  <a:lnTo>
                    <a:pt x="4153509" y="6911701"/>
                  </a:lnTo>
                  <a:cubicBezTo>
                    <a:pt x="4150944" y="6908038"/>
                    <a:pt x="4147281" y="6903642"/>
                    <a:pt x="4143617" y="6899246"/>
                  </a:cubicBezTo>
                  <a:lnTo>
                    <a:pt x="4130795" y="6883858"/>
                  </a:lnTo>
                  <a:lnTo>
                    <a:pt x="4148013" y="6880928"/>
                  </a:lnTo>
                  <a:close/>
                  <a:moveTo>
                    <a:pt x="4129696" y="6880195"/>
                  </a:moveTo>
                  <a:cubicBezTo>
                    <a:pt x="4129329" y="6879829"/>
                    <a:pt x="4129329" y="6879829"/>
                    <a:pt x="4128963" y="6879462"/>
                  </a:cubicBezTo>
                  <a:lnTo>
                    <a:pt x="4109546" y="6701780"/>
                  </a:lnTo>
                  <a:lnTo>
                    <a:pt x="4095625" y="6579783"/>
                  </a:lnTo>
                  <a:lnTo>
                    <a:pt x="4119804" y="6720464"/>
                  </a:lnTo>
                  <a:lnTo>
                    <a:pt x="4147281" y="6877264"/>
                  </a:lnTo>
                  <a:lnTo>
                    <a:pt x="4129696" y="6880195"/>
                  </a:lnTo>
                  <a:close/>
                  <a:moveTo>
                    <a:pt x="4088298" y="6513473"/>
                  </a:moveTo>
                  <a:lnTo>
                    <a:pt x="4086100" y="6488194"/>
                  </a:lnTo>
                  <a:lnTo>
                    <a:pt x="4168896" y="6490759"/>
                  </a:lnTo>
                  <a:cubicBezTo>
                    <a:pt x="4203334" y="6491858"/>
                    <a:pt x="4238137" y="6492957"/>
                    <a:pt x="4259386" y="6493324"/>
                  </a:cubicBezTo>
                  <a:lnTo>
                    <a:pt x="4183184" y="6505047"/>
                  </a:lnTo>
                  <a:cubicBezTo>
                    <a:pt x="4146915" y="6510542"/>
                    <a:pt x="4110279" y="6516404"/>
                    <a:pt x="4094892" y="6518968"/>
                  </a:cubicBezTo>
                  <a:cubicBezTo>
                    <a:pt x="4094159" y="6516037"/>
                    <a:pt x="4091228" y="6513839"/>
                    <a:pt x="4088298" y="6513473"/>
                  </a:cubicBezTo>
                  <a:close/>
                  <a:moveTo>
                    <a:pt x="4069247" y="6351910"/>
                  </a:moveTo>
                  <a:lnTo>
                    <a:pt x="4082069" y="6484531"/>
                  </a:lnTo>
                  <a:lnTo>
                    <a:pt x="4080971" y="6484531"/>
                  </a:lnTo>
                  <a:cubicBezTo>
                    <a:pt x="4076574" y="6464381"/>
                    <a:pt x="4070713" y="6438736"/>
                    <a:pt x="4064851" y="6413092"/>
                  </a:cubicBezTo>
                  <a:lnTo>
                    <a:pt x="4059356" y="6389279"/>
                  </a:lnTo>
                  <a:cubicBezTo>
                    <a:pt x="4059356" y="6371327"/>
                    <a:pt x="4058989" y="6352643"/>
                    <a:pt x="4058623" y="6333593"/>
                  </a:cubicBezTo>
                  <a:lnTo>
                    <a:pt x="4058623" y="6322968"/>
                  </a:lnTo>
                  <a:lnTo>
                    <a:pt x="4067049" y="6329563"/>
                  </a:lnTo>
                  <a:lnTo>
                    <a:pt x="4069247" y="6351910"/>
                  </a:lnTo>
                  <a:close/>
                  <a:moveTo>
                    <a:pt x="4058623" y="6318572"/>
                  </a:moveTo>
                  <a:lnTo>
                    <a:pt x="4057524" y="6224419"/>
                  </a:lnTo>
                  <a:lnTo>
                    <a:pt x="4067049" y="6324800"/>
                  </a:lnTo>
                  <a:lnTo>
                    <a:pt x="4058623" y="6318572"/>
                  </a:lnTo>
                  <a:close/>
                  <a:moveTo>
                    <a:pt x="3961539" y="6202804"/>
                  </a:moveTo>
                  <a:lnTo>
                    <a:pt x="3957509" y="6203903"/>
                  </a:lnTo>
                  <a:cubicBezTo>
                    <a:pt x="3949815" y="6194378"/>
                    <a:pt x="3941756" y="6184852"/>
                    <a:pt x="3933695" y="6174961"/>
                  </a:cubicBezTo>
                  <a:lnTo>
                    <a:pt x="4043969" y="6183021"/>
                  </a:lnTo>
                  <a:cubicBezTo>
                    <a:pt x="4027116" y="6186684"/>
                    <a:pt x="3994144" y="6194744"/>
                    <a:pt x="3961539" y="6202804"/>
                  </a:cubicBezTo>
                  <a:lnTo>
                    <a:pt x="3961539" y="6202804"/>
                  </a:lnTo>
                  <a:close/>
                  <a:moveTo>
                    <a:pt x="3864455" y="6220755"/>
                  </a:moveTo>
                  <a:cubicBezTo>
                    <a:pt x="3863355" y="6221121"/>
                    <a:pt x="3862623" y="6221854"/>
                    <a:pt x="3861890" y="6222953"/>
                  </a:cubicBezTo>
                  <a:lnTo>
                    <a:pt x="3777994" y="6189249"/>
                  </a:lnTo>
                  <a:cubicBezTo>
                    <a:pt x="3745755" y="6176426"/>
                    <a:pt x="3713516" y="6163604"/>
                    <a:pt x="3697030" y="6157376"/>
                  </a:cubicBezTo>
                  <a:lnTo>
                    <a:pt x="3845038" y="6168366"/>
                  </a:lnTo>
                  <a:lnTo>
                    <a:pt x="3864455" y="6220755"/>
                  </a:lnTo>
                  <a:close/>
                  <a:moveTo>
                    <a:pt x="3436918" y="6768456"/>
                  </a:moveTo>
                  <a:lnTo>
                    <a:pt x="3599213" y="6767724"/>
                  </a:lnTo>
                  <a:lnTo>
                    <a:pt x="3757845" y="6766625"/>
                  </a:lnTo>
                  <a:cubicBezTo>
                    <a:pt x="3758578" y="6770654"/>
                    <a:pt x="3761142" y="6774318"/>
                    <a:pt x="3764806" y="6776150"/>
                  </a:cubicBezTo>
                  <a:lnTo>
                    <a:pt x="3726338" y="6881294"/>
                  </a:lnTo>
                  <a:cubicBezTo>
                    <a:pt x="3709852" y="6926722"/>
                    <a:pt x="3693366" y="6972517"/>
                    <a:pt x="3687139" y="6990468"/>
                  </a:cubicBezTo>
                  <a:cubicBezTo>
                    <a:pt x="3686772" y="6990468"/>
                    <a:pt x="3686406" y="6990101"/>
                    <a:pt x="3686039" y="6990101"/>
                  </a:cubicBezTo>
                  <a:lnTo>
                    <a:pt x="3685307" y="6990101"/>
                  </a:lnTo>
                  <a:cubicBezTo>
                    <a:pt x="3683475" y="6990468"/>
                    <a:pt x="3682009" y="6991201"/>
                    <a:pt x="3680910" y="6992299"/>
                  </a:cubicBezTo>
                  <a:lnTo>
                    <a:pt x="3558181" y="6881660"/>
                  </a:lnTo>
                  <a:lnTo>
                    <a:pt x="3435819" y="6772120"/>
                  </a:lnTo>
                  <a:cubicBezTo>
                    <a:pt x="3436551" y="6770654"/>
                    <a:pt x="3436918" y="6769556"/>
                    <a:pt x="3436918" y="6768456"/>
                  </a:cubicBezTo>
                  <a:close/>
                  <a:moveTo>
                    <a:pt x="4168896" y="6487096"/>
                  </a:moveTo>
                  <a:lnTo>
                    <a:pt x="4085367" y="6484897"/>
                  </a:lnTo>
                  <a:lnTo>
                    <a:pt x="4072911" y="6351910"/>
                  </a:lnTo>
                  <a:lnTo>
                    <a:pt x="4071079" y="6333593"/>
                  </a:lnTo>
                  <a:lnTo>
                    <a:pt x="4157539" y="6400635"/>
                  </a:lnTo>
                  <a:cubicBezTo>
                    <a:pt x="4208096" y="6440202"/>
                    <a:pt x="4259386" y="6479402"/>
                    <a:pt x="4274040" y="6490393"/>
                  </a:cubicBezTo>
                  <a:cubicBezTo>
                    <a:pt x="4259386" y="6489660"/>
                    <a:pt x="4214324" y="6488194"/>
                    <a:pt x="4168896" y="6487096"/>
                  </a:cubicBezTo>
                  <a:close/>
                  <a:moveTo>
                    <a:pt x="3870316" y="6166535"/>
                  </a:moveTo>
                  <a:lnTo>
                    <a:pt x="3847236" y="6165069"/>
                  </a:lnTo>
                  <a:lnTo>
                    <a:pt x="3827086" y="6110482"/>
                  </a:lnTo>
                  <a:cubicBezTo>
                    <a:pt x="3810966" y="6066519"/>
                    <a:pt x="3794480" y="6022557"/>
                    <a:pt x="3787153" y="6003507"/>
                  </a:cubicBezTo>
                  <a:lnTo>
                    <a:pt x="3908417" y="6151147"/>
                  </a:lnTo>
                  <a:lnTo>
                    <a:pt x="3924537" y="6170565"/>
                  </a:lnTo>
                  <a:lnTo>
                    <a:pt x="3870316" y="6166535"/>
                  </a:lnTo>
                  <a:close/>
                  <a:moveTo>
                    <a:pt x="3952746" y="6949070"/>
                  </a:moveTo>
                  <a:cubicBezTo>
                    <a:pt x="3971064" y="6942475"/>
                    <a:pt x="4001471" y="6931118"/>
                    <a:pt x="4031879" y="6919761"/>
                  </a:cubicBezTo>
                  <a:lnTo>
                    <a:pt x="4125666" y="6884591"/>
                  </a:lnTo>
                  <a:cubicBezTo>
                    <a:pt x="4126399" y="6884958"/>
                    <a:pt x="4127131" y="6885324"/>
                    <a:pt x="4127864" y="6885324"/>
                  </a:cubicBezTo>
                  <a:lnTo>
                    <a:pt x="4127864" y="6885324"/>
                  </a:lnTo>
                  <a:lnTo>
                    <a:pt x="4140320" y="6901444"/>
                  </a:lnTo>
                  <a:cubicBezTo>
                    <a:pt x="4145083" y="6907671"/>
                    <a:pt x="4150212" y="6913900"/>
                    <a:pt x="4153142" y="6917197"/>
                  </a:cubicBezTo>
                  <a:cubicBezTo>
                    <a:pt x="4141419" y="6919028"/>
                    <a:pt x="4093060" y="6926355"/>
                    <a:pt x="4045434" y="6934049"/>
                  </a:cubicBezTo>
                  <a:lnTo>
                    <a:pt x="3952746" y="6949070"/>
                  </a:lnTo>
                  <a:close/>
                  <a:moveTo>
                    <a:pt x="4157905" y="6916098"/>
                  </a:moveTo>
                  <a:lnTo>
                    <a:pt x="4151677" y="6880561"/>
                  </a:lnTo>
                  <a:cubicBezTo>
                    <a:pt x="4172926" y="6877264"/>
                    <a:pt x="4205898" y="6872135"/>
                    <a:pt x="4238504" y="6866640"/>
                  </a:cubicBezTo>
                  <a:lnTo>
                    <a:pt x="4331558" y="6851619"/>
                  </a:lnTo>
                  <a:lnTo>
                    <a:pt x="4252059" y="6880928"/>
                  </a:lnTo>
                  <a:cubicBezTo>
                    <a:pt x="4209195" y="6896681"/>
                    <a:pt x="4166698" y="6912800"/>
                    <a:pt x="4157905" y="6916098"/>
                  </a:cubicBezTo>
                  <a:lnTo>
                    <a:pt x="4157905" y="6916098"/>
                  </a:lnTo>
                  <a:close/>
                  <a:moveTo>
                    <a:pt x="4237771" y="6862976"/>
                  </a:moveTo>
                  <a:cubicBezTo>
                    <a:pt x="4204799" y="6868105"/>
                    <a:pt x="4172193" y="6873234"/>
                    <a:pt x="4150944" y="6876897"/>
                  </a:cubicBezTo>
                  <a:lnTo>
                    <a:pt x="4123834" y="6720098"/>
                  </a:lnTo>
                  <a:lnTo>
                    <a:pt x="4090496" y="6529959"/>
                  </a:lnTo>
                  <a:cubicBezTo>
                    <a:pt x="4093427" y="6528860"/>
                    <a:pt x="4095625" y="6525929"/>
                    <a:pt x="4095991" y="6522632"/>
                  </a:cubicBezTo>
                  <a:cubicBezTo>
                    <a:pt x="4111745" y="6520434"/>
                    <a:pt x="4148013" y="6514939"/>
                    <a:pt x="4183916" y="6509077"/>
                  </a:cubicBezTo>
                  <a:lnTo>
                    <a:pt x="4277703" y="6494423"/>
                  </a:lnTo>
                  <a:cubicBezTo>
                    <a:pt x="4278070" y="6494789"/>
                    <a:pt x="4278070" y="6494789"/>
                    <a:pt x="4278436" y="6494789"/>
                  </a:cubicBezTo>
                  <a:cubicBezTo>
                    <a:pt x="4281001" y="6508344"/>
                    <a:pt x="4296754" y="6588942"/>
                    <a:pt x="4312141" y="6670273"/>
                  </a:cubicBezTo>
                  <a:lnTo>
                    <a:pt x="4346578" y="6846124"/>
                  </a:lnTo>
                  <a:lnTo>
                    <a:pt x="4237771" y="6862976"/>
                  </a:lnTo>
                  <a:close/>
                  <a:moveTo>
                    <a:pt x="4160470" y="6397339"/>
                  </a:moveTo>
                  <a:lnTo>
                    <a:pt x="4071079" y="6328464"/>
                  </a:lnTo>
                  <a:lnTo>
                    <a:pt x="4057890" y="6192912"/>
                  </a:lnTo>
                  <a:cubicBezTo>
                    <a:pt x="4058623" y="6192912"/>
                    <a:pt x="4059356" y="6192546"/>
                    <a:pt x="4060455" y="6192180"/>
                  </a:cubicBezTo>
                  <a:lnTo>
                    <a:pt x="4165965" y="6338355"/>
                  </a:lnTo>
                  <a:cubicBezTo>
                    <a:pt x="4210661" y="6399903"/>
                    <a:pt x="4254623" y="6460352"/>
                    <a:pt x="4271109" y="6483432"/>
                  </a:cubicBezTo>
                  <a:cubicBezTo>
                    <a:pt x="4251692" y="6468045"/>
                    <a:pt x="4205898" y="6432509"/>
                    <a:pt x="4160470" y="6397339"/>
                  </a:cubicBezTo>
                  <a:lnTo>
                    <a:pt x="4160470" y="6397339"/>
                  </a:lnTo>
                  <a:close/>
                  <a:moveTo>
                    <a:pt x="4044701" y="6179357"/>
                  </a:moveTo>
                  <a:lnTo>
                    <a:pt x="3930032" y="6170931"/>
                  </a:lnTo>
                  <a:lnTo>
                    <a:pt x="3911714" y="6148583"/>
                  </a:lnTo>
                  <a:lnTo>
                    <a:pt x="3791550" y="6002774"/>
                  </a:lnTo>
                  <a:cubicBezTo>
                    <a:pt x="3812798" y="6017794"/>
                    <a:pt x="3865187" y="6054063"/>
                    <a:pt x="3917576" y="6089966"/>
                  </a:cubicBezTo>
                  <a:lnTo>
                    <a:pt x="4045801" y="6177892"/>
                  </a:lnTo>
                  <a:cubicBezTo>
                    <a:pt x="4045068" y="6178258"/>
                    <a:pt x="4045068" y="6178624"/>
                    <a:pt x="4044701" y="6179357"/>
                  </a:cubicBezTo>
                  <a:close/>
                  <a:moveTo>
                    <a:pt x="3780559" y="5999843"/>
                  </a:moveTo>
                  <a:cubicBezTo>
                    <a:pt x="3780925" y="5999843"/>
                    <a:pt x="3781292" y="6000575"/>
                    <a:pt x="3782025" y="6000575"/>
                  </a:cubicBezTo>
                  <a:lnTo>
                    <a:pt x="3782391" y="6000575"/>
                  </a:lnTo>
                  <a:cubicBezTo>
                    <a:pt x="3788253" y="6016329"/>
                    <a:pt x="3805471" y="6063955"/>
                    <a:pt x="3823423" y="6111581"/>
                  </a:cubicBezTo>
                  <a:lnTo>
                    <a:pt x="3843206" y="6164703"/>
                  </a:lnTo>
                  <a:lnTo>
                    <a:pt x="3693000" y="6154079"/>
                  </a:lnTo>
                  <a:cubicBezTo>
                    <a:pt x="3692634" y="6152247"/>
                    <a:pt x="3691901" y="6150781"/>
                    <a:pt x="3690802" y="6149682"/>
                  </a:cubicBezTo>
                  <a:lnTo>
                    <a:pt x="3735497" y="6076045"/>
                  </a:lnTo>
                  <a:cubicBezTo>
                    <a:pt x="3754548" y="6043806"/>
                    <a:pt x="3773598" y="6011566"/>
                    <a:pt x="3780559" y="5999843"/>
                  </a:cubicBezTo>
                  <a:lnTo>
                    <a:pt x="3780559" y="5999843"/>
                  </a:lnTo>
                  <a:close/>
                  <a:moveTo>
                    <a:pt x="4733083" y="6459252"/>
                  </a:moveTo>
                  <a:cubicBezTo>
                    <a:pt x="4733450" y="6462550"/>
                    <a:pt x="4736381" y="6465114"/>
                    <a:pt x="4740044" y="6465114"/>
                  </a:cubicBezTo>
                  <a:lnTo>
                    <a:pt x="4741143" y="6465114"/>
                  </a:lnTo>
                  <a:cubicBezTo>
                    <a:pt x="4744807" y="6464381"/>
                    <a:pt x="4747371" y="6461084"/>
                    <a:pt x="4747005" y="6457054"/>
                  </a:cubicBezTo>
                  <a:cubicBezTo>
                    <a:pt x="4746272" y="6454490"/>
                    <a:pt x="4744440" y="6452292"/>
                    <a:pt x="4741876" y="6451925"/>
                  </a:cubicBezTo>
                  <a:lnTo>
                    <a:pt x="4741143" y="6362901"/>
                  </a:lnTo>
                  <a:cubicBezTo>
                    <a:pt x="4740777" y="6317107"/>
                    <a:pt x="4740411" y="6271679"/>
                    <a:pt x="4740044" y="6268381"/>
                  </a:cubicBezTo>
                  <a:cubicBezTo>
                    <a:pt x="4740044" y="6268015"/>
                    <a:pt x="4740777" y="6268015"/>
                    <a:pt x="4740777" y="6267649"/>
                  </a:cubicBezTo>
                  <a:cubicBezTo>
                    <a:pt x="4740777" y="6267282"/>
                    <a:pt x="4740044" y="6266916"/>
                    <a:pt x="4739311" y="6266549"/>
                  </a:cubicBezTo>
                  <a:lnTo>
                    <a:pt x="4595334" y="6107185"/>
                  </a:lnTo>
                  <a:cubicBezTo>
                    <a:pt x="4596066" y="6106086"/>
                    <a:pt x="4596433" y="6104621"/>
                    <a:pt x="4596433" y="6103155"/>
                  </a:cubicBezTo>
                  <a:cubicBezTo>
                    <a:pt x="4596066" y="6100224"/>
                    <a:pt x="4593502" y="6098392"/>
                    <a:pt x="4590937" y="6098392"/>
                  </a:cubicBezTo>
                  <a:lnTo>
                    <a:pt x="4575184" y="6035379"/>
                  </a:lnTo>
                  <a:lnTo>
                    <a:pt x="4559065" y="5971633"/>
                  </a:lnTo>
                  <a:cubicBezTo>
                    <a:pt x="4560896" y="5970535"/>
                    <a:pt x="4561995" y="5968703"/>
                    <a:pt x="4561629" y="5966504"/>
                  </a:cubicBezTo>
                  <a:cubicBezTo>
                    <a:pt x="4561263" y="5963940"/>
                    <a:pt x="4559065" y="5962108"/>
                    <a:pt x="4556500" y="5962108"/>
                  </a:cubicBezTo>
                  <a:lnTo>
                    <a:pt x="4544044" y="5906056"/>
                  </a:lnTo>
                  <a:lnTo>
                    <a:pt x="4530122" y="5845241"/>
                  </a:lnTo>
                  <a:lnTo>
                    <a:pt x="4530122" y="5845241"/>
                  </a:lnTo>
                  <a:cubicBezTo>
                    <a:pt x="4530122" y="5845241"/>
                    <a:pt x="4530122" y="5845241"/>
                    <a:pt x="4530122" y="5844874"/>
                  </a:cubicBezTo>
                  <a:cubicBezTo>
                    <a:pt x="4530122" y="5844508"/>
                    <a:pt x="4518399" y="5818863"/>
                    <a:pt x="4507042" y="5792485"/>
                  </a:cubicBezTo>
                  <a:lnTo>
                    <a:pt x="4483595" y="5740463"/>
                  </a:lnTo>
                  <a:cubicBezTo>
                    <a:pt x="4483595" y="5740463"/>
                    <a:pt x="4483595" y="5740463"/>
                    <a:pt x="4483229" y="5740463"/>
                  </a:cubicBezTo>
                  <a:cubicBezTo>
                    <a:pt x="4482862" y="5740463"/>
                    <a:pt x="4483229" y="5740097"/>
                    <a:pt x="4482862" y="5739731"/>
                  </a:cubicBezTo>
                  <a:cubicBezTo>
                    <a:pt x="4482496" y="5739364"/>
                    <a:pt x="4482496" y="5739731"/>
                    <a:pt x="4482130" y="5739731"/>
                  </a:cubicBezTo>
                  <a:lnTo>
                    <a:pt x="4481764" y="5739731"/>
                  </a:lnTo>
                  <a:cubicBezTo>
                    <a:pt x="4481397" y="5739731"/>
                    <a:pt x="4481397" y="5739731"/>
                    <a:pt x="4481031" y="5739731"/>
                  </a:cubicBezTo>
                  <a:lnTo>
                    <a:pt x="4289060" y="5790287"/>
                  </a:lnTo>
                  <a:lnTo>
                    <a:pt x="4356470" y="5586594"/>
                  </a:lnTo>
                  <a:lnTo>
                    <a:pt x="4356470" y="5586594"/>
                  </a:lnTo>
                  <a:lnTo>
                    <a:pt x="4356470" y="5586594"/>
                  </a:lnTo>
                  <a:cubicBezTo>
                    <a:pt x="4356470" y="5586594"/>
                    <a:pt x="4356470" y="5586594"/>
                    <a:pt x="4356470" y="5586228"/>
                  </a:cubicBezTo>
                  <a:cubicBezTo>
                    <a:pt x="4356470" y="5585861"/>
                    <a:pt x="4356470" y="5585495"/>
                    <a:pt x="4356104" y="5585128"/>
                  </a:cubicBezTo>
                  <a:lnTo>
                    <a:pt x="4356104" y="5585128"/>
                  </a:lnTo>
                  <a:lnTo>
                    <a:pt x="4356104" y="5585128"/>
                  </a:lnTo>
                  <a:cubicBezTo>
                    <a:pt x="4355737" y="5584762"/>
                    <a:pt x="4355004" y="5584762"/>
                    <a:pt x="4354638" y="5584762"/>
                  </a:cubicBezTo>
                  <a:lnTo>
                    <a:pt x="4354638" y="5584762"/>
                  </a:lnTo>
                  <a:lnTo>
                    <a:pt x="4354272" y="5584762"/>
                  </a:lnTo>
                  <a:lnTo>
                    <a:pt x="4164866" y="5641181"/>
                  </a:lnTo>
                  <a:cubicBezTo>
                    <a:pt x="4163401" y="5638616"/>
                    <a:pt x="4160836" y="5637151"/>
                    <a:pt x="4157905" y="5637517"/>
                  </a:cubicBezTo>
                  <a:cubicBezTo>
                    <a:pt x="4157172" y="5637517"/>
                    <a:pt x="4156806" y="5638250"/>
                    <a:pt x="4156073" y="5638616"/>
                  </a:cubicBezTo>
                  <a:lnTo>
                    <a:pt x="4034443" y="5489510"/>
                  </a:lnTo>
                  <a:cubicBezTo>
                    <a:pt x="4035176" y="5488410"/>
                    <a:pt x="4035542" y="5486945"/>
                    <a:pt x="4035542" y="5485480"/>
                  </a:cubicBezTo>
                  <a:cubicBezTo>
                    <a:pt x="4034810" y="5482183"/>
                    <a:pt x="4031879" y="5479985"/>
                    <a:pt x="4028948" y="5480351"/>
                  </a:cubicBezTo>
                  <a:cubicBezTo>
                    <a:pt x="4025651" y="5480717"/>
                    <a:pt x="4023453" y="5483648"/>
                    <a:pt x="4023819" y="5486945"/>
                  </a:cubicBezTo>
                  <a:cubicBezTo>
                    <a:pt x="4023819" y="5486945"/>
                    <a:pt x="4023819" y="5486945"/>
                    <a:pt x="4023819" y="5486945"/>
                  </a:cubicBezTo>
                  <a:cubicBezTo>
                    <a:pt x="4024186" y="5489143"/>
                    <a:pt x="4025651" y="5490609"/>
                    <a:pt x="4027849" y="5491341"/>
                  </a:cubicBezTo>
                  <a:lnTo>
                    <a:pt x="4024918" y="5580366"/>
                  </a:lnTo>
                  <a:lnTo>
                    <a:pt x="4022354" y="5669390"/>
                  </a:lnTo>
                  <a:cubicBezTo>
                    <a:pt x="4019423" y="5670123"/>
                    <a:pt x="4017957" y="5672687"/>
                    <a:pt x="4018324" y="5675618"/>
                  </a:cubicBezTo>
                  <a:cubicBezTo>
                    <a:pt x="4018690" y="5678549"/>
                    <a:pt x="4021255" y="5680747"/>
                    <a:pt x="4024186" y="5680747"/>
                  </a:cubicBezTo>
                  <a:lnTo>
                    <a:pt x="4024918" y="5680747"/>
                  </a:lnTo>
                  <a:cubicBezTo>
                    <a:pt x="4026384" y="5680381"/>
                    <a:pt x="4027849" y="5679648"/>
                    <a:pt x="4028582" y="5678549"/>
                  </a:cubicBezTo>
                  <a:cubicBezTo>
                    <a:pt x="4028948" y="5677816"/>
                    <a:pt x="4029315" y="5677083"/>
                    <a:pt x="4029315" y="5675985"/>
                  </a:cubicBezTo>
                  <a:lnTo>
                    <a:pt x="4116507" y="5665727"/>
                  </a:lnTo>
                  <a:lnTo>
                    <a:pt x="4168896" y="5659132"/>
                  </a:lnTo>
                  <a:lnTo>
                    <a:pt x="4283565" y="5792119"/>
                  </a:lnTo>
                  <a:lnTo>
                    <a:pt x="4125666" y="5922908"/>
                  </a:lnTo>
                  <a:cubicBezTo>
                    <a:pt x="4124567" y="5921809"/>
                    <a:pt x="4123102" y="5921443"/>
                    <a:pt x="4121636" y="5921443"/>
                  </a:cubicBezTo>
                  <a:lnTo>
                    <a:pt x="4120537" y="5921443"/>
                  </a:lnTo>
                  <a:cubicBezTo>
                    <a:pt x="4118705" y="5921809"/>
                    <a:pt x="4116873" y="5922908"/>
                    <a:pt x="4115774" y="5924373"/>
                  </a:cubicBezTo>
                  <a:cubicBezTo>
                    <a:pt x="4114675" y="5925839"/>
                    <a:pt x="4114309" y="5927671"/>
                    <a:pt x="4114309" y="5929502"/>
                  </a:cubicBezTo>
                  <a:cubicBezTo>
                    <a:pt x="4114675" y="5930968"/>
                    <a:pt x="4115408" y="5932067"/>
                    <a:pt x="4116507" y="5933166"/>
                  </a:cubicBezTo>
                  <a:lnTo>
                    <a:pt x="4072544" y="6006803"/>
                  </a:lnTo>
                  <a:lnTo>
                    <a:pt x="4026017" y="6084837"/>
                  </a:lnTo>
                  <a:cubicBezTo>
                    <a:pt x="4024918" y="6085204"/>
                    <a:pt x="4024186" y="6086303"/>
                    <a:pt x="4024186" y="6087402"/>
                  </a:cubicBezTo>
                  <a:cubicBezTo>
                    <a:pt x="4024552" y="6088867"/>
                    <a:pt x="4025651" y="6089966"/>
                    <a:pt x="4027116" y="6089600"/>
                  </a:cubicBezTo>
                  <a:cubicBezTo>
                    <a:pt x="4027116" y="6089600"/>
                    <a:pt x="4027116" y="6089600"/>
                    <a:pt x="4027116" y="6089600"/>
                  </a:cubicBezTo>
                  <a:cubicBezTo>
                    <a:pt x="4027116" y="6089600"/>
                    <a:pt x="4027116" y="6089233"/>
                    <a:pt x="4027483" y="6089233"/>
                  </a:cubicBezTo>
                  <a:lnTo>
                    <a:pt x="4072544" y="6112680"/>
                  </a:lnTo>
                  <a:lnTo>
                    <a:pt x="4115041" y="6134295"/>
                  </a:lnTo>
                  <a:cubicBezTo>
                    <a:pt x="4115041" y="6134661"/>
                    <a:pt x="4114675" y="6135028"/>
                    <a:pt x="4114675" y="6135394"/>
                  </a:cubicBezTo>
                  <a:cubicBezTo>
                    <a:pt x="4115041" y="6137959"/>
                    <a:pt x="4117240" y="6139791"/>
                    <a:pt x="4119804" y="6139791"/>
                  </a:cubicBezTo>
                  <a:lnTo>
                    <a:pt x="4120537" y="6139791"/>
                  </a:lnTo>
                  <a:cubicBezTo>
                    <a:pt x="4122735" y="6139424"/>
                    <a:pt x="4124200" y="6137593"/>
                    <a:pt x="4124567" y="6135394"/>
                  </a:cubicBezTo>
                  <a:lnTo>
                    <a:pt x="4153875" y="6129166"/>
                  </a:lnTo>
                  <a:cubicBezTo>
                    <a:pt x="4165599" y="6126602"/>
                    <a:pt x="4176589" y="6124404"/>
                    <a:pt x="4182817" y="6122938"/>
                  </a:cubicBezTo>
                  <a:cubicBezTo>
                    <a:pt x="4183550" y="6124404"/>
                    <a:pt x="4185382" y="6125503"/>
                    <a:pt x="4187214" y="6125869"/>
                  </a:cubicBezTo>
                  <a:lnTo>
                    <a:pt x="4187946" y="6125869"/>
                  </a:lnTo>
                  <a:cubicBezTo>
                    <a:pt x="4190877" y="6125503"/>
                    <a:pt x="4193075" y="6122572"/>
                    <a:pt x="4192709" y="6119641"/>
                  </a:cubicBezTo>
                  <a:cubicBezTo>
                    <a:pt x="4192343" y="6118542"/>
                    <a:pt x="4191976" y="6117443"/>
                    <a:pt x="4191244" y="6116710"/>
                  </a:cubicBezTo>
                  <a:lnTo>
                    <a:pt x="4288694" y="5922542"/>
                  </a:lnTo>
                  <a:cubicBezTo>
                    <a:pt x="4289427" y="5922542"/>
                    <a:pt x="4289793" y="5923275"/>
                    <a:pt x="4290160" y="5923275"/>
                  </a:cubicBezTo>
                  <a:lnTo>
                    <a:pt x="4291259" y="5923275"/>
                  </a:lnTo>
                  <a:cubicBezTo>
                    <a:pt x="4292358" y="5922908"/>
                    <a:pt x="4293091" y="5922542"/>
                    <a:pt x="4294189" y="5921809"/>
                  </a:cubicBezTo>
                  <a:lnTo>
                    <a:pt x="4449158" y="6061757"/>
                  </a:lnTo>
                  <a:cubicBezTo>
                    <a:pt x="4446960" y="6065054"/>
                    <a:pt x="4447692" y="6069817"/>
                    <a:pt x="4450990" y="6072015"/>
                  </a:cubicBezTo>
                  <a:cubicBezTo>
                    <a:pt x="4452089" y="6072747"/>
                    <a:pt x="4453188" y="6073114"/>
                    <a:pt x="4454653" y="6073114"/>
                  </a:cubicBezTo>
                  <a:cubicBezTo>
                    <a:pt x="4455752" y="6088135"/>
                    <a:pt x="4458317" y="6124404"/>
                    <a:pt x="4460881" y="6161039"/>
                  </a:cubicBezTo>
                  <a:lnTo>
                    <a:pt x="4467476" y="6250430"/>
                  </a:lnTo>
                  <a:cubicBezTo>
                    <a:pt x="4466376" y="6250796"/>
                    <a:pt x="4465278" y="6251529"/>
                    <a:pt x="4464545" y="6252261"/>
                  </a:cubicBezTo>
                  <a:cubicBezTo>
                    <a:pt x="4462347" y="6255193"/>
                    <a:pt x="4463079" y="6259222"/>
                    <a:pt x="4465644" y="6261420"/>
                  </a:cubicBezTo>
                  <a:cubicBezTo>
                    <a:pt x="4466743" y="6262153"/>
                    <a:pt x="4468208" y="6262886"/>
                    <a:pt x="4469674" y="6262886"/>
                  </a:cubicBezTo>
                  <a:lnTo>
                    <a:pt x="4470773" y="6262886"/>
                  </a:lnTo>
                  <a:cubicBezTo>
                    <a:pt x="4472605" y="6262520"/>
                    <a:pt x="4474070" y="6261787"/>
                    <a:pt x="4475169" y="6260322"/>
                  </a:cubicBezTo>
                  <a:cubicBezTo>
                    <a:pt x="4475535" y="6259589"/>
                    <a:pt x="4475535" y="6258856"/>
                    <a:pt x="4475902" y="6258124"/>
                  </a:cubicBezTo>
                  <a:lnTo>
                    <a:pt x="4550638" y="6258124"/>
                  </a:lnTo>
                  <a:lnTo>
                    <a:pt x="4625375" y="6257757"/>
                  </a:lnTo>
                  <a:cubicBezTo>
                    <a:pt x="4626107" y="6260322"/>
                    <a:pt x="4628306" y="6262153"/>
                    <a:pt x="4630870" y="6262153"/>
                  </a:cubicBezTo>
                  <a:cubicBezTo>
                    <a:pt x="4633801" y="6273510"/>
                    <a:pt x="4640029" y="6299155"/>
                    <a:pt x="4646624" y="6324800"/>
                  </a:cubicBezTo>
                  <a:lnTo>
                    <a:pt x="4663842" y="6392576"/>
                  </a:lnTo>
                  <a:cubicBezTo>
                    <a:pt x="4663842" y="6392942"/>
                    <a:pt x="4663476" y="6392942"/>
                    <a:pt x="4663476" y="6392942"/>
                  </a:cubicBezTo>
                  <a:cubicBezTo>
                    <a:pt x="4663476" y="6392942"/>
                    <a:pt x="4664208" y="6393308"/>
                    <a:pt x="4664575" y="6393675"/>
                  </a:cubicBezTo>
                  <a:cubicBezTo>
                    <a:pt x="4664941" y="6394041"/>
                    <a:pt x="4664575" y="6394041"/>
                    <a:pt x="4664941" y="6394041"/>
                  </a:cubicBezTo>
                  <a:lnTo>
                    <a:pt x="4665308" y="6394041"/>
                  </a:lnTo>
                  <a:cubicBezTo>
                    <a:pt x="4665674" y="6394041"/>
                    <a:pt x="4665674" y="6394774"/>
                    <a:pt x="4666040" y="6394774"/>
                  </a:cubicBezTo>
                  <a:cubicBezTo>
                    <a:pt x="4666406" y="6394774"/>
                    <a:pt x="4666406" y="6394041"/>
                    <a:pt x="4666773" y="6393675"/>
                  </a:cubicBezTo>
                  <a:cubicBezTo>
                    <a:pt x="4667139" y="6393308"/>
                    <a:pt x="4667139" y="6393675"/>
                    <a:pt x="4667139" y="6393675"/>
                  </a:cubicBezTo>
                  <a:lnTo>
                    <a:pt x="4667139" y="6393675"/>
                  </a:lnTo>
                  <a:lnTo>
                    <a:pt x="4667139" y="6393675"/>
                  </a:lnTo>
                  <a:lnTo>
                    <a:pt x="4667872" y="6392576"/>
                  </a:lnTo>
                  <a:lnTo>
                    <a:pt x="4667872" y="6392576"/>
                  </a:lnTo>
                  <a:lnTo>
                    <a:pt x="4685823" y="6361436"/>
                  </a:lnTo>
                  <a:lnTo>
                    <a:pt x="4734915" y="6453391"/>
                  </a:lnTo>
                  <a:cubicBezTo>
                    <a:pt x="4733816" y="6455222"/>
                    <a:pt x="4733083" y="6457054"/>
                    <a:pt x="4733083" y="6459252"/>
                  </a:cubicBezTo>
                  <a:lnTo>
                    <a:pt x="4733083" y="6459252"/>
                  </a:lnTo>
                  <a:close/>
                  <a:moveTo>
                    <a:pt x="4650287" y="6323701"/>
                  </a:moveTo>
                  <a:lnTo>
                    <a:pt x="4636365" y="6268747"/>
                  </a:lnTo>
                  <a:lnTo>
                    <a:pt x="4683992" y="6357406"/>
                  </a:lnTo>
                  <a:lnTo>
                    <a:pt x="4666406" y="6387813"/>
                  </a:lnTo>
                  <a:lnTo>
                    <a:pt x="4650287" y="6323701"/>
                  </a:lnTo>
                  <a:close/>
                  <a:moveTo>
                    <a:pt x="4476268" y="6254826"/>
                  </a:moveTo>
                  <a:cubicBezTo>
                    <a:pt x="4475902" y="6254093"/>
                    <a:pt x="4475902" y="6253727"/>
                    <a:pt x="4475169" y="6252994"/>
                  </a:cubicBezTo>
                  <a:lnTo>
                    <a:pt x="4588007" y="6109383"/>
                  </a:lnTo>
                  <a:cubicBezTo>
                    <a:pt x="4588373" y="6109750"/>
                    <a:pt x="4589106" y="6109750"/>
                    <a:pt x="4589839" y="6110116"/>
                  </a:cubicBezTo>
                  <a:cubicBezTo>
                    <a:pt x="4593135" y="6121839"/>
                    <a:pt x="4600829" y="6151147"/>
                    <a:pt x="4608889" y="6180456"/>
                  </a:cubicBezTo>
                  <a:lnTo>
                    <a:pt x="4627939" y="6250796"/>
                  </a:lnTo>
                  <a:cubicBezTo>
                    <a:pt x="4627207" y="6251163"/>
                    <a:pt x="4626474" y="6251163"/>
                    <a:pt x="4626107" y="6251895"/>
                  </a:cubicBezTo>
                  <a:cubicBezTo>
                    <a:pt x="4625741" y="6252628"/>
                    <a:pt x="4625741" y="6253361"/>
                    <a:pt x="4625375" y="6254093"/>
                  </a:cubicBezTo>
                  <a:lnTo>
                    <a:pt x="4550638" y="6254093"/>
                  </a:lnTo>
                  <a:lnTo>
                    <a:pt x="4476268" y="6254826"/>
                  </a:lnTo>
                  <a:close/>
                  <a:moveTo>
                    <a:pt x="4075109" y="6109750"/>
                  </a:moveTo>
                  <a:lnTo>
                    <a:pt x="4039939" y="6091798"/>
                  </a:lnTo>
                  <a:lnTo>
                    <a:pt x="4107348" y="6106086"/>
                  </a:lnTo>
                  <a:lnTo>
                    <a:pt x="4119072" y="6108650"/>
                  </a:lnTo>
                  <a:lnTo>
                    <a:pt x="4119072" y="6130998"/>
                  </a:lnTo>
                  <a:cubicBezTo>
                    <a:pt x="4118339" y="6131364"/>
                    <a:pt x="4117972" y="6131364"/>
                    <a:pt x="4117606" y="6131731"/>
                  </a:cubicBezTo>
                  <a:lnTo>
                    <a:pt x="4075109" y="6109750"/>
                  </a:lnTo>
                  <a:close/>
                  <a:moveTo>
                    <a:pt x="4031513" y="5492074"/>
                  </a:moveTo>
                  <a:cubicBezTo>
                    <a:pt x="4031513" y="5492074"/>
                    <a:pt x="4031879" y="5491708"/>
                    <a:pt x="4031879" y="5491708"/>
                  </a:cubicBezTo>
                  <a:lnTo>
                    <a:pt x="4153142" y="5640815"/>
                  </a:lnTo>
                  <a:cubicBezTo>
                    <a:pt x="4152410" y="5641913"/>
                    <a:pt x="4152044" y="5643379"/>
                    <a:pt x="4152044" y="5644844"/>
                  </a:cubicBezTo>
                  <a:lnTo>
                    <a:pt x="4090862" y="5658399"/>
                  </a:lnTo>
                  <a:lnTo>
                    <a:pt x="4028215" y="5672321"/>
                  </a:lnTo>
                  <a:cubicBezTo>
                    <a:pt x="4027483" y="5671222"/>
                    <a:pt x="4026750" y="5670489"/>
                    <a:pt x="4025651" y="5670123"/>
                  </a:cubicBezTo>
                  <a:lnTo>
                    <a:pt x="4028582" y="5581099"/>
                  </a:lnTo>
                  <a:lnTo>
                    <a:pt x="4031513" y="5492074"/>
                  </a:lnTo>
                  <a:close/>
                  <a:moveTo>
                    <a:pt x="4165599" y="5647775"/>
                  </a:moveTo>
                  <a:lnTo>
                    <a:pt x="4183916" y="5650706"/>
                  </a:lnTo>
                  <a:cubicBezTo>
                    <a:pt x="4187946" y="5651439"/>
                    <a:pt x="4191976" y="5651805"/>
                    <a:pt x="4195640" y="5652538"/>
                  </a:cubicBezTo>
                  <a:lnTo>
                    <a:pt x="4170728" y="5655469"/>
                  </a:lnTo>
                  <a:lnTo>
                    <a:pt x="4165232" y="5649241"/>
                  </a:lnTo>
                  <a:cubicBezTo>
                    <a:pt x="4165965" y="5648874"/>
                    <a:pt x="4165599" y="5648142"/>
                    <a:pt x="4165599" y="5647775"/>
                  </a:cubicBezTo>
                  <a:lnTo>
                    <a:pt x="4165599" y="5647775"/>
                  </a:lnTo>
                  <a:close/>
                  <a:moveTo>
                    <a:pt x="4685091" y="6259955"/>
                  </a:moveTo>
                  <a:lnTo>
                    <a:pt x="4637831" y="6254826"/>
                  </a:lnTo>
                  <a:cubicBezTo>
                    <a:pt x="4637098" y="6251895"/>
                    <a:pt x="4634534" y="6250063"/>
                    <a:pt x="4631603" y="6250063"/>
                  </a:cubicBezTo>
                  <a:cubicBezTo>
                    <a:pt x="4628306" y="6238340"/>
                    <a:pt x="4620612" y="6209032"/>
                    <a:pt x="4612552" y="6179723"/>
                  </a:cubicBezTo>
                  <a:cubicBezTo>
                    <a:pt x="4604859" y="6151514"/>
                    <a:pt x="4597166" y="6123305"/>
                    <a:pt x="4593868" y="6110848"/>
                  </a:cubicBezTo>
                  <a:lnTo>
                    <a:pt x="4733816" y="6265817"/>
                  </a:lnTo>
                  <a:lnTo>
                    <a:pt x="4685091" y="6259955"/>
                  </a:lnTo>
                  <a:close/>
                  <a:moveTo>
                    <a:pt x="4292724" y="5908987"/>
                  </a:moveTo>
                  <a:lnTo>
                    <a:pt x="4292724" y="5905323"/>
                  </a:lnTo>
                  <a:lnTo>
                    <a:pt x="4302982" y="5902392"/>
                  </a:lnTo>
                  <a:lnTo>
                    <a:pt x="4294556" y="5909719"/>
                  </a:lnTo>
                  <a:cubicBezTo>
                    <a:pt x="4294189" y="5909353"/>
                    <a:pt x="4293457" y="5908987"/>
                    <a:pt x="4292724" y="5908987"/>
                  </a:cubicBezTo>
                  <a:close/>
                  <a:moveTo>
                    <a:pt x="4185748" y="5934632"/>
                  </a:moveTo>
                  <a:cubicBezTo>
                    <a:pt x="4186114" y="5934998"/>
                    <a:pt x="4186114" y="5935731"/>
                    <a:pt x="4186481" y="5936097"/>
                  </a:cubicBezTo>
                  <a:lnTo>
                    <a:pt x="4141419" y="5978594"/>
                  </a:lnTo>
                  <a:lnTo>
                    <a:pt x="4126032" y="5934265"/>
                  </a:lnTo>
                  <a:cubicBezTo>
                    <a:pt x="4126765" y="5933899"/>
                    <a:pt x="4127498" y="5933532"/>
                    <a:pt x="4128231" y="5933166"/>
                  </a:cubicBezTo>
                  <a:cubicBezTo>
                    <a:pt x="4128963" y="5932800"/>
                    <a:pt x="4128597" y="5931700"/>
                    <a:pt x="4128597" y="5930968"/>
                  </a:cubicBezTo>
                  <a:cubicBezTo>
                    <a:pt x="4135191" y="5931334"/>
                    <a:pt x="4145815" y="5932433"/>
                    <a:pt x="4156806" y="5933166"/>
                  </a:cubicBezTo>
                  <a:lnTo>
                    <a:pt x="4185748" y="5934632"/>
                  </a:lnTo>
                  <a:close/>
                  <a:moveTo>
                    <a:pt x="4187580" y="5939761"/>
                  </a:moveTo>
                  <a:cubicBezTo>
                    <a:pt x="4184283" y="5948553"/>
                    <a:pt x="4178055" y="5965039"/>
                    <a:pt x="4171460" y="5981158"/>
                  </a:cubicBezTo>
                  <a:lnTo>
                    <a:pt x="4156073" y="6021458"/>
                  </a:lnTo>
                  <a:lnTo>
                    <a:pt x="4142518" y="5981891"/>
                  </a:lnTo>
                  <a:lnTo>
                    <a:pt x="4187580" y="5939761"/>
                  </a:lnTo>
                  <a:close/>
                  <a:moveTo>
                    <a:pt x="4289427" y="5908620"/>
                  </a:moveTo>
                  <a:cubicBezTo>
                    <a:pt x="4287962" y="5908987"/>
                    <a:pt x="4286496" y="5909719"/>
                    <a:pt x="4285397" y="5911185"/>
                  </a:cubicBezTo>
                  <a:cubicBezTo>
                    <a:pt x="4285031" y="5912284"/>
                    <a:pt x="4284664" y="5913383"/>
                    <a:pt x="4284664" y="5914482"/>
                  </a:cubicBezTo>
                  <a:lnTo>
                    <a:pt x="4254623" y="5916680"/>
                  </a:lnTo>
                  <a:lnTo>
                    <a:pt x="4289427" y="5906422"/>
                  </a:lnTo>
                  <a:lnTo>
                    <a:pt x="4289427" y="5908620"/>
                  </a:lnTo>
                  <a:close/>
                  <a:moveTo>
                    <a:pt x="4254990" y="5920344"/>
                  </a:moveTo>
                  <a:lnTo>
                    <a:pt x="4241434" y="5922908"/>
                  </a:lnTo>
                  <a:lnTo>
                    <a:pt x="4222750" y="5926205"/>
                  </a:lnTo>
                  <a:lnTo>
                    <a:pt x="4238137" y="5921809"/>
                  </a:lnTo>
                  <a:lnTo>
                    <a:pt x="4254990" y="5920344"/>
                  </a:lnTo>
                  <a:close/>
                  <a:moveTo>
                    <a:pt x="4197105" y="5929869"/>
                  </a:moveTo>
                  <a:cubicBezTo>
                    <a:pt x="4197105" y="5929502"/>
                    <a:pt x="4196739" y="5929502"/>
                    <a:pt x="4196739" y="5929136"/>
                  </a:cubicBezTo>
                  <a:lnTo>
                    <a:pt x="4200036" y="5924373"/>
                  </a:lnTo>
                  <a:lnTo>
                    <a:pt x="4207363" y="5923641"/>
                  </a:lnTo>
                  <a:lnTo>
                    <a:pt x="4221285" y="5922542"/>
                  </a:lnTo>
                  <a:lnTo>
                    <a:pt x="4197105" y="5929869"/>
                  </a:lnTo>
                  <a:close/>
                  <a:moveTo>
                    <a:pt x="4189778" y="5944157"/>
                  </a:moveTo>
                  <a:lnTo>
                    <a:pt x="4188679" y="5999476"/>
                  </a:lnTo>
                  <a:lnTo>
                    <a:pt x="4162668" y="6021824"/>
                  </a:lnTo>
                  <a:lnTo>
                    <a:pt x="4189778" y="5944157"/>
                  </a:lnTo>
                  <a:close/>
                  <a:moveTo>
                    <a:pt x="4193442" y="5939394"/>
                  </a:moveTo>
                  <a:cubicBezTo>
                    <a:pt x="4196006" y="5938661"/>
                    <a:pt x="4197472" y="5936463"/>
                    <a:pt x="4197838" y="5933899"/>
                  </a:cubicBezTo>
                  <a:lnTo>
                    <a:pt x="4241801" y="5926205"/>
                  </a:lnTo>
                  <a:cubicBezTo>
                    <a:pt x="4257920" y="5923275"/>
                    <a:pt x="4274040" y="5920344"/>
                    <a:pt x="4283199" y="5918878"/>
                  </a:cubicBezTo>
                  <a:lnTo>
                    <a:pt x="4192343" y="5996179"/>
                  </a:lnTo>
                  <a:cubicBezTo>
                    <a:pt x="4192709" y="5970901"/>
                    <a:pt x="4193442" y="5949286"/>
                    <a:pt x="4193442" y="5939394"/>
                  </a:cubicBezTo>
                  <a:lnTo>
                    <a:pt x="4193442" y="5939394"/>
                  </a:lnTo>
                  <a:close/>
                  <a:moveTo>
                    <a:pt x="4193808" y="5927671"/>
                  </a:moveTo>
                  <a:cubicBezTo>
                    <a:pt x="4193075" y="5927304"/>
                    <a:pt x="4192709" y="5926938"/>
                    <a:pt x="4191976" y="5926938"/>
                  </a:cubicBezTo>
                  <a:lnTo>
                    <a:pt x="4190877" y="5926938"/>
                  </a:lnTo>
                  <a:cubicBezTo>
                    <a:pt x="4189045" y="5927304"/>
                    <a:pt x="4187580" y="5928037"/>
                    <a:pt x="4186481" y="5929502"/>
                  </a:cubicBezTo>
                  <a:cubicBezTo>
                    <a:pt x="4186114" y="5929869"/>
                    <a:pt x="4186114" y="5930602"/>
                    <a:pt x="4186114" y="5931334"/>
                  </a:cubicBezTo>
                  <a:lnTo>
                    <a:pt x="4157172" y="5929136"/>
                  </a:lnTo>
                  <a:lnTo>
                    <a:pt x="4147647" y="5928404"/>
                  </a:lnTo>
                  <a:lnTo>
                    <a:pt x="4195273" y="5924740"/>
                  </a:lnTo>
                  <a:lnTo>
                    <a:pt x="4193808" y="5927671"/>
                  </a:lnTo>
                  <a:close/>
                  <a:moveTo>
                    <a:pt x="4216889" y="5915215"/>
                  </a:moveTo>
                  <a:lnTo>
                    <a:pt x="4283565" y="5904224"/>
                  </a:lnTo>
                  <a:lnTo>
                    <a:pt x="4250593" y="5913749"/>
                  </a:lnTo>
                  <a:lnTo>
                    <a:pt x="4237404" y="5917779"/>
                  </a:lnTo>
                  <a:lnTo>
                    <a:pt x="4206997" y="5919977"/>
                  </a:lnTo>
                  <a:lnTo>
                    <a:pt x="4202601" y="5920344"/>
                  </a:lnTo>
                  <a:lnTo>
                    <a:pt x="4204799" y="5917046"/>
                  </a:lnTo>
                  <a:lnTo>
                    <a:pt x="4216889" y="5915215"/>
                  </a:lnTo>
                  <a:close/>
                  <a:moveTo>
                    <a:pt x="4198204" y="5921077"/>
                  </a:moveTo>
                  <a:lnTo>
                    <a:pt x="4164866" y="5923641"/>
                  </a:lnTo>
                  <a:lnTo>
                    <a:pt x="4200036" y="5917779"/>
                  </a:lnTo>
                  <a:lnTo>
                    <a:pt x="4198204" y="5921077"/>
                  </a:lnTo>
                  <a:close/>
                  <a:moveTo>
                    <a:pt x="4508874" y="5851835"/>
                  </a:moveTo>
                  <a:lnTo>
                    <a:pt x="4522429" y="5848538"/>
                  </a:lnTo>
                  <a:cubicBezTo>
                    <a:pt x="4520964" y="5850004"/>
                    <a:pt x="4519498" y="5851102"/>
                    <a:pt x="4518033" y="5852568"/>
                  </a:cubicBezTo>
                  <a:lnTo>
                    <a:pt x="4510705" y="5859162"/>
                  </a:lnTo>
                  <a:lnTo>
                    <a:pt x="4508874" y="5851835"/>
                  </a:lnTo>
                  <a:close/>
                  <a:moveTo>
                    <a:pt x="4507409" y="5861360"/>
                  </a:moveTo>
                  <a:lnTo>
                    <a:pt x="4364530" y="5886639"/>
                  </a:lnTo>
                  <a:lnTo>
                    <a:pt x="4505210" y="5852568"/>
                  </a:lnTo>
                  <a:cubicBezTo>
                    <a:pt x="4506309" y="5856598"/>
                    <a:pt x="4507042" y="5859895"/>
                    <a:pt x="4507409" y="5861360"/>
                  </a:cubicBezTo>
                  <a:lnTo>
                    <a:pt x="4507409" y="5861360"/>
                  </a:lnTo>
                  <a:close/>
                  <a:moveTo>
                    <a:pt x="4305180" y="5897263"/>
                  </a:moveTo>
                  <a:lnTo>
                    <a:pt x="4292724" y="5899461"/>
                  </a:lnTo>
                  <a:lnTo>
                    <a:pt x="4291259" y="5854033"/>
                  </a:lnTo>
                  <a:lnTo>
                    <a:pt x="4289427" y="5811536"/>
                  </a:lnTo>
                  <a:lnTo>
                    <a:pt x="4296754" y="5845607"/>
                  </a:lnTo>
                  <a:lnTo>
                    <a:pt x="4307745" y="5893600"/>
                  </a:lnTo>
                  <a:cubicBezTo>
                    <a:pt x="4306279" y="5894332"/>
                    <a:pt x="4305546" y="5895798"/>
                    <a:pt x="4305180" y="5897263"/>
                  </a:cubicBezTo>
                  <a:lnTo>
                    <a:pt x="4305180" y="5897263"/>
                  </a:lnTo>
                  <a:close/>
                  <a:moveTo>
                    <a:pt x="4287229" y="5854033"/>
                  </a:moveTo>
                  <a:lnTo>
                    <a:pt x="4289060" y="5899828"/>
                  </a:lnTo>
                  <a:lnTo>
                    <a:pt x="4216156" y="5911551"/>
                  </a:lnTo>
                  <a:lnTo>
                    <a:pt x="4207730" y="5913016"/>
                  </a:lnTo>
                  <a:lnTo>
                    <a:pt x="4240702" y="5863925"/>
                  </a:lnTo>
                  <a:cubicBezTo>
                    <a:pt x="4259752" y="5835716"/>
                    <a:pt x="4278070" y="5807873"/>
                    <a:pt x="4285031" y="5797615"/>
                  </a:cubicBezTo>
                  <a:lnTo>
                    <a:pt x="4287229" y="5854033"/>
                  </a:lnTo>
                  <a:close/>
                  <a:moveTo>
                    <a:pt x="4124200" y="5939394"/>
                  </a:moveTo>
                  <a:cubicBezTo>
                    <a:pt x="4127131" y="5949286"/>
                    <a:pt x="4132260" y="5964672"/>
                    <a:pt x="4137023" y="5980060"/>
                  </a:cubicBezTo>
                  <a:cubicBezTo>
                    <a:pt x="4137023" y="5980792"/>
                    <a:pt x="4137389" y="5981525"/>
                    <a:pt x="4137756" y="5981891"/>
                  </a:cubicBezTo>
                  <a:lnTo>
                    <a:pt x="4123834" y="5994714"/>
                  </a:lnTo>
                  <a:lnTo>
                    <a:pt x="4124200" y="5939394"/>
                  </a:lnTo>
                  <a:close/>
                  <a:moveTo>
                    <a:pt x="4138855" y="5985555"/>
                  </a:moveTo>
                  <a:cubicBezTo>
                    <a:pt x="4144350" y="6002407"/>
                    <a:pt x="4149479" y="6018527"/>
                    <a:pt x="4151677" y="6026220"/>
                  </a:cubicBezTo>
                  <a:cubicBezTo>
                    <a:pt x="4151311" y="6026587"/>
                    <a:pt x="4150578" y="6026587"/>
                    <a:pt x="4150212" y="6026953"/>
                  </a:cubicBezTo>
                  <a:cubicBezTo>
                    <a:pt x="4149479" y="6028052"/>
                    <a:pt x="4149113" y="6029518"/>
                    <a:pt x="4149113" y="6030983"/>
                  </a:cubicBezTo>
                  <a:lnTo>
                    <a:pt x="4123468" y="6042340"/>
                  </a:lnTo>
                  <a:lnTo>
                    <a:pt x="4123834" y="5999476"/>
                  </a:lnTo>
                  <a:lnTo>
                    <a:pt x="4138855" y="5985555"/>
                  </a:lnTo>
                  <a:close/>
                  <a:moveTo>
                    <a:pt x="4123468" y="6046370"/>
                  </a:moveTo>
                  <a:lnTo>
                    <a:pt x="4150944" y="6033914"/>
                  </a:lnTo>
                  <a:lnTo>
                    <a:pt x="4151677" y="6034647"/>
                  </a:lnTo>
                  <a:lnTo>
                    <a:pt x="4136290" y="6081906"/>
                  </a:lnTo>
                  <a:lnTo>
                    <a:pt x="4128597" y="6106086"/>
                  </a:lnTo>
                  <a:lnTo>
                    <a:pt x="4123102" y="6104987"/>
                  </a:lnTo>
                  <a:lnTo>
                    <a:pt x="4123468" y="6046370"/>
                  </a:lnTo>
                  <a:close/>
                  <a:moveTo>
                    <a:pt x="4127498" y="6109750"/>
                  </a:moveTo>
                  <a:lnTo>
                    <a:pt x="4123102" y="6124037"/>
                  </a:lnTo>
                  <a:lnTo>
                    <a:pt x="4123102" y="6109017"/>
                  </a:lnTo>
                  <a:lnTo>
                    <a:pt x="4127498" y="6109750"/>
                  </a:lnTo>
                  <a:close/>
                  <a:moveTo>
                    <a:pt x="4188679" y="6026953"/>
                  </a:moveTo>
                  <a:cubicBezTo>
                    <a:pt x="4187946" y="6061024"/>
                    <a:pt x="4187580" y="6094729"/>
                    <a:pt x="4187214" y="6110848"/>
                  </a:cubicBezTo>
                  <a:lnTo>
                    <a:pt x="4160103" y="6031716"/>
                  </a:lnTo>
                  <a:cubicBezTo>
                    <a:pt x="4160470" y="6030983"/>
                    <a:pt x="4160836" y="6030250"/>
                    <a:pt x="4160836" y="6029518"/>
                  </a:cubicBezTo>
                  <a:cubicBezTo>
                    <a:pt x="4160836" y="6029151"/>
                    <a:pt x="4160470" y="6029151"/>
                    <a:pt x="4160470" y="6028785"/>
                  </a:cubicBezTo>
                  <a:lnTo>
                    <a:pt x="4160836" y="6027686"/>
                  </a:lnTo>
                  <a:lnTo>
                    <a:pt x="4189045" y="6003873"/>
                  </a:lnTo>
                  <a:lnTo>
                    <a:pt x="4188679" y="6026953"/>
                  </a:lnTo>
                  <a:close/>
                  <a:moveTo>
                    <a:pt x="4302250" y="5908254"/>
                  </a:moveTo>
                  <a:cubicBezTo>
                    <a:pt x="4304448" y="5906422"/>
                    <a:pt x="4306279" y="5904591"/>
                    <a:pt x="4308111" y="5903125"/>
                  </a:cubicBezTo>
                  <a:cubicBezTo>
                    <a:pt x="4308844" y="5903491"/>
                    <a:pt x="4309577" y="5903858"/>
                    <a:pt x="4310675" y="5903858"/>
                  </a:cubicBezTo>
                  <a:lnTo>
                    <a:pt x="4311408" y="5903858"/>
                  </a:lnTo>
                  <a:cubicBezTo>
                    <a:pt x="4311775" y="5903858"/>
                    <a:pt x="4312141" y="5903491"/>
                    <a:pt x="4312507" y="5903125"/>
                  </a:cubicBezTo>
                  <a:lnTo>
                    <a:pt x="4316537" y="5907887"/>
                  </a:lnTo>
                  <a:lnTo>
                    <a:pt x="4297120" y="5912650"/>
                  </a:lnTo>
                  <a:lnTo>
                    <a:pt x="4302250" y="5908254"/>
                  </a:lnTo>
                  <a:close/>
                  <a:moveTo>
                    <a:pt x="4315438" y="5900927"/>
                  </a:moveTo>
                  <a:cubicBezTo>
                    <a:pt x="4315804" y="5900194"/>
                    <a:pt x="4315804" y="5899461"/>
                    <a:pt x="4315804" y="5898729"/>
                  </a:cubicBezTo>
                  <a:lnTo>
                    <a:pt x="4455386" y="5873817"/>
                  </a:lnTo>
                  <a:lnTo>
                    <a:pt x="4320567" y="5906422"/>
                  </a:lnTo>
                  <a:lnTo>
                    <a:pt x="4315438" y="5900927"/>
                  </a:lnTo>
                  <a:close/>
                  <a:moveTo>
                    <a:pt x="4552104" y="5963940"/>
                  </a:moveTo>
                  <a:cubicBezTo>
                    <a:pt x="4551004" y="5965039"/>
                    <a:pt x="4550638" y="5966504"/>
                    <a:pt x="4551004" y="5967970"/>
                  </a:cubicBezTo>
                  <a:cubicBezTo>
                    <a:pt x="4551004" y="5968703"/>
                    <a:pt x="4551737" y="5969069"/>
                    <a:pt x="4551737" y="5969435"/>
                  </a:cubicBezTo>
                  <a:lnTo>
                    <a:pt x="4505210" y="6015230"/>
                  </a:lnTo>
                  <a:lnTo>
                    <a:pt x="4460881" y="6059192"/>
                  </a:lnTo>
                  <a:cubicBezTo>
                    <a:pt x="4460515" y="6059192"/>
                    <a:pt x="4460515" y="6059192"/>
                    <a:pt x="4460149" y="6058826"/>
                  </a:cubicBezTo>
                  <a:lnTo>
                    <a:pt x="4509607" y="5868321"/>
                  </a:lnTo>
                  <a:lnTo>
                    <a:pt x="4530855" y="5915947"/>
                  </a:lnTo>
                  <a:lnTo>
                    <a:pt x="4552470" y="5963574"/>
                  </a:lnTo>
                  <a:cubicBezTo>
                    <a:pt x="4552470" y="5963574"/>
                    <a:pt x="4551737" y="5963574"/>
                    <a:pt x="4552104" y="5963940"/>
                  </a:cubicBezTo>
                  <a:lnTo>
                    <a:pt x="4552104" y="5963940"/>
                  </a:lnTo>
                  <a:close/>
                  <a:moveTo>
                    <a:pt x="4120170" y="6044172"/>
                  </a:moveTo>
                  <a:lnTo>
                    <a:pt x="4090862" y="6057361"/>
                  </a:lnTo>
                  <a:lnTo>
                    <a:pt x="4037008" y="6081540"/>
                  </a:lnTo>
                  <a:lnTo>
                    <a:pt x="4120537" y="6003140"/>
                  </a:lnTo>
                  <a:lnTo>
                    <a:pt x="4120170" y="6044172"/>
                  </a:lnTo>
                  <a:close/>
                  <a:moveTo>
                    <a:pt x="4092328" y="6060658"/>
                  </a:moveTo>
                  <a:lnTo>
                    <a:pt x="4120170" y="6048202"/>
                  </a:lnTo>
                  <a:lnTo>
                    <a:pt x="4119804" y="6104621"/>
                  </a:lnTo>
                  <a:lnTo>
                    <a:pt x="4108814" y="6102422"/>
                  </a:lnTo>
                  <a:lnTo>
                    <a:pt x="4033711" y="6087035"/>
                  </a:lnTo>
                  <a:lnTo>
                    <a:pt x="4092328" y="6060658"/>
                  </a:lnTo>
                  <a:close/>
                  <a:moveTo>
                    <a:pt x="4156440" y="6039775"/>
                  </a:moveTo>
                  <a:lnTo>
                    <a:pt x="4169995" y="6076411"/>
                  </a:lnTo>
                  <a:cubicBezTo>
                    <a:pt x="4175857" y="6092897"/>
                    <a:pt x="4182085" y="6109017"/>
                    <a:pt x="4185382" y="6116710"/>
                  </a:cubicBezTo>
                  <a:cubicBezTo>
                    <a:pt x="4185016" y="6117077"/>
                    <a:pt x="4184649" y="6117077"/>
                    <a:pt x="4184283" y="6117443"/>
                  </a:cubicBezTo>
                  <a:cubicBezTo>
                    <a:pt x="4183916" y="6117809"/>
                    <a:pt x="4184283" y="6117809"/>
                    <a:pt x="4184283" y="6118175"/>
                  </a:cubicBezTo>
                  <a:lnTo>
                    <a:pt x="4132993" y="6107551"/>
                  </a:lnTo>
                  <a:lnTo>
                    <a:pt x="4156440" y="6039775"/>
                  </a:lnTo>
                  <a:close/>
                  <a:moveTo>
                    <a:pt x="4507409" y="5865024"/>
                  </a:moveTo>
                  <a:lnTo>
                    <a:pt x="4457584" y="6057361"/>
                  </a:lnTo>
                  <a:lnTo>
                    <a:pt x="4457218" y="6057361"/>
                  </a:lnTo>
                  <a:lnTo>
                    <a:pt x="4456119" y="6057361"/>
                  </a:lnTo>
                  <a:cubicBezTo>
                    <a:pt x="4455386" y="6057361"/>
                    <a:pt x="4454653" y="6058460"/>
                    <a:pt x="4453920" y="6058826"/>
                  </a:cubicBezTo>
                  <a:lnTo>
                    <a:pt x="4323498" y="5909719"/>
                  </a:lnTo>
                  <a:lnTo>
                    <a:pt x="4507409" y="5865024"/>
                  </a:lnTo>
                  <a:close/>
                  <a:moveTo>
                    <a:pt x="4238137" y="5861727"/>
                  </a:moveTo>
                  <a:lnTo>
                    <a:pt x="4203334" y="5913749"/>
                  </a:lnTo>
                  <a:lnTo>
                    <a:pt x="4128963" y="5925839"/>
                  </a:lnTo>
                  <a:lnTo>
                    <a:pt x="4128963" y="5925839"/>
                  </a:lnTo>
                  <a:lnTo>
                    <a:pt x="4279169" y="5801278"/>
                  </a:lnTo>
                  <a:lnTo>
                    <a:pt x="4238137" y="5861727"/>
                  </a:lnTo>
                  <a:close/>
                  <a:moveTo>
                    <a:pt x="4637098" y="6259589"/>
                  </a:moveTo>
                  <a:cubicBezTo>
                    <a:pt x="4637465" y="6259222"/>
                    <a:pt x="4637098" y="6258490"/>
                    <a:pt x="4637465" y="6258124"/>
                  </a:cubicBezTo>
                  <a:lnTo>
                    <a:pt x="4685091" y="6263619"/>
                  </a:lnTo>
                  <a:lnTo>
                    <a:pt x="4736014" y="6269114"/>
                  </a:lnTo>
                  <a:lnTo>
                    <a:pt x="4700844" y="6329196"/>
                  </a:lnTo>
                  <a:lnTo>
                    <a:pt x="4686556" y="6354108"/>
                  </a:lnTo>
                  <a:lnTo>
                    <a:pt x="4635999" y="6259955"/>
                  </a:lnTo>
                  <a:cubicBezTo>
                    <a:pt x="4635999" y="6259955"/>
                    <a:pt x="4636732" y="6259955"/>
                    <a:pt x="4637098" y="6259589"/>
                  </a:cubicBezTo>
                  <a:lnTo>
                    <a:pt x="4637098" y="6259589"/>
                  </a:lnTo>
                  <a:close/>
                  <a:moveTo>
                    <a:pt x="4585808" y="6100591"/>
                  </a:moveTo>
                  <a:lnTo>
                    <a:pt x="4524261" y="6082639"/>
                  </a:lnTo>
                  <a:lnTo>
                    <a:pt x="4464545" y="6065420"/>
                  </a:lnTo>
                  <a:cubicBezTo>
                    <a:pt x="4464545" y="6064688"/>
                    <a:pt x="4464911" y="6064321"/>
                    <a:pt x="4464911" y="6063955"/>
                  </a:cubicBezTo>
                  <a:cubicBezTo>
                    <a:pt x="4464545" y="6062856"/>
                    <a:pt x="4464178" y="6062123"/>
                    <a:pt x="4463446" y="6061024"/>
                  </a:cubicBezTo>
                  <a:lnTo>
                    <a:pt x="4508141" y="6017061"/>
                  </a:lnTo>
                  <a:lnTo>
                    <a:pt x="4553936" y="5971267"/>
                  </a:lnTo>
                  <a:cubicBezTo>
                    <a:pt x="4554668" y="5971633"/>
                    <a:pt x="4555401" y="5972000"/>
                    <a:pt x="4556134" y="5972000"/>
                  </a:cubicBezTo>
                  <a:cubicBezTo>
                    <a:pt x="4558698" y="5982624"/>
                    <a:pt x="4565292" y="6009002"/>
                    <a:pt x="4571887" y="6035379"/>
                  </a:cubicBezTo>
                  <a:lnTo>
                    <a:pt x="4588007" y="6098759"/>
                  </a:lnTo>
                  <a:cubicBezTo>
                    <a:pt x="4586908" y="6099491"/>
                    <a:pt x="4586175" y="6100224"/>
                    <a:pt x="4585808" y="6100591"/>
                  </a:cubicBezTo>
                  <a:lnTo>
                    <a:pt x="4585808" y="6100591"/>
                  </a:lnTo>
                  <a:close/>
                  <a:moveTo>
                    <a:pt x="4534519" y="5914116"/>
                  </a:moveTo>
                  <a:lnTo>
                    <a:pt x="4511438" y="5863192"/>
                  </a:lnTo>
                  <a:lnTo>
                    <a:pt x="4520231" y="5855499"/>
                  </a:lnTo>
                  <a:cubicBezTo>
                    <a:pt x="4523162" y="5852934"/>
                    <a:pt x="4525726" y="5850370"/>
                    <a:pt x="4527558" y="5848904"/>
                  </a:cubicBezTo>
                  <a:lnTo>
                    <a:pt x="4540747" y="5906789"/>
                  </a:lnTo>
                  <a:lnTo>
                    <a:pt x="4550638" y="5950385"/>
                  </a:lnTo>
                  <a:lnTo>
                    <a:pt x="4534519" y="5914116"/>
                  </a:lnTo>
                  <a:close/>
                  <a:moveTo>
                    <a:pt x="4508141" y="5848172"/>
                  </a:moveTo>
                  <a:lnTo>
                    <a:pt x="4497517" y="5801278"/>
                  </a:lnTo>
                  <a:lnTo>
                    <a:pt x="4487259" y="5757682"/>
                  </a:lnTo>
                  <a:lnTo>
                    <a:pt x="4503378" y="5793585"/>
                  </a:lnTo>
                  <a:lnTo>
                    <a:pt x="4526093" y="5843775"/>
                  </a:lnTo>
                  <a:lnTo>
                    <a:pt x="4508141" y="5848172"/>
                  </a:lnTo>
                  <a:close/>
                  <a:moveTo>
                    <a:pt x="4493853" y="5802011"/>
                  </a:moveTo>
                  <a:cubicBezTo>
                    <a:pt x="4497883" y="5819596"/>
                    <a:pt x="4501913" y="5837547"/>
                    <a:pt x="4504844" y="5848904"/>
                  </a:cubicBezTo>
                  <a:lnTo>
                    <a:pt x="4315072" y="5895065"/>
                  </a:lnTo>
                  <a:cubicBezTo>
                    <a:pt x="4314339" y="5893600"/>
                    <a:pt x="4312873" y="5892867"/>
                    <a:pt x="4311042" y="5892501"/>
                  </a:cubicBezTo>
                  <a:cubicBezTo>
                    <a:pt x="4309210" y="5883708"/>
                    <a:pt x="4304814" y="5863925"/>
                    <a:pt x="4300418" y="5844508"/>
                  </a:cubicBezTo>
                  <a:lnTo>
                    <a:pt x="4288694" y="5793218"/>
                  </a:lnTo>
                  <a:lnTo>
                    <a:pt x="4480298" y="5742661"/>
                  </a:lnTo>
                  <a:lnTo>
                    <a:pt x="4493853" y="5802011"/>
                  </a:lnTo>
                  <a:close/>
                  <a:moveTo>
                    <a:pt x="4286496" y="5788089"/>
                  </a:moveTo>
                  <a:lnTo>
                    <a:pt x="4249861" y="5721413"/>
                  </a:lnTo>
                  <a:lnTo>
                    <a:pt x="4213958" y="5656934"/>
                  </a:lnTo>
                  <a:cubicBezTo>
                    <a:pt x="4215423" y="5655469"/>
                    <a:pt x="4216522" y="5653637"/>
                    <a:pt x="4216156" y="5651439"/>
                  </a:cubicBezTo>
                  <a:cubicBezTo>
                    <a:pt x="4215789" y="5648142"/>
                    <a:pt x="4212859" y="5645577"/>
                    <a:pt x="4209561" y="5645577"/>
                  </a:cubicBezTo>
                  <a:lnTo>
                    <a:pt x="4208462" y="5645577"/>
                  </a:lnTo>
                  <a:cubicBezTo>
                    <a:pt x="4206630" y="5645943"/>
                    <a:pt x="4205165" y="5646676"/>
                    <a:pt x="4204066" y="5648142"/>
                  </a:cubicBezTo>
                  <a:cubicBezTo>
                    <a:pt x="4203700" y="5648508"/>
                    <a:pt x="4204066" y="5648874"/>
                    <a:pt x="4203700" y="5649607"/>
                  </a:cubicBezTo>
                  <a:cubicBezTo>
                    <a:pt x="4198937" y="5648874"/>
                    <a:pt x="4191976" y="5647775"/>
                    <a:pt x="4185016" y="5646676"/>
                  </a:cubicBezTo>
                  <a:lnTo>
                    <a:pt x="4167797" y="5644111"/>
                  </a:lnTo>
                  <a:lnTo>
                    <a:pt x="4353173" y="5588059"/>
                  </a:lnTo>
                  <a:lnTo>
                    <a:pt x="4286496" y="5788089"/>
                  </a:lnTo>
                  <a:close/>
                  <a:moveTo>
                    <a:pt x="4060455" y="5668658"/>
                  </a:moveTo>
                  <a:lnTo>
                    <a:pt x="4092328" y="5661697"/>
                  </a:lnTo>
                  <a:lnTo>
                    <a:pt x="4153509" y="5648142"/>
                  </a:lnTo>
                  <a:cubicBezTo>
                    <a:pt x="4154608" y="5650706"/>
                    <a:pt x="4156806" y="5652172"/>
                    <a:pt x="4159737" y="5652172"/>
                  </a:cubicBezTo>
                  <a:lnTo>
                    <a:pt x="4160836" y="5652172"/>
                  </a:lnTo>
                  <a:cubicBezTo>
                    <a:pt x="4161569" y="5652172"/>
                    <a:pt x="4161935" y="5651439"/>
                    <a:pt x="4162668" y="5651072"/>
                  </a:cubicBezTo>
                  <a:lnTo>
                    <a:pt x="4166698" y="5655835"/>
                  </a:lnTo>
                  <a:lnTo>
                    <a:pt x="4116507" y="5661697"/>
                  </a:lnTo>
                  <a:lnTo>
                    <a:pt x="4060455" y="5668658"/>
                  </a:lnTo>
                  <a:close/>
                  <a:moveTo>
                    <a:pt x="4203334" y="5655102"/>
                  </a:moveTo>
                  <a:cubicBezTo>
                    <a:pt x="4204066" y="5657667"/>
                    <a:pt x="4206630" y="5659132"/>
                    <a:pt x="4209195" y="5659499"/>
                  </a:cubicBezTo>
                  <a:lnTo>
                    <a:pt x="4210294" y="5659499"/>
                  </a:lnTo>
                  <a:cubicBezTo>
                    <a:pt x="4210661" y="5659499"/>
                    <a:pt x="4210661" y="5659132"/>
                    <a:pt x="4211027" y="5659132"/>
                  </a:cubicBezTo>
                  <a:lnTo>
                    <a:pt x="4246563" y="5723611"/>
                  </a:lnTo>
                  <a:lnTo>
                    <a:pt x="4277337" y="5778930"/>
                  </a:lnTo>
                  <a:lnTo>
                    <a:pt x="4174025" y="5658766"/>
                  </a:lnTo>
                  <a:lnTo>
                    <a:pt x="4203334" y="5655102"/>
                  </a:lnTo>
                  <a:close/>
                  <a:moveTo>
                    <a:pt x="4120903" y="5934998"/>
                  </a:moveTo>
                  <a:lnTo>
                    <a:pt x="4120903" y="5934998"/>
                  </a:lnTo>
                  <a:lnTo>
                    <a:pt x="4120537" y="5998011"/>
                  </a:lnTo>
                  <a:lnTo>
                    <a:pt x="4035909" y="6077510"/>
                  </a:lnTo>
                  <a:lnTo>
                    <a:pt x="4076941" y="6008635"/>
                  </a:lnTo>
                  <a:lnTo>
                    <a:pt x="4120903" y="5934998"/>
                  </a:lnTo>
                  <a:close/>
                  <a:moveTo>
                    <a:pt x="4125300" y="6132463"/>
                  </a:moveTo>
                  <a:cubicBezTo>
                    <a:pt x="4124933" y="6132097"/>
                    <a:pt x="4124933" y="6131364"/>
                    <a:pt x="4124567" y="6131364"/>
                  </a:cubicBezTo>
                  <a:lnTo>
                    <a:pt x="4131894" y="6110848"/>
                  </a:lnTo>
                  <a:lnTo>
                    <a:pt x="4180253" y="6120740"/>
                  </a:lnTo>
                  <a:cubicBezTo>
                    <a:pt x="4173658" y="6122205"/>
                    <a:pt x="4164499" y="6124037"/>
                    <a:pt x="4154608" y="6126236"/>
                  </a:cubicBezTo>
                  <a:lnTo>
                    <a:pt x="4125300" y="6132463"/>
                  </a:lnTo>
                  <a:close/>
                  <a:moveTo>
                    <a:pt x="4191976" y="6026953"/>
                  </a:moveTo>
                  <a:cubicBezTo>
                    <a:pt x="4191976" y="6018161"/>
                    <a:pt x="4192343" y="6009368"/>
                    <a:pt x="4192343" y="6000942"/>
                  </a:cubicBezTo>
                  <a:lnTo>
                    <a:pt x="4224216" y="5974198"/>
                  </a:lnTo>
                  <a:lnTo>
                    <a:pt x="4286130" y="5922175"/>
                  </a:lnTo>
                  <a:lnTo>
                    <a:pt x="4190144" y="6113046"/>
                  </a:lnTo>
                  <a:cubicBezTo>
                    <a:pt x="4190511" y="6098392"/>
                    <a:pt x="4191244" y="6062856"/>
                    <a:pt x="4191976" y="6026953"/>
                  </a:cubicBezTo>
                  <a:lnTo>
                    <a:pt x="4191976" y="6026953"/>
                  </a:lnTo>
                  <a:close/>
                  <a:moveTo>
                    <a:pt x="4298586" y="5915581"/>
                  </a:moveTo>
                  <a:lnTo>
                    <a:pt x="4319102" y="5910818"/>
                  </a:lnTo>
                  <a:lnTo>
                    <a:pt x="4436336" y="6044538"/>
                  </a:lnTo>
                  <a:lnTo>
                    <a:pt x="4297853" y="5919245"/>
                  </a:lnTo>
                  <a:cubicBezTo>
                    <a:pt x="4298219" y="5918146"/>
                    <a:pt x="4298586" y="5917046"/>
                    <a:pt x="4298586" y="5915581"/>
                  </a:cubicBezTo>
                  <a:lnTo>
                    <a:pt x="4298586" y="5915581"/>
                  </a:lnTo>
                  <a:close/>
                  <a:moveTo>
                    <a:pt x="4463446" y="6070183"/>
                  </a:moveTo>
                  <a:cubicBezTo>
                    <a:pt x="4463812" y="6069817"/>
                    <a:pt x="4463446" y="6069450"/>
                    <a:pt x="4463812" y="6069084"/>
                  </a:cubicBezTo>
                  <a:lnTo>
                    <a:pt x="4523528" y="6086303"/>
                  </a:lnTo>
                  <a:lnTo>
                    <a:pt x="4585076" y="6103888"/>
                  </a:lnTo>
                  <a:cubicBezTo>
                    <a:pt x="4585076" y="6104254"/>
                    <a:pt x="4584709" y="6104254"/>
                    <a:pt x="4584709" y="6104621"/>
                  </a:cubicBezTo>
                  <a:cubicBezTo>
                    <a:pt x="4585076" y="6105353"/>
                    <a:pt x="4585442" y="6106086"/>
                    <a:pt x="4585808" y="6106819"/>
                  </a:cubicBezTo>
                  <a:lnTo>
                    <a:pt x="4472971" y="6250430"/>
                  </a:lnTo>
                  <a:cubicBezTo>
                    <a:pt x="4472605" y="6250430"/>
                    <a:pt x="4472238" y="6250063"/>
                    <a:pt x="4471872" y="6250063"/>
                  </a:cubicBezTo>
                  <a:cubicBezTo>
                    <a:pt x="4470773" y="6236142"/>
                    <a:pt x="4468208" y="6198407"/>
                    <a:pt x="4465644" y="6160673"/>
                  </a:cubicBezTo>
                  <a:lnTo>
                    <a:pt x="4459049" y="6072747"/>
                  </a:lnTo>
                  <a:cubicBezTo>
                    <a:pt x="4460881" y="6072381"/>
                    <a:pt x="4462347" y="6071282"/>
                    <a:pt x="4463446" y="6070183"/>
                  </a:cubicBezTo>
                  <a:lnTo>
                    <a:pt x="4463446" y="6070183"/>
                  </a:lnTo>
                  <a:close/>
                  <a:moveTo>
                    <a:pt x="4704141" y="6331028"/>
                  </a:moveTo>
                  <a:lnTo>
                    <a:pt x="4737113" y="6273877"/>
                  </a:lnTo>
                  <a:lnTo>
                    <a:pt x="4737846" y="6362901"/>
                  </a:lnTo>
                  <a:lnTo>
                    <a:pt x="4738579" y="6451193"/>
                  </a:lnTo>
                  <a:lnTo>
                    <a:pt x="4688388" y="6358138"/>
                  </a:lnTo>
                  <a:lnTo>
                    <a:pt x="4704141" y="6331028"/>
                  </a:lnTo>
                  <a:close/>
                  <a:moveTo>
                    <a:pt x="5027267" y="6917930"/>
                  </a:moveTo>
                  <a:cubicBezTo>
                    <a:pt x="5026900" y="6917930"/>
                    <a:pt x="5026900" y="6918296"/>
                    <a:pt x="5026534" y="6918296"/>
                  </a:cubicBezTo>
                  <a:lnTo>
                    <a:pt x="4973046" y="6799230"/>
                  </a:lnTo>
                  <a:cubicBezTo>
                    <a:pt x="4945203" y="6737682"/>
                    <a:pt x="4917727" y="6676868"/>
                    <a:pt x="4915895" y="6672838"/>
                  </a:cubicBezTo>
                  <a:cubicBezTo>
                    <a:pt x="4915895" y="6672838"/>
                    <a:pt x="4916261" y="6672838"/>
                    <a:pt x="4916261" y="6672471"/>
                  </a:cubicBezTo>
                  <a:cubicBezTo>
                    <a:pt x="4916261" y="6672105"/>
                    <a:pt x="4915895" y="6672105"/>
                    <a:pt x="4915528" y="6672105"/>
                  </a:cubicBezTo>
                  <a:cubicBezTo>
                    <a:pt x="4915162" y="6669907"/>
                    <a:pt x="4905270" y="6625944"/>
                    <a:pt x="4895379" y="6581615"/>
                  </a:cubicBezTo>
                  <a:cubicBezTo>
                    <a:pt x="4886586" y="6542415"/>
                    <a:pt x="4877428" y="6502482"/>
                    <a:pt x="4874863" y="6493324"/>
                  </a:cubicBezTo>
                  <a:cubicBezTo>
                    <a:pt x="4875596" y="6492591"/>
                    <a:pt x="4875962" y="6491858"/>
                    <a:pt x="4875596" y="6490759"/>
                  </a:cubicBezTo>
                  <a:cubicBezTo>
                    <a:pt x="4875229" y="6488927"/>
                    <a:pt x="4873764" y="6487828"/>
                    <a:pt x="4871932" y="6488194"/>
                  </a:cubicBezTo>
                  <a:cubicBezTo>
                    <a:pt x="4871932" y="6488194"/>
                    <a:pt x="4871932" y="6488194"/>
                    <a:pt x="4871932" y="6488194"/>
                  </a:cubicBezTo>
                  <a:cubicBezTo>
                    <a:pt x="4870467" y="6488561"/>
                    <a:pt x="4869367" y="6489660"/>
                    <a:pt x="4869367" y="6491125"/>
                  </a:cubicBezTo>
                  <a:lnTo>
                    <a:pt x="4811117" y="6531791"/>
                  </a:lnTo>
                  <a:cubicBezTo>
                    <a:pt x="4790235" y="6546079"/>
                    <a:pt x="4770085" y="6560733"/>
                    <a:pt x="4759095" y="6568426"/>
                  </a:cubicBezTo>
                  <a:cubicBezTo>
                    <a:pt x="4757263" y="6566595"/>
                    <a:pt x="4754698" y="6565495"/>
                    <a:pt x="4752134" y="6565129"/>
                  </a:cubicBezTo>
                  <a:cubicBezTo>
                    <a:pt x="4751767" y="6565129"/>
                    <a:pt x="4751035" y="6565129"/>
                    <a:pt x="4750668" y="6565129"/>
                  </a:cubicBezTo>
                  <a:cubicBezTo>
                    <a:pt x="4745173" y="6565862"/>
                    <a:pt x="4741143" y="6571357"/>
                    <a:pt x="4741876" y="6576853"/>
                  </a:cubicBezTo>
                  <a:cubicBezTo>
                    <a:pt x="4742609" y="6581981"/>
                    <a:pt x="4747005" y="6585645"/>
                    <a:pt x="4752134" y="6585645"/>
                  </a:cubicBezTo>
                  <a:lnTo>
                    <a:pt x="4753599" y="6585645"/>
                  </a:lnTo>
                  <a:cubicBezTo>
                    <a:pt x="4756164" y="6585279"/>
                    <a:pt x="4757995" y="6583813"/>
                    <a:pt x="4759827" y="6581981"/>
                  </a:cubicBezTo>
                  <a:cubicBezTo>
                    <a:pt x="4773749" y="6590408"/>
                    <a:pt x="4803057" y="6608359"/>
                    <a:pt x="4832366" y="6625578"/>
                  </a:cubicBezTo>
                  <a:lnTo>
                    <a:pt x="4911865" y="6672838"/>
                  </a:lnTo>
                  <a:lnTo>
                    <a:pt x="4826504" y="6799963"/>
                  </a:lnTo>
                  <a:lnTo>
                    <a:pt x="4743341" y="6924890"/>
                  </a:lnTo>
                  <a:cubicBezTo>
                    <a:pt x="4742609" y="6924890"/>
                    <a:pt x="4742242" y="6924157"/>
                    <a:pt x="4741509" y="6924524"/>
                  </a:cubicBezTo>
                  <a:cubicBezTo>
                    <a:pt x="4738579" y="6924890"/>
                    <a:pt x="4736381" y="6927821"/>
                    <a:pt x="4737113" y="6930752"/>
                  </a:cubicBezTo>
                  <a:cubicBezTo>
                    <a:pt x="4737113" y="6931118"/>
                    <a:pt x="4737479" y="6931485"/>
                    <a:pt x="4737846" y="6931851"/>
                  </a:cubicBezTo>
                  <a:cubicBezTo>
                    <a:pt x="4723925" y="6944307"/>
                    <a:pt x="4671169" y="6992299"/>
                    <a:pt x="4618048" y="7039926"/>
                  </a:cubicBezTo>
                  <a:lnTo>
                    <a:pt x="4500814" y="7146535"/>
                  </a:lnTo>
                  <a:cubicBezTo>
                    <a:pt x="4499348" y="7145436"/>
                    <a:pt x="4497883" y="7145070"/>
                    <a:pt x="4496418" y="7144704"/>
                  </a:cubicBezTo>
                  <a:lnTo>
                    <a:pt x="4495319" y="7144704"/>
                  </a:lnTo>
                  <a:cubicBezTo>
                    <a:pt x="4491289" y="7145436"/>
                    <a:pt x="4488358" y="7149100"/>
                    <a:pt x="4488724" y="7153130"/>
                  </a:cubicBezTo>
                  <a:lnTo>
                    <a:pt x="4393105" y="7177309"/>
                  </a:lnTo>
                  <a:cubicBezTo>
                    <a:pt x="4352440" y="7187567"/>
                    <a:pt x="4312141" y="7197825"/>
                    <a:pt x="4296754" y="7201855"/>
                  </a:cubicBezTo>
                  <a:cubicBezTo>
                    <a:pt x="4295655" y="7199290"/>
                    <a:pt x="4293091" y="7197825"/>
                    <a:pt x="4290526" y="7197825"/>
                  </a:cubicBezTo>
                  <a:lnTo>
                    <a:pt x="4289427" y="7197825"/>
                  </a:lnTo>
                  <a:cubicBezTo>
                    <a:pt x="4287229" y="7198191"/>
                    <a:pt x="4285397" y="7199290"/>
                    <a:pt x="4284298" y="7200756"/>
                  </a:cubicBezTo>
                  <a:cubicBezTo>
                    <a:pt x="4283565" y="7202221"/>
                    <a:pt x="4283199" y="7203687"/>
                    <a:pt x="4283199" y="7205152"/>
                  </a:cubicBezTo>
                  <a:lnTo>
                    <a:pt x="4198204" y="7224203"/>
                  </a:lnTo>
                  <a:cubicBezTo>
                    <a:pt x="4152776" y="7234461"/>
                    <a:pt x="4106982" y="7245451"/>
                    <a:pt x="4106982" y="7245451"/>
                  </a:cubicBezTo>
                  <a:lnTo>
                    <a:pt x="4106982" y="7245451"/>
                  </a:lnTo>
                  <a:cubicBezTo>
                    <a:pt x="4106982" y="7245451"/>
                    <a:pt x="4106982" y="7245451"/>
                    <a:pt x="4106616" y="7245451"/>
                  </a:cubicBezTo>
                  <a:cubicBezTo>
                    <a:pt x="4106249" y="7245451"/>
                    <a:pt x="4106616" y="7245818"/>
                    <a:pt x="4106249" y="7245818"/>
                  </a:cubicBezTo>
                  <a:cubicBezTo>
                    <a:pt x="4105883" y="7245818"/>
                    <a:pt x="4106249" y="7245818"/>
                    <a:pt x="4105883" y="7245818"/>
                  </a:cubicBezTo>
                  <a:cubicBezTo>
                    <a:pt x="4105516" y="7245818"/>
                    <a:pt x="4065950" y="7263402"/>
                    <a:pt x="4027116" y="7280988"/>
                  </a:cubicBezTo>
                  <a:lnTo>
                    <a:pt x="3949083" y="7316158"/>
                  </a:lnTo>
                  <a:lnTo>
                    <a:pt x="3949083" y="7316158"/>
                  </a:lnTo>
                  <a:cubicBezTo>
                    <a:pt x="3949083" y="7316158"/>
                    <a:pt x="3949083" y="7316524"/>
                    <a:pt x="3948716" y="7316524"/>
                  </a:cubicBezTo>
                  <a:lnTo>
                    <a:pt x="3948350" y="7316524"/>
                  </a:lnTo>
                  <a:cubicBezTo>
                    <a:pt x="3948350" y="7316524"/>
                    <a:pt x="3948350" y="7316891"/>
                    <a:pt x="3947983" y="7316891"/>
                  </a:cubicBezTo>
                  <a:cubicBezTo>
                    <a:pt x="3947617" y="7316891"/>
                    <a:pt x="3947617" y="7316891"/>
                    <a:pt x="3947251" y="7317257"/>
                  </a:cubicBezTo>
                  <a:cubicBezTo>
                    <a:pt x="3947251" y="7317623"/>
                    <a:pt x="3947251" y="7317623"/>
                    <a:pt x="3947251" y="7317990"/>
                  </a:cubicBezTo>
                  <a:cubicBezTo>
                    <a:pt x="3947251" y="7317990"/>
                    <a:pt x="3946885" y="7317990"/>
                    <a:pt x="3946885" y="7318356"/>
                  </a:cubicBezTo>
                  <a:cubicBezTo>
                    <a:pt x="3946885" y="7318722"/>
                    <a:pt x="3947251" y="7318356"/>
                    <a:pt x="3947251" y="7318722"/>
                  </a:cubicBezTo>
                  <a:cubicBezTo>
                    <a:pt x="3947251" y="7319089"/>
                    <a:pt x="3966667" y="7392360"/>
                    <a:pt x="3986084" y="7465265"/>
                  </a:cubicBezTo>
                  <a:lnTo>
                    <a:pt x="4024552" y="7608876"/>
                  </a:lnTo>
                  <a:lnTo>
                    <a:pt x="3871782" y="7558319"/>
                  </a:lnTo>
                  <a:lnTo>
                    <a:pt x="3716081" y="7507029"/>
                  </a:lnTo>
                  <a:cubicBezTo>
                    <a:pt x="3716081" y="7507029"/>
                    <a:pt x="3716081" y="7507029"/>
                    <a:pt x="3715714" y="7507029"/>
                  </a:cubicBezTo>
                  <a:lnTo>
                    <a:pt x="3714981" y="7507029"/>
                  </a:lnTo>
                  <a:lnTo>
                    <a:pt x="3714981" y="7507029"/>
                  </a:lnTo>
                  <a:cubicBezTo>
                    <a:pt x="3714981" y="7507029"/>
                    <a:pt x="3714249" y="7507029"/>
                    <a:pt x="3713882" y="7507396"/>
                  </a:cubicBezTo>
                  <a:cubicBezTo>
                    <a:pt x="3713516" y="7507761"/>
                    <a:pt x="3713882" y="7507396"/>
                    <a:pt x="3713882" y="7507396"/>
                  </a:cubicBezTo>
                  <a:lnTo>
                    <a:pt x="3713882" y="7507396"/>
                  </a:lnTo>
                  <a:cubicBezTo>
                    <a:pt x="3713882" y="7507396"/>
                    <a:pt x="3713882" y="7507761"/>
                    <a:pt x="3713882" y="7507761"/>
                  </a:cubicBezTo>
                  <a:cubicBezTo>
                    <a:pt x="3713882" y="7507761"/>
                    <a:pt x="3713882" y="7508128"/>
                    <a:pt x="3713882" y="7508128"/>
                  </a:cubicBezTo>
                  <a:lnTo>
                    <a:pt x="3713882" y="7508128"/>
                  </a:lnTo>
                  <a:lnTo>
                    <a:pt x="3713882" y="7508128"/>
                  </a:lnTo>
                  <a:cubicBezTo>
                    <a:pt x="3713882" y="7508128"/>
                    <a:pt x="3713882" y="7508495"/>
                    <a:pt x="3713882" y="7508495"/>
                  </a:cubicBezTo>
                  <a:lnTo>
                    <a:pt x="3758578" y="7655769"/>
                  </a:lnTo>
                  <a:lnTo>
                    <a:pt x="3801075" y="7794252"/>
                  </a:lnTo>
                  <a:cubicBezTo>
                    <a:pt x="3799609" y="7794985"/>
                    <a:pt x="3798144" y="7795350"/>
                    <a:pt x="3797411" y="7796450"/>
                  </a:cubicBezTo>
                  <a:cubicBezTo>
                    <a:pt x="3795580" y="7798648"/>
                    <a:pt x="3795213" y="7801212"/>
                    <a:pt x="3795580" y="7804143"/>
                  </a:cubicBezTo>
                  <a:cubicBezTo>
                    <a:pt x="3795580" y="7805243"/>
                    <a:pt x="3796679" y="7806341"/>
                    <a:pt x="3797411" y="7807074"/>
                  </a:cubicBezTo>
                  <a:lnTo>
                    <a:pt x="3685307" y="7898297"/>
                  </a:lnTo>
                  <a:lnTo>
                    <a:pt x="3572103" y="7990985"/>
                  </a:lnTo>
                  <a:cubicBezTo>
                    <a:pt x="3570637" y="7989885"/>
                    <a:pt x="3568806" y="7989153"/>
                    <a:pt x="3567340" y="7989153"/>
                  </a:cubicBezTo>
                  <a:lnTo>
                    <a:pt x="3566241" y="7989153"/>
                  </a:lnTo>
                  <a:cubicBezTo>
                    <a:pt x="3561845" y="7989885"/>
                    <a:pt x="3558914" y="7993916"/>
                    <a:pt x="3559647" y="7998678"/>
                  </a:cubicBezTo>
                  <a:cubicBezTo>
                    <a:pt x="3560379" y="8002708"/>
                    <a:pt x="3563677" y="8005272"/>
                    <a:pt x="3567340" y="8005639"/>
                  </a:cubicBezTo>
                  <a:lnTo>
                    <a:pt x="3568439" y="8005639"/>
                  </a:lnTo>
                  <a:cubicBezTo>
                    <a:pt x="3571370" y="8004906"/>
                    <a:pt x="3573935" y="8002708"/>
                    <a:pt x="3574667" y="7999411"/>
                  </a:cubicBezTo>
                  <a:lnTo>
                    <a:pt x="3709486" y="8003440"/>
                  </a:lnTo>
                  <a:lnTo>
                    <a:pt x="3843938" y="8007104"/>
                  </a:lnTo>
                  <a:cubicBezTo>
                    <a:pt x="3844671" y="8010768"/>
                    <a:pt x="3847969" y="8013332"/>
                    <a:pt x="3851632" y="8013332"/>
                  </a:cubicBezTo>
                  <a:lnTo>
                    <a:pt x="3852731" y="8013332"/>
                  </a:lnTo>
                  <a:cubicBezTo>
                    <a:pt x="3854563" y="8012966"/>
                    <a:pt x="3856028" y="8011867"/>
                    <a:pt x="3857128" y="8010768"/>
                  </a:cubicBezTo>
                  <a:lnTo>
                    <a:pt x="3994877" y="8087702"/>
                  </a:lnTo>
                  <a:lnTo>
                    <a:pt x="4138122" y="8167201"/>
                  </a:lnTo>
                  <a:cubicBezTo>
                    <a:pt x="4138122" y="8167568"/>
                    <a:pt x="4137756" y="8167935"/>
                    <a:pt x="4137756" y="8168667"/>
                  </a:cubicBezTo>
                  <a:cubicBezTo>
                    <a:pt x="4138122" y="8171598"/>
                    <a:pt x="4140686" y="8173796"/>
                    <a:pt x="4143984" y="8173796"/>
                  </a:cubicBezTo>
                  <a:lnTo>
                    <a:pt x="4144717" y="8173796"/>
                  </a:lnTo>
                  <a:cubicBezTo>
                    <a:pt x="4146182" y="8173430"/>
                    <a:pt x="4147647" y="8172696"/>
                    <a:pt x="4148746" y="8171231"/>
                  </a:cubicBezTo>
                  <a:cubicBezTo>
                    <a:pt x="4149845" y="8169766"/>
                    <a:pt x="4150212" y="8168300"/>
                    <a:pt x="4149845" y="8166835"/>
                  </a:cubicBezTo>
                  <a:cubicBezTo>
                    <a:pt x="4149479" y="8165004"/>
                    <a:pt x="4148380" y="8163538"/>
                    <a:pt x="4146915" y="8162805"/>
                  </a:cubicBezTo>
                  <a:cubicBezTo>
                    <a:pt x="4152410" y="8144487"/>
                    <a:pt x="4171460" y="8078910"/>
                    <a:pt x="4190511" y="8012966"/>
                  </a:cubicBezTo>
                  <a:lnTo>
                    <a:pt x="4232642" y="7866790"/>
                  </a:lnTo>
                  <a:cubicBezTo>
                    <a:pt x="4233008" y="7866790"/>
                    <a:pt x="4233375" y="7867156"/>
                    <a:pt x="4233741" y="7867156"/>
                  </a:cubicBezTo>
                  <a:lnTo>
                    <a:pt x="4235206" y="7867156"/>
                  </a:lnTo>
                  <a:cubicBezTo>
                    <a:pt x="4240702" y="7866424"/>
                    <a:pt x="4244365" y="7861661"/>
                    <a:pt x="4243633" y="7856166"/>
                  </a:cubicBezTo>
                  <a:cubicBezTo>
                    <a:pt x="4242900" y="7851037"/>
                    <a:pt x="4238870" y="7847374"/>
                    <a:pt x="4233741" y="7847374"/>
                  </a:cubicBezTo>
                  <a:lnTo>
                    <a:pt x="4232275" y="7847374"/>
                  </a:lnTo>
                  <a:cubicBezTo>
                    <a:pt x="4231176" y="7847739"/>
                    <a:pt x="4230444" y="7848472"/>
                    <a:pt x="4229345" y="7849205"/>
                  </a:cubicBezTo>
                  <a:lnTo>
                    <a:pt x="4132260" y="7732337"/>
                  </a:lnTo>
                  <a:lnTo>
                    <a:pt x="4031513" y="7611807"/>
                  </a:lnTo>
                  <a:cubicBezTo>
                    <a:pt x="4042870" y="7611440"/>
                    <a:pt x="4082069" y="7610341"/>
                    <a:pt x="4120903" y="7608509"/>
                  </a:cubicBezTo>
                  <a:lnTo>
                    <a:pt x="4203700" y="7605212"/>
                  </a:lnTo>
                  <a:cubicBezTo>
                    <a:pt x="4204799" y="7609975"/>
                    <a:pt x="4208829" y="7613639"/>
                    <a:pt x="4213958" y="7613639"/>
                  </a:cubicBezTo>
                  <a:cubicBezTo>
                    <a:pt x="4214324" y="7613639"/>
                    <a:pt x="4215057" y="7613639"/>
                    <a:pt x="4215423" y="7613639"/>
                  </a:cubicBezTo>
                  <a:cubicBezTo>
                    <a:pt x="4221285" y="7612906"/>
                    <a:pt x="4224948" y="7607411"/>
                    <a:pt x="4224216" y="7601915"/>
                  </a:cubicBezTo>
                  <a:cubicBezTo>
                    <a:pt x="4223849" y="7600084"/>
                    <a:pt x="4222750" y="7598618"/>
                    <a:pt x="4221651" y="7597518"/>
                  </a:cubicBezTo>
                  <a:cubicBezTo>
                    <a:pt x="4237404" y="7579934"/>
                    <a:pt x="4282466" y="7530109"/>
                    <a:pt x="4327894" y="7479919"/>
                  </a:cubicBezTo>
                  <a:cubicBezTo>
                    <a:pt x="4372590" y="7430094"/>
                    <a:pt x="4416552" y="7381003"/>
                    <a:pt x="4433038" y="7362685"/>
                  </a:cubicBezTo>
                  <a:cubicBezTo>
                    <a:pt x="4434870" y="7363784"/>
                    <a:pt x="4436702" y="7364883"/>
                    <a:pt x="4438900" y="7364883"/>
                  </a:cubicBezTo>
                  <a:cubicBezTo>
                    <a:pt x="4439633" y="7364883"/>
                    <a:pt x="4439999" y="7364883"/>
                    <a:pt x="4440732" y="7364883"/>
                  </a:cubicBezTo>
                  <a:cubicBezTo>
                    <a:pt x="4443663" y="7364517"/>
                    <a:pt x="4446227" y="7362685"/>
                    <a:pt x="4448059" y="7360487"/>
                  </a:cubicBezTo>
                  <a:cubicBezTo>
                    <a:pt x="4449158" y="7358655"/>
                    <a:pt x="4449524" y="7356823"/>
                    <a:pt x="4449524" y="7354625"/>
                  </a:cubicBezTo>
                  <a:lnTo>
                    <a:pt x="4582878" y="7345100"/>
                  </a:lnTo>
                  <a:lnTo>
                    <a:pt x="4718063" y="7334842"/>
                  </a:lnTo>
                  <a:cubicBezTo>
                    <a:pt x="4719162" y="7338505"/>
                    <a:pt x="4722459" y="7341070"/>
                    <a:pt x="4726123" y="7341436"/>
                  </a:cubicBezTo>
                  <a:cubicBezTo>
                    <a:pt x="4726489" y="7341436"/>
                    <a:pt x="4726855" y="7341436"/>
                    <a:pt x="4727222" y="7341436"/>
                  </a:cubicBezTo>
                  <a:cubicBezTo>
                    <a:pt x="4731984" y="7340704"/>
                    <a:pt x="4735281" y="7336307"/>
                    <a:pt x="4734549" y="7331178"/>
                  </a:cubicBezTo>
                  <a:cubicBezTo>
                    <a:pt x="4733816" y="7327515"/>
                    <a:pt x="4730885" y="7324950"/>
                    <a:pt x="4727588" y="7324218"/>
                  </a:cubicBezTo>
                  <a:lnTo>
                    <a:pt x="4727222" y="7211380"/>
                  </a:lnTo>
                  <a:lnTo>
                    <a:pt x="4726489" y="7098543"/>
                  </a:lnTo>
                  <a:cubicBezTo>
                    <a:pt x="4730519" y="7097810"/>
                    <a:pt x="4733450" y="7094146"/>
                    <a:pt x="4733083" y="7090117"/>
                  </a:cubicBezTo>
                  <a:cubicBezTo>
                    <a:pt x="4749203" y="7086087"/>
                    <a:pt x="4788769" y="7076195"/>
                    <a:pt x="4828336" y="7066304"/>
                  </a:cubicBezTo>
                  <a:lnTo>
                    <a:pt x="4926886" y="7041025"/>
                  </a:lnTo>
                  <a:cubicBezTo>
                    <a:pt x="4927618" y="7042490"/>
                    <a:pt x="4929084" y="7043223"/>
                    <a:pt x="4930915" y="7043223"/>
                  </a:cubicBezTo>
                  <a:lnTo>
                    <a:pt x="4931648" y="7043223"/>
                  </a:lnTo>
                  <a:cubicBezTo>
                    <a:pt x="4934579" y="7042857"/>
                    <a:pt x="4936411" y="7040292"/>
                    <a:pt x="4936044" y="7037728"/>
                  </a:cubicBezTo>
                  <a:cubicBezTo>
                    <a:pt x="4935678" y="7035163"/>
                    <a:pt x="4933480" y="7033332"/>
                    <a:pt x="4930915" y="7033332"/>
                  </a:cubicBezTo>
                  <a:lnTo>
                    <a:pt x="4930182" y="7033332"/>
                  </a:lnTo>
                  <a:cubicBezTo>
                    <a:pt x="4929450" y="7033698"/>
                    <a:pt x="4928717" y="7034064"/>
                    <a:pt x="4927984" y="7034430"/>
                  </a:cubicBezTo>
                  <a:cubicBezTo>
                    <a:pt x="4921023" y="7030400"/>
                    <a:pt x="4903439" y="7020143"/>
                    <a:pt x="4882190" y="7007687"/>
                  </a:cubicBezTo>
                  <a:lnTo>
                    <a:pt x="5022138" y="6932218"/>
                  </a:lnTo>
                  <a:cubicBezTo>
                    <a:pt x="5023970" y="6934416"/>
                    <a:pt x="5026534" y="6935881"/>
                    <a:pt x="5029098" y="6935881"/>
                  </a:cubicBezTo>
                  <a:lnTo>
                    <a:pt x="5030564" y="6935881"/>
                  </a:lnTo>
                  <a:cubicBezTo>
                    <a:pt x="5035693" y="6935148"/>
                    <a:pt x="5039356" y="6930019"/>
                    <a:pt x="5038624" y="6924890"/>
                  </a:cubicBezTo>
                  <a:cubicBezTo>
                    <a:pt x="5037525" y="6920494"/>
                    <a:pt x="5032396" y="6917197"/>
                    <a:pt x="5027267" y="6917930"/>
                  </a:cubicBezTo>
                  <a:lnTo>
                    <a:pt x="5027267" y="6917930"/>
                  </a:lnTo>
                  <a:close/>
                  <a:moveTo>
                    <a:pt x="4925786" y="7038827"/>
                  </a:moveTo>
                  <a:lnTo>
                    <a:pt x="4826870" y="7063739"/>
                  </a:lnTo>
                  <a:cubicBezTo>
                    <a:pt x="4791700" y="7072531"/>
                    <a:pt x="4756530" y="7081690"/>
                    <a:pt x="4737846" y="7086453"/>
                  </a:cubicBezTo>
                  <a:lnTo>
                    <a:pt x="4877428" y="7011716"/>
                  </a:lnTo>
                  <a:lnTo>
                    <a:pt x="4877794" y="7011716"/>
                  </a:lnTo>
                  <a:cubicBezTo>
                    <a:pt x="4900141" y="7024173"/>
                    <a:pt x="4918459" y="7034430"/>
                    <a:pt x="4925786" y="7038827"/>
                  </a:cubicBezTo>
                  <a:lnTo>
                    <a:pt x="4925786" y="7038827"/>
                  </a:lnTo>
                  <a:close/>
                  <a:moveTo>
                    <a:pt x="4448792" y="7352793"/>
                  </a:moveTo>
                  <a:cubicBezTo>
                    <a:pt x="4448059" y="7349496"/>
                    <a:pt x="4445861" y="7346932"/>
                    <a:pt x="4442563" y="7345832"/>
                  </a:cubicBezTo>
                  <a:lnTo>
                    <a:pt x="4468941" y="7255343"/>
                  </a:lnTo>
                  <a:cubicBezTo>
                    <a:pt x="4480298" y="7216509"/>
                    <a:pt x="4491289" y="7177676"/>
                    <a:pt x="4495685" y="7161922"/>
                  </a:cubicBezTo>
                  <a:cubicBezTo>
                    <a:pt x="4495685" y="7161922"/>
                    <a:pt x="4496051" y="7161922"/>
                    <a:pt x="4496051" y="7161922"/>
                  </a:cubicBezTo>
                  <a:lnTo>
                    <a:pt x="4497150" y="7161922"/>
                  </a:lnTo>
                  <a:cubicBezTo>
                    <a:pt x="4498616" y="7161556"/>
                    <a:pt x="4499715" y="7160823"/>
                    <a:pt x="4500814" y="7159724"/>
                  </a:cubicBezTo>
                  <a:lnTo>
                    <a:pt x="4609621" y="7245451"/>
                  </a:lnTo>
                  <a:lnTo>
                    <a:pt x="4718063" y="7330446"/>
                  </a:lnTo>
                  <a:cubicBezTo>
                    <a:pt x="4717696" y="7331178"/>
                    <a:pt x="4717330" y="7332277"/>
                    <a:pt x="4717330" y="7333010"/>
                  </a:cubicBezTo>
                  <a:lnTo>
                    <a:pt x="4581778" y="7342902"/>
                  </a:lnTo>
                  <a:lnTo>
                    <a:pt x="4448792" y="7352793"/>
                  </a:lnTo>
                  <a:close/>
                  <a:moveTo>
                    <a:pt x="4218354" y="7596420"/>
                  </a:moveTo>
                  <a:cubicBezTo>
                    <a:pt x="4216522" y="7595321"/>
                    <a:pt x="4214324" y="7594588"/>
                    <a:pt x="4212126" y="7594954"/>
                  </a:cubicBezTo>
                  <a:cubicBezTo>
                    <a:pt x="4210294" y="7587627"/>
                    <a:pt x="4207730" y="7576636"/>
                    <a:pt x="4204432" y="7563081"/>
                  </a:cubicBezTo>
                  <a:lnTo>
                    <a:pt x="4313606" y="7467463"/>
                  </a:lnTo>
                  <a:lnTo>
                    <a:pt x="4416552" y="7376606"/>
                  </a:lnTo>
                  <a:lnTo>
                    <a:pt x="4324231" y="7478820"/>
                  </a:lnTo>
                  <a:lnTo>
                    <a:pt x="4218354" y="7596420"/>
                  </a:lnTo>
                  <a:close/>
                  <a:moveTo>
                    <a:pt x="4224948" y="7853235"/>
                  </a:moveTo>
                  <a:cubicBezTo>
                    <a:pt x="4223483" y="7855433"/>
                    <a:pt x="4222750" y="7857997"/>
                    <a:pt x="4223116" y="7860562"/>
                  </a:cubicBezTo>
                  <a:cubicBezTo>
                    <a:pt x="4223849" y="7863493"/>
                    <a:pt x="4225681" y="7866057"/>
                    <a:pt x="4228612" y="7867523"/>
                  </a:cubicBezTo>
                  <a:cubicBezTo>
                    <a:pt x="4222384" y="7889138"/>
                    <a:pt x="4204066" y="7951051"/>
                    <a:pt x="4186114" y="8014065"/>
                  </a:cubicBezTo>
                  <a:lnTo>
                    <a:pt x="4142885" y="8163904"/>
                  </a:lnTo>
                  <a:cubicBezTo>
                    <a:pt x="4142518" y="8163904"/>
                    <a:pt x="4142518" y="8163538"/>
                    <a:pt x="4142152" y="8163538"/>
                  </a:cubicBezTo>
                  <a:cubicBezTo>
                    <a:pt x="4141053" y="8163904"/>
                    <a:pt x="4139954" y="8164637"/>
                    <a:pt x="4139221" y="8165369"/>
                  </a:cubicBezTo>
                  <a:lnTo>
                    <a:pt x="3998174" y="8086970"/>
                  </a:lnTo>
                  <a:lnTo>
                    <a:pt x="3858226" y="8009302"/>
                  </a:lnTo>
                  <a:cubicBezTo>
                    <a:pt x="3858593" y="8008203"/>
                    <a:pt x="3858959" y="8007471"/>
                    <a:pt x="3858959" y="8006371"/>
                  </a:cubicBezTo>
                  <a:cubicBezTo>
                    <a:pt x="3858226" y="8003075"/>
                    <a:pt x="3855296" y="8000144"/>
                    <a:pt x="3851998" y="7999777"/>
                  </a:cubicBezTo>
                  <a:lnTo>
                    <a:pt x="3836245" y="7867889"/>
                  </a:lnTo>
                  <a:lnTo>
                    <a:pt x="3826354" y="7788390"/>
                  </a:lnTo>
                  <a:lnTo>
                    <a:pt x="3917942" y="7709257"/>
                  </a:lnTo>
                  <a:lnTo>
                    <a:pt x="4027483" y="7614371"/>
                  </a:lnTo>
                  <a:lnTo>
                    <a:pt x="4128963" y="7736733"/>
                  </a:lnTo>
                  <a:lnTo>
                    <a:pt x="4224948" y="7853235"/>
                  </a:lnTo>
                  <a:cubicBezTo>
                    <a:pt x="4225315" y="7852869"/>
                    <a:pt x="4224948" y="7853235"/>
                    <a:pt x="4224948" y="7853235"/>
                  </a:cubicBezTo>
                  <a:lnTo>
                    <a:pt x="4224948" y="7853235"/>
                  </a:lnTo>
                  <a:close/>
                  <a:moveTo>
                    <a:pt x="3575034" y="7997579"/>
                  </a:moveTo>
                  <a:cubicBezTo>
                    <a:pt x="3574667" y="7996846"/>
                    <a:pt x="3574301" y="7996113"/>
                    <a:pt x="3573935" y="7995747"/>
                  </a:cubicBezTo>
                  <a:lnTo>
                    <a:pt x="3687505" y="7903059"/>
                  </a:lnTo>
                  <a:lnTo>
                    <a:pt x="3798877" y="7811836"/>
                  </a:lnTo>
                  <a:cubicBezTo>
                    <a:pt x="3800709" y="7813302"/>
                    <a:pt x="3802907" y="7814402"/>
                    <a:pt x="3805471" y="7814402"/>
                  </a:cubicBezTo>
                  <a:lnTo>
                    <a:pt x="3805838" y="7814402"/>
                  </a:lnTo>
                  <a:cubicBezTo>
                    <a:pt x="3809501" y="7831620"/>
                    <a:pt x="3817927" y="7868988"/>
                    <a:pt x="3825987" y="7906356"/>
                  </a:cubicBezTo>
                  <a:cubicBezTo>
                    <a:pt x="3834780" y="7945923"/>
                    <a:pt x="3843572" y="7985489"/>
                    <a:pt x="3847236" y="8001243"/>
                  </a:cubicBezTo>
                  <a:cubicBezTo>
                    <a:pt x="3846137" y="8001609"/>
                    <a:pt x="3845038" y="8002341"/>
                    <a:pt x="3844305" y="8003075"/>
                  </a:cubicBezTo>
                  <a:cubicBezTo>
                    <a:pt x="3843572" y="8003807"/>
                    <a:pt x="3843938" y="8004906"/>
                    <a:pt x="3843572" y="8006005"/>
                  </a:cubicBezTo>
                  <a:lnTo>
                    <a:pt x="3708753" y="8001975"/>
                  </a:lnTo>
                  <a:lnTo>
                    <a:pt x="3575034" y="7997579"/>
                  </a:lnTo>
                  <a:close/>
                  <a:moveTo>
                    <a:pt x="3871049" y="7562715"/>
                  </a:moveTo>
                  <a:lnTo>
                    <a:pt x="4022720" y="7612539"/>
                  </a:lnTo>
                  <a:cubicBezTo>
                    <a:pt x="4010630" y="7619134"/>
                    <a:pt x="3965935" y="7644046"/>
                    <a:pt x="3920873" y="7668958"/>
                  </a:cubicBezTo>
                  <a:lnTo>
                    <a:pt x="3823056" y="7723545"/>
                  </a:lnTo>
                  <a:cubicBezTo>
                    <a:pt x="3821225" y="7720981"/>
                    <a:pt x="3818294" y="7719515"/>
                    <a:pt x="3814997" y="7719882"/>
                  </a:cubicBezTo>
                  <a:cubicBezTo>
                    <a:pt x="3809868" y="7720614"/>
                    <a:pt x="3806204" y="7725377"/>
                    <a:pt x="3806937" y="7730506"/>
                  </a:cubicBezTo>
                  <a:cubicBezTo>
                    <a:pt x="3807670" y="7733803"/>
                    <a:pt x="3809868" y="7736368"/>
                    <a:pt x="3813165" y="7737467"/>
                  </a:cubicBezTo>
                  <a:cubicBezTo>
                    <a:pt x="3812066" y="7744794"/>
                    <a:pt x="3810234" y="7755418"/>
                    <a:pt x="3808768" y="7766409"/>
                  </a:cubicBezTo>
                  <a:lnTo>
                    <a:pt x="3804739" y="7794252"/>
                  </a:lnTo>
                  <a:cubicBezTo>
                    <a:pt x="3804372" y="7794252"/>
                    <a:pt x="3804006" y="7793885"/>
                    <a:pt x="3804006" y="7793885"/>
                  </a:cubicBezTo>
                  <a:lnTo>
                    <a:pt x="3762241" y="7655769"/>
                  </a:lnTo>
                  <a:lnTo>
                    <a:pt x="3717912" y="7511792"/>
                  </a:lnTo>
                  <a:lnTo>
                    <a:pt x="3871049" y="7562715"/>
                  </a:lnTo>
                  <a:close/>
                  <a:moveTo>
                    <a:pt x="4393472" y="7181705"/>
                  </a:moveTo>
                  <a:lnTo>
                    <a:pt x="4489091" y="7157159"/>
                  </a:lnTo>
                  <a:cubicBezTo>
                    <a:pt x="4489823" y="7158625"/>
                    <a:pt x="4490923" y="7159724"/>
                    <a:pt x="4492021" y="7160457"/>
                  </a:cubicBezTo>
                  <a:cubicBezTo>
                    <a:pt x="4487625" y="7175844"/>
                    <a:pt x="4475902" y="7215044"/>
                    <a:pt x="4464911" y="7253877"/>
                  </a:cubicBezTo>
                  <a:lnTo>
                    <a:pt x="4439266" y="7344367"/>
                  </a:lnTo>
                  <a:cubicBezTo>
                    <a:pt x="4438900" y="7344367"/>
                    <a:pt x="4438534" y="7344001"/>
                    <a:pt x="4438167" y="7344001"/>
                  </a:cubicBezTo>
                  <a:lnTo>
                    <a:pt x="4436336" y="7344001"/>
                  </a:lnTo>
                  <a:cubicBezTo>
                    <a:pt x="4434870" y="7344367"/>
                    <a:pt x="4433038" y="7345466"/>
                    <a:pt x="4431939" y="7346565"/>
                  </a:cubicBezTo>
                  <a:cubicBezTo>
                    <a:pt x="4419483" y="7334109"/>
                    <a:pt x="4392373" y="7306633"/>
                    <a:pt x="4365262" y="7279156"/>
                  </a:cubicBezTo>
                  <a:cubicBezTo>
                    <a:pt x="4336320" y="7249847"/>
                    <a:pt x="4307378" y="7220905"/>
                    <a:pt x="4296021" y="7209548"/>
                  </a:cubicBezTo>
                  <a:cubicBezTo>
                    <a:pt x="4296754" y="7208449"/>
                    <a:pt x="4297120" y="7206984"/>
                    <a:pt x="4297120" y="7205885"/>
                  </a:cubicBezTo>
                  <a:cubicBezTo>
                    <a:pt x="4312507" y="7202221"/>
                    <a:pt x="4353173" y="7192330"/>
                    <a:pt x="4393472" y="7181705"/>
                  </a:cubicBezTo>
                  <a:lnTo>
                    <a:pt x="4393472" y="7181705"/>
                  </a:lnTo>
                  <a:close/>
                  <a:moveTo>
                    <a:pt x="4739678" y="6934782"/>
                  </a:moveTo>
                  <a:lnTo>
                    <a:pt x="4739678" y="6934782"/>
                  </a:lnTo>
                  <a:lnTo>
                    <a:pt x="4731252" y="7010617"/>
                  </a:lnTo>
                  <a:cubicBezTo>
                    <a:pt x="4727954" y="7039559"/>
                    <a:pt x="4725023" y="7068868"/>
                    <a:pt x="4723558" y="7082789"/>
                  </a:cubicBezTo>
                  <a:cubicBezTo>
                    <a:pt x="4723558" y="7082789"/>
                    <a:pt x="4723192" y="7082789"/>
                    <a:pt x="4723192" y="7082789"/>
                  </a:cubicBezTo>
                  <a:cubicBezTo>
                    <a:pt x="4720994" y="7083156"/>
                    <a:pt x="4718795" y="7084255"/>
                    <a:pt x="4717330" y="7086087"/>
                  </a:cubicBezTo>
                  <a:cubicBezTo>
                    <a:pt x="4716231" y="7087919"/>
                    <a:pt x="4715498" y="7089750"/>
                    <a:pt x="4715864" y="7091948"/>
                  </a:cubicBezTo>
                  <a:lnTo>
                    <a:pt x="4609621" y="7120524"/>
                  </a:lnTo>
                  <a:lnTo>
                    <a:pt x="4502646" y="7149832"/>
                  </a:lnTo>
                  <a:lnTo>
                    <a:pt x="4502646" y="7149832"/>
                  </a:lnTo>
                  <a:lnTo>
                    <a:pt x="4620246" y="7043589"/>
                  </a:lnTo>
                  <a:lnTo>
                    <a:pt x="4739678" y="6934782"/>
                  </a:lnTo>
                  <a:close/>
                  <a:moveTo>
                    <a:pt x="4761293" y="6572090"/>
                  </a:moveTo>
                  <a:cubicBezTo>
                    <a:pt x="4772283" y="6564763"/>
                    <a:pt x="4793166" y="6550109"/>
                    <a:pt x="4813682" y="6535454"/>
                  </a:cubicBezTo>
                  <a:lnTo>
                    <a:pt x="4871565" y="6494423"/>
                  </a:lnTo>
                  <a:cubicBezTo>
                    <a:pt x="4873764" y="6504680"/>
                    <a:pt x="4882556" y="6543881"/>
                    <a:pt x="4891349" y="6582714"/>
                  </a:cubicBezTo>
                  <a:cubicBezTo>
                    <a:pt x="4900141" y="6620449"/>
                    <a:pt x="4908568" y="6658183"/>
                    <a:pt x="4911132" y="6669540"/>
                  </a:cubicBezTo>
                  <a:lnTo>
                    <a:pt x="4833831" y="6623013"/>
                  </a:lnTo>
                  <a:cubicBezTo>
                    <a:pt x="4804523" y="6605428"/>
                    <a:pt x="4774848" y="6587843"/>
                    <a:pt x="4760926" y="6579417"/>
                  </a:cubicBezTo>
                  <a:cubicBezTo>
                    <a:pt x="4761659" y="6577952"/>
                    <a:pt x="4762026" y="6576120"/>
                    <a:pt x="4762026" y="6574654"/>
                  </a:cubicBezTo>
                  <a:cubicBezTo>
                    <a:pt x="4762392" y="6573555"/>
                    <a:pt x="4761659" y="6572822"/>
                    <a:pt x="4761293" y="6572090"/>
                  </a:cubicBezTo>
                  <a:lnTo>
                    <a:pt x="4761293" y="6572090"/>
                  </a:lnTo>
                  <a:close/>
                  <a:moveTo>
                    <a:pt x="4914063" y="6676501"/>
                  </a:moveTo>
                  <a:lnTo>
                    <a:pt x="4969749" y="6801062"/>
                  </a:lnTo>
                  <a:cubicBezTo>
                    <a:pt x="4992463" y="6851619"/>
                    <a:pt x="5015177" y="6901810"/>
                    <a:pt x="5023603" y="6920128"/>
                  </a:cubicBezTo>
                  <a:cubicBezTo>
                    <a:pt x="5022870" y="6920860"/>
                    <a:pt x="5021771" y="6920860"/>
                    <a:pt x="5021039" y="6921593"/>
                  </a:cubicBezTo>
                  <a:cubicBezTo>
                    <a:pt x="5020306" y="6922692"/>
                    <a:pt x="5019939" y="6924157"/>
                    <a:pt x="5019939" y="6925623"/>
                  </a:cubicBezTo>
                  <a:lnTo>
                    <a:pt x="4885487" y="6926722"/>
                  </a:lnTo>
                  <a:lnTo>
                    <a:pt x="4747005" y="6928187"/>
                  </a:lnTo>
                  <a:cubicBezTo>
                    <a:pt x="4747005" y="6927821"/>
                    <a:pt x="4746638" y="6927455"/>
                    <a:pt x="4746272" y="6927088"/>
                  </a:cubicBezTo>
                  <a:lnTo>
                    <a:pt x="4829801" y="6802528"/>
                  </a:lnTo>
                  <a:lnTo>
                    <a:pt x="4914063" y="6676501"/>
                  </a:lnTo>
                  <a:close/>
                  <a:moveTo>
                    <a:pt x="4723192" y="7212479"/>
                  </a:moveTo>
                  <a:lnTo>
                    <a:pt x="4723925" y="7325317"/>
                  </a:lnTo>
                  <a:cubicBezTo>
                    <a:pt x="4722459" y="7325683"/>
                    <a:pt x="4721360" y="7326416"/>
                    <a:pt x="4720261" y="7327515"/>
                  </a:cubicBezTo>
                  <a:cubicBezTo>
                    <a:pt x="4704141" y="7315059"/>
                    <a:pt x="4658347" y="7278790"/>
                    <a:pt x="4612186" y="7242154"/>
                  </a:cubicBezTo>
                  <a:lnTo>
                    <a:pt x="4503012" y="7156793"/>
                  </a:lnTo>
                  <a:cubicBezTo>
                    <a:pt x="4503745" y="7155694"/>
                    <a:pt x="4503745" y="7154229"/>
                    <a:pt x="4503745" y="7153130"/>
                  </a:cubicBezTo>
                  <a:lnTo>
                    <a:pt x="4610721" y="7124187"/>
                  </a:lnTo>
                  <a:lnTo>
                    <a:pt x="4717330" y="7094879"/>
                  </a:lnTo>
                  <a:cubicBezTo>
                    <a:pt x="4718429" y="7097077"/>
                    <a:pt x="4720627" y="7098543"/>
                    <a:pt x="4722825" y="7099275"/>
                  </a:cubicBezTo>
                  <a:lnTo>
                    <a:pt x="4723192" y="7212479"/>
                  </a:lnTo>
                  <a:close/>
                  <a:moveTo>
                    <a:pt x="4208096" y="7596786"/>
                  </a:moveTo>
                  <a:lnTo>
                    <a:pt x="4201502" y="7589459"/>
                  </a:lnTo>
                  <a:cubicBezTo>
                    <a:pt x="4198571" y="7586162"/>
                    <a:pt x="4195640" y="7583231"/>
                    <a:pt x="4193075" y="7580667"/>
                  </a:cubicBezTo>
                  <a:cubicBezTo>
                    <a:pt x="4194175" y="7579201"/>
                    <a:pt x="4194541" y="7577369"/>
                    <a:pt x="4194541" y="7575537"/>
                  </a:cubicBezTo>
                  <a:cubicBezTo>
                    <a:pt x="4194541" y="7574805"/>
                    <a:pt x="4193808" y="7574072"/>
                    <a:pt x="4193442" y="7573339"/>
                  </a:cubicBezTo>
                  <a:lnTo>
                    <a:pt x="4201868" y="7566012"/>
                  </a:lnTo>
                  <a:lnTo>
                    <a:pt x="4209195" y="7596420"/>
                  </a:lnTo>
                  <a:cubicBezTo>
                    <a:pt x="4208462" y="7596420"/>
                    <a:pt x="4208096" y="7596420"/>
                    <a:pt x="4208096" y="7596786"/>
                  </a:cubicBezTo>
                  <a:lnTo>
                    <a:pt x="4208096" y="7596786"/>
                  </a:lnTo>
                  <a:close/>
                  <a:moveTo>
                    <a:pt x="4289793" y="7213578"/>
                  </a:moveTo>
                  <a:lnTo>
                    <a:pt x="4290892" y="7213578"/>
                  </a:lnTo>
                  <a:cubicBezTo>
                    <a:pt x="4291991" y="7213578"/>
                    <a:pt x="4292358" y="7212479"/>
                    <a:pt x="4293457" y="7212113"/>
                  </a:cubicBezTo>
                  <a:cubicBezTo>
                    <a:pt x="4304448" y="7223103"/>
                    <a:pt x="4333390" y="7252779"/>
                    <a:pt x="4362698" y="7282087"/>
                  </a:cubicBezTo>
                  <a:lnTo>
                    <a:pt x="4429008" y="7348763"/>
                  </a:lnTo>
                  <a:cubicBezTo>
                    <a:pt x="4428642" y="7349496"/>
                    <a:pt x="4428642" y="7350229"/>
                    <a:pt x="4428275" y="7351328"/>
                  </a:cubicBezTo>
                  <a:lnTo>
                    <a:pt x="4285764" y="7314326"/>
                  </a:lnTo>
                  <a:lnTo>
                    <a:pt x="4137756" y="7276592"/>
                  </a:lnTo>
                  <a:lnTo>
                    <a:pt x="4211759" y="7243620"/>
                  </a:lnTo>
                  <a:cubicBezTo>
                    <a:pt x="4241434" y="7230430"/>
                    <a:pt x="4271109" y="7216875"/>
                    <a:pt x="4283932" y="7211014"/>
                  </a:cubicBezTo>
                  <a:cubicBezTo>
                    <a:pt x="4285764" y="7212479"/>
                    <a:pt x="4287595" y="7213578"/>
                    <a:pt x="4289793" y="7213578"/>
                  </a:cubicBezTo>
                  <a:lnTo>
                    <a:pt x="4289793" y="7213578"/>
                  </a:lnTo>
                  <a:close/>
                  <a:moveTo>
                    <a:pt x="4115774" y="7278423"/>
                  </a:moveTo>
                  <a:lnTo>
                    <a:pt x="4109913" y="7254244"/>
                  </a:lnTo>
                  <a:cubicBezTo>
                    <a:pt x="4112477" y="7256808"/>
                    <a:pt x="4115041" y="7260106"/>
                    <a:pt x="4118339" y="7263402"/>
                  </a:cubicBezTo>
                  <a:lnTo>
                    <a:pt x="4129696" y="7275492"/>
                  </a:lnTo>
                  <a:lnTo>
                    <a:pt x="4115774" y="7278423"/>
                  </a:lnTo>
                  <a:close/>
                  <a:moveTo>
                    <a:pt x="4131527" y="7278423"/>
                  </a:moveTo>
                  <a:cubicBezTo>
                    <a:pt x="4132993" y="7287582"/>
                    <a:pt x="4145449" y="7356457"/>
                    <a:pt x="4157905" y="7426431"/>
                  </a:cubicBezTo>
                  <a:lnTo>
                    <a:pt x="4174758" y="7519485"/>
                  </a:lnTo>
                  <a:cubicBezTo>
                    <a:pt x="4167430" y="7489444"/>
                    <a:pt x="4157905" y="7450610"/>
                    <a:pt x="4148380" y="7411410"/>
                  </a:cubicBezTo>
                  <a:lnTo>
                    <a:pt x="4116507" y="7282087"/>
                  </a:lnTo>
                  <a:lnTo>
                    <a:pt x="4131527" y="7278423"/>
                  </a:lnTo>
                  <a:close/>
                  <a:moveTo>
                    <a:pt x="4191244" y="7570042"/>
                  </a:moveTo>
                  <a:cubicBezTo>
                    <a:pt x="4190144" y="7569309"/>
                    <a:pt x="4188679" y="7568577"/>
                    <a:pt x="4187214" y="7568577"/>
                  </a:cubicBezTo>
                  <a:cubicBezTo>
                    <a:pt x="4183550" y="7548794"/>
                    <a:pt x="4172926" y="7487612"/>
                    <a:pt x="4161935" y="7426064"/>
                  </a:cubicBezTo>
                  <a:lnTo>
                    <a:pt x="4145083" y="7333010"/>
                  </a:lnTo>
                  <a:cubicBezTo>
                    <a:pt x="4152410" y="7363051"/>
                    <a:pt x="4161935" y="7401885"/>
                    <a:pt x="4171460" y="7441085"/>
                  </a:cubicBezTo>
                  <a:lnTo>
                    <a:pt x="4201135" y="7561616"/>
                  </a:lnTo>
                  <a:lnTo>
                    <a:pt x="4191244" y="7570042"/>
                  </a:lnTo>
                  <a:close/>
                  <a:moveTo>
                    <a:pt x="4203700" y="7559051"/>
                  </a:moveTo>
                  <a:cubicBezTo>
                    <a:pt x="4196006" y="7527545"/>
                    <a:pt x="4185382" y="7483949"/>
                    <a:pt x="4174758" y="7440352"/>
                  </a:cubicBezTo>
                  <a:lnTo>
                    <a:pt x="4135191" y="7279156"/>
                  </a:lnTo>
                  <a:lnTo>
                    <a:pt x="4285031" y="7317990"/>
                  </a:lnTo>
                  <a:lnTo>
                    <a:pt x="4427543" y="7354625"/>
                  </a:lnTo>
                  <a:cubicBezTo>
                    <a:pt x="4427543" y="7355358"/>
                    <a:pt x="4426810" y="7356091"/>
                    <a:pt x="4426810" y="7357190"/>
                  </a:cubicBezTo>
                  <a:cubicBezTo>
                    <a:pt x="4427177" y="7358655"/>
                    <a:pt x="4427909" y="7360120"/>
                    <a:pt x="4429008" y="7361220"/>
                  </a:cubicBezTo>
                  <a:lnTo>
                    <a:pt x="4311042" y="7464898"/>
                  </a:lnTo>
                  <a:lnTo>
                    <a:pt x="4203700" y="7559051"/>
                  </a:lnTo>
                  <a:close/>
                  <a:moveTo>
                    <a:pt x="3813531" y="7810371"/>
                  </a:moveTo>
                  <a:cubicBezTo>
                    <a:pt x="3814997" y="7808173"/>
                    <a:pt x="3815729" y="7805608"/>
                    <a:pt x="3815363" y="7802677"/>
                  </a:cubicBezTo>
                  <a:cubicBezTo>
                    <a:pt x="3814997" y="7801212"/>
                    <a:pt x="3814264" y="7800480"/>
                    <a:pt x="3813531" y="7799381"/>
                  </a:cubicBezTo>
                  <a:lnTo>
                    <a:pt x="3822690" y="7791687"/>
                  </a:lnTo>
                  <a:lnTo>
                    <a:pt x="3831849" y="7868621"/>
                  </a:lnTo>
                  <a:lnTo>
                    <a:pt x="3844305" y="7970103"/>
                  </a:lnTo>
                  <a:cubicBezTo>
                    <a:pt x="3840275" y="7951785"/>
                    <a:pt x="3835146" y="7928704"/>
                    <a:pt x="3830017" y="7905624"/>
                  </a:cubicBezTo>
                  <a:lnTo>
                    <a:pt x="3809135" y="7812936"/>
                  </a:lnTo>
                  <a:cubicBezTo>
                    <a:pt x="3810966" y="7812570"/>
                    <a:pt x="3812432" y="7811471"/>
                    <a:pt x="3813531" y="7810371"/>
                  </a:cubicBezTo>
                  <a:close/>
                  <a:moveTo>
                    <a:pt x="3811699" y="7796450"/>
                  </a:moveTo>
                  <a:cubicBezTo>
                    <a:pt x="3810600" y="7796084"/>
                    <a:pt x="3809501" y="7795717"/>
                    <a:pt x="3808768" y="7795350"/>
                  </a:cubicBezTo>
                  <a:lnTo>
                    <a:pt x="3813165" y="7767141"/>
                  </a:lnTo>
                  <a:cubicBezTo>
                    <a:pt x="3814630" y="7758349"/>
                    <a:pt x="3815729" y="7749923"/>
                    <a:pt x="3816828" y="7742962"/>
                  </a:cubicBezTo>
                  <a:lnTo>
                    <a:pt x="3822324" y="7787657"/>
                  </a:lnTo>
                  <a:lnTo>
                    <a:pt x="3811699" y="7796450"/>
                  </a:lnTo>
                  <a:close/>
                  <a:moveTo>
                    <a:pt x="3819393" y="7737833"/>
                  </a:moveTo>
                  <a:cubicBezTo>
                    <a:pt x="3821225" y="7737467"/>
                    <a:pt x="3822690" y="7736368"/>
                    <a:pt x="3824156" y="7734902"/>
                  </a:cubicBezTo>
                  <a:cubicBezTo>
                    <a:pt x="3825621" y="7733070"/>
                    <a:pt x="3826354" y="7730506"/>
                    <a:pt x="3825987" y="7727941"/>
                  </a:cubicBezTo>
                  <a:cubicBezTo>
                    <a:pt x="3825987" y="7727575"/>
                    <a:pt x="3825254" y="7727209"/>
                    <a:pt x="3825254" y="7726476"/>
                  </a:cubicBezTo>
                  <a:lnTo>
                    <a:pt x="3923072" y="7672255"/>
                  </a:lnTo>
                  <a:lnTo>
                    <a:pt x="4013195" y="7621698"/>
                  </a:lnTo>
                  <a:lnTo>
                    <a:pt x="3915011" y="7706327"/>
                  </a:lnTo>
                  <a:lnTo>
                    <a:pt x="3825254" y="7783994"/>
                  </a:lnTo>
                  <a:lnTo>
                    <a:pt x="3819393" y="7737833"/>
                  </a:lnTo>
                  <a:close/>
                  <a:moveTo>
                    <a:pt x="4730519" y="7086453"/>
                  </a:moveTo>
                  <a:cubicBezTo>
                    <a:pt x="4729420" y="7085354"/>
                    <a:pt x="4728321" y="7084621"/>
                    <a:pt x="4726855" y="7084255"/>
                  </a:cubicBezTo>
                  <a:cubicBezTo>
                    <a:pt x="4728321" y="7070700"/>
                    <a:pt x="4731984" y="7041025"/>
                    <a:pt x="4734915" y="7011716"/>
                  </a:cubicBezTo>
                  <a:lnTo>
                    <a:pt x="4742975" y="6936247"/>
                  </a:lnTo>
                  <a:cubicBezTo>
                    <a:pt x="4743708" y="6935881"/>
                    <a:pt x="4744440" y="6935514"/>
                    <a:pt x="4745173" y="6935148"/>
                  </a:cubicBezTo>
                  <a:lnTo>
                    <a:pt x="4835297" y="6987171"/>
                  </a:lnTo>
                  <a:cubicBezTo>
                    <a:pt x="4848485" y="6994864"/>
                    <a:pt x="4861674" y="7002558"/>
                    <a:pt x="4873764" y="7009518"/>
                  </a:cubicBezTo>
                  <a:lnTo>
                    <a:pt x="4730519" y="7086453"/>
                  </a:lnTo>
                  <a:close/>
                  <a:moveTo>
                    <a:pt x="4272574" y="7212113"/>
                  </a:moveTo>
                  <a:cubicBezTo>
                    <a:pt x="4257188" y="7218707"/>
                    <a:pt x="4233741" y="7229332"/>
                    <a:pt x="4210661" y="7239956"/>
                  </a:cubicBezTo>
                  <a:lnTo>
                    <a:pt x="4133359" y="7275126"/>
                  </a:lnTo>
                  <a:lnTo>
                    <a:pt x="4121270" y="7261571"/>
                  </a:lnTo>
                  <a:cubicBezTo>
                    <a:pt x="4116873" y="7256808"/>
                    <a:pt x="4112477" y="7252046"/>
                    <a:pt x="4109913" y="7249481"/>
                  </a:cubicBezTo>
                  <a:cubicBezTo>
                    <a:pt x="4120537" y="7246916"/>
                    <a:pt x="4159737" y="7238491"/>
                    <a:pt x="4198571" y="7229332"/>
                  </a:cubicBezTo>
                  <a:lnTo>
                    <a:pt x="4272574" y="7212113"/>
                  </a:lnTo>
                  <a:close/>
                  <a:moveTo>
                    <a:pt x="4105150" y="7250580"/>
                  </a:moveTo>
                  <a:lnTo>
                    <a:pt x="4112111" y="7279522"/>
                  </a:lnTo>
                  <a:cubicBezTo>
                    <a:pt x="4094526" y="7283552"/>
                    <a:pt x="4067415" y="7289780"/>
                    <a:pt x="4040305" y="7296008"/>
                  </a:cubicBezTo>
                  <a:lnTo>
                    <a:pt x="3965935" y="7313227"/>
                  </a:lnTo>
                  <a:lnTo>
                    <a:pt x="4028215" y="7285384"/>
                  </a:lnTo>
                  <a:cubicBezTo>
                    <a:pt x="4062653" y="7269997"/>
                    <a:pt x="4096724" y="7254244"/>
                    <a:pt x="4105150" y="7250580"/>
                  </a:cubicBezTo>
                  <a:lnTo>
                    <a:pt x="4105150" y="7250580"/>
                  </a:lnTo>
                  <a:close/>
                  <a:moveTo>
                    <a:pt x="4041404" y="7299672"/>
                  </a:moveTo>
                  <a:cubicBezTo>
                    <a:pt x="4068514" y="7293444"/>
                    <a:pt x="4095259" y="7287216"/>
                    <a:pt x="4113210" y="7283186"/>
                  </a:cubicBezTo>
                  <a:lnTo>
                    <a:pt x="4144717" y="7412876"/>
                  </a:lnTo>
                  <a:lnTo>
                    <a:pt x="4183550" y="7570042"/>
                  </a:lnTo>
                  <a:cubicBezTo>
                    <a:pt x="4182451" y="7570408"/>
                    <a:pt x="4181352" y="7571141"/>
                    <a:pt x="4180619" y="7571874"/>
                  </a:cubicBezTo>
                  <a:cubicBezTo>
                    <a:pt x="4179887" y="7573339"/>
                    <a:pt x="4179520" y="7574805"/>
                    <a:pt x="4179520" y="7576271"/>
                  </a:cubicBezTo>
                  <a:cubicBezTo>
                    <a:pt x="4166331" y="7579201"/>
                    <a:pt x="4136290" y="7585795"/>
                    <a:pt x="4106616" y="7592390"/>
                  </a:cubicBezTo>
                  <a:lnTo>
                    <a:pt x="4028582" y="7610341"/>
                  </a:lnTo>
                  <a:cubicBezTo>
                    <a:pt x="4026384" y="7602281"/>
                    <a:pt x="4008432" y="7534140"/>
                    <a:pt x="3990114" y="7465265"/>
                  </a:cubicBezTo>
                  <a:lnTo>
                    <a:pt x="3951281" y="7320188"/>
                  </a:lnTo>
                  <a:lnTo>
                    <a:pt x="4041404" y="7299672"/>
                  </a:lnTo>
                  <a:close/>
                  <a:moveTo>
                    <a:pt x="4047266" y="7609608"/>
                  </a:moveTo>
                  <a:lnTo>
                    <a:pt x="4107348" y="7596420"/>
                  </a:lnTo>
                  <a:cubicBezTo>
                    <a:pt x="4137389" y="7589825"/>
                    <a:pt x="4167430" y="7582864"/>
                    <a:pt x="4180253" y="7579934"/>
                  </a:cubicBezTo>
                  <a:cubicBezTo>
                    <a:pt x="4181352" y="7582498"/>
                    <a:pt x="4183916" y="7584330"/>
                    <a:pt x="4186847" y="7584330"/>
                  </a:cubicBezTo>
                  <a:lnTo>
                    <a:pt x="4187946" y="7584330"/>
                  </a:lnTo>
                  <a:cubicBezTo>
                    <a:pt x="4188679" y="7584330"/>
                    <a:pt x="4189412" y="7583598"/>
                    <a:pt x="4190144" y="7582864"/>
                  </a:cubicBezTo>
                  <a:cubicBezTo>
                    <a:pt x="4192343" y="7585429"/>
                    <a:pt x="4195640" y="7588726"/>
                    <a:pt x="4198571" y="7592023"/>
                  </a:cubicBezTo>
                  <a:lnTo>
                    <a:pt x="4204799" y="7598618"/>
                  </a:lnTo>
                  <a:lnTo>
                    <a:pt x="4204799" y="7598618"/>
                  </a:lnTo>
                  <a:cubicBezTo>
                    <a:pt x="4204066" y="7600084"/>
                    <a:pt x="4203700" y="7601915"/>
                    <a:pt x="4203700" y="7603380"/>
                  </a:cubicBezTo>
                  <a:lnTo>
                    <a:pt x="4120537" y="7606311"/>
                  </a:lnTo>
                  <a:cubicBezTo>
                    <a:pt x="4092328" y="7607777"/>
                    <a:pt x="4064851" y="7608876"/>
                    <a:pt x="4047266" y="7609608"/>
                  </a:cubicBezTo>
                  <a:lnTo>
                    <a:pt x="4047266" y="7609608"/>
                  </a:lnTo>
                  <a:close/>
                  <a:moveTo>
                    <a:pt x="4837128" y="6983141"/>
                  </a:moveTo>
                  <a:lnTo>
                    <a:pt x="4748470" y="6932218"/>
                  </a:lnTo>
                  <a:lnTo>
                    <a:pt x="4885487" y="6931118"/>
                  </a:lnTo>
                  <a:lnTo>
                    <a:pt x="5019573" y="6929653"/>
                  </a:lnTo>
                  <a:cubicBezTo>
                    <a:pt x="5019573" y="6930019"/>
                    <a:pt x="5019939" y="6930386"/>
                    <a:pt x="5019939" y="6930386"/>
                  </a:cubicBezTo>
                  <a:cubicBezTo>
                    <a:pt x="4999424" y="6941376"/>
                    <a:pt x="4939341" y="6973615"/>
                    <a:pt x="4877794" y="7006587"/>
                  </a:cubicBezTo>
                  <a:cubicBezTo>
                    <a:pt x="4864971" y="6999260"/>
                    <a:pt x="4851050" y="6991201"/>
                    <a:pt x="4837128" y="6983141"/>
                  </a:cubicBezTo>
                  <a:lnTo>
                    <a:pt x="4837128" y="6983141"/>
                  </a:lnTo>
                  <a:close/>
                  <a:moveTo>
                    <a:pt x="6225249" y="5854766"/>
                  </a:moveTo>
                  <a:lnTo>
                    <a:pt x="6225249" y="5854766"/>
                  </a:lnTo>
                  <a:lnTo>
                    <a:pt x="6225249" y="5854766"/>
                  </a:lnTo>
                  <a:cubicBezTo>
                    <a:pt x="6225249" y="5854033"/>
                    <a:pt x="6225615" y="5853667"/>
                    <a:pt x="6225249" y="5853301"/>
                  </a:cubicBezTo>
                  <a:cubicBezTo>
                    <a:pt x="6224883" y="5852934"/>
                    <a:pt x="6224516" y="5853301"/>
                    <a:pt x="6224150" y="5853301"/>
                  </a:cubicBezTo>
                  <a:lnTo>
                    <a:pt x="6074677" y="5752186"/>
                  </a:lnTo>
                  <a:lnTo>
                    <a:pt x="5925570" y="5652172"/>
                  </a:lnTo>
                  <a:cubicBezTo>
                    <a:pt x="5925570" y="5651439"/>
                    <a:pt x="5925937" y="5651072"/>
                    <a:pt x="5925570" y="5650706"/>
                  </a:cubicBezTo>
                  <a:cubicBezTo>
                    <a:pt x="5924471" y="5649974"/>
                    <a:pt x="5923372" y="5650340"/>
                    <a:pt x="5922273" y="5651072"/>
                  </a:cubicBezTo>
                  <a:lnTo>
                    <a:pt x="5735065" y="5621031"/>
                  </a:lnTo>
                  <a:lnTo>
                    <a:pt x="5556650" y="5592822"/>
                  </a:lnTo>
                  <a:cubicBezTo>
                    <a:pt x="5556650" y="5589525"/>
                    <a:pt x="5555551" y="5586228"/>
                    <a:pt x="5552987" y="5584030"/>
                  </a:cubicBezTo>
                  <a:cubicBezTo>
                    <a:pt x="5548224" y="5579999"/>
                    <a:pt x="5541263" y="5580732"/>
                    <a:pt x="5536867" y="5585128"/>
                  </a:cubicBezTo>
                  <a:cubicBezTo>
                    <a:pt x="5535036" y="5587326"/>
                    <a:pt x="5534303" y="5589891"/>
                    <a:pt x="5534303" y="5592822"/>
                  </a:cubicBezTo>
                  <a:lnTo>
                    <a:pt x="5381899" y="5620665"/>
                  </a:lnTo>
                  <a:cubicBezTo>
                    <a:pt x="5313024" y="5633121"/>
                    <a:pt x="5243783" y="5646310"/>
                    <a:pt x="5224366" y="5649974"/>
                  </a:cubicBezTo>
                  <a:cubicBezTo>
                    <a:pt x="5224000" y="5649241"/>
                    <a:pt x="5224000" y="5648508"/>
                    <a:pt x="5223267" y="5647775"/>
                  </a:cubicBezTo>
                  <a:cubicBezTo>
                    <a:pt x="5220702" y="5645577"/>
                    <a:pt x="5216673" y="5645943"/>
                    <a:pt x="5214108" y="5648508"/>
                  </a:cubicBezTo>
                  <a:cubicBezTo>
                    <a:pt x="5211910" y="5651072"/>
                    <a:pt x="5212276" y="5655102"/>
                    <a:pt x="5214841" y="5657667"/>
                  </a:cubicBezTo>
                  <a:cubicBezTo>
                    <a:pt x="5215940" y="5658399"/>
                    <a:pt x="5217039" y="5659132"/>
                    <a:pt x="5218504" y="5659132"/>
                  </a:cubicBezTo>
                  <a:cubicBezTo>
                    <a:pt x="5221802" y="5672687"/>
                    <a:pt x="5230228" y="5708590"/>
                    <a:pt x="5239753" y="5744493"/>
                  </a:cubicBezTo>
                  <a:lnTo>
                    <a:pt x="5261001" y="5828755"/>
                  </a:lnTo>
                  <a:cubicBezTo>
                    <a:pt x="5260269" y="5829121"/>
                    <a:pt x="5259170" y="5829121"/>
                    <a:pt x="5258437" y="5829854"/>
                  </a:cubicBezTo>
                  <a:cubicBezTo>
                    <a:pt x="5255506" y="5833151"/>
                    <a:pt x="5256239" y="5837914"/>
                    <a:pt x="5259170" y="5840845"/>
                  </a:cubicBezTo>
                  <a:cubicBezTo>
                    <a:pt x="5259902" y="5841211"/>
                    <a:pt x="5261001" y="5841577"/>
                    <a:pt x="5262101" y="5841943"/>
                  </a:cubicBezTo>
                  <a:lnTo>
                    <a:pt x="5247813" y="6033547"/>
                  </a:lnTo>
                  <a:cubicBezTo>
                    <a:pt x="5241218" y="6125869"/>
                    <a:pt x="5234624" y="6217824"/>
                    <a:pt x="5233525" y="6231013"/>
                  </a:cubicBezTo>
                  <a:cubicBezTo>
                    <a:pt x="5233525" y="6231013"/>
                    <a:pt x="5233159" y="6231013"/>
                    <a:pt x="5233159" y="6231013"/>
                  </a:cubicBezTo>
                  <a:cubicBezTo>
                    <a:pt x="5232426" y="6232112"/>
                    <a:pt x="5232426" y="6233577"/>
                    <a:pt x="5233525" y="6234677"/>
                  </a:cubicBezTo>
                  <a:cubicBezTo>
                    <a:pt x="5233891" y="6235043"/>
                    <a:pt x="5234257" y="6234677"/>
                    <a:pt x="5234990" y="6234677"/>
                  </a:cubicBezTo>
                  <a:lnTo>
                    <a:pt x="5373839" y="6342752"/>
                  </a:lnTo>
                  <a:lnTo>
                    <a:pt x="5506460" y="6445331"/>
                  </a:lnTo>
                  <a:cubicBezTo>
                    <a:pt x="5505360" y="6446797"/>
                    <a:pt x="5504994" y="6448628"/>
                    <a:pt x="5504628" y="6450460"/>
                  </a:cubicBezTo>
                  <a:cubicBezTo>
                    <a:pt x="5504994" y="6455955"/>
                    <a:pt x="5509757" y="6459985"/>
                    <a:pt x="5515252" y="6459985"/>
                  </a:cubicBezTo>
                  <a:cubicBezTo>
                    <a:pt x="5517084" y="6459985"/>
                    <a:pt x="5518550" y="6459252"/>
                    <a:pt x="5520015" y="6458520"/>
                  </a:cubicBezTo>
                  <a:lnTo>
                    <a:pt x="5608673" y="6559634"/>
                  </a:lnTo>
                  <a:cubicBezTo>
                    <a:pt x="5646041" y="6602131"/>
                    <a:pt x="5683409" y="6644262"/>
                    <a:pt x="5698064" y="6660748"/>
                  </a:cubicBezTo>
                  <a:cubicBezTo>
                    <a:pt x="5694766" y="6664778"/>
                    <a:pt x="5695133" y="6671006"/>
                    <a:pt x="5699162" y="6674669"/>
                  </a:cubicBezTo>
                  <a:cubicBezTo>
                    <a:pt x="5703559" y="6678333"/>
                    <a:pt x="5709787" y="6677600"/>
                    <a:pt x="5713084" y="6673570"/>
                  </a:cubicBezTo>
                  <a:cubicBezTo>
                    <a:pt x="5714916" y="6671372"/>
                    <a:pt x="5715648" y="6668808"/>
                    <a:pt x="5715648" y="6666243"/>
                  </a:cubicBezTo>
                  <a:cubicBezTo>
                    <a:pt x="5715282" y="6663679"/>
                    <a:pt x="5714183" y="6661481"/>
                    <a:pt x="5712351" y="6660015"/>
                  </a:cubicBezTo>
                  <a:cubicBezTo>
                    <a:pt x="5724075" y="6642430"/>
                    <a:pt x="5754482" y="6596636"/>
                    <a:pt x="5785256" y="6550841"/>
                  </a:cubicBezTo>
                  <a:cubicBezTo>
                    <a:pt x="5816030" y="6505047"/>
                    <a:pt x="5847170" y="6457421"/>
                    <a:pt x="5858527" y="6440568"/>
                  </a:cubicBezTo>
                  <a:cubicBezTo>
                    <a:pt x="5862924" y="6443133"/>
                    <a:pt x="5868052" y="6441668"/>
                    <a:pt x="5870617" y="6437271"/>
                  </a:cubicBezTo>
                  <a:cubicBezTo>
                    <a:pt x="5872815" y="6433607"/>
                    <a:pt x="5871716" y="6428479"/>
                    <a:pt x="5868419" y="6425914"/>
                  </a:cubicBezTo>
                  <a:lnTo>
                    <a:pt x="5935462" y="6329196"/>
                  </a:lnTo>
                  <a:cubicBezTo>
                    <a:pt x="5964038" y="6288165"/>
                    <a:pt x="5992247" y="6246766"/>
                    <a:pt x="6002505" y="6231379"/>
                  </a:cubicBezTo>
                  <a:cubicBezTo>
                    <a:pt x="6003604" y="6232112"/>
                    <a:pt x="6004337" y="6232479"/>
                    <a:pt x="6005436" y="6232479"/>
                  </a:cubicBezTo>
                  <a:cubicBezTo>
                    <a:pt x="6008000" y="6232479"/>
                    <a:pt x="6010565" y="6231379"/>
                    <a:pt x="6012030" y="6229548"/>
                  </a:cubicBezTo>
                  <a:cubicBezTo>
                    <a:pt x="6014594" y="6226250"/>
                    <a:pt x="6014594" y="6221488"/>
                    <a:pt x="6011664" y="6218191"/>
                  </a:cubicBezTo>
                  <a:lnTo>
                    <a:pt x="6072845" y="6134295"/>
                  </a:lnTo>
                  <a:cubicBezTo>
                    <a:pt x="6104718" y="6090699"/>
                    <a:pt x="6136225" y="6046370"/>
                    <a:pt x="6138056" y="6043806"/>
                  </a:cubicBezTo>
                  <a:cubicBezTo>
                    <a:pt x="6138056" y="6043806"/>
                    <a:pt x="6138423" y="6043806"/>
                    <a:pt x="6138789" y="6043806"/>
                  </a:cubicBezTo>
                  <a:cubicBezTo>
                    <a:pt x="6139155" y="6043806"/>
                    <a:pt x="6138789" y="6043439"/>
                    <a:pt x="6138789" y="6043073"/>
                  </a:cubicBezTo>
                  <a:cubicBezTo>
                    <a:pt x="6139155" y="6042340"/>
                    <a:pt x="6161137" y="5995813"/>
                    <a:pt x="6181653" y="5950018"/>
                  </a:cubicBezTo>
                  <a:cubicBezTo>
                    <a:pt x="6201802" y="5905689"/>
                    <a:pt x="6221952" y="5862093"/>
                    <a:pt x="6223784" y="5857331"/>
                  </a:cubicBezTo>
                  <a:cubicBezTo>
                    <a:pt x="6224150" y="5857331"/>
                    <a:pt x="6224150" y="5857331"/>
                    <a:pt x="6224516" y="5857331"/>
                  </a:cubicBezTo>
                  <a:cubicBezTo>
                    <a:pt x="6224883" y="5857331"/>
                    <a:pt x="6225249" y="5855133"/>
                    <a:pt x="6225249" y="5854766"/>
                  </a:cubicBezTo>
                  <a:lnTo>
                    <a:pt x="6225249" y="5854766"/>
                  </a:lnTo>
                  <a:close/>
                  <a:moveTo>
                    <a:pt x="5710153" y="6657451"/>
                  </a:moveTo>
                  <a:cubicBezTo>
                    <a:pt x="5707589" y="6656352"/>
                    <a:pt x="5704658" y="6656718"/>
                    <a:pt x="5702093" y="6658183"/>
                  </a:cubicBezTo>
                  <a:cubicBezTo>
                    <a:pt x="5688172" y="6642430"/>
                    <a:pt x="5650804" y="6599200"/>
                    <a:pt x="5612703" y="6556336"/>
                  </a:cubicBezTo>
                  <a:lnTo>
                    <a:pt x="5523678" y="6455589"/>
                  </a:lnTo>
                  <a:cubicBezTo>
                    <a:pt x="5524777" y="6454124"/>
                    <a:pt x="5525144" y="6452292"/>
                    <a:pt x="5525144" y="6450460"/>
                  </a:cubicBezTo>
                  <a:lnTo>
                    <a:pt x="5689271" y="6442034"/>
                  </a:lnTo>
                  <a:lnTo>
                    <a:pt x="5854131" y="6433241"/>
                  </a:lnTo>
                  <a:cubicBezTo>
                    <a:pt x="5854497" y="6434707"/>
                    <a:pt x="5855230" y="6436172"/>
                    <a:pt x="5856329" y="6437638"/>
                  </a:cubicBezTo>
                  <a:cubicBezTo>
                    <a:pt x="5844606" y="6454856"/>
                    <a:pt x="5813832" y="6501017"/>
                    <a:pt x="5783058" y="6547544"/>
                  </a:cubicBezTo>
                  <a:lnTo>
                    <a:pt x="5710153" y="6657451"/>
                  </a:lnTo>
                  <a:close/>
                  <a:moveTo>
                    <a:pt x="5237555" y="6231379"/>
                  </a:moveTo>
                  <a:lnTo>
                    <a:pt x="5252209" y="6033547"/>
                  </a:lnTo>
                  <a:lnTo>
                    <a:pt x="5263933" y="5870519"/>
                  </a:lnTo>
                  <a:lnTo>
                    <a:pt x="5267596" y="6026220"/>
                  </a:lnTo>
                  <a:lnTo>
                    <a:pt x="5272358" y="6211230"/>
                  </a:lnTo>
                  <a:cubicBezTo>
                    <a:pt x="5270893" y="6211596"/>
                    <a:pt x="5269794" y="6211962"/>
                    <a:pt x="5268695" y="6213062"/>
                  </a:cubicBezTo>
                  <a:cubicBezTo>
                    <a:pt x="5266131" y="6215993"/>
                    <a:pt x="5266497" y="6220755"/>
                    <a:pt x="5269428" y="6223320"/>
                  </a:cubicBezTo>
                  <a:cubicBezTo>
                    <a:pt x="5269428" y="6223320"/>
                    <a:pt x="5269428" y="6223320"/>
                    <a:pt x="5269428" y="6223320"/>
                  </a:cubicBezTo>
                  <a:cubicBezTo>
                    <a:pt x="5270893" y="6224419"/>
                    <a:pt x="5272358" y="6225152"/>
                    <a:pt x="5274190" y="6225152"/>
                  </a:cubicBezTo>
                  <a:cubicBezTo>
                    <a:pt x="5275289" y="6224785"/>
                    <a:pt x="5276755" y="6224419"/>
                    <a:pt x="5277487" y="6223686"/>
                  </a:cubicBezTo>
                  <a:cubicBezTo>
                    <a:pt x="5292142" y="6237974"/>
                    <a:pt x="5342332" y="6286333"/>
                    <a:pt x="5392889" y="6335058"/>
                  </a:cubicBezTo>
                  <a:lnTo>
                    <a:pt x="5489241" y="6427380"/>
                  </a:lnTo>
                  <a:lnTo>
                    <a:pt x="5376037" y="6339088"/>
                  </a:lnTo>
                  <a:lnTo>
                    <a:pt x="5237555" y="6231379"/>
                  </a:lnTo>
                  <a:lnTo>
                    <a:pt x="5237555" y="6231379"/>
                  </a:lnTo>
                  <a:close/>
                  <a:moveTo>
                    <a:pt x="6096292" y="6035013"/>
                  </a:moveTo>
                  <a:cubicBezTo>
                    <a:pt x="6096292" y="6034647"/>
                    <a:pt x="6095926" y="6034280"/>
                    <a:pt x="6095559" y="6033914"/>
                  </a:cubicBezTo>
                  <a:cubicBezTo>
                    <a:pt x="6097757" y="6030983"/>
                    <a:pt x="6101055" y="6026587"/>
                    <a:pt x="6105451" y="6020725"/>
                  </a:cubicBezTo>
                  <a:lnTo>
                    <a:pt x="6131096" y="6038677"/>
                  </a:lnTo>
                  <a:cubicBezTo>
                    <a:pt x="6126700" y="6037944"/>
                    <a:pt x="6120837" y="6037577"/>
                    <a:pt x="6114976" y="6036845"/>
                  </a:cubicBezTo>
                  <a:lnTo>
                    <a:pt x="6096292" y="6035013"/>
                  </a:lnTo>
                  <a:close/>
                  <a:moveTo>
                    <a:pt x="5999574" y="6217091"/>
                  </a:moveTo>
                  <a:cubicBezTo>
                    <a:pt x="5998841" y="6218191"/>
                    <a:pt x="5998475" y="6219290"/>
                    <a:pt x="5998475" y="6220389"/>
                  </a:cubicBezTo>
                  <a:cubicBezTo>
                    <a:pt x="5980157" y="6218923"/>
                    <a:pt x="5930699" y="6215260"/>
                    <a:pt x="5881608" y="6211962"/>
                  </a:cubicBezTo>
                  <a:lnTo>
                    <a:pt x="5769503" y="6204269"/>
                  </a:lnTo>
                  <a:cubicBezTo>
                    <a:pt x="5769503" y="6203170"/>
                    <a:pt x="5769136" y="6202071"/>
                    <a:pt x="5768770" y="6200972"/>
                  </a:cubicBezTo>
                  <a:lnTo>
                    <a:pt x="5925204" y="6122572"/>
                  </a:lnTo>
                  <a:lnTo>
                    <a:pt x="6088598" y="6040142"/>
                  </a:lnTo>
                  <a:lnTo>
                    <a:pt x="6047566" y="6128800"/>
                  </a:lnTo>
                  <a:cubicBezTo>
                    <a:pt x="6031080" y="6164336"/>
                    <a:pt x="6014961" y="6200239"/>
                    <a:pt x="6008367" y="6214893"/>
                  </a:cubicBezTo>
                  <a:cubicBezTo>
                    <a:pt x="6005069" y="6214161"/>
                    <a:pt x="6001772" y="6214893"/>
                    <a:pt x="5999574" y="6217091"/>
                  </a:cubicBezTo>
                  <a:lnTo>
                    <a:pt x="5999574" y="6217091"/>
                  </a:lnTo>
                  <a:close/>
                  <a:moveTo>
                    <a:pt x="5855230" y="6424815"/>
                  </a:moveTo>
                  <a:cubicBezTo>
                    <a:pt x="5854131" y="6426280"/>
                    <a:pt x="5853765" y="6427746"/>
                    <a:pt x="5853765" y="6429578"/>
                  </a:cubicBezTo>
                  <a:lnTo>
                    <a:pt x="5688905" y="6438004"/>
                  </a:lnTo>
                  <a:lnTo>
                    <a:pt x="5524777" y="6446797"/>
                  </a:lnTo>
                  <a:cubicBezTo>
                    <a:pt x="5524411" y="6445697"/>
                    <a:pt x="5524045" y="6444598"/>
                    <a:pt x="5523312" y="6443499"/>
                  </a:cubicBezTo>
                  <a:lnTo>
                    <a:pt x="5637615" y="6328097"/>
                  </a:lnTo>
                  <a:cubicBezTo>
                    <a:pt x="5684142" y="6280837"/>
                    <a:pt x="5730303" y="6233944"/>
                    <a:pt x="5748987" y="6214893"/>
                  </a:cubicBezTo>
                  <a:cubicBezTo>
                    <a:pt x="5751185" y="6216725"/>
                    <a:pt x="5753750" y="6217458"/>
                    <a:pt x="5756681" y="6217824"/>
                  </a:cubicBezTo>
                  <a:cubicBezTo>
                    <a:pt x="5757779" y="6217824"/>
                    <a:pt x="5759245" y="6217458"/>
                    <a:pt x="5760344" y="6217091"/>
                  </a:cubicBezTo>
                  <a:lnTo>
                    <a:pt x="5807604" y="6318572"/>
                  </a:lnTo>
                  <a:cubicBezTo>
                    <a:pt x="5828120" y="6362535"/>
                    <a:pt x="5849002" y="6406497"/>
                    <a:pt x="5857062" y="6423716"/>
                  </a:cubicBezTo>
                  <a:cubicBezTo>
                    <a:pt x="5856695" y="6424449"/>
                    <a:pt x="5855963" y="6424449"/>
                    <a:pt x="5855230" y="6424815"/>
                  </a:cubicBezTo>
                  <a:lnTo>
                    <a:pt x="5855230" y="6424815"/>
                  </a:lnTo>
                  <a:close/>
                  <a:moveTo>
                    <a:pt x="5279319" y="6212329"/>
                  </a:moveTo>
                  <a:cubicBezTo>
                    <a:pt x="5278220" y="6211596"/>
                    <a:pt x="5277121" y="6211230"/>
                    <a:pt x="5276022" y="6211230"/>
                  </a:cubicBezTo>
                  <a:lnTo>
                    <a:pt x="5271992" y="6025854"/>
                  </a:lnTo>
                  <a:lnTo>
                    <a:pt x="5267596" y="5852934"/>
                  </a:lnTo>
                  <a:lnTo>
                    <a:pt x="5302400" y="6013764"/>
                  </a:lnTo>
                  <a:lnTo>
                    <a:pt x="5341233" y="6192180"/>
                  </a:lnTo>
                  <a:cubicBezTo>
                    <a:pt x="5341233" y="6192912"/>
                    <a:pt x="5340867" y="6193645"/>
                    <a:pt x="5341233" y="6194378"/>
                  </a:cubicBezTo>
                  <a:cubicBezTo>
                    <a:pt x="5341600" y="6195110"/>
                    <a:pt x="5341600" y="6194378"/>
                    <a:pt x="5341966" y="6194378"/>
                  </a:cubicBezTo>
                  <a:lnTo>
                    <a:pt x="5427327" y="6321869"/>
                  </a:lnTo>
                  <a:cubicBezTo>
                    <a:pt x="5458101" y="6368030"/>
                    <a:pt x="5489241" y="6413825"/>
                    <a:pt x="5504262" y="6436172"/>
                  </a:cubicBezTo>
                  <a:lnTo>
                    <a:pt x="5396553" y="6331761"/>
                  </a:lnTo>
                  <a:lnTo>
                    <a:pt x="5280785" y="6221121"/>
                  </a:lnTo>
                  <a:cubicBezTo>
                    <a:pt x="5281517" y="6220022"/>
                    <a:pt x="5281884" y="6218557"/>
                    <a:pt x="5281884" y="6217091"/>
                  </a:cubicBezTo>
                  <a:cubicBezTo>
                    <a:pt x="5281884" y="6215260"/>
                    <a:pt x="5280785" y="6213428"/>
                    <a:pt x="5279319" y="6212329"/>
                  </a:cubicBezTo>
                  <a:lnTo>
                    <a:pt x="5279319" y="6212329"/>
                  </a:lnTo>
                  <a:close/>
                  <a:moveTo>
                    <a:pt x="5406811" y="5714818"/>
                  </a:moveTo>
                  <a:lnTo>
                    <a:pt x="5450774" y="5676717"/>
                  </a:lnTo>
                  <a:lnTo>
                    <a:pt x="5489974" y="5680381"/>
                  </a:lnTo>
                  <a:cubicBezTo>
                    <a:pt x="5472755" y="5708957"/>
                    <a:pt x="5456269" y="5736433"/>
                    <a:pt x="5448942" y="5748523"/>
                  </a:cubicBezTo>
                  <a:cubicBezTo>
                    <a:pt x="5445645" y="5747424"/>
                    <a:pt x="5441981" y="5748157"/>
                    <a:pt x="5439783" y="5750355"/>
                  </a:cubicBezTo>
                  <a:cubicBezTo>
                    <a:pt x="5439783" y="5750355"/>
                    <a:pt x="5439783" y="5750721"/>
                    <a:pt x="5439416" y="5751088"/>
                  </a:cubicBezTo>
                  <a:lnTo>
                    <a:pt x="5390691" y="5728740"/>
                  </a:lnTo>
                  <a:lnTo>
                    <a:pt x="5406811" y="5714818"/>
                  </a:lnTo>
                  <a:close/>
                  <a:moveTo>
                    <a:pt x="5521114" y="6441301"/>
                  </a:moveTo>
                  <a:cubicBezTo>
                    <a:pt x="5518183" y="6439469"/>
                    <a:pt x="5514886" y="6439469"/>
                    <a:pt x="5511955" y="6440568"/>
                  </a:cubicBezTo>
                  <a:cubicBezTo>
                    <a:pt x="5499499" y="6421884"/>
                    <a:pt x="5465428" y="6370961"/>
                    <a:pt x="5430990" y="6319671"/>
                  </a:cubicBezTo>
                  <a:lnTo>
                    <a:pt x="5346362" y="6194378"/>
                  </a:lnTo>
                  <a:lnTo>
                    <a:pt x="5550056" y="6200605"/>
                  </a:lnTo>
                  <a:lnTo>
                    <a:pt x="5743858" y="6206101"/>
                  </a:lnTo>
                  <a:cubicBezTo>
                    <a:pt x="5744224" y="6208666"/>
                    <a:pt x="5744957" y="6210864"/>
                    <a:pt x="5746789" y="6212695"/>
                  </a:cubicBezTo>
                  <a:lnTo>
                    <a:pt x="5635050" y="6325533"/>
                  </a:lnTo>
                  <a:lnTo>
                    <a:pt x="5521114" y="6441301"/>
                  </a:lnTo>
                  <a:close/>
                  <a:moveTo>
                    <a:pt x="5751918" y="5799446"/>
                  </a:moveTo>
                  <a:lnTo>
                    <a:pt x="5627723" y="5781129"/>
                  </a:lnTo>
                  <a:lnTo>
                    <a:pt x="5462863" y="5757315"/>
                  </a:lnTo>
                  <a:lnTo>
                    <a:pt x="5612703" y="5696867"/>
                  </a:lnTo>
                  <a:cubicBezTo>
                    <a:pt x="5613435" y="5697600"/>
                    <a:pt x="5613435" y="5699065"/>
                    <a:pt x="5614168" y="5699798"/>
                  </a:cubicBezTo>
                  <a:cubicBezTo>
                    <a:pt x="5617832" y="5703095"/>
                    <a:pt x="5623693" y="5703095"/>
                    <a:pt x="5627723" y="5699432"/>
                  </a:cubicBezTo>
                  <a:lnTo>
                    <a:pt x="5690737" y="5749988"/>
                  </a:lnTo>
                  <a:cubicBezTo>
                    <a:pt x="5714916" y="5769772"/>
                    <a:pt x="5739462" y="5789189"/>
                    <a:pt x="5752284" y="5799080"/>
                  </a:cubicBezTo>
                  <a:cubicBezTo>
                    <a:pt x="5751918" y="5799080"/>
                    <a:pt x="5751918" y="5799080"/>
                    <a:pt x="5751918" y="5799446"/>
                  </a:cubicBezTo>
                  <a:lnTo>
                    <a:pt x="5751918" y="5799446"/>
                  </a:lnTo>
                  <a:close/>
                  <a:moveTo>
                    <a:pt x="5455170" y="5755850"/>
                  </a:moveTo>
                  <a:lnTo>
                    <a:pt x="5454804" y="5755850"/>
                  </a:lnTo>
                  <a:cubicBezTo>
                    <a:pt x="5454804" y="5755850"/>
                    <a:pt x="5454804" y="5755850"/>
                    <a:pt x="5454804" y="5755484"/>
                  </a:cubicBezTo>
                  <a:cubicBezTo>
                    <a:pt x="5454804" y="5755117"/>
                    <a:pt x="5454437" y="5755117"/>
                    <a:pt x="5454437" y="5754751"/>
                  </a:cubicBezTo>
                  <a:lnTo>
                    <a:pt x="5485578" y="5743394"/>
                  </a:lnTo>
                  <a:lnTo>
                    <a:pt x="5455170" y="5755850"/>
                  </a:lnTo>
                  <a:close/>
                  <a:moveTo>
                    <a:pt x="5764008" y="5816299"/>
                  </a:moveTo>
                  <a:cubicBezTo>
                    <a:pt x="5766938" y="5815932"/>
                    <a:pt x="5769503" y="5814833"/>
                    <a:pt x="5771335" y="5812635"/>
                  </a:cubicBezTo>
                  <a:lnTo>
                    <a:pt x="5803574" y="5835349"/>
                  </a:lnTo>
                  <a:lnTo>
                    <a:pt x="5780494" y="6006803"/>
                  </a:lnTo>
                  <a:cubicBezTo>
                    <a:pt x="5772067" y="6072381"/>
                    <a:pt x="5763275" y="6137593"/>
                    <a:pt x="5758512" y="6174594"/>
                  </a:cubicBezTo>
                  <a:cubicBezTo>
                    <a:pt x="5759245" y="6137593"/>
                    <a:pt x="5760344" y="6071282"/>
                    <a:pt x="5761443" y="6004605"/>
                  </a:cubicBezTo>
                  <a:lnTo>
                    <a:pt x="5764008" y="5816299"/>
                  </a:lnTo>
                  <a:close/>
                  <a:moveTo>
                    <a:pt x="5772434" y="5809704"/>
                  </a:moveTo>
                  <a:cubicBezTo>
                    <a:pt x="5772800" y="5808971"/>
                    <a:pt x="5772800" y="5808239"/>
                    <a:pt x="5773167" y="5807873"/>
                  </a:cubicBezTo>
                  <a:lnTo>
                    <a:pt x="5785256" y="5809338"/>
                  </a:lnTo>
                  <a:cubicBezTo>
                    <a:pt x="5790385" y="5810071"/>
                    <a:pt x="5795514" y="5810437"/>
                    <a:pt x="5799910" y="5810803"/>
                  </a:cubicBezTo>
                  <a:cubicBezTo>
                    <a:pt x="5799910" y="5814467"/>
                    <a:pt x="5802475" y="5817398"/>
                    <a:pt x="5805772" y="5817764"/>
                  </a:cubicBezTo>
                  <a:lnTo>
                    <a:pt x="5803940" y="5831686"/>
                  </a:lnTo>
                  <a:lnTo>
                    <a:pt x="5772434" y="5809704"/>
                  </a:lnTo>
                  <a:close/>
                  <a:moveTo>
                    <a:pt x="5800276" y="5806773"/>
                  </a:moveTo>
                  <a:lnTo>
                    <a:pt x="5773899" y="5802744"/>
                  </a:lnTo>
                  <a:cubicBezTo>
                    <a:pt x="5773533" y="5801278"/>
                    <a:pt x="5772800" y="5799446"/>
                    <a:pt x="5771701" y="5798347"/>
                  </a:cubicBezTo>
                  <a:lnTo>
                    <a:pt x="5777563" y="5792852"/>
                  </a:lnTo>
                  <a:lnTo>
                    <a:pt x="5800276" y="5806773"/>
                  </a:lnTo>
                  <a:close/>
                  <a:moveTo>
                    <a:pt x="5769869" y="5795416"/>
                  </a:moveTo>
                  <a:cubicBezTo>
                    <a:pt x="5765473" y="5792485"/>
                    <a:pt x="5759977" y="5792485"/>
                    <a:pt x="5755581" y="5795783"/>
                  </a:cubicBezTo>
                  <a:cubicBezTo>
                    <a:pt x="5746056" y="5786624"/>
                    <a:pt x="5729204" y="5769405"/>
                    <a:pt x="5708321" y="5748890"/>
                  </a:cubicBezTo>
                  <a:lnTo>
                    <a:pt x="5713450" y="5752186"/>
                  </a:lnTo>
                  <a:cubicBezTo>
                    <a:pt x="5735432" y="5766108"/>
                    <a:pt x="5757413" y="5780030"/>
                    <a:pt x="5774632" y="5790654"/>
                  </a:cubicBezTo>
                  <a:lnTo>
                    <a:pt x="5769869" y="5795416"/>
                  </a:lnTo>
                  <a:close/>
                  <a:moveTo>
                    <a:pt x="5733234" y="5778564"/>
                  </a:moveTo>
                  <a:cubicBezTo>
                    <a:pt x="5721510" y="5769039"/>
                    <a:pt x="5707223" y="5757682"/>
                    <a:pt x="5692935" y="5746325"/>
                  </a:cubicBezTo>
                  <a:lnTo>
                    <a:pt x="5647140" y="5710055"/>
                  </a:lnTo>
                  <a:lnTo>
                    <a:pt x="5691835" y="5738265"/>
                  </a:lnTo>
                  <a:cubicBezTo>
                    <a:pt x="5707589" y="5753652"/>
                    <a:pt x="5721877" y="5767207"/>
                    <a:pt x="5733234" y="5778564"/>
                  </a:cubicBezTo>
                  <a:lnTo>
                    <a:pt x="5733234" y="5778564"/>
                  </a:lnTo>
                  <a:close/>
                  <a:moveTo>
                    <a:pt x="5629555" y="5695035"/>
                  </a:moveTo>
                  <a:cubicBezTo>
                    <a:pt x="5629921" y="5693936"/>
                    <a:pt x="5630288" y="5693203"/>
                    <a:pt x="5630654" y="5692104"/>
                  </a:cubicBezTo>
                  <a:lnTo>
                    <a:pt x="5642744" y="5690639"/>
                  </a:lnTo>
                  <a:lnTo>
                    <a:pt x="5652269" y="5700164"/>
                  </a:lnTo>
                  <a:cubicBezTo>
                    <a:pt x="5661061" y="5708957"/>
                    <a:pt x="5669854" y="5717383"/>
                    <a:pt x="5678647" y="5725809"/>
                  </a:cubicBezTo>
                  <a:lnTo>
                    <a:pt x="5629555" y="5695035"/>
                  </a:lnTo>
                  <a:close/>
                  <a:moveTo>
                    <a:pt x="5545293" y="5603446"/>
                  </a:moveTo>
                  <a:cubicBezTo>
                    <a:pt x="5547125" y="5603446"/>
                    <a:pt x="5548957" y="5603080"/>
                    <a:pt x="5550422" y="5601981"/>
                  </a:cubicBezTo>
                  <a:cubicBezTo>
                    <a:pt x="5557383" y="5611506"/>
                    <a:pt x="5569473" y="5627259"/>
                    <a:pt x="5581196" y="5643013"/>
                  </a:cubicBezTo>
                  <a:lnTo>
                    <a:pt x="5613069" y="5684411"/>
                  </a:lnTo>
                  <a:cubicBezTo>
                    <a:pt x="5613069" y="5684411"/>
                    <a:pt x="5612703" y="5684411"/>
                    <a:pt x="5612703" y="5684411"/>
                  </a:cubicBezTo>
                  <a:cubicBezTo>
                    <a:pt x="5611970" y="5685510"/>
                    <a:pt x="5611603" y="5686975"/>
                    <a:pt x="5611603" y="5688441"/>
                  </a:cubicBezTo>
                  <a:lnTo>
                    <a:pt x="5495835" y="5677083"/>
                  </a:lnTo>
                  <a:lnTo>
                    <a:pt x="5496934" y="5674885"/>
                  </a:lnTo>
                  <a:cubicBezTo>
                    <a:pt x="5514886" y="5645577"/>
                    <a:pt x="5532471" y="5615902"/>
                    <a:pt x="5541263" y="5601614"/>
                  </a:cubicBezTo>
                  <a:cubicBezTo>
                    <a:pt x="5542729" y="5602714"/>
                    <a:pt x="5544194" y="5603080"/>
                    <a:pt x="5545293" y="5603446"/>
                  </a:cubicBezTo>
                  <a:lnTo>
                    <a:pt x="5545293" y="5603446"/>
                  </a:lnTo>
                  <a:close/>
                  <a:moveTo>
                    <a:pt x="5610871" y="5692104"/>
                  </a:moveTo>
                  <a:cubicBezTo>
                    <a:pt x="5610871" y="5692471"/>
                    <a:pt x="5611237" y="5692837"/>
                    <a:pt x="5611237" y="5693203"/>
                  </a:cubicBezTo>
                  <a:lnTo>
                    <a:pt x="5532837" y="5722145"/>
                  </a:lnTo>
                  <a:cubicBezTo>
                    <a:pt x="5499865" y="5734235"/>
                    <a:pt x="5467260" y="5746691"/>
                    <a:pt x="5452972" y="5752186"/>
                  </a:cubicBezTo>
                  <a:cubicBezTo>
                    <a:pt x="5452606" y="5751454"/>
                    <a:pt x="5452606" y="5750721"/>
                    <a:pt x="5451873" y="5750355"/>
                  </a:cubicBezTo>
                  <a:lnTo>
                    <a:pt x="5494003" y="5681480"/>
                  </a:lnTo>
                  <a:lnTo>
                    <a:pt x="5610871" y="5692104"/>
                  </a:lnTo>
                  <a:close/>
                  <a:moveTo>
                    <a:pt x="5439783" y="5762078"/>
                  </a:moveTo>
                  <a:lnTo>
                    <a:pt x="5400949" y="5777831"/>
                  </a:lnTo>
                  <a:lnTo>
                    <a:pt x="5439050" y="5761345"/>
                  </a:lnTo>
                  <a:cubicBezTo>
                    <a:pt x="5439783" y="5761345"/>
                    <a:pt x="5439783" y="5761712"/>
                    <a:pt x="5439783" y="5762078"/>
                  </a:cubicBezTo>
                  <a:lnTo>
                    <a:pt x="5439783" y="5762078"/>
                  </a:lnTo>
                  <a:close/>
                  <a:moveTo>
                    <a:pt x="5271260" y="5839379"/>
                  </a:moveTo>
                  <a:cubicBezTo>
                    <a:pt x="5272725" y="5837547"/>
                    <a:pt x="5273091" y="5835349"/>
                    <a:pt x="5272725" y="5833151"/>
                  </a:cubicBezTo>
                  <a:lnTo>
                    <a:pt x="5443813" y="5764643"/>
                  </a:lnTo>
                  <a:lnTo>
                    <a:pt x="5444545" y="5764276"/>
                  </a:lnTo>
                  <a:cubicBezTo>
                    <a:pt x="5445278" y="5764276"/>
                    <a:pt x="5445645" y="5765009"/>
                    <a:pt x="5446011" y="5765009"/>
                  </a:cubicBezTo>
                  <a:cubicBezTo>
                    <a:pt x="5448575" y="5765009"/>
                    <a:pt x="5451140" y="5763910"/>
                    <a:pt x="5452606" y="5762078"/>
                  </a:cubicBezTo>
                  <a:cubicBezTo>
                    <a:pt x="5452972" y="5761712"/>
                    <a:pt x="5452606" y="5761345"/>
                    <a:pt x="5452972" y="5760979"/>
                  </a:cubicBezTo>
                  <a:lnTo>
                    <a:pt x="5456269" y="5759513"/>
                  </a:lnTo>
                  <a:lnTo>
                    <a:pt x="5603910" y="5782228"/>
                  </a:lnTo>
                  <a:cubicBezTo>
                    <a:pt x="5664725" y="5791753"/>
                    <a:pt x="5725907" y="5800912"/>
                    <a:pt x="5750452" y="5804575"/>
                  </a:cubicBezTo>
                  <a:cubicBezTo>
                    <a:pt x="5750452" y="5804942"/>
                    <a:pt x="5750452" y="5805308"/>
                    <a:pt x="5750452" y="5805675"/>
                  </a:cubicBezTo>
                  <a:cubicBezTo>
                    <a:pt x="5750452" y="5811170"/>
                    <a:pt x="5755215" y="5815932"/>
                    <a:pt x="5760710" y="5815932"/>
                  </a:cubicBezTo>
                  <a:lnTo>
                    <a:pt x="5757413" y="6004605"/>
                  </a:lnTo>
                  <a:lnTo>
                    <a:pt x="5754849" y="6192180"/>
                  </a:lnTo>
                  <a:cubicBezTo>
                    <a:pt x="5751551" y="6192546"/>
                    <a:pt x="5748620" y="6194011"/>
                    <a:pt x="5746422" y="6196576"/>
                  </a:cubicBezTo>
                  <a:cubicBezTo>
                    <a:pt x="5744957" y="6198407"/>
                    <a:pt x="5743858" y="6200605"/>
                    <a:pt x="5743858" y="6202804"/>
                  </a:cubicBezTo>
                  <a:lnTo>
                    <a:pt x="5549690" y="6196576"/>
                  </a:lnTo>
                  <a:lnTo>
                    <a:pt x="5344531" y="6190714"/>
                  </a:lnTo>
                  <a:cubicBezTo>
                    <a:pt x="5344531" y="6190714"/>
                    <a:pt x="5344531" y="6190714"/>
                    <a:pt x="5344531" y="6190348"/>
                  </a:cubicBezTo>
                  <a:cubicBezTo>
                    <a:pt x="5344531" y="6189981"/>
                    <a:pt x="5344531" y="6190348"/>
                    <a:pt x="5344164" y="6190348"/>
                  </a:cubicBezTo>
                  <a:lnTo>
                    <a:pt x="5306063" y="6012665"/>
                  </a:lnTo>
                  <a:lnTo>
                    <a:pt x="5268329" y="5840478"/>
                  </a:lnTo>
                  <a:cubicBezTo>
                    <a:pt x="5269061" y="5840478"/>
                    <a:pt x="5270527" y="5840478"/>
                    <a:pt x="5271260" y="5839379"/>
                  </a:cubicBezTo>
                  <a:close/>
                  <a:moveTo>
                    <a:pt x="5765106" y="6194744"/>
                  </a:moveTo>
                  <a:cubicBezTo>
                    <a:pt x="5763641" y="6193645"/>
                    <a:pt x="5761809" y="6192546"/>
                    <a:pt x="5759977" y="6192180"/>
                  </a:cubicBezTo>
                  <a:lnTo>
                    <a:pt x="5784890" y="6007170"/>
                  </a:lnTo>
                  <a:lnTo>
                    <a:pt x="5807237" y="5837547"/>
                  </a:lnTo>
                  <a:lnTo>
                    <a:pt x="5926669" y="5921809"/>
                  </a:lnTo>
                  <a:lnTo>
                    <a:pt x="6087865" y="6035013"/>
                  </a:lnTo>
                  <a:cubicBezTo>
                    <a:pt x="6087865" y="6035379"/>
                    <a:pt x="6087499" y="6035746"/>
                    <a:pt x="6087499" y="6036479"/>
                  </a:cubicBezTo>
                  <a:cubicBezTo>
                    <a:pt x="6087499" y="6037211"/>
                    <a:pt x="6087499" y="6036479"/>
                    <a:pt x="6087499" y="6036479"/>
                  </a:cubicBezTo>
                  <a:lnTo>
                    <a:pt x="5923739" y="6118542"/>
                  </a:lnTo>
                  <a:lnTo>
                    <a:pt x="5767671" y="6197308"/>
                  </a:lnTo>
                  <a:cubicBezTo>
                    <a:pt x="5766206" y="6196576"/>
                    <a:pt x="5765839" y="6195843"/>
                    <a:pt x="5765106" y="6194744"/>
                  </a:cubicBezTo>
                  <a:lnTo>
                    <a:pt x="5765106" y="6194744"/>
                  </a:lnTo>
                  <a:close/>
                  <a:moveTo>
                    <a:pt x="5928501" y="5918512"/>
                  </a:moveTo>
                  <a:lnTo>
                    <a:pt x="5807604" y="5833518"/>
                  </a:lnTo>
                  <a:cubicBezTo>
                    <a:pt x="5808337" y="5827289"/>
                    <a:pt x="5809069" y="5821794"/>
                    <a:pt x="5809802" y="5818130"/>
                  </a:cubicBezTo>
                  <a:cubicBezTo>
                    <a:pt x="5811634" y="5817764"/>
                    <a:pt x="5813099" y="5817032"/>
                    <a:pt x="5814564" y="5815932"/>
                  </a:cubicBezTo>
                  <a:lnTo>
                    <a:pt x="5949750" y="5924373"/>
                  </a:lnTo>
                  <a:lnTo>
                    <a:pt x="6045735" y="6000942"/>
                  </a:lnTo>
                  <a:lnTo>
                    <a:pt x="5928501" y="5918512"/>
                  </a:lnTo>
                  <a:close/>
                  <a:moveTo>
                    <a:pt x="5785256" y="5792119"/>
                  </a:moveTo>
                  <a:lnTo>
                    <a:pt x="5780860" y="5789555"/>
                  </a:lnTo>
                  <a:lnTo>
                    <a:pt x="5781226" y="5789189"/>
                  </a:lnTo>
                  <a:lnTo>
                    <a:pt x="5785256" y="5792119"/>
                  </a:lnTo>
                  <a:close/>
                  <a:moveTo>
                    <a:pt x="5630288" y="5688074"/>
                  </a:moveTo>
                  <a:cubicBezTo>
                    <a:pt x="5629921" y="5686242"/>
                    <a:pt x="5629189" y="5684411"/>
                    <a:pt x="5627723" y="5683312"/>
                  </a:cubicBezTo>
                  <a:cubicBezTo>
                    <a:pt x="5624426" y="5680747"/>
                    <a:pt x="5620030" y="5680747"/>
                    <a:pt x="5616733" y="5682579"/>
                  </a:cubicBezTo>
                  <a:lnTo>
                    <a:pt x="5584860" y="5640082"/>
                  </a:lnTo>
                  <a:cubicBezTo>
                    <a:pt x="5577166" y="5629824"/>
                    <a:pt x="5569473" y="5619566"/>
                    <a:pt x="5562878" y="5611140"/>
                  </a:cubicBezTo>
                  <a:lnTo>
                    <a:pt x="5639813" y="5686609"/>
                  </a:lnTo>
                  <a:lnTo>
                    <a:pt x="5630288" y="5688074"/>
                  </a:lnTo>
                  <a:close/>
                  <a:moveTo>
                    <a:pt x="5803574" y="5802744"/>
                  </a:moveTo>
                  <a:lnTo>
                    <a:pt x="5784157" y="5786624"/>
                  </a:lnTo>
                  <a:cubicBezTo>
                    <a:pt x="5799544" y="5771970"/>
                    <a:pt x="5821892" y="5751088"/>
                    <a:pt x="5844606" y="5729839"/>
                  </a:cubicBezTo>
                  <a:cubicBezTo>
                    <a:pt x="5869884" y="5706026"/>
                    <a:pt x="5895163" y="5681846"/>
                    <a:pt x="5910550" y="5667558"/>
                  </a:cubicBezTo>
                  <a:lnTo>
                    <a:pt x="5864755" y="5729839"/>
                  </a:lnTo>
                  <a:cubicBezTo>
                    <a:pt x="5842774" y="5759513"/>
                    <a:pt x="5821525" y="5789189"/>
                    <a:pt x="5812366" y="5802011"/>
                  </a:cubicBezTo>
                  <a:cubicBezTo>
                    <a:pt x="5809435" y="5800546"/>
                    <a:pt x="5806139" y="5801278"/>
                    <a:pt x="5803574" y="5802744"/>
                  </a:cubicBezTo>
                  <a:lnTo>
                    <a:pt x="5803574" y="5802744"/>
                  </a:lnTo>
                  <a:close/>
                  <a:moveTo>
                    <a:pt x="5676082" y="5701996"/>
                  </a:moveTo>
                  <a:lnTo>
                    <a:pt x="5778662" y="5786624"/>
                  </a:lnTo>
                  <a:lnTo>
                    <a:pt x="5777929" y="5787357"/>
                  </a:lnTo>
                  <a:cubicBezTo>
                    <a:pt x="5760710" y="5776366"/>
                    <a:pt x="5738363" y="5762078"/>
                    <a:pt x="5716015" y="5748157"/>
                  </a:cubicBezTo>
                  <a:lnTo>
                    <a:pt x="5695499" y="5735334"/>
                  </a:lnTo>
                  <a:cubicBezTo>
                    <a:pt x="5682676" y="5722878"/>
                    <a:pt x="5669122" y="5709689"/>
                    <a:pt x="5655566" y="5696500"/>
                  </a:cubicBezTo>
                  <a:lnTo>
                    <a:pt x="5648239" y="5689173"/>
                  </a:lnTo>
                  <a:lnTo>
                    <a:pt x="5658863" y="5687708"/>
                  </a:lnTo>
                  <a:lnTo>
                    <a:pt x="5676082" y="5701996"/>
                  </a:lnTo>
                  <a:close/>
                  <a:moveTo>
                    <a:pt x="5644942" y="5686242"/>
                  </a:moveTo>
                  <a:lnTo>
                    <a:pt x="5577533" y="5620665"/>
                  </a:lnTo>
                  <a:lnTo>
                    <a:pt x="5655200" y="5685144"/>
                  </a:lnTo>
                  <a:lnTo>
                    <a:pt x="5644942" y="5686242"/>
                  </a:lnTo>
                  <a:close/>
                  <a:moveTo>
                    <a:pt x="5494003" y="5672687"/>
                  </a:moveTo>
                  <a:lnTo>
                    <a:pt x="5491805" y="5676351"/>
                  </a:lnTo>
                  <a:lnTo>
                    <a:pt x="5454804" y="5672687"/>
                  </a:lnTo>
                  <a:lnTo>
                    <a:pt x="5538332" y="5600149"/>
                  </a:lnTo>
                  <a:cubicBezTo>
                    <a:pt x="5529173" y="5615170"/>
                    <a:pt x="5511589" y="5644111"/>
                    <a:pt x="5494003" y="5672687"/>
                  </a:cubicBezTo>
                  <a:lnTo>
                    <a:pt x="5494003" y="5672687"/>
                  </a:lnTo>
                  <a:close/>
                  <a:moveTo>
                    <a:pt x="5438318" y="5754018"/>
                  </a:moveTo>
                  <a:cubicBezTo>
                    <a:pt x="5437951" y="5755117"/>
                    <a:pt x="5437951" y="5756217"/>
                    <a:pt x="5437951" y="5757315"/>
                  </a:cubicBezTo>
                  <a:lnTo>
                    <a:pt x="5354788" y="5792852"/>
                  </a:lnTo>
                  <a:cubicBezTo>
                    <a:pt x="5322916" y="5806407"/>
                    <a:pt x="5291042" y="5820329"/>
                    <a:pt x="5274923" y="5827289"/>
                  </a:cubicBezTo>
                  <a:lnTo>
                    <a:pt x="5387394" y="5730572"/>
                  </a:lnTo>
                  <a:lnTo>
                    <a:pt x="5438318" y="5754018"/>
                  </a:lnTo>
                  <a:close/>
                  <a:moveTo>
                    <a:pt x="6092995" y="6031349"/>
                  </a:moveTo>
                  <a:cubicBezTo>
                    <a:pt x="6091896" y="6030983"/>
                    <a:pt x="6090797" y="6031349"/>
                    <a:pt x="6089697" y="6031716"/>
                  </a:cubicBezTo>
                  <a:lnTo>
                    <a:pt x="5951581" y="5920710"/>
                  </a:lnTo>
                  <a:lnTo>
                    <a:pt x="5855597" y="5844142"/>
                  </a:lnTo>
                  <a:lnTo>
                    <a:pt x="5972097" y="5926205"/>
                  </a:lnTo>
                  <a:lnTo>
                    <a:pt x="6102520" y="6017428"/>
                  </a:lnTo>
                  <a:cubicBezTo>
                    <a:pt x="6098124" y="6024389"/>
                    <a:pt x="6095193" y="6029151"/>
                    <a:pt x="6092995" y="6031349"/>
                  </a:cubicBezTo>
                  <a:lnTo>
                    <a:pt x="6092995" y="6031349"/>
                  </a:lnTo>
                  <a:close/>
                  <a:moveTo>
                    <a:pt x="5842041" y="5726908"/>
                  </a:moveTo>
                  <a:lnTo>
                    <a:pt x="5781226" y="5784426"/>
                  </a:lnTo>
                  <a:lnTo>
                    <a:pt x="5678647" y="5699432"/>
                  </a:lnTo>
                  <a:lnTo>
                    <a:pt x="5664359" y="5687708"/>
                  </a:lnTo>
                  <a:lnTo>
                    <a:pt x="5772800" y="5674153"/>
                  </a:lnTo>
                  <a:cubicBezTo>
                    <a:pt x="5836546" y="5666093"/>
                    <a:pt x="5901024" y="5657667"/>
                    <a:pt x="5918609" y="5655102"/>
                  </a:cubicBezTo>
                  <a:cubicBezTo>
                    <a:pt x="5907619" y="5664994"/>
                    <a:pt x="5874647" y="5695768"/>
                    <a:pt x="5842041" y="5726908"/>
                  </a:cubicBezTo>
                  <a:lnTo>
                    <a:pt x="5842041" y="5726908"/>
                  </a:lnTo>
                  <a:close/>
                  <a:moveTo>
                    <a:pt x="5403880" y="5711521"/>
                  </a:moveTo>
                  <a:lnTo>
                    <a:pt x="5386662" y="5726541"/>
                  </a:lnTo>
                  <a:lnTo>
                    <a:pt x="5333906" y="5701996"/>
                  </a:lnTo>
                  <a:cubicBezTo>
                    <a:pt x="5291409" y="5682213"/>
                    <a:pt x="5248545" y="5662796"/>
                    <a:pt x="5230228" y="5654736"/>
                  </a:cubicBezTo>
                  <a:lnTo>
                    <a:pt x="5420366" y="5673420"/>
                  </a:lnTo>
                  <a:lnTo>
                    <a:pt x="5445645" y="5675985"/>
                  </a:lnTo>
                  <a:lnTo>
                    <a:pt x="5403880" y="5711521"/>
                  </a:lnTo>
                  <a:close/>
                  <a:moveTo>
                    <a:pt x="6156374" y="5944157"/>
                  </a:moveTo>
                  <a:cubicBezTo>
                    <a:pt x="6136957" y="5970901"/>
                    <a:pt x="6117541" y="5998011"/>
                    <a:pt x="6104718" y="6015230"/>
                  </a:cubicBezTo>
                  <a:lnTo>
                    <a:pt x="5974662" y="5923641"/>
                  </a:lnTo>
                  <a:lnTo>
                    <a:pt x="5816396" y="5812635"/>
                  </a:lnTo>
                  <a:cubicBezTo>
                    <a:pt x="5817129" y="5811536"/>
                    <a:pt x="5817495" y="5810071"/>
                    <a:pt x="5817495" y="5808605"/>
                  </a:cubicBezTo>
                  <a:cubicBezTo>
                    <a:pt x="5817129" y="5806773"/>
                    <a:pt x="5816396" y="5804942"/>
                    <a:pt x="5814931" y="5803843"/>
                  </a:cubicBezTo>
                  <a:cubicBezTo>
                    <a:pt x="5824456" y="5791020"/>
                    <a:pt x="5846438" y="5761712"/>
                    <a:pt x="5867686" y="5732037"/>
                  </a:cubicBezTo>
                  <a:cubicBezTo>
                    <a:pt x="5893697" y="5696500"/>
                    <a:pt x="5919342" y="5661330"/>
                    <a:pt x="5924105" y="5654736"/>
                  </a:cubicBezTo>
                  <a:lnTo>
                    <a:pt x="6072479" y="5755117"/>
                  </a:lnTo>
                  <a:lnTo>
                    <a:pt x="6221219" y="5855133"/>
                  </a:lnTo>
                  <a:lnTo>
                    <a:pt x="6156374" y="5944157"/>
                  </a:lnTo>
                  <a:close/>
                  <a:moveTo>
                    <a:pt x="5772067" y="5669756"/>
                  </a:moveTo>
                  <a:lnTo>
                    <a:pt x="5660329" y="5684411"/>
                  </a:lnTo>
                  <a:lnTo>
                    <a:pt x="5554818" y="5597585"/>
                  </a:lnTo>
                  <a:cubicBezTo>
                    <a:pt x="5555185" y="5596852"/>
                    <a:pt x="5555185" y="5596119"/>
                    <a:pt x="5555551" y="5595386"/>
                  </a:cubicBezTo>
                  <a:lnTo>
                    <a:pt x="5734333" y="5624329"/>
                  </a:lnTo>
                  <a:lnTo>
                    <a:pt x="5911282" y="5652538"/>
                  </a:lnTo>
                  <a:cubicBezTo>
                    <a:pt x="5886737" y="5655469"/>
                    <a:pt x="5829219" y="5662429"/>
                    <a:pt x="5772067" y="5669756"/>
                  </a:cubicBezTo>
                  <a:lnTo>
                    <a:pt x="5772067" y="5669756"/>
                  </a:lnTo>
                  <a:close/>
                  <a:moveTo>
                    <a:pt x="5535768" y="5595753"/>
                  </a:moveTo>
                  <a:cubicBezTo>
                    <a:pt x="5536134" y="5596485"/>
                    <a:pt x="5536501" y="5596852"/>
                    <a:pt x="5536867" y="5597585"/>
                  </a:cubicBezTo>
                  <a:lnTo>
                    <a:pt x="5449675" y="5672687"/>
                  </a:lnTo>
                  <a:lnTo>
                    <a:pt x="5420732" y="5669756"/>
                  </a:lnTo>
                  <a:lnTo>
                    <a:pt x="5232426" y="5651805"/>
                  </a:lnTo>
                  <a:cubicBezTo>
                    <a:pt x="5258070" y="5647409"/>
                    <a:pt x="5320718" y="5636052"/>
                    <a:pt x="5382998" y="5624329"/>
                  </a:cubicBezTo>
                  <a:lnTo>
                    <a:pt x="5535768" y="5595753"/>
                  </a:lnTo>
                  <a:close/>
                  <a:moveTo>
                    <a:pt x="5224366" y="5656201"/>
                  </a:moveTo>
                  <a:cubicBezTo>
                    <a:pt x="5239386" y="5663162"/>
                    <a:pt x="5285547" y="5684777"/>
                    <a:pt x="5332075" y="5706026"/>
                  </a:cubicBezTo>
                  <a:lnTo>
                    <a:pt x="5383364" y="5729472"/>
                  </a:lnTo>
                  <a:lnTo>
                    <a:pt x="5269428" y="5828388"/>
                  </a:lnTo>
                  <a:cubicBezTo>
                    <a:pt x="5267962" y="5827289"/>
                    <a:pt x="5266497" y="5826923"/>
                    <a:pt x="5265031" y="5826923"/>
                  </a:cubicBezTo>
                  <a:lnTo>
                    <a:pt x="5244149" y="5743027"/>
                  </a:lnTo>
                  <a:cubicBezTo>
                    <a:pt x="5235357" y="5706759"/>
                    <a:pt x="5225831" y="5670489"/>
                    <a:pt x="5222534" y="5657301"/>
                  </a:cubicBezTo>
                  <a:cubicBezTo>
                    <a:pt x="5223267" y="5656934"/>
                    <a:pt x="5224000" y="5656934"/>
                    <a:pt x="5224366" y="5656201"/>
                  </a:cubicBezTo>
                  <a:lnTo>
                    <a:pt x="5224366" y="5656201"/>
                  </a:lnTo>
                  <a:close/>
                  <a:moveTo>
                    <a:pt x="5865854" y="6422983"/>
                  </a:moveTo>
                  <a:cubicBezTo>
                    <a:pt x="5864022" y="6422250"/>
                    <a:pt x="5862191" y="6421884"/>
                    <a:pt x="5860359" y="6422250"/>
                  </a:cubicBezTo>
                  <a:cubicBezTo>
                    <a:pt x="5852299" y="6405032"/>
                    <a:pt x="5832150" y="6360703"/>
                    <a:pt x="5811267" y="6317107"/>
                  </a:cubicBezTo>
                  <a:lnTo>
                    <a:pt x="5763641" y="6215626"/>
                  </a:lnTo>
                  <a:cubicBezTo>
                    <a:pt x="5764740" y="6214893"/>
                    <a:pt x="5765839" y="6214161"/>
                    <a:pt x="5766572" y="6213428"/>
                  </a:cubicBezTo>
                  <a:cubicBezTo>
                    <a:pt x="5768037" y="6211596"/>
                    <a:pt x="5768770" y="6209764"/>
                    <a:pt x="5769136" y="6207566"/>
                  </a:cubicBezTo>
                  <a:lnTo>
                    <a:pt x="5881241" y="6215626"/>
                  </a:lnTo>
                  <a:cubicBezTo>
                    <a:pt x="5929966" y="6219290"/>
                    <a:pt x="5979058" y="6222587"/>
                    <a:pt x="5997742" y="6223686"/>
                  </a:cubicBezTo>
                  <a:cubicBezTo>
                    <a:pt x="5998108" y="6225518"/>
                    <a:pt x="5998841" y="6226983"/>
                    <a:pt x="5999940" y="6228082"/>
                  </a:cubicBezTo>
                  <a:cubicBezTo>
                    <a:pt x="5989316" y="6243469"/>
                    <a:pt x="5960740" y="6284135"/>
                    <a:pt x="5932531" y="6325166"/>
                  </a:cubicBezTo>
                  <a:lnTo>
                    <a:pt x="5865854" y="6422983"/>
                  </a:lnTo>
                  <a:close/>
                  <a:moveTo>
                    <a:pt x="6015694" y="6206834"/>
                  </a:moveTo>
                  <a:cubicBezTo>
                    <a:pt x="6024120" y="6189249"/>
                    <a:pt x="6037675" y="6159940"/>
                    <a:pt x="6050864" y="6130265"/>
                  </a:cubicBezTo>
                  <a:lnTo>
                    <a:pt x="6091529" y="6040875"/>
                  </a:lnTo>
                  <a:lnTo>
                    <a:pt x="6091896" y="6040875"/>
                  </a:lnTo>
                  <a:cubicBezTo>
                    <a:pt x="6093361" y="6040875"/>
                    <a:pt x="6094826" y="6040142"/>
                    <a:pt x="6095559" y="6039043"/>
                  </a:cubicBezTo>
                  <a:cubicBezTo>
                    <a:pt x="6095926" y="6038677"/>
                    <a:pt x="6095559" y="6038310"/>
                    <a:pt x="6095926" y="6037944"/>
                  </a:cubicBezTo>
                  <a:lnTo>
                    <a:pt x="6114610" y="6040142"/>
                  </a:lnTo>
                  <a:cubicBezTo>
                    <a:pt x="6122669" y="6041241"/>
                    <a:pt x="6130363" y="6041974"/>
                    <a:pt x="6134759" y="6042340"/>
                  </a:cubicBezTo>
                  <a:cubicBezTo>
                    <a:pt x="6127432" y="6052232"/>
                    <a:pt x="6098490" y="6091432"/>
                    <a:pt x="6070647" y="6130632"/>
                  </a:cubicBezTo>
                  <a:lnTo>
                    <a:pt x="6015694" y="6206834"/>
                  </a:lnTo>
                  <a:close/>
                  <a:moveTo>
                    <a:pt x="6137323" y="6038677"/>
                  </a:moveTo>
                  <a:lnTo>
                    <a:pt x="6107649" y="6017794"/>
                  </a:lnTo>
                  <a:cubicBezTo>
                    <a:pt x="6120471" y="6000209"/>
                    <a:pt x="6139888" y="5973465"/>
                    <a:pt x="6159305" y="5946721"/>
                  </a:cubicBezTo>
                  <a:cubicBezTo>
                    <a:pt x="6180920" y="5916680"/>
                    <a:pt x="6202169" y="5887372"/>
                    <a:pt x="6214625" y="5870153"/>
                  </a:cubicBezTo>
                  <a:lnTo>
                    <a:pt x="6179088" y="5947088"/>
                  </a:lnTo>
                  <a:cubicBezTo>
                    <a:pt x="6160038" y="5988486"/>
                    <a:pt x="6141354" y="6029884"/>
                    <a:pt x="6137323" y="6038677"/>
                  </a:cubicBezTo>
                  <a:lnTo>
                    <a:pt x="6137323" y="6038677"/>
                  </a:lnTo>
                  <a:close/>
                  <a:moveTo>
                    <a:pt x="6221952" y="5297539"/>
                  </a:moveTo>
                  <a:lnTo>
                    <a:pt x="6158572" y="5234893"/>
                  </a:lnTo>
                  <a:lnTo>
                    <a:pt x="6091163" y="5168582"/>
                  </a:lnTo>
                  <a:cubicBezTo>
                    <a:pt x="6091163" y="5168216"/>
                    <a:pt x="6091529" y="5167849"/>
                    <a:pt x="6091163" y="5167483"/>
                  </a:cubicBezTo>
                  <a:cubicBezTo>
                    <a:pt x="6090797" y="5167117"/>
                    <a:pt x="6090064" y="5167849"/>
                    <a:pt x="6089697" y="5167849"/>
                  </a:cubicBezTo>
                  <a:lnTo>
                    <a:pt x="5875013" y="5156859"/>
                  </a:lnTo>
                  <a:cubicBezTo>
                    <a:pt x="5874647" y="5155394"/>
                    <a:pt x="5873914" y="5154294"/>
                    <a:pt x="5872815" y="5153562"/>
                  </a:cubicBezTo>
                  <a:cubicBezTo>
                    <a:pt x="5870617" y="5152096"/>
                    <a:pt x="5867320" y="5152463"/>
                    <a:pt x="5865488" y="5154294"/>
                  </a:cubicBezTo>
                  <a:lnTo>
                    <a:pt x="5809435" y="5120590"/>
                  </a:lnTo>
                  <a:lnTo>
                    <a:pt x="5753017" y="5086885"/>
                  </a:lnTo>
                  <a:cubicBezTo>
                    <a:pt x="5753017" y="5086152"/>
                    <a:pt x="5753750" y="5085786"/>
                    <a:pt x="5753383" y="5085053"/>
                  </a:cubicBezTo>
                  <a:cubicBezTo>
                    <a:pt x="5753017" y="5082123"/>
                    <a:pt x="5750452" y="5079924"/>
                    <a:pt x="5747522" y="5080291"/>
                  </a:cubicBezTo>
                  <a:cubicBezTo>
                    <a:pt x="5746422" y="5080291"/>
                    <a:pt x="5745323" y="5081023"/>
                    <a:pt x="5744591" y="5081756"/>
                  </a:cubicBezTo>
                  <a:lnTo>
                    <a:pt x="5695865" y="5050982"/>
                  </a:lnTo>
                  <a:lnTo>
                    <a:pt x="5642744" y="5018010"/>
                  </a:lnTo>
                  <a:lnTo>
                    <a:pt x="5642744" y="5018010"/>
                  </a:lnTo>
                  <a:cubicBezTo>
                    <a:pt x="5642744" y="5018010"/>
                    <a:pt x="5642744" y="5018010"/>
                    <a:pt x="5642744" y="5017644"/>
                  </a:cubicBezTo>
                  <a:lnTo>
                    <a:pt x="5589256" y="4997128"/>
                  </a:lnTo>
                  <a:lnTo>
                    <a:pt x="5535768" y="4976978"/>
                  </a:lnTo>
                  <a:lnTo>
                    <a:pt x="5535402" y="4976978"/>
                  </a:lnTo>
                  <a:cubicBezTo>
                    <a:pt x="5535402" y="4976978"/>
                    <a:pt x="5535036" y="4976612"/>
                    <a:pt x="5535036" y="4976978"/>
                  </a:cubicBezTo>
                  <a:cubicBezTo>
                    <a:pt x="5535036" y="4977345"/>
                    <a:pt x="5534669" y="4977345"/>
                    <a:pt x="5534303" y="4977345"/>
                  </a:cubicBezTo>
                  <a:cubicBezTo>
                    <a:pt x="5533936" y="4977345"/>
                    <a:pt x="5533936" y="4977345"/>
                    <a:pt x="5533936" y="4977345"/>
                  </a:cubicBezTo>
                  <a:cubicBezTo>
                    <a:pt x="5533936" y="4977345"/>
                    <a:pt x="5533936" y="4977345"/>
                    <a:pt x="5533936" y="4977345"/>
                  </a:cubicBezTo>
                  <a:cubicBezTo>
                    <a:pt x="5533936" y="4977345"/>
                    <a:pt x="5533936" y="4977345"/>
                    <a:pt x="5533570" y="4977345"/>
                  </a:cubicBezTo>
                  <a:lnTo>
                    <a:pt x="5433921" y="5148799"/>
                  </a:lnTo>
                  <a:lnTo>
                    <a:pt x="5337204" y="4957195"/>
                  </a:lnTo>
                  <a:cubicBezTo>
                    <a:pt x="5337204" y="4957195"/>
                    <a:pt x="5336837" y="4957195"/>
                    <a:pt x="5336837" y="4956829"/>
                  </a:cubicBezTo>
                  <a:cubicBezTo>
                    <a:pt x="5336837" y="4956463"/>
                    <a:pt x="5336837" y="4956829"/>
                    <a:pt x="5336837" y="4956463"/>
                  </a:cubicBezTo>
                  <a:cubicBezTo>
                    <a:pt x="5336837" y="4956096"/>
                    <a:pt x="5336471" y="4956463"/>
                    <a:pt x="5336471" y="4956463"/>
                  </a:cubicBezTo>
                  <a:cubicBezTo>
                    <a:pt x="5336471" y="4956463"/>
                    <a:pt x="5336104" y="4956096"/>
                    <a:pt x="5336104" y="4956096"/>
                  </a:cubicBezTo>
                  <a:lnTo>
                    <a:pt x="5335738" y="4956096"/>
                  </a:lnTo>
                  <a:cubicBezTo>
                    <a:pt x="5335738" y="4956096"/>
                    <a:pt x="5335738" y="4956096"/>
                    <a:pt x="5335372" y="4956096"/>
                  </a:cubicBezTo>
                  <a:cubicBezTo>
                    <a:pt x="5335005" y="4956096"/>
                    <a:pt x="5335005" y="4956463"/>
                    <a:pt x="5334639" y="4956463"/>
                  </a:cubicBezTo>
                  <a:cubicBezTo>
                    <a:pt x="5334273" y="4956463"/>
                    <a:pt x="5334273" y="4956463"/>
                    <a:pt x="5334273" y="4956463"/>
                  </a:cubicBezTo>
                  <a:cubicBezTo>
                    <a:pt x="5334273" y="4956463"/>
                    <a:pt x="5334273" y="4956463"/>
                    <a:pt x="5334273" y="4956463"/>
                  </a:cubicBezTo>
                  <a:cubicBezTo>
                    <a:pt x="5334273" y="4956463"/>
                    <a:pt x="5333906" y="4956463"/>
                    <a:pt x="5333906" y="4956463"/>
                  </a:cubicBezTo>
                  <a:lnTo>
                    <a:pt x="5240486" y="5131214"/>
                  </a:lnTo>
                  <a:cubicBezTo>
                    <a:pt x="5237921" y="5130481"/>
                    <a:pt x="5234990" y="5131214"/>
                    <a:pt x="5233159" y="5133412"/>
                  </a:cubicBezTo>
                  <a:cubicBezTo>
                    <a:pt x="5232792" y="5134145"/>
                    <a:pt x="5232792" y="5134877"/>
                    <a:pt x="5232792" y="5135244"/>
                  </a:cubicBezTo>
                  <a:lnTo>
                    <a:pt x="5041554" y="5115827"/>
                  </a:lnTo>
                  <a:cubicBezTo>
                    <a:pt x="5041188" y="5114362"/>
                    <a:pt x="5040456" y="5112896"/>
                    <a:pt x="5039356" y="5112164"/>
                  </a:cubicBezTo>
                  <a:cubicBezTo>
                    <a:pt x="5036792" y="5110332"/>
                    <a:pt x="5033129" y="5110698"/>
                    <a:pt x="5030930" y="5113263"/>
                  </a:cubicBezTo>
                  <a:cubicBezTo>
                    <a:pt x="5029098" y="5115827"/>
                    <a:pt x="5029465" y="5119491"/>
                    <a:pt x="5032029" y="5121689"/>
                  </a:cubicBezTo>
                  <a:cubicBezTo>
                    <a:pt x="5033129" y="5122422"/>
                    <a:pt x="5034227" y="5122788"/>
                    <a:pt x="5035693" y="5122788"/>
                  </a:cubicBezTo>
                  <a:cubicBezTo>
                    <a:pt x="5036425" y="5122788"/>
                    <a:pt x="5037158" y="5122055"/>
                    <a:pt x="5037891" y="5121689"/>
                  </a:cubicBezTo>
                  <a:lnTo>
                    <a:pt x="5098706" y="5186900"/>
                  </a:lnTo>
                  <a:lnTo>
                    <a:pt x="5159887" y="5251745"/>
                  </a:lnTo>
                  <a:cubicBezTo>
                    <a:pt x="5158422" y="5254310"/>
                    <a:pt x="5159154" y="5257240"/>
                    <a:pt x="5161353" y="5259072"/>
                  </a:cubicBezTo>
                  <a:cubicBezTo>
                    <a:pt x="5163917" y="5260904"/>
                    <a:pt x="5167581" y="5260538"/>
                    <a:pt x="5169413" y="5257973"/>
                  </a:cubicBezTo>
                  <a:cubicBezTo>
                    <a:pt x="5170512" y="5256874"/>
                    <a:pt x="5170878" y="5255042"/>
                    <a:pt x="5170512" y="5253577"/>
                  </a:cubicBezTo>
                  <a:cubicBezTo>
                    <a:pt x="5170512" y="5252844"/>
                    <a:pt x="5169779" y="5252111"/>
                    <a:pt x="5169413" y="5251379"/>
                  </a:cubicBezTo>
                  <a:lnTo>
                    <a:pt x="5224000" y="5182137"/>
                  </a:lnTo>
                  <a:lnTo>
                    <a:pt x="5256605" y="5140373"/>
                  </a:lnTo>
                  <a:lnTo>
                    <a:pt x="5431723" y="5153195"/>
                  </a:lnTo>
                  <a:lnTo>
                    <a:pt x="5412673" y="5357255"/>
                  </a:lnTo>
                  <a:cubicBezTo>
                    <a:pt x="5410841" y="5357622"/>
                    <a:pt x="5409009" y="5358354"/>
                    <a:pt x="5407910" y="5359820"/>
                  </a:cubicBezTo>
                  <a:cubicBezTo>
                    <a:pt x="5406811" y="5361285"/>
                    <a:pt x="5406444" y="5363117"/>
                    <a:pt x="5406444" y="5364949"/>
                  </a:cubicBezTo>
                  <a:cubicBezTo>
                    <a:pt x="5406811" y="5366781"/>
                    <a:pt x="5407544" y="5368612"/>
                    <a:pt x="5409375" y="5369712"/>
                  </a:cubicBezTo>
                  <a:cubicBezTo>
                    <a:pt x="5410475" y="5370444"/>
                    <a:pt x="5411940" y="5371177"/>
                    <a:pt x="5413772" y="5371177"/>
                  </a:cubicBezTo>
                  <a:lnTo>
                    <a:pt x="5413772" y="5371177"/>
                  </a:lnTo>
                  <a:cubicBezTo>
                    <a:pt x="5417435" y="5385098"/>
                    <a:pt x="5425861" y="5419536"/>
                    <a:pt x="5434654" y="5453973"/>
                  </a:cubicBezTo>
                  <a:cubicBezTo>
                    <a:pt x="5445278" y="5495371"/>
                    <a:pt x="5455902" y="5536770"/>
                    <a:pt x="5457368" y="5542265"/>
                  </a:cubicBezTo>
                  <a:cubicBezTo>
                    <a:pt x="5457002" y="5543364"/>
                    <a:pt x="5457002" y="5544463"/>
                    <a:pt x="5457734" y="5545196"/>
                  </a:cubicBezTo>
                  <a:cubicBezTo>
                    <a:pt x="5458833" y="5545929"/>
                    <a:pt x="5460665" y="5545929"/>
                    <a:pt x="5461398" y="5544829"/>
                  </a:cubicBezTo>
                  <a:cubicBezTo>
                    <a:pt x="5461398" y="5544829"/>
                    <a:pt x="5461398" y="5544463"/>
                    <a:pt x="5461398" y="5544463"/>
                  </a:cubicBezTo>
                  <a:lnTo>
                    <a:pt x="5509757" y="5529076"/>
                  </a:lnTo>
                  <a:lnTo>
                    <a:pt x="5555185" y="5514422"/>
                  </a:lnTo>
                  <a:cubicBezTo>
                    <a:pt x="5555551" y="5514788"/>
                    <a:pt x="5555551" y="5515155"/>
                    <a:pt x="5555918" y="5515521"/>
                  </a:cubicBezTo>
                  <a:cubicBezTo>
                    <a:pt x="5558116" y="5517353"/>
                    <a:pt x="5561413" y="5516986"/>
                    <a:pt x="5562878" y="5514788"/>
                  </a:cubicBezTo>
                  <a:cubicBezTo>
                    <a:pt x="5562878" y="5514788"/>
                    <a:pt x="5562878" y="5514422"/>
                    <a:pt x="5563245" y="5514422"/>
                  </a:cubicBezTo>
                  <a:cubicBezTo>
                    <a:pt x="5563977" y="5513323"/>
                    <a:pt x="5564344" y="5512224"/>
                    <a:pt x="5564344" y="5510758"/>
                  </a:cubicBezTo>
                  <a:cubicBezTo>
                    <a:pt x="5563977" y="5510025"/>
                    <a:pt x="5563611" y="5509293"/>
                    <a:pt x="5563245" y="5508560"/>
                  </a:cubicBezTo>
                  <a:cubicBezTo>
                    <a:pt x="5566542" y="5503431"/>
                    <a:pt x="5573136" y="5493540"/>
                    <a:pt x="5579731" y="5483282"/>
                  </a:cubicBezTo>
                  <a:cubicBezTo>
                    <a:pt x="5586325" y="5473024"/>
                    <a:pt x="5592187" y="5463865"/>
                    <a:pt x="5595484" y="5458369"/>
                  </a:cubicBezTo>
                  <a:cubicBezTo>
                    <a:pt x="5595850" y="5458369"/>
                    <a:pt x="5596217" y="5458736"/>
                    <a:pt x="5596583" y="5458736"/>
                  </a:cubicBezTo>
                  <a:cubicBezTo>
                    <a:pt x="5598415" y="5458736"/>
                    <a:pt x="5599880" y="5458003"/>
                    <a:pt x="5600979" y="5456538"/>
                  </a:cubicBezTo>
                  <a:cubicBezTo>
                    <a:pt x="5601712" y="5455438"/>
                    <a:pt x="5602078" y="5453973"/>
                    <a:pt x="5602078" y="5452508"/>
                  </a:cubicBezTo>
                  <a:cubicBezTo>
                    <a:pt x="5602078" y="5451042"/>
                    <a:pt x="5600979" y="5449577"/>
                    <a:pt x="5599880" y="5448844"/>
                  </a:cubicBezTo>
                  <a:cubicBezTo>
                    <a:pt x="5598781" y="5448111"/>
                    <a:pt x="5597682" y="5448111"/>
                    <a:pt x="5596583" y="5448111"/>
                  </a:cubicBezTo>
                  <a:lnTo>
                    <a:pt x="5528075" y="5241121"/>
                  </a:lnTo>
                  <a:cubicBezTo>
                    <a:pt x="5528807" y="5240754"/>
                    <a:pt x="5529906" y="5240754"/>
                    <a:pt x="5530273" y="5240022"/>
                  </a:cubicBezTo>
                  <a:cubicBezTo>
                    <a:pt x="5530639" y="5238922"/>
                    <a:pt x="5531005" y="5237824"/>
                    <a:pt x="5531005" y="5236724"/>
                  </a:cubicBezTo>
                  <a:lnTo>
                    <a:pt x="5739828" y="5226466"/>
                  </a:lnTo>
                  <a:cubicBezTo>
                    <a:pt x="5740195" y="5228298"/>
                    <a:pt x="5740927" y="5229764"/>
                    <a:pt x="5742393" y="5230863"/>
                  </a:cubicBezTo>
                  <a:cubicBezTo>
                    <a:pt x="5743858" y="5231962"/>
                    <a:pt x="5745323" y="5232328"/>
                    <a:pt x="5747155" y="5232328"/>
                  </a:cubicBezTo>
                  <a:cubicBezTo>
                    <a:pt x="5748620" y="5231962"/>
                    <a:pt x="5750086" y="5231229"/>
                    <a:pt x="5751551" y="5230130"/>
                  </a:cubicBezTo>
                  <a:lnTo>
                    <a:pt x="5818594" y="5288014"/>
                  </a:lnTo>
                  <a:lnTo>
                    <a:pt x="5886737" y="5346631"/>
                  </a:lnTo>
                  <a:cubicBezTo>
                    <a:pt x="5886004" y="5347730"/>
                    <a:pt x="5885637" y="5348829"/>
                    <a:pt x="5886004" y="5349928"/>
                  </a:cubicBezTo>
                  <a:cubicBezTo>
                    <a:pt x="5886370" y="5351760"/>
                    <a:pt x="5887103" y="5353226"/>
                    <a:pt x="5888568" y="5354324"/>
                  </a:cubicBezTo>
                  <a:cubicBezTo>
                    <a:pt x="5889667" y="5355057"/>
                    <a:pt x="5890767" y="5355790"/>
                    <a:pt x="5892232" y="5355790"/>
                  </a:cubicBezTo>
                  <a:cubicBezTo>
                    <a:pt x="5895896" y="5355790"/>
                    <a:pt x="5898826" y="5352859"/>
                    <a:pt x="5898826" y="5349195"/>
                  </a:cubicBezTo>
                  <a:cubicBezTo>
                    <a:pt x="5898826" y="5348829"/>
                    <a:pt x="5898826" y="5348463"/>
                    <a:pt x="5898826" y="5348463"/>
                  </a:cubicBezTo>
                  <a:cubicBezTo>
                    <a:pt x="5898826" y="5347730"/>
                    <a:pt x="5898094" y="5347364"/>
                    <a:pt x="5897727" y="5346631"/>
                  </a:cubicBezTo>
                  <a:lnTo>
                    <a:pt x="5950482" y="5293876"/>
                  </a:lnTo>
                  <a:cubicBezTo>
                    <a:pt x="5972464" y="5271528"/>
                    <a:pt x="5994445" y="5249547"/>
                    <a:pt x="6002871" y="5240754"/>
                  </a:cubicBezTo>
                  <a:cubicBezTo>
                    <a:pt x="6003604" y="5241487"/>
                    <a:pt x="6004703" y="5241854"/>
                    <a:pt x="6005802" y="5241854"/>
                  </a:cubicBezTo>
                  <a:cubicBezTo>
                    <a:pt x="6007267" y="5241854"/>
                    <a:pt x="6008733" y="5241121"/>
                    <a:pt x="6009832" y="5240022"/>
                  </a:cubicBezTo>
                  <a:lnTo>
                    <a:pt x="6065518" y="5273360"/>
                  </a:lnTo>
                  <a:lnTo>
                    <a:pt x="6125600" y="5309263"/>
                  </a:lnTo>
                  <a:cubicBezTo>
                    <a:pt x="6125600" y="5309263"/>
                    <a:pt x="6125600" y="5309629"/>
                    <a:pt x="6125600" y="5309996"/>
                  </a:cubicBezTo>
                  <a:cubicBezTo>
                    <a:pt x="6125600" y="5310362"/>
                    <a:pt x="6126333" y="5309996"/>
                    <a:pt x="6126700" y="5309996"/>
                  </a:cubicBezTo>
                  <a:lnTo>
                    <a:pt x="6127066" y="5309996"/>
                  </a:lnTo>
                  <a:lnTo>
                    <a:pt x="6127066" y="5309996"/>
                  </a:lnTo>
                  <a:cubicBezTo>
                    <a:pt x="6127066" y="5309996"/>
                    <a:pt x="6127066" y="5309996"/>
                    <a:pt x="6127432" y="5309996"/>
                  </a:cubicBezTo>
                  <a:cubicBezTo>
                    <a:pt x="6127798" y="5309996"/>
                    <a:pt x="6128531" y="5310362"/>
                    <a:pt x="6128898" y="5309629"/>
                  </a:cubicBezTo>
                  <a:cubicBezTo>
                    <a:pt x="6129264" y="5308896"/>
                    <a:pt x="6128898" y="5308896"/>
                    <a:pt x="6128898" y="5308530"/>
                  </a:cubicBezTo>
                  <a:cubicBezTo>
                    <a:pt x="6128898" y="5308164"/>
                    <a:pt x="6128898" y="5308530"/>
                    <a:pt x="6128898" y="5308164"/>
                  </a:cubicBezTo>
                  <a:lnTo>
                    <a:pt x="6128898" y="5308164"/>
                  </a:lnTo>
                  <a:lnTo>
                    <a:pt x="6128898" y="5308164"/>
                  </a:lnTo>
                  <a:cubicBezTo>
                    <a:pt x="6128898" y="5308164"/>
                    <a:pt x="6128898" y="5307431"/>
                    <a:pt x="6128531" y="5307065"/>
                  </a:cubicBezTo>
                  <a:cubicBezTo>
                    <a:pt x="6128165" y="5306698"/>
                    <a:pt x="6128531" y="5306698"/>
                    <a:pt x="6128531" y="5306698"/>
                  </a:cubicBezTo>
                  <a:lnTo>
                    <a:pt x="6128531" y="5306698"/>
                  </a:lnTo>
                  <a:cubicBezTo>
                    <a:pt x="6127432" y="5302668"/>
                    <a:pt x="6123768" y="5289113"/>
                    <a:pt x="6119372" y="5271894"/>
                  </a:cubicBezTo>
                  <a:lnTo>
                    <a:pt x="6219387" y="5301936"/>
                  </a:lnTo>
                  <a:cubicBezTo>
                    <a:pt x="6219387" y="5302302"/>
                    <a:pt x="6219021" y="5302668"/>
                    <a:pt x="6219021" y="5303035"/>
                  </a:cubicBezTo>
                  <a:cubicBezTo>
                    <a:pt x="6219387" y="5304866"/>
                    <a:pt x="6220120" y="5306332"/>
                    <a:pt x="6221952" y="5307431"/>
                  </a:cubicBezTo>
                  <a:cubicBezTo>
                    <a:pt x="6223051" y="5308164"/>
                    <a:pt x="6224516" y="5308896"/>
                    <a:pt x="6225982" y="5308896"/>
                  </a:cubicBezTo>
                  <a:cubicBezTo>
                    <a:pt x="6229645" y="5308896"/>
                    <a:pt x="6232943" y="5305599"/>
                    <a:pt x="6232943" y="5301936"/>
                  </a:cubicBezTo>
                  <a:cubicBezTo>
                    <a:pt x="6232943" y="5299737"/>
                    <a:pt x="6231843" y="5297539"/>
                    <a:pt x="6230012" y="5296441"/>
                  </a:cubicBezTo>
                  <a:cubicBezTo>
                    <a:pt x="6227814" y="5295708"/>
                    <a:pt x="6224516" y="5295708"/>
                    <a:pt x="6221952" y="5297539"/>
                  </a:cubicBezTo>
                  <a:lnTo>
                    <a:pt x="6221952" y="5297539"/>
                  </a:lnTo>
                  <a:close/>
                  <a:moveTo>
                    <a:pt x="6066983" y="5271162"/>
                  </a:moveTo>
                  <a:lnTo>
                    <a:pt x="6018258" y="5242220"/>
                  </a:lnTo>
                  <a:lnTo>
                    <a:pt x="6114610" y="5271162"/>
                  </a:lnTo>
                  <a:lnTo>
                    <a:pt x="6123768" y="5305233"/>
                  </a:lnTo>
                  <a:lnTo>
                    <a:pt x="6066983" y="5271162"/>
                  </a:lnTo>
                  <a:close/>
                  <a:moveTo>
                    <a:pt x="5894796" y="5345166"/>
                  </a:moveTo>
                  <a:cubicBezTo>
                    <a:pt x="5894064" y="5344799"/>
                    <a:pt x="5893697" y="5344799"/>
                    <a:pt x="5892965" y="5344799"/>
                  </a:cubicBezTo>
                  <a:lnTo>
                    <a:pt x="5871350" y="5163087"/>
                  </a:lnTo>
                  <a:cubicBezTo>
                    <a:pt x="5871716" y="5163087"/>
                    <a:pt x="5872449" y="5162721"/>
                    <a:pt x="5872815" y="5162354"/>
                  </a:cubicBezTo>
                  <a:lnTo>
                    <a:pt x="5936195" y="5198990"/>
                  </a:lnTo>
                  <a:lnTo>
                    <a:pt x="5999574" y="5235259"/>
                  </a:lnTo>
                  <a:cubicBezTo>
                    <a:pt x="5999574" y="5235992"/>
                    <a:pt x="5998841" y="5236724"/>
                    <a:pt x="5998841" y="5237457"/>
                  </a:cubicBezTo>
                  <a:cubicBezTo>
                    <a:pt x="5998841" y="5238190"/>
                    <a:pt x="5999574" y="5238556"/>
                    <a:pt x="5999940" y="5239289"/>
                  </a:cubicBezTo>
                  <a:cubicBezTo>
                    <a:pt x="5991514" y="5248081"/>
                    <a:pt x="5969167" y="5270063"/>
                    <a:pt x="5947185" y="5292410"/>
                  </a:cubicBezTo>
                  <a:lnTo>
                    <a:pt x="5894796" y="5345166"/>
                  </a:lnTo>
                  <a:close/>
                  <a:moveTo>
                    <a:pt x="5531005" y="5234526"/>
                  </a:moveTo>
                  <a:cubicBezTo>
                    <a:pt x="5530639" y="5233427"/>
                    <a:pt x="5529906" y="5232328"/>
                    <a:pt x="5529173" y="5231595"/>
                  </a:cubicBezTo>
                  <a:lnTo>
                    <a:pt x="5540164" y="5213644"/>
                  </a:lnTo>
                  <a:lnTo>
                    <a:pt x="5717480" y="5225368"/>
                  </a:lnTo>
                  <a:lnTo>
                    <a:pt x="5531005" y="5234526"/>
                  </a:lnTo>
                  <a:close/>
                  <a:moveTo>
                    <a:pt x="5508658" y="5526511"/>
                  </a:moveTo>
                  <a:lnTo>
                    <a:pt x="5470923" y="5538601"/>
                  </a:lnTo>
                  <a:lnTo>
                    <a:pt x="5528807" y="5500867"/>
                  </a:lnTo>
                  <a:lnTo>
                    <a:pt x="5538699" y="5494272"/>
                  </a:lnTo>
                  <a:lnTo>
                    <a:pt x="5554452" y="5510392"/>
                  </a:lnTo>
                  <a:cubicBezTo>
                    <a:pt x="5554086" y="5511125"/>
                    <a:pt x="5554086" y="5511491"/>
                    <a:pt x="5554086" y="5512224"/>
                  </a:cubicBezTo>
                  <a:lnTo>
                    <a:pt x="5508658" y="5526511"/>
                  </a:lnTo>
                  <a:close/>
                  <a:moveTo>
                    <a:pt x="5041188" y="5119857"/>
                  </a:moveTo>
                  <a:lnTo>
                    <a:pt x="5232426" y="5139274"/>
                  </a:lnTo>
                  <a:lnTo>
                    <a:pt x="5232426" y="5139274"/>
                  </a:lnTo>
                  <a:cubicBezTo>
                    <a:pt x="5232792" y="5140740"/>
                    <a:pt x="5233525" y="5141838"/>
                    <a:pt x="5234624" y="5142938"/>
                  </a:cubicBezTo>
                  <a:lnTo>
                    <a:pt x="5200919" y="5195693"/>
                  </a:lnTo>
                  <a:cubicBezTo>
                    <a:pt x="5186631" y="5218407"/>
                    <a:pt x="5172344" y="5240754"/>
                    <a:pt x="5166482" y="5249913"/>
                  </a:cubicBezTo>
                  <a:cubicBezTo>
                    <a:pt x="5165383" y="5249547"/>
                    <a:pt x="5163917" y="5249547"/>
                    <a:pt x="5162818" y="5250279"/>
                  </a:cubicBezTo>
                  <a:lnTo>
                    <a:pt x="5102003" y="5185068"/>
                  </a:lnTo>
                  <a:lnTo>
                    <a:pt x="5041188" y="5120223"/>
                  </a:lnTo>
                  <a:cubicBezTo>
                    <a:pt x="5041188" y="5120590"/>
                    <a:pt x="5041554" y="5120223"/>
                    <a:pt x="5041188" y="5119857"/>
                  </a:cubicBezTo>
                  <a:lnTo>
                    <a:pt x="5041188" y="5119857"/>
                  </a:lnTo>
                  <a:close/>
                  <a:moveTo>
                    <a:pt x="5807604" y="5123887"/>
                  </a:moveTo>
                  <a:lnTo>
                    <a:pt x="5863656" y="5157225"/>
                  </a:lnTo>
                  <a:cubicBezTo>
                    <a:pt x="5863656" y="5157958"/>
                    <a:pt x="5862924" y="5158691"/>
                    <a:pt x="5863290" y="5159424"/>
                  </a:cubicBezTo>
                  <a:cubicBezTo>
                    <a:pt x="5863290" y="5159424"/>
                    <a:pt x="5863290" y="5159790"/>
                    <a:pt x="5863656" y="5159790"/>
                  </a:cubicBezTo>
                  <a:lnTo>
                    <a:pt x="5807604" y="5190564"/>
                  </a:lnTo>
                  <a:lnTo>
                    <a:pt x="5753383" y="5220605"/>
                  </a:lnTo>
                  <a:cubicBezTo>
                    <a:pt x="5753017" y="5220238"/>
                    <a:pt x="5753017" y="5219506"/>
                    <a:pt x="5752650" y="5219139"/>
                  </a:cubicBezTo>
                  <a:cubicBezTo>
                    <a:pt x="5752284" y="5218773"/>
                    <a:pt x="5750452" y="5218773"/>
                    <a:pt x="5749720" y="5218407"/>
                  </a:cubicBezTo>
                  <a:lnTo>
                    <a:pt x="5750086" y="5155760"/>
                  </a:lnTo>
                  <a:cubicBezTo>
                    <a:pt x="5750086" y="5128283"/>
                    <a:pt x="5750452" y="5101173"/>
                    <a:pt x="5750452" y="5090549"/>
                  </a:cubicBezTo>
                  <a:cubicBezTo>
                    <a:pt x="5751185" y="5090549"/>
                    <a:pt x="5751551" y="5090182"/>
                    <a:pt x="5751918" y="5089816"/>
                  </a:cubicBezTo>
                  <a:lnTo>
                    <a:pt x="5807604" y="5123887"/>
                  </a:lnTo>
                  <a:close/>
                  <a:moveTo>
                    <a:pt x="5246714" y="5137442"/>
                  </a:moveTo>
                  <a:cubicBezTo>
                    <a:pt x="5246714" y="5137076"/>
                    <a:pt x="5245981" y="5136709"/>
                    <a:pt x="5245981" y="5135977"/>
                  </a:cubicBezTo>
                  <a:lnTo>
                    <a:pt x="5261001" y="5124986"/>
                  </a:lnTo>
                  <a:cubicBezTo>
                    <a:pt x="5264299" y="5122422"/>
                    <a:pt x="5267596" y="5120223"/>
                    <a:pt x="5270527" y="5118025"/>
                  </a:cubicBezTo>
                  <a:lnTo>
                    <a:pt x="5255140" y="5137808"/>
                  </a:lnTo>
                  <a:lnTo>
                    <a:pt x="5246714" y="5137442"/>
                  </a:lnTo>
                  <a:close/>
                  <a:moveTo>
                    <a:pt x="6046101" y="5201554"/>
                  </a:moveTo>
                  <a:lnTo>
                    <a:pt x="6008733" y="5231595"/>
                  </a:lnTo>
                  <a:cubicBezTo>
                    <a:pt x="6006168" y="5230130"/>
                    <a:pt x="6003237" y="5230497"/>
                    <a:pt x="6001039" y="5232328"/>
                  </a:cubicBezTo>
                  <a:lnTo>
                    <a:pt x="5938026" y="5196059"/>
                  </a:lnTo>
                  <a:cubicBezTo>
                    <a:pt x="5912748" y="5181405"/>
                    <a:pt x="5887469" y="5167117"/>
                    <a:pt x="5876112" y="5160522"/>
                  </a:cubicBezTo>
                  <a:lnTo>
                    <a:pt x="6084935" y="5171147"/>
                  </a:lnTo>
                  <a:lnTo>
                    <a:pt x="6046101" y="5201554"/>
                  </a:lnTo>
                  <a:close/>
                  <a:moveTo>
                    <a:pt x="5522213" y="5230130"/>
                  </a:moveTo>
                  <a:cubicBezTo>
                    <a:pt x="5521480" y="5230497"/>
                    <a:pt x="5521114" y="5230863"/>
                    <a:pt x="5520748" y="5231229"/>
                  </a:cubicBezTo>
                  <a:lnTo>
                    <a:pt x="5518183" y="5228665"/>
                  </a:lnTo>
                  <a:lnTo>
                    <a:pt x="5523312" y="5219139"/>
                  </a:lnTo>
                  <a:lnTo>
                    <a:pt x="5522213" y="5230130"/>
                  </a:lnTo>
                  <a:close/>
                  <a:moveTo>
                    <a:pt x="5441615" y="5344067"/>
                  </a:moveTo>
                  <a:lnTo>
                    <a:pt x="5463229" y="5325016"/>
                  </a:lnTo>
                  <a:cubicBezTo>
                    <a:pt x="5463596" y="5325382"/>
                    <a:pt x="5464329" y="5325382"/>
                    <a:pt x="5464695" y="5325749"/>
                  </a:cubicBezTo>
                  <a:lnTo>
                    <a:pt x="5462863" y="5387296"/>
                  </a:lnTo>
                  <a:lnTo>
                    <a:pt x="5420732" y="5366781"/>
                  </a:lnTo>
                  <a:cubicBezTo>
                    <a:pt x="5420732" y="5366048"/>
                    <a:pt x="5421465" y="5365315"/>
                    <a:pt x="5421465" y="5364583"/>
                  </a:cubicBezTo>
                  <a:cubicBezTo>
                    <a:pt x="5421465" y="5363850"/>
                    <a:pt x="5420732" y="5363483"/>
                    <a:pt x="5420366" y="5362751"/>
                  </a:cubicBezTo>
                  <a:cubicBezTo>
                    <a:pt x="5425129" y="5358354"/>
                    <a:pt x="5433189" y="5351394"/>
                    <a:pt x="5441615" y="5344067"/>
                  </a:cubicBezTo>
                  <a:lnTo>
                    <a:pt x="5441615" y="5344067"/>
                  </a:lnTo>
                  <a:close/>
                  <a:moveTo>
                    <a:pt x="5467992" y="5327214"/>
                  </a:moveTo>
                  <a:lnTo>
                    <a:pt x="5485944" y="5367880"/>
                  </a:lnTo>
                  <a:lnTo>
                    <a:pt x="5503529" y="5407446"/>
                  </a:lnTo>
                  <a:lnTo>
                    <a:pt x="5465794" y="5389128"/>
                  </a:lnTo>
                  <a:lnTo>
                    <a:pt x="5467992" y="5327214"/>
                  </a:lnTo>
                  <a:close/>
                  <a:moveTo>
                    <a:pt x="5518183" y="5233427"/>
                  </a:moveTo>
                  <a:cubicBezTo>
                    <a:pt x="5517084" y="5235625"/>
                    <a:pt x="5517084" y="5238556"/>
                    <a:pt x="5518916" y="5240754"/>
                  </a:cubicBezTo>
                  <a:lnTo>
                    <a:pt x="5499133" y="5263469"/>
                  </a:lnTo>
                  <a:lnTo>
                    <a:pt x="5516351" y="5231595"/>
                  </a:lnTo>
                  <a:lnTo>
                    <a:pt x="5518183" y="5233427"/>
                  </a:lnTo>
                  <a:close/>
                  <a:moveTo>
                    <a:pt x="5501697" y="5266033"/>
                  </a:moveTo>
                  <a:lnTo>
                    <a:pt x="5494003" y="5277390"/>
                  </a:lnTo>
                  <a:lnTo>
                    <a:pt x="5483379" y="5292777"/>
                  </a:lnTo>
                  <a:lnTo>
                    <a:pt x="5490706" y="5278855"/>
                  </a:lnTo>
                  <a:lnTo>
                    <a:pt x="5501697" y="5266033"/>
                  </a:lnTo>
                  <a:close/>
                  <a:moveTo>
                    <a:pt x="5467992" y="5314025"/>
                  </a:moveTo>
                  <a:lnTo>
                    <a:pt x="5467260" y="5314025"/>
                  </a:lnTo>
                  <a:lnTo>
                    <a:pt x="5466161" y="5308164"/>
                  </a:lnTo>
                  <a:lnTo>
                    <a:pt x="5470923" y="5302668"/>
                  </a:lnTo>
                  <a:lnTo>
                    <a:pt x="5479715" y="5292044"/>
                  </a:lnTo>
                  <a:lnTo>
                    <a:pt x="5467992" y="5314025"/>
                  </a:lnTo>
                  <a:close/>
                  <a:moveTo>
                    <a:pt x="5472755" y="5328680"/>
                  </a:moveTo>
                  <a:lnTo>
                    <a:pt x="5511222" y="5368612"/>
                  </a:lnTo>
                  <a:lnTo>
                    <a:pt x="5508291" y="5402684"/>
                  </a:lnTo>
                  <a:lnTo>
                    <a:pt x="5472755" y="5328680"/>
                  </a:lnTo>
                  <a:close/>
                  <a:moveTo>
                    <a:pt x="5472022" y="5322818"/>
                  </a:moveTo>
                  <a:cubicBezTo>
                    <a:pt x="5472755" y="5321719"/>
                    <a:pt x="5473121" y="5320254"/>
                    <a:pt x="5473121" y="5318788"/>
                  </a:cubicBezTo>
                  <a:cubicBezTo>
                    <a:pt x="5472755" y="5317689"/>
                    <a:pt x="5472022" y="5316590"/>
                    <a:pt x="5471290" y="5315857"/>
                  </a:cubicBezTo>
                  <a:lnTo>
                    <a:pt x="5496934" y="5279222"/>
                  </a:lnTo>
                  <a:cubicBezTo>
                    <a:pt x="5506460" y="5266033"/>
                    <a:pt x="5515618" y="5252478"/>
                    <a:pt x="5521114" y="5244784"/>
                  </a:cubicBezTo>
                  <a:lnTo>
                    <a:pt x="5511589" y="5363850"/>
                  </a:lnTo>
                  <a:lnTo>
                    <a:pt x="5472022" y="5322818"/>
                  </a:lnTo>
                  <a:close/>
                  <a:moveTo>
                    <a:pt x="5463962" y="5314392"/>
                  </a:moveTo>
                  <a:cubicBezTo>
                    <a:pt x="5463229" y="5314758"/>
                    <a:pt x="5462131" y="5315125"/>
                    <a:pt x="5461398" y="5315857"/>
                  </a:cubicBezTo>
                  <a:cubicBezTo>
                    <a:pt x="5460299" y="5317323"/>
                    <a:pt x="5459933" y="5319154"/>
                    <a:pt x="5460299" y="5320620"/>
                  </a:cubicBezTo>
                  <a:cubicBezTo>
                    <a:pt x="5460299" y="5321352"/>
                    <a:pt x="5461031" y="5321719"/>
                    <a:pt x="5461031" y="5322085"/>
                  </a:cubicBezTo>
                  <a:cubicBezTo>
                    <a:pt x="5456269" y="5326482"/>
                    <a:pt x="5447843" y="5333442"/>
                    <a:pt x="5439050" y="5341136"/>
                  </a:cubicBezTo>
                  <a:cubicBezTo>
                    <a:pt x="5436486" y="5343334"/>
                    <a:pt x="5433921" y="5345532"/>
                    <a:pt x="5431723" y="5347364"/>
                  </a:cubicBezTo>
                  <a:lnTo>
                    <a:pt x="5463229" y="5311095"/>
                  </a:lnTo>
                  <a:cubicBezTo>
                    <a:pt x="5463229" y="5312194"/>
                    <a:pt x="5463596" y="5313293"/>
                    <a:pt x="5463962" y="5314392"/>
                  </a:cubicBezTo>
                  <a:lnTo>
                    <a:pt x="5463962" y="5314392"/>
                  </a:lnTo>
                  <a:close/>
                  <a:moveTo>
                    <a:pt x="5471656" y="5289113"/>
                  </a:moveTo>
                  <a:lnTo>
                    <a:pt x="5511222" y="5234160"/>
                  </a:lnTo>
                  <a:lnTo>
                    <a:pt x="5494736" y="5264201"/>
                  </a:lnTo>
                  <a:lnTo>
                    <a:pt x="5488142" y="5276657"/>
                  </a:lnTo>
                  <a:lnTo>
                    <a:pt x="5468359" y="5299737"/>
                  </a:lnTo>
                  <a:lnTo>
                    <a:pt x="5465428" y="5303035"/>
                  </a:lnTo>
                  <a:lnTo>
                    <a:pt x="5464695" y="5299005"/>
                  </a:lnTo>
                  <a:lnTo>
                    <a:pt x="5471656" y="5289113"/>
                  </a:lnTo>
                  <a:close/>
                  <a:moveTo>
                    <a:pt x="5462497" y="5306332"/>
                  </a:moveTo>
                  <a:lnTo>
                    <a:pt x="5440516" y="5331977"/>
                  </a:lnTo>
                  <a:lnTo>
                    <a:pt x="5461764" y="5302668"/>
                  </a:lnTo>
                  <a:cubicBezTo>
                    <a:pt x="5461764" y="5304134"/>
                    <a:pt x="5462131" y="5305233"/>
                    <a:pt x="5462497" y="5306332"/>
                  </a:cubicBezTo>
                  <a:lnTo>
                    <a:pt x="5462497" y="5306332"/>
                  </a:lnTo>
                  <a:close/>
                  <a:moveTo>
                    <a:pt x="5639813" y="5042190"/>
                  </a:moveTo>
                  <a:lnTo>
                    <a:pt x="5633218" y="5038160"/>
                  </a:lnTo>
                  <a:lnTo>
                    <a:pt x="5640546" y="5026436"/>
                  </a:lnTo>
                  <a:cubicBezTo>
                    <a:pt x="5640546" y="5028268"/>
                    <a:pt x="5640179" y="5030466"/>
                    <a:pt x="5640179" y="5032298"/>
                  </a:cubicBezTo>
                  <a:lnTo>
                    <a:pt x="5639813" y="5042190"/>
                  </a:lnTo>
                  <a:close/>
                  <a:moveTo>
                    <a:pt x="5639080" y="5045853"/>
                  </a:moveTo>
                  <a:lnTo>
                    <a:pt x="5555918" y="5164919"/>
                  </a:lnTo>
                  <a:lnTo>
                    <a:pt x="5631387" y="5041091"/>
                  </a:lnTo>
                  <a:lnTo>
                    <a:pt x="5639080" y="5045853"/>
                  </a:lnTo>
                  <a:close/>
                  <a:moveTo>
                    <a:pt x="5521480" y="5214377"/>
                  </a:moveTo>
                  <a:lnTo>
                    <a:pt x="5514153" y="5224635"/>
                  </a:lnTo>
                  <a:cubicBezTo>
                    <a:pt x="5505360" y="5216575"/>
                    <a:pt x="5493271" y="5205218"/>
                    <a:pt x="5480815" y="5193494"/>
                  </a:cubicBezTo>
                  <a:lnTo>
                    <a:pt x="5449675" y="5164919"/>
                  </a:lnTo>
                  <a:lnTo>
                    <a:pt x="5478983" y="5183603"/>
                  </a:lnTo>
                  <a:lnTo>
                    <a:pt x="5520381" y="5209980"/>
                  </a:lnTo>
                  <a:cubicBezTo>
                    <a:pt x="5520381" y="5210713"/>
                    <a:pt x="5519648" y="5211446"/>
                    <a:pt x="5520015" y="5212179"/>
                  </a:cubicBezTo>
                  <a:cubicBezTo>
                    <a:pt x="5520381" y="5212911"/>
                    <a:pt x="5520748" y="5213278"/>
                    <a:pt x="5521480" y="5214377"/>
                  </a:cubicBezTo>
                  <a:lnTo>
                    <a:pt x="5521480" y="5214377"/>
                  </a:lnTo>
                  <a:close/>
                  <a:moveTo>
                    <a:pt x="5477884" y="5196425"/>
                  </a:moveTo>
                  <a:lnTo>
                    <a:pt x="5511589" y="5227566"/>
                  </a:lnTo>
                  <a:lnTo>
                    <a:pt x="5468359" y="5287282"/>
                  </a:lnTo>
                  <a:lnTo>
                    <a:pt x="5463229" y="5294242"/>
                  </a:lnTo>
                  <a:lnTo>
                    <a:pt x="5451873" y="5235992"/>
                  </a:lnTo>
                  <a:lnTo>
                    <a:pt x="5436486" y="5157592"/>
                  </a:lnTo>
                  <a:lnTo>
                    <a:pt x="5477884" y="5196425"/>
                  </a:lnTo>
                  <a:close/>
                  <a:moveTo>
                    <a:pt x="5461031" y="5391693"/>
                  </a:moveTo>
                  <a:lnTo>
                    <a:pt x="5462863" y="5392792"/>
                  </a:lnTo>
                  <a:lnTo>
                    <a:pt x="5462131" y="5411476"/>
                  </a:lnTo>
                  <a:lnTo>
                    <a:pt x="5423297" y="5371910"/>
                  </a:lnTo>
                  <a:lnTo>
                    <a:pt x="5461031" y="5391693"/>
                  </a:lnTo>
                  <a:close/>
                  <a:moveTo>
                    <a:pt x="5466161" y="5394624"/>
                  </a:moveTo>
                  <a:lnTo>
                    <a:pt x="5503895" y="5414041"/>
                  </a:lnTo>
                  <a:cubicBezTo>
                    <a:pt x="5503529" y="5415872"/>
                    <a:pt x="5504262" y="5417704"/>
                    <a:pt x="5505727" y="5419170"/>
                  </a:cubicBezTo>
                  <a:cubicBezTo>
                    <a:pt x="5503529" y="5424665"/>
                    <a:pt x="5499865" y="5434190"/>
                    <a:pt x="5495469" y="5445547"/>
                  </a:cubicBezTo>
                  <a:lnTo>
                    <a:pt x="5465428" y="5415139"/>
                  </a:lnTo>
                  <a:lnTo>
                    <a:pt x="5466161" y="5394624"/>
                  </a:lnTo>
                  <a:close/>
                  <a:moveTo>
                    <a:pt x="5494370" y="5449211"/>
                  </a:moveTo>
                  <a:lnTo>
                    <a:pt x="5482647" y="5479252"/>
                  </a:lnTo>
                  <a:lnTo>
                    <a:pt x="5461764" y="5534572"/>
                  </a:lnTo>
                  <a:lnTo>
                    <a:pt x="5465428" y="5419902"/>
                  </a:lnTo>
                  <a:lnTo>
                    <a:pt x="5494370" y="5449211"/>
                  </a:lnTo>
                  <a:close/>
                  <a:moveTo>
                    <a:pt x="5486310" y="5480351"/>
                  </a:moveTo>
                  <a:cubicBezTo>
                    <a:pt x="5489974" y="5470459"/>
                    <a:pt x="5493637" y="5460934"/>
                    <a:pt x="5497301" y="5451775"/>
                  </a:cubicBezTo>
                  <a:lnTo>
                    <a:pt x="5536867" y="5492074"/>
                  </a:lnTo>
                  <a:lnTo>
                    <a:pt x="5527342" y="5498302"/>
                  </a:lnTo>
                  <a:lnTo>
                    <a:pt x="5463229" y="5540433"/>
                  </a:lnTo>
                  <a:cubicBezTo>
                    <a:pt x="5466893" y="5529809"/>
                    <a:pt x="5476419" y="5504896"/>
                    <a:pt x="5486310" y="5480351"/>
                  </a:cubicBezTo>
                  <a:lnTo>
                    <a:pt x="5486310" y="5480351"/>
                  </a:lnTo>
                  <a:close/>
                  <a:moveTo>
                    <a:pt x="5498400" y="5448478"/>
                  </a:moveTo>
                  <a:cubicBezTo>
                    <a:pt x="5503162" y="5436388"/>
                    <a:pt x="5506826" y="5426130"/>
                    <a:pt x="5509024" y="5420635"/>
                  </a:cubicBezTo>
                  <a:cubicBezTo>
                    <a:pt x="5509024" y="5420635"/>
                    <a:pt x="5509024" y="5420635"/>
                    <a:pt x="5509391" y="5420635"/>
                  </a:cubicBezTo>
                  <a:cubicBezTo>
                    <a:pt x="5509757" y="5420635"/>
                    <a:pt x="5509757" y="5420268"/>
                    <a:pt x="5510123" y="5420268"/>
                  </a:cubicBezTo>
                  <a:cubicBezTo>
                    <a:pt x="5514153" y="5428329"/>
                    <a:pt x="5523678" y="5446646"/>
                    <a:pt x="5532837" y="5464597"/>
                  </a:cubicBezTo>
                  <a:lnTo>
                    <a:pt x="5544561" y="5486945"/>
                  </a:lnTo>
                  <a:lnTo>
                    <a:pt x="5539798" y="5489876"/>
                  </a:lnTo>
                  <a:lnTo>
                    <a:pt x="5498400" y="5448478"/>
                  </a:lnTo>
                  <a:close/>
                  <a:moveTo>
                    <a:pt x="5546026" y="5490242"/>
                  </a:moveTo>
                  <a:cubicBezTo>
                    <a:pt x="5548590" y="5495371"/>
                    <a:pt x="5550789" y="5499768"/>
                    <a:pt x="5552620" y="5503431"/>
                  </a:cubicBezTo>
                  <a:lnTo>
                    <a:pt x="5541996" y="5492807"/>
                  </a:lnTo>
                  <a:lnTo>
                    <a:pt x="5546026" y="5490242"/>
                  </a:lnTo>
                  <a:close/>
                  <a:moveTo>
                    <a:pt x="5513787" y="5412209"/>
                  </a:moveTo>
                  <a:cubicBezTo>
                    <a:pt x="5513420" y="5411476"/>
                    <a:pt x="5513420" y="5410743"/>
                    <a:pt x="5512687" y="5410011"/>
                  </a:cubicBezTo>
                  <a:cubicBezTo>
                    <a:pt x="5511955" y="5409278"/>
                    <a:pt x="5512321" y="5410011"/>
                    <a:pt x="5511955" y="5410011"/>
                  </a:cubicBezTo>
                  <a:lnTo>
                    <a:pt x="5511589" y="5408911"/>
                  </a:lnTo>
                  <a:cubicBezTo>
                    <a:pt x="5512321" y="5401584"/>
                    <a:pt x="5513420" y="5388396"/>
                    <a:pt x="5514886" y="5372276"/>
                  </a:cubicBezTo>
                  <a:lnTo>
                    <a:pt x="5530639" y="5388762"/>
                  </a:lnTo>
                  <a:lnTo>
                    <a:pt x="5588890" y="5448844"/>
                  </a:lnTo>
                  <a:lnTo>
                    <a:pt x="5513787" y="5412209"/>
                  </a:lnTo>
                  <a:close/>
                  <a:moveTo>
                    <a:pt x="5526975" y="5224268"/>
                  </a:moveTo>
                  <a:cubicBezTo>
                    <a:pt x="5526975" y="5221338"/>
                    <a:pt x="5527342" y="5218407"/>
                    <a:pt x="5527342" y="5216209"/>
                  </a:cubicBezTo>
                  <a:cubicBezTo>
                    <a:pt x="5528441" y="5215842"/>
                    <a:pt x="5529540" y="5215476"/>
                    <a:pt x="5530273" y="5214743"/>
                  </a:cubicBezTo>
                  <a:cubicBezTo>
                    <a:pt x="5530639" y="5214377"/>
                    <a:pt x="5530273" y="5214011"/>
                    <a:pt x="5530639" y="5213278"/>
                  </a:cubicBezTo>
                  <a:lnTo>
                    <a:pt x="5536867" y="5213644"/>
                  </a:lnTo>
                  <a:lnTo>
                    <a:pt x="5526609" y="5230497"/>
                  </a:lnTo>
                  <a:cubicBezTo>
                    <a:pt x="5526609" y="5228298"/>
                    <a:pt x="5526609" y="5226100"/>
                    <a:pt x="5526975" y="5224268"/>
                  </a:cubicBezTo>
                  <a:lnTo>
                    <a:pt x="5526975" y="5224268"/>
                  </a:lnTo>
                  <a:close/>
                  <a:moveTo>
                    <a:pt x="5531005" y="5209980"/>
                  </a:moveTo>
                  <a:cubicBezTo>
                    <a:pt x="5530639" y="5209248"/>
                    <a:pt x="5530273" y="5208882"/>
                    <a:pt x="5529906" y="5208149"/>
                  </a:cubicBezTo>
                  <a:lnTo>
                    <a:pt x="5611237" y="5092014"/>
                  </a:lnTo>
                  <a:lnTo>
                    <a:pt x="5539065" y="5210713"/>
                  </a:lnTo>
                  <a:lnTo>
                    <a:pt x="5531005" y="5209980"/>
                  </a:lnTo>
                  <a:close/>
                  <a:moveTo>
                    <a:pt x="5744957" y="5090915"/>
                  </a:moveTo>
                  <a:cubicBezTo>
                    <a:pt x="5745323" y="5091282"/>
                    <a:pt x="5746056" y="5091282"/>
                    <a:pt x="5746422" y="5091648"/>
                  </a:cubicBezTo>
                  <a:lnTo>
                    <a:pt x="5746056" y="5156493"/>
                  </a:lnTo>
                  <a:lnTo>
                    <a:pt x="5745690" y="5218773"/>
                  </a:lnTo>
                  <a:cubicBezTo>
                    <a:pt x="5745323" y="5218773"/>
                    <a:pt x="5745323" y="5219139"/>
                    <a:pt x="5744957" y="5219139"/>
                  </a:cubicBezTo>
                  <a:lnTo>
                    <a:pt x="5644942" y="5049151"/>
                  </a:lnTo>
                  <a:lnTo>
                    <a:pt x="5693667" y="5067835"/>
                  </a:lnTo>
                  <a:lnTo>
                    <a:pt x="5742393" y="5086152"/>
                  </a:lnTo>
                  <a:cubicBezTo>
                    <a:pt x="5742759" y="5087618"/>
                    <a:pt x="5743491" y="5089450"/>
                    <a:pt x="5744957" y="5090915"/>
                  </a:cubicBezTo>
                  <a:lnTo>
                    <a:pt x="5744957" y="5090915"/>
                  </a:lnTo>
                  <a:close/>
                  <a:moveTo>
                    <a:pt x="5516718" y="5420268"/>
                  </a:moveTo>
                  <a:lnTo>
                    <a:pt x="5552254" y="5436388"/>
                  </a:lnTo>
                  <a:cubicBezTo>
                    <a:pt x="5568008" y="5443715"/>
                    <a:pt x="5584127" y="5451042"/>
                    <a:pt x="5591821" y="5454340"/>
                  </a:cubicBezTo>
                  <a:cubicBezTo>
                    <a:pt x="5591821" y="5454706"/>
                    <a:pt x="5591454" y="5455072"/>
                    <a:pt x="5591454" y="5455438"/>
                  </a:cubicBezTo>
                  <a:cubicBezTo>
                    <a:pt x="5591454" y="5455805"/>
                    <a:pt x="5591821" y="5455805"/>
                    <a:pt x="5591821" y="5456171"/>
                  </a:cubicBezTo>
                  <a:lnTo>
                    <a:pt x="5547858" y="5484747"/>
                  </a:lnTo>
                  <a:lnTo>
                    <a:pt x="5516718" y="5420268"/>
                  </a:lnTo>
                  <a:close/>
                  <a:moveTo>
                    <a:pt x="5641279" y="5048784"/>
                  </a:moveTo>
                  <a:lnTo>
                    <a:pt x="5742393" y="5220238"/>
                  </a:lnTo>
                  <a:cubicBezTo>
                    <a:pt x="5742026" y="5220605"/>
                    <a:pt x="5741293" y="5220605"/>
                    <a:pt x="5741293" y="5220971"/>
                  </a:cubicBezTo>
                  <a:cubicBezTo>
                    <a:pt x="5741293" y="5221338"/>
                    <a:pt x="5740927" y="5222803"/>
                    <a:pt x="5740561" y="5223536"/>
                  </a:cubicBezTo>
                  <a:lnTo>
                    <a:pt x="5542729" y="5210347"/>
                  </a:lnTo>
                  <a:lnTo>
                    <a:pt x="5641279" y="5048784"/>
                  </a:lnTo>
                  <a:close/>
                  <a:moveTo>
                    <a:pt x="5448575" y="5236724"/>
                  </a:moveTo>
                  <a:cubicBezTo>
                    <a:pt x="5452972" y="5259438"/>
                    <a:pt x="5457368" y="5282153"/>
                    <a:pt x="5460665" y="5297906"/>
                  </a:cubicBezTo>
                  <a:lnTo>
                    <a:pt x="5416703" y="5359087"/>
                  </a:lnTo>
                  <a:lnTo>
                    <a:pt x="5435020" y="5164553"/>
                  </a:lnTo>
                  <a:cubicBezTo>
                    <a:pt x="5437585" y="5179939"/>
                    <a:pt x="5443080" y="5208149"/>
                    <a:pt x="5448575" y="5236724"/>
                  </a:cubicBezTo>
                  <a:lnTo>
                    <a:pt x="5448575" y="5236724"/>
                  </a:lnTo>
                  <a:close/>
                  <a:moveTo>
                    <a:pt x="6011298" y="5234526"/>
                  </a:moveTo>
                  <a:lnTo>
                    <a:pt x="6049032" y="5204485"/>
                  </a:lnTo>
                  <a:lnTo>
                    <a:pt x="6088965" y="5172612"/>
                  </a:lnTo>
                  <a:cubicBezTo>
                    <a:pt x="6091163" y="5181039"/>
                    <a:pt x="6098856" y="5210347"/>
                    <a:pt x="6106916" y="5240022"/>
                  </a:cubicBezTo>
                  <a:lnTo>
                    <a:pt x="6114243" y="5267865"/>
                  </a:lnTo>
                  <a:lnTo>
                    <a:pt x="6012030" y="5237091"/>
                  </a:lnTo>
                  <a:cubicBezTo>
                    <a:pt x="6012030" y="5236724"/>
                    <a:pt x="6012396" y="5236358"/>
                    <a:pt x="6012396" y="5235992"/>
                  </a:cubicBezTo>
                  <a:cubicBezTo>
                    <a:pt x="6012396" y="5235625"/>
                    <a:pt x="6011298" y="5234893"/>
                    <a:pt x="6011298" y="5234526"/>
                  </a:cubicBezTo>
                  <a:lnTo>
                    <a:pt x="6011298" y="5234526"/>
                  </a:lnTo>
                  <a:close/>
                  <a:moveTo>
                    <a:pt x="5695499" y="5064171"/>
                  </a:moveTo>
                  <a:lnTo>
                    <a:pt x="5643110" y="5044388"/>
                  </a:lnTo>
                  <a:cubicBezTo>
                    <a:pt x="5643110" y="5042190"/>
                    <a:pt x="5643477" y="5037427"/>
                    <a:pt x="5643843" y="5032665"/>
                  </a:cubicBezTo>
                  <a:cubicBezTo>
                    <a:pt x="5644209" y="5029001"/>
                    <a:pt x="5644209" y="5025338"/>
                    <a:pt x="5644209" y="5022773"/>
                  </a:cubicBezTo>
                  <a:lnTo>
                    <a:pt x="5694400" y="5054646"/>
                  </a:lnTo>
                  <a:lnTo>
                    <a:pt x="5732501" y="5078459"/>
                  </a:lnTo>
                  <a:lnTo>
                    <a:pt x="5695499" y="5064171"/>
                  </a:lnTo>
                  <a:close/>
                  <a:moveTo>
                    <a:pt x="5630288" y="5036328"/>
                  </a:moveTo>
                  <a:lnTo>
                    <a:pt x="5589622" y="5010683"/>
                  </a:lnTo>
                  <a:lnTo>
                    <a:pt x="5551522" y="4986870"/>
                  </a:lnTo>
                  <a:lnTo>
                    <a:pt x="5588523" y="5001158"/>
                  </a:lnTo>
                  <a:lnTo>
                    <a:pt x="5640179" y="5020575"/>
                  </a:lnTo>
                  <a:lnTo>
                    <a:pt x="5630288" y="5036328"/>
                  </a:lnTo>
                  <a:close/>
                  <a:moveTo>
                    <a:pt x="5587424" y="5013614"/>
                  </a:moveTo>
                  <a:lnTo>
                    <a:pt x="5628456" y="5039259"/>
                  </a:lnTo>
                  <a:lnTo>
                    <a:pt x="5526609" y="5205950"/>
                  </a:lnTo>
                  <a:cubicBezTo>
                    <a:pt x="5525144" y="5205584"/>
                    <a:pt x="5523312" y="5205950"/>
                    <a:pt x="5522213" y="5207050"/>
                  </a:cubicBezTo>
                  <a:lnTo>
                    <a:pt x="5480815" y="5180672"/>
                  </a:lnTo>
                  <a:lnTo>
                    <a:pt x="5436486" y="5152463"/>
                  </a:lnTo>
                  <a:lnTo>
                    <a:pt x="5536134" y="4981375"/>
                  </a:lnTo>
                  <a:lnTo>
                    <a:pt x="5587424" y="5013614"/>
                  </a:lnTo>
                  <a:close/>
                  <a:moveTo>
                    <a:pt x="5430990" y="5150265"/>
                  </a:moveTo>
                  <a:lnTo>
                    <a:pt x="5358086" y="5129016"/>
                  </a:lnTo>
                  <a:lnTo>
                    <a:pt x="5287013" y="5108866"/>
                  </a:lnTo>
                  <a:cubicBezTo>
                    <a:pt x="5287013" y="5108500"/>
                    <a:pt x="5287379" y="5108134"/>
                    <a:pt x="5287379" y="5107768"/>
                  </a:cubicBezTo>
                  <a:cubicBezTo>
                    <a:pt x="5287013" y="5105936"/>
                    <a:pt x="5286280" y="5104470"/>
                    <a:pt x="5284815" y="5103371"/>
                  </a:cubicBezTo>
                  <a:cubicBezTo>
                    <a:pt x="5281884" y="5101173"/>
                    <a:pt x="5277487" y="5101905"/>
                    <a:pt x="5275289" y="5104836"/>
                  </a:cubicBezTo>
                  <a:cubicBezTo>
                    <a:pt x="5274190" y="5106668"/>
                    <a:pt x="5273824" y="5108866"/>
                    <a:pt x="5274556" y="5111064"/>
                  </a:cubicBezTo>
                  <a:cubicBezTo>
                    <a:pt x="5270527" y="5113995"/>
                    <a:pt x="5265031" y="5118025"/>
                    <a:pt x="5259170" y="5122422"/>
                  </a:cubicBezTo>
                  <a:lnTo>
                    <a:pt x="5245248" y="5133046"/>
                  </a:lnTo>
                  <a:lnTo>
                    <a:pt x="5336471" y="4962324"/>
                  </a:lnTo>
                  <a:lnTo>
                    <a:pt x="5430990" y="5150265"/>
                  </a:lnTo>
                  <a:close/>
                  <a:moveTo>
                    <a:pt x="5186631" y="5225734"/>
                  </a:moveTo>
                  <a:lnTo>
                    <a:pt x="5204216" y="5198257"/>
                  </a:lnTo>
                  <a:lnTo>
                    <a:pt x="5237555" y="5145502"/>
                  </a:lnTo>
                  <a:cubicBezTo>
                    <a:pt x="5238288" y="5145868"/>
                    <a:pt x="5239020" y="5146235"/>
                    <a:pt x="5239753" y="5146235"/>
                  </a:cubicBezTo>
                  <a:cubicBezTo>
                    <a:pt x="5241951" y="5146235"/>
                    <a:pt x="5244149" y="5145136"/>
                    <a:pt x="5245615" y="5143304"/>
                  </a:cubicBezTo>
                  <a:cubicBezTo>
                    <a:pt x="5245981" y="5142571"/>
                    <a:pt x="5245981" y="5141838"/>
                    <a:pt x="5246347" y="5141106"/>
                  </a:cubicBezTo>
                  <a:lnTo>
                    <a:pt x="5252575" y="5141472"/>
                  </a:lnTo>
                  <a:lnTo>
                    <a:pt x="5221435" y="5181039"/>
                  </a:lnTo>
                  <a:lnTo>
                    <a:pt x="5186631" y="5225734"/>
                  </a:lnTo>
                  <a:close/>
                  <a:moveTo>
                    <a:pt x="5277854" y="5115095"/>
                  </a:moveTo>
                  <a:cubicBezTo>
                    <a:pt x="5278587" y="5115461"/>
                    <a:pt x="5279319" y="5115827"/>
                    <a:pt x="5280418" y="5115827"/>
                  </a:cubicBezTo>
                  <a:cubicBezTo>
                    <a:pt x="5282617" y="5115827"/>
                    <a:pt x="5284448" y="5114728"/>
                    <a:pt x="5285914" y="5112896"/>
                  </a:cubicBezTo>
                  <a:cubicBezTo>
                    <a:pt x="5285914" y="5112530"/>
                    <a:pt x="5285914" y="5112530"/>
                    <a:pt x="5285914" y="5112164"/>
                  </a:cubicBezTo>
                  <a:lnTo>
                    <a:pt x="5356620" y="5132679"/>
                  </a:lnTo>
                  <a:lnTo>
                    <a:pt x="5417435" y="5149898"/>
                  </a:lnTo>
                  <a:lnTo>
                    <a:pt x="5259170" y="5138175"/>
                  </a:lnTo>
                  <a:lnTo>
                    <a:pt x="5277854" y="5115095"/>
                  </a:lnTo>
                  <a:close/>
                  <a:moveTo>
                    <a:pt x="5462131" y="5416239"/>
                  </a:moveTo>
                  <a:lnTo>
                    <a:pt x="5458467" y="5532373"/>
                  </a:lnTo>
                  <a:lnTo>
                    <a:pt x="5439050" y="5454706"/>
                  </a:lnTo>
                  <a:lnTo>
                    <a:pt x="5417802" y="5371177"/>
                  </a:lnTo>
                  <a:lnTo>
                    <a:pt x="5462131" y="5416239"/>
                  </a:lnTo>
                  <a:close/>
                  <a:moveTo>
                    <a:pt x="5560314" y="5507827"/>
                  </a:moveTo>
                  <a:cubicBezTo>
                    <a:pt x="5559947" y="5507461"/>
                    <a:pt x="5559215" y="5507461"/>
                    <a:pt x="5558849" y="5507461"/>
                  </a:cubicBezTo>
                  <a:lnTo>
                    <a:pt x="5549323" y="5487678"/>
                  </a:lnTo>
                  <a:lnTo>
                    <a:pt x="5590721" y="5460568"/>
                  </a:lnTo>
                  <a:cubicBezTo>
                    <a:pt x="5587058" y="5466063"/>
                    <a:pt x="5581929" y="5474123"/>
                    <a:pt x="5576433" y="5482549"/>
                  </a:cubicBezTo>
                  <a:lnTo>
                    <a:pt x="5560314" y="5507827"/>
                  </a:lnTo>
                  <a:close/>
                  <a:moveTo>
                    <a:pt x="5533204" y="5385831"/>
                  </a:moveTo>
                  <a:lnTo>
                    <a:pt x="5515252" y="5367147"/>
                  </a:lnTo>
                  <a:cubicBezTo>
                    <a:pt x="5516351" y="5354324"/>
                    <a:pt x="5517817" y="5340036"/>
                    <a:pt x="5518916" y="5325749"/>
                  </a:cubicBezTo>
                  <a:lnTo>
                    <a:pt x="5525877" y="5245151"/>
                  </a:lnTo>
                  <a:lnTo>
                    <a:pt x="5592919" y="5447745"/>
                  </a:lnTo>
                  <a:lnTo>
                    <a:pt x="5533204" y="5385831"/>
                  </a:lnTo>
                  <a:close/>
                  <a:moveTo>
                    <a:pt x="5754849" y="5223536"/>
                  </a:moveTo>
                  <a:lnTo>
                    <a:pt x="5809435" y="5193494"/>
                  </a:lnTo>
                  <a:lnTo>
                    <a:pt x="5865488" y="5162354"/>
                  </a:lnTo>
                  <a:cubicBezTo>
                    <a:pt x="5865488" y="5162354"/>
                    <a:pt x="5865488" y="5162721"/>
                    <a:pt x="5865854" y="5163087"/>
                  </a:cubicBezTo>
                  <a:cubicBezTo>
                    <a:pt x="5866587" y="5163453"/>
                    <a:pt x="5867320" y="5163820"/>
                    <a:pt x="5868419" y="5163820"/>
                  </a:cubicBezTo>
                  <a:lnTo>
                    <a:pt x="5890034" y="5345166"/>
                  </a:lnTo>
                  <a:lnTo>
                    <a:pt x="5889301" y="5345532"/>
                  </a:lnTo>
                  <a:lnTo>
                    <a:pt x="5821159" y="5286549"/>
                  </a:lnTo>
                  <a:lnTo>
                    <a:pt x="5754482" y="5229031"/>
                  </a:lnTo>
                  <a:cubicBezTo>
                    <a:pt x="5755215" y="5227566"/>
                    <a:pt x="5755948" y="5226100"/>
                    <a:pt x="5755581" y="5224268"/>
                  </a:cubicBezTo>
                  <a:cubicBezTo>
                    <a:pt x="5755215" y="5223902"/>
                    <a:pt x="5754849" y="5223902"/>
                    <a:pt x="5754849" y="5223536"/>
                  </a:cubicBezTo>
                  <a:lnTo>
                    <a:pt x="5754849" y="5223536"/>
                  </a:lnTo>
                  <a:close/>
                  <a:moveTo>
                    <a:pt x="6109847" y="5238922"/>
                  </a:moveTo>
                  <a:lnTo>
                    <a:pt x="6092628" y="5175177"/>
                  </a:lnTo>
                  <a:lnTo>
                    <a:pt x="6156008" y="5237457"/>
                  </a:lnTo>
                  <a:lnTo>
                    <a:pt x="6219021" y="5299005"/>
                  </a:lnTo>
                  <a:lnTo>
                    <a:pt x="6117907" y="5268597"/>
                  </a:lnTo>
                  <a:lnTo>
                    <a:pt x="6109847" y="5238922"/>
                  </a:lnTo>
                  <a:close/>
                  <a:moveTo>
                    <a:pt x="7012180" y="6929653"/>
                  </a:moveTo>
                  <a:cubicBezTo>
                    <a:pt x="7003022" y="6912800"/>
                    <a:pt x="6970050" y="6853084"/>
                    <a:pt x="6937078" y="6793002"/>
                  </a:cubicBezTo>
                  <a:lnTo>
                    <a:pt x="6863440" y="6660015"/>
                  </a:lnTo>
                  <a:cubicBezTo>
                    <a:pt x="6864173" y="6659649"/>
                    <a:pt x="6864539" y="6658916"/>
                    <a:pt x="6865272" y="6658550"/>
                  </a:cubicBezTo>
                  <a:cubicBezTo>
                    <a:pt x="6868569" y="6654154"/>
                    <a:pt x="6867470" y="6647925"/>
                    <a:pt x="6863074" y="6644995"/>
                  </a:cubicBezTo>
                  <a:cubicBezTo>
                    <a:pt x="6858677" y="6642064"/>
                    <a:pt x="6852816" y="6642797"/>
                    <a:pt x="6849518" y="6647193"/>
                  </a:cubicBezTo>
                  <a:cubicBezTo>
                    <a:pt x="6848786" y="6648292"/>
                    <a:pt x="6849152" y="6649391"/>
                    <a:pt x="6848786" y="6650490"/>
                  </a:cubicBezTo>
                  <a:lnTo>
                    <a:pt x="6697481" y="6636568"/>
                  </a:lnTo>
                  <a:lnTo>
                    <a:pt x="6540681" y="6622647"/>
                  </a:lnTo>
                  <a:cubicBezTo>
                    <a:pt x="6548375" y="6614221"/>
                    <a:pt x="6575118" y="6586012"/>
                    <a:pt x="6601496" y="6557069"/>
                  </a:cubicBezTo>
                  <a:lnTo>
                    <a:pt x="6657548" y="6496255"/>
                  </a:lnTo>
                  <a:cubicBezTo>
                    <a:pt x="6661945" y="6499551"/>
                    <a:pt x="6668173" y="6498453"/>
                    <a:pt x="6671470" y="6493690"/>
                  </a:cubicBezTo>
                  <a:cubicBezTo>
                    <a:pt x="6673302" y="6491492"/>
                    <a:pt x="6674034" y="6488561"/>
                    <a:pt x="6673302" y="6485996"/>
                  </a:cubicBezTo>
                  <a:cubicBezTo>
                    <a:pt x="6672935" y="6483065"/>
                    <a:pt x="6671470" y="6480867"/>
                    <a:pt x="6669272" y="6479036"/>
                  </a:cubicBezTo>
                  <a:cubicBezTo>
                    <a:pt x="6667806" y="6478303"/>
                    <a:pt x="6665975" y="6477937"/>
                    <a:pt x="6664143" y="6477937"/>
                  </a:cubicBezTo>
                  <a:lnTo>
                    <a:pt x="6656083" y="6319671"/>
                  </a:lnTo>
                  <a:cubicBezTo>
                    <a:pt x="6652420" y="6253727"/>
                    <a:pt x="6649122" y="6187783"/>
                    <a:pt x="6647657" y="6162504"/>
                  </a:cubicBezTo>
                  <a:cubicBezTo>
                    <a:pt x="6650221" y="6162138"/>
                    <a:pt x="6652786" y="6160673"/>
                    <a:pt x="6654251" y="6158475"/>
                  </a:cubicBezTo>
                  <a:cubicBezTo>
                    <a:pt x="6656083" y="6155910"/>
                    <a:pt x="6656816" y="6152979"/>
                    <a:pt x="6656449" y="6150049"/>
                  </a:cubicBezTo>
                  <a:cubicBezTo>
                    <a:pt x="6656083" y="6148217"/>
                    <a:pt x="6654984" y="6146385"/>
                    <a:pt x="6653518" y="6144920"/>
                  </a:cubicBezTo>
                  <a:lnTo>
                    <a:pt x="6741077" y="6043806"/>
                  </a:lnTo>
                  <a:cubicBezTo>
                    <a:pt x="6778812" y="5999843"/>
                    <a:pt x="6816180" y="5956247"/>
                    <a:pt x="6829369" y="5940859"/>
                  </a:cubicBezTo>
                  <a:cubicBezTo>
                    <a:pt x="6830468" y="5941592"/>
                    <a:pt x="6831934" y="5941959"/>
                    <a:pt x="6833399" y="5942325"/>
                  </a:cubicBezTo>
                  <a:cubicBezTo>
                    <a:pt x="6836330" y="5942325"/>
                    <a:pt x="6838894" y="5940859"/>
                    <a:pt x="6840360" y="5938661"/>
                  </a:cubicBezTo>
                  <a:cubicBezTo>
                    <a:pt x="6843291" y="5934632"/>
                    <a:pt x="6842558" y="5929136"/>
                    <a:pt x="6838528" y="5926205"/>
                  </a:cubicBezTo>
                  <a:cubicBezTo>
                    <a:pt x="6835597" y="5924373"/>
                    <a:pt x="6831567" y="5924373"/>
                    <a:pt x="6828636" y="5926572"/>
                  </a:cubicBezTo>
                  <a:lnTo>
                    <a:pt x="6748404" y="5846706"/>
                  </a:lnTo>
                  <a:lnTo>
                    <a:pt x="6668173" y="5767207"/>
                  </a:lnTo>
                  <a:cubicBezTo>
                    <a:pt x="6670371" y="5763910"/>
                    <a:pt x="6669638" y="5759147"/>
                    <a:pt x="6666707" y="5756583"/>
                  </a:cubicBezTo>
                  <a:cubicBezTo>
                    <a:pt x="6675500" y="5742295"/>
                    <a:pt x="6696382" y="5707491"/>
                    <a:pt x="6716898" y="5672321"/>
                  </a:cubicBezTo>
                  <a:lnTo>
                    <a:pt x="6768920" y="5584762"/>
                  </a:lnTo>
                  <a:cubicBezTo>
                    <a:pt x="6769287" y="5584762"/>
                    <a:pt x="6769287" y="5585128"/>
                    <a:pt x="6769653" y="5585128"/>
                  </a:cubicBezTo>
                  <a:cubicBezTo>
                    <a:pt x="6771118" y="5585128"/>
                    <a:pt x="6772584" y="5584396"/>
                    <a:pt x="6773683" y="5582930"/>
                  </a:cubicBezTo>
                  <a:cubicBezTo>
                    <a:pt x="6775515" y="5580732"/>
                    <a:pt x="6775149" y="5577801"/>
                    <a:pt x="6773317" y="5575969"/>
                  </a:cubicBezTo>
                  <a:cubicBezTo>
                    <a:pt x="6771118" y="5574138"/>
                    <a:pt x="6768188" y="5574138"/>
                    <a:pt x="6766356" y="5576336"/>
                  </a:cubicBezTo>
                  <a:cubicBezTo>
                    <a:pt x="6765990" y="5576702"/>
                    <a:pt x="6765990" y="5576702"/>
                    <a:pt x="6765990" y="5577069"/>
                  </a:cubicBezTo>
                  <a:cubicBezTo>
                    <a:pt x="6765623" y="5577801"/>
                    <a:pt x="6765257" y="5578534"/>
                    <a:pt x="6765257" y="5579633"/>
                  </a:cubicBezTo>
                  <a:cubicBezTo>
                    <a:pt x="6757197" y="5581831"/>
                    <a:pt x="6738146" y="5586960"/>
                    <a:pt x="6713967" y="5593188"/>
                  </a:cubicBezTo>
                  <a:lnTo>
                    <a:pt x="6759395" y="5441151"/>
                  </a:lnTo>
                  <a:cubicBezTo>
                    <a:pt x="6759761" y="5441151"/>
                    <a:pt x="6760128" y="5441517"/>
                    <a:pt x="6760494" y="5441517"/>
                  </a:cubicBezTo>
                  <a:cubicBezTo>
                    <a:pt x="6765990" y="5441517"/>
                    <a:pt x="6770020" y="5437121"/>
                    <a:pt x="6770020" y="5431625"/>
                  </a:cubicBezTo>
                  <a:cubicBezTo>
                    <a:pt x="6770020" y="5431259"/>
                    <a:pt x="6770020" y="5430893"/>
                    <a:pt x="6770020" y="5430527"/>
                  </a:cubicBezTo>
                  <a:cubicBezTo>
                    <a:pt x="6769653" y="5427962"/>
                    <a:pt x="6768188" y="5425764"/>
                    <a:pt x="6766356" y="5424298"/>
                  </a:cubicBezTo>
                  <a:cubicBezTo>
                    <a:pt x="6761959" y="5421368"/>
                    <a:pt x="6756098" y="5422100"/>
                    <a:pt x="6752801" y="5426130"/>
                  </a:cubicBezTo>
                  <a:cubicBezTo>
                    <a:pt x="6752434" y="5426497"/>
                    <a:pt x="6752801" y="5426863"/>
                    <a:pt x="6752434" y="5426863"/>
                  </a:cubicBezTo>
                  <a:lnTo>
                    <a:pt x="6630804" y="5380336"/>
                  </a:lnTo>
                  <a:lnTo>
                    <a:pt x="6501115" y="5331244"/>
                  </a:lnTo>
                  <a:cubicBezTo>
                    <a:pt x="6501115" y="5331244"/>
                    <a:pt x="6501115" y="5330878"/>
                    <a:pt x="6501115" y="5330878"/>
                  </a:cubicBezTo>
                  <a:cubicBezTo>
                    <a:pt x="6501115" y="5330878"/>
                    <a:pt x="6500748" y="5330878"/>
                    <a:pt x="6500382" y="5330878"/>
                  </a:cubicBezTo>
                  <a:lnTo>
                    <a:pt x="6421982" y="5281420"/>
                  </a:lnTo>
                  <a:cubicBezTo>
                    <a:pt x="6389376" y="5260904"/>
                    <a:pt x="6356770" y="5240388"/>
                    <a:pt x="6346513" y="5234160"/>
                  </a:cubicBezTo>
                  <a:cubicBezTo>
                    <a:pt x="6346879" y="5232328"/>
                    <a:pt x="6346146" y="5230863"/>
                    <a:pt x="6345047" y="5229764"/>
                  </a:cubicBezTo>
                  <a:cubicBezTo>
                    <a:pt x="6342849" y="5228298"/>
                    <a:pt x="6339918" y="5228665"/>
                    <a:pt x="6338453" y="5230863"/>
                  </a:cubicBezTo>
                  <a:cubicBezTo>
                    <a:pt x="6336987" y="5233061"/>
                    <a:pt x="6337354" y="5235992"/>
                    <a:pt x="6339552" y="5237457"/>
                  </a:cubicBezTo>
                  <a:cubicBezTo>
                    <a:pt x="6339552" y="5237457"/>
                    <a:pt x="6339918" y="5237457"/>
                    <a:pt x="6339918" y="5237457"/>
                  </a:cubicBezTo>
                  <a:cubicBezTo>
                    <a:pt x="6338086" y="5247715"/>
                    <a:pt x="6332957" y="5276657"/>
                    <a:pt x="6327828" y="5305599"/>
                  </a:cubicBezTo>
                  <a:cubicBezTo>
                    <a:pt x="6323432" y="5330511"/>
                    <a:pt x="6319036" y="5355424"/>
                    <a:pt x="6316838" y="5368612"/>
                  </a:cubicBezTo>
                  <a:cubicBezTo>
                    <a:pt x="6313541" y="5368612"/>
                    <a:pt x="6310610" y="5369712"/>
                    <a:pt x="6308778" y="5372276"/>
                  </a:cubicBezTo>
                  <a:cubicBezTo>
                    <a:pt x="6307312" y="5374474"/>
                    <a:pt x="6306580" y="5377405"/>
                    <a:pt x="6306946" y="5379969"/>
                  </a:cubicBezTo>
                  <a:cubicBezTo>
                    <a:pt x="6307312" y="5382534"/>
                    <a:pt x="6308778" y="5385098"/>
                    <a:pt x="6310976" y="5386930"/>
                  </a:cubicBezTo>
                  <a:cubicBezTo>
                    <a:pt x="6312808" y="5388396"/>
                    <a:pt x="6315006" y="5389128"/>
                    <a:pt x="6317204" y="5389128"/>
                  </a:cubicBezTo>
                  <a:cubicBezTo>
                    <a:pt x="6320501" y="5389128"/>
                    <a:pt x="6323432" y="5387663"/>
                    <a:pt x="6325630" y="5385098"/>
                  </a:cubicBezTo>
                  <a:cubicBezTo>
                    <a:pt x="6327096" y="5383267"/>
                    <a:pt x="6327462" y="5380702"/>
                    <a:pt x="6327462" y="5378138"/>
                  </a:cubicBezTo>
                  <a:cubicBezTo>
                    <a:pt x="6343215" y="5374474"/>
                    <a:pt x="6376554" y="5366048"/>
                    <a:pt x="6409526" y="5357988"/>
                  </a:cubicBezTo>
                  <a:lnTo>
                    <a:pt x="6499283" y="5335274"/>
                  </a:lnTo>
                  <a:lnTo>
                    <a:pt x="6528958" y="5485480"/>
                  </a:lnTo>
                  <a:lnTo>
                    <a:pt x="6558266" y="5632755"/>
                  </a:lnTo>
                  <a:cubicBezTo>
                    <a:pt x="6557533" y="5633121"/>
                    <a:pt x="6556800" y="5633121"/>
                    <a:pt x="6556434" y="5633854"/>
                  </a:cubicBezTo>
                  <a:cubicBezTo>
                    <a:pt x="6554602" y="5636418"/>
                    <a:pt x="6555335" y="5639715"/>
                    <a:pt x="6557533" y="5641547"/>
                  </a:cubicBezTo>
                  <a:cubicBezTo>
                    <a:pt x="6557900" y="5641913"/>
                    <a:pt x="6558266" y="5641913"/>
                    <a:pt x="6558632" y="5641913"/>
                  </a:cubicBezTo>
                  <a:cubicBezTo>
                    <a:pt x="6557533" y="5660597"/>
                    <a:pt x="6554236" y="5731671"/>
                    <a:pt x="6550573" y="5803110"/>
                  </a:cubicBezTo>
                  <a:lnTo>
                    <a:pt x="6543245" y="5961376"/>
                  </a:lnTo>
                  <a:cubicBezTo>
                    <a:pt x="6541047" y="5961742"/>
                    <a:pt x="6539216" y="5962841"/>
                    <a:pt x="6538116" y="5964306"/>
                  </a:cubicBezTo>
                  <a:cubicBezTo>
                    <a:pt x="6536651" y="5966138"/>
                    <a:pt x="6536285" y="5968336"/>
                    <a:pt x="6536651" y="5970535"/>
                  </a:cubicBezTo>
                  <a:cubicBezTo>
                    <a:pt x="6537018" y="5972366"/>
                    <a:pt x="6538116" y="5973831"/>
                    <a:pt x="6539216" y="5974931"/>
                  </a:cubicBezTo>
                  <a:lnTo>
                    <a:pt x="6488658" y="6059559"/>
                  </a:lnTo>
                  <a:cubicBezTo>
                    <a:pt x="6467043" y="6095462"/>
                    <a:pt x="6445795" y="6131731"/>
                    <a:pt x="6438102" y="6144920"/>
                  </a:cubicBezTo>
                  <a:cubicBezTo>
                    <a:pt x="6435171" y="6143820"/>
                    <a:pt x="6431873" y="6144920"/>
                    <a:pt x="6430042" y="6147118"/>
                  </a:cubicBezTo>
                  <a:cubicBezTo>
                    <a:pt x="6427843" y="6150049"/>
                    <a:pt x="6428210" y="6154079"/>
                    <a:pt x="6430775" y="6156643"/>
                  </a:cubicBezTo>
                  <a:lnTo>
                    <a:pt x="6384247" y="6230280"/>
                  </a:lnTo>
                  <a:cubicBezTo>
                    <a:pt x="6359335" y="6269480"/>
                    <a:pt x="6334423" y="6309780"/>
                    <a:pt x="6334423" y="6309780"/>
                  </a:cubicBezTo>
                  <a:lnTo>
                    <a:pt x="6334423" y="6309780"/>
                  </a:lnTo>
                  <a:cubicBezTo>
                    <a:pt x="6334423" y="6309780"/>
                    <a:pt x="6334423" y="6309780"/>
                    <a:pt x="6334057" y="6309780"/>
                  </a:cubicBezTo>
                  <a:cubicBezTo>
                    <a:pt x="6333690" y="6309780"/>
                    <a:pt x="6334057" y="6310146"/>
                    <a:pt x="6334057" y="6310146"/>
                  </a:cubicBezTo>
                  <a:cubicBezTo>
                    <a:pt x="6334057" y="6310146"/>
                    <a:pt x="6334057" y="6310146"/>
                    <a:pt x="6334057" y="6310146"/>
                  </a:cubicBezTo>
                  <a:cubicBezTo>
                    <a:pt x="6334057" y="6310146"/>
                    <a:pt x="6318303" y="6350811"/>
                    <a:pt x="6303283" y="6390744"/>
                  </a:cubicBezTo>
                  <a:cubicBezTo>
                    <a:pt x="6288628" y="6429211"/>
                    <a:pt x="6274340" y="6467679"/>
                    <a:pt x="6273242" y="6470610"/>
                  </a:cubicBezTo>
                  <a:lnTo>
                    <a:pt x="6273242" y="6470610"/>
                  </a:lnTo>
                  <a:cubicBezTo>
                    <a:pt x="6273242" y="6470610"/>
                    <a:pt x="6273242" y="6470976"/>
                    <a:pt x="6273242" y="6470976"/>
                  </a:cubicBezTo>
                  <a:lnTo>
                    <a:pt x="6273242" y="6471342"/>
                  </a:lnTo>
                  <a:cubicBezTo>
                    <a:pt x="6273242" y="6471342"/>
                    <a:pt x="6273242" y="6471708"/>
                    <a:pt x="6273242" y="6471708"/>
                  </a:cubicBezTo>
                  <a:lnTo>
                    <a:pt x="6273242" y="6471708"/>
                  </a:lnTo>
                  <a:cubicBezTo>
                    <a:pt x="6273242" y="6472075"/>
                    <a:pt x="6273608" y="6472075"/>
                    <a:pt x="6273608" y="6472441"/>
                  </a:cubicBezTo>
                  <a:cubicBezTo>
                    <a:pt x="6273608" y="6472808"/>
                    <a:pt x="6273608" y="6473174"/>
                    <a:pt x="6273608" y="6473174"/>
                  </a:cubicBezTo>
                  <a:cubicBezTo>
                    <a:pt x="6273608" y="6473174"/>
                    <a:pt x="6273974" y="6473174"/>
                    <a:pt x="6273974" y="6473174"/>
                  </a:cubicBezTo>
                  <a:lnTo>
                    <a:pt x="6405130" y="6549376"/>
                  </a:lnTo>
                  <a:lnTo>
                    <a:pt x="6533720" y="6623746"/>
                  </a:lnTo>
                  <a:lnTo>
                    <a:pt x="6390109" y="6695918"/>
                  </a:lnTo>
                  <a:cubicBezTo>
                    <a:pt x="6316838" y="6732920"/>
                    <a:pt x="6243567" y="6769922"/>
                    <a:pt x="6243567" y="6769922"/>
                  </a:cubicBezTo>
                  <a:cubicBezTo>
                    <a:pt x="6243567" y="6769922"/>
                    <a:pt x="6243200" y="6770288"/>
                    <a:pt x="6243200" y="6770288"/>
                  </a:cubicBezTo>
                  <a:cubicBezTo>
                    <a:pt x="6243200" y="6770288"/>
                    <a:pt x="6243200" y="6770288"/>
                    <a:pt x="6242834" y="6770288"/>
                  </a:cubicBezTo>
                  <a:cubicBezTo>
                    <a:pt x="6242468" y="6770288"/>
                    <a:pt x="6242834" y="6770288"/>
                    <a:pt x="6242834" y="6770654"/>
                  </a:cubicBezTo>
                  <a:cubicBezTo>
                    <a:pt x="6242834" y="6771021"/>
                    <a:pt x="6242468" y="6771021"/>
                    <a:pt x="6242468" y="6771387"/>
                  </a:cubicBezTo>
                  <a:cubicBezTo>
                    <a:pt x="6242468" y="6771754"/>
                    <a:pt x="6242468" y="6772120"/>
                    <a:pt x="6242834" y="6772486"/>
                  </a:cubicBezTo>
                  <a:lnTo>
                    <a:pt x="6243200" y="6772486"/>
                  </a:lnTo>
                  <a:lnTo>
                    <a:pt x="6243200" y="6772486"/>
                  </a:lnTo>
                  <a:cubicBezTo>
                    <a:pt x="6243200" y="6772486"/>
                    <a:pt x="6243200" y="6772486"/>
                    <a:pt x="6243200" y="6772853"/>
                  </a:cubicBezTo>
                  <a:lnTo>
                    <a:pt x="6379118" y="6845391"/>
                  </a:lnTo>
                  <a:lnTo>
                    <a:pt x="6506976" y="6913167"/>
                  </a:lnTo>
                  <a:cubicBezTo>
                    <a:pt x="6506244" y="6914632"/>
                    <a:pt x="6505877" y="6916098"/>
                    <a:pt x="6505877" y="6917563"/>
                  </a:cubicBezTo>
                  <a:cubicBezTo>
                    <a:pt x="6506244" y="6920494"/>
                    <a:pt x="6507709" y="6923059"/>
                    <a:pt x="6510273" y="6924890"/>
                  </a:cubicBezTo>
                  <a:cubicBezTo>
                    <a:pt x="6511373" y="6925623"/>
                    <a:pt x="6512472" y="6925989"/>
                    <a:pt x="6513571" y="6925989"/>
                  </a:cubicBezTo>
                  <a:lnTo>
                    <a:pt x="6498917" y="7069601"/>
                  </a:lnTo>
                  <a:lnTo>
                    <a:pt x="6484629" y="7215410"/>
                  </a:lnTo>
                  <a:cubicBezTo>
                    <a:pt x="6482431" y="7215776"/>
                    <a:pt x="6480233" y="7216875"/>
                    <a:pt x="6479133" y="7218341"/>
                  </a:cubicBezTo>
                  <a:cubicBezTo>
                    <a:pt x="6476569" y="7222005"/>
                    <a:pt x="6477301" y="7227134"/>
                    <a:pt x="6480599" y="7229698"/>
                  </a:cubicBezTo>
                  <a:cubicBezTo>
                    <a:pt x="6482064" y="7230797"/>
                    <a:pt x="6483896" y="7231163"/>
                    <a:pt x="6485361" y="7231163"/>
                  </a:cubicBezTo>
                  <a:cubicBezTo>
                    <a:pt x="6487926" y="7231163"/>
                    <a:pt x="6490490" y="7230064"/>
                    <a:pt x="6491956" y="7227866"/>
                  </a:cubicBezTo>
                  <a:cubicBezTo>
                    <a:pt x="6493421" y="7226034"/>
                    <a:pt x="6493787" y="7223836"/>
                    <a:pt x="6493421" y="7221638"/>
                  </a:cubicBezTo>
                  <a:cubicBezTo>
                    <a:pt x="6493421" y="7220539"/>
                    <a:pt x="6492322" y="7219807"/>
                    <a:pt x="6491956" y="7219074"/>
                  </a:cubicBezTo>
                  <a:lnTo>
                    <a:pt x="6590139" y="7126752"/>
                  </a:lnTo>
                  <a:lnTo>
                    <a:pt x="6687956" y="7034430"/>
                  </a:lnTo>
                  <a:cubicBezTo>
                    <a:pt x="6689055" y="7035163"/>
                    <a:pt x="6690887" y="7035896"/>
                    <a:pt x="6692352" y="7035896"/>
                  </a:cubicBezTo>
                  <a:cubicBezTo>
                    <a:pt x="6696382" y="7036262"/>
                    <a:pt x="6699679" y="7032965"/>
                    <a:pt x="6700046" y="7028935"/>
                  </a:cubicBezTo>
                  <a:cubicBezTo>
                    <a:pt x="6700046" y="7028569"/>
                    <a:pt x="6700046" y="7028202"/>
                    <a:pt x="6700046" y="7027836"/>
                  </a:cubicBezTo>
                  <a:lnTo>
                    <a:pt x="6851717" y="6984972"/>
                  </a:lnTo>
                  <a:lnTo>
                    <a:pt x="7009249" y="6939911"/>
                  </a:lnTo>
                  <a:cubicBezTo>
                    <a:pt x="7009616" y="6940277"/>
                    <a:pt x="7009616" y="6941010"/>
                    <a:pt x="7009982" y="6941010"/>
                  </a:cubicBezTo>
                  <a:cubicBezTo>
                    <a:pt x="7011081" y="6941743"/>
                    <a:pt x="7012180" y="6942109"/>
                    <a:pt x="7013646" y="6942109"/>
                  </a:cubicBezTo>
                  <a:cubicBezTo>
                    <a:pt x="7016943" y="6942109"/>
                    <a:pt x="7019874" y="6939178"/>
                    <a:pt x="7019874" y="6935881"/>
                  </a:cubicBezTo>
                  <a:cubicBezTo>
                    <a:pt x="7019874" y="6934049"/>
                    <a:pt x="7019141" y="6932218"/>
                    <a:pt x="7017309" y="6931118"/>
                  </a:cubicBezTo>
                  <a:cubicBezTo>
                    <a:pt x="7015478" y="6929653"/>
                    <a:pt x="7014012" y="6929286"/>
                    <a:pt x="7012180" y="6929653"/>
                  </a:cubicBezTo>
                  <a:close/>
                  <a:moveTo>
                    <a:pt x="6490124" y="7215410"/>
                  </a:moveTo>
                  <a:cubicBezTo>
                    <a:pt x="6489391" y="7215044"/>
                    <a:pt x="6488658" y="7215044"/>
                    <a:pt x="6487926" y="7215044"/>
                  </a:cubicBezTo>
                  <a:cubicBezTo>
                    <a:pt x="6490124" y="7194894"/>
                    <a:pt x="6496352" y="7132247"/>
                    <a:pt x="6502580" y="7069234"/>
                  </a:cubicBezTo>
                  <a:lnTo>
                    <a:pt x="6516868" y="6925623"/>
                  </a:lnTo>
                  <a:cubicBezTo>
                    <a:pt x="6519432" y="6925257"/>
                    <a:pt x="6521630" y="6924157"/>
                    <a:pt x="6523462" y="6922326"/>
                  </a:cubicBezTo>
                  <a:lnTo>
                    <a:pt x="6602962" y="6973249"/>
                  </a:lnTo>
                  <a:cubicBezTo>
                    <a:pt x="6637032" y="6995230"/>
                    <a:pt x="6671836" y="7016846"/>
                    <a:pt x="6685025" y="7025271"/>
                  </a:cubicBezTo>
                  <a:cubicBezTo>
                    <a:pt x="6684292" y="7027103"/>
                    <a:pt x="6684659" y="7029302"/>
                    <a:pt x="6685758" y="7031133"/>
                  </a:cubicBezTo>
                  <a:cubicBezTo>
                    <a:pt x="6671836" y="7044322"/>
                    <a:pt x="6629705" y="7083522"/>
                    <a:pt x="6587574" y="7123455"/>
                  </a:cubicBezTo>
                  <a:lnTo>
                    <a:pt x="6490124" y="7215410"/>
                  </a:lnTo>
                  <a:close/>
                  <a:moveTo>
                    <a:pt x="6381317" y="6841361"/>
                  </a:moveTo>
                  <a:lnTo>
                    <a:pt x="6248329" y="6770654"/>
                  </a:lnTo>
                  <a:lnTo>
                    <a:pt x="6391940" y="6698483"/>
                  </a:lnTo>
                  <a:lnTo>
                    <a:pt x="6534819" y="6626311"/>
                  </a:lnTo>
                  <a:lnTo>
                    <a:pt x="6502580" y="6738415"/>
                  </a:lnTo>
                  <a:cubicBezTo>
                    <a:pt x="6489758" y="6783477"/>
                    <a:pt x="6477301" y="6828539"/>
                    <a:pt x="6472172" y="6846124"/>
                  </a:cubicBezTo>
                  <a:cubicBezTo>
                    <a:pt x="6469242" y="6845757"/>
                    <a:pt x="6465945" y="6846857"/>
                    <a:pt x="6464113" y="6849421"/>
                  </a:cubicBezTo>
                  <a:cubicBezTo>
                    <a:pt x="6462647" y="6851253"/>
                    <a:pt x="6461915" y="6853817"/>
                    <a:pt x="6462281" y="6856382"/>
                  </a:cubicBezTo>
                  <a:cubicBezTo>
                    <a:pt x="6463014" y="6860778"/>
                    <a:pt x="6467043" y="6864442"/>
                    <a:pt x="6471440" y="6864442"/>
                  </a:cubicBezTo>
                  <a:cubicBezTo>
                    <a:pt x="6472905" y="6864442"/>
                    <a:pt x="6474004" y="6864075"/>
                    <a:pt x="6475470" y="6863709"/>
                  </a:cubicBezTo>
                  <a:cubicBezTo>
                    <a:pt x="6479866" y="6869570"/>
                    <a:pt x="6485728" y="6878363"/>
                    <a:pt x="6492688" y="6886789"/>
                  </a:cubicBezTo>
                  <a:lnTo>
                    <a:pt x="6509541" y="6909503"/>
                  </a:lnTo>
                  <a:cubicBezTo>
                    <a:pt x="6509174" y="6909869"/>
                    <a:pt x="6508808" y="6909869"/>
                    <a:pt x="6508808" y="6909869"/>
                  </a:cubicBezTo>
                  <a:lnTo>
                    <a:pt x="6381317" y="6841361"/>
                  </a:lnTo>
                  <a:close/>
                  <a:moveTo>
                    <a:pt x="6532621" y="5483282"/>
                  </a:moveTo>
                  <a:lnTo>
                    <a:pt x="6502946" y="5334541"/>
                  </a:lnTo>
                  <a:lnTo>
                    <a:pt x="6630438" y="5383267"/>
                  </a:lnTo>
                  <a:lnTo>
                    <a:pt x="6752801" y="5429427"/>
                  </a:lnTo>
                  <a:cubicBezTo>
                    <a:pt x="6752434" y="5431625"/>
                    <a:pt x="6752801" y="5434190"/>
                    <a:pt x="6754266" y="5436022"/>
                  </a:cubicBezTo>
                  <a:cubicBezTo>
                    <a:pt x="6739612" y="5450676"/>
                    <a:pt x="6700046" y="5490975"/>
                    <a:pt x="6659747" y="5532007"/>
                  </a:cubicBezTo>
                  <a:lnTo>
                    <a:pt x="6563029" y="5631289"/>
                  </a:lnTo>
                  <a:cubicBezTo>
                    <a:pt x="6562662" y="5631289"/>
                    <a:pt x="6562296" y="5630923"/>
                    <a:pt x="6561929" y="5630923"/>
                  </a:cubicBezTo>
                  <a:lnTo>
                    <a:pt x="6532621" y="5483282"/>
                  </a:lnTo>
                  <a:close/>
                  <a:moveTo>
                    <a:pt x="6767089" y="5582198"/>
                  </a:moveTo>
                  <a:lnTo>
                    <a:pt x="6714700" y="5669756"/>
                  </a:lnTo>
                  <a:cubicBezTo>
                    <a:pt x="6696015" y="5700897"/>
                    <a:pt x="6677698" y="5732037"/>
                    <a:pt x="6667806" y="5748890"/>
                  </a:cubicBezTo>
                  <a:lnTo>
                    <a:pt x="6713601" y="5597218"/>
                  </a:lnTo>
                  <a:lnTo>
                    <a:pt x="6713601" y="5596852"/>
                  </a:lnTo>
                  <a:cubicBezTo>
                    <a:pt x="6738513" y="5590257"/>
                    <a:pt x="6758663" y="5584762"/>
                    <a:pt x="6767089" y="5582198"/>
                  </a:cubicBezTo>
                  <a:lnTo>
                    <a:pt x="6767089" y="5582198"/>
                  </a:lnTo>
                  <a:close/>
                  <a:moveTo>
                    <a:pt x="6651687" y="6141622"/>
                  </a:moveTo>
                  <a:cubicBezTo>
                    <a:pt x="6648756" y="6140157"/>
                    <a:pt x="6645459" y="6139791"/>
                    <a:pt x="6642528" y="6140890"/>
                  </a:cubicBezTo>
                  <a:cubicBezTo>
                    <a:pt x="6634102" y="6125503"/>
                    <a:pt x="6615417" y="6091798"/>
                    <a:pt x="6597100" y="6058093"/>
                  </a:cubicBezTo>
                  <a:cubicBezTo>
                    <a:pt x="6577317" y="6022557"/>
                    <a:pt x="6557533" y="5987021"/>
                    <a:pt x="6549840" y="5973099"/>
                  </a:cubicBezTo>
                  <a:cubicBezTo>
                    <a:pt x="6550206" y="5972733"/>
                    <a:pt x="6550939" y="5972733"/>
                    <a:pt x="6551305" y="5972366"/>
                  </a:cubicBezTo>
                  <a:cubicBezTo>
                    <a:pt x="6552038" y="5971267"/>
                    <a:pt x="6552404" y="5969802"/>
                    <a:pt x="6552404" y="5968336"/>
                  </a:cubicBezTo>
                  <a:lnTo>
                    <a:pt x="6689788" y="5951850"/>
                  </a:lnTo>
                  <a:lnTo>
                    <a:pt x="6826438" y="5934998"/>
                  </a:lnTo>
                  <a:cubicBezTo>
                    <a:pt x="6826805" y="5935731"/>
                    <a:pt x="6827171" y="5936463"/>
                    <a:pt x="6827903" y="5937196"/>
                  </a:cubicBezTo>
                  <a:cubicBezTo>
                    <a:pt x="6814715" y="5952583"/>
                    <a:pt x="6776980" y="5995813"/>
                    <a:pt x="6738879" y="6040142"/>
                  </a:cubicBezTo>
                  <a:lnTo>
                    <a:pt x="6651687" y="6141622"/>
                  </a:lnTo>
                  <a:close/>
                  <a:moveTo>
                    <a:pt x="6851350" y="6660382"/>
                  </a:moveTo>
                  <a:cubicBezTo>
                    <a:pt x="6853182" y="6661481"/>
                    <a:pt x="6855014" y="6662213"/>
                    <a:pt x="6857212" y="6662213"/>
                  </a:cubicBezTo>
                  <a:cubicBezTo>
                    <a:pt x="6858311" y="6662213"/>
                    <a:pt x="6859410" y="6661847"/>
                    <a:pt x="6860143" y="6661481"/>
                  </a:cubicBezTo>
                  <a:lnTo>
                    <a:pt x="6933414" y="6794834"/>
                  </a:lnTo>
                  <a:lnTo>
                    <a:pt x="7008883" y="6931118"/>
                  </a:lnTo>
                  <a:cubicBezTo>
                    <a:pt x="7008517" y="6931118"/>
                    <a:pt x="7008517" y="6931118"/>
                    <a:pt x="7008151" y="6931485"/>
                  </a:cubicBezTo>
                  <a:cubicBezTo>
                    <a:pt x="7007418" y="6932584"/>
                    <a:pt x="7007051" y="6933683"/>
                    <a:pt x="7007418" y="6935148"/>
                  </a:cubicBezTo>
                  <a:lnTo>
                    <a:pt x="6852083" y="6979477"/>
                  </a:lnTo>
                  <a:lnTo>
                    <a:pt x="6698214" y="7023806"/>
                  </a:lnTo>
                  <a:cubicBezTo>
                    <a:pt x="6697481" y="7022707"/>
                    <a:pt x="6697481" y="7021608"/>
                    <a:pt x="6696748" y="7021242"/>
                  </a:cubicBezTo>
                  <a:cubicBezTo>
                    <a:pt x="6693817" y="7019410"/>
                    <a:pt x="6690154" y="7019776"/>
                    <a:pt x="6687590" y="7021975"/>
                  </a:cubicBezTo>
                  <a:lnTo>
                    <a:pt x="6582812" y="6939911"/>
                  </a:lnTo>
                  <a:lnTo>
                    <a:pt x="6519799" y="6890819"/>
                  </a:lnTo>
                  <a:cubicBezTo>
                    <a:pt x="6521997" y="6862976"/>
                    <a:pt x="6525294" y="6816816"/>
                    <a:pt x="6528591" y="6769922"/>
                  </a:cubicBezTo>
                  <a:cubicBezTo>
                    <a:pt x="6533354" y="6701780"/>
                    <a:pt x="6538116" y="6634737"/>
                    <a:pt x="6538849" y="6625211"/>
                  </a:cubicBezTo>
                  <a:lnTo>
                    <a:pt x="6697115" y="6639866"/>
                  </a:lnTo>
                  <a:lnTo>
                    <a:pt x="6848053" y="6653421"/>
                  </a:lnTo>
                  <a:cubicBezTo>
                    <a:pt x="6848053" y="6653421"/>
                    <a:pt x="6847687" y="6653787"/>
                    <a:pt x="6848053" y="6654154"/>
                  </a:cubicBezTo>
                  <a:cubicBezTo>
                    <a:pt x="6848053" y="6656718"/>
                    <a:pt x="6849518" y="6658916"/>
                    <a:pt x="6851350" y="6660382"/>
                  </a:cubicBezTo>
                  <a:lnTo>
                    <a:pt x="6851350" y="6660382"/>
                  </a:lnTo>
                  <a:close/>
                  <a:moveTo>
                    <a:pt x="6479133" y="6858946"/>
                  </a:moveTo>
                  <a:cubicBezTo>
                    <a:pt x="6481331" y="6854916"/>
                    <a:pt x="6480233" y="6850154"/>
                    <a:pt x="6476935" y="6847589"/>
                  </a:cubicBezTo>
                  <a:cubicBezTo>
                    <a:pt x="6476569" y="6847223"/>
                    <a:pt x="6475836" y="6847589"/>
                    <a:pt x="6475470" y="6847223"/>
                  </a:cubicBezTo>
                  <a:lnTo>
                    <a:pt x="6506244" y="6739881"/>
                  </a:lnTo>
                  <a:cubicBezTo>
                    <a:pt x="6517601" y="6700314"/>
                    <a:pt x="6528591" y="6661481"/>
                    <a:pt x="6534453" y="6640232"/>
                  </a:cubicBezTo>
                  <a:cubicBezTo>
                    <a:pt x="6532621" y="6665877"/>
                    <a:pt x="6528591" y="6717533"/>
                    <a:pt x="6524928" y="6769556"/>
                  </a:cubicBezTo>
                  <a:cubicBezTo>
                    <a:pt x="6521630" y="6814984"/>
                    <a:pt x="6518700" y="6860045"/>
                    <a:pt x="6516501" y="6888255"/>
                  </a:cubicBezTo>
                  <a:cubicBezTo>
                    <a:pt x="6499649" y="6874699"/>
                    <a:pt x="6486460" y="6864442"/>
                    <a:pt x="6479133" y="6858946"/>
                  </a:cubicBezTo>
                  <a:lnTo>
                    <a:pt x="6479133" y="6858946"/>
                  </a:lnTo>
                  <a:close/>
                  <a:moveTo>
                    <a:pt x="6516135" y="6892285"/>
                  </a:moveTo>
                  <a:cubicBezTo>
                    <a:pt x="6515769" y="6897780"/>
                    <a:pt x="6515403" y="6902176"/>
                    <a:pt x="6515036" y="6905840"/>
                  </a:cubicBezTo>
                  <a:cubicBezTo>
                    <a:pt x="6513937" y="6906206"/>
                    <a:pt x="6512838" y="6906573"/>
                    <a:pt x="6512105" y="6907305"/>
                  </a:cubicBezTo>
                  <a:lnTo>
                    <a:pt x="6495253" y="6884225"/>
                  </a:lnTo>
                  <a:cubicBezTo>
                    <a:pt x="6490124" y="6876897"/>
                    <a:pt x="6484995" y="6870303"/>
                    <a:pt x="6480599" y="6864442"/>
                  </a:cubicBezTo>
                  <a:lnTo>
                    <a:pt x="6516135" y="6892285"/>
                  </a:lnTo>
                  <a:close/>
                  <a:moveTo>
                    <a:pt x="6521997" y="6907671"/>
                  </a:moveTo>
                  <a:cubicBezTo>
                    <a:pt x="6520898" y="6906939"/>
                    <a:pt x="6519432" y="6906939"/>
                    <a:pt x="6518333" y="6906939"/>
                  </a:cubicBezTo>
                  <a:cubicBezTo>
                    <a:pt x="6518700" y="6903642"/>
                    <a:pt x="6518700" y="6899612"/>
                    <a:pt x="6519066" y="6895215"/>
                  </a:cubicBezTo>
                  <a:lnTo>
                    <a:pt x="6580247" y="6943208"/>
                  </a:lnTo>
                  <a:lnTo>
                    <a:pt x="6660845" y="7006221"/>
                  </a:lnTo>
                  <a:cubicBezTo>
                    <a:pt x="6645092" y="6995963"/>
                    <a:pt x="6624943" y="6983507"/>
                    <a:pt x="6604793" y="6970685"/>
                  </a:cubicBezTo>
                  <a:lnTo>
                    <a:pt x="6524561" y="6919761"/>
                  </a:lnTo>
                  <a:cubicBezTo>
                    <a:pt x="6525294" y="6918296"/>
                    <a:pt x="6526027" y="6916464"/>
                    <a:pt x="6525660" y="6914632"/>
                  </a:cubicBezTo>
                  <a:cubicBezTo>
                    <a:pt x="6525660" y="6911701"/>
                    <a:pt x="6524561" y="6909137"/>
                    <a:pt x="6521997" y="6907671"/>
                  </a:cubicBezTo>
                  <a:lnTo>
                    <a:pt x="6521997" y="6907671"/>
                  </a:lnTo>
                  <a:close/>
                  <a:moveTo>
                    <a:pt x="6435537" y="6157742"/>
                  </a:moveTo>
                  <a:cubicBezTo>
                    <a:pt x="6438102" y="6157742"/>
                    <a:pt x="6440300" y="6156643"/>
                    <a:pt x="6441765" y="6154811"/>
                  </a:cubicBezTo>
                  <a:cubicBezTo>
                    <a:pt x="6442498" y="6154079"/>
                    <a:pt x="6442131" y="6152979"/>
                    <a:pt x="6442498" y="6151880"/>
                  </a:cubicBezTo>
                  <a:cubicBezTo>
                    <a:pt x="6457518" y="6151880"/>
                    <a:pt x="6497085" y="6152613"/>
                    <a:pt x="6537018" y="6152613"/>
                  </a:cubicBezTo>
                  <a:lnTo>
                    <a:pt x="6540681" y="6152613"/>
                  </a:lnTo>
                  <a:lnTo>
                    <a:pt x="6634834" y="6152613"/>
                  </a:lnTo>
                  <a:cubicBezTo>
                    <a:pt x="6634834" y="6153346"/>
                    <a:pt x="6635934" y="6154079"/>
                    <a:pt x="6635934" y="6154811"/>
                  </a:cubicBezTo>
                  <a:lnTo>
                    <a:pt x="6509174" y="6229548"/>
                  </a:lnTo>
                  <a:lnTo>
                    <a:pt x="6377653" y="6307582"/>
                  </a:lnTo>
                  <a:lnTo>
                    <a:pt x="6406595" y="6231746"/>
                  </a:lnTo>
                  <a:cubicBezTo>
                    <a:pt x="6418318" y="6201705"/>
                    <a:pt x="6429675" y="6170931"/>
                    <a:pt x="6434438" y="6157742"/>
                  </a:cubicBezTo>
                  <a:cubicBezTo>
                    <a:pt x="6435171" y="6157376"/>
                    <a:pt x="6435537" y="6157742"/>
                    <a:pt x="6435537" y="6157742"/>
                  </a:cubicBezTo>
                  <a:lnTo>
                    <a:pt x="6435537" y="6157742"/>
                  </a:lnTo>
                  <a:close/>
                  <a:moveTo>
                    <a:pt x="6653885" y="6484531"/>
                  </a:moveTo>
                  <a:lnTo>
                    <a:pt x="6643993" y="6483798"/>
                  </a:lnTo>
                  <a:cubicBezTo>
                    <a:pt x="6639597" y="6483432"/>
                    <a:pt x="6635201" y="6483432"/>
                    <a:pt x="6631903" y="6483432"/>
                  </a:cubicBezTo>
                  <a:cubicBezTo>
                    <a:pt x="6631537" y="6481600"/>
                    <a:pt x="6630438" y="6480135"/>
                    <a:pt x="6628973" y="6479036"/>
                  </a:cubicBezTo>
                  <a:cubicBezTo>
                    <a:pt x="6628240" y="6478303"/>
                    <a:pt x="6627507" y="6478669"/>
                    <a:pt x="6626408" y="6478303"/>
                  </a:cubicBezTo>
                  <a:lnTo>
                    <a:pt x="6627141" y="6466946"/>
                  </a:lnTo>
                  <a:lnTo>
                    <a:pt x="6653885" y="6483065"/>
                  </a:lnTo>
                  <a:cubicBezTo>
                    <a:pt x="6654251" y="6483798"/>
                    <a:pt x="6654251" y="6484165"/>
                    <a:pt x="6653885" y="6484531"/>
                  </a:cubicBezTo>
                  <a:lnTo>
                    <a:pt x="6653885" y="6484531"/>
                  </a:lnTo>
                  <a:close/>
                  <a:moveTo>
                    <a:pt x="6623477" y="6477570"/>
                  </a:moveTo>
                  <a:cubicBezTo>
                    <a:pt x="6622012" y="6477937"/>
                    <a:pt x="6620913" y="6478669"/>
                    <a:pt x="6619814" y="6479769"/>
                  </a:cubicBezTo>
                  <a:lnTo>
                    <a:pt x="6500748" y="6396606"/>
                  </a:lnTo>
                  <a:lnTo>
                    <a:pt x="6423814" y="6343118"/>
                  </a:lnTo>
                  <a:lnTo>
                    <a:pt x="6518333" y="6400635"/>
                  </a:lnTo>
                  <a:lnTo>
                    <a:pt x="6624576" y="6464748"/>
                  </a:lnTo>
                  <a:lnTo>
                    <a:pt x="6623477" y="6477570"/>
                  </a:lnTo>
                  <a:close/>
                  <a:moveTo>
                    <a:pt x="6520165" y="6397339"/>
                  </a:moveTo>
                  <a:lnTo>
                    <a:pt x="6378019" y="6311245"/>
                  </a:lnTo>
                  <a:lnTo>
                    <a:pt x="6511373" y="6232845"/>
                  </a:lnTo>
                  <a:lnTo>
                    <a:pt x="6638132" y="6157742"/>
                  </a:lnTo>
                  <a:cubicBezTo>
                    <a:pt x="6638864" y="6158475"/>
                    <a:pt x="6638864" y="6159574"/>
                    <a:pt x="6639597" y="6159940"/>
                  </a:cubicBezTo>
                  <a:cubicBezTo>
                    <a:pt x="6641062" y="6160673"/>
                    <a:pt x="6642528" y="6161039"/>
                    <a:pt x="6643993" y="6161406"/>
                  </a:cubicBezTo>
                  <a:cubicBezTo>
                    <a:pt x="6642528" y="6186318"/>
                    <a:pt x="6638132" y="6251895"/>
                    <a:pt x="6633735" y="6317839"/>
                  </a:cubicBezTo>
                  <a:lnTo>
                    <a:pt x="6624943" y="6460718"/>
                  </a:lnTo>
                  <a:lnTo>
                    <a:pt x="6520165" y="6397339"/>
                  </a:lnTo>
                  <a:close/>
                  <a:moveTo>
                    <a:pt x="6363731" y="6324800"/>
                  </a:moveTo>
                  <a:lnTo>
                    <a:pt x="6342483" y="6311978"/>
                  </a:lnTo>
                  <a:cubicBezTo>
                    <a:pt x="6346146" y="6312344"/>
                    <a:pt x="6350543" y="6312344"/>
                    <a:pt x="6354939" y="6312710"/>
                  </a:cubicBezTo>
                  <a:lnTo>
                    <a:pt x="6371425" y="6313077"/>
                  </a:lnTo>
                  <a:cubicBezTo>
                    <a:pt x="6369959" y="6315275"/>
                    <a:pt x="6367395" y="6319305"/>
                    <a:pt x="6363731" y="6324800"/>
                  </a:cubicBezTo>
                  <a:lnTo>
                    <a:pt x="6363731" y="6324800"/>
                  </a:lnTo>
                  <a:close/>
                  <a:moveTo>
                    <a:pt x="6374722" y="6313809"/>
                  </a:moveTo>
                  <a:lnTo>
                    <a:pt x="6498184" y="6399903"/>
                  </a:lnTo>
                  <a:lnTo>
                    <a:pt x="6575118" y="6453391"/>
                  </a:lnTo>
                  <a:lnTo>
                    <a:pt x="6480599" y="6395873"/>
                  </a:lnTo>
                  <a:lnTo>
                    <a:pt x="6367029" y="6326632"/>
                  </a:lnTo>
                  <a:cubicBezTo>
                    <a:pt x="6371058" y="6320037"/>
                    <a:pt x="6373989" y="6315641"/>
                    <a:pt x="6374722" y="6313809"/>
                  </a:cubicBezTo>
                  <a:lnTo>
                    <a:pt x="6374722" y="6313809"/>
                  </a:lnTo>
                  <a:close/>
                  <a:moveTo>
                    <a:pt x="6662311" y="5754018"/>
                  </a:moveTo>
                  <a:cubicBezTo>
                    <a:pt x="6660845" y="5754018"/>
                    <a:pt x="6659380" y="5754385"/>
                    <a:pt x="6658281" y="5754751"/>
                  </a:cubicBezTo>
                  <a:cubicBezTo>
                    <a:pt x="6649855" y="5744127"/>
                    <a:pt x="6631171" y="5720680"/>
                    <a:pt x="6612487" y="5697600"/>
                  </a:cubicBezTo>
                  <a:lnTo>
                    <a:pt x="6564861" y="5638616"/>
                  </a:lnTo>
                  <a:cubicBezTo>
                    <a:pt x="6565227" y="5637884"/>
                    <a:pt x="6565593" y="5637151"/>
                    <a:pt x="6565593" y="5636418"/>
                  </a:cubicBezTo>
                  <a:lnTo>
                    <a:pt x="6665975" y="5609674"/>
                  </a:lnTo>
                  <a:cubicBezTo>
                    <a:pt x="6680629" y="5605644"/>
                    <a:pt x="6695283" y="5601981"/>
                    <a:pt x="6708838" y="5598317"/>
                  </a:cubicBezTo>
                  <a:lnTo>
                    <a:pt x="6662311" y="5754018"/>
                  </a:lnTo>
                  <a:close/>
                  <a:moveTo>
                    <a:pt x="6549107" y="6607626"/>
                  </a:moveTo>
                  <a:lnTo>
                    <a:pt x="6582445" y="6555604"/>
                  </a:lnTo>
                  <a:cubicBezTo>
                    <a:pt x="6598931" y="6529959"/>
                    <a:pt x="6615051" y="6503948"/>
                    <a:pt x="6622012" y="6492591"/>
                  </a:cubicBezTo>
                  <a:cubicBezTo>
                    <a:pt x="6622744" y="6492957"/>
                    <a:pt x="6623477" y="6493324"/>
                    <a:pt x="6624210" y="6493324"/>
                  </a:cubicBezTo>
                  <a:cubicBezTo>
                    <a:pt x="6626775" y="6493324"/>
                    <a:pt x="6628973" y="6492224"/>
                    <a:pt x="6630438" y="6490026"/>
                  </a:cubicBezTo>
                  <a:cubicBezTo>
                    <a:pt x="6630804" y="6489294"/>
                    <a:pt x="6630804" y="6488561"/>
                    <a:pt x="6631171" y="6487462"/>
                  </a:cubicBezTo>
                  <a:cubicBezTo>
                    <a:pt x="6634834" y="6487828"/>
                    <a:pt x="6639230" y="6487828"/>
                    <a:pt x="6643627" y="6488194"/>
                  </a:cubicBezTo>
                  <a:lnTo>
                    <a:pt x="6652786" y="6488561"/>
                  </a:lnTo>
                  <a:lnTo>
                    <a:pt x="6652786" y="6488561"/>
                  </a:lnTo>
                  <a:cubicBezTo>
                    <a:pt x="6653152" y="6490026"/>
                    <a:pt x="6654251" y="6491858"/>
                    <a:pt x="6655350" y="6492957"/>
                  </a:cubicBezTo>
                  <a:cubicBezTo>
                    <a:pt x="6644359" y="6504680"/>
                    <a:pt x="6621646" y="6529227"/>
                    <a:pt x="6598565" y="6554138"/>
                  </a:cubicBezTo>
                  <a:cubicBezTo>
                    <a:pt x="6580247" y="6573555"/>
                    <a:pt x="6561563" y="6594071"/>
                    <a:pt x="6549107" y="6607626"/>
                  </a:cubicBezTo>
                  <a:lnTo>
                    <a:pt x="6549107" y="6607626"/>
                  </a:lnTo>
                  <a:close/>
                  <a:moveTo>
                    <a:pt x="6655716" y="6480135"/>
                  </a:moveTo>
                  <a:lnTo>
                    <a:pt x="6627507" y="6462916"/>
                  </a:lnTo>
                  <a:lnTo>
                    <a:pt x="6637032" y="6318205"/>
                  </a:lnTo>
                  <a:cubicBezTo>
                    <a:pt x="6640330" y="6265817"/>
                    <a:pt x="6643627" y="6213062"/>
                    <a:pt x="6645825" y="6181189"/>
                  </a:cubicBezTo>
                  <a:cubicBezTo>
                    <a:pt x="6647290" y="6213062"/>
                    <a:pt x="6650221" y="6265817"/>
                    <a:pt x="6652786" y="6318938"/>
                  </a:cubicBezTo>
                  <a:lnTo>
                    <a:pt x="6661212" y="6476838"/>
                  </a:lnTo>
                  <a:cubicBezTo>
                    <a:pt x="6659014" y="6477570"/>
                    <a:pt x="6657182" y="6478669"/>
                    <a:pt x="6655716" y="6480135"/>
                  </a:cubicBezTo>
                  <a:lnTo>
                    <a:pt x="6655716" y="6480135"/>
                  </a:lnTo>
                  <a:close/>
                  <a:moveTo>
                    <a:pt x="6825705" y="5932067"/>
                  </a:moveTo>
                  <a:lnTo>
                    <a:pt x="6688688" y="5948186"/>
                  </a:lnTo>
                  <a:lnTo>
                    <a:pt x="6551305" y="5965039"/>
                  </a:lnTo>
                  <a:cubicBezTo>
                    <a:pt x="6550939" y="5963940"/>
                    <a:pt x="6550206" y="5962841"/>
                    <a:pt x="6549473" y="5961742"/>
                  </a:cubicBezTo>
                  <a:lnTo>
                    <a:pt x="6604793" y="5865757"/>
                  </a:lnTo>
                  <a:lnTo>
                    <a:pt x="6659380" y="5769772"/>
                  </a:lnTo>
                  <a:cubicBezTo>
                    <a:pt x="6660113" y="5770138"/>
                    <a:pt x="6660845" y="5770504"/>
                    <a:pt x="6661945" y="5770504"/>
                  </a:cubicBezTo>
                  <a:cubicBezTo>
                    <a:pt x="6663776" y="5770504"/>
                    <a:pt x="6665242" y="5769772"/>
                    <a:pt x="6666707" y="5769039"/>
                  </a:cubicBezTo>
                  <a:lnTo>
                    <a:pt x="6746573" y="5848538"/>
                  </a:lnTo>
                  <a:lnTo>
                    <a:pt x="6826805" y="5927671"/>
                  </a:lnTo>
                  <a:cubicBezTo>
                    <a:pt x="6826072" y="5929136"/>
                    <a:pt x="6826072" y="5930602"/>
                    <a:pt x="6825705" y="5932067"/>
                  </a:cubicBezTo>
                  <a:lnTo>
                    <a:pt x="6825705" y="5932067"/>
                  </a:lnTo>
                  <a:close/>
                  <a:moveTo>
                    <a:pt x="6664875" y="5606011"/>
                  </a:moveTo>
                  <a:lnTo>
                    <a:pt x="6565959" y="5632755"/>
                  </a:lnTo>
                  <a:lnTo>
                    <a:pt x="6661945" y="5534938"/>
                  </a:lnTo>
                  <a:lnTo>
                    <a:pt x="6755732" y="5438952"/>
                  </a:lnTo>
                  <a:cubicBezTo>
                    <a:pt x="6756098" y="5438952"/>
                    <a:pt x="6756464" y="5438952"/>
                    <a:pt x="6756831" y="5439319"/>
                  </a:cubicBezTo>
                  <a:lnTo>
                    <a:pt x="6710303" y="5593555"/>
                  </a:lnTo>
                  <a:cubicBezTo>
                    <a:pt x="6696382" y="5597218"/>
                    <a:pt x="6680629" y="5601614"/>
                    <a:pt x="6664875" y="5606011"/>
                  </a:cubicBezTo>
                  <a:lnTo>
                    <a:pt x="6664875" y="5606011"/>
                  </a:lnTo>
                  <a:close/>
                  <a:moveTo>
                    <a:pt x="6561929" y="5640815"/>
                  </a:moveTo>
                  <a:lnTo>
                    <a:pt x="6609556" y="5700530"/>
                  </a:lnTo>
                  <a:cubicBezTo>
                    <a:pt x="6627873" y="5723611"/>
                    <a:pt x="6646191" y="5746325"/>
                    <a:pt x="6654984" y="5756949"/>
                  </a:cubicBezTo>
                  <a:cubicBezTo>
                    <a:pt x="6654984" y="5756949"/>
                    <a:pt x="6654618" y="5756949"/>
                    <a:pt x="6654618" y="5757315"/>
                  </a:cubicBezTo>
                  <a:cubicBezTo>
                    <a:pt x="6652053" y="5760979"/>
                    <a:pt x="6652786" y="5765742"/>
                    <a:pt x="6656083" y="5768672"/>
                  </a:cubicBezTo>
                  <a:lnTo>
                    <a:pt x="6601130" y="5864291"/>
                  </a:lnTo>
                  <a:lnTo>
                    <a:pt x="6546176" y="5961009"/>
                  </a:lnTo>
                  <a:lnTo>
                    <a:pt x="6546176" y="5961009"/>
                  </a:lnTo>
                  <a:lnTo>
                    <a:pt x="6554236" y="5802377"/>
                  </a:lnTo>
                  <a:cubicBezTo>
                    <a:pt x="6557900" y="5730205"/>
                    <a:pt x="6561197" y="5658766"/>
                    <a:pt x="6561929" y="5640815"/>
                  </a:cubicBezTo>
                  <a:lnTo>
                    <a:pt x="6561929" y="5640815"/>
                  </a:lnTo>
                  <a:close/>
                  <a:moveTo>
                    <a:pt x="6542146" y="5974931"/>
                  </a:moveTo>
                  <a:cubicBezTo>
                    <a:pt x="6542879" y="5975297"/>
                    <a:pt x="6543612" y="5975663"/>
                    <a:pt x="6544345" y="5975663"/>
                  </a:cubicBezTo>
                  <a:cubicBezTo>
                    <a:pt x="6545077" y="5975663"/>
                    <a:pt x="6545443" y="5974931"/>
                    <a:pt x="6546176" y="5974564"/>
                  </a:cubicBezTo>
                  <a:cubicBezTo>
                    <a:pt x="6553870" y="5988486"/>
                    <a:pt x="6573286" y="6024389"/>
                    <a:pt x="6593436" y="6059925"/>
                  </a:cubicBezTo>
                  <a:lnTo>
                    <a:pt x="6639597" y="6142355"/>
                  </a:lnTo>
                  <a:cubicBezTo>
                    <a:pt x="6638864" y="6143088"/>
                    <a:pt x="6637765" y="6143088"/>
                    <a:pt x="6637032" y="6143820"/>
                  </a:cubicBezTo>
                  <a:cubicBezTo>
                    <a:pt x="6636300" y="6145286"/>
                    <a:pt x="6635934" y="6147118"/>
                    <a:pt x="6635934" y="6148583"/>
                  </a:cubicBezTo>
                  <a:lnTo>
                    <a:pt x="6541047" y="6147850"/>
                  </a:lnTo>
                  <a:cubicBezTo>
                    <a:pt x="6499649" y="6147484"/>
                    <a:pt x="6458984" y="6147484"/>
                    <a:pt x="6442864" y="6147484"/>
                  </a:cubicBezTo>
                  <a:cubicBezTo>
                    <a:pt x="6442498" y="6146018"/>
                    <a:pt x="6441765" y="6144920"/>
                    <a:pt x="6440666" y="6144187"/>
                  </a:cubicBezTo>
                  <a:cubicBezTo>
                    <a:pt x="6448726" y="6130632"/>
                    <a:pt x="6470341" y="6094729"/>
                    <a:pt x="6491589" y="6058826"/>
                  </a:cubicBezTo>
                  <a:lnTo>
                    <a:pt x="6542146" y="5974931"/>
                  </a:lnTo>
                  <a:close/>
                  <a:moveTo>
                    <a:pt x="6427477" y="6166535"/>
                  </a:moveTo>
                  <a:cubicBezTo>
                    <a:pt x="6421616" y="6181921"/>
                    <a:pt x="6412090" y="6206101"/>
                    <a:pt x="6403298" y="6229914"/>
                  </a:cubicBezTo>
                  <a:lnTo>
                    <a:pt x="6373256" y="6309413"/>
                  </a:lnTo>
                  <a:lnTo>
                    <a:pt x="6354939" y="6308314"/>
                  </a:lnTo>
                  <a:cubicBezTo>
                    <a:pt x="6348345" y="6307948"/>
                    <a:pt x="6342116" y="6307948"/>
                    <a:pt x="6338453" y="6307582"/>
                  </a:cubicBezTo>
                  <a:cubicBezTo>
                    <a:pt x="6344314" y="6298423"/>
                    <a:pt x="6365929" y="6264351"/>
                    <a:pt x="6386812" y="6230647"/>
                  </a:cubicBezTo>
                  <a:lnTo>
                    <a:pt x="6427477" y="6166535"/>
                  </a:lnTo>
                  <a:close/>
                  <a:moveTo>
                    <a:pt x="6336621" y="6312344"/>
                  </a:moveTo>
                  <a:lnTo>
                    <a:pt x="6362266" y="6327731"/>
                  </a:lnTo>
                  <a:cubicBezTo>
                    <a:pt x="6352374" y="6343118"/>
                    <a:pt x="6337720" y="6366565"/>
                    <a:pt x="6323066" y="6390011"/>
                  </a:cubicBezTo>
                  <a:cubicBezTo>
                    <a:pt x="6307679" y="6414923"/>
                    <a:pt x="6292292" y="6439469"/>
                    <a:pt x="6282767" y="6454856"/>
                  </a:cubicBezTo>
                  <a:lnTo>
                    <a:pt x="6307312" y="6391110"/>
                  </a:lnTo>
                  <a:cubicBezTo>
                    <a:pt x="6320501" y="6355574"/>
                    <a:pt x="6333690" y="6320037"/>
                    <a:pt x="6336621" y="6312344"/>
                  </a:cubicBezTo>
                  <a:lnTo>
                    <a:pt x="6336621" y="6312344"/>
                  </a:lnTo>
                  <a:close/>
                  <a:moveTo>
                    <a:pt x="6326363" y="6392210"/>
                  </a:moveTo>
                  <a:cubicBezTo>
                    <a:pt x="6341017" y="6368763"/>
                    <a:pt x="6355672" y="6345316"/>
                    <a:pt x="6365563" y="6329929"/>
                  </a:cubicBezTo>
                  <a:lnTo>
                    <a:pt x="6479500" y="6399170"/>
                  </a:lnTo>
                  <a:lnTo>
                    <a:pt x="6617982" y="6483065"/>
                  </a:lnTo>
                  <a:cubicBezTo>
                    <a:pt x="6617249" y="6485630"/>
                    <a:pt x="6617616" y="6488561"/>
                    <a:pt x="6619448" y="6490393"/>
                  </a:cubicBezTo>
                  <a:cubicBezTo>
                    <a:pt x="6612120" y="6501750"/>
                    <a:pt x="6595634" y="6527395"/>
                    <a:pt x="6579515" y="6553406"/>
                  </a:cubicBezTo>
                  <a:lnTo>
                    <a:pt x="6537018" y="6621182"/>
                  </a:lnTo>
                  <a:lnTo>
                    <a:pt x="6407328" y="6545713"/>
                  </a:lnTo>
                  <a:lnTo>
                    <a:pt x="6277272" y="6470610"/>
                  </a:lnTo>
                  <a:lnTo>
                    <a:pt x="6326363" y="6392210"/>
                  </a:lnTo>
                  <a:close/>
                  <a:moveTo>
                    <a:pt x="6326363" y="5373741"/>
                  </a:moveTo>
                  <a:cubicBezTo>
                    <a:pt x="6325997" y="5372276"/>
                    <a:pt x="6324898" y="5370810"/>
                    <a:pt x="6323798" y="5369345"/>
                  </a:cubicBezTo>
                  <a:cubicBezTo>
                    <a:pt x="6323066" y="5368612"/>
                    <a:pt x="6321967" y="5368979"/>
                    <a:pt x="6320868" y="5368612"/>
                  </a:cubicBezTo>
                  <a:cubicBezTo>
                    <a:pt x="6323432" y="5355424"/>
                    <a:pt x="6327828" y="5330511"/>
                    <a:pt x="6332225" y="5305599"/>
                  </a:cubicBezTo>
                  <a:cubicBezTo>
                    <a:pt x="6337354" y="5276291"/>
                    <a:pt x="6342116" y="5246983"/>
                    <a:pt x="6343948" y="5237091"/>
                  </a:cubicBezTo>
                  <a:cubicBezTo>
                    <a:pt x="6344314" y="5237091"/>
                    <a:pt x="6345047" y="5236724"/>
                    <a:pt x="6345414" y="5236358"/>
                  </a:cubicBezTo>
                  <a:cubicBezTo>
                    <a:pt x="6355305" y="5242952"/>
                    <a:pt x="6387911" y="5263469"/>
                    <a:pt x="6420883" y="5283984"/>
                  </a:cubicBezTo>
                  <a:lnTo>
                    <a:pt x="6496352" y="5331244"/>
                  </a:lnTo>
                  <a:lnTo>
                    <a:pt x="6408426" y="5352859"/>
                  </a:lnTo>
                  <a:cubicBezTo>
                    <a:pt x="6375088" y="5360919"/>
                    <a:pt x="6341750" y="5369712"/>
                    <a:pt x="6326363" y="5373741"/>
                  </a:cubicBezTo>
                  <a:lnTo>
                    <a:pt x="6326363" y="5373741"/>
                  </a:lnTo>
                  <a:close/>
                  <a:moveTo>
                    <a:pt x="7055777" y="4756433"/>
                  </a:moveTo>
                  <a:lnTo>
                    <a:pt x="7055777" y="4756433"/>
                  </a:lnTo>
                  <a:cubicBezTo>
                    <a:pt x="7051380" y="4735184"/>
                    <a:pt x="7040756" y="4681696"/>
                    <a:pt x="7029766" y="4627842"/>
                  </a:cubicBezTo>
                  <a:cubicBezTo>
                    <a:pt x="7018775" y="4572522"/>
                    <a:pt x="7007418" y="4517569"/>
                    <a:pt x="7003388" y="4498152"/>
                  </a:cubicBezTo>
                  <a:cubicBezTo>
                    <a:pt x="7007051" y="4496686"/>
                    <a:pt x="7009616" y="4493389"/>
                    <a:pt x="7009249" y="4489359"/>
                  </a:cubicBezTo>
                  <a:cubicBezTo>
                    <a:pt x="7008883" y="4484597"/>
                    <a:pt x="7004853" y="4480933"/>
                    <a:pt x="7000090" y="4480567"/>
                  </a:cubicBezTo>
                  <a:cubicBezTo>
                    <a:pt x="6996427" y="4461516"/>
                    <a:pt x="6988001" y="4413524"/>
                    <a:pt x="6979208" y="4365165"/>
                  </a:cubicBezTo>
                  <a:cubicBezTo>
                    <a:pt x="6970416" y="4315707"/>
                    <a:pt x="6960891" y="4266249"/>
                    <a:pt x="6957593" y="4248664"/>
                  </a:cubicBezTo>
                  <a:cubicBezTo>
                    <a:pt x="6959059" y="4248297"/>
                    <a:pt x="6960158" y="4247931"/>
                    <a:pt x="6961257" y="4246832"/>
                  </a:cubicBezTo>
                  <a:cubicBezTo>
                    <a:pt x="6964188" y="4243169"/>
                    <a:pt x="6963822" y="4238040"/>
                    <a:pt x="6960524" y="4234742"/>
                  </a:cubicBezTo>
                  <a:cubicBezTo>
                    <a:pt x="6959059" y="4233277"/>
                    <a:pt x="6957227" y="4232544"/>
                    <a:pt x="6955029" y="4232544"/>
                  </a:cubicBezTo>
                  <a:cubicBezTo>
                    <a:pt x="6952464" y="4215325"/>
                    <a:pt x="6945504" y="4172828"/>
                    <a:pt x="6938909" y="4129965"/>
                  </a:cubicBezTo>
                  <a:cubicBezTo>
                    <a:pt x="6930483" y="4076110"/>
                    <a:pt x="6921324" y="4021524"/>
                    <a:pt x="6920958" y="4019692"/>
                  </a:cubicBezTo>
                  <a:cubicBezTo>
                    <a:pt x="6920958" y="4019325"/>
                    <a:pt x="6921324" y="4019325"/>
                    <a:pt x="6921324" y="4019325"/>
                  </a:cubicBezTo>
                  <a:cubicBezTo>
                    <a:pt x="6921324" y="4019325"/>
                    <a:pt x="6920958" y="4018959"/>
                    <a:pt x="6920592" y="4018959"/>
                  </a:cubicBezTo>
                  <a:cubicBezTo>
                    <a:pt x="6920225" y="4018226"/>
                    <a:pt x="6903006" y="3969867"/>
                    <a:pt x="6885055" y="3922608"/>
                  </a:cubicBezTo>
                  <a:cubicBezTo>
                    <a:pt x="6867836" y="3877179"/>
                    <a:pt x="6851350" y="3832118"/>
                    <a:pt x="6849518" y="3827355"/>
                  </a:cubicBezTo>
                  <a:cubicBezTo>
                    <a:pt x="6849518" y="3826988"/>
                    <a:pt x="6849885" y="3826988"/>
                    <a:pt x="6849885" y="3826988"/>
                  </a:cubicBezTo>
                  <a:cubicBezTo>
                    <a:pt x="6849885" y="3826988"/>
                    <a:pt x="6849152" y="3826256"/>
                    <a:pt x="6848786" y="3825890"/>
                  </a:cubicBezTo>
                  <a:lnTo>
                    <a:pt x="6848786" y="3825890"/>
                  </a:lnTo>
                  <a:lnTo>
                    <a:pt x="6848786" y="3825890"/>
                  </a:lnTo>
                  <a:cubicBezTo>
                    <a:pt x="6848420" y="3825523"/>
                    <a:pt x="6848053" y="3824790"/>
                    <a:pt x="6847687" y="3824790"/>
                  </a:cubicBezTo>
                  <a:cubicBezTo>
                    <a:pt x="6847320" y="3824790"/>
                    <a:pt x="6847320" y="3825523"/>
                    <a:pt x="6846954" y="3825523"/>
                  </a:cubicBezTo>
                  <a:lnTo>
                    <a:pt x="6670004" y="3859594"/>
                  </a:lnTo>
                  <a:lnTo>
                    <a:pt x="6494887" y="3894032"/>
                  </a:lnTo>
                  <a:cubicBezTo>
                    <a:pt x="6494154" y="3893299"/>
                    <a:pt x="6493421" y="3893299"/>
                    <a:pt x="6492688" y="3893299"/>
                  </a:cubicBezTo>
                  <a:cubicBezTo>
                    <a:pt x="6491223" y="3893299"/>
                    <a:pt x="6490124" y="3894764"/>
                    <a:pt x="6490124" y="3896230"/>
                  </a:cubicBezTo>
                  <a:lnTo>
                    <a:pt x="6336621" y="4006869"/>
                  </a:lnTo>
                  <a:lnTo>
                    <a:pt x="6190812" y="4112746"/>
                  </a:lnTo>
                  <a:cubicBezTo>
                    <a:pt x="6188613" y="4110181"/>
                    <a:pt x="6185316" y="4109082"/>
                    <a:pt x="6182019" y="4109449"/>
                  </a:cubicBezTo>
                  <a:cubicBezTo>
                    <a:pt x="6175791" y="4109815"/>
                    <a:pt x="6171028" y="4115310"/>
                    <a:pt x="6171761" y="4121538"/>
                  </a:cubicBezTo>
                  <a:cubicBezTo>
                    <a:pt x="6172127" y="4124469"/>
                    <a:pt x="6173226" y="4127034"/>
                    <a:pt x="6175425" y="4128865"/>
                  </a:cubicBezTo>
                  <a:lnTo>
                    <a:pt x="6087499" y="4255991"/>
                  </a:lnTo>
                  <a:cubicBezTo>
                    <a:pt x="6047566" y="4313509"/>
                    <a:pt x="6008000" y="4371759"/>
                    <a:pt x="5997010" y="4387879"/>
                  </a:cubicBezTo>
                  <a:cubicBezTo>
                    <a:pt x="5996277" y="4387512"/>
                    <a:pt x="5995910" y="4387146"/>
                    <a:pt x="5995178" y="4387146"/>
                  </a:cubicBezTo>
                  <a:lnTo>
                    <a:pt x="5994445" y="4387146"/>
                  </a:lnTo>
                  <a:cubicBezTo>
                    <a:pt x="5990781" y="4387512"/>
                    <a:pt x="5988217" y="4390810"/>
                    <a:pt x="5988583" y="4394107"/>
                  </a:cubicBezTo>
                  <a:cubicBezTo>
                    <a:pt x="5988950" y="4397404"/>
                    <a:pt x="5991514" y="4399602"/>
                    <a:pt x="5994812" y="4399969"/>
                  </a:cubicBezTo>
                  <a:lnTo>
                    <a:pt x="5995178" y="4399969"/>
                  </a:lnTo>
                  <a:cubicBezTo>
                    <a:pt x="5996643" y="4399969"/>
                    <a:pt x="5997742" y="4399236"/>
                    <a:pt x="5998841" y="4398137"/>
                  </a:cubicBezTo>
                  <a:cubicBezTo>
                    <a:pt x="6010565" y="4405464"/>
                    <a:pt x="6042438" y="4424515"/>
                    <a:pt x="6074311" y="4443565"/>
                  </a:cubicBezTo>
                  <a:lnTo>
                    <a:pt x="6148681" y="4487894"/>
                  </a:lnTo>
                  <a:cubicBezTo>
                    <a:pt x="6148314" y="4488993"/>
                    <a:pt x="6147582" y="4489726"/>
                    <a:pt x="6147948" y="4490825"/>
                  </a:cubicBezTo>
                  <a:cubicBezTo>
                    <a:pt x="6148314" y="4494855"/>
                    <a:pt x="6151611" y="4498152"/>
                    <a:pt x="6155641" y="4498152"/>
                  </a:cubicBezTo>
                  <a:lnTo>
                    <a:pt x="6156374" y="4498152"/>
                  </a:lnTo>
                  <a:cubicBezTo>
                    <a:pt x="6157473" y="4498152"/>
                    <a:pt x="6158206" y="4497419"/>
                    <a:pt x="6158939" y="4496686"/>
                  </a:cubicBezTo>
                  <a:lnTo>
                    <a:pt x="6284599" y="4642496"/>
                  </a:lnTo>
                  <a:lnTo>
                    <a:pt x="6413922" y="4791969"/>
                  </a:lnTo>
                  <a:cubicBezTo>
                    <a:pt x="6413922" y="4791969"/>
                    <a:pt x="6413556" y="4791969"/>
                    <a:pt x="6413556" y="4792335"/>
                  </a:cubicBezTo>
                  <a:cubicBezTo>
                    <a:pt x="6413556" y="4793801"/>
                    <a:pt x="6415021" y="4794900"/>
                    <a:pt x="6416487" y="4794900"/>
                  </a:cubicBezTo>
                  <a:cubicBezTo>
                    <a:pt x="6416853" y="4794900"/>
                    <a:pt x="6416853" y="4794167"/>
                    <a:pt x="6417219" y="4793801"/>
                  </a:cubicBezTo>
                  <a:lnTo>
                    <a:pt x="6591971" y="4772186"/>
                  </a:lnTo>
                  <a:lnTo>
                    <a:pt x="6757930" y="4750937"/>
                  </a:lnTo>
                  <a:cubicBezTo>
                    <a:pt x="6759029" y="4754967"/>
                    <a:pt x="6762692" y="4758264"/>
                    <a:pt x="6767089" y="4758264"/>
                  </a:cubicBezTo>
                  <a:lnTo>
                    <a:pt x="6767822" y="4758264"/>
                  </a:lnTo>
                  <a:cubicBezTo>
                    <a:pt x="6771851" y="4757898"/>
                    <a:pt x="6775515" y="4754601"/>
                    <a:pt x="6776247" y="4750204"/>
                  </a:cubicBezTo>
                  <a:lnTo>
                    <a:pt x="6911066" y="4758997"/>
                  </a:lnTo>
                  <a:cubicBezTo>
                    <a:pt x="6967485" y="4762660"/>
                    <a:pt x="7023904" y="4765958"/>
                    <a:pt x="7045519" y="4767423"/>
                  </a:cubicBezTo>
                  <a:cubicBezTo>
                    <a:pt x="7046252" y="4772552"/>
                    <a:pt x="7050281" y="4776216"/>
                    <a:pt x="7055411" y="4776216"/>
                  </a:cubicBezTo>
                  <a:lnTo>
                    <a:pt x="7056143" y="4776216"/>
                  </a:lnTo>
                  <a:cubicBezTo>
                    <a:pt x="7061638" y="4775849"/>
                    <a:pt x="7065668" y="4770721"/>
                    <a:pt x="7065302" y="4765225"/>
                  </a:cubicBezTo>
                  <a:cubicBezTo>
                    <a:pt x="7064936" y="4760096"/>
                    <a:pt x="7060539" y="4756066"/>
                    <a:pt x="7055411" y="4756066"/>
                  </a:cubicBezTo>
                  <a:lnTo>
                    <a:pt x="7055777" y="4756433"/>
                  </a:lnTo>
                  <a:close/>
                  <a:moveTo>
                    <a:pt x="6777347" y="4747274"/>
                  </a:moveTo>
                  <a:cubicBezTo>
                    <a:pt x="6776980" y="4745442"/>
                    <a:pt x="6776247" y="4743610"/>
                    <a:pt x="6774782" y="4742511"/>
                  </a:cubicBezTo>
                  <a:cubicBezTo>
                    <a:pt x="6790902" y="4724559"/>
                    <a:pt x="6837795" y="4672903"/>
                    <a:pt x="6884689" y="4620515"/>
                  </a:cubicBezTo>
                  <a:lnTo>
                    <a:pt x="6994962" y="4497419"/>
                  </a:lnTo>
                  <a:cubicBezTo>
                    <a:pt x="6996427" y="4498518"/>
                    <a:pt x="6997892" y="4498885"/>
                    <a:pt x="6999358" y="4499251"/>
                  </a:cubicBezTo>
                  <a:lnTo>
                    <a:pt x="6999358" y="4499251"/>
                  </a:lnTo>
                  <a:cubicBezTo>
                    <a:pt x="7003388" y="4519767"/>
                    <a:pt x="7014012" y="4573987"/>
                    <a:pt x="7025003" y="4628574"/>
                  </a:cubicBezTo>
                  <a:cubicBezTo>
                    <a:pt x="7035993" y="4683161"/>
                    <a:pt x="7046984" y="4737382"/>
                    <a:pt x="7051380" y="4757898"/>
                  </a:cubicBezTo>
                  <a:cubicBezTo>
                    <a:pt x="7049915" y="4758264"/>
                    <a:pt x="7048450" y="4758997"/>
                    <a:pt x="7047350" y="4760096"/>
                  </a:cubicBezTo>
                  <a:cubicBezTo>
                    <a:pt x="7046618" y="4761195"/>
                    <a:pt x="7046252" y="4762660"/>
                    <a:pt x="7045885" y="4764126"/>
                  </a:cubicBezTo>
                  <a:cubicBezTo>
                    <a:pt x="7024637" y="4762660"/>
                    <a:pt x="6967851" y="4758631"/>
                    <a:pt x="6910700" y="4755333"/>
                  </a:cubicBezTo>
                  <a:lnTo>
                    <a:pt x="6777347" y="4747274"/>
                  </a:lnTo>
                  <a:close/>
                  <a:moveTo>
                    <a:pt x="6416853" y="4790870"/>
                  </a:moveTo>
                  <a:lnTo>
                    <a:pt x="6287163" y="4640298"/>
                  </a:lnTo>
                  <a:lnTo>
                    <a:pt x="6180554" y="4516836"/>
                  </a:lnTo>
                  <a:lnTo>
                    <a:pt x="6293391" y="4624178"/>
                  </a:lnTo>
                  <a:lnTo>
                    <a:pt x="6427843" y="4751670"/>
                  </a:lnTo>
                  <a:cubicBezTo>
                    <a:pt x="6427111" y="4752769"/>
                    <a:pt x="6426744" y="4754235"/>
                    <a:pt x="6426744" y="4755700"/>
                  </a:cubicBezTo>
                  <a:cubicBezTo>
                    <a:pt x="6427111" y="4759363"/>
                    <a:pt x="6430408" y="4762660"/>
                    <a:pt x="6434071" y="4762294"/>
                  </a:cubicBezTo>
                  <a:lnTo>
                    <a:pt x="6434804" y="4762294"/>
                  </a:lnTo>
                  <a:cubicBezTo>
                    <a:pt x="6436636" y="4762294"/>
                    <a:pt x="6438468" y="4761195"/>
                    <a:pt x="6439933" y="4759730"/>
                  </a:cubicBezTo>
                  <a:cubicBezTo>
                    <a:pt x="6440666" y="4758631"/>
                    <a:pt x="6441032" y="4757531"/>
                    <a:pt x="6441032" y="4756433"/>
                  </a:cubicBezTo>
                  <a:lnTo>
                    <a:pt x="6601496" y="4753502"/>
                  </a:lnTo>
                  <a:lnTo>
                    <a:pt x="6734483" y="4750571"/>
                  </a:lnTo>
                  <a:lnTo>
                    <a:pt x="6592337" y="4768156"/>
                  </a:lnTo>
                  <a:lnTo>
                    <a:pt x="6416853" y="4790870"/>
                  </a:lnTo>
                  <a:close/>
                  <a:moveTo>
                    <a:pt x="6076142" y="4440634"/>
                  </a:moveTo>
                  <a:cubicBezTo>
                    <a:pt x="6044270" y="4421217"/>
                    <a:pt x="6012030" y="4402167"/>
                    <a:pt x="6000307" y="4395572"/>
                  </a:cubicBezTo>
                  <a:cubicBezTo>
                    <a:pt x="6000307" y="4394840"/>
                    <a:pt x="6001039" y="4394473"/>
                    <a:pt x="6001039" y="4393741"/>
                  </a:cubicBezTo>
                  <a:cubicBezTo>
                    <a:pt x="6016793" y="4387879"/>
                    <a:pt x="6064419" y="4370660"/>
                    <a:pt x="6112045" y="4352709"/>
                  </a:cubicBezTo>
                  <a:lnTo>
                    <a:pt x="6165167" y="4332926"/>
                  </a:lnTo>
                  <a:cubicBezTo>
                    <a:pt x="6160404" y="4400335"/>
                    <a:pt x="6156008" y="4462615"/>
                    <a:pt x="6154542" y="4483132"/>
                  </a:cubicBezTo>
                  <a:cubicBezTo>
                    <a:pt x="6152711" y="4483498"/>
                    <a:pt x="6151245" y="4484230"/>
                    <a:pt x="6150146" y="4485330"/>
                  </a:cubicBezTo>
                  <a:lnTo>
                    <a:pt x="6076142" y="4440634"/>
                  </a:lnTo>
                  <a:close/>
                  <a:moveTo>
                    <a:pt x="6670737" y="3863624"/>
                  </a:moveTo>
                  <a:cubicBezTo>
                    <a:pt x="6752801" y="3847505"/>
                    <a:pt x="6834864" y="3831385"/>
                    <a:pt x="6846588" y="3829187"/>
                  </a:cubicBezTo>
                  <a:cubicBezTo>
                    <a:pt x="6848053" y="3837613"/>
                    <a:pt x="6855747" y="3887804"/>
                    <a:pt x="6863806" y="3938361"/>
                  </a:cubicBezTo>
                  <a:cubicBezTo>
                    <a:pt x="6868936" y="3971333"/>
                    <a:pt x="6874065" y="4003938"/>
                    <a:pt x="6877728" y="4025187"/>
                  </a:cubicBezTo>
                  <a:lnTo>
                    <a:pt x="6720928" y="4052297"/>
                  </a:lnTo>
                  <a:cubicBezTo>
                    <a:pt x="6638132" y="4066951"/>
                    <a:pt x="6555335" y="4081239"/>
                    <a:pt x="6530789" y="4085636"/>
                  </a:cubicBezTo>
                  <a:cubicBezTo>
                    <a:pt x="6529690" y="4082338"/>
                    <a:pt x="6526759" y="4080140"/>
                    <a:pt x="6523462" y="4080140"/>
                  </a:cubicBezTo>
                  <a:cubicBezTo>
                    <a:pt x="6521264" y="4064021"/>
                    <a:pt x="6515769" y="4028118"/>
                    <a:pt x="6509907" y="3992215"/>
                  </a:cubicBezTo>
                  <a:lnTo>
                    <a:pt x="6495253" y="3898428"/>
                  </a:lnTo>
                  <a:cubicBezTo>
                    <a:pt x="6495253" y="3898062"/>
                    <a:pt x="6495619" y="3898062"/>
                    <a:pt x="6495619" y="3897695"/>
                  </a:cubicBezTo>
                  <a:lnTo>
                    <a:pt x="6670737" y="3863624"/>
                  </a:lnTo>
                  <a:close/>
                  <a:moveTo>
                    <a:pt x="6440300" y="4753135"/>
                  </a:moveTo>
                  <a:cubicBezTo>
                    <a:pt x="6439567" y="4749838"/>
                    <a:pt x="6436270" y="4747274"/>
                    <a:pt x="6432973" y="4747640"/>
                  </a:cubicBezTo>
                  <a:cubicBezTo>
                    <a:pt x="6431873" y="4748006"/>
                    <a:pt x="6430775" y="4748372"/>
                    <a:pt x="6430042" y="4749105"/>
                  </a:cubicBezTo>
                  <a:lnTo>
                    <a:pt x="6295956" y="4621247"/>
                  </a:lnTo>
                  <a:lnTo>
                    <a:pt x="6170295" y="4502182"/>
                  </a:lnTo>
                  <a:lnTo>
                    <a:pt x="6308778" y="4591573"/>
                  </a:lnTo>
                  <a:lnTo>
                    <a:pt x="6462281" y="4690122"/>
                  </a:lnTo>
                  <a:cubicBezTo>
                    <a:pt x="6462647" y="4690855"/>
                    <a:pt x="6463014" y="4691587"/>
                    <a:pt x="6464113" y="4691587"/>
                  </a:cubicBezTo>
                  <a:cubicBezTo>
                    <a:pt x="6464479" y="4691587"/>
                    <a:pt x="6464479" y="4691221"/>
                    <a:pt x="6464479" y="4690855"/>
                  </a:cubicBezTo>
                  <a:lnTo>
                    <a:pt x="6615051" y="4720530"/>
                  </a:lnTo>
                  <a:cubicBezTo>
                    <a:pt x="6669272" y="4731520"/>
                    <a:pt x="6723859" y="4741778"/>
                    <a:pt x="6750603" y="4746907"/>
                  </a:cubicBezTo>
                  <a:lnTo>
                    <a:pt x="6600397" y="4749472"/>
                  </a:lnTo>
                  <a:lnTo>
                    <a:pt x="6440300" y="4753135"/>
                  </a:lnTo>
                  <a:close/>
                  <a:moveTo>
                    <a:pt x="6167365" y="4305449"/>
                  </a:moveTo>
                  <a:cubicBezTo>
                    <a:pt x="6166632" y="4313143"/>
                    <a:pt x="6166266" y="4320836"/>
                    <a:pt x="6165899" y="4328529"/>
                  </a:cubicBezTo>
                  <a:lnTo>
                    <a:pt x="6111312" y="4348679"/>
                  </a:lnTo>
                  <a:cubicBezTo>
                    <a:pt x="6067350" y="4364799"/>
                    <a:pt x="6023387" y="4381285"/>
                    <a:pt x="6004337" y="4388612"/>
                  </a:cubicBezTo>
                  <a:lnTo>
                    <a:pt x="6151978" y="4267348"/>
                  </a:lnTo>
                  <a:lnTo>
                    <a:pt x="6171395" y="4251228"/>
                  </a:lnTo>
                  <a:lnTo>
                    <a:pt x="6167365" y="4305449"/>
                  </a:lnTo>
                  <a:close/>
                  <a:moveTo>
                    <a:pt x="6171395" y="4305815"/>
                  </a:moveTo>
                  <a:cubicBezTo>
                    <a:pt x="6172860" y="4286032"/>
                    <a:pt x="6174326" y="4266615"/>
                    <a:pt x="6175425" y="4247931"/>
                  </a:cubicBezTo>
                  <a:lnTo>
                    <a:pt x="6205832" y="4223019"/>
                  </a:lnTo>
                  <a:cubicBezTo>
                    <a:pt x="6213892" y="4255624"/>
                    <a:pt x="6221585" y="4286398"/>
                    <a:pt x="6224883" y="4299954"/>
                  </a:cubicBezTo>
                  <a:cubicBezTo>
                    <a:pt x="6223784" y="4300320"/>
                    <a:pt x="6222684" y="4300686"/>
                    <a:pt x="6221585" y="4301419"/>
                  </a:cubicBezTo>
                  <a:cubicBezTo>
                    <a:pt x="6220120" y="4303251"/>
                    <a:pt x="6219387" y="4305449"/>
                    <a:pt x="6219387" y="4308013"/>
                  </a:cubicBezTo>
                  <a:cubicBezTo>
                    <a:pt x="6219387" y="4308380"/>
                    <a:pt x="6219753" y="4308380"/>
                    <a:pt x="6219753" y="4308746"/>
                  </a:cubicBezTo>
                  <a:lnTo>
                    <a:pt x="6169563" y="4327064"/>
                  </a:lnTo>
                  <a:lnTo>
                    <a:pt x="6171395" y="4305815"/>
                  </a:lnTo>
                  <a:close/>
                  <a:moveTo>
                    <a:pt x="6885422" y="4044604"/>
                  </a:moveTo>
                  <a:cubicBezTo>
                    <a:pt x="6885055" y="4044604"/>
                    <a:pt x="6884689" y="4044237"/>
                    <a:pt x="6884322" y="4044237"/>
                  </a:cubicBezTo>
                  <a:cubicBezTo>
                    <a:pt x="6883956" y="4040574"/>
                    <a:pt x="6882857" y="4035445"/>
                    <a:pt x="6881758" y="4028118"/>
                  </a:cubicBezTo>
                  <a:lnTo>
                    <a:pt x="6912532" y="4022622"/>
                  </a:lnTo>
                  <a:cubicBezTo>
                    <a:pt x="6908868" y="4025187"/>
                    <a:pt x="6904472" y="4028851"/>
                    <a:pt x="6900076" y="4032514"/>
                  </a:cubicBezTo>
                  <a:lnTo>
                    <a:pt x="6885422" y="4044604"/>
                  </a:lnTo>
                  <a:close/>
                  <a:moveTo>
                    <a:pt x="6207664" y="4213494"/>
                  </a:moveTo>
                  <a:cubicBezTo>
                    <a:pt x="6199604" y="4180521"/>
                    <a:pt x="6191544" y="4147549"/>
                    <a:pt x="6187148" y="4131063"/>
                  </a:cubicBezTo>
                  <a:cubicBezTo>
                    <a:pt x="6190079" y="4129965"/>
                    <a:pt x="6192643" y="4127400"/>
                    <a:pt x="6193742" y="4124103"/>
                  </a:cubicBezTo>
                  <a:cubicBezTo>
                    <a:pt x="6205466" y="4125935"/>
                    <a:pt x="6224883" y="4128499"/>
                    <a:pt x="6244300" y="4131063"/>
                  </a:cubicBezTo>
                  <a:lnTo>
                    <a:pt x="6296322" y="4137658"/>
                  </a:lnTo>
                  <a:cubicBezTo>
                    <a:pt x="6296322" y="4137658"/>
                    <a:pt x="6296322" y="4138024"/>
                    <a:pt x="6296322" y="4138024"/>
                  </a:cubicBezTo>
                  <a:cubicBezTo>
                    <a:pt x="6296688" y="4139490"/>
                    <a:pt x="6297421" y="4140589"/>
                    <a:pt x="6298154" y="4141688"/>
                  </a:cubicBezTo>
                  <a:lnTo>
                    <a:pt x="6208397" y="4215325"/>
                  </a:lnTo>
                  <a:lnTo>
                    <a:pt x="6207664" y="4213494"/>
                  </a:lnTo>
                  <a:close/>
                  <a:moveTo>
                    <a:pt x="6475836" y="4121172"/>
                  </a:moveTo>
                  <a:lnTo>
                    <a:pt x="6374356" y="4196275"/>
                  </a:lnTo>
                  <a:lnTo>
                    <a:pt x="6241002" y="4295924"/>
                  </a:lnTo>
                  <a:cubicBezTo>
                    <a:pt x="6268845" y="4230713"/>
                    <a:pt x="6294856" y="4169531"/>
                    <a:pt x="6304015" y="4147183"/>
                  </a:cubicBezTo>
                  <a:cubicBezTo>
                    <a:pt x="6304748" y="4147549"/>
                    <a:pt x="6305481" y="4147916"/>
                    <a:pt x="6306214" y="4147916"/>
                  </a:cubicBezTo>
                  <a:lnTo>
                    <a:pt x="6306946" y="4147916"/>
                  </a:lnTo>
                  <a:cubicBezTo>
                    <a:pt x="6312075" y="4147916"/>
                    <a:pt x="6316105" y="4143520"/>
                    <a:pt x="6316105" y="4138391"/>
                  </a:cubicBezTo>
                  <a:cubicBezTo>
                    <a:pt x="6316105" y="4138391"/>
                    <a:pt x="6316105" y="4138391"/>
                    <a:pt x="6316105" y="4138391"/>
                  </a:cubicBezTo>
                  <a:lnTo>
                    <a:pt x="6396703" y="4129598"/>
                  </a:lnTo>
                  <a:cubicBezTo>
                    <a:pt x="6428210" y="4126301"/>
                    <a:pt x="6459350" y="4122638"/>
                    <a:pt x="6475470" y="4120806"/>
                  </a:cubicBezTo>
                  <a:cubicBezTo>
                    <a:pt x="6475470" y="4120806"/>
                    <a:pt x="6475470" y="4121172"/>
                    <a:pt x="6475836" y="4121172"/>
                  </a:cubicBezTo>
                  <a:lnTo>
                    <a:pt x="6475836" y="4121172"/>
                  </a:lnTo>
                  <a:close/>
                  <a:moveTo>
                    <a:pt x="6234774" y="4300320"/>
                  </a:moveTo>
                  <a:lnTo>
                    <a:pt x="6234774" y="4300320"/>
                  </a:lnTo>
                  <a:cubicBezTo>
                    <a:pt x="6234041" y="4300686"/>
                    <a:pt x="6234041" y="4300686"/>
                    <a:pt x="6233675" y="4300320"/>
                  </a:cubicBezTo>
                  <a:cubicBezTo>
                    <a:pt x="6236606" y="4293725"/>
                    <a:pt x="6241735" y="4283468"/>
                    <a:pt x="6247230" y="4271012"/>
                  </a:cubicBezTo>
                  <a:lnTo>
                    <a:pt x="6234774" y="4300320"/>
                  </a:lnTo>
                  <a:close/>
                  <a:moveTo>
                    <a:pt x="6497817" y="4113845"/>
                  </a:moveTo>
                  <a:cubicBezTo>
                    <a:pt x="6497451" y="4113112"/>
                    <a:pt x="6497451" y="4112379"/>
                    <a:pt x="6497085" y="4111647"/>
                  </a:cubicBezTo>
                  <a:lnTo>
                    <a:pt x="6505877" y="4104686"/>
                  </a:lnTo>
                  <a:cubicBezTo>
                    <a:pt x="6510273" y="4101389"/>
                    <a:pt x="6513937" y="4098091"/>
                    <a:pt x="6517234" y="4095527"/>
                  </a:cubicBezTo>
                  <a:cubicBezTo>
                    <a:pt x="6518700" y="4096993"/>
                    <a:pt x="6520532" y="4097725"/>
                    <a:pt x="6522730" y="4097725"/>
                  </a:cubicBezTo>
                  <a:lnTo>
                    <a:pt x="6523462" y="4097725"/>
                  </a:lnTo>
                  <a:cubicBezTo>
                    <a:pt x="6524561" y="4097725"/>
                    <a:pt x="6525294" y="4096626"/>
                    <a:pt x="6526393" y="4096260"/>
                  </a:cubicBezTo>
                  <a:lnTo>
                    <a:pt x="6535186" y="4107617"/>
                  </a:lnTo>
                  <a:lnTo>
                    <a:pt x="6497817" y="4113845"/>
                  </a:lnTo>
                  <a:close/>
                  <a:moveTo>
                    <a:pt x="6498550" y="4117142"/>
                  </a:moveTo>
                  <a:lnTo>
                    <a:pt x="6537384" y="4110548"/>
                  </a:lnTo>
                  <a:lnTo>
                    <a:pt x="6642528" y="4247931"/>
                  </a:lnTo>
                  <a:cubicBezTo>
                    <a:pt x="6682827" y="4300686"/>
                    <a:pt x="6722760" y="4352709"/>
                    <a:pt x="6745473" y="4382017"/>
                  </a:cubicBezTo>
                  <a:lnTo>
                    <a:pt x="6627507" y="4260021"/>
                  </a:lnTo>
                  <a:lnTo>
                    <a:pt x="6495619" y="4125202"/>
                  </a:lnTo>
                  <a:cubicBezTo>
                    <a:pt x="6497451" y="4123004"/>
                    <a:pt x="6498184" y="4120073"/>
                    <a:pt x="6498550" y="4117142"/>
                  </a:cubicBezTo>
                  <a:lnTo>
                    <a:pt x="6498550" y="4117142"/>
                  </a:lnTo>
                  <a:close/>
                  <a:moveTo>
                    <a:pt x="6489025" y="4094062"/>
                  </a:moveTo>
                  <a:lnTo>
                    <a:pt x="6489025" y="4093329"/>
                  </a:lnTo>
                  <a:lnTo>
                    <a:pt x="6494154" y="4092963"/>
                  </a:lnTo>
                  <a:lnTo>
                    <a:pt x="6489025" y="4094062"/>
                  </a:lnTo>
                  <a:close/>
                  <a:moveTo>
                    <a:pt x="6515036" y="4092230"/>
                  </a:moveTo>
                  <a:lnTo>
                    <a:pt x="6493787" y="4107983"/>
                  </a:lnTo>
                  <a:cubicBezTo>
                    <a:pt x="6492322" y="4106884"/>
                    <a:pt x="6490490" y="4106152"/>
                    <a:pt x="6489025" y="4105785"/>
                  </a:cubicBezTo>
                  <a:cubicBezTo>
                    <a:pt x="6489025" y="4103587"/>
                    <a:pt x="6489025" y="4101023"/>
                    <a:pt x="6489391" y="4098091"/>
                  </a:cubicBezTo>
                  <a:lnTo>
                    <a:pt x="6515036" y="4092230"/>
                  </a:lnTo>
                  <a:close/>
                  <a:moveTo>
                    <a:pt x="6484995" y="4105419"/>
                  </a:moveTo>
                  <a:cubicBezTo>
                    <a:pt x="6479500" y="4106152"/>
                    <a:pt x="6475470" y="4110181"/>
                    <a:pt x="6474737" y="4115677"/>
                  </a:cubicBezTo>
                  <a:cubicBezTo>
                    <a:pt x="6461182" y="4115677"/>
                    <a:pt x="6437369" y="4116043"/>
                    <a:pt x="6408793" y="4116043"/>
                  </a:cubicBezTo>
                  <a:lnTo>
                    <a:pt x="6415021" y="4114577"/>
                  </a:lnTo>
                  <a:cubicBezTo>
                    <a:pt x="6440300" y="4109082"/>
                    <a:pt x="6465578" y="4103221"/>
                    <a:pt x="6485361" y="4098824"/>
                  </a:cubicBezTo>
                  <a:cubicBezTo>
                    <a:pt x="6484995" y="4101389"/>
                    <a:pt x="6484995" y="4103587"/>
                    <a:pt x="6484995" y="4105419"/>
                  </a:cubicBezTo>
                  <a:lnTo>
                    <a:pt x="6484995" y="4105419"/>
                  </a:lnTo>
                  <a:close/>
                  <a:moveTo>
                    <a:pt x="6446894" y="4120073"/>
                  </a:moveTo>
                  <a:cubicBezTo>
                    <a:pt x="6431873" y="4121538"/>
                    <a:pt x="6413922" y="4123736"/>
                    <a:pt x="6395971" y="4125568"/>
                  </a:cubicBezTo>
                  <a:lnTo>
                    <a:pt x="6337720" y="4132163"/>
                  </a:lnTo>
                  <a:lnTo>
                    <a:pt x="6389010" y="4120440"/>
                  </a:lnTo>
                  <a:lnTo>
                    <a:pt x="6446894" y="4120073"/>
                  </a:lnTo>
                  <a:close/>
                  <a:moveTo>
                    <a:pt x="6315006" y="4133628"/>
                  </a:moveTo>
                  <a:cubicBezTo>
                    <a:pt x="6314640" y="4132529"/>
                    <a:pt x="6314273" y="4131430"/>
                    <a:pt x="6313541" y="4130697"/>
                  </a:cubicBezTo>
                  <a:lnTo>
                    <a:pt x="6320868" y="4121172"/>
                  </a:lnTo>
                  <a:lnTo>
                    <a:pt x="6334423" y="4121172"/>
                  </a:lnTo>
                  <a:cubicBezTo>
                    <a:pt x="6346879" y="4121172"/>
                    <a:pt x="6358968" y="4121172"/>
                    <a:pt x="6371058" y="4120806"/>
                  </a:cubicBezTo>
                  <a:lnTo>
                    <a:pt x="6315006" y="4133628"/>
                  </a:lnTo>
                  <a:close/>
                  <a:moveTo>
                    <a:pt x="6299619" y="4145351"/>
                  </a:moveTo>
                  <a:cubicBezTo>
                    <a:pt x="6299985" y="4145718"/>
                    <a:pt x="6300352" y="4145718"/>
                    <a:pt x="6300718" y="4145718"/>
                  </a:cubicBezTo>
                  <a:lnTo>
                    <a:pt x="6265548" y="4221554"/>
                  </a:lnTo>
                  <a:cubicBezTo>
                    <a:pt x="6250894" y="4253060"/>
                    <a:pt x="6236239" y="4285300"/>
                    <a:pt x="6230012" y="4299221"/>
                  </a:cubicBezTo>
                  <a:cubicBezTo>
                    <a:pt x="6229279" y="4299221"/>
                    <a:pt x="6228912" y="4298488"/>
                    <a:pt x="6228180" y="4298488"/>
                  </a:cubicBezTo>
                  <a:cubicBezTo>
                    <a:pt x="6224516" y="4284200"/>
                    <a:pt x="6217189" y="4252328"/>
                    <a:pt x="6209129" y="4220088"/>
                  </a:cubicBezTo>
                  <a:lnTo>
                    <a:pt x="6299619" y="4145351"/>
                  </a:lnTo>
                  <a:close/>
                  <a:moveTo>
                    <a:pt x="6227814" y="4315707"/>
                  </a:moveTo>
                  <a:cubicBezTo>
                    <a:pt x="6222684" y="4328163"/>
                    <a:pt x="6217189" y="4340619"/>
                    <a:pt x="6212060" y="4352709"/>
                  </a:cubicBezTo>
                  <a:lnTo>
                    <a:pt x="6226714" y="4315341"/>
                  </a:lnTo>
                  <a:cubicBezTo>
                    <a:pt x="6227081" y="4315707"/>
                    <a:pt x="6227447" y="4316073"/>
                    <a:pt x="6227814" y="4315707"/>
                  </a:cubicBezTo>
                  <a:lnTo>
                    <a:pt x="6227814" y="4315707"/>
                  </a:lnTo>
                  <a:close/>
                  <a:moveTo>
                    <a:pt x="6765257" y="4391909"/>
                  </a:moveTo>
                  <a:lnTo>
                    <a:pt x="6764158" y="4391909"/>
                  </a:lnTo>
                  <a:cubicBezTo>
                    <a:pt x="6762326" y="4392275"/>
                    <a:pt x="6760494" y="4392641"/>
                    <a:pt x="6758663" y="4393741"/>
                  </a:cubicBezTo>
                  <a:lnTo>
                    <a:pt x="6645092" y="4245733"/>
                  </a:lnTo>
                  <a:lnTo>
                    <a:pt x="6540681" y="4110181"/>
                  </a:lnTo>
                  <a:lnTo>
                    <a:pt x="6684659" y="4085269"/>
                  </a:lnTo>
                  <a:cubicBezTo>
                    <a:pt x="6772218" y="4069882"/>
                    <a:pt x="6859410" y="4054496"/>
                    <a:pt x="6878461" y="4051198"/>
                  </a:cubicBezTo>
                  <a:cubicBezTo>
                    <a:pt x="6878827" y="4051565"/>
                    <a:pt x="6878827" y="4052297"/>
                    <a:pt x="6879193" y="4052664"/>
                  </a:cubicBezTo>
                  <a:lnTo>
                    <a:pt x="6821309" y="4226683"/>
                  </a:lnTo>
                  <a:lnTo>
                    <a:pt x="6766722" y="4393008"/>
                  </a:lnTo>
                  <a:cubicBezTo>
                    <a:pt x="6766356" y="4392275"/>
                    <a:pt x="6765623" y="4392275"/>
                    <a:pt x="6765257" y="4391909"/>
                  </a:cubicBezTo>
                  <a:lnTo>
                    <a:pt x="6765257" y="4391909"/>
                  </a:lnTo>
                  <a:close/>
                  <a:moveTo>
                    <a:pt x="6825339" y="4056694"/>
                  </a:moveTo>
                  <a:lnTo>
                    <a:pt x="6684292" y="4080873"/>
                  </a:lnTo>
                  <a:lnTo>
                    <a:pt x="6538483" y="4106518"/>
                  </a:lnTo>
                  <a:lnTo>
                    <a:pt x="6528958" y="4094428"/>
                  </a:lnTo>
                  <a:cubicBezTo>
                    <a:pt x="6530057" y="4092963"/>
                    <a:pt x="6530789" y="4091131"/>
                    <a:pt x="6530789" y="4089299"/>
                  </a:cubicBezTo>
                  <a:lnTo>
                    <a:pt x="6702976" y="4070615"/>
                  </a:lnTo>
                  <a:lnTo>
                    <a:pt x="6825339" y="4056694"/>
                  </a:lnTo>
                  <a:close/>
                  <a:moveTo>
                    <a:pt x="6310610" y="4128865"/>
                  </a:moveTo>
                  <a:cubicBezTo>
                    <a:pt x="6309144" y="4127767"/>
                    <a:pt x="6307679" y="4127400"/>
                    <a:pt x="6306214" y="4127034"/>
                  </a:cubicBezTo>
                  <a:lnTo>
                    <a:pt x="6305114" y="4127034"/>
                  </a:lnTo>
                  <a:cubicBezTo>
                    <a:pt x="6301085" y="4127400"/>
                    <a:pt x="6297787" y="4130331"/>
                    <a:pt x="6297055" y="4134361"/>
                  </a:cubicBezTo>
                  <a:lnTo>
                    <a:pt x="6244666" y="4127034"/>
                  </a:lnTo>
                  <a:cubicBezTo>
                    <a:pt x="6231843" y="4125202"/>
                    <a:pt x="6219387" y="4123370"/>
                    <a:pt x="6208763" y="4122271"/>
                  </a:cubicBezTo>
                  <a:lnTo>
                    <a:pt x="6316471" y="4121172"/>
                  </a:lnTo>
                  <a:lnTo>
                    <a:pt x="6310610" y="4128865"/>
                  </a:lnTo>
                  <a:close/>
                  <a:moveTo>
                    <a:pt x="6160404" y="4484230"/>
                  </a:moveTo>
                  <a:lnTo>
                    <a:pt x="6232943" y="4314608"/>
                  </a:lnTo>
                  <a:lnTo>
                    <a:pt x="6233309" y="4313509"/>
                  </a:lnTo>
                  <a:cubicBezTo>
                    <a:pt x="6234041" y="4313143"/>
                    <a:pt x="6234774" y="4313143"/>
                    <a:pt x="6235141" y="4312410"/>
                  </a:cubicBezTo>
                  <a:cubicBezTo>
                    <a:pt x="6236606" y="4310578"/>
                    <a:pt x="6237339" y="4308380"/>
                    <a:pt x="6237339" y="4305815"/>
                  </a:cubicBezTo>
                  <a:cubicBezTo>
                    <a:pt x="6237339" y="4305449"/>
                    <a:pt x="6236972" y="4305082"/>
                    <a:pt x="6236972" y="4305082"/>
                  </a:cubicBezTo>
                  <a:lnTo>
                    <a:pt x="6238438" y="4301786"/>
                  </a:lnTo>
                  <a:lnTo>
                    <a:pt x="6358968" y="4213494"/>
                  </a:lnTo>
                  <a:cubicBezTo>
                    <a:pt x="6408793" y="4177225"/>
                    <a:pt x="6458251" y="4140589"/>
                    <a:pt x="6478401" y="4125568"/>
                  </a:cubicBezTo>
                  <a:cubicBezTo>
                    <a:pt x="6480599" y="4127767"/>
                    <a:pt x="6483529" y="4129232"/>
                    <a:pt x="6486827" y="4129232"/>
                  </a:cubicBezTo>
                  <a:lnTo>
                    <a:pt x="6487926" y="4129232"/>
                  </a:lnTo>
                  <a:cubicBezTo>
                    <a:pt x="6490124" y="4128865"/>
                    <a:pt x="6491956" y="4127767"/>
                    <a:pt x="6493421" y="4126301"/>
                  </a:cubicBezTo>
                  <a:lnTo>
                    <a:pt x="6624943" y="4262219"/>
                  </a:lnTo>
                  <a:lnTo>
                    <a:pt x="6755365" y="4396671"/>
                  </a:lnTo>
                  <a:cubicBezTo>
                    <a:pt x="6751702" y="4401068"/>
                    <a:pt x="6751336" y="4407662"/>
                    <a:pt x="6754999" y="4412425"/>
                  </a:cubicBezTo>
                  <a:lnTo>
                    <a:pt x="6612853" y="4545412"/>
                  </a:lnTo>
                  <a:lnTo>
                    <a:pt x="6463380" y="4686459"/>
                  </a:lnTo>
                  <a:lnTo>
                    <a:pt x="6463380" y="4686459"/>
                  </a:lnTo>
                  <a:cubicBezTo>
                    <a:pt x="6463380" y="4686459"/>
                    <a:pt x="6463380" y="4686459"/>
                    <a:pt x="6463380" y="4686825"/>
                  </a:cubicBezTo>
                  <a:lnTo>
                    <a:pt x="6310610" y="4588275"/>
                  </a:lnTo>
                  <a:lnTo>
                    <a:pt x="6162236" y="4493023"/>
                  </a:lnTo>
                  <a:cubicBezTo>
                    <a:pt x="6162602" y="4491924"/>
                    <a:pt x="6163335" y="4491191"/>
                    <a:pt x="6163335" y="4490092"/>
                  </a:cubicBezTo>
                  <a:cubicBezTo>
                    <a:pt x="6162968" y="4487894"/>
                    <a:pt x="6161870" y="4485696"/>
                    <a:pt x="6159672" y="4484597"/>
                  </a:cubicBezTo>
                  <a:lnTo>
                    <a:pt x="6160404" y="4484230"/>
                  </a:lnTo>
                  <a:close/>
                  <a:moveTo>
                    <a:pt x="6616150" y="4548343"/>
                  </a:moveTo>
                  <a:lnTo>
                    <a:pt x="6757197" y="4414989"/>
                  </a:lnTo>
                  <a:cubicBezTo>
                    <a:pt x="6759029" y="4416455"/>
                    <a:pt x="6761227" y="4417554"/>
                    <a:pt x="6763791" y="4417554"/>
                  </a:cubicBezTo>
                  <a:cubicBezTo>
                    <a:pt x="6763791" y="4444297"/>
                    <a:pt x="6764158" y="4510241"/>
                    <a:pt x="6764524" y="4576552"/>
                  </a:cubicBezTo>
                  <a:lnTo>
                    <a:pt x="6765623" y="4738481"/>
                  </a:lnTo>
                  <a:cubicBezTo>
                    <a:pt x="6762326" y="4739214"/>
                    <a:pt x="6759761" y="4741412"/>
                    <a:pt x="6758663" y="4744709"/>
                  </a:cubicBezTo>
                  <a:cubicBezTo>
                    <a:pt x="6736681" y="4740313"/>
                    <a:pt x="6676599" y="4728223"/>
                    <a:pt x="6616150" y="4716500"/>
                  </a:cubicBezTo>
                  <a:cubicBezTo>
                    <a:pt x="6549840" y="4703677"/>
                    <a:pt x="6483529" y="4690855"/>
                    <a:pt x="6467410" y="4687924"/>
                  </a:cubicBezTo>
                  <a:lnTo>
                    <a:pt x="6616150" y="4548343"/>
                  </a:lnTo>
                  <a:close/>
                  <a:moveTo>
                    <a:pt x="6881025" y="4044604"/>
                  </a:moveTo>
                  <a:cubicBezTo>
                    <a:pt x="6879926" y="4045337"/>
                    <a:pt x="6879193" y="4046069"/>
                    <a:pt x="6879193" y="4047168"/>
                  </a:cubicBezTo>
                  <a:lnTo>
                    <a:pt x="6702976" y="4066585"/>
                  </a:lnTo>
                  <a:lnTo>
                    <a:pt x="6580614" y="4080507"/>
                  </a:lnTo>
                  <a:lnTo>
                    <a:pt x="6721660" y="4056327"/>
                  </a:lnTo>
                  <a:lnTo>
                    <a:pt x="6878461" y="4028851"/>
                  </a:lnTo>
                  <a:cubicBezTo>
                    <a:pt x="6879193" y="4036544"/>
                    <a:pt x="6880292" y="4041673"/>
                    <a:pt x="6880659" y="4045337"/>
                  </a:cubicBezTo>
                  <a:lnTo>
                    <a:pt x="6881025" y="4044604"/>
                  </a:lnTo>
                  <a:close/>
                  <a:moveTo>
                    <a:pt x="6514670" y="4087468"/>
                  </a:moveTo>
                  <a:lnTo>
                    <a:pt x="6489391" y="4089666"/>
                  </a:lnTo>
                  <a:cubicBezTo>
                    <a:pt x="6490124" y="4068417"/>
                    <a:pt x="6490856" y="4037643"/>
                    <a:pt x="6491956" y="4006869"/>
                  </a:cubicBezTo>
                  <a:cubicBezTo>
                    <a:pt x="6493055" y="3972066"/>
                    <a:pt x="6494154" y="3937262"/>
                    <a:pt x="6494520" y="3916379"/>
                  </a:cubicBezTo>
                  <a:lnTo>
                    <a:pt x="6506244" y="3992581"/>
                  </a:lnTo>
                  <a:cubicBezTo>
                    <a:pt x="6511739" y="4028851"/>
                    <a:pt x="6517601" y="4065120"/>
                    <a:pt x="6520165" y="4080507"/>
                  </a:cubicBezTo>
                  <a:cubicBezTo>
                    <a:pt x="6516868" y="4081605"/>
                    <a:pt x="6514670" y="4084170"/>
                    <a:pt x="6514303" y="4087834"/>
                  </a:cubicBezTo>
                  <a:lnTo>
                    <a:pt x="6514670" y="4087468"/>
                  </a:lnTo>
                  <a:close/>
                  <a:moveTo>
                    <a:pt x="6487926" y="4006869"/>
                  </a:moveTo>
                  <a:cubicBezTo>
                    <a:pt x="6487193" y="4038010"/>
                    <a:pt x="6486460" y="4069150"/>
                    <a:pt x="6485728" y="4090398"/>
                  </a:cubicBezTo>
                  <a:lnTo>
                    <a:pt x="6352741" y="4102854"/>
                  </a:lnTo>
                  <a:lnTo>
                    <a:pt x="6334423" y="4104686"/>
                  </a:lnTo>
                  <a:lnTo>
                    <a:pt x="6401466" y="4018226"/>
                  </a:lnTo>
                  <a:cubicBezTo>
                    <a:pt x="6441032" y="3967669"/>
                    <a:pt x="6480233" y="3916379"/>
                    <a:pt x="6491223" y="3901725"/>
                  </a:cubicBezTo>
                  <a:cubicBezTo>
                    <a:pt x="6490124" y="3916746"/>
                    <a:pt x="6488292" y="3961807"/>
                    <a:pt x="6487193" y="4007236"/>
                  </a:cubicBezTo>
                  <a:lnTo>
                    <a:pt x="6487926" y="4006869"/>
                  </a:lnTo>
                  <a:close/>
                  <a:moveTo>
                    <a:pt x="6353107" y="4106518"/>
                  </a:moveTo>
                  <a:lnTo>
                    <a:pt x="6485728" y="4093695"/>
                  </a:lnTo>
                  <a:cubicBezTo>
                    <a:pt x="6485728" y="4094062"/>
                    <a:pt x="6485728" y="4094428"/>
                    <a:pt x="6485728" y="4094795"/>
                  </a:cubicBezTo>
                  <a:cubicBezTo>
                    <a:pt x="6465578" y="4099191"/>
                    <a:pt x="6439933" y="4105052"/>
                    <a:pt x="6414289" y="4110914"/>
                  </a:cubicBezTo>
                  <a:lnTo>
                    <a:pt x="6390475" y="4116409"/>
                  </a:lnTo>
                  <a:cubicBezTo>
                    <a:pt x="6372524" y="4116409"/>
                    <a:pt x="6353840" y="4116776"/>
                    <a:pt x="6334789" y="4117142"/>
                  </a:cubicBezTo>
                  <a:lnTo>
                    <a:pt x="6324165" y="4117142"/>
                  </a:lnTo>
                  <a:lnTo>
                    <a:pt x="6330759" y="4108716"/>
                  </a:lnTo>
                  <a:lnTo>
                    <a:pt x="6353107" y="4106518"/>
                  </a:lnTo>
                  <a:close/>
                  <a:moveTo>
                    <a:pt x="6319769" y="4117509"/>
                  </a:moveTo>
                  <a:lnTo>
                    <a:pt x="6225982" y="4118608"/>
                  </a:lnTo>
                  <a:lnTo>
                    <a:pt x="6325997" y="4109082"/>
                  </a:lnTo>
                  <a:cubicBezTo>
                    <a:pt x="6323432" y="4112013"/>
                    <a:pt x="6321234" y="4114944"/>
                    <a:pt x="6319036" y="4117509"/>
                  </a:cubicBezTo>
                  <a:lnTo>
                    <a:pt x="6319769" y="4117509"/>
                  </a:lnTo>
                  <a:close/>
                  <a:moveTo>
                    <a:pt x="6183851" y="4132163"/>
                  </a:moveTo>
                  <a:cubicBezTo>
                    <a:pt x="6187881" y="4148649"/>
                    <a:pt x="6195574" y="4181621"/>
                    <a:pt x="6203634" y="4214227"/>
                  </a:cubicBezTo>
                  <a:lnTo>
                    <a:pt x="6204733" y="4218623"/>
                  </a:lnTo>
                  <a:lnTo>
                    <a:pt x="6175791" y="4242436"/>
                  </a:lnTo>
                  <a:cubicBezTo>
                    <a:pt x="6178722" y="4193711"/>
                    <a:pt x="6181653" y="4151946"/>
                    <a:pt x="6183118" y="4132163"/>
                  </a:cubicBezTo>
                  <a:lnTo>
                    <a:pt x="6183851" y="4132163"/>
                  </a:lnTo>
                  <a:close/>
                  <a:moveTo>
                    <a:pt x="6221585" y="4311677"/>
                  </a:moveTo>
                  <a:cubicBezTo>
                    <a:pt x="6222318" y="4312776"/>
                    <a:pt x="6223051" y="4313509"/>
                    <a:pt x="6223784" y="4314241"/>
                  </a:cubicBezTo>
                  <a:lnTo>
                    <a:pt x="6190079" y="4398137"/>
                  </a:lnTo>
                  <a:cubicBezTo>
                    <a:pt x="6176890" y="4430376"/>
                    <a:pt x="6164434" y="4462982"/>
                    <a:pt x="6158206" y="4479101"/>
                  </a:cubicBezTo>
                  <a:lnTo>
                    <a:pt x="6169197" y="4331094"/>
                  </a:lnTo>
                  <a:lnTo>
                    <a:pt x="6221585" y="4311677"/>
                  </a:lnTo>
                  <a:close/>
                  <a:moveTo>
                    <a:pt x="6769287" y="4738847"/>
                  </a:moveTo>
                  <a:lnTo>
                    <a:pt x="6768554" y="4576918"/>
                  </a:lnTo>
                  <a:cubicBezTo>
                    <a:pt x="6767822" y="4510974"/>
                    <a:pt x="6767455" y="4445030"/>
                    <a:pt x="6767089" y="4418286"/>
                  </a:cubicBezTo>
                  <a:cubicBezTo>
                    <a:pt x="6770386" y="4417920"/>
                    <a:pt x="6773317" y="4416455"/>
                    <a:pt x="6775149" y="4413890"/>
                  </a:cubicBezTo>
                  <a:cubicBezTo>
                    <a:pt x="6775881" y="4413157"/>
                    <a:pt x="6776247" y="4412425"/>
                    <a:pt x="6776614" y="4411326"/>
                  </a:cubicBezTo>
                  <a:lnTo>
                    <a:pt x="6881758" y="4449793"/>
                  </a:lnTo>
                  <a:cubicBezTo>
                    <a:pt x="6927552" y="4466646"/>
                    <a:pt x="6973347" y="4482765"/>
                    <a:pt x="6991298" y="4488993"/>
                  </a:cubicBezTo>
                  <a:cubicBezTo>
                    <a:pt x="6991298" y="4489726"/>
                    <a:pt x="6990565" y="4490092"/>
                    <a:pt x="6990565" y="4490825"/>
                  </a:cubicBezTo>
                  <a:cubicBezTo>
                    <a:pt x="6990932" y="4492657"/>
                    <a:pt x="6991665" y="4494122"/>
                    <a:pt x="6992763" y="4495221"/>
                  </a:cubicBezTo>
                  <a:lnTo>
                    <a:pt x="6882124" y="4617584"/>
                  </a:lnTo>
                  <a:lnTo>
                    <a:pt x="6771851" y="4739947"/>
                  </a:lnTo>
                  <a:cubicBezTo>
                    <a:pt x="6770752" y="4739214"/>
                    <a:pt x="6769653" y="4738847"/>
                    <a:pt x="6768554" y="4738481"/>
                  </a:cubicBezTo>
                  <a:lnTo>
                    <a:pt x="6769287" y="4738847"/>
                  </a:lnTo>
                  <a:close/>
                  <a:moveTo>
                    <a:pt x="6945870" y="4241703"/>
                  </a:moveTo>
                  <a:cubicBezTo>
                    <a:pt x="6946236" y="4242802"/>
                    <a:pt x="6946603" y="4243901"/>
                    <a:pt x="6947336" y="4245000"/>
                  </a:cubicBezTo>
                  <a:cubicBezTo>
                    <a:pt x="6933414" y="4257090"/>
                    <a:pt x="6895679" y="4288963"/>
                    <a:pt x="6858677" y="4321568"/>
                  </a:cubicBezTo>
                  <a:lnTo>
                    <a:pt x="6774049" y="4395572"/>
                  </a:lnTo>
                  <a:cubicBezTo>
                    <a:pt x="6773317" y="4394840"/>
                    <a:pt x="6772218" y="4394107"/>
                    <a:pt x="6771118" y="4393741"/>
                  </a:cubicBezTo>
                  <a:lnTo>
                    <a:pt x="6826438" y="4227782"/>
                  </a:lnTo>
                  <a:cubicBezTo>
                    <a:pt x="6851717" y="4150847"/>
                    <a:pt x="6876995" y="4073546"/>
                    <a:pt x="6883590" y="4054129"/>
                  </a:cubicBezTo>
                  <a:lnTo>
                    <a:pt x="6917294" y="4145718"/>
                  </a:lnTo>
                  <a:cubicBezTo>
                    <a:pt x="6930850" y="4182353"/>
                    <a:pt x="6944771" y="4219356"/>
                    <a:pt x="6950266" y="4234376"/>
                  </a:cubicBezTo>
                  <a:cubicBezTo>
                    <a:pt x="6947336" y="4235842"/>
                    <a:pt x="6945504" y="4238772"/>
                    <a:pt x="6945504" y="4242069"/>
                  </a:cubicBezTo>
                  <a:lnTo>
                    <a:pt x="6945870" y="4241703"/>
                  </a:lnTo>
                  <a:close/>
                  <a:moveTo>
                    <a:pt x="6993130" y="4483864"/>
                  </a:moveTo>
                  <a:cubicBezTo>
                    <a:pt x="6992763" y="4484230"/>
                    <a:pt x="6992763" y="4484963"/>
                    <a:pt x="6992763" y="4485330"/>
                  </a:cubicBezTo>
                  <a:cubicBezTo>
                    <a:pt x="6974812" y="4478735"/>
                    <a:pt x="6929384" y="4461883"/>
                    <a:pt x="6883590" y="4445763"/>
                  </a:cubicBezTo>
                  <a:lnTo>
                    <a:pt x="6777713" y="4408029"/>
                  </a:lnTo>
                  <a:cubicBezTo>
                    <a:pt x="6778079" y="4406929"/>
                    <a:pt x="6778079" y="4405464"/>
                    <a:pt x="6778079" y="4404365"/>
                  </a:cubicBezTo>
                  <a:cubicBezTo>
                    <a:pt x="6777713" y="4402167"/>
                    <a:pt x="6776980" y="4399969"/>
                    <a:pt x="6775881" y="4398137"/>
                  </a:cubicBezTo>
                  <a:lnTo>
                    <a:pt x="6860875" y="4324866"/>
                  </a:lnTo>
                  <a:cubicBezTo>
                    <a:pt x="6898244" y="4292627"/>
                    <a:pt x="6935246" y="4260387"/>
                    <a:pt x="6949167" y="4247931"/>
                  </a:cubicBezTo>
                  <a:cubicBezTo>
                    <a:pt x="6950633" y="4249030"/>
                    <a:pt x="6952098" y="4249763"/>
                    <a:pt x="6953930" y="4249763"/>
                  </a:cubicBezTo>
                  <a:cubicBezTo>
                    <a:pt x="6957227" y="4268447"/>
                    <a:pt x="6965653" y="4317172"/>
                    <a:pt x="6974812" y="4365898"/>
                  </a:cubicBezTo>
                  <a:lnTo>
                    <a:pt x="6996427" y="4482032"/>
                  </a:lnTo>
                  <a:cubicBezTo>
                    <a:pt x="6994962" y="4482399"/>
                    <a:pt x="6993496" y="4482765"/>
                    <a:pt x="6992397" y="4483864"/>
                  </a:cubicBezTo>
                  <a:lnTo>
                    <a:pt x="6993130" y="4483864"/>
                  </a:lnTo>
                  <a:close/>
                  <a:moveTo>
                    <a:pt x="6920958" y="4143886"/>
                  </a:moveTo>
                  <a:cubicBezTo>
                    <a:pt x="6905937" y="4103587"/>
                    <a:pt x="6890917" y="4064021"/>
                    <a:pt x="6886520" y="4051931"/>
                  </a:cubicBezTo>
                  <a:cubicBezTo>
                    <a:pt x="6887620" y="4050832"/>
                    <a:pt x="6888352" y="4049366"/>
                    <a:pt x="6888352" y="4047901"/>
                  </a:cubicBezTo>
                  <a:cubicBezTo>
                    <a:pt x="6888352" y="4047535"/>
                    <a:pt x="6887986" y="4047168"/>
                    <a:pt x="6887986" y="4047168"/>
                  </a:cubicBezTo>
                  <a:lnTo>
                    <a:pt x="6902640" y="4035445"/>
                  </a:lnTo>
                  <a:cubicBezTo>
                    <a:pt x="6909235" y="4030682"/>
                    <a:pt x="6915096" y="4025553"/>
                    <a:pt x="6918393" y="4022622"/>
                  </a:cubicBezTo>
                  <a:cubicBezTo>
                    <a:pt x="6920225" y="4034712"/>
                    <a:pt x="6927552" y="4082705"/>
                    <a:pt x="6935246" y="4130331"/>
                  </a:cubicBezTo>
                  <a:cubicBezTo>
                    <a:pt x="6941107" y="4166600"/>
                    <a:pt x="6946969" y="4202137"/>
                    <a:pt x="6950266" y="4223019"/>
                  </a:cubicBezTo>
                  <a:cubicBezTo>
                    <a:pt x="6942939" y="4205068"/>
                    <a:pt x="6931948" y="4174660"/>
                    <a:pt x="6920958" y="4143886"/>
                  </a:cubicBezTo>
                  <a:lnTo>
                    <a:pt x="6920958" y="4143886"/>
                  </a:lnTo>
                  <a:close/>
                  <a:moveTo>
                    <a:pt x="6881392" y="4024454"/>
                  </a:moveTo>
                  <a:cubicBezTo>
                    <a:pt x="6878094" y="4003206"/>
                    <a:pt x="6872965" y="3970234"/>
                    <a:pt x="6867470" y="3937628"/>
                  </a:cubicBezTo>
                  <a:lnTo>
                    <a:pt x="6852450" y="3844574"/>
                  </a:lnTo>
                  <a:lnTo>
                    <a:pt x="6881758" y="3924439"/>
                  </a:lnTo>
                  <a:cubicBezTo>
                    <a:pt x="6897511" y="3967303"/>
                    <a:pt x="6913631" y="4009800"/>
                    <a:pt x="6916928" y="4018593"/>
                  </a:cubicBezTo>
                  <a:lnTo>
                    <a:pt x="6881392" y="4024454"/>
                  </a:lnTo>
                  <a:close/>
                  <a:moveTo>
                    <a:pt x="6483896" y="3905022"/>
                  </a:moveTo>
                  <a:cubicBezTo>
                    <a:pt x="6468875" y="3924073"/>
                    <a:pt x="6432973" y="3969867"/>
                    <a:pt x="6397803" y="4016028"/>
                  </a:cubicBezTo>
                  <a:lnTo>
                    <a:pt x="6328928" y="4105419"/>
                  </a:lnTo>
                  <a:lnTo>
                    <a:pt x="6193376" y="4118608"/>
                  </a:lnTo>
                  <a:cubicBezTo>
                    <a:pt x="6193376" y="4117875"/>
                    <a:pt x="6193010" y="4117142"/>
                    <a:pt x="6192643" y="4116043"/>
                  </a:cubicBezTo>
                  <a:lnTo>
                    <a:pt x="6338819" y="4010533"/>
                  </a:lnTo>
                  <a:lnTo>
                    <a:pt x="6483896" y="3905022"/>
                  </a:lnTo>
                  <a:close/>
                  <a:moveTo>
                    <a:pt x="6177989" y="4130697"/>
                  </a:moveTo>
                  <a:cubicBezTo>
                    <a:pt x="6178722" y="4131063"/>
                    <a:pt x="6179454" y="4131430"/>
                    <a:pt x="6180187" y="4131430"/>
                  </a:cubicBezTo>
                  <a:lnTo>
                    <a:pt x="6171761" y="4246099"/>
                  </a:lnTo>
                  <a:lnTo>
                    <a:pt x="6149413" y="4264417"/>
                  </a:lnTo>
                  <a:lnTo>
                    <a:pt x="6003604" y="4384948"/>
                  </a:lnTo>
                  <a:cubicBezTo>
                    <a:pt x="6018258" y="4363699"/>
                    <a:pt x="6054893" y="4311311"/>
                    <a:pt x="6090797" y="4258922"/>
                  </a:cubicBezTo>
                  <a:lnTo>
                    <a:pt x="6177989" y="4130697"/>
                  </a:lnTo>
                  <a:close/>
                  <a:moveTo>
                    <a:pt x="6453488" y="3440484"/>
                  </a:moveTo>
                  <a:cubicBezTo>
                    <a:pt x="6454588" y="3441949"/>
                    <a:pt x="6456419" y="3442682"/>
                    <a:pt x="6458251" y="3443048"/>
                  </a:cubicBezTo>
                  <a:lnTo>
                    <a:pt x="6459350" y="3443048"/>
                  </a:lnTo>
                  <a:cubicBezTo>
                    <a:pt x="6463014" y="3442316"/>
                    <a:pt x="6465945" y="3439018"/>
                    <a:pt x="6465212" y="3434988"/>
                  </a:cubicBezTo>
                  <a:cubicBezTo>
                    <a:pt x="6464845" y="3431691"/>
                    <a:pt x="6461915" y="3429127"/>
                    <a:pt x="6458251" y="3429127"/>
                  </a:cubicBezTo>
                  <a:lnTo>
                    <a:pt x="6457152" y="3429127"/>
                  </a:lnTo>
                  <a:cubicBezTo>
                    <a:pt x="6454588" y="3429493"/>
                    <a:pt x="6452389" y="3431691"/>
                    <a:pt x="6452023" y="3434256"/>
                  </a:cubicBezTo>
                  <a:lnTo>
                    <a:pt x="6362999" y="3434988"/>
                  </a:lnTo>
                  <a:lnTo>
                    <a:pt x="6268479" y="3436087"/>
                  </a:lnTo>
                  <a:cubicBezTo>
                    <a:pt x="6268113" y="3436087"/>
                    <a:pt x="6268113" y="3435355"/>
                    <a:pt x="6267380" y="3435355"/>
                  </a:cubicBezTo>
                  <a:cubicBezTo>
                    <a:pt x="6266647" y="3435355"/>
                    <a:pt x="6266647" y="3436087"/>
                    <a:pt x="6266281" y="3436454"/>
                  </a:cubicBezTo>
                  <a:lnTo>
                    <a:pt x="6106550" y="3580432"/>
                  </a:lnTo>
                  <a:cubicBezTo>
                    <a:pt x="6105817" y="3579699"/>
                    <a:pt x="6104718" y="3579332"/>
                    <a:pt x="6103619" y="3579332"/>
                  </a:cubicBezTo>
                  <a:lnTo>
                    <a:pt x="6102886" y="3579332"/>
                  </a:lnTo>
                  <a:cubicBezTo>
                    <a:pt x="6100322" y="3579699"/>
                    <a:pt x="6098124" y="3582263"/>
                    <a:pt x="6098124" y="3584828"/>
                  </a:cubicBezTo>
                  <a:lnTo>
                    <a:pt x="6034744" y="3600947"/>
                  </a:lnTo>
                  <a:lnTo>
                    <a:pt x="5971365" y="3617067"/>
                  </a:lnTo>
                  <a:cubicBezTo>
                    <a:pt x="5970632" y="3615602"/>
                    <a:pt x="5968800" y="3614503"/>
                    <a:pt x="5966968" y="3614503"/>
                  </a:cubicBezTo>
                  <a:lnTo>
                    <a:pt x="5966236" y="3614503"/>
                  </a:lnTo>
                  <a:cubicBezTo>
                    <a:pt x="5963671" y="3614869"/>
                    <a:pt x="5961840" y="3617067"/>
                    <a:pt x="5961840" y="3619631"/>
                  </a:cubicBezTo>
                  <a:lnTo>
                    <a:pt x="5905787" y="3632088"/>
                  </a:lnTo>
                  <a:lnTo>
                    <a:pt x="5844972" y="3646009"/>
                  </a:lnTo>
                  <a:lnTo>
                    <a:pt x="5844972" y="3646009"/>
                  </a:lnTo>
                  <a:lnTo>
                    <a:pt x="5844606" y="3646009"/>
                  </a:lnTo>
                  <a:lnTo>
                    <a:pt x="5792217" y="3669089"/>
                  </a:lnTo>
                  <a:lnTo>
                    <a:pt x="5740195" y="3692536"/>
                  </a:lnTo>
                  <a:cubicBezTo>
                    <a:pt x="5740195" y="3692536"/>
                    <a:pt x="5740195" y="3692902"/>
                    <a:pt x="5739828" y="3692902"/>
                  </a:cubicBezTo>
                  <a:cubicBezTo>
                    <a:pt x="5739462" y="3692902"/>
                    <a:pt x="5739462" y="3692902"/>
                    <a:pt x="5739462" y="3692902"/>
                  </a:cubicBezTo>
                  <a:cubicBezTo>
                    <a:pt x="5739462" y="3692902"/>
                    <a:pt x="5739462" y="3693269"/>
                    <a:pt x="5739462" y="3693635"/>
                  </a:cubicBezTo>
                  <a:cubicBezTo>
                    <a:pt x="5739462" y="3694002"/>
                    <a:pt x="5739462" y="3693635"/>
                    <a:pt x="5739462" y="3694002"/>
                  </a:cubicBezTo>
                  <a:lnTo>
                    <a:pt x="5739462" y="3694002"/>
                  </a:lnTo>
                  <a:lnTo>
                    <a:pt x="5739462" y="3694002"/>
                  </a:lnTo>
                  <a:cubicBezTo>
                    <a:pt x="5739462" y="3694002"/>
                    <a:pt x="5739462" y="3694002"/>
                    <a:pt x="5739462" y="3694368"/>
                  </a:cubicBezTo>
                  <a:lnTo>
                    <a:pt x="5790019" y="3886338"/>
                  </a:lnTo>
                  <a:lnTo>
                    <a:pt x="5586325" y="3818929"/>
                  </a:lnTo>
                  <a:cubicBezTo>
                    <a:pt x="5586325" y="3818929"/>
                    <a:pt x="5586325" y="3818929"/>
                    <a:pt x="5585959" y="3818929"/>
                  </a:cubicBezTo>
                  <a:lnTo>
                    <a:pt x="5585959" y="3818929"/>
                  </a:lnTo>
                  <a:cubicBezTo>
                    <a:pt x="5585592" y="3818929"/>
                    <a:pt x="5585226" y="3818929"/>
                    <a:pt x="5584860" y="3819295"/>
                  </a:cubicBezTo>
                  <a:cubicBezTo>
                    <a:pt x="5584860" y="3819295"/>
                    <a:pt x="5584860" y="3819295"/>
                    <a:pt x="5584860" y="3819661"/>
                  </a:cubicBezTo>
                  <a:cubicBezTo>
                    <a:pt x="5584860" y="3820028"/>
                    <a:pt x="5584493" y="3819661"/>
                    <a:pt x="5584493" y="3819661"/>
                  </a:cubicBezTo>
                  <a:cubicBezTo>
                    <a:pt x="5584493" y="3819661"/>
                    <a:pt x="5584493" y="3820028"/>
                    <a:pt x="5584493" y="3820394"/>
                  </a:cubicBezTo>
                  <a:cubicBezTo>
                    <a:pt x="5584493" y="3820761"/>
                    <a:pt x="5584493" y="3820761"/>
                    <a:pt x="5584493" y="3820761"/>
                  </a:cubicBezTo>
                  <a:lnTo>
                    <a:pt x="5584493" y="3820761"/>
                  </a:lnTo>
                  <a:cubicBezTo>
                    <a:pt x="5584493" y="3820761"/>
                    <a:pt x="5584493" y="3821127"/>
                    <a:pt x="5584493" y="3821127"/>
                  </a:cubicBezTo>
                  <a:lnTo>
                    <a:pt x="5642011" y="4010533"/>
                  </a:lnTo>
                  <a:cubicBezTo>
                    <a:pt x="5641279" y="4010899"/>
                    <a:pt x="5640179" y="4011265"/>
                    <a:pt x="5639813" y="4011998"/>
                  </a:cubicBezTo>
                  <a:cubicBezTo>
                    <a:pt x="5638714" y="4013463"/>
                    <a:pt x="5638348" y="4015662"/>
                    <a:pt x="5638348" y="4017493"/>
                  </a:cubicBezTo>
                  <a:cubicBezTo>
                    <a:pt x="5638348" y="4018226"/>
                    <a:pt x="5639080" y="4018593"/>
                    <a:pt x="5639447" y="4019325"/>
                  </a:cubicBezTo>
                  <a:lnTo>
                    <a:pt x="5490340" y="4140955"/>
                  </a:lnTo>
                  <a:cubicBezTo>
                    <a:pt x="5489241" y="4140222"/>
                    <a:pt x="5487776" y="4139856"/>
                    <a:pt x="5486310" y="4139856"/>
                  </a:cubicBezTo>
                  <a:cubicBezTo>
                    <a:pt x="5483013" y="4140222"/>
                    <a:pt x="5480815" y="4143520"/>
                    <a:pt x="5481181" y="4146817"/>
                  </a:cubicBezTo>
                  <a:cubicBezTo>
                    <a:pt x="5481547" y="4149748"/>
                    <a:pt x="5484112" y="4151946"/>
                    <a:pt x="5487043" y="4151946"/>
                  </a:cubicBezTo>
                  <a:lnTo>
                    <a:pt x="5487776" y="4151946"/>
                  </a:lnTo>
                  <a:cubicBezTo>
                    <a:pt x="5489241" y="4151580"/>
                    <a:pt x="5490706" y="4150847"/>
                    <a:pt x="5491805" y="4149748"/>
                  </a:cubicBezTo>
                  <a:cubicBezTo>
                    <a:pt x="5492172" y="4149381"/>
                    <a:pt x="5492172" y="4148649"/>
                    <a:pt x="5492172" y="4147916"/>
                  </a:cubicBezTo>
                  <a:lnTo>
                    <a:pt x="5581196" y="4150847"/>
                  </a:lnTo>
                  <a:lnTo>
                    <a:pt x="5670220" y="4153412"/>
                  </a:lnTo>
                  <a:cubicBezTo>
                    <a:pt x="5670953" y="4155976"/>
                    <a:pt x="5673151" y="4157441"/>
                    <a:pt x="5675716" y="4157808"/>
                  </a:cubicBezTo>
                  <a:lnTo>
                    <a:pt x="5676449" y="4157808"/>
                  </a:lnTo>
                  <a:cubicBezTo>
                    <a:pt x="5679746" y="4157441"/>
                    <a:pt x="5681944" y="4154510"/>
                    <a:pt x="5681211" y="4151213"/>
                  </a:cubicBezTo>
                  <a:cubicBezTo>
                    <a:pt x="5681211" y="4151213"/>
                    <a:pt x="5681211" y="4151213"/>
                    <a:pt x="5681211" y="4151213"/>
                  </a:cubicBezTo>
                  <a:cubicBezTo>
                    <a:pt x="5680845" y="4149015"/>
                    <a:pt x="5679013" y="4147183"/>
                    <a:pt x="5676449" y="4146817"/>
                  </a:cubicBezTo>
                  <a:cubicBezTo>
                    <a:pt x="5674983" y="4133995"/>
                    <a:pt x="5670587" y="4096993"/>
                    <a:pt x="5666190" y="4059624"/>
                  </a:cubicBezTo>
                  <a:cubicBezTo>
                    <a:pt x="5663992" y="4040940"/>
                    <a:pt x="5661794" y="4022622"/>
                    <a:pt x="5659596" y="4007236"/>
                  </a:cubicBezTo>
                  <a:lnTo>
                    <a:pt x="5792583" y="3892566"/>
                  </a:lnTo>
                  <a:lnTo>
                    <a:pt x="5923372" y="4050099"/>
                  </a:lnTo>
                  <a:cubicBezTo>
                    <a:pt x="5921174" y="4053396"/>
                    <a:pt x="5921540" y="4057792"/>
                    <a:pt x="5924837" y="4059991"/>
                  </a:cubicBezTo>
                  <a:cubicBezTo>
                    <a:pt x="5925937" y="4060723"/>
                    <a:pt x="5927402" y="4061456"/>
                    <a:pt x="5929234" y="4061456"/>
                  </a:cubicBezTo>
                  <a:lnTo>
                    <a:pt x="5930333" y="4061456"/>
                  </a:lnTo>
                  <a:cubicBezTo>
                    <a:pt x="5931798" y="4061090"/>
                    <a:pt x="5932897" y="4060357"/>
                    <a:pt x="5933996" y="4059258"/>
                  </a:cubicBezTo>
                  <a:lnTo>
                    <a:pt x="6007634" y="4103221"/>
                  </a:lnTo>
                  <a:lnTo>
                    <a:pt x="6085667" y="4149748"/>
                  </a:lnTo>
                  <a:cubicBezTo>
                    <a:pt x="6086034" y="4150847"/>
                    <a:pt x="6087133" y="4151580"/>
                    <a:pt x="6088232" y="4151580"/>
                  </a:cubicBezTo>
                  <a:cubicBezTo>
                    <a:pt x="6089697" y="4151213"/>
                    <a:pt x="6090797" y="4150114"/>
                    <a:pt x="6090430" y="4148649"/>
                  </a:cubicBezTo>
                  <a:cubicBezTo>
                    <a:pt x="6090430" y="4148649"/>
                    <a:pt x="6090064" y="4148649"/>
                    <a:pt x="6090064" y="4148282"/>
                  </a:cubicBezTo>
                  <a:lnTo>
                    <a:pt x="6113510" y="4103221"/>
                  </a:lnTo>
                  <a:lnTo>
                    <a:pt x="6135125" y="4060723"/>
                  </a:lnTo>
                  <a:cubicBezTo>
                    <a:pt x="6135492" y="4060723"/>
                    <a:pt x="6135492" y="4061090"/>
                    <a:pt x="6135858" y="4061090"/>
                  </a:cubicBezTo>
                  <a:lnTo>
                    <a:pt x="6136591" y="4061090"/>
                  </a:lnTo>
                  <a:cubicBezTo>
                    <a:pt x="6139522" y="4060723"/>
                    <a:pt x="6141354" y="4058159"/>
                    <a:pt x="6140987" y="4055228"/>
                  </a:cubicBezTo>
                  <a:cubicBezTo>
                    <a:pt x="6140621" y="4053030"/>
                    <a:pt x="6138789" y="4051198"/>
                    <a:pt x="6136591" y="4051198"/>
                  </a:cubicBezTo>
                  <a:lnTo>
                    <a:pt x="6130363" y="4021890"/>
                  </a:lnTo>
                  <a:cubicBezTo>
                    <a:pt x="6127798" y="4010166"/>
                    <a:pt x="6125600" y="3999176"/>
                    <a:pt x="6124135" y="3992948"/>
                  </a:cubicBezTo>
                  <a:cubicBezTo>
                    <a:pt x="6124868" y="3992581"/>
                    <a:pt x="6125234" y="3992581"/>
                    <a:pt x="6125967" y="3991848"/>
                  </a:cubicBezTo>
                  <a:cubicBezTo>
                    <a:pt x="6127798" y="3989284"/>
                    <a:pt x="6127432" y="3985987"/>
                    <a:pt x="6124868" y="3984155"/>
                  </a:cubicBezTo>
                  <a:cubicBezTo>
                    <a:pt x="6123768" y="3983423"/>
                    <a:pt x="6122303" y="3983056"/>
                    <a:pt x="6120837" y="3983056"/>
                  </a:cubicBezTo>
                  <a:cubicBezTo>
                    <a:pt x="6119739" y="3983423"/>
                    <a:pt x="6118639" y="3983789"/>
                    <a:pt x="6117907" y="3984888"/>
                  </a:cubicBezTo>
                  <a:lnTo>
                    <a:pt x="5923372" y="3887071"/>
                  </a:lnTo>
                  <a:cubicBezTo>
                    <a:pt x="5923739" y="3886338"/>
                    <a:pt x="5924105" y="3885239"/>
                    <a:pt x="5924105" y="3884507"/>
                  </a:cubicBezTo>
                  <a:cubicBezTo>
                    <a:pt x="5923739" y="3883407"/>
                    <a:pt x="5923372" y="3882309"/>
                    <a:pt x="5922639" y="3881576"/>
                  </a:cubicBezTo>
                  <a:lnTo>
                    <a:pt x="6062587" y="3726607"/>
                  </a:lnTo>
                  <a:cubicBezTo>
                    <a:pt x="6063686" y="3727340"/>
                    <a:pt x="6064785" y="3727706"/>
                    <a:pt x="6066251" y="3728073"/>
                  </a:cubicBezTo>
                  <a:lnTo>
                    <a:pt x="6067350" y="3728073"/>
                  </a:lnTo>
                  <a:cubicBezTo>
                    <a:pt x="6069548" y="3727706"/>
                    <a:pt x="6071379" y="3726607"/>
                    <a:pt x="6072479" y="3724775"/>
                  </a:cubicBezTo>
                  <a:cubicBezTo>
                    <a:pt x="6073211" y="3723676"/>
                    <a:pt x="6073578" y="3722211"/>
                    <a:pt x="6073211" y="3721112"/>
                  </a:cubicBezTo>
                  <a:lnTo>
                    <a:pt x="6161503" y="3714884"/>
                  </a:lnTo>
                  <a:lnTo>
                    <a:pt x="6250894" y="3708289"/>
                  </a:lnTo>
                  <a:cubicBezTo>
                    <a:pt x="6251627" y="3710854"/>
                    <a:pt x="6253825" y="3712686"/>
                    <a:pt x="6256756" y="3712686"/>
                  </a:cubicBezTo>
                  <a:lnTo>
                    <a:pt x="6257488" y="3712686"/>
                  </a:lnTo>
                  <a:cubicBezTo>
                    <a:pt x="6259320" y="3712320"/>
                    <a:pt x="6260786" y="3711587"/>
                    <a:pt x="6261884" y="3710121"/>
                  </a:cubicBezTo>
                  <a:cubicBezTo>
                    <a:pt x="6262984" y="3708656"/>
                    <a:pt x="6263350" y="3707190"/>
                    <a:pt x="6262984" y="3705359"/>
                  </a:cubicBezTo>
                  <a:cubicBezTo>
                    <a:pt x="6262617" y="3702794"/>
                    <a:pt x="6260786" y="3700962"/>
                    <a:pt x="6258221" y="3700596"/>
                  </a:cubicBezTo>
                  <a:lnTo>
                    <a:pt x="6258221" y="3625859"/>
                  </a:lnTo>
                  <a:cubicBezTo>
                    <a:pt x="6258221" y="3594719"/>
                    <a:pt x="6257854" y="3563579"/>
                    <a:pt x="6257854" y="3551123"/>
                  </a:cubicBezTo>
                  <a:cubicBezTo>
                    <a:pt x="6259320" y="3550757"/>
                    <a:pt x="6260419" y="3550024"/>
                    <a:pt x="6261152" y="3549291"/>
                  </a:cubicBezTo>
                  <a:cubicBezTo>
                    <a:pt x="6261884" y="3548192"/>
                    <a:pt x="6262251" y="3547093"/>
                    <a:pt x="6261884" y="3545628"/>
                  </a:cubicBezTo>
                  <a:lnTo>
                    <a:pt x="6324898" y="3529874"/>
                  </a:lnTo>
                  <a:lnTo>
                    <a:pt x="6392673" y="3512656"/>
                  </a:lnTo>
                  <a:cubicBezTo>
                    <a:pt x="6393040" y="3512656"/>
                    <a:pt x="6393040" y="3513022"/>
                    <a:pt x="6393040" y="3513022"/>
                  </a:cubicBezTo>
                  <a:cubicBezTo>
                    <a:pt x="6393040" y="3513022"/>
                    <a:pt x="6393406" y="3512289"/>
                    <a:pt x="6393772" y="3511923"/>
                  </a:cubicBezTo>
                  <a:lnTo>
                    <a:pt x="6393772" y="3511923"/>
                  </a:lnTo>
                  <a:cubicBezTo>
                    <a:pt x="6393772" y="3511923"/>
                    <a:pt x="6393772" y="3511557"/>
                    <a:pt x="6393772" y="3511557"/>
                  </a:cubicBezTo>
                  <a:cubicBezTo>
                    <a:pt x="6393772" y="3511557"/>
                    <a:pt x="6394872" y="3510824"/>
                    <a:pt x="6394505" y="3510458"/>
                  </a:cubicBezTo>
                  <a:cubicBezTo>
                    <a:pt x="6394139" y="3510091"/>
                    <a:pt x="6393772" y="3510091"/>
                    <a:pt x="6393406" y="3509725"/>
                  </a:cubicBezTo>
                  <a:cubicBezTo>
                    <a:pt x="6393040" y="3509359"/>
                    <a:pt x="6393406" y="3509359"/>
                    <a:pt x="6393406" y="3509359"/>
                  </a:cubicBezTo>
                  <a:lnTo>
                    <a:pt x="6393406" y="3509359"/>
                  </a:lnTo>
                  <a:lnTo>
                    <a:pt x="6393406" y="3509359"/>
                  </a:lnTo>
                  <a:lnTo>
                    <a:pt x="6392307" y="3508626"/>
                  </a:lnTo>
                  <a:lnTo>
                    <a:pt x="6392307" y="3508626"/>
                  </a:lnTo>
                  <a:lnTo>
                    <a:pt x="6361167" y="3490674"/>
                  </a:lnTo>
                  <a:lnTo>
                    <a:pt x="6453488" y="3440484"/>
                  </a:lnTo>
                  <a:close/>
                  <a:moveTo>
                    <a:pt x="6073211" y="3717082"/>
                  </a:moveTo>
                  <a:cubicBezTo>
                    <a:pt x="6072479" y="3715250"/>
                    <a:pt x="6071379" y="3713419"/>
                    <a:pt x="6069548" y="3712686"/>
                  </a:cubicBezTo>
                  <a:lnTo>
                    <a:pt x="6086767" y="3652970"/>
                  </a:lnTo>
                  <a:lnTo>
                    <a:pt x="6104351" y="3591422"/>
                  </a:lnTo>
                  <a:lnTo>
                    <a:pt x="6105084" y="3591422"/>
                  </a:lnTo>
                  <a:cubicBezTo>
                    <a:pt x="6105817" y="3591056"/>
                    <a:pt x="6106550" y="3590689"/>
                    <a:pt x="6107283" y="3589957"/>
                  </a:cubicBezTo>
                  <a:lnTo>
                    <a:pt x="6250894" y="3703161"/>
                  </a:lnTo>
                  <a:cubicBezTo>
                    <a:pt x="6250894" y="3703527"/>
                    <a:pt x="6250894" y="3703893"/>
                    <a:pt x="6250527" y="3703893"/>
                  </a:cubicBezTo>
                  <a:lnTo>
                    <a:pt x="6160770" y="3710121"/>
                  </a:lnTo>
                  <a:lnTo>
                    <a:pt x="6073211" y="3717082"/>
                  </a:lnTo>
                  <a:close/>
                  <a:moveTo>
                    <a:pt x="5492538" y="4144253"/>
                  </a:moveTo>
                  <a:cubicBezTo>
                    <a:pt x="5492538" y="4144253"/>
                    <a:pt x="5492172" y="4143886"/>
                    <a:pt x="5492172" y="4143886"/>
                  </a:cubicBezTo>
                  <a:lnTo>
                    <a:pt x="5641279" y="4022622"/>
                  </a:lnTo>
                  <a:cubicBezTo>
                    <a:pt x="5642377" y="4023355"/>
                    <a:pt x="5643843" y="4024088"/>
                    <a:pt x="5645308" y="4024088"/>
                  </a:cubicBezTo>
                  <a:cubicBezTo>
                    <a:pt x="5647873" y="4035811"/>
                    <a:pt x="5653368" y="4059991"/>
                    <a:pt x="5658497" y="4084903"/>
                  </a:cubicBezTo>
                  <a:lnTo>
                    <a:pt x="5672419" y="4147549"/>
                  </a:lnTo>
                  <a:cubicBezTo>
                    <a:pt x="5671320" y="4148282"/>
                    <a:pt x="5670587" y="4149015"/>
                    <a:pt x="5670220" y="4150114"/>
                  </a:cubicBezTo>
                  <a:lnTo>
                    <a:pt x="5581196" y="4147183"/>
                  </a:lnTo>
                  <a:lnTo>
                    <a:pt x="5492538" y="4144253"/>
                  </a:lnTo>
                  <a:close/>
                  <a:moveTo>
                    <a:pt x="6036576" y="3604611"/>
                  </a:moveTo>
                  <a:lnTo>
                    <a:pt x="6099589" y="3588491"/>
                  </a:lnTo>
                  <a:cubicBezTo>
                    <a:pt x="6099955" y="3589224"/>
                    <a:pt x="6100688" y="3589957"/>
                    <a:pt x="6101055" y="3590323"/>
                  </a:cubicBezTo>
                  <a:lnTo>
                    <a:pt x="6083103" y="3651871"/>
                  </a:lnTo>
                  <a:lnTo>
                    <a:pt x="6065884" y="3711220"/>
                  </a:lnTo>
                  <a:cubicBezTo>
                    <a:pt x="6065884" y="3711220"/>
                    <a:pt x="6065518" y="3711220"/>
                    <a:pt x="6065518" y="3711220"/>
                  </a:cubicBezTo>
                  <a:lnTo>
                    <a:pt x="6064419" y="3711220"/>
                  </a:lnTo>
                  <a:cubicBezTo>
                    <a:pt x="6063320" y="3711220"/>
                    <a:pt x="6062587" y="3712320"/>
                    <a:pt x="6061854" y="3713052"/>
                  </a:cubicBezTo>
                  <a:lnTo>
                    <a:pt x="6017892" y="3668357"/>
                  </a:lnTo>
                  <a:lnTo>
                    <a:pt x="5972464" y="3622562"/>
                  </a:lnTo>
                  <a:cubicBezTo>
                    <a:pt x="5972830" y="3621830"/>
                    <a:pt x="5972830" y="3621463"/>
                    <a:pt x="5972830" y="3620731"/>
                  </a:cubicBezTo>
                  <a:lnTo>
                    <a:pt x="6036576" y="3604611"/>
                  </a:lnTo>
                  <a:close/>
                  <a:moveTo>
                    <a:pt x="5649338" y="4010533"/>
                  </a:moveTo>
                  <a:cubicBezTo>
                    <a:pt x="5648972" y="4010166"/>
                    <a:pt x="5648606" y="4010166"/>
                    <a:pt x="5647873" y="4010166"/>
                  </a:cubicBezTo>
                  <a:cubicBezTo>
                    <a:pt x="5648606" y="4005404"/>
                    <a:pt x="5649704" y="3998809"/>
                    <a:pt x="5650804" y="3991848"/>
                  </a:cubicBezTo>
                  <a:cubicBezTo>
                    <a:pt x="5651536" y="3987819"/>
                    <a:pt x="5651903" y="3983789"/>
                    <a:pt x="5652636" y="3980125"/>
                  </a:cubicBezTo>
                  <a:cubicBezTo>
                    <a:pt x="5653368" y="3986720"/>
                    <a:pt x="5654467" y="3995146"/>
                    <a:pt x="5655566" y="4005404"/>
                  </a:cubicBezTo>
                  <a:lnTo>
                    <a:pt x="5649338" y="4010533"/>
                  </a:lnTo>
                  <a:close/>
                  <a:moveTo>
                    <a:pt x="6260419" y="3490674"/>
                  </a:moveTo>
                  <a:lnTo>
                    <a:pt x="6255290" y="3538301"/>
                  </a:lnTo>
                  <a:cubicBezTo>
                    <a:pt x="6253825" y="3538667"/>
                    <a:pt x="6252359" y="3539400"/>
                    <a:pt x="6251260" y="3540865"/>
                  </a:cubicBezTo>
                  <a:cubicBezTo>
                    <a:pt x="6250527" y="3541964"/>
                    <a:pt x="6250161" y="3543063"/>
                    <a:pt x="6250527" y="3544529"/>
                  </a:cubicBezTo>
                  <a:lnTo>
                    <a:pt x="6180187" y="3563579"/>
                  </a:lnTo>
                  <a:lnTo>
                    <a:pt x="6111312" y="3582263"/>
                  </a:lnTo>
                  <a:lnTo>
                    <a:pt x="6266281" y="3442316"/>
                  </a:lnTo>
                  <a:cubicBezTo>
                    <a:pt x="6264815" y="3450375"/>
                    <a:pt x="6262617" y="3470525"/>
                    <a:pt x="6260419" y="3490674"/>
                  </a:cubicBezTo>
                  <a:close/>
                  <a:moveTo>
                    <a:pt x="5967701" y="3625493"/>
                  </a:moveTo>
                  <a:lnTo>
                    <a:pt x="5968434" y="3625493"/>
                  </a:lnTo>
                  <a:cubicBezTo>
                    <a:pt x="5969167" y="3625493"/>
                    <a:pt x="5969167" y="3624760"/>
                    <a:pt x="5969899" y="3624760"/>
                  </a:cubicBezTo>
                  <a:lnTo>
                    <a:pt x="6015327" y="3670921"/>
                  </a:lnTo>
                  <a:lnTo>
                    <a:pt x="6059290" y="3714884"/>
                  </a:lnTo>
                  <a:cubicBezTo>
                    <a:pt x="6059290" y="3714884"/>
                    <a:pt x="6059290" y="3715250"/>
                    <a:pt x="6058924" y="3715617"/>
                  </a:cubicBezTo>
                  <a:lnTo>
                    <a:pt x="5868419" y="3666159"/>
                  </a:lnTo>
                  <a:lnTo>
                    <a:pt x="5916045" y="3644910"/>
                  </a:lnTo>
                  <a:lnTo>
                    <a:pt x="5963671" y="3623661"/>
                  </a:lnTo>
                  <a:cubicBezTo>
                    <a:pt x="5965136" y="3624394"/>
                    <a:pt x="5966236" y="3625127"/>
                    <a:pt x="5967701" y="3625493"/>
                  </a:cubicBezTo>
                  <a:lnTo>
                    <a:pt x="5967701" y="3625493"/>
                  </a:lnTo>
                  <a:close/>
                  <a:moveTo>
                    <a:pt x="5924471" y="3968768"/>
                  </a:moveTo>
                  <a:cubicBezTo>
                    <a:pt x="5924105" y="3964005"/>
                    <a:pt x="5923739" y="3959609"/>
                    <a:pt x="5923372" y="3954847"/>
                  </a:cubicBezTo>
                  <a:lnTo>
                    <a:pt x="5930699" y="3978660"/>
                  </a:lnTo>
                  <a:lnTo>
                    <a:pt x="5929966" y="3979026"/>
                  </a:lnTo>
                  <a:lnTo>
                    <a:pt x="5925204" y="3975729"/>
                  </a:lnTo>
                  <a:lnTo>
                    <a:pt x="5924471" y="3968768"/>
                  </a:lnTo>
                  <a:close/>
                  <a:moveTo>
                    <a:pt x="5909451" y="3883041"/>
                  </a:moveTo>
                  <a:lnTo>
                    <a:pt x="5905787" y="3883041"/>
                  </a:lnTo>
                  <a:lnTo>
                    <a:pt x="5902856" y="3872783"/>
                  </a:lnTo>
                  <a:lnTo>
                    <a:pt x="5910183" y="3881209"/>
                  </a:lnTo>
                  <a:cubicBezTo>
                    <a:pt x="5909817" y="3881576"/>
                    <a:pt x="5909451" y="3882309"/>
                    <a:pt x="5909451" y="3883041"/>
                  </a:cubicBezTo>
                  <a:close/>
                  <a:moveTo>
                    <a:pt x="5933264" y="4018959"/>
                  </a:moveTo>
                  <a:lnTo>
                    <a:pt x="5935095" y="3990383"/>
                  </a:lnTo>
                  <a:cubicBezTo>
                    <a:pt x="5935828" y="3990383"/>
                    <a:pt x="5935828" y="3989650"/>
                    <a:pt x="5936561" y="3989650"/>
                  </a:cubicBezTo>
                  <a:lnTo>
                    <a:pt x="5978692" y="4034712"/>
                  </a:lnTo>
                  <a:lnTo>
                    <a:pt x="5934363" y="4050099"/>
                  </a:lnTo>
                  <a:cubicBezTo>
                    <a:pt x="5933630" y="4049000"/>
                    <a:pt x="5932531" y="4047901"/>
                    <a:pt x="5931066" y="4047535"/>
                  </a:cubicBezTo>
                  <a:cubicBezTo>
                    <a:pt x="5931798" y="4040574"/>
                    <a:pt x="5932531" y="4029949"/>
                    <a:pt x="5933264" y="4018959"/>
                  </a:cubicBezTo>
                  <a:lnTo>
                    <a:pt x="5933264" y="4018959"/>
                  </a:lnTo>
                  <a:close/>
                  <a:moveTo>
                    <a:pt x="5940225" y="3988185"/>
                  </a:moveTo>
                  <a:lnTo>
                    <a:pt x="5981622" y="4004305"/>
                  </a:lnTo>
                  <a:lnTo>
                    <a:pt x="6021922" y="4019692"/>
                  </a:lnTo>
                  <a:lnTo>
                    <a:pt x="5982355" y="4033247"/>
                  </a:lnTo>
                  <a:lnTo>
                    <a:pt x="5940225" y="3988185"/>
                  </a:lnTo>
                  <a:close/>
                  <a:moveTo>
                    <a:pt x="5909451" y="3886705"/>
                  </a:moveTo>
                  <a:cubicBezTo>
                    <a:pt x="5910183" y="3889269"/>
                    <a:pt x="5912382" y="3891467"/>
                    <a:pt x="5915312" y="3891834"/>
                  </a:cubicBezTo>
                  <a:cubicBezTo>
                    <a:pt x="5915678" y="3898428"/>
                    <a:pt x="5916411" y="3909052"/>
                    <a:pt x="5917510" y="3921508"/>
                  </a:cubicBezTo>
                  <a:lnTo>
                    <a:pt x="5907253" y="3886705"/>
                  </a:lnTo>
                  <a:lnTo>
                    <a:pt x="5909451" y="3886705"/>
                  </a:lnTo>
                  <a:close/>
                  <a:moveTo>
                    <a:pt x="5920808" y="3921142"/>
                  </a:moveTo>
                  <a:cubicBezTo>
                    <a:pt x="5921540" y="3925538"/>
                    <a:pt x="5922273" y="3930301"/>
                    <a:pt x="5923372" y="3934697"/>
                  </a:cubicBezTo>
                  <a:cubicBezTo>
                    <a:pt x="5924471" y="3940925"/>
                    <a:pt x="5925570" y="3947153"/>
                    <a:pt x="5926669" y="3953381"/>
                  </a:cubicBezTo>
                  <a:cubicBezTo>
                    <a:pt x="5925204" y="3948619"/>
                    <a:pt x="5923739" y="3943490"/>
                    <a:pt x="5922273" y="3937994"/>
                  </a:cubicBezTo>
                  <a:cubicBezTo>
                    <a:pt x="5921540" y="3932133"/>
                    <a:pt x="5921174" y="3926271"/>
                    <a:pt x="5920808" y="3921142"/>
                  </a:cubicBezTo>
                  <a:lnTo>
                    <a:pt x="5920808" y="3921142"/>
                  </a:lnTo>
                  <a:close/>
                  <a:moveTo>
                    <a:pt x="5944621" y="3986353"/>
                  </a:moveTo>
                  <a:lnTo>
                    <a:pt x="5999940" y="3987452"/>
                  </a:lnTo>
                  <a:lnTo>
                    <a:pt x="6022288" y="4013463"/>
                  </a:lnTo>
                  <a:lnTo>
                    <a:pt x="5944621" y="3986353"/>
                  </a:lnTo>
                  <a:close/>
                  <a:moveTo>
                    <a:pt x="5940225" y="3982690"/>
                  </a:moveTo>
                  <a:cubicBezTo>
                    <a:pt x="5939492" y="3980125"/>
                    <a:pt x="5937293" y="3978293"/>
                    <a:pt x="5934729" y="3978293"/>
                  </a:cubicBezTo>
                  <a:lnTo>
                    <a:pt x="5927036" y="3934331"/>
                  </a:lnTo>
                  <a:cubicBezTo>
                    <a:pt x="5924105" y="3918211"/>
                    <a:pt x="5921174" y="3902091"/>
                    <a:pt x="5919709" y="3892932"/>
                  </a:cubicBezTo>
                  <a:lnTo>
                    <a:pt x="5997010" y="3983789"/>
                  </a:lnTo>
                  <a:lnTo>
                    <a:pt x="5940225" y="3982690"/>
                  </a:lnTo>
                  <a:close/>
                  <a:moveTo>
                    <a:pt x="5928501" y="3982690"/>
                  </a:moveTo>
                  <a:cubicBezTo>
                    <a:pt x="5928135" y="3983423"/>
                    <a:pt x="5927768" y="3984521"/>
                    <a:pt x="5927768" y="3985254"/>
                  </a:cubicBezTo>
                  <a:cubicBezTo>
                    <a:pt x="5928135" y="3987452"/>
                    <a:pt x="5929966" y="3989284"/>
                    <a:pt x="5932164" y="3990017"/>
                  </a:cubicBezTo>
                  <a:lnTo>
                    <a:pt x="5929966" y="4018593"/>
                  </a:lnTo>
                  <a:cubicBezTo>
                    <a:pt x="5929600" y="4021890"/>
                    <a:pt x="5929600" y="4025187"/>
                    <a:pt x="5929234" y="4028484"/>
                  </a:cubicBezTo>
                  <a:cubicBezTo>
                    <a:pt x="5928135" y="4015295"/>
                    <a:pt x="5927036" y="3998443"/>
                    <a:pt x="5925570" y="3980491"/>
                  </a:cubicBezTo>
                  <a:lnTo>
                    <a:pt x="5928501" y="3982690"/>
                  </a:lnTo>
                  <a:close/>
                  <a:moveTo>
                    <a:pt x="5916045" y="3959243"/>
                  </a:moveTo>
                  <a:cubicBezTo>
                    <a:pt x="5912015" y="3934697"/>
                    <a:pt x="5907985" y="3910518"/>
                    <a:pt x="5905054" y="3892566"/>
                  </a:cubicBezTo>
                  <a:lnTo>
                    <a:pt x="5914580" y="3925172"/>
                  </a:lnTo>
                  <a:lnTo>
                    <a:pt x="5918609" y="3938361"/>
                  </a:lnTo>
                  <a:cubicBezTo>
                    <a:pt x="5919342" y="3948252"/>
                    <a:pt x="5920075" y="3958510"/>
                    <a:pt x="5920808" y="3968768"/>
                  </a:cubicBezTo>
                  <a:lnTo>
                    <a:pt x="5921174" y="3973164"/>
                  </a:lnTo>
                  <a:lnTo>
                    <a:pt x="5917877" y="3970966"/>
                  </a:lnTo>
                  <a:cubicBezTo>
                    <a:pt x="5917144" y="3967303"/>
                    <a:pt x="5916411" y="3963273"/>
                    <a:pt x="5916045" y="3959243"/>
                  </a:cubicBezTo>
                  <a:lnTo>
                    <a:pt x="5916045" y="3959243"/>
                  </a:lnTo>
                  <a:close/>
                  <a:moveTo>
                    <a:pt x="5921540" y="3977927"/>
                  </a:moveTo>
                  <a:cubicBezTo>
                    <a:pt x="5922273" y="3989650"/>
                    <a:pt x="5923372" y="4001007"/>
                    <a:pt x="5924105" y="4011265"/>
                  </a:cubicBezTo>
                  <a:cubicBezTo>
                    <a:pt x="5922273" y="4000641"/>
                    <a:pt x="5920441" y="3988552"/>
                    <a:pt x="5918243" y="3976095"/>
                  </a:cubicBezTo>
                  <a:lnTo>
                    <a:pt x="5921540" y="3977927"/>
                  </a:lnTo>
                  <a:close/>
                  <a:moveTo>
                    <a:pt x="5852665" y="3667258"/>
                  </a:moveTo>
                  <a:lnTo>
                    <a:pt x="5849368" y="3653703"/>
                  </a:lnTo>
                  <a:cubicBezTo>
                    <a:pt x="5850467" y="3655168"/>
                    <a:pt x="5851933" y="3656633"/>
                    <a:pt x="5853398" y="3658099"/>
                  </a:cubicBezTo>
                  <a:lnTo>
                    <a:pt x="5859993" y="3665426"/>
                  </a:lnTo>
                  <a:lnTo>
                    <a:pt x="5852665" y="3667258"/>
                  </a:lnTo>
                  <a:close/>
                  <a:moveTo>
                    <a:pt x="5862191" y="3668723"/>
                  </a:moveTo>
                  <a:lnTo>
                    <a:pt x="5887469" y="3811602"/>
                  </a:lnTo>
                  <a:lnTo>
                    <a:pt x="5853398" y="3670921"/>
                  </a:lnTo>
                  <a:lnTo>
                    <a:pt x="5862191" y="3668723"/>
                  </a:lnTo>
                  <a:close/>
                  <a:moveTo>
                    <a:pt x="5898094" y="3870951"/>
                  </a:moveTo>
                  <a:cubicBezTo>
                    <a:pt x="5898460" y="3873882"/>
                    <a:pt x="5899192" y="3877912"/>
                    <a:pt x="5900292" y="3883407"/>
                  </a:cubicBezTo>
                  <a:lnTo>
                    <a:pt x="5854864" y="3884873"/>
                  </a:lnTo>
                  <a:lnTo>
                    <a:pt x="5812366" y="3886705"/>
                  </a:lnTo>
                  <a:lnTo>
                    <a:pt x="5846438" y="3879011"/>
                  </a:lnTo>
                  <a:lnTo>
                    <a:pt x="5894430" y="3868021"/>
                  </a:lnTo>
                  <a:cubicBezTo>
                    <a:pt x="5895163" y="3869852"/>
                    <a:pt x="5896262" y="3870585"/>
                    <a:pt x="5898094" y="3870951"/>
                  </a:cubicBezTo>
                  <a:lnTo>
                    <a:pt x="5898094" y="3870951"/>
                  </a:lnTo>
                  <a:close/>
                  <a:moveTo>
                    <a:pt x="5854864" y="3888903"/>
                  </a:moveTo>
                  <a:lnTo>
                    <a:pt x="5900658" y="3887071"/>
                  </a:lnTo>
                  <a:cubicBezTo>
                    <a:pt x="5903589" y="3905022"/>
                    <a:pt x="5907985" y="3932499"/>
                    <a:pt x="5912382" y="3959976"/>
                  </a:cubicBezTo>
                  <a:lnTo>
                    <a:pt x="5913847" y="3968402"/>
                  </a:lnTo>
                  <a:lnTo>
                    <a:pt x="5864755" y="3935430"/>
                  </a:lnTo>
                  <a:lnTo>
                    <a:pt x="5798445" y="3891101"/>
                  </a:lnTo>
                  <a:lnTo>
                    <a:pt x="5854864" y="3888903"/>
                  </a:lnTo>
                  <a:close/>
                  <a:moveTo>
                    <a:pt x="5980890" y="4039108"/>
                  </a:moveTo>
                  <a:lnTo>
                    <a:pt x="5982722" y="4038376"/>
                  </a:lnTo>
                  <a:lnTo>
                    <a:pt x="5995544" y="4052297"/>
                  </a:lnTo>
                  <a:lnTo>
                    <a:pt x="5940225" y="4051931"/>
                  </a:lnTo>
                  <a:lnTo>
                    <a:pt x="5980890" y="4039108"/>
                  </a:lnTo>
                  <a:close/>
                  <a:moveTo>
                    <a:pt x="5986385" y="4037277"/>
                  </a:moveTo>
                  <a:lnTo>
                    <a:pt x="6027051" y="4024454"/>
                  </a:lnTo>
                  <a:cubicBezTo>
                    <a:pt x="6028150" y="4025920"/>
                    <a:pt x="6029615" y="4027019"/>
                    <a:pt x="6031447" y="4027019"/>
                  </a:cubicBezTo>
                  <a:lnTo>
                    <a:pt x="6032180" y="4027019"/>
                  </a:lnTo>
                  <a:cubicBezTo>
                    <a:pt x="6034378" y="4032148"/>
                    <a:pt x="6038774" y="4041673"/>
                    <a:pt x="6043537" y="4052664"/>
                  </a:cubicBezTo>
                  <a:lnTo>
                    <a:pt x="6000673" y="4052297"/>
                  </a:lnTo>
                  <a:lnTo>
                    <a:pt x="5986385" y="4037277"/>
                  </a:lnTo>
                  <a:close/>
                  <a:moveTo>
                    <a:pt x="6045002" y="4055961"/>
                  </a:moveTo>
                  <a:lnTo>
                    <a:pt x="6058191" y="4085269"/>
                  </a:lnTo>
                  <a:cubicBezTo>
                    <a:pt x="6067716" y="4106518"/>
                    <a:pt x="6077242" y="4127400"/>
                    <a:pt x="6082370" y="4139124"/>
                  </a:cubicBezTo>
                  <a:lnTo>
                    <a:pt x="6003970" y="4055594"/>
                  </a:lnTo>
                  <a:lnTo>
                    <a:pt x="6045002" y="4055961"/>
                  </a:lnTo>
                  <a:close/>
                  <a:moveTo>
                    <a:pt x="6061488" y="4083804"/>
                  </a:moveTo>
                  <a:lnTo>
                    <a:pt x="6049032" y="4055961"/>
                  </a:lnTo>
                  <a:lnTo>
                    <a:pt x="6105451" y="4056327"/>
                  </a:lnTo>
                  <a:lnTo>
                    <a:pt x="6103253" y="4067318"/>
                  </a:lnTo>
                  <a:lnTo>
                    <a:pt x="6087865" y="4142421"/>
                  </a:lnTo>
                  <a:cubicBezTo>
                    <a:pt x="6082737" y="4132529"/>
                    <a:pt x="6072112" y="4108350"/>
                    <a:pt x="6061488" y="4083804"/>
                  </a:cubicBezTo>
                  <a:lnTo>
                    <a:pt x="6061488" y="4083804"/>
                  </a:lnTo>
                  <a:close/>
                  <a:moveTo>
                    <a:pt x="6047566" y="4052664"/>
                  </a:moveTo>
                  <a:lnTo>
                    <a:pt x="6035111" y="4025187"/>
                  </a:lnTo>
                  <a:cubicBezTo>
                    <a:pt x="6035477" y="4024820"/>
                    <a:pt x="6035843" y="4024820"/>
                    <a:pt x="6035843" y="4024454"/>
                  </a:cubicBezTo>
                  <a:lnTo>
                    <a:pt x="6083103" y="4039841"/>
                  </a:lnTo>
                  <a:lnTo>
                    <a:pt x="6107283" y="4047535"/>
                  </a:lnTo>
                  <a:cubicBezTo>
                    <a:pt x="6106916" y="4049366"/>
                    <a:pt x="6106550" y="4051198"/>
                    <a:pt x="6106183" y="4053030"/>
                  </a:cubicBezTo>
                  <a:lnTo>
                    <a:pt x="6047566" y="4052664"/>
                  </a:lnTo>
                  <a:close/>
                  <a:moveTo>
                    <a:pt x="6110580" y="4048634"/>
                  </a:moveTo>
                  <a:lnTo>
                    <a:pt x="6124868" y="4053030"/>
                  </a:lnTo>
                  <a:lnTo>
                    <a:pt x="6109847" y="4053030"/>
                  </a:lnTo>
                  <a:lnTo>
                    <a:pt x="6110580" y="4048634"/>
                  </a:lnTo>
                  <a:close/>
                  <a:moveTo>
                    <a:pt x="6040606" y="4019692"/>
                  </a:moveTo>
                  <a:lnTo>
                    <a:pt x="6077242" y="4006136"/>
                  </a:lnTo>
                  <a:cubicBezTo>
                    <a:pt x="6093728" y="4000275"/>
                    <a:pt x="6109847" y="3994047"/>
                    <a:pt x="6117541" y="3991116"/>
                  </a:cubicBezTo>
                  <a:cubicBezTo>
                    <a:pt x="6117907" y="3991482"/>
                    <a:pt x="6118273" y="3991848"/>
                    <a:pt x="6119006" y="3992215"/>
                  </a:cubicBezTo>
                  <a:cubicBezTo>
                    <a:pt x="6117174" y="4000641"/>
                    <a:pt x="6113144" y="4020424"/>
                    <a:pt x="6108382" y="4043505"/>
                  </a:cubicBezTo>
                  <a:lnTo>
                    <a:pt x="6040606" y="4019692"/>
                  </a:lnTo>
                  <a:close/>
                  <a:moveTo>
                    <a:pt x="6032912" y="4016028"/>
                  </a:moveTo>
                  <a:cubicBezTo>
                    <a:pt x="6032180" y="4016028"/>
                    <a:pt x="6031813" y="4015295"/>
                    <a:pt x="6031447" y="4015295"/>
                  </a:cubicBezTo>
                  <a:lnTo>
                    <a:pt x="6030348" y="4015295"/>
                  </a:lnTo>
                  <a:cubicBezTo>
                    <a:pt x="6029982" y="4015295"/>
                    <a:pt x="6029982" y="4015662"/>
                    <a:pt x="6029615" y="4015662"/>
                  </a:cubicBezTo>
                  <a:lnTo>
                    <a:pt x="6028516" y="4015295"/>
                  </a:lnTo>
                  <a:cubicBezTo>
                    <a:pt x="6023753" y="4009800"/>
                    <a:pt x="6015327" y="3999542"/>
                    <a:pt x="6004703" y="3987086"/>
                  </a:cubicBezTo>
                  <a:lnTo>
                    <a:pt x="6027417" y="3987452"/>
                  </a:lnTo>
                  <a:lnTo>
                    <a:pt x="6111312" y="3988918"/>
                  </a:lnTo>
                  <a:lnTo>
                    <a:pt x="6032912" y="4016028"/>
                  </a:lnTo>
                  <a:close/>
                  <a:moveTo>
                    <a:pt x="5909084" y="3873882"/>
                  </a:moveTo>
                  <a:cubicBezTo>
                    <a:pt x="5907253" y="3871684"/>
                    <a:pt x="5905421" y="3869852"/>
                    <a:pt x="5903955" y="3868021"/>
                  </a:cubicBezTo>
                  <a:cubicBezTo>
                    <a:pt x="5904688" y="3866921"/>
                    <a:pt x="5905054" y="3865823"/>
                    <a:pt x="5904688" y="3864723"/>
                  </a:cubicBezTo>
                  <a:cubicBezTo>
                    <a:pt x="5904688" y="3864357"/>
                    <a:pt x="5904322" y="3863991"/>
                    <a:pt x="5903955" y="3863624"/>
                  </a:cubicBezTo>
                  <a:lnTo>
                    <a:pt x="5908718" y="3859594"/>
                  </a:lnTo>
                  <a:lnTo>
                    <a:pt x="5913480" y="3878645"/>
                  </a:lnTo>
                  <a:lnTo>
                    <a:pt x="5909084" y="3873882"/>
                  </a:lnTo>
                  <a:close/>
                  <a:moveTo>
                    <a:pt x="5901757" y="3860693"/>
                  </a:moveTo>
                  <a:cubicBezTo>
                    <a:pt x="5901024" y="3860327"/>
                    <a:pt x="5900292" y="3860327"/>
                    <a:pt x="5899559" y="3860327"/>
                  </a:cubicBezTo>
                  <a:lnTo>
                    <a:pt x="5874647" y="3720746"/>
                  </a:lnTo>
                  <a:lnTo>
                    <a:pt x="5907253" y="3855564"/>
                  </a:lnTo>
                  <a:lnTo>
                    <a:pt x="5901757" y="3860693"/>
                  </a:lnTo>
                  <a:close/>
                  <a:moveTo>
                    <a:pt x="5866220" y="3668723"/>
                  </a:moveTo>
                  <a:lnTo>
                    <a:pt x="6058924" y="3718547"/>
                  </a:lnTo>
                  <a:cubicBezTo>
                    <a:pt x="6058924" y="3718914"/>
                    <a:pt x="6058557" y="3719280"/>
                    <a:pt x="6058557" y="3720013"/>
                  </a:cubicBezTo>
                  <a:cubicBezTo>
                    <a:pt x="6058557" y="3720746"/>
                    <a:pt x="6059290" y="3721478"/>
                    <a:pt x="6060023" y="3722577"/>
                  </a:cubicBezTo>
                  <a:lnTo>
                    <a:pt x="5911282" y="3853000"/>
                  </a:lnTo>
                  <a:lnTo>
                    <a:pt x="5866220" y="3668723"/>
                  </a:lnTo>
                  <a:close/>
                  <a:moveTo>
                    <a:pt x="5862557" y="3937994"/>
                  </a:moveTo>
                  <a:lnTo>
                    <a:pt x="5914580" y="3972798"/>
                  </a:lnTo>
                  <a:lnTo>
                    <a:pt x="5926669" y="4047168"/>
                  </a:lnTo>
                  <a:lnTo>
                    <a:pt x="5926669" y="4047168"/>
                  </a:lnTo>
                  <a:lnTo>
                    <a:pt x="5802108" y="3896963"/>
                  </a:lnTo>
                  <a:lnTo>
                    <a:pt x="5862557" y="3937994"/>
                  </a:lnTo>
                  <a:close/>
                  <a:moveTo>
                    <a:pt x="6254924" y="3624760"/>
                  </a:moveTo>
                  <a:lnTo>
                    <a:pt x="6255290" y="3699497"/>
                  </a:lnTo>
                  <a:cubicBezTo>
                    <a:pt x="6254557" y="3699863"/>
                    <a:pt x="6254191" y="3700230"/>
                    <a:pt x="6253458" y="3700596"/>
                  </a:cubicBezTo>
                  <a:lnTo>
                    <a:pt x="6109847" y="3587392"/>
                  </a:lnTo>
                  <a:cubicBezTo>
                    <a:pt x="6110214" y="3587026"/>
                    <a:pt x="6110214" y="3586293"/>
                    <a:pt x="6110214" y="3585560"/>
                  </a:cubicBezTo>
                  <a:lnTo>
                    <a:pt x="6180920" y="3566510"/>
                  </a:lnTo>
                  <a:lnTo>
                    <a:pt x="6251260" y="3547460"/>
                  </a:lnTo>
                  <a:cubicBezTo>
                    <a:pt x="6251993" y="3548559"/>
                    <a:pt x="6253092" y="3549658"/>
                    <a:pt x="6254557" y="3550024"/>
                  </a:cubicBezTo>
                  <a:lnTo>
                    <a:pt x="6254924" y="3624760"/>
                  </a:lnTo>
                  <a:close/>
                  <a:moveTo>
                    <a:pt x="6258954" y="3538667"/>
                  </a:moveTo>
                  <a:lnTo>
                    <a:pt x="6264083" y="3491041"/>
                  </a:lnTo>
                  <a:lnTo>
                    <a:pt x="6269578" y="3440117"/>
                  </a:lnTo>
                  <a:lnTo>
                    <a:pt x="6329660" y="3474921"/>
                  </a:lnTo>
                  <a:lnTo>
                    <a:pt x="6354572" y="3489209"/>
                  </a:lnTo>
                  <a:lnTo>
                    <a:pt x="6260419" y="3539766"/>
                  </a:lnTo>
                  <a:cubicBezTo>
                    <a:pt x="6260053" y="3539400"/>
                    <a:pt x="6259320" y="3539033"/>
                    <a:pt x="6258954" y="3538667"/>
                  </a:cubicBezTo>
                  <a:lnTo>
                    <a:pt x="6258954" y="3538667"/>
                  </a:lnTo>
                  <a:close/>
                  <a:moveTo>
                    <a:pt x="6331859" y="3471990"/>
                  </a:moveTo>
                  <a:lnTo>
                    <a:pt x="6274707" y="3439018"/>
                  </a:lnTo>
                  <a:lnTo>
                    <a:pt x="6363365" y="3438285"/>
                  </a:lnTo>
                  <a:lnTo>
                    <a:pt x="6451290" y="3437553"/>
                  </a:lnTo>
                  <a:lnTo>
                    <a:pt x="6358236" y="3487743"/>
                  </a:lnTo>
                  <a:lnTo>
                    <a:pt x="6331859" y="3471990"/>
                  </a:lnTo>
                  <a:close/>
                  <a:moveTo>
                    <a:pt x="5950849" y="3625127"/>
                  </a:moveTo>
                  <a:lnTo>
                    <a:pt x="5914946" y="3641246"/>
                  </a:lnTo>
                  <a:lnTo>
                    <a:pt x="5864022" y="3664327"/>
                  </a:lnTo>
                  <a:cubicBezTo>
                    <a:pt x="5862924" y="3663228"/>
                    <a:pt x="5859993" y="3659564"/>
                    <a:pt x="5856329" y="3655534"/>
                  </a:cubicBezTo>
                  <a:cubicBezTo>
                    <a:pt x="5853765" y="3652603"/>
                    <a:pt x="5851200" y="3650039"/>
                    <a:pt x="5849734" y="3648207"/>
                  </a:cubicBezTo>
                  <a:lnTo>
                    <a:pt x="5907619" y="3635018"/>
                  </a:lnTo>
                  <a:lnTo>
                    <a:pt x="5950849" y="3625127"/>
                  </a:lnTo>
                  <a:close/>
                  <a:moveTo>
                    <a:pt x="5844606" y="3649673"/>
                  </a:moveTo>
                  <a:lnTo>
                    <a:pt x="5849002" y="3667624"/>
                  </a:lnTo>
                  <a:lnTo>
                    <a:pt x="5802108" y="3678248"/>
                  </a:lnTo>
                  <a:lnTo>
                    <a:pt x="5758512" y="3688140"/>
                  </a:lnTo>
                  <a:lnTo>
                    <a:pt x="5794415" y="3672020"/>
                  </a:lnTo>
                  <a:lnTo>
                    <a:pt x="5844606" y="3649673"/>
                  </a:lnTo>
                  <a:close/>
                  <a:moveTo>
                    <a:pt x="5802841" y="3681912"/>
                  </a:moveTo>
                  <a:lnTo>
                    <a:pt x="5849734" y="3670921"/>
                  </a:lnTo>
                  <a:lnTo>
                    <a:pt x="5895896" y="3861060"/>
                  </a:lnTo>
                  <a:cubicBezTo>
                    <a:pt x="5895163" y="3861426"/>
                    <a:pt x="5894430" y="3861426"/>
                    <a:pt x="5894064" y="3862159"/>
                  </a:cubicBezTo>
                  <a:cubicBezTo>
                    <a:pt x="5893697" y="3862891"/>
                    <a:pt x="5893331" y="3863991"/>
                    <a:pt x="5893331" y="3865090"/>
                  </a:cubicBezTo>
                  <a:lnTo>
                    <a:pt x="5845338" y="3875714"/>
                  </a:lnTo>
                  <a:lnTo>
                    <a:pt x="5794049" y="3887437"/>
                  </a:lnTo>
                  <a:lnTo>
                    <a:pt x="5743491" y="3695834"/>
                  </a:lnTo>
                  <a:lnTo>
                    <a:pt x="5802841" y="3681912"/>
                  </a:lnTo>
                  <a:close/>
                  <a:moveTo>
                    <a:pt x="5788553" y="3889269"/>
                  </a:moveTo>
                  <a:lnTo>
                    <a:pt x="5721877" y="3925904"/>
                  </a:lnTo>
                  <a:lnTo>
                    <a:pt x="5657398" y="3961807"/>
                  </a:lnTo>
                  <a:cubicBezTo>
                    <a:pt x="5656299" y="3960342"/>
                    <a:pt x="5654467" y="3959609"/>
                    <a:pt x="5652636" y="3959609"/>
                  </a:cubicBezTo>
                  <a:lnTo>
                    <a:pt x="5651536" y="3959609"/>
                  </a:lnTo>
                  <a:cubicBezTo>
                    <a:pt x="5647873" y="3960342"/>
                    <a:pt x="5645308" y="3963639"/>
                    <a:pt x="5645675" y="3967303"/>
                  </a:cubicBezTo>
                  <a:cubicBezTo>
                    <a:pt x="5646041" y="3969501"/>
                    <a:pt x="5647506" y="3971333"/>
                    <a:pt x="5649704" y="3972066"/>
                  </a:cubicBezTo>
                  <a:cubicBezTo>
                    <a:pt x="5648972" y="3976828"/>
                    <a:pt x="5647873" y="3983789"/>
                    <a:pt x="5646774" y="3990750"/>
                  </a:cubicBezTo>
                  <a:cubicBezTo>
                    <a:pt x="5646041" y="3996977"/>
                    <a:pt x="5644942" y="4003206"/>
                    <a:pt x="5644209" y="4007968"/>
                  </a:cubicBezTo>
                  <a:lnTo>
                    <a:pt x="5588157" y="3822592"/>
                  </a:lnTo>
                  <a:lnTo>
                    <a:pt x="5788553" y="3889269"/>
                  </a:lnTo>
                  <a:close/>
                  <a:moveTo>
                    <a:pt x="5662161" y="4083437"/>
                  </a:moveTo>
                  <a:lnTo>
                    <a:pt x="5648606" y="4022256"/>
                  </a:lnTo>
                  <a:cubicBezTo>
                    <a:pt x="5651536" y="4021157"/>
                    <a:pt x="5653002" y="4018226"/>
                    <a:pt x="5652636" y="4015295"/>
                  </a:cubicBezTo>
                  <a:cubicBezTo>
                    <a:pt x="5652636" y="4014563"/>
                    <a:pt x="5651903" y="4013830"/>
                    <a:pt x="5651536" y="4013097"/>
                  </a:cubicBezTo>
                  <a:lnTo>
                    <a:pt x="5656299" y="4009067"/>
                  </a:lnTo>
                  <a:cubicBezTo>
                    <a:pt x="5658131" y="4024088"/>
                    <a:pt x="5660329" y="4041673"/>
                    <a:pt x="5662161" y="4059258"/>
                  </a:cubicBezTo>
                  <a:cubicBezTo>
                    <a:pt x="5664725" y="4079407"/>
                    <a:pt x="5666923" y="4099191"/>
                    <a:pt x="5669122" y="4115310"/>
                  </a:cubicBezTo>
                  <a:lnTo>
                    <a:pt x="5662161" y="4083437"/>
                  </a:lnTo>
                  <a:close/>
                  <a:moveTo>
                    <a:pt x="5655566" y="3972432"/>
                  </a:moveTo>
                  <a:cubicBezTo>
                    <a:pt x="5656665" y="3972066"/>
                    <a:pt x="5657765" y="3971699"/>
                    <a:pt x="5658497" y="3970600"/>
                  </a:cubicBezTo>
                  <a:cubicBezTo>
                    <a:pt x="5659596" y="3969135"/>
                    <a:pt x="5659963" y="3967303"/>
                    <a:pt x="5659596" y="3965471"/>
                  </a:cubicBezTo>
                  <a:cubicBezTo>
                    <a:pt x="5659596" y="3965105"/>
                    <a:pt x="5659230" y="3965105"/>
                    <a:pt x="5659230" y="3964738"/>
                  </a:cubicBezTo>
                  <a:lnTo>
                    <a:pt x="5723709" y="3929202"/>
                  </a:lnTo>
                  <a:lnTo>
                    <a:pt x="5779028" y="3898428"/>
                  </a:lnTo>
                  <a:lnTo>
                    <a:pt x="5658863" y="4001740"/>
                  </a:lnTo>
                  <a:cubicBezTo>
                    <a:pt x="5657398" y="3989284"/>
                    <a:pt x="5656299" y="3978660"/>
                    <a:pt x="5655566" y="3972432"/>
                  </a:cubicBezTo>
                  <a:lnTo>
                    <a:pt x="5655566" y="3972432"/>
                  </a:lnTo>
                  <a:close/>
                  <a:moveTo>
                    <a:pt x="5998841" y="4055594"/>
                  </a:moveTo>
                  <a:lnTo>
                    <a:pt x="6078340" y="4140222"/>
                  </a:lnTo>
                  <a:lnTo>
                    <a:pt x="6009466" y="4099191"/>
                  </a:lnTo>
                  <a:lnTo>
                    <a:pt x="5935462" y="4055228"/>
                  </a:lnTo>
                  <a:lnTo>
                    <a:pt x="5998841" y="4055594"/>
                  </a:lnTo>
                  <a:close/>
                  <a:moveTo>
                    <a:pt x="6092262" y="4135460"/>
                  </a:moveTo>
                  <a:lnTo>
                    <a:pt x="6106550" y="4067684"/>
                  </a:lnTo>
                  <a:lnTo>
                    <a:pt x="6109114" y="4055961"/>
                  </a:lnTo>
                  <a:lnTo>
                    <a:pt x="6131462" y="4055961"/>
                  </a:lnTo>
                  <a:cubicBezTo>
                    <a:pt x="6131828" y="4056694"/>
                    <a:pt x="6131828" y="4057060"/>
                    <a:pt x="6132195" y="4057792"/>
                  </a:cubicBezTo>
                  <a:cubicBezTo>
                    <a:pt x="6128165" y="4065486"/>
                    <a:pt x="6119006" y="4082705"/>
                    <a:pt x="6110214" y="4100290"/>
                  </a:cubicBezTo>
                  <a:cubicBezTo>
                    <a:pt x="6103253" y="4113845"/>
                    <a:pt x="6096658" y="4127034"/>
                    <a:pt x="6092262" y="4135460"/>
                  </a:cubicBezTo>
                  <a:lnTo>
                    <a:pt x="6092262" y="4135460"/>
                  </a:lnTo>
                  <a:close/>
                  <a:moveTo>
                    <a:pt x="6131828" y="4051565"/>
                  </a:moveTo>
                  <a:lnTo>
                    <a:pt x="6111312" y="4044237"/>
                  </a:lnTo>
                  <a:lnTo>
                    <a:pt x="6121204" y="3995879"/>
                  </a:lnTo>
                  <a:cubicBezTo>
                    <a:pt x="6122669" y="4002473"/>
                    <a:pt x="6124501" y="4011632"/>
                    <a:pt x="6126700" y="4021524"/>
                  </a:cubicBezTo>
                  <a:lnTo>
                    <a:pt x="6133294" y="4050832"/>
                  </a:lnTo>
                  <a:cubicBezTo>
                    <a:pt x="6132561" y="4051198"/>
                    <a:pt x="6132195" y="4051565"/>
                    <a:pt x="6131828" y="4051565"/>
                  </a:cubicBezTo>
                  <a:lnTo>
                    <a:pt x="6131828" y="4051565"/>
                  </a:lnTo>
                  <a:close/>
                  <a:moveTo>
                    <a:pt x="6027784" y="3983789"/>
                  </a:moveTo>
                  <a:lnTo>
                    <a:pt x="6001772" y="3983423"/>
                  </a:lnTo>
                  <a:lnTo>
                    <a:pt x="5975028" y="3951549"/>
                  </a:lnTo>
                  <a:lnTo>
                    <a:pt x="5923006" y="3889636"/>
                  </a:lnTo>
                  <a:lnTo>
                    <a:pt x="6113877" y="3985621"/>
                  </a:lnTo>
                  <a:lnTo>
                    <a:pt x="6027784" y="3983789"/>
                  </a:lnTo>
                  <a:close/>
                  <a:moveTo>
                    <a:pt x="5919709" y="3878278"/>
                  </a:moveTo>
                  <a:cubicBezTo>
                    <a:pt x="5918609" y="3877546"/>
                    <a:pt x="5917510" y="3877179"/>
                    <a:pt x="5916411" y="3877179"/>
                  </a:cubicBezTo>
                  <a:lnTo>
                    <a:pt x="5916411" y="3877179"/>
                  </a:lnTo>
                  <a:lnTo>
                    <a:pt x="5911649" y="3857030"/>
                  </a:lnTo>
                  <a:lnTo>
                    <a:pt x="6045368" y="3739796"/>
                  </a:lnTo>
                  <a:lnTo>
                    <a:pt x="5919709" y="3878278"/>
                  </a:lnTo>
                  <a:close/>
                  <a:moveTo>
                    <a:pt x="6269211" y="3539033"/>
                  </a:moveTo>
                  <a:lnTo>
                    <a:pt x="6357870" y="3491407"/>
                  </a:lnTo>
                  <a:lnTo>
                    <a:pt x="6388277" y="3508992"/>
                  </a:lnTo>
                  <a:lnTo>
                    <a:pt x="6323798" y="3525112"/>
                  </a:lnTo>
                  <a:lnTo>
                    <a:pt x="6269211" y="3539033"/>
                  </a:lnTo>
                  <a:close/>
                  <a:moveTo>
                    <a:pt x="8169131" y="4026652"/>
                  </a:moveTo>
                  <a:cubicBezTo>
                    <a:pt x="8167665" y="4027019"/>
                    <a:pt x="8166200" y="4027751"/>
                    <a:pt x="8165101" y="4029217"/>
                  </a:cubicBezTo>
                  <a:cubicBezTo>
                    <a:pt x="8165101" y="4029217"/>
                    <a:pt x="8165101" y="4029583"/>
                    <a:pt x="8165101" y="4029583"/>
                  </a:cubicBezTo>
                  <a:lnTo>
                    <a:pt x="8015628" y="3985987"/>
                  </a:lnTo>
                  <a:lnTo>
                    <a:pt x="7869085" y="3943856"/>
                  </a:lnTo>
                  <a:cubicBezTo>
                    <a:pt x="7869085" y="3943123"/>
                    <a:pt x="7869819" y="3942390"/>
                    <a:pt x="7869819" y="3941658"/>
                  </a:cubicBezTo>
                  <a:cubicBezTo>
                    <a:pt x="7869085" y="3936895"/>
                    <a:pt x="7865056" y="3933232"/>
                    <a:pt x="7860293" y="3933232"/>
                  </a:cubicBezTo>
                  <a:lnTo>
                    <a:pt x="7858828" y="3933232"/>
                  </a:lnTo>
                  <a:cubicBezTo>
                    <a:pt x="7853699" y="3933965"/>
                    <a:pt x="7850035" y="3939094"/>
                    <a:pt x="7850768" y="3944222"/>
                  </a:cubicBezTo>
                  <a:cubicBezTo>
                    <a:pt x="7851134" y="3945321"/>
                    <a:pt x="7851867" y="3946054"/>
                    <a:pt x="7852599" y="3947153"/>
                  </a:cubicBezTo>
                  <a:lnTo>
                    <a:pt x="7735732" y="4044237"/>
                  </a:lnTo>
                  <a:lnTo>
                    <a:pt x="7615202" y="4144985"/>
                  </a:lnTo>
                  <a:cubicBezTo>
                    <a:pt x="7614835" y="4133628"/>
                    <a:pt x="7613736" y="4094428"/>
                    <a:pt x="7611904" y="4055594"/>
                  </a:cubicBezTo>
                  <a:lnTo>
                    <a:pt x="7608607" y="3972798"/>
                  </a:lnTo>
                  <a:cubicBezTo>
                    <a:pt x="7614103" y="3971699"/>
                    <a:pt x="7617766" y="3966204"/>
                    <a:pt x="7617034" y="3960708"/>
                  </a:cubicBezTo>
                  <a:cubicBezTo>
                    <a:pt x="7615934" y="3955580"/>
                    <a:pt x="7611538" y="3952282"/>
                    <a:pt x="7606775" y="3952282"/>
                  </a:cubicBezTo>
                  <a:lnTo>
                    <a:pt x="7605309" y="3952282"/>
                  </a:lnTo>
                  <a:cubicBezTo>
                    <a:pt x="7603478" y="3952649"/>
                    <a:pt x="7602013" y="3953748"/>
                    <a:pt x="7600913" y="3954847"/>
                  </a:cubicBezTo>
                  <a:cubicBezTo>
                    <a:pt x="7583328" y="3939094"/>
                    <a:pt x="7533504" y="3894032"/>
                    <a:pt x="7483313" y="3848604"/>
                  </a:cubicBezTo>
                  <a:lnTo>
                    <a:pt x="7366080" y="3743826"/>
                  </a:lnTo>
                  <a:cubicBezTo>
                    <a:pt x="7367545" y="3741628"/>
                    <a:pt x="7368278" y="3738697"/>
                    <a:pt x="7367911" y="3736133"/>
                  </a:cubicBezTo>
                  <a:cubicBezTo>
                    <a:pt x="7366813" y="3731004"/>
                    <a:pt x="7362782" y="3727706"/>
                    <a:pt x="7357654" y="3727340"/>
                  </a:cubicBezTo>
                  <a:lnTo>
                    <a:pt x="7348128" y="3593987"/>
                  </a:lnTo>
                  <a:lnTo>
                    <a:pt x="7337870" y="3458435"/>
                  </a:lnTo>
                  <a:cubicBezTo>
                    <a:pt x="7339702" y="3458069"/>
                    <a:pt x="7341534" y="3456970"/>
                    <a:pt x="7342633" y="3455504"/>
                  </a:cubicBezTo>
                  <a:cubicBezTo>
                    <a:pt x="7344098" y="3453672"/>
                    <a:pt x="7344831" y="3451108"/>
                    <a:pt x="7344465" y="3448910"/>
                  </a:cubicBezTo>
                  <a:cubicBezTo>
                    <a:pt x="7343732" y="3444147"/>
                    <a:pt x="7339336" y="3440850"/>
                    <a:pt x="7334207" y="3441583"/>
                  </a:cubicBezTo>
                  <a:cubicBezTo>
                    <a:pt x="7330543" y="3442316"/>
                    <a:pt x="7327979" y="3445246"/>
                    <a:pt x="7327612" y="3448544"/>
                  </a:cubicBezTo>
                  <a:lnTo>
                    <a:pt x="7214408" y="3448910"/>
                  </a:lnTo>
                  <a:lnTo>
                    <a:pt x="7101571" y="3449643"/>
                  </a:lnTo>
                  <a:cubicBezTo>
                    <a:pt x="7100838" y="3445613"/>
                    <a:pt x="7097175" y="3443048"/>
                    <a:pt x="7093145" y="3443048"/>
                  </a:cubicBezTo>
                  <a:cubicBezTo>
                    <a:pt x="7089115" y="3426562"/>
                    <a:pt x="7079224" y="3387362"/>
                    <a:pt x="7069332" y="3347796"/>
                  </a:cubicBezTo>
                  <a:lnTo>
                    <a:pt x="7044053" y="3249246"/>
                  </a:lnTo>
                  <a:cubicBezTo>
                    <a:pt x="7045519" y="3248147"/>
                    <a:pt x="7046618" y="3246682"/>
                    <a:pt x="7046252" y="3244850"/>
                  </a:cubicBezTo>
                  <a:cubicBezTo>
                    <a:pt x="7045885" y="3242285"/>
                    <a:pt x="7043687" y="3240454"/>
                    <a:pt x="7041123" y="3240454"/>
                  </a:cubicBezTo>
                  <a:lnTo>
                    <a:pt x="7040390" y="3240454"/>
                  </a:lnTo>
                  <a:cubicBezTo>
                    <a:pt x="7037825" y="3240820"/>
                    <a:pt x="7035627" y="3243385"/>
                    <a:pt x="7035993" y="3246315"/>
                  </a:cubicBezTo>
                  <a:cubicBezTo>
                    <a:pt x="7036360" y="3247048"/>
                    <a:pt x="7036726" y="3247781"/>
                    <a:pt x="7037093" y="3248513"/>
                  </a:cubicBezTo>
                  <a:cubicBezTo>
                    <a:pt x="7033062" y="3255841"/>
                    <a:pt x="7022805" y="3273059"/>
                    <a:pt x="7010349" y="3294308"/>
                  </a:cubicBezTo>
                  <a:lnTo>
                    <a:pt x="6934879" y="3154360"/>
                  </a:lnTo>
                  <a:cubicBezTo>
                    <a:pt x="6937444" y="3152528"/>
                    <a:pt x="6938909" y="3149231"/>
                    <a:pt x="6938909" y="3145934"/>
                  </a:cubicBezTo>
                  <a:cubicBezTo>
                    <a:pt x="6937810" y="3140805"/>
                    <a:pt x="6933048" y="3137141"/>
                    <a:pt x="6927552" y="3138241"/>
                  </a:cubicBezTo>
                  <a:cubicBezTo>
                    <a:pt x="6922423" y="3139340"/>
                    <a:pt x="6919126" y="3143736"/>
                    <a:pt x="6919859" y="3148865"/>
                  </a:cubicBezTo>
                  <a:cubicBezTo>
                    <a:pt x="6919859" y="3149231"/>
                    <a:pt x="6920225" y="3149231"/>
                    <a:pt x="6920225" y="3149597"/>
                  </a:cubicBezTo>
                  <a:lnTo>
                    <a:pt x="6801160" y="3202719"/>
                  </a:lnTo>
                  <a:lnTo>
                    <a:pt x="6674767" y="3259871"/>
                  </a:lnTo>
                  <a:cubicBezTo>
                    <a:pt x="6674767" y="3259871"/>
                    <a:pt x="6674767" y="3259504"/>
                    <a:pt x="6674401" y="3259504"/>
                  </a:cubicBezTo>
                  <a:cubicBezTo>
                    <a:pt x="6674034" y="3259504"/>
                    <a:pt x="6674401" y="3259871"/>
                    <a:pt x="6674034" y="3260237"/>
                  </a:cubicBezTo>
                  <a:lnTo>
                    <a:pt x="6583545" y="3280386"/>
                  </a:lnTo>
                  <a:cubicBezTo>
                    <a:pt x="6544345" y="3289179"/>
                    <a:pt x="6504412" y="3298338"/>
                    <a:pt x="6495253" y="3300536"/>
                  </a:cubicBezTo>
                  <a:cubicBezTo>
                    <a:pt x="6494520" y="3299803"/>
                    <a:pt x="6493787" y="3299437"/>
                    <a:pt x="6492688" y="3299803"/>
                  </a:cubicBezTo>
                  <a:cubicBezTo>
                    <a:pt x="6490856" y="3300170"/>
                    <a:pt x="6489758" y="3301635"/>
                    <a:pt x="6490124" y="3303467"/>
                  </a:cubicBezTo>
                  <a:cubicBezTo>
                    <a:pt x="6490124" y="3303467"/>
                    <a:pt x="6490124" y="3303467"/>
                    <a:pt x="6490124" y="3303467"/>
                  </a:cubicBezTo>
                  <a:cubicBezTo>
                    <a:pt x="6490490" y="3304932"/>
                    <a:pt x="6491589" y="3306031"/>
                    <a:pt x="6493055" y="3306031"/>
                  </a:cubicBezTo>
                  <a:cubicBezTo>
                    <a:pt x="6498184" y="3312992"/>
                    <a:pt x="6515769" y="3338637"/>
                    <a:pt x="6533720" y="3364282"/>
                  </a:cubicBezTo>
                  <a:cubicBezTo>
                    <a:pt x="6548375" y="3385164"/>
                    <a:pt x="6562662" y="3405680"/>
                    <a:pt x="6570722" y="3416671"/>
                  </a:cubicBezTo>
                  <a:cubicBezTo>
                    <a:pt x="6568524" y="3418869"/>
                    <a:pt x="6567059" y="3421799"/>
                    <a:pt x="6567425" y="3425097"/>
                  </a:cubicBezTo>
                  <a:cubicBezTo>
                    <a:pt x="6568158" y="3430592"/>
                    <a:pt x="6573653" y="3434622"/>
                    <a:pt x="6579148" y="3433889"/>
                  </a:cubicBezTo>
                  <a:cubicBezTo>
                    <a:pt x="6581713" y="3433523"/>
                    <a:pt x="6584277" y="3432058"/>
                    <a:pt x="6586109" y="3429859"/>
                  </a:cubicBezTo>
                  <a:cubicBezTo>
                    <a:pt x="6589406" y="3425463"/>
                    <a:pt x="6588674" y="3419601"/>
                    <a:pt x="6584277" y="3416304"/>
                  </a:cubicBezTo>
                  <a:cubicBezTo>
                    <a:pt x="6592703" y="3402383"/>
                    <a:pt x="6610655" y="3373074"/>
                    <a:pt x="6627873" y="3343766"/>
                  </a:cubicBezTo>
                  <a:lnTo>
                    <a:pt x="6675133" y="3264267"/>
                  </a:lnTo>
                  <a:cubicBezTo>
                    <a:pt x="6682827" y="3269396"/>
                    <a:pt x="6742177" y="3309329"/>
                    <a:pt x="6802259" y="3349628"/>
                  </a:cubicBezTo>
                  <a:cubicBezTo>
                    <a:pt x="6857212" y="3386263"/>
                    <a:pt x="6912532" y="3422899"/>
                    <a:pt x="6927186" y="3432790"/>
                  </a:cubicBezTo>
                  <a:cubicBezTo>
                    <a:pt x="6926819" y="3433523"/>
                    <a:pt x="6926819" y="3433889"/>
                    <a:pt x="6926819" y="3434622"/>
                  </a:cubicBezTo>
                  <a:cubicBezTo>
                    <a:pt x="6927186" y="3437186"/>
                    <a:pt x="6929384" y="3439385"/>
                    <a:pt x="6932315" y="3439018"/>
                  </a:cubicBezTo>
                  <a:lnTo>
                    <a:pt x="6933048" y="3439018"/>
                  </a:lnTo>
                  <a:cubicBezTo>
                    <a:pt x="6933414" y="3439018"/>
                    <a:pt x="6933780" y="3438652"/>
                    <a:pt x="6934147" y="3438285"/>
                  </a:cubicBezTo>
                  <a:lnTo>
                    <a:pt x="7042221" y="3558084"/>
                  </a:lnTo>
                  <a:lnTo>
                    <a:pt x="7148831" y="3675317"/>
                  </a:lnTo>
                  <a:cubicBezTo>
                    <a:pt x="7147732" y="3677149"/>
                    <a:pt x="7146999" y="3678981"/>
                    <a:pt x="7147366" y="3681179"/>
                  </a:cubicBezTo>
                  <a:cubicBezTo>
                    <a:pt x="7148098" y="3685209"/>
                    <a:pt x="7151395" y="3688140"/>
                    <a:pt x="7155425" y="3688140"/>
                  </a:cubicBezTo>
                  <a:lnTo>
                    <a:pt x="7155792" y="3688140"/>
                  </a:lnTo>
                  <a:cubicBezTo>
                    <a:pt x="7159822" y="3704260"/>
                    <a:pt x="7169713" y="3743826"/>
                    <a:pt x="7179605" y="3783393"/>
                  </a:cubicBezTo>
                  <a:cubicBezTo>
                    <a:pt x="7189863" y="3824058"/>
                    <a:pt x="7200121" y="3864723"/>
                    <a:pt x="7204151" y="3879744"/>
                  </a:cubicBezTo>
                  <a:cubicBezTo>
                    <a:pt x="7203051" y="3880110"/>
                    <a:pt x="7201953" y="3880477"/>
                    <a:pt x="7201586" y="3881209"/>
                  </a:cubicBezTo>
                  <a:cubicBezTo>
                    <a:pt x="7200487" y="3882675"/>
                    <a:pt x="7199754" y="3884873"/>
                    <a:pt x="7200121" y="3886705"/>
                  </a:cubicBezTo>
                  <a:cubicBezTo>
                    <a:pt x="7200487" y="3890368"/>
                    <a:pt x="7203784" y="3893299"/>
                    <a:pt x="7207448" y="3893299"/>
                  </a:cubicBezTo>
                  <a:lnTo>
                    <a:pt x="7226498" y="3977927"/>
                  </a:lnTo>
                  <a:cubicBezTo>
                    <a:pt x="7236756" y="4023355"/>
                    <a:pt x="7247747" y="4069150"/>
                    <a:pt x="7247747" y="4069516"/>
                  </a:cubicBezTo>
                  <a:lnTo>
                    <a:pt x="7247747" y="4069516"/>
                  </a:lnTo>
                  <a:lnTo>
                    <a:pt x="7247747" y="4069516"/>
                  </a:lnTo>
                  <a:lnTo>
                    <a:pt x="7247747" y="4069516"/>
                  </a:lnTo>
                  <a:cubicBezTo>
                    <a:pt x="7247747" y="4069516"/>
                    <a:pt x="7247747" y="4069882"/>
                    <a:pt x="7247747" y="4069882"/>
                  </a:cubicBezTo>
                  <a:cubicBezTo>
                    <a:pt x="7247747" y="4069882"/>
                    <a:pt x="7265332" y="4109815"/>
                    <a:pt x="7282917" y="4148649"/>
                  </a:cubicBezTo>
                  <a:lnTo>
                    <a:pt x="7318087" y="4226683"/>
                  </a:lnTo>
                  <a:cubicBezTo>
                    <a:pt x="7318087" y="4226683"/>
                    <a:pt x="7318087" y="4226683"/>
                    <a:pt x="7318087" y="4227049"/>
                  </a:cubicBezTo>
                  <a:cubicBezTo>
                    <a:pt x="7318087" y="4227415"/>
                    <a:pt x="7318453" y="4227049"/>
                    <a:pt x="7318453" y="4227049"/>
                  </a:cubicBezTo>
                  <a:lnTo>
                    <a:pt x="7318453" y="4227415"/>
                  </a:lnTo>
                  <a:cubicBezTo>
                    <a:pt x="7318820" y="4227782"/>
                    <a:pt x="7319186" y="4228148"/>
                    <a:pt x="7319919" y="4228148"/>
                  </a:cubicBezTo>
                  <a:cubicBezTo>
                    <a:pt x="7320285" y="4228148"/>
                    <a:pt x="7320285" y="4228515"/>
                    <a:pt x="7320285" y="4228515"/>
                  </a:cubicBezTo>
                  <a:cubicBezTo>
                    <a:pt x="7320285" y="4228515"/>
                    <a:pt x="7320285" y="4228148"/>
                    <a:pt x="7320651" y="4228148"/>
                  </a:cubicBezTo>
                  <a:lnTo>
                    <a:pt x="7467194" y="4189314"/>
                  </a:lnTo>
                  <a:lnTo>
                    <a:pt x="7610805" y="4150847"/>
                  </a:lnTo>
                  <a:cubicBezTo>
                    <a:pt x="7606043" y="4165135"/>
                    <a:pt x="7583328" y="4234010"/>
                    <a:pt x="7560248" y="4303617"/>
                  </a:cubicBezTo>
                  <a:lnTo>
                    <a:pt x="7508959" y="4459318"/>
                  </a:lnTo>
                  <a:lnTo>
                    <a:pt x="7508959" y="4459318"/>
                  </a:lnTo>
                  <a:cubicBezTo>
                    <a:pt x="7508959" y="4459685"/>
                    <a:pt x="7508959" y="4459685"/>
                    <a:pt x="7508959" y="4460051"/>
                  </a:cubicBezTo>
                  <a:lnTo>
                    <a:pt x="7508959" y="4460051"/>
                  </a:lnTo>
                  <a:cubicBezTo>
                    <a:pt x="7508959" y="4460051"/>
                    <a:pt x="7508592" y="4460051"/>
                    <a:pt x="7508959" y="4460417"/>
                  </a:cubicBezTo>
                  <a:lnTo>
                    <a:pt x="7508959" y="4460417"/>
                  </a:lnTo>
                  <a:cubicBezTo>
                    <a:pt x="7508959" y="4460417"/>
                    <a:pt x="7508959" y="4460783"/>
                    <a:pt x="7508959" y="4460783"/>
                  </a:cubicBezTo>
                  <a:cubicBezTo>
                    <a:pt x="7508959" y="4460783"/>
                    <a:pt x="7509325" y="4461150"/>
                    <a:pt x="7509325" y="4461150"/>
                  </a:cubicBezTo>
                  <a:lnTo>
                    <a:pt x="7509325" y="4461150"/>
                  </a:lnTo>
                  <a:lnTo>
                    <a:pt x="7509325" y="4461150"/>
                  </a:lnTo>
                  <a:lnTo>
                    <a:pt x="7509325" y="4461150"/>
                  </a:lnTo>
                  <a:cubicBezTo>
                    <a:pt x="7509691" y="4461516"/>
                    <a:pt x="7509691" y="4461516"/>
                    <a:pt x="7510057" y="4461516"/>
                  </a:cubicBezTo>
                  <a:lnTo>
                    <a:pt x="7510424" y="4461516"/>
                  </a:lnTo>
                  <a:lnTo>
                    <a:pt x="7510424" y="4461516"/>
                  </a:lnTo>
                  <a:lnTo>
                    <a:pt x="7510790" y="4461516"/>
                  </a:lnTo>
                  <a:lnTo>
                    <a:pt x="7658065" y="4416821"/>
                  </a:lnTo>
                  <a:lnTo>
                    <a:pt x="7796548" y="4374324"/>
                  </a:lnTo>
                  <a:cubicBezTo>
                    <a:pt x="7798013" y="4377621"/>
                    <a:pt x="7801310" y="4379819"/>
                    <a:pt x="7804973" y="4380185"/>
                  </a:cubicBezTo>
                  <a:cubicBezTo>
                    <a:pt x="7805340" y="4380185"/>
                    <a:pt x="7806072" y="4380185"/>
                    <a:pt x="7806439" y="4380185"/>
                  </a:cubicBezTo>
                  <a:cubicBezTo>
                    <a:pt x="7807538" y="4380185"/>
                    <a:pt x="7808271" y="4379086"/>
                    <a:pt x="7809370" y="4378354"/>
                  </a:cubicBezTo>
                  <a:lnTo>
                    <a:pt x="7900959" y="4490459"/>
                  </a:lnTo>
                  <a:lnTo>
                    <a:pt x="7993646" y="4603296"/>
                  </a:lnTo>
                  <a:cubicBezTo>
                    <a:pt x="7990716" y="4606593"/>
                    <a:pt x="7991449" y="4611722"/>
                    <a:pt x="7994745" y="4614653"/>
                  </a:cubicBezTo>
                  <a:cubicBezTo>
                    <a:pt x="7996211" y="4615752"/>
                    <a:pt x="7998043" y="4616485"/>
                    <a:pt x="7999875" y="4616485"/>
                  </a:cubicBezTo>
                  <a:lnTo>
                    <a:pt x="8000973" y="4616485"/>
                  </a:lnTo>
                  <a:cubicBezTo>
                    <a:pt x="8005370" y="4615752"/>
                    <a:pt x="8008300" y="4611722"/>
                    <a:pt x="8007935" y="4607326"/>
                  </a:cubicBezTo>
                  <a:cubicBezTo>
                    <a:pt x="8007202" y="4604395"/>
                    <a:pt x="8005004" y="4601830"/>
                    <a:pt x="8001707" y="4601098"/>
                  </a:cubicBezTo>
                  <a:lnTo>
                    <a:pt x="8005736" y="4466646"/>
                  </a:lnTo>
                  <a:lnTo>
                    <a:pt x="8009400" y="4332193"/>
                  </a:lnTo>
                  <a:cubicBezTo>
                    <a:pt x="8013430" y="4331460"/>
                    <a:pt x="8016361" y="4327430"/>
                    <a:pt x="8015628" y="4323400"/>
                  </a:cubicBezTo>
                  <a:cubicBezTo>
                    <a:pt x="8015262" y="4321568"/>
                    <a:pt x="8014529" y="4320103"/>
                    <a:pt x="8013063" y="4319004"/>
                  </a:cubicBezTo>
                  <a:cubicBezTo>
                    <a:pt x="8023321" y="4300320"/>
                    <a:pt x="8056660" y="4241337"/>
                    <a:pt x="8089998" y="4181254"/>
                  </a:cubicBezTo>
                  <a:lnTo>
                    <a:pt x="8169497" y="4038010"/>
                  </a:lnTo>
                  <a:cubicBezTo>
                    <a:pt x="8169864" y="4038010"/>
                    <a:pt x="8169864" y="4038376"/>
                    <a:pt x="8170230" y="4038376"/>
                  </a:cubicBezTo>
                  <a:lnTo>
                    <a:pt x="8171329" y="4038376"/>
                  </a:lnTo>
                  <a:cubicBezTo>
                    <a:pt x="8172795" y="4038010"/>
                    <a:pt x="8174260" y="4037277"/>
                    <a:pt x="8175359" y="4035811"/>
                  </a:cubicBezTo>
                  <a:cubicBezTo>
                    <a:pt x="8177557" y="4033247"/>
                    <a:pt x="8176824" y="4029217"/>
                    <a:pt x="8174260" y="4027385"/>
                  </a:cubicBezTo>
                  <a:cubicBezTo>
                    <a:pt x="8172795" y="4026286"/>
                    <a:pt x="8171329" y="4025920"/>
                    <a:pt x="8169497" y="4026286"/>
                  </a:cubicBezTo>
                  <a:lnTo>
                    <a:pt x="8169131" y="4026652"/>
                  </a:lnTo>
                  <a:close/>
                  <a:moveTo>
                    <a:pt x="7998043" y="4601098"/>
                  </a:moveTo>
                  <a:cubicBezTo>
                    <a:pt x="7997310" y="4601098"/>
                    <a:pt x="7996944" y="4601830"/>
                    <a:pt x="7996211" y="4602197"/>
                  </a:cubicBezTo>
                  <a:cubicBezTo>
                    <a:pt x="7983389" y="4586444"/>
                    <a:pt x="7943456" y="4537718"/>
                    <a:pt x="7903523" y="4488627"/>
                  </a:cubicBezTo>
                  <a:lnTo>
                    <a:pt x="7811934" y="4377255"/>
                  </a:lnTo>
                  <a:cubicBezTo>
                    <a:pt x="7812300" y="4376888"/>
                    <a:pt x="7812300" y="4377255"/>
                    <a:pt x="7812667" y="4376888"/>
                  </a:cubicBezTo>
                  <a:cubicBezTo>
                    <a:pt x="7813766" y="4375057"/>
                    <a:pt x="7814499" y="4372858"/>
                    <a:pt x="7814132" y="4370294"/>
                  </a:cubicBezTo>
                  <a:lnTo>
                    <a:pt x="7906454" y="4349778"/>
                  </a:lnTo>
                  <a:cubicBezTo>
                    <a:pt x="7946387" y="4340985"/>
                    <a:pt x="7985953" y="4331827"/>
                    <a:pt x="8000973" y="4328529"/>
                  </a:cubicBezTo>
                  <a:cubicBezTo>
                    <a:pt x="8002073" y="4330361"/>
                    <a:pt x="8003539" y="4331827"/>
                    <a:pt x="8005736" y="4332559"/>
                  </a:cubicBezTo>
                  <a:lnTo>
                    <a:pt x="8001707" y="4467378"/>
                  </a:lnTo>
                  <a:lnTo>
                    <a:pt x="7998043" y="4601098"/>
                  </a:lnTo>
                  <a:close/>
                  <a:moveTo>
                    <a:pt x="7656599" y="4413524"/>
                  </a:moveTo>
                  <a:lnTo>
                    <a:pt x="7512622" y="4457853"/>
                  </a:lnTo>
                  <a:lnTo>
                    <a:pt x="7563179" y="4305082"/>
                  </a:lnTo>
                  <a:lnTo>
                    <a:pt x="7613003" y="4153045"/>
                  </a:lnTo>
                  <a:lnTo>
                    <a:pt x="7669422" y="4254892"/>
                  </a:lnTo>
                  <a:lnTo>
                    <a:pt x="7724009" y="4352709"/>
                  </a:lnTo>
                  <a:cubicBezTo>
                    <a:pt x="7721445" y="4354540"/>
                    <a:pt x="7719979" y="4357471"/>
                    <a:pt x="7720346" y="4360769"/>
                  </a:cubicBezTo>
                  <a:cubicBezTo>
                    <a:pt x="7721078" y="4365531"/>
                    <a:pt x="7725108" y="4368828"/>
                    <a:pt x="7729504" y="4368828"/>
                  </a:cubicBezTo>
                  <a:lnTo>
                    <a:pt x="7730970" y="4368828"/>
                  </a:lnTo>
                  <a:cubicBezTo>
                    <a:pt x="7733534" y="4368462"/>
                    <a:pt x="7735732" y="4366997"/>
                    <a:pt x="7737197" y="4365165"/>
                  </a:cubicBezTo>
                  <a:cubicBezTo>
                    <a:pt x="7737564" y="4364432"/>
                    <a:pt x="7737564" y="4363699"/>
                    <a:pt x="7737931" y="4362600"/>
                  </a:cubicBezTo>
                  <a:cubicBezTo>
                    <a:pt x="7745258" y="4363699"/>
                    <a:pt x="7755882" y="4365531"/>
                    <a:pt x="7766873" y="4366997"/>
                  </a:cubicBezTo>
                  <a:lnTo>
                    <a:pt x="7794716" y="4371026"/>
                  </a:lnTo>
                  <a:cubicBezTo>
                    <a:pt x="7794716" y="4371393"/>
                    <a:pt x="7794349" y="4371759"/>
                    <a:pt x="7794349" y="4371759"/>
                  </a:cubicBezTo>
                  <a:lnTo>
                    <a:pt x="7656599" y="4413524"/>
                  </a:lnTo>
                  <a:close/>
                  <a:moveTo>
                    <a:pt x="6803358" y="3346330"/>
                  </a:moveTo>
                  <a:lnTo>
                    <a:pt x="6676965" y="3262069"/>
                  </a:lnTo>
                  <a:lnTo>
                    <a:pt x="6801526" y="3206383"/>
                  </a:lnTo>
                  <a:lnTo>
                    <a:pt x="6920592" y="3152895"/>
                  </a:lnTo>
                  <a:cubicBezTo>
                    <a:pt x="6922057" y="3154727"/>
                    <a:pt x="6923889" y="3156192"/>
                    <a:pt x="6926453" y="3156558"/>
                  </a:cubicBezTo>
                  <a:lnTo>
                    <a:pt x="6927552" y="3291011"/>
                  </a:lnTo>
                  <a:lnTo>
                    <a:pt x="6929018" y="3429493"/>
                  </a:lnTo>
                  <a:cubicBezTo>
                    <a:pt x="6928651" y="3429859"/>
                    <a:pt x="6928285" y="3429859"/>
                    <a:pt x="6927919" y="3430226"/>
                  </a:cubicBezTo>
                  <a:lnTo>
                    <a:pt x="6803358" y="3346330"/>
                  </a:lnTo>
                  <a:close/>
                  <a:moveTo>
                    <a:pt x="6579881" y="3414839"/>
                  </a:moveTo>
                  <a:cubicBezTo>
                    <a:pt x="6578415" y="3414106"/>
                    <a:pt x="6576584" y="3413740"/>
                    <a:pt x="6575118" y="3413740"/>
                  </a:cubicBezTo>
                  <a:cubicBezTo>
                    <a:pt x="6574019" y="3413740"/>
                    <a:pt x="6573653" y="3414839"/>
                    <a:pt x="6572554" y="3415205"/>
                  </a:cubicBezTo>
                  <a:cubicBezTo>
                    <a:pt x="6565227" y="3404214"/>
                    <a:pt x="6550573" y="3383332"/>
                    <a:pt x="6535918" y="3362450"/>
                  </a:cubicBezTo>
                  <a:lnTo>
                    <a:pt x="6494887" y="3304199"/>
                  </a:lnTo>
                  <a:cubicBezTo>
                    <a:pt x="6504412" y="3302001"/>
                    <a:pt x="6543978" y="3293575"/>
                    <a:pt x="6583178" y="3284416"/>
                  </a:cubicBezTo>
                  <a:lnTo>
                    <a:pt x="6670004" y="3264267"/>
                  </a:lnTo>
                  <a:lnTo>
                    <a:pt x="6623111" y="3341568"/>
                  </a:lnTo>
                  <a:cubicBezTo>
                    <a:pt x="6605526" y="3371242"/>
                    <a:pt x="6587941" y="3400917"/>
                    <a:pt x="6579881" y="3414839"/>
                  </a:cubicBezTo>
                  <a:close/>
                  <a:moveTo>
                    <a:pt x="7039291" y="3250345"/>
                  </a:moveTo>
                  <a:cubicBezTo>
                    <a:pt x="7042588" y="3263534"/>
                    <a:pt x="7053212" y="3306031"/>
                    <a:pt x="7064203" y="3348895"/>
                  </a:cubicBezTo>
                  <a:cubicBezTo>
                    <a:pt x="7072995" y="3384065"/>
                    <a:pt x="7082154" y="3419235"/>
                    <a:pt x="7086917" y="3437919"/>
                  </a:cubicBezTo>
                  <a:lnTo>
                    <a:pt x="7012180" y="3298338"/>
                  </a:lnTo>
                  <a:lnTo>
                    <a:pt x="7012180" y="3298338"/>
                  </a:lnTo>
                  <a:cubicBezTo>
                    <a:pt x="7024637" y="3275990"/>
                    <a:pt x="7034894" y="3258039"/>
                    <a:pt x="7039291" y="3250345"/>
                  </a:cubicBezTo>
                  <a:lnTo>
                    <a:pt x="7039291" y="3250345"/>
                  </a:lnTo>
                  <a:close/>
                  <a:moveTo>
                    <a:pt x="7325781" y="3452207"/>
                  </a:moveTo>
                  <a:cubicBezTo>
                    <a:pt x="7326147" y="3453672"/>
                    <a:pt x="7326880" y="3454771"/>
                    <a:pt x="7327979" y="3455871"/>
                  </a:cubicBezTo>
                  <a:lnTo>
                    <a:pt x="7242984" y="3563946"/>
                  </a:lnTo>
                  <a:lnTo>
                    <a:pt x="7157623" y="3673119"/>
                  </a:lnTo>
                  <a:cubicBezTo>
                    <a:pt x="7156525" y="3672387"/>
                    <a:pt x="7155425" y="3672020"/>
                    <a:pt x="7154326" y="3672020"/>
                  </a:cubicBezTo>
                  <a:lnTo>
                    <a:pt x="7153960" y="3672020"/>
                  </a:lnTo>
                  <a:lnTo>
                    <a:pt x="7125018" y="3565411"/>
                  </a:lnTo>
                  <a:lnTo>
                    <a:pt x="7095710" y="3458802"/>
                  </a:lnTo>
                  <a:cubicBezTo>
                    <a:pt x="7096808" y="3458435"/>
                    <a:pt x="7097908" y="3457702"/>
                    <a:pt x="7099006" y="3456970"/>
                  </a:cubicBezTo>
                  <a:cubicBezTo>
                    <a:pt x="7099373" y="3455871"/>
                    <a:pt x="7099739" y="3454771"/>
                    <a:pt x="7099739" y="3453306"/>
                  </a:cubicBezTo>
                  <a:lnTo>
                    <a:pt x="7213310" y="3452940"/>
                  </a:lnTo>
                  <a:lnTo>
                    <a:pt x="7325781" y="3452207"/>
                  </a:lnTo>
                  <a:close/>
                  <a:moveTo>
                    <a:pt x="7853333" y="3950451"/>
                  </a:moveTo>
                  <a:cubicBezTo>
                    <a:pt x="7855165" y="3951916"/>
                    <a:pt x="7857362" y="3952649"/>
                    <a:pt x="7859561" y="3952649"/>
                  </a:cubicBezTo>
                  <a:cubicBezTo>
                    <a:pt x="7859926" y="3952649"/>
                    <a:pt x="7860660" y="3952649"/>
                    <a:pt x="7861026" y="3952649"/>
                  </a:cubicBezTo>
                  <a:cubicBezTo>
                    <a:pt x="7863957" y="3951916"/>
                    <a:pt x="7866521" y="3950084"/>
                    <a:pt x="7867987" y="3947153"/>
                  </a:cubicBezTo>
                  <a:lnTo>
                    <a:pt x="8014529" y="3989650"/>
                  </a:lnTo>
                  <a:lnTo>
                    <a:pt x="8164368" y="4032880"/>
                  </a:lnTo>
                  <a:cubicBezTo>
                    <a:pt x="8164368" y="4033247"/>
                    <a:pt x="8164001" y="4033247"/>
                    <a:pt x="8164001" y="4033613"/>
                  </a:cubicBezTo>
                  <a:cubicBezTo>
                    <a:pt x="8164368" y="4034712"/>
                    <a:pt x="8164735" y="4035811"/>
                    <a:pt x="8165833" y="4036910"/>
                  </a:cubicBezTo>
                  <a:lnTo>
                    <a:pt x="8087434" y="4177957"/>
                  </a:lnTo>
                  <a:lnTo>
                    <a:pt x="8010132" y="4317905"/>
                  </a:lnTo>
                  <a:cubicBezTo>
                    <a:pt x="8009034" y="4317539"/>
                    <a:pt x="8008300" y="4317172"/>
                    <a:pt x="8007202" y="4317172"/>
                  </a:cubicBezTo>
                  <a:cubicBezTo>
                    <a:pt x="8005004" y="4317539"/>
                    <a:pt x="8003172" y="4318638"/>
                    <a:pt x="8002073" y="4320103"/>
                  </a:cubicBezTo>
                  <a:cubicBezTo>
                    <a:pt x="8001340" y="4321202"/>
                    <a:pt x="8000973" y="4322668"/>
                    <a:pt x="8000973" y="4323767"/>
                  </a:cubicBezTo>
                  <a:lnTo>
                    <a:pt x="7869085" y="4339886"/>
                  </a:lnTo>
                  <a:lnTo>
                    <a:pt x="7789586" y="4349778"/>
                  </a:lnTo>
                  <a:lnTo>
                    <a:pt x="7710454" y="4258189"/>
                  </a:lnTo>
                  <a:lnTo>
                    <a:pt x="7615568" y="4148649"/>
                  </a:lnTo>
                  <a:lnTo>
                    <a:pt x="7737931" y="4047168"/>
                  </a:lnTo>
                  <a:cubicBezTo>
                    <a:pt x="7787022" y="4006136"/>
                    <a:pt x="7835748" y="3965105"/>
                    <a:pt x="7853333" y="3950451"/>
                  </a:cubicBezTo>
                  <a:lnTo>
                    <a:pt x="7853333" y="3950451"/>
                  </a:lnTo>
                  <a:close/>
                  <a:moveTo>
                    <a:pt x="7596884" y="3968035"/>
                  </a:moveTo>
                  <a:lnTo>
                    <a:pt x="7589557" y="3974630"/>
                  </a:lnTo>
                  <a:cubicBezTo>
                    <a:pt x="7586259" y="3977561"/>
                    <a:pt x="7582962" y="3980491"/>
                    <a:pt x="7580398" y="3983056"/>
                  </a:cubicBezTo>
                  <a:cubicBezTo>
                    <a:pt x="7579299" y="3982323"/>
                    <a:pt x="7577833" y="3981591"/>
                    <a:pt x="7576368" y="3981591"/>
                  </a:cubicBezTo>
                  <a:lnTo>
                    <a:pt x="7575268" y="3981591"/>
                  </a:lnTo>
                  <a:cubicBezTo>
                    <a:pt x="7574536" y="3981591"/>
                    <a:pt x="7573803" y="3982323"/>
                    <a:pt x="7573071" y="3982690"/>
                  </a:cubicBezTo>
                  <a:lnTo>
                    <a:pt x="7565744" y="3974264"/>
                  </a:lnTo>
                  <a:lnTo>
                    <a:pt x="7596151" y="3966937"/>
                  </a:lnTo>
                  <a:cubicBezTo>
                    <a:pt x="7596517" y="3967303"/>
                    <a:pt x="7596884" y="3967669"/>
                    <a:pt x="7596884" y="3968035"/>
                  </a:cubicBezTo>
                  <a:lnTo>
                    <a:pt x="7596884" y="3968035"/>
                  </a:lnTo>
                  <a:close/>
                  <a:moveTo>
                    <a:pt x="7570506" y="3984888"/>
                  </a:moveTo>
                  <a:cubicBezTo>
                    <a:pt x="7569773" y="3985987"/>
                    <a:pt x="7569407" y="3987452"/>
                    <a:pt x="7569407" y="3988918"/>
                  </a:cubicBezTo>
                  <a:lnTo>
                    <a:pt x="7426528" y="4014196"/>
                  </a:lnTo>
                  <a:lnTo>
                    <a:pt x="7333841" y="4031049"/>
                  </a:lnTo>
                  <a:lnTo>
                    <a:pt x="7441549" y="4004671"/>
                  </a:lnTo>
                  <a:lnTo>
                    <a:pt x="7562080" y="3974996"/>
                  </a:lnTo>
                  <a:lnTo>
                    <a:pt x="7570506" y="3984888"/>
                  </a:lnTo>
                  <a:close/>
                  <a:moveTo>
                    <a:pt x="7440816" y="4001007"/>
                  </a:moveTo>
                  <a:lnTo>
                    <a:pt x="7279620" y="4040574"/>
                  </a:lnTo>
                  <a:lnTo>
                    <a:pt x="7318453" y="3890734"/>
                  </a:lnTo>
                  <a:lnTo>
                    <a:pt x="7354723" y="3748589"/>
                  </a:lnTo>
                  <a:cubicBezTo>
                    <a:pt x="7355089" y="3748589"/>
                    <a:pt x="7355455" y="3748955"/>
                    <a:pt x="7355822" y="3748955"/>
                  </a:cubicBezTo>
                  <a:cubicBezTo>
                    <a:pt x="7356554" y="3748955"/>
                    <a:pt x="7356921" y="3748955"/>
                    <a:pt x="7357654" y="3748955"/>
                  </a:cubicBezTo>
                  <a:cubicBezTo>
                    <a:pt x="7359119" y="3748589"/>
                    <a:pt x="7360218" y="3747490"/>
                    <a:pt x="7361684" y="3746757"/>
                  </a:cubicBezTo>
                  <a:lnTo>
                    <a:pt x="7465362" y="3865090"/>
                  </a:lnTo>
                  <a:lnTo>
                    <a:pt x="7560248" y="3972432"/>
                  </a:lnTo>
                  <a:lnTo>
                    <a:pt x="7440816" y="4001007"/>
                  </a:lnTo>
                  <a:close/>
                  <a:moveTo>
                    <a:pt x="7278887" y="4060357"/>
                  </a:moveTo>
                  <a:lnTo>
                    <a:pt x="7254708" y="4066219"/>
                  </a:lnTo>
                  <a:cubicBezTo>
                    <a:pt x="7257272" y="4064021"/>
                    <a:pt x="7260570" y="4061090"/>
                    <a:pt x="7263866" y="4057792"/>
                  </a:cubicBezTo>
                  <a:lnTo>
                    <a:pt x="7275956" y="4046435"/>
                  </a:lnTo>
                  <a:lnTo>
                    <a:pt x="7278887" y="4060357"/>
                  </a:lnTo>
                  <a:close/>
                  <a:moveTo>
                    <a:pt x="7278887" y="4044604"/>
                  </a:moveTo>
                  <a:lnTo>
                    <a:pt x="7426895" y="4018226"/>
                  </a:lnTo>
                  <a:lnTo>
                    <a:pt x="7519583" y="4001374"/>
                  </a:lnTo>
                  <a:lnTo>
                    <a:pt x="7411874" y="4027751"/>
                  </a:lnTo>
                  <a:lnTo>
                    <a:pt x="7282551" y="4059624"/>
                  </a:lnTo>
                  <a:cubicBezTo>
                    <a:pt x="7281085" y="4051931"/>
                    <a:pt x="7279986" y="4047168"/>
                    <a:pt x="7278887" y="4044604"/>
                  </a:cubicBezTo>
                  <a:lnTo>
                    <a:pt x="7278887" y="4044604"/>
                  </a:lnTo>
                  <a:close/>
                  <a:moveTo>
                    <a:pt x="7213676" y="3884873"/>
                  </a:moveTo>
                  <a:cubicBezTo>
                    <a:pt x="7213310" y="3883774"/>
                    <a:pt x="7212943" y="3883041"/>
                    <a:pt x="7212210" y="3882309"/>
                  </a:cubicBezTo>
                  <a:cubicBezTo>
                    <a:pt x="7223567" y="3871318"/>
                    <a:pt x="7252876" y="3842376"/>
                    <a:pt x="7282184" y="3813434"/>
                  </a:cubicBezTo>
                  <a:lnTo>
                    <a:pt x="7348861" y="3746757"/>
                  </a:lnTo>
                  <a:cubicBezTo>
                    <a:pt x="7349594" y="3747123"/>
                    <a:pt x="7350327" y="3747490"/>
                    <a:pt x="7351059" y="3747490"/>
                  </a:cubicBezTo>
                  <a:lnTo>
                    <a:pt x="7314057" y="3890002"/>
                  </a:lnTo>
                  <a:cubicBezTo>
                    <a:pt x="7297205" y="3955580"/>
                    <a:pt x="7280719" y="4020424"/>
                    <a:pt x="7276323" y="4038010"/>
                  </a:cubicBezTo>
                  <a:lnTo>
                    <a:pt x="7243351" y="3964005"/>
                  </a:lnTo>
                  <a:cubicBezTo>
                    <a:pt x="7230162" y="3934331"/>
                    <a:pt x="7216607" y="3904290"/>
                    <a:pt x="7210745" y="3891834"/>
                  </a:cubicBezTo>
                  <a:cubicBezTo>
                    <a:pt x="7212943" y="3890002"/>
                    <a:pt x="7214408" y="3887437"/>
                    <a:pt x="7213676" y="3884873"/>
                  </a:cubicBezTo>
                  <a:lnTo>
                    <a:pt x="7213676" y="3884873"/>
                  </a:lnTo>
                  <a:close/>
                  <a:moveTo>
                    <a:pt x="7086551" y="3445246"/>
                  </a:moveTo>
                  <a:cubicBezTo>
                    <a:pt x="7086184" y="3445613"/>
                    <a:pt x="7085451" y="3445613"/>
                    <a:pt x="7084719" y="3446345"/>
                  </a:cubicBezTo>
                  <a:cubicBezTo>
                    <a:pt x="7083986" y="3447078"/>
                    <a:pt x="7084352" y="3448177"/>
                    <a:pt x="7083986" y="3448910"/>
                  </a:cubicBezTo>
                  <a:cubicBezTo>
                    <a:pt x="7070431" y="3447444"/>
                    <a:pt x="7040756" y="3443781"/>
                    <a:pt x="7011448" y="3440850"/>
                  </a:cubicBezTo>
                  <a:lnTo>
                    <a:pt x="6935978" y="3432790"/>
                  </a:lnTo>
                  <a:cubicBezTo>
                    <a:pt x="6935612" y="3432058"/>
                    <a:pt x="6935246" y="3431325"/>
                    <a:pt x="6934879" y="3430592"/>
                  </a:cubicBezTo>
                  <a:cubicBezTo>
                    <a:pt x="6941840" y="3418502"/>
                    <a:pt x="6964188" y="3379669"/>
                    <a:pt x="6986902" y="3340835"/>
                  </a:cubicBezTo>
                  <a:cubicBezTo>
                    <a:pt x="6994595" y="3327646"/>
                    <a:pt x="7002289" y="3314457"/>
                    <a:pt x="7009249" y="3302368"/>
                  </a:cubicBezTo>
                  <a:lnTo>
                    <a:pt x="7086551" y="3445246"/>
                  </a:lnTo>
                  <a:close/>
                  <a:moveTo>
                    <a:pt x="7737931" y="4356372"/>
                  </a:moveTo>
                  <a:cubicBezTo>
                    <a:pt x="7736832" y="4352709"/>
                    <a:pt x="7733534" y="4349778"/>
                    <a:pt x="7729504" y="4349778"/>
                  </a:cubicBezTo>
                  <a:lnTo>
                    <a:pt x="7728039" y="4349778"/>
                  </a:lnTo>
                  <a:cubicBezTo>
                    <a:pt x="7727673" y="4349778"/>
                    <a:pt x="7727306" y="4350511"/>
                    <a:pt x="7726573" y="4350511"/>
                  </a:cubicBezTo>
                  <a:cubicBezTo>
                    <a:pt x="7717415" y="4334391"/>
                    <a:pt x="7695067" y="4293725"/>
                    <a:pt x="7672353" y="4252694"/>
                  </a:cubicBezTo>
                  <a:lnTo>
                    <a:pt x="7621795" y="4162570"/>
                  </a:lnTo>
                  <a:lnTo>
                    <a:pt x="7706424" y="4260754"/>
                  </a:lnTo>
                  <a:lnTo>
                    <a:pt x="7784458" y="4350511"/>
                  </a:lnTo>
                  <a:lnTo>
                    <a:pt x="7737931" y="4356372"/>
                  </a:lnTo>
                  <a:close/>
                  <a:moveTo>
                    <a:pt x="7787755" y="4353808"/>
                  </a:moveTo>
                  <a:lnTo>
                    <a:pt x="7796548" y="4364066"/>
                  </a:lnTo>
                  <a:cubicBezTo>
                    <a:pt x="7795814" y="4365165"/>
                    <a:pt x="7795448" y="4366264"/>
                    <a:pt x="7795448" y="4367363"/>
                  </a:cubicBezTo>
                  <a:lnTo>
                    <a:pt x="7767239" y="4362967"/>
                  </a:lnTo>
                  <a:cubicBezTo>
                    <a:pt x="7758446" y="4361501"/>
                    <a:pt x="7750020" y="4360402"/>
                    <a:pt x="7743059" y="4359303"/>
                  </a:cubicBezTo>
                  <a:lnTo>
                    <a:pt x="7787755" y="4353808"/>
                  </a:lnTo>
                  <a:close/>
                  <a:moveTo>
                    <a:pt x="7803141" y="4360402"/>
                  </a:moveTo>
                  <a:cubicBezTo>
                    <a:pt x="7801676" y="4360769"/>
                    <a:pt x="7800944" y="4361868"/>
                    <a:pt x="7799845" y="4362234"/>
                  </a:cubicBezTo>
                  <a:lnTo>
                    <a:pt x="7792151" y="4353442"/>
                  </a:lnTo>
                  <a:lnTo>
                    <a:pt x="7869085" y="4344283"/>
                  </a:lnTo>
                  <a:lnTo>
                    <a:pt x="7970567" y="4331827"/>
                  </a:lnTo>
                  <a:cubicBezTo>
                    <a:pt x="7952249" y="4335856"/>
                    <a:pt x="7929168" y="4340985"/>
                    <a:pt x="7906088" y="4346115"/>
                  </a:cubicBezTo>
                  <a:lnTo>
                    <a:pt x="7813400" y="4366997"/>
                  </a:lnTo>
                  <a:cubicBezTo>
                    <a:pt x="7811568" y="4362600"/>
                    <a:pt x="7807538" y="4360036"/>
                    <a:pt x="7803141" y="4360402"/>
                  </a:cubicBezTo>
                  <a:lnTo>
                    <a:pt x="7803141" y="4360402"/>
                  </a:lnTo>
                  <a:close/>
                  <a:moveTo>
                    <a:pt x="7596517" y="4068417"/>
                  </a:moveTo>
                  <a:cubicBezTo>
                    <a:pt x="7589923" y="4038376"/>
                    <a:pt x="7582962" y="4008334"/>
                    <a:pt x="7580031" y="3995512"/>
                  </a:cubicBezTo>
                  <a:cubicBezTo>
                    <a:pt x="7582962" y="3994047"/>
                    <a:pt x="7584794" y="3991116"/>
                    <a:pt x="7584427" y="3987819"/>
                  </a:cubicBezTo>
                  <a:cubicBezTo>
                    <a:pt x="7584427" y="3987086"/>
                    <a:pt x="7583695" y="3986353"/>
                    <a:pt x="7583328" y="3985621"/>
                  </a:cubicBezTo>
                  <a:cubicBezTo>
                    <a:pt x="7585893" y="3983423"/>
                    <a:pt x="7589190" y="3980491"/>
                    <a:pt x="7592487" y="3977194"/>
                  </a:cubicBezTo>
                  <a:cubicBezTo>
                    <a:pt x="7595052" y="3974996"/>
                    <a:pt x="7597250" y="3972798"/>
                    <a:pt x="7599448" y="3970600"/>
                  </a:cubicBezTo>
                  <a:cubicBezTo>
                    <a:pt x="7600913" y="3971699"/>
                    <a:pt x="7602379" y="3972066"/>
                    <a:pt x="7604211" y="3972432"/>
                  </a:cubicBezTo>
                  <a:lnTo>
                    <a:pt x="7607141" y="4055594"/>
                  </a:lnTo>
                  <a:cubicBezTo>
                    <a:pt x="7607875" y="4083071"/>
                    <a:pt x="7609340" y="4110548"/>
                    <a:pt x="7610072" y="4128499"/>
                  </a:cubicBezTo>
                  <a:lnTo>
                    <a:pt x="7596517" y="4068417"/>
                  </a:lnTo>
                  <a:close/>
                  <a:moveTo>
                    <a:pt x="7595052" y="3963639"/>
                  </a:moveTo>
                  <a:lnTo>
                    <a:pt x="7563179" y="3971333"/>
                  </a:lnTo>
                  <a:lnTo>
                    <a:pt x="7467560" y="3862159"/>
                  </a:lnTo>
                  <a:cubicBezTo>
                    <a:pt x="7432757" y="3822592"/>
                    <a:pt x="7397953" y="3783026"/>
                    <a:pt x="7376704" y="3759213"/>
                  </a:cubicBezTo>
                  <a:lnTo>
                    <a:pt x="7478917" y="3851535"/>
                  </a:lnTo>
                  <a:lnTo>
                    <a:pt x="7596517" y="3957045"/>
                  </a:lnTo>
                  <a:cubicBezTo>
                    <a:pt x="7595785" y="3959243"/>
                    <a:pt x="7595052" y="3961441"/>
                    <a:pt x="7595052" y="3963639"/>
                  </a:cubicBezTo>
                  <a:lnTo>
                    <a:pt x="7595052" y="3963639"/>
                  </a:lnTo>
                  <a:close/>
                  <a:moveTo>
                    <a:pt x="7346296" y="3731004"/>
                  </a:moveTo>
                  <a:cubicBezTo>
                    <a:pt x="7345930" y="3731736"/>
                    <a:pt x="7345930" y="3732469"/>
                    <a:pt x="7345564" y="3733202"/>
                  </a:cubicBezTo>
                  <a:lnTo>
                    <a:pt x="7255074" y="3706824"/>
                  </a:lnTo>
                  <a:cubicBezTo>
                    <a:pt x="7215874" y="3695467"/>
                    <a:pt x="7177040" y="3684476"/>
                    <a:pt x="7161287" y="3680080"/>
                  </a:cubicBezTo>
                  <a:cubicBezTo>
                    <a:pt x="7161287" y="3679714"/>
                    <a:pt x="7161654" y="3678981"/>
                    <a:pt x="7161654" y="3678615"/>
                  </a:cubicBezTo>
                  <a:cubicBezTo>
                    <a:pt x="7161287" y="3677149"/>
                    <a:pt x="7160554" y="3676050"/>
                    <a:pt x="7159455" y="3674951"/>
                  </a:cubicBezTo>
                  <a:lnTo>
                    <a:pt x="7245182" y="3566144"/>
                  </a:lnTo>
                  <a:cubicBezTo>
                    <a:pt x="7281818" y="3519616"/>
                    <a:pt x="7317721" y="3473456"/>
                    <a:pt x="7330177" y="3457702"/>
                  </a:cubicBezTo>
                  <a:cubicBezTo>
                    <a:pt x="7330910" y="3458069"/>
                    <a:pt x="7332009" y="3458435"/>
                    <a:pt x="7332741" y="3458802"/>
                  </a:cubicBezTo>
                  <a:lnTo>
                    <a:pt x="7342633" y="3594353"/>
                  </a:lnTo>
                  <a:lnTo>
                    <a:pt x="7352891" y="3727340"/>
                  </a:lnTo>
                  <a:cubicBezTo>
                    <a:pt x="7350693" y="3727706"/>
                    <a:pt x="7348128" y="3729172"/>
                    <a:pt x="7346296" y="3731004"/>
                  </a:cubicBezTo>
                  <a:lnTo>
                    <a:pt x="7346296" y="3731004"/>
                  </a:lnTo>
                  <a:close/>
                  <a:moveTo>
                    <a:pt x="6983604" y="3338637"/>
                  </a:moveTo>
                  <a:lnTo>
                    <a:pt x="6932681" y="3427295"/>
                  </a:lnTo>
                  <a:lnTo>
                    <a:pt x="6931582" y="3290278"/>
                  </a:lnTo>
                  <a:lnTo>
                    <a:pt x="6930117" y="3156192"/>
                  </a:lnTo>
                  <a:cubicBezTo>
                    <a:pt x="6930483" y="3156192"/>
                    <a:pt x="6930850" y="3155826"/>
                    <a:pt x="6930850" y="3155459"/>
                  </a:cubicBezTo>
                  <a:lnTo>
                    <a:pt x="7007051" y="3297605"/>
                  </a:lnTo>
                  <a:cubicBezTo>
                    <a:pt x="6999724" y="3311160"/>
                    <a:pt x="6991665" y="3325082"/>
                    <a:pt x="6983604" y="3338637"/>
                  </a:cubicBezTo>
                  <a:lnTo>
                    <a:pt x="6983604" y="3338637"/>
                  </a:lnTo>
                  <a:close/>
                  <a:moveTo>
                    <a:pt x="6935246" y="3436087"/>
                  </a:moveTo>
                  <a:lnTo>
                    <a:pt x="7011081" y="3444514"/>
                  </a:lnTo>
                  <a:cubicBezTo>
                    <a:pt x="7040023" y="3447811"/>
                    <a:pt x="7069332" y="3450742"/>
                    <a:pt x="7083253" y="3452207"/>
                  </a:cubicBezTo>
                  <a:cubicBezTo>
                    <a:pt x="7083253" y="3452207"/>
                    <a:pt x="7083253" y="3452573"/>
                    <a:pt x="7083253" y="3452573"/>
                  </a:cubicBezTo>
                  <a:cubicBezTo>
                    <a:pt x="7083986" y="3456970"/>
                    <a:pt x="7087650" y="3459901"/>
                    <a:pt x="7091679" y="3459901"/>
                  </a:cubicBezTo>
                  <a:lnTo>
                    <a:pt x="7092412" y="3459901"/>
                  </a:lnTo>
                  <a:lnTo>
                    <a:pt x="7120988" y="3566144"/>
                  </a:lnTo>
                  <a:lnTo>
                    <a:pt x="7150296" y="3673119"/>
                  </a:lnTo>
                  <a:lnTo>
                    <a:pt x="7150296" y="3673119"/>
                  </a:lnTo>
                  <a:lnTo>
                    <a:pt x="7043687" y="3555519"/>
                  </a:lnTo>
                  <a:lnTo>
                    <a:pt x="6935246" y="3436087"/>
                  </a:lnTo>
                  <a:cubicBezTo>
                    <a:pt x="6935612" y="3436454"/>
                    <a:pt x="6935612" y="3436454"/>
                    <a:pt x="6935246" y="3436087"/>
                  </a:cubicBezTo>
                  <a:lnTo>
                    <a:pt x="6935246" y="3436087"/>
                  </a:lnTo>
                  <a:close/>
                  <a:moveTo>
                    <a:pt x="7160554" y="3684843"/>
                  </a:moveTo>
                  <a:cubicBezTo>
                    <a:pt x="7160921" y="3684476"/>
                    <a:pt x="7160554" y="3684110"/>
                    <a:pt x="7160921" y="3683744"/>
                  </a:cubicBezTo>
                  <a:cubicBezTo>
                    <a:pt x="7176308" y="3688140"/>
                    <a:pt x="7215508" y="3699863"/>
                    <a:pt x="7254341" y="3710854"/>
                  </a:cubicBezTo>
                  <a:lnTo>
                    <a:pt x="7345198" y="3736499"/>
                  </a:lnTo>
                  <a:cubicBezTo>
                    <a:pt x="7345198" y="3737598"/>
                    <a:pt x="7344465" y="3738331"/>
                    <a:pt x="7344465" y="3739430"/>
                  </a:cubicBezTo>
                  <a:cubicBezTo>
                    <a:pt x="7344831" y="3741261"/>
                    <a:pt x="7345930" y="3742727"/>
                    <a:pt x="7347029" y="3743826"/>
                  </a:cubicBezTo>
                  <a:lnTo>
                    <a:pt x="7279620" y="3810502"/>
                  </a:lnTo>
                  <a:cubicBezTo>
                    <a:pt x="7250311" y="3839445"/>
                    <a:pt x="7221369" y="3868387"/>
                    <a:pt x="7210012" y="3879744"/>
                  </a:cubicBezTo>
                  <a:cubicBezTo>
                    <a:pt x="7208913" y="3879011"/>
                    <a:pt x="7207814" y="3878645"/>
                    <a:pt x="7206349" y="3878278"/>
                  </a:cubicBezTo>
                  <a:lnTo>
                    <a:pt x="7206349" y="3878278"/>
                  </a:lnTo>
                  <a:cubicBezTo>
                    <a:pt x="7202685" y="3862525"/>
                    <a:pt x="7192427" y="3822592"/>
                    <a:pt x="7182169" y="3782293"/>
                  </a:cubicBezTo>
                  <a:lnTo>
                    <a:pt x="7157623" y="3686308"/>
                  </a:lnTo>
                  <a:cubicBezTo>
                    <a:pt x="7158723" y="3686308"/>
                    <a:pt x="7159822" y="3685942"/>
                    <a:pt x="7160554" y="3684843"/>
                  </a:cubicBezTo>
                  <a:lnTo>
                    <a:pt x="7160554" y="3684843"/>
                  </a:lnTo>
                  <a:close/>
                  <a:moveTo>
                    <a:pt x="7239687" y="3965471"/>
                  </a:moveTo>
                  <a:cubicBezTo>
                    <a:pt x="7256173" y="4001374"/>
                    <a:pt x="7272293" y="4037277"/>
                    <a:pt x="7274857" y="4042772"/>
                  </a:cubicBezTo>
                  <a:lnTo>
                    <a:pt x="7261302" y="4054862"/>
                  </a:lnTo>
                  <a:cubicBezTo>
                    <a:pt x="7256539" y="4059258"/>
                    <a:pt x="7251777" y="4063654"/>
                    <a:pt x="7249212" y="4066219"/>
                  </a:cubicBezTo>
                  <a:cubicBezTo>
                    <a:pt x="7246648" y="4055594"/>
                    <a:pt x="7238222" y="4016394"/>
                    <a:pt x="7229063" y="3977561"/>
                  </a:cubicBezTo>
                  <a:cubicBezTo>
                    <a:pt x="7222468" y="3949351"/>
                    <a:pt x="7215874" y="3921142"/>
                    <a:pt x="7211844" y="3903557"/>
                  </a:cubicBezTo>
                  <a:cubicBezTo>
                    <a:pt x="7218805" y="3918944"/>
                    <a:pt x="7229429" y="3942390"/>
                    <a:pt x="7239687" y="3965471"/>
                  </a:cubicBezTo>
                  <a:lnTo>
                    <a:pt x="7239687" y="3965471"/>
                  </a:lnTo>
                  <a:close/>
                  <a:moveTo>
                    <a:pt x="7279620" y="4063654"/>
                  </a:moveTo>
                  <a:cubicBezTo>
                    <a:pt x="7283650" y="4081239"/>
                    <a:pt x="7289878" y="4108350"/>
                    <a:pt x="7296106" y="4135460"/>
                  </a:cubicBezTo>
                  <a:lnTo>
                    <a:pt x="7313324" y="4209830"/>
                  </a:lnTo>
                  <a:lnTo>
                    <a:pt x="7285481" y="4147549"/>
                  </a:lnTo>
                  <a:cubicBezTo>
                    <a:pt x="7270461" y="4113479"/>
                    <a:pt x="7254708" y="4079407"/>
                    <a:pt x="7250678" y="4070982"/>
                  </a:cubicBezTo>
                  <a:lnTo>
                    <a:pt x="7279620" y="4063654"/>
                  </a:lnTo>
                  <a:close/>
                  <a:moveTo>
                    <a:pt x="7320285" y="4224484"/>
                  </a:moveTo>
                  <a:lnTo>
                    <a:pt x="7299769" y="4134361"/>
                  </a:lnTo>
                  <a:cubicBezTo>
                    <a:pt x="7293542" y="4107250"/>
                    <a:pt x="7287313" y="4080507"/>
                    <a:pt x="7283283" y="4062555"/>
                  </a:cubicBezTo>
                  <a:lnTo>
                    <a:pt x="7412973" y="4031049"/>
                  </a:lnTo>
                  <a:lnTo>
                    <a:pt x="7570140" y="3992215"/>
                  </a:lnTo>
                  <a:cubicBezTo>
                    <a:pt x="7571239" y="3994779"/>
                    <a:pt x="7573803" y="3996611"/>
                    <a:pt x="7576368" y="3996611"/>
                  </a:cubicBezTo>
                  <a:cubicBezTo>
                    <a:pt x="7579299" y="4009800"/>
                    <a:pt x="7585527" y="4039475"/>
                    <a:pt x="7592487" y="4069150"/>
                  </a:cubicBezTo>
                  <a:cubicBezTo>
                    <a:pt x="7600548" y="4105419"/>
                    <a:pt x="7608973" y="4140955"/>
                    <a:pt x="7610439" y="4147183"/>
                  </a:cubicBezTo>
                  <a:lnTo>
                    <a:pt x="7465362" y="4185651"/>
                  </a:lnTo>
                  <a:lnTo>
                    <a:pt x="7320285" y="4224484"/>
                  </a:lnTo>
                  <a:close/>
                  <a:moveTo>
                    <a:pt x="6660479" y="2477335"/>
                  </a:moveTo>
                  <a:cubicBezTo>
                    <a:pt x="6662311" y="2478801"/>
                    <a:pt x="6664509" y="2479534"/>
                    <a:pt x="6666707" y="2479534"/>
                  </a:cubicBezTo>
                  <a:cubicBezTo>
                    <a:pt x="6669638" y="2479534"/>
                    <a:pt x="6672569" y="2478068"/>
                    <a:pt x="6674401" y="2475870"/>
                  </a:cubicBezTo>
                  <a:cubicBezTo>
                    <a:pt x="6678064" y="2471840"/>
                    <a:pt x="6677698" y="2465612"/>
                    <a:pt x="6673668" y="2461948"/>
                  </a:cubicBezTo>
                  <a:cubicBezTo>
                    <a:pt x="6669638" y="2458285"/>
                    <a:pt x="6663410" y="2458651"/>
                    <a:pt x="6659747" y="2462681"/>
                  </a:cubicBezTo>
                  <a:lnTo>
                    <a:pt x="6550573" y="2389776"/>
                  </a:lnTo>
                  <a:cubicBezTo>
                    <a:pt x="6504046" y="2358636"/>
                    <a:pt x="6457152" y="2327862"/>
                    <a:pt x="6439933" y="2316505"/>
                  </a:cubicBezTo>
                  <a:cubicBezTo>
                    <a:pt x="6440666" y="2315406"/>
                    <a:pt x="6441032" y="2313941"/>
                    <a:pt x="6441032" y="2312475"/>
                  </a:cubicBezTo>
                  <a:cubicBezTo>
                    <a:pt x="6440666" y="2307346"/>
                    <a:pt x="6436270" y="2303683"/>
                    <a:pt x="6431141" y="2304049"/>
                  </a:cubicBezTo>
                  <a:cubicBezTo>
                    <a:pt x="6428943" y="2304049"/>
                    <a:pt x="6426744" y="2305148"/>
                    <a:pt x="6425279" y="2306614"/>
                  </a:cubicBezTo>
                  <a:lnTo>
                    <a:pt x="6328561" y="2239571"/>
                  </a:lnTo>
                  <a:cubicBezTo>
                    <a:pt x="6287529" y="2210995"/>
                    <a:pt x="6246131" y="2182786"/>
                    <a:pt x="6230744" y="2172161"/>
                  </a:cubicBezTo>
                  <a:cubicBezTo>
                    <a:pt x="6232210" y="2168864"/>
                    <a:pt x="6231477" y="2164834"/>
                    <a:pt x="6228912" y="2162270"/>
                  </a:cubicBezTo>
                  <a:cubicBezTo>
                    <a:pt x="6225615" y="2159705"/>
                    <a:pt x="6220853" y="2159705"/>
                    <a:pt x="6217555" y="2162636"/>
                  </a:cubicBezTo>
                  <a:lnTo>
                    <a:pt x="6133660" y="2101455"/>
                  </a:lnTo>
                  <a:cubicBezTo>
                    <a:pt x="6090064" y="2069582"/>
                    <a:pt x="6046101" y="2038075"/>
                    <a:pt x="6043170" y="2036243"/>
                  </a:cubicBezTo>
                  <a:cubicBezTo>
                    <a:pt x="6043170" y="2036243"/>
                    <a:pt x="6043170" y="2035877"/>
                    <a:pt x="6043170" y="2035511"/>
                  </a:cubicBezTo>
                  <a:cubicBezTo>
                    <a:pt x="6043170" y="2035144"/>
                    <a:pt x="6042804" y="2035511"/>
                    <a:pt x="6042438" y="2035511"/>
                  </a:cubicBezTo>
                  <a:cubicBezTo>
                    <a:pt x="6041705" y="2035144"/>
                    <a:pt x="5995178" y="2013529"/>
                    <a:pt x="5949383" y="1992647"/>
                  </a:cubicBezTo>
                  <a:lnTo>
                    <a:pt x="5856695" y="1950516"/>
                  </a:lnTo>
                  <a:cubicBezTo>
                    <a:pt x="5856695" y="1950516"/>
                    <a:pt x="5856695" y="1950150"/>
                    <a:pt x="5856695" y="1949783"/>
                  </a:cubicBezTo>
                  <a:cubicBezTo>
                    <a:pt x="5856695" y="1949417"/>
                    <a:pt x="5855963" y="1949783"/>
                    <a:pt x="5855230" y="1949783"/>
                  </a:cubicBezTo>
                  <a:lnTo>
                    <a:pt x="5854864" y="1949783"/>
                  </a:lnTo>
                  <a:lnTo>
                    <a:pt x="5854497" y="1949783"/>
                  </a:lnTo>
                  <a:cubicBezTo>
                    <a:pt x="5854131" y="1949783"/>
                    <a:pt x="5853398" y="1949417"/>
                    <a:pt x="5853032" y="1949783"/>
                  </a:cubicBezTo>
                  <a:cubicBezTo>
                    <a:pt x="5852665" y="1950150"/>
                    <a:pt x="5853032" y="1950516"/>
                    <a:pt x="5853032" y="1950882"/>
                  </a:cubicBezTo>
                  <a:lnTo>
                    <a:pt x="5751918" y="2100356"/>
                  </a:lnTo>
                  <a:cubicBezTo>
                    <a:pt x="5703559" y="2172527"/>
                    <a:pt x="5655933" y="2243601"/>
                    <a:pt x="5651903" y="2249462"/>
                  </a:cubicBezTo>
                  <a:cubicBezTo>
                    <a:pt x="5651170" y="2249462"/>
                    <a:pt x="5650804" y="2249096"/>
                    <a:pt x="5650437" y="2249462"/>
                  </a:cubicBezTo>
                  <a:cubicBezTo>
                    <a:pt x="5649704" y="2250561"/>
                    <a:pt x="5649704" y="2252027"/>
                    <a:pt x="5650804" y="2252759"/>
                  </a:cubicBezTo>
                  <a:cubicBezTo>
                    <a:pt x="5648606" y="2265582"/>
                    <a:pt x="5634684" y="2352774"/>
                    <a:pt x="5620762" y="2439967"/>
                  </a:cubicBezTo>
                  <a:lnTo>
                    <a:pt x="5592553" y="2618016"/>
                  </a:lnTo>
                  <a:lnTo>
                    <a:pt x="5592553" y="2618016"/>
                  </a:lnTo>
                  <a:cubicBezTo>
                    <a:pt x="5586325" y="2618016"/>
                    <a:pt x="5581196" y="2623145"/>
                    <a:pt x="5581196" y="2629373"/>
                  </a:cubicBezTo>
                  <a:cubicBezTo>
                    <a:pt x="5581196" y="2635601"/>
                    <a:pt x="5586325" y="2640730"/>
                    <a:pt x="5592553" y="2640730"/>
                  </a:cubicBezTo>
                  <a:lnTo>
                    <a:pt x="5592919" y="2640730"/>
                  </a:lnTo>
                  <a:cubicBezTo>
                    <a:pt x="5597316" y="2665276"/>
                    <a:pt x="5609039" y="2728655"/>
                    <a:pt x="5620762" y="2792767"/>
                  </a:cubicBezTo>
                  <a:cubicBezTo>
                    <a:pt x="5633218" y="2862008"/>
                    <a:pt x="5646407" y="2931616"/>
                    <a:pt x="5650071" y="2950300"/>
                  </a:cubicBezTo>
                  <a:cubicBezTo>
                    <a:pt x="5649338" y="2950666"/>
                    <a:pt x="5648606" y="2950666"/>
                    <a:pt x="5647873" y="2951399"/>
                  </a:cubicBezTo>
                  <a:cubicBezTo>
                    <a:pt x="5645675" y="2953964"/>
                    <a:pt x="5646041" y="2957994"/>
                    <a:pt x="5648606" y="2960558"/>
                  </a:cubicBezTo>
                  <a:cubicBezTo>
                    <a:pt x="5649704" y="2961657"/>
                    <a:pt x="5651170" y="2962023"/>
                    <a:pt x="5652636" y="2962023"/>
                  </a:cubicBezTo>
                  <a:cubicBezTo>
                    <a:pt x="5654467" y="2962023"/>
                    <a:pt x="5656299" y="2961291"/>
                    <a:pt x="5657398" y="2959825"/>
                  </a:cubicBezTo>
                  <a:cubicBezTo>
                    <a:pt x="5658131" y="2958726"/>
                    <a:pt x="5658497" y="2957261"/>
                    <a:pt x="5658497" y="2956162"/>
                  </a:cubicBezTo>
                  <a:cubicBezTo>
                    <a:pt x="5671686" y="2952865"/>
                    <a:pt x="5707955" y="2944438"/>
                    <a:pt x="5743858" y="2934913"/>
                  </a:cubicBezTo>
                  <a:lnTo>
                    <a:pt x="5828120" y="2913665"/>
                  </a:lnTo>
                  <a:cubicBezTo>
                    <a:pt x="5828486" y="2914397"/>
                    <a:pt x="5828852" y="2915496"/>
                    <a:pt x="5829585" y="2916229"/>
                  </a:cubicBezTo>
                  <a:cubicBezTo>
                    <a:pt x="5831050" y="2917328"/>
                    <a:pt x="5832882" y="2918061"/>
                    <a:pt x="5834714" y="2918061"/>
                  </a:cubicBezTo>
                  <a:cubicBezTo>
                    <a:pt x="5836912" y="2918061"/>
                    <a:pt x="5839111" y="2916962"/>
                    <a:pt x="5840576" y="2915130"/>
                  </a:cubicBezTo>
                  <a:cubicBezTo>
                    <a:pt x="5840942" y="2914397"/>
                    <a:pt x="5841309" y="2913298"/>
                    <a:pt x="5841309" y="2912199"/>
                  </a:cubicBezTo>
                  <a:cubicBezTo>
                    <a:pt x="5865488" y="2914031"/>
                    <a:pt x="5949017" y="2920259"/>
                    <a:pt x="6033279" y="2926487"/>
                  </a:cubicBezTo>
                  <a:lnTo>
                    <a:pt x="6230744" y="2940775"/>
                  </a:lnTo>
                  <a:cubicBezTo>
                    <a:pt x="6230744" y="2940775"/>
                    <a:pt x="6230744" y="2941141"/>
                    <a:pt x="6230744" y="2941141"/>
                  </a:cubicBezTo>
                  <a:cubicBezTo>
                    <a:pt x="6231843" y="2941874"/>
                    <a:pt x="6233309" y="2941874"/>
                    <a:pt x="6234408" y="2940775"/>
                  </a:cubicBezTo>
                  <a:cubicBezTo>
                    <a:pt x="6234774" y="2940409"/>
                    <a:pt x="6234408" y="2940042"/>
                    <a:pt x="6234408" y="2939310"/>
                  </a:cubicBezTo>
                  <a:lnTo>
                    <a:pt x="6342483" y="2800461"/>
                  </a:lnTo>
                  <a:lnTo>
                    <a:pt x="6445062" y="2668207"/>
                  </a:lnTo>
                  <a:cubicBezTo>
                    <a:pt x="6446528" y="2668939"/>
                    <a:pt x="6447993" y="2669672"/>
                    <a:pt x="6449459" y="2670038"/>
                  </a:cubicBezTo>
                  <a:cubicBezTo>
                    <a:pt x="6454954" y="2670038"/>
                    <a:pt x="6459716" y="2665276"/>
                    <a:pt x="6459716" y="2659780"/>
                  </a:cubicBezTo>
                  <a:cubicBezTo>
                    <a:pt x="6459716" y="2659414"/>
                    <a:pt x="6459716" y="2659414"/>
                    <a:pt x="6459716" y="2659048"/>
                  </a:cubicBezTo>
                  <a:cubicBezTo>
                    <a:pt x="6459350" y="2657582"/>
                    <a:pt x="6458617" y="2656117"/>
                    <a:pt x="6457518" y="2655018"/>
                  </a:cubicBezTo>
                  <a:lnTo>
                    <a:pt x="6558999" y="2565993"/>
                  </a:lnTo>
                  <a:cubicBezTo>
                    <a:pt x="6601862" y="2529358"/>
                    <a:pt x="6643993" y="2491623"/>
                    <a:pt x="6660479" y="2477335"/>
                  </a:cubicBezTo>
                  <a:close/>
                  <a:moveTo>
                    <a:pt x="6456053" y="2652820"/>
                  </a:moveTo>
                  <a:cubicBezTo>
                    <a:pt x="6454588" y="2651721"/>
                    <a:pt x="6452756" y="2651354"/>
                    <a:pt x="6450924" y="2651354"/>
                  </a:cubicBezTo>
                  <a:lnTo>
                    <a:pt x="6442498" y="2487227"/>
                  </a:lnTo>
                  <a:cubicBezTo>
                    <a:pt x="6438834" y="2416520"/>
                    <a:pt x="6434804" y="2345814"/>
                    <a:pt x="6433705" y="2322001"/>
                  </a:cubicBezTo>
                  <a:cubicBezTo>
                    <a:pt x="6435171" y="2321634"/>
                    <a:pt x="6436636" y="2320901"/>
                    <a:pt x="6438102" y="2320169"/>
                  </a:cubicBezTo>
                  <a:cubicBezTo>
                    <a:pt x="6455320" y="2331892"/>
                    <a:pt x="6501481" y="2362666"/>
                    <a:pt x="6548008" y="2393440"/>
                  </a:cubicBezTo>
                  <a:lnTo>
                    <a:pt x="6657915" y="2466345"/>
                  </a:lnTo>
                  <a:cubicBezTo>
                    <a:pt x="6657182" y="2467810"/>
                    <a:pt x="6656449" y="2469275"/>
                    <a:pt x="6656449" y="2470741"/>
                  </a:cubicBezTo>
                  <a:cubicBezTo>
                    <a:pt x="6656816" y="2472206"/>
                    <a:pt x="6657548" y="2473672"/>
                    <a:pt x="6658281" y="2474771"/>
                  </a:cubicBezTo>
                  <a:cubicBezTo>
                    <a:pt x="6642528" y="2488692"/>
                    <a:pt x="6599298" y="2526060"/>
                    <a:pt x="6556800" y="2564162"/>
                  </a:cubicBezTo>
                  <a:lnTo>
                    <a:pt x="6456053" y="2652820"/>
                  </a:lnTo>
                  <a:close/>
                  <a:moveTo>
                    <a:pt x="6232210" y="2938577"/>
                  </a:moveTo>
                  <a:lnTo>
                    <a:pt x="6232210" y="2938577"/>
                  </a:lnTo>
                  <a:lnTo>
                    <a:pt x="6034378" y="2923923"/>
                  </a:lnTo>
                  <a:lnTo>
                    <a:pt x="5871350" y="2912199"/>
                  </a:lnTo>
                  <a:lnTo>
                    <a:pt x="6027051" y="2908536"/>
                  </a:lnTo>
                  <a:lnTo>
                    <a:pt x="6212060" y="2903773"/>
                  </a:lnTo>
                  <a:cubicBezTo>
                    <a:pt x="6212426" y="2905238"/>
                    <a:pt x="6212793" y="2906338"/>
                    <a:pt x="6213892" y="2907437"/>
                  </a:cubicBezTo>
                  <a:cubicBezTo>
                    <a:pt x="6216823" y="2910001"/>
                    <a:pt x="6221585" y="2909635"/>
                    <a:pt x="6224150" y="2906704"/>
                  </a:cubicBezTo>
                  <a:cubicBezTo>
                    <a:pt x="6224150" y="2906704"/>
                    <a:pt x="6224150" y="2906704"/>
                    <a:pt x="6224150" y="2906704"/>
                  </a:cubicBezTo>
                  <a:cubicBezTo>
                    <a:pt x="6225982" y="2904139"/>
                    <a:pt x="6225982" y="2900842"/>
                    <a:pt x="6224516" y="2898278"/>
                  </a:cubicBezTo>
                  <a:lnTo>
                    <a:pt x="6335888" y="2782876"/>
                  </a:lnTo>
                  <a:lnTo>
                    <a:pt x="6428210" y="2686524"/>
                  </a:lnTo>
                  <a:lnTo>
                    <a:pt x="6340284" y="2799728"/>
                  </a:lnTo>
                  <a:lnTo>
                    <a:pt x="6232210" y="2938577"/>
                  </a:lnTo>
                  <a:close/>
                  <a:moveTo>
                    <a:pt x="5743491" y="2931616"/>
                  </a:moveTo>
                  <a:cubicBezTo>
                    <a:pt x="5707223" y="2940409"/>
                    <a:pt x="5670953" y="2949934"/>
                    <a:pt x="5657765" y="2953231"/>
                  </a:cubicBezTo>
                  <a:cubicBezTo>
                    <a:pt x="5657398" y="2952498"/>
                    <a:pt x="5657398" y="2952132"/>
                    <a:pt x="5657032" y="2951399"/>
                  </a:cubicBezTo>
                  <a:cubicBezTo>
                    <a:pt x="5663992" y="2936379"/>
                    <a:pt x="5685608" y="2890218"/>
                    <a:pt x="5706856" y="2843691"/>
                  </a:cubicBezTo>
                  <a:lnTo>
                    <a:pt x="5730303" y="2792401"/>
                  </a:lnTo>
                  <a:lnTo>
                    <a:pt x="5829219" y="2906338"/>
                  </a:lnTo>
                  <a:cubicBezTo>
                    <a:pt x="5828120" y="2907803"/>
                    <a:pt x="5827753" y="2909268"/>
                    <a:pt x="5827753" y="2911100"/>
                  </a:cubicBezTo>
                  <a:lnTo>
                    <a:pt x="5743491" y="2931616"/>
                  </a:lnTo>
                  <a:close/>
                  <a:moveTo>
                    <a:pt x="6326363" y="2243234"/>
                  </a:moveTo>
                  <a:lnTo>
                    <a:pt x="6423447" y="2310277"/>
                  </a:lnTo>
                  <a:cubicBezTo>
                    <a:pt x="6422714" y="2312109"/>
                    <a:pt x="6422348" y="2313941"/>
                    <a:pt x="6422714" y="2315773"/>
                  </a:cubicBezTo>
                  <a:cubicBezTo>
                    <a:pt x="6405496" y="2323832"/>
                    <a:pt x="6361533" y="2343982"/>
                    <a:pt x="6317571" y="2364864"/>
                  </a:cubicBezTo>
                  <a:lnTo>
                    <a:pt x="6216090" y="2412490"/>
                  </a:lnTo>
                  <a:cubicBezTo>
                    <a:pt x="6215357" y="2411391"/>
                    <a:pt x="6214625" y="2410292"/>
                    <a:pt x="6213892" y="2409559"/>
                  </a:cubicBezTo>
                  <a:cubicBezTo>
                    <a:pt x="6212060" y="2408460"/>
                    <a:pt x="6210228" y="2407728"/>
                    <a:pt x="6208030" y="2407361"/>
                  </a:cubicBezTo>
                  <a:cubicBezTo>
                    <a:pt x="6209496" y="2386113"/>
                    <a:pt x="6212793" y="2340685"/>
                    <a:pt x="6216457" y="2294524"/>
                  </a:cubicBezTo>
                  <a:cubicBezTo>
                    <a:pt x="6220120" y="2245432"/>
                    <a:pt x="6223417" y="2196341"/>
                    <a:pt x="6224516" y="2177657"/>
                  </a:cubicBezTo>
                  <a:cubicBezTo>
                    <a:pt x="6226348" y="2177290"/>
                    <a:pt x="6227814" y="2176558"/>
                    <a:pt x="6228912" y="2175459"/>
                  </a:cubicBezTo>
                  <a:cubicBezTo>
                    <a:pt x="6244300" y="2186449"/>
                    <a:pt x="6284965" y="2215025"/>
                    <a:pt x="6326363" y="2243234"/>
                  </a:cubicBezTo>
                  <a:lnTo>
                    <a:pt x="6326363" y="2243234"/>
                  </a:lnTo>
                  <a:close/>
                  <a:moveTo>
                    <a:pt x="6221952" y="2895347"/>
                  </a:moveTo>
                  <a:cubicBezTo>
                    <a:pt x="6219021" y="2893515"/>
                    <a:pt x="6215357" y="2894248"/>
                    <a:pt x="6213159" y="2896446"/>
                  </a:cubicBezTo>
                  <a:cubicBezTo>
                    <a:pt x="6212426" y="2897545"/>
                    <a:pt x="6212060" y="2898644"/>
                    <a:pt x="6212060" y="2899743"/>
                  </a:cubicBezTo>
                  <a:lnTo>
                    <a:pt x="6027051" y="2904139"/>
                  </a:lnTo>
                  <a:lnTo>
                    <a:pt x="5853765" y="2908536"/>
                  </a:lnTo>
                  <a:lnTo>
                    <a:pt x="6014961" y="2873732"/>
                  </a:lnTo>
                  <a:lnTo>
                    <a:pt x="6193742" y="2834532"/>
                  </a:lnTo>
                  <a:cubicBezTo>
                    <a:pt x="6194475" y="2834532"/>
                    <a:pt x="6195208" y="2834898"/>
                    <a:pt x="6195574" y="2834532"/>
                  </a:cubicBezTo>
                  <a:cubicBezTo>
                    <a:pt x="6195940" y="2834166"/>
                    <a:pt x="6195574" y="2834166"/>
                    <a:pt x="6195574" y="2833799"/>
                  </a:cubicBezTo>
                  <a:lnTo>
                    <a:pt x="6323066" y="2748438"/>
                  </a:lnTo>
                  <a:cubicBezTo>
                    <a:pt x="6369227" y="2717665"/>
                    <a:pt x="6415021" y="2686524"/>
                    <a:pt x="6437369" y="2671504"/>
                  </a:cubicBezTo>
                  <a:lnTo>
                    <a:pt x="6333324" y="2779578"/>
                  </a:lnTo>
                  <a:lnTo>
                    <a:pt x="6221952" y="2895347"/>
                  </a:lnTo>
                  <a:close/>
                  <a:moveTo>
                    <a:pt x="5715282" y="2769321"/>
                  </a:moveTo>
                  <a:lnTo>
                    <a:pt x="5677181" y="2725358"/>
                  </a:lnTo>
                  <a:cubicBezTo>
                    <a:pt x="5678280" y="2712169"/>
                    <a:pt x="5679746" y="2698980"/>
                    <a:pt x="5680845" y="2686158"/>
                  </a:cubicBezTo>
                  <a:lnTo>
                    <a:pt x="5748987" y="2727190"/>
                  </a:lnTo>
                  <a:cubicBezTo>
                    <a:pt x="5747522" y="2730487"/>
                    <a:pt x="5748254" y="2734151"/>
                    <a:pt x="5750819" y="2736349"/>
                  </a:cubicBezTo>
                  <a:cubicBezTo>
                    <a:pt x="5750819" y="2736349"/>
                    <a:pt x="5751185" y="2736349"/>
                    <a:pt x="5751551" y="2736715"/>
                  </a:cubicBezTo>
                  <a:lnTo>
                    <a:pt x="5729204" y="2785440"/>
                  </a:lnTo>
                  <a:lnTo>
                    <a:pt x="5715282" y="2769321"/>
                  </a:lnTo>
                  <a:close/>
                  <a:moveTo>
                    <a:pt x="5681211" y="2681762"/>
                  </a:moveTo>
                  <a:cubicBezTo>
                    <a:pt x="5686340" y="2629006"/>
                    <a:pt x="5690737" y="2584311"/>
                    <a:pt x="5692202" y="2564894"/>
                  </a:cubicBezTo>
                  <a:cubicBezTo>
                    <a:pt x="5692568" y="2564894"/>
                    <a:pt x="5692935" y="2564894"/>
                    <a:pt x="5693301" y="2564528"/>
                  </a:cubicBezTo>
                  <a:cubicBezTo>
                    <a:pt x="5698796" y="2579548"/>
                    <a:pt x="5710519" y="2611055"/>
                    <a:pt x="5721877" y="2642928"/>
                  </a:cubicBezTo>
                  <a:cubicBezTo>
                    <a:pt x="5733966" y="2675900"/>
                    <a:pt x="5746422" y="2708506"/>
                    <a:pt x="5751918" y="2722793"/>
                  </a:cubicBezTo>
                  <a:cubicBezTo>
                    <a:pt x="5751185" y="2723160"/>
                    <a:pt x="5750452" y="2723160"/>
                    <a:pt x="5750086" y="2723526"/>
                  </a:cubicBezTo>
                  <a:lnTo>
                    <a:pt x="5681211" y="2681762"/>
                  </a:lnTo>
                  <a:close/>
                  <a:moveTo>
                    <a:pt x="5816762" y="2411758"/>
                  </a:moveTo>
                  <a:cubicBezTo>
                    <a:pt x="5816396" y="2409193"/>
                    <a:pt x="5814931" y="2406629"/>
                    <a:pt x="5813099" y="2404797"/>
                  </a:cubicBezTo>
                  <a:lnTo>
                    <a:pt x="5835813" y="2372558"/>
                  </a:lnTo>
                  <a:lnTo>
                    <a:pt x="6007267" y="2395638"/>
                  </a:lnTo>
                  <a:lnTo>
                    <a:pt x="6174692" y="2417619"/>
                  </a:lnTo>
                  <a:lnTo>
                    <a:pt x="6005069" y="2414689"/>
                  </a:lnTo>
                  <a:lnTo>
                    <a:pt x="5816762" y="2411758"/>
                  </a:lnTo>
                  <a:close/>
                  <a:moveTo>
                    <a:pt x="5799910" y="2423481"/>
                  </a:moveTo>
                  <a:lnTo>
                    <a:pt x="5781226" y="2548042"/>
                  </a:lnTo>
                  <a:lnTo>
                    <a:pt x="5757413" y="2712902"/>
                  </a:lnTo>
                  <a:lnTo>
                    <a:pt x="5696964" y="2563429"/>
                  </a:lnTo>
                  <a:cubicBezTo>
                    <a:pt x="5698064" y="2563062"/>
                    <a:pt x="5698796" y="2562330"/>
                    <a:pt x="5699529" y="2561597"/>
                  </a:cubicBezTo>
                  <a:cubicBezTo>
                    <a:pt x="5701361" y="2559399"/>
                    <a:pt x="5702093" y="2556834"/>
                    <a:pt x="5702093" y="2554270"/>
                  </a:cubicBezTo>
                  <a:cubicBezTo>
                    <a:pt x="5701727" y="2552072"/>
                    <a:pt x="5700628" y="2550240"/>
                    <a:pt x="5699162" y="2548775"/>
                  </a:cubicBezTo>
                  <a:lnTo>
                    <a:pt x="5750086" y="2485761"/>
                  </a:lnTo>
                  <a:cubicBezTo>
                    <a:pt x="5769869" y="2461216"/>
                    <a:pt x="5789286" y="2436670"/>
                    <a:pt x="5799544" y="2423847"/>
                  </a:cubicBezTo>
                  <a:cubicBezTo>
                    <a:pt x="5799544" y="2423481"/>
                    <a:pt x="5799544" y="2423481"/>
                    <a:pt x="5799910" y="2423481"/>
                  </a:cubicBezTo>
                  <a:lnTo>
                    <a:pt x="5799910" y="2423481"/>
                  </a:lnTo>
                  <a:close/>
                  <a:moveTo>
                    <a:pt x="5756314" y="2720595"/>
                  </a:moveTo>
                  <a:lnTo>
                    <a:pt x="5756314" y="2721328"/>
                  </a:lnTo>
                  <a:lnTo>
                    <a:pt x="5755581" y="2721328"/>
                  </a:lnTo>
                  <a:cubicBezTo>
                    <a:pt x="5753017" y="2714367"/>
                    <a:pt x="5748987" y="2703743"/>
                    <a:pt x="5744224" y="2690554"/>
                  </a:cubicBezTo>
                  <a:cubicBezTo>
                    <a:pt x="5748254" y="2700446"/>
                    <a:pt x="5752284" y="2710337"/>
                    <a:pt x="5756314" y="2720595"/>
                  </a:cubicBezTo>
                  <a:lnTo>
                    <a:pt x="5756314" y="2720595"/>
                  </a:lnTo>
                  <a:close/>
                  <a:moveTo>
                    <a:pt x="5810168" y="2402965"/>
                  </a:moveTo>
                  <a:cubicBezTo>
                    <a:pt x="5809435" y="2402599"/>
                    <a:pt x="5808703" y="2402599"/>
                    <a:pt x="5808337" y="2402232"/>
                  </a:cubicBezTo>
                  <a:lnTo>
                    <a:pt x="5809802" y="2390143"/>
                  </a:lnTo>
                  <a:cubicBezTo>
                    <a:pt x="5810535" y="2384647"/>
                    <a:pt x="5810901" y="2379518"/>
                    <a:pt x="5811267" y="2375122"/>
                  </a:cubicBezTo>
                  <a:cubicBezTo>
                    <a:pt x="5813466" y="2375122"/>
                    <a:pt x="5815664" y="2374023"/>
                    <a:pt x="5817129" y="2372558"/>
                  </a:cubicBezTo>
                  <a:cubicBezTo>
                    <a:pt x="5817862" y="2371825"/>
                    <a:pt x="5817862" y="2370726"/>
                    <a:pt x="5818228" y="2369627"/>
                  </a:cubicBezTo>
                  <a:lnTo>
                    <a:pt x="5832516" y="2371459"/>
                  </a:lnTo>
                  <a:lnTo>
                    <a:pt x="5810168" y="2402965"/>
                  </a:lnTo>
                  <a:close/>
                  <a:moveTo>
                    <a:pt x="5790019" y="2394905"/>
                  </a:moveTo>
                  <a:lnTo>
                    <a:pt x="5789653" y="2394539"/>
                  </a:lnTo>
                  <a:lnTo>
                    <a:pt x="5792949" y="2390509"/>
                  </a:lnTo>
                  <a:lnTo>
                    <a:pt x="5790019" y="2394905"/>
                  </a:lnTo>
                  <a:close/>
                  <a:moveTo>
                    <a:pt x="5806871" y="2375122"/>
                  </a:moveTo>
                  <a:lnTo>
                    <a:pt x="5802841" y="2401500"/>
                  </a:lnTo>
                  <a:cubicBezTo>
                    <a:pt x="5801376" y="2401866"/>
                    <a:pt x="5799544" y="2402599"/>
                    <a:pt x="5798445" y="2403698"/>
                  </a:cubicBezTo>
                  <a:lnTo>
                    <a:pt x="5792583" y="2397836"/>
                  </a:lnTo>
                  <a:cubicBezTo>
                    <a:pt x="5798811" y="2388311"/>
                    <a:pt x="5803940" y="2380618"/>
                    <a:pt x="5806871" y="2375122"/>
                  </a:cubicBezTo>
                  <a:lnTo>
                    <a:pt x="5806871" y="2375122"/>
                  </a:lnTo>
                  <a:close/>
                  <a:moveTo>
                    <a:pt x="5795514" y="2405530"/>
                  </a:moveTo>
                  <a:cubicBezTo>
                    <a:pt x="5791851" y="2409559"/>
                    <a:pt x="5791851" y="2415788"/>
                    <a:pt x="5795880" y="2419817"/>
                  </a:cubicBezTo>
                  <a:cubicBezTo>
                    <a:pt x="5786722" y="2429343"/>
                    <a:pt x="5769503" y="2446195"/>
                    <a:pt x="5749353" y="2467077"/>
                  </a:cubicBezTo>
                  <a:lnTo>
                    <a:pt x="5752650" y="2461948"/>
                  </a:lnTo>
                  <a:cubicBezTo>
                    <a:pt x="5766572" y="2439967"/>
                    <a:pt x="5780494" y="2417986"/>
                    <a:pt x="5791118" y="2400767"/>
                  </a:cubicBezTo>
                  <a:lnTo>
                    <a:pt x="5795514" y="2405530"/>
                  </a:lnTo>
                  <a:close/>
                  <a:moveTo>
                    <a:pt x="5778662" y="2442898"/>
                  </a:moveTo>
                  <a:cubicBezTo>
                    <a:pt x="5769136" y="2454621"/>
                    <a:pt x="5757779" y="2468543"/>
                    <a:pt x="5746789" y="2482831"/>
                  </a:cubicBezTo>
                  <a:lnTo>
                    <a:pt x="5710519" y="2528625"/>
                  </a:lnTo>
                  <a:lnTo>
                    <a:pt x="5738729" y="2483930"/>
                  </a:lnTo>
                  <a:cubicBezTo>
                    <a:pt x="5753750" y="2468543"/>
                    <a:pt x="5767304" y="2454621"/>
                    <a:pt x="5778662" y="2442898"/>
                  </a:cubicBezTo>
                  <a:lnTo>
                    <a:pt x="5778662" y="2442898"/>
                  </a:lnTo>
                  <a:close/>
                  <a:moveTo>
                    <a:pt x="5695133" y="2545844"/>
                  </a:moveTo>
                  <a:cubicBezTo>
                    <a:pt x="5694033" y="2545477"/>
                    <a:pt x="5693301" y="2545111"/>
                    <a:pt x="5692202" y="2544745"/>
                  </a:cubicBezTo>
                  <a:cubicBezTo>
                    <a:pt x="5691835" y="2541447"/>
                    <a:pt x="5691103" y="2537418"/>
                    <a:pt x="5690737" y="2532655"/>
                  </a:cubicBezTo>
                  <a:lnTo>
                    <a:pt x="5700262" y="2523130"/>
                  </a:lnTo>
                  <a:lnTo>
                    <a:pt x="5725907" y="2496752"/>
                  </a:lnTo>
                  <a:lnTo>
                    <a:pt x="5695133" y="2545844"/>
                  </a:lnTo>
                  <a:close/>
                  <a:moveTo>
                    <a:pt x="5601712" y="2625709"/>
                  </a:moveTo>
                  <a:cubicBezTo>
                    <a:pt x="5611237" y="2618749"/>
                    <a:pt x="5627357" y="2606659"/>
                    <a:pt x="5643110" y="2594203"/>
                  </a:cubicBezTo>
                  <a:lnTo>
                    <a:pt x="5684508" y="2562330"/>
                  </a:lnTo>
                  <a:cubicBezTo>
                    <a:pt x="5684508" y="2562330"/>
                    <a:pt x="5684508" y="2562696"/>
                    <a:pt x="5684508" y="2562696"/>
                  </a:cubicBezTo>
                  <a:cubicBezTo>
                    <a:pt x="5685608" y="2563429"/>
                    <a:pt x="5687073" y="2564162"/>
                    <a:pt x="5688538" y="2564162"/>
                  </a:cubicBezTo>
                  <a:cubicBezTo>
                    <a:pt x="5686706" y="2582846"/>
                    <a:pt x="5682310" y="2627175"/>
                    <a:pt x="5677181" y="2679563"/>
                  </a:cubicBezTo>
                  <a:lnTo>
                    <a:pt x="5674983" y="2678464"/>
                  </a:lnTo>
                  <a:cubicBezTo>
                    <a:pt x="5645675" y="2660513"/>
                    <a:pt x="5616000" y="2642562"/>
                    <a:pt x="5601712" y="2634135"/>
                  </a:cubicBezTo>
                  <a:cubicBezTo>
                    <a:pt x="5603178" y="2631571"/>
                    <a:pt x="5603178" y="2628274"/>
                    <a:pt x="5601712" y="2625709"/>
                  </a:cubicBezTo>
                  <a:close/>
                  <a:moveTo>
                    <a:pt x="5762176" y="2735982"/>
                  </a:moveTo>
                  <a:cubicBezTo>
                    <a:pt x="5767304" y="2748805"/>
                    <a:pt x="5772434" y="2761627"/>
                    <a:pt x="5777563" y="2774450"/>
                  </a:cubicBezTo>
                  <a:cubicBezTo>
                    <a:pt x="5770602" y="2757964"/>
                    <a:pt x="5764374" y="2744408"/>
                    <a:pt x="5761077" y="2736715"/>
                  </a:cubicBezTo>
                  <a:cubicBezTo>
                    <a:pt x="5761809" y="2736349"/>
                    <a:pt x="5762176" y="2736349"/>
                    <a:pt x="5762176" y="2735982"/>
                  </a:cubicBezTo>
                  <a:lnTo>
                    <a:pt x="5762176" y="2735982"/>
                  </a:lnTo>
                  <a:close/>
                  <a:moveTo>
                    <a:pt x="6195208" y="2411025"/>
                  </a:moveTo>
                  <a:cubicBezTo>
                    <a:pt x="6194109" y="2412490"/>
                    <a:pt x="6193010" y="2414322"/>
                    <a:pt x="6192643" y="2416154"/>
                  </a:cubicBezTo>
                  <a:lnTo>
                    <a:pt x="6007634" y="2391242"/>
                  </a:lnTo>
                  <a:lnTo>
                    <a:pt x="5838011" y="2369260"/>
                  </a:lnTo>
                  <a:lnTo>
                    <a:pt x="5922273" y="2249829"/>
                  </a:lnTo>
                  <a:lnTo>
                    <a:pt x="6035477" y="2088632"/>
                  </a:lnTo>
                  <a:cubicBezTo>
                    <a:pt x="6035843" y="2088632"/>
                    <a:pt x="6036209" y="2088998"/>
                    <a:pt x="6036576" y="2088998"/>
                  </a:cubicBezTo>
                  <a:cubicBezTo>
                    <a:pt x="6036942" y="2088998"/>
                    <a:pt x="6036942" y="2088632"/>
                    <a:pt x="6036942" y="2088632"/>
                  </a:cubicBezTo>
                  <a:lnTo>
                    <a:pt x="6119006" y="2252759"/>
                  </a:lnTo>
                  <a:lnTo>
                    <a:pt x="6197772" y="2409193"/>
                  </a:lnTo>
                  <a:cubicBezTo>
                    <a:pt x="6197040" y="2409559"/>
                    <a:pt x="6196307" y="2410292"/>
                    <a:pt x="6195208" y="2411025"/>
                  </a:cubicBezTo>
                  <a:lnTo>
                    <a:pt x="6195208" y="2411025"/>
                  </a:lnTo>
                  <a:close/>
                  <a:moveTo>
                    <a:pt x="6001039" y="2130763"/>
                  </a:moveTo>
                  <a:lnTo>
                    <a:pt x="5918609" y="2247264"/>
                  </a:lnTo>
                  <a:cubicBezTo>
                    <a:pt x="5887103" y="2292326"/>
                    <a:pt x="5855597" y="2337021"/>
                    <a:pt x="5833615" y="2368528"/>
                  </a:cubicBezTo>
                  <a:lnTo>
                    <a:pt x="5818228" y="2366696"/>
                  </a:lnTo>
                  <a:lnTo>
                    <a:pt x="5818228" y="2366696"/>
                  </a:lnTo>
                  <a:cubicBezTo>
                    <a:pt x="5817862" y="2364864"/>
                    <a:pt x="5817129" y="2363399"/>
                    <a:pt x="5815664" y="2361933"/>
                  </a:cubicBezTo>
                  <a:lnTo>
                    <a:pt x="5924105" y="2227115"/>
                  </a:lnTo>
                  <a:lnTo>
                    <a:pt x="6001039" y="2130763"/>
                  </a:lnTo>
                  <a:close/>
                  <a:moveTo>
                    <a:pt x="5688905" y="2545844"/>
                  </a:moveTo>
                  <a:cubicBezTo>
                    <a:pt x="5687073" y="2546210"/>
                    <a:pt x="5685241" y="2546943"/>
                    <a:pt x="5684142" y="2548408"/>
                  </a:cubicBezTo>
                  <a:cubicBezTo>
                    <a:pt x="5681578" y="2551705"/>
                    <a:pt x="5681578" y="2556102"/>
                    <a:pt x="5683409" y="2559399"/>
                  </a:cubicBezTo>
                  <a:lnTo>
                    <a:pt x="5641279" y="2591272"/>
                  </a:lnTo>
                  <a:cubicBezTo>
                    <a:pt x="5631020" y="2598965"/>
                    <a:pt x="5620762" y="2606659"/>
                    <a:pt x="5612336" y="2613253"/>
                  </a:cubicBezTo>
                  <a:cubicBezTo>
                    <a:pt x="5629921" y="2595302"/>
                    <a:pt x="5658131" y="2566726"/>
                    <a:pt x="5687806" y="2536319"/>
                  </a:cubicBezTo>
                  <a:cubicBezTo>
                    <a:pt x="5688172" y="2539982"/>
                    <a:pt x="5688538" y="2542913"/>
                    <a:pt x="5688905" y="2545844"/>
                  </a:cubicBezTo>
                  <a:close/>
                  <a:moveTo>
                    <a:pt x="5839843" y="2904872"/>
                  </a:moveTo>
                  <a:cubicBezTo>
                    <a:pt x="5838011" y="2903407"/>
                    <a:pt x="5835813" y="2903040"/>
                    <a:pt x="5833615" y="2903407"/>
                  </a:cubicBezTo>
                  <a:lnTo>
                    <a:pt x="5765106" y="2731952"/>
                  </a:lnTo>
                  <a:lnTo>
                    <a:pt x="5764740" y="2730853"/>
                  </a:lnTo>
                  <a:cubicBezTo>
                    <a:pt x="5764740" y="2730120"/>
                    <a:pt x="5765473" y="2729754"/>
                    <a:pt x="5765473" y="2729021"/>
                  </a:cubicBezTo>
                  <a:cubicBezTo>
                    <a:pt x="5765473" y="2726823"/>
                    <a:pt x="5764374" y="2724625"/>
                    <a:pt x="5762542" y="2723160"/>
                  </a:cubicBezTo>
                  <a:cubicBezTo>
                    <a:pt x="5762176" y="2722793"/>
                    <a:pt x="5761809" y="2723160"/>
                    <a:pt x="5761443" y="2722793"/>
                  </a:cubicBezTo>
                  <a:lnTo>
                    <a:pt x="5759977" y="2719496"/>
                  </a:lnTo>
                  <a:cubicBezTo>
                    <a:pt x="5763641" y="2695683"/>
                    <a:pt x="5773167" y="2634135"/>
                    <a:pt x="5782692" y="2571855"/>
                  </a:cubicBezTo>
                  <a:cubicBezTo>
                    <a:pt x="5792217" y="2511406"/>
                    <a:pt x="5801009" y="2450225"/>
                    <a:pt x="5804673" y="2425313"/>
                  </a:cubicBezTo>
                  <a:lnTo>
                    <a:pt x="5804673" y="2425313"/>
                  </a:lnTo>
                  <a:cubicBezTo>
                    <a:pt x="5808337" y="2425313"/>
                    <a:pt x="5811634" y="2423847"/>
                    <a:pt x="5814198" y="2421283"/>
                  </a:cubicBezTo>
                  <a:cubicBezTo>
                    <a:pt x="5815297" y="2419451"/>
                    <a:pt x="5816030" y="2417619"/>
                    <a:pt x="5816030" y="2415421"/>
                  </a:cubicBezTo>
                  <a:lnTo>
                    <a:pt x="6005069" y="2418718"/>
                  </a:lnTo>
                  <a:lnTo>
                    <a:pt x="6192277" y="2421283"/>
                  </a:lnTo>
                  <a:cubicBezTo>
                    <a:pt x="6192643" y="2427145"/>
                    <a:pt x="6197406" y="2431907"/>
                    <a:pt x="6203267" y="2432274"/>
                  </a:cubicBezTo>
                  <a:lnTo>
                    <a:pt x="6197040" y="2626442"/>
                  </a:lnTo>
                  <a:lnTo>
                    <a:pt x="6191178" y="2831601"/>
                  </a:lnTo>
                  <a:cubicBezTo>
                    <a:pt x="6191178" y="2831601"/>
                    <a:pt x="6191178" y="2831601"/>
                    <a:pt x="6190812" y="2831601"/>
                  </a:cubicBezTo>
                  <a:cubicBezTo>
                    <a:pt x="6190445" y="2831601"/>
                    <a:pt x="6190812" y="2831601"/>
                    <a:pt x="6190812" y="2831967"/>
                  </a:cubicBezTo>
                  <a:lnTo>
                    <a:pt x="6013129" y="2870068"/>
                  </a:lnTo>
                  <a:lnTo>
                    <a:pt x="5840942" y="2907803"/>
                  </a:lnTo>
                  <a:cubicBezTo>
                    <a:pt x="5840942" y="2906704"/>
                    <a:pt x="5840942" y="2905605"/>
                    <a:pt x="5839843" y="2904872"/>
                  </a:cubicBezTo>
                  <a:close/>
                  <a:moveTo>
                    <a:pt x="6201069" y="2626442"/>
                  </a:moveTo>
                  <a:cubicBezTo>
                    <a:pt x="6203267" y="2544745"/>
                    <a:pt x="6205832" y="2463048"/>
                    <a:pt x="6206565" y="2432274"/>
                  </a:cubicBezTo>
                  <a:cubicBezTo>
                    <a:pt x="6208763" y="2431907"/>
                    <a:pt x="6211328" y="2431175"/>
                    <a:pt x="6213159" y="2429709"/>
                  </a:cubicBezTo>
                  <a:lnTo>
                    <a:pt x="6325997" y="2541447"/>
                  </a:lnTo>
                  <a:lnTo>
                    <a:pt x="6441398" y="2655018"/>
                  </a:lnTo>
                  <a:cubicBezTo>
                    <a:pt x="6439933" y="2656849"/>
                    <a:pt x="6439200" y="2659048"/>
                    <a:pt x="6439200" y="2661246"/>
                  </a:cubicBezTo>
                  <a:cubicBezTo>
                    <a:pt x="6439200" y="2662345"/>
                    <a:pt x="6440300" y="2663077"/>
                    <a:pt x="6440666" y="2664177"/>
                  </a:cubicBezTo>
                  <a:cubicBezTo>
                    <a:pt x="6421982" y="2676633"/>
                    <a:pt x="6371058" y="2710704"/>
                    <a:pt x="6319769" y="2745141"/>
                  </a:cubicBezTo>
                  <a:lnTo>
                    <a:pt x="6194475" y="2829769"/>
                  </a:lnTo>
                  <a:cubicBezTo>
                    <a:pt x="6195574" y="2811818"/>
                    <a:pt x="6198505" y="2719130"/>
                    <a:pt x="6201069" y="2626442"/>
                  </a:cubicBezTo>
                  <a:lnTo>
                    <a:pt x="6201069" y="2626442"/>
                  </a:lnTo>
                  <a:close/>
                  <a:moveTo>
                    <a:pt x="6035111" y="2079473"/>
                  </a:moveTo>
                  <a:cubicBezTo>
                    <a:pt x="6034744" y="2079473"/>
                    <a:pt x="6034378" y="2079840"/>
                    <a:pt x="6034011" y="2079840"/>
                  </a:cubicBezTo>
                  <a:lnTo>
                    <a:pt x="6020823" y="2069948"/>
                  </a:lnTo>
                  <a:lnTo>
                    <a:pt x="6038774" y="2044303"/>
                  </a:lnTo>
                  <a:cubicBezTo>
                    <a:pt x="6038041" y="2048699"/>
                    <a:pt x="6037675" y="2054561"/>
                    <a:pt x="6036942" y="2060056"/>
                  </a:cubicBezTo>
                  <a:lnTo>
                    <a:pt x="6035111" y="2079473"/>
                  </a:lnTo>
                  <a:close/>
                  <a:moveTo>
                    <a:pt x="6032180" y="2083137"/>
                  </a:moveTo>
                  <a:cubicBezTo>
                    <a:pt x="6031813" y="2084236"/>
                    <a:pt x="6032180" y="2085335"/>
                    <a:pt x="6032546" y="2086434"/>
                  </a:cubicBezTo>
                  <a:lnTo>
                    <a:pt x="5921540" y="2224550"/>
                  </a:lnTo>
                  <a:lnTo>
                    <a:pt x="5844972" y="2320535"/>
                  </a:lnTo>
                  <a:cubicBezTo>
                    <a:pt x="5866953" y="2289395"/>
                    <a:pt x="5896994" y="2246531"/>
                    <a:pt x="5927402" y="2203668"/>
                  </a:cubicBezTo>
                  <a:lnTo>
                    <a:pt x="6018625" y="2073611"/>
                  </a:lnTo>
                  <a:lnTo>
                    <a:pt x="6032180" y="2083137"/>
                  </a:lnTo>
                  <a:close/>
                  <a:moveTo>
                    <a:pt x="5803208" y="2372558"/>
                  </a:moveTo>
                  <a:lnTo>
                    <a:pt x="5787088" y="2391974"/>
                  </a:lnTo>
                  <a:lnTo>
                    <a:pt x="5730303" y="2331526"/>
                  </a:lnTo>
                  <a:cubicBezTo>
                    <a:pt x="5706490" y="2306247"/>
                    <a:pt x="5682310" y="2280969"/>
                    <a:pt x="5668022" y="2265582"/>
                  </a:cubicBezTo>
                  <a:lnTo>
                    <a:pt x="5730303" y="2311376"/>
                  </a:lnTo>
                  <a:cubicBezTo>
                    <a:pt x="5759611" y="2333358"/>
                    <a:pt x="5789653" y="2354606"/>
                    <a:pt x="5802475" y="2363765"/>
                  </a:cubicBezTo>
                  <a:cubicBezTo>
                    <a:pt x="5801742" y="2364864"/>
                    <a:pt x="5801376" y="2366330"/>
                    <a:pt x="5801009" y="2367795"/>
                  </a:cubicBezTo>
                  <a:cubicBezTo>
                    <a:pt x="5801376" y="2369627"/>
                    <a:pt x="5802108" y="2371092"/>
                    <a:pt x="5803208" y="2372558"/>
                  </a:cubicBezTo>
                  <a:lnTo>
                    <a:pt x="5803208" y="2372558"/>
                  </a:lnTo>
                  <a:close/>
                  <a:moveTo>
                    <a:pt x="5727372" y="2334090"/>
                  </a:moveTo>
                  <a:lnTo>
                    <a:pt x="5784890" y="2394539"/>
                  </a:lnTo>
                  <a:lnTo>
                    <a:pt x="5699529" y="2497485"/>
                  </a:lnTo>
                  <a:lnTo>
                    <a:pt x="5687806" y="2511773"/>
                  </a:lnTo>
                  <a:cubicBezTo>
                    <a:pt x="5684142" y="2482831"/>
                    <a:pt x="5679013" y="2443264"/>
                    <a:pt x="5674251" y="2403331"/>
                  </a:cubicBezTo>
                  <a:cubicBezTo>
                    <a:pt x="5666190" y="2339219"/>
                    <a:pt x="5657765" y="2275107"/>
                    <a:pt x="5655200" y="2257522"/>
                  </a:cubicBezTo>
                  <a:cubicBezTo>
                    <a:pt x="5665458" y="2268146"/>
                    <a:pt x="5696232" y="2301485"/>
                    <a:pt x="5727372" y="2334090"/>
                  </a:cubicBezTo>
                  <a:lnTo>
                    <a:pt x="5727372" y="2334090"/>
                  </a:lnTo>
                  <a:close/>
                  <a:moveTo>
                    <a:pt x="5702826" y="2500049"/>
                  </a:moveTo>
                  <a:lnTo>
                    <a:pt x="5787454" y="2397104"/>
                  </a:lnTo>
                  <a:lnTo>
                    <a:pt x="5788187" y="2397836"/>
                  </a:lnTo>
                  <a:cubicBezTo>
                    <a:pt x="5777196" y="2415055"/>
                    <a:pt x="5762908" y="2437403"/>
                    <a:pt x="5748987" y="2459750"/>
                  </a:cubicBezTo>
                  <a:lnTo>
                    <a:pt x="5736164" y="2480266"/>
                  </a:lnTo>
                  <a:cubicBezTo>
                    <a:pt x="5723709" y="2493088"/>
                    <a:pt x="5710519" y="2506644"/>
                    <a:pt x="5697331" y="2520199"/>
                  </a:cubicBezTo>
                  <a:lnTo>
                    <a:pt x="5690004" y="2527526"/>
                  </a:lnTo>
                  <a:cubicBezTo>
                    <a:pt x="5689637" y="2524229"/>
                    <a:pt x="5689271" y="2520565"/>
                    <a:pt x="5688538" y="2516902"/>
                  </a:cubicBezTo>
                  <a:lnTo>
                    <a:pt x="5702826" y="2500049"/>
                  </a:lnTo>
                  <a:close/>
                  <a:moveTo>
                    <a:pt x="5686706" y="2531190"/>
                  </a:moveTo>
                  <a:lnTo>
                    <a:pt x="5620762" y="2598599"/>
                  </a:lnTo>
                  <a:lnTo>
                    <a:pt x="5685241" y="2520932"/>
                  </a:lnTo>
                  <a:cubicBezTo>
                    <a:pt x="5685974" y="2524595"/>
                    <a:pt x="5686340" y="2527892"/>
                    <a:pt x="5686706" y="2531190"/>
                  </a:cubicBezTo>
                  <a:lnTo>
                    <a:pt x="5686706" y="2531190"/>
                  </a:lnTo>
                  <a:close/>
                  <a:moveTo>
                    <a:pt x="5673518" y="2681762"/>
                  </a:moveTo>
                  <a:lnTo>
                    <a:pt x="5677181" y="2683960"/>
                  </a:lnTo>
                  <a:cubicBezTo>
                    <a:pt x="5676082" y="2696049"/>
                    <a:pt x="5674617" y="2708506"/>
                    <a:pt x="5673518" y="2721328"/>
                  </a:cubicBezTo>
                  <a:lnTo>
                    <a:pt x="5600979" y="2637799"/>
                  </a:lnTo>
                  <a:cubicBezTo>
                    <a:pt x="5615634" y="2646591"/>
                    <a:pt x="5644575" y="2664543"/>
                    <a:pt x="5673518" y="2681762"/>
                  </a:cubicBezTo>
                  <a:lnTo>
                    <a:pt x="5673518" y="2681762"/>
                  </a:lnTo>
                  <a:close/>
                  <a:moveTo>
                    <a:pt x="5754849" y="2737814"/>
                  </a:moveTo>
                  <a:cubicBezTo>
                    <a:pt x="5755581" y="2737814"/>
                    <a:pt x="5755948" y="2738547"/>
                    <a:pt x="5756681" y="2738547"/>
                  </a:cubicBezTo>
                  <a:cubicBezTo>
                    <a:pt x="5757413" y="2738547"/>
                    <a:pt x="5757779" y="2737814"/>
                    <a:pt x="5758146" y="2737814"/>
                  </a:cubicBezTo>
                  <a:cubicBezTo>
                    <a:pt x="5764374" y="2752468"/>
                    <a:pt x="5779028" y="2786539"/>
                    <a:pt x="5793682" y="2820977"/>
                  </a:cubicBezTo>
                  <a:cubicBezTo>
                    <a:pt x="5807237" y="2852850"/>
                    <a:pt x="5821159" y="2884723"/>
                    <a:pt x="5828486" y="2900842"/>
                  </a:cubicBezTo>
                  <a:cubicBezTo>
                    <a:pt x="5812733" y="2882524"/>
                    <a:pt x="5773899" y="2837463"/>
                    <a:pt x="5731768" y="2788371"/>
                  </a:cubicBezTo>
                  <a:lnTo>
                    <a:pt x="5754849" y="2737814"/>
                  </a:lnTo>
                  <a:close/>
                  <a:moveTo>
                    <a:pt x="6444329" y="2652820"/>
                  </a:moveTo>
                  <a:lnTo>
                    <a:pt x="6328928" y="2538517"/>
                  </a:lnTo>
                  <a:cubicBezTo>
                    <a:pt x="6281668" y="2491989"/>
                    <a:pt x="6234774" y="2445829"/>
                    <a:pt x="6215724" y="2427145"/>
                  </a:cubicBezTo>
                  <a:cubicBezTo>
                    <a:pt x="6217555" y="2424580"/>
                    <a:pt x="6218655" y="2421649"/>
                    <a:pt x="6218288" y="2418352"/>
                  </a:cubicBezTo>
                  <a:cubicBezTo>
                    <a:pt x="6218288" y="2417253"/>
                    <a:pt x="6217922" y="2416520"/>
                    <a:pt x="6217555" y="2415421"/>
                  </a:cubicBezTo>
                  <a:lnTo>
                    <a:pt x="6319036" y="2368161"/>
                  </a:lnTo>
                  <a:cubicBezTo>
                    <a:pt x="6362999" y="2347646"/>
                    <a:pt x="6406961" y="2326763"/>
                    <a:pt x="6424180" y="2318703"/>
                  </a:cubicBezTo>
                  <a:cubicBezTo>
                    <a:pt x="6424546" y="2319436"/>
                    <a:pt x="6424546" y="2320169"/>
                    <a:pt x="6424912" y="2320535"/>
                  </a:cubicBezTo>
                  <a:cubicBezTo>
                    <a:pt x="6426378" y="2321634"/>
                    <a:pt x="6427843" y="2322367"/>
                    <a:pt x="6429675" y="2322367"/>
                  </a:cubicBezTo>
                  <a:cubicBezTo>
                    <a:pt x="6430775" y="2346546"/>
                    <a:pt x="6434438" y="2416887"/>
                    <a:pt x="6438102" y="2487227"/>
                  </a:cubicBezTo>
                  <a:cubicBezTo>
                    <a:pt x="6441765" y="2556834"/>
                    <a:pt x="6445795" y="2626808"/>
                    <a:pt x="6446894" y="2651354"/>
                  </a:cubicBezTo>
                  <a:cubicBezTo>
                    <a:pt x="6446528" y="2651721"/>
                    <a:pt x="6445429" y="2652087"/>
                    <a:pt x="6444329" y="2652820"/>
                  </a:cubicBezTo>
                  <a:close/>
                  <a:moveTo>
                    <a:pt x="6217555" y="2176191"/>
                  </a:moveTo>
                  <a:cubicBezTo>
                    <a:pt x="6218655" y="2176924"/>
                    <a:pt x="6219753" y="2177290"/>
                    <a:pt x="6220853" y="2177290"/>
                  </a:cubicBezTo>
                  <a:cubicBezTo>
                    <a:pt x="6219387" y="2195608"/>
                    <a:pt x="6215724" y="2245066"/>
                    <a:pt x="6212426" y="2294158"/>
                  </a:cubicBezTo>
                  <a:lnTo>
                    <a:pt x="6204733" y="2406262"/>
                  </a:lnTo>
                  <a:cubicBezTo>
                    <a:pt x="6203634" y="2406262"/>
                    <a:pt x="6202535" y="2406629"/>
                    <a:pt x="6201436" y="2406995"/>
                  </a:cubicBezTo>
                  <a:lnTo>
                    <a:pt x="6123036" y="2250561"/>
                  </a:lnTo>
                  <a:lnTo>
                    <a:pt x="6040606" y="2087533"/>
                  </a:lnTo>
                  <a:lnTo>
                    <a:pt x="6129264" y="2128565"/>
                  </a:lnTo>
                  <a:cubicBezTo>
                    <a:pt x="6164800" y="2145051"/>
                    <a:pt x="6200703" y="2161171"/>
                    <a:pt x="6215357" y="2167765"/>
                  </a:cubicBezTo>
                  <a:cubicBezTo>
                    <a:pt x="6214258" y="2171062"/>
                    <a:pt x="6215357" y="2173993"/>
                    <a:pt x="6217555" y="2176191"/>
                  </a:cubicBezTo>
                  <a:close/>
                  <a:moveTo>
                    <a:pt x="5676449" y="2730487"/>
                  </a:moveTo>
                  <a:lnTo>
                    <a:pt x="5711985" y="2771885"/>
                  </a:lnTo>
                  <a:lnTo>
                    <a:pt x="5727005" y="2789470"/>
                  </a:lnTo>
                  <a:lnTo>
                    <a:pt x="5702460" y="2842225"/>
                  </a:lnTo>
                  <a:cubicBezTo>
                    <a:pt x="5682676" y="2884723"/>
                    <a:pt x="5663260" y="2927586"/>
                    <a:pt x="5655200" y="2945904"/>
                  </a:cubicBezTo>
                  <a:lnTo>
                    <a:pt x="5673884" y="2755765"/>
                  </a:lnTo>
                  <a:lnTo>
                    <a:pt x="5676449" y="2730487"/>
                  </a:lnTo>
                  <a:close/>
                  <a:moveTo>
                    <a:pt x="6130729" y="2124901"/>
                  </a:moveTo>
                  <a:lnTo>
                    <a:pt x="6041339" y="2084236"/>
                  </a:lnTo>
                  <a:cubicBezTo>
                    <a:pt x="6041339" y="2083870"/>
                    <a:pt x="6041705" y="2083870"/>
                    <a:pt x="6041339" y="2083503"/>
                  </a:cubicBezTo>
                  <a:cubicBezTo>
                    <a:pt x="6041339" y="2082038"/>
                    <a:pt x="6040606" y="2080939"/>
                    <a:pt x="6039507" y="2080206"/>
                  </a:cubicBezTo>
                  <a:cubicBezTo>
                    <a:pt x="6039140" y="2079840"/>
                    <a:pt x="6038774" y="2080206"/>
                    <a:pt x="6038408" y="2079840"/>
                  </a:cubicBezTo>
                  <a:lnTo>
                    <a:pt x="6040606" y="2061156"/>
                  </a:lnTo>
                  <a:cubicBezTo>
                    <a:pt x="6041705" y="2053096"/>
                    <a:pt x="6042438" y="2045402"/>
                    <a:pt x="6042438" y="2041006"/>
                  </a:cubicBezTo>
                  <a:cubicBezTo>
                    <a:pt x="6052329" y="2048333"/>
                    <a:pt x="6091529" y="2077275"/>
                    <a:pt x="6130729" y="2105118"/>
                  </a:cubicBezTo>
                  <a:lnTo>
                    <a:pt x="6206931" y="2160072"/>
                  </a:lnTo>
                  <a:cubicBezTo>
                    <a:pt x="6189712" y="2152012"/>
                    <a:pt x="6160038" y="2138456"/>
                    <a:pt x="6130729" y="2124901"/>
                  </a:cubicBezTo>
                  <a:lnTo>
                    <a:pt x="6130729" y="2124901"/>
                  </a:lnTo>
                  <a:close/>
                  <a:moveTo>
                    <a:pt x="6018258" y="2068116"/>
                  </a:moveTo>
                  <a:cubicBezTo>
                    <a:pt x="6000673" y="2055294"/>
                    <a:pt x="5973929" y="2035877"/>
                    <a:pt x="5947185" y="2016460"/>
                  </a:cubicBezTo>
                  <a:lnTo>
                    <a:pt x="5870617" y="1961141"/>
                  </a:lnTo>
                  <a:lnTo>
                    <a:pt x="5947552" y="1996677"/>
                  </a:lnTo>
                  <a:cubicBezTo>
                    <a:pt x="5988950" y="2015727"/>
                    <a:pt x="6030714" y="2034412"/>
                    <a:pt x="6039140" y="2038441"/>
                  </a:cubicBezTo>
                  <a:lnTo>
                    <a:pt x="6018258" y="2068116"/>
                  </a:lnTo>
                  <a:close/>
                  <a:moveTo>
                    <a:pt x="5855597" y="1954546"/>
                  </a:moveTo>
                  <a:lnTo>
                    <a:pt x="5944621" y="2019757"/>
                  </a:lnTo>
                  <a:cubicBezTo>
                    <a:pt x="5971365" y="2039174"/>
                    <a:pt x="5998475" y="2058591"/>
                    <a:pt x="6015694" y="2071413"/>
                  </a:cubicBezTo>
                  <a:lnTo>
                    <a:pt x="5924105" y="2201470"/>
                  </a:lnTo>
                  <a:lnTo>
                    <a:pt x="5813099" y="2359735"/>
                  </a:lnTo>
                  <a:cubicBezTo>
                    <a:pt x="5810168" y="2358270"/>
                    <a:pt x="5806871" y="2359002"/>
                    <a:pt x="5804307" y="2360834"/>
                  </a:cubicBezTo>
                  <a:cubicBezTo>
                    <a:pt x="5791484" y="2351309"/>
                    <a:pt x="5762176" y="2329328"/>
                    <a:pt x="5732501" y="2308079"/>
                  </a:cubicBezTo>
                  <a:lnTo>
                    <a:pt x="5655200" y="2251660"/>
                  </a:lnTo>
                  <a:lnTo>
                    <a:pt x="5755581" y="2103286"/>
                  </a:lnTo>
                  <a:lnTo>
                    <a:pt x="5855597" y="1954546"/>
                  </a:lnTo>
                  <a:close/>
                  <a:moveTo>
                    <a:pt x="5653002" y="2264483"/>
                  </a:moveTo>
                  <a:cubicBezTo>
                    <a:pt x="5655933" y="2288662"/>
                    <a:pt x="5662893" y="2346180"/>
                    <a:pt x="5670587" y="2403698"/>
                  </a:cubicBezTo>
                  <a:cubicBezTo>
                    <a:pt x="5676082" y="2445462"/>
                    <a:pt x="5681211" y="2486494"/>
                    <a:pt x="5685241" y="2515436"/>
                  </a:cubicBezTo>
                  <a:lnTo>
                    <a:pt x="5598048" y="2620947"/>
                  </a:lnTo>
                  <a:cubicBezTo>
                    <a:pt x="5597316" y="2620580"/>
                    <a:pt x="5596583" y="2620214"/>
                    <a:pt x="5595850" y="2620214"/>
                  </a:cubicBezTo>
                  <a:cubicBezTo>
                    <a:pt x="5600247" y="2593470"/>
                    <a:pt x="5612336" y="2517634"/>
                    <a:pt x="5624793" y="2441432"/>
                  </a:cubicBezTo>
                  <a:lnTo>
                    <a:pt x="5653002" y="2264483"/>
                  </a:lnTo>
                  <a:close/>
                  <a:moveTo>
                    <a:pt x="5598415" y="2639631"/>
                  </a:moveTo>
                  <a:lnTo>
                    <a:pt x="5673151" y="2726457"/>
                  </a:lnTo>
                  <a:cubicBezTo>
                    <a:pt x="5672052" y="2735982"/>
                    <a:pt x="5671320" y="2745507"/>
                    <a:pt x="5670220" y="2755399"/>
                  </a:cubicBezTo>
                  <a:cubicBezTo>
                    <a:pt x="5662527" y="2834898"/>
                    <a:pt x="5655200" y="2913665"/>
                    <a:pt x="5652269" y="2943706"/>
                  </a:cubicBezTo>
                  <a:cubicBezTo>
                    <a:pt x="5647873" y="2918061"/>
                    <a:pt x="5636516" y="2855414"/>
                    <a:pt x="5624793" y="2793134"/>
                  </a:cubicBezTo>
                  <a:cubicBezTo>
                    <a:pt x="5612703" y="2728655"/>
                    <a:pt x="5600979" y="2664909"/>
                    <a:pt x="5596583" y="2641096"/>
                  </a:cubicBezTo>
                  <a:cubicBezTo>
                    <a:pt x="5596949" y="2640730"/>
                    <a:pt x="5597682" y="2640363"/>
                    <a:pt x="5598415" y="2639631"/>
                  </a:cubicBezTo>
                  <a:lnTo>
                    <a:pt x="5598415" y="2639631"/>
                  </a:lnTo>
                  <a:close/>
                  <a:moveTo>
                    <a:pt x="4957293" y="2840394"/>
                  </a:moveTo>
                  <a:cubicBezTo>
                    <a:pt x="4957293" y="2840394"/>
                    <a:pt x="4957293" y="2840760"/>
                    <a:pt x="4957293" y="2840760"/>
                  </a:cubicBezTo>
                  <a:lnTo>
                    <a:pt x="4957293" y="2840760"/>
                  </a:lnTo>
                  <a:cubicBezTo>
                    <a:pt x="4957293" y="2840760"/>
                    <a:pt x="4957293" y="2840760"/>
                    <a:pt x="4957659" y="2840760"/>
                  </a:cubicBezTo>
                  <a:cubicBezTo>
                    <a:pt x="4958026" y="2840760"/>
                    <a:pt x="4957659" y="2840760"/>
                    <a:pt x="4957659" y="2841126"/>
                  </a:cubicBezTo>
                  <a:lnTo>
                    <a:pt x="5132411" y="2934547"/>
                  </a:lnTo>
                  <a:cubicBezTo>
                    <a:pt x="5132045" y="2935280"/>
                    <a:pt x="5131678" y="2936379"/>
                    <a:pt x="5131678" y="2937111"/>
                  </a:cubicBezTo>
                  <a:cubicBezTo>
                    <a:pt x="5132045" y="2938943"/>
                    <a:pt x="5133143" y="2940775"/>
                    <a:pt x="5134609" y="2941874"/>
                  </a:cubicBezTo>
                  <a:cubicBezTo>
                    <a:pt x="5135341" y="2942240"/>
                    <a:pt x="5136074" y="2942607"/>
                    <a:pt x="5136441" y="2942607"/>
                  </a:cubicBezTo>
                  <a:lnTo>
                    <a:pt x="5117024" y="3133844"/>
                  </a:lnTo>
                  <a:cubicBezTo>
                    <a:pt x="5115559" y="3134210"/>
                    <a:pt x="5114459" y="3134943"/>
                    <a:pt x="5113360" y="3136042"/>
                  </a:cubicBezTo>
                  <a:cubicBezTo>
                    <a:pt x="5111528" y="3138607"/>
                    <a:pt x="5111895" y="3142270"/>
                    <a:pt x="5114459" y="3144469"/>
                  </a:cubicBezTo>
                  <a:cubicBezTo>
                    <a:pt x="5117024" y="3146300"/>
                    <a:pt x="5120687" y="3145934"/>
                    <a:pt x="5122886" y="3143369"/>
                  </a:cubicBezTo>
                  <a:cubicBezTo>
                    <a:pt x="5123984" y="3142270"/>
                    <a:pt x="5124351" y="3140439"/>
                    <a:pt x="5123984" y="3138973"/>
                  </a:cubicBezTo>
                  <a:cubicBezTo>
                    <a:pt x="5123984" y="3138241"/>
                    <a:pt x="5123252" y="3137874"/>
                    <a:pt x="5123252" y="3137508"/>
                  </a:cubicBezTo>
                  <a:lnTo>
                    <a:pt x="5188097" y="3076693"/>
                  </a:lnTo>
                  <a:lnTo>
                    <a:pt x="5252942" y="3015511"/>
                  </a:lnTo>
                  <a:cubicBezTo>
                    <a:pt x="5253674" y="3015878"/>
                    <a:pt x="5254774" y="3016244"/>
                    <a:pt x="5255872" y="3016244"/>
                  </a:cubicBezTo>
                  <a:cubicBezTo>
                    <a:pt x="5259170" y="3016244"/>
                    <a:pt x="5261734" y="3013680"/>
                    <a:pt x="5261734" y="3010382"/>
                  </a:cubicBezTo>
                  <a:cubicBezTo>
                    <a:pt x="5261734" y="3008551"/>
                    <a:pt x="5261001" y="3006719"/>
                    <a:pt x="5259536" y="3005620"/>
                  </a:cubicBezTo>
                  <a:cubicBezTo>
                    <a:pt x="5257704" y="3004154"/>
                    <a:pt x="5255140" y="3004154"/>
                    <a:pt x="5253308" y="3005620"/>
                  </a:cubicBezTo>
                  <a:lnTo>
                    <a:pt x="5184067" y="2951033"/>
                  </a:lnTo>
                  <a:lnTo>
                    <a:pt x="5142302" y="2918427"/>
                  </a:lnTo>
                  <a:lnTo>
                    <a:pt x="5155491" y="2743309"/>
                  </a:lnTo>
                  <a:lnTo>
                    <a:pt x="5359551" y="2762360"/>
                  </a:lnTo>
                  <a:cubicBezTo>
                    <a:pt x="5359917" y="2765657"/>
                    <a:pt x="5362848" y="2768222"/>
                    <a:pt x="5366512" y="2768588"/>
                  </a:cubicBezTo>
                  <a:cubicBezTo>
                    <a:pt x="5368710" y="2768588"/>
                    <a:pt x="5370908" y="2767489"/>
                    <a:pt x="5372374" y="2765657"/>
                  </a:cubicBezTo>
                  <a:cubicBezTo>
                    <a:pt x="5373106" y="2764558"/>
                    <a:pt x="5373472" y="2763092"/>
                    <a:pt x="5373472" y="2761627"/>
                  </a:cubicBezTo>
                  <a:lnTo>
                    <a:pt x="5456635" y="2740745"/>
                  </a:lnTo>
                  <a:lnTo>
                    <a:pt x="5544561" y="2718397"/>
                  </a:lnTo>
                  <a:cubicBezTo>
                    <a:pt x="5545659" y="2719130"/>
                    <a:pt x="5546759" y="2718764"/>
                    <a:pt x="5547858" y="2718031"/>
                  </a:cubicBezTo>
                  <a:cubicBezTo>
                    <a:pt x="5548590" y="2716932"/>
                    <a:pt x="5548590" y="2715100"/>
                    <a:pt x="5547491" y="2714367"/>
                  </a:cubicBezTo>
                  <a:cubicBezTo>
                    <a:pt x="5547491" y="2714367"/>
                    <a:pt x="5547491" y="2714367"/>
                    <a:pt x="5547491" y="2714367"/>
                  </a:cubicBezTo>
                  <a:cubicBezTo>
                    <a:pt x="5547491" y="2714367"/>
                    <a:pt x="5547125" y="2714367"/>
                    <a:pt x="5547125" y="2714367"/>
                  </a:cubicBezTo>
                  <a:lnTo>
                    <a:pt x="5531738" y="2666008"/>
                  </a:lnTo>
                  <a:lnTo>
                    <a:pt x="5517084" y="2620214"/>
                  </a:lnTo>
                  <a:cubicBezTo>
                    <a:pt x="5517450" y="2619848"/>
                    <a:pt x="5517817" y="2620214"/>
                    <a:pt x="5518183" y="2619481"/>
                  </a:cubicBezTo>
                  <a:cubicBezTo>
                    <a:pt x="5520015" y="2617283"/>
                    <a:pt x="5519282" y="2613986"/>
                    <a:pt x="5517084" y="2612154"/>
                  </a:cubicBezTo>
                  <a:cubicBezTo>
                    <a:pt x="5515252" y="2611055"/>
                    <a:pt x="5513054" y="2611055"/>
                    <a:pt x="5511222" y="2612520"/>
                  </a:cubicBezTo>
                  <a:lnTo>
                    <a:pt x="5485944" y="2596034"/>
                  </a:lnTo>
                  <a:cubicBezTo>
                    <a:pt x="5476052" y="2589440"/>
                    <a:pt x="5466161" y="2583212"/>
                    <a:pt x="5461031" y="2579915"/>
                  </a:cubicBezTo>
                  <a:cubicBezTo>
                    <a:pt x="5461764" y="2577717"/>
                    <a:pt x="5461031" y="2575518"/>
                    <a:pt x="5459200" y="2574419"/>
                  </a:cubicBezTo>
                  <a:cubicBezTo>
                    <a:pt x="5457002" y="2572588"/>
                    <a:pt x="5453704" y="2572954"/>
                    <a:pt x="5451873" y="2575152"/>
                  </a:cubicBezTo>
                  <a:cubicBezTo>
                    <a:pt x="5451140" y="2576251"/>
                    <a:pt x="5450407" y="2577350"/>
                    <a:pt x="5450774" y="2578816"/>
                  </a:cubicBezTo>
                  <a:lnTo>
                    <a:pt x="5244149" y="2647324"/>
                  </a:lnTo>
                  <a:cubicBezTo>
                    <a:pt x="5243783" y="2646591"/>
                    <a:pt x="5243416" y="2645492"/>
                    <a:pt x="5242684" y="2645126"/>
                  </a:cubicBezTo>
                  <a:cubicBezTo>
                    <a:pt x="5241584" y="2644760"/>
                    <a:pt x="5240486" y="2644393"/>
                    <a:pt x="5239753" y="2644393"/>
                  </a:cubicBezTo>
                  <a:lnTo>
                    <a:pt x="5229129" y="2435571"/>
                  </a:lnTo>
                  <a:cubicBezTo>
                    <a:pt x="5230961" y="2435204"/>
                    <a:pt x="5232426" y="2434472"/>
                    <a:pt x="5233525" y="2433373"/>
                  </a:cubicBezTo>
                  <a:cubicBezTo>
                    <a:pt x="5234624" y="2431541"/>
                    <a:pt x="5235357" y="2429343"/>
                    <a:pt x="5234990" y="2427511"/>
                  </a:cubicBezTo>
                  <a:cubicBezTo>
                    <a:pt x="5234624" y="2426412"/>
                    <a:pt x="5233891" y="2425313"/>
                    <a:pt x="5233159" y="2424214"/>
                  </a:cubicBezTo>
                  <a:lnTo>
                    <a:pt x="5291042" y="2357537"/>
                  </a:lnTo>
                  <a:lnTo>
                    <a:pt x="5349659" y="2289761"/>
                  </a:lnTo>
                  <a:cubicBezTo>
                    <a:pt x="5350392" y="2290128"/>
                    <a:pt x="5351125" y="2290494"/>
                    <a:pt x="5352224" y="2290494"/>
                  </a:cubicBezTo>
                  <a:cubicBezTo>
                    <a:pt x="5355888" y="2290494"/>
                    <a:pt x="5358818" y="2287563"/>
                    <a:pt x="5358818" y="2283900"/>
                  </a:cubicBezTo>
                  <a:cubicBezTo>
                    <a:pt x="5358818" y="2283533"/>
                    <a:pt x="5358818" y="2283167"/>
                    <a:pt x="5358818" y="2283167"/>
                  </a:cubicBezTo>
                  <a:cubicBezTo>
                    <a:pt x="5358452" y="2281335"/>
                    <a:pt x="5357719" y="2279870"/>
                    <a:pt x="5356254" y="2278771"/>
                  </a:cubicBezTo>
                  <a:cubicBezTo>
                    <a:pt x="5354056" y="2277305"/>
                    <a:pt x="5351491" y="2277305"/>
                    <a:pt x="5349659" y="2278771"/>
                  </a:cubicBezTo>
                  <a:lnTo>
                    <a:pt x="5296904" y="2226016"/>
                  </a:lnTo>
                  <a:lnTo>
                    <a:pt x="5243783" y="2173260"/>
                  </a:lnTo>
                  <a:cubicBezTo>
                    <a:pt x="5244882" y="2171062"/>
                    <a:pt x="5244515" y="2168131"/>
                    <a:pt x="5243050" y="2166300"/>
                  </a:cubicBezTo>
                  <a:cubicBezTo>
                    <a:pt x="5248912" y="2156408"/>
                    <a:pt x="5262467" y="2133694"/>
                    <a:pt x="5276388" y="2110614"/>
                  </a:cubicBezTo>
                  <a:lnTo>
                    <a:pt x="5312291" y="2050531"/>
                  </a:lnTo>
                  <a:cubicBezTo>
                    <a:pt x="5312291" y="2050531"/>
                    <a:pt x="5312658" y="2050531"/>
                    <a:pt x="5313024" y="2050531"/>
                  </a:cubicBezTo>
                  <a:cubicBezTo>
                    <a:pt x="5313390" y="2050531"/>
                    <a:pt x="5313024" y="2049798"/>
                    <a:pt x="5313024" y="2049066"/>
                  </a:cubicBezTo>
                  <a:cubicBezTo>
                    <a:pt x="5313024" y="2048333"/>
                    <a:pt x="5313024" y="2048699"/>
                    <a:pt x="5313024" y="2048699"/>
                  </a:cubicBezTo>
                  <a:cubicBezTo>
                    <a:pt x="5313024" y="2048699"/>
                    <a:pt x="5313024" y="2048699"/>
                    <a:pt x="5313024" y="2048699"/>
                  </a:cubicBezTo>
                  <a:cubicBezTo>
                    <a:pt x="5313024" y="2048699"/>
                    <a:pt x="5313390" y="2047967"/>
                    <a:pt x="5313024" y="2047600"/>
                  </a:cubicBezTo>
                  <a:cubicBezTo>
                    <a:pt x="5312658" y="2047234"/>
                    <a:pt x="5311925" y="2047600"/>
                    <a:pt x="5311559" y="2047967"/>
                  </a:cubicBezTo>
                  <a:cubicBezTo>
                    <a:pt x="5311192" y="2048333"/>
                    <a:pt x="5311192" y="2047967"/>
                    <a:pt x="5311192" y="2047967"/>
                  </a:cubicBezTo>
                  <a:lnTo>
                    <a:pt x="5310093" y="2048333"/>
                  </a:lnTo>
                  <a:lnTo>
                    <a:pt x="5310093" y="2048333"/>
                  </a:lnTo>
                  <a:lnTo>
                    <a:pt x="5275289" y="2057492"/>
                  </a:lnTo>
                  <a:lnTo>
                    <a:pt x="5305330" y="1957843"/>
                  </a:lnTo>
                  <a:cubicBezTo>
                    <a:pt x="5305330" y="1957843"/>
                    <a:pt x="5305330" y="1957843"/>
                    <a:pt x="5305697" y="1957843"/>
                  </a:cubicBezTo>
                  <a:cubicBezTo>
                    <a:pt x="5309360" y="1957843"/>
                    <a:pt x="5312658" y="1954546"/>
                    <a:pt x="5312658" y="1950882"/>
                  </a:cubicBezTo>
                  <a:cubicBezTo>
                    <a:pt x="5312658" y="1948684"/>
                    <a:pt x="5311559" y="1946486"/>
                    <a:pt x="5309727" y="1945387"/>
                  </a:cubicBezTo>
                  <a:cubicBezTo>
                    <a:pt x="5306796" y="1943189"/>
                    <a:pt x="5302400" y="1943922"/>
                    <a:pt x="5299835" y="1946853"/>
                  </a:cubicBezTo>
                  <a:cubicBezTo>
                    <a:pt x="5298736" y="1948318"/>
                    <a:pt x="5298370" y="1950150"/>
                    <a:pt x="5298370" y="1951982"/>
                  </a:cubicBezTo>
                  <a:cubicBezTo>
                    <a:pt x="5298370" y="1952714"/>
                    <a:pt x="5299103" y="1953447"/>
                    <a:pt x="5299835" y="1954180"/>
                  </a:cubicBezTo>
                  <a:lnTo>
                    <a:pt x="5237555" y="2017559"/>
                  </a:lnTo>
                  <a:lnTo>
                    <a:pt x="5171244" y="2084969"/>
                  </a:lnTo>
                  <a:cubicBezTo>
                    <a:pt x="5170878" y="2084969"/>
                    <a:pt x="5170512" y="2084969"/>
                    <a:pt x="5170145" y="2084969"/>
                  </a:cubicBezTo>
                  <a:cubicBezTo>
                    <a:pt x="5169779" y="2084969"/>
                    <a:pt x="5170512" y="2086068"/>
                    <a:pt x="5170512" y="2086434"/>
                  </a:cubicBezTo>
                  <a:lnTo>
                    <a:pt x="5159521" y="2301118"/>
                  </a:lnTo>
                  <a:cubicBezTo>
                    <a:pt x="5158056" y="2301485"/>
                    <a:pt x="5156956" y="2302217"/>
                    <a:pt x="5156224" y="2302950"/>
                  </a:cubicBezTo>
                  <a:cubicBezTo>
                    <a:pt x="5154392" y="2305148"/>
                    <a:pt x="5154392" y="2308445"/>
                    <a:pt x="5156590" y="2310277"/>
                  </a:cubicBezTo>
                  <a:cubicBezTo>
                    <a:pt x="5156590" y="2310277"/>
                    <a:pt x="5156590" y="2310277"/>
                    <a:pt x="5156590" y="2310277"/>
                  </a:cubicBezTo>
                  <a:cubicBezTo>
                    <a:pt x="5150729" y="2319802"/>
                    <a:pt x="5137173" y="2342883"/>
                    <a:pt x="5122886" y="2365963"/>
                  </a:cubicBezTo>
                  <a:lnTo>
                    <a:pt x="5089181" y="2422382"/>
                  </a:lnTo>
                  <a:cubicBezTo>
                    <a:pt x="5086983" y="2421649"/>
                    <a:pt x="5085151" y="2422382"/>
                    <a:pt x="5083685" y="2424214"/>
                  </a:cubicBezTo>
                  <a:cubicBezTo>
                    <a:pt x="5082953" y="2425313"/>
                    <a:pt x="5082587" y="2426778"/>
                    <a:pt x="5082587" y="2428244"/>
                  </a:cubicBezTo>
                  <a:cubicBezTo>
                    <a:pt x="5082953" y="2429343"/>
                    <a:pt x="5083319" y="2430076"/>
                    <a:pt x="5084052" y="2430808"/>
                  </a:cubicBezTo>
                  <a:lnTo>
                    <a:pt x="5053278" y="2479534"/>
                  </a:lnTo>
                  <a:lnTo>
                    <a:pt x="5020306" y="2532655"/>
                  </a:lnTo>
                  <a:lnTo>
                    <a:pt x="5020306" y="2532655"/>
                  </a:lnTo>
                  <a:lnTo>
                    <a:pt x="5020306" y="2532655"/>
                  </a:lnTo>
                  <a:lnTo>
                    <a:pt x="5020306" y="2532655"/>
                  </a:lnTo>
                  <a:lnTo>
                    <a:pt x="4999790" y="2586143"/>
                  </a:lnTo>
                  <a:lnTo>
                    <a:pt x="4979640" y="2639631"/>
                  </a:lnTo>
                  <a:cubicBezTo>
                    <a:pt x="4979640" y="2639631"/>
                    <a:pt x="4979640" y="2639631"/>
                    <a:pt x="4979640" y="2639997"/>
                  </a:cubicBezTo>
                  <a:cubicBezTo>
                    <a:pt x="4979640" y="2640363"/>
                    <a:pt x="4979274" y="2640363"/>
                    <a:pt x="4979640" y="2640730"/>
                  </a:cubicBezTo>
                  <a:cubicBezTo>
                    <a:pt x="4980007" y="2641096"/>
                    <a:pt x="4980007" y="2641096"/>
                    <a:pt x="4980007" y="2641462"/>
                  </a:cubicBezTo>
                  <a:cubicBezTo>
                    <a:pt x="4980007" y="2641829"/>
                    <a:pt x="4980007" y="2641462"/>
                    <a:pt x="4980007" y="2641829"/>
                  </a:cubicBezTo>
                  <a:lnTo>
                    <a:pt x="4980007" y="2641829"/>
                  </a:lnTo>
                  <a:lnTo>
                    <a:pt x="4980007" y="2641829"/>
                  </a:lnTo>
                  <a:lnTo>
                    <a:pt x="4980007" y="2641829"/>
                  </a:lnTo>
                  <a:lnTo>
                    <a:pt x="5151461" y="2741478"/>
                  </a:lnTo>
                  <a:lnTo>
                    <a:pt x="4959491" y="2837829"/>
                  </a:lnTo>
                  <a:cubicBezTo>
                    <a:pt x="4959491" y="2837829"/>
                    <a:pt x="4959491" y="2838195"/>
                    <a:pt x="4959125" y="2838195"/>
                  </a:cubicBezTo>
                  <a:lnTo>
                    <a:pt x="4958758" y="2838195"/>
                  </a:lnTo>
                  <a:cubicBezTo>
                    <a:pt x="4958758" y="2838195"/>
                    <a:pt x="4958758" y="2838562"/>
                    <a:pt x="4958758" y="2838562"/>
                  </a:cubicBezTo>
                  <a:cubicBezTo>
                    <a:pt x="4958758" y="2838562"/>
                    <a:pt x="4958392" y="2838928"/>
                    <a:pt x="4958392" y="2838928"/>
                  </a:cubicBezTo>
                  <a:cubicBezTo>
                    <a:pt x="4958392" y="2838928"/>
                    <a:pt x="4958392" y="2838928"/>
                    <a:pt x="4958392" y="2839294"/>
                  </a:cubicBezTo>
                  <a:cubicBezTo>
                    <a:pt x="4958392" y="2839294"/>
                    <a:pt x="4958392" y="2839294"/>
                    <a:pt x="4958392" y="2839661"/>
                  </a:cubicBezTo>
                  <a:cubicBezTo>
                    <a:pt x="4956926" y="2840027"/>
                    <a:pt x="4956926" y="2840027"/>
                    <a:pt x="4957293" y="2840394"/>
                  </a:cubicBezTo>
                  <a:lnTo>
                    <a:pt x="4957293" y="2840394"/>
                  </a:lnTo>
                  <a:close/>
                  <a:moveTo>
                    <a:pt x="5299835" y="1956744"/>
                  </a:moveTo>
                  <a:lnTo>
                    <a:pt x="5269428" y="2057858"/>
                  </a:lnTo>
                  <a:lnTo>
                    <a:pt x="5239386" y="2065918"/>
                  </a:lnTo>
                  <a:lnTo>
                    <a:pt x="5175640" y="2083137"/>
                  </a:lnTo>
                  <a:lnTo>
                    <a:pt x="5237921" y="2019757"/>
                  </a:lnTo>
                  <a:lnTo>
                    <a:pt x="5299835" y="1956744"/>
                  </a:lnTo>
                  <a:close/>
                  <a:moveTo>
                    <a:pt x="5121054" y="3134577"/>
                  </a:moveTo>
                  <a:cubicBezTo>
                    <a:pt x="5121054" y="3134577"/>
                    <a:pt x="5120687" y="3134577"/>
                    <a:pt x="5120321" y="3134577"/>
                  </a:cubicBezTo>
                  <a:lnTo>
                    <a:pt x="5139738" y="2942973"/>
                  </a:lnTo>
                  <a:cubicBezTo>
                    <a:pt x="5141203" y="2942607"/>
                    <a:pt x="5142302" y="2942240"/>
                    <a:pt x="5143401" y="2941141"/>
                  </a:cubicBezTo>
                  <a:lnTo>
                    <a:pt x="5196157" y="2974846"/>
                  </a:lnTo>
                  <a:lnTo>
                    <a:pt x="5250377" y="3009283"/>
                  </a:lnTo>
                  <a:cubicBezTo>
                    <a:pt x="5250011" y="3010382"/>
                    <a:pt x="5250011" y="3011848"/>
                    <a:pt x="5250743" y="3012947"/>
                  </a:cubicBezTo>
                  <a:lnTo>
                    <a:pt x="5185532" y="3073762"/>
                  </a:lnTo>
                  <a:lnTo>
                    <a:pt x="5121054" y="3134577"/>
                  </a:lnTo>
                  <a:close/>
                  <a:moveTo>
                    <a:pt x="5137906" y="2929051"/>
                  </a:moveTo>
                  <a:cubicBezTo>
                    <a:pt x="5137540" y="2929051"/>
                    <a:pt x="5137173" y="2929784"/>
                    <a:pt x="5136441" y="2929784"/>
                  </a:cubicBezTo>
                  <a:lnTo>
                    <a:pt x="5125450" y="2914764"/>
                  </a:lnTo>
                  <a:cubicBezTo>
                    <a:pt x="5122886" y="2911466"/>
                    <a:pt x="5120687" y="2908169"/>
                    <a:pt x="5118489" y="2905238"/>
                  </a:cubicBezTo>
                  <a:lnTo>
                    <a:pt x="5138272" y="2920992"/>
                  </a:lnTo>
                  <a:lnTo>
                    <a:pt x="5137906" y="2929051"/>
                  </a:lnTo>
                  <a:close/>
                  <a:moveTo>
                    <a:pt x="5086616" y="2433373"/>
                  </a:moveTo>
                  <a:cubicBezTo>
                    <a:pt x="5088448" y="2433373"/>
                    <a:pt x="5089914" y="2432640"/>
                    <a:pt x="5091012" y="2431175"/>
                  </a:cubicBezTo>
                  <a:cubicBezTo>
                    <a:pt x="5091379" y="2430808"/>
                    <a:pt x="5091379" y="2430076"/>
                    <a:pt x="5091379" y="2429343"/>
                  </a:cubicBezTo>
                  <a:lnTo>
                    <a:pt x="5156224" y="2429709"/>
                  </a:lnTo>
                  <a:lnTo>
                    <a:pt x="5218504" y="2430076"/>
                  </a:lnTo>
                  <a:cubicBezTo>
                    <a:pt x="5218504" y="2430442"/>
                    <a:pt x="5218871" y="2430442"/>
                    <a:pt x="5218871" y="2430808"/>
                  </a:cubicBezTo>
                  <a:lnTo>
                    <a:pt x="5049248" y="2530457"/>
                  </a:lnTo>
                  <a:cubicBezTo>
                    <a:pt x="5052545" y="2521664"/>
                    <a:pt x="5060239" y="2501881"/>
                    <a:pt x="5067932" y="2481732"/>
                  </a:cubicBezTo>
                  <a:lnTo>
                    <a:pt x="5086616" y="2433373"/>
                  </a:lnTo>
                  <a:lnTo>
                    <a:pt x="5086616" y="2433373"/>
                  </a:lnTo>
                  <a:close/>
                  <a:moveTo>
                    <a:pt x="5325480" y="2712902"/>
                  </a:moveTo>
                  <a:cubicBezTo>
                    <a:pt x="5325846" y="2712535"/>
                    <a:pt x="5325846" y="2711803"/>
                    <a:pt x="5325846" y="2711436"/>
                  </a:cubicBezTo>
                  <a:lnTo>
                    <a:pt x="5387760" y="2713268"/>
                  </a:lnTo>
                  <a:lnTo>
                    <a:pt x="5367245" y="2755399"/>
                  </a:lnTo>
                  <a:cubicBezTo>
                    <a:pt x="5365779" y="2755033"/>
                    <a:pt x="5364314" y="2755399"/>
                    <a:pt x="5363215" y="2755765"/>
                  </a:cubicBezTo>
                  <a:cubicBezTo>
                    <a:pt x="5358818" y="2750637"/>
                    <a:pt x="5351858" y="2742577"/>
                    <a:pt x="5344531" y="2734151"/>
                  </a:cubicBezTo>
                  <a:lnTo>
                    <a:pt x="5325480" y="2712902"/>
                  </a:lnTo>
                  <a:close/>
                  <a:moveTo>
                    <a:pt x="5327678" y="2707773"/>
                  </a:moveTo>
                  <a:lnTo>
                    <a:pt x="5368344" y="2689821"/>
                  </a:lnTo>
                  <a:lnTo>
                    <a:pt x="5407910" y="2672236"/>
                  </a:lnTo>
                  <a:lnTo>
                    <a:pt x="5389592" y="2709971"/>
                  </a:lnTo>
                  <a:lnTo>
                    <a:pt x="5327678" y="2707773"/>
                  </a:lnTo>
                  <a:close/>
                  <a:moveTo>
                    <a:pt x="5230594" y="2653552"/>
                  </a:moveTo>
                  <a:cubicBezTo>
                    <a:pt x="5230961" y="2654285"/>
                    <a:pt x="5231327" y="2654651"/>
                    <a:pt x="5231693" y="2655018"/>
                  </a:cubicBezTo>
                  <a:lnTo>
                    <a:pt x="5229129" y="2657582"/>
                  </a:lnTo>
                  <a:lnTo>
                    <a:pt x="5219603" y="2652453"/>
                  </a:lnTo>
                  <a:lnTo>
                    <a:pt x="5230594" y="2653552"/>
                  </a:lnTo>
                  <a:close/>
                  <a:moveTo>
                    <a:pt x="5233891" y="2657948"/>
                  </a:moveTo>
                  <a:cubicBezTo>
                    <a:pt x="5234990" y="2658681"/>
                    <a:pt x="5236089" y="2659048"/>
                    <a:pt x="5237555" y="2659048"/>
                  </a:cubicBezTo>
                  <a:cubicBezTo>
                    <a:pt x="5239020" y="2658681"/>
                    <a:pt x="5240486" y="2657948"/>
                    <a:pt x="5241584" y="2657216"/>
                  </a:cubicBezTo>
                  <a:lnTo>
                    <a:pt x="5264665" y="2676999"/>
                  </a:lnTo>
                  <a:lnTo>
                    <a:pt x="5232792" y="2659780"/>
                  </a:lnTo>
                  <a:cubicBezTo>
                    <a:pt x="5232426" y="2659048"/>
                    <a:pt x="5233159" y="2658315"/>
                    <a:pt x="5233891" y="2657948"/>
                  </a:cubicBezTo>
                  <a:lnTo>
                    <a:pt x="5233891" y="2657948"/>
                  </a:lnTo>
                  <a:close/>
                  <a:moveTo>
                    <a:pt x="5266497" y="2674068"/>
                  </a:moveTo>
                  <a:lnTo>
                    <a:pt x="5277854" y="2681762"/>
                  </a:lnTo>
                  <a:lnTo>
                    <a:pt x="5293241" y="2692386"/>
                  </a:lnTo>
                  <a:lnTo>
                    <a:pt x="5279319" y="2685059"/>
                  </a:lnTo>
                  <a:lnTo>
                    <a:pt x="5266497" y="2674068"/>
                  </a:lnTo>
                  <a:close/>
                  <a:moveTo>
                    <a:pt x="5314489" y="2708139"/>
                  </a:moveTo>
                  <a:cubicBezTo>
                    <a:pt x="5314489" y="2708506"/>
                    <a:pt x="5314489" y="2708506"/>
                    <a:pt x="5314489" y="2708872"/>
                  </a:cubicBezTo>
                  <a:lnTo>
                    <a:pt x="5308628" y="2709971"/>
                  </a:lnTo>
                  <a:lnTo>
                    <a:pt x="5303132" y="2705208"/>
                  </a:lnTo>
                  <a:lnTo>
                    <a:pt x="5292508" y="2696416"/>
                  </a:lnTo>
                  <a:lnTo>
                    <a:pt x="5314489" y="2708139"/>
                  </a:lnTo>
                  <a:close/>
                  <a:moveTo>
                    <a:pt x="5329143" y="2703010"/>
                  </a:moveTo>
                  <a:lnTo>
                    <a:pt x="5369076" y="2664543"/>
                  </a:lnTo>
                  <a:lnTo>
                    <a:pt x="5403148" y="2667474"/>
                  </a:lnTo>
                  <a:lnTo>
                    <a:pt x="5329143" y="2703010"/>
                  </a:lnTo>
                  <a:close/>
                  <a:moveTo>
                    <a:pt x="5323282" y="2704109"/>
                  </a:moveTo>
                  <a:cubicBezTo>
                    <a:pt x="5321084" y="2703010"/>
                    <a:pt x="5318519" y="2703010"/>
                    <a:pt x="5316321" y="2704842"/>
                  </a:cubicBezTo>
                  <a:lnTo>
                    <a:pt x="5279686" y="2679197"/>
                  </a:lnTo>
                  <a:cubicBezTo>
                    <a:pt x="5266497" y="2669672"/>
                    <a:pt x="5252942" y="2660513"/>
                    <a:pt x="5245248" y="2655018"/>
                  </a:cubicBezTo>
                  <a:lnTo>
                    <a:pt x="5364314" y="2664543"/>
                  </a:lnTo>
                  <a:lnTo>
                    <a:pt x="5323282" y="2704109"/>
                  </a:lnTo>
                  <a:close/>
                  <a:moveTo>
                    <a:pt x="5314856" y="2712169"/>
                  </a:moveTo>
                  <a:cubicBezTo>
                    <a:pt x="5315222" y="2712902"/>
                    <a:pt x="5315589" y="2714001"/>
                    <a:pt x="5316321" y="2714734"/>
                  </a:cubicBezTo>
                  <a:cubicBezTo>
                    <a:pt x="5317420" y="2715466"/>
                    <a:pt x="5318886" y="2716199"/>
                    <a:pt x="5320351" y="2715833"/>
                  </a:cubicBezTo>
                  <a:cubicBezTo>
                    <a:pt x="5321084" y="2715833"/>
                    <a:pt x="5321816" y="2715100"/>
                    <a:pt x="5322549" y="2714734"/>
                  </a:cubicBezTo>
                  <a:cubicBezTo>
                    <a:pt x="5326579" y="2719496"/>
                    <a:pt x="5333906" y="2727922"/>
                    <a:pt x="5341600" y="2736715"/>
                  </a:cubicBezTo>
                  <a:cubicBezTo>
                    <a:pt x="5343798" y="2739279"/>
                    <a:pt x="5345996" y="2741478"/>
                    <a:pt x="5347828" y="2744042"/>
                  </a:cubicBezTo>
                  <a:lnTo>
                    <a:pt x="5311559" y="2712902"/>
                  </a:lnTo>
                  <a:lnTo>
                    <a:pt x="5314856" y="2712169"/>
                  </a:lnTo>
                  <a:close/>
                  <a:moveTo>
                    <a:pt x="5289944" y="2704476"/>
                  </a:moveTo>
                  <a:lnTo>
                    <a:pt x="5234990" y="2664909"/>
                  </a:lnTo>
                  <a:lnTo>
                    <a:pt x="5265031" y="2681395"/>
                  </a:lnTo>
                  <a:lnTo>
                    <a:pt x="5277487" y="2687990"/>
                  </a:lnTo>
                  <a:lnTo>
                    <a:pt x="5300568" y="2707773"/>
                  </a:lnTo>
                  <a:lnTo>
                    <a:pt x="5303865" y="2710704"/>
                  </a:lnTo>
                  <a:lnTo>
                    <a:pt x="5299835" y="2711436"/>
                  </a:lnTo>
                  <a:lnTo>
                    <a:pt x="5289944" y="2704476"/>
                  </a:lnTo>
                  <a:close/>
                  <a:moveTo>
                    <a:pt x="5307162" y="2713634"/>
                  </a:moveTo>
                  <a:lnTo>
                    <a:pt x="5332807" y="2735616"/>
                  </a:lnTo>
                  <a:lnTo>
                    <a:pt x="5303499" y="2714367"/>
                  </a:lnTo>
                  <a:lnTo>
                    <a:pt x="5307162" y="2713634"/>
                  </a:lnTo>
                  <a:close/>
                  <a:moveTo>
                    <a:pt x="5196889" y="2697881"/>
                  </a:moveTo>
                  <a:lnTo>
                    <a:pt x="5228029" y="2664177"/>
                  </a:lnTo>
                  <a:lnTo>
                    <a:pt x="5287746" y="2707406"/>
                  </a:lnTo>
                  <a:lnTo>
                    <a:pt x="5294706" y="2712535"/>
                  </a:lnTo>
                  <a:lnTo>
                    <a:pt x="5236456" y="2723892"/>
                  </a:lnTo>
                  <a:lnTo>
                    <a:pt x="5158422" y="2739279"/>
                  </a:lnTo>
                  <a:lnTo>
                    <a:pt x="5196889" y="2697881"/>
                  </a:lnTo>
                  <a:close/>
                  <a:moveTo>
                    <a:pt x="5392157" y="2715100"/>
                  </a:moveTo>
                  <a:lnTo>
                    <a:pt x="5393256" y="2713268"/>
                  </a:lnTo>
                  <a:lnTo>
                    <a:pt x="5411940" y="2714001"/>
                  </a:lnTo>
                  <a:lnTo>
                    <a:pt x="5372374" y="2752835"/>
                  </a:lnTo>
                  <a:lnTo>
                    <a:pt x="5392157" y="2715100"/>
                  </a:lnTo>
                  <a:close/>
                  <a:moveTo>
                    <a:pt x="5394721" y="2709971"/>
                  </a:moveTo>
                  <a:lnTo>
                    <a:pt x="5414138" y="2672236"/>
                  </a:lnTo>
                  <a:cubicBezTo>
                    <a:pt x="5414504" y="2672236"/>
                    <a:pt x="5414871" y="2672603"/>
                    <a:pt x="5414871" y="2672603"/>
                  </a:cubicBezTo>
                  <a:cubicBezTo>
                    <a:pt x="5416703" y="2672603"/>
                    <a:pt x="5418168" y="2671870"/>
                    <a:pt x="5419267" y="2670405"/>
                  </a:cubicBezTo>
                  <a:lnTo>
                    <a:pt x="5445645" y="2680663"/>
                  </a:lnTo>
                  <a:lnTo>
                    <a:pt x="5415237" y="2710704"/>
                  </a:lnTo>
                  <a:lnTo>
                    <a:pt x="5394721" y="2709971"/>
                  </a:lnTo>
                  <a:close/>
                  <a:moveTo>
                    <a:pt x="5448575" y="2677732"/>
                  </a:moveTo>
                  <a:lnTo>
                    <a:pt x="5420366" y="2667107"/>
                  </a:lnTo>
                  <a:cubicBezTo>
                    <a:pt x="5420366" y="2666741"/>
                    <a:pt x="5420732" y="2666375"/>
                    <a:pt x="5420732" y="2666008"/>
                  </a:cubicBezTo>
                  <a:cubicBezTo>
                    <a:pt x="5420732" y="2665642"/>
                    <a:pt x="5420732" y="2666008"/>
                    <a:pt x="5420732" y="2666008"/>
                  </a:cubicBezTo>
                  <a:lnTo>
                    <a:pt x="5465061" y="2643661"/>
                  </a:lnTo>
                  <a:lnTo>
                    <a:pt x="5487409" y="2631937"/>
                  </a:lnTo>
                  <a:lnTo>
                    <a:pt x="5490340" y="2636700"/>
                  </a:lnTo>
                  <a:lnTo>
                    <a:pt x="5448575" y="2677732"/>
                  </a:lnTo>
                  <a:close/>
                  <a:moveTo>
                    <a:pt x="5490706" y="2630105"/>
                  </a:moveTo>
                  <a:lnTo>
                    <a:pt x="5503895" y="2623511"/>
                  </a:lnTo>
                  <a:lnTo>
                    <a:pt x="5493271" y="2634135"/>
                  </a:lnTo>
                  <a:cubicBezTo>
                    <a:pt x="5492172" y="2632670"/>
                    <a:pt x="5491439" y="2631571"/>
                    <a:pt x="5490706" y="2630105"/>
                  </a:cubicBezTo>
                  <a:lnTo>
                    <a:pt x="5490706" y="2630105"/>
                  </a:lnTo>
                  <a:close/>
                  <a:moveTo>
                    <a:pt x="5420366" y="2659414"/>
                  </a:moveTo>
                  <a:lnTo>
                    <a:pt x="5436486" y="2623877"/>
                  </a:lnTo>
                  <a:cubicBezTo>
                    <a:pt x="5443813" y="2608124"/>
                    <a:pt x="5450774" y="2592371"/>
                    <a:pt x="5454437" y="2584677"/>
                  </a:cubicBezTo>
                  <a:cubicBezTo>
                    <a:pt x="5454437" y="2584677"/>
                    <a:pt x="5454804" y="2584677"/>
                    <a:pt x="5454804" y="2584677"/>
                  </a:cubicBezTo>
                  <a:cubicBezTo>
                    <a:pt x="5454804" y="2584677"/>
                    <a:pt x="5455536" y="2584311"/>
                    <a:pt x="5455902" y="2583945"/>
                  </a:cubicBezTo>
                  <a:lnTo>
                    <a:pt x="5484478" y="2627907"/>
                  </a:lnTo>
                  <a:lnTo>
                    <a:pt x="5420366" y="2659414"/>
                  </a:lnTo>
                  <a:close/>
                  <a:moveTo>
                    <a:pt x="5412306" y="2662345"/>
                  </a:moveTo>
                  <a:cubicBezTo>
                    <a:pt x="5411573" y="2662711"/>
                    <a:pt x="5410841" y="2662711"/>
                    <a:pt x="5410475" y="2663444"/>
                  </a:cubicBezTo>
                  <a:cubicBezTo>
                    <a:pt x="5410108" y="2664177"/>
                    <a:pt x="5410475" y="2663810"/>
                    <a:pt x="5410475" y="2664177"/>
                  </a:cubicBezTo>
                  <a:lnTo>
                    <a:pt x="5409375" y="2664909"/>
                  </a:lnTo>
                  <a:lnTo>
                    <a:pt x="5372740" y="2661612"/>
                  </a:lnTo>
                  <a:lnTo>
                    <a:pt x="5389226" y="2645859"/>
                  </a:lnTo>
                  <a:lnTo>
                    <a:pt x="5449675" y="2587608"/>
                  </a:lnTo>
                  <a:lnTo>
                    <a:pt x="5412306" y="2662345"/>
                  </a:lnTo>
                  <a:close/>
                  <a:moveTo>
                    <a:pt x="5224366" y="2649156"/>
                  </a:moveTo>
                  <a:cubicBezTo>
                    <a:pt x="5221435" y="2649156"/>
                    <a:pt x="5218871" y="2648790"/>
                    <a:pt x="5216306" y="2648790"/>
                  </a:cubicBezTo>
                  <a:cubicBezTo>
                    <a:pt x="5215940" y="2647691"/>
                    <a:pt x="5215573" y="2646591"/>
                    <a:pt x="5214475" y="2645859"/>
                  </a:cubicBezTo>
                  <a:cubicBezTo>
                    <a:pt x="5214108" y="2645492"/>
                    <a:pt x="5213375" y="2645859"/>
                    <a:pt x="5213009" y="2645492"/>
                  </a:cubicBezTo>
                  <a:lnTo>
                    <a:pt x="5213375" y="2639264"/>
                  </a:lnTo>
                  <a:lnTo>
                    <a:pt x="5230228" y="2649522"/>
                  </a:lnTo>
                  <a:lnTo>
                    <a:pt x="5224366" y="2649156"/>
                  </a:lnTo>
                  <a:close/>
                  <a:moveTo>
                    <a:pt x="5210078" y="2645126"/>
                  </a:moveTo>
                  <a:cubicBezTo>
                    <a:pt x="5209345" y="2645492"/>
                    <a:pt x="5208979" y="2645859"/>
                    <a:pt x="5208246" y="2646225"/>
                  </a:cubicBezTo>
                  <a:lnTo>
                    <a:pt x="5091745" y="2564894"/>
                  </a:lnTo>
                  <a:lnTo>
                    <a:pt x="5210444" y="2637433"/>
                  </a:lnTo>
                  <a:lnTo>
                    <a:pt x="5210078" y="2645126"/>
                  </a:lnTo>
                  <a:close/>
                  <a:moveTo>
                    <a:pt x="5048882" y="2534853"/>
                  </a:moveTo>
                  <a:lnTo>
                    <a:pt x="5220336" y="2434105"/>
                  </a:lnTo>
                  <a:cubicBezTo>
                    <a:pt x="5220702" y="2434472"/>
                    <a:pt x="5220702" y="2434838"/>
                    <a:pt x="5221069" y="2435204"/>
                  </a:cubicBezTo>
                  <a:cubicBezTo>
                    <a:pt x="5221802" y="2435571"/>
                    <a:pt x="5222900" y="2435937"/>
                    <a:pt x="5223633" y="2435937"/>
                  </a:cubicBezTo>
                  <a:lnTo>
                    <a:pt x="5210444" y="2633403"/>
                  </a:lnTo>
                  <a:lnTo>
                    <a:pt x="5048882" y="2534853"/>
                  </a:lnTo>
                  <a:close/>
                  <a:moveTo>
                    <a:pt x="5038257" y="2542913"/>
                  </a:moveTo>
                  <a:lnTo>
                    <a:pt x="5026534" y="2535586"/>
                  </a:lnTo>
                  <a:cubicBezTo>
                    <a:pt x="5028366" y="2535586"/>
                    <a:pt x="5030564" y="2535586"/>
                    <a:pt x="5032396" y="2535952"/>
                  </a:cubicBezTo>
                  <a:lnTo>
                    <a:pt x="5042287" y="2536319"/>
                  </a:lnTo>
                  <a:lnTo>
                    <a:pt x="5038257" y="2542913"/>
                  </a:lnTo>
                  <a:close/>
                  <a:moveTo>
                    <a:pt x="5045951" y="2537051"/>
                  </a:moveTo>
                  <a:lnTo>
                    <a:pt x="5165017" y="2620214"/>
                  </a:lnTo>
                  <a:lnTo>
                    <a:pt x="5041188" y="2544745"/>
                  </a:lnTo>
                  <a:lnTo>
                    <a:pt x="5045951" y="2537051"/>
                  </a:lnTo>
                  <a:close/>
                  <a:moveTo>
                    <a:pt x="5211177" y="2656117"/>
                  </a:moveTo>
                  <a:cubicBezTo>
                    <a:pt x="5212276" y="2656117"/>
                    <a:pt x="5213375" y="2655384"/>
                    <a:pt x="5214108" y="2654651"/>
                  </a:cubicBezTo>
                  <a:lnTo>
                    <a:pt x="5224732" y="2662345"/>
                  </a:lnTo>
                  <a:lnTo>
                    <a:pt x="5193592" y="2695683"/>
                  </a:lnTo>
                  <a:lnTo>
                    <a:pt x="5164650" y="2726823"/>
                  </a:lnTo>
                  <a:cubicBezTo>
                    <a:pt x="5169779" y="2718397"/>
                    <a:pt x="5176740" y="2707773"/>
                    <a:pt x="5183701" y="2697515"/>
                  </a:cubicBezTo>
                  <a:lnTo>
                    <a:pt x="5210078" y="2656117"/>
                  </a:lnTo>
                  <a:cubicBezTo>
                    <a:pt x="5210444" y="2655750"/>
                    <a:pt x="5210811" y="2656117"/>
                    <a:pt x="5211177" y="2656117"/>
                  </a:cubicBezTo>
                  <a:lnTo>
                    <a:pt x="5211177" y="2656117"/>
                  </a:lnTo>
                  <a:close/>
                  <a:moveTo>
                    <a:pt x="5448942" y="2681762"/>
                  </a:moveTo>
                  <a:lnTo>
                    <a:pt x="5478983" y="2693485"/>
                  </a:lnTo>
                  <a:lnTo>
                    <a:pt x="5534303" y="2714367"/>
                  </a:lnTo>
                  <a:lnTo>
                    <a:pt x="5419634" y="2710704"/>
                  </a:lnTo>
                  <a:lnTo>
                    <a:pt x="5448942" y="2681762"/>
                  </a:lnTo>
                  <a:close/>
                  <a:moveTo>
                    <a:pt x="5480448" y="2689821"/>
                  </a:moveTo>
                  <a:lnTo>
                    <a:pt x="5451873" y="2678831"/>
                  </a:lnTo>
                  <a:lnTo>
                    <a:pt x="5492172" y="2639264"/>
                  </a:lnTo>
                  <a:lnTo>
                    <a:pt x="5498400" y="2648790"/>
                  </a:lnTo>
                  <a:lnTo>
                    <a:pt x="5540531" y="2712902"/>
                  </a:lnTo>
                  <a:lnTo>
                    <a:pt x="5480448" y="2689821"/>
                  </a:lnTo>
                  <a:close/>
                  <a:moveTo>
                    <a:pt x="5236822" y="2727556"/>
                  </a:moveTo>
                  <a:lnTo>
                    <a:pt x="5298003" y="2715466"/>
                  </a:lnTo>
                  <a:lnTo>
                    <a:pt x="5359185" y="2759429"/>
                  </a:lnTo>
                  <a:lnTo>
                    <a:pt x="5359185" y="2759429"/>
                  </a:lnTo>
                  <a:lnTo>
                    <a:pt x="5165017" y="2741478"/>
                  </a:lnTo>
                  <a:lnTo>
                    <a:pt x="5236822" y="2727556"/>
                  </a:lnTo>
                  <a:close/>
                  <a:moveTo>
                    <a:pt x="5234990" y="2164834"/>
                  </a:moveTo>
                  <a:lnTo>
                    <a:pt x="5204949" y="2127100"/>
                  </a:lnTo>
                  <a:lnTo>
                    <a:pt x="5172710" y="2087167"/>
                  </a:lnTo>
                  <a:lnTo>
                    <a:pt x="5240119" y="2069582"/>
                  </a:lnTo>
                  <a:lnTo>
                    <a:pt x="5267962" y="2062255"/>
                  </a:lnTo>
                  <a:lnTo>
                    <a:pt x="5237188" y="2164468"/>
                  </a:lnTo>
                  <a:cubicBezTo>
                    <a:pt x="5236089" y="2164468"/>
                    <a:pt x="5235357" y="2164468"/>
                    <a:pt x="5234990" y="2164834"/>
                  </a:cubicBezTo>
                  <a:close/>
                  <a:moveTo>
                    <a:pt x="5202018" y="2129664"/>
                  </a:moveTo>
                  <a:lnTo>
                    <a:pt x="5232059" y="2167032"/>
                  </a:lnTo>
                  <a:cubicBezTo>
                    <a:pt x="5230961" y="2168498"/>
                    <a:pt x="5230594" y="2169963"/>
                    <a:pt x="5230961" y="2171428"/>
                  </a:cubicBezTo>
                  <a:cubicBezTo>
                    <a:pt x="5231327" y="2172527"/>
                    <a:pt x="5232059" y="2173993"/>
                    <a:pt x="5232792" y="2174726"/>
                  </a:cubicBezTo>
                  <a:cubicBezTo>
                    <a:pt x="5226564" y="2185350"/>
                    <a:pt x="5211543" y="2211361"/>
                    <a:pt x="5196523" y="2237739"/>
                  </a:cubicBezTo>
                  <a:lnTo>
                    <a:pt x="5160986" y="2299653"/>
                  </a:lnTo>
                  <a:lnTo>
                    <a:pt x="5171611" y="2091197"/>
                  </a:lnTo>
                  <a:lnTo>
                    <a:pt x="5202018" y="2129664"/>
                  </a:lnTo>
                  <a:close/>
                  <a:moveTo>
                    <a:pt x="5129114" y="2818412"/>
                  </a:moveTo>
                  <a:cubicBezTo>
                    <a:pt x="5120687" y="2847721"/>
                    <a:pt x="5112261" y="2877395"/>
                    <a:pt x="5108964" y="2889485"/>
                  </a:cubicBezTo>
                  <a:cubicBezTo>
                    <a:pt x="5106766" y="2889485"/>
                    <a:pt x="5104934" y="2890218"/>
                    <a:pt x="5103469" y="2892050"/>
                  </a:cubicBezTo>
                  <a:cubicBezTo>
                    <a:pt x="5101271" y="2894980"/>
                    <a:pt x="5102003" y="2899377"/>
                    <a:pt x="5104934" y="2901575"/>
                  </a:cubicBezTo>
                  <a:cubicBezTo>
                    <a:pt x="5104934" y="2901575"/>
                    <a:pt x="5104934" y="2901575"/>
                    <a:pt x="5104934" y="2901575"/>
                  </a:cubicBezTo>
                  <a:cubicBezTo>
                    <a:pt x="5106033" y="2902308"/>
                    <a:pt x="5107498" y="2903040"/>
                    <a:pt x="5108964" y="2903040"/>
                  </a:cubicBezTo>
                  <a:cubicBezTo>
                    <a:pt x="5109697" y="2903040"/>
                    <a:pt x="5110063" y="2902308"/>
                    <a:pt x="5111162" y="2901941"/>
                  </a:cubicBezTo>
                  <a:cubicBezTo>
                    <a:pt x="5114093" y="2905971"/>
                    <a:pt x="5118123" y="2911833"/>
                    <a:pt x="5122519" y="2917695"/>
                  </a:cubicBezTo>
                  <a:lnTo>
                    <a:pt x="5133143" y="2931616"/>
                  </a:lnTo>
                  <a:lnTo>
                    <a:pt x="4962422" y="2840394"/>
                  </a:lnTo>
                  <a:lnTo>
                    <a:pt x="5150729" y="2745874"/>
                  </a:lnTo>
                  <a:cubicBezTo>
                    <a:pt x="5147431" y="2755399"/>
                    <a:pt x="5138639" y="2786906"/>
                    <a:pt x="5129114" y="2818412"/>
                  </a:cubicBezTo>
                  <a:lnTo>
                    <a:pt x="5129114" y="2818412"/>
                  </a:lnTo>
                  <a:close/>
                  <a:moveTo>
                    <a:pt x="5197989" y="2971549"/>
                  </a:moveTo>
                  <a:lnTo>
                    <a:pt x="5145233" y="2937844"/>
                  </a:lnTo>
                  <a:cubicBezTo>
                    <a:pt x="5146332" y="2934913"/>
                    <a:pt x="5145600" y="2931616"/>
                    <a:pt x="5143035" y="2929784"/>
                  </a:cubicBezTo>
                  <a:cubicBezTo>
                    <a:pt x="5142302" y="2929418"/>
                    <a:pt x="5141570" y="2929418"/>
                    <a:pt x="5140837" y="2929418"/>
                  </a:cubicBezTo>
                  <a:lnTo>
                    <a:pt x="5141203" y="2922824"/>
                  </a:lnTo>
                  <a:lnTo>
                    <a:pt x="5180770" y="2953964"/>
                  </a:lnTo>
                  <a:lnTo>
                    <a:pt x="5225098" y="2988768"/>
                  </a:lnTo>
                  <a:lnTo>
                    <a:pt x="5197989" y="2971549"/>
                  </a:lnTo>
                  <a:close/>
                  <a:moveTo>
                    <a:pt x="5114826" y="2897911"/>
                  </a:moveTo>
                  <a:cubicBezTo>
                    <a:pt x="5115925" y="2895347"/>
                    <a:pt x="5115192" y="2892050"/>
                    <a:pt x="5112994" y="2890218"/>
                  </a:cubicBezTo>
                  <a:cubicBezTo>
                    <a:pt x="5112628" y="2890218"/>
                    <a:pt x="5112628" y="2890218"/>
                    <a:pt x="5112261" y="2890218"/>
                  </a:cubicBezTo>
                  <a:cubicBezTo>
                    <a:pt x="5115925" y="2878128"/>
                    <a:pt x="5124351" y="2848820"/>
                    <a:pt x="5132777" y="2819511"/>
                  </a:cubicBezTo>
                  <a:lnTo>
                    <a:pt x="5149996" y="2758696"/>
                  </a:lnTo>
                  <a:lnTo>
                    <a:pt x="5138272" y="2916962"/>
                  </a:lnTo>
                  <a:lnTo>
                    <a:pt x="5114826" y="2897911"/>
                  </a:lnTo>
                  <a:close/>
                  <a:moveTo>
                    <a:pt x="5371274" y="2758330"/>
                  </a:moveTo>
                  <a:lnTo>
                    <a:pt x="5416336" y="2714001"/>
                  </a:lnTo>
                  <a:lnTo>
                    <a:pt x="5532471" y="2717665"/>
                  </a:lnTo>
                  <a:lnTo>
                    <a:pt x="5454804" y="2737081"/>
                  </a:lnTo>
                  <a:lnTo>
                    <a:pt x="5371274" y="2758330"/>
                  </a:lnTo>
                  <a:close/>
                  <a:moveTo>
                    <a:pt x="5501331" y="2646591"/>
                  </a:moveTo>
                  <a:lnTo>
                    <a:pt x="5494736" y="2636700"/>
                  </a:lnTo>
                  <a:lnTo>
                    <a:pt x="5510489" y="2620947"/>
                  </a:lnTo>
                  <a:cubicBezTo>
                    <a:pt x="5511222" y="2621313"/>
                    <a:pt x="5511589" y="2621679"/>
                    <a:pt x="5512321" y="2621679"/>
                  </a:cubicBezTo>
                  <a:lnTo>
                    <a:pt x="5526609" y="2667107"/>
                  </a:lnTo>
                  <a:lnTo>
                    <a:pt x="5538699" y="2704476"/>
                  </a:lnTo>
                  <a:lnTo>
                    <a:pt x="5501331" y="2646591"/>
                  </a:lnTo>
                  <a:close/>
                  <a:moveTo>
                    <a:pt x="5507559" y="2617283"/>
                  </a:moveTo>
                  <a:lnTo>
                    <a:pt x="5488142" y="2626808"/>
                  </a:lnTo>
                  <a:lnTo>
                    <a:pt x="5461031" y="2585410"/>
                  </a:lnTo>
                  <a:cubicBezTo>
                    <a:pt x="5466527" y="2589074"/>
                    <a:pt x="5474587" y="2594203"/>
                    <a:pt x="5483013" y="2599698"/>
                  </a:cubicBezTo>
                  <a:lnTo>
                    <a:pt x="5508291" y="2615818"/>
                  </a:lnTo>
                  <a:cubicBezTo>
                    <a:pt x="5507925" y="2616184"/>
                    <a:pt x="5507559" y="2616550"/>
                    <a:pt x="5507559" y="2617283"/>
                  </a:cubicBezTo>
                  <a:lnTo>
                    <a:pt x="5507559" y="2617283"/>
                  </a:lnTo>
                  <a:close/>
                  <a:moveTo>
                    <a:pt x="5385929" y="2642928"/>
                  </a:moveTo>
                  <a:lnTo>
                    <a:pt x="5367245" y="2660879"/>
                  </a:lnTo>
                  <a:lnTo>
                    <a:pt x="5325846" y="2657216"/>
                  </a:lnTo>
                  <a:lnTo>
                    <a:pt x="5245248" y="2650255"/>
                  </a:lnTo>
                  <a:lnTo>
                    <a:pt x="5447843" y="2583212"/>
                  </a:lnTo>
                  <a:lnTo>
                    <a:pt x="5385929" y="2642928"/>
                  </a:lnTo>
                  <a:close/>
                  <a:moveTo>
                    <a:pt x="5232059" y="2646225"/>
                  </a:moveTo>
                  <a:lnTo>
                    <a:pt x="5214108" y="2635235"/>
                  </a:lnTo>
                  <a:lnTo>
                    <a:pt x="5225831" y="2457918"/>
                  </a:lnTo>
                  <a:lnTo>
                    <a:pt x="5235357" y="2644760"/>
                  </a:lnTo>
                  <a:cubicBezTo>
                    <a:pt x="5233891" y="2645126"/>
                    <a:pt x="5232792" y="2645492"/>
                    <a:pt x="5232059" y="2646225"/>
                  </a:cubicBezTo>
                  <a:lnTo>
                    <a:pt x="5232059" y="2646225"/>
                  </a:lnTo>
                  <a:close/>
                  <a:moveTo>
                    <a:pt x="5229495" y="2421649"/>
                  </a:moveTo>
                  <a:cubicBezTo>
                    <a:pt x="5227663" y="2420550"/>
                    <a:pt x="5225831" y="2420550"/>
                    <a:pt x="5224000" y="2420917"/>
                  </a:cubicBezTo>
                  <a:cubicBezTo>
                    <a:pt x="5218138" y="2410292"/>
                    <a:pt x="5206414" y="2388677"/>
                    <a:pt x="5193958" y="2366330"/>
                  </a:cubicBezTo>
                  <a:lnTo>
                    <a:pt x="5162818" y="2310277"/>
                  </a:lnTo>
                  <a:cubicBezTo>
                    <a:pt x="5162818" y="2310277"/>
                    <a:pt x="5163185" y="2310277"/>
                    <a:pt x="5163551" y="2309911"/>
                  </a:cubicBezTo>
                  <a:cubicBezTo>
                    <a:pt x="5163917" y="2309178"/>
                    <a:pt x="5164284" y="2308445"/>
                    <a:pt x="5164284" y="2307346"/>
                  </a:cubicBezTo>
                  <a:lnTo>
                    <a:pt x="5345629" y="2285731"/>
                  </a:lnTo>
                  <a:cubicBezTo>
                    <a:pt x="5345629" y="2286098"/>
                    <a:pt x="5345996" y="2286464"/>
                    <a:pt x="5345996" y="2286464"/>
                  </a:cubicBezTo>
                  <a:lnTo>
                    <a:pt x="5287013" y="2354240"/>
                  </a:lnTo>
                  <a:lnTo>
                    <a:pt x="5229495" y="2421649"/>
                  </a:lnTo>
                  <a:close/>
                  <a:moveTo>
                    <a:pt x="5345263" y="2282801"/>
                  </a:moveTo>
                  <a:lnTo>
                    <a:pt x="5163917" y="2304415"/>
                  </a:lnTo>
                  <a:cubicBezTo>
                    <a:pt x="5163551" y="2304049"/>
                    <a:pt x="5163551" y="2303316"/>
                    <a:pt x="5163185" y="2302950"/>
                  </a:cubicBezTo>
                  <a:cubicBezTo>
                    <a:pt x="5169046" y="2292692"/>
                    <a:pt x="5184433" y="2266315"/>
                    <a:pt x="5199820" y="2239571"/>
                  </a:cubicBezTo>
                  <a:lnTo>
                    <a:pt x="5236089" y="2176191"/>
                  </a:lnTo>
                  <a:cubicBezTo>
                    <a:pt x="5236456" y="2176558"/>
                    <a:pt x="5236822" y="2176558"/>
                    <a:pt x="5237555" y="2176558"/>
                  </a:cubicBezTo>
                  <a:cubicBezTo>
                    <a:pt x="5238654" y="2176558"/>
                    <a:pt x="5239386" y="2175825"/>
                    <a:pt x="5240119" y="2175459"/>
                  </a:cubicBezTo>
                  <a:lnTo>
                    <a:pt x="5293241" y="2228580"/>
                  </a:lnTo>
                  <a:lnTo>
                    <a:pt x="5346362" y="2280969"/>
                  </a:lnTo>
                  <a:cubicBezTo>
                    <a:pt x="5345629" y="2281702"/>
                    <a:pt x="5345263" y="2282068"/>
                    <a:pt x="5345263" y="2282801"/>
                  </a:cubicBezTo>
                  <a:close/>
                  <a:moveTo>
                    <a:pt x="5242684" y="2157507"/>
                  </a:moveTo>
                  <a:lnTo>
                    <a:pt x="5271626" y="2061156"/>
                  </a:lnTo>
                  <a:lnTo>
                    <a:pt x="5305697" y="2051997"/>
                  </a:lnTo>
                  <a:lnTo>
                    <a:pt x="5271626" y="2108782"/>
                  </a:lnTo>
                  <a:lnTo>
                    <a:pt x="5242684" y="2157507"/>
                  </a:lnTo>
                  <a:close/>
                  <a:moveTo>
                    <a:pt x="5157689" y="2312109"/>
                  </a:moveTo>
                  <a:cubicBezTo>
                    <a:pt x="5158056" y="2312109"/>
                    <a:pt x="5158422" y="2312475"/>
                    <a:pt x="5158788" y="2312475"/>
                  </a:cubicBezTo>
                  <a:cubicBezTo>
                    <a:pt x="5159154" y="2312475"/>
                    <a:pt x="5159521" y="2312109"/>
                    <a:pt x="5159887" y="2311743"/>
                  </a:cubicBezTo>
                  <a:cubicBezTo>
                    <a:pt x="5165017" y="2321268"/>
                    <a:pt x="5177839" y="2344715"/>
                    <a:pt x="5190661" y="2368161"/>
                  </a:cubicBezTo>
                  <a:lnTo>
                    <a:pt x="5220702" y="2422382"/>
                  </a:lnTo>
                  <a:cubicBezTo>
                    <a:pt x="5220336" y="2422748"/>
                    <a:pt x="5219603" y="2422748"/>
                    <a:pt x="5219237" y="2423115"/>
                  </a:cubicBezTo>
                  <a:cubicBezTo>
                    <a:pt x="5218871" y="2423481"/>
                    <a:pt x="5218871" y="2424946"/>
                    <a:pt x="5218504" y="2426045"/>
                  </a:cubicBezTo>
                  <a:lnTo>
                    <a:pt x="5155858" y="2425679"/>
                  </a:lnTo>
                  <a:lnTo>
                    <a:pt x="5091012" y="2425313"/>
                  </a:lnTo>
                  <a:cubicBezTo>
                    <a:pt x="5090646" y="2424580"/>
                    <a:pt x="5090280" y="2424214"/>
                    <a:pt x="5089914" y="2423481"/>
                  </a:cubicBezTo>
                  <a:lnTo>
                    <a:pt x="5123618" y="2367429"/>
                  </a:lnTo>
                  <a:lnTo>
                    <a:pt x="5157689" y="2312109"/>
                  </a:lnTo>
                  <a:close/>
                  <a:moveTo>
                    <a:pt x="5078556" y="2443630"/>
                  </a:moveTo>
                  <a:cubicBezTo>
                    <a:pt x="5074526" y="2453522"/>
                    <a:pt x="5069397" y="2467077"/>
                    <a:pt x="5064269" y="2480633"/>
                  </a:cubicBezTo>
                  <a:lnTo>
                    <a:pt x="5044486" y="2533021"/>
                  </a:lnTo>
                  <a:lnTo>
                    <a:pt x="5032762" y="2532289"/>
                  </a:lnTo>
                  <a:cubicBezTo>
                    <a:pt x="5029098" y="2531922"/>
                    <a:pt x="5025435" y="2531922"/>
                    <a:pt x="5022870" y="2531922"/>
                  </a:cubicBezTo>
                  <a:lnTo>
                    <a:pt x="5054743" y="2481732"/>
                  </a:lnTo>
                  <a:lnTo>
                    <a:pt x="5078556" y="2443630"/>
                  </a:lnTo>
                  <a:close/>
                  <a:moveTo>
                    <a:pt x="5020672" y="2535952"/>
                  </a:moveTo>
                  <a:lnTo>
                    <a:pt x="5036425" y="2545477"/>
                  </a:lnTo>
                  <a:lnTo>
                    <a:pt x="5010781" y="2586143"/>
                  </a:lnTo>
                  <a:lnTo>
                    <a:pt x="4986967" y="2624244"/>
                  </a:lnTo>
                  <a:cubicBezTo>
                    <a:pt x="4990631" y="2614352"/>
                    <a:pt x="4996126" y="2600797"/>
                    <a:pt x="5001255" y="2587242"/>
                  </a:cubicBezTo>
                  <a:lnTo>
                    <a:pt x="5020672" y="2535952"/>
                  </a:lnTo>
                  <a:close/>
                  <a:moveTo>
                    <a:pt x="5014078" y="2588341"/>
                  </a:moveTo>
                  <a:lnTo>
                    <a:pt x="5039723" y="2547309"/>
                  </a:lnTo>
                  <a:lnTo>
                    <a:pt x="5206048" y="2649156"/>
                  </a:lnTo>
                  <a:cubicBezTo>
                    <a:pt x="5206048" y="2649889"/>
                    <a:pt x="5205316" y="2650255"/>
                    <a:pt x="5205682" y="2650988"/>
                  </a:cubicBezTo>
                  <a:cubicBezTo>
                    <a:pt x="5206048" y="2652087"/>
                    <a:pt x="5206414" y="2652820"/>
                    <a:pt x="5207147" y="2653552"/>
                  </a:cubicBezTo>
                  <a:lnTo>
                    <a:pt x="5180770" y="2694950"/>
                  </a:lnTo>
                  <a:cubicBezTo>
                    <a:pt x="5168313" y="2714734"/>
                    <a:pt x="5155858" y="2734151"/>
                    <a:pt x="5152560" y="2739279"/>
                  </a:cubicBezTo>
                  <a:lnTo>
                    <a:pt x="4981106" y="2639631"/>
                  </a:lnTo>
                  <a:lnTo>
                    <a:pt x="5014078" y="2588341"/>
                  </a:lnTo>
                  <a:close/>
                  <a:moveTo>
                    <a:pt x="5235357" y="1835481"/>
                  </a:moveTo>
                  <a:lnTo>
                    <a:pt x="5305330" y="1847937"/>
                  </a:lnTo>
                  <a:cubicBezTo>
                    <a:pt x="5330243" y="1852333"/>
                    <a:pt x="5355155" y="1856729"/>
                    <a:pt x="5368344" y="1858927"/>
                  </a:cubicBezTo>
                  <a:cubicBezTo>
                    <a:pt x="5367977" y="1862224"/>
                    <a:pt x="5369443" y="1865155"/>
                    <a:pt x="5372007" y="1866987"/>
                  </a:cubicBezTo>
                  <a:cubicBezTo>
                    <a:pt x="5373839" y="1868453"/>
                    <a:pt x="5376037" y="1869185"/>
                    <a:pt x="5378235" y="1869185"/>
                  </a:cubicBezTo>
                  <a:cubicBezTo>
                    <a:pt x="5384097" y="1869185"/>
                    <a:pt x="5388493" y="1864789"/>
                    <a:pt x="5388493" y="1858927"/>
                  </a:cubicBezTo>
                  <a:cubicBezTo>
                    <a:pt x="5388493" y="1855630"/>
                    <a:pt x="5387028" y="1852333"/>
                    <a:pt x="5384097" y="1850501"/>
                  </a:cubicBezTo>
                  <a:cubicBezTo>
                    <a:pt x="5382265" y="1849036"/>
                    <a:pt x="5379701" y="1848669"/>
                    <a:pt x="5377503" y="1848669"/>
                  </a:cubicBezTo>
                  <a:cubicBezTo>
                    <a:pt x="5373839" y="1832916"/>
                    <a:pt x="5365413" y="1799578"/>
                    <a:pt x="5356986" y="1766606"/>
                  </a:cubicBezTo>
                  <a:lnTo>
                    <a:pt x="5334273" y="1676849"/>
                  </a:lnTo>
                  <a:lnTo>
                    <a:pt x="5484478" y="1647174"/>
                  </a:lnTo>
                  <a:lnTo>
                    <a:pt x="5631753" y="1617865"/>
                  </a:lnTo>
                  <a:cubicBezTo>
                    <a:pt x="5632120" y="1618598"/>
                    <a:pt x="5632120" y="1619331"/>
                    <a:pt x="5632852" y="1619697"/>
                  </a:cubicBezTo>
                  <a:cubicBezTo>
                    <a:pt x="5635417" y="1621529"/>
                    <a:pt x="5638714" y="1620796"/>
                    <a:pt x="5640546" y="1618598"/>
                  </a:cubicBezTo>
                  <a:cubicBezTo>
                    <a:pt x="5640912" y="1618232"/>
                    <a:pt x="5640546" y="1617865"/>
                    <a:pt x="5640912" y="1617499"/>
                  </a:cubicBezTo>
                  <a:lnTo>
                    <a:pt x="5802108" y="1625559"/>
                  </a:lnTo>
                  <a:lnTo>
                    <a:pt x="5960008" y="1632886"/>
                  </a:lnTo>
                  <a:cubicBezTo>
                    <a:pt x="5960740" y="1636916"/>
                    <a:pt x="5964038" y="1639847"/>
                    <a:pt x="5968067" y="1639847"/>
                  </a:cubicBezTo>
                  <a:cubicBezTo>
                    <a:pt x="5970265" y="1639847"/>
                    <a:pt x="5972097" y="1638748"/>
                    <a:pt x="5973563" y="1636916"/>
                  </a:cubicBezTo>
                  <a:lnTo>
                    <a:pt x="6058191" y="1687473"/>
                  </a:lnTo>
                  <a:cubicBezTo>
                    <a:pt x="6094094" y="1709088"/>
                    <a:pt x="6129996" y="1730336"/>
                    <a:pt x="6143552" y="1738396"/>
                  </a:cubicBezTo>
                  <a:cubicBezTo>
                    <a:pt x="6142453" y="1741327"/>
                    <a:pt x="6143552" y="1744624"/>
                    <a:pt x="6145750" y="1746456"/>
                  </a:cubicBezTo>
                  <a:cubicBezTo>
                    <a:pt x="6147215" y="1747555"/>
                    <a:pt x="6148681" y="1747922"/>
                    <a:pt x="6150146" y="1747922"/>
                  </a:cubicBezTo>
                  <a:cubicBezTo>
                    <a:pt x="6151978" y="1747922"/>
                    <a:pt x="6153809" y="1746822"/>
                    <a:pt x="6154909" y="1745357"/>
                  </a:cubicBezTo>
                  <a:lnTo>
                    <a:pt x="6228912" y="1791884"/>
                  </a:lnTo>
                  <a:cubicBezTo>
                    <a:pt x="6267380" y="1816064"/>
                    <a:pt x="6306580" y="1840243"/>
                    <a:pt x="6308412" y="1841709"/>
                  </a:cubicBezTo>
                  <a:lnTo>
                    <a:pt x="6308412" y="1841709"/>
                  </a:lnTo>
                  <a:lnTo>
                    <a:pt x="6308412" y="1841709"/>
                  </a:lnTo>
                  <a:lnTo>
                    <a:pt x="6308412" y="1841709"/>
                  </a:lnTo>
                  <a:lnTo>
                    <a:pt x="6308412" y="1841709"/>
                  </a:lnTo>
                  <a:cubicBezTo>
                    <a:pt x="6308778" y="1841709"/>
                    <a:pt x="6349077" y="1857462"/>
                    <a:pt x="6389010" y="1872482"/>
                  </a:cubicBezTo>
                  <a:lnTo>
                    <a:pt x="6468875" y="1902524"/>
                  </a:lnTo>
                  <a:cubicBezTo>
                    <a:pt x="6468875" y="1902524"/>
                    <a:pt x="6468875" y="1902524"/>
                    <a:pt x="6468875" y="1902890"/>
                  </a:cubicBezTo>
                  <a:cubicBezTo>
                    <a:pt x="6468875" y="1903256"/>
                    <a:pt x="6469242" y="1902890"/>
                    <a:pt x="6469242" y="1902890"/>
                  </a:cubicBezTo>
                  <a:lnTo>
                    <a:pt x="6469242" y="1902890"/>
                  </a:lnTo>
                  <a:cubicBezTo>
                    <a:pt x="6469608" y="1902890"/>
                    <a:pt x="6469608" y="1902890"/>
                    <a:pt x="6469974" y="1902890"/>
                  </a:cubicBezTo>
                  <a:lnTo>
                    <a:pt x="6469974" y="1902890"/>
                  </a:lnTo>
                  <a:cubicBezTo>
                    <a:pt x="6470341" y="1902890"/>
                    <a:pt x="6470707" y="1902890"/>
                    <a:pt x="6470707" y="1902524"/>
                  </a:cubicBezTo>
                  <a:cubicBezTo>
                    <a:pt x="6470707" y="1902524"/>
                    <a:pt x="6470707" y="1902524"/>
                    <a:pt x="6471074" y="1902157"/>
                  </a:cubicBezTo>
                  <a:cubicBezTo>
                    <a:pt x="6471440" y="1901791"/>
                    <a:pt x="6471074" y="1902157"/>
                    <a:pt x="6471074" y="1902157"/>
                  </a:cubicBezTo>
                  <a:cubicBezTo>
                    <a:pt x="6471074" y="1902157"/>
                    <a:pt x="6471440" y="1902157"/>
                    <a:pt x="6471440" y="1902157"/>
                  </a:cubicBezTo>
                  <a:cubicBezTo>
                    <a:pt x="6471440" y="1902157"/>
                    <a:pt x="6471440" y="1901791"/>
                    <a:pt x="6471440" y="1901791"/>
                  </a:cubicBezTo>
                  <a:lnTo>
                    <a:pt x="6547642" y="1770636"/>
                  </a:lnTo>
                  <a:lnTo>
                    <a:pt x="6622012" y="1642045"/>
                  </a:lnTo>
                  <a:lnTo>
                    <a:pt x="6694184" y="1785656"/>
                  </a:lnTo>
                  <a:lnTo>
                    <a:pt x="6768188" y="1932198"/>
                  </a:lnTo>
                  <a:cubicBezTo>
                    <a:pt x="6768188" y="1932198"/>
                    <a:pt x="6768554" y="1932565"/>
                    <a:pt x="6768554" y="1932565"/>
                  </a:cubicBezTo>
                  <a:lnTo>
                    <a:pt x="6768554" y="1932565"/>
                  </a:lnTo>
                  <a:lnTo>
                    <a:pt x="6768554" y="1932565"/>
                  </a:lnTo>
                  <a:lnTo>
                    <a:pt x="6768920" y="1932931"/>
                  </a:lnTo>
                  <a:cubicBezTo>
                    <a:pt x="6769287" y="1932931"/>
                    <a:pt x="6769287" y="1932931"/>
                    <a:pt x="6769653" y="1932931"/>
                  </a:cubicBezTo>
                  <a:lnTo>
                    <a:pt x="6769653" y="1932931"/>
                  </a:lnTo>
                  <a:cubicBezTo>
                    <a:pt x="6770020" y="1932931"/>
                    <a:pt x="6770020" y="1932931"/>
                    <a:pt x="6770386" y="1932931"/>
                  </a:cubicBezTo>
                  <a:cubicBezTo>
                    <a:pt x="6770386" y="1932931"/>
                    <a:pt x="6770386" y="1932565"/>
                    <a:pt x="6770752" y="1932565"/>
                  </a:cubicBezTo>
                  <a:lnTo>
                    <a:pt x="6770752" y="1932565"/>
                  </a:lnTo>
                  <a:lnTo>
                    <a:pt x="6770752" y="1932565"/>
                  </a:lnTo>
                  <a:lnTo>
                    <a:pt x="6770752" y="1932565"/>
                  </a:lnTo>
                  <a:lnTo>
                    <a:pt x="6771118" y="1932565"/>
                  </a:lnTo>
                  <a:lnTo>
                    <a:pt x="6843657" y="1796647"/>
                  </a:lnTo>
                  <a:lnTo>
                    <a:pt x="6911433" y="1668789"/>
                  </a:lnTo>
                  <a:cubicBezTo>
                    <a:pt x="6912532" y="1669155"/>
                    <a:pt x="6913264" y="1669521"/>
                    <a:pt x="6914364" y="1669888"/>
                  </a:cubicBezTo>
                  <a:cubicBezTo>
                    <a:pt x="6917661" y="1669888"/>
                    <a:pt x="6920592" y="1668422"/>
                    <a:pt x="6922423" y="1665858"/>
                  </a:cubicBezTo>
                  <a:cubicBezTo>
                    <a:pt x="6923156" y="1664759"/>
                    <a:pt x="6922790" y="1663660"/>
                    <a:pt x="6923156" y="1662561"/>
                  </a:cubicBezTo>
                  <a:lnTo>
                    <a:pt x="7067134" y="1677215"/>
                  </a:lnTo>
                  <a:lnTo>
                    <a:pt x="7212577" y="1691503"/>
                  </a:lnTo>
                  <a:cubicBezTo>
                    <a:pt x="7212943" y="1693701"/>
                    <a:pt x="7214042" y="1695899"/>
                    <a:pt x="7215874" y="1696998"/>
                  </a:cubicBezTo>
                  <a:cubicBezTo>
                    <a:pt x="7217339" y="1698097"/>
                    <a:pt x="7218805" y="1698464"/>
                    <a:pt x="7220637" y="1698464"/>
                  </a:cubicBezTo>
                  <a:cubicBezTo>
                    <a:pt x="7225033" y="1698464"/>
                    <a:pt x="7228696" y="1694800"/>
                    <a:pt x="7228696" y="1690404"/>
                  </a:cubicBezTo>
                  <a:cubicBezTo>
                    <a:pt x="7228696" y="1687839"/>
                    <a:pt x="7227598" y="1685275"/>
                    <a:pt x="7225399" y="1683809"/>
                  </a:cubicBezTo>
                  <a:cubicBezTo>
                    <a:pt x="7222835" y="1681978"/>
                    <a:pt x="7219537" y="1681978"/>
                    <a:pt x="7216973" y="1683809"/>
                  </a:cubicBezTo>
                  <a:lnTo>
                    <a:pt x="7125751" y="1585626"/>
                  </a:lnTo>
                  <a:lnTo>
                    <a:pt x="7033062" y="1487809"/>
                  </a:lnTo>
                  <a:cubicBezTo>
                    <a:pt x="7035261" y="1484512"/>
                    <a:pt x="7034528" y="1479749"/>
                    <a:pt x="7031231" y="1477185"/>
                  </a:cubicBezTo>
                  <a:cubicBezTo>
                    <a:pt x="7029766" y="1476086"/>
                    <a:pt x="7027934" y="1475719"/>
                    <a:pt x="7026102" y="1476086"/>
                  </a:cubicBezTo>
                  <a:cubicBezTo>
                    <a:pt x="7020240" y="1455936"/>
                    <a:pt x="7001922" y="1390359"/>
                    <a:pt x="6983238" y="1324415"/>
                  </a:cubicBezTo>
                  <a:lnTo>
                    <a:pt x="6938177" y="1166516"/>
                  </a:lnTo>
                  <a:cubicBezTo>
                    <a:pt x="6938543" y="1166149"/>
                    <a:pt x="6939276" y="1166149"/>
                    <a:pt x="6939276" y="1165783"/>
                  </a:cubicBezTo>
                  <a:cubicBezTo>
                    <a:pt x="6940375" y="1164317"/>
                    <a:pt x="6940741" y="1162852"/>
                    <a:pt x="6940375" y="1161387"/>
                  </a:cubicBezTo>
                  <a:cubicBezTo>
                    <a:pt x="6940009" y="1159921"/>
                    <a:pt x="6939276" y="1158456"/>
                    <a:pt x="6937810" y="1157357"/>
                  </a:cubicBezTo>
                  <a:cubicBezTo>
                    <a:pt x="6935246" y="1155525"/>
                    <a:pt x="6931216" y="1155891"/>
                    <a:pt x="6929384" y="1158822"/>
                  </a:cubicBezTo>
                  <a:cubicBezTo>
                    <a:pt x="6928285" y="1160287"/>
                    <a:pt x="6927919" y="1161753"/>
                    <a:pt x="6928285" y="1163218"/>
                  </a:cubicBezTo>
                  <a:cubicBezTo>
                    <a:pt x="6928285" y="1163218"/>
                    <a:pt x="6928651" y="1163585"/>
                    <a:pt x="6928651" y="1163585"/>
                  </a:cubicBezTo>
                  <a:lnTo>
                    <a:pt x="6792001" y="1238688"/>
                  </a:lnTo>
                  <a:lnTo>
                    <a:pt x="6658647" y="1312325"/>
                  </a:lnTo>
                  <a:cubicBezTo>
                    <a:pt x="6658281" y="1311592"/>
                    <a:pt x="6657915" y="1310860"/>
                    <a:pt x="6657548" y="1310493"/>
                  </a:cubicBezTo>
                  <a:cubicBezTo>
                    <a:pt x="6653152" y="1307562"/>
                    <a:pt x="6647290" y="1308295"/>
                    <a:pt x="6643993" y="1312325"/>
                  </a:cubicBezTo>
                  <a:cubicBezTo>
                    <a:pt x="6640696" y="1316721"/>
                    <a:pt x="6641795" y="1322949"/>
                    <a:pt x="6646191" y="1325880"/>
                  </a:cubicBezTo>
                  <a:cubicBezTo>
                    <a:pt x="6647290" y="1326613"/>
                    <a:pt x="6648389" y="1326979"/>
                    <a:pt x="6649489" y="1326979"/>
                  </a:cubicBezTo>
                  <a:cubicBezTo>
                    <a:pt x="6647290" y="1349327"/>
                    <a:pt x="6641429" y="1413439"/>
                    <a:pt x="6635567" y="1477918"/>
                  </a:cubicBezTo>
                  <a:cubicBezTo>
                    <a:pt x="6629339" y="1547892"/>
                    <a:pt x="6623111" y="1617865"/>
                    <a:pt x="6621646" y="1634718"/>
                  </a:cubicBezTo>
                  <a:cubicBezTo>
                    <a:pt x="6613586" y="1627024"/>
                    <a:pt x="6585010" y="1600280"/>
                    <a:pt x="6556068" y="1573903"/>
                  </a:cubicBezTo>
                  <a:lnTo>
                    <a:pt x="6495253" y="1517850"/>
                  </a:lnTo>
                  <a:cubicBezTo>
                    <a:pt x="6498550" y="1513454"/>
                    <a:pt x="6497451" y="1507226"/>
                    <a:pt x="6493055" y="1503929"/>
                  </a:cubicBezTo>
                  <a:cubicBezTo>
                    <a:pt x="6488292" y="1500632"/>
                    <a:pt x="6482064" y="1501731"/>
                    <a:pt x="6478401" y="1506127"/>
                  </a:cubicBezTo>
                  <a:cubicBezTo>
                    <a:pt x="6477668" y="1507592"/>
                    <a:pt x="6477301" y="1509424"/>
                    <a:pt x="6477301" y="1511256"/>
                  </a:cubicBezTo>
                  <a:lnTo>
                    <a:pt x="6319036" y="1519316"/>
                  </a:lnTo>
                  <a:lnTo>
                    <a:pt x="6162236" y="1527742"/>
                  </a:lnTo>
                  <a:cubicBezTo>
                    <a:pt x="6161870" y="1525177"/>
                    <a:pt x="6160404" y="1522613"/>
                    <a:pt x="6158206" y="1520781"/>
                  </a:cubicBezTo>
                  <a:cubicBezTo>
                    <a:pt x="6154176" y="1517850"/>
                    <a:pt x="6148314" y="1518217"/>
                    <a:pt x="6144651" y="1521880"/>
                  </a:cubicBezTo>
                  <a:lnTo>
                    <a:pt x="6043537" y="1434321"/>
                  </a:lnTo>
                  <a:lnTo>
                    <a:pt x="5940591" y="1346030"/>
                  </a:lnTo>
                  <a:cubicBezTo>
                    <a:pt x="5941690" y="1344564"/>
                    <a:pt x="5942056" y="1342366"/>
                    <a:pt x="5942056" y="1340534"/>
                  </a:cubicBezTo>
                  <a:cubicBezTo>
                    <a:pt x="5941690" y="1338336"/>
                    <a:pt x="5940591" y="1336138"/>
                    <a:pt x="5938759" y="1334673"/>
                  </a:cubicBezTo>
                  <a:cubicBezTo>
                    <a:pt x="5934729" y="1331742"/>
                    <a:pt x="5929234" y="1332841"/>
                    <a:pt x="5926303" y="1336504"/>
                  </a:cubicBezTo>
                  <a:cubicBezTo>
                    <a:pt x="5924837" y="1338336"/>
                    <a:pt x="5924105" y="1340901"/>
                    <a:pt x="5924837" y="1343099"/>
                  </a:cubicBezTo>
                  <a:cubicBezTo>
                    <a:pt x="5924837" y="1344564"/>
                    <a:pt x="5925937" y="1345297"/>
                    <a:pt x="5926669" y="1346396"/>
                  </a:cubicBezTo>
                  <a:lnTo>
                    <a:pt x="5846804" y="1426628"/>
                  </a:lnTo>
                  <a:lnTo>
                    <a:pt x="5767304" y="1506860"/>
                  </a:lnTo>
                  <a:cubicBezTo>
                    <a:pt x="5764008" y="1504662"/>
                    <a:pt x="5759611" y="1505394"/>
                    <a:pt x="5756681" y="1508325"/>
                  </a:cubicBezTo>
                  <a:cubicBezTo>
                    <a:pt x="5742393" y="1499533"/>
                    <a:pt x="5707589" y="1478650"/>
                    <a:pt x="5672419" y="1458134"/>
                  </a:cubicBezTo>
                  <a:lnTo>
                    <a:pt x="5584860" y="1406112"/>
                  </a:lnTo>
                  <a:cubicBezTo>
                    <a:pt x="5584860" y="1405746"/>
                    <a:pt x="5585226" y="1405379"/>
                    <a:pt x="5585226" y="1404647"/>
                  </a:cubicBezTo>
                  <a:cubicBezTo>
                    <a:pt x="5585226" y="1403181"/>
                    <a:pt x="5584493" y="1402082"/>
                    <a:pt x="5583394" y="1401349"/>
                  </a:cubicBezTo>
                  <a:cubicBezTo>
                    <a:pt x="5581196" y="1399884"/>
                    <a:pt x="5577899" y="1400250"/>
                    <a:pt x="5576433" y="1402448"/>
                  </a:cubicBezTo>
                  <a:cubicBezTo>
                    <a:pt x="5574602" y="1404647"/>
                    <a:pt x="5575335" y="1407944"/>
                    <a:pt x="5577533" y="1409409"/>
                  </a:cubicBezTo>
                  <a:cubicBezTo>
                    <a:pt x="5577533" y="1409409"/>
                    <a:pt x="5577533" y="1409409"/>
                    <a:pt x="5577533" y="1409409"/>
                  </a:cubicBezTo>
                  <a:cubicBezTo>
                    <a:pt x="5578265" y="1409776"/>
                    <a:pt x="5578998" y="1410142"/>
                    <a:pt x="5580097" y="1410142"/>
                  </a:cubicBezTo>
                  <a:cubicBezTo>
                    <a:pt x="5582295" y="1418202"/>
                    <a:pt x="5587058" y="1437252"/>
                    <a:pt x="5593652" y="1461065"/>
                  </a:cubicBezTo>
                  <a:lnTo>
                    <a:pt x="5441248" y="1415637"/>
                  </a:lnTo>
                  <a:cubicBezTo>
                    <a:pt x="5441248" y="1414904"/>
                    <a:pt x="5441981" y="1414172"/>
                    <a:pt x="5441981" y="1413439"/>
                  </a:cubicBezTo>
                  <a:cubicBezTo>
                    <a:pt x="5441615" y="1410875"/>
                    <a:pt x="5440149" y="1408676"/>
                    <a:pt x="5438318" y="1407211"/>
                  </a:cubicBezTo>
                  <a:cubicBezTo>
                    <a:pt x="5433921" y="1404280"/>
                    <a:pt x="5428059" y="1405013"/>
                    <a:pt x="5424762" y="1409043"/>
                  </a:cubicBezTo>
                  <a:cubicBezTo>
                    <a:pt x="5421465" y="1413439"/>
                    <a:pt x="5422564" y="1419301"/>
                    <a:pt x="5426594" y="1422598"/>
                  </a:cubicBezTo>
                  <a:cubicBezTo>
                    <a:pt x="5426594" y="1422598"/>
                    <a:pt x="5426594" y="1422598"/>
                    <a:pt x="5426594" y="1422598"/>
                  </a:cubicBezTo>
                  <a:cubicBezTo>
                    <a:pt x="5426961" y="1422598"/>
                    <a:pt x="5427327" y="1422598"/>
                    <a:pt x="5427327" y="1422964"/>
                  </a:cubicBezTo>
                  <a:lnTo>
                    <a:pt x="5380800" y="1544594"/>
                  </a:lnTo>
                  <a:cubicBezTo>
                    <a:pt x="5356986" y="1607607"/>
                    <a:pt x="5333540" y="1669888"/>
                    <a:pt x="5331708" y="1674284"/>
                  </a:cubicBezTo>
                  <a:cubicBezTo>
                    <a:pt x="5331708" y="1674284"/>
                    <a:pt x="5331342" y="1674284"/>
                    <a:pt x="5331342" y="1674284"/>
                  </a:cubicBezTo>
                  <a:cubicBezTo>
                    <a:pt x="5331342" y="1674284"/>
                    <a:pt x="5331342" y="1674651"/>
                    <a:pt x="5331342" y="1675017"/>
                  </a:cubicBezTo>
                  <a:lnTo>
                    <a:pt x="5281884" y="1753417"/>
                  </a:lnTo>
                  <a:cubicBezTo>
                    <a:pt x="5260269" y="1787122"/>
                    <a:pt x="5239020" y="1821559"/>
                    <a:pt x="5233525" y="1830352"/>
                  </a:cubicBezTo>
                  <a:cubicBezTo>
                    <a:pt x="5232792" y="1830352"/>
                    <a:pt x="5231693" y="1830718"/>
                    <a:pt x="5231327" y="1831451"/>
                  </a:cubicBezTo>
                  <a:cubicBezTo>
                    <a:pt x="5230228" y="1832916"/>
                    <a:pt x="5230594" y="1834748"/>
                    <a:pt x="5232059" y="1835847"/>
                  </a:cubicBezTo>
                  <a:cubicBezTo>
                    <a:pt x="5232792" y="1836580"/>
                    <a:pt x="5234257" y="1836580"/>
                    <a:pt x="5235357" y="1835481"/>
                  </a:cubicBezTo>
                  <a:close/>
                  <a:moveTo>
                    <a:pt x="5670220" y="1461432"/>
                  </a:moveTo>
                  <a:cubicBezTo>
                    <a:pt x="5701361" y="1480116"/>
                    <a:pt x="5732501" y="1498434"/>
                    <a:pt x="5749353" y="1508325"/>
                  </a:cubicBezTo>
                  <a:lnTo>
                    <a:pt x="5597682" y="1462531"/>
                  </a:lnTo>
                  <a:lnTo>
                    <a:pt x="5597316" y="1462531"/>
                  </a:lnTo>
                  <a:cubicBezTo>
                    <a:pt x="5590721" y="1437619"/>
                    <a:pt x="5584860" y="1417103"/>
                    <a:pt x="5582662" y="1409043"/>
                  </a:cubicBezTo>
                  <a:lnTo>
                    <a:pt x="5670220" y="1461432"/>
                  </a:lnTo>
                  <a:close/>
                  <a:moveTo>
                    <a:pt x="5928135" y="1349327"/>
                  </a:moveTo>
                  <a:cubicBezTo>
                    <a:pt x="5929234" y="1350060"/>
                    <a:pt x="5930699" y="1350426"/>
                    <a:pt x="5932164" y="1350792"/>
                  </a:cubicBezTo>
                  <a:lnTo>
                    <a:pt x="5948284" y="1487077"/>
                  </a:lnTo>
                  <a:cubicBezTo>
                    <a:pt x="5955611" y="1546426"/>
                    <a:pt x="5962572" y="1605409"/>
                    <a:pt x="5965136" y="1624460"/>
                  </a:cubicBezTo>
                  <a:cubicBezTo>
                    <a:pt x="5964038" y="1624826"/>
                    <a:pt x="5962938" y="1625559"/>
                    <a:pt x="5961840" y="1626292"/>
                  </a:cubicBezTo>
                  <a:lnTo>
                    <a:pt x="5865854" y="1571338"/>
                  </a:lnTo>
                  <a:lnTo>
                    <a:pt x="5769869" y="1516385"/>
                  </a:lnTo>
                  <a:cubicBezTo>
                    <a:pt x="5770602" y="1514187"/>
                    <a:pt x="5770236" y="1511622"/>
                    <a:pt x="5768770" y="1509791"/>
                  </a:cubicBezTo>
                  <a:lnTo>
                    <a:pt x="5848636" y="1429192"/>
                  </a:lnTo>
                  <a:lnTo>
                    <a:pt x="5928135" y="1349327"/>
                  </a:lnTo>
                  <a:close/>
                  <a:moveTo>
                    <a:pt x="6477301" y="1514553"/>
                  </a:moveTo>
                  <a:cubicBezTo>
                    <a:pt x="6477668" y="1516751"/>
                    <a:pt x="6478767" y="1518583"/>
                    <a:pt x="6480599" y="1520049"/>
                  </a:cubicBezTo>
                  <a:cubicBezTo>
                    <a:pt x="6476935" y="1526277"/>
                    <a:pt x="6471074" y="1535802"/>
                    <a:pt x="6463380" y="1548258"/>
                  </a:cubicBezTo>
                  <a:lnTo>
                    <a:pt x="6318669" y="1538733"/>
                  </a:lnTo>
                  <a:lnTo>
                    <a:pt x="6182019" y="1529940"/>
                  </a:lnTo>
                  <a:lnTo>
                    <a:pt x="6319769" y="1522979"/>
                  </a:lnTo>
                  <a:lnTo>
                    <a:pt x="6477301" y="1514553"/>
                  </a:lnTo>
                  <a:close/>
                  <a:moveTo>
                    <a:pt x="6653885" y="1328078"/>
                  </a:moveTo>
                  <a:cubicBezTo>
                    <a:pt x="6656816" y="1328078"/>
                    <a:pt x="6659014" y="1326613"/>
                    <a:pt x="6660845" y="1324415"/>
                  </a:cubicBezTo>
                  <a:cubicBezTo>
                    <a:pt x="6662311" y="1322217"/>
                    <a:pt x="6663043" y="1319652"/>
                    <a:pt x="6662677" y="1317088"/>
                  </a:cubicBezTo>
                  <a:cubicBezTo>
                    <a:pt x="6662677" y="1316721"/>
                    <a:pt x="6661945" y="1316355"/>
                    <a:pt x="6661945" y="1315622"/>
                  </a:cubicBezTo>
                  <a:lnTo>
                    <a:pt x="6795664" y="1242351"/>
                  </a:lnTo>
                  <a:lnTo>
                    <a:pt x="6931948" y="1166882"/>
                  </a:lnTo>
                  <a:cubicBezTo>
                    <a:pt x="6932315" y="1167248"/>
                    <a:pt x="6931948" y="1167248"/>
                    <a:pt x="6932315" y="1167615"/>
                  </a:cubicBezTo>
                  <a:cubicBezTo>
                    <a:pt x="6933414" y="1168347"/>
                    <a:pt x="6934513" y="1168714"/>
                    <a:pt x="6935978" y="1168714"/>
                  </a:cubicBezTo>
                  <a:lnTo>
                    <a:pt x="6980308" y="1323682"/>
                  </a:lnTo>
                  <a:cubicBezTo>
                    <a:pt x="6999724" y="1390725"/>
                    <a:pt x="7018775" y="1457402"/>
                    <a:pt x="7024637" y="1477551"/>
                  </a:cubicBezTo>
                  <a:cubicBezTo>
                    <a:pt x="7023537" y="1477918"/>
                    <a:pt x="7022439" y="1478284"/>
                    <a:pt x="7021706" y="1479017"/>
                  </a:cubicBezTo>
                  <a:cubicBezTo>
                    <a:pt x="7019874" y="1481948"/>
                    <a:pt x="7019874" y="1485611"/>
                    <a:pt x="7022439" y="1488176"/>
                  </a:cubicBezTo>
                  <a:lnTo>
                    <a:pt x="6940375" y="1592953"/>
                  </a:lnTo>
                  <a:lnTo>
                    <a:pt x="6891283" y="1655966"/>
                  </a:lnTo>
                  <a:lnTo>
                    <a:pt x="6770386" y="1647174"/>
                  </a:lnTo>
                  <a:lnTo>
                    <a:pt x="6626042" y="1636916"/>
                  </a:lnTo>
                  <a:cubicBezTo>
                    <a:pt x="6626775" y="1628123"/>
                    <a:pt x="6633735" y="1553753"/>
                    <a:pt x="6640696" y="1478650"/>
                  </a:cubicBezTo>
                  <a:cubicBezTo>
                    <a:pt x="6645825" y="1414538"/>
                    <a:pt x="6651687" y="1351159"/>
                    <a:pt x="6653885" y="1328078"/>
                  </a:cubicBezTo>
                  <a:lnTo>
                    <a:pt x="6653885" y="1328078"/>
                  </a:lnTo>
                  <a:close/>
                  <a:moveTo>
                    <a:pt x="7215508" y="1688206"/>
                  </a:moveTo>
                  <a:lnTo>
                    <a:pt x="7069698" y="1673551"/>
                  </a:lnTo>
                  <a:lnTo>
                    <a:pt x="6926087" y="1659264"/>
                  </a:lnTo>
                  <a:cubicBezTo>
                    <a:pt x="6925721" y="1656699"/>
                    <a:pt x="6924621" y="1654501"/>
                    <a:pt x="6922790" y="1652669"/>
                  </a:cubicBezTo>
                  <a:lnTo>
                    <a:pt x="6973713" y="1572804"/>
                  </a:lnTo>
                  <a:cubicBezTo>
                    <a:pt x="6995694" y="1538733"/>
                    <a:pt x="7016943" y="1504295"/>
                    <a:pt x="7025369" y="1490740"/>
                  </a:cubicBezTo>
                  <a:cubicBezTo>
                    <a:pt x="7026102" y="1491106"/>
                    <a:pt x="7026835" y="1491473"/>
                    <a:pt x="7027934" y="1491473"/>
                  </a:cubicBezTo>
                  <a:cubicBezTo>
                    <a:pt x="7029399" y="1491473"/>
                    <a:pt x="7030132" y="1490374"/>
                    <a:pt x="7031231" y="1489641"/>
                  </a:cubicBezTo>
                  <a:lnTo>
                    <a:pt x="7123919" y="1588191"/>
                  </a:lnTo>
                  <a:lnTo>
                    <a:pt x="7216240" y="1685641"/>
                  </a:lnTo>
                  <a:cubicBezTo>
                    <a:pt x="7215508" y="1686740"/>
                    <a:pt x="7215874" y="1687473"/>
                    <a:pt x="7215508" y="1688206"/>
                  </a:cubicBezTo>
                  <a:lnTo>
                    <a:pt x="7215508" y="1688206"/>
                  </a:lnTo>
                  <a:close/>
                  <a:moveTo>
                    <a:pt x="6771485" y="1928169"/>
                  </a:moveTo>
                  <a:lnTo>
                    <a:pt x="6699313" y="1784557"/>
                  </a:lnTo>
                  <a:lnTo>
                    <a:pt x="6627141" y="1641679"/>
                  </a:lnTo>
                  <a:lnTo>
                    <a:pt x="6739246" y="1673918"/>
                  </a:lnTo>
                  <a:lnTo>
                    <a:pt x="6846954" y="1704325"/>
                  </a:lnTo>
                  <a:cubicBezTo>
                    <a:pt x="6846588" y="1707256"/>
                    <a:pt x="6847687" y="1710553"/>
                    <a:pt x="6850251" y="1712385"/>
                  </a:cubicBezTo>
                  <a:cubicBezTo>
                    <a:pt x="6851717" y="1713484"/>
                    <a:pt x="6853915" y="1714217"/>
                    <a:pt x="6855747" y="1714217"/>
                  </a:cubicBezTo>
                  <a:cubicBezTo>
                    <a:pt x="6858677" y="1714217"/>
                    <a:pt x="6861242" y="1712751"/>
                    <a:pt x="6863074" y="1710553"/>
                  </a:cubicBezTo>
                  <a:cubicBezTo>
                    <a:pt x="6864906" y="1707989"/>
                    <a:pt x="6864906" y="1704325"/>
                    <a:pt x="6863440" y="1701394"/>
                  </a:cubicBezTo>
                  <a:cubicBezTo>
                    <a:pt x="6869302" y="1696998"/>
                    <a:pt x="6878094" y="1690770"/>
                    <a:pt x="6887253" y="1684176"/>
                  </a:cubicBezTo>
                  <a:lnTo>
                    <a:pt x="6909967" y="1667323"/>
                  </a:lnTo>
                  <a:cubicBezTo>
                    <a:pt x="6910333" y="1667690"/>
                    <a:pt x="6910333" y="1668056"/>
                    <a:pt x="6910333" y="1668056"/>
                  </a:cubicBezTo>
                  <a:lnTo>
                    <a:pt x="6842558" y="1794815"/>
                  </a:lnTo>
                  <a:lnTo>
                    <a:pt x="6771485" y="1928169"/>
                  </a:lnTo>
                  <a:close/>
                  <a:moveTo>
                    <a:pt x="6060389" y="1684176"/>
                  </a:moveTo>
                  <a:lnTo>
                    <a:pt x="5975395" y="1633619"/>
                  </a:lnTo>
                  <a:cubicBezTo>
                    <a:pt x="5976127" y="1632520"/>
                    <a:pt x="5976127" y="1631421"/>
                    <a:pt x="5976127" y="1630322"/>
                  </a:cubicBezTo>
                  <a:cubicBezTo>
                    <a:pt x="5976127" y="1629955"/>
                    <a:pt x="5975761" y="1629589"/>
                    <a:pt x="5975395" y="1629222"/>
                  </a:cubicBezTo>
                  <a:cubicBezTo>
                    <a:pt x="5989683" y="1621529"/>
                    <a:pt x="6025219" y="1602112"/>
                    <a:pt x="6060389" y="1582329"/>
                  </a:cubicBezTo>
                  <a:lnTo>
                    <a:pt x="6142819" y="1536535"/>
                  </a:lnTo>
                  <a:cubicBezTo>
                    <a:pt x="6143552" y="1537267"/>
                    <a:pt x="6143552" y="1538366"/>
                    <a:pt x="6144284" y="1539099"/>
                  </a:cubicBezTo>
                  <a:cubicBezTo>
                    <a:pt x="6145750" y="1540198"/>
                    <a:pt x="6147582" y="1540564"/>
                    <a:pt x="6149047" y="1540564"/>
                  </a:cubicBezTo>
                  <a:cubicBezTo>
                    <a:pt x="6149047" y="1558516"/>
                    <a:pt x="6148681" y="1596617"/>
                    <a:pt x="6148314" y="1635084"/>
                  </a:cubicBezTo>
                  <a:cubicBezTo>
                    <a:pt x="6147948" y="1676116"/>
                    <a:pt x="6147948" y="1717148"/>
                    <a:pt x="6147948" y="1733267"/>
                  </a:cubicBezTo>
                  <a:cubicBezTo>
                    <a:pt x="6146482" y="1733634"/>
                    <a:pt x="6145384" y="1734366"/>
                    <a:pt x="6144651" y="1735099"/>
                  </a:cubicBezTo>
                  <a:cubicBezTo>
                    <a:pt x="6131828" y="1727039"/>
                    <a:pt x="6096292" y="1705424"/>
                    <a:pt x="6060389" y="1684176"/>
                  </a:cubicBezTo>
                  <a:close/>
                  <a:moveTo>
                    <a:pt x="5640912" y="1613836"/>
                  </a:moveTo>
                  <a:lnTo>
                    <a:pt x="5640912" y="1613836"/>
                  </a:lnTo>
                  <a:lnTo>
                    <a:pt x="5700262" y="1566209"/>
                  </a:lnTo>
                  <a:cubicBezTo>
                    <a:pt x="5723342" y="1547892"/>
                    <a:pt x="5746056" y="1529574"/>
                    <a:pt x="5756681" y="1520781"/>
                  </a:cubicBezTo>
                  <a:cubicBezTo>
                    <a:pt x="5756681" y="1520781"/>
                    <a:pt x="5756681" y="1521148"/>
                    <a:pt x="5757047" y="1521148"/>
                  </a:cubicBezTo>
                  <a:cubicBezTo>
                    <a:pt x="5758512" y="1522247"/>
                    <a:pt x="5760344" y="1522979"/>
                    <a:pt x="5762176" y="1522979"/>
                  </a:cubicBezTo>
                  <a:cubicBezTo>
                    <a:pt x="5764740" y="1522979"/>
                    <a:pt x="5766938" y="1521880"/>
                    <a:pt x="5768770" y="1520049"/>
                  </a:cubicBezTo>
                  <a:lnTo>
                    <a:pt x="5864022" y="1575002"/>
                  </a:lnTo>
                  <a:lnTo>
                    <a:pt x="5960374" y="1629955"/>
                  </a:lnTo>
                  <a:lnTo>
                    <a:pt x="5960374" y="1629955"/>
                  </a:lnTo>
                  <a:lnTo>
                    <a:pt x="5801742" y="1621895"/>
                  </a:lnTo>
                  <a:lnTo>
                    <a:pt x="5640912" y="1613836"/>
                  </a:lnTo>
                  <a:close/>
                  <a:moveTo>
                    <a:pt x="6908135" y="1653768"/>
                  </a:moveTo>
                  <a:cubicBezTo>
                    <a:pt x="6907403" y="1654867"/>
                    <a:pt x="6907403" y="1656333"/>
                    <a:pt x="6907403" y="1657432"/>
                  </a:cubicBezTo>
                  <a:lnTo>
                    <a:pt x="6895679" y="1656699"/>
                  </a:lnTo>
                  <a:lnTo>
                    <a:pt x="6943672" y="1595518"/>
                  </a:lnTo>
                  <a:lnTo>
                    <a:pt x="7006319" y="1514920"/>
                  </a:lnTo>
                  <a:cubicBezTo>
                    <a:pt x="6996061" y="1530673"/>
                    <a:pt x="6983604" y="1550822"/>
                    <a:pt x="6970782" y="1570606"/>
                  </a:cubicBezTo>
                  <a:lnTo>
                    <a:pt x="6920225" y="1650837"/>
                  </a:lnTo>
                  <a:cubicBezTo>
                    <a:pt x="6915462" y="1649006"/>
                    <a:pt x="6910700" y="1650105"/>
                    <a:pt x="6908135" y="1653768"/>
                  </a:cubicBezTo>
                  <a:close/>
                  <a:moveTo>
                    <a:pt x="6906304" y="1660729"/>
                  </a:moveTo>
                  <a:cubicBezTo>
                    <a:pt x="6906304" y="1660729"/>
                    <a:pt x="6906304" y="1661095"/>
                    <a:pt x="6906304" y="1661095"/>
                  </a:cubicBezTo>
                  <a:cubicBezTo>
                    <a:pt x="6906304" y="1662194"/>
                    <a:pt x="6907403" y="1662927"/>
                    <a:pt x="6907769" y="1663660"/>
                  </a:cubicBezTo>
                  <a:lnTo>
                    <a:pt x="6884689" y="1680512"/>
                  </a:lnTo>
                  <a:cubicBezTo>
                    <a:pt x="6877361" y="1685641"/>
                    <a:pt x="6870401" y="1690770"/>
                    <a:pt x="6864906" y="1695166"/>
                  </a:cubicBezTo>
                  <a:lnTo>
                    <a:pt x="6892749" y="1659630"/>
                  </a:lnTo>
                  <a:lnTo>
                    <a:pt x="6906304" y="1660729"/>
                  </a:lnTo>
                  <a:close/>
                  <a:moveTo>
                    <a:pt x="6859044" y="1696998"/>
                  </a:moveTo>
                  <a:cubicBezTo>
                    <a:pt x="6855014" y="1695166"/>
                    <a:pt x="6850251" y="1695899"/>
                    <a:pt x="6847687" y="1699196"/>
                  </a:cubicBezTo>
                  <a:cubicBezTo>
                    <a:pt x="6847320" y="1699563"/>
                    <a:pt x="6847687" y="1700295"/>
                    <a:pt x="6847320" y="1700662"/>
                  </a:cubicBezTo>
                  <a:lnTo>
                    <a:pt x="6739978" y="1669888"/>
                  </a:lnTo>
                  <a:lnTo>
                    <a:pt x="6640330" y="1641679"/>
                  </a:lnTo>
                  <a:lnTo>
                    <a:pt x="6769653" y="1651204"/>
                  </a:lnTo>
                  <a:lnTo>
                    <a:pt x="6887986" y="1659630"/>
                  </a:lnTo>
                  <a:lnTo>
                    <a:pt x="6859044" y="1696998"/>
                  </a:lnTo>
                  <a:close/>
                  <a:moveTo>
                    <a:pt x="6484995" y="1522247"/>
                  </a:moveTo>
                  <a:cubicBezTo>
                    <a:pt x="6484995" y="1525177"/>
                    <a:pt x="6484629" y="1528475"/>
                    <a:pt x="6484629" y="1531772"/>
                  </a:cubicBezTo>
                  <a:cubicBezTo>
                    <a:pt x="6484262" y="1536168"/>
                    <a:pt x="6484262" y="1540564"/>
                    <a:pt x="6484262" y="1543862"/>
                  </a:cubicBezTo>
                  <a:cubicBezTo>
                    <a:pt x="6482431" y="1544228"/>
                    <a:pt x="6480965" y="1544961"/>
                    <a:pt x="6479500" y="1546426"/>
                  </a:cubicBezTo>
                  <a:cubicBezTo>
                    <a:pt x="6478767" y="1547159"/>
                    <a:pt x="6479133" y="1547892"/>
                    <a:pt x="6478767" y="1548991"/>
                  </a:cubicBezTo>
                  <a:lnTo>
                    <a:pt x="6467410" y="1548258"/>
                  </a:lnTo>
                  <a:lnTo>
                    <a:pt x="6483529" y="1521514"/>
                  </a:lnTo>
                  <a:cubicBezTo>
                    <a:pt x="6483896" y="1521880"/>
                    <a:pt x="6484262" y="1521880"/>
                    <a:pt x="6484995" y="1522247"/>
                  </a:cubicBezTo>
                  <a:lnTo>
                    <a:pt x="6484995" y="1522247"/>
                  </a:lnTo>
                  <a:close/>
                  <a:moveTo>
                    <a:pt x="6313174" y="1804340"/>
                  </a:moveTo>
                  <a:lnTo>
                    <a:pt x="6324898" y="1812034"/>
                  </a:lnTo>
                  <a:cubicBezTo>
                    <a:pt x="6319036" y="1821559"/>
                    <a:pt x="6315006" y="1828520"/>
                    <a:pt x="6312075" y="1833282"/>
                  </a:cubicBezTo>
                  <a:cubicBezTo>
                    <a:pt x="6312442" y="1829619"/>
                    <a:pt x="6312442" y="1825223"/>
                    <a:pt x="6312808" y="1820826"/>
                  </a:cubicBezTo>
                  <a:cubicBezTo>
                    <a:pt x="6313174" y="1814232"/>
                    <a:pt x="6313174" y="1808004"/>
                    <a:pt x="6313174" y="1804340"/>
                  </a:cubicBezTo>
                  <a:lnTo>
                    <a:pt x="6313174" y="1804340"/>
                  </a:lnTo>
                  <a:close/>
                  <a:moveTo>
                    <a:pt x="6314273" y="1800677"/>
                  </a:moveTo>
                  <a:lnTo>
                    <a:pt x="6400367" y="1677581"/>
                  </a:lnTo>
                  <a:cubicBezTo>
                    <a:pt x="6419417" y="1650105"/>
                    <a:pt x="6438468" y="1622628"/>
                    <a:pt x="6453855" y="1600280"/>
                  </a:cubicBezTo>
                  <a:lnTo>
                    <a:pt x="6396337" y="1695166"/>
                  </a:lnTo>
                  <a:cubicBezTo>
                    <a:pt x="6369959" y="1738396"/>
                    <a:pt x="6343948" y="1781260"/>
                    <a:pt x="6327462" y="1809103"/>
                  </a:cubicBezTo>
                  <a:lnTo>
                    <a:pt x="6314273" y="1800677"/>
                  </a:lnTo>
                  <a:close/>
                  <a:moveTo>
                    <a:pt x="6478034" y="1552654"/>
                  </a:moveTo>
                  <a:cubicBezTo>
                    <a:pt x="6478401" y="1554120"/>
                    <a:pt x="6479133" y="1555219"/>
                    <a:pt x="6480233" y="1556318"/>
                  </a:cubicBezTo>
                  <a:lnTo>
                    <a:pt x="6397070" y="1675383"/>
                  </a:lnTo>
                  <a:lnTo>
                    <a:pt x="6343582" y="1752684"/>
                  </a:lnTo>
                  <a:cubicBezTo>
                    <a:pt x="6359701" y="1726307"/>
                    <a:pt x="6380217" y="1692236"/>
                    <a:pt x="6401099" y="1658165"/>
                  </a:cubicBezTo>
                  <a:lnTo>
                    <a:pt x="6465212" y="1551921"/>
                  </a:lnTo>
                  <a:lnTo>
                    <a:pt x="6478034" y="1552654"/>
                  </a:lnTo>
                  <a:close/>
                  <a:moveTo>
                    <a:pt x="6155275" y="1734000"/>
                  </a:moveTo>
                  <a:cubicBezTo>
                    <a:pt x="6154542" y="1733267"/>
                    <a:pt x="6153443" y="1733634"/>
                    <a:pt x="6152344" y="1733267"/>
                  </a:cubicBezTo>
                  <a:cubicBezTo>
                    <a:pt x="6152344" y="1717880"/>
                    <a:pt x="6153077" y="1676482"/>
                    <a:pt x="6153077" y="1634718"/>
                  </a:cubicBezTo>
                  <a:cubicBezTo>
                    <a:pt x="6153077" y="1596617"/>
                    <a:pt x="6153077" y="1558516"/>
                    <a:pt x="6153077" y="1540564"/>
                  </a:cubicBezTo>
                  <a:cubicBezTo>
                    <a:pt x="6153809" y="1540564"/>
                    <a:pt x="6154542" y="1540198"/>
                    <a:pt x="6155641" y="1540198"/>
                  </a:cubicBezTo>
                  <a:lnTo>
                    <a:pt x="6230012" y="1666591"/>
                  </a:lnTo>
                  <a:lnTo>
                    <a:pt x="6307679" y="1798112"/>
                  </a:lnTo>
                  <a:lnTo>
                    <a:pt x="6231843" y="1769170"/>
                  </a:lnTo>
                  <a:cubicBezTo>
                    <a:pt x="6201436" y="1757447"/>
                    <a:pt x="6170662" y="1746090"/>
                    <a:pt x="6157840" y="1741327"/>
                  </a:cubicBezTo>
                  <a:cubicBezTo>
                    <a:pt x="6157840" y="1740595"/>
                    <a:pt x="6158572" y="1740228"/>
                    <a:pt x="6158206" y="1739495"/>
                  </a:cubicBezTo>
                  <a:cubicBezTo>
                    <a:pt x="6157840" y="1736931"/>
                    <a:pt x="6156740" y="1735465"/>
                    <a:pt x="6155275" y="1734000"/>
                  </a:cubicBezTo>
                  <a:lnTo>
                    <a:pt x="6155275" y="1734000"/>
                  </a:lnTo>
                  <a:close/>
                  <a:moveTo>
                    <a:pt x="6397803" y="1655966"/>
                  </a:moveTo>
                  <a:cubicBezTo>
                    <a:pt x="6358236" y="1721544"/>
                    <a:pt x="6319036" y="1786023"/>
                    <a:pt x="6311709" y="1798112"/>
                  </a:cubicBezTo>
                  <a:lnTo>
                    <a:pt x="6233309" y="1664759"/>
                  </a:lnTo>
                  <a:lnTo>
                    <a:pt x="6158572" y="1538733"/>
                  </a:lnTo>
                  <a:cubicBezTo>
                    <a:pt x="6159305" y="1538366"/>
                    <a:pt x="6160038" y="1537634"/>
                    <a:pt x="6160770" y="1536901"/>
                  </a:cubicBezTo>
                  <a:cubicBezTo>
                    <a:pt x="6161870" y="1535802"/>
                    <a:pt x="6161503" y="1533970"/>
                    <a:pt x="6161870" y="1532505"/>
                  </a:cubicBezTo>
                  <a:lnTo>
                    <a:pt x="6318669" y="1542763"/>
                  </a:lnTo>
                  <a:lnTo>
                    <a:pt x="6461548" y="1551921"/>
                  </a:lnTo>
                  <a:cubicBezTo>
                    <a:pt x="6444696" y="1579032"/>
                    <a:pt x="6421249" y="1617133"/>
                    <a:pt x="6397803" y="1655966"/>
                  </a:cubicBezTo>
                  <a:lnTo>
                    <a:pt x="6397803" y="1655966"/>
                  </a:lnTo>
                  <a:close/>
                  <a:moveTo>
                    <a:pt x="5754482" y="1513454"/>
                  </a:moveTo>
                  <a:cubicBezTo>
                    <a:pt x="5754482" y="1514920"/>
                    <a:pt x="5754849" y="1516385"/>
                    <a:pt x="5755215" y="1517484"/>
                  </a:cubicBezTo>
                  <a:cubicBezTo>
                    <a:pt x="5744591" y="1525910"/>
                    <a:pt x="5721144" y="1544594"/>
                    <a:pt x="5698064" y="1563278"/>
                  </a:cubicBezTo>
                  <a:lnTo>
                    <a:pt x="5639080" y="1610905"/>
                  </a:lnTo>
                  <a:cubicBezTo>
                    <a:pt x="5638348" y="1610538"/>
                    <a:pt x="5637615" y="1610172"/>
                    <a:pt x="5636882" y="1610538"/>
                  </a:cubicBezTo>
                  <a:lnTo>
                    <a:pt x="5610138" y="1509791"/>
                  </a:lnTo>
                  <a:cubicBezTo>
                    <a:pt x="5606108" y="1495136"/>
                    <a:pt x="5602445" y="1480482"/>
                    <a:pt x="5598781" y="1466927"/>
                  </a:cubicBezTo>
                  <a:lnTo>
                    <a:pt x="5754482" y="1513454"/>
                  </a:lnTo>
                  <a:close/>
                  <a:moveTo>
                    <a:pt x="6230744" y="1772467"/>
                  </a:moveTo>
                  <a:lnTo>
                    <a:pt x="6310243" y="1802509"/>
                  </a:lnTo>
                  <a:cubicBezTo>
                    <a:pt x="6310243" y="1805073"/>
                    <a:pt x="6309511" y="1812766"/>
                    <a:pt x="6309144" y="1820826"/>
                  </a:cubicBezTo>
                  <a:cubicBezTo>
                    <a:pt x="6308778" y="1827421"/>
                    <a:pt x="6308412" y="1833649"/>
                    <a:pt x="6308412" y="1837312"/>
                  </a:cubicBezTo>
                  <a:cubicBezTo>
                    <a:pt x="6299253" y="1831451"/>
                    <a:pt x="6265182" y="1809836"/>
                    <a:pt x="6231477" y="1788953"/>
                  </a:cubicBezTo>
                  <a:lnTo>
                    <a:pt x="6166999" y="1748654"/>
                  </a:lnTo>
                  <a:cubicBezTo>
                    <a:pt x="6182385" y="1754516"/>
                    <a:pt x="6206565" y="1763675"/>
                    <a:pt x="6230744" y="1772467"/>
                  </a:cubicBezTo>
                  <a:lnTo>
                    <a:pt x="6230744" y="1772467"/>
                  </a:lnTo>
                  <a:close/>
                  <a:moveTo>
                    <a:pt x="6328195" y="1813866"/>
                  </a:moveTo>
                  <a:cubicBezTo>
                    <a:pt x="6343582" y="1823757"/>
                    <a:pt x="6367029" y="1838411"/>
                    <a:pt x="6390475" y="1853066"/>
                  </a:cubicBezTo>
                  <a:lnTo>
                    <a:pt x="6455320" y="1893365"/>
                  </a:lnTo>
                  <a:lnTo>
                    <a:pt x="6391574" y="1868819"/>
                  </a:lnTo>
                  <a:cubicBezTo>
                    <a:pt x="6356404" y="1855264"/>
                    <a:pt x="6320868" y="1842075"/>
                    <a:pt x="6312808" y="1839144"/>
                  </a:cubicBezTo>
                  <a:lnTo>
                    <a:pt x="6328195" y="1813866"/>
                  </a:lnTo>
                  <a:close/>
                  <a:moveTo>
                    <a:pt x="6470707" y="1898860"/>
                  </a:moveTo>
                  <a:lnTo>
                    <a:pt x="6392307" y="1849768"/>
                  </a:lnTo>
                  <a:cubicBezTo>
                    <a:pt x="6368860" y="1835114"/>
                    <a:pt x="6345414" y="1820460"/>
                    <a:pt x="6330027" y="1810935"/>
                  </a:cubicBezTo>
                  <a:lnTo>
                    <a:pt x="6399268" y="1696998"/>
                  </a:lnTo>
                  <a:cubicBezTo>
                    <a:pt x="6435903" y="1636549"/>
                    <a:pt x="6472172" y="1576834"/>
                    <a:pt x="6483163" y="1558516"/>
                  </a:cubicBezTo>
                  <a:cubicBezTo>
                    <a:pt x="6483896" y="1558882"/>
                    <a:pt x="6484629" y="1559249"/>
                    <a:pt x="6485361" y="1559249"/>
                  </a:cubicBezTo>
                  <a:cubicBezTo>
                    <a:pt x="6487193" y="1559249"/>
                    <a:pt x="6489025" y="1558149"/>
                    <a:pt x="6490124" y="1556684"/>
                  </a:cubicBezTo>
                  <a:cubicBezTo>
                    <a:pt x="6501481" y="1564011"/>
                    <a:pt x="6527126" y="1580497"/>
                    <a:pt x="6553137" y="1596983"/>
                  </a:cubicBezTo>
                  <a:lnTo>
                    <a:pt x="6620913" y="1639480"/>
                  </a:lnTo>
                  <a:lnTo>
                    <a:pt x="6545443" y="1769170"/>
                  </a:lnTo>
                  <a:lnTo>
                    <a:pt x="6470707" y="1898860"/>
                  </a:lnTo>
                  <a:close/>
                  <a:moveTo>
                    <a:pt x="6555702" y="1593320"/>
                  </a:moveTo>
                  <a:cubicBezTo>
                    <a:pt x="6530057" y="1576834"/>
                    <a:pt x="6503679" y="1560348"/>
                    <a:pt x="6492322" y="1553387"/>
                  </a:cubicBezTo>
                  <a:cubicBezTo>
                    <a:pt x="6493421" y="1550456"/>
                    <a:pt x="6492688" y="1546792"/>
                    <a:pt x="6490124" y="1544961"/>
                  </a:cubicBezTo>
                  <a:cubicBezTo>
                    <a:pt x="6489391" y="1544594"/>
                    <a:pt x="6488658" y="1544594"/>
                    <a:pt x="6487560" y="1544228"/>
                  </a:cubicBezTo>
                  <a:cubicBezTo>
                    <a:pt x="6487926" y="1540564"/>
                    <a:pt x="6487926" y="1536168"/>
                    <a:pt x="6487926" y="1531772"/>
                  </a:cubicBezTo>
                  <a:cubicBezTo>
                    <a:pt x="6487926" y="1528475"/>
                    <a:pt x="6487926" y="1525177"/>
                    <a:pt x="6488292" y="1522247"/>
                  </a:cubicBezTo>
                  <a:cubicBezTo>
                    <a:pt x="6490124" y="1521880"/>
                    <a:pt x="6491589" y="1521148"/>
                    <a:pt x="6493055" y="1520049"/>
                  </a:cubicBezTo>
                  <a:lnTo>
                    <a:pt x="6553870" y="1576467"/>
                  </a:lnTo>
                  <a:cubicBezTo>
                    <a:pt x="6574019" y="1595151"/>
                    <a:pt x="6594169" y="1613836"/>
                    <a:pt x="6607724" y="1625925"/>
                  </a:cubicBezTo>
                  <a:lnTo>
                    <a:pt x="6555702" y="1593320"/>
                  </a:lnTo>
                  <a:close/>
                  <a:moveTo>
                    <a:pt x="6140254" y="1531406"/>
                  </a:moveTo>
                  <a:cubicBezTo>
                    <a:pt x="6140254" y="1532138"/>
                    <a:pt x="6140987" y="1532505"/>
                    <a:pt x="6141354" y="1533237"/>
                  </a:cubicBezTo>
                  <a:lnTo>
                    <a:pt x="6058557" y="1578665"/>
                  </a:lnTo>
                  <a:cubicBezTo>
                    <a:pt x="6023021" y="1598082"/>
                    <a:pt x="5987484" y="1618232"/>
                    <a:pt x="5973563" y="1625925"/>
                  </a:cubicBezTo>
                  <a:cubicBezTo>
                    <a:pt x="5973197" y="1625559"/>
                    <a:pt x="5973197" y="1624826"/>
                    <a:pt x="5972830" y="1624460"/>
                  </a:cubicBezTo>
                  <a:cubicBezTo>
                    <a:pt x="5971731" y="1623727"/>
                    <a:pt x="5970265" y="1623361"/>
                    <a:pt x="5968800" y="1623361"/>
                  </a:cubicBezTo>
                  <a:lnTo>
                    <a:pt x="5952314" y="1485611"/>
                  </a:lnTo>
                  <a:lnTo>
                    <a:pt x="5935828" y="1349327"/>
                  </a:lnTo>
                  <a:cubicBezTo>
                    <a:pt x="5936561" y="1348960"/>
                    <a:pt x="5937660" y="1348594"/>
                    <a:pt x="5938393" y="1347861"/>
                  </a:cubicBezTo>
                  <a:lnTo>
                    <a:pt x="6040972" y="1436520"/>
                  </a:lnTo>
                  <a:lnTo>
                    <a:pt x="6142086" y="1523346"/>
                  </a:lnTo>
                  <a:cubicBezTo>
                    <a:pt x="6140621" y="1526277"/>
                    <a:pt x="6139888" y="1528841"/>
                    <a:pt x="6140254" y="1531406"/>
                  </a:cubicBezTo>
                  <a:close/>
                  <a:moveTo>
                    <a:pt x="5606108" y="1510890"/>
                  </a:moveTo>
                  <a:cubicBezTo>
                    <a:pt x="5617465" y="1553020"/>
                    <a:pt x="5628822" y="1594785"/>
                    <a:pt x="5632852" y="1609806"/>
                  </a:cubicBezTo>
                  <a:lnTo>
                    <a:pt x="5535036" y="1513820"/>
                  </a:lnTo>
                  <a:lnTo>
                    <a:pt x="5439050" y="1420034"/>
                  </a:lnTo>
                  <a:cubicBezTo>
                    <a:pt x="5439416" y="1419667"/>
                    <a:pt x="5439050" y="1419301"/>
                    <a:pt x="5439416" y="1418934"/>
                  </a:cubicBezTo>
                  <a:lnTo>
                    <a:pt x="5594019" y="1465462"/>
                  </a:lnTo>
                  <a:cubicBezTo>
                    <a:pt x="5597682" y="1479749"/>
                    <a:pt x="5602078" y="1495136"/>
                    <a:pt x="5606108" y="1510890"/>
                  </a:cubicBezTo>
                  <a:lnTo>
                    <a:pt x="5606108" y="1510890"/>
                  </a:lnTo>
                  <a:close/>
                  <a:moveTo>
                    <a:pt x="5431357" y="1424430"/>
                  </a:moveTo>
                  <a:cubicBezTo>
                    <a:pt x="5433189" y="1424430"/>
                    <a:pt x="5435020" y="1423697"/>
                    <a:pt x="5436852" y="1422598"/>
                  </a:cubicBezTo>
                  <a:lnTo>
                    <a:pt x="5532471" y="1516385"/>
                  </a:lnTo>
                  <a:lnTo>
                    <a:pt x="5631753" y="1613103"/>
                  </a:lnTo>
                  <a:cubicBezTo>
                    <a:pt x="5631753" y="1613469"/>
                    <a:pt x="5631387" y="1613836"/>
                    <a:pt x="5631387" y="1614568"/>
                  </a:cubicBezTo>
                  <a:lnTo>
                    <a:pt x="5484112" y="1643510"/>
                  </a:lnTo>
                  <a:lnTo>
                    <a:pt x="5335372" y="1673185"/>
                  </a:lnTo>
                  <a:lnTo>
                    <a:pt x="5384097" y="1545693"/>
                  </a:lnTo>
                  <a:cubicBezTo>
                    <a:pt x="5403514" y="1494037"/>
                    <a:pt x="5422930" y="1443114"/>
                    <a:pt x="5430258" y="1423697"/>
                  </a:cubicBezTo>
                  <a:cubicBezTo>
                    <a:pt x="5430258" y="1424063"/>
                    <a:pt x="5430990" y="1424430"/>
                    <a:pt x="5431357" y="1424430"/>
                  </a:cubicBezTo>
                  <a:lnTo>
                    <a:pt x="5431357" y="1424430"/>
                  </a:lnTo>
                  <a:close/>
                  <a:moveTo>
                    <a:pt x="5331708" y="1679779"/>
                  </a:moveTo>
                  <a:lnTo>
                    <a:pt x="5353323" y="1767338"/>
                  </a:lnTo>
                  <a:cubicBezTo>
                    <a:pt x="5361383" y="1800677"/>
                    <a:pt x="5370176" y="1834015"/>
                    <a:pt x="5374205" y="1849768"/>
                  </a:cubicBezTo>
                  <a:cubicBezTo>
                    <a:pt x="5372740" y="1850135"/>
                    <a:pt x="5371274" y="1851234"/>
                    <a:pt x="5369809" y="1852333"/>
                  </a:cubicBezTo>
                  <a:cubicBezTo>
                    <a:pt x="5369076" y="1853066"/>
                    <a:pt x="5369443" y="1854165"/>
                    <a:pt x="5369076" y="1854897"/>
                  </a:cubicBezTo>
                  <a:cubicBezTo>
                    <a:pt x="5355888" y="1852699"/>
                    <a:pt x="5330975" y="1847937"/>
                    <a:pt x="5305697" y="1843907"/>
                  </a:cubicBezTo>
                  <a:lnTo>
                    <a:pt x="5235723" y="1831817"/>
                  </a:lnTo>
                  <a:cubicBezTo>
                    <a:pt x="5241218" y="1823024"/>
                    <a:pt x="5262833" y="1789320"/>
                    <a:pt x="5284082" y="1755249"/>
                  </a:cubicBezTo>
                  <a:lnTo>
                    <a:pt x="5331708" y="1679779"/>
                  </a:lnTo>
                  <a:close/>
                  <a:moveTo>
                    <a:pt x="4498616" y="1172744"/>
                  </a:moveTo>
                  <a:cubicBezTo>
                    <a:pt x="4497150" y="1169080"/>
                    <a:pt x="4493853" y="1166882"/>
                    <a:pt x="4489823" y="1166882"/>
                  </a:cubicBezTo>
                  <a:cubicBezTo>
                    <a:pt x="4485061" y="1167248"/>
                    <a:pt x="4481397" y="1171278"/>
                    <a:pt x="4481397" y="1176041"/>
                  </a:cubicBezTo>
                  <a:cubicBezTo>
                    <a:pt x="4481397" y="1176041"/>
                    <a:pt x="4481397" y="1176041"/>
                    <a:pt x="4481397" y="1176041"/>
                  </a:cubicBezTo>
                  <a:lnTo>
                    <a:pt x="4365629" y="1196923"/>
                  </a:lnTo>
                  <a:cubicBezTo>
                    <a:pt x="4316171" y="1205716"/>
                    <a:pt x="4267079" y="1214874"/>
                    <a:pt x="4249128" y="1218538"/>
                  </a:cubicBezTo>
                  <a:cubicBezTo>
                    <a:pt x="4248029" y="1215241"/>
                    <a:pt x="4244731" y="1213043"/>
                    <a:pt x="4241068" y="1213043"/>
                  </a:cubicBezTo>
                  <a:cubicBezTo>
                    <a:pt x="4236672" y="1213409"/>
                    <a:pt x="4233375" y="1217073"/>
                    <a:pt x="4233375" y="1221469"/>
                  </a:cubicBezTo>
                  <a:lnTo>
                    <a:pt x="4130795" y="1237588"/>
                  </a:lnTo>
                  <a:cubicBezTo>
                    <a:pt x="4076941" y="1246015"/>
                    <a:pt x="4022354" y="1255174"/>
                    <a:pt x="4020522" y="1255540"/>
                  </a:cubicBezTo>
                  <a:cubicBezTo>
                    <a:pt x="4020156" y="1255540"/>
                    <a:pt x="4020156" y="1255174"/>
                    <a:pt x="4020156" y="1255174"/>
                  </a:cubicBezTo>
                  <a:cubicBezTo>
                    <a:pt x="4020156" y="1255174"/>
                    <a:pt x="4019789" y="1255540"/>
                    <a:pt x="4019789" y="1255906"/>
                  </a:cubicBezTo>
                  <a:cubicBezTo>
                    <a:pt x="4019056" y="1256273"/>
                    <a:pt x="3970698" y="1273491"/>
                    <a:pt x="3923438" y="1291443"/>
                  </a:cubicBezTo>
                  <a:lnTo>
                    <a:pt x="3828185" y="1326979"/>
                  </a:lnTo>
                  <a:cubicBezTo>
                    <a:pt x="3827819" y="1326979"/>
                    <a:pt x="3827819" y="1326613"/>
                    <a:pt x="3827819" y="1326613"/>
                  </a:cubicBezTo>
                  <a:cubicBezTo>
                    <a:pt x="3827819" y="1326613"/>
                    <a:pt x="3827086" y="1327346"/>
                    <a:pt x="3826720" y="1327712"/>
                  </a:cubicBezTo>
                  <a:lnTo>
                    <a:pt x="3826720" y="1327712"/>
                  </a:lnTo>
                  <a:lnTo>
                    <a:pt x="3826720" y="1327712"/>
                  </a:lnTo>
                  <a:lnTo>
                    <a:pt x="3826720" y="1327712"/>
                  </a:lnTo>
                  <a:cubicBezTo>
                    <a:pt x="3826354" y="1328078"/>
                    <a:pt x="3825621" y="1328078"/>
                    <a:pt x="3825621" y="1328811"/>
                  </a:cubicBezTo>
                  <a:cubicBezTo>
                    <a:pt x="3825621" y="1329544"/>
                    <a:pt x="3826354" y="1329177"/>
                    <a:pt x="3826354" y="1329544"/>
                  </a:cubicBezTo>
                  <a:lnTo>
                    <a:pt x="3860424" y="1506493"/>
                  </a:lnTo>
                  <a:lnTo>
                    <a:pt x="3894496" y="1681611"/>
                  </a:lnTo>
                  <a:cubicBezTo>
                    <a:pt x="3893763" y="1682344"/>
                    <a:pt x="3893763" y="1683077"/>
                    <a:pt x="3893763" y="1683809"/>
                  </a:cubicBezTo>
                  <a:cubicBezTo>
                    <a:pt x="3893763" y="1685275"/>
                    <a:pt x="3895228" y="1686374"/>
                    <a:pt x="3896694" y="1686374"/>
                  </a:cubicBezTo>
                  <a:lnTo>
                    <a:pt x="4007333" y="1839877"/>
                  </a:lnTo>
                  <a:lnTo>
                    <a:pt x="4113576" y="1985686"/>
                  </a:lnTo>
                  <a:cubicBezTo>
                    <a:pt x="4111012" y="1987884"/>
                    <a:pt x="4109913" y="1991181"/>
                    <a:pt x="4110279" y="1994479"/>
                  </a:cubicBezTo>
                  <a:cubicBezTo>
                    <a:pt x="4110645" y="2000340"/>
                    <a:pt x="4115774" y="2004737"/>
                    <a:pt x="4121636" y="2004737"/>
                  </a:cubicBezTo>
                  <a:lnTo>
                    <a:pt x="4122369" y="2004737"/>
                  </a:lnTo>
                  <a:cubicBezTo>
                    <a:pt x="4125300" y="2004370"/>
                    <a:pt x="4127864" y="2003271"/>
                    <a:pt x="4129696" y="2001073"/>
                  </a:cubicBezTo>
                  <a:lnTo>
                    <a:pt x="4256821" y="2088998"/>
                  </a:lnTo>
                  <a:cubicBezTo>
                    <a:pt x="4314339" y="2128931"/>
                    <a:pt x="4372590" y="2168498"/>
                    <a:pt x="4388709" y="2179488"/>
                  </a:cubicBezTo>
                  <a:cubicBezTo>
                    <a:pt x="4388343" y="2180221"/>
                    <a:pt x="4387976" y="2180954"/>
                    <a:pt x="4387976" y="2181686"/>
                  </a:cubicBezTo>
                  <a:cubicBezTo>
                    <a:pt x="4388343" y="2184984"/>
                    <a:pt x="4390907" y="2187548"/>
                    <a:pt x="4394205" y="2187548"/>
                  </a:cubicBezTo>
                  <a:lnTo>
                    <a:pt x="4394571" y="2187548"/>
                  </a:lnTo>
                  <a:cubicBezTo>
                    <a:pt x="4398234" y="2187182"/>
                    <a:pt x="4400799" y="2184251"/>
                    <a:pt x="4400433" y="2180587"/>
                  </a:cubicBezTo>
                  <a:cubicBezTo>
                    <a:pt x="4400433" y="2179122"/>
                    <a:pt x="4399700" y="2178023"/>
                    <a:pt x="4398601" y="2176924"/>
                  </a:cubicBezTo>
                  <a:cubicBezTo>
                    <a:pt x="4405928" y="2165200"/>
                    <a:pt x="4424979" y="2133694"/>
                    <a:pt x="4444029" y="2101455"/>
                  </a:cubicBezTo>
                  <a:lnTo>
                    <a:pt x="4488358" y="2027085"/>
                  </a:lnTo>
                  <a:cubicBezTo>
                    <a:pt x="4489091" y="2027451"/>
                    <a:pt x="4489823" y="2027817"/>
                    <a:pt x="4490556" y="2027817"/>
                  </a:cubicBezTo>
                  <a:lnTo>
                    <a:pt x="4491289" y="2027817"/>
                  </a:lnTo>
                  <a:cubicBezTo>
                    <a:pt x="4493487" y="2027817"/>
                    <a:pt x="4495319" y="2026718"/>
                    <a:pt x="4496784" y="2025253"/>
                  </a:cubicBezTo>
                  <a:cubicBezTo>
                    <a:pt x="4498250" y="2023787"/>
                    <a:pt x="4498982" y="2021589"/>
                    <a:pt x="4498616" y="2019391"/>
                  </a:cubicBezTo>
                  <a:cubicBezTo>
                    <a:pt x="4498616" y="2018292"/>
                    <a:pt x="4497883" y="2017559"/>
                    <a:pt x="4497150" y="2016826"/>
                  </a:cubicBezTo>
                  <a:cubicBezTo>
                    <a:pt x="4515102" y="2001440"/>
                    <a:pt x="4578848" y="1946486"/>
                    <a:pt x="4642960" y="1891167"/>
                  </a:cubicBezTo>
                  <a:lnTo>
                    <a:pt x="4792433" y="1761843"/>
                  </a:lnTo>
                  <a:cubicBezTo>
                    <a:pt x="4792433" y="1761843"/>
                    <a:pt x="4792433" y="1762209"/>
                    <a:pt x="4792799" y="1762209"/>
                  </a:cubicBezTo>
                  <a:cubicBezTo>
                    <a:pt x="4794265" y="1762209"/>
                    <a:pt x="4795364" y="1760744"/>
                    <a:pt x="4795364" y="1759279"/>
                  </a:cubicBezTo>
                  <a:cubicBezTo>
                    <a:pt x="4795364" y="1759279"/>
                    <a:pt x="4795364" y="1759279"/>
                    <a:pt x="4795364" y="1759279"/>
                  </a:cubicBezTo>
                  <a:cubicBezTo>
                    <a:pt x="4795364" y="1758912"/>
                    <a:pt x="4794631" y="1758912"/>
                    <a:pt x="4794265" y="1758546"/>
                  </a:cubicBezTo>
                  <a:cubicBezTo>
                    <a:pt x="4793166" y="1750120"/>
                    <a:pt x="4782908" y="1666957"/>
                    <a:pt x="4772650" y="1583794"/>
                  </a:cubicBezTo>
                  <a:lnTo>
                    <a:pt x="4751401" y="1417469"/>
                  </a:lnTo>
                  <a:cubicBezTo>
                    <a:pt x="4756530" y="1416370"/>
                    <a:pt x="4759827" y="1411607"/>
                    <a:pt x="4758728" y="1406845"/>
                  </a:cubicBezTo>
                  <a:cubicBezTo>
                    <a:pt x="4757995" y="1402815"/>
                    <a:pt x="4754698" y="1399884"/>
                    <a:pt x="4750668" y="1399151"/>
                  </a:cubicBezTo>
                  <a:cubicBezTo>
                    <a:pt x="4752134" y="1377903"/>
                    <a:pt x="4755797" y="1321484"/>
                    <a:pt x="4759461" y="1264332"/>
                  </a:cubicBezTo>
                  <a:cubicBezTo>
                    <a:pt x="4763124" y="1207914"/>
                    <a:pt x="4766422" y="1151495"/>
                    <a:pt x="4767887" y="1129880"/>
                  </a:cubicBezTo>
                  <a:cubicBezTo>
                    <a:pt x="4773383" y="1129514"/>
                    <a:pt x="4777412" y="1124751"/>
                    <a:pt x="4777046" y="1119256"/>
                  </a:cubicBezTo>
                  <a:cubicBezTo>
                    <a:pt x="4776680" y="1113760"/>
                    <a:pt x="4771917" y="1109730"/>
                    <a:pt x="4766788" y="1110097"/>
                  </a:cubicBezTo>
                  <a:lnTo>
                    <a:pt x="4766055" y="1110097"/>
                  </a:lnTo>
                  <a:cubicBezTo>
                    <a:pt x="4763491" y="1110463"/>
                    <a:pt x="4760926" y="1111562"/>
                    <a:pt x="4759095" y="1113760"/>
                  </a:cubicBezTo>
                  <a:cubicBezTo>
                    <a:pt x="4757629" y="1115592"/>
                    <a:pt x="4756897" y="1118157"/>
                    <a:pt x="4756897" y="1120355"/>
                  </a:cubicBezTo>
                  <a:lnTo>
                    <a:pt x="4627939" y="1146000"/>
                  </a:lnTo>
                  <a:cubicBezTo>
                    <a:pt x="4573353" y="1157357"/>
                    <a:pt x="4518399" y="1168714"/>
                    <a:pt x="4498616" y="1172744"/>
                  </a:cubicBezTo>
                  <a:close/>
                  <a:moveTo>
                    <a:pt x="4629038" y="1150396"/>
                  </a:moveTo>
                  <a:lnTo>
                    <a:pt x="4758362" y="1124018"/>
                  </a:lnTo>
                  <a:cubicBezTo>
                    <a:pt x="4759461" y="1126949"/>
                    <a:pt x="4761659" y="1128781"/>
                    <a:pt x="4764590" y="1129514"/>
                  </a:cubicBezTo>
                  <a:cubicBezTo>
                    <a:pt x="4763124" y="1150762"/>
                    <a:pt x="4759095" y="1207547"/>
                    <a:pt x="4755797" y="1264332"/>
                  </a:cubicBezTo>
                  <a:cubicBezTo>
                    <a:pt x="4752500" y="1321118"/>
                    <a:pt x="4748836" y="1376804"/>
                    <a:pt x="4747738" y="1398418"/>
                  </a:cubicBezTo>
                  <a:cubicBezTo>
                    <a:pt x="4745906" y="1398785"/>
                    <a:pt x="4744440" y="1399518"/>
                    <a:pt x="4742975" y="1400983"/>
                  </a:cubicBezTo>
                  <a:lnTo>
                    <a:pt x="4620979" y="1290710"/>
                  </a:lnTo>
                  <a:lnTo>
                    <a:pt x="4498250" y="1180437"/>
                  </a:lnTo>
                  <a:cubicBezTo>
                    <a:pt x="4498982" y="1178972"/>
                    <a:pt x="4499715" y="1177506"/>
                    <a:pt x="4499715" y="1176041"/>
                  </a:cubicBezTo>
                  <a:cubicBezTo>
                    <a:pt x="4519864" y="1172377"/>
                    <a:pt x="4574451" y="1161387"/>
                    <a:pt x="4629038" y="1150396"/>
                  </a:cubicBezTo>
                  <a:close/>
                  <a:moveTo>
                    <a:pt x="4791334" y="1759279"/>
                  </a:moveTo>
                  <a:lnTo>
                    <a:pt x="4640762" y="1888602"/>
                  </a:lnTo>
                  <a:lnTo>
                    <a:pt x="4516934" y="1995944"/>
                  </a:lnTo>
                  <a:lnTo>
                    <a:pt x="4624642" y="1882740"/>
                  </a:lnTo>
                  <a:lnTo>
                    <a:pt x="4752134" y="1748288"/>
                  </a:lnTo>
                  <a:cubicBezTo>
                    <a:pt x="4753233" y="1749021"/>
                    <a:pt x="4754332" y="1749387"/>
                    <a:pt x="4755431" y="1749753"/>
                  </a:cubicBezTo>
                  <a:lnTo>
                    <a:pt x="4756164" y="1749753"/>
                  </a:lnTo>
                  <a:cubicBezTo>
                    <a:pt x="4760194" y="1749387"/>
                    <a:pt x="4763124" y="1746090"/>
                    <a:pt x="4762758" y="1742060"/>
                  </a:cubicBezTo>
                  <a:cubicBezTo>
                    <a:pt x="4762758" y="1742060"/>
                    <a:pt x="4762758" y="1742060"/>
                    <a:pt x="4762758" y="1742060"/>
                  </a:cubicBezTo>
                  <a:cubicBezTo>
                    <a:pt x="4762392" y="1739129"/>
                    <a:pt x="4760194" y="1736565"/>
                    <a:pt x="4756897" y="1736198"/>
                  </a:cubicBezTo>
                  <a:cubicBezTo>
                    <a:pt x="4756530" y="1715316"/>
                    <a:pt x="4755431" y="1645708"/>
                    <a:pt x="4753965" y="1575735"/>
                  </a:cubicBezTo>
                  <a:lnTo>
                    <a:pt x="4751035" y="1442747"/>
                  </a:lnTo>
                  <a:lnTo>
                    <a:pt x="4768620" y="1584893"/>
                  </a:lnTo>
                  <a:lnTo>
                    <a:pt x="4791334" y="1759279"/>
                  </a:lnTo>
                  <a:lnTo>
                    <a:pt x="4791334" y="1759279"/>
                  </a:lnTo>
                  <a:close/>
                  <a:moveTo>
                    <a:pt x="4366362" y="1200953"/>
                  </a:moveTo>
                  <a:lnTo>
                    <a:pt x="4482496" y="1179338"/>
                  </a:lnTo>
                  <a:cubicBezTo>
                    <a:pt x="4483229" y="1181170"/>
                    <a:pt x="4484328" y="1182635"/>
                    <a:pt x="4486160" y="1183734"/>
                  </a:cubicBezTo>
                  <a:cubicBezTo>
                    <a:pt x="4479565" y="1201686"/>
                    <a:pt x="4462713" y="1247114"/>
                    <a:pt x="4446593" y="1292908"/>
                  </a:cubicBezTo>
                  <a:lnTo>
                    <a:pt x="4408859" y="1398418"/>
                  </a:lnTo>
                  <a:cubicBezTo>
                    <a:pt x="4408126" y="1398052"/>
                    <a:pt x="4407027" y="1398052"/>
                    <a:pt x="4406294" y="1398052"/>
                  </a:cubicBezTo>
                  <a:lnTo>
                    <a:pt x="4405195" y="1398052"/>
                  </a:lnTo>
                  <a:cubicBezTo>
                    <a:pt x="4402997" y="1398418"/>
                    <a:pt x="4400799" y="1399151"/>
                    <a:pt x="4398967" y="1400250"/>
                  </a:cubicBezTo>
                  <a:lnTo>
                    <a:pt x="4325330" y="1314889"/>
                  </a:lnTo>
                  <a:cubicBezTo>
                    <a:pt x="4293457" y="1277888"/>
                    <a:pt x="4260851" y="1240886"/>
                    <a:pt x="4248761" y="1226598"/>
                  </a:cubicBezTo>
                  <a:cubicBezTo>
                    <a:pt x="4249861" y="1225132"/>
                    <a:pt x="4250227" y="1223301"/>
                    <a:pt x="4250227" y="1221835"/>
                  </a:cubicBezTo>
                  <a:cubicBezTo>
                    <a:pt x="4268545" y="1218904"/>
                    <a:pt x="4317270" y="1210112"/>
                    <a:pt x="4366362" y="1200953"/>
                  </a:cubicBezTo>
                  <a:lnTo>
                    <a:pt x="4366362" y="1200953"/>
                  </a:lnTo>
                  <a:close/>
                  <a:moveTo>
                    <a:pt x="4749936" y="1737664"/>
                  </a:moveTo>
                  <a:cubicBezTo>
                    <a:pt x="4748836" y="1739129"/>
                    <a:pt x="4748104" y="1740961"/>
                    <a:pt x="4748104" y="1743159"/>
                  </a:cubicBezTo>
                  <a:cubicBezTo>
                    <a:pt x="4748470" y="1744258"/>
                    <a:pt x="4748836" y="1745357"/>
                    <a:pt x="4749569" y="1746090"/>
                  </a:cubicBezTo>
                  <a:lnTo>
                    <a:pt x="4621711" y="1880176"/>
                  </a:lnTo>
                  <a:cubicBezTo>
                    <a:pt x="4573353" y="1931466"/>
                    <a:pt x="4524627" y="1982389"/>
                    <a:pt x="4502279" y="2005836"/>
                  </a:cubicBezTo>
                  <a:lnTo>
                    <a:pt x="4591670" y="1867353"/>
                  </a:lnTo>
                  <a:lnTo>
                    <a:pt x="4690220" y="1713484"/>
                  </a:lnTo>
                  <a:cubicBezTo>
                    <a:pt x="4690586" y="1713118"/>
                    <a:pt x="4691685" y="1712751"/>
                    <a:pt x="4691319" y="1712019"/>
                  </a:cubicBezTo>
                  <a:cubicBezTo>
                    <a:pt x="4690953" y="1711286"/>
                    <a:pt x="4690953" y="1711652"/>
                    <a:pt x="4690586" y="1711652"/>
                  </a:cubicBezTo>
                  <a:cubicBezTo>
                    <a:pt x="4691685" y="1706157"/>
                    <a:pt x="4705973" y="1633985"/>
                    <a:pt x="4720261" y="1561080"/>
                  </a:cubicBezTo>
                  <a:cubicBezTo>
                    <a:pt x="4731252" y="1506860"/>
                    <a:pt x="4741509" y="1452273"/>
                    <a:pt x="4746638" y="1425529"/>
                  </a:cubicBezTo>
                  <a:lnTo>
                    <a:pt x="4749203" y="1575735"/>
                  </a:lnTo>
                  <a:lnTo>
                    <a:pt x="4752500" y="1735832"/>
                  </a:lnTo>
                  <a:cubicBezTo>
                    <a:pt x="4752134" y="1736198"/>
                    <a:pt x="4751035" y="1736931"/>
                    <a:pt x="4749936" y="1737664"/>
                  </a:cubicBezTo>
                  <a:lnTo>
                    <a:pt x="4749936" y="1737664"/>
                  </a:lnTo>
                  <a:close/>
                  <a:moveTo>
                    <a:pt x="4306279" y="2005103"/>
                  </a:moveTo>
                  <a:lnTo>
                    <a:pt x="4248029" y="2001073"/>
                  </a:lnTo>
                  <a:lnTo>
                    <a:pt x="4223116" y="1970666"/>
                  </a:lnTo>
                  <a:lnTo>
                    <a:pt x="4300051" y="1951615"/>
                  </a:lnTo>
                  <a:cubicBezTo>
                    <a:pt x="4301150" y="1954546"/>
                    <a:pt x="4304081" y="1956744"/>
                    <a:pt x="4307378" y="1956744"/>
                  </a:cubicBezTo>
                  <a:lnTo>
                    <a:pt x="4308111" y="1956744"/>
                  </a:lnTo>
                  <a:cubicBezTo>
                    <a:pt x="4308477" y="1956744"/>
                    <a:pt x="4308477" y="1956378"/>
                    <a:pt x="4308844" y="1956378"/>
                  </a:cubicBezTo>
                  <a:lnTo>
                    <a:pt x="4327528" y="2006568"/>
                  </a:lnTo>
                  <a:lnTo>
                    <a:pt x="4306279" y="2005103"/>
                  </a:lnTo>
                  <a:close/>
                  <a:moveTo>
                    <a:pt x="4241434" y="1230628"/>
                  </a:moveTo>
                  <a:lnTo>
                    <a:pt x="4242167" y="1230628"/>
                  </a:lnTo>
                  <a:cubicBezTo>
                    <a:pt x="4243266" y="1230628"/>
                    <a:pt x="4244365" y="1229529"/>
                    <a:pt x="4245464" y="1229162"/>
                  </a:cubicBezTo>
                  <a:cubicBezTo>
                    <a:pt x="4257554" y="1243084"/>
                    <a:pt x="4289427" y="1280818"/>
                    <a:pt x="4322032" y="1317820"/>
                  </a:cubicBezTo>
                  <a:cubicBezTo>
                    <a:pt x="4352074" y="1352258"/>
                    <a:pt x="4381748" y="1386329"/>
                    <a:pt x="4395670" y="1402448"/>
                  </a:cubicBezTo>
                  <a:lnTo>
                    <a:pt x="4395670" y="1402448"/>
                  </a:lnTo>
                  <a:cubicBezTo>
                    <a:pt x="4394937" y="1403181"/>
                    <a:pt x="4394571" y="1404280"/>
                    <a:pt x="4394205" y="1405379"/>
                  </a:cubicBezTo>
                  <a:lnTo>
                    <a:pt x="4227879" y="1350060"/>
                  </a:lnTo>
                  <a:lnTo>
                    <a:pt x="4054227" y="1292908"/>
                  </a:lnTo>
                  <a:lnTo>
                    <a:pt x="4145815" y="1259203"/>
                  </a:lnTo>
                  <a:cubicBezTo>
                    <a:pt x="4182451" y="1245648"/>
                    <a:pt x="4219087" y="1231727"/>
                    <a:pt x="4234474" y="1226231"/>
                  </a:cubicBezTo>
                  <a:cubicBezTo>
                    <a:pt x="4235939" y="1228796"/>
                    <a:pt x="4238504" y="1230628"/>
                    <a:pt x="4241434" y="1230628"/>
                  </a:cubicBezTo>
                  <a:close/>
                  <a:moveTo>
                    <a:pt x="4739311" y="1410508"/>
                  </a:moveTo>
                  <a:cubicBezTo>
                    <a:pt x="4740044" y="1413805"/>
                    <a:pt x="4742242" y="1416370"/>
                    <a:pt x="4745540" y="1417469"/>
                  </a:cubicBezTo>
                  <a:cubicBezTo>
                    <a:pt x="4741143" y="1439450"/>
                    <a:pt x="4729054" y="1499533"/>
                    <a:pt x="4717330" y="1559981"/>
                  </a:cubicBezTo>
                  <a:lnTo>
                    <a:pt x="4688754" y="1708355"/>
                  </a:lnTo>
                  <a:cubicBezTo>
                    <a:pt x="4677764" y="1696632"/>
                    <a:pt x="4614018" y="1628490"/>
                    <a:pt x="4549173" y="1559981"/>
                  </a:cubicBezTo>
                  <a:lnTo>
                    <a:pt x="4415820" y="1418934"/>
                  </a:lnTo>
                  <a:cubicBezTo>
                    <a:pt x="4417285" y="1417103"/>
                    <a:pt x="4418384" y="1414904"/>
                    <a:pt x="4418384" y="1412340"/>
                  </a:cubicBezTo>
                  <a:lnTo>
                    <a:pt x="4577382" y="1411607"/>
                  </a:lnTo>
                  <a:lnTo>
                    <a:pt x="4739311" y="1410508"/>
                  </a:lnTo>
                  <a:close/>
                  <a:moveTo>
                    <a:pt x="4220552" y="1967002"/>
                  </a:moveTo>
                  <a:lnTo>
                    <a:pt x="4145815" y="1876512"/>
                  </a:lnTo>
                  <a:cubicBezTo>
                    <a:pt x="4146182" y="1876146"/>
                    <a:pt x="4146182" y="1875780"/>
                    <a:pt x="4146182" y="1875413"/>
                  </a:cubicBezTo>
                  <a:lnTo>
                    <a:pt x="4222018" y="1910583"/>
                  </a:lnTo>
                  <a:cubicBezTo>
                    <a:pt x="4253524" y="1925238"/>
                    <a:pt x="4285764" y="1939892"/>
                    <a:pt x="4299685" y="1946120"/>
                  </a:cubicBezTo>
                  <a:cubicBezTo>
                    <a:pt x="4299685" y="1946853"/>
                    <a:pt x="4298952" y="1947219"/>
                    <a:pt x="4298952" y="1947952"/>
                  </a:cubicBezTo>
                  <a:lnTo>
                    <a:pt x="4220552" y="1967002"/>
                  </a:lnTo>
                  <a:close/>
                  <a:moveTo>
                    <a:pt x="4121636" y="1841709"/>
                  </a:moveTo>
                  <a:cubicBezTo>
                    <a:pt x="4121636" y="1829252"/>
                    <a:pt x="4121270" y="1817163"/>
                    <a:pt x="4121270" y="1805073"/>
                  </a:cubicBezTo>
                  <a:lnTo>
                    <a:pt x="4134092" y="1861492"/>
                  </a:lnTo>
                  <a:cubicBezTo>
                    <a:pt x="4132993" y="1861858"/>
                    <a:pt x="4131894" y="1862224"/>
                    <a:pt x="4131161" y="1862957"/>
                  </a:cubicBezTo>
                  <a:lnTo>
                    <a:pt x="4121636" y="1855630"/>
                  </a:lnTo>
                  <a:lnTo>
                    <a:pt x="4121636" y="1841709"/>
                  </a:lnTo>
                  <a:close/>
                  <a:moveTo>
                    <a:pt x="4125300" y="1680512"/>
                  </a:moveTo>
                  <a:cubicBezTo>
                    <a:pt x="4123102" y="1678680"/>
                    <a:pt x="4120537" y="1677581"/>
                    <a:pt x="4117972" y="1677581"/>
                  </a:cubicBezTo>
                  <a:lnTo>
                    <a:pt x="4117972" y="1677581"/>
                  </a:lnTo>
                  <a:lnTo>
                    <a:pt x="4111378" y="1638748"/>
                  </a:lnTo>
                  <a:lnTo>
                    <a:pt x="4248761" y="1533604"/>
                  </a:lnTo>
                  <a:lnTo>
                    <a:pt x="4382481" y="1430658"/>
                  </a:lnTo>
                  <a:cubicBezTo>
                    <a:pt x="4355737" y="1456303"/>
                    <a:pt x="4308477" y="1502097"/>
                    <a:pt x="4260485" y="1548624"/>
                  </a:cubicBezTo>
                  <a:lnTo>
                    <a:pt x="4125300" y="1680512"/>
                  </a:lnTo>
                  <a:close/>
                  <a:moveTo>
                    <a:pt x="4122002" y="1701028"/>
                  </a:moveTo>
                  <a:lnTo>
                    <a:pt x="4196739" y="1801776"/>
                  </a:lnTo>
                  <a:lnTo>
                    <a:pt x="4296387" y="1935129"/>
                  </a:lnTo>
                  <a:lnTo>
                    <a:pt x="4147647" y="1872116"/>
                  </a:lnTo>
                  <a:cubicBezTo>
                    <a:pt x="4148013" y="1871017"/>
                    <a:pt x="4148746" y="1870284"/>
                    <a:pt x="4148380" y="1869185"/>
                  </a:cubicBezTo>
                  <a:cubicBezTo>
                    <a:pt x="4147647" y="1864056"/>
                    <a:pt x="4143617" y="1860393"/>
                    <a:pt x="4138855" y="1860026"/>
                  </a:cubicBezTo>
                  <a:cubicBezTo>
                    <a:pt x="4137023" y="1844639"/>
                    <a:pt x="4133726" y="1812034"/>
                    <a:pt x="4130062" y="1779428"/>
                  </a:cubicBezTo>
                  <a:cubicBezTo>
                    <a:pt x="4126765" y="1748288"/>
                    <a:pt x="4123102" y="1717148"/>
                    <a:pt x="4121270" y="1701028"/>
                  </a:cubicBezTo>
                  <a:lnTo>
                    <a:pt x="4122002" y="1701028"/>
                  </a:lnTo>
                  <a:close/>
                  <a:moveTo>
                    <a:pt x="4301150" y="1941724"/>
                  </a:moveTo>
                  <a:lnTo>
                    <a:pt x="4301517" y="1942090"/>
                  </a:lnTo>
                  <a:cubicBezTo>
                    <a:pt x="4301517" y="1942090"/>
                    <a:pt x="4301517" y="1942090"/>
                    <a:pt x="4301150" y="1942090"/>
                  </a:cubicBezTo>
                  <a:cubicBezTo>
                    <a:pt x="4300784" y="1942090"/>
                    <a:pt x="4301150" y="1942456"/>
                    <a:pt x="4301150" y="1942456"/>
                  </a:cubicBezTo>
                  <a:cubicBezTo>
                    <a:pt x="4294556" y="1939525"/>
                    <a:pt x="4284298" y="1934396"/>
                    <a:pt x="4272208" y="1928901"/>
                  </a:cubicBezTo>
                  <a:lnTo>
                    <a:pt x="4301150" y="1941724"/>
                  </a:lnTo>
                  <a:close/>
                  <a:moveTo>
                    <a:pt x="4114675" y="1679047"/>
                  </a:moveTo>
                  <a:cubicBezTo>
                    <a:pt x="4113943" y="1679413"/>
                    <a:pt x="4113210" y="1679779"/>
                    <a:pt x="4112843" y="1680146"/>
                  </a:cubicBezTo>
                  <a:lnTo>
                    <a:pt x="4105516" y="1670621"/>
                  </a:lnTo>
                  <a:cubicBezTo>
                    <a:pt x="4102219" y="1666591"/>
                    <a:pt x="4098922" y="1662561"/>
                    <a:pt x="4096357" y="1659264"/>
                  </a:cubicBezTo>
                  <a:cubicBezTo>
                    <a:pt x="4097823" y="1657432"/>
                    <a:pt x="4098555" y="1655234"/>
                    <a:pt x="4098555" y="1653035"/>
                  </a:cubicBezTo>
                  <a:cubicBezTo>
                    <a:pt x="4098555" y="1651936"/>
                    <a:pt x="4097457" y="1651204"/>
                    <a:pt x="4097090" y="1650105"/>
                  </a:cubicBezTo>
                  <a:lnTo>
                    <a:pt x="4108447" y="1641312"/>
                  </a:lnTo>
                  <a:lnTo>
                    <a:pt x="4114675" y="1679047"/>
                  </a:lnTo>
                  <a:close/>
                  <a:moveTo>
                    <a:pt x="4092694" y="1661462"/>
                  </a:moveTo>
                  <a:lnTo>
                    <a:pt x="4108447" y="1682710"/>
                  </a:lnTo>
                  <a:cubicBezTo>
                    <a:pt x="4107348" y="1684176"/>
                    <a:pt x="4106616" y="1686007"/>
                    <a:pt x="4106249" y="1687839"/>
                  </a:cubicBezTo>
                  <a:lnTo>
                    <a:pt x="4098555" y="1687473"/>
                  </a:lnTo>
                  <a:cubicBezTo>
                    <a:pt x="4095991" y="1676116"/>
                    <a:pt x="4094159" y="1667323"/>
                    <a:pt x="4092694" y="1661462"/>
                  </a:cubicBezTo>
                  <a:lnTo>
                    <a:pt x="4092694" y="1661462"/>
                  </a:lnTo>
                  <a:close/>
                  <a:moveTo>
                    <a:pt x="4106249" y="1691137"/>
                  </a:moveTo>
                  <a:cubicBezTo>
                    <a:pt x="4106982" y="1696265"/>
                    <a:pt x="4111378" y="1700662"/>
                    <a:pt x="4116507" y="1701394"/>
                  </a:cubicBezTo>
                  <a:cubicBezTo>
                    <a:pt x="4116507" y="1714583"/>
                    <a:pt x="4116873" y="1738763"/>
                    <a:pt x="4116873" y="1767705"/>
                  </a:cubicBezTo>
                  <a:lnTo>
                    <a:pt x="4115408" y="1761477"/>
                  </a:lnTo>
                  <a:cubicBezTo>
                    <a:pt x="4109913" y="1736198"/>
                    <a:pt x="4104051" y="1710920"/>
                    <a:pt x="4099288" y="1691137"/>
                  </a:cubicBezTo>
                  <a:lnTo>
                    <a:pt x="4106249" y="1691137"/>
                  </a:lnTo>
                  <a:close/>
                  <a:moveTo>
                    <a:pt x="4120537" y="1729237"/>
                  </a:moveTo>
                  <a:cubicBezTo>
                    <a:pt x="4122002" y="1744258"/>
                    <a:pt x="4124200" y="1762209"/>
                    <a:pt x="4126032" y="1780161"/>
                  </a:cubicBezTo>
                  <a:cubicBezTo>
                    <a:pt x="4128597" y="1801043"/>
                    <a:pt x="4130795" y="1821559"/>
                    <a:pt x="4132627" y="1838045"/>
                  </a:cubicBezTo>
                  <a:lnTo>
                    <a:pt x="4121270" y="1786755"/>
                  </a:lnTo>
                  <a:cubicBezTo>
                    <a:pt x="4120903" y="1765140"/>
                    <a:pt x="4120903" y="1745357"/>
                    <a:pt x="4120537" y="1729237"/>
                  </a:cubicBezTo>
                  <a:lnTo>
                    <a:pt x="4120537" y="1729237"/>
                  </a:lnTo>
                  <a:close/>
                  <a:moveTo>
                    <a:pt x="4124933" y="1982755"/>
                  </a:moveTo>
                  <a:cubicBezTo>
                    <a:pt x="4126765" y="1971032"/>
                    <a:pt x="4129329" y="1951615"/>
                    <a:pt x="4131894" y="1932198"/>
                  </a:cubicBezTo>
                  <a:lnTo>
                    <a:pt x="4138488" y="1880542"/>
                  </a:lnTo>
                  <a:lnTo>
                    <a:pt x="4138855" y="1880542"/>
                  </a:lnTo>
                  <a:cubicBezTo>
                    <a:pt x="4140320" y="1880542"/>
                    <a:pt x="4141419" y="1879443"/>
                    <a:pt x="4142518" y="1878711"/>
                  </a:cubicBezTo>
                  <a:lnTo>
                    <a:pt x="4216156" y="1968468"/>
                  </a:lnTo>
                  <a:lnTo>
                    <a:pt x="4213958" y="1969200"/>
                  </a:lnTo>
                  <a:cubicBezTo>
                    <a:pt x="4180985" y="1977260"/>
                    <a:pt x="4148013" y="1985320"/>
                    <a:pt x="4131527" y="1989716"/>
                  </a:cubicBezTo>
                  <a:cubicBezTo>
                    <a:pt x="4130429" y="1986053"/>
                    <a:pt x="4127864" y="1983854"/>
                    <a:pt x="4124933" y="1982755"/>
                  </a:cubicBezTo>
                  <a:lnTo>
                    <a:pt x="4124933" y="1982755"/>
                  </a:lnTo>
                  <a:close/>
                  <a:moveTo>
                    <a:pt x="4316171" y="1948318"/>
                  </a:moveTo>
                  <a:lnTo>
                    <a:pt x="4353173" y="1964071"/>
                  </a:lnTo>
                  <a:lnTo>
                    <a:pt x="4315804" y="1949417"/>
                  </a:lnTo>
                  <a:cubicBezTo>
                    <a:pt x="4315804" y="1948684"/>
                    <a:pt x="4316171" y="1948684"/>
                    <a:pt x="4316171" y="1948318"/>
                  </a:cubicBezTo>
                  <a:lnTo>
                    <a:pt x="4316171" y="1948318"/>
                  </a:lnTo>
                  <a:close/>
                  <a:moveTo>
                    <a:pt x="4490556" y="2012797"/>
                  </a:moveTo>
                  <a:cubicBezTo>
                    <a:pt x="4488358" y="2013163"/>
                    <a:pt x="4486160" y="2014262"/>
                    <a:pt x="4485061" y="2016094"/>
                  </a:cubicBezTo>
                  <a:lnTo>
                    <a:pt x="4315438" y="1943555"/>
                  </a:lnTo>
                  <a:lnTo>
                    <a:pt x="4314705" y="1943189"/>
                  </a:lnTo>
                  <a:cubicBezTo>
                    <a:pt x="4313240" y="1940624"/>
                    <a:pt x="4310675" y="1939159"/>
                    <a:pt x="4307745" y="1939159"/>
                  </a:cubicBezTo>
                  <a:lnTo>
                    <a:pt x="4307012" y="1939159"/>
                  </a:lnTo>
                  <a:cubicBezTo>
                    <a:pt x="4306646" y="1939159"/>
                    <a:pt x="4306279" y="1939525"/>
                    <a:pt x="4306279" y="1939525"/>
                  </a:cubicBezTo>
                  <a:lnTo>
                    <a:pt x="4302982" y="1938060"/>
                  </a:lnTo>
                  <a:lnTo>
                    <a:pt x="4214690" y="1817529"/>
                  </a:lnTo>
                  <a:cubicBezTo>
                    <a:pt x="4178421" y="1767705"/>
                    <a:pt x="4141786" y="1718247"/>
                    <a:pt x="4126765" y="1698097"/>
                  </a:cubicBezTo>
                  <a:cubicBezTo>
                    <a:pt x="4129329" y="1695533"/>
                    <a:pt x="4130795" y="1692236"/>
                    <a:pt x="4130429" y="1688572"/>
                  </a:cubicBezTo>
                  <a:cubicBezTo>
                    <a:pt x="4130062" y="1686374"/>
                    <a:pt x="4128963" y="1684542"/>
                    <a:pt x="4127498" y="1683077"/>
                  </a:cubicBezTo>
                  <a:lnTo>
                    <a:pt x="4263415" y="1551921"/>
                  </a:lnTo>
                  <a:lnTo>
                    <a:pt x="4397868" y="1421133"/>
                  </a:lnTo>
                  <a:cubicBezTo>
                    <a:pt x="4400066" y="1422964"/>
                    <a:pt x="4402997" y="1424063"/>
                    <a:pt x="4405928" y="1424063"/>
                  </a:cubicBezTo>
                  <a:lnTo>
                    <a:pt x="4407027" y="1424063"/>
                  </a:lnTo>
                  <a:cubicBezTo>
                    <a:pt x="4409225" y="1423697"/>
                    <a:pt x="4411789" y="1422964"/>
                    <a:pt x="4413621" y="1421499"/>
                  </a:cubicBezTo>
                  <a:lnTo>
                    <a:pt x="4546608" y="1562912"/>
                  </a:lnTo>
                  <a:lnTo>
                    <a:pt x="4687655" y="1712385"/>
                  </a:lnTo>
                  <a:lnTo>
                    <a:pt x="4687655" y="1712385"/>
                  </a:lnTo>
                  <a:cubicBezTo>
                    <a:pt x="4687655" y="1712385"/>
                    <a:pt x="4688022" y="1712385"/>
                    <a:pt x="4688022" y="1712385"/>
                  </a:cubicBezTo>
                  <a:lnTo>
                    <a:pt x="4589472" y="1865155"/>
                  </a:lnTo>
                  <a:cubicBezTo>
                    <a:pt x="4547708" y="1930367"/>
                    <a:pt x="4506309" y="1994479"/>
                    <a:pt x="4494219" y="2013529"/>
                  </a:cubicBezTo>
                  <a:cubicBezTo>
                    <a:pt x="4492388" y="2013163"/>
                    <a:pt x="4491655" y="2012430"/>
                    <a:pt x="4490556" y="2012797"/>
                  </a:cubicBezTo>
                  <a:lnTo>
                    <a:pt x="4490556" y="2012797"/>
                  </a:lnTo>
                  <a:close/>
                  <a:moveTo>
                    <a:pt x="4393105" y="1408676"/>
                  </a:moveTo>
                  <a:cubicBezTo>
                    <a:pt x="4392739" y="1409776"/>
                    <a:pt x="4392739" y="1410875"/>
                    <a:pt x="4392739" y="1411974"/>
                  </a:cubicBezTo>
                  <a:cubicBezTo>
                    <a:pt x="4393105" y="1413805"/>
                    <a:pt x="4393472" y="1415637"/>
                    <a:pt x="4394571" y="1417469"/>
                  </a:cubicBezTo>
                  <a:lnTo>
                    <a:pt x="4246197" y="1530673"/>
                  </a:lnTo>
                  <a:lnTo>
                    <a:pt x="4110645" y="1635084"/>
                  </a:lnTo>
                  <a:lnTo>
                    <a:pt x="4085733" y="1491106"/>
                  </a:lnTo>
                  <a:lnTo>
                    <a:pt x="4051296" y="1295473"/>
                  </a:lnTo>
                  <a:lnTo>
                    <a:pt x="4226780" y="1353723"/>
                  </a:lnTo>
                  <a:lnTo>
                    <a:pt x="4393105" y="1408676"/>
                  </a:lnTo>
                  <a:close/>
                  <a:moveTo>
                    <a:pt x="4081703" y="1491839"/>
                  </a:moveTo>
                  <a:lnTo>
                    <a:pt x="4107348" y="1637649"/>
                  </a:lnTo>
                  <a:lnTo>
                    <a:pt x="4094892" y="1647174"/>
                  </a:lnTo>
                  <a:cubicBezTo>
                    <a:pt x="4093427" y="1646075"/>
                    <a:pt x="4091595" y="1645342"/>
                    <a:pt x="4089763" y="1645342"/>
                  </a:cubicBezTo>
                  <a:lnTo>
                    <a:pt x="4071079" y="1473155"/>
                  </a:lnTo>
                  <a:lnTo>
                    <a:pt x="4057158" y="1350792"/>
                  </a:lnTo>
                  <a:lnTo>
                    <a:pt x="4081703" y="1491839"/>
                  </a:lnTo>
                  <a:close/>
                  <a:moveTo>
                    <a:pt x="4093427" y="1682344"/>
                  </a:moveTo>
                  <a:cubicBezTo>
                    <a:pt x="4093793" y="1684176"/>
                    <a:pt x="4094159" y="1685641"/>
                    <a:pt x="4094526" y="1687473"/>
                  </a:cubicBezTo>
                  <a:lnTo>
                    <a:pt x="4093793" y="1687473"/>
                  </a:lnTo>
                  <a:lnTo>
                    <a:pt x="4093427" y="1682344"/>
                  </a:lnTo>
                  <a:close/>
                  <a:moveTo>
                    <a:pt x="4129696" y="1865888"/>
                  </a:moveTo>
                  <a:cubicBezTo>
                    <a:pt x="4128597" y="1867353"/>
                    <a:pt x="4127864" y="1869185"/>
                    <a:pt x="4127864" y="1871017"/>
                  </a:cubicBezTo>
                  <a:cubicBezTo>
                    <a:pt x="4128231" y="1875047"/>
                    <a:pt x="4131161" y="1878344"/>
                    <a:pt x="4135191" y="1879443"/>
                  </a:cubicBezTo>
                  <a:cubicBezTo>
                    <a:pt x="4133726" y="1890800"/>
                    <a:pt x="4130795" y="1911316"/>
                    <a:pt x="4127864" y="1931832"/>
                  </a:cubicBezTo>
                  <a:cubicBezTo>
                    <a:pt x="4126032" y="1944655"/>
                    <a:pt x="4124200" y="1957477"/>
                    <a:pt x="4123102" y="1968101"/>
                  </a:cubicBezTo>
                  <a:lnTo>
                    <a:pt x="4122002" y="1860026"/>
                  </a:lnTo>
                  <a:lnTo>
                    <a:pt x="4129696" y="1865888"/>
                  </a:lnTo>
                  <a:close/>
                  <a:moveTo>
                    <a:pt x="4028582" y="1294740"/>
                  </a:moveTo>
                  <a:lnTo>
                    <a:pt x="4023086" y="1263966"/>
                  </a:lnTo>
                  <a:cubicBezTo>
                    <a:pt x="4025651" y="1267630"/>
                    <a:pt x="4029315" y="1272026"/>
                    <a:pt x="4032978" y="1276422"/>
                  </a:cubicBezTo>
                  <a:lnTo>
                    <a:pt x="4045801" y="1291809"/>
                  </a:lnTo>
                  <a:lnTo>
                    <a:pt x="4028582" y="1294740"/>
                  </a:lnTo>
                  <a:close/>
                  <a:moveTo>
                    <a:pt x="4046899" y="1295473"/>
                  </a:moveTo>
                  <a:cubicBezTo>
                    <a:pt x="4047266" y="1295839"/>
                    <a:pt x="4047266" y="1295839"/>
                    <a:pt x="4047632" y="1296205"/>
                  </a:cubicBezTo>
                  <a:lnTo>
                    <a:pt x="4067049" y="1473888"/>
                  </a:lnTo>
                  <a:lnTo>
                    <a:pt x="4080971" y="1595884"/>
                  </a:lnTo>
                  <a:lnTo>
                    <a:pt x="4056791" y="1455204"/>
                  </a:lnTo>
                  <a:lnTo>
                    <a:pt x="4029315" y="1298403"/>
                  </a:lnTo>
                  <a:lnTo>
                    <a:pt x="4046899" y="1295473"/>
                  </a:lnTo>
                  <a:close/>
                  <a:moveTo>
                    <a:pt x="4087931" y="1662194"/>
                  </a:moveTo>
                  <a:lnTo>
                    <a:pt x="4090130" y="1687107"/>
                  </a:lnTo>
                  <a:lnTo>
                    <a:pt x="4006967" y="1684542"/>
                  </a:lnTo>
                  <a:cubicBezTo>
                    <a:pt x="3972163" y="1683443"/>
                    <a:pt x="3937359" y="1682344"/>
                    <a:pt x="3916111" y="1681978"/>
                  </a:cubicBezTo>
                  <a:lnTo>
                    <a:pt x="3992679" y="1670254"/>
                  </a:lnTo>
                  <a:cubicBezTo>
                    <a:pt x="4028948" y="1664759"/>
                    <a:pt x="4065217" y="1658897"/>
                    <a:pt x="4080604" y="1656333"/>
                  </a:cubicBezTo>
                  <a:cubicBezTo>
                    <a:pt x="4082069" y="1659996"/>
                    <a:pt x="4085000" y="1661828"/>
                    <a:pt x="4087931" y="1662194"/>
                  </a:cubicBezTo>
                  <a:lnTo>
                    <a:pt x="4087931" y="1662194"/>
                  </a:lnTo>
                  <a:close/>
                  <a:moveTo>
                    <a:pt x="4106982" y="1823391"/>
                  </a:moveTo>
                  <a:lnTo>
                    <a:pt x="4094159" y="1690770"/>
                  </a:lnTo>
                  <a:lnTo>
                    <a:pt x="4095259" y="1690770"/>
                  </a:lnTo>
                  <a:cubicBezTo>
                    <a:pt x="4099655" y="1710920"/>
                    <a:pt x="4105516" y="1736565"/>
                    <a:pt x="4111378" y="1762209"/>
                  </a:cubicBezTo>
                  <a:lnTo>
                    <a:pt x="4116873" y="1786023"/>
                  </a:lnTo>
                  <a:cubicBezTo>
                    <a:pt x="4116873" y="1803974"/>
                    <a:pt x="4117240" y="1822658"/>
                    <a:pt x="4117606" y="1841709"/>
                  </a:cubicBezTo>
                  <a:lnTo>
                    <a:pt x="4117606" y="1852333"/>
                  </a:lnTo>
                  <a:lnTo>
                    <a:pt x="4109180" y="1845738"/>
                  </a:lnTo>
                  <a:lnTo>
                    <a:pt x="4106982" y="1823391"/>
                  </a:lnTo>
                  <a:close/>
                  <a:moveTo>
                    <a:pt x="4117972" y="1856729"/>
                  </a:moveTo>
                  <a:lnTo>
                    <a:pt x="4119072" y="1950882"/>
                  </a:lnTo>
                  <a:lnTo>
                    <a:pt x="4109546" y="1850501"/>
                  </a:lnTo>
                  <a:lnTo>
                    <a:pt x="4117972" y="1856729"/>
                  </a:lnTo>
                  <a:close/>
                  <a:moveTo>
                    <a:pt x="4215057" y="1972864"/>
                  </a:moveTo>
                  <a:lnTo>
                    <a:pt x="4219453" y="1971765"/>
                  </a:lnTo>
                  <a:lnTo>
                    <a:pt x="4243266" y="2000707"/>
                  </a:lnTo>
                  <a:lnTo>
                    <a:pt x="4132627" y="1992647"/>
                  </a:lnTo>
                  <a:cubicBezTo>
                    <a:pt x="4149479" y="1988617"/>
                    <a:pt x="4182085" y="1980924"/>
                    <a:pt x="4215057" y="1972864"/>
                  </a:cubicBezTo>
                  <a:lnTo>
                    <a:pt x="4215057" y="1972864"/>
                  </a:lnTo>
                  <a:close/>
                  <a:moveTo>
                    <a:pt x="4312141" y="1954912"/>
                  </a:moveTo>
                  <a:cubicBezTo>
                    <a:pt x="4313240" y="1954546"/>
                    <a:pt x="4313973" y="1953813"/>
                    <a:pt x="4314705" y="1952714"/>
                  </a:cubicBezTo>
                  <a:lnTo>
                    <a:pt x="4398601" y="1986419"/>
                  </a:lnTo>
                  <a:cubicBezTo>
                    <a:pt x="4430840" y="1999241"/>
                    <a:pt x="4463079" y="2012064"/>
                    <a:pt x="4479565" y="2018292"/>
                  </a:cubicBezTo>
                  <a:lnTo>
                    <a:pt x="4331558" y="2007301"/>
                  </a:lnTo>
                  <a:lnTo>
                    <a:pt x="4312141" y="1954912"/>
                  </a:lnTo>
                  <a:close/>
                  <a:moveTo>
                    <a:pt x="4739311" y="1407211"/>
                  </a:moveTo>
                  <a:lnTo>
                    <a:pt x="4577016" y="1407944"/>
                  </a:lnTo>
                  <a:lnTo>
                    <a:pt x="4418384" y="1409409"/>
                  </a:lnTo>
                  <a:cubicBezTo>
                    <a:pt x="4417651" y="1405379"/>
                    <a:pt x="4415087" y="1401716"/>
                    <a:pt x="4411423" y="1399884"/>
                  </a:cubicBezTo>
                  <a:lnTo>
                    <a:pt x="4449890" y="1294740"/>
                  </a:lnTo>
                  <a:cubicBezTo>
                    <a:pt x="4466743" y="1249312"/>
                    <a:pt x="4482862" y="1203517"/>
                    <a:pt x="4489091" y="1185566"/>
                  </a:cubicBezTo>
                  <a:cubicBezTo>
                    <a:pt x="4489457" y="1185566"/>
                    <a:pt x="4489823" y="1185932"/>
                    <a:pt x="4490190" y="1185932"/>
                  </a:cubicBezTo>
                  <a:lnTo>
                    <a:pt x="4490923" y="1185932"/>
                  </a:lnTo>
                  <a:cubicBezTo>
                    <a:pt x="4492754" y="1185566"/>
                    <a:pt x="4494219" y="1184833"/>
                    <a:pt x="4495319" y="1183734"/>
                  </a:cubicBezTo>
                  <a:lnTo>
                    <a:pt x="4618048" y="1294374"/>
                  </a:lnTo>
                  <a:lnTo>
                    <a:pt x="4740411" y="1403914"/>
                  </a:lnTo>
                  <a:cubicBezTo>
                    <a:pt x="4740044" y="1404647"/>
                    <a:pt x="4739678" y="1405746"/>
                    <a:pt x="4739311" y="1407211"/>
                  </a:cubicBezTo>
                  <a:lnTo>
                    <a:pt x="4739311" y="1407211"/>
                  </a:lnTo>
                  <a:close/>
                  <a:moveTo>
                    <a:pt x="4007333" y="1688572"/>
                  </a:moveTo>
                  <a:lnTo>
                    <a:pt x="4090862" y="1690770"/>
                  </a:lnTo>
                  <a:lnTo>
                    <a:pt x="4103318" y="1823757"/>
                  </a:lnTo>
                  <a:lnTo>
                    <a:pt x="4105150" y="1842075"/>
                  </a:lnTo>
                  <a:lnTo>
                    <a:pt x="4018690" y="1775032"/>
                  </a:lnTo>
                  <a:cubicBezTo>
                    <a:pt x="3967767" y="1735465"/>
                    <a:pt x="3916477" y="1696265"/>
                    <a:pt x="3902189" y="1685275"/>
                  </a:cubicBezTo>
                  <a:cubicBezTo>
                    <a:pt x="3916843" y="1686007"/>
                    <a:pt x="3961905" y="1687473"/>
                    <a:pt x="4007333" y="1688572"/>
                  </a:cubicBezTo>
                  <a:close/>
                  <a:moveTo>
                    <a:pt x="4306279" y="2009133"/>
                  </a:moveTo>
                  <a:lnTo>
                    <a:pt x="4329359" y="2010965"/>
                  </a:lnTo>
                  <a:lnTo>
                    <a:pt x="4349509" y="2065552"/>
                  </a:lnTo>
                  <a:cubicBezTo>
                    <a:pt x="4365629" y="2109515"/>
                    <a:pt x="4382115" y="2153477"/>
                    <a:pt x="4389442" y="2172527"/>
                  </a:cubicBezTo>
                  <a:lnTo>
                    <a:pt x="4268178" y="2024886"/>
                  </a:lnTo>
                  <a:lnTo>
                    <a:pt x="4252059" y="2005469"/>
                  </a:lnTo>
                  <a:lnTo>
                    <a:pt x="4306279" y="2009133"/>
                  </a:lnTo>
                  <a:close/>
                  <a:moveTo>
                    <a:pt x="4223849" y="1226231"/>
                  </a:moveTo>
                  <a:cubicBezTo>
                    <a:pt x="4205532" y="1232826"/>
                    <a:pt x="4175124" y="1244183"/>
                    <a:pt x="4144717" y="1255540"/>
                  </a:cubicBezTo>
                  <a:lnTo>
                    <a:pt x="4050929" y="1290710"/>
                  </a:lnTo>
                  <a:cubicBezTo>
                    <a:pt x="4050197" y="1290344"/>
                    <a:pt x="4049464" y="1289977"/>
                    <a:pt x="4048731" y="1289977"/>
                  </a:cubicBezTo>
                  <a:lnTo>
                    <a:pt x="4048731" y="1289977"/>
                  </a:lnTo>
                  <a:lnTo>
                    <a:pt x="4036275" y="1273858"/>
                  </a:lnTo>
                  <a:cubicBezTo>
                    <a:pt x="4031513" y="1267630"/>
                    <a:pt x="4026384" y="1261402"/>
                    <a:pt x="4023453" y="1258104"/>
                  </a:cubicBezTo>
                  <a:cubicBezTo>
                    <a:pt x="4035542" y="1256273"/>
                    <a:pt x="4083535" y="1248945"/>
                    <a:pt x="4131161" y="1241252"/>
                  </a:cubicBezTo>
                  <a:lnTo>
                    <a:pt x="4223849" y="1226231"/>
                  </a:lnTo>
                  <a:close/>
                  <a:moveTo>
                    <a:pt x="4018690" y="1259203"/>
                  </a:moveTo>
                  <a:lnTo>
                    <a:pt x="4024918" y="1295106"/>
                  </a:lnTo>
                  <a:cubicBezTo>
                    <a:pt x="4003670" y="1298403"/>
                    <a:pt x="3970698" y="1303532"/>
                    <a:pt x="3938092" y="1308661"/>
                  </a:cubicBezTo>
                  <a:lnTo>
                    <a:pt x="3845038" y="1323682"/>
                  </a:lnTo>
                  <a:lnTo>
                    <a:pt x="3924903" y="1294374"/>
                  </a:lnTo>
                  <a:cubicBezTo>
                    <a:pt x="3967034" y="1278987"/>
                    <a:pt x="4009898" y="1262867"/>
                    <a:pt x="4018690" y="1259203"/>
                  </a:cubicBezTo>
                  <a:lnTo>
                    <a:pt x="4018690" y="1259203"/>
                  </a:lnTo>
                  <a:close/>
                  <a:moveTo>
                    <a:pt x="3938458" y="1312691"/>
                  </a:moveTo>
                  <a:cubicBezTo>
                    <a:pt x="3971430" y="1307562"/>
                    <a:pt x="4004036" y="1302433"/>
                    <a:pt x="4025284" y="1298770"/>
                  </a:cubicBezTo>
                  <a:lnTo>
                    <a:pt x="4052395" y="1455570"/>
                  </a:lnTo>
                  <a:lnTo>
                    <a:pt x="4085733" y="1645708"/>
                  </a:lnTo>
                  <a:cubicBezTo>
                    <a:pt x="4084268" y="1646075"/>
                    <a:pt x="4083169" y="1646808"/>
                    <a:pt x="4082069" y="1647540"/>
                  </a:cubicBezTo>
                  <a:cubicBezTo>
                    <a:pt x="4080971" y="1649006"/>
                    <a:pt x="4080238" y="1650837"/>
                    <a:pt x="4080238" y="1652669"/>
                  </a:cubicBezTo>
                  <a:cubicBezTo>
                    <a:pt x="4064485" y="1654867"/>
                    <a:pt x="4028215" y="1660363"/>
                    <a:pt x="3992312" y="1666224"/>
                  </a:cubicBezTo>
                  <a:lnTo>
                    <a:pt x="3898525" y="1680879"/>
                  </a:lnTo>
                  <a:cubicBezTo>
                    <a:pt x="3898159" y="1680879"/>
                    <a:pt x="3898159" y="1680512"/>
                    <a:pt x="3897793" y="1680512"/>
                  </a:cubicBezTo>
                  <a:lnTo>
                    <a:pt x="3863722" y="1505394"/>
                  </a:lnTo>
                  <a:lnTo>
                    <a:pt x="3829284" y="1329544"/>
                  </a:lnTo>
                  <a:lnTo>
                    <a:pt x="3938458" y="1312691"/>
                  </a:lnTo>
                  <a:close/>
                  <a:moveTo>
                    <a:pt x="4016125" y="1778329"/>
                  </a:moveTo>
                  <a:lnTo>
                    <a:pt x="4105516" y="1847204"/>
                  </a:lnTo>
                  <a:lnTo>
                    <a:pt x="4118705" y="1982755"/>
                  </a:lnTo>
                  <a:cubicBezTo>
                    <a:pt x="4117972" y="1982755"/>
                    <a:pt x="4117240" y="1983122"/>
                    <a:pt x="4116141" y="1983488"/>
                  </a:cubicBezTo>
                  <a:lnTo>
                    <a:pt x="4010630" y="1837312"/>
                  </a:lnTo>
                  <a:lnTo>
                    <a:pt x="3905486" y="1692236"/>
                  </a:lnTo>
                  <a:cubicBezTo>
                    <a:pt x="3924537" y="1707256"/>
                    <a:pt x="3970331" y="1743159"/>
                    <a:pt x="4016125" y="1778329"/>
                  </a:cubicBezTo>
                  <a:lnTo>
                    <a:pt x="4016125" y="1778329"/>
                  </a:lnTo>
                  <a:close/>
                  <a:moveTo>
                    <a:pt x="4132260" y="1995944"/>
                  </a:moveTo>
                  <a:lnTo>
                    <a:pt x="4246197" y="2004370"/>
                  </a:lnTo>
                  <a:lnTo>
                    <a:pt x="4264515" y="2026718"/>
                  </a:lnTo>
                  <a:lnTo>
                    <a:pt x="4385046" y="2172527"/>
                  </a:lnTo>
                  <a:cubicBezTo>
                    <a:pt x="4363797" y="2157873"/>
                    <a:pt x="4311408" y="2121238"/>
                    <a:pt x="4259019" y="2085335"/>
                  </a:cubicBezTo>
                  <a:lnTo>
                    <a:pt x="4131527" y="1997776"/>
                  </a:lnTo>
                  <a:cubicBezTo>
                    <a:pt x="4131527" y="1997410"/>
                    <a:pt x="4131894" y="1996677"/>
                    <a:pt x="4132260" y="1995944"/>
                  </a:cubicBezTo>
                  <a:lnTo>
                    <a:pt x="4132260" y="1995944"/>
                  </a:lnTo>
                  <a:close/>
                  <a:moveTo>
                    <a:pt x="4396036" y="2175459"/>
                  </a:moveTo>
                  <a:cubicBezTo>
                    <a:pt x="4395670" y="2175459"/>
                    <a:pt x="4395303" y="2174726"/>
                    <a:pt x="4394571" y="2174726"/>
                  </a:cubicBezTo>
                  <a:lnTo>
                    <a:pt x="4394205" y="2174726"/>
                  </a:lnTo>
                  <a:cubicBezTo>
                    <a:pt x="4388343" y="2158973"/>
                    <a:pt x="4371124" y="2111346"/>
                    <a:pt x="4353173" y="2063720"/>
                  </a:cubicBezTo>
                  <a:cubicBezTo>
                    <a:pt x="4346212" y="2045402"/>
                    <a:pt x="4339618" y="2027085"/>
                    <a:pt x="4333390" y="2010599"/>
                  </a:cubicBezTo>
                  <a:lnTo>
                    <a:pt x="4483595" y="2021223"/>
                  </a:lnTo>
                  <a:cubicBezTo>
                    <a:pt x="4483962" y="2023054"/>
                    <a:pt x="4484694" y="2024520"/>
                    <a:pt x="4485793" y="2025619"/>
                  </a:cubicBezTo>
                  <a:cubicBezTo>
                    <a:pt x="4478100" y="2038441"/>
                    <a:pt x="4459782" y="2068849"/>
                    <a:pt x="4441098" y="2099623"/>
                  </a:cubicBezTo>
                  <a:cubicBezTo>
                    <a:pt x="4421681" y="2131862"/>
                    <a:pt x="4402997" y="2163735"/>
                    <a:pt x="4396036" y="2175825"/>
                  </a:cubicBezTo>
                  <a:lnTo>
                    <a:pt x="4396036" y="2175459"/>
                  </a:lnTo>
                  <a:close/>
                  <a:moveTo>
                    <a:pt x="3819393" y="2590539"/>
                  </a:moveTo>
                  <a:cubicBezTo>
                    <a:pt x="3819393" y="2590905"/>
                    <a:pt x="3819759" y="2590905"/>
                    <a:pt x="3820125" y="2591272"/>
                  </a:cubicBezTo>
                  <a:cubicBezTo>
                    <a:pt x="3820492" y="2591638"/>
                    <a:pt x="3820125" y="2591638"/>
                    <a:pt x="3820492" y="2591638"/>
                  </a:cubicBezTo>
                  <a:lnTo>
                    <a:pt x="3820492" y="2591638"/>
                  </a:lnTo>
                  <a:cubicBezTo>
                    <a:pt x="3820492" y="2591638"/>
                    <a:pt x="3820858" y="2591638"/>
                    <a:pt x="3820858" y="2591638"/>
                  </a:cubicBezTo>
                  <a:lnTo>
                    <a:pt x="3820858" y="2591638"/>
                  </a:lnTo>
                  <a:lnTo>
                    <a:pt x="3821225" y="2591638"/>
                  </a:lnTo>
                  <a:lnTo>
                    <a:pt x="4010630" y="2534120"/>
                  </a:lnTo>
                  <a:cubicBezTo>
                    <a:pt x="4011729" y="2536319"/>
                    <a:pt x="4013927" y="2537784"/>
                    <a:pt x="4016492" y="2537784"/>
                  </a:cubicBezTo>
                  <a:cubicBezTo>
                    <a:pt x="4016858" y="2537784"/>
                    <a:pt x="4017225" y="2537784"/>
                    <a:pt x="4017591" y="2537784"/>
                  </a:cubicBezTo>
                  <a:cubicBezTo>
                    <a:pt x="4018324" y="2537784"/>
                    <a:pt x="4018690" y="2537051"/>
                    <a:pt x="4019423" y="2536685"/>
                  </a:cubicBezTo>
                  <a:lnTo>
                    <a:pt x="4141053" y="2685792"/>
                  </a:lnTo>
                  <a:cubicBezTo>
                    <a:pt x="4140320" y="2686891"/>
                    <a:pt x="4139954" y="2688356"/>
                    <a:pt x="4139954" y="2689821"/>
                  </a:cubicBezTo>
                  <a:cubicBezTo>
                    <a:pt x="4140320" y="2692752"/>
                    <a:pt x="4142885" y="2694950"/>
                    <a:pt x="4145815" y="2694950"/>
                  </a:cubicBezTo>
                  <a:lnTo>
                    <a:pt x="4146548" y="2694950"/>
                  </a:lnTo>
                  <a:cubicBezTo>
                    <a:pt x="4148013" y="2694584"/>
                    <a:pt x="4149479" y="2693851"/>
                    <a:pt x="4150578" y="2692386"/>
                  </a:cubicBezTo>
                  <a:cubicBezTo>
                    <a:pt x="4151677" y="2691287"/>
                    <a:pt x="4152044" y="2689455"/>
                    <a:pt x="4151677" y="2687990"/>
                  </a:cubicBezTo>
                  <a:cubicBezTo>
                    <a:pt x="4151311" y="2685792"/>
                    <a:pt x="4149845" y="2684326"/>
                    <a:pt x="4147647" y="2683593"/>
                  </a:cubicBezTo>
                  <a:lnTo>
                    <a:pt x="4150578" y="2594569"/>
                  </a:lnTo>
                  <a:lnTo>
                    <a:pt x="4153142" y="2505545"/>
                  </a:lnTo>
                  <a:cubicBezTo>
                    <a:pt x="4156073" y="2504812"/>
                    <a:pt x="4157539" y="2502247"/>
                    <a:pt x="4157539" y="2499317"/>
                  </a:cubicBezTo>
                  <a:cubicBezTo>
                    <a:pt x="4157172" y="2496386"/>
                    <a:pt x="4154608" y="2494554"/>
                    <a:pt x="4151677" y="2494554"/>
                  </a:cubicBezTo>
                  <a:lnTo>
                    <a:pt x="4150944" y="2494554"/>
                  </a:lnTo>
                  <a:cubicBezTo>
                    <a:pt x="4148746" y="2494920"/>
                    <a:pt x="4146915" y="2496752"/>
                    <a:pt x="4146548" y="2499317"/>
                  </a:cubicBezTo>
                  <a:lnTo>
                    <a:pt x="4059356" y="2509941"/>
                  </a:lnTo>
                  <a:lnTo>
                    <a:pt x="4006967" y="2516535"/>
                  </a:lnTo>
                  <a:lnTo>
                    <a:pt x="3892298" y="2383548"/>
                  </a:lnTo>
                  <a:lnTo>
                    <a:pt x="4050197" y="2252759"/>
                  </a:lnTo>
                  <a:cubicBezTo>
                    <a:pt x="4051296" y="2253858"/>
                    <a:pt x="4052761" y="2254225"/>
                    <a:pt x="4054227" y="2254225"/>
                  </a:cubicBezTo>
                  <a:cubicBezTo>
                    <a:pt x="4054593" y="2254225"/>
                    <a:pt x="4054959" y="2254225"/>
                    <a:pt x="4055326" y="2254225"/>
                  </a:cubicBezTo>
                  <a:cubicBezTo>
                    <a:pt x="4058989" y="2253492"/>
                    <a:pt x="4061920" y="2250195"/>
                    <a:pt x="4061187" y="2246165"/>
                  </a:cubicBezTo>
                  <a:cubicBezTo>
                    <a:pt x="4061187" y="2246165"/>
                    <a:pt x="4061187" y="2246165"/>
                    <a:pt x="4061187" y="2246165"/>
                  </a:cubicBezTo>
                  <a:cubicBezTo>
                    <a:pt x="4060821" y="2244700"/>
                    <a:pt x="4060088" y="2243601"/>
                    <a:pt x="4058989" y="2242502"/>
                  </a:cubicBezTo>
                  <a:lnTo>
                    <a:pt x="4102952" y="2168864"/>
                  </a:lnTo>
                  <a:lnTo>
                    <a:pt x="4149479" y="2090830"/>
                  </a:lnTo>
                  <a:cubicBezTo>
                    <a:pt x="4150578" y="2090464"/>
                    <a:pt x="4151677" y="2089365"/>
                    <a:pt x="4151311" y="2088266"/>
                  </a:cubicBezTo>
                  <a:cubicBezTo>
                    <a:pt x="4150944" y="2086800"/>
                    <a:pt x="4149845" y="2085701"/>
                    <a:pt x="4148380" y="2086068"/>
                  </a:cubicBezTo>
                  <a:cubicBezTo>
                    <a:pt x="4148380" y="2086068"/>
                    <a:pt x="4148380" y="2086434"/>
                    <a:pt x="4148013" y="2086434"/>
                  </a:cubicBezTo>
                  <a:lnTo>
                    <a:pt x="4102952" y="2062987"/>
                  </a:lnTo>
                  <a:lnTo>
                    <a:pt x="4060455" y="2041372"/>
                  </a:lnTo>
                  <a:cubicBezTo>
                    <a:pt x="4060455" y="2041006"/>
                    <a:pt x="4060821" y="2040639"/>
                    <a:pt x="4060821" y="2040273"/>
                  </a:cubicBezTo>
                  <a:cubicBezTo>
                    <a:pt x="4060455" y="2037709"/>
                    <a:pt x="4058256" y="2035877"/>
                    <a:pt x="4055692" y="2035877"/>
                  </a:cubicBezTo>
                  <a:lnTo>
                    <a:pt x="4054959" y="2035877"/>
                  </a:lnTo>
                  <a:cubicBezTo>
                    <a:pt x="4053494" y="2036243"/>
                    <a:pt x="4052395" y="2036610"/>
                    <a:pt x="4051662" y="2037709"/>
                  </a:cubicBezTo>
                  <a:cubicBezTo>
                    <a:pt x="4051296" y="2038441"/>
                    <a:pt x="4050929" y="2039174"/>
                    <a:pt x="4050929" y="2039907"/>
                  </a:cubicBezTo>
                  <a:lnTo>
                    <a:pt x="4021621" y="2046135"/>
                  </a:lnTo>
                  <a:cubicBezTo>
                    <a:pt x="4009898" y="2048699"/>
                    <a:pt x="3998907" y="2050898"/>
                    <a:pt x="3992679" y="2052363"/>
                  </a:cubicBezTo>
                  <a:cubicBezTo>
                    <a:pt x="3991580" y="2050531"/>
                    <a:pt x="3989748" y="2049432"/>
                    <a:pt x="3987550" y="2049432"/>
                  </a:cubicBezTo>
                  <a:cubicBezTo>
                    <a:pt x="3986084" y="2049798"/>
                    <a:pt x="3984619" y="2050531"/>
                    <a:pt x="3983886" y="2051630"/>
                  </a:cubicBezTo>
                  <a:cubicBezTo>
                    <a:pt x="3983153" y="2052729"/>
                    <a:pt x="3982787" y="2054195"/>
                    <a:pt x="3982787" y="2055660"/>
                  </a:cubicBezTo>
                  <a:cubicBezTo>
                    <a:pt x="3983153" y="2056759"/>
                    <a:pt x="3983520" y="2057858"/>
                    <a:pt x="3984253" y="2058591"/>
                  </a:cubicBezTo>
                  <a:lnTo>
                    <a:pt x="3886436" y="2253126"/>
                  </a:lnTo>
                  <a:cubicBezTo>
                    <a:pt x="3885703" y="2252759"/>
                    <a:pt x="3884970" y="2252393"/>
                    <a:pt x="3883871" y="2252393"/>
                  </a:cubicBezTo>
                  <a:cubicBezTo>
                    <a:pt x="3882772" y="2252393"/>
                    <a:pt x="3882039" y="2253492"/>
                    <a:pt x="3880941" y="2254225"/>
                  </a:cubicBezTo>
                  <a:lnTo>
                    <a:pt x="3725972" y="2114277"/>
                  </a:lnTo>
                  <a:cubicBezTo>
                    <a:pt x="3728170" y="2110980"/>
                    <a:pt x="3727438" y="2106584"/>
                    <a:pt x="3724140" y="2104385"/>
                  </a:cubicBezTo>
                  <a:cubicBezTo>
                    <a:pt x="3723041" y="2103653"/>
                    <a:pt x="3721576" y="2103286"/>
                    <a:pt x="3720477" y="2103286"/>
                  </a:cubicBezTo>
                  <a:lnTo>
                    <a:pt x="3714249" y="2014995"/>
                  </a:lnTo>
                  <a:lnTo>
                    <a:pt x="3707654" y="1925238"/>
                  </a:lnTo>
                  <a:cubicBezTo>
                    <a:pt x="3710585" y="1924138"/>
                    <a:pt x="3712051" y="1921574"/>
                    <a:pt x="3712051" y="1918643"/>
                  </a:cubicBezTo>
                  <a:cubicBezTo>
                    <a:pt x="3711318" y="1914980"/>
                    <a:pt x="3708387" y="1912782"/>
                    <a:pt x="3704724" y="1913148"/>
                  </a:cubicBezTo>
                  <a:cubicBezTo>
                    <a:pt x="3702525" y="1913514"/>
                    <a:pt x="3700327" y="1915346"/>
                    <a:pt x="3699961" y="1917910"/>
                  </a:cubicBezTo>
                  <a:lnTo>
                    <a:pt x="3625224" y="1917910"/>
                  </a:lnTo>
                  <a:lnTo>
                    <a:pt x="3550488" y="1918277"/>
                  </a:lnTo>
                  <a:cubicBezTo>
                    <a:pt x="3549755" y="1915712"/>
                    <a:pt x="3547557" y="1914247"/>
                    <a:pt x="3544992" y="1913881"/>
                  </a:cubicBezTo>
                  <a:lnTo>
                    <a:pt x="3529239" y="1850867"/>
                  </a:lnTo>
                  <a:lnTo>
                    <a:pt x="3512020" y="1783092"/>
                  </a:lnTo>
                  <a:cubicBezTo>
                    <a:pt x="3512020" y="1782725"/>
                    <a:pt x="3512387" y="1782725"/>
                    <a:pt x="3512387" y="1782725"/>
                  </a:cubicBezTo>
                  <a:cubicBezTo>
                    <a:pt x="3512387" y="1782725"/>
                    <a:pt x="3511654" y="1782359"/>
                    <a:pt x="3511288" y="1781993"/>
                  </a:cubicBezTo>
                  <a:cubicBezTo>
                    <a:pt x="3510921" y="1781626"/>
                    <a:pt x="3511288" y="1781626"/>
                    <a:pt x="3510921" y="1781626"/>
                  </a:cubicBezTo>
                  <a:lnTo>
                    <a:pt x="3510921" y="1781626"/>
                  </a:lnTo>
                  <a:lnTo>
                    <a:pt x="3510921" y="1781626"/>
                  </a:lnTo>
                  <a:lnTo>
                    <a:pt x="3510921" y="1781626"/>
                  </a:lnTo>
                  <a:lnTo>
                    <a:pt x="3510921" y="1781626"/>
                  </a:lnTo>
                  <a:cubicBezTo>
                    <a:pt x="3510555" y="1781626"/>
                    <a:pt x="3510555" y="1780894"/>
                    <a:pt x="3510189" y="1780894"/>
                  </a:cubicBezTo>
                  <a:cubicBezTo>
                    <a:pt x="3509822" y="1780894"/>
                    <a:pt x="3509456" y="1781626"/>
                    <a:pt x="3509456" y="1781993"/>
                  </a:cubicBezTo>
                  <a:cubicBezTo>
                    <a:pt x="3509456" y="1782359"/>
                    <a:pt x="3509456" y="1781993"/>
                    <a:pt x="3509090" y="1781993"/>
                  </a:cubicBezTo>
                  <a:lnTo>
                    <a:pt x="3508357" y="1783092"/>
                  </a:lnTo>
                  <a:lnTo>
                    <a:pt x="3508357" y="1783092"/>
                  </a:lnTo>
                  <a:lnTo>
                    <a:pt x="3508357" y="1783092"/>
                  </a:lnTo>
                  <a:lnTo>
                    <a:pt x="3490406" y="1814232"/>
                  </a:lnTo>
                  <a:lnTo>
                    <a:pt x="3440948" y="1722277"/>
                  </a:lnTo>
                  <a:cubicBezTo>
                    <a:pt x="3442779" y="1720811"/>
                    <a:pt x="3443512" y="1718613"/>
                    <a:pt x="3443512" y="1716415"/>
                  </a:cubicBezTo>
                  <a:cubicBezTo>
                    <a:pt x="3443146" y="1712751"/>
                    <a:pt x="3439482" y="1709821"/>
                    <a:pt x="3435819" y="1710553"/>
                  </a:cubicBezTo>
                  <a:cubicBezTo>
                    <a:pt x="3432155" y="1710920"/>
                    <a:pt x="3429224" y="1714583"/>
                    <a:pt x="3429957" y="1718247"/>
                  </a:cubicBezTo>
                  <a:cubicBezTo>
                    <a:pt x="3430323" y="1720811"/>
                    <a:pt x="3432522" y="1723009"/>
                    <a:pt x="3435086" y="1723742"/>
                  </a:cubicBezTo>
                  <a:lnTo>
                    <a:pt x="3435819" y="1812400"/>
                  </a:lnTo>
                  <a:lnTo>
                    <a:pt x="3436918" y="1906920"/>
                  </a:lnTo>
                  <a:cubicBezTo>
                    <a:pt x="3436918" y="1907286"/>
                    <a:pt x="3436185" y="1907286"/>
                    <a:pt x="3436185" y="1908019"/>
                  </a:cubicBezTo>
                  <a:cubicBezTo>
                    <a:pt x="3436185" y="1908752"/>
                    <a:pt x="3436918" y="1908752"/>
                    <a:pt x="3437650" y="1909118"/>
                  </a:cubicBezTo>
                  <a:lnTo>
                    <a:pt x="3581628" y="2068483"/>
                  </a:lnTo>
                  <a:cubicBezTo>
                    <a:pt x="3580895" y="2069582"/>
                    <a:pt x="3580529" y="2070681"/>
                    <a:pt x="3580529" y="2072146"/>
                  </a:cubicBezTo>
                  <a:cubicBezTo>
                    <a:pt x="3580895" y="2075077"/>
                    <a:pt x="3583460" y="2076909"/>
                    <a:pt x="3586024" y="2077275"/>
                  </a:cubicBezTo>
                  <a:lnTo>
                    <a:pt x="3601778" y="2140288"/>
                  </a:lnTo>
                  <a:lnTo>
                    <a:pt x="3617897" y="2204034"/>
                  </a:lnTo>
                  <a:cubicBezTo>
                    <a:pt x="3617165" y="2204400"/>
                    <a:pt x="3616798" y="2204400"/>
                    <a:pt x="3616066" y="2205133"/>
                  </a:cubicBezTo>
                  <a:cubicBezTo>
                    <a:pt x="3615333" y="2206232"/>
                    <a:pt x="3614966" y="2207698"/>
                    <a:pt x="3614966" y="2209163"/>
                  </a:cubicBezTo>
                  <a:cubicBezTo>
                    <a:pt x="3615333" y="2211728"/>
                    <a:pt x="3617531" y="2213559"/>
                    <a:pt x="3620095" y="2213926"/>
                  </a:cubicBezTo>
                  <a:lnTo>
                    <a:pt x="3632552" y="2269978"/>
                  </a:lnTo>
                  <a:lnTo>
                    <a:pt x="3646473" y="2330793"/>
                  </a:lnTo>
                  <a:lnTo>
                    <a:pt x="3646473" y="2330793"/>
                  </a:lnTo>
                  <a:lnTo>
                    <a:pt x="3646473" y="2330793"/>
                  </a:lnTo>
                  <a:lnTo>
                    <a:pt x="3669553" y="2383182"/>
                  </a:lnTo>
                  <a:lnTo>
                    <a:pt x="3693000" y="2435204"/>
                  </a:lnTo>
                  <a:cubicBezTo>
                    <a:pt x="3693000" y="2435204"/>
                    <a:pt x="3693366" y="2435204"/>
                    <a:pt x="3693366" y="2435571"/>
                  </a:cubicBezTo>
                  <a:cubicBezTo>
                    <a:pt x="3693366" y="2435937"/>
                    <a:pt x="3693366" y="2435937"/>
                    <a:pt x="3693366" y="2435937"/>
                  </a:cubicBezTo>
                  <a:cubicBezTo>
                    <a:pt x="3693366" y="2435937"/>
                    <a:pt x="3693733" y="2435937"/>
                    <a:pt x="3693733" y="2435937"/>
                  </a:cubicBezTo>
                  <a:lnTo>
                    <a:pt x="3693733" y="2435937"/>
                  </a:lnTo>
                  <a:lnTo>
                    <a:pt x="3694466" y="2435937"/>
                  </a:lnTo>
                  <a:lnTo>
                    <a:pt x="3886436" y="2385746"/>
                  </a:lnTo>
                  <a:lnTo>
                    <a:pt x="3819027" y="2589440"/>
                  </a:lnTo>
                  <a:lnTo>
                    <a:pt x="3819027" y="2589440"/>
                  </a:lnTo>
                  <a:cubicBezTo>
                    <a:pt x="3819393" y="2589806"/>
                    <a:pt x="3819393" y="2589806"/>
                    <a:pt x="3819393" y="2590539"/>
                  </a:cubicBezTo>
                  <a:lnTo>
                    <a:pt x="3819393" y="2590539"/>
                  </a:lnTo>
                  <a:close/>
                  <a:moveTo>
                    <a:pt x="3525576" y="1851600"/>
                  </a:moveTo>
                  <a:lnTo>
                    <a:pt x="3539497" y="1906553"/>
                  </a:lnTo>
                  <a:lnTo>
                    <a:pt x="3491871" y="1817895"/>
                  </a:lnTo>
                  <a:lnTo>
                    <a:pt x="3509822" y="1787488"/>
                  </a:lnTo>
                  <a:lnTo>
                    <a:pt x="3525576" y="1851600"/>
                  </a:lnTo>
                  <a:close/>
                  <a:moveTo>
                    <a:pt x="3699595" y="1920841"/>
                  </a:moveTo>
                  <a:cubicBezTo>
                    <a:pt x="3699961" y="1921574"/>
                    <a:pt x="3700327" y="1921940"/>
                    <a:pt x="3700694" y="1922673"/>
                  </a:cubicBezTo>
                  <a:lnTo>
                    <a:pt x="3587856" y="2066284"/>
                  </a:lnTo>
                  <a:cubicBezTo>
                    <a:pt x="3587490" y="2065918"/>
                    <a:pt x="3586757" y="2065918"/>
                    <a:pt x="3586024" y="2065918"/>
                  </a:cubicBezTo>
                  <a:lnTo>
                    <a:pt x="3566974" y="1995212"/>
                  </a:lnTo>
                  <a:lnTo>
                    <a:pt x="3547923" y="1924871"/>
                  </a:lnTo>
                  <a:cubicBezTo>
                    <a:pt x="3548656" y="1924505"/>
                    <a:pt x="3549389" y="1924505"/>
                    <a:pt x="3549755" y="1923772"/>
                  </a:cubicBezTo>
                  <a:cubicBezTo>
                    <a:pt x="3550122" y="1923039"/>
                    <a:pt x="3550122" y="1922307"/>
                    <a:pt x="3550488" y="1921574"/>
                  </a:cubicBezTo>
                  <a:lnTo>
                    <a:pt x="3625224" y="1921574"/>
                  </a:lnTo>
                  <a:lnTo>
                    <a:pt x="3699595" y="1920841"/>
                  </a:lnTo>
                  <a:close/>
                  <a:moveTo>
                    <a:pt x="4101120" y="2065918"/>
                  </a:moveTo>
                  <a:lnTo>
                    <a:pt x="4136290" y="2083870"/>
                  </a:lnTo>
                  <a:lnTo>
                    <a:pt x="4068514" y="2069582"/>
                  </a:lnTo>
                  <a:lnTo>
                    <a:pt x="4056791" y="2067017"/>
                  </a:lnTo>
                  <a:lnTo>
                    <a:pt x="4056791" y="2044670"/>
                  </a:lnTo>
                  <a:cubicBezTo>
                    <a:pt x="4057524" y="2044303"/>
                    <a:pt x="4057890" y="2044303"/>
                    <a:pt x="4058256" y="2043937"/>
                  </a:cubicBezTo>
                  <a:lnTo>
                    <a:pt x="4101120" y="2065918"/>
                  </a:lnTo>
                  <a:close/>
                  <a:moveTo>
                    <a:pt x="4144350" y="2683593"/>
                  </a:moveTo>
                  <a:cubicBezTo>
                    <a:pt x="4144350" y="2683593"/>
                    <a:pt x="4143984" y="2683960"/>
                    <a:pt x="4143984" y="2683960"/>
                  </a:cubicBezTo>
                  <a:lnTo>
                    <a:pt x="4022720" y="2534853"/>
                  </a:lnTo>
                  <a:lnTo>
                    <a:pt x="4022720" y="2534853"/>
                  </a:lnTo>
                  <a:cubicBezTo>
                    <a:pt x="4023453" y="2533754"/>
                    <a:pt x="4023819" y="2532289"/>
                    <a:pt x="4023819" y="2530823"/>
                  </a:cubicBezTo>
                  <a:lnTo>
                    <a:pt x="4085000" y="2517268"/>
                  </a:lnTo>
                  <a:lnTo>
                    <a:pt x="4147281" y="2503347"/>
                  </a:lnTo>
                  <a:cubicBezTo>
                    <a:pt x="4148013" y="2504446"/>
                    <a:pt x="4148746" y="2505178"/>
                    <a:pt x="4150212" y="2505545"/>
                  </a:cubicBezTo>
                  <a:lnTo>
                    <a:pt x="4147281" y="2594569"/>
                  </a:lnTo>
                  <a:cubicBezTo>
                    <a:pt x="4146182" y="2632670"/>
                    <a:pt x="4144717" y="2670405"/>
                    <a:pt x="4144350" y="2683593"/>
                  </a:cubicBezTo>
                  <a:lnTo>
                    <a:pt x="4144350" y="2683593"/>
                  </a:lnTo>
                  <a:close/>
                  <a:moveTo>
                    <a:pt x="4010630" y="2527892"/>
                  </a:moveTo>
                  <a:lnTo>
                    <a:pt x="3992312" y="2524961"/>
                  </a:lnTo>
                  <a:lnTo>
                    <a:pt x="3980589" y="2523130"/>
                  </a:lnTo>
                  <a:lnTo>
                    <a:pt x="4005502" y="2520199"/>
                  </a:lnTo>
                  <a:lnTo>
                    <a:pt x="4010997" y="2526427"/>
                  </a:lnTo>
                  <a:cubicBezTo>
                    <a:pt x="4010630" y="2526793"/>
                    <a:pt x="4010630" y="2527526"/>
                    <a:pt x="4010630" y="2527892"/>
                  </a:cubicBezTo>
                  <a:lnTo>
                    <a:pt x="4010630" y="2527892"/>
                  </a:lnTo>
                  <a:close/>
                  <a:moveTo>
                    <a:pt x="3990847" y="2241036"/>
                  </a:moveTo>
                  <a:cubicBezTo>
                    <a:pt x="3990847" y="2240303"/>
                    <a:pt x="3990114" y="2240303"/>
                    <a:pt x="3990114" y="2239571"/>
                  </a:cubicBezTo>
                  <a:lnTo>
                    <a:pt x="4035176" y="2197440"/>
                  </a:lnTo>
                  <a:lnTo>
                    <a:pt x="4050563" y="2241769"/>
                  </a:lnTo>
                  <a:cubicBezTo>
                    <a:pt x="4049464" y="2242502"/>
                    <a:pt x="4048365" y="2243601"/>
                    <a:pt x="4047999" y="2245066"/>
                  </a:cubicBezTo>
                  <a:cubicBezTo>
                    <a:pt x="4041404" y="2244333"/>
                    <a:pt x="4030780" y="2243601"/>
                    <a:pt x="4019789" y="2243234"/>
                  </a:cubicBezTo>
                  <a:lnTo>
                    <a:pt x="3990847" y="2241036"/>
                  </a:lnTo>
                  <a:close/>
                  <a:moveTo>
                    <a:pt x="3989016" y="2235907"/>
                  </a:moveTo>
                  <a:lnTo>
                    <a:pt x="4005135" y="2194509"/>
                  </a:lnTo>
                  <a:lnTo>
                    <a:pt x="4020522" y="2154210"/>
                  </a:lnTo>
                  <a:lnTo>
                    <a:pt x="4034077" y="2193776"/>
                  </a:lnTo>
                  <a:lnTo>
                    <a:pt x="3989016" y="2235907"/>
                  </a:lnTo>
                  <a:close/>
                  <a:moveTo>
                    <a:pt x="3881673" y="2266315"/>
                  </a:moveTo>
                  <a:cubicBezTo>
                    <a:pt x="3882406" y="2266681"/>
                    <a:pt x="3882772" y="2266681"/>
                    <a:pt x="3883505" y="2267047"/>
                  </a:cubicBezTo>
                  <a:lnTo>
                    <a:pt x="3883505" y="2270344"/>
                  </a:lnTo>
                  <a:lnTo>
                    <a:pt x="3873247" y="2273275"/>
                  </a:lnTo>
                  <a:lnTo>
                    <a:pt x="3881673" y="2266315"/>
                  </a:lnTo>
                  <a:close/>
                  <a:moveTo>
                    <a:pt x="3887169" y="2266681"/>
                  </a:moveTo>
                  <a:cubicBezTo>
                    <a:pt x="3889733" y="2265948"/>
                    <a:pt x="3891565" y="2263750"/>
                    <a:pt x="3891931" y="2260819"/>
                  </a:cubicBezTo>
                  <a:lnTo>
                    <a:pt x="3921972" y="2258621"/>
                  </a:lnTo>
                  <a:lnTo>
                    <a:pt x="3887169" y="2268879"/>
                  </a:lnTo>
                  <a:lnTo>
                    <a:pt x="3887169" y="2266681"/>
                  </a:lnTo>
                  <a:close/>
                  <a:moveTo>
                    <a:pt x="3921606" y="2255324"/>
                  </a:moveTo>
                  <a:lnTo>
                    <a:pt x="3935161" y="2252759"/>
                  </a:lnTo>
                  <a:lnTo>
                    <a:pt x="3953479" y="2249462"/>
                  </a:lnTo>
                  <a:lnTo>
                    <a:pt x="3938458" y="2253858"/>
                  </a:lnTo>
                  <a:lnTo>
                    <a:pt x="3921606" y="2255324"/>
                  </a:lnTo>
                  <a:close/>
                  <a:moveTo>
                    <a:pt x="3979490" y="2245432"/>
                  </a:moveTo>
                  <a:cubicBezTo>
                    <a:pt x="3979490" y="2245799"/>
                    <a:pt x="3979857" y="2245799"/>
                    <a:pt x="3979857" y="2246165"/>
                  </a:cubicBezTo>
                  <a:cubicBezTo>
                    <a:pt x="3979124" y="2247630"/>
                    <a:pt x="3977658" y="2249096"/>
                    <a:pt x="3976559" y="2250928"/>
                  </a:cubicBezTo>
                  <a:lnTo>
                    <a:pt x="3969232" y="2251660"/>
                  </a:lnTo>
                  <a:lnTo>
                    <a:pt x="3955677" y="2252759"/>
                  </a:lnTo>
                  <a:lnTo>
                    <a:pt x="3979490" y="2245432"/>
                  </a:lnTo>
                  <a:close/>
                  <a:moveTo>
                    <a:pt x="3986451" y="2231511"/>
                  </a:moveTo>
                  <a:lnTo>
                    <a:pt x="3987550" y="2176191"/>
                  </a:lnTo>
                  <a:lnTo>
                    <a:pt x="4013561" y="2153843"/>
                  </a:lnTo>
                  <a:lnTo>
                    <a:pt x="3986451" y="2231511"/>
                  </a:lnTo>
                  <a:close/>
                  <a:moveTo>
                    <a:pt x="3982787" y="2235907"/>
                  </a:moveTo>
                  <a:cubicBezTo>
                    <a:pt x="3980223" y="2236640"/>
                    <a:pt x="3978757" y="2238838"/>
                    <a:pt x="3978391" y="2241402"/>
                  </a:cubicBezTo>
                  <a:lnTo>
                    <a:pt x="3934428" y="2249096"/>
                  </a:lnTo>
                  <a:cubicBezTo>
                    <a:pt x="3918309" y="2252027"/>
                    <a:pt x="3902189" y="2254957"/>
                    <a:pt x="3893030" y="2256423"/>
                  </a:cubicBezTo>
                  <a:lnTo>
                    <a:pt x="3983886" y="2179122"/>
                  </a:lnTo>
                  <a:lnTo>
                    <a:pt x="3982787" y="2235907"/>
                  </a:lnTo>
                  <a:close/>
                  <a:moveTo>
                    <a:pt x="3982787" y="2247997"/>
                  </a:moveTo>
                  <a:cubicBezTo>
                    <a:pt x="3983520" y="2247997"/>
                    <a:pt x="3983886" y="2248730"/>
                    <a:pt x="3984619" y="2248730"/>
                  </a:cubicBezTo>
                  <a:lnTo>
                    <a:pt x="3985718" y="2248730"/>
                  </a:lnTo>
                  <a:cubicBezTo>
                    <a:pt x="3987916" y="2248363"/>
                    <a:pt x="3989748" y="2246531"/>
                    <a:pt x="3990481" y="2244333"/>
                  </a:cubicBezTo>
                  <a:lnTo>
                    <a:pt x="4019423" y="2246531"/>
                  </a:lnTo>
                  <a:lnTo>
                    <a:pt x="4029315" y="2247264"/>
                  </a:lnTo>
                  <a:lnTo>
                    <a:pt x="3981322" y="2250928"/>
                  </a:lnTo>
                  <a:lnTo>
                    <a:pt x="3982787" y="2247997"/>
                  </a:lnTo>
                  <a:close/>
                  <a:moveTo>
                    <a:pt x="3959340" y="2260087"/>
                  </a:moveTo>
                  <a:lnTo>
                    <a:pt x="3892664" y="2271077"/>
                  </a:lnTo>
                  <a:lnTo>
                    <a:pt x="3925636" y="2261552"/>
                  </a:lnTo>
                  <a:lnTo>
                    <a:pt x="3939191" y="2257522"/>
                  </a:lnTo>
                  <a:lnTo>
                    <a:pt x="3969598" y="2255324"/>
                  </a:lnTo>
                  <a:lnTo>
                    <a:pt x="3973995" y="2254957"/>
                  </a:lnTo>
                  <a:lnTo>
                    <a:pt x="3971797" y="2258621"/>
                  </a:lnTo>
                  <a:lnTo>
                    <a:pt x="3959340" y="2260087"/>
                  </a:lnTo>
                  <a:close/>
                  <a:moveTo>
                    <a:pt x="3978025" y="2254591"/>
                  </a:moveTo>
                  <a:lnTo>
                    <a:pt x="4011363" y="2252027"/>
                  </a:lnTo>
                  <a:lnTo>
                    <a:pt x="3975826" y="2257888"/>
                  </a:lnTo>
                  <a:lnTo>
                    <a:pt x="3978025" y="2254591"/>
                  </a:lnTo>
                  <a:close/>
                  <a:moveTo>
                    <a:pt x="3889000" y="2321268"/>
                  </a:moveTo>
                  <a:lnTo>
                    <a:pt x="3887169" y="2275473"/>
                  </a:lnTo>
                  <a:lnTo>
                    <a:pt x="3960440" y="2263750"/>
                  </a:lnTo>
                  <a:lnTo>
                    <a:pt x="3968866" y="2262285"/>
                  </a:lnTo>
                  <a:lnTo>
                    <a:pt x="3935894" y="2311376"/>
                  </a:lnTo>
                  <a:lnTo>
                    <a:pt x="3891565" y="2377687"/>
                  </a:lnTo>
                  <a:lnTo>
                    <a:pt x="3889000" y="2321268"/>
                  </a:lnTo>
                  <a:close/>
                  <a:moveTo>
                    <a:pt x="4039206" y="2195242"/>
                  </a:moveTo>
                  <a:lnTo>
                    <a:pt x="4038473" y="2193410"/>
                  </a:lnTo>
                  <a:lnTo>
                    <a:pt x="4052395" y="2180587"/>
                  </a:lnTo>
                  <a:lnTo>
                    <a:pt x="4052028" y="2235907"/>
                  </a:lnTo>
                  <a:lnTo>
                    <a:pt x="4039206" y="2195242"/>
                  </a:lnTo>
                  <a:close/>
                  <a:moveTo>
                    <a:pt x="4037374" y="2189746"/>
                  </a:moveTo>
                  <a:lnTo>
                    <a:pt x="4024552" y="2149081"/>
                  </a:lnTo>
                  <a:cubicBezTo>
                    <a:pt x="4026017" y="2147982"/>
                    <a:pt x="4027116" y="2146150"/>
                    <a:pt x="4027116" y="2144318"/>
                  </a:cubicBezTo>
                  <a:lnTo>
                    <a:pt x="4052761" y="2132961"/>
                  </a:lnTo>
                  <a:lnTo>
                    <a:pt x="4052395" y="2175825"/>
                  </a:lnTo>
                  <a:lnTo>
                    <a:pt x="4037374" y="2189746"/>
                  </a:lnTo>
                  <a:close/>
                  <a:moveTo>
                    <a:pt x="4052761" y="2128931"/>
                  </a:moveTo>
                  <a:lnTo>
                    <a:pt x="4025284" y="2141387"/>
                  </a:lnTo>
                  <a:cubicBezTo>
                    <a:pt x="4024918" y="2141021"/>
                    <a:pt x="4024918" y="2140655"/>
                    <a:pt x="4024552" y="2140655"/>
                  </a:cubicBezTo>
                  <a:lnTo>
                    <a:pt x="4039939" y="2093395"/>
                  </a:lnTo>
                  <a:lnTo>
                    <a:pt x="4047632" y="2069215"/>
                  </a:lnTo>
                  <a:lnTo>
                    <a:pt x="4053128" y="2070314"/>
                  </a:lnTo>
                  <a:lnTo>
                    <a:pt x="4052761" y="2128931"/>
                  </a:lnTo>
                  <a:close/>
                  <a:moveTo>
                    <a:pt x="4048731" y="2065552"/>
                  </a:moveTo>
                  <a:lnTo>
                    <a:pt x="4053128" y="2051630"/>
                  </a:lnTo>
                  <a:lnTo>
                    <a:pt x="4053128" y="2066651"/>
                  </a:lnTo>
                  <a:lnTo>
                    <a:pt x="4048731" y="2065552"/>
                  </a:lnTo>
                  <a:close/>
                  <a:moveTo>
                    <a:pt x="3987916" y="2148348"/>
                  </a:moveTo>
                  <a:lnTo>
                    <a:pt x="3989382" y="2064453"/>
                  </a:lnTo>
                  <a:lnTo>
                    <a:pt x="4016492" y="2143219"/>
                  </a:lnTo>
                  <a:cubicBezTo>
                    <a:pt x="4016125" y="2143952"/>
                    <a:pt x="4015759" y="2144685"/>
                    <a:pt x="4015759" y="2145417"/>
                  </a:cubicBezTo>
                  <a:cubicBezTo>
                    <a:pt x="4015759" y="2145784"/>
                    <a:pt x="4016125" y="2145784"/>
                    <a:pt x="4016125" y="2146150"/>
                  </a:cubicBezTo>
                  <a:lnTo>
                    <a:pt x="4015759" y="2147249"/>
                  </a:lnTo>
                  <a:lnTo>
                    <a:pt x="3987550" y="2171062"/>
                  </a:lnTo>
                  <a:lnTo>
                    <a:pt x="3987916" y="2148348"/>
                  </a:lnTo>
                  <a:close/>
                  <a:moveTo>
                    <a:pt x="3878742" y="2263017"/>
                  </a:moveTo>
                  <a:lnTo>
                    <a:pt x="3874346" y="2267047"/>
                  </a:lnTo>
                  <a:cubicBezTo>
                    <a:pt x="3872148" y="2268879"/>
                    <a:pt x="3870316" y="2270711"/>
                    <a:pt x="3868484" y="2272176"/>
                  </a:cubicBezTo>
                  <a:cubicBezTo>
                    <a:pt x="3867385" y="2271443"/>
                    <a:pt x="3866286" y="2271077"/>
                    <a:pt x="3865187" y="2271443"/>
                  </a:cubicBezTo>
                  <a:cubicBezTo>
                    <a:pt x="3864821" y="2271443"/>
                    <a:pt x="3864455" y="2271810"/>
                    <a:pt x="3864088" y="2272176"/>
                  </a:cubicBezTo>
                  <a:lnTo>
                    <a:pt x="3860058" y="2267414"/>
                  </a:lnTo>
                  <a:lnTo>
                    <a:pt x="3878742" y="2263017"/>
                  </a:lnTo>
                  <a:lnTo>
                    <a:pt x="3878742" y="2263017"/>
                  </a:lnTo>
                  <a:close/>
                  <a:moveTo>
                    <a:pt x="3861157" y="2274374"/>
                  </a:moveTo>
                  <a:cubicBezTo>
                    <a:pt x="3860791" y="2275107"/>
                    <a:pt x="3860791" y="2275840"/>
                    <a:pt x="3860791" y="2276206"/>
                  </a:cubicBezTo>
                  <a:lnTo>
                    <a:pt x="3721210" y="2301118"/>
                  </a:lnTo>
                  <a:lnTo>
                    <a:pt x="3856028" y="2268513"/>
                  </a:lnTo>
                  <a:lnTo>
                    <a:pt x="3861157" y="2274374"/>
                  </a:lnTo>
                  <a:close/>
                  <a:moveTo>
                    <a:pt x="3667355" y="2323466"/>
                  </a:moveTo>
                  <a:lnTo>
                    <a:pt x="3653800" y="2326763"/>
                  </a:lnTo>
                  <a:cubicBezTo>
                    <a:pt x="3655266" y="2325298"/>
                    <a:pt x="3656731" y="2324199"/>
                    <a:pt x="3658196" y="2322733"/>
                  </a:cubicBezTo>
                  <a:lnTo>
                    <a:pt x="3665523" y="2316139"/>
                  </a:lnTo>
                  <a:lnTo>
                    <a:pt x="3667355" y="2323466"/>
                  </a:lnTo>
                  <a:close/>
                  <a:moveTo>
                    <a:pt x="3668821" y="2313941"/>
                  </a:moveTo>
                  <a:lnTo>
                    <a:pt x="3811699" y="2288662"/>
                  </a:lnTo>
                  <a:lnTo>
                    <a:pt x="3671019" y="2322733"/>
                  </a:lnTo>
                  <a:lnTo>
                    <a:pt x="3668821" y="2313941"/>
                  </a:lnTo>
                  <a:close/>
                  <a:moveTo>
                    <a:pt x="3871049" y="2278038"/>
                  </a:moveTo>
                  <a:lnTo>
                    <a:pt x="3883505" y="2276206"/>
                  </a:lnTo>
                  <a:lnTo>
                    <a:pt x="3884970" y="2321634"/>
                  </a:lnTo>
                  <a:lnTo>
                    <a:pt x="3886436" y="2364132"/>
                  </a:lnTo>
                  <a:lnTo>
                    <a:pt x="3879109" y="2330060"/>
                  </a:lnTo>
                  <a:lnTo>
                    <a:pt x="3868118" y="2282068"/>
                  </a:lnTo>
                  <a:cubicBezTo>
                    <a:pt x="3869950" y="2280969"/>
                    <a:pt x="3871049" y="2279870"/>
                    <a:pt x="3871049" y="2278038"/>
                  </a:cubicBezTo>
                  <a:lnTo>
                    <a:pt x="3871049" y="2278038"/>
                  </a:lnTo>
                  <a:close/>
                  <a:moveTo>
                    <a:pt x="4056058" y="2131129"/>
                  </a:moveTo>
                  <a:lnTo>
                    <a:pt x="4085367" y="2117941"/>
                  </a:lnTo>
                  <a:lnTo>
                    <a:pt x="4139221" y="2093761"/>
                  </a:lnTo>
                  <a:lnTo>
                    <a:pt x="4055692" y="2172527"/>
                  </a:lnTo>
                  <a:lnTo>
                    <a:pt x="4056058" y="2131129"/>
                  </a:lnTo>
                  <a:close/>
                  <a:moveTo>
                    <a:pt x="4083901" y="2114643"/>
                  </a:moveTo>
                  <a:lnTo>
                    <a:pt x="4056058" y="2127100"/>
                  </a:lnTo>
                  <a:lnTo>
                    <a:pt x="4056425" y="2070681"/>
                  </a:lnTo>
                  <a:lnTo>
                    <a:pt x="4067415" y="2072879"/>
                  </a:lnTo>
                  <a:lnTo>
                    <a:pt x="4142518" y="2088266"/>
                  </a:lnTo>
                  <a:lnTo>
                    <a:pt x="4083901" y="2114643"/>
                  </a:lnTo>
                  <a:close/>
                  <a:moveTo>
                    <a:pt x="4019789" y="2135526"/>
                  </a:moveTo>
                  <a:lnTo>
                    <a:pt x="4006234" y="2098890"/>
                  </a:lnTo>
                  <a:cubicBezTo>
                    <a:pt x="4000372" y="2082404"/>
                    <a:pt x="3994144" y="2065918"/>
                    <a:pt x="3990847" y="2058591"/>
                  </a:cubicBezTo>
                  <a:cubicBezTo>
                    <a:pt x="3991214" y="2058225"/>
                    <a:pt x="3991580" y="2058225"/>
                    <a:pt x="3991946" y="2057858"/>
                  </a:cubicBezTo>
                  <a:cubicBezTo>
                    <a:pt x="3992312" y="2057492"/>
                    <a:pt x="3991946" y="2057492"/>
                    <a:pt x="3991946" y="2057125"/>
                  </a:cubicBezTo>
                  <a:lnTo>
                    <a:pt x="4043236" y="2067750"/>
                  </a:lnTo>
                  <a:lnTo>
                    <a:pt x="4019789" y="2135526"/>
                  </a:lnTo>
                  <a:close/>
                  <a:moveTo>
                    <a:pt x="3669187" y="2310277"/>
                  </a:moveTo>
                  <a:lnTo>
                    <a:pt x="3719011" y="2117941"/>
                  </a:lnTo>
                  <a:cubicBezTo>
                    <a:pt x="3719011" y="2117941"/>
                    <a:pt x="3719011" y="2117941"/>
                    <a:pt x="3719378" y="2117941"/>
                  </a:cubicBezTo>
                  <a:lnTo>
                    <a:pt x="3720477" y="2117941"/>
                  </a:lnTo>
                  <a:cubicBezTo>
                    <a:pt x="3721210" y="2117941"/>
                    <a:pt x="3721942" y="2116842"/>
                    <a:pt x="3722675" y="2116475"/>
                  </a:cubicBezTo>
                  <a:lnTo>
                    <a:pt x="3853097" y="2265582"/>
                  </a:lnTo>
                  <a:lnTo>
                    <a:pt x="3669187" y="2310277"/>
                  </a:lnTo>
                  <a:close/>
                  <a:moveTo>
                    <a:pt x="3624492" y="2211361"/>
                  </a:moveTo>
                  <a:cubicBezTo>
                    <a:pt x="3625224" y="2210262"/>
                    <a:pt x="3625591" y="2208797"/>
                    <a:pt x="3625591" y="2207331"/>
                  </a:cubicBezTo>
                  <a:cubicBezTo>
                    <a:pt x="3625591" y="2206599"/>
                    <a:pt x="3624858" y="2206599"/>
                    <a:pt x="3624858" y="2205866"/>
                  </a:cubicBezTo>
                  <a:lnTo>
                    <a:pt x="3671019" y="2160438"/>
                  </a:lnTo>
                  <a:lnTo>
                    <a:pt x="3715348" y="2116475"/>
                  </a:lnTo>
                  <a:lnTo>
                    <a:pt x="3716081" y="2116842"/>
                  </a:lnTo>
                  <a:lnTo>
                    <a:pt x="3666623" y="2307346"/>
                  </a:lnTo>
                  <a:lnTo>
                    <a:pt x="3645374" y="2259720"/>
                  </a:lnTo>
                  <a:lnTo>
                    <a:pt x="3623759" y="2212094"/>
                  </a:lnTo>
                  <a:cubicBezTo>
                    <a:pt x="3624125" y="2211728"/>
                    <a:pt x="3624492" y="2211728"/>
                    <a:pt x="3624492" y="2211361"/>
                  </a:cubicBezTo>
                  <a:lnTo>
                    <a:pt x="3624492" y="2211361"/>
                  </a:lnTo>
                  <a:close/>
                  <a:moveTo>
                    <a:pt x="3938458" y="2313574"/>
                  </a:moveTo>
                  <a:lnTo>
                    <a:pt x="3973262" y="2261552"/>
                  </a:lnTo>
                  <a:lnTo>
                    <a:pt x="4047632" y="2249462"/>
                  </a:lnTo>
                  <a:lnTo>
                    <a:pt x="4047632" y="2249462"/>
                  </a:lnTo>
                  <a:lnTo>
                    <a:pt x="3897427" y="2374023"/>
                  </a:lnTo>
                  <a:lnTo>
                    <a:pt x="3938458" y="2313574"/>
                  </a:lnTo>
                  <a:close/>
                  <a:moveTo>
                    <a:pt x="3539864" y="1915712"/>
                  </a:moveTo>
                  <a:cubicBezTo>
                    <a:pt x="3539497" y="1916079"/>
                    <a:pt x="3539864" y="1916811"/>
                    <a:pt x="3539497" y="1917178"/>
                  </a:cubicBezTo>
                  <a:lnTo>
                    <a:pt x="3491505" y="1912049"/>
                  </a:lnTo>
                  <a:lnTo>
                    <a:pt x="3440581" y="1906553"/>
                  </a:lnTo>
                  <a:lnTo>
                    <a:pt x="3475385" y="1846471"/>
                  </a:lnTo>
                  <a:lnTo>
                    <a:pt x="3489673" y="1821559"/>
                  </a:lnTo>
                  <a:lnTo>
                    <a:pt x="3540230" y="1915712"/>
                  </a:lnTo>
                  <a:cubicBezTo>
                    <a:pt x="3540230" y="1915712"/>
                    <a:pt x="3539864" y="1915712"/>
                    <a:pt x="3539864" y="1915712"/>
                  </a:cubicBezTo>
                  <a:close/>
                  <a:moveTo>
                    <a:pt x="3491138" y="1915712"/>
                  </a:moveTo>
                  <a:lnTo>
                    <a:pt x="3538398" y="1920841"/>
                  </a:lnTo>
                  <a:cubicBezTo>
                    <a:pt x="3538765" y="1923772"/>
                    <a:pt x="3541329" y="1925970"/>
                    <a:pt x="3544626" y="1925970"/>
                  </a:cubicBezTo>
                  <a:lnTo>
                    <a:pt x="3563310" y="1995944"/>
                  </a:lnTo>
                  <a:lnTo>
                    <a:pt x="3581995" y="2064819"/>
                  </a:lnTo>
                  <a:lnTo>
                    <a:pt x="3442047" y="1909851"/>
                  </a:lnTo>
                  <a:lnTo>
                    <a:pt x="3491138" y="1915712"/>
                  </a:lnTo>
                  <a:close/>
                  <a:moveTo>
                    <a:pt x="3926735" y="2454255"/>
                  </a:moveTo>
                  <a:lnTo>
                    <a:pt x="3962638" y="2518733"/>
                  </a:lnTo>
                  <a:cubicBezTo>
                    <a:pt x="3962271" y="2519100"/>
                    <a:pt x="3961905" y="2519100"/>
                    <a:pt x="3961905" y="2519466"/>
                  </a:cubicBezTo>
                  <a:cubicBezTo>
                    <a:pt x="3959707" y="2522397"/>
                    <a:pt x="3960073" y="2526793"/>
                    <a:pt x="3963004" y="2528991"/>
                  </a:cubicBezTo>
                  <a:cubicBezTo>
                    <a:pt x="3964103" y="2530091"/>
                    <a:pt x="3965935" y="2530457"/>
                    <a:pt x="3967400" y="2530457"/>
                  </a:cubicBezTo>
                  <a:lnTo>
                    <a:pt x="3968499" y="2530457"/>
                  </a:lnTo>
                  <a:cubicBezTo>
                    <a:pt x="3970331" y="2530091"/>
                    <a:pt x="3971797" y="2529358"/>
                    <a:pt x="3972896" y="2527892"/>
                  </a:cubicBezTo>
                  <a:cubicBezTo>
                    <a:pt x="3973262" y="2527526"/>
                    <a:pt x="3972896" y="2527160"/>
                    <a:pt x="3973262" y="2526427"/>
                  </a:cubicBezTo>
                  <a:cubicBezTo>
                    <a:pt x="3978025" y="2527160"/>
                    <a:pt x="3984985" y="2528259"/>
                    <a:pt x="3991946" y="2529358"/>
                  </a:cubicBezTo>
                  <a:lnTo>
                    <a:pt x="4009165" y="2531922"/>
                  </a:lnTo>
                  <a:lnTo>
                    <a:pt x="3823789" y="2587975"/>
                  </a:lnTo>
                  <a:lnTo>
                    <a:pt x="3890100" y="2387945"/>
                  </a:lnTo>
                  <a:lnTo>
                    <a:pt x="3926735" y="2454255"/>
                  </a:lnTo>
                  <a:close/>
                  <a:moveTo>
                    <a:pt x="4115774" y="2507010"/>
                  </a:moveTo>
                  <a:lnTo>
                    <a:pt x="4083901" y="2513971"/>
                  </a:lnTo>
                  <a:lnTo>
                    <a:pt x="4022720" y="2527526"/>
                  </a:lnTo>
                  <a:cubicBezTo>
                    <a:pt x="4021621" y="2524961"/>
                    <a:pt x="4019423" y="2523496"/>
                    <a:pt x="4016492" y="2523130"/>
                  </a:cubicBezTo>
                  <a:lnTo>
                    <a:pt x="4015393" y="2523130"/>
                  </a:lnTo>
                  <a:cubicBezTo>
                    <a:pt x="4014660" y="2523130"/>
                    <a:pt x="4014294" y="2523862"/>
                    <a:pt x="4013561" y="2524229"/>
                  </a:cubicBezTo>
                  <a:lnTo>
                    <a:pt x="4009531" y="2519466"/>
                  </a:lnTo>
                  <a:lnTo>
                    <a:pt x="4059722" y="2513605"/>
                  </a:lnTo>
                  <a:lnTo>
                    <a:pt x="4115774" y="2507010"/>
                  </a:lnTo>
                  <a:close/>
                  <a:moveTo>
                    <a:pt x="3972896" y="2520565"/>
                  </a:moveTo>
                  <a:cubicBezTo>
                    <a:pt x="3972163" y="2518001"/>
                    <a:pt x="3969598" y="2516535"/>
                    <a:pt x="3967034" y="2516169"/>
                  </a:cubicBezTo>
                  <a:cubicBezTo>
                    <a:pt x="3966667" y="2516169"/>
                    <a:pt x="3966301" y="2516169"/>
                    <a:pt x="3965935" y="2516169"/>
                  </a:cubicBezTo>
                  <a:cubicBezTo>
                    <a:pt x="3965569" y="2516169"/>
                    <a:pt x="3965569" y="2516535"/>
                    <a:pt x="3965202" y="2516535"/>
                  </a:cubicBezTo>
                  <a:lnTo>
                    <a:pt x="3929666" y="2452057"/>
                  </a:lnTo>
                  <a:lnTo>
                    <a:pt x="3898892" y="2396737"/>
                  </a:lnTo>
                  <a:lnTo>
                    <a:pt x="4002204" y="2516902"/>
                  </a:lnTo>
                  <a:lnTo>
                    <a:pt x="3972896" y="2520565"/>
                  </a:lnTo>
                  <a:close/>
                  <a:moveTo>
                    <a:pt x="4055692" y="2240670"/>
                  </a:moveTo>
                  <a:lnTo>
                    <a:pt x="4056058" y="2177290"/>
                  </a:lnTo>
                  <a:lnTo>
                    <a:pt x="4140686" y="2097791"/>
                  </a:lnTo>
                  <a:lnTo>
                    <a:pt x="4099655" y="2166666"/>
                  </a:lnTo>
                  <a:cubicBezTo>
                    <a:pt x="4080971" y="2197806"/>
                    <a:pt x="4062653" y="2228580"/>
                    <a:pt x="4055692" y="2240670"/>
                  </a:cubicBezTo>
                  <a:close/>
                  <a:moveTo>
                    <a:pt x="4051296" y="2042838"/>
                  </a:moveTo>
                  <a:cubicBezTo>
                    <a:pt x="4051662" y="2043204"/>
                    <a:pt x="4051662" y="2043937"/>
                    <a:pt x="4052028" y="2044303"/>
                  </a:cubicBezTo>
                  <a:lnTo>
                    <a:pt x="4044701" y="2064819"/>
                  </a:lnTo>
                  <a:lnTo>
                    <a:pt x="3996343" y="2055294"/>
                  </a:lnTo>
                  <a:cubicBezTo>
                    <a:pt x="4002937" y="2053828"/>
                    <a:pt x="4012096" y="2051997"/>
                    <a:pt x="4021988" y="2049798"/>
                  </a:cubicBezTo>
                  <a:lnTo>
                    <a:pt x="4051296" y="2042838"/>
                  </a:lnTo>
                  <a:close/>
                  <a:moveTo>
                    <a:pt x="3984619" y="2148348"/>
                  </a:moveTo>
                  <a:lnTo>
                    <a:pt x="3984253" y="2174359"/>
                  </a:lnTo>
                  <a:lnTo>
                    <a:pt x="3952380" y="2201103"/>
                  </a:lnTo>
                  <a:lnTo>
                    <a:pt x="3890466" y="2253126"/>
                  </a:lnTo>
                  <a:lnTo>
                    <a:pt x="3986084" y="2062621"/>
                  </a:lnTo>
                  <a:lnTo>
                    <a:pt x="3984619" y="2148348"/>
                  </a:lnTo>
                  <a:close/>
                  <a:moveTo>
                    <a:pt x="3878010" y="2259720"/>
                  </a:moveTo>
                  <a:lnTo>
                    <a:pt x="3857494" y="2264849"/>
                  </a:lnTo>
                  <a:lnTo>
                    <a:pt x="3740260" y="2131129"/>
                  </a:lnTo>
                  <a:lnTo>
                    <a:pt x="3878742" y="2256423"/>
                  </a:lnTo>
                  <a:cubicBezTo>
                    <a:pt x="3878010" y="2257156"/>
                    <a:pt x="3878010" y="2258621"/>
                    <a:pt x="3878010" y="2259720"/>
                  </a:cubicBezTo>
                  <a:lnTo>
                    <a:pt x="3878010" y="2259720"/>
                  </a:lnTo>
                  <a:close/>
                  <a:moveTo>
                    <a:pt x="3712783" y="2106217"/>
                  </a:moveTo>
                  <a:lnTo>
                    <a:pt x="3653067" y="2088998"/>
                  </a:lnTo>
                  <a:lnTo>
                    <a:pt x="3591520" y="2071413"/>
                  </a:lnTo>
                  <a:cubicBezTo>
                    <a:pt x="3591520" y="2071047"/>
                    <a:pt x="3591886" y="2071047"/>
                    <a:pt x="3591520" y="2070681"/>
                  </a:cubicBezTo>
                  <a:cubicBezTo>
                    <a:pt x="3591153" y="2069948"/>
                    <a:pt x="3590787" y="2069215"/>
                    <a:pt x="3590054" y="2068483"/>
                  </a:cubicBezTo>
                  <a:lnTo>
                    <a:pt x="3702892" y="1924871"/>
                  </a:lnTo>
                  <a:cubicBezTo>
                    <a:pt x="3703258" y="1924871"/>
                    <a:pt x="3703625" y="1925238"/>
                    <a:pt x="3703991" y="1925238"/>
                  </a:cubicBezTo>
                  <a:lnTo>
                    <a:pt x="3710219" y="2014995"/>
                  </a:lnTo>
                  <a:lnTo>
                    <a:pt x="3716813" y="2102920"/>
                  </a:lnTo>
                  <a:cubicBezTo>
                    <a:pt x="3715348" y="2103286"/>
                    <a:pt x="3713882" y="2104385"/>
                    <a:pt x="3712783" y="2106217"/>
                  </a:cubicBezTo>
                  <a:close/>
                  <a:moveTo>
                    <a:pt x="3472454" y="1844273"/>
                  </a:moveTo>
                  <a:lnTo>
                    <a:pt x="3439482" y="1901424"/>
                  </a:lnTo>
                  <a:lnTo>
                    <a:pt x="3438749" y="1812766"/>
                  </a:lnTo>
                  <a:lnTo>
                    <a:pt x="3438017" y="1724475"/>
                  </a:lnTo>
                  <a:lnTo>
                    <a:pt x="3488207" y="1817529"/>
                  </a:lnTo>
                  <a:lnTo>
                    <a:pt x="3472454" y="1844273"/>
                  </a:lnTo>
                  <a:close/>
                  <a:moveTo>
                    <a:pt x="3590787" y="2074711"/>
                  </a:moveTo>
                  <a:lnTo>
                    <a:pt x="3652335" y="2092662"/>
                  </a:lnTo>
                  <a:lnTo>
                    <a:pt x="3712051" y="2109881"/>
                  </a:lnTo>
                  <a:cubicBezTo>
                    <a:pt x="3712051" y="2110614"/>
                    <a:pt x="3711684" y="2110980"/>
                    <a:pt x="3711684" y="2111346"/>
                  </a:cubicBezTo>
                  <a:cubicBezTo>
                    <a:pt x="3712051" y="2112445"/>
                    <a:pt x="3712417" y="2113178"/>
                    <a:pt x="3713150" y="2114277"/>
                  </a:cubicBezTo>
                  <a:lnTo>
                    <a:pt x="3668454" y="2158240"/>
                  </a:lnTo>
                  <a:lnTo>
                    <a:pt x="3622660" y="2204034"/>
                  </a:lnTo>
                  <a:cubicBezTo>
                    <a:pt x="3621927" y="2203668"/>
                    <a:pt x="3621561" y="2203668"/>
                    <a:pt x="3620828" y="2203668"/>
                  </a:cubicBezTo>
                  <a:lnTo>
                    <a:pt x="3605075" y="2139922"/>
                  </a:lnTo>
                  <a:lnTo>
                    <a:pt x="3588955" y="2076542"/>
                  </a:lnTo>
                  <a:cubicBezTo>
                    <a:pt x="3589688" y="2075810"/>
                    <a:pt x="3590054" y="2075443"/>
                    <a:pt x="3590787" y="2074711"/>
                  </a:cubicBezTo>
                  <a:lnTo>
                    <a:pt x="3590787" y="2074711"/>
                  </a:lnTo>
                  <a:close/>
                  <a:moveTo>
                    <a:pt x="3642077" y="2261186"/>
                  </a:moveTo>
                  <a:lnTo>
                    <a:pt x="3665157" y="2312109"/>
                  </a:lnTo>
                  <a:lnTo>
                    <a:pt x="3656731" y="2319802"/>
                  </a:lnTo>
                  <a:cubicBezTo>
                    <a:pt x="3653800" y="2322367"/>
                    <a:pt x="3651236" y="2324931"/>
                    <a:pt x="3649404" y="2326397"/>
                  </a:cubicBezTo>
                  <a:lnTo>
                    <a:pt x="3636215" y="2268513"/>
                  </a:lnTo>
                  <a:lnTo>
                    <a:pt x="3626323" y="2224916"/>
                  </a:lnTo>
                  <a:lnTo>
                    <a:pt x="3642077" y="2261186"/>
                  </a:lnTo>
                  <a:close/>
                  <a:moveTo>
                    <a:pt x="3668454" y="2326763"/>
                  </a:moveTo>
                  <a:lnTo>
                    <a:pt x="3679079" y="2374023"/>
                  </a:lnTo>
                  <a:lnTo>
                    <a:pt x="3689337" y="2417619"/>
                  </a:lnTo>
                  <a:lnTo>
                    <a:pt x="3673217" y="2381717"/>
                  </a:lnTo>
                  <a:lnTo>
                    <a:pt x="3650503" y="2331526"/>
                  </a:lnTo>
                  <a:lnTo>
                    <a:pt x="3668454" y="2326763"/>
                  </a:lnTo>
                  <a:close/>
                  <a:moveTo>
                    <a:pt x="3682742" y="2372924"/>
                  </a:moveTo>
                  <a:lnTo>
                    <a:pt x="3671752" y="2326030"/>
                  </a:lnTo>
                  <a:lnTo>
                    <a:pt x="3861524" y="2280236"/>
                  </a:lnTo>
                  <a:cubicBezTo>
                    <a:pt x="3862256" y="2281702"/>
                    <a:pt x="3863722" y="2282801"/>
                    <a:pt x="3865553" y="2282801"/>
                  </a:cubicBezTo>
                  <a:lnTo>
                    <a:pt x="3876178" y="2330793"/>
                  </a:lnTo>
                  <a:lnTo>
                    <a:pt x="3887901" y="2382083"/>
                  </a:lnTo>
                  <a:lnTo>
                    <a:pt x="3696297" y="2432640"/>
                  </a:lnTo>
                  <a:lnTo>
                    <a:pt x="3682742" y="2372924"/>
                  </a:lnTo>
                  <a:close/>
                  <a:moveTo>
                    <a:pt x="3417135" y="1606508"/>
                  </a:moveTo>
                  <a:cubicBezTo>
                    <a:pt x="3418966" y="1608340"/>
                    <a:pt x="3421531" y="1609439"/>
                    <a:pt x="3424095" y="1609806"/>
                  </a:cubicBezTo>
                  <a:cubicBezTo>
                    <a:pt x="3424462" y="1609806"/>
                    <a:pt x="3425194" y="1609806"/>
                    <a:pt x="3425561" y="1609806"/>
                  </a:cubicBezTo>
                  <a:cubicBezTo>
                    <a:pt x="3428125" y="1609439"/>
                    <a:pt x="3430690" y="1607974"/>
                    <a:pt x="3432155" y="1605776"/>
                  </a:cubicBezTo>
                  <a:cubicBezTo>
                    <a:pt x="3435452" y="1601013"/>
                    <a:pt x="3434720" y="1594785"/>
                    <a:pt x="3429957" y="1591488"/>
                  </a:cubicBezTo>
                  <a:cubicBezTo>
                    <a:pt x="3427759" y="1590022"/>
                    <a:pt x="3424828" y="1589290"/>
                    <a:pt x="3422263" y="1589656"/>
                  </a:cubicBezTo>
                  <a:cubicBezTo>
                    <a:pt x="3419699" y="1590022"/>
                    <a:pt x="3417867" y="1591488"/>
                    <a:pt x="3416036" y="1593320"/>
                  </a:cubicBezTo>
                  <a:cubicBezTo>
                    <a:pt x="3402114" y="1584893"/>
                    <a:pt x="3372805" y="1567308"/>
                    <a:pt x="3343497" y="1549723"/>
                  </a:cubicBezTo>
                  <a:lnTo>
                    <a:pt x="3263998" y="1502097"/>
                  </a:lnTo>
                  <a:lnTo>
                    <a:pt x="3349359" y="1374972"/>
                  </a:lnTo>
                  <a:lnTo>
                    <a:pt x="3432522" y="1250045"/>
                  </a:lnTo>
                  <a:cubicBezTo>
                    <a:pt x="3432888" y="1250045"/>
                    <a:pt x="3433254" y="1250411"/>
                    <a:pt x="3433621" y="1250411"/>
                  </a:cubicBezTo>
                  <a:lnTo>
                    <a:pt x="3434353" y="1250411"/>
                  </a:lnTo>
                  <a:cubicBezTo>
                    <a:pt x="3437284" y="1250045"/>
                    <a:pt x="3439482" y="1247480"/>
                    <a:pt x="3438749" y="1244549"/>
                  </a:cubicBezTo>
                  <a:cubicBezTo>
                    <a:pt x="3438749" y="1244549"/>
                    <a:pt x="3438749" y="1244549"/>
                    <a:pt x="3438749" y="1244549"/>
                  </a:cubicBezTo>
                  <a:cubicBezTo>
                    <a:pt x="3438749" y="1244183"/>
                    <a:pt x="3438383" y="1243817"/>
                    <a:pt x="3438017" y="1243450"/>
                  </a:cubicBezTo>
                  <a:lnTo>
                    <a:pt x="3557815" y="1135375"/>
                  </a:lnTo>
                  <a:lnTo>
                    <a:pt x="3675049" y="1028766"/>
                  </a:lnTo>
                  <a:cubicBezTo>
                    <a:pt x="3676148" y="1029865"/>
                    <a:pt x="3677980" y="1030231"/>
                    <a:pt x="3679445" y="1030598"/>
                  </a:cubicBezTo>
                  <a:lnTo>
                    <a:pt x="3680544" y="1030598"/>
                  </a:lnTo>
                  <a:cubicBezTo>
                    <a:pt x="3684574" y="1030231"/>
                    <a:pt x="3687505" y="1026568"/>
                    <a:pt x="3687139" y="1022538"/>
                  </a:cubicBezTo>
                  <a:cubicBezTo>
                    <a:pt x="3687139" y="1022538"/>
                    <a:pt x="3687139" y="1022538"/>
                    <a:pt x="3687139" y="1022171"/>
                  </a:cubicBezTo>
                  <a:lnTo>
                    <a:pt x="3782757" y="997992"/>
                  </a:lnTo>
                  <a:cubicBezTo>
                    <a:pt x="3823423" y="987734"/>
                    <a:pt x="3863722" y="977476"/>
                    <a:pt x="3879109" y="973446"/>
                  </a:cubicBezTo>
                  <a:cubicBezTo>
                    <a:pt x="3880208" y="976011"/>
                    <a:pt x="3882772" y="977476"/>
                    <a:pt x="3885337" y="977476"/>
                  </a:cubicBezTo>
                  <a:cubicBezTo>
                    <a:pt x="3885703" y="977476"/>
                    <a:pt x="3886069" y="977476"/>
                    <a:pt x="3886436" y="977476"/>
                  </a:cubicBezTo>
                  <a:cubicBezTo>
                    <a:pt x="3890100" y="977110"/>
                    <a:pt x="3892664" y="973813"/>
                    <a:pt x="3892664" y="970149"/>
                  </a:cubicBezTo>
                  <a:lnTo>
                    <a:pt x="3977658" y="950732"/>
                  </a:lnTo>
                  <a:cubicBezTo>
                    <a:pt x="4022354" y="940841"/>
                    <a:pt x="4067415" y="929850"/>
                    <a:pt x="4069247" y="929484"/>
                  </a:cubicBezTo>
                  <a:lnTo>
                    <a:pt x="4069247" y="929484"/>
                  </a:lnTo>
                  <a:lnTo>
                    <a:pt x="4069247" y="929484"/>
                  </a:lnTo>
                  <a:lnTo>
                    <a:pt x="4069247" y="929484"/>
                  </a:lnTo>
                  <a:lnTo>
                    <a:pt x="4069247" y="929484"/>
                  </a:lnTo>
                  <a:lnTo>
                    <a:pt x="4069247" y="929484"/>
                  </a:lnTo>
                  <a:cubicBezTo>
                    <a:pt x="4069614" y="929484"/>
                    <a:pt x="4109180" y="911898"/>
                    <a:pt x="4148013" y="894313"/>
                  </a:cubicBezTo>
                  <a:lnTo>
                    <a:pt x="4226047" y="859143"/>
                  </a:lnTo>
                  <a:cubicBezTo>
                    <a:pt x="4226047" y="859143"/>
                    <a:pt x="4226047" y="859143"/>
                    <a:pt x="4226414" y="859143"/>
                  </a:cubicBezTo>
                  <a:cubicBezTo>
                    <a:pt x="4226780" y="859143"/>
                    <a:pt x="4226414" y="858777"/>
                    <a:pt x="4226780" y="858777"/>
                  </a:cubicBezTo>
                  <a:lnTo>
                    <a:pt x="4226780" y="858777"/>
                  </a:lnTo>
                  <a:lnTo>
                    <a:pt x="4226780" y="858777"/>
                  </a:lnTo>
                  <a:cubicBezTo>
                    <a:pt x="4226780" y="858777"/>
                    <a:pt x="4227147" y="858777"/>
                    <a:pt x="4227147" y="858777"/>
                  </a:cubicBezTo>
                  <a:lnTo>
                    <a:pt x="4227147" y="858777"/>
                  </a:lnTo>
                  <a:cubicBezTo>
                    <a:pt x="4227513" y="858411"/>
                    <a:pt x="4227513" y="858044"/>
                    <a:pt x="4227513" y="857678"/>
                  </a:cubicBezTo>
                  <a:cubicBezTo>
                    <a:pt x="4227513" y="857678"/>
                    <a:pt x="4227879" y="857312"/>
                    <a:pt x="4227879" y="857312"/>
                  </a:cubicBezTo>
                  <a:cubicBezTo>
                    <a:pt x="4227879" y="857312"/>
                    <a:pt x="4227513" y="857312"/>
                    <a:pt x="4227513" y="856945"/>
                  </a:cubicBezTo>
                  <a:cubicBezTo>
                    <a:pt x="4227513" y="856579"/>
                    <a:pt x="4208096" y="783308"/>
                    <a:pt x="4188679" y="710403"/>
                  </a:cubicBezTo>
                  <a:lnTo>
                    <a:pt x="4150212" y="566792"/>
                  </a:lnTo>
                  <a:lnTo>
                    <a:pt x="4302982" y="617349"/>
                  </a:lnTo>
                  <a:lnTo>
                    <a:pt x="4459049" y="668639"/>
                  </a:lnTo>
                  <a:cubicBezTo>
                    <a:pt x="4459049" y="668639"/>
                    <a:pt x="4459416" y="668639"/>
                    <a:pt x="4459782" y="668639"/>
                  </a:cubicBezTo>
                  <a:lnTo>
                    <a:pt x="4459782" y="668639"/>
                  </a:lnTo>
                  <a:cubicBezTo>
                    <a:pt x="4460149" y="668639"/>
                    <a:pt x="4460149" y="668639"/>
                    <a:pt x="4460515" y="668272"/>
                  </a:cubicBezTo>
                  <a:cubicBezTo>
                    <a:pt x="4460515" y="668272"/>
                    <a:pt x="4460515" y="668272"/>
                    <a:pt x="4460515" y="667906"/>
                  </a:cubicBezTo>
                  <a:cubicBezTo>
                    <a:pt x="4460515" y="667539"/>
                    <a:pt x="4460881" y="667906"/>
                    <a:pt x="4460881" y="667906"/>
                  </a:cubicBezTo>
                  <a:cubicBezTo>
                    <a:pt x="4461247" y="667539"/>
                    <a:pt x="4461247" y="667173"/>
                    <a:pt x="4461247" y="666807"/>
                  </a:cubicBezTo>
                  <a:lnTo>
                    <a:pt x="4461247" y="666807"/>
                  </a:lnTo>
                  <a:lnTo>
                    <a:pt x="4461247" y="666807"/>
                  </a:lnTo>
                  <a:cubicBezTo>
                    <a:pt x="4461247" y="666807"/>
                    <a:pt x="4461247" y="666440"/>
                    <a:pt x="4461247" y="666440"/>
                  </a:cubicBezTo>
                  <a:lnTo>
                    <a:pt x="4416552" y="519165"/>
                  </a:lnTo>
                  <a:lnTo>
                    <a:pt x="4374421" y="380683"/>
                  </a:lnTo>
                  <a:cubicBezTo>
                    <a:pt x="4375887" y="379950"/>
                    <a:pt x="4377352" y="379584"/>
                    <a:pt x="4378085" y="378485"/>
                  </a:cubicBezTo>
                  <a:cubicBezTo>
                    <a:pt x="4379550" y="376287"/>
                    <a:pt x="4380283" y="373722"/>
                    <a:pt x="4379917" y="370792"/>
                  </a:cubicBezTo>
                  <a:cubicBezTo>
                    <a:pt x="4379917" y="369692"/>
                    <a:pt x="4378817" y="368960"/>
                    <a:pt x="4378085" y="367861"/>
                  </a:cubicBezTo>
                  <a:lnTo>
                    <a:pt x="4490190" y="276272"/>
                  </a:lnTo>
                  <a:lnTo>
                    <a:pt x="4603027" y="183584"/>
                  </a:lnTo>
                  <a:cubicBezTo>
                    <a:pt x="4604493" y="184683"/>
                    <a:pt x="4606325" y="185416"/>
                    <a:pt x="4607790" y="185416"/>
                  </a:cubicBezTo>
                  <a:cubicBezTo>
                    <a:pt x="4608156" y="185416"/>
                    <a:pt x="4608523" y="185416"/>
                    <a:pt x="4608889" y="185416"/>
                  </a:cubicBezTo>
                  <a:cubicBezTo>
                    <a:pt x="4611087" y="185049"/>
                    <a:pt x="4612919" y="183950"/>
                    <a:pt x="4614384" y="182118"/>
                  </a:cubicBezTo>
                  <a:cubicBezTo>
                    <a:pt x="4616948" y="178455"/>
                    <a:pt x="4616216" y="173326"/>
                    <a:pt x="4612552" y="170761"/>
                  </a:cubicBezTo>
                  <a:cubicBezTo>
                    <a:pt x="4610721" y="169662"/>
                    <a:pt x="4608523" y="168930"/>
                    <a:pt x="4606691" y="169296"/>
                  </a:cubicBezTo>
                  <a:cubicBezTo>
                    <a:pt x="4604493" y="169662"/>
                    <a:pt x="4602661" y="170761"/>
                    <a:pt x="4601562" y="172593"/>
                  </a:cubicBezTo>
                  <a:cubicBezTo>
                    <a:pt x="4600829" y="173326"/>
                    <a:pt x="4601195" y="174425"/>
                    <a:pt x="4600829" y="175524"/>
                  </a:cubicBezTo>
                  <a:lnTo>
                    <a:pt x="4466010" y="171494"/>
                  </a:lnTo>
                  <a:lnTo>
                    <a:pt x="4331558" y="167831"/>
                  </a:lnTo>
                  <a:cubicBezTo>
                    <a:pt x="4330825" y="164167"/>
                    <a:pt x="4327528" y="161603"/>
                    <a:pt x="4323864" y="161603"/>
                  </a:cubicBezTo>
                  <a:lnTo>
                    <a:pt x="4322765" y="161603"/>
                  </a:lnTo>
                  <a:cubicBezTo>
                    <a:pt x="4320934" y="161969"/>
                    <a:pt x="4319468" y="163068"/>
                    <a:pt x="4318369" y="164167"/>
                  </a:cubicBezTo>
                  <a:lnTo>
                    <a:pt x="4180985" y="87232"/>
                  </a:lnTo>
                  <a:lnTo>
                    <a:pt x="4038473" y="6634"/>
                  </a:lnTo>
                  <a:cubicBezTo>
                    <a:pt x="4038473" y="6268"/>
                    <a:pt x="4038840" y="5901"/>
                    <a:pt x="4038840" y="5169"/>
                  </a:cubicBezTo>
                  <a:cubicBezTo>
                    <a:pt x="4038473" y="1872"/>
                    <a:pt x="4035176" y="-327"/>
                    <a:pt x="4031879" y="40"/>
                  </a:cubicBezTo>
                  <a:cubicBezTo>
                    <a:pt x="4030413" y="406"/>
                    <a:pt x="4028948" y="1139"/>
                    <a:pt x="4027849" y="2238"/>
                  </a:cubicBezTo>
                  <a:cubicBezTo>
                    <a:pt x="4026750" y="3703"/>
                    <a:pt x="4026384" y="5169"/>
                    <a:pt x="4026750" y="6634"/>
                  </a:cubicBezTo>
                  <a:cubicBezTo>
                    <a:pt x="4027116" y="8466"/>
                    <a:pt x="4028215" y="9565"/>
                    <a:pt x="4029681" y="10664"/>
                  </a:cubicBezTo>
                  <a:lnTo>
                    <a:pt x="3986084" y="160503"/>
                  </a:lnTo>
                  <a:lnTo>
                    <a:pt x="3943954" y="307046"/>
                  </a:lnTo>
                  <a:cubicBezTo>
                    <a:pt x="3943221" y="307046"/>
                    <a:pt x="3942488" y="306313"/>
                    <a:pt x="3941756" y="306313"/>
                  </a:cubicBezTo>
                  <a:cubicBezTo>
                    <a:pt x="3936260" y="307046"/>
                    <a:pt x="3932597" y="312175"/>
                    <a:pt x="3933329" y="317304"/>
                  </a:cubicBezTo>
                  <a:cubicBezTo>
                    <a:pt x="3934062" y="322066"/>
                    <a:pt x="3938092" y="325730"/>
                    <a:pt x="3942854" y="325730"/>
                  </a:cubicBezTo>
                  <a:cubicBezTo>
                    <a:pt x="3943221" y="325730"/>
                    <a:pt x="3943954" y="325730"/>
                    <a:pt x="3944320" y="325730"/>
                  </a:cubicBezTo>
                  <a:cubicBezTo>
                    <a:pt x="3945419" y="325730"/>
                    <a:pt x="3946152" y="324631"/>
                    <a:pt x="3947251" y="323898"/>
                  </a:cubicBezTo>
                  <a:lnTo>
                    <a:pt x="4044335" y="440765"/>
                  </a:lnTo>
                  <a:lnTo>
                    <a:pt x="4145083" y="561663"/>
                  </a:lnTo>
                  <a:cubicBezTo>
                    <a:pt x="4133726" y="562029"/>
                    <a:pt x="4094526" y="563128"/>
                    <a:pt x="4055692" y="564960"/>
                  </a:cubicBezTo>
                  <a:lnTo>
                    <a:pt x="3972896" y="568257"/>
                  </a:lnTo>
                  <a:cubicBezTo>
                    <a:pt x="3971797" y="562762"/>
                    <a:pt x="3966301" y="559098"/>
                    <a:pt x="3960806" y="560197"/>
                  </a:cubicBezTo>
                  <a:cubicBezTo>
                    <a:pt x="3955311" y="561296"/>
                    <a:pt x="3951647" y="566425"/>
                    <a:pt x="3952746" y="571921"/>
                  </a:cubicBezTo>
                  <a:cubicBezTo>
                    <a:pt x="3953113" y="573752"/>
                    <a:pt x="3953845" y="575218"/>
                    <a:pt x="3955311" y="576317"/>
                  </a:cubicBezTo>
                  <a:lnTo>
                    <a:pt x="3849067" y="693917"/>
                  </a:lnTo>
                  <a:lnTo>
                    <a:pt x="3743924" y="810784"/>
                  </a:lnTo>
                  <a:cubicBezTo>
                    <a:pt x="3741725" y="809319"/>
                    <a:pt x="3738795" y="808586"/>
                    <a:pt x="3736230" y="808953"/>
                  </a:cubicBezTo>
                  <a:cubicBezTo>
                    <a:pt x="3733299" y="809319"/>
                    <a:pt x="3730735" y="811151"/>
                    <a:pt x="3728903" y="813349"/>
                  </a:cubicBezTo>
                  <a:cubicBezTo>
                    <a:pt x="3727804" y="815181"/>
                    <a:pt x="3727438" y="817012"/>
                    <a:pt x="3727438" y="819211"/>
                  </a:cubicBezTo>
                  <a:lnTo>
                    <a:pt x="3594084" y="828736"/>
                  </a:lnTo>
                  <a:lnTo>
                    <a:pt x="3458533" y="838994"/>
                  </a:lnTo>
                  <a:cubicBezTo>
                    <a:pt x="3457434" y="834964"/>
                    <a:pt x="3453404" y="832033"/>
                    <a:pt x="3449008" y="832399"/>
                  </a:cubicBezTo>
                  <a:cubicBezTo>
                    <a:pt x="3444245" y="833132"/>
                    <a:pt x="3440948" y="837528"/>
                    <a:pt x="3441680" y="842657"/>
                  </a:cubicBezTo>
                  <a:cubicBezTo>
                    <a:pt x="3442413" y="846321"/>
                    <a:pt x="3445344" y="848885"/>
                    <a:pt x="3448641" y="849618"/>
                  </a:cubicBezTo>
                  <a:lnTo>
                    <a:pt x="3449008" y="962822"/>
                  </a:lnTo>
                  <a:lnTo>
                    <a:pt x="3449740" y="1075659"/>
                  </a:lnTo>
                  <a:cubicBezTo>
                    <a:pt x="3445710" y="1076392"/>
                    <a:pt x="3443146" y="1080056"/>
                    <a:pt x="3443146" y="1084086"/>
                  </a:cubicBezTo>
                  <a:cubicBezTo>
                    <a:pt x="3427026" y="1088115"/>
                    <a:pt x="3387460" y="1098007"/>
                    <a:pt x="3347893" y="1107899"/>
                  </a:cubicBezTo>
                  <a:lnTo>
                    <a:pt x="3247512" y="1133544"/>
                  </a:lnTo>
                  <a:cubicBezTo>
                    <a:pt x="3246779" y="1132811"/>
                    <a:pt x="3245680" y="1132445"/>
                    <a:pt x="3244948" y="1132445"/>
                  </a:cubicBezTo>
                  <a:cubicBezTo>
                    <a:pt x="3243116" y="1132811"/>
                    <a:pt x="3242017" y="1134276"/>
                    <a:pt x="3242017" y="1136108"/>
                  </a:cubicBezTo>
                  <a:cubicBezTo>
                    <a:pt x="3242383" y="1137940"/>
                    <a:pt x="3243848" y="1139039"/>
                    <a:pt x="3245680" y="1139039"/>
                  </a:cubicBezTo>
                  <a:lnTo>
                    <a:pt x="3245680" y="1139039"/>
                  </a:lnTo>
                  <a:cubicBezTo>
                    <a:pt x="3246047" y="1139039"/>
                    <a:pt x="3246413" y="1138672"/>
                    <a:pt x="3246413" y="1138672"/>
                  </a:cubicBezTo>
                  <a:cubicBezTo>
                    <a:pt x="3252275" y="1142336"/>
                    <a:pt x="3270592" y="1152960"/>
                    <a:pt x="3293673" y="1166149"/>
                  </a:cubicBezTo>
                  <a:lnTo>
                    <a:pt x="3154458" y="1242351"/>
                  </a:lnTo>
                  <a:cubicBezTo>
                    <a:pt x="3152626" y="1239787"/>
                    <a:pt x="3149329" y="1238321"/>
                    <a:pt x="3146032" y="1238688"/>
                  </a:cubicBezTo>
                  <a:cubicBezTo>
                    <a:pt x="3140902" y="1239420"/>
                    <a:pt x="3137239" y="1244549"/>
                    <a:pt x="3137972" y="1249678"/>
                  </a:cubicBezTo>
                  <a:cubicBezTo>
                    <a:pt x="3138704" y="1254441"/>
                    <a:pt x="3142734" y="1257738"/>
                    <a:pt x="3147497" y="1257738"/>
                  </a:cubicBezTo>
                  <a:lnTo>
                    <a:pt x="3148962" y="1257738"/>
                  </a:lnTo>
                  <a:cubicBezTo>
                    <a:pt x="3149329" y="1257738"/>
                    <a:pt x="3149329" y="1257372"/>
                    <a:pt x="3149695" y="1257372"/>
                  </a:cubicBezTo>
                  <a:cubicBezTo>
                    <a:pt x="3158121" y="1276422"/>
                    <a:pt x="3180469" y="1326247"/>
                    <a:pt x="3202817" y="1376437"/>
                  </a:cubicBezTo>
                  <a:lnTo>
                    <a:pt x="3259968" y="1502830"/>
                  </a:lnTo>
                  <a:cubicBezTo>
                    <a:pt x="3259968" y="1502830"/>
                    <a:pt x="3259602" y="1502830"/>
                    <a:pt x="3259602" y="1503196"/>
                  </a:cubicBezTo>
                  <a:cubicBezTo>
                    <a:pt x="3259602" y="1503563"/>
                    <a:pt x="3259968" y="1503563"/>
                    <a:pt x="3260334" y="1503563"/>
                  </a:cubicBezTo>
                  <a:lnTo>
                    <a:pt x="3280484" y="1594052"/>
                  </a:lnTo>
                  <a:cubicBezTo>
                    <a:pt x="3289276" y="1633252"/>
                    <a:pt x="3298435" y="1673185"/>
                    <a:pt x="3300634" y="1682344"/>
                  </a:cubicBezTo>
                  <a:cubicBezTo>
                    <a:pt x="3299901" y="1683077"/>
                    <a:pt x="3299534" y="1683809"/>
                    <a:pt x="3299901" y="1684908"/>
                  </a:cubicBezTo>
                  <a:cubicBezTo>
                    <a:pt x="3300267" y="1686740"/>
                    <a:pt x="3301733" y="1687839"/>
                    <a:pt x="3303564" y="1687473"/>
                  </a:cubicBezTo>
                  <a:cubicBezTo>
                    <a:pt x="3303564" y="1687473"/>
                    <a:pt x="3303564" y="1687473"/>
                    <a:pt x="3303564" y="1687473"/>
                  </a:cubicBezTo>
                  <a:cubicBezTo>
                    <a:pt x="3305030" y="1687107"/>
                    <a:pt x="3306129" y="1686007"/>
                    <a:pt x="3306129" y="1684542"/>
                  </a:cubicBezTo>
                  <a:lnTo>
                    <a:pt x="3364379" y="1643877"/>
                  </a:lnTo>
                  <a:cubicBezTo>
                    <a:pt x="3385628" y="1628856"/>
                    <a:pt x="3406144" y="1614568"/>
                    <a:pt x="3417135" y="1606508"/>
                  </a:cubicBezTo>
                  <a:close/>
                  <a:moveTo>
                    <a:pt x="3304663" y="1681245"/>
                  </a:moveTo>
                  <a:cubicBezTo>
                    <a:pt x="3302465" y="1671353"/>
                    <a:pt x="3293673" y="1631787"/>
                    <a:pt x="3284880" y="1592953"/>
                  </a:cubicBezTo>
                  <a:lnTo>
                    <a:pt x="3264731" y="1506127"/>
                  </a:lnTo>
                  <a:lnTo>
                    <a:pt x="3342032" y="1552654"/>
                  </a:lnTo>
                  <a:cubicBezTo>
                    <a:pt x="3371340" y="1570606"/>
                    <a:pt x="3401015" y="1587824"/>
                    <a:pt x="3414936" y="1596250"/>
                  </a:cubicBezTo>
                  <a:cubicBezTo>
                    <a:pt x="3414204" y="1597716"/>
                    <a:pt x="3413837" y="1599548"/>
                    <a:pt x="3413837" y="1601013"/>
                  </a:cubicBezTo>
                  <a:cubicBezTo>
                    <a:pt x="3413837" y="1602112"/>
                    <a:pt x="3414936" y="1602478"/>
                    <a:pt x="3415303" y="1603577"/>
                  </a:cubicBezTo>
                  <a:cubicBezTo>
                    <a:pt x="3404312" y="1611271"/>
                    <a:pt x="3383430" y="1625559"/>
                    <a:pt x="3362914" y="1640213"/>
                  </a:cubicBezTo>
                  <a:lnTo>
                    <a:pt x="3304663" y="1681245"/>
                  </a:lnTo>
                  <a:close/>
                  <a:moveTo>
                    <a:pt x="3727438" y="822874"/>
                  </a:moveTo>
                  <a:cubicBezTo>
                    <a:pt x="3728170" y="826171"/>
                    <a:pt x="3730368" y="828736"/>
                    <a:pt x="3733666" y="829835"/>
                  </a:cubicBezTo>
                  <a:lnTo>
                    <a:pt x="3707654" y="920325"/>
                  </a:lnTo>
                  <a:cubicBezTo>
                    <a:pt x="3696297" y="959158"/>
                    <a:pt x="3685307" y="998358"/>
                    <a:pt x="3680910" y="1014112"/>
                  </a:cubicBezTo>
                  <a:cubicBezTo>
                    <a:pt x="3680178" y="1014112"/>
                    <a:pt x="3679811" y="1013745"/>
                    <a:pt x="3679445" y="1013745"/>
                  </a:cubicBezTo>
                  <a:cubicBezTo>
                    <a:pt x="3677980" y="1014112"/>
                    <a:pt x="3676880" y="1014844"/>
                    <a:pt x="3675781" y="1015943"/>
                  </a:cubicBezTo>
                  <a:lnTo>
                    <a:pt x="3566974" y="930216"/>
                  </a:lnTo>
                  <a:lnTo>
                    <a:pt x="3458533" y="845222"/>
                  </a:lnTo>
                  <a:cubicBezTo>
                    <a:pt x="3458899" y="844489"/>
                    <a:pt x="3459265" y="843390"/>
                    <a:pt x="3459265" y="842657"/>
                  </a:cubicBezTo>
                  <a:lnTo>
                    <a:pt x="3594817" y="832766"/>
                  </a:lnTo>
                  <a:lnTo>
                    <a:pt x="3727438" y="822874"/>
                  </a:lnTo>
                  <a:close/>
                  <a:moveTo>
                    <a:pt x="3957875" y="579248"/>
                  </a:moveTo>
                  <a:cubicBezTo>
                    <a:pt x="3959340" y="580347"/>
                    <a:pt x="3961172" y="581080"/>
                    <a:pt x="3963004" y="581080"/>
                  </a:cubicBezTo>
                  <a:lnTo>
                    <a:pt x="3963737" y="581080"/>
                  </a:lnTo>
                  <a:lnTo>
                    <a:pt x="3971430" y="612586"/>
                  </a:lnTo>
                  <a:lnTo>
                    <a:pt x="3862256" y="708205"/>
                  </a:lnTo>
                  <a:lnTo>
                    <a:pt x="3759677" y="798695"/>
                  </a:lnTo>
                  <a:lnTo>
                    <a:pt x="3851998" y="696481"/>
                  </a:lnTo>
                  <a:lnTo>
                    <a:pt x="3957875" y="579248"/>
                  </a:lnTo>
                  <a:close/>
                  <a:moveTo>
                    <a:pt x="3953113" y="314739"/>
                  </a:moveTo>
                  <a:cubicBezTo>
                    <a:pt x="3952380" y="311808"/>
                    <a:pt x="3950548" y="309244"/>
                    <a:pt x="3947617" y="307778"/>
                  </a:cubicBezTo>
                  <a:lnTo>
                    <a:pt x="3990114" y="161236"/>
                  </a:lnTo>
                  <a:lnTo>
                    <a:pt x="4033344" y="11763"/>
                  </a:lnTo>
                  <a:cubicBezTo>
                    <a:pt x="4033711" y="11763"/>
                    <a:pt x="4034077" y="11763"/>
                    <a:pt x="4034077" y="11763"/>
                  </a:cubicBezTo>
                  <a:cubicBezTo>
                    <a:pt x="4035176" y="11397"/>
                    <a:pt x="4036275" y="11030"/>
                    <a:pt x="4037008" y="9931"/>
                  </a:cubicBezTo>
                  <a:lnTo>
                    <a:pt x="4178055" y="88331"/>
                  </a:lnTo>
                  <a:lnTo>
                    <a:pt x="4318003" y="165632"/>
                  </a:lnTo>
                  <a:cubicBezTo>
                    <a:pt x="4317636" y="166732"/>
                    <a:pt x="4317270" y="167464"/>
                    <a:pt x="4317270" y="168563"/>
                  </a:cubicBezTo>
                  <a:cubicBezTo>
                    <a:pt x="4318003" y="171861"/>
                    <a:pt x="4320567" y="174791"/>
                    <a:pt x="4324231" y="175158"/>
                  </a:cubicBezTo>
                  <a:lnTo>
                    <a:pt x="4339984" y="307046"/>
                  </a:lnTo>
                  <a:lnTo>
                    <a:pt x="4349876" y="386545"/>
                  </a:lnTo>
                  <a:lnTo>
                    <a:pt x="4258287" y="465678"/>
                  </a:lnTo>
                  <a:lnTo>
                    <a:pt x="4148746" y="560564"/>
                  </a:lnTo>
                  <a:lnTo>
                    <a:pt x="4047266" y="438201"/>
                  </a:lnTo>
                  <a:lnTo>
                    <a:pt x="3950181" y="322066"/>
                  </a:lnTo>
                  <a:cubicBezTo>
                    <a:pt x="3952746" y="320234"/>
                    <a:pt x="3953479" y="317304"/>
                    <a:pt x="3953113" y="314739"/>
                  </a:cubicBezTo>
                  <a:close/>
                  <a:moveTo>
                    <a:pt x="4601562" y="177722"/>
                  </a:moveTo>
                  <a:cubicBezTo>
                    <a:pt x="4601928" y="178455"/>
                    <a:pt x="4602294" y="179188"/>
                    <a:pt x="4602661" y="179554"/>
                  </a:cubicBezTo>
                  <a:lnTo>
                    <a:pt x="4489091" y="272242"/>
                  </a:lnTo>
                  <a:lnTo>
                    <a:pt x="4377719" y="363831"/>
                  </a:lnTo>
                  <a:cubicBezTo>
                    <a:pt x="4375887" y="361999"/>
                    <a:pt x="4373322" y="361266"/>
                    <a:pt x="4370758" y="361633"/>
                  </a:cubicBezTo>
                  <a:cubicBezTo>
                    <a:pt x="4367094" y="344780"/>
                    <a:pt x="4358668" y="307046"/>
                    <a:pt x="4350242" y="269311"/>
                  </a:cubicBezTo>
                  <a:cubicBezTo>
                    <a:pt x="4341449" y="229745"/>
                    <a:pt x="4332290" y="189812"/>
                    <a:pt x="4328993" y="174425"/>
                  </a:cubicBezTo>
                  <a:cubicBezTo>
                    <a:pt x="4330092" y="174059"/>
                    <a:pt x="4331191" y="173326"/>
                    <a:pt x="4331924" y="172593"/>
                  </a:cubicBezTo>
                  <a:cubicBezTo>
                    <a:pt x="4332657" y="171861"/>
                    <a:pt x="4332290" y="170761"/>
                    <a:pt x="4332657" y="170029"/>
                  </a:cubicBezTo>
                  <a:lnTo>
                    <a:pt x="4467476" y="174059"/>
                  </a:lnTo>
                  <a:lnTo>
                    <a:pt x="4601562" y="177722"/>
                  </a:lnTo>
                  <a:close/>
                  <a:moveTo>
                    <a:pt x="4305546" y="612952"/>
                  </a:moveTo>
                  <a:lnTo>
                    <a:pt x="4153509" y="563128"/>
                  </a:lnTo>
                  <a:lnTo>
                    <a:pt x="4255356" y="506709"/>
                  </a:lnTo>
                  <a:lnTo>
                    <a:pt x="4352806" y="452122"/>
                  </a:lnTo>
                  <a:cubicBezTo>
                    <a:pt x="4354272" y="454321"/>
                    <a:pt x="4356836" y="455786"/>
                    <a:pt x="4359767" y="455786"/>
                  </a:cubicBezTo>
                  <a:cubicBezTo>
                    <a:pt x="4364896" y="455786"/>
                    <a:pt x="4369292" y="451390"/>
                    <a:pt x="4368926" y="446261"/>
                  </a:cubicBezTo>
                  <a:cubicBezTo>
                    <a:pt x="4368926" y="445894"/>
                    <a:pt x="4368926" y="445528"/>
                    <a:pt x="4368926" y="444795"/>
                  </a:cubicBezTo>
                  <a:cubicBezTo>
                    <a:pt x="4368193" y="441498"/>
                    <a:pt x="4365995" y="438934"/>
                    <a:pt x="4362698" y="438201"/>
                  </a:cubicBezTo>
                  <a:cubicBezTo>
                    <a:pt x="4363797" y="430874"/>
                    <a:pt x="4365629" y="420249"/>
                    <a:pt x="4367094" y="409259"/>
                  </a:cubicBezTo>
                  <a:lnTo>
                    <a:pt x="4371124" y="381782"/>
                  </a:lnTo>
                  <a:cubicBezTo>
                    <a:pt x="4371490" y="381782"/>
                    <a:pt x="4371857" y="381782"/>
                    <a:pt x="4372223" y="381782"/>
                  </a:cubicBezTo>
                  <a:lnTo>
                    <a:pt x="4413988" y="519532"/>
                  </a:lnTo>
                  <a:lnTo>
                    <a:pt x="4458317" y="663509"/>
                  </a:lnTo>
                  <a:lnTo>
                    <a:pt x="4305546" y="612952"/>
                  </a:lnTo>
                  <a:close/>
                  <a:moveTo>
                    <a:pt x="3783123" y="993962"/>
                  </a:moveTo>
                  <a:lnTo>
                    <a:pt x="3687139" y="1018508"/>
                  </a:lnTo>
                  <a:cubicBezTo>
                    <a:pt x="3686406" y="1017043"/>
                    <a:pt x="3685673" y="1015943"/>
                    <a:pt x="3684208" y="1015211"/>
                  </a:cubicBezTo>
                  <a:cubicBezTo>
                    <a:pt x="3688604" y="999824"/>
                    <a:pt x="3700327" y="960624"/>
                    <a:pt x="3711318" y="921790"/>
                  </a:cubicBezTo>
                  <a:lnTo>
                    <a:pt x="3736963" y="831300"/>
                  </a:lnTo>
                  <a:cubicBezTo>
                    <a:pt x="3737329" y="831300"/>
                    <a:pt x="3737696" y="831667"/>
                    <a:pt x="3738062" y="831667"/>
                  </a:cubicBezTo>
                  <a:cubicBezTo>
                    <a:pt x="3738795" y="831667"/>
                    <a:pt x="3739161" y="831667"/>
                    <a:pt x="3739894" y="831667"/>
                  </a:cubicBezTo>
                  <a:cubicBezTo>
                    <a:pt x="3741359" y="831300"/>
                    <a:pt x="3743191" y="830201"/>
                    <a:pt x="3744290" y="829102"/>
                  </a:cubicBezTo>
                  <a:lnTo>
                    <a:pt x="3810966" y="896512"/>
                  </a:lnTo>
                  <a:cubicBezTo>
                    <a:pt x="3839909" y="925820"/>
                    <a:pt x="3868851" y="954762"/>
                    <a:pt x="3880208" y="966119"/>
                  </a:cubicBezTo>
                  <a:cubicBezTo>
                    <a:pt x="3879475" y="967218"/>
                    <a:pt x="3879109" y="968317"/>
                    <a:pt x="3879109" y="969783"/>
                  </a:cubicBezTo>
                  <a:cubicBezTo>
                    <a:pt x="3863722" y="973446"/>
                    <a:pt x="3823423" y="983338"/>
                    <a:pt x="3783123" y="993962"/>
                  </a:cubicBezTo>
                  <a:lnTo>
                    <a:pt x="3783123" y="993962"/>
                  </a:lnTo>
                  <a:close/>
                  <a:moveTo>
                    <a:pt x="3436918" y="1240519"/>
                  </a:moveTo>
                  <a:lnTo>
                    <a:pt x="3436918" y="1240519"/>
                  </a:lnTo>
                  <a:lnTo>
                    <a:pt x="3445344" y="1164684"/>
                  </a:lnTo>
                  <a:cubicBezTo>
                    <a:pt x="3448641" y="1135742"/>
                    <a:pt x="3451572" y="1106433"/>
                    <a:pt x="3453037" y="1092512"/>
                  </a:cubicBezTo>
                  <a:lnTo>
                    <a:pt x="3453404" y="1092512"/>
                  </a:lnTo>
                  <a:cubicBezTo>
                    <a:pt x="3457800" y="1092145"/>
                    <a:pt x="3461097" y="1087749"/>
                    <a:pt x="3460731" y="1083353"/>
                  </a:cubicBezTo>
                  <a:lnTo>
                    <a:pt x="3566974" y="1054411"/>
                  </a:lnTo>
                  <a:lnTo>
                    <a:pt x="3673950" y="1025102"/>
                  </a:lnTo>
                  <a:lnTo>
                    <a:pt x="3673950" y="1025102"/>
                  </a:lnTo>
                  <a:lnTo>
                    <a:pt x="3556350" y="1131345"/>
                  </a:lnTo>
                  <a:lnTo>
                    <a:pt x="3436918" y="1240519"/>
                  </a:lnTo>
                  <a:close/>
                  <a:moveTo>
                    <a:pt x="3968499" y="578881"/>
                  </a:moveTo>
                  <a:lnTo>
                    <a:pt x="3975094" y="586209"/>
                  </a:lnTo>
                  <a:cubicBezTo>
                    <a:pt x="3978025" y="589506"/>
                    <a:pt x="3980955" y="592803"/>
                    <a:pt x="3983153" y="595001"/>
                  </a:cubicBezTo>
                  <a:cubicBezTo>
                    <a:pt x="3982055" y="596466"/>
                    <a:pt x="3981688" y="598298"/>
                    <a:pt x="3981688" y="600130"/>
                  </a:cubicBezTo>
                  <a:cubicBezTo>
                    <a:pt x="3981688" y="600863"/>
                    <a:pt x="3982421" y="601595"/>
                    <a:pt x="3982787" y="602328"/>
                  </a:cubicBezTo>
                  <a:lnTo>
                    <a:pt x="3974361" y="609655"/>
                  </a:lnTo>
                  <a:lnTo>
                    <a:pt x="3967034" y="579248"/>
                  </a:lnTo>
                  <a:cubicBezTo>
                    <a:pt x="3967767" y="578881"/>
                    <a:pt x="3968133" y="578881"/>
                    <a:pt x="3968499" y="578881"/>
                  </a:cubicBezTo>
                  <a:close/>
                  <a:moveTo>
                    <a:pt x="3885337" y="962089"/>
                  </a:moveTo>
                  <a:cubicBezTo>
                    <a:pt x="3884238" y="962089"/>
                    <a:pt x="3883871" y="963188"/>
                    <a:pt x="3882772" y="963555"/>
                  </a:cubicBezTo>
                  <a:cubicBezTo>
                    <a:pt x="3871782" y="952564"/>
                    <a:pt x="3842840" y="922889"/>
                    <a:pt x="3813531" y="893581"/>
                  </a:cubicBezTo>
                  <a:lnTo>
                    <a:pt x="3747221" y="826904"/>
                  </a:lnTo>
                  <a:cubicBezTo>
                    <a:pt x="3747587" y="826171"/>
                    <a:pt x="3747587" y="825439"/>
                    <a:pt x="3747953" y="824340"/>
                  </a:cubicBezTo>
                  <a:lnTo>
                    <a:pt x="3890466" y="861341"/>
                  </a:lnTo>
                  <a:lnTo>
                    <a:pt x="4038473" y="899076"/>
                  </a:lnTo>
                  <a:lnTo>
                    <a:pt x="3964469" y="932048"/>
                  </a:lnTo>
                  <a:cubicBezTo>
                    <a:pt x="3934795" y="945237"/>
                    <a:pt x="3904754" y="958792"/>
                    <a:pt x="3892298" y="964654"/>
                  </a:cubicBezTo>
                  <a:cubicBezTo>
                    <a:pt x="3890466" y="962822"/>
                    <a:pt x="3887901" y="961723"/>
                    <a:pt x="3885337" y="962089"/>
                  </a:cubicBezTo>
                  <a:close/>
                  <a:moveTo>
                    <a:pt x="4060821" y="896878"/>
                  </a:moveTo>
                  <a:lnTo>
                    <a:pt x="4066683" y="921057"/>
                  </a:lnTo>
                  <a:cubicBezTo>
                    <a:pt x="4064485" y="918493"/>
                    <a:pt x="4061187" y="915196"/>
                    <a:pt x="4058256" y="911898"/>
                  </a:cubicBezTo>
                  <a:lnTo>
                    <a:pt x="4046899" y="899809"/>
                  </a:lnTo>
                  <a:lnTo>
                    <a:pt x="4060821" y="896878"/>
                  </a:lnTo>
                  <a:close/>
                  <a:moveTo>
                    <a:pt x="4045068" y="896878"/>
                  </a:moveTo>
                  <a:lnTo>
                    <a:pt x="4018690" y="748870"/>
                  </a:lnTo>
                  <a:lnTo>
                    <a:pt x="4001838" y="656549"/>
                  </a:lnTo>
                  <a:lnTo>
                    <a:pt x="4027849" y="763891"/>
                  </a:lnTo>
                  <a:lnTo>
                    <a:pt x="4059722" y="893214"/>
                  </a:lnTo>
                  <a:lnTo>
                    <a:pt x="4045068" y="896878"/>
                  </a:lnTo>
                  <a:close/>
                  <a:moveTo>
                    <a:pt x="3985352" y="605259"/>
                  </a:moveTo>
                  <a:cubicBezTo>
                    <a:pt x="3986451" y="605992"/>
                    <a:pt x="3987916" y="606724"/>
                    <a:pt x="3989382" y="606724"/>
                  </a:cubicBezTo>
                  <a:lnTo>
                    <a:pt x="4014660" y="749237"/>
                  </a:lnTo>
                  <a:lnTo>
                    <a:pt x="4031513" y="841925"/>
                  </a:lnTo>
                  <a:lnTo>
                    <a:pt x="4005135" y="734216"/>
                  </a:lnTo>
                  <a:lnTo>
                    <a:pt x="3975460" y="613685"/>
                  </a:lnTo>
                  <a:lnTo>
                    <a:pt x="3985352" y="605259"/>
                  </a:lnTo>
                  <a:close/>
                  <a:moveTo>
                    <a:pt x="3972896" y="616250"/>
                  </a:moveTo>
                  <a:lnTo>
                    <a:pt x="4001838" y="734949"/>
                  </a:lnTo>
                  <a:lnTo>
                    <a:pt x="4041404" y="896145"/>
                  </a:lnTo>
                  <a:lnTo>
                    <a:pt x="3891565" y="857312"/>
                  </a:lnTo>
                  <a:lnTo>
                    <a:pt x="3749052" y="820676"/>
                  </a:lnTo>
                  <a:cubicBezTo>
                    <a:pt x="3749052" y="819943"/>
                    <a:pt x="3749785" y="818844"/>
                    <a:pt x="3749785" y="818111"/>
                  </a:cubicBezTo>
                  <a:cubicBezTo>
                    <a:pt x="3749419" y="816646"/>
                    <a:pt x="3749052" y="815181"/>
                    <a:pt x="3747953" y="813715"/>
                  </a:cubicBezTo>
                  <a:lnTo>
                    <a:pt x="3865553" y="710769"/>
                  </a:lnTo>
                  <a:lnTo>
                    <a:pt x="3972896" y="616250"/>
                  </a:lnTo>
                  <a:close/>
                  <a:moveTo>
                    <a:pt x="4362698" y="365296"/>
                  </a:moveTo>
                  <a:cubicBezTo>
                    <a:pt x="4359767" y="368227"/>
                    <a:pt x="4359767" y="373356"/>
                    <a:pt x="4362698" y="376287"/>
                  </a:cubicBezTo>
                  <a:lnTo>
                    <a:pt x="4353906" y="383980"/>
                  </a:lnTo>
                  <a:lnTo>
                    <a:pt x="4344747" y="307046"/>
                  </a:lnTo>
                  <a:lnTo>
                    <a:pt x="4332290" y="205565"/>
                  </a:lnTo>
                  <a:cubicBezTo>
                    <a:pt x="4336320" y="223883"/>
                    <a:pt x="4341449" y="246963"/>
                    <a:pt x="4346578" y="270044"/>
                  </a:cubicBezTo>
                  <a:cubicBezTo>
                    <a:pt x="4355004" y="307778"/>
                    <a:pt x="4363797" y="345879"/>
                    <a:pt x="4367461" y="362732"/>
                  </a:cubicBezTo>
                  <a:cubicBezTo>
                    <a:pt x="4365629" y="363098"/>
                    <a:pt x="4364163" y="363831"/>
                    <a:pt x="4362698" y="365296"/>
                  </a:cubicBezTo>
                  <a:lnTo>
                    <a:pt x="4362698" y="365296"/>
                  </a:lnTo>
                  <a:close/>
                  <a:moveTo>
                    <a:pt x="4364530" y="378851"/>
                  </a:moveTo>
                  <a:cubicBezTo>
                    <a:pt x="4365629" y="379584"/>
                    <a:pt x="4366728" y="379950"/>
                    <a:pt x="4367827" y="379950"/>
                  </a:cubicBezTo>
                  <a:lnTo>
                    <a:pt x="4363431" y="408160"/>
                  </a:lnTo>
                  <a:cubicBezTo>
                    <a:pt x="4361965" y="416952"/>
                    <a:pt x="4360866" y="425378"/>
                    <a:pt x="4359767" y="432339"/>
                  </a:cubicBezTo>
                  <a:lnTo>
                    <a:pt x="4354638" y="388010"/>
                  </a:lnTo>
                  <a:lnTo>
                    <a:pt x="4364530" y="378851"/>
                  </a:lnTo>
                  <a:close/>
                  <a:moveTo>
                    <a:pt x="4356836" y="437468"/>
                  </a:moveTo>
                  <a:cubicBezTo>
                    <a:pt x="4355004" y="437835"/>
                    <a:pt x="4353173" y="438934"/>
                    <a:pt x="4352074" y="440399"/>
                  </a:cubicBezTo>
                  <a:cubicBezTo>
                    <a:pt x="4350608" y="442231"/>
                    <a:pt x="4349876" y="444795"/>
                    <a:pt x="4350242" y="447360"/>
                  </a:cubicBezTo>
                  <a:cubicBezTo>
                    <a:pt x="4350242" y="448093"/>
                    <a:pt x="4350975" y="448093"/>
                    <a:pt x="4350975" y="448825"/>
                  </a:cubicBezTo>
                  <a:lnTo>
                    <a:pt x="4253158" y="503046"/>
                  </a:lnTo>
                  <a:lnTo>
                    <a:pt x="4162668" y="553603"/>
                  </a:lnTo>
                  <a:cubicBezTo>
                    <a:pt x="4182085" y="536751"/>
                    <a:pt x="4221285" y="503046"/>
                    <a:pt x="4260851" y="468975"/>
                  </a:cubicBezTo>
                  <a:lnTo>
                    <a:pt x="4350608" y="390941"/>
                  </a:lnTo>
                  <a:lnTo>
                    <a:pt x="4356836" y="437468"/>
                  </a:lnTo>
                  <a:close/>
                  <a:moveTo>
                    <a:pt x="3453404" y="962822"/>
                  </a:moveTo>
                  <a:lnTo>
                    <a:pt x="3452671" y="849984"/>
                  </a:lnTo>
                  <a:cubicBezTo>
                    <a:pt x="3454136" y="849618"/>
                    <a:pt x="3455235" y="848885"/>
                    <a:pt x="3456335" y="847786"/>
                  </a:cubicBezTo>
                  <a:lnTo>
                    <a:pt x="3564409" y="933147"/>
                  </a:lnTo>
                  <a:lnTo>
                    <a:pt x="3673583" y="1018508"/>
                  </a:lnTo>
                  <a:cubicBezTo>
                    <a:pt x="3672851" y="1019607"/>
                    <a:pt x="3672851" y="1021072"/>
                    <a:pt x="3672851" y="1022171"/>
                  </a:cubicBezTo>
                  <a:lnTo>
                    <a:pt x="3565875" y="1051114"/>
                  </a:lnTo>
                  <a:lnTo>
                    <a:pt x="3459265" y="1080422"/>
                  </a:lnTo>
                  <a:cubicBezTo>
                    <a:pt x="3458166" y="1078224"/>
                    <a:pt x="3456335" y="1076758"/>
                    <a:pt x="3453770" y="1076392"/>
                  </a:cubicBezTo>
                  <a:lnTo>
                    <a:pt x="3453404" y="962822"/>
                  </a:lnTo>
                  <a:close/>
                  <a:moveTo>
                    <a:pt x="3445710" y="1089581"/>
                  </a:moveTo>
                  <a:cubicBezTo>
                    <a:pt x="3446809" y="1090680"/>
                    <a:pt x="3447908" y="1091413"/>
                    <a:pt x="3449374" y="1091779"/>
                  </a:cubicBezTo>
                  <a:cubicBezTo>
                    <a:pt x="3447908" y="1105334"/>
                    <a:pt x="3444245" y="1135009"/>
                    <a:pt x="3441314" y="1164317"/>
                  </a:cubicBezTo>
                  <a:lnTo>
                    <a:pt x="3433254" y="1239787"/>
                  </a:lnTo>
                  <a:cubicBezTo>
                    <a:pt x="3432522" y="1240153"/>
                    <a:pt x="3431789" y="1240519"/>
                    <a:pt x="3431056" y="1240886"/>
                  </a:cubicBezTo>
                  <a:lnTo>
                    <a:pt x="3341299" y="1188863"/>
                  </a:lnTo>
                  <a:cubicBezTo>
                    <a:pt x="3328110" y="1181170"/>
                    <a:pt x="3314921" y="1173476"/>
                    <a:pt x="3302832" y="1166516"/>
                  </a:cubicBezTo>
                  <a:lnTo>
                    <a:pt x="3445710" y="1089581"/>
                  </a:lnTo>
                  <a:close/>
                  <a:moveTo>
                    <a:pt x="3904021" y="963555"/>
                  </a:moveTo>
                  <a:cubicBezTo>
                    <a:pt x="3919041" y="956960"/>
                    <a:pt x="3942488" y="946336"/>
                    <a:pt x="3965935" y="935712"/>
                  </a:cubicBezTo>
                  <a:lnTo>
                    <a:pt x="4043236" y="900541"/>
                  </a:lnTo>
                  <a:lnTo>
                    <a:pt x="4055326" y="914097"/>
                  </a:lnTo>
                  <a:cubicBezTo>
                    <a:pt x="4059722" y="918859"/>
                    <a:pt x="4064118" y="923622"/>
                    <a:pt x="4066683" y="926186"/>
                  </a:cubicBezTo>
                  <a:cubicBezTo>
                    <a:pt x="4056058" y="928384"/>
                    <a:pt x="4016858" y="937177"/>
                    <a:pt x="3978025" y="946336"/>
                  </a:cubicBezTo>
                  <a:lnTo>
                    <a:pt x="3904021" y="963555"/>
                  </a:lnTo>
                  <a:close/>
                  <a:moveTo>
                    <a:pt x="4071079" y="925087"/>
                  </a:moveTo>
                  <a:lnTo>
                    <a:pt x="4064118" y="896145"/>
                  </a:lnTo>
                  <a:cubicBezTo>
                    <a:pt x="4081703" y="892115"/>
                    <a:pt x="4108814" y="886254"/>
                    <a:pt x="4135924" y="879659"/>
                  </a:cubicBezTo>
                  <a:lnTo>
                    <a:pt x="4210294" y="862440"/>
                  </a:lnTo>
                  <a:lnTo>
                    <a:pt x="4147647" y="890284"/>
                  </a:lnTo>
                  <a:cubicBezTo>
                    <a:pt x="4113943" y="905304"/>
                    <a:pt x="4079505" y="921057"/>
                    <a:pt x="4071079" y="925087"/>
                  </a:cubicBezTo>
                  <a:lnTo>
                    <a:pt x="4071079" y="925087"/>
                  </a:lnTo>
                  <a:close/>
                  <a:moveTo>
                    <a:pt x="4135191" y="875996"/>
                  </a:moveTo>
                  <a:cubicBezTo>
                    <a:pt x="4108081" y="882224"/>
                    <a:pt x="4080971" y="888452"/>
                    <a:pt x="4063385" y="892482"/>
                  </a:cubicBezTo>
                  <a:lnTo>
                    <a:pt x="4031879" y="762792"/>
                  </a:lnTo>
                  <a:lnTo>
                    <a:pt x="3993045" y="605259"/>
                  </a:lnTo>
                  <a:cubicBezTo>
                    <a:pt x="3995610" y="604160"/>
                    <a:pt x="3997075" y="601595"/>
                    <a:pt x="3997075" y="599031"/>
                  </a:cubicBezTo>
                  <a:cubicBezTo>
                    <a:pt x="4010264" y="596100"/>
                    <a:pt x="4040305" y="589506"/>
                    <a:pt x="4069980" y="582911"/>
                  </a:cubicBezTo>
                  <a:lnTo>
                    <a:pt x="4148013" y="565326"/>
                  </a:lnTo>
                  <a:cubicBezTo>
                    <a:pt x="4150212" y="573386"/>
                    <a:pt x="4168163" y="641528"/>
                    <a:pt x="4186481" y="710403"/>
                  </a:cubicBezTo>
                  <a:lnTo>
                    <a:pt x="4225315" y="855480"/>
                  </a:lnTo>
                  <a:lnTo>
                    <a:pt x="4135191" y="875996"/>
                  </a:lnTo>
                  <a:close/>
                  <a:moveTo>
                    <a:pt x="4129329" y="566059"/>
                  </a:moveTo>
                  <a:lnTo>
                    <a:pt x="4068881" y="579248"/>
                  </a:lnTo>
                  <a:cubicBezTo>
                    <a:pt x="4038840" y="585842"/>
                    <a:pt x="4008798" y="592803"/>
                    <a:pt x="3995976" y="595734"/>
                  </a:cubicBezTo>
                  <a:cubicBezTo>
                    <a:pt x="3994877" y="592803"/>
                    <a:pt x="3991580" y="590971"/>
                    <a:pt x="3988283" y="591337"/>
                  </a:cubicBezTo>
                  <a:cubicBezTo>
                    <a:pt x="3987550" y="591337"/>
                    <a:pt x="3986817" y="592070"/>
                    <a:pt x="3986084" y="592803"/>
                  </a:cubicBezTo>
                  <a:cubicBezTo>
                    <a:pt x="3983520" y="590238"/>
                    <a:pt x="3980589" y="586941"/>
                    <a:pt x="3977658" y="583644"/>
                  </a:cubicBezTo>
                  <a:lnTo>
                    <a:pt x="3971430" y="577050"/>
                  </a:lnTo>
                  <a:lnTo>
                    <a:pt x="3971430" y="577050"/>
                  </a:lnTo>
                  <a:cubicBezTo>
                    <a:pt x="3972163" y="575584"/>
                    <a:pt x="3972530" y="573752"/>
                    <a:pt x="3972530" y="572287"/>
                  </a:cubicBezTo>
                  <a:lnTo>
                    <a:pt x="4056058" y="569356"/>
                  </a:lnTo>
                  <a:cubicBezTo>
                    <a:pt x="4083901" y="567891"/>
                    <a:pt x="4111378" y="566792"/>
                    <a:pt x="4129329" y="566059"/>
                  </a:cubicBezTo>
                  <a:lnTo>
                    <a:pt x="4129329" y="566059"/>
                  </a:lnTo>
                  <a:close/>
                  <a:moveTo>
                    <a:pt x="3438749" y="1089215"/>
                  </a:moveTo>
                  <a:lnTo>
                    <a:pt x="3299168" y="1164317"/>
                  </a:lnTo>
                  <a:lnTo>
                    <a:pt x="3299168" y="1164317"/>
                  </a:lnTo>
                  <a:cubicBezTo>
                    <a:pt x="3276820" y="1151495"/>
                    <a:pt x="3258503" y="1140871"/>
                    <a:pt x="3250809" y="1136841"/>
                  </a:cubicBezTo>
                  <a:lnTo>
                    <a:pt x="3349725" y="1111929"/>
                  </a:lnTo>
                  <a:cubicBezTo>
                    <a:pt x="3384895" y="1103136"/>
                    <a:pt x="3420065" y="1094343"/>
                    <a:pt x="3438749" y="1089215"/>
                  </a:cubicBezTo>
                  <a:close/>
                  <a:moveTo>
                    <a:pt x="3339467" y="1192160"/>
                  </a:moveTo>
                  <a:lnTo>
                    <a:pt x="3428125" y="1243084"/>
                  </a:lnTo>
                  <a:lnTo>
                    <a:pt x="3291108" y="1244183"/>
                  </a:lnTo>
                  <a:lnTo>
                    <a:pt x="3157022" y="1245648"/>
                  </a:lnTo>
                  <a:cubicBezTo>
                    <a:pt x="3157022" y="1245282"/>
                    <a:pt x="3156656" y="1245282"/>
                    <a:pt x="3156289" y="1244916"/>
                  </a:cubicBezTo>
                  <a:lnTo>
                    <a:pt x="3298435" y="1168714"/>
                  </a:lnTo>
                  <a:cubicBezTo>
                    <a:pt x="3311624" y="1176407"/>
                    <a:pt x="3325546" y="1184101"/>
                    <a:pt x="3339467" y="1192160"/>
                  </a:cubicBezTo>
                  <a:lnTo>
                    <a:pt x="3339467" y="1192160"/>
                  </a:lnTo>
                  <a:close/>
                  <a:moveTo>
                    <a:pt x="3156656" y="1249678"/>
                  </a:moveTo>
                  <a:lnTo>
                    <a:pt x="3291108" y="1248579"/>
                  </a:lnTo>
                  <a:lnTo>
                    <a:pt x="3429591" y="1246747"/>
                  </a:lnTo>
                  <a:cubicBezTo>
                    <a:pt x="3429591" y="1247114"/>
                    <a:pt x="3429957" y="1247480"/>
                    <a:pt x="3430323" y="1247846"/>
                  </a:cubicBezTo>
                  <a:lnTo>
                    <a:pt x="3346794" y="1372407"/>
                  </a:lnTo>
                  <a:lnTo>
                    <a:pt x="3262533" y="1498800"/>
                  </a:lnTo>
                  <a:lnTo>
                    <a:pt x="3206846" y="1374239"/>
                  </a:lnTo>
                  <a:lnTo>
                    <a:pt x="3152992" y="1255174"/>
                  </a:lnTo>
                  <a:cubicBezTo>
                    <a:pt x="3154824" y="1253708"/>
                    <a:pt x="3156289" y="1251876"/>
                    <a:pt x="3156656" y="1249678"/>
                  </a:cubicBezTo>
                  <a:close/>
                </a:path>
              </a:pathLst>
            </a:custGeom>
            <a:grpFill/>
            <a:ln w="3661" cap="flat">
              <a:noFill/>
              <a:prstDash val="solid"/>
              <a:miter/>
            </a:ln>
          </p:spPr>
          <p:txBody>
            <a:bodyPr rtlCol="0" anchor="ctr"/>
            <a:lstStyle/>
            <a:p>
              <a:endParaRPr lang="en-US"/>
            </a:p>
          </p:txBody>
        </p:sp>
        <p:sp>
          <p:nvSpPr>
            <p:cNvPr id="36" name="Freeform 1535">
              <a:extLst>
                <a:ext uri="{FF2B5EF4-FFF2-40B4-BE49-F238E27FC236}">
                  <a16:creationId xmlns:a16="http://schemas.microsoft.com/office/drawing/2014/main" id="{414C5012-A56D-504B-BF0F-225EB3BD59C8}"/>
                </a:ext>
              </a:extLst>
            </p:cNvPr>
            <p:cNvSpPr/>
            <p:nvPr/>
          </p:nvSpPr>
          <p:spPr>
            <a:xfrm>
              <a:off x="2050788" y="-580190"/>
              <a:ext cx="7751585" cy="7753593"/>
            </a:xfrm>
            <a:custGeom>
              <a:avLst/>
              <a:gdLst>
                <a:gd name="connsiteX0" fmla="*/ 4368436 w 7751585"/>
                <a:gd name="connsiteY0" fmla="*/ 1930374 h 7753593"/>
                <a:gd name="connsiteX1" fmla="*/ 4517543 w 7751585"/>
                <a:gd name="connsiteY1" fmla="*/ 1888609 h 7753593"/>
                <a:gd name="connsiteX2" fmla="*/ 4523405 w 7751585"/>
                <a:gd name="connsiteY2" fmla="*/ 1894471 h 7753593"/>
                <a:gd name="connsiteX3" fmla="*/ 4527801 w 7751585"/>
                <a:gd name="connsiteY3" fmla="*/ 1895570 h 7753593"/>
                <a:gd name="connsiteX4" fmla="*/ 4538059 w 7751585"/>
                <a:gd name="connsiteY4" fmla="*/ 1888609 h 7753593"/>
                <a:gd name="connsiteX5" fmla="*/ 4538059 w 7751585"/>
                <a:gd name="connsiteY5" fmla="*/ 1879817 h 7753593"/>
                <a:gd name="connsiteX6" fmla="*/ 4537326 w 7751585"/>
                <a:gd name="connsiteY6" fmla="*/ 1879084 h 7753593"/>
                <a:gd name="connsiteX7" fmla="*/ 4685334 w 7751585"/>
                <a:gd name="connsiteY7" fmla="*/ 1775405 h 7753593"/>
                <a:gd name="connsiteX8" fmla="*/ 4839936 w 7751585"/>
                <a:gd name="connsiteY8" fmla="*/ 1666598 h 7753593"/>
                <a:gd name="connsiteX9" fmla="*/ 4843599 w 7751585"/>
                <a:gd name="connsiteY9" fmla="*/ 1665133 h 7753593"/>
                <a:gd name="connsiteX10" fmla="*/ 4843599 w 7751585"/>
                <a:gd name="connsiteY10" fmla="*/ 1662568 h 7753593"/>
                <a:gd name="connsiteX11" fmla="*/ 4932990 w 7751585"/>
                <a:gd name="connsiteY11" fmla="*/ 1508332 h 7753593"/>
                <a:gd name="connsiteX12" fmla="*/ 5023113 w 7751585"/>
                <a:gd name="connsiteY12" fmla="*/ 1352265 h 7753593"/>
                <a:gd name="connsiteX13" fmla="*/ 5024212 w 7751585"/>
                <a:gd name="connsiteY13" fmla="*/ 1351899 h 7753593"/>
                <a:gd name="connsiteX14" fmla="*/ 5023480 w 7751585"/>
                <a:gd name="connsiteY14" fmla="*/ 1350433 h 7753593"/>
                <a:gd name="connsiteX15" fmla="*/ 5023480 w 7751585"/>
                <a:gd name="connsiteY15" fmla="*/ 1350433 h 7753593"/>
                <a:gd name="connsiteX16" fmla="*/ 5023480 w 7751585"/>
                <a:gd name="connsiteY16" fmla="*/ 1350433 h 7753593"/>
                <a:gd name="connsiteX17" fmla="*/ 5023113 w 7751585"/>
                <a:gd name="connsiteY17" fmla="*/ 1348968 h 7753593"/>
                <a:gd name="connsiteX18" fmla="*/ 5022381 w 7751585"/>
                <a:gd name="connsiteY18" fmla="*/ 1349334 h 7753593"/>
                <a:gd name="connsiteX19" fmla="*/ 4943981 w 7751585"/>
                <a:gd name="connsiteY19" fmla="*/ 1284489 h 7753593"/>
                <a:gd name="connsiteX20" fmla="*/ 4864482 w 7751585"/>
                <a:gd name="connsiteY20" fmla="*/ 1219644 h 7753593"/>
                <a:gd name="connsiteX21" fmla="*/ 4864115 w 7751585"/>
                <a:gd name="connsiteY21" fmla="*/ 1218912 h 7753593"/>
                <a:gd name="connsiteX22" fmla="*/ 4863382 w 7751585"/>
                <a:gd name="connsiteY22" fmla="*/ 1219278 h 7753593"/>
                <a:gd name="connsiteX23" fmla="*/ 4765199 w 7751585"/>
                <a:gd name="connsiteY23" fmla="*/ 1166523 h 7753593"/>
                <a:gd name="connsiteX24" fmla="*/ 4673244 w 7751585"/>
                <a:gd name="connsiteY24" fmla="*/ 1117797 h 7753593"/>
                <a:gd name="connsiteX25" fmla="*/ 4673244 w 7751585"/>
                <a:gd name="connsiteY25" fmla="*/ 1112302 h 7753593"/>
                <a:gd name="connsiteX26" fmla="*/ 4668481 w 7751585"/>
                <a:gd name="connsiteY26" fmla="*/ 1107540 h 7753593"/>
                <a:gd name="connsiteX27" fmla="*/ 4658956 w 7751585"/>
                <a:gd name="connsiteY27" fmla="*/ 1110104 h 7753593"/>
                <a:gd name="connsiteX28" fmla="*/ 4555644 w 7751585"/>
                <a:gd name="connsiteY28" fmla="*/ 1051853 h 7753593"/>
                <a:gd name="connsiteX29" fmla="*/ 4453064 w 7751585"/>
                <a:gd name="connsiteY29" fmla="*/ 994336 h 7753593"/>
                <a:gd name="connsiteX30" fmla="*/ 4448302 w 7751585"/>
                <a:gd name="connsiteY30" fmla="*/ 982979 h 7753593"/>
                <a:gd name="connsiteX31" fmla="*/ 4448302 w 7751585"/>
                <a:gd name="connsiteY31" fmla="*/ 982979 h 7753593"/>
                <a:gd name="connsiteX32" fmla="*/ 4438044 w 7751585"/>
                <a:gd name="connsiteY32" fmla="*/ 985909 h 7753593"/>
                <a:gd name="connsiteX33" fmla="*/ 4323741 w 7751585"/>
                <a:gd name="connsiteY33" fmla="*/ 918500 h 7753593"/>
                <a:gd name="connsiteX34" fmla="*/ 4210171 w 7751585"/>
                <a:gd name="connsiteY34" fmla="*/ 852190 h 7753593"/>
                <a:gd name="connsiteX35" fmla="*/ 4205042 w 7751585"/>
                <a:gd name="connsiteY35" fmla="*/ 839734 h 7753593"/>
                <a:gd name="connsiteX36" fmla="*/ 4201012 w 7751585"/>
                <a:gd name="connsiteY36" fmla="*/ 839001 h 7753593"/>
                <a:gd name="connsiteX37" fmla="*/ 4191853 w 7751585"/>
                <a:gd name="connsiteY37" fmla="*/ 844863 h 7753593"/>
                <a:gd name="connsiteX38" fmla="*/ 4191853 w 7751585"/>
                <a:gd name="connsiteY38" fmla="*/ 852556 h 7753593"/>
                <a:gd name="connsiteX39" fmla="*/ 4196982 w 7751585"/>
                <a:gd name="connsiteY39" fmla="*/ 857685 h 7753593"/>
                <a:gd name="connsiteX40" fmla="*/ 4161079 w 7751585"/>
                <a:gd name="connsiteY40" fmla="*/ 987375 h 7753593"/>
                <a:gd name="connsiteX41" fmla="*/ 4125542 w 7751585"/>
                <a:gd name="connsiteY41" fmla="*/ 1117797 h 7753593"/>
                <a:gd name="connsiteX42" fmla="*/ 4114918 w 7751585"/>
                <a:gd name="connsiteY42" fmla="*/ 1125491 h 7753593"/>
                <a:gd name="connsiteX43" fmla="*/ 4119314 w 7751585"/>
                <a:gd name="connsiteY43" fmla="*/ 1135016 h 7753593"/>
                <a:gd name="connsiteX44" fmla="*/ 4045311 w 7751585"/>
                <a:gd name="connsiteY44" fmla="*/ 1285222 h 7753593"/>
                <a:gd name="connsiteX45" fmla="*/ 3968009 w 7751585"/>
                <a:gd name="connsiteY45" fmla="*/ 1443121 h 7753593"/>
                <a:gd name="connsiteX46" fmla="*/ 3966911 w 7751585"/>
                <a:gd name="connsiteY46" fmla="*/ 1443487 h 7753593"/>
                <a:gd name="connsiteX47" fmla="*/ 3968376 w 7751585"/>
                <a:gd name="connsiteY47" fmla="*/ 1446785 h 7753593"/>
                <a:gd name="connsiteX48" fmla="*/ 3968376 w 7751585"/>
                <a:gd name="connsiteY48" fmla="*/ 1446785 h 7753593"/>
                <a:gd name="connsiteX49" fmla="*/ 3968742 w 7751585"/>
                <a:gd name="connsiteY49" fmla="*/ 1446785 h 7753593"/>
                <a:gd name="connsiteX50" fmla="*/ 4068025 w 7751585"/>
                <a:gd name="connsiteY50" fmla="*/ 1617873 h 7753593"/>
                <a:gd name="connsiteX51" fmla="*/ 4165109 w 7751585"/>
                <a:gd name="connsiteY51" fmla="*/ 1784198 h 7753593"/>
                <a:gd name="connsiteX52" fmla="*/ 4162911 w 7751585"/>
                <a:gd name="connsiteY52" fmla="*/ 1786396 h 7753593"/>
                <a:gd name="connsiteX53" fmla="*/ 4162911 w 7751585"/>
                <a:gd name="connsiteY53" fmla="*/ 1792258 h 7753593"/>
                <a:gd name="connsiteX54" fmla="*/ 4167307 w 7751585"/>
                <a:gd name="connsiteY54" fmla="*/ 1796654 h 7753593"/>
                <a:gd name="connsiteX55" fmla="*/ 4170238 w 7751585"/>
                <a:gd name="connsiteY55" fmla="*/ 1797387 h 7753593"/>
                <a:gd name="connsiteX56" fmla="*/ 4187823 w 7751585"/>
                <a:gd name="connsiteY56" fmla="*/ 1881648 h 7753593"/>
                <a:gd name="connsiteX57" fmla="*/ 4206141 w 7751585"/>
                <a:gd name="connsiteY57" fmla="*/ 1967742 h 7753593"/>
                <a:gd name="connsiteX58" fmla="*/ 4203210 w 7751585"/>
                <a:gd name="connsiteY58" fmla="*/ 1970307 h 7753593"/>
                <a:gd name="connsiteX59" fmla="*/ 4203210 w 7751585"/>
                <a:gd name="connsiteY59" fmla="*/ 1975069 h 7753593"/>
                <a:gd name="connsiteX60" fmla="*/ 4206507 w 7751585"/>
                <a:gd name="connsiteY60" fmla="*/ 1978733 h 7753593"/>
                <a:gd name="connsiteX61" fmla="*/ 4209072 w 7751585"/>
                <a:gd name="connsiteY61" fmla="*/ 1979099 h 7753593"/>
                <a:gd name="connsiteX62" fmla="*/ 4214933 w 7751585"/>
                <a:gd name="connsiteY62" fmla="*/ 1975436 h 7753593"/>
                <a:gd name="connsiteX63" fmla="*/ 4214933 w 7751585"/>
                <a:gd name="connsiteY63" fmla="*/ 1972871 h 7753593"/>
                <a:gd name="connsiteX64" fmla="*/ 4368436 w 7751585"/>
                <a:gd name="connsiteY64" fmla="*/ 1930374 h 7753593"/>
                <a:gd name="connsiteX65" fmla="*/ 3970574 w 7751585"/>
                <a:gd name="connsiteY65" fmla="*/ 1444220 h 7753593"/>
                <a:gd name="connsiteX66" fmla="*/ 4048608 w 7751585"/>
                <a:gd name="connsiteY66" fmla="*/ 1286321 h 7753593"/>
                <a:gd name="connsiteX67" fmla="*/ 4111621 w 7751585"/>
                <a:gd name="connsiteY67" fmla="*/ 1157364 h 7753593"/>
                <a:gd name="connsiteX68" fmla="*/ 4065460 w 7751585"/>
                <a:gd name="connsiteY68" fmla="*/ 1282657 h 7753593"/>
                <a:gd name="connsiteX69" fmla="*/ 4010507 w 7751585"/>
                <a:gd name="connsiteY69" fmla="*/ 1433229 h 7753593"/>
                <a:gd name="connsiteX70" fmla="*/ 4002447 w 7751585"/>
                <a:gd name="connsiteY70" fmla="*/ 1439091 h 7753593"/>
                <a:gd name="connsiteX71" fmla="*/ 4006844 w 7751585"/>
                <a:gd name="connsiteY71" fmla="*/ 1446785 h 7753593"/>
                <a:gd name="connsiteX72" fmla="*/ 4009774 w 7751585"/>
                <a:gd name="connsiteY72" fmla="*/ 1447517 h 7753593"/>
                <a:gd name="connsiteX73" fmla="*/ 4010873 w 7751585"/>
                <a:gd name="connsiteY73" fmla="*/ 1447151 h 7753593"/>
                <a:gd name="connsiteX74" fmla="*/ 4087442 w 7751585"/>
                <a:gd name="connsiteY74" fmla="*/ 1615675 h 7753593"/>
                <a:gd name="connsiteX75" fmla="*/ 4152286 w 7751585"/>
                <a:gd name="connsiteY75" fmla="*/ 1757088 h 7753593"/>
                <a:gd name="connsiteX76" fmla="*/ 4070223 w 7751585"/>
                <a:gd name="connsiteY76" fmla="*/ 1615675 h 7753593"/>
                <a:gd name="connsiteX77" fmla="*/ 3970574 w 7751585"/>
                <a:gd name="connsiteY77" fmla="*/ 1444220 h 7753593"/>
                <a:gd name="connsiteX78" fmla="*/ 4200645 w 7751585"/>
                <a:gd name="connsiteY78" fmla="*/ 858051 h 7753593"/>
                <a:gd name="connsiteX79" fmla="*/ 4201378 w 7751585"/>
                <a:gd name="connsiteY79" fmla="*/ 858051 h 7753593"/>
                <a:gd name="connsiteX80" fmla="*/ 4208705 w 7751585"/>
                <a:gd name="connsiteY80" fmla="*/ 854388 h 7753593"/>
                <a:gd name="connsiteX81" fmla="*/ 4321909 w 7751585"/>
                <a:gd name="connsiteY81" fmla="*/ 921065 h 7753593"/>
                <a:gd name="connsiteX82" fmla="*/ 4435846 w 7751585"/>
                <a:gd name="connsiteY82" fmla="*/ 987741 h 7753593"/>
                <a:gd name="connsiteX83" fmla="*/ 4435846 w 7751585"/>
                <a:gd name="connsiteY83" fmla="*/ 992504 h 7753593"/>
                <a:gd name="connsiteX84" fmla="*/ 4283808 w 7751585"/>
                <a:gd name="connsiteY84" fmla="*/ 1056616 h 7753593"/>
                <a:gd name="connsiteX85" fmla="*/ 4132503 w 7751585"/>
                <a:gd name="connsiteY85" fmla="*/ 1121095 h 7753593"/>
                <a:gd name="connsiteX86" fmla="*/ 4128840 w 7751585"/>
                <a:gd name="connsiteY86" fmla="*/ 1117431 h 7753593"/>
                <a:gd name="connsiteX87" fmla="*/ 4164743 w 7751585"/>
                <a:gd name="connsiteY87" fmla="*/ 987741 h 7753593"/>
                <a:gd name="connsiteX88" fmla="*/ 4200645 w 7751585"/>
                <a:gd name="connsiteY88" fmla="*/ 858051 h 7753593"/>
                <a:gd name="connsiteX89" fmla="*/ 4200645 w 7751585"/>
                <a:gd name="connsiteY89" fmla="*/ 858051 h 7753593"/>
                <a:gd name="connsiteX90" fmla="*/ 4016735 w 7751585"/>
                <a:gd name="connsiteY90" fmla="*/ 1443121 h 7753593"/>
                <a:gd name="connsiteX91" fmla="*/ 4016735 w 7751585"/>
                <a:gd name="connsiteY91" fmla="*/ 1437626 h 7753593"/>
                <a:gd name="connsiteX92" fmla="*/ 4013804 w 7751585"/>
                <a:gd name="connsiteY92" fmla="*/ 1434695 h 7753593"/>
                <a:gd name="connsiteX93" fmla="*/ 4069124 w 7751585"/>
                <a:gd name="connsiteY93" fmla="*/ 1284489 h 7753593"/>
                <a:gd name="connsiteX94" fmla="*/ 4120780 w 7751585"/>
                <a:gd name="connsiteY94" fmla="*/ 1143442 h 7753593"/>
                <a:gd name="connsiteX95" fmla="*/ 4101729 w 7751585"/>
                <a:gd name="connsiteY95" fmla="*/ 1280093 h 7753593"/>
                <a:gd name="connsiteX96" fmla="*/ 4080847 w 7751585"/>
                <a:gd name="connsiteY96" fmla="*/ 1432130 h 7753593"/>
                <a:gd name="connsiteX97" fmla="*/ 4080115 w 7751585"/>
                <a:gd name="connsiteY97" fmla="*/ 1432497 h 7753593"/>
                <a:gd name="connsiteX98" fmla="*/ 4080847 w 7751585"/>
                <a:gd name="connsiteY98" fmla="*/ 1434329 h 7753593"/>
                <a:gd name="connsiteX99" fmla="*/ 4124077 w 7751585"/>
                <a:gd name="connsiteY99" fmla="*/ 1612011 h 7753593"/>
                <a:gd name="connsiteX100" fmla="*/ 4163643 w 7751585"/>
                <a:gd name="connsiteY100" fmla="*/ 1772108 h 7753593"/>
                <a:gd name="connsiteX101" fmla="*/ 4091838 w 7751585"/>
                <a:gd name="connsiteY101" fmla="*/ 1614209 h 7753593"/>
                <a:gd name="connsiteX102" fmla="*/ 4014903 w 7751585"/>
                <a:gd name="connsiteY102" fmla="*/ 1446052 h 7753593"/>
                <a:gd name="connsiteX103" fmla="*/ 4016735 w 7751585"/>
                <a:gd name="connsiteY103" fmla="*/ 1443121 h 7753593"/>
                <a:gd name="connsiteX104" fmla="*/ 4285640 w 7751585"/>
                <a:gd name="connsiteY104" fmla="*/ 1060646 h 7753593"/>
                <a:gd name="connsiteX105" fmla="*/ 4437678 w 7751585"/>
                <a:gd name="connsiteY105" fmla="*/ 995801 h 7753593"/>
                <a:gd name="connsiteX106" fmla="*/ 4441341 w 7751585"/>
                <a:gd name="connsiteY106" fmla="*/ 999465 h 7753593"/>
                <a:gd name="connsiteX107" fmla="*/ 4443539 w 7751585"/>
                <a:gd name="connsiteY107" fmla="*/ 999831 h 7753593"/>
                <a:gd name="connsiteX108" fmla="*/ 4445005 w 7751585"/>
                <a:gd name="connsiteY108" fmla="*/ 1115599 h 7753593"/>
                <a:gd name="connsiteX109" fmla="*/ 4446836 w 7751585"/>
                <a:gd name="connsiteY109" fmla="*/ 1227704 h 7753593"/>
                <a:gd name="connsiteX110" fmla="*/ 4437311 w 7751585"/>
                <a:gd name="connsiteY110" fmla="*/ 1234299 h 7753593"/>
                <a:gd name="connsiteX111" fmla="*/ 4287472 w 7751585"/>
                <a:gd name="connsiteY111" fmla="*/ 1181177 h 7753593"/>
                <a:gd name="connsiteX112" fmla="*/ 4134335 w 7751585"/>
                <a:gd name="connsiteY112" fmla="*/ 1127689 h 7753593"/>
                <a:gd name="connsiteX113" fmla="*/ 4134335 w 7751585"/>
                <a:gd name="connsiteY113" fmla="*/ 1124026 h 7753593"/>
                <a:gd name="connsiteX114" fmla="*/ 4285640 w 7751585"/>
                <a:gd name="connsiteY114" fmla="*/ 1060646 h 7753593"/>
                <a:gd name="connsiteX115" fmla="*/ 4662253 w 7751585"/>
                <a:gd name="connsiteY115" fmla="*/ 1122926 h 7753593"/>
                <a:gd name="connsiteX116" fmla="*/ 4665917 w 7751585"/>
                <a:gd name="connsiteY116" fmla="*/ 1123659 h 7753593"/>
                <a:gd name="connsiteX117" fmla="*/ 4671046 w 7751585"/>
                <a:gd name="connsiteY117" fmla="*/ 1121461 h 7753593"/>
                <a:gd name="connsiteX118" fmla="*/ 4743951 w 7751585"/>
                <a:gd name="connsiteY118" fmla="*/ 1181543 h 7753593"/>
                <a:gd name="connsiteX119" fmla="*/ 4819786 w 7751585"/>
                <a:gd name="connsiteY119" fmla="*/ 1243457 h 7753593"/>
                <a:gd name="connsiteX120" fmla="*/ 4636975 w 7751585"/>
                <a:gd name="connsiteY120" fmla="*/ 1240893 h 7753593"/>
                <a:gd name="connsiteX121" fmla="*/ 4461857 w 7751585"/>
                <a:gd name="connsiteY121" fmla="*/ 1239061 h 7753593"/>
                <a:gd name="connsiteX122" fmla="*/ 4461124 w 7751585"/>
                <a:gd name="connsiteY122" fmla="*/ 1235764 h 7753593"/>
                <a:gd name="connsiteX123" fmla="*/ 4558575 w 7751585"/>
                <a:gd name="connsiteY123" fmla="*/ 1179712 h 7753593"/>
                <a:gd name="connsiteX124" fmla="*/ 4660055 w 7751585"/>
                <a:gd name="connsiteY124" fmla="*/ 1120728 h 7753593"/>
                <a:gd name="connsiteX125" fmla="*/ 4662253 w 7751585"/>
                <a:gd name="connsiteY125" fmla="*/ 1122926 h 7753593"/>
                <a:gd name="connsiteX126" fmla="*/ 4662253 w 7751585"/>
                <a:gd name="connsiteY126" fmla="*/ 1122926 h 7753593"/>
                <a:gd name="connsiteX127" fmla="*/ 4845065 w 7751585"/>
                <a:gd name="connsiteY127" fmla="*/ 1234665 h 7753593"/>
                <a:gd name="connsiteX128" fmla="*/ 4858620 w 7751585"/>
                <a:gd name="connsiteY128" fmla="*/ 1225872 h 7753593"/>
                <a:gd name="connsiteX129" fmla="*/ 4843599 w 7751585"/>
                <a:gd name="connsiteY129" fmla="*/ 1253349 h 7753593"/>
                <a:gd name="connsiteX130" fmla="*/ 4828945 w 7751585"/>
                <a:gd name="connsiteY130" fmla="*/ 1245656 h 7753593"/>
                <a:gd name="connsiteX131" fmla="*/ 4828945 w 7751585"/>
                <a:gd name="connsiteY131" fmla="*/ 1244556 h 7753593"/>
                <a:gd name="connsiteX132" fmla="*/ 4845065 w 7751585"/>
                <a:gd name="connsiteY132" fmla="*/ 1234665 h 7753593"/>
                <a:gd name="connsiteX133" fmla="*/ 4125176 w 7751585"/>
                <a:gd name="connsiteY133" fmla="*/ 1136848 h 7753593"/>
                <a:gd name="connsiteX134" fmla="*/ 4133602 w 7751585"/>
                <a:gd name="connsiteY134" fmla="*/ 1131719 h 7753593"/>
                <a:gd name="connsiteX135" fmla="*/ 4286006 w 7751585"/>
                <a:gd name="connsiteY135" fmla="*/ 1185573 h 7753593"/>
                <a:gd name="connsiteX136" fmla="*/ 4435846 w 7751585"/>
                <a:gd name="connsiteY136" fmla="*/ 1237962 h 7753593"/>
                <a:gd name="connsiteX137" fmla="*/ 4436212 w 7751585"/>
                <a:gd name="connsiteY137" fmla="*/ 1244923 h 7753593"/>
                <a:gd name="connsiteX138" fmla="*/ 4264391 w 7751585"/>
                <a:gd name="connsiteY138" fmla="*/ 1335046 h 7753593"/>
                <a:gd name="connsiteX139" fmla="*/ 4084144 w 7751585"/>
                <a:gd name="connsiteY139" fmla="*/ 1429932 h 7753593"/>
                <a:gd name="connsiteX140" fmla="*/ 4105393 w 7751585"/>
                <a:gd name="connsiteY140" fmla="*/ 1280093 h 7753593"/>
                <a:gd name="connsiteX141" fmla="*/ 4125176 w 7751585"/>
                <a:gd name="connsiteY141" fmla="*/ 1136848 h 7753593"/>
                <a:gd name="connsiteX142" fmla="*/ 4125176 w 7751585"/>
                <a:gd name="connsiteY142" fmla="*/ 1136848 h 7753593"/>
                <a:gd name="connsiteX143" fmla="*/ 4552346 w 7751585"/>
                <a:gd name="connsiteY143" fmla="*/ 1751226 h 7753593"/>
                <a:gd name="connsiteX144" fmla="*/ 4542821 w 7751585"/>
                <a:gd name="connsiteY144" fmla="*/ 1757454 h 7753593"/>
                <a:gd name="connsiteX145" fmla="*/ 4542821 w 7751585"/>
                <a:gd name="connsiteY145" fmla="*/ 1760385 h 7753593"/>
                <a:gd name="connsiteX146" fmla="*/ 4381625 w 7751585"/>
                <a:gd name="connsiteY146" fmla="*/ 1771742 h 7753593"/>
                <a:gd name="connsiteX147" fmla="*/ 4519008 w 7751585"/>
                <a:gd name="connsiteY147" fmla="*/ 1677955 h 7753593"/>
                <a:gd name="connsiteX148" fmla="*/ 4623053 w 7751585"/>
                <a:gd name="connsiteY148" fmla="*/ 1606516 h 7753593"/>
                <a:gd name="connsiteX149" fmla="*/ 4623420 w 7751585"/>
                <a:gd name="connsiteY149" fmla="*/ 1606882 h 7753593"/>
                <a:gd name="connsiteX150" fmla="*/ 4589349 w 7751585"/>
                <a:gd name="connsiteY150" fmla="*/ 1678688 h 7753593"/>
                <a:gd name="connsiteX151" fmla="*/ 4554911 w 7751585"/>
                <a:gd name="connsiteY151" fmla="*/ 1751592 h 7753593"/>
                <a:gd name="connsiteX152" fmla="*/ 4552346 w 7751585"/>
                <a:gd name="connsiteY152" fmla="*/ 1751226 h 7753593"/>
                <a:gd name="connsiteX153" fmla="*/ 4552346 w 7751585"/>
                <a:gd name="connsiteY153" fmla="*/ 1751226 h 7753593"/>
                <a:gd name="connsiteX154" fmla="*/ 4374664 w 7751585"/>
                <a:gd name="connsiteY154" fmla="*/ 1776504 h 7753593"/>
                <a:gd name="connsiteX155" fmla="*/ 4375031 w 7751585"/>
                <a:gd name="connsiteY155" fmla="*/ 1776138 h 7753593"/>
                <a:gd name="connsiteX156" fmla="*/ 4406904 w 7751585"/>
                <a:gd name="connsiteY156" fmla="*/ 1773940 h 7753593"/>
                <a:gd name="connsiteX157" fmla="*/ 4375031 w 7751585"/>
                <a:gd name="connsiteY157" fmla="*/ 1777237 h 7753593"/>
                <a:gd name="connsiteX158" fmla="*/ 4374664 w 7751585"/>
                <a:gd name="connsiteY158" fmla="*/ 1776504 h 7753593"/>
                <a:gd name="connsiteX159" fmla="*/ 4374664 w 7751585"/>
                <a:gd name="connsiteY159" fmla="*/ 1776504 h 7753593"/>
                <a:gd name="connsiteX160" fmla="*/ 4374664 w 7751585"/>
                <a:gd name="connsiteY160" fmla="*/ 1776504 h 7753593"/>
                <a:gd name="connsiteX161" fmla="*/ 4660788 w 7751585"/>
                <a:gd name="connsiteY161" fmla="*/ 1569514 h 7753593"/>
                <a:gd name="connsiteX162" fmla="*/ 4660788 w 7751585"/>
                <a:gd name="connsiteY162" fmla="*/ 1576108 h 7753593"/>
                <a:gd name="connsiteX163" fmla="*/ 4648332 w 7751585"/>
                <a:gd name="connsiteY163" fmla="*/ 1583802 h 7753593"/>
                <a:gd name="connsiteX164" fmla="*/ 4638807 w 7751585"/>
                <a:gd name="connsiteY164" fmla="*/ 1590030 h 7753593"/>
                <a:gd name="connsiteX165" fmla="*/ 4636975 w 7751585"/>
                <a:gd name="connsiteY165" fmla="*/ 1588564 h 7753593"/>
                <a:gd name="connsiteX166" fmla="*/ 4655293 w 7751585"/>
                <a:gd name="connsiteY166" fmla="*/ 1555592 h 7753593"/>
                <a:gd name="connsiteX167" fmla="*/ 4663352 w 7751585"/>
                <a:gd name="connsiteY167" fmla="*/ 1567316 h 7753593"/>
                <a:gd name="connsiteX168" fmla="*/ 4660788 w 7751585"/>
                <a:gd name="connsiteY168" fmla="*/ 1569514 h 7753593"/>
                <a:gd name="connsiteX169" fmla="*/ 4660788 w 7751585"/>
                <a:gd name="connsiteY169" fmla="*/ 1569514 h 7753593"/>
                <a:gd name="connsiteX170" fmla="*/ 4634044 w 7751585"/>
                <a:gd name="connsiteY170" fmla="*/ 1586366 h 7753593"/>
                <a:gd name="connsiteX171" fmla="*/ 4629648 w 7751585"/>
                <a:gd name="connsiteY171" fmla="*/ 1585633 h 7753593"/>
                <a:gd name="connsiteX172" fmla="*/ 4625984 w 7751585"/>
                <a:gd name="connsiteY172" fmla="*/ 1586732 h 7753593"/>
                <a:gd name="connsiteX173" fmla="*/ 4540990 w 7751585"/>
                <a:gd name="connsiteY173" fmla="*/ 1418209 h 7753593"/>
                <a:gd name="connsiteX174" fmla="*/ 4464055 w 7751585"/>
                <a:gd name="connsiteY174" fmla="*/ 1266904 h 7753593"/>
                <a:gd name="connsiteX175" fmla="*/ 4557109 w 7751585"/>
                <a:gd name="connsiteY175" fmla="*/ 1407951 h 7753593"/>
                <a:gd name="connsiteX176" fmla="*/ 4653094 w 7751585"/>
                <a:gd name="connsiteY176" fmla="*/ 1551929 h 7753593"/>
                <a:gd name="connsiteX177" fmla="*/ 4634044 w 7751585"/>
                <a:gd name="connsiteY177" fmla="*/ 1586366 h 7753593"/>
                <a:gd name="connsiteX178" fmla="*/ 4560773 w 7751585"/>
                <a:gd name="connsiteY178" fmla="*/ 1757088 h 7753593"/>
                <a:gd name="connsiteX179" fmla="*/ 4558575 w 7751585"/>
                <a:gd name="connsiteY179" fmla="*/ 1754890 h 7753593"/>
                <a:gd name="connsiteX180" fmla="*/ 4588982 w 7751585"/>
                <a:gd name="connsiteY180" fmla="*/ 1705798 h 7753593"/>
                <a:gd name="connsiteX181" fmla="*/ 4576893 w 7751585"/>
                <a:gd name="connsiteY181" fmla="*/ 1740602 h 7753593"/>
                <a:gd name="connsiteX182" fmla="*/ 4572496 w 7751585"/>
                <a:gd name="connsiteY182" fmla="*/ 1753424 h 7753593"/>
                <a:gd name="connsiteX183" fmla="*/ 4560773 w 7751585"/>
                <a:gd name="connsiteY183" fmla="*/ 1757088 h 7753593"/>
                <a:gd name="connsiteX184" fmla="*/ 4567734 w 7751585"/>
                <a:gd name="connsiteY184" fmla="*/ 1733275 h 7753593"/>
                <a:gd name="connsiteX185" fmla="*/ 4593012 w 7751585"/>
                <a:gd name="connsiteY185" fmla="*/ 1680519 h 7753593"/>
                <a:gd name="connsiteX186" fmla="*/ 4614994 w 7751585"/>
                <a:gd name="connsiteY186" fmla="*/ 1634359 h 7753593"/>
                <a:gd name="connsiteX187" fmla="*/ 4595577 w 7751585"/>
                <a:gd name="connsiteY187" fmla="*/ 1688579 h 7753593"/>
                <a:gd name="connsiteX188" fmla="*/ 4567734 w 7751585"/>
                <a:gd name="connsiteY188" fmla="*/ 1733275 h 7753593"/>
                <a:gd name="connsiteX189" fmla="*/ 4627449 w 7751585"/>
                <a:gd name="connsiteY189" fmla="*/ 1609446 h 7753593"/>
                <a:gd name="connsiteX190" fmla="*/ 4629648 w 7751585"/>
                <a:gd name="connsiteY190" fmla="*/ 1609813 h 7753593"/>
                <a:gd name="connsiteX191" fmla="*/ 4640639 w 7751585"/>
                <a:gd name="connsiteY191" fmla="*/ 1602852 h 7753593"/>
                <a:gd name="connsiteX192" fmla="*/ 4646866 w 7751585"/>
                <a:gd name="connsiteY192" fmla="*/ 1604684 h 7753593"/>
                <a:gd name="connsiteX193" fmla="*/ 4608765 w 7751585"/>
                <a:gd name="connsiteY193" fmla="*/ 1666232 h 7753593"/>
                <a:gd name="connsiteX194" fmla="*/ 4605468 w 7751585"/>
                <a:gd name="connsiteY194" fmla="*/ 1671727 h 7753593"/>
                <a:gd name="connsiteX195" fmla="*/ 4627449 w 7751585"/>
                <a:gd name="connsiteY195" fmla="*/ 1609446 h 7753593"/>
                <a:gd name="connsiteX196" fmla="*/ 4627449 w 7751585"/>
                <a:gd name="connsiteY196" fmla="*/ 1609446 h 7753593"/>
                <a:gd name="connsiteX197" fmla="*/ 4641371 w 7751585"/>
                <a:gd name="connsiteY197" fmla="*/ 1599555 h 7753593"/>
                <a:gd name="connsiteX198" fmla="*/ 4641005 w 7751585"/>
                <a:gd name="connsiteY198" fmla="*/ 1594059 h 7753593"/>
                <a:gd name="connsiteX199" fmla="*/ 4662986 w 7751585"/>
                <a:gd name="connsiteY199" fmla="*/ 1579039 h 7753593"/>
                <a:gd name="connsiteX200" fmla="*/ 4648698 w 7751585"/>
                <a:gd name="connsiteY200" fmla="*/ 1601753 h 7753593"/>
                <a:gd name="connsiteX201" fmla="*/ 4641371 w 7751585"/>
                <a:gd name="connsiteY201" fmla="*/ 1599555 h 7753593"/>
                <a:gd name="connsiteX202" fmla="*/ 4820519 w 7751585"/>
                <a:gd name="connsiteY202" fmla="*/ 1247854 h 7753593"/>
                <a:gd name="connsiteX203" fmla="*/ 4725267 w 7751585"/>
                <a:gd name="connsiteY203" fmla="*/ 1420407 h 7753593"/>
                <a:gd name="connsiteX204" fmla="*/ 4654926 w 7751585"/>
                <a:gd name="connsiteY204" fmla="*/ 1548265 h 7753593"/>
                <a:gd name="connsiteX205" fmla="*/ 4560407 w 7751585"/>
                <a:gd name="connsiteY205" fmla="*/ 1405386 h 7753593"/>
                <a:gd name="connsiteX206" fmla="*/ 4457094 w 7751585"/>
                <a:gd name="connsiteY206" fmla="*/ 1249685 h 7753593"/>
                <a:gd name="connsiteX207" fmla="*/ 4460758 w 7751585"/>
                <a:gd name="connsiteY207" fmla="*/ 1245289 h 7753593"/>
                <a:gd name="connsiteX208" fmla="*/ 4461491 w 7751585"/>
                <a:gd name="connsiteY208" fmla="*/ 1241992 h 7753593"/>
                <a:gd name="connsiteX209" fmla="*/ 4636608 w 7751585"/>
                <a:gd name="connsiteY209" fmla="*/ 1244556 h 7753593"/>
                <a:gd name="connsiteX210" fmla="*/ 4819786 w 7751585"/>
                <a:gd name="connsiteY210" fmla="*/ 1246388 h 7753593"/>
                <a:gd name="connsiteX211" fmla="*/ 4819786 w 7751585"/>
                <a:gd name="connsiteY211" fmla="*/ 1246388 h 7753593"/>
                <a:gd name="connsiteX212" fmla="*/ 4820519 w 7751585"/>
                <a:gd name="connsiteY212" fmla="*/ 1247854 h 7753593"/>
                <a:gd name="connsiteX213" fmla="*/ 4820519 w 7751585"/>
                <a:gd name="connsiteY213" fmla="*/ 1247854 h 7753593"/>
                <a:gd name="connsiteX214" fmla="*/ 4084144 w 7751585"/>
                <a:gd name="connsiteY214" fmla="*/ 1433596 h 7753593"/>
                <a:gd name="connsiteX215" fmla="*/ 4266223 w 7751585"/>
                <a:gd name="connsiteY215" fmla="*/ 1338343 h 7753593"/>
                <a:gd name="connsiteX216" fmla="*/ 4438044 w 7751585"/>
                <a:gd name="connsiteY216" fmla="*/ 1247854 h 7753593"/>
                <a:gd name="connsiteX217" fmla="*/ 4443173 w 7751585"/>
                <a:gd name="connsiteY217" fmla="*/ 1252250 h 7753593"/>
                <a:gd name="connsiteX218" fmla="*/ 4448302 w 7751585"/>
                <a:gd name="connsiteY218" fmla="*/ 1253349 h 7753593"/>
                <a:gd name="connsiteX219" fmla="*/ 4452332 w 7751585"/>
                <a:gd name="connsiteY219" fmla="*/ 1252250 h 7753593"/>
                <a:gd name="connsiteX220" fmla="*/ 4536960 w 7751585"/>
                <a:gd name="connsiteY220" fmla="*/ 1419674 h 7753593"/>
                <a:gd name="connsiteX221" fmla="*/ 4622321 w 7751585"/>
                <a:gd name="connsiteY221" fmla="*/ 1587465 h 7753593"/>
                <a:gd name="connsiteX222" fmla="*/ 4617924 w 7751585"/>
                <a:gd name="connsiteY222" fmla="*/ 1601753 h 7753593"/>
                <a:gd name="connsiteX223" fmla="*/ 4618657 w 7751585"/>
                <a:gd name="connsiteY223" fmla="*/ 1602486 h 7753593"/>
                <a:gd name="connsiteX224" fmla="*/ 4496661 w 7751585"/>
                <a:gd name="connsiteY224" fmla="*/ 1686747 h 7753593"/>
                <a:gd name="connsiteX225" fmla="*/ 4374298 w 7751585"/>
                <a:gd name="connsiteY225" fmla="*/ 1772108 h 7753593"/>
                <a:gd name="connsiteX226" fmla="*/ 4370634 w 7751585"/>
                <a:gd name="connsiteY226" fmla="*/ 1772475 h 7753593"/>
                <a:gd name="connsiteX227" fmla="*/ 4369902 w 7751585"/>
                <a:gd name="connsiteY227" fmla="*/ 1771742 h 7753593"/>
                <a:gd name="connsiteX228" fmla="*/ 4366238 w 7751585"/>
                <a:gd name="connsiteY228" fmla="*/ 1771009 h 7753593"/>
                <a:gd name="connsiteX229" fmla="*/ 4360743 w 7751585"/>
                <a:gd name="connsiteY229" fmla="*/ 1773207 h 7753593"/>
                <a:gd name="connsiteX230" fmla="*/ 4360377 w 7751585"/>
                <a:gd name="connsiteY230" fmla="*/ 1773207 h 7753593"/>
                <a:gd name="connsiteX231" fmla="*/ 4176466 w 7751585"/>
                <a:gd name="connsiteY231" fmla="*/ 1786763 h 7753593"/>
                <a:gd name="connsiteX232" fmla="*/ 4172436 w 7751585"/>
                <a:gd name="connsiteY232" fmla="*/ 1781633 h 7753593"/>
                <a:gd name="connsiteX233" fmla="*/ 4169505 w 7751585"/>
                <a:gd name="connsiteY233" fmla="*/ 1781633 h 7753593"/>
                <a:gd name="connsiteX234" fmla="*/ 4127741 w 7751585"/>
                <a:gd name="connsiteY234" fmla="*/ 1610545 h 7753593"/>
                <a:gd name="connsiteX235" fmla="*/ 4084144 w 7751585"/>
                <a:gd name="connsiteY235" fmla="*/ 1433962 h 7753593"/>
                <a:gd name="connsiteX236" fmla="*/ 4084511 w 7751585"/>
                <a:gd name="connsiteY236" fmla="*/ 1433962 h 7753593"/>
                <a:gd name="connsiteX237" fmla="*/ 4084144 w 7751585"/>
                <a:gd name="connsiteY237" fmla="*/ 1433596 h 7753593"/>
                <a:gd name="connsiteX238" fmla="*/ 4084144 w 7751585"/>
                <a:gd name="connsiteY238" fmla="*/ 1433596 h 7753593"/>
                <a:gd name="connsiteX239" fmla="*/ 4358178 w 7751585"/>
                <a:gd name="connsiteY239" fmla="*/ 1777237 h 7753593"/>
                <a:gd name="connsiteX240" fmla="*/ 4358178 w 7751585"/>
                <a:gd name="connsiteY240" fmla="*/ 1778336 h 7753593"/>
                <a:gd name="connsiteX241" fmla="*/ 4317146 w 7751585"/>
                <a:gd name="connsiteY241" fmla="*/ 1780168 h 7753593"/>
                <a:gd name="connsiteX242" fmla="*/ 4358178 w 7751585"/>
                <a:gd name="connsiteY242" fmla="*/ 1777237 h 7753593"/>
                <a:gd name="connsiteX243" fmla="*/ 4374298 w 7751585"/>
                <a:gd name="connsiteY243" fmla="*/ 1780901 h 7753593"/>
                <a:gd name="connsiteX244" fmla="*/ 4459293 w 7751585"/>
                <a:gd name="connsiteY244" fmla="*/ 1772841 h 7753593"/>
                <a:gd name="connsiteX245" fmla="*/ 4542455 w 7751585"/>
                <a:gd name="connsiteY245" fmla="*/ 1764415 h 7753593"/>
                <a:gd name="connsiteX246" fmla="*/ 4542455 w 7751585"/>
                <a:gd name="connsiteY246" fmla="*/ 1765514 h 7753593"/>
                <a:gd name="connsiteX247" fmla="*/ 4542455 w 7751585"/>
                <a:gd name="connsiteY247" fmla="*/ 1765514 h 7753593"/>
                <a:gd name="connsiteX248" fmla="*/ 4442440 w 7751585"/>
                <a:gd name="connsiteY248" fmla="*/ 1826695 h 7753593"/>
                <a:gd name="connsiteX249" fmla="*/ 4374664 w 7751585"/>
                <a:gd name="connsiteY249" fmla="*/ 1783465 h 7753593"/>
                <a:gd name="connsiteX250" fmla="*/ 4374298 w 7751585"/>
                <a:gd name="connsiteY250" fmla="*/ 1780901 h 7753593"/>
                <a:gd name="connsiteX251" fmla="*/ 4374298 w 7751585"/>
                <a:gd name="connsiteY251" fmla="*/ 1780901 h 7753593"/>
                <a:gd name="connsiteX252" fmla="*/ 4545019 w 7751585"/>
                <a:gd name="connsiteY252" fmla="*/ 1768078 h 7753593"/>
                <a:gd name="connsiteX253" fmla="*/ 4547950 w 7751585"/>
                <a:gd name="connsiteY253" fmla="*/ 1771009 h 7753593"/>
                <a:gd name="connsiteX254" fmla="*/ 4548317 w 7751585"/>
                <a:gd name="connsiteY254" fmla="*/ 1771009 h 7753593"/>
                <a:gd name="connsiteX255" fmla="*/ 4537692 w 7751585"/>
                <a:gd name="connsiteY255" fmla="*/ 1822299 h 7753593"/>
                <a:gd name="connsiteX256" fmla="*/ 4527801 w 7751585"/>
                <a:gd name="connsiteY256" fmla="*/ 1872490 h 7753593"/>
                <a:gd name="connsiteX257" fmla="*/ 4527435 w 7751585"/>
                <a:gd name="connsiteY257" fmla="*/ 1872490 h 7753593"/>
                <a:gd name="connsiteX258" fmla="*/ 4519375 w 7751585"/>
                <a:gd name="connsiteY258" fmla="*/ 1876520 h 7753593"/>
                <a:gd name="connsiteX259" fmla="*/ 4447935 w 7751585"/>
                <a:gd name="connsiteY259" fmla="*/ 1830359 h 7753593"/>
                <a:gd name="connsiteX260" fmla="*/ 4445737 w 7751585"/>
                <a:gd name="connsiteY260" fmla="*/ 1828893 h 7753593"/>
                <a:gd name="connsiteX261" fmla="*/ 4545019 w 7751585"/>
                <a:gd name="connsiteY261" fmla="*/ 1768078 h 7753593"/>
                <a:gd name="connsiteX262" fmla="*/ 4541723 w 7751585"/>
                <a:gd name="connsiteY262" fmla="*/ 1823032 h 7753593"/>
                <a:gd name="connsiteX263" fmla="*/ 4551614 w 7751585"/>
                <a:gd name="connsiteY263" fmla="*/ 1771742 h 7753593"/>
                <a:gd name="connsiteX264" fmla="*/ 4551980 w 7751585"/>
                <a:gd name="connsiteY264" fmla="*/ 1771742 h 7753593"/>
                <a:gd name="connsiteX265" fmla="*/ 4561505 w 7751585"/>
                <a:gd name="connsiteY265" fmla="*/ 1765514 h 7753593"/>
                <a:gd name="connsiteX266" fmla="*/ 4561505 w 7751585"/>
                <a:gd name="connsiteY266" fmla="*/ 1760018 h 7753593"/>
                <a:gd name="connsiteX267" fmla="*/ 4570664 w 7751585"/>
                <a:gd name="connsiteY267" fmla="*/ 1757088 h 7753593"/>
                <a:gd name="connsiteX268" fmla="*/ 4534762 w 7751585"/>
                <a:gd name="connsiteY268" fmla="*/ 1858934 h 7753593"/>
                <a:gd name="connsiteX269" fmla="*/ 4541723 w 7751585"/>
                <a:gd name="connsiteY269" fmla="*/ 1823032 h 7753593"/>
                <a:gd name="connsiteX270" fmla="*/ 4541723 w 7751585"/>
                <a:gd name="connsiteY270" fmla="*/ 1823032 h 7753593"/>
                <a:gd name="connsiteX271" fmla="*/ 4652728 w 7751585"/>
                <a:gd name="connsiteY271" fmla="*/ 1602852 h 7753593"/>
                <a:gd name="connsiteX272" fmla="*/ 4655293 w 7751585"/>
                <a:gd name="connsiteY272" fmla="*/ 1598456 h 7753593"/>
                <a:gd name="connsiteX273" fmla="*/ 4653094 w 7751585"/>
                <a:gd name="connsiteY273" fmla="*/ 1602852 h 7753593"/>
                <a:gd name="connsiteX274" fmla="*/ 4652728 w 7751585"/>
                <a:gd name="connsiteY274" fmla="*/ 1602852 h 7753593"/>
                <a:gd name="connsiteX275" fmla="*/ 4665550 w 7751585"/>
                <a:gd name="connsiteY275" fmla="*/ 1564751 h 7753593"/>
                <a:gd name="connsiteX276" fmla="*/ 4657125 w 7751585"/>
                <a:gd name="connsiteY276" fmla="*/ 1551929 h 7753593"/>
                <a:gd name="connsiteX277" fmla="*/ 4728564 w 7751585"/>
                <a:gd name="connsiteY277" fmla="*/ 1422605 h 7753593"/>
                <a:gd name="connsiteX278" fmla="*/ 4797438 w 7751585"/>
                <a:gd name="connsiteY278" fmla="*/ 1297312 h 7753593"/>
                <a:gd name="connsiteX279" fmla="*/ 4744683 w 7751585"/>
                <a:gd name="connsiteY279" fmla="*/ 1408317 h 7753593"/>
                <a:gd name="connsiteX280" fmla="*/ 4670679 w 7751585"/>
                <a:gd name="connsiteY280" fmla="*/ 1564751 h 7753593"/>
                <a:gd name="connsiteX281" fmla="*/ 4665550 w 7751585"/>
                <a:gd name="connsiteY281" fmla="*/ 1564751 h 7753593"/>
                <a:gd name="connsiteX282" fmla="*/ 4665550 w 7751585"/>
                <a:gd name="connsiteY282" fmla="*/ 1564751 h 7753593"/>
                <a:gd name="connsiteX283" fmla="*/ 4442074 w 7751585"/>
                <a:gd name="connsiteY283" fmla="*/ 1831091 h 7753593"/>
                <a:gd name="connsiteX284" fmla="*/ 4445737 w 7751585"/>
                <a:gd name="connsiteY284" fmla="*/ 1833290 h 7753593"/>
                <a:gd name="connsiteX285" fmla="*/ 4516810 w 7751585"/>
                <a:gd name="connsiteY285" fmla="*/ 1879084 h 7753593"/>
                <a:gd name="connsiteX286" fmla="*/ 4410201 w 7751585"/>
                <a:gd name="connsiteY286" fmla="*/ 1850508 h 7753593"/>
                <a:gd name="connsiteX287" fmla="*/ 4442074 w 7751585"/>
                <a:gd name="connsiteY287" fmla="*/ 1831091 h 7753593"/>
                <a:gd name="connsiteX288" fmla="*/ 4575427 w 7751585"/>
                <a:gd name="connsiteY288" fmla="*/ 1755622 h 7753593"/>
                <a:gd name="connsiteX289" fmla="*/ 4585318 w 7751585"/>
                <a:gd name="connsiteY289" fmla="*/ 1752325 h 7753593"/>
                <a:gd name="connsiteX290" fmla="*/ 4543921 w 7751585"/>
                <a:gd name="connsiteY290" fmla="*/ 1844280 h 7753593"/>
                <a:gd name="connsiteX291" fmla="*/ 4575427 w 7751585"/>
                <a:gd name="connsiteY291" fmla="*/ 1755622 h 7753593"/>
                <a:gd name="connsiteX292" fmla="*/ 4575427 w 7751585"/>
                <a:gd name="connsiteY292" fmla="*/ 1755622 h 7753593"/>
                <a:gd name="connsiteX293" fmla="*/ 4576893 w 7751585"/>
                <a:gd name="connsiteY293" fmla="*/ 1751226 h 7753593"/>
                <a:gd name="connsiteX294" fmla="*/ 4580556 w 7751585"/>
                <a:gd name="connsiteY294" fmla="*/ 1741334 h 7753593"/>
                <a:gd name="connsiteX295" fmla="*/ 4599240 w 7751585"/>
                <a:gd name="connsiteY295" fmla="*/ 1688946 h 7753593"/>
                <a:gd name="connsiteX296" fmla="*/ 4612063 w 7751585"/>
                <a:gd name="connsiteY296" fmla="*/ 1668063 h 7753593"/>
                <a:gd name="connsiteX297" fmla="*/ 4650530 w 7751585"/>
                <a:gd name="connsiteY297" fmla="*/ 1605783 h 7753593"/>
                <a:gd name="connsiteX298" fmla="*/ 4651629 w 7751585"/>
                <a:gd name="connsiteY298" fmla="*/ 1606149 h 7753593"/>
                <a:gd name="connsiteX299" fmla="*/ 4596309 w 7751585"/>
                <a:gd name="connsiteY299" fmla="*/ 1727413 h 7753593"/>
                <a:gd name="connsiteX300" fmla="*/ 4587150 w 7751585"/>
                <a:gd name="connsiteY300" fmla="*/ 1747562 h 7753593"/>
                <a:gd name="connsiteX301" fmla="*/ 4576893 w 7751585"/>
                <a:gd name="connsiteY301" fmla="*/ 1751226 h 7753593"/>
                <a:gd name="connsiteX302" fmla="*/ 4735891 w 7751585"/>
                <a:gd name="connsiteY302" fmla="*/ 1628863 h 7753593"/>
                <a:gd name="connsiteX303" fmla="*/ 4656758 w 7751585"/>
                <a:gd name="connsiteY303" fmla="*/ 1604317 h 7753593"/>
                <a:gd name="connsiteX304" fmla="*/ 4667016 w 7751585"/>
                <a:gd name="connsiteY304" fmla="*/ 1581603 h 7753593"/>
                <a:gd name="connsiteX305" fmla="*/ 4668848 w 7751585"/>
                <a:gd name="connsiteY305" fmla="*/ 1581970 h 7753593"/>
                <a:gd name="connsiteX306" fmla="*/ 4675442 w 7751585"/>
                <a:gd name="connsiteY306" fmla="*/ 1578673 h 7753593"/>
                <a:gd name="connsiteX307" fmla="*/ 4753842 w 7751585"/>
                <a:gd name="connsiteY307" fmla="*/ 1620437 h 7753593"/>
                <a:gd name="connsiteX308" fmla="*/ 4822351 w 7751585"/>
                <a:gd name="connsiteY308" fmla="*/ 1656340 h 7753593"/>
                <a:gd name="connsiteX309" fmla="*/ 4735891 w 7751585"/>
                <a:gd name="connsiteY309" fmla="*/ 1628863 h 7753593"/>
                <a:gd name="connsiteX310" fmla="*/ 4735891 w 7751585"/>
                <a:gd name="connsiteY310" fmla="*/ 1628863 h 7753593"/>
                <a:gd name="connsiteX311" fmla="*/ 4747980 w 7751585"/>
                <a:gd name="connsiteY311" fmla="*/ 1409783 h 7753593"/>
                <a:gd name="connsiteX312" fmla="*/ 4823450 w 7751585"/>
                <a:gd name="connsiteY312" fmla="*/ 1249685 h 7753593"/>
                <a:gd name="connsiteX313" fmla="*/ 4823816 w 7751585"/>
                <a:gd name="connsiteY313" fmla="*/ 1249685 h 7753593"/>
                <a:gd name="connsiteX314" fmla="*/ 4826381 w 7751585"/>
                <a:gd name="connsiteY314" fmla="*/ 1247854 h 7753593"/>
                <a:gd name="connsiteX315" fmla="*/ 4841035 w 7751585"/>
                <a:gd name="connsiteY315" fmla="*/ 1255913 h 7753593"/>
                <a:gd name="connsiteX316" fmla="*/ 4764100 w 7751585"/>
                <a:gd name="connsiteY316" fmla="*/ 1395129 h 7753593"/>
                <a:gd name="connsiteX317" fmla="*/ 4695225 w 7751585"/>
                <a:gd name="connsiteY317" fmla="*/ 1520056 h 7753593"/>
                <a:gd name="connsiteX318" fmla="*/ 4747980 w 7751585"/>
                <a:gd name="connsiteY318" fmla="*/ 1409783 h 7753593"/>
                <a:gd name="connsiteX319" fmla="*/ 4268055 w 7751585"/>
                <a:gd name="connsiteY319" fmla="*/ 1786763 h 7753593"/>
                <a:gd name="connsiteX320" fmla="*/ 4358178 w 7751585"/>
                <a:gd name="connsiteY320" fmla="*/ 1782366 h 7753593"/>
                <a:gd name="connsiteX321" fmla="*/ 4358178 w 7751585"/>
                <a:gd name="connsiteY321" fmla="*/ 1783465 h 7753593"/>
                <a:gd name="connsiteX322" fmla="*/ 4360010 w 7751585"/>
                <a:gd name="connsiteY322" fmla="*/ 1785297 h 7753593"/>
                <a:gd name="connsiteX323" fmla="*/ 4324474 w 7751585"/>
                <a:gd name="connsiteY323" fmla="*/ 1828161 h 7753593"/>
                <a:gd name="connsiteX324" fmla="*/ 4180862 w 7751585"/>
                <a:gd name="connsiteY324" fmla="*/ 1790426 h 7753593"/>
                <a:gd name="connsiteX325" fmla="*/ 4268055 w 7751585"/>
                <a:gd name="connsiteY325" fmla="*/ 1786763 h 7753593"/>
                <a:gd name="connsiteX326" fmla="*/ 4362575 w 7751585"/>
                <a:gd name="connsiteY326" fmla="*/ 1787862 h 7753593"/>
                <a:gd name="connsiteX327" fmla="*/ 4362941 w 7751585"/>
                <a:gd name="connsiteY327" fmla="*/ 1788228 h 7753593"/>
                <a:gd name="connsiteX328" fmla="*/ 4366604 w 7751585"/>
                <a:gd name="connsiteY328" fmla="*/ 1788961 h 7753593"/>
                <a:gd name="connsiteX329" fmla="*/ 4372466 w 7751585"/>
                <a:gd name="connsiteY329" fmla="*/ 1786030 h 7753593"/>
                <a:gd name="connsiteX330" fmla="*/ 4438776 w 7751585"/>
                <a:gd name="connsiteY330" fmla="*/ 1829260 h 7753593"/>
                <a:gd name="connsiteX331" fmla="*/ 4405072 w 7751585"/>
                <a:gd name="connsiteY331" fmla="*/ 1849775 h 7753593"/>
                <a:gd name="connsiteX332" fmla="*/ 4348653 w 7751585"/>
                <a:gd name="connsiteY332" fmla="*/ 1834755 h 7753593"/>
                <a:gd name="connsiteX333" fmla="*/ 4328137 w 7751585"/>
                <a:gd name="connsiteY333" fmla="*/ 1829260 h 7753593"/>
                <a:gd name="connsiteX334" fmla="*/ 4362575 w 7751585"/>
                <a:gd name="connsiteY334" fmla="*/ 1787862 h 7753593"/>
                <a:gd name="connsiteX335" fmla="*/ 4347920 w 7751585"/>
                <a:gd name="connsiteY335" fmla="*/ 1838419 h 7753593"/>
                <a:gd name="connsiteX336" fmla="*/ 4400676 w 7751585"/>
                <a:gd name="connsiteY336" fmla="*/ 1852340 h 7753593"/>
                <a:gd name="connsiteX337" fmla="*/ 4379061 w 7751585"/>
                <a:gd name="connsiteY337" fmla="*/ 1865529 h 7753593"/>
                <a:gd name="connsiteX338" fmla="*/ 4216399 w 7751585"/>
                <a:gd name="connsiteY338" fmla="*/ 1965910 h 7753593"/>
                <a:gd name="connsiteX339" fmla="*/ 4288937 w 7751585"/>
                <a:gd name="connsiteY339" fmla="*/ 1877985 h 7753593"/>
                <a:gd name="connsiteX340" fmla="*/ 4325939 w 7751585"/>
                <a:gd name="connsiteY340" fmla="*/ 1832923 h 7753593"/>
                <a:gd name="connsiteX341" fmla="*/ 4347920 w 7751585"/>
                <a:gd name="connsiteY341" fmla="*/ 1838419 h 7753593"/>
                <a:gd name="connsiteX342" fmla="*/ 4592646 w 7751585"/>
                <a:gd name="connsiteY342" fmla="*/ 1746097 h 7753593"/>
                <a:gd name="connsiteX343" fmla="*/ 4600339 w 7751585"/>
                <a:gd name="connsiteY343" fmla="*/ 1729245 h 7753593"/>
                <a:gd name="connsiteX344" fmla="*/ 4655293 w 7751585"/>
                <a:gd name="connsiteY344" fmla="*/ 1607615 h 7753593"/>
                <a:gd name="connsiteX345" fmla="*/ 4734792 w 7751585"/>
                <a:gd name="connsiteY345" fmla="*/ 1632893 h 7753593"/>
                <a:gd name="connsiteX346" fmla="*/ 4835539 w 7751585"/>
                <a:gd name="connsiteY346" fmla="*/ 1664033 h 7753593"/>
                <a:gd name="connsiteX347" fmla="*/ 4695958 w 7751585"/>
                <a:gd name="connsiteY347" fmla="*/ 1710927 h 7753593"/>
                <a:gd name="connsiteX348" fmla="*/ 4592646 w 7751585"/>
                <a:gd name="connsiteY348" fmla="*/ 1746097 h 7753593"/>
                <a:gd name="connsiteX349" fmla="*/ 4381259 w 7751585"/>
                <a:gd name="connsiteY349" fmla="*/ 1868826 h 7753593"/>
                <a:gd name="connsiteX350" fmla="*/ 4406171 w 7751585"/>
                <a:gd name="connsiteY350" fmla="*/ 1853439 h 7753593"/>
                <a:gd name="connsiteX351" fmla="*/ 4516810 w 7751585"/>
                <a:gd name="connsiteY351" fmla="*/ 1882747 h 7753593"/>
                <a:gd name="connsiteX352" fmla="*/ 4516810 w 7751585"/>
                <a:gd name="connsiteY352" fmla="*/ 1885312 h 7753593"/>
                <a:gd name="connsiteX353" fmla="*/ 4367704 w 7751585"/>
                <a:gd name="connsiteY353" fmla="*/ 1926344 h 7753593"/>
                <a:gd name="connsiteX354" fmla="*/ 4220062 w 7751585"/>
                <a:gd name="connsiteY354" fmla="*/ 1967742 h 7753593"/>
                <a:gd name="connsiteX355" fmla="*/ 4381259 w 7751585"/>
                <a:gd name="connsiteY355" fmla="*/ 1868826 h 7753593"/>
                <a:gd name="connsiteX356" fmla="*/ 4533662 w 7751585"/>
                <a:gd name="connsiteY356" fmla="*/ 1875054 h 7753593"/>
                <a:gd name="connsiteX357" fmla="*/ 4590448 w 7751585"/>
                <a:gd name="connsiteY357" fmla="*/ 1750493 h 7753593"/>
                <a:gd name="connsiteX358" fmla="*/ 4697424 w 7751585"/>
                <a:gd name="connsiteY358" fmla="*/ 1714590 h 7753593"/>
                <a:gd name="connsiteX359" fmla="*/ 4830044 w 7751585"/>
                <a:gd name="connsiteY359" fmla="*/ 1669529 h 7753593"/>
                <a:gd name="connsiteX360" fmla="*/ 4683502 w 7751585"/>
                <a:gd name="connsiteY360" fmla="*/ 1772475 h 7753593"/>
                <a:gd name="connsiteX361" fmla="*/ 4535494 w 7751585"/>
                <a:gd name="connsiteY361" fmla="*/ 1876886 h 7753593"/>
                <a:gd name="connsiteX362" fmla="*/ 4533662 w 7751585"/>
                <a:gd name="connsiteY362" fmla="*/ 1875054 h 7753593"/>
                <a:gd name="connsiteX363" fmla="*/ 4533662 w 7751585"/>
                <a:gd name="connsiteY363" fmla="*/ 1875054 h 7753593"/>
                <a:gd name="connsiteX364" fmla="*/ 4840668 w 7751585"/>
                <a:gd name="connsiteY364" fmla="*/ 1661103 h 7753593"/>
                <a:gd name="connsiteX365" fmla="*/ 4839936 w 7751585"/>
                <a:gd name="connsiteY365" fmla="*/ 1661103 h 7753593"/>
                <a:gd name="connsiteX366" fmla="*/ 4756040 w 7751585"/>
                <a:gd name="connsiteY366" fmla="*/ 1616774 h 7753593"/>
                <a:gd name="connsiteX367" fmla="*/ 4677274 w 7751585"/>
                <a:gd name="connsiteY367" fmla="*/ 1575375 h 7753593"/>
                <a:gd name="connsiteX368" fmla="*/ 4677274 w 7751585"/>
                <a:gd name="connsiteY368" fmla="*/ 1569880 h 7753593"/>
                <a:gd name="connsiteX369" fmla="*/ 4674343 w 7751585"/>
                <a:gd name="connsiteY369" fmla="*/ 1566949 h 7753593"/>
                <a:gd name="connsiteX370" fmla="*/ 4767764 w 7751585"/>
                <a:gd name="connsiteY370" fmla="*/ 1398059 h 7753593"/>
                <a:gd name="connsiteX371" fmla="*/ 4844698 w 7751585"/>
                <a:gd name="connsiteY371" fmla="*/ 1258844 h 7753593"/>
                <a:gd name="connsiteX372" fmla="*/ 4922365 w 7751585"/>
                <a:gd name="connsiteY372" fmla="*/ 1300242 h 7753593"/>
                <a:gd name="connsiteX373" fmla="*/ 5019816 w 7751585"/>
                <a:gd name="connsiteY373" fmla="*/ 1351899 h 7753593"/>
                <a:gd name="connsiteX374" fmla="*/ 4930059 w 7751585"/>
                <a:gd name="connsiteY374" fmla="*/ 1506867 h 7753593"/>
                <a:gd name="connsiteX375" fmla="*/ 4840668 w 7751585"/>
                <a:gd name="connsiteY375" fmla="*/ 1661103 h 7753593"/>
                <a:gd name="connsiteX376" fmla="*/ 4924197 w 7751585"/>
                <a:gd name="connsiteY376" fmla="*/ 1296213 h 7753593"/>
                <a:gd name="connsiteX377" fmla="*/ 4846530 w 7751585"/>
                <a:gd name="connsiteY377" fmla="*/ 1254814 h 7753593"/>
                <a:gd name="connsiteX378" fmla="*/ 4864115 w 7751585"/>
                <a:gd name="connsiteY378" fmla="*/ 1222941 h 7753593"/>
                <a:gd name="connsiteX379" fmla="*/ 4941782 w 7751585"/>
                <a:gd name="connsiteY379" fmla="*/ 1287054 h 7753593"/>
                <a:gd name="connsiteX380" fmla="*/ 5007360 w 7751585"/>
                <a:gd name="connsiteY380" fmla="*/ 1340542 h 7753593"/>
                <a:gd name="connsiteX381" fmla="*/ 4924197 w 7751585"/>
                <a:gd name="connsiteY381" fmla="*/ 1296213 h 7753593"/>
                <a:gd name="connsiteX382" fmla="*/ 4842867 w 7751585"/>
                <a:gd name="connsiteY382" fmla="*/ 1231001 h 7753593"/>
                <a:gd name="connsiteX383" fmla="*/ 4827113 w 7751585"/>
                <a:gd name="connsiteY383" fmla="*/ 1241259 h 7753593"/>
                <a:gd name="connsiteX384" fmla="*/ 4826381 w 7751585"/>
                <a:gd name="connsiteY384" fmla="*/ 1240526 h 7753593"/>
                <a:gd name="connsiteX385" fmla="*/ 4821984 w 7751585"/>
                <a:gd name="connsiteY385" fmla="*/ 1240893 h 7753593"/>
                <a:gd name="connsiteX386" fmla="*/ 4746149 w 7751585"/>
                <a:gd name="connsiteY386" fmla="*/ 1178246 h 7753593"/>
                <a:gd name="connsiteX387" fmla="*/ 4680938 w 7751585"/>
                <a:gd name="connsiteY387" fmla="*/ 1124758 h 7753593"/>
                <a:gd name="connsiteX388" fmla="*/ 4763734 w 7751585"/>
                <a:gd name="connsiteY388" fmla="*/ 1169087 h 7753593"/>
                <a:gd name="connsiteX389" fmla="*/ 4860085 w 7751585"/>
                <a:gd name="connsiteY389" fmla="*/ 1220011 h 7753593"/>
                <a:gd name="connsiteX390" fmla="*/ 4842867 w 7751585"/>
                <a:gd name="connsiteY390" fmla="*/ 1231001 h 7753593"/>
                <a:gd name="connsiteX391" fmla="*/ 4842867 w 7751585"/>
                <a:gd name="connsiteY391" fmla="*/ 1231001 h 7753593"/>
                <a:gd name="connsiteX392" fmla="*/ 4657491 w 7751585"/>
                <a:gd name="connsiteY392" fmla="*/ 1117431 h 7753593"/>
                <a:gd name="connsiteX393" fmla="*/ 4556010 w 7751585"/>
                <a:gd name="connsiteY393" fmla="*/ 1175682 h 7753593"/>
                <a:gd name="connsiteX394" fmla="*/ 4458926 w 7751585"/>
                <a:gd name="connsiteY394" fmla="*/ 1232100 h 7753593"/>
                <a:gd name="connsiteX395" fmla="*/ 4454164 w 7751585"/>
                <a:gd name="connsiteY395" fmla="*/ 1228070 h 7753593"/>
                <a:gd name="connsiteX396" fmla="*/ 4450500 w 7751585"/>
                <a:gd name="connsiteY396" fmla="*/ 1227338 h 7753593"/>
                <a:gd name="connsiteX397" fmla="*/ 4449034 w 7751585"/>
                <a:gd name="connsiteY397" fmla="*/ 1115233 h 7753593"/>
                <a:gd name="connsiteX398" fmla="*/ 4447203 w 7751585"/>
                <a:gd name="connsiteY398" fmla="*/ 999098 h 7753593"/>
                <a:gd name="connsiteX399" fmla="*/ 4451965 w 7751585"/>
                <a:gd name="connsiteY399" fmla="*/ 996167 h 7753593"/>
                <a:gd name="connsiteX400" fmla="*/ 4554545 w 7751585"/>
                <a:gd name="connsiteY400" fmla="*/ 1054052 h 7753593"/>
                <a:gd name="connsiteX401" fmla="*/ 4657857 w 7751585"/>
                <a:gd name="connsiteY401" fmla="*/ 1111936 h 7753593"/>
                <a:gd name="connsiteX402" fmla="*/ 4657491 w 7751585"/>
                <a:gd name="connsiteY402" fmla="*/ 1117431 h 7753593"/>
                <a:gd name="connsiteX403" fmla="*/ 4657491 w 7751585"/>
                <a:gd name="connsiteY403" fmla="*/ 1117431 h 7753593"/>
                <a:gd name="connsiteX404" fmla="*/ 4176100 w 7751585"/>
                <a:gd name="connsiteY404" fmla="*/ 1792624 h 7753593"/>
                <a:gd name="connsiteX405" fmla="*/ 4321909 w 7751585"/>
                <a:gd name="connsiteY405" fmla="*/ 1831458 h 7753593"/>
                <a:gd name="connsiteX406" fmla="*/ 4286006 w 7751585"/>
                <a:gd name="connsiteY406" fmla="*/ 1875054 h 7753593"/>
                <a:gd name="connsiteX407" fmla="*/ 4210903 w 7751585"/>
                <a:gd name="connsiteY407" fmla="*/ 1966643 h 7753593"/>
                <a:gd name="connsiteX408" fmla="*/ 4209072 w 7751585"/>
                <a:gd name="connsiteY408" fmla="*/ 1966643 h 7753593"/>
                <a:gd name="connsiteX409" fmla="*/ 4191120 w 7751585"/>
                <a:gd name="connsiteY409" fmla="*/ 1880183 h 7753593"/>
                <a:gd name="connsiteX410" fmla="*/ 4172802 w 7751585"/>
                <a:gd name="connsiteY410" fmla="*/ 1795555 h 7753593"/>
                <a:gd name="connsiteX411" fmla="*/ 4176100 w 7751585"/>
                <a:gd name="connsiteY411" fmla="*/ 1792624 h 7753593"/>
                <a:gd name="connsiteX412" fmla="*/ 4277947 w 7751585"/>
                <a:gd name="connsiteY412" fmla="*/ 2528266 h 7753593"/>
                <a:gd name="connsiteX413" fmla="*/ 4272818 w 7751585"/>
                <a:gd name="connsiteY413" fmla="*/ 2531197 h 7753593"/>
                <a:gd name="connsiteX414" fmla="*/ 4272451 w 7751585"/>
                <a:gd name="connsiteY414" fmla="*/ 2535593 h 7753593"/>
                <a:gd name="connsiteX415" fmla="*/ 4275382 w 7751585"/>
                <a:gd name="connsiteY415" fmla="*/ 2539257 h 7753593"/>
                <a:gd name="connsiteX416" fmla="*/ 4278313 w 7751585"/>
                <a:gd name="connsiteY416" fmla="*/ 2539989 h 7753593"/>
                <a:gd name="connsiteX417" fmla="*/ 4284175 w 7751585"/>
                <a:gd name="connsiteY417" fmla="*/ 2534128 h 7753593"/>
                <a:gd name="connsiteX418" fmla="*/ 4283808 w 7751585"/>
                <a:gd name="connsiteY418" fmla="*/ 2532662 h 7753593"/>
                <a:gd name="connsiteX419" fmla="*/ 4447203 w 7751585"/>
                <a:gd name="connsiteY419" fmla="*/ 2431182 h 7753593"/>
                <a:gd name="connsiteX420" fmla="*/ 4448668 w 7751585"/>
                <a:gd name="connsiteY420" fmla="*/ 2432647 h 7753593"/>
                <a:gd name="connsiteX421" fmla="*/ 4451965 w 7751585"/>
                <a:gd name="connsiteY421" fmla="*/ 2433380 h 7753593"/>
                <a:gd name="connsiteX422" fmla="*/ 4456362 w 7751585"/>
                <a:gd name="connsiteY422" fmla="*/ 2431548 h 7753593"/>
                <a:gd name="connsiteX423" fmla="*/ 4616459 w 7751585"/>
                <a:gd name="connsiteY423" fmla="*/ 2547316 h 7753593"/>
                <a:gd name="connsiteX424" fmla="*/ 4617558 w 7751585"/>
                <a:gd name="connsiteY424" fmla="*/ 2547683 h 7753593"/>
                <a:gd name="connsiteX425" fmla="*/ 4617924 w 7751585"/>
                <a:gd name="connsiteY425" fmla="*/ 2547683 h 7753593"/>
                <a:gd name="connsiteX426" fmla="*/ 4619023 w 7751585"/>
                <a:gd name="connsiteY426" fmla="*/ 2546950 h 7753593"/>
                <a:gd name="connsiteX427" fmla="*/ 4619023 w 7751585"/>
                <a:gd name="connsiteY427" fmla="*/ 2546584 h 7753593"/>
                <a:gd name="connsiteX428" fmla="*/ 4619390 w 7751585"/>
                <a:gd name="connsiteY428" fmla="*/ 2546217 h 7753593"/>
                <a:gd name="connsiteX429" fmla="*/ 4621954 w 7751585"/>
                <a:gd name="connsiteY429" fmla="*/ 2331533 h 7753593"/>
                <a:gd name="connsiteX430" fmla="*/ 4786814 w 7751585"/>
                <a:gd name="connsiteY430" fmla="*/ 2441806 h 7753593"/>
                <a:gd name="connsiteX431" fmla="*/ 4786814 w 7751585"/>
                <a:gd name="connsiteY431" fmla="*/ 2441806 h 7753593"/>
                <a:gd name="connsiteX432" fmla="*/ 4787181 w 7751585"/>
                <a:gd name="connsiteY432" fmla="*/ 2441806 h 7753593"/>
                <a:gd name="connsiteX433" fmla="*/ 4787547 w 7751585"/>
                <a:gd name="connsiteY433" fmla="*/ 2441806 h 7753593"/>
                <a:gd name="connsiteX434" fmla="*/ 4787547 w 7751585"/>
                <a:gd name="connsiteY434" fmla="*/ 2441806 h 7753593"/>
                <a:gd name="connsiteX435" fmla="*/ 4788646 w 7751585"/>
                <a:gd name="connsiteY435" fmla="*/ 2441440 h 7753593"/>
                <a:gd name="connsiteX436" fmla="*/ 4827846 w 7751585"/>
                <a:gd name="connsiteY436" fmla="*/ 2399675 h 7753593"/>
                <a:gd name="connsiteX437" fmla="*/ 4866680 w 7751585"/>
                <a:gd name="connsiteY437" fmla="*/ 2357911 h 7753593"/>
                <a:gd name="connsiteX438" fmla="*/ 4866680 w 7751585"/>
                <a:gd name="connsiteY438" fmla="*/ 2357911 h 7753593"/>
                <a:gd name="connsiteX439" fmla="*/ 4867046 w 7751585"/>
                <a:gd name="connsiteY439" fmla="*/ 2357911 h 7753593"/>
                <a:gd name="connsiteX440" fmla="*/ 4900018 w 7751585"/>
                <a:gd name="connsiteY440" fmla="*/ 2304789 h 7753593"/>
                <a:gd name="connsiteX441" fmla="*/ 4930059 w 7751585"/>
                <a:gd name="connsiteY441" fmla="*/ 2256064 h 7753593"/>
                <a:gd name="connsiteX442" fmla="*/ 4931158 w 7751585"/>
                <a:gd name="connsiteY442" fmla="*/ 2256430 h 7753593"/>
                <a:gd name="connsiteX443" fmla="*/ 4936287 w 7751585"/>
                <a:gd name="connsiteY443" fmla="*/ 2253499 h 7753593"/>
                <a:gd name="connsiteX444" fmla="*/ 4935555 w 7751585"/>
                <a:gd name="connsiteY444" fmla="*/ 2247638 h 7753593"/>
                <a:gd name="connsiteX445" fmla="*/ 4971457 w 7751585"/>
                <a:gd name="connsiteY445" fmla="*/ 2192684 h 7753593"/>
                <a:gd name="connsiteX446" fmla="*/ 5006994 w 7751585"/>
                <a:gd name="connsiteY446" fmla="*/ 2138097 h 7753593"/>
                <a:gd name="connsiteX447" fmla="*/ 5008459 w 7751585"/>
                <a:gd name="connsiteY447" fmla="*/ 2138464 h 7753593"/>
                <a:gd name="connsiteX448" fmla="*/ 5013588 w 7751585"/>
                <a:gd name="connsiteY448" fmla="*/ 2135167 h 7753593"/>
                <a:gd name="connsiteX449" fmla="*/ 5013954 w 7751585"/>
                <a:gd name="connsiteY449" fmla="*/ 2131137 h 7753593"/>
                <a:gd name="connsiteX450" fmla="*/ 5201895 w 7751585"/>
                <a:gd name="connsiteY450" fmla="*/ 2027458 h 7753593"/>
                <a:gd name="connsiteX451" fmla="*/ 5203360 w 7751585"/>
                <a:gd name="connsiteY451" fmla="*/ 2027092 h 7753593"/>
                <a:gd name="connsiteX452" fmla="*/ 5202994 w 7751585"/>
                <a:gd name="connsiteY452" fmla="*/ 2025993 h 7753593"/>
                <a:gd name="connsiteX453" fmla="*/ 5234867 w 7751585"/>
                <a:gd name="connsiteY453" fmla="*/ 1936968 h 7753593"/>
                <a:gd name="connsiteX454" fmla="*/ 5264175 w 7751585"/>
                <a:gd name="connsiteY454" fmla="*/ 1853439 h 7753593"/>
                <a:gd name="connsiteX455" fmla="*/ 5264908 w 7751585"/>
                <a:gd name="connsiteY455" fmla="*/ 1853439 h 7753593"/>
                <a:gd name="connsiteX456" fmla="*/ 5271136 w 7751585"/>
                <a:gd name="connsiteY456" fmla="*/ 1849775 h 7753593"/>
                <a:gd name="connsiteX457" fmla="*/ 5268205 w 7751585"/>
                <a:gd name="connsiteY457" fmla="*/ 1840617 h 7753593"/>
                <a:gd name="connsiteX458" fmla="*/ 5259046 w 7751585"/>
                <a:gd name="connsiteY458" fmla="*/ 1843548 h 7753593"/>
                <a:gd name="connsiteX459" fmla="*/ 5258680 w 7751585"/>
                <a:gd name="connsiteY459" fmla="*/ 1848676 h 7753593"/>
                <a:gd name="connsiteX460" fmla="*/ 5259412 w 7751585"/>
                <a:gd name="connsiteY460" fmla="*/ 1849775 h 7753593"/>
                <a:gd name="connsiteX461" fmla="*/ 5182845 w 7751585"/>
                <a:gd name="connsiteY461" fmla="*/ 1920482 h 7753593"/>
                <a:gd name="connsiteX462" fmla="*/ 5175884 w 7751585"/>
                <a:gd name="connsiteY462" fmla="*/ 1885312 h 7753593"/>
                <a:gd name="connsiteX463" fmla="*/ 5175884 w 7751585"/>
                <a:gd name="connsiteY463" fmla="*/ 1885312 h 7753593"/>
                <a:gd name="connsiteX464" fmla="*/ 5175884 w 7751585"/>
                <a:gd name="connsiteY464" fmla="*/ 1884946 h 7753593"/>
                <a:gd name="connsiteX465" fmla="*/ 5175517 w 7751585"/>
                <a:gd name="connsiteY465" fmla="*/ 1883847 h 7753593"/>
                <a:gd name="connsiteX466" fmla="*/ 5175517 w 7751585"/>
                <a:gd name="connsiteY466" fmla="*/ 1883847 h 7753593"/>
                <a:gd name="connsiteX467" fmla="*/ 5175151 w 7751585"/>
                <a:gd name="connsiteY467" fmla="*/ 1882381 h 7753593"/>
                <a:gd name="connsiteX468" fmla="*/ 5174052 w 7751585"/>
                <a:gd name="connsiteY468" fmla="*/ 1882747 h 7753593"/>
                <a:gd name="connsiteX469" fmla="*/ 5173686 w 7751585"/>
                <a:gd name="connsiteY469" fmla="*/ 1882747 h 7753593"/>
                <a:gd name="connsiteX470" fmla="*/ 5173319 w 7751585"/>
                <a:gd name="connsiteY470" fmla="*/ 1883114 h 7753593"/>
                <a:gd name="connsiteX471" fmla="*/ 5171854 w 7751585"/>
                <a:gd name="connsiteY471" fmla="*/ 1883480 h 7753593"/>
                <a:gd name="connsiteX472" fmla="*/ 5172220 w 7751585"/>
                <a:gd name="connsiteY472" fmla="*/ 1884213 h 7753593"/>
                <a:gd name="connsiteX473" fmla="*/ 5133753 w 7751585"/>
                <a:gd name="connsiteY473" fmla="*/ 1942830 h 7753593"/>
                <a:gd name="connsiteX474" fmla="*/ 5098583 w 7751585"/>
                <a:gd name="connsiteY474" fmla="*/ 1997050 h 7753593"/>
                <a:gd name="connsiteX475" fmla="*/ 5091988 w 7751585"/>
                <a:gd name="connsiteY475" fmla="*/ 1999249 h 7753593"/>
                <a:gd name="connsiteX476" fmla="*/ 5021648 w 7751585"/>
                <a:gd name="connsiteY476" fmla="*/ 1974336 h 7753593"/>
                <a:gd name="connsiteX477" fmla="*/ 4950941 w 7751585"/>
                <a:gd name="connsiteY477" fmla="*/ 1949791 h 7753593"/>
                <a:gd name="connsiteX478" fmla="*/ 4950941 w 7751585"/>
                <a:gd name="connsiteY478" fmla="*/ 1947592 h 7753593"/>
                <a:gd name="connsiteX479" fmla="*/ 4947644 w 7751585"/>
                <a:gd name="connsiteY479" fmla="*/ 1943929 h 7753593"/>
                <a:gd name="connsiteX480" fmla="*/ 4938851 w 7751585"/>
                <a:gd name="connsiteY480" fmla="*/ 1946860 h 7753593"/>
                <a:gd name="connsiteX481" fmla="*/ 4940683 w 7751585"/>
                <a:gd name="connsiteY481" fmla="*/ 1954553 h 7753593"/>
                <a:gd name="connsiteX482" fmla="*/ 4905147 w 7751585"/>
                <a:gd name="connsiteY482" fmla="*/ 2036983 h 7753593"/>
                <a:gd name="connsiteX483" fmla="*/ 4870709 w 7751585"/>
                <a:gd name="connsiteY483" fmla="*/ 2117948 h 7753593"/>
                <a:gd name="connsiteX484" fmla="*/ 4869244 w 7751585"/>
                <a:gd name="connsiteY484" fmla="*/ 2117582 h 7753593"/>
                <a:gd name="connsiteX485" fmla="*/ 4861551 w 7751585"/>
                <a:gd name="connsiteY485" fmla="*/ 2124909 h 7753593"/>
                <a:gd name="connsiteX486" fmla="*/ 4861917 w 7751585"/>
                <a:gd name="connsiteY486" fmla="*/ 2127107 h 7753593"/>
                <a:gd name="connsiteX487" fmla="*/ 4669947 w 7751585"/>
                <a:gd name="connsiteY487" fmla="*/ 2208804 h 7753593"/>
                <a:gd name="connsiteX488" fmla="*/ 4667748 w 7751585"/>
                <a:gd name="connsiteY488" fmla="*/ 2206240 h 7753593"/>
                <a:gd name="connsiteX489" fmla="*/ 4665184 w 7751585"/>
                <a:gd name="connsiteY489" fmla="*/ 2205873 h 7753593"/>
                <a:gd name="connsiteX490" fmla="*/ 4636242 w 7751585"/>
                <a:gd name="connsiteY490" fmla="*/ 1989357 h 7753593"/>
                <a:gd name="connsiteX491" fmla="*/ 4638807 w 7751585"/>
                <a:gd name="connsiteY491" fmla="*/ 1987892 h 7753593"/>
                <a:gd name="connsiteX492" fmla="*/ 4636608 w 7751585"/>
                <a:gd name="connsiteY492" fmla="*/ 1980564 h 7753593"/>
                <a:gd name="connsiteX493" fmla="*/ 4630747 w 7751585"/>
                <a:gd name="connsiteY493" fmla="*/ 1981297 h 7753593"/>
                <a:gd name="connsiteX494" fmla="*/ 4605468 w 7751585"/>
                <a:gd name="connsiteY494" fmla="*/ 1965910 h 7753593"/>
                <a:gd name="connsiteX495" fmla="*/ 4579823 w 7751585"/>
                <a:gd name="connsiteY495" fmla="*/ 1950523 h 7753593"/>
                <a:gd name="connsiteX496" fmla="*/ 4580190 w 7751585"/>
                <a:gd name="connsiteY496" fmla="*/ 1948325 h 7753593"/>
                <a:gd name="connsiteX497" fmla="*/ 4577625 w 7751585"/>
                <a:gd name="connsiteY497" fmla="*/ 1945394 h 7753593"/>
                <a:gd name="connsiteX498" fmla="*/ 4570664 w 7751585"/>
                <a:gd name="connsiteY498" fmla="*/ 1947592 h 7753593"/>
                <a:gd name="connsiteX499" fmla="*/ 4570664 w 7751585"/>
                <a:gd name="connsiteY499" fmla="*/ 1948691 h 7753593"/>
                <a:gd name="connsiteX500" fmla="*/ 4523405 w 7751585"/>
                <a:gd name="connsiteY500" fmla="*/ 1955286 h 7753593"/>
                <a:gd name="connsiteX501" fmla="*/ 4473214 w 7751585"/>
                <a:gd name="connsiteY501" fmla="*/ 1962613 h 7753593"/>
                <a:gd name="connsiteX502" fmla="*/ 4473214 w 7751585"/>
                <a:gd name="connsiteY502" fmla="*/ 1962247 h 7753593"/>
                <a:gd name="connsiteX503" fmla="*/ 4469550 w 7751585"/>
                <a:gd name="connsiteY503" fmla="*/ 1962979 h 7753593"/>
                <a:gd name="connsiteX504" fmla="*/ 4469550 w 7751585"/>
                <a:gd name="connsiteY504" fmla="*/ 1963346 h 7753593"/>
                <a:gd name="connsiteX505" fmla="*/ 4470650 w 7751585"/>
                <a:gd name="connsiteY505" fmla="*/ 1966277 h 7753593"/>
                <a:gd name="connsiteX506" fmla="*/ 4488967 w 7751585"/>
                <a:gd name="connsiteY506" fmla="*/ 2055301 h 7753593"/>
                <a:gd name="connsiteX507" fmla="*/ 4506552 w 7751585"/>
                <a:gd name="connsiteY507" fmla="*/ 2139563 h 7753593"/>
                <a:gd name="connsiteX508" fmla="*/ 4503255 w 7751585"/>
                <a:gd name="connsiteY508" fmla="*/ 2142127 h 7753593"/>
                <a:gd name="connsiteX509" fmla="*/ 4502889 w 7751585"/>
                <a:gd name="connsiteY509" fmla="*/ 2147623 h 7753593"/>
                <a:gd name="connsiteX510" fmla="*/ 4506552 w 7751585"/>
                <a:gd name="connsiteY510" fmla="*/ 2151653 h 7753593"/>
                <a:gd name="connsiteX511" fmla="*/ 4509849 w 7751585"/>
                <a:gd name="connsiteY511" fmla="*/ 2152385 h 7753593"/>
                <a:gd name="connsiteX512" fmla="*/ 4511681 w 7751585"/>
                <a:gd name="connsiteY512" fmla="*/ 2151653 h 7753593"/>
                <a:gd name="connsiteX513" fmla="*/ 4618290 w 7751585"/>
                <a:gd name="connsiteY513" fmla="*/ 2326770 h 7753593"/>
                <a:gd name="connsiteX514" fmla="*/ 4466253 w 7751585"/>
                <a:gd name="connsiteY514" fmla="*/ 2415062 h 7753593"/>
                <a:gd name="connsiteX515" fmla="*/ 4418627 w 7751585"/>
                <a:gd name="connsiteY515" fmla="*/ 2391982 h 7753593"/>
                <a:gd name="connsiteX516" fmla="*/ 4339494 w 7751585"/>
                <a:gd name="connsiteY516" fmla="*/ 2353514 h 7753593"/>
                <a:gd name="connsiteX517" fmla="*/ 4336930 w 7751585"/>
                <a:gd name="connsiteY517" fmla="*/ 2347653 h 7753593"/>
                <a:gd name="connsiteX518" fmla="*/ 4329236 w 7751585"/>
                <a:gd name="connsiteY518" fmla="*/ 2350217 h 7753593"/>
                <a:gd name="connsiteX519" fmla="*/ 4331068 w 7751585"/>
                <a:gd name="connsiteY519" fmla="*/ 2357178 h 7753593"/>
                <a:gd name="connsiteX520" fmla="*/ 4304690 w 7751585"/>
                <a:gd name="connsiteY520" fmla="*/ 2442172 h 7753593"/>
                <a:gd name="connsiteX521" fmla="*/ 4277947 w 7751585"/>
                <a:gd name="connsiteY521" fmla="*/ 2528266 h 7753593"/>
                <a:gd name="connsiteX522" fmla="*/ 4570664 w 7751585"/>
                <a:gd name="connsiteY522" fmla="*/ 1951989 h 7753593"/>
                <a:gd name="connsiteX523" fmla="*/ 4571764 w 7751585"/>
                <a:gd name="connsiteY523" fmla="*/ 1953454 h 7753593"/>
                <a:gd name="connsiteX524" fmla="*/ 4564436 w 7751585"/>
                <a:gd name="connsiteY524" fmla="*/ 1974703 h 7753593"/>
                <a:gd name="connsiteX525" fmla="*/ 4552713 w 7751585"/>
                <a:gd name="connsiteY525" fmla="*/ 1973237 h 7753593"/>
                <a:gd name="connsiteX526" fmla="*/ 4484204 w 7751585"/>
                <a:gd name="connsiteY526" fmla="*/ 1964811 h 7753593"/>
                <a:gd name="connsiteX527" fmla="*/ 4523405 w 7751585"/>
                <a:gd name="connsiteY527" fmla="*/ 1959316 h 7753593"/>
                <a:gd name="connsiteX528" fmla="*/ 4570664 w 7751585"/>
                <a:gd name="connsiteY528" fmla="*/ 1951989 h 7753593"/>
                <a:gd name="connsiteX529" fmla="*/ 4843233 w 7751585"/>
                <a:gd name="connsiteY529" fmla="*/ 2138097 h 7753593"/>
                <a:gd name="connsiteX530" fmla="*/ 4688997 w 7751585"/>
                <a:gd name="connsiteY530" fmla="*/ 2226389 h 7753593"/>
                <a:gd name="connsiteX531" fmla="*/ 4671046 w 7751585"/>
                <a:gd name="connsiteY531" fmla="*/ 2215032 h 7753593"/>
                <a:gd name="connsiteX532" fmla="*/ 4671412 w 7751585"/>
                <a:gd name="connsiteY532" fmla="*/ 2211735 h 7753593"/>
                <a:gd name="connsiteX533" fmla="*/ 4843233 w 7751585"/>
                <a:gd name="connsiteY533" fmla="*/ 2138097 h 7753593"/>
                <a:gd name="connsiteX534" fmla="*/ 5020183 w 7751585"/>
                <a:gd name="connsiteY534" fmla="*/ 1977267 h 7753593"/>
                <a:gd name="connsiteX535" fmla="*/ 5090889 w 7751585"/>
                <a:gd name="connsiteY535" fmla="*/ 2001813 h 7753593"/>
                <a:gd name="connsiteX536" fmla="*/ 5090889 w 7751585"/>
                <a:gd name="connsiteY536" fmla="*/ 2004011 h 7753593"/>
                <a:gd name="connsiteX537" fmla="*/ 5092354 w 7751585"/>
                <a:gd name="connsiteY537" fmla="*/ 2005843 h 7753593"/>
                <a:gd name="connsiteX538" fmla="*/ 5051323 w 7751585"/>
                <a:gd name="connsiteY538" fmla="*/ 2066292 h 7753593"/>
                <a:gd name="connsiteX539" fmla="*/ 5010291 w 7751585"/>
                <a:gd name="connsiteY539" fmla="*/ 2127107 h 7753593"/>
                <a:gd name="connsiteX540" fmla="*/ 5008459 w 7751585"/>
                <a:gd name="connsiteY540" fmla="*/ 2127107 h 7753593"/>
                <a:gd name="connsiteX541" fmla="*/ 4948377 w 7751585"/>
                <a:gd name="connsiteY541" fmla="*/ 1954920 h 7753593"/>
                <a:gd name="connsiteX542" fmla="*/ 4949842 w 7751585"/>
                <a:gd name="connsiteY542" fmla="*/ 1953454 h 7753593"/>
                <a:gd name="connsiteX543" fmla="*/ 5020183 w 7751585"/>
                <a:gd name="connsiteY543" fmla="*/ 1977267 h 7753593"/>
                <a:gd name="connsiteX544" fmla="*/ 5173319 w 7751585"/>
                <a:gd name="connsiteY544" fmla="*/ 1888243 h 7753593"/>
                <a:gd name="connsiteX545" fmla="*/ 5179914 w 7751585"/>
                <a:gd name="connsiteY545" fmla="*/ 1922680 h 7753593"/>
                <a:gd name="connsiteX546" fmla="*/ 5106276 w 7751585"/>
                <a:gd name="connsiteY546" fmla="*/ 1991189 h 7753593"/>
                <a:gd name="connsiteX547" fmla="*/ 5137416 w 7751585"/>
                <a:gd name="connsiteY547" fmla="*/ 1943929 h 7753593"/>
                <a:gd name="connsiteX548" fmla="*/ 5173319 w 7751585"/>
                <a:gd name="connsiteY548" fmla="*/ 1888243 h 7753593"/>
                <a:gd name="connsiteX549" fmla="*/ 4572496 w 7751585"/>
                <a:gd name="connsiteY549" fmla="*/ 2111720 h 7753593"/>
                <a:gd name="connsiteX550" fmla="*/ 4573962 w 7751585"/>
                <a:gd name="connsiteY550" fmla="*/ 2156415 h 7753593"/>
                <a:gd name="connsiteX551" fmla="*/ 4545386 w 7751585"/>
                <a:gd name="connsiteY551" fmla="*/ 2101828 h 7753593"/>
                <a:gd name="connsiteX552" fmla="*/ 4571397 w 7751585"/>
                <a:gd name="connsiteY552" fmla="*/ 2068490 h 7753593"/>
                <a:gd name="connsiteX553" fmla="*/ 4572496 w 7751585"/>
                <a:gd name="connsiteY553" fmla="*/ 2111720 h 7753593"/>
                <a:gd name="connsiteX554" fmla="*/ 4572496 w 7751585"/>
                <a:gd name="connsiteY554" fmla="*/ 2111720 h 7753593"/>
                <a:gd name="connsiteX555" fmla="*/ 4621221 w 7751585"/>
                <a:gd name="connsiteY555" fmla="*/ 2186456 h 7753593"/>
                <a:gd name="connsiteX556" fmla="*/ 4582022 w 7751585"/>
                <a:gd name="connsiteY556" fmla="*/ 2164841 h 7753593"/>
                <a:gd name="connsiteX557" fmla="*/ 4579457 w 7751585"/>
                <a:gd name="connsiteY557" fmla="*/ 2158247 h 7753593"/>
                <a:gd name="connsiteX558" fmla="*/ 4597042 w 7751585"/>
                <a:gd name="connsiteY558" fmla="*/ 2104393 h 7753593"/>
                <a:gd name="connsiteX559" fmla="*/ 4657857 w 7751585"/>
                <a:gd name="connsiteY559" fmla="*/ 2206972 h 7753593"/>
                <a:gd name="connsiteX560" fmla="*/ 4621221 w 7751585"/>
                <a:gd name="connsiteY560" fmla="*/ 2186456 h 7753593"/>
                <a:gd name="connsiteX561" fmla="*/ 4577991 w 7751585"/>
                <a:gd name="connsiteY561" fmla="*/ 2152752 h 7753593"/>
                <a:gd name="connsiteX562" fmla="*/ 4577259 w 7751585"/>
                <a:gd name="connsiteY562" fmla="*/ 2070688 h 7753593"/>
                <a:gd name="connsiteX563" fmla="*/ 4594844 w 7751585"/>
                <a:gd name="connsiteY563" fmla="*/ 2099996 h 7753593"/>
                <a:gd name="connsiteX564" fmla="*/ 4577991 w 7751585"/>
                <a:gd name="connsiteY564" fmla="*/ 2152752 h 7753593"/>
                <a:gd name="connsiteX565" fmla="*/ 4514246 w 7751585"/>
                <a:gd name="connsiteY565" fmla="*/ 2141395 h 7753593"/>
                <a:gd name="connsiteX566" fmla="*/ 4543188 w 7751585"/>
                <a:gd name="connsiteY566" fmla="*/ 2104393 h 7753593"/>
                <a:gd name="connsiteX567" fmla="*/ 4572130 w 7751585"/>
                <a:gd name="connsiteY567" fmla="*/ 2158980 h 7753593"/>
                <a:gd name="connsiteX568" fmla="*/ 4571031 w 7751585"/>
                <a:gd name="connsiteY568" fmla="*/ 2160079 h 7753593"/>
                <a:gd name="connsiteX569" fmla="*/ 4543554 w 7751585"/>
                <a:gd name="connsiteY569" fmla="*/ 2152385 h 7753593"/>
                <a:gd name="connsiteX570" fmla="*/ 4516078 w 7751585"/>
                <a:gd name="connsiteY570" fmla="*/ 2145058 h 7753593"/>
                <a:gd name="connsiteX571" fmla="*/ 4514246 w 7751585"/>
                <a:gd name="connsiteY571" fmla="*/ 2141395 h 7753593"/>
                <a:gd name="connsiteX572" fmla="*/ 4514246 w 7751585"/>
                <a:gd name="connsiteY572" fmla="*/ 2141395 h 7753593"/>
                <a:gd name="connsiteX573" fmla="*/ 4664452 w 7751585"/>
                <a:gd name="connsiteY573" fmla="*/ 2220161 h 7753593"/>
                <a:gd name="connsiteX574" fmla="*/ 4665550 w 7751585"/>
                <a:gd name="connsiteY574" fmla="*/ 2219795 h 7753593"/>
                <a:gd name="connsiteX575" fmla="*/ 4671046 w 7751585"/>
                <a:gd name="connsiteY575" fmla="*/ 2229320 h 7753593"/>
                <a:gd name="connsiteX576" fmla="*/ 4662253 w 7751585"/>
                <a:gd name="connsiteY576" fmla="*/ 2223092 h 7753593"/>
                <a:gd name="connsiteX577" fmla="*/ 4663352 w 7751585"/>
                <a:gd name="connsiteY577" fmla="*/ 2220161 h 7753593"/>
                <a:gd name="connsiteX578" fmla="*/ 4664452 w 7751585"/>
                <a:gd name="connsiteY578" fmla="*/ 2220161 h 7753593"/>
                <a:gd name="connsiteX579" fmla="*/ 4664452 w 7751585"/>
                <a:gd name="connsiteY579" fmla="*/ 2220161 h 7753593"/>
                <a:gd name="connsiteX580" fmla="*/ 4579457 w 7751585"/>
                <a:gd name="connsiteY580" fmla="*/ 2169238 h 7753593"/>
                <a:gd name="connsiteX581" fmla="*/ 4580190 w 7751585"/>
                <a:gd name="connsiteY581" fmla="*/ 2168505 h 7753593"/>
                <a:gd name="connsiteX582" fmla="*/ 4600339 w 7751585"/>
                <a:gd name="connsiteY582" fmla="*/ 2182793 h 7753593"/>
                <a:gd name="connsiteX583" fmla="*/ 4587883 w 7751585"/>
                <a:gd name="connsiteY583" fmla="*/ 2177297 h 7753593"/>
                <a:gd name="connsiteX584" fmla="*/ 4581289 w 7751585"/>
                <a:gd name="connsiteY584" fmla="*/ 2174367 h 7753593"/>
                <a:gd name="connsiteX585" fmla="*/ 4579457 w 7751585"/>
                <a:gd name="connsiteY585" fmla="*/ 2169238 h 7753593"/>
                <a:gd name="connsiteX586" fmla="*/ 4603270 w 7751585"/>
                <a:gd name="connsiteY586" fmla="*/ 2180595 h 7753593"/>
                <a:gd name="connsiteX587" fmla="*/ 4619756 w 7751585"/>
                <a:gd name="connsiteY587" fmla="*/ 2189754 h 7753593"/>
                <a:gd name="connsiteX588" fmla="*/ 4631846 w 7751585"/>
                <a:gd name="connsiteY588" fmla="*/ 2196348 h 7753593"/>
                <a:gd name="connsiteX589" fmla="*/ 4616459 w 7751585"/>
                <a:gd name="connsiteY589" fmla="*/ 2189754 h 7753593"/>
                <a:gd name="connsiteX590" fmla="*/ 4603270 w 7751585"/>
                <a:gd name="connsiteY590" fmla="*/ 2180595 h 7753593"/>
                <a:gd name="connsiteX591" fmla="*/ 4657857 w 7751585"/>
                <a:gd name="connsiteY591" fmla="*/ 2211368 h 7753593"/>
                <a:gd name="connsiteX592" fmla="*/ 4657491 w 7751585"/>
                <a:gd name="connsiteY592" fmla="*/ 2214666 h 7753593"/>
                <a:gd name="connsiteX593" fmla="*/ 4660421 w 7751585"/>
                <a:gd name="connsiteY593" fmla="*/ 2218329 h 7753593"/>
                <a:gd name="connsiteX594" fmla="*/ 4659689 w 7751585"/>
                <a:gd name="connsiteY594" fmla="*/ 2220527 h 7753593"/>
                <a:gd name="connsiteX595" fmla="*/ 4630380 w 7751585"/>
                <a:gd name="connsiteY595" fmla="*/ 2199279 h 7753593"/>
                <a:gd name="connsiteX596" fmla="*/ 4657857 w 7751585"/>
                <a:gd name="connsiteY596" fmla="*/ 2211368 h 7753593"/>
                <a:gd name="connsiteX597" fmla="*/ 4542089 w 7751585"/>
                <a:gd name="connsiteY597" fmla="*/ 2156415 h 7753593"/>
                <a:gd name="connsiteX598" fmla="*/ 4569932 w 7751585"/>
                <a:gd name="connsiteY598" fmla="*/ 2163742 h 7753593"/>
                <a:gd name="connsiteX599" fmla="*/ 4569932 w 7751585"/>
                <a:gd name="connsiteY599" fmla="*/ 2165574 h 7753593"/>
                <a:gd name="connsiteX600" fmla="*/ 4573229 w 7751585"/>
                <a:gd name="connsiteY600" fmla="*/ 2169238 h 7753593"/>
                <a:gd name="connsiteX601" fmla="*/ 4576160 w 7751585"/>
                <a:gd name="connsiteY601" fmla="*/ 2169970 h 7753593"/>
                <a:gd name="connsiteX602" fmla="*/ 4576893 w 7751585"/>
                <a:gd name="connsiteY602" fmla="*/ 2172901 h 7753593"/>
                <a:gd name="connsiteX603" fmla="*/ 4532930 w 7751585"/>
                <a:gd name="connsiteY603" fmla="*/ 2153851 h 7753593"/>
                <a:gd name="connsiteX604" fmla="*/ 4542089 w 7751585"/>
                <a:gd name="connsiteY604" fmla="*/ 2156415 h 7753593"/>
                <a:gd name="connsiteX605" fmla="*/ 4542089 w 7751585"/>
                <a:gd name="connsiteY605" fmla="*/ 2156415 h 7753593"/>
                <a:gd name="connsiteX606" fmla="*/ 4643935 w 7751585"/>
                <a:gd name="connsiteY606" fmla="*/ 2270718 h 7753593"/>
                <a:gd name="connsiteX607" fmla="*/ 4660055 w 7751585"/>
                <a:gd name="connsiteY607" fmla="*/ 2228221 h 7753593"/>
                <a:gd name="connsiteX608" fmla="*/ 4671412 w 7751585"/>
                <a:gd name="connsiteY608" fmla="*/ 2234449 h 7753593"/>
                <a:gd name="connsiteX609" fmla="*/ 4672511 w 7751585"/>
                <a:gd name="connsiteY609" fmla="*/ 2238845 h 7753593"/>
                <a:gd name="connsiteX610" fmla="*/ 4646500 w 7751585"/>
                <a:gd name="connsiteY610" fmla="*/ 2280976 h 7753593"/>
                <a:gd name="connsiteX611" fmla="*/ 4628182 w 7751585"/>
                <a:gd name="connsiteY611" fmla="*/ 2310651 h 7753593"/>
                <a:gd name="connsiteX612" fmla="*/ 4643935 w 7751585"/>
                <a:gd name="connsiteY612" fmla="*/ 2270718 h 7753593"/>
                <a:gd name="connsiteX613" fmla="*/ 4643935 w 7751585"/>
                <a:gd name="connsiteY613" fmla="*/ 2270718 h 7753593"/>
                <a:gd name="connsiteX614" fmla="*/ 4851293 w 7751585"/>
                <a:gd name="connsiteY614" fmla="*/ 2334097 h 7753593"/>
                <a:gd name="connsiteX615" fmla="*/ 4846530 w 7751585"/>
                <a:gd name="connsiteY615" fmla="*/ 2341791 h 7753593"/>
                <a:gd name="connsiteX616" fmla="*/ 4724534 w 7751585"/>
                <a:gd name="connsiteY616" fmla="*/ 2263757 h 7753593"/>
                <a:gd name="connsiteX617" fmla="*/ 4851293 w 7751585"/>
                <a:gd name="connsiteY617" fmla="*/ 2334097 h 7753593"/>
                <a:gd name="connsiteX618" fmla="*/ 4853491 w 7751585"/>
                <a:gd name="connsiteY618" fmla="*/ 2337028 h 7753593"/>
                <a:gd name="connsiteX619" fmla="*/ 4858253 w 7751585"/>
                <a:gd name="connsiteY619" fmla="*/ 2345821 h 7753593"/>
                <a:gd name="connsiteX620" fmla="*/ 4861184 w 7751585"/>
                <a:gd name="connsiteY620" fmla="*/ 2351316 h 7753593"/>
                <a:gd name="connsiteX621" fmla="*/ 4849461 w 7751585"/>
                <a:gd name="connsiteY621" fmla="*/ 2343989 h 7753593"/>
                <a:gd name="connsiteX622" fmla="*/ 4853491 w 7751585"/>
                <a:gd name="connsiteY622" fmla="*/ 2337028 h 7753593"/>
                <a:gd name="connsiteX623" fmla="*/ 4806231 w 7751585"/>
                <a:gd name="connsiteY623" fmla="*/ 2305156 h 7753593"/>
                <a:gd name="connsiteX624" fmla="*/ 4682036 w 7751585"/>
                <a:gd name="connsiteY624" fmla="*/ 2236281 h 7753593"/>
                <a:gd name="connsiteX625" fmla="*/ 4682403 w 7751585"/>
                <a:gd name="connsiteY625" fmla="*/ 2234082 h 7753593"/>
                <a:gd name="connsiteX626" fmla="*/ 4689364 w 7751585"/>
                <a:gd name="connsiteY626" fmla="*/ 2230053 h 7753593"/>
                <a:gd name="connsiteX627" fmla="*/ 4806231 w 7751585"/>
                <a:gd name="connsiteY627" fmla="*/ 2305156 h 7753593"/>
                <a:gd name="connsiteX628" fmla="*/ 4680571 w 7751585"/>
                <a:gd name="connsiteY628" fmla="*/ 2231518 h 7753593"/>
                <a:gd name="connsiteX629" fmla="*/ 4679838 w 7751585"/>
                <a:gd name="connsiteY629" fmla="*/ 2230419 h 7753593"/>
                <a:gd name="connsiteX630" fmla="*/ 4676541 w 7751585"/>
                <a:gd name="connsiteY630" fmla="*/ 2230053 h 7753593"/>
                <a:gd name="connsiteX631" fmla="*/ 4672878 w 7751585"/>
                <a:gd name="connsiteY631" fmla="*/ 2223092 h 7753593"/>
                <a:gd name="connsiteX632" fmla="*/ 4669947 w 7751585"/>
                <a:gd name="connsiteY632" fmla="*/ 2217963 h 7753593"/>
                <a:gd name="connsiteX633" fmla="*/ 4669947 w 7751585"/>
                <a:gd name="connsiteY633" fmla="*/ 2217963 h 7753593"/>
                <a:gd name="connsiteX634" fmla="*/ 4686066 w 7751585"/>
                <a:gd name="connsiteY634" fmla="*/ 2228221 h 7753593"/>
                <a:gd name="connsiteX635" fmla="*/ 4680571 w 7751585"/>
                <a:gd name="connsiteY635" fmla="*/ 2231518 h 7753593"/>
                <a:gd name="connsiteX636" fmla="*/ 4577259 w 7751585"/>
                <a:gd name="connsiteY636" fmla="*/ 2063727 h 7753593"/>
                <a:gd name="connsiteX637" fmla="*/ 4577259 w 7751585"/>
                <a:gd name="connsiteY637" fmla="*/ 2062262 h 7753593"/>
                <a:gd name="connsiteX638" fmla="*/ 4577625 w 7751585"/>
                <a:gd name="connsiteY638" fmla="*/ 2061895 h 7753593"/>
                <a:gd name="connsiteX639" fmla="*/ 4577991 w 7751585"/>
                <a:gd name="connsiteY639" fmla="*/ 2059697 h 7753593"/>
                <a:gd name="connsiteX640" fmla="*/ 4629281 w 7751585"/>
                <a:gd name="connsiteY640" fmla="*/ 1993753 h 7753593"/>
                <a:gd name="connsiteX641" fmla="*/ 4603270 w 7751585"/>
                <a:gd name="connsiteY641" fmla="*/ 2073619 h 7753593"/>
                <a:gd name="connsiteX642" fmla="*/ 4596309 w 7751585"/>
                <a:gd name="connsiteY642" fmla="*/ 2095234 h 7753593"/>
                <a:gd name="connsiteX643" fmla="*/ 4577259 w 7751585"/>
                <a:gd name="connsiteY643" fmla="*/ 2063727 h 7753593"/>
                <a:gd name="connsiteX644" fmla="*/ 4572496 w 7751585"/>
                <a:gd name="connsiteY644" fmla="*/ 1975802 h 7753593"/>
                <a:gd name="connsiteX645" fmla="*/ 4568100 w 7751585"/>
                <a:gd name="connsiteY645" fmla="*/ 1975069 h 7753593"/>
                <a:gd name="connsiteX646" fmla="*/ 4572863 w 7751585"/>
                <a:gd name="connsiteY646" fmla="*/ 1961148 h 7753593"/>
                <a:gd name="connsiteX647" fmla="*/ 4572496 w 7751585"/>
                <a:gd name="connsiteY647" fmla="*/ 1975802 h 7753593"/>
                <a:gd name="connsiteX648" fmla="*/ 4572496 w 7751585"/>
                <a:gd name="connsiteY648" fmla="*/ 1979465 h 7753593"/>
                <a:gd name="connsiteX649" fmla="*/ 4571764 w 7751585"/>
                <a:gd name="connsiteY649" fmla="*/ 2004744 h 7753593"/>
                <a:gd name="connsiteX650" fmla="*/ 4571031 w 7751585"/>
                <a:gd name="connsiteY650" fmla="*/ 2054202 h 7753593"/>
                <a:gd name="connsiteX651" fmla="*/ 4570298 w 7751585"/>
                <a:gd name="connsiteY651" fmla="*/ 2054935 h 7753593"/>
                <a:gd name="connsiteX652" fmla="*/ 4548317 w 7751585"/>
                <a:gd name="connsiteY652" fmla="*/ 2034419 h 7753593"/>
                <a:gd name="connsiteX653" fmla="*/ 4567001 w 7751585"/>
                <a:gd name="connsiteY653" fmla="*/ 1978733 h 7753593"/>
                <a:gd name="connsiteX654" fmla="*/ 4572496 w 7751585"/>
                <a:gd name="connsiteY654" fmla="*/ 1979465 h 7753593"/>
                <a:gd name="connsiteX655" fmla="*/ 4546851 w 7751585"/>
                <a:gd name="connsiteY655" fmla="*/ 2038082 h 7753593"/>
                <a:gd name="connsiteX656" fmla="*/ 4567367 w 7751585"/>
                <a:gd name="connsiteY656" fmla="*/ 2057499 h 7753593"/>
                <a:gd name="connsiteX657" fmla="*/ 4567001 w 7751585"/>
                <a:gd name="connsiteY657" fmla="*/ 2061529 h 7753593"/>
                <a:gd name="connsiteX658" fmla="*/ 4568100 w 7751585"/>
                <a:gd name="connsiteY658" fmla="*/ 2062628 h 7753593"/>
                <a:gd name="connsiteX659" fmla="*/ 4542455 w 7751585"/>
                <a:gd name="connsiteY659" fmla="*/ 2096699 h 7753593"/>
                <a:gd name="connsiteX660" fmla="*/ 4532930 w 7751585"/>
                <a:gd name="connsiteY660" fmla="*/ 2078748 h 7753593"/>
                <a:gd name="connsiteX661" fmla="*/ 4546851 w 7751585"/>
                <a:gd name="connsiteY661" fmla="*/ 2038082 h 7753593"/>
                <a:gd name="connsiteX662" fmla="*/ 4540623 w 7751585"/>
                <a:gd name="connsiteY662" fmla="*/ 2099630 h 7753593"/>
                <a:gd name="connsiteX663" fmla="*/ 4539524 w 7751585"/>
                <a:gd name="connsiteY663" fmla="*/ 2101462 h 7753593"/>
                <a:gd name="connsiteX664" fmla="*/ 4514246 w 7751585"/>
                <a:gd name="connsiteY664" fmla="*/ 2135533 h 7753593"/>
                <a:gd name="connsiteX665" fmla="*/ 4531831 w 7751585"/>
                <a:gd name="connsiteY665" fmla="*/ 2083144 h 7753593"/>
                <a:gd name="connsiteX666" fmla="*/ 4540623 w 7751585"/>
                <a:gd name="connsiteY666" fmla="*/ 2099630 h 7753593"/>
                <a:gd name="connsiteX667" fmla="*/ 4577991 w 7751585"/>
                <a:gd name="connsiteY667" fmla="*/ 2177297 h 7753593"/>
                <a:gd name="connsiteX668" fmla="*/ 4579091 w 7751585"/>
                <a:gd name="connsiteY668" fmla="*/ 2180961 h 7753593"/>
                <a:gd name="connsiteX669" fmla="*/ 4547218 w 7751585"/>
                <a:gd name="connsiteY669" fmla="*/ 2164109 h 7753593"/>
                <a:gd name="connsiteX670" fmla="*/ 4577991 w 7751585"/>
                <a:gd name="connsiteY670" fmla="*/ 2177297 h 7753593"/>
                <a:gd name="connsiteX671" fmla="*/ 4582022 w 7751585"/>
                <a:gd name="connsiteY671" fmla="*/ 2179129 h 7753593"/>
                <a:gd name="connsiteX672" fmla="*/ 4586051 w 7751585"/>
                <a:gd name="connsiteY672" fmla="*/ 2180961 h 7753593"/>
                <a:gd name="connsiteX673" fmla="*/ 4613894 w 7751585"/>
                <a:gd name="connsiteY673" fmla="*/ 2193051 h 7753593"/>
                <a:gd name="connsiteX674" fmla="*/ 4625251 w 7751585"/>
                <a:gd name="connsiteY674" fmla="*/ 2201111 h 7753593"/>
                <a:gd name="connsiteX675" fmla="*/ 4653094 w 7751585"/>
                <a:gd name="connsiteY675" fmla="*/ 2220894 h 7753593"/>
                <a:gd name="connsiteX676" fmla="*/ 4593745 w 7751585"/>
                <a:gd name="connsiteY676" fmla="*/ 2189021 h 7753593"/>
                <a:gd name="connsiteX677" fmla="*/ 4583120 w 7751585"/>
                <a:gd name="connsiteY677" fmla="*/ 2183525 h 7753593"/>
                <a:gd name="connsiteX678" fmla="*/ 4582022 w 7751585"/>
                <a:gd name="connsiteY678" fmla="*/ 2179129 h 7753593"/>
                <a:gd name="connsiteX679" fmla="*/ 4591913 w 7751585"/>
                <a:gd name="connsiteY679" fmla="*/ 2191952 h 7753593"/>
                <a:gd name="connsiteX680" fmla="*/ 4657125 w 7751585"/>
                <a:gd name="connsiteY680" fmla="*/ 2226755 h 7753593"/>
                <a:gd name="connsiteX681" fmla="*/ 4640639 w 7751585"/>
                <a:gd name="connsiteY681" fmla="*/ 2269619 h 7753593"/>
                <a:gd name="connsiteX682" fmla="*/ 4620489 w 7751585"/>
                <a:gd name="connsiteY682" fmla="*/ 2322374 h 7753593"/>
                <a:gd name="connsiteX683" fmla="*/ 4599973 w 7751585"/>
                <a:gd name="connsiteY683" fmla="*/ 2245439 h 7753593"/>
                <a:gd name="connsiteX684" fmla="*/ 4584586 w 7751585"/>
                <a:gd name="connsiteY684" fmla="*/ 2188288 h 7753593"/>
                <a:gd name="connsiteX685" fmla="*/ 4591913 w 7751585"/>
                <a:gd name="connsiteY685" fmla="*/ 2191952 h 7753593"/>
                <a:gd name="connsiteX686" fmla="*/ 4855689 w 7751585"/>
                <a:gd name="connsiteY686" fmla="*/ 2328969 h 7753593"/>
                <a:gd name="connsiteX687" fmla="*/ 4871076 w 7751585"/>
                <a:gd name="connsiteY687" fmla="*/ 2132968 h 7753593"/>
                <a:gd name="connsiteX688" fmla="*/ 4871809 w 7751585"/>
                <a:gd name="connsiteY688" fmla="*/ 2132968 h 7753593"/>
                <a:gd name="connsiteX689" fmla="*/ 4899285 w 7751585"/>
                <a:gd name="connsiteY689" fmla="*/ 2188654 h 7753593"/>
                <a:gd name="connsiteX690" fmla="*/ 4928228 w 7751585"/>
                <a:gd name="connsiteY690" fmla="*/ 2246905 h 7753593"/>
                <a:gd name="connsiteX691" fmla="*/ 4927128 w 7751585"/>
                <a:gd name="connsiteY691" fmla="*/ 2248004 h 7753593"/>
                <a:gd name="connsiteX692" fmla="*/ 4927495 w 7751585"/>
                <a:gd name="connsiteY692" fmla="*/ 2253133 h 7753593"/>
                <a:gd name="connsiteX693" fmla="*/ 4891592 w 7751585"/>
                <a:gd name="connsiteY693" fmla="*/ 2291234 h 7753593"/>
                <a:gd name="connsiteX694" fmla="*/ 4855689 w 7751585"/>
                <a:gd name="connsiteY694" fmla="*/ 2328969 h 7753593"/>
                <a:gd name="connsiteX695" fmla="*/ 4866313 w 7751585"/>
                <a:gd name="connsiteY695" fmla="*/ 2132236 h 7753593"/>
                <a:gd name="connsiteX696" fmla="*/ 4867779 w 7751585"/>
                <a:gd name="connsiteY696" fmla="*/ 2132602 h 7753593"/>
                <a:gd name="connsiteX697" fmla="*/ 4852392 w 7751585"/>
                <a:gd name="connsiteY697" fmla="*/ 2330800 h 7753593"/>
                <a:gd name="connsiteX698" fmla="*/ 4692661 w 7751585"/>
                <a:gd name="connsiteY698" fmla="*/ 2228587 h 7753593"/>
                <a:gd name="connsiteX699" fmla="*/ 4864482 w 7751585"/>
                <a:gd name="connsiteY699" fmla="*/ 2130404 h 7753593"/>
                <a:gd name="connsiteX700" fmla="*/ 4866313 w 7751585"/>
                <a:gd name="connsiteY700" fmla="*/ 2132236 h 7753593"/>
                <a:gd name="connsiteX701" fmla="*/ 4866313 w 7751585"/>
                <a:gd name="connsiteY701" fmla="*/ 2132236 h 7753593"/>
                <a:gd name="connsiteX702" fmla="*/ 4629648 w 7751585"/>
                <a:gd name="connsiteY702" fmla="*/ 1987892 h 7753593"/>
                <a:gd name="connsiteX703" fmla="*/ 4602171 w 7751585"/>
                <a:gd name="connsiteY703" fmla="*/ 2021230 h 7753593"/>
                <a:gd name="connsiteX704" fmla="*/ 4577625 w 7751585"/>
                <a:gd name="connsiteY704" fmla="*/ 2051271 h 7753593"/>
                <a:gd name="connsiteX705" fmla="*/ 4577259 w 7751585"/>
                <a:gd name="connsiteY705" fmla="*/ 1979832 h 7753593"/>
                <a:gd name="connsiteX706" fmla="*/ 4628915 w 7751585"/>
                <a:gd name="connsiteY706" fmla="*/ 1986426 h 7753593"/>
                <a:gd name="connsiteX707" fmla="*/ 4628915 w 7751585"/>
                <a:gd name="connsiteY707" fmla="*/ 1987159 h 7753593"/>
                <a:gd name="connsiteX708" fmla="*/ 4629648 w 7751585"/>
                <a:gd name="connsiteY708" fmla="*/ 1987892 h 7753593"/>
                <a:gd name="connsiteX709" fmla="*/ 4629648 w 7751585"/>
                <a:gd name="connsiteY709" fmla="*/ 1987892 h 7753593"/>
                <a:gd name="connsiteX710" fmla="*/ 4545752 w 7751585"/>
                <a:gd name="connsiteY710" fmla="*/ 2031488 h 7753593"/>
                <a:gd name="connsiteX711" fmla="*/ 4523405 w 7751585"/>
                <a:gd name="connsiteY711" fmla="*/ 2010606 h 7753593"/>
                <a:gd name="connsiteX712" fmla="*/ 4476511 w 7751585"/>
                <a:gd name="connsiteY712" fmla="*/ 1967009 h 7753593"/>
                <a:gd name="connsiteX713" fmla="*/ 4552346 w 7751585"/>
                <a:gd name="connsiteY713" fmla="*/ 1976901 h 7753593"/>
                <a:gd name="connsiteX714" fmla="*/ 4563337 w 7751585"/>
                <a:gd name="connsiteY714" fmla="*/ 1978366 h 7753593"/>
                <a:gd name="connsiteX715" fmla="*/ 4545752 w 7751585"/>
                <a:gd name="connsiteY715" fmla="*/ 2031488 h 7753593"/>
                <a:gd name="connsiteX716" fmla="*/ 4520840 w 7751585"/>
                <a:gd name="connsiteY716" fmla="*/ 2013170 h 7753593"/>
                <a:gd name="connsiteX717" fmla="*/ 4544287 w 7751585"/>
                <a:gd name="connsiteY717" fmla="*/ 2035151 h 7753593"/>
                <a:gd name="connsiteX718" fmla="*/ 4531098 w 7751585"/>
                <a:gd name="connsiteY718" fmla="*/ 2074352 h 7753593"/>
                <a:gd name="connsiteX719" fmla="*/ 4477610 w 7751585"/>
                <a:gd name="connsiteY719" fmla="*/ 1972871 h 7753593"/>
                <a:gd name="connsiteX720" fmla="*/ 4520840 w 7751585"/>
                <a:gd name="connsiteY720" fmla="*/ 2013170 h 7753593"/>
                <a:gd name="connsiteX721" fmla="*/ 5054620 w 7751585"/>
                <a:gd name="connsiteY721" fmla="*/ 2067757 h 7753593"/>
                <a:gd name="connsiteX722" fmla="*/ 5095285 w 7751585"/>
                <a:gd name="connsiteY722" fmla="*/ 2007675 h 7753593"/>
                <a:gd name="connsiteX723" fmla="*/ 5097117 w 7751585"/>
                <a:gd name="connsiteY723" fmla="*/ 2008041 h 7753593"/>
                <a:gd name="connsiteX724" fmla="*/ 5102613 w 7751585"/>
                <a:gd name="connsiteY724" fmla="*/ 2004744 h 7753593"/>
                <a:gd name="connsiteX725" fmla="*/ 5149140 w 7751585"/>
                <a:gd name="connsiteY725" fmla="*/ 2015368 h 7753593"/>
                <a:gd name="connsiteX726" fmla="*/ 5197132 w 7751585"/>
                <a:gd name="connsiteY726" fmla="*/ 2025993 h 7753593"/>
                <a:gd name="connsiteX727" fmla="*/ 5014321 w 7751585"/>
                <a:gd name="connsiteY727" fmla="*/ 2126740 h 7753593"/>
                <a:gd name="connsiteX728" fmla="*/ 5054620 w 7751585"/>
                <a:gd name="connsiteY728" fmla="*/ 2067757 h 7753593"/>
                <a:gd name="connsiteX729" fmla="*/ 5054620 w 7751585"/>
                <a:gd name="connsiteY729" fmla="*/ 2067757 h 7753593"/>
                <a:gd name="connsiteX730" fmla="*/ 5199697 w 7751585"/>
                <a:gd name="connsiteY730" fmla="*/ 2023062 h 7753593"/>
                <a:gd name="connsiteX731" fmla="*/ 5149873 w 7751585"/>
                <a:gd name="connsiteY731" fmla="*/ 2011705 h 7753593"/>
                <a:gd name="connsiteX732" fmla="*/ 5102979 w 7751585"/>
                <a:gd name="connsiteY732" fmla="*/ 2001447 h 7753593"/>
                <a:gd name="connsiteX733" fmla="*/ 5102613 w 7751585"/>
                <a:gd name="connsiteY733" fmla="*/ 1999249 h 7753593"/>
                <a:gd name="connsiteX734" fmla="*/ 5181013 w 7751585"/>
                <a:gd name="connsiteY734" fmla="*/ 1926710 h 7753593"/>
                <a:gd name="connsiteX735" fmla="*/ 5186508 w 7751585"/>
                <a:gd name="connsiteY735" fmla="*/ 1954920 h 7753593"/>
                <a:gd name="connsiteX736" fmla="*/ 5199697 w 7751585"/>
                <a:gd name="connsiteY736" fmla="*/ 2023062 h 7753593"/>
                <a:gd name="connsiteX737" fmla="*/ 4476877 w 7751585"/>
                <a:gd name="connsiteY737" fmla="*/ 2428617 h 7753593"/>
                <a:gd name="connsiteX738" fmla="*/ 4458560 w 7751585"/>
                <a:gd name="connsiteY738" fmla="*/ 2425320 h 7753593"/>
                <a:gd name="connsiteX739" fmla="*/ 4458560 w 7751585"/>
                <a:gd name="connsiteY739" fmla="*/ 2423855 h 7753593"/>
                <a:gd name="connsiteX740" fmla="*/ 4465520 w 7751585"/>
                <a:gd name="connsiteY740" fmla="*/ 2419825 h 7753593"/>
                <a:gd name="connsiteX741" fmla="*/ 4488234 w 7751585"/>
                <a:gd name="connsiteY741" fmla="*/ 2430815 h 7753593"/>
                <a:gd name="connsiteX742" fmla="*/ 4476877 w 7751585"/>
                <a:gd name="connsiteY742" fmla="*/ 2428617 h 7753593"/>
                <a:gd name="connsiteX743" fmla="*/ 4476145 w 7751585"/>
                <a:gd name="connsiteY743" fmla="*/ 2432281 h 7753593"/>
                <a:gd name="connsiteX744" fmla="*/ 4494829 w 7751585"/>
                <a:gd name="connsiteY744" fmla="*/ 2435578 h 7753593"/>
                <a:gd name="connsiteX745" fmla="*/ 4498126 w 7751585"/>
                <a:gd name="connsiteY745" fmla="*/ 2441073 h 7753593"/>
                <a:gd name="connsiteX746" fmla="*/ 4501057 w 7751585"/>
                <a:gd name="connsiteY746" fmla="*/ 2441806 h 7753593"/>
                <a:gd name="connsiteX747" fmla="*/ 4507285 w 7751585"/>
                <a:gd name="connsiteY747" fmla="*/ 2438143 h 7753593"/>
                <a:gd name="connsiteX748" fmla="*/ 4506919 w 7751585"/>
                <a:gd name="connsiteY748" fmla="*/ 2432281 h 7753593"/>
                <a:gd name="connsiteX749" fmla="*/ 4561872 w 7751585"/>
                <a:gd name="connsiteY749" fmla="*/ 2382823 h 7753593"/>
                <a:gd name="connsiteX750" fmla="*/ 4618290 w 7751585"/>
                <a:gd name="connsiteY750" fmla="*/ 2331899 h 7753593"/>
                <a:gd name="connsiteX751" fmla="*/ 4615726 w 7751585"/>
                <a:gd name="connsiteY751" fmla="*/ 2542554 h 7753593"/>
                <a:gd name="connsiteX752" fmla="*/ 4458560 w 7751585"/>
                <a:gd name="connsiteY752" fmla="*/ 2429350 h 7753593"/>
                <a:gd name="connsiteX753" fmla="*/ 4476145 w 7751585"/>
                <a:gd name="connsiteY753" fmla="*/ 2432281 h 7753593"/>
                <a:gd name="connsiteX754" fmla="*/ 4649797 w 7751585"/>
                <a:gd name="connsiteY754" fmla="*/ 2282441 h 7753593"/>
                <a:gd name="connsiteX755" fmla="*/ 4675442 w 7751585"/>
                <a:gd name="connsiteY755" fmla="*/ 2240677 h 7753593"/>
                <a:gd name="connsiteX756" fmla="*/ 4676541 w 7751585"/>
                <a:gd name="connsiteY756" fmla="*/ 2241043 h 7753593"/>
                <a:gd name="connsiteX757" fmla="*/ 4679472 w 7751585"/>
                <a:gd name="connsiteY757" fmla="*/ 2239212 h 7753593"/>
                <a:gd name="connsiteX758" fmla="*/ 4844332 w 7751585"/>
                <a:gd name="connsiteY758" fmla="*/ 2344722 h 7753593"/>
                <a:gd name="connsiteX759" fmla="*/ 4818687 w 7751585"/>
                <a:gd name="connsiteY759" fmla="*/ 2385754 h 7753593"/>
                <a:gd name="connsiteX760" fmla="*/ 4786814 w 7751585"/>
                <a:gd name="connsiteY760" fmla="*/ 2437410 h 7753593"/>
                <a:gd name="connsiteX761" fmla="*/ 4622321 w 7751585"/>
                <a:gd name="connsiteY761" fmla="*/ 2327137 h 7753593"/>
                <a:gd name="connsiteX762" fmla="*/ 4649797 w 7751585"/>
                <a:gd name="connsiteY762" fmla="*/ 2282441 h 7753593"/>
                <a:gd name="connsiteX763" fmla="*/ 4798171 w 7751585"/>
                <a:gd name="connsiteY763" fmla="*/ 2426053 h 7753593"/>
                <a:gd name="connsiteX764" fmla="*/ 4821984 w 7751585"/>
                <a:gd name="connsiteY764" fmla="*/ 2387952 h 7753593"/>
                <a:gd name="connsiteX765" fmla="*/ 4847263 w 7751585"/>
                <a:gd name="connsiteY765" fmla="*/ 2346920 h 7753593"/>
                <a:gd name="connsiteX766" fmla="*/ 4863016 w 7751585"/>
                <a:gd name="connsiteY766" fmla="*/ 2356812 h 7753593"/>
                <a:gd name="connsiteX767" fmla="*/ 4825281 w 7751585"/>
                <a:gd name="connsiteY767" fmla="*/ 2397111 h 7753593"/>
                <a:gd name="connsiteX768" fmla="*/ 4798171 w 7751585"/>
                <a:gd name="connsiteY768" fmla="*/ 2426053 h 7753593"/>
                <a:gd name="connsiteX769" fmla="*/ 4865947 w 7751585"/>
                <a:gd name="connsiteY769" fmla="*/ 2353148 h 7753593"/>
                <a:gd name="connsiteX770" fmla="*/ 4861184 w 7751585"/>
                <a:gd name="connsiteY770" fmla="*/ 2344355 h 7753593"/>
                <a:gd name="connsiteX771" fmla="*/ 4855323 w 7751585"/>
                <a:gd name="connsiteY771" fmla="*/ 2334097 h 7753593"/>
                <a:gd name="connsiteX772" fmla="*/ 4893790 w 7751585"/>
                <a:gd name="connsiteY772" fmla="*/ 2293432 h 7753593"/>
                <a:gd name="connsiteX773" fmla="*/ 4920900 w 7751585"/>
                <a:gd name="connsiteY773" fmla="*/ 2264490 h 7753593"/>
                <a:gd name="connsiteX774" fmla="*/ 4897087 w 7751585"/>
                <a:gd name="connsiteY774" fmla="*/ 2302591 h 7753593"/>
                <a:gd name="connsiteX775" fmla="*/ 4865947 w 7751585"/>
                <a:gd name="connsiteY775" fmla="*/ 2353148 h 7753593"/>
                <a:gd name="connsiteX776" fmla="*/ 4932990 w 7751585"/>
                <a:gd name="connsiteY776" fmla="*/ 2245073 h 7753593"/>
                <a:gd name="connsiteX777" fmla="*/ 4931158 w 7751585"/>
                <a:gd name="connsiteY777" fmla="*/ 2245073 h 7753593"/>
                <a:gd name="connsiteX778" fmla="*/ 4902583 w 7751585"/>
                <a:gd name="connsiteY778" fmla="*/ 2186823 h 7753593"/>
                <a:gd name="connsiteX779" fmla="*/ 4874739 w 7751585"/>
                <a:gd name="connsiteY779" fmla="*/ 2131137 h 7753593"/>
                <a:gd name="connsiteX780" fmla="*/ 4876938 w 7751585"/>
                <a:gd name="connsiteY780" fmla="*/ 2128572 h 7753593"/>
                <a:gd name="connsiteX781" fmla="*/ 4876938 w 7751585"/>
                <a:gd name="connsiteY781" fmla="*/ 2127107 h 7753593"/>
                <a:gd name="connsiteX782" fmla="*/ 4939218 w 7751585"/>
                <a:gd name="connsiteY782" fmla="*/ 2130404 h 7753593"/>
                <a:gd name="connsiteX783" fmla="*/ 5002964 w 7751585"/>
                <a:gd name="connsiteY783" fmla="*/ 2133335 h 7753593"/>
                <a:gd name="connsiteX784" fmla="*/ 5002964 w 7751585"/>
                <a:gd name="connsiteY784" fmla="*/ 2133701 h 7753593"/>
                <a:gd name="connsiteX785" fmla="*/ 5004429 w 7751585"/>
                <a:gd name="connsiteY785" fmla="*/ 2135167 h 7753593"/>
                <a:gd name="connsiteX786" fmla="*/ 4968527 w 7751585"/>
                <a:gd name="connsiteY786" fmla="*/ 2189754 h 7753593"/>
                <a:gd name="connsiteX787" fmla="*/ 4932990 w 7751585"/>
                <a:gd name="connsiteY787" fmla="*/ 2245073 h 7753593"/>
                <a:gd name="connsiteX788" fmla="*/ 5202261 w 7751585"/>
                <a:gd name="connsiteY788" fmla="*/ 2019032 h 7753593"/>
                <a:gd name="connsiteX789" fmla="*/ 5189805 w 7751585"/>
                <a:gd name="connsiteY789" fmla="*/ 1954187 h 7753593"/>
                <a:gd name="connsiteX790" fmla="*/ 5183943 w 7751585"/>
                <a:gd name="connsiteY790" fmla="*/ 1923779 h 7753593"/>
                <a:gd name="connsiteX791" fmla="*/ 5261611 w 7751585"/>
                <a:gd name="connsiteY791" fmla="*/ 1851974 h 7753593"/>
                <a:gd name="connsiteX792" fmla="*/ 5231936 w 7751585"/>
                <a:gd name="connsiteY792" fmla="*/ 1935136 h 7753593"/>
                <a:gd name="connsiteX793" fmla="*/ 5202261 w 7751585"/>
                <a:gd name="connsiteY793" fmla="*/ 2019032 h 7753593"/>
                <a:gd name="connsiteX794" fmla="*/ 4943981 w 7751585"/>
                <a:gd name="connsiteY794" fmla="*/ 1955286 h 7753593"/>
                <a:gd name="connsiteX795" fmla="*/ 4944714 w 7751585"/>
                <a:gd name="connsiteY795" fmla="*/ 1955286 h 7753593"/>
                <a:gd name="connsiteX796" fmla="*/ 4945080 w 7751585"/>
                <a:gd name="connsiteY796" fmla="*/ 1955286 h 7753593"/>
                <a:gd name="connsiteX797" fmla="*/ 5005162 w 7751585"/>
                <a:gd name="connsiteY797" fmla="*/ 2127473 h 7753593"/>
                <a:gd name="connsiteX798" fmla="*/ 5002964 w 7751585"/>
                <a:gd name="connsiteY798" fmla="*/ 2128938 h 7753593"/>
                <a:gd name="connsiteX799" fmla="*/ 5002964 w 7751585"/>
                <a:gd name="connsiteY799" fmla="*/ 2129671 h 7753593"/>
                <a:gd name="connsiteX800" fmla="*/ 4938851 w 7751585"/>
                <a:gd name="connsiteY800" fmla="*/ 2126374 h 7753593"/>
                <a:gd name="connsiteX801" fmla="*/ 4876938 w 7751585"/>
                <a:gd name="connsiteY801" fmla="*/ 2123443 h 7753593"/>
                <a:gd name="connsiteX802" fmla="*/ 4874007 w 7751585"/>
                <a:gd name="connsiteY802" fmla="*/ 2118681 h 7753593"/>
                <a:gd name="connsiteX803" fmla="*/ 4908810 w 7751585"/>
                <a:gd name="connsiteY803" fmla="*/ 2037716 h 7753593"/>
                <a:gd name="connsiteX804" fmla="*/ 4943981 w 7751585"/>
                <a:gd name="connsiteY804" fmla="*/ 1955286 h 7753593"/>
                <a:gd name="connsiteX805" fmla="*/ 4620122 w 7751585"/>
                <a:gd name="connsiteY805" fmla="*/ 2135167 h 7753593"/>
                <a:gd name="connsiteX806" fmla="*/ 4598874 w 7751585"/>
                <a:gd name="connsiteY806" fmla="*/ 2099630 h 7753593"/>
                <a:gd name="connsiteX807" fmla="*/ 4606934 w 7751585"/>
                <a:gd name="connsiteY807" fmla="*/ 2075084 h 7753593"/>
                <a:gd name="connsiteX808" fmla="*/ 4633311 w 7751585"/>
                <a:gd name="connsiteY808" fmla="*/ 1993021 h 7753593"/>
                <a:gd name="connsiteX809" fmla="*/ 4661521 w 7751585"/>
                <a:gd name="connsiteY809" fmla="*/ 2204774 h 7753593"/>
                <a:gd name="connsiteX810" fmla="*/ 4620122 w 7751585"/>
                <a:gd name="connsiteY810" fmla="*/ 2135167 h 7753593"/>
                <a:gd name="connsiteX811" fmla="*/ 4576893 w 7751585"/>
                <a:gd name="connsiteY811" fmla="*/ 1976168 h 7753593"/>
                <a:gd name="connsiteX812" fmla="*/ 4576893 w 7751585"/>
                <a:gd name="connsiteY812" fmla="*/ 1953821 h 7753593"/>
                <a:gd name="connsiteX813" fmla="*/ 4577625 w 7751585"/>
                <a:gd name="connsiteY813" fmla="*/ 1953454 h 7753593"/>
                <a:gd name="connsiteX814" fmla="*/ 4603636 w 7751585"/>
                <a:gd name="connsiteY814" fmla="*/ 1969208 h 7753593"/>
                <a:gd name="connsiteX815" fmla="*/ 4625984 w 7751585"/>
                <a:gd name="connsiteY815" fmla="*/ 1982763 h 7753593"/>
                <a:gd name="connsiteX816" fmla="*/ 4576893 w 7751585"/>
                <a:gd name="connsiteY816" fmla="*/ 1976168 h 7753593"/>
                <a:gd name="connsiteX817" fmla="*/ 4529633 w 7751585"/>
                <a:gd name="connsiteY817" fmla="*/ 2078748 h 7753593"/>
                <a:gd name="connsiteX818" fmla="*/ 4509483 w 7751585"/>
                <a:gd name="connsiteY818" fmla="*/ 2138830 h 7753593"/>
                <a:gd name="connsiteX819" fmla="*/ 4491898 w 7751585"/>
                <a:gd name="connsiteY819" fmla="*/ 2054568 h 7753593"/>
                <a:gd name="connsiteX820" fmla="*/ 4475412 w 7751585"/>
                <a:gd name="connsiteY820" fmla="*/ 1976168 h 7753593"/>
                <a:gd name="connsiteX821" fmla="*/ 4529633 w 7751585"/>
                <a:gd name="connsiteY821" fmla="*/ 2078748 h 7753593"/>
                <a:gd name="connsiteX822" fmla="*/ 4513879 w 7751585"/>
                <a:gd name="connsiteY822" fmla="*/ 2149821 h 7753593"/>
                <a:gd name="connsiteX823" fmla="*/ 4580190 w 7751585"/>
                <a:gd name="connsiteY823" fmla="*/ 2185357 h 7753593"/>
                <a:gd name="connsiteX824" fmla="*/ 4596309 w 7751585"/>
                <a:gd name="connsiteY824" fmla="*/ 2245806 h 7753593"/>
                <a:gd name="connsiteX825" fmla="*/ 4615360 w 7751585"/>
                <a:gd name="connsiteY825" fmla="*/ 2316512 h 7753593"/>
                <a:gd name="connsiteX826" fmla="*/ 4513879 w 7751585"/>
                <a:gd name="connsiteY826" fmla="*/ 2149821 h 7753593"/>
                <a:gd name="connsiteX827" fmla="*/ 4513879 w 7751585"/>
                <a:gd name="connsiteY827" fmla="*/ 2149821 h 7753593"/>
                <a:gd name="connsiteX828" fmla="*/ 4559307 w 7751585"/>
                <a:gd name="connsiteY828" fmla="*/ 2379892 h 7753593"/>
                <a:gd name="connsiteX829" fmla="*/ 4504720 w 7751585"/>
                <a:gd name="connsiteY829" fmla="*/ 2429350 h 7753593"/>
                <a:gd name="connsiteX830" fmla="*/ 4504354 w 7751585"/>
                <a:gd name="connsiteY830" fmla="*/ 2428617 h 7753593"/>
                <a:gd name="connsiteX831" fmla="*/ 4496661 w 7751585"/>
                <a:gd name="connsiteY831" fmla="*/ 2430449 h 7753593"/>
                <a:gd name="connsiteX832" fmla="*/ 4469550 w 7751585"/>
                <a:gd name="connsiteY832" fmla="*/ 2417260 h 7753593"/>
                <a:gd name="connsiteX833" fmla="*/ 4606567 w 7751585"/>
                <a:gd name="connsiteY833" fmla="*/ 2337761 h 7753593"/>
                <a:gd name="connsiteX834" fmla="*/ 4559307 w 7751585"/>
                <a:gd name="connsiteY834" fmla="*/ 2379892 h 7753593"/>
                <a:gd name="connsiteX835" fmla="*/ 4456362 w 7751585"/>
                <a:gd name="connsiteY835" fmla="*/ 2420924 h 7753593"/>
                <a:gd name="connsiteX836" fmla="*/ 4454896 w 7751585"/>
                <a:gd name="connsiteY836" fmla="*/ 2419092 h 7753593"/>
                <a:gd name="connsiteX837" fmla="*/ 4446836 w 7751585"/>
                <a:gd name="connsiteY837" fmla="*/ 2420924 h 7753593"/>
                <a:gd name="connsiteX838" fmla="*/ 4393349 w 7751585"/>
                <a:gd name="connsiteY838" fmla="*/ 2387952 h 7753593"/>
                <a:gd name="connsiteX839" fmla="*/ 4365139 w 7751585"/>
                <a:gd name="connsiteY839" fmla="*/ 2370733 h 7753593"/>
                <a:gd name="connsiteX840" fmla="*/ 4416062 w 7751585"/>
                <a:gd name="connsiteY840" fmla="*/ 2395645 h 7753593"/>
                <a:gd name="connsiteX841" fmla="*/ 4461491 w 7751585"/>
                <a:gd name="connsiteY841" fmla="*/ 2417626 h 7753593"/>
                <a:gd name="connsiteX842" fmla="*/ 4456362 w 7751585"/>
                <a:gd name="connsiteY842" fmla="*/ 2420924 h 7753593"/>
                <a:gd name="connsiteX843" fmla="*/ 4333632 w 7751585"/>
                <a:gd name="connsiteY843" fmla="*/ 2359376 h 7753593"/>
                <a:gd name="connsiteX844" fmla="*/ 4336564 w 7751585"/>
                <a:gd name="connsiteY844" fmla="*/ 2357544 h 7753593"/>
                <a:gd name="connsiteX845" fmla="*/ 4391517 w 7751585"/>
                <a:gd name="connsiteY845" fmla="*/ 2391249 h 7753593"/>
                <a:gd name="connsiteX846" fmla="*/ 4445005 w 7751585"/>
                <a:gd name="connsiteY846" fmla="*/ 2423855 h 7753593"/>
                <a:gd name="connsiteX847" fmla="*/ 4444638 w 7751585"/>
                <a:gd name="connsiteY847" fmla="*/ 2428251 h 7753593"/>
                <a:gd name="connsiteX848" fmla="*/ 4444638 w 7751585"/>
                <a:gd name="connsiteY848" fmla="*/ 2428251 h 7753593"/>
                <a:gd name="connsiteX849" fmla="*/ 4281243 w 7751585"/>
                <a:gd name="connsiteY849" fmla="*/ 2529731 h 7753593"/>
                <a:gd name="connsiteX850" fmla="*/ 4280877 w 7751585"/>
                <a:gd name="connsiteY850" fmla="*/ 2529365 h 7753593"/>
                <a:gd name="connsiteX851" fmla="*/ 4307255 w 7751585"/>
                <a:gd name="connsiteY851" fmla="*/ 2444371 h 7753593"/>
                <a:gd name="connsiteX852" fmla="*/ 4333632 w 7751585"/>
                <a:gd name="connsiteY852" fmla="*/ 2359376 h 7753593"/>
                <a:gd name="connsiteX853" fmla="*/ 4638074 w 7751585"/>
                <a:gd name="connsiteY853" fmla="*/ 519905 h 7753593"/>
                <a:gd name="connsiteX854" fmla="*/ 4638074 w 7751585"/>
                <a:gd name="connsiteY854" fmla="*/ 519905 h 7753593"/>
                <a:gd name="connsiteX855" fmla="*/ 4638807 w 7751585"/>
                <a:gd name="connsiteY855" fmla="*/ 520272 h 7753593"/>
                <a:gd name="connsiteX856" fmla="*/ 4802934 w 7751585"/>
                <a:gd name="connsiteY856" fmla="*/ 522836 h 7753593"/>
                <a:gd name="connsiteX857" fmla="*/ 4963764 w 7751585"/>
                <a:gd name="connsiteY857" fmla="*/ 524668 h 7753593"/>
                <a:gd name="connsiteX858" fmla="*/ 4880968 w 7751585"/>
                <a:gd name="connsiteY858" fmla="*/ 648130 h 7753593"/>
                <a:gd name="connsiteX859" fmla="*/ 4796706 w 7751585"/>
                <a:gd name="connsiteY859" fmla="*/ 774156 h 7753593"/>
                <a:gd name="connsiteX860" fmla="*/ 4796340 w 7751585"/>
                <a:gd name="connsiteY860" fmla="*/ 774156 h 7753593"/>
                <a:gd name="connsiteX861" fmla="*/ 4796340 w 7751585"/>
                <a:gd name="connsiteY861" fmla="*/ 774522 h 7753593"/>
                <a:gd name="connsiteX862" fmla="*/ 4796340 w 7751585"/>
                <a:gd name="connsiteY862" fmla="*/ 774889 h 7753593"/>
                <a:gd name="connsiteX863" fmla="*/ 4796340 w 7751585"/>
                <a:gd name="connsiteY863" fmla="*/ 774889 h 7753593"/>
                <a:gd name="connsiteX864" fmla="*/ 4797072 w 7751585"/>
                <a:gd name="connsiteY864" fmla="*/ 775988 h 7753593"/>
                <a:gd name="connsiteX865" fmla="*/ 4797072 w 7751585"/>
                <a:gd name="connsiteY865" fmla="*/ 775988 h 7753593"/>
                <a:gd name="connsiteX866" fmla="*/ 4797072 w 7751585"/>
                <a:gd name="connsiteY866" fmla="*/ 776354 h 7753593"/>
                <a:gd name="connsiteX867" fmla="*/ 4797438 w 7751585"/>
                <a:gd name="connsiteY867" fmla="*/ 776354 h 7753593"/>
                <a:gd name="connsiteX868" fmla="*/ 4859719 w 7751585"/>
                <a:gd name="connsiteY868" fmla="*/ 834971 h 7753593"/>
                <a:gd name="connsiteX869" fmla="*/ 4922732 w 7751585"/>
                <a:gd name="connsiteY869" fmla="*/ 893954 h 7753593"/>
                <a:gd name="connsiteX870" fmla="*/ 4923098 w 7751585"/>
                <a:gd name="connsiteY870" fmla="*/ 893954 h 7753593"/>
                <a:gd name="connsiteX871" fmla="*/ 4923098 w 7751585"/>
                <a:gd name="connsiteY871" fmla="*/ 893954 h 7753593"/>
                <a:gd name="connsiteX872" fmla="*/ 4923098 w 7751585"/>
                <a:gd name="connsiteY872" fmla="*/ 893954 h 7753593"/>
                <a:gd name="connsiteX873" fmla="*/ 4923098 w 7751585"/>
                <a:gd name="connsiteY873" fmla="*/ 893954 h 7753593"/>
                <a:gd name="connsiteX874" fmla="*/ 5002597 w 7751585"/>
                <a:gd name="connsiteY874" fmla="*/ 943779 h 7753593"/>
                <a:gd name="connsiteX875" fmla="*/ 5076601 w 7751585"/>
                <a:gd name="connsiteY875" fmla="*/ 989573 h 7753593"/>
                <a:gd name="connsiteX876" fmla="*/ 5079898 w 7751585"/>
                <a:gd name="connsiteY876" fmla="*/ 998732 h 7753593"/>
                <a:gd name="connsiteX877" fmla="*/ 5083562 w 7751585"/>
                <a:gd name="connsiteY877" fmla="*/ 999465 h 7753593"/>
                <a:gd name="connsiteX878" fmla="*/ 5088691 w 7751585"/>
                <a:gd name="connsiteY878" fmla="*/ 997266 h 7753593"/>
                <a:gd name="connsiteX879" fmla="*/ 5171487 w 7751585"/>
                <a:gd name="connsiteY879" fmla="*/ 1051853 h 7753593"/>
                <a:gd name="connsiteX880" fmla="*/ 5254284 w 7751585"/>
                <a:gd name="connsiteY880" fmla="*/ 1105708 h 7753593"/>
                <a:gd name="connsiteX881" fmla="*/ 5253917 w 7751585"/>
                <a:gd name="connsiteY881" fmla="*/ 1110837 h 7753593"/>
                <a:gd name="connsiteX882" fmla="*/ 5257947 w 7751585"/>
                <a:gd name="connsiteY882" fmla="*/ 1115599 h 7753593"/>
                <a:gd name="connsiteX883" fmla="*/ 5261611 w 7751585"/>
                <a:gd name="connsiteY883" fmla="*/ 1116332 h 7753593"/>
                <a:gd name="connsiteX884" fmla="*/ 5263809 w 7751585"/>
                <a:gd name="connsiteY884" fmla="*/ 1115599 h 7753593"/>
                <a:gd name="connsiteX885" fmla="*/ 5340011 w 7751585"/>
                <a:gd name="connsiteY885" fmla="*/ 1255181 h 7753593"/>
                <a:gd name="connsiteX886" fmla="*/ 5418045 w 7751585"/>
                <a:gd name="connsiteY886" fmla="*/ 1396594 h 7753593"/>
                <a:gd name="connsiteX887" fmla="*/ 5416945 w 7751585"/>
                <a:gd name="connsiteY887" fmla="*/ 1397327 h 7753593"/>
                <a:gd name="connsiteX888" fmla="*/ 5416579 w 7751585"/>
                <a:gd name="connsiteY888" fmla="*/ 1401357 h 7753593"/>
                <a:gd name="connsiteX889" fmla="*/ 5419144 w 7751585"/>
                <a:gd name="connsiteY889" fmla="*/ 1404654 h 7753593"/>
                <a:gd name="connsiteX890" fmla="*/ 5421342 w 7751585"/>
                <a:gd name="connsiteY890" fmla="*/ 1405020 h 7753593"/>
                <a:gd name="connsiteX891" fmla="*/ 5459443 w 7751585"/>
                <a:gd name="connsiteY891" fmla="*/ 1550097 h 7753593"/>
                <a:gd name="connsiteX892" fmla="*/ 5498643 w 7751585"/>
                <a:gd name="connsiteY892" fmla="*/ 1698104 h 7753593"/>
                <a:gd name="connsiteX893" fmla="*/ 5408153 w 7751585"/>
                <a:gd name="connsiteY893" fmla="*/ 1717155 h 7753593"/>
                <a:gd name="connsiteX894" fmla="*/ 5325356 w 7751585"/>
                <a:gd name="connsiteY894" fmla="*/ 1734740 h 7753593"/>
                <a:gd name="connsiteX895" fmla="*/ 5320960 w 7751585"/>
                <a:gd name="connsiteY895" fmla="*/ 1729245 h 7753593"/>
                <a:gd name="connsiteX896" fmla="*/ 5316198 w 7751585"/>
                <a:gd name="connsiteY896" fmla="*/ 1728146 h 7753593"/>
                <a:gd name="connsiteX897" fmla="*/ 5307039 w 7751585"/>
                <a:gd name="connsiteY897" fmla="*/ 1733641 h 7753593"/>
                <a:gd name="connsiteX898" fmla="*/ 5306306 w 7751585"/>
                <a:gd name="connsiteY898" fmla="*/ 1741701 h 7753593"/>
                <a:gd name="connsiteX899" fmla="*/ 5311435 w 7751585"/>
                <a:gd name="connsiteY899" fmla="*/ 1747929 h 7753593"/>
                <a:gd name="connsiteX900" fmla="*/ 5316198 w 7751585"/>
                <a:gd name="connsiteY900" fmla="*/ 1749028 h 7753593"/>
                <a:gd name="connsiteX901" fmla="*/ 5320594 w 7751585"/>
                <a:gd name="connsiteY901" fmla="*/ 1747929 h 7753593"/>
                <a:gd name="connsiteX902" fmla="*/ 5357962 w 7751585"/>
                <a:gd name="connsiteY902" fmla="*/ 1799585 h 7753593"/>
                <a:gd name="connsiteX903" fmla="*/ 5399727 w 7751585"/>
                <a:gd name="connsiteY903" fmla="*/ 1857103 h 7753593"/>
                <a:gd name="connsiteX904" fmla="*/ 5401192 w 7751585"/>
                <a:gd name="connsiteY904" fmla="*/ 1860766 h 7753593"/>
                <a:gd name="connsiteX905" fmla="*/ 5405588 w 7751585"/>
                <a:gd name="connsiteY905" fmla="*/ 1859301 h 7753593"/>
                <a:gd name="connsiteX906" fmla="*/ 5405588 w 7751585"/>
                <a:gd name="connsiteY906" fmla="*/ 1856736 h 7753593"/>
                <a:gd name="connsiteX907" fmla="*/ 5453581 w 7751585"/>
                <a:gd name="connsiteY907" fmla="*/ 1779802 h 7753593"/>
                <a:gd name="connsiteX908" fmla="*/ 5502306 w 7751585"/>
                <a:gd name="connsiteY908" fmla="*/ 1701035 h 7753593"/>
                <a:gd name="connsiteX909" fmla="*/ 5503039 w 7751585"/>
                <a:gd name="connsiteY909" fmla="*/ 1700669 h 7753593"/>
                <a:gd name="connsiteX910" fmla="*/ 5503039 w 7751585"/>
                <a:gd name="connsiteY910" fmla="*/ 1700303 h 7753593"/>
                <a:gd name="connsiteX911" fmla="*/ 5598291 w 7751585"/>
                <a:gd name="connsiteY911" fmla="*/ 1599555 h 7753593"/>
                <a:gd name="connsiteX912" fmla="*/ 5687316 w 7751585"/>
                <a:gd name="connsiteY912" fmla="*/ 1504302 h 7753593"/>
                <a:gd name="connsiteX913" fmla="*/ 5688048 w 7751585"/>
                <a:gd name="connsiteY913" fmla="*/ 1505035 h 7753593"/>
                <a:gd name="connsiteX914" fmla="*/ 5692445 w 7751585"/>
                <a:gd name="connsiteY914" fmla="*/ 1506134 h 7753593"/>
                <a:gd name="connsiteX915" fmla="*/ 5700871 w 7751585"/>
                <a:gd name="connsiteY915" fmla="*/ 1501005 h 7753593"/>
                <a:gd name="connsiteX916" fmla="*/ 5696841 w 7751585"/>
                <a:gd name="connsiteY916" fmla="*/ 1488183 h 7753593"/>
                <a:gd name="connsiteX917" fmla="*/ 5692445 w 7751585"/>
                <a:gd name="connsiteY917" fmla="*/ 1487084 h 7753593"/>
                <a:gd name="connsiteX918" fmla="*/ 5687316 w 7751585"/>
                <a:gd name="connsiteY918" fmla="*/ 1488549 h 7753593"/>
                <a:gd name="connsiteX919" fmla="*/ 5579973 w 7751585"/>
                <a:gd name="connsiteY919" fmla="*/ 1372048 h 7753593"/>
                <a:gd name="connsiteX920" fmla="*/ 5631996 w 7751585"/>
                <a:gd name="connsiteY920" fmla="*/ 1361790 h 7753593"/>
                <a:gd name="connsiteX921" fmla="*/ 5633462 w 7751585"/>
                <a:gd name="connsiteY921" fmla="*/ 1363622 h 7753593"/>
                <a:gd name="connsiteX922" fmla="*/ 5635660 w 7751585"/>
                <a:gd name="connsiteY922" fmla="*/ 1364355 h 7753593"/>
                <a:gd name="connsiteX923" fmla="*/ 5640056 w 7751585"/>
                <a:gd name="connsiteY923" fmla="*/ 1361790 h 7753593"/>
                <a:gd name="connsiteX924" fmla="*/ 5640422 w 7751585"/>
                <a:gd name="connsiteY924" fmla="*/ 1358127 h 7753593"/>
                <a:gd name="connsiteX925" fmla="*/ 5637858 w 7751585"/>
                <a:gd name="connsiteY925" fmla="*/ 1355196 h 7753593"/>
                <a:gd name="connsiteX926" fmla="*/ 5632729 w 7751585"/>
                <a:gd name="connsiteY926" fmla="*/ 1355928 h 7753593"/>
                <a:gd name="connsiteX927" fmla="*/ 5547734 w 7751585"/>
                <a:gd name="connsiteY927" fmla="*/ 1299876 h 7753593"/>
                <a:gd name="connsiteX928" fmla="*/ 5465671 w 7751585"/>
                <a:gd name="connsiteY928" fmla="*/ 1246388 h 7753593"/>
                <a:gd name="connsiteX929" fmla="*/ 5462373 w 7751585"/>
                <a:gd name="connsiteY929" fmla="*/ 1236130 h 7753593"/>
                <a:gd name="connsiteX930" fmla="*/ 5499742 w 7751585"/>
                <a:gd name="connsiteY930" fmla="*/ 1129521 h 7753593"/>
                <a:gd name="connsiteX931" fmla="*/ 5536744 w 7751585"/>
                <a:gd name="connsiteY931" fmla="*/ 1022911 h 7753593"/>
                <a:gd name="connsiteX932" fmla="*/ 5537843 w 7751585"/>
                <a:gd name="connsiteY932" fmla="*/ 1023278 h 7753593"/>
                <a:gd name="connsiteX933" fmla="*/ 5545536 w 7751585"/>
                <a:gd name="connsiteY933" fmla="*/ 1018515 h 7753593"/>
                <a:gd name="connsiteX934" fmla="*/ 5546269 w 7751585"/>
                <a:gd name="connsiteY934" fmla="*/ 1011921 h 7753593"/>
                <a:gd name="connsiteX935" fmla="*/ 5535645 w 7751585"/>
                <a:gd name="connsiteY935" fmla="*/ 1006059 h 7753593"/>
                <a:gd name="connsiteX936" fmla="*/ 5530882 w 7751585"/>
                <a:gd name="connsiteY936" fmla="*/ 1009723 h 7753593"/>
                <a:gd name="connsiteX937" fmla="*/ 5406321 w 7751585"/>
                <a:gd name="connsiteY937" fmla="*/ 955868 h 7753593"/>
                <a:gd name="connsiteX938" fmla="*/ 5283592 w 7751585"/>
                <a:gd name="connsiteY938" fmla="*/ 903113 h 7753593"/>
                <a:gd name="connsiteX939" fmla="*/ 5283959 w 7751585"/>
                <a:gd name="connsiteY939" fmla="*/ 897251 h 7753593"/>
                <a:gd name="connsiteX940" fmla="*/ 5273334 w 7751585"/>
                <a:gd name="connsiteY940" fmla="*/ 889558 h 7753593"/>
                <a:gd name="connsiteX941" fmla="*/ 5270770 w 7751585"/>
                <a:gd name="connsiteY941" fmla="*/ 890291 h 7753593"/>
                <a:gd name="connsiteX942" fmla="*/ 5209222 w 7751585"/>
                <a:gd name="connsiteY942" fmla="*/ 745214 h 7753593"/>
                <a:gd name="connsiteX943" fmla="*/ 5147308 w 7751585"/>
                <a:gd name="connsiteY943" fmla="*/ 600137 h 7753593"/>
                <a:gd name="connsiteX944" fmla="*/ 5150971 w 7751585"/>
                <a:gd name="connsiteY944" fmla="*/ 596107 h 7753593"/>
                <a:gd name="connsiteX945" fmla="*/ 5146575 w 7751585"/>
                <a:gd name="connsiteY945" fmla="*/ 581819 h 7753593"/>
                <a:gd name="connsiteX946" fmla="*/ 5141812 w 7751585"/>
                <a:gd name="connsiteY946" fmla="*/ 580720 h 7753593"/>
                <a:gd name="connsiteX947" fmla="*/ 5133020 w 7751585"/>
                <a:gd name="connsiteY947" fmla="*/ 585849 h 7753593"/>
                <a:gd name="connsiteX948" fmla="*/ 5056085 w 7751585"/>
                <a:gd name="connsiteY948" fmla="*/ 555808 h 7753593"/>
                <a:gd name="connsiteX949" fmla="*/ 4972556 w 7751585"/>
                <a:gd name="connsiteY949" fmla="*/ 523569 h 7753593"/>
                <a:gd name="connsiteX950" fmla="*/ 5107009 w 7751585"/>
                <a:gd name="connsiteY950" fmla="*/ 442238 h 7753593"/>
                <a:gd name="connsiteX951" fmla="*/ 5236699 w 7751585"/>
                <a:gd name="connsiteY951" fmla="*/ 363472 h 7753593"/>
                <a:gd name="connsiteX952" fmla="*/ 5238897 w 7751585"/>
                <a:gd name="connsiteY952" fmla="*/ 366036 h 7753593"/>
                <a:gd name="connsiteX953" fmla="*/ 5243293 w 7751585"/>
                <a:gd name="connsiteY953" fmla="*/ 367135 h 7753593"/>
                <a:gd name="connsiteX954" fmla="*/ 5253185 w 7751585"/>
                <a:gd name="connsiteY954" fmla="*/ 357610 h 7753593"/>
                <a:gd name="connsiteX955" fmla="*/ 5247689 w 7751585"/>
                <a:gd name="connsiteY955" fmla="*/ 348817 h 7753593"/>
                <a:gd name="connsiteX956" fmla="*/ 5245491 w 7751585"/>
                <a:gd name="connsiteY956" fmla="*/ 348085 h 7753593"/>
                <a:gd name="connsiteX957" fmla="*/ 5253185 w 7751585"/>
                <a:gd name="connsiteY957" fmla="*/ 196047 h 7753593"/>
                <a:gd name="connsiteX958" fmla="*/ 5260878 w 7751585"/>
                <a:gd name="connsiteY958" fmla="*/ 39980 h 7753593"/>
                <a:gd name="connsiteX959" fmla="*/ 5264908 w 7751585"/>
                <a:gd name="connsiteY959" fmla="*/ 37415 h 7753593"/>
                <a:gd name="connsiteX960" fmla="*/ 5262343 w 7751585"/>
                <a:gd name="connsiteY960" fmla="*/ 28989 h 7753593"/>
                <a:gd name="connsiteX961" fmla="*/ 5253917 w 7751585"/>
                <a:gd name="connsiteY961" fmla="*/ 31554 h 7753593"/>
                <a:gd name="connsiteX962" fmla="*/ 5253917 w 7751585"/>
                <a:gd name="connsiteY962" fmla="*/ 33019 h 7753593"/>
                <a:gd name="connsiteX963" fmla="*/ 5092354 w 7751585"/>
                <a:gd name="connsiteY963" fmla="*/ 61595 h 7753593"/>
                <a:gd name="connsiteX964" fmla="*/ 4936653 w 7751585"/>
                <a:gd name="connsiteY964" fmla="*/ 89438 h 7753593"/>
                <a:gd name="connsiteX965" fmla="*/ 4933356 w 7751585"/>
                <a:gd name="connsiteY965" fmla="*/ 85408 h 7753593"/>
                <a:gd name="connsiteX966" fmla="*/ 4929693 w 7751585"/>
                <a:gd name="connsiteY966" fmla="*/ 84675 h 7753593"/>
                <a:gd name="connsiteX967" fmla="*/ 4923098 w 7751585"/>
                <a:gd name="connsiteY967" fmla="*/ 88705 h 7753593"/>
                <a:gd name="connsiteX968" fmla="*/ 4794874 w 7751585"/>
                <a:gd name="connsiteY968" fmla="*/ 48406 h 7753593"/>
                <a:gd name="connsiteX969" fmla="*/ 4666283 w 7751585"/>
                <a:gd name="connsiteY969" fmla="*/ 8473 h 7753593"/>
                <a:gd name="connsiteX970" fmla="*/ 4662620 w 7751585"/>
                <a:gd name="connsiteY970" fmla="*/ 780 h 7753593"/>
                <a:gd name="connsiteX971" fmla="*/ 4651629 w 7751585"/>
                <a:gd name="connsiteY971" fmla="*/ 4443 h 7753593"/>
                <a:gd name="connsiteX972" fmla="*/ 4655293 w 7751585"/>
                <a:gd name="connsiteY972" fmla="*/ 15434 h 7753593"/>
                <a:gd name="connsiteX973" fmla="*/ 4658956 w 7751585"/>
                <a:gd name="connsiteY973" fmla="*/ 16167 h 7753593"/>
                <a:gd name="connsiteX974" fmla="*/ 4661521 w 7751585"/>
                <a:gd name="connsiteY974" fmla="*/ 15434 h 7753593"/>
                <a:gd name="connsiteX975" fmla="*/ 4738089 w 7751585"/>
                <a:gd name="connsiteY975" fmla="*/ 139995 h 7753593"/>
                <a:gd name="connsiteX976" fmla="*/ 4814291 w 7751585"/>
                <a:gd name="connsiteY976" fmla="*/ 262724 h 7753593"/>
                <a:gd name="connsiteX977" fmla="*/ 4811726 w 7751585"/>
                <a:gd name="connsiteY977" fmla="*/ 265288 h 7753593"/>
                <a:gd name="connsiteX978" fmla="*/ 4813924 w 7751585"/>
                <a:gd name="connsiteY978" fmla="*/ 276279 h 7753593"/>
                <a:gd name="connsiteX979" fmla="*/ 4728564 w 7751585"/>
                <a:gd name="connsiteY979" fmla="*/ 393513 h 7753593"/>
                <a:gd name="connsiteX980" fmla="*/ 4638074 w 7751585"/>
                <a:gd name="connsiteY980" fmla="*/ 518440 h 7753593"/>
                <a:gd name="connsiteX981" fmla="*/ 4637707 w 7751585"/>
                <a:gd name="connsiteY981" fmla="*/ 519539 h 7753593"/>
                <a:gd name="connsiteX982" fmla="*/ 4637707 w 7751585"/>
                <a:gd name="connsiteY982" fmla="*/ 519539 h 7753593"/>
                <a:gd name="connsiteX983" fmla="*/ 4638440 w 7751585"/>
                <a:gd name="connsiteY983" fmla="*/ 520272 h 7753593"/>
                <a:gd name="connsiteX984" fmla="*/ 4638074 w 7751585"/>
                <a:gd name="connsiteY984" fmla="*/ 519905 h 7753593"/>
                <a:gd name="connsiteX985" fmla="*/ 4638074 w 7751585"/>
                <a:gd name="connsiteY985" fmla="*/ 519905 h 7753593"/>
                <a:gd name="connsiteX986" fmla="*/ 4740653 w 7751585"/>
                <a:gd name="connsiteY986" fmla="*/ 136698 h 7753593"/>
                <a:gd name="connsiteX987" fmla="*/ 4663352 w 7751585"/>
                <a:gd name="connsiteY987" fmla="*/ 12137 h 7753593"/>
                <a:gd name="connsiteX988" fmla="*/ 4664818 w 7751585"/>
                <a:gd name="connsiteY988" fmla="*/ 10671 h 7753593"/>
                <a:gd name="connsiteX989" fmla="*/ 4792676 w 7751585"/>
                <a:gd name="connsiteY989" fmla="*/ 50970 h 7753593"/>
                <a:gd name="connsiteX990" fmla="*/ 4921633 w 7751585"/>
                <a:gd name="connsiteY990" fmla="*/ 90537 h 7753593"/>
                <a:gd name="connsiteX991" fmla="*/ 4923831 w 7751585"/>
                <a:gd name="connsiteY991" fmla="*/ 96032 h 7753593"/>
                <a:gd name="connsiteX992" fmla="*/ 4872907 w 7751585"/>
                <a:gd name="connsiteY992" fmla="*/ 178828 h 7753593"/>
                <a:gd name="connsiteX993" fmla="*/ 4823816 w 7751585"/>
                <a:gd name="connsiteY993" fmla="*/ 259427 h 7753593"/>
                <a:gd name="connsiteX994" fmla="*/ 4820153 w 7751585"/>
                <a:gd name="connsiteY994" fmla="*/ 258694 h 7753593"/>
                <a:gd name="connsiteX995" fmla="*/ 4816489 w 7751585"/>
                <a:gd name="connsiteY995" fmla="*/ 259793 h 7753593"/>
                <a:gd name="connsiteX996" fmla="*/ 4740653 w 7751585"/>
                <a:gd name="connsiteY996" fmla="*/ 136698 h 7753593"/>
                <a:gd name="connsiteX997" fmla="*/ 5240728 w 7751585"/>
                <a:gd name="connsiteY997" fmla="*/ 346619 h 7753593"/>
                <a:gd name="connsiteX998" fmla="*/ 5233401 w 7751585"/>
                <a:gd name="connsiteY998" fmla="*/ 351748 h 7753593"/>
                <a:gd name="connsiteX999" fmla="*/ 5232669 w 7751585"/>
                <a:gd name="connsiteY999" fmla="*/ 359075 h 7753593"/>
                <a:gd name="connsiteX1000" fmla="*/ 5233035 w 7751585"/>
                <a:gd name="connsiteY1000" fmla="*/ 359442 h 7753593"/>
                <a:gd name="connsiteX1001" fmla="*/ 5103345 w 7751585"/>
                <a:gd name="connsiteY1001" fmla="*/ 437842 h 7753593"/>
                <a:gd name="connsiteX1002" fmla="*/ 4967427 w 7751585"/>
                <a:gd name="connsiteY1002" fmla="*/ 520638 h 7753593"/>
                <a:gd name="connsiteX1003" fmla="*/ 4894889 w 7751585"/>
                <a:gd name="connsiteY1003" fmla="*/ 395345 h 7753593"/>
                <a:gd name="connsiteX1004" fmla="*/ 4834074 w 7751585"/>
                <a:gd name="connsiteY1004" fmla="*/ 290567 h 7753593"/>
                <a:gd name="connsiteX1005" fmla="*/ 4869244 w 7751585"/>
                <a:gd name="connsiteY1005" fmla="*/ 218761 h 7753593"/>
                <a:gd name="connsiteX1006" fmla="*/ 4927128 w 7751585"/>
                <a:gd name="connsiteY1006" fmla="*/ 99329 h 7753593"/>
                <a:gd name="connsiteX1007" fmla="*/ 4928960 w 7751585"/>
                <a:gd name="connsiteY1007" fmla="*/ 99696 h 7753593"/>
                <a:gd name="connsiteX1008" fmla="*/ 4935921 w 7751585"/>
                <a:gd name="connsiteY1008" fmla="*/ 95299 h 7753593"/>
                <a:gd name="connsiteX1009" fmla="*/ 4936287 w 7751585"/>
                <a:gd name="connsiteY1009" fmla="*/ 92002 h 7753593"/>
                <a:gd name="connsiteX1010" fmla="*/ 5093820 w 7751585"/>
                <a:gd name="connsiteY1010" fmla="*/ 64526 h 7753593"/>
                <a:gd name="connsiteX1011" fmla="*/ 5252818 w 7751585"/>
                <a:gd name="connsiteY1011" fmla="*/ 35950 h 7753593"/>
                <a:gd name="connsiteX1012" fmla="*/ 5255016 w 7751585"/>
                <a:gd name="connsiteY1012" fmla="*/ 38881 h 7753593"/>
                <a:gd name="connsiteX1013" fmla="*/ 5255749 w 7751585"/>
                <a:gd name="connsiteY1013" fmla="*/ 39247 h 7753593"/>
                <a:gd name="connsiteX1014" fmla="*/ 5247689 w 7751585"/>
                <a:gd name="connsiteY1014" fmla="*/ 194948 h 7753593"/>
                <a:gd name="connsiteX1015" fmla="*/ 5240728 w 7751585"/>
                <a:gd name="connsiteY1015" fmla="*/ 346619 h 7753593"/>
                <a:gd name="connsiteX1016" fmla="*/ 5403757 w 7751585"/>
                <a:gd name="connsiteY1016" fmla="*/ 958067 h 7753593"/>
                <a:gd name="connsiteX1017" fmla="*/ 5528684 w 7751585"/>
                <a:gd name="connsiteY1017" fmla="*/ 1011554 h 7753593"/>
                <a:gd name="connsiteX1018" fmla="*/ 5528684 w 7751585"/>
                <a:gd name="connsiteY1018" fmla="*/ 1014119 h 7753593"/>
                <a:gd name="connsiteX1019" fmla="*/ 5398261 w 7751585"/>
                <a:gd name="connsiteY1019" fmla="*/ 1059181 h 7753593"/>
                <a:gd name="connsiteX1020" fmla="*/ 5267473 w 7751585"/>
                <a:gd name="connsiteY1020" fmla="*/ 1104609 h 7753593"/>
                <a:gd name="connsiteX1021" fmla="*/ 5264908 w 7751585"/>
                <a:gd name="connsiteY1021" fmla="*/ 1101311 h 7753593"/>
                <a:gd name="connsiteX1022" fmla="*/ 5263443 w 7751585"/>
                <a:gd name="connsiteY1022" fmla="*/ 1100945 h 7753593"/>
                <a:gd name="connsiteX1023" fmla="*/ 5268571 w 7751585"/>
                <a:gd name="connsiteY1023" fmla="*/ 1003861 h 7753593"/>
                <a:gd name="connsiteX1024" fmla="*/ 5273334 w 7751585"/>
                <a:gd name="connsiteY1024" fmla="*/ 910074 h 7753593"/>
                <a:gd name="connsiteX1025" fmla="*/ 5281394 w 7751585"/>
                <a:gd name="connsiteY1025" fmla="*/ 904945 h 7753593"/>
                <a:gd name="connsiteX1026" fmla="*/ 5403757 w 7751585"/>
                <a:gd name="connsiteY1026" fmla="*/ 958067 h 7753593"/>
                <a:gd name="connsiteX1027" fmla="*/ 5629798 w 7751585"/>
                <a:gd name="connsiteY1027" fmla="*/ 1357760 h 7753593"/>
                <a:gd name="connsiteX1028" fmla="*/ 5575211 w 7751585"/>
                <a:gd name="connsiteY1028" fmla="*/ 1368018 h 7753593"/>
                <a:gd name="connsiteX1029" fmla="*/ 5575211 w 7751585"/>
                <a:gd name="connsiteY1029" fmla="*/ 1368018 h 7753593"/>
                <a:gd name="connsiteX1030" fmla="*/ 5467869 w 7751585"/>
                <a:gd name="connsiteY1030" fmla="*/ 1251884 h 7753593"/>
                <a:gd name="connsiteX1031" fmla="*/ 5544437 w 7751585"/>
                <a:gd name="connsiteY1031" fmla="*/ 1302441 h 7753593"/>
                <a:gd name="connsiteX1032" fmla="*/ 5629798 w 7751585"/>
                <a:gd name="connsiteY1032" fmla="*/ 1357760 h 7753593"/>
                <a:gd name="connsiteX1033" fmla="*/ 5629798 w 7751585"/>
                <a:gd name="connsiteY1033" fmla="*/ 1357760 h 7753593"/>
                <a:gd name="connsiteX1034" fmla="*/ 5401559 w 7751585"/>
                <a:gd name="connsiteY1034" fmla="*/ 1854538 h 7753593"/>
                <a:gd name="connsiteX1035" fmla="*/ 5360160 w 7751585"/>
                <a:gd name="connsiteY1035" fmla="*/ 1797020 h 7753593"/>
                <a:gd name="connsiteX1036" fmla="*/ 5322426 w 7751585"/>
                <a:gd name="connsiteY1036" fmla="*/ 1745364 h 7753593"/>
                <a:gd name="connsiteX1037" fmla="*/ 5324258 w 7751585"/>
                <a:gd name="connsiteY1037" fmla="*/ 1743166 h 7753593"/>
                <a:gd name="connsiteX1038" fmla="*/ 5324624 w 7751585"/>
                <a:gd name="connsiteY1038" fmla="*/ 1738037 h 7753593"/>
                <a:gd name="connsiteX1039" fmla="*/ 5407786 w 7751585"/>
                <a:gd name="connsiteY1039" fmla="*/ 1720452 h 7753593"/>
                <a:gd name="connsiteX1040" fmla="*/ 5496078 w 7751585"/>
                <a:gd name="connsiteY1040" fmla="*/ 1701402 h 7753593"/>
                <a:gd name="connsiteX1041" fmla="*/ 5448818 w 7751585"/>
                <a:gd name="connsiteY1041" fmla="*/ 1776871 h 7753593"/>
                <a:gd name="connsiteX1042" fmla="*/ 5401559 w 7751585"/>
                <a:gd name="connsiteY1042" fmla="*/ 1854538 h 7753593"/>
                <a:gd name="connsiteX1043" fmla="*/ 5500841 w 7751585"/>
                <a:gd name="connsiteY1043" fmla="*/ 1695906 h 7753593"/>
                <a:gd name="connsiteX1044" fmla="*/ 5462373 w 7751585"/>
                <a:gd name="connsiteY1044" fmla="*/ 1548998 h 7753593"/>
                <a:gd name="connsiteX1045" fmla="*/ 5423906 w 7751585"/>
                <a:gd name="connsiteY1045" fmla="*/ 1403555 h 7753593"/>
                <a:gd name="connsiteX1046" fmla="*/ 5425005 w 7751585"/>
                <a:gd name="connsiteY1046" fmla="*/ 1402822 h 7753593"/>
                <a:gd name="connsiteX1047" fmla="*/ 5555794 w 7751585"/>
                <a:gd name="connsiteY1047" fmla="*/ 1449715 h 7753593"/>
                <a:gd name="connsiteX1048" fmla="*/ 5682553 w 7751585"/>
                <a:gd name="connsiteY1048" fmla="*/ 1494777 h 7753593"/>
                <a:gd name="connsiteX1049" fmla="*/ 5684018 w 7751585"/>
                <a:gd name="connsiteY1049" fmla="*/ 1501372 h 7753593"/>
                <a:gd name="connsiteX1050" fmla="*/ 5594261 w 7751585"/>
                <a:gd name="connsiteY1050" fmla="*/ 1596624 h 7753593"/>
                <a:gd name="connsiteX1051" fmla="*/ 5500841 w 7751585"/>
                <a:gd name="connsiteY1051" fmla="*/ 1695906 h 7753593"/>
                <a:gd name="connsiteX1052" fmla="*/ 4826381 w 7751585"/>
                <a:gd name="connsiteY1052" fmla="*/ 276645 h 7753593"/>
                <a:gd name="connsiteX1053" fmla="*/ 4828945 w 7751585"/>
                <a:gd name="connsiteY1053" fmla="*/ 273714 h 7753593"/>
                <a:gd name="connsiteX1054" fmla="*/ 4829678 w 7751585"/>
                <a:gd name="connsiteY1054" fmla="*/ 266021 h 7753593"/>
                <a:gd name="connsiteX1055" fmla="*/ 4826381 w 7751585"/>
                <a:gd name="connsiteY1055" fmla="*/ 261991 h 7753593"/>
                <a:gd name="connsiteX1056" fmla="*/ 4876205 w 7751585"/>
                <a:gd name="connsiteY1056" fmla="*/ 181393 h 7753593"/>
                <a:gd name="connsiteX1057" fmla="*/ 4910642 w 7751585"/>
                <a:gd name="connsiteY1057" fmla="*/ 124974 h 7753593"/>
                <a:gd name="connsiteX1058" fmla="*/ 4865947 w 7751585"/>
                <a:gd name="connsiteY1058" fmla="*/ 216563 h 7753593"/>
                <a:gd name="connsiteX1059" fmla="*/ 4832242 w 7751585"/>
                <a:gd name="connsiteY1059" fmla="*/ 286171 h 7753593"/>
                <a:gd name="connsiteX1060" fmla="*/ 4826381 w 7751585"/>
                <a:gd name="connsiteY1060" fmla="*/ 276645 h 7753593"/>
                <a:gd name="connsiteX1061" fmla="*/ 4820153 w 7751585"/>
                <a:gd name="connsiteY1061" fmla="*/ 279210 h 7753593"/>
                <a:gd name="connsiteX1062" fmla="*/ 4820153 w 7751585"/>
                <a:gd name="connsiteY1062" fmla="*/ 279210 h 7753593"/>
                <a:gd name="connsiteX1063" fmla="*/ 4823450 w 7751585"/>
                <a:gd name="connsiteY1063" fmla="*/ 278477 h 7753593"/>
                <a:gd name="connsiteX1064" fmla="*/ 4830410 w 7751585"/>
                <a:gd name="connsiteY1064" fmla="*/ 290200 h 7753593"/>
                <a:gd name="connsiteX1065" fmla="*/ 4810627 w 7751585"/>
                <a:gd name="connsiteY1065" fmla="*/ 330866 h 7753593"/>
                <a:gd name="connsiteX1066" fmla="*/ 4815024 w 7751585"/>
                <a:gd name="connsiteY1066" fmla="*/ 306686 h 7753593"/>
                <a:gd name="connsiteX1067" fmla="*/ 4820153 w 7751585"/>
                <a:gd name="connsiteY1067" fmla="*/ 279210 h 7753593"/>
                <a:gd name="connsiteX1068" fmla="*/ 4820153 w 7751585"/>
                <a:gd name="connsiteY1068" fmla="*/ 279210 h 7753593"/>
                <a:gd name="connsiteX1069" fmla="*/ 4814657 w 7751585"/>
                <a:gd name="connsiteY1069" fmla="*/ 347718 h 7753593"/>
                <a:gd name="connsiteX1070" fmla="*/ 4811726 w 7751585"/>
                <a:gd name="connsiteY1070" fmla="*/ 336361 h 7753593"/>
                <a:gd name="connsiteX1071" fmla="*/ 4832608 w 7751585"/>
                <a:gd name="connsiteY1071" fmla="*/ 293864 h 7753593"/>
                <a:gd name="connsiteX1072" fmla="*/ 4891958 w 7751585"/>
                <a:gd name="connsiteY1072" fmla="*/ 396810 h 7753593"/>
                <a:gd name="connsiteX1073" fmla="*/ 4957169 w 7751585"/>
                <a:gd name="connsiteY1073" fmla="*/ 508915 h 7753593"/>
                <a:gd name="connsiteX1074" fmla="*/ 4888295 w 7751585"/>
                <a:gd name="connsiteY1074" fmla="*/ 431614 h 7753593"/>
                <a:gd name="connsiteX1075" fmla="*/ 4813558 w 7751585"/>
                <a:gd name="connsiteY1075" fmla="*/ 348817 h 7753593"/>
                <a:gd name="connsiteX1076" fmla="*/ 4814657 w 7751585"/>
                <a:gd name="connsiteY1076" fmla="*/ 347718 h 7753593"/>
                <a:gd name="connsiteX1077" fmla="*/ 5124228 w 7751585"/>
                <a:gd name="connsiteY1077" fmla="*/ 600870 h 7753593"/>
                <a:gd name="connsiteX1078" fmla="*/ 5133020 w 7751585"/>
                <a:gd name="connsiteY1078" fmla="*/ 596107 h 7753593"/>
                <a:gd name="connsiteX1079" fmla="*/ 5133753 w 7751585"/>
                <a:gd name="connsiteY1079" fmla="*/ 597206 h 7753593"/>
                <a:gd name="connsiteX1080" fmla="*/ 5116534 w 7751585"/>
                <a:gd name="connsiteY1080" fmla="*/ 623584 h 7753593"/>
                <a:gd name="connsiteX1081" fmla="*/ 5111039 w 7751585"/>
                <a:gd name="connsiteY1081" fmla="*/ 614059 h 7753593"/>
                <a:gd name="connsiteX1082" fmla="*/ 5112870 w 7751585"/>
                <a:gd name="connsiteY1082" fmla="*/ 612227 h 7753593"/>
                <a:gd name="connsiteX1083" fmla="*/ 5113237 w 7751585"/>
                <a:gd name="connsiteY1083" fmla="*/ 606732 h 7753593"/>
                <a:gd name="connsiteX1084" fmla="*/ 5124228 w 7751585"/>
                <a:gd name="connsiteY1084" fmla="*/ 600870 h 7753593"/>
                <a:gd name="connsiteX1085" fmla="*/ 5124228 w 7751585"/>
                <a:gd name="connsiteY1085" fmla="*/ 600870 h 7753593"/>
                <a:gd name="connsiteX1086" fmla="*/ 5176616 w 7751585"/>
                <a:gd name="connsiteY1086" fmla="*/ 944145 h 7753593"/>
                <a:gd name="connsiteX1087" fmla="*/ 5088325 w 7751585"/>
                <a:gd name="connsiteY1087" fmla="*/ 987741 h 7753593"/>
                <a:gd name="connsiteX1088" fmla="*/ 5086493 w 7751585"/>
                <a:gd name="connsiteY1088" fmla="*/ 985543 h 7753593"/>
                <a:gd name="connsiteX1089" fmla="*/ 5082829 w 7751585"/>
                <a:gd name="connsiteY1089" fmla="*/ 984810 h 7753593"/>
                <a:gd name="connsiteX1090" fmla="*/ 5078800 w 7751585"/>
                <a:gd name="connsiteY1090" fmla="*/ 986276 h 7753593"/>
                <a:gd name="connsiteX1091" fmla="*/ 5021281 w 7751585"/>
                <a:gd name="connsiteY1091" fmla="*/ 932055 h 7753593"/>
                <a:gd name="connsiteX1092" fmla="*/ 4961932 w 7751585"/>
                <a:gd name="connsiteY1092" fmla="*/ 876736 h 7753593"/>
                <a:gd name="connsiteX1093" fmla="*/ 5114336 w 7751585"/>
                <a:gd name="connsiteY1093" fmla="*/ 889192 h 7753593"/>
                <a:gd name="connsiteX1094" fmla="*/ 5261244 w 7751585"/>
                <a:gd name="connsiteY1094" fmla="*/ 900549 h 7753593"/>
                <a:gd name="connsiteX1095" fmla="*/ 5260878 w 7751585"/>
                <a:gd name="connsiteY1095" fmla="*/ 903113 h 7753593"/>
                <a:gd name="connsiteX1096" fmla="*/ 5176616 w 7751585"/>
                <a:gd name="connsiteY1096" fmla="*/ 944145 h 7753593"/>
                <a:gd name="connsiteX1097" fmla="*/ 5030074 w 7751585"/>
                <a:gd name="connsiteY1097" fmla="*/ 740451 h 7753593"/>
                <a:gd name="connsiteX1098" fmla="*/ 4956803 w 7751585"/>
                <a:gd name="connsiteY1098" fmla="*/ 871973 h 7753593"/>
                <a:gd name="connsiteX1099" fmla="*/ 4943981 w 7751585"/>
                <a:gd name="connsiteY1099" fmla="*/ 863913 h 7753593"/>
                <a:gd name="connsiteX1100" fmla="*/ 5016153 w 7751585"/>
                <a:gd name="connsiteY1100" fmla="*/ 751808 h 7753593"/>
                <a:gd name="connsiteX1101" fmla="*/ 5075868 w 7751585"/>
                <a:gd name="connsiteY1101" fmla="*/ 658754 h 7753593"/>
                <a:gd name="connsiteX1102" fmla="*/ 5030074 w 7751585"/>
                <a:gd name="connsiteY1102" fmla="*/ 740451 h 7753593"/>
                <a:gd name="connsiteX1103" fmla="*/ 4954239 w 7751585"/>
                <a:gd name="connsiteY1103" fmla="*/ 874171 h 7753593"/>
                <a:gd name="connsiteX1104" fmla="*/ 4939584 w 7751585"/>
                <a:gd name="connsiteY1104" fmla="*/ 881865 h 7753593"/>
                <a:gd name="connsiteX1105" fmla="*/ 4928594 w 7751585"/>
                <a:gd name="connsiteY1105" fmla="*/ 887726 h 7753593"/>
                <a:gd name="connsiteX1106" fmla="*/ 4942149 w 7751585"/>
                <a:gd name="connsiteY1106" fmla="*/ 866844 h 7753593"/>
                <a:gd name="connsiteX1107" fmla="*/ 4954239 w 7751585"/>
                <a:gd name="connsiteY1107" fmla="*/ 874171 h 7753593"/>
                <a:gd name="connsiteX1108" fmla="*/ 5047293 w 7751585"/>
                <a:gd name="connsiteY1108" fmla="*/ 731292 h 7753593"/>
                <a:gd name="connsiteX1109" fmla="*/ 4987577 w 7751585"/>
                <a:gd name="connsiteY1109" fmla="*/ 824347 h 7753593"/>
                <a:gd name="connsiteX1110" fmla="*/ 5033371 w 7751585"/>
                <a:gd name="connsiteY1110" fmla="*/ 742649 h 7753593"/>
                <a:gd name="connsiteX1111" fmla="*/ 5103711 w 7751585"/>
                <a:gd name="connsiteY1111" fmla="*/ 615891 h 7753593"/>
                <a:gd name="connsiteX1112" fmla="*/ 5105910 w 7751585"/>
                <a:gd name="connsiteY1112" fmla="*/ 616257 h 7753593"/>
                <a:gd name="connsiteX1113" fmla="*/ 5108108 w 7751585"/>
                <a:gd name="connsiteY1113" fmla="*/ 615524 h 7753593"/>
                <a:gd name="connsiteX1114" fmla="*/ 5114336 w 7751585"/>
                <a:gd name="connsiteY1114" fmla="*/ 626881 h 7753593"/>
                <a:gd name="connsiteX1115" fmla="*/ 5047293 w 7751585"/>
                <a:gd name="connsiteY1115" fmla="*/ 731292 h 7753593"/>
                <a:gd name="connsiteX1116" fmla="*/ 5261977 w 7751585"/>
                <a:gd name="connsiteY1116" fmla="*/ 894321 h 7753593"/>
                <a:gd name="connsiteX1117" fmla="*/ 5261611 w 7751585"/>
                <a:gd name="connsiteY1117" fmla="*/ 896885 h 7753593"/>
                <a:gd name="connsiteX1118" fmla="*/ 5114702 w 7751585"/>
                <a:gd name="connsiteY1118" fmla="*/ 884795 h 7753593"/>
                <a:gd name="connsiteX1119" fmla="*/ 4960467 w 7751585"/>
                <a:gd name="connsiteY1119" fmla="*/ 872706 h 7753593"/>
                <a:gd name="connsiteX1120" fmla="*/ 5050590 w 7751585"/>
                <a:gd name="connsiteY1120" fmla="*/ 733124 h 7753593"/>
                <a:gd name="connsiteX1121" fmla="*/ 5116534 w 7751585"/>
                <a:gd name="connsiteY1121" fmla="*/ 630178 h 7753593"/>
                <a:gd name="connsiteX1122" fmla="*/ 5187241 w 7751585"/>
                <a:gd name="connsiteY1122" fmla="*/ 754739 h 7753593"/>
                <a:gd name="connsiteX1123" fmla="*/ 5264908 w 7751585"/>
                <a:gd name="connsiteY1123" fmla="*/ 890657 h 7753593"/>
                <a:gd name="connsiteX1124" fmla="*/ 5261977 w 7751585"/>
                <a:gd name="connsiteY1124" fmla="*/ 894321 h 7753593"/>
                <a:gd name="connsiteX1125" fmla="*/ 5261977 w 7751585"/>
                <a:gd name="connsiteY1125" fmla="*/ 894321 h 7753593"/>
                <a:gd name="connsiteX1126" fmla="*/ 5527219 w 7751585"/>
                <a:gd name="connsiteY1126" fmla="*/ 1377177 h 7753593"/>
                <a:gd name="connsiteX1127" fmla="*/ 5425005 w 7751585"/>
                <a:gd name="connsiteY1127" fmla="*/ 1397327 h 7753593"/>
                <a:gd name="connsiteX1128" fmla="*/ 5423540 w 7751585"/>
                <a:gd name="connsiteY1128" fmla="*/ 1395495 h 7753593"/>
                <a:gd name="connsiteX1129" fmla="*/ 5440392 w 7751585"/>
                <a:gd name="connsiteY1129" fmla="*/ 1321491 h 7753593"/>
                <a:gd name="connsiteX1130" fmla="*/ 5456146 w 7751585"/>
                <a:gd name="connsiteY1130" fmla="*/ 1250784 h 7753593"/>
                <a:gd name="connsiteX1131" fmla="*/ 5456146 w 7751585"/>
                <a:gd name="connsiteY1131" fmla="*/ 1250784 h 7753593"/>
                <a:gd name="connsiteX1132" fmla="*/ 5460542 w 7751585"/>
                <a:gd name="connsiteY1132" fmla="*/ 1249685 h 7753593"/>
                <a:gd name="connsiteX1133" fmla="*/ 5570082 w 7751585"/>
                <a:gd name="connsiteY1133" fmla="*/ 1369117 h 7753593"/>
                <a:gd name="connsiteX1134" fmla="*/ 5527219 w 7751585"/>
                <a:gd name="connsiteY1134" fmla="*/ 1377177 h 7753593"/>
                <a:gd name="connsiteX1135" fmla="*/ 5527219 w 7751585"/>
                <a:gd name="connsiteY1135" fmla="*/ 1377177 h 7753593"/>
                <a:gd name="connsiteX1136" fmla="*/ 4967794 w 7751585"/>
                <a:gd name="connsiteY1136" fmla="*/ 525034 h 7753593"/>
                <a:gd name="connsiteX1137" fmla="*/ 5035936 w 7751585"/>
                <a:gd name="connsiteY1137" fmla="*/ 567165 h 7753593"/>
                <a:gd name="connsiteX1138" fmla="*/ 5099315 w 7751585"/>
                <a:gd name="connsiteY1138" fmla="*/ 605999 h 7753593"/>
                <a:gd name="connsiteX1139" fmla="*/ 5101147 w 7751585"/>
                <a:gd name="connsiteY1139" fmla="*/ 613326 h 7753593"/>
                <a:gd name="connsiteX1140" fmla="*/ 5013222 w 7751585"/>
                <a:gd name="connsiteY1140" fmla="*/ 749610 h 7753593"/>
                <a:gd name="connsiteX1141" fmla="*/ 4941050 w 7751585"/>
                <a:gd name="connsiteY1141" fmla="*/ 861715 h 7753593"/>
                <a:gd name="connsiteX1142" fmla="*/ 4878770 w 7751585"/>
                <a:gd name="connsiteY1142" fmla="*/ 822881 h 7753593"/>
                <a:gd name="connsiteX1143" fmla="*/ 4800369 w 7751585"/>
                <a:gd name="connsiteY1143" fmla="*/ 774156 h 7753593"/>
                <a:gd name="connsiteX1144" fmla="*/ 4884265 w 7751585"/>
                <a:gd name="connsiteY1144" fmla="*/ 649595 h 7753593"/>
                <a:gd name="connsiteX1145" fmla="*/ 4967794 w 7751585"/>
                <a:gd name="connsiteY1145" fmla="*/ 525034 h 7753593"/>
                <a:gd name="connsiteX1146" fmla="*/ 4876938 w 7751585"/>
                <a:gd name="connsiteY1146" fmla="*/ 826179 h 7753593"/>
                <a:gd name="connsiteX1147" fmla="*/ 4939218 w 7751585"/>
                <a:gd name="connsiteY1147" fmla="*/ 865012 h 7753593"/>
                <a:gd name="connsiteX1148" fmla="*/ 4923098 w 7751585"/>
                <a:gd name="connsiteY1148" fmla="*/ 890291 h 7753593"/>
                <a:gd name="connsiteX1149" fmla="*/ 4861917 w 7751585"/>
                <a:gd name="connsiteY1149" fmla="*/ 832407 h 7753593"/>
                <a:gd name="connsiteX1150" fmla="*/ 4812093 w 7751585"/>
                <a:gd name="connsiteY1150" fmla="*/ 785879 h 7753593"/>
                <a:gd name="connsiteX1151" fmla="*/ 4876938 w 7751585"/>
                <a:gd name="connsiteY1151" fmla="*/ 826179 h 7753593"/>
                <a:gd name="connsiteX1152" fmla="*/ 4941416 w 7751585"/>
                <a:gd name="connsiteY1152" fmla="*/ 885162 h 7753593"/>
                <a:gd name="connsiteX1153" fmla="*/ 4957169 w 7751585"/>
                <a:gd name="connsiteY1153" fmla="*/ 876369 h 7753593"/>
                <a:gd name="connsiteX1154" fmla="*/ 5018717 w 7751585"/>
                <a:gd name="connsiteY1154" fmla="*/ 934620 h 7753593"/>
                <a:gd name="connsiteX1155" fmla="*/ 5068175 w 7751585"/>
                <a:gd name="connsiteY1155" fmla="*/ 981147 h 7753593"/>
                <a:gd name="connsiteX1156" fmla="*/ 5003697 w 7751585"/>
                <a:gd name="connsiteY1156" fmla="*/ 940848 h 7753593"/>
                <a:gd name="connsiteX1157" fmla="*/ 4926396 w 7751585"/>
                <a:gd name="connsiteY1157" fmla="*/ 892855 h 7753593"/>
                <a:gd name="connsiteX1158" fmla="*/ 4941416 w 7751585"/>
                <a:gd name="connsiteY1158" fmla="*/ 885162 h 7753593"/>
                <a:gd name="connsiteX1159" fmla="*/ 4941416 w 7751585"/>
                <a:gd name="connsiteY1159" fmla="*/ 885162 h 7753593"/>
                <a:gd name="connsiteX1160" fmla="*/ 5090523 w 7751585"/>
                <a:gd name="connsiteY1160" fmla="*/ 990672 h 7753593"/>
                <a:gd name="connsiteX1161" fmla="*/ 5178448 w 7751585"/>
                <a:gd name="connsiteY1161" fmla="*/ 947442 h 7753593"/>
                <a:gd name="connsiteX1162" fmla="*/ 5263443 w 7751585"/>
                <a:gd name="connsiteY1162" fmla="*/ 905311 h 7753593"/>
                <a:gd name="connsiteX1163" fmla="*/ 5266740 w 7751585"/>
                <a:gd name="connsiteY1163" fmla="*/ 909341 h 7753593"/>
                <a:gd name="connsiteX1164" fmla="*/ 5269671 w 7751585"/>
                <a:gd name="connsiteY1164" fmla="*/ 910074 h 7753593"/>
                <a:gd name="connsiteX1165" fmla="*/ 5264542 w 7751585"/>
                <a:gd name="connsiteY1165" fmla="*/ 1003861 h 7753593"/>
                <a:gd name="connsiteX1166" fmla="*/ 5259779 w 7751585"/>
                <a:gd name="connsiteY1166" fmla="*/ 1100945 h 7753593"/>
                <a:gd name="connsiteX1167" fmla="*/ 5255749 w 7751585"/>
                <a:gd name="connsiteY1167" fmla="*/ 1103143 h 7753593"/>
                <a:gd name="connsiteX1168" fmla="*/ 5173319 w 7751585"/>
                <a:gd name="connsiteY1168" fmla="*/ 1048923 h 7753593"/>
                <a:gd name="connsiteX1169" fmla="*/ 5090156 w 7751585"/>
                <a:gd name="connsiteY1169" fmla="*/ 994702 h 7753593"/>
                <a:gd name="connsiteX1170" fmla="*/ 5090523 w 7751585"/>
                <a:gd name="connsiteY1170" fmla="*/ 990672 h 7753593"/>
                <a:gd name="connsiteX1171" fmla="*/ 5090523 w 7751585"/>
                <a:gd name="connsiteY1171" fmla="*/ 990672 h 7753593"/>
                <a:gd name="connsiteX1172" fmla="*/ 5266373 w 7751585"/>
                <a:gd name="connsiteY1172" fmla="*/ 1114500 h 7753593"/>
                <a:gd name="connsiteX1173" fmla="*/ 5357962 w 7751585"/>
                <a:gd name="connsiteY1173" fmla="*/ 1177147 h 7753593"/>
                <a:gd name="connsiteX1174" fmla="*/ 5449185 w 7751585"/>
                <a:gd name="connsiteY1174" fmla="*/ 1239061 h 7753593"/>
                <a:gd name="connsiteX1175" fmla="*/ 5448818 w 7751585"/>
                <a:gd name="connsiteY1175" fmla="*/ 1244923 h 7753593"/>
                <a:gd name="connsiteX1176" fmla="*/ 5453215 w 7751585"/>
                <a:gd name="connsiteY1176" fmla="*/ 1250052 h 7753593"/>
                <a:gd name="connsiteX1177" fmla="*/ 5453581 w 7751585"/>
                <a:gd name="connsiteY1177" fmla="*/ 1250052 h 7753593"/>
                <a:gd name="connsiteX1178" fmla="*/ 5437462 w 7751585"/>
                <a:gd name="connsiteY1178" fmla="*/ 1320758 h 7753593"/>
                <a:gd name="connsiteX1179" fmla="*/ 5420976 w 7751585"/>
                <a:gd name="connsiteY1179" fmla="*/ 1395129 h 7753593"/>
                <a:gd name="connsiteX1180" fmla="*/ 5420976 w 7751585"/>
                <a:gd name="connsiteY1180" fmla="*/ 1395129 h 7753593"/>
                <a:gd name="connsiteX1181" fmla="*/ 5343308 w 7751585"/>
                <a:gd name="connsiteY1181" fmla="*/ 1253715 h 7753593"/>
                <a:gd name="connsiteX1182" fmla="*/ 5266373 w 7751585"/>
                <a:gd name="connsiteY1182" fmla="*/ 1114500 h 7753593"/>
                <a:gd name="connsiteX1183" fmla="*/ 5266373 w 7751585"/>
                <a:gd name="connsiteY1183" fmla="*/ 1114500 h 7753593"/>
                <a:gd name="connsiteX1184" fmla="*/ 5682920 w 7751585"/>
                <a:gd name="connsiteY1184" fmla="*/ 1491480 h 7753593"/>
                <a:gd name="connsiteX1185" fmla="*/ 5556893 w 7751585"/>
                <a:gd name="connsiteY1185" fmla="*/ 1446418 h 7753593"/>
                <a:gd name="connsiteX1186" fmla="*/ 5427570 w 7751585"/>
                <a:gd name="connsiteY1186" fmla="*/ 1400624 h 7753593"/>
                <a:gd name="connsiteX1187" fmla="*/ 5528317 w 7751585"/>
                <a:gd name="connsiteY1187" fmla="*/ 1381207 h 7753593"/>
                <a:gd name="connsiteX1188" fmla="*/ 5574478 w 7751585"/>
                <a:gd name="connsiteY1188" fmla="*/ 1372414 h 7753593"/>
                <a:gd name="connsiteX1189" fmla="*/ 5683652 w 7751585"/>
                <a:gd name="connsiteY1189" fmla="*/ 1490381 h 7753593"/>
                <a:gd name="connsiteX1190" fmla="*/ 5682920 w 7751585"/>
                <a:gd name="connsiteY1190" fmla="*/ 1491480 h 7753593"/>
                <a:gd name="connsiteX1191" fmla="*/ 5682920 w 7751585"/>
                <a:gd name="connsiteY1191" fmla="*/ 1491480 h 7753593"/>
                <a:gd name="connsiteX1192" fmla="*/ 5457977 w 7751585"/>
                <a:gd name="connsiteY1192" fmla="*/ 1233566 h 7753593"/>
                <a:gd name="connsiteX1193" fmla="*/ 5456878 w 7751585"/>
                <a:gd name="connsiteY1193" fmla="*/ 1233199 h 7753593"/>
                <a:gd name="connsiteX1194" fmla="*/ 5451017 w 7751585"/>
                <a:gd name="connsiteY1194" fmla="*/ 1235764 h 7753593"/>
                <a:gd name="connsiteX1195" fmla="*/ 5360160 w 7751585"/>
                <a:gd name="connsiteY1195" fmla="*/ 1173483 h 7753593"/>
                <a:gd name="connsiteX1196" fmla="*/ 5268571 w 7751585"/>
                <a:gd name="connsiteY1196" fmla="*/ 1111203 h 7753593"/>
                <a:gd name="connsiteX1197" fmla="*/ 5268938 w 7751585"/>
                <a:gd name="connsiteY1197" fmla="*/ 1107540 h 7753593"/>
                <a:gd name="connsiteX1198" fmla="*/ 5399727 w 7751585"/>
                <a:gd name="connsiteY1198" fmla="*/ 1062478 h 7753593"/>
                <a:gd name="connsiteX1199" fmla="*/ 5529783 w 7751585"/>
                <a:gd name="connsiteY1199" fmla="*/ 1017416 h 7753593"/>
                <a:gd name="connsiteX1200" fmla="*/ 5532347 w 7751585"/>
                <a:gd name="connsiteY1200" fmla="*/ 1020713 h 7753593"/>
                <a:gd name="connsiteX1201" fmla="*/ 5494979 w 7751585"/>
                <a:gd name="connsiteY1201" fmla="*/ 1126956 h 7753593"/>
                <a:gd name="connsiteX1202" fmla="*/ 5457977 w 7751585"/>
                <a:gd name="connsiteY1202" fmla="*/ 1233566 h 7753593"/>
                <a:gd name="connsiteX1203" fmla="*/ 5190904 w 7751585"/>
                <a:gd name="connsiteY1203" fmla="*/ 752907 h 7753593"/>
                <a:gd name="connsiteX1204" fmla="*/ 5118732 w 7751585"/>
                <a:gd name="connsiteY1204" fmla="*/ 626881 h 7753593"/>
                <a:gd name="connsiteX1205" fmla="*/ 5136317 w 7751585"/>
                <a:gd name="connsiteY1205" fmla="*/ 599405 h 7753593"/>
                <a:gd name="connsiteX1206" fmla="*/ 5140347 w 7751585"/>
                <a:gd name="connsiteY1206" fmla="*/ 600504 h 7753593"/>
                <a:gd name="connsiteX1207" fmla="*/ 5142545 w 7751585"/>
                <a:gd name="connsiteY1207" fmla="*/ 599771 h 7753593"/>
                <a:gd name="connsiteX1208" fmla="*/ 5204093 w 7751585"/>
                <a:gd name="connsiteY1208" fmla="*/ 745580 h 7753593"/>
                <a:gd name="connsiteX1209" fmla="*/ 5257947 w 7751585"/>
                <a:gd name="connsiteY1209" fmla="*/ 872339 h 7753593"/>
                <a:gd name="connsiteX1210" fmla="*/ 5190904 w 7751585"/>
                <a:gd name="connsiteY1210" fmla="*/ 752907 h 7753593"/>
                <a:gd name="connsiteX1211" fmla="*/ 5130456 w 7751585"/>
                <a:gd name="connsiteY1211" fmla="*/ 593176 h 7753593"/>
                <a:gd name="connsiteX1212" fmla="*/ 5122396 w 7751585"/>
                <a:gd name="connsiteY1212" fmla="*/ 597573 h 7753593"/>
                <a:gd name="connsiteX1213" fmla="*/ 5111405 w 7751585"/>
                <a:gd name="connsiteY1213" fmla="*/ 603434 h 7753593"/>
                <a:gd name="connsiteX1214" fmla="*/ 5109940 w 7751585"/>
                <a:gd name="connsiteY1214" fmla="*/ 601603 h 7753593"/>
                <a:gd name="connsiteX1215" fmla="*/ 5101513 w 7751585"/>
                <a:gd name="connsiteY1215" fmla="*/ 603434 h 7753593"/>
                <a:gd name="connsiteX1216" fmla="*/ 5038134 w 7751585"/>
                <a:gd name="connsiteY1216" fmla="*/ 563868 h 7753593"/>
                <a:gd name="connsiteX1217" fmla="*/ 4985379 w 7751585"/>
                <a:gd name="connsiteY1217" fmla="*/ 531629 h 7753593"/>
                <a:gd name="connsiteX1218" fmla="*/ 5053521 w 7751585"/>
                <a:gd name="connsiteY1218" fmla="*/ 558006 h 7753593"/>
                <a:gd name="connsiteX1219" fmla="*/ 5131188 w 7751585"/>
                <a:gd name="connsiteY1219" fmla="*/ 588047 h 7753593"/>
                <a:gd name="connsiteX1220" fmla="*/ 5130456 w 7751585"/>
                <a:gd name="connsiteY1220" fmla="*/ 593176 h 7753593"/>
                <a:gd name="connsiteX1221" fmla="*/ 5130456 w 7751585"/>
                <a:gd name="connsiteY1221" fmla="*/ 593176 h 7753593"/>
                <a:gd name="connsiteX1222" fmla="*/ 4815390 w 7751585"/>
                <a:gd name="connsiteY1222" fmla="*/ 278111 h 7753593"/>
                <a:gd name="connsiteX1223" fmla="*/ 4816489 w 7751585"/>
                <a:gd name="connsiteY1223" fmla="*/ 278477 h 7753593"/>
                <a:gd name="connsiteX1224" fmla="*/ 4811360 w 7751585"/>
                <a:gd name="connsiteY1224" fmla="*/ 305954 h 7753593"/>
                <a:gd name="connsiteX1225" fmla="*/ 4806231 w 7751585"/>
                <a:gd name="connsiteY1225" fmla="*/ 334896 h 7753593"/>
                <a:gd name="connsiteX1226" fmla="*/ 4798171 w 7751585"/>
                <a:gd name="connsiteY1226" fmla="*/ 339292 h 7753593"/>
                <a:gd name="connsiteX1227" fmla="*/ 4802201 w 7751585"/>
                <a:gd name="connsiteY1227" fmla="*/ 351748 h 7753593"/>
                <a:gd name="connsiteX1228" fmla="*/ 4811360 w 7751585"/>
                <a:gd name="connsiteY1228" fmla="*/ 351382 h 7753593"/>
                <a:gd name="connsiteX1229" fmla="*/ 4885364 w 7751585"/>
                <a:gd name="connsiteY1229" fmla="*/ 434545 h 7753593"/>
                <a:gd name="connsiteX1230" fmla="*/ 4963398 w 7751585"/>
                <a:gd name="connsiteY1230" fmla="*/ 521004 h 7753593"/>
                <a:gd name="connsiteX1231" fmla="*/ 4803300 w 7751585"/>
                <a:gd name="connsiteY1231" fmla="*/ 518806 h 7753593"/>
                <a:gd name="connsiteX1232" fmla="*/ 4642470 w 7751585"/>
                <a:gd name="connsiteY1232" fmla="*/ 516975 h 7753593"/>
                <a:gd name="connsiteX1233" fmla="*/ 4731128 w 7751585"/>
                <a:gd name="connsiteY1233" fmla="*/ 394978 h 7753593"/>
                <a:gd name="connsiteX1234" fmla="*/ 4815390 w 7751585"/>
                <a:gd name="connsiteY1234" fmla="*/ 278111 h 7753593"/>
                <a:gd name="connsiteX1235" fmla="*/ 4815390 w 7751585"/>
                <a:gd name="connsiteY1235" fmla="*/ 278111 h 7753593"/>
                <a:gd name="connsiteX1236" fmla="*/ 5660572 w 7751585"/>
                <a:gd name="connsiteY1236" fmla="*/ 2219428 h 7753593"/>
                <a:gd name="connsiteX1237" fmla="*/ 5659473 w 7751585"/>
                <a:gd name="connsiteY1237" fmla="*/ 2218696 h 7753593"/>
                <a:gd name="connsiteX1238" fmla="*/ 5658007 w 7751585"/>
                <a:gd name="connsiteY1238" fmla="*/ 2221993 h 7753593"/>
                <a:gd name="connsiteX1239" fmla="*/ 5658374 w 7751585"/>
                <a:gd name="connsiteY1239" fmla="*/ 2221993 h 7753593"/>
                <a:gd name="connsiteX1240" fmla="*/ 5607450 w 7751585"/>
                <a:gd name="connsiteY1240" fmla="*/ 2413230 h 7753593"/>
                <a:gd name="connsiteX1241" fmla="*/ 5558725 w 7751585"/>
                <a:gd name="connsiteY1241" fmla="*/ 2599339 h 7753593"/>
                <a:gd name="connsiteX1242" fmla="*/ 5555794 w 7751585"/>
                <a:gd name="connsiteY1242" fmla="*/ 2599339 h 7753593"/>
                <a:gd name="connsiteX1243" fmla="*/ 5551398 w 7751585"/>
                <a:gd name="connsiteY1243" fmla="*/ 2603735 h 7753593"/>
                <a:gd name="connsiteX1244" fmla="*/ 5551398 w 7751585"/>
                <a:gd name="connsiteY1244" fmla="*/ 2609597 h 7753593"/>
                <a:gd name="connsiteX1245" fmla="*/ 5553230 w 7751585"/>
                <a:gd name="connsiteY1245" fmla="*/ 2611795 h 7753593"/>
                <a:gd name="connsiteX1246" fmla="*/ 5505970 w 7751585"/>
                <a:gd name="connsiteY1246" fmla="*/ 2684333 h 7753593"/>
                <a:gd name="connsiteX1247" fmla="*/ 5458344 w 7751585"/>
                <a:gd name="connsiteY1247" fmla="*/ 2758337 h 7753593"/>
                <a:gd name="connsiteX1248" fmla="*/ 5454314 w 7751585"/>
                <a:gd name="connsiteY1248" fmla="*/ 2758337 h 7753593"/>
                <a:gd name="connsiteX1249" fmla="*/ 5450650 w 7751585"/>
                <a:gd name="connsiteY1249" fmla="*/ 2766763 h 7753593"/>
                <a:gd name="connsiteX1250" fmla="*/ 5459076 w 7751585"/>
                <a:gd name="connsiteY1250" fmla="*/ 2770427 h 7753593"/>
                <a:gd name="connsiteX1251" fmla="*/ 5460908 w 7751585"/>
                <a:gd name="connsiteY1251" fmla="*/ 2768595 h 7753593"/>
                <a:gd name="connsiteX1252" fmla="*/ 5600123 w 7751585"/>
                <a:gd name="connsiteY1252" fmla="*/ 2847728 h 7753593"/>
                <a:gd name="connsiteX1253" fmla="*/ 5734942 w 7751585"/>
                <a:gd name="connsiteY1253" fmla="*/ 2923563 h 7753593"/>
                <a:gd name="connsiteX1254" fmla="*/ 5734576 w 7751585"/>
                <a:gd name="connsiteY1254" fmla="*/ 2931623 h 7753593"/>
                <a:gd name="connsiteX1255" fmla="*/ 5745200 w 7751585"/>
                <a:gd name="connsiteY1255" fmla="*/ 2938950 h 7753593"/>
                <a:gd name="connsiteX1256" fmla="*/ 5749230 w 7751585"/>
                <a:gd name="connsiteY1256" fmla="*/ 2938218 h 7753593"/>
                <a:gd name="connsiteX1257" fmla="*/ 5755824 w 7751585"/>
                <a:gd name="connsiteY1257" fmla="*/ 2931257 h 7753593"/>
                <a:gd name="connsiteX1258" fmla="*/ 5933506 w 7751585"/>
                <a:gd name="connsiteY1258" fmla="*/ 2962764 h 7753593"/>
                <a:gd name="connsiteX1259" fmla="*/ 6119981 w 7751585"/>
                <a:gd name="connsiteY1259" fmla="*/ 2995003 h 7753593"/>
                <a:gd name="connsiteX1260" fmla="*/ 6123645 w 7751585"/>
                <a:gd name="connsiteY1260" fmla="*/ 2996468 h 7753593"/>
                <a:gd name="connsiteX1261" fmla="*/ 6125110 w 7751585"/>
                <a:gd name="connsiteY1261" fmla="*/ 2994636 h 7753593"/>
                <a:gd name="connsiteX1262" fmla="*/ 6297664 w 7751585"/>
                <a:gd name="connsiteY1262" fmla="*/ 2948476 h 7753593"/>
                <a:gd name="connsiteX1263" fmla="*/ 6471683 w 7751585"/>
                <a:gd name="connsiteY1263" fmla="*/ 2901582 h 7753593"/>
                <a:gd name="connsiteX1264" fmla="*/ 6472416 w 7751585"/>
                <a:gd name="connsiteY1264" fmla="*/ 2901948 h 7753593"/>
                <a:gd name="connsiteX1265" fmla="*/ 6473881 w 7751585"/>
                <a:gd name="connsiteY1265" fmla="*/ 2899018 h 7753593"/>
                <a:gd name="connsiteX1266" fmla="*/ 6473881 w 7751585"/>
                <a:gd name="connsiteY1266" fmla="*/ 2899018 h 7753593"/>
                <a:gd name="connsiteX1267" fmla="*/ 6473148 w 7751585"/>
                <a:gd name="connsiteY1267" fmla="*/ 2898651 h 7753593"/>
                <a:gd name="connsiteX1268" fmla="*/ 6463257 w 7751585"/>
                <a:gd name="connsiteY1268" fmla="*/ 2797537 h 7753593"/>
                <a:gd name="connsiteX1269" fmla="*/ 6452999 w 7751585"/>
                <a:gd name="connsiteY1269" fmla="*/ 2695690 h 7753593"/>
                <a:gd name="connsiteX1270" fmla="*/ 6452999 w 7751585"/>
                <a:gd name="connsiteY1270" fmla="*/ 2695690 h 7753593"/>
                <a:gd name="connsiteX1271" fmla="*/ 6453365 w 7751585"/>
                <a:gd name="connsiteY1271" fmla="*/ 2694958 h 7753593"/>
                <a:gd name="connsiteX1272" fmla="*/ 6452632 w 7751585"/>
                <a:gd name="connsiteY1272" fmla="*/ 2694591 h 7753593"/>
                <a:gd name="connsiteX1273" fmla="*/ 6420393 w 7751585"/>
                <a:gd name="connsiteY1273" fmla="*/ 2587615 h 7753593"/>
                <a:gd name="connsiteX1274" fmla="*/ 6389986 w 7751585"/>
                <a:gd name="connsiteY1274" fmla="*/ 2488333 h 7753593"/>
                <a:gd name="connsiteX1275" fmla="*/ 6394015 w 7751585"/>
                <a:gd name="connsiteY1275" fmla="*/ 2477343 h 7753593"/>
                <a:gd name="connsiteX1276" fmla="*/ 6385589 w 7751585"/>
                <a:gd name="connsiteY1276" fmla="*/ 2472580 h 7753593"/>
                <a:gd name="connsiteX1277" fmla="*/ 6353716 w 7751585"/>
                <a:gd name="connsiteY1277" fmla="*/ 2358277 h 7753593"/>
                <a:gd name="connsiteX1278" fmla="*/ 6321843 w 7751585"/>
                <a:gd name="connsiteY1278" fmla="*/ 2245073 h 7753593"/>
                <a:gd name="connsiteX1279" fmla="*/ 6326240 w 7751585"/>
                <a:gd name="connsiteY1279" fmla="*/ 2240677 h 7753593"/>
                <a:gd name="connsiteX1280" fmla="*/ 6326240 w 7751585"/>
                <a:gd name="connsiteY1280" fmla="*/ 2233350 h 7753593"/>
                <a:gd name="connsiteX1281" fmla="*/ 6317081 w 7751585"/>
                <a:gd name="connsiteY1281" fmla="*/ 2228221 h 7753593"/>
                <a:gd name="connsiteX1282" fmla="*/ 6284109 w 7751585"/>
                <a:gd name="connsiteY1282" fmla="*/ 2099996 h 7753593"/>
                <a:gd name="connsiteX1283" fmla="*/ 6250771 w 7751585"/>
                <a:gd name="connsiteY1283" fmla="*/ 1972871 h 7753593"/>
                <a:gd name="connsiteX1284" fmla="*/ 6255899 w 7751585"/>
                <a:gd name="connsiteY1284" fmla="*/ 1968108 h 7753593"/>
                <a:gd name="connsiteX1285" fmla="*/ 6255899 w 7751585"/>
                <a:gd name="connsiteY1285" fmla="*/ 1960415 h 7753593"/>
                <a:gd name="connsiteX1286" fmla="*/ 6242710 w 7751585"/>
                <a:gd name="connsiteY1286" fmla="*/ 1954920 h 7753593"/>
                <a:gd name="connsiteX1287" fmla="*/ 6237215 w 7751585"/>
                <a:gd name="connsiteY1287" fmla="*/ 1967376 h 7753593"/>
                <a:gd name="connsiteX1288" fmla="*/ 6119981 w 7751585"/>
                <a:gd name="connsiteY1288" fmla="*/ 2033686 h 7753593"/>
                <a:gd name="connsiteX1289" fmla="*/ 6002748 w 7751585"/>
                <a:gd name="connsiteY1289" fmla="*/ 2100729 h 7753593"/>
                <a:gd name="connsiteX1290" fmla="*/ 5991757 w 7751585"/>
                <a:gd name="connsiteY1290" fmla="*/ 2097432 h 7753593"/>
                <a:gd name="connsiteX1291" fmla="*/ 5986262 w 7751585"/>
                <a:gd name="connsiteY1291" fmla="*/ 2102927 h 7753593"/>
                <a:gd name="connsiteX1292" fmla="*/ 5986262 w 7751585"/>
                <a:gd name="connsiteY1292" fmla="*/ 2108423 h 7753593"/>
                <a:gd name="connsiteX1293" fmla="*/ 5827630 w 7751585"/>
                <a:gd name="connsiteY1293" fmla="*/ 2162277 h 7753593"/>
                <a:gd name="connsiteX1294" fmla="*/ 5660572 w 7751585"/>
                <a:gd name="connsiteY1294" fmla="*/ 2219428 h 7753593"/>
                <a:gd name="connsiteX1295" fmla="*/ 6121813 w 7751585"/>
                <a:gd name="connsiteY1295" fmla="*/ 2037716 h 7753593"/>
                <a:gd name="connsiteX1296" fmla="*/ 6239047 w 7751585"/>
                <a:gd name="connsiteY1296" fmla="*/ 1971039 h 7753593"/>
                <a:gd name="connsiteX1297" fmla="*/ 6246374 w 7751585"/>
                <a:gd name="connsiteY1297" fmla="*/ 1974703 h 7753593"/>
                <a:gd name="connsiteX1298" fmla="*/ 6247107 w 7751585"/>
                <a:gd name="connsiteY1298" fmla="*/ 1974703 h 7753593"/>
                <a:gd name="connsiteX1299" fmla="*/ 6280079 w 7751585"/>
                <a:gd name="connsiteY1299" fmla="*/ 2101828 h 7753593"/>
                <a:gd name="connsiteX1300" fmla="*/ 6313784 w 7751585"/>
                <a:gd name="connsiteY1300" fmla="*/ 2229686 h 7753593"/>
                <a:gd name="connsiteX1301" fmla="*/ 6310486 w 7751585"/>
                <a:gd name="connsiteY1301" fmla="*/ 2232983 h 7753593"/>
                <a:gd name="connsiteX1302" fmla="*/ 6157350 w 7751585"/>
                <a:gd name="connsiteY1302" fmla="*/ 2170703 h 7753593"/>
                <a:gd name="connsiteX1303" fmla="*/ 6004946 w 7751585"/>
                <a:gd name="connsiteY1303" fmla="*/ 2109522 h 7753593"/>
                <a:gd name="connsiteX1304" fmla="*/ 6004946 w 7751585"/>
                <a:gd name="connsiteY1304" fmla="*/ 2104026 h 7753593"/>
                <a:gd name="connsiteX1305" fmla="*/ 6121813 w 7751585"/>
                <a:gd name="connsiteY1305" fmla="*/ 2037716 h 7753593"/>
                <a:gd name="connsiteX1306" fmla="*/ 6123645 w 7751585"/>
                <a:gd name="connsiteY1306" fmla="*/ 2991339 h 7753593"/>
                <a:gd name="connsiteX1307" fmla="*/ 6122912 w 7751585"/>
                <a:gd name="connsiteY1307" fmla="*/ 2990606 h 7753593"/>
                <a:gd name="connsiteX1308" fmla="*/ 6095070 w 7751585"/>
                <a:gd name="connsiteY1308" fmla="*/ 2899750 h 7753593"/>
                <a:gd name="connsiteX1309" fmla="*/ 6068692 w 7751585"/>
                <a:gd name="connsiteY1309" fmla="*/ 2814756 h 7753593"/>
                <a:gd name="connsiteX1310" fmla="*/ 6072721 w 7751585"/>
                <a:gd name="connsiteY1310" fmla="*/ 2811092 h 7753593"/>
                <a:gd name="connsiteX1311" fmla="*/ 6072721 w 7751585"/>
                <a:gd name="connsiteY1311" fmla="*/ 2807062 h 7753593"/>
                <a:gd name="connsiteX1312" fmla="*/ 6258464 w 7751585"/>
                <a:gd name="connsiteY1312" fmla="*/ 2753574 h 7753593"/>
                <a:gd name="connsiteX1313" fmla="*/ 6411234 w 7751585"/>
                <a:gd name="connsiteY1313" fmla="*/ 2709246 h 7753593"/>
                <a:gd name="connsiteX1314" fmla="*/ 6436879 w 7751585"/>
                <a:gd name="connsiteY1314" fmla="*/ 2793507 h 7753593"/>
                <a:gd name="connsiteX1315" fmla="*/ 6469118 w 7751585"/>
                <a:gd name="connsiteY1315" fmla="*/ 2899018 h 7753593"/>
                <a:gd name="connsiteX1316" fmla="*/ 6296198 w 7751585"/>
                <a:gd name="connsiteY1316" fmla="*/ 2944812 h 7753593"/>
                <a:gd name="connsiteX1317" fmla="*/ 6123645 w 7751585"/>
                <a:gd name="connsiteY1317" fmla="*/ 2991339 h 7753593"/>
                <a:gd name="connsiteX1318" fmla="*/ 5756191 w 7751585"/>
                <a:gd name="connsiteY1318" fmla="*/ 2927593 h 7753593"/>
                <a:gd name="connsiteX1319" fmla="*/ 5755824 w 7751585"/>
                <a:gd name="connsiteY1319" fmla="*/ 2925029 h 7753593"/>
                <a:gd name="connsiteX1320" fmla="*/ 5883682 w 7751585"/>
                <a:gd name="connsiteY1320" fmla="*/ 2877403 h 7753593"/>
                <a:gd name="connsiteX1321" fmla="*/ 5984796 w 7751585"/>
                <a:gd name="connsiteY1321" fmla="*/ 2927593 h 7753593"/>
                <a:gd name="connsiteX1322" fmla="*/ 6110456 w 7751585"/>
                <a:gd name="connsiteY1322" fmla="*/ 2989507 h 7753593"/>
                <a:gd name="connsiteX1323" fmla="*/ 5933873 w 7751585"/>
                <a:gd name="connsiteY1323" fmla="*/ 2958367 h 7753593"/>
                <a:gd name="connsiteX1324" fmla="*/ 5756191 w 7751585"/>
                <a:gd name="connsiteY1324" fmla="*/ 2927593 h 7753593"/>
                <a:gd name="connsiteX1325" fmla="*/ 5692445 w 7751585"/>
                <a:gd name="connsiteY1325" fmla="*/ 2254965 h 7753593"/>
                <a:gd name="connsiteX1326" fmla="*/ 5695009 w 7751585"/>
                <a:gd name="connsiteY1326" fmla="*/ 2254598 h 7753593"/>
                <a:gd name="connsiteX1327" fmla="*/ 5699039 w 7751585"/>
                <a:gd name="connsiteY1327" fmla="*/ 2246539 h 7753593"/>
                <a:gd name="connsiteX1328" fmla="*/ 5844849 w 7751585"/>
                <a:gd name="connsiteY1328" fmla="*/ 2179129 h 7753593"/>
                <a:gd name="connsiteX1329" fmla="*/ 5981133 w 7751585"/>
                <a:gd name="connsiteY1329" fmla="*/ 2115750 h 7753593"/>
                <a:gd name="connsiteX1330" fmla="*/ 5870860 w 7751585"/>
                <a:gd name="connsiteY1330" fmla="*/ 2198912 h 7753593"/>
                <a:gd name="connsiteX1331" fmla="*/ 5748497 w 7751585"/>
                <a:gd name="connsiteY1331" fmla="*/ 2291600 h 7753593"/>
                <a:gd name="connsiteX1332" fmla="*/ 5747764 w 7751585"/>
                <a:gd name="connsiteY1332" fmla="*/ 2291234 h 7753593"/>
                <a:gd name="connsiteX1333" fmla="*/ 5747032 w 7751585"/>
                <a:gd name="connsiteY1333" fmla="*/ 2293066 h 7753593"/>
                <a:gd name="connsiteX1334" fmla="*/ 5651779 w 7751585"/>
                <a:gd name="connsiteY1334" fmla="*/ 2449499 h 7753593"/>
                <a:gd name="connsiteX1335" fmla="*/ 5566785 w 7751585"/>
                <a:gd name="connsiteY1335" fmla="*/ 2590546 h 7753593"/>
                <a:gd name="connsiteX1336" fmla="*/ 5627600 w 7751585"/>
                <a:gd name="connsiteY1336" fmla="*/ 2428251 h 7753593"/>
                <a:gd name="connsiteX1337" fmla="*/ 5692079 w 7751585"/>
                <a:gd name="connsiteY1337" fmla="*/ 2254965 h 7753593"/>
                <a:gd name="connsiteX1338" fmla="*/ 5692445 w 7751585"/>
                <a:gd name="connsiteY1338" fmla="*/ 2254965 h 7753593"/>
                <a:gd name="connsiteX1339" fmla="*/ 5692445 w 7751585"/>
                <a:gd name="connsiteY1339" fmla="*/ 2254965 h 7753593"/>
                <a:gd name="connsiteX1340" fmla="*/ 6155884 w 7751585"/>
                <a:gd name="connsiteY1340" fmla="*/ 2174367 h 7753593"/>
                <a:gd name="connsiteX1341" fmla="*/ 6309021 w 7751585"/>
                <a:gd name="connsiteY1341" fmla="*/ 2235914 h 7753593"/>
                <a:gd name="connsiteX1342" fmla="*/ 6309021 w 7751585"/>
                <a:gd name="connsiteY1342" fmla="*/ 2241043 h 7753593"/>
                <a:gd name="connsiteX1343" fmla="*/ 6310486 w 7751585"/>
                <a:gd name="connsiteY1343" fmla="*/ 2242875 h 7753593"/>
                <a:gd name="connsiteX1344" fmla="*/ 6229522 w 7751585"/>
                <a:gd name="connsiteY1344" fmla="*/ 2326038 h 7753593"/>
                <a:gd name="connsiteX1345" fmla="*/ 6151855 w 7751585"/>
                <a:gd name="connsiteY1345" fmla="*/ 2406636 h 7753593"/>
                <a:gd name="connsiteX1346" fmla="*/ 6144161 w 7751585"/>
                <a:gd name="connsiteY1346" fmla="*/ 2404071 h 7753593"/>
                <a:gd name="connsiteX1347" fmla="*/ 6140131 w 7751585"/>
                <a:gd name="connsiteY1347" fmla="*/ 2404804 h 7753593"/>
                <a:gd name="connsiteX1348" fmla="*/ 6071623 w 7751585"/>
                <a:gd name="connsiteY1348" fmla="*/ 2261559 h 7753593"/>
                <a:gd name="connsiteX1349" fmla="*/ 6001282 w 7751585"/>
                <a:gd name="connsiteY1349" fmla="*/ 2115383 h 7753593"/>
                <a:gd name="connsiteX1350" fmla="*/ 6003847 w 7751585"/>
                <a:gd name="connsiteY1350" fmla="*/ 2112819 h 7753593"/>
                <a:gd name="connsiteX1351" fmla="*/ 6155884 w 7751585"/>
                <a:gd name="connsiteY1351" fmla="*/ 2174367 h 7753593"/>
                <a:gd name="connsiteX1352" fmla="*/ 6384857 w 7751585"/>
                <a:gd name="connsiteY1352" fmla="*/ 2489799 h 7753593"/>
                <a:gd name="connsiteX1353" fmla="*/ 6394015 w 7751585"/>
                <a:gd name="connsiteY1353" fmla="*/ 2583586 h 7753593"/>
                <a:gd name="connsiteX1354" fmla="*/ 6403907 w 7751585"/>
                <a:gd name="connsiteY1354" fmla="*/ 2680670 h 7753593"/>
                <a:gd name="connsiteX1355" fmla="*/ 6276415 w 7751585"/>
                <a:gd name="connsiteY1355" fmla="*/ 2549514 h 7753593"/>
                <a:gd name="connsiteX1356" fmla="*/ 6154053 w 7751585"/>
                <a:gd name="connsiteY1356" fmla="*/ 2424587 h 7753593"/>
                <a:gd name="connsiteX1357" fmla="*/ 6155884 w 7751585"/>
                <a:gd name="connsiteY1357" fmla="*/ 2421657 h 7753593"/>
                <a:gd name="connsiteX1358" fmla="*/ 6264326 w 7751585"/>
                <a:gd name="connsiteY1358" fmla="*/ 2450965 h 7753593"/>
                <a:gd name="connsiteX1359" fmla="*/ 6377896 w 7751585"/>
                <a:gd name="connsiteY1359" fmla="*/ 2481006 h 7753593"/>
                <a:gd name="connsiteX1360" fmla="*/ 6377896 w 7751585"/>
                <a:gd name="connsiteY1360" fmla="*/ 2484670 h 7753593"/>
                <a:gd name="connsiteX1361" fmla="*/ 6384857 w 7751585"/>
                <a:gd name="connsiteY1361" fmla="*/ 2489799 h 7753593"/>
                <a:gd name="connsiteX1362" fmla="*/ 6384857 w 7751585"/>
                <a:gd name="connsiteY1362" fmla="*/ 2489799 h 7753593"/>
                <a:gd name="connsiteX1363" fmla="*/ 5649948 w 7751585"/>
                <a:gd name="connsiteY1363" fmla="*/ 2768229 h 7753593"/>
                <a:gd name="connsiteX1364" fmla="*/ 5677424 w 7751585"/>
                <a:gd name="connsiteY1364" fmla="*/ 2815489 h 7753593"/>
                <a:gd name="connsiteX1365" fmla="*/ 5652878 w 7751585"/>
                <a:gd name="connsiteY1365" fmla="*/ 2809627 h 7753593"/>
                <a:gd name="connsiteX1366" fmla="*/ 5466770 w 7751585"/>
                <a:gd name="connsiteY1366" fmla="*/ 2765298 h 7753593"/>
                <a:gd name="connsiteX1367" fmla="*/ 5580340 w 7751585"/>
                <a:gd name="connsiteY1367" fmla="*/ 2754307 h 7753593"/>
                <a:gd name="connsiteX1368" fmla="*/ 5638224 w 7751585"/>
                <a:gd name="connsiteY1368" fmla="*/ 2748446 h 7753593"/>
                <a:gd name="connsiteX1369" fmla="*/ 5649948 w 7751585"/>
                <a:gd name="connsiteY1369" fmla="*/ 2768229 h 7753593"/>
                <a:gd name="connsiteX1370" fmla="*/ 5653245 w 7751585"/>
                <a:gd name="connsiteY1370" fmla="*/ 2766031 h 7753593"/>
                <a:gd name="connsiteX1371" fmla="*/ 5642621 w 7751585"/>
                <a:gd name="connsiteY1371" fmla="*/ 2747713 h 7753593"/>
                <a:gd name="connsiteX1372" fmla="*/ 5696108 w 7751585"/>
                <a:gd name="connsiteY1372" fmla="*/ 2742218 h 7753593"/>
                <a:gd name="connsiteX1373" fmla="*/ 5696108 w 7751585"/>
                <a:gd name="connsiteY1373" fmla="*/ 2742950 h 7753593"/>
                <a:gd name="connsiteX1374" fmla="*/ 5704168 w 7751585"/>
                <a:gd name="connsiteY1374" fmla="*/ 2748446 h 7753593"/>
                <a:gd name="connsiteX1375" fmla="*/ 5704168 w 7751585"/>
                <a:gd name="connsiteY1375" fmla="*/ 2748446 h 7753593"/>
                <a:gd name="connsiteX1376" fmla="*/ 5720654 w 7751585"/>
                <a:gd name="connsiteY1376" fmla="*/ 2825380 h 7753593"/>
                <a:gd name="connsiteX1377" fmla="*/ 5682553 w 7751585"/>
                <a:gd name="connsiteY1377" fmla="*/ 2816221 h 7753593"/>
                <a:gd name="connsiteX1378" fmla="*/ 5653245 w 7751585"/>
                <a:gd name="connsiteY1378" fmla="*/ 2766031 h 7753593"/>
                <a:gd name="connsiteX1379" fmla="*/ 5995421 w 7751585"/>
                <a:gd name="connsiteY1379" fmla="*/ 2117215 h 7753593"/>
                <a:gd name="connsiteX1380" fmla="*/ 5998352 w 7751585"/>
                <a:gd name="connsiteY1380" fmla="*/ 2116482 h 7753593"/>
                <a:gd name="connsiteX1381" fmla="*/ 6067959 w 7751585"/>
                <a:gd name="connsiteY1381" fmla="*/ 2262292 h 7753593"/>
                <a:gd name="connsiteX1382" fmla="*/ 6136834 w 7751585"/>
                <a:gd name="connsiteY1382" fmla="*/ 2405537 h 7753593"/>
                <a:gd name="connsiteX1383" fmla="*/ 6132071 w 7751585"/>
                <a:gd name="connsiteY1383" fmla="*/ 2410666 h 7753593"/>
                <a:gd name="connsiteX1384" fmla="*/ 5946696 w 7751585"/>
                <a:gd name="connsiteY1384" fmla="*/ 2352782 h 7753593"/>
                <a:gd name="connsiteX1385" fmla="*/ 5752527 w 7751585"/>
                <a:gd name="connsiteY1385" fmla="*/ 2292333 h 7753593"/>
                <a:gd name="connsiteX1386" fmla="*/ 5873425 w 7751585"/>
                <a:gd name="connsiteY1386" fmla="*/ 2201477 h 7753593"/>
                <a:gd name="connsiteX1387" fmla="*/ 5988826 w 7751585"/>
                <a:gd name="connsiteY1387" fmla="*/ 2113918 h 7753593"/>
                <a:gd name="connsiteX1388" fmla="*/ 5995421 w 7751585"/>
                <a:gd name="connsiteY1388" fmla="*/ 2117215 h 7753593"/>
                <a:gd name="connsiteX1389" fmla="*/ 5995421 w 7751585"/>
                <a:gd name="connsiteY1389" fmla="*/ 2117215 h 7753593"/>
                <a:gd name="connsiteX1390" fmla="*/ 5712228 w 7751585"/>
                <a:gd name="connsiteY1390" fmla="*/ 2743317 h 7753593"/>
                <a:gd name="connsiteX1391" fmla="*/ 5712228 w 7751585"/>
                <a:gd name="connsiteY1391" fmla="*/ 2743317 h 7753593"/>
                <a:gd name="connsiteX1392" fmla="*/ 5712594 w 7751585"/>
                <a:gd name="connsiteY1392" fmla="*/ 2742950 h 7753593"/>
                <a:gd name="connsiteX1393" fmla="*/ 5736774 w 7751585"/>
                <a:gd name="connsiteY1393" fmla="*/ 2763832 h 7753593"/>
                <a:gd name="connsiteX1394" fmla="*/ 5711495 w 7751585"/>
                <a:gd name="connsiteY1394" fmla="*/ 2743683 h 7753593"/>
                <a:gd name="connsiteX1395" fmla="*/ 5712228 w 7751585"/>
                <a:gd name="connsiteY1395" fmla="*/ 2743317 h 7753593"/>
                <a:gd name="connsiteX1396" fmla="*/ 5848512 w 7751585"/>
                <a:gd name="connsiteY1396" fmla="*/ 2847728 h 7753593"/>
                <a:gd name="connsiteX1397" fmla="*/ 5844849 w 7751585"/>
                <a:gd name="connsiteY1397" fmla="*/ 2848461 h 7753593"/>
                <a:gd name="connsiteX1398" fmla="*/ 5842651 w 7751585"/>
                <a:gd name="connsiteY1398" fmla="*/ 2850659 h 7753593"/>
                <a:gd name="connsiteX1399" fmla="*/ 5720654 w 7751585"/>
                <a:gd name="connsiteY1399" fmla="*/ 2744416 h 7753593"/>
                <a:gd name="connsiteX1400" fmla="*/ 5884048 w 7751585"/>
                <a:gd name="connsiteY1400" fmla="*/ 2775556 h 7753593"/>
                <a:gd name="connsiteX1401" fmla="*/ 6007510 w 7751585"/>
                <a:gd name="connsiteY1401" fmla="*/ 2798636 h 7753593"/>
                <a:gd name="connsiteX1402" fmla="*/ 6007510 w 7751585"/>
                <a:gd name="connsiteY1402" fmla="*/ 2799369 h 7753593"/>
                <a:gd name="connsiteX1403" fmla="*/ 5933140 w 7751585"/>
                <a:gd name="connsiteY1403" fmla="*/ 2825746 h 7753593"/>
                <a:gd name="connsiteX1404" fmla="*/ 5857305 w 7751585"/>
                <a:gd name="connsiteY1404" fmla="*/ 2853223 h 7753593"/>
                <a:gd name="connsiteX1405" fmla="*/ 5848512 w 7751585"/>
                <a:gd name="connsiteY1405" fmla="*/ 2847728 h 7753593"/>
                <a:gd name="connsiteX1406" fmla="*/ 6061365 w 7751585"/>
                <a:gd name="connsiteY1406" fmla="*/ 2799003 h 7753593"/>
                <a:gd name="connsiteX1407" fmla="*/ 6056602 w 7751585"/>
                <a:gd name="connsiteY1407" fmla="*/ 2803399 h 7753593"/>
                <a:gd name="connsiteX1408" fmla="*/ 6042314 w 7751585"/>
                <a:gd name="connsiteY1408" fmla="*/ 2800102 h 7753593"/>
                <a:gd name="connsiteX1409" fmla="*/ 6031324 w 7751585"/>
                <a:gd name="connsiteY1409" fmla="*/ 2797904 h 7753593"/>
                <a:gd name="connsiteX1410" fmla="*/ 6030957 w 7751585"/>
                <a:gd name="connsiteY1410" fmla="*/ 2795339 h 7753593"/>
                <a:gd name="connsiteX1411" fmla="*/ 6067226 w 7751585"/>
                <a:gd name="connsiteY1411" fmla="*/ 2785081 h 7753593"/>
                <a:gd name="connsiteX1412" fmla="*/ 6064296 w 7751585"/>
                <a:gd name="connsiteY1412" fmla="*/ 2799003 h 7753593"/>
                <a:gd name="connsiteX1413" fmla="*/ 6061365 w 7751585"/>
                <a:gd name="connsiteY1413" fmla="*/ 2799003 h 7753593"/>
                <a:gd name="connsiteX1414" fmla="*/ 6061365 w 7751585"/>
                <a:gd name="connsiteY1414" fmla="*/ 2799003 h 7753593"/>
                <a:gd name="connsiteX1415" fmla="*/ 6030224 w 7751585"/>
                <a:gd name="connsiteY1415" fmla="*/ 2792042 h 7753593"/>
                <a:gd name="connsiteX1416" fmla="*/ 6024729 w 7751585"/>
                <a:gd name="connsiteY1416" fmla="*/ 2786546 h 7753593"/>
                <a:gd name="connsiteX1417" fmla="*/ 6083712 w 7751585"/>
                <a:gd name="connsiteY1417" fmla="*/ 2607399 h 7753593"/>
                <a:gd name="connsiteX1418" fmla="*/ 6136101 w 7751585"/>
                <a:gd name="connsiteY1418" fmla="*/ 2445836 h 7753593"/>
                <a:gd name="connsiteX1419" fmla="*/ 6102397 w 7751585"/>
                <a:gd name="connsiteY1419" fmla="*/ 2611429 h 7753593"/>
                <a:gd name="connsiteX1420" fmla="*/ 6068325 w 7751585"/>
                <a:gd name="connsiteY1420" fmla="*/ 2781051 h 7753593"/>
                <a:gd name="connsiteX1421" fmla="*/ 6030224 w 7751585"/>
                <a:gd name="connsiteY1421" fmla="*/ 2792042 h 7753593"/>
                <a:gd name="connsiteX1422" fmla="*/ 5700504 w 7751585"/>
                <a:gd name="connsiteY1422" fmla="*/ 2732326 h 7753593"/>
                <a:gd name="connsiteX1423" fmla="*/ 5699772 w 7751585"/>
                <a:gd name="connsiteY1423" fmla="*/ 2733059 h 7753593"/>
                <a:gd name="connsiteX1424" fmla="*/ 5670464 w 7751585"/>
                <a:gd name="connsiteY1424" fmla="*/ 2706315 h 7753593"/>
                <a:gd name="connsiteX1425" fmla="*/ 5700504 w 7751585"/>
                <a:gd name="connsiteY1425" fmla="*/ 2732326 h 7753593"/>
                <a:gd name="connsiteX1426" fmla="*/ 5709297 w 7751585"/>
                <a:gd name="connsiteY1426" fmla="*/ 2746247 h 7753593"/>
                <a:gd name="connsiteX1427" fmla="*/ 5775241 w 7751585"/>
                <a:gd name="connsiteY1427" fmla="*/ 2800468 h 7753593"/>
                <a:gd name="connsiteX1428" fmla="*/ 5839720 w 7751585"/>
                <a:gd name="connsiteY1428" fmla="*/ 2853223 h 7753593"/>
                <a:gd name="connsiteX1429" fmla="*/ 5838987 w 7751585"/>
                <a:gd name="connsiteY1429" fmla="*/ 2853956 h 7753593"/>
                <a:gd name="connsiteX1430" fmla="*/ 5838987 w 7751585"/>
                <a:gd name="connsiteY1430" fmla="*/ 2853956 h 7753593"/>
                <a:gd name="connsiteX1431" fmla="*/ 5725051 w 7751585"/>
                <a:gd name="connsiteY1431" fmla="*/ 2826479 h 7753593"/>
                <a:gd name="connsiteX1432" fmla="*/ 5707832 w 7751585"/>
                <a:gd name="connsiteY1432" fmla="*/ 2747713 h 7753593"/>
                <a:gd name="connsiteX1433" fmla="*/ 5709297 w 7751585"/>
                <a:gd name="connsiteY1433" fmla="*/ 2746247 h 7753593"/>
                <a:gd name="connsiteX1434" fmla="*/ 5709297 w 7751585"/>
                <a:gd name="connsiteY1434" fmla="*/ 2746247 h 7753593"/>
                <a:gd name="connsiteX1435" fmla="*/ 5838987 w 7751585"/>
                <a:gd name="connsiteY1435" fmla="*/ 2857619 h 7753593"/>
                <a:gd name="connsiteX1436" fmla="*/ 5838987 w 7751585"/>
                <a:gd name="connsiteY1436" fmla="*/ 2862016 h 7753593"/>
                <a:gd name="connsiteX1437" fmla="*/ 5839353 w 7751585"/>
                <a:gd name="connsiteY1437" fmla="*/ 2862382 h 7753593"/>
                <a:gd name="connsiteX1438" fmla="*/ 5795757 w 7751585"/>
                <a:gd name="connsiteY1438" fmla="*/ 2891324 h 7753593"/>
                <a:gd name="connsiteX1439" fmla="*/ 5752527 w 7751585"/>
                <a:gd name="connsiteY1439" fmla="*/ 2920266 h 7753593"/>
                <a:gd name="connsiteX1440" fmla="*/ 5744467 w 7751585"/>
                <a:gd name="connsiteY1440" fmla="*/ 2916969 h 7753593"/>
                <a:gd name="connsiteX1441" fmla="*/ 5726516 w 7751585"/>
                <a:gd name="connsiteY1441" fmla="*/ 2833074 h 7753593"/>
                <a:gd name="connsiteX1442" fmla="*/ 5726149 w 7751585"/>
                <a:gd name="connsiteY1442" fmla="*/ 2830876 h 7753593"/>
                <a:gd name="connsiteX1443" fmla="*/ 5838987 w 7751585"/>
                <a:gd name="connsiteY1443" fmla="*/ 2857619 h 7753593"/>
                <a:gd name="connsiteX1444" fmla="*/ 5858037 w 7751585"/>
                <a:gd name="connsiteY1444" fmla="*/ 2860917 h 7753593"/>
                <a:gd name="connsiteX1445" fmla="*/ 5858037 w 7751585"/>
                <a:gd name="connsiteY1445" fmla="*/ 2857619 h 7753593"/>
                <a:gd name="connsiteX1446" fmla="*/ 5914090 w 7751585"/>
                <a:gd name="connsiteY1446" fmla="*/ 2844431 h 7753593"/>
                <a:gd name="connsiteX1447" fmla="*/ 5881118 w 7751585"/>
                <a:gd name="connsiteY1447" fmla="*/ 2860184 h 7753593"/>
                <a:gd name="connsiteX1448" fmla="*/ 5868662 w 7751585"/>
                <a:gd name="connsiteY1448" fmla="*/ 2866046 h 7753593"/>
                <a:gd name="connsiteX1449" fmla="*/ 5858037 w 7751585"/>
                <a:gd name="connsiteY1449" fmla="*/ 2860917 h 7753593"/>
                <a:gd name="connsiteX1450" fmla="*/ 5879286 w 7751585"/>
                <a:gd name="connsiteY1450" fmla="*/ 2849193 h 7753593"/>
                <a:gd name="connsiteX1451" fmla="*/ 5934606 w 7751585"/>
                <a:gd name="connsiteY1451" fmla="*/ 2829776 h 7753593"/>
                <a:gd name="connsiteX1452" fmla="*/ 5982964 w 7751585"/>
                <a:gd name="connsiteY1452" fmla="*/ 2812558 h 7753593"/>
                <a:gd name="connsiteX1453" fmla="*/ 5930942 w 7751585"/>
                <a:gd name="connsiteY1453" fmla="*/ 2837103 h 7753593"/>
                <a:gd name="connsiteX1454" fmla="*/ 5879286 w 7751585"/>
                <a:gd name="connsiteY1454" fmla="*/ 2849193 h 7753593"/>
                <a:gd name="connsiteX1455" fmla="*/ 6009709 w 7751585"/>
                <a:gd name="connsiteY1455" fmla="*/ 2803765 h 7753593"/>
                <a:gd name="connsiteX1456" fmla="*/ 6019234 w 7751585"/>
                <a:gd name="connsiteY1456" fmla="*/ 2809260 h 7753593"/>
                <a:gd name="connsiteX1457" fmla="*/ 6023264 w 7751585"/>
                <a:gd name="connsiteY1457" fmla="*/ 2808528 h 7753593"/>
                <a:gd name="connsiteX1458" fmla="*/ 6026195 w 7751585"/>
                <a:gd name="connsiteY1458" fmla="*/ 2814390 h 7753593"/>
                <a:gd name="connsiteX1459" fmla="*/ 5955854 w 7751585"/>
                <a:gd name="connsiteY1459" fmla="*/ 2830876 h 7753593"/>
                <a:gd name="connsiteX1460" fmla="*/ 5949626 w 7751585"/>
                <a:gd name="connsiteY1460" fmla="*/ 2832341 h 7753593"/>
                <a:gd name="connsiteX1461" fmla="*/ 6009709 w 7751585"/>
                <a:gd name="connsiteY1461" fmla="*/ 2803765 h 7753593"/>
                <a:gd name="connsiteX1462" fmla="*/ 6026561 w 7751585"/>
                <a:gd name="connsiteY1462" fmla="*/ 2806696 h 7753593"/>
                <a:gd name="connsiteX1463" fmla="*/ 6030224 w 7751585"/>
                <a:gd name="connsiteY1463" fmla="*/ 2802666 h 7753593"/>
                <a:gd name="connsiteX1464" fmla="*/ 6056235 w 7751585"/>
                <a:gd name="connsiteY1464" fmla="*/ 2807429 h 7753593"/>
                <a:gd name="connsiteX1465" fmla="*/ 6030224 w 7751585"/>
                <a:gd name="connsiteY1465" fmla="*/ 2813290 h 7753593"/>
                <a:gd name="connsiteX1466" fmla="*/ 6026561 w 7751585"/>
                <a:gd name="connsiteY1466" fmla="*/ 2806696 h 7753593"/>
                <a:gd name="connsiteX1467" fmla="*/ 6036819 w 7751585"/>
                <a:gd name="connsiteY1467" fmla="*/ 2815855 h 7753593"/>
                <a:gd name="connsiteX1468" fmla="*/ 6032056 w 7751585"/>
                <a:gd name="connsiteY1468" fmla="*/ 2817687 h 7753593"/>
                <a:gd name="connsiteX1469" fmla="*/ 6031690 w 7751585"/>
                <a:gd name="connsiteY1469" fmla="*/ 2816954 h 7753593"/>
                <a:gd name="connsiteX1470" fmla="*/ 6036819 w 7751585"/>
                <a:gd name="connsiteY1470" fmla="*/ 2815855 h 7753593"/>
                <a:gd name="connsiteX1471" fmla="*/ 6212303 w 7751585"/>
                <a:gd name="connsiteY1471" fmla="*/ 2739287 h 7753593"/>
                <a:gd name="connsiteX1472" fmla="*/ 6071989 w 7751585"/>
                <a:gd name="connsiteY1472" fmla="*/ 2779952 h 7753593"/>
                <a:gd name="connsiteX1473" fmla="*/ 6106060 w 7751585"/>
                <a:gd name="connsiteY1473" fmla="*/ 2612161 h 7753593"/>
                <a:gd name="connsiteX1474" fmla="*/ 6143062 w 7751585"/>
                <a:gd name="connsiteY1474" fmla="*/ 2429350 h 7753593"/>
                <a:gd name="connsiteX1475" fmla="*/ 6143795 w 7751585"/>
                <a:gd name="connsiteY1475" fmla="*/ 2429716 h 7753593"/>
                <a:gd name="connsiteX1476" fmla="*/ 6148557 w 7751585"/>
                <a:gd name="connsiteY1476" fmla="*/ 2428984 h 7753593"/>
                <a:gd name="connsiteX1477" fmla="*/ 6151488 w 7751585"/>
                <a:gd name="connsiteY1477" fmla="*/ 2427152 h 7753593"/>
                <a:gd name="connsiteX1478" fmla="*/ 6273484 w 7751585"/>
                <a:gd name="connsiteY1478" fmla="*/ 2552445 h 7753593"/>
                <a:gd name="connsiteX1479" fmla="*/ 6402808 w 7751585"/>
                <a:gd name="connsiteY1479" fmla="*/ 2684700 h 7753593"/>
                <a:gd name="connsiteX1480" fmla="*/ 6212303 w 7751585"/>
                <a:gd name="connsiteY1480" fmla="*/ 2739287 h 7753593"/>
                <a:gd name="connsiteX1481" fmla="*/ 5749596 w 7751585"/>
                <a:gd name="connsiteY1481" fmla="*/ 2295630 h 7753593"/>
                <a:gd name="connsiteX1482" fmla="*/ 5749596 w 7751585"/>
                <a:gd name="connsiteY1482" fmla="*/ 2295630 h 7753593"/>
                <a:gd name="connsiteX1483" fmla="*/ 5945596 w 7751585"/>
                <a:gd name="connsiteY1483" fmla="*/ 2356812 h 7753593"/>
                <a:gd name="connsiteX1484" fmla="*/ 6130972 w 7751585"/>
                <a:gd name="connsiteY1484" fmla="*/ 2414329 h 7753593"/>
                <a:gd name="connsiteX1485" fmla="*/ 6131338 w 7751585"/>
                <a:gd name="connsiteY1485" fmla="*/ 2421290 h 7753593"/>
                <a:gd name="connsiteX1486" fmla="*/ 6137933 w 7751585"/>
                <a:gd name="connsiteY1486" fmla="*/ 2427885 h 7753593"/>
                <a:gd name="connsiteX1487" fmla="*/ 6079316 w 7751585"/>
                <a:gd name="connsiteY1487" fmla="*/ 2606300 h 7753593"/>
                <a:gd name="connsiteX1488" fmla="*/ 6021065 w 7751585"/>
                <a:gd name="connsiteY1488" fmla="*/ 2785814 h 7753593"/>
                <a:gd name="connsiteX1489" fmla="*/ 6019234 w 7751585"/>
                <a:gd name="connsiteY1489" fmla="*/ 2785081 h 7753593"/>
                <a:gd name="connsiteX1490" fmla="*/ 6014838 w 7751585"/>
                <a:gd name="connsiteY1490" fmla="*/ 2785814 h 7753593"/>
                <a:gd name="connsiteX1491" fmla="*/ 6007877 w 7751585"/>
                <a:gd name="connsiteY1491" fmla="*/ 2793141 h 7753593"/>
                <a:gd name="connsiteX1492" fmla="*/ 5862067 w 7751585"/>
                <a:gd name="connsiteY1492" fmla="*/ 2766397 h 7753593"/>
                <a:gd name="connsiteX1493" fmla="*/ 5715159 w 7751585"/>
                <a:gd name="connsiteY1493" fmla="*/ 2740019 h 7753593"/>
                <a:gd name="connsiteX1494" fmla="*/ 5712228 w 7751585"/>
                <a:gd name="connsiteY1494" fmla="*/ 2737455 h 7753593"/>
                <a:gd name="connsiteX1495" fmla="*/ 5712228 w 7751585"/>
                <a:gd name="connsiteY1495" fmla="*/ 2736356 h 7753593"/>
                <a:gd name="connsiteX1496" fmla="*/ 5705634 w 7751585"/>
                <a:gd name="connsiteY1496" fmla="*/ 2731593 h 7753593"/>
                <a:gd name="connsiteX1497" fmla="*/ 5704901 w 7751585"/>
                <a:gd name="connsiteY1497" fmla="*/ 2730860 h 7753593"/>
                <a:gd name="connsiteX1498" fmla="*/ 5565319 w 7751585"/>
                <a:gd name="connsiteY1498" fmla="*/ 2610330 h 7753593"/>
                <a:gd name="connsiteX1499" fmla="*/ 5565686 w 7751585"/>
                <a:gd name="connsiteY1499" fmla="*/ 2609963 h 7753593"/>
                <a:gd name="connsiteX1500" fmla="*/ 5565686 w 7751585"/>
                <a:gd name="connsiteY1500" fmla="*/ 2603735 h 7753593"/>
                <a:gd name="connsiteX1501" fmla="*/ 5563487 w 7751585"/>
                <a:gd name="connsiteY1501" fmla="*/ 2601537 h 7753593"/>
                <a:gd name="connsiteX1502" fmla="*/ 5655076 w 7751585"/>
                <a:gd name="connsiteY1502" fmla="*/ 2450965 h 7753593"/>
                <a:gd name="connsiteX1503" fmla="*/ 5749230 w 7751585"/>
                <a:gd name="connsiteY1503" fmla="*/ 2295264 h 7753593"/>
                <a:gd name="connsiteX1504" fmla="*/ 5749596 w 7751585"/>
                <a:gd name="connsiteY1504" fmla="*/ 2295630 h 7753593"/>
                <a:gd name="connsiteX1505" fmla="*/ 5797955 w 7751585"/>
                <a:gd name="connsiteY1505" fmla="*/ 2894255 h 7753593"/>
                <a:gd name="connsiteX1506" fmla="*/ 5841551 w 7751585"/>
                <a:gd name="connsiteY1506" fmla="*/ 2864947 h 7753593"/>
                <a:gd name="connsiteX1507" fmla="*/ 5848878 w 7751585"/>
                <a:gd name="connsiteY1507" fmla="*/ 2868610 h 7753593"/>
                <a:gd name="connsiteX1508" fmla="*/ 5852542 w 7751585"/>
                <a:gd name="connsiteY1508" fmla="*/ 2867877 h 7753593"/>
                <a:gd name="connsiteX1509" fmla="*/ 5856572 w 7751585"/>
                <a:gd name="connsiteY1509" fmla="*/ 2864214 h 7753593"/>
                <a:gd name="connsiteX1510" fmla="*/ 5864998 w 7751585"/>
                <a:gd name="connsiteY1510" fmla="*/ 2868610 h 7753593"/>
                <a:gd name="connsiteX1511" fmla="*/ 5767548 w 7751585"/>
                <a:gd name="connsiteY1511" fmla="*/ 2915137 h 7753593"/>
                <a:gd name="connsiteX1512" fmla="*/ 5797955 w 7751585"/>
                <a:gd name="connsiteY1512" fmla="*/ 2894255 h 7753593"/>
                <a:gd name="connsiteX1513" fmla="*/ 5797955 w 7751585"/>
                <a:gd name="connsiteY1513" fmla="*/ 2894255 h 7753593"/>
                <a:gd name="connsiteX1514" fmla="*/ 6067959 w 7751585"/>
                <a:gd name="connsiteY1514" fmla="*/ 2799003 h 7753593"/>
                <a:gd name="connsiteX1515" fmla="*/ 6070890 w 7751585"/>
                <a:gd name="connsiteY1515" fmla="*/ 2783616 h 7753593"/>
                <a:gd name="connsiteX1516" fmla="*/ 6213036 w 7751585"/>
                <a:gd name="connsiteY1516" fmla="*/ 2742584 h 7753593"/>
                <a:gd name="connsiteX1517" fmla="*/ 6350419 w 7751585"/>
                <a:gd name="connsiteY1517" fmla="*/ 2702651 h 7753593"/>
                <a:gd name="connsiteX1518" fmla="*/ 6234285 w 7751585"/>
                <a:gd name="connsiteY1518" fmla="*/ 2744049 h 7753593"/>
                <a:gd name="connsiteX1519" fmla="*/ 6071256 w 7751585"/>
                <a:gd name="connsiteY1519" fmla="*/ 2802666 h 7753593"/>
                <a:gd name="connsiteX1520" fmla="*/ 6067959 w 7751585"/>
                <a:gd name="connsiteY1520" fmla="*/ 2799003 h 7753593"/>
                <a:gd name="connsiteX1521" fmla="*/ 6067959 w 7751585"/>
                <a:gd name="connsiteY1521" fmla="*/ 2799003 h 7753593"/>
                <a:gd name="connsiteX1522" fmla="*/ 5630164 w 7751585"/>
                <a:gd name="connsiteY1522" fmla="*/ 2674442 h 7753593"/>
                <a:gd name="connsiteX1523" fmla="*/ 5697207 w 7751585"/>
                <a:gd name="connsiteY1523" fmla="*/ 2735257 h 7753593"/>
                <a:gd name="connsiteX1524" fmla="*/ 5696475 w 7751585"/>
                <a:gd name="connsiteY1524" fmla="*/ 2735989 h 7753593"/>
                <a:gd name="connsiteX1525" fmla="*/ 5696475 w 7751585"/>
                <a:gd name="connsiteY1525" fmla="*/ 2738554 h 7753593"/>
                <a:gd name="connsiteX1526" fmla="*/ 5641155 w 7751585"/>
                <a:gd name="connsiteY1526" fmla="*/ 2744049 h 7753593"/>
                <a:gd name="connsiteX1527" fmla="*/ 5566418 w 7751585"/>
                <a:gd name="connsiteY1527" fmla="*/ 2615825 h 7753593"/>
                <a:gd name="connsiteX1528" fmla="*/ 5630164 w 7751585"/>
                <a:gd name="connsiteY1528" fmla="*/ 2674442 h 7753593"/>
                <a:gd name="connsiteX1529" fmla="*/ 5630164 w 7751585"/>
                <a:gd name="connsiteY1529" fmla="*/ 2674442 h 7753593"/>
                <a:gd name="connsiteX1530" fmla="*/ 5721753 w 7751585"/>
                <a:gd name="connsiteY1530" fmla="*/ 2829410 h 7753593"/>
                <a:gd name="connsiteX1531" fmla="*/ 5722486 w 7751585"/>
                <a:gd name="connsiteY1531" fmla="*/ 2833440 h 7753593"/>
                <a:gd name="connsiteX1532" fmla="*/ 5740437 w 7751585"/>
                <a:gd name="connsiteY1532" fmla="*/ 2916236 h 7753593"/>
                <a:gd name="connsiteX1533" fmla="*/ 5685118 w 7751585"/>
                <a:gd name="connsiteY1533" fmla="*/ 2820617 h 7753593"/>
                <a:gd name="connsiteX1534" fmla="*/ 5721753 w 7751585"/>
                <a:gd name="connsiteY1534" fmla="*/ 2829410 h 7753593"/>
                <a:gd name="connsiteX1535" fmla="*/ 5869394 w 7751585"/>
                <a:gd name="connsiteY1535" fmla="*/ 2870075 h 7753593"/>
                <a:gd name="connsiteX1536" fmla="*/ 5878553 w 7751585"/>
                <a:gd name="connsiteY1536" fmla="*/ 2874838 h 7753593"/>
                <a:gd name="connsiteX1537" fmla="*/ 5784034 w 7751585"/>
                <a:gd name="connsiteY1537" fmla="*/ 2910375 h 7753593"/>
                <a:gd name="connsiteX1538" fmla="*/ 5869394 w 7751585"/>
                <a:gd name="connsiteY1538" fmla="*/ 2870075 h 7753593"/>
                <a:gd name="connsiteX1539" fmla="*/ 5873425 w 7751585"/>
                <a:gd name="connsiteY1539" fmla="*/ 2868244 h 7753593"/>
                <a:gd name="connsiteX1540" fmla="*/ 5882950 w 7751585"/>
                <a:gd name="connsiteY1540" fmla="*/ 2863848 h 7753593"/>
                <a:gd name="connsiteX1541" fmla="*/ 5933140 w 7751585"/>
                <a:gd name="connsiteY1541" fmla="*/ 2840034 h 7753593"/>
                <a:gd name="connsiteX1542" fmla="*/ 5956953 w 7751585"/>
                <a:gd name="connsiteY1542" fmla="*/ 2834539 h 7753593"/>
                <a:gd name="connsiteX1543" fmla="*/ 6028026 w 7751585"/>
                <a:gd name="connsiteY1543" fmla="*/ 2817687 h 7753593"/>
                <a:gd name="connsiteX1544" fmla="*/ 6028393 w 7751585"/>
                <a:gd name="connsiteY1544" fmla="*/ 2818419 h 7753593"/>
                <a:gd name="connsiteX1545" fmla="*/ 5903832 w 7751585"/>
                <a:gd name="connsiteY1545" fmla="*/ 2864947 h 7753593"/>
                <a:gd name="connsiteX1546" fmla="*/ 5882950 w 7751585"/>
                <a:gd name="connsiteY1546" fmla="*/ 2872640 h 7753593"/>
                <a:gd name="connsiteX1547" fmla="*/ 5873425 w 7751585"/>
                <a:gd name="connsiteY1547" fmla="*/ 2868244 h 7753593"/>
                <a:gd name="connsiteX1548" fmla="*/ 5905297 w 7751585"/>
                <a:gd name="connsiteY1548" fmla="*/ 2868976 h 7753593"/>
                <a:gd name="connsiteX1549" fmla="*/ 6030224 w 7751585"/>
                <a:gd name="connsiteY1549" fmla="*/ 2821717 h 7753593"/>
                <a:gd name="connsiteX1550" fmla="*/ 6068692 w 7751585"/>
                <a:gd name="connsiteY1550" fmla="*/ 2895720 h 7753593"/>
                <a:gd name="connsiteX1551" fmla="*/ 6117783 w 7751585"/>
                <a:gd name="connsiteY1551" fmla="*/ 2988775 h 7753593"/>
                <a:gd name="connsiteX1552" fmla="*/ 5985895 w 7751585"/>
                <a:gd name="connsiteY1552" fmla="*/ 2923563 h 7753593"/>
                <a:gd name="connsiteX1553" fmla="*/ 5887712 w 7751585"/>
                <a:gd name="connsiteY1553" fmla="*/ 2875204 h 7753593"/>
                <a:gd name="connsiteX1554" fmla="*/ 5905297 w 7751585"/>
                <a:gd name="connsiteY1554" fmla="*/ 2868976 h 7753593"/>
                <a:gd name="connsiteX1555" fmla="*/ 6072355 w 7751585"/>
                <a:gd name="connsiteY1555" fmla="*/ 2893889 h 7753593"/>
                <a:gd name="connsiteX1556" fmla="*/ 6033522 w 7751585"/>
                <a:gd name="connsiteY1556" fmla="*/ 2820617 h 7753593"/>
                <a:gd name="connsiteX1557" fmla="*/ 6056968 w 7751585"/>
                <a:gd name="connsiteY1557" fmla="*/ 2811825 h 7753593"/>
                <a:gd name="connsiteX1558" fmla="*/ 6064296 w 7751585"/>
                <a:gd name="connsiteY1558" fmla="*/ 2816221 h 7753593"/>
                <a:gd name="connsiteX1559" fmla="*/ 6065028 w 7751585"/>
                <a:gd name="connsiteY1559" fmla="*/ 2816221 h 7753593"/>
                <a:gd name="connsiteX1560" fmla="*/ 6091039 w 7751585"/>
                <a:gd name="connsiteY1560" fmla="*/ 2900849 h 7753593"/>
                <a:gd name="connsiteX1561" fmla="*/ 6114120 w 7751585"/>
                <a:gd name="connsiteY1561" fmla="*/ 2974487 h 7753593"/>
                <a:gd name="connsiteX1562" fmla="*/ 6072355 w 7751585"/>
                <a:gd name="connsiteY1562" fmla="*/ 2893889 h 7753593"/>
                <a:gd name="connsiteX1563" fmla="*/ 6072355 w 7751585"/>
                <a:gd name="connsiteY1563" fmla="*/ 2893889 h 7753593"/>
                <a:gd name="connsiteX1564" fmla="*/ 6236116 w 7751585"/>
                <a:gd name="connsiteY1564" fmla="*/ 2748079 h 7753593"/>
                <a:gd name="connsiteX1565" fmla="*/ 6404640 w 7751585"/>
                <a:gd name="connsiteY1565" fmla="*/ 2687630 h 7753593"/>
                <a:gd name="connsiteX1566" fmla="*/ 6405372 w 7751585"/>
                <a:gd name="connsiteY1566" fmla="*/ 2687997 h 7753593"/>
                <a:gd name="connsiteX1567" fmla="*/ 6410501 w 7751585"/>
                <a:gd name="connsiteY1567" fmla="*/ 2705215 h 7753593"/>
                <a:gd name="connsiteX1568" fmla="*/ 6257365 w 7751585"/>
                <a:gd name="connsiteY1568" fmla="*/ 2749178 h 7753593"/>
                <a:gd name="connsiteX1569" fmla="*/ 6120348 w 7751585"/>
                <a:gd name="connsiteY1569" fmla="*/ 2789111 h 7753593"/>
                <a:gd name="connsiteX1570" fmla="*/ 6236116 w 7751585"/>
                <a:gd name="connsiteY1570" fmla="*/ 2748079 h 7753593"/>
                <a:gd name="connsiteX1571" fmla="*/ 6428086 w 7751585"/>
                <a:gd name="connsiteY1571" fmla="*/ 2692027 h 7753593"/>
                <a:gd name="connsiteX1572" fmla="*/ 6443840 w 7751585"/>
                <a:gd name="connsiteY1572" fmla="*/ 2695690 h 7753593"/>
                <a:gd name="connsiteX1573" fmla="*/ 6413799 w 7751585"/>
                <a:gd name="connsiteY1573" fmla="*/ 2704483 h 7753593"/>
                <a:gd name="connsiteX1574" fmla="*/ 6408670 w 7751585"/>
                <a:gd name="connsiteY1574" fmla="*/ 2687630 h 7753593"/>
                <a:gd name="connsiteX1575" fmla="*/ 6428086 w 7751585"/>
                <a:gd name="connsiteY1575" fmla="*/ 2692027 h 7753593"/>
                <a:gd name="connsiteX1576" fmla="*/ 5556160 w 7751585"/>
                <a:gd name="connsiteY1576" fmla="*/ 2613627 h 7753593"/>
                <a:gd name="connsiteX1577" fmla="*/ 5558725 w 7751585"/>
                <a:gd name="connsiteY1577" fmla="*/ 2614359 h 7753593"/>
                <a:gd name="connsiteX1578" fmla="*/ 5560923 w 7751585"/>
                <a:gd name="connsiteY1578" fmla="*/ 2613993 h 7753593"/>
                <a:gd name="connsiteX1579" fmla="*/ 5636392 w 7751585"/>
                <a:gd name="connsiteY1579" fmla="*/ 2744416 h 7753593"/>
                <a:gd name="connsiteX1580" fmla="*/ 5579973 w 7751585"/>
                <a:gd name="connsiteY1580" fmla="*/ 2749911 h 7753593"/>
                <a:gd name="connsiteX1581" fmla="*/ 5462007 w 7751585"/>
                <a:gd name="connsiteY1581" fmla="*/ 2761634 h 7753593"/>
                <a:gd name="connsiteX1582" fmla="*/ 5460542 w 7751585"/>
                <a:gd name="connsiteY1582" fmla="*/ 2760169 h 7753593"/>
                <a:gd name="connsiteX1583" fmla="*/ 5508901 w 7751585"/>
                <a:gd name="connsiteY1583" fmla="*/ 2686165 h 7753593"/>
                <a:gd name="connsiteX1584" fmla="*/ 5556160 w 7751585"/>
                <a:gd name="connsiteY1584" fmla="*/ 2613627 h 7753593"/>
                <a:gd name="connsiteX1585" fmla="*/ 5651779 w 7751585"/>
                <a:gd name="connsiteY1585" fmla="*/ 2812924 h 7753593"/>
                <a:gd name="connsiteX1586" fmla="*/ 5679989 w 7751585"/>
                <a:gd name="connsiteY1586" fmla="*/ 2819518 h 7753593"/>
                <a:gd name="connsiteX1587" fmla="*/ 5737873 w 7751585"/>
                <a:gd name="connsiteY1587" fmla="*/ 2919167 h 7753593"/>
                <a:gd name="connsiteX1588" fmla="*/ 5736407 w 7751585"/>
                <a:gd name="connsiteY1588" fmla="*/ 2920633 h 7753593"/>
                <a:gd name="connsiteX1589" fmla="*/ 5601222 w 7751585"/>
                <a:gd name="connsiteY1589" fmla="*/ 2844064 h 7753593"/>
                <a:gd name="connsiteX1590" fmla="*/ 5467869 w 7751585"/>
                <a:gd name="connsiteY1590" fmla="*/ 2768961 h 7753593"/>
                <a:gd name="connsiteX1591" fmla="*/ 5651779 w 7751585"/>
                <a:gd name="connsiteY1591" fmla="*/ 2812924 h 7753593"/>
                <a:gd name="connsiteX1592" fmla="*/ 6440542 w 7751585"/>
                <a:gd name="connsiteY1592" fmla="*/ 2791675 h 7753593"/>
                <a:gd name="connsiteX1593" fmla="*/ 6414898 w 7751585"/>
                <a:gd name="connsiteY1593" fmla="*/ 2707414 h 7753593"/>
                <a:gd name="connsiteX1594" fmla="*/ 6449701 w 7751585"/>
                <a:gd name="connsiteY1594" fmla="*/ 2697156 h 7753593"/>
                <a:gd name="connsiteX1595" fmla="*/ 6459226 w 7751585"/>
                <a:gd name="connsiteY1595" fmla="*/ 2797171 h 7753593"/>
                <a:gd name="connsiteX1596" fmla="*/ 6467653 w 7751585"/>
                <a:gd name="connsiteY1596" fmla="*/ 2881433 h 7753593"/>
                <a:gd name="connsiteX1597" fmla="*/ 6440542 w 7751585"/>
                <a:gd name="connsiteY1597" fmla="*/ 2791675 h 7753593"/>
                <a:gd name="connsiteX1598" fmla="*/ 6440542 w 7751585"/>
                <a:gd name="connsiteY1598" fmla="*/ 2791675 h 7753593"/>
                <a:gd name="connsiteX1599" fmla="*/ 6429185 w 7751585"/>
                <a:gd name="connsiteY1599" fmla="*/ 2688363 h 7753593"/>
                <a:gd name="connsiteX1600" fmla="*/ 6409036 w 7751585"/>
                <a:gd name="connsiteY1600" fmla="*/ 2683967 h 7753593"/>
                <a:gd name="connsiteX1601" fmla="*/ 6409036 w 7751585"/>
                <a:gd name="connsiteY1601" fmla="*/ 2683967 h 7753593"/>
                <a:gd name="connsiteX1602" fmla="*/ 6407570 w 7751585"/>
                <a:gd name="connsiteY1602" fmla="*/ 2682502 h 7753593"/>
                <a:gd name="connsiteX1603" fmla="*/ 6398045 w 7751585"/>
                <a:gd name="connsiteY1603" fmla="*/ 2582853 h 7753593"/>
                <a:gd name="connsiteX1604" fmla="*/ 6389619 w 7751585"/>
                <a:gd name="connsiteY1604" fmla="*/ 2498957 h 7753593"/>
                <a:gd name="connsiteX1605" fmla="*/ 6416729 w 7751585"/>
                <a:gd name="connsiteY1605" fmla="*/ 2588714 h 7753593"/>
                <a:gd name="connsiteX1606" fmla="*/ 6448603 w 7751585"/>
                <a:gd name="connsiteY1606" fmla="*/ 2693126 h 7753593"/>
                <a:gd name="connsiteX1607" fmla="*/ 6429185 w 7751585"/>
                <a:gd name="connsiteY1607" fmla="*/ 2688363 h 7753593"/>
                <a:gd name="connsiteX1608" fmla="*/ 6378262 w 7751585"/>
                <a:gd name="connsiteY1608" fmla="*/ 2476976 h 7753593"/>
                <a:gd name="connsiteX1609" fmla="*/ 6265425 w 7751585"/>
                <a:gd name="connsiteY1609" fmla="*/ 2446569 h 7753593"/>
                <a:gd name="connsiteX1610" fmla="*/ 6156617 w 7751585"/>
                <a:gd name="connsiteY1610" fmla="*/ 2417993 h 7753593"/>
                <a:gd name="connsiteX1611" fmla="*/ 6155884 w 7751585"/>
                <a:gd name="connsiteY1611" fmla="*/ 2411399 h 7753593"/>
                <a:gd name="connsiteX1612" fmla="*/ 6153686 w 7751585"/>
                <a:gd name="connsiteY1612" fmla="*/ 2408468 h 7753593"/>
                <a:gd name="connsiteX1613" fmla="*/ 6232086 w 7751585"/>
                <a:gd name="connsiteY1613" fmla="*/ 2327869 h 7753593"/>
                <a:gd name="connsiteX1614" fmla="*/ 6312684 w 7751585"/>
                <a:gd name="connsiteY1614" fmla="*/ 2244707 h 7753593"/>
                <a:gd name="connsiteX1615" fmla="*/ 6317813 w 7751585"/>
                <a:gd name="connsiteY1615" fmla="*/ 2246172 h 7753593"/>
                <a:gd name="connsiteX1616" fmla="*/ 6318546 w 7751585"/>
                <a:gd name="connsiteY1616" fmla="*/ 2246172 h 7753593"/>
                <a:gd name="connsiteX1617" fmla="*/ 6350053 w 7751585"/>
                <a:gd name="connsiteY1617" fmla="*/ 2359376 h 7753593"/>
                <a:gd name="connsiteX1618" fmla="*/ 6382292 w 7751585"/>
                <a:gd name="connsiteY1618" fmla="*/ 2473313 h 7753593"/>
                <a:gd name="connsiteX1619" fmla="*/ 6378262 w 7751585"/>
                <a:gd name="connsiteY1619" fmla="*/ 2476976 h 7753593"/>
                <a:gd name="connsiteX1620" fmla="*/ 6378262 w 7751585"/>
                <a:gd name="connsiteY1620" fmla="*/ 2476976 h 7753593"/>
                <a:gd name="connsiteX1621" fmla="*/ 5964280 w 7751585"/>
                <a:gd name="connsiteY1621" fmla="*/ 2119413 h 7753593"/>
                <a:gd name="connsiteX1622" fmla="*/ 5843383 w 7751585"/>
                <a:gd name="connsiteY1622" fmla="*/ 2175099 h 7753593"/>
                <a:gd name="connsiteX1623" fmla="*/ 5697940 w 7751585"/>
                <a:gd name="connsiteY1623" fmla="*/ 2242875 h 7753593"/>
                <a:gd name="connsiteX1624" fmla="*/ 5689880 w 7751585"/>
                <a:gd name="connsiteY1624" fmla="*/ 2240311 h 7753593"/>
                <a:gd name="connsiteX1625" fmla="*/ 5685850 w 7751585"/>
                <a:gd name="connsiteY1625" fmla="*/ 2249836 h 7753593"/>
                <a:gd name="connsiteX1626" fmla="*/ 5688415 w 7751585"/>
                <a:gd name="connsiteY1626" fmla="*/ 2253133 h 7753593"/>
                <a:gd name="connsiteX1627" fmla="*/ 5623570 w 7751585"/>
                <a:gd name="connsiteY1627" fmla="*/ 2426053 h 7753593"/>
                <a:gd name="connsiteX1628" fmla="*/ 5569350 w 7751585"/>
                <a:gd name="connsiteY1628" fmla="*/ 2571862 h 7753593"/>
                <a:gd name="connsiteX1629" fmla="*/ 5611480 w 7751585"/>
                <a:gd name="connsiteY1629" fmla="*/ 2413963 h 7753593"/>
                <a:gd name="connsiteX1630" fmla="*/ 5661671 w 7751585"/>
                <a:gd name="connsiteY1630" fmla="*/ 2221993 h 7753593"/>
                <a:gd name="connsiteX1631" fmla="*/ 5661671 w 7751585"/>
                <a:gd name="connsiteY1631" fmla="*/ 2221993 h 7753593"/>
                <a:gd name="connsiteX1632" fmla="*/ 5828363 w 7751585"/>
                <a:gd name="connsiteY1632" fmla="*/ 2165574 h 7753593"/>
                <a:gd name="connsiteX1633" fmla="*/ 5964280 w 7751585"/>
                <a:gd name="connsiteY1633" fmla="*/ 2119413 h 7753593"/>
                <a:gd name="connsiteX1634" fmla="*/ 5281394 w 7751585"/>
                <a:gd name="connsiteY1634" fmla="*/ 3120296 h 7753593"/>
                <a:gd name="connsiteX1635" fmla="*/ 5274067 w 7751585"/>
                <a:gd name="connsiteY1635" fmla="*/ 3116633 h 7753593"/>
                <a:gd name="connsiteX1636" fmla="*/ 5270770 w 7751585"/>
                <a:gd name="connsiteY1636" fmla="*/ 3119564 h 7753593"/>
                <a:gd name="connsiteX1637" fmla="*/ 5270403 w 7751585"/>
                <a:gd name="connsiteY1637" fmla="*/ 3123227 h 7753593"/>
                <a:gd name="connsiteX1638" fmla="*/ 5191637 w 7751585"/>
                <a:gd name="connsiteY1638" fmla="*/ 3164625 h 7753593"/>
                <a:gd name="connsiteX1639" fmla="*/ 5112870 w 7751585"/>
                <a:gd name="connsiteY1639" fmla="*/ 3206390 h 7753593"/>
                <a:gd name="connsiteX1640" fmla="*/ 5107009 w 7751585"/>
                <a:gd name="connsiteY1640" fmla="*/ 3204558 h 7753593"/>
                <a:gd name="connsiteX1641" fmla="*/ 5103345 w 7751585"/>
                <a:gd name="connsiteY1641" fmla="*/ 3211885 h 7753593"/>
                <a:gd name="connsiteX1642" fmla="*/ 5109207 w 7751585"/>
                <a:gd name="connsiteY1642" fmla="*/ 3215915 h 7753593"/>
                <a:gd name="connsiteX1643" fmla="*/ 5111039 w 7751585"/>
                <a:gd name="connsiteY1643" fmla="*/ 3215549 h 7753593"/>
                <a:gd name="connsiteX1644" fmla="*/ 5114336 w 7751585"/>
                <a:gd name="connsiteY1644" fmla="*/ 3212618 h 7753593"/>
                <a:gd name="connsiteX1645" fmla="*/ 5301543 w 7751585"/>
                <a:gd name="connsiteY1645" fmla="*/ 3256580 h 7753593"/>
                <a:gd name="connsiteX1646" fmla="*/ 5301543 w 7751585"/>
                <a:gd name="connsiteY1646" fmla="*/ 3258779 h 7753593"/>
                <a:gd name="connsiteX1647" fmla="*/ 5307772 w 7751585"/>
                <a:gd name="connsiteY1647" fmla="*/ 3263541 h 7753593"/>
                <a:gd name="connsiteX1648" fmla="*/ 5339278 w 7751585"/>
                <a:gd name="connsiteY1648" fmla="*/ 3458809 h 7753593"/>
                <a:gd name="connsiteX1649" fmla="*/ 5339278 w 7751585"/>
                <a:gd name="connsiteY1649" fmla="*/ 3458809 h 7753593"/>
                <a:gd name="connsiteX1650" fmla="*/ 5339278 w 7751585"/>
                <a:gd name="connsiteY1650" fmla="*/ 3459175 h 7753593"/>
                <a:gd name="connsiteX1651" fmla="*/ 5340744 w 7751585"/>
                <a:gd name="connsiteY1651" fmla="*/ 3460274 h 7753593"/>
                <a:gd name="connsiteX1652" fmla="*/ 5340744 w 7751585"/>
                <a:gd name="connsiteY1652" fmla="*/ 3460274 h 7753593"/>
                <a:gd name="connsiteX1653" fmla="*/ 5340744 w 7751585"/>
                <a:gd name="connsiteY1653" fmla="*/ 3460274 h 7753593"/>
                <a:gd name="connsiteX1654" fmla="*/ 5341842 w 7751585"/>
                <a:gd name="connsiteY1654" fmla="*/ 3459908 h 7753593"/>
                <a:gd name="connsiteX1655" fmla="*/ 5495345 w 7751585"/>
                <a:gd name="connsiteY1655" fmla="*/ 3309702 h 7753593"/>
                <a:gd name="connsiteX1656" fmla="*/ 5533813 w 7751585"/>
                <a:gd name="connsiteY1656" fmla="*/ 3504237 h 7753593"/>
                <a:gd name="connsiteX1657" fmla="*/ 5534179 w 7751585"/>
                <a:gd name="connsiteY1657" fmla="*/ 3504237 h 7753593"/>
                <a:gd name="connsiteX1658" fmla="*/ 5534546 w 7751585"/>
                <a:gd name="connsiteY1658" fmla="*/ 3504970 h 7753593"/>
                <a:gd name="connsiteX1659" fmla="*/ 5534546 w 7751585"/>
                <a:gd name="connsiteY1659" fmla="*/ 3504970 h 7753593"/>
                <a:gd name="connsiteX1660" fmla="*/ 5534546 w 7751585"/>
                <a:gd name="connsiteY1660" fmla="*/ 3504970 h 7753593"/>
                <a:gd name="connsiteX1661" fmla="*/ 5534912 w 7751585"/>
                <a:gd name="connsiteY1661" fmla="*/ 3504970 h 7753593"/>
                <a:gd name="connsiteX1662" fmla="*/ 5534912 w 7751585"/>
                <a:gd name="connsiteY1662" fmla="*/ 3504970 h 7753593"/>
                <a:gd name="connsiteX1663" fmla="*/ 5535278 w 7751585"/>
                <a:gd name="connsiteY1663" fmla="*/ 3504970 h 7753593"/>
                <a:gd name="connsiteX1664" fmla="*/ 5535278 w 7751585"/>
                <a:gd name="connsiteY1664" fmla="*/ 3504970 h 7753593"/>
                <a:gd name="connsiteX1665" fmla="*/ 5592430 w 7751585"/>
                <a:gd name="connsiteY1665" fmla="*/ 3503138 h 7753593"/>
                <a:gd name="connsiteX1666" fmla="*/ 5649581 w 7751585"/>
                <a:gd name="connsiteY1666" fmla="*/ 3501306 h 7753593"/>
                <a:gd name="connsiteX1667" fmla="*/ 5649948 w 7751585"/>
                <a:gd name="connsiteY1667" fmla="*/ 3501306 h 7753593"/>
                <a:gd name="connsiteX1668" fmla="*/ 5710763 w 7751585"/>
                <a:gd name="connsiteY1668" fmla="*/ 3487384 h 7753593"/>
                <a:gd name="connsiteX1669" fmla="*/ 5766448 w 7751585"/>
                <a:gd name="connsiteY1669" fmla="*/ 3474196 h 7753593"/>
                <a:gd name="connsiteX1670" fmla="*/ 5770845 w 7751585"/>
                <a:gd name="connsiteY1670" fmla="*/ 3477126 h 7753593"/>
                <a:gd name="connsiteX1671" fmla="*/ 5772677 w 7751585"/>
                <a:gd name="connsiteY1671" fmla="*/ 3476760 h 7753593"/>
                <a:gd name="connsiteX1672" fmla="*/ 5776340 w 7751585"/>
                <a:gd name="connsiteY1672" fmla="*/ 3471998 h 7753593"/>
                <a:gd name="connsiteX1673" fmla="*/ 5840453 w 7751585"/>
                <a:gd name="connsiteY1673" fmla="*/ 3458442 h 7753593"/>
                <a:gd name="connsiteX1674" fmla="*/ 5904198 w 7751585"/>
                <a:gd name="connsiteY1674" fmla="*/ 3444887 h 7753593"/>
                <a:gd name="connsiteX1675" fmla="*/ 5909327 w 7751585"/>
                <a:gd name="connsiteY1675" fmla="*/ 3448184 h 7753593"/>
                <a:gd name="connsiteX1676" fmla="*/ 5914090 w 7751585"/>
                <a:gd name="connsiteY1676" fmla="*/ 3445253 h 7753593"/>
                <a:gd name="connsiteX1677" fmla="*/ 6120348 w 7751585"/>
                <a:gd name="connsiteY1677" fmla="*/ 3504970 h 7753593"/>
                <a:gd name="connsiteX1678" fmla="*/ 6121813 w 7751585"/>
                <a:gd name="connsiteY1678" fmla="*/ 3505702 h 7753593"/>
                <a:gd name="connsiteX1679" fmla="*/ 6122179 w 7751585"/>
                <a:gd name="connsiteY1679" fmla="*/ 3504603 h 7753593"/>
                <a:gd name="connsiteX1680" fmla="*/ 6207540 w 7751585"/>
                <a:gd name="connsiteY1680" fmla="*/ 3463938 h 7753593"/>
                <a:gd name="connsiteX1681" fmla="*/ 6287406 w 7751585"/>
                <a:gd name="connsiteY1681" fmla="*/ 3426203 h 7753593"/>
                <a:gd name="connsiteX1682" fmla="*/ 6292535 w 7751585"/>
                <a:gd name="connsiteY1682" fmla="*/ 3428767 h 7753593"/>
                <a:gd name="connsiteX1683" fmla="*/ 6294733 w 7751585"/>
                <a:gd name="connsiteY1683" fmla="*/ 3428401 h 7753593"/>
                <a:gd name="connsiteX1684" fmla="*/ 6299129 w 7751585"/>
                <a:gd name="connsiteY1684" fmla="*/ 3419609 h 7753593"/>
                <a:gd name="connsiteX1685" fmla="*/ 6292535 w 7751585"/>
                <a:gd name="connsiteY1685" fmla="*/ 3414846 h 7753593"/>
                <a:gd name="connsiteX1686" fmla="*/ 6290337 w 7751585"/>
                <a:gd name="connsiteY1686" fmla="*/ 3415212 h 7753593"/>
                <a:gd name="connsiteX1687" fmla="*/ 6286307 w 7751585"/>
                <a:gd name="connsiteY1687" fmla="*/ 3418876 h 7753593"/>
                <a:gd name="connsiteX1688" fmla="*/ 6286307 w 7751585"/>
                <a:gd name="connsiteY1688" fmla="*/ 3419975 h 7753593"/>
                <a:gd name="connsiteX1689" fmla="*/ 6182262 w 7751585"/>
                <a:gd name="connsiteY1689" fmla="*/ 3415945 h 7753593"/>
                <a:gd name="connsiteX1690" fmla="*/ 6203144 w 7751585"/>
                <a:gd name="connsiteY1690" fmla="*/ 3384805 h 7753593"/>
                <a:gd name="connsiteX1691" fmla="*/ 6203144 w 7751585"/>
                <a:gd name="connsiteY1691" fmla="*/ 3384439 h 7753593"/>
                <a:gd name="connsiteX1692" fmla="*/ 6203877 w 7751585"/>
                <a:gd name="connsiteY1692" fmla="*/ 3383339 h 7753593"/>
                <a:gd name="connsiteX1693" fmla="*/ 6202778 w 7751585"/>
                <a:gd name="connsiteY1693" fmla="*/ 3382973 h 7753593"/>
                <a:gd name="connsiteX1694" fmla="*/ 6202778 w 7751585"/>
                <a:gd name="connsiteY1694" fmla="*/ 3382973 h 7753593"/>
                <a:gd name="connsiteX1695" fmla="*/ 6202778 w 7751585"/>
                <a:gd name="connsiteY1695" fmla="*/ 3382973 h 7753593"/>
                <a:gd name="connsiteX1696" fmla="*/ 6202778 w 7751585"/>
                <a:gd name="connsiteY1696" fmla="*/ 3382973 h 7753593"/>
                <a:gd name="connsiteX1697" fmla="*/ 6202778 w 7751585"/>
                <a:gd name="connsiteY1697" fmla="*/ 3382973 h 7753593"/>
                <a:gd name="connsiteX1698" fmla="*/ 6201679 w 7751585"/>
                <a:gd name="connsiteY1698" fmla="*/ 3382240 h 7753593"/>
                <a:gd name="connsiteX1699" fmla="*/ 6201313 w 7751585"/>
                <a:gd name="connsiteY1699" fmla="*/ 3382973 h 7753593"/>
                <a:gd name="connsiteX1700" fmla="*/ 6132804 w 7751585"/>
                <a:gd name="connsiteY1700" fmla="*/ 3397261 h 7753593"/>
                <a:gd name="connsiteX1701" fmla="*/ 6069425 w 7751585"/>
                <a:gd name="connsiteY1701" fmla="*/ 3410816 h 7753593"/>
                <a:gd name="connsiteX1702" fmla="*/ 6063196 w 7751585"/>
                <a:gd name="connsiteY1702" fmla="*/ 3407885 h 7753593"/>
                <a:gd name="connsiteX1703" fmla="*/ 6030957 w 7751585"/>
                <a:gd name="connsiteY1703" fmla="*/ 3340476 h 7753593"/>
                <a:gd name="connsiteX1704" fmla="*/ 5998352 w 7751585"/>
                <a:gd name="connsiteY1704" fmla="*/ 3273433 h 7753593"/>
                <a:gd name="connsiteX1705" fmla="*/ 6000550 w 7751585"/>
                <a:gd name="connsiteY1705" fmla="*/ 3267205 h 7753593"/>
                <a:gd name="connsiteX1706" fmla="*/ 5992490 w 7751585"/>
                <a:gd name="connsiteY1706" fmla="*/ 3263175 h 7753593"/>
                <a:gd name="connsiteX1707" fmla="*/ 5988826 w 7751585"/>
                <a:gd name="connsiteY1707" fmla="*/ 3266472 h 7753593"/>
                <a:gd name="connsiteX1708" fmla="*/ 5988460 w 7751585"/>
                <a:gd name="connsiteY1708" fmla="*/ 3270136 h 7753593"/>
                <a:gd name="connsiteX1709" fmla="*/ 5904931 w 7751585"/>
                <a:gd name="connsiteY1709" fmla="*/ 3303474 h 7753593"/>
                <a:gd name="connsiteX1710" fmla="*/ 5822867 w 7751585"/>
                <a:gd name="connsiteY1710" fmla="*/ 3336446 h 7753593"/>
                <a:gd name="connsiteX1711" fmla="*/ 5814441 w 7751585"/>
                <a:gd name="connsiteY1711" fmla="*/ 3333149 h 7753593"/>
                <a:gd name="connsiteX1712" fmla="*/ 5810411 w 7751585"/>
                <a:gd name="connsiteY1712" fmla="*/ 3336446 h 7753593"/>
                <a:gd name="connsiteX1713" fmla="*/ 5616609 w 7751585"/>
                <a:gd name="connsiteY1713" fmla="*/ 3258779 h 7753593"/>
                <a:gd name="connsiteX1714" fmla="*/ 5616976 w 7751585"/>
                <a:gd name="connsiteY1714" fmla="*/ 3255481 h 7753593"/>
                <a:gd name="connsiteX1715" fmla="*/ 5615144 w 7751585"/>
                <a:gd name="connsiteY1715" fmla="*/ 3253650 h 7753593"/>
                <a:gd name="connsiteX1716" fmla="*/ 5747032 w 7751585"/>
                <a:gd name="connsiteY1716" fmla="*/ 3080730 h 7753593"/>
                <a:gd name="connsiteX1717" fmla="*/ 5748864 w 7751585"/>
                <a:gd name="connsiteY1717" fmla="*/ 3081463 h 7753593"/>
                <a:gd name="connsiteX1718" fmla="*/ 5750695 w 7751585"/>
                <a:gd name="connsiteY1718" fmla="*/ 3081096 h 7753593"/>
                <a:gd name="connsiteX1719" fmla="*/ 5754359 w 7751585"/>
                <a:gd name="connsiteY1719" fmla="*/ 3074135 h 7753593"/>
                <a:gd name="connsiteX1720" fmla="*/ 5749596 w 7751585"/>
                <a:gd name="connsiteY1720" fmla="*/ 3070838 h 7753593"/>
                <a:gd name="connsiteX1721" fmla="*/ 5742635 w 7751585"/>
                <a:gd name="connsiteY1721" fmla="*/ 3041896 h 7753593"/>
                <a:gd name="connsiteX1722" fmla="*/ 5735308 w 7751585"/>
                <a:gd name="connsiteY1722" fmla="*/ 3012588 h 7753593"/>
                <a:gd name="connsiteX1723" fmla="*/ 5737140 w 7751585"/>
                <a:gd name="connsiteY1723" fmla="*/ 3011122 h 7753593"/>
                <a:gd name="connsiteX1724" fmla="*/ 5737506 w 7751585"/>
                <a:gd name="connsiteY1724" fmla="*/ 3007092 h 7753593"/>
                <a:gd name="connsiteX1725" fmla="*/ 5730912 w 7751585"/>
                <a:gd name="connsiteY1725" fmla="*/ 3003795 h 7753593"/>
                <a:gd name="connsiteX1726" fmla="*/ 5730912 w 7751585"/>
                <a:gd name="connsiteY1726" fmla="*/ 3003795 h 7753593"/>
                <a:gd name="connsiteX1727" fmla="*/ 5729813 w 7751585"/>
                <a:gd name="connsiteY1727" fmla="*/ 3004528 h 7753593"/>
                <a:gd name="connsiteX1728" fmla="*/ 5690979 w 7751585"/>
                <a:gd name="connsiteY1728" fmla="*/ 2974120 h 7753593"/>
                <a:gd name="connsiteX1729" fmla="*/ 5650314 w 7751585"/>
                <a:gd name="connsiteY1729" fmla="*/ 2943713 h 7753593"/>
                <a:gd name="connsiteX1730" fmla="*/ 5650314 w 7751585"/>
                <a:gd name="connsiteY1730" fmla="*/ 2943346 h 7753593"/>
                <a:gd name="connsiteX1731" fmla="*/ 5647017 w 7751585"/>
                <a:gd name="connsiteY1731" fmla="*/ 2941515 h 7753593"/>
                <a:gd name="connsiteX1732" fmla="*/ 5647017 w 7751585"/>
                <a:gd name="connsiteY1732" fmla="*/ 2941515 h 7753593"/>
                <a:gd name="connsiteX1733" fmla="*/ 5645551 w 7751585"/>
                <a:gd name="connsiteY1733" fmla="*/ 2944446 h 7753593"/>
                <a:gd name="connsiteX1734" fmla="*/ 5595727 w 7751585"/>
                <a:gd name="connsiteY1734" fmla="*/ 3020281 h 7753593"/>
                <a:gd name="connsiteX1735" fmla="*/ 5548833 w 7751585"/>
                <a:gd name="connsiteY1735" fmla="*/ 3092453 h 7753593"/>
                <a:gd name="connsiteX1736" fmla="*/ 5544437 w 7751585"/>
                <a:gd name="connsiteY1736" fmla="*/ 3092087 h 7753593"/>
                <a:gd name="connsiteX1737" fmla="*/ 5540041 w 7751585"/>
                <a:gd name="connsiteY1737" fmla="*/ 3100879 h 7753593"/>
                <a:gd name="connsiteX1738" fmla="*/ 5543705 w 7751585"/>
                <a:gd name="connsiteY1738" fmla="*/ 3104543 h 7753593"/>
                <a:gd name="connsiteX1739" fmla="*/ 5495345 w 7751585"/>
                <a:gd name="connsiteY1739" fmla="*/ 3303840 h 7753593"/>
                <a:gd name="connsiteX1740" fmla="*/ 5325356 w 7751585"/>
                <a:gd name="connsiteY1740" fmla="*/ 3258779 h 7753593"/>
                <a:gd name="connsiteX1741" fmla="*/ 5308138 w 7751585"/>
                <a:gd name="connsiteY1741" fmla="*/ 3208954 h 7753593"/>
                <a:gd name="connsiteX1742" fmla="*/ 5279196 w 7751585"/>
                <a:gd name="connsiteY1742" fmla="*/ 3125792 h 7753593"/>
                <a:gd name="connsiteX1743" fmla="*/ 5281394 w 7751585"/>
                <a:gd name="connsiteY1743" fmla="*/ 3120296 h 7753593"/>
                <a:gd name="connsiteX1744" fmla="*/ 5281394 w 7751585"/>
                <a:gd name="connsiteY1744" fmla="*/ 3120296 h 7753593"/>
                <a:gd name="connsiteX1745" fmla="*/ 5788796 w 7751585"/>
                <a:gd name="connsiteY1745" fmla="*/ 3330218 h 7753593"/>
                <a:gd name="connsiteX1746" fmla="*/ 5617342 w 7751585"/>
                <a:gd name="connsiteY1746" fmla="*/ 3283325 h 7753593"/>
                <a:gd name="connsiteX1747" fmla="*/ 5612945 w 7751585"/>
                <a:gd name="connsiteY1747" fmla="*/ 3262808 h 7753593"/>
                <a:gd name="connsiteX1748" fmla="*/ 5615510 w 7751585"/>
                <a:gd name="connsiteY1748" fmla="*/ 3260610 h 7753593"/>
                <a:gd name="connsiteX1749" fmla="*/ 5788796 w 7751585"/>
                <a:gd name="connsiteY1749" fmla="*/ 3330218 h 7753593"/>
                <a:gd name="connsiteX1750" fmla="*/ 5906030 w 7751585"/>
                <a:gd name="connsiteY1750" fmla="*/ 3305672 h 7753593"/>
                <a:gd name="connsiteX1751" fmla="*/ 5989193 w 7751585"/>
                <a:gd name="connsiteY1751" fmla="*/ 3271967 h 7753593"/>
                <a:gd name="connsiteX1752" fmla="*/ 5989925 w 7751585"/>
                <a:gd name="connsiteY1752" fmla="*/ 3272700 h 7753593"/>
                <a:gd name="connsiteX1753" fmla="*/ 5910426 w 7751585"/>
                <a:gd name="connsiteY1753" fmla="*/ 3436827 h 7753593"/>
                <a:gd name="connsiteX1754" fmla="*/ 5907862 w 7751585"/>
                <a:gd name="connsiteY1754" fmla="*/ 3436461 h 7753593"/>
                <a:gd name="connsiteX1755" fmla="*/ 5907129 w 7751585"/>
                <a:gd name="connsiteY1755" fmla="*/ 3436827 h 7753593"/>
                <a:gd name="connsiteX1756" fmla="*/ 5864266 w 7751585"/>
                <a:gd name="connsiteY1756" fmla="*/ 3389201 h 7753593"/>
                <a:gd name="connsiteX1757" fmla="*/ 5822501 w 7751585"/>
                <a:gd name="connsiteY1757" fmla="*/ 3343407 h 7753593"/>
                <a:gd name="connsiteX1758" fmla="*/ 5823600 w 7751585"/>
                <a:gd name="connsiteY1758" fmla="*/ 3337911 h 7753593"/>
                <a:gd name="connsiteX1759" fmla="*/ 5906030 w 7751585"/>
                <a:gd name="connsiteY1759" fmla="*/ 3305672 h 7753593"/>
                <a:gd name="connsiteX1760" fmla="*/ 6198382 w 7751585"/>
                <a:gd name="connsiteY1760" fmla="*/ 3386637 h 7753593"/>
                <a:gd name="connsiteX1761" fmla="*/ 6178598 w 7751585"/>
                <a:gd name="connsiteY1761" fmla="*/ 3415945 h 7753593"/>
                <a:gd name="connsiteX1762" fmla="*/ 6077851 w 7751585"/>
                <a:gd name="connsiteY1762" fmla="*/ 3411915 h 7753593"/>
                <a:gd name="connsiteX1763" fmla="*/ 6133537 w 7751585"/>
                <a:gd name="connsiteY1763" fmla="*/ 3400192 h 7753593"/>
                <a:gd name="connsiteX1764" fmla="*/ 6198382 w 7751585"/>
                <a:gd name="connsiteY1764" fmla="*/ 3386637 h 7753593"/>
                <a:gd name="connsiteX1765" fmla="*/ 5775974 w 7751585"/>
                <a:gd name="connsiteY1765" fmla="*/ 3469067 h 7753593"/>
                <a:gd name="connsiteX1766" fmla="*/ 5774875 w 7751585"/>
                <a:gd name="connsiteY1766" fmla="*/ 3467601 h 7753593"/>
                <a:gd name="connsiteX1767" fmla="*/ 5795757 w 7751585"/>
                <a:gd name="connsiteY1767" fmla="*/ 3406054 h 7753593"/>
                <a:gd name="connsiteX1768" fmla="*/ 5815540 w 7751585"/>
                <a:gd name="connsiteY1768" fmla="*/ 3347070 h 7753593"/>
                <a:gd name="connsiteX1769" fmla="*/ 5816273 w 7751585"/>
                <a:gd name="connsiteY1769" fmla="*/ 3347437 h 7753593"/>
                <a:gd name="connsiteX1770" fmla="*/ 5818837 w 7751585"/>
                <a:gd name="connsiteY1770" fmla="*/ 3347070 h 7753593"/>
                <a:gd name="connsiteX1771" fmla="*/ 5819936 w 7751585"/>
                <a:gd name="connsiteY1771" fmla="*/ 3345971 h 7753593"/>
                <a:gd name="connsiteX1772" fmla="*/ 5861335 w 7751585"/>
                <a:gd name="connsiteY1772" fmla="*/ 3392132 h 7753593"/>
                <a:gd name="connsiteX1773" fmla="*/ 5904198 w 7751585"/>
                <a:gd name="connsiteY1773" fmla="*/ 3439392 h 7753593"/>
                <a:gd name="connsiteX1774" fmla="*/ 5903832 w 7751585"/>
                <a:gd name="connsiteY1774" fmla="*/ 3439758 h 7753593"/>
                <a:gd name="connsiteX1775" fmla="*/ 5903832 w 7751585"/>
                <a:gd name="connsiteY1775" fmla="*/ 3441956 h 7753593"/>
                <a:gd name="connsiteX1776" fmla="*/ 5839720 w 7751585"/>
                <a:gd name="connsiteY1776" fmla="*/ 3455145 h 7753593"/>
                <a:gd name="connsiteX1777" fmla="*/ 5775974 w 7751585"/>
                <a:gd name="connsiteY1777" fmla="*/ 3469067 h 7753593"/>
                <a:gd name="connsiteX1778" fmla="*/ 5114702 w 7751585"/>
                <a:gd name="connsiteY1778" fmla="*/ 3208954 h 7753593"/>
                <a:gd name="connsiteX1779" fmla="*/ 5193468 w 7751585"/>
                <a:gd name="connsiteY1779" fmla="*/ 3167556 h 7753593"/>
                <a:gd name="connsiteX1780" fmla="*/ 5271869 w 7751585"/>
                <a:gd name="connsiteY1780" fmla="*/ 3126158 h 7753593"/>
                <a:gd name="connsiteX1781" fmla="*/ 5275532 w 7751585"/>
                <a:gd name="connsiteY1781" fmla="*/ 3127990 h 7753593"/>
                <a:gd name="connsiteX1782" fmla="*/ 5290186 w 7751585"/>
                <a:gd name="connsiteY1782" fmla="*/ 3189904 h 7753593"/>
                <a:gd name="connsiteX1783" fmla="*/ 5304841 w 7751585"/>
                <a:gd name="connsiteY1783" fmla="*/ 3250719 h 7753593"/>
                <a:gd name="connsiteX1784" fmla="*/ 5301543 w 7751585"/>
                <a:gd name="connsiteY1784" fmla="*/ 3253650 h 7753593"/>
                <a:gd name="connsiteX1785" fmla="*/ 5114336 w 7751585"/>
                <a:gd name="connsiteY1785" fmla="*/ 3209687 h 7753593"/>
                <a:gd name="connsiteX1786" fmla="*/ 5114702 w 7751585"/>
                <a:gd name="connsiteY1786" fmla="*/ 3208954 h 7753593"/>
                <a:gd name="connsiteX1787" fmla="*/ 5114702 w 7751585"/>
                <a:gd name="connsiteY1787" fmla="*/ 3208954 h 7753593"/>
                <a:gd name="connsiteX1788" fmla="*/ 5320960 w 7751585"/>
                <a:gd name="connsiteY1788" fmla="*/ 3278195 h 7753593"/>
                <a:gd name="connsiteX1789" fmla="*/ 5331951 w 7751585"/>
                <a:gd name="connsiteY1789" fmla="*/ 3293949 h 7753593"/>
                <a:gd name="connsiteX1790" fmla="*/ 5330852 w 7751585"/>
                <a:gd name="connsiteY1790" fmla="*/ 3294681 h 7753593"/>
                <a:gd name="connsiteX1791" fmla="*/ 5330485 w 7751585"/>
                <a:gd name="connsiteY1791" fmla="*/ 3299810 h 7753593"/>
                <a:gd name="connsiteX1792" fmla="*/ 5337080 w 7751585"/>
                <a:gd name="connsiteY1792" fmla="*/ 3304573 h 7753593"/>
                <a:gd name="connsiteX1793" fmla="*/ 5339278 w 7751585"/>
                <a:gd name="connsiteY1793" fmla="*/ 3304207 h 7753593"/>
                <a:gd name="connsiteX1794" fmla="*/ 5343308 w 7751585"/>
                <a:gd name="connsiteY1794" fmla="*/ 3300910 h 7753593"/>
                <a:gd name="connsiteX1795" fmla="*/ 5343308 w 7751585"/>
                <a:gd name="connsiteY1795" fmla="*/ 3299810 h 7753593"/>
                <a:gd name="connsiteX1796" fmla="*/ 5416579 w 7751585"/>
                <a:gd name="connsiteY1796" fmla="*/ 3303840 h 7753593"/>
                <a:gd name="connsiteX1797" fmla="*/ 5492415 w 7751585"/>
                <a:gd name="connsiteY1797" fmla="*/ 3307504 h 7753593"/>
                <a:gd name="connsiteX1798" fmla="*/ 5341842 w 7751585"/>
                <a:gd name="connsiteY1798" fmla="*/ 3454779 h 7753593"/>
                <a:gd name="connsiteX1799" fmla="*/ 5311069 w 7751585"/>
                <a:gd name="connsiteY1799" fmla="*/ 3263541 h 7753593"/>
                <a:gd name="connsiteX1800" fmla="*/ 5320960 w 7751585"/>
                <a:gd name="connsiteY1800" fmla="*/ 3278195 h 7753593"/>
                <a:gd name="connsiteX1801" fmla="*/ 5615876 w 7751585"/>
                <a:gd name="connsiteY1801" fmla="*/ 3119930 h 7753593"/>
                <a:gd name="connsiteX1802" fmla="*/ 5585469 w 7751585"/>
                <a:gd name="connsiteY1802" fmla="*/ 3152536 h 7753593"/>
                <a:gd name="connsiteX1803" fmla="*/ 5603787 w 7751585"/>
                <a:gd name="connsiteY1803" fmla="*/ 3093552 h 7753593"/>
                <a:gd name="connsiteX1804" fmla="*/ 5645551 w 7751585"/>
                <a:gd name="connsiteY1804" fmla="*/ 3088423 h 7753593"/>
                <a:gd name="connsiteX1805" fmla="*/ 5615876 w 7751585"/>
                <a:gd name="connsiteY1805" fmla="*/ 3119930 h 7753593"/>
                <a:gd name="connsiteX1806" fmla="*/ 5597192 w 7751585"/>
                <a:gd name="connsiteY1806" fmla="*/ 3207122 h 7753593"/>
                <a:gd name="connsiteX1807" fmla="*/ 5584736 w 7751585"/>
                <a:gd name="connsiteY1807" fmla="*/ 3164259 h 7753593"/>
                <a:gd name="connsiteX1808" fmla="*/ 5587301 w 7751585"/>
                <a:gd name="connsiteY1808" fmla="*/ 3162061 h 7753593"/>
                <a:gd name="connsiteX1809" fmla="*/ 5587667 w 7751585"/>
                <a:gd name="connsiteY1809" fmla="*/ 3158031 h 7753593"/>
                <a:gd name="connsiteX1810" fmla="*/ 5638224 w 7751585"/>
                <a:gd name="connsiteY1810" fmla="*/ 3132386 h 7753593"/>
                <a:gd name="connsiteX1811" fmla="*/ 5608549 w 7751585"/>
                <a:gd name="connsiteY1811" fmla="*/ 3247788 h 7753593"/>
                <a:gd name="connsiteX1812" fmla="*/ 5597192 w 7751585"/>
                <a:gd name="connsiteY1812" fmla="*/ 3207122 h 7753593"/>
                <a:gd name="connsiteX1813" fmla="*/ 5597192 w 7751585"/>
                <a:gd name="connsiteY1813" fmla="*/ 3207122 h 7753593"/>
                <a:gd name="connsiteX1814" fmla="*/ 5590232 w 7751585"/>
                <a:gd name="connsiteY1814" fmla="*/ 3152536 h 7753593"/>
                <a:gd name="connsiteX1815" fmla="*/ 5648116 w 7751585"/>
                <a:gd name="connsiteY1815" fmla="*/ 3093919 h 7753593"/>
                <a:gd name="connsiteX1816" fmla="*/ 5639690 w 7751585"/>
                <a:gd name="connsiteY1816" fmla="*/ 3126891 h 7753593"/>
                <a:gd name="connsiteX1817" fmla="*/ 5590232 w 7751585"/>
                <a:gd name="connsiteY1817" fmla="*/ 3152536 h 7753593"/>
                <a:gd name="connsiteX1818" fmla="*/ 5553596 w 7751585"/>
                <a:gd name="connsiteY1818" fmla="*/ 3099780 h 7753593"/>
                <a:gd name="connsiteX1819" fmla="*/ 5600123 w 7751585"/>
                <a:gd name="connsiteY1819" fmla="*/ 3093919 h 7753593"/>
                <a:gd name="connsiteX1820" fmla="*/ 5581805 w 7751585"/>
                <a:gd name="connsiteY1820" fmla="*/ 3152902 h 7753593"/>
                <a:gd name="connsiteX1821" fmla="*/ 5580340 w 7751585"/>
                <a:gd name="connsiteY1821" fmla="*/ 3152902 h 7753593"/>
                <a:gd name="connsiteX1822" fmla="*/ 5566052 w 7751585"/>
                <a:gd name="connsiteY1822" fmla="*/ 3127990 h 7753593"/>
                <a:gd name="connsiteX1823" fmla="*/ 5551764 w 7751585"/>
                <a:gd name="connsiteY1823" fmla="*/ 3103444 h 7753593"/>
                <a:gd name="connsiteX1824" fmla="*/ 5553596 w 7751585"/>
                <a:gd name="connsiteY1824" fmla="*/ 3099780 h 7753593"/>
                <a:gd name="connsiteX1825" fmla="*/ 5553596 w 7751585"/>
                <a:gd name="connsiteY1825" fmla="*/ 3099780 h 7753593"/>
                <a:gd name="connsiteX1826" fmla="*/ 5604886 w 7751585"/>
                <a:gd name="connsiteY1826" fmla="*/ 3262442 h 7753593"/>
                <a:gd name="connsiteX1827" fmla="*/ 5602321 w 7751585"/>
                <a:gd name="connsiteY1827" fmla="*/ 3272700 h 7753593"/>
                <a:gd name="connsiteX1828" fmla="*/ 5600490 w 7751585"/>
                <a:gd name="connsiteY1828" fmla="*/ 3262076 h 7753593"/>
                <a:gd name="connsiteX1829" fmla="*/ 5603420 w 7751585"/>
                <a:gd name="connsiteY1829" fmla="*/ 3260610 h 7753593"/>
                <a:gd name="connsiteX1830" fmla="*/ 5604886 w 7751585"/>
                <a:gd name="connsiteY1830" fmla="*/ 3262442 h 7753593"/>
                <a:gd name="connsiteX1831" fmla="*/ 5604886 w 7751585"/>
                <a:gd name="connsiteY1831" fmla="*/ 3262442 h 7753593"/>
                <a:gd name="connsiteX1832" fmla="*/ 5579973 w 7751585"/>
                <a:gd name="connsiteY1832" fmla="*/ 3164992 h 7753593"/>
                <a:gd name="connsiteX1833" fmla="*/ 5580706 w 7751585"/>
                <a:gd name="connsiteY1833" fmla="*/ 3165358 h 7753593"/>
                <a:gd name="connsiteX1834" fmla="*/ 5584736 w 7751585"/>
                <a:gd name="connsiteY1834" fmla="*/ 3189537 h 7753593"/>
                <a:gd name="connsiteX1835" fmla="*/ 5579607 w 7751585"/>
                <a:gd name="connsiteY1835" fmla="*/ 3176715 h 7753593"/>
                <a:gd name="connsiteX1836" fmla="*/ 5577043 w 7751585"/>
                <a:gd name="connsiteY1836" fmla="*/ 3170121 h 7753593"/>
                <a:gd name="connsiteX1837" fmla="*/ 5579973 w 7751585"/>
                <a:gd name="connsiteY1837" fmla="*/ 3164992 h 7753593"/>
                <a:gd name="connsiteX1838" fmla="*/ 5579973 w 7751585"/>
                <a:gd name="connsiteY1838" fmla="*/ 3164992 h 7753593"/>
                <a:gd name="connsiteX1839" fmla="*/ 5588400 w 7751585"/>
                <a:gd name="connsiteY1839" fmla="*/ 3190270 h 7753593"/>
                <a:gd name="connsiteX1840" fmla="*/ 5593529 w 7751585"/>
                <a:gd name="connsiteY1840" fmla="*/ 3208222 h 7753593"/>
                <a:gd name="connsiteX1841" fmla="*/ 5597192 w 7751585"/>
                <a:gd name="connsiteY1841" fmla="*/ 3221410 h 7753593"/>
                <a:gd name="connsiteX1842" fmla="*/ 5590964 w 7751585"/>
                <a:gd name="connsiteY1842" fmla="*/ 3205657 h 7753593"/>
                <a:gd name="connsiteX1843" fmla="*/ 5588400 w 7751585"/>
                <a:gd name="connsiteY1843" fmla="*/ 3190270 h 7753593"/>
                <a:gd name="connsiteX1844" fmla="*/ 5604886 w 7751585"/>
                <a:gd name="connsiteY1844" fmla="*/ 3250719 h 7753593"/>
                <a:gd name="connsiteX1845" fmla="*/ 5602321 w 7751585"/>
                <a:gd name="connsiteY1845" fmla="*/ 3252917 h 7753593"/>
                <a:gd name="connsiteX1846" fmla="*/ 5601955 w 7751585"/>
                <a:gd name="connsiteY1846" fmla="*/ 3257680 h 7753593"/>
                <a:gd name="connsiteX1847" fmla="*/ 5599757 w 7751585"/>
                <a:gd name="connsiteY1847" fmla="*/ 3258779 h 7753593"/>
                <a:gd name="connsiteX1848" fmla="*/ 5593895 w 7751585"/>
                <a:gd name="connsiteY1848" fmla="*/ 3223242 h 7753593"/>
                <a:gd name="connsiteX1849" fmla="*/ 5604886 w 7751585"/>
                <a:gd name="connsiteY1849" fmla="*/ 3250719 h 7753593"/>
                <a:gd name="connsiteX1850" fmla="*/ 5562389 w 7751585"/>
                <a:gd name="connsiteY1850" fmla="*/ 3129821 h 7753593"/>
                <a:gd name="connsiteX1851" fmla="*/ 5577043 w 7751585"/>
                <a:gd name="connsiteY1851" fmla="*/ 3154734 h 7753593"/>
                <a:gd name="connsiteX1852" fmla="*/ 5575577 w 7751585"/>
                <a:gd name="connsiteY1852" fmla="*/ 3155833 h 7753593"/>
                <a:gd name="connsiteX1853" fmla="*/ 5575211 w 7751585"/>
                <a:gd name="connsiteY1853" fmla="*/ 3160595 h 7753593"/>
                <a:gd name="connsiteX1854" fmla="*/ 5577043 w 7751585"/>
                <a:gd name="connsiteY1854" fmla="*/ 3163160 h 7753593"/>
                <a:gd name="connsiteX1855" fmla="*/ 5575577 w 7751585"/>
                <a:gd name="connsiteY1855" fmla="*/ 3165724 h 7753593"/>
                <a:gd name="connsiteX1856" fmla="*/ 5557992 w 7751585"/>
                <a:gd name="connsiteY1856" fmla="*/ 3121029 h 7753593"/>
                <a:gd name="connsiteX1857" fmla="*/ 5562389 w 7751585"/>
                <a:gd name="connsiteY1857" fmla="*/ 3129821 h 7753593"/>
                <a:gd name="connsiteX1858" fmla="*/ 5553596 w 7751585"/>
                <a:gd name="connsiteY1858" fmla="*/ 3282958 h 7753593"/>
                <a:gd name="connsiteX1859" fmla="*/ 5594994 w 7751585"/>
                <a:gd name="connsiteY1859" fmla="*/ 3264640 h 7753593"/>
                <a:gd name="connsiteX1860" fmla="*/ 5598658 w 7751585"/>
                <a:gd name="connsiteY1860" fmla="*/ 3276730 h 7753593"/>
                <a:gd name="connsiteX1861" fmla="*/ 5596826 w 7751585"/>
                <a:gd name="connsiteY1861" fmla="*/ 3278562 h 7753593"/>
                <a:gd name="connsiteX1862" fmla="*/ 5596826 w 7751585"/>
                <a:gd name="connsiteY1862" fmla="*/ 3280760 h 7753593"/>
                <a:gd name="connsiteX1863" fmla="*/ 5548833 w 7751585"/>
                <a:gd name="connsiteY1863" fmla="*/ 3292117 h 7753593"/>
                <a:gd name="connsiteX1864" fmla="*/ 5514762 w 7751585"/>
                <a:gd name="connsiteY1864" fmla="*/ 3300177 h 7753593"/>
                <a:gd name="connsiteX1865" fmla="*/ 5553596 w 7751585"/>
                <a:gd name="connsiteY1865" fmla="*/ 3282958 h 7753593"/>
                <a:gd name="connsiteX1866" fmla="*/ 5655076 w 7751585"/>
                <a:gd name="connsiteY1866" fmla="*/ 3474196 h 7753593"/>
                <a:gd name="connsiteX1867" fmla="*/ 5646284 w 7751585"/>
                <a:gd name="connsiteY1867" fmla="*/ 3476027 h 7753593"/>
                <a:gd name="connsiteX1868" fmla="*/ 5615144 w 7751585"/>
                <a:gd name="connsiteY1868" fmla="*/ 3334248 h 7753593"/>
                <a:gd name="connsiteX1869" fmla="*/ 5655076 w 7751585"/>
                <a:gd name="connsiteY1869" fmla="*/ 3474196 h 7753593"/>
                <a:gd name="connsiteX1870" fmla="*/ 5654710 w 7751585"/>
                <a:gd name="connsiteY1870" fmla="*/ 3477859 h 7753593"/>
                <a:gd name="connsiteX1871" fmla="*/ 5651779 w 7751585"/>
                <a:gd name="connsiteY1871" fmla="*/ 3487384 h 7753593"/>
                <a:gd name="connsiteX1872" fmla="*/ 5649948 w 7751585"/>
                <a:gd name="connsiteY1872" fmla="*/ 3493246 h 7753593"/>
                <a:gd name="connsiteX1873" fmla="*/ 5647017 w 7751585"/>
                <a:gd name="connsiteY1873" fmla="*/ 3479691 h 7753593"/>
                <a:gd name="connsiteX1874" fmla="*/ 5654710 w 7751585"/>
                <a:gd name="connsiteY1874" fmla="*/ 3477859 h 7753593"/>
                <a:gd name="connsiteX1875" fmla="*/ 5643719 w 7751585"/>
                <a:gd name="connsiteY1875" fmla="*/ 3422173 h 7753593"/>
                <a:gd name="connsiteX1876" fmla="*/ 5604886 w 7751585"/>
                <a:gd name="connsiteY1876" fmla="*/ 3285523 h 7753593"/>
                <a:gd name="connsiteX1877" fmla="*/ 5606351 w 7751585"/>
                <a:gd name="connsiteY1877" fmla="*/ 3284057 h 7753593"/>
                <a:gd name="connsiteX1878" fmla="*/ 5614045 w 7751585"/>
                <a:gd name="connsiteY1878" fmla="*/ 3286255 h 7753593"/>
                <a:gd name="connsiteX1879" fmla="*/ 5643719 w 7751585"/>
                <a:gd name="connsiteY1879" fmla="*/ 3422173 h 7753593"/>
                <a:gd name="connsiteX1880" fmla="*/ 5607084 w 7751585"/>
                <a:gd name="connsiteY1880" fmla="*/ 3280760 h 7753593"/>
                <a:gd name="connsiteX1881" fmla="*/ 5607084 w 7751585"/>
                <a:gd name="connsiteY1881" fmla="*/ 3279294 h 7753593"/>
                <a:gd name="connsiteX1882" fmla="*/ 5604886 w 7751585"/>
                <a:gd name="connsiteY1882" fmla="*/ 3276364 h 7753593"/>
                <a:gd name="connsiteX1883" fmla="*/ 5607084 w 7751585"/>
                <a:gd name="connsiteY1883" fmla="*/ 3269037 h 7753593"/>
                <a:gd name="connsiteX1884" fmla="*/ 5608549 w 7751585"/>
                <a:gd name="connsiteY1884" fmla="*/ 3263541 h 7753593"/>
                <a:gd name="connsiteX1885" fmla="*/ 5608916 w 7751585"/>
                <a:gd name="connsiteY1885" fmla="*/ 3263541 h 7753593"/>
                <a:gd name="connsiteX1886" fmla="*/ 5612945 w 7751585"/>
                <a:gd name="connsiteY1886" fmla="*/ 3282225 h 7753593"/>
                <a:gd name="connsiteX1887" fmla="*/ 5607084 w 7751585"/>
                <a:gd name="connsiteY1887" fmla="*/ 3280760 h 7753593"/>
                <a:gd name="connsiteX1888" fmla="*/ 5652878 w 7751585"/>
                <a:gd name="connsiteY1888" fmla="*/ 3089522 h 7753593"/>
                <a:gd name="connsiteX1889" fmla="*/ 5653611 w 7751585"/>
                <a:gd name="connsiteY1889" fmla="*/ 3088790 h 7753593"/>
                <a:gd name="connsiteX1890" fmla="*/ 5654344 w 7751585"/>
                <a:gd name="connsiteY1890" fmla="*/ 3088790 h 7753593"/>
                <a:gd name="connsiteX1891" fmla="*/ 5656176 w 7751585"/>
                <a:gd name="connsiteY1891" fmla="*/ 3087324 h 7753593"/>
                <a:gd name="connsiteX1892" fmla="*/ 5738972 w 7751585"/>
                <a:gd name="connsiteY1892" fmla="*/ 3077066 h 7753593"/>
                <a:gd name="connsiteX1893" fmla="*/ 5664235 w 7751585"/>
                <a:gd name="connsiteY1893" fmla="*/ 3115167 h 7753593"/>
                <a:gd name="connsiteX1894" fmla="*/ 5644086 w 7751585"/>
                <a:gd name="connsiteY1894" fmla="*/ 3125425 h 7753593"/>
                <a:gd name="connsiteX1895" fmla="*/ 5652878 w 7751585"/>
                <a:gd name="connsiteY1895" fmla="*/ 3089522 h 7753593"/>
                <a:gd name="connsiteX1896" fmla="*/ 5743002 w 7751585"/>
                <a:gd name="connsiteY1896" fmla="*/ 3072670 h 7753593"/>
                <a:gd name="connsiteX1897" fmla="*/ 5699772 w 7751585"/>
                <a:gd name="connsiteY1897" fmla="*/ 3076700 h 7753593"/>
                <a:gd name="connsiteX1898" fmla="*/ 5660938 w 7751585"/>
                <a:gd name="connsiteY1898" fmla="*/ 3080364 h 7753593"/>
                <a:gd name="connsiteX1899" fmla="*/ 5711129 w 7751585"/>
                <a:gd name="connsiteY1899" fmla="*/ 3029440 h 7753593"/>
                <a:gd name="connsiteX1900" fmla="*/ 5743368 w 7751585"/>
                <a:gd name="connsiteY1900" fmla="*/ 3070838 h 7753593"/>
                <a:gd name="connsiteX1901" fmla="*/ 5743002 w 7751585"/>
                <a:gd name="connsiteY1901" fmla="*/ 3072670 h 7753593"/>
                <a:gd name="connsiteX1902" fmla="*/ 5743002 w 7751585"/>
                <a:gd name="connsiteY1902" fmla="*/ 3072670 h 7753593"/>
                <a:gd name="connsiteX1903" fmla="*/ 5711861 w 7751585"/>
                <a:gd name="connsiteY1903" fmla="*/ 3023945 h 7753593"/>
                <a:gd name="connsiteX1904" fmla="*/ 5709297 w 7751585"/>
                <a:gd name="connsiteY1904" fmla="*/ 3020281 h 7753593"/>
                <a:gd name="connsiteX1905" fmla="*/ 5722852 w 7751585"/>
                <a:gd name="connsiteY1905" fmla="*/ 3013687 h 7753593"/>
                <a:gd name="connsiteX1906" fmla="*/ 5711861 w 7751585"/>
                <a:gd name="connsiteY1906" fmla="*/ 3023945 h 7753593"/>
                <a:gd name="connsiteX1907" fmla="*/ 5708931 w 7751585"/>
                <a:gd name="connsiteY1907" fmla="*/ 3026143 h 7753593"/>
                <a:gd name="connsiteX1908" fmla="*/ 5690613 w 7751585"/>
                <a:gd name="connsiteY1908" fmla="*/ 3043728 h 7753593"/>
                <a:gd name="connsiteX1909" fmla="*/ 5654710 w 7751585"/>
                <a:gd name="connsiteY1909" fmla="*/ 3078165 h 7753593"/>
                <a:gd name="connsiteX1910" fmla="*/ 5653611 w 7751585"/>
                <a:gd name="connsiteY1910" fmla="*/ 3078165 h 7753593"/>
                <a:gd name="connsiteX1911" fmla="*/ 5652878 w 7751585"/>
                <a:gd name="connsiteY1911" fmla="*/ 3048124 h 7753593"/>
                <a:gd name="connsiteX1912" fmla="*/ 5705267 w 7751585"/>
                <a:gd name="connsiteY1912" fmla="*/ 3021747 h 7753593"/>
                <a:gd name="connsiteX1913" fmla="*/ 5708931 w 7751585"/>
                <a:gd name="connsiteY1913" fmla="*/ 3026143 h 7753593"/>
                <a:gd name="connsiteX1914" fmla="*/ 5652878 w 7751585"/>
                <a:gd name="connsiteY1914" fmla="*/ 3044094 h 7753593"/>
                <a:gd name="connsiteX1915" fmla="*/ 5651779 w 7751585"/>
                <a:gd name="connsiteY1915" fmla="*/ 3013687 h 7753593"/>
                <a:gd name="connsiteX1916" fmla="*/ 5649581 w 7751585"/>
                <a:gd name="connsiteY1916" fmla="*/ 2949575 h 7753593"/>
                <a:gd name="connsiteX1917" fmla="*/ 5696475 w 7751585"/>
                <a:gd name="connsiteY1917" fmla="*/ 3010390 h 7753593"/>
                <a:gd name="connsiteX1918" fmla="*/ 5703435 w 7751585"/>
                <a:gd name="connsiteY1918" fmla="*/ 3019182 h 7753593"/>
                <a:gd name="connsiteX1919" fmla="*/ 5652878 w 7751585"/>
                <a:gd name="connsiteY1919" fmla="*/ 3044094 h 7753593"/>
                <a:gd name="connsiteX1920" fmla="*/ 5648116 w 7751585"/>
                <a:gd name="connsiteY1920" fmla="*/ 3013687 h 7753593"/>
                <a:gd name="connsiteX1921" fmla="*/ 5649215 w 7751585"/>
                <a:gd name="connsiteY1921" fmla="*/ 3045926 h 7753593"/>
                <a:gd name="connsiteX1922" fmla="*/ 5612213 w 7751585"/>
                <a:gd name="connsiteY1922" fmla="*/ 3064244 h 7753593"/>
                <a:gd name="connsiteX1923" fmla="*/ 5646284 w 7751585"/>
                <a:gd name="connsiteY1923" fmla="*/ 2954337 h 7753593"/>
                <a:gd name="connsiteX1924" fmla="*/ 5648116 w 7751585"/>
                <a:gd name="connsiteY1924" fmla="*/ 3013687 h 7753593"/>
                <a:gd name="connsiteX1925" fmla="*/ 5649581 w 7751585"/>
                <a:gd name="connsiteY1925" fmla="*/ 3049590 h 7753593"/>
                <a:gd name="connsiteX1926" fmla="*/ 5650680 w 7751585"/>
                <a:gd name="connsiteY1926" fmla="*/ 3077799 h 7753593"/>
                <a:gd name="connsiteX1927" fmla="*/ 5647383 w 7751585"/>
                <a:gd name="connsiteY1927" fmla="*/ 3080364 h 7753593"/>
                <a:gd name="connsiteX1928" fmla="*/ 5647383 w 7751585"/>
                <a:gd name="connsiteY1928" fmla="*/ 3081829 h 7753593"/>
                <a:gd name="connsiteX1929" fmla="*/ 5605252 w 7751585"/>
                <a:gd name="connsiteY1929" fmla="*/ 3088057 h 7753593"/>
                <a:gd name="connsiteX1930" fmla="*/ 5611480 w 7751585"/>
                <a:gd name="connsiteY1930" fmla="*/ 3068640 h 7753593"/>
                <a:gd name="connsiteX1931" fmla="*/ 5649581 w 7751585"/>
                <a:gd name="connsiteY1931" fmla="*/ 3049590 h 7753593"/>
                <a:gd name="connsiteX1932" fmla="*/ 5601222 w 7751585"/>
                <a:gd name="connsiteY1932" fmla="*/ 3088790 h 7753593"/>
                <a:gd name="connsiteX1933" fmla="*/ 5599024 w 7751585"/>
                <a:gd name="connsiteY1933" fmla="*/ 3089156 h 7753593"/>
                <a:gd name="connsiteX1934" fmla="*/ 5556893 w 7751585"/>
                <a:gd name="connsiteY1934" fmla="*/ 3095384 h 7753593"/>
                <a:gd name="connsiteX1935" fmla="*/ 5606351 w 7751585"/>
                <a:gd name="connsiteY1935" fmla="*/ 3070838 h 7753593"/>
                <a:gd name="connsiteX1936" fmla="*/ 5601222 w 7751585"/>
                <a:gd name="connsiteY1936" fmla="*/ 3088790 h 7753593"/>
                <a:gd name="connsiteX1937" fmla="*/ 5573013 w 7751585"/>
                <a:gd name="connsiteY1937" fmla="*/ 3170121 h 7753593"/>
                <a:gd name="connsiteX1938" fmla="*/ 5571181 w 7751585"/>
                <a:gd name="connsiteY1938" fmla="*/ 3173418 h 7753593"/>
                <a:gd name="connsiteX1939" fmla="*/ 5560923 w 7751585"/>
                <a:gd name="connsiteY1939" fmla="*/ 3139347 h 7753593"/>
                <a:gd name="connsiteX1940" fmla="*/ 5573013 w 7751585"/>
                <a:gd name="connsiteY1940" fmla="*/ 3170121 h 7753593"/>
                <a:gd name="connsiteX1941" fmla="*/ 5574478 w 7751585"/>
                <a:gd name="connsiteY1941" fmla="*/ 3174150 h 7753593"/>
                <a:gd name="connsiteX1942" fmla="*/ 5575944 w 7751585"/>
                <a:gd name="connsiteY1942" fmla="*/ 3178180 h 7753593"/>
                <a:gd name="connsiteX1943" fmla="*/ 5587301 w 7751585"/>
                <a:gd name="connsiteY1943" fmla="*/ 3206756 h 7753593"/>
                <a:gd name="connsiteX1944" fmla="*/ 5589499 w 7751585"/>
                <a:gd name="connsiteY1944" fmla="*/ 3220311 h 7753593"/>
                <a:gd name="connsiteX1945" fmla="*/ 5595361 w 7751585"/>
                <a:gd name="connsiteY1945" fmla="*/ 3254016 h 7753593"/>
                <a:gd name="connsiteX1946" fmla="*/ 5575944 w 7751585"/>
                <a:gd name="connsiteY1946" fmla="*/ 3189171 h 7753593"/>
                <a:gd name="connsiteX1947" fmla="*/ 5572280 w 7751585"/>
                <a:gd name="connsiteY1947" fmla="*/ 3177448 h 7753593"/>
                <a:gd name="connsiteX1948" fmla="*/ 5574478 w 7751585"/>
                <a:gd name="connsiteY1948" fmla="*/ 3174150 h 7753593"/>
                <a:gd name="connsiteX1949" fmla="*/ 5574478 w 7751585"/>
                <a:gd name="connsiteY1949" fmla="*/ 3174150 h 7753593"/>
                <a:gd name="connsiteX1950" fmla="*/ 5662037 w 7751585"/>
                <a:gd name="connsiteY1950" fmla="*/ 3473463 h 7753593"/>
                <a:gd name="connsiteX1951" fmla="*/ 5811510 w 7751585"/>
                <a:gd name="connsiteY1951" fmla="*/ 3345605 h 7753593"/>
                <a:gd name="connsiteX1952" fmla="*/ 5812243 w 7751585"/>
                <a:gd name="connsiteY1952" fmla="*/ 3345971 h 7753593"/>
                <a:gd name="connsiteX1953" fmla="*/ 5792093 w 7751585"/>
                <a:gd name="connsiteY1953" fmla="*/ 3404954 h 7753593"/>
                <a:gd name="connsiteX1954" fmla="*/ 5771578 w 7751585"/>
                <a:gd name="connsiteY1954" fmla="*/ 3466502 h 7753593"/>
                <a:gd name="connsiteX1955" fmla="*/ 5770112 w 7751585"/>
                <a:gd name="connsiteY1955" fmla="*/ 3466502 h 7753593"/>
                <a:gd name="connsiteX1956" fmla="*/ 5766815 w 7751585"/>
                <a:gd name="connsiteY1956" fmla="*/ 3469433 h 7753593"/>
                <a:gd name="connsiteX1957" fmla="*/ 5766815 w 7751585"/>
                <a:gd name="connsiteY1957" fmla="*/ 3470532 h 7753593"/>
                <a:gd name="connsiteX1958" fmla="*/ 5714792 w 7751585"/>
                <a:gd name="connsiteY1958" fmla="*/ 3471998 h 7753593"/>
                <a:gd name="connsiteX1959" fmla="*/ 5662037 w 7751585"/>
                <a:gd name="connsiteY1959" fmla="*/ 3473463 h 7753593"/>
                <a:gd name="connsiteX1960" fmla="*/ 5809312 w 7751585"/>
                <a:gd name="connsiteY1960" fmla="*/ 3343040 h 7753593"/>
                <a:gd name="connsiteX1961" fmla="*/ 5658374 w 7751585"/>
                <a:gd name="connsiteY1961" fmla="*/ 3472364 h 7753593"/>
                <a:gd name="connsiteX1962" fmla="*/ 5617708 w 7751585"/>
                <a:gd name="connsiteY1962" fmla="*/ 3287354 h 7753593"/>
                <a:gd name="connsiteX1963" fmla="*/ 5808946 w 7751585"/>
                <a:gd name="connsiteY1963" fmla="*/ 3339377 h 7753593"/>
                <a:gd name="connsiteX1964" fmla="*/ 5808579 w 7751585"/>
                <a:gd name="connsiteY1964" fmla="*/ 3342308 h 7753593"/>
                <a:gd name="connsiteX1965" fmla="*/ 5809312 w 7751585"/>
                <a:gd name="connsiteY1965" fmla="*/ 3343040 h 7753593"/>
                <a:gd name="connsiteX1966" fmla="*/ 5809312 w 7751585"/>
                <a:gd name="connsiteY1966" fmla="*/ 3343040 h 7753593"/>
                <a:gd name="connsiteX1967" fmla="*/ 5570082 w 7751585"/>
                <a:gd name="connsiteY1967" fmla="*/ 3182210 h 7753593"/>
                <a:gd name="connsiteX1968" fmla="*/ 5572646 w 7751585"/>
                <a:gd name="connsiteY1968" fmla="*/ 3190270 h 7753593"/>
                <a:gd name="connsiteX1969" fmla="*/ 5594261 w 7751585"/>
                <a:gd name="connsiteY1969" fmla="*/ 3260977 h 7753593"/>
                <a:gd name="connsiteX1970" fmla="*/ 5552131 w 7751585"/>
                <a:gd name="connsiteY1970" fmla="*/ 3279294 h 7753593"/>
                <a:gd name="connsiteX1971" fmla="*/ 5500475 w 7751585"/>
                <a:gd name="connsiteY1971" fmla="*/ 3302375 h 7753593"/>
                <a:gd name="connsiteX1972" fmla="*/ 5540407 w 7751585"/>
                <a:gd name="connsiteY1972" fmla="*/ 3233500 h 7753593"/>
                <a:gd name="connsiteX1973" fmla="*/ 5570082 w 7751585"/>
                <a:gd name="connsiteY1973" fmla="*/ 3182210 h 7753593"/>
                <a:gd name="connsiteX1974" fmla="*/ 5987361 w 7751585"/>
                <a:gd name="connsiteY1974" fmla="*/ 3429867 h 7753593"/>
                <a:gd name="connsiteX1975" fmla="*/ 6058800 w 7751585"/>
                <a:gd name="connsiteY1975" fmla="*/ 3415945 h 7753593"/>
                <a:gd name="connsiteX1976" fmla="*/ 6064296 w 7751585"/>
                <a:gd name="connsiteY1976" fmla="*/ 3419609 h 7753593"/>
                <a:gd name="connsiteX1977" fmla="*/ 6066127 w 7751585"/>
                <a:gd name="connsiteY1977" fmla="*/ 3419242 h 7753593"/>
                <a:gd name="connsiteX1978" fmla="*/ 6091406 w 7751585"/>
                <a:gd name="connsiteY1978" fmla="*/ 3459541 h 7753593"/>
                <a:gd name="connsiteX1979" fmla="*/ 6117783 w 7751585"/>
                <a:gd name="connsiteY1979" fmla="*/ 3500939 h 7753593"/>
                <a:gd name="connsiteX1980" fmla="*/ 5917020 w 7751585"/>
                <a:gd name="connsiteY1980" fmla="*/ 3442689 h 7753593"/>
                <a:gd name="connsiteX1981" fmla="*/ 5987361 w 7751585"/>
                <a:gd name="connsiteY1981" fmla="*/ 3429867 h 7753593"/>
                <a:gd name="connsiteX1982" fmla="*/ 6160281 w 7751585"/>
                <a:gd name="connsiteY1982" fmla="*/ 3443055 h 7753593"/>
                <a:gd name="connsiteX1983" fmla="*/ 6121447 w 7751585"/>
                <a:gd name="connsiteY1983" fmla="*/ 3500939 h 7753593"/>
                <a:gd name="connsiteX1984" fmla="*/ 6094337 w 7751585"/>
                <a:gd name="connsiteY1984" fmla="*/ 3457710 h 7753593"/>
                <a:gd name="connsiteX1985" fmla="*/ 6068692 w 7751585"/>
                <a:gd name="connsiteY1985" fmla="*/ 3417044 h 7753593"/>
                <a:gd name="connsiteX1986" fmla="*/ 6069791 w 7751585"/>
                <a:gd name="connsiteY1986" fmla="*/ 3415945 h 7753593"/>
                <a:gd name="connsiteX1987" fmla="*/ 6069791 w 7751585"/>
                <a:gd name="connsiteY1987" fmla="*/ 3414846 h 7753593"/>
                <a:gd name="connsiteX1988" fmla="*/ 6176400 w 7751585"/>
                <a:gd name="connsiteY1988" fmla="*/ 3418876 h 7753593"/>
                <a:gd name="connsiteX1989" fmla="*/ 6160281 w 7751585"/>
                <a:gd name="connsiteY1989" fmla="*/ 3443055 h 7753593"/>
                <a:gd name="connsiteX1990" fmla="*/ 5323891 w 7751585"/>
                <a:gd name="connsiteY1990" fmla="*/ 3276364 h 7753593"/>
                <a:gd name="connsiteX1991" fmla="*/ 5313267 w 7751585"/>
                <a:gd name="connsiteY1991" fmla="*/ 3261343 h 7753593"/>
                <a:gd name="connsiteX1992" fmla="*/ 5314366 w 7751585"/>
                <a:gd name="connsiteY1992" fmla="*/ 3260244 h 7753593"/>
                <a:gd name="connsiteX1993" fmla="*/ 5322426 w 7751585"/>
                <a:gd name="connsiteY1993" fmla="*/ 3262442 h 7753593"/>
                <a:gd name="connsiteX1994" fmla="*/ 5330852 w 7751585"/>
                <a:gd name="connsiteY1994" fmla="*/ 3286255 h 7753593"/>
                <a:gd name="connsiteX1995" fmla="*/ 5323891 w 7751585"/>
                <a:gd name="connsiteY1995" fmla="*/ 3276364 h 7753593"/>
                <a:gd name="connsiteX1996" fmla="*/ 5323891 w 7751585"/>
                <a:gd name="connsiteY1996" fmla="*/ 3276364 h 7753593"/>
                <a:gd name="connsiteX1997" fmla="*/ 5549566 w 7751585"/>
                <a:gd name="connsiteY1997" fmla="*/ 3295414 h 7753593"/>
                <a:gd name="connsiteX1998" fmla="*/ 5597192 w 7751585"/>
                <a:gd name="connsiteY1998" fmla="*/ 3283691 h 7753593"/>
                <a:gd name="connsiteX1999" fmla="*/ 5601222 w 7751585"/>
                <a:gd name="connsiteY1999" fmla="*/ 3286255 h 7753593"/>
                <a:gd name="connsiteX2000" fmla="*/ 5642987 w 7751585"/>
                <a:gd name="connsiteY2000" fmla="*/ 3476760 h 7753593"/>
                <a:gd name="connsiteX2001" fmla="*/ 5595727 w 7751585"/>
                <a:gd name="connsiteY2001" fmla="*/ 3487751 h 7753593"/>
                <a:gd name="connsiteX2002" fmla="*/ 5536744 w 7751585"/>
                <a:gd name="connsiteY2002" fmla="*/ 3501672 h 7753593"/>
                <a:gd name="connsiteX2003" fmla="*/ 5498276 w 7751585"/>
                <a:gd name="connsiteY2003" fmla="*/ 3307138 h 7753593"/>
                <a:gd name="connsiteX2004" fmla="*/ 5549566 w 7751585"/>
                <a:gd name="connsiteY2004" fmla="*/ 3295414 h 7753593"/>
                <a:gd name="connsiteX2005" fmla="*/ 5553230 w 7751585"/>
                <a:gd name="connsiteY2005" fmla="*/ 3501672 h 7753593"/>
                <a:gd name="connsiteX2006" fmla="*/ 5596826 w 7751585"/>
                <a:gd name="connsiteY2006" fmla="*/ 3491414 h 7753593"/>
                <a:gd name="connsiteX2007" fmla="*/ 5643719 w 7751585"/>
                <a:gd name="connsiteY2007" fmla="*/ 3480424 h 7753593"/>
                <a:gd name="connsiteX2008" fmla="*/ 5647749 w 7751585"/>
                <a:gd name="connsiteY2008" fmla="*/ 3498741 h 7753593"/>
                <a:gd name="connsiteX2009" fmla="*/ 5592796 w 7751585"/>
                <a:gd name="connsiteY2009" fmla="*/ 3500573 h 7753593"/>
                <a:gd name="connsiteX2010" fmla="*/ 5553230 w 7751585"/>
                <a:gd name="connsiteY2010" fmla="*/ 3501672 h 7753593"/>
                <a:gd name="connsiteX2011" fmla="*/ 5652512 w 7751585"/>
                <a:gd name="connsiteY2011" fmla="*/ 3498009 h 7753593"/>
                <a:gd name="connsiteX2012" fmla="*/ 5655443 w 7751585"/>
                <a:gd name="connsiteY2012" fmla="*/ 3488484 h 7753593"/>
                <a:gd name="connsiteX2013" fmla="*/ 5658740 w 7751585"/>
                <a:gd name="connsiteY2013" fmla="*/ 3477126 h 7753593"/>
                <a:gd name="connsiteX2014" fmla="*/ 5714792 w 7751585"/>
                <a:gd name="connsiteY2014" fmla="*/ 3475295 h 7753593"/>
                <a:gd name="connsiteX2015" fmla="*/ 5754359 w 7751585"/>
                <a:gd name="connsiteY2015" fmla="*/ 3473829 h 7753593"/>
                <a:gd name="connsiteX2016" fmla="*/ 5710763 w 7751585"/>
                <a:gd name="connsiteY2016" fmla="*/ 3484087 h 7753593"/>
                <a:gd name="connsiteX2017" fmla="*/ 5652512 w 7751585"/>
                <a:gd name="connsiteY2017" fmla="*/ 3498009 h 7753593"/>
                <a:gd name="connsiteX2018" fmla="*/ 6126576 w 7751585"/>
                <a:gd name="connsiteY2018" fmla="*/ 3499840 h 7753593"/>
                <a:gd name="connsiteX2019" fmla="*/ 6163578 w 7751585"/>
                <a:gd name="connsiteY2019" fmla="*/ 3445253 h 7753593"/>
                <a:gd name="connsiteX2020" fmla="*/ 6180796 w 7751585"/>
                <a:gd name="connsiteY2020" fmla="*/ 3419609 h 7753593"/>
                <a:gd name="connsiteX2021" fmla="*/ 6286673 w 7751585"/>
                <a:gd name="connsiteY2021" fmla="*/ 3423639 h 7753593"/>
                <a:gd name="connsiteX2022" fmla="*/ 6206808 w 7751585"/>
                <a:gd name="connsiteY2022" fmla="*/ 3461373 h 7753593"/>
                <a:gd name="connsiteX2023" fmla="*/ 6126576 w 7751585"/>
                <a:gd name="connsiteY2023" fmla="*/ 3499840 h 7753593"/>
                <a:gd name="connsiteX2024" fmla="*/ 6058434 w 7751585"/>
                <a:gd name="connsiteY2024" fmla="*/ 3410450 h 7753593"/>
                <a:gd name="connsiteX2025" fmla="*/ 6058434 w 7751585"/>
                <a:gd name="connsiteY2025" fmla="*/ 3412648 h 7753593"/>
                <a:gd name="connsiteX2026" fmla="*/ 5986628 w 7751585"/>
                <a:gd name="connsiteY2026" fmla="*/ 3426203 h 7753593"/>
                <a:gd name="connsiteX2027" fmla="*/ 5914456 w 7751585"/>
                <a:gd name="connsiteY2027" fmla="*/ 3439758 h 7753593"/>
                <a:gd name="connsiteX2028" fmla="*/ 5913357 w 7751585"/>
                <a:gd name="connsiteY2028" fmla="*/ 3438659 h 7753593"/>
                <a:gd name="connsiteX2029" fmla="*/ 5992856 w 7751585"/>
                <a:gd name="connsiteY2029" fmla="*/ 3274532 h 7753593"/>
                <a:gd name="connsiteX2030" fmla="*/ 5993955 w 7751585"/>
                <a:gd name="connsiteY2030" fmla="*/ 3274898 h 7753593"/>
                <a:gd name="connsiteX2031" fmla="*/ 5995054 w 7751585"/>
                <a:gd name="connsiteY2031" fmla="*/ 3274898 h 7753593"/>
                <a:gd name="connsiteX2032" fmla="*/ 6027294 w 7751585"/>
                <a:gd name="connsiteY2032" fmla="*/ 3341941 h 7753593"/>
                <a:gd name="connsiteX2033" fmla="*/ 6059899 w 7751585"/>
                <a:gd name="connsiteY2033" fmla="*/ 3409351 h 7753593"/>
                <a:gd name="connsiteX2034" fmla="*/ 6058434 w 7751585"/>
                <a:gd name="connsiteY2034" fmla="*/ 3410450 h 7753593"/>
                <a:gd name="connsiteX2035" fmla="*/ 6058434 w 7751585"/>
                <a:gd name="connsiteY2035" fmla="*/ 3410450 h 7753593"/>
                <a:gd name="connsiteX2036" fmla="*/ 5632729 w 7751585"/>
                <a:gd name="connsiteY2036" fmla="*/ 3170487 h 7753593"/>
                <a:gd name="connsiteX2037" fmla="*/ 5642621 w 7751585"/>
                <a:gd name="connsiteY2037" fmla="*/ 3130188 h 7753593"/>
                <a:gd name="connsiteX2038" fmla="*/ 5665701 w 7751585"/>
                <a:gd name="connsiteY2038" fmla="*/ 3118465 h 7753593"/>
                <a:gd name="connsiteX2039" fmla="*/ 5742269 w 7751585"/>
                <a:gd name="connsiteY2039" fmla="*/ 3078898 h 7753593"/>
                <a:gd name="connsiteX2040" fmla="*/ 5612945 w 7751585"/>
                <a:gd name="connsiteY2040" fmla="*/ 3248521 h 7753593"/>
                <a:gd name="connsiteX2041" fmla="*/ 5632729 w 7751585"/>
                <a:gd name="connsiteY2041" fmla="*/ 3170487 h 7753593"/>
                <a:gd name="connsiteX2042" fmla="*/ 5632729 w 7751585"/>
                <a:gd name="connsiteY2042" fmla="*/ 3170487 h 7753593"/>
                <a:gd name="connsiteX2043" fmla="*/ 5714426 w 7751585"/>
                <a:gd name="connsiteY2043" fmla="*/ 3027242 h 7753593"/>
                <a:gd name="connsiteX2044" fmla="*/ 5729813 w 7751585"/>
                <a:gd name="connsiteY2044" fmla="*/ 3011489 h 7753593"/>
                <a:gd name="connsiteX2045" fmla="*/ 5731278 w 7751585"/>
                <a:gd name="connsiteY2045" fmla="*/ 3011855 h 7753593"/>
                <a:gd name="connsiteX2046" fmla="*/ 5738239 w 7751585"/>
                <a:gd name="connsiteY2046" fmla="*/ 3040797 h 7753593"/>
                <a:gd name="connsiteX2047" fmla="*/ 5744467 w 7751585"/>
                <a:gd name="connsiteY2047" fmla="*/ 3066076 h 7753593"/>
                <a:gd name="connsiteX2048" fmla="*/ 5714426 w 7751585"/>
                <a:gd name="connsiteY2048" fmla="*/ 3027242 h 7753593"/>
                <a:gd name="connsiteX2049" fmla="*/ 5727249 w 7751585"/>
                <a:gd name="connsiteY2049" fmla="*/ 3007825 h 7753593"/>
                <a:gd name="connsiteX2050" fmla="*/ 5707099 w 7751585"/>
                <a:gd name="connsiteY2050" fmla="*/ 3017717 h 7753593"/>
                <a:gd name="connsiteX2051" fmla="*/ 5699772 w 7751585"/>
                <a:gd name="connsiteY2051" fmla="*/ 3008191 h 7753593"/>
                <a:gd name="connsiteX2052" fmla="*/ 5657275 w 7751585"/>
                <a:gd name="connsiteY2052" fmla="*/ 2953605 h 7753593"/>
                <a:gd name="connsiteX2053" fmla="*/ 5688781 w 7751585"/>
                <a:gd name="connsiteY2053" fmla="*/ 2977418 h 7753593"/>
                <a:gd name="connsiteX2054" fmla="*/ 5727249 w 7751585"/>
                <a:gd name="connsiteY2054" fmla="*/ 3005993 h 7753593"/>
                <a:gd name="connsiteX2055" fmla="*/ 5727249 w 7751585"/>
                <a:gd name="connsiteY2055" fmla="*/ 3007825 h 7753593"/>
                <a:gd name="connsiteX2056" fmla="*/ 5727249 w 7751585"/>
                <a:gd name="connsiteY2056" fmla="*/ 3007825 h 7753593"/>
                <a:gd name="connsiteX2057" fmla="*/ 5642987 w 7751585"/>
                <a:gd name="connsiteY2057" fmla="*/ 2955803 h 7753593"/>
                <a:gd name="connsiteX2058" fmla="*/ 5608549 w 7751585"/>
                <a:gd name="connsiteY2058" fmla="*/ 3066808 h 7753593"/>
                <a:gd name="connsiteX2059" fmla="*/ 5551764 w 7751585"/>
                <a:gd name="connsiteY2059" fmla="*/ 3094651 h 7753593"/>
                <a:gd name="connsiteX2060" fmla="*/ 5599024 w 7751585"/>
                <a:gd name="connsiteY2060" fmla="*/ 3022846 h 7753593"/>
                <a:gd name="connsiteX2061" fmla="*/ 5642987 w 7751585"/>
                <a:gd name="connsiteY2061" fmla="*/ 2955803 h 7753593"/>
                <a:gd name="connsiteX2062" fmla="*/ 5547001 w 7751585"/>
                <a:gd name="connsiteY2062" fmla="*/ 3106008 h 7753593"/>
                <a:gd name="connsiteX2063" fmla="*/ 5547001 w 7751585"/>
                <a:gd name="connsiteY2063" fmla="*/ 3106008 h 7753593"/>
                <a:gd name="connsiteX2064" fmla="*/ 5568983 w 7751585"/>
                <a:gd name="connsiteY2064" fmla="*/ 3177814 h 7753593"/>
                <a:gd name="connsiteX2065" fmla="*/ 5537476 w 7751585"/>
                <a:gd name="connsiteY2065" fmla="*/ 3231668 h 7753593"/>
                <a:gd name="connsiteX2066" fmla="*/ 5500841 w 7751585"/>
                <a:gd name="connsiteY2066" fmla="*/ 3295048 h 7753593"/>
                <a:gd name="connsiteX2067" fmla="*/ 5547001 w 7751585"/>
                <a:gd name="connsiteY2067" fmla="*/ 3106008 h 7753593"/>
                <a:gd name="connsiteX2068" fmla="*/ 5416579 w 7751585"/>
                <a:gd name="connsiteY2068" fmla="*/ 3300177 h 7753593"/>
                <a:gd name="connsiteX2069" fmla="*/ 5342942 w 7751585"/>
                <a:gd name="connsiteY2069" fmla="*/ 3296513 h 7753593"/>
                <a:gd name="connsiteX2070" fmla="*/ 5342942 w 7751585"/>
                <a:gd name="connsiteY2070" fmla="*/ 3295780 h 7753593"/>
                <a:gd name="connsiteX2071" fmla="*/ 5335981 w 7751585"/>
                <a:gd name="connsiteY2071" fmla="*/ 3291384 h 7753593"/>
                <a:gd name="connsiteX2072" fmla="*/ 5326089 w 7751585"/>
                <a:gd name="connsiteY2072" fmla="*/ 3262808 h 7753593"/>
                <a:gd name="connsiteX2073" fmla="*/ 5479592 w 7751585"/>
                <a:gd name="connsiteY2073" fmla="*/ 3303108 h 7753593"/>
                <a:gd name="connsiteX2074" fmla="*/ 5416579 w 7751585"/>
                <a:gd name="connsiteY2074" fmla="*/ 3300177 h 7753593"/>
                <a:gd name="connsiteX2075" fmla="*/ 5314732 w 7751585"/>
                <a:gd name="connsiteY2075" fmla="*/ 3256580 h 7753593"/>
                <a:gd name="connsiteX2076" fmla="*/ 5315099 w 7751585"/>
                <a:gd name="connsiteY2076" fmla="*/ 3254382 h 7753593"/>
                <a:gd name="connsiteX2077" fmla="*/ 5308138 w 7751585"/>
                <a:gd name="connsiteY2077" fmla="*/ 3249986 h 7753593"/>
                <a:gd name="connsiteX2078" fmla="*/ 5293484 w 7751585"/>
                <a:gd name="connsiteY2078" fmla="*/ 3189171 h 7753593"/>
                <a:gd name="connsiteX2079" fmla="*/ 5285790 w 7751585"/>
                <a:gd name="connsiteY2079" fmla="*/ 3157298 h 7753593"/>
                <a:gd name="connsiteX2080" fmla="*/ 5304108 w 7751585"/>
                <a:gd name="connsiteY2080" fmla="*/ 3210786 h 7753593"/>
                <a:gd name="connsiteX2081" fmla="*/ 5320594 w 7751585"/>
                <a:gd name="connsiteY2081" fmla="*/ 3258412 h 7753593"/>
                <a:gd name="connsiteX2082" fmla="*/ 5314732 w 7751585"/>
                <a:gd name="connsiteY2082" fmla="*/ 3256580 h 7753593"/>
                <a:gd name="connsiteX2083" fmla="*/ 6413799 w 7751585"/>
                <a:gd name="connsiteY2083" fmla="*/ 3385171 h 7753593"/>
                <a:gd name="connsiteX2084" fmla="*/ 6414531 w 7751585"/>
                <a:gd name="connsiteY2084" fmla="*/ 3378210 h 7753593"/>
                <a:gd name="connsiteX2085" fmla="*/ 6401343 w 7751585"/>
                <a:gd name="connsiteY2085" fmla="*/ 3371616 h 7753593"/>
                <a:gd name="connsiteX2086" fmla="*/ 6394748 w 7751585"/>
                <a:gd name="connsiteY2086" fmla="*/ 3384805 h 7753593"/>
                <a:gd name="connsiteX2087" fmla="*/ 6401343 w 7751585"/>
                <a:gd name="connsiteY2087" fmla="*/ 3391033 h 7753593"/>
                <a:gd name="connsiteX2088" fmla="*/ 6391084 w 7751585"/>
                <a:gd name="connsiteY2088" fmla="*/ 3454046 h 7753593"/>
                <a:gd name="connsiteX2089" fmla="*/ 6380094 w 7751585"/>
                <a:gd name="connsiteY2089" fmla="*/ 3524386 h 7753593"/>
                <a:gd name="connsiteX2090" fmla="*/ 6378628 w 7751585"/>
                <a:gd name="connsiteY2090" fmla="*/ 3528050 h 7753593"/>
                <a:gd name="connsiteX2091" fmla="*/ 6382659 w 7751585"/>
                <a:gd name="connsiteY2091" fmla="*/ 3530248 h 7753593"/>
                <a:gd name="connsiteX2092" fmla="*/ 6382659 w 7751585"/>
                <a:gd name="connsiteY2092" fmla="*/ 3530248 h 7753593"/>
                <a:gd name="connsiteX2093" fmla="*/ 6384490 w 7751585"/>
                <a:gd name="connsiteY2093" fmla="*/ 3528416 h 7753593"/>
                <a:gd name="connsiteX2094" fmla="*/ 6472782 w 7751585"/>
                <a:gd name="connsiteY2094" fmla="*/ 3507900 h 7753593"/>
                <a:gd name="connsiteX2095" fmla="*/ 6562905 w 7751585"/>
                <a:gd name="connsiteY2095" fmla="*/ 3486652 h 7753593"/>
                <a:gd name="connsiteX2096" fmla="*/ 6563638 w 7751585"/>
                <a:gd name="connsiteY2096" fmla="*/ 3487018 h 7753593"/>
                <a:gd name="connsiteX2097" fmla="*/ 6564004 w 7751585"/>
                <a:gd name="connsiteY2097" fmla="*/ 3486652 h 7753593"/>
                <a:gd name="connsiteX2098" fmla="*/ 6702487 w 7751585"/>
                <a:gd name="connsiteY2098" fmla="*/ 3482622 h 7753593"/>
                <a:gd name="connsiteX2099" fmla="*/ 6832909 w 7751585"/>
                <a:gd name="connsiteY2099" fmla="*/ 3478225 h 7753593"/>
                <a:gd name="connsiteX2100" fmla="*/ 6832909 w 7751585"/>
                <a:gd name="connsiteY2100" fmla="*/ 3478958 h 7753593"/>
                <a:gd name="connsiteX2101" fmla="*/ 6844633 w 7751585"/>
                <a:gd name="connsiteY2101" fmla="*/ 3486285 h 7753593"/>
                <a:gd name="connsiteX2102" fmla="*/ 6851960 w 7751585"/>
                <a:gd name="connsiteY2102" fmla="*/ 3474562 h 7753593"/>
                <a:gd name="connsiteX2103" fmla="*/ 6851593 w 7751585"/>
                <a:gd name="connsiteY2103" fmla="*/ 3473097 h 7753593"/>
                <a:gd name="connsiteX2104" fmla="*/ 6844633 w 7751585"/>
                <a:gd name="connsiteY2104" fmla="*/ 3466868 h 7753593"/>
                <a:gd name="connsiteX2105" fmla="*/ 6851227 w 7751585"/>
                <a:gd name="connsiteY2105" fmla="*/ 3308237 h 7753593"/>
                <a:gd name="connsiteX2106" fmla="*/ 6896655 w 7751585"/>
                <a:gd name="connsiteY2106" fmla="*/ 3338644 h 7753593"/>
                <a:gd name="connsiteX2107" fmla="*/ 6896655 w 7751585"/>
                <a:gd name="connsiteY2107" fmla="*/ 3339743 h 7753593"/>
                <a:gd name="connsiteX2108" fmla="*/ 6900685 w 7751585"/>
                <a:gd name="connsiteY2108" fmla="*/ 3342308 h 7753593"/>
                <a:gd name="connsiteX2109" fmla="*/ 6903250 w 7751585"/>
                <a:gd name="connsiteY2109" fmla="*/ 3338278 h 7753593"/>
                <a:gd name="connsiteX2110" fmla="*/ 6903250 w 7751585"/>
                <a:gd name="connsiteY2110" fmla="*/ 3337911 h 7753593"/>
                <a:gd name="connsiteX2111" fmla="*/ 6901051 w 7751585"/>
                <a:gd name="connsiteY2111" fmla="*/ 3336080 h 7753593"/>
                <a:gd name="connsiteX2112" fmla="*/ 6880169 w 7751585"/>
                <a:gd name="connsiteY2112" fmla="*/ 3234599 h 7753593"/>
                <a:gd name="connsiteX2113" fmla="*/ 6860019 w 7751585"/>
                <a:gd name="connsiteY2113" fmla="*/ 3138614 h 7753593"/>
                <a:gd name="connsiteX2114" fmla="*/ 6864782 w 7751585"/>
                <a:gd name="connsiteY2114" fmla="*/ 3129089 h 7753593"/>
                <a:gd name="connsiteX2115" fmla="*/ 6966629 w 7751585"/>
                <a:gd name="connsiteY2115" fmla="*/ 3080364 h 7753593"/>
                <a:gd name="connsiteX2116" fmla="*/ 7068476 w 7751585"/>
                <a:gd name="connsiteY2116" fmla="*/ 3030906 h 7753593"/>
                <a:gd name="connsiteX2117" fmla="*/ 7075070 w 7751585"/>
                <a:gd name="connsiteY2117" fmla="*/ 3034569 h 7753593"/>
                <a:gd name="connsiteX2118" fmla="*/ 7077635 w 7751585"/>
                <a:gd name="connsiteY2118" fmla="*/ 3034203 h 7753593"/>
                <a:gd name="connsiteX2119" fmla="*/ 7083496 w 7751585"/>
                <a:gd name="connsiteY2119" fmla="*/ 3023212 h 7753593"/>
                <a:gd name="connsiteX2120" fmla="*/ 7073605 w 7751585"/>
                <a:gd name="connsiteY2120" fmla="*/ 3017717 h 7753593"/>
                <a:gd name="connsiteX2121" fmla="*/ 7023414 w 7751585"/>
                <a:gd name="connsiteY2121" fmla="*/ 2891324 h 7753593"/>
                <a:gd name="connsiteX2122" fmla="*/ 6973590 w 7751585"/>
                <a:gd name="connsiteY2122" fmla="*/ 2767130 h 7753593"/>
                <a:gd name="connsiteX2123" fmla="*/ 6977986 w 7751585"/>
                <a:gd name="connsiteY2123" fmla="*/ 2763466 h 7753593"/>
                <a:gd name="connsiteX2124" fmla="*/ 6978719 w 7751585"/>
                <a:gd name="connsiteY2124" fmla="*/ 2754673 h 7753593"/>
                <a:gd name="connsiteX2125" fmla="*/ 6973590 w 7751585"/>
                <a:gd name="connsiteY2125" fmla="*/ 2748446 h 7753593"/>
                <a:gd name="connsiteX2126" fmla="*/ 7032573 w 7751585"/>
                <a:gd name="connsiteY2126" fmla="*/ 2602636 h 7753593"/>
                <a:gd name="connsiteX2127" fmla="*/ 7091556 w 7751585"/>
                <a:gd name="connsiteY2127" fmla="*/ 2455728 h 7753593"/>
                <a:gd name="connsiteX2128" fmla="*/ 7093754 w 7751585"/>
                <a:gd name="connsiteY2128" fmla="*/ 2456460 h 7753593"/>
                <a:gd name="connsiteX2129" fmla="*/ 7097052 w 7751585"/>
                <a:gd name="connsiteY2129" fmla="*/ 2456094 h 7753593"/>
                <a:gd name="connsiteX2130" fmla="*/ 7103279 w 7751585"/>
                <a:gd name="connsiteY2130" fmla="*/ 2450965 h 7753593"/>
                <a:gd name="connsiteX2131" fmla="*/ 7104012 w 7751585"/>
                <a:gd name="connsiteY2131" fmla="*/ 2442905 h 7753593"/>
                <a:gd name="connsiteX2132" fmla="*/ 7094121 w 7751585"/>
                <a:gd name="connsiteY2132" fmla="*/ 2435578 h 7753593"/>
                <a:gd name="connsiteX2133" fmla="*/ 7091556 w 7751585"/>
                <a:gd name="connsiteY2133" fmla="*/ 2435944 h 7753593"/>
                <a:gd name="connsiteX2134" fmla="*/ 7058584 w 7751585"/>
                <a:gd name="connsiteY2134" fmla="*/ 2360109 h 7753593"/>
                <a:gd name="connsiteX2135" fmla="*/ 7022315 w 7751585"/>
                <a:gd name="connsiteY2135" fmla="*/ 2278411 h 7753593"/>
                <a:gd name="connsiteX2136" fmla="*/ 7175085 w 7751585"/>
                <a:gd name="connsiteY2136" fmla="*/ 2316146 h 7753593"/>
                <a:gd name="connsiteX2137" fmla="*/ 7322726 w 7751585"/>
                <a:gd name="connsiteY2137" fmla="*/ 2352049 h 7753593"/>
                <a:gd name="connsiteX2138" fmla="*/ 7322360 w 7751585"/>
                <a:gd name="connsiteY2138" fmla="*/ 2355346 h 7753593"/>
                <a:gd name="connsiteX2139" fmla="*/ 7331519 w 7751585"/>
                <a:gd name="connsiteY2139" fmla="*/ 2362307 h 7753593"/>
                <a:gd name="connsiteX2140" fmla="*/ 7334450 w 7751585"/>
                <a:gd name="connsiteY2140" fmla="*/ 2361941 h 7753593"/>
                <a:gd name="connsiteX2141" fmla="*/ 7340311 w 7751585"/>
                <a:gd name="connsiteY2141" fmla="*/ 2357178 h 7753593"/>
                <a:gd name="connsiteX2142" fmla="*/ 7341044 w 7751585"/>
                <a:gd name="connsiteY2142" fmla="*/ 2349851 h 7753593"/>
                <a:gd name="connsiteX2143" fmla="*/ 7339579 w 7751585"/>
                <a:gd name="connsiteY2143" fmla="*/ 2348019 h 7753593"/>
                <a:gd name="connsiteX2144" fmla="*/ 7452782 w 7751585"/>
                <a:gd name="connsiteY2144" fmla="*/ 2245439 h 7753593"/>
                <a:gd name="connsiteX2145" fmla="*/ 7568184 w 7751585"/>
                <a:gd name="connsiteY2145" fmla="*/ 2140662 h 7753593"/>
                <a:gd name="connsiteX2146" fmla="*/ 7571482 w 7751585"/>
                <a:gd name="connsiteY2146" fmla="*/ 2141761 h 7753593"/>
                <a:gd name="connsiteX2147" fmla="*/ 7573314 w 7751585"/>
                <a:gd name="connsiteY2147" fmla="*/ 2141395 h 7753593"/>
                <a:gd name="connsiteX2148" fmla="*/ 7577343 w 7751585"/>
                <a:gd name="connsiteY2148" fmla="*/ 2133701 h 7753593"/>
                <a:gd name="connsiteX2149" fmla="*/ 7569650 w 7751585"/>
                <a:gd name="connsiteY2149" fmla="*/ 2129671 h 7753593"/>
                <a:gd name="connsiteX2150" fmla="*/ 7568551 w 7751585"/>
                <a:gd name="connsiteY2150" fmla="*/ 2130770 h 7753593"/>
                <a:gd name="connsiteX2151" fmla="*/ 7434099 w 7751585"/>
                <a:gd name="connsiteY2151" fmla="*/ 2036617 h 7753593"/>
                <a:gd name="connsiteX2152" fmla="*/ 7304775 w 7751585"/>
                <a:gd name="connsiteY2152" fmla="*/ 1946860 h 7753593"/>
                <a:gd name="connsiteX2153" fmla="*/ 7305142 w 7751585"/>
                <a:gd name="connsiteY2153" fmla="*/ 1941731 h 7753593"/>
                <a:gd name="connsiteX2154" fmla="*/ 7295616 w 7751585"/>
                <a:gd name="connsiteY2154" fmla="*/ 1936602 h 7753593"/>
                <a:gd name="connsiteX2155" fmla="*/ 7233336 w 7751585"/>
                <a:gd name="connsiteY2155" fmla="*/ 1817536 h 7753593"/>
                <a:gd name="connsiteX2156" fmla="*/ 7170689 w 7751585"/>
                <a:gd name="connsiteY2156" fmla="*/ 1698471 h 7753593"/>
                <a:gd name="connsiteX2157" fmla="*/ 7172887 w 7751585"/>
                <a:gd name="connsiteY2157" fmla="*/ 1696639 h 7753593"/>
                <a:gd name="connsiteX2158" fmla="*/ 7173253 w 7751585"/>
                <a:gd name="connsiteY2158" fmla="*/ 1690411 h 7753593"/>
                <a:gd name="connsiteX2159" fmla="*/ 7162996 w 7751585"/>
                <a:gd name="connsiteY2159" fmla="*/ 1685282 h 7753593"/>
                <a:gd name="connsiteX2160" fmla="*/ 7157867 w 7751585"/>
                <a:gd name="connsiteY2160" fmla="*/ 1695540 h 7753593"/>
                <a:gd name="connsiteX2161" fmla="*/ 7162263 w 7751585"/>
                <a:gd name="connsiteY2161" fmla="*/ 1699936 h 7753593"/>
                <a:gd name="connsiteX2162" fmla="*/ 7128558 w 7751585"/>
                <a:gd name="connsiteY2162" fmla="*/ 1842448 h 7753593"/>
                <a:gd name="connsiteX2163" fmla="*/ 7095586 w 7751585"/>
                <a:gd name="connsiteY2163" fmla="*/ 1982763 h 7753593"/>
                <a:gd name="connsiteX2164" fmla="*/ 7094853 w 7751585"/>
                <a:gd name="connsiteY2164" fmla="*/ 1982763 h 7753593"/>
                <a:gd name="connsiteX2165" fmla="*/ 7091923 w 7751585"/>
                <a:gd name="connsiteY2165" fmla="*/ 1983129 h 7753593"/>
                <a:gd name="connsiteX2166" fmla="*/ 7086061 w 7751585"/>
                <a:gd name="connsiteY2166" fmla="*/ 1988258 h 7753593"/>
                <a:gd name="connsiteX2167" fmla="*/ 7085694 w 7751585"/>
                <a:gd name="connsiteY2167" fmla="*/ 1992654 h 7753593"/>
                <a:gd name="connsiteX2168" fmla="*/ 6942816 w 7751585"/>
                <a:gd name="connsiteY2168" fmla="*/ 2015368 h 7753593"/>
                <a:gd name="connsiteX2169" fmla="*/ 6790778 w 7751585"/>
                <a:gd name="connsiteY2169" fmla="*/ 2039914 h 7753593"/>
                <a:gd name="connsiteX2170" fmla="*/ 6790412 w 7751585"/>
                <a:gd name="connsiteY2170" fmla="*/ 2039914 h 7753593"/>
                <a:gd name="connsiteX2171" fmla="*/ 6790412 w 7751585"/>
                <a:gd name="connsiteY2171" fmla="*/ 2039914 h 7753593"/>
                <a:gd name="connsiteX2172" fmla="*/ 6790412 w 7751585"/>
                <a:gd name="connsiteY2172" fmla="*/ 2039914 h 7753593"/>
                <a:gd name="connsiteX2173" fmla="*/ 6789679 w 7751585"/>
                <a:gd name="connsiteY2173" fmla="*/ 2041013 h 7753593"/>
                <a:gd name="connsiteX2174" fmla="*/ 6789679 w 7751585"/>
                <a:gd name="connsiteY2174" fmla="*/ 2041013 h 7753593"/>
                <a:gd name="connsiteX2175" fmla="*/ 6789679 w 7751585"/>
                <a:gd name="connsiteY2175" fmla="*/ 2041013 h 7753593"/>
                <a:gd name="connsiteX2176" fmla="*/ 6790046 w 7751585"/>
                <a:gd name="connsiteY2176" fmla="*/ 2041380 h 7753593"/>
                <a:gd name="connsiteX2177" fmla="*/ 6790046 w 7751585"/>
                <a:gd name="connsiteY2177" fmla="*/ 2041380 h 7753593"/>
                <a:gd name="connsiteX2178" fmla="*/ 6790046 w 7751585"/>
                <a:gd name="connsiteY2178" fmla="*/ 2041380 h 7753593"/>
                <a:gd name="connsiteX2179" fmla="*/ 6790412 w 7751585"/>
                <a:gd name="connsiteY2179" fmla="*/ 2042112 h 7753593"/>
                <a:gd name="connsiteX2180" fmla="*/ 6790412 w 7751585"/>
                <a:gd name="connsiteY2180" fmla="*/ 2042112 h 7753593"/>
                <a:gd name="connsiteX2181" fmla="*/ 6904715 w 7751585"/>
                <a:gd name="connsiteY2181" fmla="*/ 2159712 h 7753593"/>
                <a:gd name="connsiteX2182" fmla="*/ 7016820 w 7751585"/>
                <a:gd name="connsiteY2182" fmla="*/ 2275114 h 7753593"/>
                <a:gd name="connsiteX2183" fmla="*/ 6871010 w 7751585"/>
                <a:gd name="connsiteY2183" fmla="*/ 2303690 h 7753593"/>
                <a:gd name="connsiteX2184" fmla="*/ 6722270 w 7751585"/>
                <a:gd name="connsiteY2184" fmla="*/ 2332998 h 7753593"/>
                <a:gd name="connsiteX2185" fmla="*/ 6721904 w 7751585"/>
                <a:gd name="connsiteY2185" fmla="*/ 2332998 h 7753593"/>
                <a:gd name="connsiteX2186" fmla="*/ 6721537 w 7751585"/>
                <a:gd name="connsiteY2186" fmla="*/ 2333365 h 7753593"/>
                <a:gd name="connsiteX2187" fmla="*/ 6721537 w 7751585"/>
                <a:gd name="connsiteY2187" fmla="*/ 2333365 h 7753593"/>
                <a:gd name="connsiteX2188" fmla="*/ 6721171 w 7751585"/>
                <a:gd name="connsiteY2188" fmla="*/ 2333365 h 7753593"/>
                <a:gd name="connsiteX2189" fmla="*/ 6721171 w 7751585"/>
                <a:gd name="connsiteY2189" fmla="*/ 2333731 h 7753593"/>
                <a:gd name="connsiteX2190" fmla="*/ 6721171 w 7751585"/>
                <a:gd name="connsiteY2190" fmla="*/ 2333731 h 7753593"/>
                <a:gd name="connsiteX2191" fmla="*/ 6721171 w 7751585"/>
                <a:gd name="connsiteY2191" fmla="*/ 2334464 h 7753593"/>
                <a:gd name="connsiteX2192" fmla="*/ 6720804 w 7751585"/>
                <a:gd name="connsiteY2192" fmla="*/ 2334830 h 7753593"/>
                <a:gd name="connsiteX2193" fmla="*/ 6720804 w 7751585"/>
                <a:gd name="connsiteY2193" fmla="*/ 2334830 h 7753593"/>
                <a:gd name="connsiteX2194" fmla="*/ 6720804 w 7751585"/>
                <a:gd name="connsiteY2194" fmla="*/ 2335196 h 7753593"/>
                <a:gd name="connsiteX2195" fmla="*/ 6720804 w 7751585"/>
                <a:gd name="connsiteY2195" fmla="*/ 2335563 h 7753593"/>
                <a:gd name="connsiteX2196" fmla="*/ 6720804 w 7751585"/>
                <a:gd name="connsiteY2196" fmla="*/ 2335563 h 7753593"/>
                <a:gd name="connsiteX2197" fmla="*/ 6723369 w 7751585"/>
                <a:gd name="connsiteY2197" fmla="*/ 2420924 h 7753593"/>
                <a:gd name="connsiteX2198" fmla="*/ 6726300 w 7751585"/>
                <a:gd name="connsiteY2198" fmla="*/ 2507017 h 7753593"/>
                <a:gd name="connsiteX2199" fmla="*/ 6726300 w 7751585"/>
                <a:gd name="connsiteY2199" fmla="*/ 2507017 h 7753593"/>
                <a:gd name="connsiteX2200" fmla="*/ 6726300 w 7751585"/>
                <a:gd name="connsiteY2200" fmla="*/ 2507017 h 7753593"/>
                <a:gd name="connsiteX2201" fmla="*/ 6726300 w 7751585"/>
                <a:gd name="connsiteY2201" fmla="*/ 2507017 h 7753593"/>
                <a:gd name="connsiteX2202" fmla="*/ 6726300 w 7751585"/>
                <a:gd name="connsiteY2202" fmla="*/ 2507017 h 7753593"/>
                <a:gd name="connsiteX2203" fmla="*/ 6726300 w 7751585"/>
                <a:gd name="connsiteY2203" fmla="*/ 2507017 h 7753593"/>
                <a:gd name="connsiteX2204" fmla="*/ 6726300 w 7751585"/>
                <a:gd name="connsiteY2204" fmla="*/ 2507017 h 7753593"/>
                <a:gd name="connsiteX2205" fmla="*/ 6747182 w 7751585"/>
                <a:gd name="connsiteY2205" fmla="*/ 2598606 h 7753593"/>
                <a:gd name="connsiteX2206" fmla="*/ 6766965 w 7751585"/>
                <a:gd name="connsiteY2206" fmla="*/ 2683234 h 7753593"/>
                <a:gd name="connsiteX2207" fmla="*/ 6762935 w 7751585"/>
                <a:gd name="connsiteY2207" fmla="*/ 2692760 h 7753593"/>
                <a:gd name="connsiteX2208" fmla="*/ 6769896 w 7751585"/>
                <a:gd name="connsiteY2208" fmla="*/ 2697156 h 7753593"/>
                <a:gd name="connsiteX2209" fmla="*/ 6790046 w 7751585"/>
                <a:gd name="connsiteY2209" fmla="*/ 2793874 h 7753593"/>
                <a:gd name="connsiteX2210" fmla="*/ 6810561 w 7751585"/>
                <a:gd name="connsiteY2210" fmla="*/ 2890225 h 7753593"/>
                <a:gd name="connsiteX2211" fmla="*/ 6806165 w 7751585"/>
                <a:gd name="connsiteY2211" fmla="*/ 2899750 h 7753593"/>
                <a:gd name="connsiteX2212" fmla="*/ 6810195 w 7751585"/>
                <a:gd name="connsiteY2212" fmla="*/ 2904147 h 7753593"/>
                <a:gd name="connsiteX2213" fmla="*/ 6765866 w 7751585"/>
                <a:gd name="connsiteY2213" fmla="*/ 3056184 h 7753593"/>
                <a:gd name="connsiteX2214" fmla="*/ 6721171 w 7751585"/>
                <a:gd name="connsiteY2214" fmla="*/ 3211152 h 7753593"/>
                <a:gd name="connsiteX2215" fmla="*/ 6719706 w 7751585"/>
                <a:gd name="connsiteY2215" fmla="*/ 3211152 h 7753593"/>
                <a:gd name="connsiteX2216" fmla="*/ 6716408 w 7751585"/>
                <a:gd name="connsiteY2216" fmla="*/ 3217747 h 7753593"/>
                <a:gd name="connsiteX2217" fmla="*/ 6717507 w 7751585"/>
                <a:gd name="connsiteY2217" fmla="*/ 3219579 h 7753593"/>
                <a:gd name="connsiteX2218" fmla="*/ 6641672 w 7751585"/>
                <a:gd name="connsiteY2218" fmla="*/ 3348902 h 7753593"/>
                <a:gd name="connsiteX2219" fmla="*/ 6564737 w 7751585"/>
                <a:gd name="connsiteY2219" fmla="*/ 3481156 h 7753593"/>
                <a:gd name="connsiteX2220" fmla="*/ 6487436 w 7751585"/>
                <a:gd name="connsiteY2220" fmla="*/ 3430599 h 7753593"/>
                <a:gd name="connsiteX2221" fmla="*/ 6413799 w 7751585"/>
                <a:gd name="connsiteY2221" fmla="*/ 3385171 h 7753593"/>
                <a:gd name="connsiteX2222" fmla="*/ 6413799 w 7751585"/>
                <a:gd name="connsiteY2222" fmla="*/ 3385171 h 7753593"/>
                <a:gd name="connsiteX2223" fmla="*/ 7083862 w 7751585"/>
                <a:gd name="connsiteY2223" fmla="*/ 1995219 h 7753593"/>
                <a:gd name="connsiteX2224" fmla="*/ 7084595 w 7751585"/>
                <a:gd name="connsiteY2224" fmla="*/ 1995951 h 7753593"/>
                <a:gd name="connsiteX2225" fmla="*/ 7061515 w 7751585"/>
                <a:gd name="connsiteY2225" fmla="*/ 2011705 h 7753593"/>
                <a:gd name="connsiteX2226" fmla="*/ 7037702 w 7751585"/>
                <a:gd name="connsiteY2226" fmla="*/ 2028191 h 7753593"/>
                <a:gd name="connsiteX2227" fmla="*/ 7028543 w 7751585"/>
                <a:gd name="connsiteY2227" fmla="*/ 2025993 h 7753593"/>
                <a:gd name="connsiteX2228" fmla="*/ 7023048 w 7751585"/>
                <a:gd name="connsiteY2228" fmla="*/ 2030755 h 7753593"/>
                <a:gd name="connsiteX2229" fmla="*/ 7022315 w 7751585"/>
                <a:gd name="connsiteY2229" fmla="*/ 2037716 h 7753593"/>
                <a:gd name="connsiteX2230" fmla="*/ 7028909 w 7751585"/>
                <a:gd name="connsiteY2230" fmla="*/ 2043578 h 7753593"/>
                <a:gd name="connsiteX2231" fmla="*/ 7022681 w 7751585"/>
                <a:gd name="connsiteY2231" fmla="*/ 2155316 h 7753593"/>
                <a:gd name="connsiteX2232" fmla="*/ 7016453 w 7751585"/>
                <a:gd name="connsiteY2232" fmla="*/ 2271817 h 7753593"/>
                <a:gd name="connsiteX2233" fmla="*/ 6905081 w 7751585"/>
                <a:gd name="connsiteY2233" fmla="*/ 2156782 h 7753593"/>
                <a:gd name="connsiteX2234" fmla="*/ 6792610 w 7751585"/>
                <a:gd name="connsiteY2234" fmla="*/ 2041746 h 7753593"/>
                <a:gd name="connsiteX2235" fmla="*/ 6941717 w 7751585"/>
                <a:gd name="connsiteY2235" fmla="*/ 2018299 h 7753593"/>
                <a:gd name="connsiteX2236" fmla="*/ 7083862 w 7751585"/>
                <a:gd name="connsiteY2236" fmla="*/ 1995219 h 7753593"/>
                <a:gd name="connsiteX2237" fmla="*/ 7164461 w 7751585"/>
                <a:gd name="connsiteY2237" fmla="*/ 1699936 h 7753593"/>
                <a:gd name="connsiteX2238" fmla="*/ 7166659 w 7751585"/>
                <a:gd name="connsiteY2238" fmla="*/ 1699570 h 7753593"/>
                <a:gd name="connsiteX2239" fmla="*/ 7228940 w 7751585"/>
                <a:gd name="connsiteY2239" fmla="*/ 1818269 h 7753593"/>
                <a:gd name="connsiteX2240" fmla="*/ 7291953 w 7751585"/>
                <a:gd name="connsiteY2240" fmla="*/ 1937701 h 7753593"/>
                <a:gd name="connsiteX2241" fmla="*/ 7289388 w 7751585"/>
                <a:gd name="connsiteY2241" fmla="*/ 1943196 h 7753593"/>
                <a:gd name="connsiteX2242" fmla="*/ 7194868 w 7751585"/>
                <a:gd name="connsiteY2242" fmla="*/ 1965544 h 7753593"/>
                <a:gd name="connsiteX2243" fmla="*/ 7102913 w 7751585"/>
                <a:gd name="connsiteY2243" fmla="*/ 1987525 h 7753593"/>
                <a:gd name="connsiteX2244" fmla="*/ 7097784 w 7751585"/>
                <a:gd name="connsiteY2244" fmla="*/ 1982396 h 7753593"/>
                <a:gd name="connsiteX2245" fmla="*/ 7131122 w 7751585"/>
                <a:gd name="connsiteY2245" fmla="*/ 1841716 h 7753593"/>
                <a:gd name="connsiteX2246" fmla="*/ 7164461 w 7751585"/>
                <a:gd name="connsiteY2246" fmla="*/ 1699936 h 7753593"/>
                <a:gd name="connsiteX2247" fmla="*/ 7164461 w 7751585"/>
                <a:gd name="connsiteY2247" fmla="*/ 1699936 h 7753593"/>
                <a:gd name="connsiteX2248" fmla="*/ 7327489 w 7751585"/>
                <a:gd name="connsiteY2248" fmla="*/ 2342524 h 7753593"/>
                <a:gd name="connsiteX2249" fmla="*/ 7321628 w 7751585"/>
                <a:gd name="connsiteY2249" fmla="*/ 2348019 h 7753593"/>
                <a:gd name="connsiteX2250" fmla="*/ 7174719 w 7751585"/>
                <a:gd name="connsiteY2250" fmla="*/ 2311750 h 7753593"/>
                <a:gd name="connsiteX2251" fmla="*/ 7020117 w 7751585"/>
                <a:gd name="connsiteY2251" fmla="*/ 2274015 h 7753593"/>
                <a:gd name="connsiteX2252" fmla="*/ 7057485 w 7751585"/>
                <a:gd name="connsiteY2252" fmla="*/ 2134068 h 7753593"/>
                <a:gd name="connsiteX2253" fmla="*/ 7088259 w 7751585"/>
                <a:gd name="connsiteY2253" fmla="*/ 2016834 h 7753593"/>
                <a:gd name="connsiteX2254" fmla="*/ 7164094 w 7751585"/>
                <a:gd name="connsiteY2254" fmla="*/ 1990822 h 7753593"/>
                <a:gd name="connsiteX2255" fmla="*/ 7289754 w 7751585"/>
                <a:gd name="connsiteY2255" fmla="*/ 1947226 h 7753593"/>
                <a:gd name="connsiteX2256" fmla="*/ 7295983 w 7751585"/>
                <a:gd name="connsiteY2256" fmla="*/ 1950890 h 7753593"/>
                <a:gd name="connsiteX2257" fmla="*/ 7298180 w 7751585"/>
                <a:gd name="connsiteY2257" fmla="*/ 1950523 h 7753593"/>
                <a:gd name="connsiteX2258" fmla="*/ 7300745 w 7751585"/>
                <a:gd name="connsiteY2258" fmla="*/ 1948691 h 7753593"/>
                <a:gd name="connsiteX2259" fmla="*/ 7431900 w 7751585"/>
                <a:gd name="connsiteY2259" fmla="*/ 2040647 h 7753593"/>
                <a:gd name="connsiteX2260" fmla="*/ 7564521 w 7751585"/>
                <a:gd name="connsiteY2260" fmla="*/ 2132968 h 7753593"/>
                <a:gd name="connsiteX2261" fmla="*/ 7564155 w 7751585"/>
                <a:gd name="connsiteY2261" fmla="*/ 2136632 h 7753593"/>
                <a:gd name="connsiteX2262" fmla="*/ 7564521 w 7751585"/>
                <a:gd name="connsiteY2262" fmla="*/ 2137365 h 7753593"/>
                <a:gd name="connsiteX2263" fmla="*/ 7448753 w 7751585"/>
                <a:gd name="connsiteY2263" fmla="*/ 2241776 h 7753593"/>
                <a:gd name="connsiteX2264" fmla="*/ 7335915 w 7751585"/>
                <a:gd name="connsiteY2264" fmla="*/ 2344355 h 7753593"/>
                <a:gd name="connsiteX2265" fmla="*/ 7327489 w 7751585"/>
                <a:gd name="connsiteY2265" fmla="*/ 2342524 h 7753593"/>
                <a:gd name="connsiteX2266" fmla="*/ 7327489 w 7751585"/>
                <a:gd name="connsiteY2266" fmla="*/ 2342524 h 7753593"/>
                <a:gd name="connsiteX2267" fmla="*/ 6964064 w 7751585"/>
                <a:gd name="connsiteY2267" fmla="*/ 3075601 h 7753593"/>
                <a:gd name="connsiteX2268" fmla="*/ 6862217 w 7751585"/>
                <a:gd name="connsiteY2268" fmla="*/ 3125059 h 7753593"/>
                <a:gd name="connsiteX2269" fmla="*/ 6855623 w 7751585"/>
                <a:gd name="connsiteY2269" fmla="*/ 3121395 h 7753593"/>
                <a:gd name="connsiteX2270" fmla="*/ 6835474 w 7751585"/>
                <a:gd name="connsiteY2270" fmla="*/ 3013321 h 7753593"/>
                <a:gd name="connsiteX2271" fmla="*/ 6814591 w 7751585"/>
                <a:gd name="connsiteY2271" fmla="*/ 2904513 h 7753593"/>
                <a:gd name="connsiteX2272" fmla="*/ 6817522 w 7751585"/>
                <a:gd name="connsiteY2272" fmla="*/ 2901948 h 7753593"/>
                <a:gd name="connsiteX2273" fmla="*/ 6942083 w 7751585"/>
                <a:gd name="connsiteY2273" fmla="*/ 2962397 h 7753593"/>
                <a:gd name="connsiteX2274" fmla="*/ 7066278 w 7751585"/>
                <a:gd name="connsiteY2274" fmla="*/ 3022479 h 7753593"/>
                <a:gd name="connsiteX2275" fmla="*/ 7065911 w 7751585"/>
                <a:gd name="connsiteY2275" fmla="*/ 3026509 h 7753593"/>
                <a:gd name="connsiteX2276" fmla="*/ 6964064 w 7751585"/>
                <a:gd name="connsiteY2276" fmla="*/ 3075601 h 7753593"/>
                <a:gd name="connsiteX2277" fmla="*/ 6723735 w 7751585"/>
                <a:gd name="connsiteY2277" fmla="*/ 3217747 h 7753593"/>
                <a:gd name="connsiteX2278" fmla="*/ 6724102 w 7751585"/>
                <a:gd name="connsiteY2278" fmla="*/ 3215182 h 7753593"/>
                <a:gd name="connsiteX2279" fmla="*/ 6788580 w 7751585"/>
                <a:gd name="connsiteY2279" fmla="*/ 3174883 h 7753593"/>
                <a:gd name="connsiteX2280" fmla="*/ 6850128 w 7751585"/>
                <a:gd name="connsiteY2280" fmla="*/ 3136050 h 7753593"/>
                <a:gd name="connsiteX2281" fmla="*/ 6854158 w 7751585"/>
                <a:gd name="connsiteY2281" fmla="*/ 3138248 h 7753593"/>
                <a:gd name="connsiteX2282" fmla="*/ 6847563 w 7751585"/>
                <a:gd name="connsiteY2282" fmla="*/ 3300543 h 7753593"/>
                <a:gd name="connsiteX2283" fmla="*/ 6810561 w 7751585"/>
                <a:gd name="connsiteY2283" fmla="*/ 3275631 h 7753593"/>
                <a:gd name="connsiteX2284" fmla="*/ 6723735 w 7751585"/>
                <a:gd name="connsiteY2284" fmla="*/ 3217747 h 7753593"/>
                <a:gd name="connsiteX2285" fmla="*/ 6868446 w 7751585"/>
                <a:gd name="connsiteY2285" fmla="*/ 2721335 h 7753593"/>
                <a:gd name="connsiteX2286" fmla="*/ 6775391 w 7751585"/>
                <a:gd name="connsiteY2286" fmla="*/ 2689829 h 7753593"/>
                <a:gd name="connsiteX2287" fmla="*/ 6775758 w 7751585"/>
                <a:gd name="connsiteY2287" fmla="*/ 2686898 h 7753593"/>
                <a:gd name="connsiteX2288" fmla="*/ 6769896 w 7751585"/>
                <a:gd name="connsiteY2288" fmla="*/ 2682135 h 7753593"/>
                <a:gd name="connsiteX2289" fmla="*/ 6767698 w 7751585"/>
                <a:gd name="connsiteY2289" fmla="*/ 2602636 h 7753593"/>
                <a:gd name="connsiteX2290" fmla="*/ 6765133 w 7751585"/>
                <a:gd name="connsiteY2290" fmla="*/ 2521305 h 7753593"/>
                <a:gd name="connsiteX2291" fmla="*/ 6864049 w 7751585"/>
                <a:gd name="connsiteY2291" fmla="*/ 2637806 h 7753593"/>
                <a:gd name="connsiteX2292" fmla="*/ 6959668 w 7751585"/>
                <a:gd name="connsiteY2292" fmla="*/ 2749545 h 7753593"/>
                <a:gd name="connsiteX2293" fmla="*/ 6957837 w 7751585"/>
                <a:gd name="connsiteY2293" fmla="*/ 2751010 h 7753593"/>
                <a:gd name="connsiteX2294" fmla="*/ 6868446 w 7751585"/>
                <a:gd name="connsiteY2294" fmla="*/ 2721335 h 7753593"/>
                <a:gd name="connsiteX2295" fmla="*/ 7073971 w 7751585"/>
                <a:gd name="connsiteY2295" fmla="*/ 2441806 h 7753593"/>
                <a:gd name="connsiteX2296" fmla="*/ 7083496 w 7751585"/>
                <a:gd name="connsiteY2296" fmla="*/ 2444371 h 7753593"/>
                <a:gd name="connsiteX2297" fmla="*/ 7083496 w 7751585"/>
                <a:gd name="connsiteY2297" fmla="*/ 2445836 h 7753593"/>
                <a:gd name="connsiteX2298" fmla="*/ 7052722 w 7751585"/>
                <a:gd name="connsiteY2298" fmla="*/ 2452430 h 7753593"/>
                <a:gd name="connsiteX2299" fmla="*/ 7055653 w 7751585"/>
                <a:gd name="connsiteY2299" fmla="*/ 2441806 h 7753593"/>
                <a:gd name="connsiteX2300" fmla="*/ 7056020 w 7751585"/>
                <a:gd name="connsiteY2300" fmla="*/ 2441806 h 7753593"/>
                <a:gd name="connsiteX2301" fmla="*/ 7058218 w 7751585"/>
                <a:gd name="connsiteY2301" fmla="*/ 2441440 h 7753593"/>
                <a:gd name="connsiteX2302" fmla="*/ 7062248 w 7751585"/>
                <a:gd name="connsiteY2302" fmla="*/ 2437776 h 7753593"/>
                <a:gd name="connsiteX2303" fmla="*/ 7073971 w 7751585"/>
                <a:gd name="connsiteY2303" fmla="*/ 2441806 h 7753593"/>
                <a:gd name="connsiteX2304" fmla="*/ 7073971 w 7751585"/>
                <a:gd name="connsiteY2304" fmla="*/ 2441806 h 7753593"/>
                <a:gd name="connsiteX2305" fmla="*/ 6967362 w 7751585"/>
                <a:gd name="connsiteY2305" fmla="*/ 2745881 h 7753593"/>
                <a:gd name="connsiteX2306" fmla="*/ 6964064 w 7751585"/>
                <a:gd name="connsiteY2306" fmla="*/ 2746614 h 7753593"/>
                <a:gd name="connsiteX2307" fmla="*/ 6961866 w 7751585"/>
                <a:gd name="connsiteY2307" fmla="*/ 2748446 h 7753593"/>
                <a:gd name="connsiteX2308" fmla="*/ 6866614 w 7751585"/>
                <a:gd name="connsiteY2308" fmla="*/ 2636341 h 7753593"/>
                <a:gd name="connsiteX2309" fmla="*/ 6766232 w 7751585"/>
                <a:gd name="connsiteY2309" fmla="*/ 2518741 h 7753593"/>
                <a:gd name="connsiteX2310" fmla="*/ 6928528 w 7751585"/>
                <a:gd name="connsiteY2310" fmla="*/ 2483570 h 7753593"/>
                <a:gd name="connsiteX2311" fmla="*/ 7047960 w 7751585"/>
                <a:gd name="connsiteY2311" fmla="*/ 2457559 h 7753593"/>
                <a:gd name="connsiteX2312" fmla="*/ 7009859 w 7751585"/>
                <a:gd name="connsiteY2312" fmla="*/ 2595675 h 7753593"/>
                <a:gd name="connsiteX2313" fmla="*/ 6968827 w 7751585"/>
                <a:gd name="connsiteY2313" fmla="*/ 2746614 h 7753593"/>
                <a:gd name="connsiteX2314" fmla="*/ 6967362 w 7751585"/>
                <a:gd name="connsiteY2314" fmla="*/ 2745881 h 7753593"/>
                <a:gd name="connsiteX2315" fmla="*/ 6967362 w 7751585"/>
                <a:gd name="connsiteY2315" fmla="*/ 2745881 h 7753593"/>
                <a:gd name="connsiteX2316" fmla="*/ 6927795 w 7751585"/>
                <a:gd name="connsiteY2316" fmla="*/ 2479541 h 7753593"/>
                <a:gd name="connsiteX2317" fmla="*/ 6818988 w 7751585"/>
                <a:gd name="connsiteY2317" fmla="*/ 2503354 h 7753593"/>
                <a:gd name="connsiteX2318" fmla="*/ 6910210 w 7751585"/>
                <a:gd name="connsiteY2318" fmla="*/ 2477709 h 7753593"/>
                <a:gd name="connsiteX2319" fmla="*/ 7049792 w 7751585"/>
                <a:gd name="connsiteY2319" fmla="*/ 2438143 h 7753593"/>
                <a:gd name="connsiteX2320" fmla="*/ 7052722 w 7751585"/>
                <a:gd name="connsiteY2320" fmla="*/ 2441073 h 7753593"/>
                <a:gd name="connsiteX2321" fmla="*/ 7049425 w 7751585"/>
                <a:gd name="connsiteY2321" fmla="*/ 2453529 h 7753593"/>
                <a:gd name="connsiteX2322" fmla="*/ 6927795 w 7751585"/>
                <a:gd name="connsiteY2322" fmla="*/ 2479541 h 7753593"/>
                <a:gd name="connsiteX2323" fmla="*/ 6908745 w 7751585"/>
                <a:gd name="connsiteY2323" fmla="*/ 2474045 h 7753593"/>
                <a:gd name="connsiteX2324" fmla="*/ 6764401 w 7751585"/>
                <a:gd name="connsiteY2324" fmla="*/ 2515077 h 7753593"/>
                <a:gd name="connsiteX2325" fmla="*/ 6761103 w 7751585"/>
                <a:gd name="connsiteY2325" fmla="*/ 2500056 h 7753593"/>
                <a:gd name="connsiteX2326" fmla="*/ 6891526 w 7751585"/>
                <a:gd name="connsiteY2326" fmla="*/ 2471847 h 7753593"/>
                <a:gd name="connsiteX2327" fmla="*/ 6999601 w 7751585"/>
                <a:gd name="connsiteY2327" fmla="*/ 2448034 h 7753593"/>
                <a:gd name="connsiteX2328" fmla="*/ 6908745 w 7751585"/>
                <a:gd name="connsiteY2328" fmla="*/ 2474045 h 7753593"/>
                <a:gd name="connsiteX2329" fmla="*/ 6760737 w 7751585"/>
                <a:gd name="connsiteY2329" fmla="*/ 2514711 h 7753593"/>
                <a:gd name="connsiteX2330" fmla="*/ 6744984 w 7751585"/>
                <a:gd name="connsiteY2330" fmla="*/ 2509948 h 7753593"/>
                <a:gd name="connsiteX2331" fmla="*/ 6732894 w 7751585"/>
                <a:gd name="connsiteY2331" fmla="*/ 2506285 h 7753593"/>
                <a:gd name="connsiteX2332" fmla="*/ 6757074 w 7751585"/>
                <a:gd name="connsiteY2332" fmla="*/ 2501156 h 7753593"/>
                <a:gd name="connsiteX2333" fmla="*/ 6760737 w 7751585"/>
                <a:gd name="connsiteY2333" fmla="*/ 2514711 h 7753593"/>
                <a:gd name="connsiteX2334" fmla="*/ 7093021 w 7751585"/>
                <a:gd name="connsiteY2334" fmla="*/ 2001813 h 7753593"/>
                <a:gd name="connsiteX2335" fmla="*/ 7093754 w 7751585"/>
                <a:gd name="connsiteY2335" fmla="*/ 2002179 h 7753593"/>
                <a:gd name="connsiteX2336" fmla="*/ 7096685 w 7751585"/>
                <a:gd name="connsiteY2336" fmla="*/ 2001813 h 7753593"/>
                <a:gd name="connsiteX2337" fmla="*/ 7103279 w 7751585"/>
                <a:gd name="connsiteY2337" fmla="*/ 1991922 h 7753593"/>
                <a:gd name="connsiteX2338" fmla="*/ 7103279 w 7751585"/>
                <a:gd name="connsiteY2338" fmla="*/ 1991922 h 7753593"/>
                <a:gd name="connsiteX2339" fmla="*/ 7195601 w 7751585"/>
                <a:gd name="connsiteY2339" fmla="*/ 1969940 h 7753593"/>
                <a:gd name="connsiteX2340" fmla="*/ 7259713 w 7751585"/>
                <a:gd name="connsiteY2340" fmla="*/ 1954553 h 7753593"/>
                <a:gd name="connsiteX2341" fmla="*/ 7163362 w 7751585"/>
                <a:gd name="connsiteY2341" fmla="*/ 1987525 h 7753593"/>
                <a:gd name="connsiteX2342" fmla="*/ 7090091 w 7751585"/>
                <a:gd name="connsiteY2342" fmla="*/ 2012804 h 7753593"/>
                <a:gd name="connsiteX2343" fmla="*/ 7093021 w 7751585"/>
                <a:gd name="connsiteY2343" fmla="*/ 2001813 h 7753593"/>
                <a:gd name="connsiteX2344" fmla="*/ 7089724 w 7751585"/>
                <a:gd name="connsiteY2344" fmla="*/ 2000714 h 7753593"/>
                <a:gd name="connsiteX2345" fmla="*/ 7086061 w 7751585"/>
                <a:gd name="connsiteY2345" fmla="*/ 2014269 h 7753593"/>
                <a:gd name="connsiteX2346" fmla="*/ 7043563 w 7751585"/>
                <a:gd name="connsiteY2346" fmla="*/ 2028923 h 7753593"/>
                <a:gd name="connsiteX2347" fmla="*/ 7063713 w 7751585"/>
                <a:gd name="connsiteY2347" fmla="*/ 2015002 h 7753593"/>
                <a:gd name="connsiteX2348" fmla="*/ 7086793 w 7751585"/>
                <a:gd name="connsiteY2348" fmla="*/ 1998882 h 7753593"/>
                <a:gd name="connsiteX2349" fmla="*/ 7089724 w 7751585"/>
                <a:gd name="connsiteY2349" fmla="*/ 2000714 h 7753593"/>
                <a:gd name="connsiteX2350" fmla="*/ 7089724 w 7751585"/>
                <a:gd name="connsiteY2350" fmla="*/ 2000714 h 7753593"/>
                <a:gd name="connsiteX2351" fmla="*/ 7032573 w 7751585"/>
                <a:gd name="connsiteY2351" fmla="*/ 2043944 h 7753593"/>
                <a:gd name="connsiteX2352" fmla="*/ 7034038 w 7751585"/>
                <a:gd name="connsiteY2352" fmla="*/ 2043578 h 7753593"/>
                <a:gd name="connsiteX2353" fmla="*/ 7039900 w 7751585"/>
                <a:gd name="connsiteY2353" fmla="*/ 2033320 h 7753593"/>
                <a:gd name="connsiteX2354" fmla="*/ 7084595 w 7751585"/>
                <a:gd name="connsiteY2354" fmla="*/ 2017933 h 7753593"/>
                <a:gd name="connsiteX2355" fmla="*/ 7053821 w 7751585"/>
                <a:gd name="connsiteY2355" fmla="*/ 2132602 h 7753593"/>
                <a:gd name="connsiteX2356" fmla="*/ 7020850 w 7751585"/>
                <a:gd name="connsiteY2356" fmla="*/ 2257896 h 7753593"/>
                <a:gd name="connsiteX2357" fmla="*/ 7026711 w 7751585"/>
                <a:gd name="connsiteY2357" fmla="*/ 2154583 h 7753593"/>
                <a:gd name="connsiteX2358" fmla="*/ 7032573 w 7751585"/>
                <a:gd name="connsiteY2358" fmla="*/ 2043944 h 7753593"/>
                <a:gd name="connsiteX2359" fmla="*/ 7032573 w 7751585"/>
                <a:gd name="connsiteY2359" fmla="*/ 2043944 h 7753593"/>
                <a:gd name="connsiteX2360" fmla="*/ 6840603 w 7751585"/>
                <a:gd name="connsiteY2360" fmla="*/ 3466136 h 7753593"/>
                <a:gd name="connsiteX2361" fmla="*/ 6839504 w 7751585"/>
                <a:gd name="connsiteY2361" fmla="*/ 3466136 h 7753593"/>
                <a:gd name="connsiteX2362" fmla="*/ 6782352 w 7751585"/>
                <a:gd name="connsiteY2362" fmla="*/ 3345238 h 7753593"/>
                <a:gd name="connsiteX2363" fmla="*/ 6723369 w 7751585"/>
                <a:gd name="connsiteY2363" fmla="*/ 3221410 h 7753593"/>
                <a:gd name="connsiteX2364" fmla="*/ 6807997 w 7751585"/>
                <a:gd name="connsiteY2364" fmla="*/ 3278928 h 7753593"/>
                <a:gd name="connsiteX2365" fmla="*/ 6846831 w 7751585"/>
                <a:gd name="connsiteY2365" fmla="*/ 3305306 h 7753593"/>
                <a:gd name="connsiteX2366" fmla="*/ 6840603 w 7751585"/>
                <a:gd name="connsiteY2366" fmla="*/ 3466136 h 7753593"/>
                <a:gd name="connsiteX2367" fmla="*/ 6840603 w 7751585"/>
                <a:gd name="connsiteY2367" fmla="*/ 3466136 h 7753593"/>
                <a:gd name="connsiteX2368" fmla="*/ 6850860 w 7751585"/>
                <a:gd name="connsiteY2368" fmla="*/ 3303108 h 7753593"/>
                <a:gd name="connsiteX2369" fmla="*/ 6857089 w 7751585"/>
                <a:gd name="connsiteY2369" fmla="*/ 3144842 h 7753593"/>
                <a:gd name="connsiteX2370" fmla="*/ 6875773 w 7751585"/>
                <a:gd name="connsiteY2370" fmla="*/ 3234966 h 7753593"/>
                <a:gd name="connsiteX2371" fmla="*/ 6897021 w 7751585"/>
                <a:gd name="connsiteY2371" fmla="*/ 3334614 h 7753593"/>
                <a:gd name="connsiteX2372" fmla="*/ 6850860 w 7751585"/>
                <a:gd name="connsiteY2372" fmla="*/ 3303108 h 7753593"/>
                <a:gd name="connsiteX2373" fmla="*/ 6850860 w 7751585"/>
                <a:gd name="connsiteY2373" fmla="*/ 3303108 h 7753593"/>
                <a:gd name="connsiteX2374" fmla="*/ 7067743 w 7751585"/>
                <a:gd name="connsiteY2374" fmla="*/ 3019915 h 7753593"/>
                <a:gd name="connsiteX2375" fmla="*/ 6943915 w 7751585"/>
                <a:gd name="connsiteY2375" fmla="*/ 2959466 h 7753593"/>
                <a:gd name="connsiteX2376" fmla="*/ 6819354 w 7751585"/>
                <a:gd name="connsiteY2376" fmla="*/ 2899018 h 7753593"/>
                <a:gd name="connsiteX2377" fmla="*/ 6819720 w 7751585"/>
                <a:gd name="connsiteY2377" fmla="*/ 2894988 h 7753593"/>
                <a:gd name="connsiteX2378" fmla="*/ 6818621 w 7751585"/>
                <a:gd name="connsiteY2378" fmla="*/ 2893889 h 7753593"/>
                <a:gd name="connsiteX2379" fmla="*/ 6891160 w 7751585"/>
                <a:gd name="connsiteY2379" fmla="*/ 2828677 h 7753593"/>
                <a:gd name="connsiteX2380" fmla="*/ 6960767 w 7751585"/>
                <a:gd name="connsiteY2380" fmla="*/ 2765664 h 7753593"/>
                <a:gd name="connsiteX2381" fmla="*/ 6970292 w 7751585"/>
                <a:gd name="connsiteY2381" fmla="*/ 2767862 h 7753593"/>
                <a:gd name="connsiteX2382" fmla="*/ 7019384 w 7751585"/>
                <a:gd name="connsiteY2382" fmla="*/ 2891690 h 7753593"/>
                <a:gd name="connsiteX2383" fmla="*/ 7069575 w 7751585"/>
                <a:gd name="connsiteY2383" fmla="*/ 3018083 h 7753593"/>
                <a:gd name="connsiteX2384" fmla="*/ 7067743 w 7751585"/>
                <a:gd name="connsiteY2384" fmla="*/ 3019915 h 7753593"/>
                <a:gd name="connsiteX2385" fmla="*/ 7067743 w 7751585"/>
                <a:gd name="connsiteY2385" fmla="*/ 3019915 h 7753593"/>
                <a:gd name="connsiteX2386" fmla="*/ 6977253 w 7751585"/>
                <a:gd name="connsiteY2386" fmla="*/ 2728662 h 7753593"/>
                <a:gd name="connsiteX2387" fmla="*/ 7013889 w 7751585"/>
                <a:gd name="connsiteY2387" fmla="*/ 2596408 h 7753593"/>
                <a:gd name="connsiteX2388" fmla="*/ 7051990 w 7751585"/>
                <a:gd name="connsiteY2388" fmla="*/ 2456460 h 7753593"/>
                <a:gd name="connsiteX2389" fmla="*/ 7083862 w 7751585"/>
                <a:gd name="connsiteY2389" fmla="*/ 2449499 h 7753593"/>
                <a:gd name="connsiteX2390" fmla="*/ 7087893 w 7751585"/>
                <a:gd name="connsiteY2390" fmla="*/ 2454262 h 7753593"/>
                <a:gd name="connsiteX2391" fmla="*/ 7028543 w 7751585"/>
                <a:gd name="connsiteY2391" fmla="*/ 2600804 h 7753593"/>
                <a:gd name="connsiteX2392" fmla="*/ 6977253 w 7751585"/>
                <a:gd name="connsiteY2392" fmla="*/ 2728662 h 7753593"/>
                <a:gd name="connsiteX2393" fmla="*/ 7083862 w 7751585"/>
                <a:gd name="connsiteY2393" fmla="*/ 2440707 h 7753593"/>
                <a:gd name="connsiteX2394" fmla="*/ 7083862 w 7751585"/>
                <a:gd name="connsiteY2394" fmla="*/ 2440707 h 7753593"/>
                <a:gd name="connsiteX2395" fmla="*/ 7075070 w 7751585"/>
                <a:gd name="connsiteY2395" fmla="*/ 2437776 h 7753593"/>
                <a:gd name="connsiteX2396" fmla="*/ 7062980 w 7751585"/>
                <a:gd name="connsiteY2396" fmla="*/ 2434112 h 7753593"/>
                <a:gd name="connsiteX2397" fmla="*/ 7063347 w 7751585"/>
                <a:gd name="connsiteY2397" fmla="*/ 2431548 h 7753593"/>
                <a:gd name="connsiteX2398" fmla="*/ 7056020 w 7751585"/>
                <a:gd name="connsiteY2398" fmla="*/ 2426785 h 7753593"/>
                <a:gd name="connsiteX2399" fmla="*/ 7038801 w 7751585"/>
                <a:gd name="connsiteY2399" fmla="*/ 2353881 h 7753593"/>
                <a:gd name="connsiteX2400" fmla="*/ 7024513 w 7751585"/>
                <a:gd name="connsiteY2400" fmla="*/ 2293798 h 7753593"/>
                <a:gd name="connsiteX2401" fmla="*/ 7053821 w 7751585"/>
                <a:gd name="connsiteY2401" fmla="*/ 2360841 h 7753593"/>
                <a:gd name="connsiteX2402" fmla="*/ 7087526 w 7751585"/>
                <a:gd name="connsiteY2402" fmla="*/ 2437043 h 7753593"/>
                <a:gd name="connsiteX2403" fmla="*/ 7083862 w 7751585"/>
                <a:gd name="connsiteY2403" fmla="*/ 2440707 h 7753593"/>
                <a:gd name="connsiteX2404" fmla="*/ 7083862 w 7751585"/>
                <a:gd name="connsiteY2404" fmla="*/ 2440707 h 7753593"/>
                <a:gd name="connsiteX2405" fmla="*/ 7016820 w 7751585"/>
                <a:gd name="connsiteY2405" fmla="*/ 2277312 h 7753593"/>
                <a:gd name="connsiteX2406" fmla="*/ 7035137 w 7751585"/>
                <a:gd name="connsiteY2406" fmla="*/ 2355346 h 7753593"/>
                <a:gd name="connsiteX2407" fmla="*/ 7052722 w 7751585"/>
                <a:gd name="connsiteY2407" fmla="*/ 2427885 h 7753593"/>
                <a:gd name="connsiteX2408" fmla="*/ 7049059 w 7751585"/>
                <a:gd name="connsiteY2408" fmla="*/ 2430815 h 7753593"/>
                <a:gd name="connsiteX2409" fmla="*/ 7048692 w 7751585"/>
                <a:gd name="connsiteY2409" fmla="*/ 2434112 h 7753593"/>
                <a:gd name="connsiteX2410" fmla="*/ 6890427 w 7751585"/>
                <a:gd name="connsiteY2410" fmla="*/ 2468184 h 7753593"/>
                <a:gd name="connsiteX2411" fmla="*/ 6760005 w 7751585"/>
                <a:gd name="connsiteY2411" fmla="*/ 2496759 h 7753593"/>
                <a:gd name="connsiteX2412" fmla="*/ 6743519 w 7751585"/>
                <a:gd name="connsiteY2412" fmla="*/ 2424954 h 7753593"/>
                <a:gd name="connsiteX2413" fmla="*/ 6722270 w 7751585"/>
                <a:gd name="connsiteY2413" fmla="*/ 2335196 h 7753593"/>
                <a:gd name="connsiteX2414" fmla="*/ 6869545 w 7751585"/>
                <a:gd name="connsiteY2414" fmla="*/ 2306621 h 7753593"/>
                <a:gd name="connsiteX2415" fmla="*/ 7016820 w 7751585"/>
                <a:gd name="connsiteY2415" fmla="*/ 2277312 h 7753593"/>
                <a:gd name="connsiteX2416" fmla="*/ 6739855 w 7751585"/>
                <a:gd name="connsiteY2416" fmla="*/ 2426053 h 7753593"/>
                <a:gd name="connsiteX2417" fmla="*/ 6756707 w 7751585"/>
                <a:gd name="connsiteY2417" fmla="*/ 2497492 h 7753593"/>
                <a:gd name="connsiteX2418" fmla="*/ 6727399 w 7751585"/>
                <a:gd name="connsiteY2418" fmla="*/ 2503720 h 7753593"/>
                <a:gd name="connsiteX2419" fmla="*/ 6724834 w 7751585"/>
                <a:gd name="connsiteY2419" fmla="*/ 2419825 h 7753593"/>
                <a:gd name="connsiteX2420" fmla="*/ 6722636 w 7751585"/>
                <a:gd name="connsiteY2420" fmla="*/ 2351682 h 7753593"/>
                <a:gd name="connsiteX2421" fmla="*/ 6739855 w 7751585"/>
                <a:gd name="connsiteY2421" fmla="*/ 2426053 h 7753593"/>
                <a:gd name="connsiteX2422" fmla="*/ 6743885 w 7751585"/>
                <a:gd name="connsiteY2422" fmla="*/ 2513612 h 7753593"/>
                <a:gd name="connsiteX2423" fmla="*/ 6761470 w 7751585"/>
                <a:gd name="connsiteY2423" fmla="*/ 2518741 h 7753593"/>
                <a:gd name="connsiteX2424" fmla="*/ 6764034 w 7751585"/>
                <a:gd name="connsiteY2424" fmla="*/ 2603735 h 7753593"/>
                <a:gd name="connsiteX2425" fmla="*/ 6766232 w 7751585"/>
                <a:gd name="connsiteY2425" fmla="*/ 2671511 h 7753593"/>
                <a:gd name="connsiteX2426" fmla="*/ 6749380 w 7751585"/>
                <a:gd name="connsiteY2426" fmla="*/ 2597507 h 7753593"/>
                <a:gd name="connsiteX2427" fmla="*/ 6728498 w 7751585"/>
                <a:gd name="connsiteY2427" fmla="*/ 2508849 h 7753593"/>
                <a:gd name="connsiteX2428" fmla="*/ 6743885 w 7751585"/>
                <a:gd name="connsiteY2428" fmla="*/ 2513612 h 7753593"/>
                <a:gd name="connsiteX2429" fmla="*/ 6743885 w 7751585"/>
                <a:gd name="connsiteY2429" fmla="*/ 2513612 h 7753593"/>
                <a:gd name="connsiteX2430" fmla="*/ 6774659 w 7751585"/>
                <a:gd name="connsiteY2430" fmla="*/ 2693492 h 7753593"/>
                <a:gd name="connsiteX2431" fmla="*/ 6867346 w 7751585"/>
                <a:gd name="connsiteY2431" fmla="*/ 2725365 h 7753593"/>
                <a:gd name="connsiteX2432" fmla="*/ 6957104 w 7751585"/>
                <a:gd name="connsiteY2432" fmla="*/ 2755773 h 7753593"/>
                <a:gd name="connsiteX2433" fmla="*/ 6956737 w 7751585"/>
                <a:gd name="connsiteY2433" fmla="*/ 2760902 h 7753593"/>
                <a:gd name="connsiteX2434" fmla="*/ 6958569 w 7751585"/>
                <a:gd name="connsiteY2434" fmla="*/ 2763466 h 7753593"/>
                <a:gd name="connsiteX2435" fmla="*/ 6888229 w 7751585"/>
                <a:gd name="connsiteY2435" fmla="*/ 2826479 h 7753593"/>
                <a:gd name="connsiteX2436" fmla="*/ 6816057 w 7751585"/>
                <a:gd name="connsiteY2436" fmla="*/ 2891690 h 7753593"/>
                <a:gd name="connsiteX2437" fmla="*/ 6811661 w 7751585"/>
                <a:gd name="connsiteY2437" fmla="*/ 2890591 h 7753593"/>
                <a:gd name="connsiteX2438" fmla="*/ 6791877 w 7751585"/>
                <a:gd name="connsiteY2438" fmla="*/ 2793507 h 7753593"/>
                <a:gd name="connsiteX2439" fmla="*/ 6771362 w 7751585"/>
                <a:gd name="connsiteY2439" fmla="*/ 2696423 h 7753593"/>
                <a:gd name="connsiteX2440" fmla="*/ 6774659 w 7751585"/>
                <a:gd name="connsiteY2440" fmla="*/ 2693492 h 7753593"/>
                <a:gd name="connsiteX2441" fmla="*/ 6774659 w 7751585"/>
                <a:gd name="connsiteY2441" fmla="*/ 2693492 h 7753593"/>
                <a:gd name="connsiteX2442" fmla="*/ 6811294 w 7751585"/>
                <a:gd name="connsiteY2442" fmla="*/ 2905612 h 7753593"/>
                <a:gd name="connsiteX2443" fmla="*/ 6831810 w 7751585"/>
                <a:gd name="connsiteY2443" fmla="*/ 3014420 h 7753593"/>
                <a:gd name="connsiteX2444" fmla="*/ 6852692 w 7751585"/>
                <a:gd name="connsiteY2444" fmla="*/ 3122494 h 7753593"/>
                <a:gd name="connsiteX2445" fmla="*/ 6847563 w 7751585"/>
                <a:gd name="connsiteY2445" fmla="*/ 3132752 h 7753593"/>
                <a:gd name="connsiteX2446" fmla="*/ 6847930 w 7751585"/>
                <a:gd name="connsiteY2446" fmla="*/ 3133119 h 7753593"/>
                <a:gd name="connsiteX2447" fmla="*/ 6786382 w 7751585"/>
                <a:gd name="connsiteY2447" fmla="*/ 3171586 h 7753593"/>
                <a:gd name="connsiteX2448" fmla="*/ 6721904 w 7751585"/>
                <a:gd name="connsiteY2448" fmla="*/ 3212251 h 7753593"/>
                <a:gd name="connsiteX2449" fmla="*/ 6721904 w 7751585"/>
                <a:gd name="connsiteY2449" fmla="*/ 3212251 h 7753593"/>
                <a:gd name="connsiteX2450" fmla="*/ 6766965 w 7751585"/>
                <a:gd name="connsiteY2450" fmla="*/ 3057649 h 7753593"/>
                <a:gd name="connsiteX2451" fmla="*/ 6811294 w 7751585"/>
                <a:gd name="connsiteY2451" fmla="*/ 2905612 h 7753593"/>
                <a:gd name="connsiteX2452" fmla="*/ 6811294 w 7751585"/>
                <a:gd name="connsiteY2452" fmla="*/ 2905612 h 7753593"/>
                <a:gd name="connsiteX2453" fmla="*/ 6717874 w 7751585"/>
                <a:gd name="connsiteY2453" fmla="*/ 3221777 h 7753593"/>
                <a:gd name="connsiteX2454" fmla="*/ 6718606 w 7751585"/>
                <a:gd name="connsiteY2454" fmla="*/ 3222143 h 7753593"/>
                <a:gd name="connsiteX2455" fmla="*/ 6719339 w 7751585"/>
                <a:gd name="connsiteY2455" fmla="*/ 3222143 h 7753593"/>
                <a:gd name="connsiteX2456" fmla="*/ 6778322 w 7751585"/>
                <a:gd name="connsiteY2456" fmla="*/ 3347070 h 7753593"/>
                <a:gd name="connsiteX2457" fmla="*/ 6836206 w 7751585"/>
                <a:gd name="connsiteY2457" fmla="*/ 3468700 h 7753593"/>
                <a:gd name="connsiteX2458" fmla="*/ 6832909 w 7751585"/>
                <a:gd name="connsiteY2458" fmla="*/ 3471265 h 7753593"/>
                <a:gd name="connsiteX2459" fmla="*/ 6832543 w 7751585"/>
                <a:gd name="connsiteY2459" fmla="*/ 3474196 h 7753593"/>
                <a:gd name="connsiteX2460" fmla="*/ 6701754 w 7751585"/>
                <a:gd name="connsiteY2460" fmla="*/ 3477859 h 7753593"/>
                <a:gd name="connsiteX2461" fmla="*/ 6565470 w 7751585"/>
                <a:gd name="connsiteY2461" fmla="*/ 3482255 h 7753593"/>
                <a:gd name="connsiteX2462" fmla="*/ 6642038 w 7751585"/>
                <a:gd name="connsiteY2462" fmla="*/ 3351100 h 7753593"/>
                <a:gd name="connsiteX2463" fmla="*/ 6717874 w 7751585"/>
                <a:gd name="connsiteY2463" fmla="*/ 3221777 h 7753593"/>
                <a:gd name="connsiteX2464" fmla="*/ 6383757 w 7751585"/>
                <a:gd name="connsiteY2464" fmla="*/ 3524386 h 7753593"/>
                <a:gd name="connsiteX2465" fmla="*/ 6395114 w 7751585"/>
                <a:gd name="connsiteY2465" fmla="*/ 3454046 h 7753593"/>
                <a:gd name="connsiteX2466" fmla="*/ 6405006 w 7751585"/>
                <a:gd name="connsiteY2466" fmla="*/ 3391399 h 7753593"/>
                <a:gd name="connsiteX2467" fmla="*/ 6407937 w 7751585"/>
                <a:gd name="connsiteY2467" fmla="*/ 3391033 h 7753593"/>
                <a:gd name="connsiteX2468" fmla="*/ 6411600 w 7751585"/>
                <a:gd name="connsiteY2468" fmla="*/ 3387736 h 7753593"/>
                <a:gd name="connsiteX2469" fmla="*/ 6482673 w 7751585"/>
                <a:gd name="connsiteY2469" fmla="*/ 3434263 h 7753593"/>
                <a:gd name="connsiteX2470" fmla="*/ 6558509 w 7751585"/>
                <a:gd name="connsiteY2470" fmla="*/ 3483354 h 7753593"/>
                <a:gd name="connsiteX2471" fmla="*/ 6471683 w 7751585"/>
                <a:gd name="connsiteY2471" fmla="*/ 3503504 h 7753593"/>
                <a:gd name="connsiteX2472" fmla="*/ 6383757 w 7751585"/>
                <a:gd name="connsiteY2472" fmla="*/ 3524386 h 7753593"/>
                <a:gd name="connsiteX2473" fmla="*/ 6383757 w 7751585"/>
                <a:gd name="connsiteY2473" fmla="*/ 3524386 h 7753593"/>
                <a:gd name="connsiteX2474" fmla="*/ 6900318 w 7751585"/>
                <a:gd name="connsiteY2474" fmla="*/ 4208738 h 7753593"/>
                <a:gd name="connsiteX2475" fmla="*/ 6903616 w 7751585"/>
                <a:gd name="connsiteY2475" fmla="*/ 4209471 h 7753593"/>
                <a:gd name="connsiteX2476" fmla="*/ 6913874 w 7751585"/>
                <a:gd name="connsiteY2476" fmla="*/ 4199579 h 7753593"/>
                <a:gd name="connsiteX2477" fmla="*/ 6903982 w 7751585"/>
                <a:gd name="connsiteY2477" fmla="*/ 4189321 h 7753593"/>
                <a:gd name="connsiteX2478" fmla="*/ 6894823 w 7751585"/>
                <a:gd name="connsiteY2478" fmla="*/ 4194817 h 7753593"/>
                <a:gd name="connsiteX2479" fmla="*/ 6765133 w 7751585"/>
                <a:gd name="connsiteY2479" fmla="*/ 4158914 h 7753593"/>
                <a:gd name="connsiteX2480" fmla="*/ 6634711 w 7751585"/>
                <a:gd name="connsiteY2480" fmla="*/ 4123377 h 7753593"/>
                <a:gd name="connsiteX2481" fmla="*/ 6627384 w 7751585"/>
                <a:gd name="connsiteY2481" fmla="*/ 4112387 h 7753593"/>
                <a:gd name="connsiteX2482" fmla="*/ 6617859 w 7751585"/>
                <a:gd name="connsiteY2482" fmla="*/ 4116783 h 7753593"/>
                <a:gd name="connsiteX2483" fmla="*/ 6467653 w 7751585"/>
                <a:gd name="connsiteY2483" fmla="*/ 4042779 h 7753593"/>
                <a:gd name="connsiteX2484" fmla="*/ 6309387 w 7751585"/>
                <a:gd name="connsiteY2484" fmla="*/ 3965112 h 7753593"/>
                <a:gd name="connsiteX2485" fmla="*/ 6309021 w 7751585"/>
                <a:gd name="connsiteY2485" fmla="*/ 3964013 h 7753593"/>
                <a:gd name="connsiteX2486" fmla="*/ 6305724 w 7751585"/>
                <a:gd name="connsiteY2486" fmla="*/ 3965478 h 7753593"/>
                <a:gd name="connsiteX2487" fmla="*/ 6305724 w 7751585"/>
                <a:gd name="connsiteY2487" fmla="*/ 3965844 h 7753593"/>
                <a:gd name="connsiteX2488" fmla="*/ 6134636 w 7751585"/>
                <a:gd name="connsiteY2488" fmla="*/ 4065127 h 7753593"/>
                <a:gd name="connsiteX2489" fmla="*/ 5968310 w 7751585"/>
                <a:gd name="connsiteY2489" fmla="*/ 4162211 h 7753593"/>
                <a:gd name="connsiteX2490" fmla="*/ 5966112 w 7751585"/>
                <a:gd name="connsiteY2490" fmla="*/ 4160013 h 7753593"/>
                <a:gd name="connsiteX2491" fmla="*/ 5955854 w 7751585"/>
                <a:gd name="connsiteY2491" fmla="*/ 4164043 h 7753593"/>
                <a:gd name="connsiteX2492" fmla="*/ 5955854 w 7751585"/>
                <a:gd name="connsiteY2492" fmla="*/ 4166974 h 7753593"/>
                <a:gd name="connsiteX2493" fmla="*/ 5870860 w 7751585"/>
                <a:gd name="connsiteY2493" fmla="*/ 4184925 h 7753593"/>
                <a:gd name="connsiteX2494" fmla="*/ 5784766 w 7751585"/>
                <a:gd name="connsiteY2494" fmla="*/ 4203243 h 7753593"/>
                <a:gd name="connsiteX2495" fmla="*/ 5781836 w 7751585"/>
                <a:gd name="connsiteY2495" fmla="*/ 4200312 h 7753593"/>
                <a:gd name="connsiteX2496" fmla="*/ 5773409 w 7751585"/>
                <a:gd name="connsiteY2496" fmla="*/ 4203243 h 7753593"/>
                <a:gd name="connsiteX2497" fmla="*/ 5776340 w 7751585"/>
                <a:gd name="connsiteY2497" fmla="*/ 4211669 h 7753593"/>
                <a:gd name="connsiteX2498" fmla="*/ 5776707 w 7751585"/>
                <a:gd name="connsiteY2498" fmla="*/ 4211669 h 7753593"/>
                <a:gd name="connsiteX2499" fmla="*/ 5779271 w 7751585"/>
                <a:gd name="connsiteY2499" fmla="*/ 4212036 h 7753593"/>
                <a:gd name="connsiteX2500" fmla="*/ 5821768 w 7751585"/>
                <a:gd name="connsiteY2500" fmla="*/ 4365905 h 7753593"/>
                <a:gd name="connsiteX2501" fmla="*/ 5863533 w 7751585"/>
                <a:gd name="connsiteY2501" fmla="*/ 4515011 h 7753593"/>
                <a:gd name="connsiteX2502" fmla="*/ 5857671 w 7751585"/>
                <a:gd name="connsiteY2502" fmla="*/ 4520507 h 7753593"/>
                <a:gd name="connsiteX2503" fmla="*/ 5863533 w 7751585"/>
                <a:gd name="connsiteY2503" fmla="*/ 4535527 h 7753593"/>
                <a:gd name="connsiteX2504" fmla="*/ 5867929 w 7751585"/>
                <a:gd name="connsiteY2504" fmla="*/ 4536626 h 7753593"/>
                <a:gd name="connsiteX2505" fmla="*/ 5872692 w 7751585"/>
                <a:gd name="connsiteY2505" fmla="*/ 4535161 h 7753593"/>
                <a:gd name="connsiteX2506" fmla="*/ 5976370 w 7751585"/>
                <a:gd name="connsiteY2506" fmla="*/ 4683169 h 7753593"/>
                <a:gd name="connsiteX2507" fmla="*/ 6085178 w 7751585"/>
                <a:gd name="connsiteY2507" fmla="*/ 4837770 h 7753593"/>
                <a:gd name="connsiteX2508" fmla="*/ 6086643 w 7751585"/>
                <a:gd name="connsiteY2508" fmla="*/ 4841434 h 7753593"/>
                <a:gd name="connsiteX2509" fmla="*/ 6089207 w 7751585"/>
                <a:gd name="connsiteY2509" fmla="*/ 4841434 h 7753593"/>
                <a:gd name="connsiteX2510" fmla="*/ 6243443 w 7751585"/>
                <a:gd name="connsiteY2510" fmla="*/ 4930825 h 7753593"/>
                <a:gd name="connsiteX2511" fmla="*/ 6399877 w 7751585"/>
                <a:gd name="connsiteY2511" fmla="*/ 5020948 h 7753593"/>
                <a:gd name="connsiteX2512" fmla="*/ 6400243 w 7751585"/>
                <a:gd name="connsiteY2512" fmla="*/ 5021681 h 7753593"/>
                <a:gd name="connsiteX2513" fmla="*/ 6403174 w 7751585"/>
                <a:gd name="connsiteY2513" fmla="*/ 5020582 h 7753593"/>
                <a:gd name="connsiteX2514" fmla="*/ 6402808 w 7751585"/>
                <a:gd name="connsiteY2514" fmla="*/ 5019849 h 7753593"/>
                <a:gd name="connsiteX2515" fmla="*/ 6467653 w 7751585"/>
                <a:gd name="connsiteY2515" fmla="*/ 4941449 h 7753593"/>
                <a:gd name="connsiteX2516" fmla="*/ 6532498 w 7751585"/>
                <a:gd name="connsiteY2516" fmla="*/ 4861950 h 7753593"/>
                <a:gd name="connsiteX2517" fmla="*/ 6533231 w 7751585"/>
                <a:gd name="connsiteY2517" fmla="*/ 4861584 h 7753593"/>
                <a:gd name="connsiteX2518" fmla="*/ 6532864 w 7751585"/>
                <a:gd name="connsiteY2518" fmla="*/ 4860851 h 7753593"/>
                <a:gd name="connsiteX2519" fmla="*/ 6585619 w 7751585"/>
                <a:gd name="connsiteY2519" fmla="*/ 4762668 h 7753593"/>
                <a:gd name="connsiteX2520" fmla="*/ 6633978 w 7751585"/>
                <a:gd name="connsiteY2520" fmla="*/ 4671079 h 7753593"/>
                <a:gd name="connsiteX2521" fmla="*/ 6636543 w 7751585"/>
                <a:gd name="connsiteY2521" fmla="*/ 4671445 h 7753593"/>
                <a:gd name="connsiteX2522" fmla="*/ 6644603 w 7751585"/>
                <a:gd name="connsiteY2522" fmla="*/ 4666316 h 7753593"/>
                <a:gd name="connsiteX2523" fmla="*/ 6642038 w 7751585"/>
                <a:gd name="connsiteY2523" fmla="*/ 4656791 h 7753593"/>
                <a:gd name="connsiteX2524" fmla="*/ 6700289 w 7751585"/>
                <a:gd name="connsiteY2524" fmla="*/ 4553479 h 7753593"/>
                <a:gd name="connsiteX2525" fmla="*/ 6757806 w 7751585"/>
                <a:gd name="connsiteY2525" fmla="*/ 4450899 h 7753593"/>
                <a:gd name="connsiteX2526" fmla="*/ 6760737 w 7751585"/>
                <a:gd name="connsiteY2526" fmla="*/ 4451632 h 7753593"/>
                <a:gd name="connsiteX2527" fmla="*/ 6770262 w 7751585"/>
                <a:gd name="connsiteY2527" fmla="*/ 4442473 h 7753593"/>
                <a:gd name="connsiteX2528" fmla="*/ 6769530 w 7751585"/>
                <a:gd name="connsiteY2528" fmla="*/ 4439176 h 7753593"/>
                <a:gd name="connsiteX2529" fmla="*/ 6766599 w 7751585"/>
                <a:gd name="connsiteY2529" fmla="*/ 4436245 h 7753593"/>
                <a:gd name="connsiteX2530" fmla="*/ 6833642 w 7751585"/>
                <a:gd name="connsiteY2530" fmla="*/ 4321942 h 7753593"/>
                <a:gd name="connsiteX2531" fmla="*/ 6900318 w 7751585"/>
                <a:gd name="connsiteY2531" fmla="*/ 4208738 h 7753593"/>
                <a:gd name="connsiteX2532" fmla="*/ 5955854 w 7751585"/>
                <a:gd name="connsiteY2532" fmla="*/ 4170637 h 7753593"/>
                <a:gd name="connsiteX2533" fmla="*/ 5959151 w 7751585"/>
                <a:gd name="connsiteY2533" fmla="*/ 4174301 h 7753593"/>
                <a:gd name="connsiteX2534" fmla="*/ 5920318 w 7751585"/>
                <a:gd name="connsiteY2534" fmla="*/ 4320110 h 7753593"/>
                <a:gd name="connsiteX2535" fmla="*/ 5876721 w 7751585"/>
                <a:gd name="connsiteY2535" fmla="*/ 4284207 h 7753593"/>
                <a:gd name="connsiteX2536" fmla="*/ 5785132 w 7751585"/>
                <a:gd name="connsiteY2536" fmla="*/ 4209105 h 7753593"/>
                <a:gd name="connsiteX2537" fmla="*/ 5785132 w 7751585"/>
                <a:gd name="connsiteY2537" fmla="*/ 4207273 h 7753593"/>
                <a:gd name="connsiteX2538" fmla="*/ 5871593 w 7751585"/>
                <a:gd name="connsiteY2538" fmla="*/ 4189321 h 7753593"/>
                <a:gd name="connsiteX2539" fmla="*/ 5955854 w 7751585"/>
                <a:gd name="connsiteY2539" fmla="*/ 4170637 h 7753593"/>
                <a:gd name="connsiteX2540" fmla="*/ 6307556 w 7751585"/>
                <a:gd name="connsiteY2540" fmla="*/ 3968409 h 7753593"/>
                <a:gd name="connsiteX2541" fmla="*/ 6465455 w 7751585"/>
                <a:gd name="connsiteY2541" fmla="*/ 4046443 h 7753593"/>
                <a:gd name="connsiteX2542" fmla="*/ 6593679 w 7751585"/>
                <a:gd name="connsiteY2542" fmla="*/ 4109456 h 7753593"/>
                <a:gd name="connsiteX2543" fmla="*/ 6469118 w 7751585"/>
                <a:gd name="connsiteY2543" fmla="*/ 4063295 h 7753593"/>
                <a:gd name="connsiteX2544" fmla="*/ 6318546 w 7751585"/>
                <a:gd name="connsiteY2544" fmla="*/ 4008342 h 7753593"/>
                <a:gd name="connsiteX2545" fmla="*/ 6318546 w 7751585"/>
                <a:gd name="connsiteY2545" fmla="*/ 4005045 h 7753593"/>
                <a:gd name="connsiteX2546" fmla="*/ 6314516 w 7751585"/>
                <a:gd name="connsiteY2546" fmla="*/ 4001015 h 7753593"/>
                <a:gd name="connsiteX2547" fmla="*/ 6304991 w 7751585"/>
                <a:gd name="connsiteY2547" fmla="*/ 4004678 h 7753593"/>
                <a:gd name="connsiteX2548" fmla="*/ 6304991 w 7751585"/>
                <a:gd name="connsiteY2548" fmla="*/ 4008708 h 7753593"/>
                <a:gd name="connsiteX2549" fmla="*/ 6136467 w 7751585"/>
                <a:gd name="connsiteY2549" fmla="*/ 4085277 h 7753593"/>
                <a:gd name="connsiteX2550" fmla="*/ 5995054 w 7751585"/>
                <a:gd name="connsiteY2550" fmla="*/ 4150121 h 7753593"/>
                <a:gd name="connsiteX2551" fmla="*/ 6136467 w 7751585"/>
                <a:gd name="connsiteY2551" fmla="*/ 4068058 h 7753593"/>
                <a:gd name="connsiteX2552" fmla="*/ 6307556 w 7751585"/>
                <a:gd name="connsiteY2552" fmla="*/ 3968409 h 7753593"/>
                <a:gd name="connsiteX2553" fmla="*/ 6307556 w 7751585"/>
                <a:gd name="connsiteY2553" fmla="*/ 3968409 h 7753593"/>
                <a:gd name="connsiteX2554" fmla="*/ 6306456 w 7751585"/>
                <a:gd name="connsiteY2554" fmla="*/ 4012006 h 7753593"/>
                <a:gd name="connsiteX2555" fmla="*/ 6308654 w 7751585"/>
                <a:gd name="connsiteY2555" fmla="*/ 4014570 h 7753593"/>
                <a:gd name="connsiteX2556" fmla="*/ 6311585 w 7751585"/>
                <a:gd name="connsiteY2556" fmla="*/ 4015302 h 7753593"/>
                <a:gd name="connsiteX2557" fmla="*/ 6317447 w 7751585"/>
                <a:gd name="connsiteY2557" fmla="*/ 4012006 h 7753593"/>
                <a:gd name="connsiteX2558" fmla="*/ 6467653 w 7751585"/>
                <a:gd name="connsiteY2558" fmla="*/ 4067325 h 7753593"/>
                <a:gd name="connsiteX2559" fmla="*/ 6608700 w 7751585"/>
                <a:gd name="connsiteY2559" fmla="*/ 4118615 h 7753593"/>
                <a:gd name="connsiteX2560" fmla="*/ 6472416 w 7751585"/>
                <a:gd name="connsiteY2560" fmla="*/ 4099564 h 7753593"/>
                <a:gd name="connsiteX2561" fmla="*/ 6320378 w 7751585"/>
                <a:gd name="connsiteY2561" fmla="*/ 4078682 h 7753593"/>
                <a:gd name="connsiteX2562" fmla="*/ 6320011 w 7751585"/>
                <a:gd name="connsiteY2562" fmla="*/ 4077950 h 7753593"/>
                <a:gd name="connsiteX2563" fmla="*/ 6318180 w 7751585"/>
                <a:gd name="connsiteY2563" fmla="*/ 4078682 h 7753593"/>
                <a:gd name="connsiteX2564" fmla="*/ 6140497 w 7751585"/>
                <a:gd name="connsiteY2564" fmla="*/ 4121912 h 7753593"/>
                <a:gd name="connsiteX2565" fmla="*/ 5980400 w 7751585"/>
                <a:gd name="connsiteY2565" fmla="*/ 4161112 h 7753593"/>
                <a:gd name="connsiteX2566" fmla="*/ 6137933 w 7751585"/>
                <a:gd name="connsiteY2566" fmla="*/ 4089306 h 7753593"/>
                <a:gd name="connsiteX2567" fmla="*/ 6306456 w 7751585"/>
                <a:gd name="connsiteY2567" fmla="*/ 4012006 h 7753593"/>
                <a:gd name="connsiteX2568" fmla="*/ 6752311 w 7751585"/>
                <a:gd name="connsiteY2568" fmla="*/ 4439176 h 7753593"/>
                <a:gd name="connsiteX2569" fmla="*/ 6752311 w 7751585"/>
                <a:gd name="connsiteY2569" fmla="*/ 4441374 h 7753593"/>
                <a:gd name="connsiteX2570" fmla="*/ 6636176 w 7751585"/>
                <a:gd name="connsiteY2570" fmla="*/ 4442840 h 7753593"/>
                <a:gd name="connsiteX2571" fmla="*/ 6524072 w 7751585"/>
                <a:gd name="connsiteY2571" fmla="*/ 4444671 h 7753593"/>
                <a:gd name="connsiteX2572" fmla="*/ 6517111 w 7751585"/>
                <a:gd name="connsiteY2572" fmla="*/ 4435146 h 7753593"/>
                <a:gd name="connsiteX2573" fmla="*/ 6570232 w 7751585"/>
                <a:gd name="connsiteY2573" fmla="*/ 4285307 h 7753593"/>
                <a:gd name="connsiteX2574" fmla="*/ 6623720 w 7751585"/>
                <a:gd name="connsiteY2574" fmla="*/ 4132536 h 7753593"/>
                <a:gd name="connsiteX2575" fmla="*/ 6625186 w 7751585"/>
                <a:gd name="connsiteY2575" fmla="*/ 4132903 h 7753593"/>
                <a:gd name="connsiteX2576" fmla="*/ 6627384 w 7751585"/>
                <a:gd name="connsiteY2576" fmla="*/ 4132170 h 7753593"/>
                <a:gd name="connsiteX2577" fmla="*/ 6691130 w 7751585"/>
                <a:gd name="connsiteY2577" fmla="*/ 4283475 h 7753593"/>
                <a:gd name="connsiteX2578" fmla="*/ 6755974 w 7751585"/>
                <a:gd name="connsiteY2578" fmla="*/ 4435512 h 7753593"/>
                <a:gd name="connsiteX2579" fmla="*/ 6752311 w 7751585"/>
                <a:gd name="connsiteY2579" fmla="*/ 4439176 h 7753593"/>
                <a:gd name="connsiteX2580" fmla="*/ 6752311 w 7751585"/>
                <a:gd name="connsiteY2580" fmla="*/ 4439176 h 7753593"/>
                <a:gd name="connsiteX2581" fmla="*/ 5917020 w 7751585"/>
                <a:gd name="connsiteY2581" fmla="*/ 4346854 h 7753593"/>
                <a:gd name="connsiteX2582" fmla="*/ 5922516 w 7751585"/>
                <a:gd name="connsiteY2582" fmla="*/ 4326338 h 7753593"/>
                <a:gd name="connsiteX2583" fmla="*/ 5963914 w 7751585"/>
                <a:gd name="connsiteY2583" fmla="*/ 4360043 h 7753593"/>
                <a:gd name="connsiteX2584" fmla="*/ 5963548 w 7751585"/>
                <a:gd name="connsiteY2584" fmla="*/ 4360410 h 7753593"/>
                <a:gd name="connsiteX2585" fmla="*/ 5963548 w 7751585"/>
                <a:gd name="connsiteY2585" fmla="*/ 4367004 h 7753593"/>
                <a:gd name="connsiteX2586" fmla="*/ 5966112 w 7751585"/>
                <a:gd name="connsiteY2586" fmla="*/ 4369568 h 7753593"/>
                <a:gd name="connsiteX2587" fmla="*/ 5922882 w 7751585"/>
                <a:gd name="connsiteY2587" fmla="*/ 4436245 h 7753593"/>
                <a:gd name="connsiteX2588" fmla="*/ 5902366 w 7751585"/>
                <a:gd name="connsiteY2588" fmla="*/ 4402540 h 7753593"/>
                <a:gd name="connsiteX2589" fmla="*/ 5917020 w 7751585"/>
                <a:gd name="connsiteY2589" fmla="*/ 4346854 h 7753593"/>
                <a:gd name="connsiteX2590" fmla="*/ 5917020 w 7751585"/>
                <a:gd name="connsiteY2590" fmla="*/ 4346854 h 7753593"/>
                <a:gd name="connsiteX2591" fmla="*/ 6620057 w 7751585"/>
                <a:gd name="connsiteY2591" fmla="*/ 4131437 h 7753593"/>
                <a:gd name="connsiteX2592" fmla="*/ 6566203 w 7751585"/>
                <a:gd name="connsiteY2592" fmla="*/ 4284207 h 7753593"/>
                <a:gd name="connsiteX2593" fmla="*/ 6513814 w 7751585"/>
                <a:gd name="connsiteY2593" fmla="*/ 4434047 h 7753593"/>
                <a:gd name="connsiteX2594" fmla="*/ 6511249 w 7751585"/>
                <a:gd name="connsiteY2594" fmla="*/ 4433681 h 7753593"/>
                <a:gd name="connsiteX2595" fmla="*/ 6506853 w 7751585"/>
                <a:gd name="connsiteY2595" fmla="*/ 4434779 h 7753593"/>
                <a:gd name="connsiteX2596" fmla="*/ 6416729 w 7751585"/>
                <a:gd name="connsiteY2596" fmla="*/ 4262592 h 7753593"/>
                <a:gd name="connsiteX2597" fmla="*/ 6321843 w 7751585"/>
                <a:gd name="connsiteY2597" fmla="*/ 4082346 h 7753593"/>
                <a:gd name="connsiteX2598" fmla="*/ 6471683 w 7751585"/>
                <a:gd name="connsiteY2598" fmla="*/ 4103594 h 7753593"/>
                <a:gd name="connsiteX2599" fmla="*/ 6615660 w 7751585"/>
                <a:gd name="connsiteY2599" fmla="*/ 4123377 h 7753593"/>
                <a:gd name="connsiteX2600" fmla="*/ 6615660 w 7751585"/>
                <a:gd name="connsiteY2600" fmla="*/ 4126675 h 7753593"/>
                <a:gd name="connsiteX2601" fmla="*/ 6620057 w 7751585"/>
                <a:gd name="connsiteY2601" fmla="*/ 4131437 h 7753593"/>
                <a:gd name="connsiteX2602" fmla="*/ 6620057 w 7751585"/>
                <a:gd name="connsiteY2602" fmla="*/ 4131437 h 7753593"/>
                <a:gd name="connsiteX2603" fmla="*/ 5974905 w 7751585"/>
                <a:gd name="connsiteY2603" fmla="*/ 4372133 h 7753593"/>
                <a:gd name="connsiteX2604" fmla="*/ 5975271 w 7751585"/>
                <a:gd name="connsiteY2604" fmla="*/ 4372866 h 7753593"/>
                <a:gd name="connsiteX2605" fmla="*/ 5977469 w 7751585"/>
                <a:gd name="connsiteY2605" fmla="*/ 4404738 h 7753593"/>
                <a:gd name="connsiteX2606" fmla="*/ 5974172 w 7751585"/>
                <a:gd name="connsiteY2606" fmla="*/ 4372499 h 7753593"/>
                <a:gd name="connsiteX2607" fmla="*/ 5974905 w 7751585"/>
                <a:gd name="connsiteY2607" fmla="*/ 4372133 h 7753593"/>
                <a:gd name="connsiteX2608" fmla="*/ 5993955 w 7751585"/>
                <a:gd name="connsiteY2608" fmla="*/ 4540656 h 7753593"/>
                <a:gd name="connsiteX2609" fmla="*/ 5991025 w 7751585"/>
                <a:gd name="connsiteY2609" fmla="*/ 4539924 h 7753593"/>
                <a:gd name="connsiteX2610" fmla="*/ 5979668 w 7751585"/>
                <a:gd name="connsiteY2610" fmla="*/ 4379094 h 7753593"/>
                <a:gd name="connsiteX2611" fmla="*/ 6073454 w 7751585"/>
                <a:gd name="connsiteY2611" fmla="*/ 4516477 h 7753593"/>
                <a:gd name="connsiteX2612" fmla="*/ 6144528 w 7751585"/>
                <a:gd name="connsiteY2612" fmla="*/ 4620156 h 7753593"/>
                <a:gd name="connsiteX2613" fmla="*/ 6144161 w 7751585"/>
                <a:gd name="connsiteY2613" fmla="*/ 4620888 h 7753593"/>
                <a:gd name="connsiteX2614" fmla="*/ 6072721 w 7751585"/>
                <a:gd name="connsiteY2614" fmla="*/ 4586817 h 7753593"/>
                <a:gd name="connsiteX2615" fmla="*/ 5999450 w 7751585"/>
                <a:gd name="connsiteY2615" fmla="*/ 4552380 h 7753593"/>
                <a:gd name="connsiteX2616" fmla="*/ 5993955 w 7751585"/>
                <a:gd name="connsiteY2616" fmla="*/ 4540656 h 7753593"/>
                <a:gd name="connsiteX2617" fmla="*/ 5993955 w 7751585"/>
                <a:gd name="connsiteY2617" fmla="*/ 4540656 h 7753593"/>
                <a:gd name="connsiteX2618" fmla="*/ 6182262 w 7751585"/>
                <a:gd name="connsiteY2618" fmla="*/ 4658623 h 7753593"/>
                <a:gd name="connsiteX2619" fmla="*/ 6175668 w 7751585"/>
                <a:gd name="connsiteY2619" fmla="*/ 4658623 h 7753593"/>
                <a:gd name="connsiteX2620" fmla="*/ 6167974 w 7751585"/>
                <a:gd name="connsiteY2620" fmla="*/ 4646167 h 7753593"/>
                <a:gd name="connsiteX2621" fmla="*/ 6161746 w 7751585"/>
                <a:gd name="connsiteY2621" fmla="*/ 4636642 h 7753593"/>
                <a:gd name="connsiteX2622" fmla="*/ 6163212 w 7751585"/>
                <a:gd name="connsiteY2622" fmla="*/ 4634810 h 7753593"/>
                <a:gd name="connsiteX2623" fmla="*/ 6196184 w 7751585"/>
                <a:gd name="connsiteY2623" fmla="*/ 4653128 h 7753593"/>
                <a:gd name="connsiteX2624" fmla="*/ 6184460 w 7751585"/>
                <a:gd name="connsiteY2624" fmla="*/ 4661187 h 7753593"/>
                <a:gd name="connsiteX2625" fmla="*/ 6182262 w 7751585"/>
                <a:gd name="connsiteY2625" fmla="*/ 4658623 h 7753593"/>
                <a:gd name="connsiteX2626" fmla="*/ 6182262 w 7751585"/>
                <a:gd name="connsiteY2626" fmla="*/ 4658623 h 7753593"/>
                <a:gd name="connsiteX2627" fmla="*/ 6165043 w 7751585"/>
                <a:gd name="connsiteY2627" fmla="*/ 4631879 h 7753593"/>
                <a:gd name="connsiteX2628" fmla="*/ 6165043 w 7751585"/>
                <a:gd name="connsiteY2628" fmla="*/ 4623819 h 7753593"/>
                <a:gd name="connsiteX2629" fmla="*/ 6333201 w 7751585"/>
                <a:gd name="connsiteY2629" fmla="*/ 4538824 h 7753593"/>
                <a:gd name="connsiteX2630" fmla="*/ 6484505 w 7751585"/>
                <a:gd name="connsiteY2630" fmla="*/ 4461890 h 7753593"/>
                <a:gd name="connsiteX2631" fmla="*/ 6343825 w 7751585"/>
                <a:gd name="connsiteY2631" fmla="*/ 4554944 h 7753593"/>
                <a:gd name="connsiteX2632" fmla="*/ 6199847 w 7751585"/>
                <a:gd name="connsiteY2632" fmla="*/ 4650929 h 7753593"/>
                <a:gd name="connsiteX2633" fmla="*/ 6165043 w 7751585"/>
                <a:gd name="connsiteY2633" fmla="*/ 4631879 h 7753593"/>
                <a:gd name="connsiteX2634" fmla="*/ 5974172 w 7751585"/>
                <a:gd name="connsiteY2634" fmla="*/ 4356380 h 7753593"/>
                <a:gd name="connsiteX2635" fmla="*/ 5973073 w 7751585"/>
                <a:gd name="connsiteY2635" fmla="*/ 4356380 h 7753593"/>
                <a:gd name="connsiteX2636" fmla="*/ 5971241 w 7751585"/>
                <a:gd name="connsiteY2636" fmla="*/ 4316447 h 7753593"/>
                <a:gd name="connsiteX2637" fmla="*/ 5974172 w 7751585"/>
                <a:gd name="connsiteY2637" fmla="*/ 4356380 h 7753593"/>
                <a:gd name="connsiteX2638" fmla="*/ 5968310 w 7751585"/>
                <a:gd name="connsiteY2638" fmla="*/ 4372499 h 7753593"/>
                <a:gd name="connsiteX2639" fmla="*/ 5970509 w 7751585"/>
                <a:gd name="connsiteY2639" fmla="*/ 4372866 h 7753593"/>
                <a:gd name="connsiteX2640" fmla="*/ 5978568 w 7751585"/>
                <a:gd name="connsiteY2640" fmla="*/ 4457127 h 7753593"/>
                <a:gd name="connsiteX2641" fmla="*/ 5986995 w 7751585"/>
                <a:gd name="connsiteY2641" fmla="*/ 4540290 h 7753593"/>
                <a:gd name="connsiteX2642" fmla="*/ 5985895 w 7751585"/>
                <a:gd name="connsiteY2642" fmla="*/ 4540656 h 7753593"/>
                <a:gd name="connsiteX2643" fmla="*/ 5924348 w 7751585"/>
                <a:gd name="connsiteY2643" fmla="*/ 4440275 h 7753593"/>
                <a:gd name="connsiteX2644" fmla="*/ 5968310 w 7751585"/>
                <a:gd name="connsiteY2644" fmla="*/ 4372499 h 7753593"/>
                <a:gd name="connsiteX2645" fmla="*/ 5982964 w 7751585"/>
                <a:gd name="connsiteY2645" fmla="*/ 4542854 h 7753593"/>
                <a:gd name="connsiteX2646" fmla="*/ 5980034 w 7751585"/>
                <a:gd name="connsiteY2646" fmla="*/ 4546152 h 7753593"/>
                <a:gd name="connsiteX2647" fmla="*/ 5980034 w 7751585"/>
                <a:gd name="connsiteY2647" fmla="*/ 4546518 h 7753593"/>
                <a:gd name="connsiteX2648" fmla="*/ 5928744 w 7751585"/>
                <a:gd name="connsiteY2648" fmla="*/ 4535894 h 7753593"/>
                <a:gd name="connsiteX2649" fmla="*/ 5877821 w 7751585"/>
                <a:gd name="connsiteY2649" fmla="*/ 4526002 h 7753593"/>
                <a:gd name="connsiteX2650" fmla="*/ 5874523 w 7751585"/>
                <a:gd name="connsiteY2650" fmla="*/ 4517942 h 7753593"/>
                <a:gd name="connsiteX2651" fmla="*/ 5921051 w 7751585"/>
                <a:gd name="connsiteY2651" fmla="*/ 4446137 h 7753593"/>
                <a:gd name="connsiteX2652" fmla="*/ 5922150 w 7751585"/>
                <a:gd name="connsiteY2652" fmla="*/ 4443938 h 7753593"/>
                <a:gd name="connsiteX2653" fmla="*/ 5982964 w 7751585"/>
                <a:gd name="connsiteY2653" fmla="*/ 4542854 h 7753593"/>
                <a:gd name="connsiteX2654" fmla="*/ 5994688 w 7751585"/>
                <a:gd name="connsiteY2654" fmla="*/ 4558974 h 7753593"/>
                <a:gd name="connsiteX2655" fmla="*/ 5997252 w 7751585"/>
                <a:gd name="connsiteY2655" fmla="*/ 4556776 h 7753593"/>
                <a:gd name="connsiteX2656" fmla="*/ 6045978 w 7751585"/>
                <a:gd name="connsiteY2656" fmla="*/ 4587184 h 7753593"/>
                <a:gd name="connsiteX2657" fmla="*/ 6011174 w 7751585"/>
                <a:gd name="connsiteY2657" fmla="*/ 4575094 h 7753593"/>
                <a:gd name="connsiteX2658" fmla="*/ 5998352 w 7751585"/>
                <a:gd name="connsiteY2658" fmla="*/ 4570698 h 7753593"/>
                <a:gd name="connsiteX2659" fmla="*/ 5994688 w 7751585"/>
                <a:gd name="connsiteY2659" fmla="*/ 4558974 h 7753593"/>
                <a:gd name="connsiteX2660" fmla="*/ 6018135 w 7751585"/>
                <a:gd name="connsiteY2660" fmla="*/ 4565569 h 7753593"/>
                <a:gd name="connsiteX2661" fmla="*/ 6070890 w 7751585"/>
                <a:gd name="connsiteY2661" fmla="*/ 4590847 h 7753593"/>
                <a:gd name="connsiteX2662" fmla="*/ 6117051 w 7751585"/>
                <a:gd name="connsiteY2662" fmla="*/ 4612829 h 7753593"/>
                <a:gd name="connsiteX2663" fmla="*/ 6063196 w 7751585"/>
                <a:gd name="connsiteY2663" fmla="*/ 4593412 h 7753593"/>
                <a:gd name="connsiteX2664" fmla="*/ 6018135 w 7751585"/>
                <a:gd name="connsiteY2664" fmla="*/ 4565569 h 7753593"/>
                <a:gd name="connsiteX2665" fmla="*/ 6142696 w 7751585"/>
                <a:gd name="connsiteY2665" fmla="*/ 4625651 h 7753593"/>
                <a:gd name="connsiteX2666" fmla="*/ 6148557 w 7751585"/>
                <a:gd name="connsiteY2666" fmla="*/ 4638473 h 7753593"/>
                <a:gd name="connsiteX2667" fmla="*/ 6146726 w 7751585"/>
                <a:gd name="connsiteY2667" fmla="*/ 4644701 h 7753593"/>
                <a:gd name="connsiteX2668" fmla="*/ 6085544 w 7751585"/>
                <a:gd name="connsiteY2668" fmla="*/ 4606600 h 7753593"/>
                <a:gd name="connsiteX2669" fmla="*/ 6080415 w 7751585"/>
                <a:gd name="connsiteY2669" fmla="*/ 4603303 h 7753593"/>
                <a:gd name="connsiteX2670" fmla="*/ 6142696 w 7751585"/>
                <a:gd name="connsiteY2670" fmla="*/ 4625651 h 7753593"/>
                <a:gd name="connsiteX2671" fmla="*/ 6142696 w 7751585"/>
                <a:gd name="connsiteY2671" fmla="*/ 4625651 h 7753593"/>
                <a:gd name="connsiteX2672" fmla="*/ 6151855 w 7751585"/>
                <a:gd name="connsiteY2672" fmla="*/ 4639572 h 7753593"/>
                <a:gd name="connsiteX2673" fmla="*/ 6153686 w 7751585"/>
                <a:gd name="connsiteY2673" fmla="*/ 4639938 h 7753593"/>
                <a:gd name="connsiteX2674" fmla="*/ 6156983 w 7751585"/>
                <a:gd name="connsiteY2674" fmla="*/ 4638840 h 7753593"/>
                <a:gd name="connsiteX2675" fmla="*/ 6172370 w 7751585"/>
                <a:gd name="connsiteY2675" fmla="*/ 4660821 h 7753593"/>
                <a:gd name="connsiteX2676" fmla="*/ 6149656 w 7751585"/>
                <a:gd name="connsiteY2676" fmla="*/ 4646533 h 7753593"/>
                <a:gd name="connsiteX2677" fmla="*/ 6151855 w 7751585"/>
                <a:gd name="connsiteY2677" fmla="*/ 4639572 h 7753593"/>
                <a:gd name="connsiteX2678" fmla="*/ 6152953 w 7751585"/>
                <a:gd name="connsiteY2678" fmla="*/ 4653494 h 7753593"/>
                <a:gd name="connsiteX2679" fmla="*/ 6148191 w 7751585"/>
                <a:gd name="connsiteY2679" fmla="*/ 4651296 h 7753593"/>
                <a:gd name="connsiteX2680" fmla="*/ 6148557 w 7751585"/>
                <a:gd name="connsiteY2680" fmla="*/ 4650563 h 7753593"/>
                <a:gd name="connsiteX2681" fmla="*/ 6152953 w 7751585"/>
                <a:gd name="connsiteY2681" fmla="*/ 4653494 h 7753593"/>
                <a:gd name="connsiteX2682" fmla="*/ 6317447 w 7751585"/>
                <a:gd name="connsiteY2682" fmla="*/ 4082346 h 7753593"/>
                <a:gd name="connsiteX2683" fmla="*/ 6317447 w 7751585"/>
                <a:gd name="connsiteY2683" fmla="*/ 4082346 h 7753593"/>
                <a:gd name="connsiteX2684" fmla="*/ 6413066 w 7751585"/>
                <a:gd name="connsiteY2684" fmla="*/ 4264424 h 7753593"/>
                <a:gd name="connsiteX2685" fmla="*/ 6503556 w 7751585"/>
                <a:gd name="connsiteY2685" fmla="*/ 4436245 h 7753593"/>
                <a:gd name="connsiteX2686" fmla="*/ 6499159 w 7751585"/>
                <a:gd name="connsiteY2686" fmla="*/ 4441740 h 7753593"/>
                <a:gd name="connsiteX2687" fmla="*/ 6498793 w 7751585"/>
                <a:gd name="connsiteY2687" fmla="*/ 4451265 h 7753593"/>
                <a:gd name="connsiteX2688" fmla="*/ 6331735 w 7751585"/>
                <a:gd name="connsiteY2688" fmla="*/ 4535894 h 7753593"/>
                <a:gd name="connsiteX2689" fmla="*/ 6163212 w 7751585"/>
                <a:gd name="connsiteY2689" fmla="*/ 4621621 h 7753593"/>
                <a:gd name="connsiteX2690" fmla="*/ 6158815 w 7751585"/>
                <a:gd name="connsiteY2690" fmla="*/ 4617225 h 7753593"/>
                <a:gd name="connsiteX2691" fmla="*/ 6154053 w 7751585"/>
                <a:gd name="connsiteY2691" fmla="*/ 4616125 h 7753593"/>
                <a:gd name="connsiteX2692" fmla="*/ 6148924 w 7751585"/>
                <a:gd name="connsiteY2692" fmla="*/ 4617591 h 7753593"/>
                <a:gd name="connsiteX2693" fmla="*/ 6064662 w 7751585"/>
                <a:gd name="connsiteY2693" fmla="*/ 4495595 h 7753593"/>
                <a:gd name="connsiteX2694" fmla="*/ 5979668 w 7751585"/>
                <a:gd name="connsiteY2694" fmla="*/ 4372866 h 7753593"/>
                <a:gd name="connsiteX2695" fmla="*/ 5979301 w 7751585"/>
                <a:gd name="connsiteY2695" fmla="*/ 4369202 h 7753593"/>
                <a:gd name="connsiteX2696" fmla="*/ 5980034 w 7751585"/>
                <a:gd name="connsiteY2696" fmla="*/ 4368469 h 7753593"/>
                <a:gd name="connsiteX2697" fmla="*/ 5978568 w 7751585"/>
                <a:gd name="connsiteY2697" fmla="*/ 4360410 h 7753593"/>
                <a:gd name="connsiteX2698" fmla="*/ 5978568 w 7751585"/>
                <a:gd name="connsiteY2698" fmla="*/ 4359310 h 7753593"/>
                <a:gd name="connsiteX2699" fmla="*/ 5965013 w 7751585"/>
                <a:gd name="connsiteY2699" fmla="*/ 4175400 h 7753593"/>
                <a:gd name="connsiteX2700" fmla="*/ 5970142 w 7751585"/>
                <a:gd name="connsiteY2700" fmla="*/ 4171370 h 7753593"/>
                <a:gd name="connsiteX2701" fmla="*/ 5970142 w 7751585"/>
                <a:gd name="connsiteY2701" fmla="*/ 4168073 h 7753593"/>
                <a:gd name="connsiteX2702" fmla="*/ 6141230 w 7751585"/>
                <a:gd name="connsiteY2702" fmla="*/ 4126308 h 7753593"/>
                <a:gd name="connsiteX2703" fmla="*/ 6317447 w 7751585"/>
                <a:gd name="connsiteY2703" fmla="*/ 4082346 h 7753593"/>
                <a:gd name="connsiteX2704" fmla="*/ 6317447 w 7751585"/>
                <a:gd name="connsiteY2704" fmla="*/ 4082346 h 7753593"/>
                <a:gd name="connsiteX2705" fmla="*/ 6317447 w 7751585"/>
                <a:gd name="connsiteY2705" fmla="*/ 4082346 h 7753593"/>
                <a:gd name="connsiteX2706" fmla="*/ 5928378 w 7751585"/>
                <a:gd name="connsiteY2706" fmla="*/ 4539924 h 7753593"/>
                <a:gd name="connsiteX2707" fmla="*/ 5980400 w 7751585"/>
                <a:gd name="connsiteY2707" fmla="*/ 4550181 h 7753593"/>
                <a:gd name="connsiteX2708" fmla="*/ 5980400 w 7751585"/>
                <a:gd name="connsiteY2708" fmla="*/ 4554212 h 7753593"/>
                <a:gd name="connsiteX2709" fmla="*/ 5985895 w 7751585"/>
                <a:gd name="connsiteY2709" fmla="*/ 4560073 h 7753593"/>
                <a:gd name="connsiteX2710" fmla="*/ 5989925 w 7751585"/>
                <a:gd name="connsiteY2710" fmla="*/ 4560806 h 7753593"/>
                <a:gd name="connsiteX2711" fmla="*/ 5991391 w 7751585"/>
                <a:gd name="connsiteY2711" fmla="*/ 4560440 h 7753593"/>
                <a:gd name="connsiteX2712" fmla="*/ 5994322 w 7751585"/>
                <a:gd name="connsiteY2712" fmla="*/ 4569232 h 7753593"/>
                <a:gd name="connsiteX2713" fmla="*/ 5892841 w 7751585"/>
                <a:gd name="connsiteY2713" fmla="*/ 4533329 h 7753593"/>
                <a:gd name="connsiteX2714" fmla="*/ 5928378 w 7751585"/>
                <a:gd name="connsiteY2714" fmla="*/ 4539924 h 7753593"/>
                <a:gd name="connsiteX2715" fmla="*/ 5928378 w 7751585"/>
                <a:gd name="connsiteY2715" fmla="*/ 4539924 h 7753593"/>
                <a:gd name="connsiteX2716" fmla="*/ 6186658 w 7751585"/>
                <a:gd name="connsiteY2716" fmla="*/ 4663752 h 7753593"/>
                <a:gd name="connsiteX2717" fmla="*/ 6199481 w 7751585"/>
                <a:gd name="connsiteY2717" fmla="*/ 4655326 h 7753593"/>
                <a:gd name="connsiteX2718" fmla="*/ 6328804 w 7751585"/>
                <a:gd name="connsiteY2718" fmla="*/ 4727131 h 7753593"/>
                <a:gd name="connsiteX2719" fmla="*/ 6454098 w 7751585"/>
                <a:gd name="connsiteY2719" fmla="*/ 4796006 h 7753593"/>
                <a:gd name="connsiteX2720" fmla="*/ 6343092 w 7751585"/>
                <a:gd name="connsiteY2720" fmla="*/ 4743251 h 7753593"/>
                <a:gd name="connsiteX2721" fmla="*/ 6186658 w 7751585"/>
                <a:gd name="connsiteY2721" fmla="*/ 4669247 h 7753593"/>
                <a:gd name="connsiteX2722" fmla="*/ 6186658 w 7751585"/>
                <a:gd name="connsiteY2722" fmla="*/ 4663752 h 7753593"/>
                <a:gd name="connsiteX2723" fmla="*/ 6186658 w 7751585"/>
                <a:gd name="connsiteY2723" fmla="*/ 4663752 h 7753593"/>
                <a:gd name="connsiteX2724" fmla="*/ 6186658 w 7751585"/>
                <a:gd name="connsiteY2724" fmla="*/ 4663752 h 7753593"/>
                <a:gd name="connsiteX2725" fmla="*/ 6503556 w 7751585"/>
                <a:gd name="connsiteY2725" fmla="*/ 4818720 h 7753593"/>
                <a:gd name="connsiteX2726" fmla="*/ 6331002 w 7751585"/>
                <a:gd name="connsiteY2726" fmla="*/ 4723468 h 7753593"/>
                <a:gd name="connsiteX2727" fmla="*/ 6203144 w 7751585"/>
                <a:gd name="connsiteY2727" fmla="*/ 4653128 h 7753593"/>
                <a:gd name="connsiteX2728" fmla="*/ 6346023 w 7751585"/>
                <a:gd name="connsiteY2728" fmla="*/ 4558608 h 7753593"/>
                <a:gd name="connsiteX2729" fmla="*/ 6501357 w 7751585"/>
                <a:gd name="connsiteY2729" fmla="*/ 4455296 h 7753593"/>
                <a:gd name="connsiteX2730" fmla="*/ 6505754 w 7751585"/>
                <a:gd name="connsiteY2730" fmla="*/ 4458593 h 7753593"/>
                <a:gd name="connsiteX2731" fmla="*/ 6509051 w 7751585"/>
                <a:gd name="connsiteY2731" fmla="*/ 4459326 h 7753593"/>
                <a:gd name="connsiteX2732" fmla="*/ 6506486 w 7751585"/>
                <a:gd name="connsiteY2732" fmla="*/ 4634443 h 7753593"/>
                <a:gd name="connsiteX2733" fmla="*/ 6504288 w 7751585"/>
                <a:gd name="connsiteY2733" fmla="*/ 4817621 h 7753593"/>
                <a:gd name="connsiteX2734" fmla="*/ 6503556 w 7751585"/>
                <a:gd name="connsiteY2734" fmla="*/ 4818720 h 7753593"/>
                <a:gd name="connsiteX2735" fmla="*/ 6503556 w 7751585"/>
                <a:gd name="connsiteY2735" fmla="*/ 4818720 h 7753593"/>
                <a:gd name="connsiteX2736" fmla="*/ 5965013 w 7751585"/>
                <a:gd name="connsiteY2736" fmla="*/ 4265890 h 7753593"/>
                <a:gd name="connsiteX2737" fmla="*/ 5969409 w 7751585"/>
                <a:gd name="connsiteY2737" fmla="*/ 4356380 h 7753593"/>
                <a:gd name="connsiteX2738" fmla="*/ 5966478 w 7751585"/>
                <a:gd name="connsiteY2738" fmla="*/ 4358212 h 7753593"/>
                <a:gd name="connsiteX2739" fmla="*/ 5923249 w 7751585"/>
                <a:gd name="connsiteY2739" fmla="*/ 4322675 h 7753593"/>
                <a:gd name="connsiteX2740" fmla="*/ 5960983 w 7751585"/>
                <a:gd name="connsiteY2740" fmla="*/ 4179064 h 7753593"/>
                <a:gd name="connsiteX2741" fmla="*/ 5965013 w 7751585"/>
                <a:gd name="connsiteY2741" fmla="*/ 4265890 h 7753593"/>
                <a:gd name="connsiteX2742" fmla="*/ 5965013 w 7751585"/>
                <a:gd name="connsiteY2742" fmla="*/ 4265890 h 7753593"/>
                <a:gd name="connsiteX2743" fmla="*/ 5920318 w 7751585"/>
                <a:gd name="connsiteY2743" fmla="*/ 4440275 h 7753593"/>
                <a:gd name="connsiteX2744" fmla="*/ 5918120 w 7751585"/>
                <a:gd name="connsiteY2744" fmla="*/ 4443938 h 7753593"/>
                <a:gd name="connsiteX2745" fmla="*/ 5872325 w 7751585"/>
                <a:gd name="connsiteY2745" fmla="*/ 4515378 h 7753593"/>
                <a:gd name="connsiteX2746" fmla="*/ 5900901 w 7751585"/>
                <a:gd name="connsiteY2746" fmla="*/ 4408768 h 7753593"/>
                <a:gd name="connsiteX2747" fmla="*/ 5920318 w 7751585"/>
                <a:gd name="connsiteY2747" fmla="*/ 4440275 h 7753593"/>
                <a:gd name="connsiteX2748" fmla="*/ 5995787 w 7751585"/>
                <a:gd name="connsiteY2748" fmla="*/ 4573628 h 7753593"/>
                <a:gd name="connsiteX2749" fmla="*/ 5999084 w 7751585"/>
                <a:gd name="connsiteY2749" fmla="*/ 4583520 h 7753593"/>
                <a:gd name="connsiteX2750" fmla="*/ 5907495 w 7751585"/>
                <a:gd name="connsiteY2750" fmla="*/ 4542122 h 7753593"/>
                <a:gd name="connsiteX2751" fmla="*/ 5995787 w 7751585"/>
                <a:gd name="connsiteY2751" fmla="*/ 4573628 h 7753593"/>
                <a:gd name="connsiteX2752" fmla="*/ 6000183 w 7751585"/>
                <a:gd name="connsiteY2752" fmla="*/ 4575094 h 7753593"/>
                <a:gd name="connsiteX2753" fmla="*/ 6010075 w 7751585"/>
                <a:gd name="connsiteY2753" fmla="*/ 4578757 h 7753593"/>
                <a:gd name="connsiteX2754" fmla="*/ 6062464 w 7751585"/>
                <a:gd name="connsiteY2754" fmla="*/ 4597441 h 7753593"/>
                <a:gd name="connsiteX2755" fmla="*/ 6082980 w 7751585"/>
                <a:gd name="connsiteY2755" fmla="*/ 4610264 h 7753593"/>
                <a:gd name="connsiteX2756" fmla="*/ 6145260 w 7751585"/>
                <a:gd name="connsiteY2756" fmla="*/ 4648731 h 7753593"/>
                <a:gd name="connsiteX2757" fmla="*/ 6144894 w 7751585"/>
                <a:gd name="connsiteY2757" fmla="*/ 4649830 h 7753593"/>
                <a:gd name="connsiteX2758" fmla="*/ 6023630 w 7751585"/>
                <a:gd name="connsiteY2758" fmla="*/ 4594511 h 7753593"/>
                <a:gd name="connsiteX2759" fmla="*/ 6003481 w 7751585"/>
                <a:gd name="connsiteY2759" fmla="*/ 4585352 h 7753593"/>
                <a:gd name="connsiteX2760" fmla="*/ 6000183 w 7751585"/>
                <a:gd name="connsiteY2760" fmla="*/ 4575094 h 7753593"/>
                <a:gd name="connsiteX2761" fmla="*/ 6022165 w 7751585"/>
                <a:gd name="connsiteY2761" fmla="*/ 4598174 h 7753593"/>
                <a:gd name="connsiteX2762" fmla="*/ 6143795 w 7751585"/>
                <a:gd name="connsiteY2762" fmla="*/ 4653128 h 7753593"/>
                <a:gd name="connsiteX2763" fmla="*/ 6118883 w 7751585"/>
                <a:gd name="connsiteY2763" fmla="*/ 4732627 h 7753593"/>
                <a:gd name="connsiteX2764" fmla="*/ 6087742 w 7751585"/>
                <a:gd name="connsiteY2764" fmla="*/ 4833374 h 7753593"/>
                <a:gd name="connsiteX2765" fmla="*/ 6040849 w 7751585"/>
                <a:gd name="connsiteY2765" fmla="*/ 4693793 h 7753593"/>
                <a:gd name="connsiteX2766" fmla="*/ 6005679 w 7751585"/>
                <a:gd name="connsiteY2766" fmla="*/ 4590481 h 7753593"/>
                <a:gd name="connsiteX2767" fmla="*/ 6022165 w 7751585"/>
                <a:gd name="connsiteY2767" fmla="*/ 4598174 h 7753593"/>
                <a:gd name="connsiteX2768" fmla="*/ 6122546 w 7751585"/>
                <a:gd name="connsiteY2768" fmla="*/ 4734092 h 7753593"/>
                <a:gd name="connsiteX2769" fmla="*/ 6147092 w 7751585"/>
                <a:gd name="connsiteY2769" fmla="*/ 4654959 h 7753593"/>
                <a:gd name="connsiteX2770" fmla="*/ 6170172 w 7751585"/>
                <a:gd name="connsiteY2770" fmla="*/ 4665217 h 7753593"/>
                <a:gd name="connsiteX2771" fmla="*/ 6173103 w 7751585"/>
                <a:gd name="connsiteY2771" fmla="*/ 4673277 h 7753593"/>
                <a:gd name="connsiteX2772" fmla="*/ 6131338 w 7751585"/>
                <a:gd name="connsiteY2772" fmla="*/ 4752044 h 7753593"/>
                <a:gd name="connsiteX2773" fmla="*/ 6095436 w 7751585"/>
                <a:gd name="connsiteY2773" fmla="*/ 4820552 h 7753593"/>
                <a:gd name="connsiteX2774" fmla="*/ 6123279 w 7751585"/>
                <a:gd name="connsiteY2774" fmla="*/ 4733726 h 7753593"/>
                <a:gd name="connsiteX2775" fmla="*/ 6122546 w 7751585"/>
                <a:gd name="connsiteY2775" fmla="*/ 4734092 h 7753593"/>
                <a:gd name="connsiteX2776" fmla="*/ 6341260 w 7751585"/>
                <a:gd name="connsiteY2776" fmla="*/ 4746548 h 7753593"/>
                <a:gd name="connsiteX2777" fmla="*/ 6501357 w 7751585"/>
                <a:gd name="connsiteY2777" fmla="*/ 4822017 h 7753593"/>
                <a:gd name="connsiteX2778" fmla="*/ 6502457 w 7751585"/>
                <a:gd name="connsiteY2778" fmla="*/ 4825315 h 7753593"/>
                <a:gd name="connsiteX2779" fmla="*/ 6494763 w 7751585"/>
                <a:gd name="connsiteY2779" fmla="*/ 4839602 h 7753593"/>
                <a:gd name="connsiteX2780" fmla="*/ 6355548 w 7751585"/>
                <a:gd name="connsiteY2780" fmla="*/ 4762668 h 7753593"/>
                <a:gd name="connsiteX2781" fmla="*/ 6230621 w 7751585"/>
                <a:gd name="connsiteY2781" fmla="*/ 4693793 h 7753593"/>
                <a:gd name="connsiteX2782" fmla="*/ 6341260 w 7751585"/>
                <a:gd name="connsiteY2782" fmla="*/ 4746548 h 7753593"/>
                <a:gd name="connsiteX2783" fmla="*/ 6505754 w 7751585"/>
                <a:gd name="connsiteY2783" fmla="*/ 4827146 h 7753593"/>
                <a:gd name="connsiteX2784" fmla="*/ 6506486 w 7751585"/>
                <a:gd name="connsiteY2784" fmla="*/ 4827146 h 7753593"/>
                <a:gd name="connsiteX2785" fmla="*/ 6507219 w 7751585"/>
                <a:gd name="connsiteY2785" fmla="*/ 4826780 h 7753593"/>
                <a:gd name="connsiteX2786" fmla="*/ 6517111 w 7751585"/>
                <a:gd name="connsiteY2786" fmla="*/ 4842899 h 7753593"/>
                <a:gd name="connsiteX2787" fmla="*/ 6525903 w 7751585"/>
                <a:gd name="connsiteY2787" fmla="*/ 4856455 h 7753593"/>
                <a:gd name="connsiteX2788" fmla="*/ 6498427 w 7751585"/>
                <a:gd name="connsiteY2788" fmla="*/ 4841434 h 7753593"/>
                <a:gd name="connsiteX2789" fmla="*/ 6505754 w 7751585"/>
                <a:gd name="connsiteY2789" fmla="*/ 4827146 h 7753593"/>
                <a:gd name="connsiteX2790" fmla="*/ 5874157 w 7751585"/>
                <a:gd name="connsiteY2790" fmla="*/ 4286772 h 7753593"/>
                <a:gd name="connsiteX2791" fmla="*/ 5919219 w 7751585"/>
                <a:gd name="connsiteY2791" fmla="*/ 4323774 h 7753593"/>
                <a:gd name="connsiteX2792" fmla="*/ 5913357 w 7751585"/>
                <a:gd name="connsiteY2792" fmla="*/ 4346122 h 7753593"/>
                <a:gd name="connsiteX2793" fmla="*/ 5899436 w 7751585"/>
                <a:gd name="connsiteY2793" fmla="*/ 4398877 h 7753593"/>
                <a:gd name="connsiteX2794" fmla="*/ 5886247 w 7751585"/>
                <a:gd name="connsiteY2794" fmla="*/ 4377262 h 7753593"/>
                <a:gd name="connsiteX2795" fmla="*/ 5786232 w 7751585"/>
                <a:gd name="connsiteY2795" fmla="*/ 4214600 h 7753593"/>
                <a:gd name="connsiteX2796" fmla="*/ 5874157 w 7751585"/>
                <a:gd name="connsiteY2796" fmla="*/ 4286772 h 7753593"/>
                <a:gd name="connsiteX2797" fmla="*/ 6508318 w 7751585"/>
                <a:gd name="connsiteY2797" fmla="*/ 4817255 h 7753593"/>
                <a:gd name="connsiteX2798" fmla="*/ 6510883 w 7751585"/>
                <a:gd name="connsiteY2798" fmla="*/ 4634443 h 7753593"/>
                <a:gd name="connsiteX2799" fmla="*/ 6512715 w 7751585"/>
                <a:gd name="connsiteY2799" fmla="*/ 4459326 h 7753593"/>
                <a:gd name="connsiteX2800" fmla="*/ 6516012 w 7751585"/>
                <a:gd name="connsiteY2800" fmla="*/ 4458226 h 7753593"/>
                <a:gd name="connsiteX2801" fmla="*/ 6572430 w 7751585"/>
                <a:gd name="connsiteY2801" fmla="*/ 4556043 h 7753593"/>
                <a:gd name="connsiteX2802" fmla="*/ 6631414 w 7751585"/>
                <a:gd name="connsiteY2802" fmla="*/ 4657524 h 7753593"/>
                <a:gd name="connsiteX2803" fmla="*/ 6628849 w 7751585"/>
                <a:gd name="connsiteY2803" fmla="*/ 4660088 h 7753593"/>
                <a:gd name="connsiteX2804" fmla="*/ 6630315 w 7751585"/>
                <a:gd name="connsiteY2804" fmla="*/ 4668514 h 7753593"/>
                <a:gd name="connsiteX2805" fmla="*/ 6570232 w 7751585"/>
                <a:gd name="connsiteY2805" fmla="*/ 4741785 h 7753593"/>
                <a:gd name="connsiteX2806" fmla="*/ 6508318 w 7751585"/>
                <a:gd name="connsiteY2806" fmla="*/ 4817255 h 7753593"/>
                <a:gd name="connsiteX2807" fmla="*/ 6508318 w 7751585"/>
                <a:gd name="connsiteY2807" fmla="*/ 4817255 h 7753593"/>
                <a:gd name="connsiteX2808" fmla="*/ 5882950 w 7751585"/>
                <a:gd name="connsiteY2808" fmla="*/ 4379094 h 7753593"/>
                <a:gd name="connsiteX2809" fmla="*/ 5898336 w 7751585"/>
                <a:gd name="connsiteY2809" fmla="*/ 4404006 h 7753593"/>
                <a:gd name="connsiteX2810" fmla="*/ 5869394 w 7751585"/>
                <a:gd name="connsiteY2810" fmla="*/ 4514645 h 7753593"/>
                <a:gd name="connsiteX2811" fmla="*/ 5866830 w 7751585"/>
                <a:gd name="connsiteY2811" fmla="*/ 4514645 h 7753593"/>
                <a:gd name="connsiteX2812" fmla="*/ 5825432 w 7751585"/>
                <a:gd name="connsiteY2812" fmla="*/ 4365539 h 7753593"/>
                <a:gd name="connsiteX2813" fmla="*/ 5784400 w 7751585"/>
                <a:gd name="connsiteY2813" fmla="*/ 4217897 h 7753593"/>
                <a:gd name="connsiteX2814" fmla="*/ 5882950 w 7751585"/>
                <a:gd name="connsiteY2814" fmla="*/ 4379094 h 7753593"/>
                <a:gd name="connsiteX2815" fmla="*/ 5877088 w 7751585"/>
                <a:gd name="connsiteY2815" fmla="*/ 4531497 h 7753593"/>
                <a:gd name="connsiteX2816" fmla="*/ 6001282 w 7751585"/>
                <a:gd name="connsiteY2816" fmla="*/ 4588282 h 7753593"/>
                <a:gd name="connsiteX2817" fmla="*/ 6037185 w 7751585"/>
                <a:gd name="connsiteY2817" fmla="*/ 4695259 h 7753593"/>
                <a:gd name="connsiteX2818" fmla="*/ 6082247 w 7751585"/>
                <a:gd name="connsiteY2818" fmla="*/ 4827879 h 7753593"/>
                <a:gd name="connsiteX2819" fmla="*/ 5979668 w 7751585"/>
                <a:gd name="connsiteY2819" fmla="*/ 4681337 h 7753593"/>
                <a:gd name="connsiteX2820" fmla="*/ 5875623 w 7751585"/>
                <a:gd name="connsiteY2820" fmla="*/ 4533695 h 7753593"/>
                <a:gd name="connsiteX2821" fmla="*/ 5877088 w 7751585"/>
                <a:gd name="connsiteY2821" fmla="*/ 4531497 h 7753593"/>
                <a:gd name="connsiteX2822" fmla="*/ 6090673 w 7751585"/>
                <a:gd name="connsiteY2822" fmla="*/ 4837770 h 7753593"/>
                <a:gd name="connsiteX2823" fmla="*/ 6135369 w 7751585"/>
                <a:gd name="connsiteY2823" fmla="*/ 4753875 h 7753593"/>
                <a:gd name="connsiteX2824" fmla="*/ 6176400 w 7751585"/>
                <a:gd name="connsiteY2824" fmla="*/ 4675475 h 7753593"/>
                <a:gd name="connsiteX2825" fmla="*/ 6185193 w 7751585"/>
                <a:gd name="connsiteY2825" fmla="*/ 4672544 h 7753593"/>
                <a:gd name="connsiteX2826" fmla="*/ 6354083 w 7751585"/>
                <a:gd name="connsiteY2826" fmla="*/ 4765965 h 7753593"/>
                <a:gd name="connsiteX2827" fmla="*/ 6493664 w 7751585"/>
                <a:gd name="connsiteY2827" fmla="*/ 4842533 h 7753593"/>
                <a:gd name="connsiteX2828" fmla="*/ 6452266 w 7751585"/>
                <a:gd name="connsiteY2828" fmla="*/ 4920200 h 7753593"/>
                <a:gd name="connsiteX2829" fmla="*/ 6400610 w 7751585"/>
                <a:gd name="connsiteY2829" fmla="*/ 5017651 h 7753593"/>
                <a:gd name="connsiteX2830" fmla="*/ 6245642 w 7751585"/>
                <a:gd name="connsiteY2830" fmla="*/ 4927894 h 7753593"/>
                <a:gd name="connsiteX2831" fmla="*/ 6091039 w 7751585"/>
                <a:gd name="connsiteY2831" fmla="*/ 4838870 h 7753593"/>
                <a:gd name="connsiteX2832" fmla="*/ 6090673 w 7751585"/>
                <a:gd name="connsiteY2832" fmla="*/ 4837770 h 7753593"/>
                <a:gd name="connsiteX2833" fmla="*/ 6090673 w 7751585"/>
                <a:gd name="connsiteY2833" fmla="*/ 4837770 h 7753593"/>
                <a:gd name="connsiteX2834" fmla="*/ 6411234 w 7751585"/>
                <a:gd name="connsiteY2834" fmla="*/ 5005195 h 7753593"/>
                <a:gd name="connsiteX2835" fmla="*/ 6455930 w 7751585"/>
                <a:gd name="connsiteY2835" fmla="*/ 4922032 h 7753593"/>
                <a:gd name="connsiteX2836" fmla="*/ 6497328 w 7751585"/>
                <a:gd name="connsiteY2836" fmla="*/ 4844365 h 7753593"/>
                <a:gd name="connsiteX2837" fmla="*/ 6529201 w 7751585"/>
                <a:gd name="connsiteY2837" fmla="*/ 4861950 h 7753593"/>
                <a:gd name="connsiteX2838" fmla="*/ 6465089 w 7751585"/>
                <a:gd name="connsiteY2838" fmla="*/ 4939617 h 7753593"/>
                <a:gd name="connsiteX2839" fmla="*/ 6411234 w 7751585"/>
                <a:gd name="connsiteY2839" fmla="*/ 5005195 h 7753593"/>
                <a:gd name="connsiteX2840" fmla="*/ 6531399 w 7751585"/>
                <a:gd name="connsiteY2840" fmla="*/ 4857554 h 7753593"/>
                <a:gd name="connsiteX2841" fmla="*/ 6520774 w 7751585"/>
                <a:gd name="connsiteY2841" fmla="*/ 4840335 h 7753593"/>
                <a:gd name="connsiteX2842" fmla="*/ 6510516 w 7751585"/>
                <a:gd name="connsiteY2842" fmla="*/ 4824215 h 7753593"/>
                <a:gd name="connsiteX2843" fmla="*/ 6511249 w 7751585"/>
                <a:gd name="connsiteY2843" fmla="*/ 4823483 h 7753593"/>
                <a:gd name="connsiteX2844" fmla="*/ 6511249 w 7751585"/>
                <a:gd name="connsiteY2844" fmla="*/ 4819819 h 7753593"/>
                <a:gd name="connsiteX2845" fmla="*/ 6510883 w 7751585"/>
                <a:gd name="connsiteY2845" fmla="*/ 4819453 h 7753593"/>
                <a:gd name="connsiteX2846" fmla="*/ 6573530 w 7751585"/>
                <a:gd name="connsiteY2846" fmla="*/ 4743617 h 7753593"/>
                <a:gd name="connsiteX2847" fmla="*/ 6627017 w 7751585"/>
                <a:gd name="connsiteY2847" fmla="*/ 4678406 h 7753593"/>
                <a:gd name="connsiteX2848" fmla="*/ 6582689 w 7751585"/>
                <a:gd name="connsiteY2848" fmla="*/ 4761202 h 7753593"/>
                <a:gd name="connsiteX2849" fmla="*/ 6531399 w 7751585"/>
                <a:gd name="connsiteY2849" fmla="*/ 4857554 h 7753593"/>
                <a:gd name="connsiteX2850" fmla="*/ 6531399 w 7751585"/>
                <a:gd name="connsiteY2850" fmla="*/ 4857554 h 7753593"/>
                <a:gd name="connsiteX2851" fmla="*/ 6639474 w 7751585"/>
                <a:gd name="connsiteY2851" fmla="*/ 4655326 h 7753593"/>
                <a:gd name="connsiteX2852" fmla="*/ 6634345 w 7751585"/>
                <a:gd name="connsiteY2852" fmla="*/ 4655326 h 7753593"/>
                <a:gd name="connsiteX2853" fmla="*/ 6575728 w 7751585"/>
                <a:gd name="connsiteY2853" fmla="*/ 4553845 h 7753593"/>
                <a:gd name="connsiteX2854" fmla="*/ 6519309 w 7751585"/>
                <a:gd name="connsiteY2854" fmla="*/ 4456761 h 7753593"/>
                <a:gd name="connsiteX2855" fmla="*/ 6524072 w 7751585"/>
                <a:gd name="connsiteY2855" fmla="*/ 4448335 h 7753593"/>
                <a:gd name="connsiteX2856" fmla="*/ 6636176 w 7751585"/>
                <a:gd name="connsiteY2856" fmla="*/ 4446869 h 7753593"/>
                <a:gd name="connsiteX2857" fmla="*/ 6752311 w 7751585"/>
                <a:gd name="connsiteY2857" fmla="*/ 4445038 h 7753593"/>
                <a:gd name="connsiteX2858" fmla="*/ 6755242 w 7751585"/>
                <a:gd name="connsiteY2858" fmla="*/ 4449800 h 7753593"/>
                <a:gd name="connsiteX2859" fmla="*/ 6696991 w 7751585"/>
                <a:gd name="connsiteY2859" fmla="*/ 4552380 h 7753593"/>
                <a:gd name="connsiteX2860" fmla="*/ 6639474 w 7751585"/>
                <a:gd name="connsiteY2860" fmla="*/ 4655326 h 7753593"/>
                <a:gd name="connsiteX2861" fmla="*/ 6639474 w 7751585"/>
                <a:gd name="connsiteY2861" fmla="*/ 4655326 h 7753593"/>
                <a:gd name="connsiteX2862" fmla="*/ 6764034 w 7751585"/>
                <a:gd name="connsiteY2862" fmla="*/ 4434047 h 7753593"/>
                <a:gd name="connsiteX2863" fmla="*/ 6759272 w 7751585"/>
                <a:gd name="connsiteY2863" fmla="*/ 4434047 h 7753593"/>
                <a:gd name="connsiteX2864" fmla="*/ 6694793 w 7751585"/>
                <a:gd name="connsiteY2864" fmla="*/ 4282009 h 7753593"/>
                <a:gd name="connsiteX2865" fmla="*/ 6630681 w 7751585"/>
                <a:gd name="connsiteY2865" fmla="*/ 4131437 h 7753593"/>
                <a:gd name="connsiteX2866" fmla="*/ 6634345 w 7751585"/>
                <a:gd name="connsiteY2866" fmla="*/ 4127041 h 7753593"/>
                <a:gd name="connsiteX2867" fmla="*/ 6764034 w 7751585"/>
                <a:gd name="connsiteY2867" fmla="*/ 4162944 h 7753593"/>
                <a:gd name="connsiteX2868" fmla="*/ 6894457 w 7751585"/>
                <a:gd name="connsiteY2868" fmla="*/ 4198847 h 7753593"/>
                <a:gd name="connsiteX2869" fmla="*/ 6894457 w 7751585"/>
                <a:gd name="connsiteY2869" fmla="*/ 4203243 h 7753593"/>
                <a:gd name="connsiteX2870" fmla="*/ 6897754 w 7751585"/>
                <a:gd name="connsiteY2870" fmla="*/ 4206540 h 7753593"/>
                <a:gd name="connsiteX2871" fmla="*/ 6830711 w 7751585"/>
                <a:gd name="connsiteY2871" fmla="*/ 4320110 h 7753593"/>
                <a:gd name="connsiteX2872" fmla="*/ 6764034 w 7751585"/>
                <a:gd name="connsiteY2872" fmla="*/ 4434047 h 7753593"/>
                <a:gd name="connsiteX2873" fmla="*/ 6764034 w 7751585"/>
                <a:gd name="connsiteY2873" fmla="*/ 4434047 h 7753593"/>
                <a:gd name="connsiteX2874" fmla="*/ 5902733 w 7751585"/>
                <a:gd name="connsiteY2874" fmla="*/ 5269337 h 7753593"/>
                <a:gd name="connsiteX2875" fmla="*/ 5905664 w 7751585"/>
                <a:gd name="connsiteY2875" fmla="*/ 5270070 h 7753593"/>
                <a:gd name="connsiteX2876" fmla="*/ 5911892 w 7751585"/>
                <a:gd name="connsiteY2876" fmla="*/ 5266406 h 7753593"/>
                <a:gd name="connsiteX2877" fmla="*/ 5912258 w 7751585"/>
                <a:gd name="connsiteY2877" fmla="*/ 5261278 h 7753593"/>
                <a:gd name="connsiteX2878" fmla="*/ 5908961 w 7751585"/>
                <a:gd name="connsiteY2878" fmla="*/ 5257247 h 7753593"/>
                <a:gd name="connsiteX2879" fmla="*/ 5902733 w 7751585"/>
                <a:gd name="connsiteY2879" fmla="*/ 5257614 h 7753593"/>
                <a:gd name="connsiteX2880" fmla="*/ 5832026 w 7751585"/>
                <a:gd name="connsiteY2880" fmla="*/ 5181046 h 7753593"/>
                <a:gd name="connsiteX2881" fmla="*/ 5867196 w 7751585"/>
                <a:gd name="connsiteY2881" fmla="*/ 5174085 h 7753593"/>
                <a:gd name="connsiteX2882" fmla="*/ 5867196 w 7751585"/>
                <a:gd name="connsiteY2882" fmla="*/ 5174085 h 7753593"/>
                <a:gd name="connsiteX2883" fmla="*/ 5867562 w 7751585"/>
                <a:gd name="connsiteY2883" fmla="*/ 5174085 h 7753593"/>
                <a:gd name="connsiteX2884" fmla="*/ 5868662 w 7751585"/>
                <a:gd name="connsiteY2884" fmla="*/ 5173719 h 7753593"/>
                <a:gd name="connsiteX2885" fmla="*/ 5868662 w 7751585"/>
                <a:gd name="connsiteY2885" fmla="*/ 5173352 h 7753593"/>
                <a:gd name="connsiteX2886" fmla="*/ 5870127 w 7751585"/>
                <a:gd name="connsiteY2886" fmla="*/ 5172986 h 7753593"/>
                <a:gd name="connsiteX2887" fmla="*/ 5869761 w 7751585"/>
                <a:gd name="connsiteY2887" fmla="*/ 5171887 h 7753593"/>
                <a:gd name="connsiteX2888" fmla="*/ 5869761 w 7751585"/>
                <a:gd name="connsiteY2888" fmla="*/ 5171521 h 7753593"/>
                <a:gd name="connsiteX2889" fmla="*/ 5869394 w 7751585"/>
                <a:gd name="connsiteY2889" fmla="*/ 5171154 h 7753593"/>
                <a:gd name="connsiteX2890" fmla="*/ 5869028 w 7751585"/>
                <a:gd name="connsiteY2890" fmla="*/ 5169689 h 7753593"/>
                <a:gd name="connsiteX2891" fmla="*/ 5868295 w 7751585"/>
                <a:gd name="connsiteY2891" fmla="*/ 5170055 h 7753593"/>
                <a:gd name="connsiteX2892" fmla="*/ 5809679 w 7751585"/>
                <a:gd name="connsiteY2892" fmla="*/ 5131588 h 7753593"/>
                <a:gd name="connsiteX2893" fmla="*/ 5755458 w 7751585"/>
                <a:gd name="connsiteY2893" fmla="*/ 5096418 h 7753593"/>
                <a:gd name="connsiteX2894" fmla="*/ 5753260 w 7751585"/>
                <a:gd name="connsiteY2894" fmla="*/ 5089823 h 7753593"/>
                <a:gd name="connsiteX2895" fmla="*/ 5777805 w 7751585"/>
                <a:gd name="connsiteY2895" fmla="*/ 5019483 h 7753593"/>
                <a:gd name="connsiteX2896" fmla="*/ 5801985 w 7751585"/>
                <a:gd name="connsiteY2896" fmla="*/ 4949143 h 7753593"/>
                <a:gd name="connsiteX2897" fmla="*/ 5802351 w 7751585"/>
                <a:gd name="connsiteY2897" fmla="*/ 4949143 h 7753593"/>
                <a:gd name="connsiteX2898" fmla="*/ 5808213 w 7751585"/>
                <a:gd name="connsiteY2898" fmla="*/ 4945479 h 7753593"/>
                <a:gd name="connsiteX2899" fmla="*/ 5808579 w 7751585"/>
                <a:gd name="connsiteY2899" fmla="*/ 4940717 h 7753593"/>
                <a:gd name="connsiteX2900" fmla="*/ 5800886 w 7751585"/>
                <a:gd name="connsiteY2900" fmla="*/ 4936320 h 7753593"/>
                <a:gd name="connsiteX2901" fmla="*/ 5797589 w 7751585"/>
                <a:gd name="connsiteY2901" fmla="*/ 4938885 h 7753593"/>
                <a:gd name="connsiteX2902" fmla="*/ 5714792 w 7751585"/>
                <a:gd name="connsiteY2902" fmla="*/ 4903348 h 7753593"/>
                <a:gd name="connsiteX2903" fmla="*/ 5633462 w 7751585"/>
                <a:gd name="connsiteY2903" fmla="*/ 4868911 h 7753593"/>
                <a:gd name="connsiteX2904" fmla="*/ 5629798 w 7751585"/>
                <a:gd name="connsiteY2904" fmla="*/ 4860485 h 7753593"/>
                <a:gd name="connsiteX2905" fmla="*/ 5629798 w 7751585"/>
                <a:gd name="connsiteY2905" fmla="*/ 4860485 h 7753593"/>
                <a:gd name="connsiteX2906" fmla="*/ 5626135 w 7751585"/>
                <a:gd name="connsiteY2906" fmla="*/ 4859752 h 7753593"/>
                <a:gd name="connsiteX2907" fmla="*/ 5624669 w 7751585"/>
                <a:gd name="connsiteY2907" fmla="*/ 4860118 h 7753593"/>
                <a:gd name="connsiteX2908" fmla="*/ 5542972 w 7751585"/>
                <a:gd name="connsiteY2908" fmla="*/ 4668514 h 7753593"/>
                <a:gd name="connsiteX2909" fmla="*/ 5545170 w 7751585"/>
                <a:gd name="connsiteY2909" fmla="*/ 4665950 h 7753593"/>
                <a:gd name="connsiteX2910" fmla="*/ 5545536 w 7751585"/>
                <a:gd name="connsiteY2910" fmla="*/ 4663385 h 7753593"/>
                <a:gd name="connsiteX2911" fmla="*/ 5761319 w 7751585"/>
                <a:gd name="connsiteY2911" fmla="*/ 4634443 h 7753593"/>
                <a:gd name="connsiteX2912" fmla="*/ 5763518 w 7751585"/>
                <a:gd name="connsiteY2912" fmla="*/ 4637008 h 7753593"/>
                <a:gd name="connsiteX2913" fmla="*/ 5766082 w 7751585"/>
                <a:gd name="connsiteY2913" fmla="*/ 4637740 h 7753593"/>
                <a:gd name="connsiteX2914" fmla="*/ 5770845 w 7751585"/>
                <a:gd name="connsiteY2914" fmla="*/ 4634810 h 7753593"/>
                <a:gd name="connsiteX2915" fmla="*/ 5771211 w 7751585"/>
                <a:gd name="connsiteY2915" fmla="*/ 4630780 h 7753593"/>
                <a:gd name="connsiteX2916" fmla="*/ 5770112 w 7751585"/>
                <a:gd name="connsiteY2916" fmla="*/ 4629315 h 7753593"/>
                <a:gd name="connsiteX2917" fmla="*/ 5785499 w 7751585"/>
                <a:gd name="connsiteY2917" fmla="*/ 4604036 h 7753593"/>
                <a:gd name="connsiteX2918" fmla="*/ 5800886 w 7751585"/>
                <a:gd name="connsiteY2918" fmla="*/ 4578391 h 7753593"/>
                <a:gd name="connsiteX2919" fmla="*/ 5801985 w 7751585"/>
                <a:gd name="connsiteY2919" fmla="*/ 4578757 h 7753593"/>
                <a:gd name="connsiteX2920" fmla="*/ 5806381 w 7751585"/>
                <a:gd name="connsiteY2920" fmla="*/ 4575826 h 7753593"/>
                <a:gd name="connsiteX2921" fmla="*/ 5804183 w 7751585"/>
                <a:gd name="connsiteY2921" fmla="*/ 4568866 h 7753593"/>
                <a:gd name="connsiteX2922" fmla="*/ 5803084 w 7751585"/>
                <a:gd name="connsiteY2922" fmla="*/ 4568866 h 7753593"/>
                <a:gd name="connsiteX2923" fmla="*/ 5796490 w 7751585"/>
                <a:gd name="connsiteY2923" fmla="*/ 4521606 h 7753593"/>
                <a:gd name="connsiteX2924" fmla="*/ 5789163 w 7751585"/>
                <a:gd name="connsiteY2924" fmla="*/ 4471415 h 7753593"/>
                <a:gd name="connsiteX2925" fmla="*/ 5789529 w 7751585"/>
                <a:gd name="connsiteY2925" fmla="*/ 4471415 h 7753593"/>
                <a:gd name="connsiteX2926" fmla="*/ 5788430 w 7751585"/>
                <a:gd name="connsiteY2926" fmla="*/ 4467751 h 7753593"/>
                <a:gd name="connsiteX2927" fmla="*/ 5788430 w 7751585"/>
                <a:gd name="connsiteY2927" fmla="*/ 4467751 h 7753593"/>
                <a:gd name="connsiteX2928" fmla="*/ 5785499 w 7751585"/>
                <a:gd name="connsiteY2928" fmla="*/ 4468851 h 7753593"/>
                <a:gd name="connsiteX2929" fmla="*/ 5696475 w 7751585"/>
                <a:gd name="connsiteY2929" fmla="*/ 4487168 h 7753593"/>
                <a:gd name="connsiteX2930" fmla="*/ 5612579 w 7751585"/>
                <a:gd name="connsiteY2930" fmla="*/ 4504754 h 7753593"/>
                <a:gd name="connsiteX2931" fmla="*/ 5609649 w 7751585"/>
                <a:gd name="connsiteY2931" fmla="*/ 4501456 h 7753593"/>
                <a:gd name="connsiteX2932" fmla="*/ 5600123 w 7751585"/>
                <a:gd name="connsiteY2932" fmla="*/ 4504387 h 7753593"/>
                <a:gd name="connsiteX2933" fmla="*/ 5599757 w 7751585"/>
                <a:gd name="connsiteY2933" fmla="*/ 4509882 h 7753593"/>
                <a:gd name="connsiteX2934" fmla="*/ 5425372 w 7751585"/>
                <a:gd name="connsiteY2934" fmla="*/ 4616492 h 7753593"/>
                <a:gd name="connsiteX2935" fmla="*/ 5337080 w 7751585"/>
                <a:gd name="connsiteY2935" fmla="*/ 4464455 h 7753593"/>
                <a:gd name="connsiteX2936" fmla="*/ 5360160 w 7751585"/>
                <a:gd name="connsiteY2936" fmla="*/ 4416828 h 7753593"/>
                <a:gd name="connsiteX2937" fmla="*/ 5398261 w 7751585"/>
                <a:gd name="connsiteY2937" fmla="*/ 4338062 h 7753593"/>
                <a:gd name="connsiteX2938" fmla="*/ 5398994 w 7751585"/>
                <a:gd name="connsiteY2938" fmla="*/ 4338428 h 7753593"/>
                <a:gd name="connsiteX2939" fmla="*/ 5404123 w 7751585"/>
                <a:gd name="connsiteY2939" fmla="*/ 4335131 h 7753593"/>
                <a:gd name="connsiteX2940" fmla="*/ 5404490 w 7751585"/>
                <a:gd name="connsiteY2940" fmla="*/ 4330735 h 7753593"/>
                <a:gd name="connsiteX2941" fmla="*/ 5401559 w 7751585"/>
                <a:gd name="connsiteY2941" fmla="*/ 4327438 h 7753593"/>
                <a:gd name="connsiteX2942" fmla="*/ 5394598 w 7751585"/>
                <a:gd name="connsiteY2942" fmla="*/ 4329269 h 7753593"/>
                <a:gd name="connsiteX2943" fmla="*/ 5309603 w 7751585"/>
                <a:gd name="connsiteY2943" fmla="*/ 4302891 h 7753593"/>
                <a:gd name="connsiteX2944" fmla="*/ 5224609 w 7751585"/>
                <a:gd name="connsiteY2944" fmla="*/ 4276514 h 7753593"/>
                <a:gd name="connsiteX2945" fmla="*/ 5221678 w 7751585"/>
                <a:gd name="connsiteY2945" fmla="*/ 4271385 h 7753593"/>
                <a:gd name="connsiteX2946" fmla="*/ 5213618 w 7751585"/>
                <a:gd name="connsiteY2946" fmla="*/ 4273950 h 7753593"/>
                <a:gd name="connsiteX2947" fmla="*/ 5213252 w 7751585"/>
                <a:gd name="connsiteY2947" fmla="*/ 4278346 h 7753593"/>
                <a:gd name="connsiteX2948" fmla="*/ 5216183 w 7751585"/>
                <a:gd name="connsiteY2948" fmla="*/ 4282009 h 7753593"/>
                <a:gd name="connsiteX2949" fmla="*/ 5218747 w 7751585"/>
                <a:gd name="connsiteY2949" fmla="*/ 4282742 h 7753593"/>
                <a:gd name="connsiteX2950" fmla="*/ 5219846 w 7751585"/>
                <a:gd name="connsiteY2950" fmla="*/ 4282009 h 7753593"/>
                <a:gd name="connsiteX2951" fmla="*/ 5321693 w 7751585"/>
                <a:gd name="connsiteY2951" fmla="*/ 4445770 h 7753593"/>
                <a:gd name="connsiteX2952" fmla="*/ 5320228 w 7751585"/>
                <a:gd name="connsiteY2952" fmla="*/ 4446869 h 7753593"/>
                <a:gd name="connsiteX2953" fmla="*/ 5319861 w 7751585"/>
                <a:gd name="connsiteY2953" fmla="*/ 4452365 h 7753593"/>
                <a:gd name="connsiteX2954" fmla="*/ 5321693 w 7751585"/>
                <a:gd name="connsiteY2954" fmla="*/ 4454563 h 7753593"/>
                <a:gd name="connsiteX2955" fmla="*/ 5205558 w 7751585"/>
                <a:gd name="connsiteY2955" fmla="*/ 4615027 h 7753593"/>
                <a:gd name="connsiteX2956" fmla="*/ 5205558 w 7751585"/>
                <a:gd name="connsiteY2956" fmla="*/ 4615759 h 7753593"/>
                <a:gd name="connsiteX2957" fmla="*/ 5205558 w 7751585"/>
                <a:gd name="connsiteY2957" fmla="*/ 4616125 h 7753593"/>
                <a:gd name="connsiteX2958" fmla="*/ 5205558 w 7751585"/>
                <a:gd name="connsiteY2958" fmla="*/ 4616125 h 7753593"/>
                <a:gd name="connsiteX2959" fmla="*/ 5205558 w 7751585"/>
                <a:gd name="connsiteY2959" fmla="*/ 4616492 h 7753593"/>
                <a:gd name="connsiteX2960" fmla="*/ 5206291 w 7751585"/>
                <a:gd name="connsiteY2960" fmla="*/ 4617591 h 7753593"/>
                <a:gd name="connsiteX2961" fmla="*/ 5206291 w 7751585"/>
                <a:gd name="connsiteY2961" fmla="*/ 4617591 h 7753593"/>
                <a:gd name="connsiteX2962" fmla="*/ 5207024 w 7751585"/>
                <a:gd name="connsiteY2962" fmla="*/ 4617591 h 7753593"/>
                <a:gd name="connsiteX2963" fmla="*/ 5207024 w 7751585"/>
                <a:gd name="connsiteY2963" fmla="*/ 4617591 h 7753593"/>
                <a:gd name="connsiteX2964" fmla="*/ 5421708 w 7751585"/>
                <a:gd name="connsiteY2964" fmla="*/ 4620156 h 7753593"/>
                <a:gd name="connsiteX2965" fmla="*/ 5311435 w 7751585"/>
                <a:gd name="connsiteY2965" fmla="*/ 4785016 h 7753593"/>
                <a:gd name="connsiteX2966" fmla="*/ 5311435 w 7751585"/>
                <a:gd name="connsiteY2966" fmla="*/ 4785382 h 7753593"/>
                <a:gd name="connsiteX2967" fmla="*/ 5311069 w 7751585"/>
                <a:gd name="connsiteY2967" fmla="*/ 4786114 h 7753593"/>
                <a:gd name="connsiteX2968" fmla="*/ 5311069 w 7751585"/>
                <a:gd name="connsiteY2968" fmla="*/ 4786114 h 7753593"/>
                <a:gd name="connsiteX2969" fmla="*/ 5311435 w 7751585"/>
                <a:gd name="connsiteY2969" fmla="*/ 4786481 h 7753593"/>
                <a:gd name="connsiteX2970" fmla="*/ 5311801 w 7751585"/>
                <a:gd name="connsiteY2970" fmla="*/ 4787214 h 7753593"/>
                <a:gd name="connsiteX2971" fmla="*/ 5311801 w 7751585"/>
                <a:gd name="connsiteY2971" fmla="*/ 4787214 h 7753593"/>
                <a:gd name="connsiteX2972" fmla="*/ 5311801 w 7751585"/>
                <a:gd name="connsiteY2972" fmla="*/ 4787214 h 7753593"/>
                <a:gd name="connsiteX2973" fmla="*/ 5353566 w 7751585"/>
                <a:gd name="connsiteY2973" fmla="*/ 4826413 h 7753593"/>
                <a:gd name="connsiteX2974" fmla="*/ 5395331 w 7751585"/>
                <a:gd name="connsiteY2974" fmla="*/ 4865247 h 7753593"/>
                <a:gd name="connsiteX2975" fmla="*/ 5395697 w 7751585"/>
                <a:gd name="connsiteY2975" fmla="*/ 4865247 h 7753593"/>
                <a:gd name="connsiteX2976" fmla="*/ 5395697 w 7751585"/>
                <a:gd name="connsiteY2976" fmla="*/ 4865247 h 7753593"/>
                <a:gd name="connsiteX2977" fmla="*/ 5448818 w 7751585"/>
                <a:gd name="connsiteY2977" fmla="*/ 4898219 h 7753593"/>
                <a:gd name="connsiteX2978" fmla="*/ 5497910 w 7751585"/>
                <a:gd name="connsiteY2978" fmla="*/ 4928260 h 7753593"/>
                <a:gd name="connsiteX2979" fmla="*/ 5497543 w 7751585"/>
                <a:gd name="connsiteY2979" fmla="*/ 4931191 h 7753593"/>
                <a:gd name="connsiteX2980" fmla="*/ 5500475 w 7751585"/>
                <a:gd name="connsiteY2980" fmla="*/ 4934488 h 7753593"/>
                <a:gd name="connsiteX2981" fmla="*/ 5503039 w 7751585"/>
                <a:gd name="connsiteY2981" fmla="*/ 4935221 h 7753593"/>
                <a:gd name="connsiteX2982" fmla="*/ 5505970 w 7751585"/>
                <a:gd name="connsiteY2982" fmla="*/ 4933390 h 7753593"/>
                <a:gd name="connsiteX2983" fmla="*/ 5561289 w 7751585"/>
                <a:gd name="connsiteY2983" fmla="*/ 4969658 h 7753593"/>
                <a:gd name="connsiteX2984" fmla="*/ 5615876 w 7751585"/>
                <a:gd name="connsiteY2984" fmla="*/ 5005195 h 7753593"/>
                <a:gd name="connsiteX2985" fmla="*/ 5619540 w 7751585"/>
                <a:gd name="connsiteY2985" fmla="*/ 5012156 h 7753593"/>
                <a:gd name="connsiteX2986" fmla="*/ 5621372 w 7751585"/>
                <a:gd name="connsiteY2986" fmla="*/ 5012522 h 7753593"/>
                <a:gd name="connsiteX2987" fmla="*/ 5622471 w 7751585"/>
                <a:gd name="connsiteY2987" fmla="*/ 5011789 h 7753593"/>
                <a:gd name="connsiteX2988" fmla="*/ 5726516 w 7751585"/>
                <a:gd name="connsiteY2988" fmla="*/ 5200096 h 7753593"/>
                <a:gd name="connsiteX2989" fmla="*/ 5726882 w 7751585"/>
                <a:gd name="connsiteY2989" fmla="*/ 5201562 h 7753593"/>
                <a:gd name="connsiteX2990" fmla="*/ 5727981 w 7751585"/>
                <a:gd name="connsiteY2990" fmla="*/ 5201195 h 7753593"/>
                <a:gd name="connsiteX2991" fmla="*/ 5817006 w 7751585"/>
                <a:gd name="connsiteY2991" fmla="*/ 5233068 h 7753593"/>
                <a:gd name="connsiteX2992" fmla="*/ 5900901 w 7751585"/>
                <a:gd name="connsiteY2992" fmla="*/ 5262743 h 7753593"/>
                <a:gd name="connsiteX2993" fmla="*/ 5902733 w 7751585"/>
                <a:gd name="connsiteY2993" fmla="*/ 5269337 h 7753593"/>
                <a:gd name="connsiteX2994" fmla="*/ 5902733 w 7751585"/>
                <a:gd name="connsiteY2994" fmla="*/ 5269337 h 7753593"/>
                <a:gd name="connsiteX2995" fmla="*/ 5222777 w 7751585"/>
                <a:gd name="connsiteY2995" fmla="*/ 4279078 h 7753593"/>
                <a:gd name="connsiteX2996" fmla="*/ 5307772 w 7751585"/>
                <a:gd name="connsiteY2996" fmla="*/ 4305456 h 7753593"/>
                <a:gd name="connsiteX2997" fmla="*/ 5393132 w 7751585"/>
                <a:gd name="connsiteY2997" fmla="*/ 4331834 h 7753593"/>
                <a:gd name="connsiteX2998" fmla="*/ 5393132 w 7751585"/>
                <a:gd name="connsiteY2998" fmla="*/ 4333299 h 7753593"/>
                <a:gd name="connsiteX2999" fmla="*/ 5394598 w 7751585"/>
                <a:gd name="connsiteY2999" fmla="*/ 4335131 h 7753593"/>
                <a:gd name="connsiteX3000" fmla="*/ 5360893 w 7751585"/>
                <a:gd name="connsiteY3000" fmla="*/ 4389718 h 7753593"/>
                <a:gd name="connsiteX3001" fmla="*/ 5328287 w 7751585"/>
                <a:gd name="connsiteY3001" fmla="*/ 4443206 h 7753593"/>
                <a:gd name="connsiteX3002" fmla="*/ 5323891 w 7751585"/>
                <a:gd name="connsiteY3002" fmla="*/ 4442840 h 7753593"/>
                <a:gd name="connsiteX3003" fmla="*/ 5222777 w 7751585"/>
                <a:gd name="connsiteY3003" fmla="*/ 4279078 h 7753593"/>
                <a:gd name="connsiteX3004" fmla="*/ 5222777 w 7751585"/>
                <a:gd name="connsiteY3004" fmla="*/ 4279078 h 7753593"/>
                <a:gd name="connsiteX3005" fmla="*/ 5222777 w 7751585"/>
                <a:gd name="connsiteY3005" fmla="*/ 4279078 h 7753593"/>
                <a:gd name="connsiteX3006" fmla="*/ 5714060 w 7751585"/>
                <a:gd name="connsiteY3006" fmla="*/ 4907012 h 7753593"/>
                <a:gd name="connsiteX3007" fmla="*/ 5796856 w 7751585"/>
                <a:gd name="connsiteY3007" fmla="*/ 4942182 h 7753593"/>
                <a:gd name="connsiteX3008" fmla="*/ 5796856 w 7751585"/>
                <a:gd name="connsiteY3008" fmla="*/ 4943281 h 7753593"/>
                <a:gd name="connsiteX3009" fmla="*/ 5624303 w 7751585"/>
                <a:gd name="connsiteY3009" fmla="*/ 5003363 h 7753593"/>
                <a:gd name="connsiteX3010" fmla="*/ 5622471 w 7751585"/>
                <a:gd name="connsiteY3010" fmla="*/ 5001165 h 7753593"/>
                <a:gd name="connsiteX3011" fmla="*/ 5621738 w 7751585"/>
                <a:gd name="connsiteY3011" fmla="*/ 5001165 h 7753593"/>
                <a:gd name="connsiteX3012" fmla="*/ 5625035 w 7751585"/>
                <a:gd name="connsiteY3012" fmla="*/ 4937053 h 7753593"/>
                <a:gd name="connsiteX3013" fmla="*/ 5627966 w 7751585"/>
                <a:gd name="connsiteY3013" fmla="*/ 4875139 h 7753593"/>
                <a:gd name="connsiteX3014" fmla="*/ 5633095 w 7751585"/>
                <a:gd name="connsiteY3014" fmla="*/ 4872208 h 7753593"/>
                <a:gd name="connsiteX3015" fmla="*/ 5714060 w 7751585"/>
                <a:gd name="connsiteY3015" fmla="*/ 4907012 h 7753593"/>
                <a:gd name="connsiteX3016" fmla="*/ 5323525 w 7751585"/>
                <a:gd name="connsiteY3016" fmla="*/ 4474712 h 7753593"/>
                <a:gd name="connsiteX3017" fmla="*/ 5326822 w 7751585"/>
                <a:gd name="connsiteY3017" fmla="*/ 4456761 h 7753593"/>
                <a:gd name="connsiteX3018" fmla="*/ 5328287 w 7751585"/>
                <a:gd name="connsiteY3018" fmla="*/ 4456395 h 7753593"/>
                <a:gd name="connsiteX3019" fmla="*/ 5332684 w 7751585"/>
                <a:gd name="connsiteY3019" fmla="*/ 4463722 h 7753593"/>
                <a:gd name="connsiteX3020" fmla="*/ 5321693 w 7751585"/>
                <a:gd name="connsiteY3020" fmla="*/ 4486436 h 7753593"/>
                <a:gd name="connsiteX3021" fmla="*/ 5323525 w 7751585"/>
                <a:gd name="connsiteY3021" fmla="*/ 4474712 h 7753593"/>
                <a:gd name="connsiteX3022" fmla="*/ 5323525 w 7751585"/>
                <a:gd name="connsiteY3022" fmla="*/ 4474712 h 7753593"/>
                <a:gd name="connsiteX3023" fmla="*/ 5750329 w 7751585"/>
                <a:gd name="connsiteY3023" fmla="*/ 5101180 h 7753593"/>
                <a:gd name="connsiteX3024" fmla="*/ 5752893 w 7751585"/>
                <a:gd name="connsiteY3024" fmla="*/ 5100448 h 7753593"/>
                <a:gd name="connsiteX3025" fmla="*/ 5825065 w 7751585"/>
                <a:gd name="connsiteY3025" fmla="*/ 5178481 h 7753593"/>
                <a:gd name="connsiteX3026" fmla="*/ 5796856 w 7751585"/>
                <a:gd name="connsiteY3026" fmla="*/ 5183976 h 7753593"/>
                <a:gd name="connsiteX3027" fmla="*/ 5728714 w 7751585"/>
                <a:gd name="connsiteY3027" fmla="*/ 5197532 h 7753593"/>
                <a:gd name="connsiteX3028" fmla="*/ 5740071 w 7751585"/>
                <a:gd name="connsiteY3028" fmla="*/ 5147707 h 7753593"/>
                <a:gd name="connsiteX3029" fmla="*/ 5750329 w 7751585"/>
                <a:gd name="connsiteY3029" fmla="*/ 5101180 h 7753593"/>
                <a:gd name="connsiteX3030" fmla="*/ 5750329 w 7751585"/>
                <a:gd name="connsiteY3030" fmla="*/ 5101180 h 7753593"/>
                <a:gd name="connsiteX3031" fmla="*/ 5563487 w 7751585"/>
                <a:gd name="connsiteY3031" fmla="*/ 4896754 h 7753593"/>
                <a:gd name="connsiteX3032" fmla="*/ 5505237 w 7751585"/>
                <a:gd name="connsiteY3032" fmla="*/ 4925696 h 7753593"/>
                <a:gd name="connsiteX3033" fmla="*/ 5504138 w 7751585"/>
                <a:gd name="connsiteY3033" fmla="*/ 4924597 h 7753593"/>
                <a:gd name="connsiteX3034" fmla="*/ 5499009 w 7751585"/>
                <a:gd name="connsiteY3034" fmla="*/ 4924963 h 7753593"/>
                <a:gd name="connsiteX3035" fmla="*/ 5460908 w 7751585"/>
                <a:gd name="connsiteY3035" fmla="*/ 4889060 h 7753593"/>
                <a:gd name="connsiteX3036" fmla="*/ 5422441 w 7751585"/>
                <a:gd name="connsiteY3036" fmla="*/ 4853524 h 7753593"/>
                <a:gd name="connsiteX3037" fmla="*/ 5618807 w 7751585"/>
                <a:gd name="connsiteY3037" fmla="*/ 4868911 h 7753593"/>
                <a:gd name="connsiteX3038" fmla="*/ 5618807 w 7751585"/>
                <a:gd name="connsiteY3038" fmla="*/ 4869644 h 7753593"/>
                <a:gd name="connsiteX3039" fmla="*/ 5563487 w 7751585"/>
                <a:gd name="connsiteY3039" fmla="*/ 4896754 h 7753593"/>
                <a:gd name="connsiteX3040" fmla="*/ 5773776 w 7751585"/>
                <a:gd name="connsiteY3040" fmla="*/ 4561539 h 7753593"/>
                <a:gd name="connsiteX3041" fmla="*/ 5720288 w 7751585"/>
                <a:gd name="connsiteY3041" fmla="*/ 4543587 h 7753593"/>
                <a:gd name="connsiteX3042" fmla="*/ 5741170 w 7751585"/>
                <a:gd name="connsiteY3042" fmla="*/ 4521240 h 7753593"/>
                <a:gd name="connsiteX3043" fmla="*/ 5785132 w 7751585"/>
                <a:gd name="connsiteY3043" fmla="*/ 4474346 h 7753593"/>
                <a:gd name="connsiteX3044" fmla="*/ 5775241 w 7751585"/>
                <a:gd name="connsiteY3044" fmla="*/ 4550548 h 7753593"/>
                <a:gd name="connsiteX3045" fmla="*/ 5773776 w 7751585"/>
                <a:gd name="connsiteY3045" fmla="*/ 4561539 h 7753593"/>
                <a:gd name="connsiteX3046" fmla="*/ 5446987 w 7751585"/>
                <a:gd name="connsiteY3046" fmla="*/ 4803333 h 7753593"/>
                <a:gd name="connsiteX3047" fmla="*/ 5515495 w 7751585"/>
                <a:gd name="connsiteY3047" fmla="*/ 4680238 h 7753593"/>
                <a:gd name="connsiteX3048" fmla="*/ 5516594 w 7751585"/>
                <a:gd name="connsiteY3048" fmla="*/ 4680604 h 7753593"/>
                <a:gd name="connsiteX3049" fmla="*/ 5516594 w 7751585"/>
                <a:gd name="connsiteY3049" fmla="*/ 4680604 h 7753593"/>
                <a:gd name="connsiteX3050" fmla="*/ 5517693 w 7751585"/>
                <a:gd name="connsiteY3050" fmla="*/ 4679871 h 7753593"/>
                <a:gd name="connsiteX3051" fmla="*/ 5521723 w 7751585"/>
                <a:gd name="connsiteY3051" fmla="*/ 4686832 h 7753593"/>
                <a:gd name="connsiteX3052" fmla="*/ 5446987 w 7751585"/>
                <a:gd name="connsiteY3052" fmla="*/ 4803333 h 7753593"/>
                <a:gd name="connsiteX3053" fmla="*/ 5640422 w 7751585"/>
                <a:gd name="connsiteY3053" fmla="*/ 4570331 h 7753593"/>
                <a:gd name="connsiteX3054" fmla="*/ 5595727 w 7751585"/>
                <a:gd name="connsiteY3054" fmla="*/ 4571796 h 7753593"/>
                <a:gd name="connsiteX3055" fmla="*/ 5650314 w 7751585"/>
                <a:gd name="connsiteY3055" fmla="*/ 4543221 h 7753593"/>
                <a:gd name="connsiteX3056" fmla="*/ 5683286 w 7751585"/>
                <a:gd name="connsiteY3056" fmla="*/ 4569232 h 7753593"/>
                <a:gd name="connsiteX3057" fmla="*/ 5640422 w 7751585"/>
                <a:gd name="connsiteY3057" fmla="*/ 4570331 h 7753593"/>
                <a:gd name="connsiteX3058" fmla="*/ 5606351 w 7751585"/>
                <a:gd name="connsiteY3058" fmla="*/ 4513913 h 7753593"/>
                <a:gd name="connsiteX3059" fmla="*/ 5610747 w 7751585"/>
                <a:gd name="connsiteY3059" fmla="*/ 4512447 h 7753593"/>
                <a:gd name="connsiteX3060" fmla="*/ 5647383 w 7751585"/>
                <a:gd name="connsiteY3060" fmla="*/ 4541023 h 7753593"/>
                <a:gd name="connsiteX3061" fmla="*/ 5592796 w 7751585"/>
                <a:gd name="connsiteY3061" fmla="*/ 4569965 h 7753593"/>
                <a:gd name="connsiteX3062" fmla="*/ 5591697 w 7751585"/>
                <a:gd name="connsiteY3062" fmla="*/ 4568866 h 7753593"/>
                <a:gd name="connsiteX3063" fmla="*/ 5599390 w 7751585"/>
                <a:gd name="connsiteY3063" fmla="*/ 4541389 h 7753593"/>
                <a:gd name="connsiteX3064" fmla="*/ 5606351 w 7751585"/>
                <a:gd name="connsiteY3064" fmla="*/ 4513913 h 7753593"/>
                <a:gd name="connsiteX3065" fmla="*/ 5606351 w 7751585"/>
                <a:gd name="connsiteY3065" fmla="*/ 4513913 h 7753593"/>
                <a:gd name="connsiteX3066" fmla="*/ 5531981 w 7751585"/>
                <a:gd name="connsiteY3066" fmla="*/ 4663385 h 7753593"/>
                <a:gd name="connsiteX3067" fmla="*/ 5522456 w 7751585"/>
                <a:gd name="connsiteY3067" fmla="*/ 4668881 h 7753593"/>
                <a:gd name="connsiteX3068" fmla="*/ 5528684 w 7751585"/>
                <a:gd name="connsiteY3068" fmla="*/ 4660088 h 7753593"/>
                <a:gd name="connsiteX3069" fmla="*/ 5531981 w 7751585"/>
                <a:gd name="connsiteY3069" fmla="*/ 4661187 h 7753593"/>
                <a:gd name="connsiteX3070" fmla="*/ 5531981 w 7751585"/>
                <a:gd name="connsiteY3070" fmla="*/ 4663385 h 7753593"/>
                <a:gd name="connsiteX3071" fmla="*/ 5531981 w 7751585"/>
                <a:gd name="connsiteY3071" fmla="*/ 4663385 h 7753593"/>
                <a:gd name="connsiteX3072" fmla="*/ 5565319 w 7751585"/>
                <a:gd name="connsiteY3072" fmla="*/ 4619056 h 7753593"/>
                <a:gd name="connsiteX3073" fmla="*/ 5586934 w 7751585"/>
                <a:gd name="connsiteY3073" fmla="*/ 4580223 h 7753593"/>
                <a:gd name="connsiteX3074" fmla="*/ 5588400 w 7751585"/>
                <a:gd name="connsiteY3074" fmla="*/ 4580589 h 7753593"/>
                <a:gd name="connsiteX3075" fmla="*/ 5593529 w 7751585"/>
                <a:gd name="connsiteY3075" fmla="*/ 4577658 h 7753593"/>
                <a:gd name="connsiteX3076" fmla="*/ 5647383 w 7751585"/>
                <a:gd name="connsiteY3076" fmla="*/ 4595243 h 7753593"/>
                <a:gd name="connsiteX3077" fmla="*/ 5544803 w 7751585"/>
                <a:gd name="connsiteY3077" fmla="*/ 4656058 h 7753593"/>
                <a:gd name="connsiteX3078" fmla="*/ 5565319 w 7751585"/>
                <a:gd name="connsiteY3078" fmla="*/ 4619056 h 7753593"/>
                <a:gd name="connsiteX3079" fmla="*/ 5565319 w 7751585"/>
                <a:gd name="connsiteY3079" fmla="*/ 4619056 h 7753593"/>
                <a:gd name="connsiteX3080" fmla="*/ 5599024 w 7751585"/>
                <a:gd name="connsiteY3080" fmla="*/ 4575460 h 7753593"/>
                <a:gd name="connsiteX3081" fmla="*/ 5681088 w 7751585"/>
                <a:gd name="connsiteY3081" fmla="*/ 4575094 h 7753593"/>
                <a:gd name="connsiteX3082" fmla="*/ 5651779 w 7751585"/>
                <a:gd name="connsiteY3082" fmla="*/ 4592679 h 7753593"/>
                <a:gd name="connsiteX3083" fmla="*/ 5599024 w 7751585"/>
                <a:gd name="connsiteY3083" fmla="*/ 4575460 h 7753593"/>
                <a:gd name="connsiteX3084" fmla="*/ 5583271 w 7751585"/>
                <a:gd name="connsiteY3084" fmla="*/ 4576926 h 7753593"/>
                <a:gd name="connsiteX3085" fmla="*/ 5583637 w 7751585"/>
                <a:gd name="connsiteY3085" fmla="*/ 4577292 h 7753593"/>
                <a:gd name="connsiteX3086" fmla="*/ 5568983 w 7751585"/>
                <a:gd name="connsiteY3086" fmla="*/ 4597808 h 7753593"/>
                <a:gd name="connsiteX3087" fmla="*/ 5574478 w 7751585"/>
                <a:gd name="connsiteY3087" fmla="*/ 4585352 h 7753593"/>
                <a:gd name="connsiteX3088" fmla="*/ 5577409 w 7751585"/>
                <a:gd name="connsiteY3088" fmla="*/ 4578757 h 7753593"/>
                <a:gd name="connsiteX3089" fmla="*/ 5583271 w 7751585"/>
                <a:gd name="connsiteY3089" fmla="*/ 4576926 h 7753593"/>
                <a:gd name="connsiteX3090" fmla="*/ 5571181 w 7751585"/>
                <a:gd name="connsiteY3090" fmla="*/ 4601105 h 7753593"/>
                <a:gd name="connsiteX3091" fmla="*/ 5562389 w 7751585"/>
                <a:gd name="connsiteY3091" fmla="*/ 4617225 h 7753593"/>
                <a:gd name="connsiteX3092" fmla="*/ 5555794 w 7751585"/>
                <a:gd name="connsiteY3092" fmla="*/ 4629315 h 7753593"/>
                <a:gd name="connsiteX3093" fmla="*/ 5562389 w 7751585"/>
                <a:gd name="connsiteY3093" fmla="*/ 4613927 h 7753593"/>
                <a:gd name="connsiteX3094" fmla="*/ 5571181 w 7751585"/>
                <a:gd name="connsiteY3094" fmla="*/ 4601105 h 7753593"/>
                <a:gd name="connsiteX3095" fmla="*/ 5540407 w 7751585"/>
                <a:gd name="connsiteY3095" fmla="*/ 4655326 h 7753593"/>
                <a:gd name="connsiteX3096" fmla="*/ 5533446 w 7751585"/>
                <a:gd name="connsiteY3096" fmla="*/ 4657890 h 7753593"/>
                <a:gd name="connsiteX3097" fmla="*/ 5531248 w 7751585"/>
                <a:gd name="connsiteY3097" fmla="*/ 4657157 h 7753593"/>
                <a:gd name="connsiteX3098" fmla="*/ 5552497 w 7751585"/>
                <a:gd name="connsiteY3098" fmla="*/ 4627849 h 7753593"/>
                <a:gd name="connsiteX3099" fmla="*/ 5540407 w 7751585"/>
                <a:gd name="connsiteY3099" fmla="*/ 4655326 h 7753593"/>
                <a:gd name="connsiteX3100" fmla="*/ 5595727 w 7751585"/>
                <a:gd name="connsiteY3100" fmla="*/ 4539924 h 7753593"/>
                <a:gd name="connsiteX3101" fmla="*/ 5588400 w 7751585"/>
                <a:gd name="connsiteY3101" fmla="*/ 4567767 h 7753593"/>
                <a:gd name="connsiteX3102" fmla="*/ 5582538 w 7751585"/>
                <a:gd name="connsiteY3102" fmla="*/ 4571430 h 7753593"/>
                <a:gd name="connsiteX3103" fmla="*/ 5582538 w 7751585"/>
                <a:gd name="connsiteY3103" fmla="*/ 4573628 h 7753593"/>
                <a:gd name="connsiteX3104" fmla="*/ 5579241 w 7751585"/>
                <a:gd name="connsiteY3104" fmla="*/ 4574361 h 7753593"/>
                <a:gd name="connsiteX3105" fmla="*/ 5598291 w 7751585"/>
                <a:gd name="connsiteY3105" fmla="*/ 4530032 h 7753593"/>
                <a:gd name="connsiteX3106" fmla="*/ 5595727 w 7751585"/>
                <a:gd name="connsiteY3106" fmla="*/ 4539924 h 7753593"/>
                <a:gd name="connsiteX3107" fmla="*/ 5595727 w 7751585"/>
                <a:gd name="connsiteY3107" fmla="*/ 4539924 h 7753593"/>
                <a:gd name="connsiteX3108" fmla="*/ 5520258 w 7751585"/>
                <a:gd name="connsiteY3108" fmla="*/ 4677673 h 7753593"/>
                <a:gd name="connsiteX3109" fmla="*/ 5521357 w 7751585"/>
                <a:gd name="connsiteY3109" fmla="*/ 4676941 h 7753593"/>
                <a:gd name="connsiteX3110" fmla="*/ 5521723 w 7751585"/>
                <a:gd name="connsiteY3110" fmla="*/ 4673643 h 7753593"/>
                <a:gd name="connsiteX3111" fmla="*/ 5528684 w 7751585"/>
                <a:gd name="connsiteY3111" fmla="*/ 4669980 h 7753593"/>
                <a:gd name="connsiteX3112" fmla="*/ 5534179 w 7751585"/>
                <a:gd name="connsiteY3112" fmla="*/ 4667049 h 7753593"/>
                <a:gd name="connsiteX3113" fmla="*/ 5523555 w 7751585"/>
                <a:gd name="connsiteY3113" fmla="*/ 4683535 h 7753593"/>
                <a:gd name="connsiteX3114" fmla="*/ 5520258 w 7751585"/>
                <a:gd name="connsiteY3114" fmla="*/ 4677673 h 7753593"/>
                <a:gd name="connsiteX3115" fmla="*/ 5574478 w 7751585"/>
                <a:gd name="connsiteY3115" fmla="*/ 4575826 h 7753593"/>
                <a:gd name="connsiteX3116" fmla="*/ 5570815 w 7751585"/>
                <a:gd name="connsiteY3116" fmla="*/ 4576926 h 7753593"/>
                <a:gd name="connsiteX3117" fmla="*/ 5587667 w 7751585"/>
                <a:gd name="connsiteY3117" fmla="*/ 4545053 h 7753593"/>
                <a:gd name="connsiteX3118" fmla="*/ 5574478 w 7751585"/>
                <a:gd name="connsiteY3118" fmla="*/ 4575826 h 7753593"/>
                <a:gd name="connsiteX3119" fmla="*/ 5574478 w 7751585"/>
                <a:gd name="connsiteY3119" fmla="*/ 4575826 h 7753593"/>
                <a:gd name="connsiteX3120" fmla="*/ 5573013 w 7751585"/>
                <a:gd name="connsiteY3120" fmla="*/ 4579857 h 7753593"/>
                <a:gd name="connsiteX3121" fmla="*/ 5571181 w 7751585"/>
                <a:gd name="connsiteY3121" fmla="*/ 4583886 h 7753593"/>
                <a:gd name="connsiteX3122" fmla="*/ 5559091 w 7751585"/>
                <a:gd name="connsiteY3122" fmla="*/ 4611729 h 7753593"/>
                <a:gd name="connsiteX3123" fmla="*/ 5551032 w 7751585"/>
                <a:gd name="connsiteY3123" fmla="*/ 4623086 h 7753593"/>
                <a:gd name="connsiteX3124" fmla="*/ 5531248 w 7751585"/>
                <a:gd name="connsiteY3124" fmla="*/ 4650929 h 7753593"/>
                <a:gd name="connsiteX3125" fmla="*/ 5563121 w 7751585"/>
                <a:gd name="connsiteY3125" fmla="*/ 4591580 h 7753593"/>
                <a:gd name="connsiteX3126" fmla="*/ 5568983 w 7751585"/>
                <a:gd name="connsiteY3126" fmla="*/ 4580955 h 7753593"/>
                <a:gd name="connsiteX3127" fmla="*/ 5573013 w 7751585"/>
                <a:gd name="connsiteY3127" fmla="*/ 4579857 h 7753593"/>
                <a:gd name="connsiteX3128" fmla="*/ 5619540 w 7751585"/>
                <a:gd name="connsiteY3128" fmla="*/ 4863782 h 7753593"/>
                <a:gd name="connsiteX3129" fmla="*/ 5619540 w 7751585"/>
                <a:gd name="connsiteY3129" fmla="*/ 4865247 h 7753593"/>
                <a:gd name="connsiteX3130" fmla="*/ 5420976 w 7751585"/>
                <a:gd name="connsiteY3130" fmla="*/ 4849860 h 7753593"/>
                <a:gd name="connsiteX3131" fmla="*/ 5523188 w 7751585"/>
                <a:gd name="connsiteY3131" fmla="*/ 4690129 h 7753593"/>
                <a:gd name="connsiteX3132" fmla="*/ 5621372 w 7751585"/>
                <a:gd name="connsiteY3132" fmla="*/ 4861950 h 7753593"/>
                <a:gd name="connsiteX3133" fmla="*/ 5619540 w 7751585"/>
                <a:gd name="connsiteY3133" fmla="*/ 4863782 h 7753593"/>
                <a:gd name="connsiteX3134" fmla="*/ 5619540 w 7751585"/>
                <a:gd name="connsiteY3134" fmla="*/ 4863782 h 7753593"/>
                <a:gd name="connsiteX3135" fmla="*/ 5688048 w 7751585"/>
                <a:gd name="connsiteY3135" fmla="*/ 4575094 h 7753593"/>
                <a:gd name="connsiteX3136" fmla="*/ 5689148 w 7751585"/>
                <a:gd name="connsiteY3136" fmla="*/ 4575094 h 7753593"/>
                <a:gd name="connsiteX3137" fmla="*/ 5689514 w 7751585"/>
                <a:gd name="connsiteY3137" fmla="*/ 4575460 h 7753593"/>
                <a:gd name="connsiteX3138" fmla="*/ 5692079 w 7751585"/>
                <a:gd name="connsiteY3138" fmla="*/ 4576193 h 7753593"/>
                <a:gd name="connsiteX3139" fmla="*/ 5692079 w 7751585"/>
                <a:gd name="connsiteY3139" fmla="*/ 4576193 h 7753593"/>
                <a:gd name="connsiteX3140" fmla="*/ 5757290 w 7751585"/>
                <a:gd name="connsiteY3140" fmla="*/ 4627116 h 7753593"/>
                <a:gd name="connsiteX3141" fmla="*/ 5677424 w 7751585"/>
                <a:gd name="connsiteY3141" fmla="*/ 4601105 h 7753593"/>
                <a:gd name="connsiteX3142" fmla="*/ 5655809 w 7751585"/>
                <a:gd name="connsiteY3142" fmla="*/ 4594144 h 7753593"/>
                <a:gd name="connsiteX3143" fmla="*/ 5688048 w 7751585"/>
                <a:gd name="connsiteY3143" fmla="*/ 4575094 h 7753593"/>
                <a:gd name="connsiteX3144" fmla="*/ 5763884 w 7751585"/>
                <a:gd name="connsiteY3144" fmla="*/ 4627116 h 7753593"/>
                <a:gd name="connsiteX3145" fmla="*/ 5730546 w 7751585"/>
                <a:gd name="connsiteY3145" fmla="*/ 4599639 h 7753593"/>
                <a:gd name="connsiteX3146" fmla="*/ 5700504 w 7751585"/>
                <a:gd name="connsiteY3146" fmla="*/ 4575094 h 7753593"/>
                <a:gd name="connsiteX3147" fmla="*/ 5771944 w 7751585"/>
                <a:gd name="connsiteY3147" fmla="*/ 4574727 h 7753593"/>
                <a:gd name="connsiteX3148" fmla="*/ 5765350 w 7751585"/>
                <a:gd name="connsiteY3148" fmla="*/ 4626750 h 7753593"/>
                <a:gd name="connsiteX3149" fmla="*/ 5763884 w 7751585"/>
                <a:gd name="connsiteY3149" fmla="*/ 4627116 h 7753593"/>
                <a:gd name="connsiteX3150" fmla="*/ 5763884 w 7751585"/>
                <a:gd name="connsiteY3150" fmla="*/ 4627116 h 7753593"/>
                <a:gd name="connsiteX3151" fmla="*/ 5776340 w 7751585"/>
                <a:gd name="connsiteY3151" fmla="*/ 4570331 h 7753593"/>
                <a:gd name="connsiteX3152" fmla="*/ 5777073 w 7751585"/>
                <a:gd name="connsiteY3152" fmla="*/ 4565935 h 7753593"/>
                <a:gd name="connsiteX3153" fmla="*/ 5791361 w 7751585"/>
                <a:gd name="connsiteY3153" fmla="*/ 4570698 h 7753593"/>
                <a:gd name="connsiteX3154" fmla="*/ 5776340 w 7751585"/>
                <a:gd name="connsiteY3154" fmla="*/ 4570331 h 7753593"/>
                <a:gd name="connsiteX3155" fmla="*/ 5772677 w 7751585"/>
                <a:gd name="connsiteY3155" fmla="*/ 4570331 h 7753593"/>
                <a:gd name="connsiteX3156" fmla="*/ 5747398 w 7751585"/>
                <a:gd name="connsiteY3156" fmla="*/ 4569598 h 7753593"/>
                <a:gd name="connsiteX3157" fmla="*/ 5697574 w 7751585"/>
                <a:gd name="connsiteY3157" fmla="*/ 4568866 h 7753593"/>
                <a:gd name="connsiteX3158" fmla="*/ 5697574 w 7751585"/>
                <a:gd name="connsiteY3158" fmla="*/ 4568866 h 7753593"/>
                <a:gd name="connsiteX3159" fmla="*/ 5696841 w 7751585"/>
                <a:gd name="connsiteY3159" fmla="*/ 4568133 h 7753593"/>
                <a:gd name="connsiteX3160" fmla="*/ 5717357 w 7751585"/>
                <a:gd name="connsiteY3160" fmla="*/ 4546152 h 7753593"/>
                <a:gd name="connsiteX3161" fmla="*/ 5773043 w 7751585"/>
                <a:gd name="connsiteY3161" fmla="*/ 4564836 h 7753593"/>
                <a:gd name="connsiteX3162" fmla="*/ 5772677 w 7751585"/>
                <a:gd name="connsiteY3162" fmla="*/ 4570331 h 7753593"/>
                <a:gd name="connsiteX3163" fmla="*/ 5738606 w 7751585"/>
                <a:gd name="connsiteY3163" fmla="*/ 4518675 h 7753593"/>
                <a:gd name="connsiteX3164" fmla="*/ 5716624 w 7751585"/>
                <a:gd name="connsiteY3164" fmla="*/ 4542122 h 7753593"/>
                <a:gd name="connsiteX3165" fmla="*/ 5677424 w 7751585"/>
                <a:gd name="connsiteY3165" fmla="*/ 4528933 h 7753593"/>
                <a:gd name="connsiteX3166" fmla="*/ 5778905 w 7751585"/>
                <a:gd name="connsiteY3166" fmla="*/ 4475445 h 7753593"/>
                <a:gd name="connsiteX3167" fmla="*/ 5738606 w 7751585"/>
                <a:gd name="connsiteY3167" fmla="*/ 4518675 h 7753593"/>
                <a:gd name="connsiteX3168" fmla="*/ 5714060 w 7751585"/>
                <a:gd name="connsiteY3168" fmla="*/ 4544686 h 7753593"/>
                <a:gd name="connsiteX3169" fmla="*/ 5694643 w 7751585"/>
                <a:gd name="connsiteY3169" fmla="*/ 4565202 h 7753593"/>
                <a:gd name="connsiteX3170" fmla="*/ 5689514 w 7751585"/>
                <a:gd name="connsiteY3170" fmla="*/ 4565935 h 7753593"/>
                <a:gd name="connsiteX3171" fmla="*/ 5655443 w 7751585"/>
                <a:gd name="connsiteY3171" fmla="*/ 4540290 h 7753593"/>
                <a:gd name="connsiteX3172" fmla="*/ 5673761 w 7751585"/>
                <a:gd name="connsiteY3172" fmla="*/ 4530765 h 7753593"/>
                <a:gd name="connsiteX3173" fmla="*/ 5714060 w 7751585"/>
                <a:gd name="connsiteY3173" fmla="*/ 4544686 h 7753593"/>
                <a:gd name="connsiteX3174" fmla="*/ 5652146 w 7751585"/>
                <a:gd name="connsiteY3174" fmla="*/ 4538458 h 7753593"/>
                <a:gd name="connsiteX3175" fmla="*/ 5650680 w 7751585"/>
                <a:gd name="connsiteY3175" fmla="*/ 4537359 h 7753593"/>
                <a:gd name="connsiteX3176" fmla="*/ 5616609 w 7751585"/>
                <a:gd name="connsiteY3176" fmla="*/ 4512081 h 7753593"/>
                <a:gd name="connsiteX3177" fmla="*/ 5669364 w 7751585"/>
                <a:gd name="connsiteY3177" fmla="*/ 4529666 h 7753593"/>
                <a:gd name="connsiteX3178" fmla="*/ 5652146 w 7751585"/>
                <a:gd name="connsiteY3178" fmla="*/ 4538458 h 7753593"/>
                <a:gd name="connsiteX3179" fmla="*/ 5563854 w 7751585"/>
                <a:gd name="connsiteY3179" fmla="*/ 4582421 h 7753593"/>
                <a:gd name="connsiteX3180" fmla="*/ 5559824 w 7751585"/>
                <a:gd name="connsiteY3180" fmla="*/ 4590114 h 7753593"/>
                <a:gd name="connsiteX3181" fmla="*/ 5525020 w 7751585"/>
                <a:gd name="connsiteY3181" fmla="*/ 4655326 h 7753593"/>
                <a:gd name="connsiteX3182" fmla="*/ 5482157 w 7751585"/>
                <a:gd name="connsiteY3182" fmla="*/ 4638840 h 7753593"/>
                <a:gd name="connsiteX3183" fmla="*/ 5429401 w 7751585"/>
                <a:gd name="connsiteY3183" fmla="*/ 4618690 h 7753593"/>
                <a:gd name="connsiteX3184" fmla="*/ 5506336 w 7751585"/>
                <a:gd name="connsiteY3184" fmla="*/ 4598174 h 7753593"/>
                <a:gd name="connsiteX3185" fmla="*/ 5563854 w 7751585"/>
                <a:gd name="connsiteY3185" fmla="*/ 4582421 h 7753593"/>
                <a:gd name="connsiteX3186" fmla="*/ 5481057 w 7751585"/>
                <a:gd name="connsiteY3186" fmla="*/ 4641770 h 7753593"/>
                <a:gd name="connsiteX3187" fmla="*/ 5523555 w 7751585"/>
                <a:gd name="connsiteY3187" fmla="*/ 4657890 h 7753593"/>
                <a:gd name="connsiteX3188" fmla="*/ 5517327 w 7751585"/>
                <a:gd name="connsiteY3188" fmla="*/ 4669247 h 7753593"/>
                <a:gd name="connsiteX3189" fmla="*/ 5513297 w 7751585"/>
                <a:gd name="connsiteY3189" fmla="*/ 4670346 h 7753593"/>
                <a:gd name="connsiteX3190" fmla="*/ 5471166 w 7751585"/>
                <a:gd name="connsiteY3190" fmla="*/ 4644335 h 7753593"/>
                <a:gd name="connsiteX3191" fmla="*/ 5441491 w 7751585"/>
                <a:gd name="connsiteY3191" fmla="*/ 4626017 h 7753593"/>
                <a:gd name="connsiteX3192" fmla="*/ 5481057 w 7751585"/>
                <a:gd name="connsiteY3192" fmla="*/ 4641770 h 7753593"/>
                <a:gd name="connsiteX3193" fmla="*/ 5417678 w 7751585"/>
                <a:gd name="connsiteY3193" fmla="*/ 4849128 h 7753593"/>
                <a:gd name="connsiteX3194" fmla="*/ 5409985 w 7751585"/>
                <a:gd name="connsiteY3194" fmla="*/ 4844365 h 7753593"/>
                <a:gd name="connsiteX3195" fmla="*/ 5488018 w 7751585"/>
                <a:gd name="connsiteY3195" fmla="*/ 4722735 h 7753593"/>
                <a:gd name="connsiteX3196" fmla="*/ 5417678 w 7751585"/>
                <a:gd name="connsiteY3196" fmla="*/ 4849128 h 7753593"/>
                <a:gd name="connsiteX3197" fmla="*/ 5414747 w 7751585"/>
                <a:gd name="connsiteY3197" fmla="*/ 4851326 h 7753593"/>
                <a:gd name="connsiteX3198" fmla="*/ 5405955 w 7751585"/>
                <a:gd name="connsiteY3198" fmla="*/ 4856088 h 7753593"/>
                <a:gd name="connsiteX3199" fmla="*/ 5400826 w 7751585"/>
                <a:gd name="connsiteY3199" fmla="*/ 4859019 h 7753593"/>
                <a:gd name="connsiteX3200" fmla="*/ 5408153 w 7751585"/>
                <a:gd name="connsiteY3200" fmla="*/ 4847296 h 7753593"/>
                <a:gd name="connsiteX3201" fmla="*/ 5414747 w 7751585"/>
                <a:gd name="connsiteY3201" fmla="*/ 4851326 h 7753593"/>
                <a:gd name="connsiteX3202" fmla="*/ 5525387 w 7751585"/>
                <a:gd name="connsiteY3202" fmla="*/ 4687198 h 7753593"/>
                <a:gd name="connsiteX3203" fmla="*/ 5536744 w 7751585"/>
                <a:gd name="connsiteY3203" fmla="*/ 4669614 h 7753593"/>
                <a:gd name="connsiteX3204" fmla="*/ 5539308 w 7751585"/>
                <a:gd name="connsiteY3204" fmla="*/ 4670346 h 7753593"/>
                <a:gd name="connsiteX3205" fmla="*/ 5540407 w 7751585"/>
                <a:gd name="connsiteY3205" fmla="*/ 4669980 h 7753593"/>
                <a:gd name="connsiteX3206" fmla="*/ 5613678 w 7751585"/>
                <a:gd name="connsiteY3206" fmla="*/ 4841801 h 7753593"/>
                <a:gd name="connsiteX3207" fmla="*/ 5525387 w 7751585"/>
                <a:gd name="connsiteY3207" fmla="*/ 4687198 h 7753593"/>
                <a:gd name="connsiteX3208" fmla="*/ 5601955 w 7751585"/>
                <a:gd name="connsiteY3208" fmla="*/ 4511714 h 7753593"/>
                <a:gd name="connsiteX3209" fmla="*/ 5566052 w 7751585"/>
                <a:gd name="connsiteY3209" fmla="*/ 4578025 h 7753593"/>
                <a:gd name="connsiteX3210" fmla="*/ 5505604 w 7751585"/>
                <a:gd name="connsiteY3210" fmla="*/ 4594144 h 7753593"/>
                <a:gd name="connsiteX3211" fmla="*/ 5434897 w 7751585"/>
                <a:gd name="connsiteY3211" fmla="*/ 4613195 h 7753593"/>
                <a:gd name="connsiteX3212" fmla="*/ 5601955 w 7751585"/>
                <a:gd name="connsiteY3212" fmla="*/ 4511714 h 7753593"/>
                <a:gd name="connsiteX3213" fmla="*/ 5601955 w 7751585"/>
                <a:gd name="connsiteY3213" fmla="*/ 4511714 h 7753593"/>
                <a:gd name="connsiteX3214" fmla="*/ 5760587 w 7751585"/>
                <a:gd name="connsiteY3214" fmla="*/ 5104111 h 7753593"/>
                <a:gd name="connsiteX3215" fmla="*/ 5807847 w 7751585"/>
                <a:gd name="connsiteY3215" fmla="*/ 5135251 h 7753593"/>
                <a:gd name="connsiteX3216" fmla="*/ 5863533 w 7751585"/>
                <a:gd name="connsiteY3216" fmla="*/ 5171154 h 7753593"/>
                <a:gd name="connsiteX3217" fmla="*/ 5829095 w 7751585"/>
                <a:gd name="connsiteY3217" fmla="*/ 5177748 h 7753593"/>
                <a:gd name="connsiteX3218" fmla="*/ 5760587 w 7751585"/>
                <a:gd name="connsiteY3218" fmla="*/ 5104111 h 7753593"/>
                <a:gd name="connsiteX3219" fmla="*/ 5750329 w 7751585"/>
                <a:gd name="connsiteY3219" fmla="*/ 5089091 h 7753593"/>
                <a:gd name="connsiteX3220" fmla="*/ 5746299 w 7751585"/>
                <a:gd name="connsiteY3220" fmla="*/ 5090189 h 7753593"/>
                <a:gd name="connsiteX3221" fmla="*/ 5685850 w 7751585"/>
                <a:gd name="connsiteY3221" fmla="*/ 5049158 h 7753593"/>
                <a:gd name="connsiteX3222" fmla="*/ 5625035 w 7751585"/>
                <a:gd name="connsiteY3222" fmla="*/ 5008126 h 7753593"/>
                <a:gd name="connsiteX3223" fmla="*/ 5625035 w 7751585"/>
                <a:gd name="connsiteY3223" fmla="*/ 5006294 h 7753593"/>
                <a:gd name="connsiteX3224" fmla="*/ 5797589 w 7751585"/>
                <a:gd name="connsiteY3224" fmla="*/ 4946212 h 7753593"/>
                <a:gd name="connsiteX3225" fmla="*/ 5799054 w 7751585"/>
                <a:gd name="connsiteY3225" fmla="*/ 4947677 h 7753593"/>
                <a:gd name="connsiteX3226" fmla="*/ 5774509 w 7751585"/>
                <a:gd name="connsiteY3226" fmla="*/ 5018018 h 7753593"/>
                <a:gd name="connsiteX3227" fmla="*/ 5750329 w 7751585"/>
                <a:gd name="connsiteY3227" fmla="*/ 5089091 h 7753593"/>
                <a:gd name="connsiteX3228" fmla="*/ 5750329 w 7751585"/>
                <a:gd name="connsiteY3228" fmla="*/ 5089091 h 7753593"/>
                <a:gd name="connsiteX3229" fmla="*/ 5616609 w 7751585"/>
                <a:gd name="connsiteY3229" fmla="*/ 4618324 h 7753593"/>
                <a:gd name="connsiteX3230" fmla="*/ 5652146 w 7751585"/>
                <a:gd name="connsiteY3230" fmla="*/ 4597075 h 7753593"/>
                <a:gd name="connsiteX3231" fmla="*/ 5676691 w 7751585"/>
                <a:gd name="connsiteY3231" fmla="*/ 4605135 h 7753593"/>
                <a:gd name="connsiteX3232" fmla="*/ 5758755 w 7751585"/>
                <a:gd name="connsiteY3232" fmla="*/ 4631513 h 7753593"/>
                <a:gd name="connsiteX3233" fmla="*/ 5547001 w 7751585"/>
                <a:gd name="connsiteY3233" fmla="*/ 4660088 h 7753593"/>
                <a:gd name="connsiteX3234" fmla="*/ 5616609 w 7751585"/>
                <a:gd name="connsiteY3234" fmla="*/ 4618324 h 7753593"/>
                <a:gd name="connsiteX3235" fmla="*/ 5775607 w 7751585"/>
                <a:gd name="connsiteY3235" fmla="*/ 4574727 h 7753593"/>
                <a:gd name="connsiteX3236" fmla="*/ 5797222 w 7751585"/>
                <a:gd name="connsiteY3236" fmla="*/ 4574727 h 7753593"/>
                <a:gd name="connsiteX3237" fmla="*/ 5798322 w 7751585"/>
                <a:gd name="connsiteY3237" fmla="*/ 4575826 h 7753593"/>
                <a:gd name="connsiteX3238" fmla="*/ 5782568 w 7751585"/>
                <a:gd name="connsiteY3238" fmla="*/ 4601471 h 7753593"/>
                <a:gd name="connsiteX3239" fmla="*/ 5769013 w 7751585"/>
                <a:gd name="connsiteY3239" fmla="*/ 4623819 h 7753593"/>
                <a:gd name="connsiteX3240" fmla="*/ 5775607 w 7751585"/>
                <a:gd name="connsiteY3240" fmla="*/ 4574727 h 7753593"/>
                <a:gd name="connsiteX3241" fmla="*/ 5798688 w 7751585"/>
                <a:gd name="connsiteY3241" fmla="*/ 4569965 h 7753593"/>
                <a:gd name="connsiteX3242" fmla="*/ 5777439 w 7751585"/>
                <a:gd name="connsiteY3242" fmla="*/ 4562638 h 7753593"/>
                <a:gd name="connsiteX3243" fmla="*/ 5778905 w 7751585"/>
                <a:gd name="connsiteY3243" fmla="*/ 4550914 h 7753593"/>
                <a:gd name="connsiteX3244" fmla="*/ 5787331 w 7751585"/>
                <a:gd name="connsiteY3244" fmla="*/ 4482406 h 7753593"/>
                <a:gd name="connsiteX3245" fmla="*/ 5792826 w 7751585"/>
                <a:gd name="connsiteY3245" fmla="*/ 4521606 h 7753593"/>
                <a:gd name="connsiteX3246" fmla="*/ 5799787 w 7751585"/>
                <a:gd name="connsiteY3246" fmla="*/ 4568866 h 7753593"/>
                <a:gd name="connsiteX3247" fmla="*/ 5798688 w 7751585"/>
                <a:gd name="connsiteY3247" fmla="*/ 4569965 h 7753593"/>
                <a:gd name="connsiteX3248" fmla="*/ 5798688 w 7751585"/>
                <a:gd name="connsiteY3248" fmla="*/ 4569965 h 7753593"/>
                <a:gd name="connsiteX3249" fmla="*/ 5775607 w 7751585"/>
                <a:gd name="connsiteY3249" fmla="*/ 4473613 h 7753593"/>
                <a:gd name="connsiteX3250" fmla="*/ 5673028 w 7751585"/>
                <a:gd name="connsiteY3250" fmla="*/ 4527834 h 7753593"/>
                <a:gd name="connsiteX3251" fmla="*/ 5612945 w 7751585"/>
                <a:gd name="connsiteY3251" fmla="*/ 4507684 h 7753593"/>
                <a:gd name="connsiteX3252" fmla="*/ 5697207 w 7751585"/>
                <a:gd name="connsiteY3252" fmla="*/ 4490099 h 7753593"/>
                <a:gd name="connsiteX3253" fmla="*/ 5775607 w 7751585"/>
                <a:gd name="connsiteY3253" fmla="*/ 4473613 h 7753593"/>
                <a:gd name="connsiteX3254" fmla="*/ 5371884 w 7751585"/>
                <a:gd name="connsiteY3254" fmla="*/ 4557142 h 7753593"/>
                <a:gd name="connsiteX3255" fmla="*/ 5322426 w 7751585"/>
                <a:gd name="connsiteY3255" fmla="*/ 4502555 h 7753593"/>
                <a:gd name="connsiteX3256" fmla="*/ 5322792 w 7751585"/>
                <a:gd name="connsiteY3256" fmla="*/ 4502189 h 7753593"/>
                <a:gd name="connsiteX3257" fmla="*/ 5320960 w 7751585"/>
                <a:gd name="connsiteY3257" fmla="*/ 4494496 h 7753593"/>
                <a:gd name="connsiteX3258" fmla="*/ 5334149 w 7751585"/>
                <a:gd name="connsiteY3258" fmla="*/ 4467385 h 7753593"/>
                <a:gd name="connsiteX3259" fmla="*/ 5414015 w 7751585"/>
                <a:gd name="connsiteY3259" fmla="*/ 4604402 h 7753593"/>
                <a:gd name="connsiteX3260" fmla="*/ 5371884 w 7751585"/>
                <a:gd name="connsiteY3260" fmla="*/ 4557142 h 7753593"/>
                <a:gd name="connsiteX3261" fmla="*/ 5330852 w 7751585"/>
                <a:gd name="connsiteY3261" fmla="*/ 4454563 h 7753593"/>
                <a:gd name="connsiteX3262" fmla="*/ 5332317 w 7751585"/>
                <a:gd name="connsiteY3262" fmla="*/ 4452731 h 7753593"/>
                <a:gd name="connsiteX3263" fmla="*/ 5332684 w 7751585"/>
                <a:gd name="connsiteY3263" fmla="*/ 4447236 h 7753593"/>
                <a:gd name="connsiteX3264" fmla="*/ 5330485 w 7751585"/>
                <a:gd name="connsiteY3264" fmla="*/ 4444671 h 7753593"/>
                <a:gd name="connsiteX3265" fmla="*/ 5363457 w 7751585"/>
                <a:gd name="connsiteY3265" fmla="*/ 4391184 h 7753593"/>
                <a:gd name="connsiteX3266" fmla="*/ 5380310 w 7751585"/>
                <a:gd name="connsiteY3266" fmla="*/ 4363340 h 7753593"/>
                <a:gd name="connsiteX3267" fmla="*/ 5355398 w 7751585"/>
                <a:gd name="connsiteY3267" fmla="*/ 4414264 h 7753593"/>
                <a:gd name="connsiteX3268" fmla="*/ 5333417 w 7751585"/>
                <a:gd name="connsiteY3268" fmla="*/ 4459692 h 7753593"/>
                <a:gd name="connsiteX3269" fmla="*/ 5330852 w 7751585"/>
                <a:gd name="connsiteY3269" fmla="*/ 4454563 h 7753593"/>
                <a:gd name="connsiteX3270" fmla="*/ 5323158 w 7751585"/>
                <a:gd name="connsiteY3270" fmla="*/ 4456761 h 7753593"/>
                <a:gd name="connsiteX3271" fmla="*/ 5319861 w 7751585"/>
                <a:gd name="connsiteY3271" fmla="*/ 4473980 h 7753593"/>
                <a:gd name="connsiteX3272" fmla="*/ 5316564 w 7751585"/>
                <a:gd name="connsiteY3272" fmla="*/ 4492664 h 7753593"/>
                <a:gd name="connsiteX3273" fmla="*/ 5311435 w 7751585"/>
                <a:gd name="connsiteY3273" fmla="*/ 4495961 h 7753593"/>
                <a:gd name="connsiteX3274" fmla="*/ 5314000 w 7751585"/>
                <a:gd name="connsiteY3274" fmla="*/ 4505120 h 7753593"/>
                <a:gd name="connsiteX3275" fmla="*/ 5320594 w 7751585"/>
                <a:gd name="connsiteY3275" fmla="*/ 4505120 h 7753593"/>
                <a:gd name="connsiteX3276" fmla="*/ 5369686 w 7751585"/>
                <a:gd name="connsiteY3276" fmla="*/ 4559707 h 7753593"/>
                <a:gd name="connsiteX3277" fmla="*/ 5420609 w 7751585"/>
                <a:gd name="connsiteY3277" fmla="*/ 4616125 h 7753593"/>
                <a:gd name="connsiteX3278" fmla="*/ 5209954 w 7751585"/>
                <a:gd name="connsiteY3278" fmla="*/ 4613561 h 7753593"/>
                <a:gd name="connsiteX3279" fmla="*/ 5323158 w 7751585"/>
                <a:gd name="connsiteY3279" fmla="*/ 4456761 h 7753593"/>
                <a:gd name="connsiteX3280" fmla="*/ 5469334 w 7751585"/>
                <a:gd name="connsiteY3280" fmla="*/ 4647999 h 7753593"/>
                <a:gd name="connsiteX3281" fmla="*/ 5511465 w 7751585"/>
                <a:gd name="connsiteY3281" fmla="*/ 4673643 h 7753593"/>
                <a:gd name="connsiteX3282" fmla="*/ 5512564 w 7751585"/>
                <a:gd name="connsiteY3282" fmla="*/ 4678040 h 7753593"/>
                <a:gd name="connsiteX3283" fmla="*/ 5407420 w 7751585"/>
                <a:gd name="connsiteY3283" fmla="*/ 4842533 h 7753593"/>
                <a:gd name="connsiteX3284" fmla="*/ 5366389 w 7751585"/>
                <a:gd name="connsiteY3284" fmla="*/ 4816888 h 7753593"/>
                <a:gd name="connsiteX3285" fmla="*/ 5314732 w 7751585"/>
                <a:gd name="connsiteY3285" fmla="*/ 4785016 h 7753593"/>
                <a:gd name="connsiteX3286" fmla="*/ 5425005 w 7751585"/>
                <a:gd name="connsiteY3286" fmla="*/ 4620156 h 7753593"/>
                <a:gd name="connsiteX3287" fmla="*/ 5469334 w 7751585"/>
                <a:gd name="connsiteY3287" fmla="*/ 4647999 h 7753593"/>
                <a:gd name="connsiteX3288" fmla="*/ 5364190 w 7751585"/>
                <a:gd name="connsiteY3288" fmla="*/ 4820186 h 7753593"/>
                <a:gd name="connsiteX3289" fmla="*/ 5405222 w 7751585"/>
                <a:gd name="connsiteY3289" fmla="*/ 4845464 h 7753593"/>
                <a:gd name="connsiteX3290" fmla="*/ 5395331 w 7751585"/>
                <a:gd name="connsiteY3290" fmla="*/ 4861217 h 7753593"/>
                <a:gd name="connsiteX3291" fmla="*/ 5355032 w 7751585"/>
                <a:gd name="connsiteY3291" fmla="*/ 4823483 h 7753593"/>
                <a:gd name="connsiteX3292" fmla="*/ 5326089 w 7751585"/>
                <a:gd name="connsiteY3292" fmla="*/ 4796739 h 7753593"/>
                <a:gd name="connsiteX3293" fmla="*/ 5364190 w 7751585"/>
                <a:gd name="connsiteY3293" fmla="*/ 4820186 h 7753593"/>
                <a:gd name="connsiteX3294" fmla="*/ 5407786 w 7751585"/>
                <a:gd name="connsiteY3294" fmla="*/ 4859385 h 7753593"/>
                <a:gd name="connsiteX3295" fmla="*/ 5418045 w 7751585"/>
                <a:gd name="connsiteY3295" fmla="*/ 4853524 h 7753593"/>
                <a:gd name="connsiteX3296" fmla="*/ 5458710 w 7751585"/>
                <a:gd name="connsiteY3296" fmla="*/ 4891991 h 7753593"/>
                <a:gd name="connsiteX3297" fmla="*/ 5487652 w 7751585"/>
                <a:gd name="connsiteY3297" fmla="*/ 4919102 h 7753593"/>
                <a:gd name="connsiteX3298" fmla="*/ 5449551 w 7751585"/>
                <a:gd name="connsiteY3298" fmla="*/ 4895288 h 7753593"/>
                <a:gd name="connsiteX3299" fmla="*/ 5398994 w 7751585"/>
                <a:gd name="connsiteY3299" fmla="*/ 4864148 h 7753593"/>
                <a:gd name="connsiteX3300" fmla="*/ 5407786 w 7751585"/>
                <a:gd name="connsiteY3300" fmla="*/ 4859385 h 7753593"/>
                <a:gd name="connsiteX3301" fmla="*/ 5407786 w 7751585"/>
                <a:gd name="connsiteY3301" fmla="*/ 4859385 h 7753593"/>
                <a:gd name="connsiteX3302" fmla="*/ 5507069 w 7751585"/>
                <a:gd name="connsiteY3302" fmla="*/ 4928993 h 7753593"/>
                <a:gd name="connsiteX3303" fmla="*/ 5565319 w 7751585"/>
                <a:gd name="connsiteY3303" fmla="*/ 4900418 h 7753593"/>
                <a:gd name="connsiteX3304" fmla="*/ 5621372 w 7751585"/>
                <a:gd name="connsiteY3304" fmla="*/ 4872574 h 7753593"/>
                <a:gd name="connsiteX3305" fmla="*/ 5623570 w 7751585"/>
                <a:gd name="connsiteY3305" fmla="*/ 4875139 h 7753593"/>
                <a:gd name="connsiteX3306" fmla="*/ 5625035 w 7751585"/>
                <a:gd name="connsiteY3306" fmla="*/ 4875505 h 7753593"/>
                <a:gd name="connsiteX3307" fmla="*/ 5621738 w 7751585"/>
                <a:gd name="connsiteY3307" fmla="*/ 4937419 h 7753593"/>
                <a:gd name="connsiteX3308" fmla="*/ 5618807 w 7751585"/>
                <a:gd name="connsiteY3308" fmla="*/ 5001532 h 7753593"/>
                <a:gd name="connsiteX3309" fmla="*/ 5616976 w 7751585"/>
                <a:gd name="connsiteY3309" fmla="*/ 5002630 h 7753593"/>
                <a:gd name="connsiteX3310" fmla="*/ 5562389 w 7751585"/>
                <a:gd name="connsiteY3310" fmla="*/ 4966728 h 7753593"/>
                <a:gd name="connsiteX3311" fmla="*/ 5507435 w 7751585"/>
                <a:gd name="connsiteY3311" fmla="*/ 4931191 h 7753593"/>
                <a:gd name="connsiteX3312" fmla="*/ 5507069 w 7751585"/>
                <a:gd name="connsiteY3312" fmla="*/ 4928993 h 7753593"/>
                <a:gd name="connsiteX3313" fmla="*/ 5507069 w 7751585"/>
                <a:gd name="connsiteY3313" fmla="*/ 4928993 h 7753593"/>
                <a:gd name="connsiteX3314" fmla="*/ 5684018 w 7751585"/>
                <a:gd name="connsiteY3314" fmla="*/ 5052455 h 7753593"/>
                <a:gd name="connsiteX3315" fmla="*/ 5744467 w 7751585"/>
                <a:gd name="connsiteY3315" fmla="*/ 5093120 h 7753593"/>
                <a:gd name="connsiteX3316" fmla="*/ 5744101 w 7751585"/>
                <a:gd name="connsiteY3316" fmla="*/ 5096784 h 7753593"/>
                <a:gd name="connsiteX3317" fmla="*/ 5747032 w 7751585"/>
                <a:gd name="connsiteY3317" fmla="*/ 5100448 h 7753593"/>
                <a:gd name="connsiteX3318" fmla="*/ 5736407 w 7751585"/>
                <a:gd name="connsiteY3318" fmla="*/ 5146974 h 7753593"/>
                <a:gd name="connsiteX3319" fmla="*/ 5725783 w 7751585"/>
                <a:gd name="connsiteY3319" fmla="*/ 5194967 h 7753593"/>
                <a:gd name="connsiteX3320" fmla="*/ 5625035 w 7751585"/>
                <a:gd name="connsiteY3320" fmla="*/ 5012156 h 7753593"/>
                <a:gd name="connsiteX3321" fmla="*/ 5684018 w 7751585"/>
                <a:gd name="connsiteY3321" fmla="*/ 5052455 h 7753593"/>
                <a:gd name="connsiteX3322" fmla="*/ 5684018 w 7751585"/>
                <a:gd name="connsiteY3322" fmla="*/ 5052455 h 7753593"/>
                <a:gd name="connsiteX3323" fmla="*/ 5797589 w 7751585"/>
                <a:gd name="connsiteY3323" fmla="*/ 5188007 h 7753593"/>
                <a:gd name="connsiteX3324" fmla="*/ 5827996 w 7751585"/>
                <a:gd name="connsiteY3324" fmla="*/ 5182145 h 7753593"/>
                <a:gd name="connsiteX3325" fmla="*/ 5899802 w 7751585"/>
                <a:gd name="connsiteY3325" fmla="*/ 5259812 h 7753593"/>
                <a:gd name="connsiteX3326" fmla="*/ 5816639 w 7751585"/>
                <a:gd name="connsiteY3326" fmla="*/ 5230137 h 7753593"/>
                <a:gd name="connsiteX3327" fmla="*/ 5732744 w 7751585"/>
                <a:gd name="connsiteY3327" fmla="*/ 5200462 h 7753593"/>
                <a:gd name="connsiteX3328" fmla="*/ 5797589 w 7751585"/>
                <a:gd name="connsiteY3328" fmla="*/ 5188007 h 7753593"/>
                <a:gd name="connsiteX3329" fmla="*/ 7748798 w 7751585"/>
                <a:gd name="connsiteY3329" fmla="*/ 4649097 h 7753593"/>
                <a:gd name="connsiteX3330" fmla="*/ 7737807 w 7751585"/>
                <a:gd name="connsiteY3330" fmla="*/ 4652395 h 7753593"/>
                <a:gd name="connsiteX3331" fmla="*/ 7737807 w 7751585"/>
                <a:gd name="connsiteY3331" fmla="*/ 4652395 h 7753593"/>
                <a:gd name="connsiteX3332" fmla="*/ 7737074 w 7751585"/>
                <a:gd name="connsiteY3332" fmla="*/ 4658623 h 7753593"/>
                <a:gd name="connsiteX3333" fmla="*/ 7737074 w 7751585"/>
                <a:gd name="connsiteY3333" fmla="*/ 4658623 h 7753593"/>
                <a:gd name="connsiteX3334" fmla="*/ 7612514 w 7751585"/>
                <a:gd name="connsiteY3334" fmla="*/ 4735191 h 7753593"/>
                <a:gd name="connsiteX3335" fmla="*/ 7489418 w 7751585"/>
                <a:gd name="connsiteY3335" fmla="*/ 4811393 h 7753593"/>
                <a:gd name="connsiteX3336" fmla="*/ 7487220 w 7751585"/>
                <a:gd name="connsiteY3336" fmla="*/ 4808829 h 7753593"/>
                <a:gd name="connsiteX3337" fmla="*/ 7482457 w 7751585"/>
                <a:gd name="connsiteY3337" fmla="*/ 4807729 h 7753593"/>
                <a:gd name="connsiteX3338" fmla="*/ 7475497 w 7751585"/>
                <a:gd name="connsiteY3338" fmla="*/ 4810660 h 7753593"/>
                <a:gd name="connsiteX3339" fmla="*/ 7358629 w 7751585"/>
                <a:gd name="connsiteY3339" fmla="*/ 4725666 h 7753593"/>
                <a:gd name="connsiteX3340" fmla="*/ 7233702 w 7751585"/>
                <a:gd name="connsiteY3340" fmla="*/ 4635542 h 7753593"/>
                <a:gd name="connsiteX3341" fmla="*/ 7233336 w 7751585"/>
                <a:gd name="connsiteY3341" fmla="*/ 4635542 h 7753593"/>
                <a:gd name="connsiteX3342" fmla="*/ 7233336 w 7751585"/>
                <a:gd name="connsiteY3342" fmla="*/ 4635542 h 7753593"/>
                <a:gd name="connsiteX3343" fmla="*/ 7233336 w 7751585"/>
                <a:gd name="connsiteY3343" fmla="*/ 4635542 h 7753593"/>
                <a:gd name="connsiteX3344" fmla="*/ 7231504 w 7751585"/>
                <a:gd name="connsiteY3344" fmla="*/ 4635909 h 7753593"/>
                <a:gd name="connsiteX3345" fmla="*/ 7231504 w 7751585"/>
                <a:gd name="connsiteY3345" fmla="*/ 4636275 h 7753593"/>
                <a:gd name="connsiteX3346" fmla="*/ 7231504 w 7751585"/>
                <a:gd name="connsiteY3346" fmla="*/ 4636275 h 7753593"/>
                <a:gd name="connsiteX3347" fmla="*/ 7231138 w 7751585"/>
                <a:gd name="connsiteY3347" fmla="*/ 4637008 h 7753593"/>
                <a:gd name="connsiteX3348" fmla="*/ 7228573 w 7751585"/>
                <a:gd name="connsiteY3348" fmla="*/ 4801135 h 7753593"/>
                <a:gd name="connsiteX3349" fmla="*/ 7226741 w 7751585"/>
                <a:gd name="connsiteY3349" fmla="*/ 4961965 h 7753593"/>
                <a:gd name="connsiteX3350" fmla="*/ 7103646 w 7751585"/>
                <a:gd name="connsiteY3350" fmla="*/ 4878802 h 7753593"/>
                <a:gd name="connsiteX3351" fmla="*/ 6977619 w 7751585"/>
                <a:gd name="connsiteY3351" fmla="*/ 4794541 h 7753593"/>
                <a:gd name="connsiteX3352" fmla="*/ 6977619 w 7751585"/>
                <a:gd name="connsiteY3352" fmla="*/ 4794174 h 7753593"/>
                <a:gd name="connsiteX3353" fmla="*/ 6976521 w 7751585"/>
                <a:gd name="connsiteY3353" fmla="*/ 4794541 h 7753593"/>
                <a:gd name="connsiteX3354" fmla="*/ 6975788 w 7751585"/>
                <a:gd name="connsiteY3354" fmla="*/ 4794907 h 7753593"/>
                <a:gd name="connsiteX3355" fmla="*/ 6975421 w 7751585"/>
                <a:gd name="connsiteY3355" fmla="*/ 4794907 h 7753593"/>
                <a:gd name="connsiteX3356" fmla="*/ 6975421 w 7751585"/>
                <a:gd name="connsiteY3356" fmla="*/ 4794907 h 7753593"/>
                <a:gd name="connsiteX3357" fmla="*/ 6975055 w 7751585"/>
                <a:gd name="connsiteY3357" fmla="*/ 4794907 h 7753593"/>
                <a:gd name="connsiteX3358" fmla="*/ 6975055 w 7751585"/>
                <a:gd name="connsiteY3358" fmla="*/ 4795273 h 7753593"/>
                <a:gd name="connsiteX3359" fmla="*/ 6916438 w 7751585"/>
                <a:gd name="connsiteY3359" fmla="*/ 4857554 h 7753593"/>
                <a:gd name="connsiteX3360" fmla="*/ 6857455 w 7751585"/>
                <a:gd name="connsiteY3360" fmla="*/ 4920567 h 7753593"/>
                <a:gd name="connsiteX3361" fmla="*/ 6857455 w 7751585"/>
                <a:gd name="connsiteY3361" fmla="*/ 4920933 h 7753593"/>
                <a:gd name="connsiteX3362" fmla="*/ 6857089 w 7751585"/>
                <a:gd name="connsiteY3362" fmla="*/ 4920933 h 7753593"/>
                <a:gd name="connsiteX3363" fmla="*/ 6857089 w 7751585"/>
                <a:gd name="connsiteY3363" fmla="*/ 4920933 h 7753593"/>
                <a:gd name="connsiteX3364" fmla="*/ 6807264 w 7751585"/>
                <a:gd name="connsiteY3364" fmla="*/ 5000432 h 7753593"/>
                <a:gd name="connsiteX3365" fmla="*/ 6761470 w 7751585"/>
                <a:gd name="connsiteY3365" fmla="*/ 5074436 h 7753593"/>
                <a:gd name="connsiteX3366" fmla="*/ 6752311 w 7751585"/>
                <a:gd name="connsiteY3366" fmla="*/ 5077733 h 7753593"/>
                <a:gd name="connsiteX3367" fmla="*/ 6753776 w 7751585"/>
                <a:gd name="connsiteY3367" fmla="*/ 5086160 h 7753593"/>
                <a:gd name="connsiteX3368" fmla="*/ 6699189 w 7751585"/>
                <a:gd name="connsiteY3368" fmla="*/ 5169322 h 7753593"/>
                <a:gd name="connsiteX3369" fmla="*/ 6645335 w 7751585"/>
                <a:gd name="connsiteY3369" fmla="*/ 5251752 h 7753593"/>
                <a:gd name="connsiteX3370" fmla="*/ 6642404 w 7751585"/>
                <a:gd name="connsiteY3370" fmla="*/ 5251020 h 7753593"/>
                <a:gd name="connsiteX3371" fmla="*/ 6634345 w 7751585"/>
                <a:gd name="connsiteY3371" fmla="*/ 5259079 h 7753593"/>
                <a:gd name="connsiteX3372" fmla="*/ 6634711 w 7751585"/>
                <a:gd name="connsiteY3372" fmla="*/ 5261644 h 7753593"/>
                <a:gd name="connsiteX3373" fmla="*/ 6495862 w 7751585"/>
                <a:gd name="connsiteY3373" fmla="*/ 5337846 h 7753593"/>
                <a:gd name="connsiteX3374" fmla="*/ 6354449 w 7751585"/>
                <a:gd name="connsiteY3374" fmla="*/ 5415879 h 7753593"/>
                <a:gd name="connsiteX3375" fmla="*/ 6353716 w 7751585"/>
                <a:gd name="connsiteY3375" fmla="*/ 5414780 h 7753593"/>
                <a:gd name="connsiteX3376" fmla="*/ 6346389 w 7751585"/>
                <a:gd name="connsiteY3376" fmla="*/ 5416979 h 7753593"/>
                <a:gd name="connsiteX3377" fmla="*/ 6346389 w 7751585"/>
                <a:gd name="connsiteY3377" fmla="*/ 5418810 h 7753593"/>
                <a:gd name="connsiteX3378" fmla="*/ 6200946 w 7751585"/>
                <a:gd name="connsiteY3378" fmla="*/ 5456911 h 7753593"/>
                <a:gd name="connsiteX3379" fmla="*/ 6052939 w 7751585"/>
                <a:gd name="connsiteY3379" fmla="*/ 5496111 h 7753593"/>
                <a:gd name="connsiteX3380" fmla="*/ 6033888 w 7751585"/>
                <a:gd name="connsiteY3380" fmla="*/ 5405621 h 7753593"/>
                <a:gd name="connsiteX3381" fmla="*/ 6016303 w 7751585"/>
                <a:gd name="connsiteY3381" fmla="*/ 5322825 h 7753593"/>
                <a:gd name="connsiteX3382" fmla="*/ 6021798 w 7751585"/>
                <a:gd name="connsiteY3382" fmla="*/ 5318429 h 7753593"/>
                <a:gd name="connsiteX3383" fmla="*/ 6017402 w 7751585"/>
                <a:gd name="connsiteY3383" fmla="*/ 5304507 h 7753593"/>
                <a:gd name="connsiteX3384" fmla="*/ 6017402 w 7751585"/>
                <a:gd name="connsiteY3384" fmla="*/ 5304507 h 7753593"/>
                <a:gd name="connsiteX3385" fmla="*/ 6012640 w 7751585"/>
                <a:gd name="connsiteY3385" fmla="*/ 5303409 h 7753593"/>
                <a:gd name="connsiteX3386" fmla="*/ 6003481 w 7751585"/>
                <a:gd name="connsiteY3386" fmla="*/ 5308904 h 7753593"/>
                <a:gd name="connsiteX3387" fmla="*/ 6002748 w 7751585"/>
                <a:gd name="connsiteY3387" fmla="*/ 5316963 h 7753593"/>
                <a:gd name="connsiteX3388" fmla="*/ 6003481 w 7751585"/>
                <a:gd name="connsiteY3388" fmla="*/ 5318063 h 7753593"/>
                <a:gd name="connsiteX3389" fmla="*/ 5951458 w 7751585"/>
                <a:gd name="connsiteY3389" fmla="*/ 5355431 h 7753593"/>
                <a:gd name="connsiteX3390" fmla="*/ 5893940 w 7751585"/>
                <a:gd name="connsiteY3390" fmla="*/ 5397195 h 7753593"/>
                <a:gd name="connsiteX3391" fmla="*/ 5890277 w 7751585"/>
                <a:gd name="connsiteY3391" fmla="*/ 5398661 h 7753593"/>
                <a:gd name="connsiteX3392" fmla="*/ 5891742 w 7751585"/>
                <a:gd name="connsiteY3392" fmla="*/ 5402691 h 7753593"/>
                <a:gd name="connsiteX3393" fmla="*/ 5891742 w 7751585"/>
                <a:gd name="connsiteY3393" fmla="*/ 5402691 h 7753593"/>
                <a:gd name="connsiteX3394" fmla="*/ 5894307 w 7751585"/>
                <a:gd name="connsiteY3394" fmla="*/ 5402691 h 7753593"/>
                <a:gd name="connsiteX3395" fmla="*/ 5971241 w 7751585"/>
                <a:gd name="connsiteY3395" fmla="*/ 5450683 h 7753593"/>
                <a:gd name="connsiteX3396" fmla="*/ 6050008 w 7751585"/>
                <a:gd name="connsiteY3396" fmla="*/ 5499409 h 7753593"/>
                <a:gd name="connsiteX3397" fmla="*/ 6050374 w 7751585"/>
                <a:gd name="connsiteY3397" fmla="*/ 5500141 h 7753593"/>
                <a:gd name="connsiteX3398" fmla="*/ 6050740 w 7751585"/>
                <a:gd name="connsiteY3398" fmla="*/ 5500141 h 7753593"/>
                <a:gd name="connsiteX3399" fmla="*/ 6151488 w 7751585"/>
                <a:gd name="connsiteY3399" fmla="*/ 5595394 h 7753593"/>
                <a:gd name="connsiteX3400" fmla="*/ 6246740 w 7751585"/>
                <a:gd name="connsiteY3400" fmla="*/ 5684418 h 7753593"/>
                <a:gd name="connsiteX3401" fmla="*/ 6246008 w 7751585"/>
                <a:gd name="connsiteY3401" fmla="*/ 5685151 h 7753593"/>
                <a:gd name="connsiteX3402" fmla="*/ 6245275 w 7751585"/>
                <a:gd name="connsiteY3402" fmla="*/ 5692478 h 7753593"/>
                <a:gd name="connsiteX3403" fmla="*/ 6250038 w 7751585"/>
                <a:gd name="connsiteY3403" fmla="*/ 5697973 h 7753593"/>
                <a:gd name="connsiteX3404" fmla="*/ 6262860 w 7751585"/>
                <a:gd name="connsiteY3404" fmla="*/ 5693943 h 7753593"/>
                <a:gd name="connsiteX3405" fmla="*/ 6262860 w 7751585"/>
                <a:gd name="connsiteY3405" fmla="*/ 5693943 h 7753593"/>
                <a:gd name="connsiteX3406" fmla="*/ 6263593 w 7751585"/>
                <a:gd name="connsiteY3406" fmla="*/ 5686616 h 7753593"/>
                <a:gd name="connsiteX3407" fmla="*/ 6262128 w 7751585"/>
                <a:gd name="connsiteY3407" fmla="*/ 5684784 h 7753593"/>
                <a:gd name="connsiteX3408" fmla="*/ 6379361 w 7751585"/>
                <a:gd name="connsiteY3408" fmla="*/ 5577076 h 7753593"/>
                <a:gd name="connsiteX3409" fmla="*/ 6389619 w 7751585"/>
                <a:gd name="connsiteY3409" fmla="*/ 5629098 h 7753593"/>
                <a:gd name="connsiteX3410" fmla="*/ 6387787 w 7751585"/>
                <a:gd name="connsiteY3410" fmla="*/ 5630564 h 7753593"/>
                <a:gd name="connsiteX3411" fmla="*/ 6389986 w 7751585"/>
                <a:gd name="connsiteY3411" fmla="*/ 5637158 h 7753593"/>
                <a:gd name="connsiteX3412" fmla="*/ 6396580 w 7751585"/>
                <a:gd name="connsiteY3412" fmla="*/ 5635326 h 7753593"/>
                <a:gd name="connsiteX3413" fmla="*/ 6396580 w 7751585"/>
                <a:gd name="connsiteY3413" fmla="*/ 5634960 h 7753593"/>
                <a:gd name="connsiteX3414" fmla="*/ 6396946 w 7751585"/>
                <a:gd name="connsiteY3414" fmla="*/ 5631297 h 7753593"/>
                <a:gd name="connsiteX3415" fmla="*/ 6395847 w 7751585"/>
                <a:gd name="connsiteY3415" fmla="*/ 5630197 h 7753593"/>
                <a:gd name="connsiteX3416" fmla="*/ 6451899 w 7751585"/>
                <a:gd name="connsiteY3416" fmla="*/ 5545203 h 7753593"/>
                <a:gd name="connsiteX3417" fmla="*/ 6505388 w 7751585"/>
                <a:gd name="connsiteY3417" fmla="*/ 5463139 h 7753593"/>
                <a:gd name="connsiteX3418" fmla="*/ 6515645 w 7751585"/>
                <a:gd name="connsiteY3418" fmla="*/ 5459476 h 7753593"/>
                <a:gd name="connsiteX3419" fmla="*/ 6622255 w 7751585"/>
                <a:gd name="connsiteY3419" fmla="*/ 5496844 h 7753593"/>
                <a:gd name="connsiteX3420" fmla="*/ 6729231 w 7751585"/>
                <a:gd name="connsiteY3420" fmla="*/ 5534212 h 7753593"/>
                <a:gd name="connsiteX3421" fmla="*/ 6733260 w 7751585"/>
                <a:gd name="connsiteY3421" fmla="*/ 5543005 h 7753593"/>
                <a:gd name="connsiteX3422" fmla="*/ 6737290 w 7751585"/>
                <a:gd name="connsiteY3422" fmla="*/ 5544104 h 7753593"/>
                <a:gd name="connsiteX3423" fmla="*/ 6745350 w 7751585"/>
                <a:gd name="connsiteY3423" fmla="*/ 5539341 h 7753593"/>
                <a:gd name="connsiteX3424" fmla="*/ 6742419 w 7751585"/>
                <a:gd name="connsiteY3424" fmla="*/ 5528350 h 7753593"/>
                <a:gd name="connsiteX3425" fmla="*/ 6796273 w 7751585"/>
                <a:gd name="connsiteY3425" fmla="*/ 5403790 h 7753593"/>
                <a:gd name="connsiteX3426" fmla="*/ 6848662 w 7751585"/>
                <a:gd name="connsiteY3426" fmla="*/ 5281427 h 7753593"/>
                <a:gd name="connsiteX3427" fmla="*/ 6851227 w 7751585"/>
                <a:gd name="connsiteY3427" fmla="*/ 5282160 h 7753593"/>
                <a:gd name="connsiteX3428" fmla="*/ 6862217 w 7751585"/>
                <a:gd name="connsiteY3428" fmla="*/ 5271169 h 7753593"/>
                <a:gd name="connsiteX3429" fmla="*/ 6861851 w 7751585"/>
                <a:gd name="connsiteY3429" fmla="*/ 5267872 h 7753593"/>
                <a:gd name="connsiteX3430" fmla="*/ 7006562 w 7751585"/>
                <a:gd name="connsiteY3430" fmla="*/ 5206691 h 7753593"/>
                <a:gd name="connsiteX3431" fmla="*/ 7152371 w 7751585"/>
                <a:gd name="connsiteY3431" fmla="*/ 5144410 h 7753593"/>
                <a:gd name="connsiteX3432" fmla="*/ 7155668 w 7751585"/>
                <a:gd name="connsiteY3432" fmla="*/ 5148440 h 7753593"/>
                <a:gd name="connsiteX3433" fmla="*/ 7160431 w 7751585"/>
                <a:gd name="connsiteY3433" fmla="*/ 5149539 h 7753593"/>
                <a:gd name="connsiteX3434" fmla="*/ 7171055 w 7751585"/>
                <a:gd name="connsiteY3434" fmla="*/ 5138915 h 7753593"/>
                <a:gd name="connsiteX3435" fmla="*/ 7170689 w 7751585"/>
                <a:gd name="connsiteY3435" fmla="*/ 5135618 h 7753593"/>
                <a:gd name="connsiteX3436" fmla="*/ 7165926 w 7751585"/>
                <a:gd name="connsiteY3436" fmla="*/ 5130122 h 7753593"/>
                <a:gd name="connsiteX3437" fmla="*/ 7195968 w 7751585"/>
                <a:gd name="connsiteY3437" fmla="*/ 5052821 h 7753593"/>
                <a:gd name="connsiteX3438" fmla="*/ 7228207 w 7751585"/>
                <a:gd name="connsiteY3438" fmla="*/ 4969292 h 7753593"/>
                <a:gd name="connsiteX3439" fmla="*/ 7309538 w 7751585"/>
                <a:gd name="connsiteY3439" fmla="*/ 5103745 h 7753593"/>
                <a:gd name="connsiteX3440" fmla="*/ 7388304 w 7751585"/>
                <a:gd name="connsiteY3440" fmla="*/ 5233434 h 7753593"/>
                <a:gd name="connsiteX3441" fmla="*/ 7385740 w 7751585"/>
                <a:gd name="connsiteY3441" fmla="*/ 5235633 h 7753593"/>
                <a:gd name="connsiteX3442" fmla="*/ 7389769 w 7751585"/>
                <a:gd name="connsiteY3442" fmla="*/ 5248821 h 7753593"/>
                <a:gd name="connsiteX3443" fmla="*/ 7389769 w 7751585"/>
                <a:gd name="connsiteY3443" fmla="*/ 5248821 h 7753593"/>
                <a:gd name="connsiteX3444" fmla="*/ 7394165 w 7751585"/>
                <a:gd name="connsiteY3444" fmla="*/ 5249920 h 7753593"/>
                <a:gd name="connsiteX3445" fmla="*/ 7402958 w 7751585"/>
                <a:gd name="connsiteY3445" fmla="*/ 5244792 h 7753593"/>
                <a:gd name="connsiteX3446" fmla="*/ 7402958 w 7751585"/>
                <a:gd name="connsiteY3446" fmla="*/ 5242593 h 7753593"/>
                <a:gd name="connsiteX3447" fmla="*/ 7555362 w 7751585"/>
                <a:gd name="connsiteY3447" fmla="*/ 5250653 h 7753593"/>
                <a:gd name="connsiteX3448" fmla="*/ 7711063 w 7751585"/>
                <a:gd name="connsiteY3448" fmla="*/ 5258347 h 7753593"/>
                <a:gd name="connsiteX3449" fmla="*/ 7713994 w 7751585"/>
                <a:gd name="connsiteY3449" fmla="*/ 5262376 h 7753593"/>
                <a:gd name="connsiteX3450" fmla="*/ 7716925 w 7751585"/>
                <a:gd name="connsiteY3450" fmla="*/ 5263109 h 7753593"/>
                <a:gd name="connsiteX3451" fmla="*/ 7722420 w 7751585"/>
                <a:gd name="connsiteY3451" fmla="*/ 5259812 h 7753593"/>
                <a:gd name="connsiteX3452" fmla="*/ 7719856 w 7751585"/>
                <a:gd name="connsiteY3452" fmla="*/ 5251386 h 7753593"/>
                <a:gd name="connsiteX3453" fmla="*/ 7718390 w 7751585"/>
                <a:gd name="connsiteY3453" fmla="*/ 5251386 h 7753593"/>
                <a:gd name="connsiteX3454" fmla="*/ 7689815 w 7751585"/>
                <a:gd name="connsiteY3454" fmla="*/ 5089823 h 7753593"/>
                <a:gd name="connsiteX3455" fmla="*/ 7661971 w 7751585"/>
                <a:gd name="connsiteY3455" fmla="*/ 4934855 h 7753593"/>
                <a:gd name="connsiteX3456" fmla="*/ 7666002 w 7751585"/>
                <a:gd name="connsiteY3456" fmla="*/ 4931558 h 7753593"/>
                <a:gd name="connsiteX3457" fmla="*/ 7666368 w 7751585"/>
                <a:gd name="connsiteY3457" fmla="*/ 4925329 h 7753593"/>
                <a:gd name="connsiteX3458" fmla="*/ 7662704 w 7751585"/>
                <a:gd name="connsiteY3458" fmla="*/ 4920933 h 7753593"/>
                <a:gd name="connsiteX3459" fmla="*/ 7703003 w 7751585"/>
                <a:gd name="connsiteY3459" fmla="*/ 4792709 h 7753593"/>
                <a:gd name="connsiteX3460" fmla="*/ 7742570 w 7751585"/>
                <a:gd name="connsiteY3460" fmla="*/ 4664485 h 7753593"/>
                <a:gd name="connsiteX3461" fmla="*/ 7743302 w 7751585"/>
                <a:gd name="connsiteY3461" fmla="*/ 4664485 h 7753593"/>
                <a:gd name="connsiteX3462" fmla="*/ 7751362 w 7751585"/>
                <a:gd name="connsiteY3462" fmla="*/ 4656424 h 7753593"/>
                <a:gd name="connsiteX3463" fmla="*/ 7750996 w 7751585"/>
                <a:gd name="connsiteY3463" fmla="*/ 4653860 h 7753593"/>
                <a:gd name="connsiteX3464" fmla="*/ 7748798 w 7751585"/>
                <a:gd name="connsiteY3464" fmla="*/ 4649097 h 7753593"/>
                <a:gd name="connsiteX3465" fmla="*/ 7748798 w 7751585"/>
                <a:gd name="connsiteY3465" fmla="*/ 4649097 h 7753593"/>
                <a:gd name="connsiteX3466" fmla="*/ 7400394 w 7751585"/>
                <a:gd name="connsiteY3466" fmla="*/ 5231602 h 7753593"/>
                <a:gd name="connsiteX3467" fmla="*/ 7392334 w 7751585"/>
                <a:gd name="connsiteY3467" fmla="*/ 5231236 h 7753593"/>
                <a:gd name="connsiteX3468" fmla="*/ 7313934 w 7751585"/>
                <a:gd name="connsiteY3468" fmla="*/ 5101546 h 7753593"/>
                <a:gd name="connsiteX3469" fmla="*/ 7231138 w 7751585"/>
                <a:gd name="connsiteY3469" fmla="*/ 4965629 h 7753593"/>
                <a:gd name="connsiteX3470" fmla="*/ 7356431 w 7751585"/>
                <a:gd name="connsiteY3470" fmla="*/ 4893090 h 7753593"/>
                <a:gd name="connsiteX3471" fmla="*/ 7461209 w 7751585"/>
                <a:gd name="connsiteY3471" fmla="*/ 4832275 h 7753593"/>
                <a:gd name="connsiteX3472" fmla="*/ 7533015 w 7751585"/>
                <a:gd name="connsiteY3472" fmla="*/ 4867446 h 7753593"/>
                <a:gd name="connsiteX3473" fmla="*/ 7652813 w 7751585"/>
                <a:gd name="connsiteY3473" fmla="*/ 4925696 h 7753593"/>
                <a:gd name="connsiteX3474" fmla="*/ 7656476 w 7751585"/>
                <a:gd name="connsiteY3474" fmla="*/ 4934122 h 7753593"/>
                <a:gd name="connsiteX3475" fmla="*/ 7659773 w 7751585"/>
                <a:gd name="connsiteY3475" fmla="*/ 4934855 h 7753593"/>
                <a:gd name="connsiteX3476" fmla="*/ 7687250 w 7751585"/>
                <a:gd name="connsiteY3476" fmla="*/ 5092021 h 7753593"/>
                <a:gd name="connsiteX3477" fmla="*/ 7715460 w 7751585"/>
                <a:gd name="connsiteY3477" fmla="*/ 5251020 h 7753593"/>
                <a:gd name="connsiteX3478" fmla="*/ 7712529 w 7751585"/>
                <a:gd name="connsiteY3478" fmla="*/ 5253218 h 7753593"/>
                <a:gd name="connsiteX3479" fmla="*/ 7712529 w 7751585"/>
                <a:gd name="connsiteY3479" fmla="*/ 5253951 h 7753593"/>
                <a:gd name="connsiteX3480" fmla="*/ 7556828 w 7751585"/>
                <a:gd name="connsiteY3480" fmla="*/ 5245890 h 7753593"/>
                <a:gd name="connsiteX3481" fmla="*/ 7404423 w 7751585"/>
                <a:gd name="connsiteY3481" fmla="*/ 5238563 h 7753593"/>
                <a:gd name="connsiteX3482" fmla="*/ 7400394 w 7751585"/>
                <a:gd name="connsiteY3482" fmla="*/ 5231602 h 7753593"/>
                <a:gd name="connsiteX3483" fmla="*/ 7400394 w 7751585"/>
                <a:gd name="connsiteY3483" fmla="*/ 5231602 h 7753593"/>
                <a:gd name="connsiteX3484" fmla="*/ 7006195 w 7751585"/>
                <a:gd name="connsiteY3484" fmla="*/ 5202294 h 7753593"/>
                <a:gd name="connsiteX3485" fmla="*/ 6879436 w 7751585"/>
                <a:gd name="connsiteY3485" fmla="*/ 5256515 h 7753593"/>
                <a:gd name="connsiteX3486" fmla="*/ 6998502 w 7751585"/>
                <a:gd name="connsiteY3486" fmla="*/ 5188739 h 7753593"/>
                <a:gd name="connsiteX3487" fmla="*/ 7124528 w 7751585"/>
                <a:gd name="connsiteY3487" fmla="*/ 5116567 h 7753593"/>
                <a:gd name="connsiteX3488" fmla="*/ 7152371 w 7751585"/>
                <a:gd name="connsiteY3488" fmla="*/ 5134152 h 7753593"/>
                <a:gd name="connsiteX3489" fmla="*/ 7152005 w 7751585"/>
                <a:gd name="connsiteY3489" fmla="*/ 5140380 h 7753593"/>
                <a:gd name="connsiteX3490" fmla="*/ 7006195 w 7751585"/>
                <a:gd name="connsiteY3490" fmla="*/ 5202294 h 7753593"/>
                <a:gd name="connsiteX3491" fmla="*/ 6625186 w 7751585"/>
                <a:gd name="connsiteY3491" fmla="*/ 5492814 h 7753593"/>
                <a:gd name="connsiteX3492" fmla="*/ 6518210 w 7751585"/>
                <a:gd name="connsiteY3492" fmla="*/ 5455446 h 7753593"/>
                <a:gd name="connsiteX3493" fmla="*/ 6518576 w 7751585"/>
                <a:gd name="connsiteY3493" fmla="*/ 5451782 h 7753593"/>
                <a:gd name="connsiteX3494" fmla="*/ 6516012 w 7751585"/>
                <a:gd name="connsiteY3494" fmla="*/ 5448851 h 7753593"/>
                <a:gd name="connsiteX3495" fmla="*/ 6578292 w 7751585"/>
                <a:gd name="connsiteY3495" fmla="*/ 5357629 h 7753593"/>
                <a:gd name="connsiteX3496" fmla="*/ 6640206 w 7751585"/>
                <a:gd name="connsiteY3496" fmla="*/ 5266040 h 7753593"/>
                <a:gd name="connsiteX3497" fmla="*/ 6643137 w 7751585"/>
                <a:gd name="connsiteY3497" fmla="*/ 5266773 h 7753593"/>
                <a:gd name="connsiteX3498" fmla="*/ 6644236 w 7751585"/>
                <a:gd name="connsiteY3498" fmla="*/ 5266406 h 7753593"/>
                <a:gd name="connsiteX3499" fmla="*/ 6689298 w 7751585"/>
                <a:gd name="connsiteY3499" fmla="*/ 5397195 h 7753593"/>
                <a:gd name="connsiteX3500" fmla="*/ 6734726 w 7751585"/>
                <a:gd name="connsiteY3500" fmla="*/ 5527252 h 7753593"/>
                <a:gd name="connsiteX3501" fmla="*/ 6731429 w 7751585"/>
                <a:gd name="connsiteY3501" fmla="*/ 5529816 h 7753593"/>
                <a:gd name="connsiteX3502" fmla="*/ 6625186 w 7751585"/>
                <a:gd name="connsiteY3502" fmla="*/ 5492814 h 7753593"/>
                <a:gd name="connsiteX3503" fmla="*/ 6394382 w 7751585"/>
                <a:gd name="connsiteY3503" fmla="*/ 5627633 h 7753593"/>
                <a:gd name="connsiteX3504" fmla="*/ 6394382 w 7751585"/>
                <a:gd name="connsiteY3504" fmla="*/ 5627633 h 7753593"/>
                <a:gd name="connsiteX3505" fmla="*/ 6384124 w 7751585"/>
                <a:gd name="connsiteY3505" fmla="*/ 5573046 h 7753593"/>
                <a:gd name="connsiteX3506" fmla="*/ 6384124 w 7751585"/>
                <a:gd name="connsiteY3506" fmla="*/ 5573046 h 7753593"/>
                <a:gd name="connsiteX3507" fmla="*/ 6500259 w 7751585"/>
                <a:gd name="connsiteY3507" fmla="*/ 5465704 h 7753593"/>
                <a:gd name="connsiteX3508" fmla="*/ 6450068 w 7751585"/>
                <a:gd name="connsiteY3508" fmla="*/ 5542272 h 7753593"/>
                <a:gd name="connsiteX3509" fmla="*/ 6394382 w 7751585"/>
                <a:gd name="connsiteY3509" fmla="*/ 5627633 h 7753593"/>
                <a:gd name="connsiteX3510" fmla="*/ 6008609 w 7751585"/>
                <a:gd name="connsiteY3510" fmla="*/ 5322459 h 7753593"/>
                <a:gd name="connsiteX3511" fmla="*/ 6013372 w 7751585"/>
                <a:gd name="connsiteY3511" fmla="*/ 5323558 h 7753593"/>
                <a:gd name="connsiteX3512" fmla="*/ 6013738 w 7751585"/>
                <a:gd name="connsiteY3512" fmla="*/ 5323558 h 7753593"/>
                <a:gd name="connsiteX3513" fmla="*/ 6030957 w 7751585"/>
                <a:gd name="connsiteY3513" fmla="*/ 5405988 h 7753593"/>
                <a:gd name="connsiteX3514" fmla="*/ 6050008 w 7751585"/>
                <a:gd name="connsiteY3514" fmla="*/ 5494280 h 7753593"/>
                <a:gd name="connsiteX3515" fmla="*/ 5974172 w 7751585"/>
                <a:gd name="connsiteY3515" fmla="*/ 5447020 h 7753593"/>
                <a:gd name="connsiteX3516" fmla="*/ 5897238 w 7751585"/>
                <a:gd name="connsiteY3516" fmla="*/ 5399393 h 7753593"/>
                <a:gd name="connsiteX3517" fmla="*/ 5954755 w 7751585"/>
                <a:gd name="connsiteY3517" fmla="*/ 5357995 h 7753593"/>
                <a:gd name="connsiteX3518" fmla="*/ 6006778 w 7751585"/>
                <a:gd name="connsiteY3518" fmla="*/ 5320261 h 7753593"/>
                <a:gd name="connsiteX3519" fmla="*/ 6008609 w 7751585"/>
                <a:gd name="connsiteY3519" fmla="*/ 5322459 h 7753593"/>
                <a:gd name="connsiteX3520" fmla="*/ 6347855 w 7751585"/>
                <a:gd name="connsiteY3520" fmla="*/ 5421741 h 7753593"/>
                <a:gd name="connsiteX3521" fmla="*/ 6348587 w 7751585"/>
                <a:gd name="connsiteY3521" fmla="*/ 5422840 h 7753593"/>
                <a:gd name="connsiteX3522" fmla="*/ 6301694 w 7751585"/>
                <a:gd name="connsiteY3522" fmla="*/ 5553263 h 7753593"/>
                <a:gd name="connsiteX3523" fmla="*/ 6256632 w 7751585"/>
                <a:gd name="connsiteY3523" fmla="*/ 5680022 h 7753593"/>
                <a:gd name="connsiteX3524" fmla="*/ 6250038 w 7751585"/>
                <a:gd name="connsiteY3524" fmla="*/ 5681487 h 7753593"/>
                <a:gd name="connsiteX3525" fmla="*/ 6154785 w 7751585"/>
                <a:gd name="connsiteY3525" fmla="*/ 5591730 h 7753593"/>
                <a:gd name="connsiteX3526" fmla="*/ 6055137 w 7751585"/>
                <a:gd name="connsiteY3526" fmla="*/ 5498676 h 7753593"/>
                <a:gd name="connsiteX3527" fmla="*/ 6202045 w 7751585"/>
                <a:gd name="connsiteY3527" fmla="*/ 5460208 h 7753593"/>
                <a:gd name="connsiteX3528" fmla="*/ 6347855 w 7751585"/>
                <a:gd name="connsiteY3528" fmla="*/ 5421741 h 7753593"/>
                <a:gd name="connsiteX3529" fmla="*/ 6498427 w 7751585"/>
                <a:gd name="connsiteY3529" fmla="*/ 5340777 h 7753593"/>
                <a:gd name="connsiteX3530" fmla="*/ 6637642 w 7751585"/>
                <a:gd name="connsiteY3530" fmla="*/ 5264208 h 7753593"/>
                <a:gd name="connsiteX3531" fmla="*/ 6637642 w 7751585"/>
                <a:gd name="connsiteY3531" fmla="*/ 5264208 h 7753593"/>
                <a:gd name="connsiteX3532" fmla="*/ 6574995 w 7751585"/>
                <a:gd name="connsiteY3532" fmla="*/ 5355797 h 7753593"/>
                <a:gd name="connsiteX3533" fmla="*/ 6513081 w 7751585"/>
                <a:gd name="connsiteY3533" fmla="*/ 5447020 h 7753593"/>
                <a:gd name="connsiteX3534" fmla="*/ 6502090 w 7751585"/>
                <a:gd name="connsiteY3534" fmla="*/ 5450683 h 7753593"/>
                <a:gd name="connsiteX3535" fmla="*/ 6502090 w 7751585"/>
                <a:gd name="connsiteY3535" fmla="*/ 5451049 h 7753593"/>
                <a:gd name="connsiteX3536" fmla="*/ 6431384 w 7751585"/>
                <a:gd name="connsiteY3536" fmla="*/ 5434930 h 7753593"/>
                <a:gd name="connsiteX3537" fmla="*/ 6357014 w 7751585"/>
                <a:gd name="connsiteY3537" fmla="*/ 5418444 h 7753593"/>
                <a:gd name="connsiteX3538" fmla="*/ 6357014 w 7751585"/>
                <a:gd name="connsiteY3538" fmla="*/ 5418444 h 7753593"/>
                <a:gd name="connsiteX3539" fmla="*/ 6498427 w 7751585"/>
                <a:gd name="connsiteY3539" fmla="*/ 5340777 h 7753593"/>
                <a:gd name="connsiteX3540" fmla="*/ 7235167 w 7751585"/>
                <a:gd name="connsiteY3540" fmla="*/ 4640305 h 7753593"/>
                <a:gd name="connsiteX3541" fmla="*/ 7357164 w 7751585"/>
                <a:gd name="connsiteY3541" fmla="*/ 4728963 h 7753593"/>
                <a:gd name="connsiteX3542" fmla="*/ 7474031 w 7751585"/>
                <a:gd name="connsiteY3542" fmla="*/ 4813225 h 7753593"/>
                <a:gd name="connsiteX3543" fmla="*/ 7474031 w 7751585"/>
                <a:gd name="connsiteY3543" fmla="*/ 4814324 h 7753593"/>
                <a:gd name="connsiteX3544" fmla="*/ 7446189 w 7751585"/>
                <a:gd name="connsiteY3544" fmla="*/ 4809195 h 7753593"/>
                <a:gd name="connsiteX3545" fmla="*/ 7417246 w 7751585"/>
                <a:gd name="connsiteY3545" fmla="*/ 4804066 h 7753593"/>
                <a:gd name="connsiteX3546" fmla="*/ 7412850 w 7751585"/>
                <a:gd name="connsiteY3546" fmla="*/ 4796006 h 7753593"/>
                <a:gd name="connsiteX3547" fmla="*/ 7400394 w 7751585"/>
                <a:gd name="connsiteY3547" fmla="*/ 4800036 h 7753593"/>
                <a:gd name="connsiteX3548" fmla="*/ 7399661 w 7751585"/>
                <a:gd name="connsiteY3548" fmla="*/ 4807363 h 7753593"/>
                <a:gd name="connsiteX3549" fmla="*/ 7401127 w 7751585"/>
                <a:gd name="connsiteY3549" fmla="*/ 4808829 h 7753593"/>
                <a:gd name="connsiteX3550" fmla="*/ 7317597 w 7751585"/>
                <a:gd name="connsiteY3550" fmla="*/ 4883565 h 7753593"/>
                <a:gd name="connsiteX3551" fmla="*/ 7231138 w 7751585"/>
                <a:gd name="connsiteY3551" fmla="*/ 4961599 h 7753593"/>
                <a:gd name="connsiteX3552" fmla="*/ 7233336 w 7751585"/>
                <a:gd name="connsiteY3552" fmla="*/ 4801502 h 7753593"/>
                <a:gd name="connsiteX3553" fmla="*/ 7235167 w 7751585"/>
                <a:gd name="connsiteY3553" fmla="*/ 4640305 h 7753593"/>
                <a:gd name="connsiteX3554" fmla="*/ 7154935 w 7751585"/>
                <a:gd name="connsiteY3554" fmla="*/ 5131954 h 7753593"/>
                <a:gd name="connsiteX3555" fmla="*/ 7128558 w 7751585"/>
                <a:gd name="connsiteY3555" fmla="*/ 5114735 h 7753593"/>
                <a:gd name="connsiteX3556" fmla="*/ 7138450 w 7751585"/>
                <a:gd name="connsiteY3556" fmla="*/ 5109240 h 7753593"/>
                <a:gd name="connsiteX3557" fmla="*/ 7139915 w 7751585"/>
                <a:gd name="connsiteY3557" fmla="*/ 5111072 h 7753593"/>
                <a:gd name="connsiteX3558" fmla="*/ 7143579 w 7751585"/>
                <a:gd name="connsiteY3558" fmla="*/ 5111804 h 7753593"/>
                <a:gd name="connsiteX3559" fmla="*/ 7145410 w 7751585"/>
                <a:gd name="connsiteY3559" fmla="*/ 5111438 h 7753593"/>
                <a:gd name="connsiteX3560" fmla="*/ 7151272 w 7751585"/>
                <a:gd name="connsiteY3560" fmla="*/ 5122063 h 7753593"/>
                <a:gd name="connsiteX3561" fmla="*/ 7156035 w 7751585"/>
                <a:gd name="connsiteY3561" fmla="*/ 5130855 h 7753593"/>
                <a:gd name="connsiteX3562" fmla="*/ 7154935 w 7751585"/>
                <a:gd name="connsiteY3562" fmla="*/ 5131954 h 7753593"/>
                <a:gd name="connsiteX3563" fmla="*/ 7154935 w 7751585"/>
                <a:gd name="connsiteY3563" fmla="*/ 5131954 h 7753593"/>
                <a:gd name="connsiteX3564" fmla="*/ 7011691 w 7751585"/>
                <a:gd name="connsiteY3564" fmla="*/ 5028275 h 7753593"/>
                <a:gd name="connsiteX3565" fmla="*/ 6880169 w 7751585"/>
                <a:gd name="connsiteY3565" fmla="*/ 4955004 h 7753593"/>
                <a:gd name="connsiteX3566" fmla="*/ 6888229 w 7751585"/>
                <a:gd name="connsiteY3566" fmla="*/ 4942182 h 7753593"/>
                <a:gd name="connsiteX3567" fmla="*/ 7000334 w 7751585"/>
                <a:gd name="connsiteY3567" fmla="*/ 5014354 h 7753593"/>
                <a:gd name="connsiteX3568" fmla="*/ 7093021 w 7751585"/>
                <a:gd name="connsiteY3568" fmla="*/ 5073703 h 7753593"/>
                <a:gd name="connsiteX3569" fmla="*/ 7011691 w 7751585"/>
                <a:gd name="connsiteY3569" fmla="*/ 5028275 h 7753593"/>
                <a:gd name="connsiteX3570" fmla="*/ 6877971 w 7751585"/>
                <a:gd name="connsiteY3570" fmla="*/ 4952074 h 7753593"/>
                <a:gd name="connsiteX3571" fmla="*/ 6870278 w 7751585"/>
                <a:gd name="connsiteY3571" fmla="*/ 4937419 h 7753593"/>
                <a:gd name="connsiteX3572" fmla="*/ 6864416 w 7751585"/>
                <a:gd name="connsiteY3572" fmla="*/ 4926429 h 7753593"/>
                <a:gd name="connsiteX3573" fmla="*/ 6885298 w 7751585"/>
                <a:gd name="connsiteY3573" fmla="*/ 4939984 h 7753593"/>
                <a:gd name="connsiteX3574" fmla="*/ 6877971 w 7751585"/>
                <a:gd name="connsiteY3574" fmla="*/ 4952074 h 7753593"/>
                <a:gd name="connsiteX3575" fmla="*/ 6857821 w 7751585"/>
                <a:gd name="connsiteY3575" fmla="*/ 5259812 h 7753593"/>
                <a:gd name="connsiteX3576" fmla="*/ 6855257 w 7751585"/>
                <a:gd name="connsiteY3576" fmla="*/ 5259079 h 7753593"/>
                <a:gd name="connsiteX3577" fmla="*/ 6866980 w 7751585"/>
                <a:gd name="connsiteY3577" fmla="*/ 5112904 h 7753593"/>
                <a:gd name="connsiteX3578" fmla="*/ 6879070 w 7751585"/>
                <a:gd name="connsiteY3578" fmla="*/ 4958668 h 7753593"/>
                <a:gd name="connsiteX3579" fmla="*/ 7018651 w 7751585"/>
                <a:gd name="connsiteY3579" fmla="*/ 5048791 h 7753593"/>
                <a:gd name="connsiteX3580" fmla="*/ 7121597 w 7751585"/>
                <a:gd name="connsiteY3580" fmla="*/ 5114735 h 7753593"/>
                <a:gd name="connsiteX3581" fmla="*/ 6997036 w 7751585"/>
                <a:gd name="connsiteY3581" fmla="*/ 5185442 h 7753593"/>
                <a:gd name="connsiteX3582" fmla="*/ 6860752 w 7751585"/>
                <a:gd name="connsiteY3582" fmla="*/ 5263476 h 7753593"/>
                <a:gd name="connsiteX3583" fmla="*/ 6857821 w 7751585"/>
                <a:gd name="connsiteY3583" fmla="*/ 5259812 h 7753593"/>
                <a:gd name="connsiteX3584" fmla="*/ 6857821 w 7751585"/>
                <a:gd name="connsiteY3584" fmla="*/ 5259812 h 7753593"/>
                <a:gd name="connsiteX3585" fmla="*/ 7021216 w 7751585"/>
                <a:gd name="connsiteY3585" fmla="*/ 5045494 h 7753593"/>
                <a:gd name="connsiteX3586" fmla="*/ 6927795 w 7751585"/>
                <a:gd name="connsiteY3586" fmla="*/ 4985412 h 7753593"/>
                <a:gd name="connsiteX3587" fmla="*/ 7009859 w 7751585"/>
                <a:gd name="connsiteY3587" fmla="*/ 5031573 h 7753593"/>
                <a:gd name="connsiteX3588" fmla="*/ 7136618 w 7751585"/>
                <a:gd name="connsiteY3588" fmla="*/ 5102279 h 7753593"/>
                <a:gd name="connsiteX3589" fmla="*/ 7136251 w 7751585"/>
                <a:gd name="connsiteY3589" fmla="*/ 5106309 h 7753593"/>
                <a:gd name="connsiteX3590" fmla="*/ 7125261 w 7751585"/>
                <a:gd name="connsiteY3590" fmla="*/ 5112537 h 7753593"/>
                <a:gd name="connsiteX3591" fmla="*/ 7021216 w 7751585"/>
                <a:gd name="connsiteY3591" fmla="*/ 5045494 h 7753593"/>
                <a:gd name="connsiteX3592" fmla="*/ 6875773 w 7751585"/>
                <a:gd name="connsiteY3592" fmla="*/ 4960499 h 7753593"/>
                <a:gd name="connsiteX3593" fmla="*/ 6863317 w 7751585"/>
                <a:gd name="connsiteY3593" fmla="*/ 5112537 h 7753593"/>
                <a:gd name="connsiteX3594" fmla="*/ 6851960 w 7751585"/>
                <a:gd name="connsiteY3594" fmla="*/ 5258713 h 7753593"/>
                <a:gd name="connsiteX3595" fmla="*/ 6849395 w 7751585"/>
                <a:gd name="connsiteY3595" fmla="*/ 5259079 h 7753593"/>
                <a:gd name="connsiteX3596" fmla="*/ 6807997 w 7751585"/>
                <a:gd name="connsiteY3596" fmla="*/ 5174451 h 7753593"/>
                <a:gd name="connsiteX3597" fmla="*/ 6764401 w 7751585"/>
                <a:gd name="connsiteY3597" fmla="*/ 5086526 h 7753593"/>
                <a:gd name="connsiteX3598" fmla="*/ 6766232 w 7751585"/>
                <a:gd name="connsiteY3598" fmla="*/ 5084328 h 7753593"/>
                <a:gd name="connsiteX3599" fmla="*/ 6765500 w 7751585"/>
                <a:gd name="connsiteY3599" fmla="*/ 5077001 h 7753593"/>
                <a:gd name="connsiteX3600" fmla="*/ 6820087 w 7751585"/>
                <a:gd name="connsiteY3600" fmla="*/ 5019483 h 7753593"/>
                <a:gd name="connsiteX3601" fmla="*/ 6875773 w 7751585"/>
                <a:gd name="connsiteY3601" fmla="*/ 4960499 h 7753593"/>
                <a:gd name="connsiteX3602" fmla="*/ 6354815 w 7751585"/>
                <a:gd name="connsiteY3602" fmla="*/ 5422840 h 7753593"/>
                <a:gd name="connsiteX3603" fmla="*/ 6356647 w 7751585"/>
                <a:gd name="connsiteY3603" fmla="*/ 5421741 h 7753593"/>
                <a:gd name="connsiteX3604" fmla="*/ 6431017 w 7751585"/>
                <a:gd name="connsiteY3604" fmla="*/ 5438960 h 7753593"/>
                <a:gd name="connsiteX3605" fmla="*/ 6502457 w 7751585"/>
                <a:gd name="connsiteY3605" fmla="*/ 5455079 h 7753593"/>
                <a:gd name="connsiteX3606" fmla="*/ 6502090 w 7751585"/>
                <a:gd name="connsiteY3606" fmla="*/ 5457644 h 7753593"/>
                <a:gd name="connsiteX3607" fmla="*/ 6503189 w 7751585"/>
                <a:gd name="connsiteY3607" fmla="*/ 5459110 h 7753593"/>
                <a:gd name="connsiteX3608" fmla="*/ 6383391 w 7751585"/>
                <a:gd name="connsiteY3608" fmla="*/ 5569016 h 7753593"/>
                <a:gd name="connsiteX3609" fmla="*/ 6374965 w 7751585"/>
                <a:gd name="connsiteY3609" fmla="*/ 5525420 h 7753593"/>
                <a:gd name="connsiteX3610" fmla="*/ 6354815 w 7751585"/>
                <a:gd name="connsiteY3610" fmla="*/ 5422840 h 7753593"/>
                <a:gd name="connsiteX3611" fmla="*/ 6354815 w 7751585"/>
                <a:gd name="connsiteY3611" fmla="*/ 5422840 h 7753593"/>
                <a:gd name="connsiteX3612" fmla="*/ 7404423 w 7751585"/>
                <a:gd name="connsiteY3612" fmla="*/ 4812492 h 7753593"/>
                <a:gd name="connsiteX3613" fmla="*/ 7415781 w 7751585"/>
                <a:gd name="connsiteY3613" fmla="*/ 4809561 h 7753593"/>
                <a:gd name="connsiteX3614" fmla="*/ 7457912 w 7751585"/>
                <a:gd name="connsiteY3614" fmla="*/ 4830077 h 7753593"/>
                <a:gd name="connsiteX3615" fmla="*/ 7354965 w 7751585"/>
                <a:gd name="connsiteY3615" fmla="*/ 4889427 h 7753593"/>
                <a:gd name="connsiteX3616" fmla="*/ 7242861 w 7751585"/>
                <a:gd name="connsiteY3616" fmla="*/ 4954638 h 7753593"/>
                <a:gd name="connsiteX3617" fmla="*/ 7320162 w 7751585"/>
                <a:gd name="connsiteY3617" fmla="*/ 4885763 h 7753593"/>
                <a:gd name="connsiteX3618" fmla="*/ 7403324 w 7751585"/>
                <a:gd name="connsiteY3618" fmla="*/ 4811027 h 7753593"/>
                <a:gd name="connsiteX3619" fmla="*/ 7404423 w 7751585"/>
                <a:gd name="connsiteY3619" fmla="*/ 4812492 h 7753593"/>
                <a:gd name="connsiteX3620" fmla="*/ 7404423 w 7751585"/>
                <a:gd name="connsiteY3620" fmla="*/ 4812492 h 7753593"/>
                <a:gd name="connsiteX3621" fmla="*/ 7421642 w 7751585"/>
                <a:gd name="connsiteY3621" fmla="*/ 4808462 h 7753593"/>
                <a:gd name="connsiteX3622" fmla="*/ 7445822 w 7751585"/>
                <a:gd name="connsiteY3622" fmla="*/ 4812859 h 7753593"/>
                <a:gd name="connsiteX3623" fmla="*/ 7474031 w 7751585"/>
                <a:gd name="connsiteY3623" fmla="*/ 4817988 h 7753593"/>
                <a:gd name="connsiteX3624" fmla="*/ 7474031 w 7751585"/>
                <a:gd name="connsiteY3624" fmla="*/ 4821284 h 7753593"/>
                <a:gd name="connsiteX3625" fmla="*/ 7462308 w 7751585"/>
                <a:gd name="connsiteY3625" fmla="*/ 4828245 h 7753593"/>
                <a:gd name="connsiteX3626" fmla="*/ 7421642 w 7751585"/>
                <a:gd name="connsiteY3626" fmla="*/ 4808462 h 7753593"/>
                <a:gd name="connsiteX3627" fmla="*/ 7476229 w 7751585"/>
                <a:gd name="connsiteY3627" fmla="*/ 4824215 h 7753593"/>
                <a:gd name="connsiteX3628" fmla="*/ 7478794 w 7751585"/>
                <a:gd name="connsiteY3628" fmla="*/ 4827146 h 7753593"/>
                <a:gd name="connsiteX3629" fmla="*/ 7483557 w 7751585"/>
                <a:gd name="connsiteY3629" fmla="*/ 4828245 h 7753593"/>
                <a:gd name="connsiteX3630" fmla="*/ 7490884 w 7751585"/>
                <a:gd name="connsiteY3630" fmla="*/ 4824582 h 7753593"/>
                <a:gd name="connsiteX3631" fmla="*/ 7571482 w 7751585"/>
                <a:gd name="connsiteY3631" fmla="*/ 4874406 h 7753593"/>
                <a:gd name="connsiteX3632" fmla="*/ 7627900 w 7751585"/>
                <a:gd name="connsiteY3632" fmla="*/ 4909210 h 7753593"/>
                <a:gd name="connsiteX3633" fmla="*/ 7535946 w 7751585"/>
                <a:gd name="connsiteY3633" fmla="*/ 4864148 h 7753593"/>
                <a:gd name="connsiteX3634" fmla="*/ 7466338 w 7751585"/>
                <a:gd name="connsiteY3634" fmla="*/ 4830443 h 7753593"/>
                <a:gd name="connsiteX3635" fmla="*/ 7476229 w 7751585"/>
                <a:gd name="connsiteY3635" fmla="*/ 4824215 h 7753593"/>
                <a:gd name="connsiteX3636" fmla="*/ 7184977 w 7751585"/>
                <a:gd name="connsiteY3636" fmla="*/ 5033404 h 7753593"/>
                <a:gd name="connsiteX3637" fmla="*/ 7145777 w 7751585"/>
                <a:gd name="connsiteY3637" fmla="*/ 5096784 h 7753593"/>
                <a:gd name="connsiteX3638" fmla="*/ 7138816 w 7751585"/>
                <a:gd name="connsiteY3638" fmla="*/ 5098616 h 7753593"/>
                <a:gd name="connsiteX3639" fmla="*/ 7002532 w 7751585"/>
                <a:gd name="connsiteY3639" fmla="*/ 5010690 h 7753593"/>
                <a:gd name="connsiteX3640" fmla="*/ 6890061 w 7751585"/>
                <a:gd name="connsiteY3640" fmla="*/ 4938518 h 7753593"/>
                <a:gd name="connsiteX3641" fmla="*/ 6928894 w 7751585"/>
                <a:gd name="connsiteY3641" fmla="*/ 4876238 h 7753593"/>
                <a:gd name="connsiteX3642" fmla="*/ 6977619 w 7751585"/>
                <a:gd name="connsiteY3642" fmla="*/ 4797838 h 7753593"/>
                <a:gd name="connsiteX3643" fmla="*/ 7102180 w 7751585"/>
                <a:gd name="connsiteY3643" fmla="*/ 4881733 h 7753593"/>
                <a:gd name="connsiteX3644" fmla="*/ 7226741 w 7751585"/>
                <a:gd name="connsiteY3644" fmla="*/ 4965262 h 7753593"/>
                <a:gd name="connsiteX3645" fmla="*/ 7184977 w 7751585"/>
                <a:gd name="connsiteY3645" fmla="*/ 5033404 h 7753593"/>
                <a:gd name="connsiteX3646" fmla="*/ 6966629 w 7751585"/>
                <a:gd name="connsiteY3646" fmla="*/ 4809927 h 7753593"/>
                <a:gd name="connsiteX3647" fmla="*/ 6925963 w 7751585"/>
                <a:gd name="connsiteY3647" fmla="*/ 4874773 h 7753593"/>
                <a:gd name="connsiteX3648" fmla="*/ 6887130 w 7751585"/>
                <a:gd name="connsiteY3648" fmla="*/ 4937053 h 7753593"/>
                <a:gd name="connsiteX3649" fmla="*/ 6861851 w 7751585"/>
                <a:gd name="connsiteY3649" fmla="*/ 4920933 h 7753593"/>
                <a:gd name="connsiteX3650" fmla="*/ 6919735 w 7751585"/>
                <a:gd name="connsiteY3650" fmla="*/ 4859752 h 7753593"/>
                <a:gd name="connsiteX3651" fmla="*/ 6966629 w 7751585"/>
                <a:gd name="connsiteY3651" fmla="*/ 4809927 h 7753593"/>
                <a:gd name="connsiteX3652" fmla="*/ 6966629 w 7751585"/>
                <a:gd name="connsiteY3652" fmla="*/ 4809927 h 7753593"/>
                <a:gd name="connsiteX3653" fmla="*/ 6859287 w 7751585"/>
                <a:gd name="connsiteY3653" fmla="*/ 4924963 h 7753593"/>
                <a:gd name="connsiteX3654" fmla="*/ 6866980 w 7751585"/>
                <a:gd name="connsiteY3654" fmla="*/ 4939617 h 7753593"/>
                <a:gd name="connsiteX3655" fmla="*/ 6875773 w 7751585"/>
                <a:gd name="connsiteY3655" fmla="*/ 4955371 h 7753593"/>
                <a:gd name="connsiteX3656" fmla="*/ 6817522 w 7751585"/>
                <a:gd name="connsiteY3656" fmla="*/ 5016918 h 7753593"/>
                <a:gd name="connsiteX3657" fmla="*/ 6770995 w 7751585"/>
                <a:gd name="connsiteY3657" fmla="*/ 5066376 h 7753593"/>
                <a:gd name="connsiteX3658" fmla="*/ 6811294 w 7751585"/>
                <a:gd name="connsiteY3658" fmla="*/ 5001898 h 7753593"/>
                <a:gd name="connsiteX3659" fmla="*/ 6859287 w 7751585"/>
                <a:gd name="connsiteY3659" fmla="*/ 4924963 h 7753593"/>
                <a:gd name="connsiteX3660" fmla="*/ 6859287 w 7751585"/>
                <a:gd name="connsiteY3660" fmla="*/ 4924963 h 7753593"/>
                <a:gd name="connsiteX3661" fmla="*/ 6757074 w 7751585"/>
                <a:gd name="connsiteY3661" fmla="*/ 5087991 h 7753593"/>
                <a:gd name="connsiteX3662" fmla="*/ 6759638 w 7751585"/>
                <a:gd name="connsiteY3662" fmla="*/ 5088724 h 7753593"/>
                <a:gd name="connsiteX3663" fmla="*/ 6761103 w 7751585"/>
                <a:gd name="connsiteY3663" fmla="*/ 5088358 h 7753593"/>
                <a:gd name="connsiteX3664" fmla="*/ 6804334 w 7751585"/>
                <a:gd name="connsiteY3664" fmla="*/ 5176283 h 7753593"/>
                <a:gd name="connsiteX3665" fmla="*/ 6846098 w 7751585"/>
                <a:gd name="connsiteY3665" fmla="*/ 5260545 h 7753593"/>
                <a:gd name="connsiteX3666" fmla="*/ 6842435 w 7751585"/>
                <a:gd name="connsiteY3666" fmla="*/ 5264208 h 7753593"/>
                <a:gd name="connsiteX3667" fmla="*/ 6842068 w 7751585"/>
                <a:gd name="connsiteY3667" fmla="*/ 5267139 h 7753593"/>
                <a:gd name="connsiteX3668" fmla="*/ 6747915 w 7751585"/>
                <a:gd name="connsiteY3668" fmla="*/ 5262010 h 7753593"/>
                <a:gd name="connsiteX3669" fmla="*/ 6650831 w 7751585"/>
                <a:gd name="connsiteY3669" fmla="*/ 5257247 h 7753593"/>
                <a:gd name="connsiteX3670" fmla="*/ 6648632 w 7751585"/>
                <a:gd name="connsiteY3670" fmla="*/ 5253584 h 7753593"/>
                <a:gd name="connsiteX3671" fmla="*/ 6702853 w 7751585"/>
                <a:gd name="connsiteY3671" fmla="*/ 5170788 h 7753593"/>
                <a:gd name="connsiteX3672" fmla="*/ 6757074 w 7751585"/>
                <a:gd name="connsiteY3672" fmla="*/ 5087991 h 7753593"/>
                <a:gd name="connsiteX3673" fmla="*/ 6260662 w 7751585"/>
                <a:gd name="connsiteY3673" fmla="*/ 5680388 h 7753593"/>
                <a:gd name="connsiteX3674" fmla="*/ 6305724 w 7751585"/>
                <a:gd name="connsiteY3674" fmla="*/ 5554362 h 7753593"/>
                <a:gd name="connsiteX3675" fmla="*/ 6351518 w 7751585"/>
                <a:gd name="connsiteY3675" fmla="*/ 5425405 h 7753593"/>
                <a:gd name="connsiteX3676" fmla="*/ 6370935 w 7751585"/>
                <a:gd name="connsiteY3676" fmla="*/ 5526152 h 7753593"/>
                <a:gd name="connsiteX3677" fmla="*/ 6379728 w 7751585"/>
                <a:gd name="connsiteY3677" fmla="*/ 5572313 h 7753593"/>
                <a:gd name="connsiteX3678" fmla="*/ 6261395 w 7751585"/>
                <a:gd name="connsiteY3678" fmla="*/ 5681853 h 7753593"/>
                <a:gd name="connsiteX3679" fmla="*/ 6260662 w 7751585"/>
                <a:gd name="connsiteY3679" fmla="*/ 5680388 h 7753593"/>
                <a:gd name="connsiteX3680" fmla="*/ 6260662 w 7751585"/>
                <a:gd name="connsiteY3680" fmla="*/ 5680388 h 7753593"/>
                <a:gd name="connsiteX3681" fmla="*/ 6740588 w 7751585"/>
                <a:gd name="connsiteY3681" fmla="*/ 5526519 h 7753593"/>
                <a:gd name="connsiteX3682" fmla="*/ 6738023 w 7751585"/>
                <a:gd name="connsiteY3682" fmla="*/ 5526519 h 7753593"/>
                <a:gd name="connsiteX3683" fmla="*/ 6692961 w 7751585"/>
                <a:gd name="connsiteY3683" fmla="*/ 5396096 h 7753593"/>
                <a:gd name="connsiteX3684" fmla="*/ 6647533 w 7751585"/>
                <a:gd name="connsiteY3684" fmla="*/ 5265674 h 7753593"/>
                <a:gd name="connsiteX3685" fmla="*/ 6650464 w 7751585"/>
                <a:gd name="connsiteY3685" fmla="*/ 5262376 h 7753593"/>
                <a:gd name="connsiteX3686" fmla="*/ 6650464 w 7751585"/>
                <a:gd name="connsiteY3686" fmla="*/ 5260911 h 7753593"/>
                <a:gd name="connsiteX3687" fmla="*/ 6747548 w 7751585"/>
                <a:gd name="connsiteY3687" fmla="*/ 5266040 h 7753593"/>
                <a:gd name="connsiteX3688" fmla="*/ 6841702 w 7751585"/>
                <a:gd name="connsiteY3688" fmla="*/ 5270803 h 7753593"/>
                <a:gd name="connsiteX3689" fmla="*/ 6841335 w 7751585"/>
                <a:gd name="connsiteY3689" fmla="*/ 5273001 h 7753593"/>
                <a:gd name="connsiteX3690" fmla="*/ 6846098 w 7751585"/>
                <a:gd name="connsiteY3690" fmla="*/ 5278862 h 7753593"/>
                <a:gd name="connsiteX3691" fmla="*/ 6792977 w 7751585"/>
                <a:gd name="connsiteY3691" fmla="*/ 5401225 h 7753593"/>
                <a:gd name="connsiteX3692" fmla="*/ 6740588 w 7751585"/>
                <a:gd name="connsiteY3692" fmla="*/ 5526519 h 7753593"/>
                <a:gd name="connsiteX3693" fmla="*/ 7163728 w 7751585"/>
                <a:gd name="connsiteY3693" fmla="*/ 5129023 h 7753593"/>
                <a:gd name="connsiteX3694" fmla="*/ 7158599 w 7751585"/>
                <a:gd name="connsiteY3694" fmla="*/ 5128657 h 7753593"/>
                <a:gd name="connsiteX3695" fmla="*/ 7154203 w 7751585"/>
                <a:gd name="connsiteY3695" fmla="*/ 5120597 h 7753593"/>
                <a:gd name="connsiteX3696" fmla="*/ 7148341 w 7751585"/>
                <a:gd name="connsiteY3696" fmla="*/ 5109973 h 7753593"/>
                <a:gd name="connsiteX3697" fmla="*/ 7150173 w 7751585"/>
                <a:gd name="connsiteY3697" fmla="*/ 5108141 h 7753593"/>
                <a:gd name="connsiteX3698" fmla="*/ 7148341 w 7751585"/>
                <a:gd name="connsiteY3698" fmla="*/ 5099715 h 7753593"/>
                <a:gd name="connsiteX3699" fmla="*/ 7187541 w 7751585"/>
                <a:gd name="connsiteY3699" fmla="*/ 5036335 h 7753593"/>
                <a:gd name="connsiteX3700" fmla="*/ 7219781 w 7751585"/>
                <a:gd name="connsiteY3700" fmla="*/ 4983946 h 7753593"/>
                <a:gd name="connsiteX3701" fmla="*/ 7193403 w 7751585"/>
                <a:gd name="connsiteY3701" fmla="*/ 5051722 h 7753593"/>
                <a:gd name="connsiteX3702" fmla="*/ 7163728 w 7751585"/>
                <a:gd name="connsiteY3702" fmla="*/ 5129023 h 7753593"/>
                <a:gd name="connsiteX3703" fmla="*/ 7660872 w 7751585"/>
                <a:gd name="connsiteY3703" fmla="*/ 4919834 h 7753593"/>
                <a:gd name="connsiteX3704" fmla="*/ 7655377 w 7751585"/>
                <a:gd name="connsiteY3704" fmla="*/ 4922032 h 7753593"/>
                <a:gd name="connsiteX3705" fmla="*/ 7572581 w 7751585"/>
                <a:gd name="connsiteY3705" fmla="*/ 4871109 h 7753593"/>
                <a:gd name="connsiteX3706" fmla="*/ 7491983 w 7751585"/>
                <a:gd name="connsiteY3706" fmla="*/ 4821651 h 7753593"/>
                <a:gd name="connsiteX3707" fmla="*/ 7492715 w 7751585"/>
                <a:gd name="connsiteY3707" fmla="*/ 4815057 h 7753593"/>
                <a:gd name="connsiteX3708" fmla="*/ 7492349 w 7751585"/>
                <a:gd name="connsiteY3708" fmla="*/ 4814324 h 7753593"/>
                <a:gd name="connsiteX3709" fmla="*/ 7615078 w 7751585"/>
                <a:gd name="connsiteY3709" fmla="*/ 4738488 h 7753593"/>
                <a:gd name="connsiteX3710" fmla="*/ 7739639 w 7751585"/>
                <a:gd name="connsiteY3710" fmla="*/ 4661187 h 7753593"/>
                <a:gd name="connsiteX3711" fmla="*/ 7741105 w 7751585"/>
                <a:gd name="connsiteY3711" fmla="*/ 4662653 h 7753593"/>
                <a:gd name="connsiteX3712" fmla="*/ 7700806 w 7751585"/>
                <a:gd name="connsiteY3712" fmla="*/ 4790877 h 7753593"/>
                <a:gd name="connsiteX3713" fmla="*/ 7660872 w 7751585"/>
                <a:gd name="connsiteY3713" fmla="*/ 4919834 h 7753593"/>
                <a:gd name="connsiteX3714" fmla="*/ 4853125 w 7751585"/>
                <a:gd name="connsiteY3714" fmla="*/ 6471716 h 7753593"/>
                <a:gd name="connsiteX3715" fmla="*/ 4853491 w 7751585"/>
                <a:gd name="connsiteY3715" fmla="*/ 6470983 h 7753593"/>
                <a:gd name="connsiteX3716" fmla="*/ 4954605 w 7751585"/>
                <a:gd name="connsiteY3716" fmla="*/ 6461458 h 7753593"/>
                <a:gd name="connsiteX3717" fmla="*/ 5056452 w 7751585"/>
                <a:gd name="connsiteY3717" fmla="*/ 6451200 h 7753593"/>
                <a:gd name="connsiteX3718" fmla="*/ 5056452 w 7751585"/>
                <a:gd name="connsiteY3718" fmla="*/ 6451200 h 7753593"/>
                <a:gd name="connsiteX3719" fmla="*/ 5057184 w 7751585"/>
                <a:gd name="connsiteY3719" fmla="*/ 6451566 h 7753593"/>
                <a:gd name="connsiteX3720" fmla="*/ 5057551 w 7751585"/>
                <a:gd name="connsiteY3720" fmla="*/ 6450834 h 7753593"/>
                <a:gd name="connsiteX3721" fmla="*/ 5164527 w 7751585"/>
                <a:gd name="connsiteY3721" fmla="*/ 6418594 h 7753593"/>
                <a:gd name="connsiteX3722" fmla="*/ 5263809 w 7751585"/>
                <a:gd name="connsiteY3722" fmla="*/ 6388187 h 7753593"/>
                <a:gd name="connsiteX3723" fmla="*/ 5271136 w 7751585"/>
                <a:gd name="connsiteY3723" fmla="*/ 6392949 h 7753593"/>
                <a:gd name="connsiteX3724" fmla="*/ 5274433 w 7751585"/>
                <a:gd name="connsiteY3724" fmla="*/ 6392217 h 7753593"/>
                <a:gd name="connsiteX3725" fmla="*/ 5279196 w 7751585"/>
                <a:gd name="connsiteY3725" fmla="*/ 6387454 h 7753593"/>
                <a:gd name="connsiteX3726" fmla="*/ 5279196 w 7751585"/>
                <a:gd name="connsiteY3726" fmla="*/ 6383424 h 7753593"/>
                <a:gd name="connsiteX3727" fmla="*/ 5393499 w 7751585"/>
                <a:gd name="connsiteY3727" fmla="*/ 6351551 h 7753593"/>
                <a:gd name="connsiteX3728" fmla="*/ 5506702 w 7751585"/>
                <a:gd name="connsiteY3728" fmla="*/ 6319678 h 7753593"/>
                <a:gd name="connsiteX3729" fmla="*/ 5518426 w 7751585"/>
                <a:gd name="connsiteY3729" fmla="*/ 6324441 h 7753593"/>
                <a:gd name="connsiteX3730" fmla="*/ 5523555 w 7751585"/>
                <a:gd name="connsiteY3730" fmla="*/ 6319312 h 7753593"/>
                <a:gd name="connsiteX3731" fmla="*/ 5523555 w 7751585"/>
                <a:gd name="connsiteY3731" fmla="*/ 6315282 h 7753593"/>
                <a:gd name="connsiteX3732" fmla="*/ 5651779 w 7751585"/>
                <a:gd name="connsiteY3732" fmla="*/ 6281944 h 7753593"/>
                <a:gd name="connsiteX3733" fmla="*/ 5778905 w 7751585"/>
                <a:gd name="connsiteY3733" fmla="*/ 6248605 h 7753593"/>
                <a:gd name="connsiteX3734" fmla="*/ 5787697 w 7751585"/>
                <a:gd name="connsiteY3734" fmla="*/ 6254467 h 7753593"/>
                <a:gd name="connsiteX3735" fmla="*/ 5791361 w 7751585"/>
                <a:gd name="connsiteY3735" fmla="*/ 6253734 h 7753593"/>
                <a:gd name="connsiteX3736" fmla="*/ 5796856 w 7751585"/>
                <a:gd name="connsiteY3736" fmla="*/ 6248605 h 7753593"/>
                <a:gd name="connsiteX3737" fmla="*/ 5796856 w 7751585"/>
                <a:gd name="connsiteY3737" fmla="*/ 6240912 h 7753593"/>
                <a:gd name="connsiteX3738" fmla="*/ 5784400 w 7751585"/>
                <a:gd name="connsiteY3738" fmla="*/ 6235416 h 7753593"/>
                <a:gd name="connsiteX3739" fmla="*/ 5718090 w 7751585"/>
                <a:gd name="connsiteY3739" fmla="*/ 6118183 h 7753593"/>
                <a:gd name="connsiteX3740" fmla="*/ 5651046 w 7751585"/>
                <a:gd name="connsiteY3740" fmla="*/ 6000949 h 7753593"/>
                <a:gd name="connsiteX3741" fmla="*/ 5654344 w 7751585"/>
                <a:gd name="connsiteY3741" fmla="*/ 5989958 h 7753593"/>
                <a:gd name="connsiteX3742" fmla="*/ 5644819 w 7751585"/>
                <a:gd name="connsiteY3742" fmla="*/ 5983364 h 7753593"/>
                <a:gd name="connsiteX3743" fmla="*/ 5643353 w 7751585"/>
                <a:gd name="connsiteY3743" fmla="*/ 5983730 h 7753593"/>
                <a:gd name="connsiteX3744" fmla="*/ 5589865 w 7751585"/>
                <a:gd name="connsiteY3744" fmla="*/ 5825465 h 7753593"/>
                <a:gd name="connsiteX3745" fmla="*/ 5532714 w 7751585"/>
                <a:gd name="connsiteY3745" fmla="*/ 5658773 h 7753593"/>
                <a:gd name="connsiteX3746" fmla="*/ 5533080 w 7751585"/>
                <a:gd name="connsiteY3746" fmla="*/ 5657674 h 7753593"/>
                <a:gd name="connsiteX3747" fmla="*/ 5529783 w 7751585"/>
                <a:gd name="connsiteY3747" fmla="*/ 5656209 h 7753593"/>
                <a:gd name="connsiteX3748" fmla="*/ 5529783 w 7751585"/>
                <a:gd name="connsiteY3748" fmla="*/ 5656209 h 7753593"/>
                <a:gd name="connsiteX3749" fmla="*/ 5529783 w 7751585"/>
                <a:gd name="connsiteY3749" fmla="*/ 5656575 h 7753593"/>
                <a:gd name="connsiteX3750" fmla="*/ 5338546 w 7751585"/>
                <a:gd name="connsiteY3750" fmla="*/ 5605652 h 7753593"/>
                <a:gd name="connsiteX3751" fmla="*/ 5152803 w 7751585"/>
                <a:gd name="connsiteY3751" fmla="*/ 5556560 h 7753593"/>
                <a:gd name="connsiteX3752" fmla="*/ 5152803 w 7751585"/>
                <a:gd name="connsiteY3752" fmla="*/ 5553629 h 7753593"/>
                <a:gd name="connsiteX3753" fmla="*/ 5142545 w 7751585"/>
                <a:gd name="connsiteY3753" fmla="*/ 5549233 h 7753593"/>
                <a:gd name="connsiteX3754" fmla="*/ 5140347 w 7751585"/>
                <a:gd name="connsiteY3754" fmla="*/ 5551431 h 7753593"/>
                <a:gd name="connsiteX3755" fmla="*/ 5067809 w 7751585"/>
                <a:gd name="connsiteY3755" fmla="*/ 5503805 h 7753593"/>
                <a:gd name="connsiteX3756" fmla="*/ 4993805 w 7751585"/>
                <a:gd name="connsiteY3756" fmla="*/ 5456179 h 7753593"/>
                <a:gd name="connsiteX3757" fmla="*/ 4989775 w 7751585"/>
                <a:gd name="connsiteY3757" fmla="*/ 5448485 h 7753593"/>
                <a:gd name="connsiteX3758" fmla="*/ 4982082 w 7751585"/>
                <a:gd name="connsiteY3758" fmla="*/ 5452149 h 7753593"/>
                <a:gd name="connsiteX3759" fmla="*/ 4982082 w 7751585"/>
                <a:gd name="connsiteY3759" fmla="*/ 5456911 h 7753593"/>
                <a:gd name="connsiteX3760" fmla="*/ 4983547 w 7751585"/>
                <a:gd name="connsiteY3760" fmla="*/ 5458743 h 7753593"/>
                <a:gd name="connsiteX3761" fmla="*/ 4904781 w 7751585"/>
                <a:gd name="connsiteY3761" fmla="*/ 5597958 h 7753593"/>
                <a:gd name="connsiteX3762" fmla="*/ 4828945 w 7751585"/>
                <a:gd name="connsiteY3762" fmla="*/ 5732777 h 7753593"/>
                <a:gd name="connsiteX3763" fmla="*/ 4820885 w 7751585"/>
                <a:gd name="connsiteY3763" fmla="*/ 5732411 h 7753593"/>
                <a:gd name="connsiteX3764" fmla="*/ 4814291 w 7751585"/>
                <a:gd name="connsiteY3764" fmla="*/ 5747065 h 7753593"/>
                <a:gd name="connsiteX3765" fmla="*/ 4821251 w 7751585"/>
                <a:gd name="connsiteY3765" fmla="*/ 5753293 h 7753593"/>
                <a:gd name="connsiteX3766" fmla="*/ 4789745 w 7751585"/>
                <a:gd name="connsiteY3766" fmla="*/ 5931341 h 7753593"/>
                <a:gd name="connsiteX3767" fmla="*/ 4757506 w 7751585"/>
                <a:gd name="connsiteY3767" fmla="*/ 6117816 h 7753593"/>
                <a:gd name="connsiteX3768" fmla="*/ 4756040 w 7751585"/>
                <a:gd name="connsiteY3768" fmla="*/ 6121480 h 7753593"/>
                <a:gd name="connsiteX3769" fmla="*/ 4757872 w 7751585"/>
                <a:gd name="connsiteY3769" fmla="*/ 6122945 h 7753593"/>
                <a:gd name="connsiteX3770" fmla="*/ 4803667 w 7751585"/>
                <a:gd name="connsiteY3770" fmla="*/ 6295499 h 7753593"/>
                <a:gd name="connsiteX3771" fmla="*/ 4850560 w 7751585"/>
                <a:gd name="connsiteY3771" fmla="*/ 6469518 h 7753593"/>
                <a:gd name="connsiteX3772" fmla="*/ 4850194 w 7751585"/>
                <a:gd name="connsiteY3772" fmla="*/ 6470251 h 7753593"/>
                <a:gd name="connsiteX3773" fmla="*/ 4853125 w 7751585"/>
                <a:gd name="connsiteY3773" fmla="*/ 6471716 h 7753593"/>
                <a:gd name="connsiteX3774" fmla="*/ 4853125 w 7751585"/>
                <a:gd name="connsiteY3774" fmla="*/ 6471716 h 7753593"/>
                <a:gd name="connsiteX3775" fmla="*/ 5529783 w 7751585"/>
                <a:gd name="connsiteY3775" fmla="*/ 5659872 h 7753593"/>
                <a:gd name="connsiteX3776" fmla="*/ 5586202 w 7751585"/>
                <a:gd name="connsiteY3776" fmla="*/ 5826564 h 7753593"/>
                <a:gd name="connsiteX3777" fmla="*/ 5632729 w 7751585"/>
                <a:gd name="connsiteY3777" fmla="*/ 5962115 h 7753593"/>
                <a:gd name="connsiteX3778" fmla="*/ 5577043 w 7751585"/>
                <a:gd name="connsiteY3778" fmla="*/ 5840852 h 7753593"/>
                <a:gd name="connsiteX3779" fmla="*/ 5509267 w 7751585"/>
                <a:gd name="connsiteY3779" fmla="*/ 5695409 h 7753593"/>
                <a:gd name="connsiteX3780" fmla="*/ 5511831 w 7751585"/>
                <a:gd name="connsiteY3780" fmla="*/ 5693210 h 7753593"/>
                <a:gd name="connsiteX3781" fmla="*/ 5511831 w 7751585"/>
                <a:gd name="connsiteY3781" fmla="*/ 5687715 h 7753593"/>
                <a:gd name="connsiteX3782" fmla="*/ 5502306 w 7751585"/>
                <a:gd name="connsiteY3782" fmla="*/ 5683685 h 7753593"/>
                <a:gd name="connsiteX3783" fmla="*/ 5499375 w 7751585"/>
                <a:gd name="connsiteY3783" fmla="*/ 5686616 h 7753593"/>
                <a:gd name="connsiteX3784" fmla="*/ 5326089 w 7751585"/>
                <a:gd name="connsiteY3784" fmla="*/ 5621771 h 7753593"/>
                <a:gd name="connsiteX3785" fmla="*/ 5180280 w 7751585"/>
                <a:gd name="connsiteY3785" fmla="*/ 5567551 h 7753593"/>
                <a:gd name="connsiteX3786" fmla="*/ 5338179 w 7751585"/>
                <a:gd name="connsiteY3786" fmla="*/ 5609682 h 7753593"/>
                <a:gd name="connsiteX3787" fmla="*/ 5529783 w 7751585"/>
                <a:gd name="connsiteY3787" fmla="*/ 5659872 h 7753593"/>
                <a:gd name="connsiteX3788" fmla="*/ 5778538 w 7751585"/>
                <a:gd name="connsiteY3788" fmla="*/ 6240545 h 7753593"/>
                <a:gd name="connsiteX3789" fmla="*/ 5778538 w 7751585"/>
                <a:gd name="connsiteY3789" fmla="*/ 6245308 h 7753593"/>
                <a:gd name="connsiteX3790" fmla="*/ 5651046 w 7751585"/>
                <a:gd name="connsiteY3790" fmla="*/ 6278280 h 7753593"/>
                <a:gd name="connsiteX3791" fmla="*/ 5523188 w 7751585"/>
                <a:gd name="connsiteY3791" fmla="*/ 6311985 h 7753593"/>
                <a:gd name="connsiteX3792" fmla="*/ 5519892 w 7751585"/>
                <a:gd name="connsiteY3792" fmla="*/ 6308687 h 7753593"/>
                <a:gd name="connsiteX3793" fmla="*/ 5582172 w 7751585"/>
                <a:gd name="connsiteY3793" fmla="*/ 6155551 h 7753593"/>
                <a:gd name="connsiteX3794" fmla="*/ 5643353 w 7751585"/>
                <a:gd name="connsiteY3794" fmla="*/ 6003147 h 7753593"/>
                <a:gd name="connsiteX3795" fmla="*/ 5645551 w 7751585"/>
                <a:gd name="connsiteY3795" fmla="*/ 6003880 h 7753593"/>
                <a:gd name="connsiteX3796" fmla="*/ 5648848 w 7751585"/>
                <a:gd name="connsiteY3796" fmla="*/ 6003147 h 7753593"/>
                <a:gd name="connsiteX3797" fmla="*/ 5714792 w 7751585"/>
                <a:gd name="connsiteY3797" fmla="*/ 6120014 h 7753593"/>
                <a:gd name="connsiteX3798" fmla="*/ 5781836 w 7751585"/>
                <a:gd name="connsiteY3798" fmla="*/ 6237615 h 7753593"/>
                <a:gd name="connsiteX3799" fmla="*/ 5778538 w 7751585"/>
                <a:gd name="connsiteY3799" fmla="*/ 6240545 h 7753593"/>
                <a:gd name="connsiteX3800" fmla="*/ 5778538 w 7751585"/>
                <a:gd name="connsiteY3800" fmla="*/ 6240545 h 7753593"/>
                <a:gd name="connsiteX3801" fmla="*/ 5278463 w 7751585"/>
                <a:gd name="connsiteY3801" fmla="*/ 6379760 h 7753593"/>
                <a:gd name="connsiteX3802" fmla="*/ 5274800 w 7751585"/>
                <a:gd name="connsiteY3802" fmla="*/ 6376097 h 7753593"/>
                <a:gd name="connsiteX3803" fmla="*/ 5305207 w 7751585"/>
                <a:gd name="connsiteY3803" fmla="*/ 6263260 h 7753593"/>
                <a:gd name="connsiteX3804" fmla="*/ 5333783 w 7751585"/>
                <a:gd name="connsiteY3804" fmla="*/ 6154452 h 7753593"/>
                <a:gd name="connsiteX3805" fmla="*/ 5335248 w 7751585"/>
                <a:gd name="connsiteY3805" fmla="*/ 6154818 h 7753593"/>
                <a:gd name="connsiteX3806" fmla="*/ 5340011 w 7751585"/>
                <a:gd name="connsiteY3806" fmla="*/ 6154086 h 7753593"/>
                <a:gd name="connsiteX3807" fmla="*/ 5342575 w 7751585"/>
                <a:gd name="connsiteY3807" fmla="*/ 6151521 h 7753593"/>
                <a:gd name="connsiteX3808" fmla="*/ 5423174 w 7751585"/>
                <a:gd name="connsiteY3808" fmla="*/ 6230288 h 7753593"/>
                <a:gd name="connsiteX3809" fmla="*/ 5506702 w 7751585"/>
                <a:gd name="connsiteY3809" fmla="*/ 6310886 h 7753593"/>
                <a:gd name="connsiteX3810" fmla="*/ 5505604 w 7751585"/>
                <a:gd name="connsiteY3810" fmla="*/ 6311985 h 7753593"/>
                <a:gd name="connsiteX3811" fmla="*/ 5505604 w 7751585"/>
                <a:gd name="connsiteY3811" fmla="*/ 6316381 h 7753593"/>
                <a:gd name="connsiteX3812" fmla="*/ 5392033 w 7751585"/>
                <a:gd name="connsiteY3812" fmla="*/ 6347888 h 7753593"/>
                <a:gd name="connsiteX3813" fmla="*/ 5278463 w 7751585"/>
                <a:gd name="connsiteY3813" fmla="*/ 6379760 h 7753593"/>
                <a:gd name="connsiteX3814" fmla="*/ 5278463 w 7751585"/>
                <a:gd name="connsiteY3814" fmla="*/ 6379760 h 7753593"/>
                <a:gd name="connsiteX3815" fmla="*/ 4983913 w 7751585"/>
                <a:gd name="connsiteY3815" fmla="*/ 5647783 h 7753593"/>
                <a:gd name="connsiteX3816" fmla="*/ 4936653 w 7751585"/>
                <a:gd name="connsiteY3816" fmla="*/ 5675259 h 7753593"/>
                <a:gd name="connsiteX3817" fmla="*/ 4942515 w 7751585"/>
                <a:gd name="connsiteY3817" fmla="*/ 5650713 h 7753593"/>
                <a:gd name="connsiteX3818" fmla="*/ 4986844 w 7751585"/>
                <a:gd name="connsiteY3818" fmla="*/ 5464605 h 7753593"/>
                <a:gd name="connsiteX3819" fmla="*/ 4997835 w 7751585"/>
                <a:gd name="connsiteY3819" fmla="*/ 5578175 h 7753593"/>
                <a:gd name="connsiteX3820" fmla="*/ 5003697 w 7751585"/>
                <a:gd name="connsiteY3820" fmla="*/ 5636059 h 7753593"/>
                <a:gd name="connsiteX3821" fmla="*/ 4983913 w 7751585"/>
                <a:gd name="connsiteY3821" fmla="*/ 5647783 h 7753593"/>
                <a:gd name="connsiteX3822" fmla="*/ 4985745 w 7751585"/>
                <a:gd name="connsiteY3822" fmla="*/ 5651446 h 7753593"/>
                <a:gd name="connsiteX3823" fmla="*/ 5004063 w 7751585"/>
                <a:gd name="connsiteY3823" fmla="*/ 5640822 h 7753593"/>
                <a:gd name="connsiteX3824" fmla="*/ 5009558 w 7751585"/>
                <a:gd name="connsiteY3824" fmla="*/ 5694310 h 7753593"/>
                <a:gd name="connsiteX3825" fmla="*/ 5008826 w 7751585"/>
                <a:gd name="connsiteY3825" fmla="*/ 5694310 h 7753593"/>
                <a:gd name="connsiteX3826" fmla="*/ 5004063 w 7751585"/>
                <a:gd name="connsiteY3826" fmla="*/ 5702369 h 7753593"/>
                <a:gd name="connsiteX3827" fmla="*/ 4926396 w 7751585"/>
                <a:gd name="connsiteY3827" fmla="*/ 5718855 h 7753593"/>
                <a:gd name="connsiteX3828" fmla="*/ 4935555 w 7751585"/>
                <a:gd name="connsiteY3828" fmla="*/ 5680755 h 7753593"/>
                <a:gd name="connsiteX3829" fmla="*/ 4985745 w 7751585"/>
                <a:gd name="connsiteY3829" fmla="*/ 5651446 h 7753593"/>
                <a:gd name="connsiteX3830" fmla="*/ 5511465 w 7751585"/>
                <a:gd name="connsiteY3830" fmla="*/ 6306856 h 7753593"/>
                <a:gd name="connsiteX3831" fmla="*/ 5510000 w 7751585"/>
                <a:gd name="connsiteY3831" fmla="*/ 6308321 h 7753593"/>
                <a:gd name="connsiteX3832" fmla="*/ 5426837 w 7751585"/>
                <a:gd name="connsiteY3832" fmla="*/ 6227357 h 7753593"/>
                <a:gd name="connsiteX3833" fmla="*/ 5345873 w 7751585"/>
                <a:gd name="connsiteY3833" fmla="*/ 6148957 h 7753593"/>
                <a:gd name="connsiteX3834" fmla="*/ 5348071 w 7751585"/>
                <a:gd name="connsiteY3834" fmla="*/ 6147125 h 7753593"/>
                <a:gd name="connsiteX3835" fmla="*/ 5348437 w 7751585"/>
                <a:gd name="connsiteY3835" fmla="*/ 6137966 h 7753593"/>
                <a:gd name="connsiteX3836" fmla="*/ 5491682 w 7751585"/>
                <a:gd name="connsiteY3836" fmla="*/ 6069458 h 7753593"/>
                <a:gd name="connsiteX3837" fmla="*/ 5637492 w 7751585"/>
                <a:gd name="connsiteY3837" fmla="*/ 5999117 h 7753593"/>
                <a:gd name="connsiteX3838" fmla="*/ 5640056 w 7751585"/>
                <a:gd name="connsiteY3838" fmla="*/ 6002048 h 7753593"/>
                <a:gd name="connsiteX3839" fmla="*/ 5578508 w 7751585"/>
                <a:gd name="connsiteY3839" fmla="*/ 6153719 h 7753593"/>
                <a:gd name="connsiteX3840" fmla="*/ 5516960 w 7751585"/>
                <a:gd name="connsiteY3840" fmla="*/ 6306856 h 7753593"/>
                <a:gd name="connsiteX3841" fmla="*/ 5511465 w 7751585"/>
                <a:gd name="connsiteY3841" fmla="*/ 6306856 h 7753593"/>
                <a:gd name="connsiteX3842" fmla="*/ 5004429 w 7751585"/>
                <a:gd name="connsiteY3842" fmla="*/ 5705666 h 7753593"/>
                <a:gd name="connsiteX3843" fmla="*/ 5005895 w 7751585"/>
                <a:gd name="connsiteY3843" fmla="*/ 5707498 h 7753593"/>
                <a:gd name="connsiteX3844" fmla="*/ 4951674 w 7751585"/>
                <a:gd name="connsiteY3844" fmla="*/ 5773076 h 7753593"/>
                <a:gd name="connsiteX3845" fmla="*/ 4898919 w 7751585"/>
                <a:gd name="connsiteY3845" fmla="*/ 5837921 h 7753593"/>
                <a:gd name="connsiteX3846" fmla="*/ 4898186 w 7751585"/>
                <a:gd name="connsiteY3846" fmla="*/ 5837188 h 7753593"/>
                <a:gd name="connsiteX3847" fmla="*/ 4925663 w 7751585"/>
                <a:gd name="connsiteY3847" fmla="*/ 5723252 h 7753593"/>
                <a:gd name="connsiteX3848" fmla="*/ 5004429 w 7751585"/>
                <a:gd name="connsiteY3848" fmla="*/ 5705666 h 7753593"/>
                <a:gd name="connsiteX3849" fmla="*/ 5008459 w 7751585"/>
                <a:gd name="connsiteY3849" fmla="*/ 5709696 h 7753593"/>
                <a:gd name="connsiteX3850" fmla="*/ 5009192 w 7751585"/>
                <a:gd name="connsiteY3850" fmla="*/ 5710063 h 7753593"/>
                <a:gd name="connsiteX3851" fmla="*/ 5009192 w 7751585"/>
                <a:gd name="connsiteY3851" fmla="*/ 5710796 h 7753593"/>
                <a:gd name="connsiteX3852" fmla="*/ 4988309 w 7751585"/>
                <a:gd name="connsiteY3852" fmla="*/ 5734975 h 7753593"/>
                <a:gd name="connsiteX3853" fmla="*/ 5008459 w 7751585"/>
                <a:gd name="connsiteY3853" fmla="*/ 5709696 h 7753593"/>
                <a:gd name="connsiteX3854" fmla="*/ 5008459 w 7751585"/>
                <a:gd name="connsiteY3854" fmla="*/ 5709696 h 7753593"/>
                <a:gd name="connsiteX3855" fmla="*/ 4903315 w 7751585"/>
                <a:gd name="connsiteY3855" fmla="*/ 5850743 h 7753593"/>
                <a:gd name="connsiteX3856" fmla="*/ 4903315 w 7751585"/>
                <a:gd name="connsiteY3856" fmla="*/ 5842684 h 7753593"/>
                <a:gd name="connsiteX3857" fmla="*/ 4901117 w 7751585"/>
                <a:gd name="connsiteY3857" fmla="*/ 5840485 h 7753593"/>
                <a:gd name="connsiteX3858" fmla="*/ 5007360 w 7751585"/>
                <a:gd name="connsiteY3858" fmla="*/ 5718489 h 7753593"/>
                <a:gd name="connsiteX3859" fmla="*/ 4976586 w 7751585"/>
                <a:gd name="connsiteY3859" fmla="*/ 5881883 h 7753593"/>
                <a:gd name="connsiteX3860" fmla="*/ 4953506 w 7751585"/>
                <a:gd name="connsiteY3860" fmla="*/ 6005345 h 7753593"/>
                <a:gd name="connsiteX3861" fmla="*/ 4952773 w 7751585"/>
                <a:gd name="connsiteY3861" fmla="*/ 6005345 h 7753593"/>
                <a:gd name="connsiteX3862" fmla="*/ 4926396 w 7751585"/>
                <a:gd name="connsiteY3862" fmla="*/ 5930975 h 7753593"/>
                <a:gd name="connsiteX3863" fmla="*/ 4898919 w 7751585"/>
                <a:gd name="connsiteY3863" fmla="*/ 5854773 h 7753593"/>
                <a:gd name="connsiteX3864" fmla="*/ 4903315 w 7751585"/>
                <a:gd name="connsiteY3864" fmla="*/ 5850743 h 7753593"/>
                <a:gd name="connsiteX3865" fmla="*/ 4948377 w 7751585"/>
                <a:gd name="connsiteY3865" fmla="*/ 6054437 h 7753593"/>
                <a:gd name="connsiteX3866" fmla="*/ 4951674 w 7751585"/>
                <a:gd name="connsiteY3866" fmla="*/ 6040149 h 7753593"/>
                <a:gd name="connsiteX3867" fmla="*/ 4954239 w 7751585"/>
                <a:gd name="connsiteY3867" fmla="*/ 6029159 h 7753593"/>
                <a:gd name="connsiteX3868" fmla="*/ 4954971 w 7751585"/>
                <a:gd name="connsiteY3868" fmla="*/ 6029525 h 7753593"/>
                <a:gd name="connsiteX3869" fmla="*/ 4956437 w 7751585"/>
                <a:gd name="connsiteY3869" fmla="*/ 6029159 h 7753593"/>
                <a:gd name="connsiteX3870" fmla="*/ 4966695 w 7751585"/>
                <a:gd name="connsiteY3870" fmla="*/ 6065428 h 7753593"/>
                <a:gd name="connsiteX3871" fmla="*/ 4952773 w 7751585"/>
                <a:gd name="connsiteY3871" fmla="*/ 6062497 h 7753593"/>
                <a:gd name="connsiteX3872" fmla="*/ 4952773 w 7751585"/>
                <a:gd name="connsiteY3872" fmla="*/ 6059199 h 7753593"/>
                <a:gd name="connsiteX3873" fmla="*/ 4948377 w 7751585"/>
                <a:gd name="connsiteY3873" fmla="*/ 6054437 h 7753593"/>
                <a:gd name="connsiteX3874" fmla="*/ 4948377 w 7751585"/>
                <a:gd name="connsiteY3874" fmla="*/ 6054437 h 7753593"/>
                <a:gd name="connsiteX3875" fmla="*/ 4959734 w 7751585"/>
                <a:gd name="connsiteY3875" fmla="*/ 6028059 h 7753593"/>
                <a:gd name="connsiteX3876" fmla="*/ 4965596 w 7751585"/>
                <a:gd name="connsiteY3876" fmla="*/ 6022564 h 7753593"/>
                <a:gd name="connsiteX3877" fmla="*/ 5144377 w 7751585"/>
                <a:gd name="connsiteY3877" fmla="*/ 6081547 h 7753593"/>
                <a:gd name="connsiteX3878" fmla="*/ 5305940 w 7751585"/>
                <a:gd name="connsiteY3878" fmla="*/ 6133936 h 7753593"/>
                <a:gd name="connsiteX3879" fmla="*/ 5140347 w 7751585"/>
                <a:gd name="connsiteY3879" fmla="*/ 6100232 h 7753593"/>
                <a:gd name="connsiteX3880" fmla="*/ 4970725 w 7751585"/>
                <a:gd name="connsiteY3880" fmla="*/ 6066160 h 7753593"/>
                <a:gd name="connsiteX3881" fmla="*/ 4959734 w 7751585"/>
                <a:gd name="connsiteY3881" fmla="*/ 6028059 h 7753593"/>
                <a:gd name="connsiteX3882" fmla="*/ 5019816 w 7751585"/>
                <a:gd name="connsiteY3882" fmla="*/ 5698339 h 7753593"/>
                <a:gd name="connsiteX3883" fmla="*/ 5019083 w 7751585"/>
                <a:gd name="connsiteY3883" fmla="*/ 5697607 h 7753593"/>
                <a:gd name="connsiteX3884" fmla="*/ 5046194 w 7751585"/>
                <a:gd name="connsiteY3884" fmla="*/ 5667932 h 7753593"/>
                <a:gd name="connsiteX3885" fmla="*/ 5019816 w 7751585"/>
                <a:gd name="connsiteY3885" fmla="*/ 5698339 h 7753593"/>
                <a:gd name="connsiteX3886" fmla="*/ 4894523 w 7751585"/>
                <a:gd name="connsiteY3886" fmla="*/ 5836822 h 7753593"/>
                <a:gd name="connsiteX3887" fmla="*/ 4890126 w 7751585"/>
                <a:gd name="connsiteY3887" fmla="*/ 5836822 h 7753593"/>
                <a:gd name="connsiteX3888" fmla="*/ 4889760 w 7751585"/>
                <a:gd name="connsiteY3888" fmla="*/ 5837188 h 7753593"/>
                <a:gd name="connsiteX3889" fmla="*/ 4860818 w 7751585"/>
                <a:gd name="connsiteY3889" fmla="*/ 5793592 h 7753593"/>
                <a:gd name="connsiteX3890" fmla="*/ 4831876 w 7751585"/>
                <a:gd name="connsiteY3890" fmla="*/ 5750362 h 7753593"/>
                <a:gd name="connsiteX3891" fmla="*/ 4835173 w 7751585"/>
                <a:gd name="connsiteY3891" fmla="*/ 5747431 h 7753593"/>
                <a:gd name="connsiteX3892" fmla="*/ 4835173 w 7751585"/>
                <a:gd name="connsiteY3892" fmla="*/ 5742668 h 7753593"/>
                <a:gd name="connsiteX3893" fmla="*/ 4918702 w 7751585"/>
                <a:gd name="connsiteY3893" fmla="*/ 5724717 h 7753593"/>
                <a:gd name="connsiteX3894" fmla="*/ 4920900 w 7751585"/>
                <a:gd name="connsiteY3894" fmla="*/ 5724351 h 7753593"/>
                <a:gd name="connsiteX3895" fmla="*/ 4894523 w 7751585"/>
                <a:gd name="connsiteY3895" fmla="*/ 5836822 h 7753593"/>
                <a:gd name="connsiteX3896" fmla="*/ 4891225 w 7751585"/>
                <a:gd name="connsiteY3896" fmla="*/ 5855872 h 7753593"/>
                <a:gd name="connsiteX3897" fmla="*/ 4893790 w 7751585"/>
                <a:gd name="connsiteY3897" fmla="*/ 5856605 h 7753593"/>
                <a:gd name="connsiteX3898" fmla="*/ 4894523 w 7751585"/>
                <a:gd name="connsiteY3898" fmla="*/ 5856605 h 7753593"/>
                <a:gd name="connsiteX3899" fmla="*/ 4907345 w 7751585"/>
                <a:gd name="connsiteY3899" fmla="*/ 5912291 h 7753593"/>
                <a:gd name="connsiteX3900" fmla="*/ 4891592 w 7751585"/>
                <a:gd name="connsiteY3900" fmla="*/ 5879319 h 7753593"/>
                <a:gd name="connsiteX3901" fmla="*/ 4885730 w 7751585"/>
                <a:gd name="connsiteY3901" fmla="*/ 5866863 h 7753593"/>
                <a:gd name="connsiteX3902" fmla="*/ 4891225 w 7751585"/>
                <a:gd name="connsiteY3902" fmla="*/ 5855872 h 7753593"/>
                <a:gd name="connsiteX3903" fmla="*/ 4902949 w 7751585"/>
                <a:gd name="connsiteY3903" fmla="*/ 5877121 h 7753593"/>
                <a:gd name="connsiteX3904" fmla="*/ 4922365 w 7751585"/>
                <a:gd name="connsiteY3904" fmla="*/ 5932441 h 7753593"/>
                <a:gd name="connsiteX3905" fmla="*/ 4939584 w 7751585"/>
                <a:gd name="connsiteY3905" fmla="*/ 5980799 h 7753593"/>
                <a:gd name="connsiteX3906" fmla="*/ 4915038 w 7751585"/>
                <a:gd name="connsiteY3906" fmla="*/ 5928777 h 7753593"/>
                <a:gd name="connsiteX3907" fmla="*/ 4902949 w 7751585"/>
                <a:gd name="connsiteY3907" fmla="*/ 5877121 h 7753593"/>
                <a:gd name="connsiteX3908" fmla="*/ 4902949 w 7751585"/>
                <a:gd name="connsiteY3908" fmla="*/ 5877121 h 7753593"/>
                <a:gd name="connsiteX3909" fmla="*/ 4948377 w 7751585"/>
                <a:gd name="connsiteY3909" fmla="*/ 6007543 h 7753593"/>
                <a:gd name="connsiteX3910" fmla="*/ 4943614 w 7751585"/>
                <a:gd name="connsiteY3910" fmla="*/ 6021465 h 7753593"/>
                <a:gd name="connsiteX3911" fmla="*/ 4937753 w 7751585"/>
                <a:gd name="connsiteY3911" fmla="*/ 6024396 h 7753593"/>
                <a:gd name="connsiteX3912" fmla="*/ 4921267 w 7751585"/>
                <a:gd name="connsiteY3912" fmla="*/ 5954056 h 7753593"/>
                <a:gd name="connsiteX3913" fmla="*/ 4919801 w 7751585"/>
                <a:gd name="connsiteY3913" fmla="*/ 5947827 h 7753593"/>
                <a:gd name="connsiteX3914" fmla="*/ 4948377 w 7751585"/>
                <a:gd name="connsiteY3914" fmla="*/ 6007543 h 7753593"/>
                <a:gd name="connsiteX3915" fmla="*/ 4948377 w 7751585"/>
                <a:gd name="connsiteY3915" fmla="*/ 6007543 h 7753593"/>
                <a:gd name="connsiteX3916" fmla="*/ 4945446 w 7751585"/>
                <a:gd name="connsiteY3916" fmla="*/ 6024029 h 7753593"/>
                <a:gd name="connsiteX3917" fmla="*/ 4949110 w 7751585"/>
                <a:gd name="connsiteY3917" fmla="*/ 6027693 h 7753593"/>
                <a:gd name="connsiteX3918" fmla="*/ 4944347 w 7751585"/>
                <a:gd name="connsiteY3918" fmla="*/ 6054070 h 7753593"/>
                <a:gd name="connsiteX3919" fmla="*/ 4938485 w 7751585"/>
                <a:gd name="connsiteY3919" fmla="*/ 6028059 h 7753593"/>
                <a:gd name="connsiteX3920" fmla="*/ 4945446 w 7751585"/>
                <a:gd name="connsiteY3920" fmla="*/ 6024029 h 7753593"/>
                <a:gd name="connsiteX3921" fmla="*/ 4936287 w 7751585"/>
                <a:gd name="connsiteY3921" fmla="*/ 6035020 h 7753593"/>
                <a:gd name="connsiteX3922" fmla="*/ 4934455 w 7751585"/>
                <a:gd name="connsiteY3922" fmla="*/ 6030257 h 7753593"/>
                <a:gd name="connsiteX3923" fmla="*/ 4935188 w 7751585"/>
                <a:gd name="connsiteY3923" fmla="*/ 6029891 h 7753593"/>
                <a:gd name="connsiteX3924" fmla="*/ 4936287 w 7751585"/>
                <a:gd name="connsiteY3924" fmla="*/ 6035020 h 7753593"/>
                <a:gd name="connsiteX3925" fmla="*/ 4936287 w 7751585"/>
                <a:gd name="connsiteY3925" fmla="*/ 6035020 h 7753593"/>
                <a:gd name="connsiteX3926" fmla="*/ 5067443 w 7751585"/>
                <a:gd name="connsiteY3926" fmla="*/ 6401009 h 7753593"/>
                <a:gd name="connsiteX3927" fmla="*/ 5012489 w 7751585"/>
                <a:gd name="connsiteY3927" fmla="*/ 6210504 h 7753593"/>
                <a:gd name="connsiteX3928" fmla="*/ 4971823 w 7751585"/>
                <a:gd name="connsiteY3928" fmla="*/ 6069824 h 7753593"/>
                <a:gd name="connsiteX3929" fmla="*/ 5139614 w 7751585"/>
                <a:gd name="connsiteY3929" fmla="*/ 6103895 h 7753593"/>
                <a:gd name="connsiteX3930" fmla="*/ 5322426 w 7751585"/>
                <a:gd name="connsiteY3930" fmla="*/ 6140897 h 7753593"/>
                <a:gd name="connsiteX3931" fmla="*/ 5323158 w 7751585"/>
                <a:gd name="connsiteY3931" fmla="*/ 6146759 h 7753593"/>
                <a:gd name="connsiteX3932" fmla="*/ 5325356 w 7751585"/>
                <a:gd name="connsiteY3932" fmla="*/ 6149323 h 7753593"/>
                <a:gd name="connsiteX3933" fmla="*/ 5199697 w 7751585"/>
                <a:gd name="connsiteY3933" fmla="*/ 6271686 h 7753593"/>
                <a:gd name="connsiteX3934" fmla="*/ 5067443 w 7751585"/>
                <a:gd name="connsiteY3934" fmla="*/ 6401009 h 7753593"/>
                <a:gd name="connsiteX3935" fmla="*/ 5635293 w 7751585"/>
                <a:gd name="connsiteY3935" fmla="*/ 5996187 h 7753593"/>
                <a:gd name="connsiteX3936" fmla="*/ 5489118 w 7751585"/>
                <a:gd name="connsiteY3936" fmla="*/ 6065794 h 7753593"/>
                <a:gd name="connsiteX3937" fmla="*/ 5345873 w 7751585"/>
                <a:gd name="connsiteY3937" fmla="*/ 6134669 h 7753593"/>
                <a:gd name="connsiteX3938" fmla="*/ 5340744 w 7751585"/>
                <a:gd name="connsiteY3938" fmla="*/ 6130273 h 7753593"/>
                <a:gd name="connsiteX3939" fmla="*/ 5398994 w 7751585"/>
                <a:gd name="connsiteY3939" fmla="*/ 5944530 h 7753593"/>
                <a:gd name="connsiteX3940" fmla="*/ 5459076 w 7751585"/>
                <a:gd name="connsiteY3940" fmla="*/ 5749995 h 7753593"/>
                <a:gd name="connsiteX3941" fmla="*/ 5549932 w 7751585"/>
                <a:gd name="connsiteY3941" fmla="*/ 5870893 h 7753593"/>
                <a:gd name="connsiteX3942" fmla="*/ 5637858 w 7751585"/>
                <a:gd name="connsiteY3942" fmla="*/ 5986661 h 7753593"/>
                <a:gd name="connsiteX3943" fmla="*/ 5635293 w 7751585"/>
                <a:gd name="connsiteY3943" fmla="*/ 5996187 h 7753593"/>
                <a:gd name="connsiteX3944" fmla="*/ 5635293 w 7751585"/>
                <a:gd name="connsiteY3944" fmla="*/ 5996187 h 7753593"/>
                <a:gd name="connsiteX3945" fmla="*/ 5456512 w 7751585"/>
                <a:gd name="connsiteY3945" fmla="*/ 5747431 h 7753593"/>
                <a:gd name="connsiteX3946" fmla="*/ 5394964 w 7751585"/>
                <a:gd name="connsiteY3946" fmla="*/ 5943431 h 7753593"/>
                <a:gd name="connsiteX3947" fmla="*/ 5337446 w 7751585"/>
                <a:gd name="connsiteY3947" fmla="*/ 6129173 h 7753593"/>
                <a:gd name="connsiteX3948" fmla="*/ 5335248 w 7751585"/>
                <a:gd name="connsiteY3948" fmla="*/ 6128441 h 7753593"/>
                <a:gd name="connsiteX3949" fmla="*/ 5330485 w 7751585"/>
                <a:gd name="connsiteY3949" fmla="*/ 6129173 h 7753593"/>
                <a:gd name="connsiteX3950" fmla="*/ 5323891 w 7751585"/>
                <a:gd name="connsiteY3950" fmla="*/ 6135768 h 7753593"/>
                <a:gd name="connsiteX3951" fmla="*/ 5145842 w 7751585"/>
                <a:gd name="connsiteY3951" fmla="*/ 6077151 h 7753593"/>
                <a:gd name="connsiteX3952" fmla="*/ 4966695 w 7751585"/>
                <a:gd name="connsiteY3952" fmla="*/ 6018900 h 7753593"/>
                <a:gd name="connsiteX3953" fmla="*/ 4966328 w 7751585"/>
                <a:gd name="connsiteY3953" fmla="*/ 6012306 h 7753593"/>
                <a:gd name="connsiteX3954" fmla="*/ 4959001 w 7751585"/>
                <a:gd name="connsiteY3954" fmla="*/ 6005345 h 7753593"/>
                <a:gd name="connsiteX3955" fmla="*/ 4985745 w 7751585"/>
                <a:gd name="connsiteY3955" fmla="*/ 5859536 h 7753593"/>
                <a:gd name="connsiteX3956" fmla="*/ 5012123 w 7751585"/>
                <a:gd name="connsiteY3956" fmla="*/ 5712627 h 7753593"/>
                <a:gd name="connsiteX3957" fmla="*/ 5014321 w 7751585"/>
                <a:gd name="connsiteY3957" fmla="*/ 5710063 h 7753593"/>
                <a:gd name="connsiteX3958" fmla="*/ 5015420 w 7751585"/>
                <a:gd name="connsiteY3958" fmla="*/ 5709696 h 7753593"/>
                <a:gd name="connsiteX3959" fmla="*/ 5020183 w 7751585"/>
                <a:gd name="connsiteY3959" fmla="*/ 5703102 h 7753593"/>
                <a:gd name="connsiteX3960" fmla="*/ 5020915 w 7751585"/>
                <a:gd name="connsiteY3960" fmla="*/ 5702369 h 7753593"/>
                <a:gd name="connsiteX3961" fmla="*/ 5141446 w 7751585"/>
                <a:gd name="connsiteY3961" fmla="*/ 5562788 h 7753593"/>
                <a:gd name="connsiteX3962" fmla="*/ 5145110 w 7751585"/>
                <a:gd name="connsiteY3962" fmla="*/ 5563887 h 7753593"/>
                <a:gd name="connsiteX3963" fmla="*/ 5148041 w 7751585"/>
                <a:gd name="connsiteY3963" fmla="*/ 5563154 h 7753593"/>
                <a:gd name="connsiteX3964" fmla="*/ 5150239 w 7751585"/>
                <a:gd name="connsiteY3964" fmla="*/ 5560956 h 7753593"/>
                <a:gd name="connsiteX3965" fmla="*/ 5300811 w 7751585"/>
                <a:gd name="connsiteY3965" fmla="*/ 5652545 h 7753593"/>
                <a:gd name="connsiteX3966" fmla="*/ 5456512 w 7751585"/>
                <a:gd name="connsiteY3966" fmla="*/ 5747431 h 7753593"/>
                <a:gd name="connsiteX3967" fmla="*/ 5456512 w 7751585"/>
                <a:gd name="connsiteY3967" fmla="*/ 5747431 h 7753593"/>
                <a:gd name="connsiteX3968" fmla="*/ 5456512 w 7751585"/>
                <a:gd name="connsiteY3968" fmla="*/ 5747431 h 7753593"/>
                <a:gd name="connsiteX3969" fmla="*/ 4857521 w 7751585"/>
                <a:gd name="connsiteY3969" fmla="*/ 5795790 h 7753593"/>
                <a:gd name="connsiteX3970" fmla="*/ 4887195 w 7751585"/>
                <a:gd name="connsiteY3970" fmla="*/ 5839752 h 7753593"/>
                <a:gd name="connsiteX3971" fmla="*/ 4884265 w 7751585"/>
                <a:gd name="connsiteY3971" fmla="*/ 5842684 h 7753593"/>
                <a:gd name="connsiteX3972" fmla="*/ 4887562 w 7751585"/>
                <a:gd name="connsiteY3972" fmla="*/ 5855140 h 7753593"/>
                <a:gd name="connsiteX3973" fmla="*/ 4883532 w 7751585"/>
                <a:gd name="connsiteY3973" fmla="*/ 5863199 h 7753593"/>
                <a:gd name="connsiteX3974" fmla="*/ 4837005 w 7751585"/>
                <a:gd name="connsiteY3974" fmla="*/ 5766115 h 7753593"/>
                <a:gd name="connsiteX3975" fmla="*/ 4857521 w 7751585"/>
                <a:gd name="connsiteY3975" fmla="*/ 5795790 h 7753593"/>
                <a:gd name="connsiteX3976" fmla="*/ 4857521 w 7751585"/>
                <a:gd name="connsiteY3976" fmla="*/ 5795790 h 7753593"/>
                <a:gd name="connsiteX3977" fmla="*/ 4952773 w 7751585"/>
                <a:gd name="connsiteY3977" fmla="*/ 6065794 h 7753593"/>
                <a:gd name="connsiteX3978" fmla="*/ 4967794 w 7751585"/>
                <a:gd name="connsiteY3978" fmla="*/ 6068725 h 7753593"/>
                <a:gd name="connsiteX3979" fmla="*/ 5008826 w 7751585"/>
                <a:gd name="connsiteY3979" fmla="*/ 6210871 h 7753593"/>
                <a:gd name="connsiteX3980" fmla="*/ 5048758 w 7751585"/>
                <a:gd name="connsiteY3980" fmla="*/ 6348254 h 7753593"/>
                <a:gd name="connsiteX3981" fmla="*/ 5007360 w 7751585"/>
                <a:gd name="connsiteY3981" fmla="*/ 6232120 h 7753593"/>
                <a:gd name="connsiteX3982" fmla="*/ 4948743 w 7751585"/>
                <a:gd name="connsiteY3982" fmla="*/ 6069091 h 7753593"/>
                <a:gd name="connsiteX3983" fmla="*/ 4952773 w 7751585"/>
                <a:gd name="connsiteY3983" fmla="*/ 6065794 h 7753593"/>
                <a:gd name="connsiteX3984" fmla="*/ 4952773 w 7751585"/>
                <a:gd name="connsiteY3984" fmla="*/ 6065794 h 7753593"/>
                <a:gd name="connsiteX3985" fmla="*/ 5077334 w 7751585"/>
                <a:gd name="connsiteY3985" fmla="*/ 5627999 h 7753593"/>
                <a:gd name="connsiteX3986" fmla="*/ 5016519 w 7751585"/>
                <a:gd name="connsiteY3986" fmla="*/ 5695042 h 7753593"/>
                <a:gd name="connsiteX3987" fmla="*/ 5013222 w 7751585"/>
                <a:gd name="connsiteY3987" fmla="*/ 5694310 h 7753593"/>
                <a:gd name="connsiteX3988" fmla="*/ 5007726 w 7751585"/>
                <a:gd name="connsiteY3988" fmla="*/ 5638624 h 7753593"/>
                <a:gd name="connsiteX3989" fmla="*/ 5135951 w 7751585"/>
                <a:gd name="connsiteY3989" fmla="*/ 5563887 h 7753593"/>
                <a:gd name="connsiteX3990" fmla="*/ 5077334 w 7751585"/>
                <a:gd name="connsiteY3990" fmla="*/ 5627999 h 7753593"/>
                <a:gd name="connsiteX3991" fmla="*/ 5077334 w 7751585"/>
                <a:gd name="connsiteY3991" fmla="*/ 5627999 h 7753593"/>
                <a:gd name="connsiteX3992" fmla="*/ 4922365 w 7751585"/>
                <a:gd name="connsiteY3992" fmla="*/ 5719588 h 7753593"/>
                <a:gd name="connsiteX3993" fmla="*/ 4917969 w 7751585"/>
                <a:gd name="connsiteY3993" fmla="*/ 5720321 h 7753593"/>
                <a:gd name="connsiteX3994" fmla="*/ 4835173 w 7751585"/>
                <a:gd name="connsiteY3994" fmla="*/ 5738272 h 7753593"/>
                <a:gd name="connsiteX3995" fmla="*/ 4930792 w 7751585"/>
                <a:gd name="connsiteY3995" fmla="*/ 5682953 h 7753593"/>
                <a:gd name="connsiteX3996" fmla="*/ 4922365 w 7751585"/>
                <a:gd name="connsiteY3996" fmla="*/ 5719588 h 7753593"/>
                <a:gd name="connsiteX3997" fmla="*/ 4881700 w 7751585"/>
                <a:gd name="connsiteY3997" fmla="*/ 5867229 h 7753593"/>
                <a:gd name="connsiteX3998" fmla="*/ 4876938 w 7751585"/>
                <a:gd name="connsiteY3998" fmla="*/ 5876388 h 7753593"/>
                <a:gd name="connsiteX3999" fmla="*/ 4841401 w 7751585"/>
                <a:gd name="connsiteY3999" fmla="*/ 5781869 h 7753593"/>
                <a:gd name="connsiteX4000" fmla="*/ 4881700 w 7751585"/>
                <a:gd name="connsiteY4000" fmla="*/ 5867229 h 7753593"/>
                <a:gd name="connsiteX4001" fmla="*/ 4881700 w 7751585"/>
                <a:gd name="connsiteY4001" fmla="*/ 5867229 h 7753593"/>
                <a:gd name="connsiteX4002" fmla="*/ 4883898 w 7751585"/>
                <a:gd name="connsiteY4002" fmla="*/ 5871259 h 7753593"/>
                <a:gd name="connsiteX4003" fmla="*/ 4888295 w 7751585"/>
                <a:gd name="connsiteY4003" fmla="*/ 5880785 h 7753593"/>
                <a:gd name="connsiteX4004" fmla="*/ 4912108 w 7751585"/>
                <a:gd name="connsiteY4004" fmla="*/ 5930975 h 7753593"/>
                <a:gd name="connsiteX4005" fmla="*/ 4917603 w 7751585"/>
                <a:gd name="connsiteY4005" fmla="*/ 5954788 h 7753593"/>
                <a:gd name="connsiteX4006" fmla="*/ 4934455 w 7751585"/>
                <a:gd name="connsiteY4006" fmla="*/ 6025861 h 7753593"/>
                <a:gd name="connsiteX4007" fmla="*/ 4933356 w 7751585"/>
                <a:gd name="connsiteY4007" fmla="*/ 6026227 h 7753593"/>
                <a:gd name="connsiteX4008" fmla="*/ 4886829 w 7751585"/>
                <a:gd name="connsiteY4008" fmla="*/ 5901667 h 7753593"/>
                <a:gd name="connsiteX4009" fmla="*/ 4879136 w 7751585"/>
                <a:gd name="connsiteY4009" fmla="*/ 5880785 h 7753593"/>
                <a:gd name="connsiteX4010" fmla="*/ 4883898 w 7751585"/>
                <a:gd name="connsiteY4010" fmla="*/ 5871259 h 7753593"/>
                <a:gd name="connsiteX4011" fmla="*/ 4883166 w 7751585"/>
                <a:gd name="connsiteY4011" fmla="*/ 5903132 h 7753593"/>
                <a:gd name="connsiteX4012" fmla="*/ 4930426 w 7751585"/>
                <a:gd name="connsiteY4012" fmla="*/ 6028059 h 7753593"/>
                <a:gd name="connsiteX4013" fmla="*/ 4856421 w 7751585"/>
                <a:gd name="connsiteY4013" fmla="*/ 6066527 h 7753593"/>
                <a:gd name="connsiteX4014" fmla="*/ 4763368 w 7751585"/>
                <a:gd name="connsiteY4014" fmla="*/ 6115618 h 7753593"/>
                <a:gd name="connsiteX4015" fmla="*/ 4828579 w 7751585"/>
                <a:gd name="connsiteY4015" fmla="*/ 5983730 h 7753593"/>
                <a:gd name="connsiteX4016" fmla="*/ 4876938 w 7751585"/>
                <a:gd name="connsiteY4016" fmla="*/ 5885547 h 7753593"/>
                <a:gd name="connsiteX4017" fmla="*/ 4883166 w 7751585"/>
                <a:gd name="connsiteY4017" fmla="*/ 5903132 h 7753593"/>
                <a:gd name="connsiteX4018" fmla="*/ 4857887 w 7751585"/>
                <a:gd name="connsiteY4018" fmla="*/ 6070190 h 7753593"/>
                <a:gd name="connsiteX4019" fmla="*/ 4931158 w 7751585"/>
                <a:gd name="connsiteY4019" fmla="*/ 6031357 h 7753593"/>
                <a:gd name="connsiteX4020" fmla="*/ 4939951 w 7751585"/>
                <a:gd name="connsiteY4020" fmla="*/ 6055170 h 7753593"/>
                <a:gd name="connsiteX4021" fmla="*/ 4936287 w 7751585"/>
                <a:gd name="connsiteY4021" fmla="*/ 6062863 h 7753593"/>
                <a:gd name="connsiteX4022" fmla="*/ 4850926 w 7751585"/>
                <a:gd name="connsiteY4022" fmla="*/ 6089241 h 7753593"/>
                <a:gd name="connsiteX4023" fmla="*/ 4777289 w 7751585"/>
                <a:gd name="connsiteY4023" fmla="*/ 6112321 h 7753593"/>
                <a:gd name="connsiteX4024" fmla="*/ 4857887 w 7751585"/>
                <a:gd name="connsiteY4024" fmla="*/ 6070190 h 7753593"/>
                <a:gd name="connsiteX4025" fmla="*/ 4857887 w 7751585"/>
                <a:gd name="connsiteY4025" fmla="*/ 6070190 h 7753593"/>
                <a:gd name="connsiteX4026" fmla="*/ 5004063 w 7751585"/>
                <a:gd name="connsiteY4026" fmla="*/ 6233585 h 7753593"/>
                <a:gd name="connsiteX4027" fmla="*/ 5064512 w 7751585"/>
                <a:gd name="connsiteY4027" fmla="*/ 6402108 h 7753593"/>
                <a:gd name="connsiteX4028" fmla="*/ 5063779 w 7751585"/>
                <a:gd name="connsiteY4028" fmla="*/ 6402841 h 7753593"/>
                <a:gd name="connsiteX4029" fmla="*/ 5046560 w 7751585"/>
                <a:gd name="connsiteY4029" fmla="*/ 6407970 h 7753593"/>
                <a:gd name="connsiteX4030" fmla="*/ 5002597 w 7751585"/>
                <a:gd name="connsiteY4030" fmla="*/ 6254833 h 7753593"/>
                <a:gd name="connsiteX4031" fmla="*/ 4962665 w 7751585"/>
                <a:gd name="connsiteY4031" fmla="*/ 6117084 h 7753593"/>
                <a:gd name="connsiteX4032" fmla="*/ 5004063 w 7751585"/>
                <a:gd name="connsiteY4032" fmla="*/ 6233585 h 7753593"/>
                <a:gd name="connsiteX4033" fmla="*/ 5064512 w 7751585"/>
                <a:gd name="connsiteY4033" fmla="*/ 6406505 h 7753593"/>
                <a:gd name="connsiteX4034" fmla="*/ 5059749 w 7751585"/>
                <a:gd name="connsiteY4034" fmla="*/ 6425921 h 7753593"/>
                <a:gd name="connsiteX4035" fmla="*/ 5056085 w 7751585"/>
                <a:gd name="connsiteY4035" fmla="*/ 6441675 h 7753593"/>
                <a:gd name="connsiteX4036" fmla="*/ 5047293 w 7751585"/>
                <a:gd name="connsiteY4036" fmla="*/ 6411634 h 7753593"/>
                <a:gd name="connsiteX4037" fmla="*/ 5064512 w 7751585"/>
                <a:gd name="connsiteY4037" fmla="*/ 6406505 h 7753593"/>
                <a:gd name="connsiteX4038" fmla="*/ 5071839 w 7751585"/>
                <a:gd name="connsiteY4038" fmla="*/ 6401742 h 7753593"/>
                <a:gd name="connsiteX4039" fmla="*/ 5202994 w 7751585"/>
                <a:gd name="connsiteY4039" fmla="*/ 6274250 h 7753593"/>
                <a:gd name="connsiteX4040" fmla="*/ 5327921 w 7751585"/>
                <a:gd name="connsiteY4040" fmla="*/ 6151888 h 7753593"/>
                <a:gd name="connsiteX4041" fmla="*/ 5330852 w 7751585"/>
                <a:gd name="connsiteY4041" fmla="*/ 6153353 h 7753593"/>
                <a:gd name="connsiteX4042" fmla="*/ 5301543 w 7751585"/>
                <a:gd name="connsiteY4042" fmla="*/ 6262160 h 7753593"/>
                <a:gd name="connsiteX4043" fmla="*/ 5271502 w 7751585"/>
                <a:gd name="connsiteY4043" fmla="*/ 6375731 h 7753593"/>
                <a:gd name="connsiteX4044" fmla="*/ 5267839 w 7751585"/>
                <a:gd name="connsiteY4044" fmla="*/ 6375731 h 7753593"/>
                <a:gd name="connsiteX4045" fmla="*/ 5263076 w 7751585"/>
                <a:gd name="connsiteY4045" fmla="*/ 6383058 h 7753593"/>
                <a:gd name="connsiteX4046" fmla="*/ 5168923 w 7751585"/>
                <a:gd name="connsiteY4046" fmla="*/ 6392217 h 7753593"/>
                <a:gd name="connsiteX4047" fmla="*/ 5071839 w 7751585"/>
                <a:gd name="connsiteY4047" fmla="*/ 6401742 h 7753593"/>
                <a:gd name="connsiteX4048" fmla="*/ 5553962 w 7751585"/>
                <a:gd name="connsiteY4048" fmla="*/ 5868695 h 7753593"/>
                <a:gd name="connsiteX4049" fmla="*/ 5461275 w 7751585"/>
                <a:gd name="connsiteY4049" fmla="*/ 5746332 h 7753593"/>
                <a:gd name="connsiteX4050" fmla="*/ 5461641 w 7751585"/>
                <a:gd name="connsiteY4050" fmla="*/ 5745599 h 7753593"/>
                <a:gd name="connsiteX4051" fmla="*/ 5459809 w 7751585"/>
                <a:gd name="connsiteY4051" fmla="*/ 5744867 h 7753593"/>
                <a:gd name="connsiteX4052" fmla="*/ 5303742 w 7751585"/>
                <a:gd name="connsiteY4052" fmla="*/ 5649614 h 7753593"/>
                <a:gd name="connsiteX4053" fmla="*/ 5163061 w 7751585"/>
                <a:gd name="connsiteY4053" fmla="*/ 5564620 h 7753593"/>
                <a:gd name="connsiteX4054" fmla="*/ 5324990 w 7751585"/>
                <a:gd name="connsiteY4054" fmla="*/ 5625435 h 7753593"/>
                <a:gd name="connsiteX4055" fmla="*/ 5498643 w 7751585"/>
                <a:gd name="connsiteY4055" fmla="*/ 5689913 h 7753593"/>
                <a:gd name="connsiteX4056" fmla="*/ 5502673 w 7751585"/>
                <a:gd name="connsiteY4056" fmla="*/ 5697607 h 7753593"/>
                <a:gd name="connsiteX4057" fmla="*/ 5505237 w 7751585"/>
                <a:gd name="connsiteY4057" fmla="*/ 5697973 h 7753593"/>
                <a:gd name="connsiteX4058" fmla="*/ 5506702 w 7751585"/>
                <a:gd name="connsiteY4058" fmla="*/ 5697607 h 7753593"/>
                <a:gd name="connsiteX4059" fmla="*/ 5573746 w 7751585"/>
                <a:gd name="connsiteY4059" fmla="*/ 5843050 h 7753593"/>
                <a:gd name="connsiteX4060" fmla="*/ 5637125 w 7751585"/>
                <a:gd name="connsiteY4060" fmla="*/ 5979334 h 7753593"/>
                <a:gd name="connsiteX4061" fmla="*/ 5553962 w 7751585"/>
                <a:gd name="connsiteY4061" fmla="*/ 5868695 h 7753593"/>
                <a:gd name="connsiteX4062" fmla="*/ 5553962 w 7751585"/>
                <a:gd name="connsiteY4062" fmla="*/ 5868695 h 7753593"/>
                <a:gd name="connsiteX4063" fmla="*/ 4869977 w 7751585"/>
                <a:gd name="connsiteY4063" fmla="*/ 6465854 h 7753593"/>
                <a:gd name="connsiteX4064" fmla="*/ 4960467 w 7751585"/>
                <a:gd name="connsiteY4064" fmla="*/ 6438744 h 7753593"/>
                <a:gd name="connsiteX4065" fmla="*/ 5044728 w 7751585"/>
                <a:gd name="connsiteY4065" fmla="*/ 6413099 h 7753593"/>
                <a:gd name="connsiteX4066" fmla="*/ 5054986 w 7751585"/>
                <a:gd name="connsiteY4066" fmla="*/ 6447902 h 7753593"/>
                <a:gd name="connsiteX4067" fmla="*/ 4954971 w 7751585"/>
                <a:gd name="connsiteY4067" fmla="*/ 6457428 h 7753593"/>
                <a:gd name="connsiteX4068" fmla="*/ 4869977 w 7751585"/>
                <a:gd name="connsiteY4068" fmla="*/ 6465854 h 7753593"/>
                <a:gd name="connsiteX4069" fmla="*/ 5059382 w 7751585"/>
                <a:gd name="connsiteY4069" fmla="*/ 6446437 h 7753593"/>
                <a:gd name="connsiteX4070" fmla="*/ 5064145 w 7751585"/>
                <a:gd name="connsiteY4070" fmla="*/ 6427020 h 7753593"/>
                <a:gd name="connsiteX4071" fmla="*/ 5068541 w 7751585"/>
                <a:gd name="connsiteY4071" fmla="*/ 6406871 h 7753593"/>
                <a:gd name="connsiteX4072" fmla="*/ 5068541 w 7751585"/>
                <a:gd name="connsiteY4072" fmla="*/ 6406871 h 7753593"/>
                <a:gd name="connsiteX4073" fmla="*/ 5070007 w 7751585"/>
                <a:gd name="connsiteY4073" fmla="*/ 6405405 h 7753593"/>
                <a:gd name="connsiteX4074" fmla="*/ 5169655 w 7751585"/>
                <a:gd name="connsiteY4074" fmla="*/ 6395880 h 7753593"/>
                <a:gd name="connsiteX4075" fmla="*/ 5253551 w 7751585"/>
                <a:gd name="connsiteY4075" fmla="*/ 6387454 h 7753593"/>
                <a:gd name="connsiteX4076" fmla="*/ 5163794 w 7751585"/>
                <a:gd name="connsiteY4076" fmla="*/ 6414564 h 7753593"/>
                <a:gd name="connsiteX4077" fmla="*/ 5059382 w 7751585"/>
                <a:gd name="connsiteY4077" fmla="*/ 6446437 h 7753593"/>
                <a:gd name="connsiteX4078" fmla="*/ 5059382 w 7751585"/>
                <a:gd name="connsiteY4078" fmla="*/ 6446437 h 7753593"/>
                <a:gd name="connsiteX4079" fmla="*/ 5137783 w 7751585"/>
                <a:gd name="connsiteY4079" fmla="*/ 5558758 h 7753593"/>
                <a:gd name="connsiteX4080" fmla="*/ 5007360 w 7751585"/>
                <a:gd name="connsiteY4080" fmla="*/ 5634227 h 7753593"/>
                <a:gd name="connsiteX4081" fmla="*/ 5001865 w 7751585"/>
                <a:gd name="connsiteY4081" fmla="*/ 5577808 h 7753593"/>
                <a:gd name="connsiteX4082" fmla="*/ 4990141 w 7751585"/>
                <a:gd name="connsiteY4082" fmla="*/ 5459842 h 7753593"/>
                <a:gd name="connsiteX4083" fmla="*/ 4991607 w 7751585"/>
                <a:gd name="connsiteY4083" fmla="*/ 5458377 h 7753593"/>
                <a:gd name="connsiteX4084" fmla="*/ 5065611 w 7751585"/>
                <a:gd name="connsiteY4084" fmla="*/ 5506736 h 7753593"/>
                <a:gd name="connsiteX4085" fmla="*/ 5138149 w 7751585"/>
                <a:gd name="connsiteY4085" fmla="*/ 5553629 h 7753593"/>
                <a:gd name="connsiteX4086" fmla="*/ 5137783 w 7751585"/>
                <a:gd name="connsiteY4086" fmla="*/ 5558758 h 7753593"/>
                <a:gd name="connsiteX4087" fmla="*/ 4983181 w 7751585"/>
                <a:gd name="connsiteY4087" fmla="*/ 5466070 h 7753593"/>
                <a:gd name="connsiteX4088" fmla="*/ 4938851 w 7751585"/>
                <a:gd name="connsiteY4088" fmla="*/ 5649981 h 7753593"/>
                <a:gd name="connsiteX4089" fmla="*/ 4932257 w 7751585"/>
                <a:gd name="connsiteY4089" fmla="*/ 5678190 h 7753593"/>
                <a:gd name="connsiteX4090" fmla="*/ 4832975 w 7751585"/>
                <a:gd name="connsiteY4090" fmla="*/ 5736074 h 7753593"/>
                <a:gd name="connsiteX4091" fmla="*/ 4831510 w 7751585"/>
                <a:gd name="connsiteY4091" fmla="*/ 5734609 h 7753593"/>
                <a:gd name="connsiteX4092" fmla="*/ 4908078 w 7751585"/>
                <a:gd name="connsiteY4092" fmla="*/ 5599423 h 7753593"/>
                <a:gd name="connsiteX4093" fmla="*/ 4983181 w 7751585"/>
                <a:gd name="connsiteY4093" fmla="*/ 5466070 h 7753593"/>
                <a:gd name="connsiteX4094" fmla="*/ 4983181 w 7751585"/>
                <a:gd name="connsiteY4094" fmla="*/ 5466070 h 7753593"/>
                <a:gd name="connsiteX4095" fmla="*/ 4824549 w 7751585"/>
                <a:gd name="connsiteY4095" fmla="*/ 5754026 h 7753593"/>
                <a:gd name="connsiteX4096" fmla="*/ 4826747 w 7751585"/>
                <a:gd name="connsiteY4096" fmla="*/ 5753659 h 7753593"/>
                <a:gd name="connsiteX4097" fmla="*/ 4874373 w 7751585"/>
                <a:gd name="connsiteY4097" fmla="*/ 5881151 h 7753593"/>
                <a:gd name="connsiteX4098" fmla="*/ 4824182 w 7751585"/>
                <a:gd name="connsiteY4098" fmla="*/ 5982265 h 7753593"/>
                <a:gd name="connsiteX4099" fmla="*/ 4762268 w 7751585"/>
                <a:gd name="connsiteY4099" fmla="*/ 6108291 h 7753593"/>
                <a:gd name="connsiteX4100" fmla="*/ 4793409 w 7751585"/>
                <a:gd name="connsiteY4100" fmla="*/ 5931708 h 7753593"/>
                <a:gd name="connsiteX4101" fmla="*/ 4824549 w 7751585"/>
                <a:gd name="connsiteY4101" fmla="*/ 5754026 h 7753593"/>
                <a:gd name="connsiteX4102" fmla="*/ 4824549 w 7751585"/>
                <a:gd name="connsiteY4102" fmla="*/ 5754026 h 7753593"/>
                <a:gd name="connsiteX4103" fmla="*/ 4761536 w 7751585"/>
                <a:gd name="connsiteY4103" fmla="*/ 6121114 h 7753593"/>
                <a:gd name="connsiteX4104" fmla="*/ 4852392 w 7751585"/>
                <a:gd name="connsiteY4104" fmla="*/ 6093271 h 7753593"/>
                <a:gd name="connsiteX4105" fmla="*/ 4937020 w 7751585"/>
                <a:gd name="connsiteY4105" fmla="*/ 6066893 h 7753593"/>
                <a:gd name="connsiteX4106" fmla="*/ 4944714 w 7751585"/>
                <a:gd name="connsiteY4106" fmla="*/ 6071656 h 7753593"/>
                <a:gd name="connsiteX4107" fmla="*/ 4945446 w 7751585"/>
                <a:gd name="connsiteY4107" fmla="*/ 6071656 h 7753593"/>
                <a:gd name="connsiteX4108" fmla="*/ 4998568 w 7751585"/>
                <a:gd name="connsiteY4108" fmla="*/ 6256665 h 7753593"/>
                <a:gd name="connsiteX4109" fmla="*/ 5042896 w 7751585"/>
                <a:gd name="connsiteY4109" fmla="*/ 6409435 h 7753593"/>
                <a:gd name="connsiteX4110" fmla="*/ 4958635 w 7751585"/>
                <a:gd name="connsiteY4110" fmla="*/ 6435080 h 7753593"/>
                <a:gd name="connsiteX4111" fmla="*/ 4853125 w 7751585"/>
                <a:gd name="connsiteY4111" fmla="*/ 6467320 h 7753593"/>
                <a:gd name="connsiteX4112" fmla="*/ 4806964 w 7751585"/>
                <a:gd name="connsiteY4112" fmla="*/ 6294400 h 7753593"/>
                <a:gd name="connsiteX4113" fmla="*/ 4760437 w 7751585"/>
                <a:gd name="connsiteY4113" fmla="*/ 6121846 h 7753593"/>
                <a:gd name="connsiteX4114" fmla="*/ 4761536 w 7751585"/>
                <a:gd name="connsiteY4114" fmla="*/ 6121114 h 7753593"/>
                <a:gd name="connsiteX4115" fmla="*/ 4808063 w 7751585"/>
                <a:gd name="connsiteY4115" fmla="*/ 5648515 h 7753593"/>
                <a:gd name="connsiteX4116" fmla="*/ 4808063 w 7751585"/>
                <a:gd name="connsiteY4116" fmla="*/ 5648515 h 7753593"/>
                <a:gd name="connsiteX4117" fmla="*/ 4810261 w 7751585"/>
                <a:gd name="connsiteY4117" fmla="*/ 5645584 h 7753593"/>
                <a:gd name="connsiteX4118" fmla="*/ 4807330 w 7751585"/>
                <a:gd name="connsiteY4118" fmla="*/ 5643752 h 7753593"/>
                <a:gd name="connsiteX4119" fmla="*/ 4807330 w 7751585"/>
                <a:gd name="connsiteY4119" fmla="*/ 5643752 h 7753593"/>
                <a:gd name="connsiteX4120" fmla="*/ 4731494 w 7751585"/>
                <a:gd name="connsiteY4120" fmla="*/ 5593562 h 7753593"/>
                <a:gd name="connsiteX4121" fmla="*/ 4659689 w 7751585"/>
                <a:gd name="connsiteY4121" fmla="*/ 5546668 h 7753593"/>
                <a:gd name="connsiteX4122" fmla="*/ 4660055 w 7751585"/>
                <a:gd name="connsiteY4122" fmla="*/ 5542272 h 7753593"/>
                <a:gd name="connsiteX4123" fmla="*/ 4651262 w 7751585"/>
                <a:gd name="connsiteY4123" fmla="*/ 5537509 h 7753593"/>
                <a:gd name="connsiteX4124" fmla="*/ 4647233 w 7751585"/>
                <a:gd name="connsiteY4124" fmla="*/ 5541173 h 7753593"/>
                <a:gd name="connsiteX4125" fmla="*/ 4448302 w 7751585"/>
                <a:gd name="connsiteY4125" fmla="*/ 5492814 h 7753593"/>
                <a:gd name="connsiteX4126" fmla="*/ 4493363 w 7751585"/>
                <a:gd name="connsiteY4126" fmla="*/ 5322825 h 7753593"/>
                <a:gd name="connsiteX4127" fmla="*/ 4543188 w 7751585"/>
                <a:gd name="connsiteY4127" fmla="*/ 5305607 h 7753593"/>
                <a:gd name="connsiteX4128" fmla="*/ 4625984 w 7751585"/>
                <a:gd name="connsiteY4128" fmla="*/ 5276664 h 7753593"/>
                <a:gd name="connsiteX4129" fmla="*/ 4630380 w 7751585"/>
                <a:gd name="connsiteY4129" fmla="*/ 5279229 h 7753593"/>
                <a:gd name="connsiteX4130" fmla="*/ 4632212 w 7751585"/>
                <a:gd name="connsiteY4130" fmla="*/ 5278862 h 7753593"/>
                <a:gd name="connsiteX4131" fmla="*/ 4635509 w 7751585"/>
                <a:gd name="connsiteY4131" fmla="*/ 5275932 h 7753593"/>
                <a:gd name="connsiteX4132" fmla="*/ 4635876 w 7751585"/>
                <a:gd name="connsiteY4132" fmla="*/ 5271535 h 7753593"/>
                <a:gd name="connsiteX4133" fmla="*/ 4629281 w 7751585"/>
                <a:gd name="connsiteY4133" fmla="*/ 5267872 h 7753593"/>
                <a:gd name="connsiteX4134" fmla="*/ 4587883 w 7751585"/>
                <a:gd name="connsiteY4134" fmla="*/ 5189105 h 7753593"/>
                <a:gd name="connsiteX4135" fmla="*/ 4546119 w 7751585"/>
                <a:gd name="connsiteY4135" fmla="*/ 5110339 h 7753593"/>
                <a:gd name="connsiteX4136" fmla="*/ 4547950 w 7751585"/>
                <a:gd name="connsiteY4136" fmla="*/ 5104477 h 7753593"/>
                <a:gd name="connsiteX4137" fmla="*/ 4540623 w 7751585"/>
                <a:gd name="connsiteY4137" fmla="*/ 5100814 h 7753593"/>
                <a:gd name="connsiteX4138" fmla="*/ 4536593 w 7751585"/>
                <a:gd name="connsiteY4138" fmla="*/ 5108141 h 7753593"/>
                <a:gd name="connsiteX4139" fmla="*/ 4539524 w 7751585"/>
                <a:gd name="connsiteY4139" fmla="*/ 5111438 h 7753593"/>
                <a:gd name="connsiteX4140" fmla="*/ 4495561 w 7751585"/>
                <a:gd name="connsiteY4140" fmla="*/ 5298646 h 7753593"/>
                <a:gd name="connsiteX4141" fmla="*/ 4493363 w 7751585"/>
                <a:gd name="connsiteY4141" fmla="*/ 5298646 h 7753593"/>
                <a:gd name="connsiteX4142" fmla="*/ 4488967 w 7751585"/>
                <a:gd name="connsiteY4142" fmla="*/ 5304874 h 7753593"/>
                <a:gd name="connsiteX4143" fmla="*/ 4293333 w 7751585"/>
                <a:gd name="connsiteY4143" fmla="*/ 5336380 h 7753593"/>
                <a:gd name="connsiteX4144" fmla="*/ 4293333 w 7751585"/>
                <a:gd name="connsiteY4144" fmla="*/ 5336380 h 7753593"/>
                <a:gd name="connsiteX4145" fmla="*/ 4292601 w 7751585"/>
                <a:gd name="connsiteY4145" fmla="*/ 5336747 h 7753593"/>
                <a:gd name="connsiteX4146" fmla="*/ 4292601 w 7751585"/>
                <a:gd name="connsiteY4146" fmla="*/ 5337479 h 7753593"/>
                <a:gd name="connsiteX4147" fmla="*/ 4292234 w 7751585"/>
                <a:gd name="connsiteY4147" fmla="*/ 5338212 h 7753593"/>
                <a:gd name="connsiteX4148" fmla="*/ 4292234 w 7751585"/>
                <a:gd name="connsiteY4148" fmla="*/ 5338212 h 7753593"/>
                <a:gd name="connsiteX4149" fmla="*/ 4292601 w 7751585"/>
                <a:gd name="connsiteY4149" fmla="*/ 5338945 h 7753593"/>
                <a:gd name="connsiteX4150" fmla="*/ 4292601 w 7751585"/>
                <a:gd name="connsiteY4150" fmla="*/ 5339311 h 7753593"/>
                <a:gd name="connsiteX4151" fmla="*/ 4442807 w 7751585"/>
                <a:gd name="connsiteY4151" fmla="*/ 5492814 h 7753593"/>
                <a:gd name="connsiteX4152" fmla="*/ 4247539 w 7751585"/>
                <a:gd name="connsiteY4152" fmla="*/ 5531281 h 7753593"/>
                <a:gd name="connsiteX4153" fmla="*/ 4247173 w 7751585"/>
                <a:gd name="connsiteY4153" fmla="*/ 5531648 h 7753593"/>
                <a:gd name="connsiteX4154" fmla="*/ 4246806 w 7751585"/>
                <a:gd name="connsiteY4154" fmla="*/ 5531648 h 7753593"/>
                <a:gd name="connsiteX4155" fmla="*/ 4246806 w 7751585"/>
                <a:gd name="connsiteY4155" fmla="*/ 5531648 h 7753593"/>
                <a:gd name="connsiteX4156" fmla="*/ 4246806 w 7751585"/>
                <a:gd name="connsiteY4156" fmla="*/ 5531648 h 7753593"/>
                <a:gd name="connsiteX4157" fmla="*/ 4246806 w 7751585"/>
                <a:gd name="connsiteY4157" fmla="*/ 5532014 h 7753593"/>
                <a:gd name="connsiteX4158" fmla="*/ 4246806 w 7751585"/>
                <a:gd name="connsiteY4158" fmla="*/ 5532014 h 7753593"/>
                <a:gd name="connsiteX4159" fmla="*/ 4246440 w 7751585"/>
                <a:gd name="connsiteY4159" fmla="*/ 5532381 h 7753593"/>
                <a:gd name="connsiteX4160" fmla="*/ 4246440 w 7751585"/>
                <a:gd name="connsiteY4160" fmla="*/ 5532747 h 7753593"/>
                <a:gd name="connsiteX4161" fmla="*/ 4246440 w 7751585"/>
                <a:gd name="connsiteY4161" fmla="*/ 5533113 h 7753593"/>
                <a:gd name="connsiteX4162" fmla="*/ 4248271 w 7751585"/>
                <a:gd name="connsiteY4162" fmla="*/ 5590265 h 7753593"/>
                <a:gd name="connsiteX4163" fmla="*/ 4250470 w 7751585"/>
                <a:gd name="connsiteY4163" fmla="*/ 5647416 h 7753593"/>
                <a:gd name="connsiteX4164" fmla="*/ 4250470 w 7751585"/>
                <a:gd name="connsiteY4164" fmla="*/ 5647416 h 7753593"/>
                <a:gd name="connsiteX4165" fmla="*/ 4250470 w 7751585"/>
                <a:gd name="connsiteY4165" fmla="*/ 5647783 h 7753593"/>
                <a:gd name="connsiteX4166" fmla="*/ 4264391 w 7751585"/>
                <a:gd name="connsiteY4166" fmla="*/ 5708598 h 7753593"/>
                <a:gd name="connsiteX4167" fmla="*/ 4277580 w 7751585"/>
                <a:gd name="connsiteY4167" fmla="*/ 5764650 h 7753593"/>
                <a:gd name="connsiteX4168" fmla="*/ 4275016 w 7751585"/>
                <a:gd name="connsiteY4168" fmla="*/ 5770878 h 7753593"/>
                <a:gd name="connsiteX4169" fmla="*/ 4279778 w 7751585"/>
                <a:gd name="connsiteY4169" fmla="*/ 5774541 h 7753593"/>
                <a:gd name="connsiteX4170" fmla="*/ 4292967 w 7751585"/>
                <a:gd name="connsiteY4170" fmla="*/ 5838654 h 7753593"/>
                <a:gd name="connsiteX4171" fmla="*/ 4306522 w 7751585"/>
                <a:gd name="connsiteY4171" fmla="*/ 5902400 h 7753593"/>
                <a:gd name="connsiteX4172" fmla="*/ 4303592 w 7751585"/>
                <a:gd name="connsiteY4172" fmla="*/ 5908994 h 7753593"/>
                <a:gd name="connsiteX4173" fmla="*/ 4306156 w 7751585"/>
                <a:gd name="connsiteY4173" fmla="*/ 5911925 h 7753593"/>
                <a:gd name="connsiteX4174" fmla="*/ 4246440 w 7751585"/>
                <a:gd name="connsiteY4174" fmla="*/ 6118183 h 7753593"/>
                <a:gd name="connsiteX4175" fmla="*/ 4245707 w 7751585"/>
                <a:gd name="connsiteY4175" fmla="*/ 6119648 h 7753593"/>
                <a:gd name="connsiteX4176" fmla="*/ 4246806 w 7751585"/>
                <a:gd name="connsiteY4176" fmla="*/ 6120014 h 7753593"/>
                <a:gd name="connsiteX4177" fmla="*/ 4287472 w 7751585"/>
                <a:gd name="connsiteY4177" fmla="*/ 6205375 h 7753593"/>
                <a:gd name="connsiteX4178" fmla="*/ 4325939 w 7751585"/>
                <a:gd name="connsiteY4178" fmla="*/ 6285607 h 7753593"/>
                <a:gd name="connsiteX4179" fmla="*/ 4323374 w 7751585"/>
                <a:gd name="connsiteY4179" fmla="*/ 6292568 h 7753593"/>
                <a:gd name="connsiteX4180" fmla="*/ 4332167 w 7751585"/>
                <a:gd name="connsiteY4180" fmla="*/ 6296964 h 7753593"/>
                <a:gd name="connsiteX4181" fmla="*/ 4336564 w 7751585"/>
                <a:gd name="connsiteY4181" fmla="*/ 6288172 h 7753593"/>
                <a:gd name="connsiteX4182" fmla="*/ 4331801 w 7751585"/>
                <a:gd name="connsiteY4182" fmla="*/ 6284142 h 7753593"/>
                <a:gd name="connsiteX4183" fmla="*/ 4335831 w 7751585"/>
                <a:gd name="connsiteY4183" fmla="*/ 6180097 h 7753593"/>
                <a:gd name="connsiteX4184" fmla="*/ 4366604 w 7751585"/>
                <a:gd name="connsiteY4184" fmla="*/ 6200979 h 7753593"/>
                <a:gd name="connsiteX4185" fmla="*/ 4367337 w 7751585"/>
                <a:gd name="connsiteY4185" fmla="*/ 6200979 h 7753593"/>
                <a:gd name="connsiteX4186" fmla="*/ 4368070 w 7751585"/>
                <a:gd name="connsiteY4186" fmla="*/ 6201346 h 7753593"/>
                <a:gd name="connsiteX4187" fmla="*/ 4368803 w 7751585"/>
                <a:gd name="connsiteY4187" fmla="*/ 6200246 h 7753593"/>
                <a:gd name="connsiteX4188" fmla="*/ 4369169 w 7751585"/>
                <a:gd name="connsiteY4188" fmla="*/ 6199880 h 7753593"/>
                <a:gd name="connsiteX4189" fmla="*/ 4369169 w 7751585"/>
                <a:gd name="connsiteY4189" fmla="*/ 6199880 h 7753593"/>
                <a:gd name="connsiteX4190" fmla="*/ 4369535 w 7751585"/>
                <a:gd name="connsiteY4190" fmla="*/ 6199514 h 7753593"/>
                <a:gd name="connsiteX4191" fmla="*/ 4369535 w 7751585"/>
                <a:gd name="connsiteY4191" fmla="*/ 6199514 h 7753593"/>
                <a:gd name="connsiteX4192" fmla="*/ 4369535 w 7751585"/>
                <a:gd name="connsiteY4192" fmla="*/ 6199514 h 7753593"/>
                <a:gd name="connsiteX4193" fmla="*/ 4369902 w 7751585"/>
                <a:gd name="connsiteY4193" fmla="*/ 6198781 h 7753593"/>
                <a:gd name="connsiteX4194" fmla="*/ 4369169 w 7751585"/>
                <a:gd name="connsiteY4194" fmla="*/ 6198415 h 7753593"/>
                <a:gd name="connsiteX4195" fmla="*/ 4354881 w 7751585"/>
                <a:gd name="connsiteY4195" fmla="*/ 6129906 h 7753593"/>
                <a:gd name="connsiteX4196" fmla="*/ 4341326 w 7751585"/>
                <a:gd name="connsiteY4196" fmla="*/ 6066527 h 7753593"/>
                <a:gd name="connsiteX4197" fmla="*/ 4344257 w 7751585"/>
                <a:gd name="connsiteY4197" fmla="*/ 6060299 h 7753593"/>
                <a:gd name="connsiteX4198" fmla="*/ 4411666 w 7751585"/>
                <a:gd name="connsiteY4198" fmla="*/ 6028059 h 7753593"/>
                <a:gd name="connsiteX4199" fmla="*/ 4478709 w 7751585"/>
                <a:gd name="connsiteY4199" fmla="*/ 5995454 h 7753593"/>
                <a:gd name="connsiteX4200" fmla="*/ 4483106 w 7751585"/>
                <a:gd name="connsiteY4200" fmla="*/ 5997652 h 7753593"/>
                <a:gd name="connsiteX4201" fmla="*/ 4484937 w 7751585"/>
                <a:gd name="connsiteY4201" fmla="*/ 5997285 h 7753593"/>
                <a:gd name="connsiteX4202" fmla="*/ 4489334 w 7751585"/>
                <a:gd name="connsiteY4202" fmla="*/ 5989226 h 7753593"/>
                <a:gd name="connsiteX4203" fmla="*/ 4482739 w 7751585"/>
                <a:gd name="connsiteY4203" fmla="*/ 5985196 h 7753593"/>
                <a:gd name="connsiteX4204" fmla="*/ 4449401 w 7751585"/>
                <a:gd name="connsiteY4204" fmla="*/ 5901667 h 7753593"/>
                <a:gd name="connsiteX4205" fmla="*/ 4416429 w 7751585"/>
                <a:gd name="connsiteY4205" fmla="*/ 5819603 h 7753593"/>
                <a:gd name="connsiteX4206" fmla="*/ 4419726 w 7751585"/>
                <a:gd name="connsiteY4206" fmla="*/ 5811177 h 7753593"/>
                <a:gd name="connsiteX4207" fmla="*/ 4416429 w 7751585"/>
                <a:gd name="connsiteY4207" fmla="*/ 5807513 h 7753593"/>
                <a:gd name="connsiteX4208" fmla="*/ 4494096 w 7751585"/>
                <a:gd name="connsiteY4208" fmla="*/ 5614078 h 7753593"/>
                <a:gd name="connsiteX4209" fmla="*/ 4495195 w 7751585"/>
                <a:gd name="connsiteY4209" fmla="*/ 5614444 h 7753593"/>
                <a:gd name="connsiteX4210" fmla="*/ 4497393 w 7751585"/>
                <a:gd name="connsiteY4210" fmla="*/ 5614078 h 7753593"/>
                <a:gd name="connsiteX4211" fmla="*/ 4499592 w 7751585"/>
                <a:gd name="connsiteY4211" fmla="*/ 5612246 h 7753593"/>
                <a:gd name="connsiteX4212" fmla="*/ 4672511 w 7751585"/>
                <a:gd name="connsiteY4212" fmla="*/ 5744134 h 7753593"/>
                <a:gd name="connsiteX4213" fmla="*/ 4672145 w 7751585"/>
                <a:gd name="connsiteY4213" fmla="*/ 5747431 h 7753593"/>
                <a:gd name="connsiteX4214" fmla="*/ 4677274 w 7751585"/>
                <a:gd name="connsiteY4214" fmla="*/ 5751095 h 7753593"/>
                <a:gd name="connsiteX4215" fmla="*/ 4679106 w 7751585"/>
                <a:gd name="connsiteY4215" fmla="*/ 5750728 h 7753593"/>
                <a:gd name="connsiteX4216" fmla="*/ 4682403 w 7751585"/>
                <a:gd name="connsiteY4216" fmla="*/ 5745966 h 7753593"/>
                <a:gd name="connsiteX4217" fmla="*/ 4711345 w 7751585"/>
                <a:gd name="connsiteY4217" fmla="*/ 5739005 h 7753593"/>
                <a:gd name="connsiteX4218" fmla="*/ 4740287 w 7751585"/>
                <a:gd name="connsiteY4218" fmla="*/ 5731678 h 7753593"/>
                <a:gd name="connsiteX4219" fmla="*/ 4744317 w 7751585"/>
                <a:gd name="connsiteY4219" fmla="*/ 5733876 h 7753593"/>
                <a:gd name="connsiteX4220" fmla="*/ 4745782 w 7751585"/>
                <a:gd name="connsiteY4220" fmla="*/ 5733509 h 7753593"/>
                <a:gd name="connsiteX4221" fmla="*/ 4749080 w 7751585"/>
                <a:gd name="connsiteY4221" fmla="*/ 5726915 h 7753593"/>
                <a:gd name="connsiteX4222" fmla="*/ 4749080 w 7751585"/>
                <a:gd name="connsiteY4222" fmla="*/ 5726915 h 7753593"/>
                <a:gd name="connsiteX4223" fmla="*/ 4748347 w 7751585"/>
                <a:gd name="connsiteY4223" fmla="*/ 5725816 h 7753593"/>
                <a:gd name="connsiteX4224" fmla="*/ 4776923 w 7751585"/>
                <a:gd name="connsiteY4224" fmla="*/ 5687715 h 7753593"/>
                <a:gd name="connsiteX4225" fmla="*/ 4808063 w 7751585"/>
                <a:gd name="connsiteY4225" fmla="*/ 5648515 h 7753593"/>
                <a:gd name="connsiteX4226" fmla="*/ 4446470 w 7751585"/>
                <a:gd name="connsiteY4226" fmla="*/ 5903865 h 7753593"/>
                <a:gd name="connsiteX4227" fmla="*/ 4480175 w 7751585"/>
                <a:gd name="connsiteY4227" fmla="*/ 5987394 h 7753593"/>
                <a:gd name="connsiteX4228" fmla="*/ 4479442 w 7751585"/>
                <a:gd name="connsiteY4228" fmla="*/ 5988126 h 7753593"/>
                <a:gd name="connsiteX4229" fmla="*/ 4314948 w 7751585"/>
                <a:gd name="connsiteY4229" fmla="*/ 5908627 h 7753593"/>
                <a:gd name="connsiteX4230" fmla="*/ 4315315 w 7751585"/>
                <a:gd name="connsiteY4230" fmla="*/ 5906063 h 7753593"/>
                <a:gd name="connsiteX4231" fmla="*/ 4314948 w 7751585"/>
                <a:gd name="connsiteY4231" fmla="*/ 5905330 h 7753593"/>
                <a:gd name="connsiteX4232" fmla="*/ 4362575 w 7751585"/>
                <a:gd name="connsiteY4232" fmla="*/ 5862467 h 7753593"/>
                <a:gd name="connsiteX4233" fmla="*/ 4408369 w 7751585"/>
                <a:gd name="connsiteY4233" fmla="*/ 5821068 h 7753593"/>
                <a:gd name="connsiteX4234" fmla="*/ 4413131 w 7751585"/>
                <a:gd name="connsiteY4234" fmla="*/ 5822534 h 7753593"/>
                <a:gd name="connsiteX4235" fmla="*/ 4414597 w 7751585"/>
                <a:gd name="connsiteY4235" fmla="*/ 5822168 h 7753593"/>
                <a:gd name="connsiteX4236" fmla="*/ 4446470 w 7751585"/>
                <a:gd name="connsiteY4236" fmla="*/ 5903865 h 7753593"/>
                <a:gd name="connsiteX4237" fmla="*/ 4410567 w 7751585"/>
                <a:gd name="connsiteY4237" fmla="*/ 6025495 h 7753593"/>
                <a:gd name="connsiteX4238" fmla="*/ 4343158 w 7751585"/>
                <a:gd name="connsiteY4238" fmla="*/ 6058467 h 7753593"/>
                <a:gd name="connsiteX4239" fmla="*/ 4339494 w 7751585"/>
                <a:gd name="connsiteY4239" fmla="*/ 6056635 h 7753593"/>
                <a:gd name="connsiteX4240" fmla="*/ 4325939 w 7751585"/>
                <a:gd name="connsiteY4240" fmla="*/ 5984830 h 7753593"/>
                <a:gd name="connsiteX4241" fmla="*/ 4312017 w 7751585"/>
                <a:gd name="connsiteY4241" fmla="*/ 5913024 h 7753593"/>
                <a:gd name="connsiteX4242" fmla="*/ 4313483 w 7751585"/>
                <a:gd name="connsiteY4242" fmla="*/ 5911925 h 7753593"/>
                <a:gd name="connsiteX4243" fmla="*/ 4477977 w 7751585"/>
                <a:gd name="connsiteY4243" fmla="*/ 5991424 h 7753593"/>
                <a:gd name="connsiteX4244" fmla="*/ 4477977 w 7751585"/>
                <a:gd name="connsiteY4244" fmla="*/ 5993256 h 7753593"/>
                <a:gd name="connsiteX4245" fmla="*/ 4410567 w 7751585"/>
                <a:gd name="connsiteY4245" fmla="*/ 6025495 h 7753593"/>
                <a:gd name="connsiteX4246" fmla="*/ 4290769 w 7751585"/>
                <a:gd name="connsiteY4246" fmla="*/ 6205009 h 7753593"/>
                <a:gd name="connsiteX4247" fmla="*/ 4252302 w 7751585"/>
                <a:gd name="connsiteY4247" fmla="*/ 6124777 h 7753593"/>
                <a:gd name="connsiteX4248" fmla="*/ 4306888 w 7751585"/>
                <a:gd name="connsiteY4248" fmla="*/ 6161779 h 7753593"/>
                <a:gd name="connsiteX4249" fmla="*/ 4332533 w 7751585"/>
                <a:gd name="connsiteY4249" fmla="*/ 6178998 h 7753593"/>
                <a:gd name="connsiteX4250" fmla="*/ 4328503 w 7751585"/>
                <a:gd name="connsiteY4250" fmla="*/ 6284874 h 7753593"/>
                <a:gd name="connsiteX4251" fmla="*/ 4290769 w 7751585"/>
                <a:gd name="connsiteY4251" fmla="*/ 6205009 h 7753593"/>
                <a:gd name="connsiteX4252" fmla="*/ 4251569 w 7751585"/>
                <a:gd name="connsiteY4252" fmla="*/ 5590998 h 7753593"/>
                <a:gd name="connsiteX4253" fmla="*/ 4250103 w 7751585"/>
                <a:gd name="connsiteY4253" fmla="*/ 5551431 h 7753593"/>
                <a:gd name="connsiteX4254" fmla="*/ 4260361 w 7751585"/>
                <a:gd name="connsiteY4254" fmla="*/ 5595027 h 7753593"/>
                <a:gd name="connsiteX4255" fmla="*/ 4271352 w 7751585"/>
                <a:gd name="connsiteY4255" fmla="*/ 5641921 h 7753593"/>
                <a:gd name="connsiteX4256" fmla="*/ 4253034 w 7751585"/>
                <a:gd name="connsiteY4256" fmla="*/ 5645951 h 7753593"/>
                <a:gd name="connsiteX4257" fmla="*/ 4251569 w 7751585"/>
                <a:gd name="connsiteY4257" fmla="*/ 5590998 h 7753593"/>
                <a:gd name="connsiteX4258" fmla="*/ 4542455 w 7751585"/>
                <a:gd name="connsiteY4258" fmla="*/ 5113270 h 7753593"/>
                <a:gd name="connsiteX4259" fmla="*/ 4543188 w 7751585"/>
                <a:gd name="connsiteY4259" fmla="*/ 5113270 h 7753593"/>
                <a:gd name="connsiteX4260" fmla="*/ 4584220 w 7751585"/>
                <a:gd name="connsiteY4260" fmla="*/ 5191670 h 7753593"/>
                <a:gd name="connsiteX4261" fmla="*/ 4625984 w 7751585"/>
                <a:gd name="connsiteY4261" fmla="*/ 5270437 h 7753593"/>
                <a:gd name="connsiteX4262" fmla="*/ 4624519 w 7751585"/>
                <a:gd name="connsiteY4262" fmla="*/ 5273733 h 7753593"/>
                <a:gd name="connsiteX4263" fmla="*/ 4562238 w 7751585"/>
                <a:gd name="connsiteY4263" fmla="*/ 5288388 h 7753593"/>
                <a:gd name="connsiteX4264" fmla="*/ 4501423 w 7751585"/>
                <a:gd name="connsiteY4264" fmla="*/ 5303042 h 7753593"/>
                <a:gd name="connsiteX4265" fmla="*/ 4498492 w 7751585"/>
                <a:gd name="connsiteY4265" fmla="*/ 5299745 h 7753593"/>
                <a:gd name="connsiteX4266" fmla="*/ 4542455 w 7751585"/>
                <a:gd name="connsiteY4266" fmla="*/ 5113270 h 7753593"/>
                <a:gd name="connsiteX4267" fmla="*/ 4475779 w 7751585"/>
                <a:gd name="connsiteY4267" fmla="*/ 5322093 h 7753593"/>
                <a:gd name="connsiteX4268" fmla="*/ 4490799 w 7751585"/>
                <a:gd name="connsiteY4268" fmla="*/ 5311834 h 7753593"/>
                <a:gd name="connsiteX4269" fmla="*/ 4491898 w 7751585"/>
                <a:gd name="connsiteY4269" fmla="*/ 5312567 h 7753593"/>
                <a:gd name="connsiteX4270" fmla="*/ 4489700 w 7751585"/>
                <a:gd name="connsiteY4270" fmla="*/ 5320627 h 7753593"/>
                <a:gd name="connsiteX4271" fmla="*/ 4465887 w 7751585"/>
                <a:gd name="connsiteY4271" fmla="*/ 5329053 h 7753593"/>
                <a:gd name="connsiteX4272" fmla="*/ 4475779 w 7751585"/>
                <a:gd name="connsiteY4272" fmla="*/ 5321726 h 7753593"/>
                <a:gd name="connsiteX4273" fmla="*/ 4475779 w 7751585"/>
                <a:gd name="connsiteY4273" fmla="*/ 5322093 h 7753593"/>
                <a:gd name="connsiteX4274" fmla="*/ 4346821 w 7751585"/>
                <a:gd name="connsiteY4274" fmla="*/ 5790661 h 7753593"/>
                <a:gd name="connsiteX4275" fmla="*/ 4285274 w 7751585"/>
                <a:gd name="connsiteY4275" fmla="*/ 5770145 h 7753593"/>
                <a:gd name="connsiteX4276" fmla="*/ 4285274 w 7751585"/>
                <a:gd name="connsiteY4276" fmla="*/ 5768680 h 7753593"/>
                <a:gd name="connsiteX4277" fmla="*/ 4281610 w 7751585"/>
                <a:gd name="connsiteY4277" fmla="*/ 5765383 h 7753593"/>
                <a:gd name="connsiteX4278" fmla="*/ 4280145 w 7751585"/>
                <a:gd name="connsiteY4278" fmla="*/ 5713360 h 7753593"/>
                <a:gd name="connsiteX4279" fmla="*/ 4278313 w 7751585"/>
                <a:gd name="connsiteY4279" fmla="*/ 5660971 h 7753593"/>
                <a:gd name="connsiteX4280" fmla="*/ 4406171 w 7751585"/>
                <a:gd name="connsiteY4280" fmla="*/ 5810811 h 7753593"/>
                <a:gd name="connsiteX4281" fmla="*/ 4405438 w 7751585"/>
                <a:gd name="connsiteY4281" fmla="*/ 5811177 h 7753593"/>
                <a:gd name="connsiteX4282" fmla="*/ 4346821 w 7751585"/>
                <a:gd name="connsiteY4282" fmla="*/ 5790661 h 7753593"/>
                <a:gd name="connsiteX4283" fmla="*/ 4632212 w 7751585"/>
                <a:gd name="connsiteY4283" fmla="*/ 5614078 h 7753593"/>
                <a:gd name="connsiteX4284" fmla="*/ 4599606 w 7751585"/>
                <a:gd name="connsiteY4284" fmla="*/ 5583670 h 7753593"/>
                <a:gd name="connsiteX4285" fmla="*/ 4658590 w 7751585"/>
                <a:gd name="connsiteY4285" fmla="*/ 5601988 h 7753593"/>
                <a:gd name="connsiteX4286" fmla="*/ 4663719 w 7751585"/>
                <a:gd name="connsiteY4286" fmla="*/ 5643752 h 7753593"/>
                <a:gd name="connsiteX4287" fmla="*/ 4632212 w 7751585"/>
                <a:gd name="connsiteY4287" fmla="*/ 5614078 h 7753593"/>
                <a:gd name="connsiteX4288" fmla="*/ 4651995 w 7751585"/>
                <a:gd name="connsiteY4288" fmla="*/ 5551797 h 7753593"/>
                <a:gd name="connsiteX4289" fmla="*/ 4657857 w 7751585"/>
                <a:gd name="connsiteY4289" fmla="*/ 5597958 h 7753593"/>
                <a:gd name="connsiteX4290" fmla="*/ 4598874 w 7751585"/>
                <a:gd name="connsiteY4290" fmla="*/ 5579640 h 7753593"/>
                <a:gd name="connsiteX4291" fmla="*/ 4598874 w 7751585"/>
                <a:gd name="connsiteY4291" fmla="*/ 5578175 h 7753593"/>
                <a:gd name="connsiteX4292" fmla="*/ 4623786 w 7751585"/>
                <a:gd name="connsiteY4292" fmla="*/ 5563887 h 7753593"/>
                <a:gd name="connsiteX4293" fmla="*/ 4648332 w 7751585"/>
                <a:gd name="connsiteY4293" fmla="*/ 5549599 h 7753593"/>
                <a:gd name="connsiteX4294" fmla="*/ 4651995 w 7751585"/>
                <a:gd name="connsiteY4294" fmla="*/ 5551797 h 7753593"/>
                <a:gd name="connsiteX4295" fmla="*/ 4651995 w 7751585"/>
                <a:gd name="connsiteY4295" fmla="*/ 5551797 h 7753593"/>
                <a:gd name="connsiteX4296" fmla="*/ 4490066 w 7751585"/>
                <a:gd name="connsiteY4296" fmla="*/ 5603087 h 7753593"/>
                <a:gd name="connsiteX4297" fmla="*/ 4479442 w 7751585"/>
                <a:gd name="connsiteY4297" fmla="*/ 5600156 h 7753593"/>
                <a:gd name="connsiteX4298" fmla="*/ 4490066 w 7751585"/>
                <a:gd name="connsiteY4298" fmla="*/ 5598325 h 7753593"/>
                <a:gd name="connsiteX4299" fmla="*/ 4491532 w 7751585"/>
                <a:gd name="connsiteY4299" fmla="*/ 5601621 h 7753593"/>
                <a:gd name="connsiteX4300" fmla="*/ 4490066 w 7751585"/>
                <a:gd name="connsiteY4300" fmla="*/ 5603087 h 7753593"/>
                <a:gd name="connsiteX4301" fmla="*/ 4490066 w 7751585"/>
                <a:gd name="connsiteY4301" fmla="*/ 5603087 h 7753593"/>
                <a:gd name="connsiteX4302" fmla="*/ 4586784 w 7751585"/>
                <a:gd name="connsiteY4302" fmla="*/ 5578175 h 7753593"/>
                <a:gd name="connsiteX4303" fmla="*/ 4586784 w 7751585"/>
                <a:gd name="connsiteY4303" fmla="*/ 5578908 h 7753593"/>
                <a:gd name="connsiteX4304" fmla="*/ 4562238 w 7751585"/>
                <a:gd name="connsiteY4304" fmla="*/ 5582937 h 7753593"/>
                <a:gd name="connsiteX4305" fmla="*/ 4575061 w 7751585"/>
                <a:gd name="connsiteY4305" fmla="*/ 5577808 h 7753593"/>
                <a:gd name="connsiteX4306" fmla="*/ 4581655 w 7751585"/>
                <a:gd name="connsiteY4306" fmla="*/ 5575244 h 7753593"/>
                <a:gd name="connsiteX4307" fmla="*/ 4586784 w 7751585"/>
                <a:gd name="connsiteY4307" fmla="*/ 5578175 h 7753593"/>
                <a:gd name="connsiteX4308" fmla="*/ 4561872 w 7751585"/>
                <a:gd name="connsiteY4308" fmla="*/ 5586601 h 7753593"/>
                <a:gd name="connsiteX4309" fmla="*/ 4543921 w 7751585"/>
                <a:gd name="connsiteY4309" fmla="*/ 5591730 h 7753593"/>
                <a:gd name="connsiteX4310" fmla="*/ 4530732 w 7751585"/>
                <a:gd name="connsiteY4310" fmla="*/ 5595394 h 7753593"/>
                <a:gd name="connsiteX4311" fmla="*/ 4546119 w 7751585"/>
                <a:gd name="connsiteY4311" fmla="*/ 5589166 h 7753593"/>
                <a:gd name="connsiteX4312" fmla="*/ 4561872 w 7751585"/>
                <a:gd name="connsiteY4312" fmla="*/ 5586601 h 7753593"/>
                <a:gd name="connsiteX4313" fmla="*/ 4501423 w 7751585"/>
                <a:gd name="connsiteY4313" fmla="*/ 5603087 h 7753593"/>
                <a:gd name="connsiteX4314" fmla="*/ 4494463 w 7751585"/>
                <a:gd name="connsiteY4314" fmla="*/ 5600156 h 7753593"/>
                <a:gd name="connsiteX4315" fmla="*/ 4493363 w 7751585"/>
                <a:gd name="connsiteY4315" fmla="*/ 5597958 h 7753593"/>
                <a:gd name="connsiteX4316" fmla="*/ 4529266 w 7751585"/>
                <a:gd name="connsiteY4316" fmla="*/ 5592096 h 7753593"/>
                <a:gd name="connsiteX4317" fmla="*/ 4501423 w 7751585"/>
                <a:gd name="connsiteY4317" fmla="*/ 5603087 h 7753593"/>
                <a:gd name="connsiteX4318" fmla="*/ 4544653 w 7751585"/>
                <a:gd name="connsiteY4318" fmla="*/ 5595394 h 7753593"/>
                <a:gd name="connsiteX4319" fmla="*/ 4587517 w 7751585"/>
                <a:gd name="connsiteY4319" fmla="*/ 5582937 h 7753593"/>
                <a:gd name="connsiteX4320" fmla="*/ 4592646 w 7751585"/>
                <a:gd name="connsiteY4320" fmla="*/ 5586235 h 7753593"/>
                <a:gd name="connsiteX4321" fmla="*/ 4593745 w 7751585"/>
                <a:gd name="connsiteY4321" fmla="*/ 5585868 h 7753593"/>
                <a:gd name="connsiteX4322" fmla="*/ 4619390 w 7751585"/>
                <a:gd name="connsiteY4322" fmla="*/ 5636425 h 7753593"/>
                <a:gd name="connsiteX4323" fmla="*/ 4503988 w 7751585"/>
                <a:gd name="connsiteY4323" fmla="*/ 5606751 h 7753593"/>
                <a:gd name="connsiteX4324" fmla="*/ 4544653 w 7751585"/>
                <a:gd name="connsiteY4324" fmla="*/ 5595394 h 7753593"/>
                <a:gd name="connsiteX4325" fmla="*/ 4544653 w 7751585"/>
                <a:gd name="connsiteY4325" fmla="*/ 5595394 h 7753593"/>
                <a:gd name="connsiteX4326" fmla="*/ 4599240 w 7751585"/>
                <a:gd name="connsiteY4326" fmla="*/ 5588433 h 7753593"/>
                <a:gd name="connsiteX4327" fmla="*/ 4657857 w 7751585"/>
                <a:gd name="connsiteY4327" fmla="*/ 5646317 h 7753593"/>
                <a:gd name="connsiteX4328" fmla="*/ 4624519 w 7751585"/>
                <a:gd name="connsiteY4328" fmla="*/ 5637891 h 7753593"/>
                <a:gd name="connsiteX4329" fmla="*/ 4599240 w 7751585"/>
                <a:gd name="connsiteY4329" fmla="*/ 5588433 h 7753593"/>
                <a:gd name="connsiteX4330" fmla="*/ 4621954 w 7751585"/>
                <a:gd name="connsiteY4330" fmla="*/ 5560590 h 7753593"/>
                <a:gd name="connsiteX4331" fmla="*/ 4597042 w 7751585"/>
                <a:gd name="connsiteY4331" fmla="*/ 5575244 h 7753593"/>
                <a:gd name="connsiteX4332" fmla="*/ 4590814 w 7751585"/>
                <a:gd name="connsiteY4332" fmla="*/ 5573412 h 7753593"/>
                <a:gd name="connsiteX4333" fmla="*/ 4588616 w 7751585"/>
                <a:gd name="connsiteY4333" fmla="*/ 5575244 h 7753593"/>
                <a:gd name="connsiteX4334" fmla="*/ 4585685 w 7751585"/>
                <a:gd name="connsiteY4334" fmla="*/ 5573779 h 7753593"/>
                <a:gd name="connsiteX4335" fmla="*/ 4630014 w 7751585"/>
                <a:gd name="connsiteY4335" fmla="*/ 5556194 h 7753593"/>
                <a:gd name="connsiteX4336" fmla="*/ 4621954 w 7751585"/>
                <a:gd name="connsiteY4336" fmla="*/ 5560590 h 7753593"/>
                <a:gd name="connsiteX4337" fmla="*/ 4581655 w 7751585"/>
                <a:gd name="connsiteY4337" fmla="*/ 5571214 h 7753593"/>
                <a:gd name="connsiteX4338" fmla="*/ 4578358 w 7751585"/>
                <a:gd name="connsiteY4338" fmla="*/ 5569382 h 7753593"/>
                <a:gd name="connsiteX4339" fmla="*/ 4612429 w 7751585"/>
                <a:gd name="connsiteY4339" fmla="*/ 5559124 h 7753593"/>
                <a:gd name="connsiteX4340" fmla="*/ 4581655 w 7751585"/>
                <a:gd name="connsiteY4340" fmla="*/ 5571214 h 7753593"/>
                <a:gd name="connsiteX4341" fmla="*/ 4577625 w 7751585"/>
                <a:gd name="connsiteY4341" fmla="*/ 5572680 h 7753593"/>
                <a:gd name="connsiteX4342" fmla="*/ 4573595 w 7751585"/>
                <a:gd name="connsiteY4342" fmla="*/ 5574145 h 7753593"/>
                <a:gd name="connsiteX4343" fmla="*/ 4545019 w 7751585"/>
                <a:gd name="connsiteY4343" fmla="*/ 5585502 h 7753593"/>
                <a:gd name="connsiteX4344" fmla="*/ 4531464 w 7751585"/>
                <a:gd name="connsiteY4344" fmla="*/ 5587700 h 7753593"/>
                <a:gd name="connsiteX4345" fmla="*/ 4497393 w 7751585"/>
                <a:gd name="connsiteY4345" fmla="*/ 5593562 h 7753593"/>
                <a:gd name="connsiteX4346" fmla="*/ 4562238 w 7751585"/>
                <a:gd name="connsiteY4346" fmla="*/ 5574145 h 7753593"/>
                <a:gd name="connsiteX4347" fmla="*/ 4573595 w 7751585"/>
                <a:gd name="connsiteY4347" fmla="*/ 5570481 h 7753593"/>
                <a:gd name="connsiteX4348" fmla="*/ 4577625 w 7751585"/>
                <a:gd name="connsiteY4348" fmla="*/ 5572680 h 7753593"/>
                <a:gd name="connsiteX4349" fmla="*/ 4702186 w 7751585"/>
                <a:gd name="connsiteY4349" fmla="*/ 5647783 h 7753593"/>
                <a:gd name="connsiteX4350" fmla="*/ 4673977 w 7751585"/>
                <a:gd name="connsiteY4350" fmla="*/ 5648881 h 7753593"/>
                <a:gd name="connsiteX4351" fmla="*/ 4669580 w 7751585"/>
                <a:gd name="connsiteY4351" fmla="*/ 5645584 h 7753593"/>
                <a:gd name="connsiteX4352" fmla="*/ 4663352 w 7751585"/>
                <a:gd name="connsiteY4352" fmla="*/ 5603453 h 7753593"/>
                <a:gd name="connsiteX4353" fmla="*/ 4682769 w 7751585"/>
                <a:gd name="connsiteY4353" fmla="*/ 5609682 h 7753593"/>
                <a:gd name="connsiteX4354" fmla="*/ 4702186 w 7751585"/>
                <a:gd name="connsiteY4354" fmla="*/ 5647783 h 7753593"/>
                <a:gd name="connsiteX4355" fmla="*/ 4662986 w 7751585"/>
                <a:gd name="connsiteY4355" fmla="*/ 5599423 h 7753593"/>
                <a:gd name="connsiteX4356" fmla="*/ 4662620 w 7751585"/>
                <a:gd name="connsiteY4356" fmla="*/ 5597225 h 7753593"/>
                <a:gd name="connsiteX4357" fmla="*/ 4656392 w 7751585"/>
                <a:gd name="connsiteY4357" fmla="*/ 5555095 h 7753593"/>
                <a:gd name="connsiteX4358" fmla="*/ 4680938 w 7751585"/>
                <a:gd name="connsiteY4358" fmla="*/ 5604919 h 7753593"/>
                <a:gd name="connsiteX4359" fmla="*/ 4662986 w 7751585"/>
                <a:gd name="connsiteY4359" fmla="*/ 5599423 h 7753593"/>
                <a:gd name="connsiteX4360" fmla="*/ 4561139 w 7751585"/>
                <a:gd name="connsiteY4360" fmla="*/ 5570481 h 7753593"/>
                <a:gd name="connsiteX4361" fmla="*/ 4490433 w 7751585"/>
                <a:gd name="connsiteY4361" fmla="*/ 5592096 h 7753593"/>
                <a:gd name="connsiteX4362" fmla="*/ 4472115 w 7751585"/>
                <a:gd name="connsiteY4362" fmla="*/ 5549965 h 7753593"/>
                <a:gd name="connsiteX4363" fmla="*/ 4449034 w 7751585"/>
                <a:gd name="connsiteY4363" fmla="*/ 5498309 h 7753593"/>
                <a:gd name="connsiteX4364" fmla="*/ 4517909 w 7751585"/>
                <a:gd name="connsiteY4364" fmla="*/ 5538242 h 7753593"/>
                <a:gd name="connsiteX4365" fmla="*/ 4569199 w 7751585"/>
                <a:gd name="connsiteY4365" fmla="*/ 5567917 h 7753593"/>
                <a:gd name="connsiteX4366" fmla="*/ 4561139 w 7751585"/>
                <a:gd name="connsiteY4366" fmla="*/ 5570481 h 7753593"/>
                <a:gd name="connsiteX4367" fmla="*/ 4468818 w 7751585"/>
                <a:gd name="connsiteY4367" fmla="*/ 5551797 h 7753593"/>
                <a:gd name="connsiteX4368" fmla="*/ 4487135 w 7751585"/>
                <a:gd name="connsiteY4368" fmla="*/ 5593196 h 7753593"/>
                <a:gd name="connsiteX4369" fmla="*/ 4475046 w 7751585"/>
                <a:gd name="connsiteY4369" fmla="*/ 5596859 h 7753593"/>
                <a:gd name="connsiteX4370" fmla="*/ 4471382 w 7751585"/>
                <a:gd name="connsiteY4370" fmla="*/ 5594661 h 7753593"/>
                <a:gd name="connsiteX4371" fmla="*/ 4460025 w 7751585"/>
                <a:gd name="connsiteY4371" fmla="*/ 5546668 h 7753593"/>
                <a:gd name="connsiteX4372" fmla="*/ 4451965 w 7751585"/>
                <a:gd name="connsiteY4372" fmla="*/ 5512597 h 7753593"/>
                <a:gd name="connsiteX4373" fmla="*/ 4468818 w 7751585"/>
                <a:gd name="connsiteY4373" fmla="*/ 5551797 h 7753593"/>
                <a:gd name="connsiteX4374" fmla="*/ 4277580 w 7751585"/>
                <a:gd name="connsiteY4374" fmla="*/ 5653278 h 7753593"/>
                <a:gd name="connsiteX4375" fmla="*/ 4275382 w 7751585"/>
                <a:gd name="connsiteY4375" fmla="*/ 5644485 h 7753593"/>
                <a:gd name="connsiteX4376" fmla="*/ 4417162 w 7751585"/>
                <a:gd name="connsiteY4376" fmla="*/ 5613345 h 7753593"/>
                <a:gd name="connsiteX4377" fmla="*/ 4277580 w 7751585"/>
                <a:gd name="connsiteY4377" fmla="*/ 5653278 h 7753593"/>
                <a:gd name="connsiteX4378" fmla="*/ 4273916 w 7751585"/>
                <a:gd name="connsiteY4378" fmla="*/ 5652911 h 7753593"/>
                <a:gd name="connsiteX4379" fmla="*/ 4264391 w 7751585"/>
                <a:gd name="connsiteY4379" fmla="*/ 5649981 h 7753593"/>
                <a:gd name="connsiteX4380" fmla="*/ 4258530 w 7751585"/>
                <a:gd name="connsiteY4380" fmla="*/ 5648149 h 7753593"/>
                <a:gd name="connsiteX4381" fmla="*/ 4272085 w 7751585"/>
                <a:gd name="connsiteY4381" fmla="*/ 5645218 h 7753593"/>
                <a:gd name="connsiteX4382" fmla="*/ 4273916 w 7751585"/>
                <a:gd name="connsiteY4382" fmla="*/ 5652911 h 7753593"/>
                <a:gd name="connsiteX4383" fmla="*/ 4273916 w 7751585"/>
                <a:gd name="connsiteY4383" fmla="*/ 5652911 h 7753593"/>
                <a:gd name="connsiteX4384" fmla="*/ 4329603 w 7751585"/>
                <a:gd name="connsiteY4384" fmla="*/ 5641921 h 7753593"/>
                <a:gd name="connsiteX4385" fmla="*/ 4466253 w 7751585"/>
                <a:gd name="connsiteY4385" fmla="*/ 5603087 h 7753593"/>
                <a:gd name="connsiteX4386" fmla="*/ 4467718 w 7751585"/>
                <a:gd name="connsiteY4386" fmla="*/ 5604919 h 7753593"/>
                <a:gd name="connsiteX4387" fmla="*/ 4465520 w 7751585"/>
                <a:gd name="connsiteY4387" fmla="*/ 5612246 h 7753593"/>
                <a:gd name="connsiteX4388" fmla="*/ 4329603 w 7751585"/>
                <a:gd name="connsiteY4388" fmla="*/ 5641921 h 7753593"/>
                <a:gd name="connsiteX4389" fmla="*/ 4471016 w 7751585"/>
                <a:gd name="connsiteY4389" fmla="*/ 5605652 h 7753593"/>
                <a:gd name="connsiteX4390" fmla="*/ 4472481 w 7751585"/>
                <a:gd name="connsiteY4390" fmla="*/ 5605285 h 7753593"/>
                <a:gd name="connsiteX4391" fmla="*/ 4475046 w 7751585"/>
                <a:gd name="connsiteY4391" fmla="*/ 5603087 h 7753593"/>
                <a:gd name="connsiteX4392" fmla="*/ 4482373 w 7751585"/>
                <a:gd name="connsiteY4392" fmla="*/ 5605285 h 7753593"/>
                <a:gd name="connsiteX4393" fmla="*/ 4488234 w 7751585"/>
                <a:gd name="connsiteY4393" fmla="*/ 5606751 h 7753593"/>
                <a:gd name="connsiteX4394" fmla="*/ 4488234 w 7751585"/>
                <a:gd name="connsiteY4394" fmla="*/ 5606751 h 7753593"/>
                <a:gd name="connsiteX4395" fmla="*/ 4469184 w 7751585"/>
                <a:gd name="connsiteY4395" fmla="*/ 5611147 h 7753593"/>
                <a:gd name="connsiteX4396" fmla="*/ 4471016 w 7751585"/>
                <a:gd name="connsiteY4396" fmla="*/ 5605652 h 7753593"/>
                <a:gd name="connsiteX4397" fmla="*/ 4662620 w 7751585"/>
                <a:gd name="connsiteY4397" fmla="*/ 5650713 h 7753593"/>
                <a:gd name="connsiteX4398" fmla="*/ 4663352 w 7751585"/>
                <a:gd name="connsiteY4398" fmla="*/ 5651446 h 7753593"/>
                <a:gd name="connsiteX4399" fmla="*/ 4663352 w 7751585"/>
                <a:gd name="connsiteY4399" fmla="*/ 5652179 h 7753593"/>
                <a:gd name="connsiteX4400" fmla="*/ 4664818 w 7751585"/>
                <a:gd name="connsiteY4400" fmla="*/ 5654377 h 7753593"/>
                <a:gd name="connsiteX4401" fmla="*/ 4675076 w 7751585"/>
                <a:gd name="connsiteY4401" fmla="*/ 5736807 h 7753593"/>
                <a:gd name="connsiteX4402" fmla="*/ 4636975 w 7751585"/>
                <a:gd name="connsiteY4402" fmla="*/ 5662070 h 7753593"/>
                <a:gd name="connsiteX4403" fmla="*/ 4626717 w 7751585"/>
                <a:gd name="connsiteY4403" fmla="*/ 5641921 h 7753593"/>
                <a:gd name="connsiteX4404" fmla="*/ 4662620 w 7751585"/>
                <a:gd name="connsiteY4404" fmla="*/ 5650713 h 7753593"/>
                <a:gd name="connsiteX4405" fmla="*/ 4728197 w 7751585"/>
                <a:gd name="connsiteY4405" fmla="*/ 5709696 h 7753593"/>
                <a:gd name="connsiteX4406" fmla="*/ 4731861 w 7751585"/>
                <a:gd name="connsiteY4406" fmla="*/ 5706766 h 7753593"/>
                <a:gd name="connsiteX4407" fmla="*/ 4738455 w 7751585"/>
                <a:gd name="connsiteY4407" fmla="*/ 5720321 h 7753593"/>
                <a:gd name="connsiteX4408" fmla="*/ 4728197 w 7751585"/>
                <a:gd name="connsiteY4408" fmla="*/ 5709696 h 7753593"/>
                <a:gd name="connsiteX4409" fmla="*/ 4725633 w 7751585"/>
                <a:gd name="connsiteY4409" fmla="*/ 5707132 h 7753593"/>
                <a:gd name="connsiteX4410" fmla="*/ 4708048 w 7751585"/>
                <a:gd name="connsiteY4410" fmla="*/ 5688814 h 7753593"/>
                <a:gd name="connsiteX4411" fmla="*/ 4673610 w 7751585"/>
                <a:gd name="connsiteY4411" fmla="*/ 5653278 h 7753593"/>
                <a:gd name="connsiteX4412" fmla="*/ 4673610 w 7751585"/>
                <a:gd name="connsiteY4412" fmla="*/ 5652179 h 7753593"/>
                <a:gd name="connsiteX4413" fmla="*/ 4703651 w 7751585"/>
                <a:gd name="connsiteY4413" fmla="*/ 5651446 h 7753593"/>
                <a:gd name="connsiteX4414" fmla="*/ 4729663 w 7751585"/>
                <a:gd name="connsiteY4414" fmla="*/ 5703835 h 7753593"/>
                <a:gd name="connsiteX4415" fmla="*/ 4725633 w 7751585"/>
                <a:gd name="connsiteY4415" fmla="*/ 5707132 h 7753593"/>
                <a:gd name="connsiteX4416" fmla="*/ 4738089 w 7751585"/>
                <a:gd name="connsiteY4416" fmla="*/ 5646317 h 7753593"/>
                <a:gd name="connsiteX4417" fmla="*/ 4705850 w 7751585"/>
                <a:gd name="connsiteY4417" fmla="*/ 5647416 h 7753593"/>
                <a:gd name="connsiteX4418" fmla="*/ 4687532 w 7751585"/>
                <a:gd name="connsiteY4418" fmla="*/ 5610414 h 7753593"/>
                <a:gd name="connsiteX4419" fmla="*/ 4797072 w 7751585"/>
                <a:gd name="connsiteY4419" fmla="*/ 5644485 h 7753593"/>
                <a:gd name="connsiteX4420" fmla="*/ 4738089 w 7751585"/>
                <a:gd name="connsiteY4420" fmla="*/ 5646317 h 7753593"/>
                <a:gd name="connsiteX4421" fmla="*/ 4409835 w 7751585"/>
                <a:gd name="connsiteY4421" fmla="*/ 5806781 h 7753593"/>
                <a:gd name="connsiteX4422" fmla="*/ 4408735 w 7751585"/>
                <a:gd name="connsiteY4422" fmla="*/ 5807513 h 7753593"/>
                <a:gd name="connsiteX4423" fmla="*/ 4279412 w 7751585"/>
                <a:gd name="connsiteY4423" fmla="*/ 5656209 h 7753593"/>
                <a:gd name="connsiteX4424" fmla="*/ 4464788 w 7751585"/>
                <a:gd name="connsiteY4424" fmla="*/ 5615543 h 7753593"/>
                <a:gd name="connsiteX4425" fmla="*/ 4412765 w 7751585"/>
                <a:gd name="connsiteY4425" fmla="*/ 5806781 h 7753593"/>
                <a:gd name="connsiteX4426" fmla="*/ 4409835 w 7751585"/>
                <a:gd name="connsiteY4426" fmla="*/ 5806781 h 7753593"/>
                <a:gd name="connsiteX4427" fmla="*/ 4409835 w 7751585"/>
                <a:gd name="connsiteY4427" fmla="*/ 5806781 h 7753593"/>
                <a:gd name="connsiteX4428" fmla="*/ 4679106 w 7751585"/>
                <a:gd name="connsiteY4428" fmla="*/ 5741203 h 7753593"/>
                <a:gd name="connsiteX4429" fmla="*/ 4675076 w 7751585"/>
                <a:gd name="connsiteY4429" fmla="*/ 5697973 h 7753593"/>
                <a:gd name="connsiteX4430" fmla="*/ 4671046 w 7751585"/>
                <a:gd name="connsiteY4430" fmla="*/ 5659140 h 7753593"/>
                <a:gd name="connsiteX4431" fmla="*/ 4721969 w 7751585"/>
                <a:gd name="connsiteY4431" fmla="*/ 5709330 h 7753593"/>
                <a:gd name="connsiteX4432" fmla="*/ 4680571 w 7751585"/>
                <a:gd name="connsiteY4432" fmla="*/ 5741570 h 7753593"/>
                <a:gd name="connsiteX4433" fmla="*/ 4679106 w 7751585"/>
                <a:gd name="connsiteY4433" fmla="*/ 5741203 h 7753593"/>
                <a:gd name="connsiteX4434" fmla="*/ 4679106 w 7751585"/>
                <a:gd name="connsiteY4434" fmla="*/ 5741203 h 7753593"/>
                <a:gd name="connsiteX4435" fmla="*/ 4732594 w 7751585"/>
                <a:gd name="connsiteY4435" fmla="*/ 5701637 h 7753593"/>
                <a:gd name="connsiteX4436" fmla="*/ 4707681 w 7751585"/>
                <a:gd name="connsiteY4436" fmla="*/ 5651079 h 7753593"/>
                <a:gd name="connsiteX4437" fmla="*/ 4738089 w 7751585"/>
                <a:gd name="connsiteY4437" fmla="*/ 5650347 h 7753593"/>
                <a:gd name="connsiteX4438" fmla="*/ 4802201 w 7751585"/>
                <a:gd name="connsiteY4438" fmla="*/ 5648149 h 7753593"/>
                <a:gd name="connsiteX4439" fmla="*/ 4741386 w 7751585"/>
                <a:gd name="connsiteY4439" fmla="*/ 5695042 h 7753593"/>
                <a:gd name="connsiteX4440" fmla="*/ 4732594 w 7751585"/>
                <a:gd name="connsiteY4440" fmla="*/ 5701637 h 7753593"/>
                <a:gd name="connsiteX4441" fmla="*/ 4646500 w 7751585"/>
                <a:gd name="connsiteY4441" fmla="*/ 5544836 h 7753593"/>
                <a:gd name="connsiteX4442" fmla="*/ 4574328 w 7751585"/>
                <a:gd name="connsiteY4442" fmla="*/ 5566451 h 7753593"/>
                <a:gd name="connsiteX4443" fmla="*/ 4520474 w 7751585"/>
                <a:gd name="connsiteY4443" fmla="*/ 5534945 h 7753593"/>
                <a:gd name="connsiteX4444" fmla="*/ 4457094 w 7751585"/>
                <a:gd name="connsiteY4444" fmla="*/ 5498309 h 7753593"/>
                <a:gd name="connsiteX4445" fmla="*/ 4646500 w 7751585"/>
                <a:gd name="connsiteY4445" fmla="*/ 5544836 h 7753593"/>
                <a:gd name="connsiteX4446" fmla="*/ 4646500 w 7751585"/>
                <a:gd name="connsiteY4446" fmla="*/ 5544836 h 7753593"/>
                <a:gd name="connsiteX4447" fmla="*/ 4251203 w 7751585"/>
                <a:gd name="connsiteY4447" fmla="*/ 6119282 h 7753593"/>
                <a:gd name="connsiteX4448" fmla="*/ 4294433 w 7751585"/>
                <a:gd name="connsiteY4448" fmla="*/ 6092171 h 7753593"/>
                <a:gd name="connsiteX4449" fmla="*/ 4334732 w 7751585"/>
                <a:gd name="connsiteY4449" fmla="*/ 6066527 h 7753593"/>
                <a:gd name="connsiteX4450" fmla="*/ 4336930 w 7751585"/>
                <a:gd name="connsiteY4450" fmla="*/ 6067626 h 7753593"/>
                <a:gd name="connsiteX4451" fmla="*/ 4332900 w 7751585"/>
                <a:gd name="connsiteY4451" fmla="*/ 6174235 h 7753593"/>
                <a:gd name="connsiteX4452" fmla="*/ 4309087 w 7751585"/>
                <a:gd name="connsiteY4452" fmla="*/ 6158115 h 7753593"/>
                <a:gd name="connsiteX4453" fmla="*/ 4251203 w 7751585"/>
                <a:gd name="connsiteY4453" fmla="*/ 6119282 h 7753593"/>
                <a:gd name="connsiteX4454" fmla="*/ 4685700 w 7751585"/>
                <a:gd name="connsiteY4454" fmla="*/ 5606384 h 7753593"/>
                <a:gd name="connsiteX4455" fmla="*/ 4657491 w 7751585"/>
                <a:gd name="connsiteY4455" fmla="*/ 5549599 h 7753593"/>
                <a:gd name="connsiteX4456" fmla="*/ 4729296 w 7751585"/>
                <a:gd name="connsiteY4456" fmla="*/ 5596859 h 7753593"/>
                <a:gd name="connsiteX4457" fmla="*/ 4796340 w 7751585"/>
                <a:gd name="connsiteY4457" fmla="*/ 5640822 h 7753593"/>
                <a:gd name="connsiteX4458" fmla="*/ 4685700 w 7751585"/>
                <a:gd name="connsiteY4458" fmla="*/ 5606384 h 7753593"/>
                <a:gd name="connsiteX4459" fmla="*/ 4451599 w 7751585"/>
                <a:gd name="connsiteY4459" fmla="*/ 5414414 h 7753593"/>
                <a:gd name="connsiteX4460" fmla="*/ 4455262 w 7751585"/>
                <a:gd name="connsiteY4460" fmla="*/ 5341143 h 7753593"/>
                <a:gd name="connsiteX4461" fmla="*/ 4455995 w 7751585"/>
                <a:gd name="connsiteY4461" fmla="*/ 5341143 h 7753593"/>
                <a:gd name="connsiteX4462" fmla="*/ 4460391 w 7751585"/>
                <a:gd name="connsiteY4462" fmla="*/ 5334182 h 7753593"/>
                <a:gd name="connsiteX4463" fmla="*/ 4488601 w 7751585"/>
                <a:gd name="connsiteY4463" fmla="*/ 5324291 h 7753593"/>
                <a:gd name="connsiteX4464" fmla="*/ 4448302 w 7751585"/>
                <a:gd name="connsiteY4464" fmla="*/ 5477427 h 7753593"/>
                <a:gd name="connsiteX4465" fmla="*/ 4451599 w 7751585"/>
                <a:gd name="connsiteY4465" fmla="*/ 5414414 h 7753593"/>
                <a:gd name="connsiteX4466" fmla="*/ 4495195 w 7751585"/>
                <a:gd name="connsiteY4466" fmla="*/ 5313300 h 7753593"/>
                <a:gd name="connsiteX4467" fmla="*/ 4495195 w 7751585"/>
                <a:gd name="connsiteY4467" fmla="*/ 5313300 h 7753593"/>
                <a:gd name="connsiteX4468" fmla="*/ 4497393 w 7751585"/>
                <a:gd name="connsiteY4468" fmla="*/ 5312934 h 7753593"/>
                <a:gd name="connsiteX4469" fmla="*/ 4501790 w 7751585"/>
                <a:gd name="connsiteY4469" fmla="*/ 5309270 h 7753593"/>
                <a:gd name="connsiteX4470" fmla="*/ 4502156 w 7751585"/>
                <a:gd name="connsiteY4470" fmla="*/ 5305973 h 7753593"/>
                <a:gd name="connsiteX4471" fmla="*/ 4562971 w 7751585"/>
                <a:gd name="connsiteY4471" fmla="*/ 5291319 h 7753593"/>
                <a:gd name="connsiteX4472" fmla="*/ 4594844 w 7751585"/>
                <a:gd name="connsiteY4472" fmla="*/ 5283625 h 7753593"/>
                <a:gd name="connsiteX4473" fmla="*/ 4541356 w 7751585"/>
                <a:gd name="connsiteY4473" fmla="*/ 5301943 h 7753593"/>
                <a:gd name="connsiteX4474" fmla="*/ 4493730 w 7751585"/>
                <a:gd name="connsiteY4474" fmla="*/ 5318429 h 7753593"/>
                <a:gd name="connsiteX4475" fmla="*/ 4495195 w 7751585"/>
                <a:gd name="connsiteY4475" fmla="*/ 5313300 h 7753593"/>
                <a:gd name="connsiteX4476" fmla="*/ 4473580 w 7751585"/>
                <a:gd name="connsiteY4476" fmla="*/ 5318795 h 7753593"/>
                <a:gd name="connsiteX4477" fmla="*/ 4457827 w 7751585"/>
                <a:gd name="connsiteY4477" fmla="*/ 5329786 h 7753593"/>
                <a:gd name="connsiteX4478" fmla="*/ 4449034 w 7751585"/>
                <a:gd name="connsiteY4478" fmla="*/ 5330152 h 7753593"/>
                <a:gd name="connsiteX4479" fmla="*/ 4447935 w 7751585"/>
                <a:gd name="connsiteY4479" fmla="*/ 5331984 h 7753593"/>
                <a:gd name="connsiteX4480" fmla="*/ 4450500 w 7751585"/>
                <a:gd name="connsiteY4480" fmla="*/ 5340777 h 7753593"/>
                <a:gd name="connsiteX4481" fmla="*/ 4451965 w 7751585"/>
                <a:gd name="connsiteY4481" fmla="*/ 5341509 h 7753593"/>
                <a:gd name="connsiteX4482" fmla="*/ 4447935 w 7751585"/>
                <a:gd name="connsiteY4482" fmla="*/ 5415147 h 7753593"/>
                <a:gd name="connsiteX4483" fmla="*/ 4444272 w 7751585"/>
                <a:gd name="connsiteY4483" fmla="*/ 5490982 h 7753593"/>
                <a:gd name="connsiteX4484" fmla="*/ 4296997 w 7751585"/>
                <a:gd name="connsiteY4484" fmla="*/ 5340410 h 7753593"/>
                <a:gd name="connsiteX4485" fmla="*/ 4488234 w 7751585"/>
                <a:gd name="connsiteY4485" fmla="*/ 5309636 h 7753593"/>
                <a:gd name="connsiteX4486" fmla="*/ 4473580 w 7751585"/>
                <a:gd name="connsiteY4486" fmla="*/ 5318795 h 7753593"/>
                <a:gd name="connsiteX4487" fmla="*/ 4456362 w 7751585"/>
                <a:gd name="connsiteY4487" fmla="*/ 5547401 h 7753593"/>
                <a:gd name="connsiteX4488" fmla="*/ 4468085 w 7751585"/>
                <a:gd name="connsiteY4488" fmla="*/ 5595027 h 7753593"/>
                <a:gd name="connsiteX4489" fmla="*/ 4465520 w 7751585"/>
                <a:gd name="connsiteY4489" fmla="*/ 5599057 h 7753593"/>
                <a:gd name="connsiteX4490" fmla="*/ 4274649 w 7751585"/>
                <a:gd name="connsiteY4490" fmla="*/ 5640822 h 7753593"/>
                <a:gd name="connsiteX4491" fmla="*/ 4263659 w 7751585"/>
                <a:gd name="connsiteY4491" fmla="*/ 5593562 h 7753593"/>
                <a:gd name="connsiteX4492" fmla="*/ 4249737 w 7751585"/>
                <a:gd name="connsiteY4492" fmla="*/ 5534579 h 7753593"/>
                <a:gd name="connsiteX4493" fmla="*/ 4443905 w 7751585"/>
                <a:gd name="connsiteY4493" fmla="*/ 5496111 h 7753593"/>
                <a:gd name="connsiteX4494" fmla="*/ 4456362 w 7751585"/>
                <a:gd name="connsiteY4494" fmla="*/ 5547401 h 7753593"/>
                <a:gd name="connsiteX4495" fmla="*/ 4263659 w 7751585"/>
                <a:gd name="connsiteY4495" fmla="*/ 5653278 h 7753593"/>
                <a:gd name="connsiteX4496" fmla="*/ 4275016 w 7751585"/>
                <a:gd name="connsiteY4496" fmla="*/ 5656575 h 7753593"/>
                <a:gd name="connsiteX4497" fmla="*/ 4276481 w 7751585"/>
                <a:gd name="connsiteY4497" fmla="*/ 5712627 h 7753593"/>
                <a:gd name="connsiteX4498" fmla="*/ 4277947 w 7751585"/>
                <a:gd name="connsiteY4498" fmla="*/ 5752194 h 7753593"/>
                <a:gd name="connsiteX4499" fmla="*/ 4267689 w 7751585"/>
                <a:gd name="connsiteY4499" fmla="*/ 5708598 h 7753593"/>
                <a:gd name="connsiteX4500" fmla="*/ 4254134 w 7751585"/>
                <a:gd name="connsiteY4500" fmla="*/ 5650713 h 7753593"/>
                <a:gd name="connsiteX4501" fmla="*/ 4263659 w 7751585"/>
                <a:gd name="connsiteY4501" fmla="*/ 5653278 h 7753593"/>
                <a:gd name="connsiteX4502" fmla="*/ 4263659 w 7751585"/>
                <a:gd name="connsiteY4502" fmla="*/ 5653278 h 7753593"/>
                <a:gd name="connsiteX4503" fmla="*/ 4284541 w 7751585"/>
                <a:gd name="connsiteY4503" fmla="*/ 5772710 h 7753593"/>
                <a:gd name="connsiteX4504" fmla="*/ 4345722 w 7751585"/>
                <a:gd name="connsiteY4504" fmla="*/ 5793592 h 7753593"/>
                <a:gd name="connsiteX4505" fmla="*/ 4405072 w 7751585"/>
                <a:gd name="connsiteY4505" fmla="*/ 5813375 h 7753593"/>
                <a:gd name="connsiteX4506" fmla="*/ 4404706 w 7751585"/>
                <a:gd name="connsiteY4506" fmla="*/ 5816672 h 7753593"/>
                <a:gd name="connsiteX4507" fmla="*/ 4405804 w 7751585"/>
                <a:gd name="connsiteY4507" fmla="*/ 5817771 h 7753593"/>
                <a:gd name="connsiteX4508" fmla="*/ 4359644 w 7751585"/>
                <a:gd name="connsiteY4508" fmla="*/ 5859170 h 7753593"/>
                <a:gd name="connsiteX4509" fmla="*/ 4312384 w 7751585"/>
                <a:gd name="connsiteY4509" fmla="*/ 5902033 h 7753593"/>
                <a:gd name="connsiteX4510" fmla="*/ 4309819 w 7751585"/>
                <a:gd name="connsiteY4510" fmla="*/ 5901667 h 7753593"/>
                <a:gd name="connsiteX4511" fmla="*/ 4296631 w 7751585"/>
                <a:gd name="connsiteY4511" fmla="*/ 5837554 h 7753593"/>
                <a:gd name="connsiteX4512" fmla="*/ 4283075 w 7751585"/>
                <a:gd name="connsiteY4512" fmla="*/ 5773442 h 7753593"/>
                <a:gd name="connsiteX4513" fmla="*/ 4284541 w 7751585"/>
                <a:gd name="connsiteY4513" fmla="*/ 5772710 h 7753593"/>
                <a:gd name="connsiteX4514" fmla="*/ 4284541 w 7751585"/>
                <a:gd name="connsiteY4514" fmla="*/ 5772710 h 7753593"/>
                <a:gd name="connsiteX4515" fmla="*/ 4322276 w 7751585"/>
                <a:gd name="connsiteY4515" fmla="*/ 5985196 h 7753593"/>
                <a:gd name="connsiteX4516" fmla="*/ 4336197 w 7751585"/>
                <a:gd name="connsiteY4516" fmla="*/ 6056635 h 7753593"/>
                <a:gd name="connsiteX4517" fmla="*/ 4333266 w 7751585"/>
                <a:gd name="connsiteY4517" fmla="*/ 6058833 h 7753593"/>
                <a:gd name="connsiteX4518" fmla="*/ 4332900 w 7751585"/>
                <a:gd name="connsiteY4518" fmla="*/ 6063596 h 7753593"/>
                <a:gd name="connsiteX4519" fmla="*/ 4292601 w 7751585"/>
                <a:gd name="connsiteY4519" fmla="*/ 6088874 h 7753593"/>
                <a:gd name="connsiteX4520" fmla="*/ 4251203 w 7751585"/>
                <a:gd name="connsiteY4520" fmla="*/ 6115252 h 7753593"/>
                <a:gd name="connsiteX4521" fmla="*/ 4309087 w 7751585"/>
                <a:gd name="connsiteY4521" fmla="*/ 5914489 h 7753593"/>
                <a:gd name="connsiteX4522" fmla="*/ 4322276 w 7751585"/>
                <a:gd name="connsiteY4522" fmla="*/ 5985196 h 7753593"/>
                <a:gd name="connsiteX4523" fmla="*/ 4339860 w 7751585"/>
                <a:gd name="connsiteY4523" fmla="*/ 6076052 h 7753593"/>
                <a:gd name="connsiteX4524" fmla="*/ 4351584 w 7751585"/>
                <a:gd name="connsiteY4524" fmla="*/ 6131738 h 7753593"/>
                <a:gd name="connsiteX4525" fmla="*/ 4365505 w 7751585"/>
                <a:gd name="connsiteY4525" fmla="*/ 6196583 h 7753593"/>
                <a:gd name="connsiteX4526" fmla="*/ 4336197 w 7751585"/>
                <a:gd name="connsiteY4526" fmla="*/ 6176799 h 7753593"/>
                <a:gd name="connsiteX4527" fmla="*/ 4339860 w 7751585"/>
                <a:gd name="connsiteY4527" fmla="*/ 6076052 h 7753593"/>
                <a:gd name="connsiteX4528" fmla="*/ 4468451 w 7751585"/>
                <a:gd name="connsiteY4528" fmla="*/ 5614811 h 7753593"/>
                <a:gd name="connsiteX4529" fmla="*/ 4488967 w 7751585"/>
                <a:gd name="connsiteY4529" fmla="*/ 5610414 h 7753593"/>
                <a:gd name="connsiteX4530" fmla="*/ 4491165 w 7751585"/>
                <a:gd name="connsiteY4530" fmla="*/ 5613345 h 7753593"/>
                <a:gd name="connsiteX4531" fmla="*/ 4421558 w 7751585"/>
                <a:gd name="connsiteY4531" fmla="*/ 5786631 h 7753593"/>
                <a:gd name="connsiteX4532" fmla="*/ 4468451 w 7751585"/>
                <a:gd name="connsiteY4532" fmla="*/ 5614811 h 7753593"/>
                <a:gd name="connsiteX4533" fmla="*/ 4581655 w 7751585"/>
                <a:gd name="connsiteY4533" fmla="*/ 5630564 h 7753593"/>
                <a:gd name="connsiteX4534" fmla="*/ 4621954 w 7751585"/>
                <a:gd name="connsiteY4534" fmla="*/ 5640455 h 7753593"/>
                <a:gd name="connsiteX4535" fmla="*/ 4633678 w 7751585"/>
                <a:gd name="connsiteY4535" fmla="*/ 5663536 h 7753593"/>
                <a:gd name="connsiteX4536" fmla="*/ 4672878 w 7751585"/>
                <a:gd name="connsiteY4536" fmla="*/ 5740104 h 7753593"/>
                <a:gd name="connsiteX4537" fmla="*/ 4503255 w 7751585"/>
                <a:gd name="connsiteY4537" fmla="*/ 5610780 h 7753593"/>
                <a:gd name="connsiteX4538" fmla="*/ 4581655 w 7751585"/>
                <a:gd name="connsiteY4538" fmla="*/ 5630564 h 7753593"/>
                <a:gd name="connsiteX4539" fmla="*/ 4724900 w 7751585"/>
                <a:gd name="connsiteY4539" fmla="*/ 5712261 h 7753593"/>
                <a:gd name="connsiteX4540" fmla="*/ 4740287 w 7751585"/>
                <a:gd name="connsiteY4540" fmla="*/ 5727648 h 7753593"/>
                <a:gd name="connsiteX4541" fmla="*/ 4740287 w 7751585"/>
                <a:gd name="connsiteY4541" fmla="*/ 5729113 h 7753593"/>
                <a:gd name="connsiteX4542" fmla="*/ 4710979 w 7751585"/>
                <a:gd name="connsiteY4542" fmla="*/ 5736074 h 7753593"/>
                <a:gd name="connsiteX4543" fmla="*/ 4685700 w 7751585"/>
                <a:gd name="connsiteY4543" fmla="*/ 5742302 h 7753593"/>
                <a:gd name="connsiteX4544" fmla="*/ 4724900 w 7751585"/>
                <a:gd name="connsiteY4544" fmla="*/ 5712261 h 7753593"/>
                <a:gd name="connsiteX4545" fmla="*/ 4746515 w 7751585"/>
                <a:gd name="connsiteY4545" fmla="*/ 5725084 h 7753593"/>
                <a:gd name="connsiteX4546" fmla="*/ 4744683 w 7751585"/>
                <a:gd name="connsiteY4546" fmla="*/ 5725084 h 7753593"/>
                <a:gd name="connsiteX4547" fmla="*/ 4734792 w 7751585"/>
                <a:gd name="connsiteY4547" fmla="*/ 5704934 h 7753593"/>
                <a:gd name="connsiteX4548" fmla="*/ 4744317 w 7751585"/>
                <a:gd name="connsiteY4548" fmla="*/ 5697607 h 7753593"/>
                <a:gd name="connsiteX4549" fmla="*/ 4798904 w 7751585"/>
                <a:gd name="connsiteY4549" fmla="*/ 5655110 h 7753593"/>
                <a:gd name="connsiteX4550" fmla="*/ 4775091 w 7751585"/>
                <a:gd name="connsiteY4550" fmla="*/ 5686616 h 7753593"/>
                <a:gd name="connsiteX4551" fmla="*/ 4746515 w 7751585"/>
                <a:gd name="connsiteY4551" fmla="*/ 5725084 h 7753593"/>
                <a:gd name="connsiteX4552" fmla="*/ 6057335 w 7751585"/>
                <a:gd name="connsiteY4552" fmla="*/ 7154602 h 7753593"/>
                <a:gd name="connsiteX4553" fmla="*/ 6052572 w 7751585"/>
                <a:gd name="connsiteY4553" fmla="*/ 7158999 h 7753593"/>
                <a:gd name="connsiteX4554" fmla="*/ 5910426 w 7751585"/>
                <a:gd name="connsiteY4554" fmla="*/ 7125294 h 7753593"/>
                <a:gd name="connsiteX4555" fmla="*/ 5769379 w 7751585"/>
                <a:gd name="connsiteY4555" fmla="*/ 7092322 h 7753593"/>
                <a:gd name="connsiteX4556" fmla="*/ 5769746 w 7751585"/>
                <a:gd name="connsiteY4556" fmla="*/ 7088658 h 7753593"/>
                <a:gd name="connsiteX4557" fmla="*/ 5760221 w 7751585"/>
                <a:gd name="connsiteY4557" fmla="*/ 7081697 h 7753593"/>
                <a:gd name="connsiteX4558" fmla="*/ 5737873 w 7751585"/>
                <a:gd name="connsiteY4558" fmla="*/ 6939552 h 7753593"/>
                <a:gd name="connsiteX4559" fmla="*/ 5713327 w 7751585"/>
                <a:gd name="connsiteY4559" fmla="*/ 6787514 h 7753593"/>
                <a:gd name="connsiteX4560" fmla="*/ 5713327 w 7751585"/>
                <a:gd name="connsiteY4560" fmla="*/ 6787514 h 7753593"/>
                <a:gd name="connsiteX4561" fmla="*/ 5713327 w 7751585"/>
                <a:gd name="connsiteY4561" fmla="*/ 6787514 h 7753593"/>
                <a:gd name="connsiteX4562" fmla="*/ 5712961 w 7751585"/>
                <a:gd name="connsiteY4562" fmla="*/ 6787148 h 7753593"/>
                <a:gd name="connsiteX4563" fmla="*/ 5712594 w 7751585"/>
                <a:gd name="connsiteY4563" fmla="*/ 6786781 h 7753593"/>
                <a:gd name="connsiteX4564" fmla="*/ 5711861 w 7751585"/>
                <a:gd name="connsiteY4564" fmla="*/ 6786781 h 7753593"/>
                <a:gd name="connsiteX4565" fmla="*/ 5711495 w 7751585"/>
                <a:gd name="connsiteY4565" fmla="*/ 6786415 h 7753593"/>
                <a:gd name="connsiteX4566" fmla="*/ 5711495 w 7751585"/>
                <a:gd name="connsiteY4566" fmla="*/ 6786781 h 7753593"/>
                <a:gd name="connsiteX4567" fmla="*/ 5710763 w 7751585"/>
                <a:gd name="connsiteY4567" fmla="*/ 6786781 h 7753593"/>
                <a:gd name="connsiteX4568" fmla="*/ 5593163 w 7751585"/>
                <a:gd name="connsiteY4568" fmla="*/ 6901084 h 7753593"/>
                <a:gd name="connsiteX4569" fmla="*/ 5478127 w 7751585"/>
                <a:gd name="connsiteY4569" fmla="*/ 7013555 h 7753593"/>
                <a:gd name="connsiteX4570" fmla="*/ 5449551 w 7751585"/>
                <a:gd name="connsiteY4570" fmla="*/ 6867746 h 7753593"/>
                <a:gd name="connsiteX4571" fmla="*/ 5420243 w 7751585"/>
                <a:gd name="connsiteY4571" fmla="*/ 6719006 h 7753593"/>
                <a:gd name="connsiteX4572" fmla="*/ 5420609 w 7751585"/>
                <a:gd name="connsiteY4572" fmla="*/ 6718639 h 7753593"/>
                <a:gd name="connsiteX4573" fmla="*/ 5420243 w 7751585"/>
                <a:gd name="connsiteY4573" fmla="*/ 6718273 h 7753593"/>
                <a:gd name="connsiteX4574" fmla="*/ 5419876 w 7751585"/>
                <a:gd name="connsiteY4574" fmla="*/ 6717907 h 7753593"/>
                <a:gd name="connsiteX4575" fmla="*/ 5418777 w 7751585"/>
                <a:gd name="connsiteY4575" fmla="*/ 6717540 h 7753593"/>
                <a:gd name="connsiteX4576" fmla="*/ 5418411 w 7751585"/>
                <a:gd name="connsiteY4576" fmla="*/ 6717540 h 7753593"/>
                <a:gd name="connsiteX4577" fmla="*/ 5418045 w 7751585"/>
                <a:gd name="connsiteY4577" fmla="*/ 6717540 h 7753593"/>
                <a:gd name="connsiteX4578" fmla="*/ 5418045 w 7751585"/>
                <a:gd name="connsiteY4578" fmla="*/ 6717540 h 7753593"/>
                <a:gd name="connsiteX4579" fmla="*/ 5332684 w 7751585"/>
                <a:gd name="connsiteY4579" fmla="*/ 6720105 h 7753593"/>
                <a:gd name="connsiteX4580" fmla="*/ 5246590 w 7751585"/>
                <a:gd name="connsiteY4580" fmla="*/ 6723036 h 7753593"/>
                <a:gd name="connsiteX4581" fmla="*/ 5246590 w 7751585"/>
                <a:gd name="connsiteY4581" fmla="*/ 6723036 h 7753593"/>
                <a:gd name="connsiteX4582" fmla="*/ 5246590 w 7751585"/>
                <a:gd name="connsiteY4582" fmla="*/ 6723036 h 7753593"/>
                <a:gd name="connsiteX4583" fmla="*/ 5246590 w 7751585"/>
                <a:gd name="connsiteY4583" fmla="*/ 6723036 h 7753593"/>
                <a:gd name="connsiteX4584" fmla="*/ 5246590 w 7751585"/>
                <a:gd name="connsiteY4584" fmla="*/ 6723036 h 7753593"/>
                <a:gd name="connsiteX4585" fmla="*/ 5246590 w 7751585"/>
                <a:gd name="connsiteY4585" fmla="*/ 6723036 h 7753593"/>
                <a:gd name="connsiteX4586" fmla="*/ 5246590 w 7751585"/>
                <a:gd name="connsiteY4586" fmla="*/ 6723036 h 7753593"/>
                <a:gd name="connsiteX4587" fmla="*/ 5246590 w 7751585"/>
                <a:gd name="connsiteY4587" fmla="*/ 6723036 h 7753593"/>
                <a:gd name="connsiteX4588" fmla="*/ 5155001 w 7751585"/>
                <a:gd name="connsiteY4588" fmla="*/ 6743918 h 7753593"/>
                <a:gd name="connsiteX4589" fmla="*/ 5070007 w 7751585"/>
                <a:gd name="connsiteY4589" fmla="*/ 6763701 h 7753593"/>
                <a:gd name="connsiteX4590" fmla="*/ 5061214 w 7751585"/>
                <a:gd name="connsiteY4590" fmla="*/ 6759671 h 7753593"/>
                <a:gd name="connsiteX4591" fmla="*/ 5056452 w 7751585"/>
                <a:gd name="connsiteY4591" fmla="*/ 6766632 h 7753593"/>
                <a:gd name="connsiteX4592" fmla="*/ 4959001 w 7751585"/>
                <a:gd name="connsiteY4592" fmla="*/ 6786781 h 7753593"/>
                <a:gd name="connsiteX4593" fmla="*/ 4862650 w 7751585"/>
                <a:gd name="connsiteY4593" fmla="*/ 6807298 h 7753593"/>
                <a:gd name="connsiteX4594" fmla="*/ 4853125 w 7751585"/>
                <a:gd name="connsiteY4594" fmla="*/ 6802901 h 7753593"/>
                <a:gd name="connsiteX4595" fmla="*/ 4848362 w 7751585"/>
                <a:gd name="connsiteY4595" fmla="*/ 6806931 h 7753593"/>
                <a:gd name="connsiteX4596" fmla="*/ 4696691 w 7751585"/>
                <a:gd name="connsiteY4596" fmla="*/ 6762602 h 7753593"/>
                <a:gd name="connsiteX4597" fmla="*/ 4540623 w 7751585"/>
                <a:gd name="connsiteY4597" fmla="*/ 6717907 h 7753593"/>
                <a:gd name="connsiteX4598" fmla="*/ 4540623 w 7751585"/>
                <a:gd name="connsiteY4598" fmla="*/ 6716807 h 7753593"/>
                <a:gd name="connsiteX4599" fmla="*/ 4535494 w 7751585"/>
                <a:gd name="connsiteY4599" fmla="*/ 6713144 h 7753593"/>
                <a:gd name="connsiteX4600" fmla="*/ 4534029 w 7751585"/>
                <a:gd name="connsiteY4600" fmla="*/ 6713510 h 7753593"/>
                <a:gd name="connsiteX4601" fmla="*/ 4532564 w 7751585"/>
                <a:gd name="connsiteY4601" fmla="*/ 6714609 h 7753593"/>
                <a:gd name="connsiteX4602" fmla="*/ 4402874 w 7751585"/>
                <a:gd name="connsiteY4602" fmla="*/ 6638774 h 7753593"/>
                <a:gd name="connsiteX4603" fmla="*/ 4270620 w 7751585"/>
                <a:gd name="connsiteY4603" fmla="*/ 6561839 h 7753593"/>
                <a:gd name="connsiteX4604" fmla="*/ 4321176 w 7751585"/>
                <a:gd name="connsiteY4604" fmla="*/ 6484538 h 7753593"/>
                <a:gd name="connsiteX4605" fmla="*/ 4367337 w 7751585"/>
                <a:gd name="connsiteY4605" fmla="*/ 6413465 h 7753593"/>
                <a:gd name="connsiteX4606" fmla="*/ 4371367 w 7751585"/>
                <a:gd name="connsiteY4606" fmla="*/ 6414564 h 7753593"/>
                <a:gd name="connsiteX4607" fmla="*/ 4374298 w 7751585"/>
                <a:gd name="connsiteY4607" fmla="*/ 6414198 h 7753593"/>
                <a:gd name="connsiteX4608" fmla="*/ 4380892 w 7751585"/>
                <a:gd name="connsiteY4608" fmla="*/ 6401009 h 7753593"/>
                <a:gd name="connsiteX4609" fmla="*/ 4371001 w 7751585"/>
                <a:gd name="connsiteY4609" fmla="*/ 6393682 h 7753593"/>
                <a:gd name="connsiteX4610" fmla="*/ 4368070 w 7751585"/>
                <a:gd name="connsiteY4610" fmla="*/ 6394048 h 7753593"/>
                <a:gd name="connsiteX4611" fmla="*/ 4361842 w 7751585"/>
                <a:gd name="connsiteY4611" fmla="*/ 6399177 h 7753593"/>
                <a:gd name="connsiteX4612" fmla="*/ 4361842 w 7751585"/>
                <a:gd name="connsiteY4612" fmla="*/ 6400643 h 7753593"/>
                <a:gd name="connsiteX4613" fmla="*/ 4298829 w 7751585"/>
                <a:gd name="connsiteY4613" fmla="*/ 6390385 h 7753593"/>
                <a:gd name="connsiteX4614" fmla="*/ 4228489 w 7751585"/>
                <a:gd name="connsiteY4614" fmla="*/ 6379394 h 7753593"/>
                <a:gd name="connsiteX4615" fmla="*/ 4224825 w 7751585"/>
                <a:gd name="connsiteY4615" fmla="*/ 6377562 h 7753593"/>
                <a:gd name="connsiteX4616" fmla="*/ 4222627 w 7751585"/>
                <a:gd name="connsiteY4616" fmla="*/ 6381592 h 7753593"/>
                <a:gd name="connsiteX4617" fmla="*/ 4222627 w 7751585"/>
                <a:gd name="connsiteY4617" fmla="*/ 6381592 h 7753593"/>
                <a:gd name="connsiteX4618" fmla="*/ 4224458 w 7751585"/>
                <a:gd name="connsiteY4618" fmla="*/ 6383424 h 7753593"/>
                <a:gd name="connsiteX4619" fmla="*/ 4244975 w 7751585"/>
                <a:gd name="connsiteY4619" fmla="*/ 6471716 h 7753593"/>
                <a:gd name="connsiteX4620" fmla="*/ 4266223 w 7751585"/>
                <a:gd name="connsiteY4620" fmla="*/ 6561839 h 7753593"/>
                <a:gd name="connsiteX4621" fmla="*/ 4265857 w 7751585"/>
                <a:gd name="connsiteY4621" fmla="*/ 6562572 h 7753593"/>
                <a:gd name="connsiteX4622" fmla="*/ 4266223 w 7751585"/>
                <a:gd name="connsiteY4622" fmla="*/ 6562938 h 7753593"/>
                <a:gd name="connsiteX4623" fmla="*/ 4270253 w 7751585"/>
                <a:gd name="connsiteY4623" fmla="*/ 6701421 h 7753593"/>
                <a:gd name="connsiteX4624" fmla="*/ 4274649 w 7751585"/>
                <a:gd name="connsiteY4624" fmla="*/ 6831477 h 7753593"/>
                <a:gd name="connsiteX4625" fmla="*/ 4273916 w 7751585"/>
                <a:gd name="connsiteY4625" fmla="*/ 6831477 h 7753593"/>
                <a:gd name="connsiteX4626" fmla="*/ 4268421 w 7751585"/>
                <a:gd name="connsiteY4626" fmla="*/ 6836239 h 7753593"/>
                <a:gd name="connsiteX4627" fmla="*/ 4272451 w 7751585"/>
                <a:gd name="connsiteY4627" fmla="*/ 6849062 h 7753593"/>
                <a:gd name="connsiteX4628" fmla="*/ 4276847 w 7751585"/>
                <a:gd name="connsiteY4628" fmla="*/ 6850161 h 7753593"/>
                <a:gd name="connsiteX4629" fmla="*/ 4279778 w 7751585"/>
                <a:gd name="connsiteY4629" fmla="*/ 6849795 h 7753593"/>
                <a:gd name="connsiteX4630" fmla="*/ 4285640 w 7751585"/>
                <a:gd name="connsiteY4630" fmla="*/ 6845032 h 7753593"/>
                <a:gd name="connsiteX4631" fmla="*/ 4286006 w 7751585"/>
                <a:gd name="connsiteY4631" fmla="*/ 6842834 h 7753593"/>
                <a:gd name="connsiteX4632" fmla="*/ 4445005 w 7751585"/>
                <a:gd name="connsiteY4632" fmla="*/ 6849428 h 7753593"/>
                <a:gd name="connsiteX4633" fmla="*/ 4414597 w 7751585"/>
                <a:gd name="connsiteY4633" fmla="*/ 6894856 h 7753593"/>
                <a:gd name="connsiteX4634" fmla="*/ 4413498 w 7751585"/>
                <a:gd name="connsiteY4634" fmla="*/ 6894856 h 7753593"/>
                <a:gd name="connsiteX4635" fmla="*/ 4410933 w 7751585"/>
                <a:gd name="connsiteY4635" fmla="*/ 6898886 h 7753593"/>
                <a:gd name="connsiteX4636" fmla="*/ 4414963 w 7751585"/>
                <a:gd name="connsiteY4636" fmla="*/ 6901451 h 7753593"/>
                <a:gd name="connsiteX4637" fmla="*/ 4415330 w 7751585"/>
                <a:gd name="connsiteY4637" fmla="*/ 6901451 h 7753593"/>
                <a:gd name="connsiteX4638" fmla="*/ 4417162 w 7751585"/>
                <a:gd name="connsiteY4638" fmla="*/ 6899253 h 7753593"/>
                <a:gd name="connsiteX4639" fmla="*/ 4518642 w 7751585"/>
                <a:gd name="connsiteY4639" fmla="*/ 6878370 h 7753593"/>
                <a:gd name="connsiteX4640" fmla="*/ 4614627 w 7751585"/>
                <a:gd name="connsiteY4640" fmla="*/ 6858221 h 7753593"/>
                <a:gd name="connsiteX4641" fmla="*/ 4622321 w 7751585"/>
                <a:gd name="connsiteY4641" fmla="*/ 6863350 h 7753593"/>
                <a:gd name="connsiteX4642" fmla="*/ 4624519 w 7751585"/>
                <a:gd name="connsiteY4642" fmla="*/ 6862983 h 7753593"/>
                <a:gd name="connsiteX4643" fmla="*/ 4672878 w 7751585"/>
                <a:gd name="connsiteY4643" fmla="*/ 6964830 h 7753593"/>
                <a:gd name="connsiteX4644" fmla="*/ 4722336 w 7751585"/>
                <a:gd name="connsiteY4644" fmla="*/ 7066677 h 7753593"/>
                <a:gd name="connsiteX4645" fmla="*/ 4719405 w 7751585"/>
                <a:gd name="connsiteY4645" fmla="*/ 7069242 h 7753593"/>
                <a:gd name="connsiteX4646" fmla="*/ 4718672 w 7751585"/>
                <a:gd name="connsiteY4646" fmla="*/ 7075836 h 7753593"/>
                <a:gd name="connsiteX4647" fmla="*/ 4727098 w 7751585"/>
                <a:gd name="connsiteY4647" fmla="*/ 7082064 h 7753593"/>
                <a:gd name="connsiteX4648" fmla="*/ 4729663 w 7751585"/>
                <a:gd name="connsiteY4648" fmla="*/ 7081697 h 7753593"/>
                <a:gd name="connsiteX4649" fmla="*/ 4734792 w 7751585"/>
                <a:gd name="connsiteY4649" fmla="*/ 7077301 h 7753593"/>
                <a:gd name="connsiteX4650" fmla="*/ 4735158 w 7751585"/>
                <a:gd name="connsiteY4650" fmla="*/ 7071806 h 7753593"/>
                <a:gd name="connsiteX4651" fmla="*/ 4861184 w 7751585"/>
                <a:gd name="connsiteY4651" fmla="*/ 7021615 h 7753593"/>
                <a:gd name="connsiteX4652" fmla="*/ 4985013 w 7751585"/>
                <a:gd name="connsiteY4652" fmla="*/ 6971791 h 7753593"/>
                <a:gd name="connsiteX4653" fmla="*/ 4997468 w 7751585"/>
                <a:gd name="connsiteY4653" fmla="*/ 6976920 h 7753593"/>
                <a:gd name="connsiteX4654" fmla="*/ 5003697 w 7751585"/>
                <a:gd name="connsiteY4654" fmla="*/ 6971791 h 7753593"/>
                <a:gd name="connsiteX4655" fmla="*/ 5149506 w 7751585"/>
                <a:gd name="connsiteY4655" fmla="*/ 7030774 h 7753593"/>
                <a:gd name="connsiteX4656" fmla="*/ 5296781 w 7751585"/>
                <a:gd name="connsiteY4656" fmla="*/ 7089757 h 7753593"/>
                <a:gd name="connsiteX4657" fmla="*/ 5296415 w 7751585"/>
                <a:gd name="connsiteY4657" fmla="*/ 7094887 h 7753593"/>
                <a:gd name="connsiteX4658" fmla="*/ 5309603 w 7751585"/>
                <a:gd name="connsiteY4658" fmla="*/ 7101481 h 7753593"/>
                <a:gd name="connsiteX4659" fmla="*/ 5316564 w 7751585"/>
                <a:gd name="connsiteY4659" fmla="*/ 7089024 h 7753593"/>
                <a:gd name="connsiteX4660" fmla="*/ 5392400 w 7751585"/>
                <a:gd name="connsiteY4660" fmla="*/ 7055686 h 7753593"/>
                <a:gd name="connsiteX4661" fmla="*/ 5474097 w 7751585"/>
                <a:gd name="connsiteY4661" fmla="*/ 7019417 h 7753593"/>
                <a:gd name="connsiteX4662" fmla="*/ 5436362 w 7751585"/>
                <a:gd name="connsiteY4662" fmla="*/ 7172187 h 7753593"/>
                <a:gd name="connsiteX4663" fmla="*/ 5400459 w 7751585"/>
                <a:gd name="connsiteY4663" fmla="*/ 7319828 h 7753593"/>
                <a:gd name="connsiteX4664" fmla="*/ 5397162 w 7751585"/>
                <a:gd name="connsiteY4664" fmla="*/ 7319463 h 7753593"/>
                <a:gd name="connsiteX4665" fmla="*/ 5390934 w 7751585"/>
                <a:gd name="connsiteY4665" fmla="*/ 7331918 h 7753593"/>
                <a:gd name="connsiteX4666" fmla="*/ 5400093 w 7751585"/>
                <a:gd name="connsiteY4666" fmla="*/ 7338879 h 7753593"/>
                <a:gd name="connsiteX4667" fmla="*/ 5403024 w 7751585"/>
                <a:gd name="connsiteY4667" fmla="*/ 7338513 h 7753593"/>
                <a:gd name="connsiteX4668" fmla="*/ 5404856 w 7751585"/>
                <a:gd name="connsiteY4668" fmla="*/ 7337047 h 7753593"/>
                <a:gd name="connsiteX4669" fmla="*/ 5507069 w 7751585"/>
                <a:gd name="connsiteY4669" fmla="*/ 7450251 h 7753593"/>
                <a:gd name="connsiteX4670" fmla="*/ 5611847 w 7751585"/>
                <a:gd name="connsiteY4670" fmla="*/ 7565653 h 7753593"/>
                <a:gd name="connsiteX4671" fmla="*/ 5611480 w 7751585"/>
                <a:gd name="connsiteY4671" fmla="*/ 7566019 h 7753593"/>
                <a:gd name="connsiteX4672" fmla="*/ 5614045 w 7751585"/>
                <a:gd name="connsiteY4672" fmla="*/ 7574445 h 7753593"/>
                <a:gd name="connsiteX4673" fmla="*/ 5616976 w 7751585"/>
                <a:gd name="connsiteY4673" fmla="*/ 7575178 h 7753593"/>
                <a:gd name="connsiteX4674" fmla="*/ 5618807 w 7751585"/>
                <a:gd name="connsiteY4674" fmla="*/ 7574812 h 7753593"/>
                <a:gd name="connsiteX4675" fmla="*/ 5622471 w 7751585"/>
                <a:gd name="connsiteY4675" fmla="*/ 7571881 h 7753593"/>
                <a:gd name="connsiteX4676" fmla="*/ 5622837 w 7751585"/>
                <a:gd name="connsiteY4676" fmla="*/ 7567118 h 7753593"/>
                <a:gd name="connsiteX4677" fmla="*/ 5622104 w 7751585"/>
                <a:gd name="connsiteY4677" fmla="*/ 7566019 h 7753593"/>
                <a:gd name="connsiteX4678" fmla="*/ 5716258 w 7751585"/>
                <a:gd name="connsiteY4678" fmla="*/ 7431567 h 7753593"/>
                <a:gd name="connsiteX4679" fmla="*/ 5806381 w 7751585"/>
                <a:gd name="connsiteY4679" fmla="*/ 7302243 h 7753593"/>
                <a:gd name="connsiteX4680" fmla="*/ 5809312 w 7751585"/>
                <a:gd name="connsiteY4680" fmla="*/ 7302977 h 7753593"/>
                <a:gd name="connsiteX4681" fmla="*/ 5811877 w 7751585"/>
                <a:gd name="connsiteY4681" fmla="*/ 7302610 h 7753593"/>
                <a:gd name="connsiteX4682" fmla="*/ 5817006 w 7751585"/>
                <a:gd name="connsiteY4682" fmla="*/ 7293084 h 7753593"/>
                <a:gd name="connsiteX4683" fmla="*/ 5936071 w 7751585"/>
                <a:gd name="connsiteY4683" fmla="*/ 7230804 h 7753593"/>
                <a:gd name="connsiteX4684" fmla="*/ 6055137 w 7751585"/>
                <a:gd name="connsiteY4684" fmla="*/ 7168158 h 7753593"/>
                <a:gd name="connsiteX4685" fmla="*/ 6060998 w 7751585"/>
                <a:gd name="connsiteY4685" fmla="*/ 7171088 h 7753593"/>
                <a:gd name="connsiteX4686" fmla="*/ 6063563 w 7751585"/>
                <a:gd name="connsiteY4686" fmla="*/ 7170722 h 7753593"/>
                <a:gd name="connsiteX4687" fmla="*/ 6069058 w 7751585"/>
                <a:gd name="connsiteY4687" fmla="*/ 7160830 h 7753593"/>
                <a:gd name="connsiteX4688" fmla="*/ 6069058 w 7751585"/>
                <a:gd name="connsiteY4688" fmla="*/ 7160464 h 7753593"/>
                <a:gd name="connsiteX4689" fmla="*/ 6057335 w 7751585"/>
                <a:gd name="connsiteY4689" fmla="*/ 7154602 h 7753593"/>
                <a:gd name="connsiteX4690" fmla="*/ 5933140 w 7751585"/>
                <a:gd name="connsiteY4690" fmla="*/ 7226408 h 7753593"/>
                <a:gd name="connsiteX4691" fmla="*/ 5814075 w 7751585"/>
                <a:gd name="connsiteY4691" fmla="*/ 7289055 h 7753593"/>
                <a:gd name="connsiteX4692" fmla="*/ 5808213 w 7751585"/>
                <a:gd name="connsiteY4692" fmla="*/ 7286124 h 7753593"/>
                <a:gd name="connsiteX4693" fmla="*/ 5808213 w 7751585"/>
                <a:gd name="connsiteY4693" fmla="*/ 7286124 h 7753593"/>
                <a:gd name="connsiteX4694" fmla="*/ 5785865 w 7751585"/>
                <a:gd name="connsiteY4694" fmla="*/ 7191971 h 7753593"/>
                <a:gd name="connsiteX4695" fmla="*/ 5763884 w 7751585"/>
                <a:gd name="connsiteY4695" fmla="*/ 7100015 h 7753593"/>
                <a:gd name="connsiteX4696" fmla="*/ 5769013 w 7751585"/>
                <a:gd name="connsiteY4696" fmla="*/ 7095619 h 7753593"/>
                <a:gd name="connsiteX4697" fmla="*/ 5769013 w 7751585"/>
                <a:gd name="connsiteY4697" fmla="*/ 7094887 h 7753593"/>
                <a:gd name="connsiteX4698" fmla="*/ 5909327 w 7751585"/>
                <a:gd name="connsiteY4698" fmla="*/ 7128225 h 7753593"/>
                <a:gd name="connsiteX4699" fmla="*/ 6052206 w 7751585"/>
                <a:gd name="connsiteY4699" fmla="*/ 7161563 h 7753593"/>
                <a:gd name="connsiteX4700" fmla="*/ 6051839 w 7751585"/>
                <a:gd name="connsiteY4700" fmla="*/ 7163761 h 7753593"/>
                <a:gd name="connsiteX4701" fmla="*/ 5933140 w 7751585"/>
                <a:gd name="connsiteY4701" fmla="*/ 7226408 h 7753593"/>
                <a:gd name="connsiteX4702" fmla="*/ 5408519 w 7751585"/>
                <a:gd name="connsiteY4702" fmla="*/ 7332651 h 7753593"/>
                <a:gd name="connsiteX4703" fmla="*/ 5404856 w 7751585"/>
                <a:gd name="connsiteY4703" fmla="*/ 7319828 h 7753593"/>
                <a:gd name="connsiteX4704" fmla="*/ 5404123 w 7751585"/>
                <a:gd name="connsiteY4704" fmla="*/ 7319463 h 7753593"/>
                <a:gd name="connsiteX4705" fmla="*/ 5440392 w 7751585"/>
                <a:gd name="connsiteY4705" fmla="*/ 7172554 h 7753593"/>
                <a:gd name="connsiteX4706" fmla="*/ 5478127 w 7751585"/>
                <a:gd name="connsiteY4706" fmla="*/ 7017952 h 7753593"/>
                <a:gd name="connsiteX4707" fmla="*/ 5618075 w 7751585"/>
                <a:gd name="connsiteY4707" fmla="*/ 7055686 h 7753593"/>
                <a:gd name="connsiteX4708" fmla="*/ 5735308 w 7751585"/>
                <a:gd name="connsiteY4708" fmla="*/ 7086460 h 7753593"/>
                <a:gd name="connsiteX4709" fmla="*/ 5761319 w 7751585"/>
                <a:gd name="connsiteY4709" fmla="*/ 7162296 h 7753593"/>
                <a:gd name="connsiteX4710" fmla="*/ 5804916 w 7751585"/>
                <a:gd name="connsiteY4710" fmla="*/ 7287956 h 7753593"/>
                <a:gd name="connsiteX4711" fmla="*/ 5801252 w 7751585"/>
                <a:gd name="connsiteY4711" fmla="*/ 7296748 h 7753593"/>
                <a:gd name="connsiteX4712" fmla="*/ 5803084 w 7751585"/>
                <a:gd name="connsiteY4712" fmla="*/ 7299313 h 7753593"/>
                <a:gd name="connsiteX4713" fmla="*/ 5711129 w 7751585"/>
                <a:gd name="connsiteY4713" fmla="*/ 7430102 h 7753593"/>
                <a:gd name="connsiteX4714" fmla="*/ 5618807 w 7751585"/>
                <a:gd name="connsiteY4714" fmla="*/ 7562722 h 7753593"/>
                <a:gd name="connsiteX4715" fmla="*/ 5615144 w 7751585"/>
                <a:gd name="connsiteY4715" fmla="*/ 7562356 h 7753593"/>
                <a:gd name="connsiteX4716" fmla="*/ 5614411 w 7751585"/>
                <a:gd name="connsiteY4716" fmla="*/ 7562722 h 7753593"/>
                <a:gd name="connsiteX4717" fmla="*/ 5510000 w 7751585"/>
                <a:gd name="connsiteY4717" fmla="*/ 7446954 h 7753593"/>
                <a:gd name="connsiteX4718" fmla="*/ 5407420 w 7751585"/>
                <a:gd name="connsiteY4718" fmla="*/ 7334117 h 7753593"/>
                <a:gd name="connsiteX4719" fmla="*/ 5408519 w 7751585"/>
                <a:gd name="connsiteY4719" fmla="*/ 7332651 h 7753593"/>
                <a:gd name="connsiteX4720" fmla="*/ 5408519 w 7751585"/>
                <a:gd name="connsiteY4720" fmla="*/ 7332651 h 7753593"/>
                <a:gd name="connsiteX4721" fmla="*/ 5151338 w 7751585"/>
                <a:gd name="connsiteY4721" fmla="*/ 7026378 h 7753593"/>
                <a:gd name="connsiteX4722" fmla="*/ 5023480 w 7751585"/>
                <a:gd name="connsiteY4722" fmla="*/ 6975088 h 7753593"/>
                <a:gd name="connsiteX4723" fmla="*/ 5155734 w 7751585"/>
                <a:gd name="connsiteY4723" fmla="*/ 7011724 h 7753593"/>
                <a:gd name="connsiteX4724" fmla="*/ 5295682 w 7751585"/>
                <a:gd name="connsiteY4724" fmla="*/ 7049825 h 7753593"/>
                <a:gd name="connsiteX4725" fmla="*/ 5302643 w 7751585"/>
                <a:gd name="connsiteY4725" fmla="*/ 7082064 h 7753593"/>
                <a:gd name="connsiteX4726" fmla="*/ 5297880 w 7751585"/>
                <a:gd name="connsiteY4726" fmla="*/ 7086094 h 7753593"/>
                <a:gd name="connsiteX4727" fmla="*/ 5151338 w 7751585"/>
                <a:gd name="connsiteY4727" fmla="*/ 7026378 h 7753593"/>
                <a:gd name="connsiteX4728" fmla="*/ 4860085 w 7751585"/>
                <a:gd name="connsiteY4728" fmla="*/ 7016853 h 7753593"/>
                <a:gd name="connsiteX4729" fmla="*/ 4734059 w 7751585"/>
                <a:gd name="connsiteY4729" fmla="*/ 7067410 h 7753593"/>
                <a:gd name="connsiteX4730" fmla="*/ 4732227 w 7751585"/>
                <a:gd name="connsiteY4730" fmla="*/ 7064845 h 7753593"/>
                <a:gd name="connsiteX4731" fmla="*/ 4792309 w 7751585"/>
                <a:gd name="connsiteY4731" fmla="*/ 6941384 h 7753593"/>
                <a:gd name="connsiteX4732" fmla="*/ 4852392 w 7751585"/>
                <a:gd name="connsiteY4732" fmla="*/ 6816823 h 7753593"/>
                <a:gd name="connsiteX4733" fmla="*/ 4854223 w 7751585"/>
                <a:gd name="connsiteY4733" fmla="*/ 6817555 h 7753593"/>
                <a:gd name="connsiteX4734" fmla="*/ 4856788 w 7751585"/>
                <a:gd name="connsiteY4734" fmla="*/ 6817189 h 7753593"/>
                <a:gd name="connsiteX4735" fmla="*/ 4857887 w 7751585"/>
                <a:gd name="connsiteY4735" fmla="*/ 6816090 h 7753593"/>
                <a:gd name="connsiteX4736" fmla="*/ 4923098 w 7751585"/>
                <a:gd name="connsiteY4736" fmla="*/ 6888628 h 7753593"/>
                <a:gd name="connsiteX4737" fmla="*/ 4986478 w 7751585"/>
                <a:gd name="connsiteY4737" fmla="*/ 6958602 h 7753593"/>
                <a:gd name="connsiteX4738" fmla="*/ 4984646 w 7751585"/>
                <a:gd name="connsiteY4738" fmla="*/ 6960068 h 7753593"/>
                <a:gd name="connsiteX4739" fmla="*/ 4983913 w 7751585"/>
                <a:gd name="connsiteY4739" fmla="*/ 6967761 h 7753593"/>
                <a:gd name="connsiteX4740" fmla="*/ 4860085 w 7751585"/>
                <a:gd name="connsiteY4740" fmla="*/ 7016853 h 7753593"/>
                <a:gd name="connsiteX4741" fmla="*/ 4297729 w 7751585"/>
                <a:gd name="connsiteY4741" fmla="*/ 6392949 h 7753593"/>
                <a:gd name="connsiteX4742" fmla="*/ 4361109 w 7751585"/>
                <a:gd name="connsiteY4742" fmla="*/ 6402841 h 7753593"/>
                <a:gd name="connsiteX4743" fmla="*/ 4360743 w 7751585"/>
                <a:gd name="connsiteY4743" fmla="*/ 6405772 h 7753593"/>
                <a:gd name="connsiteX4744" fmla="*/ 4363673 w 7751585"/>
                <a:gd name="connsiteY4744" fmla="*/ 6409802 h 7753593"/>
                <a:gd name="connsiteX4745" fmla="*/ 4317513 w 7751585"/>
                <a:gd name="connsiteY4745" fmla="*/ 6480508 h 7753593"/>
                <a:gd name="connsiteX4746" fmla="*/ 4268421 w 7751585"/>
                <a:gd name="connsiteY4746" fmla="*/ 6556344 h 7753593"/>
                <a:gd name="connsiteX4747" fmla="*/ 4248271 w 7751585"/>
                <a:gd name="connsiteY4747" fmla="*/ 6469518 h 7753593"/>
                <a:gd name="connsiteX4748" fmla="*/ 4227389 w 7751585"/>
                <a:gd name="connsiteY4748" fmla="*/ 6381226 h 7753593"/>
                <a:gd name="connsiteX4749" fmla="*/ 4297729 w 7751585"/>
                <a:gd name="connsiteY4749" fmla="*/ 6392949 h 7753593"/>
                <a:gd name="connsiteX4750" fmla="*/ 4400676 w 7751585"/>
                <a:gd name="connsiteY4750" fmla="*/ 6640239 h 7753593"/>
                <a:gd name="connsiteX4751" fmla="*/ 4530365 w 7751585"/>
                <a:gd name="connsiteY4751" fmla="*/ 6715709 h 7753593"/>
                <a:gd name="connsiteX4752" fmla="*/ 4530365 w 7751585"/>
                <a:gd name="connsiteY4752" fmla="*/ 6717174 h 7753593"/>
                <a:gd name="connsiteX4753" fmla="*/ 4405072 w 7751585"/>
                <a:gd name="connsiteY4753" fmla="*/ 6776524 h 7753593"/>
                <a:gd name="connsiteX4754" fmla="*/ 4283808 w 7751585"/>
                <a:gd name="connsiteY4754" fmla="*/ 6834407 h 7753593"/>
                <a:gd name="connsiteX4755" fmla="*/ 4277947 w 7751585"/>
                <a:gd name="connsiteY4755" fmla="*/ 6830744 h 7753593"/>
                <a:gd name="connsiteX4756" fmla="*/ 4274283 w 7751585"/>
                <a:gd name="connsiteY4756" fmla="*/ 6700321 h 7753593"/>
                <a:gd name="connsiteX4757" fmla="*/ 4269887 w 7751585"/>
                <a:gd name="connsiteY4757" fmla="*/ 6564037 h 7753593"/>
                <a:gd name="connsiteX4758" fmla="*/ 4400676 w 7751585"/>
                <a:gd name="connsiteY4758" fmla="*/ 6640239 h 7753593"/>
                <a:gd name="connsiteX4759" fmla="*/ 4694493 w 7751585"/>
                <a:gd name="connsiteY4759" fmla="*/ 6764800 h 7753593"/>
                <a:gd name="connsiteX4760" fmla="*/ 4846896 w 7751585"/>
                <a:gd name="connsiteY4760" fmla="*/ 6808763 h 7753593"/>
                <a:gd name="connsiteX4761" fmla="*/ 4846896 w 7751585"/>
                <a:gd name="connsiteY4761" fmla="*/ 6808763 h 7753593"/>
                <a:gd name="connsiteX4762" fmla="*/ 4737723 w 7751585"/>
                <a:gd name="connsiteY4762" fmla="*/ 6829279 h 7753593"/>
                <a:gd name="connsiteX4763" fmla="*/ 4629648 w 7751585"/>
                <a:gd name="connsiteY4763" fmla="*/ 6850161 h 7753593"/>
                <a:gd name="connsiteX4764" fmla="*/ 4619390 w 7751585"/>
                <a:gd name="connsiteY4764" fmla="*/ 6845032 h 7753593"/>
                <a:gd name="connsiteX4765" fmla="*/ 4619023 w 7751585"/>
                <a:gd name="connsiteY4765" fmla="*/ 6845398 h 7753593"/>
                <a:gd name="connsiteX4766" fmla="*/ 4580556 w 7751585"/>
                <a:gd name="connsiteY4766" fmla="*/ 6783851 h 7753593"/>
                <a:gd name="connsiteX4767" fmla="*/ 4539524 w 7751585"/>
                <a:gd name="connsiteY4767" fmla="*/ 6719372 h 7753593"/>
                <a:gd name="connsiteX4768" fmla="*/ 4539524 w 7751585"/>
                <a:gd name="connsiteY4768" fmla="*/ 6719372 h 7753593"/>
                <a:gd name="connsiteX4769" fmla="*/ 4694493 w 7751585"/>
                <a:gd name="connsiteY4769" fmla="*/ 6764800 h 7753593"/>
                <a:gd name="connsiteX4770" fmla="*/ 5055719 w 7751585"/>
                <a:gd name="connsiteY4770" fmla="*/ 6769196 h 7753593"/>
                <a:gd name="connsiteX4771" fmla="*/ 5058284 w 7751585"/>
                <a:gd name="connsiteY4771" fmla="*/ 6772494 h 7753593"/>
                <a:gd name="connsiteX4772" fmla="*/ 5026410 w 7751585"/>
                <a:gd name="connsiteY4772" fmla="*/ 6865181 h 7753593"/>
                <a:gd name="connsiteX4773" fmla="*/ 4996370 w 7751585"/>
                <a:gd name="connsiteY4773" fmla="*/ 6954572 h 7753593"/>
                <a:gd name="connsiteX4774" fmla="*/ 4994538 w 7751585"/>
                <a:gd name="connsiteY4774" fmla="*/ 6953840 h 7753593"/>
                <a:gd name="connsiteX4775" fmla="*/ 4991240 w 7751585"/>
                <a:gd name="connsiteY4775" fmla="*/ 6954572 h 7753593"/>
                <a:gd name="connsiteX4776" fmla="*/ 4989042 w 7751585"/>
                <a:gd name="connsiteY4776" fmla="*/ 6956404 h 7753593"/>
                <a:gd name="connsiteX4777" fmla="*/ 4926029 w 7751585"/>
                <a:gd name="connsiteY4777" fmla="*/ 6886064 h 7753593"/>
                <a:gd name="connsiteX4778" fmla="*/ 4860818 w 7751585"/>
                <a:gd name="connsiteY4778" fmla="*/ 6813892 h 7753593"/>
                <a:gd name="connsiteX4779" fmla="*/ 4861917 w 7751585"/>
                <a:gd name="connsiteY4779" fmla="*/ 6809496 h 7753593"/>
                <a:gd name="connsiteX4780" fmla="*/ 4958635 w 7751585"/>
                <a:gd name="connsiteY4780" fmla="*/ 6789712 h 7753593"/>
                <a:gd name="connsiteX4781" fmla="*/ 5055719 w 7751585"/>
                <a:gd name="connsiteY4781" fmla="*/ 6769196 h 7753593"/>
                <a:gd name="connsiteX4782" fmla="*/ 5055719 w 7751585"/>
                <a:gd name="connsiteY4782" fmla="*/ 6769196 h 7753593"/>
                <a:gd name="connsiteX4783" fmla="*/ 5710396 w 7751585"/>
                <a:gd name="connsiteY4783" fmla="*/ 6790812 h 7753593"/>
                <a:gd name="connsiteX4784" fmla="*/ 5733843 w 7751585"/>
                <a:gd name="connsiteY4784" fmla="*/ 6939918 h 7753593"/>
                <a:gd name="connsiteX4785" fmla="*/ 5756557 w 7751585"/>
                <a:gd name="connsiteY4785" fmla="*/ 7082064 h 7753593"/>
                <a:gd name="connsiteX4786" fmla="*/ 5755824 w 7751585"/>
                <a:gd name="connsiteY4786" fmla="*/ 7082797 h 7753593"/>
                <a:gd name="connsiteX4787" fmla="*/ 5740071 w 7751585"/>
                <a:gd name="connsiteY4787" fmla="*/ 7059350 h 7753593"/>
                <a:gd name="connsiteX4788" fmla="*/ 5723219 w 7751585"/>
                <a:gd name="connsiteY4788" fmla="*/ 7035170 h 7753593"/>
                <a:gd name="connsiteX4789" fmla="*/ 5725051 w 7751585"/>
                <a:gd name="connsiteY4789" fmla="*/ 7033705 h 7753593"/>
                <a:gd name="connsiteX4790" fmla="*/ 5721020 w 7751585"/>
                <a:gd name="connsiteY4790" fmla="*/ 7021249 h 7753593"/>
                <a:gd name="connsiteX4791" fmla="*/ 5714060 w 7751585"/>
                <a:gd name="connsiteY4791" fmla="*/ 7020516 h 7753593"/>
                <a:gd name="connsiteX4792" fmla="*/ 5708565 w 7751585"/>
                <a:gd name="connsiteY4792" fmla="*/ 7025279 h 7753593"/>
                <a:gd name="connsiteX4793" fmla="*/ 5708198 w 7751585"/>
                <a:gd name="connsiteY4793" fmla="*/ 7027477 h 7753593"/>
                <a:gd name="connsiteX4794" fmla="*/ 5596459 w 7751585"/>
                <a:gd name="connsiteY4794" fmla="*/ 7021249 h 7753593"/>
                <a:gd name="connsiteX4795" fmla="*/ 5479959 w 7751585"/>
                <a:gd name="connsiteY4795" fmla="*/ 7015021 h 7753593"/>
                <a:gd name="connsiteX4796" fmla="*/ 5594994 w 7751585"/>
                <a:gd name="connsiteY4796" fmla="*/ 6903649 h 7753593"/>
                <a:gd name="connsiteX4797" fmla="*/ 5710396 w 7751585"/>
                <a:gd name="connsiteY4797" fmla="*/ 6790812 h 7753593"/>
                <a:gd name="connsiteX4798" fmla="*/ 5306306 w 7751585"/>
                <a:gd name="connsiteY4798" fmla="*/ 7080599 h 7753593"/>
                <a:gd name="connsiteX4799" fmla="*/ 5305940 w 7751585"/>
                <a:gd name="connsiteY4799" fmla="*/ 7080599 h 7753593"/>
                <a:gd name="connsiteX4800" fmla="*/ 5299345 w 7751585"/>
                <a:gd name="connsiteY4800" fmla="*/ 7050557 h 7753593"/>
                <a:gd name="connsiteX4801" fmla="*/ 5310336 w 7751585"/>
                <a:gd name="connsiteY4801" fmla="*/ 7053488 h 7753593"/>
                <a:gd name="connsiteX4802" fmla="*/ 5309970 w 7751585"/>
                <a:gd name="connsiteY4802" fmla="*/ 7056052 h 7753593"/>
                <a:gd name="connsiteX4803" fmla="*/ 5313267 w 7751585"/>
                <a:gd name="connsiteY4803" fmla="*/ 7060083 h 7753593"/>
                <a:gd name="connsiteX4804" fmla="*/ 5309603 w 7751585"/>
                <a:gd name="connsiteY4804" fmla="*/ 7071806 h 7753593"/>
                <a:gd name="connsiteX4805" fmla="*/ 5307039 w 7751585"/>
                <a:gd name="connsiteY4805" fmla="*/ 7080965 h 7753593"/>
                <a:gd name="connsiteX4806" fmla="*/ 5306306 w 7751585"/>
                <a:gd name="connsiteY4806" fmla="*/ 7080599 h 7753593"/>
                <a:gd name="connsiteX4807" fmla="*/ 5306306 w 7751585"/>
                <a:gd name="connsiteY4807" fmla="*/ 7080599 h 7753593"/>
                <a:gd name="connsiteX4808" fmla="*/ 5278097 w 7751585"/>
                <a:gd name="connsiteY4808" fmla="*/ 6906580 h 7753593"/>
                <a:gd name="connsiteX4809" fmla="*/ 5236699 w 7751585"/>
                <a:gd name="connsiteY4809" fmla="*/ 6762236 h 7753593"/>
                <a:gd name="connsiteX4810" fmla="*/ 5251719 w 7751585"/>
                <a:gd name="connsiteY4810" fmla="*/ 6758938 h 7753593"/>
                <a:gd name="connsiteX4811" fmla="*/ 5279929 w 7751585"/>
                <a:gd name="connsiteY4811" fmla="*/ 6889361 h 7753593"/>
                <a:gd name="connsiteX4812" fmla="*/ 5303742 w 7751585"/>
                <a:gd name="connsiteY4812" fmla="*/ 6998169 h 7753593"/>
                <a:gd name="connsiteX4813" fmla="*/ 5278097 w 7751585"/>
                <a:gd name="connsiteY4813" fmla="*/ 6906580 h 7753593"/>
                <a:gd name="connsiteX4814" fmla="*/ 5278097 w 7751585"/>
                <a:gd name="connsiteY4814" fmla="*/ 6906580 h 7753593"/>
                <a:gd name="connsiteX4815" fmla="*/ 5237431 w 7751585"/>
                <a:gd name="connsiteY4815" fmla="*/ 6758572 h 7753593"/>
                <a:gd name="connsiteX4816" fmla="*/ 5242194 w 7751585"/>
                <a:gd name="connsiteY4816" fmla="*/ 6742819 h 7753593"/>
                <a:gd name="connsiteX4817" fmla="*/ 5245857 w 7751585"/>
                <a:gd name="connsiteY4817" fmla="*/ 6730729 h 7753593"/>
                <a:gd name="connsiteX4818" fmla="*/ 5250987 w 7751585"/>
                <a:gd name="connsiteY4818" fmla="*/ 6754909 h 7753593"/>
                <a:gd name="connsiteX4819" fmla="*/ 5237431 w 7751585"/>
                <a:gd name="connsiteY4819" fmla="*/ 6758572 h 7753593"/>
                <a:gd name="connsiteX4820" fmla="*/ 5272602 w 7751585"/>
                <a:gd name="connsiteY4820" fmla="*/ 6925630 h 7753593"/>
                <a:gd name="connsiteX4821" fmla="*/ 5248789 w 7751585"/>
                <a:gd name="connsiteY4821" fmla="*/ 6817189 h 7753593"/>
                <a:gd name="connsiteX4822" fmla="*/ 5274433 w 7751585"/>
                <a:gd name="connsiteY4822" fmla="*/ 6908045 h 7753593"/>
                <a:gd name="connsiteX4823" fmla="*/ 5314000 w 7751585"/>
                <a:gd name="connsiteY4823" fmla="*/ 7047627 h 7753593"/>
                <a:gd name="connsiteX4824" fmla="*/ 5310702 w 7751585"/>
                <a:gd name="connsiteY4824" fmla="*/ 7050191 h 7753593"/>
                <a:gd name="connsiteX4825" fmla="*/ 5298613 w 7751585"/>
                <a:gd name="connsiteY4825" fmla="*/ 7046894 h 7753593"/>
                <a:gd name="connsiteX4826" fmla="*/ 5272602 w 7751585"/>
                <a:gd name="connsiteY4826" fmla="*/ 6925630 h 7753593"/>
                <a:gd name="connsiteX4827" fmla="*/ 5229738 w 7751585"/>
                <a:gd name="connsiteY4827" fmla="*/ 6762968 h 7753593"/>
                <a:gd name="connsiteX4828" fmla="*/ 5113237 w 7751585"/>
                <a:gd name="connsiteY4828" fmla="*/ 6861884 h 7753593"/>
                <a:gd name="connsiteX4829" fmla="*/ 5001865 w 7751585"/>
                <a:gd name="connsiteY4829" fmla="*/ 6957137 h 7753593"/>
                <a:gd name="connsiteX4830" fmla="*/ 4999667 w 7751585"/>
                <a:gd name="connsiteY4830" fmla="*/ 6956038 h 7753593"/>
                <a:gd name="connsiteX4831" fmla="*/ 5030074 w 7751585"/>
                <a:gd name="connsiteY4831" fmla="*/ 6866647 h 7753593"/>
                <a:gd name="connsiteX4832" fmla="*/ 5061581 w 7751585"/>
                <a:gd name="connsiteY4832" fmla="*/ 6773959 h 7753593"/>
                <a:gd name="connsiteX4833" fmla="*/ 5062314 w 7751585"/>
                <a:gd name="connsiteY4833" fmla="*/ 6774326 h 7753593"/>
                <a:gd name="connsiteX4834" fmla="*/ 5064512 w 7751585"/>
                <a:gd name="connsiteY4834" fmla="*/ 6773959 h 7753593"/>
                <a:gd name="connsiteX4835" fmla="*/ 5068908 w 7751585"/>
                <a:gd name="connsiteY4835" fmla="*/ 6770295 h 7753593"/>
                <a:gd name="connsiteX4836" fmla="*/ 5068908 w 7751585"/>
                <a:gd name="connsiteY4836" fmla="*/ 6768463 h 7753593"/>
                <a:gd name="connsiteX4837" fmla="*/ 5148041 w 7751585"/>
                <a:gd name="connsiteY4837" fmla="*/ 6766265 h 7753593"/>
                <a:gd name="connsiteX4838" fmla="*/ 5229738 w 7751585"/>
                <a:gd name="connsiteY4838" fmla="*/ 6762968 h 7753593"/>
                <a:gd name="connsiteX4839" fmla="*/ 5004063 w 7751585"/>
                <a:gd name="connsiteY4839" fmla="*/ 6959701 h 7753593"/>
                <a:gd name="connsiteX4840" fmla="*/ 5116168 w 7751585"/>
                <a:gd name="connsiteY4840" fmla="*/ 6864449 h 7753593"/>
                <a:gd name="connsiteX4841" fmla="*/ 5233768 w 7751585"/>
                <a:gd name="connsiteY4841" fmla="*/ 6764067 h 7753593"/>
                <a:gd name="connsiteX4842" fmla="*/ 5268938 w 7751585"/>
                <a:gd name="connsiteY4842" fmla="*/ 6926363 h 7753593"/>
                <a:gd name="connsiteX4843" fmla="*/ 5294949 w 7751585"/>
                <a:gd name="connsiteY4843" fmla="*/ 7045795 h 7753593"/>
                <a:gd name="connsiteX4844" fmla="*/ 5156833 w 7751585"/>
                <a:gd name="connsiteY4844" fmla="*/ 7007694 h 7753593"/>
                <a:gd name="connsiteX4845" fmla="*/ 5005162 w 7751585"/>
                <a:gd name="connsiteY4845" fmla="*/ 6966295 h 7753593"/>
                <a:gd name="connsiteX4846" fmla="*/ 5005528 w 7751585"/>
                <a:gd name="connsiteY4846" fmla="*/ 6961899 h 7753593"/>
                <a:gd name="connsiteX4847" fmla="*/ 5004063 w 7751585"/>
                <a:gd name="connsiteY4847" fmla="*/ 6959701 h 7753593"/>
                <a:gd name="connsiteX4848" fmla="*/ 5004063 w 7751585"/>
                <a:gd name="connsiteY4848" fmla="*/ 6959701 h 7753593"/>
                <a:gd name="connsiteX4849" fmla="*/ 4476511 w 7751585"/>
                <a:gd name="connsiteY4849" fmla="*/ 6808030 h 7753593"/>
                <a:gd name="connsiteX4850" fmla="*/ 4534395 w 7751585"/>
                <a:gd name="connsiteY4850" fmla="*/ 6721937 h 7753593"/>
                <a:gd name="connsiteX4851" fmla="*/ 4535494 w 7751585"/>
                <a:gd name="connsiteY4851" fmla="*/ 6722303 h 7753593"/>
                <a:gd name="connsiteX4852" fmla="*/ 4536593 w 7751585"/>
                <a:gd name="connsiteY4852" fmla="*/ 6722303 h 7753593"/>
                <a:gd name="connsiteX4853" fmla="*/ 4576893 w 7751585"/>
                <a:gd name="connsiteY4853" fmla="*/ 6786415 h 7753593"/>
                <a:gd name="connsiteX4854" fmla="*/ 4616092 w 7751585"/>
                <a:gd name="connsiteY4854" fmla="*/ 6848329 h 7753593"/>
                <a:gd name="connsiteX4855" fmla="*/ 4613894 w 7751585"/>
                <a:gd name="connsiteY4855" fmla="*/ 6851993 h 7753593"/>
                <a:gd name="connsiteX4856" fmla="*/ 4451599 w 7751585"/>
                <a:gd name="connsiteY4856" fmla="*/ 6845398 h 7753593"/>
                <a:gd name="connsiteX4857" fmla="*/ 4476511 w 7751585"/>
                <a:gd name="connsiteY4857" fmla="*/ 6808030 h 7753593"/>
                <a:gd name="connsiteX4858" fmla="*/ 4476511 w 7751585"/>
                <a:gd name="connsiteY4858" fmla="*/ 6808030 h 7753593"/>
                <a:gd name="connsiteX4859" fmla="*/ 5717357 w 7751585"/>
                <a:gd name="connsiteY4859" fmla="*/ 7038468 h 7753593"/>
                <a:gd name="connsiteX4860" fmla="*/ 5718822 w 7751585"/>
                <a:gd name="connsiteY4860" fmla="*/ 7038101 h 7753593"/>
                <a:gd name="connsiteX4861" fmla="*/ 5734209 w 7751585"/>
                <a:gd name="connsiteY4861" fmla="*/ 7082430 h 7753593"/>
                <a:gd name="connsiteX4862" fmla="*/ 5619540 w 7751585"/>
                <a:gd name="connsiteY4862" fmla="*/ 7051656 h 7753593"/>
                <a:gd name="connsiteX4863" fmla="*/ 5494247 w 7751585"/>
                <a:gd name="connsiteY4863" fmla="*/ 7018684 h 7753593"/>
                <a:gd name="connsiteX4864" fmla="*/ 5597559 w 7751585"/>
                <a:gd name="connsiteY4864" fmla="*/ 7024546 h 7753593"/>
                <a:gd name="connsiteX4865" fmla="*/ 5709297 w 7751585"/>
                <a:gd name="connsiteY4865" fmla="*/ 7030408 h 7753593"/>
                <a:gd name="connsiteX4866" fmla="*/ 5709297 w 7751585"/>
                <a:gd name="connsiteY4866" fmla="*/ 7031873 h 7753593"/>
                <a:gd name="connsiteX4867" fmla="*/ 5717357 w 7751585"/>
                <a:gd name="connsiteY4867" fmla="*/ 7038468 h 7753593"/>
                <a:gd name="connsiteX4868" fmla="*/ 5717357 w 7751585"/>
                <a:gd name="connsiteY4868" fmla="*/ 7038468 h 7753593"/>
                <a:gd name="connsiteX4869" fmla="*/ 5723219 w 7751585"/>
                <a:gd name="connsiteY4869" fmla="*/ 7041398 h 7753593"/>
                <a:gd name="connsiteX4870" fmla="*/ 5737140 w 7751585"/>
                <a:gd name="connsiteY4870" fmla="*/ 7061548 h 7753593"/>
                <a:gd name="connsiteX4871" fmla="*/ 5753626 w 7751585"/>
                <a:gd name="connsiteY4871" fmla="*/ 7084995 h 7753593"/>
                <a:gd name="connsiteX4872" fmla="*/ 5751428 w 7751585"/>
                <a:gd name="connsiteY4872" fmla="*/ 7086826 h 7753593"/>
                <a:gd name="connsiteX4873" fmla="*/ 5751428 w 7751585"/>
                <a:gd name="connsiteY4873" fmla="*/ 7087193 h 7753593"/>
                <a:gd name="connsiteX4874" fmla="*/ 5738239 w 7751585"/>
                <a:gd name="connsiteY4874" fmla="*/ 7083529 h 7753593"/>
                <a:gd name="connsiteX4875" fmla="*/ 5723219 w 7751585"/>
                <a:gd name="connsiteY4875" fmla="*/ 7041398 h 7753593"/>
                <a:gd name="connsiteX4876" fmla="*/ 5750695 w 7751585"/>
                <a:gd name="connsiteY4876" fmla="*/ 7090856 h 7753593"/>
                <a:gd name="connsiteX4877" fmla="*/ 5750329 w 7751585"/>
                <a:gd name="connsiteY4877" fmla="*/ 7094520 h 7753593"/>
                <a:gd name="connsiteX4878" fmla="*/ 5759854 w 7751585"/>
                <a:gd name="connsiteY4878" fmla="*/ 7101481 h 7753593"/>
                <a:gd name="connsiteX4879" fmla="*/ 5760587 w 7751585"/>
                <a:gd name="connsiteY4879" fmla="*/ 7101481 h 7753593"/>
                <a:gd name="connsiteX4880" fmla="*/ 5782202 w 7751585"/>
                <a:gd name="connsiteY4880" fmla="*/ 7193070 h 7753593"/>
                <a:gd name="connsiteX4881" fmla="*/ 5797589 w 7751585"/>
                <a:gd name="connsiteY4881" fmla="*/ 7257548 h 7753593"/>
                <a:gd name="connsiteX4882" fmla="*/ 5764617 w 7751585"/>
                <a:gd name="connsiteY4882" fmla="*/ 7161197 h 7753593"/>
                <a:gd name="connsiteX4883" fmla="*/ 5739338 w 7751585"/>
                <a:gd name="connsiteY4883" fmla="*/ 7087926 h 7753593"/>
                <a:gd name="connsiteX4884" fmla="*/ 5750695 w 7751585"/>
                <a:gd name="connsiteY4884" fmla="*/ 7090856 h 7753593"/>
                <a:gd name="connsiteX4885" fmla="*/ 5396796 w 7751585"/>
                <a:gd name="connsiteY4885" fmla="*/ 7033339 h 7753593"/>
                <a:gd name="connsiteX4886" fmla="*/ 5324258 w 7751585"/>
                <a:gd name="connsiteY4886" fmla="*/ 7050924 h 7753593"/>
                <a:gd name="connsiteX4887" fmla="*/ 5318029 w 7751585"/>
                <a:gd name="connsiteY4887" fmla="*/ 7047260 h 7753593"/>
                <a:gd name="connsiteX4888" fmla="*/ 5283959 w 7751585"/>
                <a:gd name="connsiteY4888" fmla="*/ 6888995 h 7753593"/>
                <a:gd name="connsiteX4889" fmla="*/ 5255383 w 7751585"/>
                <a:gd name="connsiteY4889" fmla="*/ 6758572 h 7753593"/>
                <a:gd name="connsiteX4890" fmla="*/ 5327188 w 7751585"/>
                <a:gd name="connsiteY4890" fmla="*/ 6742086 h 7753593"/>
                <a:gd name="connsiteX4891" fmla="*/ 5416945 w 7751585"/>
                <a:gd name="connsiteY4891" fmla="*/ 6720837 h 7753593"/>
                <a:gd name="connsiteX4892" fmla="*/ 5445521 w 7751585"/>
                <a:gd name="connsiteY4892" fmla="*/ 6868112 h 7753593"/>
                <a:gd name="connsiteX4893" fmla="*/ 5474830 w 7751585"/>
                <a:gd name="connsiteY4893" fmla="*/ 7015387 h 7753593"/>
                <a:gd name="connsiteX4894" fmla="*/ 5396796 w 7751585"/>
                <a:gd name="connsiteY4894" fmla="*/ 7033339 h 7753593"/>
                <a:gd name="connsiteX4895" fmla="*/ 5400459 w 7751585"/>
                <a:gd name="connsiteY4895" fmla="*/ 6720471 h 7753593"/>
                <a:gd name="connsiteX4896" fmla="*/ 5326089 w 7751585"/>
                <a:gd name="connsiteY4896" fmla="*/ 6737690 h 7753593"/>
                <a:gd name="connsiteX4897" fmla="*/ 5254284 w 7751585"/>
                <a:gd name="connsiteY4897" fmla="*/ 6754542 h 7753593"/>
                <a:gd name="connsiteX4898" fmla="*/ 5248056 w 7751585"/>
                <a:gd name="connsiteY4898" fmla="*/ 6725234 h 7753593"/>
                <a:gd name="connsiteX4899" fmla="*/ 5331951 w 7751585"/>
                <a:gd name="connsiteY4899" fmla="*/ 6722669 h 7753593"/>
                <a:gd name="connsiteX4900" fmla="*/ 5400459 w 7751585"/>
                <a:gd name="connsiteY4900" fmla="*/ 6720471 h 7753593"/>
                <a:gd name="connsiteX4901" fmla="*/ 5243293 w 7751585"/>
                <a:gd name="connsiteY4901" fmla="*/ 6725966 h 7753593"/>
                <a:gd name="connsiteX4902" fmla="*/ 5238530 w 7751585"/>
                <a:gd name="connsiteY4902" fmla="*/ 6741720 h 7753593"/>
                <a:gd name="connsiteX4903" fmla="*/ 5233401 w 7751585"/>
                <a:gd name="connsiteY4903" fmla="*/ 6759305 h 7753593"/>
                <a:gd name="connsiteX4904" fmla="*/ 5148407 w 7751585"/>
                <a:gd name="connsiteY4904" fmla="*/ 6761869 h 7753593"/>
                <a:gd name="connsiteX4905" fmla="*/ 5080631 w 7751585"/>
                <a:gd name="connsiteY4905" fmla="*/ 6764067 h 7753593"/>
                <a:gd name="connsiteX4906" fmla="*/ 5154269 w 7751585"/>
                <a:gd name="connsiteY4906" fmla="*/ 6747215 h 7753593"/>
                <a:gd name="connsiteX4907" fmla="*/ 5243293 w 7751585"/>
                <a:gd name="connsiteY4907" fmla="*/ 6725966 h 7753593"/>
                <a:gd name="connsiteX4908" fmla="*/ 5243293 w 7751585"/>
                <a:gd name="connsiteY4908" fmla="*/ 6725966 h 7753593"/>
                <a:gd name="connsiteX4909" fmla="*/ 4285640 w 7751585"/>
                <a:gd name="connsiteY4909" fmla="*/ 6837338 h 7753593"/>
                <a:gd name="connsiteX4910" fmla="*/ 4406904 w 7751585"/>
                <a:gd name="connsiteY4910" fmla="*/ 6779821 h 7753593"/>
                <a:gd name="connsiteX4911" fmla="*/ 4530732 w 7751585"/>
                <a:gd name="connsiteY4911" fmla="*/ 6720837 h 7753593"/>
                <a:gd name="connsiteX4912" fmla="*/ 4473214 w 7751585"/>
                <a:gd name="connsiteY4912" fmla="*/ 6805466 h 7753593"/>
                <a:gd name="connsiteX4913" fmla="*/ 4446836 w 7751585"/>
                <a:gd name="connsiteY4913" fmla="*/ 6844299 h 7753593"/>
                <a:gd name="connsiteX4914" fmla="*/ 4285640 w 7751585"/>
                <a:gd name="connsiteY4914" fmla="*/ 6838071 h 7753593"/>
                <a:gd name="connsiteX4915" fmla="*/ 4285640 w 7751585"/>
                <a:gd name="connsiteY4915" fmla="*/ 6837338 h 7753593"/>
                <a:gd name="connsiteX4916" fmla="*/ 4285640 w 7751585"/>
                <a:gd name="connsiteY4916" fmla="*/ 6837338 h 7753593"/>
                <a:gd name="connsiteX4917" fmla="*/ 4449034 w 7751585"/>
                <a:gd name="connsiteY4917" fmla="*/ 6848695 h 7753593"/>
                <a:gd name="connsiteX4918" fmla="*/ 4607300 w 7751585"/>
                <a:gd name="connsiteY4918" fmla="*/ 6854924 h 7753593"/>
                <a:gd name="connsiteX4919" fmla="*/ 4517176 w 7751585"/>
                <a:gd name="connsiteY4919" fmla="*/ 6873608 h 7753593"/>
                <a:gd name="connsiteX4920" fmla="*/ 4417528 w 7751585"/>
                <a:gd name="connsiteY4920" fmla="*/ 6894856 h 7753593"/>
                <a:gd name="connsiteX4921" fmla="*/ 4449034 w 7751585"/>
                <a:gd name="connsiteY4921" fmla="*/ 6848695 h 7753593"/>
                <a:gd name="connsiteX4922" fmla="*/ 4449034 w 7751585"/>
                <a:gd name="connsiteY4922" fmla="*/ 6848695 h 7753593"/>
                <a:gd name="connsiteX4923" fmla="*/ 4630014 w 7751585"/>
                <a:gd name="connsiteY4923" fmla="*/ 6853824 h 7753593"/>
                <a:gd name="connsiteX4924" fmla="*/ 4738821 w 7751585"/>
                <a:gd name="connsiteY4924" fmla="*/ 6833309 h 7753593"/>
                <a:gd name="connsiteX4925" fmla="*/ 4847629 w 7751585"/>
                <a:gd name="connsiteY4925" fmla="*/ 6812426 h 7753593"/>
                <a:gd name="connsiteX4926" fmla="*/ 4849827 w 7751585"/>
                <a:gd name="connsiteY4926" fmla="*/ 6815723 h 7753593"/>
                <a:gd name="connsiteX4927" fmla="*/ 4789379 w 7751585"/>
                <a:gd name="connsiteY4927" fmla="*/ 6939918 h 7753593"/>
                <a:gd name="connsiteX4928" fmla="*/ 4729663 w 7751585"/>
                <a:gd name="connsiteY4928" fmla="*/ 7063746 h 7753593"/>
                <a:gd name="connsiteX4929" fmla="*/ 4727465 w 7751585"/>
                <a:gd name="connsiteY4929" fmla="*/ 7063013 h 7753593"/>
                <a:gd name="connsiteX4930" fmla="*/ 4725267 w 7751585"/>
                <a:gd name="connsiteY4930" fmla="*/ 7063380 h 7753593"/>
                <a:gd name="connsiteX4931" fmla="*/ 4676541 w 7751585"/>
                <a:gd name="connsiteY4931" fmla="*/ 6961533 h 7753593"/>
                <a:gd name="connsiteX4932" fmla="*/ 4627083 w 7751585"/>
                <a:gd name="connsiteY4932" fmla="*/ 6859320 h 7753593"/>
                <a:gd name="connsiteX4933" fmla="*/ 4630014 w 7751585"/>
                <a:gd name="connsiteY4933" fmla="*/ 6853824 h 7753593"/>
                <a:gd name="connsiteX4934" fmla="*/ 4630014 w 7751585"/>
                <a:gd name="connsiteY4934" fmla="*/ 6853824 h 7753593"/>
                <a:gd name="connsiteX4935" fmla="*/ 5315099 w 7751585"/>
                <a:gd name="connsiteY4935" fmla="*/ 7085728 h 7753593"/>
                <a:gd name="connsiteX4936" fmla="*/ 5311435 w 7751585"/>
                <a:gd name="connsiteY4936" fmla="*/ 7082430 h 7753593"/>
                <a:gd name="connsiteX4937" fmla="*/ 5314366 w 7751585"/>
                <a:gd name="connsiteY4937" fmla="*/ 7073271 h 7753593"/>
                <a:gd name="connsiteX4938" fmla="*/ 5317663 w 7751585"/>
                <a:gd name="connsiteY4938" fmla="*/ 7061548 h 7753593"/>
                <a:gd name="connsiteX4939" fmla="*/ 5318029 w 7751585"/>
                <a:gd name="connsiteY4939" fmla="*/ 7061548 h 7753593"/>
                <a:gd name="connsiteX4940" fmla="*/ 5320594 w 7751585"/>
                <a:gd name="connsiteY4940" fmla="*/ 7061182 h 7753593"/>
                <a:gd name="connsiteX4941" fmla="*/ 5325356 w 7751585"/>
                <a:gd name="connsiteY4941" fmla="*/ 7053854 h 7753593"/>
                <a:gd name="connsiteX4942" fmla="*/ 5397895 w 7751585"/>
                <a:gd name="connsiteY4942" fmla="*/ 7036636 h 7753593"/>
                <a:gd name="connsiteX4943" fmla="*/ 5457977 w 7751585"/>
                <a:gd name="connsiteY4943" fmla="*/ 7022348 h 7753593"/>
                <a:gd name="connsiteX4944" fmla="*/ 5390934 w 7751585"/>
                <a:gd name="connsiteY4944" fmla="*/ 7051656 h 7753593"/>
                <a:gd name="connsiteX4945" fmla="*/ 5315099 w 7751585"/>
                <a:gd name="connsiteY4945" fmla="*/ 7085728 h 7753593"/>
                <a:gd name="connsiteX4946" fmla="*/ 3786664 w 7751585"/>
                <a:gd name="connsiteY4946" fmla="*/ 6303192 h 7753593"/>
                <a:gd name="connsiteX4947" fmla="*/ 3786664 w 7751585"/>
                <a:gd name="connsiteY4947" fmla="*/ 6303192 h 7753593"/>
                <a:gd name="connsiteX4948" fmla="*/ 3687015 w 7751585"/>
                <a:gd name="connsiteY4948" fmla="*/ 6132104 h 7753593"/>
                <a:gd name="connsiteX4949" fmla="*/ 3590297 w 7751585"/>
                <a:gd name="connsiteY4949" fmla="*/ 5966145 h 7753593"/>
                <a:gd name="connsiteX4950" fmla="*/ 3592495 w 7751585"/>
                <a:gd name="connsiteY4950" fmla="*/ 5963581 h 7753593"/>
                <a:gd name="connsiteX4951" fmla="*/ 3588465 w 7751585"/>
                <a:gd name="connsiteY4951" fmla="*/ 5953323 h 7753593"/>
                <a:gd name="connsiteX4952" fmla="*/ 3588465 w 7751585"/>
                <a:gd name="connsiteY4952" fmla="*/ 5953323 h 7753593"/>
                <a:gd name="connsiteX4953" fmla="*/ 3585535 w 7751585"/>
                <a:gd name="connsiteY4953" fmla="*/ 5953323 h 7753593"/>
                <a:gd name="connsiteX4954" fmla="*/ 3567950 w 7751585"/>
                <a:gd name="connsiteY4954" fmla="*/ 5868328 h 7753593"/>
                <a:gd name="connsiteX4955" fmla="*/ 3549632 w 7751585"/>
                <a:gd name="connsiteY4955" fmla="*/ 5782235 h 7753593"/>
                <a:gd name="connsiteX4956" fmla="*/ 3552563 w 7751585"/>
                <a:gd name="connsiteY4956" fmla="*/ 5779304 h 7753593"/>
                <a:gd name="connsiteX4957" fmla="*/ 3548899 w 7751585"/>
                <a:gd name="connsiteY4957" fmla="*/ 5771244 h 7753593"/>
                <a:gd name="connsiteX4958" fmla="*/ 3540839 w 7751585"/>
                <a:gd name="connsiteY4958" fmla="*/ 5774175 h 7753593"/>
                <a:gd name="connsiteX4959" fmla="*/ 3540839 w 7751585"/>
                <a:gd name="connsiteY4959" fmla="*/ 5776740 h 7753593"/>
                <a:gd name="connsiteX4960" fmla="*/ 3386604 w 7751585"/>
                <a:gd name="connsiteY4960" fmla="*/ 5819603 h 7753593"/>
                <a:gd name="connsiteX4961" fmla="*/ 3236398 w 7751585"/>
                <a:gd name="connsiteY4961" fmla="*/ 5861001 h 7753593"/>
                <a:gd name="connsiteX4962" fmla="*/ 3222110 w 7751585"/>
                <a:gd name="connsiteY4962" fmla="*/ 5854773 h 7753593"/>
                <a:gd name="connsiteX4963" fmla="*/ 3215882 w 7751585"/>
                <a:gd name="connsiteY4963" fmla="*/ 5861001 h 7753593"/>
                <a:gd name="connsiteX4964" fmla="*/ 3215882 w 7751585"/>
                <a:gd name="connsiteY4964" fmla="*/ 5869794 h 7753593"/>
                <a:gd name="connsiteX4965" fmla="*/ 3216615 w 7751585"/>
                <a:gd name="connsiteY4965" fmla="*/ 5870526 h 7753593"/>
                <a:gd name="connsiteX4966" fmla="*/ 3068607 w 7751585"/>
                <a:gd name="connsiteY4966" fmla="*/ 5974205 h 7753593"/>
                <a:gd name="connsiteX4967" fmla="*/ 2914005 w 7751585"/>
                <a:gd name="connsiteY4967" fmla="*/ 6083379 h 7753593"/>
                <a:gd name="connsiteX4968" fmla="*/ 2910342 w 7751585"/>
                <a:gd name="connsiteY4968" fmla="*/ 6084844 h 7753593"/>
                <a:gd name="connsiteX4969" fmla="*/ 2910342 w 7751585"/>
                <a:gd name="connsiteY4969" fmla="*/ 6087409 h 7753593"/>
                <a:gd name="connsiteX4970" fmla="*/ 2820951 w 7751585"/>
                <a:gd name="connsiteY4970" fmla="*/ 6241645 h 7753593"/>
                <a:gd name="connsiteX4971" fmla="*/ 2730827 w 7751585"/>
                <a:gd name="connsiteY4971" fmla="*/ 6397712 h 7753593"/>
                <a:gd name="connsiteX4972" fmla="*/ 2730095 w 7751585"/>
                <a:gd name="connsiteY4972" fmla="*/ 6398078 h 7753593"/>
                <a:gd name="connsiteX4973" fmla="*/ 2730827 w 7751585"/>
                <a:gd name="connsiteY4973" fmla="*/ 6399544 h 7753593"/>
                <a:gd name="connsiteX4974" fmla="*/ 2730827 w 7751585"/>
                <a:gd name="connsiteY4974" fmla="*/ 6399544 h 7753593"/>
                <a:gd name="connsiteX4975" fmla="*/ 2730827 w 7751585"/>
                <a:gd name="connsiteY4975" fmla="*/ 6399544 h 7753593"/>
                <a:gd name="connsiteX4976" fmla="*/ 2731194 w 7751585"/>
                <a:gd name="connsiteY4976" fmla="*/ 6400643 h 7753593"/>
                <a:gd name="connsiteX4977" fmla="*/ 2731926 w 7751585"/>
                <a:gd name="connsiteY4977" fmla="*/ 6400276 h 7753593"/>
                <a:gd name="connsiteX4978" fmla="*/ 2810327 w 7751585"/>
                <a:gd name="connsiteY4978" fmla="*/ 6465121 h 7753593"/>
                <a:gd name="connsiteX4979" fmla="*/ 2889826 w 7751585"/>
                <a:gd name="connsiteY4979" fmla="*/ 6529966 h 7753593"/>
                <a:gd name="connsiteX4980" fmla="*/ 2890192 w 7751585"/>
                <a:gd name="connsiteY4980" fmla="*/ 6530699 h 7753593"/>
                <a:gd name="connsiteX4981" fmla="*/ 2890925 w 7751585"/>
                <a:gd name="connsiteY4981" fmla="*/ 6530332 h 7753593"/>
                <a:gd name="connsiteX4982" fmla="*/ 2989108 w 7751585"/>
                <a:gd name="connsiteY4982" fmla="*/ 6583088 h 7753593"/>
                <a:gd name="connsiteX4983" fmla="*/ 3081063 w 7751585"/>
                <a:gd name="connsiteY4983" fmla="*/ 6631813 h 7753593"/>
                <a:gd name="connsiteX4984" fmla="*/ 3085459 w 7751585"/>
                <a:gd name="connsiteY4984" fmla="*/ 6642071 h 7753593"/>
                <a:gd name="connsiteX4985" fmla="*/ 3089123 w 7751585"/>
                <a:gd name="connsiteY4985" fmla="*/ 6642804 h 7753593"/>
                <a:gd name="connsiteX4986" fmla="*/ 3095351 w 7751585"/>
                <a:gd name="connsiteY4986" fmla="*/ 6639507 h 7753593"/>
                <a:gd name="connsiteX4987" fmla="*/ 3198297 w 7751585"/>
                <a:gd name="connsiteY4987" fmla="*/ 6697757 h 7753593"/>
                <a:gd name="connsiteX4988" fmla="*/ 3300876 w 7751585"/>
                <a:gd name="connsiteY4988" fmla="*/ 6755275 h 7753593"/>
                <a:gd name="connsiteX4989" fmla="*/ 3305639 w 7751585"/>
                <a:gd name="connsiteY4989" fmla="*/ 6766632 h 7753593"/>
                <a:gd name="connsiteX4990" fmla="*/ 3309303 w 7751585"/>
                <a:gd name="connsiteY4990" fmla="*/ 6767365 h 7753593"/>
                <a:gd name="connsiteX4991" fmla="*/ 3315897 w 7751585"/>
                <a:gd name="connsiteY4991" fmla="*/ 6764067 h 7753593"/>
                <a:gd name="connsiteX4992" fmla="*/ 3429833 w 7751585"/>
                <a:gd name="connsiteY4992" fmla="*/ 6831111 h 7753593"/>
                <a:gd name="connsiteX4993" fmla="*/ 3543404 w 7751585"/>
                <a:gd name="connsiteY4993" fmla="*/ 6897421 h 7753593"/>
                <a:gd name="connsiteX4994" fmla="*/ 3549265 w 7751585"/>
                <a:gd name="connsiteY4994" fmla="*/ 6910243 h 7753593"/>
                <a:gd name="connsiteX4995" fmla="*/ 3552929 w 7751585"/>
                <a:gd name="connsiteY4995" fmla="*/ 6910976 h 7753593"/>
                <a:gd name="connsiteX4996" fmla="*/ 3562820 w 7751585"/>
                <a:gd name="connsiteY4996" fmla="*/ 6901084 h 7753593"/>
                <a:gd name="connsiteX4997" fmla="*/ 3562088 w 7751585"/>
                <a:gd name="connsiteY4997" fmla="*/ 6897421 h 7753593"/>
                <a:gd name="connsiteX4998" fmla="*/ 3556959 w 7751585"/>
                <a:gd name="connsiteY4998" fmla="*/ 6892292 h 7753593"/>
                <a:gd name="connsiteX4999" fmla="*/ 3592862 w 7751585"/>
                <a:gd name="connsiteY4999" fmla="*/ 6762602 h 7753593"/>
                <a:gd name="connsiteX5000" fmla="*/ 3628398 w 7751585"/>
                <a:gd name="connsiteY5000" fmla="*/ 6632912 h 7753593"/>
                <a:gd name="connsiteX5001" fmla="*/ 3629497 w 7751585"/>
                <a:gd name="connsiteY5001" fmla="*/ 6632912 h 7753593"/>
                <a:gd name="connsiteX5002" fmla="*/ 3639023 w 7751585"/>
                <a:gd name="connsiteY5002" fmla="*/ 6626684 h 7753593"/>
                <a:gd name="connsiteX5003" fmla="*/ 3635359 w 7751585"/>
                <a:gd name="connsiteY5003" fmla="*/ 6614961 h 7753593"/>
                <a:gd name="connsiteX5004" fmla="*/ 3709363 w 7751585"/>
                <a:gd name="connsiteY5004" fmla="*/ 6464755 h 7753593"/>
                <a:gd name="connsiteX5005" fmla="*/ 3787030 w 7751585"/>
                <a:gd name="connsiteY5005" fmla="*/ 6306489 h 7753593"/>
                <a:gd name="connsiteX5006" fmla="*/ 3788129 w 7751585"/>
                <a:gd name="connsiteY5006" fmla="*/ 6306123 h 7753593"/>
                <a:gd name="connsiteX5007" fmla="*/ 3786664 w 7751585"/>
                <a:gd name="connsiteY5007" fmla="*/ 6303192 h 7753593"/>
                <a:gd name="connsiteX5008" fmla="*/ 3786664 w 7751585"/>
                <a:gd name="connsiteY5008" fmla="*/ 6303192 h 7753593"/>
                <a:gd name="connsiteX5009" fmla="*/ 3553295 w 7751585"/>
                <a:gd name="connsiteY5009" fmla="*/ 6892292 h 7753593"/>
                <a:gd name="connsiteX5010" fmla="*/ 3545602 w 7751585"/>
                <a:gd name="connsiteY5010" fmla="*/ 6895223 h 7753593"/>
                <a:gd name="connsiteX5011" fmla="*/ 3432032 w 7751585"/>
                <a:gd name="connsiteY5011" fmla="*/ 6828180 h 7753593"/>
                <a:gd name="connsiteX5012" fmla="*/ 3318095 w 7751585"/>
                <a:gd name="connsiteY5012" fmla="*/ 6761503 h 7753593"/>
                <a:gd name="connsiteX5013" fmla="*/ 3318095 w 7751585"/>
                <a:gd name="connsiteY5013" fmla="*/ 6756740 h 7753593"/>
                <a:gd name="connsiteX5014" fmla="*/ 3470133 w 7751585"/>
                <a:gd name="connsiteY5014" fmla="*/ 6692628 h 7753593"/>
                <a:gd name="connsiteX5015" fmla="*/ 3621437 w 7751585"/>
                <a:gd name="connsiteY5015" fmla="*/ 6628150 h 7753593"/>
                <a:gd name="connsiteX5016" fmla="*/ 3625101 w 7751585"/>
                <a:gd name="connsiteY5016" fmla="*/ 6631813 h 7753593"/>
                <a:gd name="connsiteX5017" fmla="*/ 3589198 w 7751585"/>
                <a:gd name="connsiteY5017" fmla="*/ 6761503 h 7753593"/>
                <a:gd name="connsiteX5018" fmla="*/ 3553295 w 7751585"/>
                <a:gd name="connsiteY5018" fmla="*/ 6892292 h 7753593"/>
                <a:gd name="connsiteX5019" fmla="*/ 3553295 w 7751585"/>
                <a:gd name="connsiteY5019" fmla="*/ 6892292 h 7753593"/>
                <a:gd name="connsiteX5020" fmla="*/ 3737572 w 7751585"/>
                <a:gd name="connsiteY5020" fmla="*/ 6306856 h 7753593"/>
                <a:gd name="connsiteX5021" fmla="*/ 3740503 w 7751585"/>
                <a:gd name="connsiteY5021" fmla="*/ 6315282 h 7753593"/>
                <a:gd name="connsiteX5022" fmla="*/ 3685183 w 7751585"/>
                <a:gd name="connsiteY5022" fmla="*/ 6465488 h 7753593"/>
                <a:gd name="connsiteX5023" fmla="*/ 3633894 w 7751585"/>
                <a:gd name="connsiteY5023" fmla="*/ 6606535 h 7753593"/>
                <a:gd name="connsiteX5024" fmla="*/ 3652944 w 7751585"/>
                <a:gd name="connsiteY5024" fmla="*/ 6469884 h 7753593"/>
                <a:gd name="connsiteX5025" fmla="*/ 3673826 w 7751585"/>
                <a:gd name="connsiteY5025" fmla="*/ 6317846 h 7753593"/>
                <a:gd name="connsiteX5026" fmla="*/ 3674559 w 7751585"/>
                <a:gd name="connsiteY5026" fmla="*/ 6317480 h 7753593"/>
                <a:gd name="connsiteX5027" fmla="*/ 3673826 w 7751585"/>
                <a:gd name="connsiteY5027" fmla="*/ 6315648 h 7753593"/>
                <a:gd name="connsiteX5028" fmla="*/ 3630596 w 7751585"/>
                <a:gd name="connsiteY5028" fmla="*/ 6137966 h 7753593"/>
                <a:gd name="connsiteX5029" fmla="*/ 3591030 w 7751585"/>
                <a:gd name="connsiteY5029" fmla="*/ 5977869 h 7753593"/>
                <a:gd name="connsiteX5030" fmla="*/ 3662836 w 7751585"/>
                <a:gd name="connsiteY5030" fmla="*/ 6135768 h 7753593"/>
                <a:gd name="connsiteX5031" fmla="*/ 3740137 w 7751585"/>
                <a:gd name="connsiteY5031" fmla="*/ 6304291 h 7753593"/>
                <a:gd name="connsiteX5032" fmla="*/ 3737572 w 7751585"/>
                <a:gd name="connsiteY5032" fmla="*/ 6306856 h 7753593"/>
                <a:gd name="connsiteX5033" fmla="*/ 3737572 w 7751585"/>
                <a:gd name="connsiteY5033" fmla="*/ 6306856 h 7753593"/>
                <a:gd name="connsiteX5034" fmla="*/ 3468301 w 7751585"/>
                <a:gd name="connsiteY5034" fmla="*/ 6688965 h 7753593"/>
                <a:gd name="connsiteX5035" fmla="*/ 3316263 w 7751585"/>
                <a:gd name="connsiteY5035" fmla="*/ 6753809 h 7753593"/>
                <a:gd name="connsiteX5036" fmla="*/ 3312600 w 7751585"/>
                <a:gd name="connsiteY5036" fmla="*/ 6750146 h 7753593"/>
                <a:gd name="connsiteX5037" fmla="*/ 3310402 w 7751585"/>
                <a:gd name="connsiteY5037" fmla="*/ 6750146 h 7753593"/>
                <a:gd name="connsiteX5038" fmla="*/ 3308936 w 7751585"/>
                <a:gd name="connsiteY5038" fmla="*/ 6634011 h 7753593"/>
                <a:gd name="connsiteX5039" fmla="*/ 3307104 w 7751585"/>
                <a:gd name="connsiteY5039" fmla="*/ 6521907 h 7753593"/>
                <a:gd name="connsiteX5040" fmla="*/ 3316630 w 7751585"/>
                <a:gd name="connsiteY5040" fmla="*/ 6515312 h 7753593"/>
                <a:gd name="connsiteX5041" fmla="*/ 3466469 w 7751585"/>
                <a:gd name="connsiteY5041" fmla="*/ 6568434 h 7753593"/>
                <a:gd name="connsiteX5042" fmla="*/ 3619606 w 7751585"/>
                <a:gd name="connsiteY5042" fmla="*/ 6621921 h 7753593"/>
                <a:gd name="connsiteX5043" fmla="*/ 3619606 w 7751585"/>
                <a:gd name="connsiteY5043" fmla="*/ 6625585 h 7753593"/>
                <a:gd name="connsiteX5044" fmla="*/ 3468301 w 7751585"/>
                <a:gd name="connsiteY5044" fmla="*/ 6688965 h 7753593"/>
                <a:gd name="connsiteX5045" fmla="*/ 3092054 w 7751585"/>
                <a:gd name="connsiteY5045" fmla="*/ 6626684 h 7753593"/>
                <a:gd name="connsiteX5046" fmla="*/ 3083628 w 7751585"/>
                <a:gd name="connsiteY5046" fmla="*/ 6628150 h 7753593"/>
                <a:gd name="connsiteX5047" fmla="*/ 3010357 w 7751585"/>
                <a:gd name="connsiteY5047" fmla="*/ 6568067 h 7753593"/>
                <a:gd name="connsiteX5048" fmla="*/ 2934521 w 7751585"/>
                <a:gd name="connsiteY5048" fmla="*/ 6506153 h 7753593"/>
                <a:gd name="connsiteX5049" fmla="*/ 3117332 w 7751585"/>
                <a:gd name="connsiteY5049" fmla="*/ 6508718 h 7753593"/>
                <a:gd name="connsiteX5050" fmla="*/ 3292450 w 7751585"/>
                <a:gd name="connsiteY5050" fmla="*/ 6510550 h 7753593"/>
                <a:gd name="connsiteX5051" fmla="*/ 3293183 w 7751585"/>
                <a:gd name="connsiteY5051" fmla="*/ 6513846 h 7753593"/>
                <a:gd name="connsiteX5052" fmla="*/ 3195733 w 7751585"/>
                <a:gd name="connsiteY5052" fmla="*/ 6569899 h 7753593"/>
                <a:gd name="connsiteX5053" fmla="*/ 3094252 w 7751585"/>
                <a:gd name="connsiteY5053" fmla="*/ 6628882 h 7753593"/>
                <a:gd name="connsiteX5054" fmla="*/ 3092054 w 7751585"/>
                <a:gd name="connsiteY5054" fmla="*/ 6626684 h 7753593"/>
                <a:gd name="connsiteX5055" fmla="*/ 2909243 w 7751585"/>
                <a:gd name="connsiteY5055" fmla="*/ 6515312 h 7753593"/>
                <a:gd name="connsiteX5056" fmla="*/ 2895687 w 7751585"/>
                <a:gd name="connsiteY5056" fmla="*/ 6524105 h 7753593"/>
                <a:gd name="connsiteX5057" fmla="*/ 2910708 w 7751585"/>
                <a:gd name="connsiteY5057" fmla="*/ 6496628 h 7753593"/>
                <a:gd name="connsiteX5058" fmla="*/ 2925362 w 7751585"/>
                <a:gd name="connsiteY5058" fmla="*/ 6504321 h 7753593"/>
                <a:gd name="connsiteX5059" fmla="*/ 2925362 w 7751585"/>
                <a:gd name="connsiteY5059" fmla="*/ 6505421 h 7753593"/>
                <a:gd name="connsiteX5060" fmla="*/ 2909243 w 7751585"/>
                <a:gd name="connsiteY5060" fmla="*/ 6515312 h 7753593"/>
                <a:gd name="connsiteX5061" fmla="*/ 3404921 w 7751585"/>
                <a:gd name="connsiteY5061" fmla="*/ 5915222 h 7753593"/>
                <a:gd name="connsiteX5062" fmla="*/ 3425437 w 7751585"/>
                <a:gd name="connsiteY5062" fmla="*/ 5920717 h 7753593"/>
                <a:gd name="connsiteX5063" fmla="*/ 3391366 w 7751585"/>
                <a:gd name="connsiteY5063" fmla="*/ 5962115 h 7753593"/>
                <a:gd name="connsiteX5064" fmla="*/ 3391000 w 7751585"/>
                <a:gd name="connsiteY5064" fmla="*/ 5961749 h 7753593"/>
                <a:gd name="connsiteX5065" fmla="*/ 3381841 w 7751585"/>
                <a:gd name="connsiteY5065" fmla="*/ 5963947 h 7753593"/>
                <a:gd name="connsiteX5066" fmla="*/ 3315164 w 7751585"/>
                <a:gd name="connsiteY5066" fmla="*/ 5920717 h 7753593"/>
                <a:gd name="connsiteX5067" fmla="*/ 3348869 w 7751585"/>
                <a:gd name="connsiteY5067" fmla="*/ 5900201 h 7753593"/>
                <a:gd name="connsiteX5068" fmla="*/ 3404921 w 7751585"/>
                <a:gd name="connsiteY5068" fmla="*/ 5915222 h 7753593"/>
                <a:gd name="connsiteX5069" fmla="*/ 3620339 w 7751585"/>
                <a:gd name="connsiteY5069" fmla="*/ 6618258 h 7753593"/>
                <a:gd name="connsiteX5070" fmla="*/ 3467568 w 7751585"/>
                <a:gd name="connsiteY5070" fmla="*/ 6564404 h 7753593"/>
                <a:gd name="connsiteX5071" fmla="*/ 3317729 w 7751585"/>
                <a:gd name="connsiteY5071" fmla="*/ 6512015 h 7753593"/>
                <a:gd name="connsiteX5072" fmla="*/ 3317362 w 7751585"/>
                <a:gd name="connsiteY5072" fmla="*/ 6505054 h 7753593"/>
                <a:gd name="connsiteX5073" fmla="*/ 3489183 w 7751585"/>
                <a:gd name="connsiteY5073" fmla="*/ 6414931 h 7753593"/>
                <a:gd name="connsiteX5074" fmla="*/ 3669430 w 7751585"/>
                <a:gd name="connsiteY5074" fmla="*/ 6320045 h 7753593"/>
                <a:gd name="connsiteX5075" fmla="*/ 3648181 w 7751585"/>
                <a:gd name="connsiteY5075" fmla="*/ 6469884 h 7753593"/>
                <a:gd name="connsiteX5076" fmla="*/ 3628398 w 7751585"/>
                <a:gd name="connsiteY5076" fmla="*/ 6613862 h 7753593"/>
                <a:gd name="connsiteX5077" fmla="*/ 3620339 w 7751585"/>
                <a:gd name="connsiteY5077" fmla="*/ 6618258 h 7753593"/>
                <a:gd name="connsiteX5078" fmla="*/ 3620339 w 7751585"/>
                <a:gd name="connsiteY5078" fmla="*/ 6618258 h 7753593"/>
                <a:gd name="connsiteX5079" fmla="*/ 3379643 w 7751585"/>
                <a:gd name="connsiteY5079" fmla="*/ 5973106 h 7753593"/>
                <a:gd name="connsiteX5080" fmla="*/ 3379276 w 7751585"/>
                <a:gd name="connsiteY5080" fmla="*/ 5973472 h 7753593"/>
                <a:gd name="connsiteX5081" fmla="*/ 3347404 w 7751585"/>
                <a:gd name="connsiteY5081" fmla="*/ 5975671 h 7753593"/>
                <a:gd name="connsiteX5082" fmla="*/ 3379643 w 7751585"/>
                <a:gd name="connsiteY5082" fmla="*/ 5972373 h 7753593"/>
                <a:gd name="connsiteX5083" fmla="*/ 3379643 w 7751585"/>
                <a:gd name="connsiteY5083" fmla="*/ 5973106 h 7753593"/>
                <a:gd name="connsiteX5084" fmla="*/ 3379643 w 7751585"/>
                <a:gd name="connsiteY5084" fmla="*/ 5973106 h 7753593"/>
                <a:gd name="connsiteX5085" fmla="*/ 3379643 w 7751585"/>
                <a:gd name="connsiteY5085" fmla="*/ 5973106 h 7753593"/>
                <a:gd name="connsiteX5086" fmla="*/ 3201960 w 7751585"/>
                <a:gd name="connsiteY5086" fmla="*/ 5998385 h 7753593"/>
                <a:gd name="connsiteX5087" fmla="*/ 3211486 w 7751585"/>
                <a:gd name="connsiteY5087" fmla="*/ 5992157 h 7753593"/>
                <a:gd name="connsiteX5088" fmla="*/ 3211486 w 7751585"/>
                <a:gd name="connsiteY5088" fmla="*/ 5989226 h 7753593"/>
                <a:gd name="connsiteX5089" fmla="*/ 3372682 w 7751585"/>
                <a:gd name="connsiteY5089" fmla="*/ 5977869 h 7753593"/>
                <a:gd name="connsiteX5090" fmla="*/ 3235299 w 7751585"/>
                <a:gd name="connsiteY5090" fmla="*/ 6071656 h 7753593"/>
                <a:gd name="connsiteX5091" fmla="*/ 3131987 w 7751585"/>
                <a:gd name="connsiteY5091" fmla="*/ 6142729 h 7753593"/>
                <a:gd name="connsiteX5092" fmla="*/ 3131254 w 7751585"/>
                <a:gd name="connsiteY5092" fmla="*/ 6142362 h 7753593"/>
                <a:gd name="connsiteX5093" fmla="*/ 3165325 w 7751585"/>
                <a:gd name="connsiteY5093" fmla="*/ 6071289 h 7753593"/>
                <a:gd name="connsiteX5094" fmla="*/ 3199762 w 7751585"/>
                <a:gd name="connsiteY5094" fmla="*/ 5998018 h 7753593"/>
                <a:gd name="connsiteX5095" fmla="*/ 3201960 w 7751585"/>
                <a:gd name="connsiteY5095" fmla="*/ 5998385 h 7753593"/>
                <a:gd name="connsiteX5096" fmla="*/ 3201960 w 7751585"/>
                <a:gd name="connsiteY5096" fmla="*/ 5998385 h 7753593"/>
                <a:gd name="connsiteX5097" fmla="*/ 3093519 w 7751585"/>
                <a:gd name="connsiteY5097" fmla="*/ 6180097 h 7753593"/>
                <a:gd name="connsiteX5098" fmla="*/ 3093519 w 7751585"/>
                <a:gd name="connsiteY5098" fmla="*/ 6173503 h 7753593"/>
                <a:gd name="connsiteX5099" fmla="*/ 3105975 w 7751585"/>
                <a:gd name="connsiteY5099" fmla="*/ 6165809 h 7753593"/>
                <a:gd name="connsiteX5100" fmla="*/ 3116233 w 7751585"/>
                <a:gd name="connsiteY5100" fmla="*/ 6159215 h 7753593"/>
                <a:gd name="connsiteX5101" fmla="*/ 3117699 w 7751585"/>
                <a:gd name="connsiteY5101" fmla="*/ 6160680 h 7753593"/>
                <a:gd name="connsiteX5102" fmla="*/ 3099381 w 7751585"/>
                <a:gd name="connsiteY5102" fmla="*/ 6194018 h 7753593"/>
                <a:gd name="connsiteX5103" fmla="*/ 3091687 w 7751585"/>
                <a:gd name="connsiteY5103" fmla="*/ 6182295 h 7753593"/>
                <a:gd name="connsiteX5104" fmla="*/ 3093519 w 7751585"/>
                <a:gd name="connsiteY5104" fmla="*/ 6180097 h 7753593"/>
                <a:gd name="connsiteX5105" fmla="*/ 3120263 w 7751585"/>
                <a:gd name="connsiteY5105" fmla="*/ 6163245 h 7753593"/>
                <a:gd name="connsiteX5106" fmla="*/ 3128323 w 7751585"/>
                <a:gd name="connsiteY5106" fmla="*/ 6163245 h 7753593"/>
                <a:gd name="connsiteX5107" fmla="*/ 3213318 w 7751585"/>
                <a:gd name="connsiteY5107" fmla="*/ 6331768 h 7753593"/>
                <a:gd name="connsiteX5108" fmla="*/ 3290252 w 7751585"/>
                <a:gd name="connsiteY5108" fmla="*/ 6483073 h 7753593"/>
                <a:gd name="connsiteX5109" fmla="*/ 3196832 w 7751585"/>
                <a:gd name="connsiteY5109" fmla="*/ 6342026 h 7753593"/>
                <a:gd name="connsiteX5110" fmla="*/ 3100846 w 7751585"/>
                <a:gd name="connsiteY5110" fmla="*/ 6197682 h 7753593"/>
                <a:gd name="connsiteX5111" fmla="*/ 3120263 w 7751585"/>
                <a:gd name="connsiteY5111" fmla="*/ 6163245 h 7753593"/>
                <a:gd name="connsiteX5112" fmla="*/ 3396129 w 7751585"/>
                <a:gd name="connsiteY5112" fmla="*/ 5972007 h 7753593"/>
                <a:gd name="connsiteX5113" fmla="*/ 3396129 w 7751585"/>
                <a:gd name="connsiteY5113" fmla="*/ 5970908 h 7753593"/>
                <a:gd name="connsiteX5114" fmla="*/ 3436428 w 7751585"/>
                <a:gd name="connsiteY5114" fmla="*/ 5969076 h 7753593"/>
                <a:gd name="connsiteX5115" fmla="*/ 3396129 w 7751585"/>
                <a:gd name="connsiteY5115" fmla="*/ 5972007 h 7753593"/>
                <a:gd name="connsiteX5116" fmla="*/ 3379643 w 7751585"/>
                <a:gd name="connsiteY5116" fmla="*/ 5968710 h 7753593"/>
                <a:gd name="connsiteX5117" fmla="*/ 3294648 w 7751585"/>
                <a:gd name="connsiteY5117" fmla="*/ 5976770 h 7753593"/>
                <a:gd name="connsiteX5118" fmla="*/ 3211486 w 7751585"/>
                <a:gd name="connsiteY5118" fmla="*/ 5985196 h 7753593"/>
                <a:gd name="connsiteX5119" fmla="*/ 3211486 w 7751585"/>
                <a:gd name="connsiteY5119" fmla="*/ 5984097 h 7753593"/>
                <a:gd name="connsiteX5120" fmla="*/ 3311501 w 7751585"/>
                <a:gd name="connsiteY5120" fmla="*/ 5922915 h 7753593"/>
                <a:gd name="connsiteX5121" fmla="*/ 3379643 w 7751585"/>
                <a:gd name="connsiteY5121" fmla="*/ 5966512 h 7753593"/>
                <a:gd name="connsiteX5122" fmla="*/ 3379643 w 7751585"/>
                <a:gd name="connsiteY5122" fmla="*/ 5968710 h 7753593"/>
                <a:gd name="connsiteX5123" fmla="*/ 3379643 w 7751585"/>
                <a:gd name="connsiteY5123" fmla="*/ 5968710 h 7753593"/>
                <a:gd name="connsiteX5124" fmla="*/ 3209287 w 7751585"/>
                <a:gd name="connsiteY5124" fmla="*/ 5981532 h 7753593"/>
                <a:gd name="connsiteX5125" fmla="*/ 3206357 w 7751585"/>
                <a:gd name="connsiteY5125" fmla="*/ 5978235 h 7753593"/>
                <a:gd name="connsiteX5126" fmla="*/ 3205990 w 7751585"/>
                <a:gd name="connsiteY5126" fmla="*/ 5978235 h 7753593"/>
                <a:gd name="connsiteX5127" fmla="*/ 3216248 w 7751585"/>
                <a:gd name="connsiteY5127" fmla="*/ 5926945 h 7753593"/>
                <a:gd name="connsiteX5128" fmla="*/ 3226140 w 7751585"/>
                <a:gd name="connsiteY5128" fmla="*/ 5876755 h 7753593"/>
                <a:gd name="connsiteX5129" fmla="*/ 3226506 w 7751585"/>
                <a:gd name="connsiteY5129" fmla="*/ 5876755 h 7753593"/>
                <a:gd name="connsiteX5130" fmla="*/ 3234566 w 7751585"/>
                <a:gd name="connsiteY5130" fmla="*/ 5872724 h 7753593"/>
                <a:gd name="connsiteX5131" fmla="*/ 3306005 w 7751585"/>
                <a:gd name="connsiteY5131" fmla="*/ 5918886 h 7753593"/>
                <a:gd name="connsiteX5132" fmla="*/ 3307837 w 7751585"/>
                <a:gd name="connsiteY5132" fmla="*/ 5919984 h 7753593"/>
                <a:gd name="connsiteX5133" fmla="*/ 3209287 w 7751585"/>
                <a:gd name="connsiteY5133" fmla="*/ 5981532 h 7753593"/>
                <a:gd name="connsiteX5134" fmla="*/ 3193534 w 7751585"/>
                <a:gd name="connsiteY5134" fmla="*/ 5992523 h 7753593"/>
                <a:gd name="connsiteX5135" fmla="*/ 3195733 w 7751585"/>
                <a:gd name="connsiteY5135" fmla="*/ 5994721 h 7753593"/>
                <a:gd name="connsiteX5136" fmla="*/ 3164959 w 7751585"/>
                <a:gd name="connsiteY5136" fmla="*/ 6043813 h 7753593"/>
                <a:gd name="connsiteX5137" fmla="*/ 3177048 w 7751585"/>
                <a:gd name="connsiteY5137" fmla="*/ 6009375 h 7753593"/>
                <a:gd name="connsiteX5138" fmla="*/ 3181445 w 7751585"/>
                <a:gd name="connsiteY5138" fmla="*/ 5996553 h 7753593"/>
                <a:gd name="connsiteX5139" fmla="*/ 3193534 w 7751585"/>
                <a:gd name="connsiteY5139" fmla="*/ 5992523 h 7753593"/>
                <a:gd name="connsiteX5140" fmla="*/ 3186940 w 7751585"/>
                <a:gd name="connsiteY5140" fmla="*/ 6016336 h 7753593"/>
                <a:gd name="connsiteX5141" fmla="*/ 3161661 w 7751585"/>
                <a:gd name="connsiteY5141" fmla="*/ 6069091 h 7753593"/>
                <a:gd name="connsiteX5142" fmla="*/ 3139680 w 7751585"/>
                <a:gd name="connsiteY5142" fmla="*/ 6115618 h 7753593"/>
                <a:gd name="connsiteX5143" fmla="*/ 3159097 w 7751585"/>
                <a:gd name="connsiteY5143" fmla="*/ 6061398 h 7753593"/>
                <a:gd name="connsiteX5144" fmla="*/ 3186940 w 7751585"/>
                <a:gd name="connsiteY5144" fmla="*/ 6016336 h 7753593"/>
                <a:gd name="connsiteX5145" fmla="*/ 3126491 w 7751585"/>
                <a:gd name="connsiteY5145" fmla="*/ 6140164 h 7753593"/>
                <a:gd name="connsiteX5146" fmla="*/ 3113303 w 7751585"/>
                <a:gd name="connsiteY5146" fmla="*/ 6146759 h 7753593"/>
                <a:gd name="connsiteX5147" fmla="*/ 3107074 w 7751585"/>
                <a:gd name="connsiteY5147" fmla="*/ 6144927 h 7753593"/>
                <a:gd name="connsiteX5148" fmla="*/ 3145175 w 7751585"/>
                <a:gd name="connsiteY5148" fmla="*/ 6083746 h 7753593"/>
                <a:gd name="connsiteX5149" fmla="*/ 3148473 w 7751585"/>
                <a:gd name="connsiteY5149" fmla="*/ 6078250 h 7753593"/>
                <a:gd name="connsiteX5150" fmla="*/ 3126491 w 7751585"/>
                <a:gd name="connsiteY5150" fmla="*/ 6140164 h 7753593"/>
                <a:gd name="connsiteX5151" fmla="*/ 3112936 w 7751585"/>
                <a:gd name="connsiteY5151" fmla="*/ 6150056 h 7753593"/>
                <a:gd name="connsiteX5152" fmla="*/ 3112936 w 7751585"/>
                <a:gd name="connsiteY5152" fmla="*/ 6155185 h 7753593"/>
                <a:gd name="connsiteX5153" fmla="*/ 3090955 w 7751585"/>
                <a:gd name="connsiteY5153" fmla="*/ 6170205 h 7753593"/>
                <a:gd name="connsiteX5154" fmla="*/ 3105243 w 7751585"/>
                <a:gd name="connsiteY5154" fmla="*/ 6147491 h 7753593"/>
                <a:gd name="connsiteX5155" fmla="*/ 3112936 w 7751585"/>
                <a:gd name="connsiteY5155" fmla="*/ 6150056 h 7753593"/>
                <a:gd name="connsiteX5156" fmla="*/ 2933422 w 7751585"/>
                <a:gd name="connsiteY5156" fmla="*/ 6501757 h 7753593"/>
                <a:gd name="connsiteX5157" fmla="*/ 3028674 w 7751585"/>
                <a:gd name="connsiteY5157" fmla="*/ 6329204 h 7753593"/>
                <a:gd name="connsiteX5158" fmla="*/ 3099015 w 7751585"/>
                <a:gd name="connsiteY5158" fmla="*/ 6201346 h 7753593"/>
                <a:gd name="connsiteX5159" fmla="*/ 3193534 w 7751585"/>
                <a:gd name="connsiteY5159" fmla="*/ 6344224 h 7753593"/>
                <a:gd name="connsiteX5160" fmla="*/ 3296847 w 7751585"/>
                <a:gd name="connsiteY5160" fmla="*/ 6499559 h 7753593"/>
                <a:gd name="connsiteX5161" fmla="*/ 3293183 w 7751585"/>
                <a:gd name="connsiteY5161" fmla="*/ 6503955 h 7753593"/>
                <a:gd name="connsiteX5162" fmla="*/ 3292450 w 7751585"/>
                <a:gd name="connsiteY5162" fmla="*/ 6507252 h 7753593"/>
                <a:gd name="connsiteX5163" fmla="*/ 3117332 w 7751585"/>
                <a:gd name="connsiteY5163" fmla="*/ 6504688 h 7753593"/>
                <a:gd name="connsiteX5164" fmla="*/ 2934155 w 7751585"/>
                <a:gd name="connsiteY5164" fmla="*/ 6502490 h 7753593"/>
                <a:gd name="connsiteX5165" fmla="*/ 2933422 w 7751585"/>
                <a:gd name="connsiteY5165" fmla="*/ 6501757 h 7753593"/>
                <a:gd name="connsiteX5166" fmla="*/ 3669797 w 7751585"/>
                <a:gd name="connsiteY5166" fmla="*/ 6316015 h 7753593"/>
                <a:gd name="connsiteX5167" fmla="*/ 3487718 w 7751585"/>
                <a:gd name="connsiteY5167" fmla="*/ 6411267 h 7753593"/>
                <a:gd name="connsiteX5168" fmla="*/ 3315164 w 7751585"/>
                <a:gd name="connsiteY5168" fmla="*/ 6502123 h 7753593"/>
                <a:gd name="connsiteX5169" fmla="*/ 3310402 w 7751585"/>
                <a:gd name="connsiteY5169" fmla="*/ 6497360 h 7753593"/>
                <a:gd name="connsiteX5170" fmla="*/ 3300876 w 7751585"/>
                <a:gd name="connsiteY5170" fmla="*/ 6497360 h 7753593"/>
                <a:gd name="connsiteX5171" fmla="*/ 3216248 w 7751585"/>
                <a:gd name="connsiteY5171" fmla="*/ 6329936 h 7753593"/>
                <a:gd name="connsiteX5172" fmla="*/ 3130888 w 7751585"/>
                <a:gd name="connsiteY5172" fmla="*/ 6162145 h 7753593"/>
                <a:gd name="connsiteX5173" fmla="*/ 3135284 w 7751585"/>
                <a:gd name="connsiteY5173" fmla="*/ 6157017 h 7753593"/>
                <a:gd name="connsiteX5174" fmla="*/ 3134917 w 7751585"/>
                <a:gd name="connsiteY5174" fmla="*/ 6146759 h 7753593"/>
                <a:gd name="connsiteX5175" fmla="*/ 3256914 w 7751585"/>
                <a:gd name="connsiteY5175" fmla="*/ 6062497 h 7753593"/>
                <a:gd name="connsiteX5176" fmla="*/ 3379643 w 7751585"/>
                <a:gd name="connsiteY5176" fmla="*/ 5977502 h 7753593"/>
                <a:gd name="connsiteX5177" fmla="*/ 3383306 w 7751585"/>
                <a:gd name="connsiteY5177" fmla="*/ 5977136 h 7753593"/>
                <a:gd name="connsiteX5178" fmla="*/ 3384039 w 7751585"/>
                <a:gd name="connsiteY5178" fmla="*/ 5977869 h 7753593"/>
                <a:gd name="connsiteX5179" fmla="*/ 3387703 w 7751585"/>
                <a:gd name="connsiteY5179" fmla="*/ 5978601 h 7753593"/>
                <a:gd name="connsiteX5180" fmla="*/ 3393198 w 7751585"/>
                <a:gd name="connsiteY5180" fmla="*/ 5976403 h 7753593"/>
                <a:gd name="connsiteX5181" fmla="*/ 3393564 w 7751585"/>
                <a:gd name="connsiteY5181" fmla="*/ 5976403 h 7753593"/>
                <a:gd name="connsiteX5182" fmla="*/ 3577475 w 7751585"/>
                <a:gd name="connsiteY5182" fmla="*/ 5962848 h 7753593"/>
                <a:gd name="connsiteX5183" fmla="*/ 3577475 w 7751585"/>
                <a:gd name="connsiteY5183" fmla="*/ 5963581 h 7753593"/>
                <a:gd name="connsiteX5184" fmla="*/ 3581505 w 7751585"/>
                <a:gd name="connsiteY5184" fmla="*/ 5967977 h 7753593"/>
                <a:gd name="connsiteX5185" fmla="*/ 3584802 w 7751585"/>
                <a:gd name="connsiteY5185" fmla="*/ 5968710 h 7753593"/>
                <a:gd name="connsiteX5186" fmla="*/ 3584802 w 7751585"/>
                <a:gd name="connsiteY5186" fmla="*/ 5968710 h 7753593"/>
                <a:gd name="connsiteX5187" fmla="*/ 3626200 w 7751585"/>
                <a:gd name="connsiteY5187" fmla="*/ 6139431 h 7753593"/>
                <a:gd name="connsiteX5188" fmla="*/ 3669797 w 7751585"/>
                <a:gd name="connsiteY5188" fmla="*/ 6316015 h 7753593"/>
                <a:gd name="connsiteX5189" fmla="*/ 3669797 w 7751585"/>
                <a:gd name="connsiteY5189" fmla="*/ 6316015 h 7753593"/>
                <a:gd name="connsiteX5190" fmla="*/ 3669797 w 7751585"/>
                <a:gd name="connsiteY5190" fmla="*/ 6316015 h 7753593"/>
                <a:gd name="connsiteX5191" fmla="*/ 3669797 w 7751585"/>
                <a:gd name="connsiteY5191" fmla="*/ 6316015 h 7753593"/>
                <a:gd name="connsiteX5192" fmla="*/ 3212219 w 7751585"/>
                <a:gd name="connsiteY5192" fmla="*/ 5926579 h 7753593"/>
                <a:gd name="connsiteX5193" fmla="*/ 3202327 w 7751585"/>
                <a:gd name="connsiteY5193" fmla="*/ 5977869 h 7753593"/>
                <a:gd name="connsiteX5194" fmla="*/ 3201960 w 7751585"/>
                <a:gd name="connsiteY5194" fmla="*/ 5977869 h 7753593"/>
                <a:gd name="connsiteX5195" fmla="*/ 3192069 w 7751585"/>
                <a:gd name="connsiteY5195" fmla="*/ 5986295 h 7753593"/>
                <a:gd name="connsiteX5196" fmla="*/ 3192435 w 7751585"/>
                <a:gd name="connsiteY5196" fmla="*/ 5989592 h 7753593"/>
                <a:gd name="connsiteX5197" fmla="*/ 3183276 w 7751585"/>
                <a:gd name="connsiteY5197" fmla="*/ 5992523 h 7753593"/>
                <a:gd name="connsiteX5198" fmla="*/ 3219179 w 7751585"/>
                <a:gd name="connsiteY5198" fmla="*/ 5890676 h 7753593"/>
                <a:gd name="connsiteX5199" fmla="*/ 3212219 w 7751585"/>
                <a:gd name="connsiteY5199" fmla="*/ 5926579 h 7753593"/>
                <a:gd name="connsiteX5200" fmla="*/ 3101579 w 7751585"/>
                <a:gd name="connsiteY5200" fmla="*/ 6146759 h 7753593"/>
                <a:gd name="connsiteX5201" fmla="*/ 3099015 w 7751585"/>
                <a:gd name="connsiteY5201" fmla="*/ 6151155 h 7753593"/>
                <a:gd name="connsiteX5202" fmla="*/ 3101213 w 7751585"/>
                <a:gd name="connsiteY5202" fmla="*/ 6146759 h 7753593"/>
                <a:gd name="connsiteX5203" fmla="*/ 3101579 w 7751585"/>
                <a:gd name="connsiteY5203" fmla="*/ 6146759 h 7753593"/>
                <a:gd name="connsiteX5204" fmla="*/ 3085093 w 7751585"/>
                <a:gd name="connsiteY5204" fmla="*/ 6185592 h 7753593"/>
                <a:gd name="connsiteX5205" fmla="*/ 3088390 w 7751585"/>
                <a:gd name="connsiteY5205" fmla="*/ 6184493 h 7753593"/>
                <a:gd name="connsiteX5206" fmla="*/ 3097183 w 7751585"/>
                <a:gd name="connsiteY5206" fmla="*/ 6197682 h 7753593"/>
                <a:gd name="connsiteX5207" fmla="*/ 3025744 w 7751585"/>
                <a:gd name="connsiteY5207" fmla="*/ 6327005 h 7753593"/>
                <a:gd name="connsiteX5208" fmla="*/ 2957235 w 7751585"/>
                <a:gd name="connsiteY5208" fmla="*/ 6451933 h 7753593"/>
                <a:gd name="connsiteX5209" fmla="*/ 3009624 w 7751585"/>
                <a:gd name="connsiteY5209" fmla="*/ 6340927 h 7753593"/>
                <a:gd name="connsiteX5210" fmla="*/ 3083261 w 7751585"/>
                <a:gd name="connsiteY5210" fmla="*/ 6184493 h 7753593"/>
                <a:gd name="connsiteX5211" fmla="*/ 3085093 w 7751585"/>
                <a:gd name="connsiteY5211" fmla="*/ 6185592 h 7753593"/>
                <a:gd name="connsiteX5212" fmla="*/ 3085093 w 7751585"/>
                <a:gd name="connsiteY5212" fmla="*/ 6185592 h 7753593"/>
                <a:gd name="connsiteX5213" fmla="*/ 3486252 w 7751585"/>
                <a:gd name="connsiteY5213" fmla="*/ 5963215 h 7753593"/>
                <a:gd name="connsiteX5214" fmla="*/ 3396129 w 7751585"/>
                <a:gd name="connsiteY5214" fmla="*/ 5967611 h 7753593"/>
                <a:gd name="connsiteX5215" fmla="*/ 3394297 w 7751585"/>
                <a:gd name="connsiteY5215" fmla="*/ 5964680 h 7753593"/>
                <a:gd name="connsiteX5216" fmla="*/ 3429833 w 7751585"/>
                <a:gd name="connsiteY5216" fmla="*/ 5921816 h 7753593"/>
                <a:gd name="connsiteX5217" fmla="*/ 3573445 w 7751585"/>
                <a:gd name="connsiteY5217" fmla="*/ 5959551 h 7753593"/>
                <a:gd name="connsiteX5218" fmla="*/ 3486252 w 7751585"/>
                <a:gd name="connsiteY5218" fmla="*/ 5963215 h 7753593"/>
                <a:gd name="connsiteX5219" fmla="*/ 3486252 w 7751585"/>
                <a:gd name="connsiteY5219" fmla="*/ 5963215 h 7753593"/>
                <a:gd name="connsiteX5220" fmla="*/ 3311867 w 7751585"/>
                <a:gd name="connsiteY5220" fmla="*/ 5918519 h 7753593"/>
                <a:gd name="connsiteX5221" fmla="*/ 3308203 w 7751585"/>
                <a:gd name="connsiteY5221" fmla="*/ 5916321 h 7753593"/>
                <a:gd name="connsiteX5222" fmla="*/ 3236764 w 7751585"/>
                <a:gd name="connsiteY5222" fmla="*/ 5870526 h 7753593"/>
                <a:gd name="connsiteX5223" fmla="*/ 3343374 w 7751585"/>
                <a:gd name="connsiteY5223" fmla="*/ 5899102 h 7753593"/>
                <a:gd name="connsiteX5224" fmla="*/ 3311867 w 7751585"/>
                <a:gd name="connsiteY5224" fmla="*/ 5918519 h 7753593"/>
                <a:gd name="connsiteX5225" fmla="*/ 3178514 w 7751585"/>
                <a:gd name="connsiteY5225" fmla="*/ 5994355 h 7753593"/>
                <a:gd name="connsiteX5226" fmla="*/ 3168622 w 7751585"/>
                <a:gd name="connsiteY5226" fmla="*/ 5997652 h 7753593"/>
                <a:gd name="connsiteX5227" fmla="*/ 3210020 w 7751585"/>
                <a:gd name="connsiteY5227" fmla="*/ 5905696 h 7753593"/>
                <a:gd name="connsiteX5228" fmla="*/ 3178514 w 7751585"/>
                <a:gd name="connsiteY5228" fmla="*/ 5994355 h 7753593"/>
                <a:gd name="connsiteX5229" fmla="*/ 3177048 w 7751585"/>
                <a:gd name="connsiteY5229" fmla="*/ 5998385 h 7753593"/>
                <a:gd name="connsiteX5230" fmla="*/ 3173385 w 7751585"/>
                <a:gd name="connsiteY5230" fmla="*/ 6008276 h 7753593"/>
                <a:gd name="connsiteX5231" fmla="*/ 3154701 w 7751585"/>
                <a:gd name="connsiteY5231" fmla="*/ 6060665 h 7753593"/>
                <a:gd name="connsiteX5232" fmla="*/ 3141878 w 7751585"/>
                <a:gd name="connsiteY5232" fmla="*/ 6081547 h 7753593"/>
                <a:gd name="connsiteX5233" fmla="*/ 3103411 w 7751585"/>
                <a:gd name="connsiteY5233" fmla="*/ 6143827 h 7753593"/>
                <a:gd name="connsiteX5234" fmla="*/ 3102312 w 7751585"/>
                <a:gd name="connsiteY5234" fmla="*/ 6143461 h 7753593"/>
                <a:gd name="connsiteX5235" fmla="*/ 3157631 w 7751585"/>
                <a:gd name="connsiteY5235" fmla="*/ 6022198 h 7753593"/>
                <a:gd name="connsiteX5236" fmla="*/ 3166790 w 7751585"/>
                <a:gd name="connsiteY5236" fmla="*/ 6002048 h 7753593"/>
                <a:gd name="connsiteX5237" fmla="*/ 3177048 w 7751585"/>
                <a:gd name="connsiteY5237" fmla="*/ 5998385 h 7753593"/>
                <a:gd name="connsiteX5238" fmla="*/ 3018050 w 7751585"/>
                <a:gd name="connsiteY5238" fmla="*/ 6121114 h 7753593"/>
                <a:gd name="connsiteX5239" fmla="*/ 3097183 w 7751585"/>
                <a:gd name="connsiteY5239" fmla="*/ 6145659 h 7753593"/>
                <a:gd name="connsiteX5240" fmla="*/ 3086925 w 7751585"/>
                <a:gd name="connsiteY5240" fmla="*/ 6168374 h 7753593"/>
                <a:gd name="connsiteX5241" fmla="*/ 3085093 w 7751585"/>
                <a:gd name="connsiteY5241" fmla="*/ 6168007 h 7753593"/>
                <a:gd name="connsiteX5242" fmla="*/ 3078499 w 7751585"/>
                <a:gd name="connsiteY5242" fmla="*/ 6171304 h 7753593"/>
                <a:gd name="connsiteX5243" fmla="*/ 3000099 w 7751585"/>
                <a:gd name="connsiteY5243" fmla="*/ 6129906 h 7753593"/>
                <a:gd name="connsiteX5244" fmla="*/ 2931590 w 7751585"/>
                <a:gd name="connsiteY5244" fmla="*/ 6094003 h 7753593"/>
                <a:gd name="connsiteX5245" fmla="*/ 3018050 w 7751585"/>
                <a:gd name="connsiteY5245" fmla="*/ 6121114 h 7753593"/>
                <a:gd name="connsiteX5246" fmla="*/ 3018050 w 7751585"/>
                <a:gd name="connsiteY5246" fmla="*/ 6121114 h 7753593"/>
                <a:gd name="connsiteX5247" fmla="*/ 3005594 w 7751585"/>
                <a:gd name="connsiteY5247" fmla="*/ 6339828 h 7753593"/>
                <a:gd name="connsiteX5248" fmla="*/ 2930125 w 7751585"/>
                <a:gd name="connsiteY5248" fmla="*/ 6499925 h 7753593"/>
                <a:gd name="connsiteX5249" fmla="*/ 2927194 w 7751585"/>
                <a:gd name="connsiteY5249" fmla="*/ 6501024 h 7753593"/>
                <a:gd name="connsiteX5250" fmla="*/ 2912540 w 7751585"/>
                <a:gd name="connsiteY5250" fmla="*/ 6493331 h 7753593"/>
                <a:gd name="connsiteX5251" fmla="*/ 2989474 w 7751585"/>
                <a:gd name="connsiteY5251" fmla="*/ 6354116 h 7753593"/>
                <a:gd name="connsiteX5252" fmla="*/ 3058349 w 7751585"/>
                <a:gd name="connsiteY5252" fmla="*/ 6228822 h 7753593"/>
                <a:gd name="connsiteX5253" fmla="*/ 3005594 w 7751585"/>
                <a:gd name="connsiteY5253" fmla="*/ 6339828 h 7753593"/>
                <a:gd name="connsiteX5254" fmla="*/ 3465370 w 7751585"/>
                <a:gd name="connsiteY5254" fmla="*/ 5871992 h 7753593"/>
                <a:gd name="connsiteX5255" fmla="*/ 3428368 w 7751585"/>
                <a:gd name="connsiteY5255" fmla="*/ 5917054 h 7753593"/>
                <a:gd name="connsiteX5256" fmla="*/ 3406020 w 7751585"/>
                <a:gd name="connsiteY5256" fmla="*/ 5911192 h 7753593"/>
                <a:gd name="connsiteX5257" fmla="*/ 3353265 w 7751585"/>
                <a:gd name="connsiteY5257" fmla="*/ 5897271 h 7753593"/>
                <a:gd name="connsiteX5258" fmla="*/ 3374880 w 7751585"/>
                <a:gd name="connsiteY5258" fmla="*/ 5884082 h 7753593"/>
                <a:gd name="connsiteX5259" fmla="*/ 3537542 w 7751585"/>
                <a:gd name="connsiteY5259" fmla="*/ 5784067 h 7753593"/>
                <a:gd name="connsiteX5260" fmla="*/ 3465370 w 7751585"/>
                <a:gd name="connsiteY5260" fmla="*/ 5871992 h 7753593"/>
                <a:gd name="connsiteX5261" fmla="*/ 3161661 w 7751585"/>
                <a:gd name="connsiteY5261" fmla="*/ 6003514 h 7753593"/>
                <a:gd name="connsiteX5262" fmla="*/ 3153968 w 7751585"/>
                <a:gd name="connsiteY5262" fmla="*/ 6020366 h 7753593"/>
                <a:gd name="connsiteX5263" fmla="*/ 3099015 w 7751585"/>
                <a:gd name="connsiteY5263" fmla="*/ 6141996 h 7753593"/>
                <a:gd name="connsiteX5264" fmla="*/ 3019515 w 7751585"/>
                <a:gd name="connsiteY5264" fmla="*/ 6117084 h 7753593"/>
                <a:gd name="connsiteX5265" fmla="*/ 2919134 w 7751585"/>
                <a:gd name="connsiteY5265" fmla="*/ 6085944 h 7753593"/>
                <a:gd name="connsiteX5266" fmla="*/ 3058349 w 7751585"/>
                <a:gd name="connsiteY5266" fmla="*/ 6039050 h 7753593"/>
                <a:gd name="connsiteX5267" fmla="*/ 3161661 w 7751585"/>
                <a:gd name="connsiteY5267" fmla="*/ 6003514 h 7753593"/>
                <a:gd name="connsiteX5268" fmla="*/ 3577841 w 7751585"/>
                <a:gd name="connsiteY5268" fmla="*/ 5956986 h 7753593"/>
                <a:gd name="connsiteX5269" fmla="*/ 3432032 w 7751585"/>
                <a:gd name="connsiteY5269" fmla="*/ 5918153 h 7753593"/>
                <a:gd name="connsiteX5270" fmla="*/ 3467935 w 7751585"/>
                <a:gd name="connsiteY5270" fmla="*/ 5874556 h 7753593"/>
                <a:gd name="connsiteX5271" fmla="*/ 3543037 w 7751585"/>
                <a:gd name="connsiteY5271" fmla="*/ 5782967 h 7753593"/>
                <a:gd name="connsiteX5272" fmla="*/ 3543037 w 7751585"/>
                <a:gd name="connsiteY5272" fmla="*/ 5782967 h 7753593"/>
                <a:gd name="connsiteX5273" fmla="*/ 3545236 w 7751585"/>
                <a:gd name="connsiteY5273" fmla="*/ 5783334 h 7753593"/>
                <a:gd name="connsiteX5274" fmla="*/ 3563187 w 7751585"/>
                <a:gd name="connsiteY5274" fmla="*/ 5869428 h 7753593"/>
                <a:gd name="connsiteX5275" fmla="*/ 3581505 w 7751585"/>
                <a:gd name="connsiteY5275" fmla="*/ 5954056 h 7753593"/>
                <a:gd name="connsiteX5276" fmla="*/ 3577841 w 7751585"/>
                <a:gd name="connsiteY5276" fmla="*/ 5956986 h 7753593"/>
                <a:gd name="connsiteX5277" fmla="*/ 3577841 w 7751585"/>
                <a:gd name="connsiteY5277" fmla="*/ 5956986 h 7753593"/>
                <a:gd name="connsiteX5278" fmla="*/ 3372682 w 7751585"/>
                <a:gd name="connsiteY5278" fmla="*/ 5880785 h 7753593"/>
                <a:gd name="connsiteX5279" fmla="*/ 3347770 w 7751585"/>
                <a:gd name="connsiteY5279" fmla="*/ 5896171 h 7753593"/>
                <a:gd name="connsiteX5280" fmla="*/ 3236764 w 7751585"/>
                <a:gd name="connsiteY5280" fmla="*/ 5866863 h 7753593"/>
                <a:gd name="connsiteX5281" fmla="*/ 3236764 w 7751585"/>
                <a:gd name="connsiteY5281" fmla="*/ 5864665 h 7753593"/>
                <a:gd name="connsiteX5282" fmla="*/ 3386604 w 7751585"/>
                <a:gd name="connsiteY5282" fmla="*/ 5823266 h 7753593"/>
                <a:gd name="connsiteX5283" fmla="*/ 3534245 w 7751585"/>
                <a:gd name="connsiteY5283" fmla="*/ 5782235 h 7753593"/>
                <a:gd name="connsiteX5284" fmla="*/ 3372682 w 7751585"/>
                <a:gd name="connsiteY5284" fmla="*/ 5880785 h 7753593"/>
                <a:gd name="connsiteX5285" fmla="*/ 3220278 w 7751585"/>
                <a:gd name="connsiteY5285" fmla="*/ 5874556 h 7753593"/>
                <a:gd name="connsiteX5286" fmla="*/ 3163493 w 7751585"/>
                <a:gd name="connsiteY5286" fmla="*/ 5998751 h 7753593"/>
                <a:gd name="connsiteX5287" fmla="*/ 3056517 w 7751585"/>
                <a:gd name="connsiteY5287" fmla="*/ 6035020 h 7753593"/>
                <a:gd name="connsiteX5288" fmla="*/ 2923897 w 7751585"/>
                <a:gd name="connsiteY5288" fmla="*/ 6080082 h 7753593"/>
                <a:gd name="connsiteX5289" fmla="*/ 3070439 w 7751585"/>
                <a:gd name="connsiteY5289" fmla="*/ 5977502 h 7753593"/>
                <a:gd name="connsiteX5290" fmla="*/ 3218446 w 7751585"/>
                <a:gd name="connsiteY5290" fmla="*/ 5873091 h 7753593"/>
                <a:gd name="connsiteX5291" fmla="*/ 3220278 w 7751585"/>
                <a:gd name="connsiteY5291" fmla="*/ 5874556 h 7753593"/>
                <a:gd name="connsiteX5292" fmla="*/ 3220278 w 7751585"/>
                <a:gd name="connsiteY5292" fmla="*/ 5874556 h 7753593"/>
                <a:gd name="connsiteX5293" fmla="*/ 2913272 w 7751585"/>
                <a:gd name="connsiteY5293" fmla="*/ 6088508 h 7753593"/>
                <a:gd name="connsiteX5294" fmla="*/ 2914005 w 7751585"/>
                <a:gd name="connsiteY5294" fmla="*/ 6088508 h 7753593"/>
                <a:gd name="connsiteX5295" fmla="*/ 2997901 w 7751585"/>
                <a:gd name="connsiteY5295" fmla="*/ 6132837 h 7753593"/>
                <a:gd name="connsiteX5296" fmla="*/ 3076667 w 7751585"/>
                <a:gd name="connsiteY5296" fmla="*/ 6174235 h 7753593"/>
                <a:gd name="connsiteX5297" fmla="*/ 3079598 w 7751585"/>
                <a:gd name="connsiteY5297" fmla="*/ 6182662 h 7753593"/>
                <a:gd name="connsiteX5298" fmla="*/ 2985811 w 7751585"/>
                <a:gd name="connsiteY5298" fmla="*/ 6351918 h 7753593"/>
                <a:gd name="connsiteX5299" fmla="*/ 2909243 w 7751585"/>
                <a:gd name="connsiteY5299" fmla="*/ 6491499 h 7753593"/>
                <a:gd name="connsiteX5300" fmla="*/ 2831575 w 7751585"/>
                <a:gd name="connsiteY5300" fmla="*/ 6450101 h 7753593"/>
                <a:gd name="connsiteX5301" fmla="*/ 2734125 w 7751585"/>
                <a:gd name="connsiteY5301" fmla="*/ 6398445 h 7753593"/>
                <a:gd name="connsiteX5302" fmla="*/ 2823882 w 7751585"/>
                <a:gd name="connsiteY5302" fmla="*/ 6243476 h 7753593"/>
                <a:gd name="connsiteX5303" fmla="*/ 2913272 w 7751585"/>
                <a:gd name="connsiteY5303" fmla="*/ 6088508 h 7753593"/>
                <a:gd name="connsiteX5304" fmla="*/ 2830110 w 7751585"/>
                <a:gd name="connsiteY5304" fmla="*/ 6453398 h 7753593"/>
                <a:gd name="connsiteX5305" fmla="*/ 2907777 w 7751585"/>
                <a:gd name="connsiteY5305" fmla="*/ 6494796 h 7753593"/>
                <a:gd name="connsiteX5306" fmla="*/ 2890192 w 7751585"/>
                <a:gd name="connsiteY5306" fmla="*/ 6526669 h 7753593"/>
                <a:gd name="connsiteX5307" fmla="*/ 2812525 w 7751585"/>
                <a:gd name="connsiteY5307" fmla="*/ 6462557 h 7753593"/>
                <a:gd name="connsiteX5308" fmla="*/ 2746947 w 7751585"/>
                <a:gd name="connsiteY5308" fmla="*/ 6409069 h 7753593"/>
                <a:gd name="connsiteX5309" fmla="*/ 2830110 w 7751585"/>
                <a:gd name="connsiteY5309" fmla="*/ 6453398 h 7753593"/>
                <a:gd name="connsiteX5310" fmla="*/ 2911441 w 7751585"/>
                <a:gd name="connsiteY5310" fmla="*/ 6518243 h 7753593"/>
                <a:gd name="connsiteX5311" fmla="*/ 2927194 w 7751585"/>
                <a:gd name="connsiteY5311" fmla="*/ 6507985 h 7753593"/>
                <a:gd name="connsiteX5312" fmla="*/ 2927927 w 7751585"/>
                <a:gd name="connsiteY5312" fmla="*/ 6508718 h 7753593"/>
                <a:gd name="connsiteX5313" fmla="*/ 2929758 w 7751585"/>
                <a:gd name="connsiteY5313" fmla="*/ 6509084 h 7753593"/>
                <a:gd name="connsiteX5314" fmla="*/ 2931590 w 7751585"/>
                <a:gd name="connsiteY5314" fmla="*/ 6507985 h 7753593"/>
                <a:gd name="connsiteX5315" fmla="*/ 3007792 w 7751585"/>
                <a:gd name="connsiteY5315" fmla="*/ 6570998 h 7753593"/>
                <a:gd name="connsiteX5316" fmla="*/ 3073003 w 7751585"/>
                <a:gd name="connsiteY5316" fmla="*/ 6624486 h 7753593"/>
                <a:gd name="connsiteX5317" fmla="*/ 2990573 w 7751585"/>
                <a:gd name="connsiteY5317" fmla="*/ 6580157 h 7753593"/>
                <a:gd name="connsiteX5318" fmla="*/ 2894222 w 7751585"/>
                <a:gd name="connsiteY5318" fmla="*/ 6529234 h 7753593"/>
                <a:gd name="connsiteX5319" fmla="*/ 2911441 w 7751585"/>
                <a:gd name="connsiteY5319" fmla="*/ 6518243 h 7753593"/>
                <a:gd name="connsiteX5320" fmla="*/ 2911441 w 7751585"/>
                <a:gd name="connsiteY5320" fmla="*/ 6518243 h 7753593"/>
                <a:gd name="connsiteX5321" fmla="*/ 3096817 w 7751585"/>
                <a:gd name="connsiteY5321" fmla="*/ 6631813 h 7753593"/>
                <a:gd name="connsiteX5322" fmla="*/ 3198297 w 7751585"/>
                <a:gd name="connsiteY5322" fmla="*/ 6573196 h 7753593"/>
                <a:gd name="connsiteX5323" fmla="*/ 3295381 w 7751585"/>
                <a:gd name="connsiteY5323" fmla="*/ 6516777 h 7753593"/>
                <a:gd name="connsiteX5324" fmla="*/ 3300144 w 7751585"/>
                <a:gd name="connsiteY5324" fmla="*/ 6520807 h 7753593"/>
                <a:gd name="connsiteX5325" fmla="*/ 3303807 w 7751585"/>
                <a:gd name="connsiteY5325" fmla="*/ 6521540 h 7753593"/>
                <a:gd name="connsiteX5326" fmla="*/ 3305273 w 7751585"/>
                <a:gd name="connsiteY5326" fmla="*/ 6633645 h 7753593"/>
                <a:gd name="connsiteX5327" fmla="*/ 3307104 w 7751585"/>
                <a:gd name="connsiteY5327" fmla="*/ 6749779 h 7753593"/>
                <a:gd name="connsiteX5328" fmla="*/ 3302342 w 7751585"/>
                <a:gd name="connsiteY5328" fmla="*/ 6752710 h 7753593"/>
                <a:gd name="connsiteX5329" fmla="*/ 3199762 w 7751585"/>
                <a:gd name="connsiteY5329" fmla="*/ 6694460 h 7753593"/>
                <a:gd name="connsiteX5330" fmla="*/ 3096450 w 7751585"/>
                <a:gd name="connsiteY5330" fmla="*/ 6636576 h 7753593"/>
                <a:gd name="connsiteX5331" fmla="*/ 3096817 w 7751585"/>
                <a:gd name="connsiteY5331" fmla="*/ 6631813 h 7753593"/>
                <a:gd name="connsiteX5332" fmla="*/ 3096817 w 7751585"/>
                <a:gd name="connsiteY5332" fmla="*/ 6631813 h 7753593"/>
                <a:gd name="connsiteX5333" fmla="*/ 3642686 w 7751585"/>
                <a:gd name="connsiteY5333" fmla="*/ 6591514 h 7753593"/>
                <a:gd name="connsiteX5334" fmla="*/ 3688847 w 7751585"/>
                <a:gd name="connsiteY5334" fmla="*/ 6466587 h 7753593"/>
                <a:gd name="connsiteX5335" fmla="*/ 3743800 w 7751585"/>
                <a:gd name="connsiteY5335" fmla="*/ 6316381 h 7753593"/>
                <a:gd name="connsiteX5336" fmla="*/ 3744533 w 7751585"/>
                <a:gd name="connsiteY5336" fmla="*/ 6316381 h 7753593"/>
                <a:gd name="connsiteX5337" fmla="*/ 3751860 w 7751585"/>
                <a:gd name="connsiteY5337" fmla="*/ 6309054 h 7753593"/>
                <a:gd name="connsiteX5338" fmla="*/ 3751494 w 7751585"/>
                <a:gd name="connsiteY5338" fmla="*/ 6306489 h 7753593"/>
                <a:gd name="connsiteX5339" fmla="*/ 3747464 w 7751585"/>
                <a:gd name="connsiteY5339" fmla="*/ 6302460 h 7753593"/>
                <a:gd name="connsiteX5340" fmla="*/ 3743434 w 7751585"/>
                <a:gd name="connsiteY5340" fmla="*/ 6302460 h 7753593"/>
                <a:gd name="connsiteX5341" fmla="*/ 3666865 w 7751585"/>
                <a:gd name="connsiteY5341" fmla="*/ 6133936 h 7753593"/>
                <a:gd name="connsiteX5342" fmla="*/ 3601654 w 7751585"/>
                <a:gd name="connsiteY5342" fmla="*/ 5992889 h 7753593"/>
                <a:gd name="connsiteX5343" fmla="*/ 3683718 w 7751585"/>
                <a:gd name="connsiteY5343" fmla="*/ 6133936 h 7753593"/>
                <a:gd name="connsiteX5344" fmla="*/ 3783733 w 7751585"/>
                <a:gd name="connsiteY5344" fmla="*/ 6305391 h 7753593"/>
                <a:gd name="connsiteX5345" fmla="*/ 3783733 w 7751585"/>
                <a:gd name="connsiteY5345" fmla="*/ 6305391 h 7753593"/>
                <a:gd name="connsiteX5346" fmla="*/ 3705699 w 7751585"/>
                <a:gd name="connsiteY5346" fmla="*/ 6463290 h 7753593"/>
                <a:gd name="connsiteX5347" fmla="*/ 3642686 w 7751585"/>
                <a:gd name="connsiteY5347" fmla="*/ 6591514 h 7753593"/>
                <a:gd name="connsiteX5348" fmla="*/ 3476361 w 7751585"/>
                <a:gd name="connsiteY5348" fmla="*/ 5222077 h 7753593"/>
                <a:gd name="connsiteX5349" fmla="*/ 3476361 w 7751585"/>
                <a:gd name="connsiteY5349" fmla="*/ 5222077 h 7753593"/>
                <a:gd name="connsiteX5350" fmla="*/ 3482222 w 7751585"/>
                <a:gd name="connsiteY5350" fmla="*/ 5216216 h 7753593"/>
                <a:gd name="connsiteX5351" fmla="*/ 3478925 w 7751585"/>
                <a:gd name="connsiteY5351" fmla="*/ 5211087 h 7753593"/>
                <a:gd name="connsiteX5352" fmla="*/ 3470865 w 7751585"/>
                <a:gd name="connsiteY5352" fmla="*/ 5213651 h 7753593"/>
                <a:gd name="connsiteX5353" fmla="*/ 3470499 w 7751585"/>
                <a:gd name="connsiteY5353" fmla="*/ 5218048 h 7753593"/>
                <a:gd name="connsiteX5354" fmla="*/ 3307104 w 7751585"/>
                <a:gd name="connsiteY5354" fmla="*/ 5319528 h 7753593"/>
                <a:gd name="connsiteX5355" fmla="*/ 3305639 w 7751585"/>
                <a:gd name="connsiteY5355" fmla="*/ 5318063 h 7753593"/>
                <a:gd name="connsiteX5356" fmla="*/ 3297946 w 7751585"/>
                <a:gd name="connsiteY5356" fmla="*/ 5319528 h 7753593"/>
                <a:gd name="connsiteX5357" fmla="*/ 3137116 w 7751585"/>
                <a:gd name="connsiteY5357" fmla="*/ 5203760 h 7753593"/>
                <a:gd name="connsiteX5358" fmla="*/ 3135650 w 7751585"/>
                <a:gd name="connsiteY5358" fmla="*/ 5203393 h 7753593"/>
                <a:gd name="connsiteX5359" fmla="*/ 3135650 w 7751585"/>
                <a:gd name="connsiteY5359" fmla="*/ 5203393 h 7753593"/>
                <a:gd name="connsiteX5360" fmla="*/ 3135650 w 7751585"/>
                <a:gd name="connsiteY5360" fmla="*/ 5203393 h 7753593"/>
                <a:gd name="connsiteX5361" fmla="*/ 3134917 w 7751585"/>
                <a:gd name="connsiteY5361" fmla="*/ 5204126 h 7753593"/>
                <a:gd name="connsiteX5362" fmla="*/ 3134917 w 7751585"/>
                <a:gd name="connsiteY5362" fmla="*/ 5204493 h 7753593"/>
                <a:gd name="connsiteX5363" fmla="*/ 3134551 w 7751585"/>
                <a:gd name="connsiteY5363" fmla="*/ 5204859 h 7753593"/>
                <a:gd name="connsiteX5364" fmla="*/ 3131987 w 7751585"/>
                <a:gd name="connsiteY5364" fmla="*/ 5419543 h 7753593"/>
                <a:gd name="connsiteX5365" fmla="*/ 2967127 w 7751585"/>
                <a:gd name="connsiteY5365" fmla="*/ 5309270 h 7753593"/>
                <a:gd name="connsiteX5366" fmla="*/ 2966760 w 7751585"/>
                <a:gd name="connsiteY5366" fmla="*/ 5309270 h 7753593"/>
                <a:gd name="connsiteX5367" fmla="*/ 2966394 w 7751585"/>
                <a:gd name="connsiteY5367" fmla="*/ 5308904 h 7753593"/>
                <a:gd name="connsiteX5368" fmla="*/ 2966394 w 7751585"/>
                <a:gd name="connsiteY5368" fmla="*/ 5308904 h 7753593"/>
                <a:gd name="connsiteX5369" fmla="*/ 2966394 w 7751585"/>
                <a:gd name="connsiteY5369" fmla="*/ 5308904 h 7753593"/>
                <a:gd name="connsiteX5370" fmla="*/ 2966394 w 7751585"/>
                <a:gd name="connsiteY5370" fmla="*/ 5308904 h 7753593"/>
                <a:gd name="connsiteX5371" fmla="*/ 2966028 w 7751585"/>
                <a:gd name="connsiteY5371" fmla="*/ 5309270 h 7753593"/>
                <a:gd name="connsiteX5372" fmla="*/ 2965295 w 7751585"/>
                <a:gd name="connsiteY5372" fmla="*/ 5309636 h 7753593"/>
                <a:gd name="connsiteX5373" fmla="*/ 2926095 w 7751585"/>
                <a:gd name="connsiteY5373" fmla="*/ 5351401 h 7753593"/>
                <a:gd name="connsiteX5374" fmla="*/ 2886895 w 7751585"/>
                <a:gd name="connsiteY5374" fmla="*/ 5393532 h 7753593"/>
                <a:gd name="connsiteX5375" fmla="*/ 2886895 w 7751585"/>
                <a:gd name="connsiteY5375" fmla="*/ 5393532 h 7753593"/>
                <a:gd name="connsiteX5376" fmla="*/ 2886528 w 7751585"/>
                <a:gd name="connsiteY5376" fmla="*/ 5393532 h 7753593"/>
                <a:gd name="connsiteX5377" fmla="*/ 2853556 w 7751585"/>
                <a:gd name="connsiteY5377" fmla="*/ 5446653 h 7753593"/>
                <a:gd name="connsiteX5378" fmla="*/ 2823515 w 7751585"/>
                <a:gd name="connsiteY5378" fmla="*/ 5495745 h 7753593"/>
                <a:gd name="connsiteX5379" fmla="*/ 2817287 w 7751585"/>
                <a:gd name="connsiteY5379" fmla="*/ 5498309 h 7753593"/>
                <a:gd name="connsiteX5380" fmla="*/ 2818020 w 7751585"/>
                <a:gd name="connsiteY5380" fmla="*/ 5504171 h 7753593"/>
                <a:gd name="connsiteX5381" fmla="*/ 2782117 w 7751585"/>
                <a:gd name="connsiteY5381" fmla="*/ 5559124 h 7753593"/>
                <a:gd name="connsiteX5382" fmla="*/ 2746581 w 7751585"/>
                <a:gd name="connsiteY5382" fmla="*/ 5613711 h 7753593"/>
                <a:gd name="connsiteX5383" fmla="*/ 2739620 w 7751585"/>
                <a:gd name="connsiteY5383" fmla="*/ 5616642 h 7753593"/>
                <a:gd name="connsiteX5384" fmla="*/ 2739620 w 7751585"/>
                <a:gd name="connsiteY5384" fmla="*/ 5619939 h 7753593"/>
                <a:gd name="connsiteX5385" fmla="*/ 2551680 w 7751585"/>
                <a:gd name="connsiteY5385" fmla="*/ 5723618 h 7753593"/>
                <a:gd name="connsiteX5386" fmla="*/ 2550214 w 7751585"/>
                <a:gd name="connsiteY5386" fmla="*/ 5723984 h 7753593"/>
                <a:gd name="connsiteX5387" fmla="*/ 2550580 w 7751585"/>
                <a:gd name="connsiteY5387" fmla="*/ 5725084 h 7753593"/>
                <a:gd name="connsiteX5388" fmla="*/ 2518708 w 7751585"/>
                <a:gd name="connsiteY5388" fmla="*/ 5814474 h 7753593"/>
                <a:gd name="connsiteX5389" fmla="*/ 2489033 w 7751585"/>
                <a:gd name="connsiteY5389" fmla="*/ 5898369 h 7753593"/>
                <a:gd name="connsiteX5390" fmla="*/ 2482438 w 7751585"/>
                <a:gd name="connsiteY5390" fmla="*/ 5901667 h 7753593"/>
                <a:gd name="connsiteX5391" fmla="*/ 2485369 w 7751585"/>
                <a:gd name="connsiteY5391" fmla="*/ 5911192 h 7753593"/>
                <a:gd name="connsiteX5392" fmla="*/ 2494894 w 7751585"/>
                <a:gd name="connsiteY5392" fmla="*/ 5908261 h 7753593"/>
                <a:gd name="connsiteX5393" fmla="*/ 2494894 w 7751585"/>
                <a:gd name="connsiteY5393" fmla="*/ 5908261 h 7753593"/>
                <a:gd name="connsiteX5394" fmla="*/ 2494528 w 7751585"/>
                <a:gd name="connsiteY5394" fmla="*/ 5902033 h 7753593"/>
                <a:gd name="connsiteX5395" fmla="*/ 2571097 w 7751585"/>
                <a:gd name="connsiteY5395" fmla="*/ 5831327 h 7753593"/>
                <a:gd name="connsiteX5396" fmla="*/ 2578057 w 7751585"/>
                <a:gd name="connsiteY5396" fmla="*/ 5866497 h 7753593"/>
                <a:gd name="connsiteX5397" fmla="*/ 2578057 w 7751585"/>
                <a:gd name="connsiteY5397" fmla="*/ 5866497 h 7753593"/>
                <a:gd name="connsiteX5398" fmla="*/ 2578057 w 7751585"/>
                <a:gd name="connsiteY5398" fmla="*/ 5866863 h 7753593"/>
                <a:gd name="connsiteX5399" fmla="*/ 2578424 w 7751585"/>
                <a:gd name="connsiteY5399" fmla="*/ 5867962 h 7753593"/>
                <a:gd name="connsiteX5400" fmla="*/ 2578424 w 7751585"/>
                <a:gd name="connsiteY5400" fmla="*/ 5867962 h 7753593"/>
                <a:gd name="connsiteX5401" fmla="*/ 2578790 w 7751585"/>
                <a:gd name="connsiteY5401" fmla="*/ 5869428 h 7753593"/>
                <a:gd name="connsiteX5402" fmla="*/ 2579523 w 7751585"/>
                <a:gd name="connsiteY5402" fmla="*/ 5869061 h 7753593"/>
                <a:gd name="connsiteX5403" fmla="*/ 2579523 w 7751585"/>
                <a:gd name="connsiteY5403" fmla="*/ 5869061 h 7753593"/>
                <a:gd name="connsiteX5404" fmla="*/ 2579523 w 7751585"/>
                <a:gd name="connsiteY5404" fmla="*/ 5869061 h 7753593"/>
                <a:gd name="connsiteX5405" fmla="*/ 2579889 w 7751585"/>
                <a:gd name="connsiteY5405" fmla="*/ 5868695 h 7753593"/>
                <a:gd name="connsiteX5406" fmla="*/ 2581354 w 7751585"/>
                <a:gd name="connsiteY5406" fmla="*/ 5868328 h 7753593"/>
                <a:gd name="connsiteX5407" fmla="*/ 2581354 w 7751585"/>
                <a:gd name="connsiteY5407" fmla="*/ 5867596 h 7753593"/>
                <a:gd name="connsiteX5408" fmla="*/ 2619822 w 7751585"/>
                <a:gd name="connsiteY5408" fmla="*/ 5808979 h 7753593"/>
                <a:gd name="connsiteX5409" fmla="*/ 2654992 w 7751585"/>
                <a:gd name="connsiteY5409" fmla="*/ 5754758 h 7753593"/>
                <a:gd name="connsiteX5410" fmla="*/ 2661953 w 7751585"/>
                <a:gd name="connsiteY5410" fmla="*/ 5752560 h 7753593"/>
                <a:gd name="connsiteX5411" fmla="*/ 2732293 w 7751585"/>
                <a:gd name="connsiteY5411" fmla="*/ 5777106 h 7753593"/>
                <a:gd name="connsiteX5412" fmla="*/ 2802999 w 7751585"/>
                <a:gd name="connsiteY5412" fmla="*/ 5801652 h 7753593"/>
                <a:gd name="connsiteX5413" fmla="*/ 2805930 w 7751585"/>
                <a:gd name="connsiteY5413" fmla="*/ 5807880 h 7753593"/>
                <a:gd name="connsiteX5414" fmla="*/ 2808861 w 7751585"/>
                <a:gd name="connsiteY5414" fmla="*/ 5808612 h 7753593"/>
                <a:gd name="connsiteX5415" fmla="*/ 2814723 w 7751585"/>
                <a:gd name="connsiteY5415" fmla="*/ 5804949 h 7753593"/>
                <a:gd name="connsiteX5416" fmla="*/ 2812891 w 7751585"/>
                <a:gd name="connsiteY5416" fmla="*/ 5797255 h 7753593"/>
                <a:gd name="connsiteX5417" fmla="*/ 2848427 w 7751585"/>
                <a:gd name="connsiteY5417" fmla="*/ 5714825 h 7753593"/>
                <a:gd name="connsiteX5418" fmla="*/ 2882865 w 7751585"/>
                <a:gd name="connsiteY5418" fmla="*/ 5633861 h 7753593"/>
                <a:gd name="connsiteX5419" fmla="*/ 2884330 w 7751585"/>
                <a:gd name="connsiteY5419" fmla="*/ 5634227 h 7753593"/>
                <a:gd name="connsiteX5420" fmla="*/ 2892024 w 7751585"/>
                <a:gd name="connsiteY5420" fmla="*/ 5627266 h 7753593"/>
                <a:gd name="connsiteX5421" fmla="*/ 2891658 w 7751585"/>
                <a:gd name="connsiteY5421" fmla="*/ 5625068 h 7753593"/>
                <a:gd name="connsiteX5422" fmla="*/ 3083994 w 7751585"/>
                <a:gd name="connsiteY5422" fmla="*/ 5543005 h 7753593"/>
                <a:gd name="connsiteX5423" fmla="*/ 3086192 w 7751585"/>
                <a:gd name="connsiteY5423" fmla="*/ 5545569 h 7753593"/>
                <a:gd name="connsiteX5424" fmla="*/ 3088757 w 7751585"/>
                <a:gd name="connsiteY5424" fmla="*/ 5546302 h 7753593"/>
                <a:gd name="connsiteX5425" fmla="*/ 3117699 w 7751585"/>
                <a:gd name="connsiteY5425" fmla="*/ 5761719 h 7753593"/>
                <a:gd name="connsiteX5426" fmla="*/ 3115134 w 7751585"/>
                <a:gd name="connsiteY5426" fmla="*/ 5763917 h 7753593"/>
                <a:gd name="connsiteX5427" fmla="*/ 3117699 w 7751585"/>
                <a:gd name="connsiteY5427" fmla="*/ 5771244 h 7753593"/>
                <a:gd name="connsiteX5428" fmla="*/ 3120263 w 7751585"/>
                <a:gd name="connsiteY5428" fmla="*/ 5771977 h 7753593"/>
                <a:gd name="connsiteX5429" fmla="*/ 3123194 w 7751585"/>
                <a:gd name="connsiteY5429" fmla="*/ 5770145 h 7753593"/>
                <a:gd name="connsiteX5430" fmla="*/ 3148839 w 7751585"/>
                <a:gd name="connsiteY5430" fmla="*/ 5785898 h 7753593"/>
                <a:gd name="connsiteX5431" fmla="*/ 3174484 w 7751585"/>
                <a:gd name="connsiteY5431" fmla="*/ 5801285 h 7753593"/>
                <a:gd name="connsiteX5432" fmla="*/ 3176682 w 7751585"/>
                <a:gd name="connsiteY5432" fmla="*/ 5806781 h 7753593"/>
                <a:gd name="connsiteX5433" fmla="*/ 3178880 w 7751585"/>
                <a:gd name="connsiteY5433" fmla="*/ 5807513 h 7753593"/>
                <a:gd name="connsiteX5434" fmla="*/ 3183276 w 7751585"/>
                <a:gd name="connsiteY5434" fmla="*/ 5804582 h 7753593"/>
                <a:gd name="connsiteX5435" fmla="*/ 3183276 w 7751585"/>
                <a:gd name="connsiteY5435" fmla="*/ 5803484 h 7753593"/>
                <a:gd name="connsiteX5436" fmla="*/ 3230536 w 7751585"/>
                <a:gd name="connsiteY5436" fmla="*/ 5796889 h 7753593"/>
                <a:gd name="connsiteX5437" fmla="*/ 3280727 w 7751585"/>
                <a:gd name="connsiteY5437" fmla="*/ 5789562 h 7753593"/>
                <a:gd name="connsiteX5438" fmla="*/ 3280727 w 7751585"/>
                <a:gd name="connsiteY5438" fmla="*/ 5789928 h 7753593"/>
                <a:gd name="connsiteX5439" fmla="*/ 3284390 w 7751585"/>
                <a:gd name="connsiteY5439" fmla="*/ 5788829 h 7753593"/>
                <a:gd name="connsiteX5440" fmla="*/ 3284390 w 7751585"/>
                <a:gd name="connsiteY5440" fmla="*/ 5788829 h 7753593"/>
                <a:gd name="connsiteX5441" fmla="*/ 3283291 w 7751585"/>
                <a:gd name="connsiteY5441" fmla="*/ 5785898 h 7753593"/>
                <a:gd name="connsiteX5442" fmla="*/ 3264974 w 7751585"/>
                <a:gd name="connsiteY5442" fmla="*/ 5696874 h 7753593"/>
                <a:gd name="connsiteX5443" fmla="*/ 3247389 w 7751585"/>
                <a:gd name="connsiteY5443" fmla="*/ 5612979 h 7753593"/>
                <a:gd name="connsiteX5444" fmla="*/ 3250686 w 7751585"/>
                <a:gd name="connsiteY5444" fmla="*/ 5610048 h 7753593"/>
                <a:gd name="connsiteX5445" fmla="*/ 3251052 w 7751585"/>
                <a:gd name="connsiteY5445" fmla="*/ 5604552 h 7753593"/>
                <a:gd name="connsiteX5446" fmla="*/ 3242259 w 7751585"/>
                <a:gd name="connsiteY5446" fmla="*/ 5600156 h 7753593"/>
                <a:gd name="connsiteX5447" fmla="*/ 3242259 w 7751585"/>
                <a:gd name="connsiteY5447" fmla="*/ 5600156 h 7753593"/>
                <a:gd name="connsiteX5448" fmla="*/ 3135650 w 7751585"/>
                <a:gd name="connsiteY5448" fmla="*/ 5425038 h 7753593"/>
                <a:gd name="connsiteX5449" fmla="*/ 3287688 w 7751585"/>
                <a:gd name="connsiteY5449" fmla="*/ 5336747 h 7753593"/>
                <a:gd name="connsiteX5450" fmla="*/ 3335314 w 7751585"/>
                <a:gd name="connsiteY5450" fmla="*/ 5359827 h 7753593"/>
                <a:gd name="connsiteX5451" fmla="*/ 3414813 w 7751585"/>
                <a:gd name="connsiteY5451" fmla="*/ 5398661 h 7753593"/>
                <a:gd name="connsiteX5452" fmla="*/ 3417378 w 7751585"/>
                <a:gd name="connsiteY5452" fmla="*/ 5404523 h 7753593"/>
                <a:gd name="connsiteX5453" fmla="*/ 3419942 w 7751585"/>
                <a:gd name="connsiteY5453" fmla="*/ 5405255 h 7753593"/>
                <a:gd name="connsiteX5454" fmla="*/ 3425804 w 7751585"/>
                <a:gd name="connsiteY5454" fmla="*/ 5399760 h 7753593"/>
                <a:gd name="connsiteX5455" fmla="*/ 3423239 w 7751585"/>
                <a:gd name="connsiteY5455" fmla="*/ 5394997 h 7753593"/>
                <a:gd name="connsiteX5456" fmla="*/ 3449617 w 7751585"/>
                <a:gd name="connsiteY5456" fmla="*/ 5310003 h 7753593"/>
                <a:gd name="connsiteX5457" fmla="*/ 3476361 w 7751585"/>
                <a:gd name="connsiteY5457" fmla="*/ 5222077 h 7753593"/>
                <a:gd name="connsiteX5458" fmla="*/ 3183643 w 7751585"/>
                <a:gd name="connsiteY5458" fmla="*/ 5797622 h 7753593"/>
                <a:gd name="connsiteX5459" fmla="*/ 3182544 w 7751585"/>
                <a:gd name="connsiteY5459" fmla="*/ 5796157 h 7753593"/>
                <a:gd name="connsiteX5460" fmla="*/ 3189871 w 7751585"/>
                <a:gd name="connsiteY5460" fmla="*/ 5774908 h 7753593"/>
                <a:gd name="connsiteX5461" fmla="*/ 3201594 w 7751585"/>
                <a:gd name="connsiteY5461" fmla="*/ 5776373 h 7753593"/>
                <a:gd name="connsiteX5462" fmla="*/ 3270103 w 7751585"/>
                <a:gd name="connsiteY5462" fmla="*/ 5784799 h 7753593"/>
                <a:gd name="connsiteX5463" fmla="*/ 3230903 w 7751585"/>
                <a:gd name="connsiteY5463" fmla="*/ 5790295 h 7753593"/>
                <a:gd name="connsiteX5464" fmla="*/ 3183643 w 7751585"/>
                <a:gd name="connsiteY5464" fmla="*/ 5797622 h 7753593"/>
                <a:gd name="connsiteX5465" fmla="*/ 2911074 w 7751585"/>
                <a:gd name="connsiteY5465" fmla="*/ 5611513 h 7753593"/>
                <a:gd name="connsiteX5466" fmla="*/ 3065310 w 7751585"/>
                <a:gd name="connsiteY5466" fmla="*/ 5523222 h 7753593"/>
                <a:gd name="connsiteX5467" fmla="*/ 3083261 w 7751585"/>
                <a:gd name="connsiteY5467" fmla="*/ 5534579 h 7753593"/>
                <a:gd name="connsiteX5468" fmla="*/ 3082895 w 7751585"/>
                <a:gd name="connsiteY5468" fmla="*/ 5538242 h 7753593"/>
                <a:gd name="connsiteX5469" fmla="*/ 2911074 w 7751585"/>
                <a:gd name="connsiteY5469" fmla="*/ 5611513 h 7753593"/>
                <a:gd name="connsiteX5470" fmla="*/ 2733758 w 7751585"/>
                <a:gd name="connsiteY5470" fmla="*/ 5772343 h 7753593"/>
                <a:gd name="connsiteX5471" fmla="*/ 2663052 w 7751585"/>
                <a:gd name="connsiteY5471" fmla="*/ 5747797 h 7753593"/>
                <a:gd name="connsiteX5472" fmla="*/ 2663052 w 7751585"/>
                <a:gd name="connsiteY5472" fmla="*/ 5745599 h 7753593"/>
                <a:gd name="connsiteX5473" fmla="*/ 2661586 w 7751585"/>
                <a:gd name="connsiteY5473" fmla="*/ 5743768 h 7753593"/>
                <a:gd name="connsiteX5474" fmla="*/ 2702618 w 7751585"/>
                <a:gd name="connsiteY5474" fmla="*/ 5683319 h 7753593"/>
                <a:gd name="connsiteX5475" fmla="*/ 2743650 w 7751585"/>
                <a:gd name="connsiteY5475" fmla="*/ 5622870 h 7753593"/>
                <a:gd name="connsiteX5476" fmla="*/ 2745482 w 7751585"/>
                <a:gd name="connsiteY5476" fmla="*/ 5623237 h 7753593"/>
                <a:gd name="connsiteX5477" fmla="*/ 2745848 w 7751585"/>
                <a:gd name="connsiteY5477" fmla="*/ 5623237 h 7753593"/>
                <a:gd name="connsiteX5478" fmla="*/ 2805930 w 7751585"/>
                <a:gd name="connsiteY5478" fmla="*/ 5795424 h 7753593"/>
                <a:gd name="connsiteX5479" fmla="*/ 2804465 w 7751585"/>
                <a:gd name="connsiteY5479" fmla="*/ 5796523 h 7753593"/>
                <a:gd name="connsiteX5480" fmla="*/ 2733758 w 7751585"/>
                <a:gd name="connsiteY5480" fmla="*/ 5772343 h 7753593"/>
                <a:gd name="connsiteX5481" fmla="*/ 2580988 w 7751585"/>
                <a:gd name="connsiteY5481" fmla="*/ 5861368 h 7753593"/>
                <a:gd name="connsiteX5482" fmla="*/ 2574394 w 7751585"/>
                <a:gd name="connsiteY5482" fmla="*/ 5826930 h 7753593"/>
                <a:gd name="connsiteX5483" fmla="*/ 2648031 w 7751585"/>
                <a:gd name="connsiteY5483" fmla="*/ 5758788 h 7753593"/>
                <a:gd name="connsiteX5484" fmla="*/ 2617257 w 7751585"/>
                <a:gd name="connsiteY5484" fmla="*/ 5806048 h 7753593"/>
                <a:gd name="connsiteX5485" fmla="*/ 2580988 w 7751585"/>
                <a:gd name="connsiteY5485" fmla="*/ 5861368 h 7753593"/>
                <a:gd name="connsiteX5486" fmla="*/ 3177048 w 7751585"/>
                <a:gd name="connsiteY5486" fmla="*/ 5678923 h 7753593"/>
                <a:gd name="connsiteX5487" fmla="*/ 3159463 w 7751585"/>
                <a:gd name="connsiteY5487" fmla="*/ 5649614 h 7753593"/>
                <a:gd name="connsiteX5488" fmla="*/ 3176315 w 7751585"/>
                <a:gd name="connsiteY5488" fmla="*/ 5596859 h 7753593"/>
                <a:gd name="connsiteX5489" fmla="*/ 3177048 w 7751585"/>
                <a:gd name="connsiteY5489" fmla="*/ 5678923 h 7753593"/>
                <a:gd name="connsiteX5490" fmla="*/ 3181811 w 7751585"/>
                <a:gd name="connsiteY5490" fmla="*/ 5637891 h 7753593"/>
                <a:gd name="connsiteX5491" fmla="*/ 3180346 w 7751585"/>
                <a:gd name="connsiteY5491" fmla="*/ 5593562 h 7753593"/>
                <a:gd name="connsiteX5492" fmla="*/ 3208921 w 7751585"/>
                <a:gd name="connsiteY5492" fmla="*/ 5648149 h 7753593"/>
                <a:gd name="connsiteX5493" fmla="*/ 3183276 w 7751585"/>
                <a:gd name="connsiteY5493" fmla="*/ 5681121 h 7753593"/>
                <a:gd name="connsiteX5494" fmla="*/ 3181811 w 7751585"/>
                <a:gd name="connsiteY5494" fmla="*/ 5637891 h 7753593"/>
                <a:gd name="connsiteX5495" fmla="*/ 3240061 w 7751585"/>
                <a:gd name="connsiteY5495" fmla="*/ 5608216 h 7753593"/>
                <a:gd name="connsiteX5496" fmla="*/ 3211119 w 7751585"/>
                <a:gd name="connsiteY5496" fmla="*/ 5645218 h 7753593"/>
                <a:gd name="connsiteX5497" fmla="*/ 3182544 w 7751585"/>
                <a:gd name="connsiteY5497" fmla="*/ 5590631 h 7753593"/>
                <a:gd name="connsiteX5498" fmla="*/ 3183643 w 7751585"/>
                <a:gd name="connsiteY5498" fmla="*/ 5589532 h 7753593"/>
                <a:gd name="connsiteX5499" fmla="*/ 3211119 w 7751585"/>
                <a:gd name="connsiteY5499" fmla="*/ 5596859 h 7753593"/>
                <a:gd name="connsiteX5500" fmla="*/ 3238596 w 7751585"/>
                <a:gd name="connsiteY5500" fmla="*/ 5604186 h 7753593"/>
                <a:gd name="connsiteX5501" fmla="*/ 3240061 w 7751585"/>
                <a:gd name="connsiteY5501" fmla="*/ 5608216 h 7753593"/>
                <a:gd name="connsiteX5502" fmla="*/ 3088757 w 7751585"/>
                <a:gd name="connsiteY5502" fmla="*/ 5530182 h 7753593"/>
                <a:gd name="connsiteX5503" fmla="*/ 3083261 w 7751585"/>
                <a:gd name="connsiteY5503" fmla="*/ 5520657 h 7753593"/>
                <a:gd name="connsiteX5504" fmla="*/ 3092054 w 7751585"/>
                <a:gd name="connsiteY5504" fmla="*/ 5526885 h 7753593"/>
                <a:gd name="connsiteX5505" fmla="*/ 3090955 w 7751585"/>
                <a:gd name="connsiteY5505" fmla="*/ 5530182 h 7753593"/>
                <a:gd name="connsiteX5506" fmla="*/ 3088757 w 7751585"/>
                <a:gd name="connsiteY5506" fmla="*/ 5530182 h 7753593"/>
                <a:gd name="connsiteX5507" fmla="*/ 3088757 w 7751585"/>
                <a:gd name="connsiteY5507" fmla="*/ 5530182 h 7753593"/>
                <a:gd name="connsiteX5508" fmla="*/ 3133086 w 7751585"/>
                <a:gd name="connsiteY5508" fmla="*/ 5563154 h 7753593"/>
                <a:gd name="connsiteX5509" fmla="*/ 3172286 w 7751585"/>
                <a:gd name="connsiteY5509" fmla="*/ 5584769 h 7753593"/>
                <a:gd name="connsiteX5510" fmla="*/ 3174850 w 7751585"/>
                <a:gd name="connsiteY5510" fmla="*/ 5591364 h 7753593"/>
                <a:gd name="connsiteX5511" fmla="*/ 3157265 w 7751585"/>
                <a:gd name="connsiteY5511" fmla="*/ 5645584 h 7753593"/>
                <a:gd name="connsiteX5512" fmla="*/ 3096450 w 7751585"/>
                <a:gd name="connsiteY5512" fmla="*/ 5542638 h 7753593"/>
                <a:gd name="connsiteX5513" fmla="*/ 3133086 w 7751585"/>
                <a:gd name="connsiteY5513" fmla="*/ 5563154 h 7753593"/>
                <a:gd name="connsiteX5514" fmla="*/ 3133086 w 7751585"/>
                <a:gd name="connsiteY5514" fmla="*/ 5563154 h 7753593"/>
                <a:gd name="connsiteX5515" fmla="*/ 3175216 w 7751585"/>
                <a:gd name="connsiteY5515" fmla="*/ 5581106 h 7753593"/>
                <a:gd name="connsiteX5516" fmla="*/ 3174850 w 7751585"/>
                <a:gd name="connsiteY5516" fmla="*/ 5581472 h 7753593"/>
                <a:gd name="connsiteX5517" fmla="*/ 3154701 w 7751585"/>
                <a:gd name="connsiteY5517" fmla="*/ 5566818 h 7753593"/>
                <a:gd name="connsiteX5518" fmla="*/ 3167523 w 7751585"/>
                <a:gd name="connsiteY5518" fmla="*/ 5572313 h 7753593"/>
                <a:gd name="connsiteX5519" fmla="*/ 3174117 w 7751585"/>
                <a:gd name="connsiteY5519" fmla="*/ 5575244 h 7753593"/>
                <a:gd name="connsiteX5520" fmla="*/ 3175216 w 7751585"/>
                <a:gd name="connsiteY5520" fmla="*/ 5581106 h 7753593"/>
                <a:gd name="connsiteX5521" fmla="*/ 3151037 w 7751585"/>
                <a:gd name="connsiteY5521" fmla="*/ 5569016 h 7753593"/>
                <a:gd name="connsiteX5522" fmla="*/ 3134917 w 7751585"/>
                <a:gd name="connsiteY5522" fmla="*/ 5559857 h 7753593"/>
                <a:gd name="connsiteX5523" fmla="*/ 3123194 w 7751585"/>
                <a:gd name="connsiteY5523" fmla="*/ 5553263 h 7753593"/>
                <a:gd name="connsiteX5524" fmla="*/ 3138581 w 7751585"/>
                <a:gd name="connsiteY5524" fmla="*/ 5559857 h 7753593"/>
                <a:gd name="connsiteX5525" fmla="*/ 3151037 w 7751585"/>
                <a:gd name="connsiteY5525" fmla="*/ 5569016 h 7753593"/>
                <a:gd name="connsiteX5526" fmla="*/ 3096817 w 7751585"/>
                <a:gd name="connsiteY5526" fmla="*/ 5538242 h 7753593"/>
                <a:gd name="connsiteX5527" fmla="*/ 3093886 w 7751585"/>
                <a:gd name="connsiteY5527" fmla="*/ 5531281 h 7753593"/>
                <a:gd name="connsiteX5528" fmla="*/ 3094618 w 7751585"/>
                <a:gd name="connsiteY5528" fmla="*/ 5529083 h 7753593"/>
                <a:gd name="connsiteX5529" fmla="*/ 3124293 w 7751585"/>
                <a:gd name="connsiteY5529" fmla="*/ 5550332 h 7753593"/>
                <a:gd name="connsiteX5530" fmla="*/ 3096817 w 7751585"/>
                <a:gd name="connsiteY5530" fmla="*/ 5538242 h 7753593"/>
                <a:gd name="connsiteX5531" fmla="*/ 3211852 w 7751585"/>
                <a:gd name="connsiteY5531" fmla="*/ 5593562 h 7753593"/>
                <a:gd name="connsiteX5532" fmla="*/ 3184009 w 7751585"/>
                <a:gd name="connsiteY5532" fmla="*/ 5586235 h 7753593"/>
                <a:gd name="connsiteX5533" fmla="*/ 3184009 w 7751585"/>
                <a:gd name="connsiteY5533" fmla="*/ 5584403 h 7753593"/>
                <a:gd name="connsiteX5534" fmla="*/ 3178147 w 7751585"/>
                <a:gd name="connsiteY5534" fmla="*/ 5580373 h 7753593"/>
                <a:gd name="connsiteX5535" fmla="*/ 3178147 w 7751585"/>
                <a:gd name="connsiteY5535" fmla="*/ 5580373 h 7753593"/>
                <a:gd name="connsiteX5536" fmla="*/ 3177415 w 7751585"/>
                <a:gd name="connsiteY5536" fmla="*/ 5577076 h 7753593"/>
                <a:gd name="connsiteX5537" fmla="*/ 3221744 w 7751585"/>
                <a:gd name="connsiteY5537" fmla="*/ 5596126 h 7753593"/>
                <a:gd name="connsiteX5538" fmla="*/ 3211852 w 7751585"/>
                <a:gd name="connsiteY5538" fmla="*/ 5593562 h 7753593"/>
                <a:gd name="connsiteX5539" fmla="*/ 3177048 w 7751585"/>
                <a:gd name="connsiteY5539" fmla="*/ 5685883 h 7753593"/>
                <a:gd name="connsiteX5540" fmla="*/ 3177048 w 7751585"/>
                <a:gd name="connsiteY5540" fmla="*/ 5686982 h 7753593"/>
                <a:gd name="connsiteX5541" fmla="*/ 3176682 w 7751585"/>
                <a:gd name="connsiteY5541" fmla="*/ 5687349 h 7753593"/>
                <a:gd name="connsiteX5542" fmla="*/ 3176682 w 7751585"/>
                <a:gd name="connsiteY5542" fmla="*/ 5689547 h 7753593"/>
                <a:gd name="connsiteX5543" fmla="*/ 3125392 w 7751585"/>
                <a:gd name="connsiteY5543" fmla="*/ 5755491 h 7753593"/>
                <a:gd name="connsiteX5544" fmla="*/ 3151403 w 7751585"/>
                <a:gd name="connsiteY5544" fmla="*/ 5675626 h 7753593"/>
                <a:gd name="connsiteX5545" fmla="*/ 3158364 w 7751585"/>
                <a:gd name="connsiteY5545" fmla="*/ 5654010 h 7753593"/>
                <a:gd name="connsiteX5546" fmla="*/ 3177048 w 7751585"/>
                <a:gd name="connsiteY5546" fmla="*/ 5685883 h 7753593"/>
                <a:gd name="connsiteX5547" fmla="*/ 3175949 w 7751585"/>
                <a:gd name="connsiteY5547" fmla="*/ 5572313 h 7753593"/>
                <a:gd name="connsiteX5548" fmla="*/ 3174850 w 7751585"/>
                <a:gd name="connsiteY5548" fmla="*/ 5568649 h 7753593"/>
                <a:gd name="connsiteX5549" fmla="*/ 3206723 w 7751585"/>
                <a:gd name="connsiteY5549" fmla="*/ 5585868 h 7753593"/>
                <a:gd name="connsiteX5550" fmla="*/ 3175949 w 7751585"/>
                <a:gd name="connsiteY5550" fmla="*/ 5572313 h 7753593"/>
                <a:gd name="connsiteX5551" fmla="*/ 3171919 w 7751585"/>
                <a:gd name="connsiteY5551" fmla="*/ 5570848 h 7753593"/>
                <a:gd name="connsiteX5552" fmla="*/ 3167889 w 7751585"/>
                <a:gd name="connsiteY5552" fmla="*/ 5569016 h 7753593"/>
                <a:gd name="connsiteX5553" fmla="*/ 3140046 w 7751585"/>
                <a:gd name="connsiteY5553" fmla="*/ 5556926 h 7753593"/>
                <a:gd name="connsiteX5554" fmla="*/ 3128689 w 7751585"/>
                <a:gd name="connsiteY5554" fmla="*/ 5548867 h 7753593"/>
                <a:gd name="connsiteX5555" fmla="*/ 3100480 w 7751585"/>
                <a:gd name="connsiteY5555" fmla="*/ 5529083 h 7753593"/>
                <a:gd name="connsiteX5556" fmla="*/ 3160196 w 7751585"/>
                <a:gd name="connsiteY5556" fmla="*/ 5561322 h 7753593"/>
                <a:gd name="connsiteX5557" fmla="*/ 3170820 w 7751585"/>
                <a:gd name="connsiteY5557" fmla="*/ 5567184 h 7753593"/>
                <a:gd name="connsiteX5558" fmla="*/ 3171919 w 7751585"/>
                <a:gd name="connsiteY5558" fmla="*/ 5570848 h 7753593"/>
                <a:gd name="connsiteX5559" fmla="*/ 3110005 w 7751585"/>
                <a:gd name="connsiteY5559" fmla="*/ 5478892 h 7753593"/>
                <a:gd name="connsiteX5560" fmla="*/ 3093886 w 7751585"/>
                <a:gd name="connsiteY5560" fmla="*/ 5521390 h 7753593"/>
                <a:gd name="connsiteX5561" fmla="*/ 3082529 w 7751585"/>
                <a:gd name="connsiteY5561" fmla="*/ 5515162 h 7753593"/>
                <a:gd name="connsiteX5562" fmla="*/ 3081430 w 7751585"/>
                <a:gd name="connsiteY5562" fmla="*/ 5510766 h 7753593"/>
                <a:gd name="connsiteX5563" fmla="*/ 3107441 w 7751585"/>
                <a:gd name="connsiteY5563" fmla="*/ 5469001 h 7753593"/>
                <a:gd name="connsiteX5564" fmla="*/ 3125758 w 7751585"/>
                <a:gd name="connsiteY5564" fmla="*/ 5439326 h 7753593"/>
                <a:gd name="connsiteX5565" fmla="*/ 3110005 w 7751585"/>
                <a:gd name="connsiteY5565" fmla="*/ 5478892 h 7753593"/>
                <a:gd name="connsiteX5566" fmla="*/ 2903014 w 7751585"/>
                <a:gd name="connsiteY5566" fmla="*/ 5415513 h 7753593"/>
                <a:gd name="connsiteX5567" fmla="*/ 2907777 w 7751585"/>
                <a:gd name="connsiteY5567" fmla="*/ 5407820 h 7753593"/>
                <a:gd name="connsiteX5568" fmla="*/ 3029773 w 7751585"/>
                <a:gd name="connsiteY5568" fmla="*/ 5485853 h 7753593"/>
                <a:gd name="connsiteX5569" fmla="*/ 2903014 w 7751585"/>
                <a:gd name="connsiteY5569" fmla="*/ 5415513 h 7753593"/>
                <a:gd name="connsiteX5570" fmla="*/ 2900816 w 7751585"/>
                <a:gd name="connsiteY5570" fmla="*/ 5412582 h 7753593"/>
                <a:gd name="connsiteX5571" fmla="*/ 2896054 w 7751585"/>
                <a:gd name="connsiteY5571" fmla="*/ 5403790 h 7753593"/>
                <a:gd name="connsiteX5572" fmla="*/ 2893123 w 7751585"/>
                <a:gd name="connsiteY5572" fmla="*/ 5398661 h 7753593"/>
                <a:gd name="connsiteX5573" fmla="*/ 2904846 w 7751585"/>
                <a:gd name="connsiteY5573" fmla="*/ 5405988 h 7753593"/>
                <a:gd name="connsiteX5574" fmla="*/ 2900816 w 7751585"/>
                <a:gd name="connsiteY5574" fmla="*/ 5412582 h 7753593"/>
                <a:gd name="connsiteX5575" fmla="*/ 2948076 w 7751585"/>
                <a:gd name="connsiteY5575" fmla="*/ 5444455 h 7753593"/>
                <a:gd name="connsiteX5576" fmla="*/ 3072271 w 7751585"/>
                <a:gd name="connsiteY5576" fmla="*/ 5513330 h 7753593"/>
                <a:gd name="connsiteX5577" fmla="*/ 3072271 w 7751585"/>
                <a:gd name="connsiteY5577" fmla="*/ 5515528 h 7753593"/>
                <a:gd name="connsiteX5578" fmla="*/ 3065676 w 7751585"/>
                <a:gd name="connsiteY5578" fmla="*/ 5519558 h 7753593"/>
                <a:gd name="connsiteX5579" fmla="*/ 2948076 w 7751585"/>
                <a:gd name="connsiteY5579" fmla="*/ 5444455 h 7753593"/>
                <a:gd name="connsiteX5580" fmla="*/ 3073736 w 7751585"/>
                <a:gd name="connsiteY5580" fmla="*/ 5518459 h 7753593"/>
                <a:gd name="connsiteX5581" fmla="*/ 3074835 w 7751585"/>
                <a:gd name="connsiteY5581" fmla="*/ 5519558 h 7753593"/>
                <a:gd name="connsiteX5582" fmla="*/ 3077400 w 7751585"/>
                <a:gd name="connsiteY5582" fmla="*/ 5520291 h 7753593"/>
                <a:gd name="connsiteX5583" fmla="*/ 3078132 w 7751585"/>
                <a:gd name="connsiteY5583" fmla="*/ 5519924 h 7753593"/>
                <a:gd name="connsiteX5584" fmla="*/ 3081796 w 7751585"/>
                <a:gd name="connsiteY5584" fmla="*/ 5526885 h 7753593"/>
                <a:gd name="connsiteX5585" fmla="*/ 3084727 w 7751585"/>
                <a:gd name="connsiteY5585" fmla="*/ 5532381 h 7753593"/>
                <a:gd name="connsiteX5586" fmla="*/ 3068241 w 7751585"/>
                <a:gd name="connsiteY5586" fmla="*/ 5521756 h 7753593"/>
                <a:gd name="connsiteX5587" fmla="*/ 3073736 w 7751585"/>
                <a:gd name="connsiteY5587" fmla="*/ 5518459 h 7753593"/>
                <a:gd name="connsiteX5588" fmla="*/ 3181445 w 7751585"/>
                <a:gd name="connsiteY5588" fmla="*/ 5774175 h 7753593"/>
                <a:gd name="connsiteX5589" fmla="*/ 3185841 w 7751585"/>
                <a:gd name="connsiteY5589" fmla="*/ 5774908 h 7753593"/>
                <a:gd name="connsiteX5590" fmla="*/ 3181078 w 7751585"/>
                <a:gd name="connsiteY5590" fmla="*/ 5789196 h 7753593"/>
                <a:gd name="connsiteX5591" fmla="*/ 3181445 w 7751585"/>
                <a:gd name="connsiteY5591" fmla="*/ 5774175 h 7753593"/>
                <a:gd name="connsiteX5592" fmla="*/ 3181445 w 7751585"/>
                <a:gd name="connsiteY5592" fmla="*/ 5770512 h 7753593"/>
                <a:gd name="connsiteX5593" fmla="*/ 3182177 w 7751585"/>
                <a:gd name="connsiteY5593" fmla="*/ 5745233 h 7753593"/>
                <a:gd name="connsiteX5594" fmla="*/ 3182910 w 7751585"/>
                <a:gd name="connsiteY5594" fmla="*/ 5695042 h 7753593"/>
                <a:gd name="connsiteX5595" fmla="*/ 3183276 w 7751585"/>
                <a:gd name="connsiteY5595" fmla="*/ 5694676 h 7753593"/>
                <a:gd name="connsiteX5596" fmla="*/ 3205624 w 7751585"/>
                <a:gd name="connsiteY5596" fmla="*/ 5715558 h 7753593"/>
                <a:gd name="connsiteX5597" fmla="*/ 3186940 w 7751585"/>
                <a:gd name="connsiteY5597" fmla="*/ 5771244 h 7753593"/>
                <a:gd name="connsiteX5598" fmla="*/ 3181445 w 7751585"/>
                <a:gd name="connsiteY5598" fmla="*/ 5770512 h 7753593"/>
                <a:gd name="connsiteX5599" fmla="*/ 3207089 w 7751585"/>
                <a:gd name="connsiteY5599" fmla="*/ 5711895 h 7753593"/>
                <a:gd name="connsiteX5600" fmla="*/ 3186574 w 7751585"/>
                <a:gd name="connsiteY5600" fmla="*/ 5692478 h 7753593"/>
                <a:gd name="connsiteX5601" fmla="*/ 3185841 w 7751585"/>
                <a:gd name="connsiteY5601" fmla="*/ 5686982 h 7753593"/>
                <a:gd name="connsiteX5602" fmla="*/ 3211486 w 7751585"/>
                <a:gd name="connsiteY5602" fmla="*/ 5652911 h 7753593"/>
                <a:gd name="connsiteX5603" fmla="*/ 3221011 w 7751585"/>
                <a:gd name="connsiteY5603" fmla="*/ 5671229 h 7753593"/>
                <a:gd name="connsiteX5604" fmla="*/ 3207089 w 7751585"/>
                <a:gd name="connsiteY5604" fmla="*/ 5711895 h 7753593"/>
                <a:gd name="connsiteX5605" fmla="*/ 3213318 w 7751585"/>
                <a:gd name="connsiteY5605" fmla="*/ 5649981 h 7753593"/>
                <a:gd name="connsiteX5606" fmla="*/ 3214417 w 7751585"/>
                <a:gd name="connsiteY5606" fmla="*/ 5648515 h 7753593"/>
                <a:gd name="connsiteX5607" fmla="*/ 3239695 w 7751585"/>
                <a:gd name="connsiteY5607" fmla="*/ 5614078 h 7753593"/>
                <a:gd name="connsiteX5608" fmla="*/ 3222110 w 7751585"/>
                <a:gd name="connsiteY5608" fmla="*/ 5666833 h 7753593"/>
                <a:gd name="connsiteX5609" fmla="*/ 3213318 w 7751585"/>
                <a:gd name="connsiteY5609" fmla="*/ 5649981 h 7753593"/>
                <a:gd name="connsiteX5610" fmla="*/ 3162028 w 7751585"/>
                <a:gd name="connsiteY5610" fmla="*/ 5557659 h 7753593"/>
                <a:gd name="connsiteX5611" fmla="*/ 3097183 w 7751585"/>
                <a:gd name="connsiteY5611" fmla="*/ 5522855 h 7753593"/>
                <a:gd name="connsiteX5612" fmla="*/ 3113669 w 7751585"/>
                <a:gd name="connsiteY5612" fmla="*/ 5479992 h 7753593"/>
                <a:gd name="connsiteX5613" fmla="*/ 3133818 w 7751585"/>
                <a:gd name="connsiteY5613" fmla="*/ 5427236 h 7753593"/>
                <a:gd name="connsiteX5614" fmla="*/ 3154334 w 7751585"/>
                <a:gd name="connsiteY5614" fmla="*/ 5504171 h 7753593"/>
                <a:gd name="connsiteX5615" fmla="*/ 3169721 w 7751585"/>
                <a:gd name="connsiteY5615" fmla="*/ 5561322 h 7753593"/>
                <a:gd name="connsiteX5616" fmla="*/ 3162028 w 7751585"/>
                <a:gd name="connsiteY5616" fmla="*/ 5557659 h 7753593"/>
                <a:gd name="connsiteX5617" fmla="*/ 2898618 w 7751585"/>
                <a:gd name="connsiteY5617" fmla="*/ 5420642 h 7753593"/>
                <a:gd name="connsiteX5618" fmla="*/ 2883231 w 7751585"/>
                <a:gd name="connsiteY5618" fmla="*/ 5617009 h 7753593"/>
                <a:gd name="connsiteX5619" fmla="*/ 2882499 w 7751585"/>
                <a:gd name="connsiteY5619" fmla="*/ 5617009 h 7753593"/>
                <a:gd name="connsiteX5620" fmla="*/ 2855022 w 7751585"/>
                <a:gd name="connsiteY5620" fmla="*/ 5561322 h 7753593"/>
                <a:gd name="connsiteX5621" fmla="*/ 2825714 w 7751585"/>
                <a:gd name="connsiteY5621" fmla="*/ 5503072 h 7753593"/>
                <a:gd name="connsiteX5622" fmla="*/ 2827179 w 7751585"/>
                <a:gd name="connsiteY5622" fmla="*/ 5502339 h 7753593"/>
                <a:gd name="connsiteX5623" fmla="*/ 2826813 w 7751585"/>
                <a:gd name="connsiteY5623" fmla="*/ 5497210 h 7753593"/>
                <a:gd name="connsiteX5624" fmla="*/ 2862715 w 7751585"/>
                <a:gd name="connsiteY5624" fmla="*/ 5459110 h 7753593"/>
                <a:gd name="connsiteX5625" fmla="*/ 2898618 w 7751585"/>
                <a:gd name="connsiteY5625" fmla="*/ 5420642 h 7753593"/>
                <a:gd name="connsiteX5626" fmla="*/ 2888360 w 7751585"/>
                <a:gd name="connsiteY5626" fmla="*/ 5617375 h 7753593"/>
                <a:gd name="connsiteX5627" fmla="*/ 2886895 w 7751585"/>
                <a:gd name="connsiteY5627" fmla="*/ 5617009 h 7753593"/>
                <a:gd name="connsiteX5628" fmla="*/ 2902282 w 7751585"/>
                <a:gd name="connsiteY5628" fmla="*/ 5418810 h 7753593"/>
                <a:gd name="connsiteX5629" fmla="*/ 3062013 w 7751585"/>
                <a:gd name="connsiteY5629" fmla="*/ 5521023 h 7753593"/>
                <a:gd name="connsiteX5630" fmla="*/ 2889826 w 7751585"/>
                <a:gd name="connsiteY5630" fmla="*/ 5619207 h 7753593"/>
                <a:gd name="connsiteX5631" fmla="*/ 2888360 w 7751585"/>
                <a:gd name="connsiteY5631" fmla="*/ 5617375 h 7753593"/>
                <a:gd name="connsiteX5632" fmla="*/ 2888360 w 7751585"/>
                <a:gd name="connsiteY5632" fmla="*/ 5617375 h 7753593"/>
                <a:gd name="connsiteX5633" fmla="*/ 3124659 w 7751585"/>
                <a:gd name="connsiteY5633" fmla="*/ 5761719 h 7753593"/>
                <a:gd name="connsiteX5634" fmla="*/ 3152136 w 7751585"/>
                <a:gd name="connsiteY5634" fmla="*/ 5728381 h 7753593"/>
                <a:gd name="connsiteX5635" fmla="*/ 3176682 w 7751585"/>
                <a:gd name="connsiteY5635" fmla="*/ 5698339 h 7753593"/>
                <a:gd name="connsiteX5636" fmla="*/ 3177048 w 7751585"/>
                <a:gd name="connsiteY5636" fmla="*/ 5769779 h 7753593"/>
                <a:gd name="connsiteX5637" fmla="*/ 3125026 w 7751585"/>
                <a:gd name="connsiteY5637" fmla="*/ 5763185 h 7753593"/>
                <a:gd name="connsiteX5638" fmla="*/ 3124659 w 7751585"/>
                <a:gd name="connsiteY5638" fmla="*/ 5761719 h 7753593"/>
                <a:gd name="connsiteX5639" fmla="*/ 3124659 w 7751585"/>
                <a:gd name="connsiteY5639" fmla="*/ 5761719 h 7753593"/>
                <a:gd name="connsiteX5640" fmla="*/ 3208555 w 7751585"/>
                <a:gd name="connsiteY5640" fmla="*/ 5718123 h 7753593"/>
                <a:gd name="connsiteX5641" fmla="*/ 3230903 w 7751585"/>
                <a:gd name="connsiteY5641" fmla="*/ 5739005 h 7753593"/>
                <a:gd name="connsiteX5642" fmla="*/ 3277796 w 7751585"/>
                <a:gd name="connsiteY5642" fmla="*/ 5782967 h 7753593"/>
                <a:gd name="connsiteX5643" fmla="*/ 3201960 w 7751585"/>
                <a:gd name="connsiteY5643" fmla="*/ 5773076 h 7753593"/>
                <a:gd name="connsiteX5644" fmla="*/ 3190970 w 7751585"/>
                <a:gd name="connsiteY5644" fmla="*/ 5771610 h 7753593"/>
                <a:gd name="connsiteX5645" fmla="*/ 3208555 w 7751585"/>
                <a:gd name="connsiteY5645" fmla="*/ 5718123 h 7753593"/>
                <a:gd name="connsiteX5646" fmla="*/ 3233467 w 7751585"/>
                <a:gd name="connsiteY5646" fmla="*/ 5736440 h 7753593"/>
                <a:gd name="connsiteX5647" fmla="*/ 3210020 w 7751585"/>
                <a:gd name="connsiteY5647" fmla="*/ 5714459 h 7753593"/>
                <a:gd name="connsiteX5648" fmla="*/ 3223209 w 7751585"/>
                <a:gd name="connsiteY5648" fmla="*/ 5675259 h 7753593"/>
                <a:gd name="connsiteX5649" fmla="*/ 3277063 w 7751585"/>
                <a:gd name="connsiteY5649" fmla="*/ 5776740 h 7753593"/>
                <a:gd name="connsiteX5650" fmla="*/ 3233467 w 7751585"/>
                <a:gd name="connsiteY5650" fmla="*/ 5736440 h 7753593"/>
                <a:gd name="connsiteX5651" fmla="*/ 2699687 w 7751585"/>
                <a:gd name="connsiteY5651" fmla="*/ 5681853 h 7753593"/>
                <a:gd name="connsiteX5652" fmla="*/ 2659022 w 7751585"/>
                <a:gd name="connsiteY5652" fmla="*/ 5742302 h 7753593"/>
                <a:gd name="connsiteX5653" fmla="*/ 2651695 w 7751585"/>
                <a:gd name="connsiteY5653" fmla="*/ 5744867 h 7753593"/>
                <a:gd name="connsiteX5654" fmla="*/ 2605168 w 7751585"/>
                <a:gd name="connsiteY5654" fmla="*/ 5734242 h 7753593"/>
                <a:gd name="connsiteX5655" fmla="*/ 2557175 w 7751585"/>
                <a:gd name="connsiteY5655" fmla="*/ 5723618 h 7753593"/>
                <a:gd name="connsiteX5656" fmla="*/ 2739986 w 7751585"/>
                <a:gd name="connsiteY5656" fmla="*/ 5622870 h 7753593"/>
                <a:gd name="connsiteX5657" fmla="*/ 2699687 w 7751585"/>
                <a:gd name="connsiteY5657" fmla="*/ 5681853 h 7753593"/>
                <a:gd name="connsiteX5658" fmla="*/ 2554611 w 7751585"/>
                <a:gd name="connsiteY5658" fmla="*/ 5726549 h 7753593"/>
                <a:gd name="connsiteX5659" fmla="*/ 2604435 w 7751585"/>
                <a:gd name="connsiteY5659" fmla="*/ 5737906 h 7753593"/>
                <a:gd name="connsiteX5660" fmla="*/ 2651328 w 7751585"/>
                <a:gd name="connsiteY5660" fmla="*/ 5748164 h 7753593"/>
                <a:gd name="connsiteX5661" fmla="*/ 2651328 w 7751585"/>
                <a:gd name="connsiteY5661" fmla="*/ 5749629 h 7753593"/>
                <a:gd name="connsiteX5662" fmla="*/ 2652061 w 7751585"/>
                <a:gd name="connsiteY5662" fmla="*/ 5750362 h 7753593"/>
                <a:gd name="connsiteX5663" fmla="*/ 2573661 w 7751585"/>
                <a:gd name="connsiteY5663" fmla="*/ 5822900 h 7753593"/>
                <a:gd name="connsiteX5664" fmla="*/ 2568165 w 7751585"/>
                <a:gd name="connsiteY5664" fmla="*/ 5794691 h 7753593"/>
                <a:gd name="connsiteX5665" fmla="*/ 2554611 w 7751585"/>
                <a:gd name="connsiteY5665" fmla="*/ 5726549 h 7753593"/>
                <a:gd name="connsiteX5666" fmla="*/ 3133818 w 7751585"/>
                <a:gd name="connsiteY5666" fmla="*/ 5614444 h 7753593"/>
                <a:gd name="connsiteX5667" fmla="*/ 3155067 w 7751585"/>
                <a:gd name="connsiteY5667" fmla="*/ 5649981 h 7753593"/>
                <a:gd name="connsiteX5668" fmla="*/ 3147007 w 7751585"/>
                <a:gd name="connsiteY5668" fmla="*/ 5674526 h 7753593"/>
                <a:gd name="connsiteX5669" fmla="*/ 3120630 w 7751585"/>
                <a:gd name="connsiteY5669" fmla="*/ 5756590 h 7753593"/>
                <a:gd name="connsiteX5670" fmla="*/ 3092054 w 7751585"/>
                <a:gd name="connsiteY5670" fmla="*/ 5544836 h 7753593"/>
                <a:gd name="connsiteX5671" fmla="*/ 3133818 w 7751585"/>
                <a:gd name="connsiteY5671" fmla="*/ 5614444 h 7753593"/>
                <a:gd name="connsiteX5672" fmla="*/ 3240061 w 7751585"/>
                <a:gd name="connsiteY5672" fmla="*/ 5599790 h 7753593"/>
                <a:gd name="connsiteX5673" fmla="*/ 3173751 w 7751585"/>
                <a:gd name="connsiteY5673" fmla="*/ 5563887 h 7753593"/>
                <a:gd name="connsiteX5674" fmla="*/ 3157631 w 7751585"/>
                <a:gd name="connsiteY5674" fmla="*/ 5503438 h 7753593"/>
                <a:gd name="connsiteX5675" fmla="*/ 3138581 w 7751585"/>
                <a:gd name="connsiteY5675" fmla="*/ 5432732 h 7753593"/>
                <a:gd name="connsiteX5676" fmla="*/ 3240061 w 7751585"/>
                <a:gd name="connsiteY5676" fmla="*/ 5599790 h 7753593"/>
                <a:gd name="connsiteX5677" fmla="*/ 3277063 w 7751585"/>
                <a:gd name="connsiteY5677" fmla="*/ 5321360 h 7753593"/>
                <a:gd name="connsiteX5678" fmla="*/ 3295381 w 7751585"/>
                <a:gd name="connsiteY5678" fmla="*/ 5324657 h 7753593"/>
                <a:gd name="connsiteX5679" fmla="*/ 3295381 w 7751585"/>
                <a:gd name="connsiteY5679" fmla="*/ 5326122 h 7753593"/>
                <a:gd name="connsiteX5680" fmla="*/ 3288420 w 7751585"/>
                <a:gd name="connsiteY5680" fmla="*/ 5330152 h 7753593"/>
                <a:gd name="connsiteX5681" fmla="*/ 3265706 w 7751585"/>
                <a:gd name="connsiteY5681" fmla="*/ 5319162 h 7753593"/>
                <a:gd name="connsiteX5682" fmla="*/ 3277063 w 7751585"/>
                <a:gd name="connsiteY5682" fmla="*/ 5321360 h 7753593"/>
                <a:gd name="connsiteX5683" fmla="*/ 3277063 w 7751585"/>
                <a:gd name="connsiteY5683" fmla="*/ 5321360 h 7753593"/>
                <a:gd name="connsiteX5684" fmla="*/ 3277796 w 7751585"/>
                <a:gd name="connsiteY5684" fmla="*/ 5317696 h 7753593"/>
                <a:gd name="connsiteX5685" fmla="*/ 3259112 w 7751585"/>
                <a:gd name="connsiteY5685" fmla="*/ 5314399 h 7753593"/>
                <a:gd name="connsiteX5686" fmla="*/ 3255815 w 7751585"/>
                <a:gd name="connsiteY5686" fmla="*/ 5309270 h 7753593"/>
                <a:gd name="connsiteX5687" fmla="*/ 3246656 w 7751585"/>
                <a:gd name="connsiteY5687" fmla="*/ 5312201 h 7753593"/>
                <a:gd name="connsiteX5688" fmla="*/ 3246290 w 7751585"/>
                <a:gd name="connsiteY5688" fmla="*/ 5317330 h 7753593"/>
                <a:gd name="connsiteX5689" fmla="*/ 3247022 w 7751585"/>
                <a:gd name="connsiteY5689" fmla="*/ 5318063 h 7753593"/>
                <a:gd name="connsiteX5690" fmla="*/ 3192069 w 7751585"/>
                <a:gd name="connsiteY5690" fmla="*/ 5367154 h 7753593"/>
                <a:gd name="connsiteX5691" fmla="*/ 3135650 w 7751585"/>
                <a:gd name="connsiteY5691" fmla="*/ 5418077 h 7753593"/>
                <a:gd name="connsiteX5692" fmla="*/ 3138215 w 7751585"/>
                <a:gd name="connsiteY5692" fmla="*/ 5207423 h 7753593"/>
                <a:gd name="connsiteX5693" fmla="*/ 3295015 w 7751585"/>
                <a:gd name="connsiteY5693" fmla="*/ 5320993 h 7753593"/>
                <a:gd name="connsiteX5694" fmla="*/ 3277796 w 7751585"/>
                <a:gd name="connsiteY5694" fmla="*/ 5317696 h 7753593"/>
                <a:gd name="connsiteX5695" fmla="*/ 3103777 w 7751585"/>
                <a:gd name="connsiteY5695" fmla="*/ 5467535 h 7753593"/>
                <a:gd name="connsiteX5696" fmla="*/ 3078132 w 7751585"/>
                <a:gd name="connsiteY5696" fmla="*/ 5509666 h 7753593"/>
                <a:gd name="connsiteX5697" fmla="*/ 3073736 w 7751585"/>
                <a:gd name="connsiteY5697" fmla="*/ 5510766 h 7753593"/>
                <a:gd name="connsiteX5698" fmla="*/ 2909243 w 7751585"/>
                <a:gd name="connsiteY5698" fmla="*/ 5405255 h 7753593"/>
                <a:gd name="connsiteX5699" fmla="*/ 2934887 w 7751585"/>
                <a:gd name="connsiteY5699" fmla="*/ 5364223 h 7753593"/>
                <a:gd name="connsiteX5700" fmla="*/ 2966760 w 7751585"/>
                <a:gd name="connsiteY5700" fmla="*/ 5312567 h 7753593"/>
                <a:gd name="connsiteX5701" fmla="*/ 3131620 w 7751585"/>
                <a:gd name="connsiteY5701" fmla="*/ 5422840 h 7753593"/>
                <a:gd name="connsiteX5702" fmla="*/ 3103777 w 7751585"/>
                <a:gd name="connsiteY5702" fmla="*/ 5467535 h 7753593"/>
                <a:gd name="connsiteX5703" fmla="*/ 2955403 w 7751585"/>
                <a:gd name="connsiteY5703" fmla="*/ 5324291 h 7753593"/>
                <a:gd name="connsiteX5704" fmla="*/ 2931590 w 7751585"/>
                <a:gd name="connsiteY5704" fmla="*/ 5362392 h 7753593"/>
                <a:gd name="connsiteX5705" fmla="*/ 2906678 w 7751585"/>
                <a:gd name="connsiteY5705" fmla="*/ 5403057 h 7753593"/>
                <a:gd name="connsiteX5706" fmla="*/ 2890925 w 7751585"/>
                <a:gd name="connsiteY5706" fmla="*/ 5393166 h 7753593"/>
                <a:gd name="connsiteX5707" fmla="*/ 2928659 w 7751585"/>
                <a:gd name="connsiteY5707" fmla="*/ 5352866 h 7753593"/>
                <a:gd name="connsiteX5708" fmla="*/ 2955403 w 7751585"/>
                <a:gd name="connsiteY5708" fmla="*/ 5324291 h 7753593"/>
                <a:gd name="connsiteX5709" fmla="*/ 2888360 w 7751585"/>
                <a:gd name="connsiteY5709" fmla="*/ 5396829 h 7753593"/>
                <a:gd name="connsiteX5710" fmla="*/ 2893123 w 7751585"/>
                <a:gd name="connsiteY5710" fmla="*/ 5405621 h 7753593"/>
                <a:gd name="connsiteX5711" fmla="*/ 2898618 w 7751585"/>
                <a:gd name="connsiteY5711" fmla="*/ 5415879 h 7753593"/>
                <a:gd name="connsiteX5712" fmla="*/ 2860151 w 7751585"/>
                <a:gd name="connsiteY5712" fmla="*/ 5456545 h 7753593"/>
                <a:gd name="connsiteX5713" fmla="*/ 2833407 w 7751585"/>
                <a:gd name="connsiteY5713" fmla="*/ 5485487 h 7753593"/>
                <a:gd name="connsiteX5714" fmla="*/ 2857220 w 7751585"/>
                <a:gd name="connsiteY5714" fmla="*/ 5447386 h 7753593"/>
                <a:gd name="connsiteX5715" fmla="*/ 2888360 w 7751585"/>
                <a:gd name="connsiteY5715" fmla="*/ 5396829 h 7753593"/>
                <a:gd name="connsiteX5716" fmla="*/ 2821317 w 7751585"/>
                <a:gd name="connsiteY5716" fmla="*/ 5504904 h 7753593"/>
                <a:gd name="connsiteX5717" fmla="*/ 2822783 w 7751585"/>
                <a:gd name="connsiteY5717" fmla="*/ 5505270 h 7753593"/>
                <a:gd name="connsiteX5718" fmla="*/ 2823515 w 7751585"/>
                <a:gd name="connsiteY5718" fmla="*/ 5504904 h 7753593"/>
                <a:gd name="connsiteX5719" fmla="*/ 2852091 w 7751585"/>
                <a:gd name="connsiteY5719" fmla="*/ 5563154 h 7753593"/>
                <a:gd name="connsiteX5720" fmla="*/ 2879568 w 7751585"/>
                <a:gd name="connsiteY5720" fmla="*/ 5618840 h 7753593"/>
                <a:gd name="connsiteX5721" fmla="*/ 2877370 w 7751585"/>
                <a:gd name="connsiteY5721" fmla="*/ 5621405 h 7753593"/>
                <a:gd name="connsiteX5722" fmla="*/ 2877370 w 7751585"/>
                <a:gd name="connsiteY5722" fmla="*/ 5622870 h 7753593"/>
                <a:gd name="connsiteX5723" fmla="*/ 2815089 w 7751585"/>
                <a:gd name="connsiteY5723" fmla="*/ 5619573 h 7753593"/>
                <a:gd name="connsiteX5724" fmla="*/ 2750977 w 7751585"/>
                <a:gd name="connsiteY5724" fmla="*/ 5616642 h 7753593"/>
                <a:gd name="connsiteX5725" fmla="*/ 2750977 w 7751585"/>
                <a:gd name="connsiteY5725" fmla="*/ 5616276 h 7753593"/>
                <a:gd name="connsiteX5726" fmla="*/ 2749511 w 7751585"/>
                <a:gd name="connsiteY5726" fmla="*/ 5614811 h 7753593"/>
                <a:gd name="connsiteX5727" fmla="*/ 2785414 w 7751585"/>
                <a:gd name="connsiteY5727" fmla="*/ 5560224 h 7753593"/>
                <a:gd name="connsiteX5728" fmla="*/ 2821317 w 7751585"/>
                <a:gd name="connsiteY5728" fmla="*/ 5504904 h 7753593"/>
                <a:gd name="connsiteX5729" fmla="*/ 2552046 w 7751585"/>
                <a:gd name="connsiteY5729" fmla="*/ 5730945 h 7753593"/>
                <a:gd name="connsiteX5730" fmla="*/ 2564502 w 7751585"/>
                <a:gd name="connsiteY5730" fmla="*/ 5795790 h 7753593"/>
                <a:gd name="connsiteX5731" fmla="*/ 2570364 w 7751585"/>
                <a:gd name="connsiteY5731" fmla="*/ 5826198 h 7753593"/>
                <a:gd name="connsiteX5732" fmla="*/ 2492696 w 7751585"/>
                <a:gd name="connsiteY5732" fmla="*/ 5897637 h 7753593"/>
                <a:gd name="connsiteX5733" fmla="*/ 2522371 w 7751585"/>
                <a:gd name="connsiteY5733" fmla="*/ 5814474 h 7753593"/>
                <a:gd name="connsiteX5734" fmla="*/ 2552046 w 7751585"/>
                <a:gd name="connsiteY5734" fmla="*/ 5730945 h 7753593"/>
                <a:gd name="connsiteX5735" fmla="*/ 2809960 w 7751585"/>
                <a:gd name="connsiteY5735" fmla="*/ 5794691 h 7753593"/>
                <a:gd name="connsiteX5736" fmla="*/ 2808861 w 7751585"/>
                <a:gd name="connsiteY5736" fmla="*/ 5794691 h 7753593"/>
                <a:gd name="connsiteX5737" fmla="*/ 2748412 w 7751585"/>
                <a:gd name="connsiteY5737" fmla="*/ 5621771 h 7753593"/>
                <a:gd name="connsiteX5738" fmla="*/ 2750611 w 7751585"/>
                <a:gd name="connsiteY5738" fmla="*/ 5620672 h 7753593"/>
                <a:gd name="connsiteX5739" fmla="*/ 2750611 w 7751585"/>
                <a:gd name="connsiteY5739" fmla="*/ 5619939 h 7753593"/>
                <a:gd name="connsiteX5740" fmla="*/ 2814723 w 7751585"/>
                <a:gd name="connsiteY5740" fmla="*/ 5623237 h 7753593"/>
                <a:gd name="connsiteX5741" fmla="*/ 2876637 w 7751585"/>
                <a:gd name="connsiteY5741" fmla="*/ 5626168 h 7753593"/>
                <a:gd name="connsiteX5742" fmla="*/ 2879568 w 7751585"/>
                <a:gd name="connsiteY5742" fmla="*/ 5630930 h 7753593"/>
                <a:gd name="connsiteX5743" fmla="*/ 2844764 w 7751585"/>
                <a:gd name="connsiteY5743" fmla="*/ 5711895 h 7753593"/>
                <a:gd name="connsiteX5744" fmla="*/ 2809960 w 7751585"/>
                <a:gd name="connsiteY5744" fmla="*/ 5794691 h 7753593"/>
                <a:gd name="connsiteX5745" fmla="*/ 3177415 w 7751585"/>
                <a:gd name="connsiteY5745" fmla="*/ 5773442 h 7753593"/>
                <a:gd name="connsiteX5746" fmla="*/ 3177415 w 7751585"/>
                <a:gd name="connsiteY5746" fmla="*/ 5795424 h 7753593"/>
                <a:gd name="connsiteX5747" fmla="*/ 3176315 w 7751585"/>
                <a:gd name="connsiteY5747" fmla="*/ 5796523 h 7753593"/>
                <a:gd name="connsiteX5748" fmla="*/ 3150671 w 7751585"/>
                <a:gd name="connsiteY5748" fmla="*/ 5780769 h 7753593"/>
                <a:gd name="connsiteX5749" fmla="*/ 3128323 w 7751585"/>
                <a:gd name="connsiteY5749" fmla="*/ 5767214 h 7753593"/>
                <a:gd name="connsiteX5750" fmla="*/ 3177415 w 7751585"/>
                <a:gd name="connsiteY5750" fmla="*/ 5773442 h 7753593"/>
                <a:gd name="connsiteX5751" fmla="*/ 3224674 w 7751585"/>
                <a:gd name="connsiteY5751" fmla="*/ 5670863 h 7753593"/>
                <a:gd name="connsiteX5752" fmla="*/ 3244824 w 7751585"/>
                <a:gd name="connsiteY5752" fmla="*/ 5611147 h 7753593"/>
                <a:gd name="connsiteX5753" fmla="*/ 3245190 w 7751585"/>
                <a:gd name="connsiteY5753" fmla="*/ 5611147 h 7753593"/>
                <a:gd name="connsiteX5754" fmla="*/ 3262409 w 7751585"/>
                <a:gd name="connsiteY5754" fmla="*/ 5695042 h 7753593"/>
                <a:gd name="connsiteX5755" fmla="*/ 3278895 w 7751585"/>
                <a:gd name="connsiteY5755" fmla="*/ 5773442 h 7753593"/>
                <a:gd name="connsiteX5756" fmla="*/ 3224674 w 7751585"/>
                <a:gd name="connsiteY5756" fmla="*/ 5670863 h 7753593"/>
                <a:gd name="connsiteX5757" fmla="*/ 3195000 w 7751585"/>
                <a:gd name="connsiteY5757" fmla="*/ 5369719 h 7753593"/>
                <a:gd name="connsiteX5758" fmla="*/ 3249587 w 7751585"/>
                <a:gd name="connsiteY5758" fmla="*/ 5320261 h 7753593"/>
                <a:gd name="connsiteX5759" fmla="*/ 3249953 w 7751585"/>
                <a:gd name="connsiteY5759" fmla="*/ 5320627 h 7753593"/>
                <a:gd name="connsiteX5760" fmla="*/ 3252884 w 7751585"/>
                <a:gd name="connsiteY5760" fmla="*/ 5321360 h 7753593"/>
                <a:gd name="connsiteX5761" fmla="*/ 3257646 w 7751585"/>
                <a:gd name="connsiteY5761" fmla="*/ 5318795 h 7753593"/>
                <a:gd name="connsiteX5762" fmla="*/ 3284390 w 7751585"/>
                <a:gd name="connsiteY5762" fmla="*/ 5331984 h 7753593"/>
                <a:gd name="connsiteX5763" fmla="*/ 3147374 w 7751585"/>
                <a:gd name="connsiteY5763" fmla="*/ 5411850 h 7753593"/>
                <a:gd name="connsiteX5764" fmla="*/ 3195000 w 7751585"/>
                <a:gd name="connsiteY5764" fmla="*/ 5369719 h 7753593"/>
                <a:gd name="connsiteX5765" fmla="*/ 3297579 w 7751585"/>
                <a:gd name="connsiteY5765" fmla="*/ 5328687 h 7753593"/>
                <a:gd name="connsiteX5766" fmla="*/ 3299045 w 7751585"/>
                <a:gd name="connsiteY5766" fmla="*/ 5330518 h 7753593"/>
                <a:gd name="connsiteX5767" fmla="*/ 3302342 w 7751585"/>
                <a:gd name="connsiteY5767" fmla="*/ 5331251 h 7753593"/>
                <a:gd name="connsiteX5768" fmla="*/ 3302342 w 7751585"/>
                <a:gd name="connsiteY5768" fmla="*/ 5331251 h 7753593"/>
                <a:gd name="connsiteX5769" fmla="*/ 3307104 w 7751585"/>
                <a:gd name="connsiteY5769" fmla="*/ 5329053 h 7753593"/>
                <a:gd name="connsiteX5770" fmla="*/ 3360226 w 7751585"/>
                <a:gd name="connsiteY5770" fmla="*/ 5361659 h 7753593"/>
                <a:gd name="connsiteX5771" fmla="*/ 3388069 w 7751585"/>
                <a:gd name="connsiteY5771" fmla="*/ 5378511 h 7753593"/>
                <a:gd name="connsiteX5772" fmla="*/ 3337146 w 7751585"/>
                <a:gd name="connsiteY5772" fmla="*/ 5353599 h 7753593"/>
                <a:gd name="connsiteX5773" fmla="*/ 3291717 w 7751585"/>
                <a:gd name="connsiteY5773" fmla="*/ 5331618 h 7753593"/>
                <a:gd name="connsiteX5774" fmla="*/ 3297579 w 7751585"/>
                <a:gd name="connsiteY5774" fmla="*/ 5328687 h 7753593"/>
                <a:gd name="connsiteX5775" fmla="*/ 3420308 w 7751585"/>
                <a:gd name="connsiteY5775" fmla="*/ 5390967 h 7753593"/>
                <a:gd name="connsiteX5776" fmla="*/ 3417011 w 7751585"/>
                <a:gd name="connsiteY5776" fmla="*/ 5392066 h 7753593"/>
                <a:gd name="connsiteX5777" fmla="*/ 3362424 w 7751585"/>
                <a:gd name="connsiteY5777" fmla="*/ 5358362 h 7753593"/>
                <a:gd name="connsiteX5778" fmla="*/ 3308936 w 7751585"/>
                <a:gd name="connsiteY5778" fmla="*/ 5325756 h 7753593"/>
                <a:gd name="connsiteX5779" fmla="*/ 3309303 w 7751585"/>
                <a:gd name="connsiteY5779" fmla="*/ 5321360 h 7753593"/>
                <a:gd name="connsiteX5780" fmla="*/ 3472697 w 7751585"/>
                <a:gd name="connsiteY5780" fmla="*/ 5219879 h 7753593"/>
                <a:gd name="connsiteX5781" fmla="*/ 3473063 w 7751585"/>
                <a:gd name="connsiteY5781" fmla="*/ 5220246 h 7753593"/>
                <a:gd name="connsiteX5782" fmla="*/ 3446686 w 7751585"/>
                <a:gd name="connsiteY5782" fmla="*/ 5305240 h 7753593"/>
                <a:gd name="connsiteX5783" fmla="*/ 3420308 w 7751585"/>
                <a:gd name="connsiteY5783" fmla="*/ 5390967 h 7753593"/>
                <a:gd name="connsiteX5784" fmla="*/ 3116600 w 7751585"/>
                <a:gd name="connsiteY5784" fmla="*/ 7230804 h 7753593"/>
                <a:gd name="connsiteX5785" fmla="*/ 3116600 w 7751585"/>
                <a:gd name="connsiteY5785" fmla="*/ 7230804 h 7753593"/>
                <a:gd name="connsiteX5786" fmla="*/ 3116600 w 7751585"/>
                <a:gd name="connsiteY5786" fmla="*/ 7230804 h 7753593"/>
                <a:gd name="connsiteX5787" fmla="*/ 3116233 w 7751585"/>
                <a:gd name="connsiteY5787" fmla="*/ 7230438 h 7753593"/>
                <a:gd name="connsiteX5788" fmla="*/ 3116233 w 7751585"/>
                <a:gd name="connsiteY5788" fmla="*/ 7230438 h 7753593"/>
                <a:gd name="connsiteX5789" fmla="*/ 3116233 w 7751585"/>
                <a:gd name="connsiteY5789" fmla="*/ 7230438 h 7753593"/>
                <a:gd name="connsiteX5790" fmla="*/ 3115867 w 7751585"/>
                <a:gd name="connsiteY5790" fmla="*/ 7230438 h 7753593"/>
                <a:gd name="connsiteX5791" fmla="*/ 3115501 w 7751585"/>
                <a:gd name="connsiteY5791" fmla="*/ 7230071 h 7753593"/>
                <a:gd name="connsiteX5792" fmla="*/ 2951373 w 7751585"/>
                <a:gd name="connsiteY5792" fmla="*/ 7227507 h 7753593"/>
                <a:gd name="connsiteX5793" fmla="*/ 2790543 w 7751585"/>
                <a:gd name="connsiteY5793" fmla="*/ 7225675 h 7753593"/>
                <a:gd name="connsiteX5794" fmla="*/ 2873706 w 7751585"/>
                <a:gd name="connsiteY5794" fmla="*/ 7102580 h 7753593"/>
                <a:gd name="connsiteX5795" fmla="*/ 2957968 w 7751585"/>
                <a:gd name="connsiteY5795" fmla="*/ 6976554 h 7753593"/>
                <a:gd name="connsiteX5796" fmla="*/ 2958334 w 7751585"/>
                <a:gd name="connsiteY5796" fmla="*/ 6976554 h 7753593"/>
                <a:gd name="connsiteX5797" fmla="*/ 2958334 w 7751585"/>
                <a:gd name="connsiteY5797" fmla="*/ 6976187 h 7753593"/>
                <a:gd name="connsiteX5798" fmla="*/ 2958334 w 7751585"/>
                <a:gd name="connsiteY5798" fmla="*/ 6976187 h 7753593"/>
                <a:gd name="connsiteX5799" fmla="*/ 2958334 w 7751585"/>
                <a:gd name="connsiteY5799" fmla="*/ 6975821 h 7753593"/>
                <a:gd name="connsiteX5800" fmla="*/ 2958334 w 7751585"/>
                <a:gd name="connsiteY5800" fmla="*/ 6975821 h 7753593"/>
                <a:gd name="connsiteX5801" fmla="*/ 2957968 w 7751585"/>
                <a:gd name="connsiteY5801" fmla="*/ 6974722 h 7753593"/>
                <a:gd name="connsiteX5802" fmla="*/ 2957968 w 7751585"/>
                <a:gd name="connsiteY5802" fmla="*/ 6974722 h 7753593"/>
                <a:gd name="connsiteX5803" fmla="*/ 2957968 w 7751585"/>
                <a:gd name="connsiteY5803" fmla="*/ 6974355 h 7753593"/>
                <a:gd name="connsiteX5804" fmla="*/ 2957968 w 7751585"/>
                <a:gd name="connsiteY5804" fmla="*/ 6974355 h 7753593"/>
                <a:gd name="connsiteX5805" fmla="*/ 2895687 w 7751585"/>
                <a:gd name="connsiteY5805" fmla="*/ 6915739 h 7753593"/>
                <a:gd name="connsiteX5806" fmla="*/ 2832674 w 7751585"/>
                <a:gd name="connsiteY5806" fmla="*/ 6856755 h 7753593"/>
                <a:gd name="connsiteX5807" fmla="*/ 2832674 w 7751585"/>
                <a:gd name="connsiteY5807" fmla="*/ 6856755 h 7753593"/>
                <a:gd name="connsiteX5808" fmla="*/ 2832674 w 7751585"/>
                <a:gd name="connsiteY5808" fmla="*/ 6856755 h 7753593"/>
                <a:gd name="connsiteX5809" fmla="*/ 2832674 w 7751585"/>
                <a:gd name="connsiteY5809" fmla="*/ 6856755 h 7753593"/>
                <a:gd name="connsiteX5810" fmla="*/ 2832674 w 7751585"/>
                <a:gd name="connsiteY5810" fmla="*/ 6856755 h 7753593"/>
                <a:gd name="connsiteX5811" fmla="*/ 2832674 w 7751585"/>
                <a:gd name="connsiteY5811" fmla="*/ 6856755 h 7753593"/>
                <a:gd name="connsiteX5812" fmla="*/ 2753175 w 7751585"/>
                <a:gd name="connsiteY5812" fmla="*/ 6806931 h 7753593"/>
                <a:gd name="connsiteX5813" fmla="*/ 2679171 w 7751585"/>
                <a:gd name="connsiteY5813" fmla="*/ 6761136 h 7753593"/>
                <a:gd name="connsiteX5814" fmla="*/ 2675874 w 7751585"/>
                <a:gd name="connsiteY5814" fmla="*/ 6752344 h 7753593"/>
                <a:gd name="connsiteX5815" fmla="*/ 2675874 w 7751585"/>
                <a:gd name="connsiteY5815" fmla="*/ 6752344 h 7753593"/>
                <a:gd name="connsiteX5816" fmla="*/ 2667814 w 7751585"/>
                <a:gd name="connsiteY5816" fmla="*/ 6753809 h 7753593"/>
                <a:gd name="connsiteX5817" fmla="*/ 2584651 w 7751585"/>
                <a:gd name="connsiteY5817" fmla="*/ 6699223 h 7753593"/>
                <a:gd name="connsiteX5818" fmla="*/ 2502222 w 7751585"/>
                <a:gd name="connsiteY5818" fmla="*/ 6645368 h 7753593"/>
                <a:gd name="connsiteX5819" fmla="*/ 2498558 w 7751585"/>
                <a:gd name="connsiteY5819" fmla="*/ 6635477 h 7753593"/>
                <a:gd name="connsiteX5820" fmla="*/ 2494894 w 7751585"/>
                <a:gd name="connsiteY5820" fmla="*/ 6634744 h 7753593"/>
                <a:gd name="connsiteX5821" fmla="*/ 2492696 w 7751585"/>
                <a:gd name="connsiteY5821" fmla="*/ 6635477 h 7753593"/>
                <a:gd name="connsiteX5822" fmla="*/ 2416494 w 7751585"/>
                <a:gd name="connsiteY5822" fmla="*/ 6496628 h 7753593"/>
                <a:gd name="connsiteX5823" fmla="*/ 2338461 w 7751585"/>
                <a:gd name="connsiteY5823" fmla="*/ 6355215 h 7753593"/>
                <a:gd name="connsiteX5824" fmla="*/ 2339560 w 7751585"/>
                <a:gd name="connsiteY5824" fmla="*/ 6354482 h 7753593"/>
                <a:gd name="connsiteX5825" fmla="*/ 2339926 w 7751585"/>
                <a:gd name="connsiteY5825" fmla="*/ 6350452 h 7753593"/>
                <a:gd name="connsiteX5826" fmla="*/ 2337362 w 7751585"/>
                <a:gd name="connsiteY5826" fmla="*/ 6347155 h 7753593"/>
                <a:gd name="connsiteX5827" fmla="*/ 2335530 w 7751585"/>
                <a:gd name="connsiteY5827" fmla="*/ 6347155 h 7753593"/>
                <a:gd name="connsiteX5828" fmla="*/ 2297429 w 7751585"/>
                <a:gd name="connsiteY5828" fmla="*/ 6201712 h 7753593"/>
                <a:gd name="connsiteX5829" fmla="*/ 2258229 w 7751585"/>
                <a:gd name="connsiteY5829" fmla="*/ 6053704 h 7753593"/>
                <a:gd name="connsiteX5830" fmla="*/ 2348719 w 7751585"/>
                <a:gd name="connsiteY5830" fmla="*/ 6034654 h 7753593"/>
                <a:gd name="connsiteX5831" fmla="*/ 2431149 w 7751585"/>
                <a:gd name="connsiteY5831" fmla="*/ 6017069 h 7753593"/>
                <a:gd name="connsiteX5832" fmla="*/ 2435545 w 7751585"/>
                <a:gd name="connsiteY5832" fmla="*/ 6022564 h 7753593"/>
                <a:gd name="connsiteX5833" fmla="*/ 2440308 w 7751585"/>
                <a:gd name="connsiteY5833" fmla="*/ 6023663 h 7753593"/>
                <a:gd name="connsiteX5834" fmla="*/ 2450565 w 7751585"/>
                <a:gd name="connsiteY5834" fmla="*/ 6013405 h 7753593"/>
                <a:gd name="connsiteX5835" fmla="*/ 2445070 w 7751585"/>
                <a:gd name="connsiteY5835" fmla="*/ 6004246 h 7753593"/>
                <a:gd name="connsiteX5836" fmla="*/ 2440308 w 7751585"/>
                <a:gd name="connsiteY5836" fmla="*/ 6003147 h 7753593"/>
                <a:gd name="connsiteX5837" fmla="*/ 2435911 w 7751585"/>
                <a:gd name="connsiteY5837" fmla="*/ 6004246 h 7753593"/>
                <a:gd name="connsiteX5838" fmla="*/ 2398543 w 7751585"/>
                <a:gd name="connsiteY5838" fmla="*/ 5952590 h 7753593"/>
                <a:gd name="connsiteX5839" fmla="*/ 2356412 w 7751585"/>
                <a:gd name="connsiteY5839" fmla="*/ 5895073 h 7753593"/>
                <a:gd name="connsiteX5840" fmla="*/ 2354947 w 7751585"/>
                <a:gd name="connsiteY5840" fmla="*/ 5891409 h 7753593"/>
                <a:gd name="connsiteX5841" fmla="*/ 2350551 w 7751585"/>
                <a:gd name="connsiteY5841" fmla="*/ 5892874 h 7753593"/>
                <a:gd name="connsiteX5842" fmla="*/ 2350551 w 7751585"/>
                <a:gd name="connsiteY5842" fmla="*/ 5895439 h 7753593"/>
                <a:gd name="connsiteX5843" fmla="*/ 2302558 w 7751585"/>
                <a:gd name="connsiteY5843" fmla="*/ 5972373 h 7753593"/>
                <a:gd name="connsiteX5844" fmla="*/ 2253833 w 7751585"/>
                <a:gd name="connsiteY5844" fmla="*/ 6051140 h 7753593"/>
                <a:gd name="connsiteX5845" fmla="*/ 2253100 w 7751585"/>
                <a:gd name="connsiteY5845" fmla="*/ 6051506 h 7753593"/>
                <a:gd name="connsiteX5846" fmla="*/ 2253100 w 7751585"/>
                <a:gd name="connsiteY5846" fmla="*/ 6051872 h 7753593"/>
                <a:gd name="connsiteX5847" fmla="*/ 2157847 w 7751585"/>
                <a:gd name="connsiteY5847" fmla="*/ 6152620 h 7753593"/>
                <a:gd name="connsiteX5848" fmla="*/ 2068823 w 7751585"/>
                <a:gd name="connsiteY5848" fmla="*/ 6247873 h 7753593"/>
                <a:gd name="connsiteX5849" fmla="*/ 2068090 w 7751585"/>
                <a:gd name="connsiteY5849" fmla="*/ 6247140 h 7753593"/>
                <a:gd name="connsiteX5850" fmla="*/ 2055268 w 7751585"/>
                <a:gd name="connsiteY5850" fmla="*/ 6251170 h 7753593"/>
                <a:gd name="connsiteX5851" fmla="*/ 2059298 w 7751585"/>
                <a:gd name="connsiteY5851" fmla="*/ 6263992 h 7753593"/>
                <a:gd name="connsiteX5852" fmla="*/ 2063694 w 7751585"/>
                <a:gd name="connsiteY5852" fmla="*/ 6265091 h 7753593"/>
                <a:gd name="connsiteX5853" fmla="*/ 2068823 w 7751585"/>
                <a:gd name="connsiteY5853" fmla="*/ 6263626 h 7753593"/>
                <a:gd name="connsiteX5854" fmla="*/ 2176165 w 7751585"/>
                <a:gd name="connsiteY5854" fmla="*/ 6380127 h 7753593"/>
                <a:gd name="connsiteX5855" fmla="*/ 2124143 w 7751585"/>
                <a:gd name="connsiteY5855" fmla="*/ 6390385 h 7753593"/>
                <a:gd name="connsiteX5856" fmla="*/ 2118281 w 7751585"/>
                <a:gd name="connsiteY5856" fmla="*/ 6388187 h 7753593"/>
                <a:gd name="connsiteX5857" fmla="*/ 2115717 w 7751585"/>
                <a:gd name="connsiteY5857" fmla="*/ 6390751 h 7753593"/>
                <a:gd name="connsiteX5858" fmla="*/ 2115350 w 7751585"/>
                <a:gd name="connsiteY5858" fmla="*/ 6394415 h 7753593"/>
                <a:gd name="connsiteX5859" fmla="*/ 2117915 w 7751585"/>
                <a:gd name="connsiteY5859" fmla="*/ 6397346 h 7753593"/>
                <a:gd name="connsiteX5860" fmla="*/ 2120113 w 7751585"/>
                <a:gd name="connsiteY5860" fmla="*/ 6398078 h 7753593"/>
                <a:gd name="connsiteX5861" fmla="*/ 2122677 w 7751585"/>
                <a:gd name="connsiteY5861" fmla="*/ 6396613 h 7753593"/>
                <a:gd name="connsiteX5862" fmla="*/ 2208038 w 7751585"/>
                <a:gd name="connsiteY5862" fmla="*/ 6453032 h 7753593"/>
                <a:gd name="connsiteX5863" fmla="*/ 2290102 w 7751585"/>
                <a:gd name="connsiteY5863" fmla="*/ 6506519 h 7753593"/>
                <a:gd name="connsiteX5864" fmla="*/ 2289735 w 7751585"/>
                <a:gd name="connsiteY5864" fmla="*/ 6512015 h 7753593"/>
                <a:gd name="connsiteX5865" fmla="*/ 2293765 w 7751585"/>
                <a:gd name="connsiteY5865" fmla="*/ 6516777 h 7753593"/>
                <a:gd name="connsiteX5866" fmla="*/ 2256397 w 7751585"/>
                <a:gd name="connsiteY5866" fmla="*/ 6623387 h 7753593"/>
                <a:gd name="connsiteX5867" fmla="*/ 2219029 w 7751585"/>
                <a:gd name="connsiteY5867" fmla="*/ 6730363 h 7753593"/>
                <a:gd name="connsiteX5868" fmla="*/ 2210236 w 7751585"/>
                <a:gd name="connsiteY5868" fmla="*/ 6734393 h 7753593"/>
                <a:gd name="connsiteX5869" fmla="*/ 2209504 w 7751585"/>
                <a:gd name="connsiteY5869" fmla="*/ 6741354 h 7753593"/>
                <a:gd name="connsiteX5870" fmla="*/ 2213900 w 7751585"/>
                <a:gd name="connsiteY5870" fmla="*/ 6746482 h 7753593"/>
                <a:gd name="connsiteX5871" fmla="*/ 2217930 w 7751585"/>
                <a:gd name="connsiteY5871" fmla="*/ 6747581 h 7753593"/>
                <a:gd name="connsiteX5872" fmla="*/ 2224891 w 7751585"/>
                <a:gd name="connsiteY5872" fmla="*/ 6743552 h 7753593"/>
                <a:gd name="connsiteX5873" fmla="*/ 2349451 w 7751585"/>
                <a:gd name="connsiteY5873" fmla="*/ 6797406 h 7753593"/>
                <a:gd name="connsiteX5874" fmla="*/ 2472181 w 7751585"/>
                <a:gd name="connsiteY5874" fmla="*/ 6849795 h 7753593"/>
                <a:gd name="connsiteX5875" fmla="*/ 2471814 w 7751585"/>
                <a:gd name="connsiteY5875" fmla="*/ 6855656 h 7753593"/>
                <a:gd name="connsiteX5876" fmla="*/ 2482438 w 7751585"/>
                <a:gd name="connsiteY5876" fmla="*/ 6863716 h 7753593"/>
                <a:gd name="connsiteX5877" fmla="*/ 2485003 w 7751585"/>
                <a:gd name="connsiteY5877" fmla="*/ 6862983 h 7753593"/>
                <a:gd name="connsiteX5878" fmla="*/ 2546184 w 7751585"/>
                <a:gd name="connsiteY5878" fmla="*/ 7008060 h 7753593"/>
                <a:gd name="connsiteX5879" fmla="*/ 2608098 w 7751585"/>
                <a:gd name="connsiteY5879" fmla="*/ 7153137 h 7753593"/>
                <a:gd name="connsiteX5880" fmla="*/ 2604435 w 7751585"/>
                <a:gd name="connsiteY5880" fmla="*/ 7157167 h 7753593"/>
                <a:gd name="connsiteX5881" fmla="*/ 2608831 w 7751585"/>
                <a:gd name="connsiteY5881" fmla="*/ 7171454 h 7753593"/>
                <a:gd name="connsiteX5882" fmla="*/ 2613594 w 7751585"/>
                <a:gd name="connsiteY5882" fmla="*/ 7172554 h 7753593"/>
                <a:gd name="connsiteX5883" fmla="*/ 2622386 w 7751585"/>
                <a:gd name="connsiteY5883" fmla="*/ 7167425 h 7753593"/>
                <a:gd name="connsiteX5884" fmla="*/ 2699321 w 7751585"/>
                <a:gd name="connsiteY5884" fmla="*/ 7197466 h 7753593"/>
                <a:gd name="connsiteX5885" fmla="*/ 2782850 w 7751585"/>
                <a:gd name="connsiteY5885" fmla="*/ 7229705 h 7753593"/>
                <a:gd name="connsiteX5886" fmla="*/ 2648397 w 7751585"/>
                <a:gd name="connsiteY5886" fmla="*/ 7311036 h 7753593"/>
                <a:gd name="connsiteX5887" fmla="*/ 2518708 w 7751585"/>
                <a:gd name="connsiteY5887" fmla="*/ 7389803 h 7753593"/>
                <a:gd name="connsiteX5888" fmla="*/ 2516509 w 7751585"/>
                <a:gd name="connsiteY5888" fmla="*/ 7387238 h 7753593"/>
                <a:gd name="connsiteX5889" fmla="*/ 2503321 w 7751585"/>
                <a:gd name="connsiteY5889" fmla="*/ 7391268 h 7753593"/>
                <a:gd name="connsiteX5890" fmla="*/ 2503321 w 7751585"/>
                <a:gd name="connsiteY5890" fmla="*/ 7391268 h 7753593"/>
                <a:gd name="connsiteX5891" fmla="*/ 2502588 w 7751585"/>
                <a:gd name="connsiteY5891" fmla="*/ 7398595 h 7753593"/>
                <a:gd name="connsiteX5892" fmla="*/ 2507351 w 7751585"/>
                <a:gd name="connsiteY5892" fmla="*/ 7404457 h 7753593"/>
                <a:gd name="connsiteX5893" fmla="*/ 2509549 w 7751585"/>
                <a:gd name="connsiteY5893" fmla="*/ 7405189 h 7753593"/>
                <a:gd name="connsiteX5894" fmla="*/ 2501855 w 7751585"/>
                <a:gd name="connsiteY5894" fmla="*/ 7557227 h 7753593"/>
                <a:gd name="connsiteX5895" fmla="*/ 2494162 w 7751585"/>
                <a:gd name="connsiteY5895" fmla="*/ 7712928 h 7753593"/>
                <a:gd name="connsiteX5896" fmla="*/ 2490132 w 7751585"/>
                <a:gd name="connsiteY5896" fmla="*/ 7715859 h 7753593"/>
                <a:gd name="connsiteX5897" fmla="*/ 2492696 w 7751585"/>
                <a:gd name="connsiteY5897" fmla="*/ 7724285 h 7753593"/>
                <a:gd name="connsiteX5898" fmla="*/ 2495627 w 7751585"/>
                <a:gd name="connsiteY5898" fmla="*/ 7725018 h 7753593"/>
                <a:gd name="connsiteX5899" fmla="*/ 2501123 w 7751585"/>
                <a:gd name="connsiteY5899" fmla="*/ 7721720 h 7753593"/>
                <a:gd name="connsiteX5900" fmla="*/ 2501123 w 7751585"/>
                <a:gd name="connsiteY5900" fmla="*/ 7720255 h 7753593"/>
                <a:gd name="connsiteX5901" fmla="*/ 2662685 w 7751585"/>
                <a:gd name="connsiteY5901" fmla="*/ 7691679 h 7753593"/>
                <a:gd name="connsiteX5902" fmla="*/ 2817654 w 7751585"/>
                <a:gd name="connsiteY5902" fmla="*/ 7663837 h 7753593"/>
                <a:gd name="connsiteX5903" fmla="*/ 2820951 w 7751585"/>
                <a:gd name="connsiteY5903" fmla="*/ 7667866 h 7753593"/>
                <a:gd name="connsiteX5904" fmla="*/ 2831209 w 7751585"/>
                <a:gd name="connsiteY5904" fmla="*/ 7664935 h 7753593"/>
                <a:gd name="connsiteX5905" fmla="*/ 2959433 w 7751585"/>
                <a:gd name="connsiteY5905" fmla="*/ 7705234 h 7753593"/>
                <a:gd name="connsiteX5906" fmla="*/ 3088024 w 7751585"/>
                <a:gd name="connsiteY5906" fmla="*/ 7745167 h 7753593"/>
                <a:gd name="connsiteX5907" fmla="*/ 3087658 w 7751585"/>
                <a:gd name="connsiteY5907" fmla="*/ 7748098 h 7753593"/>
                <a:gd name="connsiteX5908" fmla="*/ 3091687 w 7751585"/>
                <a:gd name="connsiteY5908" fmla="*/ 7752860 h 7753593"/>
                <a:gd name="connsiteX5909" fmla="*/ 3095351 w 7751585"/>
                <a:gd name="connsiteY5909" fmla="*/ 7753594 h 7753593"/>
                <a:gd name="connsiteX5910" fmla="*/ 3103411 w 7751585"/>
                <a:gd name="connsiteY5910" fmla="*/ 7745533 h 7753593"/>
                <a:gd name="connsiteX5911" fmla="*/ 3099015 w 7751585"/>
                <a:gd name="connsiteY5911" fmla="*/ 7738206 h 7753593"/>
                <a:gd name="connsiteX5912" fmla="*/ 3092787 w 7751585"/>
                <a:gd name="connsiteY5912" fmla="*/ 7737840 h 7753593"/>
                <a:gd name="connsiteX5913" fmla="*/ 3016218 w 7751585"/>
                <a:gd name="connsiteY5913" fmla="*/ 7613279 h 7753593"/>
                <a:gd name="connsiteX5914" fmla="*/ 2940016 w 7751585"/>
                <a:gd name="connsiteY5914" fmla="*/ 7490550 h 7753593"/>
                <a:gd name="connsiteX5915" fmla="*/ 2942215 w 7751585"/>
                <a:gd name="connsiteY5915" fmla="*/ 7478827 h 7753593"/>
                <a:gd name="connsiteX5916" fmla="*/ 2940383 w 7751585"/>
                <a:gd name="connsiteY5916" fmla="*/ 7476995 h 7753593"/>
                <a:gd name="connsiteX5917" fmla="*/ 3025744 w 7751585"/>
                <a:gd name="connsiteY5917" fmla="*/ 7359762 h 7753593"/>
                <a:gd name="connsiteX5918" fmla="*/ 3116233 w 7751585"/>
                <a:gd name="connsiteY5918" fmla="*/ 7234834 h 7753593"/>
                <a:gd name="connsiteX5919" fmla="*/ 3116233 w 7751585"/>
                <a:gd name="connsiteY5919" fmla="*/ 7234102 h 7753593"/>
                <a:gd name="connsiteX5920" fmla="*/ 3116600 w 7751585"/>
                <a:gd name="connsiteY5920" fmla="*/ 7233735 h 7753593"/>
                <a:gd name="connsiteX5921" fmla="*/ 3116600 w 7751585"/>
                <a:gd name="connsiteY5921" fmla="*/ 7230804 h 7753593"/>
                <a:gd name="connsiteX5922" fmla="*/ 3013287 w 7751585"/>
                <a:gd name="connsiteY5922" fmla="*/ 7612913 h 7753593"/>
                <a:gd name="connsiteX5923" fmla="*/ 3090588 w 7751585"/>
                <a:gd name="connsiteY5923" fmla="*/ 7737474 h 7753593"/>
                <a:gd name="connsiteX5924" fmla="*/ 3089123 w 7751585"/>
                <a:gd name="connsiteY5924" fmla="*/ 7738940 h 7753593"/>
                <a:gd name="connsiteX5925" fmla="*/ 2960899 w 7751585"/>
                <a:gd name="connsiteY5925" fmla="*/ 7698640 h 7753593"/>
                <a:gd name="connsiteX5926" fmla="*/ 2831941 w 7751585"/>
                <a:gd name="connsiteY5926" fmla="*/ 7658707 h 7753593"/>
                <a:gd name="connsiteX5927" fmla="*/ 2829743 w 7751585"/>
                <a:gd name="connsiteY5927" fmla="*/ 7653212 h 7753593"/>
                <a:gd name="connsiteX5928" fmla="*/ 2880667 w 7751585"/>
                <a:gd name="connsiteY5928" fmla="*/ 7570416 h 7753593"/>
                <a:gd name="connsiteX5929" fmla="*/ 2930125 w 7751585"/>
                <a:gd name="connsiteY5929" fmla="*/ 7489818 h 7753593"/>
                <a:gd name="connsiteX5930" fmla="*/ 2933788 w 7751585"/>
                <a:gd name="connsiteY5930" fmla="*/ 7490550 h 7753593"/>
                <a:gd name="connsiteX5931" fmla="*/ 2937452 w 7751585"/>
                <a:gd name="connsiteY5931" fmla="*/ 7489451 h 7753593"/>
                <a:gd name="connsiteX5932" fmla="*/ 3013287 w 7751585"/>
                <a:gd name="connsiteY5932" fmla="*/ 7612913 h 7753593"/>
                <a:gd name="connsiteX5933" fmla="*/ 2513212 w 7751585"/>
                <a:gd name="connsiteY5933" fmla="*/ 7403358 h 7753593"/>
                <a:gd name="connsiteX5934" fmla="*/ 2520539 w 7751585"/>
                <a:gd name="connsiteY5934" fmla="*/ 7398595 h 7753593"/>
                <a:gd name="connsiteX5935" fmla="*/ 2521272 w 7751585"/>
                <a:gd name="connsiteY5935" fmla="*/ 7390902 h 7753593"/>
                <a:gd name="connsiteX5936" fmla="*/ 2520906 w 7751585"/>
                <a:gd name="connsiteY5936" fmla="*/ 7390535 h 7753593"/>
                <a:gd name="connsiteX5937" fmla="*/ 2650229 w 7751585"/>
                <a:gd name="connsiteY5937" fmla="*/ 7312135 h 7753593"/>
                <a:gd name="connsiteX5938" fmla="*/ 2786147 w 7751585"/>
                <a:gd name="connsiteY5938" fmla="*/ 7229339 h 7753593"/>
                <a:gd name="connsiteX5939" fmla="*/ 2858686 w 7751585"/>
                <a:gd name="connsiteY5939" fmla="*/ 7354632 h 7753593"/>
                <a:gd name="connsiteX5940" fmla="*/ 2919500 w 7751585"/>
                <a:gd name="connsiteY5940" fmla="*/ 7459410 h 7753593"/>
                <a:gd name="connsiteX5941" fmla="*/ 2884330 w 7751585"/>
                <a:gd name="connsiteY5941" fmla="*/ 7531215 h 7753593"/>
                <a:gd name="connsiteX5942" fmla="*/ 2826080 w 7751585"/>
                <a:gd name="connsiteY5942" fmla="*/ 7651014 h 7753593"/>
                <a:gd name="connsiteX5943" fmla="*/ 2817654 w 7751585"/>
                <a:gd name="connsiteY5943" fmla="*/ 7653944 h 7753593"/>
                <a:gd name="connsiteX5944" fmla="*/ 2817287 w 7751585"/>
                <a:gd name="connsiteY5944" fmla="*/ 7657608 h 7753593"/>
                <a:gd name="connsiteX5945" fmla="*/ 2659754 w 7751585"/>
                <a:gd name="connsiteY5945" fmla="*/ 7685085 h 7753593"/>
                <a:gd name="connsiteX5946" fmla="*/ 2500756 w 7751585"/>
                <a:gd name="connsiteY5946" fmla="*/ 7713295 h 7753593"/>
                <a:gd name="connsiteX5947" fmla="*/ 2498192 w 7751585"/>
                <a:gd name="connsiteY5947" fmla="*/ 7710364 h 7753593"/>
                <a:gd name="connsiteX5948" fmla="*/ 2497459 w 7751585"/>
                <a:gd name="connsiteY5948" fmla="*/ 7710364 h 7753593"/>
                <a:gd name="connsiteX5949" fmla="*/ 2505519 w 7751585"/>
                <a:gd name="connsiteY5949" fmla="*/ 7554663 h 7753593"/>
                <a:gd name="connsiteX5950" fmla="*/ 2513212 w 7751585"/>
                <a:gd name="connsiteY5950" fmla="*/ 7403358 h 7753593"/>
                <a:gd name="connsiteX5951" fmla="*/ 2350551 w 7751585"/>
                <a:gd name="connsiteY5951" fmla="*/ 6791544 h 7753593"/>
                <a:gd name="connsiteX5952" fmla="*/ 2225623 w 7751585"/>
                <a:gd name="connsiteY5952" fmla="*/ 6738056 h 7753593"/>
                <a:gd name="connsiteX5953" fmla="*/ 2225990 w 7751585"/>
                <a:gd name="connsiteY5953" fmla="*/ 6735491 h 7753593"/>
                <a:gd name="connsiteX5954" fmla="*/ 2356046 w 7751585"/>
                <a:gd name="connsiteY5954" fmla="*/ 6690796 h 7753593"/>
                <a:gd name="connsiteX5955" fmla="*/ 2486835 w 7751585"/>
                <a:gd name="connsiteY5955" fmla="*/ 6645368 h 7753593"/>
                <a:gd name="connsiteX5956" fmla="*/ 2489399 w 7751585"/>
                <a:gd name="connsiteY5956" fmla="*/ 6648665 h 7753593"/>
                <a:gd name="connsiteX5957" fmla="*/ 2490865 w 7751585"/>
                <a:gd name="connsiteY5957" fmla="*/ 6649032 h 7753593"/>
                <a:gd name="connsiteX5958" fmla="*/ 2485736 w 7751585"/>
                <a:gd name="connsiteY5958" fmla="*/ 6746116 h 7753593"/>
                <a:gd name="connsiteX5959" fmla="*/ 2480973 w 7751585"/>
                <a:gd name="connsiteY5959" fmla="*/ 6839903 h 7753593"/>
                <a:gd name="connsiteX5960" fmla="*/ 2472913 w 7751585"/>
                <a:gd name="connsiteY5960" fmla="*/ 6845032 h 7753593"/>
                <a:gd name="connsiteX5961" fmla="*/ 2350551 w 7751585"/>
                <a:gd name="connsiteY5961" fmla="*/ 6791544 h 7753593"/>
                <a:gd name="connsiteX5962" fmla="*/ 2124143 w 7751585"/>
                <a:gd name="connsiteY5962" fmla="*/ 6392217 h 7753593"/>
                <a:gd name="connsiteX5963" fmla="*/ 2178730 w 7751585"/>
                <a:gd name="connsiteY5963" fmla="*/ 6381959 h 7753593"/>
                <a:gd name="connsiteX5964" fmla="*/ 2178730 w 7751585"/>
                <a:gd name="connsiteY5964" fmla="*/ 6381959 h 7753593"/>
                <a:gd name="connsiteX5965" fmla="*/ 2286438 w 7751585"/>
                <a:gd name="connsiteY5965" fmla="*/ 6498460 h 7753593"/>
                <a:gd name="connsiteX5966" fmla="*/ 2209504 w 7751585"/>
                <a:gd name="connsiteY5966" fmla="*/ 6447902 h 7753593"/>
                <a:gd name="connsiteX5967" fmla="*/ 2124143 w 7751585"/>
                <a:gd name="connsiteY5967" fmla="*/ 6392217 h 7753593"/>
                <a:gd name="connsiteX5968" fmla="*/ 2124143 w 7751585"/>
                <a:gd name="connsiteY5968" fmla="*/ 6392217 h 7753593"/>
                <a:gd name="connsiteX5969" fmla="*/ 2352382 w 7751585"/>
                <a:gd name="connsiteY5969" fmla="*/ 5895073 h 7753593"/>
                <a:gd name="connsiteX5970" fmla="*/ 2393780 w 7751585"/>
                <a:gd name="connsiteY5970" fmla="*/ 5952590 h 7753593"/>
                <a:gd name="connsiteX5971" fmla="*/ 2431149 w 7751585"/>
                <a:gd name="connsiteY5971" fmla="*/ 6004246 h 7753593"/>
                <a:gd name="connsiteX5972" fmla="*/ 2429317 w 7751585"/>
                <a:gd name="connsiteY5972" fmla="*/ 6006444 h 7753593"/>
                <a:gd name="connsiteX5973" fmla="*/ 2428950 w 7751585"/>
                <a:gd name="connsiteY5973" fmla="*/ 6011207 h 7753593"/>
                <a:gd name="connsiteX5974" fmla="*/ 2345788 w 7751585"/>
                <a:gd name="connsiteY5974" fmla="*/ 6028792 h 7753593"/>
                <a:gd name="connsiteX5975" fmla="*/ 2257496 w 7751585"/>
                <a:gd name="connsiteY5975" fmla="*/ 6047843 h 7753593"/>
                <a:gd name="connsiteX5976" fmla="*/ 2304756 w 7751585"/>
                <a:gd name="connsiteY5976" fmla="*/ 5972007 h 7753593"/>
                <a:gd name="connsiteX5977" fmla="*/ 2352382 w 7751585"/>
                <a:gd name="connsiteY5977" fmla="*/ 5895073 h 7753593"/>
                <a:gd name="connsiteX5978" fmla="*/ 2352382 w 7751585"/>
                <a:gd name="connsiteY5978" fmla="*/ 5895073 h 7753593"/>
                <a:gd name="connsiteX5979" fmla="*/ 2253466 w 7751585"/>
                <a:gd name="connsiteY5979" fmla="*/ 6054070 h 7753593"/>
                <a:gd name="connsiteX5980" fmla="*/ 2291934 w 7751585"/>
                <a:gd name="connsiteY5980" fmla="*/ 6200979 h 7753593"/>
                <a:gd name="connsiteX5981" fmla="*/ 2330401 w 7751585"/>
                <a:gd name="connsiteY5981" fmla="*/ 6346056 h 7753593"/>
                <a:gd name="connsiteX5982" fmla="*/ 2329302 w 7751585"/>
                <a:gd name="connsiteY5982" fmla="*/ 6346788 h 7753593"/>
                <a:gd name="connsiteX5983" fmla="*/ 2198879 w 7751585"/>
                <a:gd name="connsiteY5983" fmla="*/ 6299895 h 7753593"/>
                <a:gd name="connsiteX5984" fmla="*/ 2072120 w 7751585"/>
                <a:gd name="connsiteY5984" fmla="*/ 6254833 h 7753593"/>
                <a:gd name="connsiteX5985" fmla="*/ 2072487 w 7751585"/>
                <a:gd name="connsiteY5985" fmla="*/ 6250437 h 7753593"/>
                <a:gd name="connsiteX5986" fmla="*/ 2070655 w 7751585"/>
                <a:gd name="connsiteY5986" fmla="*/ 6248239 h 7753593"/>
                <a:gd name="connsiteX5987" fmla="*/ 2160412 w 7751585"/>
                <a:gd name="connsiteY5987" fmla="*/ 6152986 h 7753593"/>
                <a:gd name="connsiteX5988" fmla="*/ 2253466 w 7751585"/>
                <a:gd name="connsiteY5988" fmla="*/ 6054070 h 7753593"/>
                <a:gd name="connsiteX5989" fmla="*/ 2927927 w 7751585"/>
                <a:gd name="connsiteY5989" fmla="*/ 7473698 h 7753593"/>
                <a:gd name="connsiteX5990" fmla="*/ 2924996 w 7751585"/>
                <a:gd name="connsiteY5990" fmla="*/ 7476262 h 7753593"/>
                <a:gd name="connsiteX5991" fmla="*/ 2924263 w 7751585"/>
                <a:gd name="connsiteY5991" fmla="*/ 7483956 h 7753593"/>
                <a:gd name="connsiteX5992" fmla="*/ 2927560 w 7751585"/>
                <a:gd name="connsiteY5992" fmla="*/ 7487986 h 7753593"/>
                <a:gd name="connsiteX5993" fmla="*/ 2877736 w 7751585"/>
                <a:gd name="connsiteY5993" fmla="*/ 7568584 h 7753593"/>
                <a:gd name="connsiteX5994" fmla="*/ 2842932 w 7751585"/>
                <a:gd name="connsiteY5994" fmla="*/ 7625003 h 7753593"/>
                <a:gd name="connsiteX5995" fmla="*/ 2887627 w 7751585"/>
                <a:gd name="connsiteY5995" fmla="*/ 7533414 h 7753593"/>
                <a:gd name="connsiteX5996" fmla="*/ 2921332 w 7751585"/>
                <a:gd name="connsiteY5996" fmla="*/ 7463806 h 7753593"/>
                <a:gd name="connsiteX5997" fmla="*/ 2927927 w 7751585"/>
                <a:gd name="connsiteY5997" fmla="*/ 7473698 h 7753593"/>
                <a:gd name="connsiteX5998" fmla="*/ 2930857 w 7751585"/>
                <a:gd name="connsiteY5998" fmla="*/ 7471500 h 7753593"/>
                <a:gd name="connsiteX5999" fmla="*/ 2923897 w 7751585"/>
                <a:gd name="connsiteY5999" fmla="*/ 7459776 h 7753593"/>
                <a:gd name="connsiteX6000" fmla="*/ 2943314 w 7751585"/>
                <a:gd name="connsiteY6000" fmla="*/ 7419477 h 7753593"/>
                <a:gd name="connsiteX6001" fmla="*/ 2938917 w 7751585"/>
                <a:gd name="connsiteY6001" fmla="*/ 7443657 h 7753593"/>
                <a:gd name="connsiteX6002" fmla="*/ 2933788 w 7751585"/>
                <a:gd name="connsiteY6002" fmla="*/ 7471866 h 7753593"/>
                <a:gd name="connsiteX6003" fmla="*/ 2930857 w 7751585"/>
                <a:gd name="connsiteY6003" fmla="*/ 7471500 h 7753593"/>
                <a:gd name="connsiteX6004" fmla="*/ 2930857 w 7751585"/>
                <a:gd name="connsiteY6004" fmla="*/ 7471500 h 7753593"/>
                <a:gd name="connsiteX6005" fmla="*/ 2939650 w 7751585"/>
                <a:gd name="connsiteY6005" fmla="*/ 7401893 h 7753593"/>
                <a:gd name="connsiteX6006" fmla="*/ 2942581 w 7751585"/>
                <a:gd name="connsiteY6006" fmla="*/ 7413249 h 7753593"/>
                <a:gd name="connsiteX6007" fmla="*/ 2921698 w 7751585"/>
                <a:gd name="connsiteY6007" fmla="*/ 7455747 h 7753593"/>
                <a:gd name="connsiteX6008" fmla="*/ 2862349 w 7751585"/>
                <a:gd name="connsiteY6008" fmla="*/ 7352800 h 7753593"/>
                <a:gd name="connsiteX6009" fmla="*/ 2796771 w 7751585"/>
                <a:gd name="connsiteY6009" fmla="*/ 7240696 h 7753593"/>
                <a:gd name="connsiteX6010" fmla="*/ 2865646 w 7751585"/>
                <a:gd name="connsiteY6010" fmla="*/ 7317997 h 7753593"/>
                <a:gd name="connsiteX6011" fmla="*/ 2940383 w 7751585"/>
                <a:gd name="connsiteY6011" fmla="*/ 7401159 h 7753593"/>
                <a:gd name="connsiteX6012" fmla="*/ 2939650 w 7751585"/>
                <a:gd name="connsiteY6012" fmla="*/ 7401893 h 7753593"/>
                <a:gd name="connsiteX6013" fmla="*/ 2939650 w 7751585"/>
                <a:gd name="connsiteY6013" fmla="*/ 7401893 h 7753593"/>
                <a:gd name="connsiteX6014" fmla="*/ 2629713 w 7751585"/>
                <a:gd name="connsiteY6014" fmla="*/ 7148741 h 7753593"/>
                <a:gd name="connsiteX6015" fmla="*/ 2620921 w 7751585"/>
                <a:gd name="connsiteY6015" fmla="*/ 7153503 h 7753593"/>
                <a:gd name="connsiteX6016" fmla="*/ 2620188 w 7751585"/>
                <a:gd name="connsiteY6016" fmla="*/ 7152404 h 7753593"/>
                <a:gd name="connsiteX6017" fmla="*/ 2637040 w 7751585"/>
                <a:gd name="connsiteY6017" fmla="*/ 7126027 h 7753593"/>
                <a:gd name="connsiteX6018" fmla="*/ 2642536 w 7751585"/>
                <a:gd name="connsiteY6018" fmla="*/ 7135918 h 7753593"/>
                <a:gd name="connsiteX6019" fmla="*/ 2640704 w 7751585"/>
                <a:gd name="connsiteY6019" fmla="*/ 7137384 h 7753593"/>
                <a:gd name="connsiteX6020" fmla="*/ 2640338 w 7751585"/>
                <a:gd name="connsiteY6020" fmla="*/ 7142879 h 7753593"/>
                <a:gd name="connsiteX6021" fmla="*/ 2629713 w 7751585"/>
                <a:gd name="connsiteY6021" fmla="*/ 7148741 h 7753593"/>
                <a:gd name="connsiteX6022" fmla="*/ 2629713 w 7751585"/>
                <a:gd name="connsiteY6022" fmla="*/ 7148741 h 7753593"/>
                <a:gd name="connsiteX6023" fmla="*/ 2577324 w 7751585"/>
                <a:gd name="connsiteY6023" fmla="*/ 6805466 h 7753593"/>
                <a:gd name="connsiteX6024" fmla="*/ 2665616 w 7751585"/>
                <a:gd name="connsiteY6024" fmla="*/ 6761869 h 7753593"/>
                <a:gd name="connsiteX6025" fmla="*/ 2667448 w 7751585"/>
                <a:gd name="connsiteY6025" fmla="*/ 6764067 h 7753593"/>
                <a:gd name="connsiteX6026" fmla="*/ 2675141 w 7751585"/>
                <a:gd name="connsiteY6026" fmla="*/ 6763701 h 7753593"/>
                <a:gd name="connsiteX6027" fmla="*/ 2732293 w 7751585"/>
                <a:gd name="connsiteY6027" fmla="*/ 6817921 h 7753593"/>
                <a:gd name="connsiteX6028" fmla="*/ 2791642 w 7751585"/>
                <a:gd name="connsiteY6028" fmla="*/ 6873241 h 7753593"/>
                <a:gd name="connsiteX6029" fmla="*/ 2639605 w 7751585"/>
                <a:gd name="connsiteY6029" fmla="*/ 6861152 h 7753593"/>
                <a:gd name="connsiteX6030" fmla="*/ 2492696 w 7751585"/>
                <a:gd name="connsiteY6030" fmla="*/ 6849428 h 7753593"/>
                <a:gd name="connsiteX6031" fmla="*/ 2493063 w 7751585"/>
                <a:gd name="connsiteY6031" fmla="*/ 6846864 h 7753593"/>
                <a:gd name="connsiteX6032" fmla="*/ 2577324 w 7751585"/>
                <a:gd name="connsiteY6032" fmla="*/ 6805466 h 7753593"/>
                <a:gd name="connsiteX6033" fmla="*/ 2723867 w 7751585"/>
                <a:gd name="connsiteY6033" fmla="*/ 7009159 h 7753593"/>
                <a:gd name="connsiteX6034" fmla="*/ 2797138 w 7751585"/>
                <a:gd name="connsiteY6034" fmla="*/ 6877638 h 7753593"/>
                <a:gd name="connsiteX6035" fmla="*/ 2809960 w 7751585"/>
                <a:gd name="connsiteY6035" fmla="*/ 6885697 h 7753593"/>
                <a:gd name="connsiteX6036" fmla="*/ 2737788 w 7751585"/>
                <a:gd name="connsiteY6036" fmla="*/ 6997802 h 7753593"/>
                <a:gd name="connsiteX6037" fmla="*/ 2678072 w 7751585"/>
                <a:gd name="connsiteY6037" fmla="*/ 7090856 h 7753593"/>
                <a:gd name="connsiteX6038" fmla="*/ 2723867 w 7751585"/>
                <a:gd name="connsiteY6038" fmla="*/ 7009159 h 7753593"/>
                <a:gd name="connsiteX6039" fmla="*/ 2800069 w 7751585"/>
                <a:gd name="connsiteY6039" fmla="*/ 6875806 h 7753593"/>
                <a:gd name="connsiteX6040" fmla="*/ 2814723 w 7751585"/>
                <a:gd name="connsiteY6040" fmla="*/ 6868112 h 7753593"/>
                <a:gd name="connsiteX6041" fmla="*/ 2825714 w 7751585"/>
                <a:gd name="connsiteY6041" fmla="*/ 6862251 h 7753593"/>
                <a:gd name="connsiteX6042" fmla="*/ 2812158 w 7751585"/>
                <a:gd name="connsiteY6042" fmla="*/ 6883133 h 7753593"/>
                <a:gd name="connsiteX6043" fmla="*/ 2800069 w 7751585"/>
                <a:gd name="connsiteY6043" fmla="*/ 6875806 h 7753593"/>
                <a:gd name="connsiteX6044" fmla="*/ 2706648 w 7751585"/>
                <a:gd name="connsiteY6044" fmla="*/ 7018684 h 7753593"/>
                <a:gd name="connsiteX6045" fmla="*/ 2766364 w 7751585"/>
                <a:gd name="connsiteY6045" fmla="*/ 6925264 h 7753593"/>
                <a:gd name="connsiteX6046" fmla="*/ 2720203 w 7751585"/>
                <a:gd name="connsiteY6046" fmla="*/ 7007327 h 7753593"/>
                <a:gd name="connsiteX6047" fmla="*/ 2649496 w 7751585"/>
                <a:gd name="connsiteY6047" fmla="*/ 7134086 h 7753593"/>
                <a:gd name="connsiteX6048" fmla="*/ 2645467 w 7751585"/>
                <a:gd name="connsiteY6048" fmla="*/ 7133720 h 7753593"/>
                <a:gd name="connsiteX6049" fmla="*/ 2639239 w 7751585"/>
                <a:gd name="connsiteY6049" fmla="*/ 7122729 h 7753593"/>
                <a:gd name="connsiteX6050" fmla="*/ 2706648 w 7751585"/>
                <a:gd name="connsiteY6050" fmla="*/ 7018684 h 7753593"/>
                <a:gd name="connsiteX6051" fmla="*/ 2492330 w 7751585"/>
                <a:gd name="connsiteY6051" fmla="*/ 6855656 h 7753593"/>
                <a:gd name="connsiteX6052" fmla="*/ 2492696 w 7751585"/>
                <a:gd name="connsiteY6052" fmla="*/ 6853092 h 7753593"/>
                <a:gd name="connsiteX6053" fmla="*/ 2639605 w 7751585"/>
                <a:gd name="connsiteY6053" fmla="*/ 6864815 h 7753593"/>
                <a:gd name="connsiteX6054" fmla="*/ 2793841 w 7751585"/>
                <a:gd name="connsiteY6054" fmla="*/ 6876905 h 7753593"/>
                <a:gd name="connsiteX6055" fmla="*/ 2703717 w 7751585"/>
                <a:gd name="connsiteY6055" fmla="*/ 7016486 h 7753593"/>
                <a:gd name="connsiteX6056" fmla="*/ 2637773 w 7751585"/>
                <a:gd name="connsiteY6056" fmla="*/ 7119432 h 7753593"/>
                <a:gd name="connsiteX6057" fmla="*/ 2567066 w 7751585"/>
                <a:gd name="connsiteY6057" fmla="*/ 6994871 h 7753593"/>
                <a:gd name="connsiteX6058" fmla="*/ 2489399 w 7751585"/>
                <a:gd name="connsiteY6058" fmla="*/ 6858954 h 7753593"/>
                <a:gd name="connsiteX6059" fmla="*/ 2492330 w 7751585"/>
                <a:gd name="connsiteY6059" fmla="*/ 6855656 h 7753593"/>
                <a:gd name="connsiteX6060" fmla="*/ 2492330 w 7751585"/>
                <a:gd name="connsiteY6060" fmla="*/ 6855656 h 7753593"/>
                <a:gd name="connsiteX6061" fmla="*/ 2226722 w 7751585"/>
                <a:gd name="connsiteY6061" fmla="*/ 6372433 h 7753593"/>
                <a:gd name="connsiteX6062" fmla="*/ 2328935 w 7751585"/>
                <a:gd name="connsiteY6062" fmla="*/ 6352284 h 7753593"/>
                <a:gd name="connsiteX6063" fmla="*/ 2330401 w 7751585"/>
                <a:gd name="connsiteY6063" fmla="*/ 6354116 h 7753593"/>
                <a:gd name="connsiteX6064" fmla="*/ 2313548 w 7751585"/>
                <a:gd name="connsiteY6064" fmla="*/ 6428120 h 7753593"/>
                <a:gd name="connsiteX6065" fmla="*/ 2297429 w 7751585"/>
                <a:gd name="connsiteY6065" fmla="*/ 6499559 h 7753593"/>
                <a:gd name="connsiteX6066" fmla="*/ 2293399 w 7751585"/>
                <a:gd name="connsiteY6066" fmla="*/ 6500658 h 7753593"/>
                <a:gd name="connsiteX6067" fmla="*/ 2183126 w 7751585"/>
                <a:gd name="connsiteY6067" fmla="*/ 6380860 h 7753593"/>
                <a:gd name="connsiteX6068" fmla="*/ 2226722 w 7751585"/>
                <a:gd name="connsiteY6068" fmla="*/ 6372433 h 7753593"/>
                <a:gd name="connsiteX6069" fmla="*/ 2226722 w 7751585"/>
                <a:gd name="connsiteY6069" fmla="*/ 6372433 h 7753593"/>
                <a:gd name="connsiteX6070" fmla="*/ 2786513 w 7751585"/>
                <a:gd name="connsiteY6070" fmla="*/ 7224576 h 7753593"/>
                <a:gd name="connsiteX6071" fmla="*/ 2718371 w 7751585"/>
                <a:gd name="connsiteY6071" fmla="*/ 7182445 h 7753593"/>
                <a:gd name="connsiteX6072" fmla="*/ 2654992 w 7751585"/>
                <a:gd name="connsiteY6072" fmla="*/ 7143245 h 7753593"/>
                <a:gd name="connsiteX6073" fmla="*/ 2653160 w 7751585"/>
                <a:gd name="connsiteY6073" fmla="*/ 7136284 h 7753593"/>
                <a:gd name="connsiteX6074" fmla="*/ 2741085 w 7751585"/>
                <a:gd name="connsiteY6074" fmla="*/ 7000000 h 7753593"/>
                <a:gd name="connsiteX6075" fmla="*/ 2812891 w 7751585"/>
                <a:gd name="connsiteY6075" fmla="*/ 6887529 h 7753593"/>
                <a:gd name="connsiteX6076" fmla="*/ 2875172 w 7751585"/>
                <a:gd name="connsiteY6076" fmla="*/ 6926363 h 7753593"/>
                <a:gd name="connsiteX6077" fmla="*/ 2953571 w 7751585"/>
                <a:gd name="connsiteY6077" fmla="*/ 6975088 h 7753593"/>
                <a:gd name="connsiteX6078" fmla="*/ 2869676 w 7751585"/>
                <a:gd name="connsiteY6078" fmla="*/ 7099649 h 7753593"/>
                <a:gd name="connsiteX6079" fmla="*/ 2786513 w 7751585"/>
                <a:gd name="connsiteY6079" fmla="*/ 7224576 h 7753593"/>
                <a:gd name="connsiteX6080" fmla="*/ 2877370 w 7751585"/>
                <a:gd name="connsiteY6080" fmla="*/ 6923798 h 7753593"/>
                <a:gd name="connsiteX6081" fmla="*/ 2815089 w 7751585"/>
                <a:gd name="connsiteY6081" fmla="*/ 6884965 h 7753593"/>
                <a:gd name="connsiteX6082" fmla="*/ 2831209 w 7751585"/>
                <a:gd name="connsiteY6082" fmla="*/ 6860052 h 7753593"/>
                <a:gd name="connsiteX6083" fmla="*/ 2892390 w 7751585"/>
                <a:gd name="connsiteY6083" fmla="*/ 6917937 h 7753593"/>
                <a:gd name="connsiteX6084" fmla="*/ 2942581 w 7751585"/>
                <a:gd name="connsiteY6084" fmla="*/ 6964830 h 7753593"/>
                <a:gd name="connsiteX6085" fmla="*/ 2877370 w 7751585"/>
                <a:gd name="connsiteY6085" fmla="*/ 6923798 h 7753593"/>
                <a:gd name="connsiteX6086" fmla="*/ 2812525 w 7751585"/>
                <a:gd name="connsiteY6086" fmla="*/ 6864449 h 7753593"/>
                <a:gd name="connsiteX6087" fmla="*/ 2796771 w 7751585"/>
                <a:gd name="connsiteY6087" fmla="*/ 6873241 h 7753593"/>
                <a:gd name="connsiteX6088" fmla="*/ 2735224 w 7751585"/>
                <a:gd name="connsiteY6088" fmla="*/ 6814991 h 7753593"/>
                <a:gd name="connsiteX6089" fmla="*/ 2685766 w 7751585"/>
                <a:gd name="connsiteY6089" fmla="*/ 6768463 h 7753593"/>
                <a:gd name="connsiteX6090" fmla="*/ 2750244 w 7751585"/>
                <a:gd name="connsiteY6090" fmla="*/ 6808763 h 7753593"/>
                <a:gd name="connsiteX6091" fmla="*/ 2827545 w 7751585"/>
                <a:gd name="connsiteY6091" fmla="*/ 6856755 h 7753593"/>
                <a:gd name="connsiteX6092" fmla="*/ 2812525 w 7751585"/>
                <a:gd name="connsiteY6092" fmla="*/ 6864449 h 7753593"/>
                <a:gd name="connsiteX6093" fmla="*/ 2812525 w 7751585"/>
                <a:gd name="connsiteY6093" fmla="*/ 6864449 h 7753593"/>
                <a:gd name="connsiteX6094" fmla="*/ 2663784 w 7751585"/>
                <a:gd name="connsiteY6094" fmla="*/ 6758938 h 7753593"/>
                <a:gd name="connsiteX6095" fmla="*/ 2575859 w 7751585"/>
                <a:gd name="connsiteY6095" fmla="*/ 6802168 h 7753593"/>
                <a:gd name="connsiteX6096" fmla="*/ 2490865 w 7751585"/>
                <a:gd name="connsiteY6096" fmla="*/ 6844299 h 7753593"/>
                <a:gd name="connsiteX6097" fmla="*/ 2487567 w 7751585"/>
                <a:gd name="connsiteY6097" fmla="*/ 6840270 h 7753593"/>
                <a:gd name="connsiteX6098" fmla="*/ 2484637 w 7751585"/>
                <a:gd name="connsiteY6098" fmla="*/ 6839537 h 7753593"/>
                <a:gd name="connsiteX6099" fmla="*/ 2489766 w 7751585"/>
                <a:gd name="connsiteY6099" fmla="*/ 6745750 h 7753593"/>
                <a:gd name="connsiteX6100" fmla="*/ 2494528 w 7751585"/>
                <a:gd name="connsiteY6100" fmla="*/ 6648665 h 7753593"/>
                <a:gd name="connsiteX6101" fmla="*/ 2498558 w 7751585"/>
                <a:gd name="connsiteY6101" fmla="*/ 6646467 h 7753593"/>
                <a:gd name="connsiteX6102" fmla="*/ 2580988 w 7751585"/>
                <a:gd name="connsiteY6102" fmla="*/ 6700688 h 7753593"/>
                <a:gd name="connsiteX6103" fmla="*/ 2664151 w 7751585"/>
                <a:gd name="connsiteY6103" fmla="*/ 6754909 h 7753593"/>
                <a:gd name="connsiteX6104" fmla="*/ 2663784 w 7751585"/>
                <a:gd name="connsiteY6104" fmla="*/ 6758938 h 7753593"/>
                <a:gd name="connsiteX6105" fmla="*/ 2663784 w 7751585"/>
                <a:gd name="connsiteY6105" fmla="*/ 6758938 h 7753593"/>
                <a:gd name="connsiteX6106" fmla="*/ 2487934 w 7751585"/>
                <a:gd name="connsiteY6106" fmla="*/ 6635110 h 7753593"/>
                <a:gd name="connsiteX6107" fmla="*/ 2396345 w 7751585"/>
                <a:gd name="connsiteY6107" fmla="*/ 6572463 h 7753593"/>
                <a:gd name="connsiteX6108" fmla="*/ 2305122 w 7751585"/>
                <a:gd name="connsiteY6108" fmla="*/ 6510550 h 7753593"/>
                <a:gd name="connsiteX6109" fmla="*/ 2305489 w 7751585"/>
                <a:gd name="connsiteY6109" fmla="*/ 6504688 h 7753593"/>
                <a:gd name="connsiteX6110" fmla="*/ 2301093 w 7751585"/>
                <a:gd name="connsiteY6110" fmla="*/ 6499559 h 7753593"/>
                <a:gd name="connsiteX6111" fmla="*/ 2300726 w 7751585"/>
                <a:gd name="connsiteY6111" fmla="*/ 6499559 h 7753593"/>
                <a:gd name="connsiteX6112" fmla="*/ 2316846 w 7751585"/>
                <a:gd name="connsiteY6112" fmla="*/ 6428852 h 7753593"/>
                <a:gd name="connsiteX6113" fmla="*/ 2333332 w 7751585"/>
                <a:gd name="connsiteY6113" fmla="*/ 6354482 h 7753593"/>
                <a:gd name="connsiteX6114" fmla="*/ 2333332 w 7751585"/>
                <a:gd name="connsiteY6114" fmla="*/ 6354482 h 7753593"/>
                <a:gd name="connsiteX6115" fmla="*/ 2410999 w 7751585"/>
                <a:gd name="connsiteY6115" fmla="*/ 6496262 h 7753593"/>
                <a:gd name="connsiteX6116" fmla="*/ 2487934 w 7751585"/>
                <a:gd name="connsiteY6116" fmla="*/ 6635110 h 7753593"/>
                <a:gd name="connsiteX6117" fmla="*/ 2487934 w 7751585"/>
                <a:gd name="connsiteY6117" fmla="*/ 6635110 h 7753593"/>
                <a:gd name="connsiteX6118" fmla="*/ 2071388 w 7751585"/>
                <a:gd name="connsiteY6118" fmla="*/ 6258497 h 7753593"/>
                <a:gd name="connsiteX6119" fmla="*/ 2197414 w 7751585"/>
                <a:gd name="connsiteY6119" fmla="*/ 6303559 h 7753593"/>
                <a:gd name="connsiteX6120" fmla="*/ 2326371 w 7751585"/>
                <a:gd name="connsiteY6120" fmla="*/ 6349353 h 7753593"/>
                <a:gd name="connsiteX6121" fmla="*/ 2225623 w 7751585"/>
                <a:gd name="connsiteY6121" fmla="*/ 6368770 h 7753593"/>
                <a:gd name="connsiteX6122" fmla="*/ 2179462 w 7751585"/>
                <a:gd name="connsiteY6122" fmla="*/ 6377562 h 7753593"/>
                <a:gd name="connsiteX6123" fmla="*/ 2069922 w 7751585"/>
                <a:gd name="connsiteY6123" fmla="*/ 6259229 h 7753593"/>
                <a:gd name="connsiteX6124" fmla="*/ 2071388 w 7751585"/>
                <a:gd name="connsiteY6124" fmla="*/ 6258497 h 7753593"/>
                <a:gd name="connsiteX6125" fmla="*/ 2296330 w 7751585"/>
                <a:gd name="connsiteY6125" fmla="*/ 6516045 h 7753593"/>
                <a:gd name="connsiteX6126" fmla="*/ 2297429 w 7751585"/>
                <a:gd name="connsiteY6126" fmla="*/ 6516411 h 7753593"/>
                <a:gd name="connsiteX6127" fmla="*/ 2303291 w 7751585"/>
                <a:gd name="connsiteY6127" fmla="*/ 6513846 h 7753593"/>
                <a:gd name="connsiteX6128" fmla="*/ 2394147 w 7751585"/>
                <a:gd name="connsiteY6128" fmla="*/ 6576127 h 7753593"/>
                <a:gd name="connsiteX6129" fmla="*/ 2485736 w 7751585"/>
                <a:gd name="connsiteY6129" fmla="*/ 6638407 h 7753593"/>
                <a:gd name="connsiteX6130" fmla="*/ 2485369 w 7751585"/>
                <a:gd name="connsiteY6130" fmla="*/ 6642071 h 7753593"/>
                <a:gd name="connsiteX6131" fmla="*/ 2354580 w 7751585"/>
                <a:gd name="connsiteY6131" fmla="*/ 6687133 h 7753593"/>
                <a:gd name="connsiteX6132" fmla="*/ 2224524 w 7751585"/>
                <a:gd name="connsiteY6132" fmla="*/ 6732561 h 7753593"/>
                <a:gd name="connsiteX6133" fmla="*/ 2221960 w 7751585"/>
                <a:gd name="connsiteY6133" fmla="*/ 6729630 h 7753593"/>
                <a:gd name="connsiteX6134" fmla="*/ 2259328 w 7751585"/>
                <a:gd name="connsiteY6134" fmla="*/ 6623387 h 7753593"/>
                <a:gd name="connsiteX6135" fmla="*/ 2296330 w 7751585"/>
                <a:gd name="connsiteY6135" fmla="*/ 6516045 h 7753593"/>
                <a:gd name="connsiteX6136" fmla="*/ 2563403 w 7751585"/>
                <a:gd name="connsiteY6136" fmla="*/ 6996703 h 7753593"/>
                <a:gd name="connsiteX6137" fmla="*/ 2635575 w 7751585"/>
                <a:gd name="connsiteY6137" fmla="*/ 7122729 h 7753593"/>
                <a:gd name="connsiteX6138" fmla="*/ 2617990 w 7751585"/>
                <a:gd name="connsiteY6138" fmla="*/ 7150206 h 7753593"/>
                <a:gd name="connsiteX6139" fmla="*/ 2611762 w 7751585"/>
                <a:gd name="connsiteY6139" fmla="*/ 7149840 h 7753593"/>
                <a:gd name="connsiteX6140" fmla="*/ 2550214 w 7751585"/>
                <a:gd name="connsiteY6140" fmla="*/ 7004030 h 7753593"/>
                <a:gd name="connsiteX6141" fmla="*/ 2495994 w 7751585"/>
                <a:gd name="connsiteY6141" fmla="*/ 6877271 h 7753593"/>
                <a:gd name="connsiteX6142" fmla="*/ 2563403 w 7751585"/>
                <a:gd name="connsiteY6142" fmla="*/ 6996703 h 7753593"/>
                <a:gd name="connsiteX6143" fmla="*/ 2623485 w 7751585"/>
                <a:gd name="connsiteY6143" fmla="*/ 7156434 h 7753593"/>
                <a:gd name="connsiteX6144" fmla="*/ 2631545 w 7751585"/>
                <a:gd name="connsiteY6144" fmla="*/ 7152038 h 7753593"/>
                <a:gd name="connsiteX6145" fmla="*/ 2642536 w 7751585"/>
                <a:gd name="connsiteY6145" fmla="*/ 7146176 h 7753593"/>
                <a:gd name="connsiteX6146" fmla="*/ 2644001 w 7751585"/>
                <a:gd name="connsiteY6146" fmla="*/ 7148008 h 7753593"/>
                <a:gd name="connsiteX6147" fmla="*/ 2652794 w 7751585"/>
                <a:gd name="connsiteY6147" fmla="*/ 7146543 h 7753593"/>
                <a:gd name="connsiteX6148" fmla="*/ 2716173 w 7751585"/>
                <a:gd name="connsiteY6148" fmla="*/ 7185742 h 7753593"/>
                <a:gd name="connsiteX6149" fmla="*/ 2768562 w 7751585"/>
                <a:gd name="connsiteY6149" fmla="*/ 7217982 h 7753593"/>
                <a:gd name="connsiteX6150" fmla="*/ 2700786 w 7751585"/>
                <a:gd name="connsiteY6150" fmla="*/ 7191604 h 7753593"/>
                <a:gd name="connsiteX6151" fmla="*/ 2623119 w 7751585"/>
                <a:gd name="connsiteY6151" fmla="*/ 7161563 h 7753593"/>
                <a:gd name="connsiteX6152" fmla="*/ 2623485 w 7751585"/>
                <a:gd name="connsiteY6152" fmla="*/ 7156434 h 7753593"/>
                <a:gd name="connsiteX6153" fmla="*/ 2623485 w 7751585"/>
                <a:gd name="connsiteY6153" fmla="*/ 7156434 h 7753593"/>
                <a:gd name="connsiteX6154" fmla="*/ 2938551 w 7751585"/>
                <a:gd name="connsiteY6154" fmla="*/ 7471500 h 7753593"/>
                <a:gd name="connsiteX6155" fmla="*/ 2937452 w 7751585"/>
                <a:gd name="connsiteY6155" fmla="*/ 7471500 h 7753593"/>
                <a:gd name="connsiteX6156" fmla="*/ 2942581 w 7751585"/>
                <a:gd name="connsiteY6156" fmla="*/ 7443657 h 7753593"/>
                <a:gd name="connsiteX6157" fmla="*/ 2947710 w 7751585"/>
                <a:gd name="connsiteY6157" fmla="*/ 7415448 h 7753593"/>
                <a:gd name="connsiteX6158" fmla="*/ 2956869 w 7751585"/>
                <a:gd name="connsiteY6158" fmla="*/ 7405922 h 7753593"/>
                <a:gd name="connsiteX6159" fmla="*/ 2956502 w 7751585"/>
                <a:gd name="connsiteY6159" fmla="*/ 7403358 h 7753593"/>
                <a:gd name="connsiteX6160" fmla="*/ 2952106 w 7751585"/>
                <a:gd name="connsiteY6160" fmla="*/ 7397862 h 7753593"/>
                <a:gd name="connsiteX6161" fmla="*/ 2943314 w 7751585"/>
                <a:gd name="connsiteY6161" fmla="*/ 7398595 h 7753593"/>
                <a:gd name="connsiteX6162" fmla="*/ 2868943 w 7751585"/>
                <a:gd name="connsiteY6162" fmla="*/ 7315066 h 7753593"/>
                <a:gd name="connsiteX6163" fmla="*/ 2790910 w 7751585"/>
                <a:gd name="connsiteY6163" fmla="*/ 7228606 h 7753593"/>
                <a:gd name="connsiteX6164" fmla="*/ 2951007 w 7751585"/>
                <a:gd name="connsiteY6164" fmla="*/ 7230804 h 7753593"/>
                <a:gd name="connsiteX6165" fmla="*/ 3111837 w 7751585"/>
                <a:gd name="connsiteY6165" fmla="*/ 7232636 h 7753593"/>
                <a:gd name="connsiteX6166" fmla="*/ 3023179 w 7751585"/>
                <a:gd name="connsiteY6166" fmla="*/ 7354632 h 7753593"/>
                <a:gd name="connsiteX6167" fmla="*/ 2938551 w 7751585"/>
                <a:gd name="connsiteY6167" fmla="*/ 7471500 h 7753593"/>
                <a:gd name="connsiteX6168" fmla="*/ 2093369 w 7751585"/>
                <a:gd name="connsiteY6168" fmla="*/ 5530549 h 7753593"/>
                <a:gd name="connsiteX6169" fmla="*/ 2094468 w 7751585"/>
                <a:gd name="connsiteY6169" fmla="*/ 5531281 h 7753593"/>
                <a:gd name="connsiteX6170" fmla="*/ 2095933 w 7751585"/>
                <a:gd name="connsiteY6170" fmla="*/ 5527984 h 7753593"/>
                <a:gd name="connsiteX6171" fmla="*/ 2095933 w 7751585"/>
                <a:gd name="connsiteY6171" fmla="*/ 5527984 h 7753593"/>
                <a:gd name="connsiteX6172" fmla="*/ 2095567 w 7751585"/>
                <a:gd name="connsiteY6172" fmla="*/ 5527984 h 7753593"/>
                <a:gd name="connsiteX6173" fmla="*/ 2146490 w 7751585"/>
                <a:gd name="connsiteY6173" fmla="*/ 5336747 h 7753593"/>
                <a:gd name="connsiteX6174" fmla="*/ 2195216 w 7751585"/>
                <a:gd name="connsiteY6174" fmla="*/ 5151004 h 7753593"/>
                <a:gd name="connsiteX6175" fmla="*/ 2195582 w 7751585"/>
                <a:gd name="connsiteY6175" fmla="*/ 5151004 h 7753593"/>
                <a:gd name="connsiteX6176" fmla="*/ 2198513 w 7751585"/>
                <a:gd name="connsiteY6176" fmla="*/ 5150638 h 7753593"/>
                <a:gd name="connsiteX6177" fmla="*/ 2202909 w 7751585"/>
                <a:gd name="connsiteY6177" fmla="*/ 5140380 h 7753593"/>
                <a:gd name="connsiteX6178" fmla="*/ 2201078 w 7751585"/>
                <a:gd name="connsiteY6178" fmla="*/ 5138182 h 7753593"/>
                <a:gd name="connsiteX6179" fmla="*/ 2248704 w 7751585"/>
                <a:gd name="connsiteY6179" fmla="*/ 5065644 h 7753593"/>
                <a:gd name="connsiteX6180" fmla="*/ 2296330 w 7751585"/>
                <a:gd name="connsiteY6180" fmla="*/ 4991640 h 7753593"/>
                <a:gd name="connsiteX6181" fmla="*/ 2298162 w 7751585"/>
                <a:gd name="connsiteY6181" fmla="*/ 4992006 h 7753593"/>
                <a:gd name="connsiteX6182" fmla="*/ 2300360 w 7751585"/>
                <a:gd name="connsiteY6182" fmla="*/ 4991640 h 7753593"/>
                <a:gd name="connsiteX6183" fmla="*/ 2304023 w 7751585"/>
                <a:gd name="connsiteY6183" fmla="*/ 4983214 h 7753593"/>
                <a:gd name="connsiteX6184" fmla="*/ 2295597 w 7751585"/>
                <a:gd name="connsiteY6184" fmla="*/ 4979550 h 7753593"/>
                <a:gd name="connsiteX6185" fmla="*/ 2293765 w 7751585"/>
                <a:gd name="connsiteY6185" fmla="*/ 4981016 h 7753593"/>
                <a:gd name="connsiteX6186" fmla="*/ 2154550 w 7751585"/>
                <a:gd name="connsiteY6186" fmla="*/ 4901883 h 7753593"/>
                <a:gd name="connsiteX6187" fmla="*/ 2019732 w 7751585"/>
                <a:gd name="connsiteY6187" fmla="*/ 4826047 h 7753593"/>
                <a:gd name="connsiteX6188" fmla="*/ 2013870 w 7751585"/>
                <a:gd name="connsiteY6188" fmla="*/ 4811759 h 7753593"/>
                <a:gd name="connsiteX6189" fmla="*/ 2009473 w 7751585"/>
                <a:gd name="connsiteY6189" fmla="*/ 4811027 h 7753593"/>
                <a:gd name="connsiteX6190" fmla="*/ 2005444 w 7751585"/>
                <a:gd name="connsiteY6190" fmla="*/ 4811759 h 7753593"/>
                <a:gd name="connsiteX6191" fmla="*/ 1999216 w 7751585"/>
                <a:gd name="connsiteY6191" fmla="*/ 4817988 h 7753593"/>
                <a:gd name="connsiteX6192" fmla="*/ 1999216 w 7751585"/>
                <a:gd name="connsiteY6192" fmla="*/ 4819086 h 7753593"/>
                <a:gd name="connsiteX6193" fmla="*/ 1821167 w 7751585"/>
                <a:gd name="connsiteY6193" fmla="*/ 4787580 h 7753593"/>
                <a:gd name="connsiteX6194" fmla="*/ 1634692 w 7751585"/>
                <a:gd name="connsiteY6194" fmla="*/ 4755340 h 7753593"/>
                <a:gd name="connsiteX6195" fmla="*/ 1631028 w 7751585"/>
                <a:gd name="connsiteY6195" fmla="*/ 4753875 h 7753593"/>
                <a:gd name="connsiteX6196" fmla="*/ 1629197 w 7751585"/>
                <a:gd name="connsiteY6196" fmla="*/ 4755707 h 7753593"/>
                <a:gd name="connsiteX6197" fmla="*/ 1456643 w 7751585"/>
                <a:gd name="connsiteY6197" fmla="*/ 4801502 h 7753593"/>
                <a:gd name="connsiteX6198" fmla="*/ 1282624 w 7751585"/>
                <a:gd name="connsiteY6198" fmla="*/ 4848395 h 7753593"/>
                <a:gd name="connsiteX6199" fmla="*/ 1281525 w 7751585"/>
                <a:gd name="connsiteY6199" fmla="*/ 4848029 h 7753593"/>
                <a:gd name="connsiteX6200" fmla="*/ 1280060 w 7751585"/>
                <a:gd name="connsiteY6200" fmla="*/ 4850960 h 7753593"/>
                <a:gd name="connsiteX6201" fmla="*/ 1280060 w 7751585"/>
                <a:gd name="connsiteY6201" fmla="*/ 4850960 h 7753593"/>
                <a:gd name="connsiteX6202" fmla="*/ 1280793 w 7751585"/>
                <a:gd name="connsiteY6202" fmla="*/ 4851326 h 7753593"/>
                <a:gd name="connsiteX6203" fmla="*/ 1290318 w 7751585"/>
                <a:gd name="connsiteY6203" fmla="*/ 4952806 h 7753593"/>
                <a:gd name="connsiteX6204" fmla="*/ 1300576 w 7751585"/>
                <a:gd name="connsiteY6204" fmla="*/ 5054653 h 7753593"/>
                <a:gd name="connsiteX6205" fmla="*/ 1300576 w 7751585"/>
                <a:gd name="connsiteY6205" fmla="*/ 5054653 h 7753593"/>
                <a:gd name="connsiteX6206" fmla="*/ 1300209 w 7751585"/>
                <a:gd name="connsiteY6206" fmla="*/ 5055386 h 7753593"/>
                <a:gd name="connsiteX6207" fmla="*/ 1300576 w 7751585"/>
                <a:gd name="connsiteY6207" fmla="*/ 5055752 h 7753593"/>
                <a:gd name="connsiteX6208" fmla="*/ 1332815 w 7751585"/>
                <a:gd name="connsiteY6208" fmla="*/ 5162728 h 7753593"/>
                <a:gd name="connsiteX6209" fmla="*/ 1363223 w 7751585"/>
                <a:gd name="connsiteY6209" fmla="*/ 5262010 h 7753593"/>
                <a:gd name="connsiteX6210" fmla="*/ 1359193 w 7751585"/>
                <a:gd name="connsiteY6210" fmla="*/ 5266040 h 7753593"/>
                <a:gd name="connsiteX6211" fmla="*/ 1363589 w 7751585"/>
                <a:gd name="connsiteY6211" fmla="*/ 5277397 h 7753593"/>
                <a:gd name="connsiteX6212" fmla="*/ 1367252 w 7751585"/>
                <a:gd name="connsiteY6212" fmla="*/ 5278130 h 7753593"/>
                <a:gd name="connsiteX6213" fmla="*/ 1367985 w 7751585"/>
                <a:gd name="connsiteY6213" fmla="*/ 5278130 h 7753593"/>
                <a:gd name="connsiteX6214" fmla="*/ 1399492 w 7751585"/>
                <a:gd name="connsiteY6214" fmla="*/ 5392066 h 7753593"/>
                <a:gd name="connsiteX6215" fmla="*/ 1431365 w 7751585"/>
                <a:gd name="connsiteY6215" fmla="*/ 5505270 h 7753593"/>
                <a:gd name="connsiteX6216" fmla="*/ 1426968 w 7751585"/>
                <a:gd name="connsiteY6216" fmla="*/ 5509666 h 7753593"/>
                <a:gd name="connsiteX6217" fmla="*/ 1431731 w 7751585"/>
                <a:gd name="connsiteY6217" fmla="*/ 5522123 h 7753593"/>
                <a:gd name="connsiteX6218" fmla="*/ 1435395 w 7751585"/>
                <a:gd name="connsiteY6218" fmla="*/ 5522855 h 7753593"/>
                <a:gd name="connsiteX6219" fmla="*/ 1435761 w 7751585"/>
                <a:gd name="connsiteY6219" fmla="*/ 5522855 h 7753593"/>
                <a:gd name="connsiteX6220" fmla="*/ 1468733 w 7751585"/>
                <a:gd name="connsiteY6220" fmla="*/ 5650713 h 7753593"/>
                <a:gd name="connsiteX6221" fmla="*/ 1502071 w 7751585"/>
                <a:gd name="connsiteY6221" fmla="*/ 5777839 h 7753593"/>
                <a:gd name="connsiteX6222" fmla="*/ 1496942 w 7751585"/>
                <a:gd name="connsiteY6222" fmla="*/ 5791027 h 7753593"/>
                <a:gd name="connsiteX6223" fmla="*/ 1506101 w 7751585"/>
                <a:gd name="connsiteY6223" fmla="*/ 5796889 h 7753593"/>
                <a:gd name="connsiteX6224" fmla="*/ 1509765 w 7751585"/>
                <a:gd name="connsiteY6224" fmla="*/ 5796157 h 7753593"/>
                <a:gd name="connsiteX6225" fmla="*/ 1515626 w 7751585"/>
                <a:gd name="connsiteY6225" fmla="*/ 5783700 h 7753593"/>
                <a:gd name="connsiteX6226" fmla="*/ 1515626 w 7751585"/>
                <a:gd name="connsiteY6226" fmla="*/ 5783700 h 7753593"/>
                <a:gd name="connsiteX6227" fmla="*/ 1632860 w 7751585"/>
                <a:gd name="connsiteY6227" fmla="*/ 5717390 h 7753593"/>
                <a:gd name="connsiteX6228" fmla="*/ 1750094 w 7751585"/>
                <a:gd name="connsiteY6228" fmla="*/ 5650713 h 7753593"/>
                <a:gd name="connsiteX6229" fmla="*/ 1757421 w 7751585"/>
                <a:gd name="connsiteY6229" fmla="*/ 5654743 h 7753593"/>
                <a:gd name="connsiteX6230" fmla="*/ 1761084 w 7751585"/>
                <a:gd name="connsiteY6230" fmla="*/ 5654010 h 7753593"/>
                <a:gd name="connsiteX6231" fmla="*/ 1766946 w 7751585"/>
                <a:gd name="connsiteY6231" fmla="*/ 5643020 h 7753593"/>
                <a:gd name="connsiteX6232" fmla="*/ 1925578 w 7751585"/>
                <a:gd name="connsiteY6232" fmla="*/ 5589166 h 7753593"/>
                <a:gd name="connsiteX6233" fmla="*/ 2093369 w 7751585"/>
                <a:gd name="connsiteY6233" fmla="*/ 5530549 h 7753593"/>
                <a:gd name="connsiteX6234" fmla="*/ 1632127 w 7751585"/>
                <a:gd name="connsiteY6234" fmla="*/ 5712261 h 7753593"/>
                <a:gd name="connsiteX6235" fmla="*/ 1514527 w 7751585"/>
                <a:gd name="connsiteY6235" fmla="*/ 5779304 h 7753593"/>
                <a:gd name="connsiteX6236" fmla="*/ 1506834 w 7751585"/>
                <a:gd name="connsiteY6236" fmla="*/ 5776007 h 7753593"/>
                <a:gd name="connsiteX6237" fmla="*/ 1473862 w 7751585"/>
                <a:gd name="connsiteY6237" fmla="*/ 5648149 h 7753593"/>
                <a:gd name="connsiteX6238" fmla="*/ 1440523 w 7751585"/>
                <a:gd name="connsiteY6238" fmla="*/ 5520291 h 7753593"/>
                <a:gd name="connsiteX6239" fmla="*/ 1443821 w 7751585"/>
                <a:gd name="connsiteY6239" fmla="*/ 5516993 h 7753593"/>
                <a:gd name="connsiteX6240" fmla="*/ 1596957 w 7751585"/>
                <a:gd name="connsiteY6240" fmla="*/ 5579274 h 7753593"/>
                <a:gd name="connsiteX6241" fmla="*/ 1749361 w 7751585"/>
                <a:gd name="connsiteY6241" fmla="*/ 5640455 h 7753593"/>
                <a:gd name="connsiteX6242" fmla="*/ 1749361 w 7751585"/>
                <a:gd name="connsiteY6242" fmla="*/ 5645584 h 7753593"/>
                <a:gd name="connsiteX6243" fmla="*/ 1632127 w 7751585"/>
                <a:gd name="connsiteY6243" fmla="*/ 5712261 h 7753593"/>
                <a:gd name="connsiteX6244" fmla="*/ 1630296 w 7751585"/>
                <a:gd name="connsiteY6244" fmla="*/ 4758638 h 7753593"/>
                <a:gd name="connsiteX6245" fmla="*/ 1631028 w 7751585"/>
                <a:gd name="connsiteY6245" fmla="*/ 4759004 h 7753593"/>
                <a:gd name="connsiteX6246" fmla="*/ 1658871 w 7751585"/>
                <a:gd name="connsiteY6246" fmla="*/ 4849860 h 7753593"/>
                <a:gd name="connsiteX6247" fmla="*/ 1685249 w 7751585"/>
                <a:gd name="connsiteY6247" fmla="*/ 4934855 h 7753593"/>
                <a:gd name="connsiteX6248" fmla="*/ 1681219 w 7751585"/>
                <a:gd name="connsiteY6248" fmla="*/ 4942915 h 7753593"/>
                <a:gd name="connsiteX6249" fmla="*/ 1495477 w 7751585"/>
                <a:gd name="connsiteY6249" fmla="*/ 4996402 h 7753593"/>
                <a:gd name="connsiteX6250" fmla="*/ 1342707 w 7751585"/>
                <a:gd name="connsiteY6250" fmla="*/ 5040731 h 7753593"/>
                <a:gd name="connsiteX6251" fmla="*/ 1317062 w 7751585"/>
                <a:gd name="connsiteY6251" fmla="*/ 4956470 h 7753593"/>
                <a:gd name="connsiteX6252" fmla="*/ 1284822 w 7751585"/>
                <a:gd name="connsiteY6252" fmla="*/ 4850960 h 7753593"/>
                <a:gd name="connsiteX6253" fmla="*/ 1457742 w 7751585"/>
                <a:gd name="connsiteY6253" fmla="*/ 4804798 h 7753593"/>
                <a:gd name="connsiteX6254" fmla="*/ 1630296 w 7751585"/>
                <a:gd name="connsiteY6254" fmla="*/ 4758638 h 7753593"/>
                <a:gd name="connsiteX6255" fmla="*/ 2058931 w 7751585"/>
                <a:gd name="connsiteY6255" fmla="*/ 5495745 h 7753593"/>
                <a:gd name="connsiteX6256" fmla="*/ 2054902 w 7751585"/>
                <a:gd name="connsiteY6256" fmla="*/ 5503805 h 7753593"/>
                <a:gd name="connsiteX6257" fmla="*/ 1909458 w 7751585"/>
                <a:gd name="connsiteY6257" fmla="*/ 5570848 h 7753593"/>
                <a:gd name="connsiteX6258" fmla="*/ 1773174 w 7751585"/>
                <a:gd name="connsiteY6258" fmla="*/ 5634227 h 7753593"/>
                <a:gd name="connsiteX6259" fmla="*/ 1883447 w 7751585"/>
                <a:gd name="connsiteY6259" fmla="*/ 5551065 h 7753593"/>
                <a:gd name="connsiteX6260" fmla="*/ 2005810 w 7751585"/>
                <a:gd name="connsiteY6260" fmla="*/ 5458377 h 7753593"/>
                <a:gd name="connsiteX6261" fmla="*/ 2006543 w 7751585"/>
                <a:gd name="connsiteY6261" fmla="*/ 5458743 h 7753593"/>
                <a:gd name="connsiteX6262" fmla="*/ 2007275 w 7751585"/>
                <a:gd name="connsiteY6262" fmla="*/ 5456911 h 7753593"/>
                <a:gd name="connsiteX6263" fmla="*/ 2102528 w 7751585"/>
                <a:gd name="connsiteY6263" fmla="*/ 5300477 h 7753593"/>
                <a:gd name="connsiteX6264" fmla="*/ 2187889 w 7751585"/>
                <a:gd name="connsiteY6264" fmla="*/ 5159431 h 7753593"/>
                <a:gd name="connsiteX6265" fmla="*/ 2127074 w 7751585"/>
                <a:gd name="connsiteY6265" fmla="*/ 5321726 h 7753593"/>
                <a:gd name="connsiteX6266" fmla="*/ 2062595 w 7751585"/>
                <a:gd name="connsiteY6266" fmla="*/ 5495378 h 7753593"/>
                <a:gd name="connsiteX6267" fmla="*/ 2058931 w 7751585"/>
                <a:gd name="connsiteY6267" fmla="*/ 5495745 h 7753593"/>
                <a:gd name="connsiteX6268" fmla="*/ 2058931 w 7751585"/>
                <a:gd name="connsiteY6268" fmla="*/ 5495745 h 7753593"/>
                <a:gd name="connsiteX6269" fmla="*/ 1598423 w 7751585"/>
                <a:gd name="connsiteY6269" fmla="*/ 5575977 h 7753593"/>
                <a:gd name="connsiteX6270" fmla="*/ 1444920 w 7751585"/>
                <a:gd name="connsiteY6270" fmla="*/ 5514429 h 7753593"/>
                <a:gd name="connsiteX6271" fmla="*/ 1444920 w 7751585"/>
                <a:gd name="connsiteY6271" fmla="*/ 5509300 h 7753593"/>
                <a:gd name="connsiteX6272" fmla="*/ 1443454 w 7751585"/>
                <a:gd name="connsiteY6272" fmla="*/ 5507835 h 7753593"/>
                <a:gd name="connsiteX6273" fmla="*/ 1524419 w 7751585"/>
                <a:gd name="connsiteY6273" fmla="*/ 5424672 h 7753593"/>
                <a:gd name="connsiteX6274" fmla="*/ 1602086 w 7751585"/>
                <a:gd name="connsiteY6274" fmla="*/ 5344074 h 7753593"/>
                <a:gd name="connsiteX6275" fmla="*/ 1609780 w 7751585"/>
                <a:gd name="connsiteY6275" fmla="*/ 5346638 h 7753593"/>
                <a:gd name="connsiteX6276" fmla="*/ 1613810 w 7751585"/>
                <a:gd name="connsiteY6276" fmla="*/ 5345906 h 7753593"/>
                <a:gd name="connsiteX6277" fmla="*/ 1682318 w 7751585"/>
                <a:gd name="connsiteY6277" fmla="*/ 5489151 h 7753593"/>
                <a:gd name="connsiteX6278" fmla="*/ 1752658 w 7751585"/>
                <a:gd name="connsiteY6278" fmla="*/ 5635326 h 7753593"/>
                <a:gd name="connsiteX6279" fmla="*/ 1750094 w 7751585"/>
                <a:gd name="connsiteY6279" fmla="*/ 5637891 h 7753593"/>
                <a:gd name="connsiteX6280" fmla="*/ 1598423 w 7751585"/>
                <a:gd name="connsiteY6280" fmla="*/ 5575977 h 7753593"/>
                <a:gd name="connsiteX6281" fmla="*/ 1369451 w 7751585"/>
                <a:gd name="connsiteY6281" fmla="*/ 5260911 h 7753593"/>
                <a:gd name="connsiteX6282" fmla="*/ 1360292 w 7751585"/>
                <a:gd name="connsiteY6282" fmla="*/ 5166758 h 7753593"/>
                <a:gd name="connsiteX6283" fmla="*/ 1350400 w 7751585"/>
                <a:gd name="connsiteY6283" fmla="*/ 5069674 h 7753593"/>
                <a:gd name="connsiteX6284" fmla="*/ 1477892 w 7751585"/>
                <a:gd name="connsiteY6284" fmla="*/ 5200829 h 7753593"/>
                <a:gd name="connsiteX6285" fmla="*/ 1600254 w 7751585"/>
                <a:gd name="connsiteY6285" fmla="*/ 5325756 h 7753593"/>
                <a:gd name="connsiteX6286" fmla="*/ 1598423 w 7751585"/>
                <a:gd name="connsiteY6286" fmla="*/ 5328687 h 7753593"/>
                <a:gd name="connsiteX6287" fmla="*/ 1489981 w 7751585"/>
                <a:gd name="connsiteY6287" fmla="*/ 5299378 h 7753593"/>
                <a:gd name="connsiteX6288" fmla="*/ 1376411 w 7751585"/>
                <a:gd name="connsiteY6288" fmla="*/ 5269337 h 7753593"/>
                <a:gd name="connsiteX6289" fmla="*/ 1376411 w 7751585"/>
                <a:gd name="connsiteY6289" fmla="*/ 5265674 h 7753593"/>
                <a:gd name="connsiteX6290" fmla="*/ 1369451 w 7751585"/>
                <a:gd name="connsiteY6290" fmla="*/ 5260911 h 7753593"/>
                <a:gd name="connsiteX6291" fmla="*/ 1369451 w 7751585"/>
                <a:gd name="connsiteY6291" fmla="*/ 5260911 h 7753593"/>
                <a:gd name="connsiteX6292" fmla="*/ 2103993 w 7751585"/>
                <a:gd name="connsiteY6292" fmla="*/ 4981748 h 7753593"/>
                <a:gd name="connsiteX6293" fmla="*/ 2076517 w 7751585"/>
                <a:gd name="connsiteY6293" fmla="*/ 4934855 h 7753593"/>
                <a:gd name="connsiteX6294" fmla="*/ 2101062 w 7751585"/>
                <a:gd name="connsiteY6294" fmla="*/ 4940717 h 7753593"/>
                <a:gd name="connsiteX6295" fmla="*/ 2287171 w 7751585"/>
                <a:gd name="connsiteY6295" fmla="*/ 4985046 h 7753593"/>
                <a:gd name="connsiteX6296" fmla="*/ 2173601 w 7751585"/>
                <a:gd name="connsiteY6296" fmla="*/ 4996036 h 7753593"/>
                <a:gd name="connsiteX6297" fmla="*/ 2115717 w 7751585"/>
                <a:gd name="connsiteY6297" fmla="*/ 5001898 h 7753593"/>
                <a:gd name="connsiteX6298" fmla="*/ 2103993 w 7751585"/>
                <a:gd name="connsiteY6298" fmla="*/ 4981748 h 7753593"/>
                <a:gd name="connsiteX6299" fmla="*/ 2100696 w 7751585"/>
                <a:gd name="connsiteY6299" fmla="*/ 4983946 h 7753593"/>
                <a:gd name="connsiteX6300" fmla="*/ 2111320 w 7751585"/>
                <a:gd name="connsiteY6300" fmla="*/ 5002264 h 7753593"/>
                <a:gd name="connsiteX6301" fmla="*/ 2057832 w 7751585"/>
                <a:gd name="connsiteY6301" fmla="*/ 5007393 h 7753593"/>
                <a:gd name="connsiteX6302" fmla="*/ 2057832 w 7751585"/>
                <a:gd name="connsiteY6302" fmla="*/ 5006661 h 7753593"/>
                <a:gd name="connsiteX6303" fmla="*/ 2049773 w 7751585"/>
                <a:gd name="connsiteY6303" fmla="*/ 5001898 h 7753593"/>
                <a:gd name="connsiteX6304" fmla="*/ 2033287 w 7751585"/>
                <a:gd name="connsiteY6304" fmla="*/ 4924231 h 7753593"/>
                <a:gd name="connsiteX6305" fmla="*/ 2071388 w 7751585"/>
                <a:gd name="connsiteY6305" fmla="*/ 4933390 h 7753593"/>
                <a:gd name="connsiteX6306" fmla="*/ 2100696 w 7751585"/>
                <a:gd name="connsiteY6306" fmla="*/ 4983946 h 7753593"/>
                <a:gd name="connsiteX6307" fmla="*/ 1758520 w 7751585"/>
                <a:gd name="connsiteY6307" fmla="*/ 5632762 h 7753593"/>
                <a:gd name="connsiteX6308" fmla="*/ 1755589 w 7751585"/>
                <a:gd name="connsiteY6308" fmla="*/ 5633128 h 7753593"/>
                <a:gd name="connsiteX6309" fmla="*/ 1685982 w 7751585"/>
                <a:gd name="connsiteY6309" fmla="*/ 5487319 h 7753593"/>
                <a:gd name="connsiteX6310" fmla="*/ 1617107 w 7751585"/>
                <a:gd name="connsiteY6310" fmla="*/ 5344074 h 7753593"/>
                <a:gd name="connsiteX6311" fmla="*/ 1621869 w 7751585"/>
                <a:gd name="connsiteY6311" fmla="*/ 5338945 h 7753593"/>
                <a:gd name="connsiteX6312" fmla="*/ 1806879 w 7751585"/>
                <a:gd name="connsiteY6312" fmla="*/ 5396829 h 7753593"/>
                <a:gd name="connsiteX6313" fmla="*/ 2001414 w 7751585"/>
                <a:gd name="connsiteY6313" fmla="*/ 5457278 h 7753593"/>
                <a:gd name="connsiteX6314" fmla="*/ 1880516 w 7751585"/>
                <a:gd name="connsiteY6314" fmla="*/ 5548134 h 7753593"/>
                <a:gd name="connsiteX6315" fmla="*/ 1765115 w 7751585"/>
                <a:gd name="connsiteY6315" fmla="*/ 5635693 h 7753593"/>
                <a:gd name="connsiteX6316" fmla="*/ 1758520 w 7751585"/>
                <a:gd name="connsiteY6316" fmla="*/ 5632762 h 7753593"/>
                <a:gd name="connsiteX6317" fmla="*/ 1758520 w 7751585"/>
                <a:gd name="connsiteY6317" fmla="*/ 5632762 h 7753593"/>
                <a:gd name="connsiteX6318" fmla="*/ 2041713 w 7751585"/>
                <a:gd name="connsiteY6318" fmla="*/ 5006661 h 7753593"/>
                <a:gd name="connsiteX6319" fmla="*/ 2041346 w 7751585"/>
                <a:gd name="connsiteY6319" fmla="*/ 5006661 h 7753593"/>
                <a:gd name="connsiteX6320" fmla="*/ 2017533 w 7751585"/>
                <a:gd name="connsiteY6320" fmla="*/ 4986144 h 7753593"/>
                <a:gd name="connsiteX6321" fmla="*/ 2042445 w 7751585"/>
                <a:gd name="connsiteY6321" fmla="*/ 5006294 h 7753593"/>
                <a:gd name="connsiteX6322" fmla="*/ 2041713 w 7751585"/>
                <a:gd name="connsiteY6322" fmla="*/ 5006661 h 7753593"/>
                <a:gd name="connsiteX6323" fmla="*/ 2041713 w 7751585"/>
                <a:gd name="connsiteY6323" fmla="*/ 5006661 h 7753593"/>
                <a:gd name="connsiteX6324" fmla="*/ 1905429 w 7751585"/>
                <a:gd name="connsiteY6324" fmla="*/ 4901883 h 7753593"/>
                <a:gd name="connsiteX6325" fmla="*/ 1909092 w 7751585"/>
                <a:gd name="connsiteY6325" fmla="*/ 4901150 h 7753593"/>
                <a:gd name="connsiteX6326" fmla="*/ 1911290 w 7751585"/>
                <a:gd name="connsiteY6326" fmla="*/ 4898952 h 7753593"/>
                <a:gd name="connsiteX6327" fmla="*/ 2033287 w 7751585"/>
                <a:gd name="connsiteY6327" fmla="*/ 5005195 h 7753593"/>
                <a:gd name="connsiteX6328" fmla="*/ 1869892 w 7751585"/>
                <a:gd name="connsiteY6328" fmla="*/ 4974421 h 7753593"/>
                <a:gd name="connsiteX6329" fmla="*/ 1745698 w 7751585"/>
                <a:gd name="connsiteY6329" fmla="*/ 4951341 h 7753593"/>
                <a:gd name="connsiteX6330" fmla="*/ 1745698 w 7751585"/>
                <a:gd name="connsiteY6330" fmla="*/ 4950608 h 7753593"/>
                <a:gd name="connsiteX6331" fmla="*/ 1820434 w 7751585"/>
                <a:gd name="connsiteY6331" fmla="*/ 4924231 h 7753593"/>
                <a:gd name="connsiteX6332" fmla="*/ 1896636 w 7751585"/>
                <a:gd name="connsiteY6332" fmla="*/ 4896754 h 7753593"/>
                <a:gd name="connsiteX6333" fmla="*/ 1905429 w 7751585"/>
                <a:gd name="connsiteY6333" fmla="*/ 4901883 h 7753593"/>
                <a:gd name="connsiteX6334" fmla="*/ 1905429 w 7751585"/>
                <a:gd name="connsiteY6334" fmla="*/ 4901883 h 7753593"/>
                <a:gd name="connsiteX6335" fmla="*/ 1689279 w 7751585"/>
                <a:gd name="connsiteY6335" fmla="*/ 4951341 h 7753593"/>
                <a:gd name="connsiteX6336" fmla="*/ 1692576 w 7751585"/>
                <a:gd name="connsiteY6336" fmla="*/ 4950608 h 7753593"/>
                <a:gd name="connsiteX6337" fmla="*/ 1697339 w 7751585"/>
                <a:gd name="connsiteY6337" fmla="*/ 4946212 h 7753593"/>
                <a:gd name="connsiteX6338" fmla="*/ 1711627 w 7751585"/>
                <a:gd name="connsiteY6338" fmla="*/ 4949509 h 7753593"/>
                <a:gd name="connsiteX6339" fmla="*/ 1722617 w 7751585"/>
                <a:gd name="connsiteY6339" fmla="*/ 4952074 h 7753593"/>
                <a:gd name="connsiteX6340" fmla="*/ 1722984 w 7751585"/>
                <a:gd name="connsiteY6340" fmla="*/ 4954638 h 7753593"/>
                <a:gd name="connsiteX6341" fmla="*/ 1686714 w 7751585"/>
                <a:gd name="connsiteY6341" fmla="*/ 4964896 h 7753593"/>
                <a:gd name="connsiteX6342" fmla="*/ 1689279 w 7751585"/>
                <a:gd name="connsiteY6342" fmla="*/ 4951341 h 7753593"/>
                <a:gd name="connsiteX6343" fmla="*/ 1689279 w 7751585"/>
                <a:gd name="connsiteY6343" fmla="*/ 4951341 h 7753593"/>
                <a:gd name="connsiteX6344" fmla="*/ 1723716 w 7751585"/>
                <a:gd name="connsiteY6344" fmla="*/ 4957569 h 7753593"/>
                <a:gd name="connsiteX6345" fmla="*/ 1729212 w 7751585"/>
                <a:gd name="connsiteY6345" fmla="*/ 4963064 h 7753593"/>
                <a:gd name="connsiteX6346" fmla="*/ 1670228 w 7751585"/>
                <a:gd name="connsiteY6346" fmla="*/ 5142212 h 7753593"/>
                <a:gd name="connsiteX6347" fmla="*/ 1617473 w 7751585"/>
                <a:gd name="connsiteY6347" fmla="*/ 5303775 h 7753593"/>
                <a:gd name="connsiteX6348" fmla="*/ 1651178 w 7751585"/>
                <a:gd name="connsiteY6348" fmla="*/ 5138182 h 7753593"/>
                <a:gd name="connsiteX6349" fmla="*/ 1685249 w 7751585"/>
                <a:gd name="connsiteY6349" fmla="*/ 4968560 h 7753593"/>
                <a:gd name="connsiteX6350" fmla="*/ 1723716 w 7751585"/>
                <a:gd name="connsiteY6350" fmla="*/ 4957569 h 7753593"/>
                <a:gd name="connsiteX6351" fmla="*/ 2053803 w 7751585"/>
                <a:gd name="connsiteY6351" fmla="*/ 5017651 h 7753593"/>
                <a:gd name="connsiteX6352" fmla="*/ 2054535 w 7751585"/>
                <a:gd name="connsiteY6352" fmla="*/ 5016918 h 7753593"/>
                <a:gd name="connsiteX6353" fmla="*/ 2084210 w 7751585"/>
                <a:gd name="connsiteY6353" fmla="*/ 5044029 h 7753593"/>
                <a:gd name="connsiteX6354" fmla="*/ 2053803 w 7751585"/>
                <a:gd name="connsiteY6354" fmla="*/ 5017651 h 7753593"/>
                <a:gd name="connsiteX6355" fmla="*/ 2044644 w 7751585"/>
                <a:gd name="connsiteY6355" fmla="*/ 5003730 h 7753593"/>
                <a:gd name="connsiteX6356" fmla="*/ 1978700 w 7751585"/>
                <a:gd name="connsiteY6356" fmla="*/ 4949509 h 7753593"/>
                <a:gd name="connsiteX6357" fmla="*/ 1913855 w 7751585"/>
                <a:gd name="connsiteY6357" fmla="*/ 4896754 h 7753593"/>
                <a:gd name="connsiteX6358" fmla="*/ 1914587 w 7751585"/>
                <a:gd name="connsiteY6358" fmla="*/ 4896021 h 7753593"/>
                <a:gd name="connsiteX6359" fmla="*/ 2028524 w 7751585"/>
                <a:gd name="connsiteY6359" fmla="*/ 4923498 h 7753593"/>
                <a:gd name="connsiteX6360" fmla="*/ 2045743 w 7751585"/>
                <a:gd name="connsiteY6360" fmla="*/ 5002264 h 7753593"/>
                <a:gd name="connsiteX6361" fmla="*/ 2044644 w 7751585"/>
                <a:gd name="connsiteY6361" fmla="*/ 5003730 h 7753593"/>
                <a:gd name="connsiteX6362" fmla="*/ 2044644 w 7751585"/>
                <a:gd name="connsiteY6362" fmla="*/ 5003730 h 7753593"/>
                <a:gd name="connsiteX6363" fmla="*/ 1914954 w 7751585"/>
                <a:gd name="connsiteY6363" fmla="*/ 4892357 h 7753593"/>
                <a:gd name="connsiteX6364" fmla="*/ 1914954 w 7751585"/>
                <a:gd name="connsiteY6364" fmla="*/ 4887961 h 7753593"/>
                <a:gd name="connsiteX6365" fmla="*/ 1914587 w 7751585"/>
                <a:gd name="connsiteY6365" fmla="*/ 4887595 h 7753593"/>
                <a:gd name="connsiteX6366" fmla="*/ 1958184 w 7751585"/>
                <a:gd name="connsiteY6366" fmla="*/ 4858653 h 7753593"/>
                <a:gd name="connsiteX6367" fmla="*/ 2001047 w 7751585"/>
                <a:gd name="connsiteY6367" fmla="*/ 4830077 h 7753593"/>
                <a:gd name="connsiteX6368" fmla="*/ 2009107 w 7751585"/>
                <a:gd name="connsiteY6368" fmla="*/ 4833741 h 7753593"/>
                <a:gd name="connsiteX6369" fmla="*/ 2009840 w 7751585"/>
                <a:gd name="connsiteY6369" fmla="*/ 4833741 h 7753593"/>
                <a:gd name="connsiteX6370" fmla="*/ 2027425 w 7751585"/>
                <a:gd name="connsiteY6370" fmla="*/ 4916537 h 7753593"/>
                <a:gd name="connsiteX6371" fmla="*/ 2027791 w 7751585"/>
                <a:gd name="connsiteY6371" fmla="*/ 4919102 h 7753593"/>
                <a:gd name="connsiteX6372" fmla="*/ 1914954 w 7751585"/>
                <a:gd name="connsiteY6372" fmla="*/ 4892357 h 7753593"/>
                <a:gd name="connsiteX6373" fmla="*/ 1895903 w 7751585"/>
                <a:gd name="connsiteY6373" fmla="*/ 4889060 h 7753593"/>
                <a:gd name="connsiteX6374" fmla="*/ 1895903 w 7751585"/>
                <a:gd name="connsiteY6374" fmla="*/ 4892357 h 7753593"/>
                <a:gd name="connsiteX6375" fmla="*/ 1839485 w 7751585"/>
                <a:gd name="connsiteY6375" fmla="*/ 4905546 h 7753593"/>
                <a:gd name="connsiteX6376" fmla="*/ 1872457 w 7751585"/>
                <a:gd name="connsiteY6376" fmla="*/ 4889793 h 7753593"/>
                <a:gd name="connsiteX6377" fmla="*/ 1884546 w 7751585"/>
                <a:gd name="connsiteY6377" fmla="*/ 4883932 h 7753593"/>
                <a:gd name="connsiteX6378" fmla="*/ 1895903 w 7751585"/>
                <a:gd name="connsiteY6378" fmla="*/ 4889060 h 7753593"/>
                <a:gd name="connsiteX6379" fmla="*/ 1875021 w 7751585"/>
                <a:gd name="connsiteY6379" fmla="*/ 4900784 h 7753593"/>
                <a:gd name="connsiteX6380" fmla="*/ 1819335 w 7751585"/>
                <a:gd name="connsiteY6380" fmla="*/ 4920567 h 7753593"/>
                <a:gd name="connsiteX6381" fmla="*/ 1770976 w 7751585"/>
                <a:gd name="connsiteY6381" fmla="*/ 4937786 h 7753593"/>
                <a:gd name="connsiteX6382" fmla="*/ 1822999 w 7751585"/>
                <a:gd name="connsiteY6382" fmla="*/ 4913240 h 7753593"/>
                <a:gd name="connsiteX6383" fmla="*/ 1875021 w 7751585"/>
                <a:gd name="connsiteY6383" fmla="*/ 4900784 h 7753593"/>
                <a:gd name="connsiteX6384" fmla="*/ 1744232 w 7751585"/>
                <a:gd name="connsiteY6384" fmla="*/ 4946212 h 7753593"/>
                <a:gd name="connsiteX6385" fmla="*/ 1734707 w 7751585"/>
                <a:gd name="connsiteY6385" fmla="*/ 4940717 h 7753593"/>
                <a:gd name="connsiteX6386" fmla="*/ 1730677 w 7751585"/>
                <a:gd name="connsiteY6386" fmla="*/ 4941449 h 7753593"/>
                <a:gd name="connsiteX6387" fmla="*/ 1727746 w 7751585"/>
                <a:gd name="connsiteY6387" fmla="*/ 4935588 h 7753593"/>
                <a:gd name="connsiteX6388" fmla="*/ 1798087 w 7751585"/>
                <a:gd name="connsiteY6388" fmla="*/ 4919102 h 7753593"/>
                <a:gd name="connsiteX6389" fmla="*/ 1804314 w 7751585"/>
                <a:gd name="connsiteY6389" fmla="*/ 4917636 h 7753593"/>
                <a:gd name="connsiteX6390" fmla="*/ 1744232 w 7751585"/>
                <a:gd name="connsiteY6390" fmla="*/ 4946212 h 7753593"/>
                <a:gd name="connsiteX6391" fmla="*/ 1744232 w 7751585"/>
                <a:gd name="connsiteY6391" fmla="*/ 4946212 h 7753593"/>
                <a:gd name="connsiteX6392" fmla="*/ 1727380 w 7751585"/>
                <a:gd name="connsiteY6392" fmla="*/ 4942915 h 7753593"/>
                <a:gd name="connsiteX6393" fmla="*/ 1723716 w 7751585"/>
                <a:gd name="connsiteY6393" fmla="*/ 4946945 h 7753593"/>
                <a:gd name="connsiteX6394" fmla="*/ 1697705 w 7751585"/>
                <a:gd name="connsiteY6394" fmla="*/ 4942182 h 7753593"/>
                <a:gd name="connsiteX6395" fmla="*/ 1723716 w 7751585"/>
                <a:gd name="connsiteY6395" fmla="*/ 4936320 h 7753593"/>
                <a:gd name="connsiteX6396" fmla="*/ 1727380 w 7751585"/>
                <a:gd name="connsiteY6396" fmla="*/ 4942915 h 7753593"/>
                <a:gd name="connsiteX6397" fmla="*/ 1716756 w 7751585"/>
                <a:gd name="connsiteY6397" fmla="*/ 4934122 h 7753593"/>
                <a:gd name="connsiteX6398" fmla="*/ 1721518 w 7751585"/>
                <a:gd name="connsiteY6398" fmla="*/ 4932290 h 7753593"/>
                <a:gd name="connsiteX6399" fmla="*/ 1721884 w 7751585"/>
                <a:gd name="connsiteY6399" fmla="*/ 4933023 h 7753593"/>
                <a:gd name="connsiteX6400" fmla="*/ 1716756 w 7751585"/>
                <a:gd name="connsiteY6400" fmla="*/ 4934122 h 7753593"/>
                <a:gd name="connsiteX6401" fmla="*/ 1541638 w 7751585"/>
                <a:gd name="connsiteY6401" fmla="*/ 5010690 h 7753593"/>
                <a:gd name="connsiteX6402" fmla="*/ 1681952 w 7751585"/>
                <a:gd name="connsiteY6402" fmla="*/ 4970025 h 7753593"/>
                <a:gd name="connsiteX6403" fmla="*/ 1647514 w 7751585"/>
                <a:gd name="connsiteY6403" fmla="*/ 5137816 h 7753593"/>
                <a:gd name="connsiteX6404" fmla="*/ 1610512 w 7751585"/>
                <a:gd name="connsiteY6404" fmla="*/ 5320993 h 7753593"/>
                <a:gd name="connsiteX6405" fmla="*/ 1609780 w 7751585"/>
                <a:gd name="connsiteY6405" fmla="*/ 5320627 h 7753593"/>
                <a:gd name="connsiteX6406" fmla="*/ 1605017 w 7751585"/>
                <a:gd name="connsiteY6406" fmla="*/ 5321360 h 7753593"/>
                <a:gd name="connsiteX6407" fmla="*/ 1602086 w 7751585"/>
                <a:gd name="connsiteY6407" fmla="*/ 5323191 h 7753593"/>
                <a:gd name="connsiteX6408" fmla="*/ 1480090 w 7751585"/>
                <a:gd name="connsiteY6408" fmla="*/ 5197898 h 7753593"/>
                <a:gd name="connsiteX6409" fmla="*/ 1350766 w 7751585"/>
                <a:gd name="connsiteY6409" fmla="*/ 5065644 h 7753593"/>
                <a:gd name="connsiteX6410" fmla="*/ 1541638 w 7751585"/>
                <a:gd name="connsiteY6410" fmla="*/ 5010690 h 7753593"/>
                <a:gd name="connsiteX6411" fmla="*/ 2004345 w 7751585"/>
                <a:gd name="connsiteY6411" fmla="*/ 5453980 h 7753593"/>
                <a:gd name="connsiteX6412" fmla="*/ 2004345 w 7751585"/>
                <a:gd name="connsiteY6412" fmla="*/ 5453980 h 7753593"/>
                <a:gd name="connsiteX6413" fmla="*/ 1808344 w 7751585"/>
                <a:gd name="connsiteY6413" fmla="*/ 5392799 h 7753593"/>
                <a:gd name="connsiteX6414" fmla="*/ 1622969 w 7751585"/>
                <a:gd name="connsiteY6414" fmla="*/ 5335281 h 7753593"/>
                <a:gd name="connsiteX6415" fmla="*/ 1615641 w 7751585"/>
                <a:gd name="connsiteY6415" fmla="*/ 5321726 h 7753593"/>
                <a:gd name="connsiteX6416" fmla="*/ 1674258 w 7751585"/>
                <a:gd name="connsiteY6416" fmla="*/ 5143311 h 7753593"/>
                <a:gd name="connsiteX6417" fmla="*/ 1732875 w 7751585"/>
                <a:gd name="connsiteY6417" fmla="*/ 4963797 h 7753593"/>
                <a:gd name="connsiteX6418" fmla="*/ 1734707 w 7751585"/>
                <a:gd name="connsiteY6418" fmla="*/ 4964530 h 7753593"/>
                <a:gd name="connsiteX6419" fmla="*/ 1739103 w 7751585"/>
                <a:gd name="connsiteY6419" fmla="*/ 4963797 h 7753593"/>
                <a:gd name="connsiteX6420" fmla="*/ 1745698 w 7751585"/>
                <a:gd name="connsiteY6420" fmla="*/ 4957203 h 7753593"/>
                <a:gd name="connsiteX6421" fmla="*/ 1745698 w 7751585"/>
                <a:gd name="connsiteY6421" fmla="*/ 4956103 h 7753593"/>
                <a:gd name="connsiteX6422" fmla="*/ 1891507 w 7751585"/>
                <a:gd name="connsiteY6422" fmla="*/ 4982848 h 7753593"/>
                <a:gd name="connsiteX6423" fmla="*/ 2038416 w 7751585"/>
                <a:gd name="connsiteY6423" fmla="*/ 5009225 h 7753593"/>
                <a:gd name="connsiteX6424" fmla="*/ 2041346 w 7751585"/>
                <a:gd name="connsiteY6424" fmla="*/ 5011789 h 7753593"/>
                <a:gd name="connsiteX6425" fmla="*/ 2041346 w 7751585"/>
                <a:gd name="connsiteY6425" fmla="*/ 5012888 h 7753593"/>
                <a:gd name="connsiteX6426" fmla="*/ 2048673 w 7751585"/>
                <a:gd name="connsiteY6426" fmla="*/ 5018018 h 7753593"/>
                <a:gd name="connsiteX6427" fmla="*/ 2049040 w 7751585"/>
                <a:gd name="connsiteY6427" fmla="*/ 5018384 h 7753593"/>
                <a:gd name="connsiteX6428" fmla="*/ 2188255 w 7751585"/>
                <a:gd name="connsiteY6428" fmla="*/ 5139281 h 7753593"/>
                <a:gd name="connsiteX6429" fmla="*/ 2187522 w 7751585"/>
                <a:gd name="connsiteY6429" fmla="*/ 5145876 h 7753593"/>
                <a:gd name="connsiteX6430" fmla="*/ 2189354 w 7751585"/>
                <a:gd name="connsiteY6430" fmla="*/ 5148440 h 7753593"/>
                <a:gd name="connsiteX6431" fmla="*/ 2097765 w 7751585"/>
                <a:gd name="connsiteY6431" fmla="*/ 5298646 h 7753593"/>
                <a:gd name="connsiteX6432" fmla="*/ 2003978 w 7751585"/>
                <a:gd name="connsiteY6432" fmla="*/ 5454347 h 7753593"/>
                <a:gd name="connsiteX6433" fmla="*/ 2004345 w 7751585"/>
                <a:gd name="connsiteY6433" fmla="*/ 5453980 h 7753593"/>
                <a:gd name="connsiteX6434" fmla="*/ 2004345 w 7751585"/>
                <a:gd name="connsiteY6434" fmla="*/ 5453980 h 7753593"/>
                <a:gd name="connsiteX6435" fmla="*/ 1955986 w 7751585"/>
                <a:gd name="connsiteY6435" fmla="*/ 4855356 h 7753593"/>
                <a:gd name="connsiteX6436" fmla="*/ 1912023 w 7751585"/>
                <a:gd name="connsiteY6436" fmla="*/ 4885030 h 7753593"/>
                <a:gd name="connsiteX6437" fmla="*/ 1901399 w 7751585"/>
                <a:gd name="connsiteY6437" fmla="*/ 4882100 h 7753593"/>
                <a:gd name="connsiteX6438" fmla="*/ 1897369 w 7751585"/>
                <a:gd name="connsiteY6438" fmla="*/ 4885763 h 7753593"/>
                <a:gd name="connsiteX6439" fmla="*/ 1888943 w 7751585"/>
                <a:gd name="connsiteY6439" fmla="*/ 4881367 h 7753593"/>
                <a:gd name="connsiteX6440" fmla="*/ 1986393 w 7751585"/>
                <a:gd name="connsiteY6440" fmla="*/ 4835206 h 7753593"/>
                <a:gd name="connsiteX6441" fmla="*/ 1955986 w 7751585"/>
                <a:gd name="connsiteY6441" fmla="*/ 4855356 h 7753593"/>
                <a:gd name="connsiteX6442" fmla="*/ 1955986 w 7751585"/>
                <a:gd name="connsiteY6442" fmla="*/ 4855356 h 7753593"/>
                <a:gd name="connsiteX6443" fmla="*/ 1685982 w 7751585"/>
                <a:gd name="connsiteY6443" fmla="*/ 4950242 h 7753593"/>
                <a:gd name="connsiteX6444" fmla="*/ 1682685 w 7751585"/>
                <a:gd name="connsiteY6444" fmla="*/ 4965629 h 7753593"/>
                <a:gd name="connsiteX6445" fmla="*/ 1540539 w 7751585"/>
                <a:gd name="connsiteY6445" fmla="*/ 5006661 h 7753593"/>
                <a:gd name="connsiteX6446" fmla="*/ 1403522 w 7751585"/>
                <a:gd name="connsiteY6446" fmla="*/ 5046227 h 7753593"/>
                <a:gd name="connsiteX6447" fmla="*/ 1518924 w 7751585"/>
                <a:gd name="connsiteY6447" fmla="*/ 5005195 h 7753593"/>
                <a:gd name="connsiteX6448" fmla="*/ 1681585 w 7751585"/>
                <a:gd name="connsiteY6448" fmla="*/ 4946578 h 7753593"/>
                <a:gd name="connsiteX6449" fmla="*/ 1685982 w 7751585"/>
                <a:gd name="connsiteY6449" fmla="*/ 4950242 h 7753593"/>
                <a:gd name="connsiteX6450" fmla="*/ 1685982 w 7751585"/>
                <a:gd name="connsiteY6450" fmla="*/ 4950242 h 7753593"/>
                <a:gd name="connsiteX6451" fmla="*/ 2123776 w 7751585"/>
                <a:gd name="connsiteY6451" fmla="*/ 5074803 h 7753593"/>
                <a:gd name="connsiteX6452" fmla="*/ 2057100 w 7751585"/>
                <a:gd name="connsiteY6452" fmla="*/ 5014354 h 7753593"/>
                <a:gd name="connsiteX6453" fmla="*/ 2057832 w 7751585"/>
                <a:gd name="connsiteY6453" fmla="*/ 5011057 h 7753593"/>
                <a:gd name="connsiteX6454" fmla="*/ 2113519 w 7751585"/>
                <a:gd name="connsiteY6454" fmla="*/ 5005561 h 7753593"/>
                <a:gd name="connsiteX6455" fmla="*/ 2188255 w 7751585"/>
                <a:gd name="connsiteY6455" fmla="*/ 5133786 h 7753593"/>
                <a:gd name="connsiteX6456" fmla="*/ 2123776 w 7751585"/>
                <a:gd name="connsiteY6456" fmla="*/ 5074803 h 7753593"/>
                <a:gd name="connsiteX6457" fmla="*/ 2123776 w 7751585"/>
                <a:gd name="connsiteY6457" fmla="*/ 5074803 h 7753593"/>
                <a:gd name="connsiteX6458" fmla="*/ 2032187 w 7751585"/>
                <a:gd name="connsiteY6458" fmla="*/ 4919834 h 7753593"/>
                <a:gd name="connsiteX6459" fmla="*/ 2031455 w 7751585"/>
                <a:gd name="connsiteY6459" fmla="*/ 4915438 h 7753593"/>
                <a:gd name="connsiteX6460" fmla="*/ 2013503 w 7751585"/>
                <a:gd name="connsiteY6460" fmla="*/ 4832642 h 7753593"/>
                <a:gd name="connsiteX6461" fmla="*/ 2068823 w 7751585"/>
                <a:gd name="connsiteY6461" fmla="*/ 4928260 h 7753593"/>
                <a:gd name="connsiteX6462" fmla="*/ 2032187 w 7751585"/>
                <a:gd name="connsiteY6462" fmla="*/ 4919834 h 7753593"/>
                <a:gd name="connsiteX6463" fmla="*/ 1884546 w 7751585"/>
                <a:gd name="connsiteY6463" fmla="*/ 4879169 h 7753593"/>
                <a:gd name="connsiteX6464" fmla="*/ 1875387 w 7751585"/>
                <a:gd name="connsiteY6464" fmla="*/ 4874773 h 7753593"/>
                <a:gd name="connsiteX6465" fmla="*/ 1969907 w 7751585"/>
                <a:gd name="connsiteY6465" fmla="*/ 4839236 h 7753593"/>
                <a:gd name="connsiteX6466" fmla="*/ 1884546 w 7751585"/>
                <a:gd name="connsiteY6466" fmla="*/ 4879169 h 7753593"/>
                <a:gd name="connsiteX6467" fmla="*/ 1880516 w 7751585"/>
                <a:gd name="connsiteY6467" fmla="*/ 4881001 h 7753593"/>
                <a:gd name="connsiteX6468" fmla="*/ 1870991 w 7751585"/>
                <a:gd name="connsiteY6468" fmla="*/ 4885397 h 7753593"/>
                <a:gd name="connsiteX6469" fmla="*/ 1820800 w 7751585"/>
                <a:gd name="connsiteY6469" fmla="*/ 4909210 h 7753593"/>
                <a:gd name="connsiteX6470" fmla="*/ 1796987 w 7751585"/>
                <a:gd name="connsiteY6470" fmla="*/ 4914705 h 7753593"/>
                <a:gd name="connsiteX6471" fmla="*/ 1725914 w 7751585"/>
                <a:gd name="connsiteY6471" fmla="*/ 4931558 h 7753593"/>
                <a:gd name="connsiteX6472" fmla="*/ 1725548 w 7751585"/>
                <a:gd name="connsiteY6472" fmla="*/ 4930459 h 7753593"/>
                <a:gd name="connsiteX6473" fmla="*/ 1850109 w 7751585"/>
                <a:gd name="connsiteY6473" fmla="*/ 4883932 h 7753593"/>
                <a:gd name="connsiteX6474" fmla="*/ 1870991 w 7751585"/>
                <a:gd name="connsiteY6474" fmla="*/ 4876238 h 7753593"/>
                <a:gd name="connsiteX6475" fmla="*/ 1880516 w 7751585"/>
                <a:gd name="connsiteY6475" fmla="*/ 4881001 h 7753593"/>
                <a:gd name="connsiteX6476" fmla="*/ 1848644 w 7751585"/>
                <a:gd name="connsiteY6476" fmla="*/ 4880268 h 7753593"/>
                <a:gd name="connsiteX6477" fmla="*/ 1723716 w 7751585"/>
                <a:gd name="connsiteY6477" fmla="*/ 4927527 h 7753593"/>
                <a:gd name="connsiteX6478" fmla="*/ 1685249 w 7751585"/>
                <a:gd name="connsiteY6478" fmla="*/ 4853524 h 7753593"/>
                <a:gd name="connsiteX6479" fmla="*/ 1636157 w 7751585"/>
                <a:gd name="connsiteY6479" fmla="*/ 4760470 h 7753593"/>
                <a:gd name="connsiteX6480" fmla="*/ 1768045 w 7751585"/>
                <a:gd name="connsiteY6480" fmla="*/ 4825681 h 7753593"/>
                <a:gd name="connsiteX6481" fmla="*/ 1866229 w 7751585"/>
                <a:gd name="connsiteY6481" fmla="*/ 4874040 h 7753593"/>
                <a:gd name="connsiteX6482" fmla="*/ 1848644 w 7751585"/>
                <a:gd name="connsiteY6482" fmla="*/ 4880268 h 7753593"/>
                <a:gd name="connsiteX6483" fmla="*/ 1681585 w 7751585"/>
                <a:gd name="connsiteY6483" fmla="*/ 4855356 h 7753593"/>
                <a:gd name="connsiteX6484" fmla="*/ 1720419 w 7751585"/>
                <a:gd name="connsiteY6484" fmla="*/ 4928627 h 7753593"/>
                <a:gd name="connsiteX6485" fmla="*/ 1696606 w 7751585"/>
                <a:gd name="connsiteY6485" fmla="*/ 4937419 h 7753593"/>
                <a:gd name="connsiteX6486" fmla="*/ 1688912 w 7751585"/>
                <a:gd name="connsiteY6486" fmla="*/ 4933756 h 7753593"/>
                <a:gd name="connsiteX6487" fmla="*/ 1662901 w 7751585"/>
                <a:gd name="connsiteY6487" fmla="*/ 4848395 h 7753593"/>
                <a:gd name="connsiteX6488" fmla="*/ 1639821 w 7751585"/>
                <a:gd name="connsiteY6488" fmla="*/ 4774757 h 7753593"/>
                <a:gd name="connsiteX6489" fmla="*/ 1681585 w 7751585"/>
                <a:gd name="connsiteY6489" fmla="*/ 4855356 h 7753593"/>
                <a:gd name="connsiteX6490" fmla="*/ 1681585 w 7751585"/>
                <a:gd name="connsiteY6490" fmla="*/ 4855356 h 7753593"/>
                <a:gd name="connsiteX6491" fmla="*/ 1518191 w 7751585"/>
                <a:gd name="connsiteY6491" fmla="*/ 5001532 h 7753593"/>
                <a:gd name="connsiteX6492" fmla="*/ 1349667 w 7751585"/>
                <a:gd name="connsiteY6492" fmla="*/ 5061980 h 7753593"/>
                <a:gd name="connsiteX6493" fmla="*/ 1348935 w 7751585"/>
                <a:gd name="connsiteY6493" fmla="*/ 5061614 h 7753593"/>
                <a:gd name="connsiteX6494" fmla="*/ 1343806 w 7751585"/>
                <a:gd name="connsiteY6494" fmla="*/ 5044395 h 7753593"/>
                <a:gd name="connsiteX6495" fmla="*/ 1496942 w 7751585"/>
                <a:gd name="connsiteY6495" fmla="*/ 5000432 h 7753593"/>
                <a:gd name="connsiteX6496" fmla="*/ 1634326 w 7751585"/>
                <a:gd name="connsiteY6496" fmla="*/ 4960499 h 7753593"/>
                <a:gd name="connsiteX6497" fmla="*/ 1518191 w 7751585"/>
                <a:gd name="connsiteY6497" fmla="*/ 5001532 h 7753593"/>
                <a:gd name="connsiteX6498" fmla="*/ 1325854 w 7751585"/>
                <a:gd name="connsiteY6498" fmla="*/ 5057584 h 7753593"/>
                <a:gd name="connsiteX6499" fmla="*/ 1310101 w 7751585"/>
                <a:gd name="connsiteY6499" fmla="*/ 5053920 h 7753593"/>
                <a:gd name="connsiteX6500" fmla="*/ 1340142 w 7751585"/>
                <a:gd name="connsiteY6500" fmla="*/ 5045128 h 7753593"/>
                <a:gd name="connsiteX6501" fmla="*/ 1345271 w 7751585"/>
                <a:gd name="connsiteY6501" fmla="*/ 5061980 h 7753593"/>
                <a:gd name="connsiteX6502" fmla="*/ 1325854 w 7751585"/>
                <a:gd name="connsiteY6502" fmla="*/ 5057584 h 7753593"/>
                <a:gd name="connsiteX6503" fmla="*/ 2198147 w 7751585"/>
                <a:gd name="connsiteY6503" fmla="*/ 5135984 h 7753593"/>
                <a:gd name="connsiteX6504" fmla="*/ 2193384 w 7751585"/>
                <a:gd name="connsiteY6504" fmla="*/ 5135984 h 7753593"/>
                <a:gd name="connsiteX6505" fmla="*/ 2117915 w 7751585"/>
                <a:gd name="connsiteY6505" fmla="*/ 5005561 h 7753593"/>
                <a:gd name="connsiteX6506" fmla="*/ 2174333 w 7751585"/>
                <a:gd name="connsiteY6506" fmla="*/ 5000066 h 7753593"/>
                <a:gd name="connsiteX6507" fmla="*/ 2292300 w 7751585"/>
                <a:gd name="connsiteY6507" fmla="*/ 4988343 h 7753593"/>
                <a:gd name="connsiteX6508" fmla="*/ 2293399 w 7751585"/>
                <a:gd name="connsiteY6508" fmla="*/ 4989808 h 7753593"/>
                <a:gd name="connsiteX6509" fmla="*/ 2245040 w 7751585"/>
                <a:gd name="connsiteY6509" fmla="*/ 5063446 h 7753593"/>
                <a:gd name="connsiteX6510" fmla="*/ 2198147 w 7751585"/>
                <a:gd name="connsiteY6510" fmla="*/ 5135984 h 7753593"/>
                <a:gd name="connsiteX6511" fmla="*/ 2102162 w 7751585"/>
                <a:gd name="connsiteY6511" fmla="*/ 4936686 h 7753593"/>
                <a:gd name="connsiteX6512" fmla="*/ 2073952 w 7751585"/>
                <a:gd name="connsiteY6512" fmla="*/ 4930092 h 7753593"/>
                <a:gd name="connsiteX6513" fmla="*/ 2016068 w 7751585"/>
                <a:gd name="connsiteY6513" fmla="*/ 4830810 h 7753593"/>
                <a:gd name="connsiteX6514" fmla="*/ 2017533 w 7751585"/>
                <a:gd name="connsiteY6514" fmla="*/ 4829345 h 7753593"/>
                <a:gd name="connsiteX6515" fmla="*/ 2152719 w 7751585"/>
                <a:gd name="connsiteY6515" fmla="*/ 4905913 h 7753593"/>
                <a:gd name="connsiteX6516" fmla="*/ 2286072 w 7751585"/>
                <a:gd name="connsiteY6516" fmla="*/ 4981016 h 7753593"/>
                <a:gd name="connsiteX6517" fmla="*/ 2102162 w 7751585"/>
                <a:gd name="connsiteY6517" fmla="*/ 4936686 h 7753593"/>
                <a:gd name="connsiteX6518" fmla="*/ 1998849 w 7751585"/>
                <a:gd name="connsiteY6518" fmla="*/ 4824582 h 7753593"/>
                <a:gd name="connsiteX6519" fmla="*/ 1870625 w 7751585"/>
                <a:gd name="connsiteY6519" fmla="*/ 4872208 h 7753593"/>
                <a:gd name="connsiteX6520" fmla="*/ 1769511 w 7751585"/>
                <a:gd name="connsiteY6520" fmla="*/ 4822017 h 7753593"/>
                <a:gd name="connsiteX6521" fmla="*/ 1643484 w 7751585"/>
                <a:gd name="connsiteY6521" fmla="*/ 4760103 h 7753593"/>
                <a:gd name="connsiteX6522" fmla="*/ 1820068 w 7751585"/>
                <a:gd name="connsiteY6522" fmla="*/ 4791243 h 7753593"/>
                <a:gd name="connsiteX6523" fmla="*/ 1998483 w 7751585"/>
                <a:gd name="connsiteY6523" fmla="*/ 4822017 h 7753593"/>
                <a:gd name="connsiteX6524" fmla="*/ 1998849 w 7751585"/>
                <a:gd name="connsiteY6524" fmla="*/ 4824582 h 7753593"/>
                <a:gd name="connsiteX6525" fmla="*/ 1998849 w 7751585"/>
                <a:gd name="connsiteY6525" fmla="*/ 4824582 h 7753593"/>
                <a:gd name="connsiteX6526" fmla="*/ 1313398 w 7751585"/>
                <a:gd name="connsiteY6526" fmla="*/ 4957935 h 7753593"/>
                <a:gd name="connsiteX6527" fmla="*/ 1339043 w 7751585"/>
                <a:gd name="connsiteY6527" fmla="*/ 5042197 h 7753593"/>
                <a:gd name="connsiteX6528" fmla="*/ 1304239 w 7751585"/>
                <a:gd name="connsiteY6528" fmla="*/ 5052455 h 7753593"/>
                <a:gd name="connsiteX6529" fmla="*/ 1294714 w 7751585"/>
                <a:gd name="connsiteY6529" fmla="*/ 4952440 h 7753593"/>
                <a:gd name="connsiteX6530" fmla="*/ 1286288 w 7751585"/>
                <a:gd name="connsiteY6530" fmla="*/ 4868178 h 7753593"/>
                <a:gd name="connsiteX6531" fmla="*/ 1313398 w 7751585"/>
                <a:gd name="connsiteY6531" fmla="*/ 4957935 h 7753593"/>
                <a:gd name="connsiteX6532" fmla="*/ 1324755 w 7751585"/>
                <a:gd name="connsiteY6532" fmla="*/ 5061247 h 7753593"/>
                <a:gd name="connsiteX6533" fmla="*/ 1344905 w 7751585"/>
                <a:gd name="connsiteY6533" fmla="*/ 5065644 h 7753593"/>
                <a:gd name="connsiteX6534" fmla="*/ 1344905 w 7751585"/>
                <a:gd name="connsiteY6534" fmla="*/ 5065644 h 7753593"/>
                <a:gd name="connsiteX6535" fmla="*/ 1346370 w 7751585"/>
                <a:gd name="connsiteY6535" fmla="*/ 5067109 h 7753593"/>
                <a:gd name="connsiteX6536" fmla="*/ 1355895 w 7751585"/>
                <a:gd name="connsiteY6536" fmla="*/ 5166758 h 7753593"/>
                <a:gd name="connsiteX6537" fmla="*/ 1364322 w 7751585"/>
                <a:gd name="connsiteY6537" fmla="*/ 5250653 h 7753593"/>
                <a:gd name="connsiteX6538" fmla="*/ 1337211 w 7751585"/>
                <a:gd name="connsiteY6538" fmla="*/ 5160896 h 7753593"/>
                <a:gd name="connsiteX6539" fmla="*/ 1305338 w 7751585"/>
                <a:gd name="connsiteY6539" fmla="*/ 5056851 h 7753593"/>
                <a:gd name="connsiteX6540" fmla="*/ 1324755 w 7751585"/>
                <a:gd name="connsiteY6540" fmla="*/ 5061247 h 7753593"/>
                <a:gd name="connsiteX6541" fmla="*/ 1375679 w 7751585"/>
                <a:gd name="connsiteY6541" fmla="*/ 5272635 h 7753593"/>
                <a:gd name="connsiteX6542" fmla="*/ 1488516 w 7751585"/>
                <a:gd name="connsiteY6542" fmla="*/ 5303042 h 7753593"/>
                <a:gd name="connsiteX6543" fmla="*/ 1597324 w 7751585"/>
                <a:gd name="connsiteY6543" fmla="*/ 5331618 h 7753593"/>
                <a:gd name="connsiteX6544" fmla="*/ 1598056 w 7751585"/>
                <a:gd name="connsiteY6544" fmla="*/ 5338212 h 7753593"/>
                <a:gd name="connsiteX6545" fmla="*/ 1600254 w 7751585"/>
                <a:gd name="connsiteY6545" fmla="*/ 5341143 h 7753593"/>
                <a:gd name="connsiteX6546" fmla="*/ 1521854 w 7751585"/>
                <a:gd name="connsiteY6546" fmla="*/ 5421741 h 7753593"/>
                <a:gd name="connsiteX6547" fmla="*/ 1441256 w 7751585"/>
                <a:gd name="connsiteY6547" fmla="*/ 5505270 h 7753593"/>
                <a:gd name="connsiteX6548" fmla="*/ 1435761 w 7751585"/>
                <a:gd name="connsiteY6548" fmla="*/ 5504171 h 7753593"/>
                <a:gd name="connsiteX6549" fmla="*/ 1404254 w 7751585"/>
                <a:gd name="connsiteY6549" fmla="*/ 5390235 h 7753593"/>
                <a:gd name="connsiteX6550" fmla="*/ 1372015 w 7751585"/>
                <a:gd name="connsiteY6550" fmla="*/ 5276298 h 7753593"/>
                <a:gd name="connsiteX6551" fmla="*/ 1375679 w 7751585"/>
                <a:gd name="connsiteY6551" fmla="*/ 5272635 h 7753593"/>
                <a:gd name="connsiteX6552" fmla="*/ 1375679 w 7751585"/>
                <a:gd name="connsiteY6552" fmla="*/ 5272635 h 7753593"/>
                <a:gd name="connsiteX6553" fmla="*/ 1789660 w 7751585"/>
                <a:gd name="connsiteY6553" fmla="*/ 5630564 h 7753593"/>
                <a:gd name="connsiteX6554" fmla="*/ 1910924 w 7751585"/>
                <a:gd name="connsiteY6554" fmla="*/ 5574512 h 7753593"/>
                <a:gd name="connsiteX6555" fmla="*/ 2056001 w 7751585"/>
                <a:gd name="connsiteY6555" fmla="*/ 5507102 h 7753593"/>
                <a:gd name="connsiteX6556" fmla="*/ 2061496 w 7751585"/>
                <a:gd name="connsiteY6556" fmla="*/ 5510033 h 7753593"/>
                <a:gd name="connsiteX6557" fmla="*/ 2068823 w 7751585"/>
                <a:gd name="connsiteY6557" fmla="*/ 5502706 h 7753593"/>
                <a:gd name="connsiteX6558" fmla="*/ 2068457 w 7751585"/>
                <a:gd name="connsiteY6558" fmla="*/ 5500141 h 7753593"/>
                <a:gd name="connsiteX6559" fmla="*/ 2065526 w 7751585"/>
                <a:gd name="connsiteY6559" fmla="*/ 5497210 h 7753593"/>
                <a:gd name="connsiteX6560" fmla="*/ 2130371 w 7751585"/>
                <a:gd name="connsiteY6560" fmla="*/ 5323924 h 7753593"/>
                <a:gd name="connsiteX6561" fmla="*/ 2184592 w 7751585"/>
                <a:gd name="connsiteY6561" fmla="*/ 5177748 h 7753593"/>
                <a:gd name="connsiteX6562" fmla="*/ 2142461 w 7751585"/>
                <a:gd name="connsiteY6562" fmla="*/ 5335648 h 7753593"/>
                <a:gd name="connsiteX6563" fmla="*/ 2092270 w 7751585"/>
                <a:gd name="connsiteY6563" fmla="*/ 5527252 h 7753593"/>
                <a:gd name="connsiteX6564" fmla="*/ 2092270 w 7751585"/>
                <a:gd name="connsiteY6564" fmla="*/ 5527618 h 7753593"/>
                <a:gd name="connsiteX6565" fmla="*/ 1925578 w 7751585"/>
                <a:gd name="connsiteY6565" fmla="*/ 5584037 h 7753593"/>
                <a:gd name="connsiteX6566" fmla="*/ 1789660 w 7751585"/>
                <a:gd name="connsiteY6566" fmla="*/ 5630564 h 7753593"/>
                <a:gd name="connsiteX6567" fmla="*/ 2473280 w 7751585"/>
                <a:gd name="connsiteY6567" fmla="*/ 4629315 h 7753593"/>
                <a:gd name="connsiteX6568" fmla="*/ 2478775 w 7751585"/>
                <a:gd name="connsiteY6568" fmla="*/ 4633344 h 7753593"/>
                <a:gd name="connsiteX6569" fmla="*/ 2480607 w 7751585"/>
                <a:gd name="connsiteY6569" fmla="*/ 4632978 h 7753593"/>
                <a:gd name="connsiteX6570" fmla="*/ 2484270 w 7751585"/>
                <a:gd name="connsiteY6570" fmla="*/ 4626384 h 7753593"/>
                <a:gd name="connsiteX6571" fmla="*/ 2563037 w 7751585"/>
                <a:gd name="connsiteY6571" fmla="*/ 4584985 h 7753593"/>
                <a:gd name="connsiteX6572" fmla="*/ 2641437 w 7751585"/>
                <a:gd name="connsiteY6572" fmla="*/ 4543587 h 7753593"/>
                <a:gd name="connsiteX6573" fmla="*/ 2647298 w 7751585"/>
                <a:gd name="connsiteY6573" fmla="*/ 4545053 h 7753593"/>
                <a:gd name="connsiteX6574" fmla="*/ 2651328 w 7751585"/>
                <a:gd name="connsiteY6574" fmla="*/ 4537726 h 7753593"/>
                <a:gd name="connsiteX6575" fmla="*/ 2644001 w 7751585"/>
                <a:gd name="connsiteY6575" fmla="*/ 4533695 h 7753593"/>
                <a:gd name="connsiteX6576" fmla="*/ 2640704 w 7751585"/>
                <a:gd name="connsiteY6576" fmla="*/ 4536626 h 7753593"/>
                <a:gd name="connsiteX6577" fmla="*/ 2453496 w 7751585"/>
                <a:gd name="connsiteY6577" fmla="*/ 4492664 h 7753593"/>
                <a:gd name="connsiteX6578" fmla="*/ 2453496 w 7751585"/>
                <a:gd name="connsiteY6578" fmla="*/ 4490466 h 7753593"/>
                <a:gd name="connsiteX6579" fmla="*/ 2447268 w 7751585"/>
                <a:gd name="connsiteY6579" fmla="*/ 4486069 h 7753593"/>
                <a:gd name="connsiteX6580" fmla="*/ 2415762 w 7751585"/>
                <a:gd name="connsiteY6580" fmla="*/ 4290436 h 7753593"/>
                <a:gd name="connsiteX6581" fmla="*/ 2415395 w 7751585"/>
                <a:gd name="connsiteY6581" fmla="*/ 4290069 h 7753593"/>
                <a:gd name="connsiteX6582" fmla="*/ 2415029 w 7751585"/>
                <a:gd name="connsiteY6582" fmla="*/ 4289337 h 7753593"/>
                <a:gd name="connsiteX6583" fmla="*/ 2414663 w 7751585"/>
                <a:gd name="connsiteY6583" fmla="*/ 4289337 h 7753593"/>
                <a:gd name="connsiteX6584" fmla="*/ 2413197 w 7751585"/>
                <a:gd name="connsiteY6584" fmla="*/ 4289337 h 7753593"/>
                <a:gd name="connsiteX6585" fmla="*/ 2412831 w 7751585"/>
                <a:gd name="connsiteY6585" fmla="*/ 4289337 h 7753593"/>
                <a:gd name="connsiteX6586" fmla="*/ 2259328 w 7751585"/>
                <a:gd name="connsiteY6586" fmla="*/ 4439542 h 7753593"/>
                <a:gd name="connsiteX6587" fmla="*/ 2220494 w 7751585"/>
                <a:gd name="connsiteY6587" fmla="*/ 4244641 h 7753593"/>
                <a:gd name="connsiteX6588" fmla="*/ 2220494 w 7751585"/>
                <a:gd name="connsiteY6588" fmla="*/ 4244641 h 7753593"/>
                <a:gd name="connsiteX6589" fmla="*/ 2220494 w 7751585"/>
                <a:gd name="connsiteY6589" fmla="*/ 4244275 h 7753593"/>
                <a:gd name="connsiteX6590" fmla="*/ 2220494 w 7751585"/>
                <a:gd name="connsiteY6590" fmla="*/ 4244275 h 7753593"/>
                <a:gd name="connsiteX6591" fmla="*/ 2220494 w 7751585"/>
                <a:gd name="connsiteY6591" fmla="*/ 4243908 h 7753593"/>
                <a:gd name="connsiteX6592" fmla="*/ 2219762 w 7751585"/>
                <a:gd name="connsiteY6592" fmla="*/ 4243542 h 7753593"/>
                <a:gd name="connsiteX6593" fmla="*/ 2219762 w 7751585"/>
                <a:gd name="connsiteY6593" fmla="*/ 4243542 h 7753593"/>
                <a:gd name="connsiteX6594" fmla="*/ 2219395 w 7751585"/>
                <a:gd name="connsiteY6594" fmla="*/ 4243542 h 7753593"/>
                <a:gd name="connsiteX6595" fmla="*/ 2219395 w 7751585"/>
                <a:gd name="connsiteY6595" fmla="*/ 4243542 h 7753593"/>
                <a:gd name="connsiteX6596" fmla="*/ 2162244 w 7751585"/>
                <a:gd name="connsiteY6596" fmla="*/ 4245374 h 7753593"/>
                <a:gd name="connsiteX6597" fmla="*/ 2105092 w 7751585"/>
                <a:gd name="connsiteY6597" fmla="*/ 4247572 h 7753593"/>
                <a:gd name="connsiteX6598" fmla="*/ 2105092 w 7751585"/>
                <a:gd name="connsiteY6598" fmla="*/ 4247572 h 7753593"/>
                <a:gd name="connsiteX6599" fmla="*/ 2105092 w 7751585"/>
                <a:gd name="connsiteY6599" fmla="*/ 4247572 h 7753593"/>
                <a:gd name="connsiteX6600" fmla="*/ 2105092 w 7751585"/>
                <a:gd name="connsiteY6600" fmla="*/ 4247572 h 7753593"/>
                <a:gd name="connsiteX6601" fmla="*/ 2105092 w 7751585"/>
                <a:gd name="connsiteY6601" fmla="*/ 4247572 h 7753593"/>
                <a:gd name="connsiteX6602" fmla="*/ 2044277 w 7751585"/>
                <a:gd name="connsiteY6602" fmla="*/ 4261494 h 7753593"/>
                <a:gd name="connsiteX6603" fmla="*/ 1987492 w 7751585"/>
                <a:gd name="connsiteY6603" fmla="*/ 4274316 h 7753593"/>
                <a:gd name="connsiteX6604" fmla="*/ 1981264 w 7751585"/>
                <a:gd name="connsiteY6604" fmla="*/ 4271751 h 7753593"/>
                <a:gd name="connsiteX6605" fmla="*/ 1977967 w 7751585"/>
                <a:gd name="connsiteY6605" fmla="*/ 4274682 h 7753593"/>
                <a:gd name="connsiteX6606" fmla="*/ 1977967 w 7751585"/>
                <a:gd name="connsiteY6606" fmla="*/ 4276514 h 7753593"/>
                <a:gd name="connsiteX6607" fmla="*/ 1913855 w 7751585"/>
                <a:gd name="connsiteY6607" fmla="*/ 4289703 h 7753593"/>
                <a:gd name="connsiteX6608" fmla="*/ 1850109 w 7751585"/>
                <a:gd name="connsiteY6608" fmla="*/ 4303258 h 7753593"/>
                <a:gd name="connsiteX6609" fmla="*/ 1843514 w 7751585"/>
                <a:gd name="connsiteY6609" fmla="*/ 4300327 h 7753593"/>
                <a:gd name="connsiteX6610" fmla="*/ 1840584 w 7751585"/>
                <a:gd name="connsiteY6610" fmla="*/ 4302891 h 7753593"/>
                <a:gd name="connsiteX6611" fmla="*/ 1634326 w 7751585"/>
                <a:gd name="connsiteY6611" fmla="*/ 4243176 h 7753593"/>
                <a:gd name="connsiteX6612" fmla="*/ 1632860 w 7751585"/>
                <a:gd name="connsiteY6612" fmla="*/ 4242443 h 7753593"/>
                <a:gd name="connsiteX6613" fmla="*/ 1632494 w 7751585"/>
                <a:gd name="connsiteY6613" fmla="*/ 4243542 h 7753593"/>
                <a:gd name="connsiteX6614" fmla="*/ 1547133 w 7751585"/>
                <a:gd name="connsiteY6614" fmla="*/ 4284207 h 7753593"/>
                <a:gd name="connsiteX6615" fmla="*/ 1466901 w 7751585"/>
                <a:gd name="connsiteY6615" fmla="*/ 4322675 h 7753593"/>
                <a:gd name="connsiteX6616" fmla="*/ 1457742 w 7751585"/>
                <a:gd name="connsiteY6616" fmla="*/ 4322675 h 7753593"/>
                <a:gd name="connsiteX6617" fmla="*/ 1457742 w 7751585"/>
                <a:gd name="connsiteY6617" fmla="*/ 4331834 h 7753593"/>
                <a:gd name="connsiteX6618" fmla="*/ 1464337 w 7751585"/>
                <a:gd name="connsiteY6618" fmla="*/ 4333299 h 7753593"/>
                <a:gd name="connsiteX6619" fmla="*/ 1468367 w 7751585"/>
                <a:gd name="connsiteY6619" fmla="*/ 4328536 h 7753593"/>
                <a:gd name="connsiteX6620" fmla="*/ 1572778 w 7751585"/>
                <a:gd name="connsiteY6620" fmla="*/ 4332567 h 7753593"/>
                <a:gd name="connsiteX6621" fmla="*/ 1552628 w 7751585"/>
                <a:gd name="connsiteY6621" fmla="*/ 4362241 h 7753593"/>
                <a:gd name="connsiteX6622" fmla="*/ 1552628 w 7751585"/>
                <a:gd name="connsiteY6622" fmla="*/ 4362241 h 7753593"/>
                <a:gd name="connsiteX6623" fmla="*/ 1552628 w 7751585"/>
                <a:gd name="connsiteY6623" fmla="*/ 4362608 h 7753593"/>
                <a:gd name="connsiteX6624" fmla="*/ 1551896 w 7751585"/>
                <a:gd name="connsiteY6624" fmla="*/ 4363340 h 7753593"/>
                <a:gd name="connsiteX6625" fmla="*/ 1551896 w 7751585"/>
                <a:gd name="connsiteY6625" fmla="*/ 4363707 h 7753593"/>
                <a:gd name="connsiteX6626" fmla="*/ 1551163 w 7751585"/>
                <a:gd name="connsiteY6626" fmla="*/ 4365172 h 7753593"/>
                <a:gd name="connsiteX6627" fmla="*/ 1552262 w 7751585"/>
                <a:gd name="connsiteY6627" fmla="*/ 4365539 h 7753593"/>
                <a:gd name="connsiteX6628" fmla="*/ 1552262 w 7751585"/>
                <a:gd name="connsiteY6628" fmla="*/ 4365539 h 7753593"/>
                <a:gd name="connsiteX6629" fmla="*/ 1552995 w 7751585"/>
                <a:gd name="connsiteY6629" fmla="*/ 4365905 h 7753593"/>
                <a:gd name="connsiteX6630" fmla="*/ 1553727 w 7751585"/>
                <a:gd name="connsiteY6630" fmla="*/ 4366271 h 7753593"/>
                <a:gd name="connsiteX6631" fmla="*/ 1554094 w 7751585"/>
                <a:gd name="connsiteY6631" fmla="*/ 4365539 h 7753593"/>
                <a:gd name="connsiteX6632" fmla="*/ 1622602 w 7751585"/>
                <a:gd name="connsiteY6632" fmla="*/ 4351251 h 7753593"/>
                <a:gd name="connsiteX6633" fmla="*/ 1685982 w 7751585"/>
                <a:gd name="connsiteY6633" fmla="*/ 4337695 h 7753593"/>
                <a:gd name="connsiteX6634" fmla="*/ 1691477 w 7751585"/>
                <a:gd name="connsiteY6634" fmla="*/ 4340993 h 7753593"/>
                <a:gd name="connsiteX6635" fmla="*/ 1692576 w 7751585"/>
                <a:gd name="connsiteY6635" fmla="*/ 4340626 h 7753593"/>
                <a:gd name="connsiteX6636" fmla="*/ 1724815 w 7751585"/>
                <a:gd name="connsiteY6636" fmla="*/ 4407670 h 7753593"/>
                <a:gd name="connsiteX6637" fmla="*/ 1757421 w 7751585"/>
                <a:gd name="connsiteY6637" fmla="*/ 4475079 h 7753593"/>
                <a:gd name="connsiteX6638" fmla="*/ 1755223 w 7751585"/>
                <a:gd name="connsiteY6638" fmla="*/ 4481307 h 7753593"/>
                <a:gd name="connsiteX6639" fmla="*/ 1761451 w 7751585"/>
                <a:gd name="connsiteY6639" fmla="*/ 4485703 h 7753593"/>
                <a:gd name="connsiteX6640" fmla="*/ 1763283 w 7751585"/>
                <a:gd name="connsiteY6640" fmla="*/ 4485337 h 7753593"/>
                <a:gd name="connsiteX6641" fmla="*/ 1767313 w 7751585"/>
                <a:gd name="connsiteY6641" fmla="*/ 4478742 h 7753593"/>
                <a:gd name="connsiteX6642" fmla="*/ 1850842 w 7751585"/>
                <a:gd name="connsiteY6642" fmla="*/ 4445404 h 7753593"/>
                <a:gd name="connsiteX6643" fmla="*/ 1932539 w 7751585"/>
                <a:gd name="connsiteY6643" fmla="*/ 4412432 h 7753593"/>
                <a:gd name="connsiteX6644" fmla="*/ 1938767 w 7751585"/>
                <a:gd name="connsiteY6644" fmla="*/ 4416095 h 7753593"/>
                <a:gd name="connsiteX6645" fmla="*/ 1941331 w 7751585"/>
                <a:gd name="connsiteY6645" fmla="*/ 4415729 h 7753593"/>
                <a:gd name="connsiteX6646" fmla="*/ 1945361 w 7751585"/>
                <a:gd name="connsiteY6646" fmla="*/ 4412432 h 7753593"/>
                <a:gd name="connsiteX6647" fmla="*/ 2139163 w 7751585"/>
                <a:gd name="connsiteY6647" fmla="*/ 4490466 h 7753593"/>
                <a:gd name="connsiteX6648" fmla="*/ 2138797 w 7751585"/>
                <a:gd name="connsiteY6648" fmla="*/ 4493763 h 7753593"/>
                <a:gd name="connsiteX6649" fmla="*/ 2140262 w 7751585"/>
                <a:gd name="connsiteY6649" fmla="*/ 4495961 h 7753593"/>
                <a:gd name="connsiteX6650" fmla="*/ 2008374 w 7751585"/>
                <a:gd name="connsiteY6650" fmla="*/ 4668881 h 7753593"/>
                <a:gd name="connsiteX6651" fmla="*/ 2005077 w 7751585"/>
                <a:gd name="connsiteY6651" fmla="*/ 4668514 h 7753593"/>
                <a:gd name="connsiteX6652" fmla="*/ 2001414 w 7751585"/>
                <a:gd name="connsiteY6652" fmla="*/ 4675109 h 7753593"/>
                <a:gd name="connsiteX6653" fmla="*/ 2001414 w 7751585"/>
                <a:gd name="connsiteY6653" fmla="*/ 4675475 h 7753593"/>
                <a:gd name="connsiteX6654" fmla="*/ 2006176 w 7751585"/>
                <a:gd name="connsiteY6654" fmla="*/ 4679139 h 7753593"/>
                <a:gd name="connsiteX6655" fmla="*/ 2013137 w 7751585"/>
                <a:gd name="connsiteY6655" fmla="*/ 4707714 h 7753593"/>
                <a:gd name="connsiteX6656" fmla="*/ 2020464 w 7751585"/>
                <a:gd name="connsiteY6656" fmla="*/ 4736656 h 7753593"/>
                <a:gd name="connsiteX6657" fmla="*/ 2018632 w 7751585"/>
                <a:gd name="connsiteY6657" fmla="*/ 4738122 h 7753593"/>
                <a:gd name="connsiteX6658" fmla="*/ 2018266 w 7751585"/>
                <a:gd name="connsiteY6658" fmla="*/ 4742152 h 7753593"/>
                <a:gd name="connsiteX6659" fmla="*/ 2023029 w 7751585"/>
                <a:gd name="connsiteY6659" fmla="*/ 4745815 h 7753593"/>
                <a:gd name="connsiteX6660" fmla="*/ 2024494 w 7751585"/>
                <a:gd name="connsiteY6660" fmla="*/ 4745449 h 7753593"/>
                <a:gd name="connsiteX6661" fmla="*/ 2025593 w 7751585"/>
                <a:gd name="connsiteY6661" fmla="*/ 4744716 h 7753593"/>
                <a:gd name="connsiteX6662" fmla="*/ 2063694 w 7751585"/>
                <a:gd name="connsiteY6662" fmla="*/ 4773292 h 7753593"/>
                <a:gd name="connsiteX6663" fmla="*/ 2104360 w 7751585"/>
                <a:gd name="connsiteY6663" fmla="*/ 4803700 h 7753593"/>
                <a:gd name="connsiteX6664" fmla="*/ 2103993 w 7751585"/>
                <a:gd name="connsiteY6664" fmla="*/ 4804066 h 7753593"/>
                <a:gd name="connsiteX6665" fmla="*/ 2107290 w 7751585"/>
                <a:gd name="connsiteY6665" fmla="*/ 4805898 h 7753593"/>
                <a:gd name="connsiteX6666" fmla="*/ 2108756 w 7751585"/>
                <a:gd name="connsiteY6666" fmla="*/ 4803333 h 7753593"/>
                <a:gd name="connsiteX6667" fmla="*/ 2158580 w 7751585"/>
                <a:gd name="connsiteY6667" fmla="*/ 4727131 h 7753593"/>
                <a:gd name="connsiteX6668" fmla="*/ 2205474 w 7751585"/>
                <a:gd name="connsiteY6668" fmla="*/ 4655326 h 7753593"/>
                <a:gd name="connsiteX6669" fmla="*/ 2207672 w 7751585"/>
                <a:gd name="connsiteY6669" fmla="*/ 4656058 h 7753593"/>
                <a:gd name="connsiteX6670" fmla="*/ 2209870 w 7751585"/>
                <a:gd name="connsiteY6670" fmla="*/ 4655692 h 7753593"/>
                <a:gd name="connsiteX6671" fmla="*/ 2214633 w 7751585"/>
                <a:gd name="connsiteY6671" fmla="*/ 4646899 h 7753593"/>
                <a:gd name="connsiteX6672" fmla="*/ 2210969 w 7751585"/>
                <a:gd name="connsiteY6672" fmla="*/ 4642870 h 7753593"/>
                <a:gd name="connsiteX6673" fmla="*/ 2259328 w 7751585"/>
                <a:gd name="connsiteY6673" fmla="*/ 4443938 h 7753593"/>
                <a:gd name="connsiteX6674" fmla="*/ 2429317 w 7751585"/>
                <a:gd name="connsiteY6674" fmla="*/ 4488634 h 7753593"/>
                <a:gd name="connsiteX6675" fmla="*/ 2446536 w 7751585"/>
                <a:gd name="connsiteY6675" fmla="*/ 4538458 h 7753593"/>
                <a:gd name="connsiteX6676" fmla="*/ 2475478 w 7751585"/>
                <a:gd name="connsiteY6676" fmla="*/ 4621621 h 7753593"/>
                <a:gd name="connsiteX6677" fmla="*/ 2473280 w 7751585"/>
                <a:gd name="connsiteY6677" fmla="*/ 4629315 h 7753593"/>
                <a:gd name="connsiteX6678" fmla="*/ 2473280 w 7751585"/>
                <a:gd name="connsiteY6678" fmla="*/ 4629315 h 7753593"/>
                <a:gd name="connsiteX6679" fmla="*/ 1965877 w 7751585"/>
                <a:gd name="connsiteY6679" fmla="*/ 4419759 h 7753593"/>
                <a:gd name="connsiteX6680" fmla="*/ 2137332 w 7751585"/>
                <a:gd name="connsiteY6680" fmla="*/ 4466653 h 7753593"/>
                <a:gd name="connsiteX6681" fmla="*/ 2141728 w 7751585"/>
                <a:gd name="connsiteY6681" fmla="*/ 4487168 h 7753593"/>
                <a:gd name="connsiteX6682" fmla="*/ 2139163 w 7751585"/>
                <a:gd name="connsiteY6682" fmla="*/ 4489366 h 7753593"/>
                <a:gd name="connsiteX6683" fmla="*/ 1965877 w 7751585"/>
                <a:gd name="connsiteY6683" fmla="*/ 4419759 h 7753593"/>
                <a:gd name="connsiteX6684" fmla="*/ 1848644 w 7751585"/>
                <a:gd name="connsiteY6684" fmla="*/ 4444305 h 7753593"/>
                <a:gd name="connsiteX6685" fmla="*/ 1765115 w 7751585"/>
                <a:gd name="connsiteY6685" fmla="*/ 4478010 h 7753593"/>
                <a:gd name="connsiteX6686" fmla="*/ 1764382 w 7751585"/>
                <a:gd name="connsiteY6686" fmla="*/ 4477277 h 7753593"/>
                <a:gd name="connsiteX6687" fmla="*/ 1843881 w 7751585"/>
                <a:gd name="connsiteY6687" fmla="*/ 4312783 h 7753593"/>
                <a:gd name="connsiteX6688" fmla="*/ 1844613 w 7751585"/>
                <a:gd name="connsiteY6688" fmla="*/ 4313150 h 7753593"/>
                <a:gd name="connsiteX6689" fmla="*/ 1846445 w 7751585"/>
                <a:gd name="connsiteY6689" fmla="*/ 4312783 h 7753593"/>
                <a:gd name="connsiteX6690" fmla="*/ 1847178 w 7751585"/>
                <a:gd name="connsiteY6690" fmla="*/ 4312417 h 7753593"/>
                <a:gd name="connsiteX6691" fmla="*/ 1890042 w 7751585"/>
                <a:gd name="connsiteY6691" fmla="*/ 4360043 h 7753593"/>
                <a:gd name="connsiteX6692" fmla="*/ 1931806 w 7751585"/>
                <a:gd name="connsiteY6692" fmla="*/ 4405838 h 7753593"/>
                <a:gd name="connsiteX6693" fmla="*/ 1931073 w 7751585"/>
                <a:gd name="connsiteY6693" fmla="*/ 4406570 h 7753593"/>
                <a:gd name="connsiteX6694" fmla="*/ 1930707 w 7751585"/>
                <a:gd name="connsiteY6694" fmla="*/ 4411333 h 7753593"/>
                <a:gd name="connsiteX6695" fmla="*/ 1848644 w 7751585"/>
                <a:gd name="connsiteY6695" fmla="*/ 4444305 h 7753593"/>
                <a:gd name="connsiteX6696" fmla="*/ 1727013 w 7751585"/>
                <a:gd name="connsiteY6696" fmla="*/ 4408402 h 7753593"/>
                <a:gd name="connsiteX6697" fmla="*/ 1694041 w 7751585"/>
                <a:gd name="connsiteY6697" fmla="*/ 4340993 h 7753593"/>
                <a:gd name="connsiteX6698" fmla="*/ 1695873 w 7751585"/>
                <a:gd name="connsiteY6698" fmla="*/ 4339527 h 7753593"/>
                <a:gd name="connsiteX6699" fmla="*/ 1695873 w 7751585"/>
                <a:gd name="connsiteY6699" fmla="*/ 4337329 h 7753593"/>
                <a:gd name="connsiteX6700" fmla="*/ 1767679 w 7751585"/>
                <a:gd name="connsiteY6700" fmla="*/ 4323774 h 7753593"/>
                <a:gd name="connsiteX6701" fmla="*/ 1839485 w 7751585"/>
                <a:gd name="connsiteY6701" fmla="*/ 4309852 h 7753593"/>
                <a:gd name="connsiteX6702" fmla="*/ 1840584 w 7751585"/>
                <a:gd name="connsiteY6702" fmla="*/ 4311318 h 7753593"/>
                <a:gd name="connsiteX6703" fmla="*/ 1761084 w 7751585"/>
                <a:gd name="connsiteY6703" fmla="*/ 4475812 h 7753593"/>
                <a:gd name="connsiteX6704" fmla="*/ 1759253 w 7751585"/>
                <a:gd name="connsiteY6704" fmla="*/ 4475812 h 7753593"/>
                <a:gd name="connsiteX6705" fmla="*/ 1727013 w 7751585"/>
                <a:gd name="connsiteY6705" fmla="*/ 4408402 h 7753593"/>
                <a:gd name="connsiteX6706" fmla="*/ 1555925 w 7751585"/>
                <a:gd name="connsiteY6706" fmla="*/ 4362974 h 7753593"/>
                <a:gd name="connsiteX6707" fmla="*/ 1575709 w 7751585"/>
                <a:gd name="connsiteY6707" fmla="*/ 4333665 h 7753593"/>
                <a:gd name="connsiteX6708" fmla="*/ 1676090 w 7751585"/>
                <a:gd name="connsiteY6708" fmla="*/ 4337695 h 7753593"/>
                <a:gd name="connsiteX6709" fmla="*/ 1620770 w 7751585"/>
                <a:gd name="connsiteY6709" fmla="*/ 4349419 h 7753593"/>
                <a:gd name="connsiteX6710" fmla="*/ 1555925 w 7751585"/>
                <a:gd name="connsiteY6710" fmla="*/ 4362974 h 7753593"/>
                <a:gd name="connsiteX6711" fmla="*/ 1977967 w 7751585"/>
                <a:gd name="connsiteY6711" fmla="*/ 4280910 h 7753593"/>
                <a:gd name="connsiteX6712" fmla="*/ 1979066 w 7751585"/>
                <a:gd name="connsiteY6712" fmla="*/ 4282742 h 7753593"/>
                <a:gd name="connsiteX6713" fmla="*/ 1958184 w 7751585"/>
                <a:gd name="connsiteY6713" fmla="*/ 4343924 h 7753593"/>
                <a:gd name="connsiteX6714" fmla="*/ 1938034 w 7751585"/>
                <a:gd name="connsiteY6714" fmla="*/ 4403273 h 7753593"/>
                <a:gd name="connsiteX6715" fmla="*/ 1934737 w 7751585"/>
                <a:gd name="connsiteY6715" fmla="*/ 4402907 h 7753593"/>
                <a:gd name="connsiteX6716" fmla="*/ 1933638 w 7751585"/>
                <a:gd name="connsiteY6716" fmla="*/ 4404006 h 7753593"/>
                <a:gd name="connsiteX6717" fmla="*/ 1892240 w 7751585"/>
                <a:gd name="connsiteY6717" fmla="*/ 4357845 h 7753593"/>
                <a:gd name="connsiteX6718" fmla="*/ 1849010 w 7751585"/>
                <a:gd name="connsiteY6718" fmla="*/ 4310585 h 7753593"/>
                <a:gd name="connsiteX6719" fmla="*/ 1849376 w 7751585"/>
                <a:gd name="connsiteY6719" fmla="*/ 4308021 h 7753593"/>
                <a:gd name="connsiteX6720" fmla="*/ 1913122 w 7751585"/>
                <a:gd name="connsiteY6720" fmla="*/ 4294832 h 7753593"/>
                <a:gd name="connsiteX6721" fmla="*/ 1977967 w 7751585"/>
                <a:gd name="connsiteY6721" fmla="*/ 4280910 h 7753593"/>
                <a:gd name="connsiteX6722" fmla="*/ 2639971 w 7751585"/>
                <a:gd name="connsiteY6722" fmla="*/ 4541023 h 7753593"/>
                <a:gd name="connsiteX6723" fmla="*/ 2561205 w 7751585"/>
                <a:gd name="connsiteY6723" fmla="*/ 4582421 h 7753593"/>
                <a:gd name="connsiteX6724" fmla="*/ 2482438 w 7751585"/>
                <a:gd name="connsiteY6724" fmla="*/ 4624185 h 7753593"/>
                <a:gd name="connsiteX6725" fmla="*/ 2479141 w 7751585"/>
                <a:gd name="connsiteY6725" fmla="*/ 4622720 h 7753593"/>
                <a:gd name="connsiteX6726" fmla="*/ 2464487 w 7751585"/>
                <a:gd name="connsiteY6726" fmla="*/ 4560440 h 7753593"/>
                <a:gd name="connsiteX6727" fmla="*/ 2449833 w 7751585"/>
                <a:gd name="connsiteY6727" fmla="*/ 4499625 h 7753593"/>
                <a:gd name="connsiteX6728" fmla="*/ 2453130 w 7751585"/>
                <a:gd name="connsiteY6728" fmla="*/ 4496694 h 7753593"/>
                <a:gd name="connsiteX6729" fmla="*/ 2639971 w 7751585"/>
                <a:gd name="connsiteY6729" fmla="*/ 4541023 h 7753593"/>
                <a:gd name="connsiteX6730" fmla="*/ 2639971 w 7751585"/>
                <a:gd name="connsiteY6730" fmla="*/ 4541023 h 7753593"/>
                <a:gd name="connsiteX6731" fmla="*/ 2639971 w 7751585"/>
                <a:gd name="connsiteY6731" fmla="*/ 4541023 h 7753593"/>
                <a:gd name="connsiteX6732" fmla="*/ 2138431 w 7751585"/>
                <a:gd name="connsiteY6732" fmla="*/ 4630047 h 7753593"/>
                <a:gd name="connsiteX6733" fmla="*/ 2168838 w 7751585"/>
                <a:gd name="connsiteY6733" fmla="*/ 4597441 h 7753593"/>
                <a:gd name="connsiteX6734" fmla="*/ 2150520 w 7751585"/>
                <a:gd name="connsiteY6734" fmla="*/ 4656424 h 7753593"/>
                <a:gd name="connsiteX6735" fmla="*/ 2108756 w 7751585"/>
                <a:gd name="connsiteY6735" fmla="*/ 4661554 h 7753593"/>
                <a:gd name="connsiteX6736" fmla="*/ 2138431 w 7751585"/>
                <a:gd name="connsiteY6736" fmla="*/ 4630047 h 7753593"/>
                <a:gd name="connsiteX6737" fmla="*/ 2201078 w 7751585"/>
                <a:gd name="connsiteY6737" fmla="*/ 4647632 h 7753593"/>
                <a:gd name="connsiteX6738" fmla="*/ 2200711 w 7751585"/>
                <a:gd name="connsiteY6738" fmla="*/ 4649830 h 7753593"/>
                <a:gd name="connsiteX6739" fmla="*/ 2154184 w 7751585"/>
                <a:gd name="connsiteY6739" fmla="*/ 4655326 h 7753593"/>
                <a:gd name="connsiteX6740" fmla="*/ 2172502 w 7751585"/>
                <a:gd name="connsiteY6740" fmla="*/ 4596709 h 7753593"/>
                <a:gd name="connsiteX6741" fmla="*/ 2172868 w 7751585"/>
                <a:gd name="connsiteY6741" fmla="*/ 4596709 h 7753593"/>
                <a:gd name="connsiteX6742" fmla="*/ 2174333 w 7751585"/>
                <a:gd name="connsiteY6742" fmla="*/ 4596343 h 7753593"/>
                <a:gd name="connsiteX6743" fmla="*/ 2188255 w 7751585"/>
                <a:gd name="connsiteY6743" fmla="*/ 4621254 h 7753593"/>
                <a:gd name="connsiteX6744" fmla="*/ 2202543 w 7751585"/>
                <a:gd name="connsiteY6744" fmla="*/ 4645801 h 7753593"/>
                <a:gd name="connsiteX6745" fmla="*/ 2201078 w 7751585"/>
                <a:gd name="connsiteY6745" fmla="*/ 4647632 h 7753593"/>
                <a:gd name="connsiteX6746" fmla="*/ 2201078 w 7751585"/>
                <a:gd name="connsiteY6746" fmla="*/ 4647632 h 7753593"/>
                <a:gd name="connsiteX6747" fmla="*/ 2149421 w 7751585"/>
                <a:gd name="connsiteY6747" fmla="*/ 4487535 h 7753593"/>
                <a:gd name="connsiteX6748" fmla="*/ 2151986 w 7751585"/>
                <a:gd name="connsiteY6748" fmla="*/ 4477277 h 7753593"/>
                <a:gd name="connsiteX6749" fmla="*/ 2153818 w 7751585"/>
                <a:gd name="connsiteY6749" fmla="*/ 4487901 h 7753593"/>
                <a:gd name="connsiteX6750" fmla="*/ 2150887 w 7751585"/>
                <a:gd name="connsiteY6750" fmla="*/ 4489366 h 7753593"/>
                <a:gd name="connsiteX6751" fmla="*/ 2149421 w 7751585"/>
                <a:gd name="connsiteY6751" fmla="*/ 4487535 h 7753593"/>
                <a:gd name="connsiteX6752" fmla="*/ 2149421 w 7751585"/>
                <a:gd name="connsiteY6752" fmla="*/ 4487535 h 7753593"/>
                <a:gd name="connsiteX6753" fmla="*/ 2145758 w 7751585"/>
                <a:gd name="connsiteY6753" fmla="*/ 4502189 h 7753593"/>
                <a:gd name="connsiteX6754" fmla="*/ 2157115 w 7751585"/>
                <a:gd name="connsiteY6754" fmla="*/ 4542854 h 7753593"/>
                <a:gd name="connsiteX6755" fmla="*/ 2169571 w 7751585"/>
                <a:gd name="connsiteY6755" fmla="*/ 4585718 h 7753593"/>
                <a:gd name="connsiteX6756" fmla="*/ 2166640 w 7751585"/>
                <a:gd name="connsiteY6756" fmla="*/ 4591946 h 7753593"/>
                <a:gd name="connsiteX6757" fmla="*/ 2116083 w 7751585"/>
                <a:gd name="connsiteY6757" fmla="*/ 4617591 h 7753593"/>
                <a:gd name="connsiteX6758" fmla="*/ 2145758 w 7751585"/>
                <a:gd name="connsiteY6758" fmla="*/ 4502189 h 7753593"/>
                <a:gd name="connsiteX6759" fmla="*/ 2164076 w 7751585"/>
                <a:gd name="connsiteY6759" fmla="*/ 4597441 h 7753593"/>
                <a:gd name="connsiteX6760" fmla="*/ 2106191 w 7751585"/>
                <a:gd name="connsiteY6760" fmla="*/ 4655692 h 7753593"/>
                <a:gd name="connsiteX6761" fmla="*/ 2114618 w 7751585"/>
                <a:gd name="connsiteY6761" fmla="*/ 4622720 h 7753593"/>
                <a:gd name="connsiteX6762" fmla="*/ 2164076 w 7751585"/>
                <a:gd name="connsiteY6762" fmla="*/ 4597441 h 7753593"/>
                <a:gd name="connsiteX6763" fmla="*/ 2174333 w 7751585"/>
                <a:gd name="connsiteY6763" fmla="*/ 4584985 h 7753593"/>
                <a:gd name="connsiteX6764" fmla="*/ 2173601 w 7751585"/>
                <a:gd name="connsiteY6764" fmla="*/ 4584985 h 7753593"/>
                <a:gd name="connsiteX6765" fmla="*/ 2169571 w 7751585"/>
                <a:gd name="connsiteY6765" fmla="*/ 4560440 h 7753593"/>
                <a:gd name="connsiteX6766" fmla="*/ 2174700 w 7751585"/>
                <a:gd name="connsiteY6766" fmla="*/ 4573262 h 7753593"/>
                <a:gd name="connsiteX6767" fmla="*/ 2177264 w 7751585"/>
                <a:gd name="connsiteY6767" fmla="*/ 4579857 h 7753593"/>
                <a:gd name="connsiteX6768" fmla="*/ 2174333 w 7751585"/>
                <a:gd name="connsiteY6768" fmla="*/ 4584985 h 7753593"/>
                <a:gd name="connsiteX6769" fmla="*/ 2165907 w 7751585"/>
                <a:gd name="connsiteY6769" fmla="*/ 4559707 h 7753593"/>
                <a:gd name="connsiteX6770" fmla="*/ 2160778 w 7751585"/>
                <a:gd name="connsiteY6770" fmla="*/ 4542122 h 7753593"/>
                <a:gd name="connsiteX6771" fmla="*/ 2157115 w 7751585"/>
                <a:gd name="connsiteY6771" fmla="*/ 4528933 h 7753593"/>
                <a:gd name="connsiteX6772" fmla="*/ 2163343 w 7751585"/>
                <a:gd name="connsiteY6772" fmla="*/ 4544320 h 7753593"/>
                <a:gd name="connsiteX6773" fmla="*/ 2165907 w 7751585"/>
                <a:gd name="connsiteY6773" fmla="*/ 4559707 h 7753593"/>
                <a:gd name="connsiteX6774" fmla="*/ 2149055 w 7751585"/>
                <a:gd name="connsiteY6774" fmla="*/ 4499258 h 7753593"/>
                <a:gd name="connsiteX6775" fmla="*/ 2151986 w 7751585"/>
                <a:gd name="connsiteY6775" fmla="*/ 4492298 h 7753593"/>
                <a:gd name="connsiteX6776" fmla="*/ 2154184 w 7751585"/>
                <a:gd name="connsiteY6776" fmla="*/ 4491198 h 7753593"/>
                <a:gd name="connsiteX6777" fmla="*/ 2160046 w 7751585"/>
                <a:gd name="connsiteY6777" fmla="*/ 4527101 h 7753593"/>
                <a:gd name="connsiteX6778" fmla="*/ 2149055 w 7751585"/>
                <a:gd name="connsiteY6778" fmla="*/ 4499258 h 7753593"/>
                <a:gd name="connsiteX6779" fmla="*/ 2191552 w 7751585"/>
                <a:gd name="connsiteY6779" fmla="*/ 4620156 h 7753593"/>
                <a:gd name="connsiteX6780" fmla="*/ 2176898 w 7751585"/>
                <a:gd name="connsiteY6780" fmla="*/ 4595243 h 7753593"/>
                <a:gd name="connsiteX6781" fmla="*/ 2178730 w 7751585"/>
                <a:gd name="connsiteY6781" fmla="*/ 4589015 h 7753593"/>
                <a:gd name="connsiteX6782" fmla="*/ 2176898 w 7751585"/>
                <a:gd name="connsiteY6782" fmla="*/ 4586817 h 7753593"/>
                <a:gd name="connsiteX6783" fmla="*/ 2178730 w 7751585"/>
                <a:gd name="connsiteY6783" fmla="*/ 4583886 h 7753593"/>
                <a:gd name="connsiteX6784" fmla="*/ 2196315 w 7751585"/>
                <a:gd name="connsiteY6784" fmla="*/ 4628582 h 7753593"/>
                <a:gd name="connsiteX6785" fmla="*/ 2191552 w 7751585"/>
                <a:gd name="connsiteY6785" fmla="*/ 4620156 h 7753593"/>
                <a:gd name="connsiteX6786" fmla="*/ 2181294 w 7751585"/>
                <a:gd name="connsiteY6786" fmla="*/ 4579857 h 7753593"/>
                <a:gd name="connsiteX6787" fmla="*/ 2183126 w 7751585"/>
                <a:gd name="connsiteY6787" fmla="*/ 4576559 h 7753593"/>
                <a:gd name="connsiteX6788" fmla="*/ 2193384 w 7751585"/>
                <a:gd name="connsiteY6788" fmla="*/ 4610997 h 7753593"/>
                <a:gd name="connsiteX6789" fmla="*/ 2181294 w 7751585"/>
                <a:gd name="connsiteY6789" fmla="*/ 4579857 h 7753593"/>
                <a:gd name="connsiteX6790" fmla="*/ 2179462 w 7751585"/>
                <a:gd name="connsiteY6790" fmla="*/ 4575826 h 7753593"/>
                <a:gd name="connsiteX6791" fmla="*/ 2177997 w 7751585"/>
                <a:gd name="connsiteY6791" fmla="*/ 4571796 h 7753593"/>
                <a:gd name="connsiteX6792" fmla="*/ 2166640 w 7751585"/>
                <a:gd name="connsiteY6792" fmla="*/ 4543221 h 7753593"/>
                <a:gd name="connsiteX6793" fmla="*/ 2164442 w 7751585"/>
                <a:gd name="connsiteY6793" fmla="*/ 4529299 h 7753593"/>
                <a:gd name="connsiteX6794" fmla="*/ 2158580 w 7751585"/>
                <a:gd name="connsiteY6794" fmla="*/ 4495595 h 7753593"/>
                <a:gd name="connsiteX6795" fmla="*/ 2177997 w 7751585"/>
                <a:gd name="connsiteY6795" fmla="*/ 4560440 h 7753593"/>
                <a:gd name="connsiteX6796" fmla="*/ 2181661 w 7751585"/>
                <a:gd name="connsiteY6796" fmla="*/ 4571796 h 7753593"/>
                <a:gd name="connsiteX6797" fmla="*/ 2179462 w 7751585"/>
                <a:gd name="connsiteY6797" fmla="*/ 4575826 h 7753593"/>
                <a:gd name="connsiteX6798" fmla="*/ 2200711 w 7751585"/>
                <a:gd name="connsiteY6798" fmla="*/ 4467019 h 7753593"/>
                <a:gd name="connsiteX6799" fmla="*/ 2159313 w 7751585"/>
                <a:gd name="connsiteY6799" fmla="*/ 4485337 h 7753593"/>
                <a:gd name="connsiteX6800" fmla="*/ 2155649 w 7751585"/>
                <a:gd name="connsiteY6800" fmla="*/ 4473247 h 7753593"/>
                <a:gd name="connsiteX6801" fmla="*/ 2157847 w 7751585"/>
                <a:gd name="connsiteY6801" fmla="*/ 4469583 h 7753593"/>
                <a:gd name="connsiteX6802" fmla="*/ 2205840 w 7751585"/>
                <a:gd name="connsiteY6802" fmla="*/ 4458226 h 7753593"/>
                <a:gd name="connsiteX6803" fmla="*/ 2239911 w 7751585"/>
                <a:gd name="connsiteY6803" fmla="*/ 4450167 h 7753593"/>
                <a:gd name="connsiteX6804" fmla="*/ 2200711 w 7751585"/>
                <a:gd name="connsiteY6804" fmla="*/ 4467019 h 7753593"/>
                <a:gd name="connsiteX6805" fmla="*/ 2099231 w 7751585"/>
                <a:gd name="connsiteY6805" fmla="*/ 4275782 h 7753593"/>
                <a:gd name="connsiteX6806" fmla="*/ 2108023 w 7751585"/>
                <a:gd name="connsiteY6806" fmla="*/ 4273583 h 7753593"/>
                <a:gd name="connsiteX6807" fmla="*/ 2139163 w 7751585"/>
                <a:gd name="connsiteY6807" fmla="*/ 4415363 h 7753593"/>
                <a:gd name="connsiteX6808" fmla="*/ 2099231 w 7751585"/>
                <a:gd name="connsiteY6808" fmla="*/ 4275782 h 7753593"/>
                <a:gd name="connsiteX6809" fmla="*/ 2099597 w 7751585"/>
                <a:gd name="connsiteY6809" fmla="*/ 4272118 h 7753593"/>
                <a:gd name="connsiteX6810" fmla="*/ 2102528 w 7751585"/>
                <a:gd name="connsiteY6810" fmla="*/ 4262592 h 7753593"/>
                <a:gd name="connsiteX6811" fmla="*/ 2104360 w 7751585"/>
                <a:gd name="connsiteY6811" fmla="*/ 4256731 h 7753593"/>
                <a:gd name="connsiteX6812" fmla="*/ 2107290 w 7751585"/>
                <a:gd name="connsiteY6812" fmla="*/ 4270286 h 7753593"/>
                <a:gd name="connsiteX6813" fmla="*/ 2099597 w 7751585"/>
                <a:gd name="connsiteY6813" fmla="*/ 4272118 h 7753593"/>
                <a:gd name="connsiteX6814" fmla="*/ 2110588 w 7751585"/>
                <a:gd name="connsiteY6814" fmla="*/ 4328170 h 7753593"/>
                <a:gd name="connsiteX6815" fmla="*/ 2149421 w 7751585"/>
                <a:gd name="connsiteY6815" fmla="*/ 4464455 h 7753593"/>
                <a:gd name="connsiteX6816" fmla="*/ 2147956 w 7751585"/>
                <a:gd name="connsiteY6816" fmla="*/ 4465920 h 7753593"/>
                <a:gd name="connsiteX6817" fmla="*/ 2140262 w 7751585"/>
                <a:gd name="connsiteY6817" fmla="*/ 4463722 h 7753593"/>
                <a:gd name="connsiteX6818" fmla="*/ 2110588 w 7751585"/>
                <a:gd name="connsiteY6818" fmla="*/ 4328170 h 7753593"/>
                <a:gd name="connsiteX6819" fmla="*/ 2147223 w 7751585"/>
                <a:gd name="connsiteY6819" fmla="*/ 4469217 h 7753593"/>
                <a:gd name="connsiteX6820" fmla="*/ 2147223 w 7751585"/>
                <a:gd name="connsiteY6820" fmla="*/ 4470682 h 7753593"/>
                <a:gd name="connsiteX6821" fmla="*/ 2149421 w 7751585"/>
                <a:gd name="connsiteY6821" fmla="*/ 4473613 h 7753593"/>
                <a:gd name="connsiteX6822" fmla="*/ 2147223 w 7751585"/>
                <a:gd name="connsiteY6822" fmla="*/ 4480941 h 7753593"/>
                <a:gd name="connsiteX6823" fmla="*/ 2145758 w 7751585"/>
                <a:gd name="connsiteY6823" fmla="*/ 4486436 h 7753593"/>
                <a:gd name="connsiteX6824" fmla="*/ 2145391 w 7751585"/>
                <a:gd name="connsiteY6824" fmla="*/ 4486436 h 7753593"/>
                <a:gd name="connsiteX6825" fmla="*/ 2140995 w 7751585"/>
                <a:gd name="connsiteY6825" fmla="*/ 4467385 h 7753593"/>
                <a:gd name="connsiteX6826" fmla="*/ 2147223 w 7751585"/>
                <a:gd name="connsiteY6826" fmla="*/ 4469217 h 7753593"/>
                <a:gd name="connsiteX6827" fmla="*/ 2101429 w 7751585"/>
                <a:gd name="connsiteY6827" fmla="*/ 4660821 h 7753593"/>
                <a:gd name="connsiteX6828" fmla="*/ 2100696 w 7751585"/>
                <a:gd name="connsiteY6828" fmla="*/ 4661554 h 7753593"/>
                <a:gd name="connsiteX6829" fmla="*/ 2099963 w 7751585"/>
                <a:gd name="connsiteY6829" fmla="*/ 4661554 h 7753593"/>
                <a:gd name="connsiteX6830" fmla="*/ 2098132 w 7751585"/>
                <a:gd name="connsiteY6830" fmla="*/ 4663019 h 7753593"/>
                <a:gd name="connsiteX6831" fmla="*/ 2015335 w 7751585"/>
                <a:gd name="connsiteY6831" fmla="*/ 4673277 h 7753593"/>
                <a:gd name="connsiteX6832" fmla="*/ 2090072 w 7751585"/>
                <a:gd name="connsiteY6832" fmla="*/ 4635176 h 7753593"/>
                <a:gd name="connsiteX6833" fmla="*/ 2110221 w 7751585"/>
                <a:gd name="connsiteY6833" fmla="*/ 4624918 h 7753593"/>
                <a:gd name="connsiteX6834" fmla="*/ 2101429 w 7751585"/>
                <a:gd name="connsiteY6834" fmla="*/ 4660821 h 7753593"/>
                <a:gd name="connsiteX6835" fmla="*/ 2010939 w 7751585"/>
                <a:gd name="connsiteY6835" fmla="*/ 4678773 h 7753593"/>
                <a:gd name="connsiteX6836" fmla="*/ 2010939 w 7751585"/>
                <a:gd name="connsiteY6836" fmla="*/ 4677673 h 7753593"/>
                <a:gd name="connsiteX6837" fmla="*/ 2053803 w 7751585"/>
                <a:gd name="connsiteY6837" fmla="*/ 4673643 h 7753593"/>
                <a:gd name="connsiteX6838" fmla="*/ 2092636 w 7751585"/>
                <a:gd name="connsiteY6838" fmla="*/ 4669614 h 7753593"/>
                <a:gd name="connsiteX6839" fmla="*/ 2042445 w 7751585"/>
                <a:gd name="connsiteY6839" fmla="*/ 4720537 h 7753593"/>
                <a:gd name="connsiteX6840" fmla="*/ 2010206 w 7751585"/>
                <a:gd name="connsiteY6840" fmla="*/ 4679139 h 7753593"/>
                <a:gd name="connsiteX6841" fmla="*/ 2010939 w 7751585"/>
                <a:gd name="connsiteY6841" fmla="*/ 4678773 h 7753593"/>
                <a:gd name="connsiteX6842" fmla="*/ 2010939 w 7751585"/>
                <a:gd name="connsiteY6842" fmla="*/ 4678773 h 7753593"/>
                <a:gd name="connsiteX6843" fmla="*/ 2042445 w 7751585"/>
                <a:gd name="connsiteY6843" fmla="*/ 4726399 h 7753593"/>
                <a:gd name="connsiteX6844" fmla="*/ 2045010 w 7751585"/>
                <a:gd name="connsiteY6844" fmla="*/ 4730062 h 7753593"/>
                <a:gd name="connsiteX6845" fmla="*/ 2031455 w 7751585"/>
                <a:gd name="connsiteY6845" fmla="*/ 4736656 h 7753593"/>
                <a:gd name="connsiteX6846" fmla="*/ 2042445 w 7751585"/>
                <a:gd name="connsiteY6846" fmla="*/ 4726399 h 7753593"/>
                <a:gd name="connsiteX6847" fmla="*/ 2045010 w 7751585"/>
                <a:gd name="connsiteY6847" fmla="*/ 4723834 h 7753593"/>
                <a:gd name="connsiteX6848" fmla="*/ 2063328 w 7751585"/>
                <a:gd name="connsiteY6848" fmla="*/ 4706249 h 7753593"/>
                <a:gd name="connsiteX6849" fmla="*/ 2099231 w 7751585"/>
                <a:gd name="connsiteY6849" fmla="*/ 4671812 h 7753593"/>
                <a:gd name="connsiteX6850" fmla="*/ 2100330 w 7751585"/>
                <a:gd name="connsiteY6850" fmla="*/ 4672178 h 7753593"/>
                <a:gd name="connsiteX6851" fmla="*/ 2101429 w 7751585"/>
                <a:gd name="connsiteY6851" fmla="*/ 4702219 h 7753593"/>
                <a:gd name="connsiteX6852" fmla="*/ 2049040 w 7751585"/>
                <a:gd name="connsiteY6852" fmla="*/ 4728230 h 7753593"/>
                <a:gd name="connsiteX6853" fmla="*/ 2045010 w 7751585"/>
                <a:gd name="connsiteY6853" fmla="*/ 4723834 h 7753593"/>
                <a:gd name="connsiteX6854" fmla="*/ 2101062 w 7751585"/>
                <a:gd name="connsiteY6854" fmla="*/ 4705882 h 7753593"/>
                <a:gd name="connsiteX6855" fmla="*/ 2101795 w 7751585"/>
                <a:gd name="connsiteY6855" fmla="*/ 4736290 h 7753593"/>
                <a:gd name="connsiteX6856" fmla="*/ 2103993 w 7751585"/>
                <a:gd name="connsiteY6856" fmla="*/ 4800402 h 7753593"/>
                <a:gd name="connsiteX6857" fmla="*/ 2057100 w 7751585"/>
                <a:gd name="connsiteY6857" fmla="*/ 4739587 h 7753593"/>
                <a:gd name="connsiteX6858" fmla="*/ 2050139 w 7751585"/>
                <a:gd name="connsiteY6858" fmla="*/ 4730795 h 7753593"/>
                <a:gd name="connsiteX6859" fmla="*/ 2101062 w 7751585"/>
                <a:gd name="connsiteY6859" fmla="*/ 4705882 h 7753593"/>
                <a:gd name="connsiteX6860" fmla="*/ 2105825 w 7751585"/>
                <a:gd name="connsiteY6860" fmla="*/ 4736290 h 7753593"/>
                <a:gd name="connsiteX6861" fmla="*/ 2104726 w 7751585"/>
                <a:gd name="connsiteY6861" fmla="*/ 4704051 h 7753593"/>
                <a:gd name="connsiteX6862" fmla="*/ 2141728 w 7751585"/>
                <a:gd name="connsiteY6862" fmla="*/ 4685733 h 7753593"/>
                <a:gd name="connsiteX6863" fmla="*/ 2107657 w 7751585"/>
                <a:gd name="connsiteY6863" fmla="*/ 4795273 h 7753593"/>
                <a:gd name="connsiteX6864" fmla="*/ 2105825 w 7751585"/>
                <a:gd name="connsiteY6864" fmla="*/ 4736290 h 7753593"/>
                <a:gd name="connsiteX6865" fmla="*/ 2104726 w 7751585"/>
                <a:gd name="connsiteY6865" fmla="*/ 4700387 h 7753593"/>
                <a:gd name="connsiteX6866" fmla="*/ 2103627 w 7751585"/>
                <a:gd name="connsiteY6866" fmla="*/ 4672178 h 7753593"/>
                <a:gd name="connsiteX6867" fmla="*/ 2106924 w 7751585"/>
                <a:gd name="connsiteY6867" fmla="*/ 4667782 h 7753593"/>
                <a:gd name="connsiteX6868" fmla="*/ 2149055 w 7751585"/>
                <a:gd name="connsiteY6868" fmla="*/ 4661554 h 7753593"/>
                <a:gd name="connsiteX6869" fmla="*/ 2142827 w 7751585"/>
                <a:gd name="connsiteY6869" fmla="*/ 4680971 h 7753593"/>
                <a:gd name="connsiteX6870" fmla="*/ 2104726 w 7751585"/>
                <a:gd name="connsiteY6870" fmla="*/ 4700387 h 7753593"/>
                <a:gd name="connsiteX6871" fmla="*/ 2152719 w 7751585"/>
                <a:gd name="connsiteY6871" fmla="*/ 4661187 h 7753593"/>
                <a:gd name="connsiteX6872" fmla="*/ 2154550 w 7751585"/>
                <a:gd name="connsiteY6872" fmla="*/ 4660821 h 7753593"/>
                <a:gd name="connsiteX6873" fmla="*/ 2196681 w 7751585"/>
                <a:gd name="connsiteY6873" fmla="*/ 4654593 h 7753593"/>
                <a:gd name="connsiteX6874" fmla="*/ 2147223 w 7751585"/>
                <a:gd name="connsiteY6874" fmla="*/ 4679139 h 7753593"/>
                <a:gd name="connsiteX6875" fmla="*/ 2152719 w 7751585"/>
                <a:gd name="connsiteY6875" fmla="*/ 4661187 h 7753593"/>
                <a:gd name="connsiteX6876" fmla="*/ 2184225 w 7751585"/>
                <a:gd name="connsiteY6876" fmla="*/ 4567767 h 7753593"/>
                <a:gd name="connsiteX6877" fmla="*/ 2181661 w 7751585"/>
                <a:gd name="connsiteY6877" fmla="*/ 4559707 h 7753593"/>
                <a:gd name="connsiteX6878" fmla="*/ 2160412 w 7751585"/>
                <a:gd name="connsiteY6878" fmla="*/ 4489000 h 7753593"/>
                <a:gd name="connsiteX6879" fmla="*/ 2202543 w 7751585"/>
                <a:gd name="connsiteY6879" fmla="*/ 4470682 h 7753593"/>
                <a:gd name="connsiteX6880" fmla="*/ 2253833 w 7751585"/>
                <a:gd name="connsiteY6880" fmla="*/ 4447602 h 7753593"/>
                <a:gd name="connsiteX6881" fmla="*/ 2213900 w 7751585"/>
                <a:gd name="connsiteY6881" fmla="*/ 4516477 h 7753593"/>
                <a:gd name="connsiteX6882" fmla="*/ 2184225 w 7751585"/>
                <a:gd name="connsiteY6882" fmla="*/ 4567767 h 7753593"/>
                <a:gd name="connsiteX6883" fmla="*/ 2092270 w 7751585"/>
                <a:gd name="connsiteY6883" fmla="*/ 4276514 h 7753593"/>
                <a:gd name="connsiteX6884" fmla="*/ 1942430 w 7751585"/>
                <a:gd name="connsiteY6884" fmla="*/ 4404372 h 7753593"/>
                <a:gd name="connsiteX6885" fmla="*/ 1942064 w 7751585"/>
                <a:gd name="connsiteY6885" fmla="*/ 4403639 h 7753593"/>
                <a:gd name="connsiteX6886" fmla="*/ 1962214 w 7751585"/>
                <a:gd name="connsiteY6886" fmla="*/ 4344656 h 7753593"/>
                <a:gd name="connsiteX6887" fmla="*/ 1982730 w 7751585"/>
                <a:gd name="connsiteY6887" fmla="*/ 4283475 h 7753593"/>
                <a:gd name="connsiteX6888" fmla="*/ 1982730 w 7751585"/>
                <a:gd name="connsiteY6888" fmla="*/ 4283475 h 7753593"/>
                <a:gd name="connsiteX6889" fmla="*/ 1984561 w 7751585"/>
                <a:gd name="connsiteY6889" fmla="*/ 4283109 h 7753593"/>
                <a:gd name="connsiteX6890" fmla="*/ 1987859 w 7751585"/>
                <a:gd name="connsiteY6890" fmla="*/ 4279445 h 7753593"/>
                <a:gd name="connsiteX6891" fmla="*/ 2039881 w 7751585"/>
                <a:gd name="connsiteY6891" fmla="*/ 4277980 h 7753593"/>
                <a:gd name="connsiteX6892" fmla="*/ 2092270 w 7751585"/>
                <a:gd name="connsiteY6892" fmla="*/ 4276514 h 7753593"/>
                <a:gd name="connsiteX6893" fmla="*/ 1944629 w 7751585"/>
                <a:gd name="connsiteY6893" fmla="*/ 4407303 h 7753593"/>
                <a:gd name="connsiteX6894" fmla="*/ 2095933 w 7751585"/>
                <a:gd name="connsiteY6894" fmla="*/ 4277980 h 7753593"/>
                <a:gd name="connsiteX6895" fmla="*/ 2136599 w 7751585"/>
                <a:gd name="connsiteY6895" fmla="*/ 4462989 h 7753593"/>
                <a:gd name="connsiteX6896" fmla="*/ 1945361 w 7751585"/>
                <a:gd name="connsiteY6896" fmla="*/ 4410966 h 7753593"/>
                <a:gd name="connsiteX6897" fmla="*/ 1945728 w 7751585"/>
                <a:gd name="connsiteY6897" fmla="*/ 4408036 h 7753593"/>
                <a:gd name="connsiteX6898" fmla="*/ 1944629 w 7751585"/>
                <a:gd name="connsiteY6898" fmla="*/ 4406570 h 7753593"/>
                <a:gd name="connsiteX6899" fmla="*/ 1944629 w 7751585"/>
                <a:gd name="connsiteY6899" fmla="*/ 4407303 h 7753593"/>
                <a:gd name="connsiteX6900" fmla="*/ 1767313 w 7751585"/>
                <a:gd name="connsiteY6900" fmla="*/ 4320477 h 7753593"/>
                <a:gd name="connsiteX6901" fmla="*/ 1695873 w 7751585"/>
                <a:gd name="connsiteY6901" fmla="*/ 4334398 h 7753593"/>
                <a:gd name="connsiteX6902" fmla="*/ 1688912 w 7751585"/>
                <a:gd name="connsiteY6902" fmla="*/ 4331101 h 7753593"/>
                <a:gd name="connsiteX6903" fmla="*/ 1663634 w 7751585"/>
                <a:gd name="connsiteY6903" fmla="*/ 4290802 h 7753593"/>
                <a:gd name="connsiteX6904" fmla="*/ 1637256 w 7751585"/>
                <a:gd name="connsiteY6904" fmla="*/ 4249404 h 7753593"/>
                <a:gd name="connsiteX6905" fmla="*/ 1838019 w 7751585"/>
                <a:gd name="connsiteY6905" fmla="*/ 4307288 h 7753593"/>
                <a:gd name="connsiteX6906" fmla="*/ 1767313 w 7751585"/>
                <a:gd name="connsiteY6906" fmla="*/ 4320477 h 7753593"/>
                <a:gd name="connsiteX6907" fmla="*/ 1594027 w 7751585"/>
                <a:gd name="connsiteY6907" fmla="*/ 4307288 h 7753593"/>
                <a:gd name="connsiteX6908" fmla="*/ 1632494 w 7751585"/>
                <a:gd name="connsiteY6908" fmla="*/ 4249037 h 7753593"/>
                <a:gd name="connsiteX6909" fmla="*/ 1659604 w 7751585"/>
                <a:gd name="connsiteY6909" fmla="*/ 4292268 h 7753593"/>
                <a:gd name="connsiteX6910" fmla="*/ 1685615 w 7751585"/>
                <a:gd name="connsiteY6910" fmla="*/ 4332567 h 7753593"/>
                <a:gd name="connsiteX6911" fmla="*/ 1684516 w 7751585"/>
                <a:gd name="connsiteY6911" fmla="*/ 4333665 h 7753593"/>
                <a:gd name="connsiteX6912" fmla="*/ 1684516 w 7751585"/>
                <a:gd name="connsiteY6912" fmla="*/ 4334765 h 7753593"/>
                <a:gd name="connsiteX6913" fmla="*/ 1577907 w 7751585"/>
                <a:gd name="connsiteY6913" fmla="*/ 4330735 h 7753593"/>
                <a:gd name="connsiteX6914" fmla="*/ 1594027 w 7751585"/>
                <a:gd name="connsiteY6914" fmla="*/ 4307288 h 7753593"/>
                <a:gd name="connsiteX6915" fmla="*/ 2207305 w 7751585"/>
                <a:gd name="connsiteY6915" fmla="*/ 4644701 h 7753593"/>
                <a:gd name="connsiteX6916" fmla="*/ 2185691 w 7751585"/>
                <a:gd name="connsiteY6916" fmla="*/ 4572529 h 7753593"/>
                <a:gd name="connsiteX6917" fmla="*/ 2217197 w 7751585"/>
                <a:gd name="connsiteY6917" fmla="*/ 4518309 h 7753593"/>
                <a:gd name="connsiteX6918" fmla="*/ 2253833 w 7751585"/>
                <a:gd name="connsiteY6918" fmla="*/ 4454929 h 7753593"/>
                <a:gd name="connsiteX6919" fmla="*/ 2207305 w 7751585"/>
                <a:gd name="connsiteY6919" fmla="*/ 4644701 h 7753593"/>
                <a:gd name="connsiteX6920" fmla="*/ 2207305 w 7751585"/>
                <a:gd name="connsiteY6920" fmla="*/ 4644701 h 7753593"/>
                <a:gd name="connsiteX6921" fmla="*/ 2430416 w 7751585"/>
                <a:gd name="connsiteY6921" fmla="*/ 4473613 h 7753593"/>
                <a:gd name="connsiteX6922" fmla="*/ 2441040 w 7751585"/>
                <a:gd name="connsiteY6922" fmla="*/ 4488634 h 7753593"/>
                <a:gd name="connsiteX6923" fmla="*/ 2439941 w 7751585"/>
                <a:gd name="connsiteY6923" fmla="*/ 4489733 h 7753593"/>
                <a:gd name="connsiteX6924" fmla="*/ 2431881 w 7751585"/>
                <a:gd name="connsiteY6924" fmla="*/ 4487535 h 7753593"/>
                <a:gd name="connsiteX6925" fmla="*/ 2423455 w 7751585"/>
                <a:gd name="connsiteY6925" fmla="*/ 4463722 h 7753593"/>
                <a:gd name="connsiteX6926" fmla="*/ 2430416 w 7751585"/>
                <a:gd name="connsiteY6926" fmla="*/ 4473613 h 7753593"/>
                <a:gd name="connsiteX6927" fmla="*/ 2433347 w 7751585"/>
                <a:gd name="connsiteY6927" fmla="*/ 4471415 h 7753593"/>
                <a:gd name="connsiteX6928" fmla="*/ 2422356 w 7751585"/>
                <a:gd name="connsiteY6928" fmla="*/ 4455662 h 7753593"/>
                <a:gd name="connsiteX6929" fmla="*/ 2423822 w 7751585"/>
                <a:gd name="connsiteY6929" fmla="*/ 4449800 h 7753593"/>
                <a:gd name="connsiteX6930" fmla="*/ 2415395 w 7751585"/>
                <a:gd name="connsiteY6930" fmla="*/ 4445404 h 7753593"/>
                <a:gd name="connsiteX6931" fmla="*/ 2411365 w 7751585"/>
                <a:gd name="connsiteY6931" fmla="*/ 4448701 h 7753593"/>
                <a:gd name="connsiteX6932" fmla="*/ 2411365 w 7751585"/>
                <a:gd name="connsiteY6932" fmla="*/ 4449800 h 7753593"/>
                <a:gd name="connsiteX6933" fmla="*/ 2337728 w 7751585"/>
                <a:gd name="connsiteY6933" fmla="*/ 4445770 h 7753593"/>
                <a:gd name="connsiteX6934" fmla="*/ 2261892 w 7751585"/>
                <a:gd name="connsiteY6934" fmla="*/ 4442107 h 7753593"/>
                <a:gd name="connsiteX6935" fmla="*/ 2412464 w 7751585"/>
                <a:gd name="connsiteY6935" fmla="*/ 4294832 h 7753593"/>
                <a:gd name="connsiteX6936" fmla="*/ 2443238 w 7751585"/>
                <a:gd name="connsiteY6936" fmla="*/ 4486069 h 7753593"/>
                <a:gd name="connsiteX6937" fmla="*/ 2433347 w 7751585"/>
                <a:gd name="connsiteY6937" fmla="*/ 4471415 h 7753593"/>
                <a:gd name="connsiteX6938" fmla="*/ 2204741 w 7751585"/>
                <a:gd name="connsiteY6938" fmla="*/ 4454196 h 7753593"/>
                <a:gd name="connsiteX6939" fmla="*/ 2157115 w 7751585"/>
                <a:gd name="connsiteY6939" fmla="*/ 4465920 h 7753593"/>
                <a:gd name="connsiteX6940" fmla="*/ 2153085 w 7751585"/>
                <a:gd name="connsiteY6940" fmla="*/ 4463355 h 7753593"/>
                <a:gd name="connsiteX6941" fmla="*/ 2111320 w 7751585"/>
                <a:gd name="connsiteY6941" fmla="*/ 4272851 h 7753593"/>
                <a:gd name="connsiteX6942" fmla="*/ 2158214 w 7751585"/>
                <a:gd name="connsiteY6942" fmla="*/ 4261860 h 7753593"/>
                <a:gd name="connsiteX6943" fmla="*/ 2217197 w 7751585"/>
                <a:gd name="connsiteY6943" fmla="*/ 4247938 h 7753593"/>
                <a:gd name="connsiteX6944" fmla="*/ 2255664 w 7751585"/>
                <a:gd name="connsiteY6944" fmla="*/ 4442107 h 7753593"/>
                <a:gd name="connsiteX6945" fmla="*/ 2204741 w 7751585"/>
                <a:gd name="connsiteY6945" fmla="*/ 4454196 h 7753593"/>
                <a:gd name="connsiteX6946" fmla="*/ 2201078 w 7751585"/>
                <a:gd name="connsiteY6946" fmla="*/ 4248305 h 7753593"/>
                <a:gd name="connsiteX6947" fmla="*/ 2157481 w 7751585"/>
                <a:gd name="connsiteY6947" fmla="*/ 4258563 h 7753593"/>
                <a:gd name="connsiteX6948" fmla="*/ 2110588 w 7751585"/>
                <a:gd name="connsiteY6948" fmla="*/ 4269553 h 7753593"/>
                <a:gd name="connsiteX6949" fmla="*/ 2106558 w 7751585"/>
                <a:gd name="connsiteY6949" fmla="*/ 4251235 h 7753593"/>
                <a:gd name="connsiteX6950" fmla="*/ 2161511 w 7751585"/>
                <a:gd name="connsiteY6950" fmla="*/ 4249770 h 7753593"/>
                <a:gd name="connsiteX6951" fmla="*/ 2201078 w 7751585"/>
                <a:gd name="connsiteY6951" fmla="*/ 4248305 h 7753593"/>
                <a:gd name="connsiteX6952" fmla="*/ 2101795 w 7751585"/>
                <a:gd name="connsiteY6952" fmla="*/ 4251968 h 7753593"/>
                <a:gd name="connsiteX6953" fmla="*/ 2098864 w 7751585"/>
                <a:gd name="connsiteY6953" fmla="*/ 4261494 h 7753593"/>
                <a:gd name="connsiteX6954" fmla="*/ 2095567 w 7751585"/>
                <a:gd name="connsiteY6954" fmla="*/ 4272851 h 7753593"/>
                <a:gd name="connsiteX6955" fmla="*/ 2039515 w 7751585"/>
                <a:gd name="connsiteY6955" fmla="*/ 4274316 h 7753593"/>
                <a:gd name="connsiteX6956" fmla="*/ 1999948 w 7751585"/>
                <a:gd name="connsiteY6956" fmla="*/ 4275782 h 7753593"/>
                <a:gd name="connsiteX6957" fmla="*/ 2043545 w 7751585"/>
                <a:gd name="connsiteY6957" fmla="*/ 4265523 h 7753593"/>
                <a:gd name="connsiteX6958" fmla="*/ 2101795 w 7751585"/>
                <a:gd name="connsiteY6958" fmla="*/ 4251968 h 7753593"/>
                <a:gd name="connsiteX6959" fmla="*/ 1627731 w 7751585"/>
                <a:gd name="connsiteY6959" fmla="*/ 4250137 h 7753593"/>
                <a:gd name="connsiteX6960" fmla="*/ 1590729 w 7751585"/>
                <a:gd name="connsiteY6960" fmla="*/ 4304723 h 7753593"/>
                <a:gd name="connsiteX6961" fmla="*/ 1573511 w 7751585"/>
                <a:gd name="connsiteY6961" fmla="*/ 4330368 h 7753593"/>
                <a:gd name="connsiteX6962" fmla="*/ 1467634 w 7751585"/>
                <a:gd name="connsiteY6962" fmla="*/ 4326338 h 7753593"/>
                <a:gd name="connsiteX6963" fmla="*/ 1547133 w 7751585"/>
                <a:gd name="connsiteY6963" fmla="*/ 4288604 h 7753593"/>
                <a:gd name="connsiteX6964" fmla="*/ 1627731 w 7751585"/>
                <a:gd name="connsiteY6964" fmla="*/ 4250137 h 7753593"/>
                <a:gd name="connsiteX6965" fmla="*/ 2141361 w 7751585"/>
                <a:gd name="connsiteY6965" fmla="*/ 4501090 h 7753593"/>
                <a:gd name="connsiteX6966" fmla="*/ 2121578 w 7751585"/>
                <a:gd name="connsiteY6966" fmla="*/ 4579490 h 7753593"/>
                <a:gd name="connsiteX6967" fmla="*/ 2111687 w 7751585"/>
                <a:gd name="connsiteY6967" fmla="*/ 4619789 h 7753593"/>
                <a:gd name="connsiteX6968" fmla="*/ 2088606 w 7751585"/>
                <a:gd name="connsiteY6968" fmla="*/ 4631513 h 7753593"/>
                <a:gd name="connsiteX6969" fmla="*/ 2012038 w 7751585"/>
                <a:gd name="connsiteY6969" fmla="*/ 4670712 h 7753593"/>
                <a:gd name="connsiteX6970" fmla="*/ 2141361 w 7751585"/>
                <a:gd name="connsiteY6970" fmla="*/ 4501090 h 7753593"/>
                <a:gd name="connsiteX6971" fmla="*/ 2039881 w 7751585"/>
                <a:gd name="connsiteY6971" fmla="*/ 4722735 h 7753593"/>
                <a:gd name="connsiteX6972" fmla="*/ 2024494 w 7751585"/>
                <a:gd name="connsiteY6972" fmla="*/ 4738122 h 7753593"/>
                <a:gd name="connsiteX6973" fmla="*/ 2023029 w 7751585"/>
                <a:gd name="connsiteY6973" fmla="*/ 4738122 h 7753593"/>
                <a:gd name="connsiteX6974" fmla="*/ 2016068 w 7751585"/>
                <a:gd name="connsiteY6974" fmla="*/ 4708813 h 7753593"/>
                <a:gd name="connsiteX6975" fmla="*/ 2009840 w 7751585"/>
                <a:gd name="connsiteY6975" fmla="*/ 4683535 h 7753593"/>
                <a:gd name="connsiteX6976" fmla="*/ 2039881 w 7751585"/>
                <a:gd name="connsiteY6976" fmla="*/ 4722735 h 7753593"/>
                <a:gd name="connsiteX6977" fmla="*/ 2027425 w 7751585"/>
                <a:gd name="connsiteY6977" fmla="*/ 4742152 h 7753593"/>
                <a:gd name="connsiteX6978" fmla="*/ 2047574 w 7751585"/>
                <a:gd name="connsiteY6978" fmla="*/ 4732260 h 7753593"/>
                <a:gd name="connsiteX6979" fmla="*/ 2054902 w 7751585"/>
                <a:gd name="connsiteY6979" fmla="*/ 4741785 h 7753593"/>
                <a:gd name="connsiteX6980" fmla="*/ 2097399 w 7751585"/>
                <a:gd name="connsiteY6980" fmla="*/ 4796373 h 7753593"/>
                <a:gd name="connsiteX6981" fmla="*/ 2065892 w 7751585"/>
                <a:gd name="connsiteY6981" fmla="*/ 4772559 h 7753593"/>
                <a:gd name="connsiteX6982" fmla="*/ 2027425 w 7751585"/>
                <a:gd name="connsiteY6982" fmla="*/ 4743984 h 7753593"/>
                <a:gd name="connsiteX6983" fmla="*/ 2027425 w 7751585"/>
                <a:gd name="connsiteY6983" fmla="*/ 4742152 h 7753593"/>
                <a:gd name="connsiteX6984" fmla="*/ 2027425 w 7751585"/>
                <a:gd name="connsiteY6984" fmla="*/ 4742152 h 7753593"/>
                <a:gd name="connsiteX6985" fmla="*/ 2111687 w 7751585"/>
                <a:gd name="connsiteY6985" fmla="*/ 4794174 h 7753593"/>
                <a:gd name="connsiteX6986" fmla="*/ 2146124 w 7751585"/>
                <a:gd name="connsiteY6986" fmla="*/ 4683169 h 7753593"/>
                <a:gd name="connsiteX6987" fmla="*/ 2202543 w 7751585"/>
                <a:gd name="connsiteY6987" fmla="*/ 4654959 h 7753593"/>
                <a:gd name="connsiteX6988" fmla="*/ 2202543 w 7751585"/>
                <a:gd name="connsiteY6988" fmla="*/ 4654959 h 7753593"/>
                <a:gd name="connsiteX6989" fmla="*/ 2155283 w 7751585"/>
                <a:gd name="connsiteY6989" fmla="*/ 4726765 h 7753593"/>
                <a:gd name="connsiteX6990" fmla="*/ 2111687 w 7751585"/>
                <a:gd name="connsiteY6990" fmla="*/ 4794174 h 7753593"/>
                <a:gd name="connsiteX6991" fmla="*/ 2337728 w 7751585"/>
                <a:gd name="connsiteY6991" fmla="*/ 4449434 h 7753593"/>
                <a:gd name="connsiteX6992" fmla="*/ 2411365 w 7751585"/>
                <a:gd name="connsiteY6992" fmla="*/ 4453097 h 7753593"/>
                <a:gd name="connsiteX6993" fmla="*/ 2411365 w 7751585"/>
                <a:gd name="connsiteY6993" fmla="*/ 4453830 h 7753593"/>
                <a:gd name="connsiteX6994" fmla="*/ 2417960 w 7751585"/>
                <a:gd name="connsiteY6994" fmla="*/ 4458593 h 7753593"/>
                <a:gd name="connsiteX6995" fmla="*/ 2418326 w 7751585"/>
                <a:gd name="connsiteY6995" fmla="*/ 4458593 h 7753593"/>
                <a:gd name="connsiteX6996" fmla="*/ 2427851 w 7751585"/>
                <a:gd name="connsiteY6996" fmla="*/ 4486436 h 7753593"/>
                <a:gd name="connsiteX6997" fmla="*/ 2274715 w 7751585"/>
                <a:gd name="connsiteY6997" fmla="*/ 4446137 h 7753593"/>
                <a:gd name="connsiteX6998" fmla="*/ 2337728 w 7751585"/>
                <a:gd name="connsiteY6998" fmla="*/ 4449434 h 7753593"/>
                <a:gd name="connsiteX6999" fmla="*/ 2439575 w 7751585"/>
                <a:gd name="connsiteY6999" fmla="*/ 4493030 h 7753593"/>
                <a:gd name="connsiteX7000" fmla="*/ 2439209 w 7751585"/>
                <a:gd name="connsiteY7000" fmla="*/ 4495228 h 7753593"/>
                <a:gd name="connsiteX7001" fmla="*/ 2446169 w 7751585"/>
                <a:gd name="connsiteY7001" fmla="*/ 4500357 h 7753593"/>
                <a:gd name="connsiteX7002" fmla="*/ 2460457 w 7751585"/>
                <a:gd name="connsiteY7002" fmla="*/ 4560806 h 7753593"/>
                <a:gd name="connsiteX7003" fmla="*/ 2468151 w 7751585"/>
                <a:gd name="connsiteY7003" fmla="*/ 4592679 h 7753593"/>
                <a:gd name="connsiteX7004" fmla="*/ 2449833 w 7751585"/>
                <a:gd name="connsiteY7004" fmla="*/ 4539191 h 7753593"/>
                <a:gd name="connsiteX7005" fmla="*/ 2433347 w 7751585"/>
                <a:gd name="connsiteY7005" fmla="*/ 4491565 h 7753593"/>
                <a:gd name="connsiteX7006" fmla="*/ 2439575 w 7751585"/>
                <a:gd name="connsiteY7006" fmla="*/ 4493030 h 7753593"/>
                <a:gd name="connsiteX7007" fmla="*/ 1340142 w 7751585"/>
                <a:gd name="connsiteY7007" fmla="*/ 4364439 h 7753593"/>
                <a:gd name="connsiteX7008" fmla="*/ 1344905 w 7751585"/>
                <a:gd name="connsiteY7008" fmla="*/ 4377628 h 7753593"/>
                <a:gd name="connsiteX7009" fmla="*/ 1349301 w 7751585"/>
                <a:gd name="connsiteY7009" fmla="*/ 4378727 h 7753593"/>
                <a:gd name="connsiteX7010" fmla="*/ 1352598 w 7751585"/>
                <a:gd name="connsiteY7010" fmla="*/ 4378361 h 7753593"/>
                <a:gd name="connsiteX7011" fmla="*/ 1358826 w 7751585"/>
                <a:gd name="connsiteY7011" fmla="*/ 4373232 h 7753593"/>
                <a:gd name="connsiteX7012" fmla="*/ 1359559 w 7751585"/>
                <a:gd name="connsiteY7012" fmla="*/ 4365539 h 7753593"/>
                <a:gd name="connsiteX7013" fmla="*/ 1352965 w 7751585"/>
                <a:gd name="connsiteY7013" fmla="*/ 4359310 h 7753593"/>
                <a:gd name="connsiteX7014" fmla="*/ 1363223 w 7751585"/>
                <a:gd name="connsiteY7014" fmla="*/ 4296297 h 7753593"/>
                <a:gd name="connsiteX7015" fmla="*/ 1374213 w 7751585"/>
                <a:gd name="connsiteY7015" fmla="*/ 4225957 h 7753593"/>
                <a:gd name="connsiteX7016" fmla="*/ 1376045 w 7751585"/>
                <a:gd name="connsiteY7016" fmla="*/ 4221927 h 7753593"/>
                <a:gd name="connsiteX7017" fmla="*/ 1372015 w 7751585"/>
                <a:gd name="connsiteY7017" fmla="*/ 4220095 h 7753593"/>
                <a:gd name="connsiteX7018" fmla="*/ 1372015 w 7751585"/>
                <a:gd name="connsiteY7018" fmla="*/ 4220095 h 7753593"/>
                <a:gd name="connsiteX7019" fmla="*/ 1370183 w 7751585"/>
                <a:gd name="connsiteY7019" fmla="*/ 4221927 h 7753593"/>
                <a:gd name="connsiteX7020" fmla="*/ 1281892 w 7751585"/>
                <a:gd name="connsiteY7020" fmla="*/ 4242443 h 7753593"/>
                <a:gd name="connsiteX7021" fmla="*/ 1191768 w 7751585"/>
                <a:gd name="connsiteY7021" fmla="*/ 4263692 h 7753593"/>
                <a:gd name="connsiteX7022" fmla="*/ 1191036 w 7751585"/>
                <a:gd name="connsiteY7022" fmla="*/ 4263325 h 7753593"/>
                <a:gd name="connsiteX7023" fmla="*/ 1190669 w 7751585"/>
                <a:gd name="connsiteY7023" fmla="*/ 4263692 h 7753593"/>
                <a:gd name="connsiteX7024" fmla="*/ 1052187 w 7751585"/>
                <a:gd name="connsiteY7024" fmla="*/ 4267721 h 7753593"/>
                <a:gd name="connsiteX7025" fmla="*/ 921764 w 7751585"/>
                <a:gd name="connsiteY7025" fmla="*/ 4272118 h 7753593"/>
                <a:gd name="connsiteX7026" fmla="*/ 921764 w 7751585"/>
                <a:gd name="connsiteY7026" fmla="*/ 4271385 h 7753593"/>
                <a:gd name="connsiteX7027" fmla="*/ 910407 w 7751585"/>
                <a:gd name="connsiteY7027" fmla="*/ 4264058 h 7753593"/>
                <a:gd name="connsiteX7028" fmla="*/ 903080 w 7751585"/>
                <a:gd name="connsiteY7028" fmla="*/ 4275415 h 7753593"/>
                <a:gd name="connsiteX7029" fmla="*/ 903447 w 7751585"/>
                <a:gd name="connsiteY7029" fmla="*/ 4276880 h 7753593"/>
                <a:gd name="connsiteX7030" fmla="*/ 910407 w 7751585"/>
                <a:gd name="connsiteY7030" fmla="*/ 4283109 h 7753593"/>
                <a:gd name="connsiteX7031" fmla="*/ 903813 w 7751585"/>
                <a:gd name="connsiteY7031" fmla="*/ 4441740 h 7753593"/>
                <a:gd name="connsiteX7032" fmla="*/ 859850 w 7751585"/>
                <a:gd name="connsiteY7032" fmla="*/ 4412432 h 7753593"/>
                <a:gd name="connsiteX7033" fmla="*/ 860216 w 7751585"/>
                <a:gd name="connsiteY7033" fmla="*/ 4409868 h 7753593"/>
                <a:gd name="connsiteX7034" fmla="*/ 853989 w 7751585"/>
                <a:gd name="connsiteY7034" fmla="*/ 4406570 h 7753593"/>
                <a:gd name="connsiteX7035" fmla="*/ 851058 w 7751585"/>
                <a:gd name="connsiteY7035" fmla="*/ 4409135 h 7753593"/>
                <a:gd name="connsiteX7036" fmla="*/ 850691 w 7751585"/>
                <a:gd name="connsiteY7036" fmla="*/ 4412798 h 7753593"/>
                <a:gd name="connsiteX7037" fmla="*/ 854721 w 7751585"/>
                <a:gd name="connsiteY7037" fmla="*/ 4416095 h 7753593"/>
                <a:gd name="connsiteX7038" fmla="*/ 875237 w 7751585"/>
                <a:gd name="connsiteY7038" fmla="*/ 4515744 h 7753593"/>
                <a:gd name="connsiteX7039" fmla="*/ 895387 w 7751585"/>
                <a:gd name="connsiteY7039" fmla="*/ 4611729 h 7753593"/>
                <a:gd name="connsiteX7040" fmla="*/ 890624 w 7751585"/>
                <a:gd name="connsiteY7040" fmla="*/ 4621621 h 7753593"/>
                <a:gd name="connsiteX7041" fmla="*/ 788777 w 7751585"/>
                <a:gd name="connsiteY7041" fmla="*/ 4670346 h 7753593"/>
                <a:gd name="connsiteX7042" fmla="*/ 686930 w 7751585"/>
                <a:gd name="connsiteY7042" fmla="*/ 4719804 h 7753593"/>
                <a:gd name="connsiteX7043" fmla="*/ 677772 w 7751585"/>
                <a:gd name="connsiteY7043" fmla="*/ 4716507 h 7753593"/>
                <a:gd name="connsiteX7044" fmla="*/ 671910 w 7751585"/>
                <a:gd name="connsiteY7044" fmla="*/ 4727498 h 7753593"/>
                <a:gd name="connsiteX7045" fmla="*/ 680336 w 7751585"/>
                <a:gd name="connsiteY7045" fmla="*/ 4733726 h 7753593"/>
                <a:gd name="connsiteX7046" fmla="*/ 681801 w 7751585"/>
                <a:gd name="connsiteY7046" fmla="*/ 4733359 h 7753593"/>
                <a:gd name="connsiteX7047" fmla="*/ 731992 w 7751585"/>
                <a:gd name="connsiteY7047" fmla="*/ 4859385 h 7753593"/>
                <a:gd name="connsiteX7048" fmla="*/ 781450 w 7751585"/>
                <a:gd name="connsiteY7048" fmla="*/ 4982848 h 7753593"/>
                <a:gd name="connsiteX7049" fmla="*/ 776321 w 7751585"/>
                <a:gd name="connsiteY7049" fmla="*/ 4995670 h 7753593"/>
                <a:gd name="connsiteX7050" fmla="*/ 781450 w 7751585"/>
                <a:gd name="connsiteY7050" fmla="*/ 5001898 h 7753593"/>
                <a:gd name="connsiteX7051" fmla="*/ 722467 w 7751585"/>
                <a:gd name="connsiteY7051" fmla="*/ 5147707 h 7753593"/>
                <a:gd name="connsiteX7052" fmla="*/ 663484 w 7751585"/>
                <a:gd name="connsiteY7052" fmla="*/ 5294616 h 7753593"/>
                <a:gd name="connsiteX7053" fmla="*/ 661286 w 7751585"/>
                <a:gd name="connsiteY7053" fmla="*/ 5293883 h 7753593"/>
                <a:gd name="connsiteX7054" fmla="*/ 657988 w 7751585"/>
                <a:gd name="connsiteY7054" fmla="*/ 5294250 h 7753593"/>
                <a:gd name="connsiteX7055" fmla="*/ 651760 w 7751585"/>
                <a:gd name="connsiteY7055" fmla="*/ 5299378 h 7753593"/>
                <a:gd name="connsiteX7056" fmla="*/ 655790 w 7751585"/>
                <a:gd name="connsiteY7056" fmla="*/ 5313300 h 7753593"/>
                <a:gd name="connsiteX7057" fmla="*/ 663850 w 7751585"/>
                <a:gd name="connsiteY7057" fmla="*/ 5314032 h 7753593"/>
                <a:gd name="connsiteX7058" fmla="*/ 697188 w 7751585"/>
                <a:gd name="connsiteY7058" fmla="*/ 5389868 h 7753593"/>
                <a:gd name="connsiteX7059" fmla="*/ 733458 w 7751585"/>
                <a:gd name="connsiteY7059" fmla="*/ 5471565 h 7753593"/>
                <a:gd name="connsiteX7060" fmla="*/ 580687 w 7751585"/>
                <a:gd name="connsiteY7060" fmla="*/ 5434197 h 7753593"/>
                <a:gd name="connsiteX7061" fmla="*/ 433046 w 7751585"/>
                <a:gd name="connsiteY7061" fmla="*/ 5398294 h 7753593"/>
                <a:gd name="connsiteX7062" fmla="*/ 433412 w 7751585"/>
                <a:gd name="connsiteY7062" fmla="*/ 5394997 h 7753593"/>
                <a:gd name="connsiteX7063" fmla="*/ 420956 w 7751585"/>
                <a:gd name="connsiteY7063" fmla="*/ 5388403 h 7753593"/>
                <a:gd name="connsiteX7064" fmla="*/ 414728 w 7751585"/>
                <a:gd name="connsiteY7064" fmla="*/ 5400859 h 7753593"/>
                <a:gd name="connsiteX7065" fmla="*/ 416194 w 7751585"/>
                <a:gd name="connsiteY7065" fmla="*/ 5402691 h 7753593"/>
                <a:gd name="connsiteX7066" fmla="*/ 302990 w 7751585"/>
                <a:gd name="connsiteY7066" fmla="*/ 5504904 h 7753593"/>
                <a:gd name="connsiteX7067" fmla="*/ 187588 w 7751585"/>
                <a:gd name="connsiteY7067" fmla="*/ 5609682 h 7753593"/>
                <a:gd name="connsiteX7068" fmla="*/ 179528 w 7751585"/>
                <a:gd name="connsiteY7068" fmla="*/ 5611513 h 7753593"/>
                <a:gd name="connsiteX7069" fmla="*/ 179162 w 7751585"/>
                <a:gd name="connsiteY7069" fmla="*/ 5612246 h 7753593"/>
                <a:gd name="connsiteX7070" fmla="*/ 181726 w 7751585"/>
                <a:gd name="connsiteY7070" fmla="*/ 5620672 h 7753593"/>
                <a:gd name="connsiteX7071" fmla="*/ 184657 w 7751585"/>
                <a:gd name="connsiteY7071" fmla="*/ 5621405 h 7753593"/>
                <a:gd name="connsiteX7072" fmla="*/ 186489 w 7751585"/>
                <a:gd name="connsiteY7072" fmla="*/ 5621038 h 7753593"/>
                <a:gd name="connsiteX7073" fmla="*/ 187588 w 7751585"/>
                <a:gd name="connsiteY7073" fmla="*/ 5620306 h 7753593"/>
                <a:gd name="connsiteX7074" fmla="*/ 322040 w 7751585"/>
                <a:gd name="connsiteY7074" fmla="*/ 5714459 h 7753593"/>
                <a:gd name="connsiteX7075" fmla="*/ 451364 w 7751585"/>
                <a:gd name="connsiteY7075" fmla="*/ 5804582 h 7753593"/>
                <a:gd name="connsiteX7076" fmla="*/ 450997 w 7751585"/>
                <a:gd name="connsiteY7076" fmla="*/ 5809712 h 7753593"/>
                <a:gd name="connsiteX7077" fmla="*/ 458691 w 7751585"/>
                <a:gd name="connsiteY7077" fmla="*/ 5815207 h 7753593"/>
                <a:gd name="connsiteX7078" fmla="*/ 460889 w 7751585"/>
                <a:gd name="connsiteY7078" fmla="*/ 5814841 h 7753593"/>
                <a:gd name="connsiteX7079" fmla="*/ 523169 w 7751585"/>
                <a:gd name="connsiteY7079" fmla="*/ 5933906 h 7753593"/>
                <a:gd name="connsiteX7080" fmla="*/ 585816 w 7751585"/>
                <a:gd name="connsiteY7080" fmla="*/ 6052972 h 7753593"/>
                <a:gd name="connsiteX7081" fmla="*/ 582885 w 7751585"/>
                <a:gd name="connsiteY7081" fmla="*/ 6061031 h 7753593"/>
                <a:gd name="connsiteX7082" fmla="*/ 590579 w 7751585"/>
                <a:gd name="connsiteY7082" fmla="*/ 6066893 h 7753593"/>
                <a:gd name="connsiteX7083" fmla="*/ 593143 w 7751585"/>
                <a:gd name="connsiteY7083" fmla="*/ 6066527 h 7753593"/>
                <a:gd name="connsiteX7084" fmla="*/ 598272 w 7751585"/>
                <a:gd name="connsiteY7084" fmla="*/ 6056269 h 7753593"/>
                <a:gd name="connsiteX7085" fmla="*/ 593876 w 7751585"/>
                <a:gd name="connsiteY7085" fmla="*/ 6051506 h 7753593"/>
                <a:gd name="connsiteX7086" fmla="*/ 627581 w 7751585"/>
                <a:gd name="connsiteY7086" fmla="*/ 5909360 h 7753593"/>
                <a:gd name="connsiteX7087" fmla="*/ 660553 w 7751585"/>
                <a:gd name="connsiteY7087" fmla="*/ 5769046 h 7753593"/>
                <a:gd name="connsiteX7088" fmla="*/ 661286 w 7751585"/>
                <a:gd name="connsiteY7088" fmla="*/ 5769412 h 7753593"/>
                <a:gd name="connsiteX7089" fmla="*/ 664216 w 7751585"/>
                <a:gd name="connsiteY7089" fmla="*/ 5769046 h 7753593"/>
                <a:gd name="connsiteX7090" fmla="*/ 670444 w 7751585"/>
                <a:gd name="connsiteY7090" fmla="*/ 5759521 h 7753593"/>
                <a:gd name="connsiteX7091" fmla="*/ 813323 w 7751585"/>
                <a:gd name="connsiteY7091" fmla="*/ 5736807 h 7753593"/>
                <a:gd name="connsiteX7092" fmla="*/ 965361 w 7751585"/>
                <a:gd name="connsiteY7092" fmla="*/ 5712261 h 7753593"/>
                <a:gd name="connsiteX7093" fmla="*/ 965361 w 7751585"/>
                <a:gd name="connsiteY7093" fmla="*/ 5712261 h 7753593"/>
                <a:gd name="connsiteX7094" fmla="*/ 965727 w 7751585"/>
                <a:gd name="connsiteY7094" fmla="*/ 5712261 h 7753593"/>
                <a:gd name="connsiteX7095" fmla="*/ 965727 w 7751585"/>
                <a:gd name="connsiteY7095" fmla="*/ 5712261 h 7753593"/>
                <a:gd name="connsiteX7096" fmla="*/ 965727 w 7751585"/>
                <a:gd name="connsiteY7096" fmla="*/ 5712261 h 7753593"/>
                <a:gd name="connsiteX7097" fmla="*/ 966460 w 7751585"/>
                <a:gd name="connsiteY7097" fmla="*/ 5711895 h 7753593"/>
                <a:gd name="connsiteX7098" fmla="*/ 966460 w 7751585"/>
                <a:gd name="connsiteY7098" fmla="*/ 5711162 h 7753593"/>
                <a:gd name="connsiteX7099" fmla="*/ 966826 w 7751585"/>
                <a:gd name="connsiteY7099" fmla="*/ 5710796 h 7753593"/>
                <a:gd name="connsiteX7100" fmla="*/ 966826 w 7751585"/>
                <a:gd name="connsiteY7100" fmla="*/ 5710429 h 7753593"/>
                <a:gd name="connsiteX7101" fmla="*/ 966826 w 7751585"/>
                <a:gd name="connsiteY7101" fmla="*/ 5710429 h 7753593"/>
                <a:gd name="connsiteX7102" fmla="*/ 966826 w 7751585"/>
                <a:gd name="connsiteY7102" fmla="*/ 5710429 h 7753593"/>
                <a:gd name="connsiteX7103" fmla="*/ 966826 w 7751585"/>
                <a:gd name="connsiteY7103" fmla="*/ 5710063 h 7753593"/>
                <a:gd name="connsiteX7104" fmla="*/ 966826 w 7751585"/>
                <a:gd name="connsiteY7104" fmla="*/ 5710063 h 7753593"/>
                <a:gd name="connsiteX7105" fmla="*/ 966826 w 7751585"/>
                <a:gd name="connsiteY7105" fmla="*/ 5709696 h 7753593"/>
                <a:gd name="connsiteX7106" fmla="*/ 852523 w 7751585"/>
                <a:gd name="connsiteY7106" fmla="*/ 5592096 h 7753593"/>
                <a:gd name="connsiteX7107" fmla="*/ 740052 w 7751585"/>
                <a:gd name="connsiteY7107" fmla="*/ 5477061 h 7753593"/>
                <a:gd name="connsiteX7108" fmla="*/ 885861 w 7751585"/>
                <a:gd name="connsiteY7108" fmla="*/ 5448485 h 7753593"/>
                <a:gd name="connsiteX7109" fmla="*/ 1034235 w 7751585"/>
                <a:gd name="connsiteY7109" fmla="*/ 5419177 h 7753593"/>
                <a:gd name="connsiteX7110" fmla="*/ 1034235 w 7751585"/>
                <a:gd name="connsiteY7110" fmla="*/ 5419177 h 7753593"/>
                <a:gd name="connsiteX7111" fmla="*/ 1034602 w 7751585"/>
                <a:gd name="connsiteY7111" fmla="*/ 5419543 h 7753593"/>
                <a:gd name="connsiteX7112" fmla="*/ 1034968 w 7751585"/>
                <a:gd name="connsiteY7112" fmla="*/ 5418810 h 7753593"/>
                <a:gd name="connsiteX7113" fmla="*/ 1035334 w 7751585"/>
                <a:gd name="connsiteY7113" fmla="*/ 5418810 h 7753593"/>
                <a:gd name="connsiteX7114" fmla="*/ 1035334 w 7751585"/>
                <a:gd name="connsiteY7114" fmla="*/ 5418444 h 7753593"/>
                <a:gd name="connsiteX7115" fmla="*/ 1035334 w 7751585"/>
                <a:gd name="connsiteY7115" fmla="*/ 5418444 h 7753593"/>
                <a:gd name="connsiteX7116" fmla="*/ 1035334 w 7751585"/>
                <a:gd name="connsiteY7116" fmla="*/ 5417711 h 7753593"/>
                <a:gd name="connsiteX7117" fmla="*/ 1035334 w 7751585"/>
                <a:gd name="connsiteY7117" fmla="*/ 5417711 h 7753593"/>
                <a:gd name="connsiteX7118" fmla="*/ 1035334 w 7751585"/>
                <a:gd name="connsiteY7118" fmla="*/ 5417345 h 7753593"/>
                <a:gd name="connsiteX7119" fmla="*/ 1035334 w 7751585"/>
                <a:gd name="connsiteY7119" fmla="*/ 5416979 h 7753593"/>
                <a:gd name="connsiteX7120" fmla="*/ 1035334 w 7751585"/>
                <a:gd name="connsiteY7120" fmla="*/ 5416979 h 7753593"/>
                <a:gd name="connsiteX7121" fmla="*/ 1032770 w 7751585"/>
                <a:gd name="connsiteY7121" fmla="*/ 5331618 h 7753593"/>
                <a:gd name="connsiteX7122" fmla="*/ 1029839 w 7751585"/>
                <a:gd name="connsiteY7122" fmla="*/ 5245524 h 7753593"/>
                <a:gd name="connsiteX7123" fmla="*/ 1029839 w 7751585"/>
                <a:gd name="connsiteY7123" fmla="*/ 5245158 h 7753593"/>
                <a:gd name="connsiteX7124" fmla="*/ 1029839 w 7751585"/>
                <a:gd name="connsiteY7124" fmla="*/ 5245158 h 7753593"/>
                <a:gd name="connsiteX7125" fmla="*/ 1029839 w 7751585"/>
                <a:gd name="connsiteY7125" fmla="*/ 5245158 h 7753593"/>
                <a:gd name="connsiteX7126" fmla="*/ 1029839 w 7751585"/>
                <a:gd name="connsiteY7126" fmla="*/ 5244792 h 7753593"/>
                <a:gd name="connsiteX7127" fmla="*/ 1029839 w 7751585"/>
                <a:gd name="connsiteY7127" fmla="*/ 5244792 h 7753593"/>
                <a:gd name="connsiteX7128" fmla="*/ 1008957 w 7751585"/>
                <a:gd name="connsiteY7128" fmla="*/ 5153203 h 7753593"/>
                <a:gd name="connsiteX7129" fmla="*/ 988807 w 7751585"/>
                <a:gd name="connsiteY7129" fmla="*/ 5068574 h 7753593"/>
                <a:gd name="connsiteX7130" fmla="*/ 992471 w 7751585"/>
                <a:gd name="connsiteY7130" fmla="*/ 5059415 h 7753593"/>
                <a:gd name="connsiteX7131" fmla="*/ 985876 w 7751585"/>
                <a:gd name="connsiteY7131" fmla="*/ 5055019 h 7753593"/>
                <a:gd name="connsiteX7132" fmla="*/ 965727 w 7751585"/>
                <a:gd name="connsiteY7132" fmla="*/ 4957569 h 7753593"/>
                <a:gd name="connsiteX7133" fmla="*/ 945577 w 7751585"/>
                <a:gd name="connsiteY7133" fmla="*/ 4861217 h 7753593"/>
                <a:gd name="connsiteX7134" fmla="*/ 951073 w 7751585"/>
                <a:gd name="connsiteY7134" fmla="*/ 4851326 h 7753593"/>
                <a:gd name="connsiteX7135" fmla="*/ 950706 w 7751585"/>
                <a:gd name="connsiteY7135" fmla="*/ 4850593 h 7753593"/>
                <a:gd name="connsiteX7136" fmla="*/ 946676 w 7751585"/>
                <a:gd name="connsiteY7136" fmla="*/ 4845831 h 7753593"/>
                <a:gd name="connsiteX7137" fmla="*/ 991005 w 7751585"/>
                <a:gd name="connsiteY7137" fmla="*/ 4693793 h 7753593"/>
                <a:gd name="connsiteX7138" fmla="*/ 1035701 w 7751585"/>
                <a:gd name="connsiteY7138" fmla="*/ 4538824 h 7753593"/>
                <a:gd name="connsiteX7139" fmla="*/ 1037166 w 7751585"/>
                <a:gd name="connsiteY7139" fmla="*/ 4538458 h 7753593"/>
                <a:gd name="connsiteX7140" fmla="*/ 1040463 w 7751585"/>
                <a:gd name="connsiteY7140" fmla="*/ 4535894 h 7753593"/>
                <a:gd name="connsiteX7141" fmla="*/ 1040830 w 7751585"/>
                <a:gd name="connsiteY7141" fmla="*/ 4531864 h 7753593"/>
                <a:gd name="connsiteX7142" fmla="*/ 1039364 w 7751585"/>
                <a:gd name="connsiteY7142" fmla="*/ 4530399 h 7753593"/>
                <a:gd name="connsiteX7143" fmla="*/ 1115200 w 7751585"/>
                <a:gd name="connsiteY7143" fmla="*/ 4400709 h 7753593"/>
                <a:gd name="connsiteX7144" fmla="*/ 1192135 w 7751585"/>
                <a:gd name="connsiteY7144" fmla="*/ 4268454 h 7753593"/>
                <a:gd name="connsiteX7145" fmla="*/ 1269069 w 7751585"/>
                <a:gd name="connsiteY7145" fmla="*/ 4318645 h 7753593"/>
                <a:gd name="connsiteX7146" fmla="*/ 1340142 w 7751585"/>
                <a:gd name="connsiteY7146" fmla="*/ 4364439 h 7753593"/>
                <a:gd name="connsiteX7147" fmla="*/ 1340142 w 7751585"/>
                <a:gd name="connsiteY7147" fmla="*/ 4364439 h 7753593"/>
                <a:gd name="connsiteX7148" fmla="*/ 670078 w 7751585"/>
                <a:gd name="connsiteY7148" fmla="*/ 5754758 h 7753593"/>
                <a:gd name="connsiteX7149" fmla="*/ 669345 w 7751585"/>
                <a:gd name="connsiteY7149" fmla="*/ 5754026 h 7753593"/>
                <a:gd name="connsiteX7150" fmla="*/ 692792 w 7751585"/>
                <a:gd name="connsiteY7150" fmla="*/ 5738272 h 7753593"/>
                <a:gd name="connsiteX7151" fmla="*/ 716605 w 7751585"/>
                <a:gd name="connsiteY7151" fmla="*/ 5721786 h 7753593"/>
                <a:gd name="connsiteX7152" fmla="*/ 722833 w 7751585"/>
                <a:gd name="connsiteY7152" fmla="*/ 5724717 h 7753593"/>
                <a:gd name="connsiteX7153" fmla="*/ 725764 w 7751585"/>
                <a:gd name="connsiteY7153" fmla="*/ 5724351 h 7753593"/>
                <a:gd name="connsiteX7154" fmla="*/ 731992 w 7751585"/>
                <a:gd name="connsiteY7154" fmla="*/ 5712627 h 7753593"/>
                <a:gd name="connsiteX7155" fmla="*/ 725398 w 7751585"/>
                <a:gd name="connsiteY7155" fmla="*/ 5707132 h 7753593"/>
                <a:gd name="connsiteX7156" fmla="*/ 731626 w 7751585"/>
                <a:gd name="connsiteY7156" fmla="*/ 5595394 h 7753593"/>
                <a:gd name="connsiteX7157" fmla="*/ 737854 w 7751585"/>
                <a:gd name="connsiteY7157" fmla="*/ 5478892 h 7753593"/>
                <a:gd name="connsiteX7158" fmla="*/ 849592 w 7751585"/>
                <a:gd name="connsiteY7158" fmla="*/ 5593562 h 7753593"/>
                <a:gd name="connsiteX7159" fmla="*/ 962063 w 7751585"/>
                <a:gd name="connsiteY7159" fmla="*/ 5708598 h 7753593"/>
                <a:gd name="connsiteX7160" fmla="*/ 813323 w 7751585"/>
                <a:gd name="connsiteY7160" fmla="*/ 5732044 h 7753593"/>
                <a:gd name="connsiteX7161" fmla="*/ 670078 w 7751585"/>
                <a:gd name="connsiteY7161" fmla="*/ 5754758 h 7753593"/>
                <a:gd name="connsiteX7162" fmla="*/ 587648 w 7751585"/>
                <a:gd name="connsiteY7162" fmla="*/ 6050041 h 7753593"/>
                <a:gd name="connsiteX7163" fmla="*/ 525368 w 7751585"/>
                <a:gd name="connsiteY7163" fmla="*/ 5930975 h 7753593"/>
                <a:gd name="connsiteX7164" fmla="*/ 462355 w 7751585"/>
                <a:gd name="connsiteY7164" fmla="*/ 5811543 h 7753593"/>
                <a:gd name="connsiteX7165" fmla="*/ 464919 w 7751585"/>
                <a:gd name="connsiteY7165" fmla="*/ 5806048 h 7753593"/>
                <a:gd name="connsiteX7166" fmla="*/ 559439 w 7751585"/>
                <a:gd name="connsiteY7166" fmla="*/ 5783700 h 7753593"/>
                <a:gd name="connsiteX7167" fmla="*/ 651394 w 7751585"/>
                <a:gd name="connsiteY7167" fmla="*/ 5761719 h 7753593"/>
                <a:gd name="connsiteX7168" fmla="*/ 656523 w 7751585"/>
                <a:gd name="connsiteY7168" fmla="*/ 5766848 h 7753593"/>
                <a:gd name="connsiteX7169" fmla="*/ 623185 w 7751585"/>
                <a:gd name="connsiteY7169" fmla="*/ 5907528 h 7753593"/>
                <a:gd name="connsiteX7170" fmla="*/ 589846 w 7751585"/>
                <a:gd name="connsiteY7170" fmla="*/ 6050407 h 7753593"/>
                <a:gd name="connsiteX7171" fmla="*/ 587648 w 7751585"/>
                <a:gd name="connsiteY7171" fmla="*/ 6050041 h 7753593"/>
                <a:gd name="connsiteX7172" fmla="*/ 423521 w 7751585"/>
                <a:gd name="connsiteY7172" fmla="*/ 5407453 h 7753593"/>
                <a:gd name="connsiteX7173" fmla="*/ 426452 w 7751585"/>
                <a:gd name="connsiteY7173" fmla="*/ 5407087 h 7753593"/>
                <a:gd name="connsiteX7174" fmla="*/ 432313 w 7751585"/>
                <a:gd name="connsiteY7174" fmla="*/ 5402324 h 7753593"/>
                <a:gd name="connsiteX7175" fmla="*/ 432313 w 7751585"/>
                <a:gd name="connsiteY7175" fmla="*/ 5401591 h 7753593"/>
                <a:gd name="connsiteX7176" fmla="*/ 579222 w 7751585"/>
                <a:gd name="connsiteY7176" fmla="*/ 5437861 h 7753593"/>
                <a:gd name="connsiteX7177" fmla="*/ 733824 w 7751585"/>
                <a:gd name="connsiteY7177" fmla="*/ 5475596 h 7753593"/>
                <a:gd name="connsiteX7178" fmla="*/ 696456 w 7751585"/>
                <a:gd name="connsiteY7178" fmla="*/ 5615543 h 7753593"/>
                <a:gd name="connsiteX7179" fmla="*/ 665682 w 7751585"/>
                <a:gd name="connsiteY7179" fmla="*/ 5732777 h 7753593"/>
                <a:gd name="connsiteX7180" fmla="*/ 589846 w 7751585"/>
                <a:gd name="connsiteY7180" fmla="*/ 5758788 h 7753593"/>
                <a:gd name="connsiteX7181" fmla="*/ 464186 w 7751585"/>
                <a:gd name="connsiteY7181" fmla="*/ 5802384 h 7753593"/>
                <a:gd name="connsiteX7182" fmla="*/ 455760 w 7751585"/>
                <a:gd name="connsiteY7182" fmla="*/ 5798721 h 7753593"/>
                <a:gd name="connsiteX7183" fmla="*/ 453196 w 7751585"/>
                <a:gd name="connsiteY7183" fmla="*/ 5800919 h 7753593"/>
                <a:gd name="connsiteX7184" fmla="*/ 322040 w 7751585"/>
                <a:gd name="connsiteY7184" fmla="*/ 5708964 h 7753593"/>
                <a:gd name="connsiteX7185" fmla="*/ 189420 w 7751585"/>
                <a:gd name="connsiteY7185" fmla="*/ 5616642 h 7753593"/>
                <a:gd name="connsiteX7186" fmla="*/ 189786 w 7751585"/>
                <a:gd name="connsiteY7186" fmla="*/ 5612979 h 7753593"/>
                <a:gd name="connsiteX7187" fmla="*/ 189420 w 7751585"/>
                <a:gd name="connsiteY7187" fmla="*/ 5612246 h 7753593"/>
                <a:gd name="connsiteX7188" fmla="*/ 305188 w 7751585"/>
                <a:gd name="connsiteY7188" fmla="*/ 5507835 h 7753593"/>
                <a:gd name="connsiteX7189" fmla="*/ 417659 w 7751585"/>
                <a:gd name="connsiteY7189" fmla="*/ 5405621 h 7753593"/>
                <a:gd name="connsiteX7190" fmla="*/ 423521 w 7751585"/>
                <a:gd name="connsiteY7190" fmla="*/ 5407453 h 7753593"/>
                <a:gd name="connsiteX7191" fmla="*/ 789876 w 7751585"/>
                <a:gd name="connsiteY7191" fmla="*/ 4674010 h 7753593"/>
                <a:gd name="connsiteX7192" fmla="*/ 891723 w 7751585"/>
                <a:gd name="connsiteY7192" fmla="*/ 4624552 h 7753593"/>
                <a:gd name="connsiteX7193" fmla="*/ 898317 w 7751585"/>
                <a:gd name="connsiteY7193" fmla="*/ 4628215 h 7753593"/>
                <a:gd name="connsiteX7194" fmla="*/ 918467 w 7751585"/>
                <a:gd name="connsiteY7194" fmla="*/ 4736290 h 7753593"/>
                <a:gd name="connsiteX7195" fmla="*/ 939349 w 7751585"/>
                <a:gd name="connsiteY7195" fmla="*/ 4845098 h 7753593"/>
                <a:gd name="connsiteX7196" fmla="*/ 936418 w 7751585"/>
                <a:gd name="connsiteY7196" fmla="*/ 4847296 h 7753593"/>
                <a:gd name="connsiteX7197" fmla="*/ 811858 w 7751585"/>
                <a:gd name="connsiteY7197" fmla="*/ 4786481 h 7753593"/>
                <a:gd name="connsiteX7198" fmla="*/ 687663 w 7751585"/>
                <a:gd name="connsiteY7198" fmla="*/ 4726399 h 7753593"/>
                <a:gd name="connsiteX7199" fmla="*/ 688029 w 7751585"/>
                <a:gd name="connsiteY7199" fmla="*/ 4722368 h 7753593"/>
                <a:gd name="connsiteX7200" fmla="*/ 789876 w 7751585"/>
                <a:gd name="connsiteY7200" fmla="*/ 4674010 h 7753593"/>
                <a:gd name="connsiteX7201" fmla="*/ 857652 w 7751585"/>
                <a:gd name="connsiteY7201" fmla="*/ 4415363 h 7753593"/>
                <a:gd name="connsiteX7202" fmla="*/ 903447 w 7751585"/>
                <a:gd name="connsiteY7202" fmla="*/ 4446503 h 7753593"/>
                <a:gd name="connsiteX7203" fmla="*/ 903447 w 7751585"/>
                <a:gd name="connsiteY7203" fmla="*/ 4446869 h 7753593"/>
                <a:gd name="connsiteX7204" fmla="*/ 897218 w 7751585"/>
                <a:gd name="connsiteY7204" fmla="*/ 4605135 h 7753593"/>
                <a:gd name="connsiteX7205" fmla="*/ 878534 w 7751585"/>
                <a:gd name="connsiteY7205" fmla="*/ 4515011 h 7753593"/>
                <a:gd name="connsiteX7206" fmla="*/ 857652 w 7751585"/>
                <a:gd name="connsiteY7206" fmla="*/ 4415363 h 7753593"/>
                <a:gd name="connsiteX7207" fmla="*/ 857652 w 7751585"/>
                <a:gd name="connsiteY7207" fmla="*/ 4415363 h 7753593"/>
                <a:gd name="connsiteX7208" fmla="*/ 1030205 w 7751585"/>
                <a:gd name="connsiteY7208" fmla="*/ 4531864 h 7753593"/>
                <a:gd name="connsiteX7209" fmla="*/ 1029839 w 7751585"/>
                <a:gd name="connsiteY7209" fmla="*/ 4534428 h 7753593"/>
                <a:gd name="connsiteX7210" fmla="*/ 965361 w 7751585"/>
                <a:gd name="connsiteY7210" fmla="*/ 4574727 h 7753593"/>
                <a:gd name="connsiteX7211" fmla="*/ 903447 w 7751585"/>
                <a:gd name="connsiteY7211" fmla="*/ 4613927 h 7753593"/>
                <a:gd name="connsiteX7212" fmla="*/ 899783 w 7751585"/>
                <a:gd name="connsiteY7212" fmla="*/ 4611729 h 7753593"/>
                <a:gd name="connsiteX7213" fmla="*/ 906744 w 7751585"/>
                <a:gd name="connsiteY7213" fmla="*/ 4449067 h 7753593"/>
                <a:gd name="connsiteX7214" fmla="*/ 943746 w 7751585"/>
                <a:gd name="connsiteY7214" fmla="*/ 4473980 h 7753593"/>
                <a:gd name="connsiteX7215" fmla="*/ 1030205 w 7751585"/>
                <a:gd name="connsiteY7215" fmla="*/ 4531864 h 7753593"/>
                <a:gd name="connsiteX7216" fmla="*/ 984411 w 7751585"/>
                <a:gd name="connsiteY7216" fmla="*/ 5067476 h 7753593"/>
                <a:gd name="connsiteX7217" fmla="*/ 986609 w 7751585"/>
                <a:gd name="connsiteY7217" fmla="*/ 5146608 h 7753593"/>
                <a:gd name="connsiteX7218" fmla="*/ 989174 w 7751585"/>
                <a:gd name="connsiteY7218" fmla="*/ 5227939 h 7753593"/>
                <a:gd name="connsiteX7219" fmla="*/ 890258 w 7751585"/>
                <a:gd name="connsiteY7219" fmla="*/ 5111438 h 7753593"/>
                <a:gd name="connsiteX7220" fmla="*/ 795005 w 7751585"/>
                <a:gd name="connsiteY7220" fmla="*/ 5000066 h 7753593"/>
                <a:gd name="connsiteX7221" fmla="*/ 796471 w 7751585"/>
                <a:gd name="connsiteY7221" fmla="*/ 4998234 h 7753593"/>
                <a:gd name="connsiteX7222" fmla="*/ 885495 w 7751585"/>
                <a:gd name="connsiteY7222" fmla="*/ 5028642 h 7753593"/>
                <a:gd name="connsiteX7223" fmla="*/ 978549 w 7751585"/>
                <a:gd name="connsiteY7223" fmla="*/ 5060148 h 7753593"/>
                <a:gd name="connsiteX7224" fmla="*/ 978183 w 7751585"/>
                <a:gd name="connsiteY7224" fmla="*/ 5063079 h 7753593"/>
                <a:gd name="connsiteX7225" fmla="*/ 984411 w 7751585"/>
                <a:gd name="connsiteY7225" fmla="*/ 5067476 h 7753593"/>
                <a:gd name="connsiteX7226" fmla="*/ 984411 w 7751585"/>
                <a:gd name="connsiteY7226" fmla="*/ 5067476 h 7753593"/>
                <a:gd name="connsiteX7227" fmla="*/ 680336 w 7751585"/>
                <a:gd name="connsiteY7227" fmla="*/ 5308171 h 7753593"/>
                <a:gd name="connsiteX7228" fmla="*/ 670811 w 7751585"/>
                <a:gd name="connsiteY7228" fmla="*/ 5305240 h 7753593"/>
                <a:gd name="connsiteX7229" fmla="*/ 670811 w 7751585"/>
                <a:gd name="connsiteY7229" fmla="*/ 5303775 h 7753593"/>
                <a:gd name="connsiteX7230" fmla="*/ 701585 w 7751585"/>
                <a:gd name="connsiteY7230" fmla="*/ 5297180 h 7753593"/>
                <a:gd name="connsiteX7231" fmla="*/ 698654 w 7751585"/>
                <a:gd name="connsiteY7231" fmla="*/ 5307438 h 7753593"/>
                <a:gd name="connsiteX7232" fmla="*/ 698287 w 7751585"/>
                <a:gd name="connsiteY7232" fmla="*/ 5307438 h 7753593"/>
                <a:gd name="connsiteX7233" fmla="*/ 696089 w 7751585"/>
                <a:gd name="connsiteY7233" fmla="*/ 5307805 h 7753593"/>
                <a:gd name="connsiteX7234" fmla="*/ 692059 w 7751585"/>
                <a:gd name="connsiteY7234" fmla="*/ 5311102 h 7753593"/>
                <a:gd name="connsiteX7235" fmla="*/ 680336 w 7751585"/>
                <a:gd name="connsiteY7235" fmla="*/ 5308171 h 7753593"/>
                <a:gd name="connsiteX7236" fmla="*/ 680336 w 7751585"/>
                <a:gd name="connsiteY7236" fmla="*/ 5308171 h 7753593"/>
                <a:gd name="connsiteX7237" fmla="*/ 786945 w 7751585"/>
                <a:gd name="connsiteY7237" fmla="*/ 5004096 h 7753593"/>
                <a:gd name="connsiteX7238" fmla="*/ 790243 w 7751585"/>
                <a:gd name="connsiteY7238" fmla="*/ 5003363 h 7753593"/>
                <a:gd name="connsiteX7239" fmla="*/ 792441 w 7751585"/>
                <a:gd name="connsiteY7239" fmla="*/ 5001898 h 7753593"/>
                <a:gd name="connsiteX7240" fmla="*/ 887327 w 7751585"/>
                <a:gd name="connsiteY7240" fmla="*/ 5113270 h 7753593"/>
                <a:gd name="connsiteX7241" fmla="*/ 988075 w 7751585"/>
                <a:gd name="connsiteY7241" fmla="*/ 5230870 h 7753593"/>
                <a:gd name="connsiteX7242" fmla="*/ 825779 w 7751585"/>
                <a:gd name="connsiteY7242" fmla="*/ 5266040 h 7753593"/>
                <a:gd name="connsiteX7243" fmla="*/ 706347 w 7751585"/>
                <a:gd name="connsiteY7243" fmla="*/ 5292051 h 7753593"/>
                <a:gd name="connsiteX7244" fmla="*/ 744448 w 7751585"/>
                <a:gd name="connsiteY7244" fmla="*/ 5153935 h 7753593"/>
                <a:gd name="connsiteX7245" fmla="*/ 785480 w 7751585"/>
                <a:gd name="connsiteY7245" fmla="*/ 5002997 h 7753593"/>
                <a:gd name="connsiteX7246" fmla="*/ 786945 w 7751585"/>
                <a:gd name="connsiteY7246" fmla="*/ 5004096 h 7753593"/>
                <a:gd name="connsiteX7247" fmla="*/ 786945 w 7751585"/>
                <a:gd name="connsiteY7247" fmla="*/ 5004096 h 7753593"/>
                <a:gd name="connsiteX7248" fmla="*/ 826512 w 7751585"/>
                <a:gd name="connsiteY7248" fmla="*/ 5270437 h 7753593"/>
                <a:gd name="connsiteX7249" fmla="*/ 934587 w 7751585"/>
                <a:gd name="connsiteY7249" fmla="*/ 5246990 h 7753593"/>
                <a:gd name="connsiteX7250" fmla="*/ 844097 w 7751585"/>
                <a:gd name="connsiteY7250" fmla="*/ 5272635 h 7753593"/>
                <a:gd name="connsiteX7251" fmla="*/ 704515 w 7751585"/>
                <a:gd name="connsiteY7251" fmla="*/ 5312201 h 7753593"/>
                <a:gd name="connsiteX7252" fmla="*/ 701585 w 7751585"/>
                <a:gd name="connsiteY7252" fmla="*/ 5309270 h 7753593"/>
                <a:gd name="connsiteX7253" fmla="*/ 704882 w 7751585"/>
                <a:gd name="connsiteY7253" fmla="*/ 5296814 h 7753593"/>
                <a:gd name="connsiteX7254" fmla="*/ 826512 w 7751585"/>
                <a:gd name="connsiteY7254" fmla="*/ 5270437 h 7753593"/>
                <a:gd name="connsiteX7255" fmla="*/ 845196 w 7751585"/>
                <a:gd name="connsiteY7255" fmla="*/ 5275932 h 7753593"/>
                <a:gd name="connsiteX7256" fmla="*/ 989906 w 7751585"/>
                <a:gd name="connsiteY7256" fmla="*/ 5234534 h 7753593"/>
                <a:gd name="connsiteX7257" fmla="*/ 993204 w 7751585"/>
                <a:gd name="connsiteY7257" fmla="*/ 5249188 h 7753593"/>
                <a:gd name="connsiteX7258" fmla="*/ 862781 w 7751585"/>
                <a:gd name="connsiteY7258" fmla="*/ 5277397 h 7753593"/>
                <a:gd name="connsiteX7259" fmla="*/ 753973 w 7751585"/>
                <a:gd name="connsiteY7259" fmla="*/ 5301210 h 7753593"/>
                <a:gd name="connsiteX7260" fmla="*/ 845196 w 7751585"/>
                <a:gd name="connsiteY7260" fmla="*/ 5275932 h 7753593"/>
                <a:gd name="connsiteX7261" fmla="*/ 993570 w 7751585"/>
                <a:gd name="connsiteY7261" fmla="*/ 5235266 h 7753593"/>
                <a:gd name="connsiteX7262" fmla="*/ 1009323 w 7751585"/>
                <a:gd name="connsiteY7262" fmla="*/ 5240029 h 7753593"/>
                <a:gd name="connsiteX7263" fmla="*/ 1021047 w 7751585"/>
                <a:gd name="connsiteY7263" fmla="*/ 5243692 h 7753593"/>
                <a:gd name="connsiteX7264" fmla="*/ 996867 w 7751585"/>
                <a:gd name="connsiteY7264" fmla="*/ 5248821 h 7753593"/>
                <a:gd name="connsiteX7265" fmla="*/ 993570 w 7751585"/>
                <a:gd name="connsiteY7265" fmla="*/ 5235266 h 7753593"/>
                <a:gd name="connsiteX7266" fmla="*/ 661286 w 7751585"/>
                <a:gd name="connsiteY7266" fmla="*/ 5748530 h 7753593"/>
                <a:gd name="connsiteX7267" fmla="*/ 657622 w 7751585"/>
                <a:gd name="connsiteY7267" fmla="*/ 5748164 h 7753593"/>
                <a:gd name="connsiteX7268" fmla="*/ 651028 w 7751585"/>
                <a:gd name="connsiteY7268" fmla="*/ 5758422 h 7753593"/>
                <a:gd name="connsiteX7269" fmla="*/ 558706 w 7751585"/>
                <a:gd name="connsiteY7269" fmla="*/ 5780037 h 7753593"/>
                <a:gd name="connsiteX7270" fmla="*/ 494227 w 7751585"/>
                <a:gd name="connsiteY7270" fmla="*/ 5795424 h 7753593"/>
                <a:gd name="connsiteX7271" fmla="*/ 590945 w 7751585"/>
                <a:gd name="connsiteY7271" fmla="*/ 5762085 h 7753593"/>
                <a:gd name="connsiteX7272" fmla="*/ 664216 w 7751585"/>
                <a:gd name="connsiteY7272" fmla="*/ 5736807 h 7753593"/>
                <a:gd name="connsiteX7273" fmla="*/ 661286 w 7751585"/>
                <a:gd name="connsiteY7273" fmla="*/ 5748530 h 7753593"/>
                <a:gd name="connsiteX7274" fmla="*/ 664949 w 7751585"/>
                <a:gd name="connsiteY7274" fmla="*/ 5748897 h 7753593"/>
                <a:gd name="connsiteX7275" fmla="*/ 668613 w 7751585"/>
                <a:gd name="connsiteY7275" fmla="*/ 5735708 h 7753593"/>
                <a:gd name="connsiteX7276" fmla="*/ 711110 w 7751585"/>
                <a:gd name="connsiteY7276" fmla="*/ 5721054 h 7753593"/>
                <a:gd name="connsiteX7277" fmla="*/ 690960 w 7751585"/>
                <a:gd name="connsiteY7277" fmla="*/ 5734975 h 7753593"/>
                <a:gd name="connsiteX7278" fmla="*/ 667514 w 7751585"/>
                <a:gd name="connsiteY7278" fmla="*/ 5751461 h 7753593"/>
                <a:gd name="connsiteX7279" fmla="*/ 664949 w 7751585"/>
                <a:gd name="connsiteY7279" fmla="*/ 5748897 h 7753593"/>
                <a:gd name="connsiteX7280" fmla="*/ 664949 w 7751585"/>
                <a:gd name="connsiteY7280" fmla="*/ 5748897 h 7753593"/>
                <a:gd name="connsiteX7281" fmla="*/ 720269 w 7751585"/>
                <a:gd name="connsiteY7281" fmla="*/ 5706033 h 7753593"/>
                <a:gd name="connsiteX7282" fmla="*/ 714407 w 7751585"/>
                <a:gd name="connsiteY7282" fmla="*/ 5716291 h 7753593"/>
                <a:gd name="connsiteX7283" fmla="*/ 669712 w 7751585"/>
                <a:gd name="connsiteY7283" fmla="*/ 5731678 h 7753593"/>
                <a:gd name="connsiteX7284" fmla="*/ 700486 w 7751585"/>
                <a:gd name="connsiteY7284" fmla="*/ 5617009 h 7753593"/>
                <a:gd name="connsiteX7285" fmla="*/ 733458 w 7751585"/>
                <a:gd name="connsiteY7285" fmla="*/ 5491715 h 7753593"/>
                <a:gd name="connsiteX7286" fmla="*/ 727596 w 7751585"/>
                <a:gd name="connsiteY7286" fmla="*/ 5595027 h 7753593"/>
                <a:gd name="connsiteX7287" fmla="*/ 721734 w 7751585"/>
                <a:gd name="connsiteY7287" fmla="*/ 5706766 h 7753593"/>
                <a:gd name="connsiteX7288" fmla="*/ 720269 w 7751585"/>
                <a:gd name="connsiteY7288" fmla="*/ 5706033 h 7753593"/>
                <a:gd name="connsiteX7289" fmla="*/ 720269 w 7751585"/>
                <a:gd name="connsiteY7289" fmla="*/ 5706033 h 7753593"/>
                <a:gd name="connsiteX7290" fmla="*/ 913704 w 7751585"/>
                <a:gd name="connsiteY7290" fmla="*/ 4283841 h 7753593"/>
                <a:gd name="connsiteX7291" fmla="*/ 914803 w 7751585"/>
                <a:gd name="connsiteY7291" fmla="*/ 4283841 h 7753593"/>
                <a:gd name="connsiteX7292" fmla="*/ 971955 w 7751585"/>
                <a:gd name="connsiteY7292" fmla="*/ 4404738 h 7753593"/>
                <a:gd name="connsiteX7293" fmla="*/ 1030938 w 7751585"/>
                <a:gd name="connsiteY7293" fmla="*/ 4528567 h 7753593"/>
                <a:gd name="connsiteX7294" fmla="*/ 946310 w 7751585"/>
                <a:gd name="connsiteY7294" fmla="*/ 4471049 h 7753593"/>
                <a:gd name="connsiteX7295" fmla="*/ 907476 w 7751585"/>
                <a:gd name="connsiteY7295" fmla="*/ 4444671 h 7753593"/>
                <a:gd name="connsiteX7296" fmla="*/ 913704 w 7751585"/>
                <a:gd name="connsiteY7296" fmla="*/ 4283841 h 7753593"/>
                <a:gd name="connsiteX7297" fmla="*/ 686564 w 7751585"/>
                <a:gd name="connsiteY7297" fmla="*/ 4730062 h 7753593"/>
                <a:gd name="connsiteX7298" fmla="*/ 810392 w 7751585"/>
                <a:gd name="connsiteY7298" fmla="*/ 4790511 h 7753593"/>
                <a:gd name="connsiteX7299" fmla="*/ 934953 w 7751585"/>
                <a:gd name="connsiteY7299" fmla="*/ 4850593 h 7753593"/>
                <a:gd name="connsiteX7300" fmla="*/ 934587 w 7751585"/>
                <a:gd name="connsiteY7300" fmla="*/ 4854623 h 7753593"/>
                <a:gd name="connsiteX7301" fmla="*/ 935319 w 7751585"/>
                <a:gd name="connsiteY7301" fmla="*/ 4856088 h 7753593"/>
                <a:gd name="connsiteX7302" fmla="*/ 862781 w 7751585"/>
                <a:gd name="connsiteY7302" fmla="*/ 4920933 h 7753593"/>
                <a:gd name="connsiteX7303" fmla="*/ 793174 w 7751585"/>
                <a:gd name="connsiteY7303" fmla="*/ 4983946 h 7753593"/>
                <a:gd name="connsiteX7304" fmla="*/ 786213 w 7751585"/>
                <a:gd name="connsiteY7304" fmla="*/ 4981382 h 7753593"/>
                <a:gd name="connsiteX7305" fmla="*/ 783648 w 7751585"/>
                <a:gd name="connsiteY7305" fmla="*/ 4981748 h 7753593"/>
                <a:gd name="connsiteX7306" fmla="*/ 734557 w 7751585"/>
                <a:gd name="connsiteY7306" fmla="*/ 4857920 h 7753593"/>
                <a:gd name="connsiteX7307" fmla="*/ 684000 w 7751585"/>
                <a:gd name="connsiteY7307" fmla="*/ 4731527 h 7753593"/>
                <a:gd name="connsiteX7308" fmla="*/ 686564 w 7751585"/>
                <a:gd name="connsiteY7308" fmla="*/ 4730062 h 7753593"/>
                <a:gd name="connsiteX7309" fmla="*/ 777054 w 7751585"/>
                <a:gd name="connsiteY7309" fmla="*/ 5021315 h 7753593"/>
                <a:gd name="connsiteX7310" fmla="*/ 740418 w 7751585"/>
                <a:gd name="connsiteY7310" fmla="*/ 5153569 h 7753593"/>
                <a:gd name="connsiteX7311" fmla="*/ 702317 w 7751585"/>
                <a:gd name="connsiteY7311" fmla="*/ 5293517 h 7753593"/>
                <a:gd name="connsiteX7312" fmla="*/ 670444 w 7751585"/>
                <a:gd name="connsiteY7312" fmla="*/ 5300477 h 7753593"/>
                <a:gd name="connsiteX7313" fmla="*/ 666415 w 7751585"/>
                <a:gd name="connsiteY7313" fmla="*/ 5295715 h 7753593"/>
                <a:gd name="connsiteX7314" fmla="*/ 725764 w 7751585"/>
                <a:gd name="connsiteY7314" fmla="*/ 5149173 h 7753593"/>
                <a:gd name="connsiteX7315" fmla="*/ 777054 w 7751585"/>
                <a:gd name="connsiteY7315" fmla="*/ 5021315 h 7753593"/>
                <a:gd name="connsiteX7316" fmla="*/ 670078 w 7751585"/>
                <a:gd name="connsiteY7316" fmla="*/ 5309270 h 7753593"/>
                <a:gd name="connsiteX7317" fmla="*/ 670078 w 7751585"/>
                <a:gd name="connsiteY7317" fmla="*/ 5309270 h 7753593"/>
                <a:gd name="connsiteX7318" fmla="*/ 678871 w 7751585"/>
                <a:gd name="connsiteY7318" fmla="*/ 5311834 h 7753593"/>
                <a:gd name="connsiteX7319" fmla="*/ 690960 w 7751585"/>
                <a:gd name="connsiteY7319" fmla="*/ 5315498 h 7753593"/>
                <a:gd name="connsiteX7320" fmla="*/ 690594 w 7751585"/>
                <a:gd name="connsiteY7320" fmla="*/ 5318063 h 7753593"/>
                <a:gd name="connsiteX7321" fmla="*/ 697921 w 7751585"/>
                <a:gd name="connsiteY7321" fmla="*/ 5323558 h 7753593"/>
                <a:gd name="connsiteX7322" fmla="*/ 714773 w 7751585"/>
                <a:gd name="connsiteY7322" fmla="*/ 5395730 h 7753593"/>
                <a:gd name="connsiteX7323" fmla="*/ 729428 w 7751585"/>
                <a:gd name="connsiteY7323" fmla="*/ 5455812 h 7753593"/>
                <a:gd name="connsiteX7324" fmla="*/ 700119 w 7751585"/>
                <a:gd name="connsiteY7324" fmla="*/ 5388769 h 7753593"/>
                <a:gd name="connsiteX7325" fmla="*/ 666415 w 7751585"/>
                <a:gd name="connsiteY7325" fmla="*/ 5312567 h 7753593"/>
                <a:gd name="connsiteX7326" fmla="*/ 670078 w 7751585"/>
                <a:gd name="connsiteY7326" fmla="*/ 5309270 h 7753593"/>
                <a:gd name="connsiteX7327" fmla="*/ 670078 w 7751585"/>
                <a:gd name="connsiteY7327" fmla="*/ 5309270 h 7753593"/>
                <a:gd name="connsiteX7328" fmla="*/ 737121 w 7751585"/>
                <a:gd name="connsiteY7328" fmla="*/ 5472298 h 7753593"/>
                <a:gd name="connsiteX7329" fmla="*/ 718803 w 7751585"/>
                <a:gd name="connsiteY7329" fmla="*/ 5394264 h 7753593"/>
                <a:gd name="connsiteX7330" fmla="*/ 701218 w 7751585"/>
                <a:gd name="connsiteY7330" fmla="*/ 5321726 h 7753593"/>
                <a:gd name="connsiteX7331" fmla="*/ 704882 w 7751585"/>
                <a:gd name="connsiteY7331" fmla="*/ 5315498 h 7753593"/>
                <a:gd name="connsiteX7332" fmla="*/ 863147 w 7751585"/>
                <a:gd name="connsiteY7332" fmla="*/ 5281427 h 7753593"/>
                <a:gd name="connsiteX7333" fmla="*/ 993570 w 7751585"/>
                <a:gd name="connsiteY7333" fmla="*/ 5252851 h 7753593"/>
                <a:gd name="connsiteX7334" fmla="*/ 1010056 w 7751585"/>
                <a:gd name="connsiteY7334" fmla="*/ 5324657 h 7753593"/>
                <a:gd name="connsiteX7335" fmla="*/ 1031305 w 7751585"/>
                <a:gd name="connsiteY7335" fmla="*/ 5414780 h 7753593"/>
                <a:gd name="connsiteX7336" fmla="*/ 884396 w 7751585"/>
                <a:gd name="connsiteY7336" fmla="*/ 5443356 h 7753593"/>
                <a:gd name="connsiteX7337" fmla="*/ 737121 w 7751585"/>
                <a:gd name="connsiteY7337" fmla="*/ 5472298 h 7753593"/>
                <a:gd name="connsiteX7338" fmla="*/ 1014452 w 7751585"/>
                <a:gd name="connsiteY7338" fmla="*/ 5323924 h 7753593"/>
                <a:gd name="connsiteX7339" fmla="*/ 997600 w 7751585"/>
                <a:gd name="connsiteY7339" fmla="*/ 5252119 h 7753593"/>
                <a:gd name="connsiteX7340" fmla="*/ 1026908 w 7751585"/>
                <a:gd name="connsiteY7340" fmla="*/ 5245524 h 7753593"/>
                <a:gd name="connsiteX7341" fmla="*/ 1029473 w 7751585"/>
                <a:gd name="connsiteY7341" fmla="*/ 5329786 h 7753593"/>
                <a:gd name="connsiteX7342" fmla="*/ 1031671 w 7751585"/>
                <a:gd name="connsiteY7342" fmla="*/ 5398294 h 7753593"/>
                <a:gd name="connsiteX7343" fmla="*/ 1014452 w 7751585"/>
                <a:gd name="connsiteY7343" fmla="*/ 5323924 h 7753593"/>
                <a:gd name="connsiteX7344" fmla="*/ 1010422 w 7751585"/>
                <a:gd name="connsiteY7344" fmla="*/ 5236365 h 7753593"/>
                <a:gd name="connsiteX7345" fmla="*/ 992837 w 7751585"/>
                <a:gd name="connsiteY7345" fmla="*/ 5231236 h 7753593"/>
                <a:gd name="connsiteX7346" fmla="*/ 992837 w 7751585"/>
                <a:gd name="connsiteY7346" fmla="*/ 5231236 h 7753593"/>
                <a:gd name="connsiteX7347" fmla="*/ 990639 w 7751585"/>
                <a:gd name="connsiteY7347" fmla="*/ 5146242 h 7753593"/>
                <a:gd name="connsiteX7348" fmla="*/ 988441 w 7751585"/>
                <a:gd name="connsiteY7348" fmla="*/ 5078466 h 7753593"/>
                <a:gd name="connsiteX7349" fmla="*/ 1005293 w 7751585"/>
                <a:gd name="connsiteY7349" fmla="*/ 5152470 h 7753593"/>
                <a:gd name="connsiteX7350" fmla="*/ 1026176 w 7751585"/>
                <a:gd name="connsiteY7350" fmla="*/ 5241128 h 7753593"/>
                <a:gd name="connsiteX7351" fmla="*/ 1010422 w 7751585"/>
                <a:gd name="connsiteY7351" fmla="*/ 5236365 h 7753593"/>
                <a:gd name="connsiteX7352" fmla="*/ 1010422 w 7751585"/>
                <a:gd name="connsiteY7352" fmla="*/ 5236365 h 7753593"/>
                <a:gd name="connsiteX7353" fmla="*/ 979648 w 7751585"/>
                <a:gd name="connsiteY7353" fmla="*/ 5056119 h 7753593"/>
                <a:gd name="connsiteX7354" fmla="*/ 886961 w 7751585"/>
                <a:gd name="connsiteY7354" fmla="*/ 5024245 h 7753593"/>
                <a:gd name="connsiteX7355" fmla="*/ 797936 w 7751585"/>
                <a:gd name="connsiteY7355" fmla="*/ 4994204 h 7753593"/>
                <a:gd name="connsiteX7356" fmla="*/ 797570 w 7751585"/>
                <a:gd name="connsiteY7356" fmla="*/ 4989075 h 7753593"/>
                <a:gd name="connsiteX7357" fmla="*/ 795738 w 7751585"/>
                <a:gd name="connsiteY7357" fmla="*/ 4986511 h 7753593"/>
                <a:gd name="connsiteX7358" fmla="*/ 866078 w 7751585"/>
                <a:gd name="connsiteY7358" fmla="*/ 4923498 h 7753593"/>
                <a:gd name="connsiteX7359" fmla="*/ 937884 w 7751585"/>
                <a:gd name="connsiteY7359" fmla="*/ 4858653 h 7753593"/>
                <a:gd name="connsiteX7360" fmla="*/ 942646 w 7751585"/>
                <a:gd name="connsiteY7360" fmla="*/ 4860118 h 7753593"/>
                <a:gd name="connsiteX7361" fmla="*/ 962430 w 7751585"/>
                <a:gd name="connsiteY7361" fmla="*/ 4956470 h 7753593"/>
                <a:gd name="connsiteX7362" fmla="*/ 982946 w 7751585"/>
                <a:gd name="connsiteY7362" fmla="*/ 5053554 h 7753593"/>
                <a:gd name="connsiteX7363" fmla="*/ 979648 w 7751585"/>
                <a:gd name="connsiteY7363" fmla="*/ 5056119 h 7753593"/>
                <a:gd name="connsiteX7364" fmla="*/ 943013 w 7751585"/>
                <a:gd name="connsiteY7364" fmla="*/ 4844731 h 7753593"/>
                <a:gd name="connsiteX7365" fmla="*/ 943013 w 7751585"/>
                <a:gd name="connsiteY7365" fmla="*/ 4844731 h 7753593"/>
                <a:gd name="connsiteX7366" fmla="*/ 922497 w 7751585"/>
                <a:gd name="connsiteY7366" fmla="*/ 4735558 h 7753593"/>
                <a:gd name="connsiteX7367" fmla="*/ 901615 w 7751585"/>
                <a:gd name="connsiteY7367" fmla="*/ 4627483 h 7753593"/>
                <a:gd name="connsiteX7368" fmla="*/ 906744 w 7751585"/>
                <a:gd name="connsiteY7368" fmla="*/ 4617225 h 7753593"/>
                <a:gd name="connsiteX7369" fmla="*/ 906377 w 7751585"/>
                <a:gd name="connsiteY7369" fmla="*/ 4616858 h 7753593"/>
                <a:gd name="connsiteX7370" fmla="*/ 967925 w 7751585"/>
                <a:gd name="connsiteY7370" fmla="*/ 4578391 h 7753593"/>
                <a:gd name="connsiteX7371" fmla="*/ 1032037 w 7751585"/>
                <a:gd name="connsiteY7371" fmla="*/ 4537726 h 7753593"/>
                <a:gd name="connsiteX7372" fmla="*/ 1032404 w 7751585"/>
                <a:gd name="connsiteY7372" fmla="*/ 4538092 h 7753593"/>
                <a:gd name="connsiteX7373" fmla="*/ 986975 w 7751585"/>
                <a:gd name="connsiteY7373" fmla="*/ 4692327 h 7753593"/>
                <a:gd name="connsiteX7374" fmla="*/ 943013 w 7751585"/>
                <a:gd name="connsiteY7374" fmla="*/ 4844731 h 7753593"/>
                <a:gd name="connsiteX7375" fmla="*/ 1036067 w 7751585"/>
                <a:gd name="connsiteY7375" fmla="*/ 4528200 h 7753593"/>
                <a:gd name="connsiteX7376" fmla="*/ 1034602 w 7751585"/>
                <a:gd name="connsiteY7376" fmla="*/ 4528200 h 7753593"/>
                <a:gd name="connsiteX7377" fmla="*/ 975252 w 7751585"/>
                <a:gd name="connsiteY7377" fmla="*/ 4402907 h 7753593"/>
                <a:gd name="connsiteX7378" fmla="*/ 917368 w 7751585"/>
                <a:gd name="connsiteY7378" fmla="*/ 4281277 h 7753593"/>
                <a:gd name="connsiteX7379" fmla="*/ 921032 w 7751585"/>
                <a:gd name="connsiteY7379" fmla="*/ 4275415 h 7753593"/>
                <a:gd name="connsiteX7380" fmla="*/ 1051820 w 7751585"/>
                <a:gd name="connsiteY7380" fmla="*/ 4271751 h 7753593"/>
                <a:gd name="connsiteX7381" fmla="*/ 1188105 w 7751585"/>
                <a:gd name="connsiteY7381" fmla="*/ 4267355 h 7753593"/>
                <a:gd name="connsiteX7382" fmla="*/ 1111536 w 7751585"/>
                <a:gd name="connsiteY7382" fmla="*/ 4398511 h 7753593"/>
                <a:gd name="connsiteX7383" fmla="*/ 1036067 w 7751585"/>
                <a:gd name="connsiteY7383" fmla="*/ 4528200 h 7753593"/>
                <a:gd name="connsiteX7384" fmla="*/ 1036067 w 7751585"/>
                <a:gd name="connsiteY7384" fmla="*/ 4528200 h 7753593"/>
                <a:gd name="connsiteX7385" fmla="*/ 1370550 w 7751585"/>
                <a:gd name="connsiteY7385" fmla="*/ 4225591 h 7753593"/>
                <a:gd name="connsiteX7386" fmla="*/ 1359193 w 7751585"/>
                <a:gd name="connsiteY7386" fmla="*/ 4295931 h 7753593"/>
                <a:gd name="connsiteX7387" fmla="*/ 1349301 w 7751585"/>
                <a:gd name="connsiteY7387" fmla="*/ 4358578 h 7753593"/>
                <a:gd name="connsiteX7388" fmla="*/ 1346370 w 7751585"/>
                <a:gd name="connsiteY7388" fmla="*/ 4358944 h 7753593"/>
                <a:gd name="connsiteX7389" fmla="*/ 1342707 w 7751585"/>
                <a:gd name="connsiteY7389" fmla="*/ 4362241 h 7753593"/>
                <a:gd name="connsiteX7390" fmla="*/ 1271634 w 7751585"/>
                <a:gd name="connsiteY7390" fmla="*/ 4315714 h 7753593"/>
                <a:gd name="connsiteX7391" fmla="*/ 1195798 w 7751585"/>
                <a:gd name="connsiteY7391" fmla="*/ 4266623 h 7753593"/>
                <a:gd name="connsiteX7392" fmla="*/ 1282624 w 7751585"/>
                <a:gd name="connsiteY7392" fmla="*/ 4246473 h 7753593"/>
                <a:gd name="connsiteX7393" fmla="*/ 1370550 w 7751585"/>
                <a:gd name="connsiteY7393" fmla="*/ 4225591 h 7753593"/>
                <a:gd name="connsiteX7394" fmla="*/ 1370550 w 7751585"/>
                <a:gd name="connsiteY7394" fmla="*/ 4225591 h 7753593"/>
                <a:gd name="connsiteX7395" fmla="*/ 1786363 w 7751585"/>
                <a:gd name="connsiteY7395" fmla="*/ 3587766 h 7753593"/>
                <a:gd name="connsiteX7396" fmla="*/ 1788561 w 7751585"/>
                <a:gd name="connsiteY7396" fmla="*/ 3589964 h 7753593"/>
                <a:gd name="connsiteX7397" fmla="*/ 1798819 w 7751585"/>
                <a:gd name="connsiteY7397" fmla="*/ 3585934 h 7753593"/>
                <a:gd name="connsiteX7398" fmla="*/ 1798819 w 7751585"/>
                <a:gd name="connsiteY7398" fmla="*/ 3585934 h 7753593"/>
                <a:gd name="connsiteX7399" fmla="*/ 1798819 w 7751585"/>
                <a:gd name="connsiteY7399" fmla="*/ 3583003 h 7753593"/>
                <a:gd name="connsiteX7400" fmla="*/ 1883814 w 7751585"/>
                <a:gd name="connsiteY7400" fmla="*/ 3565418 h 7753593"/>
                <a:gd name="connsiteX7401" fmla="*/ 1969907 w 7751585"/>
                <a:gd name="connsiteY7401" fmla="*/ 3547100 h 7753593"/>
                <a:gd name="connsiteX7402" fmla="*/ 1972838 w 7751585"/>
                <a:gd name="connsiteY7402" fmla="*/ 3550031 h 7753593"/>
                <a:gd name="connsiteX7403" fmla="*/ 1975402 w 7751585"/>
                <a:gd name="connsiteY7403" fmla="*/ 3550398 h 7753593"/>
                <a:gd name="connsiteX7404" fmla="*/ 1981630 w 7751585"/>
                <a:gd name="connsiteY7404" fmla="*/ 3543803 h 7753593"/>
                <a:gd name="connsiteX7405" fmla="*/ 1977967 w 7751585"/>
                <a:gd name="connsiteY7405" fmla="*/ 3537942 h 7753593"/>
                <a:gd name="connsiteX7406" fmla="*/ 1975769 w 7751585"/>
                <a:gd name="connsiteY7406" fmla="*/ 3537942 h 7753593"/>
                <a:gd name="connsiteX7407" fmla="*/ 1933272 w 7751585"/>
                <a:gd name="connsiteY7407" fmla="*/ 3383706 h 7753593"/>
                <a:gd name="connsiteX7408" fmla="*/ 1890774 w 7751585"/>
                <a:gd name="connsiteY7408" fmla="*/ 3234233 h 7753593"/>
                <a:gd name="connsiteX7409" fmla="*/ 1896636 w 7751585"/>
                <a:gd name="connsiteY7409" fmla="*/ 3228737 h 7753593"/>
                <a:gd name="connsiteX7410" fmla="*/ 1896636 w 7751585"/>
                <a:gd name="connsiteY7410" fmla="*/ 3219945 h 7753593"/>
                <a:gd name="connsiteX7411" fmla="*/ 1882348 w 7751585"/>
                <a:gd name="connsiteY7411" fmla="*/ 3213350 h 7753593"/>
                <a:gd name="connsiteX7412" fmla="*/ 1880883 w 7751585"/>
                <a:gd name="connsiteY7412" fmla="*/ 3214083 h 7753593"/>
                <a:gd name="connsiteX7413" fmla="*/ 1777570 w 7751585"/>
                <a:gd name="connsiteY7413" fmla="*/ 3066442 h 7753593"/>
                <a:gd name="connsiteX7414" fmla="*/ 1668763 w 7751585"/>
                <a:gd name="connsiteY7414" fmla="*/ 2911840 h 7753593"/>
                <a:gd name="connsiteX7415" fmla="*/ 1667298 w 7751585"/>
                <a:gd name="connsiteY7415" fmla="*/ 2908176 h 7753593"/>
                <a:gd name="connsiteX7416" fmla="*/ 1664733 w 7751585"/>
                <a:gd name="connsiteY7416" fmla="*/ 2908176 h 7753593"/>
                <a:gd name="connsiteX7417" fmla="*/ 1510497 w 7751585"/>
                <a:gd name="connsiteY7417" fmla="*/ 2818786 h 7753593"/>
                <a:gd name="connsiteX7418" fmla="*/ 1354430 w 7751585"/>
                <a:gd name="connsiteY7418" fmla="*/ 2728662 h 7753593"/>
                <a:gd name="connsiteX7419" fmla="*/ 1354064 w 7751585"/>
                <a:gd name="connsiteY7419" fmla="*/ 2727563 h 7753593"/>
                <a:gd name="connsiteX7420" fmla="*/ 1350766 w 7751585"/>
                <a:gd name="connsiteY7420" fmla="*/ 2728662 h 7753593"/>
                <a:gd name="connsiteX7421" fmla="*/ 1351133 w 7751585"/>
                <a:gd name="connsiteY7421" fmla="*/ 2729395 h 7753593"/>
                <a:gd name="connsiteX7422" fmla="*/ 1286288 w 7751585"/>
                <a:gd name="connsiteY7422" fmla="*/ 2807795 h 7753593"/>
                <a:gd name="connsiteX7423" fmla="*/ 1221443 w 7751585"/>
                <a:gd name="connsiteY7423" fmla="*/ 2887294 h 7753593"/>
                <a:gd name="connsiteX7424" fmla="*/ 1220710 w 7751585"/>
                <a:gd name="connsiteY7424" fmla="*/ 2887661 h 7753593"/>
                <a:gd name="connsiteX7425" fmla="*/ 1221077 w 7751585"/>
                <a:gd name="connsiteY7425" fmla="*/ 2888393 h 7753593"/>
                <a:gd name="connsiteX7426" fmla="*/ 1168321 w 7751585"/>
                <a:gd name="connsiteY7426" fmla="*/ 2986577 h 7753593"/>
                <a:gd name="connsiteX7427" fmla="*/ 1119596 w 7751585"/>
                <a:gd name="connsiteY7427" fmla="*/ 3078532 h 7753593"/>
                <a:gd name="connsiteX7428" fmla="*/ 1108972 w 7751585"/>
                <a:gd name="connsiteY7428" fmla="*/ 3084027 h 7753593"/>
                <a:gd name="connsiteX7429" fmla="*/ 1109338 w 7751585"/>
                <a:gd name="connsiteY7429" fmla="*/ 3089889 h 7753593"/>
                <a:gd name="connsiteX7430" fmla="*/ 1112269 w 7751585"/>
                <a:gd name="connsiteY7430" fmla="*/ 3092820 h 7753593"/>
                <a:gd name="connsiteX7431" fmla="*/ 1054019 w 7751585"/>
                <a:gd name="connsiteY7431" fmla="*/ 3196132 h 7753593"/>
                <a:gd name="connsiteX7432" fmla="*/ 996501 w 7751585"/>
                <a:gd name="connsiteY7432" fmla="*/ 3298711 h 7753593"/>
                <a:gd name="connsiteX7433" fmla="*/ 993570 w 7751585"/>
                <a:gd name="connsiteY7433" fmla="*/ 3297979 h 7753593"/>
                <a:gd name="connsiteX7434" fmla="*/ 984411 w 7751585"/>
                <a:gd name="connsiteY7434" fmla="*/ 3307504 h 7753593"/>
                <a:gd name="connsiteX7435" fmla="*/ 985144 w 7751585"/>
                <a:gd name="connsiteY7435" fmla="*/ 3310801 h 7753593"/>
                <a:gd name="connsiteX7436" fmla="*/ 988075 w 7751585"/>
                <a:gd name="connsiteY7436" fmla="*/ 3313732 h 7753593"/>
                <a:gd name="connsiteX7437" fmla="*/ 920665 w 7751585"/>
                <a:gd name="connsiteY7437" fmla="*/ 3428035 h 7753593"/>
                <a:gd name="connsiteX7438" fmla="*/ 854355 w 7751585"/>
                <a:gd name="connsiteY7438" fmla="*/ 3541605 h 7753593"/>
                <a:gd name="connsiteX7439" fmla="*/ 841899 w 7751585"/>
                <a:gd name="connsiteY7439" fmla="*/ 3546734 h 7753593"/>
                <a:gd name="connsiteX7440" fmla="*/ 847028 w 7751585"/>
                <a:gd name="connsiteY7440" fmla="*/ 3559923 h 7753593"/>
                <a:gd name="connsiteX7441" fmla="*/ 847028 w 7751585"/>
                <a:gd name="connsiteY7441" fmla="*/ 3559923 h 7753593"/>
                <a:gd name="connsiteX7442" fmla="*/ 851058 w 7751585"/>
                <a:gd name="connsiteY7442" fmla="*/ 3560655 h 7753593"/>
                <a:gd name="connsiteX7443" fmla="*/ 859850 w 7751585"/>
                <a:gd name="connsiteY7443" fmla="*/ 3554794 h 7753593"/>
                <a:gd name="connsiteX7444" fmla="*/ 989540 w 7751585"/>
                <a:gd name="connsiteY7444" fmla="*/ 3590697 h 7753593"/>
                <a:gd name="connsiteX7445" fmla="*/ 1119963 w 7751585"/>
                <a:gd name="connsiteY7445" fmla="*/ 3626233 h 7753593"/>
                <a:gd name="connsiteX7446" fmla="*/ 1127656 w 7751585"/>
                <a:gd name="connsiteY7446" fmla="*/ 3637224 h 7753593"/>
                <a:gd name="connsiteX7447" fmla="*/ 1129488 w 7751585"/>
                <a:gd name="connsiteY7447" fmla="*/ 3637224 h 7753593"/>
                <a:gd name="connsiteX7448" fmla="*/ 1137181 w 7751585"/>
                <a:gd name="connsiteY7448" fmla="*/ 3632828 h 7753593"/>
                <a:gd name="connsiteX7449" fmla="*/ 1287021 w 7751585"/>
                <a:gd name="connsiteY7449" fmla="*/ 3706465 h 7753593"/>
                <a:gd name="connsiteX7450" fmla="*/ 1444920 w 7751585"/>
                <a:gd name="connsiteY7450" fmla="*/ 3784132 h 7753593"/>
                <a:gd name="connsiteX7451" fmla="*/ 1445286 w 7751585"/>
                <a:gd name="connsiteY7451" fmla="*/ 3785231 h 7753593"/>
                <a:gd name="connsiteX7452" fmla="*/ 1448583 w 7751585"/>
                <a:gd name="connsiteY7452" fmla="*/ 3783766 h 7753593"/>
                <a:gd name="connsiteX7453" fmla="*/ 1448583 w 7751585"/>
                <a:gd name="connsiteY7453" fmla="*/ 3783766 h 7753593"/>
                <a:gd name="connsiteX7454" fmla="*/ 1448583 w 7751585"/>
                <a:gd name="connsiteY7454" fmla="*/ 3783400 h 7753593"/>
                <a:gd name="connsiteX7455" fmla="*/ 1619671 w 7751585"/>
                <a:gd name="connsiteY7455" fmla="*/ 3684117 h 7753593"/>
                <a:gd name="connsiteX7456" fmla="*/ 1786363 w 7751585"/>
                <a:gd name="connsiteY7456" fmla="*/ 3587766 h 7753593"/>
                <a:gd name="connsiteX7457" fmla="*/ 1446752 w 7751585"/>
                <a:gd name="connsiteY7457" fmla="*/ 3781202 h 7753593"/>
                <a:gd name="connsiteX7458" fmla="*/ 1446752 w 7751585"/>
                <a:gd name="connsiteY7458" fmla="*/ 3781202 h 7753593"/>
                <a:gd name="connsiteX7459" fmla="*/ 1288852 w 7751585"/>
                <a:gd name="connsiteY7459" fmla="*/ 3703168 h 7753593"/>
                <a:gd name="connsiteX7460" fmla="*/ 1160262 w 7751585"/>
                <a:gd name="connsiteY7460" fmla="*/ 3640155 h 7753593"/>
                <a:gd name="connsiteX7461" fmla="*/ 1285189 w 7751585"/>
                <a:gd name="connsiteY7461" fmla="*/ 3686315 h 7753593"/>
                <a:gd name="connsiteX7462" fmla="*/ 1435761 w 7751585"/>
                <a:gd name="connsiteY7462" fmla="*/ 3741269 h 7753593"/>
                <a:gd name="connsiteX7463" fmla="*/ 1435761 w 7751585"/>
                <a:gd name="connsiteY7463" fmla="*/ 3744566 h 7753593"/>
                <a:gd name="connsiteX7464" fmla="*/ 1439791 w 7751585"/>
                <a:gd name="connsiteY7464" fmla="*/ 3748596 h 7753593"/>
                <a:gd name="connsiteX7465" fmla="*/ 1442722 w 7751585"/>
                <a:gd name="connsiteY7465" fmla="*/ 3749328 h 7753593"/>
                <a:gd name="connsiteX7466" fmla="*/ 1449316 w 7751585"/>
                <a:gd name="connsiteY7466" fmla="*/ 3744932 h 7753593"/>
                <a:gd name="connsiteX7467" fmla="*/ 1449316 w 7751585"/>
                <a:gd name="connsiteY7467" fmla="*/ 3740903 h 7753593"/>
                <a:gd name="connsiteX7468" fmla="*/ 1617840 w 7751585"/>
                <a:gd name="connsiteY7468" fmla="*/ 3664334 h 7753593"/>
                <a:gd name="connsiteX7469" fmla="*/ 1759253 w 7751585"/>
                <a:gd name="connsiteY7469" fmla="*/ 3599489 h 7753593"/>
                <a:gd name="connsiteX7470" fmla="*/ 1617840 w 7751585"/>
                <a:gd name="connsiteY7470" fmla="*/ 3681553 h 7753593"/>
                <a:gd name="connsiteX7471" fmla="*/ 1446752 w 7751585"/>
                <a:gd name="connsiteY7471" fmla="*/ 3781202 h 7753593"/>
                <a:gd name="connsiteX7472" fmla="*/ 990273 w 7751585"/>
                <a:gd name="connsiteY7472" fmla="*/ 3586667 h 7753593"/>
                <a:gd name="connsiteX7473" fmla="*/ 859850 w 7751585"/>
                <a:gd name="connsiteY7473" fmla="*/ 3550764 h 7753593"/>
                <a:gd name="connsiteX7474" fmla="*/ 856553 w 7751585"/>
                <a:gd name="connsiteY7474" fmla="*/ 3543071 h 7753593"/>
                <a:gd name="connsiteX7475" fmla="*/ 923596 w 7751585"/>
                <a:gd name="connsiteY7475" fmla="*/ 3429500 h 7753593"/>
                <a:gd name="connsiteX7476" fmla="*/ 990273 w 7751585"/>
                <a:gd name="connsiteY7476" fmla="*/ 3315564 h 7753593"/>
                <a:gd name="connsiteX7477" fmla="*/ 993204 w 7751585"/>
                <a:gd name="connsiteY7477" fmla="*/ 3316296 h 7753593"/>
                <a:gd name="connsiteX7478" fmla="*/ 995035 w 7751585"/>
                <a:gd name="connsiteY7478" fmla="*/ 3315564 h 7753593"/>
                <a:gd name="connsiteX7479" fmla="*/ 1059148 w 7751585"/>
                <a:gd name="connsiteY7479" fmla="*/ 3467601 h 7753593"/>
                <a:gd name="connsiteX7480" fmla="*/ 1123260 w 7751585"/>
                <a:gd name="connsiteY7480" fmla="*/ 3618173 h 7753593"/>
                <a:gd name="connsiteX7481" fmla="*/ 1119596 w 7751585"/>
                <a:gd name="connsiteY7481" fmla="*/ 3622570 h 7753593"/>
                <a:gd name="connsiteX7482" fmla="*/ 990273 w 7751585"/>
                <a:gd name="connsiteY7482" fmla="*/ 3586667 h 7753593"/>
                <a:gd name="connsiteX7483" fmla="*/ 1798453 w 7751585"/>
                <a:gd name="connsiteY7483" fmla="*/ 3579339 h 7753593"/>
                <a:gd name="connsiteX7484" fmla="*/ 1795155 w 7751585"/>
                <a:gd name="connsiteY7484" fmla="*/ 3575676 h 7753593"/>
                <a:gd name="connsiteX7485" fmla="*/ 1833989 w 7751585"/>
                <a:gd name="connsiteY7485" fmla="*/ 3429867 h 7753593"/>
                <a:gd name="connsiteX7486" fmla="*/ 1877585 w 7751585"/>
                <a:gd name="connsiteY7486" fmla="*/ 3465769 h 7753593"/>
                <a:gd name="connsiteX7487" fmla="*/ 1969174 w 7751585"/>
                <a:gd name="connsiteY7487" fmla="*/ 3540872 h 7753593"/>
                <a:gd name="connsiteX7488" fmla="*/ 1969174 w 7751585"/>
                <a:gd name="connsiteY7488" fmla="*/ 3542704 h 7753593"/>
                <a:gd name="connsiteX7489" fmla="*/ 1882715 w 7751585"/>
                <a:gd name="connsiteY7489" fmla="*/ 3560655 h 7753593"/>
                <a:gd name="connsiteX7490" fmla="*/ 1798453 w 7751585"/>
                <a:gd name="connsiteY7490" fmla="*/ 3579339 h 7753593"/>
                <a:gd name="connsiteX7491" fmla="*/ 1447851 w 7751585"/>
                <a:gd name="connsiteY7491" fmla="*/ 3737971 h 7753593"/>
                <a:gd name="connsiteX7492" fmla="*/ 1445653 w 7751585"/>
                <a:gd name="connsiteY7492" fmla="*/ 3735407 h 7753593"/>
                <a:gd name="connsiteX7493" fmla="*/ 1436860 w 7751585"/>
                <a:gd name="connsiteY7493" fmla="*/ 3738338 h 7753593"/>
                <a:gd name="connsiteX7494" fmla="*/ 1286654 w 7751585"/>
                <a:gd name="connsiteY7494" fmla="*/ 3683018 h 7753593"/>
                <a:gd name="connsiteX7495" fmla="*/ 1145607 w 7751585"/>
                <a:gd name="connsiteY7495" fmla="*/ 3631362 h 7753593"/>
                <a:gd name="connsiteX7496" fmla="*/ 1282258 w 7751585"/>
                <a:gd name="connsiteY7496" fmla="*/ 3650412 h 7753593"/>
                <a:gd name="connsiteX7497" fmla="*/ 1434296 w 7751585"/>
                <a:gd name="connsiteY7497" fmla="*/ 3671295 h 7753593"/>
                <a:gd name="connsiteX7498" fmla="*/ 1434662 w 7751585"/>
                <a:gd name="connsiteY7498" fmla="*/ 3672028 h 7753593"/>
                <a:gd name="connsiteX7499" fmla="*/ 1436494 w 7751585"/>
                <a:gd name="connsiteY7499" fmla="*/ 3671295 h 7753593"/>
                <a:gd name="connsiteX7500" fmla="*/ 1614176 w 7751585"/>
                <a:gd name="connsiteY7500" fmla="*/ 3628065 h 7753593"/>
                <a:gd name="connsiteX7501" fmla="*/ 1773907 w 7751585"/>
                <a:gd name="connsiteY7501" fmla="*/ 3588498 h 7753593"/>
                <a:gd name="connsiteX7502" fmla="*/ 1616374 w 7751585"/>
                <a:gd name="connsiteY7502" fmla="*/ 3660304 h 7753593"/>
                <a:gd name="connsiteX7503" fmla="*/ 1447851 w 7751585"/>
                <a:gd name="connsiteY7503" fmla="*/ 3737971 h 7753593"/>
                <a:gd name="connsiteX7504" fmla="*/ 1001996 w 7751585"/>
                <a:gd name="connsiteY7504" fmla="*/ 3310801 h 7753593"/>
                <a:gd name="connsiteX7505" fmla="*/ 1001996 w 7751585"/>
                <a:gd name="connsiteY7505" fmla="*/ 3308603 h 7753593"/>
                <a:gd name="connsiteX7506" fmla="*/ 1118131 w 7751585"/>
                <a:gd name="connsiteY7506" fmla="*/ 3307138 h 7753593"/>
                <a:gd name="connsiteX7507" fmla="*/ 1230236 w 7751585"/>
                <a:gd name="connsiteY7507" fmla="*/ 3305306 h 7753593"/>
                <a:gd name="connsiteX7508" fmla="*/ 1237196 w 7751585"/>
                <a:gd name="connsiteY7508" fmla="*/ 3314831 h 7753593"/>
                <a:gd name="connsiteX7509" fmla="*/ 1184075 w 7751585"/>
                <a:gd name="connsiteY7509" fmla="*/ 3464670 h 7753593"/>
                <a:gd name="connsiteX7510" fmla="*/ 1130587 w 7751585"/>
                <a:gd name="connsiteY7510" fmla="*/ 3617440 h 7753593"/>
                <a:gd name="connsiteX7511" fmla="*/ 1129121 w 7751585"/>
                <a:gd name="connsiteY7511" fmla="*/ 3617074 h 7753593"/>
                <a:gd name="connsiteX7512" fmla="*/ 1126923 w 7751585"/>
                <a:gd name="connsiteY7512" fmla="*/ 3617807 h 7753593"/>
                <a:gd name="connsiteX7513" fmla="*/ 1063177 w 7751585"/>
                <a:gd name="connsiteY7513" fmla="*/ 3466502 h 7753593"/>
                <a:gd name="connsiteX7514" fmla="*/ 998699 w 7751585"/>
                <a:gd name="connsiteY7514" fmla="*/ 3314831 h 7753593"/>
                <a:gd name="connsiteX7515" fmla="*/ 1001996 w 7751585"/>
                <a:gd name="connsiteY7515" fmla="*/ 3310801 h 7753593"/>
                <a:gd name="connsiteX7516" fmla="*/ 1236830 w 7751585"/>
                <a:gd name="connsiteY7516" fmla="*/ 2907077 h 7753593"/>
                <a:gd name="connsiteX7517" fmla="*/ 1228037 w 7751585"/>
                <a:gd name="connsiteY7517" fmla="*/ 2893522 h 7753593"/>
                <a:gd name="connsiteX7518" fmla="*/ 1255514 w 7751585"/>
                <a:gd name="connsiteY7518" fmla="*/ 2908543 h 7753593"/>
                <a:gd name="connsiteX7519" fmla="*/ 1247821 w 7751585"/>
                <a:gd name="connsiteY7519" fmla="*/ 2923197 h 7753593"/>
                <a:gd name="connsiteX7520" fmla="*/ 1246721 w 7751585"/>
                <a:gd name="connsiteY7520" fmla="*/ 2923197 h 7753593"/>
                <a:gd name="connsiteX7521" fmla="*/ 1236830 w 7751585"/>
                <a:gd name="connsiteY7521" fmla="*/ 2907077 h 7753593"/>
                <a:gd name="connsiteX7522" fmla="*/ 1840584 w 7751585"/>
                <a:gd name="connsiteY7522" fmla="*/ 3403855 h 7753593"/>
                <a:gd name="connsiteX7523" fmla="*/ 1854505 w 7751585"/>
                <a:gd name="connsiteY7523" fmla="*/ 3351100 h 7753593"/>
                <a:gd name="connsiteX7524" fmla="*/ 1867694 w 7751585"/>
                <a:gd name="connsiteY7524" fmla="*/ 3372715 h 7753593"/>
                <a:gd name="connsiteX7525" fmla="*/ 1967709 w 7751585"/>
                <a:gd name="connsiteY7525" fmla="*/ 3535377 h 7753593"/>
                <a:gd name="connsiteX7526" fmla="*/ 1879784 w 7751585"/>
                <a:gd name="connsiteY7526" fmla="*/ 3462839 h 7753593"/>
                <a:gd name="connsiteX7527" fmla="*/ 1834722 w 7751585"/>
                <a:gd name="connsiteY7527" fmla="*/ 3425837 h 7753593"/>
                <a:gd name="connsiteX7528" fmla="*/ 1840584 w 7751585"/>
                <a:gd name="connsiteY7528" fmla="*/ 3403855 h 7753593"/>
                <a:gd name="connsiteX7529" fmla="*/ 1836920 w 7751585"/>
                <a:gd name="connsiteY7529" fmla="*/ 3402756 h 7753593"/>
                <a:gd name="connsiteX7530" fmla="*/ 1831425 w 7751585"/>
                <a:gd name="connsiteY7530" fmla="*/ 3423272 h 7753593"/>
                <a:gd name="connsiteX7531" fmla="*/ 1790027 w 7751585"/>
                <a:gd name="connsiteY7531" fmla="*/ 3389568 h 7753593"/>
                <a:gd name="connsiteX7532" fmla="*/ 1790393 w 7751585"/>
                <a:gd name="connsiteY7532" fmla="*/ 3389201 h 7753593"/>
                <a:gd name="connsiteX7533" fmla="*/ 1790393 w 7751585"/>
                <a:gd name="connsiteY7533" fmla="*/ 3382607 h 7753593"/>
                <a:gd name="connsiteX7534" fmla="*/ 1787828 w 7751585"/>
                <a:gd name="connsiteY7534" fmla="*/ 3380042 h 7753593"/>
                <a:gd name="connsiteX7535" fmla="*/ 1831059 w 7751585"/>
                <a:gd name="connsiteY7535" fmla="*/ 3313365 h 7753593"/>
                <a:gd name="connsiteX7536" fmla="*/ 1851574 w 7751585"/>
                <a:gd name="connsiteY7536" fmla="*/ 3347070 h 7753593"/>
                <a:gd name="connsiteX7537" fmla="*/ 1836920 w 7751585"/>
                <a:gd name="connsiteY7537" fmla="*/ 3402756 h 7753593"/>
                <a:gd name="connsiteX7538" fmla="*/ 1420740 w 7751585"/>
                <a:gd name="connsiteY7538" fmla="*/ 3211152 h 7753593"/>
                <a:gd name="connsiteX7539" fmla="*/ 1269436 w 7751585"/>
                <a:gd name="connsiteY7539" fmla="*/ 3288087 h 7753593"/>
                <a:gd name="connsiteX7540" fmla="*/ 1410482 w 7751585"/>
                <a:gd name="connsiteY7540" fmla="*/ 3195033 h 7753593"/>
                <a:gd name="connsiteX7541" fmla="*/ 1554460 w 7751585"/>
                <a:gd name="connsiteY7541" fmla="*/ 3099414 h 7753593"/>
                <a:gd name="connsiteX7542" fmla="*/ 1588897 w 7751585"/>
                <a:gd name="connsiteY7542" fmla="*/ 3118465 h 7753593"/>
                <a:gd name="connsiteX7543" fmla="*/ 1588897 w 7751585"/>
                <a:gd name="connsiteY7543" fmla="*/ 3126524 h 7753593"/>
                <a:gd name="connsiteX7544" fmla="*/ 1420740 w 7751585"/>
                <a:gd name="connsiteY7544" fmla="*/ 3211152 h 7753593"/>
                <a:gd name="connsiteX7545" fmla="*/ 1779036 w 7751585"/>
                <a:gd name="connsiteY7545" fmla="*/ 3377478 h 7753593"/>
                <a:gd name="connsiteX7546" fmla="*/ 1778670 w 7751585"/>
                <a:gd name="connsiteY7546" fmla="*/ 3377111 h 7753593"/>
                <a:gd name="connsiteX7547" fmla="*/ 1776471 w 7751585"/>
                <a:gd name="connsiteY7547" fmla="*/ 3345238 h 7753593"/>
                <a:gd name="connsiteX7548" fmla="*/ 1779769 w 7751585"/>
                <a:gd name="connsiteY7548" fmla="*/ 3377111 h 7753593"/>
                <a:gd name="connsiteX7549" fmla="*/ 1779036 w 7751585"/>
                <a:gd name="connsiteY7549" fmla="*/ 3377478 h 7753593"/>
                <a:gd name="connsiteX7550" fmla="*/ 1759985 w 7751585"/>
                <a:gd name="connsiteY7550" fmla="*/ 3209321 h 7753593"/>
                <a:gd name="connsiteX7551" fmla="*/ 1762916 w 7751585"/>
                <a:gd name="connsiteY7551" fmla="*/ 3210053 h 7753593"/>
                <a:gd name="connsiteX7552" fmla="*/ 1774273 w 7751585"/>
                <a:gd name="connsiteY7552" fmla="*/ 3370517 h 7753593"/>
                <a:gd name="connsiteX7553" fmla="*/ 1680486 w 7751585"/>
                <a:gd name="connsiteY7553" fmla="*/ 3233134 h 7753593"/>
                <a:gd name="connsiteX7554" fmla="*/ 1609413 w 7751585"/>
                <a:gd name="connsiteY7554" fmla="*/ 3129455 h 7753593"/>
                <a:gd name="connsiteX7555" fmla="*/ 1609780 w 7751585"/>
                <a:gd name="connsiteY7555" fmla="*/ 3128722 h 7753593"/>
                <a:gd name="connsiteX7556" fmla="*/ 1681219 w 7751585"/>
                <a:gd name="connsiteY7556" fmla="*/ 3162793 h 7753593"/>
                <a:gd name="connsiteX7557" fmla="*/ 1754490 w 7751585"/>
                <a:gd name="connsiteY7557" fmla="*/ 3197231 h 7753593"/>
                <a:gd name="connsiteX7558" fmla="*/ 1759985 w 7751585"/>
                <a:gd name="connsiteY7558" fmla="*/ 3209321 h 7753593"/>
                <a:gd name="connsiteX7559" fmla="*/ 1571679 w 7751585"/>
                <a:gd name="connsiteY7559" fmla="*/ 3091354 h 7753593"/>
                <a:gd name="connsiteX7560" fmla="*/ 1575342 w 7751585"/>
                <a:gd name="connsiteY7560" fmla="*/ 3092087 h 7753593"/>
                <a:gd name="connsiteX7561" fmla="*/ 1578273 w 7751585"/>
                <a:gd name="connsiteY7561" fmla="*/ 3091354 h 7753593"/>
                <a:gd name="connsiteX7562" fmla="*/ 1586333 w 7751585"/>
                <a:gd name="connsiteY7562" fmla="*/ 3104177 h 7753593"/>
                <a:gd name="connsiteX7563" fmla="*/ 1592195 w 7751585"/>
                <a:gd name="connsiteY7563" fmla="*/ 3113702 h 7753593"/>
                <a:gd name="connsiteX7564" fmla="*/ 1590729 w 7751585"/>
                <a:gd name="connsiteY7564" fmla="*/ 3115534 h 7753593"/>
                <a:gd name="connsiteX7565" fmla="*/ 1557757 w 7751585"/>
                <a:gd name="connsiteY7565" fmla="*/ 3097216 h 7753593"/>
                <a:gd name="connsiteX7566" fmla="*/ 1569481 w 7751585"/>
                <a:gd name="connsiteY7566" fmla="*/ 3089156 h 7753593"/>
                <a:gd name="connsiteX7567" fmla="*/ 1571679 w 7751585"/>
                <a:gd name="connsiteY7567" fmla="*/ 3091354 h 7753593"/>
                <a:gd name="connsiteX7568" fmla="*/ 1779769 w 7751585"/>
                <a:gd name="connsiteY7568" fmla="*/ 3393964 h 7753593"/>
                <a:gd name="connsiteX7569" fmla="*/ 1780868 w 7751585"/>
                <a:gd name="connsiteY7569" fmla="*/ 3394330 h 7753593"/>
                <a:gd name="connsiteX7570" fmla="*/ 1782700 w 7751585"/>
                <a:gd name="connsiteY7570" fmla="*/ 3434629 h 7753593"/>
                <a:gd name="connsiteX7571" fmla="*/ 1779769 w 7751585"/>
                <a:gd name="connsiteY7571" fmla="*/ 3393964 h 7753593"/>
                <a:gd name="connsiteX7572" fmla="*/ 1785630 w 7751585"/>
                <a:gd name="connsiteY7572" fmla="*/ 3377478 h 7753593"/>
                <a:gd name="connsiteX7573" fmla="*/ 1783432 w 7751585"/>
                <a:gd name="connsiteY7573" fmla="*/ 3377478 h 7753593"/>
                <a:gd name="connsiteX7574" fmla="*/ 1775372 w 7751585"/>
                <a:gd name="connsiteY7574" fmla="*/ 3292483 h 7753593"/>
                <a:gd name="connsiteX7575" fmla="*/ 1766946 w 7751585"/>
                <a:gd name="connsiteY7575" fmla="*/ 3209321 h 7753593"/>
                <a:gd name="connsiteX7576" fmla="*/ 1768045 w 7751585"/>
                <a:gd name="connsiteY7576" fmla="*/ 3208954 h 7753593"/>
                <a:gd name="connsiteX7577" fmla="*/ 1829593 w 7751585"/>
                <a:gd name="connsiteY7577" fmla="*/ 3309336 h 7753593"/>
                <a:gd name="connsiteX7578" fmla="*/ 1785630 w 7751585"/>
                <a:gd name="connsiteY7578" fmla="*/ 3377478 h 7753593"/>
                <a:gd name="connsiteX7579" fmla="*/ 1770976 w 7751585"/>
                <a:gd name="connsiteY7579" fmla="*/ 3207122 h 7753593"/>
                <a:gd name="connsiteX7580" fmla="*/ 1773907 w 7751585"/>
                <a:gd name="connsiteY7580" fmla="*/ 3203825 h 7753593"/>
                <a:gd name="connsiteX7581" fmla="*/ 1773907 w 7751585"/>
                <a:gd name="connsiteY7581" fmla="*/ 3203459 h 7753593"/>
                <a:gd name="connsiteX7582" fmla="*/ 1825197 w 7751585"/>
                <a:gd name="connsiteY7582" fmla="*/ 3214083 h 7753593"/>
                <a:gd name="connsiteX7583" fmla="*/ 1876120 w 7751585"/>
                <a:gd name="connsiteY7583" fmla="*/ 3223975 h 7753593"/>
                <a:gd name="connsiteX7584" fmla="*/ 1879417 w 7751585"/>
                <a:gd name="connsiteY7584" fmla="*/ 3232035 h 7753593"/>
                <a:gd name="connsiteX7585" fmla="*/ 1832890 w 7751585"/>
                <a:gd name="connsiteY7585" fmla="*/ 3303840 h 7753593"/>
                <a:gd name="connsiteX7586" fmla="*/ 1831791 w 7751585"/>
                <a:gd name="connsiteY7586" fmla="*/ 3305672 h 7753593"/>
                <a:gd name="connsiteX7587" fmla="*/ 1770976 w 7751585"/>
                <a:gd name="connsiteY7587" fmla="*/ 3207122 h 7753593"/>
                <a:gd name="connsiteX7588" fmla="*/ 1759619 w 7751585"/>
                <a:gd name="connsiteY7588" fmla="*/ 3191003 h 7753593"/>
                <a:gd name="connsiteX7589" fmla="*/ 1757421 w 7751585"/>
                <a:gd name="connsiteY7589" fmla="*/ 3193201 h 7753593"/>
                <a:gd name="connsiteX7590" fmla="*/ 1708329 w 7751585"/>
                <a:gd name="connsiteY7590" fmla="*/ 3162793 h 7753593"/>
                <a:gd name="connsiteX7591" fmla="*/ 1742767 w 7751585"/>
                <a:gd name="connsiteY7591" fmla="*/ 3174883 h 7753593"/>
                <a:gd name="connsiteX7592" fmla="*/ 1755589 w 7751585"/>
                <a:gd name="connsiteY7592" fmla="*/ 3179279 h 7753593"/>
                <a:gd name="connsiteX7593" fmla="*/ 1759619 w 7751585"/>
                <a:gd name="connsiteY7593" fmla="*/ 3191003 h 7753593"/>
                <a:gd name="connsiteX7594" fmla="*/ 1735806 w 7751585"/>
                <a:gd name="connsiteY7594" fmla="*/ 3184409 h 7753593"/>
                <a:gd name="connsiteX7595" fmla="*/ 1683051 w 7751585"/>
                <a:gd name="connsiteY7595" fmla="*/ 3159130 h 7753593"/>
                <a:gd name="connsiteX7596" fmla="*/ 1636890 w 7751585"/>
                <a:gd name="connsiteY7596" fmla="*/ 3137149 h 7753593"/>
                <a:gd name="connsiteX7597" fmla="*/ 1690744 w 7751585"/>
                <a:gd name="connsiteY7597" fmla="*/ 3156565 h 7753593"/>
                <a:gd name="connsiteX7598" fmla="*/ 1735806 w 7751585"/>
                <a:gd name="connsiteY7598" fmla="*/ 3184409 h 7753593"/>
                <a:gd name="connsiteX7599" fmla="*/ 1611245 w 7751585"/>
                <a:gd name="connsiteY7599" fmla="*/ 3124326 h 7753593"/>
                <a:gd name="connsiteX7600" fmla="*/ 1611245 w 7751585"/>
                <a:gd name="connsiteY7600" fmla="*/ 3117732 h 7753593"/>
                <a:gd name="connsiteX7601" fmla="*/ 1605017 w 7751585"/>
                <a:gd name="connsiteY7601" fmla="*/ 3111504 h 7753593"/>
                <a:gd name="connsiteX7602" fmla="*/ 1606849 w 7751585"/>
                <a:gd name="connsiteY7602" fmla="*/ 3105276 h 7753593"/>
                <a:gd name="connsiteX7603" fmla="*/ 1668030 w 7751585"/>
                <a:gd name="connsiteY7603" fmla="*/ 3143377 h 7753593"/>
                <a:gd name="connsiteX7604" fmla="*/ 1673159 w 7751585"/>
                <a:gd name="connsiteY7604" fmla="*/ 3146674 h 7753593"/>
                <a:gd name="connsiteX7605" fmla="*/ 1611245 w 7751585"/>
                <a:gd name="connsiteY7605" fmla="*/ 3124326 h 7753593"/>
                <a:gd name="connsiteX7606" fmla="*/ 1602086 w 7751585"/>
                <a:gd name="connsiteY7606" fmla="*/ 3110405 h 7753593"/>
                <a:gd name="connsiteX7607" fmla="*/ 1596591 w 7751585"/>
                <a:gd name="connsiteY7607" fmla="*/ 3110771 h 7753593"/>
                <a:gd name="connsiteX7608" fmla="*/ 1581570 w 7751585"/>
                <a:gd name="connsiteY7608" fmla="*/ 3088790 h 7753593"/>
                <a:gd name="connsiteX7609" fmla="*/ 1581570 w 7751585"/>
                <a:gd name="connsiteY7609" fmla="*/ 3088790 h 7753593"/>
                <a:gd name="connsiteX7610" fmla="*/ 1604284 w 7751585"/>
                <a:gd name="connsiteY7610" fmla="*/ 3103078 h 7753593"/>
                <a:gd name="connsiteX7611" fmla="*/ 1602086 w 7751585"/>
                <a:gd name="connsiteY7611" fmla="*/ 3110405 h 7753593"/>
                <a:gd name="connsiteX7612" fmla="*/ 1600987 w 7751585"/>
                <a:gd name="connsiteY7612" fmla="*/ 3096483 h 7753593"/>
                <a:gd name="connsiteX7613" fmla="*/ 1605383 w 7751585"/>
                <a:gd name="connsiteY7613" fmla="*/ 3098681 h 7753593"/>
                <a:gd name="connsiteX7614" fmla="*/ 1605383 w 7751585"/>
                <a:gd name="connsiteY7614" fmla="*/ 3099414 h 7753593"/>
                <a:gd name="connsiteX7615" fmla="*/ 1600987 w 7751585"/>
                <a:gd name="connsiteY7615" fmla="*/ 3096483 h 7753593"/>
                <a:gd name="connsiteX7616" fmla="*/ 1825563 w 7751585"/>
                <a:gd name="connsiteY7616" fmla="*/ 3210053 h 7753593"/>
                <a:gd name="connsiteX7617" fmla="*/ 1773541 w 7751585"/>
                <a:gd name="connsiteY7617" fmla="*/ 3199795 h 7753593"/>
                <a:gd name="connsiteX7618" fmla="*/ 1773541 w 7751585"/>
                <a:gd name="connsiteY7618" fmla="*/ 3195765 h 7753593"/>
                <a:gd name="connsiteX7619" fmla="*/ 1762550 w 7751585"/>
                <a:gd name="connsiteY7619" fmla="*/ 3189904 h 7753593"/>
                <a:gd name="connsiteX7620" fmla="*/ 1762550 w 7751585"/>
                <a:gd name="connsiteY7620" fmla="*/ 3189904 h 7753593"/>
                <a:gd name="connsiteX7621" fmla="*/ 1759619 w 7751585"/>
                <a:gd name="connsiteY7621" fmla="*/ 3180745 h 7753593"/>
                <a:gd name="connsiteX7622" fmla="*/ 1861466 w 7751585"/>
                <a:gd name="connsiteY7622" fmla="*/ 3216648 h 7753593"/>
                <a:gd name="connsiteX7623" fmla="*/ 1825563 w 7751585"/>
                <a:gd name="connsiteY7623" fmla="*/ 3210053 h 7753593"/>
                <a:gd name="connsiteX7624" fmla="*/ 1825563 w 7751585"/>
                <a:gd name="connsiteY7624" fmla="*/ 3210053 h 7753593"/>
                <a:gd name="connsiteX7625" fmla="*/ 1567282 w 7751585"/>
                <a:gd name="connsiteY7625" fmla="*/ 3086592 h 7753593"/>
                <a:gd name="connsiteX7626" fmla="*/ 1554460 w 7751585"/>
                <a:gd name="connsiteY7626" fmla="*/ 3095018 h 7753593"/>
                <a:gd name="connsiteX7627" fmla="*/ 1425137 w 7751585"/>
                <a:gd name="connsiteY7627" fmla="*/ 3023212 h 7753593"/>
                <a:gd name="connsiteX7628" fmla="*/ 1299843 w 7751585"/>
                <a:gd name="connsiteY7628" fmla="*/ 2954337 h 7753593"/>
                <a:gd name="connsiteX7629" fmla="*/ 1410849 w 7751585"/>
                <a:gd name="connsiteY7629" fmla="*/ 3007092 h 7753593"/>
                <a:gd name="connsiteX7630" fmla="*/ 1567282 w 7751585"/>
                <a:gd name="connsiteY7630" fmla="*/ 3081096 h 7753593"/>
                <a:gd name="connsiteX7631" fmla="*/ 1567282 w 7751585"/>
                <a:gd name="connsiteY7631" fmla="*/ 3086592 h 7753593"/>
                <a:gd name="connsiteX7632" fmla="*/ 1567282 w 7751585"/>
                <a:gd name="connsiteY7632" fmla="*/ 3086592 h 7753593"/>
                <a:gd name="connsiteX7633" fmla="*/ 1249286 w 7751585"/>
                <a:gd name="connsiteY7633" fmla="*/ 2931623 h 7753593"/>
                <a:gd name="connsiteX7634" fmla="*/ 1250019 w 7751585"/>
                <a:gd name="connsiteY7634" fmla="*/ 2931257 h 7753593"/>
                <a:gd name="connsiteX7635" fmla="*/ 1422938 w 7751585"/>
                <a:gd name="connsiteY7635" fmla="*/ 3026876 h 7753593"/>
                <a:gd name="connsiteX7636" fmla="*/ 1550796 w 7751585"/>
                <a:gd name="connsiteY7636" fmla="*/ 3097216 h 7753593"/>
                <a:gd name="connsiteX7637" fmla="*/ 1407918 w 7751585"/>
                <a:gd name="connsiteY7637" fmla="*/ 3191736 h 7753593"/>
                <a:gd name="connsiteX7638" fmla="*/ 1251850 w 7751585"/>
                <a:gd name="connsiteY7638" fmla="*/ 3295414 h 7753593"/>
                <a:gd name="connsiteX7639" fmla="*/ 1248187 w 7751585"/>
                <a:gd name="connsiteY7639" fmla="*/ 3291384 h 7753593"/>
                <a:gd name="connsiteX7640" fmla="*/ 1244890 w 7751585"/>
                <a:gd name="connsiteY7640" fmla="*/ 3290652 h 7753593"/>
                <a:gd name="connsiteX7641" fmla="*/ 1247454 w 7751585"/>
                <a:gd name="connsiteY7641" fmla="*/ 3115534 h 7753593"/>
                <a:gd name="connsiteX7642" fmla="*/ 1249286 w 7751585"/>
                <a:gd name="connsiteY7642" fmla="*/ 2931623 h 7753593"/>
                <a:gd name="connsiteX7643" fmla="*/ 1133884 w 7751585"/>
                <a:gd name="connsiteY7643" fmla="*/ 3618540 h 7753593"/>
                <a:gd name="connsiteX7644" fmla="*/ 1187738 w 7751585"/>
                <a:gd name="connsiteY7644" fmla="*/ 3465769 h 7753593"/>
                <a:gd name="connsiteX7645" fmla="*/ 1240127 w 7751585"/>
                <a:gd name="connsiteY7645" fmla="*/ 3315930 h 7753593"/>
                <a:gd name="connsiteX7646" fmla="*/ 1242692 w 7751585"/>
                <a:gd name="connsiteY7646" fmla="*/ 3316296 h 7753593"/>
                <a:gd name="connsiteX7647" fmla="*/ 1247088 w 7751585"/>
                <a:gd name="connsiteY7647" fmla="*/ 3315197 h 7753593"/>
                <a:gd name="connsiteX7648" fmla="*/ 1337211 w 7751585"/>
                <a:gd name="connsiteY7648" fmla="*/ 3487384 h 7753593"/>
                <a:gd name="connsiteX7649" fmla="*/ 1432097 w 7751585"/>
                <a:gd name="connsiteY7649" fmla="*/ 3667631 h 7753593"/>
                <a:gd name="connsiteX7650" fmla="*/ 1282258 w 7751585"/>
                <a:gd name="connsiteY7650" fmla="*/ 3646383 h 7753593"/>
                <a:gd name="connsiteX7651" fmla="*/ 1138280 w 7751585"/>
                <a:gd name="connsiteY7651" fmla="*/ 3626599 h 7753593"/>
                <a:gd name="connsiteX7652" fmla="*/ 1133884 w 7751585"/>
                <a:gd name="connsiteY7652" fmla="*/ 3618540 h 7753593"/>
                <a:gd name="connsiteX7653" fmla="*/ 1436127 w 7751585"/>
                <a:gd name="connsiteY7653" fmla="*/ 3667631 h 7753593"/>
                <a:gd name="connsiteX7654" fmla="*/ 1436127 w 7751585"/>
                <a:gd name="connsiteY7654" fmla="*/ 3667631 h 7753593"/>
                <a:gd name="connsiteX7655" fmla="*/ 1340875 w 7751585"/>
                <a:gd name="connsiteY7655" fmla="*/ 3485553 h 7753593"/>
                <a:gd name="connsiteX7656" fmla="*/ 1250751 w 7751585"/>
                <a:gd name="connsiteY7656" fmla="*/ 3313732 h 7753593"/>
                <a:gd name="connsiteX7657" fmla="*/ 1255148 w 7751585"/>
                <a:gd name="connsiteY7657" fmla="*/ 3308237 h 7753593"/>
                <a:gd name="connsiteX7658" fmla="*/ 1255514 w 7751585"/>
                <a:gd name="connsiteY7658" fmla="*/ 3298711 h 7753593"/>
                <a:gd name="connsiteX7659" fmla="*/ 1422572 w 7751585"/>
                <a:gd name="connsiteY7659" fmla="*/ 3214450 h 7753593"/>
                <a:gd name="connsiteX7660" fmla="*/ 1591096 w 7751585"/>
                <a:gd name="connsiteY7660" fmla="*/ 3128722 h 7753593"/>
                <a:gd name="connsiteX7661" fmla="*/ 1595492 w 7751585"/>
                <a:gd name="connsiteY7661" fmla="*/ 3133119 h 7753593"/>
                <a:gd name="connsiteX7662" fmla="*/ 1600254 w 7751585"/>
                <a:gd name="connsiteY7662" fmla="*/ 3134218 h 7753593"/>
                <a:gd name="connsiteX7663" fmla="*/ 1605383 w 7751585"/>
                <a:gd name="connsiteY7663" fmla="*/ 3132752 h 7753593"/>
                <a:gd name="connsiteX7664" fmla="*/ 1689645 w 7751585"/>
                <a:gd name="connsiteY7664" fmla="*/ 3254749 h 7753593"/>
                <a:gd name="connsiteX7665" fmla="*/ 1774640 w 7751585"/>
                <a:gd name="connsiteY7665" fmla="*/ 3377111 h 7753593"/>
                <a:gd name="connsiteX7666" fmla="*/ 1775006 w 7751585"/>
                <a:gd name="connsiteY7666" fmla="*/ 3380775 h 7753593"/>
                <a:gd name="connsiteX7667" fmla="*/ 1774273 w 7751585"/>
                <a:gd name="connsiteY7667" fmla="*/ 3381508 h 7753593"/>
                <a:gd name="connsiteX7668" fmla="*/ 1774273 w 7751585"/>
                <a:gd name="connsiteY7668" fmla="*/ 3388102 h 7753593"/>
                <a:gd name="connsiteX7669" fmla="*/ 1775739 w 7751585"/>
                <a:gd name="connsiteY7669" fmla="*/ 3389568 h 7753593"/>
                <a:gd name="connsiteX7670" fmla="*/ 1775739 w 7751585"/>
                <a:gd name="connsiteY7670" fmla="*/ 3390667 h 7753593"/>
                <a:gd name="connsiteX7671" fmla="*/ 1789294 w 7751585"/>
                <a:gd name="connsiteY7671" fmla="*/ 3574577 h 7753593"/>
                <a:gd name="connsiteX7672" fmla="*/ 1784165 w 7751585"/>
                <a:gd name="connsiteY7672" fmla="*/ 3581171 h 7753593"/>
                <a:gd name="connsiteX7673" fmla="*/ 1784165 w 7751585"/>
                <a:gd name="connsiteY7673" fmla="*/ 3581904 h 7753593"/>
                <a:gd name="connsiteX7674" fmla="*/ 1613077 w 7751585"/>
                <a:gd name="connsiteY7674" fmla="*/ 3623669 h 7753593"/>
                <a:gd name="connsiteX7675" fmla="*/ 1436127 w 7751585"/>
                <a:gd name="connsiteY7675" fmla="*/ 3667631 h 7753593"/>
                <a:gd name="connsiteX7676" fmla="*/ 1436127 w 7751585"/>
                <a:gd name="connsiteY7676" fmla="*/ 3667631 h 7753593"/>
                <a:gd name="connsiteX7677" fmla="*/ 1788928 w 7751585"/>
                <a:gd name="connsiteY7677" fmla="*/ 3484087 h 7753593"/>
                <a:gd name="connsiteX7678" fmla="*/ 1784531 w 7751585"/>
                <a:gd name="connsiteY7678" fmla="*/ 3393597 h 7753593"/>
                <a:gd name="connsiteX7679" fmla="*/ 1787828 w 7751585"/>
                <a:gd name="connsiteY7679" fmla="*/ 3392132 h 7753593"/>
                <a:gd name="connsiteX7680" fmla="*/ 1830692 w 7751585"/>
                <a:gd name="connsiteY7680" fmla="*/ 3427302 h 7753593"/>
                <a:gd name="connsiteX7681" fmla="*/ 1792957 w 7751585"/>
                <a:gd name="connsiteY7681" fmla="*/ 3570914 h 7753593"/>
                <a:gd name="connsiteX7682" fmla="*/ 1788928 w 7751585"/>
                <a:gd name="connsiteY7682" fmla="*/ 3484087 h 7753593"/>
                <a:gd name="connsiteX7683" fmla="*/ 1833623 w 7751585"/>
                <a:gd name="connsiteY7683" fmla="*/ 3309702 h 7753593"/>
                <a:gd name="connsiteX7684" fmla="*/ 1835821 w 7751585"/>
                <a:gd name="connsiteY7684" fmla="*/ 3306038 h 7753593"/>
                <a:gd name="connsiteX7685" fmla="*/ 1881616 w 7751585"/>
                <a:gd name="connsiteY7685" fmla="*/ 3234599 h 7753593"/>
                <a:gd name="connsiteX7686" fmla="*/ 1853040 w 7751585"/>
                <a:gd name="connsiteY7686" fmla="*/ 3341209 h 7753593"/>
                <a:gd name="connsiteX7687" fmla="*/ 1833623 w 7751585"/>
                <a:gd name="connsiteY7687" fmla="*/ 3309702 h 7753593"/>
                <a:gd name="connsiteX7688" fmla="*/ 1757787 w 7751585"/>
                <a:gd name="connsiteY7688" fmla="*/ 3176349 h 7753593"/>
                <a:gd name="connsiteX7689" fmla="*/ 1754490 w 7751585"/>
                <a:gd name="connsiteY7689" fmla="*/ 3166457 h 7753593"/>
                <a:gd name="connsiteX7690" fmla="*/ 1846445 w 7751585"/>
                <a:gd name="connsiteY7690" fmla="*/ 3208222 h 7753593"/>
                <a:gd name="connsiteX7691" fmla="*/ 1757787 w 7751585"/>
                <a:gd name="connsiteY7691" fmla="*/ 3176349 h 7753593"/>
                <a:gd name="connsiteX7692" fmla="*/ 1753757 w 7751585"/>
                <a:gd name="connsiteY7692" fmla="*/ 3174883 h 7753593"/>
                <a:gd name="connsiteX7693" fmla="*/ 1743866 w 7751585"/>
                <a:gd name="connsiteY7693" fmla="*/ 3171220 h 7753593"/>
                <a:gd name="connsiteX7694" fmla="*/ 1691477 w 7751585"/>
                <a:gd name="connsiteY7694" fmla="*/ 3152536 h 7753593"/>
                <a:gd name="connsiteX7695" fmla="*/ 1670595 w 7751585"/>
                <a:gd name="connsiteY7695" fmla="*/ 3139713 h 7753593"/>
                <a:gd name="connsiteX7696" fmla="*/ 1608314 w 7751585"/>
                <a:gd name="connsiteY7696" fmla="*/ 3101246 h 7753593"/>
                <a:gd name="connsiteX7697" fmla="*/ 1608681 w 7751585"/>
                <a:gd name="connsiteY7697" fmla="*/ 3100147 h 7753593"/>
                <a:gd name="connsiteX7698" fmla="*/ 1729944 w 7751585"/>
                <a:gd name="connsiteY7698" fmla="*/ 3155466 h 7753593"/>
                <a:gd name="connsiteX7699" fmla="*/ 1750094 w 7751585"/>
                <a:gd name="connsiteY7699" fmla="*/ 3164625 h 7753593"/>
                <a:gd name="connsiteX7700" fmla="*/ 1753757 w 7751585"/>
                <a:gd name="connsiteY7700" fmla="*/ 3174883 h 7753593"/>
                <a:gd name="connsiteX7701" fmla="*/ 1731776 w 7751585"/>
                <a:gd name="connsiteY7701" fmla="*/ 3151803 h 7753593"/>
                <a:gd name="connsiteX7702" fmla="*/ 1610146 w 7751585"/>
                <a:gd name="connsiteY7702" fmla="*/ 3096850 h 7753593"/>
                <a:gd name="connsiteX7703" fmla="*/ 1635058 w 7751585"/>
                <a:gd name="connsiteY7703" fmla="*/ 3017350 h 7753593"/>
                <a:gd name="connsiteX7704" fmla="*/ 1666199 w 7751585"/>
                <a:gd name="connsiteY7704" fmla="*/ 2916603 h 7753593"/>
                <a:gd name="connsiteX7705" fmla="*/ 1713092 w 7751585"/>
                <a:gd name="connsiteY7705" fmla="*/ 3056184 h 7753593"/>
                <a:gd name="connsiteX7706" fmla="*/ 1748262 w 7751585"/>
                <a:gd name="connsiteY7706" fmla="*/ 3159496 h 7753593"/>
                <a:gd name="connsiteX7707" fmla="*/ 1731776 w 7751585"/>
                <a:gd name="connsiteY7707" fmla="*/ 3151803 h 7753593"/>
                <a:gd name="connsiteX7708" fmla="*/ 1631395 w 7751585"/>
                <a:gd name="connsiteY7708" fmla="*/ 3015885 h 7753593"/>
                <a:gd name="connsiteX7709" fmla="*/ 1606849 w 7751585"/>
                <a:gd name="connsiteY7709" fmla="*/ 3095018 h 7753593"/>
                <a:gd name="connsiteX7710" fmla="*/ 1583768 w 7751585"/>
                <a:gd name="connsiteY7710" fmla="*/ 3084760 h 7753593"/>
                <a:gd name="connsiteX7711" fmla="*/ 1583768 w 7751585"/>
                <a:gd name="connsiteY7711" fmla="*/ 3079631 h 7753593"/>
                <a:gd name="connsiteX7712" fmla="*/ 1580838 w 7751585"/>
                <a:gd name="connsiteY7712" fmla="*/ 3076700 h 7753593"/>
                <a:gd name="connsiteX7713" fmla="*/ 1622602 w 7751585"/>
                <a:gd name="connsiteY7713" fmla="*/ 2997934 h 7753593"/>
                <a:gd name="connsiteX7714" fmla="*/ 1658505 w 7751585"/>
                <a:gd name="connsiteY7714" fmla="*/ 2929425 h 7753593"/>
                <a:gd name="connsiteX7715" fmla="*/ 1631395 w 7751585"/>
                <a:gd name="connsiteY7715" fmla="*/ 3015885 h 7753593"/>
                <a:gd name="connsiteX7716" fmla="*/ 1631395 w 7751585"/>
                <a:gd name="connsiteY7716" fmla="*/ 3015885 h 7753593"/>
                <a:gd name="connsiteX7717" fmla="*/ 1412314 w 7751585"/>
                <a:gd name="connsiteY7717" fmla="*/ 3003429 h 7753593"/>
                <a:gd name="connsiteX7718" fmla="*/ 1252217 w 7751585"/>
                <a:gd name="connsiteY7718" fmla="*/ 2927960 h 7753593"/>
                <a:gd name="connsiteX7719" fmla="*/ 1251118 w 7751585"/>
                <a:gd name="connsiteY7719" fmla="*/ 2925029 h 7753593"/>
                <a:gd name="connsiteX7720" fmla="*/ 1258811 w 7751585"/>
                <a:gd name="connsiteY7720" fmla="*/ 2910741 h 7753593"/>
                <a:gd name="connsiteX7721" fmla="*/ 1398026 w 7751585"/>
                <a:gd name="connsiteY7721" fmla="*/ 2987676 h 7753593"/>
                <a:gd name="connsiteX7722" fmla="*/ 1523320 w 7751585"/>
                <a:gd name="connsiteY7722" fmla="*/ 3056550 h 7753593"/>
                <a:gd name="connsiteX7723" fmla="*/ 1412314 w 7751585"/>
                <a:gd name="connsiteY7723" fmla="*/ 3003429 h 7753593"/>
                <a:gd name="connsiteX7724" fmla="*/ 1245622 w 7751585"/>
                <a:gd name="connsiteY7724" fmla="*/ 2932722 h 7753593"/>
                <a:gd name="connsiteX7725" fmla="*/ 1243058 w 7751585"/>
                <a:gd name="connsiteY7725" fmla="*/ 3115534 h 7753593"/>
                <a:gd name="connsiteX7726" fmla="*/ 1241226 w 7751585"/>
                <a:gd name="connsiteY7726" fmla="*/ 3290652 h 7753593"/>
                <a:gd name="connsiteX7727" fmla="*/ 1237929 w 7751585"/>
                <a:gd name="connsiteY7727" fmla="*/ 3291384 h 7753593"/>
                <a:gd name="connsiteX7728" fmla="*/ 1181877 w 7751585"/>
                <a:gd name="connsiteY7728" fmla="*/ 3193934 h 7753593"/>
                <a:gd name="connsiteX7729" fmla="*/ 1123260 w 7751585"/>
                <a:gd name="connsiteY7729" fmla="*/ 3092820 h 7753593"/>
                <a:gd name="connsiteX7730" fmla="*/ 1125824 w 7751585"/>
                <a:gd name="connsiteY7730" fmla="*/ 3083294 h 7753593"/>
                <a:gd name="connsiteX7731" fmla="*/ 1123992 w 7751585"/>
                <a:gd name="connsiteY7731" fmla="*/ 3081463 h 7753593"/>
                <a:gd name="connsiteX7732" fmla="*/ 1184075 w 7751585"/>
                <a:gd name="connsiteY7732" fmla="*/ 3008191 h 7753593"/>
                <a:gd name="connsiteX7733" fmla="*/ 1245622 w 7751585"/>
                <a:gd name="connsiteY7733" fmla="*/ 2932722 h 7753593"/>
                <a:gd name="connsiteX7734" fmla="*/ 1871358 w 7751585"/>
                <a:gd name="connsiteY7734" fmla="*/ 3370517 h 7753593"/>
                <a:gd name="connsiteX7735" fmla="*/ 1855971 w 7751585"/>
                <a:gd name="connsiteY7735" fmla="*/ 3345605 h 7753593"/>
                <a:gd name="connsiteX7736" fmla="*/ 1885279 w 7751585"/>
                <a:gd name="connsiteY7736" fmla="*/ 3234966 h 7753593"/>
                <a:gd name="connsiteX7737" fmla="*/ 1886378 w 7751585"/>
                <a:gd name="connsiteY7737" fmla="*/ 3235332 h 7753593"/>
                <a:gd name="connsiteX7738" fmla="*/ 1887477 w 7751585"/>
                <a:gd name="connsiteY7738" fmla="*/ 3234966 h 7753593"/>
                <a:gd name="connsiteX7739" fmla="*/ 1928509 w 7751585"/>
                <a:gd name="connsiteY7739" fmla="*/ 3384439 h 7753593"/>
                <a:gd name="connsiteX7740" fmla="*/ 1969907 w 7751585"/>
                <a:gd name="connsiteY7740" fmla="*/ 3532080 h 7753593"/>
                <a:gd name="connsiteX7741" fmla="*/ 1871358 w 7751585"/>
                <a:gd name="connsiteY7741" fmla="*/ 3370517 h 7753593"/>
                <a:gd name="connsiteX7742" fmla="*/ 1876853 w 7751585"/>
                <a:gd name="connsiteY7742" fmla="*/ 3218113 h 7753593"/>
                <a:gd name="connsiteX7743" fmla="*/ 1752658 w 7751585"/>
                <a:gd name="connsiteY7743" fmla="*/ 3161328 h 7753593"/>
                <a:gd name="connsiteX7744" fmla="*/ 1716756 w 7751585"/>
                <a:gd name="connsiteY7744" fmla="*/ 3054719 h 7753593"/>
                <a:gd name="connsiteX7745" fmla="*/ 1671694 w 7751585"/>
                <a:gd name="connsiteY7745" fmla="*/ 2922098 h 7753593"/>
                <a:gd name="connsiteX7746" fmla="*/ 1774273 w 7751585"/>
                <a:gd name="connsiteY7746" fmla="*/ 3068640 h 7753593"/>
                <a:gd name="connsiteX7747" fmla="*/ 1877952 w 7751585"/>
                <a:gd name="connsiteY7747" fmla="*/ 3215915 h 7753593"/>
                <a:gd name="connsiteX7748" fmla="*/ 1876853 w 7751585"/>
                <a:gd name="connsiteY7748" fmla="*/ 3218113 h 7753593"/>
                <a:gd name="connsiteX7749" fmla="*/ 1876853 w 7751585"/>
                <a:gd name="connsiteY7749" fmla="*/ 3218113 h 7753593"/>
                <a:gd name="connsiteX7750" fmla="*/ 1663634 w 7751585"/>
                <a:gd name="connsiteY7750" fmla="*/ 2912206 h 7753593"/>
                <a:gd name="connsiteX7751" fmla="*/ 1618939 w 7751585"/>
                <a:gd name="connsiteY7751" fmla="*/ 2996102 h 7753593"/>
                <a:gd name="connsiteX7752" fmla="*/ 1577907 w 7751585"/>
                <a:gd name="connsiteY7752" fmla="*/ 3074868 h 7753593"/>
                <a:gd name="connsiteX7753" fmla="*/ 1575342 w 7751585"/>
                <a:gd name="connsiteY7753" fmla="*/ 3074502 h 7753593"/>
                <a:gd name="connsiteX7754" fmla="*/ 1568748 w 7751585"/>
                <a:gd name="connsiteY7754" fmla="*/ 3077799 h 7753593"/>
                <a:gd name="connsiteX7755" fmla="*/ 1399858 w 7751585"/>
                <a:gd name="connsiteY7755" fmla="*/ 2984378 h 7753593"/>
                <a:gd name="connsiteX7756" fmla="*/ 1260277 w 7751585"/>
                <a:gd name="connsiteY7756" fmla="*/ 2907810 h 7753593"/>
                <a:gd name="connsiteX7757" fmla="*/ 1301675 w 7751585"/>
                <a:gd name="connsiteY7757" fmla="*/ 2830143 h 7753593"/>
                <a:gd name="connsiteX7758" fmla="*/ 1353331 w 7751585"/>
                <a:gd name="connsiteY7758" fmla="*/ 2732692 h 7753593"/>
                <a:gd name="connsiteX7759" fmla="*/ 1508299 w 7751585"/>
                <a:gd name="connsiteY7759" fmla="*/ 2822449 h 7753593"/>
                <a:gd name="connsiteX7760" fmla="*/ 1662901 w 7751585"/>
                <a:gd name="connsiteY7760" fmla="*/ 2911474 h 7753593"/>
                <a:gd name="connsiteX7761" fmla="*/ 1663634 w 7751585"/>
                <a:gd name="connsiteY7761" fmla="*/ 2912206 h 7753593"/>
                <a:gd name="connsiteX7762" fmla="*/ 1663634 w 7751585"/>
                <a:gd name="connsiteY7762" fmla="*/ 2912206 h 7753593"/>
                <a:gd name="connsiteX7763" fmla="*/ 1343073 w 7751585"/>
                <a:gd name="connsiteY7763" fmla="*/ 2744782 h 7753593"/>
                <a:gd name="connsiteX7764" fmla="*/ 1298378 w 7751585"/>
                <a:gd name="connsiteY7764" fmla="*/ 2827945 h 7753593"/>
                <a:gd name="connsiteX7765" fmla="*/ 1256980 w 7751585"/>
                <a:gd name="connsiteY7765" fmla="*/ 2905612 h 7753593"/>
                <a:gd name="connsiteX7766" fmla="*/ 1225107 w 7751585"/>
                <a:gd name="connsiteY7766" fmla="*/ 2888027 h 7753593"/>
                <a:gd name="connsiteX7767" fmla="*/ 1289219 w 7751585"/>
                <a:gd name="connsiteY7767" fmla="*/ 2810360 h 7753593"/>
                <a:gd name="connsiteX7768" fmla="*/ 1343073 w 7751585"/>
                <a:gd name="connsiteY7768" fmla="*/ 2744782 h 7753593"/>
                <a:gd name="connsiteX7769" fmla="*/ 1222908 w 7751585"/>
                <a:gd name="connsiteY7769" fmla="*/ 2892057 h 7753593"/>
                <a:gd name="connsiteX7770" fmla="*/ 1233533 w 7751585"/>
                <a:gd name="connsiteY7770" fmla="*/ 2909275 h 7753593"/>
                <a:gd name="connsiteX7771" fmla="*/ 1243791 w 7751585"/>
                <a:gd name="connsiteY7771" fmla="*/ 2925029 h 7753593"/>
                <a:gd name="connsiteX7772" fmla="*/ 1243058 w 7751585"/>
                <a:gd name="connsiteY7772" fmla="*/ 2925761 h 7753593"/>
                <a:gd name="connsiteX7773" fmla="*/ 1243058 w 7751585"/>
                <a:gd name="connsiteY7773" fmla="*/ 2929425 h 7753593"/>
                <a:gd name="connsiteX7774" fmla="*/ 1243424 w 7751585"/>
                <a:gd name="connsiteY7774" fmla="*/ 2929792 h 7753593"/>
                <a:gd name="connsiteX7775" fmla="*/ 1180778 w 7751585"/>
                <a:gd name="connsiteY7775" fmla="*/ 3005627 h 7753593"/>
                <a:gd name="connsiteX7776" fmla="*/ 1127290 w 7751585"/>
                <a:gd name="connsiteY7776" fmla="*/ 3070838 h 7753593"/>
                <a:gd name="connsiteX7777" fmla="*/ 1171619 w 7751585"/>
                <a:gd name="connsiteY7777" fmla="*/ 2988042 h 7753593"/>
                <a:gd name="connsiteX7778" fmla="*/ 1222908 w 7751585"/>
                <a:gd name="connsiteY7778" fmla="*/ 2892057 h 7753593"/>
                <a:gd name="connsiteX7779" fmla="*/ 1114834 w 7751585"/>
                <a:gd name="connsiteY7779" fmla="*/ 3094651 h 7753593"/>
                <a:gd name="connsiteX7780" fmla="*/ 1117398 w 7751585"/>
                <a:gd name="connsiteY7780" fmla="*/ 3095384 h 7753593"/>
                <a:gd name="connsiteX7781" fmla="*/ 1119963 w 7751585"/>
                <a:gd name="connsiteY7781" fmla="*/ 3094651 h 7753593"/>
                <a:gd name="connsiteX7782" fmla="*/ 1178579 w 7751585"/>
                <a:gd name="connsiteY7782" fmla="*/ 3196132 h 7753593"/>
                <a:gd name="connsiteX7783" fmla="*/ 1235364 w 7751585"/>
                <a:gd name="connsiteY7783" fmla="*/ 3293216 h 7753593"/>
                <a:gd name="connsiteX7784" fmla="*/ 1231335 w 7751585"/>
                <a:gd name="connsiteY7784" fmla="*/ 3297979 h 7753593"/>
                <a:gd name="connsiteX7785" fmla="*/ 1230602 w 7751585"/>
                <a:gd name="connsiteY7785" fmla="*/ 3301642 h 7753593"/>
                <a:gd name="connsiteX7786" fmla="*/ 1118497 w 7751585"/>
                <a:gd name="connsiteY7786" fmla="*/ 3303108 h 7753593"/>
                <a:gd name="connsiteX7787" fmla="*/ 1002362 w 7751585"/>
                <a:gd name="connsiteY7787" fmla="*/ 3304939 h 7753593"/>
                <a:gd name="connsiteX7788" fmla="*/ 1002362 w 7751585"/>
                <a:gd name="connsiteY7788" fmla="*/ 3303474 h 7753593"/>
                <a:gd name="connsiteX7789" fmla="*/ 999432 w 7751585"/>
                <a:gd name="connsiteY7789" fmla="*/ 3300177 h 7753593"/>
                <a:gd name="connsiteX7790" fmla="*/ 1057316 w 7751585"/>
                <a:gd name="connsiteY7790" fmla="*/ 3197231 h 7753593"/>
                <a:gd name="connsiteX7791" fmla="*/ 1114834 w 7751585"/>
                <a:gd name="connsiteY7791" fmla="*/ 3094651 h 7753593"/>
                <a:gd name="connsiteX7792" fmla="*/ 1851574 w 7751585"/>
                <a:gd name="connsiteY7792" fmla="*/ 2480273 h 7753593"/>
                <a:gd name="connsiteX7793" fmla="*/ 1842049 w 7751585"/>
                <a:gd name="connsiteY7793" fmla="*/ 2483204 h 7753593"/>
                <a:gd name="connsiteX7794" fmla="*/ 1844980 w 7751585"/>
                <a:gd name="connsiteY7794" fmla="*/ 2492729 h 7753593"/>
                <a:gd name="connsiteX7795" fmla="*/ 1848277 w 7751585"/>
                <a:gd name="connsiteY7795" fmla="*/ 2493462 h 7753593"/>
                <a:gd name="connsiteX7796" fmla="*/ 1851574 w 7751585"/>
                <a:gd name="connsiteY7796" fmla="*/ 2492729 h 7753593"/>
                <a:gd name="connsiteX7797" fmla="*/ 1922281 w 7751585"/>
                <a:gd name="connsiteY7797" fmla="*/ 2568931 h 7753593"/>
                <a:gd name="connsiteX7798" fmla="*/ 1887111 w 7751585"/>
                <a:gd name="connsiteY7798" fmla="*/ 2575892 h 7753593"/>
                <a:gd name="connsiteX7799" fmla="*/ 1887111 w 7751585"/>
                <a:gd name="connsiteY7799" fmla="*/ 2575892 h 7753593"/>
                <a:gd name="connsiteX7800" fmla="*/ 1886744 w 7751585"/>
                <a:gd name="connsiteY7800" fmla="*/ 2575892 h 7753593"/>
                <a:gd name="connsiteX7801" fmla="*/ 1885645 w 7751585"/>
                <a:gd name="connsiteY7801" fmla="*/ 2576259 h 7753593"/>
                <a:gd name="connsiteX7802" fmla="*/ 1885645 w 7751585"/>
                <a:gd name="connsiteY7802" fmla="*/ 2576259 h 7753593"/>
                <a:gd name="connsiteX7803" fmla="*/ 1884180 w 7751585"/>
                <a:gd name="connsiteY7803" fmla="*/ 2576625 h 7753593"/>
                <a:gd name="connsiteX7804" fmla="*/ 1884546 w 7751585"/>
                <a:gd name="connsiteY7804" fmla="*/ 2577724 h 7753593"/>
                <a:gd name="connsiteX7805" fmla="*/ 1884546 w 7751585"/>
                <a:gd name="connsiteY7805" fmla="*/ 2577724 h 7753593"/>
                <a:gd name="connsiteX7806" fmla="*/ 1884546 w 7751585"/>
                <a:gd name="connsiteY7806" fmla="*/ 2577724 h 7753593"/>
                <a:gd name="connsiteX7807" fmla="*/ 1884913 w 7751585"/>
                <a:gd name="connsiteY7807" fmla="*/ 2578090 h 7753593"/>
                <a:gd name="connsiteX7808" fmla="*/ 1885279 w 7751585"/>
                <a:gd name="connsiteY7808" fmla="*/ 2579556 h 7753593"/>
                <a:gd name="connsiteX7809" fmla="*/ 1886012 w 7751585"/>
                <a:gd name="connsiteY7809" fmla="*/ 2579189 h 7753593"/>
                <a:gd name="connsiteX7810" fmla="*/ 1944629 w 7751585"/>
                <a:gd name="connsiteY7810" fmla="*/ 2617657 h 7753593"/>
                <a:gd name="connsiteX7811" fmla="*/ 1998849 w 7751585"/>
                <a:gd name="connsiteY7811" fmla="*/ 2652827 h 7753593"/>
                <a:gd name="connsiteX7812" fmla="*/ 1998483 w 7751585"/>
                <a:gd name="connsiteY7812" fmla="*/ 2656490 h 7753593"/>
                <a:gd name="connsiteX7813" fmla="*/ 2001047 w 7751585"/>
                <a:gd name="connsiteY7813" fmla="*/ 2659421 h 7753593"/>
                <a:gd name="connsiteX7814" fmla="*/ 1976135 w 7751585"/>
                <a:gd name="connsiteY7814" fmla="*/ 2730128 h 7753593"/>
                <a:gd name="connsiteX7815" fmla="*/ 1951589 w 7751585"/>
                <a:gd name="connsiteY7815" fmla="*/ 2800834 h 7753593"/>
                <a:gd name="connsiteX7816" fmla="*/ 1944995 w 7751585"/>
                <a:gd name="connsiteY7816" fmla="*/ 2806330 h 7753593"/>
                <a:gd name="connsiteX7817" fmla="*/ 1948292 w 7751585"/>
                <a:gd name="connsiteY7817" fmla="*/ 2812558 h 7753593"/>
                <a:gd name="connsiteX7818" fmla="*/ 1951223 w 7751585"/>
                <a:gd name="connsiteY7818" fmla="*/ 2813290 h 7753593"/>
                <a:gd name="connsiteX7819" fmla="*/ 1955986 w 7751585"/>
                <a:gd name="connsiteY7819" fmla="*/ 2810726 h 7753593"/>
                <a:gd name="connsiteX7820" fmla="*/ 2038416 w 7751585"/>
                <a:gd name="connsiteY7820" fmla="*/ 2846262 h 7753593"/>
                <a:gd name="connsiteX7821" fmla="*/ 2119747 w 7751585"/>
                <a:gd name="connsiteY7821" fmla="*/ 2881066 h 7753593"/>
                <a:gd name="connsiteX7822" fmla="*/ 2119380 w 7751585"/>
                <a:gd name="connsiteY7822" fmla="*/ 2884730 h 7753593"/>
                <a:gd name="connsiteX7823" fmla="*/ 2123410 w 7751585"/>
                <a:gd name="connsiteY7823" fmla="*/ 2889492 h 7753593"/>
                <a:gd name="connsiteX7824" fmla="*/ 2127074 w 7751585"/>
                <a:gd name="connsiteY7824" fmla="*/ 2890591 h 7753593"/>
                <a:gd name="connsiteX7825" fmla="*/ 2128539 w 7751585"/>
                <a:gd name="connsiteY7825" fmla="*/ 2890225 h 7753593"/>
                <a:gd name="connsiteX7826" fmla="*/ 2210236 w 7751585"/>
                <a:gd name="connsiteY7826" fmla="*/ 3082562 h 7753593"/>
                <a:gd name="connsiteX7827" fmla="*/ 2207672 w 7751585"/>
                <a:gd name="connsiteY7827" fmla="*/ 3084760 h 7753593"/>
                <a:gd name="connsiteX7828" fmla="*/ 2207305 w 7751585"/>
                <a:gd name="connsiteY7828" fmla="*/ 3087324 h 7753593"/>
                <a:gd name="connsiteX7829" fmla="*/ 1991522 w 7751585"/>
                <a:gd name="connsiteY7829" fmla="*/ 3116266 h 7753593"/>
                <a:gd name="connsiteX7830" fmla="*/ 1989324 w 7751585"/>
                <a:gd name="connsiteY7830" fmla="*/ 3113702 h 7753593"/>
                <a:gd name="connsiteX7831" fmla="*/ 1981997 w 7751585"/>
                <a:gd name="connsiteY7831" fmla="*/ 3116266 h 7753593"/>
                <a:gd name="connsiteX7832" fmla="*/ 1982730 w 7751585"/>
                <a:gd name="connsiteY7832" fmla="*/ 3122128 h 7753593"/>
                <a:gd name="connsiteX7833" fmla="*/ 1967343 w 7751585"/>
                <a:gd name="connsiteY7833" fmla="*/ 3147407 h 7753593"/>
                <a:gd name="connsiteX7834" fmla="*/ 1951956 w 7751585"/>
                <a:gd name="connsiteY7834" fmla="*/ 3173051 h 7753593"/>
                <a:gd name="connsiteX7835" fmla="*/ 1946460 w 7751585"/>
                <a:gd name="connsiteY7835" fmla="*/ 3175250 h 7753593"/>
                <a:gd name="connsiteX7836" fmla="*/ 1946094 w 7751585"/>
                <a:gd name="connsiteY7836" fmla="*/ 3179279 h 7753593"/>
                <a:gd name="connsiteX7837" fmla="*/ 1948659 w 7751585"/>
                <a:gd name="connsiteY7837" fmla="*/ 3182210 h 7753593"/>
                <a:gd name="connsiteX7838" fmla="*/ 1950124 w 7751585"/>
                <a:gd name="connsiteY7838" fmla="*/ 3182577 h 7753593"/>
                <a:gd name="connsiteX7839" fmla="*/ 1956718 w 7751585"/>
                <a:gd name="connsiteY7839" fmla="*/ 3229836 h 7753593"/>
                <a:gd name="connsiteX7840" fmla="*/ 1964045 w 7751585"/>
                <a:gd name="connsiteY7840" fmla="*/ 3280027 h 7753593"/>
                <a:gd name="connsiteX7841" fmla="*/ 1963679 w 7751585"/>
                <a:gd name="connsiteY7841" fmla="*/ 3280027 h 7753593"/>
                <a:gd name="connsiteX7842" fmla="*/ 1964778 w 7751585"/>
                <a:gd name="connsiteY7842" fmla="*/ 3283691 h 7753593"/>
                <a:gd name="connsiteX7843" fmla="*/ 1965145 w 7751585"/>
                <a:gd name="connsiteY7843" fmla="*/ 3283691 h 7753593"/>
                <a:gd name="connsiteX7844" fmla="*/ 1968442 w 7751585"/>
                <a:gd name="connsiteY7844" fmla="*/ 3282592 h 7753593"/>
                <a:gd name="connsiteX7845" fmla="*/ 2057466 w 7751585"/>
                <a:gd name="connsiteY7845" fmla="*/ 3264274 h 7753593"/>
                <a:gd name="connsiteX7846" fmla="*/ 2141361 w 7751585"/>
                <a:gd name="connsiteY7846" fmla="*/ 3246689 h 7753593"/>
                <a:gd name="connsiteX7847" fmla="*/ 2144292 w 7751585"/>
                <a:gd name="connsiteY7847" fmla="*/ 3249986 h 7753593"/>
                <a:gd name="connsiteX7848" fmla="*/ 2153818 w 7751585"/>
                <a:gd name="connsiteY7848" fmla="*/ 3247055 h 7753593"/>
                <a:gd name="connsiteX7849" fmla="*/ 2154184 w 7751585"/>
                <a:gd name="connsiteY7849" fmla="*/ 3241560 h 7753593"/>
                <a:gd name="connsiteX7850" fmla="*/ 2329302 w 7751585"/>
                <a:gd name="connsiteY7850" fmla="*/ 3134951 h 7753593"/>
                <a:gd name="connsiteX7851" fmla="*/ 2417594 w 7751585"/>
                <a:gd name="connsiteY7851" fmla="*/ 3286988 h 7753593"/>
                <a:gd name="connsiteX7852" fmla="*/ 2394513 w 7751585"/>
                <a:gd name="connsiteY7852" fmla="*/ 3334614 h 7753593"/>
                <a:gd name="connsiteX7853" fmla="*/ 2356046 w 7751585"/>
                <a:gd name="connsiteY7853" fmla="*/ 3413747 h 7753593"/>
                <a:gd name="connsiteX7854" fmla="*/ 2350184 w 7751585"/>
                <a:gd name="connsiteY7854" fmla="*/ 3416311 h 7753593"/>
                <a:gd name="connsiteX7855" fmla="*/ 2352749 w 7751585"/>
                <a:gd name="connsiteY7855" fmla="*/ 3424005 h 7753593"/>
                <a:gd name="connsiteX7856" fmla="*/ 2355313 w 7751585"/>
                <a:gd name="connsiteY7856" fmla="*/ 3424738 h 7753593"/>
                <a:gd name="connsiteX7857" fmla="*/ 2359709 w 7751585"/>
                <a:gd name="connsiteY7857" fmla="*/ 3422173 h 7753593"/>
                <a:gd name="connsiteX7858" fmla="*/ 2444704 w 7751585"/>
                <a:gd name="connsiteY7858" fmla="*/ 3448551 h 7753593"/>
                <a:gd name="connsiteX7859" fmla="*/ 2529698 w 7751585"/>
                <a:gd name="connsiteY7859" fmla="*/ 3474928 h 7753593"/>
                <a:gd name="connsiteX7860" fmla="*/ 2529698 w 7751585"/>
                <a:gd name="connsiteY7860" fmla="*/ 3476760 h 7753593"/>
                <a:gd name="connsiteX7861" fmla="*/ 2532629 w 7751585"/>
                <a:gd name="connsiteY7861" fmla="*/ 3480057 h 7753593"/>
                <a:gd name="connsiteX7862" fmla="*/ 2535560 w 7751585"/>
                <a:gd name="connsiteY7862" fmla="*/ 3480790 h 7753593"/>
                <a:gd name="connsiteX7863" fmla="*/ 2540689 w 7751585"/>
                <a:gd name="connsiteY7863" fmla="*/ 3477493 h 7753593"/>
                <a:gd name="connsiteX7864" fmla="*/ 2538125 w 7751585"/>
                <a:gd name="connsiteY7864" fmla="*/ 3469433 h 7753593"/>
                <a:gd name="connsiteX7865" fmla="*/ 2533728 w 7751585"/>
                <a:gd name="connsiteY7865" fmla="*/ 3469067 h 7753593"/>
                <a:gd name="connsiteX7866" fmla="*/ 2432614 w 7751585"/>
                <a:gd name="connsiteY7866" fmla="*/ 3305672 h 7753593"/>
                <a:gd name="connsiteX7867" fmla="*/ 2434080 w 7751585"/>
                <a:gd name="connsiteY7867" fmla="*/ 3304207 h 7753593"/>
                <a:gd name="connsiteX7868" fmla="*/ 2432980 w 7751585"/>
                <a:gd name="connsiteY7868" fmla="*/ 3296513 h 7753593"/>
                <a:gd name="connsiteX7869" fmla="*/ 2548749 w 7751585"/>
                <a:gd name="connsiteY7869" fmla="*/ 3135683 h 7753593"/>
                <a:gd name="connsiteX7870" fmla="*/ 2548749 w 7751585"/>
                <a:gd name="connsiteY7870" fmla="*/ 3135317 h 7753593"/>
                <a:gd name="connsiteX7871" fmla="*/ 2549115 w 7751585"/>
                <a:gd name="connsiteY7871" fmla="*/ 3134584 h 7753593"/>
                <a:gd name="connsiteX7872" fmla="*/ 2548749 w 7751585"/>
                <a:gd name="connsiteY7872" fmla="*/ 3134218 h 7753593"/>
                <a:gd name="connsiteX7873" fmla="*/ 2548749 w 7751585"/>
                <a:gd name="connsiteY7873" fmla="*/ 3133485 h 7753593"/>
                <a:gd name="connsiteX7874" fmla="*/ 2547650 w 7751585"/>
                <a:gd name="connsiteY7874" fmla="*/ 3133119 h 7753593"/>
                <a:gd name="connsiteX7875" fmla="*/ 2547650 w 7751585"/>
                <a:gd name="connsiteY7875" fmla="*/ 3133119 h 7753593"/>
                <a:gd name="connsiteX7876" fmla="*/ 2332965 w 7751585"/>
                <a:gd name="connsiteY7876" fmla="*/ 3130554 h 7753593"/>
                <a:gd name="connsiteX7877" fmla="*/ 2443238 w 7751585"/>
                <a:gd name="connsiteY7877" fmla="*/ 2965694 h 7753593"/>
                <a:gd name="connsiteX7878" fmla="*/ 2443238 w 7751585"/>
                <a:gd name="connsiteY7878" fmla="*/ 2965694 h 7753593"/>
                <a:gd name="connsiteX7879" fmla="*/ 2443238 w 7751585"/>
                <a:gd name="connsiteY7879" fmla="*/ 2965694 h 7753593"/>
                <a:gd name="connsiteX7880" fmla="*/ 2442872 w 7751585"/>
                <a:gd name="connsiteY7880" fmla="*/ 2963863 h 7753593"/>
                <a:gd name="connsiteX7881" fmla="*/ 2401108 w 7751585"/>
                <a:gd name="connsiteY7881" fmla="*/ 2924662 h 7753593"/>
                <a:gd name="connsiteX7882" fmla="*/ 2359343 w 7751585"/>
                <a:gd name="connsiteY7882" fmla="*/ 2885829 h 7753593"/>
                <a:gd name="connsiteX7883" fmla="*/ 2358977 w 7751585"/>
                <a:gd name="connsiteY7883" fmla="*/ 2885829 h 7753593"/>
                <a:gd name="connsiteX7884" fmla="*/ 2358977 w 7751585"/>
                <a:gd name="connsiteY7884" fmla="*/ 2885829 h 7753593"/>
                <a:gd name="connsiteX7885" fmla="*/ 2305855 w 7751585"/>
                <a:gd name="connsiteY7885" fmla="*/ 2852857 h 7753593"/>
                <a:gd name="connsiteX7886" fmla="*/ 2256763 w 7751585"/>
                <a:gd name="connsiteY7886" fmla="*/ 2822816 h 7753593"/>
                <a:gd name="connsiteX7887" fmla="*/ 2257130 w 7751585"/>
                <a:gd name="connsiteY7887" fmla="*/ 2819885 h 7753593"/>
                <a:gd name="connsiteX7888" fmla="*/ 2254199 w 7751585"/>
                <a:gd name="connsiteY7888" fmla="*/ 2816588 h 7753593"/>
                <a:gd name="connsiteX7889" fmla="*/ 2248337 w 7751585"/>
                <a:gd name="connsiteY7889" fmla="*/ 2817320 h 7753593"/>
                <a:gd name="connsiteX7890" fmla="*/ 2193384 w 7751585"/>
                <a:gd name="connsiteY7890" fmla="*/ 2781418 h 7753593"/>
                <a:gd name="connsiteX7891" fmla="*/ 2138797 w 7751585"/>
                <a:gd name="connsiteY7891" fmla="*/ 2745881 h 7753593"/>
                <a:gd name="connsiteX7892" fmla="*/ 2139163 w 7751585"/>
                <a:gd name="connsiteY7892" fmla="*/ 2742584 h 7753593"/>
                <a:gd name="connsiteX7893" fmla="*/ 2136233 w 7751585"/>
                <a:gd name="connsiteY7893" fmla="*/ 2738920 h 7753593"/>
                <a:gd name="connsiteX7894" fmla="*/ 2132203 w 7751585"/>
                <a:gd name="connsiteY7894" fmla="*/ 2738554 h 7753593"/>
                <a:gd name="connsiteX7895" fmla="*/ 2028524 w 7751585"/>
                <a:gd name="connsiteY7895" fmla="*/ 2550247 h 7753593"/>
                <a:gd name="connsiteX7896" fmla="*/ 2028158 w 7751585"/>
                <a:gd name="connsiteY7896" fmla="*/ 2548782 h 7753593"/>
                <a:gd name="connsiteX7897" fmla="*/ 2027059 w 7751585"/>
                <a:gd name="connsiteY7897" fmla="*/ 2549148 h 7753593"/>
                <a:gd name="connsiteX7898" fmla="*/ 1938034 w 7751585"/>
                <a:gd name="connsiteY7898" fmla="*/ 2517275 h 7753593"/>
                <a:gd name="connsiteX7899" fmla="*/ 1854139 w 7751585"/>
                <a:gd name="connsiteY7899" fmla="*/ 2487600 h 7753593"/>
                <a:gd name="connsiteX7900" fmla="*/ 1854505 w 7751585"/>
                <a:gd name="connsiteY7900" fmla="*/ 2485036 h 7753593"/>
                <a:gd name="connsiteX7901" fmla="*/ 1851574 w 7751585"/>
                <a:gd name="connsiteY7901" fmla="*/ 2480273 h 7753593"/>
                <a:gd name="connsiteX7902" fmla="*/ 2531530 w 7751585"/>
                <a:gd name="connsiteY7902" fmla="*/ 3470532 h 7753593"/>
                <a:gd name="connsiteX7903" fmla="*/ 2531164 w 7751585"/>
                <a:gd name="connsiteY7903" fmla="*/ 3470898 h 7753593"/>
                <a:gd name="connsiteX7904" fmla="*/ 2446169 w 7751585"/>
                <a:gd name="connsiteY7904" fmla="*/ 3444521 h 7753593"/>
                <a:gd name="connsiteX7905" fmla="*/ 2360808 w 7751585"/>
                <a:gd name="connsiteY7905" fmla="*/ 3418143 h 7753593"/>
                <a:gd name="connsiteX7906" fmla="*/ 2360808 w 7751585"/>
                <a:gd name="connsiteY7906" fmla="*/ 3416311 h 7753593"/>
                <a:gd name="connsiteX7907" fmla="*/ 2359343 w 7751585"/>
                <a:gd name="connsiteY7907" fmla="*/ 3414846 h 7753593"/>
                <a:gd name="connsiteX7908" fmla="*/ 2393048 w 7751585"/>
                <a:gd name="connsiteY7908" fmla="*/ 3360259 h 7753593"/>
                <a:gd name="connsiteX7909" fmla="*/ 2425287 w 7751585"/>
                <a:gd name="connsiteY7909" fmla="*/ 3307138 h 7753593"/>
                <a:gd name="connsiteX7910" fmla="*/ 2427485 w 7751585"/>
                <a:gd name="connsiteY7910" fmla="*/ 3307504 h 7753593"/>
                <a:gd name="connsiteX7911" fmla="*/ 2429683 w 7751585"/>
                <a:gd name="connsiteY7911" fmla="*/ 3306771 h 7753593"/>
                <a:gd name="connsiteX7912" fmla="*/ 2531530 w 7751585"/>
                <a:gd name="connsiteY7912" fmla="*/ 3470532 h 7753593"/>
                <a:gd name="connsiteX7913" fmla="*/ 2140262 w 7751585"/>
                <a:gd name="connsiteY7913" fmla="*/ 2908543 h 7753593"/>
                <a:gd name="connsiteX7914" fmla="*/ 2228554 w 7751585"/>
                <a:gd name="connsiteY7914" fmla="*/ 3063145 h 7753593"/>
                <a:gd name="connsiteX7915" fmla="*/ 2217197 w 7751585"/>
                <a:gd name="connsiteY7915" fmla="*/ 3081096 h 7753593"/>
                <a:gd name="connsiteX7916" fmla="*/ 2213900 w 7751585"/>
                <a:gd name="connsiteY7916" fmla="*/ 3080730 h 7753593"/>
                <a:gd name="connsiteX7917" fmla="*/ 2140262 w 7751585"/>
                <a:gd name="connsiteY7917" fmla="*/ 2908543 h 7753593"/>
                <a:gd name="connsiteX7918" fmla="*/ 2039881 w 7751585"/>
                <a:gd name="connsiteY7918" fmla="*/ 2842965 h 7753593"/>
                <a:gd name="connsiteX7919" fmla="*/ 1957085 w 7751585"/>
                <a:gd name="connsiteY7919" fmla="*/ 2807795 h 7753593"/>
                <a:gd name="connsiteX7920" fmla="*/ 1957085 w 7751585"/>
                <a:gd name="connsiteY7920" fmla="*/ 2806696 h 7753593"/>
                <a:gd name="connsiteX7921" fmla="*/ 2130005 w 7751585"/>
                <a:gd name="connsiteY7921" fmla="*/ 2746614 h 7753593"/>
                <a:gd name="connsiteX7922" fmla="*/ 2131836 w 7751585"/>
                <a:gd name="connsiteY7922" fmla="*/ 2748446 h 7753593"/>
                <a:gd name="connsiteX7923" fmla="*/ 2132569 w 7751585"/>
                <a:gd name="connsiteY7923" fmla="*/ 2748446 h 7753593"/>
                <a:gd name="connsiteX7924" fmla="*/ 2129272 w 7751585"/>
                <a:gd name="connsiteY7924" fmla="*/ 2812558 h 7753593"/>
                <a:gd name="connsiteX7925" fmla="*/ 2126341 w 7751585"/>
                <a:gd name="connsiteY7925" fmla="*/ 2874472 h 7753593"/>
                <a:gd name="connsiteX7926" fmla="*/ 2121212 w 7751585"/>
                <a:gd name="connsiteY7926" fmla="*/ 2877403 h 7753593"/>
                <a:gd name="connsiteX7927" fmla="*/ 2039881 w 7751585"/>
                <a:gd name="connsiteY7927" fmla="*/ 2842965 h 7753593"/>
                <a:gd name="connsiteX7928" fmla="*/ 2430782 w 7751585"/>
                <a:gd name="connsiteY7928" fmla="*/ 3275265 h 7753593"/>
                <a:gd name="connsiteX7929" fmla="*/ 2427485 w 7751585"/>
                <a:gd name="connsiteY7929" fmla="*/ 3293582 h 7753593"/>
                <a:gd name="connsiteX7930" fmla="*/ 2426020 w 7751585"/>
                <a:gd name="connsiteY7930" fmla="*/ 3293582 h 7753593"/>
                <a:gd name="connsiteX7931" fmla="*/ 2421990 w 7751585"/>
                <a:gd name="connsiteY7931" fmla="*/ 3286255 h 7753593"/>
                <a:gd name="connsiteX7932" fmla="*/ 2432980 w 7751585"/>
                <a:gd name="connsiteY7932" fmla="*/ 3263541 h 7753593"/>
                <a:gd name="connsiteX7933" fmla="*/ 2430782 w 7751585"/>
                <a:gd name="connsiteY7933" fmla="*/ 3275265 h 7753593"/>
                <a:gd name="connsiteX7934" fmla="*/ 2430782 w 7751585"/>
                <a:gd name="connsiteY7934" fmla="*/ 3275265 h 7753593"/>
                <a:gd name="connsiteX7935" fmla="*/ 2014236 w 7751585"/>
                <a:gd name="connsiteY7935" fmla="*/ 2602270 h 7753593"/>
                <a:gd name="connsiteX7936" fmla="*/ 2003978 w 7751585"/>
                <a:gd name="connsiteY7936" fmla="*/ 2649163 h 7753593"/>
                <a:gd name="connsiteX7937" fmla="*/ 2001780 w 7751585"/>
                <a:gd name="connsiteY7937" fmla="*/ 2649530 h 7753593"/>
                <a:gd name="connsiteX7938" fmla="*/ 1928875 w 7751585"/>
                <a:gd name="connsiteY7938" fmla="*/ 2571129 h 7753593"/>
                <a:gd name="connsiteX7939" fmla="*/ 1957085 w 7751585"/>
                <a:gd name="connsiteY7939" fmla="*/ 2565634 h 7753593"/>
                <a:gd name="connsiteX7940" fmla="*/ 2025227 w 7751585"/>
                <a:gd name="connsiteY7940" fmla="*/ 2552079 h 7753593"/>
                <a:gd name="connsiteX7941" fmla="*/ 2014236 w 7751585"/>
                <a:gd name="connsiteY7941" fmla="*/ 2602270 h 7753593"/>
                <a:gd name="connsiteX7942" fmla="*/ 2190819 w 7751585"/>
                <a:gd name="connsiteY7942" fmla="*/ 2852857 h 7753593"/>
                <a:gd name="connsiteX7943" fmla="*/ 2249070 w 7751585"/>
                <a:gd name="connsiteY7943" fmla="*/ 2823915 h 7753593"/>
                <a:gd name="connsiteX7944" fmla="*/ 2250169 w 7751585"/>
                <a:gd name="connsiteY7944" fmla="*/ 2825014 h 7753593"/>
                <a:gd name="connsiteX7945" fmla="*/ 2252734 w 7751585"/>
                <a:gd name="connsiteY7945" fmla="*/ 2825746 h 7753593"/>
                <a:gd name="connsiteX7946" fmla="*/ 2254932 w 7751585"/>
                <a:gd name="connsiteY7946" fmla="*/ 2824647 h 7753593"/>
                <a:gd name="connsiteX7947" fmla="*/ 2293399 w 7751585"/>
                <a:gd name="connsiteY7947" fmla="*/ 2860550 h 7753593"/>
                <a:gd name="connsiteX7948" fmla="*/ 2331866 w 7751585"/>
                <a:gd name="connsiteY7948" fmla="*/ 2896087 h 7753593"/>
                <a:gd name="connsiteX7949" fmla="*/ 2135500 w 7751585"/>
                <a:gd name="connsiteY7949" fmla="*/ 2880700 h 7753593"/>
                <a:gd name="connsiteX7950" fmla="*/ 2135500 w 7751585"/>
                <a:gd name="connsiteY7950" fmla="*/ 2879967 h 7753593"/>
                <a:gd name="connsiteX7951" fmla="*/ 2190819 w 7751585"/>
                <a:gd name="connsiteY7951" fmla="*/ 2852857 h 7753593"/>
                <a:gd name="connsiteX7952" fmla="*/ 1980531 w 7751585"/>
                <a:gd name="connsiteY7952" fmla="*/ 3188438 h 7753593"/>
                <a:gd name="connsiteX7953" fmla="*/ 2034019 w 7751585"/>
                <a:gd name="connsiteY7953" fmla="*/ 3206390 h 7753593"/>
                <a:gd name="connsiteX7954" fmla="*/ 2012771 w 7751585"/>
                <a:gd name="connsiteY7954" fmla="*/ 3228737 h 7753593"/>
                <a:gd name="connsiteX7955" fmla="*/ 1969174 w 7751585"/>
                <a:gd name="connsiteY7955" fmla="*/ 3275631 h 7753593"/>
                <a:gd name="connsiteX7956" fmla="*/ 1979066 w 7751585"/>
                <a:gd name="connsiteY7956" fmla="*/ 3199795 h 7753593"/>
                <a:gd name="connsiteX7957" fmla="*/ 1980531 w 7751585"/>
                <a:gd name="connsiteY7957" fmla="*/ 3188438 h 7753593"/>
                <a:gd name="connsiteX7958" fmla="*/ 2113885 w 7751585"/>
                <a:gd name="connsiteY7958" fmla="*/ 3179279 h 7753593"/>
                <a:gd name="connsiteX7959" fmla="*/ 2158214 w 7751585"/>
                <a:gd name="connsiteY7959" fmla="*/ 3177814 h 7753593"/>
                <a:gd name="connsiteX7960" fmla="*/ 2103627 w 7751585"/>
                <a:gd name="connsiteY7960" fmla="*/ 3206390 h 7753593"/>
                <a:gd name="connsiteX7961" fmla="*/ 2070289 w 7751585"/>
                <a:gd name="connsiteY7961" fmla="*/ 3180745 h 7753593"/>
                <a:gd name="connsiteX7962" fmla="*/ 2113885 w 7751585"/>
                <a:gd name="connsiteY7962" fmla="*/ 3179279 h 7753593"/>
                <a:gd name="connsiteX7963" fmla="*/ 2147590 w 7751585"/>
                <a:gd name="connsiteY7963" fmla="*/ 3235698 h 7753593"/>
                <a:gd name="connsiteX7964" fmla="*/ 2143193 w 7751585"/>
                <a:gd name="connsiteY7964" fmla="*/ 3237164 h 7753593"/>
                <a:gd name="connsiteX7965" fmla="*/ 2106558 w 7751585"/>
                <a:gd name="connsiteY7965" fmla="*/ 3208588 h 7753593"/>
                <a:gd name="connsiteX7966" fmla="*/ 2161145 w 7751585"/>
                <a:gd name="connsiteY7966" fmla="*/ 3179646 h 7753593"/>
                <a:gd name="connsiteX7967" fmla="*/ 2162244 w 7751585"/>
                <a:gd name="connsiteY7967" fmla="*/ 3180745 h 7753593"/>
                <a:gd name="connsiteX7968" fmla="*/ 2154550 w 7751585"/>
                <a:gd name="connsiteY7968" fmla="*/ 3208222 h 7753593"/>
                <a:gd name="connsiteX7969" fmla="*/ 2147590 w 7751585"/>
                <a:gd name="connsiteY7969" fmla="*/ 3235698 h 7753593"/>
                <a:gd name="connsiteX7970" fmla="*/ 2147590 w 7751585"/>
                <a:gd name="connsiteY7970" fmla="*/ 3235698 h 7753593"/>
                <a:gd name="connsiteX7971" fmla="*/ 2221960 w 7751585"/>
                <a:gd name="connsiteY7971" fmla="*/ 3086225 h 7753593"/>
                <a:gd name="connsiteX7972" fmla="*/ 2231485 w 7751585"/>
                <a:gd name="connsiteY7972" fmla="*/ 3080730 h 7753593"/>
                <a:gd name="connsiteX7973" fmla="*/ 2225257 w 7751585"/>
                <a:gd name="connsiteY7973" fmla="*/ 3089522 h 7753593"/>
                <a:gd name="connsiteX7974" fmla="*/ 2221960 w 7751585"/>
                <a:gd name="connsiteY7974" fmla="*/ 3088423 h 7753593"/>
                <a:gd name="connsiteX7975" fmla="*/ 2221960 w 7751585"/>
                <a:gd name="connsiteY7975" fmla="*/ 3086225 h 7753593"/>
                <a:gd name="connsiteX7976" fmla="*/ 2221960 w 7751585"/>
                <a:gd name="connsiteY7976" fmla="*/ 3086225 h 7753593"/>
                <a:gd name="connsiteX7977" fmla="*/ 2188621 w 7751585"/>
                <a:gd name="connsiteY7977" fmla="*/ 3130921 h 7753593"/>
                <a:gd name="connsiteX7978" fmla="*/ 2167006 w 7751585"/>
                <a:gd name="connsiteY7978" fmla="*/ 3170121 h 7753593"/>
                <a:gd name="connsiteX7979" fmla="*/ 2160412 w 7751585"/>
                <a:gd name="connsiteY7979" fmla="*/ 3172685 h 7753593"/>
                <a:gd name="connsiteX7980" fmla="*/ 2106558 w 7751585"/>
                <a:gd name="connsiteY7980" fmla="*/ 3155100 h 7753593"/>
                <a:gd name="connsiteX7981" fmla="*/ 2209137 w 7751585"/>
                <a:gd name="connsiteY7981" fmla="*/ 3094285 h 7753593"/>
                <a:gd name="connsiteX7982" fmla="*/ 2188621 w 7751585"/>
                <a:gd name="connsiteY7982" fmla="*/ 3130921 h 7753593"/>
                <a:gd name="connsiteX7983" fmla="*/ 2154917 w 7751585"/>
                <a:gd name="connsiteY7983" fmla="*/ 3174150 h 7753593"/>
                <a:gd name="connsiteX7984" fmla="*/ 2072853 w 7751585"/>
                <a:gd name="connsiteY7984" fmla="*/ 3174517 h 7753593"/>
                <a:gd name="connsiteX7985" fmla="*/ 2102162 w 7751585"/>
                <a:gd name="connsiteY7985" fmla="*/ 3156932 h 7753593"/>
                <a:gd name="connsiteX7986" fmla="*/ 2154917 w 7751585"/>
                <a:gd name="connsiteY7986" fmla="*/ 3174150 h 7753593"/>
                <a:gd name="connsiteX7987" fmla="*/ 2170670 w 7751585"/>
                <a:gd name="connsiteY7987" fmla="*/ 3172685 h 7753593"/>
                <a:gd name="connsiteX7988" fmla="*/ 2170304 w 7751585"/>
                <a:gd name="connsiteY7988" fmla="*/ 3172319 h 7753593"/>
                <a:gd name="connsiteX7989" fmla="*/ 2184958 w 7751585"/>
                <a:gd name="connsiteY7989" fmla="*/ 3152169 h 7753593"/>
                <a:gd name="connsiteX7990" fmla="*/ 2179462 w 7751585"/>
                <a:gd name="connsiteY7990" fmla="*/ 3164992 h 7753593"/>
                <a:gd name="connsiteX7991" fmla="*/ 2176532 w 7751585"/>
                <a:gd name="connsiteY7991" fmla="*/ 3171586 h 7753593"/>
                <a:gd name="connsiteX7992" fmla="*/ 2170670 w 7751585"/>
                <a:gd name="connsiteY7992" fmla="*/ 3172685 h 7753593"/>
                <a:gd name="connsiteX7993" fmla="*/ 2182760 w 7751585"/>
                <a:gd name="connsiteY7993" fmla="*/ 3148872 h 7753593"/>
                <a:gd name="connsiteX7994" fmla="*/ 2191919 w 7751585"/>
                <a:gd name="connsiteY7994" fmla="*/ 3132752 h 7753593"/>
                <a:gd name="connsiteX7995" fmla="*/ 2198513 w 7751585"/>
                <a:gd name="connsiteY7995" fmla="*/ 3120663 h 7753593"/>
                <a:gd name="connsiteX7996" fmla="*/ 2191919 w 7751585"/>
                <a:gd name="connsiteY7996" fmla="*/ 3136050 h 7753593"/>
                <a:gd name="connsiteX7997" fmla="*/ 2182760 w 7751585"/>
                <a:gd name="connsiteY7997" fmla="*/ 3148872 h 7753593"/>
                <a:gd name="connsiteX7998" fmla="*/ 2213533 w 7751585"/>
                <a:gd name="connsiteY7998" fmla="*/ 3094651 h 7753593"/>
                <a:gd name="connsiteX7999" fmla="*/ 2214633 w 7751585"/>
                <a:gd name="connsiteY7999" fmla="*/ 3095018 h 7753593"/>
                <a:gd name="connsiteX8000" fmla="*/ 2220861 w 7751585"/>
                <a:gd name="connsiteY8000" fmla="*/ 3091720 h 7753593"/>
                <a:gd name="connsiteX8001" fmla="*/ 2223059 w 7751585"/>
                <a:gd name="connsiteY8001" fmla="*/ 3092453 h 7753593"/>
                <a:gd name="connsiteX8002" fmla="*/ 2201810 w 7751585"/>
                <a:gd name="connsiteY8002" fmla="*/ 3121762 h 7753593"/>
                <a:gd name="connsiteX8003" fmla="*/ 2213533 w 7751585"/>
                <a:gd name="connsiteY8003" fmla="*/ 3094651 h 7753593"/>
                <a:gd name="connsiteX8004" fmla="*/ 2158580 w 7751585"/>
                <a:gd name="connsiteY8004" fmla="*/ 3210053 h 7753593"/>
                <a:gd name="connsiteX8005" fmla="*/ 2165907 w 7751585"/>
                <a:gd name="connsiteY8005" fmla="*/ 3182577 h 7753593"/>
                <a:gd name="connsiteX8006" fmla="*/ 2171769 w 7751585"/>
                <a:gd name="connsiteY8006" fmla="*/ 3178913 h 7753593"/>
                <a:gd name="connsiteX8007" fmla="*/ 2172135 w 7751585"/>
                <a:gd name="connsiteY8007" fmla="*/ 3175982 h 7753593"/>
                <a:gd name="connsiteX8008" fmla="*/ 2175433 w 7751585"/>
                <a:gd name="connsiteY8008" fmla="*/ 3175250 h 7753593"/>
                <a:gd name="connsiteX8009" fmla="*/ 2156382 w 7751585"/>
                <a:gd name="connsiteY8009" fmla="*/ 3219212 h 7753593"/>
                <a:gd name="connsiteX8010" fmla="*/ 2158580 w 7751585"/>
                <a:gd name="connsiteY8010" fmla="*/ 3210053 h 7753593"/>
                <a:gd name="connsiteX8011" fmla="*/ 2158580 w 7751585"/>
                <a:gd name="connsiteY8011" fmla="*/ 3210053 h 7753593"/>
                <a:gd name="connsiteX8012" fmla="*/ 2179462 w 7751585"/>
                <a:gd name="connsiteY8012" fmla="*/ 3174150 h 7753593"/>
                <a:gd name="connsiteX8013" fmla="*/ 2183126 w 7751585"/>
                <a:gd name="connsiteY8013" fmla="*/ 3173051 h 7753593"/>
                <a:gd name="connsiteX8014" fmla="*/ 2166274 w 7751585"/>
                <a:gd name="connsiteY8014" fmla="*/ 3204924 h 7753593"/>
                <a:gd name="connsiteX8015" fmla="*/ 2179462 w 7751585"/>
                <a:gd name="connsiteY8015" fmla="*/ 3174150 h 7753593"/>
                <a:gd name="connsiteX8016" fmla="*/ 2181294 w 7751585"/>
                <a:gd name="connsiteY8016" fmla="*/ 3169754 h 7753593"/>
                <a:gd name="connsiteX8017" fmla="*/ 2183126 w 7751585"/>
                <a:gd name="connsiteY8017" fmla="*/ 3165724 h 7753593"/>
                <a:gd name="connsiteX8018" fmla="*/ 2195216 w 7751585"/>
                <a:gd name="connsiteY8018" fmla="*/ 3137881 h 7753593"/>
                <a:gd name="connsiteX8019" fmla="*/ 2203276 w 7751585"/>
                <a:gd name="connsiteY8019" fmla="*/ 3126524 h 7753593"/>
                <a:gd name="connsiteX8020" fmla="*/ 2223059 w 7751585"/>
                <a:gd name="connsiteY8020" fmla="*/ 3098681 h 7753593"/>
                <a:gd name="connsiteX8021" fmla="*/ 2191186 w 7751585"/>
                <a:gd name="connsiteY8021" fmla="*/ 3158031 h 7753593"/>
                <a:gd name="connsiteX8022" fmla="*/ 2185691 w 7751585"/>
                <a:gd name="connsiteY8022" fmla="*/ 3168655 h 7753593"/>
                <a:gd name="connsiteX8023" fmla="*/ 2181294 w 7751585"/>
                <a:gd name="connsiteY8023" fmla="*/ 3169754 h 7753593"/>
                <a:gd name="connsiteX8024" fmla="*/ 2307687 w 7751585"/>
                <a:gd name="connsiteY8024" fmla="*/ 2945911 h 7753593"/>
                <a:gd name="connsiteX8025" fmla="*/ 2238446 w 7751585"/>
                <a:gd name="connsiteY8025" fmla="*/ 3070106 h 7753593"/>
                <a:gd name="connsiteX8026" fmla="*/ 2236248 w 7751585"/>
                <a:gd name="connsiteY8026" fmla="*/ 3070106 h 7753593"/>
                <a:gd name="connsiteX8027" fmla="*/ 2232218 w 7751585"/>
                <a:gd name="connsiteY8027" fmla="*/ 3063145 h 7753593"/>
                <a:gd name="connsiteX8028" fmla="*/ 2307687 w 7751585"/>
                <a:gd name="connsiteY8028" fmla="*/ 2945911 h 7753593"/>
                <a:gd name="connsiteX8029" fmla="*/ 2233683 w 7751585"/>
                <a:gd name="connsiteY8029" fmla="*/ 3071571 h 7753593"/>
                <a:gd name="connsiteX8030" fmla="*/ 2232584 w 7751585"/>
                <a:gd name="connsiteY8030" fmla="*/ 3072304 h 7753593"/>
                <a:gd name="connsiteX8031" fmla="*/ 2232218 w 7751585"/>
                <a:gd name="connsiteY8031" fmla="*/ 3075601 h 7753593"/>
                <a:gd name="connsiteX8032" fmla="*/ 2225257 w 7751585"/>
                <a:gd name="connsiteY8032" fmla="*/ 3079264 h 7753593"/>
                <a:gd name="connsiteX8033" fmla="*/ 2219762 w 7751585"/>
                <a:gd name="connsiteY8033" fmla="*/ 3082195 h 7753593"/>
                <a:gd name="connsiteX8034" fmla="*/ 2230386 w 7751585"/>
                <a:gd name="connsiteY8034" fmla="*/ 3065709 h 7753593"/>
                <a:gd name="connsiteX8035" fmla="*/ 2233683 w 7751585"/>
                <a:gd name="connsiteY8035" fmla="*/ 3071571 h 7753593"/>
                <a:gd name="connsiteX8036" fmla="*/ 2065892 w 7751585"/>
                <a:gd name="connsiteY8036" fmla="*/ 3174883 h 7753593"/>
                <a:gd name="connsiteX8037" fmla="*/ 2064793 w 7751585"/>
                <a:gd name="connsiteY8037" fmla="*/ 3174883 h 7753593"/>
                <a:gd name="connsiteX8038" fmla="*/ 2064427 w 7751585"/>
                <a:gd name="connsiteY8038" fmla="*/ 3174517 h 7753593"/>
                <a:gd name="connsiteX8039" fmla="*/ 2062229 w 7751585"/>
                <a:gd name="connsiteY8039" fmla="*/ 3174517 h 7753593"/>
                <a:gd name="connsiteX8040" fmla="*/ 1996285 w 7751585"/>
                <a:gd name="connsiteY8040" fmla="*/ 3123227 h 7753593"/>
                <a:gd name="connsiteX8041" fmla="*/ 2076150 w 7751585"/>
                <a:gd name="connsiteY8041" fmla="*/ 3149238 h 7753593"/>
                <a:gd name="connsiteX8042" fmla="*/ 2097765 w 7751585"/>
                <a:gd name="connsiteY8042" fmla="*/ 3156199 h 7753593"/>
                <a:gd name="connsiteX8043" fmla="*/ 2065892 w 7751585"/>
                <a:gd name="connsiteY8043" fmla="*/ 3174883 h 7753593"/>
                <a:gd name="connsiteX8044" fmla="*/ 1988591 w 7751585"/>
                <a:gd name="connsiteY8044" fmla="*/ 3122861 h 7753593"/>
                <a:gd name="connsiteX8045" fmla="*/ 1989690 w 7751585"/>
                <a:gd name="connsiteY8045" fmla="*/ 3122128 h 7753593"/>
                <a:gd name="connsiteX8046" fmla="*/ 2023395 w 7751585"/>
                <a:gd name="connsiteY8046" fmla="*/ 3149971 h 7753593"/>
                <a:gd name="connsiteX8047" fmla="*/ 2053436 w 7751585"/>
                <a:gd name="connsiteY8047" fmla="*/ 3174517 h 7753593"/>
                <a:gd name="connsiteX8048" fmla="*/ 1981997 w 7751585"/>
                <a:gd name="connsiteY8048" fmla="*/ 3174883 h 7753593"/>
                <a:gd name="connsiteX8049" fmla="*/ 1988591 w 7751585"/>
                <a:gd name="connsiteY8049" fmla="*/ 3122861 h 7753593"/>
                <a:gd name="connsiteX8050" fmla="*/ 1977967 w 7751585"/>
                <a:gd name="connsiteY8050" fmla="*/ 3179279 h 7753593"/>
                <a:gd name="connsiteX8051" fmla="*/ 1977234 w 7751585"/>
                <a:gd name="connsiteY8051" fmla="*/ 3183676 h 7753593"/>
                <a:gd name="connsiteX8052" fmla="*/ 1962946 w 7751585"/>
                <a:gd name="connsiteY8052" fmla="*/ 3178913 h 7753593"/>
                <a:gd name="connsiteX8053" fmla="*/ 1977967 w 7751585"/>
                <a:gd name="connsiteY8053" fmla="*/ 3179279 h 7753593"/>
                <a:gd name="connsiteX8054" fmla="*/ 1981630 w 7751585"/>
                <a:gd name="connsiteY8054" fmla="*/ 3179279 h 7753593"/>
                <a:gd name="connsiteX8055" fmla="*/ 2006909 w 7751585"/>
                <a:gd name="connsiteY8055" fmla="*/ 3180012 h 7753593"/>
                <a:gd name="connsiteX8056" fmla="*/ 2056367 w 7751585"/>
                <a:gd name="connsiteY8056" fmla="*/ 3180745 h 7753593"/>
                <a:gd name="connsiteX8057" fmla="*/ 2057100 w 7751585"/>
                <a:gd name="connsiteY8057" fmla="*/ 3181478 h 7753593"/>
                <a:gd name="connsiteX8058" fmla="*/ 2036584 w 7751585"/>
                <a:gd name="connsiteY8058" fmla="*/ 3203459 h 7753593"/>
                <a:gd name="connsiteX8059" fmla="*/ 1980898 w 7751585"/>
                <a:gd name="connsiteY8059" fmla="*/ 3184775 h 7753593"/>
                <a:gd name="connsiteX8060" fmla="*/ 1981630 w 7751585"/>
                <a:gd name="connsiteY8060" fmla="*/ 3179279 h 7753593"/>
                <a:gd name="connsiteX8061" fmla="*/ 2015702 w 7751585"/>
                <a:gd name="connsiteY8061" fmla="*/ 3230936 h 7753593"/>
                <a:gd name="connsiteX8062" fmla="*/ 2037683 w 7751585"/>
                <a:gd name="connsiteY8062" fmla="*/ 3207489 h 7753593"/>
                <a:gd name="connsiteX8063" fmla="*/ 2076883 w 7751585"/>
                <a:gd name="connsiteY8063" fmla="*/ 3220678 h 7753593"/>
                <a:gd name="connsiteX8064" fmla="*/ 1975036 w 7751585"/>
                <a:gd name="connsiteY8064" fmla="*/ 3274532 h 7753593"/>
                <a:gd name="connsiteX8065" fmla="*/ 2015702 w 7751585"/>
                <a:gd name="connsiteY8065" fmla="*/ 3230936 h 7753593"/>
                <a:gd name="connsiteX8066" fmla="*/ 2040247 w 7751585"/>
                <a:gd name="connsiteY8066" fmla="*/ 3204924 h 7753593"/>
                <a:gd name="connsiteX8067" fmla="*/ 2059298 w 7751585"/>
                <a:gd name="connsiteY8067" fmla="*/ 3184409 h 7753593"/>
                <a:gd name="connsiteX8068" fmla="*/ 2061862 w 7751585"/>
                <a:gd name="connsiteY8068" fmla="*/ 3185141 h 7753593"/>
                <a:gd name="connsiteX8069" fmla="*/ 2061862 w 7751585"/>
                <a:gd name="connsiteY8069" fmla="*/ 3185141 h 7753593"/>
                <a:gd name="connsiteX8070" fmla="*/ 2064427 w 7751585"/>
                <a:gd name="connsiteY8070" fmla="*/ 3183676 h 7753593"/>
                <a:gd name="connsiteX8071" fmla="*/ 2098864 w 7751585"/>
                <a:gd name="connsiteY8071" fmla="*/ 3209321 h 7753593"/>
                <a:gd name="connsiteX8072" fmla="*/ 2080913 w 7751585"/>
                <a:gd name="connsiteY8072" fmla="*/ 3218846 h 7753593"/>
                <a:gd name="connsiteX8073" fmla="*/ 2040247 w 7751585"/>
                <a:gd name="connsiteY8073" fmla="*/ 3204924 h 7753593"/>
                <a:gd name="connsiteX8074" fmla="*/ 2101795 w 7751585"/>
                <a:gd name="connsiteY8074" fmla="*/ 3211152 h 7753593"/>
                <a:gd name="connsiteX8075" fmla="*/ 2103261 w 7751585"/>
                <a:gd name="connsiteY8075" fmla="*/ 3212251 h 7753593"/>
                <a:gd name="connsiteX8076" fmla="*/ 2137332 w 7751585"/>
                <a:gd name="connsiteY8076" fmla="*/ 3237530 h 7753593"/>
                <a:gd name="connsiteX8077" fmla="*/ 2084943 w 7751585"/>
                <a:gd name="connsiteY8077" fmla="*/ 3219945 h 7753593"/>
                <a:gd name="connsiteX8078" fmla="*/ 2101795 w 7751585"/>
                <a:gd name="connsiteY8078" fmla="*/ 3211152 h 7753593"/>
                <a:gd name="connsiteX8079" fmla="*/ 2190087 w 7751585"/>
                <a:gd name="connsiteY8079" fmla="*/ 3167190 h 7753593"/>
                <a:gd name="connsiteX8080" fmla="*/ 2194117 w 7751585"/>
                <a:gd name="connsiteY8080" fmla="*/ 3159496 h 7753593"/>
                <a:gd name="connsiteX8081" fmla="*/ 2228920 w 7751585"/>
                <a:gd name="connsiteY8081" fmla="*/ 3095018 h 7753593"/>
                <a:gd name="connsiteX8082" fmla="*/ 2271784 w 7751585"/>
                <a:gd name="connsiteY8082" fmla="*/ 3111504 h 7753593"/>
                <a:gd name="connsiteX8083" fmla="*/ 2324539 w 7751585"/>
                <a:gd name="connsiteY8083" fmla="*/ 3131653 h 7753593"/>
                <a:gd name="connsiteX8084" fmla="*/ 2247605 w 7751585"/>
                <a:gd name="connsiteY8084" fmla="*/ 3152169 h 7753593"/>
                <a:gd name="connsiteX8085" fmla="*/ 2190087 w 7751585"/>
                <a:gd name="connsiteY8085" fmla="*/ 3167190 h 7753593"/>
                <a:gd name="connsiteX8086" fmla="*/ 2273249 w 7751585"/>
                <a:gd name="connsiteY8086" fmla="*/ 3107840 h 7753593"/>
                <a:gd name="connsiteX8087" fmla="*/ 2230752 w 7751585"/>
                <a:gd name="connsiteY8087" fmla="*/ 3091720 h 7753593"/>
                <a:gd name="connsiteX8088" fmla="*/ 2236614 w 7751585"/>
                <a:gd name="connsiteY8088" fmla="*/ 3080730 h 7753593"/>
                <a:gd name="connsiteX8089" fmla="*/ 2237713 w 7751585"/>
                <a:gd name="connsiteY8089" fmla="*/ 3081096 h 7753593"/>
                <a:gd name="connsiteX8090" fmla="*/ 2240644 w 7751585"/>
                <a:gd name="connsiteY8090" fmla="*/ 3079264 h 7753593"/>
                <a:gd name="connsiteX8091" fmla="*/ 2282775 w 7751585"/>
                <a:gd name="connsiteY8091" fmla="*/ 3105276 h 7753593"/>
                <a:gd name="connsiteX8092" fmla="*/ 2312449 w 7751585"/>
                <a:gd name="connsiteY8092" fmla="*/ 3123593 h 7753593"/>
                <a:gd name="connsiteX8093" fmla="*/ 2273249 w 7751585"/>
                <a:gd name="connsiteY8093" fmla="*/ 3107840 h 7753593"/>
                <a:gd name="connsiteX8094" fmla="*/ 2336629 w 7751585"/>
                <a:gd name="connsiteY8094" fmla="*/ 2900849 h 7753593"/>
                <a:gd name="connsiteX8095" fmla="*/ 2344322 w 7751585"/>
                <a:gd name="connsiteY8095" fmla="*/ 2905612 h 7753593"/>
                <a:gd name="connsiteX8096" fmla="*/ 2266289 w 7751585"/>
                <a:gd name="connsiteY8096" fmla="*/ 3027608 h 7753593"/>
                <a:gd name="connsiteX8097" fmla="*/ 2336629 w 7751585"/>
                <a:gd name="connsiteY8097" fmla="*/ 2900849 h 7753593"/>
                <a:gd name="connsiteX8098" fmla="*/ 2339560 w 7751585"/>
                <a:gd name="connsiteY8098" fmla="*/ 2898651 h 7753593"/>
                <a:gd name="connsiteX8099" fmla="*/ 2348352 w 7751585"/>
                <a:gd name="connsiteY8099" fmla="*/ 2894255 h 7753593"/>
                <a:gd name="connsiteX8100" fmla="*/ 2353481 w 7751585"/>
                <a:gd name="connsiteY8100" fmla="*/ 2891324 h 7753593"/>
                <a:gd name="connsiteX8101" fmla="*/ 2346154 w 7751585"/>
                <a:gd name="connsiteY8101" fmla="*/ 2903047 h 7753593"/>
                <a:gd name="connsiteX8102" fmla="*/ 2339560 w 7751585"/>
                <a:gd name="connsiteY8102" fmla="*/ 2898651 h 7753593"/>
                <a:gd name="connsiteX8103" fmla="*/ 2134401 w 7751585"/>
                <a:gd name="connsiteY8103" fmla="*/ 2885829 h 7753593"/>
                <a:gd name="connsiteX8104" fmla="*/ 2134401 w 7751585"/>
                <a:gd name="connsiteY8104" fmla="*/ 2884363 h 7753593"/>
                <a:gd name="connsiteX8105" fmla="*/ 2332965 w 7751585"/>
                <a:gd name="connsiteY8105" fmla="*/ 2899750 h 7753593"/>
                <a:gd name="connsiteX8106" fmla="*/ 2230752 w 7751585"/>
                <a:gd name="connsiteY8106" fmla="*/ 3059481 h 7753593"/>
                <a:gd name="connsiteX8107" fmla="*/ 2132569 w 7751585"/>
                <a:gd name="connsiteY8107" fmla="*/ 2888027 h 7753593"/>
                <a:gd name="connsiteX8108" fmla="*/ 2134401 w 7751585"/>
                <a:gd name="connsiteY8108" fmla="*/ 2885829 h 7753593"/>
                <a:gd name="connsiteX8109" fmla="*/ 2134401 w 7751585"/>
                <a:gd name="connsiteY8109" fmla="*/ 2885829 h 7753593"/>
                <a:gd name="connsiteX8110" fmla="*/ 2152352 w 7751585"/>
                <a:gd name="connsiteY8110" fmla="*/ 3237896 h 7753593"/>
                <a:gd name="connsiteX8111" fmla="*/ 2188255 w 7751585"/>
                <a:gd name="connsiteY8111" fmla="*/ 3171586 h 7753593"/>
                <a:gd name="connsiteX8112" fmla="*/ 2248704 w 7751585"/>
                <a:gd name="connsiteY8112" fmla="*/ 3155466 h 7753593"/>
                <a:gd name="connsiteX8113" fmla="*/ 2319410 w 7751585"/>
                <a:gd name="connsiteY8113" fmla="*/ 3136416 h 7753593"/>
                <a:gd name="connsiteX8114" fmla="*/ 2152352 w 7751585"/>
                <a:gd name="connsiteY8114" fmla="*/ 3237896 h 7753593"/>
                <a:gd name="connsiteX8115" fmla="*/ 2152352 w 7751585"/>
                <a:gd name="connsiteY8115" fmla="*/ 3237896 h 7753593"/>
                <a:gd name="connsiteX8116" fmla="*/ 2070289 w 7751585"/>
                <a:gd name="connsiteY8116" fmla="*/ 2697522 h 7753593"/>
                <a:gd name="connsiteX8117" fmla="*/ 2009840 w 7751585"/>
                <a:gd name="connsiteY8117" fmla="*/ 2656857 h 7753593"/>
                <a:gd name="connsiteX8118" fmla="*/ 2007275 w 7751585"/>
                <a:gd name="connsiteY8118" fmla="*/ 2649530 h 7753593"/>
                <a:gd name="connsiteX8119" fmla="*/ 2017900 w 7751585"/>
                <a:gd name="connsiteY8119" fmla="*/ 2603002 h 7753593"/>
                <a:gd name="connsiteX8120" fmla="*/ 2028524 w 7751585"/>
                <a:gd name="connsiteY8120" fmla="*/ 2555010 h 7753593"/>
                <a:gd name="connsiteX8121" fmla="*/ 2129272 w 7751585"/>
                <a:gd name="connsiteY8121" fmla="*/ 2737821 h 7753593"/>
                <a:gd name="connsiteX8122" fmla="*/ 2070289 w 7751585"/>
                <a:gd name="connsiteY8122" fmla="*/ 2697522 h 7753593"/>
                <a:gd name="connsiteX8123" fmla="*/ 1993354 w 7751585"/>
                <a:gd name="connsiteY8123" fmla="*/ 2645866 h 7753593"/>
                <a:gd name="connsiteX8124" fmla="*/ 1946094 w 7751585"/>
                <a:gd name="connsiteY8124" fmla="*/ 2614726 h 7753593"/>
                <a:gd name="connsiteX8125" fmla="*/ 1890408 w 7751585"/>
                <a:gd name="connsiteY8125" fmla="*/ 2578457 h 7753593"/>
                <a:gd name="connsiteX8126" fmla="*/ 1924845 w 7751585"/>
                <a:gd name="connsiteY8126" fmla="*/ 2571862 h 7753593"/>
                <a:gd name="connsiteX8127" fmla="*/ 1993354 w 7751585"/>
                <a:gd name="connsiteY8127" fmla="*/ 2645866 h 7753593"/>
                <a:gd name="connsiteX8128" fmla="*/ 2003612 w 7751585"/>
                <a:gd name="connsiteY8128" fmla="*/ 2661253 h 7753593"/>
                <a:gd name="connsiteX8129" fmla="*/ 2003612 w 7751585"/>
                <a:gd name="connsiteY8129" fmla="*/ 2661253 h 7753593"/>
                <a:gd name="connsiteX8130" fmla="*/ 2008008 w 7751585"/>
                <a:gd name="connsiteY8130" fmla="*/ 2659788 h 7753593"/>
                <a:gd name="connsiteX8131" fmla="*/ 2068090 w 7751585"/>
                <a:gd name="connsiteY8131" fmla="*/ 2700819 h 7753593"/>
                <a:gd name="connsiteX8132" fmla="*/ 2128905 w 7751585"/>
                <a:gd name="connsiteY8132" fmla="*/ 2741851 h 7753593"/>
                <a:gd name="connsiteX8133" fmla="*/ 2128905 w 7751585"/>
                <a:gd name="connsiteY8133" fmla="*/ 2743683 h 7753593"/>
                <a:gd name="connsiteX8134" fmla="*/ 1956352 w 7751585"/>
                <a:gd name="connsiteY8134" fmla="*/ 2803765 h 7753593"/>
                <a:gd name="connsiteX8135" fmla="*/ 1955253 w 7751585"/>
                <a:gd name="connsiteY8135" fmla="*/ 2802300 h 7753593"/>
                <a:gd name="connsiteX8136" fmla="*/ 1979799 w 7751585"/>
                <a:gd name="connsiteY8136" fmla="*/ 2731960 h 7753593"/>
                <a:gd name="connsiteX8137" fmla="*/ 2003612 w 7751585"/>
                <a:gd name="connsiteY8137" fmla="*/ 2661253 h 7753593"/>
                <a:gd name="connsiteX8138" fmla="*/ 2137332 w 7751585"/>
                <a:gd name="connsiteY8138" fmla="*/ 3131653 h 7753593"/>
                <a:gd name="connsiteX8139" fmla="*/ 2101795 w 7751585"/>
                <a:gd name="connsiteY8139" fmla="*/ 3152902 h 7753593"/>
                <a:gd name="connsiteX8140" fmla="*/ 2077249 w 7751585"/>
                <a:gd name="connsiteY8140" fmla="*/ 3144842 h 7753593"/>
                <a:gd name="connsiteX8141" fmla="*/ 1995186 w 7751585"/>
                <a:gd name="connsiteY8141" fmla="*/ 3118465 h 7753593"/>
                <a:gd name="connsiteX8142" fmla="*/ 2206939 w 7751585"/>
                <a:gd name="connsiteY8142" fmla="*/ 3090255 h 7753593"/>
                <a:gd name="connsiteX8143" fmla="*/ 2137332 w 7751585"/>
                <a:gd name="connsiteY8143" fmla="*/ 3131653 h 7753593"/>
                <a:gd name="connsiteX8144" fmla="*/ 1978333 w 7751585"/>
                <a:gd name="connsiteY8144" fmla="*/ 3174883 h 7753593"/>
                <a:gd name="connsiteX8145" fmla="*/ 1956352 w 7751585"/>
                <a:gd name="connsiteY8145" fmla="*/ 3174883 h 7753593"/>
                <a:gd name="connsiteX8146" fmla="*/ 1955253 w 7751585"/>
                <a:gd name="connsiteY8146" fmla="*/ 3173784 h 7753593"/>
                <a:gd name="connsiteX8147" fmla="*/ 1971006 w 7751585"/>
                <a:gd name="connsiteY8147" fmla="*/ 3148139 h 7753593"/>
                <a:gd name="connsiteX8148" fmla="*/ 1984561 w 7751585"/>
                <a:gd name="connsiteY8148" fmla="*/ 3125792 h 7753593"/>
                <a:gd name="connsiteX8149" fmla="*/ 1978333 w 7751585"/>
                <a:gd name="connsiteY8149" fmla="*/ 3174883 h 7753593"/>
                <a:gd name="connsiteX8150" fmla="*/ 1955253 w 7751585"/>
                <a:gd name="connsiteY8150" fmla="*/ 3180012 h 7753593"/>
                <a:gd name="connsiteX8151" fmla="*/ 1976868 w 7751585"/>
                <a:gd name="connsiteY8151" fmla="*/ 3187339 h 7753593"/>
                <a:gd name="connsiteX8152" fmla="*/ 1975402 w 7751585"/>
                <a:gd name="connsiteY8152" fmla="*/ 3199063 h 7753593"/>
                <a:gd name="connsiteX8153" fmla="*/ 1966976 w 7751585"/>
                <a:gd name="connsiteY8153" fmla="*/ 3267571 h 7753593"/>
                <a:gd name="connsiteX8154" fmla="*/ 1961481 w 7751585"/>
                <a:gd name="connsiteY8154" fmla="*/ 3228371 h 7753593"/>
                <a:gd name="connsiteX8155" fmla="*/ 1954520 w 7751585"/>
                <a:gd name="connsiteY8155" fmla="*/ 3180745 h 7753593"/>
                <a:gd name="connsiteX8156" fmla="*/ 1955253 w 7751585"/>
                <a:gd name="connsiteY8156" fmla="*/ 3180012 h 7753593"/>
                <a:gd name="connsiteX8157" fmla="*/ 1955253 w 7751585"/>
                <a:gd name="connsiteY8157" fmla="*/ 3180012 h 7753593"/>
                <a:gd name="connsiteX8158" fmla="*/ 1978333 w 7751585"/>
                <a:gd name="connsiteY8158" fmla="*/ 3276364 h 7753593"/>
                <a:gd name="connsiteX8159" fmla="*/ 2080913 w 7751585"/>
                <a:gd name="connsiteY8159" fmla="*/ 3222143 h 7753593"/>
                <a:gd name="connsiteX8160" fmla="*/ 2140995 w 7751585"/>
                <a:gd name="connsiteY8160" fmla="*/ 3242659 h 7753593"/>
                <a:gd name="connsiteX8161" fmla="*/ 2056733 w 7751585"/>
                <a:gd name="connsiteY8161" fmla="*/ 3259878 h 7753593"/>
                <a:gd name="connsiteX8162" fmla="*/ 1978333 w 7751585"/>
                <a:gd name="connsiteY8162" fmla="*/ 3276364 h 7753593"/>
                <a:gd name="connsiteX8163" fmla="*/ 2382057 w 7751585"/>
                <a:gd name="connsiteY8163" fmla="*/ 3192468 h 7753593"/>
                <a:gd name="connsiteX8164" fmla="*/ 2431515 w 7751585"/>
                <a:gd name="connsiteY8164" fmla="*/ 3247055 h 7753593"/>
                <a:gd name="connsiteX8165" fmla="*/ 2431149 w 7751585"/>
                <a:gd name="connsiteY8165" fmla="*/ 3247421 h 7753593"/>
                <a:gd name="connsiteX8166" fmla="*/ 2430782 w 7751585"/>
                <a:gd name="connsiteY8166" fmla="*/ 3252551 h 7753593"/>
                <a:gd name="connsiteX8167" fmla="*/ 2432980 w 7751585"/>
                <a:gd name="connsiteY8167" fmla="*/ 3255115 h 7753593"/>
                <a:gd name="connsiteX8168" fmla="*/ 2419792 w 7751585"/>
                <a:gd name="connsiteY8168" fmla="*/ 3282225 h 7753593"/>
                <a:gd name="connsiteX8169" fmla="*/ 2339926 w 7751585"/>
                <a:gd name="connsiteY8169" fmla="*/ 3145208 h 7753593"/>
                <a:gd name="connsiteX8170" fmla="*/ 2382057 w 7751585"/>
                <a:gd name="connsiteY8170" fmla="*/ 3192468 h 7753593"/>
                <a:gd name="connsiteX8171" fmla="*/ 2423089 w 7751585"/>
                <a:gd name="connsiteY8171" fmla="*/ 3295414 h 7753593"/>
                <a:gd name="connsiteX8172" fmla="*/ 2421257 w 7751585"/>
                <a:gd name="connsiteY8172" fmla="*/ 3296879 h 7753593"/>
                <a:gd name="connsiteX8173" fmla="*/ 2420891 w 7751585"/>
                <a:gd name="connsiteY8173" fmla="*/ 3302375 h 7753593"/>
                <a:gd name="connsiteX8174" fmla="*/ 2423089 w 7751585"/>
                <a:gd name="connsiteY8174" fmla="*/ 3304939 h 7753593"/>
                <a:gd name="connsiteX8175" fmla="*/ 2390117 w 7751585"/>
                <a:gd name="connsiteY8175" fmla="*/ 3358061 h 7753593"/>
                <a:gd name="connsiteX8176" fmla="*/ 2372898 w 7751585"/>
                <a:gd name="connsiteY8176" fmla="*/ 3386270 h 7753593"/>
                <a:gd name="connsiteX8177" fmla="*/ 2397810 w 7751585"/>
                <a:gd name="connsiteY8177" fmla="*/ 3335347 h 7753593"/>
                <a:gd name="connsiteX8178" fmla="*/ 2419792 w 7751585"/>
                <a:gd name="connsiteY8178" fmla="*/ 3289919 h 7753593"/>
                <a:gd name="connsiteX8179" fmla="*/ 2423089 w 7751585"/>
                <a:gd name="connsiteY8179" fmla="*/ 3295414 h 7753593"/>
                <a:gd name="connsiteX8180" fmla="*/ 2431149 w 7751585"/>
                <a:gd name="connsiteY8180" fmla="*/ 3292850 h 7753593"/>
                <a:gd name="connsiteX8181" fmla="*/ 2434446 w 7751585"/>
                <a:gd name="connsiteY8181" fmla="*/ 3275631 h 7753593"/>
                <a:gd name="connsiteX8182" fmla="*/ 2437743 w 7751585"/>
                <a:gd name="connsiteY8182" fmla="*/ 3257313 h 7753593"/>
                <a:gd name="connsiteX8183" fmla="*/ 2443605 w 7751585"/>
                <a:gd name="connsiteY8183" fmla="*/ 3249986 h 7753593"/>
                <a:gd name="connsiteX8184" fmla="*/ 2439941 w 7751585"/>
                <a:gd name="connsiteY8184" fmla="*/ 3244491 h 7753593"/>
                <a:gd name="connsiteX8185" fmla="*/ 2434080 w 7751585"/>
                <a:gd name="connsiteY8185" fmla="*/ 3244857 h 7753593"/>
                <a:gd name="connsiteX8186" fmla="*/ 2384988 w 7751585"/>
                <a:gd name="connsiteY8186" fmla="*/ 3189904 h 7753593"/>
                <a:gd name="connsiteX8187" fmla="*/ 2334065 w 7751585"/>
                <a:gd name="connsiteY8187" fmla="*/ 3133485 h 7753593"/>
                <a:gd name="connsiteX8188" fmla="*/ 2544719 w 7751585"/>
                <a:gd name="connsiteY8188" fmla="*/ 3136050 h 7753593"/>
                <a:gd name="connsiteX8189" fmla="*/ 2431149 w 7751585"/>
                <a:gd name="connsiteY8189" fmla="*/ 3292850 h 7753593"/>
                <a:gd name="connsiteX8190" fmla="*/ 2284607 w 7751585"/>
                <a:gd name="connsiteY8190" fmla="*/ 3101979 h 7753593"/>
                <a:gd name="connsiteX8191" fmla="*/ 2242476 w 7751585"/>
                <a:gd name="connsiteY8191" fmla="*/ 3076334 h 7753593"/>
                <a:gd name="connsiteX8192" fmla="*/ 2241377 w 7751585"/>
                <a:gd name="connsiteY8192" fmla="*/ 3071937 h 7753593"/>
                <a:gd name="connsiteX8193" fmla="*/ 2346520 w 7751585"/>
                <a:gd name="connsiteY8193" fmla="*/ 2907444 h 7753593"/>
                <a:gd name="connsiteX8194" fmla="*/ 2387552 w 7751585"/>
                <a:gd name="connsiteY8194" fmla="*/ 2933089 h 7753593"/>
                <a:gd name="connsiteX8195" fmla="*/ 2439209 w 7751585"/>
                <a:gd name="connsiteY8195" fmla="*/ 2964962 h 7753593"/>
                <a:gd name="connsiteX8196" fmla="*/ 2328935 w 7751585"/>
                <a:gd name="connsiteY8196" fmla="*/ 3129821 h 7753593"/>
                <a:gd name="connsiteX8197" fmla="*/ 2284607 w 7751585"/>
                <a:gd name="connsiteY8197" fmla="*/ 3101979 h 7753593"/>
                <a:gd name="connsiteX8198" fmla="*/ 2389751 w 7751585"/>
                <a:gd name="connsiteY8198" fmla="*/ 2929792 h 7753593"/>
                <a:gd name="connsiteX8199" fmla="*/ 2349085 w 7751585"/>
                <a:gd name="connsiteY8199" fmla="*/ 2904513 h 7753593"/>
                <a:gd name="connsiteX8200" fmla="*/ 2358977 w 7751585"/>
                <a:gd name="connsiteY8200" fmla="*/ 2888760 h 7753593"/>
                <a:gd name="connsiteX8201" fmla="*/ 2399276 w 7751585"/>
                <a:gd name="connsiteY8201" fmla="*/ 2926494 h 7753593"/>
                <a:gd name="connsiteX8202" fmla="*/ 2428218 w 7751585"/>
                <a:gd name="connsiteY8202" fmla="*/ 2953605 h 7753593"/>
                <a:gd name="connsiteX8203" fmla="*/ 2389751 w 7751585"/>
                <a:gd name="connsiteY8203" fmla="*/ 2929792 h 7753593"/>
                <a:gd name="connsiteX8204" fmla="*/ 2346154 w 7751585"/>
                <a:gd name="connsiteY8204" fmla="*/ 2890591 h 7753593"/>
                <a:gd name="connsiteX8205" fmla="*/ 2335896 w 7751585"/>
                <a:gd name="connsiteY8205" fmla="*/ 2896087 h 7753593"/>
                <a:gd name="connsiteX8206" fmla="*/ 2295231 w 7751585"/>
                <a:gd name="connsiteY8206" fmla="*/ 2857619 h 7753593"/>
                <a:gd name="connsiteX8207" fmla="*/ 2266655 w 7751585"/>
                <a:gd name="connsiteY8207" fmla="*/ 2830876 h 7753593"/>
                <a:gd name="connsiteX8208" fmla="*/ 2304756 w 7751585"/>
                <a:gd name="connsiteY8208" fmla="*/ 2854689 h 7753593"/>
                <a:gd name="connsiteX8209" fmla="*/ 2355313 w 7751585"/>
                <a:gd name="connsiteY8209" fmla="*/ 2885829 h 7753593"/>
                <a:gd name="connsiteX8210" fmla="*/ 2346154 w 7751585"/>
                <a:gd name="connsiteY8210" fmla="*/ 2890591 h 7753593"/>
                <a:gd name="connsiteX8211" fmla="*/ 2346154 w 7751585"/>
                <a:gd name="connsiteY8211" fmla="*/ 2890591 h 7753593"/>
                <a:gd name="connsiteX8212" fmla="*/ 2246872 w 7751585"/>
                <a:gd name="connsiteY8212" fmla="*/ 2820984 h 7753593"/>
                <a:gd name="connsiteX8213" fmla="*/ 2188988 w 7751585"/>
                <a:gd name="connsiteY8213" fmla="*/ 2849560 h 7753593"/>
                <a:gd name="connsiteX8214" fmla="*/ 2132935 w 7751585"/>
                <a:gd name="connsiteY8214" fmla="*/ 2877403 h 7753593"/>
                <a:gd name="connsiteX8215" fmla="*/ 2131104 w 7751585"/>
                <a:gd name="connsiteY8215" fmla="*/ 2874838 h 7753593"/>
                <a:gd name="connsiteX8216" fmla="*/ 2129638 w 7751585"/>
                <a:gd name="connsiteY8216" fmla="*/ 2874472 h 7753593"/>
                <a:gd name="connsiteX8217" fmla="*/ 2132935 w 7751585"/>
                <a:gd name="connsiteY8217" fmla="*/ 2812558 h 7753593"/>
                <a:gd name="connsiteX8218" fmla="*/ 2135866 w 7751585"/>
                <a:gd name="connsiteY8218" fmla="*/ 2748079 h 7753593"/>
                <a:gd name="connsiteX8219" fmla="*/ 2137698 w 7751585"/>
                <a:gd name="connsiteY8219" fmla="*/ 2746980 h 7753593"/>
                <a:gd name="connsiteX8220" fmla="*/ 2192651 w 7751585"/>
                <a:gd name="connsiteY8220" fmla="*/ 2782883 h 7753593"/>
                <a:gd name="connsiteX8221" fmla="*/ 2247605 w 7751585"/>
                <a:gd name="connsiteY8221" fmla="*/ 2818786 h 7753593"/>
                <a:gd name="connsiteX8222" fmla="*/ 2246872 w 7751585"/>
                <a:gd name="connsiteY8222" fmla="*/ 2820984 h 7753593"/>
                <a:gd name="connsiteX8223" fmla="*/ 2246872 w 7751585"/>
                <a:gd name="connsiteY8223" fmla="*/ 2820984 h 7753593"/>
                <a:gd name="connsiteX8224" fmla="*/ 1956352 w 7751585"/>
                <a:gd name="connsiteY8224" fmla="*/ 2561971 h 7753593"/>
                <a:gd name="connsiteX8225" fmla="*/ 1925944 w 7751585"/>
                <a:gd name="connsiteY8225" fmla="*/ 2567832 h 7753593"/>
                <a:gd name="connsiteX8226" fmla="*/ 1854505 w 7751585"/>
                <a:gd name="connsiteY8226" fmla="*/ 2490531 h 7753593"/>
                <a:gd name="connsiteX8227" fmla="*/ 1937668 w 7751585"/>
                <a:gd name="connsiteY8227" fmla="*/ 2520206 h 7753593"/>
                <a:gd name="connsiteX8228" fmla="*/ 2021563 w 7751585"/>
                <a:gd name="connsiteY8228" fmla="*/ 2549514 h 7753593"/>
                <a:gd name="connsiteX8229" fmla="*/ 1956352 w 7751585"/>
                <a:gd name="connsiteY8229" fmla="*/ 2561971 h 7753593"/>
                <a:gd name="connsiteX8230" fmla="*/ 264156 w 7751585"/>
                <a:gd name="connsiteY8230" fmla="*/ 2938218 h 7753593"/>
                <a:gd name="connsiteX8231" fmla="*/ 266354 w 7751585"/>
                <a:gd name="connsiteY8231" fmla="*/ 2940782 h 7753593"/>
                <a:gd name="connsiteX8232" fmla="*/ 271117 w 7751585"/>
                <a:gd name="connsiteY8232" fmla="*/ 2941881 h 7753593"/>
                <a:gd name="connsiteX8233" fmla="*/ 278078 w 7751585"/>
                <a:gd name="connsiteY8233" fmla="*/ 2938950 h 7753593"/>
                <a:gd name="connsiteX8234" fmla="*/ 394945 w 7751585"/>
                <a:gd name="connsiteY8234" fmla="*/ 3023945 h 7753593"/>
                <a:gd name="connsiteX8235" fmla="*/ 519872 w 7751585"/>
                <a:gd name="connsiteY8235" fmla="*/ 3114435 h 7753593"/>
                <a:gd name="connsiteX8236" fmla="*/ 520971 w 7751585"/>
                <a:gd name="connsiteY8236" fmla="*/ 3114801 h 7753593"/>
                <a:gd name="connsiteX8237" fmla="*/ 520971 w 7751585"/>
                <a:gd name="connsiteY8237" fmla="*/ 3114801 h 7753593"/>
                <a:gd name="connsiteX8238" fmla="*/ 522437 w 7751585"/>
                <a:gd name="connsiteY8238" fmla="*/ 3113702 h 7753593"/>
                <a:gd name="connsiteX8239" fmla="*/ 522437 w 7751585"/>
                <a:gd name="connsiteY8239" fmla="*/ 3113702 h 7753593"/>
                <a:gd name="connsiteX8240" fmla="*/ 522437 w 7751585"/>
                <a:gd name="connsiteY8240" fmla="*/ 3112969 h 7753593"/>
                <a:gd name="connsiteX8241" fmla="*/ 524635 w 7751585"/>
                <a:gd name="connsiteY8241" fmla="*/ 2948842 h 7753593"/>
                <a:gd name="connsiteX8242" fmla="*/ 526467 w 7751585"/>
                <a:gd name="connsiteY8242" fmla="*/ 2788012 h 7753593"/>
                <a:gd name="connsiteX8243" fmla="*/ 649929 w 7751585"/>
                <a:gd name="connsiteY8243" fmla="*/ 2871175 h 7753593"/>
                <a:gd name="connsiteX8244" fmla="*/ 775955 w 7751585"/>
                <a:gd name="connsiteY8244" fmla="*/ 2955436 h 7753593"/>
                <a:gd name="connsiteX8245" fmla="*/ 775955 w 7751585"/>
                <a:gd name="connsiteY8245" fmla="*/ 2955803 h 7753593"/>
                <a:gd name="connsiteX8246" fmla="*/ 776321 w 7751585"/>
                <a:gd name="connsiteY8246" fmla="*/ 2955803 h 7753593"/>
                <a:gd name="connsiteX8247" fmla="*/ 776688 w 7751585"/>
                <a:gd name="connsiteY8247" fmla="*/ 2955803 h 7753593"/>
                <a:gd name="connsiteX8248" fmla="*/ 776688 w 7751585"/>
                <a:gd name="connsiteY8248" fmla="*/ 2955803 h 7753593"/>
                <a:gd name="connsiteX8249" fmla="*/ 776688 w 7751585"/>
                <a:gd name="connsiteY8249" fmla="*/ 2955803 h 7753593"/>
                <a:gd name="connsiteX8250" fmla="*/ 777787 w 7751585"/>
                <a:gd name="connsiteY8250" fmla="*/ 2955436 h 7753593"/>
                <a:gd name="connsiteX8251" fmla="*/ 777787 w 7751585"/>
                <a:gd name="connsiteY8251" fmla="*/ 2955436 h 7753593"/>
                <a:gd name="connsiteX8252" fmla="*/ 778153 w 7751585"/>
                <a:gd name="connsiteY8252" fmla="*/ 2955436 h 7753593"/>
                <a:gd name="connsiteX8253" fmla="*/ 778153 w 7751585"/>
                <a:gd name="connsiteY8253" fmla="*/ 2955070 h 7753593"/>
                <a:gd name="connsiteX8254" fmla="*/ 836770 w 7751585"/>
                <a:gd name="connsiteY8254" fmla="*/ 2892789 h 7753593"/>
                <a:gd name="connsiteX8255" fmla="*/ 895753 w 7751585"/>
                <a:gd name="connsiteY8255" fmla="*/ 2829776 h 7753593"/>
                <a:gd name="connsiteX8256" fmla="*/ 895753 w 7751585"/>
                <a:gd name="connsiteY8256" fmla="*/ 2829410 h 7753593"/>
                <a:gd name="connsiteX8257" fmla="*/ 896119 w 7751585"/>
                <a:gd name="connsiteY8257" fmla="*/ 2829410 h 7753593"/>
                <a:gd name="connsiteX8258" fmla="*/ 896119 w 7751585"/>
                <a:gd name="connsiteY8258" fmla="*/ 2829410 h 7753593"/>
                <a:gd name="connsiteX8259" fmla="*/ 945944 w 7751585"/>
                <a:gd name="connsiteY8259" fmla="*/ 2749911 h 7753593"/>
                <a:gd name="connsiteX8260" fmla="*/ 991738 w 7751585"/>
                <a:gd name="connsiteY8260" fmla="*/ 2675907 h 7753593"/>
                <a:gd name="connsiteX8261" fmla="*/ 993936 w 7751585"/>
                <a:gd name="connsiteY8261" fmla="*/ 2676640 h 7753593"/>
                <a:gd name="connsiteX8262" fmla="*/ 1000897 w 7751585"/>
                <a:gd name="connsiteY8262" fmla="*/ 2672610 h 7753593"/>
                <a:gd name="connsiteX8263" fmla="*/ 999432 w 7751585"/>
                <a:gd name="connsiteY8263" fmla="*/ 2664550 h 7753593"/>
                <a:gd name="connsiteX8264" fmla="*/ 1054019 w 7751585"/>
                <a:gd name="connsiteY8264" fmla="*/ 2581387 h 7753593"/>
                <a:gd name="connsiteX8265" fmla="*/ 1107873 w 7751585"/>
                <a:gd name="connsiteY8265" fmla="*/ 2498957 h 7753593"/>
                <a:gd name="connsiteX8266" fmla="*/ 1110804 w 7751585"/>
                <a:gd name="connsiteY8266" fmla="*/ 2499690 h 7753593"/>
                <a:gd name="connsiteX8267" fmla="*/ 1118131 w 7751585"/>
                <a:gd name="connsiteY8267" fmla="*/ 2495294 h 7753593"/>
                <a:gd name="connsiteX8268" fmla="*/ 1118497 w 7751585"/>
                <a:gd name="connsiteY8268" fmla="*/ 2489432 h 7753593"/>
                <a:gd name="connsiteX8269" fmla="*/ 1257346 w 7751585"/>
                <a:gd name="connsiteY8269" fmla="*/ 2413597 h 7753593"/>
                <a:gd name="connsiteX8270" fmla="*/ 1398759 w 7751585"/>
                <a:gd name="connsiteY8270" fmla="*/ 2335563 h 7753593"/>
                <a:gd name="connsiteX8271" fmla="*/ 1399492 w 7751585"/>
                <a:gd name="connsiteY8271" fmla="*/ 2336662 h 7753593"/>
                <a:gd name="connsiteX8272" fmla="*/ 1406819 w 7751585"/>
                <a:gd name="connsiteY8272" fmla="*/ 2334464 h 7753593"/>
                <a:gd name="connsiteX8273" fmla="*/ 1406819 w 7751585"/>
                <a:gd name="connsiteY8273" fmla="*/ 2334097 h 7753593"/>
                <a:gd name="connsiteX8274" fmla="*/ 1406819 w 7751585"/>
                <a:gd name="connsiteY8274" fmla="*/ 2332266 h 7753593"/>
                <a:gd name="connsiteX8275" fmla="*/ 1552262 w 7751585"/>
                <a:gd name="connsiteY8275" fmla="*/ 2294165 h 7753593"/>
                <a:gd name="connsiteX8276" fmla="*/ 1700270 w 7751585"/>
                <a:gd name="connsiteY8276" fmla="*/ 2254965 h 7753593"/>
                <a:gd name="connsiteX8277" fmla="*/ 1719320 w 7751585"/>
                <a:gd name="connsiteY8277" fmla="*/ 2345455 h 7753593"/>
                <a:gd name="connsiteX8278" fmla="*/ 1736905 w 7751585"/>
                <a:gd name="connsiteY8278" fmla="*/ 2427885 h 7753593"/>
                <a:gd name="connsiteX8279" fmla="*/ 1731410 w 7751585"/>
                <a:gd name="connsiteY8279" fmla="*/ 2432281 h 7753593"/>
                <a:gd name="connsiteX8280" fmla="*/ 1735806 w 7751585"/>
                <a:gd name="connsiteY8280" fmla="*/ 2446202 h 7753593"/>
                <a:gd name="connsiteX8281" fmla="*/ 1740569 w 7751585"/>
                <a:gd name="connsiteY8281" fmla="*/ 2447301 h 7753593"/>
                <a:gd name="connsiteX8282" fmla="*/ 1749728 w 7751585"/>
                <a:gd name="connsiteY8282" fmla="*/ 2441806 h 7753593"/>
                <a:gd name="connsiteX8283" fmla="*/ 1749361 w 7751585"/>
                <a:gd name="connsiteY8283" fmla="*/ 2432647 h 7753593"/>
                <a:gd name="connsiteX8284" fmla="*/ 1801384 w 7751585"/>
                <a:gd name="connsiteY8284" fmla="*/ 2395279 h 7753593"/>
                <a:gd name="connsiteX8285" fmla="*/ 1857436 w 7751585"/>
                <a:gd name="connsiteY8285" fmla="*/ 2354614 h 7753593"/>
                <a:gd name="connsiteX8286" fmla="*/ 1857802 w 7751585"/>
                <a:gd name="connsiteY8286" fmla="*/ 2354980 h 7753593"/>
                <a:gd name="connsiteX8287" fmla="*/ 1860000 w 7751585"/>
                <a:gd name="connsiteY8287" fmla="*/ 2355713 h 7753593"/>
                <a:gd name="connsiteX8288" fmla="*/ 1864397 w 7751585"/>
                <a:gd name="connsiteY8288" fmla="*/ 2353148 h 7753593"/>
                <a:gd name="connsiteX8289" fmla="*/ 1862199 w 7751585"/>
                <a:gd name="connsiteY8289" fmla="*/ 2346554 h 7753593"/>
                <a:gd name="connsiteX8290" fmla="*/ 1857436 w 7751585"/>
                <a:gd name="connsiteY8290" fmla="*/ 2347286 h 7753593"/>
                <a:gd name="connsiteX8291" fmla="*/ 1781967 w 7751585"/>
                <a:gd name="connsiteY8291" fmla="*/ 2300393 h 7753593"/>
                <a:gd name="connsiteX8292" fmla="*/ 1703200 w 7751585"/>
                <a:gd name="connsiteY8292" fmla="*/ 2251301 h 7753593"/>
                <a:gd name="connsiteX8293" fmla="*/ 1702834 w 7751585"/>
                <a:gd name="connsiteY8293" fmla="*/ 2250568 h 7753593"/>
                <a:gd name="connsiteX8294" fmla="*/ 1702468 w 7751585"/>
                <a:gd name="connsiteY8294" fmla="*/ 2250568 h 7753593"/>
                <a:gd name="connsiteX8295" fmla="*/ 1601720 w 7751585"/>
                <a:gd name="connsiteY8295" fmla="*/ 2155316 h 7753593"/>
                <a:gd name="connsiteX8296" fmla="*/ 1506467 w 7751585"/>
                <a:gd name="connsiteY8296" fmla="*/ 2066292 h 7753593"/>
                <a:gd name="connsiteX8297" fmla="*/ 1507200 w 7751585"/>
                <a:gd name="connsiteY8297" fmla="*/ 2065559 h 7753593"/>
                <a:gd name="connsiteX8298" fmla="*/ 1507933 w 7751585"/>
                <a:gd name="connsiteY8298" fmla="*/ 2058232 h 7753593"/>
                <a:gd name="connsiteX8299" fmla="*/ 1503170 w 7751585"/>
                <a:gd name="connsiteY8299" fmla="*/ 2052736 h 7753593"/>
                <a:gd name="connsiteX8300" fmla="*/ 1490348 w 7751585"/>
                <a:gd name="connsiteY8300" fmla="*/ 2056766 h 7753593"/>
                <a:gd name="connsiteX8301" fmla="*/ 1491081 w 7751585"/>
                <a:gd name="connsiteY8301" fmla="*/ 2065925 h 7753593"/>
                <a:gd name="connsiteX8302" fmla="*/ 1373847 w 7751585"/>
                <a:gd name="connsiteY8302" fmla="*/ 2173634 h 7753593"/>
                <a:gd name="connsiteX8303" fmla="*/ 1363223 w 7751585"/>
                <a:gd name="connsiteY8303" fmla="*/ 2121245 h 7753593"/>
                <a:gd name="connsiteX8304" fmla="*/ 1365421 w 7751585"/>
                <a:gd name="connsiteY8304" fmla="*/ 2120146 h 7753593"/>
                <a:gd name="connsiteX8305" fmla="*/ 1363223 w 7751585"/>
                <a:gd name="connsiteY8305" fmla="*/ 2113551 h 7753593"/>
                <a:gd name="connsiteX8306" fmla="*/ 1356262 w 7751585"/>
                <a:gd name="connsiteY8306" fmla="*/ 2115750 h 7753593"/>
                <a:gd name="connsiteX8307" fmla="*/ 1356995 w 7751585"/>
                <a:gd name="connsiteY8307" fmla="*/ 2120879 h 7753593"/>
                <a:gd name="connsiteX8308" fmla="*/ 1300942 w 7751585"/>
                <a:gd name="connsiteY8308" fmla="*/ 2205873 h 7753593"/>
                <a:gd name="connsiteX8309" fmla="*/ 1247454 w 7751585"/>
                <a:gd name="connsiteY8309" fmla="*/ 2287937 h 7753593"/>
                <a:gd name="connsiteX8310" fmla="*/ 1237196 w 7751585"/>
                <a:gd name="connsiteY8310" fmla="*/ 2291234 h 7753593"/>
                <a:gd name="connsiteX8311" fmla="*/ 1130587 w 7751585"/>
                <a:gd name="connsiteY8311" fmla="*/ 2253866 h 7753593"/>
                <a:gd name="connsiteX8312" fmla="*/ 1023611 w 7751585"/>
                <a:gd name="connsiteY8312" fmla="*/ 2216131 h 7753593"/>
                <a:gd name="connsiteX8313" fmla="*/ 1023977 w 7751585"/>
                <a:gd name="connsiteY8313" fmla="*/ 2212467 h 7753593"/>
                <a:gd name="connsiteX8314" fmla="*/ 1019581 w 7751585"/>
                <a:gd name="connsiteY8314" fmla="*/ 2207339 h 7753593"/>
                <a:gd name="connsiteX8315" fmla="*/ 1007491 w 7751585"/>
                <a:gd name="connsiteY8315" fmla="*/ 2211002 h 7753593"/>
                <a:gd name="connsiteX8316" fmla="*/ 1006759 w 7751585"/>
                <a:gd name="connsiteY8316" fmla="*/ 2217596 h 7753593"/>
                <a:gd name="connsiteX8317" fmla="*/ 1010422 w 7751585"/>
                <a:gd name="connsiteY8317" fmla="*/ 2221993 h 7753593"/>
                <a:gd name="connsiteX8318" fmla="*/ 956568 w 7751585"/>
                <a:gd name="connsiteY8318" fmla="*/ 2346554 h 7753593"/>
                <a:gd name="connsiteX8319" fmla="*/ 904179 w 7751585"/>
                <a:gd name="connsiteY8319" fmla="*/ 2468916 h 7753593"/>
                <a:gd name="connsiteX8320" fmla="*/ 901615 w 7751585"/>
                <a:gd name="connsiteY8320" fmla="*/ 2468184 h 7753593"/>
                <a:gd name="connsiteX8321" fmla="*/ 891357 w 7751585"/>
                <a:gd name="connsiteY8321" fmla="*/ 2474412 h 7753593"/>
                <a:gd name="connsiteX8322" fmla="*/ 890624 w 7751585"/>
                <a:gd name="connsiteY8322" fmla="*/ 2482471 h 7753593"/>
                <a:gd name="connsiteX8323" fmla="*/ 745914 w 7751585"/>
                <a:gd name="connsiteY8323" fmla="*/ 2543653 h 7753593"/>
                <a:gd name="connsiteX8324" fmla="*/ 600104 w 7751585"/>
                <a:gd name="connsiteY8324" fmla="*/ 2605933 h 7753593"/>
                <a:gd name="connsiteX8325" fmla="*/ 596807 w 7751585"/>
                <a:gd name="connsiteY8325" fmla="*/ 2601903 h 7753593"/>
                <a:gd name="connsiteX8326" fmla="*/ 582519 w 7751585"/>
                <a:gd name="connsiteY8326" fmla="*/ 2606300 h 7753593"/>
                <a:gd name="connsiteX8327" fmla="*/ 586549 w 7751585"/>
                <a:gd name="connsiteY8327" fmla="*/ 2619855 h 7753593"/>
                <a:gd name="connsiteX8328" fmla="*/ 556508 w 7751585"/>
                <a:gd name="connsiteY8328" fmla="*/ 2697156 h 7753593"/>
                <a:gd name="connsiteX8329" fmla="*/ 524269 w 7751585"/>
                <a:gd name="connsiteY8329" fmla="*/ 2780685 h 7753593"/>
                <a:gd name="connsiteX8330" fmla="*/ 442938 w 7751585"/>
                <a:gd name="connsiteY8330" fmla="*/ 2646232 h 7753593"/>
                <a:gd name="connsiteX8331" fmla="*/ 364171 w 7751585"/>
                <a:gd name="connsiteY8331" fmla="*/ 2516909 h 7753593"/>
                <a:gd name="connsiteX8332" fmla="*/ 366369 w 7751585"/>
                <a:gd name="connsiteY8332" fmla="*/ 2514344 h 7753593"/>
                <a:gd name="connsiteX8333" fmla="*/ 367102 w 7751585"/>
                <a:gd name="connsiteY8333" fmla="*/ 2507017 h 7753593"/>
                <a:gd name="connsiteX8334" fmla="*/ 362339 w 7751585"/>
                <a:gd name="connsiteY8334" fmla="*/ 2501156 h 7753593"/>
                <a:gd name="connsiteX8335" fmla="*/ 349151 w 7751585"/>
                <a:gd name="connsiteY8335" fmla="*/ 2504819 h 7753593"/>
                <a:gd name="connsiteX8336" fmla="*/ 349151 w 7751585"/>
                <a:gd name="connsiteY8336" fmla="*/ 2504819 h 7753593"/>
                <a:gd name="connsiteX8337" fmla="*/ 349151 w 7751585"/>
                <a:gd name="connsiteY8337" fmla="*/ 2507017 h 7753593"/>
                <a:gd name="connsiteX8338" fmla="*/ 196747 w 7751585"/>
                <a:gd name="connsiteY8338" fmla="*/ 2498957 h 7753593"/>
                <a:gd name="connsiteX8339" fmla="*/ 41046 w 7751585"/>
                <a:gd name="connsiteY8339" fmla="*/ 2491264 h 7753593"/>
                <a:gd name="connsiteX8340" fmla="*/ 41046 w 7751585"/>
                <a:gd name="connsiteY8340" fmla="*/ 2490898 h 7753593"/>
                <a:gd name="connsiteX8341" fmla="*/ 38115 w 7751585"/>
                <a:gd name="connsiteY8341" fmla="*/ 2487234 h 7753593"/>
                <a:gd name="connsiteX8342" fmla="*/ 29689 w 7751585"/>
                <a:gd name="connsiteY8342" fmla="*/ 2489799 h 7753593"/>
                <a:gd name="connsiteX8343" fmla="*/ 32253 w 7751585"/>
                <a:gd name="connsiteY8343" fmla="*/ 2498225 h 7753593"/>
                <a:gd name="connsiteX8344" fmla="*/ 32253 w 7751585"/>
                <a:gd name="connsiteY8344" fmla="*/ 2498225 h 7753593"/>
                <a:gd name="connsiteX8345" fmla="*/ 33719 w 7751585"/>
                <a:gd name="connsiteY8345" fmla="*/ 2498591 h 7753593"/>
                <a:gd name="connsiteX8346" fmla="*/ 62294 w 7751585"/>
                <a:gd name="connsiteY8346" fmla="*/ 2659788 h 7753593"/>
                <a:gd name="connsiteX8347" fmla="*/ 90137 w 7751585"/>
                <a:gd name="connsiteY8347" fmla="*/ 2814756 h 7753593"/>
                <a:gd name="connsiteX8348" fmla="*/ 86107 w 7751585"/>
                <a:gd name="connsiteY8348" fmla="*/ 2818053 h 7753593"/>
                <a:gd name="connsiteX8349" fmla="*/ 89038 w 7751585"/>
                <a:gd name="connsiteY8349" fmla="*/ 2828311 h 7753593"/>
                <a:gd name="connsiteX8350" fmla="*/ 48739 w 7751585"/>
                <a:gd name="connsiteY8350" fmla="*/ 2956535 h 7753593"/>
                <a:gd name="connsiteX8351" fmla="*/ 8806 w 7751585"/>
                <a:gd name="connsiteY8351" fmla="*/ 3085493 h 7753593"/>
                <a:gd name="connsiteX8352" fmla="*/ 1113 w 7751585"/>
                <a:gd name="connsiteY8352" fmla="*/ 3089156 h 7753593"/>
                <a:gd name="connsiteX8353" fmla="*/ 4044 w 7751585"/>
                <a:gd name="connsiteY8353" fmla="*/ 3100147 h 7753593"/>
                <a:gd name="connsiteX8354" fmla="*/ 15035 w 7751585"/>
                <a:gd name="connsiteY8354" fmla="*/ 3097216 h 7753593"/>
                <a:gd name="connsiteX8355" fmla="*/ 15401 w 7751585"/>
                <a:gd name="connsiteY8355" fmla="*/ 3096117 h 7753593"/>
                <a:gd name="connsiteX8356" fmla="*/ 15767 w 7751585"/>
                <a:gd name="connsiteY8356" fmla="*/ 3089889 h 7753593"/>
                <a:gd name="connsiteX8357" fmla="*/ 140328 w 7751585"/>
                <a:gd name="connsiteY8357" fmla="*/ 3013321 h 7753593"/>
                <a:gd name="connsiteX8358" fmla="*/ 264156 w 7751585"/>
                <a:gd name="connsiteY8358" fmla="*/ 2938218 h 7753593"/>
                <a:gd name="connsiteX8359" fmla="*/ 13203 w 7751585"/>
                <a:gd name="connsiteY8359" fmla="*/ 3086958 h 7753593"/>
                <a:gd name="connsiteX8360" fmla="*/ 53502 w 7751585"/>
                <a:gd name="connsiteY8360" fmla="*/ 2958733 h 7753593"/>
                <a:gd name="connsiteX8361" fmla="*/ 93068 w 7751585"/>
                <a:gd name="connsiteY8361" fmla="*/ 2830509 h 7753593"/>
                <a:gd name="connsiteX8362" fmla="*/ 93801 w 7751585"/>
                <a:gd name="connsiteY8362" fmla="*/ 2830509 h 7753593"/>
                <a:gd name="connsiteX8363" fmla="*/ 99296 w 7751585"/>
                <a:gd name="connsiteY8363" fmla="*/ 2827945 h 7753593"/>
                <a:gd name="connsiteX8364" fmla="*/ 181726 w 7751585"/>
                <a:gd name="connsiteY8364" fmla="*/ 2878868 h 7753593"/>
                <a:gd name="connsiteX8365" fmla="*/ 262324 w 7751585"/>
                <a:gd name="connsiteY8365" fmla="*/ 2928326 h 7753593"/>
                <a:gd name="connsiteX8366" fmla="*/ 262324 w 7751585"/>
                <a:gd name="connsiteY8366" fmla="*/ 2935653 h 7753593"/>
                <a:gd name="connsiteX8367" fmla="*/ 139595 w 7751585"/>
                <a:gd name="connsiteY8367" fmla="*/ 3011489 h 7753593"/>
                <a:gd name="connsiteX8368" fmla="*/ 15035 w 7751585"/>
                <a:gd name="connsiteY8368" fmla="*/ 3088790 h 7753593"/>
                <a:gd name="connsiteX8369" fmla="*/ 13203 w 7751585"/>
                <a:gd name="connsiteY8369" fmla="*/ 3086958 h 7753593"/>
                <a:gd name="connsiteX8370" fmla="*/ 353913 w 7751585"/>
                <a:gd name="connsiteY8370" fmla="*/ 2518374 h 7753593"/>
                <a:gd name="connsiteX8371" fmla="*/ 358310 w 7751585"/>
                <a:gd name="connsiteY8371" fmla="*/ 2519473 h 7753593"/>
                <a:gd name="connsiteX8372" fmla="*/ 361607 w 7751585"/>
                <a:gd name="connsiteY8372" fmla="*/ 2518374 h 7753593"/>
                <a:gd name="connsiteX8373" fmla="*/ 440007 w 7751585"/>
                <a:gd name="connsiteY8373" fmla="*/ 2648064 h 7753593"/>
                <a:gd name="connsiteX8374" fmla="*/ 522803 w 7751585"/>
                <a:gd name="connsiteY8374" fmla="*/ 2783982 h 7753593"/>
                <a:gd name="connsiteX8375" fmla="*/ 397143 w 7751585"/>
                <a:gd name="connsiteY8375" fmla="*/ 2856520 h 7753593"/>
                <a:gd name="connsiteX8376" fmla="*/ 292366 w 7751585"/>
                <a:gd name="connsiteY8376" fmla="*/ 2917335 h 7753593"/>
                <a:gd name="connsiteX8377" fmla="*/ 220560 w 7751585"/>
                <a:gd name="connsiteY8377" fmla="*/ 2882165 h 7753593"/>
                <a:gd name="connsiteX8378" fmla="*/ 100762 w 7751585"/>
                <a:gd name="connsiteY8378" fmla="*/ 2823915 h 7753593"/>
                <a:gd name="connsiteX8379" fmla="*/ 97098 w 7751585"/>
                <a:gd name="connsiteY8379" fmla="*/ 2815489 h 7753593"/>
                <a:gd name="connsiteX8380" fmla="*/ 93801 w 7751585"/>
                <a:gd name="connsiteY8380" fmla="*/ 2815122 h 7753593"/>
                <a:gd name="connsiteX8381" fmla="*/ 66324 w 7751585"/>
                <a:gd name="connsiteY8381" fmla="*/ 2657589 h 7753593"/>
                <a:gd name="connsiteX8382" fmla="*/ 38115 w 7751585"/>
                <a:gd name="connsiteY8382" fmla="*/ 2498225 h 7753593"/>
                <a:gd name="connsiteX8383" fmla="*/ 41046 w 7751585"/>
                <a:gd name="connsiteY8383" fmla="*/ 2496393 h 7753593"/>
                <a:gd name="connsiteX8384" fmla="*/ 41046 w 7751585"/>
                <a:gd name="connsiteY8384" fmla="*/ 2495660 h 7753593"/>
                <a:gd name="connsiteX8385" fmla="*/ 196747 w 7751585"/>
                <a:gd name="connsiteY8385" fmla="*/ 2503720 h 7753593"/>
                <a:gd name="connsiteX8386" fmla="*/ 349151 w 7751585"/>
                <a:gd name="connsiteY8386" fmla="*/ 2511047 h 7753593"/>
                <a:gd name="connsiteX8387" fmla="*/ 353913 w 7751585"/>
                <a:gd name="connsiteY8387" fmla="*/ 2518374 h 7753593"/>
                <a:gd name="connsiteX8388" fmla="*/ 747745 w 7751585"/>
                <a:gd name="connsiteY8388" fmla="*/ 2547316 h 7753593"/>
                <a:gd name="connsiteX8389" fmla="*/ 874504 w 7751585"/>
                <a:gd name="connsiteY8389" fmla="*/ 2493096 h 7753593"/>
                <a:gd name="connsiteX8390" fmla="*/ 755073 w 7751585"/>
                <a:gd name="connsiteY8390" fmla="*/ 2560872 h 7753593"/>
                <a:gd name="connsiteX8391" fmla="*/ 629046 w 7751585"/>
                <a:gd name="connsiteY8391" fmla="*/ 2633044 h 7753593"/>
                <a:gd name="connsiteX8392" fmla="*/ 601203 w 7751585"/>
                <a:gd name="connsiteY8392" fmla="*/ 2615458 h 7753593"/>
                <a:gd name="connsiteX8393" fmla="*/ 601570 w 7751585"/>
                <a:gd name="connsiteY8393" fmla="*/ 2609231 h 7753593"/>
                <a:gd name="connsiteX8394" fmla="*/ 747745 w 7751585"/>
                <a:gd name="connsiteY8394" fmla="*/ 2547316 h 7753593"/>
                <a:gd name="connsiteX8395" fmla="*/ 1129121 w 7751585"/>
                <a:gd name="connsiteY8395" fmla="*/ 2257163 h 7753593"/>
                <a:gd name="connsiteX8396" fmla="*/ 1236097 w 7751585"/>
                <a:gd name="connsiteY8396" fmla="*/ 2294531 h 7753593"/>
                <a:gd name="connsiteX8397" fmla="*/ 1238295 w 7751585"/>
                <a:gd name="connsiteY8397" fmla="*/ 2301125 h 7753593"/>
                <a:gd name="connsiteX8398" fmla="*/ 1176015 w 7751585"/>
                <a:gd name="connsiteY8398" fmla="*/ 2392348 h 7753593"/>
                <a:gd name="connsiteX8399" fmla="*/ 1113735 w 7751585"/>
                <a:gd name="connsiteY8399" fmla="*/ 2483937 h 7753593"/>
                <a:gd name="connsiteX8400" fmla="*/ 1110071 w 7751585"/>
                <a:gd name="connsiteY8400" fmla="*/ 2483570 h 7753593"/>
                <a:gd name="connsiteX8401" fmla="*/ 1065009 w 7751585"/>
                <a:gd name="connsiteY8401" fmla="*/ 2352782 h 7753593"/>
                <a:gd name="connsiteX8402" fmla="*/ 1019947 w 7751585"/>
                <a:gd name="connsiteY8402" fmla="*/ 2222726 h 7753593"/>
                <a:gd name="connsiteX8403" fmla="*/ 1022878 w 7751585"/>
                <a:gd name="connsiteY8403" fmla="*/ 2219795 h 7753593"/>
                <a:gd name="connsiteX8404" fmla="*/ 1129121 w 7751585"/>
                <a:gd name="connsiteY8404" fmla="*/ 2257163 h 7753593"/>
                <a:gd name="connsiteX8405" fmla="*/ 1359559 w 7751585"/>
                <a:gd name="connsiteY8405" fmla="*/ 2122344 h 7753593"/>
                <a:gd name="connsiteX8406" fmla="*/ 1359559 w 7751585"/>
                <a:gd name="connsiteY8406" fmla="*/ 2122344 h 7753593"/>
                <a:gd name="connsiteX8407" fmla="*/ 1370183 w 7751585"/>
                <a:gd name="connsiteY8407" fmla="*/ 2176565 h 7753593"/>
                <a:gd name="connsiteX8408" fmla="*/ 1370183 w 7751585"/>
                <a:gd name="connsiteY8408" fmla="*/ 2176565 h 7753593"/>
                <a:gd name="connsiteX8409" fmla="*/ 1254049 w 7751585"/>
                <a:gd name="connsiteY8409" fmla="*/ 2283907 h 7753593"/>
                <a:gd name="connsiteX8410" fmla="*/ 1304606 w 7751585"/>
                <a:gd name="connsiteY8410" fmla="*/ 2206972 h 7753593"/>
                <a:gd name="connsiteX8411" fmla="*/ 1359559 w 7751585"/>
                <a:gd name="connsiteY8411" fmla="*/ 2122344 h 7753593"/>
                <a:gd name="connsiteX8412" fmla="*/ 1855238 w 7751585"/>
                <a:gd name="connsiteY8412" fmla="*/ 2351316 h 7753593"/>
                <a:gd name="connsiteX8413" fmla="*/ 1799186 w 7751585"/>
                <a:gd name="connsiteY8413" fmla="*/ 2391615 h 7753593"/>
                <a:gd name="connsiteX8414" fmla="*/ 1747163 w 7751585"/>
                <a:gd name="connsiteY8414" fmla="*/ 2429350 h 7753593"/>
                <a:gd name="connsiteX8415" fmla="*/ 1745331 w 7751585"/>
                <a:gd name="connsiteY8415" fmla="*/ 2427152 h 7753593"/>
                <a:gd name="connsiteX8416" fmla="*/ 1740569 w 7751585"/>
                <a:gd name="connsiteY8416" fmla="*/ 2426053 h 7753593"/>
                <a:gd name="connsiteX8417" fmla="*/ 1740202 w 7751585"/>
                <a:gd name="connsiteY8417" fmla="*/ 2426053 h 7753593"/>
                <a:gd name="connsiteX8418" fmla="*/ 1722984 w 7751585"/>
                <a:gd name="connsiteY8418" fmla="*/ 2343623 h 7753593"/>
                <a:gd name="connsiteX8419" fmla="*/ 1703933 w 7751585"/>
                <a:gd name="connsiteY8419" fmla="*/ 2255331 h 7753593"/>
                <a:gd name="connsiteX8420" fmla="*/ 1779402 w 7751585"/>
                <a:gd name="connsiteY8420" fmla="*/ 2302591 h 7753593"/>
                <a:gd name="connsiteX8421" fmla="*/ 1855238 w 7751585"/>
                <a:gd name="connsiteY8421" fmla="*/ 2349484 h 7753593"/>
                <a:gd name="connsiteX8422" fmla="*/ 1855238 w 7751585"/>
                <a:gd name="connsiteY8422" fmla="*/ 2351316 h 7753593"/>
                <a:gd name="connsiteX8423" fmla="*/ 1406086 w 7751585"/>
                <a:gd name="connsiteY8423" fmla="*/ 2328236 h 7753593"/>
                <a:gd name="connsiteX8424" fmla="*/ 1405353 w 7751585"/>
                <a:gd name="connsiteY8424" fmla="*/ 2327137 h 7753593"/>
                <a:gd name="connsiteX8425" fmla="*/ 1452247 w 7751585"/>
                <a:gd name="connsiteY8425" fmla="*/ 2196714 h 7753593"/>
                <a:gd name="connsiteX8426" fmla="*/ 1496942 w 7751585"/>
                <a:gd name="connsiteY8426" fmla="*/ 2070322 h 7753593"/>
                <a:gd name="connsiteX8427" fmla="*/ 1498408 w 7751585"/>
                <a:gd name="connsiteY8427" fmla="*/ 2070688 h 7753593"/>
                <a:gd name="connsiteX8428" fmla="*/ 1503903 w 7751585"/>
                <a:gd name="connsiteY8428" fmla="*/ 2068856 h 7753593"/>
                <a:gd name="connsiteX8429" fmla="*/ 1598789 w 7751585"/>
                <a:gd name="connsiteY8429" fmla="*/ 2158247 h 7753593"/>
                <a:gd name="connsiteX8430" fmla="*/ 1698438 w 7751585"/>
                <a:gd name="connsiteY8430" fmla="*/ 2251668 h 7753593"/>
                <a:gd name="connsiteX8431" fmla="*/ 1551529 w 7751585"/>
                <a:gd name="connsiteY8431" fmla="*/ 2290135 h 7753593"/>
                <a:gd name="connsiteX8432" fmla="*/ 1406086 w 7751585"/>
                <a:gd name="connsiteY8432" fmla="*/ 2328236 h 7753593"/>
                <a:gd name="connsiteX8433" fmla="*/ 1255514 w 7751585"/>
                <a:gd name="connsiteY8433" fmla="*/ 2409200 h 7753593"/>
                <a:gd name="connsiteX8434" fmla="*/ 1116299 w 7751585"/>
                <a:gd name="connsiteY8434" fmla="*/ 2485769 h 7753593"/>
                <a:gd name="connsiteX8435" fmla="*/ 1116299 w 7751585"/>
                <a:gd name="connsiteY8435" fmla="*/ 2485769 h 7753593"/>
                <a:gd name="connsiteX8436" fmla="*/ 1178946 w 7751585"/>
                <a:gd name="connsiteY8436" fmla="*/ 2394180 h 7753593"/>
                <a:gd name="connsiteX8437" fmla="*/ 1240860 w 7751585"/>
                <a:gd name="connsiteY8437" fmla="*/ 2302957 h 7753593"/>
                <a:gd name="connsiteX8438" fmla="*/ 1251850 w 7751585"/>
                <a:gd name="connsiteY8438" fmla="*/ 2299294 h 7753593"/>
                <a:gd name="connsiteX8439" fmla="*/ 1251850 w 7751585"/>
                <a:gd name="connsiteY8439" fmla="*/ 2299294 h 7753593"/>
                <a:gd name="connsiteX8440" fmla="*/ 1251850 w 7751585"/>
                <a:gd name="connsiteY8440" fmla="*/ 2298927 h 7753593"/>
                <a:gd name="connsiteX8441" fmla="*/ 1322557 w 7751585"/>
                <a:gd name="connsiteY8441" fmla="*/ 2315047 h 7753593"/>
                <a:gd name="connsiteX8442" fmla="*/ 1397294 w 7751585"/>
                <a:gd name="connsiteY8442" fmla="*/ 2331533 h 7753593"/>
                <a:gd name="connsiteX8443" fmla="*/ 1397294 w 7751585"/>
                <a:gd name="connsiteY8443" fmla="*/ 2331533 h 7753593"/>
                <a:gd name="connsiteX8444" fmla="*/ 1255514 w 7751585"/>
                <a:gd name="connsiteY8444" fmla="*/ 2409200 h 7753593"/>
                <a:gd name="connsiteX8445" fmla="*/ 518773 w 7751585"/>
                <a:gd name="connsiteY8445" fmla="*/ 3109672 h 7753593"/>
                <a:gd name="connsiteX8446" fmla="*/ 397143 w 7751585"/>
                <a:gd name="connsiteY8446" fmla="*/ 3021014 h 7753593"/>
                <a:gd name="connsiteX8447" fmla="*/ 280276 w 7751585"/>
                <a:gd name="connsiteY8447" fmla="*/ 2936386 h 7753593"/>
                <a:gd name="connsiteX8448" fmla="*/ 280276 w 7751585"/>
                <a:gd name="connsiteY8448" fmla="*/ 2935287 h 7753593"/>
                <a:gd name="connsiteX8449" fmla="*/ 308119 w 7751585"/>
                <a:gd name="connsiteY8449" fmla="*/ 2940416 h 7753593"/>
                <a:gd name="connsiteX8450" fmla="*/ 337061 w 7751585"/>
                <a:gd name="connsiteY8450" fmla="*/ 2945545 h 7753593"/>
                <a:gd name="connsiteX8451" fmla="*/ 336695 w 7751585"/>
                <a:gd name="connsiteY8451" fmla="*/ 2948109 h 7753593"/>
                <a:gd name="connsiteX8452" fmla="*/ 341457 w 7751585"/>
                <a:gd name="connsiteY8452" fmla="*/ 2953605 h 7753593"/>
                <a:gd name="connsiteX8453" fmla="*/ 345853 w 7751585"/>
                <a:gd name="connsiteY8453" fmla="*/ 2954704 h 7753593"/>
                <a:gd name="connsiteX8454" fmla="*/ 354280 w 7751585"/>
                <a:gd name="connsiteY8454" fmla="*/ 2949575 h 7753593"/>
                <a:gd name="connsiteX8455" fmla="*/ 355012 w 7751585"/>
                <a:gd name="connsiteY8455" fmla="*/ 2942614 h 7753593"/>
                <a:gd name="connsiteX8456" fmla="*/ 353547 w 7751585"/>
                <a:gd name="connsiteY8456" fmla="*/ 2940782 h 7753593"/>
                <a:gd name="connsiteX8457" fmla="*/ 437076 w 7751585"/>
                <a:gd name="connsiteY8457" fmla="*/ 2866412 h 7753593"/>
                <a:gd name="connsiteX8458" fmla="*/ 523536 w 7751585"/>
                <a:gd name="connsiteY8458" fmla="*/ 2788378 h 7753593"/>
                <a:gd name="connsiteX8459" fmla="*/ 521338 w 7751585"/>
                <a:gd name="connsiteY8459" fmla="*/ 2948476 h 7753593"/>
                <a:gd name="connsiteX8460" fmla="*/ 518773 w 7751585"/>
                <a:gd name="connsiteY8460" fmla="*/ 3109672 h 7753593"/>
                <a:gd name="connsiteX8461" fmla="*/ 599371 w 7751585"/>
                <a:gd name="connsiteY8461" fmla="*/ 2618389 h 7753593"/>
                <a:gd name="connsiteX8462" fmla="*/ 625383 w 7751585"/>
                <a:gd name="connsiteY8462" fmla="*/ 2635242 h 7753593"/>
                <a:gd name="connsiteX8463" fmla="*/ 615491 w 7751585"/>
                <a:gd name="connsiteY8463" fmla="*/ 2640737 h 7753593"/>
                <a:gd name="connsiteX8464" fmla="*/ 614026 w 7751585"/>
                <a:gd name="connsiteY8464" fmla="*/ 2638905 h 7753593"/>
                <a:gd name="connsiteX8465" fmla="*/ 608897 w 7751585"/>
                <a:gd name="connsiteY8465" fmla="*/ 2638539 h 7753593"/>
                <a:gd name="connsiteX8466" fmla="*/ 603035 w 7751585"/>
                <a:gd name="connsiteY8466" fmla="*/ 2627915 h 7753593"/>
                <a:gd name="connsiteX8467" fmla="*/ 598639 w 7751585"/>
                <a:gd name="connsiteY8467" fmla="*/ 2619855 h 7753593"/>
                <a:gd name="connsiteX8468" fmla="*/ 599371 w 7751585"/>
                <a:gd name="connsiteY8468" fmla="*/ 2618389 h 7753593"/>
                <a:gd name="connsiteX8469" fmla="*/ 599371 w 7751585"/>
                <a:gd name="connsiteY8469" fmla="*/ 2618389 h 7753593"/>
                <a:gd name="connsiteX8470" fmla="*/ 742250 w 7751585"/>
                <a:gd name="connsiteY8470" fmla="*/ 2721701 h 7753593"/>
                <a:gd name="connsiteX8471" fmla="*/ 873772 w 7751585"/>
                <a:gd name="connsiteY8471" fmla="*/ 2794973 h 7753593"/>
                <a:gd name="connsiteX8472" fmla="*/ 865712 w 7751585"/>
                <a:gd name="connsiteY8472" fmla="*/ 2807795 h 7753593"/>
                <a:gd name="connsiteX8473" fmla="*/ 753607 w 7751585"/>
                <a:gd name="connsiteY8473" fmla="*/ 2735623 h 7753593"/>
                <a:gd name="connsiteX8474" fmla="*/ 660553 w 7751585"/>
                <a:gd name="connsiteY8474" fmla="*/ 2675907 h 7753593"/>
                <a:gd name="connsiteX8475" fmla="*/ 742250 w 7751585"/>
                <a:gd name="connsiteY8475" fmla="*/ 2721701 h 7753593"/>
                <a:gd name="connsiteX8476" fmla="*/ 875970 w 7751585"/>
                <a:gd name="connsiteY8476" fmla="*/ 2797904 h 7753593"/>
                <a:gd name="connsiteX8477" fmla="*/ 883663 w 7751585"/>
                <a:gd name="connsiteY8477" fmla="*/ 2812558 h 7753593"/>
                <a:gd name="connsiteX8478" fmla="*/ 889525 w 7751585"/>
                <a:gd name="connsiteY8478" fmla="*/ 2823548 h 7753593"/>
                <a:gd name="connsiteX8479" fmla="*/ 868643 w 7751585"/>
                <a:gd name="connsiteY8479" fmla="*/ 2809993 h 7753593"/>
                <a:gd name="connsiteX8480" fmla="*/ 875970 w 7751585"/>
                <a:gd name="connsiteY8480" fmla="*/ 2797904 h 7753593"/>
                <a:gd name="connsiteX8481" fmla="*/ 896119 w 7751585"/>
                <a:gd name="connsiteY8481" fmla="*/ 2490165 h 7753593"/>
                <a:gd name="connsiteX8482" fmla="*/ 898684 w 7751585"/>
                <a:gd name="connsiteY8482" fmla="*/ 2490898 h 7753593"/>
                <a:gd name="connsiteX8483" fmla="*/ 886961 w 7751585"/>
                <a:gd name="connsiteY8483" fmla="*/ 2637073 h 7753593"/>
                <a:gd name="connsiteX8484" fmla="*/ 874871 w 7751585"/>
                <a:gd name="connsiteY8484" fmla="*/ 2791309 h 7753593"/>
                <a:gd name="connsiteX8485" fmla="*/ 735289 w 7751585"/>
                <a:gd name="connsiteY8485" fmla="*/ 2701186 h 7753593"/>
                <a:gd name="connsiteX8486" fmla="*/ 632343 w 7751585"/>
                <a:gd name="connsiteY8486" fmla="*/ 2635242 h 7753593"/>
                <a:gd name="connsiteX8487" fmla="*/ 756904 w 7751585"/>
                <a:gd name="connsiteY8487" fmla="*/ 2564535 h 7753593"/>
                <a:gd name="connsiteX8488" fmla="*/ 893188 w 7751585"/>
                <a:gd name="connsiteY8488" fmla="*/ 2486501 h 7753593"/>
                <a:gd name="connsiteX8489" fmla="*/ 896119 w 7751585"/>
                <a:gd name="connsiteY8489" fmla="*/ 2490165 h 7753593"/>
                <a:gd name="connsiteX8490" fmla="*/ 896119 w 7751585"/>
                <a:gd name="connsiteY8490" fmla="*/ 2490165 h 7753593"/>
                <a:gd name="connsiteX8491" fmla="*/ 733458 w 7751585"/>
                <a:gd name="connsiteY8491" fmla="*/ 2704483 h 7753593"/>
                <a:gd name="connsiteX8492" fmla="*/ 826512 w 7751585"/>
                <a:gd name="connsiteY8492" fmla="*/ 2764199 h 7753593"/>
                <a:gd name="connsiteX8493" fmla="*/ 744815 w 7751585"/>
                <a:gd name="connsiteY8493" fmla="*/ 2718404 h 7753593"/>
                <a:gd name="connsiteX8494" fmla="*/ 618056 w 7751585"/>
                <a:gd name="connsiteY8494" fmla="*/ 2647698 h 7753593"/>
                <a:gd name="connsiteX8495" fmla="*/ 618422 w 7751585"/>
                <a:gd name="connsiteY8495" fmla="*/ 2643302 h 7753593"/>
                <a:gd name="connsiteX8496" fmla="*/ 629413 w 7751585"/>
                <a:gd name="connsiteY8496" fmla="*/ 2637073 h 7753593"/>
                <a:gd name="connsiteX8497" fmla="*/ 733458 w 7751585"/>
                <a:gd name="connsiteY8497" fmla="*/ 2704483 h 7753593"/>
                <a:gd name="connsiteX8498" fmla="*/ 878534 w 7751585"/>
                <a:gd name="connsiteY8498" fmla="*/ 2789477 h 7753593"/>
                <a:gd name="connsiteX8499" fmla="*/ 890990 w 7751585"/>
                <a:gd name="connsiteY8499" fmla="*/ 2637440 h 7753593"/>
                <a:gd name="connsiteX8500" fmla="*/ 902347 w 7751585"/>
                <a:gd name="connsiteY8500" fmla="*/ 2491264 h 7753593"/>
                <a:gd name="connsiteX8501" fmla="*/ 904546 w 7751585"/>
                <a:gd name="connsiteY8501" fmla="*/ 2490531 h 7753593"/>
                <a:gd name="connsiteX8502" fmla="*/ 945944 w 7751585"/>
                <a:gd name="connsiteY8502" fmla="*/ 2575526 h 7753593"/>
                <a:gd name="connsiteX8503" fmla="*/ 989540 w 7751585"/>
                <a:gd name="connsiteY8503" fmla="*/ 2663817 h 7753593"/>
                <a:gd name="connsiteX8504" fmla="*/ 987342 w 7751585"/>
                <a:gd name="connsiteY8504" fmla="*/ 2665649 h 7753593"/>
                <a:gd name="connsiteX8505" fmla="*/ 986975 w 7751585"/>
                <a:gd name="connsiteY8505" fmla="*/ 2671511 h 7753593"/>
                <a:gd name="connsiteX8506" fmla="*/ 988441 w 7751585"/>
                <a:gd name="connsiteY8506" fmla="*/ 2672976 h 7753593"/>
                <a:gd name="connsiteX8507" fmla="*/ 933854 w 7751585"/>
                <a:gd name="connsiteY8507" fmla="*/ 2730494 h 7753593"/>
                <a:gd name="connsiteX8508" fmla="*/ 878534 w 7751585"/>
                <a:gd name="connsiteY8508" fmla="*/ 2789477 h 7753593"/>
                <a:gd name="connsiteX8509" fmla="*/ 1399492 w 7751585"/>
                <a:gd name="connsiteY8509" fmla="*/ 2326770 h 7753593"/>
                <a:gd name="connsiteX8510" fmla="*/ 1397660 w 7751585"/>
                <a:gd name="connsiteY8510" fmla="*/ 2328236 h 7753593"/>
                <a:gd name="connsiteX8511" fmla="*/ 1323656 w 7751585"/>
                <a:gd name="connsiteY8511" fmla="*/ 2311383 h 7753593"/>
                <a:gd name="connsiteX8512" fmla="*/ 1252217 w 7751585"/>
                <a:gd name="connsiteY8512" fmla="*/ 2295264 h 7753593"/>
                <a:gd name="connsiteX8513" fmla="*/ 1252583 w 7751585"/>
                <a:gd name="connsiteY8513" fmla="*/ 2292699 h 7753593"/>
                <a:gd name="connsiteX8514" fmla="*/ 1251118 w 7751585"/>
                <a:gd name="connsiteY8514" fmla="*/ 2291234 h 7753593"/>
                <a:gd name="connsiteX8515" fmla="*/ 1370916 w 7751585"/>
                <a:gd name="connsiteY8515" fmla="*/ 2181327 h 7753593"/>
                <a:gd name="connsiteX8516" fmla="*/ 1379342 w 7751585"/>
                <a:gd name="connsiteY8516" fmla="*/ 2224924 h 7753593"/>
                <a:gd name="connsiteX8517" fmla="*/ 1399492 w 7751585"/>
                <a:gd name="connsiteY8517" fmla="*/ 2326770 h 7753593"/>
                <a:gd name="connsiteX8518" fmla="*/ 349883 w 7751585"/>
                <a:gd name="connsiteY8518" fmla="*/ 2937485 h 7753593"/>
                <a:gd name="connsiteX8519" fmla="*/ 338526 w 7751585"/>
                <a:gd name="connsiteY8519" fmla="*/ 2940416 h 7753593"/>
                <a:gd name="connsiteX8520" fmla="*/ 296396 w 7751585"/>
                <a:gd name="connsiteY8520" fmla="*/ 2919900 h 7753593"/>
                <a:gd name="connsiteX8521" fmla="*/ 399341 w 7751585"/>
                <a:gd name="connsiteY8521" fmla="*/ 2860550 h 7753593"/>
                <a:gd name="connsiteX8522" fmla="*/ 511446 w 7751585"/>
                <a:gd name="connsiteY8522" fmla="*/ 2795339 h 7753593"/>
                <a:gd name="connsiteX8523" fmla="*/ 434145 w 7751585"/>
                <a:gd name="connsiteY8523" fmla="*/ 2864214 h 7753593"/>
                <a:gd name="connsiteX8524" fmla="*/ 350982 w 7751585"/>
                <a:gd name="connsiteY8524" fmla="*/ 2938950 h 7753593"/>
                <a:gd name="connsiteX8525" fmla="*/ 349883 w 7751585"/>
                <a:gd name="connsiteY8525" fmla="*/ 2937485 h 7753593"/>
                <a:gd name="connsiteX8526" fmla="*/ 332665 w 7751585"/>
                <a:gd name="connsiteY8526" fmla="*/ 2941148 h 7753593"/>
                <a:gd name="connsiteX8527" fmla="*/ 308485 w 7751585"/>
                <a:gd name="connsiteY8527" fmla="*/ 2936752 h 7753593"/>
                <a:gd name="connsiteX8528" fmla="*/ 280276 w 7751585"/>
                <a:gd name="connsiteY8528" fmla="*/ 2931623 h 7753593"/>
                <a:gd name="connsiteX8529" fmla="*/ 280642 w 7751585"/>
                <a:gd name="connsiteY8529" fmla="*/ 2928692 h 7753593"/>
                <a:gd name="connsiteX8530" fmla="*/ 280276 w 7751585"/>
                <a:gd name="connsiteY8530" fmla="*/ 2928326 h 7753593"/>
                <a:gd name="connsiteX8531" fmla="*/ 291999 w 7751585"/>
                <a:gd name="connsiteY8531" fmla="*/ 2921365 h 7753593"/>
                <a:gd name="connsiteX8532" fmla="*/ 332665 w 7751585"/>
                <a:gd name="connsiteY8532" fmla="*/ 2941148 h 7753593"/>
                <a:gd name="connsiteX8533" fmla="*/ 278444 w 7751585"/>
                <a:gd name="connsiteY8533" fmla="*/ 2925761 h 7753593"/>
                <a:gd name="connsiteX8534" fmla="*/ 275880 w 7751585"/>
                <a:gd name="connsiteY8534" fmla="*/ 2922831 h 7753593"/>
                <a:gd name="connsiteX8535" fmla="*/ 271117 w 7751585"/>
                <a:gd name="connsiteY8535" fmla="*/ 2921732 h 7753593"/>
                <a:gd name="connsiteX8536" fmla="*/ 263790 w 7751585"/>
                <a:gd name="connsiteY8536" fmla="*/ 2925395 h 7753593"/>
                <a:gd name="connsiteX8537" fmla="*/ 183192 w 7751585"/>
                <a:gd name="connsiteY8537" fmla="*/ 2875571 h 7753593"/>
                <a:gd name="connsiteX8538" fmla="*/ 127139 w 7751585"/>
                <a:gd name="connsiteY8538" fmla="*/ 2841133 h 7753593"/>
                <a:gd name="connsiteX8539" fmla="*/ 218728 w 7751585"/>
                <a:gd name="connsiteY8539" fmla="*/ 2885829 h 7753593"/>
                <a:gd name="connsiteX8540" fmla="*/ 288336 w 7751585"/>
                <a:gd name="connsiteY8540" fmla="*/ 2919533 h 7753593"/>
                <a:gd name="connsiteX8541" fmla="*/ 278444 w 7751585"/>
                <a:gd name="connsiteY8541" fmla="*/ 2925761 h 7753593"/>
                <a:gd name="connsiteX8542" fmla="*/ 569330 w 7751585"/>
                <a:gd name="connsiteY8542" fmla="*/ 2716206 h 7753593"/>
                <a:gd name="connsiteX8543" fmla="*/ 608164 w 7751585"/>
                <a:gd name="connsiteY8543" fmla="*/ 2652827 h 7753593"/>
                <a:gd name="connsiteX8544" fmla="*/ 615857 w 7751585"/>
                <a:gd name="connsiteY8544" fmla="*/ 2650995 h 7753593"/>
                <a:gd name="connsiteX8545" fmla="*/ 751775 w 7751585"/>
                <a:gd name="connsiteY8545" fmla="*/ 2738554 h 7753593"/>
                <a:gd name="connsiteX8546" fmla="*/ 863880 w 7751585"/>
                <a:gd name="connsiteY8546" fmla="*/ 2810726 h 7753593"/>
                <a:gd name="connsiteX8547" fmla="*/ 825046 w 7751585"/>
                <a:gd name="connsiteY8547" fmla="*/ 2873006 h 7753593"/>
                <a:gd name="connsiteX8548" fmla="*/ 776321 w 7751585"/>
                <a:gd name="connsiteY8548" fmla="*/ 2951406 h 7753593"/>
                <a:gd name="connsiteX8549" fmla="*/ 652127 w 7751585"/>
                <a:gd name="connsiteY8549" fmla="*/ 2867877 h 7753593"/>
                <a:gd name="connsiteX8550" fmla="*/ 527199 w 7751585"/>
                <a:gd name="connsiteY8550" fmla="*/ 2784348 h 7753593"/>
                <a:gd name="connsiteX8551" fmla="*/ 569330 w 7751585"/>
                <a:gd name="connsiteY8551" fmla="*/ 2716206 h 7753593"/>
                <a:gd name="connsiteX8552" fmla="*/ 787678 w 7751585"/>
                <a:gd name="connsiteY8552" fmla="*/ 2939683 h 7753593"/>
                <a:gd name="connsiteX8553" fmla="*/ 828344 w 7751585"/>
                <a:gd name="connsiteY8553" fmla="*/ 2875204 h 7753593"/>
                <a:gd name="connsiteX8554" fmla="*/ 867177 w 7751585"/>
                <a:gd name="connsiteY8554" fmla="*/ 2812924 h 7753593"/>
                <a:gd name="connsiteX8555" fmla="*/ 892456 w 7751585"/>
                <a:gd name="connsiteY8555" fmla="*/ 2829044 h 7753593"/>
                <a:gd name="connsiteX8556" fmla="*/ 834572 w 7751585"/>
                <a:gd name="connsiteY8556" fmla="*/ 2890225 h 7753593"/>
                <a:gd name="connsiteX8557" fmla="*/ 787678 w 7751585"/>
                <a:gd name="connsiteY8557" fmla="*/ 2939683 h 7753593"/>
                <a:gd name="connsiteX8558" fmla="*/ 895020 w 7751585"/>
                <a:gd name="connsiteY8558" fmla="*/ 2825014 h 7753593"/>
                <a:gd name="connsiteX8559" fmla="*/ 887327 w 7751585"/>
                <a:gd name="connsiteY8559" fmla="*/ 2810360 h 7753593"/>
                <a:gd name="connsiteX8560" fmla="*/ 878534 w 7751585"/>
                <a:gd name="connsiteY8560" fmla="*/ 2794606 h 7753593"/>
                <a:gd name="connsiteX8561" fmla="*/ 936785 w 7751585"/>
                <a:gd name="connsiteY8561" fmla="*/ 2733059 h 7753593"/>
                <a:gd name="connsiteX8562" fmla="*/ 983312 w 7751585"/>
                <a:gd name="connsiteY8562" fmla="*/ 2683601 h 7753593"/>
                <a:gd name="connsiteX8563" fmla="*/ 943013 w 7751585"/>
                <a:gd name="connsiteY8563" fmla="*/ 2747713 h 7753593"/>
                <a:gd name="connsiteX8564" fmla="*/ 895020 w 7751585"/>
                <a:gd name="connsiteY8564" fmla="*/ 2825014 h 7753593"/>
                <a:gd name="connsiteX8565" fmla="*/ 895020 w 7751585"/>
                <a:gd name="connsiteY8565" fmla="*/ 2825014 h 7753593"/>
                <a:gd name="connsiteX8566" fmla="*/ 996867 w 7751585"/>
                <a:gd name="connsiteY8566" fmla="*/ 2661619 h 7753593"/>
                <a:gd name="connsiteX8567" fmla="*/ 992837 w 7751585"/>
                <a:gd name="connsiteY8567" fmla="*/ 2661253 h 7753593"/>
                <a:gd name="connsiteX8568" fmla="*/ 949607 w 7751585"/>
                <a:gd name="connsiteY8568" fmla="*/ 2573328 h 7753593"/>
                <a:gd name="connsiteX8569" fmla="*/ 907843 w 7751585"/>
                <a:gd name="connsiteY8569" fmla="*/ 2489066 h 7753593"/>
                <a:gd name="connsiteX8570" fmla="*/ 911506 w 7751585"/>
                <a:gd name="connsiteY8570" fmla="*/ 2485402 h 7753593"/>
                <a:gd name="connsiteX8571" fmla="*/ 911873 w 7751585"/>
                <a:gd name="connsiteY8571" fmla="*/ 2482471 h 7753593"/>
                <a:gd name="connsiteX8572" fmla="*/ 1006026 w 7751585"/>
                <a:gd name="connsiteY8572" fmla="*/ 2487600 h 7753593"/>
                <a:gd name="connsiteX8573" fmla="*/ 1103110 w 7751585"/>
                <a:gd name="connsiteY8573" fmla="*/ 2492363 h 7753593"/>
                <a:gd name="connsiteX8574" fmla="*/ 1105308 w 7751585"/>
                <a:gd name="connsiteY8574" fmla="*/ 2496027 h 7753593"/>
                <a:gd name="connsiteX8575" fmla="*/ 1051088 w 7751585"/>
                <a:gd name="connsiteY8575" fmla="*/ 2578823 h 7753593"/>
                <a:gd name="connsiteX8576" fmla="*/ 996867 w 7751585"/>
                <a:gd name="connsiteY8576" fmla="*/ 2661619 h 7753593"/>
                <a:gd name="connsiteX8577" fmla="*/ 996867 w 7751585"/>
                <a:gd name="connsiteY8577" fmla="*/ 2661619 h 7753593"/>
                <a:gd name="connsiteX8578" fmla="*/ 1493645 w 7751585"/>
                <a:gd name="connsiteY8578" fmla="*/ 2069222 h 7753593"/>
                <a:gd name="connsiteX8579" fmla="*/ 1448583 w 7751585"/>
                <a:gd name="connsiteY8579" fmla="*/ 2195615 h 7753593"/>
                <a:gd name="connsiteX8580" fmla="*/ 1402789 w 7751585"/>
                <a:gd name="connsiteY8580" fmla="*/ 2324572 h 7753593"/>
                <a:gd name="connsiteX8581" fmla="*/ 1383372 w 7751585"/>
                <a:gd name="connsiteY8581" fmla="*/ 2224191 h 7753593"/>
                <a:gd name="connsiteX8582" fmla="*/ 1374580 w 7751585"/>
                <a:gd name="connsiteY8582" fmla="*/ 2178030 h 7753593"/>
                <a:gd name="connsiteX8583" fmla="*/ 1492912 w 7751585"/>
                <a:gd name="connsiteY8583" fmla="*/ 2068490 h 7753593"/>
                <a:gd name="connsiteX8584" fmla="*/ 1493645 w 7751585"/>
                <a:gd name="connsiteY8584" fmla="*/ 2069222 h 7753593"/>
                <a:gd name="connsiteX8585" fmla="*/ 1013719 w 7751585"/>
                <a:gd name="connsiteY8585" fmla="*/ 2223825 h 7753593"/>
                <a:gd name="connsiteX8586" fmla="*/ 1015551 w 7751585"/>
                <a:gd name="connsiteY8586" fmla="*/ 2224191 h 7753593"/>
                <a:gd name="connsiteX8587" fmla="*/ 1016650 w 7751585"/>
                <a:gd name="connsiteY8587" fmla="*/ 2223825 h 7753593"/>
                <a:gd name="connsiteX8588" fmla="*/ 1061346 w 7751585"/>
                <a:gd name="connsiteY8588" fmla="*/ 2353881 h 7753593"/>
                <a:gd name="connsiteX8589" fmla="*/ 1107140 w 7751585"/>
                <a:gd name="connsiteY8589" fmla="*/ 2484670 h 7753593"/>
                <a:gd name="connsiteX8590" fmla="*/ 1103843 w 7751585"/>
                <a:gd name="connsiteY8590" fmla="*/ 2487234 h 7753593"/>
                <a:gd name="connsiteX8591" fmla="*/ 1103843 w 7751585"/>
                <a:gd name="connsiteY8591" fmla="*/ 2488700 h 7753593"/>
                <a:gd name="connsiteX8592" fmla="*/ 1006759 w 7751585"/>
                <a:gd name="connsiteY8592" fmla="*/ 2483570 h 7753593"/>
                <a:gd name="connsiteX8593" fmla="*/ 912605 w 7751585"/>
                <a:gd name="connsiteY8593" fmla="*/ 2478808 h 7753593"/>
                <a:gd name="connsiteX8594" fmla="*/ 907843 w 7751585"/>
                <a:gd name="connsiteY8594" fmla="*/ 2470748 h 7753593"/>
                <a:gd name="connsiteX8595" fmla="*/ 960598 w 7751585"/>
                <a:gd name="connsiteY8595" fmla="*/ 2348385 h 7753593"/>
                <a:gd name="connsiteX8596" fmla="*/ 1013719 w 7751585"/>
                <a:gd name="connsiteY8596" fmla="*/ 2223825 h 7753593"/>
                <a:gd name="connsiteX8597" fmla="*/ 590213 w 7751585"/>
                <a:gd name="connsiteY8597" fmla="*/ 2621320 h 7753593"/>
                <a:gd name="connsiteX8598" fmla="*/ 592044 w 7751585"/>
                <a:gd name="connsiteY8598" fmla="*/ 2621686 h 7753593"/>
                <a:gd name="connsiteX8599" fmla="*/ 595342 w 7751585"/>
                <a:gd name="connsiteY8599" fmla="*/ 2620954 h 7753593"/>
                <a:gd name="connsiteX8600" fmla="*/ 599738 w 7751585"/>
                <a:gd name="connsiteY8600" fmla="*/ 2629380 h 7753593"/>
                <a:gd name="connsiteX8601" fmla="*/ 605599 w 7751585"/>
                <a:gd name="connsiteY8601" fmla="*/ 2640371 h 7753593"/>
                <a:gd name="connsiteX8602" fmla="*/ 603768 w 7751585"/>
                <a:gd name="connsiteY8602" fmla="*/ 2641836 h 7753593"/>
                <a:gd name="connsiteX8603" fmla="*/ 605599 w 7751585"/>
                <a:gd name="connsiteY8603" fmla="*/ 2650262 h 7753593"/>
                <a:gd name="connsiteX8604" fmla="*/ 566033 w 7751585"/>
                <a:gd name="connsiteY8604" fmla="*/ 2713642 h 7753593"/>
                <a:gd name="connsiteX8605" fmla="*/ 533794 w 7751585"/>
                <a:gd name="connsiteY8605" fmla="*/ 2766397 h 7753593"/>
                <a:gd name="connsiteX8606" fmla="*/ 560171 w 7751585"/>
                <a:gd name="connsiteY8606" fmla="*/ 2698255 h 7753593"/>
                <a:gd name="connsiteX8607" fmla="*/ 590213 w 7751585"/>
                <a:gd name="connsiteY8607" fmla="*/ 2621320 h 7753593"/>
                <a:gd name="connsiteX8608" fmla="*/ 2901183 w 7751585"/>
                <a:gd name="connsiteY8608" fmla="*/ 1278261 h 7753593"/>
                <a:gd name="connsiteX8609" fmla="*/ 2900816 w 7751585"/>
                <a:gd name="connsiteY8609" fmla="*/ 1278994 h 7753593"/>
                <a:gd name="connsiteX8610" fmla="*/ 2799702 w 7751585"/>
                <a:gd name="connsiteY8610" fmla="*/ 1288519 h 7753593"/>
                <a:gd name="connsiteX8611" fmla="*/ 2697855 w 7751585"/>
                <a:gd name="connsiteY8611" fmla="*/ 1298777 h 7753593"/>
                <a:gd name="connsiteX8612" fmla="*/ 2697855 w 7751585"/>
                <a:gd name="connsiteY8612" fmla="*/ 1298777 h 7753593"/>
                <a:gd name="connsiteX8613" fmla="*/ 2697123 w 7751585"/>
                <a:gd name="connsiteY8613" fmla="*/ 1298411 h 7753593"/>
                <a:gd name="connsiteX8614" fmla="*/ 2696756 w 7751585"/>
                <a:gd name="connsiteY8614" fmla="*/ 1298777 h 7753593"/>
                <a:gd name="connsiteX8615" fmla="*/ 2589781 w 7751585"/>
                <a:gd name="connsiteY8615" fmla="*/ 1331016 h 7753593"/>
                <a:gd name="connsiteX8616" fmla="*/ 2490498 w 7751585"/>
                <a:gd name="connsiteY8616" fmla="*/ 1361424 h 7753593"/>
                <a:gd name="connsiteX8617" fmla="*/ 2479874 w 7751585"/>
                <a:gd name="connsiteY8617" fmla="*/ 1357394 h 7753593"/>
                <a:gd name="connsiteX8618" fmla="*/ 2475111 w 7751585"/>
                <a:gd name="connsiteY8618" fmla="*/ 1362157 h 7753593"/>
                <a:gd name="connsiteX8619" fmla="*/ 2475111 w 7751585"/>
                <a:gd name="connsiteY8619" fmla="*/ 1366186 h 7753593"/>
                <a:gd name="connsiteX8620" fmla="*/ 2360808 w 7751585"/>
                <a:gd name="connsiteY8620" fmla="*/ 1398059 h 7753593"/>
                <a:gd name="connsiteX8621" fmla="*/ 2247605 w 7751585"/>
                <a:gd name="connsiteY8621" fmla="*/ 1429932 h 7753593"/>
                <a:gd name="connsiteX8622" fmla="*/ 2236248 w 7751585"/>
                <a:gd name="connsiteY8622" fmla="*/ 1425170 h 7753593"/>
                <a:gd name="connsiteX8623" fmla="*/ 2231119 w 7751585"/>
                <a:gd name="connsiteY8623" fmla="*/ 1434329 h 7753593"/>
                <a:gd name="connsiteX8624" fmla="*/ 2102894 w 7751585"/>
                <a:gd name="connsiteY8624" fmla="*/ 1467667 h 7753593"/>
                <a:gd name="connsiteX8625" fmla="*/ 1975769 w 7751585"/>
                <a:gd name="connsiteY8625" fmla="*/ 1501372 h 7753593"/>
                <a:gd name="connsiteX8626" fmla="*/ 1966976 w 7751585"/>
                <a:gd name="connsiteY8626" fmla="*/ 1495510 h 7753593"/>
                <a:gd name="connsiteX8627" fmla="*/ 1963313 w 7751585"/>
                <a:gd name="connsiteY8627" fmla="*/ 1496243 h 7753593"/>
                <a:gd name="connsiteX8628" fmla="*/ 1957817 w 7751585"/>
                <a:gd name="connsiteY8628" fmla="*/ 1501738 h 7753593"/>
                <a:gd name="connsiteX8629" fmla="*/ 1962946 w 7751585"/>
                <a:gd name="connsiteY8629" fmla="*/ 1514927 h 7753593"/>
                <a:gd name="connsiteX8630" fmla="*/ 1966976 w 7751585"/>
                <a:gd name="connsiteY8630" fmla="*/ 1515659 h 7753593"/>
                <a:gd name="connsiteX8631" fmla="*/ 1970274 w 7751585"/>
                <a:gd name="connsiteY8631" fmla="*/ 1514927 h 7753593"/>
                <a:gd name="connsiteX8632" fmla="*/ 2036584 w 7751585"/>
                <a:gd name="connsiteY8632" fmla="*/ 1632161 h 7753593"/>
                <a:gd name="connsiteX8633" fmla="*/ 2103627 w 7751585"/>
                <a:gd name="connsiteY8633" fmla="*/ 1749394 h 7753593"/>
                <a:gd name="connsiteX8634" fmla="*/ 2100330 w 7751585"/>
                <a:gd name="connsiteY8634" fmla="*/ 1760385 h 7753593"/>
                <a:gd name="connsiteX8635" fmla="*/ 2109855 w 7751585"/>
                <a:gd name="connsiteY8635" fmla="*/ 1766979 h 7753593"/>
                <a:gd name="connsiteX8636" fmla="*/ 2111320 w 7751585"/>
                <a:gd name="connsiteY8636" fmla="*/ 1766613 h 7753593"/>
                <a:gd name="connsiteX8637" fmla="*/ 2164808 w 7751585"/>
                <a:gd name="connsiteY8637" fmla="*/ 1924878 h 7753593"/>
                <a:gd name="connsiteX8638" fmla="*/ 2221960 w 7751585"/>
                <a:gd name="connsiteY8638" fmla="*/ 2091204 h 7753593"/>
                <a:gd name="connsiteX8639" fmla="*/ 2221227 w 7751585"/>
                <a:gd name="connsiteY8639" fmla="*/ 2092303 h 7753593"/>
                <a:gd name="connsiteX8640" fmla="*/ 2224524 w 7751585"/>
                <a:gd name="connsiteY8640" fmla="*/ 2093768 h 7753593"/>
                <a:gd name="connsiteX8641" fmla="*/ 2224524 w 7751585"/>
                <a:gd name="connsiteY8641" fmla="*/ 2093402 h 7753593"/>
                <a:gd name="connsiteX8642" fmla="*/ 2415762 w 7751585"/>
                <a:gd name="connsiteY8642" fmla="*/ 2144325 h 7753593"/>
                <a:gd name="connsiteX8643" fmla="*/ 2601870 w 7751585"/>
                <a:gd name="connsiteY8643" fmla="*/ 2193051 h 7753593"/>
                <a:gd name="connsiteX8644" fmla="*/ 2601870 w 7751585"/>
                <a:gd name="connsiteY8644" fmla="*/ 2195981 h 7753593"/>
                <a:gd name="connsiteX8645" fmla="*/ 2609197 w 7751585"/>
                <a:gd name="connsiteY8645" fmla="*/ 2201111 h 7753593"/>
                <a:gd name="connsiteX8646" fmla="*/ 2612128 w 7751585"/>
                <a:gd name="connsiteY8646" fmla="*/ 2200378 h 7753593"/>
                <a:gd name="connsiteX8647" fmla="*/ 2614326 w 7751585"/>
                <a:gd name="connsiteY8647" fmla="*/ 2198546 h 7753593"/>
                <a:gd name="connsiteX8648" fmla="*/ 2686865 w 7751585"/>
                <a:gd name="connsiteY8648" fmla="*/ 2246172 h 7753593"/>
                <a:gd name="connsiteX8649" fmla="*/ 2760869 w 7751585"/>
                <a:gd name="connsiteY8649" fmla="*/ 2293798 h 7753593"/>
                <a:gd name="connsiteX8650" fmla="*/ 2760869 w 7751585"/>
                <a:gd name="connsiteY8650" fmla="*/ 2297828 h 7753593"/>
                <a:gd name="connsiteX8651" fmla="*/ 2766730 w 7751585"/>
                <a:gd name="connsiteY8651" fmla="*/ 2301858 h 7753593"/>
                <a:gd name="connsiteX8652" fmla="*/ 2768928 w 7751585"/>
                <a:gd name="connsiteY8652" fmla="*/ 2301492 h 7753593"/>
                <a:gd name="connsiteX8653" fmla="*/ 2772592 w 7751585"/>
                <a:gd name="connsiteY8653" fmla="*/ 2293066 h 7753593"/>
                <a:gd name="connsiteX8654" fmla="*/ 2770760 w 7751585"/>
                <a:gd name="connsiteY8654" fmla="*/ 2291234 h 7753593"/>
                <a:gd name="connsiteX8655" fmla="*/ 2849527 w 7751585"/>
                <a:gd name="connsiteY8655" fmla="*/ 2152019 h 7753593"/>
                <a:gd name="connsiteX8656" fmla="*/ 2925729 w 7751585"/>
                <a:gd name="connsiteY8656" fmla="*/ 2016834 h 7753593"/>
                <a:gd name="connsiteX8657" fmla="*/ 2929392 w 7751585"/>
                <a:gd name="connsiteY8657" fmla="*/ 2017933 h 7753593"/>
                <a:gd name="connsiteX8658" fmla="*/ 2940749 w 7751585"/>
                <a:gd name="connsiteY8658" fmla="*/ 2006576 h 7753593"/>
                <a:gd name="connsiteX8659" fmla="*/ 2940016 w 7751585"/>
                <a:gd name="connsiteY8659" fmla="*/ 2002546 h 7753593"/>
                <a:gd name="connsiteX8660" fmla="*/ 2933056 w 7751585"/>
                <a:gd name="connsiteY8660" fmla="*/ 1995951 h 7753593"/>
                <a:gd name="connsiteX8661" fmla="*/ 2964562 w 7751585"/>
                <a:gd name="connsiteY8661" fmla="*/ 1818269 h 7753593"/>
                <a:gd name="connsiteX8662" fmla="*/ 2996801 w 7751585"/>
                <a:gd name="connsiteY8662" fmla="*/ 1631794 h 7753593"/>
                <a:gd name="connsiteX8663" fmla="*/ 2998267 w 7751585"/>
                <a:gd name="connsiteY8663" fmla="*/ 1628131 h 7753593"/>
                <a:gd name="connsiteX8664" fmla="*/ 2996801 w 7751585"/>
                <a:gd name="connsiteY8664" fmla="*/ 1626665 h 7753593"/>
                <a:gd name="connsiteX8665" fmla="*/ 2950641 w 7751585"/>
                <a:gd name="connsiteY8665" fmla="*/ 1454478 h 7753593"/>
                <a:gd name="connsiteX8666" fmla="*/ 2903747 w 7751585"/>
                <a:gd name="connsiteY8666" fmla="*/ 1280459 h 7753593"/>
                <a:gd name="connsiteX8667" fmla="*/ 2904113 w 7751585"/>
                <a:gd name="connsiteY8667" fmla="*/ 1279727 h 7753593"/>
                <a:gd name="connsiteX8668" fmla="*/ 2901183 w 7751585"/>
                <a:gd name="connsiteY8668" fmla="*/ 1278261 h 7753593"/>
                <a:gd name="connsiteX8669" fmla="*/ 2224524 w 7751585"/>
                <a:gd name="connsiteY8669" fmla="*/ 2090105 h 7753593"/>
                <a:gd name="connsiteX8670" fmla="*/ 2224524 w 7751585"/>
                <a:gd name="connsiteY8670" fmla="*/ 2090105 h 7753593"/>
                <a:gd name="connsiteX8671" fmla="*/ 2168106 w 7751585"/>
                <a:gd name="connsiteY8671" fmla="*/ 1923413 h 7753593"/>
                <a:gd name="connsiteX8672" fmla="*/ 2121578 w 7751585"/>
                <a:gd name="connsiteY8672" fmla="*/ 1787862 h 7753593"/>
                <a:gd name="connsiteX8673" fmla="*/ 2177264 w 7751585"/>
                <a:gd name="connsiteY8673" fmla="*/ 1908759 h 7753593"/>
                <a:gd name="connsiteX8674" fmla="*/ 2245040 w 7751585"/>
                <a:gd name="connsiteY8674" fmla="*/ 2054202 h 7753593"/>
                <a:gd name="connsiteX8675" fmla="*/ 2242476 w 7751585"/>
                <a:gd name="connsiteY8675" fmla="*/ 2062262 h 7753593"/>
                <a:gd name="connsiteX8676" fmla="*/ 2249436 w 7751585"/>
                <a:gd name="connsiteY8676" fmla="*/ 2067024 h 7753593"/>
                <a:gd name="connsiteX8677" fmla="*/ 2254932 w 7751585"/>
                <a:gd name="connsiteY8677" fmla="*/ 2063727 h 7753593"/>
                <a:gd name="connsiteX8678" fmla="*/ 2428218 w 7751585"/>
                <a:gd name="connsiteY8678" fmla="*/ 2128572 h 7753593"/>
                <a:gd name="connsiteX8679" fmla="*/ 2574027 w 7751585"/>
                <a:gd name="connsiteY8679" fmla="*/ 2182793 h 7753593"/>
                <a:gd name="connsiteX8680" fmla="*/ 2416128 w 7751585"/>
                <a:gd name="connsiteY8680" fmla="*/ 2140662 h 7753593"/>
                <a:gd name="connsiteX8681" fmla="*/ 2224524 w 7751585"/>
                <a:gd name="connsiteY8681" fmla="*/ 2090105 h 7753593"/>
                <a:gd name="connsiteX8682" fmla="*/ 1975769 w 7751585"/>
                <a:gd name="connsiteY8682" fmla="*/ 1509431 h 7753593"/>
                <a:gd name="connsiteX8683" fmla="*/ 1975769 w 7751585"/>
                <a:gd name="connsiteY8683" fmla="*/ 1504669 h 7753593"/>
                <a:gd name="connsiteX8684" fmla="*/ 2103261 w 7751585"/>
                <a:gd name="connsiteY8684" fmla="*/ 1471697 h 7753593"/>
                <a:gd name="connsiteX8685" fmla="*/ 2231119 w 7751585"/>
                <a:gd name="connsiteY8685" fmla="*/ 1438358 h 7753593"/>
                <a:gd name="connsiteX8686" fmla="*/ 2234416 w 7751585"/>
                <a:gd name="connsiteY8686" fmla="*/ 1442022 h 7753593"/>
                <a:gd name="connsiteX8687" fmla="*/ 2172502 w 7751585"/>
                <a:gd name="connsiteY8687" fmla="*/ 1594426 h 7753593"/>
                <a:gd name="connsiteX8688" fmla="*/ 2110954 w 7751585"/>
                <a:gd name="connsiteY8688" fmla="*/ 1746830 h 7753593"/>
                <a:gd name="connsiteX8689" fmla="*/ 2109122 w 7751585"/>
                <a:gd name="connsiteY8689" fmla="*/ 1746097 h 7753593"/>
                <a:gd name="connsiteX8690" fmla="*/ 2105825 w 7751585"/>
                <a:gd name="connsiteY8690" fmla="*/ 1746830 h 7753593"/>
                <a:gd name="connsiteX8691" fmla="*/ 2039515 w 7751585"/>
                <a:gd name="connsiteY8691" fmla="*/ 1629962 h 7753593"/>
                <a:gd name="connsiteX8692" fmla="*/ 1972472 w 7751585"/>
                <a:gd name="connsiteY8692" fmla="*/ 1512362 h 7753593"/>
                <a:gd name="connsiteX8693" fmla="*/ 1975769 w 7751585"/>
                <a:gd name="connsiteY8693" fmla="*/ 1509431 h 7753593"/>
                <a:gd name="connsiteX8694" fmla="*/ 1975769 w 7751585"/>
                <a:gd name="connsiteY8694" fmla="*/ 1509431 h 7753593"/>
                <a:gd name="connsiteX8695" fmla="*/ 2475478 w 7751585"/>
                <a:gd name="connsiteY8695" fmla="*/ 1369850 h 7753593"/>
                <a:gd name="connsiteX8696" fmla="*/ 2479141 w 7751585"/>
                <a:gd name="connsiteY8696" fmla="*/ 1373514 h 7753593"/>
                <a:gd name="connsiteX8697" fmla="*/ 2448734 w 7751585"/>
                <a:gd name="connsiteY8697" fmla="*/ 1486351 h 7753593"/>
                <a:gd name="connsiteX8698" fmla="*/ 2420158 w 7751585"/>
                <a:gd name="connsiteY8698" fmla="*/ 1595159 h 7753593"/>
                <a:gd name="connsiteX8699" fmla="*/ 2418693 w 7751585"/>
                <a:gd name="connsiteY8699" fmla="*/ 1594792 h 7753593"/>
                <a:gd name="connsiteX8700" fmla="*/ 2413930 w 7751585"/>
                <a:gd name="connsiteY8700" fmla="*/ 1595525 h 7753593"/>
                <a:gd name="connsiteX8701" fmla="*/ 2410633 w 7751585"/>
                <a:gd name="connsiteY8701" fmla="*/ 1597723 h 7753593"/>
                <a:gd name="connsiteX8702" fmla="*/ 2330401 w 7751585"/>
                <a:gd name="connsiteY8702" fmla="*/ 1519689 h 7753593"/>
                <a:gd name="connsiteX8703" fmla="*/ 2246872 w 7751585"/>
                <a:gd name="connsiteY8703" fmla="*/ 1439091 h 7753593"/>
                <a:gd name="connsiteX8704" fmla="*/ 2247971 w 7751585"/>
                <a:gd name="connsiteY8704" fmla="*/ 1433596 h 7753593"/>
                <a:gd name="connsiteX8705" fmla="*/ 2361541 w 7751585"/>
                <a:gd name="connsiteY8705" fmla="*/ 1402089 h 7753593"/>
                <a:gd name="connsiteX8706" fmla="*/ 2475478 w 7751585"/>
                <a:gd name="connsiteY8706" fmla="*/ 1369850 h 7753593"/>
                <a:gd name="connsiteX8707" fmla="*/ 2768196 w 7751585"/>
                <a:gd name="connsiteY8707" fmla="*/ 2098531 h 7753593"/>
                <a:gd name="connsiteX8708" fmla="*/ 2749878 w 7751585"/>
                <a:gd name="connsiteY8708" fmla="*/ 2109155 h 7753593"/>
                <a:gd name="connsiteX8709" fmla="*/ 2744383 w 7751585"/>
                <a:gd name="connsiteY8709" fmla="*/ 2056034 h 7753593"/>
                <a:gd name="connsiteX8710" fmla="*/ 2745115 w 7751585"/>
                <a:gd name="connsiteY8710" fmla="*/ 2056034 h 7753593"/>
                <a:gd name="connsiteX8711" fmla="*/ 2749878 w 7751585"/>
                <a:gd name="connsiteY8711" fmla="*/ 2051271 h 7753593"/>
                <a:gd name="connsiteX8712" fmla="*/ 2749878 w 7751585"/>
                <a:gd name="connsiteY8712" fmla="*/ 2047607 h 7753593"/>
                <a:gd name="connsiteX8713" fmla="*/ 2827545 w 7751585"/>
                <a:gd name="connsiteY8713" fmla="*/ 2031121 h 7753593"/>
                <a:gd name="connsiteX8714" fmla="*/ 2818386 w 7751585"/>
                <a:gd name="connsiteY8714" fmla="*/ 2069222 h 7753593"/>
                <a:gd name="connsiteX8715" fmla="*/ 2768196 w 7751585"/>
                <a:gd name="connsiteY8715" fmla="*/ 2098531 h 7753593"/>
                <a:gd name="connsiteX8716" fmla="*/ 2239545 w 7751585"/>
                <a:gd name="connsiteY8716" fmla="*/ 1443487 h 7753593"/>
                <a:gd name="connsiteX8717" fmla="*/ 2242842 w 7751585"/>
                <a:gd name="connsiteY8717" fmla="*/ 1442755 h 7753593"/>
                <a:gd name="connsiteX8718" fmla="*/ 2244307 w 7751585"/>
                <a:gd name="connsiteY8718" fmla="*/ 1441289 h 7753593"/>
                <a:gd name="connsiteX8719" fmla="*/ 2327470 w 7751585"/>
                <a:gd name="connsiteY8719" fmla="*/ 1522254 h 7753593"/>
                <a:gd name="connsiteX8720" fmla="*/ 2408435 w 7751585"/>
                <a:gd name="connsiteY8720" fmla="*/ 1600288 h 7753593"/>
                <a:gd name="connsiteX8721" fmla="*/ 2406603 w 7751585"/>
                <a:gd name="connsiteY8721" fmla="*/ 1612011 h 7753593"/>
                <a:gd name="connsiteX8722" fmla="*/ 2263358 w 7751585"/>
                <a:gd name="connsiteY8722" fmla="*/ 1680519 h 7753593"/>
                <a:gd name="connsiteX8723" fmla="*/ 2117182 w 7751585"/>
                <a:gd name="connsiteY8723" fmla="*/ 1750493 h 7753593"/>
                <a:gd name="connsiteX8724" fmla="*/ 2114618 w 7751585"/>
                <a:gd name="connsiteY8724" fmla="*/ 1747562 h 7753593"/>
                <a:gd name="connsiteX8725" fmla="*/ 2176165 w 7751585"/>
                <a:gd name="connsiteY8725" fmla="*/ 1595891 h 7753593"/>
                <a:gd name="connsiteX8726" fmla="*/ 2237713 w 7751585"/>
                <a:gd name="connsiteY8726" fmla="*/ 1442755 h 7753593"/>
                <a:gd name="connsiteX8727" fmla="*/ 2239545 w 7751585"/>
                <a:gd name="connsiteY8727" fmla="*/ 1443487 h 7753593"/>
                <a:gd name="connsiteX8728" fmla="*/ 2749878 w 7751585"/>
                <a:gd name="connsiteY8728" fmla="*/ 2044310 h 7753593"/>
                <a:gd name="connsiteX8729" fmla="*/ 2748412 w 7751585"/>
                <a:gd name="connsiteY8729" fmla="*/ 2042845 h 7753593"/>
                <a:gd name="connsiteX8730" fmla="*/ 2802633 w 7751585"/>
                <a:gd name="connsiteY8730" fmla="*/ 1976901 h 7753593"/>
                <a:gd name="connsiteX8731" fmla="*/ 2855388 w 7751585"/>
                <a:gd name="connsiteY8731" fmla="*/ 1912422 h 7753593"/>
                <a:gd name="connsiteX8732" fmla="*/ 2856487 w 7751585"/>
                <a:gd name="connsiteY8732" fmla="*/ 1912789 h 7753593"/>
                <a:gd name="connsiteX8733" fmla="*/ 2829011 w 7751585"/>
                <a:gd name="connsiteY8733" fmla="*/ 2027092 h 7753593"/>
                <a:gd name="connsiteX8734" fmla="*/ 2749878 w 7751585"/>
                <a:gd name="connsiteY8734" fmla="*/ 2044310 h 7753593"/>
                <a:gd name="connsiteX8735" fmla="*/ 2745115 w 7751585"/>
                <a:gd name="connsiteY8735" fmla="*/ 2039548 h 7753593"/>
                <a:gd name="connsiteX8736" fmla="*/ 2745115 w 7751585"/>
                <a:gd name="connsiteY8736" fmla="*/ 2038815 h 7753593"/>
                <a:gd name="connsiteX8737" fmla="*/ 2765997 w 7751585"/>
                <a:gd name="connsiteY8737" fmla="*/ 2014635 h 7753593"/>
                <a:gd name="connsiteX8738" fmla="*/ 2745848 w 7751585"/>
                <a:gd name="connsiteY8738" fmla="*/ 2039548 h 7753593"/>
                <a:gd name="connsiteX8739" fmla="*/ 2745115 w 7751585"/>
                <a:gd name="connsiteY8739" fmla="*/ 2039548 h 7753593"/>
                <a:gd name="connsiteX8740" fmla="*/ 2850992 w 7751585"/>
                <a:gd name="connsiteY8740" fmla="*/ 1899233 h 7753593"/>
                <a:gd name="connsiteX8741" fmla="*/ 2850992 w 7751585"/>
                <a:gd name="connsiteY8741" fmla="*/ 1907293 h 7753593"/>
                <a:gd name="connsiteX8742" fmla="*/ 2852824 w 7751585"/>
                <a:gd name="connsiteY8742" fmla="*/ 1909858 h 7753593"/>
                <a:gd name="connsiteX8743" fmla="*/ 2746947 w 7751585"/>
                <a:gd name="connsiteY8743" fmla="*/ 2031488 h 7753593"/>
                <a:gd name="connsiteX8744" fmla="*/ 2777721 w 7751585"/>
                <a:gd name="connsiteY8744" fmla="*/ 1867727 h 7753593"/>
                <a:gd name="connsiteX8745" fmla="*/ 2800801 w 7751585"/>
                <a:gd name="connsiteY8745" fmla="*/ 1744265 h 7753593"/>
                <a:gd name="connsiteX8746" fmla="*/ 2801534 w 7751585"/>
                <a:gd name="connsiteY8746" fmla="*/ 1744265 h 7753593"/>
                <a:gd name="connsiteX8747" fmla="*/ 2827912 w 7751585"/>
                <a:gd name="connsiteY8747" fmla="*/ 1818635 h 7753593"/>
                <a:gd name="connsiteX8748" fmla="*/ 2855388 w 7751585"/>
                <a:gd name="connsiteY8748" fmla="*/ 1894837 h 7753593"/>
                <a:gd name="connsiteX8749" fmla="*/ 2850992 w 7751585"/>
                <a:gd name="connsiteY8749" fmla="*/ 1899233 h 7753593"/>
                <a:gd name="connsiteX8750" fmla="*/ 2805564 w 7751585"/>
                <a:gd name="connsiteY8750" fmla="*/ 1695174 h 7753593"/>
                <a:gd name="connsiteX8751" fmla="*/ 2802267 w 7751585"/>
                <a:gd name="connsiteY8751" fmla="*/ 1709461 h 7753593"/>
                <a:gd name="connsiteX8752" fmla="*/ 2800069 w 7751585"/>
                <a:gd name="connsiteY8752" fmla="*/ 1720452 h 7753593"/>
                <a:gd name="connsiteX8753" fmla="*/ 2799336 w 7751585"/>
                <a:gd name="connsiteY8753" fmla="*/ 1720086 h 7753593"/>
                <a:gd name="connsiteX8754" fmla="*/ 2797870 w 7751585"/>
                <a:gd name="connsiteY8754" fmla="*/ 1720452 h 7753593"/>
                <a:gd name="connsiteX8755" fmla="*/ 2787612 w 7751585"/>
                <a:gd name="connsiteY8755" fmla="*/ 1684549 h 7753593"/>
                <a:gd name="connsiteX8756" fmla="*/ 2801534 w 7751585"/>
                <a:gd name="connsiteY8756" fmla="*/ 1687480 h 7753593"/>
                <a:gd name="connsiteX8757" fmla="*/ 2801534 w 7751585"/>
                <a:gd name="connsiteY8757" fmla="*/ 1690777 h 7753593"/>
                <a:gd name="connsiteX8758" fmla="*/ 2805564 w 7751585"/>
                <a:gd name="connsiteY8758" fmla="*/ 1695174 h 7753593"/>
                <a:gd name="connsiteX8759" fmla="*/ 2805564 w 7751585"/>
                <a:gd name="connsiteY8759" fmla="*/ 1695174 h 7753593"/>
                <a:gd name="connsiteX8760" fmla="*/ 2794207 w 7751585"/>
                <a:gd name="connsiteY8760" fmla="*/ 1721551 h 7753593"/>
                <a:gd name="connsiteX8761" fmla="*/ 2788345 w 7751585"/>
                <a:gd name="connsiteY8761" fmla="*/ 1727046 h 7753593"/>
                <a:gd name="connsiteX8762" fmla="*/ 2609564 w 7751585"/>
                <a:gd name="connsiteY8762" fmla="*/ 1668430 h 7753593"/>
                <a:gd name="connsiteX8763" fmla="*/ 2448001 w 7751585"/>
                <a:gd name="connsiteY8763" fmla="*/ 1615675 h 7753593"/>
                <a:gd name="connsiteX8764" fmla="*/ 2613594 w 7751585"/>
                <a:gd name="connsiteY8764" fmla="*/ 1649379 h 7753593"/>
                <a:gd name="connsiteX8765" fmla="*/ 2783216 w 7751585"/>
                <a:gd name="connsiteY8765" fmla="*/ 1683450 h 7753593"/>
                <a:gd name="connsiteX8766" fmla="*/ 2794207 w 7751585"/>
                <a:gd name="connsiteY8766" fmla="*/ 1721551 h 7753593"/>
                <a:gd name="connsiteX8767" fmla="*/ 2734491 w 7751585"/>
                <a:gd name="connsiteY8767" fmla="*/ 2051637 h 7753593"/>
                <a:gd name="connsiteX8768" fmla="*/ 2735224 w 7751585"/>
                <a:gd name="connsiteY8768" fmla="*/ 2052370 h 7753593"/>
                <a:gd name="connsiteX8769" fmla="*/ 2707747 w 7751585"/>
                <a:gd name="connsiteY8769" fmla="*/ 2082411 h 7753593"/>
                <a:gd name="connsiteX8770" fmla="*/ 2734491 w 7751585"/>
                <a:gd name="connsiteY8770" fmla="*/ 2051637 h 7753593"/>
                <a:gd name="connsiteX8771" fmla="*/ 2859785 w 7751585"/>
                <a:gd name="connsiteY8771" fmla="*/ 1913521 h 7753593"/>
                <a:gd name="connsiteX8772" fmla="*/ 2860517 w 7751585"/>
                <a:gd name="connsiteY8772" fmla="*/ 1913888 h 7753593"/>
                <a:gd name="connsiteX8773" fmla="*/ 2864181 w 7751585"/>
                <a:gd name="connsiteY8773" fmla="*/ 1913155 h 7753593"/>
                <a:gd name="connsiteX8774" fmla="*/ 2864547 w 7751585"/>
                <a:gd name="connsiteY8774" fmla="*/ 1912789 h 7753593"/>
                <a:gd name="connsiteX8775" fmla="*/ 2893489 w 7751585"/>
                <a:gd name="connsiteY8775" fmla="*/ 1956385 h 7753593"/>
                <a:gd name="connsiteX8776" fmla="*/ 2922065 w 7751585"/>
                <a:gd name="connsiteY8776" fmla="*/ 1998882 h 7753593"/>
                <a:gd name="connsiteX8777" fmla="*/ 2918768 w 7751585"/>
                <a:gd name="connsiteY8777" fmla="*/ 2007675 h 7753593"/>
                <a:gd name="connsiteX8778" fmla="*/ 2835605 w 7751585"/>
                <a:gd name="connsiteY8778" fmla="*/ 2025626 h 7753593"/>
                <a:gd name="connsiteX8779" fmla="*/ 2833407 w 7751585"/>
                <a:gd name="connsiteY8779" fmla="*/ 2025993 h 7753593"/>
                <a:gd name="connsiteX8780" fmla="*/ 2859785 w 7751585"/>
                <a:gd name="connsiteY8780" fmla="*/ 1913521 h 7753593"/>
                <a:gd name="connsiteX8781" fmla="*/ 2863082 w 7751585"/>
                <a:gd name="connsiteY8781" fmla="*/ 1893738 h 7753593"/>
                <a:gd name="connsiteX8782" fmla="*/ 2860151 w 7751585"/>
                <a:gd name="connsiteY8782" fmla="*/ 1893006 h 7753593"/>
                <a:gd name="connsiteX8783" fmla="*/ 2859418 w 7751585"/>
                <a:gd name="connsiteY8783" fmla="*/ 1893006 h 7753593"/>
                <a:gd name="connsiteX8784" fmla="*/ 2846596 w 7751585"/>
                <a:gd name="connsiteY8784" fmla="*/ 1837320 h 7753593"/>
                <a:gd name="connsiteX8785" fmla="*/ 2862349 w 7751585"/>
                <a:gd name="connsiteY8785" fmla="*/ 1870292 h 7753593"/>
                <a:gd name="connsiteX8786" fmla="*/ 2868211 w 7751585"/>
                <a:gd name="connsiteY8786" fmla="*/ 1882381 h 7753593"/>
                <a:gd name="connsiteX8787" fmla="*/ 2863082 w 7751585"/>
                <a:gd name="connsiteY8787" fmla="*/ 1893738 h 7753593"/>
                <a:gd name="connsiteX8788" fmla="*/ 2851358 w 7751585"/>
                <a:gd name="connsiteY8788" fmla="*/ 1872123 h 7753593"/>
                <a:gd name="connsiteX8789" fmla="*/ 2831941 w 7751585"/>
                <a:gd name="connsiteY8789" fmla="*/ 1817170 h 7753593"/>
                <a:gd name="connsiteX8790" fmla="*/ 2814723 w 7751585"/>
                <a:gd name="connsiteY8790" fmla="*/ 1769177 h 7753593"/>
                <a:gd name="connsiteX8791" fmla="*/ 2839269 w 7751585"/>
                <a:gd name="connsiteY8791" fmla="*/ 1821200 h 7753593"/>
                <a:gd name="connsiteX8792" fmla="*/ 2851358 w 7751585"/>
                <a:gd name="connsiteY8792" fmla="*/ 1872123 h 7753593"/>
                <a:gd name="connsiteX8793" fmla="*/ 2805930 w 7751585"/>
                <a:gd name="connsiteY8793" fmla="*/ 1742067 h 7753593"/>
                <a:gd name="connsiteX8794" fmla="*/ 2810693 w 7751585"/>
                <a:gd name="connsiteY8794" fmla="*/ 1728878 h 7753593"/>
                <a:gd name="connsiteX8795" fmla="*/ 2810693 w 7751585"/>
                <a:gd name="connsiteY8795" fmla="*/ 1728878 h 7753593"/>
                <a:gd name="connsiteX8796" fmla="*/ 2816555 w 7751585"/>
                <a:gd name="connsiteY8796" fmla="*/ 1725947 h 7753593"/>
                <a:gd name="connsiteX8797" fmla="*/ 2833041 w 7751585"/>
                <a:gd name="connsiteY8797" fmla="*/ 1796288 h 7753593"/>
                <a:gd name="connsiteX8798" fmla="*/ 2834506 w 7751585"/>
                <a:gd name="connsiteY8798" fmla="*/ 1802516 h 7753593"/>
                <a:gd name="connsiteX8799" fmla="*/ 2805930 w 7751585"/>
                <a:gd name="connsiteY8799" fmla="*/ 1742067 h 7753593"/>
                <a:gd name="connsiteX8800" fmla="*/ 2805930 w 7751585"/>
                <a:gd name="connsiteY8800" fmla="*/ 1742067 h 7753593"/>
                <a:gd name="connsiteX8801" fmla="*/ 2808861 w 7751585"/>
                <a:gd name="connsiteY8801" fmla="*/ 1725581 h 7753593"/>
                <a:gd name="connsiteX8802" fmla="*/ 2805198 w 7751585"/>
                <a:gd name="connsiteY8802" fmla="*/ 1721918 h 7753593"/>
                <a:gd name="connsiteX8803" fmla="*/ 2809960 w 7751585"/>
                <a:gd name="connsiteY8803" fmla="*/ 1696273 h 7753593"/>
                <a:gd name="connsiteX8804" fmla="*/ 2809960 w 7751585"/>
                <a:gd name="connsiteY8804" fmla="*/ 1696273 h 7753593"/>
                <a:gd name="connsiteX8805" fmla="*/ 2815822 w 7751585"/>
                <a:gd name="connsiteY8805" fmla="*/ 1721918 h 7753593"/>
                <a:gd name="connsiteX8806" fmla="*/ 2808861 w 7751585"/>
                <a:gd name="connsiteY8806" fmla="*/ 1725581 h 7753593"/>
                <a:gd name="connsiteX8807" fmla="*/ 2818020 w 7751585"/>
                <a:gd name="connsiteY8807" fmla="*/ 1714957 h 7753593"/>
                <a:gd name="connsiteX8808" fmla="*/ 2819852 w 7751585"/>
                <a:gd name="connsiteY8808" fmla="*/ 1719719 h 7753593"/>
                <a:gd name="connsiteX8809" fmla="*/ 2819119 w 7751585"/>
                <a:gd name="connsiteY8809" fmla="*/ 1720086 h 7753593"/>
                <a:gd name="connsiteX8810" fmla="*/ 2818020 w 7751585"/>
                <a:gd name="connsiteY8810" fmla="*/ 1714957 h 7753593"/>
                <a:gd name="connsiteX8811" fmla="*/ 2818020 w 7751585"/>
                <a:gd name="connsiteY8811" fmla="*/ 1714957 h 7753593"/>
                <a:gd name="connsiteX8812" fmla="*/ 2686865 w 7751585"/>
                <a:gd name="connsiteY8812" fmla="*/ 1350433 h 7753593"/>
                <a:gd name="connsiteX8813" fmla="*/ 2741452 w 7751585"/>
                <a:gd name="connsiteY8813" fmla="*/ 1539839 h 7753593"/>
                <a:gd name="connsiteX8814" fmla="*/ 2782117 w 7751585"/>
                <a:gd name="connsiteY8814" fmla="*/ 1680153 h 7753593"/>
                <a:gd name="connsiteX8815" fmla="*/ 2614326 w 7751585"/>
                <a:gd name="connsiteY8815" fmla="*/ 1645716 h 7753593"/>
                <a:gd name="connsiteX8816" fmla="*/ 2431515 w 7751585"/>
                <a:gd name="connsiteY8816" fmla="*/ 1609080 h 7753593"/>
                <a:gd name="connsiteX8817" fmla="*/ 2430782 w 7751585"/>
                <a:gd name="connsiteY8817" fmla="*/ 1603218 h 7753593"/>
                <a:gd name="connsiteX8818" fmla="*/ 2428584 w 7751585"/>
                <a:gd name="connsiteY8818" fmla="*/ 1600654 h 7753593"/>
                <a:gd name="connsiteX8819" fmla="*/ 2554244 w 7751585"/>
                <a:gd name="connsiteY8819" fmla="*/ 1478291 h 7753593"/>
                <a:gd name="connsiteX8820" fmla="*/ 2685766 w 7751585"/>
                <a:gd name="connsiteY8820" fmla="*/ 1349700 h 7753593"/>
                <a:gd name="connsiteX8821" fmla="*/ 2686865 w 7751585"/>
                <a:gd name="connsiteY8821" fmla="*/ 1350433 h 7753593"/>
                <a:gd name="connsiteX8822" fmla="*/ 2118281 w 7751585"/>
                <a:gd name="connsiteY8822" fmla="*/ 1760751 h 7753593"/>
                <a:gd name="connsiteX8823" fmla="*/ 2118281 w 7751585"/>
                <a:gd name="connsiteY8823" fmla="*/ 1754157 h 7753593"/>
                <a:gd name="connsiteX8824" fmla="*/ 2264457 w 7751585"/>
                <a:gd name="connsiteY8824" fmla="*/ 1684549 h 7753593"/>
                <a:gd name="connsiteX8825" fmla="*/ 2408068 w 7751585"/>
                <a:gd name="connsiteY8825" fmla="*/ 1614942 h 7753593"/>
                <a:gd name="connsiteX8826" fmla="*/ 2413197 w 7751585"/>
                <a:gd name="connsiteY8826" fmla="*/ 1619338 h 7753593"/>
                <a:gd name="connsiteX8827" fmla="*/ 2355313 w 7751585"/>
                <a:gd name="connsiteY8827" fmla="*/ 1805080 h 7753593"/>
                <a:gd name="connsiteX8828" fmla="*/ 2294864 w 7751585"/>
                <a:gd name="connsiteY8828" fmla="*/ 1999615 h 7753593"/>
                <a:gd name="connsiteX8829" fmla="*/ 2204008 w 7751585"/>
                <a:gd name="connsiteY8829" fmla="*/ 1878718 h 7753593"/>
                <a:gd name="connsiteX8830" fmla="*/ 2116083 w 7751585"/>
                <a:gd name="connsiteY8830" fmla="*/ 1762949 h 7753593"/>
                <a:gd name="connsiteX8831" fmla="*/ 2118281 w 7751585"/>
                <a:gd name="connsiteY8831" fmla="*/ 1760751 h 7753593"/>
                <a:gd name="connsiteX8832" fmla="*/ 2118281 w 7751585"/>
                <a:gd name="connsiteY8832" fmla="*/ 1760751 h 7753593"/>
                <a:gd name="connsiteX8833" fmla="*/ 2297429 w 7751585"/>
                <a:gd name="connsiteY8833" fmla="*/ 2002546 h 7753593"/>
                <a:gd name="connsiteX8834" fmla="*/ 2358977 w 7751585"/>
                <a:gd name="connsiteY8834" fmla="*/ 1806546 h 7753593"/>
                <a:gd name="connsiteX8835" fmla="*/ 2416494 w 7751585"/>
                <a:gd name="connsiteY8835" fmla="*/ 1620803 h 7753593"/>
                <a:gd name="connsiteX8836" fmla="*/ 2418693 w 7751585"/>
                <a:gd name="connsiteY8836" fmla="*/ 1621536 h 7753593"/>
                <a:gd name="connsiteX8837" fmla="*/ 2430416 w 7751585"/>
                <a:gd name="connsiteY8837" fmla="*/ 1614209 h 7753593"/>
                <a:gd name="connsiteX8838" fmla="*/ 2608465 w 7751585"/>
                <a:gd name="connsiteY8838" fmla="*/ 1672826 h 7753593"/>
                <a:gd name="connsiteX8839" fmla="*/ 2787612 w 7751585"/>
                <a:gd name="connsiteY8839" fmla="*/ 1731076 h 7753593"/>
                <a:gd name="connsiteX8840" fmla="*/ 2787979 w 7751585"/>
                <a:gd name="connsiteY8840" fmla="*/ 1737671 h 7753593"/>
                <a:gd name="connsiteX8841" fmla="*/ 2795306 w 7751585"/>
                <a:gd name="connsiteY8841" fmla="*/ 1744265 h 7753593"/>
                <a:gd name="connsiteX8842" fmla="*/ 2768562 w 7751585"/>
                <a:gd name="connsiteY8842" fmla="*/ 1890441 h 7753593"/>
                <a:gd name="connsiteX8843" fmla="*/ 2742184 w 7751585"/>
                <a:gd name="connsiteY8843" fmla="*/ 2037350 h 7753593"/>
                <a:gd name="connsiteX8844" fmla="*/ 2739620 w 7751585"/>
                <a:gd name="connsiteY8844" fmla="*/ 2040280 h 7753593"/>
                <a:gd name="connsiteX8845" fmla="*/ 2738521 w 7751585"/>
                <a:gd name="connsiteY8845" fmla="*/ 2040280 h 7753593"/>
                <a:gd name="connsiteX8846" fmla="*/ 2733758 w 7751585"/>
                <a:gd name="connsiteY8846" fmla="*/ 2045043 h 7753593"/>
                <a:gd name="connsiteX8847" fmla="*/ 2733758 w 7751585"/>
                <a:gd name="connsiteY8847" fmla="*/ 2047241 h 7753593"/>
                <a:gd name="connsiteX8848" fmla="*/ 2733025 w 7751585"/>
                <a:gd name="connsiteY8848" fmla="*/ 2047974 h 7753593"/>
                <a:gd name="connsiteX8849" fmla="*/ 2612495 w 7751585"/>
                <a:gd name="connsiteY8849" fmla="*/ 2186456 h 7753593"/>
                <a:gd name="connsiteX8850" fmla="*/ 2605900 w 7751585"/>
                <a:gd name="connsiteY8850" fmla="*/ 2185724 h 7753593"/>
                <a:gd name="connsiteX8851" fmla="*/ 2603702 w 7751585"/>
                <a:gd name="connsiteY8851" fmla="*/ 2187922 h 7753593"/>
                <a:gd name="connsiteX8852" fmla="*/ 2453130 w 7751585"/>
                <a:gd name="connsiteY8852" fmla="*/ 2096333 h 7753593"/>
                <a:gd name="connsiteX8853" fmla="*/ 2297429 w 7751585"/>
                <a:gd name="connsiteY8853" fmla="*/ 2002546 h 7753593"/>
                <a:gd name="connsiteX8854" fmla="*/ 2297429 w 7751585"/>
                <a:gd name="connsiteY8854" fmla="*/ 2002546 h 7753593"/>
                <a:gd name="connsiteX8855" fmla="*/ 2297429 w 7751585"/>
                <a:gd name="connsiteY8855" fmla="*/ 2002546 h 7753593"/>
                <a:gd name="connsiteX8856" fmla="*/ 2297429 w 7751585"/>
                <a:gd name="connsiteY8856" fmla="*/ 2002546 h 7753593"/>
                <a:gd name="connsiteX8857" fmla="*/ 2896420 w 7751585"/>
                <a:gd name="connsiteY8857" fmla="*/ 1954553 h 7753593"/>
                <a:gd name="connsiteX8858" fmla="*/ 2866745 w 7751585"/>
                <a:gd name="connsiteY8858" fmla="*/ 1910591 h 7753593"/>
                <a:gd name="connsiteX8859" fmla="*/ 2869676 w 7751585"/>
                <a:gd name="connsiteY8859" fmla="*/ 1908026 h 7753593"/>
                <a:gd name="connsiteX8860" fmla="*/ 2866379 w 7751585"/>
                <a:gd name="connsiteY8860" fmla="*/ 1895570 h 7753593"/>
                <a:gd name="connsiteX8861" fmla="*/ 2870409 w 7751585"/>
                <a:gd name="connsiteY8861" fmla="*/ 1887510 h 7753593"/>
                <a:gd name="connsiteX8862" fmla="*/ 2916936 w 7751585"/>
                <a:gd name="connsiteY8862" fmla="*/ 1984961 h 7753593"/>
                <a:gd name="connsiteX8863" fmla="*/ 2896420 w 7751585"/>
                <a:gd name="connsiteY8863" fmla="*/ 1954553 h 7753593"/>
                <a:gd name="connsiteX8864" fmla="*/ 2896420 w 7751585"/>
                <a:gd name="connsiteY8864" fmla="*/ 1954553 h 7753593"/>
                <a:gd name="connsiteX8865" fmla="*/ 2801168 w 7751585"/>
                <a:gd name="connsiteY8865" fmla="*/ 1684183 h 7753593"/>
                <a:gd name="connsiteX8866" fmla="*/ 2786147 w 7751585"/>
                <a:gd name="connsiteY8866" fmla="*/ 1680886 h 7753593"/>
                <a:gd name="connsiteX8867" fmla="*/ 2745115 w 7751585"/>
                <a:gd name="connsiteY8867" fmla="*/ 1538740 h 7753593"/>
                <a:gd name="connsiteX8868" fmla="*/ 2705183 w 7751585"/>
                <a:gd name="connsiteY8868" fmla="*/ 1401723 h 7753593"/>
                <a:gd name="connsiteX8869" fmla="*/ 2746214 w 7751585"/>
                <a:gd name="connsiteY8869" fmla="*/ 1517491 h 7753593"/>
                <a:gd name="connsiteX8870" fmla="*/ 2804831 w 7751585"/>
                <a:gd name="connsiteY8870" fmla="*/ 1680519 h 7753593"/>
                <a:gd name="connsiteX8871" fmla="*/ 2801168 w 7751585"/>
                <a:gd name="connsiteY8871" fmla="*/ 1684183 h 7753593"/>
                <a:gd name="connsiteX8872" fmla="*/ 2801168 w 7751585"/>
                <a:gd name="connsiteY8872" fmla="*/ 1684183 h 7753593"/>
                <a:gd name="connsiteX8873" fmla="*/ 2676607 w 7751585"/>
                <a:gd name="connsiteY8873" fmla="*/ 2121978 h 7753593"/>
                <a:gd name="connsiteX8874" fmla="*/ 2737055 w 7751585"/>
                <a:gd name="connsiteY8874" fmla="*/ 2055301 h 7753593"/>
                <a:gd name="connsiteX8875" fmla="*/ 2740719 w 7751585"/>
                <a:gd name="connsiteY8875" fmla="*/ 2056400 h 7753593"/>
                <a:gd name="connsiteX8876" fmla="*/ 2746214 w 7751585"/>
                <a:gd name="connsiteY8876" fmla="*/ 2111353 h 7753593"/>
                <a:gd name="connsiteX8877" fmla="*/ 2617990 w 7751585"/>
                <a:gd name="connsiteY8877" fmla="*/ 2186090 h 7753593"/>
                <a:gd name="connsiteX8878" fmla="*/ 2676607 w 7751585"/>
                <a:gd name="connsiteY8878" fmla="*/ 2121978 h 7753593"/>
                <a:gd name="connsiteX8879" fmla="*/ 2676607 w 7751585"/>
                <a:gd name="connsiteY8879" fmla="*/ 2121978 h 7753593"/>
                <a:gd name="connsiteX8880" fmla="*/ 2831575 w 7751585"/>
                <a:gd name="connsiteY8880" fmla="*/ 2030389 h 7753593"/>
                <a:gd name="connsiteX8881" fmla="*/ 2835971 w 7751585"/>
                <a:gd name="connsiteY8881" fmla="*/ 2029656 h 7753593"/>
                <a:gd name="connsiteX8882" fmla="*/ 2918768 w 7751585"/>
                <a:gd name="connsiteY8882" fmla="*/ 2011705 h 7753593"/>
                <a:gd name="connsiteX8883" fmla="*/ 2823149 w 7751585"/>
                <a:gd name="connsiteY8883" fmla="*/ 2067024 h 7753593"/>
                <a:gd name="connsiteX8884" fmla="*/ 2831575 w 7751585"/>
                <a:gd name="connsiteY8884" fmla="*/ 2030389 h 7753593"/>
                <a:gd name="connsiteX8885" fmla="*/ 2872607 w 7751585"/>
                <a:gd name="connsiteY8885" fmla="*/ 1882381 h 7753593"/>
                <a:gd name="connsiteX8886" fmla="*/ 2877003 w 7751585"/>
                <a:gd name="connsiteY8886" fmla="*/ 1873222 h 7753593"/>
                <a:gd name="connsiteX8887" fmla="*/ 2912540 w 7751585"/>
                <a:gd name="connsiteY8887" fmla="*/ 1967376 h 7753593"/>
                <a:gd name="connsiteX8888" fmla="*/ 2872607 w 7751585"/>
                <a:gd name="connsiteY8888" fmla="*/ 1882381 h 7753593"/>
                <a:gd name="connsiteX8889" fmla="*/ 2870775 w 7751585"/>
                <a:gd name="connsiteY8889" fmla="*/ 1878351 h 7753593"/>
                <a:gd name="connsiteX8890" fmla="*/ 2866379 w 7751585"/>
                <a:gd name="connsiteY8890" fmla="*/ 1868826 h 7753593"/>
                <a:gd name="connsiteX8891" fmla="*/ 2842566 w 7751585"/>
                <a:gd name="connsiteY8891" fmla="*/ 1818635 h 7753593"/>
                <a:gd name="connsiteX8892" fmla="*/ 2837070 w 7751585"/>
                <a:gd name="connsiteY8892" fmla="*/ 1794822 h 7753593"/>
                <a:gd name="connsiteX8893" fmla="*/ 2820218 w 7751585"/>
                <a:gd name="connsiteY8893" fmla="*/ 1723749 h 7753593"/>
                <a:gd name="connsiteX8894" fmla="*/ 2821317 w 7751585"/>
                <a:gd name="connsiteY8894" fmla="*/ 1723383 h 7753593"/>
                <a:gd name="connsiteX8895" fmla="*/ 2867844 w 7751585"/>
                <a:gd name="connsiteY8895" fmla="*/ 1847944 h 7753593"/>
                <a:gd name="connsiteX8896" fmla="*/ 2875538 w 7751585"/>
                <a:gd name="connsiteY8896" fmla="*/ 1868826 h 7753593"/>
                <a:gd name="connsiteX8897" fmla="*/ 2870775 w 7751585"/>
                <a:gd name="connsiteY8897" fmla="*/ 1878351 h 7753593"/>
                <a:gd name="connsiteX8898" fmla="*/ 2871508 w 7751585"/>
                <a:gd name="connsiteY8898" fmla="*/ 1846478 h 7753593"/>
                <a:gd name="connsiteX8899" fmla="*/ 2824248 w 7751585"/>
                <a:gd name="connsiteY8899" fmla="*/ 1721551 h 7753593"/>
                <a:gd name="connsiteX8900" fmla="*/ 2898252 w 7751585"/>
                <a:gd name="connsiteY8900" fmla="*/ 1683084 h 7753593"/>
                <a:gd name="connsiteX8901" fmla="*/ 2991306 w 7751585"/>
                <a:gd name="connsiteY8901" fmla="*/ 1633992 h 7753593"/>
                <a:gd name="connsiteX8902" fmla="*/ 2926095 w 7751585"/>
                <a:gd name="connsiteY8902" fmla="*/ 1765880 h 7753593"/>
                <a:gd name="connsiteX8903" fmla="*/ 2877736 w 7751585"/>
                <a:gd name="connsiteY8903" fmla="*/ 1864063 h 7753593"/>
                <a:gd name="connsiteX8904" fmla="*/ 2871508 w 7751585"/>
                <a:gd name="connsiteY8904" fmla="*/ 1846478 h 7753593"/>
                <a:gd name="connsiteX8905" fmla="*/ 2896420 w 7751585"/>
                <a:gd name="connsiteY8905" fmla="*/ 1679420 h 7753593"/>
                <a:gd name="connsiteX8906" fmla="*/ 2823149 w 7751585"/>
                <a:gd name="connsiteY8906" fmla="*/ 1718254 h 7753593"/>
                <a:gd name="connsiteX8907" fmla="*/ 2814356 w 7751585"/>
                <a:gd name="connsiteY8907" fmla="*/ 1694441 h 7753593"/>
                <a:gd name="connsiteX8908" fmla="*/ 2818020 w 7751585"/>
                <a:gd name="connsiteY8908" fmla="*/ 1686747 h 7753593"/>
                <a:gd name="connsiteX8909" fmla="*/ 2903381 w 7751585"/>
                <a:gd name="connsiteY8909" fmla="*/ 1660736 h 7753593"/>
                <a:gd name="connsiteX8910" fmla="*/ 2977018 w 7751585"/>
                <a:gd name="connsiteY8910" fmla="*/ 1637656 h 7753593"/>
                <a:gd name="connsiteX8911" fmla="*/ 2896420 w 7751585"/>
                <a:gd name="connsiteY8911" fmla="*/ 1679420 h 7753593"/>
                <a:gd name="connsiteX8912" fmla="*/ 2896420 w 7751585"/>
                <a:gd name="connsiteY8912" fmla="*/ 1679420 h 7753593"/>
                <a:gd name="connsiteX8913" fmla="*/ 2750244 w 7751585"/>
                <a:gd name="connsiteY8913" fmla="*/ 1516026 h 7753593"/>
                <a:gd name="connsiteX8914" fmla="*/ 2690528 w 7751585"/>
                <a:gd name="connsiteY8914" fmla="*/ 1349334 h 7753593"/>
                <a:gd name="connsiteX8915" fmla="*/ 2691994 w 7751585"/>
                <a:gd name="connsiteY8915" fmla="*/ 1346403 h 7753593"/>
                <a:gd name="connsiteX8916" fmla="*/ 2707747 w 7751585"/>
                <a:gd name="connsiteY8916" fmla="*/ 1341641 h 7753593"/>
                <a:gd name="connsiteX8917" fmla="*/ 2751710 w 7751585"/>
                <a:gd name="connsiteY8917" fmla="*/ 1494777 h 7753593"/>
                <a:gd name="connsiteX8918" fmla="*/ 2791642 w 7751585"/>
                <a:gd name="connsiteY8918" fmla="*/ 1632161 h 7753593"/>
                <a:gd name="connsiteX8919" fmla="*/ 2750244 w 7751585"/>
                <a:gd name="connsiteY8919" fmla="*/ 1516026 h 7753593"/>
                <a:gd name="connsiteX8920" fmla="*/ 2690895 w 7751585"/>
                <a:gd name="connsiteY8920" fmla="*/ 1343106 h 7753593"/>
                <a:gd name="connsiteX8921" fmla="*/ 2690162 w 7751585"/>
                <a:gd name="connsiteY8921" fmla="*/ 1342373 h 7753593"/>
                <a:gd name="connsiteX8922" fmla="*/ 2694558 w 7751585"/>
                <a:gd name="connsiteY8922" fmla="*/ 1324056 h 7753593"/>
                <a:gd name="connsiteX8923" fmla="*/ 2698222 w 7751585"/>
                <a:gd name="connsiteY8923" fmla="*/ 1308302 h 7753593"/>
                <a:gd name="connsiteX8924" fmla="*/ 2707014 w 7751585"/>
                <a:gd name="connsiteY8924" fmla="*/ 1338343 h 7753593"/>
                <a:gd name="connsiteX8925" fmla="*/ 2690895 w 7751585"/>
                <a:gd name="connsiteY8925" fmla="*/ 1343106 h 7753593"/>
                <a:gd name="connsiteX8926" fmla="*/ 2682835 w 7751585"/>
                <a:gd name="connsiteY8926" fmla="*/ 1348235 h 7753593"/>
                <a:gd name="connsiteX8927" fmla="*/ 2551680 w 7751585"/>
                <a:gd name="connsiteY8927" fmla="*/ 1475727 h 7753593"/>
                <a:gd name="connsiteX8928" fmla="*/ 2426752 w 7751585"/>
                <a:gd name="connsiteY8928" fmla="*/ 1597723 h 7753593"/>
                <a:gd name="connsiteX8929" fmla="*/ 2423822 w 7751585"/>
                <a:gd name="connsiteY8929" fmla="*/ 1596258 h 7753593"/>
                <a:gd name="connsiteX8930" fmla="*/ 2453130 w 7751585"/>
                <a:gd name="connsiteY8930" fmla="*/ 1487450 h 7753593"/>
                <a:gd name="connsiteX8931" fmla="*/ 2483171 w 7751585"/>
                <a:gd name="connsiteY8931" fmla="*/ 1374613 h 7753593"/>
                <a:gd name="connsiteX8932" fmla="*/ 2483537 w 7751585"/>
                <a:gd name="connsiteY8932" fmla="*/ 1374613 h 7753593"/>
                <a:gd name="connsiteX8933" fmla="*/ 2486835 w 7751585"/>
                <a:gd name="connsiteY8933" fmla="*/ 1373880 h 7753593"/>
                <a:gd name="connsiteX8934" fmla="*/ 2491597 w 7751585"/>
                <a:gd name="connsiteY8934" fmla="*/ 1369117 h 7753593"/>
                <a:gd name="connsiteX8935" fmla="*/ 2491597 w 7751585"/>
                <a:gd name="connsiteY8935" fmla="*/ 1366553 h 7753593"/>
                <a:gd name="connsiteX8936" fmla="*/ 2585751 w 7751585"/>
                <a:gd name="connsiteY8936" fmla="*/ 1357394 h 7753593"/>
                <a:gd name="connsiteX8937" fmla="*/ 2682835 w 7751585"/>
                <a:gd name="connsiteY8937" fmla="*/ 1348235 h 7753593"/>
                <a:gd name="connsiteX8938" fmla="*/ 2200711 w 7751585"/>
                <a:gd name="connsiteY8938" fmla="*/ 1880916 h 7753593"/>
                <a:gd name="connsiteX8939" fmla="*/ 2293399 w 7751585"/>
                <a:gd name="connsiteY8939" fmla="*/ 2003279 h 7753593"/>
                <a:gd name="connsiteX8940" fmla="*/ 2293033 w 7751585"/>
                <a:gd name="connsiteY8940" fmla="*/ 2004011 h 7753593"/>
                <a:gd name="connsiteX8941" fmla="*/ 2294864 w 7751585"/>
                <a:gd name="connsiteY8941" fmla="*/ 2004744 h 7753593"/>
                <a:gd name="connsiteX8942" fmla="*/ 2450932 w 7751585"/>
                <a:gd name="connsiteY8942" fmla="*/ 2099996 h 7753593"/>
                <a:gd name="connsiteX8943" fmla="*/ 2591979 w 7751585"/>
                <a:gd name="connsiteY8943" fmla="*/ 2184991 h 7753593"/>
                <a:gd name="connsiteX8944" fmla="*/ 2429683 w 7751585"/>
                <a:gd name="connsiteY8944" fmla="*/ 2124176 h 7753593"/>
                <a:gd name="connsiteX8945" fmla="*/ 2256031 w 7751585"/>
                <a:gd name="connsiteY8945" fmla="*/ 2059697 h 7753593"/>
                <a:gd name="connsiteX8946" fmla="*/ 2256031 w 7751585"/>
                <a:gd name="connsiteY8946" fmla="*/ 2056400 h 7753593"/>
                <a:gd name="connsiteX8947" fmla="*/ 2247971 w 7751585"/>
                <a:gd name="connsiteY8947" fmla="*/ 2052370 h 7753593"/>
                <a:gd name="connsiteX8948" fmla="*/ 2181294 w 7751585"/>
                <a:gd name="connsiteY8948" fmla="*/ 1906927 h 7753593"/>
                <a:gd name="connsiteX8949" fmla="*/ 2117915 w 7751585"/>
                <a:gd name="connsiteY8949" fmla="*/ 1770643 h 7753593"/>
                <a:gd name="connsiteX8950" fmla="*/ 2200711 w 7751585"/>
                <a:gd name="connsiteY8950" fmla="*/ 1880916 h 7753593"/>
                <a:gd name="connsiteX8951" fmla="*/ 2756106 w 7751585"/>
                <a:gd name="connsiteY8951" fmla="*/ 2171436 h 7753593"/>
                <a:gd name="connsiteX8952" fmla="*/ 2750244 w 7751585"/>
                <a:gd name="connsiteY8952" fmla="*/ 2113551 h 7753593"/>
                <a:gd name="connsiteX8953" fmla="*/ 2770027 w 7751585"/>
                <a:gd name="connsiteY8953" fmla="*/ 2101828 h 7753593"/>
                <a:gd name="connsiteX8954" fmla="*/ 2816921 w 7751585"/>
                <a:gd name="connsiteY8954" fmla="*/ 2074352 h 7753593"/>
                <a:gd name="connsiteX8955" fmla="*/ 2811059 w 7751585"/>
                <a:gd name="connsiteY8955" fmla="*/ 2098897 h 7753593"/>
                <a:gd name="connsiteX8956" fmla="*/ 2767097 w 7751585"/>
                <a:gd name="connsiteY8956" fmla="*/ 2285372 h 7753593"/>
                <a:gd name="connsiteX8957" fmla="*/ 2756106 w 7751585"/>
                <a:gd name="connsiteY8957" fmla="*/ 2171436 h 7753593"/>
                <a:gd name="connsiteX8958" fmla="*/ 2756106 w 7751585"/>
                <a:gd name="connsiteY8958" fmla="*/ 2171436 h 7753593"/>
                <a:gd name="connsiteX8959" fmla="*/ 2884330 w 7751585"/>
                <a:gd name="connsiteY8959" fmla="*/ 1284123 h 7753593"/>
                <a:gd name="connsiteX8960" fmla="*/ 2793841 w 7751585"/>
                <a:gd name="connsiteY8960" fmla="*/ 1311600 h 7753593"/>
                <a:gd name="connsiteX8961" fmla="*/ 2709579 w 7751585"/>
                <a:gd name="connsiteY8961" fmla="*/ 1337244 h 7753593"/>
                <a:gd name="connsiteX8962" fmla="*/ 2699321 w 7751585"/>
                <a:gd name="connsiteY8962" fmla="*/ 1302441 h 7753593"/>
                <a:gd name="connsiteX8963" fmla="*/ 2799336 w 7751585"/>
                <a:gd name="connsiteY8963" fmla="*/ 1292915 h 7753593"/>
                <a:gd name="connsiteX8964" fmla="*/ 2884330 w 7751585"/>
                <a:gd name="connsiteY8964" fmla="*/ 1284123 h 7753593"/>
                <a:gd name="connsiteX8965" fmla="*/ 2695291 w 7751585"/>
                <a:gd name="connsiteY8965" fmla="*/ 1303173 h 7753593"/>
                <a:gd name="connsiteX8966" fmla="*/ 2690528 w 7751585"/>
                <a:gd name="connsiteY8966" fmla="*/ 1322956 h 7753593"/>
                <a:gd name="connsiteX8967" fmla="*/ 2686498 w 7751585"/>
                <a:gd name="connsiteY8967" fmla="*/ 1341274 h 7753593"/>
                <a:gd name="connsiteX8968" fmla="*/ 2685399 w 7751585"/>
                <a:gd name="connsiteY8968" fmla="*/ 1341274 h 7753593"/>
                <a:gd name="connsiteX8969" fmla="*/ 2682835 w 7751585"/>
                <a:gd name="connsiteY8969" fmla="*/ 1344572 h 7753593"/>
                <a:gd name="connsiteX8970" fmla="*/ 2585018 w 7751585"/>
                <a:gd name="connsiteY8970" fmla="*/ 1354097 h 7753593"/>
                <a:gd name="connsiteX8971" fmla="*/ 2501123 w 7751585"/>
                <a:gd name="connsiteY8971" fmla="*/ 1362523 h 7753593"/>
                <a:gd name="connsiteX8972" fmla="*/ 2590880 w 7751585"/>
                <a:gd name="connsiteY8972" fmla="*/ 1335413 h 7753593"/>
                <a:gd name="connsiteX8973" fmla="*/ 2695291 w 7751585"/>
                <a:gd name="connsiteY8973" fmla="*/ 1303173 h 7753593"/>
                <a:gd name="connsiteX8974" fmla="*/ 2695291 w 7751585"/>
                <a:gd name="connsiteY8974" fmla="*/ 1303173 h 7753593"/>
                <a:gd name="connsiteX8975" fmla="*/ 2616158 w 7751585"/>
                <a:gd name="connsiteY8975" fmla="*/ 2191219 h 7753593"/>
                <a:gd name="connsiteX8976" fmla="*/ 2746581 w 7751585"/>
                <a:gd name="connsiteY8976" fmla="*/ 2115750 h 7753593"/>
                <a:gd name="connsiteX8977" fmla="*/ 2752076 w 7751585"/>
                <a:gd name="connsiteY8977" fmla="*/ 2172168 h 7753593"/>
                <a:gd name="connsiteX8978" fmla="*/ 2763799 w 7751585"/>
                <a:gd name="connsiteY8978" fmla="*/ 2290135 h 7753593"/>
                <a:gd name="connsiteX8979" fmla="*/ 2762334 w 7751585"/>
                <a:gd name="connsiteY8979" fmla="*/ 2291600 h 7753593"/>
                <a:gd name="connsiteX8980" fmla="*/ 2688330 w 7751585"/>
                <a:gd name="connsiteY8980" fmla="*/ 2243241 h 7753593"/>
                <a:gd name="connsiteX8981" fmla="*/ 2615792 w 7751585"/>
                <a:gd name="connsiteY8981" fmla="*/ 2196348 h 7753593"/>
                <a:gd name="connsiteX8982" fmla="*/ 2616158 w 7751585"/>
                <a:gd name="connsiteY8982" fmla="*/ 2191219 h 7753593"/>
                <a:gd name="connsiteX8983" fmla="*/ 2815089 w 7751585"/>
                <a:gd name="connsiteY8983" fmla="*/ 2099996 h 7753593"/>
                <a:gd name="connsiteX8984" fmla="*/ 2821683 w 7751585"/>
                <a:gd name="connsiteY8984" fmla="*/ 2071787 h 7753593"/>
                <a:gd name="connsiteX8985" fmla="*/ 2920599 w 7751585"/>
                <a:gd name="connsiteY8985" fmla="*/ 2013903 h 7753593"/>
                <a:gd name="connsiteX8986" fmla="*/ 2922065 w 7751585"/>
                <a:gd name="connsiteY8986" fmla="*/ 2015735 h 7753593"/>
                <a:gd name="connsiteX8987" fmla="*/ 2845863 w 7751585"/>
                <a:gd name="connsiteY8987" fmla="*/ 2150187 h 7753593"/>
                <a:gd name="connsiteX8988" fmla="*/ 2770760 w 7751585"/>
                <a:gd name="connsiteY8988" fmla="*/ 2283540 h 7753593"/>
                <a:gd name="connsiteX8989" fmla="*/ 2815089 w 7751585"/>
                <a:gd name="connsiteY8989" fmla="*/ 2099996 h 7753593"/>
                <a:gd name="connsiteX8990" fmla="*/ 2929758 w 7751585"/>
                <a:gd name="connsiteY8990" fmla="*/ 1995585 h 7753593"/>
                <a:gd name="connsiteX8991" fmla="*/ 2927194 w 7751585"/>
                <a:gd name="connsiteY8991" fmla="*/ 1995951 h 7753593"/>
                <a:gd name="connsiteX8992" fmla="*/ 2879568 w 7751585"/>
                <a:gd name="connsiteY8992" fmla="*/ 1868093 h 7753593"/>
                <a:gd name="connsiteX8993" fmla="*/ 2929758 w 7751585"/>
                <a:gd name="connsiteY8993" fmla="*/ 1766979 h 7753593"/>
                <a:gd name="connsiteX8994" fmla="*/ 2991672 w 7751585"/>
                <a:gd name="connsiteY8994" fmla="*/ 1640953 h 7753593"/>
                <a:gd name="connsiteX8995" fmla="*/ 2960532 w 7751585"/>
                <a:gd name="connsiteY8995" fmla="*/ 1817536 h 7753593"/>
                <a:gd name="connsiteX8996" fmla="*/ 2929758 w 7751585"/>
                <a:gd name="connsiteY8996" fmla="*/ 1995585 h 7753593"/>
                <a:gd name="connsiteX8997" fmla="*/ 2992772 w 7751585"/>
                <a:gd name="connsiteY8997" fmla="*/ 1628863 h 7753593"/>
                <a:gd name="connsiteX8998" fmla="*/ 2901915 w 7751585"/>
                <a:gd name="connsiteY8998" fmla="*/ 1656706 h 7753593"/>
                <a:gd name="connsiteX8999" fmla="*/ 2816921 w 7751585"/>
                <a:gd name="connsiteY8999" fmla="*/ 1683084 h 7753593"/>
                <a:gd name="connsiteX9000" fmla="*/ 2808861 w 7751585"/>
                <a:gd name="connsiteY9000" fmla="*/ 1679054 h 7753593"/>
                <a:gd name="connsiteX9001" fmla="*/ 2755373 w 7751585"/>
                <a:gd name="connsiteY9001" fmla="*/ 1493312 h 7753593"/>
                <a:gd name="connsiteX9002" fmla="*/ 2711044 w 7751585"/>
                <a:gd name="connsiteY9002" fmla="*/ 1340542 h 7753593"/>
                <a:gd name="connsiteX9003" fmla="*/ 2795306 w 7751585"/>
                <a:gd name="connsiteY9003" fmla="*/ 1314897 h 7753593"/>
                <a:gd name="connsiteX9004" fmla="*/ 2900816 w 7751585"/>
                <a:gd name="connsiteY9004" fmla="*/ 1282291 h 7753593"/>
                <a:gd name="connsiteX9005" fmla="*/ 2946977 w 7751585"/>
                <a:gd name="connsiteY9005" fmla="*/ 1455211 h 7753593"/>
                <a:gd name="connsiteX9006" fmla="*/ 2993504 w 7751585"/>
                <a:gd name="connsiteY9006" fmla="*/ 1627764 h 7753593"/>
                <a:gd name="connsiteX9007" fmla="*/ 2992772 w 7751585"/>
                <a:gd name="connsiteY9007" fmla="*/ 1628863 h 7753593"/>
                <a:gd name="connsiteX9008" fmla="*/ 3508600 w 7751585"/>
                <a:gd name="connsiteY9008" fmla="*/ 1629596 h 7753593"/>
                <a:gd name="connsiteX9009" fmla="*/ 3507501 w 7751585"/>
                <a:gd name="connsiteY9009" fmla="*/ 1629230 h 7753593"/>
                <a:gd name="connsiteX9010" fmla="*/ 3466836 w 7751585"/>
                <a:gd name="connsiteY9010" fmla="*/ 1543869 h 7753593"/>
                <a:gd name="connsiteX9011" fmla="*/ 3428368 w 7751585"/>
                <a:gd name="connsiteY9011" fmla="*/ 1463637 h 7753593"/>
                <a:gd name="connsiteX9012" fmla="*/ 3430200 w 7751585"/>
                <a:gd name="connsiteY9012" fmla="*/ 1461805 h 7753593"/>
                <a:gd name="connsiteX9013" fmla="*/ 3430566 w 7751585"/>
                <a:gd name="connsiteY9013" fmla="*/ 1456310 h 7753593"/>
                <a:gd name="connsiteX9014" fmla="*/ 3421774 w 7751585"/>
                <a:gd name="connsiteY9014" fmla="*/ 1451914 h 7753593"/>
                <a:gd name="connsiteX9015" fmla="*/ 3417378 w 7751585"/>
                <a:gd name="connsiteY9015" fmla="*/ 1460706 h 7753593"/>
                <a:gd name="connsiteX9016" fmla="*/ 3422140 w 7751585"/>
                <a:gd name="connsiteY9016" fmla="*/ 1464736 h 7753593"/>
                <a:gd name="connsiteX9017" fmla="*/ 3418110 w 7751585"/>
                <a:gd name="connsiteY9017" fmla="*/ 1568781 h 7753593"/>
                <a:gd name="connsiteX9018" fmla="*/ 3388435 w 7751585"/>
                <a:gd name="connsiteY9018" fmla="*/ 1548631 h 7753593"/>
                <a:gd name="connsiteX9019" fmla="*/ 3388435 w 7751585"/>
                <a:gd name="connsiteY9019" fmla="*/ 1548631 h 7753593"/>
                <a:gd name="connsiteX9020" fmla="*/ 3388435 w 7751585"/>
                <a:gd name="connsiteY9020" fmla="*/ 1548631 h 7753593"/>
                <a:gd name="connsiteX9021" fmla="*/ 3387336 w 7751585"/>
                <a:gd name="connsiteY9021" fmla="*/ 1547899 h 7753593"/>
                <a:gd name="connsiteX9022" fmla="*/ 3386970 w 7751585"/>
                <a:gd name="connsiteY9022" fmla="*/ 1547899 h 7753593"/>
                <a:gd name="connsiteX9023" fmla="*/ 3386604 w 7751585"/>
                <a:gd name="connsiteY9023" fmla="*/ 1547899 h 7753593"/>
                <a:gd name="connsiteX9024" fmla="*/ 3386604 w 7751585"/>
                <a:gd name="connsiteY9024" fmla="*/ 1547899 h 7753593"/>
                <a:gd name="connsiteX9025" fmla="*/ 3385505 w 7751585"/>
                <a:gd name="connsiteY9025" fmla="*/ 1547532 h 7753593"/>
                <a:gd name="connsiteX9026" fmla="*/ 3385138 w 7751585"/>
                <a:gd name="connsiteY9026" fmla="*/ 1548265 h 7753593"/>
                <a:gd name="connsiteX9027" fmla="*/ 3385138 w 7751585"/>
                <a:gd name="connsiteY9027" fmla="*/ 1548265 h 7753593"/>
                <a:gd name="connsiteX9028" fmla="*/ 3385138 w 7751585"/>
                <a:gd name="connsiteY9028" fmla="*/ 1548265 h 7753593"/>
                <a:gd name="connsiteX9029" fmla="*/ 3385138 w 7751585"/>
                <a:gd name="connsiteY9029" fmla="*/ 1548265 h 7753593"/>
                <a:gd name="connsiteX9030" fmla="*/ 3385138 w 7751585"/>
                <a:gd name="connsiteY9030" fmla="*/ 1548631 h 7753593"/>
                <a:gd name="connsiteX9031" fmla="*/ 3384406 w 7751585"/>
                <a:gd name="connsiteY9031" fmla="*/ 1550097 h 7753593"/>
                <a:gd name="connsiteX9032" fmla="*/ 3385138 w 7751585"/>
                <a:gd name="connsiteY9032" fmla="*/ 1550463 h 7753593"/>
                <a:gd name="connsiteX9033" fmla="*/ 3399426 w 7751585"/>
                <a:gd name="connsiteY9033" fmla="*/ 1618972 h 7753593"/>
                <a:gd name="connsiteX9034" fmla="*/ 3412981 w 7751585"/>
                <a:gd name="connsiteY9034" fmla="*/ 1682351 h 7753593"/>
                <a:gd name="connsiteX9035" fmla="*/ 3410050 w 7751585"/>
                <a:gd name="connsiteY9035" fmla="*/ 1684549 h 7753593"/>
                <a:gd name="connsiteX9036" fmla="*/ 3409684 w 7751585"/>
                <a:gd name="connsiteY9036" fmla="*/ 1688579 h 7753593"/>
                <a:gd name="connsiteX9037" fmla="*/ 3342641 w 7751585"/>
                <a:gd name="connsiteY9037" fmla="*/ 1721185 h 7753593"/>
                <a:gd name="connsiteX9038" fmla="*/ 3274865 w 7751585"/>
                <a:gd name="connsiteY9038" fmla="*/ 1754157 h 7753593"/>
                <a:gd name="connsiteX9039" fmla="*/ 3268637 w 7751585"/>
                <a:gd name="connsiteY9039" fmla="*/ 1751959 h 7753593"/>
                <a:gd name="connsiteX9040" fmla="*/ 3264607 w 7751585"/>
                <a:gd name="connsiteY9040" fmla="*/ 1760018 h 7753593"/>
                <a:gd name="connsiteX9041" fmla="*/ 3270835 w 7751585"/>
                <a:gd name="connsiteY9041" fmla="*/ 1764415 h 7753593"/>
                <a:gd name="connsiteX9042" fmla="*/ 3271568 w 7751585"/>
                <a:gd name="connsiteY9042" fmla="*/ 1764415 h 7753593"/>
                <a:gd name="connsiteX9043" fmla="*/ 3304906 w 7751585"/>
                <a:gd name="connsiteY9043" fmla="*/ 1847577 h 7753593"/>
                <a:gd name="connsiteX9044" fmla="*/ 3337878 w 7751585"/>
                <a:gd name="connsiteY9044" fmla="*/ 1929641 h 7753593"/>
                <a:gd name="connsiteX9045" fmla="*/ 3334948 w 7751585"/>
                <a:gd name="connsiteY9045" fmla="*/ 1932205 h 7753593"/>
                <a:gd name="connsiteX9046" fmla="*/ 3337512 w 7751585"/>
                <a:gd name="connsiteY9046" fmla="*/ 1942464 h 7753593"/>
                <a:gd name="connsiteX9047" fmla="*/ 3259845 w 7751585"/>
                <a:gd name="connsiteY9047" fmla="*/ 2136266 h 7753593"/>
                <a:gd name="connsiteX9048" fmla="*/ 3256547 w 7751585"/>
                <a:gd name="connsiteY9048" fmla="*/ 2135899 h 7753593"/>
                <a:gd name="connsiteX9049" fmla="*/ 3254716 w 7751585"/>
                <a:gd name="connsiteY9049" fmla="*/ 2137731 h 7753593"/>
                <a:gd name="connsiteX9050" fmla="*/ 3081796 w 7751585"/>
                <a:gd name="connsiteY9050" fmla="*/ 2005843 h 7753593"/>
                <a:gd name="connsiteX9051" fmla="*/ 3078865 w 7751585"/>
                <a:gd name="connsiteY9051" fmla="*/ 1998882 h 7753593"/>
                <a:gd name="connsiteX9052" fmla="*/ 3074835 w 7751585"/>
                <a:gd name="connsiteY9052" fmla="*/ 1998882 h 7753593"/>
                <a:gd name="connsiteX9053" fmla="*/ 3071538 w 7751585"/>
                <a:gd name="connsiteY9053" fmla="*/ 2003645 h 7753593"/>
                <a:gd name="connsiteX9054" fmla="*/ 3042596 w 7751585"/>
                <a:gd name="connsiteY9054" fmla="*/ 2010606 h 7753593"/>
                <a:gd name="connsiteX9055" fmla="*/ 3013287 w 7751585"/>
                <a:gd name="connsiteY9055" fmla="*/ 2017933 h 7753593"/>
                <a:gd name="connsiteX9056" fmla="*/ 3007792 w 7751585"/>
                <a:gd name="connsiteY9056" fmla="*/ 2015735 h 7753593"/>
                <a:gd name="connsiteX9057" fmla="*/ 3004495 w 7751585"/>
                <a:gd name="connsiteY9057" fmla="*/ 2022329 h 7753593"/>
                <a:gd name="connsiteX9058" fmla="*/ 3005228 w 7751585"/>
                <a:gd name="connsiteY9058" fmla="*/ 2023428 h 7753593"/>
                <a:gd name="connsiteX9059" fmla="*/ 2976652 w 7751585"/>
                <a:gd name="connsiteY9059" fmla="*/ 2061529 h 7753593"/>
                <a:gd name="connsiteX9060" fmla="*/ 2946244 w 7751585"/>
                <a:gd name="connsiteY9060" fmla="*/ 2102195 h 7753593"/>
                <a:gd name="connsiteX9061" fmla="*/ 2945878 w 7751585"/>
                <a:gd name="connsiteY9061" fmla="*/ 2101828 h 7753593"/>
                <a:gd name="connsiteX9062" fmla="*/ 2944046 w 7751585"/>
                <a:gd name="connsiteY9062" fmla="*/ 2105125 h 7753593"/>
                <a:gd name="connsiteX9063" fmla="*/ 2946977 w 7751585"/>
                <a:gd name="connsiteY9063" fmla="*/ 2106591 h 7753593"/>
                <a:gd name="connsiteX9064" fmla="*/ 3023179 w 7751585"/>
                <a:gd name="connsiteY9064" fmla="*/ 2156415 h 7753593"/>
                <a:gd name="connsiteX9065" fmla="*/ 3094985 w 7751585"/>
                <a:gd name="connsiteY9065" fmla="*/ 2203309 h 7753593"/>
                <a:gd name="connsiteX9066" fmla="*/ 3094618 w 7751585"/>
                <a:gd name="connsiteY9066" fmla="*/ 2207705 h 7753593"/>
                <a:gd name="connsiteX9067" fmla="*/ 3101213 w 7751585"/>
                <a:gd name="connsiteY9067" fmla="*/ 2212467 h 7753593"/>
                <a:gd name="connsiteX9068" fmla="*/ 3107441 w 7751585"/>
                <a:gd name="connsiteY9068" fmla="*/ 2208804 h 7753593"/>
                <a:gd name="connsiteX9069" fmla="*/ 3306372 w 7751585"/>
                <a:gd name="connsiteY9069" fmla="*/ 2257163 h 7753593"/>
                <a:gd name="connsiteX9070" fmla="*/ 3261676 w 7751585"/>
                <a:gd name="connsiteY9070" fmla="*/ 2427152 h 7753593"/>
                <a:gd name="connsiteX9071" fmla="*/ 3211852 w 7751585"/>
                <a:gd name="connsiteY9071" fmla="*/ 2444371 h 7753593"/>
                <a:gd name="connsiteX9072" fmla="*/ 3128689 w 7751585"/>
                <a:gd name="connsiteY9072" fmla="*/ 2473313 h 7753593"/>
                <a:gd name="connsiteX9073" fmla="*/ 3122828 w 7751585"/>
                <a:gd name="connsiteY9073" fmla="*/ 2471114 h 7753593"/>
                <a:gd name="connsiteX9074" fmla="*/ 3119530 w 7751585"/>
                <a:gd name="connsiteY9074" fmla="*/ 2474045 h 7753593"/>
                <a:gd name="connsiteX9075" fmla="*/ 3119164 w 7751585"/>
                <a:gd name="connsiteY9075" fmla="*/ 2478442 h 7753593"/>
                <a:gd name="connsiteX9076" fmla="*/ 3124659 w 7751585"/>
                <a:gd name="connsiteY9076" fmla="*/ 2482471 h 7753593"/>
                <a:gd name="connsiteX9077" fmla="*/ 3125758 w 7751585"/>
                <a:gd name="connsiteY9077" fmla="*/ 2482471 h 7753593"/>
                <a:gd name="connsiteX9078" fmla="*/ 3167157 w 7751585"/>
                <a:gd name="connsiteY9078" fmla="*/ 2561238 h 7753593"/>
                <a:gd name="connsiteX9079" fmla="*/ 3208921 w 7751585"/>
                <a:gd name="connsiteY9079" fmla="*/ 2640004 h 7753593"/>
                <a:gd name="connsiteX9080" fmla="*/ 3207456 w 7751585"/>
                <a:gd name="connsiteY9080" fmla="*/ 2641103 h 7753593"/>
                <a:gd name="connsiteX9081" fmla="*/ 3207089 w 7751585"/>
                <a:gd name="connsiteY9081" fmla="*/ 2645500 h 7753593"/>
                <a:gd name="connsiteX9082" fmla="*/ 3212585 w 7751585"/>
                <a:gd name="connsiteY9082" fmla="*/ 2649530 h 7753593"/>
                <a:gd name="connsiteX9083" fmla="*/ 3214417 w 7751585"/>
                <a:gd name="connsiteY9083" fmla="*/ 2649163 h 7753593"/>
                <a:gd name="connsiteX9084" fmla="*/ 3218080 w 7751585"/>
                <a:gd name="connsiteY9084" fmla="*/ 2646232 h 7753593"/>
                <a:gd name="connsiteX9085" fmla="*/ 3215882 w 7751585"/>
                <a:gd name="connsiteY9085" fmla="*/ 2638539 h 7753593"/>
                <a:gd name="connsiteX9086" fmla="*/ 3215882 w 7751585"/>
                <a:gd name="connsiteY9086" fmla="*/ 2638539 h 7753593"/>
                <a:gd name="connsiteX9087" fmla="*/ 3259845 w 7751585"/>
                <a:gd name="connsiteY9087" fmla="*/ 2451698 h 7753593"/>
                <a:gd name="connsiteX9088" fmla="*/ 3262043 w 7751585"/>
                <a:gd name="connsiteY9088" fmla="*/ 2451331 h 7753593"/>
                <a:gd name="connsiteX9089" fmla="*/ 3266439 w 7751585"/>
                <a:gd name="connsiteY9089" fmla="*/ 2447668 h 7753593"/>
                <a:gd name="connsiteX9090" fmla="*/ 3266805 w 7751585"/>
                <a:gd name="connsiteY9090" fmla="*/ 2445103 h 7753593"/>
                <a:gd name="connsiteX9091" fmla="*/ 3462439 w 7751585"/>
                <a:gd name="connsiteY9091" fmla="*/ 2413597 h 7753593"/>
                <a:gd name="connsiteX9092" fmla="*/ 3462439 w 7751585"/>
                <a:gd name="connsiteY9092" fmla="*/ 2413597 h 7753593"/>
                <a:gd name="connsiteX9093" fmla="*/ 3463172 w 7751585"/>
                <a:gd name="connsiteY9093" fmla="*/ 2413230 h 7753593"/>
                <a:gd name="connsiteX9094" fmla="*/ 3463172 w 7751585"/>
                <a:gd name="connsiteY9094" fmla="*/ 2412498 h 7753593"/>
                <a:gd name="connsiteX9095" fmla="*/ 3463538 w 7751585"/>
                <a:gd name="connsiteY9095" fmla="*/ 2411765 h 7753593"/>
                <a:gd name="connsiteX9096" fmla="*/ 3463172 w 7751585"/>
                <a:gd name="connsiteY9096" fmla="*/ 2410666 h 7753593"/>
                <a:gd name="connsiteX9097" fmla="*/ 3463172 w 7751585"/>
                <a:gd name="connsiteY9097" fmla="*/ 2410666 h 7753593"/>
                <a:gd name="connsiteX9098" fmla="*/ 3312966 w 7751585"/>
                <a:gd name="connsiteY9098" fmla="*/ 2257163 h 7753593"/>
                <a:gd name="connsiteX9099" fmla="*/ 3507501 w 7751585"/>
                <a:gd name="connsiteY9099" fmla="*/ 2218696 h 7753593"/>
                <a:gd name="connsiteX9100" fmla="*/ 3507501 w 7751585"/>
                <a:gd name="connsiteY9100" fmla="*/ 2218696 h 7753593"/>
                <a:gd name="connsiteX9101" fmla="*/ 3507867 w 7751585"/>
                <a:gd name="connsiteY9101" fmla="*/ 2218696 h 7753593"/>
                <a:gd name="connsiteX9102" fmla="*/ 3508234 w 7751585"/>
                <a:gd name="connsiteY9102" fmla="*/ 2217596 h 7753593"/>
                <a:gd name="connsiteX9103" fmla="*/ 3508966 w 7751585"/>
                <a:gd name="connsiteY9103" fmla="*/ 2216864 h 7753593"/>
                <a:gd name="connsiteX9104" fmla="*/ 3508966 w 7751585"/>
                <a:gd name="connsiteY9104" fmla="*/ 2216131 h 7753593"/>
                <a:gd name="connsiteX9105" fmla="*/ 3507135 w 7751585"/>
                <a:gd name="connsiteY9105" fmla="*/ 2159346 h 7753593"/>
                <a:gd name="connsiteX9106" fmla="*/ 3505303 w 7751585"/>
                <a:gd name="connsiteY9106" fmla="*/ 2102195 h 7753593"/>
                <a:gd name="connsiteX9107" fmla="*/ 3505303 w 7751585"/>
                <a:gd name="connsiteY9107" fmla="*/ 2102195 h 7753593"/>
                <a:gd name="connsiteX9108" fmla="*/ 3505303 w 7751585"/>
                <a:gd name="connsiteY9108" fmla="*/ 2102195 h 7753593"/>
                <a:gd name="connsiteX9109" fmla="*/ 3491381 w 7751585"/>
                <a:gd name="connsiteY9109" fmla="*/ 2041380 h 7753593"/>
                <a:gd name="connsiteX9110" fmla="*/ 3478192 w 7751585"/>
                <a:gd name="connsiteY9110" fmla="*/ 1984961 h 7753593"/>
                <a:gd name="connsiteX9111" fmla="*/ 3480390 w 7751585"/>
                <a:gd name="connsiteY9111" fmla="*/ 1983129 h 7753593"/>
                <a:gd name="connsiteX9112" fmla="*/ 3480757 w 7751585"/>
                <a:gd name="connsiteY9112" fmla="*/ 1978733 h 7753593"/>
                <a:gd name="connsiteX9113" fmla="*/ 3475994 w 7751585"/>
                <a:gd name="connsiteY9113" fmla="*/ 1975436 h 7753593"/>
                <a:gd name="connsiteX9114" fmla="*/ 3462439 w 7751585"/>
                <a:gd name="connsiteY9114" fmla="*/ 1911323 h 7753593"/>
                <a:gd name="connsiteX9115" fmla="*/ 3448884 w 7751585"/>
                <a:gd name="connsiteY9115" fmla="*/ 1847577 h 7753593"/>
                <a:gd name="connsiteX9116" fmla="*/ 3451449 w 7751585"/>
                <a:gd name="connsiteY9116" fmla="*/ 1845379 h 7753593"/>
                <a:gd name="connsiteX9117" fmla="*/ 3449250 w 7751585"/>
                <a:gd name="connsiteY9117" fmla="*/ 1838052 h 7753593"/>
                <a:gd name="connsiteX9118" fmla="*/ 3449250 w 7751585"/>
                <a:gd name="connsiteY9118" fmla="*/ 1838052 h 7753593"/>
                <a:gd name="connsiteX9119" fmla="*/ 3508966 w 7751585"/>
                <a:gd name="connsiteY9119" fmla="*/ 1631794 h 7753593"/>
                <a:gd name="connsiteX9120" fmla="*/ 3508600 w 7751585"/>
                <a:gd name="connsiteY9120" fmla="*/ 1629596 h 7753593"/>
                <a:gd name="connsiteX9121" fmla="*/ 3508600 w 7751585"/>
                <a:gd name="connsiteY9121" fmla="*/ 1629596 h 7753593"/>
                <a:gd name="connsiteX9122" fmla="*/ 3502372 w 7751585"/>
                <a:gd name="connsiteY9122" fmla="*/ 2159346 h 7753593"/>
                <a:gd name="connsiteX9123" fmla="*/ 3503837 w 7751585"/>
                <a:gd name="connsiteY9123" fmla="*/ 2198912 h 7753593"/>
                <a:gd name="connsiteX9124" fmla="*/ 3493579 w 7751585"/>
                <a:gd name="connsiteY9124" fmla="*/ 2155316 h 7753593"/>
                <a:gd name="connsiteX9125" fmla="*/ 3482589 w 7751585"/>
                <a:gd name="connsiteY9125" fmla="*/ 2108423 h 7753593"/>
                <a:gd name="connsiteX9126" fmla="*/ 3500907 w 7751585"/>
                <a:gd name="connsiteY9126" fmla="*/ 2104393 h 7753593"/>
                <a:gd name="connsiteX9127" fmla="*/ 3502372 w 7751585"/>
                <a:gd name="connsiteY9127" fmla="*/ 2159346 h 7753593"/>
                <a:gd name="connsiteX9128" fmla="*/ 3307837 w 7751585"/>
                <a:gd name="connsiteY9128" fmla="*/ 1846112 h 7753593"/>
                <a:gd name="connsiteX9129" fmla="*/ 3274132 w 7751585"/>
                <a:gd name="connsiteY9129" fmla="*/ 1762583 h 7753593"/>
                <a:gd name="connsiteX9130" fmla="*/ 3274865 w 7751585"/>
                <a:gd name="connsiteY9130" fmla="*/ 1761850 h 7753593"/>
                <a:gd name="connsiteX9131" fmla="*/ 3439359 w 7751585"/>
                <a:gd name="connsiteY9131" fmla="*/ 1841349 h 7753593"/>
                <a:gd name="connsiteX9132" fmla="*/ 3438992 w 7751585"/>
                <a:gd name="connsiteY9132" fmla="*/ 1843914 h 7753593"/>
                <a:gd name="connsiteX9133" fmla="*/ 3439359 w 7751585"/>
                <a:gd name="connsiteY9133" fmla="*/ 1844647 h 7753593"/>
                <a:gd name="connsiteX9134" fmla="*/ 3391733 w 7751585"/>
                <a:gd name="connsiteY9134" fmla="*/ 1887510 h 7753593"/>
                <a:gd name="connsiteX9135" fmla="*/ 3345572 w 7751585"/>
                <a:gd name="connsiteY9135" fmla="*/ 1929275 h 7753593"/>
                <a:gd name="connsiteX9136" fmla="*/ 3340076 w 7751585"/>
                <a:gd name="connsiteY9136" fmla="*/ 1928176 h 7753593"/>
                <a:gd name="connsiteX9137" fmla="*/ 3307837 w 7751585"/>
                <a:gd name="connsiteY9137" fmla="*/ 1846112 h 7753593"/>
                <a:gd name="connsiteX9138" fmla="*/ 3343740 w 7751585"/>
                <a:gd name="connsiteY9138" fmla="*/ 1724848 h 7753593"/>
                <a:gd name="connsiteX9139" fmla="*/ 3410783 w 7751585"/>
                <a:gd name="connsiteY9139" fmla="*/ 1692243 h 7753593"/>
                <a:gd name="connsiteX9140" fmla="*/ 3414813 w 7751585"/>
                <a:gd name="connsiteY9140" fmla="*/ 1694441 h 7753593"/>
                <a:gd name="connsiteX9141" fmla="*/ 3428368 w 7751585"/>
                <a:gd name="connsiteY9141" fmla="*/ 1765880 h 7753593"/>
                <a:gd name="connsiteX9142" fmla="*/ 3442290 w 7751585"/>
                <a:gd name="connsiteY9142" fmla="*/ 1837686 h 7753593"/>
                <a:gd name="connsiteX9143" fmla="*/ 3440824 w 7751585"/>
                <a:gd name="connsiteY9143" fmla="*/ 1838785 h 7753593"/>
                <a:gd name="connsiteX9144" fmla="*/ 3276331 w 7751585"/>
                <a:gd name="connsiteY9144" fmla="*/ 1759286 h 7753593"/>
                <a:gd name="connsiteX9145" fmla="*/ 3276331 w 7751585"/>
                <a:gd name="connsiteY9145" fmla="*/ 1757454 h 7753593"/>
                <a:gd name="connsiteX9146" fmla="*/ 3343740 w 7751585"/>
                <a:gd name="connsiteY9146" fmla="*/ 1724848 h 7753593"/>
                <a:gd name="connsiteX9147" fmla="*/ 3425804 w 7751585"/>
                <a:gd name="connsiteY9147" fmla="*/ 1465835 h 7753593"/>
                <a:gd name="connsiteX9148" fmla="*/ 3463538 w 7751585"/>
                <a:gd name="connsiteY9148" fmla="*/ 1545334 h 7753593"/>
                <a:gd name="connsiteX9149" fmla="*/ 3502006 w 7751585"/>
                <a:gd name="connsiteY9149" fmla="*/ 1625566 h 7753593"/>
                <a:gd name="connsiteX9150" fmla="*/ 3447419 w 7751585"/>
                <a:gd name="connsiteY9150" fmla="*/ 1588564 h 7753593"/>
                <a:gd name="connsiteX9151" fmla="*/ 3421774 w 7751585"/>
                <a:gd name="connsiteY9151" fmla="*/ 1571345 h 7753593"/>
                <a:gd name="connsiteX9152" fmla="*/ 3425804 w 7751585"/>
                <a:gd name="connsiteY9152" fmla="*/ 1465835 h 7753593"/>
                <a:gd name="connsiteX9153" fmla="*/ 3278529 w 7751585"/>
                <a:gd name="connsiteY9153" fmla="*/ 2428251 h 7753593"/>
                <a:gd name="connsiteX9154" fmla="*/ 3263508 w 7751585"/>
                <a:gd name="connsiteY9154" fmla="*/ 2438875 h 7753593"/>
                <a:gd name="connsiteX9155" fmla="*/ 3262409 w 7751585"/>
                <a:gd name="connsiteY9155" fmla="*/ 2437776 h 7753593"/>
                <a:gd name="connsiteX9156" fmla="*/ 3264607 w 7751585"/>
                <a:gd name="connsiteY9156" fmla="*/ 2429716 h 7753593"/>
                <a:gd name="connsiteX9157" fmla="*/ 3288420 w 7751585"/>
                <a:gd name="connsiteY9157" fmla="*/ 2421290 h 7753593"/>
                <a:gd name="connsiteX9158" fmla="*/ 3278529 w 7751585"/>
                <a:gd name="connsiteY9158" fmla="*/ 2428251 h 7753593"/>
                <a:gd name="connsiteX9159" fmla="*/ 3503105 w 7751585"/>
                <a:gd name="connsiteY9159" fmla="*/ 1630695 h 7753593"/>
                <a:gd name="connsiteX9160" fmla="*/ 3459875 w 7751585"/>
                <a:gd name="connsiteY9160" fmla="*/ 1657805 h 7753593"/>
                <a:gd name="connsiteX9161" fmla="*/ 3419209 w 7751585"/>
                <a:gd name="connsiteY9161" fmla="*/ 1683450 h 7753593"/>
                <a:gd name="connsiteX9162" fmla="*/ 3417378 w 7751585"/>
                <a:gd name="connsiteY9162" fmla="*/ 1682351 h 7753593"/>
                <a:gd name="connsiteX9163" fmla="*/ 3421407 w 7751585"/>
                <a:gd name="connsiteY9163" fmla="*/ 1575742 h 7753593"/>
                <a:gd name="connsiteX9164" fmla="*/ 3445220 w 7751585"/>
                <a:gd name="connsiteY9164" fmla="*/ 1591861 h 7753593"/>
                <a:gd name="connsiteX9165" fmla="*/ 3503105 w 7751585"/>
                <a:gd name="connsiteY9165" fmla="*/ 1630695 h 7753593"/>
                <a:gd name="connsiteX9166" fmla="*/ 3407119 w 7751585"/>
                <a:gd name="connsiteY9166" fmla="*/ 1960049 h 7753593"/>
                <a:gd name="connsiteX9167" fmla="*/ 3468667 w 7751585"/>
                <a:gd name="connsiteY9167" fmla="*/ 1980564 h 7753593"/>
                <a:gd name="connsiteX9168" fmla="*/ 3468667 w 7751585"/>
                <a:gd name="connsiteY9168" fmla="*/ 1982396 h 7753593"/>
                <a:gd name="connsiteX9169" fmla="*/ 3472331 w 7751585"/>
                <a:gd name="connsiteY9169" fmla="*/ 1985693 h 7753593"/>
                <a:gd name="connsiteX9170" fmla="*/ 3473796 w 7751585"/>
                <a:gd name="connsiteY9170" fmla="*/ 2037716 h 7753593"/>
                <a:gd name="connsiteX9171" fmla="*/ 3475628 w 7751585"/>
                <a:gd name="connsiteY9171" fmla="*/ 2090105 h 7753593"/>
                <a:gd name="connsiteX9172" fmla="*/ 3347770 w 7751585"/>
                <a:gd name="connsiteY9172" fmla="*/ 1940265 h 7753593"/>
                <a:gd name="connsiteX9173" fmla="*/ 3348503 w 7751585"/>
                <a:gd name="connsiteY9173" fmla="*/ 1939899 h 7753593"/>
                <a:gd name="connsiteX9174" fmla="*/ 3407119 w 7751585"/>
                <a:gd name="connsiteY9174" fmla="*/ 1960049 h 7753593"/>
                <a:gd name="connsiteX9175" fmla="*/ 3122095 w 7751585"/>
                <a:gd name="connsiteY9175" fmla="*/ 2136266 h 7753593"/>
                <a:gd name="connsiteX9176" fmla="*/ 3154701 w 7751585"/>
                <a:gd name="connsiteY9176" fmla="*/ 2166673 h 7753593"/>
                <a:gd name="connsiteX9177" fmla="*/ 3095717 w 7751585"/>
                <a:gd name="connsiteY9177" fmla="*/ 2148355 h 7753593"/>
                <a:gd name="connsiteX9178" fmla="*/ 3090588 w 7751585"/>
                <a:gd name="connsiteY9178" fmla="*/ 2106591 h 7753593"/>
                <a:gd name="connsiteX9179" fmla="*/ 3122095 w 7751585"/>
                <a:gd name="connsiteY9179" fmla="*/ 2136266 h 7753593"/>
                <a:gd name="connsiteX9180" fmla="*/ 3101945 w 7751585"/>
                <a:gd name="connsiteY9180" fmla="*/ 2198546 h 7753593"/>
                <a:gd name="connsiteX9181" fmla="*/ 3096084 w 7751585"/>
                <a:gd name="connsiteY9181" fmla="*/ 2152019 h 7753593"/>
                <a:gd name="connsiteX9182" fmla="*/ 3155067 w 7751585"/>
                <a:gd name="connsiteY9182" fmla="*/ 2170337 h 7753593"/>
                <a:gd name="connsiteX9183" fmla="*/ 3155067 w 7751585"/>
                <a:gd name="connsiteY9183" fmla="*/ 2171802 h 7753593"/>
                <a:gd name="connsiteX9184" fmla="*/ 3129789 w 7751585"/>
                <a:gd name="connsiteY9184" fmla="*/ 2186090 h 7753593"/>
                <a:gd name="connsiteX9185" fmla="*/ 3105243 w 7751585"/>
                <a:gd name="connsiteY9185" fmla="*/ 2200378 h 7753593"/>
                <a:gd name="connsiteX9186" fmla="*/ 3101945 w 7751585"/>
                <a:gd name="connsiteY9186" fmla="*/ 2198546 h 7753593"/>
                <a:gd name="connsiteX9187" fmla="*/ 3101945 w 7751585"/>
                <a:gd name="connsiteY9187" fmla="*/ 2198546 h 7753593"/>
                <a:gd name="connsiteX9188" fmla="*/ 3264241 w 7751585"/>
                <a:gd name="connsiteY9188" fmla="*/ 2146890 h 7753593"/>
                <a:gd name="connsiteX9189" fmla="*/ 3274865 w 7751585"/>
                <a:gd name="connsiteY9189" fmla="*/ 2149821 h 7753593"/>
                <a:gd name="connsiteX9190" fmla="*/ 3264241 w 7751585"/>
                <a:gd name="connsiteY9190" fmla="*/ 2151653 h 7753593"/>
                <a:gd name="connsiteX9191" fmla="*/ 3262776 w 7751585"/>
                <a:gd name="connsiteY9191" fmla="*/ 2148355 h 7753593"/>
                <a:gd name="connsiteX9192" fmla="*/ 3264241 w 7751585"/>
                <a:gd name="connsiteY9192" fmla="*/ 2146890 h 7753593"/>
                <a:gd name="connsiteX9193" fmla="*/ 3264241 w 7751585"/>
                <a:gd name="connsiteY9193" fmla="*/ 2146890 h 7753593"/>
                <a:gd name="connsiteX9194" fmla="*/ 3209287 w 7751585"/>
                <a:gd name="connsiteY9194" fmla="*/ 2154950 h 7753593"/>
                <a:gd name="connsiteX9195" fmla="*/ 3166424 w 7751585"/>
                <a:gd name="connsiteY9195" fmla="*/ 2167406 h 7753593"/>
                <a:gd name="connsiteX9196" fmla="*/ 3160196 w 7751585"/>
                <a:gd name="connsiteY9196" fmla="*/ 2164475 h 7753593"/>
                <a:gd name="connsiteX9197" fmla="*/ 3134551 w 7751585"/>
                <a:gd name="connsiteY9197" fmla="*/ 2113918 h 7753593"/>
                <a:gd name="connsiteX9198" fmla="*/ 3250319 w 7751585"/>
                <a:gd name="connsiteY9198" fmla="*/ 2143593 h 7753593"/>
                <a:gd name="connsiteX9199" fmla="*/ 3209287 w 7751585"/>
                <a:gd name="connsiteY9199" fmla="*/ 2154950 h 7753593"/>
                <a:gd name="connsiteX9200" fmla="*/ 3209287 w 7751585"/>
                <a:gd name="connsiteY9200" fmla="*/ 2154950 h 7753593"/>
                <a:gd name="connsiteX9201" fmla="*/ 3154701 w 7751585"/>
                <a:gd name="connsiteY9201" fmla="*/ 2161910 h 7753593"/>
                <a:gd name="connsiteX9202" fmla="*/ 3096084 w 7751585"/>
                <a:gd name="connsiteY9202" fmla="*/ 2104026 h 7753593"/>
                <a:gd name="connsiteX9203" fmla="*/ 3129056 w 7751585"/>
                <a:gd name="connsiteY9203" fmla="*/ 2112452 h 7753593"/>
                <a:gd name="connsiteX9204" fmla="*/ 3154701 w 7751585"/>
                <a:gd name="connsiteY9204" fmla="*/ 2161910 h 7753593"/>
                <a:gd name="connsiteX9205" fmla="*/ 3167157 w 7751585"/>
                <a:gd name="connsiteY9205" fmla="*/ 2171802 h 7753593"/>
                <a:gd name="connsiteX9206" fmla="*/ 3167157 w 7751585"/>
                <a:gd name="connsiteY9206" fmla="*/ 2171069 h 7753593"/>
                <a:gd name="connsiteX9207" fmla="*/ 3191702 w 7751585"/>
                <a:gd name="connsiteY9207" fmla="*/ 2167039 h 7753593"/>
                <a:gd name="connsiteX9208" fmla="*/ 3178880 w 7751585"/>
                <a:gd name="connsiteY9208" fmla="*/ 2172168 h 7753593"/>
                <a:gd name="connsiteX9209" fmla="*/ 3172286 w 7751585"/>
                <a:gd name="connsiteY9209" fmla="*/ 2174733 h 7753593"/>
                <a:gd name="connsiteX9210" fmla="*/ 3167157 w 7751585"/>
                <a:gd name="connsiteY9210" fmla="*/ 2171802 h 7753593"/>
                <a:gd name="connsiteX9211" fmla="*/ 3192435 w 7751585"/>
                <a:gd name="connsiteY9211" fmla="*/ 2163376 h 7753593"/>
                <a:gd name="connsiteX9212" fmla="*/ 3210387 w 7751585"/>
                <a:gd name="connsiteY9212" fmla="*/ 2158247 h 7753593"/>
                <a:gd name="connsiteX9213" fmla="*/ 3223575 w 7751585"/>
                <a:gd name="connsiteY9213" fmla="*/ 2154583 h 7753593"/>
                <a:gd name="connsiteX9214" fmla="*/ 3208188 w 7751585"/>
                <a:gd name="connsiteY9214" fmla="*/ 2160445 h 7753593"/>
                <a:gd name="connsiteX9215" fmla="*/ 3192435 w 7751585"/>
                <a:gd name="connsiteY9215" fmla="*/ 2163376 h 7753593"/>
                <a:gd name="connsiteX9216" fmla="*/ 3252518 w 7751585"/>
                <a:gd name="connsiteY9216" fmla="*/ 2146890 h 7753593"/>
                <a:gd name="connsiteX9217" fmla="*/ 3258379 w 7751585"/>
                <a:gd name="connsiteY9217" fmla="*/ 2150187 h 7753593"/>
                <a:gd name="connsiteX9218" fmla="*/ 3259845 w 7751585"/>
                <a:gd name="connsiteY9218" fmla="*/ 2149821 h 7753593"/>
                <a:gd name="connsiteX9219" fmla="*/ 3260577 w 7751585"/>
                <a:gd name="connsiteY9219" fmla="*/ 2151653 h 7753593"/>
                <a:gd name="connsiteX9220" fmla="*/ 3224674 w 7751585"/>
                <a:gd name="connsiteY9220" fmla="*/ 2157514 h 7753593"/>
                <a:gd name="connsiteX9221" fmla="*/ 3252518 w 7751585"/>
                <a:gd name="connsiteY9221" fmla="*/ 2146890 h 7753593"/>
                <a:gd name="connsiteX9222" fmla="*/ 3131987 w 7751585"/>
                <a:gd name="connsiteY9222" fmla="*/ 2189387 h 7753593"/>
                <a:gd name="connsiteX9223" fmla="*/ 3156899 w 7751585"/>
                <a:gd name="connsiteY9223" fmla="*/ 2175099 h 7753593"/>
                <a:gd name="connsiteX9224" fmla="*/ 3161295 w 7751585"/>
                <a:gd name="connsiteY9224" fmla="*/ 2176931 h 7753593"/>
                <a:gd name="connsiteX9225" fmla="*/ 3163127 w 7751585"/>
                <a:gd name="connsiteY9225" fmla="*/ 2176565 h 7753593"/>
                <a:gd name="connsiteX9226" fmla="*/ 3165325 w 7751585"/>
                <a:gd name="connsiteY9226" fmla="*/ 2174733 h 7753593"/>
                <a:gd name="connsiteX9227" fmla="*/ 3168256 w 7751585"/>
                <a:gd name="connsiteY9227" fmla="*/ 2176565 h 7753593"/>
                <a:gd name="connsiteX9228" fmla="*/ 3123560 w 7751585"/>
                <a:gd name="connsiteY9228" fmla="*/ 2194150 h 7753593"/>
                <a:gd name="connsiteX9229" fmla="*/ 3131987 w 7751585"/>
                <a:gd name="connsiteY9229" fmla="*/ 2189387 h 7753593"/>
                <a:gd name="connsiteX9230" fmla="*/ 3172286 w 7751585"/>
                <a:gd name="connsiteY9230" fmla="*/ 2178763 h 7753593"/>
                <a:gd name="connsiteX9231" fmla="*/ 3175583 w 7751585"/>
                <a:gd name="connsiteY9231" fmla="*/ 2180595 h 7753593"/>
                <a:gd name="connsiteX9232" fmla="*/ 3141145 w 7751585"/>
                <a:gd name="connsiteY9232" fmla="*/ 2191219 h 7753593"/>
                <a:gd name="connsiteX9233" fmla="*/ 3172286 w 7751585"/>
                <a:gd name="connsiteY9233" fmla="*/ 2178763 h 7753593"/>
                <a:gd name="connsiteX9234" fmla="*/ 3176315 w 7751585"/>
                <a:gd name="connsiteY9234" fmla="*/ 2177297 h 7753593"/>
                <a:gd name="connsiteX9235" fmla="*/ 3180346 w 7751585"/>
                <a:gd name="connsiteY9235" fmla="*/ 2175832 h 7753593"/>
                <a:gd name="connsiteX9236" fmla="*/ 3208555 w 7751585"/>
                <a:gd name="connsiteY9236" fmla="*/ 2164475 h 7753593"/>
                <a:gd name="connsiteX9237" fmla="*/ 3222476 w 7751585"/>
                <a:gd name="connsiteY9237" fmla="*/ 2162277 h 7753593"/>
                <a:gd name="connsiteX9238" fmla="*/ 3256547 w 7751585"/>
                <a:gd name="connsiteY9238" fmla="*/ 2156415 h 7753593"/>
                <a:gd name="connsiteX9239" fmla="*/ 3191702 w 7751585"/>
                <a:gd name="connsiteY9239" fmla="*/ 2175832 h 7753593"/>
                <a:gd name="connsiteX9240" fmla="*/ 3179979 w 7751585"/>
                <a:gd name="connsiteY9240" fmla="*/ 2179495 h 7753593"/>
                <a:gd name="connsiteX9241" fmla="*/ 3176315 w 7751585"/>
                <a:gd name="connsiteY9241" fmla="*/ 2177297 h 7753593"/>
                <a:gd name="connsiteX9242" fmla="*/ 3423972 w 7751585"/>
                <a:gd name="connsiteY9242" fmla="*/ 2108056 h 7753593"/>
                <a:gd name="connsiteX9243" fmla="*/ 3287688 w 7751585"/>
                <a:gd name="connsiteY9243" fmla="*/ 2147256 h 7753593"/>
                <a:gd name="connsiteX9244" fmla="*/ 3286222 w 7751585"/>
                <a:gd name="connsiteY9244" fmla="*/ 2145791 h 7753593"/>
                <a:gd name="connsiteX9245" fmla="*/ 3288420 w 7751585"/>
                <a:gd name="connsiteY9245" fmla="*/ 2138097 h 7753593"/>
                <a:gd name="connsiteX9246" fmla="*/ 3423972 w 7751585"/>
                <a:gd name="connsiteY9246" fmla="*/ 2108056 h 7753593"/>
                <a:gd name="connsiteX9247" fmla="*/ 3282925 w 7751585"/>
                <a:gd name="connsiteY9247" fmla="*/ 2144692 h 7753593"/>
                <a:gd name="connsiteX9248" fmla="*/ 3281460 w 7751585"/>
                <a:gd name="connsiteY9248" fmla="*/ 2144692 h 7753593"/>
                <a:gd name="connsiteX9249" fmla="*/ 3278895 w 7751585"/>
                <a:gd name="connsiteY9249" fmla="*/ 2146890 h 7753593"/>
                <a:gd name="connsiteX9250" fmla="*/ 3271568 w 7751585"/>
                <a:gd name="connsiteY9250" fmla="*/ 2144692 h 7753593"/>
                <a:gd name="connsiteX9251" fmla="*/ 3265706 w 7751585"/>
                <a:gd name="connsiteY9251" fmla="*/ 2142860 h 7753593"/>
                <a:gd name="connsiteX9252" fmla="*/ 3284757 w 7751585"/>
                <a:gd name="connsiteY9252" fmla="*/ 2138830 h 7753593"/>
                <a:gd name="connsiteX9253" fmla="*/ 3282925 w 7751585"/>
                <a:gd name="connsiteY9253" fmla="*/ 2144692 h 7753593"/>
                <a:gd name="connsiteX9254" fmla="*/ 3091687 w 7751585"/>
                <a:gd name="connsiteY9254" fmla="*/ 2099264 h 7753593"/>
                <a:gd name="connsiteX9255" fmla="*/ 3090955 w 7751585"/>
                <a:gd name="connsiteY9255" fmla="*/ 2098531 h 7753593"/>
                <a:gd name="connsiteX9256" fmla="*/ 3090955 w 7751585"/>
                <a:gd name="connsiteY9256" fmla="*/ 2097798 h 7753593"/>
                <a:gd name="connsiteX9257" fmla="*/ 3089489 w 7751585"/>
                <a:gd name="connsiteY9257" fmla="*/ 2095966 h 7753593"/>
                <a:gd name="connsiteX9258" fmla="*/ 3079231 w 7751585"/>
                <a:gd name="connsiteY9258" fmla="*/ 2013170 h 7753593"/>
                <a:gd name="connsiteX9259" fmla="*/ 3117332 w 7751585"/>
                <a:gd name="connsiteY9259" fmla="*/ 2087907 h 7753593"/>
                <a:gd name="connsiteX9260" fmla="*/ 3127590 w 7751585"/>
                <a:gd name="connsiteY9260" fmla="*/ 2108056 h 7753593"/>
                <a:gd name="connsiteX9261" fmla="*/ 3091687 w 7751585"/>
                <a:gd name="connsiteY9261" fmla="*/ 2099264 h 7753593"/>
                <a:gd name="connsiteX9262" fmla="*/ 3026110 w 7751585"/>
                <a:gd name="connsiteY9262" fmla="*/ 2040280 h 7753593"/>
                <a:gd name="connsiteX9263" fmla="*/ 3022446 w 7751585"/>
                <a:gd name="connsiteY9263" fmla="*/ 2043211 h 7753593"/>
                <a:gd name="connsiteX9264" fmla="*/ 3015852 w 7751585"/>
                <a:gd name="connsiteY9264" fmla="*/ 2029656 h 7753593"/>
                <a:gd name="connsiteX9265" fmla="*/ 3026110 w 7751585"/>
                <a:gd name="connsiteY9265" fmla="*/ 2040280 h 7753593"/>
                <a:gd name="connsiteX9266" fmla="*/ 3028674 w 7751585"/>
                <a:gd name="connsiteY9266" fmla="*/ 2042845 h 7753593"/>
                <a:gd name="connsiteX9267" fmla="*/ 3046259 w 7751585"/>
                <a:gd name="connsiteY9267" fmla="*/ 2061163 h 7753593"/>
                <a:gd name="connsiteX9268" fmla="*/ 3080697 w 7751585"/>
                <a:gd name="connsiteY9268" fmla="*/ 2096699 h 7753593"/>
                <a:gd name="connsiteX9269" fmla="*/ 3080697 w 7751585"/>
                <a:gd name="connsiteY9269" fmla="*/ 2097798 h 7753593"/>
                <a:gd name="connsiteX9270" fmla="*/ 3050656 w 7751585"/>
                <a:gd name="connsiteY9270" fmla="*/ 2098531 h 7753593"/>
                <a:gd name="connsiteX9271" fmla="*/ 3024644 w 7751585"/>
                <a:gd name="connsiteY9271" fmla="*/ 2046142 h 7753593"/>
                <a:gd name="connsiteX9272" fmla="*/ 3028674 w 7751585"/>
                <a:gd name="connsiteY9272" fmla="*/ 2042845 h 7753593"/>
                <a:gd name="connsiteX9273" fmla="*/ 3052121 w 7751585"/>
                <a:gd name="connsiteY9273" fmla="*/ 2102195 h 7753593"/>
                <a:gd name="connsiteX9274" fmla="*/ 3080331 w 7751585"/>
                <a:gd name="connsiteY9274" fmla="*/ 2101096 h 7753593"/>
                <a:gd name="connsiteX9275" fmla="*/ 3084727 w 7751585"/>
                <a:gd name="connsiteY9275" fmla="*/ 2104759 h 7753593"/>
                <a:gd name="connsiteX9276" fmla="*/ 3090955 w 7751585"/>
                <a:gd name="connsiteY9276" fmla="*/ 2146890 h 7753593"/>
                <a:gd name="connsiteX9277" fmla="*/ 3071538 w 7751585"/>
                <a:gd name="connsiteY9277" fmla="*/ 2140662 h 7753593"/>
                <a:gd name="connsiteX9278" fmla="*/ 3052121 w 7751585"/>
                <a:gd name="connsiteY9278" fmla="*/ 2102195 h 7753593"/>
                <a:gd name="connsiteX9279" fmla="*/ 3090955 w 7751585"/>
                <a:gd name="connsiteY9279" fmla="*/ 2150553 h 7753593"/>
                <a:gd name="connsiteX9280" fmla="*/ 3091321 w 7751585"/>
                <a:gd name="connsiteY9280" fmla="*/ 2152385 h 7753593"/>
                <a:gd name="connsiteX9281" fmla="*/ 3097549 w 7751585"/>
                <a:gd name="connsiteY9281" fmla="*/ 2194516 h 7753593"/>
                <a:gd name="connsiteX9282" fmla="*/ 3073003 w 7751585"/>
                <a:gd name="connsiteY9282" fmla="*/ 2145058 h 7753593"/>
                <a:gd name="connsiteX9283" fmla="*/ 3090955 w 7751585"/>
                <a:gd name="connsiteY9283" fmla="*/ 2150553 h 7753593"/>
                <a:gd name="connsiteX9284" fmla="*/ 3192801 w 7751585"/>
                <a:gd name="connsiteY9284" fmla="*/ 2179495 h 7753593"/>
                <a:gd name="connsiteX9285" fmla="*/ 3263508 w 7751585"/>
                <a:gd name="connsiteY9285" fmla="*/ 2158247 h 7753593"/>
                <a:gd name="connsiteX9286" fmla="*/ 3281826 w 7751585"/>
                <a:gd name="connsiteY9286" fmla="*/ 2200378 h 7753593"/>
                <a:gd name="connsiteX9287" fmla="*/ 3304906 w 7751585"/>
                <a:gd name="connsiteY9287" fmla="*/ 2252034 h 7753593"/>
                <a:gd name="connsiteX9288" fmla="*/ 3236032 w 7751585"/>
                <a:gd name="connsiteY9288" fmla="*/ 2212101 h 7753593"/>
                <a:gd name="connsiteX9289" fmla="*/ 3184742 w 7751585"/>
                <a:gd name="connsiteY9289" fmla="*/ 2182426 h 7753593"/>
                <a:gd name="connsiteX9290" fmla="*/ 3192801 w 7751585"/>
                <a:gd name="connsiteY9290" fmla="*/ 2179495 h 7753593"/>
                <a:gd name="connsiteX9291" fmla="*/ 3285123 w 7751585"/>
                <a:gd name="connsiteY9291" fmla="*/ 2198546 h 7753593"/>
                <a:gd name="connsiteX9292" fmla="*/ 3266805 w 7751585"/>
                <a:gd name="connsiteY9292" fmla="*/ 2157148 h 7753593"/>
                <a:gd name="connsiteX9293" fmla="*/ 3278895 w 7751585"/>
                <a:gd name="connsiteY9293" fmla="*/ 2153484 h 7753593"/>
                <a:gd name="connsiteX9294" fmla="*/ 3282925 w 7751585"/>
                <a:gd name="connsiteY9294" fmla="*/ 2156049 h 7753593"/>
                <a:gd name="connsiteX9295" fmla="*/ 3294282 w 7751585"/>
                <a:gd name="connsiteY9295" fmla="*/ 2203675 h 7753593"/>
                <a:gd name="connsiteX9296" fmla="*/ 3302342 w 7751585"/>
                <a:gd name="connsiteY9296" fmla="*/ 2237746 h 7753593"/>
                <a:gd name="connsiteX9297" fmla="*/ 3285123 w 7751585"/>
                <a:gd name="connsiteY9297" fmla="*/ 2198546 h 7753593"/>
                <a:gd name="connsiteX9298" fmla="*/ 3476361 w 7751585"/>
                <a:gd name="connsiteY9298" fmla="*/ 2096699 h 7753593"/>
                <a:gd name="connsiteX9299" fmla="*/ 3478559 w 7751585"/>
                <a:gd name="connsiteY9299" fmla="*/ 2105492 h 7753593"/>
                <a:gd name="connsiteX9300" fmla="*/ 3336779 w 7751585"/>
                <a:gd name="connsiteY9300" fmla="*/ 2136632 h 7753593"/>
                <a:gd name="connsiteX9301" fmla="*/ 3476361 w 7751585"/>
                <a:gd name="connsiteY9301" fmla="*/ 2096699 h 7753593"/>
                <a:gd name="connsiteX9302" fmla="*/ 3480024 w 7751585"/>
                <a:gd name="connsiteY9302" fmla="*/ 2097065 h 7753593"/>
                <a:gd name="connsiteX9303" fmla="*/ 3489549 w 7751585"/>
                <a:gd name="connsiteY9303" fmla="*/ 2099996 h 7753593"/>
                <a:gd name="connsiteX9304" fmla="*/ 3495411 w 7751585"/>
                <a:gd name="connsiteY9304" fmla="*/ 2101828 h 7753593"/>
                <a:gd name="connsiteX9305" fmla="*/ 3481856 w 7751585"/>
                <a:gd name="connsiteY9305" fmla="*/ 2104759 h 7753593"/>
                <a:gd name="connsiteX9306" fmla="*/ 3480024 w 7751585"/>
                <a:gd name="connsiteY9306" fmla="*/ 2097065 h 7753593"/>
                <a:gd name="connsiteX9307" fmla="*/ 3341908 w 7751585"/>
                <a:gd name="connsiteY9307" fmla="*/ 1943563 h 7753593"/>
                <a:gd name="connsiteX9308" fmla="*/ 3344473 w 7751585"/>
                <a:gd name="connsiteY9308" fmla="*/ 1943196 h 7753593"/>
                <a:gd name="connsiteX9309" fmla="*/ 3345572 w 7751585"/>
                <a:gd name="connsiteY9309" fmla="*/ 1942464 h 7753593"/>
                <a:gd name="connsiteX9310" fmla="*/ 3474895 w 7751585"/>
                <a:gd name="connsiteY9310" fmla="*/ 2093768 h 7753593"/>
                <a:gd name="connsiteX9311" fmla="*/ 3289886 w 7751585"/>
                <a:gd name="connsiteY9311" fmla="*/ 2134434 h 7753593"/>
                <a:gd name="connsiteX9312" fmla="*/ 3341908 w 7751585"/>
                <a:gd name="connsiteY9312" fmla="*/ 1943929 h 7753593"/>
                <a:gd name="connsiteX9313" fmla="*/ 3341908 w 7751585"/>
                <a:gd name="connsiteY9313" fmla="*/ 1943563 h 7753593"/>
                <a:gd name="connsiteX9314" fmla="*/ 3341908 w 7751585"/>
                <a:gd name="connsiteY9314" fmla="*/ 1943563 h 7753593"/>
                <a:gd name="connsiteX9315" fmla="*/ 3073003 w 7751585"/>
                <a:gd name="connsiteY9315" fmla="*/ 2008041 h 7753593"/>
                <a:gd name="connsiteX9316" fmla="*/ 3074835 w 7751585"/>
                <a:gd name="connsiteY9316" fmla="*/ 2008774 h 7753593"/>
                <a:gd name="connsiteX9317" fmla="*/ 3078865 w 7751585"/>
                <a:gd name="connsiteY9317" fmla="*/ 2051637 h 7753593"/>
                <a:gd name="connsiteX9318" fmla="*/ 3082895 w 7751585"/>
                <a:gd name="connsiteY9318" fmla="*/ 2090471 h 7753593"/>
                <a:gd name="connsiteX9319" fmla="*/ 3031972 w 7751585"/>
                <a:gd name="connsiteY9319" fmla="*/ 2040280 h 7753593"/>
                <a:gd name="connsiteX9320" fmla="*/ 3073003 w 7751585"/>
                <a:gd name="connsiteY9320" fmla="*/ 2008041 h 7753593"/>
                <a:gd name="connsiteX9321" fmla="*/ 3021347 w 7751585"/>
                <a:gd name="connsiteY9321" fmla="*/ 2048340 h 7753593"/>
                <a:gd name="connsiteX9322" fmla="*/ 3046259 w 7751585"/>
                <a:gd name="connsiteY9322" fmla="*/ 2098897 h 7753593"/>
                <a:gd name="connsiteX9323" fmla="*/ 3015852 w 7751585"/>
                <a:gd name="connsiteY9323" fmla="*/ 2099996 h 7753593"/>
                <a:gd name="connsiteX9324" fmla="*/ 2951740 w 7751585"/>
                <a:gd name="connsiteY9324" fmla="*/ 2102195 h 7753593"/>
                <a:gd name="connsiteX9325" fmla="*/ 3012555 w 7751585"/>
                <a:gd name="connsiteY9325" fmla="*/ 2055301 h 7753593"/>
                <a:gd name="connsiteX9326" fmla="*/ 3021347 w 7751585"/>
                <a:gd name="connsiteY9326" fmla="*/ 2048340 h 7753593"/>
                <a:gd name="connsiteX9327" fmla="*/ 3016218 w 7751585"/>
                <a:gd name="connsiteY9327" fmla="*/ 2103660 h 7753593"/>
                <a:gd name="connsiteX9328" fmla="*/ 3048458 w 7751585"/>
                <a:gd name="connsiteY9328" fmla="*/ 2102561 h 7753593"/>
                <a:gd name="connsiteX9329" fmla="*/ 3066775 w 7751585"/>
                <a:gd name="connsiteY9329" fmla="*/ 2139563 h 7753593"/>
                <a:gd name="connsiteX9330" fmla="*/ 2957235 w 7751585"/>
                <a:gd name="connsiteY9330" fmla="*/ 2105492 h 7753593"/>
                <a:gd name="connsiteX9331" fmla="*/ 3016218 w 7751585"/>
                <a:gd name="connsiteY9331" fmla="*/ 2103660 h 7753593"/>
                <a:gd name="connsiteX9332" fmla="*/ 3107807 w 7751585"/>
                <a:gd name="connsiteY9332" fmla="*/ 2205140 h 7753593"/>
                <a:gd name="connsiteX9333" fmla="*/ 3179979 w 7751585"/>
                <a:gd name="connsiteY9333" fmla="*/ 2183525 h 7753593"/>
                <a:gd name="connsiteX9334" fmla="*/ 3233833 w 7751585"/>
                <a:gd name="connsiteY9334" fmla="*/ 2215032 h 7753593"/>
                <a:gd name="connsiteX9335" fmla="*/ 3297213 w 7751585"/>
                <a:gd name="connsiteY9335" fmla="*/ 2251668 h 7753593"/>
                <a:gd name="connsiteX9336" fmla="*/ 3107807 w 7751585"/>
                <a:gd name="connsiteY9336" fmla="*/ 2205140 h 7753593"/>
                <a:gd name="connsiteX9337" fmla="*/ 3107807 w 7751585"/>
                <a:gd name="connsiteY9337" fmla="*/ 2205140 h 7753593"/>
                <a:gd name="connsiteX9338" fmla="*/ 3432032 w 7751585"/>
                <a:gd name="connsiteY9338" fmla="*/ 1764781 h 7753593"/>
                <a:gd name="connsiteX9339" fmla="*/ 3418110 w 7751585"/>
                <a:gd name="connsiteY9339" fmla="*/ 1693342 h 7753593"/>
                <a:gd name="connsiteX9340" fmla="*/ 3421041 w 7751585"/>
                <a:gd name="connsiteY9340" fmla="*/ 1690777 h 7753593"/>
                <a:gd name="connsiteX9341" fmla="*/ 3421407 w 7751585"/>
                <a:gd name="connsiteY9341" fmla="*/ 1686015 h 7753593"/>
                <a:gd name="connsiteX9342" fmla="*/ 3461706 w 7751585"/>
                <a:gd name="connsiteY9342" fmla="*/ 1660736 h 7753593"/>
                <a:gd name="connsiteX9343" fmla="*/ 3503105 w 7751585"/>
                <a:gd name="connsiteY9343" fmla="*/ 1634359 h 7753593"/>
                <a:gd name="connsiteX9344" fmla="*/ 3445220 w 7751585"/>
                <a:gd name="connsiteY9344" fmla="*/ 1835121 h 7753593"/>
                <a:gd name="connsiteX9345" fmla="*/ 3432032 w 7751585"/>
                <a:gd name="connsiteY9345" fmla="*/ 1764781 h 7753593"/>
                <a:gd name="connsiteX9346" fmla="*/ 3414080 w 7751585"/>
                <a:gd name="connsiteY9346" fmla="*/ 1673925 h 7753593"/>
                <a:gd name="connsiteX9347" fmla="*/ 3402723 w 7751585"/>
                <a:gd name="connsiteY9347" fmla="*/ 1618605 h 7753593"/>
                <a:gd name="connsiteX9348" fmla="*/ 3388802 w 7751585"/>
                <a:gd name="connsiteY9348" fmla="*/ 1553760 h 7753593"/>
                <a:gd name="connsiteX9349" fmla="*/ 3418110 w 7751585"/>
                <a:gd name="connsiteY9349" fmla="*/ 1573544 h 7753593"/>
                <a:gd name="connsiteX9350" fmla="*/ 3414080 w 7751585"/>
                <a:gd name="connsiteY9350" fmla="*/ 1673925 h 7753593"/>
                <a:gd name="connsiteX9351" fmla="*/ 3285490 w 7751585"/>
                <a:gd name="connsiteY9351" fmla="*/ 2135167 h 7753593"/>
                <a:gd name="connsiteX9352" fmla="*/ 3264974 w 7751585"/>
                <a:gd name="connsiteY9352" fmla="*/ 2139563 h 7753593"/>
                <a:gd name="connsiteX9353" fmla="*/ 3262776 w 7751585"/>
                <a:gd name="connsiteY9353" fmla="*/ 2136998 h 7753593"/>
                <a:gd name="connsiteX9354" fmla="*/ 3332383 w 7751585"/>
                <a:gd name="connsiteY9354" fmla="*/ 1963712 h 7753593"/>
                <a:gd name="connsiteX9355" fmla="*/ 3285490 w 7751585"/>
                <a:gd name="connsiteY9355" fmla="*/ 2135167 h 7753593"/>
                <a:gd name="connsiteX9356" fmla="*/ 3172286 w 7751585"/>
                <a:gd name="connsiteY9356" fmla="*/ 2119413 h 7753593"/>
                <a:gd name="connsiteX9357" fmla="*/ 3131987 w 7751585"/>
                <a:gd name="connsiteY9357" fmla="*/ 2109522 h 7753593"/>
                <a:gd name="connsiteX9358" fmla="*/ 3120263 w 7751585"/>
                <a:gd name="connsiteY9358" fmla="*/ 2086441 h 7753593"/>
                <a:gd name="connsiteX9359" fmla="*/ 3081063 w 7751585"/>
                <a:gd name="connsiteY9359" fmla="*/ 2009873 h 7753593"/>
                <a:gd name="connsiteX9360" fmla="*/ 3251052 w 7751585"/>
                <a:gd name="connsiteY9360" fmla="*/ 2139563 h 7753593"/>
                <a:gd name="connsiteX9361" fmla="*/ 3172286 w 7751585"/>
                <a:gd name="connsiteY9361" fmla="*/ 2119413 h 7753593"/>
                <a:gd name="connsiteX9362" fmla="*/ 3029407 w 7751585"/>
                <a:gd name="connsiteY9362" fmla="*/ 2037716 h 7753593"/>
                <a:gd name="connsiteX9363" fmla="*/ 3014020 w 7751585"/>
                <a:gd name="connsiteY9363" fmla="*/ 2022329 h 7753593"/>
                <a:gd name="connsiteX9364" fmla="*/ 3014020 w 7751585"/>
                <a:gd name="connsiteY9364" fmla="*/ 2020864 h 7753593"/>
                <a:gd name="connsiteX9365" fmla="*/ 3043329 w 7751585"/>
                <a:gd name="connsiteY9365" fmla="*/ 2013903 h 7753593"/>
                <a:gd name="connsiteX9366" fmla="*/ 3068607 w 7751585"/>
                <a:gd name="connsiteY9366" fmla="*/ 2007675 h 7753593"/>
                <a:gd name="connsiteX9367" fmla="*/ 3029407 w 7751585"/>
                <a:gd name="connsiteY9367" fmla="*/ 2037716 h 7753593"/>
                <a:gd name="connsiteX9368" fmla="*/ 3007792 w 7751585"/>
                <a:gd name="connsiteY9368" fmla="*/ 2024894 h 7753593"/>
                <a:gd name="connsiteX9369" fmla="*/ 3009258 w 7751585"/>
                <a:gd name="connsiteY9369" fmla="*/ 2025260 h 7753593"/>
                <a:gd name="connsiteX9370" fmla="*/ 3009990 w 7751585"/>
                <a:gd name="connsiteY9370" fmla="*/ 2025260 h 7753593"/>
                <a:gd name="connsiteX9371" fmla="*/ 3019882 w 7751585"/>
                <a:gd name="connsiteY9371" fmla="*/ 2045043 h 7753593"/>
                <a:gd name="connsiteX9372" fmla="*/ 3010357 w 7751585"/>
                <a:gd name="connsiteY9372" fmla="*/ 2052370 h 7753593"/>
                <a:gd name="connsiteX9373" fmla="*/ 2955770 w 7751585"/>
                <a:gd name="connsiteY9373" fmla="*/ 2094867 h 7753593"/>
                <a:gd name="connsiteX9374" fmla="*/ 2979583 w 7751585"/>
                <a:gd name="connsiteY9374" fmla="*/ 2063361 h 7753593"/>
                <a:gd name="connsiteX9375" fmla="*/ 3007792 w 7751585"/>
                <a:gd name="connsiteY9375" fmla="*/ 2024894 h 7753593"/>
                <a:gd name="connsiteX9376" fmla="*/ 3068607 w 7751585"/>
                <a:gd name="connsiteY9376" fmla="*/ 2143593 h 7753593"/>
                <a:gd name="connsiteX9377" fmla="*/ 3096817 w 7751585"/>
                <a:gd name="connsiteY9377" fmla="*/ 2200378 h 7753593"/>
                <a:gd name="connsiteX9378" fmla="*/ 3025011 w 7751585"/>
                <a:gd name="connsiteY9378" fmla="*/ 2153118 h 7753593"/>
                <a:gd name="connsiteX9379" fmla="*/ 2957968 w 7751585"/>
                <a:gd name="connsiteY9379" fmla="*/ 2109155 h 7753593"/>
                <a:gd name="connsiteX9380" fmla="*/ 3068607 w 7751585"/>
                <a:gd name="connsiteY9380" fmla="*/ 2143593 h 7753593"/>
                <a:gd name="connsiteX9381" fmla="*/ 3302342 w 7751585"/>
                <a:gd name="connsiteY9381" fmla="*/ 2335563 h 7753593"/>
                <a:gd name="connsiteX9382" fmla="*/ 3298678 w 7751585"/>
                <a:gd name="connsiteY9382" fmla="*/ 2409200 h 7753593"/>
                <a:gd name="connsiteX9383" fmla="*/ 3297946 w 7751585"/>
                <a:gd name="connsiteY9383" fmla="*/ 2409200 h 7753593"/>
                <a:gd name="connsiteX9384" fmla="*/ 3293916 w 7751585"/>
                <a:gd name="connsiteY9384" fmla="*/ 2412498 h 7753593"/>
                <a:gd name="connsiteX9385" fmla="*/ 3293549 w 7751585"/>
                <a:gd name="connsiteY9385" fmla="*/ 2416161 h 7753593"/>
                <a:gd name="connsiteX9386" fmla="*/ 3265340 w 7751585"/>
                <a:gd name="connsiteY9386" fmla="*/ 2426053 h 7753593"/>
                <a:gd name="connsiteX9387" fmla="*/ 3305639 w 7751585"/>
                <a:gd name="connsiteY9387" fmla="*/ 2272916 h 7753593"/>
                <a:gd name="connsiteX9388" fmla="*/ 3302342 w 7751585"/>
                <a:gd name="connsiteY9388" fmla="*/ 2335563 h 7753593"/>
                <a:gd name="connsiteX9389" fmla="*/ 3258745 w 7751585"/>
                <a:gd name="connsiteY9389" fmla="*/ 2437043 h 7753593"/>
                <a:gd name="connsiteX9390" fmla="*/ 3256547 w 7751585"/>
                <a:gd name="connsiteY9390" fmla="*/ 2436677 h 7753593"/>
                <a:gd name="connsiteX9391" fmla="*/ 3252151 w 7751585"/>
                <a:gd name="connsiteY9391" fmla="*/ 2443638 h 7753593"/>
                <a:gd name="connsiteX9392" fmla="*/ 3191336 w 7751585"/>
                <a:gd name="connsiteY9392" fmla="*/ 2458292 h 7753593"/>
                <a:gd name="connsiteX9393" fmla="*/ 3159830 w 7751585"/>
                <a:gd name="connsiteY9393" fmla="*/ 2465985 h 7753593"/>
                <a:gd name="connsiteX9394" fmla="*/ 3213318 w 7751585"/>
                <a:gd name="connsiteY9394" fmla="*/ 2447668 h 7753593"/>
                <a:gd name="connsiteX9395" fmla="*/ 3260944 w 7751585"/>
                <a:gd name="connsiteY9395" fmla="*/ 2431182 h 7753593"/>
                <a:gd name="connsiteX9396" fmla="*/ 3258745 w 7751585"/>
                <a:gd name="connsiteY9396" fmla="*/ 2437043 h 7753593"/>
                <a:gd name="connsiteX9397" fmla="*/ 3129422 w 7751585"/>
                <a:gd name="connsiteY9397" fmla="*/ 2478808 h 7753593"/>
                <a:gd name="connsiteX9398" fmla="*/ 3129422 w 7751585"/>
                <a:gd name="connsiteY9398" fmla="*/ 2476610 h 7753593"/>
                <a:gd name="connsiteX9399" fmla="*/ 3191702 w 7751585"/>
                <a:gd name="connsiteY9399" fmla="*/ 2461956 h 7753593"/>
                <a:gd name="connsiteX9400" fmla="*/ 3252151 w 7751585"/>
                <a:gd name="connsiteY9400" fmla="*/ 2447301 h 7753593"/>
                <a:gd name="connsiteX9401" fmla="*/ 3255082 w 7751585"/>
                <a:gd name="connsiteY9401" fmla="*/ 2450232 h 7753593"/>
                <a:gd name="connsiteX9402" fmla="*/ 3211119 w 7751585"/>
                <a:gd name="connsiteY9402" fmla="*/ 2637440 h 7753593"/>
                <a:gd name="connsiteX9403" fmla="*/ 3210753 w 7751585"/>
                <a:gd name="connsiteY9403" fmla="*/ 2637440 h 7753593"/>
                <a:gd name="connsiteX9404" fmla="*/ 3169355 w 7751585"/>
                <a:gd name="connsiteY9404" fmla="*/ 2558673 h 7753593"/>
                <a:gd name="connsiteX9405" fmla="*/ 3127590 w 7751585"/>
                <a:gd name="connsiteY9405" fmla="*/ 2479907 h 7753593"/>
                <a:gd name="connsiteX9406" fmla="*/ 3129422 w 7751585"/>
                <a:gd name="connsiteY9406" fmla="*/ 2478808 h 7753593"/>
                <a:gd name="connsiteX9407" fmla="*/ 3129422 w 7751585"/>
                <a:gd name="connsiteY9407" fmla="*/ 2478808 h 7753593"/>
                <a:gd name="connsiteX9408" fmla="*/ 3280361 w 7751585"/>
                <a:gd name="connsiteY9408" fmla="*/ 2431182 h 7753593"/>
                <a:gd name="connsiteX9409" fmla="*/ 3295747 w 7751585"/>
                <a:gd name="connsiteY9409" fmla="*/ 2420557 h 7753593"/>
                <a:gd name="connsiteX9410" fmla="*/ 3300144 w 7751585"/>
                <a:gd name="connsiteY9410" fmla="*/ 2422023 h 7753593"/>
                <a:gd name="connsiteX9411" fmla="*/ 3302342 w 7751585"/>
                <a:gd name="connsiteY9411" fmla="*/ 2421657 h 7753593"/>
                <a:gd name="connsiteX9412" fmla="*/ 3306738 w 7751585"/>
                <a:gd name="connsiteY9412" fmla="*/ 2413230 h 7753593"/>
                <a:gd name="connsiteX9413" fmla="*/ 3306738 w 7751585"/>
                <a:gd name="connsiteY9413" fmla="*/ 2413230 h 7753593"/>
                <a:gd name="connsiteX9414" fmla="*/ 3302342 w 7751585"/>
                <a:gd name="connsiteY9414" fmla="*/ 2409200 h 7753593"/>
                <a:gd name="connsiteX9415" fmla="*/ 3306372 w 7751585"/>
                <a:gd name="connsiteY9415" fmla="*/ 2335563 h 7753593"/>
                <a:gd name="connsiteX9416" fmla="*/ 3310402 w 7751585"/>
                <a:gd name="connsiteY9416" fmla="*/ 2259727 h 7753593"/>
                <a:gd name="connsiteX9417" fmla="*/ 3457677 w 7751585"/>
                <a:gd name="connsiteY9417" fmla="*/ 2410299 h 7753593"/>
                <a:gd name="connsiteX9418" fmla="*/ 3266439 w 7751585"/>
                <a:gd name="connsiteY9418" fmla="*/ 2441073 h 7753593"/>
                <a:gd name="connsiteX9419" fmla="*/ 3280361 w 7751585"/>
                <a:gd name="connsiteY9419" fmla="*/ 2431182 h 7753593"/>
                <a:gd name="connsiteX9420" fmla="*/ 3297579 w 7751585"/>
                <a:gd name="connsiteY9420" fmla="*/ 2202576 h 7753593"/>
                <a:gd name="connsiteX9421" fmla="*/ 3285856 w 7751585"/>
                <a:gd name="connsiteY9421" fmla="*/ 2154950 h 7753593"/>
                <a:gd name="connsiteX9422" fmla="*/ 3288420 w 7751585"/>
                <a:gd name="connsiteY9422" fmla="*/ 2150920 h 7753593"/>
                <a:gd name="connsiteX9423" fmla="*/ 3479291 w 7751585"/>
                <a:gd name="connsiteY9423" fmla="*/ 2109155 h 7753593"/>
                <a:gd name="connsiteX9424" fmla="*/ 3490282 w 7751585"/>
                <a:gd name="connsiteY9424" fmla="*/ 2156049 h 7753593"/>
                <a:gd name="connsiteX9425" fmla="*/ 3504204 w 7751585"/>
                <a:gd name="connsiteY9425" fmla="*/ 2215032 h 7753593"/>
                <a:gd name="connsiteX9426" fmla="*/ 3309669 w 7751585"/>
                <a:gd name="connsiteY9426" fmla="*/ 2253499 h 7753593"/>
                <a:gd name="connsiteX9427" fmla="*/ 3297579 w 7751585"/>
                <a:gd name="connsiteY9427" fmla="*/ 2202576 h 7753593"/>
                <a:gd name="connsiteX9428" fmla="*/ 3490649 w 7751585"/>
                <a:gd name="connsiteY9428" fmla="*/ 2096699 h 7753593"/>
                <a:gd name="connsiteX9429" fmla="*/ 3479291 w 7751585"/>
                <a:gd name="connsiteY9429" fmla="*/ 2093402 h 7753593"/>
                <a:gd name="connsiteX9430" fmla="*/ 3477460 w 7751585"/>
                <a:gd name="connsiteY9430" fmla="*/ 2037350 h 7753593"/>
                <a:gd name="connsiteX9431" fmla="*/ 3475994 w 7751585"/>
                <a:gd name="connsiteY9431" fmla="*/ 1997783 h 7753593"/>
                <a:gd name="connsiteX9432" fmla="*/ 3486252 w 7751585"/>
                <a:gd name="connsiteY9432" fmla="*/ 2041380 h 7753593"/>
                <a:gd name="connsiteX9433" fmla="*/ 3499808 w 7751585"/>
                <a:gd name="connsiteY9433" fmla="*/ 2099264 h 7753593"/>
                <a:gd name="connsiteX9434" fmla="*/ 3490649 w 7751585"/>
                <a:gd name="connsiteY9434" fmla="*/ 2096699 h 7753593"/>
                <a:gd name="connsiteX9435" fmla="*/ 3490649 w 7751585"/>
                <a:gd name="connsiteY9435" fmla="*/ 2096699 h 7753593"/>
                <a:gd name="connsiteX9436" fmla="*/ 3469766 w 7751585"/>
                <a:gd name="connsiteY9436" fmla="*/ 1977267 h 7753593"/>
                <a:gd name="connsiteX9437" fmla="*/ 3408585 w 7751585"/>
                <a:gd name="connsiteY9437" fmla="*/ 1956385 h 7753593"/>
                <a:gd name="connsiteX9438" fmla="*/ 3349235 w 7751585"/>
                <a:gd name="connsiteY9438" fmla="*/ 1936602 h 7753593"/>
                <a:gd name="connsiteX9439" fmla="*/ 3349602 w 7751585"/>
                <a:gd name="connsiteY9439" fmla="*/ 1933671 h 7753593"/>
                <a:gd name="connsiteX9440" fmla="*/ 3348503 w 7751585"/>
                <a:gd name="connsiteY9440" fmla="*/ 1932572 h 7753593"/>
                <a:gd name="connsiteX9441" fmla="*/ 3394663 w 7751585"/>
                <a:gd name="connsiteY9441" fmla="*/ 1890807 h 7753593"/>
                <a:gd name="connsiteX9442" fmla="*/ 3441923 w 7751585"/>
                <a:gd name="connsiteY9442" fmla="*/ 1847577 h 7753593"/>
                <a:gd name="connsiteX9443" fmla="*/ 3444488 w 7751585"/>
                <a:gd name="connsiteY9443" fmla="*/ 1848310 h 7753593"/>
                <a:gd name="connsiteX9444" fmla="*/ 3457677 w 7751585"/>
                <a:gd name="connsiteY9444" fmla="*/ 1912056 h 7753593"/>
                <a:gd name="connsiteX9445" fmla="*/ 3471232 w 7751585"/>
                <a:gd name="connsiteY9445" fmla="*/ 1976168 h 7753593"/>
                <a:gd name="connsiteX9446" fmla="*/ 3469766 w 7751585"/>
                <a:gd name="connsiteY9446" fmla="*/ 1977267 h 7753593"/>
                <a:gd name="connsiteX9447" fmla="*/ 3469766 w 7751585"/>
                <a:gd name="connsiteY9447" fmla="*/ 1977267 h 7753593"/>
                <a:gd name="connsiteX9448" fmla="*/ 1694408 w 7751585"/>
                <a:gd name="connsiteY9448" fmla="*/ 595741 h 7753593"/>
                <a:gd name="connsiteX9449" fmla="*/ 1696972 w 7751585"/>
                <a:gd name="connsiteY9449" fmla="*/ 595375 h 7753593"/>
                <a:gd name="connsiteX9450" fmla="*/ 1701735 w 7751585"/>
                <a:gd name="connsiteY9450" fmla="*/ 590978 h 7753593"/>
                <a:gd name="connsiteX9451" fmla="*/ 1843881 w 7751585"/>
                <a:gd name="connsiteY9451" fmla="*/ 624683 h 7753593"/>
                <a:gd name="connsiteX9452" fmla="*/ 1984928 w 7751585"/>
                <a:gd name="connsiteY9452" fmla="*/ 657655 h 7753593"/>
                <a:gd name="connsiteX9453" fmla="*/ 1984561 w 7751585"/>
                <a:gd name="connsiteY9453" fmla="*/ 660952 h 7753593"/>
                <a:gd name="connsiteX9454" fmla="*/ 1994087 w 7751585"/>
                <a:gd name="connsiteY9454" fmla="*/ 667913 h 7753593"/>
                <a:gd name="connsiteX9455" fmla="*/ 2016434 w 7751585"/>
                <a:gd name="connsiteY9455" fmla="*/ 810425 h 7753593"/>
                <a:gd name="connsiteX9456" fmla="*/ 2040980 w 7751585"/>
                <a:gd name="connsiteY9456" fmla="*/ 962463 h 7753593"/>
                <a:gd name="connsiteX9457" fmla="*/ 2041346 w 7751585"/>
                <a:gd name="connsiteY9457" fmla="*/ 962829 h 7753593"/>
                <a:gd name="connsiteX9458" fmla="*/ 2041346 w 7751585"/>
                <a:gd name="connsiteY9458" fmla="*/ 963195 h 7753593"/>
                <a:gd name="connsiteX9459" fmla="*/ 2041346 w 7751585"/>
                <a:gd name="connsiteY9459" fmla="*/ 963195 h 7753593"/>
                <a:gd name="connsiteX9460" fmla="*/ 2041346 w 7751585"/>
                <a:gd name="connsiteY9460" fmla="*/ 963195 h 7753593"/>
                <a:gd name="connsiteX9461" fmla="*/ 2042079 w 7751585"/>
                <a:gd name="connsiteY9461" fmla="*/ 963928 h 7753593"/>
                <a:gd name="connsiteX9462" fmla="*/ 2043178 w 7751585"/>
                <a:gd name="connsiteY9462" fmla="*/ 964294 h 7753593"/>
                <a:gd name="connsiteX9463" fmla="*/ 2043545 w 7751585"/>
                <a:gd name="connsiteY9463" fmla="*/ 964294 h 7753593"/>
                <a:gd name="connsiteX9464" fmla="*/ 2043545 w 7751585"/>
                <a:gd name="connsiteY9464" fmla="*/ 964294 h 7753593"/>
                <a:gd name="connsiteX9465" fmla="*/ 2043545 w 7751585"/>
                <a:gd name="connsiteY9465" fmla="*/ 964294 h 7753593"/>
                <a:gd name="connsiteX9466" fmla="*/ 2044277 w 7751585"/>
                <a:gd name="connsiteY9466" fmla="*/ 963928 h 7753593"/>
                <a:gd name="connsiteX9467" fmla="*/ 2161877 w 7751585"/>
                <a:gd name="connsiteY9467" fmla="*/ 849625 h 7753593"/>
                <a:gd name="connsiteX9468" fmla="*/ 2276913 w 7751585"/>
                <a:gd name="connsiteY9468" fmla="*/ 737154 h 7753593"/>
                <a:gd name="connsiteX9469" fmla="*/ 2305489 w 7751585"/>
                <a:gd name="connsiteY9469" fmla="*/ 882964 h 7753593"/>
                <a:gd name="connsiteX9470" fmla="*/ 2334797 w 7751585"/>
                <a:gd name="connsiteY9470" fmla="*/ 1031338 h 7753593"/>
                <a:gd name="connsiteX9471" fmla="*/ 2334797 w 7751585"/>
                <a:gd name="connsiteY9471" fmla="*/ 1031338 h 7753593"/>
                <a:gd name="connsiteX9472" fmla="*/ 2334431 w 7751585"/>
                <a:gd name="connsiteY9472" fmla="*/ 1031704 h 7753593"/>
                <a:gd name="connsiteX9473" fmla="*/ 2335164 w 7751585"/>
                <a:gd name="connsiteY9473" fmla="*/ 1032070 h 7753593"/>
                <a:gd name="connsiteX9474" fmla="*/ 2335164 w 7751585"/>
                <a:gd name="connsiteY9474" fmla="*/ 1032437 h 7753593"/>
                <a:gd name="connsiteX9475" fmla="*/ 2336263 w 7751585"/>
                <a:gd name="connsiteY9475" fmla="*/ 1032803 h 7753593"/>
                <a:gd name="connsiteX9476" fmla="*/ 2336629 w 7751585"/>
                <a:gd name="connsiteY9476" fmla="*/ 1032803 h 7753593"/>
                <a:gd name="connsiteX9477" fmla="*/ 2336995 w 7751585"/>
                <a:gd name="connsiteY9477" fmla="*/ 1032803 h 7753593"/>
                <a:gd name="connsiteX9478" fmla="*/ 2336995 w 7751585"/>
                <a:gd name="connsiteY9478" fmla="*/ 1032803 h 7753593"/>
                <a:gd name="connsiteX9479" fmla="*/ 2422356 w 7751585"/>
                <a:gd name="connsiteY9479" fmla="*/ 1030238 h 7753593"/>
                <a:gd name="connsiteX9480" fmla="*/ 2508450 w 7751585"/>
                <a:gd name="connsiteY9480" fmla="*/ 1027308 h 7753593"/>
                <a:gd name="connsiteX9481" fmla="*/ 2508816 w 7751585"/>
                <a:gd name="connsiteY9481" fmla="*/ 1027308 h 7753593"/>
                <a:gd name="connsiteX9482" fmla="*/ 2508816 w 7751585"/>
                <a:gd name="connsiteY9482" fmla="*/ 1027308 h 7753593"/>
                <a:gd name="connsiteX9483" fmla="*/ 2508816 w 7751585"/>
                <a:gd name="connsiteY9483" fmla="*/ 1027308 h 7753593"/>
                <a:gd name="connsiteX9484" fmla="*/ 2600405 w 7751585"/>
                <a:gd name="connsiteY9484" fmla="*/ 1006425 h 7753593"/>
                <a:gd name="connsiteX9485" fmla="*/ 2685033 w 7751585"/>
                <a:gd name="connsiteY9485" fmla="*/ 986276 h 7753593"/>
                <a:gd name="connsiteX9486" fmla="*/ 2691627 w 7751585"/>
                <a:gd name="connsiteY9486" fmla="*/ 990672 h 7753593"/>
                <a:gd name="connsiteX9487" fmla="*/ 2693826 w 7751585"/>
                <a:gd name="connsiteY9487" fmla="*/ 990306 h 7753593"/>
                <a:gd name="connsiteX9488" fmla="*/ 2698588 w 7751585"/>
                <a:gd name="connsiteY9488" fmla="*/ 983345 h 7753593"/>
                <a:gd name="connsiteX9489" fmla="*/ 2796039 w 7751585"/>
                <a:gd name="connsiteY9489" fmla="*/ 963195 h 7753593"/>
                <a:gd name="connsiteX9490" fmla="*/ 2892390 w 7751585"/>
                <a:gd name="connsiteY9490" fmla="*/ 943046 h 7753593"/>
                <a:gd name="connsiteX9491" fmla="*/ 2901915 w 7751585"/>
                <a:gd name="connsiteY9491" fmla="*/ 947442 h 7753593"/>
                <a:gd name="connsiteX9492" fmla="*/ 2906678 w 7751585"/>
                <a:gd name="connsiteY9492" fmla="*/ 943412 h 7753593"/>
                <a:gd name="connsiteX9493" fmla="*/ 3059082 w 7751585"/>
                <a:gd name="connsiteY9493" fmla="*/ 987741 h 7753593"/>
                <a:gd name="connsiteX9494" fmla="*/ 3214050 w 7751585"/>
                <a:gd name="connsiteY9494" fmla="*/ 1032437 h 7753593"/>
                <a:gd name="connsiteX9495" fmla="*/ 3214050 w 7751585"/>
                <a:gd name="connsiteY9495" fmla="*/ 1033902 h 7753593"/>
                <a:gd name="connsiteX9496" fmla="*/ 3219179 w 7751585"/>
                <a:gd name="connsiteY9496" fmla="*/ 1037566 h 7753593"/>
                <a:gd name="connsiteX9497" fmla="*/ 3220645 w 7751585"/>
                <a:gd name="connsiteY9497" fmla="*/ 1037199 h 7753593"/>
                <a:gd name="connsiteX9498" fmla="*/ 3222110 w 7751585"/>
                <a:gd name="connsiteY9498" fmla="*/ 1035734 h 7753593"/>
                <a:gd name="connsiteX9499" fmla="*/ 3351800 w 7751585"/>
                <a:gd name="connsiteY9499" fmla="*/ 1111569 h 7753593"/>
                <a:gd name="connsiteX9500" fmla="*/ 3484054 w 7751585"/>
                <a:gd name="connsiteY9500" fmla="*/ 1188504 h 7753593"/>
                <a:gd name="connsiteX9501" fmla="*/ 3433497 w 7751585"/>
                <a:gd name="connsiteY9501" fmla="*/ 1266904 h 7753593"/>
                <a:gd name="connsiteX9502" fmla="*/ 3387336 w 7751585"/>
                <a:gd name="connsiteY9502" fmla="*/ 1337977 h 7753593"/>
                <a:gd name="connsiteX9503" fmla="*/ 3383673 w 7751585"/>
                <a:gd name="connsiteY9503" fmla="*/ 1336878 h 7753593"/>
                <a:gd name="connsiteX9504" fmla="*/ 3380376 w 7751585"/>
                <a:gd name="connsiteY9504" fmla="*/ 1337244 h 7753593"/>
                <a:gd name="connsiteX9505" fmla="*/ 3373781 w 7751585"/>
                <a:gd name="connsiteY9505" fmla="*/ 1350067 h 7753593"/>
                <a:gd name="connsiteX9506" fmla="*/ 3386604 w 7751585"/>
                <a:gd name="connsiteY9506" fmla="*/ 1357028 h 7753593"/>
                <a:gd name="connsiteX9507" fmla="*/ 3386970 w 7751585"/>
                <a:gd name="connsiteY9507" fmla="*/ 1357028 h 7753593"/>
                <a:gd name="connsiteX9508" fmla="*/ 3393198 w 7751585"/>
                <a:gd name="connsiteY9508" fmla="*/ 1350433 h 7753593"/>
                <a:gd name="connsiteX9509" fmla="*/ 3456211 w 7751585"/>
                <a:gd name="connsiteY9509" fmla="*/ 1360691 h 7753593"/>
                <a:gd name="connsiteX9510" fmla="*/ 3526551 w 7751585"/>
                <a:gd name="connsiteY9510" fmla="*/ 1371682 h 7753593"/>
                <a:gd name="connsiteX9511" fmla="*/ 3530215 w 7751585"/>
                <a:gd name="connsiteY9511" fmla="*/ 1373514 h 7753593"/>
                <a:gd name="connsiteX9512" fmla="*/ 3532413 w 7751585"/>
                <a:gd name="connsiteY9512" fmla="*/ 1369484 h 7753593"/>
                <a:gd name="connsiteX9513" fmla="*/ 3532413 w 7751585"/>
                <a:gd name="connsiteY9513" fmla="*/ 1369484 h 7753593"/>
                <a:gd name="connsiteX9514" fmla="*/ 3530581 w 7751585"/>
                <a:gd name="connsiteY9514" fmla="*/ 1367652 h 7753593"/>
                <a:gd name="connsiteX9515" fmla="*/ 3510065 w 7751585"/>
                <a:gd name="connsiteY9515" fmla="*/ 1279360 h 7753593"/>
                <a:gd name="connsiteX9516" fmla="*/ 3488817 w 7751585"/>
                <a:gd name="connsiteY9516" fmla="*/ 1189237 h 7753593"/>
                <a:gd name="connsiteX9517" fmla="*/ 3489183 w 7751585"/>
                <a:gd name="connsiteY9517" fmla="*/ 1188504 h 7753593"/>
                <a:gd name="connsiteX9518" fmla="*/ 3488817 w 7751585"/>
                <a:gd name="connsiteY9518" fmla="*/ 1188138 h 7753593"/>
                <a:gd name="connsiteX9519" fmla="*/ 3484787 w 7751585"/>
                <a:gd name="connsiteY9519" fmla="*/ 1049655 h 7753593"/>
                <a:gd name="connsiteX9520" fmla="*/ 3480390 w 7751585"/>
                <a:gd name="connsiteY9520" fmla="*/ 919599 h 7753593"/>
                <a:gd name="connsiteX9521" fmla="*/ 3481123 w 7751585"/>
                <a:gd name="connsiteY9521" fmla="*/ 919599 h 7753593"/>
                <a:gd name="connsiteX9522" fmla="*/ 3487351 w 7751585"/>
                <a:gd name="connsiteY9522" fmla="*/ 907509 h 7753593"/>
                <a:gd name="connsiteX9523" fmla="*/ 3478192 w 7751585"/>
                <a:gd name="connsiteY9523" fmla="*/ 900915 h 7753593"/>
                <a:gd name="connsiteX9524" fmla="*/ 3475262 w 7751585"/>
                <a:gd name="connsiteY9524" fmla="*/ 901281 h 7753593"/>
                <a:gd name="connsiteX9525" fmla="*/ 3469766 w 7751585"/>
                <a:gd name="connsiteY9525" fmla="*/ 906044 h 7753593"/>
                <a:gd name="connsiteX9526" fmla="*/ 3469400 w 7751585"/>
                <a:gd name="connsiteY9526" fmla="*/ 908242 h 7753593"/>
                <a:gd name="connsiteX9527" fmla="*/ 3310402 w 7751585"/>
                <a:gd name="connsiteY9527" fmla="*/ 901648 h 7753593"/>
                <a:gd name="connsiteX9528" fmla="*/ 3339710 w 7751585"/>
                <a:gd name="connsiteY9528" fmla="*/ 857685 h 7753593"/>
                <a:gd name="connsiteX9529" fmla="*/ 3340809 w 7751585"/>
                <a:gd name="connsiteY9529" fmla="*/ 858051 h 7753593"/>
                <a:gd name="connsiteX9530" fmla="*/ 3342275 w 7751585"/>
                <a:gd name="connsiteY9530" fmla="*/ 857685 h 7753593"/>
                <a:gd name="connsiteX9531" fmla="*/ 3345572 w 7751585"/>
                <a:gd name="connsiteY9531" fmla="*/ 851457 h 7753593"/>
                <a:gd name="connsiteX9532" fmla="*/ 3339344 w 7751585"/>
                <a:gd name="connsiteY9532" fmla="*/ 848160 h 7753593"/>
                <a:gd name="connsiteX9533" fmla="*/ 3336413 w 7751585"/>
                <a:gd name="connsiteY9533" fmla="*/ 850724 h 7753593"/>
                <a:gd name="connsiteX9534" fmla="*/ 3336413 w 7751585"/>
                <a:gd name="connsiteY9534" fmla="*/ 852190 h 7753593"/>
                <a:gd name="connsiteX9535" fmla="*/ 3236764 w 7751585"/>
                <a:gd name="connsiteY9535" fmla="*/ 872706 h 7753593"/>
                <a:gd name="connsiteX9536" fmla="*/ 3140779 w 7751585"/>
                <a:gd name="connsiteY9536" fmla="*/ 892855 h 7753593"/>
                <a:gd name="connsiteX9537" fmla="*/ 3131254 w 7751585"/>
                <a:gd name="connsiteY9537" fmla="*/ 888093 h 7753593"/>
                <a:gd name="connsiteX9538" fmla="*/ 3082529 w 7751585"/>
                <a:gd name="connsiteY9538" fmla="*/ 786246 h 7753593"/>
                <a:gd name="connsiteX9539" fmla="*/ 3031972 w 7751585"/>
                <a:gd name="connsiteY9539" fmla="*/ 684399 h 7753593"/>
                <a:gd name="connsiteX9540" fmla="*/ 3034902 w 7751585"/>
                <a:gd name="connsiteY9540" fmla="*/ 682201 h 7753593"/>
                <a:gd name="connsiteX9541" fmla="*/ 3035635 w 7751585"/>
                <a:gd name="connsiteY9541" fmla="*/ 675606 h 7753593"/>
                <a:gd name="connsiteX9542" fmla="*/ 3024644 w 7751585"/>
                <a:gd name="connsiteY9542" fmla="*/ 669745 h 7753593"/>
                <a:gd name="connsiteX9543" fmla="*/ 3019149 w 7751585"/>
                <a:gd name="connsiteY9543" fmla="*/ 679636 h 7753593"/>
                <a:gd name="connsiteX9544" fmla="*/ 2892757 w 7751585"/>
                <a:gd name="connsiteY9544" fmla="*/ 729827 h 7753593"/>
                <a:gd name="connsiteX9545" fmla="*/ 2768928 w 7751585"/>
                <a:gd name="connsiteY9545" fmla="*/ 779651 h 7753593"/>
                <a:gd name="connsiteX9546" fmla="*/ 2759770 w 7751585"/>
                <a:gd name="connsiteY9546" fmla="*/ 773790 h 7753593"/>
                <a:gd name="connsiteX9547" fmla="*/ 2756472 w 7751585"/>
                <a:gd name="connsiteY9547" fmla="*/ 774156 h 7753593"/>
                <a:gd name="connsiteX9548" fmla="*/ 2750244 w 7751585"/>
                <a:gd name="connsiteY9548" fmla="*/ 779285 h 7753593"/>
                <a:gd name="connsiteX9549" fmla="*/ 2604801 w 7751585"/>
                <a:gd name="connsiteY9549" fmla="*/ 720302 h 7753593"/>
                <a:gd name="connsiteX9550" fmla="*/ 2457893 w 7751585"/>
                <a:gd name="connsiteY9550" fmla="*/ 661319 h 7753593"/>
                <a:gd name="connsiteX9551" fmla="*/ 2458259 w 7751585"/>
                <a:gd name="connsiteY9551" fmla="*/ 656190 h 7753593"/>
                <a:gd name="connsiteX9552" fmla="*/ 2445070 w 7751585"/>
                <a:gd name="connsiteY9552" fmla="*/ 649229 h 7753593"/>
                <a:gd name="connsiteX9553" fmla="*/ 2438476 w 7751585"/>
                <a:gd name="connsiteY9553" fmla="*/ 661685 h 7753593"/>
                <a:gd name="connsiteX9554" fmla="*/ 2362640 w 7751585"/>
                <a:gd name="connsiteY9554" fmla="*/ 695023 h 7753593"/>
                <a:gd name="connsiteX9555" fmla="*/ 2280943 w 7751585"/>
                <a:gd name="connsiteY9555" fmla="*/ 731292 h 7753593"/>
                <a:gd name="connsiteX9556" fmla="*/ 2318311 w 7751585"/>
                <a:gd name="connsiteY9556" fmla="*/ 578522 h 7753593"/>
                <a:gd name="connsiteX9557" fmla="*/ 2354214 w 7751585"/>
                <a:gd name="connsiteY9557" fmla="*/ 431614 h 7753593"/>
                <a:gd name="connsiteX9558" fmla="*/ 2354947 w 7751585"/>
                <a:gd name="connsiteY9558" fmla="*/ 431980 h 7753593"/>
                <a:gd name="connsiteX9559" fmla="*/ 2357878 w 7751585"/>
                <a:gd name="connsiteY9559" fmla="*/ 431614 h 7753593"/>
                <a:gd name="connsiteX9560" fmla="*/ 2364106 w 7751585"/>
                <a:gd name="connsiteY9560" fmla="*/ 419158 h 7753593"/>
                <a:gd name="connsiteX9561" fmla="*/ 2354947 w 7751585"/>
                <a:gd name="connsiteY9561" fmla="*/ 412197 h 7753593"/>
                <a:gd name="connsiteX9562" fmla="*/ 2352016 w 7751585"/>
                <a:gd name="connsiteY9562" fmla="*/ 412563 h 7753593"/>
                <a:gd name="connsiteX9563" fmla="*/ 2350184 w 7751585"/>
                <a:gd name="connsiteY9563" fmla="*/ 414029 h 7753593"/>
                <a:gd name="connsiteX9564" fmla="*/ 2247238 w 7751585"/>
                <a:gd name="connsiteY9564" fmla="*/ 300458 h 7753593"/>
                <a:gd name="connsiteX9565" fmla="*/ 2142461 w 7751585"/>
                <a:gd name="connsiteY9565" fmla="*/ 185056 h 7753593"/>
                <a:gd name="connsiteX9566" fmla="*/ 2143193 w 7751585"/>
                <a:gd name="connsiteY9566" fmla="*/ 180294 h 7753593"/>
                <a:gd name="connsiteX9567" fmla="*/ 2135500 w 7751585"/>
                <a:gd name="connsiteY9567" fmla="*/ 176264 h 7753593"/>
                <a:gd name="connsiteX9568" fmla="*/ 2131470 w 7751585"/>
                <a:gd name="connsiteY9568" fmla="*/ 183957 h 7753593"/>
                <a:gd name="connsiteX9569" fmla="*/ 2131470 w 7751585"/>
                <a:gd name="connsiteY9569" fmla="*/ 183957 h 7753593"/>
                <a:gd name="connsiteX9570" fmla="*/ 2132203 w 7751585"/>
                <a:gd name="connsiteY9570" fmla="*/ 185056 h 7753593"/>
                <a:gd name="connsiteX9571" fmla="*/ 2038416 w 7751585"/>
                <a:gd name="connsiteY9571" fmla="*/ 319143 h 7753593"/>
                <a:gd name="connsiteX9572" fmla="*/ 1948659 w 7751585"/>
                <a:gd name="connsiteY9572" fmla="*/ 448466 h 7753593"/>
                <a:gd name="connsiteX9573" fmla="*/ 1943529 w 7751585"/>
                <a:gd name="connsiteY9573" fmla="*/ 448100 h 7753593"/>
                <a:gd name="connsiteX9574" fmla="*/ 1938767 w 7751585"/>
                <a:gd name="connsiteY9574" fmla="*/ 452130 h 7753593"/>
                <a:gd name="connsiteX9575" fmla="*/ 1938401 w 7751585"/>
                <a:gd name="connsiteY9575" fmla="*/ 457625 h 7753593"/>
                <a:gd name="connsiteX9576" fmla="*/ 1819335 w 7751585"/>
                <a:gd name="connsiteY9576" fmla="*/ 519905 h 7753593"/>
                <a:gd name="connsiteX9577" fmla="*/ 1700270 w 7751585"/>
                <a:gd name="connsiteY9577" fmla="*/ 582552 h 7753593"/>
                <a:gd name="connsiteX9578" fmla="*/ 1692210 w 7751585"/>
                <a:gd name="connsiteY9578" fmla="*/ 579621 h 7753593"/>
                <a:gd name="connsiteX9579" fmla="*/ 1687081 w 7751585"/>
                <a:gd name="connsiteY9579" fmla="*/ 589879 h 7753593"/>
                <a:gd name="connsiteX9580" fmla="*/ 1694408 w 7751585"/>
                <a:gd name="connsiteY9580" fmla="*/ 595741 h 7753593"/>
                <a:gd name="connsiteX9581" fmla="*/ 1820800 w 7751585"/>
                <a:gd name="connsiteY9581" fmla="*/ 523203 h 7753593"/>
                <a:gd name="connsiteX9582" fmla="*/ 1939866 w 7751585"/>
                <a:gd name="connsiteY9582" fmla="*/ 460556 h 7753593"/>
                <a:gd name="connsiteX9583" fmla="*/ 1945361 w 7751585"/>
                <a:gd name="connsiteY9583" fmla="*/ 463487 h 7753593"/>
                <a:gd name="connsiteX9584" fmla="*/ 1945361 w 7751585"/>
                <a:gd name="connsiteY9584" fmla="*/ 463487 h 7753593"/>
                <a:gd name="connsiteX9585" fmla="*/ 1967709 w 7751585"/>
                <a:gd name="connsiteY9585" fmla="*/ 557274 h 7753593"/>
                <a:gd name="connsiteX9586" fmla="*/ 1990057 w 7751585"/>
                <a:gd name="connsiteY9586" fmla="*/ 649229 h 7753593"/>
                <a:gd name="connsiteX9587" fmla="*/ 1984928 w 7751585"/>
                <a:gd name="connsiteY9587" fmla="*/ 654358 h 7753593"/>
                <a:gd name="connsiteX9588" fmla="*/ 1844613 w 7751585"/>
                <a:gd name="connsiteY9588" fmla="*/ 621019 h 7753593"/>
                <a:gd name="connsiteX9589" fmla="*/ 1701735 w 7751585"/>
                <a:gd name="connsiteY9589" fmla="*/ 587681 h 7753593"/>
                <a:gd name="connsiteX9590" fmla="*/ 1701735 w 7751585"/>
                <a:gd name="connsiteY9590" fmla="*/ 585483 h 7753593"/>
                <a:gd name="connsiteX9591" fmla="*/ 1820800 w 7751585"/>
                <a:gd name="connsiteY9591" fmla="*/ 523203 h 7753593"/>
                <a:gd name="connsiteX9592" fmla="*/ 2344689 w 7751585"/>
                <a:gd name="connsiteY9592" fmla="*/ 424287 h 7753593"/>
                <a:gd name="connsiteX9593" fmla="*/ 2350184 w 7751585"/>
                <a:gd name="connsiteY9593" fmla="*/ 429782 h 7753593"/>
                <a:gd name="connsiteX9594" fmla="*/ 2313915 w 7751585"/>
                <a:gd name="connsiteY9594" fmla="*/ 577057 h 7753593"/>
                <a:gd name="connsiteX9595" fmla="*/ 2276547 w 7751585"/>
                <a:gd name="connsiteY9595" fmla="*/ 731659 h 7753593"/>
                <a:gd name="connsiteX9596" fmla="*/ 2136599 w 7751585"/>
                <a:gd name="connsiteY9596" fmla="*/ 694291 h 7753593"/>
                <a:gd name="connsiteX9597" fmla="*/ 2019365 w 7751585"/>
                <a:gd name="connsiteY9597" fmla="*/ 663517 h 7753593"/>
                <a:gd name="connsiteX9598" fmla="*/ 1993354 w 7751585"/>
                <a:gd name="connsiteY9598" fmla="*/ 587681 h 7753593"/>
                <a:gd name="connsiteX9599" fmla="*/ 1949758 w 7751585"/>
                <a:gd name="connsiteY9599" fmla="*/ 462021 h 7753593"/>
                <a:gd name="connsiteX9600" fmla="*/ 1952688 w 7751585"/>
                <a:gd name="connsiteY9600" fmla="*/ 459457 h 7753593"/>
                <a:gd name="connsiteX9601" fmla="*/ 1953421 w 7751585"/>
                <a:gd name="connsiteY9601" fmla="*/ 453595 h 7753593"/>
                <a:gd name="connsiteX9602" fmla="*/ 1951223 w 7751585"/>
                <a:gd name="connsiteY9602" fmla="*/ 451031 h 7753593"/>
                <a:gd name="connsiteX9603" fmla="*/ 2043178 w 7751585"/>
                <a:gd name="connsiteY9603" fmla="*/ 319875 h 7753593"/>
                <a:gd name="connsiteX9604" fmla="*/ 2135500 w 7751585"/>
                <a:gd name="connsiteY9604" fmla="*/ 187255 h 7753593"/>
                <a:gd name="connsiteX9605" fmla="*/ 2137332 w 7751585"/>
                <a:gd name="connsiteY9605" fmla="*/ 187987 h 7753593"/>
                <a:gd name="connsiteX9606" fmla="*/ 2139163 w 7751585"/>
                <a:gd name="connsiteY9606" fmla="*/ 187621 h 7753593"/>
                <a:gd name="connsiteX9607" fmla="*/ 2139896 w 7751585"/>
                <a:gd name="connsiteY9607" fmla="*/ 187255 h 7753593"/>
                <a:gd name="connsiteX9608" fmla="*/ 2244307 w 7751585"/>
                <a:gd name="connsiteY9608" fmla="*/ 303023 h 7753593"/>
                <a:gd name="connsiteX9609" fmla="*/ 2346887 w 7751585"/>
                <a:gd name="connsiteY9609" fmla="*/ 415860 h 7753593"/>
                <a:gd name="connsiteX9610" fmla="*/ 2344689 w 7751585"/>
                <a:gd name="connsiteY9610" fmla="*/ 424287 h 7753593"/>
                <a:gd name="connsiteX9611" fmla="*/ 2344689 w 7751585"/>
                <a:gd name="connsiteY9611" fmla="*/ 424287 h 7753593"/>
                <a:gd name="connsiteX9612" fmla="*/ 2602969 w 7751585"/>
                <a:gd name="connsiteY9612" fmla="*/ 723233 h 7753593"/>
                <a:gd name="connsiteX9613" fmla="*/ 2730827 w 7751585"/>
                <a:gd name="connsiteY9613" fmla="*/ 774522 h 7753593"/>
                <a:gd name="connsiteX9614" fmla="*/ 2598573 w 7751585"/>
                <a:gd name="connsiteY9614" fmla="*/ 737887 h 7753593"/>
                <a:gd name="connsiteX9615" fmla="*/ 2458625 w 7751585"/>
                <a:gd name="connsiteY9615" fmla="*/ 699786 h 7753593"/>
                <a:gd name="connsiteX9616" fmla="*/ 2451665 w 7751585"/>
                <a:gd name="connsiteY9616" fmla="*/ 667913 h 7753593"/>
                <a:gd name="connsiteX9617" fmla="*/ 2456427 w 7751585"/>
                <a:gd name="connsiteY9617" fmla="*/ 663883 h 7753593"/>
                <a:gd name="connsiteX9618" fmla="*/ 2602969 w 7751585"/>
                <a:gd name="connsiteY9618" fmla="*/ 723233 h 7753593"/>
                <a:gd name="connsiteX9619" fmla="*/ 2893856 w 7751585"/>
                <a:gd name="connsiteY9619" fmla="*/ 732758 h 7753593"/>
                <a:gd name="connsiteX9620" fmla="*/ 3020248 w 7751585"/>
                <a:gd name="connsiteY9620" fmla="*/ 682201 h 7753593"/>
                <a:gd name="connsiteX9621" fmla="*/ 3022080 w 7751585"/>
                <a:gd name="connsiteY9621" fmla="*/ 684399 h 7753593"/>
                <a:gd name="connsiteX9622" fmla="*/ 2961631 w 7751585"/>
                <a:gd name="connsiteY9622" fmla="*/ 808227 h 7753593"/>
                <a:gd name="connsiteX9623" fmla="*/ 2901183 w 7751585"/>
                <a:gd name="connsiteY9623" fmla="*/ 932788 h 7753593"/>
                <a:gd name="connsiteX9624" fmla="*/ 2897153 w 7751585"/>
                <a:gd name="connsiteY9624" fmla="*/ 932422 h 7753593"/>
                <a:gd name="connsiteX9625" fmla="*/ 2896054 w 7751585"/>
                <a:gd name="connsiteY9625" fmla="*/ 933521 h 7753593"/>
                <a:gd name="connsiteX9626" fmla="*/ 2830842 w 7751585"/>
                <a:gd name="connsiteY9626" fmla="*/ 860982 h 7753593"/>
                <a:gd name="connsiteX9627" fmla="*/ 2767829 w 7751585"/>
                <a:gd name="connsiteY9627" fmla="*/ 791008 h 7753593"/>
                <a:gd name="connsiteX9628" fmla="*/ 2769661 w 7751585"/>
                <a:gd name="connsiteY9628" fmla="*/ 789543 h 7753593"/>
                <a:gd name="connsiteX9629" fmla="*/ 2770394 w 7751585"/>
                <a:gd name="connsiteY9629" fmla="*/ 781850 h 7753593"/>
                <a:gd name="connsiteX9630" fmla="*/ 2893856 w 7751585"/>
                <a:gd name="connsiteY9630" fmla="*/ 732758 h 7753593"/>
                <a:gd name="connsiteX9631" fmla="*/ 3336413 w 7751585"/>
                <a:gd name="connsiteY9631" fmla="*/ 855487 h 7753593"/>
                <a:gd name="connsiteX9632" fmla="*/ 3336413 w 7751585"/>
                <a:gd name="connsiteY9632" fmla="*/ 855487 h 7753593"/>
                <a:gd name="connsiteX9633" fmla="*/ 3305273 w 7751585"/>
                <a:gd name="connsiteY9633" fmla="*/ 901281 h 7753593"/>
                <a:gd name="connsiteX9634" fmla="*/ 3304906 w 7751585"/>
                <a:gd name="connsiteY9634" fmla="*/ 901281 h 7753593"/>
                <a:gd name="connsiteX9635" fmla="*/ 3146641 w 7751585"/>
                <a:gd name="connsiteY9635" fmla="*/ 895053 h 7753593"/>
                <a:gd name="connsiteX9636" fmla="*/ 3236764 w 7751585"/>
                <a:gd name="connsiteY9636" fmla="*/ 876369 h 7753593"/>
                <a:gd name="connsiteX9637" fmla="*/ 3336413 w 7751585"/>
                <a:gd name="connsiteY9637" fmla="*/ 855487 h 7753593"/>
                <a:gd name="connsiteX9638" fmla="*/ 3456577 w 7751585"/>
                <a:gd name="connsiteY9638" fmla="*/ 1357028 h 7753593"/>
                <a:gd name="connsiteX9639" fmla="*/ 3393198 w 7751585"/>
                <a:gd name="connsiteY9639" fmla="*/ 1347136 h 7753593"/>
                <a:gd name="connsiteX9640" fmla="*/ 3393564 w 7751585"/>
                <a:gd name="connsiteY9640" fmla="*/ 1344205 h 7753593"/>
                <a:gd name="connsiteX9641" fmla="*/ 3390633 w 7751585"/>
                <a:gd name="connsiteY9641" fmla="*/ 1340175 h 7753593"/>
                <a:gd name="connsiteX9642" fmla="*/ 3436794 w 7751585"/>
                <a:gd name="connsiteY9642" fmla="*/ 1269469 h 7753593"/>
                <a:gd name="connsiteX9643" fmla="*/ 3485520 w 7751585"/>
                <a:gd name="connsiteY9643" fmla="*/ 1193633 h 7753593"/>
                <a:gd name="connsiteX9644" fmla="*/ 3505669 w 7751585"/>
                <a:gd name="connsiteY9644" fmla="*/ 1280459 h 7753593"/>
                <a:gd name="connsiteX9645" fmla="*/ 3526551 w 7751585"/>
                <a:gd name="connsiteY9645" fmla="*/ 1368751 h 7753593"/>
                <a:gd name="connsiteX9646" fmla="*/ 3456577 w 7751585"/>
                <a:gd name="connsiteY9646" fmla="*/ 1357028 h 7753593"/>
                <a:gd name="connsiteX9647" fmla="*/ 3353632 w 7751585"/>
                <a:gd name="connsiteY9647" fmla="*/ 1109371 h 7753593"/>
                <a:gd name="connsiteX9648" fmla="*/ 3223575 w 7751585"/>
                <a:gd name="connsiteY9648" fmla="*/ 1033902 h 7753593"/>
                <a:gd name="connsiteX9649" fmla="*/ 3223575 w 7751585"/>
                <a:gd name="connsiteY9649" fmla="*/ 1032437 h 7753593"/>
                <a:gd name="connsiteX9650" fmla="*/ 3348869 w 7751585"/>
                <a:gd name="connsiteY9650" fmla="*/ 973087 h 7753593"/>
                <a:gd name="connsiteX9651" fmla="*/ 3470133 w 7751585"/>
                <a:gd name="connsiteY9651" fmla="*/ 915203 h 7753593"/>
                <a:gd name="connsiteX9652" fmla="*/ 3475994 w 7751585"/>
                <a:gd name="connsiteY9652" fmla="*/ 918866 h 7753593"/>
                <a:gd name="connsiteX9653" fmla="*/ 3479658 w 7751585"/>
                <a:gd name="connsiteY9653" fmla="*/ 1049289 h 7753593"/>
                <a:gd name="connsiteX9654" fmla="*/ 3484054 w 7751585"/>
                <a:gd name="connsiteY9654" fmla="*/ 1185573 h 7753593"/>
                <a:gd name="connsiteX9655" fmla="*/ 3353632 w 7751585"/>
                <a:gd name="connsiteY9655" fmla="*/ 1109371 h 7753593"/>
                <a:gd name="connsiteX9656" fmla="*/ 3059815 w 7751585"/>
                <a:gd name="connsiteY9656" fmla="*/ 984810 h 7753593"/>
                <a:gd name="connsiteX9657" fmla="*/ 2907411 w 7751585"/>
                <a:gd name="connsiteY9657" fmla="*/ 940848 h 7753593"/>
                <a:gd name="connsiteX9658" fmla="*/ 2907411 w 7751585"/>
                <a:gd name="connsiteY9658" fmla="*/ 940848 h 7753593"/>
                <a:gd name="connsiteX9659" fmla="*/ 3016585 w 7751585"/>
                <a:gd name="connsiteY9659" fmla="*/ 920332 h 7753593"/>
                <a:gd name="connsiteX9660" fmla="*/ 3124659 w 7751585"/>
                <a:gd name="connsiteY9660" fmla="*/ 899450 h 7753593"/>
                <a:gd name="connsiteX9661" fmla="*/ 3132353 w 7751585"/>
                <a:gd name="connsiteY9661" fmla="*/ 904945 h 7753593"/>
                <a:gd name="connsiteX9662" fmla="*/ 3134917 w 7751585"/>
                <a:gd name="connsiteY9662" fmla="*/ 904579 h 7753593"/>
                <a:gd name="connsiteX9663" fmla="*/ 3135284 w 7751585"/>
                <a:gd name="connsiteY9663" fmla="*/ 904212 h 7753593"/>
                <a:gd name="connsiteX9664" fmla="*/ 3173751 w 7751585"/>
                <a:gd name="connsiteY9664" fmla="*/ 965760 h 7753593"/>
                <a:gd name="connsiteX9665" fmla="*/ 3214783 w 7751585"/>
                <a:gd name="connsiteY9665" fmla="*/ 1029872 h 7753593"/>
                <a:gd name="connsiteX9666" fmla="*/ 3214783 w 7751585"/>
                <a:gd name="connsiteY9666" fmla="*/ 1029872 h 7753593"/>
                <a:gd name="connsiteX9667" fmla="*/ 3059815 w 7751585"/>
                <a:gd name="connsiteY9667" fmla="*/ 984810 h 7753593"/>
                <a:gd name="connsiteX9668" fmla="*/ 2698588 w 7751585"/>
                <a:gd name="connsiteY9668" fmla="*/ 980414 h 7753593"/>
                <a:gd name="connsiteX9669" fmla="*/ 2696024 w 7751585"/>
                <a:gd name="connsiteY9669" fmla="*/ 977483 h 7753593"/>
                <a:gd name="connsiteX9670" fmla="*/ 2727897 w 7751585"/>
                <a:gd name="connsiteY9670" fmla="*/ 884795 h 7753593"/>
                <a:gd name="connsiteX9671" fmla="*/ 2757938 w 7751585"/>
                <a:gd name="connsiteY9671" fmla="*/ 795405 h 7753593"/>
                <a:gd name="connsiteX9672" fmla="*/ 2759770 w 7751585"/>
                <a:gd name="connsiteY9672" fmla="*/ 796137 h 7753593"/>
                <a:gd name="connsiteX9673" fmla="*/ 2763067 w 7751585"/>
                <a:gd name="connsiteY9673" fmla="*/ 795771 h 7753593"/>
                <a:gd name="connsiteX9674" fmla="*/ 2765265 w 7751585"/>
                <a:gd name="connsiteY9674" fmla="*/ 793939 h 7753593"/>
                <a:gd name="connsiteX9675" fmla="*/ 2828278 w 7751585"/>
                <a:gd name="connsiteY9675" fmla="*/ 864279 h 7753593"/>
                <a:gd name="connsiteX9676" fmla="*/ 2893489 w 7751585"/>
                <a:gd name="connsiteY9676" fmla="*/ 936451 h 7753593"/>
                <a:gd name="connsiteX9677" fmla="*/ 2892390 w 7751585"/>
                <a:gd name="connsiteY9677" fmla="*/ 940848 h 7753593"/>
                <a:gd name="connsiteX9678" fmla="*/ 2795672 w 7751585"/>
                <a:gd name="connsiteY9678" fmla="*/ 960997 h 7753593"/>
                <a:gd name="connsiteX9679" fmla="*/ 2698588 w 7751585"/>
                <a:gd name="connsiteY9679" fmla="*/ 980414 h 7753593"/>
                <a:gd name="connsiteX9680" fmla="*/ 2698588 w 7751585"/>
                <a:gd name="connsiteY9680" fmla="*/ 980414 h 7753593"/>
                <a:gd name="connsiteX9681" fmla="*/ 2043545 w 7751585"/>
                <a:gd name="connsiteY9681" fmla="*/ 959166 h 7753593"/>
                <a:gd name="connsiteX9682" fmla="*/ 2020098 w 7751585"/>
                <a:gd name="connsiteY9682" fmla="*/ 810059 h 7753593"/>
                <a:gd name="connsiteX9683" fmla="*/ 1997384 w 7751585"/>
                <a:gd name="connsiteY9683" fmla="*/ 667913 h 7753593"/>
                <a:gd name="connsiteX9684" fmla="*/ 1998116 w 7751585"/>
                <a:gd name="connsiteY9684" fmla="*/ 667180 h 7753593"/>
                <a:gd name="connsiteX9685" fmla="*/ 2013870 w 7751585"/>
                <a:gd name="connsiteY9685" fmla="*/ 690627 h 7753593"/>
                <a:gd name="connsiteX9686" fmla="*/ 2030722 w 7751585"/>
                <a:gd name="connsiteY9686" fmla="*/ 714806 h 7753593"/>
                <a:gd name="connsiteX9687" fmla="*/ 2028158 w 7751585"/>
                <a:gd name="connsiteY9687" fmla="*/ 723599 h 7753593"/>
                <a:gd name="connsiteX9688" fmla="*/ 2039881 w 7751585"/>
                <a:gd name="connsiteY9688" fmla="*/ 729827 h 7753593"/>
                <a:gd name="connsiteX9689" fmla="*/ 2045376 w 7751585"/>
                <a:gd name="connsiteY9689" fmla="*/ 723233 h 7753593"/>
                <a:gd name="connsiteX9690" fmla="*/ 2157115 w 7751585"/>
                <a:gd name="connsiteY9690" fmla="*/ 729461 h 7753593"/>
                <a:gd name="connsiteX9691" fmla="*/ 2273616 w 7751585"/>
                <a:gd name="connsiteY9691" fmla="*/ 735689 h 7753593"/>
                <a:gd name="connsiteX9692" fmla="*/ 2158580 w 7751585"/>
                <a:gd name="connsiteY9692" fmla="*/ 847427 h 7753593"/>
                <a:gd name="connsiteX9693" fmla="*/ 2043545 w 7751585"/>
                <a:gd name="connsiteY9693" fmla="*/ 959166 h 7753593"/>
                <a:gd name="connsiteX9694" fmla="*/ 2447635 w 7751585"/>
                <a:gd name="connsiteY9694" fmla="*/ 669378 h 7753593"/>
                <a:gd name="connsiteX9695" fmla="*/ 2448001 w 7751585"/>
                <a:gd name="connsiteY9695" fmla="*/ 669378 h 7753593"/>
                <a:gd name="connsiteX9696" fmla="*/ 2454595 w 7751585"/>
                <a:gd name="connsiteY9696" fmla="*/ 699420 h 7753593"/>
                <a:gd name="connsiteX9697" fmla="*/ 2443605 w 7751585"/>
                <a:gd name="connsiteY9697" fmla="*/ 696489 h 7753593"/>
                <a:gd name="connsiteX9698" fmla="*/ 2443971 w 7751585"/>
                <a:gd name="connsiteY9698" fmla="*/ 693924 h 7753593"/>
                <a:gd name="connsiteX9699" fmla="*/ 2440308 w 7751585"/>
                <a:gd name="connsiteY9699" fmla="*/ 689894 h 7753593"/>
                <a:gd name="connsiteX9700" fmla="*/ 2443971 w 7751585"/>
                <a:gd name="connsiteY9700" fmla="*/ 678171 h 7753593"/>
                <a:gd name="connsiteX9701" fmla="*/ 2446536 w 7751585"/>
                <a:gd name="connsiteY9701" fmla="*/ 669012 h 7753593"/>
                <a:gd name="connsiteX9702" fmla="*/ 2447635 w 7751585"/>
                <a:gd name="connsiteY9702" fmla="*/ 669378 h 7753593"/>
                <a:gd name="connsiteX9703" fmla="*/ 2447635 w 7751585"/>
                <a:gd name="connsiteY9703" fmla="*/ 669378 h 7753593"/>
                <a:gd name="connsiteX9704" fmla="*/ 2476210 w 7751585"/>
                <a:gd name="connsiteY9704" fmla="*/ 843031 h 7753593"/>
                <a:gd name="connsiteX9705" fmla="*/ 2517242 w 7751585"/>
                <a:gd name="connsiteY9705" fmla="*/ 987741 h 7753593"/>
                <a:gd name="connsiteX9706" fmla="*/ 2502222 w 7751585"/>
                <a:gd name="connsiteY9706" fmla="*/ 991038 h 7753593"/>
                <a:gd name="connsiteX9707" fmla="*/ 2474012 w 7751585"/>
                <a:gd name="connsiteY9707" fmla="*/ 860616 h 7753593"/>
                <a:gd name="connsiteX9708" fmla="*/ 2450199 w 7751585"/>
                <a:gd name="connsiteY9708" fmla="*/ 752541 h 7753593"/>
                <a:gd name="connsiteX9709" fmla="*/ 2476210 w 7751585"/>
                <a:gd name="connsiteY9709" fmla="*/ 843031 h 7753593"/>
                <a:gd name="connsiteX9710" fmla="*/ 2516876 w 7751585"/>
                <a:gd name="connsiteY9710" fmla="*/ 991405 h 7753593"/>
                <a:gd name="connsiteX9711" fmla="*/ 2512113 w 7751585"/>
                <a:gd name="connsiteY9711" fmla="*/ 1007158 h 7753593"/>
                <a:gd name="connsiteX9712" fmla="*/ 2508450 w 7751585"/>
                <a:gd name="connsiteY9712" fmla="*/ 1019248 h 7753593"/>
                <a:gd name="connsiteX9713" fmla="*/ 2503321 w 7751585"/>
                <a:gd name="connsiteY9713" fmla="*/ 995068 h 7753593"/>
                <a:gd name="connsiteX9714" fmla="*/ 2516876 w 7751585"/>
                <a:gd name="connsiteY9714" fmla="*/ 991405 h 7753593"/>
                <a:gd name="connsiteX9715" fmla="*/ 2481706 w 7751585"/>
                <a:gd name="connsiteY9715" fmla="*/ 824347 h 7753593"/>
                <a:gd name="connsiteX9716" fmla="*/ 2505519 w 7751585"/>
                <a:gd name="connsiteY9716" fmla="*/ 932788 h 7753593"/>
                <a:gd name="connsiteX9717" fmla="*/ 2479874 w 7751585"/>
                <a:gd name="connsiteY9717" fmla="*/ 841932 h 7753593"/>
                <a:gd name="connsiteX9718" fmla="*/ 2440308 w 7751585"/>
                <a:gd name="connsiteY9718" fmla="*/ 702350 h 7753593"/>
                <a:gd name="connsiteX9719" fmla="*/ 2443605 w 7751585"/>
                <a:gd name="connsiteY9719" fmla="*/ 699786 h 7753593"/>
                <a:gd name="connsiteX9720" fmla="*/ 2455695 w 7751585"/>
                <a:gd name="connsiteY9720" fmla="*/ 703083 h 7753593"/>
                <a:gd name="connsiteX9721" fmla="*/ 2481706 w 7751585"/>
                <a:gd name="connsiteY9721" fmla="*/ 824347 h 7753593"/>
                <a:gd name="connsiteX9722" fmla="*/ 2524203 w 7751585"/>
                <a:gd name="connsiteY9722" fmla="*/ 987009 h 7753593"/>
                <a:gd name="connsiteX9723" fmla="*/ 2640704 w 7751585"/>
                <a:gd name="connsiteY9723" fmla="*/ 888093 h 7753593"/>
                <a:gd name="connsiteX9724" fmla="*/ 2752076 w 7751585"/>
                <a:gd name="connsiteY9724" fmla="*/ 792840 h 7753593"/>
                <a:gd name="connsiteX9725" fmla="*/ 2754274 w 7751585"/>
                <a:gd name="connsiteY9725" fmla="*/ 793939 h 7753593"/>
                <a:gd name="connsiteX9726" fmla="*/ 2723500 w 7751585"/>
                <a:gd name="connsiteY9726" fmla="*/ 883330 h 7753593"/>
                <a:gd name="connsiteX9727" fmla="*/ 2691994 w 7751585"/>
                <a:gd name="connsiteY9727" fmla="*/ 976384 h 7753593"/>
                <a:gd name="connsiteX9728" fmla="*/ 2689063 w 7751585"/>
                <a:gd name="connsiteY9728" fmla="*/ 976018 h 7753593"/>
                <a:gd name="connsiteX9729" fmla="*/ 2684667 w 7751585"/>
                <a:gd name="connsiteY9729" fmla="*/ 979681 h 7753593"/>
                <a:gd name="connsiteX9730" fmla="*/ 2684667 w 7751585"/>
                <a:gd name="connsiteY9730" fmla="*/ 981513 h 7753593"/>
                <a:gd name="connsiteX9731" fmla="*/ 2605534 w 7751585"/>
                <a:gd name="connsiteY9731" fmla="*/ 983711 h 7753593"/>
                <a:gd name="connsiteX9732" fmla="*/ 2524203 w 7751585"/>
                <a:gd name="connsiteY9732" fmla="*/ 987009 h 7753593"/>
                <a:gd name="connsiteX9733" fmla="*/ 2748779 w 7751585"/>
                <a:gd name="connsiteY9733" fmla="*/ 788078 h 7753593"/>
                <a:gd name="connsiteX9734" fmla="*/ 2750244 w 7751585"/>
                <a:gd name="connsiteY9734" fmla="*/ 790276 h 7753593"/>
                <a:gd name="connsiteX9735" fmla="*/ 2638140 w 7751585"/>
                <a:gd name="connsiteY9735" fmla="*/ 885528 h 7753593"/>
                <a:gd name="connsiteX9736" fmla="*/ 2520539 w 7751585"/>
                <a:gd name="connsiteY9736" fmla="*/ 986276 h 7753593"/>
                <a:gd name="connsiteX9737" fmla="*/ 2485369 w 7751585"/>
                <a:gd name="connsiteY9737" fmla="*/ 823614 h 7753593"/>
                <a:gd name="connsiteX9738" fmla="*/ 2459358 w 7751585"/>
                <a:gd name="connsiteY9738" fmla="*/ 704182 h 7753593"/>
                <a:gd name="connsiteX9739" fmla="*/ 2597474 w 7751585"/>
                <a:gd name="connsiteY9739" fmla="*/ 742283 h 7753593"/>
                <a:gd name="connsiteX9740" fmla="*/ 2748412 w 7751585"/>
                <a:gd name="connsiteY9740" fmla="*/ 783315 h 7753593"/>
                <a:gd name="connsiteX9741" fmla="*/ 2748779 w 7751585"/>
                <a:gd name="connsiteY9741" fmla="*/ 788078 h 7753593"/>
                <a:gd name="connsiteX9742" fmla="*/ 2748779 w 7751585"/>
                <a:gd name="connsiteY9742" fmla="*/ 788078 h 7753593"/>
                <a:gd name="connsiteX9743" fmla="*/ 3277796 w 7751585"/>
                <a:gd name="connsiteY9743" fmla="*/ 941947 h 7753593"/>
                <a:gd name="connsiteX9744" fmla="*/ 3219912 w 7751585"/>
                <a:gd name="connsiteY9744" fmla="*/ 1028407 h 7753593"/>
                <a:gd name="connsiteX9745" fmla="*/ 3217714 w 7751585"/>
                <a:gd name="connsiteY9745" fmla="*/ 1028040 h 7753593"/>
                <a:gd name="connsiteX9746" fmla="*/ 3177415 w 7751585"/>
                <a:gd name="connsiteY9746" fmla="*/ 963562 h 7753593"/>
                <a:gd name="connsiteX9747" fmla="*/ 3138215 w 7751585"/>
                <a:gd name="connsiteY9747" fmla="*/ 901648 h 7753593"/>
                <a:gd name="connsiteX9748" fmla="*/ 3140046 w 7751585"/>
                <a:gd name="connsiteY9748" fmla="*/ 899816 h 7753593"/>
                <a:gd name="connsiteX9749" fmla="*/ 3140046 w 7751585"/>
                <a:gd name="connsiteY9749" fmla="*/ 897984 h 7753593"/>
                <a:gd name="connsiteX9750" fmla="*/ 3302708 w 7751585"/>
                <a:gd name="connsiteY9750" fmla="*/ 904945 h 7753593"/>
                <a:gd name="connsiteX9751" fmla="*/ 3277796 w 7751585"/>
                <a:gd name="connsiteY9751" fmla="*/ 941947 h 7753593"/>
                <a:gd name="connsiteX9752" fmla="*/ 3277796 w 7751585"/>
                <a:gd name="connsiteY9752" fmla="*/ 941947 h 7753593"/>
                <a:gd name="connsiteX9753" fmla="*/ 2035851 w 7751585"/>
                <a:gd name="connsiteY9753" fmla="*/ 711876 h 7753593"/>
                <a:gd name="connsiteX9754" fmla="*/ 2020464 w 7751585"/>
                <a:gd name="connsiteY9754" fmla="*/ 667180 h 7753593"/>
                <a:gd name="connsiteX9755" fmla="*/ 2135134 w 7751585"/>
                <a:gd name="connsiteY9755" fmla="*/ 697954 h 7753593"/>
                <a:gd name="connsiteX9756" fmla="*/ 2260427 w 7751585"/>
                <a:gd name="connsiteY9756" fmla="*/ 730926 h 7753593"/>
                <a:gd name="connsiteX9757" fmla="*/ 2157115 w 7751585"/>
                <a:gd name="connsiteY9757" fmla="*/ 725064 h 7753593"/>
                <a:gd name="connsiteX9758" fmla="*/ 2045376 w 7751585"/>
                <a:gd name="connsiteY9758" fmla="*/ 719203 h 7753593"/>
                <a:gd name="connsiteX9759" fmla="*/ 2045376 w 7751585"/>
                <a:gd name="connsiteY9759" fmla="*/ 717737 h 7753593"/>
                <a:gd name="connsiteX9760" fmla="*/ 2035851 w 7751585"/>
                <a:gd name="connsiteY9760" fmla="*/ 711876 h 7753593"/>
                <a:gd name="connsiteX9761" fmla="*/ 2031088 w 7751585"/>
                <a:gd name="connsiteY9761" fmla="*/ 708578 h 7753593"/>
                <a:gd name="connsiteX9762" fmla="*/ 2017167 w 7751585"/>
                <a:gd name="connsiteY9762" fmla="*/ 688429 h 7753593"/>
                <a:gd name="connsiteX9763" fmla="*/ 2000681 w 7751585"/>
                <a:gd name="connsiteY9763" fmla="*/ 664982 h 7753593"/>
                <a:gd name="connsiteX9764" fmla="*/ 2003246 w 7751585"/>
                <a:gd name="connsiteY9764" fmla="*/ 662418 h 7753593"/>
                <a:gd name="connsiteX9765" fmla="*/ 2016434 w 7751585"/>
                <a:gd name="connsiteY9765" fmla="*/ 666081 h 7753593"/>
                <a:gd name="connsiteX9766" fmla="*/ 2031088 w 7751585"/>
                <a:gd name="connsiteY9766" fmla="*/ 708578 h 7753593"/>
                <a:gd name="connsiteX9767" fmla="*/ 2003612 w 7751585"/>
                <a:gd name="connsiteY9767" fmla="*/ 659120 h 7753593"/>
                <a:gd name="connsiteX9768" fmla="*/ 2003978 w 7751585"/>
                <a:gd name="connsiteY9768" fmla="*/ 655457 h 7753593"/>
                <a:gd name="connsiteX9769" fmla="*/ 1993720 w 7751585"/>
                <a:gd name="connsiteY9769" fmla="*/ 648862 h 7753593"/>
                <a:gd name="connsiteX9770" fmla="*/ 1971739 w 7751585"/>
                <a:gd name="connsiteY9770" fmla="*/ 556541 h 7753593"/>
                <a:gd name="connsiteX9771" fmla="*/ 1956352 w 7751585"/>
                <a:gd name="connsiteY9771" fmla="*/ 492062 h 7753593"/>
                <a:gd name="connsiteX9772" fmla="*/ 1989324 w 7751585"/>
                <a:gd name="connsiteY9772" fmla="*/ 588780 h 7753593"/>
                <a:gd name="connsiteX9773" fmla="*/ 2014602 w 7751585"/>
                <a:gd name="connsiteY9773" fmla="*/ 662051 h 7753593"/>
                <a:gd name="connsiteX9774" fmla="*/ 2003612 w 7751585"/>
                <a:gd name="connsiteY9774" fmla="*/ 659120 h 7753593"/>
                <a:gd name="connsiteX9775" fmla="*/ 2357511 w 7751585"/>
                <a:gd name="connsiteY9775" fmla="*/ 716638 h 7753593"/>
                <a:gd name="connsiteX9776" fmla="*/ 2430050 w 7751585"/>
                <a:gd name="connsiteY9776" fmla="*/ 699420 h 7753593"/>
                <a:gd name="connsiteX9777" fmla="*/ 2436644 w 7751585"/>
                <a:gd name="connsiteY9777" fmla="*/ 703816 h 7753593"/>
                <a:gd name="connsiteX9778" fmla="*/ 2470715 w 7751585"/>
                <a:gd name="connsiteY9778" fmla="*/ 861715 h 7753593"/>
                <a:gd name="connsiteX9779" fmla="*/ 2499291 w 7751585"/>
                <a:gd name="connsiteY9779" fmla="*/ 992138 h 7753593"/>
                <a:gd name="connsiteX9780" fmla="*/ 2427485 w 7751585"/>
                <a:gd name="connsiteY9780" fmla="*/ 1008624 h 7753593"/>
                <a:gd name="connsiteX9781" fmla="*/ 2337728 w 7751585"/>
                <a:gd name="connsiteY9781" fmla="*/ 1029872 h 7753593"/>
                <a:gd name="connsiteX9782" fmla="*/ 2309152 w 7751585"/>
                <a:gd name="connsiteY9782" fmla="*/ 882597 h 7753593"/>
                <a:gd name="connsiteX9783" fmla="*/ 2279844 w 7751585"/>
                <a:gd name="connsiteY9783" fmla="*/ 735322 h 7753593"/>
                <a:gd name="connsiteX9784" fmla="*/ 2357511 w 7751585"/>
                <a:gd name="connsiteY9784" fmla="*/ 716638 h 7753593"/>
                <a:gd name="connsiteX9785" fmla="*/ 2353848 w 7751585"/>
                <a:gd name="connsiteY9785" fmla="*/ 1029139 h 7753593"/>
                <a:gd name="connsiteX9786" fmla="*/ 2428218 w 7751585"/>
                <a:gd name="connsiteY9786" fmla="*/ 1011921 h 7753593"/>
                <a:gd name="connsiteX9787" fmla="*/ 2499657 w 7751585"/>
                <a:gd name="connsiteY9787" fmla="*/ 995068 h 7753593"/>
                <a:gd name="connsiteX9788" fmla="*/ 2505885 w 7751585"/>
                <a:gd name="connsiteY9788" fmla="*/ 1024377 h 7753593"/>
                <a:gd name="connsiteX9789" fmla="*/ 2421990 w 7751585"/>
                <a:gd name="connsiteY9789" fmla="*/ 1026575 h 7753593"/>
                <a:gd name="connsiteX9790" fmla="*/ 2353848 w 7751585"/>
                <a:gd name="connsiteY9790" fmla="*/ 1029139 h 7753593"/>
                <a:gd name="connsiteX9791" fmla="*/ 2511014 w 7751585"/>
                <a:gd name="connsiteY9791" fmla="*/ 1024010 h 7753593"/>
                <a:gd name="connsiteX9792" fmla="*/ 2515777 w 7751585"/>
                <a:gd name="connsiteY9792" fmla="*/ 1008257 h 7753593"/>
                <a:gd name="connsiteX9793" fmla="*/ 2520906 w 7751585"/>
                <a:gd name="connsiteY9793" fmla="*/ 990672 h 7753593"/>
                <a:gd name="connsiteX9794" fmla="*/ 2605900 w 7751585"/>
                <a:gd name="connsiteY9794" fmla="*/ 988474 h 7753593"/>
                <a:gd name="connsiteX9795" fmla="*/ 2673676 w 7751585"/>
                <a:gd name="connsiteY9795" fmla="*/ 986276 h 7753593"/>
                <a:gd name="connsiteX9796" fmla="*/ 2599672 w 7751585"/>
                <a:gd name="connsiteY9796" fmla="*/ 1003128 h 7753593"/>
                <a:gd name="connsiteX9797" fmla="*/ 2511014 w 7751585"/>
                <a:gd name="connsiteY9797" fmla="*/ 1024010 h 7753593"/>
                <a:gd name="connsiteX9798" fmla="*/ 3468667 w 7751585"/>
                <a:gd name="connsiteY9798" fmla="*/ 912638 h 7753593"/>
                <a:gd name="connsiteX9799" fmla="*/ 3347404 w 7751585"/>
                <a:gd name="connsiteY9799" fmla="*/ 969790 h 7753593"/>
                <a:gd name="connsiteX9800" fmla="*/ 3223575 w 7751585"/>
                <a:gd name="connsiteY9800" fmla="*/ 1028773 h 7753593"/>
                <a:gd name="connsiteX9801" fmla="*/ 3281093 w 7751585"/>
                <a:gd name="connsiteY9801" fmla="*/ 944145 h 7753593"/>
                <a:gd name="connsiteX9802" fmla="*/ 3307471 w 7751585"/>
                <a:gd name="connsiteY9802" fmla="*/ 905311 h 7753593"/>
                <a:gd name="connsiteX9803" fmla="*/ 3468667 w 7751585"/>
                <a:gd name="connsiteY9803" fmla="*/ 911539 h 7753593"/>
                <a:gd name="connsiteX9804" fmla="*/ 3468667 w 7751585"/>
                <a:gd name="connsiteY9804" fmla="*/ 912638 h 7753593"/>
                <a:gd name="connsiteX9805" fmla="*/ 3468667 w 7751585"/>
                <a:gd name="connsiteY9805" fmla="*/ 912638 h 7753593"/>
                <a:gd name="connsiteX9806" fmla="*/ 3124293 w 7751585"/>
                <a:gd name="connsiteY9806" fmla="*/ 896152 h 7753593"/>
                <a:gd name="connsiteX9807" fmla="*/ 3015486 w 7751585"/>
                <a:gd name="connsiteY9807" fmla="*/ 916668 h 7753593"/>
                <a:gd name="connsiteX9808" fmla="*/ 2906678 w 7751585"/>
                <a:gd name="connsiteY9808" fmla="*/ 937551 h 7753593"/>
                <a:gd name="connsiteX9809" fmla="*/ 2904113 w 7751585"/>
                <a:gd name="connsiteY9809" fmla="*/ 934620 h 7753593"/>
                <a:gd name="connsiteX9810" fmla="*/ 2964562 w 7751585"/>
                <a:gd name="connsiteY9810" fmla="*/ 810059 h 7753593"/>
                <a:gd name="connsiteX9811" fmla="*/ 3024278 w 7751585"/>
                <a:gd name="connsiteY9811" fmla="*/ 686231 h 7753593"/>
                <a:gd name="connsiteX9812" fmla="*/ 3026476 w 7751585"/>
                <a:gd name="connsiteY9812" fmla="*/ 686963 h 7753593"/>
                <a:gd name="connsiteX9813" fmla="*/ 3028674 w 7751585"/>
                <a:gd name="connsiteY9813" fmla="*/ 686597 h 7753593"/>
                <a:gd name="connsiteX9814" fmla="*/ 3077400 w 7751585"/>
                <a:gd name="connsiteY9814" fmla="*/ 788078 h 7753593"/>
                <a:gd name="connsiteX9815" fmla="*/ 3126858 w 7751585"/>
                <a:gd name="connsiteY9815" fmla="*/ 890291 h 7753593"/>
                <a:gd name="connsiteX9816" fmla="*/ 3124293 w 7751585"/>
                <a:gd name="connsiteY9816" fmla="*/ 896152 h 7753593"/>
                <a:gd name="connsiteX9817" fmla="*/ 3124293 w 7751585"/>
                <a:gd name="connsiteY9817" fmla="*/ 896152 h 7753593"/>
                <a:gd name="connsiteX9818" fmla="*/ 2439209 w 7751585"/>
                <a:gd name="connsiteY9818" fmla="*/ 664249 h 7753593"/>
                <a:gd name="connsiteX9819" fmla="*/ 2442872 w 7751585"/>
                <a:gd name="connsiteY9819" fmla="*/ 667547 h 7753593"/>
                <a:gd name="connsiteX9820" fmla="*/ 2439941 w 7751585"/>
                <a:gd name="connsiteY9820" fmla="*/ 676705 h 7753593"/>
                <a:gd name="connsiteX9821" fmla="*/ 2436278 w 7751585"/>
                <a:gd name="connsiteY9821" fmla="*/ 688795 h 7753593"/>
                <a:gd name="connsiteX9822" fmla="*/ 2433713 w 7751585"/>
                <a:gd name="connsiteY9822" fmla="*/ 688429 h 7753593"/>
                <a:gd name="connsiteX9823" fmla="*/ 2429317 w 7751585"/>
                <a:gd name="connsiteY9823" fmla="*/ 692092 h 7753593"/>
                <a:gd name="connsiteX9824" fmla="*/ 2428950 w 7751585"/>
                <a:gd name="connsiteY9824" fmla="*/ 695390 h 7753593"/>
                <a:gd name="connsiteX9825" fmla="*/ 2356412 w 7751585"/>
                <a:gd name="connsiteY9825" fmla="*/ 712242 h 7753593"/>
                <a:gd name="connsiteX9826" fmla="*/ 2296330 w 7751585"/>
                <a:gd name="connsiteY9826" fmla="*/ 726896 h 7753593"/>
                <a:gd name="connsiteX9827" fmla="*/ 2363373 w 7751585"/>
                <a:gd name="connsiteY9827" fmla="*/ 697588 h 7753593"/>
                <a:gd name="connsiteX9828" fmla="*/ 2439209 w 7751585"/>
                <a:gd name="connsiteY9828" fmla="*/ 664249 h 775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Lst>
              <a:rect l="l" t="t" r="r" b="b"/>
              <a:pathLst>
                <a:path w="7751585" h="7753593">
                  <a:moveTo>
                    <a:pt x="4368436" y="1930374"/>
                  </a:moveTo>
                  <a:lnTo>
                    <a:pt x="4517543" y="1888609"/>
                  </a:lnTo>
                  <a:cubicBezTo>
                    <a:pt x="4518642" y="1891174"/>
                    <a:pt x="4520840" y="1893372"/>
                    <a:pt x="4523405" y="1894471"/>
                  </a:cubicBezTo>
                  <a:cubicBezTo>
                    <a:pt x="4524870" y="1895204"/>
                    <a:pt x="4526335" y="1895570"/>
                    <a:pt x="4527801" y="1895570"/>
                  </a:cubicBezTo>
                  <a:cubicBezTo>
                    <a:pt x="4532197" y="1895570"/>
                    <a:pt x="4536593" y="1893006"/>
                    <a:pt x="4538059" y="1888609"/>
                  </a:cubicBezTo>
                  <a:cubicBezTo>
                    <a:pt x="4539158" y="1885679"/>
                    <a:pt x="4539158" y="1882747"/>
                    <a:pt x="4538059" y="1879817"/>
                  </a:cubicBezTo>
                  <a:cubicBezTo>
                    <a:pt x="4538059" y="1879450"/>
                    <a:pt x="4537692" y="1879450"/>
                    <a:pt x="4537326" y="1879084"/>
                  </a:cubicBezTo>
                  <a:lnTo>
                    <a:pt x="4685334" y="1775405"/>
                  </a:lnTo>
                  <a:lnTo>
                    <a:pt x="4839936" y="1666598"/>
                  </a:lnTo>
                  <a:cubicBezTo>
                    <a:pt x="4841401" y="1666964"/>
                    <a:pt x="4842867" y="1666598"/>
                    <a:pt x="4843599" y="1665133"/>
                  </a:cubicBezTo>
                  <a:cubicBezTo>
                    <a:pt x="4843966" y="1664400"/>
                    <a:pt x="4843966" y="1663667"/>
                    <a:pt x="4843599" y="1662568"/>
                  </a:cubicBezTo>
                  <a:lnTo>
                    <a:pt x="4932990" y="1508332"/>
                  </a:lnTo>
                  <a:lnTo>
                    <a:pt x="5023113" y="1352265"/>
                  </a:lnTo>
                  <a:cubicBezTo>
                    <a:pt x="5023480" y="1351899"/>
                    <a:pt x="5023846" y="1352265"/>
                    <a:pt x="5024212" y="1351899"/>
                  </a:cubicBezTo>
                  <a:cubicBezTo>
                    <a:pt x="5024579" y="1351532"/>
                    <a:pt x="5023846" y="1351166"/>
                    <a:pt x="5023480" y="1350433"/>
                  </a:cubicBezTo>
                  <a:cubicBezTo>
                    <a:pt x="5023113" y="1349700"/>
                    <a:pt x="5023480" y="1350433"/>
                    <a:pt x="5023480" y="1350433"/>
                  </a:cubicBezTo>
                  <a:lnTo>
                    <a:pt x="5023480" y="1350433"/>
                  </a:lnTo>
                  <a:cubicBezTo>
                    <a:pt x="5023113" y="1350067"/>
                    <a:pt x="5023480" y="1349334"/>
                    <a:pt x="5023113" y="1348968"/>
                  </a:cubicBezTo>
                  <a:cubicBezTo>
                    <a:pt x="5022747" y="1348601"/>
                    <a:pt x="5022747" y="1349334"/>
                    <a:pt x="5022381" y="1349334"/>
                  </a:cubicBezTo>
                  <a:lnTo>
                    <a:pt x="4943981" y="1284489"/>
                  </a:lnTo>
                  <a:cubicBezTo>
                    <a:pt x="4905879" y="1252983"/>
                    <a:pt x="4867046" y="1221842"/>
                    <a:pt x="4864482" y="1219644"/>
                  </a:cubicBezTo>
                  <a:cubicBezTo>
                    <a:pt x="4864482" y="1219278"/>
                    <a:pt x="4864482" y="1218912"/>
                    <a:pt x="4864115" y="1218912"/>
                  </a:cubicBezTo>
                  <a:cubicBezTo>
                    <a:pt x="4863749" y="1218912"/>
                    <a:pt x="4863749" y="1219278"/>
                    <a:pt x="4863382" y="1219278"/>
                  </a:cubicBezTo>
                  <a:cubicBezTo>
                    <a:pt x="4860452" y="1217813"/>
                    <a:pt x="4812826" y="1191801"/>
                    <a:pt x="4765199" y="1166523"/>
                  </a:cubicBezTo>
                  <a:lnTo>
                    <a:pt x="4673244" y="1117797"/>
                  </a:lnTo>
                  <a:cubicBezTo>
                    <a:pt x="4673977" y="1115966"/>
                    <a:pt x="4673977" y="1114134"/>
                    <a:pt x="4673244" y="1112302"/>
                  </a:cubicBezTo>
                  <a:cubicBezTo>
                    <a:pt x="4672511" y="1110104"/>
                    <a:pt x="4670679" y="1108272"/>
                    <a:pt x="4668481" y="1107540"/>
                  </a:cubicBezTo>
                  <a:cubicBezTo>
                    <a:pt x="4665184" y="1106440"/>
                    <a:pt x="4661154" y="1107540"/>
                    <a:pt x="4658956" y="1110104"/>
                  </a:cubicBezTo>
                  <a:cubicBezTo>
                    <a:pt x="4642837" y="1100945"/>
                    <a:pt x="4599606" y="1076033"/>
                    <a:pt x="4555644" y="1051853"/>
                  </a:cubicBezTo>
                  <a:lnTo>
                    <a:pt x="4453064" y="994336"/>
                  </a:lnTo>
                  <a:cubicBezTo>
                    <a:pt x="4454896" y="989939"/>
                    <a:pt x="4452698" y="984810"/>
                    <a:pt x="4448302" y="982979"/>
                  </a:cubicBezTo>
                  <a:cubicBezTo>
                    <a:pt x="4448302" y="982979"/>
                    <a:pt x="4448302" y="982979"/>
                    <a:pt x="4448302" y="982979"/>
                  </a:cubicBezTo>
                  <a:cubicBezTo>
                    <a:pt x="4444638" y="981513"/>
                    <a:pt x="4440608" y="982612"/>
                    <a:pt x="4438044" y="985909"/>
                  </a:cubicBezTo>
                  <a:cubicBezTo>
                    <a:pt x="4420459" y="975652"/>
                    <a:pt x="4372466" y="946709"/>
                    <a:pt x="4323741" y="918500"/>
                  </a:cubicBezTo>
                  <a:lnTo>
                    <a:pt x="4210171" y="852190"/>
                  </a:lnTo>
                  <a:cubicBezTo>
                    <a:pt x="4212003" y="847427"/>
                    <a:pt x="4209804" y="841932"/>
                    <a:pt x="4205042" y="839734"/>
                  </a:cubicBezTo>
                  <a:cubicBezTo>
                    <a:pt x="4203943" y="839367"/>
                    <a:pt x="4202477" y="839001"/>
                    <a:pt x="4201012" y="839001"/>
                  </a:cubicBezTo>
                  <a:cubicBezTo>
                    <a:pt x="4196982" y="839001"/>
                    <a:pt x="4193318" y="841199"/>
                    <a:pt x="4191853" y="844863"/>
                  </a:cubicBezTo>
                  <a:cubicBezTo>
                    <a:pt x="4190754" y="847427"/>
                    <a:pt x="4190754" y="849992"/>
                    <a:pt x="4191853" y="852556"/>
                  </a:cubicBezTo>
                  <a:cubicBezTo>
                    <a:pt x="4192952" y="854754"/>
                    <a:pt x="4194784" y="856586"/>
                    <a:pt x="4196982" y="857685"/>
                  </a:cubicBezTo>
                  <a:cubicBezTo>
                    <a:pt x="4191120" y="878567"/>
                    <a:pt x="4175733" y="932788"/>
                    <a:pt x="4161079" y="987375"/>
                  </a:cubicBezTo>
                  <a:lnTo>
                    <a:pt x="4125542" y="1117797"/>
                  </a:lnTo>
                  <a:cubicBezTo>
                    <a:pt x="4120414" y="1117065"/>
                    <a:pt x="4115651" y="1120362"/>
                    <a:pt x="4114918" y="1125491"/>
                  </a:cubicBezTo>
                  <a:cubicBezTo>
                    <a:pt x="4114185" y="1129154"/>
                    <a:pt x="4116017" y="1133184"/>
                    <a:pt x="4119314" y="1135016"/>
                  </a:cubicBezTo>
                  <a:cubicBezTo>
                    <a:pt x="4108690" y="1156631"/>
                    <a:pt x="4077184" y="1220743"/>
                    <a:pt x="4045311" y="1285222"/>
                  </a:cubicBezTo>
                  <a:lnTo>
                    <a:pt x="3968009" y="1443121"/>
                  </a:lnTo>
                  <a:cubicBezTo>
                    <a:pt x="3967643" y="1443487"/>
                    <a:pt x="3966911" y="1443121"/>
                    <a:pt x="3966911" y="1443487"/>
                  </a:cubicBezTo>
                  <a:cubicBezTo>
                    <a:pt x="3966178" y="1444953"/>
                    <a:pt x="3966911" y="1446418"/>
                    <a:pt x="3968376" y="1446785"/>
                  </a:cubicBezTo>
                  <a:cubicBezTo>
                    <a:pt x="3968376" y="1446785"/>
                    <a:pt x="3968376" y="1446785"/>
                    <a:pt x="3968376" y="1446785"/>
                  </a:cubicBezTo>
                  <a:cubicBezTo>
                    <a:pt x="3968376" y="1446785"/>
                    <a:pt x="3968742" y="1446785"/>
                    <a:pt x="3968742" y="1446785"/>
                  </a:cubicBezTo>
                  <a:cubicBezTo>
                    <a:pt x="3974970" y="1457775"/>
                    <a:pt x="4021498" y="1537641"/>
                    <a:pt x="4068025" y="1617873"/>
                  </a:cubicBezTo>
                  <a:lnTo>
                    <a:pt x="4165109" y="1784198"/>
                  </a:lnTo>
                  <a:cubicBezTo>
                    <a:pt x="4164376" y="1784931"/>
                    <a:pt x="4163277" y="1785297"/>
                    <a:pt x="4162911" y="1786396"/>
                  </a:cubicBezTo>
                  <a:cubicBezTo>
                    <a:pt x="4162178" y="1788228"/>
                    <a:pt x="4162178" y="1790426"/>
                    <a:pt x="4162911" y="1792258"/>
                  </a:cubicBezTo>
                  <a:cubicBezTo>
                    <a:pt x="4163643" y="1794090"/>
                    <a:pt x="4165109" y="1795921"/>
                    <a:pt x="4167307" y="1796654"/>
                  </a:cubicBezTo>
                  <a:cubicBezTo>
                    <a:pt x="4168406" y="1797020"/>
                    <a:pt x="4169139" y="1797387"/>
                    <a:pt x="4170238" y="1797387"/>
                  </a:cubicBezTo>
                  <a:lnTo>
                    <a:pt x="4187823" y="1881648"/>
                  </a:lnTo>
                  <a:cubicBezTo>
                    <a:pt x="4195150" y="1918284"/>
                    <a:pt x="4203210" y="1954553"/>
                    <a:pt x="4206141" y="1967742"/>
                  </a:cubicBezTo>
                  <a:cubicBezTo>
                    <a:pt x="4205042" y="1968475"/>
                    <a:pt x="4203943" y="1969208"/>
                    <a:pt x="4203210" y="1970307"/>
                  </a:cubicBezTo>
                  <a:cubicBezTo>
                    <a:pt x="4202477" y="1971772"/>
                    <a:pt x="4202477" y="1973604"/>
                    <a:pt x="4203210" y="1975069"/>
                  </a:cubicBezTo>
                  <a:cubicBezTo>
                    <a:pt x="4203943" y="1976535"/>
                    <a:pt x="4205042" y="1978000"/>
                    <a:pt x="4206507" y="1978733"/>
                  </a:cubicBezTo>
                  <a:cubicBezTo>
                    <a:pt x="4207240" y="1979099"/>
                    <a:pt x="4208339" y="1979099"/>
                    <a:pt x="4209072" y="1979099"/>
                  </a:cubicBezTo>
                  <a:cubicBezTo>
                    <a:pt x="4211636" y="1979099"/>
                    <a:pt x="4213834" y="1977634"/>
                    <a:pt x="4214933" y="1975436"/>
                  </a:cubicBezTo>
                  <a:cubicBezTo>
                    <a:pt x="4215300" y="1974703"/>
                    <a:pt x="4214933" y="1973970"/>
                    <a:pt x="4214933" y="1972871"/>
                  </a:cubicBezTo>
                  <a:cubicBezTo>
                    <a:pt x="4233251" y="1967742"/>
                    <a:pt x="4301027" y="1949424"/>
                    <a:pt x="4368436" y="1930374"/>
                  </a:cubicBezTo>
                  <a:close/>
                  <a:moveTo>
                    <a:pt x="3970574" y="1444220"/>
                  </a:moveTo>
                  <a:lnTo>
                    <a:pt x="4048608" y="1286321"/>
                  </a:lnTo>
                  <a:lnTo>
                    <a:pt x="4111621" y="1157364"/>
                  </a:lnTo>
                  <a:cubicBezTo>
                    <a:pt x="4100630" y="1187405"/>
                    <a:pt x="4083045" y="1235031"/>
                    <a:pt x="4065460" y="1282657"/>
                  </a:cubicBezTo>
                  <a:lnTo>
                    <a:pt x="4010507" y="1433229"/>
                  </a:lnTo>
                  <a:cubicBezTo>
                    <a:pt x="4006844" y="1432497"/>
                    <a:pt x="4003180" y="1435061"/>
                    <a:pt x="4002447" y="1439091"/>
                  </a:cubicBezTo>
                  <a:cubicBezTo>
                    <a:pt x="4001714" y="1442388"/>
                    <a:pt x="4003912" y="1445686"/>
                    <a:pt x="4006844" y="1446785"/>
                  </a:cubicBezTo>
                  <a:cubicBezTo>
                    <a:pt x="4007942" y="1447151"/>
                    <a:pt x="4008675" y="1447517"/>
                    <a:pt x="4009774" y="1447517"/>
                  </a:cubicBezTo>
                  <a:cubicBezTo>
                    <a:pt x="4010140" y="1447517"/>
                    <a:pt x="4010507" y="1447151"/>
                    <a:pt x="4010873" y="1447151"/>
                  </a:cubicBezTo>
                  <a:cubicBezTo>
                    <a:pt x="4020398" y="1468400"/>
                    <a:pt x="4054103" y="1541671"/>
                    <a:pt x="4087442" y="1615675"/>
                  </a:cubicBezTo>
                  <a:lnTo>
                    <a:pt x="4152286" y="1757088"/>
                  </a:lnTo>
                  <a:cubicBezTo>
                    <a:pt x="4133236" y="1724116"/>
                    <a:pt x="4101729" y="1669895"/>
                    <a:pt x="4070223" y="1615675"/>
                  </a:cubicBezTo>
                  <a:lnTo>
                    <a:pt x="3970574" y="1444220"/>
                  </a:lnTo>
                  <a:close/>
                  <a:moveTo>
                    <a:pt x="4200645" y="858051"/>
                  </a:moveTo>
                  <a:cubicBezTo>
                    <a:pt x="4201012" y="858051"/>
                    <a:pt x="4201378" y="858051"/>
                    <a:pt x="4201378" y="858051"/>
                  </a:cubicBezTo>
                  <a:cubicBezTo>
                    <a:pt x="4204309" y="858051"/>
                    <a:pt x="4206874" y="856586"/>
                    <a:pt x="4208705" y="854388"/>
                  </a:cubicBezTo>
                  <a:lnTo>
                    <a:pt x="4321909" y="921065"/>
                  </a:lnTo>
                  <a:cubicBezTo>
                    <a:pt x="4369902" y="949274"/>
                    <a:pt x="4417894" y="977483"/>
                    <a:pt x="4435846" y="987741"/>
                  </a:cubicBezTo>
                  <a:cubicBezTo>
                    <a:pt x="4435479" y="989207"/>
                    <a:pt x="4435479" y="991038"/>
                    <a:pt x="4435846" y="992504"/>
                  </a:cubicBezTo>
                  <a:lnTo>
                    <a:pt x="4283808" y="1056616"/>
                  </a:lnTo>
                  <a:lnTo>
                    <a:pt x="4132503" y="1121095"/>
                  </a:lnTo>
                  <a:cubicBezTo>
                    <a:pt x="4131771" y="1119629"/>
                    <a:pt x="4130305" y="1118164"/>
                    <a:pt x="4128840" y="1117431"/>
                  </a:cubicBezTo>
                  <a:lnTo>
                    <a:pt x="4164743" y="987741"/>
                  </a:lnTo>
                  <a:cubicBezTo>
                    <a:pt x="4180496" y="933521"/>
                    <a:pt x="4195150" y="879300"/>
                    <a:pt x="4200645" y="858051"/>
                  </a:cubicBezTo>
                  <a:lnTo>
                    <a:pt x="4200645" y="858051"/>
                  </a:lnTo>
                  <a:close/>
                  <a:moveTo>
                    <a:pt x="4016735" y="1443121"/>
                  </a:moveTo>
                  <a:cubicBezTo>
                    <a:pt x="4017467" y="1441289"/>
                    <a:pt x="4017467" y="1439458"/>
                    <a:pt x="4016735" y="1437626"/>
                  </a:cubicBezTo>
                  <a:cubicBezTo>
                    <a:pt x="4016002" y="1436527"/>
                    <a:pt x="4015269" y="1435428"/>
                    <a:pt x="4013804" y="1434695"/>
                  </a:cubicBezTo>
                  <a:cubicBezTo>
                    <a:pt x="4021131" y="1415278"/>
                    <a:pt x="4044944" y="1350067"/>
                    <a:pt x="4069124" y="1284489"/>
                  </a:cubicBezTo>
                  <a:lnTo>
                    <a:pt x="4120780" y="1143442"/>
                  </a:lnTo>
                  <a:cubicBezTo>
                    <a:pt x="4116750" y="1169820"/>
                    <a:pt x="4109056" y="1225140"/>
                    <a:pt x="4101729" y="1280093"/>
                  </a:cubicBezTo>
                  <a:lnTo>
                    <a:pt x="4080847" y="1432130"/>
                  </a:lnTo>
                  <a:cubicBezTo>
                    <a:pt x="4080481" y="1432497"/>
                    <a:pt x="4080115" y="1432130"/>
                    <a:pt x="4080115" y="1432497"/>
                  </a:cubicBezTo>
                  <a:cubicBezTo>
                    <a:pt x="4080115" y="1432863"/>
                    <a:pt x="4080481" y="1433596"/>
                    <a:pt x="4080847" y="1434329"/>
                  </a:cubicBezTo>
                  <a:cubicBezTo>
                    <a:pt x="4081580" y="1436893"/>
                    <a:pt x="4102828" y="1524452"/>
                    <a:pt x="4124077" y="1612011"/>
                  </a:cubicBezTo>
                  <a:cubicBezTo>
                    <a:pt x="4140197" y="1677222"/>
                    <a:pt x="4155950" y="1742067"/>
                    <a:pt x="4163643" y="1772108"/>
                  </a:cubicBezTo>
                  <a:lnTo>
                    <a:pt x="4091838" y="1614209"/>
                  </a:lnTo>
                  <a:cubicBezTo>
                    <a:pt x="4058133" y="1540572"/>
                    <a:pt x="4024428" y="1467301"/>
                    <a:pt x="4014903" y="1446052"/>
                  </a:cubicBezTo>
                  <a:cubicBezTo>
                    <a:pt x="4015636" y="1444953"/>
                    <a:pt x="4016369" y="1444220"/>
                    <a:pt x="4016735" y="1443121"/>
                  </a:cubicBezTo>
                  <a:close/>
                  <a:moveTo>
                    <a:pt x="4285640" y="1060646"/>
                  </a:moveTo>
                  <a:lnTo>
                    <a:pt x="4437678" y="995801"/>
                  </a:lnTo>
                  <a:cubicBezTo>
                    <a:pt x="4438410" y="997266"/>
                    <a:pt x="4439876" y="998732"/>
                    <a:pt x="4441341" y="999465"/>
                  </a:cubicBezTo>
                  <a:cubicBezTo>
                    <a:pt x="4442074" y="999831"/>
                    <a:pt x="4442807" y="999831"/>
                    <a:pt x="4443539" y="999831"/>
                  </a:cubicBezTo>
                  <a:cubicBezTo>
                    <a:pt x="4443539" y="1018881"/>
                    <a:pt x="4444272" y="1067240"/>
                    <a:pt x="4445005" y="1115599"/>
                  </a:cubicBezTo>
                  <a:lnTo>
                    <a:pt x="4446836" y="1227704"/>
                  </a:lnTo>
                  <a:cubicBezTo>
                    <a:pt x="4442807" y="1228070"/>
                    <a:pt x="4439143" y="1230635"/>
                    <a:pt x="4437311" y="1234299"/>
                  </a:cubicBezTo>
                  <a:lnTo>
                    <a:pt x="4287472" y="1181177"/>
                  </a:lnTo>
                  <a:lnTo>
                    <a:pt x="4134335" y="1127689"/>
                  </a:lnTo>
                  <a:cubicBezTo>
                    <a:pt x="4134701" y="1126590"/>
                    <a:pt x="4134701" y="1125125"/>
                    <a:pt x="4134335" y="1124026"/>
                  </a:cubicBezTo>
                  <a:lnTo>
                    <a:pt x="4285640" y="1060646"/>
                  </a:lnTo>
                  <a:close/>
                  <a:moveTo>
                    <a:pt x="4662253" y="1122926"/>
                  </a:moveTo>
                  <a:cubicBezTo>
                    <a:pt x="4663352" y="1123293"/>
                    <a:pt x="4664818" y="1123659"/>
                    <a:pt x="4665917" y="1123659"/>
                  </a:cubicBezTo>
                  <a:cubicBezTo>
                    <a:pt x="4667748" y="1123659"/>
                    <a:pt x="4669580" y="1122926"/>
                    <a:pt x="4671046" y="1121461"/>
                  </a:cubicBezTo>
                  <a:cubicBezTo>
                    <a:pt x="4683868" y="1132085"/>
                    <a:pt x="4713543" y="1156997"/>
                    <a:pt x="4743951" y="1181543"/>
                  </a:cubicBezTo>
                  <a:lnTo>
                    <a:pt x="4819786" y="1243457"/>
                  </a:lnTo>
                  <a:lnTo>
                    <a:pt x="4636975" y="1240893"/>
                  </a:lnTo>
                  <a:lnTo>
                    <a:pt x="4461857" y="1239061"/>
                  </a:lnTo>
                  <a:cubicBezTo>
                    <a:pt x="4461857" y="1237962"/>
                    <a:pt x="4461491" y="1236863"/>
                    <a:pt x="4461124" y="1235764"/>
                  </a:cubicBezTo>
                  <a:lnTo>
                    <a:pt x="4558575" y="1179712"/>
                  </a:lnTo>
                  <a:cubicBezTo>
                    <a:pt x="4601804" y="1155166"/>
                    <a:pt x="4644302" y="1129887"/>
                    <a:pt x="4660055" y="1120728"/>
                  </a:cubicBezTo>
                  <a:cubicBezTo>
                    <a:pt x="4660421" y="1121461"/>
                    <a:pt x="4660788" y="1122560"/>
                    <a:pt x="4662253" y="1122926"/>
                  </a:cubicBezTo>
                  <a:lnTo>
                    <a:pt x="4662253" y="1122926"/>
                  </a:lnTo>
                  <a:close/>
                  <a:moveTo>
                    <a:pt x="4845065" y="1234665"/>
                  </a:moveTo>
                  <a:cubicBezTo>
                    <a:pt x="4850194" y="1231734"/>
                    <a:pt x="4854956" y="1228437"/>
                    <a:pt x="4858620" y="1225872"/>
                  </a:cubicBezTo>
                  <a:lnTo>
                    <a:pt x="4843599" y="1253349"/>
                  </a:lnTo>
                  <a:lnTo>
                    <a:pt x="4828945" y="1245656"/>
                  </a:lnTo>
                  <a:cubicBezTo>
                    <a:pt x="4828945" y="1245289"/>
                    <a:pt x="4828945" y="1244923"/>
                    <a:pt x="4828945" y="1244556"/>
                  </a:cubicBezTo>
                  <a:lnTo>
                    <a:pt x="4845065" y="1234665"/>
                  </a:lnTo>
                  <a:close/>
                  <a:moveTo>
                    <a:pt x="4125176" y="1136848"/>
                  </a:moveTo>
                  <a:cubicBezTo>
                    <a:pt x="4128840" y="1136482"/>
                    <a:pt x="4131771" y="1134650"/>
                    <a:pt x="4133602" y="1131719"/>
                  </a:cubicBezTo>
                  <a:lnTo>
                    <a:pt x="4286006" y="1185573"/>
                  </a:lnTo>
                  <a:lnTo>
                    <a:pt x="4435846" y="1237962"/>
                  </a:lnTo>
                  <a:cubicBezTo>
                    <a:pt x="4435479" y="1240160"/>
                    <a:pt x="4435479" y="1242725"/>
                    <a:pt x="4436212" y="1244923"/>
                  </a:cubicBezTo>
                  <a:lnTo>
                    <a:pt x="4264391" y="1335046"/>
                  </a:lnTo>
                  <a:lnTo>
                    <a:pt x="4084144" y="1429932"/>
                  </a:lnTo>
                  <a:lnTo>
                    <a:pt x="4105393" y="1280093"/>
                  </a:lnTo>
                  <a:cubicBezTo>
                    <a:pt x="4114185" y="1220011"/>
                    <a:pt x="4122245" y="1159562"/>
                    <a:pt x="4125176" y="1136848"/>
                  </a:cubicBezTo>
                  <a:lnTo>
                    <a:pt x="4125176" y="1136848"/>
                  </a:lnTo>
                  <a:close/>
                  <a:moveTo>
                    <a:pt x="4552346" y="1751226"/>
                  </a:moveTo>
                  <a:cubicBezTo>
                    <a:pt x="4548317" y="1751226"/>
                    <a:pt x="4544653" y="1753791"/>
                    <a:pt x="4542821" y="1757454"/>
                  </a:cubicBezTo>
                  <a:cubicBezTo>
                    <a:pt x="4542455" y="1758553"/>
                    <a:pt x="4542821" y="1759286"/>
                    <a:pt x="4542821" y="1760385"/>
                  </a:cubicBezTo>
                  <a:lnTo>
                    <a:pt x="4381625" y="1771742"/>
                  </a:lnTo>
                  <a:lnTo>
                    <a:pt x="4519008" y="1677955"/>
                  </a:lnTo>
                  <a:lnTo>
                    <a:pt x="4623053" y="1606516"/>
                  </a:lnTo>
                  <a:cubicBezTo>
                    <a:pt x="4623053" y="1606516"/>
                    <a:pt x="4623420" y="1606882"/>
                    <a:pt x="4623420" y="1606882"/>
                  </a:cubicBezTo>
                  <a:cubicBezTo>
                    <a:pt x="4616459" y="1621536"/>
                    <a:pt x="4602537" y="1650112"/>
                    <a:pt x="4589349" y="1678688"/>
                  </a:cubicBezTo>
                  <a:lnTo>
                    <a:pt x="4554911" y="1751592"/>
                  </a:lnTo>
                  <a:cubicBezTo>
                    <a:pt x="4554178" y="1751592"/>
                    <a:pt x="4553079" y="1751592"/>
                    <a:pt x="4552346" y="1751226"/>
                  </a:cubicBezTo>
                  <a:lnTo>
                    <a:pt x="4552346" y="1751226"/>
                  </a:lnTo>
                  <a:close/>
                  <a:moveTo>
                    <a:pt x="4374664" y="1776504"/>
                  </a:moveTo>
                  <a:lnTo>
                    <a:pt x="4375031" y="1776138"/>
                  </a:lnTo>
                  <a:lnTo>
                    <a:pt x="4406904" y="1773940"/>
                  </a:lnTo>
                  <a:lnTo>
                    <a:pt x="4375031" y="1777237"/>
                  </a:lnTo>
                  <a:cubicBezTo>
                    <a:pt x="4374664" y="1777237"/>
                    <a:pt x="4374664" y="1776871"/>
                    <a:pt x="4374664" y="1776504"/>
                  </a:cubicBezTo>
                  <a:cubicBezTo>
                    <a:pt x="4374664" y="1776504"/>
                    <a:pt x="4374664" y="1776871"/>
                    <a:pt x="4374664" y="1776504"/>
                  </a:cubicBezTo>
                  <a:lnTo>
                    <a:pt x="4374664" y="1776504"/>
                  </a:lnTo>
                  <a:close/>
                  <a:moveTo>
                    <a:pt x="4660788" y="1569514"/>
                  </a:moveTo>
                  <a:cubicBezTo>
                    <a:pt x="4660055" y="1571712"/>
                    <a:pt x="4660055" y="1573910"/>
                    <a:pt x="4660788" y="1576108"/>
                  </a:cubicBezTo>
                  <a:cubicBezTo>
                    <a:pt x="4657125" y="1578306"/>
                    <a:pt x="4652728" y="1580871"/>
                    <a:pt x="4648332" y="1583802"/>
                  </a:cubicBezTo>
                  <a:lnTo>
                    <a:pt x="4638807" y="1590030"/>
                  </a:lnTo>
                  <a:cubicBezTo>
                    <a:pt x="4638074" y="1589297"/>
                    <a:pt x="4637707" y="1588931"/>
                    <a:pt x="4636975" y="1588564"/>
                  </a:cubicBezTo>
                  <a:lnTo>
                    <a:pt x="4655293" y="1555592"/>
                  </a:lnTo>
                  <a:lnTo>
                    <a:pt x="4663352" y="1567316"/>
                  </a:lnTo>
                  <a:cubicBezTo>
                    <a:pt x="4662253" y="1568048"/>
                    <a:pt x="4661154" y="1568781"/>
                    <a:pt x="4660788" y="1569514"/>
                  </a:cubicBezTo>
                  <a:lnTo>
                    <a:pt x="4660788" y="1569514"/>
                  </a:lnTo>
                  <a:close/>
                  <a:moveTo>
                    <a:pt x="4634044" y="1586366"/>
                  </a:moveTo>
                  <a:cubicBezTo>
                    <a:pt x="4632578" y="1586000"/>
                    <a:pt x="4631113" y="1585633"/>
                    <a:pt x="4629648" y="1585633"/>
                  </a:cubicBezTo>
                  <a:cubicBezTo>
                    <a:pt x="4628549" y="1585633"/>
                    <a:pt x="4627083" y="1586000"/>
                    <a:pt x="4625984" y="1586732"/>
                  </a:cubicBezTo>
                  <a:lnTo>
                    <a:pt x="4540990" y="1418209"/>
                  </a:lnTo>
                  <a:lnTo>
                    <a:pt x="4464055" y="1266904"/>
                  </a:lnTo>
                  <a:cubicBezTo>
                    <a:pt x="4484571" y="1298044"/>
                    <a:pt x="4520840" y="1352631"/>
                    <a:pt x="4557109" y="1407951"/>
                  </a:cubicBezTo>
                  <a:lnTo>
                    <a:pt x="4653094" y="1551929"/>
                  </a:lnTo>
                  <a:lnTo>
                    <a:pt x="4634044" y="1586366"/>
                  </a:lnTo>
                  <a:close/>
                  <a:moveTo>
                    <a:pt x="4560773" y="1757088"/>
                  </a:moveTo>
                  <a:cubicBezTo>
                    <a:pt x="4560040" y="1756355"/>
                    <a:pt x="4559307" y="1755622"/>
                    <a:pt x="4558575" y="1754890"/>
                  </a:cubicBezTo>
                  <a:lnTo>
                    <a:pt x="4588982" y="1705798"/>
                  </a:lnTo>
                  <a:cubicBezTo>
                    <a:pt x="4584952" y="1717155"/>
                    <a:pt x="4580922" y="1728878"/>
                    <a:pt x="4576893" y="1740602"/>
                  </a:cubicBezTo>
                  <a:cubicBezTo>
                    <a:pt x="4575427" y="1744998"/>
                    <a:pt x="4573962" y="1749028"/>
                    <a:pt x="4572496" y="1753424"/>
                  </a:cubicBezTo>
                  <a:lnTo>
                    <a:pt x="4560773" y="1757088"/>
                  </a:lnTo>
                  <a:close/>
                  <a:moveTo>
                    <a:pt x="4567734" y="1733275"/>
                  </a:moveTo>
                  <a:lnTo>
                    <a:pt x="4593012" y="1680519"/>
                  </a:lnTo>
                  <a:cubicBezTo>
                    <a:pt x="4600706" y="1664400"/>
                    <a:pt x="4608399" y="1647914"/>
                    <a:pt x="4614994" y="1634359"/>
                  </a:cubicBezTo>
                  <a:cubicBezTo>
                    <a:pt x="4609498" y="1649379"/>
                    <a:pt x="4602904" y="1668063"/>
                    <a:pt x="4595577" y="1688579"/>
                  </a:cubicBezTo>
                  <a:lnTo>
                    <a:pt x="4567734" y="1733275"/>
                  </a:lnTo>
                  <a:close/>
                  <a:moveTo>
                    <a:pt x="4627449" y="1609446"/>
                  </a:moveTo>
                  <a:cubicBezTo>
                    <a:pt x="4628182" y="1609813"/>
                    <a:pt x="4628915" y="1609813"/>
                    <a:pt x="4629648" y="1609813"/>
                  </a:cubicBezTo>
                  <a:cubicBezTo>
                    <a:pt x="4634410" y="1609813"/>
                    <a:pt x="4638440" y="1607248"/>
                    <a:pt x="4640639" y="1602852"/>
                  </a:cubicBezTo>
                  <a:lnTo>
                    <a:pt x="4646866" y="1604684"/>
                  </a:lnTo>
                  <a:cubicBezTo>
                    <a:pt x="4635876" y="1621902"/>
                    <a:pt x="4622321" y="1643884"/>
                    <a:pt x="4608765" y="1666232"/>
                  </a:cubicBezTo>
                  <a:cubicBezTo>
                    <a:pt x="4607667" y="1668063"/>
                    <a:pt x="4606567" y="1669895"/>
                    <a:pt x="4605468" y="1671727"/>
                  </a:cubicBezTo>
                  <a:cubicBezTo>
                    <a:pt x="4614994" y="1644617"/>
                    <a:pt x="4623053" y="1622269"/>
                    <a:pt x="4627449" y="1609446"/>
                  </a:cubicBezTo>
                  <a:lnTo>
                    <a:pt x="4627449" y="1609446"/>
                  </a:lnTo>
                  <a:close/>
                  <a:moveTo>
                    <a:pt x="4641371" y="1599555"/>
                  </a:moveTo>
                  <a:cubicBezTo>
                    <a:pt x="4641737" y="1597723"/>
                    <a:pt x="4641737" y="1595891"/>
                    <a:pt x="4641005" y="1594059"/>
                  </a:cubicBezTo>
                  <a:lnTo>
                    <a:pt x="4662986" y="1579039"/>
                  </a:lnTo>
                  <a:lnTo>
                    <a:pt x="4648698" y="1601753"/>
                  </a:lnTo>
                  <a:lnTo>
                    <a:pt x="4641371" y="1599555"/>
                  </a:lnTo>
                  <a:close/>
                  <a:moveTo>
                    <a:pt x="4820519" y="1247854"/>
                  </a:moveTo>
                  <a:lnTo>
                    <a:pt x="4725267" y="1420407"/>
                  </a:lnTo>
                  <a:cubicBezTo>
                    <a:pt x="4699255" y="1467667"/>
                    <a:pt x="4673610" y="1514927"/>
                    <a:pt x="4654926" y="1548265"/>
                  </a:cubicBezTo>
                  <a:lnTo>
                    <a:pt x="4560407" y="1405386"/>
                  </a:lnTo>
                  <a:cubicBezTo>
                    <a:pt x="4516810" y="1339809"/>
                    <a:pt x="4473580" y="1274598"/>
                    <a:pt x="4457094" y="1249685"/>
                  </a:cubicBezTo>
                  <a:cubicBezTo>
                    <a:pt x="4458560" y="1248586"/>
                    <a:pt x="4460025" y="1247121"/>
                    <a:pt x="4460758" y="1245289"/>
                  </a:cubicBezTo>
                  <a:cubicBezTo>
                    <a:pt x="4461124" y="1244190"/>
                    <a:pt x="4461491" y="1243091"/>
                    <a:pt x="4461491" y="1241992"/>
                  </a:cubicBezTo>
                  <a:lnTo>
                    <a:pt x="4636608" y="1244556"/>
                  </a:lnTo>
                  <a:lnTo>
                    <a:pt x="4819786" y="1246388"/>
                  </a:lnTo>
                  <a:lnTo>
                    <a:pt x="4819786" y="1246388"/>
                  </a:lnTo>
                  <a:cubicBezTo>
                    <a:pt x="4819786" y="1246755"/>
                    <a:pt x="4820153" y="1247854"/>
                    <a:pt x="4820519" y="1247854"/>
                  </a:cubicBezTo>
                  <a:lnTo>
                    <a:pt x="4820519" y="1247854"/>
                  </a:lnTo>
                  <a:close/>
                  <a:moveTo>
                    <a:pt x="4084144" y="1433596"/>
                  </a:moveTo>
                  <a:lnTo>
                    <a:pt x="4266223" y="1338343"/>
                  </a:lnTo>
                  <a:lnTo>
                    <a:pt x="4438044" y="1247854"/>
                  </a:lnTo>
                  <a:cubicBezTo>
                    <a:pt x="4439509" y="1249685"/>
                    <a:pt x="4440975" y="1251517"/>
                    <a:pt x="4443173" y="1252250"/>
                  </a:cubicBezTo>
                  <a:cubicBezTo>
                    <a:pt x="4445005" y="1252983"/>
                    <a:pt x="4446470" y="1253349"/>
                    <a:pt x="4448302" y="1253349"/>
                  </a:cubicBezTo>
                  <a:cubicBezTo>
                    <a:pt x="4449767" y="1253349"/>
                    <a:pt x="4451232" y="1252616"/>
                    <a:pt x="4452332" y="1252250"/>
                  </a:cubicBezTo>
                  <a:lnTo>
                    <a:pt x="4536960" y="1419674"/>
                  </a:lnTo>
                  <a:lnTo>
                    <a:pt x="4622321" y="1587465"/>
                  </a:lnTo>
                  <a:cubicBezTo>
                    <a:pt x="4617558" y="1590396"/>
                    <a:pt x="4615726" y="1596624"/>
                    <a:pt x="4617924" y="1601753"/>
                  </a:cubicBezTo>
                  <a:cubicBezTo>
                    <a:pt x="4617924" y="1602119"/>
                    <a:pt x="4618657" y="1602119"/>
                    <a:pt x="4618657" y="1602486"/>
                  </a:cubicBezTo>
                  <a:cubicBezTo>
                    <a:pt x="4598141" y="1616407"/>
                    <a:pt x="4547218" y="1651577"/>
                    <a:pt x="4496661" y="1686747"/>
                  </a:cubicBezTo>
                  <a:lnTo>
                    <a:pt x="4374298" y="1772108"/>
                  </a:lnTo>
                  <a:lnTo>
                    <a:pt x="4370634" y="1772475"/>
                  </a:lnTo>
                  <a:cubicBezTo>
                    <a:pt x="4370268" y="1772475"/>
                    <a:pt x="4370268" y="1771742"/>
                    <a:pt x="4369902" y="1771742"/>
                  </a:cubicBezTo>
                  <a:cubicBezTo>
                    <a:pt x="4368803" y="1771376"/>
                    <a:pt x="4367337" y="1771009"/>
                    <a:pt x="4366238" y="1771009"/>
                  </a:cubicBezTo>
                  <a:cubicBezTo>
                    <a:pt x="4364406" y="1771009"/>
                    <a:pt x="4362208" y="1771742"/>
                    <a:pt x="4360743" y="1773207"/>
                  </a:cubicBezTo>
                  <a:lnTo>
                    <a:pt x="4360377" y="1773207"/>
                  </a:lnTo>
                  <a:lnTo>
                    <a:pt x="4176466" y="1786763"/>
                  </a:lnTo>
                  <a:cubicBezTo>
                    <a:pt x="4175733" y="1784564"/>
                    <a:pt x="4174268" y="1782733"/>
                    <a:pt x="4172436" y="1781633"/>
                  </a:cubicBezTo>
                  <a:cubicBezTo>
                    <a:pt x="4171337" y="1781267"/>
                    <a:pt x="4170238" y="1781267"/>
                    <a:pt x="4169505" y="1781633"/>
                  </a:cubicBezTo>
                  <a:cubicBezTo>
                    <a:pt x="4164010" y="1759286"/>
                    <a:pt x="4146059" y="1684916"/>
                    <a:pt x="4127741" y="1610545"/>
                  </a:cubicBezTo>
                  <a:lnTo>
                    <a:pt x="4084144" y="1433962"/>
                  </a:lnTo>
                  <a:cubicBezTo>
                    <a:pt x="4084144" y="1433962"/>
                    <a:pt x="4084144" y="1433962"/>
                    <a:pt x="4084511" y="1433962"/>
                  </a:cubicBezTo>
                  <a:cubicBezTo>
                    <a:pt x="4084877" y="1433962"/>
                    <a:pt x="4084511" y="1433962"/>
                    <a:pt x="4084144" y="1433596"/>
                  </a:cubicBezTo>
                  <a:lnTo>
                    <a:pt x="4084144" y="1433596"/>
                  </a:lnTo>
                  <a:close/>
                  <a:moveTo>
                    <a:pt x="4358178" y="1777237"/>
                  </a:moveTo>
                  <a:cubicBezTo>
                    <a:pt x="4358178" y="1777604"/>
                    <a:pt x="4358178" y="1777970"/>
                    <a:pt x="4358178" y="1778336"/>
                  </a:cubicBezTo>
                  <a:lnTo>
                    <a:pt x="4317146" y="1780168"/>
                  </a:lnTo>
                  <a:lnTo>
                    <a:pt x="4358178" y="1777237"/>
                  </a:lnTo>
                  <a:close/>
                  <a:moveTo>
                    <a:pt x="4374298" y="1780901"/>
                  </a:moveTo>
                  <a:cubicBezTo>
                    <a:pt x="4389685" y="1779435"/>
                    <a:pt x="4424489" y="1776504"/>
                    <a:pt x="4459293" y="1772841"/>
                  </a:cubicBezTo>
                  <a:lnTo>
                    <a:pt x="4542455" y="1764415"/>
                  </a:lnTo>
                  <a:cubicBezTo>
                    <a:pt x="4542455" y="1764781"/>
                    <a:pt x="4542455" y="1765147"/>
                    <a:pt x="4542455" y="1765514"/>
                  </a:cubicBezTo>
                  <a:lnTo>
                    <a:pt x="4542455" y="1765514"/>
                  </a:lnTo>
                  <a:lnTo>
                    <a:pt x="4442440" y="1826695"/>
                  </a:lnTo>
                  <a:lnTo>
                    <a:pt x="4374664" y="1783465"/>
                  </a:lnTo>
                  <a:cubicBezTo>
                    <a:pt x="4374664" y="1782733"/>
                    <a:pt x="4374298" y="1782000"/>
                    <a:pt x="4374298" y="1780901"/>
                  </a:cubicBezTo>
                  <a:lnTo>
                    <a:pt x="4374298" y="1780901"/>
                  </a:lnTo>
                  <a:close/>
                  <a:moveTo>
                    <a:pt x="4545019" y="1768078"/>
                  </a:moveTo>
                  <a:cubicBezTo>
                    <a:pt x="4546119" y="1769177"/>
                    <a:pt x="4546485" y="1770643"/>
                    <a:pt x="4547950" y="1771009"/>
                  </a:cubicBezTo>
                  <a:cubicBezTo>
                    <a:pt x="4547950" y="1771009"/>
                    <a:pt x="4548317" y="1771009"/>
                    <a:pt x="4548317" y="1771009"/>
                  </a:cubicBezTo>
                  <a:cubicBezTo>
                    <a:pt x="4546119" y="1782366"/>
                    <a:pt x="4541723" y="1802149"/>
                    <a:pt x="4537692" y="1822299"/>
                  </a:cubicBezTo>
                  <a:cubicBezTo>
                    <a:pt x="4533662" y="1841349"/>
                    <a:pt x="4529999" y="1860766"/>
                    <a:pt x="4527801" y="1872490"/>
                  </a:cubicBezTo>
                  <a:lnTo>
                    <a:pt x="4527435" y="1872490"/>
                  </a:lnTo>
                  <a:cubicBezTo>
                    <a:pt x="4524137" y="1872490"/>
                    <a:pt x="4521573" y="1873955"/>
                    <a:pt x="4519375" y="1876520"/>
                  </a:cubicBezTo>
                  <a:cubicBezTo>
                    <a:pt x="4505453" y="1867361"/>
                    <a:pt x="4476511" y="1848676"/>
                    <a:pt x="4447935" y="1830359"/>
                  </a:cubicBezTo>
                  <a:lnTo>
                    <a:pt x="4445737" y="1828893"/>
                  </a:lnTo>
                  <a:lnTo>
                    <a:pt x="4545019" y="1768078"/>
                  </a:lnTo>
                  <a:close/>
                  <a:moveTo>
                    <a:pt x="4541723" y="1823032"/>
                  </a:moveTo>
                  <a:lnTo>
                    <a:pt x="4551614" y="1771742"/>
                  </a:lnTo>
                  <a:lnTo>
                    <a:pt x="4551980" y="1771742"/>
                  </a:lnTo>
                  <a:cubicBezTo>
                    <a:pt x="4556010" y="1771742"/>
                    <a:pt x="4559674" y="1769177"/>
                    <a:pt x="4561505" y="1765514"/>
                  </a:cubicBezTo>
                  <a:cubicBezTo>
                    <a:pt x="4561872" y="1763682"/>
                    <a:pt x="4561872" y="1761850"/>
                    <a:pt x="4561505" y="1760018"/>
                  </a:cubicBezTo>
                  <a:lnTo>
                    <a:pt x="4570664" y="1757088"/>
                  </a:lnTo>
                  <a:cubicBezTo>
                    <a:pt x="4556377" y="1797020"/>
                    <a:pt x="4542821" y="1835121"/>
                    <a:pt x="4534762" y="1858934"/>
                  </a:cubicBezTo>
                  <a:cubicBezTo>
                    <a:pt x="4536960" y="1848676"/>
                    <a:pt x="4539524" y="1835854"/>
                    <a:pt x="4541723" y="1823032"/>
                  </a:cubicBezTo>
                  <a:lnTo>
                    <a:pt x="4541723" y="1823032"/>
                  </a:lnTo>
                  <a:close/>
                  <a:moveTo>
                    <a:pt x="4652728" y="1602852"/>
                  </a:moveTo>
                  <a:cubicBezTo>
                    <a:pt x="4653827" y="1601387"/>
                    <a:pt x="4654560" y="1599921"/>
                    <a:pt x="4655293" y="1598456"/>
                  </a:cubicBezTo>
                  <a:lnTo>
                    <a:pt x="4653094" y="1602852"/>
                  </a:lnTo>
                  <a:lnTo>
                    <a:pt x="4652728" y="1602852"/>
                  </a:lnTo>
                  <a:close/>
                  <a:moveTo>
                    <a:pt x="4665550" y="1564751"/>
                  </a:moveTo>
                  <a:lnTo>
                    <a:pt x="4657125" y="1551929"/>
                  </a:lnTo>
                  <a:lnTo>
                    <a:pt x="4728564" y="1422605"/>
                  </a:lnTo>
                  <a:lnTo>
                    <a:pt x="4797438" y="1297312"/>
                  </a:lnTo>
                  <a:lnTo>
                    <a:pt x="4744683" y="1408317"/>
                  </a:lnTo>
                  <a:lnTo>
                    <a:pt x="4670679" y="1564751"/>
                  </a:lnTo>
                  <a:cubicBezTo>
                    <a:pt x="4669214" y="1564385"/>
                    <a:pt x="4667382" y="1564385"/>
                    <a:pt x="4665550" y="1564751"/>
                  </a:cubicBezTo>
                  <a:lnTo>
                    <a:pt x="4665550" y="1564751"/>
                  </a:lnTo>
                  <a:close/>
                  <a:moveTo>
                    <a:pt x="4442074" y="1831091"/>
                  </a:moveTo>
                  <a:lnTo>
                    <a:pt x="4445737" y="1833290"/>
                  </a:lnTo>
                  <a:cubicBezTo>
                    <a:pt x="4473947" y="1851607"/>
                    <a:pt x="4502522" y="1869925"/>
                    <a:pt x="4516810" y="1879084"/>
                  </a:cubicBezTo>
                  <a:lnTo>
                    <a:pt x="4410201" y="1850508"/>
                  </a:lnTo>
                  <a:lnTo>
                    <a:pt x="4442074" y="1831091"/>
                  </a:lnTo>
                  <a:close/>
                  <a:moveTo>
                    <a:pt x="4575427" y="1755622"/>
                  </a:moveTo>
                  <a:lnTo>
                    <a:pt x="4585318" y="1752325"/>
                  </a:lnTo>
                  <a:lnTo>
                    <a:pt x="4543921" y="1844280"/>
                  </a:lnTo>
                  <a:cubicBezTo>
                    <a:pt x="4552346" y="1820467"/>
                    <a:pt x="4563704" y="1788961"/>
                    <a:pt x="4575427" y="1755622"/>
                  </a:cubicBezTo>
                  <a:lnTo>
                    <a:pt x="4575427" y="1755622"/>
                  </a:lnTo>
                  <a:close/>
                  <a:moveTo>
                    <a:pt x="4576893" y="1751226"/>
                  </a:moveTo>
                  <a:cubicBezTo>
                    <a:pt x="4577991" y="1747929"/>
                    <a:pt x="4579091" y="1744632"/>
                    <a:pt x="4580556" y="1741334"/>
                  </a:cubicBezTo>
                  <a:cubicBezTo>
                    <a:pt x="4586784" y="1723749"/>
                    <a:pt x="4593379" y="1705798"/>
                    <a:pt x="4599240" y="1688946"/>
                  </a:cubicBezTo>
                  <a:lnTo>
                    <a:pt x="4612063" y="1668063"/>
                  </a:lnTo>
                  <a:cubicBezTo>
                    <a:pt x="4625984" y="1645716"/>
                    <a:pt x="4639906" y="1623368"/>
                    <a:pt x="4650530" y="1605783"/>
                  </a:cubicBezTo>
                  <a:lnTo>
                    <a:pt x="4651629" y="1606149"/>
                  </a:lnTo>
                  <a:lnTo>
                    <a:pt x="4596309" y="1727413"/>
                  </a:lnTo>
                  <a:cubicBezTo>
                    <a:pt x="4593379" y="1734007"/>
                    <a:pt x="4590081" y="1740968"/>
                    <a:pt x="4587150" y="1747562"/>
                  </a:cubicBezTo>
                  <a:lnTo>
                    <a:pt x="4576893" y="1751226"/>
                  </a:lnTo>
                  <a:close/>
                  <a:moveTo>
                    <a:pt x="4735891" y="1628863"/>
                  </a:moveTo>
                  <a:lnTo>
                    <a:pt x="4656758" y="1604317"/>
                  </a:lnTo>
                  <a:lnTo>
                    <a:pt x="4667016" y="1581603"/>
                  </a:lnTo>
                  <a:cubicBezTo>
                    <a:pt x="4667748" y="1581970"/>
                    <a:pt x="4668115" y="1581970"/>
                    <a:pt x="4668848" y="1581970"/>
                  </a:cubicBezTo>
                  <a:cubicBezTo>
                    <a:pt x="4671412" y="1581970"/>
                    <a:pt x="4673977" y="1580504"/>
                    <a:pt x="4675442" y="1578673"/>
                  </a:cubicBezTo>
                  <a:cubicBezTo>
                    <a:pt x="4689364" y="1586366"/>
                    <a:pt x="4721969" y="1603585"/>
                    <a:pt x="4753842" y="1620437"/>
                  </a:cubicBezTo>
                  <a:lnTo>
                    <a:pt x="4822351" y="1656340"/>
                  </a:lnTo>
                  <a:cubicBezTo>
                    <a:pt x="4802201" y="1649746"/>
                    <a:pt x="4769229" y="1639121"/>
                    <a:pt x="4735891" y="1628863"/>
                  </a:cubicBezTo>
                  <a:lnTo>
                    <a:pt x="4735891" y="1628863"/>
                  </a:lnTo>
                  <a:close/>
                  <a:moveTo>
                    <a:pt x="4747980" y="1409783"/>
                  </a:moveTo>
                  <a:lnTo>
                    <a:pt x="4823450" y="1249685"/>
                  </a:lnTo>
                  <a:cubicBezTo>
                    <a:pt x="4823450" y="1249685"/>
                    <a:pt x="4823816" y="1249685"/>
                    <a:pt x="4823816" y="1249685"/>
                  </a:cubicBezTo>
                  <a:cubicBezTo>
                    <a:pt x="4824915" y="1249685"/>
                    <a:pt x="4825281" y="1248586"/>
                    <a:pt x="4826381" y="1247854"/>
                  </a:cubicBezTo>
                  <a:lnTo>
                    <a:pt x="4841035" y="1255913"/>
                  </a:lnTo>
                  <a:lnTo>
                    <a:pt x="4764100" y="1395129"/>
                  </a:lnTo>
                  <a:lnTo>
                    <a:pt x="4695225" y="1520056"/>
                  </a:lnTo>
                  <a:lnTo>
                    <a:pt x="4747980" y="1409783"/>
                  </a:lnTo>
                  <a:close/>
                  <a:moveTo>
                    <a:pt x="4268055" y="1786763"/>
                  </a:moveTo>
                  <a:lnTo>
                    <a:pt x="4358178" y="1782366"/>
                  </a:lnTo>
                  <a:cubicBezTo>
                    <a:pt x="4358178" y="1782733"/>
                    <a:pt x="4358178" y="1783099"/>
                    <a:pt x="4358178" y="1783465"/>
                  </a:cubicBezTo>
                  <a:cubicBezTo>
                    <a:pt x="4358178" y="1783832"/>
                    <a:pt x="4359277" y="1784564"/>
                    <a:pt x="4360010" y="1785297"/>
                  </a:cubicBezTo>
                  <a:lnTo>
                    <a:pt x="4324474" y="1828161"/>
                  </a:lnTo>
                  <a:lnTo>
                    <a:pt x="4180862" y="1790426"/>
                  </a:lnTo>
                  <a:cubicBezTo>
                    <a:pt x="4198447" y="1789693"/>
                    <a:pt x="4233251" y="1788594"/>
                    <a:pt x="4268055" y="1786763"/>
                  </a:cubicBezTo>
                  <a:close/>
                  <a:moveTo>
                    <a:pt x="4362575" y="1787862"/>
                  </a:moveTo>
                  <a:cubicBezTo>
                    <a:pt x="4362575" y="1787862"/>
                    <a:pt x="4362941" y="1788228"/>
                    <a:pt x="4362941" y="1788228"/>
                  </a:cubicBezTo>
                  <a:cubicBezTo>
                    <a:pt x="4364040" y="1788594"/>
                    <a:pt x="4365505" y="1788961"/>
                    <a:pt x="4366604" y="1788961"/>
                  </a:cubicBezTo>
                  <a:cubicBezTo>
                    <a:pt x="4368803" y="1788961"/>
                    <a:pt x="4371001" y="1787862"/>
                    <a:pt x="4372466" y="1786030"/>
                  </a:cubicBezTo>
                  <a:lnTo>
                    <a:pt x="4438776" y="1829260"/>
                  </a:lnTo>
                  <a:lnTo>
                    <a:pt x="4405072" y="1849775"/>
                  </a:lnTo>
                  <a:lnTo>
                    <a:pt x="4348653" y="1834755"/>
                  </a:lnTo>
                  <a:lnTo>
                    <a:pt x="4328137" y="1829260"/>
                  </a:lnTo>
                  <a:lnTo>
                    <a:pt x="4362575" y="1787862"/>
                  </a:lnTo>
                  <a:close/>
                  <a:moveTo>
                    <a:pt x="4347920" y="1838419"/>
                  </a:moveTo>
                  <a:lnTo>
                    <a:pt x="4400676" y="1852340"/>
                  </a:lnTo>
                  <a:lnTo>
                    <a:pt x="4379061" y="1865529"/>
                  </a:lnTo>
                  <a:lnTo>
                    <a:pt x="4216399" y="1965910"/>
                  </a:lnTo>
                  <a:cubicBezTo>
                    <a:pt x="4229587" y="1950157"/>
                    <a:pt x="4259629" y="1913888"/>
                    <a:pt x="4288937" y="1877985"/>
                  </a:cubicBezTo>
                  <a:lnTo>
                    <a:pt x="4325939" y="1832923"/>
                  </a:lnTo>
                  <a:lnTo>
                    <a:pt x="4347920" y="1838419"/>
                  </a:lnTo>
                  <a:close/>
                  <a:moveTo>
                    <a:pt x="4592646" y="1746097"/>
                  </a:moveTo>
                  <a:lnTo>
                    <a:pt x="4600339" y="1729245"/>
                  </a:lnTo>
                  <a:cubicBezTo>
                    <a:pt x="4621221" y="1683084"/>
                    <a:pt x="4641737" y="1637289"/>
                    <a:pt x="4655293" y="1607615"/>
                  </a:cubicBezTo>
                  <a:lnTo>
                    <a:pt x="4734792" y="1632893"/>
                  </a:lnTo>
                  <a:cubicBezTo>
                    <a:pt x="4778022" y="1646448"/>
                    <a:pt x="4821251" y="1659637"/>
                    <a:pt x="4835539" y="1664033"/>
                  </a:cubicBezTo>
                  <a:cubicBezTo>
                    <a:pt x="4818321" y="1669895"/>
                    <a:pt x="4757139" y="1690045"/>
                    <a:pt x="4695958" y="1710927"/>
                  </a:cubicBezTo>
                  <a:lnTo>
                    <a:pt x="4592646" y="1746097"/>
                  </a:lnTo>
                  <a:close/>
                  <a:moveTo>
                    <a:pt x="4381259" y="1868826"/>
                  </a:moveTo>
                  <a:lnTo>
                    <a:pt x="4406171" y="1853439"/>
                  </a:lnTo>
                  <a:lnTo>
                    <a:pt x="4516810" y="1882747"/>
                  </a:lnTo>
                  <a:cubicBezTo>
                    <a:pt x="4516810" y="1883480"/>
                    <a:pt x="4516810" y="1884213"/>
                    <a:pt x="4516810" y="1885312"/>
                  </a:cubicBezTo>
                  <a:lnTo>
                    <a:pt x="4367704" y="1926344"/>
                  </a:lnTo>
                  <a:cubicBezTo>
                    <a:pt x="4306522" y="1943196"/>
                    <a:pt x="4245341" y="1960415"/>
                    <a:pt x="4220062" y="1967742"/>
                  </a:cubicBezTo>
                  <a:lnTo>
                    <a:pt x="4381259" y="1868826"/>
                  </a:lnTo>
                  <a:close/>
                  <a:moveTo>
                    <a:pt x="4533662" y="1875054"/>
                  </a:moveTo>
                  <a:lnTo>
                    <a:pt x="4590448" y="1750493"/>
                  </a:lnTo>
                  <a:lnTo>
                    <a:pt x="4697424" y="1714590"/>
                  </a:lnTo>
                  <a:cubicBezTo>
                    <a:pt x="4752010" y="1696273"/>
                    <a:pt x="4806964" y="1677588"/>
                    <a:pt x="4830044" y="1669529"/>
                  </a:cubicBezTo>
                  <a:lnTo>
                    <a:pt x="4683502" y="1772475"/>
                  </a:lnTo>
                  <a:lnTo>
                    <a:pt x="4535494" y="1876886"/>
                  </a:lnTo>
                  <a:cubicBezTo>
                    <a:pt x="4534762" y="1876153"/>
                    <a:pt x="4534395" y="1875420"/>
                    <a:pt x="4533662" y="1875054"/>
                  </a:cubicBezTo>
                  <a:lnTo>
                    <a:pt x="4533662" y="1875054"/>
                  </a:lnTo>
                  <a:close/>
                  <a:moveTo>
                    <a:pt x="4840668" y="1661103"/>
                  </a:moveTo>
                  <a:cubicBezTo>
                    <a:pt x="4840302" y="1661103"/>
                    <a:pt x="4839936" y="1661103"/>
                    <a:pt x="4839936" y="1661103"/>
                  </a:cubicBezTo>
                  <a:lnTo>
                    <a:pt x="4756040" y="1616774"/>
                  </a:lnTo>
                  <a:cubicBezTo>
                    <a:pt x="4723801" y="1599555"/>
                    <a:pt x="4691195" y="1582703"/>
                    <a:pt x="4677274" y="1575375"/>
                  </a:cubicBezTo>
                  <a:cubicBezTo>
                    <a:pt x="4678007" y="1573544"/>
                    <a:pt x="4678007" y="1571712"/>
                    <a:pt x="4677274" y="1569880"/>
                  </a:cubicBezTo>
                  <a:cubicBezTo>
                    <a:pt x="4676907" y="1568415"/>
                    <a:pt x="4675442" y="1567682"/>
                    <a:pt x="4674343" y="1566949"/>
                  </a:cubicBezTo>
                  <a:lnTo>
                    <a:pt x="4767764" y="1398059"/>
                  </a:lnTo>
                  <a:lnTo>
                    <a:pt x="4844698" y="1258844"/>
                  </a:lnTo>
                  <a:cubicBezTo>
                    <a:pt x="4863749" y="1269102"/>
                    <a:pt x="4893057" y="1284856"/>
                    <a:pt x="4922365" y="1300242"/>
                  </a:cubicBezTo>
                  <a:lnTo>
                    <a:pt x="5019816" y="1351899"/>
                  </a:lnTo>
                  <a:lnTo>
                    <a:pt x="4930059" y="1506867"/>
                  </a:lnTo>
                  <a:lnTo>
                    <a:pt x="4840668" y="1661103"/>
                  </a:lnTo>
                  <a:close/>
                  <a:moveTo>
                    <a:pt x="4924197" y="1296213"/>
                  </a:moveTo>
                  <a:cubicBezTo>
                    <a:pt x="4894889" y="1280459"/>
                    <a:pt x="4865580" y="1265072"/>
                    <a:pt x="4846530" y="1254814"/>
                  </a:cubicBezTo>
                  <a:lnTo>
                    <a:pt x="4864115" y="1222941"/>
                  </a:lnTo>
                  <a:cubicBezTo>
                    <a:pt x="4871442" y="1229170"/>
                    <a:pt x="4906612" y="1258112"/>
                    <a:pt x="4941782" y="1287054"/>
                  </a:cubicBezTo>
                  <a:lnTo>
                    <a:pt x="5007360" y="1340542"/>
                  </a:lnTo>
                  <a:lnTo>
                    <a:pt x="4924197" y="1296213"/>
                  </a:lnTo>
                  <a:close/>
                  <a:moveTo>
                    <a:pt x="4842867" y="1231001"/>
                  </a:moveTo>
                  <a:lnTo>
                    <a:pt x="4827113" y="1241259"/>
                  </a:lnTo>
                  <a:cubicBezTo>
                    <a:pt x="4826747" y="1240893"/>
                    <a:pt x="4826747" y="1240526"/>
                    <a:pt x="4826381" y="1240526"/>
                  </a:cubicBezTo>
                  <a:cubicBezTo>
                    <a:pt x="4824915" y="1240160"/>
                    <a:pt x="4823450" y="1240160"/>
                    <a:pt x="4821984" y="1240893"/>
                  </a:cubicBezTo>
                  <a:lnTo>
                    <a:pt x="4746149" y="1178246"/>
                  </a:lnTo>
                  <a:cubicBezTo>
                    <a:pt x="4721237" y="1157730"/>
                    <a:pt x="4695958" y="1137214"/>
                    <a:pt x="4680938" y="1124758"/>
                  </a:cubicBezTo>
                  <a:lnTo>
                    <a:pt x="4763734" y="1169087"/>
                  </a:lnTo>
                  <a:cubicBezTo>
                    <a:pt x="4806231" y="1191801"/>
                    <a:pt x="4849094" y="1214515"/>
                    <a:pt x="4860085" y="1220011"/>
                  </a:cubicBezTo>
                  <a:cubicBezTo>
                    <a:pt x="4856055" y="1222941"/>
                    <a:pt x="4849461" y="1226971"/>
                    <a:pt x="4842867" y="1231001"/>
                  </a:cubicBezTo>
                  <a:lnTo>
                    <a:pt x="4842867" y="1231001"/>
                  </a:lnTo>
                  <a:close/>
                  <a:moveTo>
                    <a:pt x="4657491" y="1117431"/>
                  </a:moveTo>
                  <a:cubicBezTo>
                    <a:pt x="4641005" y="1126590"/>
                    <a:pt x="4598508" y="1151136"/>
                    <a:pt x="4556010" y="1175682"/>
                  </a:cubicBezTo>
                  <a:lnTo>
                    <a:pt x="4458926" y="1232100"/>
                  </a:lnTo>
                  <a:cubicBezTo>
                    <a:pt x="4457461" y="1230269"/>
                    <a:pt x="4455995" y="1228803"/>
                    <a:pt x="4454164" y="1228070"/>
                  </a:cubicBezTo>
                  <a:cubicBezTo>
                    <a:pt x="4453064" y="1227704"/>
                    <a:pt x="4451599" y="1227338"/>
                    <a:pt x="4450500" y="1227338"/>
                  </a:cubicBezTo>
                  <a:cubicBezTo>
                    <a:pt x="4450134" y="1206089"/>
                    <a:pt x="4449767" y="1160661"/>
                    <a:pt x="4449034" y="1115233"/>
                  </a:cubicBezTo>
                  <a:cubicBezTo>
                    <a:pt x="4448668" y="1066874"/>
                    <a:pt x="4447569" y="1018149"/>
                    <a:pt x="4447203" y="999098"/>
                  </a:cubicBezTo>
                  <a:cubicBezTo>
                    <a:pt x="4449034" y="998732"/>
                    <a:pt x="4450866" y="997633"/>
                    <a:pt x="4451965" y="996167"/>
                  </a:cubicBezTo>
                  <a:lnTo>
                    <a:pt x="4554545" y="1054052"/>
                  </a:lnTo>
                  <a:cubicBezTo>
                    <a:pt x="4597775" y="1078597"/>
                    <a:pt x="4641371" y="1102777"/>
                    <a:pt x="4657857" y="1111936"/>
                  </a:cubicBezTo>
                  <a:cubicBezTo>
                    <a:pt x="4656758" y="1114134"/>
                    <a:pt x="4656758" y="1115966"/>
                    <a:pt x="4657491" y="1117431"/>
                  </a:cubicBezTo>
                  <a:lnTo>
                    <a:pt x="4657491" y="1117431"/>
                  </a:lnTo>
                  <a:close/>
                  <a:moveTo>
                    <a:pt x="4176100" y="1792624"/>
                  </a:moveTo>
                  <a:lnTo>
                    <a:pt x="4321909" y="1831458"/>
                  </a:lnTo>
                  <a:lnTo>
                    <a:pt x="4286006" y="1875054"/>
                  </a:lnTo>
                  <a:cubicBezTo>
                    <a:pt x="4253767" y="1914254"/>
                    <a:pt x="4221528" y="1953821"/>
                    <a:pt x="4210903" y="1966643"/>
                  </a:cubicBezTo>
                  <a:cubicBezTo>
                    <a:pt x="4210171" y="1966277"/>
                    <a:pt x="4209804" y="1966643"/>
                    <a:pt x="4209072" y="1966643"/>
                  </a:cubicBezTo>
                  <a:cubicBezTo>
                    <a:pt x="4206507" y="1953454"/>
                    <a:pt x="4198814" y="1916819"/>
                    <a:pt x="4191120" y="1880183"/>
                  </a:cubicBezTo>
                  <a:cubicBezTo>
                    <a:pt x="4183427" y="1845013"/>
                    <a:pt x="4176100" y="1809843"/>
                    <a:pt x="4172802" y="1795555"/>
                  </a:cubicBezTo>
                  <a:cubicBezTo>
                    <a:pt x="4173901" y="1795189"/>
                    <a:pt x="4175367" y="1794090"/>
                    <a:pt x="4176100" y="1792624"/>
                  </a:cubicBezTo>
                  <a:close/>
                  <a:moveTo>
                    <a:pt x="4277947" y="2528266"/>
                  </a:moveTo>
                  <a:cubicBezTo>
                    <a:pt x="4275748" y="2528266"/>
                    <a:pt x="4273916" y="2529365"/>
                    <a:pt x="4272818" y="2531197"/>
                  </a:cubicBezTo>
                  <a:cubicBezTo>
                    <a:pt x="4272085" y="2532662"/>
                    <a:pt x="4272085" y="2534128"/>
                    <a:pt x="4272451" y="2535593"/>
                  </a:cubicBezTo>
                  <a:cubicBezTo>
                    <a:pt x="4272818" y="2537058"/>
                    <a:pt x="4273916" y="2538524"/>
                    <a:pt x="4275382" y="2539257"/>
                  </a:cubicBezTo>
                  <a:cubicBezTo>
                    <a:pt x="4276115" y="2539623"/>
                    <a:pt x="4277214" y="2539989"/>
                    <a:pt x="4278313" y="2539989"/>
                  </a:cubicBezTo>
                  <a:cubicBezTo>
                    <a:pt x="4281610" y="2539989"/>
                    <a:pt x="4284175" y="2537425"/>
                    <a:pt x="4284175" y="2534128"/>
                  </a:cubicBezTo>
                  <a:cubicBezTo>
                    <a:pt x="4284175" y="2533761"/>
                    <a:pt x="4284175" y="2533028"/>
                    <a:pt x="4283808" y="2532662"/>
                  </a:cubicBezTo>
                  <a:lnTo>
                    <a:pt x="4447203" y="2431182"/>
                  </a:lnTo>
                  <a:cubicBezTo>
                    <a:pt x="4447569" y="2431548"/>
                    <a:pt x="4447935" y="2432281"/>
                    <a:pt x="4448668" y="2432647"/>
                  </a:cubicBezTo>
                  <a:cubicBezTo>
                    <a:pt x="4449767" y="2433013"/>
                    <a:pt x="4450866" y="2433380"/>
                    <a:pt x="4451965" y="2433380"/>
                  </a:cubicBezTo>
                  <a:cubicBezTo>
                    <a:pt x="4453797" y="2433380"/>
                    <a:pt x="4455262" y="2432647"/>
                    <a:pt x="4456362" y="2431548"/>
                  </a:cubicBezTo>
                  <a:lnTo>
                    <a:pt x="4616459" y="2547316"/>
                  </a:lnTo>
                  <a:cubicBezTo>
                    <a:pt x="4616825" y="2547683"/>
                    <a:pt x="4617192" y="2547683"/>
                    <a:pt x="4617558" y="2547683"/>
                  </a:cubicBezTo>
                  <a:lnTo>
                    <a:pt x="4617924" y="2547683"/>
                  </a:lnTo>
                  <a:cubicBezTo>
                    <a:pt x="4618290" y="2547683"/>
                    <a:pt x="4618657" y="2547316"/>
                    <a:pt x="4619023" y="2546950"/>
                  </a:cubicBezTo>
                  <a:cubicBezTo>
                    <a:pt x="4619023" y="2546950"/>
                    <a:pt x="4619023" y="2546584"/>
                    <a:pt x="4619023" y="2546584"/>
                  </a:cubicBezTo>
                  <a:cubicBezTo>
                    <a:pt x="4619023" y="2546584"/>
                    <a:pt x="4619390" y="2546584"/>
                    <a:pt x="4619390" y="2546217"/>
                  </a:cubicBezTo>
                  <a:lnTo>
                    <a:pt x="4621954" y="2331533"/>
                  </a:lnTo>
                  <a:lnTo>
                    <a:pt x="4786814" y="2441806"/>
                  </a:lnTo>
                  <a:lnTo>
                    <a:pt x="4786814" y="2441806"/>
                  </a:lnTo>
                  <a:lnTo>
                    <a:pt x="4787181" y="2441806"/>
                  </a:lnTo>
                  <a:lnTo>
                    <a:pt x="4787547" y="2441806"/>
                  </a:lnTo>
                  <a:lnTo>
                    <a:pt x="4787547" y="2441806"/>
                  </a:lnTo>
                  <a:cubicBezTo>
                    <a:pt x="4787913" y="2441806"/>
                    <a:pt x="4788279" y="2441440"/>
                    <a:pt x="4788646" y="2441440"/>
                  </a:cubicBezTo>
                  <a:lnTo>
                    <a:pt x="4827846" y="2399675"/>
                  </a:lnTo>
                  <a:lnTo>
                    <a:pt x="4866680" y="2357911"/>
                  </a:lnTo>
                  <a:cubicBezTo>
                    <a:pt x="4866680" y="2357911"/>
                    <a:pt x="4866680" y="2357911"/>
                    <a:pt x="4866680" y="2357911"/>
                  </a:cubicBezTo>
                  <a:cubicBezTo>
                    <a:pt x="4866680" y="2357911"/>
                    <a:pt x="4866680" y="2357911"/>
                    <a:pt x="4867046" y="2357911"/>
                  </a:cubicBezTo>
                  <a:lnTo>
                    <a:pt x="4900018" y="2304789"/>
                  </a:lnTo>
                  <a:lnTo>
                    <a:pt x="4930059" y="2256064"/>
                  </a:lnTo>
                  <a:cubicBezTo>
                    <a:pt x="4930426" y="2256064"/>
                    <a:pt x="4930792" y="2256430"/>
                    <a:pt x="4931158" y="2256430"/>
                  </a:cubicBezTo>
                  <a:cubicBezTo>
                    <a:pt x="4933356" y="2256430"/>
                    <a:pt x="4935188" y="2255331"/>
                    <a:pt x="4936287" y="2253499"/>
                  </a:cubicBezTo>
                  <a:cubicBezTo>
                    <a:pt x="4937020" y="2251668"/>
                    <a:pt x="4936653" y="2249469"/>
                    <a:pt x="4935555" y="2247638"/>
                  </a:cubicBezTo>
                  <a:cubicBezTo>
                    <a:pt x="4941416" y="2238479"/>
                    <a:pt x="4956437" y="2215765"/>
                    <a:pt x="4971457" y="2192684"/>
                  </a:cubicBezTo>
                  <a:cubicBezTo>
                    <a:pt x="4986478" y="2169604"/>
                    <a:pt x="5000766" y="2147623"/>
                    <a:pt x="5006994" y="2138097"/>
                  </a:cubicBezTo>
                  <a:cubicBezTo>
                    <a:pt x="5007360" y="2138464"/>
                    <a:pt x="5008093" y="2138464"/>
                    <a:pt x="5008459" y="2138464"/>
                  </a:cubicBezTo>
                  <a:cubicBezTo>
                    <a:pt x="5010657" y="2138464"/>
                    <a:pt x="5012856" y="2137365"/>
                    <a:pt x="5013588" y="2135167"/>
                  </a:cubicBezTo>
                  <a:cubicBezTo>
                    <a:pt x="5013954" y="2134068"/>
                    <a:pt x="5014321" y="2132602"/>
                    <a:pt x="5013954" y="2131137"/>
                  </a:cubicBezTo>
                  <a:lnTo>
                    <a:pt x="5201895" y="2027458"/>
                  </a:lnTo>
                  <a:cubicBezTo>
                    <a:pt x="5202627" y="2027092"/>
                    <a:pt x="5202994" y="2027458"/>
                    <a:pt x="5203360" y="2027092"/>
                  </a:cubicBezTo>
                  <a:cubicBezTo>
                    <a:pt x="5203727" y="2026725"/>
                    <a:pt x="5202994" y="2026359"/>
                    <a:pt x="5202994" y="2025993"/>
                  </a:cubicBezTo>
                  <a:lnTo>
                    <a:pt x="5234867" y="1936968"/>
                  </a:lnTo>
                  <a:cubicBezTo>
                    <a:pt x="5247323" y="1901798"/>
                    <a:pt x="5259412" y="1866994"/>
                    <a:pt x="5264175" y="1853439"/>
                  </a:cubicBezTo>
                  <a:cubicBezTo>
                    <a:pt x="5264542" y="1853439"/>
                    <a:pt x="5264542" y="1853439"/>
                    <a:pt x="5264908" y="1853439"/>
                  </a:cubicBezTo>
                  <a:cubicBezTo>
                    <a:pt x="5267473" y="1853439"/>
                    <a:pt x="5269671" y="1851974"/>
                    <a:pt x="5271136" y="1849775"/>
                  </a:cubicBezTo>
                  <a:cubicBezTo>
                    <a:pt x="5272968" y="1846478"/>
                    <a:pt x="5271502" y="1842082"/>
                    <a:pt x="5268205" y="1840617"/>
                  </a:cubicBezTo>
                  <a:cubicBezTo>
                    <a:pt x="5264908" y="1838785"/>
                    <a:pt x="5260512" y="1840250"/>
                    <a:pt x="5259046" y="1843548"/>
                  </a:cubicBezTo>
                  <a:cubicBezTo>
                    <a:pt x="5258314" y="1845013"/>
                    <a:pt x="5257947" y="1846845"/>
                    <a:pt x="5258680" y="1848676"/>
                  </a:cubicBezTo>
                  <a:cubicBezTo>
                    <a:pt x="5258680" y="1849043"/>
                    <a:pt x="5259412" y="1849409"/>
                    <a:pt x="5259412" y="1849775"/>
                  </a:cubicBezTo>
                  <a:lnTo>
                    <a:pt x="5182845" y="1920482"/>
                  </a:lnTo>
                  <a:lnTo>
                    <a:pt x="5175884" y="1885312"/>
                  </a:lnTo>
                  <a:lnTo>
                    <a:pt x="5175884" y="1885312"/>
                  </a:lnTo>
                  <a:cubicBezTo>
                    <a:pt x="5175884" y="1885312"/>
                    <a:pt x="5175884" y="1885312"/>
                    <a:pt x="5175884" y="1884946"/>
                  </a:cubicBezTo>
                  <a:lnTo>
                    <a:pt x="5175517" y="1883847"/>
                  </a:lnTo>
                  <a:cubicBezTo>
                    <a:pt x="5175517" y="1883847"/>
                    <a:pt x="5175517" y="1883847"/>
                    <a:pt x="5175517" y="1883847"/>
                  </a:cubicBezTo>
                  <a:cubicBezTo>
                    <a:pt x="5175517" y="1883847"/>
                    <a:pt x="5175517" y="1882747"/>
                    <a:pt x="5175151" y="1882381"/>
                  </a:cubicBezTo>
                  <a:cubicBezTo>
                    <a:pt x="5174784" y="1882015"/>
                    <a:pt x="5174418" y="1882747"/>
                    <a:pt x="5174052" y="1882747"/>
                  </a:cubicBezTo>
                  <a:lnTo>
                    <a:pt x="5173686" y="1882747"/>
                  </a:lnTo>
                  <a:cubicBezTo>
                    <a:pt x="5173686" y="1882747"/>
                    <a:pt x="5173319" y="1882747"/>
                    <a:pt x="5173319" y="1883114"/>
                  </a:cubicBezTo>
                  <a:cubicBezTo>
                    <a:pt x="5173319" y="1883480"/>
                    <a:pt x="5172220" y="1883114"/>
                    <a:pt x="5171854" y="1883480"/>
                  </a:cubicBezTo>
                  <a:cubicBezTo>
                    <a:pt x="5171487" y="1883847"/>
                    <a:pt x="5172220" y="1883847"/>
                    <a:pt x="5172220" y="1884213"/>
                  </a:cubicBezTo>
                  <a:lnTo>
                    <a:pt x="5133753" y="1942830"/>
                  </a:lnTo>
                  <a:cubicBezTo>
                    <a:pt x="5119099" y="1965177"/>
                    <a:pt x="5104444" y="1987525"/>
                    <a:pt x="5098583" y="1997050"/>
                  </a:cubicBezTo>
                  <a:cubicBezTo>
                    <a:pt x="5096018" y="1996318"/>
                    <a:pt x="5093454" y="1997050"/>
                    <a:pt x="5091988" y="1999249"/>
                  </a:cubicBezTo>
                  <a:lnTo>
                    <a:pt x="5021648" y="1974336"/>
                  </a:lnTo>
                  <a:lnTo>
                    <a:pt x="4950941" y="1949791"/>
                  </a:lnTo>
                  <a:cubicBezTo>
                    <a:pt x="4950941" y="1949058"/>
                    <a:pt x="4951308" y="1948325"/>
                    <a:pt x="4950941" y="1947592"/>
                  </a:cubicBezTo>
                  <a:cubicBezTo>
                    <a:pt x="4950575" y="1946127"/>
                    <a:pt x="4949110" y="1944662"/>
                    <a:pt x="4947644" y="1943929"/>
                  </a:cubicBezTo>
                  <a:cubicBezTo>
                    <a:pt x="4944347" y="1942464"/>
                    <a:pt x="4940683" y="1943563"/>
                    <a:pt x="4938851" y="1946860"/>
                  </a:cubicBezTo>
                  <a:cubicBezTo>
                    <a:pt x="4937753" y="1949424"/>
                    <a:pt x="4938485" y="1952722"/>
                    <a:pt x="4940683" y="1954553"/>
                  </a:cubicBezTo>
                  <a:cubicBezTo>
                    <a:pt x="4935188" y="1967376"/>
                    <a:pt x="4920167" y="2001813"/>
                    <a:pt x="4905147" y="2036983"/>
                  </a:cubicBezTo>
                  <a:lnTo>
                    <a:pt x="4870709" y="2117948"/>
                  </a:lnTo>
                  <a:cubicBezTo>
                    <a:pt x="4870343" y="2117948"/>
                    <a:pt x="4869611" y="2117582"/>
                    <a:pt x="4869244" y="2117582"/>
                  </a:cubicBezTo>
                  <a:cubicBezTo>
                    <a:pt x="4865214" y="2117582"/>
                    <a:pt x="4861551" y="2120512"/>
                    <a:pt x="4861551" y="2124909"/>
                  </a:cubicBezTo>
                  <a:cubicBezTo>
                    <a:pt x="4861551" y="2125641"/>
                    <a:pt x="4861551" y="2126374"/>
                    <a:pt x="4861917" y="2127107"/>
                  </a:cubicBezTo>
                  <a:lnTo>
                    <a:pt x="4669947" y="2208804"/>
                  </a:lnTo>
                  <a:cubicBezTo>
                    <a:pt x="4669214" y="2208071"/>
                    <a:pt x="4668848" y="2206972"/>
                    <a:pt x="4667748" y="2206240"/>
                  </a:cubicBezTo>
                  <a:cubicBezTo>
                    <a:pt x="4666650" y="2205507"/>
                    <a:pt x="4665917" y="2206240"/>
                    <a:pt x="4665184" y="2205873"/>
                  </a:cubicBezTo>
                  <a:lnTo>
                    <a:pt x="4636242" y="1989357"/>
                  </a:lnTo>
                  <a:cubicBezTo>
                    <a:pt x="4636975" y="1988991"/>
                    <a:pt x="4638440" y="1988624"/>
                    <a:pt x="4638807" y="1987892"/>
                  </a:cubicBezTo>
                  <a:cubicBezTo>
                    <a:pt x="4640272" y="1985327"/>
                    <a:pt x="4639173" y="1982030"/>
                    <a:pt x="4636608" y="1980564"/>
                  </a:cubicBezTo>
                  <a:cubicBezTo>
                    <a:pt x="4634776" y="1979832"/>
                    <a:pt x="4632578" y="1980198"/>
                    <a:pt x="4630747" y="1981297"/>
                  </a:cubicBezTo>
                  <a:cubicBezTo>
                    <a:pt x="4625251" y="1978000"/>
                    <a:pt x="4615360" y="1971772"/>
                    <a:pt x="4605468" y="1965910"/>
                  </a:cubicBezTo>
                  <a:lnTo>
                    <a:pt x="4579823" y="1950523"/>
                  </a:lnTo>
                  <a:cubicBezTo>
                    <a:pt x="4580190" y="1949791"/>
                    <a:pt x="4580190" y="1949058"/>
                    <a:pt x="4580190" y="1948325"/>
                  </a:cubicBezTo>
                  <a:cubicBezTo>
                    <a:pt x="4579823" y="1946860"/>
                    <a:pt x="4578724" y="1945761"/>
                    <a:pt x="4577625" y="1945394"/>
                  </a:cubicBezTo>
                  <a:cubicBezTo>
                    <a:pt x="4575061" y="1944295"/>
                    <a:pt x="4572130" y="1945028"/>
                    <a:pt x="4570664" y="1947592"/>
                  </a:cubicBezTo>
                  <a:cubicBezTo>
                    <a:pt x="4570298" y="1947959"/>
                    <a:pt x="4570664" y="1948325"/>
                    <a:pt x="4570664" y="1948691"/>
                  </a:cubicBezTo>
                  <a:lnTo>
                    <a:pt x="4523405" y="1955286"/>
                  </a:lnTo>
                  <a:lnTo>
                    <a:pt x="4473214" y="1962613"/>
                  </a:lnTo>
                  <a:cubicBezTo>
                    <a:pt x="4473214" y="1962613"/>
                    <a:pt x="4473214" y="1962247"/>
                    <a:pt x="4473214" y="1962247"/>
                  </a:cubicBezTo>
                  <a:cubicBezTo>
                    <a:pt x="4472115" y="1961514"/>
                    <a:pt x="4470283" y="1961880"/>
                    <a:pt x="4469550" y="1962979"/>
                  </a:cubicBezTo>
                  <a:cubicBezTo>
                    <a:pt x="4469550" y="1962979"/>
                    <a:pt x="4469550" y="1962979"/>
                    <a:pt x="4469550" y="1963346"/>
                  </a:cubicBezTo>
                  <a:cubicBezTo>
                    <a:pt x="4469184" y="1964445"/>
                    <a:pt x="4469550" y="1965544"/>
                    <a:pt x="4470650" y="1966277"/>
                  </a:cubicBezTo>
                  <a:lnTo>
                    <a:pt x="4488967" y="2055301"/>
                  </a:lnTo>
                  <a:lnTo>
                    <a:pt x="4506552" y="2139563"/>
                  </a:lnTo>
                  <a:cubicBezTo>
                    <a:pt x="4505087" y="2139929"/>
                    <a:pt x="4503988" y="2141028"/>
                    <a:pt x="4503255" y="2142127"/>
                  </a:cubicBezTo>
                  <a:cubicBezTo>
                    <a:pt x="4502522" y="2143959"/>
                    <a:pt x="4502156" y="2145791"/>
                    <a:pt x="4502889" y="2147623"/>
                  </a:cubicBezTo>
                  <a:cubicBezTo>
                    <a:pt x="4503621" y="2149454"/>
                    <a:pt x="4504720" y="2150920"/>
                    <a:pt x="4506552" y="2151653"/>
                  </a:cubicBezTo>
                  <a:cubicBezTo>
                    <a:pt x="4507651" y="2152019"/>
                    <a:pt x="4508751" y="2152385"/>
                    <a:pt x="4509849" y="2152385"/>
                  </a:cubicBezTo>
                  <a:cubicBezTo>
                    <a:pt x="4510582" y="2152385"/>
                    <a:pt x="4511315" y="2152019"/>
                    <a:pt x="4511681" y="2151653"/>
                  </a:cubicBezTo>
                  <a:lnTo>
                    <a:pt x="4618290" y="2326770"/>
                  </a:lnTo>
                  <a:lnTo>
                    <a:pt x="4466253" y="2415062"/>
                  </a:lnTo>
                  <a:lnTo>
                    <a:pt x="4418627" y="2391982"/>
                  </a:lnTo>
                  <a:lnTo>
                    <a:pt x="4339494" y="2353514"/>
                  </a:lnTo>
                  <a:cubicBezTo>
                    <a:pt x="4339860" y="2351316"/>
                    <a:pt x="4338762" y="2348752"/>
                    <a:pt x="4336930" y="2347653"/>
                  </a:cubicBezTo>
                  <a:cubicBezTo>
                    <a:pt x="4333999" y="2346187"/>
                    <a:pt x="4330701" y="2347286"/>
                    <a:pt x="4329236" y="2350217"/>
                  </a:cubicBezTo>
                  <a:cubicBezTo>
                    <a:pt x="4328137" y="2352782"/>
                    <a:pt x="4328870" y="2355713"/>
                    <a:pt x="4331068" y="2357178"/>
                  </a:cubicBezTo>
                  <a:lnTo>
                    <a:pt x="4304690" y="2442172"/>
                  </a:lnTo>
                  <a:lnTo>
                    <a:pt x="4277947" y="2528266"/>
                  </a:lnTo>
                  <a:close/>
                  <a:moveTo>
                    <a:pt x="4570664" y="1951989"/>
                  </a:moveTo>
                  <a:cubicBezTo>
                    <a:pt x="4571031" y="1952355"/>
                    <a:pt x="4571397" y="1953088"/>
                    <a:pt x="4571764" y="1953454"/>
                  </a:cubicBezTo>
                  <a:lnTo>
                    <a:pt x="4564436" y="1974703"/>
                  </a:lnTo>
                  <a:lnTo>
                    <a:pt x="4552713" y="1973237"/>
                  </a:lnTo>
                  <a:lnTo>
                    <a:pt x="4484204" y="1964811"/>
                  </a:lnTo>
                  <a:lnTo>
                    <a:pt x="4523405" y="1959316"/>
                  </a:lnTo>
                  <a:lnTo>
                    <a:pt x="4570664" y="1951989"/>
                  </a:lnTo>
                  <a:close/>
                  <a:moveTo>
                    <a:pt x="4843233" y="2138097"/>
                  </a:moveTo>
                  <a:lnTo>
                    <a:pt x="4688997" y="2226389"/>
                  </a:lnTo>
                  <a:lnTo>
                    <a:pt x="4671046" y="2215032"/>
                  </a:lnTo>
                  <a:cubicBezTo>
                    <a:pt x="4671412" y="2213933"/>
                    <a:pt x="4671412" y="2212834"/>
                    <a:pt x="4671412" y="2211735"/>
                  </a:cubicBezTo>
                  <a:lnTo>
                    <a:pt x="4843233" y="2138097"/>
                  </a:lnTo>
                  <a:close/>
                  <a:moveTo>
                    <a:pt x="5020183" y="1977267"/>
                  </a:moveTo>
                  <a:lnTo>
                    <a:pt x="5090889" y="2001813"/>
                  </a:lnTo>
                  <a:cubicBezTo>
                    <a:pt x="5090889" y="2002546"/>
                    <a:pt x="5090523" y="2003279"/>
                    <a:pt x="5090889" y="2004011"/>
                  </a:cubicBezTo>
                  <a:cubicBezTo>
                    <a:pt x="5091256" y="2004744"/>
                    <a:pt x="5091988" y="2005110"/>
                    <a:pt x="5092354" y="2005843"/>
                  </a:cubicBezTo>
                  <a:cubicBezTo>
                    <a:pt x="5085760" y="2015735"/>
                    <a:pt x="5068541" y="2041013"/>
                    <a:pt x="5051323" y="2066292"/>
                  </a:cubicBezTo>
                  <a:lnTo>
                    <a:pt x="5010291" y="2127107"/>
                  </a:lnTo>
                  <a:cubicBezTo>
                    <a:pt x="5009558" y="2127107"/>
                    <a:pt x="5009192" y="2127107"/>
                    <a:pt x="5008459" y="2127107"/>
                  </a:cubicBezTo>
                  <a:lnTo>
                    <a:pt x="4948377" y="1954920"/>
                  </a:lnTo>
                  <a:cubicBezTo>
                    <a:pt x="4949110" y="1954553"/>
                    <a:pt x="4949476" y="1953821"/>
                    <a:pt x="4949842" y="1953454"/>
                  </a:cubicBezTo>
                  <a:lnTo>
                    <a:pt x="5020183" y="1977267"/>
                  </a:lnTo>
                  <a:close/>
                  <a:moveTo>
                    <a:pt x="5173319" y="1888243"/>
                  </a:moveTo>
                  <a:lnTo>
                    <a:pt x="5179914" y="1922680"/>
                  </a:lnTo>
                  <a:lnTo>
                    <a:pt x="5106276" y="1991189"/>
                  </a:lnTo>
                  <a:lnTo>
                    <a:pt x="5137416" y="1943929"/>
                  </a:lnTo>
                  <a:lnTo>
                    <a:pt x="5173319" y="1888243"/>
                  </a:lnTo>
                  <a:close/>
                  <a:moveTo>
                    <a:pt x="4572496" y="2111720"/>
                  </a:moveTo>
                  <a:lnTo>
                    <a:pt x="4573962" y="2156415"/>
                  </a:lnTo>
                  <a:lnTo>
                    <a:pt x="4545386" y="2101828"/>
                  </a:lnTo>
                  <a:lnTo>
                    <a:pt x="4571397" y="2068490"/>
                  </a:lnTo>
                  <a:cubicBezTo>
                    <a:pt x="4571397" y="2078381"/>
                    <a:pt x="4572130" y="2094867"/>
                    <a:pt x="4572496" y="2111720"/>
                  </a:cubicBezTo>
                  <a:lnTo>
                    <a:pt x="4572496" y="2111720"/>
                  </a:lnTo>
                  <a:close/>
                  <a:moveTo>
                    <a:pt x="4621221" y="2186456"/>
                  </a:moveTo>
                  <a:lnTo>
                    <a:pt x="4582022" y="2164841"/>
                  </a:lnTo>
                  <a:cubicBezTo>
                    <a:pt x="4582754" y="2162277"/>
                    <a:pt x="4581655" y="2159712"/>
                    <a:pt x="4579457" y="2158247"/>
                  </a:cubicBezTo>
                  <a:cubicBezTo>
                    <a:pt x="4582388" y="2148722"/>
                    <a:pt x="4589349" y="2128206"/>
                    <a:pt x="4597042" y="2104393"/>
                  </a:cubicBezTo>
                  <a:lnTo>
                    <a:pt x="4657857" y="2206972"/>
                  </a:lnTo>
                  <a:cubicBezTo>
                    <a:pt x="4649797" y="2202210"/>
                    <a:pt x="4635509" y="2194516"/>
                    <a:pt x="4621221" y="2186456"/>
                  </a:cubicBezTo>
                  <a:close/>
                  <a:moveTo>
                    <a:pt x="4577991" y="2152752"/>
                  </a:moveTo>
                  <a:lnTo>
                    <a:pt x="4577259" y="2070688"/>
                  </a:lnTo>
                  <a:lnTo>
                    <a:pt x="4594844" y="2099996"/>
                  </a:lnTo>
                  <a:lnTo>
                    <a:pt x="4577991" y="2152752"/>
                  </a:lnTo>
                  <a:close/>
                  <a:moveTo>
                    <a:pt x="4514246" y="2141395"/>
                  </a:moveTo>
                  <a:lnTo>
                    <a:pt x="4543188" y="2104393"/>
                  </a:lnTo>
                  <a:lnTo>
                    <a:pt x="4572130" y="2158980"/>
                  </a:lnTo>
                  <a:cubicBezTo>
                    <a:pt x="4571764" y="2159346"/>
                    <a:pt x="4571031" y="2159712"/>
                    <a:pt x="4571031" y="2160079"/>
                  </a:cubicBezTo>
                  <a:lnTo>
                    <a:pt x="4543554" y="2152385"/>
                  </a:lnTo>
                  <a:cubicBezTo>
                    <a:pt x="4532930" y="2149454"/>
                    <a:pt x="4522306" y="2146890"/>
                    <a:pt x="4516078" y="2145058"/>
                  </a:cubicBezTo>
                  <a:cubicBezTo>
                    <a:pt x="4515711" y="2143959"/>
                    <a:pt x="4514978" y="2142494"/>
                    <a:pt x="4514246" y="2141395"/>
                  </a:cubicBezTo>
                  <a:lnTo>
                    <a:pt x="4514246" y="2141395"/>
                  </a:lnTo>
                  <a:close/>
                  <a:moveTo>
                    <a:pt x="4664452" y="2220161"/>
                  </a:moveTo>
                  <a:cubicBezTo>
                    <a:pt x="4664818" y="2220161"/>
                    <a:pt x="4665184" y="2220161"/>
                    <a:pt x="4665550" y="2219795"/>
                  </a:cubicBezTo>
                  <a:lnTo>
                    <a:pt x="4671046" y="2229320"/>
                  </a:lnTo>
                  <a:lnTo>
                    <a:pt x="4662253" y="2223092"/>
                  </a:lnTo>
                  <a:lnTo>
                    <a:pt x="4663352" y="2220161"/>
                  </a:lnTo>
                  <a:cubicBezTo>
                    <a:pt x="4663719" y="2220161"/>
                    <a:pt x="4664085" y="2220161"/>
                    <a:pt x="4664452" y="2220161"/>
                  </a:cubicBezTo>
                  <a:lnTo>
                    <a:pt x="4664452" y="2220161"/>
                  </a:lnTo>
                  <a:close/>
                  <a:moveTo>
                    <a:pt x="4579457" y="2169238"/>
                  </a:moveTo>
                  <a:cubicBezTo>
                    <a:pt x="4579823" y="2168871"/>
                    <a:pt x="4579823" y="2168871"/>
                    <a:pt x="4580190" y="2168505"/>
                  </a:cubicBezTo>
                  <a:lnTo>
                    <a:pt x="4600339" y="2182793"/>
                  </a:lnTo>
                  <a:lnTo>
                    <a:pt x="4587883" y="2177297"/>
                  </a:lnTo>
                  <a:lnTo>
                    <a:pt x="4581289" y="2174367"/>
                  </a:lnTo>
                  <a:lnTo>
                    <a:pt x="4579457" y="2169238"/>
                  </a:lnTo>
                  <a:close/>
                  <a:moveTo>
                    <a:pt x="4603270" y="2180595"/>
                  </a:moveTo>
                  <a:lnTo>
                    <a:pt x="4619756" y="2189754"/>
                  </a:lnTo>
                  <a:lnTo>
                    <a:pt x="4631846" y="2196348"/>
                  </a:lnTo>
                  <a:lnTo>
                    <a:pt x="4616459" y="2189754"/>
                  </a:lnTo>
                  <a:lnTo>
                    <a:pt x="4603270" y="2180595"/>
                  </a:lnTo>
                  <a:close/>
                  <a:moveTo>
                    <a:pt x="4657857" y="2211368"/>
                  </a:moveTo>
                  <a:cubicBezTo>
                    <a:pt x="4657491" y="2212467"/>
                    <a:pt x="4657491" y="2213567"/>
                    <a:pt x="4657491" y="2214666"/>
                  </a:cubicBezTo>
                  <a:cubicBezTo>
                    <a:pt x="4658223" y="2216131"/>
                    <a:pt x="4658956" y="2217596"/>
                    <a:pt x="4660421" y="2218329"/>
                  </a:cubicBezTo>
                  <a:lnTo>
                    <a:pt x="4659689" y="2220527"/>
                  </a:lnTo>
                  <a:lnTo>
                    <a:pt x="4630380" y="2199279"/>
                  </a:lnTo>
                  <a:lnTo>
                    <a:pt x="4657857" y="2211368"/>
                  </a:lnTo>
                  <a:close/>
                  <a:moveTo>
                    <a:pt x="4542089" y="2156415"/>
                  </a:moveTo>
                  <a:lnTo>
                    <a:pt x="4569932" y="2163742"/>
                  </a:lnTo>
                  <a:cubicBezTo>
                    <a:pt x="4569932" y="2164475"/>
                    <a:pt x="4569565" y="2164841"/>
                    <a:pt x="4569932" y="2165574"/>
                  </a:cubicBezTo>
                  <a:cubicBezTo>
                    <a:pt x="4570298" y="2167039"/>
                    <a:pt x="4571764" y="2168505"/>
                    <a:pt x="4573229" y="2169238"/>
                  </a:cubicBezTo>
                  <a:cubicBezTo>
                    <a:pt x="4574328" y="2169604"/>
                    <a:pt x="4575061" y="2169970"/>
                    <a:pt x="4576160" y="2169970"/>
                  </a:cubicBezTo>
                  <a:lnTo>
                    <a:pt x="4576893" y="2172901"/>
                  </a:lnTo>
                  <a:lnTo>
                    <a:pt x="4532930" y="2153851"/>
                  </a:lnTo>
                  <a:cubicBezTo>
                    <a:pt x="4535861" y="2154583"/>
                    <a:pt x="4538792" y="2155682"/>
                    <a:pt x="4542089" y="2156415"/>
                  </a:cubicBezTo>
                  <a:lnTo>
                    <a:pt x="4542089" y="2156415"/>
                  </a:lnTo>
                  <a:close/>
                  <a:moveTo>
                    <a:pt x="4643935" y="2270718"/>
                  </a:moveTo>
                  <a:lnTo>
                    <a:pt x="4660055" y="2228221"/>
                  </a:lnTo>
                  <a:lnTo>
                    <a:pt x="4671412" y="2234449"/>
                  </a:lnTo>
                  <a:cubicBezTo>
                    <a:pt x="4671046" y="2235914"/>
                    <a:pt x="4671412" y="2237380"/>
                    <a:pt x="4672511" y="2238845"/>
                  </a:cubicBezTo>
                  <a:lnTo>
                    <a:pt x="4646500" y="2280976"/>
                  </a:lnTo>
                  <a:lnTo>
                    <a:pt x="4628182" y="2310651"/>
                  </a:lnTo>
                  <a:cubicBezTo>
                    <a:pt x="4632945" y="2299660"/>
                    <a:pt x="4638440" y="2285372"/>
                    <a:pt x="4643935" y="2270718"/>
                  </a:cubicBezTo>
                  <a:lnTo>
                    <a:pt x="4643935" y="2270718"/>
                  </a:lnTo>
                  <a:close/>
                  <a:moveTo>
                    <a:pt x="4851293" y="2334097"/>
                  </a:moveTo>
                  <a:lnTo>
                    <a:pt x="4846530" y="2341791"/>
                  </a:lnTo>
                  <a:lnTo>
                    <a:pt x="4724534" y="2263757"/>
                  </a:lnTo>
                  <a:lnTo>
                    <a:pt x="4851293" y="2334097"/>
                  </a:lnTo>
                  <a:close/>
                  <a:moveTo>
                    <a:pt x="4853491" y="2337028"/>
                  </a:moveTo>
                  <a:cubicBezTo>
                    <a:pt x="4854590" y="2339227"/>
                    <a:pt x="4856421" y="2342524"/>
                    <a:pt x="4858253" y="2345821"/>
                  </a:cubicBezTo>
                  <a:cubicBezTo>
                    <a:pt x="4859353" y="2347653"/>
                    <a:pt x="4860085" y="2349484"/>
                    <a:pt x="4861184" y="2351316"/>
                  </a:cubicBezTo>
                  <a:lnTo>
                    <a:pt x="4849461" y="2343989"/>
                  </a:lnTo>
                  <a:lnTo>
                    <a:pt x="4853491" y="2337028"/>
                  </a:lnTo>
                  <a:close/>
                  <a:moveTo>
                    <a:pt x="4806231" y="2305156"/>
                  </a:moveTo>
                  <a:lnTo>
                    <a:pt x="4682036" y="2236281"/>
                  </a:lnTo>
                  <a:cubicBezTo>
                    <a:pt x="4682403" y="2235548"/>
                    <a:pt x="4682403" y="2234815"/>
                    <a:pt x="4682403" y="2234082"/>
                  </a:cubicBezTo>
                  <a:lnTo>
                    <a:pt x="4689364" y="2230053"/>
                  </a:lnTo>
                  <a:lnTo>
                    <a:pt x="4806231" y="2305156"/>
                  </a:lnTo>
                  <a:close/>
                  <a:moveTo>
                    <a:pt x="4680571" y="2231518"/>
                  </a:moveTo>
                  <a:cubicBezTo>
                    <a:pt x="4680205" y="2231152"/>
                    <a:pt x="4680205" y="2230785"/>
                    <a:pt x="4679838" y="2230419"/>
                  </a:cubicBezTo>
                  <a:cubicBezTo>
                    <a:pt x="4678739" y="2230053"/>
                    <a:pt x="4677640" y="2230053"/>
                    <a:pt x="4676541" y="2230053"/>
                  </a:cubicBezTo>
                  <a:cubicBezTo>
                    <a:pt x="4675442" y="2227854"/>
                    <a:pt x="4674343" y="2225656"/>
                    <a:pt x="4672878" y="2223092"/>
                  </a:cubicBezTo>
                  <a:lnTo>
                    <a:pt x="4669947" y="2217963"/>
                  </a:lnTo>
                  <a:lnTo>
                    <a:pt x="4669947" y="2217963"/>
                  </a:lnTo>
                  <a:lnTo>
                    <a:pt x="4686066" y="2228221"/>
                  </a:lnTo>
                  <a:lnTo>
                    <a:pt x="4680571" y="2231518"/>
                  </a:lnTo>
                  <a:close/>
                  <a:moveTo>
                    <a:pt x="4577259" y="2063727"/>
                  </a:moveTo>
                  <a:lnTo>
                    <a:pt x="4577259" y="2062262"/>
                  </a:lnTo>
                  <a:cubicBezTo>
                    <a:pt x="4577259" y="2062262"/>
                    <a:pt x="4577625" y="2062262"/>
                    <a:pt x="4577625" y="2061895"/>
                  </a:cubicBezTo>
                  <a:cubicBezTo>
                    <a:pt x="4577991" y="2061163"/>
                    <a:pt x="4577991" y="2060430"/>
                    <a:pt x="4577991" y="2059697"/>
                  </a:cubicBezTo>
                  <a:lnTo>
                    <a:pt x="4629281" y="1993753"/>
                  </a:lnTo>
                  <a:cubicBezTo>
                    <a:pt x="4624153" y="2009140"/>
                    <a:pt x="4613894" y="2041013"/>
                    <a:pt x="4603270" y="2073619"/>
                  </a:cubicBezTo>
                  <a:lnTo>
                    <a:pt x="4596309" y="2095234"/>
                  </a:lnTo>
                  <a:lnTo>
                    <a:pt x="4577259" y="2063727"/>
                  </a:lnTo>
                  <a:close/>
                  <a:moveTo>
                    <a:pt x="4572496" y="1975802"/>
                  </a:moveTo>
                  <a:lnTo>
                    <a:pt x="4568100" y="1975069"/>
                  </a:lnTo>
                  <a:lnTo>
                    <a:pt x="4572863" y="1961148"/>
                  </a:lnTo>
                  <a:lnTo>
                    <a:pt x="4572496" y="1975802"/>
                  </a:lnTo>
                  <a:close/>
                  <a:moveTo>
                    <a:pt x="4572496" y="1979465"/>
                  </a:moveTo>
                  <a:lnTo>
                    <a:pt x="4571764" y="2004744"/>
                  </a:lnTo>
                  <a:lnTo>
                    <a:pt x="4571031" y="2054202"/>
                  </a:lnTo>
                  <a:cubicBezTo>
                    <a:pt x="4570664" y="2054202"/>
                    <a:pt x="4570298" y="2054568"/>
                    <a:pt x="4570298" y="2054935"/>
                  </a:cubicBezTo>
                  <a:lnTo>
                    <a:pt x="4548317" y="2034419"/>
                  </a:lnTo>
                  <a:lnTo>
                    <a:pt x="4567001" y="1978733"/>
                  </a:lnTo>
                  <a:lnTo>
                    <a:pt x="4572496" y="1979465"/>
                  </a:lnTo>
                  <a:close/>
                  <a:moveTo>
                    <a:pt x="4546851" y="2038082"/>
                  </a:moveTo>
                  <a:lnTo>
                    <a:pt x="4567367" y="2057499"/>
                  </a:lnTo>
                  <a:cubicBezTo>
                    <a:pt x="4566634" y="2058598"/>
                    <a:pt x="4566634" y="2060064"/>
                    <a:pt x="4567001" y="2061529"/>
                  </a:cubicBezTo>
                  <a:cubicBezTo>
                    <a:pt x="4567001" y="2062262"/>
                    <a:pt x="4567734" y="2062262"/>
                    <a:pt x="4568100" y="2062628"/>
                  </a:cubicBezTo>
                  <a:lnTo>
                    <a:pt x="4542455" y="2096699"/>
                  </a:lnTo>
                  <a:lnTo>
                    <a:pt x="4532930" y="2078748"/>
                  </a:lnTo>
                  <a:lnTo>
                    <a:pt x="4546851" y="2038082"/>
                  </a:lnTo>
                  <a:close/>
                  <a:moveTo>
                    <a:pt x="4540623" y="2099630"/>
                  </a:moveTo>
                  <a:lnTo>
                    <a:pt x="4539524" y="2101462"/>
                  </a:lnTo>
                  <a:lnTo>
                    <a:pt x="4514246" y="2135533"/>
                  </a:lnTo>
                  <a:lnTo>
                    <a:pt x="4531831" y="2083144"/>
                  </a:lnTo>
                  <a:lnTo>
                    <a:pt x="4540623" y="2099630"/>
                  </a:lnTo>
                  <a:close/>
                  <a:moveTo>
                    <a:pt x="4577991" y="2177297"/>
                  </a:moveTo>
                  <a:cubicBezTo>
                    <a:pt x="4578358" y="2178396"/>
                    <a:pt x="4578724" y="2179495"/>
                    <a:pt x="4579091" y="2180961"/>
                  </a:cubicBezTo>
                  <a:lnTo>
                    <a:pt x="4547218" y="2164109"/>
                  </a:lnTo>
                  <a:lnTo>
                    <a:pt x="4577991" y="2177297"/>
                  </a:lnTo>
                  <a:close/>
                  <a:moveTo>
                    <a:pt x="4582022" y="2179129"/>
                  </a:moveTo>
                  <a:lnTo>
                    <a:pt x="4586051" y="2180961"/>
                  </a:lnTo>
                  <a:lnTo>
                    <a:pt x="4613894" y="2193051"/>
                  </a:lnTo>
                  <a:lnTo>
                    <a:pt x="4625251" y="2201111"/>
                  </a:lnTo>
                  <a:lnTo>
                    <a:pt x="4653094" y="2220894"/>
                  </a:lnTo>
                  <a:lnTo>
                    <a:pt x="4593745" y="2189021"/>
                  </a:lnTo>
                  <a:lnTo>
                    <a:pt x="4583120" y="2183525"/>
                  </a:lnTo>
                  <a:lnTo>
                    <a:pt x="4582022" y="2179129"/>
                  </a:lnTo>
                  <a:close/>
                  <a:moveTo>
                    <a:pt x="4591913" y="2191952"/>
                  </a:moveTo>
                  <a:lnTo>
                    <a:pt x="4657125" y="2226755"/>
                  </a:lnTo>
                  <a:cubicBezTo>
                    <a:pt x="4652728" y="2237746"/>
                    <a:pt x="4646866" y="2253499"/>
                    <a:pt x="4640639" y="2269619"/>
                  </a:cubicBezTo>
                  <a:lnTo>
                    <a:pt x="4620489" y="2322374"/>
                  </a:lnTo>
                  <a:cubicBezTo>
                    <a:pt x="4617192" y="2310284"/>
                    <a:pt x="4608765" y="2278045"/>
                    <a:pt x="4599973" y="2245439"/>
                  </a:cubicBezTo>
                  <a:lnTo>
                    <a:pt x="4584586" y="2188288"/>
                  </a:lnTo>
                  <a:lnTo>
                    <a:pt x="4591913" y="2191952"/>
                  </a:lnTo>
                  <a:close/>
                  <a:moveTo>
                    <a:pt x="4855689" y="2328969"/>
                  </a:moveTo>
                  <a:lnTo>
                    <a:pt x="4871076" y="2132968"/>
                  </a:lnTo>
                  <a:lnTo>
                    <a:pt x="4871809" y="2132968"/>
                  </a:lnTo>
                  <a:cubicBezTo>
                    <a:pt x="4876938" y="2143959"/>
                    <a:pt x="4888295" y="2166307"/>
                    <a:pt x="4899285" y="2188654"/>
                  </a:cubicBezTo>
                  <a:cubicBezTo>
                    <a:pt x="4911375" y="2213200"/>
                    <a:pt x="4923465" y="2237013"/>
                    <a:pt x="4928228" y="2246905"/>
                  </a:cubicBezTo>
                  <a:cubicBezTo>
                    <a:pt x="4927861" y="2247271"/>
                    <a:pt x="4927128" y="2247638"/>
                    <a:pt x="4927128" y="2248004"/>
                  </a:cubicBezTo>
                  <a:cubicBezTo>
                    <a:pt x="4926396" y="2249469"/>
                    <a:pt x="4926396" y="2251668"/>
                    <a:pt x="4927495" y="2253133"/>
                  </a:cubicBezTo>
                  <a:lnTo>
                    <a:pt x="4891592" y="2291234"/>
                  </a:lnTo>
                  <a:lnTo>
                    <a:pt x="4855689" y="2328969"/>
                  </a:lnTo>
                  <a:close/>
                  <a:moveTo>
                    <a:pt x="4866313" y="2132236"/>
                  </a:moveTo>
                  <a:cubicBezTo>
                    <a:pt x="4866680" y="2132236"/>
                    <a:pt x="4867046" y="2132602"/>
                    <a:pt x="4867779" y="2132602"/>
                  </a:cubicBezTo>
                  <a:lnTo>
                    <a:pt x="4852392" y="2330800"/>
                  </a:lnTo>
                  <a:lnTo>
                    <a:pt x="4692661" y="2228587"/>
                  </a:lnTo>
                  <a:lnTo>
                    <a:pt x="4864482" y="2130404"/>
                  </a:lnTo>
                  <a:cubicBezTo>
                    <a:pt x="4864848" y="2130770"/>
                    <a:pt x="4865214" y="2131869"/>
                    <a:pt x="4866313" y="2132236"/>
                  </a:cubicBezTo>
                  <a:lnTo>
                    <a:pt x="4866313" y="2132236"/>
                  </a:lnTo>
                  <a:close/>
                  <a:moveTo>
                    <a:pt x="4629648" y="1987892"/>
                  </a:moveTo>
                  <a:cubicBezTo>
                    <a:pt x="4624519" y="1994120"/>
                    <a:pt x="4613162" y="2007675"/>
                    <a:pt x="4602171" y="2021230"/>
                  </a:cubicBezTo>
                  <a:lnTo>
                    <a:pt x="4577625" y="2051271"/>
                  </a:lnTo>
                  <a:lnTo>
                    <a:pt x="4577259" y="1979832"/>
                  </a:lnTo>
                  <a:lnTo>
                    <a:pt x="4628915" y="1986426"/>
                  </a:lnTo>
                  <a:cubicBezTo>
                    <a:pt x="4628915" y="1986426"/>
                    <a:pt x="4628915" y="1986793"/>
                    <a:pt x="4628915" y="1987159"/>
                  </a:cubicBezTo>
                  <a:cubicBezTo>
                    <a:pt x="4628915" y="1987525"/>
                    <a:pt x="4629281" y="1987525"/>
                    <a:pt x="4629648" y="1987892"/>
                  </a:cubicBezTo>
                  <a:lnTo>
                    <a:pt x="4629648" y="1987892"/>
                  </a:lnTo>
                  <a:close/>
                  <a:moveTo>
                    <a:pt x="4545752" y="2031488"/>
                  </a:moveTo>
                  <a:lnTo>
                    <a:pt x="4523405" y="2010606"/>
                  </a:lnTo>
                  <a:lnTo>
                    <a:pt x="4476511" y="1967009"/>
                  </a:lnTo>
                  <a:lnTo>
                    <a:pt x="4552346" y="1976901"/>
                  </a:lnTo>
                  <a:lnTo>
                    <a:pt x="4563337" y="1978366"/>
                  </a:lnTo>
                  <a:lnTo>
                    <a:pt x="4545752" y="2031488"/>
                  </a:lnTo>
                  <a:close/>
                  <a:moveTo>
                    <a:pt x="4520840" y="2013170"/>
                  </a:moveTo>
                  <a:lnTo>
                    <a:pt x="4544287" y="2035151"/>
                  </a:lnTo>
                  <a:lnTo>
                    <a:pt x="4531098" y="2074352"/>
                  </a:lnTo>
                  <a:lnTo>
                    <a:pt x="4477610" y="1972871"/>
                  </a:lnTo>
                  <a:lnTo>
                    <a:pt x="4520840" y="2013170"/>
                  </a:lnTo>
                  <a:close/>
                  <a:moveTo>
                    <a:pt x="5054620" y="2067757"/>
                  </a:moveTo>
                  <a:lnTo>
                    <a:pt x="5095285" y="2007675"/>
                  </a:lnTo>
                  <a:cubicBezTo>
                    <a:pt x="5096018" y="2008041"/>
                    <a:pt x="5096384" y="2008041"/>
                    <a:pt x="5097117" y="2008041"/>
                  </a:cubicBezTo>
                  <a:cubicBezTo>
                    <a:pt x="5099315" y="2008041"/>
                    <a:pt x="5101513" y="2006576"/>
                    <a:pt x="5102613" y="2004744"/>
                  </a:cubicBezTo>
                  <a:lnTo>
                    <a:pt x="5149140" y="2015368"/>
                  </a:lnTo>
                  <a:lnTo>
                    <a:pt x="5197132" y="2025993"/>
                  </a:lnTo>
                  <a:lnTo>
                    <a:pt x="5014321" y="2126740"/>
                  </a:lnTo>
                  <a:cubicBezTo>
                    <a:pt x="5021648" y="2116116"/>
                    <a:pt x="5038134" y="2092303"/>
                    <a:pt x="5054620" y="2067757"/>
                  </a:cubicBezTo>
                  <a:lnTo>
                    <a:pt x="5054620" y="2067757"/>
                  </a:lnTo>
                  <a:close/>
                  <a:moveTo>
                    <a:pt x="5199697" y="2023062"/>
                  </a:moveTo>
                  <a:lnTo>
                    <a:pt x="5149873" y="2011705"/>
                  </a:lnTo>
                  <a:lnTo>
                    <a:pt x="5102979" y="2001447"/>
                  </a:lnTo>
                  <a:cubicBezTo>
                    <a:pt x="5102979" y="2000714"/>
                    <a:pt x="5102979" y="1999981"/>
                    <a:pt x="5102613" y="1999249"/>
                  </a:cubicBezTo>
                  <a:lnTo>
                    <a:pt x="5181013" y="1926710"/>
                  </a:lnTo>
                  <a:lnTo>
                    <a:pt x="5186508" y="1954920"/>
                  </a:lnTo>
                  <a:lnTo>
                    <a:pt x="5199697" y="2023062"/>
                  </a:lnTo>
                  <a:close/>
                  <a:moveTo>
                    <a:pt x="4476877" y="2428617"/>
                  </a:moveTo>
                  <a:lnTo>
                    <a:pt x="4458560" y="2425320"/>
                  </a:lnTo>
                  <a:cubicBezTo>
                    <a:pt x="4458560" y="2424954"/>
                    <a:pt x="4458926" y="2424221"/>
                    <a:pt x="4458560" y="2423855"/>
                  </a:cubicBezTo>
                  <a:lnTo>
                    <a:pt x="4465520" y="2419825"/>
                  </a:lnTo>
                  <a:lnTo>
                    <a:pt x="4488234" y="2430815"/>
                  </a:lnTo>
                  <a:cubicBezTo>
                    <a:pt x="4484937" y="2430083"/>
                    <a:pt x="4480907" y="2429350"/>
                    <a:pt x="4476877" y="2428617"/>
                  </a:cubicBezTo>
                  <a:close/>
                  <a:moveTo>
                    <a:pt x="4476145" y="2432281"/>
                  </a:moveTo>
                  <a:cubicBezTo>
                    <a:pt x="4483106" y="2433746"/>
                    <a:pt x="4490066" y="2434845"/>
                    <a:pt x="4494829" y="2435578"/>
                  </a:cubicBezTo>
                  <a:cubicBezTo>
                    <a:pt x="4494829" y="2437776"/>
                    <a:pt x="4496294" y="2439974"/>
                    <a:pt x="4498126" y="2441073"/>
                  </a:cubicBezTo>
                  <a:cubicBezTo>
                    <a:pt x="4499225" y="2441440"/>
                    <a:pt x="4499958" y="2441806"/>
                    <a:pt x="4501057" y="2441806"/>
                  </a:cubicBezTo>
                  <a:cubicBezTo>
                    <a:pt x="4503621" y="2441806"/>
                    <a:pt x="4505820" y="2440341"/>
                    <a:pt x="4507285" y="2438143"/>
                  </a:cubicBezTo>
                  <a:cubicBezTo>
                    <a:pt x="4508018" y="2436311"/>
                    <a:pt x="4508018" y="2434112"/>
                    <a:pt x="4506919" y="2432281"/>
                  </a:cubicBezTo>
                  <a:lnTo>
                    <a:pt x="4561872" y="2382823"/>
                  </a:lnTo>
                  <a:lnTo>
                    <a:pt x="4618290" y="2331899"/>
                  </a:lnTo>
                  <a:lnTo>
                    <a:pt x="4615726" y="2542554"/>
                  </a:lnTo>
                  <a:lnTo>
                    <a:pt x="4458560" y="2429350"/>
                  </a:lnTo>
                  <a:lnTo>
                    <a:pt x="4476145" y="2432281"/>
                  </a:lnTo>
                  <a:close/>
                  <a:moveTo>
                    <a:pt x="4649797" y="2282441"/>
                  </a:moveTo>
                  <a:lnTo>
                    <a:pt x="4675442" y="2240677"/>
                  </a:lnTo>
                  <a:cubicBezTo>
                    <a:pt x="4675809" y="2240677"/>
                    <a:pt x="4676175" y="2241043"/>
                    <a:pt x="4676541" y="2241043"/>
                  </a:cubicBezTo>
                  <a:cubicBezTo>
                    <a:pt x="4677640" y="2241043"/>
                    <a:pt x="4678739" y="2239944"/>
                    <a:pt x="4679472" y="2239212"/>
                  </a:cubicBezTo>
                  <a:lnTo>
                    <a:pt x="4844332" y="2344722"/>
                  </a:lnTo>
                  <a:lnTo>
                    <a:pt x="4818687" y="2385754"/>
                  </a:lnTo>
                  <a:cubicBezTo>
                    <a:pt x="4804399" y="2408834"/>
                    <a:pt x="4790478" y="2431548"/>
                    <a:pt x="4786814" y="2437410"/>
                  </a:cubicBezTo>
                  <a:lnTo>
                    <a:pt x="4622321" y="2327137"/>
                  </a:lnTo>
                  <a:lnTo>
                    <a:pt x="4649797" y="2282441"/>
                  </a:lnTo>
                  <a:close/>
                  <a:moveTo>
                    <a:pt x="4798171" y="2426053"/>
                  </a:moveTo>
                  <a:lnTo>
                    <a:pt x="4821984" y="2387952"/>
                  </a:lnTo>
                  <a:lnTo>
                    <a:pt x="4847263" y="2346920"/>
                  </a:lnTo>
                  <a:lnTo>
                    <a:pt x="4863016" y="2356812"/>
                  </a:lnTo>
                  <a:cubicBezTo>
                    <a:pt x="4858253" y="2361574"/>
                    <a:pt x="4841767" y="2379159"/>
                    <a:pt x="4825281" y="2397111"/>
                  </a:cubicBezTo>
                  <a:lnTo>
                    <a:pt x="4798171" y="2426053"/>
                  </a:lnTo>
                  <a:close/>
                  <a:moveTo>
                    <a:pt x="4865947" y="2353148"/>
                  </a:moveTo>
                  <a:cubicBezTo>
                    <a:pt x="4864848" y="2350950"/>
                    <a:pt x="4863016" y="2347653"/>
                    <a:pt x="4861184" y="2344355"/>
                  </a:cubicBezTo>
                  <a:lnTo>
                    <a:pt x="4855323" y="2334097"/>
                  </a:lnTo>
                  <a:lnTo>
                    <a:pt x="4893790" y="2293432"/>
                  </a:lnTo>
                  <a:lnTo>
                    <a:pt x="4920900" y="2264490"/>
                  </a:lnTo>
                  <a:lnTo>
                    <a:pt x="4897087" y="2302591"/>
                  </a:lnTo>
                  <a:lnTo>
                    <a:pt x="4865947" y="2353148"/>
                  </a:lnTo>
                  <a:close/>
                  <a:moveTo>
                    <a:pt x="4932990" y="2245073"/>
                  </a:moveTo>
                  <a:cubicBezTo>
                    <a:pt x="4932257" y="2245073"/>
                    <a:pt x="4931524" y="2245073"/>
                    <a:pt x="4931158" y="2245073"/>
                  </a:cubicBezTo>
                  <a:cubicBezTo>
                    <a:pt x="4926396" y="2235548"/>
                    <a:pt x="4914672" y="2211368"/>
                    <a:pt x="4902583" y="2186823"/>
                  </a:cubicBezTo>
                  <a:cubicBezTo>
                    <a:pt x="4891592" y="2164475"/>
                    <a:pt x="4880235" y="2142127"/>
                    <a:pt x="4874739" y="2131137"/>
                  </a:cubicBezTo>
                  <a:cubicBezTo>
                    <a:pt x="4875472" y="2130404"/>
                    <a:pt x="4876205" y="2129671"/>
                    <a:pt x="4876938" y="2128572"/>
                  </a:cubicBezTo>
                  <a:cubicBezTo>
                    <a:pt x="4877304" y="2128206"/>
                    <a:pt x="4876938" y="2127473"/>
                    <a:pt x="4876938" y="2127107"/>
                  </a:cubicBezTo>
                  <a:lnTo>
                    <a:pt x="4939218" y="2130404"/>
                  </a:lnTo>
                  <a:lnTo>
                    <a:pt x="5002964" y="2133335"/>
                  </a:lnTo>
                  <a:cubicBezTo>
                    <a:pt x="5002964" y="2133335"/>
                    <a:pt x="5002964" y="2133701"/>
                    <a:pt x="5002964" y="2133701"/>
                  </a:cubicBezTo>
                  <a:cubicBezTo>
                    <a:pt x="5003330" y="2134434"/>
                    <a:pt x="5003697" y="2134800"/>
                    <a:pt x="5004429" y="2135167"/>
                  </a:cubicBezTo>
                  <a:lnTo>
                    <a:pt x="4968527" y="2189754"/>
                  </a:lnTo>
                  <a:lnTo>
                    <a:pt x="4932990" y="2245073"/>
                  </a:lnTo>
                  <a:close/>
                  <a:moveTo>
                    <a:pt x="5202261" y="2019032"/>
                  </a:moveTo>
                  <a:lnTo>
                    <a:pt x="5189805" y="1954187"/>
                  </a:lnTo>
                  <a:lnTo>
                    <a:pt x="5183943" y="1923779"/>
                  </a:lnTo>
                  <a:lnTo>
                    <a:pt x="5261611" y="1851974"/>
                  </a:lnTo>
                  <a:lnTo>
                    <a:pt x="5231936" y="1935136"/>
                  </a:lnTo>
                  <a:lnTo>
                    <a:pt x="5202261" y="2019032"/>
                  </a:lnTo>
                  <a:close/>
                  <a:moveTo>
                    <a:pt x="4943981" y="1955286"/>
                  </a:moveTo>
                  <a:cubicBezTo>
                    <a:pt x="4944347" y="1955286"/>
                    <a:pt x="4944347" y="1955286"/>
                    <a:pt x="4944714" y="1955286"/>
                  </a:cubicBezTo>
                  <a:lnTo>
                    <a:pt x="4945080" y="1955286"/>
                  </a:lnTo>
                  <a:lnTo>
                    <a:pt x="5005162" y="2127473"/>
                  </a:lnTo>
                  <a:cubicBezTo>
                    <a:pt x="5004429" y="2127839"/>
                    <a:pt x="5003697" y="2128206"/>
                    <a:pt x="5002964" y="2128938"/>
                  </a:cubicBezTo>
                  <a:cubicBezTo>
                    <a:pt x="5002231" y="2129671"/>
                    <a:pt x="5002964" y="2129305"/>
                    <a:pt x="5002964" y="2129671"/>
                  </a:cubicBezTo>
                  <a:lnTo>
                    <a:pt x="4938851" y="2126374"/>
                  </a:lnTo>
                  <a:lnTo>
                    <a:pt x="4876938" y="2123443"/>
                  </a:lnTo>
                  <a:cubicBezTo>
                    <a:pt x="4876571" y="2121611"/>
                    <a:pt x="4875472" y="2119780"/>
                    <a:pt x="4874007" y="2118681"/>
                  </a:cubicBezTo>
                  <a:cubicBezTo>
                    <a:pt x="4879868" y="2104759"/>
                    <a:pt x="4894523" y="2071421"/>
                    <a:pt x="4908810" y="2037716"/>
                  </a:cubicBezTo>
                  <a:lnTo>
                    <a:pt x="4943981" y="1955286"/>
                  </a:lnTo>
                  <a:close/>
                  <a:moveTo>
                    <a:pt x="4620122" y="2135167"/>
                  </a:moveTo>
                  <a:cubicBezTo>
                    <a:pt x="4612795" y="2122710"/>
                    <a:pt x="4605468" y="2110621"/>
                    <a:pt x="4598874" y="2099630"/>
                  </a:cubicBezTo>
                  <a:lnTo>
                    <a:pt x="4606934" y="2075084"/>
                  </a:lnTo>
                  <a:lnTo>
                    <a:pt x="4633311" y="1993021"/>
                  </a:lnTo>
                  <a:lnTo>
                    <a:pt x="4661521" y="2204774"/>
                  </a:lnTo>
                  <a:lnTo>
                    <a:pt x="4620122" y="2135167"/>
                  </a:lnTo>
                  <a:close/>
                  <a:moveTo>
                    <a:pt x="4576893" y="1976168"/>
                  </a:moveTo>
                  <a:lnTo>
                    <a:pt x="4576893" y="1953821"/>
                  </a:lnTo>
                  <a:cubicBezTo>
                    <a:pt x="4577259" y="1953821"/>
                    <a:pt x="4577625" y="1953454"/>
                    <a:pt x="4577625" y="1953454"/>
                  </a:cubicBezTo>
                  <a:lnTo>
                    <a:pt x="4603636" y="1969208"/>
                  </a:lnTo>
                  <a:cubicBezTo>
                    <a:pt x="4612063" y="1974336"/>
                    <a:pt x="4620122" y="1979465"/>
                    <a:pt x="4625984" y="1982763"/>
                  </a:cubicBezTo>
                  <a:lnTo>
                    <a:pt x="4576893" y="1976168"/>
                  </a:lnTo>
                  <a:close/>
                  <a:moveTo>
                    <a:pt x="4529633" y="2078748"/>
                  </a:moveTo>
                  <a:lnTo>
                    <a:pt x="4509483" y="2138830"/>
                  </a:lnTo>
                  <a:lnTo>
                    <a:pt x="4491898" y="2054568"/>
                  </a:lnTo>
                  <a:cubicBezTo>
                    <a:pt x="4485304" y="2023428"/>
                    <a:pt x="4478709" y="1992288"/>
                    <a:pt x="4475412" y="1976168"/>
                  </a:cubicBezTo>
                  <a:lnTo>
                    <a:pt x="4529633" y="2078748"/>
                  </a:lnTo>
                  <a:close/>
                  <a:moveTo>
                    <a:pt x="4513879" y="2149821"/>
                  </a:moveTo>
                  <a:lnTo>
                    <a:pt x="4580190" y="2185357"/>
                  </a:lnTo>
                  <a:cubicBezTo>
                    <a:pt x="4584220" y="2201111"/>
                    <a:pt x="4590081" y="2223458"/>
                    <a:pt x="4596309" y="2245806"/>
                  </a:cubicBezTo>
                  <a:lnTo>
                    <a:pt x="4615360" y="2316512"/>
                  </a:lnTo>
                  <a:lnTo>
                    <a:pt x="4513879" y="2149821"/>
                  </a:lnTo>
                  <a:lnTo>
                    <a:pt x="4513879" y="2149821"/>
                  </a:lnTo>
                  <a:close/>
                  <a:moveTo>
                    <a:pt x="4559307" y="2379892"/>
                  </a:moveTo>
                  <a:lnTo>
                    <a:pt x="4504720" y="2429350"/>
                  </a:lnTo>
                  <a:cubicBezTo>
                    <a:pt x="4504354" y="2429350"/>
                    <a:pt x="4504354" y="2428984"/>
                    <a:pt x="4504354" y="2428617"/>
                  </a:cubicBezTo>
                  <a:cubicBezTo>
                    <a:pt x="4501790" y="2427518"/>
                    <a:pt x="4498492" y="2428251"/>
                    <a:pt x="4496661" y="2430449"/>
                  </a:cubicBezTo>
                  <a:lnTo>
                    <a:pt x="4469550" y="2417260"/>
                  </a:lnTo>
                  <a:lnTo>
                    <a:pt x="4606567" y="2337761"/>
                  </a:lnTo>
                  <a:lnTo>
                    <a:pt x="4559307" y="2379892"/>
                  </a:lnTo>
                  <a:close/>
                  <a:moveTo>
                    <a:pt x="4456362" y="2420924"/>
                  </a:moveTo>
                  <a:cubicBezTo>
                    <a:pt x="4455629" y="2420191"/>
                    <a:pt x="4455629" y="2419458"/>
                    <a:pt x="4454896" y="2419092"/>
                  </a:cubicBezTo>
                  <a:cubicBezTo>
                    <a:pt x="4452332" y="2417993"/>
                    <a:pt x="4449034" y="2418359"/>
                    <a:pt x="4446836" y="2420924"/>
                  </a:cubicBezTo>
                  <a:lnTo>
                    <a:pt x="4393349" y="2387952"/>
                  </a:lnTo>
                  <a:lnTo>
                    <a:pt x="4365139" y="2370733"/>
                  </a:lnTo>
                  <a:lnTo>
                    <a:pt x="4416062" y="2395645"/>
                  </a:lnTo>
                  <a:lnTo>
                    <a:pt x="4461491" y="2417626"/>
                  </a:lnTo>
                  <a:lnTo>
                    <a:pt x="4456362" y="2420924"/>
                  </a:lnTo>
                  <a:close/>
                  <a:moveTo>
                    <a:pt x="4333632" y="2359376"/>
                  </a:moveTo>
                  <a:cubicBezTo>
                    <a:pt x="4334732" y="2359376"/>
                    <a:pt x="4335831" y="2358277"/>
                    <a:pt x="4336564" y="2357544"/>
                  </a:cubicBezTo>
                  <a:lnTo>
                    <a:pt x="4391517" y="2391249"/>
                  </a:lnTo>
                  <a:lnTo>
                    <a:pt x="4445005" y="2423855"/>
                  </a:lnTo>
                  <a:cubicBezTo>
                    <a:pt x="4444638" y="2425320"/>
                    <a:pt x="4444272" y="2426785"/>
                    <a:pt x="4444638" y="2428251"/>
                  </a:cubicBezTo>
                  <a:lnTo>
                    <a:pt x="4444638" y="2428251"/>
                  </a:lnTo>
                  <a:lnTo>
                    <a:pt x="4281243" y="2529731"/>
                  </a:lnTo>
                  <a:cubicBezTo>
                    <a:pt x="4281243" y="2529731"/>
                    <a:pt x="4280877" y="2529365"/>
                    <a:pt x="4280877" y="2529365"/>
                  </a:cubicBezTo>
                  <a:cubicBezTo>
                    <a:pt x="4284907" y="2516542"/>
                    <a:pt x="4295898" y="2480640"/>
                    <a:pt x="4307255" y="2444371"/>
                  </a:cubicBezTo>
                  <a:lnTo>
                    <a:pt x="4333632" y="2359376"/>
                  </a:lnTo>
                  <a:close/>
                  <a:moveTo>
                    <a:pt x="4638074" y="519905"/>
                  </a:moveTo>
                  <a:cubicBezTo>
                    <a:pt x="4638074" y="519905"/>
                    <a:pt x="4638440" y="519905"/>
                    <a:pt x="4638074" y="519905"/>
                  </a:cubicBezTo>
                  <a:cubicBezTo>
                    <a:pt x="4638440" y="519905"/>
                    <a:pt x="4638440" y="520272"/>
                    <a:pt x="4638807" y="520272"/>
                  </a:cubicBezTo>
                  <a:lnTo>
                    <a:pt x="4802934" y="522836"/>
                  </a:lnTo>
                  <a:lnTo>
                    <a:pt x="4963764" y="524668"/>
                  </a:lnTo>
                  <a:lnTo>
                    <a:pt x="4880968" y="648130"/>
                  </a:lnTo>
                  <a:lnTo>
                    <a:pt x="4796706" y="774156"/>
                  </a:lnTo>
                  <a:cubicBezTo>
                    <a:pt x="4796706" y="774156"/>
                    <a:pt x="4796340" y="774156"/>
                    <a:pt x="4796340" y="774156"/>
                  </a:cubicBezTo>
                  <a:cubicBezTo>
                    <a:pt x="4796340" y="774156"/>
                    <a:pt x="4796340" y="774522"/>
                    <a:pt x="4796340" y="774522"/>
                  </a:cubicBezTo>
                  <a:cubicBezTo>
                    <a:pt x="4796340" y="774522"/>
                    <a:pt x="4796340" y="774889"/>
                    <a:pt x="4796340" y="774889"/>
                  </a:cubicBezTo>
                  <a:lnTo>
                    <a:pt x="4796340" y="774889"/>
                  </a:lnTo>
                  <a:cubicBezTo>
                    <a:pt x="4796340" y="775255"/>
                    <a:pt x="4796706" y="775621"/>
                    <a:pt x="4797072" y="775988"/>
                  </a:cubicBezTo>
                  <a:lnTo>
                    <a:pt x="4797072" y="775988"/>
                  </a:lnTo>
                  <a:cubicBezTo>
                    <a:pt x="4797072" y="775988"/>
                    <a:pt x="4797072" y="776354"/>
                    <a:pt x="4797072" y="776354"/>
                  </a:cubicBezTo>
                  <a:cubicBezTo>
                    <a:pt x="4797072" y="776354"/>
                    <a:pt x="4797072" y="776354"/>
                    <a:pt x="4797438" y="776354"/>
                  </a:cubicBezTo>
                  <a:lnTo>
                    <a:pt x="4859719" y="834971"/>
                  </a:lnTo>
                  <a:cubicBezTo>
                    <a:pt x="4890493" y="864279"/>
                    <a:pt x="4922365" y="893588"/>
                    <a:pt x="4922732" y="893954"/>
                  </a:cubicBezTo>
                  <a:lnTo>
                    <a:pt x="4923098" y="893954"/>
                  </a:lnTo>
                  <a:lnTo>
                    <a:pt x="4923098" y="893954"/>
                  </a:lnTo>
                  <a:cubicBezTo>
                    <a:pt x="4923098" y="893954"/>
                    <a:pt x="4923098" y="893954"/>
                    <a:pt x="4923098" y="893954"/>
                  </a:cubicBezTo>
                  <a:lnTo>
                    <a:pt x="4923098" y="893954"/>
                  </a:lnTo>
                  <a:cubicBezTo>
                    <a:pt x="4924564" y="895053"/>
                    <a:pt x="4963764" y="919599"/>
                    <a:pt x="5002597" y="943779"/>
                  </a:cubicBezTo>
                  <a:lnTo>
                    <a:pt x="5076601" y="989573"/>
                  </a:lnTo>
                  <a:cubicBezTo>
                    <a:pt x="5075136" y="992870"/>
                    <a:pt x="5076601" y="996900"/>
                    <a:pt x="5079898" y="998732"/>
                  </a:cubicBezTo>
                  <a:cubicBezTo>
                    <a:pt x="5080998" y="999465"/>
                    <a:pt x="5082463" y="999465"/>
                    <a:pt x="5083562" y="999465"/>
                  </a:cubicBezTo>
                  <a:cubicBezTo>
                    <a:pt x="5085394" y="999465"/>
                    <a:pt x="5087225" y="998732"/>
                    <a:pt x="5088691" y="997266"/>
                  </a:cubicBezTo>
                  <a:cubicBezTo>
                    <a:pt x="5101880" y="1006059"/>
                    <a:pt x="5136683" y="1029139"/>
                    <a:pt x="5171487" y="1051853"/>
                  </a:cubicBezTo>
                  <a:lnTo>
                    <a:pt x="5254284" y="1105708"/>
                  </a:lnTo>
                  <a:cubicBezTo>
                    <a:pt x="5253551" y="1107173"/>
                    <a:pt x="5253551" y="1109005"/>
                    <a:pt x="5253917" y="1110837"/>
                  </a:cubicBezTo>
                  <a:cubicBezTo>
                    <a:pt x="5254650" y="1113035"/>
                    <a:pt x="5256116" y="1114500"/>
                    <a:pt x="5257947" y="1115599"/>
                  </a:cubicBezTo>
                  <a:cubicBezTo>
                    <a:pt x="5259046" y="1116332"/>
                    <a:pt x="5260512" y="1116332"/>
                    <a:pt x="5261611" y="1116332"/>
                  </a:cubicBezTo>
                  <a:cubicBezTo>
                    <a:pt x="5262343" y="1116332"/>
                    <a:pt x="5263076" y="1115966"/>
                    <a:pt x="5263809" y="1115599"/>
                  </a:cubicBezTo>
                  <a:lnTo>
                    <a:pt x="5340011" y="1255181"/>
                  </a:lnTo>
                  <a:cubicBezTo>
                    <a:pt x="5374448" y="1317827"/>
                    <a:pt x="5408886" y="1380474"/>
                    <a:pt x="5418045" y="1396594"/>
                  </a:cubicBezTo>
                  <a:cubicBezTo>
                    <a:pt x="5417678" y="1396960"/>
                    <a:pt x="5417312" y="1396960"/>
                    <a:pt x="5416945" y="1397327"/>
                  </a:cubicBezTo>
                  <a:cubicBezTo>
                    <a:pt x="5416213" y="1398426"/>
                    <a:pt x="5416213" y="1399891"/>
                    <a:pt x="5416579" y="1401357"/>
                  </a:cubicBezTo>
                  <a:cubicBezTo>
                    <a:pt x="5416945" y="1402822"/>
                    <a:pt x="5418045" y="1403921"/>
                    <a:pt x="5419144" y="1404654"/>
                  </a:cubicBezTo>
                  <a:cubicBezTo>
                    <a:pt x="5419876" y="1405020"/>
                    <a:pt x="5420609" y="1405020"/>
                    <a:pt x="5421342" y="1405020"/>
                  </a:cubicBezTo>
                  <a:lnTo>
                    <a:pt x="5459443" y="1550097"/>
                  </a:lnTo>
                  <a:cubicBezTo>
                    <a:pt x="5478127" y="1620071"/>
                    <a:pt x="5496078" y="1689312"/>
                    <a:pt x="5498643" y="1698104"/>
                  </a:cubicBezTo>
                  <a:lnTo>
                    <a:pt x="5408153" y="1717155"/>
                  </a:lnTo>
                  <a:cubicBezTo>
                    <a:pt x="5374814" y="1724116"/>
                    <a:pt x="5341476" y="1731076"/>
                    <a:pt x="5325356" y="1734740"/>
                  </a:cubicBezTo>
                  <a:cubicBezTo>
                    <a:pt x="5324624" y="1732542"/>
                    <a:pt x="5322792" y="1730710"/>
                    <a:pt x="5320960" y="1729245"/>
                  </a:cubicBezTo>
                  <a:cubicBezTo>
                    <a:pt x="5319495" y="1728512"/>
                    <a:pt x="5317663" y="1728146"/>
                    <a:pt x="5316198" y="1728146"/>
                  </a:cubicBezTo>
                  <a:cubicBezTo>
                    <a:pt x="5312168" y="1728146"/>
                    <a:pt x="5308870" y="1730344"/>
                    <a:pt x="5307039" y="1733641"/>
                  </a:cubicBezTo>
                  <a:cubicBezTo>
                    <a:pt x="5305574" y="1736205"/>
                    <a:pt x="5305574" y="1738770"/>
                    <a:pt x="5306306" y="1741701"/>
                  </a:cubicBezTo>
                  <a:cubicBezTo>
                    <a:pt x="5307039" y="1744265"/>
                    <a:pt x="5308870" y="1746463"/>
                    <a:pt x="5311435" y="1747929"/>
                  </a:cubicBezTo>
                  <a:cubicBezTo>
                    <a:pt x="5312901" y="1748661"/>
                    <a:pt x="5314366" y="1749028"/>
                    <a:pt x="5316198" y="1749028"/>
                  </a:cubicBezTo>
                  <a:cubicBezTo>
                    <a:pt x="5317663" y="1749028"/>
                    <a:pt x="5319129" y="1748661"/>
                    <a:pt x="5320594" y="1747929"/>
                  </a:cubicBezTo>
                  <a:cubicBezTo>
                    <a:pt x="5328287" y="1758919"/>
                    <a:pt x="5342942" y="1779435"/>
                    <a:pt x="5357962" y="1799585"/>
                  </a:cubicBezTo>
                  <a:lnTo>
                    <a:pt x="5399727" y="1857103"/>
                  </a:lnTo>
                  <a:cubicBezTo>
                    <a:pt x="5399360" y="1858568"/>
                    <a:pt x="5399727" y="1860034"/>
                    <a:pt x="5401192" y="1860766"/>
                  </a:cubicBezTo>
                  <a:cubicBezTo>
                    <a:pt x="5402658" y="1861499"/>
                    <a:pt x="5404490" y="1860766"/>
                    <a:pt x="5405588" y="1859301"/>
                  </a:cubicBezTo>
                  <a:cubicBezTo>
                    <a:pt x="5405955" y="1858568"/>
                    <a:pt x="5405955" y="1857469"/>
                    <a:pt x="5405588" y="1856736"/>
                  </a:cubicBezTo>
                  <a:cubicBezTo>
                    <a:pt x="5411084" y="1848310"/>
                    <a:pt x="5432699" y="1813873"/>
                    <a:pt x="5453581" y="1779802"/>
                  </a:cubicBezTo>
                  <a:lnTo>
                    <a:pt x="5502306" y="1701035"/>
                  </a:lnTo>
                  <a:cubicBezTo>
                    <a:pt x="5502673" y="1701035"/>
                    <a:pt x="5503039" y="1701035"/>
                    <a:pt x="5503039" y="1700669"/>
                  </a:cubicBezTo>
                  <a:cubicBezTo>
                    <a:pt x="5503039" y="1700303"/>
                    <a:pt x="5502673" y="1700303"/>
                    <a:pt x="5503039" y="1700303"/>
                  </a:cubicBezTo>
                  <a:lnTo>
                    <a:pt x="5598291" y="1599555"/>
                  </a:lnTo>
                  <a:lnTo>
                    <a:pt x="5687316" y="1504302"/>
                  </a:lnTo>
                  <a:cubicBezTo>
                    <a:pt x="5687682" y="1504302"/>
                    <a:pt x="5687682" y="1504669"/>
                    <a:pt x="5688048" y="1505035"/>
                  </a:cubicBezTo>
                  <a:cubicBezTo>
                    <a:pt x="5689514" y="1505768"/>
                    <a:pt x="5690979" y="1506134"/>
                    <a:pt x="5692445" y="1506134"/>
                  </a:cubicBezTo>
                  <a:cubicBezTo>
                    <a:pt x="5696108" y="1506134"/>
                    <a:pt x="5699406" y="1504302"/>
                    <a:pt x="5700871" y="1501005"/>
                  </a:cubicBezTo>
                  <a:cubicBezTo>
                    <a:pt x="5703435" y="1496243"/>
                    <a:pt x="5701604" y="1490381"/>
                    <a:pt x="5696841" y="1488183"/>
                  </a:cubicBezTo>
                  <a:cubicBezTo>
                    <a:pt x="5695375" y="1487450"/>
                    <a:pt x="5693910" y="1487084"/>
                    <a:pt x="5692445" y="1487084"/>
                  </a:cubicBezTo>
                  <a:cubicBezTo>
                    <a:pt x="5690613" y="1487084"/>
                    <a:pt x="5688781" y="1487450"/>
                    <a:pt x="5687316" y="1488549"/>
                  </a:cubicBezTo>
                  <a:lnTo>
                    <a:pt x="5579973" y="1372048"/>
                  </a:lnTo>
                  <a:cubicBezTo>
                    <a:pt x="5604153" y="1367285"/>
                    <a:pt x="5623936" y="1363256"/>
                    <a:pt x="5631996" y="1361790"/>
                  </a:cubicBezTo>
                  <a:cubicBezTo>
                    <a:pt x="5632362" y="1362523"/>
                    <a:pt x="5632729" y="1363256"/>
                    <a:pt x="5633462" y="1363622"/>
                  </a:cubicBezTo>
                  <a:cubicBezTo>
                    <a:pt x="5634194" y="1363988"/>
                    <a:pt x="5634927" y="1364355"/>
                    <a:pt x="5635660" y="1364355"/>
                  </a:cubicBezTo>
                  <a:cubicBezTo>
                    <a:pt x="5637492" y="1364355"/>
                    <a:pt x="5639323" y="1363256"/>
                    <a:pt x="5640056" y="1361790"/>
                  </a:cubicBezTo>
                  <a:cubicBezTo>
                    <a:pt x="5640789" y="1360691"/>
                    <a:pt x="5640789" y="1359226"/>
                    <a:pt x="5640422" y="1358127"/>
                  </a:cubicBezTo>
                  <a:cubicBezTo>
                    <a:pt x="5640056" y="1357028"/>
                    <a:pt x="5639323" y="1355928"/>
                    <a:pt x="5637858" y="1355196"/>
                  </a:cubicBezTo>
                  <a:cubicBezTo>
                    <a:pt x="5636392" y="1354463"/>
                    <a:pt x="5634194" y="1354829"/>
                    <a:pt x="5632729" y="1355928"/>
                  </a:cubicBezTo>
                  <a:lnTo>
                    <a:pt x="5547734" y="1299876"/>
                  </a:lnTo>
                  <a:cubicBezTo>
                    <a:pt x="5514029" y="1277528"/>
                    <a:pt x="5479592" y="1255181"/>
                    <a:pt x="5465671" y="1246388"/>
                  </a:cubicBezTo>
                  <a:cubicBezTo>
                    <a:pt x="5467136" y="1242725"/>
                    <a:pt x="5465671" y="1238328"/>
                    <a:pt x="5462373" y="1236130"/>
                  </a:cubicBezTo>
                  <a:lnTo>
                    <a:pt x="5499742" y="1129521"/>
                  </a:lnTo>
                  <a:cubicBezTo>
                    <a:pt x="5515129" y="1084825"/>
                    <a:pt x="5530515" y="1040496"/>
                    <a:pt x="5536744" y="1022911"/>
                  </a:cubicBezTo>
                  <a:cubicBezTo>
                    <a:pt x="5537110" y="1022911"/>
                    <a:pt x="5537476" y="1023278"/>
                    <a:pt x="5537843" y="1023278"/>
                  </a:cubicBezTo>
                  <a:cubicBezTo>
                    <a:pt x="5541140" y="1023278"/>
                    <a:pt x="5544071" y="1021446"/>
                    <a:pt x="5545536" y="1018515"/>
                  </a:cubicBezTo>
                  <a:cubicBezTo>
                    <a:pt x="5546635" y="1016317"/>
                    <a:pt x="5547001" y="1014119"/>
                    <a:pt x="5546269" y="1011921"/>
                  </a:cubicBezTo>
                  <a:cubicBezTo>
                    <a:pt x="5544803" y="1007524"/>
                    <a:pt x="5540041" y="1004960"/>
                    <a:pt x="5535645" y="1006059"/>
                  </a:cubicBezTo>
                  <a:cubicBezTo>
                    <a:pt x="5533813" y="1006792"/>
                    <a:pt x="5531981" y="1007891"/>
                    <a:pt x="5530882" y="1009723"/>
                  </a:cubicBezTo>
                  <a:lnTo>
                    <a:pt x="5406321" y="955868"/>
                  </a:lnTo>
                  <a:lnTo>
                    <a:pt x="5283592" y="903113"/>
                  </a:lnTo>
                  <a:cubicBezTo>
                    <a:pt x="5284325" y="901281"/>
                    <a:pt x="5284325" y="899083"/>
                    <a:pt x="5283959" y="897251"/>
                  </a:cubicBezTo>
                  <a:cubicBezTo>
                    <a:pt x="5282493" y="892489"/>
                    <a:pt x="5278097" y="889192"/>
                    <a:pt x="5273334" y="889558"/>
                  </a:cubicBezTo>
                  <a:cubicBezTo>
                    <a:pt x="5272602" y="889558"/>
                    <a:pt x="5271502" y="889924"/>
                    <a:pt x="5270770" y="890291"/>
                  </a:cubicBezTo>
                  <a:lnTo>
                    <a:pt x="5209222" y="745214"/>
                  </a:lnTo>
                  <a:lnTo>
                    <a:pt x="5147308" y="600137"/>
                  </a:lnTo>
                  <a:cubicBezTo>
                    <a:pt x="5148773" y="599038"/>
                    <a:pt x="5150239" y="597939"/>
                    <a:pt x="5150971" y="596107"/>
                  </a:cubicBezTo>
                  <a:cubicBezTo>
                    <a:pt x="5153536" y="590978"/>
                    <a:pt x="5151704" y="584750"/>
                    <a:pt x="5146575" y="581819"/>
                  </a:cubicBezTo>
                  <a:cubicBezTo>
                    <a:pt x="5145110" y="581087"/>
                    <a:pt x="5143278" y="580720"/>
                    <a:pt x="5141812" y="580720"/>
                  </a:cubicBezTo>
                  <a:cubicBezTo>
                    <a:pt x="5138149" y="580720"/>
                    <a:pt x="5134852" y="582552"/>
                    <a:pt x="5133020" y="585849"/>
                  </a:cubicBezTo>
                  <a:lnTo>
                    <a:pt x="5056085" y="555808"/>
                  </a:lnTo>
                  <a:cubicBezTo>
                    <a:pt x="5020183" y="541520"/>
                    <a:pt x="4983547" y="527599"/>
                    <a:pt x="4972556" y="523569"/>
                  </a:cubicBezTo>
                  <a:lnTo>
                    <a:pt x="5107009" y="442238"/>
                  </a:lnTo>
                  <a:lnTo>
                    <a:pt x="5236699" y="363472"/>
                  </a:lnTo>
                  <a:cubicBezTo>
                    <a:pt x="5237431" y="364204"/>
                    <a:pt x="5237798" y="365670"/>
                    <a:pt x="5238897" y="366036"/>
                  </a:cubicBezTo>
                  <a:cubicBezTo>
                    <a:pt x="5240362" y="366769"/>
                    <a:pt x="5241828" y="367135"/>
                    <a:pt x="5243293" y="367135"/>
                  </a:cubicBezTo>
                  <a:cubicBezTo>
                    <a:pt x="5248789" y="367135"/>
                    <a:pt x="5253185" y="362739"/>
                    <a:pt x="5253185" y="357610"/>
                  </a:cubicBezTo>
                  <a:cubicBezTo>
                    <a:pt x="5253185" y="353946"/>
                    <a:pt x="5250987" y="350649"/>
                    <a:pt x="5247689" y="348817"/>
                  </a:cubicBezTo>
                  <a:cubicBezTo>
                    <a:pt x="5246957" y="348451"/>
                    <a:pt x="5246224" y="348451"/>
                    <a:pt x="5245491" y="348085"/>
                  </a:cubicBezTo>
                  <a:lnTo>
                    <a:pt x="5253185" y="196047"/>
                  </a:lnTo>
                  <a:lnTo>
                    <a:pt x="5260878" y="39980"/>
                  </a:lnTo>
                  <a:cubicBezTo>
                    <a:pt x="5262343" y="39613"/>
                    <a:pt x="5263809" y="38881"/>
                    <a:pt x="5264908" y="37415"/>
                  </a:cubicBezTo>
                  <a:cubicBezTo>
                    <a:pt x="5266373" y="34484"/>
                    <a:pt x="5265275" y="30821"/>
                    <a:pt x="5262343" y="28989"/>
                  </a:cubicBezTo>
                  <a:cubicBezTo>
                    <a:pt x="5259412" y="27524"/>
                    <a:pt x="5255749" y="28623"/>
                    <a:pt x="5253917" y="31554"/>
                  </a:cubicBezTo>
                  <a:cubicBezTo>
                    <a:pt x="5253551" y="31920"/>
                    <a:pt x="5253917" y="32653"/>
                    <a:pt x="5253917" y="33019"/>
                  </a:cubicBezTo>
                  <a:lnTo>
                    <a:pt x="5092354" y="61595"/>
                  </a:lnTo>
                  <a:lnTo>
                    <a:pt x="4936653" y="89438"/>
                  </a:lnTo>
                  <a:cubicBezTo>
                    <a:pt x="4935921" y="87606"/>
                    <a:pt x="4934822" y="86507"/>
                    <a:pt x="4933356" y="85408"/>
                  </a:cubicBezTo>
                  <a:cubicBezTo>
                    <a:pt x="4932257" y="84675"/>
                    <a:pt x="4930792" y="84675"/>
                    <a:pt x="4929693" y="84675"/>
                  </a:cubicBezTo>
                  <a:cubicBezTo>
                    <a:pt x="4926762" y="84675"/>
                    <a:pt x="4924197" y="86141"/>
                    <a:pt x="4923098" y="88705"/>
                  </a:cubicBezTo>
                  <a:lnTo>
                    <a:pt x="4794874" y="48406"/>
                  </a:lnTo>
                  <a:lnTo>
                    <a:pt x="4666283" y="8473"/>
                  </a:lnTo>
                  <a:cubicBezTo>
                    <a:pt x="4666650" y="5542"/>
                    <a:pt x="4665184" y="2245"/>
                    <a:pt x="4662620" y="780"/>
                  </a:cubicBezTo>
                  <a:cubicBezTo>
                    <a:pt x="4658590" y="-1052"/>
                    <a:pt x="4653827" y="413"/>
                    <a:pt x="4651629" y="4443"/>
                  </a:cubicBezTo>
                  <a:cubicBezTo>
                    <a:pt x="4649431" y="8473"/>
                    <a:pt x="4651262" y="13236"/>
                    <a:pt x="4655293" y="15434"/>
                  </a:cubicBezTo>
                  <a:cubicBezTo>
                    <a:pt x="4656392" y="16167"/>
                    <a:pt x="4657857" y="16167"/>
                    <a:pt x="4658956" y="16167"/>
                  </a:cubicBezTo>
                  <a:cubicBezTo>
                    <a:pt x="4659689" y="16167"/>
                    <a:pt x="4660788" y="15800"/>
                    <a:pt x="4661521" y="15434"/>
                  </a:cubicBezTo>
                  <a:lnTo>
                    <a:pt x="4738089" y="139995"/>
                  </a:lnTo>
                  <a:lnTo>
                    <a:pt x="4814291" y="262724"/>
                  </a:lnTo>
                  <a:cubicBezTo>
                    <a:pt x="4813192" y="263457"/>
                    <a:pt x="4812459" y="264189"/>
                    <a:pt x="4811726" y="265288"/>
                  </a:cubicBezTo>
                  <a:cubicBezTo>
                    <a:pt x="4809895" y="268952"/>
                    <a:pt x="4810994" y="273348"/>
                    <a:pt x="4813924" y="276279"/>
                  </a:cubicBezTo>
                  <a:lnTo>
                    <a:pt x="4728564" y="393513"/>
                  </a:lnTo>
                  <a:lnTo>
                    <a:pt x="4638074" y="518440"/>
                  </a:lnTo>
                  <a:cubicBezTo>
                    <a:pt x="4637707" y="518806"/>
                    <a:pt x="4637707" y="519173"/>
                    <a:pt x="4637707" y="519539"/>
                  </a:cubicBezTo>
                  <a:lnTo>
                    <a:pt x="4637707" y="519539"/>
                  </a:lnTo>
                  <a:cubicBezTo>
                    <a:pt x="4637707" y="519905"/>
                    <a:pt x="4638074" y="519905"/>
                    <a:pt x="4638440" y="520272"/>
                  </a:cubicBezTo>
                  <a:cubicBezTo>
                    <a:pt x="4638807" y="520638"/>
                    <a:pt x="4638074" y="519905"/>
                    <a:pt x="4638074" y="519905"/>
                  </a:cubicBezTo>
                  <a:lnTo>
                    <a:pt x="4638074" y="519905"/>
                  </a:lnTo>
                  <a:close/>
                  <a:moveTo>
                    <a:pt x="4740653" y="136698"/>
                  </a:moveTo>
                  <a:cubicBezTo>
                    <a:pt x="4707315" y="82843"/>
                    <a:pt x="4674343" y="29722"/>
                    <a:pt x="4663352" y="12137"/>
                  </a:cubicBezTo>
                  <a:cubicBezTo>
                    <a:pt x="4664085" y="11770"/>
                    <a:pt x="4664452" y="11038"/>
                    <a:pt x="4664818" y="10671"/>
                  </a:cubicBezTo>
                  <a:lnTo>
                    <a:pt x="4792676" y="50970"/>
                  </a:lnTo>
                  <a:lnTo>
                    <a:pt x="4921633" y="90537"/>
                  </a:lnTo>
                  <a:cubicBezTo>
                    <a:pt x="4921633" y="92735"/>
                    <a:pt x="4922365" y="94567"/>
                    <a:pt x="4923831" y="96032"/>
                  </a:cubicBezTo>
                  <a:cubicBezTo>
                    <a:pt x="4915405" y="109221"/>
                    <a:pt x="4893790" y="144025"/>
                    <a:pt x="4872907" y="178828"/>
                  </a:cubicBezTo>
                  <a:lnTo>
                    <a:pt x="4823816" y="259427"/>
                  </a:lnTo>
                  <a:cubicBezTo>
                    <a:pt x="4822717" y="259060"/>
                    <a:pt x="4821251" y="258694"/>
                    <a:pt x="4820153" y="258694"/>
                  </a:cubicBezTo>
                  <a:cubicBezTo>
                    <a:pt x="4819053" y="258694"/>
                    <a:pt x="4817588" y="259060"/>
                    <a:pt x="4816489" y="259793"/>
                  </a:cubicBezTo>
                  <a:lnTo>
                    <a:pt x="4740653" y="136698"/>
                  </a:lnTo>
                  <a:close/>
                  <a:moveTo>
                    <a:pt x="5240728" y="346619"/>
                  </a:moveTo>
                  <a:cubicBezTo>
                    <a:pt x="5237798" y="346986"/>
                    <a:pt x="5234867" y="348817"/>
                    <a:pt x="5233401" y="351748"/>
                  </a:cubicBezTo>
                  <a:cubicBezTo>
                    <a:pt x="5232303" y="353946"/>
                    <a:pt x="5231936" y="356511"/>
                    <a:pt x="5232669" y="359075"/>
                  </a:cubicBezTo>
                  <a:cubicBezTo>
                    <a:pt x="5232669" y="359442"/>
                    <a:pt x="5233035" y="359442"/>
                    <a:pt x="5233035" y="359442"/>
                  </a:cubicBezTo>
                  <a:lnTo>
                    <a:pt x="5103345" y="437842"/>
                  </a:lnTo>
                  <a:lnTo>
                    <a:pt x="4967427" y="520638"/>
                  </a:lnTo>
                  <a:lnTo>
                    <a:pt x="4894889" y="395345"/>
                  </a:lnTo>
                  <a:lnTo>
                    <a:pt x="4834074" y="290567"/>
                  </a:lnTo>
                  <a:lnTo>
                    <a:pt x="4869244" y="218761"/>
                  </a:lnTo>
                  <a:cubicBezTo>
                    <a:pt x="4894156" y="167471"/>
                    <a:pt x="4918702" y="116548"/>
                    <a:pt x="4927128" y="99329"/>
                  </a:cubicBezTo>
                  <a:cubicBezTo>
                    <a:pt x="4927495" y="99696"/>
                    <a:pt x="4928228" y="99696"/>
                    <a:pt x="4928960" y="99696"/>
                  </a:cubicBezTo>
                  <a:cubicBezTo>
                    <a:pt x="4931891" y="99696"/>
                    <a:pt x="4934822" y="98230"/>
                    <a:pt x="4935921" y="95299"/>
                  </a:cubicBezTo>
                  <a:cubicBezTo>
                    <a:pt x="4936287" y="94200"/>
                    <a:pt x="4936287" y="93101"/>
                    <a:pt x="4936287" y="92002"/>
                  </a:cubicBezTo>
                  <a:lnTo>
                    <a:pt x="5093820" y="64526"/>
                  </a:lnTo>
                  <a:lnTo>
                    <a:pt x="5252818" y="35950"/>
                  </a:lnTo>
                  <a:cubicBezTo>
                    <a:pt x="5253185" y="37049"/>
                    <a:pt x="5253917" y="38148"/>
                    <a:pt x="5255016" y="38881"/>
                  </a:cubicBezTo>
                  <a:cubicBezTo>
                    <a:pt x="5255383" y="38881"/>
                    <a:pt x="5255749" y="38881"/>
                    <a:pt x="5255749" y="39247"/>
                  </a:cubicBezTo>
                  <a:lnTo>
                    <a:pt x="5247689" y="194948"/>
                  </a:lnTo>
                  <a:lnTo>
                    <a:pt x="5240728" y="346619"/>
                  </a:lnTo>
                  <a:close/>
                  <a:moveTo>
                    <a:pt x="5403757" y="958067"/>
                  </a:moveTo>
                  <a:lnTo>
                    <a:pt x="5528684" y="1011554"/>
                  </a:lnTo>
                  <a:cubicBezTo>
                    <a:pt x="5528684" y="1012287"/>
                    <a:pt x="5528684" y="1013386"/>
                    <a:pt x="5528684" y="1014119"/>
                  </a:cubicBezTo>
                  <a:lnTo>
                    <a:pt x="5398261" y="1059181"/>
                  </a:lnTo>
                  <a:lnTo>
                    <a:pt x="5267473" y="1104609"/>
                  </a:lnTo>
                  <a:cubicBezTo>
                    <a:pt x="5266740" y="1103143"/>
                    <a:pt x="5266007" y="1102044"/>
                    <a:pt x="5264908" y="1101311"/>
                  </a:cubicBezTo>
                  <a:cubicBezTo>
                    <a:pt x="5264542" y="1101311"/>
                    <a:pt x="5263809" y="1100945"/>
                    <a:pt x="5263443" y="1100945"/>
                  </a:cubicBezTo>
                  <a:cubicBezTo>
                    <a:pt x="5264542" y="1084825"/>
                    <a:pt x="5266740" y="1044160"/>
                    <a:pt x="5268571" y="1003861"/>
                  </a:cubicBezTo>
                  <a:cubicBezTo>
                    <a:pt x="5270403" y="965760"/>
                    <a:pt x="5272235" y="928025"/>
                    <a:pt x="5273334" y="910074"/>
                  </a:cubicBezTo>
                  <a:cubicBezTo>
                    <a:pt x="5276631" y="909708"/>
                    <a:pt x="5279562" y="907876"/>
                    <a:pt x="5281394" y="904945"/>
                  </a:cubicBezTo>
                  <a:lnTo>
                    <a:pt x="5403757" y="958067"/>
                  </a:lnTo>
                  <a:close/>
                  <a:moveTo>
                    <a:pt x="5629798" y="1357760"/>
                  </a:moveTo>
                  <a:cubicBezTo>
                    <a:pt x="5621372" y="1359226"/>
                    <a:pt x="5600856" y="1363256"/>
                    <a:pt x="5575211" y="1368018"/>
                  </a:cubicBezTo>
                  <a:lnTo>
                    <a:pt x="5575211" y="1368018"/>
                  </a:lnTo>
                  <a:lnTo>
                    <a:pt x="5467869" y="1251884"/>
                  </a:lnTo>
                  <a:cubicBezTo>
                    <a:pt x="5483989" y="1262508"/>
                    <a:pt x="5514029" y="1282657"/>
                    <a:pt x="5544437" y="1302441"/>
                  </a:cubicBezTo>
                  <a:lnTo>
                    <a:pt x="5629798" y="1357760"/>
                  </a:lnTo>
                  <a:lnTo>
                    <a:pt x="5629798" y="1357760"/>
                  </a:lnTo>
                  <a:close/>
                  <a:moveTo>
                    <a:pt x="5401559" y="1854538"/>
                  </a:moveTo>
                  <a:lnTo>
                    <a:pt x="5360160" y="1797020"/>
                  </a:lnTo>
                  <a:cubicBezTo>
                    <a:pt x="5345506" y="1776504"/>
                    <a:pt x="5330485" y="1755989"/>
                    <a:pt x="5322426" y="1745364"/>
                  </a:cubicBezTo>
                  <a:cubicBezTo>
                    <a:pt x="5323158" y="1744632"/>
                    <a:pt x="5323891" y="1743899"/>
                    <a:pt x="5324258" y="1743166"/>
                  </a:cubicBezTo>
                  <a:cubicBezTo>
                    <a:pt x="5324990" y="1741701"/>
                    <a:pt x="5324990" y="1739869"/>
                    <a:pt x="5324624" y="1738037"/>
                  </a:cubicBezTo>
                  <a:cubicBezTo>
                    <a:pt x="5340377" y="1734740"/>
                    <a:pt x="5374082" y="1727779"/>
                    <a:pt x="5407786" y="1720452"/>
                  </a:cubicBezTo>
                  <a:lnTo>
                    <a:pt x="5496078" y="1701402"/>
                  </a:lnTo>
                  <a:lnTo>
                    <a:pt x="5448818" y="1776871"/>
                  </a:lnTo>
                  <a:cubicBezTo>
                    <a:pt x="5427936" y="1811308"/>
                    <a:pt x="5407054" y="1845746"/>
                    <a:pt x="5401559" y="1854538"/>
                  </a:cubicBezTo>
                  <a:close/>
                  <a:moveTo>
                    <a:pt x="5500841" y="1695906"/>
                  </a:moveTo>
                  <a:lnTo>
                    <a:pt x="5462373" y="1548998"/>
                  </a:lnTo>
                  <a:lnTo>
                    <a:pt x="5423906" y="1403555"/>
                  </a:lnTo>
                  <a:cubicBezTo>
                    <a:pt x="5424272" y="1403188"/>
                    <a:pt x="5424639" y="1403188"/>
                    <a:pt x="5425005" y="1402822"/>
                  </a:cubicBezTo>
                  <a:lnTo>
                    <a:pt x="5555794" y="1449715"/>
                  </a:lnTo>
                  <a:lnTo>
                    <a:pt x="5682553" y="1494777"/>
                  </a:lnTo>
                  <a:cubicBezTo>
                    <a:pt x="5682187" y="1496975"/>
                    <a:pt x="5682553" y="1499540"/>
                    <a:pt x="5684018" y="1501372"/>
                  </a:cubicBezTo>
                  <a:lnTo>
                    <a:pt x="5594261" y="1596624"/>
                  </a:lnTo>
                  <a:lnTo>
                    <a:pt x="5500841" y="1695906"/>
                  </a:lnTo>
                  <a:close/>
                  <a:moveTo>
                    <a:pt x="4826381" y="276645"/>
                  </a:moveTo>
                  <a:cubicBezTo>
                    <a:pt x="4827480" y="275913"/>
                    <a:pt x="4828212" y="274814"/>
                    <a:pt x="4828945" y="273714"/>
                  </a:cubicBezTo>
                  <a:cubicBezTo>
                    <a:pt x="4830044" y="271150"/>
                    <a:pt x="4830410" y="268586"/>
                    <a:pt x="4829678" y="266021"/>
                  </a:cubicBezTo>
                  <a:cubicBezTo>
                    <a:pt x="4828945" y="264556"/>
                    <a:pt x="4827846" y="263090"/>
                    <a:pt x="4826381" y="261991"/>
                  </a:cubicBezTo>
                  <a:lnTo>
                    <a:pt x="4876205" y="181393"/>
                  </a:lnTo>
                  <a:cubicBezTo>
                    <a:pt x="4888661" y="161243"/>
                    <a:pt x="4901117" y="141094"/>
                    <a:pt x="4910642" y="124974"/>
                  </a:cubicBezTo>
                  <a:lnTo>
                    <a:pt x="4865947" y="216563"/>
                  </a:lnTo>
                  <a:lnTo>
                    <a:pt x="4832242" y="286171"/>
                  </a:lnTo>
                  <a:lnTo>
                    <a:pt x="4826381" y="276645"/>
                  </a:lnTo>
                  <a:close/>
                  <a:moveTo>
                    <a:pt x="4820153" y="279210"/>
                  </a:moveTo>
                  <a:lnTo>
                    <a:pt x="4820153" y="279210"/>
                  </a:lnTo>
                  <a:cubicBezTo>
                    <a:pt x="4821251" y="279210"/>
                    <a:pt x="4822351" y="278844"/>
                    <a:pt x="4823450" y="278477"/>
                  </a:cubicBezTo>
                  <a:lnTo>
                    <a:pt x="4830410" y="290200"/>
                  </a:lnTo>
                  <a:lnTo>
                    <a:pt x="4810627" y="330866"/>
                  </a:lnTo>
                  <a:cubicBezTo>
                    <a:pt x="4812093" y="323905"/>
                    <a:pt x="4813558" y="315479"/>
                    <a:pt x="4815024" y="306686"/>
                  </a:cubicBezTo>
                  <a:cubicBezTo>
                    <a:pt x="4816855" y="296429"/>
                    <a:pt x="4818687" y="286171"/>
                    <a:pt x="4820153" y="279210"/>
                  </a:cubicBezTo>
                  <a:lnTo>
                    <a:pt x="4820153" y="279210"/>
                  </a:lnTo>
                  <a:close/>
                  <a:moveTo>
                    <a:pt x="4814657" y="347718"/>
                  </a:moveTo>
                  <a:cubicBezTo>
                    <a:pt x="4816489" y="343688"/>
                    <a:pt x="4815390" y="338926"/>
                    <a:pt x="4811726" y="336361"/>
                  </a:cubicBezTo>
                  <a:lnTo>
                    <a:pt x="4832608" y="293864"/>
                  </a:lnTo>
                  <a:lnTo>
                    <a:pt x="4891958" y="396810"/>
                  </a:lnTo>
                  <a:lnTo>
                    <a:pt x="4957169" y="508915"/>
                  </a:lnTo>
                  <a:lnTo>
                    <a:pt x="4888295" y="431614"/>
                  </a:lnTo>
                  <a:lnTo>
                    <a:pt x="4813558" y="348817"/>
                  </a:lnTo>
                  <a:cubicBezTo>
                    <a:pt x="4813924" y="348451"/>
                    <a:pt x="4814291" y="348085"/>
                    <a:pt x="4814657" y="347718"/>
                  </a:cubicBezTo>
                  <a:close/>
                  <a:moveTo>
                    <a:pt x="5124228" y="600870"/>
                  </a:moveTo>
                  <a:lnTo>
                    <a:pt x="5133020" y="596107"/>
                  </a:lnTo>
                  <a:cubicBezTo>
                    <a:pt x="5133387" y="596474"/>
                    <a:pt x="5133387" y="596840"/>
                    <a:pt x="5133753" y="597206"/>
                  </a:cubicBezTo>
                  <a:lnTo>
                    <a:pt x="5116534" y="623584"/>
                  </a:lnTo>
                  <a:lnTo>
                    <a:pt x="5111039" y="614059"/>
                  </a:lnTo>
                  <a:cubicBezTo>
                    <a:pt x="5111771" y="613692"/>
                    <a:pt x="5112504" y="612960"/>
                    <a:pt x="5112870" y="612227"/>
                  </a:cubicBezTo>
                  <a:cubicBezTo>
                    <a:pt x="5113603" y="610395"/>
                    <a:pt x="5113970" y="608563"/>
                    <a:pt x="5113237" y="606732"/>
                  </a:cubicBezTo>
                  <a:cubicBezTo>
                    <a:pt x="5116534" y="605266"/>
                    <a:pt x="5120564" y="603068"/>
                    <a:pt x="5124228" y="600870"/>
                  </a:cubicBezTo>
                  <a:lnTo>
                    <a:pt x="5124228" y="600870"/>
                  </a:lnTo>
                  <a:close/>
                  <a:moveTo>
                    <a:pt x="5176616" y="944145"/>
                  </a:moveTo>
                  <a:cubicBezTo>
                    <a:pt x="5139248" y="962463"/>
                    <a:pt x="5102246" y="980780"/>
                    <a:pt x="5088325" y="987741"/>
                  </a:cubicBezTo>
                  <a:cubicBezTo>
                    <a:pt x="5087592" y="987009"/>
                    <a:pt x="5087225" y="985909"/>
                    <a:pt x="5086493" y="985543"/>
                  </a:cubicBezTo>
                  <a:cubicBezTo>
                    <a:pt x="5085394" y="984810"/>
                    <a:pt x="5083929" y="984810"/>
                    <a:pt x="5082829" y="984810"/>
                  </a:cubicBezTo>
                  <a:cubicBezTo>
                    <a:pt x="5081364" y="984810"/>
                    <a:pt x="5079898" y="985177"/>
                    <a:pt x="5078800" y="986276"/>
                  </a:cubicBezTo>
                  <a:cubicBezTo>
                    <a:pt x="5068541" y="976384"/>
                    <a:pt x="5045095" y="954037"/>
                    <a:pt x="5021281" y="932055"/>
                  </a:cubicBezTo>
                  <a:lnTo>
                    <a:pt x="4961932" y="876736"/>
                  </a:lnTo>
                  <a:lnTo>
                    <a:pt x="5114336" y="889192"/>
                  </a:lnTo>
                  <a:lnTo>
                    <a:pt x="5261244" y="900549"/>
                  </a:lnTo>
                  <a:cubicBezTo>
                    <a:pt x="5261244" y="901281"/>
                    <a:pt x="5260878" y="902380"/>
                    <a:pt x="5260878" y="903113"/>
                  </a:cubicBezTo>
                  <a:lnTo>
                    <a:pt x="5176616" y="944145"/>
                  </a:lnTo>
                  <a:close/>
                  <a:moveTo>
                    <a:pt x="5030074" y="740451"/>
                  </a:moveTo>
                  <a:lnTo>
                    <a:pt x="4956803" y="871973"/>
                  </a:lnTo>
                  <a:lnTo>
                    <a:pt x="4943981" y="863913"/>
                  </a:lnTo>
                  <a:lnTo>
                    <a:pt x="5016153" y="751808"/>
                  </a:lnTo>
                  <a:lnTo>
                    <a:pt x="5075868" y="658754"/>
                  </a:lnTo>
                  <a:lnTo>
                    <a:pt x="5030074" y="740451"/>
                  </a:lnTo>
                  <a:close/>
                  <a:moveTo>
                    <a:pt x="4954239" y="874171"/>
                  </a:moveTo>
                  <a:lnTo>
                    <a:pt x="4939584" y="881865"/>
                  </a:lnTo>
                  <a:cubicBezTo>
                    <a:pt x="4935555" y="884063"/>
                    <a:pt x="4931891" y="885894"/>
                    <a:pt x="4928594" y="887726"/>
                  </a:cubicBezTo>
                  <a:lnTo>
                    <a:pt x="4942149" y="866844"/>
                  </a:lnTo>
                  <a:lnTo>
                    <a:pt x="4954239" y="874171"/>
                  </a:lnTo>
                  <a:close/>
                  <a:moveTo>
                    <a:pt x="5047293" y="731292"/>
                  </a:moveTo>
                  <a:lnTo>
                    <a:pt x="4987577" y="824347"/>
                  </a:lnTo>
                  <a:lnTo>
                    <a:pt x="5033371" y="742649"/>
                  </a:lnTo>
                  <a:cubicBezTo>
                    <a:pt x="5063779" y="688063"/>
                    <a:pt x="5094186" y="633842"/>
                    <a:pt x="5103711" y="615891"/>
                  </a:cubicBezTo>
                  <a:cubicBezTo>
                    <a:pt x="5104444" y="616257"/>
                    <a:pt x="5105177" y="616257"/>
                    <a:pt x="5105910" y="616257"/>
                  </a:cubicBezTo>
                  <a:cubicBezTo>
                    <a:pt x="5106642" y="616257"/>
                    <a:pt x="5107375" y="615891"/>
                    <a:pt x="5108108" y="615524"/>
                  </a:cubicBezTo>
                  <a:lnTo>
                    <a:pt x="5114336" y="626881"/>
                  </a:lnTo>
                  <a:lnTo>
                    <a:pt x="5047293" y="731292"/>
                  </a:lnTo>
                  <a:close/>
                  <a:moveTo>
                    <a:pt x="5261977" y="894321"/>
                  </a:moveTo>
                  <a:cubicBezTo>
                    <a:pt x="5261611" y="895053"/>
                    <a:pt x="5261977" y="896152"/>
                    <a:pt x="5261611" y="896885"/>
                  </a:cubicBezTo>
                  <a:lnTo>
                    <a:pt x="5114702" y="884795"/>
                  </a:lnTo>
                  <a:lnTo>
                    <a:pt x="4960467" y="872706"/>
                  </a:lnTo>
                  <a:lnTo>
                    <a:pt x="5050590" y="733124"/>
                  </a:lnTo>
                  <a:lnTo>
                    <a:pt x="5116534" y="630178"/>
                  </a:lnTo>
                  <a:lnTo>
                    <a:pt x="5187241" y="754739"/>
                  </a:lnTo>
                  <a:lnTo>
                    <a:pt x="5264908" y="890657"/>
                  </a:lnTo>
                  <a:cubicBezTo>
                    <a:pt x="5263809" y="891756"/>
                    <a:pt x="5262710" y="892855"/>
                    <a:pt x="5261977" y="894321"/>
                  </a:cubicBezTo>
                  <a:lnTo>
                    <a:pt x="5261977" y="894321"/>
                  </a:lnTo>
                  <a:close/>
                  <a:moveTo>
                    <a:pt x="5527219" y="1377177"/>
                  </a:moveTo>
                  <a:lnTo>
                    <a:pt x="5425005" y="1397327"/>
                  </a:lnTo>
                  <a:cubicBezTo>
                    <a:pt x="5424639" y="1396594"/>
                    <a:pt x="5424272" y="1395861"/>
                    <a:pt x="5423540" y="1395495"/>
                  </a:cubicBezTo>
                  <a:cubicBezTo>
                    <a:pt x="5426104" y="1384138"/>
                    <a:pt x="5433431" y="1352998"/>
                    <a:pt x="5440392" y="1321491"/>
                  </a:cubicBezTo>
                  <a:cubicBezTo>
                    <a:pt x="5446987" y="1293282"/>
                    <a:pt x="5453215" y="1264706"/>
                    <a:pt x="5456146" y="1250784"/>
                  </a:cubicBezTo>
                  <a:lnTo>
                    <a:pt x="5456146" y="1250784"/>
                  </a:lnTo>
                  <a:cubicBezTo>
                    <a:pt x="5457611" y="1250784"/>
                    <a:pt x="5459443" y="1250418"/>
                    <a:pt x="5460542" y="1249685"/>
                  </a:cubicBezTo>
                  <a:lnTo>
                    <a:pt x="5570082" y="1369117"/>
                  </a:lnTo>
                  <a:cubicBezTo>
                    <a:pt x="5557260" y="1371315"/>
                    <a:pt x="5542239" y="1374246"/>
                    <a:pt x="5527219" y="1377177"/>
                  </a:cubicBezTo>
                  <a:lnTo>
                    <a:pt x="5527219" y="1377177"/>
                  </a:lnTo>
                  <a:close/>
                  <a:moveTo>
                    <a:pt x="4967794" y="525034"/>
                  </a:moveTo>
                  <a:lnTo>
                    <a:pt x="5035936" y="567165"/>
                  </a:lnTo>
                  <a:cubicBezTo>
                    <a:pt x="5061581" y="583285"/>
                    <a:pt x="5087958" y="599038"/>
                    <a:pt x="5099315" y="605999"/>
                  </a:cubicBezTo>
                  <a:cubicBezTo>
                    <a:pt x="5098583" y="608563"/>
                    <a:pt x="5099315" y="611494"/>
                    <a:pt x="5101147" y="613326"/>
                  </a:cubicBezTo>
                  <a:lnTo>
                    <a:pt x="5013222" y="749610"/>
                  </a:lnTo>
                  <a:lnTo>
                    <a:pt x="4941050" y="861715"/>
                  </a:lnTo>
                  <a:cubicBezTo>
                    <a:pt x="4925663" y="852190"/>
                    <a:pt x="4902216" y="837169"/>
                    <a:pt x="4878770" y="822881"/>
                  </a:cubicBezTo>
                  <a:lnTo>
                    <a:pt x="4800369" y="774156"/>
                  </a:lnTo>
                  <a:lnTo>
                    <a:pt x="4884265" y="649595"/>
                  </a:lnTo>
                  <a:lnTo>
                    <a:pt x="4967794" y="525034"/>
                  </a:lnTo>
                  <a:close/>
                  <a:moveTo>
                    <a:pt x="4876938" y="826179"/>
                  </a:moveTo>
                  <a:cubicBezTo>
                    <a:pt x="4900384" y="840833"/>
                    <a:pt x="4923831" y="855487"/>
                    <a:pt x="4939218" y="865012"/>
                  </a:cubicBezTo>
                  <a:lnTo>
                    <a:pt x="4923098" y="890291"/>
                  </a:lnTo>
                  <a:cubicBezTo>
                    <a:pt x="4916504" y="884063"/>
                    <a:pt x="4889393" y="858051"/>
                    <a:pt x="4861917" y="832407"/>
                  </a:cubicBezTo>
                  <a:lnTo>
                    <a:pt x="4812093" y="785879"/>
                  </a:lnTo>
                  <a:lnTo>
                    <a:pt x="4876938" y="826179"/>
                  </a:lnTo>
                  <a:close/>
                  <a:moveTo>
                    <a:pt x="4941416" y="885162"/>
                  </a:moveTo>
                  <a:lnTo>
                    <a:pt x="4957169" y="876369"/>
                  </a:lnTo>
                  <a:lnTo>
                    <a:pt x="5018717" y="934620"/>
                  </a:lnTo>
                  <a:cubicBezTo>
                    <a:pt x="5037401" y="952205"/>
                    <a:pt x="5056085" y="969790"/>
                    <a:pt x="5068175" y="981147"/>
                  </a:cubicBezTo>
                  <a:lnTo>
                    <a:pt x="5003697" y="940848"/>
                  </a:lnTo>
                  <a:cubicBezTo>
                    <a:pt x="4969992" y="919599"/>
                    <a:pt x="4935555" y="898717"/>
                    <a:pt x="4926396" y="892855"/>
                  </a:cubicBezTo>
                  <a:cubicBezTo>
                    <a:pt x="4930426" y="891390"/>
                    <a:pt x="4935921" y="888459"/>
                    <a:pt x="4941416" y="885162"/>
                  </a:cubicBezTo>
                  <a:lnTo>
                    <a:pt x="4941416" y="885162"/>
                  </a:lnTo>
                  <a:close/>
                  <a:moveTo>
                    <a:pt x="5090523" y="990672"/>
                  </a:moveTo>
                  <a:cubicBezTo>
                    <a:pt x="5104811" y="983711"/>
                    <a:pt x="5141812" y="965760"/>
                    <a:pt x="5178448" y="947442"/>
                  </a:cubicBezTo>
                  <a:lnTo>
                    <a:pt x="5263443" y="905311"/>
                  </a:lnTo>
                  <a:cubicBezTo>
                    <a:pt x="5264542" y="906777"/>
                    <a:pt x="5265275" y="908242"/>
                    <a:pt x="5266740" y="909341"/>
                  </a:cubicBezTo>
                  <a:cubicBezTo>
                    <a:pt x="5267839" y="909708"/>
                    <a:pt x="5268571" y="910074"/>
                    <a:pt x="5269671" y="910074"/>
                  </a:cubicBezTo>
                  <a:cubicBezTo>
                    <a:pt x="5268571" y="928025"/>
                    <a:pt x="5266740" y="965760"/>
                    <a:pt x="5264542" y="1003861"/>
                  </a:cubicBezTo>
                  <a:cubicBezTo>
                    <a:pt x="5262343" y="1044160"/>
                    <a:pt x="5260512" y="1084459"/>
                    <a:pt x="5259779" y="1100945"/>
                  </a:cubicBezTo>
                  <a:cubicBezTo>
                    <a:pt x="5258314" y="1101311"/>
                    <a:pt x="5256848" y="1102044"/>
                    <a:pt x="5255749" y="1103143"/>
                  </a:cubicBezTo>
                  <a:lnTo>
                    <a:pt x="5173319" y="1048923"/>
                  </a:lnTo>
                  <a:cubicBezTo>
                    <a:pt x="5138515" y="1025842"/>
                    <a:pt x="5103711" y="1003128"/>
                    <a:pt x="5090156" y="994702"/>
                  </a:cubicBezTo>
                  <a:cubicBezTo>
                    <a:pt x="5090523" y="993603"/>
                    <a:pt x="5090523" y="992138"/>
                    <a:pt x="5090523" y="990672"/>
                  </a:cubicBezTo>
                  <a:lnTo>
                    <a:pt x="5090523" y="990672"/>
                  </a:lnTo>
                  <a:close/>
                  <a:moveTo>
                    <a:pt x="5266373" y="1114500"/>
                  </a:moveTo>
                  <a:lnTo>
                    <a:pt x="5357962" y="1177147"/>
                  </a:lnTo>
                  <a:lnTo>
                    <a:pt x="5449185" y="1239061"/>
                  </a:lnTo>
                  <a:cubicBezTo>
                    <a:pt x="5448452" y="1240893"/>
                    <a:pt x="5448086" y="1243091"/>
                    <a:pt x="5448818" y="1244923"/>
                  </a:cubicBezTo>
                  <a:cubicBezTo>
                    <a:pt x="5449551" y="1247121"/>
                    <a:pt x="5451017" y="1248953"/>
                    <a:pt x="5453215" y="1250052"/>
                  </a:cubicBezTo>
                  <a:lnTo>
                    <a:pt x="5453581" y="1250052"/>
                  </a:lnTo>
                  <a:cubicBezTo>
                    <a:pt x="5450284" y="1263607"/>
                    <a:pt x="5443689" y="1292183"/>
                    <a:pt x="5437462" y="1320758"/>
                  </a:cubicBezTo>
                  <a:cubicBezTo>
                    <a:pt x="5430501" y="1352265"/>
                    <a:pt x="5423540" y="1383771"/>
                    <a:pt x="5420976" y="1395129"/>
                  </a:cubicBezTo>
                  <a:lnTo>
                    <a:pt x="5420976" y="1395129"/>
                  </a:lnTo>
                  <a:lnTo>
                    <a:pt x="5343308" y="1253715"/>
                  </a:lnTo>
                  <a:lnTo>
                    <a:pt x="5266373" y="1114500"/>
                  </a:lnTo>
                  <a:lnTo>
                    <a:pt x="5266373" y="1114500"/>
                  </a:lnTo>
                  <a:close/>
                  <a:moveTo>
                    <a:pt x="5682920" y="1491480"/>
                  </a:moveTo>
                  <a:lnTo>
                    <a:pt x="5556893" y="1446418"/>
                  </a:lnTo>
                  <a:lnTo>
                    <a:pt x="5427570" y="1400624"/>
                  </a:lnTo>
                  <a:lnTo>
                    <a:pt x="5528317" y="1381207"/>
                  </a:lnTo>
                  <a:cubicBezTo>
                    <a:pt x="5544071" y="1378276"/>
                    <a:pt x="5559824" y="1375345"/>
                    <a:pt x="5574478" y="1372414"/>
                  </a:cubicBezTo>
                  <a:lnTo>
                    <a:pt x="5683652" y="1490381"/>
                  </a:lnTo>
                  <a:cubicBezTo>
                    <a:pt x="5683286" y="1490747"/>
                    <a:pt x="5682920" y="1491114"/>
                    <a:pt x="5682920" y="1491480"/>
                  </a:cubicBezTo>
                  <a:lnTo>
                    <a:pt x="5682920" y="1491480"/>
                  </a:lnTo>
                  <a:close/>
                  <a:moveTo>
                    <a:pt x="5457977" y="1233566"/>
                  </a:moveTo>
                  <a:cubicBezTo>
                    <a:pt x="5457611" y="1233566"/>
                    <a:pt x="5457244" y="1233199"/>
                    <a:pt x="5456878" y="1233199"/>
                  </a:cubicBezTo>
                  <a:cubicBezTo>
                    <a:pt x="5454680" y="1233199"/>
                    <a:pt x="5452482" y="1234299"/>
                    <a:pt x="5451017" y="1235764"/>
                  </a:cubicBezTo>
                  <a:lnTo>
                    <a:pt x="5360160" y="1173483"/>
                  </a:lnTo>
                  <a:lnTo>
                    <a:pt x="5268571" y="1111203"/>
                  </a:lnTo>
                  <a:cubicBezTo>
                    <a:pt x="5268938" y="1110104"/>
                    <a:pt x="5268938" y="1108639"/>
                    <a:pt x="5268938" y="1107540"/>
                  </a:cubicBezTo>
                  <a:lnTo>
                    <a:pt x="5399727" y="1062478"/>
                  </a:lnTo>
                  <a:lnTo>
                    <a:pt x="5529783" y="1017416"/>
                  </a:lnTo>
                  <a:cubicBezTo>
                    <a:pt x="5530515" y="1018515"/>
                    <a:pt x="5531248" y="1019614"/>
                    <a:pt x="5532347" y="1020713"/>
                  </a:cubicBezTo>
                  <a:lnTo>
                    <a:pt x="5494979" y="1126956"/>
                  </a:lnTo>
                  <a:lnTo>
                    <a:pt x="5457977" y="1233566"/>
                  </a:lnTo>
                  <a:close/>
                  <a:moveTo>
                    <a:pt x="5190904" y="752907"/>
                  </a:moveTo>
                  <a:lnTo>
                    <a:pt x="5118732" y="626881"/>
                  </a:lnTo>
                  <a:lnTo>
                    <a:pt x="5136317" y="599405"/>
                  </a:lnTo>
                  <a:cubicBezTo>
                    <a:pt x="5137416" y="600137"/>
                    <a:pt x="5138882" y="600504"/>
                    <a:pt x="5140347" y="600504"/>
                  </a:cubicBezTo>
                  <a:cubicBezTo>
                    <a:pt x="5141080" y="600504"/>
                    <a:pt x="5141812" y="600137"/>
                    <a:pt x="5142545" y="599771"/>
                  </a:cubicBezTo>
                  <a:lnTo>
                    <a:pt x="5204093" y="745580"/>
                  </a:lnTo>
                  <a:lnTo>
                    <a:pt x="5257947" y="872339"/>
                  </a:lnTo>
                  <a:lnTo>
                    <a:pt x="5190904" y="752907"/>
                  </a:lnTo>
                  <a:close/>
                  <a:moveTo>
                    <a:pt x="5130456" y="593176"/>
                  </a:moveTo>
                  <a:lnTo>
                    <a:pt x="5122396" y="597573"/>
                  </a:lnTo>
                  <a:cubicBezTo>
                    <a:pt x="5118366" y="599771"/>
                    <a:pt x="5114336" y="601603"/>
                    <a:pt x="5111405" y="603434"/>
                  </a:cubicBezTo>
                  <a:cubicBezTo>
                    <a:pt x="5110672" y="602702"/>
                    <a:pt x="5110672" y="601969"/>
                    <a:pt x="5109940" y="601603"/>
                  </a:cubicBezTo>
                  <a:cubicBezTo>
                    <a:pt x="5107009" y="600504"/>
                    <a:pt x="5103711" y="600870"/>
                    <a:pt x="5101513" y="603434"/>
                  </a:cubicBezTo>
                  <a:cubicBezTo>
                    <a:pt x="5090156" y="596474"/>
                    <a:pt x="5064145" y="579988"/>
                    <a:pt x="5038134" y="563868"/>
                  </a:cubicBezTo>
                  <a:lnTo>
                    <a:pt x="4985379" y="531629"/>
                  </a:lnTo>
                  <a:cubicBezTo>
                    <a:pt x="5002231" y="538223"/>
                    <a:pt x="5027876" y="548481"/>
                    <a:pt x="5053521" y="558006"/>
                  </a:cubicBezTo>
                  <a:lnTo>
                    <a:pt x="5131188" y="588047"/>
                  </a:lnTo>
                  <a:cubicBezTo>
                    <a:pt x="5130456" y="589879"/>
                    <a:pt x="5130089" y="591345"/>
                    <a:pt x="5130456" y="593176"/>
                  </a:cubicBezTo>
                  <a:lnTo>
                    <a:pt x="5130456" y="593176"/>
                  </a:lnTo>
                  <a:close/>
                  <a:moveTo>
                    <a:pt x="4815390" y="278111"/>
                  </a:moveTo>
                  <a:cubicBezTo>
                    <a:pt x="4815756" y="278111"/>
                    <a:pt x="4816122" y="278477"/>
                    <a:pt x="4816489" y="278477"/>
                  </a:cubicBezTo>
                  <a:cubicBezTo>
                    <a:pt x="4815024" y="285438"/>
                    <a:pt x="4813192" y="295696"/>
                    <a:pt x="4811360" y="305954"/>
                  </a:cubicBezTo>
                  <a:cubicBezTo>
                    <a:pt x="4809162" y="316944"/>
                    <a:pt x="4807330" y="327569"/>
                    <a:pt x="4806231" y="334896"/>
                  </a:cubicBezTo>
                  <a:cubicBezTo>
                    <a:pt x="4802934" y="334896"/>
                    <a:pt x="4800003" y="336361"/>
                    <a:pt x="4798171" y="339292"/>
                  </a:cubicBezTo>
                  <a:cubicBezTo>
                    <a:pt x="4795607" y="343688"/>
                    <a:pt x="4797438" y="349550"/>
                    <a:pt x="4802201" y="351748"/>
                  </a:cubicBezTo>
                  <a:cubicBezTo>
                    <a:pt x="4805132" y="353214"/>
                    <a:pt x="4808795" y="353214"/>
                    <a:pt x="4811360" y="351382"/>
                  </a:cubicBezTo>
                  <a:lnTo>
                    <a:pt x="4885364" y="434545"/>
                  </a:lnTo>
                  <a:cubicBezTo>
                    <a:pt x="4919801" y="472646"/>
                    <a:pt x="4954239" y="510747"/>
                    <a:pt x="4963398" y="521004"/>
                  </a:cubicBezTo>
                  <a:lnTo>
                    <a:pt x="4803300" y="518806"/>
                  </a:lnTo>
                  <a:lnTo>
                    <a:pt x="4642470" y="516975"/>
                  </a:lnTo>
                  <a:lnTo>
                    <a:pt x="4731128" y="394978"/>
                  </a:lnTo>
                  <a:cubicBezTo>
                    <a:pt x="4767031" y="345520"/>
                    <a:pt x="4802201" y="296429"/>
                    <a:pt x="4815390" y="278111"/>
                  </a:cubicBezTo>
                  <a:lnTo>
                    <a:pt x="4815390" y="278111"/>
                  </a:lnTo>
                  <a:close/>
                  <a:moveTo>
                    <a:pt x="5660572" y="2219428"/>
                  </a:moveTo>
                  <a:cubicBezTo>
                    <a:pt x="5660205" y="2219428"/>
                    <a:pt x="5659839" y="2218696"/>
                    <a:pt x="5659473" y="2218696"/>
                  </a:cubicBezTo>
                  <a:cubicBezTo>
                    <a:pt x="5658007" y="2219062"/>
                    <a:pt x="5657641" y="2220894"/>
                    <a:pt x="5658007" y="2221993"/>
                  </a:cubicBezTo>
                  <a:cubicBezTo>
                    <a:pt x="5658007" y="2221993"/>
                    <a:pt x="5658374" y="2221993"/>
                    <a:pt x="5658374" y="2221993"/>
                  </a:cubicBezTo>
                  <a:lnTo>
                    <a:pt x="5607450" y="2413230"/>
                  </a:lnTo>
                  <a:lnTo>
                    <a:pt x="5558725" y="2599339"/>
                  </a:lnTo>
                  <a:cubicBezTo>
                    <a:pt x="5557626" y="2598972"/>
                    <a:pt x="5556893" y="2598972"/>
                    <a:pt x="5555794" y="2599339"/>
                  </a:cubicBezTo>
                  <a:cubicBezTo>
                    <a:pt x="5553962" y="2600072"/>
                    <a:pt x="5552131" y="2601537"/>
                    <a:pt x="5551398" y="2603735"/>
                  </a:cubicBezTo>
                  <a:cubicBezTo>
                    <a:pt x="5550665" y="2605567"/>
                    <a:pt x="5550665" y="2607765"/>
                    <a:pt x="5551398" y="2609597"/>
                  </a:cubicBezTo>
                  <a:cubicBezTo>
                    <a:pt x="5551764" y="2610330"/>
                    <a:pt x="5552497" y="2611429"/>
                    <a:pt x="5553230" y="2611795"/>
                  </a:cubicBezTo>
                  <a:lnTo>
                    <a:pt x="5505970" y="2684333"/>
                  </a:lnTo>
                  <a:cubicBezTo>
                    <a:pt x="5485454" y="2715474"/>
                    <a:pt x="5465304" y="2746980"/>
                    <a:pt x="5458344" y="2758337"/>
                  </a:cubicBezTo>
                  <a:cubicBezTo>
                    <a:pt x="5456878" y="2757971"/>
                    <a:pt x="5455413" y="2757971"/>
                    <a:pt x="5454314" y="2758337"/>
                  </a:cubicBezTo>
                  <a:cubicBezTo>
                    <a:pt x="5451017" y="2759803"/>
                    <a:pt x="5449551" y="2763466"/>
                    <a:pt x="5450650" y="2766763"/>
                  </a:cubicBezTo>
                  <a:cubicBezTo>
                    <a:pt x="5452116" y="2770060"/>
                    <a:pt x="5455779" y="2771526"/>
                    <a:pt x="5459076" y="2770427"/>
                  </a:cubicBezTo>
                  <a:cubicBezTo>
                    <a:pt x="5459809" y="2770060"/>
                    <a:pt x="5460175" y="2769328"/>
                    <a:pt x="5460908" y="2768595"/>
                  </a:cubicBezTo>
                  <a:cubicBezTo>
                    <a:pt x="5477761" y="2778487"/>
                    <a:pt x="5538942" y="2813290"/>
                    <a:pt x="5600123" y="2847728"/>
                  </a:cubicBezTo>
                  <a:lnTo>
                    <a:pt x="5734942" y="2923563"/>
                  </a:lnTo>
                  <a:cubicBezTo>
                    <a:pt x="5733843" y="2926128"/>
                    <a:pt x="5733843" y="2929059"/>
                    <a:pt x="5734576" y="2931623"/>
                  </a:cubicBezTo>
                  <a:cubicBezTo>
                    <a:pt x="5736407" y="2936019"/>
                    <a:pt x="5740437" y="2938950"/>
                    <a:pt x="5745200" y="2938950"/>
                  </a:cubicBezTo>
                  <a:cubicBezTo>
                    <a:pt x="5746665" y="2938950"/>
                    <a:pt x="5748131" y="2938584"/>
                    <a:pt x="5749230" y="2938218"/>
                  </a:cubicBezTo>
                  <a:cubicBezTo>
                    <a:pt x="5752160" y="2937119"/>
                    <a:pt x="5754725" y="2934554"/>
                    <a:pt x="5755824" y="2931257"/>
                  </a:cubicBezTo>
                  <a:lnTo>
                    <a:pt x="5933506" y="2962764"/>
                  </a:lnTo>
                  <a:lnTo>
                    <a:pt x="6119981" y="2995003"/>
                  </a:lnTo>
                  <a:cubicBezTo>
                    <a:pt x="6120714" y="2996468"/>
                    <a:pt x="6122179" y="2996835"/>
                    <a:pt x="6123645" y="2996468"/>
                  </a:cubicBezTo>
                  <a:cubicBezTo>
                    <a:pt x="6124378" y="2996102"/>
                    <a:pt x="6125110" y="2995369"/>
                    <a:pt x="6125110" y="2994636"/>
                  </a:cubicBezTo>
                  <a:lnTo>
                    <a:pt x="6297664" y="2948476"/>
                  </a:lnTo>
                  <a:lnTo>
                    <a:pt x="6471683" y="2901582"/>
                  </a:lnTo>
                  <a:cubicBezTo>
                    <a:pt x="6472049" y="2901582"/>
                    <a:pt x="6472416" y="2902315"/>
                    <a:pt x="6472416" y="2901948"/>
                  </a:cubicBezTo>
                  <a:cubicBezTo>
                    <a:pt x="6473514" y="2901582"/>
                    <a:pt x="6474247" y="2900117"/>
                    <a:pt x="6473881" y="2899018"/>
                  </a:cubicBezTo>
                  <a:cubicBezTo>
                    <a:pt x="6473881" y="2899018"/>
                    <a:pt x="6473881" y="2899018"/>
                    <a:pt x="6473881" y="2899018"/>
                  </a:cubicBezTo>
                  <a:cubicBezTo>
                    <a:pt x="6473881" y="2898651"/>
                    <a:pt x="6473514" y="2899018"/>
                    <a:pt x="6473148" y="2898651"/>
                  </a:cubicBezTo>
                  <a:cubicBezTo>
                    <a:pt x="6472782" y="2893889"/>
                    <a:pt x="6468019" y="2845896"/>
                    <a:pt x="6463257" y="2797537"/>
                  </a:cubicBezTo>
                  <a:cubicBezTo>
                    <a:pt x="6458860" y="2746980"/>
                    <a:pt x="6452999" y="2696057"/>
                    <a:pt x="6452999" y="2695690"/>
                  </a:cubicBezTo>
                  <a:lnTo>
                    <a:pt x="6452999" y="2695690"/>
                  </a:lnTo>
                  <a:cubicBezTo>
                    <a:pt x="6452999" y="2695324"/>
                    <a:pt x="6453365" y="2695324"/>
                    <a:pt x="6453365" y="2694958"/>
                  </a:cubicBezTo>
                  <a:cubicBezTo>
                    <a:pt x="6453365" y="2694591"/>
                    <a:pt x="6452999" y="2694958"/>
                    <a:pt x="6452632" y="2694591"/>
                  </a:cubicBezTo>
                  <a:cubicBezTo>
                    <a:pt x="6451533" y="2691294"/>
                    <a:pt x="6436513" y="2639271"/>
                    <a:pt x="6420393" y="2587615"/>
                  </a:cubicBezTo>
                  <a:lnTo>
                    <a:pt x="6389986" y="2488333"/>
                  </a:lnTo>
                  <a:cubicBezTo>
                    <a:pt x="6394015" y="2486501"/>
                    <a:pt x="6395847" y="2481739"/>
                    <a:pt x="6394015" y="2477343"/>
                  </a:cubicBezTo>
                  <a:cubicBezTo>
                    <a:pt x="6392550" y="2474045"/>
                    <a:pt x="6389253" y="2472214"/>
                    <a:pt x="6385589" y="2472580"/>
                  </a:cubicBezTo>
                  <a:cubicBezTo>
                    <a:pt x="6380827" y="2454628"/>
                    <a:pt x="6367638" y="2406270"/>
                    <a:pt x="6353716" y="2358277"/>
                  </a:cubicBezTo>
                  <a:lnTo>
                    <a:pt x="6321843" y="2245073"/>
                  </a:lnTo>
                  <a:cubicBezTo>
                    <a:pt x="6323675" y="2244340"/>
                    <a:pt x="6325507" y="2242509"/>
                    <a:pt x="6326240" y="2240677"/>
                  </a:cubicBezTo>
                  <a:cubicBezTo>
                    <a:pt x="6327339" y="2238479"/>
                    <a:pt x="6327339" y="2235548"/>
                    <a:pt x="6326240" y="2233350"/>
                  </a:cubicBezTo>
                  <a:cubicBezTo>
                    <a:pt x="6324774" y="2229686"/>
                    <a:pt x="6321111" y="2227854"/>
                    <a:pt x="6317081" y="2228221"/>
                  </a:cubicBezTo>
                  <a:cubicBezTo>
                    <a:pt x="6311952" y="2208438"/>
                    <a:pt x="6298397" y="2154217"/>
                    <a:pt x="6284109" y="2099996"/>
                  </a:cubicBezTo>
                  <a:cubicBezTo>
                    <a:pt x="6270187" y="2046508"/>
                    <a:pt x="6256266" y="1993387"/>
                    <a:pt x="6250771" y="1972871"/>
                  </a:cubicBezTo>
                  <a:cubicBezTo>
                    <a:pt x="6252969" y="1971772"/>
                    <a:pt x="6254800" y="1970307"/>
                    <a:pt x="6255899" y="1968108"/>
                  </a:cubicBezTo>
                  <a:cubicBezTo>
                    <a:pt x="6256998" y="1965544"/>
                    <a:pt x="6256998" y="1962979"/>
                    <a:pt x="6255899" y="1960415"/>
                  </a:cubicBezTo>
                  <a:cubicBezTo>
                    <a:pt x="6253701" y="1955286"/>
                    <a:pt x="6248206" y="1952722"/>
                    <a:pt x="6242710" y="1954920"/>
                  </a:cubicBezTo>
                  <a:cubicBezTo>
                    <a:pt x="6237948" y="1957118"/>
                    <a:pt x="6235383" y="1962613"/>
                    <a:pt x="6237215" y="1967376"/>
                  </a:cubicBezTo>
                  <a:cubicBezTo>
                    <a:pt x="6218165" y="1978000"/>
                    <a:pt x="6169073" y="2005477"/>
                    <a:pt x="6119981" y="2033686"/>
                  </a:cubicBezTo>
                  <a:lnTo>
                    <a:pt x="6002748" y="2100729"/>
                  </a:lnTo>
                  <a:cubicBezTo>
                    <a:pt x="6000183" y="2097432"/>
                    <a:pt x="5995787" y="2095966"/>
                    <a:pt x="5991757" y="2097432"/>
                  </a:cubicBezTo>
                  <a:cubicBezTo>
                    <a:pt x="5989193" y="2098531"/>
                    <a:pt x="5987361" y="2100363"/>
                    <a:pt x="5986262" y="2102927"/>
                  </a:cubicBezTo>
                  <a:cubicBezTo>
                    <a:pt x="5985895" y="2104759"/>
                    <a:pt x="5985895" y="2106591"/>
                    <a:pt x="5986262" y="2108423"/>
                  </a:cubicBezTo>
                  <a:lnTo>
                    <a:pt x="5827630" y="2162277"/>
                  </a:lnTo>
                  <a:lnTo>
                    <a:pt x="5660572" y="2219428"/>
                  </a:lnTo>
                  <a:close/>
                  <a:moveTo>
                    <a:pt x="6121813" y="2037716"/>
                  </a:moveTo>
                  <a:cubicBezTo>
                    <a:pt x="6171271" y="2009873"/>
                    <a:pt x="6220729" y="1981663"/>
                    <a:pt x="6239047" y="1971039"/>
                  </a:cubicBezTo>
                  <a:cubicBezTo>
                    <a:pt x="6240879" y="1973237"/>
                    <a:pt x="6243443" y="1974703"/>
                    <a:pt x="6246374" y="1974703"/>
                  </a:cubicBezTo>
                  <a:cubicBezTo>
                    <a:pt x="6246740" y="1974703"/>
                    <a:pt x="6246740" y="1974703"/>
                    <a:pt x="6247107" y="1974703"/>
                  </a:cubicBezTo>
                  <a:lnTo>
                    <a:pt x="6280079" y="2101828"/>
                  </a:lnTo>
                  <a:cubicBezTo>
                    <a:pt x="6294000" y="2155682"/>
                    <a:pt x="6308288" y="2209537"/>
                    <a:pt x="6313784" y="2229686"/>
                  </a:cubicBezTo>
                  <a:cubicBezTo>
                    <a:pt x="6312318" y="2230419"/>
                    <a:pt x="6311219" y="2231518"/>
                    <a:pt x="6310486" y="2232983"/>
                  </a:cubicBezTo>
                  <a:cubicBezTo>
                    <a:pt x="6288871" y="2224191"/>
                    <a:pt x="6223660" y="2197813"/>
                    <a:pt x="6157350" y="2170703"/>
                  </a:cubicBezTo>
                  <a:lnTo>
                    <a:pt x="6004946" y="2109522"/>
                  </a:lnTo>
                  <a:cubicBezTo>
                    <a:pt x="6005312" y="2107690"/>
                    <a:pt x="6005312" y="2105858"/>
                    <a:pt x="6004946" y="2104026"/>
                  </a:cubicBezTo>
                  <a:lnTo>
                    <a:pt x="6121813" y="2037716"/>
                  </a:lnTo>
                  <a:close/>
                  <a:moveTo>
                    <a:pt x="6123645" y="2991339"/>
                  </a:moveTo>
                  <a:cubicBezTo>
                    <a:pt x="6123279" y="2990973"/>
                    <a:pt x="6123279" y="2990973"/>
                    <a:pt x="6122912" y="2990606"/>
                  </a:cubicBezTo>
                  <a:cubicBezTo>
                    <a:pt x="6119981" y="2980715"/>
                    <a:pt x="6107525" y="2940416"/>
                    <a:pt x="6095070" y="2899750"/>
                  </a:cubicBezTo>
                  <a:cubicBezTo>
                    <a:pt x="6084445" y="2864947"/>
                    <a:pt x="6073454" y="2830143"/>
                    <a:pt x="6068692" y="2814756"/>
                  </a:cubicBezTo>
                  <a:cubicBezTo>
                    <a:pt x="6070523" y="2814023"/>
                    <a:pt x="6071623" y="2812558"/>
                    <a:pt x="6072721" y="2811092"/>
                  </a:cubicBezTo>
                  <a:cubicBezTo>
                    <a:pt x="6073088" y="2809627"/>
                    <a:pt x="6073088" y="2808161"/>
                    <a:pt x="6072721" y="2807062"/>
                  </a:cubicBezTo>
                  <a:lnTo>
                    <a:pt x="6258464" y="2753574"/>
                  </a:lnTo>
                  <a:lnTo>
                    <a:pt x="6411234" y="2709246"/>
                  </a:lnTo>
                  <a:cubicBezTo>
                    <a:pt x="6417462" y="2730128"/>
                    <a:pt x="6426987" y="2761634"/>
                    <a:pt x="6436879" y="2793507"/>
                  </a:cubicBezTo>
                  <a:cubicBezTo>
                    <a:pt x="6451899" y="2842232"/>
                    <a:pt x="6466920" y="2890591"/>
                    <a:pt x="6469118" y="2899018"/>
                  </a:cubicBezTo>
                  <a:lnTo>
                    <a:pt x="6296198" y="2944812"/>
                  </a:lnTo>
                  <a:lnTo>
                    <a:pt x="6123645" y="2991339"/>
                  </a:lnTo>
                  <a:close/>
                  <a:moveTo>
                    <a:pt x="5756191" y="2927593"/>
                  </a:moveTo>
                  <a:cubicBezTo>
                    <a:pt x="5756191" y="2926861"/>
                    <a:pt x="5755824" y="2925761"/>
                    <a:pt x="5755824" y="2925029"/>
                  </a:cubicBezTo>
                  <a:lnTo>
                    <a:pt x="5883682" y="2877403"/>
                  </a:lnTo>
                  <a:lnTo>
                    <a:pt x="5984796" y="2927593"/>
                  </a:lnTo>
                  <a:cubicBezTo>
                    <a:pt x="6036453" y="2953238"/>
                    <a:pt x="6088475" y="2978883"/>
                    <a:pt x="6110456" y="2989507"/>
                  </a:cubicBezTo>
                  <a:lnTo>
                    <a:pt x="5933873" y="2958367"/>
                  </a:lnTo>
                  <a:lnTo>
                    <a:pt x="5756191" y="2927593"/>
                  </a:lnTo>
                  <a:close/>
                  <a:moveTo>
                    <a:pt x="5692445" y="2254965"/>
                  </a:moveTo>
                  <a:cubicBezTo>
                    <a:pt x="5693177" y="2254965"/>
                    <a:pt x="5694277" y="2254965"/>
                    <a:pt x="5695009" y="2254598"/>
                  </a:cubicBezTo>
                  <a:cubicBezTo>
                    <a:pt x="5697940" y="2253133"/>
                    <a:pt x="5699772" y="2249836"/>
                    <a:pt x="5699039" y="2246539"/>
                  </a:cubicBezTo>
                  <a:lnTo>
                    <a:pt x="5844849" y="2179129"/>
                  </a:lnTo>
                  <a:lnTo>
                    <a:pt x="5981133" y="2115750"/>
                  </a:lnTo>
                  <a:cubicBezTo>
                    <a:pt x="5959518" y="2131869"/>
                    <a:pt x="5915189" y="2165208"/>
                    <a:pt x="5870860" y="2198912"/>
                  </a:cubicBezTo>
                  <a:lnTo>
                    <a:pt x="5748497" y="2291600"/>
                  </a:lnTo>
                  <a:cubicBezTo>
                    <a:pt x="5748131" y="2291600"/>
                    <a:pt x="5748131" y="2291234"/>
                    <a:pt x="5747764" y="2291234"/>
                  </a:cubicBezTo>
                  <a:cubicBezTo>
                    <a:pt x="5747398" y="2291234"/>
                    <a:pt x="5747032" y="2292333"/>
                    <a:pt x="5747032" y="2293066"/>
                  </a:cubicBezTo>
                  <a:lnTo>
                    <a:pt x="5651779" y="2449499"/>
                  </a:lnTo>
                  <a:lnTo>
                    <a:pt x="5566785" y="2590546"/>
                  </a:lnTo>
                  <a:cubicBezTo>
                    <a:pt x="5578142" y="2560139"/>
                    <a:pt x="5602688" y="2494195"/>
                    <a:pt x="5627600" y="2428251"/>
                  </a:cubicBezTo>
                  <a:lnTo>
                    <a:pt x="5692079" y="2254965"/>
                  </a:lnTo>
                  <a:cubicBezTo>
                    <a:pt x="5692079" y="2254598"/>
                    <a:pt x="5692445" y="2254598"/>
                    <a:pt x="5692445" y="2254965"/>
                  </a:cubicBezTo>
                  <a:lnTo>
                    <a:pt x="5692445" y="2254965"/>
                  </a:lnTo>
                  <a:close/>
                  <a:moveTo>
                    <a:pt x="6155884" y="2174367"/>
                  </a:moveTo>
                  <a:lnTo>
                    <a:pt x="6309021" y="2235914"/>
                  </a:lnTo>
                  <a:cubicBezTo>
                    <a:pt x="6308654" y="2237380"/>
                    <a:pt x="6308654" y="2239212"/>
                    <a:pt x="6309021" y="2241043"/>
                  </a:cubicBezTo>
                  <a:cubicBezTo>
                    <a:pt x="6309387" y="2241776"/>
                    <a:pt x="6309754" y="2242142"/>
                    <a:pt x="6310486" y="2242875"/>
                  </a:cubicBezTo>
                  <a:cubicBezTo>
                    <a:pt x="6296931" y="2256430"/>
                    <a:pt x="6263226" y="2291234"/>
                    <a:pt x="6229522" y="2326038"/>
                  </a:cubicBezTo>
                  <a:lnTo>
                    <a:pt x="6151855" y="2406636"/>
                  </a:lnTo>
                  <a:cubicBezTo>
                    <a:pt x="6149656" y="2404804"/>
                    <a:pt x="6147092" y="2404071"/>
                    <a:pt x="6144161" y="2404071"/>
                  </a:cubicBezTo>
                  <a:cubicBezTo>
                    <a:pt x="6142696" y="2404071"/>
                    <a:pt x="6141596" y="2404438"/>
                    <a:pt x="6140131" y="2404804"/>
                  </a:cubicBezTo>
                  <a:cubicBezTo>
                    <a:pt x="6128408" y="2380625"/>
                    <a:pt x="6100198" y="2321275"/>
                    <a:pt x="6071623" y="2261559"/>
                  </a:cubicBezTo>
                  <a:lnTo>
                    <a:pt x="6001282" y="2115383"/>
                  </a:lnTo>
                  <a:cubicBezTo>
                    <a:pt x="6002381" y="2114651"/>
                    <a:pt x="6003114" y="2113918"/>
                    <a:pt x="6003847" y="2112819"/>
                  </a:cubicBezTo>
                  <a:lnTo>
                    <a:pt x="6155884" y="2174367"/>
                  </a:lnTo>
                  <a:close/>
                  <a:moveTo>
                    <a:pt x="6384857" y="2489799"/>
                  </a:moveTo>
                  <a:cubicBezTo>
                    <a:pt x="6386322" y="2506285"/>
                    <a:pt x="6389986" y="2545118"/>
                    <a:pt x="6394015" y="2583586"/>
                  </a:cubicBezTo>
                  <a:lnTo>
                    <a:pt x="6403907" y="2680670"/>
                  </a:lnTo>
                  <a:lnTo>
                    <a:pt x="6276415" y="2549514"/>
                  </a:lnTo>
                  <a:lnTo>
                    <a:pt x="6154053" y="2424587"/>
                  </a:lnTo>
                  <a:cubicBezTo>
                    <a:pt x="6154785" y="2423855"/>
                    <a:pt x="6155518" y="2422756"/>
                    <a:pt x="6155884" y="2421657"/>
                  </a:cubicBezTo>
                  <a:lnTo>
                    <a:pt x="6264326" y="2450965"/>
                  </a:lnTo>
                  <a:cubicBezTo>
                    <a:pt x="6311952" y="2463787"/>
                    <a:pt x="6359944" y="2476243"/>
                    <a:pt x="6377896" y="2481006"/>
                  </a:cubicBezTo>
                  <a:cubicBezTo>
                    <a:pt x="6377529" y="2482105"/>
                    <a:pt x="6377529" y="2483570"/>
                    <a:pt x="6377896" y="2484670"/>
                  </a:cubicBezTo>
                  <a:cubicBezTo>
                    <a:pt x="6379361" y="2487234"/>
                    <a:pt x="6381926" y="2489066"/>
                    <a:pt x="6384857" y="2489799"/>
                  </a:cubicBezTo>
                  <a:lnTo>
                    <a:pt x="6384857" y="2489799"/>
                  </a:lnTo>
                  <a:close/>
                  <a:moveTo>
                    <a:pt x="5649948" y="2768229"/>
                  </a:moveTo>
                  <a:lnTo>
                    <a:pt x="5677424" y="2815489"/>
                  </a:lnTo>
                  <a:lnTo>
                    <a:pt x="5652878" y="2809627"/>
                  </a:lnTo>
                  <a:lnTo>
                    <a:pt x="5466770" y="2765298"/>
                  </a:lnTo>
                  <a:cubicBezTo>
                    <a:pt x="5486920" y="2763466"/>
                    <a:pt x="5533813" y="2759070"/>
                    <a:pt x="5580340" y="2754307"/>
                  </a:cubicBezTo>
                  <a:lnTo>
                    <a:pt x="5638224" y="2748446"/>
                  </a:lnTo>
                  <a:lnTo>
                    <a:pt x="5649948" y="2768229"/>
                  </a:lnTo>
                  <a:close/>
                  <a:moveTo>
                    <a:pt x="5653245" y="2766031"/>
                  </a:moveTo>
                  <a:lnTo>
                    <a:pt x="5642621" y="2747713"/>
                  </a:lnTo>
                  <a:lnTo>
                    <a:pt x="5696108" y="2742218"/>
                  </a:lnTo>
                  <a:cubicBezTo>
                    <a:pt x="5696108" y="2742584"/>
                    <a:pt x="5696108" y="2742584"/>
                    <a:pt x="5696108" y="2742950"/>
                  </a:cubicBezTo>
                  <a:cubicBezTo>
                    <a:pt x="5697574" y="2746247"/>
                    <a:pt x="5700871" y="2748446"/>
                    <a:pt x="5704168" y="2748446"/>
                  </a:cubicBezTo>
                  <a:lnTo>
                    <a:pt x="5704168" y="2748446"/>
                  </a:lnTo>
                  <a:cubicBezTo>
                    <a:pt x="5707099" y="2762733"/>
                    <a:pt x="5713693" y="2793507"/>
                    <a:pt x="5720654" y="2825380"/>
                  </a:cubicBezTo>
                  <a:lnTo>
                    <a:pt x="5682553" y="2816221"/>
                  </a:lnTo>
                  <a:lnTo>
                    <a:pt x="5653245" y="2766031"/>
                  </a:lnTo>
                  <a:close/>
                  <a:moveTo>
                    <a:pt x="5995421" y="2117215"/>
                  </a:moveTo>
                  <a:cubicBezTo>
                    <a:pt x="5996520" y="2117215"/>
                    <a:pt x="5997252" y="2116849"/>
                    <a:pt x="5998352" y="2116482"/>
                  </a:cubicBezTo>
                  <a:lnTo>
                    <a:pt x="6067959" y="2262292"/>
                  </a:lnTo>
                  <a:lnTo>
                    <a:pt x="6136834" y="2405537"/>
                  </a:lnTo>
                  <a:cubicBezTo>
                    <a:pt x="6134636" y="2406636"/>
                    <a:pt x="6133170" y="2408468"/>
                    <a:pt x="6132071" y="2410666"/>
                  </a:cubicBezTo>
                  <a:lnTo>
                    <a:pt x="5946696" y="2352782"/>
                  </a:lnTo>
                  <a:lnTo>
                    <a:pt x="5752527" y="2292333"/>
                  </a:lnTo>
                  <a:lnTo>
                    <a:pt x="5873425" y="2201477"/>
                  </a:lnTo>
                  <a:cubicBezTo>
                    <a:pt x="5922516" y="2164841"/>
                    <a:pt x="5971241" y="2127473"/>
                    <a:pt x="5988826" y="2113918"/>
                  </a:cubicBezTo>
                  <a:cubicBezTo>
                    <a:pt x="5990658" y="2116116"/>
                    <a:pt x="5992856" y="2117215"/>
                    <a:pt x="5995421" y="2117215"/>
                  </a:cubicBezTo>
                  <a:lnTo>
                    <a:pt x="5995421" y="2117215"/>
                  </a:lnTo>
                  <a:close/>
                  <a:moveTo>
                    <a:pt x="5712228" y="2743317"/>
                  </a:moveTo>
                  <a:cubicBezTo>
                    <a:pt x="5712228" y="2743317"/>
                    <a:pt x="5712228" y="2743317"/>
                    <a:pt x="5712228" y="2743317"/>
                  </a:cubicBezTo>
                  <a:lnTo>
                    <a:pt x="5712594" y="2742950"/>
                  </a:lnTo>
                  <a:lnTo>
                    <a:pt x="5736774" y="2763832"/>
                  </a:lnTo>
                  <a:cubicBezTo>
                    <a:pt x="5726149" y="2755040"/>
                    <a:pt x="5717357" y="2748079"/>
                    <a:pt x="5711495" y="2743683"/>
                  </a:cubicBezTo>
                  <a:cubicBezTo>
                    <a:pt x="5712228" y="2743317"/>
                    <a:pt x="5712228" y="2743317"/>
                    <a:pt x="5712228" y="2743317"/>
                  </a:cubicBezTo>
                  <a:close/>
                  <a:moveTo>
                    <a:pt x="5848512" y="2847728"/>
                  </a:moveTo>
                  <a:cubicBezTo>
                    <a:pt x="5847413" y="2847728"/>
                    <a:pt x="5845948" y="2848094"/>
                    <a:pt x="5844849" y="2848461"/>
                  </a:cubicBezTo>
                  <a:cubicBezTo>
                    <a:pt x="5843749" y="2848827"/>
                    <a:pt x="5843383" y="2849926"/>
                    <a:pt x="5842651" y="2850659"/>
                  </a:cubicBezTo>
                  <a:lnTo>
                    <a:pt x="5720654" y="2744416"/>
                  </a:lnTo>
                  <a:lnTo>
                    <a:pt x="5884048" y="2775556"/>
                  </a:lnTo>
                  <a:lnTo>
                    <a:pt x="6007510" y="2798636"/>
                  </a:lnTo>
                  <a:cubicBezTo>
                    <a:pt x="6007510" y="2799003"/>
                    <a:pt x="6007510" y="2799369"/>
                    <a:pt x="6007510" y="2799369"/>
                  </a:cubicBezTo>
                  <a:cubicBezTo>
                    <a:pt x="5992123" y="2804864"/>
                    <a:pt x="5962449" y="2815122"/>
                    <a:pt x="5933140" y="2825746"/>
                  </a:cubicBezTo>
                  <a:lnTo>
                    <a:pt x="5857305" y="2853223"/>
                  </a:lnTo>
                  <a:cubicBezTo>
                    <a:pt x="5855473" y="2849926"/>
                    <a:pt x="5852176" y="2847728"/>
                    <a:pt x="5848512" y="2847728"/>
                  </a:cubicBezTo>
                  <a:close/>
                  <a:moveTo>
                    <a:pt x="6061365" y="2799003"/>
                  </a:moveTo>
                  <a:cubicBezTo>
                    <a:pt x="6059167" y="2799735"/>
                    <a:pt x="6057701" y="2801567"/>
                    <a:pt x="6056602" y="2803399"/>
                  </a:cubicBezTo>
                  <a:cubicBezTo>
                    <a:pt x="6052572" y="2802300"/>
                    <a:pt x="6047443" y="2801201"/>
                    <a:pt x="6042314" y="2800102"/>
                  </a:cubicBezTo>
                  <a:lnTo>
                    <a:pt x="6031324" y="2797904"/>
                  </a:lnTo>
                  <a:cubicBezTo>
                    <a:pt x="6031324" y="2797171"/>
                    <a:pt x="6031324" y="2796438"/>
                    <a:pt x="6030957" y="2795339"/>
                  </a:cubicBezTo>
                  <a:lnTo>
                    <a:pt x="6067226" y="2785081"/>
                  </a:lnTo>
                  <a:cubicBezTo>
                    <a:pt x="6066127" y="2790943"/>
                    <a:pt x="6065028" y="2795705"/>
                    <a:pt x="6064296" y="2799003"/>
                  </a:cubicBezTo>
                  <a:cubicBezTo>
                    <a:pt x="6063563" y="2799003"/>
                    <a:pt x="6062464" y="2799003"/>
                    <a:pt x="6061365" y="2799003"/>
                  </a:cubicBezTo>
                  <a:lnTo>
                    <a:pt x="6061365" y="2799003"/>
                  </a:lnTo>
                  <a:close/>
                  <a:moveTo>
                    <a:pt x="6030224" y="2792042"/>
                  </a:moveTo>
                  <a:cubicBezTo>
                    <a:pt x="6029126" y="2789477"/>
                    <a:pt x="6026927" y="2787645"/>
                    <a:pt x="6024729" y="2786546"/>
                  </a:cubicBezTo>
                  <a:cubicBezTo>
                    <a:pt x="6033888" y="2759070"/>
                    <a:pt x="6058800" y="2683234"/>
                    <a:pt x="6083712" y="2607399"/>
                  </a:cubicBezTo>
                  <a:cubicBezTo>
                    <a:pt x="6104228" y="2544386"/>
                    <a:pt x="6124744" y="2481372"/>
                    <a:pt x="6136101" y="2445836"/>
                  </a:cubicBezTo>
                  <a:cubicBezTo>
                    <a:pt x="6128774" y="2482105"/>
                    <a:pt x="6115585" y="2546584"/>
                    <a:pt x="6102397" y="2611429"/>
                  </a:cubicBezTo>
                  <a:cubicBezTo>
                    <a:pt x="6088841" y="2678472"/>
                    <a:pt x="6075286" y="2745515"/>
                    <a:pt x="6068325" y="2781051"/>
                  </a:cubicBezTo>
                  <a:lnTo>
                    <a:pt x="6030224" y="2792042"/>
                  </a:lnTo>
                  <a:close/>
                  <a:moveTo>
                    <a:pt x="5700504" y="2732326"/>
                  </a:moveTo>
                  <a:cubicBezTo>
                    <a:pt x="5700138" y="2732326"/>
                    <a:pt x="5700138" y="2733059"/>
                    <a:pt x="5699772" y="2733059"/>
                  </a:cubicBezTo>
                  <a:lnTo>
                    <a:pt x="5670464" y="2706315"/>
                  </a:lnTo>
                  <a:lnTo>
                    <a:pt x="5700504" y="2732326"/>
                  </a:lnTo>
                  <a:close/>
                  <a:moveTo>
                    <a:pt x="5709297" y="2746247"/>
                  </a:moveTo>
                  <a:cubicBezTo>
                    <a:pt x="5721020" y="2756139"/>
                    <a:pt x="5748131" y="2778487"/>
                    <a:pt x="5775241" y="2800468"/>
                  </a:cubicBezTo>
                  <a:lnTo>
                    <a:pt x="5839720" y="2853223"/>
                  </a:lnTo>
                  <a:cubicBezTo>
                    <a:pt x="5839353" y="2853589"/>
                    <a:pt x="5838987" y="2853589"/>
                    <a:pt x="5838987" y="2853956"/>
                  </a:cubicBezTo>
                  <a:lnTo>
                    <a:pt x="5838987" y="2853956"/>
                  </a:lnTo>
                  <a:lnTo>
                    <a:pt x="5725051" y="2826479"/>
                  </a:lnTo>
                  <a:lnTo>
                    <a:pt x="5707832" y="2747713"/>
                  </a:lnTo>
                  <a:cubicBezTo>
                    <a:pt x="5708565" y="2747346"/>
                    <a:pt x="5708931" y="2746614"/>
                    <a:pt x="5709297" y="2746247"/>
                  </a:cubicBezTo>
                  <a:lnTo>
                    <a:pt x="5709297" y="2746247"/>
                  </a:lnTo>
                  <a:close/>
                  <a:moveTo>
                    <a:pt x="5838987" y="2857619"/>
                  </a:moveTo>
                  <a:cubicBezTo>
                    <a:pt x="5838621" y="2859085"/>
                    <a:pt x="5838621" y="2860550"/>
                    <a:pt x="5838987" y="2862016"/>
                  </a:cubicBezTo>
                  <a:cubicBezTo>
                    <a:pt x="5838987" y="2862016"/>
                    <a:pt x="5839353" y="2862382"/>
                    <a:pt x="5839353" y="2862382"/>
                  </a:cubicBezTo>
                  <a:lnTo>
                    <a:pt x="5795757" y="2891324"/>
                  </a:lnTo>
                  <a:cubicBezTo>
                    <a:pt x="5778905" y="2902315"/>
                    <a:pt x="5762052" y="2913672"/>
                    <a:pt x="5752527" y="2920266"/>
                  </a:cubicBezTo>
                  <a:cubicBezTo>
                    <a:pt x="5750329" y="2918068"/>
                    <a:pt x="5747398" y="2916969"/>
                    <a:pt x="5744467" y="2916969"/>
                  </a:cubicBezTo>
                  <a:cubicBezTo>
                    <a:pt x="5741170" y="2900483"/>
                    <a:pt x="5733843" y="2866778"/>
                    <a:pt x="5726516" y="2833074"/>
                  </a:cubicBezTo>
                  <a:lnTo>
                    <a:pt x="5726149" y="2830876"/>
                  </a:lnTo>
                  <a:lnTo>
                    <a:pt x="5838987" y="2857619"/>
                  </a:lnTo>
                  <a:close/>
                  <a:moveTo>
                    <a:pt x="5858037" y="2860917"/>
                  </a:moveTo>
                  <a:cubicBezTo>
                    <a:pt x="5858037" y="2859818"/>
                    <a:pt x="5858037" y="2858718"/>
                    <a:pt x="5858037" y="2857619"/>
                  </a:cubicBezTo>
                  <a:lnTo>
                    <a:pt x="5914090" y="2844431"/>
                  </a:lnTo>
                  <a:cubicBezTo>
                    <a:pt x="5903099" y="2849560"/>
                    <a:pt x="5892109" y="2854689"/>
                    <a:pt x="5881118" y="2860184"/>
                  </a:cubicBezTo>
                  <a:lnTo>
                    <a:pt x="5868662" y="2866046"/>
                  </a:lnTo>
                  <a:lnTo>
                    <a:pt x="5858037" y="2860917"/>
                  </a:lnTo>
                  <a:close/>
                  <a:moveTo>
                    <a:pt x="5879286" y="2849193"/>
                  </a:moveTo>
                  <a:lnTo>
                    <a:pt x="5934606" y="2829776"/>
                  </a:lnTo>
                  <a:cubicBezTo>
                    <a:pt x="5951458" y="2823915"/>
                    <a:pt x="5968310" y="2817687"/>
                    <a:pt x="5982964" y="2812558"/>
                  </a:cubicBezTo>
                  <a:cubicBezTo>
                    <a:pt x="5968310" y="2819518"/>
                    <a:pt x="5950725" y="2827945"/>
                    <a:pt x="5930942" y="2837103"/>
                  </a:cubicBezTo>
                  <a:lnTo>
                    <a:pt x="5879286" y="2849193"/>
                  </a:lnTo>
                  <a:close/>
                  <a:moveTo>
                    <a:pt x="6009709" y="2803765"/>
                  </a:moveTo>
                  <a:cubicBezTo>
                    <a:pt x="6011907" y="2807062"/>
                    <a:pt x="6015570" y="2809260"/>
                    <a:pt x="6019234" y="2809260"/>
                  </a:cubicBezTo>
                  <a:cubicBezTo>
                    <a:pt x="6020699" y="2809260"/>
                    <a:pt x="6021798" y="2808894"/>
                    <a:pt x="6023264" y="2808528"/>
                  </a:cubicBezTo>
                  <a:lnTo>
                    <a:pt x="6026195" y="2814390"/>
                  </a:lnTo>
                  <a:cubicBezTo>
                    <a:pt x="6006411" y="2818786"/>
                    <a:pt x="5981133" y="2824647"/>
                    <a:pt x="5955854" y="2830876"/>
                  </a:cubicBezTo>
                  <a:lnTo>
                    <a:pt x="5949626" y="2832341"/>
                  </a:lnTo>
                  <a:cubicBezTo>
                    <a:pt x="5976004" y="2819885"/>
                    <a:pt x="5997619" y="2809260"/>
                    <a:pt x="6009709" y="2803765"/>
                  </a:cubicBezTo>
                  <a:close/>
                  <a:moveTo>
                    <a:pt x="6026561" y="2806696"/>
                  </a:moveTo>
                  <a:cubicBezTo>
                    <a:pt x="6028026" y="2805597"/>
                    <a:pt x="6029492" y="2804131"/>
                    <a:pt x="6030224" y="2802666"/>
                  </a:cubicBezTo>
                  <a:lnTo>
                    <a:pt x="6056235" y="2807429"/>
                  </a:lnTo>
                  <a:lnTo>
                    <a:pt x="6030224" y="2813290"/>
                  </a:lnTo>
                  <a:lnTo>
                    <a:pt x="6026561" y="2806696"/>
                  </a:lnTo>
                  <a:close/>
                  <a:moveTo>
                    <a:pt x="6036819" y="2815855"/>
                  </a:moveTo>
                  <a:lnTo>
                    <a:pt x="6032056" y="2817687"/>
                  </a:lnTo>
                  <a:lnTo>
                    <a:pt x="6031690" y="2816954"/>
                  </a:lnTo>
                  <a:lnTo>
                    <a:pt x="6036819" y="2815855"/>
                  </a:lnTo>
                  <a:close/>
                  <a:moveTo>
                    <a:pt x="6212303" y="2739287"/>
                  </a:moveTo>
                  <a:lnTo>
                    <a:pt x="6071989" y="2779952"/>
                  </a:lnTo>
                  <a:lnTo>
                    <a:pt x="6106060" y="2612161"/>
                  </a:lnTo>
                  <a:cubicBezTo>
                    <a:pt x="6121447" y="2535227"/>
                    <a:pt x="6136834" y="2458658"/>
                    <a:pt x="6143062" y="2429350"/>
                  </a:cubicBezTo>
                  <a:cubicBezTo>
                    <a:pt x="6143428" y="2429350"/>
                    <a:pt x="6143795" y="2429716"/>
                    <a:pt x="6143795" y="2429716"/>
                  </a:cubicBezTo>
                  <a:cubicBezTo>
                    <a:pt x="6145626" y="2429716"/>
                    <a:pt x="6147092" y="2429350"/>
                    <a:pt x="6148557" y="2428984"/>
                  </a:cubicBezTo>
                  <a:cubicBezTo>
                    <a:pt x="6149656" y="2428617"/>
                    <a:pt x="6150389" y="2427885"/>
                    <a:pt x="6151488" y="2427152"/>
                  </a:cubicBezTo>
                  <a:lnTo>
                    <a:pt x="6273484" y="2552445"/>
                  </a:lnTo>
                  <a:lnTo>
                    <a:pt x="6402808" y="2684700"/>
                  </a:lnTo>
                  <a:lnTo>
                    <a:pt x="6212303" y="2739287"/>
                  </a:lnTo>
                  <a:close/>
                  <a:moveTo>
                    <a:pt x="5749596" y="2295630"/>
                  </a:moveTo>
                  <a:lnTo>
                    <a:pt x="5749596" y="2295630"/>
                  </a:lnTo>
                  <a:lnTo>
                    <a:pt x="5945596" y="2356812"/>
                  </a:lnTo>
                  <a:lnTo>
                    <a:pt x="6130972" y="2414329"/>
                  </a:lnTo>
                  <a:cubicBezTo>
                    <a:pt x="6130606" y="2416527"/>
                    <a:pt x="6130606" y="2419092"/>
                    <a:pt x="6131338" y="2421290"/>
                  </a:cubicBezTo>
                  <a:cubicBezTo>
                    <a:pt x="6132804" y="2424221"/>
                    <a:pt x="6135002" y="2426785"/>
                    <a:pt x="6137933" y="2427885"/>
                  </a:cubicBezTo>
                  <a:lnTo>
                    <a:pt x="6079316" y="2606300"/>
                  </a:lnTo>
                  <a:lnTo>
                    <a:pt x="6021065" y="2785814"/>
                  </a:lnTo>
                  <a:cubicBezTo>
                    <a:pt x="6020333" y="2785814"/>
                    <a:pt x="6019967" y="2785081"/>
                    <a:pt x="6019234" y="2785081"/>
                  </a:cubicBezTo>
                  <a:cubicBezTo>
                    <a:pt x="6017768" y="2785081"/>
                    <a:pt x="6016303" y="2785447"/>
                    <a:pt x="6014838" y="2785814"/>
                  </a:cubicBezTo>
                  <a:cubicBezTo>
                    <a:pt x="6011540" y="2787279"/>
                    <a:pt x="6008976" y="2789844"/>
                    <a:pt x="6007877" y="2793141"/>
                  </a:cubicBezTo>
                  <a:cubicBezTo>
                    <a:pt x="5983331" y="2788378"/>
                    <a:pt x="5922882" y="2777388"/>
                    <a:pt x="5862067" y="2766397"/>
                  </a:cubicBezTo>
                  <a:lnTo>
                    <a:pt x="5715159" y="2740019"/>
                  </a:lnTo>
                  <a:lnTo>
                    <a:pt x="5712228" y="2737455"/>
                  </a:lnTo>
                  <a:cubicBezTo>
                    <a:pt x="5712228" y="2737088"/>
                    <a:pt x="5712228" y="2736722"/>
                    <a:pt x="5712228" y="2736356"/>
                  </a:cubicBezTo>
                  <a:cubicBezTo>
                    <a:pt x="5711129" y="2733791"/>
                    <a:pt x="5708565" y="2731960"/>
                    <a:pt x="5705634" y="2731593"/>
                  </a:cubicBezTo>
                  <a:lnTo>
                    <a:pt x="5704901" y="2730860"/>
                  </a:lnTo>
                  <a:lnTo>
                    <a:pt x="5565319" y="2610330"/>
                  </a:lnTo>
                  <a:cubicBezTo>
                    <a:pt x="5565319" y="2610330"/>
                    <a:pt x="5565686" y="2609963"/>
                    <a:pt x="5565686" y="2609963"/>
                  </a:cubicBezTo>
                  <a:cubicBezTo>
                    <a:pt x="5566418" y="2608131"/>
                    <a:pt x="5566418" y="2605933"/>
                    <a:pt x="5565686" y="2603735"/>
                  </a:cubicBezTo>
                  <a:cubicBezTo>
                    <a:pt x="5565319" y="2602636"/>
                    <a:pt x="5564220" y="2602270"/>
                    <a:pt x="5563487" y="2601537"/>
                  </a:cubicBezTo>
                  <a:cubicBezTo>
                    <a:pt x="5575211" y="2582486"/>
                    <a:pt x="5614777" y="2516909"/>
                    <a:pt x="5655076" y="2450965"/>
                  </a:cubicBezTo>
                  <a:lnTo>
                    <a:pt x="5749230" y="2295264"/>
                  </a:lnTo>
                  <a:cubicBezTo>
                    <a:pt x="5749230" y="2295630"/>
                    <a:pt x="5749596" y="2295630"/>
                    <a:pt x="5749596" y="2295630"/>
                  </a:cubicBezTo>
                  <a:close/>
                  <a:moveTo>
                    <a:pt x="5797955" y="2894255"/>
                  </a:moveTo>
                  <a:lnTo>
                    <a:pt x="5841551" y="2864947"/>
                  </a:lnTo>
                  <a:cubicBezTo>
                    <a:pt x="5843383" y="2867145"/>
                    <a:pt x="5845948" y="2868244"/>
                    <a:pt x="5848878" y="2868610"/>
                  </a:cubicBezTo>
                  <a:cubicBezTo>
                    <a:pt x="5849978" y="2868610"/>
                    <a:pt x="5851443" y="2868244"/>
                    <a:pt x="5852542" y="2867877"/>
                  </a:cubicBezTo>
                  <a:cubicBezTo>
                    <a:pt x="5854374" y="2867145"/>
                    <a:pt x="5855473" y="2865679"/>
                    <a:pt x="5856572" y="2864214"/>
                  </a:cubicBezTo>
                  <a:lnTo>
                    <a:pt x="5864998" y="2868610"/>
                  </a:lnTo>
                  <a:lnTo>
                    <a:pt x="5767548" y="2915137"/>
                  </a:lnTo>
                  <a:cubicBezTo>
                    <a:pt x="5776707" y="2908543"/>
                    <a:pt x="5787331" y="2901582"/>
                    <a:pt x="5797955" y="2894255"/>
                  </a:cubicBezTo>
                  <a:lnTo>
                    <a:pt x="5797955" y="2894255"/>
                  </a:lnTo>
                  <a:close/>
                  <a:moveTo>
                    <a:pt x="6067959" y="2799003"/>
                  </a:moveTo>
                  <a:cubicBezTo>
                    <a:pt x="6068692" y="2794973"/>
                    <a:pt x="6069791" y="2789844"/>
                    <a:pt x="6070890" y="2783616"/>
                  </a:cubicBezTo>
                  <a:lnTo>
                    <a:pt x="6213036" y="2742584"/>
                  </a:lnTo>
                  <a:lnTo>
                    <a:pt x="6350419" y="2702651"/>
                  </a:lnTo>
                  <a:lnTo>
                    <a:pt x="6234285" y="2744049"/>
                  </a:lnTo>
                  <a:cubicBezTo>
                    <a:pt x="6164310" y="2769328"/>
                    <a:pt x="6094337" y="2794240"/>
                    <a:pt x="6071256" y="2802666"/>
                  </a:cubicBezTo>
                  <a:cubicBezTo>
                    <a:pt x="6070890" y="2801201"/>
                    <a:pt x="6069425" y="2800102"/>
                    <a:pt x="6067959" y="2799003"/>
                  </a:cubicBezTo>
                  <a:lnTo>
                    <a:pt x="6067959" y="2799003"/>
                  </a:lnTo>
                  <a:close/>
                  <a:moveTo>
                    <a:pt x="5630164" y="2674442"/>
                  </a:moveTo>
                  <a:lnTo>
                    <a:pt x="5697207" y="2735257"/>
                  </a:lnTo>
                  <a:cubicBezTo>
                    <a:pt x="5696841" y="2735623"/>
                    <a:pt x="5696475" y="2735623"/>
                    <a:pt x="5696475" y="2735989"/>
                  </a:cubicBezTo>
                  <a:cubicBezTo>
                    <a:pt x="5696475" y="2736356"/>
                    <a:pt x="5696475" y="2737821"/>
                    <a:pt x="5696475" y="2738554"/>
                  </a:cubicBezTo>
                  <a:lnTo>
                    <a:pt x="5641155" y="2744049"/>
                  </a:lnTo>
                  <a:lnTo>
                    <a:pt x="5566418" y="2615825"/>
                  </a:lnTo>
                  <a:cubicBezTo>
                    <a:pt x="5578508" y="2627915"/>
                    <a:pt x="5604153" y="2651361"/>
                    <a:pt x="5630164" y="2674442"/>
                  </a:cubicBezTo>
                  <a:lnTo>
                    <a:pt x="5630164" y="2674442"/>
                  </a:lnTo>
                  <a:close/>
                  <a:moveTo>
                    <a:pt x="5721753" y="2829410"/>
                  </a:moveTo>
                  <a:cubicBezTo>
                    <a:pt x="5722120" y="2830876"/>
                    <a:pt x="5722486" y="2832341"/>
                    <a:pt x="5722486" y="2833440"/>
                  </a:cubicBezTo>
                  <a:cubicBezTo>
                    <a:pt x="5729447" y="2866778"/>
                    <a:pt x="5736774" y="2899750"/>
                    <a:pt x="5740437" y="2916236"/>
                  </a:cubicBezTo>
                  <a:lnTo>
                    <a:pt x="5685118" y="2820617"/>
                  </a:lnTo>
                  <a:lnTo>
                    <a:pt x="5721753" y="2829410"/>
                  </a:lnTo>
                  <a:close/>
                  <a:moveTo>
                    <a:pt x="5869394" y="2870075"/>
                  </a:moveTo>
                  <a:lnTo>
                    <a:pt x="5878553" y="2874838"/>
                  </a:lnTo>
                  <a:lnTo>
                    <a:pt x="5784034" y="2910375"/>
                  </a:lnTo>
                  <a:lnTo>
                    <a:pt x="5869394" y="2870075"/>
                  </a:lnTo>
                  <a:close/>
                  <a:moveTo>
                    <a:pt x="5873425" y="2868244"/>
                  </a:moveTo>
                  <a:lnTo>
                    <a:pt x="5882950" y="2863848"/>
                  </a:lnTo>
                  <a:cubicBezTo>
                    <a:pt x="5900168" y="2855788"/>
                    <a:pt x="5917020" y="2847728"/>
                    <a:pt x="5933140" y="2840034"/>
                  </a:cubicBezTo>
                  <a:lnTo>
                    <a:pt x="5956953" y="2834539"/>
                  </a:lnTo>
                  <a:cubicBezTo>
                    <a:pt x="5982598" y="2828677"/>
                    <a:pt x="6008243" y="2822449"/>
                    <a:pt x="6028026" y="2817687"/>
                  </a:cubicBezTo>
                  <a:lnTo>
                    <a:pt x="6028393" y="2818419"/>
                  </a:lnTo>
                  <a:lnTo>
                    <a:pt x="5903832" y="2864947"/>
                  </a:lnTo>
                  <a:lnTo>
                    <a:pt x="5882950" y="2872640"/>
                  </a:lnTo>
                  <a:lnTo>
                    <a:pt x="5873425" y="2868244"/>
                  </a:lnTo>
                  <a:close/>
                  <a:moveTo>
                    <a:pt x="5905297" y="2868976"/>
                  </a:moveTo>
                  <a:lnTo>
                    <a:pt x="6030224" y="2821717"/>
                  </a:lnTo>
                  <a:lnTo>
                    <a:pt x="6068692" y="2895720"/>
                  </a:lnTo>
                  <a:cubicBezTo>
                    <a:pt x="6089574" y="2936019"/>
                    <a:pt x="6110823" y="2975952"/>
                    <a:pt x="6117783" y="2988775"/>
                  </a:cubicBezTo>
                  <a:cubicBezTo>
                    <a:pt x="6101664" y="2980715"/>
                    <a:pt x="6043780" y="2951773"/>
                    <a:pt x="5985895" y="2923563"/>
                  </a:cubicBezTo>
                  <a:lnTo>
                    <a:pt x="5887712" y="2875204"/>
                  </a:lnTo>
                  <a:lnTo>
                    <a:pt x="5905297" y="2868976"/>
                  </a:lnTo>
                  <a:close/>
                  <a:moveTo>
                    <a:pt x="6072355" y="2893889"/>
                  </a:moveTo>
                  <a:lnTo>
                    <a:pt x="6033522" y="2820617"/>
                  </a:lnTo>
                  <a:lnTo>
                    <a:pt x="6056968" y="2811825"/>
                  </a:lnTo>
                  <a:cubicBezTo>
                    <a:pt x="6058434" y="2814390"/>
                    <a:pt x="6061365" y="2816221"/>
                    <a:pt x="6064296" y="2816221"/>
                  </a:cubicBezTo>
                  <a:cubicBezTo>
                    <a:pt x="6064662" y="2816221"/>
                    <a:pt x="6065028" y="2816221"/>
                    <a:pt x="6065028" y="2816221"/>
                  </a:cubicBezTo>
                  <a:cubicBezTo>
                    <a:pt x="6069791" y="2831608"/>
                    <a:pt x="6080049" y="2866412"/>
                    <a:pt x="6091039" y="2900849"/>
                  </a:cubicBezTo>
                  <a:lnTo>
                    <a:pt x="6114120" y="2974487"/>
                  </a:lnTo>
                  <a:cubicBezTo>
                    <a:pt x="6104961" y="2955803"/>
                    <a:pt x="6088841" y="2925029"/>
                    <a:pt x="6072355" y="2893889"/>
                  </a:cubicBezTo>
                  <a:lnTo>
                    <a:pt x="6072355" y="2893889"/>
                  </a:lnTo>
                  <a:close/>
                  <a:moveTo>
                    <a:pt x="6236116" y="2748079"/>
                  </a:moveTo>
                  <a:lnTo>
                    <a:pt x="6404640" y="2687630"/>
                  </a:lnTo>
                  <a:cubicBezTo>
                    <a:pt x="6405006" y="2687997"/>
                    <a:pt x="6405006" y="2687997"/>
                    <a:pt x="6405372" y="2687997"/>
                  </a:cubicBezTo>
                  <a:cubicBezTo>
                    <a:pt x="6406472" y="2691294"/>
                    <a:pt x="6408303" y="2697156"/>
                    <a:pt x="6410501" y="2705215"/>
                  </a:cubicBezTo>
                  <a:lnTo>
                    <a:pt x="6257365" y="2749178"/>
                  </a:lnTo>
                  <a:lnTo>
                    <a:pt x="6120348" y="2789111"/>
                  </a:lnTo>
                  <a:lnTo>
                    <a:pt x="6236116" y="2748079"/>
                  </a:lnTo>
                  <a:close/>
                  <a:moveTo>
                    <a:pt x="6428086" y="2692027"/>
                  </a:moveTo>
                  <a:cubicBezTo>
                    <a:pt x="6433582" y="2693492"/>
                    <a:pt x="6439444" y="2694591"/>
                    <a:pt x="6443840" y="2695690"/>
                  </a:cubicBezTo>
                  <a:lnTo>
                    <a:pt x="6413799" y="2704483"/>
                  </a:lnTo>
                  <a:cubicBezTo>
                    <a:pt x="6411234" y="2696789"/>
                    <a:pt x="6409402" y="2690928"/>
                    <a:pt x="6408670" y="2687630"/>
                  </a:cubicBezTo>
                  <a:lnTo>
                    <a:pt x="6428086" y="2692027"/>
                  </a:lnTo>
                  <a:close/>
                  <a:moveTo>
                    <a:pt x="5556160" y="2613627"/>
                  </a:moveTo>
                  <a:cubicBezTo>
                    <a:pt x="5556893" y="2613993"/>
                    <a:pt x="5557992" y="2614359"/>
                    <a:pt x="5558725" y="2614359"/>
                  </a:cubicBezTo>
                  <a:cubicBezTo>
                    <a:pt x="5559458" y="2614359"/>
                    <a:pt x="5560191" y="2613993"/>
                    <a:pt x="5560923" y="2613993"/>
                  </a:cubicBezTo>
                  <a:lnTo>
                    <a:pt x="5636392" y="2744416"/>
                  </a:lnTo>
                  <a:lnTo>
                    <a:pt x="5579973" y="2749911"/>
                  </a:lnTo>
                  <a:cubicBezTo>
                    <a:pt x="5529050" y="2754673"/>
                    <a:pt x="5478493" y="2760169"/>
                    <a:pt x="5462007" y="2761634"/>
                  </a:cubicBezTo>
                  <a:cubicBezTo>
                    <a:pt x="5461641" y="2760902"/>
                    <a:pt x="5461275" y="2760902"/>
                    <a:pt x="5460542" y="2760169"/>
                  </a:cubicBezTo>
                  <a:cubicBezTo>
                    <a:pt x="5467869" y="2748812"/>
                    <a:pt x="5488751" y="2717672"/>
                    <a:pt x="5508901" y="2686165"/>
                  </a:cubicBezTo>
                  <a:lnTo>
                    <a:pt x="5556160" y="2613627"/>
                  </a:lnTo>
                  <a:close/>
                  <a:moveTo>
                    <a:pt x="5651779" y="2812924"/>
                  </a:moveTo>
                  <a:lnTo>
                    <a:pt x="5679989" y="2819518"/>
                  </a:lnTo>
                  <a:lnTo>
                    <a:pt x="5737873" y="2919167"/>
                  </a:lnTo>
                  <a:cubicBezTo>
                    <a:pt x="5737140" y="2919533"/>
                    <a:pt x="5736774" y="2919900"/>
                    <a:pt x="5736407" y="2920633"/>
                  </a:cubicBezTo>
                  <a:lnTo>
                    <a:pt x="5601222" y="2844064"/>
                  </a:lnTo>
                  <a:cubicBezTo>
                    <a:pt x="5545903" y="2812924"/>
                    <a:pt x="5490583" y="2781784"/>
                    <a:pt x="5467869" y="2768961"/>
                  </a:cubicBezTo>
                  <a:lnTo>
                    <a:pt x="5651779" y="2812924"/>
                  </a:lnTo>
                  <a:close/>
                  <a:moveTo>
                    <a:pt x="6440542" y="2791675"/>
                  </a:moveTo>
                  <a:cubicBezTo>
                    <a:pt x="6431017" y="2759803"/>
                    <a:pt x="6421126" y="2728296"/>
                    <a:pt x="6414898" y="2707414"/>
                  </a:cubicBezTo>
                  <a:lnTo>
                    <a:pt x="6449701" y="2697156"/>
                  </a:lnTo>
                  <a:cubicBezTo>
                    <a:pt x="6450434" y="2706681"/>
                    <a:pt x="6454464" y="2752109"/>
                    <a:pt x="6459226" y="2797171"/>
                  </a:cubicBezTo>
                  <a:lnTo>
                    <a:pt x="6467653" y="2881433"/>
                  </a:lnTo>
                  <a:cubicBezTo>
                    <a:pt x="6461791" y="2862016"/>
                    <a:pt x="6451533" y="2827212"/>
                    <a:pt x="6440542" y="2791675"/>
                  </a:cubicBezTo>
                  <a:lnTo>
                    <a:pt x="6440542" y="2791675"/>
                  </a:lnTo>
                  <a:close/>
                  <a:moveTo>
                    <a:pt x="6429185" y="2688363"/>
                  </a:moveTo>
                  <a:lnTo>
                    <a:pt x="6409036" y="2683967"/>
                  </a:lnTo>
                  <a:lnTo>
                    <a:pt x="6409036" y="2683967"/>
                  </a:lnTo>
                  <a:cubicBezTo>
                    <a:pt x="6408670" y="2683234"/>
                    <a:pt x="6408303" y="2682868"/>
                    <a:pt x="6407570" y="2682502"/>
                  </a:cubicBezTo>
                  <a:lnTo>
                    <a:pt x="6398045" y="2582853"/>
                  </a:lnTo>
                  <a:cubicBezTo>
                    <a:pt x="6395114" y="2550614"/>
                    <a:pt x="6391817" y="2518374"/>
                    <a:pt x="6389619" y="2498957"/>
                  </a:cubicBezTo>
                  <a:lnTo>
                    <a:pt x="6416729" y="2588714"/>
                  </a:lnTo>
                  <a:cubicBezTo>
                    <a:pt x="6430651" y="2634875"/>
                    <a:pt x="6444939" y="2681036"/>
                    <a:pt x="6448603" y="2693126"/>
                  </a:cubicBezTo>
                  <a:cubicBezTo>
                    <a:pt x="6444572" y="2692027"/>
                    <a:pt x="6437245" y="2690195"/>
                    <a:pt x="6429185" y="2688363"/>
                  </a:cubicBezTo>
                  <a:close/>
                  <a:moveTo>
                    <a:pt x="6378262" y="2476976"/>
                  </a:moveTo>
                  <a:cubicBezTo>
                    <a:pt x="6359944" y="2472214"/>
                    <a:pt x="6312684" y="2459025"/>
                    <a:pt x="6265425" y="2446569"/>
                  </a:cubicBezTo>
                  <a:lnTo>
                    <a:pt x="6156617" y="2417993"/>
                  </a:lnTo>
                  <a:cubicBezTo>
                    <a:pt x="6156983" y="2415795"/>
                    <a:pt x="6156617" y="2413597"/>
                    <a:pt x="6155884" y="2411399"/>
                  </a:cubicBezTo>
                  <a:cubicBezTo>
                    <a:pt x="6155151" y="2410299"/>
                    <a:pt x="6154419" y="2409200"/>
                    <a:pt x="6153686" y="2408468"/>
                  </a:cubicBezTo>
                  <a:lnTo>
                    <a:pt x="6232086" y="2327869"/>
                  </a:lnTo>
                  <a:cubicBezTo>
                    <a:pt x="6265791" y="2293432"/>
                    <a:pt x="6299129" y="2258628"/>
                    <a:pt x="6312684" y="2244707"/>
                  </a:cubicBezTo>
                  <a:cubicBezTo>
                    <a:pt x="6314150" y="2245806"/>
                    <a:pt x="6315982" y="2246172"/>
                    <a:pt x="6317813" y="2246172"/>
                  </a:cubicBezTo>
                  <a:cubicBezTo>
                    <a:pt x="6318180" y="2246172"/>
                    <a:pt x="6318180" y="2246172"/>
                    <a:pt x="6318546" y="2246172"/>
                  </a:cubicBezTo>
                  <a:cubicBezTo>
                    <a:pt x="6323675" y="2264856"/>
                    <a:pt x="6336864" y="2312116"/>
                    <a:pt x="6350053" y="2359376"/>
                  </a:cubicBezTo>
                  <a:cubicBezTo>
                    <a:pt x="6363242" y="2407369"/>
                    <a:pt x="6376796" y="2455361"/>
                    <a:pt x="6382292" y="2473313"/>
                  </a:cubicBezTo>
                  <a:cubicBezTo>
                    <a:pt x="6380460" y="2474412"/>
                    <a:pt x="6379361" y="2475511"/>
                    <a:pt x="6378262" y="2476976"/>
                  </a:cubicBezTo>
                  <a:lnTo>
                    <a:pt x="6378262" y="2476976"/>
                  </a:lnTo>
                  <a:close/>
                  <a:moveTo>
                    <a:pt x="5964280" y="2119413"/>
                  </a:moveTo>
                  <a:lnTo>
                    <a:pt x="5843383" y="2175099"/>
                  </a:lnTo>
                  <a:lnTo>
                    <a:pt x="5697940" y="2242875"/>
                  </a:lnTo>
                  <a:cubicBezTo>
                    <a:pt x="5696108" y="2240311"/>
                    <a:pt x="5692811" y="2239212"/>
                    <a:pt x="5689880" y="2240311"/>
                  </a:cubicBezTo>
                  <a:cubicBezTo>
                    <a:pt x="5686217" y="2241776"/>
                    <a:pt x="5684385" y="2246172"/>
                    <a:pt x="5685850" y="2249836"/>
                  </a:cubicBezTo>
                  <a:cubicBezTo>
                    <a:pt x="5686217" y="2251301"/>
                    <a:pt x="5687316" y="2252400"/>
                    <a:pt x="5688415" y="2253133"/>
                  </a:cubicBezTo>
                  <a:lnTo>
                    <a:pt x="5623570" y="2426053"/>
                  </a:lnTo>
                  <a:lnTo>
                    <a:pt x="5569350" y="2571862"/>
                  </a:lnTo>
                  <a:lnTo>
                    <a:pt x="5611480" y="2413963"/>
                  </a:lnTo>
                  <a:cubicBezTo>
                    <a:pt x="5635293" y="2322741"/>
                    <a:pt x="5659107" y="2231518"/>
                    <a:pt x="5661671" y="2221993"/>
                  </a:cubicBezTo>
                  <a:cubicBezTo>
                    <a:pt x="5661671" y="2221993"/>
                    <a:pt x="5661671" y="2221993"/>
                    <a:pt x="5661671" y="2221993"/>
                  </a:cubicBezTo>
                  <a:lnTo>
                    <a:pt x="5828363" y="2165574"/>
                  </a:lnTo>
                  <a:lnTo>
                    <a:pt x="5964280" y="2119413"/>
                  </a:lnTo>
                  <a:close/>
                  <a:moveTo>
                    <a:pt x="5281394" y="3120296"/>
                  </a:moveTo>
                  <a:cubicBezTo>
                    <a:pt x="5280295" y="3117365"/>
                    <a:pt x="5276998" y="3115534"/>
                    <a:pt x="5274067" y="3116633"/>
                  </a:cubicBezTo>
                  <a:cubicBezTo>
                    <a:pt x="5272602" y="3116999"/>
                    <a:pt x="5271502" y="3118098"/>
                    <a:pt x="5270770" y="3119564"/>
                  </a:cubicBezTo>
                  <a:cubicBezTo>
                    <a:pt x="5270403" y="3120663"/>
                    <a:pt x="5270037" y="3122128"/>
                    <a:pt x="5270403" y="3123227"/>
                  </a:cubicBezTo>
                  <a:lnTo>
                    <a:pt x="5191637" y="3164625"/>
                  </a:lnTo>
                  <a:lnTo>
                    <a:pt x="5112870" y="3206390"/>
                  </a:lnTo>
                  <a:cubicBezTo>
                    <a:pt x="5111405" y="3204924"/>
                    <a:pt x="5109207" y="3204192"/>
                    <a:pt x="5107009" y="3204558"/>
                  </a:cubicBezTo>
                  <a:cubicBezTo>
                    <a:pt x="5104078" y="3205657"/>
                    <a:pt x="5102613" y="3208954"/>
                    <a:pt x="5103345" y="3211885"/>
                  </a:cubicBezTo>
                  <a:cubicBezTo>
                    <a:pt x="5104078" y="3214450"/>
                    <a:pt x="5106276" y="3215915"/>
                    <a:pt x="5109207" y="3215915"/>
                  </a:cubicBezTo>
                  <a:cubicBezTo>
                    <a:pt x="5109940" y="3215915"/>
                    <a:pt x="5110306" y="3215915"/>
                    <a:pt x="5111039" y="3215549"/>
                  </a:cubicBezTo>
                  <a:cubicBezTo>
                    <a:pt x="5112504" y="3215182"/>
                    <a:pt x="5113603" y="3214083"/>
                    <a:pt x="5114336" y="3212618"/>
                  </a:cubicBezTo>
                  <a:lnTo>
                    <a:pt x="5301543" y="3256580"/>
                  </a:lnTo>
                  <a:cubicBezTo>
                    <a:pt x="5301543" y="3257313"/>
                    <a:pt x="5301177" y="3258046"/>
                    <a:pt x="5301543" y="3258779"/>
                  </a:cubicBezTo>
                  <a:cubicBezTo>
                    <a:pt x="5302643" y="3261343"/>
                    <a:pt x="5304841" y="3263541"/>
                    <a:pt x="5307772" y="3263541"/>
                  </a:cubicBezTo>
                  <a:lnTo>
                    <a:pt x="5339278" y="3458809"/>
                  </a:lnTo>
                  <a:lnTo>
                    <a:pt x="5339278" y="3458809"/>
                  </a:lnTo>
                  <a:cubicBezTo>
                    <a:pt x="5339278" y="3458809"/>
                    <a:pt x="5339278" y="3458809"/>
                    <a:pt x="5339278" y="3459175"/>
                  </a:cubicBezTo>
                  <a:cubicBezTo>
                    <a:pt x="5339644" y="3459908"/>
                    <a:pt x="5340011" y="3460274"/>
                    <a:pt x="5340744" y="3460274"/>
                  </a:cubicBezTo>
                  <a:lnTo>
                    <a:pt x="5340744" y="3460274"/>
                  </a:lnTo>
                  <a:lnTo>
                    <a:pt x="5340744" y="3460274"/>
                  </a:lnTo>
                  <a:cubicBezTo>
                    <a:pt x="5341110" y="3460274"/>
                    <a:pt x="5341476" y="3460274"/>
                    <a:pt x="5341842" y="3459908"/>
                  </a:cubicBezTo>
                  <a:lnTo>
                    <a:pt x="5495345" y="3309702"/>
                  </a:lnTo>
                  <a:lnTo>
                    <a:pt x="5533813" y="3504237"/>
                  </a:lnTo>
                  <a:cubicBezTo>
                    <a:pt x="5533813" y="3504237"/>
                    <a:pt x="5533813" y="3504237"/>
                    <a:pt x="5534179" y="3504237"/>
                  </a:cubicBezTo>
                  <a:cubicBezTo>
                    <a:pt x="5534546" y="3504237"/>
                    <a:pt x="5534179" y="3504603"/>
                    <a:pt x="5534546" y="3504970"/>
                  </a:cubicBezTo>
                  <a:lnTo>
                    <a:pt x="5534546" y="3504970"/>
                  </a:lnTo>
                  <a:lnTo>
                    <a:pt x="5534546" y="3504970"/>
                  </a:lnTo>
                  <a:cubicBezTo>
                    <a:pt x="5534546" y="3504970"/>
                    <a:pt x="5534912" y="3504970"/>
                    <a:pt x="5534912" y="3504970"/>
                  </a:cubicBezTo>
                  <a:lnTo>
                    <a:pt x="5534912" y="3504970"/>
                  </a:lnTo>
                  <a:lnTo>
                    <a:pt x="5535278" y="3504970"/>
                  </a:lnTo>
                  <a:lnTo>
                    <a:pt x="5535278" y="3504970"/>
                  </a:lnTo>
                  <a:lnTo>
                    <a:pt x="5592430" y="3503138"/>
                  </a:lnTo>
                  <a:lnTo>
                    <a:pt x="5649581" y="3501306"/>
                  </a:lnTo>
                  <a:lnTo>
                    <a:pt x="5649948" y="3501306"/>
                  </a:lnTo>
                  <a:lnTo>
                    <a:pt x="5710763" y="3487384"/>
                  </a:lnTo>
                  <a:lnTo>
                    <a:pt x="5766448" y="3474196"/>
                  </a:lnTo>
                  <a:cubicBezTo>
                    <a:pt x="5767181" y="3476027"/>
                    <a:pt x="5769013" y="3476760"/>
                    <a:pt x="5770845" y="3477126"/>
                  </a:cubicBezTo>
                  <a:cubicBezTo>
                    <a:pt x="5771578" y="3477126"/>
                    <a:pt x="5771944" y="3477126"/>
                    <a:pt x="5772677" y="3476760"/>
                  </a:cubicBezTo>
                  <a:cubicBezTo>
                    <a:pt x="5774875" y="3476027"/>
                    <a:pt x="5776340" y="3474196"/>
                    <a:pt x="5776340" y="3471998"/>
                  </a:cubicBezTo>
                  <a:lnTo>
                    <a:pt x="5840453" y="3458442"/>
                  </a:lnTo>
                  <a:lnTo>
                    <a:pt x="5904198" y="3444887"/>
                  </a:lnTo>
                  <a:cubicBezTo>
                    <a:pt x="5905297" y="3446719"/>
                    <a:pt x="5907129" y="3447818"/>
                    <a:pt x="5909327" y="3448184"/>
                  </a:cubicBezTo>
                  <a:cubicBezTo>
                    <a:pt x="5911159" y="3448184"/>
                    <a:pt x="5912991" y="3447085"/>
                    <a:pt x="5914090" y="3445253"/>
                  </a:cubicBezTo>
                  <a:lnTo>
                    <a:pt x="6120348" y="3504970"/>
                  </a:lnTo>
                  <a:cubicBezTo>
                    <a:pt x="6121081" y="3505336"/>
                    <a:pt x="6121081" y="3506069"/>
                    <a:pt x="6121813" y="3505702"/>
                  </a:cubicBezTo>
                  <a:cubicBezTo>
                    <a:pt x="6122546" y="3505336"/>
                    <a:pt x="6122179" y="3504970"/>
                    <a:pt x="6122179" y="3504603"/>
                  </a:cubicBezTo>
                  <a:lnTo>
                    <a:pt x="6207540" y="3463938"/>
                  </a:lnTo>
                  <a:lnTo>
                    <a:pt x="6287406" y="3426203"/>
                  </a:lnTo>
                  <a:cubicBezTo>
                    <a:pt x="6288505" y="3427668"/>
                    <a:pt x="6290337" y="3428767"/>
                    <a:pt x="6292535" y="3428767"/>
                  </a:cubicBezTo>
                  <a:cubicBezTo>
                    <a:pt x="6293268" y="3428767"/>
                    <a:pt x="6294000" y="3428767"/>
                    <a:pt x="6294733" y="3428401"/>
                  </a:cubicBezTo>
                  <a:cubicBezTo>
                    <a:pt x="6298397" y="3427302"/>
                    <a:pt x="6300229" y="3423272"/>
                    <a:pt x="6299129" y="3419609"/>
                  </a:cubicBezTo>
                  <a:cubicBezTo>
                    <a:pt x="6298030" y="3416678"/>
                    <a:pt x="6295466" y="3414846"/>
                    <a:pt x="6292535" y="3414846"/>
                  </a:cubicBezTo>
                  <a:cubicBezTo>
                    <a:pt x="6291802" y="3414846"/>
                    <a:pt x="6291070" y="3414846"/>
                    <a:pt x="6290337" y="3415212"/>
                  </a:cubicBezTo>
                  <a:cubicBezTo>
                    <a:pt x="6288505" y="3415579"/>
                    <a:pt x="6287039" y="3417044"/>
                    <a:pt x="6286307" y="3418876"/>
                  </a:cubicBezTo>
                  <a:cubicBezTo>
                    <a:pt x="6286307" y="3419242"/>
                    <a:pt x="6286307" y="3419609"/>
                    <a:pt x="6286307" y="3419975"/>
                  </a:cubicBezTo>
                  <a:lnTo>
                    <a:pt x="6182262" y="3415945"/>
                  </a:lnTo>
                  <a:lnTo>
                    <a:pt x="6203144" y="3384805"/>
                  </a:lnTo>
                  <a:cubicBezTo>
                    <a:pt x="6203144" y="3384805"/>
                    <a:pt x="6203144" y="3384439"/>
                    <a:pt x="6203144" y="3384439"/>
                  </a:cubicBezTo>
                  <a:cubicBezTo>
                    <a:pt x="6203144" y="3384439"/>
                    <a:pt x="6203877" y="3383706"/>
                    <a:pt x="6203877" y="3383339"/>
                  </a:cubicBezTo>
                  <a:cubicBezTo>
                    <a:pt x="6203877" y="3382973"/>
                    <a:pt x="6203144" y="3382973"/>
                    <a:pt x="6202778" y="3382973"/>
                  </a:cubicBezTo>
                  <a:cubicBezTo>
                    <a:pt x="6202411" y="3382973"/>
                    <a:pt x="6202778" y="3382973"/>
                    <a:pt x="6202778" y="3382973"/>
                  </a:cubicBezTo>
                  <a:lnTo>
                    <a:pt x="6202778" y="3382973"/>
                  </a:lnTo>
                  <a:lnTo>
                    <a:pt x="6202778" y="3382973"/>
                  </a:lnTo>
                  <a:lnTo>
                    <a:pt x="6202778" y="3382973"/>
                  </a:lnTo>
                  <a:cubicBezTo>
                    <a:pt x="6202778" y="3382973"/>
                    <a:pt x="6202045" y="3382240"/>
                    <a:pt x="6201679" y="3382240"/>
                  </a:cubicBezTo>
                  <a:cubicBezTo>
                    <a:pt x="6201313" y="3382240"/>
                    <a:pt x="6201679" y="3382607"/>
                    <a:pt x="6201313" y="3382973"/>
                  </a:cubicBezTo>
                  <a:lnTo>
                    <a:pt x="6132804" y="3397261"/>
                  </a:lnTo>
                  <a:cubicBezTo>
                    <a:pt x="6106426" y="3402756"/>
                    <a:pt x="6080415" y="3408252"/>
                    <a:pt x="6069425" y="3410816"/>
                  </a:cubicBezTo>
                  <a:cubicBezTo>
                    <a:pt x="6068325" y="3408618"/>
                    <a:pt x="6065761" y="3407153"/>
                    <a:pt x="6063196" y="3407885"/>
                  </a:cubicBezTo>
                  <a:lnTo>
                    <a:pt x="6030957" y="3340476"/>
                  </a:lnTo>
                  <a:lnTo>
                    <a:pt x="5998352" y="3273433"/>
                  </a:lnTo>
                  <a:cubicBezTo>
                    <a:pt x="6000183" y="3271967"/>
                    <a:pt x="6000916" y="3269403"/>
                    <a:pt x="6000550" y="3267205"/>
                  </a:cubicBezTo>
                  <a:cubicBezTo>
                    <a:pt x="5999450" y="3263907"/>
                    <a:pt x="5995787" y="3262076"/>
                    <a:pt x="5992490" y="3263175"/>
                  </a:cubicBezTo>
                  <a:cubicBezTo>
                    <a:pt x="5991025" y="3263541"/>
                    <a:pt x="5989559" y="3265007"/>
                    <a:pt x="5988826" y="3266472"/>
                  </a:cubicBezTo>
                  <a:cubicBezTo>
                    <a:pt x="5988460" y="3267571"/>
                    <a:pt x="5988093" y="3269037"/>
                    <a:pt x="5988460" y="3270136"/>
                  </a:cubicBezTo>
                  <a:lnTo>
                    <a:pt x="5904931" y="3303474"/>
                  </a:lnTo>
                  <a:lnTo>
                    <a:pt x="5822867" y="3336446"/>
                  </a:lnTo>
                  <a:cubicBezTo>
                    <a:pt x="5821035" y="3333515"/>
                    <a:pt x="5817738" y="3332050"/>
                    <a:pt x="5814441" y="3333149"/>
                  </a:cubicBezTo>
                  <a:cubicBezTo>
                    <a:pt x="5812976" y="3333882"/>
                    <a:pt x="5811510" y="3334981"/>
                    <a:pt x="5810411" y="3336446"/>
                  </a:cubicBezTo>
                  <a:lnTo>
                    <a:pt x="5616609" y="3258779"/>
                  </a:lnTo>
                  <a:cubicBezTo>
                    <a:pt x="5616976" y="3257680"/>
                    <a:pt x="5616976" y="3256580"/>
                    <a:pt x="5616976" y="3255481"/>
                  </a:cubicBezTo>
                  <a:cubicBezTo>
                    <a:pt x="5616609" y="3254749"/>
                    <a:pt x="5615876" y="3254382"/>
                    <a:pt x="5615144" y="3253650"/>
                  </a:cubicBezTo>
                  <a:lnTo>
                    <a:pt x="5747032" y="3080730"/>
                  </a:lnTo>
                  <a:cubicBezTo>
                    <a:pt x="5747398" y="3081096"/>
                    <a:pt x="5748131" y="3081096"/>
                    <a:pt x="5748864" y="3081463"/>
                  </a:cubicBezTo>
                  <a:cubicBezTo>
                    <a:pt x="5749596" y="3081463"/>
                    <a:pt x="5749962" y="3081463"/>
                    <a:pt x="5750695" y="3081096"/>
                  </a:cubicBezTo>
                  <a:cubicBezTo>
                    <a:pt x="5753626" y="3079997"/>
                    <a:pt x="5755092" y="3077066"/>
                    <a:pt x="5754359" y="3074135"/>
                  </a:cubicBezTo>
                  <a:cubicBezTo>
                    <a:pt x="5753626" y="3072304"/>
                    <a:pt x="5751794" y="3070838"/>
                    <a:pt x="5749596" y="3070838"/>
                  </a:cubicBezTo>
                  <a:cubicBezTo>
                    <a:pt x="5748131" y="3064610"/>
                    <a:pt x="5745566" y="3053253"/>
                    <a:pt x="5742635" y="3041896"/>
                  </a:cubicBezTo>
                  <a:lnTo>
                    <a:pt x="5735308" y="3012588"/>
                  </a:lnTo>
                  <a:cubicBezTo>
                    <a:pt x="5736041" y="3012221"/>
                    <a:pt x="5736774" y="3011855"/>
                    <a:pt x="5737140" y="3011122"/>
                  </a:cubicBezTo>
                  <a:cubicBezTo>
                    <a:pt x="5737873" y="3010023"/>
                    <a:pt x="5737873" y="3008558"/>
                    <a:pt x="5737506" y="3007092"/>
                  </a:cubicBezTo>
                  <a:cubicBezTo>
                    <a:pt x="5736774" y="3004528"/>
                    <a:pt x="5733843" y="3003063"/>
                    <a:pt x="5730912" y="3003795"/>
                  </a:cubicBezTo>
                  <a:cubicBezTo>
                    <a:pt x="5730912" y="3003795"/>
                    <a:pt x="5730912" y="3003795"/>
                    <a:pt x="5730912" y="3003795"/>
                  </a:cubicBezTo>
                  <a:cubicBezTo>
                    <a:pt x="5730546" y="3003795"/>
                    <a:pt x="5730179" y="3004528"/>
                    <a:pt x="5729813" y="3004528"/>
                  </a:cubicBezTo>
                  <a:lnTo>
                    <a:pt x="5690979" y="2974120"/>
                  </a:lnTo>
                  <a:lnTo>
                    <a:pt x="5650314" y="2943713"/>
                  </a:lnTo>
                  <a:cubicBezTo>
                    <a:pt x="5650314" y="2943713"/>
                    <a:pt x="5650680" y="2943346"/>
                    <a:pt x="5650314" y="2943346"/>
                  </a:cubicBezTo>
                  <a:cubicBezTo>
                    <a:pt x="5649948" y="2941881"/>
                    <a:pt x="5648482" y="2941148"/>
                    <a:pt x="5647017" y="2941515"/>
                  </a:cubicBezTo>
                  <a:cubicBezTo>
                    <a:pt x="5647017" y="2941515"/>
                    <a:pt x="5647017" y="2941515"/>
                    <a:pt x="5647017" y="2941515"/>
                  </a:cubicBezTo>
                  <a:cubicBezTo>
                    <a:pt x="5645917" y="2941881"/>
                    <a:pt x="5645185" y="2943346"/>
                    <a:pt x="5645551" y="2944446"/>
                  </a:cubicBezTo>
                  <a:lnTo>
                    <a:pt x="5595727" y="3020281"/>
                  </a:lnTo>
                  <a:lnTo>
                    <a:pt x="5548833" y="3092453"/>
                  </a:lnTo>
                  <a:cubicBezTo>
                    <a:pt x="5547368" y="3091720"/>
                    <a:pt x="5545903" y="3091720"/>
                    <a:pt x="5544437" y="3092087"/>
                  </a:cubicBezTo>
                  <a:cubicBezTo>
                    <a:pt x="5540774" y="3093552"/>
                    <a:pt x="5538942" y="3097216"/>
                    <a:pt x="5540041" y="3100879"/>
                  </a:cubicBezTo>
                  <a:cubicBezTo>
                    <a:pt x="5540774" y="3102711"/>
                    <a:pt x="5541873" y="3103810"/>
                    <a:pt x="5543705" y="3104543"/>
                  </a:cubicBezTo>
                  <a:lnTo>
                    <a:pt x="5495345" y="3303840"/>
                  </a:lnTo>
                  <a:lnTo>
                    <a:pt x="5325356" y="3258779"/>
                  </a:lnTo>
                  <a:lnTo>
                    <a:pt x="5308138" y="3208954"/>
                  </a:lnTo>
                  <a:cubicBezTo>
                    <a:pt x="5295682" y="3173418"/>
                    <a:pt x="5283592" y="3138248"/>
                    <a:pt x="5279196" y="3125792"/>
                  </a:cubicBezTo>
                  <a:cubicBezTo>
                    <a:pt x="5281028" y="3125059"/>
                    <a:pt x="5281760" y="3122494"/>
                    <a:pt x="5281394" y="3120296"/>
                  </a:cubicBezTo>
                  <a:lnTo>
                    <a:pt x="5281394" y="3120296"/>
                  </a:lnTo>
                  <a:close/>
                  <a:moveTo>
                    <a:pt x="5788796" y="3330218"/>
                  </a:moveTo>
                  <a:lnTo>
                    <a:pt x="5617342" y="3283325"/>
                  </a:lnTo>
                  <a:lnTo>
                    <a:pt x="5612945" y="3262808"/>
                  </a:lnTo>
                  <a:cubicBezTo>
                    <a:pt x="5614045" y="3262442"/>
                    <a:pt x="5614777" y="3261343"/>
                    <a:pt x="5615510" y="3260610"/>
                  </a:cubicBezTo>
                  <a:lnTo>
                    <a:pt x="5788796" y="3330218"/>
                  </a:lnTo>
                  <a:close/>
                  <a:moveTo>
                    <a:pt x="5906030" y="3305672"/>
                  </a:moveTo>
                  <a:lnTo>
                    <a:pt x="5989193" y="3271967"/>
                  </a:lnTo>
                  <a:cubicBezTo>
                    <a:pt x="5989559" y="3272334"/>
                    <a:pt x="5989559" y="3272700"/>
                    <a:pt x="5989925" y="3272700"/>
                  </a:cubicBezTo>
                  <a:lnTo>
                    <a:pt x="5910426" y="3436827"/>
                  </a:lnTo>
                  <a:cubicBezTo>
                    <a:pt x="5909693" y="3436461"/>
                    <a:pt x="5908595" y="3436461"/>
                    <a:pt x="5907862" y="3436461"/>
                  </a:cubicBezTo>
                  <a:cubicBezTo>
                    <a:pt x="5907495" y="3436461"/>
                    <a:pt x="5907495" y="3436827"/>
                    <a:pt x="5907129" y="3436827"/>
                  </a:cubicBezTo>
                  <a:lnTo>
                    <a:pt x="5864266" y="3389201"/>
                  </a:lnTo>
                  <a:cubicBezTo>
                    <a:pt x="5847413" y="3370517"/>
                    <a:pt x="5830561" y="3352199"/>
                    <a:pt x="5822501" y="3343407"/>
                  </a:cubicBezTo>
                  <a:cubicBezTo>
                    <a:pt x="5823600" y="3341941"/>
                    <a:pt x="5823967" y="3339743"/>
                    <a:pt x="5823600" y="3337911"/>
                  </a:cubicBezTo>
                  <a:lnTo>
                    <a:pt x="5906030" y="3305672"/>
                  </a:lnTo>
                  <a:close/>
                  <a:moveTo>
                    <a:pt x="6198382" y="3386637"/>
                  </a:moveTo>
                  <a:lnTo>
                    <a:pt x="6178598" y="3415945"/>
                  </a:lnTo>
                  <a:lnTo>
                    <a:pt x="6077851" y="3411915"/>
                  </a:lnTo>
                  <a:lnTo>
                    <a:pt x="6133537" y="3400192"/>
                  </a:lnTo>
                  <a:lnTo>
                    <a:pt x="6198382" y="3386637"/>
                  </a:lnTo>
                  <a:close/>
                  <a:moveTo>
                    <a:pt x="5775974" y="3469067"/>
                  </a:moveTo>
                  <a:cubicBezTo>
                    <a:pt x="5775607" y="3468334"/>
                    <a:pt x="5775241" y="3467968"/>
                    <a:pt x="5774875" y="3467601"/>
                  </a:cubicBezTo>
                  <a:lnTo>
                    <a:pt x="5795757" y="3406054"/>
                  </a:lnTo>
                  <a:lnTo>
                    <a:pt x="5815540" y="3347070"/>
                  </a:lnTo>
                  <a:cubicBezTo>
                    <a:pt x="5815906" y="3347070"/>
                    <a:pt x="5815906" y="3347437"/>
                    <a:pt x="5816273" y="3347437"/>
                  </a:cubicBezTo>
                  <a:cubicBezTo>
                    <a:pt x="5817006" y="3347437"/>
                    <a:pt x="5818104" y="3347437"/>
                    <a:pt x="5818837" y="3347070"/>
                  </a:cubicBezTo>
                  <a:cubicBezTo>
                    <a:pt x="5819570" y="3347070"/>
                    <a:pt x="5819570" y="3346337"/>
                    <a:pt x="5819936" y="3345971"/>
                  </a:cubicBezTo>
                  <a:lnTo>
                    <a:pt x="5861335" y="3392132"/>
                  </a:lnTo>
                  <a:lnTo>
                    <a:pt x="5904198" y="3439392"/>
                  </a:lnTo>
                  <a:cubicBezTo>
                    <a:pt x="5904198" y="3439392"/>
                    <a:pt x="5903832" y="3439392"/>
                    <a:pt x="5903832" y="3439758"/>
                  </a:cubicBezTo>
                  <a:cubicBezTo>
                    <a:pt x="5903465" y="3440491"/>
                    <a:pt x="5903832" y="3441224"/>
                    <a:pt x="5903832" y="3441956"/>
                  </a:cubicBezTo>
                  <a:lnTo>
                    <a:pt x="5839720" y="3455145"/>
                  </a:lnTo>
                  <a:lnTo>
                    <a:pt x="5775974" y="3469067"/>
                  </a:lnTo>
                  <a:close/>
                  <a:moveTo>
                    <a:pt x="5114702" y="3208954"/>
                  </a:moveTo>
                  <a:lnTo>
                    <a:pt x="5193468" y="3167556"/>
                  </a:lnTo>
                  <a:lnTo>
                    <a:pt x="5271869" y="3126158"/>
                  </a:lnTo>
                  <a:cubicBezTo>
                    <a:pt x="5272968" y="3127257"/>
                    <a:pt x="5274067" y="3127623"/>
                    <a:pt x="5275532" y="3127990"/>
                  </a:cubicBezTo>
                  <a:lnTo>
                    <a:pt x="5290186" y="3189904"/>
                  </a:lnTo>
                  <a:lnTo>
                    <a:pt x="5304841" y="3250719"/>
                  </a:lnTo>
                  <a:cubicBezTo>
                    <a:pt x="5303375" y="3251452"/>
                    <a:pt x="5302276" y="3252184"/>
                    <a:pt x="5301543" y="3253650"/>
                  </a:cubicBezTo>
                  <a:lnTo>
                    <a:pt x="5114336" y="3209687"/>
                  </a:lnTo>
                  <a:cubicBezTo>
                    <a:pt x="5114336" y="3209321"/>
                    <a:pt x="5114702" y="3209321"/>
                    <a:pt x="5114702" y="3208954"/>
                  </a:cubicBezTo>
                  <a:lnTo>
                    <a:pt x="5114702" y="3208954"/>
                  </a:lnTo>
                  <a:close/>
                  <a:moveTo>
                    <a:pt x="5320960" y="3278195"/>
                  </a:moveTo>
                  <a:cubicBezTo>
                    <a:pt x="5324990" y="3284057"/>
                    <a:pt x="5329020" y="3289919"/>
                    <a:pt x="5331951" y="3293949"/>
                  </a:cubicBezTo>
                  <a:cubicBezTo>
                    <a:pt x="5331585" y="3294315"/>
                    <a:pt x="5331218" y="3294315"/>
                    <a:pt x="5330852" y="3294681"/>
                  </a:cubicBezTo>
                  <a:cubicBezTo>
                    <a:pt x="5330119" y="3296147"/>
                    <a:pt x="5329753" y="3297979"/>
                    <a:pt x="5330485" y="3299810"/>
                  </a:cubicBezTo>
                  <a:cubicBezTo>
                    <a:pt x="5331218" y="3302741"/>
                    <a:pt x="5334149" y="3304573"/>
                    <a:pt x="5337080" y="3304573"/>
                  </a:cubicBezTo>
                  <a:cubicBezTo>
                    <a:pt x="5337813" y="3304573"/>
                    <a:pt x="5338546" y="3304573"/>
                    <a:pt x="5339278" y="3304207"/>
                  </a:cubicBezTo>
                  <a:cubicBezTo>
                    <a:pt x="5341110" y="3303474"/>
                    <a:pt x="5342209" y="3302375"/>
                    <a:pt x="5343308" y="3300910"/>
                  </a:cubicBezTo>
                  <a:cubicBezTo>
                    <a:pt x="5343308" y="3300543"/>
                    <a:pt x="5343308" y="3300177"/>
                    <a:pt x="5343308" y="3299810"/>
                  </a:cubicBezTo>
                  <a:lnTo>
                    <a:pt x="5416579" y="3303840"/>
                  </a:lnTo>
                  <a:lnTo>
                    <a:pt x="5492415" y="3307504"/>
                  </a:lnTo>
                  <a:lnTo>
                    <a:pt x="5341842" y="3454779"/>
                  </a:lnTo>
                  <a:lnTo>
                    <a:pt x="5311069" y="3263541"/>
                  </a:lnTo>
                  <a:lnTo>
                    <a:pt x="5320960" y="3278195"/>
                  </a:lnTo>
                  <a:close/>
                  <a:moveTo>
                    <a:pt x="5615876" y="3119930"/>
                  </a:moveTo>
                  <a:cubicBezTo>
                    <a:pt x="5603787" y="3133119"/>
                    <a:pt x="5592063" y="3145575"/>
                    <a:pt x="5585469" y="3152536"/>
                  </a:cubicBezTo>
                  <a:lnTo>
                    <a:pt x="5603787" y="3093552"/>
                  </a:lnTo>
                  <a:lnTo>
                    <a:pt x="5645551" y="3088423"/>
                  </a:lnTo>
                  <a:lnTo>
                    <a:pt x="5615876" y="3119930"/>
                  </a:lnTo>
                  <a:close/>
                  <a:moveTo>
                    <a:pt x="5597192" y="3207122"/>
                  </a:moveTo>
                  <a:lnTo>
                    <a:pt x="5584736" y="3164259"/>
                  </a:lnTo>
                  <a:cubicBezTo>
                    <a:pt x="5585835" y="3163893"/>
                    <a:pt x="5586568" y="3163160"/>
                    <a:pt x="5587301" y="3162061"/>
                  </a:cubicBezTo>
                  <a:cubicBezTo>
                    <a:pt x="5588034" y="3160595"/>
                    <a:pt x="5588034" y="3159130"/>
                    <a:pt x="5587667" y="3158031"/>
                  </a:cubicBezTo>
                  <a:lnTo>
                    <a:pt x="5638224" y="3132386"/>
                  </a:lnTo>
                  <a:lnTo>
                    <a:pt x="5608549" y="3247788"/>
                  </a:lnTo>
                  <a:cubicBezTo>
                    <a:pt x="5605985" y="3238629"/>
                    <a:pt x="5601589" y="3222876"/>
                    <a:pt x="5597192" y="3207122"/>
                  </a:cubicBezTo>
                  <a:lnTo>
                    <a:pt x="5597192" y="3207122"/>
                  </a:lnTo>
                  <a:close/>
                  <a:moveTo>
                    <a:pt x="5590232" y="3152536"/>
                  </a:moveTo>
                  <a:lnTo>
                    <a:pt x="5648116" y="3093919"/>
                  </a:lnTo>
                  <a:lnTo>
                    <a:pt x="5639690" y="3126891"/>
                  </a:lnTo>
                  <a:lnTo>
                    <a:pt x="5590232" y="3152536"/>
                  </a:lnTo>
                  <a:close/>
                  <a:moveTo>
                    <a:pt x="5553596" y="3099780"/>
                  </a:moveTo>
                  <a:lnTo>
                    <a:pt x="5600123" y="3093919"/>
                  </a:lnTo>
                  <a:lnTo>
                    <a:pt x="5581805" y="3152902"/>
                  </a:lnTo>
                  <a:cubicBezTo>
                    <a:pt x="5581439" y="3152902"/>
                    <a:pt x="5580706" y="3152536"/>
                    <a:pt x="5580340" y="3152902"/>
                  </a:cubicBezTo>
                  <a:cubicBezTo>
                    <a:pt x="5577043" y="3147407"/>
                    <a:pt x="5571548" y="3137881"/>
                    <a:pt x="5566052" y="3127990"/>
                  </a:cubicBezTo>
                  <a:cubicBezTo>
                    <a:pt x="5560557" y="3118098"/>
                    <a:pt x="5555062" y="3108939"/>
                    <a:pt x="5551764" y="3103444"/>
                  </a:cubicBezTo>
                  <a:cubicBezTo>
                    <a:pt x="5552497" y="3102345"/>
                    <a:pt x="5553230" y="3101246"/>
                    <a:pt x="5553596" y="3099780"/>
                  </a:cubicBezTo>
                  <a:lnTo>
                    <a:pt x="5553596" y="3099780"/>
                  </a:lnTo>
                  <a:close/>
                  <a:moveTo>
                    <a:pt x="5604886" y="3262442"/>
                  </a:moveTo>
                  <a:lnTo>
                    <a:pt x="5602321" y="3272700"/>
                  </a:lnTo>
                  <a:cubicBezTo>
                    <a:pt x="5601955" y="3269769"/>
                    <a:pt x="5601222" y="3266106"/>
                    <a:pt x="5600490" y="3262076"/>
                  </a:cubicBezTo>
                  <a:lnTo>
                    <a:pt x="5603420" y="3260610"/>
                  </a:lnTo>
                  <a:cubicBezTo>
                    <a:pt x="5603787" y="3261343"/>
                    <a:pt x="5604153" y="3262076"/>
                    <a:pt x="5604886" y="3262442"/>
                  </a:cubicBezTo>
                  <a:lnTo>
                    <a:pt x="5604886" y="3262442"/>
                  </a:lnTo>
                  <a:close/>
                  <a:moveTo>
                    <a:pt x="5579973" y="3164992"/>
                  </a:moveTo>
                  <a:cubicBezTo>
                    <a:pt x="5580340" y="3164992"/>
                    <a:pt x="5580340" y="3165358"/>
                    <a:pt x="5580706" y="3165358"/>
                  </a:cubicBezTo>
                  <a:lnTo>
                    <a:pt x="5584736" y="3189537"/>
                  </a:lnTo>
                  <a:lnTo>
                    <a:pt x="5579607" y="3176715"/>
                  </a:lnTo>
                  <a:lnTo>
                    <a:pt x="5577043" y="3170121"/>
                  </a:lnTo>
                  <a:cubicBezTo>
                    <a:pt x="5578142" y="3168289"/>
                    <a:pt x="5579241" y="3166457"/>
                    <a:pt x="5579973" y="3164992"/>
                  </a:cubicBezTo>
                  <a:lnTo>
                    <a:pt x="5579973" y="3164992"/>
                  </a:lnTo>
                  <a:close/>
                  <a:moveTo>
                    <a:pt x="5588400" y="3190270"/>
                  </a:moveTo>
                  <a:lnTo>
                    <a:pt x="5593529" y="3208222"/>
                  </a:lnTo>
                  <a:cubicBezTo>
                    <a:pt x="5594628" y="3212618"/>
                    <a:pt x="5596093" y="3217014"/>
                    <a:pt x="5597192" y="3221410"/>
                  </a:cubicBezTo>
                  <a:lnTo>
                    <a:pt x="5590964" y="3205657"/>
                  </a:lnTo>
                  <a:cubicBezTo>
                    <a:pt x="5590232" y="3200528"/>
                    <a:pt x="5589132" y="3195033"/>
                    <a:pt x="5588400" y="3190270"/>
                  </a:cubicBezTo>
                  <a:close/>
                  <a:moveTo>
                    <a:pt x="5604886" y="3250719"/>
                  </a:moveTo>
                  <a:cubicBezTo>
                    <a:pt x="5603787" y="3251452"/>
                    <a:pt x="5602688" y="3251818"/>
                    <a:pt x="5602321" y="3252917"/>
                  </a:cubicBezTo>
                  <a:cubicBezTo>
                    <a:pt x="5601589" y="3254382"/>
                    <a:pt x="5601589" y="3256214"/>
                    <a:pt x="5601955" y="3257680"/>
                  </a:cubicBezTo>
                  <a:lnTo>
                    <a:pt x="5599757" y="3258779"/>
                  </a:lnTo>
                  <a:cubicBezTo>
                    <a:pt x="5597925" y="3248521"/>
                    <a:pt x="5596093" y="3236065"/>
                    <a:pt x="5593895" y="3223242"/>
                  </a:cubicBezTo>
                  <a:lnTo>
                    <a:pt x="5604886" y="3250719"/>
                  </a:lnTo>
                  <a:close/>
                  <a:moveTo>
                    <a:pt x="5562389" y="3129821"/>
                  </a:moveTo>
                  <a:lnTo>
                    <a:pt x="5577043" y="3154734"/>
                  </a:lnTo>
                  <a:cubicBezTo>
                    <a:pt x="5576677" y="3155100"/>
                    <a:pt x="5575944" y="3155466"/>
                    <a:pt x="5575577" y="3155833"/>
                  </a:cubicBezTo>
                  <a:cubicBezTo>
                    <a:pt x="5574845" y="3157298"/>
                    <a:pt x="5574478" y="3159130"/>
                    <a:pt x="5575211" y="3160595"/>
                  </a:cubicBezTo>
                  <a:cubicBezTo>
                    <a:pt x="5575577" y="3161694"/>
                    <a:pt x="5576310" y="3162427"/>
                    <a:pt x="5577043" y="3163160"/>
                  </a:cubicBezTo>
                  <a:lnTo>
                    <a:pt x="5575577" y="3165724"/>
                  </a:lnTo>
                  <a:lnTo>
                    <a:pt x="5557992" y="3121029"/>
                  </a:lnTo>
                  <a:lnTo>
                    <a:pt x="5562389" y="3129821"/>
                  </a:lnTo>
                  <a:close/>
                  <a:moveTo>
                    <a:pt x="5553596" y="3282958"/>
                  </a:moveTo>
                  <a:lnTo>
                    <a:pt x="5594994" y="3264640"/>
                  </a:lnTo>
                  <a:cubicBezTo>
                    <a:pt x="5596459" y="3270136"/>
                    <a:pt x="5597925" y="3273799"/>
                    <a:pt x="5598658" y="3276730"/>
                  </a:cubicBezTo>
                  <a:cubicBezTo>
                    <a:pt x="5597925" y="3277096"/>
                    <a:pt x="5597192" y="3277463"/>
                    <a:pt x="5596826" y="3278562"/>
                  </a:cubicBezTo>
                  <a:cubicBezTo>
                    <a:pt x="5596459" y="3279661"/>
                    <a:pt x="5596826" y="3280027"/>
                    <a:pt x="5596826" y="3280760"/>
                  </a:cubicBezTo>
                  <a:lnTo>
                    <a:pt x="5548833" y="3292117"/>
                  </a:lnTo>
                  <a:lnTo>
                    <a:pt x="5514762" y="3300177"/>
                  </a:lnTo>
                  <a:lnTo>
                    <a:pt x="5553596" y="3282958"/>
                  </a:lnTo>
                  <a:close/>
                  <a:moveTo>
                    <a:pt x="5655076" y="3474196"/>
                  </a:moveTo>
                  <a:lnTo>
                    <a:pt x="5646284" y="3476027"/>
                  </a:lnTo>
                  <a:lnTo>
                    <a:pt x="5615144" y="3334248"/>
                  </a:lnTo>
                  <a:lnTo>
                    <a:pt x="5655076" y="3474196"/>
                  </a:lnTo>
                  <a:close/>
                  <a:moveTo>
                    <a:pt x="5654710" y="3477859"/>
                  </a:moveTo>
                  <a:lnTo>
                    <a:pt x="5651779" y="3487384"/>
                  </a:lnTo>
                  <a:cubicBezTo>
                    <a:pt x="5651046" y="3489216"/>
                    <a:pt x="5650680" y="3491414"/>
                    <a:pt x="5649948" y="3493246"/>
                  </a:cubicBezTo>
                  <a:lnTo>
                    <a:pt x="5647017" y="3479691"/>
                  </a:lnTo>
                  <a:lnTo>
                    <a:pt x="5654710" y="3477859"/>
                  </a:lnTo>
                  <a:close/>
                  <a:moveTo>
                    <a:pt x="5643719" y="3422173"/>
                  </a:moveTo>
                  <a:lnTo>
                    <a:pt x="5604886" y="3285523"/>
                  </a:lnTo>
                  <a:cubicBezTo>
                    <a:pt x="5605618" y="3285156"/>
                    <a:pt x="5605985" y="3284790"/>
                    <a:pt x="5606351" y="3284057"/>
                  </a:cubicBezTo>
                  <a:lnTo>
                    <a:pt x="5614045" y="3286255"/>
                  </a:lnTo>
                  <a:lnTo>
                    <a:pt x="5643719" y="3422173"/>
                  </a:lnTo>
                  <a:close/>
                  <a:moveTo>
                    <a:pt x="5607084" y="3280760"/>
                  </a:moveTo>
                  <a:cubicBezTo>
                    <a:pt x="5607084" y="3280393"/>
                    <a:pt x="5607450" y="3279661"/>
                    <a:pt x="5607084" y="3279294"/>
                  </a:cubicBezTo>
                  <a:cubicBezTo>
                    <a:pt x="5606718" y="3278195"/>
                    <a:pt x="5605985" y="3277096"/>
                    <a:pt x="5604886" y="3276364"/>
                  </a:cubicBezTo>
                  <a:cubicBezTo>
                    <a:pt x="5605618" y="3274166"/>
                    <a:pt x="5606351" y="3271601"/>
                    <a:pt x="5607084" y="3269037"/>
                  </a:cubicBezTo>
                  <a:cubicBezTo>
                    <a:pt x="5607450" y="3267205"/>
                    <a:pt x="5608183" y="3265373"/>
                    <a:pt x="5608549" y="3263541"/>
                  </a:cubicBezTo>
                  <a:lnTo>
                    <a:pt x="5608916" y="3263541"/>
                  </a:lnTo>
                  <a:lnTo>
                    <a:pt x="5612945" y="3282225"/>
                  </a:lnTo>
                  <a:lnTo>
                    <a:pt x="5607084" y="3280760"/>
                  </a:lnTo>
                  <a:close/>
                  <a:moveTo>
                    <a:pt x="5652878" y="3089522"/>
                  </a:moveTo>
                  <a:lnTo>
                    <a:pt x="5653611" y="3088790"/>
                  </a:lnTo>
                  <a:lnTo>
                    <a:pt x="5654344" y="3088790"/>
                  </a:lnTo>
                  <a:cubicBezTo>
                    <a:pt x="5655076" y="3088423"/>
                    <a:pt x="5655443" y="3087691"/>
                    <a:pt x="5656176" y="3087324"/>
                  </a:cubicBezTo>
                  <a:lnTo>
                    <a:pt x="5738972" y="3077066"/>
                  </a:lnTo>
                  <a:lnTo>
                    <a:pt x="5664235" y="3115167"/>
                  </a:lnTo>
                  <a:lnTo>
                    <a:pt x="5644086" y="3125425"/>
                  </a:lnTo>
                  <a:lnTo>
                    <a:pt x="5652878" y="3089522"/>
                  </a:lnTo>
                  <a:close/>
                  <a:moveTo>
                    <a:pt x="5743002" y="3072670"/>
                  </a:moveTo>
                  <a:cubicBezTo>
                    <a:pt x="5734942" y="3073403"/>
                    <a:pt x="5717357" y="3074868"/>
                    <a:pt x="5699772" y="3076700"/>
                  </a:cubicBezTo>
                  <a:lnTo>
                    <a:pt x="5660938" y="3080364"/>
                  </a:lnTo>
                  <a:lnTo>
                    <a:pt x="5711129" y="3029440"/>
                  </a:lnTo>
                  <a:lnTo>
                    <a:pt x="5743368" y="3070838"/>
                  </a:lnTo>
                  <a:cubicBezTo>
                    <a:pt x="5743368" y="3071205"/>
                    <a:pt x="5743368" y="3071937"/>
                    <a:pt x="5743002" y="3072670"/>
                  </a:cubicBezTo>
                  <a:lnTo>
                    <a:pt x="5743002" y="3072670"/>
                  </a:lnTo>
                  <a:close/>
                  <a:moveTo>
                    <a:pt x="5711861" y="3023945"/>
                  </a:moveTo>
                  <a:lnTo>
                    <a:pt x="5709297" y="3020281"/>
                  </a:lnTo>
                  <a:lnTo>
                    <a:pt x="5722852" y="3013687"/>
                  </a:lnTo>
                  <a:lnTo>
                    <a:pt x="5711861" y="3023945"/>
                  </a:lnTo>
                  <a:close/>
                  <a:moveTo>
                    <a:pt x="5708931" y="3026143"/>
                  </a:moveTo>
                  <a:lnTo>
                    <a:pt x="5690613" y="3043728"/>
                  </a:lnTo>
                  <a:lnTo>
                    <a:pt x="5654710" y="3078165"/>
                  </a:lnTo>
                  <a:cubicBezTo>
                    <a:pt x="5654344" y="3078165"/>
                    <a:pt x="5653978" y="3078165"/>
                    <a:pt x="5653611" y="3078165"/>
                  </a:cubicBezTo>
                  <a:lnTo>
                    <a:pt x="5652878" y="3048124"/>
                  </a:lnTo>
                  <a:lnTo>
                    <a:pt x="5705267" y="3021747"/>
                  </a:lnTo>
                  <a:lnTo>
                    <a:pt x="5708931" y="3026143"/>
                  </a:lnTo>
                  <a:close/>
                  <a:moveTo>
                    <a:pt x="5652878" y="3044094"/>
                  </a:moveTo>
                  <a:lnTo>
                    <a:pt x="5651779" y="3013687"/>
                  </a:lnTo>
                  <a:lnTo>
                    <a:pt x="5649581" y="2949575"/>
                  </a:lnTo>
                  <a:lnTo>
                    <a:pt x="5696475" y="3010390"/>
                  </a:lnTo>
                  <a:lnTo>
                    <a:pt x="5703435" y="3019182"/>
                  </a:lnTo>
                  <a:lnTo>
                    <a:pt x="5652878" y="3044094"/>
                  </a:lnTo>
                  <a:close/>
                  <a:moveTo>
                    <a:pt x="5648116" y="3013687"/>
                  </a:moveTo>
                  <a:cubicBezTo>
                    <a:pt x="5648482" y="3024677"/>
                    <a:pt x="5648848" y="3035668"/>
                    <a:pt x="5649215" y="3045926"/>
                  </a:cubicBezTo>
                  <a:lnTo>
                    <a:pt x="5612213" y="3064244"/>
                  </a:lnTo>
                  <a:lnTo>
                    <a:pt x="5646284" y="2954337"/>
                  </a:lnTo>
                  <a:lnTo>
                    <a:pt x="5648116" y="3013687"/>
                  </a:lnTo>
                  <a:close/>
                  <a:moveTo>
                    <a:pt x="5649581" y="3049590"/>
                  </a:moveTo>
                  <a:cubicBezTo>
                    <a:pt x="5649948" y="3062046"/>
                    <a:pt x="5650314" y="3071937"/>
                    <a:pt x="5650680" y="3077799"/>
                  </a:cubicBezTo>
                  <a:cubicBezTo>
                    <a:pt x="5649215" y="3078165"/>
                    <a:pt x="5648116" y="3079264"/>
                    <a:pt x="5647383" y="3080364"/>
                  </a:cubicBezTo>
                  <a:cubicBezTo>
                    <a:pt x="5647017" y="3080730"/>
                    <a:pt x="5647383" y="3081463"/>
                    <a:pt x="5647383" y="3081829"/>
                  </a:cubicBezTo>
                  <a:lnTo>
                    <a:pt x="5605252" y="3088057"/>
                  </a:lnTo>
                  <a:lnTo>
                    <a:pt x="5611480" y="3068640"/>
                  </a:lnTo>
                  <a:lnTo>
                    <a:pt x="5649581" y="3049590"/>
                  </a:lnTo>
                  <a:close/>
                  <a:moveTo>
                    <a:pt x="5601222" y="3088790"/>
                  </a:moveTo>
                  <a:lnTo>
                    <a:pt x="5599024" y="3089156"/>
                  </a:lnTo>
                  <a:lnTo>
                    <a:pt x="5556893" y="3095384"/>
                  </a:lnTo>
                  <a:lnTo>
                    <a:pt x="5606351" y="3070838"/>
                  </a:lnTo>
                  <a:lnTo>
                    <a:pt x="5601222" y="3088790"/>
                  </a:lnTo>
                  <a:close/>
                  <a:moveTo>
                    <a:pt x="5573013" y="3170121"/>
                  </a:moveTo>
                  <a:lnTo>
                    <a:pt x="5571181" y="3173418"/>
                  </a:lnTo>
                  <a:lnTo>
                    <a:pt x="5560923" y="3139347"/>
                  </a:lnTo>
                  <a:lnTo>
                    <a:pt x="5573013" y="3170121"/>
                  </a:lnTo>
                  <a:close/>
                  <a:moveTo>
                    <a:pt x="5574478" y="3174150"/>
                  </a:moveTo>
                  <a:lnTo>
                    <a:pt x="5575944" y="3178180"/>
                  </a:lnTo>
                  <a:lnTo>
                    <a:pt x="5587301" y="3206756"/>
                  </a:lnTo>
                  <a:lnTo>
                    <a:pt x="5589499" y="3220311"/>
                  </a:lnTo>
                  <a:cubicBezTo>
                    <a:pt x="5591697" y="3232401"/>
                    <a:pt x="5593529" y="3244124"/>
                    <a:pt x="5595361" y="3254016"/>
                  </a:cubicBezTo>
                  <a:cubicBezTo>
                    <a:pt x="5590232" y="3236797"/>
                    <a:pt x="5583271" y="3212984"/>
                    <a:pt x="5575944" y="3189171"/>
                  </a:cubicBezTo>
                  <a:cubicBezTo>
                    <a:pt x="5574845" y="3185508"/>
                    <a:pt x="5573746" y="3181478"/>
                    <a:pt x="5572280" y="3177448"/>
                  </a:cubicBezTo>
                  <a:cubicBezTo>
                    <a:pt x="5573379" y="3176715"/>
                    <a:pt x="5574112" y="3175616"/>
                    <a:pt x="5574478" y="3174150"/>
                  </a:cubicBezTo>
                  <a:lnTo>
                    <a:pt x="5574478" y="3174150"/>
                  </a:lnTo>
                  <a:close/>
                  <a:moveTo>
                    <a:pt x="5662037" y="3473463"/>
                  </a:moveTo>
                  <a:lnTo>
                    <a:pt x="5811510" y="3345605"/>
                  </a:lnTo>
                  <a:cubicBezTo>
                    <a:pt x="5811877" y="3345605"/>
                    <a:pt x="5811877" y="3345605"/>
                    <a:pt x="5812243" y="3345971"/>
                  </a:cubicBezTo>
                  <a:cubicBezTo>
                    <a:pt x="5808213" y="3357328"/>
                    <a:pt x="5800520" y="3381141"/>
                    <a:pt x="5792093" y="3404954"/>
                  </a:cubicBezTo>
                  <a:lnTo>
                    <a:pt x="5771578" y="3466502"/>
                  </a:lnTo>
                  <a:cubicBezTo>
                    <a:pt x="5770845" y="3466502"/>
                    <a:pt x="5770478" y="3466136"/>
                    <a:pt x="5770112" y="3466502"/>
                  </a:cubicBezTo>
                  <a:cubicBezTo>
                    <a:pt x="5768646" y="3466868"/>
                    <a:pt x="5767548" y="3467968"/>
                    <a:pt x="5766815" y="3469433"/>
                  </a:cubicBezTo>
                  <a:cubicBezTo>
                    <a:pt x="5766815" y="3469799"/>
                    <a:pt x="5766815" y="3470166"/>
                    <a:pt x="5766815" y="3470532"/>
                  </a:cubicBezTo>
                  <a:lnTo>
                    <a:pt x="5714792" y="3471998"/>
                  </a:lnTo>
                  <a:lnTo>
                    <a:pt x="5662037" y="3473463"/>
                  </a:lnTo>
                  <a:close/>
                  <a:moveTo>
                    <a:pt x="5809312" y="3343040"/>
                  </a:moveTo>
                  <a:lnTo>
                    <a:pt x="5658374" y="3472364"/>
                  </a:lnTo>
                  <a:lnTo>
                    <a:pt x="5617708" y="3287354"/>
                  </a:lnTo>
                  <a:lnTo>
                    <a:pt x="5808946" y="3339377"/>
                  </a:lnTo>
                  <a:cubicBezTo>
                    <a:pt x="5808946" y="3340110"/>
                    <a:pt x="5808579" y="3341209"/>
                    <a:pt x="5808579" y="3342308"/>
                  </a:cubicBezTo>
                  <a:cubicBezTo>
                    <a:pt x="5808579" y="3343407"/>
                    <a:pt x="5809312" y="3342674"/>
                    <a:pt x="5809312" y="3343040"/>
                  </a:cubicBezTo>
                  <a:lnTo>
                    <a:pt x="5809312" y="3343040"/>
                  </a:lnTo>
                  <a:close/>
                  <a:moveTo>
                    <a:pt x="5570082" y="3182210"/>
                  </a:moveTo>
                  <a:lnTo>
                    <a:pt x="5572646" y="3190270"/>
                  </a:lnTo>
                  <a:cubicBezTo>
                    <a:pt x="5580706" y="3217014"/>
                    <a:pt x="5588766" y="3243392"/>
                    <a:pt x="5594261" y="3260977"/>
                  </a:cubicBezTo>
                  <a:lnTo>
                    <a:pt x="5552131" y="3279294"/>
                  </a:lnTo>
                  <a:lnTo>
                    <a:pt x="5500475" y="3302375"/>
                  </a:lnTo>
                  <a:lnTo>
                    <a:pt x="5540407" y="3233500"/>
                  </a:lnTo>
                  <a:lnTo>
                    <a:pt x="5570082" y="3182210"/>
                  </a:lnTo>
                  <a:close/>
                  <a:moveTo>
                    <a:pt x="5987361" y="3429867"/>
                  </a:moveTo>
                  <a:lnTo>
                    <a:pt x="6058800" y="3415945"/>
                  </a:lnTo>
                  <a:cubicBezTo>
                    <a:pt x="6059899" y="3418143"/>
                    <a:pt x="6061731" y="3419609"/>
                    <a:pt x="6064296" y="3419609"/>
                  </a:cubicBezTo>
                  <a:cubicBezTo>
                    <a:pt x="6065028" y="3419609"/>
                    <a:pt x="6065394" y="3419609"/>
                    <a:pt x="6066127" y="3419242"/>
                  </a:cubicBezTo>
                  <a:lnTo>
                    <a:pt x="6091406" y="3459541"/>
                  </a:lnTo>
                  <a:lnTo>
                    <a:pt x="6117783" y="3500939"/>
                  </a:lnTo>
                  <a:lnTo>
                    <a:pt x="5917020" y="3442689"/>
                  </a:lnTo>
                  <a:lnTo>
                    <a:pt x="5987361" y="3429867"/>
                  </a:lnTo>
                  <a:close/>
                  <a:moveTo>
                    <a:pt x="6160281" y="3443055"/>
                  </a:moveTo>
                  <a:cubicBezTo>
                    <a:pt x="6143062" y="3468334"/>
                    <a:pt x="6126576" y="3493612"/>
                    <a:pt x="6121447" y="3500939"/>
                  </a:cubicBezTo>
                  <a:cubicBezTo>
                    <a:pt x="6117783" y="3494711"/>
                    <a:pt x="6106060" y="3476394"/>
                    <a:pt x="6094337" y="3457710"/>
                  </a:cubicBezTo>
                  <a:lnTo>
                    <a:pt x="6068692" y="3417044"/>
                  </a:lnTo>
                  <a:cubicBezTo>
                    <a:pt x="6069058" y="3416678"/>
                    <a:pt x="6069425" y="3416678"/>
                    <a:pt x="6069791" y="3415945"/>
                  </a:cubicBezTo>
                  <a:cubicBezTo>
                    <a:pt x="6070157" y="3415212"/>
                    <a:pt x="6069791" y="3415212"/>
                    <a:pt x="6069791" y="3414846"/>
                  </a:cubicBezTo>
                  <a:lnTo>
                    <a:pt x="6176400" y="3418876"/>
                  </a:lnTo>
                  <a:lnTo>
                    <a:pt x="6160281" y="3443055"/>
                  </a:lnTo>
                  <a:close/>
                  <a:moveTo>
                    <a:pt x="5323891" y="3276364"/>
                  </a:moveTo>
                  <a:lnTo>
                    <a:pt x="5313267" y="3261343"/>
                  </a:lnTo>
                  <a:cubicBezTo>
                    <a:pt x="5313633" y="3260977"/>
                    <a:pt x="5314366" y="3260610"/>
                    <a:pt x="5314366" y="3260244"/>
                  </a:cubicBezTo>
                  <a:lnTo>
                    <a:pt x="5322426" y="3262442"/>
                  </a:lnTo>
                  <a:cubicBezTo>
                    <a:pt x="5325723" y="3271967"/>
                    <a:pt x="5328654" y="3280027"/>
                    <a:pt x="5330852" y="3286255"/>
                  </a:cubicBezTo>
                  <a:cubicBezTo>
                    <a:pt x="5328654" y="3282958"/>
                    <a:pt x="5326089" y="3279661"/>
                    <a:pt x="5323891" y="3276364"/>
                  </a:cubicBezTo>
                  <a:lnTo>
                    <a:pt x="5323891" y="3276364"/>
                  </a:lnTo>
                  <a:close/>
                  <a:moveTo>
                    <a:pt x="5549566" y="3295414"/>
                  </a:moveTo>
                  <a:lnTo>
                    <a:pt x="5597192" y="3283691"/>
                  </a:lnTo>
                  <a:cubicBezTo>
                    <a:pt x="5597925" y="3285156"/>
                    <a:pt x="5599757" y="3286255"/>
                    <a:pt x="5601222" y="3286255"/>
                  </a:cubicBezTo>
                  <a:lnTo>
                    <a:pt x="5642987" y="3476760"/>
                  </a:lnTo>
                  <a:lnTo>
                    <a:pt x="5595727" y="3487751"/>
                  </a:lnTo>
                  <a:lnTo>
                    <a:pt x="5536744" y="3501672"/>
                  </a:lnTo>
                  <a:lnTo>
                    <a:pt x="5498276" y="3307138"/>
                  </a:lnTo>
                  <a:lnTo>
                    <a:pt x="5549566" y="3295414"/>
                  </a:lnTo>
                  <a:close/>
                  <a:moveTo>
                    <a:pt x="5553230" y="3501672"/>
                  </a:moveTo>
                  <a:lnTo>
                    <a:pt x="5596826" y="3491414"/>
                  </a:lnTo>
                  <a:lnTo>
                    <a:pt x="5643719" y="3480424"/>
                  </a:lnTo>
                  <a:lnTo>
                    <a:pt x="5647749" y="3498741"/>
                  </a:lnTo>
                  <a:lnTo>
                    <a:pt x="5592796" y="3500573"/>
                  </a:lnTo>
                  <a:lnTo>
                    <a:pt x="5553230" y="3501672"/>
                  </a:lnTo>
                  <a:close/>
                  <a:moveTo>
                    <a:pt x="5652512" y="3498009"/>
                  </a:moveTo>
                  <a:cubicBezTo>
                    <a:pt x="5653245" y="3495444"/>
                    <a:pt x="5654344" y="3492147"/>
                    <a:pt x="5655443" y="3488484"/>
                  </a:cubicBezTo>
                  <a:cubicBezTo>
                    <a:pt x="5656908" y="3484087"/>
                    <a:pt x="5658007" y="3479325"/>
                    <a:pt x="5658740" y="3477126"/>
                  </a:cubicBezTo>
                  <a:lnTo>
                    <a:pt x="5714792" y="3475295"/>
                  </a:lnTo>
                  <a:lnTo>
                    <a:pt x="5754359" y="3473829"/>
                  </a:lnTo>
                  <a:lnTo>
                    <a:pt x="5710763" y="3484087"/>
                  </a:lnTo>
                  <a:lnTo>
                    <a:pt x="5652512" y="3498009"/>
                  </a:lnTo>
                  <a:close/>
                  <a:moveTo>
                    <a:pt x="6126576" y="3499840"/>
                  </a:moveTo>
                  <a:lnTo>
                    <a:pt x="6163578" y="3445253"/>
                  </a:lnTo>
                  <a:lnTo>
                    <a:pt x="6180796" y="3419609"/>
                  </a:lnTo>
                  <a:lnTo>
                    <a:pt x="6286673" y="3423639"/>
                  </a:lnTo>
                  <a:lnTo>
                    <a:pt x="6206808" y="3461373"/>
                  </a:lnTo>
                  <a:lnTo>
                    <a:pt x="6126576" y="3499840"/>
                  </a:lnTo>
                  <a:close/>
                  <a:moveTo>
                    <a:pt x="6058434" y="3410450"/>
                  </a:moveTo>
                  <a:cubicBezTo>
                    <a:pt x="6058067" y="3411182"/>
                    <a:pt x="6058434" y="3411915"/>
                    <a:pt x="6058434" y="3412648"/>
                  </a:cubicBezTo>
                  <a:lnTo>
                    <a:pt x="5986628" y="3426203"/>
                  </a:lnTo>
                  <a:lnTo>
                    <a:pt x="5914456" y="3439758"/>
                  </a:lnTo>
                  <a:cubicBezTo>
                    <a:pt x="5914090" y="3439392"/>
                    <a:pt x="5913724" y="3439026"/>
                    <a:pt x="5913357" y="3438659"/>
                  </a:cubicBezTo>
                  <a:lnTo>
                    <a:pt x="5992856" y="3274532"/>
                  </a:lnTo>
                  <a:cubicBezTo>
                    <a:pt x="5993223" y="3274532"/>
                    <a:pt x="5993589" y="3274898"/>
                    <a:pt x="5993955" y="3274898"/>
                  </a:cubicBezTo>
                  <a:cubicBezTo>
                    <a:pt x="5994322" y="3274898"/>
                    <a:pt x="5994688" y="3274898"/>
                    <a:pt x="5995054" y="3274898"/>
                  </a:cubicBezTo>
                  <a:lnTo>
                    <a:pt x="6027294" y="3341941"/>
                  </a:lnTo>
                  <a:lnTo>
                    <a:pt x="6059899" y="3409351"/>
                  </a:lnTo>
                  <a:cubicBezTo>
                    <a:pt x="6059533" y="3409351"/>
                    <a:pt x="6058800" y="3409717"/>
                    <a:pt x="6058434" y="3410450"/>
                  </a:cubicBezTo>
                  <a:lnTo>
                    <a:pt x="6058434" y="3410450"/>
                  </a:lnTo>
                  <a:close/>
                  <a:moveTo>
                    <a:pt x="5632729" y="3170487"/>
                  </a:moveTo>
                  <a:lnTo>
                    <a:pt x="5642621" y="3130188"/>
                  </a:lnTo>
                  <a:lnTo>
                    <a:pt x="5665701" y="3118465"/>
                  </a:lnTo>
                  <a:lnTo>
                    <a:pt x="5742269" y="3078898"/>
                  </a:lnTo>
                  <a:lnTo>
                    <a:pt x="5612945" y="3248521"/>
                  </a:lnTo>
                  <a:cubicBezTo>
                    <a:pt x="5616609" y="3234233"/>
                    <a:pt x="5624669" y="3202360"/>
                    <a:pt x="5632729" y="3170487"/>
                  </a:cubicBezTo>
                  <a:lnTo>
                    <a:pt x="5632729" y="3170487"/>
                  </a:lnTo>
                  <a:close/>
                  <a:moveTo>
                    <a:pt x="5714426" y="3027242"/>
                  </a:moveTo>
                  <a:lnTo>
                    <a:pt x="5729813" y="3011489"/>
                  </a:lnTo>
                  <a:cubicBezTo>
                    <a:pt x="5730179" y="3011855"/>
                    <a:pt x="5730912" y="3011855"/>
                    <a:pt x="5731278" y="3011855"/>
                  </a:cubicBezTo>
                  <a:lnTo>
                    <a:pt x="5738239" y="3040797"/>
                  </a:lnTo>
                  <a:cubicBezTo>
                    <a:pt x="5740437" y="3050322"/>
                    <a:pt x="5743002" y="3059848"/>
                    <a:pt x="5744467" y="3066076"/>
                  </a:cubicBezTo>
                  <a:lnTo>
                    <a:pt x="5714426" y="3027242"/>
                  </a:lnTo>
                  <a:close/>
                  <a:moveTo>
                    <a:pt x="5727249" y="3007825"/>
                  </a:moveTo>
                  <a:lnTo>
                    <a:pt x="5707099" y="3017717"/>
                  </a:lnTo>
                  <a:lnTo>
                    <a:pt x="5699772" y="3008191"/>
                  </a:lnTo>
                  <a:lnTo>
                    <a:pt x="5657275" y="2953605"/>
                  </a:lnTo>
                  <a:lnTo>
                    <a:pt x="5688781" y="2977418"/>
                  </a:lnTo>
                  <a:lnTo>
                    <a:pt x="5727249" y="3005993"/>
                  </a:lnTo>
                  <a:cubicBezTo>
                    <a:pt x="5727249" y="3006360"/>
                    <a:pt x="5726882" y="3007092"/>
                    <a:pt x="5727249" y="3007825"/>
                  </a:cubicBezTo>
                  <a:lnTo>
                    <a:pt x="5727249" y="3007825"/>
                  </a:lnTo>
                  <a:close/>
                  <a:moveTo>
                    <a:pt x="5642987" y="2955803"/>
                  </a:moveTo>
                  <a:lnTo>
                    <a:pt x="5608549" y="3066808"/>
                  </a:lnTo>
                  <a:lnTo>
                    <a:pt x="5551764" y="3094651"/>
                  </a:lnTo>
                  <a:lnTo>
                    <a:pt x="5599024" y="3022846"/>
                  </a:lnTo>
                  <a:lnTo>
                    <a:pt x="5642987" y="2955803"/>
                  </a:lnTo>
                  <a:close/>
                  <a:moveTo>
                    <a:pt x="5547001" y="3106008"/>
                  </a:moveTo>
                  <a:lnTo>
                    <a:pt x="5547001" y="3106008"/>
                  </a:lnTo>
                  <a:lnTo>
                    <a:pt x="5568983" y="3177814"/>
                  </a:lnTo>
                  <a:cubicBezTo>
                    <a:pt x="5560923" y="3191736"/>
                    <a:pt x="5549200" y="3211885"/>
                    <a:pt x="5537476" y="3231668"/>
                  </a:cubicBezTo>
                  <a:lnTo>
                    <a:pt x="5500841" y="3295048"/>
                  </a:lnTo>
                  <a:lnTo>
                    <a:pt x="5547001" y="3106008"/>
                  </a:lnTo>
                  <a:close/>
                  <a:moveTo>
                    <a:pt x="5416579" y="3300177"/>
                  </a:moveTo>
                  <a:lnTo>
                    <a:pt x="5342942" y="3296513"/>
                  </a:lnTo>
                  <a:cubicBezTo>
                    <a:pt x="5342942" y="3296147"/>
                    <a:pt x="5342942" y="3296147"/>
                    <a:pt x="5342942" y="3295780"/>
                  </a:cubicBezTo>
                  <a:cubicBezTo>
                    <a:pt x="5341842" y="3292850"/>
                    <a:pt x="5338912" y="3291384"/>
                    <a:pt x="5335981" y="3291384"/>
                  </a:cubicBezTo>
                  <a:lnTo>
                    <a:pt x="5326089" y="3262808"/>
                  </a:lnTo>
                  <a:lnTo>
                    <a:pt x="5479592" y="3303108"/>
                  </a:lnTo>
                  <a:lnTo>
                    <a:pt x="5416579" y="3300177"/>
                  </a:lnTo>
                  <a:close/>
                  <a:moveTo>
                    <a:pt x="5314732" y="3256580"/>
                  </a:moveTo>
                  <a:cubicBezTo>
                    <a:pt x="5314732" y="3255848"/>
                    <a:pt x="5315099" y="3255115"/>
                    <a:pt x="5315099" y="3254382"/>
                  </a:cubicBezTo>
                  <a:cubicBezTo>
                    <a:pt x="5314000" y="3251452"/>
                    <a:pt x="5311435" y="3249620"/>
                    <a:pt x="5308138" y="3249986"/>
                  </a:cubicBezTo>
                  <a:lnTo>
                    <a:pt x="5293484" y="3189171"/>
                  </a:lnTo>
                  <a:cubicBezTo>
                    <a:pt x="5290919" y="3178180"/>
                    <a:pt x="5287988" y="3167190"/>
                    <a:pt x="5285790" y="3157298"/>
                  </a:cubicBezTo>
                  <a:lnTo>
                    <a:pt x="5304108" y="3210786"/>
                  </a:lnTo>
                  <a:cubicBezTo>
                    <a:pt x="5309970" y="3227272"/>
                    <a:pt x="5315831" y="3244124"/>
                    <a:pt x="5320594" y="3258412"/>
                  </a:cubicBezTo>
                  <a:lnTo>
                    <a:pt x="5314732" y="3256580"/>
                  </a:lnTo>
                  <a:close/>
                  <a:moveTo>
                    <a:pt x="6413799" y="3385171"/>
                  </a:moveTo>
                  <a:cubicBezTo>
                    <a:pt x="6414898" y="3382973"/>
                    <a:pt x="6414898" y="3380409"/>
                    <a:pt x="6414531" y="3378210"/>
                  </a:cubicBezTo>
                  <a:cubicBezTo>
                    <a:pt x="6412700" y="3372715"/>
                    <a:pt x="6406838" y="3369784"/>
                    <a:pt x="6401343" y="3371616"/>
                  </a:cubicBezTo>
                  <a:cubicBezTo>
                    <a:pt x="6395847" y="3373448"/>
                    <a:pt x="6392916" y="3379309"/>
                    <a:pt x="6394748" y="3384805"/>
                  </a:cubicBezTo>
                  <a:cubicBezTo>
                    <a:pt x="6395847" y="3387736"/>
                    <a:pt x="6398412" y="3389934"/>
                    <a:pt x="6401343" y="3391033"/>
                  </a:cubicBezTo>
                  <a:cubicBezTo>
                    <a:pt x="6399145" y="3404222"/>
                    <a:pt x="6395114" y="3429134"/>
                    <a:pt x="6391084" y="3454046"/>
                  </a:cubicBezTo>
                  <a:lnTo>
                    <a:pt x="6380094" y="3524386"/>
                  </a:lnTo>
                  <a:cubicBezTo>
                    <a:pt x="6378628" y="3525119"/>
                    <a:pt x="6377896" y="3526584"/>
                    <a:pt x="6378628" y="3528050"/>
                  </a:cubicBezTo>
                  <a:cubicBezTo>
                    <a:pt x="6378995" y="3529515"/>
                    <a:pt x="6380827" y="3530614"/>
                    <a:pt x="6382659" y="3530248"/>
                  </a:cubicBezTo>
                  <a:cubicBezTo>
                    <a:pt x="6382659" y="3530248"/>
                    <a:pt x="6382659" y="3530248"/>
                    <a:pt x="6382659" y="3530248"/>
                  </a:cubicBezTo>
                  <a:cubicBezTo>
                    <a:pt x="6383391" y="3529882"/>
                    <a:pt x="6384124" y="3529149"/>
                    <a:pt x="6384490" y="3528416"/>
                  </a:cubicBezTo>
                  <a:cubicBezTo>
                    <a:pt x="6394382" y="3526218"/>
                    <a:pt x="6433948" y="3517425"/>
                    <a:pt x="6472782" y="3507900"/>
                  </a:cubicBezTo>
                  <a:lnTo>
                    <a:pt x="6562905" y="3486652"/>
                  </a:lnTo>
                  <a:cubicBezTo>
                    <a:pt x="6563271" y="3486652"/>
                    <a:pt x="6563271" y="3487018"/>
                    <a:pt x="6563638" y="3487018"/>
                  </a:cubicBezTo>
                  <a:cubicBezTo>
                    <a:pt x="6564004" y="3487018"/>
                    <a:pt x="6563638" y="3486652"/>
                    <a:pt x="6564004" y="3486652"/>
                  </a:cubicBezTo>
                  <a:lnTo>
                    <a:pt x="6702487" y="3482622"/>
                  </a:lnTo>
                  <a:lnTo>
                    <a:pt x="6832909" y="3478225"/>
                  </a:lnTo>
                  <a:cubicBezTo>
                    <a:pt x="6832909" y="3478592"/>
                    <a:pt x="6832543" y="3478958"/>
                    <a:pt x="6832909" y="3478958"/>
                  </a:cubicBezTo>
                  <a:cubicBezTo>
                    <a:pt x="6834008" y="3484087"/>
                    <a:pt x="6839137" y="3487384"/>
                    <a:pt x="6844633" y="3486285"/>
                  </a:cubicBezTo>
                  <a:cubicBezTo>
                    <a:pt x="6849762" y="3485186"/>
                    <a:pt x="6853059" y="3480057"/>
                    <a:pt x="6851960" y="3474562"/>
                  </a:cubicBezTo>
                  <a:cubicBezTo>
                    <a:pt x="6851960" y="3474196"/>
                    <a:pt x="6851593" y="3473463"/>
                    <a:pt x="6851593" y="3473097"/>
                  </a:cubicBezTo>
                  <a:cubicBezTo>
                    <a:pt x="6850494" y="3469799"/>
                    <a:pt x="6847930" y="3467601"/>
                    <a:pt x="6844633" y="3466868"/>
                  </a:cubicBezTo>
                  <a:cubicBezTo>
                    <a:pt x="6845731" y="3443055"/>
                    <a:pt x="6848296" y="3376379"/>
                    <a:pt x="6851227" y="3308237"/>
                  </a:cubicBezTo>
                  <a:cubicBezTo>
                    <a:pt x="6873208" y="3322891"/>
                    <a:pt x="6890793" y="3334614"/>
                    <a:pt x="6896655" y="3338644"/>
                  </a:cubicBezTo>
                  <a:cubicBezTo>
                    <a:pt x="6896655" y="3339010"/>
                    <a:pt x="6896655" y="3339377"/>
                    <a:pt x="6896655" y="3339743"/>
                  </a:cubicBezTo>
                  <a:cubicBezTo>
                    <a:pt x="6897021" y="3341575"/>
                    <a:pt x="6898853" y="3342674"/>
                    <a:pt x="6900685" y="3342308"/>
                  </a:cubicBezTo>
                  <a:cubicBezTo>
                    <a:pt x="6902517" y="3341941"/>
                    <a:pt x="6903616" y="3340110"/>
                    <a:pt x="6903250" y="3338278"/>
                  </a:cubicBezTo>
                  <a:cubicBezTo>
                    <a:pt x="6903250" y="3338278"/>
                    <a:pt x="6903250" y="3337911"/>
                    <a:pt x="6903250" y="3337911"/>
                  </a:cubicBezTo>
                  <a:cubicBezTo>
                    <a:pt x="6902883" y="3336812"/>
                    <a:pt x="6902150" y="3336080"/>
                    <a:pt x="6901051" y="3336080"/>
                  </a:cubicBezTo>
                  <a:cubicBezTo>
                    <a:pt x="6898853" y="3325089"/>
                    <a:pt x="6889328" y="3280027"/>
                    <a:pt x="6880169" y="3234599"/>
                  </a:cubicBezTo>
                  <a:cubicBezTo>
                    <a:pt x="6872109" y="3194666"/>
                    <a:pt x="6863317" y="3155100"/>
                    <a:pt x="6860019" y="3138614"/>
                  </a:cubicBezTo>
                  <a:cubicBezTo>
                    <a:pt x="6863683" y="3137149"/>
                    <a:pt x="6865881" y="3132752"/>
                    <a:pt x="6864782" y="3129089"/>
                  </a:cubicBezTo>
                  <a:lnTo>
                    <a:pt x="6966629" y="3080364"/>
                  </a:lnTo>
                  <a:lnTo>
                    <a:pt x="7068476" y="3030906"/>
                  </a:lnTo>
                  <a:cubicBezTo>
                    <a:pt x="7069941" y="3033104"/>
                    <a:pt x="7072506" y="3034569"/>
                    <a:pt x="7075070" y="3034569"/>
                  </a:cubicBezTo>
                  <a:cubicBezTo>
                    <a:pt x="7075803" y="3034569"/>
                    <a:pt x="7076902" y="3034569"/>
                    <a:pt x="7077635" y="3034203"/>
                  </a:cubicBezTo>
                  <a:cubicBezTo>
                    <a:pt x="7082031" y="3032737"/>
                    <a:pt x="7084595" y="3027975"/>
                    <a:pt x="7083496" y="3023212"/>
                  </a:cubicBezTo>
                  <a:cubicBezTo>
                    <a:pt x="7082031" y="3019182"/>
                    <a:pt x="7078001" y="3016618"/>
                    <a:pt x="7073605" y="3017717"/>
                  </a:cubicBezTo>
                  <a:lnTo>
                    <a:pt x="7023414" y="2891324"/>
                  </a:lnTo>
                  <a:lnTo>
                    <a:pt x="6973590" y="2767130"/>
                  </a:lnTo>
                  <a:cubicBezTo>
                    <a:pt x="6975421" y="2766397"/>
                    <a:pt x="6976887" y="2764932"/>
                    <a:pt x="6977986" y="2763466"/>
                  </a:cubicBezTo>
                  <a:cubicBezTo>
                    <a:pt x="6979451" y="2760902"/>
                    <a:pt x="6979818" y="2757604"/>
                    <a:pt x="6978719" y="2754673"/>
                  </a:cubicBezTo>
                  <a:cubicBezTo>
                    <a:pt x="6977986" y="2752109"/>
                    <a:pt x="6976154" y="2749911"/>
                    <a:pt x="6973590" y="2748446"/>
                  </a:cubicBezTo>
                  <a:lnTo>
                    <a:pt x="7032573" y="2602636"/>
                  </a:lnTo>
                  <a:lnTo>
                    <a:pt x="7091556" y="2455728"/>
                  </a:lnTo>
                  <a:cubicBezTo>
                    <a:pt x="7092289" y="2455728"/>
                    <a:pt x="7093021" y="2456460"/>
                    <a:pt x="7093754" y="2456460"/>
                  </a:cubicBezTo>
                  <a:cubicBezTo>
                    <a:pt x="7094853" y="2456460"/>
                    <a:pt x="7095952" y="2456460"/>
                    <a:pt x="7097052" y="2456094"/>
                  </a:cubicBezTo>
                  <a:cubicBezTo>
                    <a:pt x="7099616" y="2455361"/>
                    <a:pt x="7101814" y="2453529"/>
                    <a:pt x="7103279" y="2450965"/>
                  </a:cubicBezTo>
                  <a:cubicBezTo>
                    <a:pt x="7104379" y="2448400"/>
                    <a:pt x="7104745" y="2445470"/>
                    <a:pt x="7104012" y="2442905"/>
                  </a:cubicBezTo>
                  <a:cubicBezTo>
                    <a:pt x="7102547" y="2438509"/>
                    <a:pt x="7098517" y="2435578"/>
                    <a:pt x="7094121" y="2435578"/>
                  </a:cubicBezTo>
                  <a:cubicBezTo>
                    <a:pt x="7093388" y="2435578"/>
                    <a:pt x="7092289" y="2435578"/>
                    <a:pt x="7091556" y="2435944"/>
                  </a:cubicBezTo>
                  <a:cubicBezTo>
                    <a:pt x="7084962" y="2421290"/>
                    <a:pt x="7071773" y="2390883"/>
                    <a:pt x="7058584" y="2360109"/>
                  </a:cubicBezTo>
                  <a:cubicBezTo>
                    <a:pt x="7043197" y="2324206"/>
                    <a:pt x="7027077" y="2288670"/>
                    <a:pt x="7022315" y="2278411"/>
                  </a:cubicBezTo>
                  <a:lnTo>
                    <a:pt x="7175085" y="2316146"/>
                  </a:lnTo>
                  <a:lnTo>
                    <a:pt x="7322726" y="2352049"/>
                  </a:lnTo>
                  <a:cubicBezTo>
                    <a:pt x="7322726" y="2353148"/>
                    <a:pt x="7321993" y="2354247"/>
                    <a:pt x="7322360" y="2355346"/>
                  </a:cubicBezTo>
                  <a:cubicBezTo>
                    <a:pt x="7323459" y="2359376"/>
                    <a:pt x="7327489" y="2362307"/>
                    <a:pt x="7331519" y="2362307"/>
                  </a:cubicBezTo>
                  <a:cubicBezTo>
                    <a:pt x="7332618" y="2362307"/>
                    <a:pt x="7333351" y="2362307"/>
                    <a:pt x="7334450" y="2361941"/>
                  </a:cubicBezTo>
                  <a:cubicBezTo>
                    <a:pt x="7337014" y="2361208"/>
                    <a:pt x="7338846" y="2359376"/>
                    <a:pt x="7340311" y="2357178"/>
                  </a:cubicBezTo>
                  <a:cubicBezTo>
                    <a:pt x="7341410" y="2354980"/>
                    <a:pt x="7341777" y="2352415"/>
                    <a:pt x="7341044" y="2349851"/>
                  </a:cubicBezTo>
                  <a:cubicBezTo>
                    <a:pt x="7340678" y="2349118"/>
                    <a:pt x="7339945" y="2348752"/>
                    <a:pt x="7339579" y="2348019"/>
                  </a:cubicBezTo>
                  <a:lnTo>
                    <a:pt x="7452782" y="2245439"/>
                  </a:lnTo>
                  <a:lnTo>
                    <a:pt x="7568184" y="2140662"/>
                  </a:lnTo>
                  <a:cubicBezTo>
                    <a:pt x="7569283" y="2141395"/>
                    <a:pt x="7570383" y="2141761"/>
                    <a:pt x="7571482" y="2141761"/>
                  </a:cubicBezTo>
                  <a:cubicBezTo>
                    <a:pt x="7572214" y="2141761"/>
                    <a:pt x="7572581" y="2141761"/>
                    <a:pt x="7573314" y="2141395"/>
                  </a:cubicBezTo>
                  <a:cubicBezTo>
                    <a:pt x="7576610" y="2140296"/>
                    <a:pt x="7578442" y="2136998"/>
                    <a:pt x="7577343" y="2133701"/>
                  </a:cubicBezTo>
                  <a:cubicBezTo>
                    <a:pt x="7576245" y="2130404"/>
                    <a:pt x="7572947" y="2128938"/>
                    <a:pt x="7569650" y="2129671"/>
                  </a:cubicBezTo>
                  <a:cubicBezTo>
                    <a:pt x="7569283" y="2129671"/>
                    <a:pt x="7568918" y="2130404"/>
                    <a:pt x="7568551" y="2130770"/>
                  </a:cubicBezTo>
                  <a:lnTo>
                    <a:pt x="7434099" y="2036617"/>
                  </a:lnTo>
                  <a:lnTo>
                    <a:pt x="7304775" y="1946860"/>
                  </a:lnTo>
                  <a:cubicBezTo>
                    <a:pt x="7305507" y="1945394"/>
                    <a:pt x="7305507" y="1943563"/>
                    <a:pt x="7305142" y="1941731"/>
                  </a:cubicBezTo>
                  <a:cubicBezTo>
                    <a:pt x="7303676" y="1937701"/>
                    <a:pt x="7299646" y="1935503"/>
                    <a:pt x="7295616" y="1936602"/>
                  </a:cubicBezTo>
                  <a:lnTo>
                    <a:pt x="7233336" y="1817536"/>
                  </a:lnTo>
                  <a:cubicBezTo>
                    <a:pt x="7206225" y="1766247"/>
                    <a:pt x="7179482" y="1715323"/>
                    <a:pt x="7170689" y="1698471"/>
                  </a:cubicBezTo>
                  <a:cubicBezTo>
                    <a:pt x="7171421" y="1697738"/>
                    <a:pt x="7172521" y="1697372"/>
                    <a:pt x="7172887" y="1696639"/>
                  </a:cubicBezTo>
                  <a:cubicBezTo>
                    <a:pt x="7173986" y="1694807"/>
                    <a:pt x="7173986" y="1692609"/>
                    <a:pt x="7173253" y="1690411"/>
                  </a:cubicBezTo>
                  <a:cubicBezTo>
                    <a:pt x="7171788" y="1686015"/>
                    <a:pt x="7167392" y="1683817"/>
                    <a:pt x="7162996" y="1685282"/>
                  </a:cubicBezTo>
                  <a:cubicBezTo>
                    <a:pt x="7158599" y="1686747"/>
                    <a:pt x="7156401" y="1691144"/>
                    <a:pt x="7157867" y="1695540"/>
                  </a:cubicBezTo>
                  <a:cubicBezTo>
                    <a:pt x="7158599" y="1697738"/>
                    <a:pt x="7160065" y="1699204"/>
                    <a:pt x="7162263" y="1699936"/>
                  </a:cubicBezTo>
                  <a:lnTo>
                    <a:pt x="7128558" y="1842448"/>
                  </a:lnTo>
                  <a:cubicBezTo>
                    <a:pt x="7114636" y="1901798"/>
                    <a:pt x="7100715" y="1960781"/>
                    <a:pt x="7095586" y="1982763"/>
                  </a:cubicBezTo>
                  <a:cubicBezTo>
                    <a:pt x="7095220" y="1982763"/>
                    <a:pt x="7095220" y="1982763"/>
                    <a:pt x="7094853" y="1982763"/>
                  </a:cubicBezTo>
                  <a:cubicBezTo>
                    <a:pt x="7093754" y="1982763"/>
                    <a:pt x="7092655" y="1982763"/>
                    <a:pt x="7091923" y="1983129"/>
                  </a:cubicBezTo>
                  <a:cubicBezTo>
                    <a:pt x="7089358" y="1983862"/>
                    <a:pt x="7087160" y="1985693"/>
                    <a:pt x="7086061" y="1988258"/>
                  </a:cubicBezTo>
                  <a:cubicBezTo>
                    <a:pt x="7085694" y="1989723"/>
                    <a:pt x="7085328" y="1991189"/>
                    <a:pt x="7085694" y="1992654"/>
                  </a:cubicBezTo>
                  <a:lnTo>
                    <a:pt x="6942816" y="2015368"/>
                  </a:lnTo>
                  <a:lnTo>
                    <a:pt x="6790778" y="2039914"/>
                  </a:lnTo>
                  <a:lnTo>
                    <a:pt x="6790412" y="2039914"/>
                  </a:lnTo>
                  <a:cubicBezTo>
                    <a:pt x="6790412" y="2039914"/>
                    <a:pt x="6790412" y="2039914"/>
                    <a:pt x="6790412" y="2039914"/>
                  </a:cubicBezTo>
                  <a:lnTo>
                    <a:pt x="6790412" y="2039914"/>
                  </a:lnTo>
                  <a:cubicBezTo>
                    <a:pt x="6790046" y="2040280"/>
                    <a:pt x="6789679" y="2040647"/>
                    <a:pt x="6789679" y="2041013"/>
                  </a:cubicBezTo>
                  <a:lnTo>
                    <a:pt x="6789679" y="2041013"/>
                  </a:lnTo>
                  <a:lnTo>
                    <a:pt x="6789679" y="2041013"/>
                  </a:lnTo>
                  <a:cubicBezTo>
                    <a:pt x="6789679" y="2041013"/>
                    <a:pt x="6789679" y="2041380"/>
                    <a:pt x="6790046" y="2041380"/>
                  </a:cubicBezTo>
                  <a:lnTo>
                    <a:pt x="6790046" y="2041380"/>
                  </a:lnTo>
                  <a:lnTo>
                    <a:pt x="6790046" y="2041380"/>
                  </a:lnTo>
                  <a:cubicBezTo>
                    <a:pt x="6790046" y="2041746"/>
                    <a:pt x="6790046" y="2041746"/>
                    <a:pt x="6790412" y="2042112"/>
                  </a:cubicBezTo>
                  <a:lnTo>
                    <a:pt x="6790412" y="2042112"/>
                  </a:lnTo>
                  <a:lnTo>
                    <a:pt x="6904715" y="2159712"/>
                  </a:lnTo>
                  <a:lnTo>
                    <a:pt x="7016820" y="2275114"/>
                  </a:lnTo>
                  <a:lnTo>
                    <a:pt x="6871010" y="2303690"/>
                  </a:lnTo>
                  <a:lnTo>
                    <a:pt x="6722270" y="2332998"/>
                  </a:lnTo>
                  <a:cubicBezTo>
                    <a:pt x="6722270" y="2332998"/>
                    <a:pt x="6721904" y="2332632"/>
                    <a:pt x="6721904" y="2332998"/>
                  </a:cubicBezTo>
                  <a:cubicBezTo>
                    <a:pt x="6721904" y="2333365"/>
                    <a:pt x="6721904" y="2333365"/>
                    <a:pt x="6721537" y="2333365"/>
                  </a:cubicBezTo>
                  <a:lnTo>
                    <a:pt x="6721537" y="2333365"/>
                  </a:lnTo>
                  <a:lnTo>
                    <a:pt x="6721171" y="2333365"/>
                  </a:lnTo>
                  <a:cubicBezTo>
                    <a:pt x="6721171" y="2333365"/>
                    <a:pt x="6721171" y="2333365"/>
                    <a:pt x="6721171" y="2333731"/>
                  </a:cubicBezTo>
                  <a:lnTo>
                    <a:pt x="6721171" y="2333731"/>
                  </a:lnTo>
                  <a:cubicBezTo>
                    <a:pt x="6721171" y="2333731"/>
                    <a:pt x="6721171" y="2334097"/>
                    <a:pt x="6721171" y="2334464"/>
                  </a:cubicBezTo>
                  <a:cubicBezTo>
                    <a:pt x="6721171" y="2334464"/>
                    <a:pt x="6720804" y="2334830"/>
                    <a:pt x="6720804" y="2334830"/>
                  </a:cubicBezTo>
                  <a:lnTo>
                    <a:pt x="6720804" y="2334830"/>
                  </a:lnTo>
                  <a:lnTo>
                    <a:pt x="6720804" y="2335196"/>
                  </a:lnTo>
                  <a:cubicBezTo>
                    <a:pt x="6720804" y="2335196"/>
                    <a:pt x="6720438" y="2335196"/>
                    <a:pt x="6720804" y="2335563"/>
                  </a:cubicBezTo>
                  <a:cubicBezTo>
                    <a:pt x="6721171" y="2335929"/>
                    <a:pt x="6720804" y="2335563"/>
                    <a:pt x="6720804" y="2335563"/>
                  </a:cubicBezTo>
                  <a:lnTo>
                    <a:pt x="6723369" y="2420924"/>
                  </a:lnTo>
                  <a:cubicBezTo>
                    <a:pt x="6724468" y="2463421"/>
                    <a:pt x="6726300" y="2506651"/>
                    <a:pt x="6726300" y="2507017"/>
                  </a:cubicBezTo>
                  <a:lnTo>
                    <a:pt x="6726300" y="2507017"/>
                  </a:lnTo>
                  <a:lnTo>
                    <a:pt x="6726300" y="2507017"/>
                  </a:lnTo>
                  <a:lnTo>
                    <a:pt x="6726300" y="2507017"/>
                  </a:lnTo>
                  <a:lnTo>
                    <a:pt x="6726300" y="2507017"/>
                  </a:lnTo>
                  <a:lnTo>
                    <a:pt x="6726300" y="2507017"/>
                  </a:lnTo>
                  <a:lnTo>
                    <a:pt x="6726300" y="2507017"/>
                  </a:lnTo>
                  <a:cubicBezTo>
                    <a:pt x="6726666" y="2508849"/>
                    <a:pt x="6736924" y="2553911"/>
                    <a:pt x="6747182" y="2598606"/>
                  </a:cubicBezTo>
                  <a:cubicBezTo>
                    <a:pt x="6755608" y="2634143"/>
                    <a:pt x="6763668" y="2669313"/>
                    <a:pt x="6766965" y="2683234"/>
                  </a:cubicBezTo>
                  <a:cubicBezTo>
                    <a:pt x="6763301" y="2684700"/>
                    <a:pt x="6761470" y="2689096"/>
                    <a:pt x="6762935" y="2692760"/>
                  </a:cubicBezTo>
                  <a:cubicBezTo>
                    <a:pt x="6764034" y="2695690"/>
                    <a:pt x="6766965" y="2697156"/>
                    <a:pt x="6769896" y="2697156"/>
                  </a:cubicBezTo>
                  <a:cubicBezTo>
                    <a:pt x="6773193" y="2712909"/>
                    <a:pt x="6781253" y="2753574"/>
                    <a:pt x="6790046" y="2793874"/>
                  </a:cubicBezTo>
                  <a:cubicBezTo>
                    <a:pt x="6798838" y="2834173"/>
                    <a:pt x="6807264" y="2874838"/>
                    <a:pt x="6810561" y="2890225"/>
                  </a:cubicBezTo>
                  <a:cubicBezTo>
                    <a:pt x="6806898" y="2891690"/>
                    <a:pt x="6805066" y="2896087"/>
                    <a:pt x="6806165" y="2899750"/>
                  </a:cubicBezTo>
                  <a:cubicBezTo>
                    <a:pt x="6806898" y="2901582"/>
                    <a:pt x="6808363" y="2903414"/>
                    <a:pt x="6810195" y="2904147"/>
                  </a:cubicBezTo>
                  <a:lnTo>
                    <a:pt x="6765866" y="3056184"/>
                  </a:lnTo>
                  <a:lnTo>
                    <a:pt x="6721171" y="3211152"/>
                  </a:lnTo>
                  <a:cubicBezTo>
                    <a:pt x="6720804" y="3211152"/>
                    <a:pt x="6720438" y="3210786"/>
                    <a:pt x="6719706" y="3211152"/>
                  </a:cubicBezTo>
                  <a:cubicBezTo>
                    <a:pt x="6716775" y="3212251"/>
                    <a:pt x="6715309" y="3215182"/>
                    <a:pt x="6716408" y="3217747"/>
                  </a:cubicBezTo>
                  <a:cubicBezTo>
                    <a:pt x="6716775" y="3218480"/>
                    <a:pt x="6717141" y="3218846"/>
                    <a:pt x="6717507" y="3219579"/>
                  </a:cubicBezTo>
                  <a:lnTo>
                    <a:pt x="6641672" y="3348902"/>
                  </a:lnTo>
                  <a:lnTo>
                    <a:pt x="6564737" y="3481156"/>
                  </a:lnTo>
                  <a:lnTo>
                    <a:pt x="6487436" y="3430599"/>
                  </a:lnTo>
                  <a:cubicBezTo>
                    <a:pt x="6456662" y="3412281"/>
                    <a:pt x="6427720" y="3393964"/>
                    <a:pt x="6413799" y="3385171"/>
                  </a:cubicBezTo>
                  <a:lnTo>
                    <a:pt x="6413799" y="3385171"/>
                  </a:lnTo>
                  <a:close/>
                  <a:moveTo>
                    <a:pt x="7083862" y="1995219"/>
                  </a:moveTo>
                  <a:cubicBezTo>
                    <a:pt x="7083862" y="1995585"/>
                    <a:pt x="7084229" y="1995585"/>
                    <a:pt x="7084595" y="1995951"/>
                  </a:cubicBezTo>
                  <a:lnTo>
                    <a:pt x="7061515" y="2011705"/>
                  </a:lnTo>
                  <a:cubicBezTo>
                    <a:pt x="7052356" y="2017933"/>
                    <a:pt x="7043563" y="2024161"/>
                    <a:pt x="7037702" y="2028191"/>
                  </a:cubicBezTo>
                  <a:cubicBezTo>
                    <a:pt x="7035504" y="2025626"/>
                    <a:pt x="7031840" y="2024894"/>
                    <a:pt x="7028543" y="2025993"/>
                  </a:cubicBezTo>
                  <a:cubicBezTo>
                    <a:pt x="7025979" y="2026725"/>
                    <a:pt x="7024147" y="2028557"/>
                    <a:pt x="7023048" y="2030755"/>
                  </a:cubicBezTo>
                  <a:cubicBezTo>
                    <a:pt x="7021949" y="2032953"/>
                    <a:pt x="7021582" y="2035518"/>
                    <a:pt x="7022315" y="2037716"/>
                  </a:cubicBezTo>
                  <a:cubicBezTo>
                    <a:pt x="7023414" y="2040647"/>
                    <a:pt x="7025979" y="2042845"/>
                    <a:pt x="7028909" y="2043578"/>
                  </a:cubicBezTo>
                  <a:cubicBezTo>
                    <a:pt x="7027810" y="2062262"/>
                    <a:pt x="7025246" y="2108423"/>
                    <a:pt x="7022681" y="2155316"/>
                  </a:cubicBezTo>
                  <a:cubicBezTo>
                    <a:pt x="7020117" y="2206606"/>
                    <a:pt x="7017186" y="2257529"/>
                    <a:pt x="7016453" y="2271817"/>
                  </a:cubicBezTo>
                  <a:lnTo>
                    <a:pt x="6905081" y="2156782"/>
                  </a:lnTo>
                  <a:lnTo>
                    <a:pt x="6792610" y="2041746"/>
                  </a:lnTo>
                  <a:lnTo>
                    <a:pt x="6941717" y="2018299"/>
                  </a:lnTo>
                  <a:lnTo>
                    <a:pt x="7083862" y="1995219"/>
                  </a:lnTo>
                  <a:close/>
                  <a:moveTo>
                    <a:pt x="7164461" y="1699936"/>
                  </a:moveTo>
                  <a:cubicBezTo>
                    <a:pt x="7165194" y="1699936"/>
                    <a:pt x="7165926" y="1699936"/>
                    <a:pt x="7166659" y="1699570"/>
                  </a:cubicBezTo>
                  <a:cubicBezTo>
                    <a:pt x="7175818" y="1717155"/>
                    <a:pt x="7202195" y="1767346"/>
                    <a:pt x="7228940" y="1818269"/>
                  </a:cubicBezTo>
                  <a:cubicBezTo>
                    <a:pt x="7256050" y="1869925"/>
                    <a:pt x="7282794" y="1920849"/>
                    <a:pt x="7291953" y="1937701"/>
                  </a:cubicBezTo>
                  <a:cubicBezTo>
                    <a:pt x="7290487" y="1939166"/>
                    <a:pt x="7289388" y="1940998"/>
                    <a:pt x="7289388" y="1943196"/>
                  </a:cubicBezTo>
                  <a:cubicBezTo>
                    <a:pt x="7274001" y="1946860"/>
                    <a:pt x="7234435" y="1956019"/>
                    <a:pt x="7194868" y="1965544"/>
                  </a:cubicBezTo>
                  <a:lnTo>
                    <a:pt x="7102913" y="1987525"/>
                  </a:lnTo>
                  <a:cubicBezTo>
                    <a:pt x="7101814" y="1985327"/>
                    <a:pt x="7099982" y="1983495"/>
                    <a:pt x="7097784" y="1982396"/>
                  </a:cubicBezTo>
                  <a:lnTo>
                    <a:pt x="7131122" y="1841716"/>
                  </a:lnTo>
                  <a:cubicBezTo>
                    <a:pt x="7145410" y="1781267"/>
                    <a:pt x="7159332" y="1720819"/>
                    <a:pt x="7164461" y="1699936"/>
                  </a:cubicBezTo>
                  <a:lnTo>
                    <a:pt x="7164461" y="1699936"/>
                  </a:lnTo>
                  <a:close/>
                  <a:moveTo>
                    <a:pt x="7327489" y="2342524"/>
                  </a:moveTo>
                  <a:cubicBezTo>
                    <a:pt x="7324925" y="2343256"/>
                    <a:pt x="7322726" y="2345455"/>
                    <a:pt x="7321628" y="2348019"/>
                  </a:cubicBezTo>
                  <a:lnTo>
                    <a:pt x="7174719" y="2311750"/>
                  </a:lnTo>
                  <a:lnTo>
                    <a:pt x="7020117" y="2274015"/>
                  </a:lnTo>
                  <a:lnTo>
                    <a:pt x="7057485" y="2134068"/>
                  </a:lnTo>
                  <a:lnTo>
                    <a:pt x="7088259" y="2016834"/>
                  </a:lnTo>
                  <a:lnTo>
                    <a:pt x="7164094" y="1990822"/>
                  </a:lnTo>
                  <a:lnTo>
                    <a:pt x="7289754" y="1947226"/>
                  </a:lnTo>
                  <a:cubicBezTo>
                    <a:pt x="7291220" y="1949424"/>
                    <a:pt x="7293418" y="1950890"/>
                    <a:pt x="7295983" y="1950890"/>
                  </a:cubicBezTo>
                  <a:cubicBezTo>
                    <a:pt x="7296715" y="1950890"/>
                    <a:pt x="7297448" y="1950890"/>
                    <a:pt x="7298180" y="1950523"/>
                  </a:cubicBezTo>
                  <a:cubicBezTo>
                    <a:pt x="7299280" y="1950157"/>
                    <a:pt x="7299646" y="1949058"/>
                    <a:pt x="7300745" y="1948691"/>
                  </a:cubicBezTo>
                  <a:lnTo>
                    <a:pt x="7431900" y="2040647"/>
                  </a:lnTo>
                  <a:lnTo>
                    <a:pt x="7564521" y="2132968"/>
                  </a:lnTo>
                  <a:cubicBezTo>
                    <a:pt x="7564155" y="2134068"/>
                    <a:pt x="7563788" y="2135533"/>
                    <a:pt x="7564155" y="2136632"/>
                  </a:cubicBezTo>
                  <a:cubicBezTo>
                    <a:pt x="7564155" y="2136998"/>
                    <a:pt x="7564521" y="2136998"/>
                    <a:pt x="7564521" y="2137365"/>
                  </a:cubicBezTo>
                  <a:lnTo>
                    <a:pt x="7448753" y="2241776"/>
                  </a:lnTo>
                  <a:lnTo>
                    <a:pt x="7335915" y="2344355"/>
                  </a:lnTo>
                  <a:cubicBezTo>
                    <a:pt x="7333717" y="2342524"/>
                    <a:pt x="7330420" y="2341791"/>
                    <a:pt x="7327489" y="2342524"/>
                  </a:cubicBezTo>
                  <a:lnTo>
                    <a:pt x="7327489" y="2342524"/>
                  </a:lnTo>
                  <a:close/>
                  <a:moveTo>
                    <a:pt x="6964064" y="3075601"/>
                  </a:moveTo>
                  <a:lnTo>
                    <a:pt x="6862217" y="3125059"/>
                  </a:lnTo>
                  <a:cubicBezTo>
                    <a:pt x="6860752" y="3122861"/>
                    <a:pt x="6858554" y="3121395"/>
                    <a:pt x="6855623" y="3121395"/>
                  </a:cubicBezTo>
                  <a:cubicBezTo>
                    <a:pt x="6852326" y="3103444"/>
                    <a:pt x="6843900" y="3058748"/>
                    <a:pt x="6835474" y="3013321"/>
                  </a:cubicBezTo>
                  <a:lnTo>
                    <a:pt x="6814591" y="2904513"/>
                  </a:lnTo>
                  <a:cubicBezTo>
                    <a:pt x="6815690" y="2903780"/>
                    <a:pt x="6816790" y="2903047"/>
                    <a:pt x="6817522" y="2901948"/>
                  </a:cubicBezTo>
                  <a:lnTo>
                    <a:pt x="6942083" y="2962397"/>
                  </a:lnTo>
                  <a:lnTo>
                    <a:pt x="7066278" y="3022479"/>
                  </a:lnTo>
                  <a:cubicBezTo>
                    <a:pt x="7065911" y="3023945"/>
                    <a:pt x="7065911" y="3025044"/>
                    <a:pt x="7065911" y="3026509"/>
                  </a:cubicBezTo>
                  <a:lnTo>
                    <a:pt x="6964064" y="3075601"/>
                  </a:lnTo>
                  <a:close/>
                  <a:moveTo>
                    <a:pt x="6723735" y="3217747"/>
                  </a:moveTo>
                  <a:cubicBezTo>
                    <a:pt x="6724102" y="3217014"/>
                    <a:pt x="6724102" y="3216281"/>
                    <a:pt x="6724102" y="3215182"/>
                  </a:cubicBezTo>
                  <a:lnTo>
                    <a:pt x="6788580" y="3174883"/>
                  </a:lnTo>
                  <a:cubicBezTo>
                    <a:pt x="6813492" y="3159496"/>
                    <a:pt x="6838404" y="3143377"/>
                    <a:pt x="6850128" y="3136050"/>
                  </a:cubicBezTo>
                  <a:cubicBezTo>
                    <a:pt x="6851227" y="3137149"/>
                    <a:pt x="6852692" y="3137881"/>
                    <a:pt x="6854158" y="3138248"/>
                  </a:cubicBezTo>
                  <a:cubicBezTo>
                    <a:pt x="6853059" y="3161328"/>
                    <a:pt x="6850128" y="3230569"/>
                    <a:pt x="6847563" y="3300543"/>
                  </a:cubicBezTo>
                  <a:cubicBezTo>
                    <a:pt x="6835840" y="3292483"/>
                    <a:pt x="6823384" y="3284057"/>
                    <a:pt x="6810561" y="3275631"/>
                  </a:cubicBezTo>
                  <a:lnTo>
                    <a:pt x="6723735" y="3217747"/>
                  </a:lnTo>
                  <a:close/>
                  <a:moveTo>
                    <a:pt x="6868446" y="2721335"/>
                  </a:moveTo>
                  <a:cubicBezTo>
                    <a:pt x="6829245" y="2707780"/>
                    <a:pt x="6790046" y="2694591"/>
                    <a:pt x="6775391" y="2689829"/>
                  </a:cubicBezTo>
                  <a:cubicBezTo>
                    <a:pt x="6775758" y="2689096"/>
                    <a:pt x="6775758" y="2687997"/>
                    <a:pt x="6775758" y="2686898"/>
                  </a:cubicBezTo>
                  <a:cubicBezTo>
                    <a:pt x="6774659" y="2684333"/>
                    <a:pt x="6772460" y="2682868"/>
                    <a:pt x="6769896" y="2682135"/>
                  </a:cubicBezTo>
                  <a:cubicBezTo>
                    <a:pt x="6769530" y="2668214"/>
                    <a:pt x="6768797" y="2635608"/>
                    <a:pt x="6767698" y="2602636"/>
                  </a:cubicBezTo>
                  <a:lnTo>
                    <a:pt x="6765133" y="2521305"/>
                  </a:lnTo>
                  <a:lnTo>
                    <a:pt x="6864049" y="2637806"/>
                  </a:lnTo>
                  <a:lnTo>
                    <a:pt x="6959668" y="2749545"/>
                  </a:lnTo>
                  <a:cubicBezTo>
                    <a:pt x="6958935" y="2750277"/>
                    <a:pt x="6958203" y="2750277"/>
                    <a:pt x="6957837" y="2751010"/>
                  </a:cubicBezTo>
                  <a:lnTo>
                    <a:pt x="6868446" y="2721335"/>
                  </a:lnTo>
                  <a:close/>
                  <a:moveTo>
                    <a:pt x="7073971" y="2441806"/>
                  </a:moveTo>
                  <a:lnTo>
                    <a:pt x="7083496" y="2444371"/>
                  </a:lnTo>
                  <a:cubicBezTo>
                    <a:pt x="7083496" y="2444737"/>
                    <a:pt x="7083496" y="2445103"/>
                    <a:pt x="7083496" y="2445836"/>
                  </a:cubicBezTo>
                  <a:lnTo>
                    <a:pt x="7052722" y="2452430"/>
                  </a:lnTo>
                  <a:cubicBezTo>
                    <a:pt x="7053821" y="2448034"/>
                    <a:pt x="7054921" y="2444737"/>
                    <a:pt x="7055653" y="2441806"/>
                  </a:cubicBezTo>
                  <a:cubicBezTo>
                    <a:pt x="7055653" y="2441806"/>
                    <a:pt x="7055653" y="2441806"/>
                    <a:pt x="7056020" y="2441806"/>
                  </a:cubicBezTo>
                  <a:cubicBezTo>
                    <a:pt x="7056753" y="2441806"/>
                    <a:pt x="7057485" y="2441806"/>
                    <a:pt x="7058218" y="2441440"/>
                  </a:cubicBezTo>
                  <a:cubicBezTo>
                    <a:pt x="7060049" y="2440707"/>
                    <a:pt x="7061515" y="2439608"/>
                    <a:pt x="7062248" y="2437776"/>
                  </a:cubicBezTo>
                  <a:cubicBezTo>
                    <a:pt x="7065911" y="2439242"/>
                    <a:pt x="7069941" y="2440707"/>
                    <a:pt x="7073971" y="2441806"/>
                  </a:cubicBezTo>
                  <a:lnTo>
                    <a:pt x="7073971" y="2441806"/>
                  </a:lnTo>
                  <a:close/>
                  <a:moveTo>
                    <a:pt x="6967362" y="2745881"/>
                  </a:moveTo>
                  <a:cubicBezTo>
                    <a:pt x="6966262" y="2745881"/>
                    <a:pt x="6965164" y="2746247"/>
                    <a:pt x="6964064" y="2746614"/>
                  </a:cubicBezTo>
                  <a:cubicBezTo>
                    <a:pt x="6963332" y="2746980"/>
                    <a:pt x="6962965" y="2747713"/>
                    <a:pt x="6961866" y="2748446"/>
                  </a:cubicBezTo>
                  <a:lnTo>
                    <a:pt x="6866614" y="2636341"/>
                  </a:lnTo>
                  <a:lnTo>
                    <a:pt x="6766232" y="2518741"/>
                  </a:lnTo>
                  <a:lnTo>
                    <a:pt x="6928528" y="2483570"/>
                  </a:lnTo>
                  <a:lnTo>
                    <a:pt x="7047960" y="2457559"/>
                  </a:lnTo>
                  <a:lnTo>
                    <a:pt x="7009859" y="2595675"/>
                  </a:lnTo>
                  <a:cubicBezTo>
                    <a:pt x="6992274" y="2659788"/>
                    <a:pt x="6975055" y="2722801"/>
                    <a:pt x="6968827" y="2746614"/>
                  </a:cubicBezTo>
                  <a:cubicBezTo>
                    <a:pt x="6968094" y="2746247"/>
                    <a:pt x="6967728" y="2745881"/>
                    <a:pt x="6967362" y="2745881"/>
                  </a:cubicBezTo>
                  <a:lnTo>
                    <a:pt x="6967362" y="2745881"/>
                  </a:lnTo>
                  <a:close/>
                  <a:moveTo>
                    <a:pt x="6927795" y="2479541"/>
                  </a:moveTo>
                  <a:lnTo>
                    <a:pt x="6818988" y="2503354"/>
                  </a:lnTo>
                  <a:lnTo>
                    <a:pt x="6910210" y="2477709"/>
                  </a:lnTo>
                  <a:lnTo>
                    <a:pt x="7049792" y="2438143"/>
                  </a:lnTo>
                  <a:cubicBezTo>
                    <a:pt x="7050524" y="2439242"/>
                    <a:pt x="7051623" y="2440341"/>
                    <a:pt x="7052722" y="2441073"/>
                  </a:cubicBezTo>
                  <a:lnTo>
                    <a:pt x="7049425" y="2453529"/>
                  </a:lnTo>
                  <a:lnTo>
                    <a:pt x="6927795" y="2479541"/>
                  </a:lnTo>
                  <a:close/>
                  <a:moveTo>
                    <a:pt x="6908745" y="2474045"/>
                  </a:moveTo>
                  <a:lnTo>
                    <a:pt x="6764401" y="2515077"/>
                  </a:lnTo>
                  <a:cubicBezTo>
                    <a:pt x="6763668" y="2512513"/>
                    <a:pt x="6762569" y="2507750"/>
                    <a:pt x="6761103" y="2500056"/>
                  </a:cubicBezTo>
                  <a:lnTo>
                    <a:pt x="6891526" y="2471847"/>
                  </a:lnTo>
                  <a:lnTo>
                    <a:pt x="6999601" y="2448034"/>
                  </a:lnTo>
                  <a:lnTo>
                    <a:pt x="6908745" y="2474045"/>
                  </a:lnTo>
                  <a:close/>
                  <a:moveTo>
                    <a:pt x="6760737" y="2514711"/>
                  </a:moveTo>
                  <a:lnTo>
                    <a:pt x="6744984" y="2509948"/>
                  </a:lnTo>
                  <a:cubicBezTo>
                    <a:pt x="6740588" y="2508483"/>
                    <a:pt x="6736558" y="2507384"/>
                    <a:pt x="6732894" y="2506285"/>
                  </a:cubicBezTo>
                  <a:lnTo>
                    <a:pt x="6757074" y="2501156"/>
                  </a:lnTo>
                  <a:cubicBezTo>
                    <a:pt x="6758905" y="2507384"/>
                    <a:pt x="6760005" y="2512146"/>
                    <a:pt x="6760737" y="2514711"/>
                  </a:cubicBezTo>
                  <a:close/>
                  <a:moveTo>
                    <a:pt x="7093021" y="2001813"/>
                  </a:moveTo>
                  <a:cubicBezTo>
                    <a:pt x="7093388" y="2001813"/>
                    <a:pt x="7093754" y="2002179"/>
                    <a:pt x="7093754" y="2002179"/>
                  </a:cubicBezTo>
                  <a:cubicBezTo>
                    <a:pt x="7094853" y="2002179"/>
                    <a:pt x="7095952" y="2002179"/>
                    <a:pt x="7096685" y="2001813"/>
                  </a:cubicBezTo>
                  <a:cubicBezTo>
                    <a:pt x="7101081" y="2000714"/>
                    <a:pt x="7104012" y="1996318"/>
                    <a:pt x="7103279" y="1991922"/>
                  </a:cubicBezTo>
                  <a:cubicBezTo>
                    <a:pt x="7103279" y="1991922"/>
                    <a:pt x="7103279" y="1991922"/>
                    <a:pt x="7103279" y="1991922"/>
                  </a:cubicBezTo>
                  <a:lnTo>
                    <a:pt x="7195601" y="1969940"/>
                  </a:lnTo>
                  <a:cubicBezTo>
                    <a:pt x="7218681" y="1964445"/>
                    <a:pt x="7241395" y="1958950"/>
                    <a:pt x="7259713" y="1954553"/>
                  </a:cubicBezTo>
                  <a:lnTo>
                    <a:pt x="7163362" y="1987525"/>
                  </a:lnTo>
                  <a:lnTo>
                    <a:pt x="7090091" y="2012804"/>
                  </a:lnTo>
                  <a:lnTo>
                    <a:pt x="7093021" y="2001813"/>
                  </a:lnTo>
                  <a:close/>
                  <a:moveTo>
                    <a:pt x="7089724" y="2000714"/>
                  </a:moveTo>
                  <a:lnTo>
                    <a:pt x="7086061" y="2014269"/>
                  </a:lnTo>
                  <a:lnTo>
                    <a:pt x="7043563" y="2028923"/>
                  </a:lnTo>
                  <a:cubicBezTo>
                    <a:pt x="7049425" y="2025260"/>
                    <a:pt x="7056386" y="2020131"/>
                    <a:pt x="7063713" y="2015002"/>
                  </a:cubicBezTo>
                  <a:lnTo>
                    <a:pt x="7086793" y="1998882"/>
                  </a:lnTo>
                  <a:cubicBezTo>
                    <a:pt x="7087526" y="1999615"/>
                    <a:pt x="7088625" y="2000348"/>
                    <a:pt x="7089724" y="2000714"/>
                  </a:cubicBezTo>
                  <a:lnTo>
                    <a:pt x="7089724" y="2000714"/>
                  </a:lnTo>
                  <a:close/>
                  <a:moveTo>
                    <a:pt x="7032573" y="2043944"/>
                  </a:moveTo>
                  <a:cubicBezTo>
                    <a:pt x="7032939" y="2043944"/>
                    <a:pt x="7033672" y="2043944"/>
                    <a:pt x="7034038" y="2043578"/>
                  </a:cubicBezTo>
                  <a:cubicBezTo>
                    <a:pt x="7038068" y="2042112"/>
                    <a:pt x="7040633" y="2037716"/>
                    <a:pt x="7039900" y="2033320"/>
                  </a:cubicBezTo>
                  <a:lnTo>
                    <a:pt x="7084595" y="2017933"/>
                  </a:lnTo>
                  <a:lnTo>
                    <a:pt x="7053821" y="2132602"/>
                  </a:lnTo>
                  <a:cubicBezTo>
                    <a:pt x="7040633" y="2183159"/>
                    <a:pt x="7027444" y="2232983"/>
                    <a:pt x="7020850" y="2257896"/>
                  </a:cubicBezTo>
                  <a:cubicBezTo>
                    <a:pt x="7021949" y="2235914"/>
                    <a:pt x="7024513" y="2195615"/>
                    <a:pt x="7026711" y="2154583"/>
                  </a:cubicBezTo>
                  <a:cubicBezTo>
                    <a:pt x="7029276" y="2108789"/>
                    <a:pt x="7031474" y="2062994"/>
                    <a:pt x="7032573" y="2043944"/>
                  </a:cubicBezTo>
                  <a:lnTo>
                    <a:pt x="7032573" y="2043944"/>
                  </a:lnTo>
                  <a:close/>
                  <a:moveTo>
                    <a:pt x="6840603" y="3466136"/>
                  </a:moveTo>
                  <a:cubicBezTo>
                    <a:pt x="6840236" y="3466136"/>
                    <a:pt x="6839870" y="3466136"/>
                    <a:pt x="6839504" y="3466136"/>
                  </a:cubicBezTo>
                  <a:lnTo>
                    <a:pt x="6782352" y="3345238"/>
                  </a:lnTo>
                  <a:lnTo>
                    <a:pt x="6723369" y="3221410"/>
                  </a:lnTo>
                  <a:lnTo>
                    <a:pt x="6807997" y="3278928"/>
                  </a:lnTo>
                  <a:cubicBezTo>
                    <a:pt x="6821186" y="3288087"/>
                    <a:pt x="6834741" y="3296879"/>
                    <a:pt x="6846831" y="3305306"/>
                  </a:cubicBezTo>
                  <a:cubicBezTo>
                    <a:pt x="6843900" y="3373814"/>
                    <a:pt x="6841335" y="3441956"/>
                    <a:pt x="6840603" y="3466136"/>
                  </a:cubicBezTo>
                  <a:lnTo>
                    <a:pt x="6840603" y="3466136"/>
                  </a:lnTo>
                  <a:close/>
                  <a:moveTo>
                    <a:pt x="6850860" y="3303108"/>
                  </a:moveTo>
                  <a:cubicBezTo>
                    <a:pt x="6853425" y="3237896"/>
                    <a:pt x="6855990" y="3173051"/>
                    <a:pt x="6857089" y="3144842"/>
                  </a:cubicBezTo>
                  <a:cubicBezTo>
                    <a:pt x="6860752" y="3163893"/>
                    <a:pt x="6868079" y="3199429"/>
                    <a:pt x="6875773" y="3234966"/>
                  </a:cubicBezTo>
                  <a:lnTo>
                    <a:pt x="6897021" y="3334614"/>
                  </a:lnTo>
                  <a:cubicBezTo>
                    <a:pt x="6889694" y="3329851"/>
                    <a:pt x="6872476" y="3317762"/>
                    <a:pt x="6850860" y="3303108"/>
                  </a:cubicBezTo>
                  <a:lnTo>
                    <a:pt x="6850860" y="3303108"/>
                  </a:lnTo>
                  <a:close/>
                  <a:moveTo>
                    <a:pt x="7067743" y="3019915"/>
                  </a:moveTo>
                  <a:lnTo>
                    <a:pt x="6943915" y="2959466"/>
                  </a:lnTo>
                  <a:lnTo>
                    <a:pt x="6819354" y="2899018"/>
                  </a:lnTo>
                  <a:cubicBezTo>
                    <a:pt x="6819720" y="2897552"/>
                    <a:pt x="6820087" y="2896453"/>
                    <a:pt x="6819720" y="2894988"/>
                  </a:cubicBezTo>
                  <a:cubicBezTo>
                    <a:pt x="6819720" y="2894255"/>
                    <a:pt x="6818988" y="2894255"/>
                    <a:pt x="6818621" y="2893889"/>
                  </a:cubicBezTo>
                  <a:cubicBezTo>
                    <a:pt x="6830711" y="2883264"/>
                    <a:pt x="6861119" y="2856154"/>
                    <a:pt x="6891160" y="2828677"/>
                  </a:cubicBezTo>
                  <a:lnTo>
                    <a:pt x="6960767" y="2765664"/>
                  </a:lnTo>
                  <a:cubicBezTo>
                    <a:pt x="6963332" y="2767862"/>
                    <a:pt x="6966995" y="2768961"/>
                    <a:pt x="6970292" y="2767862"/>
                  </a:cubicBezTo>
                  <a:lnTo>
                    <a:pt x="7019384" y="2891690"/>
                  </a:lnTo>
                  <a:lnTo>
                    <a:pt x="7069575" y="3018083"/>
                  </a:lnTo>
                  <a:cubicBezTo>
                    <a:pt x="7068842" y="3018449"/>
                    <a:pt x="7068109" y="3019182"/>
                    <a:pt x="7067743" y="3019915"/>
                  </a:cubicBezTo>
                  <a:lnTo>
                    <a:pt x="7067743" y="3019915"/>
                  </a:lnTo>
                  <a:close/>
                  <a:moveTo>
                    <a:pt x="6977253" y="2728662"/>
                  </a:moveTo>
                  <a:lnTo>
                    <a:pt x="7013889" y="2596408"/>
                  </a:lnTo>
                  <a:cubicBezTo>
                    <a:pt x="7028909" y="2540722"/>
                    <a:pt x="7043930" y="2485769"/>
                    <a:pt x="7051990" y="2456460"/>
                  </a:cubicBezTo>
                  <a:lnTo>
                    <a:pt x="7083862" y="2449499"/>
                  </a:lnTo>
                  <a:cubicBezTo>
                    <a:pt x="7084595" y="2451698"/>
                    <a:pt x="7086061" y="2453163"/>
                    <a:pt x="7087893" y="2454262"/>
                  </a:cubicBezTo>
                  <a:lnTo>
                    <a:pt x="7028543" y="2600804"/>
                  </a:lnTo>
                  <a:lnTo>
                    <a:pt x="6977253" y="2728662"/>
                  </a:lnTo>
                  <a:close/>
                  <a:moveTo>
                    <a:pt x="7083862" y="2440707"/>
                  </a:moveTo>
                  <a:lnTo>
                    <a:pt x="7083862" y="2440707"/>
                  </a:lnTo>
                  <a:lnTo>
                    <a:pt x="7075070" y="2437776"/>
                  </a:lnTo>
                  <a:cubicBezTo>
                    <a:pt x="7070674" y="2436311"/>
                    <a:pt x="7066644" y="2435212"/>
                    <a:pt x="7062980" y="2434112"/>
                  </a:cubicBezTo>
                  <a:cubicBezTo>
                    <a:pt x="7062980" y="2433380"/>
                    <a:pt x="7063347" y="2432647"/>
                    <a:pt x="7063347" y="2431548"/>
                  </a:cubicBezTo>
                  <a:cubicBezTo>
                    <a:pt x="7062248" y="2428617"/>
                    <a:pt x="7059317" y="2426419"/>
                    <a:pt x="7056020" y="2426785"/>
                  </a:cubicBezTo>
                  <a:cubicBezTo>
                    <a:pt x="7053089" y="2413597"/>
                    <a:pt x="7046128" y="2383555"/>
                    <a:pt x="7038801" y="2353881"/>
                  </a:cubicBezTo>
                  <a:cubicBezTo>
                    <a:pt x="7033306" y="2331167"/>
                    <a:pt x="7028177" y="2309185"/>
                    <a:pt x="7024513" y="2293798"/>
                  </a:cubicBezTo>
                  <a:cubicBezTo>
                    <a:pt x="7031474" y="2310284"/>
                    <a:pt x="7042831" y="2335563"/>
                    <a:pt x="7053821" y="2360841"/>
                  </a:cubicBezTo>
                  <a:lnTo>
                    <a:pt x="7087526" y="2437043"/>
                  </a:lnTo>
                  <a:cubicBezTo>
                    <a:pt x="7086427" y="2438509"/>
                    <a:pt x="7084595" y="2439242"/>
                    <a:pt x="7083862" y="2440707"/>
                  </a:cubicBezTo>
                  <a:lnTo>
                    <a:pt x="7083862" y="2440707"/>
                  </a:lnTo>
                  <a:close/>
                  <a:moveTo>
                    <a:pt x="7016820" y="2277312"/>
                  </a:moveTo>
                  <a:cubicBezTo>
                    <a:pt x="7018651" y="2285006"/>
                    <a:pt x="7026711" y="2320176"/>
                    <a:pt x="7035137" y="2355346"/>
                  </a:cubicBezTo>
                  <a:cubicBezTo>
                    <a:pt x="7042098" y="2385021"/>
                    <a:pt x="7049425" y="2415062"/>
                    <a:pt x="7052722" y="2427885"/>
                  </a:cubicBezTo>
                  <a:cubicBezTo>
                    <a:pt x="7051257" y="2428617"/>
                    <a:pt x="7049792" y="2429350"/>
                    <a:pt x="7049059" y="2430815"/>
                  </a:cubicBezTo>
                  <a:cubicBezTo>
                    <a:pt x="7048692" y="2431914"/>
                    <a:pt x="7048692" y="2433013"/>
                    <a:pt x="7048692" y="2434112"/>
                  </a:cubicBezTo>
                  <a:lnTo>
                    <a:pt x="6890427" y="2468184"/>
                  </a:lnTo>
                  <a:lnTo>
                    <a:pt x="6760005" y="2496759"/>
                  </a:lnTo>
                  <a:cubicBezTo>
                    <a:pt x="6755974" y="2479174"/>
                    <a:pt x="6749746" y="2452064"/>
                    <a:pt x="6743519" y="2424954"/>
                  </a:cubicBezTo>
                  <a:cubicBezTo>
                    <a:pt x="6733627" y="2383189"/>
                    <a:pt x="6724102" y="2341791"/>
                    <a:pt x="6722270" y="2335196"/>
                  </a:cubicBezTo>
                  <a:lnTo>
                    <a:pt x="6869545" y="2306621"/>
                  </a:lnTo>
                  <a:lnTo>
                    <a:pt x="7016820" y="2277312"/>
                  </a:lnTo>
                  <a:close/>
                  <a:moveTo>
                    <a:pt x="6739855" y="2426053"/>
                  </a:moveTo>
                  <a:cubicBezTo>
                    <a:pt x="6746083" y="2453163"/>
                    <a:pt x="6752311" y="2479907"/>
                    <a:pt x="6756707" y="2497492"/>
                  </a:cubicBezTo>
                  <a:lnTo>
                    <a:pt x="6727399" y="2503720"/>
                  </a:lnTo>
                  <a:cubicBezTo>
                    <a:pt x="6727033" y="2494561"/>
                    <a:pt x="6726300" y="2456827"/>
                    <a:pt x="6724834" y="2419825"/>
                  </a:cubicBezTo>
                  <a:lnTo>
                    <a:pt x="6722636" y="2351682"/>
                  </a:lnTo>
                  <a:lnTo>
                    <a:pt x="6739855" y="2426053"/>
                  </a:lnTo>
                  <a:close/>
                  <a:moveTo>
                    <a:pt x="6743885" y="2513612"/>
                  </a:moveTo>
                  <a:lnTo>
                    <a:pt x="6761470" y="2518741"/>
                  </a:lnTo>
                  <a:lnTo>
                    <a:pt x="6764034" y="2603735"/>
                  </a:lnTo>
                  <a:cubicBezTo>
                    <a:pt x="6764767" y="2629380"/>
                    <a:pt x="6765500" y="2655025"/>
                    <a:pt x="6766232" y="2671511"/>
                  </a:cubicBezTo>
                  <a:lnTo>
                    <a:pt x="6749380" y="2597507"/>
                  </a:lnTo>
                  <a:cubicBezTo>
                    <a:pt x="6740588" y="2558673"/>
                    <a:pt x="6731062" y="2519473"/>
                    <a:pt x="6728498" y="2508849"/>
                  </a:cubicBezTo>
                  <a:cubicBezTo>
                    <a:pt x="6731429" y="2509948"/>
                    <a:pt x="6737657" y="2511780"/>
                    <a:pt x="6743885" y="2513612"/>
                  </a:cubicBezTo>
                  <a:lnTo>
                    <a:pt x="6743885" y="2513612"/>
                  </a:lnTo>
                  <a:close/>
                  <a:moveTo>
                    <a:pt x="6774659" y="2693492"/>
                  </a:moveTo>
                  <a:cubicBezTo>
                    <a:pt x="6789679" y="2698621"/>
                    <a:pt x="6828513" y="2712176"/>
                    <a:pt x="6867346" y="2725365"/>
                  </a:cubicBezTo>
                  <a:lnTo>
                    <a:pt x="6957104" y="2755773"/>
                  </a:lnTo>
                  <a:cubicBezTo>
                    <a:pt x="6956737" y="2757238"/>
                    <a:pt x="6956371" y="2759070"/>
                    <a:pt x="6956737" y="2760902"/>
                  </a:cubicBezTo>
                  <a:cubicBezTo>
                    <a:pt x="6957104" y="2762001"/>
                    <a:pt x="6957837" y="2762367"/>
                    <a:pt x="6958569" y="2763466"/>
                  </a:cubicBezTo>
                  <a:lnTo>
                    <a:pt x="6888229" y="2826479"/>
                  </a:lnTo>
                  <a:cubicBezTo>
                    <a:pt x="6858188" y="2853589"/>
                    <a:pt x="6828147" y="2880700"/>
                    <a:pt x="6816057" y="2891690"/>
                  </a:cubicBezTo>
                  <a:cubicBezTo>
                    <a:pt x="6814958" y="2890958"/>
                    <a:pt x="6813492" y="2890591"/>
                    <a:pt x="6811661" y="2890591"/>
                  </a:cubicBezTo>
                  <a:cubicBezTo>
                    <a:pt x="6808363" y="2874838"/>
                    <a:pt x="6799937" y="2834539"/>
                    <a:pt x="6791877" y="2793507"/>
                  </a:cubicBezTo>
                  <a:cubicBezTo>
                    <a:pt x="6783818" y="2752475"/>
                    <a:pt x="6774659" y="2711810"/>
                    <a:pt x="6771362" y="2696423"/>
                  </a:cubicBezTo>
                  <a:cubicBezTo>
                    <a:pt x="6772827" y="2695690"/>
                    <a:pt x="6773560" y="2694591"/>
                    <a:pt x="6774659" y="2693492"/>
                  </a:cubicBezTo>
                  <a:lnTo>
                    <a:pt x="6774659" y="2693492"/>
                  </a:lnTo>
                  <a:close/>
                  <a:moveTo>
                    <a:pt x="6811294" y="2905612"/>
                  </a:moveTo>
                  <a:lnTo>
                    <a:pt x="6831810" y="3014420"/>
                  </a:lnTo>
                  <a:cubicBezTo>
                    <a:pt x="6840603" y="3060214"/>
                    <a:pt x="6849395" y="3105276"/>
                    <a:pt x="6852692" y="3122494"/>
                  </a:cubicBezTo>
                  <a:cubicBezTo>
                    <a:pt x="6848662" y="3123960"/>
                    <a:pt x="6846464" y="3128722"/>
                    <a:pt x="6847563" y="3132752"/>
                  </a:cubicBezTo>
                  <a:cubicBezTo>
                    <a:pt x="6847563" y="3132752"/>
                    <a:pt x="6847563" y="3132752"/>
                    <a:pt x="6847930" y="3133119"/>
                  </a:cubicBezTo>
                  <a:cubicBezTo>
                    <a:pt x="6836206" y="3140446"/>
                    <a:pt x="6811294" y="3155833"/>
                    <a:pt x="6786382" y="3171586"/>
                  </a:cubicBezTo>
                  <a:lnTo>
                    <a:pt x="6721904" y="3212251"/>
                  </a:lnTo>
                  <a:lnTo>
                    <a:pt x="6721904" y="3212251"/>
                  </a:lnTo>
                  <a:lnTo>
                    <a:pt x="6766965" y="3057649"/>
                  </a:lnTo>
                  <a:lnTo>
                    <a:pt x="6811294" y="2905612"/>
                  </a:lnTo>
                  <a:lnTo>
                    <a:pt x="6811294" y="2905612"/>
                  </a:lnTo>
                  <a:close/>
                  <a:moveTo>
                    <a:pt x="6717874" y="3221777"/>
                  </a:moveTo>
                  <a:cubicBezTo>
                    <a:pt x="6718240" y="3221777"/>
                    <a:pt x="6718606" y="3222143"/>
                    <a:pt x="6718606" y="3222143"/>
                  </a:cubicBezTo>
                  <a:cubicBezTo>
                    <a:pt x="6718973" y="3222143"/>
                    <a:pt x="6718973" y="3222143"/>
                    <a:pt x="6719339" y="3222143"/>
                  </a:cubicBezTo>
                  <a:lnTo>
                    <a:pt x="6778322" y="3347070"/>
                  </a:lnTo>
                  <a:lnTo>
                    <a:pt x="6836206" y="3468700"/>
                  </a:lnTo>
                  <a:cubicBezTo>
                    <a:pt x="6835107" y="3469433"/>
                    <a:pt x="6833642" y="3470166"/>
                    <a:pt x="6832909" y="3471265"/>
                  </a:cubicBezTo>
                  <a:cubicBezTo>
                    <a:pt x="6832176" y="3472364"/>
                    <a:pt x="6832909" y="3473097"/>
                    <a:pt x="6832543" y="3474196"/>
                  </a:cubicBezTo>
                  <a:lnTo>
                    <a:pt x="6701754" y="3477859"/>
                  </a:lnTo>
                  <a:lnTo>
                    <a:pt x="6565470" y="3482255"/>
                  </a:lnTo>
                  <a:lnTo>
                    <a:pt x="6642038" y="3351100"/>
                  </a:lnTo>
                  <a:lnTo>
                    <a:pt x="6717874" y="3221777"/>
                  </a:lnTo>
                  <a:close/>
                  <a:moveTo>
                    <a:pt x="6383757" y="3524386"/>
                  </a:moveTo>
                  <a:lnTo>
                    <a:pt x="6395114" y="3454046"/>
                  </a:lnTo>
                  <a:cubicBezTo>
                    <a:pt x="6399145" y="3429500"/>
                    <a:pt x="6402808" y="3404954"/>
                    <a:pt x="6405006" y="3391399"/>
                  </a:cubicBezTo>
                  <a:cubicBezTo>
                    <a:pt x="6406105" y="3391399"/>
                    <a:pt x="6406838" y="3391399"/>
                    <a:pt x="6407937" y="3391033"/>
                  </a:cubicBezTo>
                  <a:cubicBezTo>
                    <a:pt x="6409402" y="3390300"/>
                    <a:pt x="6410868" y="3389201"/>
                    <a:pt x="6411600" y="3387736"/>
                  </a:cubicBezTo>
                  <a:cubicBezTo>
                    <a:pt x="6425156" y="3396528"/>
                    <a:pt x="6453731" y="3415579"/>
                    <a:pt x="6482673" y="3434263"/>
                  </a:cubicBezTo>
                  <a:lnTo>
                    <a:pt x="6558509" y="3483354"/>
                  </a:lnTo>
                  <a:lnTo>
                    <a:pt x="6471683" y="3503504"/>
                  </a:lnTo>
                  <a:cubicBezTo>
                    <a:pt x="6432849" y="3512297"/>
                    <a:pt x="6393649" y="3521822"/>
                    <a:pt x="6383757" y="3524386"/>
                  </a:cubicBezTo>
                  <a:lnTo>
                    <a:pt x="6383757" y="3524386"/>
                  </a:lnTo>
                  <a:close/>
                  <a:moveTo>
                    <a:pt x="6900318" y="4208738"/>
                  </a:moveTo>
                  <a:cubicBezTo>
                    <a:pt x="6901418" y="4209105"/>
                    <a:pt x="6902517" y="4209471"/>
                    <a:pt x="6903616" y="4209471"/>
                  </a:cubicBezTo>
                  <a:cubicBezTo>
                    <a:pt x="6909111" y="4209471"/>
                    <a:pt x="6913507" y="4205075"/>
                    <a:pt x="6913874" y="4199579"/>
                  </a:cubicBezTo>
                  <a:cubicBezTo>
                    <a:pt x="6913874" y="4194084"/>
                    <a:pt x="6909477" y="4189688"/>
                    <a:pt x="6903982" y="4189321"/>
                  </a:cubicBezTo>
                  <a:cubicBezTo>
                    <a:pt x="6899952" y="4189321"/>
                    <a:pt x="6896655" y="4191520"/>
                    <a:pt x="6894823" y="4194817"/>
                  </a:cubicBezTo>
                  <a:cubicBezTo>
                    <a:pt x="6873941" y="4188955"/>
                    <a:pt x="6819720" y="4173568"/>
                    <a:pt x="6765133" y="4158914"/>
                  </a:cubicBezTo>
                  <a:lnTo>
                    <a:pt x="6634711" y="4123377"/>
                  </a:lnTo>
                  <a:cubicBezTo>
                    <a:pt x="6635810" y="4118249"/>
                    <a:pt x="6632146" y="4113486"/>
                    <a:pt x="6627384" y="4112387"/>
                  </a:cubicBezTo>
                  <a:cubicBezTo>
                    <a:pt x="6623720" y="4111654"/>
                    <a:pt x="6619690" y="4113486"/>
                    <a:pt x="6617859" y="4116783"/>
                  </a:cubicBezTo>
                  <a:lnTo>
                    <a:pt x="6467653" y="4042779"/>
                  </a:lnTo>
                  <a:lnTo>
                    <a:pt x="6309387" y="3965112"/>
                  </a:lnTo>
                  <a:cubicBezTo>
                    <a:pt x="6309021" y="3964746"/>
                    <a:pt x="6309387" y="3964013"/>
                    <a:pt x="6309021" y="3964013"/>
                  </a:cubicBezTo>
                  <a:cubicBezTo>
                    <a:pt x="6307556" y="3963280"/>
                    <a:pt x="6306090" y="3964013"/>
                    <a:pt x="6305724" y="3965478"/>
                  </a:cubicBezTo>
                  <a:cubicBezTo>
                    <a:pt x="6305724" y="3965478"/>
                    <a:pt x="6305724" y="3965844"/>
                    <a:pt x="6305724" y="3965844"/>
                  </a:cubicBezTo>
                  <a:lnTo>
                    <a:pt x="6134636" y="4065127"/>
                  </a:lnTo>
                  <a:lnTo>
                    <a:pt x="5968310" y="4162211"/>
                  </a:lnTo>
                  <a:cubicBezTo>
                    <a:pt x="5967578" y="4161478"/>
                    <a:pt x="5967211" y="4160379"/>
                    <a:pt x="5966112" y="4160013"/>
                  </a:cubicBezTo>
                  <a:cubicBezTo>
                    <a:pt x="5962082" y="4158548"/>
                    <a:pt x="5957686" y="4160013"/>
                    <a:pt x="5955854" y="4164043"/>
                  </a:cubicBezTo>
                  <a:cubicBezTo>
                    <a:pt x="5955488" y="4165142"/>
                    <a:pt x="5955488" y="4165875"/>
                    <a:pt x="5955854" y="4166974"/>
                  </a:cubicBezTo>
                  <a:lnTo>
                    <a:pt x="5870860" y="4184925"/>
                  </a:lnTo>
                  <a:cubicBezTo>
                    <a:pt x="5834224" y="4192252"/>
                    <a:pt x="5797955" y="4200312"/>
                    <a:pt x="5784766" y="4203243"/>
                  </a:cubicBezTo>
                  <a:cubicBezTo>
                    <a:pt x="5784034" y="4202144"/>
                    <a:pt x="5783301" y="4201045"/>
                    <a:pt x="5781836" y="4200312"/>
                  </a:cubicBezTo>
                  <a:cubicBezTo>
                    <a:pt x="5778538" y="4198847"/>
                    <a:pt x="5774875" y="4200312"/>
                    <a:pt x="5773409" y="4203243"/>
                  </a:cubicBezTo>
                  <a:cubicBezTo>
                    <a:pt x="5771944" y="4206174"/>
                    <a:pt x="5773409" y="4210204"/>
                    <a:pt x="5776340" y="4211669"/>
                  </a:cubicBezTo>
                  <a:cubicBezTo>
                    <a:pt x="5776340" y="4211669"/>
                    <a:pt x="5776707" y="4211669"/>
                    <a:pt x="5776707" y="4211669"/>
                  </a:cubicBezTo>
                  <a:cubicBezTo>
                    <a:pt x="5777439" y="4212036"/>
                    <a:pt x="5778172" y="4212036"/>
                    <a:pt x="5779271" y="4212036"/>
                  </a:cubicBezTo>
                  <a:cubicBezTo>
                    <a:pt x="5784400" y="4231452"/>
                    <a:pt x="5803084" y="4298862"/>
                    <a:pt x="5821768" y="4365905"/>
                  </a:cubicBezTo>
                  <a:lnTo>
                    <a:pt x="5863533" y="4515011"/>
                  </a:lnTo>
                  <a:cubicBezTo>
                    <a:pt x="5860968" y="4516111"/>
                    <a:pt x="5858770" y="4517942"/>
                    <a:pt x="5857671" y="4520507"/>
                  </a:cubicBezTo>
                  <a:cubicBezTo>
                    <a:pt x="5855107" y="4526368"/>
                    <a:pt x="5857671" y="4532963"/>
                    <a:pt x="5863533" y="4535527"/>
                  </a:cubicBezTo>
                  <a:cubicBezTo>
                    <a:pt x="5864998" y="4536260"/>
                    <a:pt x="5866464" y="4536626"/>
                    <a:pt x="5867929" y="4536626"/>
                  </a:cubicBezTo>
                  <a:cubicBezTo>
                    <a:pt x="5869761" y="4536626"/>
                    <a:pt x="5871226" y="4535894"/>
                    <a:pt x="5872692" y="4535161"/>
                  </a:cubicBezTo>
                  <a:lnTo>
                    <a:pt x="5976370" y="4683169"/>
                  </a:lnTo>
                  <a:lnTo>
                    <a:pt x="6085178" y="4837770"/>
                  </a:lnTo>
                  <a:cubicBezTo>
                    <a:pt x="6084811" y="4839236"/>
                    <a:pt x="6085178" y="4840701"/>
                    <a:pt x="6086643" y="4841434"/>
                  </a:cubicBezTo>
                  <a:cubicBezTo>
                    <a:pt x="6087376" y="4841801"/>
                    <a:pt x="6088109" y="4841801"/>
                    <a:pt x="6089207" y="4841434"/>
                  </a:cubicBezTo>
                  <a:lnTo>
                    <a:pt x="6243443" y="4930825"/>
                  </a:lnTo>
                  <a:lnTo>
                    <a:pt x="6399877" y="5020948"/>
                  </a:lnTo>
                  <a:cubicBezTo>
                    <a:pt x="6400243" y="5021315"/>
                    <a:pt x="6399877" y="5021681"/>
                    <a:pt x="6400243" y="5021681"/>
                  </a:cubicBezTo>
                  <a:cubicBezTo>
                    <a:pt x="6401343" y="5022047"/>
                    <a:pt x="6402808" y="5021681"/>
                    <a:pt x="6403174" y="5020582"/>
                  </a:cubicBezTo>
                  <a:cubicBezTo>
                    <a:pt x="6403174" y="5020216"/>
                    <a:pt x="6402808" y="5020216"/>
                    <a:pt x="6402808" y="5019849"/>
                  </a:cubicBezTo>
                  <a:lnTo>
                    <a:pt x="6467653" y="4941449"/>
                  </a:lnTo>
                  <a:cubicBezTo>
                    <a:pt x="6499892" y="4902616"/>
                    <a:pt x="6531765" y="4862683"/>
                    <a:pt x="6532498" y="4861950"/>
                  </a:cubicBezTo>
                  <a:cubicBezTo>
                    <a:pt x="6533231" y="4861217"/>
                    <a:pt x="6533231" y="4861950"/>
                    <a:pt x="6533231" y="4861584"/>
                  </a:cubicBezTo>
                  <a:cubicBezTo>
                    <a:pt x="6533231" y="4861217"/>
                    <a:pt x="6532864" y="4861217"/>
                    <a:pt x="6532864" y="4860851"/>
                  </a:cubicBezTo>
                  <a:cubicBezTo>
                    <a:pt x="6534329" y="4857920"/>
                    <a:pt x="6560341" y="4810294"/>
                    <a:pt x="6585619" y="4762668"/>
                  </a:cubicBezTo>
                  <a:cubicBezTo>
                    <a:pt x="6605769" y="4724567"/>
                    <a:pt x="6625918" y="4686466"/>
                    <a:pt x="6633978" y="4671079"/>
                  </a:cubicBezTo>
                  <a:cubicBezTo>
                    <a:pt x="6634711" y="4671445"/>
                    <a:pt x="6635444" y="4671445"/>
                    <a:pt x="6636543" y="4671445"/>
                  </a:cubicBezTo>
                  <a:cubicBezTo>
                    <a:pt x="6640206" y="4671445"/>
                    <a:pt x="6643137" y="4669247"/>
                    <a:pt x="6644603" y="4666316"/>
                  </a:cubicBezTo>
                  <a:cubicBezTo>
                    <a:pt x="6646068" y="4663019"/>
                    <a:pt x="6644969" y="4658989"/>
                    <a:pt x="6642038" y="4656791"/>
                  </a:cubicBezTo>
                  <a:cubicBezTo>
                    <a:pt x="6651197" y="4640671"/>
                    <a:pt x="6676109" y="4597075"/>
                    <a:pt x="6700289" y="4553479"/>
                  </a:cubicBezTo>
                  <a:cubicBezTo>
                    <a:pt x="6724468" y="4510615"/>
                    <a:pt x="6748281" y="4468118"/>
                    <a:pt x="6757806" y="4450899"/>
                  </a:cubicBezTo>
                  <a:cubicBezTo>
                    <a:pt x="6758905" y="4451265"/>
                    <a:pt x="6759638" y="4451265"/>
                    <a:pt x="6760737" y="4451632"/>
                  </a:cubicBezTo>
                  <a:cubicBezTo>
                    <a:pt x="6765866" y="4451632"/>
                    <a:pt x="6770262" y="4447602"/>
                    <a:pt x="6770262" y="4442473"/>
                  </a:cubicBezTo>
                  <a:cubicBezTo>
                    <a:pt x="6770262" y="4441374"/>
                    <a:pt x="6769896" y="4440275"/>
                    <a:pt x="6769530" y="4439176"/>
                  </a:cubicBezTo>
                  <a:cubicBezTo>
                    <a:pt x="6769164" y="4437710"/>
                    <a:pt x="6767698" y="4436978"/>
                    <a:pt x="6766599" y="4436245"/>
                  </a:cubicBezTo>
                  <a:cubicBezTo>
                    <a:pt x="6776857" y="4418660"/>
                    <a:pt x="6805432" y="4370667"/>
                    <a:pt x="6833642" y="4321942"/>
                  </a:cubicBezTo>
                  <a:lnTo>
                    <a:pt x="6900318" y="4208738"/>
                  </a:lnTo>
                  <a:close/>
                  <a:moveTo>
                    <a:pt x="5955854" y="4170637"/>
                  </a:moveTo>
                  <a:cubicBezTo>
                    <a:pt x="5956587" y="4172103"/>
                    <a:pt x="5957686" y="4173568"/>
                    <a:pt x="5959151" y="4174301"/>
                  </a:cubicBezTo>
                  <a:lnTo>
                    <a:pt x="5920318" y="4320110"/>
                  </a:lnTo>
                  <a:lnTo>
                    <a:pt x="5876721" y="4284207"/>
                  </a:lnTo>
                  <a:cubicBezTo>
                    <a:pt x="5837521" y="4251602"/>
                    <a:pt x="5797589" y="4219729"/>
                    <a:pt x="5785132" y="4209105"/>
                  </a:cubicBezTo>
                  <a:cubicBezTo>
                    <a:pt x="5785499" y="4208372"/>
                    <a:pt x="5785132" y="4208006"/>
                    <a:pt x="5785132" y="4207273"/>
                  </a:cubicBezTo>
                  <a:cubicBezTo>
                    <a:pt x="5798322" y="4204709"/>
                    <a:pt x="5834957" y="4197015"/>
                    <a:pt x="5871593" y="4189321"/>
                  </a:cubicBezTo>
                  <a:lnTo>
                    <a:pt x="5955854" y="4170637"/>
                  </a:lnTo>
                  <a:close/>
                  <a:moveTo>
                    <a:pt x="6307556" y="3968409"/>
                  </a:moveTo>
                  <a:lnTo>
                    <a:pt x="6465455" y="4046443"/>
                  </a:lnTo>
                  <a:lnTo>
                    <a:pt x="6593679" y="4109456"/>
                  </a:lnTo>
                  <a:lnTo>
                    <a:pt x="6469118" y="4063295"/>
                  </a:lnTo>
                  <a:lnTo>
                    <a:pt x="6318546" y="4008342"/>
                  </a:lnTo>
                  <a:cubicBezTo>
                    <a:pt x="6318913" y="4007243"/>
                    <a:pt x="6318913" y="4006143"/>
                    <a:pt x="6318546" y="4005045"/>
                  </a:cubicBezTo>
                  <a:cubicBezTo>
                    <a:pt x="6317813" y="4003213"/>
                    <a:pt x="6316348" y="4001747"/>
                    <a:pt x="6314516" y="4001015"/>
                  </a:cubicBezTo>
                  <a:cubicBezTo>
                    <a:pt x="6310853" y="3999549"/>
                    <a:pt x="6306456" y="4001015"/>
                    <a:pt x="6304991" y="4004678"/>
                  </a:cubicBezTo>
                  <a:cubicBezTo>
                    <a:pt x="6304625" y="4006143"/>
                    <a:pt x="6304625" y="4007609"/>
                    <a:pt x="6304991" y="4008708"/>
                  </a:cubicBezTo>
                  <a:lnTo>
                    <a:pt x="6136467" y="4085277"/>
                  </a:lnTo>
                  <a:lnTo>
                    <a:pt x="5995054" y="4150121"/>
                  </a:lnTo>
                  <a:lnTo>
                    <a:pt x="6136467" y="4068058"/>
                  </a:lnTo>
                  <a:cubicBezTo>
                    <a:pt x="6217799" y="4020798"/>
                    <a:pt x="6299496" y="3973171"/>
                    <a:pt x="6307556" y="3968409"/>
                  </a:cubicBezTo>
                  <a:lnTo>
                    <a:pt x="6307556" y="3968409"/>
                  </a:lnTo>
                  <a:close/>
                  <a:moveTo>
                    <a:pt x="6306456" y="4012006"/>
                  </a:moveTo>
                  <a:cubicBezTo>
                    <a:pt x="6307189" y="4012738"/>
                    <a:pt x="6307556" y="4013837"/>
                    <a:pt x="6308654" y="4014570"/>
                  </a:cubicBezTo>
                  <a:cubicBezTo>
                    <a:pt x="6309387" y="4014936"/>
                    <a:pt x="6310486" y="4015302"/>
                    <a:pt x="6311585" y="4015302"/>
                  </a:cubicBezTo>
                  <a:cubicBezTo>
                    <a:pt x="6313784" y="4015302"/>
                    <a:pt x="6315982" y="4013837"/>
                    <a:pt x="6317447" y="4012006"/>
                  </a:cubicBezTo>
                  <a:lnTo>
                    <a:pt x="6467653" y="4067325"/>
                  </a:lnTo>
                  <a:lnTo>
                    <a:pt x="6608700" y="4118615"/>
                  </a:lnTo>
                  <a:cubicBezTo>
                    <a:pt x="6581956" y="4114951"/>
                    <a:pt x="6527002" y="4106891"/>
                    <a:pt x="6472416" y="4099564"/>
                  </a:cubicBezTo>
                  <a:lnTo>
                    <a:pt x="6320378" y="4078682"/>
                  </a:lnTo>
                  <a:cubicBezTo>
                    <a:pt x="6320378" y="4078316"/>
                    <a:pt x="6320378" y="4077950"/>
                    <a:pt x="6320011" y="4077950"/>
                  </a:cubicBezTo>
                  <a:cubicBezTo>
                    <a:pt x="6319645" y="4077950"/>
                    <a:pt x="6318546" y="4078316"/>
                    <a:pt x="6318180" y="4078682"/>
                  </a:cubicBezTo>
                  <a:lnTo>
                    <a:pt x="6140497" y="4121912"/>
                  </a:lnTo>
                  <a:lnTo>
                    <a:pt x="5980400" y="4161112"/>
                  </a:lnTo>
                  <a:lnTo>
                    <a:pt x="6137933" y="4089306"/>
                  </a:lnTo>
                  <a:lnTo>
                    <a:pt x="6306456" y="4012006"/>
                  </a:lnTo>
                  <a:close/>
                  <a:moveTo>
                    <a:pt x="6752311" y="4439176"/>
                  </a:moveTo>
                  <a:cubicBezTo>
                    <a:pt x="6751945" y="4439909"/>
                    <a:pt x="6752311" y="4440641"/>
                    <a:pt x="6752311" y="4441374"/>
                  </a:cubicBezTo>
                  <a:cubicBezTo>
                    <a:pt x="6733260" y="4441374"/>
                    <a:pt x="6684902" y="4442107"/>
                    <a:pt x="6636176" y="4442840"/>
                  </a:cubicBezTo>
                  <a:lnTo>
                    <a:pt x="6524072" y="4444671"/>
                  </a:lnTo>
                  <a:cubicBezTo>
                    <a:pt x="6524072" y="4440275"/>
                    <a:pt x="6521141" y="4436611"/>
                    <a:pt x="6517111" y="4435146"/>
                  </a:cubicBezTo>
                  <a:lnTo>
                    <a:pt x="6570232" y="4285307"/>
                  </a:lnTo>
                  <a:lnTo>
                    <a:pt x="6623720" y="4132536"/>
                  </a:lnTo>
                  <a:cubicBezTo>
                    <a:pt x="6624086" y="4132536"/>
                    <a:pt x="6624819" y="4132903"/>
                    <a:pt x="6625186" y="4132903"/>
                  </a:cubicBezTo>
                  <a:cubicBezTo>
                    <a:pt x="6625918" y="4132903"/>
                    <a:pt x="6626651" y="4132536"/>
                    <a:pt x="6627384" y="4132170"/>
                  </a:cubicBezTo>
                  <a:lnTo>
                    <a:pt x="6691130" y="4283475"/>
                  </a:lnTo>
                  <a:lnTo>
                    <a:pt x="6755974" y="4435512"/>
                  </a:lnTo>
                  <a:cubicBezTo>
                    <a:pt x="6754509" y="4436245"/>
                    <a:pt x="6753044" y="4437344"/>
                    <a:pt x="6752311" y="4439176"/>
                  </a:cubicBezTo>
                  <a:lnTo>
                    <a:pt x="6752311" y="4439176"/>
                  </a:lnTo>
                  <a:close/>
                  <a:moveTo>
                    <a:pt x="5917020" y="4346854"/>
                  </a:moveTo>
                  <a:cubicBezTo>
                    <a:pt x="5918852" y="4339894"/>
                    <a:pt x="5920684" y="4333299"/>
                    <a:pt x="5922516" y="4326338"/>
                  </a:cubicBezTo>
                  <a:lnTo>
                    <a:pt x="5963914" y="4360043"/>
                  </a:lnTo>
                  <a:cubicBezTo>
                    <a:pt x="5963914" y="4360410"/>
                    <a:pt x="5963548" y="4360410"/>
                    <a:pt x="5963548" y="4360410"/>
                  </a:cubicBezTo>
                  <a:cubicBezTo>
                    <a:pt x="5962815" y="4362608"/>
                    <a:pt x="5962815" y="4365172"/>
                    <a:pt x="5963548" y="4367004"/>
                  </a:cubicBezTo>
                  <a:cubicBezTo>
                    <a:pt x="5963914" y="4368103"/>
                    <a:pt x="5965013" y="4368835"/>
                    <a:pt x="5966112" y="4369568"/>
                  </a:cubicBezTo>
                  <a:cubicBezTo>
                    <a:pt x="5958419" y="4381658"/>
                    <a:pt x="5940834" y="4408402"/>
                    <a:pt x="5922882" y="4436245"/>
                  </a:cubicBezTo>
                  <a:lnTo>
                    <a:pt x="5902366" y="4402540"/>
                  </a:lnTo>
                  <a:cubicBezTo>
                    <a:pt x="5907129" y="4384955"/>
                    <a:pt x="5912258" y="4365905"/>
                    <a:pt x="5917020" y="4346854"/>
                  </a:cubicBezTo>
                  <a:lnTo>
                    <a:pt x="5917020" y="4346854"/>
                  </a:lnTo>
                  <a:close/>
                  <a:moveTo>
                    <a:pt x="6620057" y="4131437"/>
                  </a:moveTo>
                  <a:lnTo>
                    <a:pt x="6566203" y="4284207"/>
                  </a:lnTo>
                  <a:lnTo>
                    <a:pt x="6513814" y="4434047"/>
                  </a:lnTo>
                  <a:cubicBezTo>
                    <a:pt x="6513081" y="4433681"/>
                    <a:pt x="6511982" y="4433681"/>
                    <a:pt x="6511249" y="4433681"/>
                  </a:cubicBezTo>
                  <a:cubicBezTo>
                    <a:pt x="6509784" y="4433681"/>
                    <a:pt x="6508318" y="4434413"/>
                    <a:pt x="6506853" y="4434779"/>
                  </a:cubicBezTo>
                  <a:cubicBezTo>
                    <a:pt x="6492931" y="4408036"/>
                    <a:pt x="6454830" y="4335131"/>
                    <a:pt x="6416729" y="4262592"/>
                  </a:cubicBezTo>
                  <a:lnTo>
                    <a:pt x="6321843" y="4082346"/>
                  </a:lnTo>
                  <a:lnTo>
                    <a:pt x="6471683" y="4103594"/>
                  </a:lnTo>
                  <a:cubicBezTo>
                    <a:pt x="6532498" y="4112387"/>
                    <a:pt x="6593679" y="4120447"/>
                    <a:pt x="6615660" y="4123377"/>
                  </a:cubicBezTo>
                  <a:cubicBezTo>
                    <a:pt x="6615660" y="4124476"/>
                    <a:pt x="6615294" y="4125576"/>
                    <a:pt x="6615660" y="4126675"/>
                  </a:cubicBezTo>
                  <a:cubicBezTo>
                    <a:pt x="6616759" y="4128873"/>
                    <a:pt x="6618225" y="4130338"/>
                    <a:pt x="6620057" y="4131437"/>
                  </a:cubicBezTo>
                  <a:lnTo>
                    <a:pt x="6620057" y="4131437"/>
                  </a:lnTo>
                  <a:close/>
                  <a:moveTo>
                    <a:pt x="5974905" y="4372133"/>
                  </a:moveTo>
                  <a:lnTo>
                    <a:pt x="5975271" y="4372866"/>
                  </a:lnTo>
                  <a:cubicBezTo>
                    <a:pt x="5976004" y="4383490"/>
                    <a:pt x="5976737" y="4394114"/>
                    <a:pt x="5977469" y="4404738"/>
                  </a:cubicBezTo>
                  <a:cubicBezTo>
                    <a:pt x="5976004" y="4391184"/>
                    <a:pt x="5974905" y="4379460"/>
                    <a:pt x="5974172" y="4372499"/>
                  </a:cubicBezTo>
                  <a:lnTo>
                    <a:pt x="5974905" y="4372133"/>
                  </a:lnTo>
                  <a:close/>
                  <a:moveTo>
                    <a:pt x="5993955" y="4540656"/>
                  </a:moveTo>
                  <a:cubicBezTo>
                    <a:pt x="5992856" y="4540290"/>
                    <a:pt x="5991757" y="4539924"/>
                    <a:pt x="5991025" y="4539924"/>
                  </a:cubicBezTo>
                  <a:cubicBezTo>
                    <a:pt x="5989193" y="4515378"/>
                    <a:pt x="5984796" y="4449434"/>
                    <a:pt x="5979668" y="4379094"/>
                  </a:cubicBezTo>
                  <a:lnTo>
                    <a:pt x="6073454" y="4516477"/>
                  </a:lnTo>
                  <a:lnTo>
                    <a:pt x="6144528" y="4620156"/>
                  </a:lnTo>
                  <a:lnTo>
                    <a:pt x="6144161" y="4620888"/>
                  </a:lnTo>
                  <a:cubicBezTo>
                    <a:pt x="6129507" y="4613927"/>
                    <a:pt x="6101297" y="4600006"/>
                    <a:pt x="6072721" y="4586817"/>
                  </a:cubicBezTo>
                  <a:lnTo>
                    <a:pt x="5999450" y="4552380"/>
                  </a:lnTo>
                  <a:cubicBezTo>
                    <a:pt x="6000916" y="4547983"/>
                    <a:pt x="5998718" y="4542854"/>
                    <a:pt x="5993955" y="4540656"/>
                  </a:cubicBezTo>
                  <a:lnTo>
                    <a:pt x="5993955" y="4540656"/>
                  </a:lnTo>
                  <a:close/>
                  <a:moveTo>
                    <a:pt x="6182262" y="4658623"/>
                  </a:moveTo>
                  <a:cubicBezTo>
                    <a:pt x="6180064" y="4657890"/>
                    <a:pt x="6177866" y="4657890"/>
                    <a:pt x="6175668" y="4658623"/>
                  </a:cubicBezTo>
                  <a:cubicBezTo>
                    <a:pt x="6173469" y="4654959"/>
                    <a:pt x="6170905" y="4650563"/>
                    <a:pt x="6167974" y="4646167"/>
                  </a:cubicBezTo>
                  <a:lnTo>
                    <a:pt x="6161746" y="4636642"/>
                  </a:lnTo>
                  <a:cubicBezTo>
                    <a:pt x="6162112" y="4635909"/>
                    <a:pt x="6162845" y="4635542"/>
                    <a:pt x="6163212" y="4634810"/>
                  </a:cubicBezTo>
                  <a:lnTo>
                    <a:pt x="6196184" y="4653128"/>
                  </a:lnTo>
                  <a:lnTo>
                    <a:pt x="6184460" y="4661187"/>
                  </a:lnTo>
                  <a:cubicBezTo>
                    <a:pt x="6183727" y="4660088"/>
                    <a:pt x="6183361" y="4658989"/>
                    <a:pt x="6182262" y="4658623"/>
                  </a:cubicBezTo>
                  <a:lnTo>
                    <a:pt x="6182262" y="4658623"/>
                  </a:lnTo>
                  <a:close/>
                  <a:moveTo>
                    <a:pt x="6165043" y="4631879"/>
                  </a:moveTo>
                  <a:cubicBezTo>
                    <a:pt x="6165776" y="4629315"/>
                    <a:pt x="6165776" y="4626384"/>
                    <a:pt x="6165043" y="4623819"/>
                  </a:cubicBezTo>
                  <a:lnTo>
                    <a:pt x="6333201" y="4538824"/>
                  </a:lnTo>
                  <a:lnTo>
                    <a:pt x="6484505" y="4461890"/>
                  </a:lnTo>
                  <a:lnTo>
                    <a:pt x="6343825" y="4554944"/>
                  </a:lnTo>
                  <a:lnTo>
                    <a:pt x="6199847" y="4650929"/>
                  </a:lnTo>
                  <a:lnTo>
                    <a:pt x="6165043" y="4631879"/>
                  </a:lnTo>
                  <a:close/>
                  <a:moveTo>
                    <a:pt x="5974172" y="4356380"/>
                  </a:moveTo>
                  <a:cubicBezTo>
                    <a:pt x="5973806" y="4356380"/>
                    <a:pt x="5973439" y="4356380"/>
                    <a:pt x="5973073" y="4356380"/>
                  </a:cubicBezTo>
                  <a:lnTo>
                    <a:pt x="5971241" y="4316447"/>
                  </a:lnTo>
                  <a:lnTo>
                    <a:pt x="5974172" y="4356380"/>
                  </a:lnTo>
                  <a:close/>
                  <a:moveTo>
                    <a:pt x="5968310" y="4372499"/>
                  </a:moveTo>
                  <a:cubicBezTo>
                    <a:pt x="5969043" y="4372866"/>
                    <a:pt x="5969776" y="4372866"/>
                    <a:pt x="5970509" y="4372866"/>
                  </a:cubicBezTo>
                  <a:cubicBezTo>
                    <a:pt x="5971974" y="4388252"/>
                    <a:pt x="5974905" y="4423056"/>
                    <a:pt x="5978568" y="4457127"/>
                  </a:cubicBezTo>
                  <a:lnTo>
                    <a:pt x="5986995" y="4540290"/>
                  </a:lnTo>
                  <a:lnTo>
                    <a:pt x="5985895" y="4540656"/>
                  </a:lnTo>
                  <a:lnTo>
                    <a:pt x="5924348" y="4440275"/>
                  </a:lnTo>
                  <a:lnTo>
                    <a:pt x="5968310" y="4372499"/>
                  </a:lnTo>
                  <a:close/>
                  <a:moveTo>
                    <a:pt x="5982964" y="4542854"/>
                  </a:moveTo>
                  <a:cubicBezTo>
                    <a:pt x="5981866" y="4543587"/>
                    <a:pt x="5980766" y="4545053"/>
                    <a:pt x="5980034" y="4546152"/>
                  </a:cubicBezTo>
                  <a:cubicBezTo>
                    <a:pt x="5980034" y="4546152"/>
                    <a:pt x="5980034" y="4546518"/>
                    <a:pt x="5980034" y="4546518"/>
                  </a:cubicBezTo>
                  <a:lnTo>
                    <a:pt x="5928744" y="4535894"/>
                  </a:lnTo>
                  <a:cubicBezTo>
                    <a:pt x="5908961" y="4531864"/>
                    <a:pt x="5889544" y="4528200"/>
                    <a:pt x="5877821" y="4526002"/>
                  </a:cubicBezTo>
                  <a:cubicBezTo>
                    <a:pt x="5877821" y="4523071"/>
                    <a:pt x="5876721" y="4520140"/>
                    <a:pt x="5874523" y="4517942"/>
                  </a:cubicBezTo>
                  <a:cubicBezTo>
                    <a:pt x="5883682" y="4504021"/>
                    <a:pt x="5902366" y="4475079"/>
                    <a:pt x="5921051" y="4446137"/>
                  </a:cubicBezTo>
                  <a:cubicBezTo>
                    <a:pt x="5921417" y="4445404"/>
                    <a:pt x="5921783" y="4444671"/>
                    <a:pt x="5922150" y="4443938"/>
                  </a:cubicBezTo>
                  <a:lnTo>
                    <a:pt x="5982964" y="4542854"/>
                  </a:lnTo>
                  <a:close/>
                  <a:moveTo>
                    <a:pt x="5994688" y="4558974"/>
                  </a:moveTo>
                  <a:cubicBezTo>
                    <a:pt x="5995787" y="4558241"/>
                    <a:pt x="5996520" y="4557509"/>
                    <a:pt x="5997252" y="4556776"/>
                  </a:cubicBezTo>
                  <a:lnTo>
                    <a:pt x="6045978" y="4587184"/>
                  </a:lnTo>
                  <a:lnTo>
                    <a:pt x="6011174" y="4575094"/>
                  </a:lnTo>
                  <a:lnTo>
                    <a:pt x="5998352" y="4570698"/>
                  </a:lnTo>
                  <a:lnTo>
                    <a:pt x="5994688" y="4558974"/>
                  </a:lnTo>
                  <a:close/>
                  <a:moveTo>
                    <a:pt x="6018135" y="4565569"/>
                  </a:moveTo>
                  <a:lnTo>
                    <a:pt x="6070890" y="4590847"/>
                  </a:lnTo>
                  <a:cubicBezTo>
                    <a:pt x="6087009" y="4598541"/>
                    <a:pt x="6103129" y="4606234"/>
                    <a:pt x="6117051" y="4612829"/>
                  </a:cubicBezTo>
                  <a:cubicBezTo>
                    <a:pt x="6102030" y="4607333"/>
                    <a:pt x="6083346" y="4600739"/>
                    <a:pt x="6063196" y="4593412"/>
                  </a:cubicBezTo>
                  <a:lnTo>
                    <a:pt x="6018135" y="4565569"/>
                  </a:lnTo>
                  <a:close/>
                  <a:moveTo>
                    <a:pt x="6142696" y="4625651"/>
                  </a:moveTo>
                  <a:cubicBezTo>
                    <a:pt x="6140864" y="4630780"/>
                    <a:pt x="6143428" y="4636642"/>
                    <a:pt x="6148557" y="4638473"/>
                  </a:cubicBezTo>
                  <a:lnTo>
                    <a:pt x="6146726" y="4644701"/>
                  </a:lnTo>
                  <a:cubicBezTo>
                    <a:pt x="6129507" y="4633711"/>
                    <a:pt x="6107525" y="4620156"/>
                    <a:pt x="6085544" y="4606600"/>
                  </a:cubicBezTo>
                  <a:lnTo>
                    <a:pt x="6080415" y="4603303"/>
                  </a:lnTo>
                  <a:cubicBezTo>
                    <a:pt x="6107892" y="4613195"/>
                    <a:pt x="6130240" y="4621254"/>
                    <a:pt x="6142696" y="4625651"/>
                  </a:cubicBezTo>
                  <a:lnTo>
                    <a:pt x="6142696" y="4625651"/>
                  </a:lnTo>
                  <a:close/>
                  <a:moveTo>
                    <a:pt x="6151855" y="4639572"/>
                  </a:moveTo>
                  <a:cubicBezTo>
                    <a:pt x="6152587" y="4639572"/>
                    <a:pt x="6152953" y="4639938"/>
                    <a:pt x="6153686" y="4639938"/>
                  </a:cubicBezTo>
                  <a:cubicBezTo>
                    <a:pt x="6154785" y="4639938"/>
                    <a:pt x="6155884" y="4639572"/>
                    <a:pt x="6156983" y="4638840"/>
                  </a:cubicBezTo>
                  <a:lnTo>
                    <a:pt x="6172370" y="4660821"/>
                  </a:lnTo>
                  <a:lnTo>
                    <a:pt x="6149656" y="4646533"/>
                  </a:lnTo>
                  <a:lnTo>
                    <a:pt x="6151855" y="4639572"/>
                  </a:lnTo>
                  <a:close/>
                  <a:moveTo>
                    <a:pt x="6152953" y="4653494"/>
                  </a:moveTo>
                  <a:lnTo>
                    <a:pt x="6148191" y="4651296"/>
                  </a:lnTo>
                  <a:lnTo>
                    <a:pt x="6148557" y="4650563"/>
                  </a:lnTo>
                  <a:lnTo>
                    <a:pt x="6152953" y="4653494"/>
                  </a:lnTo>
                  <a:close/>
                  <a:moveTo>
                    <a:pt x="6317447" y="4082346"/>
                  </a:moveTo>
                  <a:cubicBezTo>
                    <a:pt x="6317447" y="4082346"/>
                    <a:pt x="6317447" y="4082346"/>
                    <a:pt x="6317447" y="4082346"/>
                  </a:cubicBezTo>
                  <a:cubicBezTo>
                    <a:pt x="6323675" y="4093703"/>
                    <a:pt x="6368371" y="4179064"/>
                    <a:pt x="6413066" y="4264424"/>
                  </a:cubicBezTo>
                  <a:lnTo>
                    <a:pt x="6503556" y="4436245"/>
                  </a:lnTo>
                  <a:cubicBezTo>
                    <a:pt x="6501724" y="4437710"/>
                    <a:pt x="6499892" y="4439542"/>
                    <a:pt x="6499159" y="4441740"/>
                  </a:cubicBezTo>
                  <a:cubicBezTo>
                    <a:pt x="6497694" y="4444671"/>
                    <a:pt x="6497694" y="4448335"/>
                    <a:pt x="6498793" y="4451265"/>
                  </a:cubicBezTo>
                  <a:lnTo>
                    <a:pt x="6331735" y="4535894"/>
                  </a:lnTo>
                  <a:lnTo>
                    <a:pt x="6163212" y="4621621"/>
                  </a:lnTo>
                  <a:cubicBezTo>
                    <a:pt x="6162112" y="4619789"/>
                    <a:pt x="6160647" y="4618324"/>
                    <a:pt x="6158815" y="4617225"/>
                  </a:cubicBezTo>
                  <a:cubicBezTo>
                    <a:pt x="6157350" y="4616492"/>
                    <a:pt x="6155518" y="4616125"/>
                    <a:pt x="6154053" y="4616125"/>
                  </a:cubicBezTo>
                  <a:cubicBezTo>
                    <a:pt x="6152221" y="4616125"/>
                    <a:pt x="6150389" y="4616858"/>
                    <a:pt x="6148924" y="4617591"/>
                  </a:cubicBezTo>
                  <a:cubicBezTo>
                    <a:pt x="6135002" y="4597075"/>
                    <a:pt x="6099832" y="4546152"/>
                    <a:pt x="6064662" y="4495595"/>
                  </a:cubicBezTo>
                  <a:lnTo>
                    <a:pt x="5979668" y="4372866"/>
                  </a:lnTo>
                  <a:cubicBezTo>
                    <a:pt x="5979668" y="4371766"/>
                    <a:pt x="5979668" y="4370667"/>
                    <a:pt x="5979301" y="4369202"/>
                  </a:cubicBezTo>
                  <a:cubicBezTo>
                    <a:pt x="5979301" y="4368835"/>
                    <a:pt x="5980034" y="4368835"/>
                    <a:pt x="5980034" y="4368469"/>
                  </a:cubicBezTo>
                  <a:cubicBezTo>
                    <a:pt x="5981133" y="4365539"/>
                    <a:pt x="5980766" y="4362608"/>
                    <a:pt x="5978568" y="4360410"/>
                  </a:cubicBezTo>
                  <a:cubicBezTo>
                    <a:pt x="5978568" y="4360043"/>
                    <a:pt x="5978568" y="4359677"/>
                    <a:pt x="5978568" y="4359310"/>
                  </a:cubicBezTo>
                  <a:cubicBezTo>
                    <a:pt x="5972707" y="4279078"/>
                    <a:pt x="5966845" y="4198847"/>
                    <a:pt x="5965013" y="4175400"/>
                  </a:cubicBezTo>
                  <a:cubicBezTo>
                    <a:pt x="5967211" y="4174667"/>
                    <a:pt x="5969043" y="4173202"/>
                    <a:pt x="5970142" y="4171370"/>
                  </a:cubicBezTo>
                  <a:cubicBezTo>
                    <a:pt x="5970509" y="4170271"/>
                    <a:pt x="5970509" y="4169172"/>
                    <a:pt x="5970142" y="4168073"/>
                  </a:cubicBezTo>
                  <a:lnTo>
                    <a:pt x="6141230" y="4126308"/>
                  </a:lnTo>
                  <a:cubicBezTo>
                    <a:pt x="6224026" y="4105059"/>
                    <a:pt x="6307189" y="4084544"/>
                    <a:pt x="6317447" y="4082346"/>
                  </a:cubicBezTo>
                  <a:cubicBezTo>
                    <a:pt x="6317813" y="4081979"/>
                    <a:pt x="6317813" y="4082346"/>
                    <a:pt x="6317447" y="4082346"/>
                  </a:cubicBezTo>
                  <a:lnTo>
                    <a:pt x="6317447" y="4082346"/>
                  </a:lnTo>
                  <a:close/>
                  <a:moveTo>
                    <a:pt x="5928378" y="4539924"/>
                  </a:moveTo>
                  <a:lnTo>
                    <a:pt x="5980400" y="4550181"/>
                  </a:lnTo>
                  <a:cubicBezTo>
                    <a:pt x="5980034" y="4551281"/>
                    <a:pt x="5980034" y="4552746"/>
                    <a:pt x="5980400" y="4554212"/>
                  </a:cubicBezTo>
                  <a:cubicBezTo>
                    <a:pt x="5981499" y="4556776"/>
                    <a:pt x="5983331" y="4558974"/>
                    <a:pt x="5985895" y="4560073"/>
                  </a:cubicBezTo>
                  <a:cubicBezTo>
                    <a:pt x="5987361" y="4560806"/>
                    <a:pt x="5988460" y="4560806"/>
                    <a:pt x="5989925" y="4560806"/>
                  </a:cubicBezTo>
                  <a:cubicBezTo>
                    <a:pt x="5990658" y="4560806"/>
                    <a:pt x="5991025" y="4560440"/>
                    <a:pt x="5991391" y="4560440"/>
                  </a:cubicBezTo>
                  <a:cubicBezTo>
                    <a:pt x="5992123" y="4563004"/>
                    <a:pt x="5993223" y="4565935"/>
                    <a:pt x="5994322" y="4569232"/>
                  </a:cubicBezTo>
                  <a:lnTo>
                    <a:pt x="5892841" y="4533329"/>
                  </a:lnTo>
                  <a:cubicBezTo>
                    <a:pt x="5903465" y="4534795"/>
                    <a:pt x="5915922" y="4537359"/>
                    <a:pt x="5928378" y="4539924"/>
                  </a:cubicBezTo>
                  <a:lnTo>
                    <a:pt x="5928378" y="4539924"/>
                  </a:lnTo>
                  <a:close/>
                  <a:moveTo>
                    <a:pt x="6186658" y="4663752"/>
                  </a:moveTo>
                  <a:lnTo>
                    <a:pt x="6199481" y="4655326"/>
                  </a:lnTo>
                  <a:lnTo>
                    <a:pt x="6328804" y="4727131"/>
                  </a:lnTo>
                  <a:lnTo>
                    <a:pt x="6454098" y="4796006"/>
                  </a:lnTo>
                  <a:lnTo>
                    <a:pt x="6343092" y="4743251"/>
                  </a:lnTo>
                  <a:lnTo>
                    <a:pt x="6186658" y="4669247"/>
                  </a:lnTo>
                  <a:cubicBezTo>
                    <a:pt x="6187025" y="4667049"/>
                    <a:pt x="6187025" y="4665217"/>
                    <a:pt x="6186658" y="4663752"/>
                  </a:cubicBezTo>
                  <a:cubicBezTo>
                    <a:pt x="6186658" y="4663752"/>
                    <a:pt x="6187025" y="4663385"/>
                    <a:pt x="6186658" y="4663752"/>
                  </a:cubicBezTo>
                  <a:lnTo>
                    <a:pt x="6186658" y="4663752"/>
                  </a:lnTo>
                  <a:close/>
                  <a:moveTo>
                    <a:pt x="6503556" y="4818720"/>
                  </a:moveTo>
                  <a:lnTo>
                    <a:pt x="6331002" y="4723468"/>
                  </a:lnTo>
                  <a:lnTo>
                    <a:pt x="6203144" y="4653128"/>
                  </a:lnTo>
                  <a:lnTo>
                    <a:pt x="6346023" y="4558608"/>
                  </a:lnTo>
                  <a:lnTo>
                    <a:pt x="6501357" y="4455296"/>
                  </a:lnTo>
                  <a:cubicBezTo>
                    <a:pt x="6502457" y="4456761"/>
                    <a:pt x="6504288" y="4457860"/>
                    <a:pt x="6505754" y="4458593"/>
                  </a:cubicBezTo>
                  <a:cubicBezTo>
                    <a:pt x="6506853" y="4458959"/>
                    <a:pt x="6507952" y="4459326"/>
                    <a:pt x="6509051" y="4459326"/>
                  </a:cubicBezTo>
                  <a:cubicBezTo>
                    <a:pt x="6508684" y="4487901"/>
                    <a:pt x="6507586" y="4561172"/>
                    <a:pt x="6506486" y="4634443"/>
                  </a:cubicBezTo>
                  <a:lnTo>
                    <a:pt x="6504288" y="4817621"/>
                  </a:lnTo>
                  <a:cubicBezTo>
                    <a:pt x="6504288" y="4817988"/>
                    <a:pt x="6503922" y="4817988"/>
                    <a:pt x="6503556" y="4818720"/>
                  </a:cubicBezTo>
                  <a:lnTo>
                    <a:pt x="6503556" y="4818720"/>
                  </a:lnTo>
                  <a:close/>
                  <a:moveTo>
                    <a:pt x="5965013" y="4265890"/>
                  </a:moveTo>
                  <a:lnTo>
                    <a:pt x="5969409" y="4356380"/>
                  </a:lnTo>
                  <a:cubicBezTo>
                    <a:pt x="5968310" y="4356746"/>
                    <a:pt x="5967211" y="4357479"/>
                    <a:pt x="5966478" y="4358212"/>
                  </a:cubicBezTo>
                  <a:cubicBezTo>
                    <a:pt x="5958419" y="4351617"/>
                    <a:pt x="5942665" y="4338795"/>
                    <a:pt x="5923249" y="4322675"/>
                  </a:cubicBezTo>
                  <a:lnTo>
                    <a:pt x="5960983" y="4179064"/>
                  </a:lnTo>
                  <a:cubicBezTo>
                    <a:pt x="5962082" y="4196282"/>
                    <a:pt x="5963548" y="4231086"/>
                    <a:pt x="5965013" y="4265890"/>
                  </a:cubicBezTo>
                  <a:lnTo>
                    <a:pt x="5965013" y="4265890"/>
                  </a:lnTo>
                  <a:close/>
                  <a:moveTo>
                    <a:pt x="5920318" y="4440275"/>
                  </a:moveTo>
                  <a:lnTo>
                    <a:pt x="5918120" y="4443938"/>
                  </a:lnTo>
                  <a:cubicBezTo>
                    <a:pt x="5899802" y="4472514"/>
                    <a:pt x="5881484" y="4501090"/>
                    <a:pt x="5872325" y="4515378"/>
                  </a:cubicBezTo>
                  <a:cubicBezTo>
                    <a:pt x="5877454" y="4496694"/>
                    <a:pt x="5888079" y="4456028"/>
                    <a:pt x="5900901" y="4408768"/>
                  </a:cubicBezTo>
                  <a:lnTo>
                    <a:pt x="5920318" y="4440275"/>
                  </a:lnTo>
                  <a:close/>
                  <a:moveTo>
                    <a:pt x="5995787" y="4573628"/>
                  </a:moveTo>
                  <a:lnTo>
                    <a:pt x="5999084" y="4583520"/>
                  </a:lnTo>
                  <a:lnTo>
                    <a:pt x="5907495" y="4542122"/>
                  </a:lnTo>
                  <a:lnTo>
                    <a:pt x="5995787" y="4573628"/>
                  </a:lnTo>
                  <a:close/>
                  <a:moveTo>
                    <a:pt x="6000183" y="4575094"/>
                  </a:moveTo>
                  <a:lnTo>
                    <a:pt x="6010075" y="4578757"/>
                  </a:lnTo>
                  <a:cubicBezTo>
                    <a:pt x="6028026" y="4584985"/>
                    <a:pt x="6045612" y="4591580"/>
                    <a:pt x="6062464" y="4597441"/>
                  </a:cubicBezTo>
                  <a:lnTo>
                    <a:pt x="6082980" y="4610264"/>
                  </a:lnTo>
                  <a:cubicBezTo>
                    <a:pt x="6105327" y="4624185"/>
                    <a:pt x="6127675" y="4638107"/>
                    <a:pt x="6145260" y="4648731"/>
                  </a:cubicBezTo>
                  <a:lnTo>
                    <a:pt x="6144894" y="4649830"/>
                  </a:lnTo>
                  <a:lnTo>
                    <a:pt x="6023630" y="4594511"/>
                  </a:lnTo>
                  <a:lnTo>
                    <a:pt x="6003481" y="4585352"/>
                  </a:lnTo>
                  <a:lnTo>
                    <a:pt x="6000183" y="4575094"/>
                  </a:lnTo>
                  <a:close/>
                  <a:moveTo>
                    <a:pt x="6022165" y="4598174"/>
                  </a:moveTo>
                  <a:lnTo>
                    <a:pt x="6143795" y="4653128"/>
                  </a:lnTo>
                  <a:lnTo>
                    <a:pt x="6118883" y="4732627"/>
                  </a:lnTo>
                  <a:cubicBezTo>
                    <a:pt x="6105327" y="4775490"/>
                    <a:pt x="6092139" y="4819086"/>
                    <a:pt x="6087742" y="4833374"/>
                  </a:cubicBezTo>
                  <a:cubicBezTo>
                    <a:pt x="6081880" y="4816156"/>
                    <a:pt x="6061731" y="4754974"/>
                    <a:pt x="6040849" y="4693793"/>
                  </a:cubicBezTo>
                  <a:lnTo>
                    <a:pt x="6005679" y="4590481"/>
                  </a:lnTo>
                  <a:lnTo>
                    <a:pt x="6022165" y="4598174"/>
                  </a:lnTo>
                  <a:close/>
                  <a:moveTo>
                    <a:pt x="6122546" y="4734092"/>
                  </a:moveTo>
                  <a:cubicBezTo>
                    <a:pt x="6131705" y="4704417"/>
                    <a:pt x="6140864" y="4675109"/>
                    <a:pt x="6147092" y="4654959"/>
                  </a:cubicBezTo>
                  <a:lnTo>
                    <a:pt x="6170172" y="4665217"/>
                  </a:lnTo>
                  <a:cubicBezTo>
                    <a:pt x="6169439" y="4668148"/>
                    <a:pt x="6170539" y="4671445"/>
                    <a:pt x="6173103" y="4673277"/>
                  </a:cubicBezTo>
                  <a:cubicBezTo>
                    <a:pt x="6165776" y="4687198"/>
                    <a:pt x="6148191" y="4719804"/>
                    <a:pt x="6131338" y="4752044"/>
                  </a:cubicBezTo>
                  <a:cubicBezTo>
                    <a:pt x="6117783" y="4778055"/>
                    <a:pt x="6104228" y="4804066"/>
                    <a:pt x="6095436" y="4820552"/>
                  </a:cubicBezTo>
                  <a:cubicBezTo>
                    <a:pt x="6102397" y="4800402"/>
                    <a:pt x="6113021" y="4767064"/>
                    <a:pt x="6123279" y="4733726"/>
                  </a:cubicBezTo>
                  <a:lnTo>
                    <a:pt x="6122546" y="4734092"/>
                  </a:lnTo>
                  <a:close/>
                  <a:moveTo>
                    <a:pt x="6341260" y="4746548"/>
                  </a:moveTo>
                  <a:lnTo>
                    <a:pt x="6501357" y="4822017"/>
                  </a:lnTo>
                  <a:cubicBezTo>
                    <a:pt x="6501357" y="4823116"/>
                    <a:pt x="6501724" y="4824215"/>
                    <a:pt x="6502457" y="4825315"/>
                  </a:cubicBezTo>
                  <a:lnTo>
                    <a:pt x="6494763" y="4839602"/>
                  </a:lnTo>
                  <a:lnTo>
                    <a:pt x="6355548" y="4762668"/>
                  </a:lnTo>
                  <a:lnTo>
                    <a:pt x="6230621" y="4693793"/>
                  </a:lnTo>
                  <a:lnTo>
                    <a:pt x="6341260" y="4746548"/>
                  </a:lnTo>
                  <a:close/>
                  <a:moveTo>
                    <a:pt x="6505754" y="4827146"/>
                  </a:moveTo>
                  <a:lnTo>
                    <a:pt x="6506486" y="4827146"/>
                  </a:lnTo>
                  <a:cubicBezTo>
                    <a:pt x="6506853" y="4827146"/>
                    <a:pt x="6506853" y="4826780"/>
                    <a:pt x="6507219" y="4826780"/>
                  </a:cubicBezTo>
                  <a:lnTo>
                    <a:pt x="6517111" y="4842899"/>
                  </a:lnTo>
                  <a:cubicBezTo>
                    <a:pt x="6520042" y="4848029"/>
                    <a:pt x="6523339" y="4852791"/>
                    <a:pt x="6525903" y="4856455"/>
                  </a:cubicBezTo>
                  <a:lnTo>
                    <a:pt x="6498427" y="4841434"/>
                  </a:lnTo>
                  <a:lnTo>
                    <a:pt x="6505754" y="4827146"/>
                  </a:lnTo>
                  <a:close/>
                  <a:moveTo>
                    <a:pt x="5874157" y="4286772"/>
                  </a:moveTo>
                  <a:lnTo>
                    <a:pt x="5919219" y="4323774"/>
                  </a:lnTo>
                  <a:cubicBezTo>
                    <a:pt x="5917387" y="4331101"/>
                    <a:pt x="5915189" y="4338428"/>
                    <a:pt x="5913357" y="4346122"/>
                  </a:cubicBezTo>
                  <a:lnTo>
                    <a:pt x="5899436" y="4398877"/>
                  </a:lnTo>
                  <a:lnTo>
                    <a:pt x="5886247" y="4377262"/>
                  </a:lnTo>
                  <a:lnTo>
                    <a:pt x="5786232" y="4214600"/>
                  </a:lnTo>
                  <a:cubicBezTo>
                    <a:pt x="5801985" y="4227422"/>
                    <a:pt x="5837888" y="4257464"/>
                    <a:pt x="5874157" y="4286772"/>
                  </a:cubicBezTo>
                  <a:close/>
                  <a:moveTo>
                    <a:pt x="6508318" y="4817255"/>
                  </a:moveTo>
                  <a:cubicBezTo>
                    <a:pt x="6508684" y="4796739"/>
                    <a:pt x="6509784" y="4715774"/>
                    <a:pt x="6510883" y="4634443"/>
                  </a:cubicBezTo>
                  <a:lnTo>
                    <a:pt x="6512715" y="4459326"/>
                  </a:lnTo>
                  <a:cubicBezTo>
                    <a:pt x="6513814" y="4458959"/>
                    <a:pt x="6514913" y="4458959"/>
                    <a:pt x="6516012" y="4458226"/>
                  </a:cubicBezTo>
                  <a:lnTo>
                    <a:pt x="6572430" y="4556043"/>
                  </a:lnTo>
                  <a:cubicBezTo>
                    <a:pt x="6596976" y="4598907"/>
                    <a:pt x="6622255" y="4641770"/>
                    <a:pt x="6631414" y="4657524"/>
                  </a:cubicBezTo>
                  <a:cubicBezTo>
                    <a:pt x="6630681" y="4658256"/>
                    <a:pt x="6629215" y="4658623"/>
                    <a:pt x="6628849" y="4660088"/>
                  </a:cubicBezTo>
                  <a:cubicBezTo>
                    <a:pt x="6627750" y="4663019"/>
                    <a:pt x="6628483" y="4666316"/>
                    <a:pt x="6630315" y="4668514"/>
                  </a:cubicBezTo>
                  <a:cubicBezTo>
                    <a:pt x="6620057" y="4680971"/>
                    <a:pt x="6594778" y="4711378"/>
                    <a:pt x="6570232" y="4741785"/>
                  </a:cubicBezTo>
                  <a:cubicBezTo>
                    <a:pt x="6543488" y="4774025"/>
                    <a:pt x="6517111" y="4806630"/>
                    <a:pt x="6508318" y="4817255"/>
                  </a:cubicBezTo>
                  <a:lnTo>
                    <a:pt x="6508318" y="4817255"/>
                  </a:lnTo>
                  <a:close/>
                  <a:moveTo>
                    <a:pt x="5882950" y="4379094"/>
                  </a:moveTo>
                  <a:lnTo>
                    <a:pt x="5898336" y="4404006"/>
                  </a:lnTo>
                  <a:cubicBezTo>
                    <a:pt x="5885514" y="4453097"/>
                    <a:pt x="5874157" y="4495595"/>
                    <a:pt x="5869394" y="4514645"/>
                  </a:cubicBezTo>
                  <a:cubicBezTo>
                    <a:pt x="5868662" y="4514645"/>
                    <a:pt x="5867929" y="4514645"/>
                    <a:pt x="5866830" y="4514645"/>
                  </a:cubicBezTo>
                  <a:cubicBezTo>
                    <a:pt x="5860235" y="4490832"/>
                    <a:pt x="5843017" y="4428552"/>
                    <a:pt x="5825432" y="4365539"/>
                  </a:cubicBezTo>
                  <a:cubicBezTo>
                    <a:pt x="5808579" y="4304357"/>
                    <a:pt x="5791361" y="4243176"/>
                    <a:pt x="5784400" y="4217897"/>
                  </a:cubicBezTo>
                  <a:lnTo>
                    <a:pt x="5882950" y="4379094"/>
                  </a:lnTo>
                  <a:close/>
                  <a:moveTo>
                    <a:pt x="5877088" y="4531497"/>
                  </a:moveTo>
                  <a:lnTo>
                    <a:pt x="6001282" y="4588282"/>
                  </a:lnTo>
                  <a:cubicBezTo>
                    <a:pt x="6010808" y="4616125"/>
                    <a:pt x="6023996" y="4655326"/>
                    <a:pt x="6037185" y="4695259"/>
                  </a:cubicBezTo>
                  <a:cubicBezTo>
                    <a:pt x="6055503" y="4749845"/>
                    <a:pt x="6074553" y="4804798"/>
                    <a:pt x="6082247" y="4827879"/>
                  </a:cubicBezTo>
                  <a:lnTo>
                    <a:pt x="5979668" y="4681337"/>
                  </a:lnTo>
                  <a:cubicBezTo>
                    <a:pt x="5934972" y="4618324"/>
                    <a:pt x="5891376" y="4555677"/>
                    <a:pt x="5875623" y="4533695"/>
                  </a:cubicBezTo>
                  <a:cubicBezTo>
                    <a:pt x="5876355" y="4532963"/>
                    <a:pt x="5876721" y="4532230"/>
                    <a:pt x="5877088" y="4531497"/>
                  </a:cubicBezTo>
                  <a:close/>
                  <a:moveTo>
                    <a:pt x="6090673" y="4837770"/>
                  </a:moveTo>
                  <a:lnTo>
                    <a:pt x="6135369" y="4753875"/>
                  </a:lnTo>
                  <a:cubicBezTo>
                    <a:pt x="6152221" y="4722002"/>
                    <a:pt x="6169073" y="4689763"/>
                    <a:pt x="6176400" y="4675475"/>
                  </a:cubicBezTo>
                  <a:cubicBezTo>
                    <a:pt x="6179698" y="4676941"/>
                    <a:pt x="6183361" y="4675475"/>
                    <a:pt x="6185193" y="4672544"/>
                  </a:cubicBezTo>
                  <a:lnTo>
                    <a:pt x="6354083" y="4765965"/>
                  </a:lnTo>
                  <a:lnTo>
                    <a:pt x="6493664" y="4842533"/>
                  </a:lnTo>
                  <a:cubicBezTo>
                    <a:pt x="6483406" y="4861584"/>
                    <a:pt x="6467653" y="4890892"/>
                    <a:pt x="6452266" y="4920200"/>
                  </a:cubicBezTo>
                  <a:lnTo>
                    <a:pt x="6400610" y="5017651"/>
                  </a:lnTo>
                  <a:lnTo>
                    <a:pt x="6245642" y="4927894"/>
                  </a:lnTo>
                  <a:lnTo>
                    <a:pt x="6091039" y="4838870"/>
                  </a:lnTo>
                  <a:cubicBezTo>
                    <a:pt x="6090673" y="4838137"/>
                    <a:pt x="6090673" y="4838137"/>
                    <a:pt x="6090673" y="4837770"/>
                  </a:cubicBezTo>
                  <a:lnTo>
                    <a:pt x="6090673" y="4837770"/>
                  </a:lnTo>
                  <a:close/>
                  <a:moveTo>
                    <a:pt x="6411234" y="5005195"/>
                  </a:moveTo>
                  <a:lnTo>
                    <a:pt x="6455930" y="4922032"/>
                  </a:lnTo>
                  <a:cubicBezTo>
                    <a:pt x="6471683" y="4892724"/>
                    <a:pt x="6487070" y="4863415"/>
                    <a:pt x="6497328" y="4844365"/>
                  </a:cubicBezTo>
                  <a:lnTo>
                    <a:pt x="6529201" y="4861950"/>
                  </a:lnTo>
                  <a:cubicBezTo>
                    <a:pt x="6522972" y="4869277"/>
                    <a:pt x="6493664" y="4904447"/>
                    <a:pt x="6465089" y="4939617"/>
                  </a:cubicBezTo>
                  <a:lnTo>
                    <a:pt x="6411234" y="5005195"/>
                  </a:lnTo>
                  <a:close/>
                  <a:moveTo>
                    <a:pt x="6531399" y="4857554"/>
                  </a:moveTo>
                  <a:cubicBezTo>
                    <a:pt x="6529201" y="4853890"/>
                    <a:pt x="6525170" y="4847296"/>
                    <a:pt x="6520774" y="4840335"/>
                  </a:cubicBezTo>
                  <a:lnTo>
                    <a:pt x="6510516" y="4824215"/>
                  </a:lnTo>
                  <a:cubicBezTo>
                    <a:pt x="6510516" y="4823849"/>
                    <a:pt x="6511249" y="4823849"/>
                    <a:pt x="6511249" y="4823483"/>
                  </a:cubicBezTo>
                  <a:cubicBezTo>
                    <a:pt x="6511615" y="4822384"/>
                    <a:pt x="6511615" y="4820918"/>
                    <a:pt x="6511249" y="4819819"/>
                  </a:cubicBezTo>
                  <a:cubicBezTo>
                    <a:pt x="6511249" y="4819453"/>
                    <a:pt x="6510883" y="4819453"/>
                    <a:pt x="6510883" y="4819453"/>
                  </a:cubicBezTo>
                  <a:lnTo>
                    <a:pt x="6573530" y="4743617"/>
                  </a:lnTo>
                  <a:cubicBezTo>
                    <a:pt x="6594045" y="4718705"/>
                    <a:pt x="6614561" y="4693427"/>
                    <a:pt x="6627017" y="4678406"/>
                  </a:cubicBezTo>
                  <a:lnTo>
                    <a:pt x="6582689" y="4761202"/>
                  </a:lnTo>
                  <a:cubicBezTo>
                    <a:pt x="6559242" y="4804066"/>
                    <a:pt x="6536894" y="4846929"/>
                    <a:pt x="6531399" y="4857554"/>
                  </a:cubicBezTo>
                  <a:lnTo>
                    <a:pt x="6531399" y="4857554"/>
                  </a:lnTo>
                  <a:close/>
                  <a:moveTo>
                    <a:pt x="6639474" y="4655326"/>
                  </a:moveTo>
                  <a:cubicBezTo>
                    <a:pt x="6638008" y="4654959"/>
                    <a:pt x="6636176" y="4654959"/>
                    <a:pt x="6634345" y="4655326"/>
                  </a:cubicBezTo>
                  <a:cubicBezTo>
                    <a:pt x="6625186" y="4639206"/>
                    <a:pt x="6600640" y="4596343"/>
                    <a:pt x="6575728" y="4553845"/>
                  </a:cubicBezTo>
                  <a:lnTo>
                    <a:pt x="6519309" y="4456761"/>
                  </a:lnTo>
                  <a:cubicBezTo>
                    <a:pt x="6522240" y="4454929"/>
                    <a:pt x="6524072" y="4451632"/>
                    <a:pt x="6524072" y="4448335"/>
                  </a:cubicBezTo>
                  <a:lnTo>
                    <a:pt x="6636176" y="4446869"/>
                  </a:lnTo>
                  <a:cubicBezTo>
                    <a:pt x="6684535" y="4446503"/>
                    <a:pt x="6733260" y="4445404"/>
                    <a:pt x="6752311" y="4445038"/>
                  </a:cubicBezTo>
                  <a:cubicBezTo>
                    <a:pt x="6752678" y="4446869"/>
                    <a:pt x="6753776" y="4448335"/>
                    <a:pt x="6755242" y="4449800"/>
                  </a:cubicBezTo>
                  <a:lnTo>
                    <a:pt x="6696991" y="4552380"/>
                  </a:lnTo>
                  <a:cubicBezTo>
                    <a:pt x="6672446" y="4595243"/>
                    <a:pt x="6648266" y="4638840"/>
                    <a:pt x="6639474" y="4655326"/>
                  </a:cubicBezTo>
                  <a:lnTo>
                    <a:pt x="6639474" y="4655326"/>
                  </a:lnTo>
                  <a:close/>
                  <a:moveTo>
                    <a:pt x="6764034" y="4434047"/>
                  </a:moveTo>
                  <a:cubicBezTo>
                    <a:pt x="6762569" y="4433681"/>
                    <a:pt x="6760737" y="4433681"/>
                    <a:pt x="6759272" y="4434047"/>
                  </a:cubicBezTo>
                  <a:lnTo>
                    <a:pt x="6694793" y="4282009"/>
                  </a:lnTo>
                  <a:lnTo>
                    <a:pt x="6630681" y="4131437"/>
                  </a:lnTo>
                  <a:cubicBezTo>
                    <a:pt x="6632146" y="4130338"/>
                    <a:pt x="6633612" y="4128873"/>
                    <a:pt x="6634345" y="4127041"/>
                  </a:cubicBezTo>
                  <a:lnTo>
                    <a:pt x="6764034" y="4162944"/>
                  </a:lnTo>
                  <a:cubicBezTo>
                    <a:pt x="6818988" y="4178331"/>
                    <a:pt x="6873941" y="4193351"/>
                    <a:pt x="6894457" y="4198847"/>
                  </a:cubicBezTo>
                  <a:cubicBezTo>
                    <a:pt x="6894091" y="4200312"/>
                    <a:pt x="6894091" y="4201777"/>
                    <a:pt x="6894457" y="4203243"/>
                  </a:cubicBezTo>
                  <a:cubicBezTo>
                    <a:pt x="6895189" y="4204709"/>
                    <a:pt x="6896655" y="4205441"/>
                    <a:pt x="6897754" y="4206540"/>
                  </a:cubicBezTo>
                  <a:lnTo>
                    <a:pt x="6830711" y="4320110"/>
                  </a:lnTo>
                  <a:cubicBezTo>
                    <a:pt x="6802135" y="4368103"/>
                    <a:pt x="6774292" y="4416095"/>
                    <a:pt x="6764034" y="4434047"/>
                  </a:cubicBezTo>
                  <a:lnTo>
                    <a:pt x="6764034" y="4434047"/>
                  </a:lnTo>
                  <a:close/>
                  <a:moveTo>
                    <a:pt x="5902733" y="5269337"/>
                  </a:moveTo>
                  <a:cubicBezTo>
                    <a:pt x="5903832" y="5269704"/>
                    <a:pt x="5904931" y="5270070"/>
                    <a:pt x="5905664" y="5270070"/>
                  </a:cubicBezTo>
                  <a:cubicBezTo>
                    <a:pt x="5908228" y="5270070"/>
                    <a:pt x="5910793" y="5268605"/>
                    <a:pt x="5911892" y="5266406"/>
                  </a:cubicBezTo>
                  <a:cubicBezTo>
                    <a:pt x="5912624" y="5264941"/>
                    <a:pt x="5912991" y="5262743"/>
                    <a:pt x="5912258" y="5261278"/>
                  </a:cubicBezTo>
                  <a:cubicBezTo>
                    <a:pt x="5911892" y="5259446"/>
                    <a:pt x="5910426" y="5257980"/>
                    <a:pt x="5908961" y="5257247"/>
                  </a:cubicBezTo>
                  <a:cubicBezTo>
                    <a:pt x="5907129" y="5256149"/>
                    <a:pt x="5904565" y="5256515"/>
                    <a:pt x="5902733" y="5257614"/>
                  </a:cubicBezTo>
                  <a:lnTo>
                    <a:pt x="5832026" y="5181046"/>
                  </a:lnTo>
                  <a:lnTo>
                    <a:pt x="5867196" y="5174085"/>
                  </a:lnTo>
                  <a:lnTo>
                    <a:pt x="5867196" y="5174085"/>
                  </a:lnTo>
                  <a:cubicBezTo>
                    <a:pt x="5867196" y="5174085"/>
                    <a:pt x="5867562" y="5174085"/>
                    <a:pt x="5867562" y="5174085"/>
                  </a:cubicBezTo>
                  <a:lnTo>
                    <a:pt x="5868662" y="5173719"/>
                  </a:lnTo>
                  <a:cubicBezTo>
                    <a:pt x="5868662" y="5173719"/>
                    <a:pt x="5868662" y="5173719"/>
                    <a:pt x="5868662" y="5173352"/>
                  </a:cubicBezTo>
                  <a:cubicBezTo>
                    <a:pt x="5868662" y="5172986"/>
                    <a:pt x="5869761" y="5173352"/>
                    <a:pt x="5870127" y="5172986"/>
                  </a:cubicBezTo>
                  <a:cubicBezTo>
                    <a:pt x="5870493" y="5172619"/>
                    <a:pt x="5869761" y="5172253"/>
                    <a:pt x="5869761" y="5171887"/>
                  </a:cubicBezTo>
                  <a:cubicBezTo>
                    <a:pt x="5869761" y="5171521"/>
                    <a:pt x="5869761" y="5171887"/>
                    <a:pt x="5869761" y="5171521"/>
                  </a:cubicBezTo>
                  <a:cubicBezTo>
                    <a:pt x="5869761" y="5171154"/>
                    <a:pt x="5869394" y="5171154"/>
                    <a:pt x="5869394" y="5171154"/>
                  </a:cubicBezTo>
                  <a:cubicBezTo>
                    <a:pt x="5869394" y="5171154"/>
                    <a:pt x="5869394" y="5170055"/>
                    <a:pt x="5869028" y="5169689"/>
                  </a:cubicBezTo>
                  <a:cubicBezTo>
                    <a:pt x="5868662" y="5169322"/>
                    <a:pt x="5868662" y="5170055"/>
                    <a:pt x="5868295" y="5170055"/>
                  </a:cubicBezTo>
                  <a:lnTo>
                    <a:pt x="5809679" y="5131588"/>
                  </a:lnTo>
                  <a:cubicBezTo>
                    <a:pt x="5787331" y="5116934"/>
                    <a:pt x="5764983" y="5102279"/>
                    <a:pt x="5755458" y="5096418"/>
                  </a:cubicBezTo>
                  <a:cubicBezTo>
                    <a:pt x="5756191" y="5093853"/>
                    <a:pt x="5755458" y="5091289"/>
                    <a:pt x="5753260" y="5089823"/>
                  </a:cubicBezTo>
                  <a:lnTo>
                    <a:pt x="5777805" y="5019483"/>
                  </a:lnTo>
                  <a:lnTo>
                    <a:pt x="5801985" y="4949143"/>
                  </a:lnTo>
                  <a:lnTo>
                    <a:pt x="5802351" y="4949143"/>
                  </a:lnTo>
                  <a:cubicBezTo>
                    <a:pt x="5804916" y="4949143"/>
                    <a:pt x="5807114" y="4947677"/>
                    <a:pt x="5808213" y="4945479"/>
                  </a:cubicBezTo>
                  <a:cubicBezTo>
                    <a:pt x="5808946" y="4944013"/>
                    <a:pt x="5808946" y="4942182"/>
                    <a:pt x="5808579" y="4940717"/>
                  </a:cubicBezTo>
                  <a:cubicBezTo>
                    <a:pt x="5807847" y="4937419"/>
                    <a:pt x="5804183" y="4935588"/>
                    <a:pt x="5800886" y="4936320"/>
                  </a:cubicBezTo>
                  <a:cubicBezTo>
                    <a:pt x="5799420" y="4936686"/>
                    <a:pt x="5798322" y="4937419"/>
                    <a:pt x="5797589" y="4938885"/>
                  </a:cubicBezTo>
                  <a:lnTo>
                    <a:pt x="5714792" y="4903348"/>
                  </a:lnTo>
                  <a:lnTo>
                    <a:pt x="5633462" y="4868911"/>
                  </a:lnTo>
                  <a:cubicBezTo>
                    <a:pt x="5634927" y="4865614"/>
                    <a:pt x="5633095" y="4861950"/>
                    <a:pt x="5629798" y="4860485"/>
                  </a:cubicBezTo>
                  <a:cubicBezTo>
                    <a:pt x="5629798" y="4860485"/>
                    <a:pt x="5629798" y="4860485"/>
                    <a:pt x="5629798" y="4860485"/>
                  </a:cubicBezTo>
                  <a:cubicBezTo>
                    <a:pt x="5628699" y="4859752"/>
                    <a:pt x="5627233" y="4859752"/>
                    <a:pt x="5626135" y="4859752"/>
                  </a:cubicBezTo>
                  <a:cubicBezTo>
                    <a:pt x="5625768" y="4859752"/>
                    <a:pt x="5625402" y="4860118"/>
                    <a:pt x="5624669" y="4860118"/>
                  </a:cubicBezTo>
                  <a:lnTo>
                    <a:pt x="5542972" y="4668514"/>
                  </a:lnTo>
                  <a:cubicBezTo>
                    <a:pt x="5544071" y="4667782"/>
                    <a:pt x="5544803" y="4667049"/>
                    <a:pt x="5545170" y="4665950"/>
                  </a:cubicBezTo>
                  <a:cubicBezTo>
                    <a:pt x="5545536" y="4665217"/>
                    <a:pt x="5545170" y="4664118"/>
                    <a:pt x="5545536" y="4663385"/>
                  </a:cubicBezTo>
                  <a:lnTo>
                    <a:pt x="5761319" y="4634443"/>
                  </a:lnTo>
                  <a:cubicBezTo>
                    <a:pt x="5761686" y="4635542"/>
                    <a:pt x="5762419" y="4636275"/>
                    <a:pt x="5763518" y="4637008"/>
                  </a:cubicBezTo>
                  <a:cubicBezTo>
                    <a:pt x="5764250" y="4637374"/>
                    <a:pt x="5764983" y="4637740"/>
                    <a:pt x="5766082" y="4637740"/>
                  </a:cubicBezTo>
                  <a:cubicBezTo>
                    <a:pt x="5768280" y="4637740"/>
                    <a:pt x="5770112" y="4636642"/>
                    <a:pt x="5770845" y="4634810"/>
                  </a:cubicBezTo>
                  <a:cubicBezTo>
                    <a:pt x="5771578" y="4633344"/>
                    <a:pt x="5771578" y="4631879"/>
                    <a:pt x="5771211" y="4630780"/>
                  </a:cubicBezTo>
                  <a:cubicBezTo>
                    <a:pt x="5770845" y="4630047"/>
                    <a:pt x="5770478" y="4629681"/>
                    <a:pt x="5770112" y="4629315"/>
                  </a:cubicBezTo>
                  <a:cubicBezTo>
                    <a:pt x="5773409" y="4624185"/>
                    <a:pt x="5779637" y="4614294"/>
                    <a:pt x="5785499" y="4604036"/>
                  </a:cubicBezTo>
                  <a:lnTo>
                    <a:pt x="5800886" y="4578391"/>
                  </a:lnTo>
                  <a:cubicBezTo>
                    <a:pt x="5801252" y="4578391"/>
                    <a:pt x="5801618" y="4578391"/>
                    <a:pt x="5801985" y="4578757"/>
                  </a:cubicBezTo>
                  <a:cubicBezTo>
                    <a:pt x="5803817" y="4578757"/>
                    <a:pt x="5805649" y="4577658"/>
                    <a:pt x="5806381" y="4575826"/>
                  </a:cubicBezTo>
                  <a:cubicBezTo>
                    <a:pt x="5807481" y="4573262"/>
                    <a:pt x="5806748" y="4570331"/>
                    <a:pt x="5804183" y="4568866"/>
                  </a:cubicBezTo>
                  <a:cubicBezTo>
                    <a:pt x="5803817" y="4568499"/>
                    <a:pt x="5803450" y="4568866"/>
                    <a:pt x="5803084" y="4568866"/>
                  </a:cubicBezTo>
                  <a:lnTo>
                    <a:pt x="5796490" y="4521606"/>
                  </a:lnTo>
                  <a:cubicBezTo>
                    <a:pt x="5793193" y="4499258"/>
                    <a:pt x="5789895" y="4477277"/>
                    <a:pt x="5789163" y="4471415"/>
                  </a:cubicBezTo>
                  <a:cubicBezTo>
                    <a:pt x="5789163" y="4471415"/>
                    <a:pt x="5789529" y="4471415"/>
                    <a:pt x="5789529" y="4471415"/>
                  </a:cubicBezTo>
                  <a:cubicBezTo>
                    <a:pt x="5790262" y="4470316"/>
                    <a:pt x="5789895" y="4468484"/>
                    <a:pt x="5788430" y="4467751"/>
                  </a:cubicBezTo>
                  <a:cubicBezTo>
                    <a:pt x="5788430" y="4467751"/>
                    <a:pt x="5788430" y="4467751"/>
                    <a:pt x="5788430" y="4467751"/>
                  </a:cubicBezTo>
                  <a:cubicBezTo>
                    <a:pt x="5787331" y="4467385"/>
                    <a:pt x="5786232" y="4467751"/>
                    <a:pt x="5785499" y="4468851"/>
                  </a:cubicBezTo>
                  <a:lnTo>
                    <a:pt x="5696475" y="4487168"/>
                  </a:lnTo>
                  <a:lnTo>
                    <a:pt x="5612579" y="4504754"/>
                  </a:lnTo>
                  <a:cubicBezTo>
                    <a:pt x="5612213" y="4503288"/>
                    <a:pt x="5611114" y="4502189"/>
                    <a:pt x="5609649" y="4501456"/>
                  </a:cubicBezTo>
                  <a:cubicBezTo>
                    <a:pt x="5606351" y="4499625"/>
                    <a:pt x="5601955" y="4501090"/>
                    <a:pt x="5600123" y="4504387"/>
                  </a:cubicBezTo>
                  <a:cubicBezTo>
                    <a:pt x="5599390" y="4505852"/>
                    <a:pt x="5599024" y="4508051"/>
                    <a:pt x="5599757" y="4509882"/>
                  </a:cubicBezTo>
                  <a:lnTo>
                    <a:pt x="5425372" y="4616492"/>
                  </a:lnTo>
                  <a:lnTo>
                    <a:pt x="5337080" y="4464455"/>
                  </a:lnTo>
                  <a:lnTo>
                    <a:pt x="5360160" y="4416828"/>
                  </a:lnTo>
                  <a:lnTo>
                    <a:pt x="5398261" y="4338062"/>
                  </a:lnTo>
                  <a:cubicBezTo>
                    <a:pt x="5398628" y="4338062"/>
                    <a:pt x="5398628" y="4338062"/>
                    <a:pt x="5398994" y="4338428"/>
                  </a:cubicBezTo>
                  <a:cubicBezTo>
                    <a:pt x="5401192" y="4338428"/>
                    <a:pt x="5403024" y="4337329"/>
                    <a:pt x="5404123" y="4335131"/>
                  </a:cubicBezTo>
                  <a:cubicBezTo>
                    <a:pt x="5404856" y="4333665"/>
                    <a:pt x="5404856" y="4332200"/>
                    <a:pt x="5404490" y="4330735"/>
                  </a:cubicBezTo>
                  <a:cubicBezTo>
                    <a:pt x="5404123" y="4329269"/>
                    <a:pt x="5403024" y="4328170"/>
                    <a:pt x="5401559" y="4327438"/>
                  </a:cubicBezTo>
                  <a:cubicBezTo>
                    <a:pt x="5398994" y="4326338"/>
                    <a:pt x="5396063" y="4327071"/>
                    <a:pt x="5394598" y="4329269"/>
                  </a:cubicBezTo>
                  <a:lnTo>
                    <a:pt x="5309603" y="4302891"/>
                  </a:lnTo>
                  <a:lnTo>
                    <a:pt x="5224609" y="4276514"/>
                  </a:lnTo>
                  <a:cubicBezTo>
                    <a:pt x="5224609" y="4274316"/>
                    <a:pt x="5223510" y="4272484"/>
                    <a:pt x="5221678" y="4271385"/>
                  </a:cubicBezTo>
                  <a:cubicBezTo>
                    <a:pt x="5218747" y="4269920"/>
                    <a:pt x="5215084" y="4271019"/>
                    <a:pt x="5213618" y="4273950"/>
                  </a:cubicBezTo>
                  <a:cubicBezTo>
                    <a:pt x="5212885" y="4275415"/>
                    <a:pt x="5212885" y="4276880"/>
                    <a:pt x="5213252" y="4278346"/>
                  </a:cubicBezTo>
                  <a:cubicBezTo>
                    <a:pt x="5213618" y="4279811"/>
                    <a:pt x="5214717" y="4281277"/>
                    <a:pt x="5216183" y="4282009"/>
                  </a:cubicBezTo>
                  <a:cubicBezTo>
                    <a:pt x="5216915" y="4282376"/>
                    <a:pt x="5218015" y="4282742"/>
                    <a:pt x="5218747" y="4282742"/>
                  </a:cubicBezTo>
                  <a:cubicBezTo>
                    <a:pt x="5219113" y="4282742"/>
                    <a:pt x="5219480" y="4282009"/>
                    <a:pt x="5219846" y="4282009"/>
                  </a:cubicBezTo>
                  <a:lnTo>
                    <a:pt x="5321693" y="4445770"/>
                  </a:lnTo>
                  <a:cubicBezTo>
                    <a:pt x="5321327" y="4446137"/>
                    <a:pt x="5320594" y="4446503"/>
                    <a:pt x="5320228" y="4446869"/>
                  </a:cubicBezTo>
                  <a:cubicBezTo>
                    <a:pt x="5319129" y="4448701"/>
                    <a:pt x="5319129" y="4450533"/>
                    <a:pt x="5319861" y="4452365"/>
                  </a:cubicBezTo>
                  <a:cubicBezTo>
                    <a:pt x="5320228" y="4453097"/>
                    <a:pt x="5320960" y="4453830"/>
                    <a:pt x="5321693" y="4454563"/>
                  </a:cubicBezTo>
                  <a:lnTo>
                    <a:pt x="5205558" y="4615027"/>
                  </a:lnTo>
                  <a:cubicBezTo>
                    <a:pt x="5205558" y="4615027"/>
                    <a:pt x="5205558" y="4615393"/>
                    <a:pt x="5205558" y="4615759"/>
                  </a:cubicBezTo>
                  <a:cubicBezTo>
                    <a:pt x="5205558" y="4616125"/>
                    <a:pt x="5205558" y="4616125"/>
                    <a:pt x="5205558" y="4616125"/>
                  </a:cubicBezTo>
                  <a:lnTo>
                    <a:pt x="5205558" y="4616125"/>
                  </a:lnTo>
                  <a:cubicBezTo>
                    <a:pt x="5205558" y="4616125"/>
                    <a:pt x="5205558" y="4616492"/>
                    <a:pt x="5205558" y="4616492"/>
                  </a:cubicBezTo>
                  <a:cubicBezTo>
                    <a:pt x="5205558" y="4616858"/>
                    <a:pt x="5205925" y="4617225"/>
                    <a:pt x="5206291" y="4617591"/>
                  </a:cubicBezTo>
                  <a:lnTo>
                    <a:pt x="5206291" y="4617591"/>
                  </a:lnTo>
                  <a:lnTo>
                    <a:pt x="5207024" y="4617591"/>
                  </a:lnTo>
                  <a:lnTo>
                    <a:pt x="5207024" y="4617591"/>
                  </a:lnTo>
                  <a:lnTo>
                    <a:pt x="5421708" y="4620156"/>
                  </a:lnTo>
                  <a:lnTo>
                    <a:pt x="5311435" y="4785016"/>
                  </a:lnTo>
                  <a:cubicBezTo>
                    <a:pt x="5311435" y="4785016"/>
                    <a:pt x="5311435" y="4785016"/>
                    <a:pt x="5311435" y="4785382"/>
                  </a:cubicBezTo>
                  <a:cubicBezTo>
                    <a:pt x="5311435" y="4785748"/>
                    <a:pt x="5311069" y="4785748"/>
                    <a:pt x="5311069" y="4786114"/>
                  </a:cubicBezTo>
                  <a:lnTo>
                    <a:pt x="5311069" y="4786114"/>
                  </a:lnTo>
                  <a:cubicBezTo>
                    <a:pt x="5311069" y="4786114"/>
                    <a:pt x="5311435" y="4786481"/>
                    <a:pt x="5311435" y="4786481"/>
                  </a:cubicBezTo>
                  <a:cubicBezTo>
                    <a:pt x="5311435" y="4786847"/>
                    <a:pt x="5311435" y="4786847"/>
                    <a:pt x="5311801" y="4787214"/>
                  </a:cubicBezTo>
                  <a:lnTo>
                    <a:pt x="5311801" y="4787214"/>
                  </a:lnTo>
                  <a:lnTo>
                    <a:pt x="5311801" y="4787214"/>
                  </a:lnTo>
                  <a:cubicBezTo>
                    <a:pt x="5311801" y="4787214"/>
                    <a:pt x="5332684" y="4806630"/>
                    <a:pt x="5353566" y="4826413"/>
                  </a:cubicBezTo>
                  <a:cubicBezTo>
                    <a:pt x="5374448" y="4846197"/>
                    <a:pt x="5395331" y="4865247"/>
                    <a:pt x="5395331" y="4865247"/>
                  </a:cubicBezTo>
                  <a:lnTo>
                    <a:pt x="5395697" y="4865247"/>
                  </a:lnTo>
                  <a:lnTo>
                    <a:pt x="5395697" y="4865247"/>
                  </a:lnTo>
                  <a:cubicBezTo>
                    <a:pt x="5395697" y="4865247"/>
                    <a:pt x="5422074" y="4881733"/>
                    <a:pt x="5448818" y="4898219"/>
                  </a:cubicBezTo>
                  <a:lnTo>
                    <a:pt x="5497910" y="4928260"/>
                  </a:lnTo>
                  <a:cubicBezTo>
                    <a:pt x="5497543" y="4928993"/>
                    <a:pt x="5497543" y="4930092"/>
                    <a:pt x="5497543" y="4931191"/>
                  </a:cubicBezTo>
                  <a:cubicBezTo>
                    <a:pt x="5497910" y="4932657"/>
                    <a:pt x="5499009" y="4933756"/>
                    <a:pt x="5500475" y="4934488"/>
                  </a:cubicBezTo>
                  <a:cubicBezTo>
                    <a:pt x="5501207" y="4934855"/>
                    <a:pt x="5502306" y="4935221"/>
                    <a:pt x="5503039" y="4935221"/>
                  </a:cubicBezTo>
                  <a:cubicBezTo>
                    <a:pt x="5504138" y="4935221"/>
                    <a:pt x="5504871" y="4934122"/>
                    <a:pt x="5505970" y="4933390"/>
                  </a:cubicBezTo>
                  <a:lnTo>
                    <a:pt x="5561289" y="4969658"/>
                  </a:lnTo>
                  <a:lnTo>
                    <a:pt x="5615876" y="5005195"/>
                  </a:lnTo>
                  <a:cubicBezTo>
                    <a:pt x="5614777" y="5008126"/>
                    <a:pt x="5616609" y="5011423"/>
                    <a:pt x="5619540" y="5012156"/>
                  </a:cubicBezTo>
                  <a:cubicBezTo>
                    <a:pt x="5620273" y="5012522"/>
                    <a:pt x="5620639" y="5012522"/>
                    <a:pt x="5621372" y="5012522"/>
                  </a:cubicBezTo>
                  <a:cubicBezTo>
                    <a:pt x="5621738" y="5012522"/>
                    <a:pt x="5622104" y="5012156"/>
                    <a:pt x="5622471" y="5011789"/>
                  </a:cubicBezTo>
                  <a:lnTo>
                    <a:pt x="5726516" y="5200096"/>
                  </a:lnTo>
                  <a:cubicBezTo>
                    <a:pt x="5726882" y="5200462"/>
                    <a:pt x="5726516" y="5201195"/>
                    <a:pt x="5726882" y="5201562"/>
                  </a:cubicBezTo>
                  <a:cubicBezTo>
                    <a:pt x="5727249" y="5201928"/>
                    <a:pt x="5727615" y="5201195"/>
                    <a:pt x="5727981" y="5201195"/>
                  </a:cubicBezTo>
                  <a:lnTo>
                    <a:pt x="5817006" y="5233068"/>
                  </a:lnTo>
                  <a:lnTo>
                    <a:pt x="5900901" y="5262743"/>
                  </a:lnTo>
                  <a:cubicBezTo>
                    <a:pt x="5898703" y="5264574"/>
                    <a:pt x="5899802" y="5267872"/>
                    <a:pt x="5902733" y="5269337"/>
                  </a:cubicBezTo>
                  <a:lnTo>
                    <a:pt x="5902733" y="5269337"/>
                  </a:lnTo>
                  <a:close/>
                  <a:moveTo>
                    <a:pt x="5222777" y="4279078"/>
                  </a:moveTo>
                  <a:lnTo>
                    <a:pt x="5307772" y="4305456"/>
                  </a:lnTo>
                  <a:lnTo>
                    <a:pt x="5393132" y="4331834"/>
                  </a:lnTo>
                  <a:cubicBezTo>
                    <a:pt x="5393132" y="4332567"/>
                    <a:pt x="5392766" y="4332933"/>
                    <a:pt x="5393132" y="4333299"/>
                  </a:cubicBezTo>
                  <a:cubicBezTo>
                    <a:pt x="5393499" y="4333665"/>
                    <a:pt x="5393865" y="4334398"/>
                    <a:pt x="5394598" y="4335131"/>
                  </a:cubicBezTo>
                  <a:lnTo>
                    <a:pt x="5360893" y="4389718"/>
                  </a:lnTo>
                  <a:lnTo>
                    <a:pt x="5328287" y="4443206"/>
                  </a:lnTo>
                  <a:cubicBezTo>
                    <a:pt x="5326822" y="4442840"/>
                    <a:pt x="5325356" y="4442473"/>
                    <a:pt x="5323891" y="4442840"/>
                  </a:cubicBezTo>
                  <a:lnTo>
                    <a:pt x="5222777" y="4279078"/>
                  </a:lnTo>
                  <a:cubicBezTo>
                    <a:pt x="5222411" y="4279078"/>
                    <a:pt x="5222777" y="4279078"/>
                    <a:pt x="5222777" y="4279078"/>
                  </a:cubicBezTo>
                  <a:lnTo>
                    <a:pt x="5222777" y="4279078"/>
                  </a:lnTo>
                  <a:close/>
                  <a:moveTo>
                    <a:pt x="5714060" y="4907012"/>
                  </a:moveTo>
                  <a:lnTo>
                    <a:pt x="5796856" y="4942182"/>
                  </a:lnTo>
                  <a:cubicBezTo>
                    <a:pt x="5796856" y="4942548"/>
                    <a:pt x="5796856" y="4942915"/>
                    <a:pt x="5796856" y="4943281"/>
                  </a:cubicBezTo>
                  <a:lnTo>
                    <a:pt x="5624303" y="5003363"/>
                  </a:lnTo>
                  <a:cubicBezTo>
                    <a:pt x="5623936" y="5002630"/>
                    <a:pt x="5623570" y="5001898"/>
                    <a:pt x="5622471" y="5001165"/>
                  </a:cubicBezTo>
                  <a:cubicBezTo>
                    <a:pt x="5622104" y="5001165"/>
                    <a:pt x="5622104" y="5001165"/>
                    <a:pt x="5621738" y="5001165"/>
                  </a:cubicBezTo>
                  <a:cubicBezTo>
                    <a:pt x="5622471" y="4990175"/>
                    <a:pt x="5623570" y="4963797"/>
                    <a:pt x="5625035" y="4937053"/>
                  </a:cubicBezTo>
                  <a:lnTo>
                    <a:pt x="5627966" y="4875139"/>
                  </a:lnTo>
                  <a:cubicBezTo>
                    <a:pt x="5629798" y="4874773"/>
                    <a:pt x="5631630" y="4873673"/>
                    <a:pt x="5633095" y="4872208"/>
                  </a:cubicBezTo>
                  <a:lnTo>
                    <a:pt x="5714060" y="4907012"/>
                  </a:lnTo>
                  <a:close/>
                  <a:moveTo>
                    <a:pt x="5323525" y="4474712"/>
                  </a:moveTo>
                  <a:lnTo>
                    <a:pt x="5326822" y="4456761"/>
                  </a:lnTo>
                  <a:cubicBezTo>
                    <a:pt x="5327188" y="4456761"/>
                    <a:pt x="5327921" y="4456395"/>
                    <a:pt x="5328287" y="4456395"/>
                  </a:cubicBezTo>
                  <a:lnTo>
                    <a:pt x="5332684" y="4463722"/>
                  </a:lnTo>
                  <a:lnTo>
                    <a:pt x="5321693" y="4486436"/>
                  </a:lnTo>
                  <a:cubicBezTo>
                    <a:pt x="5322060" y="4482772"/>
                    <a:pt x="5322792" y="4478742"/>
                    <a:pt x="5323525" y="4474712"/>
                  </a:cubicBezTo>
                  <a:lnTo>
                    <a:pt x="5323525" y="4474712"/>
                  </a:lnTo>
                  <a:close/>
                  <a:moveTo>
                    <a:pt x="5750329" y="5101180"/>
                  </a:moveTo>
                  <a:cubicBezTo>
                    <a:pt x="5751062" y="5101180"/>
                    <a:pt x="5752160" y="5100814"/>
                    <a:pt x="5752893" y="5100448"/>
                  </a:cubicBezTo>
                  <a:lnTo>
                    <a:pt x="5825065" y="5178481"/>
                  </a:lnTo>
                  <a:lnTo>
                    <a:pt x="5796856" y="5183976"/>
                  </a:lnTo>
                  <a:lnTo>
                    <a:pt x="5728714" y="5197532"/>
                  </a:lnTo>
                  <a:cubicBezTo>
                    <a:pt x="5730179" y="5190571"/>
                    <a:pt x="5735308" y="5169322"/>
                    <a:pt x="5740071" y="5147707"/>
                  </a:cubicBezTo>
                  <a:cubicBezTo>
                    <a:pt x="5744101" y="5129023"/>
                    <a:pt x="5748497" y="5110339"/>
                    <a:pt x="5750329" y="5101180"/>
                  </a:cubicBezTo>
                  <a:lnTo>
                    <a:pt x="5750329" y="5101180"/>
                  </a:lnTo>
                  <a:close/>
                  <a:moveTo>
                    <a:pt x="5563487" y="4896754"/>
                  </a:moveTo>
                  <a:lnTo>
                    <a:pt x="5505237" y="4925696"/>
                  </a:lnTo>
                  <a:cubicBezTo>
                    <a:pt x="5504871" y="4925329"/>
                    <a:pt x="5504504" y="4924597"/>
                    <a:pt x="5504138" y="4924597"/>
                  </a:cubicBezTo>
                  <a:cubicBezTo>
                    <a:pt x="5502673" y="4923864"/>
                    <a:pt x="5500475" y="4923864"/>
                    <a:pt x="5499009" y="4924963"/>
                  </a:cubicBezTo>
                  <a:lnTo>
                    <a:pt x="5460908" y="4889060"/>
                  </a:lnTo>
                  <a:lnTo>
                    <a:pt x="5422441" y="4853524"/>
                  </a:lnTo>
                  <a:lnTo>
                    <a:pt x="5618807" y="4868911"/>
                  </a:lnTo>
                  <a:cubicBezTo>
                    <a:pt x="5618807" y="4869277"/>
                    <a:pt x="5618807" y="4869277"/>
                    <a:pt x="5618807" y="4869644"/>
                  </a:cubicBezTo>
                  <a:lnTo>
                    <a:pt x="5563487" y="4896754"/>
                  </a:lnTo>
                  <a:close/>
                  <a:moveTo>
                    <a:pt x="5773776" y="4561539"/>
                  </a:moveTo>
                  <a:lnTo>
                    <a:pt x="5720288" y="4543587"/>
                  </a:lnTo>
                  <a:lnTo>
                    <a:pt x="5741170" y="4521240"/>
                  </a:lnTo>
                  <a:lnTo>
                    <a:pt x="5785132" y="4474346"/>
                  </a:lnTo>
                  <a:cubicBezTo>
                    <a:pt x="5783667" y="4486436"/>
                    <a:pt x="5779271" y="4518309"/>
                    <a:pt x="5775241" y="4550548"/>
                  </a:cubicBezTo>
                  <a:lnTo>
                    <a:pt x="5773776" y="4561539"/>
                  </a:lnTo>
                  <a:close/>
                  <a:moveTo>
                    <a:pt x="5446987" y="4803333"/>
                  </a:moveTo>
                  <a:lnTo>
                    <a:pt x="5515495" y="4680238"/>
                  </a:lnTo>
                  <a:cubicBezTo>
                    <a:pt x="5515861" y="4680238"/>
                    <a:pt x="5516228" y="4680604"/>
                    <a:pt x="5516594" y="4680604"/>
                  </a:cubicBezTo>
                  <a:lnTo>
                    <a:pt x="5516594" y="4680604"/>
                  </a:lnTo>
                  <a:cubicBezTo>
                    <a:pt x="5516960" y="4680604"/>
                    <a:pt x="5517327" y="4680238"/>
                    <a:pt x="5517693" y="4679871"/>
                  </a:cubicBezTo>
                  <a:lnTo>
                    <a:pt x="5521723" y="4686832"/>
                  </a:lnTo>
                  <a:lnTo>
                    <a:pt x="5446987" y="4803333"/>
                  </a:lnTo>
                  <a:close/>
                  <a:moveTo>
                    <a:pt x="5640422" y="4570331"/>
                  </a:moveTo>
                  <a:lnTo>
                    <a:pt x="5595727" y="4571796"/>
                  </a:lnTo>
                  <a:lnTo>
                    <a:pt x="5650314" y="4543221"/>
                  </a:lnTo>
                  <a:lnTo>
                    <a:pt x="5683286" y="4569232"/>
                  </a:lnTo>
                  <a:lnTo>
                    <a:pt x="5640422" y="4570331"/>
                  </a:lnTo>
                  <a:close/>
                  <a:moveTo>
                    <a:pt x="5606351" y="4513913"/>
                  </a:moveTo>
                  <a:cubicBezTo>
                    <a:pt x="5607817" y="4513913"/>
                    <a:pt x="5609282" y="4513180"/>
                    <a:pt x="5610747" y="4512447"/>
                  </a:cubicBezTo>
                  <a:lnTo>
                    <a:pt x="5647383" y="4541023"/>
                  </a:lnTo>
                  <a:lnTo>
                    <a:pt x="5592796" y="4569965"/>
                  </a:lnTo>
                  <a:cubicBezTo>
                    <a:pt x="5592430" y="4569598"/>
                    <a:pt x="5592063" y="4568866"/>
                    <a:pt x="5591697" y="4568866"/>
                  </a:cubicBezTo>
                  <a:lnTo>
                    <a:pt x="5599390" y="4541389"/>
                  </a:lnTo>
                  <a:cubicBezTo>
                    <a:pt x="5601955" y="4530399"/>
                    <a:pt x="5604520" y="4520140"/>
                    <a:pt x="5606351" y="4513913"/>
                  </a:cubicBezTo>
                  <a:lnTo>
                    <a:pt x="5606351" y="4513913"/>
                  </a:lnTo>
                  <a:close/>
                  <a:moveTo>
                    <a:pt x="5531981" y="4663385"/>
                  </a:moveTo>
                  <a:lnTo>
                    <a:pt x="5522456" y="4668881"/>
                  </a:lnTo>
                  <a:lnTo>
                    <a:pt x="5528684" y="4660088"/>
                  </a:lnTo>
                  <a:lnTo>
                    <a:pt x="5531981" y="4661187"/>
                  </a:lnTo>
                  <a:cubicBezTo>
                    <a:pt x="5532347" y="4661920"/>
                    <a:pt x="5531981" y="4662653"/>
                    <a:pt x="5531981" y="4663385"/>
                  </a:cubicBezTo>
                  <a:lnTo>
                    <a:pt x="5531981" y="4663385"/>
                  </a:lnTo>
                  <a:close/>
                  <a:moveTo>
                    <a:pt x="5565319" y="4619056"/>
                  </a:moveTo>
                  <a:lnTo>
                    <a:pt x="5586934" y="4580223"/>
                  </a:lnTo>
                  <a:cubicBezTo>
                    <a:pt x="5587301" y="4580223"/>
                    <a:pt x="5588034" y="4580589"/>
                    <a:pt x="5588400" y="4580589"/>
                  </a:cubicBezTo>
                  <a:cubicBezTo>
                    <a:pt x="5590598" y="4580589"/>
                    <a:pt x="5592430" y="4579490"/>
                    <a:pt x="5593529" y="4577658"/>
                  </a:cubicBezTo>
                  <a:lnTo>
                    <a:pt x="5647383" y="4595243"/>
                  </a:lnTo>
                  <a:lnTo>
                    <a:pt x="5544803" y="4656058"/>
                  </a:lnTo>
                  <a:cubicBezTo>
                    <a:pt x="5549566" y="4647632"/>
                    <a:pt x="5557626" y="4633344"/>
                    <a:pt x="5565319" y="4619056"/>
                  </a:cubicBezTo>
                  <a:lnTo>
                    <a:pt x="5565319" y="4619056"/>
                  </a:lnTo>
                  <a:close/>
                  <a:moveTo>
                    <a:pt x="5599024" y="4575460"/>
                  </a:moveTo>
                  <a:lnTo>
                    <a:pt x="5681088" y="4575094"/>
                  </a:lnTo>
                  <a:lnTo>
                    <a:pt x="5651779" y="4592679"/>
                  </a:lnTo>
                  <a:lnTo>
                    <a:pt x="5599024" y="4575460"/>
                  </a:lnTo>
                  <a:close/>
                  <a:moveTo>
                    <a:pt x="5583271" y="4576926"/>
                  </a:moveTo>
                  <a:cubicBezTo>
                    <a:pt x="5583271" y="4576926"/>
                    <a:pt x="5583637" y="4577292"/>
                    <a:pt x="5583637" y="4577292"/>
                  </a:cubicBezTo>
                  <a:lnTo>
                    <a:pt x="5568983" y="4597808"/>
                  </a:lnTo>
                  <a:lnTo>
                    <a:pt x="5574478" y="4585352"/>
                  </a:lnTo>
                  <a:lnTo>
                    <a:pt x="5577409" y="4578757"/>
                  </a:lnTo>
                  <a:lnTo>
                    <a:pt x="5583271" y="4576926"/>
                  </a:lnTo>
                  <a:close/>
                  <a:moveTo>
                    <a:pt x="5571181" y="4601105"/>
                  </a:moveTo>
                  <a:lnTo>
                    <a:pt x="5562389" y="4617225"/>
                  </a:lnTo>
                  <a:cubicBezTo>
                    <a:pt x="5560191" y="4621254"/>
                    <a:pt x="5557992" y="4625284"/>
                    <a:pt x="5555794" y="4629315"/>
                  </a:cubicBezTo>
                  <a:lnTo>
                    <a:pt x="5562389" y="4613927"/>
                  </a:lnTo>
                  <a:lnTo>
                    <a:pt x="5571181" y="4601105"/>
                  </a:lnTo>
                  <a:close/>
                  <a:moveTo>
                    <a:pt x="5540407" y="4655326"/>
                  </a:moveTo>
                  <a:cubicBezTo>
                    <a:pt x="5537843" y="4654959"/>
                    <a:pt x="5534912" y="4655692"/>
                    <a:pt x="5533446" y="4657890"/>
                  </a:cubicBezTo>
                  <a:lnTo>
                    <a:pt x="5531248" y="4657157"/>
                  </a:lnTo>
                  <a:lnTo>
                    <a:pt x="5552497" y="4627849"/>
                  </a:lnTo>
                  <a:lnTo>
                    <a:pt x="5540407" y="4655326"/>
                  </a:lnTo>
                  <a:close/>
                  <a:moveTo>
                    <a:pt x="5595727" y="4539924"/>
                  </a:moveTo>
                  <a:cubicBezTo>
                    <a:pt x="5592796" y="4550914"/>
                    <a:pt x="5589865" y="4561539"/>
                    <a:pt x="5588400" y="4567767"/>
                  </a:cubicBezTo>
                  <a:cubicBezTo>
                    <a:pt x="5585835" y="4567400"/>
                    <a:pt x="5583271" y="4568866"/>
                    <a:pt x="5582538" y="4571430"/>
                  </a:cubicBezTo>
                  <a:cubicBezTo>
                    <a:pt x="5582538" y="4572163"/>
                    <a:pt x="5582538" y="4572896"/>
                    <a:pt x="5582538" y="4573628"/>
                  </a:cubicBezTo>
                  <a:lnTo>
                    <a:pt x="5579241" y="4574361"/>
                  </a:lnTo>
                  <a:cubicBezTo>
                    <a:pt x="5586202" y="4557875"/>
                    <a:pt x="5593163" y="4542122"/>
                    <a:pt x="5598291" y="4530032"/>
                  </a:cubicBezTo>
                  <a:cubicBezTo>
                    <a:pt x="5597192" y="4533695"/>
                    <a:pt x="5596459" y="4536626"/>
                    <a:pt x="5595727" y="4539924"/>
                  </a:cubicBezTo>
                  <a:lnTo>
                    <a:pt x="5595727" y="4539924"/>
                  </a:lnTo>
                  <a:close/>
                  <a:moveTo>
                    <a:pt x="5520258" y="4677673"/>
                  </a:moveTo>
                  <a:cubicBezTo>
                    <a:pt x="5520624" y="4677307"/>
                    <a:pt x="5521357" y="4677307"/>
                    <a:pt x="5521357" y="4676941"/>
                  </a:cubicBezTo>
                  <a:cubicBezTo>
                    <a:pt x="5521723" y="4675841"/>
                    <a:pt x="5522090" y="4674742"/>
                    <a:pt x="5521723" y="4673643"/>
                  </a:cubicBezTo>
                  <a:cubicBezTo>
                    <a:pt x="5523921" y="4672544"/>
                    <a:pt x="5526119" y="4671445"/>
                    <a:pt x="5528684" y="4669980"/>
                  </a:cubicBezTo>
                  <a:lnTo>
                    <a:pt x="5534179" y="4667049"/>
                  </a:lnTo>
                  <a:lnTo>
                    <a:pt x="5523555" y="4683535"/>
                  </a:lnTo>
                  <a:lnTo>
                    <a:pt x="5520258" y="4677673"/>
                  </a:lnTo>
                  <a:close/>
                  <a:moveTo>
                    <a:pt x="5574478" y="4575826"/>
                  </a:moveTo>
                  <a:lnTo>
                    <a:pt x="5570815" y="4576926"/>
                  </a:lnTo>
                  <a:lnTo>
                    <a:pt x="5587667" y="4545053"/>
                  </a:lnTo>
                  <a:cubicBezTo>
                    <a:pt x="5584004" y="4554578"/>
                    <a:pt x="5579241" y="4565202"/>
                    <a:pt x="5574478" y="4575826"/>
                  </a:cubicBezTo>
                  <a:lnTo>
                    <a:pt x="5574478" y="4575826"/>
                  </a:lnTo>
                  <a:close/>
                  <a:moveTo>
                    <a:pt x="5573013" y="4579857"/>
                  </a:moveTo>
                  <a:lnTo>
                    <a:pt x="5571181" y="4583886"/>
                  </a:lnTo>
                  <a:cubicBezTo>
                    <a:pt x="5567151" y="4593412"/>
                    <a:pt x="5563121" y="4602937"/>
                    <a:pt x="5559091" y="4611729"/>
                  </a:cubicBezTo>
                  <a:lnTo>
                    <a:pt x="5551032" y="4623086"/>
                  </a:lnTo>
                  <a:lnTo>
                    <a:pt x="5531248" y="4650929"/>
                  </a:lnTo>
                  <a:lnTo>
                    <a:pt x="5563121" y="4591580"/>
                  </a:lnTo>
                  <a:lnTo>
                    <a:pt x="5568983" y="4580955"/>
                  </a:lnTo>
                  <a:lnTo>
                    <a:pt x="5573013" y="4579857"/>
                  </a:lnTo>
                  <a:close/>
                  <a:moveTo>
                    <a:pt x="5619540" y="4863782"/>
                  </a:moveTo>
                  <a:cubicBezTo>
                    <a:pt x="5619174" y="4864148"/>
                    <a:pt x="5619540" y="4864515"/>
                    <a:pt x="5619540" y="4865247"/>
                  </a:cubicBezTo>
                  <a:lnTo>
                    <a:pt x="5420976" y="4849860"/>
                  </a:lnTo>
                  <a:lnTo>
                    <a:pt x="5523188" y="4690129"/>
                  </a:lnTo>
                  <a:lnTo>
                    <a:pt x="5621372" y="4861950"/>
                  </a:lnTo>
                  <a:cubicBezTo>
                    <a:pt x="5621006" y="4862316"/>
                    <a:pt x="5620273" y="4863049"/>
                    <a:pt x="5619540" y="4863782"/>
                  </a:cubicBezTo>
                  <a:lnTo>
                    <a:pt x="5619540" y="4863782"/>
                  </a:lnTo>
                  <a:close/>
                  <a:moveTo>
                    <a:pt x="5688048" y="4575094"/>
                  </a:moveTo>
                  <a:lnTo>
                    <a:pt x="5689148" y="4575094"/>
                  </a:lnTo>
                  <a:cubicBezTo>
                    <a:pt x="5689148" y="4575094"/>
                    <a:pt x="5689514" y="4575460"/>
                    <a:pt x="5689514" y="4575460"/>
                  </a:cubicBezTo>
                  <a:cubicBezTo>
                    <a:pt x="5690247" y="4575826"/>
                    <a:pt x="5691346" y="4576193"/>
                    <a:pt x="5692079" y="4576193"/>
                  </a:cubicBezTo>
                  <a:lnTo>
                    <a:pt x="5692079" y="4576193"/>
                  </a:lnTo>
                  <a:lnTo>
                    <a:pt x="5757290" y="4627116"/>
                  </a:lnTo>
                  <a:lnTo>
                    <a:pt x="5677424" y="4601105"/>
                  </a:lnTo>
                  <a:lnTo>
                    <a:pt x="5655809" y="4594144"/>
                  </a:lnTo>
                  <a:lnTo>
                    <a:pt x="5688048" y="4575094"/>
                  </a:lnTo>
                  <a:close/>
                  <a:moveTo>
                    <a:pt x="5763884" y="4627116"/>
                  </a:moveTo>
                  <a:cubicBezTo>
                    <a:pt x="5757656" y="4621987"/>
                    <a:pt x="5744101" y="4610630"/>
                    <a:pt x="5730546" y="4599639"/>
                  </a:cubicBezTo>
                  <a:lnTo>
                    <a:pt x="5700504" y="4575094"/>
                  </a:lnTo>
                  <a:lnTo>
                    <a:pt x="5771944" y="4574727"/>
                  </a:lnTo>
                  <a:lnTo>
                    <a:pt x="5765350" y="4626750"/>
                  </a:lnTo>
                  <a:cubicBezTo>
                    <a:pt x="5764983" y="4626750"/>
                    <a:pt x="5764617" y="4627116"/>
                    <a:pt x="5763884" y="4627116"/>
                  </a:cubicBezTo>
                  <a:lnTo>
                    <a:pt x="5763884" y="4627116"/>
                  </a:lnTo>
                  <a:close/>
                  <a:moveTo>
                    <a:pt x="5776340" y="4570331"/>
                  </a:moveTo>
                  <a:lnTo>
                    <a:pt x="5777073" y="4565935"/>
                  </a:lnTo>
                  <a:lnTo>
                    <a:pt x="5791361" y="4570698"/>
                  </a:lnTo>
                  <a:lnTo>
                    <a:pt x="5776340" y="4570331"/>
                  </a:lnTo>
                  <a:close/>
                  <a:moveTo>
                    <a:pt x="5772677" y="4570331"/>
                  </a:moveTo>
                  <a:lnTo>
                    <a:pt x="5747398" y="4569598"/>
                  </a:lnTo>
                  <a:lnTo>
                    <a:pt x="5697574" y="4568866"/>
                  </a:lnTo>
                  <a:lnTo>
                    <a:pt x="5697574" y="4568866"/>
                  </a:lnTo>
                  <a:cubicBezTo>
                    <a:pt x="5697574" y="4568499"/>
                    <a:pt x="5697207" y="4568499"/>
                    <a:pt x="5696841" y="4568133"/>
                  </a:cubicBezTo>
                  <a:lnTo>
                    <a:pt x="5717357" y="4546152"/>
                  </a:lnTo>
                  <a:lnTo>
                    <a:pt x="5773043" y="4564836"/>
                  </a:lnTo>
                  <a:lnTo>
                    <a:pt x="5772677" y="4570331"/>
                  </a:lnTo>
                  <a:close/>
                  <a:moveTo>
                    <a:pt x="5738606" y="4518675"/>
                  </a:moveTo>
                  <a:lnTo>
                    <a:pt x="5716624" y="4542122"/>
                  </a:lnTo>
                  <a:lnTo>
                    <a:pt x="5677424" y="4528933"/>
                  </a:lnTo>
                  <a:lnTo>
                    <a:pt x="5778905" y="4475445"/>
                  </a:lnTo>
                  <a:lnTo>
                    <a:pt x="5738606" y="4518675"/>
                  </a:lnTo>
                  <a:close/>
                  <a:moveTo>
                    <a:pt x="5714060" y="4544686"/>
                  </a:moveTo>
                  <a:lnTo>
                    <a:pt x="5694643" y="4565202"/>
                  </a:lnTo>
                  <a:cubicBezTo>
                    <a:pt x="5692811" y="4564469"/>
                    <a:pt x="5690979" y="4564836"/>
                    <a:pt x="5689514" y="4565935"/>
                  </a:cubicBezTo>
                  <a:lnTo>
                    <a:pt x="5655443" y="4540290"/>
                  </a:lnTo>
                  <a:lnTo>
                    <a:pt x="5673761" y="4530765"/>
                  </a:lnTo>
                  <a:lnTo>
                    <a:pt x="5714060" y="4544686"/>
                  </a:lnTo>
                  <a:close/>
                  <a:moveTo>
                    <a:pt x="5652146" y="4538458"/>
                  </a:moveTo>
                  <a:lnTo>
                    <a:pt x="5650680" y="4537359"/>
                  </a:lnTo>
                  <a:lnTo>
                    <a:pt x="5616609" y="4512081"/>
                  </a:lnTo>
                  <a:lnTo>
                    <a:pt x="5669364" y="4529666"/>
                  </a:lnTo>
                  <a:lnTo>
                    <a:pt x="5652146" y="4538458"/>
                  </a:lnTo>
                  <a:close/>
                  <a:moveTo>
                    <a:pt x="5563854" y="4582421"/>
                  </a:moveTo>
                  <a:lnTo>
                    <a:pt x="5559824" y="4590114"/>
                  </a:lnTo>
                  <a:lnTo>
                    <a:pt x="5525020" y="4655326"/>
                  </a:lnTo>
                  <a:lnTo>
                    <a:pt x="5482157" y="4638840"/>
                  </a:lnTo>
                  <a:lnTo>
                    <a:pt x="5429401" y="4618690"/>
                  </a:lnTo>
                  <a:lnTo>
                    <a:pt x="5506336" y="4598174"/>
                  </a:lnTo>
                  <a:lnTo>
                    <a:pt x="5563854" y="4582421"/>
                  </a:lnTo>
                  <a:close/>
                  <a:moveTo>
                    <a:pt x="5481057" y="4641770"/>
                  </a:moveTo>
                  <a:lnTo>
                    <a:pt x="5523555" y="4657890"/>
                  </a:lnTo>
                  <a:lnTo>
                    <a:pt x="5517327" y="4669247"/>
                  </a:lnTo>
                  <a:cubicBezTo>
                    <a:pt x="5515861" y="4668881"/>
                    <a:pt x="5514396" y="4669247"/>
                    <a:pt x="5513297" y="4670346"/>
                  </a:cubicBezTo>
                  <a:lnTo>
                    <a:pt x="5471166" y="4644335"/>
                  </a:lnTo>
                  <a:lnTo>
                    <a:pt x="5441491" y="4626017"/>
                  </a:lnTo>
                  <a:lnTo>
                    <a:pt x="5481057" y="4641770"/>
                  </a:lnTo>
                  <a:close/>
                  <a:moveTo>
                    <a:pt x="5417678" y="4849128"/>
                  </a:moveTo>
                  <a:lnTo>
                    <a:pt x="5409985" y="4844365"/>
                  </a:lnTo>
                  <a:lnTo>
                    <a:pt x="5488018" y="4722735"/>
                  </a:lnTo>
                  <a:lnTo>
                    <a:pt x="5417678" y="4849128"/>
                  </a:lnTo>
                  <a:close/>
                  <a:moveTo>
                    <a:pt x="5414747" y="4851326"/>
                  </a:moveTo>
                  <a:lnTo>
                    <a:pt x="5405955" y="4856088"/>
                  </a:lnTo>
                  <a:cubicBezTo>
                    <a:pt x="5404123" y="4857187"/>
                    <a:pt x="5402291" y="4857920"/>
                    <a:pt x="5400826" y="4859019"/>
                  </a:cubicBezTo>
                  <a:lnTo>
                    <a:pt x="5408153" y="4847296"/>
                  </a:lnTo>
                  <a:lnTo>
                    <a:pt x="5414747" y="4851326"/>
                  </a:lnTo>
                  <a:close/>
                  <a:moveTo>
                    <a:pt x="5525387" y="4687198"/>
                  </a:moveTo>
                  <a:lnTo>
                    <a:pt x="5536744" y="4669614"/>
                  </a:lnTo>
                  <a:cubicBezTo>
                    <a:pt x="5537476" y="4669980"/>
                    <a:pt x="5538209" y="4669980"/>
                    <a:pt x="5539308" y="4670346"/>
                  </a:cubicBezTo>
                  <a:cubicBezTo>
                    <a:pt x="5539674" y="4670346"/>
                    <a:pt x="5540041" y="4670346"/>
                    <a:pt x="5540407" y="4669980"/>
                  </a:cubicBezTo>
                  <a:lnTo>
                    <a:pt x="5613678" y="4841801"/>
                  </a:lnTo>
                  <a:lnTo>
                    <a:pt x="5525387" y="4687198"/>
                  </a:lnTo>
                  <a:close/>
                  <a:moveTo>
                    <a:pt x="5601955" y="4511714"/>
                  </a:moveTo>
                  <a:lnTo>
                    <a:pt x="5566052" y="4578025"/>
                  </a:lnTo>
                  <a:lnTo>
                    <a:pt x="5505604" y="4594144"/>
                  </a:lnTo>
                  <a:lnTo>
                    <a:pt x="5434897" y="4613195"/>
                  </a:lnTo>
                  <a:lnTo>
                    <a:pt x="5601955" y="4511714"/>
                  </a:lnTo>
                  <a:lnTo>
                    <a:pt x="5601955" y="4511714"/>
                  </a:lnTo>
                  <a:close/>
                  <a:moveTo>
                    <a:pt x="5760587" y="5104111"/>
                  </a:moveTo>
                  <a:lnTo>
                    <a:pt x="5807847" y="5135251"/>
                  </a:lnTo>
                  <a:lnTo>
                    <a:pt x="5863533" y="5171154"/>
                  </a:lnTo>
                  <a:lnTo>
                    <a:pt x="5829095" y="5177748"/>
                  </a:lnTo>
                  <a:lnTo>
                    <a:pt x="5760587" y="5104111"/>
                  </a:lnTo>
                  <a:close/>
                  <a:moveTo>
                    <a:pt x="5750329" y="5089091"/>
                  </a:moveTo>
                  <a:cubicBezTo>
                    <a:pt x="5748864" y="5089091"/>
                    <a:pt x="5747398" y="5089457"/>
                    <a:pt x="5746299" y="5090189"/>
                  </a:cubicBezTo>
                  <a:lnTo>
                    <a:pt x="5685850" y="5049158"/>
                  </a:lnTo>
                  <a:lnTo>
                    <a:pt x="5625035" y="5008126"/>
                  </a:lnTo>
                  <a:cubicBezTo>
                    <a:pt x="5625035" y="5007393"/>
                    <a:pt x="5625035" y="5007027"/>
                    <a:pt x="5625035" y="5006294"/>
                  </a:cubicBezTo>
                  <a:lnTo>
                    <a:pt x="5797589" y="4946212"/>
                  </a:lnTo>
                  <a:cubicBezTo>
                    <a:pt x="5797955" y="4946945"/>
                    <a:pt x="5798322" y="4947311"/>
                    <a:pt x="5799054" y="4947677"/>
                  </a:cubicBezTo>
                  <a:lnTo>
                    <a:pt x="5774509" y="5018018"/>
                  </a:lnTo>
                  <a:cubicBezTo>
                    <a:pt x="5764250" y="5048059"/>
                    <a:pt x="5753992" y="5077367"/>
                    <a:pt x="5750329" y="5089091"/>
                  </a:cubicBezTo>
                  <a:lnTo>
                    <a:pt x="5750329" y="5089091"/>
                  </a:lnTo>
                  <a:close/>
                  <a:moveTo>
                    <a:pt x="5616609" y="4618324"/>
                  </a:moveTo>
                  <a:lnTo>
                    <a:pt x="5652146" y="4597075"/>
                  </a:lnTo>
                  <a:lnTo>
                    <a:pt x="5676691" y="4605135"/>
                  </a:lnTo>
                  <a:lnTo>
                    <a:pt x="5758755" y="4631513"/>
                  </a:lnTo>
                  <a:lnTo>
                    <a:pt x="5547001" y="4660088"/>
                  </a:lnTo>
                  <a:lnTo>
                    <a:pt x="5616609" y="4618324"/>
                  </a:lnTo>
                  <a:close/>
                  <a:moveTo>
                    <a:pt x="5775607" y="4574727"/>
                  </a:moveTo>
                  <a:lnTo>
                    <a:pt x="5797222" y="4574727"/>
                  </a:lnTo>
                  <a:cubicBezTo>
                    <a:pt x="5797589" y="4575094"/>
                    <a:pt x="5797955" y="4575460"/>
                    <a:pt x="5798322" y="4575826"/>
                  </a:cubicBezTo>
                  <a:cubicBezTo>
                    <a:pt x="5795024" y="4580955"/>
                    <a:pt x="5789163" y="4591213"/>
                    <a:pt x="5782568" y="4601471"/>
                  </a:cubicBezTo>
                  <a:cubicBezTo>
                    <a:pt x="5777439" y="4609898"/>
                    <a:pt x="5772677" y="4617957"/>
                    <a:pt x="5769013" y="4623819"/>
                  </a:cubicBezTo>
                  <a:lnTo>
                    <a:pt x="5775607" y="4574727"/>
                  </a:lnTo>
                  <a:close/>
                  <a:moveTo>
                    <a:pt x="5798688" y="4569965"/>
                  </a:moveTo>
                  <a:lnTo>
                    <a:pt x="5777439" y="4562638"/>
                  </a:lnTo>
                  <a:lnTo>
                    <a:pt x="5778905" y="4550914"/>
                  </a:lnTo>
                  <a:lnTo>
                    <a:pt x="5787331" y="4482406"/>
                  </a:lnTo>
                  <a:lnTo>
                    <a:pt x="5792826" y="4521606"/>
                  </a:lnTo>
                  <a:lnTo>
                    <a:pt x="5799787" y="4568866"/>
                  </a:lnTo>
                  <a:cubicBezTo>
                    <a:pt x="5799420" y="4568866"/>
                    <a:pt x="5799054" y="4569232"/>
                    <a:pt x="5798688" y="4569965"/>
                  </a:cubicBezTo>
                  <a:lnTo>
                    <a:pt x="5798688" y="4569965"/>
                  </a:lnTo>
                  <a:close/>
                  <a:moveTo>
                    <a:pt x="5775607" y="4473613"/>
                  </a:moveTo>
                  <a:lnTo>
                    <a:pt x="5673028" y="4527834"/>
                  </a:lnTo>
                  <a:lnTo>
                    <a:pt x="5612945" y="4507684"/>
                  </a:lnTo>
                  <a:lnTo>
                    <a:pt x="5697207" y="4490099"/>
                  </a:lnTo>
                  <a:lnTo>
                    <a:pt x="5775607" y="4473613"/>
                  </a:lnTo>
                  <a:close/>
                  <a:moveTo>
                    <a:pt x="5371884" y="4557142"/>
                  </a:moveTo>
                  <a:cubicBezTo>
                    <a:pt x="5351368" y="4534428"/>
                    <a:pt x="5331218" y="4512081"/>
                    <a:pt x="5322426" y="4502555"/>
                  </a:cubicBezTo>
                  <a:cubicBezTo>
                    <a:pt x="5322426" y="4502189"/>
                    <a:pt x="5322792" y="4502189"/>
                    <a:pt x="5322792" y="4502189"/>
                  </a:cubicBezTo>
                  <a:cubicBezTo>
                    <a:pt x="5324258" y="4499625"/>
                    <a:pt x="5323158" y="4496327"/>
                    <a:pt x="5320960" y="4494496"/>
                  </a:cubicBezTo>
                  <a:cubicBezTo>
                    <a:pt x="5323525" y="4489000"/>
                    <a:pt x="5328287" y="4479475"/>
                    <a:pt x="5334149" y="4467385"/>
                  </a:cubicBezTo>
                  <a:lnTo>
                    <a:pt x="5414015" y="4604402"/>
                  </a:lnTo>
                  <a:lnTo>
                    <a:pt x="5371884" y="4557142"/>
                  </a:lnTo>
                  <a:close/>
                  <a:moveTo>
                    <a:pt x="5330852" y="4454563"/>
                  </a:moveTo>
                  <a:cubicBezTo>
                    <a:pt x="5331585" y="4454196"/>
                    <a:pt x="5331951" y="4453464"/>
                    <a:pt x="5332317" y="4452731"/>
                  </a:cubicBezTo>
                  <a:cubicBezTo>
                    <a:pt x="5333050" y="4450899"/>
                    <a:pt x="5333417" y="4449067"/>
                    <a:pt x="5332684" y="4447236"/>
                  </a:cubicBezTo>
                  <a:cubicBezTo>
                    <a:pt x="5332317" y="4446137"/>
                    <a:pt x="5331218" y="4445770"/>
                    <a:pt x="5330485" y="4444671"/>
                  </a:cubicBezTo>
                  <a:lnTo>
                    <a:pt x="5363457" y="4391184"/>
                  </a:lnTo>
                  <a:lnTo>
                    <a:pt x="5380310" y="4363340"/>
                  </a:lnTo>
                  <a:lnTo>
                    <a:pt x="5355398" y="4414264"/>
                  </a:lnTo>
                  <a:lnTo>
                    <a:pt x="5333417" y="4459692"/>
                  </a:lnTo>
                  <a:lnTo>
                    <a:pt x="5330852" y="4454563"/>
                  </a:lnTo>
                  <a:close/>
                  <a:moveTo>
                    <a:pt x="5323158" y="4456761"/>
                  </a:moveTo>
                  <a:cubicBezTo>
                    <a:pt x="5322426" y="4461524"/>
                    <a:pt x="5320960" y="4467751"/>
                    <a:pt x="5319861" y="4473980"/>
                  </a:cubicBezTo>
                  <a:cubicBezTo>
                    <a:pt x="5318396" y="4480941"/>
                    <a:pt x="5317297" y="4487901"/>
                    <a:pt x="5316564" y="4492664"/>
                  </a:cubicBezTo>
                  <a:cubicBezTo>
                    <a:pt x="5314366" y="4492664"/>
                    <a:pt x="5312534" y="4494129"/>
                    <a:pt x="5311435" y="4495961"/>
                  </a:cubicBezTo>
                  <a:cubicBezTo>
                    <a:pt x="5309603" y="4499258"/>
                    <a:pt x="5310702" y="4503288"/>
                    <a:pt x="5314000" y="4505120"/>
                  </a:cubicBezTo>
                  <a:cubicBezTo>
                    <a:pt x="5316198" y="4506219"/>
                    <a:pt x="5318396" y="4506219"/>
                    <a:pt x="5320594" y="4505120"/>
                  </a:cubicBezTo>
                  <a:lnTo>
                    <a:pt x="5369686" y="4559707"/>
                  </a:lnTo>
                  <a:cubicBezTo>
                    <a:pt x="5391667" y="4584253"/>
                    <a:pt x="5413648" y="4608432"/>
                    <a:pt x="5420609" y="4616125"/>
                  </a:cubicBezTo>
                  <a:lnTo>
                    <a:pt x="5209954" y="4613561"/>
                  </a:lnTo>
                  <a:lnTo>
                    <a:pt x="5323158" y="4456761"/>
                  </a:lnTo>
                  <a:close/>
                  <a:moveTo>
                    <a:pt x="5469334" y="4647999"/>
                  </a:moveTo>
                  <a:lnTo>
                    <a:pt x="5511465" y="4673643"/>
                  </a:lnTo>
                  <a:cubicBezTo>
                    <a:pt x="5511099" y="4675109"/>
                    <a:pt x="5511465" y="4676941"/>
                    <a:pt x="5512564" y="4678040"/>
                  </a:cubicBezTo>
                  <a:lnTo>
                    <a:pt x="5407420" y="4842533"/>
                  </a:lnTo>
                  <a:lnTo>
                    <a:pt x="5366389" y="4816888"/>
                  </a:lnTo>
                  <a:lnTo>
                    <a:pt x="5314732" y="4785016"/>
                  </a:lnTo>
                  <a:lnTo>
                    <a:pt x="5425005" y="4620156"/>
                  </a:lnTo>
                  <a:lnTo>
                    <a:pt x="5469334" y="4647999"/>
                  </a:lnTo>
                  <a:close/>
                  <a:moveTo>
                    <a:pt x="5364190" y="4820186"/>
                  </a:moveTo>
                  <a:lnTo>
                    <a:pt x="5405222" y="4845464"/>
                  </a:lnTo>
                  <a:lnTo>
                    <a:pt x="5395331" y="4861217"/>
                  </a:lnTo>
                  <a:lnTo>
                    <a:pt x="5355032" y="4823483"/>
                  </a:lnTo>
                  <a:cubicBezTo>
                    <a:pt x="5344407" y="4813591"/>
                    <a:pt x="5334149" y="4803700"/>
                    <a:pt x="5326089" y="4796739"/>
                  </a:cubicBezTo>
                  <a:lnTo>
                    <a:pt x="5364190" y="4820186"/>
                  </a:lnTo>
                  <a:close/>
                  <a:moveTo>
                    <a:pt x="5407786" y="4859385"/>
                  </a:moveTo>
                  <a:lnTo>
                    <a:pt x="5418045" y="4853524"/>
                  </a:lnTo>
                  <a:lnTo>
                    <a:pt x="5458710" y="4891991"/>
                  </a:lnTo>
                  <a:lnTo>
                    <a:pt x="5487652" y="4919102"/>
                  </a:lnTo>
                  <a:lnTo>
                    <a:pt x="5449551" y="4895288"/>
                  </a:lnTo>
                  <a:lnTo>
                    <a:pt x="5398994" y="4864148"/>
                  </a:lnTo>
                  <a:cubicBezTo>
                    <a:pt x="5401192" y="4862683"/>
                    <a:pt x="5404490" y="4860851"/>
                    <a:pt x="5407786" y="4859385"/>
                  </a:cubicBezTo>
                  <a:lnTo>
                    <a:pt x="5407786" y="4859385"/>
                  </a:lnTo>
                  <a:close/>
                  <a:moveTo>
                    <a:pt x="5507069" y="4928993"/>
                  </a:moveTo>
                  <a:lnTo>
                    <a:pt x="5565319" y="4900418"/>
                  </a:lnTo>
                  <a:lnTo>
                    <a:pt x="5621372" y="4872574"/>
                  </a:lnTo>
                  <a:cubicBezTo>
                    <a:pt x="5622104" y="4873307"/>
                    <a:pt x="5622471" y="4874406"/>
                    <a:pt x="5623570" y="4875139"/>
                  </a:cubicBezTo>
                  <a:cubicBezTo>
                    <a:pt x="5623936" y="4875505"/>
                    <a:pt x="5624669" y="4875505"/>
                    <a:pt x="5625035" y="4875505"/>
                  </a:cubicBezTo>
                  <a:lnTo>
                    <a:pt x="5621738" y="4937419"/>
                  </a:lnTo>
                  <a:lnTo>
                    <a:pt x="5618807" y="5001532"/>
                  </a:lnTo>
                  <a:cubicBezTo>
                    <a:pt x="5618075" y="5001898"/>
                    <a:pt x="5617342" y="5002264"/>
                    <a:pt x="5616976" y="5002630"/>
                  </a:cubicBezTo>
                  <a:lnTo>
                    <a:pt x="5562389" y="4966728"/>
                  </a:lnTo>
                  <a:lnTo>
                    <a:pt x="5507435" y="4931191"/>
                  </a:lnTo>
                  <a:cubicBezTo>
                    <a:pt x="5507069" y="4930092"/>
                    <a:pt x="5507069" y="4929359"/>
                    <a:pt x="5507069" y="4928993"/>
                  </a:cubicBezTo>
                  <a:lnTo>
                    <a:pt x="5507069" y="4928993"/>
                  </a:lnTo>
                  <a:close/>
                  <a:moveTo>
                    <a:pt x="5684018" y="5052455"/>
                  </a:moveTo>
                  <a:lnTo>
                    <a:pt x="5744467" y="5093120"/>
                  </a:lnTo>
                  <a:cubicBezTo>
                    <a:pt x="5744101" y="5094219"/>
                    <a:pt x="5743735" y="5095685"/>
                    <a:pt x="5744101" y="5096784"/>
                  </a:cubicBezTo>
                  <a:cubicBezTo>
                    <a:pt x="5744467" y="5098249"/>
                    <a:pt x="5745566" y="5099715"/>
                    <a:pt x="5747032" y="5100448"/>
                  </a:cubicBezTo>
                  <a:lnTo>
                    <a:pt x="5736407" y="5146974"/>
                  </a:lnTo>
                  <a:lnTo>
                    <a:pt x="5725783" y="5194967"/>
                  </a:lnTo>
                  <a:lnTo>
                    <a:pt x="5625035" y="5012156"/>
                  </a:lnTo>
                  <a:cubicBezTo>
                    <a:pt x="5635660" y="5019483"/>
                    <a:pt x="5659839" y="5035969"/>
                    <a:pt x="5684018" y="5052455"/>
                  </a:cubicBezTo>
                  <a:lnTo>
                    <a:pt x="5684018" y="5052455"/>
                  </a:lnTo>
                  <a:close/>
                  <a:moveTo>
                    <a:pt x="5797589" y="5188007"/>
                  </a:moveTo>
                  <a:lnTo>
                    <a:pt x="5827996" y="5182145"/>
                  </a:lnTo>
                  <a:lnTo>
                    <a:pt x="5899802" y="5259812"/>
                  </a:lnTo>
                  <a:lnTo>
                    <a:pt x="5816639" y="5230137"/>
                  </a:lnTo>
                  <a:lnTo>
                    <a:pt x="5732744" y="5200462"/>
                  </a:lnTo>
                  <a:lnTo>
                    <a:pt x="5797589" y="5188007"/>
                  </a:lnTo>
                  <a:close/>
                  <a:moveTo>
                    <a:pt x="7748798" y="4649097"/>
                  </a:moveTo>
                  <a:cubicBezTo>
                    <a:pt x="7744768" y="4646899"/>
                    <a:pt x="7740005" y="4648365"/>
                    <a:pt x="7737807" y="4652395"/>
                  </a:cubicBezTo>
                  <a:cubicBezTo>
                    <a:pt x="7737807" y="4652395"/>
                    <a:pt x="7737807" y="4652395"/>
                    <a:pt x="7737807" y="4652395"/>
                  </a:cubicBezTo>
                  <a:cubicBezTo>
                    <a:pt x="7736708" y="4654226"/>
                    <a:pt x="7736708" y="4656424"/>
                    <a:pt x="7737074" y="4658623"/>
                  </a:cubicBezTo>
                  <a:lnTo>
                    <a:pt x="7737074" y="4658623"/>
                  </a:lnTo>
                  <a:lnTo>
                    <a:pt x="7612514" y="4735191"/>
                  </a:lnTo>
                  <a:lnTo>
                    <a:pt x="7489418" y="4811393"/>
                  </a:lnTo>
                  <a:cubicBezTo>
                    <a:pt x="7488685" y="4810660"/>
                    <a:pt x="7488319" y="4809195"/>
                    <a:pt x="7487220" y="4808829"/>
                  </a:cubicBezTo>
                  <a:cubicBezTo>
                    <a:pt x="7485754" y="4808096"/>
                    <a:pt x="7484289" y="4807729"/>
                    <a:pt x="7482457" y="4807729"/>
                  </a:cubicBezTo>
                  <a:cubicBezTo>
                    <a:pt x="7479893" y="4807729"/>
                    <a:pt x="7477329" y="4808829"/>
                    <a:pt x="7475497" y="4810660"/>
                  </a:cubicBezTo>
                  <a:lnTo>
                    <a:pt x="7358629" y="4725666"/>
                  </a:lnTo>
                  <a:lnTo>
                    <a:pt x="7233702" y="4635542"/>
                  </a:lnTo>
                  <a:cubicBezTo>
                    <a:pt x="7233702" y="4635542"/>
                    <a:pt x="7233702" y="4635542"/>
                    <a:pt x="7233336" y="4635542"/>
                  </a:cubicBezTo>
                  <a:cubicBezTo>
                    <a:pt x="7232969" y="4635542"/>
                    <a:pt x="7233336" y="4635542"/>
                    <a:pt x="7233336" y="4635542"/>
                  </a:cubicBezTo>
                  <a:lnTo>
                    <a:pt x="7233336" y="4635542"/>
                  </a:lnTo>
                  <a:cubicBezTo>
                    <a:pt x="7232603" y="4635176"/>
                    <a:pt x="7231870" y="4635176"/>
                    <a:pt x="7231504" y="4635909"/>
                  </a:cubicBezTo>
                  <a:cubicBezTo>
                    <a:pt x="7231504" y="4635909"/>
                    <a:pt x="7231504" y="4636275"/>
                    <a:pt x="7231504" y="4636275"/>
                  </a:cubicBezTo>
                  <a:lnTo>
                    <a:pt x="7231504" y="4636275"/>
                  </a:lnTo>
                  <a:cubicBezTo>
                    <a:pt x="7231504" y="4636642"/>
                    <a:pt x="7231138" y="4636642"/>
                    <a:pt x="7231138" y="4637008"/>
                  </a:cubicBezTo>
                  <a:lnTo>
                    <a:pt x="7228573" y="4801135"/>
                  </a:lnTo>
                  <a:cubicBezTo>
                    <a:pt x="7227840" y="4874040"/>
                    <a:pt x="7226741" y="4946578"/>
                    <a:pt x="7226741" y="4961965"/>
                  </a:cubicBezTo>
                  <a:lnTo>
                    <a:pt x="7103646" y="4878802"/>
                  </a:lnTo>
                  <a:lnTo>
                    <a:pt x="6977619" y="4794541"/>
                  </a:lnTo>
                  <a:cubicBezTo>
                    <a:pt x="6977619" y="4794541"/>
                    <a:pt x="6977619" y="4794174"/>
                    <a:pt x="6977619" y="4794174"/>
                  </a:cubicBezTo>
                  <a:cubicBezTo>
                    <a:pt x="6977619" y="4794174"/>
                    <a:pt x="6976887" y="4794541"/>
                    <a:pt x="6976521" y="4794541"/>
                  </a:cubicBezTo>
                  <a:cubicBezTo>
                    <a:pt x="6976154" y="4794541"/>
                    <a:pt x="6976154" y="4794541"/>
                    <a:pt x="6975788" y="4794907"/>
                  </a:cubicBezTo>
                  <a:cubicBezTo>
                    <a:pt x="6975788" y="4794907"/>
                    <a:pt x="6975421" y="4794907"/>
                    <a:pt x="6975421" y="4794907"/>
                  </a:cubicBezTo>
                  <a:lnTo>
                    <a:pt x="6975421" y="4794907"/>
                  </a:lnTo>
                  <a:cubicBezTo>
                    <a:pt x="6975421" y="4794907"/>
                    <a:pt x="6975055" y="4794907"/>
                    <a:pt x="6975055" y="4794907"/>
                  </a:cubicBezTo>
                  <a:cubicBezTo>
                    <a:pt x="6975055" y="4794907"/>
                    <a:pt x="6975055" y="4794907"/>
                    <a:pt x="6975055" y="4795273"/>
                  </a:cubicBezTo>
                  <a:lnTo>
                    <a:pt x="6916438" y="4857554"/>
                  </a:lnTo>
                  <a:cubicBezTo>
                    <a:pt x="6887130" y="4888328"/>
                    <a:pt x="6857821" y="4920200"/>
                    <a:pt x="6857455" y="4920567"/>
                  </a:cubicBezTo>
                  <a:cubicBezTo>
                    <a:pt x="6857089" y="4920933"/>
                    <a:pt x="6857455" y="4920567"/>
                    <a:pt x="6857455" y="4920933"/>
                  </a:cubicBezTo>
                  <a:cubicBezTo>
                    <a:pt x="6857455" y="4921300"/>
                    <a:pt x="6857455" y="4920933"/>
                    <a:pt x="6857089" y="4920933"/>
                  </a:cubicBezTo>
                  <a:cubicBezTo>
                    <a:pt x="6856722" y="4920933"/>
                    <a:pt x="6857089" y="4920933"/>
                    <a:pt x="6857089" y="4920933"/>
                  </a:cubicBezTo>
                  <a:cubicBezTo>
                    <a:pt x="6856356" y="4922399"/>
                    <a:pt x="6831444" y="4961232"/>
                    <a:pt x="6807264" y="5000432"/>
                  </a:cubicBezTo>
                  <a:lnTo>
                    <a:pt x="6761470" y="5074436"/>
                  </a:lnTo>
                  <a:cubicBezTo>
                    <a:pt x="6758173" y="5072971"/>
                    <a:pt x="6754143" y="5074436"/>
                    <a:pt x="6752311" y="5077733"/>
                  </a:cubicBezTo>
                  <a:cubicBezTo>
                    <a:pt x="6750846" y="5080664"/>
                    <a:pt x="6751578" y="5083962"/>
                    <a:pt x="6753776" y="5086160"/>
                  </a:cubicBezTo>
                  <a:cubicBezTo>
                    <a:pt x="6744984" y="5099348"/>
                    <a:pt x="6721904" y="5134152"/>
                    <a:pt x="6699189" y="5169322"/>
                  </a:cubicBezTo>
                  <a:lnTo>
                    <a:pt x="6645335" y="5251752"/>
                  </a:lnTo>
                  <a:cubicBezTo>
                    <a:pt x="6644603" y="5251386"/>
                    <a:pt x="6643503" y="5251020"/>
                    <a:pt x="6642404" y="5251020"/>
                  </a:cubicBezTo>
                  <a:cubicBezTo>
                    <a:pt x="6638008" y="5251020"/>
                    <a:pt x="6634345" y="5254683"/>
                    <a:pt x="6634345" y="5259079"/>
                  </a:cubicBezTo>
                  <a:cubicBezTo>
                    <a:pt x="6634345" y="5259812"/>
                    <a:pt x="6634345" y="5260911"/>
                    <a:pt x="6634711" y="5261644"/>
                  </a:cubicBezTo>
                  <a:lnTo>
                    <a:pt x="6495862" y="5337846"/>
                  </a:lnTo>
                  <a:lnTo>
                    <a:pt x="6354449" y="5415879"/>
                  </a:lnTo>
                  <a:cubicBezTo>
                    <a:pt x="6354083" y="5415513"/>
                    <a:pt x="6354083" y="5415147"/>
                    <a:pt x="6353716" y="5414780"/>
                  </a:cubicBezTo>
                  <a:cubicBezTo>
                    <a:pt x="6351152" y="5413315"/>
                    <a:pt x="6347855" y="5414414"/>
                    <a:pt x="6346389" y="5416979"/>
                  </a:cubicBezTo>
                  <a:cubicBezTo>
                    <a:pt x="6346389" y="5417711"/>
                    <a:pt x="6346389" y="5418444"/>
                    <a:pt x="6346389" y="5418810"/>
                  </a:cubicBezTo>
                  <a:lnTo>
                    <a:pt x="6200946" y="5456911"/>
                  </a:lnTo>
                  <a:lnTo>
                    <a:pt x="6052939" y="5496111"/>
                  </a:lnTo>
                  <a:lnTo>
                    <a:pt x="6033888" y="5405621"/>
                  </a:lnTo>
                  <a:cubicBezTo>
                    <a:pt x="6026927" y="5372283"/>
                    <a:pt x="6019600" y="5338945"/>
                    <a:pt x="6016303" y="5322825"/>
                  </a:cubicBezTo>
                  <a:cubicBezTo>
                    <a:pt x="6018501" y="5322093"/>
                    <a:pt x="6020333" y="5320261"/>
                    <a:pt x="6021798" y="5318429"/>
                  </a:cubicBezTo>
                  <a:cubicBezTo>
                    <a:pt x="6024363" y="5313300"/>
                    <a:pt x="6022531" y="5307072"/>
                    <a:pt x="6017402" y="5304507"/>
                  </a:cubicBezTo>
                  <a:cubicBezTo>
                    <a:pt x="6017402" y="5304507"/>
                    <a:pt x="6017402" y="5304507"/>
                    <a:pt x="6017402" y="5304507"/>
                  </a:cubicBezTo>
                  <a:cubicBezTo>
                    <a:pt x="6015936" y="5303775"/>
                    <a:pt x="6014471" y="5303409"/>
                    <a:pt x="6012640" y="5303409"/>
                  </a:cubicBezTo>
                  <a:cubicBezTo>
                    <a:pt x="6008609" y="5303409"/>
                    <a:pt x="6005312" y="5305607"/>
                    <a:pt x="6003481" y="5308904"/>
                  </a:cubicBezTo>
                  <a:cubicBezTo>
                    <a:pt x="6002015" y="5311468"/>
                    <a:pt x="6002015" y="5314032"/>
                    <a:pt x="6002748" y="5316963"/>
                  </a:cubicBezTo>
                  <a:cubicBezTo>
                    <a:pt x="6002748" y="5317330"/>
                    <a:pt x="6003481" y="5317696"/>
                    <a:pt x="6003481" y="5318063"/>
                  </a:cubicBezTo>
                  <a:cubicBezTo>
                    <a:pt x="5992490" y="5325756"/>
                    <a:pt x="5971974" y="5340410"/>
                    <a:pt x="5951458" y="5355431"/>
                  </a:cubicBezTo>
                  <a:lnTo>
                    <a:pt x="5893940" y="5397195"/>
                  </a:lnTo>
                  <a:cubicBezTo>
                    <a:pt x="5892475" y="5396829"/>
                    <a:pt x="5891009" y="5397195"/>
                    <a:pt x="5890277" y="5398661"/>
                  </a:cubicBezTo>
                  <a:cubicBezTo>
                    <a:pt x="5889544" y="5400126"/>
                    <a:pt x="5889910" y="5401958"/>
                    <a:pt x="5891742" y="5402691"/>
                  </a:cubicBezTo>
                  <a:cubicBezTo>
                    <a:pt x="5891742" y="5402691"/>
                    <a:pt x="5891742" y="5402691"/>
                    <a:pt x="5891742" y="5402691"/>
                  </a:cubicBezTo>
                  <a:cubicBezTo>
                    <a:pt x="5892475" y="5403057"/>
                    <a:pt x="5893574" y="5403057"/>
                    <a:pt x="5894307" y="5402691"/>
                  </a:cubicBezTo>
                  <a:cubicBezTo>
                    <a:pt x="5902733" y="5408186"/>
                    <a:pt x="5937170" y="5429801"/>
                    <a:pt x="5971241" y="5450683"/>
                  </a:cubicBezTo>
                  <a:lnTo>
                    <a:pt x="6050008" y="5499409"/>
                  </a:lnTo>
                  <a:cubicBezTo>
                    <a:pt x="6050374" y="5499775"/>
                    <a:pt x="6050008" y="5500141"/>
                    <a:pt x="6050374" y="5500141"/>
                  </a:cubicBezTo>
                  <a:cubicBezTo>
                    <a:pt x="6050740" y="5500141"/>
                    <a:pt x="6050740" y="5499775"/>
                    <a:pt x="6050740" y="5500141"/>
                  </a:cubicBezTo>
                  <a:cubicBezTo>
                    <a:pt x="6054770" y="5504171"/>
                    <a:pt x="6103129" y="5549599"/>
                    <a:pt x="6151488" y="5595394"/>
                  </a:cubicBezTo>
                  <a:cubicBezTo>
                    <a:pt x="6191787" y="5633128"/>
                    <a:pt x="6231354" y="5670496"/>
                    <a:pt x="6246740" y="5684418"/>
                  </a:cubicBezTo>
                  <a:cubicBezTo>
                    <a:pt x="6246740" y="5684784"/>
                    <a:pt x="6246008" y="5684784"/>
                    <a:pt x="6246008" y="5685151"/>
                  </a:cubicBezTo>
                  <a:cubicBezTo>
                    <a:pt x="6244909" y="5687349"/>
                    <a:pt x="6244542" y="5689913"/>
                    <a:pt x="6245275" y="5692478"/>
                  </a:cubicBezTo>
                  <a:cubicBezTo>
                    <a:pt x="6246008" y="5695042"/>
                    <a:pt x="6247840" y="5696874"/>
                    <a:pt x="6250038" y="5697973"/>
                  </a:cubicBezTo>
                  <a:cubicBezTo>
                    <a:pt x="6254800" y="5700537"/>
                    <a:pt x="6260662" y="5698706"/>
                    <a:pt x="6262860" y="5693943"/>
                  </a:cubicBezTo>
                  <a:cubicBezTo>
                    <a:pt x="6262860" y="5693943"/>
                    <a:pt x="6262860" y="5693943"/>
                    <a:pt x="6262860" y="5693943"/>
                  </a:cubicBezTo>
                  <a:cubicBezTo>
                    <a:pt x="6263959" y="5691745"/>
                    <a:pt x="6264326" y="5689181"/>
                    <a:pt x="6263593" y="5686616"/>
                  </a:cubicBezTo>
                  <a:cubicBezTo>
                    <a:pt x="6263226" y="5685883"/>
                    <a:pt x="6262494" y="5685517"/>
                    <a:pt x="6262128" y="5684784"/>
                  </a:cubicBezTo>
                  <a:cubicBezTo>
                    <a:pt x="6278980" y="5669397"/>
                    <a:pt x="6328438" y="5623970"/>
                    <a:pt x="6379361" y="5577076"/>
                  </a:cubicBezTo>
                  <a:cubicBezTo>
                    <a:pt x="6384124" y="5601255"/>
                    <a:pt x="6388154" y="5621038"/>
                    <a:pt x="6389619" y="5629098"/>
                  </a:cubicBezTo>
                  <a:cubicBezTo>
                    <a:pt x="6388886" y="5629465"/>
                    <a:pt x="6388154" y="5630197"/>
                    <a:pt x="6387787" y="5630564"/>
                  </a:cubicBezTo>
                  <a:cubicBezTo>
                    <a:pt x="6386688" y="5633128"/>
                    <a:pt x="6387421" y="5636059"/>
                    <a:pt x="6389986" y="5637158"/>
                  </a:cubicBezTo>
                  <a:cubicBezTo>
                    <a:pt x="6392184" y="5638624"/>
                    <a:pt x="6395481" y="5637524"/>
                    <a:pt x="6396580" y="5635326"/>
                  </a:cubicBezTo>
                  <a:cubicBezTo>
                    <a:pt x="6396580" y="5635326"/>
                    <a:pt x="6396580" y="5635326"/>
                    <a:pt x="6396580" y="5634960"/>
                  </a:cubicBezTo>
                  <a:cubicBezTo>
                    <a:pt x="6397313" y="5633861"/>
                    <a:pt x="6397313" y="5632395"/>
                    <a:pt x="6396946" y="5631297"/>
                  </a:cubicBezTo>
                  <a:cubicBezTo>
                    <a:pt x="6396946" y="5630930"/>
                    <a:pt x="6396214" y="5630564"/>
                    <a:pt x="6395847" y="5630197"/>
                  </a:cubicBezTo>
                  <a:lnTo>
                    <a:pt x="6451899" y="5545203"/>
                  </a:lnTo>
                  <a:cubicBezTo>
                    <a:pt x="6474247" y="5511498"/>
                    <a:pt x="6496229" y="5477427"/>
                    <a:pt x="6505388" y="5463139"/>
                  </a:cubicBezTo>
                  <a:cubicBezTo>
                    <a:pt x="6509417" y="5464971"/>
                    <a:pt x="6513814" y="5463506"/>
                    <a:pt x="6515645" y="5459476"/>
                  </a:cubicBezTo>
                  <a:lnTo>
                    <a:pt x="6622255" y="5496844"/>
                  </a:lnTo>
                  <a:lnTo>
                    <a:pt x="6729231" y="5534212"/>
                  </a:lnTo>
                  <a:cubicBezTo>
                    <a:pt x="6728498" y="5537876"/>
                    <a:pt x="6730329" y="5541173"/>
                    <a:pt x="6733260" y="5543005"/>
                  </a:cubicBezTo>
                  <a:cubicBezTo>
                    <a:pt x="6734360" y="5543738"/>
                    <a:pt x="6735825" y="5544104"/>
                    <a:pt x="6737290" y="5544104"/>
                  </a:cubicBezTo>
                  <a:cubicBezTo>
                    <a:pt x="6740588" y="5544104"/>
                    <a:pt x="6743519" y="5542272"/>
                    <a:pt x="6745350" y="5539341"/>
                  </a:cubicBezTo>
                  <a:cubicBezTo>
                    <a:pt x="6747182" y="5535311"/>
                    <a:pt x="6745717" y="5530915"/>
                    <a:pt x="6742419" y="5528350"/>
                  </a:cubicBezTo>
                  <a:lnTo>
                    <a:pt x="6796273" y="5403790"/>
                  </a:lnTo>
                  <a:lnTo>
                    <a:pt x="6848662" y="5281427"/>
                  </a:lnTo>
                  <a:cubicBezTo>
                    <a:pt x="6849395" y="5281793"/>
                    <a:pt x="6850494" y="5282160"/>
                    <a:pt x="6851227" y="5282160"/>
                  </a:cubicBezTo>
                  <a:cubicBezTo>
                    <a:pt x="6857455" y="5282160"/>
                    <a:pt x="6862217" y="5277397"/>
                    <a:pt x="6862217" y="5271169"/>
                  </a:cubicBezTo>
                  <a:cubicBezTo>
                    <a:pt x="6862217" y="5270070"/>
                    <a:pt x="6862217" y="5268971"/>
                    <a:pt x="6861851" y="5267872"/>
                  </a:cubicBezTo>
                  <a:lnTo>
                    <a:pt x="7006562" y="5206691"/>
                  </a:lnTo>
                  <a:lnTo>
                    <a:pt x="7152371" y="5144410"/>
                  </a:lnTo>
                  <a:cubicBezTo>
                    <a:pt x="7153104" y="5145876"/>
                    <a:pt x="7154203" y="5147341"/>
                    <a:pt x="7155668" y="5148440"/>
                  </a:cubicBezTo>
                  <a:cubicBezTo>
                    <a:pt x="7157134" y="5149173"/>
                    <a:pt x="7158965" y="5149539"/>
                    <a:pt x="7160431" y="5149539"/>
                  </a:cubicBezTo>
                  <a:cubicBezTo>
                    <a:pt x="7166292" y="5149539"/>
                    <a:pt x="7171055" y="5144776"/>
                    <a:pt x="7171055" y="5138915"/>
                  </a:cubicBezTo>
                  <a:cubicBezTo>
                    <a:pt x="7171055" y="5137816"/>
                    <a:pt x="7171055" y="5136717"/>
                    <a:pt x="7170689" y="5135618"/>
                  </a:cubicBezTo>
                  <a:cubicBezTo>
                    <a:pt x="7169956" y="5133420"/>
                    <a:pt x="7168124" y="5131221"/>
                    <a:pt x="7165926" y="5130122"/>
                  </a:cubicBezTo>
                  <a:lnTo>
                    <a:pt x="7195968" y="5052821"/>
                  </a:lnTo>
                  <a:cubicBezTo>
                    <a:pt x="7210255" y="5016552"/>
                    <a:pt x="7224177" y="4979916"/>
                    <a:pt x="7228207" y="4969292"/>
                  </a:cubicBezTo>
                  <a:lnTo>
                    <a:pt x="7309538" y="5103745"/>
                  </a:lnTo>
                  <a:lnTo>
                    <a:pt x="7388304" y="5233434"/>
                  </a:lnTo>
                  <a:cubicBezTo>
                    <a:pt x="7387572" y="5234167"/>
                    <a:pt x="7386106" y="5234534"/>
                    <a:pt x="7385740" y="5235633"/>
                  </a:cubicBezTo>
                  <a:cubicBezTo>
                    <a:pt x="7383175" y="5240395"/>
                    <a:pt x="7385006" y="5246257"/>
                    <a:pt x="7389769" y="5248821"/>
                  </a:cubicBezTo>
                  <a:cubicBezTo>
                    <a:pt x="7389769" y="5248821"/>
                    <a:pt x="7389769" y="5248821"/>
                    <a:pt x="7389769" y="5248821"/>
                  </a:cubicBezTo>
                  <a:cubicBezTo>
                    <a:pt x="7391235" y="5249554"/>
                    <a:pt x="7392700" y="5249920"/>
                    <a:pt x="7394165" y="5249920"/>
                  </a:cubicBezTo>
                  <a:cubicBezTo>
                    <a:pt x="7397829" y="5249920"/>
                    <a:pt x="7401127" y="5247722"/>
                    <a:pt x="7402958" y="5244792"/>
                  </a:cubicBezTo>
                  <a:cubicBezTo>
                    <a:pt x="7403324" y="5244059"/>
                    <a:pt x="7402958" y="5243326"/>
                    <a:pt x="7402958" y="5242593"/>
                  </a:cubicBezTo>
                  <a:lnTo>
                    <a:pt x="7555362" y="5250653"/>
                  </a:lnTo>
                  <a:lnTo>
                    <a:pt x="7711063" y="5258347"/>
                  </a:lnTo>
                  <a:cubicBezTo>
                    <a:pt x="7711429" y="5260178"/>
                    <a:pt x="7712529" y="5261644"/>
                    <a:pt x="7713994" y="5262376"/>
                  </a:cubicBezTo>
                  <a:cubicBezTo>
                    <a:pt x="7714726" y="5262743"/>
                    <a:pt x="7715826" y="5263109"/>
                    <a:pt x="7716925" y="5263109"/>
                  </a:cubicBezTo>
                  <a:cubicBezTo>
                    <a:pt x="7719123" y="5263109"/>
                    <a:pt x="7721321" y="5262010"/>
                    <a:pt x="7722420" y="5259812"/>
                  </a:cubicBezTo>
                  <a:cubicBezTo>
                    <a:pt x="7723885" y="5256881"/>
                    <a:pt x="7722787" y="5253218"/>
                    <a:pt x="7719856" y="5251386"/>
                  </a:cubicBezTo>
                  <a:cubicBezTo>
                    <a:pt x="7719489" y="5251020"/>
                    <a:pt x="7718757" y="5251386"/>
                    <a:pt x="7718390" y="5251386"/>
                  </a:cubicBezTo>
                  <a:lnTo>
                    <a:pt x="7689815" y="5089823"/>
                  </a:lnTo>
                  <a:cubicBezTo>
                    <a:pt x="7677725" y="5022414"/>
                    <a:pt x="7665635" y="4955737"/>
                    <a:pt x="7661971" y="4934855"/>
                  </a:cubicBezTo>
                  <a:cubicBezTo>
                    <a:pt x="7663803" y="4934122"/>
                    <a:pt x="7664903" y="4933023"/>
                    <a:pt x="7666002" y="4931558"/>
                  </a:cubicBezTo>
                  <a:cubicBezTo>
                    <a:pt x="7667100" y="4929726"/>
                    <a:pt x="7667100" y="4927527"/>
                    <a:pt x="7666368" y="4925329"/>
                  </a:cubicBezTo>
                  <a:cubicBezTo>
                    <a:pt x="7665635" y="4923498"/>
                    <a:pt x="7664536" y="4922032"/>
                    <a:pt x="7662704" y="4920933"/>
                  </a:cubicBezTo>
                  <a:cubicBezTo>
                    <a:pt x="7668566" y="4902249"/>
                    <a:pt x="7685418" y="4847662"/>
                    <a:pt x="7703003" y="4792709"/>
                  </a:cubicBezTo>
                  <a:cubicBezTo>
                    <a:pt x="7720588" y="4737756"/>
                    <a:pt x="7736708" y="4683535"/>
                    <a:pt x="7742570" y="4664485"/>
                  </a:cubicBezTo>
                  <a:cubicBezTo>
                    <a:pt x="7742936" y="4664485"/>
                    <a:pt x="7742936" y="4664485"/>
                    <a:pt x="7743302" y="4664485"/>
                  </a:cubicBezTo>
                  <a:cubicBezTo>
                    <a:pt x="7747698" y="4664485"/>
                    <a:pt x="7751362" y="4660821"/>
                    <a:pt x="7751362" y="4656424"/>
                  </a:cubicBezTo>
                  <a:cubicBezTo>
                    <a:pt x="7751362" y="4655692"/>
                    <a:pt x="7751362" y="4654593"/>
                    <a:pt x="7750996" y="4653860"/>
                  </a:cubicBezTo>
                  <a:cubicBezTo>
                    <a:pt x="7752461" y="4651662"/>
                    <a:pt x="7750996" y="4649830"/>
                    <a:pt x="7748798" y="4649097"/>
                  </a:cubicBezTo>
                  <a:lnTo>
                    <a:pt x="7748798" y="4649097"/>
                  </a:lnTo>
                  <a:close/>
                  <a:moveTo>
                    <a:pt x="7400394" y="5231602"/>
                  </a:moveTo>
                  <a:cubicBezTo>
                    <a:pt x="7397829" y="5230504"/>
                    <a:pt x="7394899" y="5230137"/>
                    <a:pt x="7392334" y="5231236"/>
                  </a:cubicBezTo>
                  <a:lnTo>
                    <a:pt x="7313934" y="5101546"/>
                  </a:lnTo>
                  <a:lnTo>
                    <a:pt x="7231138" y="4965629"/>
                  </a:lnTo>
                  <a:lnTo>
                    <a:pt x="7356431" y="4893090"/>
                  </a:lnTo>
                  <a:lnTo>
                    <a:pt x="7461209" y="4832275"/>
                  </a:lnTo>
                  <a:lnTo>
                    <a:pt x="7533015" y="4867446"/>
                  </a:lnTo>
                  <a:lnTo>
                    <a:pt x="7652813" y="4925696"/>
                  </a:lnTo>
                  <a:cubicBezTo>
                    <a:pt x="7652080" y="4928993"/>
                    <a:pt x="7653545" y="4932657"/>
                    <a:pt x="7656476" y="4934122"/>
                  </a:cubicBezTo>
                  <a:cubicBezTo>
                    <a:pt x="7657575" y="4934488"/>
                    <a:pt x="7658675" y="4934855"/>
                    <a:pt x="7659773" y="4934855"/>
                  </a:cubicBezTo>
                  <a:cubicBezTo>
                    <a:pt x="7663803" y="4956836"/>
                    <a:pt x="7675526" y="5024245"/>
                    <a:pt x="7687250" y="5092021"/>
                  </a:cubicBezTo>
                  <a:lnTo>
                    <a:pt x="7715460" y="5251020"/>
                  </a:lnTo>
                  <a:cubicBezTo>
                    <a:pt x="7714360" y="5251386"/>
                    <a:pt x="7713261" y="5252119"/>
                    <a:pt x="7712529" y="5253218"/>
                  </a:cubicBezTo>
                  <a:cubicBezTo>
                    <a:pt x="7712529" y="5253584"/>
                    <a:pt x="7712529" y="5253951"/>
                    <a:pt x="7712529" y="5253951"/>
                  </a:cubicBezTo>
                  <a:lnTo>
                    <a:pt x="7556828" y="5245890"/>
                  </a:lnTo>
                  <a:lnTo>
                    <a:pt x="7404423" y="5238563"/>
                  </a:lnTo>
                  <a:cubicBezTo>
                    <a:pt x="7405156" y="5235633"/>
                    <a:pt x="7403324" y="5232702"/>
                    <a:pt x="7400394" y="5231602"/>
                  </a:cubicBezTo>
                  <a:lnTo>
                    <a:pt x="7400394" y="5231602"/>
                  </a:lnTo>
                  <a:close/>
                  <a:moveTo>
                    <a:pt x="7006195" y="5202294"/>
                  </a:moveTo>
                  <a:lnTo>
                    <a:pt x="6879436" y="5256515"/>
                  </a:lnTo>
                  <a:lnTo>
                    <a:pt x="6998502" y="5188739"/>
                  </a:lnTo>
                  <a:lnTo>
                    <a:pt x="7124528" y="5116567"/>
                  </a:lnTo>
                  <a:lnTo>
                    <a:pt x="7152371" y="5134152"/>
                  </a:lnTo>
                  <a:cubicBezTo>
                    <a:pt x="7151638" y="5135984"/>
                    <a:pt x="7151272" y="5138182"/>
                    <a:pt x="7152005" y="5140380"/>
                  </a:cubicBezTo>
                  <a:lnTo>
                    <a:pt x="7006195" y="5202294"/>
                  </a:lnTo>
                  <a:close/>
                  <a:moveTo>
                    <a:pt x="6625186" y="5492814"/>
                  </a:moveTo>
                  <a:lnTo>
                    <a:pt x="6518210" y="5455446"/>
                  </a:lnTo>
                  <a:cubicBezTo>
                    <a:pt x="6518576" y="5454347"/>
                    <a:pt x="6518576" y="5452881"/>
                    <a:pt x="6518576" y="5451782"/>
                  </a:cubicBezTo>
                  <a:cubicBezTo>
                    <a:pt x="6518210" y="5450683"/>
                    <a:pt x="6517111" y="5449951"/>
                    <a:pt x="6516012" y="5448851"/>
                  </a:cubicBezTo>
                  <a:lnTo>
                    <a:pt x="6578292" y="5357629"/>
                  </a:lnTo>
                  <a:lnTo>
                    <a:pt x="6640206" y="5266040"/>
                  </a:lnTo>
                  <a:cubicBezTo>
                    <a:pt x="6641305" y="5266406"/>
                    <a:pt x="6642038" y="5266773"/>
                    <a:pt x="6643137" y="5266773"/>
                  </a:cubicBezTo>
                  <a:cubicBezTo>
                    <a:pt x="6643503" y="5266773"/>
                    <a:pt x="6643870" y="5266406"/>
                    <a:pt x="6644236" y="5266406"/>
                  </a:cubicBezTo>
                  <a:cubicBezTo>
                    <a:pt x="6650831" y="5285457"/>
                    <a:pt x="6669881" y="5340777"/>
                    <a:pt x="6689298" y="5397195"/>
                  </a:cubicBezTo>
                  <a:lnTo>
                    <a:pt x="6734726" y="5527252"/>
                  </a:lnTo>
                  <a:cubicBezTo>
                    <a:pt x="6733627" y="5527984"/>
                    <a:pt x="6732528" y="5528717"/>
                    <a:pt x="6731429" y="5529816"/>
                  </a:cubicBezTo>
                  <a:lnTo>
                    <a:pt x="6625186" y="5492814"/>
                  </a:lnTo>
                  <a:close/>
                  <a:moveTo>
                    <a:pt x="6394382" y="5627633"/>
                  </a:moveTo>
                  <a:lnTo>
                    <a:pt x="6394382" y="5627633"/>
                  </a:lnTo>
                  <a:cubicBezTo>
                    <a:pt x="6392916" y="5619207"/>
                    <a:pt x="6388886" y="5598691"/>
                    <a:pt x="6384124" y="5573046"/>
                  </a:cubicBezTo>
                  <a:lnTo>
                    <a:pt x="6384124" y="5573046"/>
                  </a:lnTo>
                  <a:cubicBezTo>
                    <a:pt x="6431750" y="5528717"/>
                    <a:pt x="6479743" y="5484754"/>
                    <a:pt x="6500259" y="5465704"/>
                  </a:cubicBezTo>
                  <a:cubicBezTo>
                    <a:pt x="6489634" y="5481823"/>
                    <a:pt x="6469485" y="5511864"/>
                    <a:pt x="6450068" y="5542272"/>
                  </a:cubicBezTo>
                  <a:lnTo>
                    <a:pt x="6394382" y="5627633"/>
                  </a:lnTo>
                  <a:close/>
                  <a:moveTo>
                    <a:pt x="6008609" y="5322459"/>
                  </a:moveTo>
                  <a:cubicBezTo>
                    <a:pt x="6010075" y="5323191"/>
                    <a:pt x="6011907" y="5323558"/>
                    <a:pt x="6013372" y="5323558"/>
                  </a:cubicBezTo>
                  <a:lnTo>
                    <a:pt x="6013738" y="5323558"/>
                  </a:lnTo>
                  <a:cubicBezTo>
                    <a:pt x="6017036" y="5339677"/>
                    <a:pt x="6023996" y="5373016"/>
                    <a:pt x="6030957" y="5405988"/>
                  </a:cubicBezTo>
                  <a:lnTo>
                    <a:pt x="6050008" y="5494280"/>
                  </a:lnTo>
                  <a:lnTo>
                    <a:pt x="5974172" y="5447020"/>
                  </a:lnTo>
                  <a:cubicBezTo>
                    <a:pt x="5940467" y="5425771"/>
                    <a:pt x="5906030" y="5404889"/>
                    <a:pt x="5897238" y="5399393"/>
                  </a:cubicBezTo>
                  <a:lnTo>
                    <a:pt x="5954755" y="5357995"/>
                  </a:lnTo>
                  <a:cubicBezTo>
                    <a:pt x="5975637" y="5343341"/>
                    <a:pt x="5995787" y="5327954"/>
                    <a:pt x="6006778" y="5320261"/>
                  </a:cubicBezTo>
                  <a:cubicBezTo>
                    <a:pt x="6007510" y="5320993"/>
                    <a:pt x="6007877" y="5321726"/>
                    <a:pt x="6008609" y="5322459"/>
                  </a:cubicBezTo>
                  <a:close/>
                  <a:moveTo>
                    <a:pt x="6347855" y="5421741"/>
                  </a:moveTo>
                  <a:cubicBezTo>
                    <a:pt x="6348221" y="5422107"/>
                    <a:pt x="6348221" y="5422474"/>
                    <a:pt x="6348587" y="5422840"/>
                  </a:cubicBezTo>
                  <a:cubicBezTo>
                    <a:pt x="6343092" y="5438227"/>
                    <a:pt x="6322576" y="5495745"/>
                    <a:pt x="6301694" y="5553263"/>
                  </a:cubicBezTo>
                  <a:lnTo>
                    <a:pt x="6256632" y="5680022"/>
                  </a:lnTo>
                  <a:cubicBezTo>
                    <a:pt x="6254434" y="5679655"/>
                    <a:pt x="6252236" y="5680388"/>
                    <a:pt x="6250038" y="5681487"/>
                  </a:cubicBezTo>
                  <a:lnTo>
                    <a:pt x="6154785" y="5591730"/>
                  </a:lnTo>
                  <a:lnTo>
                    <a:pt x="6055137" y="5498676"/>
                  </a:lnTo>
                  <a:lnTo>
                    <a:pt x="6202045" y="5460208"/>
                  </a:lnTo>
                  <a:lnTo>
                    <a:pt x="6347855" y="5421741"/>
                  </a:lnTo>
                  <a:close/>
                  <a:moveTo>
                    <a:pt x="6498427" y="5340777"/>
                  </a:moveTo>
                  <a:lnTo>
                    <a:pt x="6637642" y="5264208"/>
                  </a:lnTo>
                  <a:lnTo>
                    <a:pt x="6637642" y="5264208"/>
                  </a:lnTo>
                  <a:lnTo>
                    <a:pt x="6574995" y="5355797"/>
                  </a:lnTo>
                  <a:lnTo>
                    <a:pt x="6513081" y="5447020"/>
                  </a:lnTo>
                  <a:cubicBezTo>
                    <a:pt x="6509051" y="5445188"/>
                    <a:pt x="6504288" y="5447020"/>
                    <a:pt x="6502090" y="5450683"/>
                  </a:cubicBezTo>
                  <a:cubicBezTo>
                    <a:pt x="6502090" y="5450683"/>
                    <a:pt x="6502090" y="5451049"/>
                    <a:pt x="6502090" y="5451049"/>
                  </a:cubicBezTo>
                  <a:cubicBezTo>
                    <a:pt x="6488535" y="5447752"/>
                    <a:pt x="6459959" y="5441158"/>
                    <a:pt x="6431384" y="5434930"/>
                  </a:cubicBezTo>
                  <a:lnTo>
                    <a:pt x="6357014" y="5418444"/>
                  </a:lnTo>
                  <a:lnTo>
                    <a:pt x="6357014" y="5418444"/>
                  </a:lnTo>
                  <a:lnTo>
                    <a:pt x="6498427" y="5340777"/>
                  </a:lnTo>
                  <a:close/>
                  <a:moveTo>
                    <a:pt x="7235167" y="4640305"/>
                  </a:moveTo>
                  <a:lnTo>
                    <a:pt x="7357164" y="4728963"/>
                  </a:lnTo>
                  <a:lnTo>
                    <a:pt x="7474031" y="4813225"/>
                  </a:lnTo>
                  <a:cubicBezTo>
                    <a:pt x="7474031" y="4813591"/>
                    <a:pt x="7474031" y="4813957"/>
                    <a:pt x="7474031" y="4814324"/>
                  </a:cubicBezTo>
                  <a:lnTo>
                    <a:pt x="7446189" y="4809195"/>
                  </a:lnTo>
                  <a:cubicBezTo>
                    <a:pt x="7435198" y="4806997"/>
                    <a:pt x="7424573" y="4805165"/>
                    <a:pt x="7417246" y="4804066"/>
                  </a:cubicBezTo>
                  <a:cubicBezTo>
                    <a:pt x="7417246" y="4800769"/>
                    <a:pt x="7415781" y="4797838"/>
                    <a:pt x="7412850" y="4796006"/>
                  </a:cubicBezTo>
                  <a:cubicBezTo>
                    <a:pt x="7408454" y="4793808"/>
                    <a:pt x="7402592" y="4795640"/>
                    <a:pt x="7400394" y="4800036"/>
                  </a:cubicBezTo>
                  <a:cubicBezTo>
                    <a:pt x="7399295" y="4802234"/>
                    <a:pt x="7398928" y="4804798"/>
                    <a:pt x="7399661" y="4807363"/>
                  </a:cubicBezTo>
                  <a:cubicBezTo>
                    <a:pt x="7400027" y="4808096"/>
                    <a:pt x="7400760" y="4808462"/>
                    <a:pt x="7401127" y="4808829"/>
                  </a:cubicBezTo>
                  <a:lnTo>
                    <a:pt x="7317597" y="4883565"/>
                  </a:lnTo>
                  <a:lnTo>
                    <a:pt x="7231138" y="4961599"/>
                  </a:lnTo>
                  <a:cubicBezTo>
                    <a:pt x="7231504" y="4944380"/>
                    <a:pt x="7232603" y="4872941"/>
                    <a:pt x="7233336" y="4801502"/>
                  </a:cubicBezTo>
                  <a:lnTo>
                    <a:pt x="7235167" y="4640305"/>
                  </a:lnTo>
                  <a:close/>
                  <a:moveTo>
                    <a:pt x="7154935" y="5131954"/>
                  </a:moveTo>
                  <a:lnTo>
                    <a:pt x="7128558" y="5114735"/>
                  </a:lnTo>
                  <a:lnTo>
                    <a:pt x="7138450" y="5109240"/>
                  </a:lnTo>
                  <a:cubicBezTo>
                    <a:pt x="7139182" y="5109973"/>
                    <a:pt x="7139182" y="5110705"/>
                    <a:pt x="7139915" y="5111072"/>
                  </a:cubicBezTo>
                  <a:cubicBezTo>
                    <a:pt x="7141014" y="5111804"/>
                    <a:pt x="7142479" y="5111804"/>
                    <a:pt x="7143579" y="5111804"/>
                  </a:cubicBezTo>
                  <a:cubicBezTo>
                    <a:pt x="7144311" y="5111804"/>
                    <a:pt x="7144678" y="5111438"/>
                    <a:pt x="7145410" y="5111438"/>
                  </a:cubicBezTo>
                  <a:cubicBezTo>
                    <a:pt x="7146876" y="5114369"/>
                    <a:pt x="7149074" y="5118399"/>
                    <a:pt x="7151272" y="5122063"/>
                  </a:cubicBezTo>
                  <a:lnTo>
                    <a:pt x="7156035" y="5130855"/>
                  </a:lnTo>
                  <a:cubicBezTo>
                    <a:pt x="7155668" y="5131221"/>
                    <a:pt x="7155302" y="5131588"/>
                    <a:pt x="7154935" y="5131954"/>
                  </a:cubicBezTo>
                  <a:lnTo>
                    <a:pt x="7154935" y="5131954"/>
                  </a:lnTo>
                  <a:close/>
                  <a:moveTo>
                    <a:pt x="7011691" y="5028275"/>
                  </a:moveTo>
                  <a:lnTo>
                    <a:pt x="6880169" y="4955004"/>
                  </a:lnTo>
                  <a:cubicBezTo>
                    <a:pt x="6881634" y="4952806"/>
                    <a:pt x="6884199" y="4948410"/>
                    <a:pt x="6888229" y="4942182"/>
                  </a:cubicBezTo>
                  <a:cubicBezTo>
                    <a:pt x="6915339" y="4959767"/>
                    <a:pt x="6957837" y="4986877"/>
                    <a:pt x="7000334" y="5014354"/>
                  </a:cubicBezTo>
                  <a:lnTo>
                    <a:pt x="7093021" y="5073703"/>
                  </a:lnTo>
                  <a:lnTo>
                    <a:pt x="7011691" y="5028275"/>
                  </a:lnTo>
                  <a:close/>
                  <a:moveTo>
                    <a:pt x="6877971" y="4952074"/>
                  </a:moveTo>
                  <a:lnTo>
                    <a:pt x="6870278" y="4937419"/>
                  </a:lnTo>
                  <a:cubicBezTo>
                    <a:pt x="6868079" y="4933390"/>
                    <a:pt x="6866248" y="4929726"/>
                    <a:pt x="6864416" y="4926429"/>
                  </a:cubicBezTo>
                  <a:lnTo>
                    <a:pt x="6885298" y="4939984"/>
                  </a:lnTo>
                  <a:cubicBezTo>
                    <a:pt x="6882001" y="4945479"/>
                    <a:pt x="6879436" y="4949509"/>
                    <a:pt x="6877971" y="4952074"/>
                  </a:cubicBezTo>
                  <a:close/>
                  <a:moveTo>
                    <a:pt x="6857821" y="5259812"/>
                  </a:moveTo>
                  <a:cubicBezTo>
                    <a:pt x="6857089" y="5259446"/>
                    <a:pt x="6855990" y="5259079"/>
                    <a:pt x="6855257" y="5259079"/>
                  </a:cubicBezTo>
                  <a:lnTo>
                    <a:pt x="6866980" y="5112904"/>
                  </a:lnTo>
                  <a:lnTo>
                    <a:pt x="6879070" y="4958668"/>
                  </a:lnTo>
                  <a:cubicBezTo>
                    <a:pt x="6890427" y="4965995"/>
                    <a:pt x="6954173" y="5007393"/>
                    <a:pt x="7018651" y="5048791"/>
                  </a:cubicBezTo>
                  <a:lnTo>
                    <a:pt x="7121597" y="5114735"/>
                  </a:lnTo>
                  <a:lnTo>
                    <a:pt x="6997036" y="5185442"/>
                  </a:lnTo>
                  <a:lnTo>
                    <a:pt x="6860752" y="5263476"/>
                  </a:lnTo>
                  <a:cubicBezTo>
                    <a:pt x="6859653" y="5262010"/>
                    <a:pt x="6859287" y="5260545"/>
                    <a:pt x="6857821" y="5259812"/>
                  </a:cubicBezTo>
                  <a:lnTo>
                    <a:pt x="6857821" y="5259812"/>
                  </a:lnTo>
                  <a:close/>
                  <a:moveTo>
                    <a:pt x="7021216" y="5045494"/>
                  </a:moveTo>
                  <a:lnTo>
                    <a:pt x="6927795" y="4985412"/>
                  </a:lnTo>
                  <a:lnTo>
                    <a:pt x="7009859" y="5031573"/>
                  </a:lnTo>
                  <a:lnTo>
                    <a:pt x="7136618" y="5102279"/>
                  </a:lnTo>
                  <a:cubicBezTo>
                    <a:pt x="7136251" y="5103745"/>
                    <a:pt x="7135885" y="5105210"/>
                    <a:pt x="7136251" y="5106309"/>
                  </a:cubicBezTo>
                  <a:lnTo>
                    <a:pt x="7125261" y="5112537"/>
                  </a:lnTo>
                  <a:lnTo>
                    <a:pt x="7021216" y="5045494"/>
                  </a:lnTo>
                  <a:close/>
                  <a:moveTo>
                    <a:pt x="6875773" y="4960499"/>
                  </a:moveTo>
                  <a:lnTo>
                    <a:pt x="6863317" y="5112537"/>
                  </a:lnTo>
                  <a:lnTo>
                    <a:pt x="6851960" y="5258713"/>
                  </a:lnTo>
                  <a:cubicBezTo>
                    <a:pt x="6851227" y="5258713"/>
                    <a:pt x="6850128" y="5258713"/>
                    <a:pt x="6849395" y="5259079"/>
                  </a:cubicBezTo>
                  <a:lnTo>
                    <a:pt x="6807997" y="5174451"/>
                  </a:lnTo>
                  <a:cubicBezTo>
                    <a:pt x="6790046" y="5137449"/>
                    <a:pt x="6771728" y="5100814"/>
                    <a:pt x="6764401" y="5086526"/>
                  </a:cubicBezTo>
                  <a:cubicBezTo>
                    <a:pt x="6765133" y="5085793"/>
                    <a:pt x="6765866" y="5085060"/>
                    <a:pt x="6766232" y="5084328"/>
                  </a:cubicBezTo>
                  <a:cubicBezTo>
                    <a:pt x="6767332" y="5081763"/>
                    <a:pt x="6766965" y="5079199"/>
                    <a:pt x="6765500" y="5077001"/>
                  </a:cubicBezTo>
                  <a:cubicBezTo>
                    <a:pt x="6775025" y="5067109"/>
                    <a:pt x="6797739" y="5043296"/>
                    <a:pt x="6820087" y="5019483"/>
                  </a:cubicBezTo>
                  <a:lnTo>
                    <a:pt x="6875773" y="4960499"/>
                  </a:lnTo>
                  <a:close/>
                  <a:moveTo>
                    <a:pt x="6354815" y="5422840"/>
                  </a:moveTo>
                  <a:cubicBezTo>
                    <a:pt x="6355548" y="5422474"/>
                    <a:pt x="6356281" y="5422474"/>
                    <a:pt x="6356647" y="5421741"/>
                  </a:cubicBezTo>
                  <a:lnTo>
                    <a:pt x="6431017" y="5438960"/>
                  </a:lnTo>
                  <a:cubicBezTo>
                    <a:pt x="6459959" y="5445554"/>
                    <a:pt x="6488902" y="5452149"/>
                    <a:pt x="6502457" y="5455079"/>
                  </a:cubicBezTo>
                  <a:cubicBezTo>
                    <a:pt x="6502457" y="5455812"/>
                    <a:pt x="6502090" y="5456911"/>
                    <a:pt x="6502090" y="5457644"/>
                  </a:cubicBezTo>
                  <a:cubicBezTo>
                    <a:pt x="6502090" y="5458377"/>
                    <a:pt x="6502823" y="5458377"/>
                    <a:pt x="6503189" y="5459110"/>
                  </a:cubicBezTo>
                  <a:lnTo>
                    <a:pt x="6383391" y="5569016"/>
                  </a:lnTo>
                  <a:cubicBezTo>
                    <a:pt x="6380827" y="5555095"/>
                    <a:pt x="6377896" y="5540440"/>
                    <a:pt x="6374965" y="5525420"/>
                  </a:cubicBezTo>
                  <a:cubicBezTo>
                    <a:pt x="6365806" y="5479992"/>
                    <a:pt x="6357014" y="5435296"/>
                    <a:pt x="6354815" y="5422840"/>
                  </a:cubicBezTo>
                  <a:lnTo>
                    <a:pt x="6354815" y="5422840"/>
                  </a:lnTo>
                  <a:close/>
                  <a:moveTo>
                    <a:pt x="7404423" y="4812492"/>
                  </a:moveTo>
                  <a:cubicBezTo>
                    <a:pt x="7408454" y="4814690"/>
                    <a:pt x="7413582" y="4813591"/>
                    <a:pt x="7415781" y="4809561"/>
                  </a:cubicBezTo>
                  <a:lnTo>
                    <a:pt x="7457912" y="4830077"/>
                  </a:lnTo>
                  <a:lnTo>
                    <a:pt x="7354965" y="4889427"/>
                  </a:lnTo>
                  <a:lnTo>
                    <a:pt x="7242861" y="4954638"/>
                  </a:lnTo>
                  <a:lnTo>
                    <a:pt x="7320162" y="4885763"/>
                  </a:lnTo>
                  <a:cubicBezTo>
                    <a:pt x="7354965" y="4854256"/>
                    <a:pt x="7389403" y="4823483"/>
                    <a:pt x="7403324" y="4811027"/>
                  </a:cubicBezTo>
                  <a:cubicBezTo>
                    <a:pt x="7403691" y="4811759"/>
                    <a:pt x="7403691" y="4812126"/>
                    <a:pt x="7404423" y="4812492"/>
                  </a:cubicBezTo>
                  <a:lnTo>
                    <a:pt x="7404423" y="4812492"/>
                  </a:lnTo>
                  <a:close/>
                  <a:moveTo>
                    <a:pt x="7421642" y="4808462"/>
                  </a:moveTo>
                  <a:cubicBezTo>
                    <a:pt x="7428603" y="4809927"/>
                    <a:pt x="7437030" y="4811393"/>
                    <a:pt x="7445822" y="4812859"/>
                  </a:cubicBezTo>
                  <a:lnTo>
                    <a:pt x="7474031" y="4817988"/>
                  </a:lnTo>
                  <a:cubicBezTo>
                    <a:pt x="7473665" y="4819086"/>
                    <a:pt x="7473665" y="4820186"/>
                    <a:pt x="7474031" y="4821284"/>
                  </a:cubicBezTo>
                  <a:lnTo>
                    <a:pt x="7462308" y="4828245"/>
                  </a:lnTo>
                  <a:lnTo>
                    <a:pt x="7421642" y="4808462"/>
                  </a:lnTo>
                  <a:close/>
                  <a:moveTo>
                    <a:pt x="7476229" y="4824215"/>
                  </a:moveTo>
                  <a:cubicBezTo>
                    <a:pt x="7476962" y="4825315"/>
                    <a:pt x="7477329" y="4826413"/>
                    <a:pt x="7478794" y="4827146"/>
                  </a:cubicBezTo>
                  <a:cubicBezTo>
                    <a:pt x="7480259" y="4827879"/>
                    <a:pt x="7481725" y="4828245"/>
                    <a:pt x="7483557" y="4828245"/>
                  </a:cubicBezTo>
                  <a:cubicBezTo>
                    <a:pt x="7486488" y="4828245"/>
                    <a:pt x="7489052" y="4826780"/>
                    <a:pt x="7490884" y="4824582"/>
                  </a:cubicBezTo>
                  <a:lnTo>
                    <a:pt x="7571482" y="4874406"/>
                  </a:lnTo>
                  <a:cubicBezTo>
                    <a:pt x="7591631" y="4886862"/>
                    <a:pt x="7611781" y="4899318"/>
                    <a:pt x="7627900" y="4909210"/>
                  </a:cubicBezTo>
                  <a:lnTo>
                    <a:pt x="7535946" y="4864148"/>
                  </a:lnTo>
                  <a:lnTo>
                    <a:pt x="7466338" y="4830443"/>
                  </a:lnTo>
                  <a:lnTo>
                    <a:pt x="7476229" y="4824215"/>
                  </a:lnTo>
                  <a:close/>
                  <a:moveTo>
                    <a:pt x="7184977" y="5033404"/>
                  </a:moveTo>
                  <a:cubicBezTo>
                    <a:pt x="7168857" y="5059049"/>
                    <a:pt x="7153104" y="5085427"/>
                    <a:pt x="7145777" y="5096784"/>
                  </a:cubicBezTo>
                  <a:cubicBezTo>
                    <a:pt x="7143212" y="5096051"/>
                    <a:pt x="7140648" y="5096784"/>
                    <a:pt x="7138816" y="5098616"/>
                  </a:cubicBezTo>
                  <a:lnTo>
                    <a:pt x="7002532" y="5010690"/>
                  </a:lnTo>
                  <a:lnTo>
                    <a:pt x="6890061" y="4938518"/>
                  </a:lnTo>
                  <a:cubicBezTo>
                    <a:pt x="6899952" y="4923131"/>
                    <a:pt x="6914606" y="4899685"/>
                    <a:pt x="6928894" y="4876238"/>
                  </a:cubicBezTo>
                  <a:lnTo>
                    <a:pt x="6977619" y="4797838"/>
                  </a:lnTo>
                  <a:lnTo>
                    <a:pt x="7102180" y="4881733"/>
                  </a:lnTo>
                  <a:lnTo>
                    <a:pt x="7226741" y="4965262"/>
                  </a:lnTo>
                  <a:lnTo>
                    <a:pt x="7184977" y="5033404"/>
                  </a:lnTo>
                  <a:close/>
                  <a:moveTo>
                    <a:pt x="6966629" y="4809927"/>
                  </a:moveTo>
                  <a:lnTo>
                    <a:pt x="6925963" y="4874773"/>
                  </a:lnTo>
                  <a:cubicBezTo>
                    <a:pt x="6911309" y="4898219"/>
                    <a:pt x="6896655" y="4921666"/>
                    <a:pt x="6887130" y="4937053"/>
                  </a:cubicBezTo>
                  <a:lnTo>
                    <a:pt x="6861851" y="4920933"/>
                  </a:lnTo>
                  <a:cubicBezTo>
                    <a:pt x="6868079" y="4914339"/>
                    <a:pt x="6894091" y="4887228"/>
                    <a:pt x="6919735" y="4859752"/>
                  </a:cubicBezTo>
                  <a:cubicBezTo>
                    <a:pt x="6937320" y="4840701"/>
                    <a:pt x="6955272" y="4822017"/>
                    <a:pt x="6966629" y="4809927"/>
                  </a:cubicBezTo>
                  <a:lnTo>
                    <a:pt x="6966629" y="4809927"/>
                  </a:lnTo>
                  <a:close/>
                  <a:moveTo>
                    <a:pt x="6859287" y="4924963"/>
                  </a:moveTo>
                  <a:cubicBezTo>
                    <a:pt x="6860752" y="4928260"/>
                    <a:pt x="6863683" y="4933756"/>
                    <a:pt x="6866980" y="4939617"/>
                  </a:cubicBezTo>
                  <a:lnTo>
                    <a:pt x="6875773" y="4955371"/>
                  </a:lnTo>
                  <a:lnTo>
                    <a:pt x="6817522" y="5016918"/>
                  </a:lnTo>
                  <a:cubicBezTo>
                    <a:pt x="6799937" y="5035602"/>
                    <a:pt x="6782352" y="5054287"/>
                    <a:pt x="6770995" y="5066376"/>
                  </a:cubicBezTo>
                  <a:cubicBezTo>
                    <a:pt x="6780520" y="5050990"/>
                    <a:pt x="6795907" y="5026810"/>
                    <a:pt x="6811294" y="5001898"/>
                  </a:cubicBezTo>
                  <a:cubicBezTo>
                    <a:pt x="6832176" y="4968560"/>
                    <a:pt x="6853425" y="4934122"/>
                    <a:pt x="6859287" y="4924963"/>
                  </a:cubicBezTo>
                  <a:lnTo>
                    <a:pt x="6859287" y="4924963"/>
                  </a:lnTo>
                  <a:close/>
                  <a:moveTo>
                    <a:pt x="6757074" y="5087991"/>
                  </a:moveTo>
                  <a:cubicBezTo>
                    <a:pt x="6757806" y="5088358"/>
                    <a:pt x="6758539" y="5088358"/>
                    <a:pt x="6759638" y="5088724"/>
                  </a:cubicBezTo>
                  <a:cubicBezTo>
                    <a:pt x="6760005" y="5088724"/>
                    <a:pt x="6760737" y="5088358"/>
                    <a:pt x="6761103" y="5088358"/>
                  </a:cubicBezTo>
                  <a:cubicBezTo>
                    <a:pt x="6768064" y="5102646"/>
                    <a:pt x="6786016" y="5139647"/>
                    <a:pt x="6804334" y="5176283"/>
                  </a:cubicBezTo>
                  <a:lnTo>
                    <a:pt x="6846098" y="5260545"/>
                  </a:lnTo>
                  <a:cubicBezTo>
                    <a:pt x="6844633" y="5261278"/>
                    <a:pt x="6843167" y="5262743"/>
                    <a:pt x="6842435" y="5264208"/>
                  </a:cubicBezTo>
                  <a:cubicBezTo>
                    <a:pt x="6842068" y="5264941"/>
                    <a:pt x="6842435" y="5266040"/>
                    <a:pt x="6842068" y="5267139"/>
                  </a:cubicBezTo>
                  <a:lnTo>
                    <a:pt x="6747915" y="5262010"/>
                  </a:lnTo>
                  <a:cubicBezTo>
                    <a:pt x="6707616" y="5259812"/>
                    <a:pt x="6666950" y="5257980"/>
                    <a:pt x="6650831" y="5257247"/>
                  </a:cubicBezTo>
                  <a:cubicBezTo>
                    <a:pt x="6650464" y="5255782"/>
                    <a:pt x="6649731" y="5254683"/>
                    <a:pt x="6648632" y="5253584"/>
                  </a:cubicBezTo>
                  <a:lnTo>
                    <a:pt x="6702853" y="5170788"/>
                  </a:lnTo>
                  <a:cubicBezTo>
                    <a:pt x="6725933" y="5136350"/>
                    <a:pt x="6748647" y="5101546"/>
                    <a:pt x="6757074" y="5087991"/>
                  </a:cubicBezTo>
                  <a:close/>
                  <a:moveTo>
                    <a:pt x="6260662" y="5680388"/>
                  </a:moveTo>
                  <a:cubicBezTo>
                    <a:pt x="6267989" y="5660605"/>
                    <a:pt x="6286673" y="5607484"/>
                    <a:pt x="6305724" y="5554362"/>
                  </a:cubicBezTo>
                  <a:lnTo>
                    <a:pt x="6351518" y="5425405"/>
                  </a:lnTo>
                  <a:lnTo>
                    <a:pt x="6370935" y="5526152"/>
                  </a:lnTo>
                  <a:cubicBezTo>
                    <a:pt x="6373866" y="5541906"/>
                    <a:pt x="6377163" y="5557659"/>
                    <a:pt x="6379728" y="5572313"/>
                  </a:cubicBezTo>
                  <a:lnTo>
                    <a:pt x="6261395" y="5681853"/>
                  </a:lnTo>
                  <a:cubicBezTo>
                    <a:pt x="6261028" y="5681121"/>
                    <a:pt x="6261028" y="5680755"/>
                    <a:pt x="6260662" y="5680388"/>
                  </a:cubicBezTo>
                  <a:lnTo>
                    <a:pt x="6260662" y="5680388"/>
                  </a:lnTo>
                  <a:close/>
                  <a:moveTo>
                    <a:pt x="6740588" y="5526519"/>
                  </a:moveTo>
                  <a:cubicBezTo>
                    <a:pt x="6739855" y="5526519"/>
                    <a:pt x="6738756" y="5526519"/>
                    <a:pt x="6738023" y="5526519"/>
                  </a:cubicBezTo>
                  <a:cubicBezTo>
                    <a:pt x="6731429" y="5507102"/>
                    <a:pt x="6712378" y="5452149"/>
                    <a:pt x="6692961" y="5396096"/>
                  </a:cubicBezTo>
                  <a:cubicBezTo>
                    <a:pt x="6673544" y="5340044"/>
                    <a:pt x="6654128" y="5284724"/>
                    <a:pt x="6647533" y="5265674"/>
                  </a:cubicBezTo>
                  <a:cubicBezTo>
                    <a:pt x="6648632" y="5264941"/>
                    <a:pt x="6649731" y="5263842"/>
                    <a:pt x="6650464" y="5262376"/>
                  </a:cubicBezTo>
                  <a:cubicBezTo>
                    <a:pt x="6650831" y="5262010"/>
                    <a:pt x="6650464" y="5261278"/>
                    <a:pt x="6650464" y="5260911"/>
                  </a:cubicBezTo>
                  <a:cubicBezTo>
                    <a:pt x="6666584" y="5262010"/>
                    <a:pt x="6707249" y="5264208"/>
                    <a:pt x="6747548" y="5266040"/>
                  </a:cubicBezTo>
                  <a:lnTo>
                    <a:pt x="6841702" y="5270803"/>
                  </a:lnTo>
                  <a:cubicBezTo>
                    <a:pt x="6841702" y="5271535"/>
                    <a:pt x="6841335" y="5272268"/>
                    <a:pt x="6841335" y="5273001"/>
                  </a:cubicBezTo>
                  <a:cubicBezTo>
                    <a:pt x="6842068" y="5275565"/>
                    <a:pt x="6843900" y="5277397"/>
                    <a:pt x="6846098" y="5278862"/>
                  </a:cubicBezTo>
                  <a:lnTo>
                    <a:pt x="6792977" y="5401225"/>
                  </a:lnTo>
                  <a:lnTo>
                    <a:pt x="6740588" y="5526519"/>
                  </a:lnTo>
                  <a:close/>
                  <a:moveTo>
                    <a:pt x="7163728" y="5129023"/>
                  </a:moveTo>
                  <a:cubicBezTo>
                    <a:pt x="7162263" y="5128657"/>
                    <a:pt x="7160431" y="5128290"/>
                    <a:pt x="7158599" y="5128657"/>
                  </a:cubicBezTo>
                  <a:lnTo>
                    <a:pt x="7154203" y="5120597"/>
                  </a:lnTo>
                  <a:cubicBezTo>
                    <a:pt x="7152005" y="5116567"/>
                    <a:pt x="7150173" y="5112904"/>
                    <a:pt x="7148341" y="5109973"/>
                  </a:cubicBezTo>
                  <a:cubicBezTo>
                    <a:pt x="7149074" y="5109606"/>
                    <a:pt x="7149440" y="5108873"/>
                    <a:pt x="7150173" y="5108141"/>
                  </a:cubicBezTo>
                  <a:cubicBezTo>
                    <a:pt x="7151638" y="5105210"/>
                    <a:pt x="7150906" y="5101913"/>
                    <a:pt x="7148341" y="5099715"/>
                  </a:cubicBezTo>
                  <a:cubicBezTo>
                    <a:pt x="7155302" y="5088358"/>
                    <a:pt x="7171788" y="5062346"/>
                    <a:pt x="7187541" y="5036335"/>
                  </a:cubicBezTo>
                  <a:lnTo>
                    <a:pt x="7219781" y="4983946"/>
                  </a:lnTo>
                  <a:cubicBezTo>
                    <a:pt x="7213186" y="5000799"/>
                    <a:pt x="7203295" y="5026077"/>
                    <a:pt x="7193403" y="5051722"/>
                  </a:cubicBezTo>
                  <a:lnTo>
                    <a:pt x="7163728" y="5129023"/>
                  </a:lnTo>
                  <a:close/>
                  <a:moveTo>
                    <a:pt x="7660872" y="4919834"/>
                  </a:moveTo>
                  <a:cubicBezTo>
                    <a:pt x="7658675" y="4919834"/>
                    <a:pt x="7656843" y="4920567"/>
                    <a:pt x="7655377" y="4922032"/>
                  </a:cubicBezTo>
                  <a:cubicBezTo>
                    <a:pt x="7642189" y="4913606"/>
                    <a:pt x="7607385" y="4892357"/>
                    <a:pt x="7572581" y="4871109"/>
                  </a:cubicBezTo>
                  <a:lnTo>
                    <a:pt x="7491983" y="4821651"/>
                  </a:lnTo>
                  <a:cubicBezTo>
                    <a:pt x="7493081" y="4819453"/>
                    <a:pt x="7493081" y="4817255"/>
                    <a:pt x="7492715" y="4815057"/>
                  </a:cubicBezTo>
                  <a:cubicBezTo>
                    <a:pt x="7492715" y="4814690"/>
                    <a:pt x="7492349" y="4814690"/>
                    <a:pt x="7492349" y="4814324"/>
                  </a:cubicBezTo>
                  <a:lnTo>
                    <a:pt x="7615078" y="4738488"/>
                  </a:lnTo>
                  <a:lnTo>
                    <a:pt x="7739639" y="4661187"/>
                  </a:lnTo>
                  <a:cubicBezTo>
                    <a:pt x="7740005" y="4661554"/>
                    <a:pt x="7740371" y="4662287"/>
                    <a:pt x="7741105" y="4662653"/>
                  </a:cubicBezTo>
                  <a:cubicBezTo>
                    <a:pt x="7735243" y="4681337"/>
                    <a:pt x="7718390" y="4735924"/>
                    <a:pt x="7700806" y="4790877"/>
                  </a:cubicBezTo>
                  <a:lnTo>
                    <a:pt x="7660872" y="4919834"/>
                  </a:lnTo>
                  <a:close/>
                  <a:moveTo>
                    <a:pt x="4853125" y="6471716"/>
                  </a:moveTo>
                  <a:cubicBezTo>
                    <a:pt x="4853491" y="6471716"/>
                    <a:pt x="4853125" y="6471349"/>
                    <a:pt x="4853491" y="6470983"/>
                  </a:cubicBezTo>
                  <a:cubicBezTo>
                    <a:pt x="4859353" y="6470251"/>
                    <a:pt x="4906979" y="6465854"/>
                    <a:pt x="4954605" y="6461458"/>
                  </a:cubicBezTo>
                  <a:cubicBezTo>
                    <a:pt x="5005162" y="6456695"/>
                    <a:pt x="5056085" y="6451200"/>
                    <a:pt x="5056452" y="6451200"/>
                  </a:cubicBezTo>
                  <a:lnTo>
                    <a:pt x="5056452" y="6451200"/>
                  </a:lnTo>
                  <a:cubicBezTo>
                    <a:pt x="5056818" y="6451200"/>
                    <a:pt x="5056818" y="6451566"/>
                    <a:pt x="5057184" y="6451566"/>
                  </a:cubicBezTo>
                  <a:cubicBezTo>
                    <a:pt x="5057551" y="6451566"/>
                    <a:pt x="5057184" y="6451200"/>
                    <a:pt x="5057551" y="6450834"/>
                  </a:cubicBezTo>
                  <a:cubicBezTo>
                    <a:pt x="5060848" y="6449734"/>
                    <a:pt x="5112870" y="6434714"/>
                    <a:pt x="5164527" y="6418594"/>
                  </a:cubicBezTo>
                  <a:lnTo>
                    <a:pt x="5263809" y="6388187"/>
                  </a:lnTo>
                  <a:cubicBezTo>
                    <a:pt x="5265275" y="6390751"/>
                    <a:pt x="5268205" y="6392583"/>
                    <a:pt x="5271136" y="6392949"/>
                  </a:cubicBezTo>
                  <a:cubicBezTo>
                    <a:pt x="5272235" y="6392949"/>
                    <a:pt x="5273334" y="6392583"/>
                    <a:pt x="5274433" y="6392217"/>
                  </a:cubicBezTo>
                  <a:cubicBezTo>
                    <a:pt x="5276631" y="6391484"/>
                    <a:pt x="5278463" y="6389652"/>
                    <a:pt x="5279196" y="6387454"/>
                  </a:cubicBezTo>
                  <a:cubicBezTo>
                    <a:pt x="5279562" y="6385989"/>
                    <a:pt x="5279562" y="6384890"/>
                    <a:pt x="5279196" y="6383424"/>
                  </a:cubicBezTo>
                  <a:cubicBezTo>
                    <a:pt x="5297147" y="6378662"/>
                    <a:pt x="5345506" y="6365473"/>
                    <a:pt x="5393499" y="6351551"/>
                  </a:cubicBezTo>
                  <a:lnTo>
                    <a:pt x="5506702" y="6319678"/>
                  </a:lnTo>
                  <a:cubicBezTo>
                    <a:pt x="5508901" y="6324075"/>
                    <a:pt x="5513663" y="6325906"/>
                    <a:pt x="5518426" y="6324441"/>
                  </a:cubicBezTo>
                  <a:cubicBezTo>
                    <a:pt x="5520624" y="6323342"/>
                    <a:pt x="5522456" y="6321877"/>
                    <a:pt x="5523555" y="6319312"/>
                  </a:cubicBezTo>
                  <a:cubicBezTo>
                    <a:pt x="5523921" y="6317846"/>
                    <a:pt x="5523921" y="6316381"/>
                    <a:pt x="5523555" y="6315282"/>
                  </a:cubicBezTo>
                  <a:cubicBezTo>
                    <a:pt x="5543338" y="6310153"/>
                    <a:pt x="5597559" y="6296232"/>
                    <a:pt x="5651779" y="6281944"/>
                  </a:cubicBezTo>
                  <a:lnTo>
                    <a:pt x="5778905" y="6248605"/>
                  </a:lnTo>
                  <a:cubicBezTo>
                    <a:pt x="5780370" y="6252269"/>
                    <a:pt x="5784034" y="6254467"/>
                    <a:pt x="5787697" y="6254467"/>
                  </a:cubicBezTo>
                  <a:cubicBezTo>
                    <a:pt x="5788796" y="6254467"/>
                    <a:pt x="5790262" y="6254101"/>
                    <a:pt x="5791361" y="6253734"/>
                  </a:cubicBezTo>
                  <a:cubicBezTo>
                    <a:pt x="5793925" y="6252635"/>
                    <a:pt x="5795757" y="6250804"/>
                    <a:pt x="5796856" y="6248605"/>
                  </a:cubicBezTo>
                  <a:cubicBezTo>
                    <a:pt x="5797955" y="6246041"/>
                    <a:pt x="5797955" y="6243476"/>
                    <a:pt x="5796856" y="6240912"/>
                  </a:cubicBezTo>
                  <a:cubicBezTo>
                    <a:pt x="5794658" y="6236149"/>
                    <a:pt x="5789163" y="6233585"/>
                    <a:pt x="5784400" y="6235416"/>
                  </a:cubicBezTo>
                  <a:cubicBezTo>
                    <a:pt x="5773776" y="6216366"/>
                    <a:pt x="5746299" y="6167274"/>
                    <a:pt x="5718090" y="6118183"/>
                  </a:cubicBezTo>
                  <a:lnTo>
                    <a:pt x="5651046" y="6000949"/>
                  </a:lnTo>
                  <a:cubicBezTo>
                    <a:pt x="5654344" y="5998385"/>
                    <a:pt x="5655809" y="5993988"/>
                    <a:pt x="5654344" y="5989958"/>
                  </a:cubicBezTo>
                  <a:cubicBezTo>
                    <a:pt x="5652878" y="5985928"/>
                    <a:pt x="5649215" y="5983364"/>
                    <a:pt x="5644819" y="5983364"/>
                  </a:cubicBezTo>
                  <a:cubicBezTo>
                    <a:pt x="5644452" y="5983364"/>
                    <a:pt x="5643719" y="5983364"/>
                    <a:pt x="5643353" y="5983730"/>
                  </a:cubicBezTo>
                  <a:lnTo>
                    <a:pt x="5589865" y="5825465"/>
                  </a:lnTo>
                  <a:lnTo>
                    <a:pt x="5532714" y="5658773"/>
                  </a:lnTo>
                  <a:cubicBezTo>
                    <a:pt x="5532714" y="5658407"/>
                    <a:pt x="5533446" y="5658040"/>
                    <a:pt x="5533080" y="5657674"/>
                  </a:cubicBezTo>
                  <a:cubicBezTo>
                    <a:pt x="5532714" y="5656209"/>
                    <a:pt x="5530882" y="5655842"/>
                    <a:pt x="5529783" y="5656209"/>
                  </a:cubicBezTo>
                  <a:cubicBezTo>
                    <a:pt x="5529783" y="5656209"/>
                    <a:pt x="5529783" y="5656209"/>
                    <a:pt x="5529783" y="5656209"/>
                  </a:cubicBezTo>
                  <a:cubicBezTo>
                    <a:pt x="5529783" y="5656209"/>
                    <a:pt x="5529783" y="5656575"/>
                    <a:pt x="5529783" y="5656575"/>
                  </a:cubicBezTo>
                  <a:lnTo>
                    <a:pt x="5338546" y="5605652"/>
                  </a:lnTo>
                  <a:lnTo>
                    <a:pt x="5152803" y="5556560"/>
                  </a:lnTo>
                  <a:cubicBezTo>
                    <a:pt x="5153169" y="5555461"/>
                    <a:pt x="5153169" y="5554728"/>
                    <a:pt x="5152803" y="5553629"/>
                  </a:cubicBezTo>
                  <a:cubicBezTo>
                    <a:pt x="5151338" y="5549599"/>
                    <a:pt x="5146575" y="5547767"/>
                    <a:pt x="5142545" y="5549233"/>
                  </a:cubicBezTo>
                  <a:cubicBezTo>
                    <a:pt x="5141446" y="5549599"/>
                    <a:pt x="5141080" y="5550698"/>
                    <a:pt x="5140347" y="5551431"/>
                  </a:cubicBezTo>
                  <a:lnTo>
                    <a:pt x="5067809" y="5503805"/>
                  </a:lnTo>
                  <a:cubicBezTo>
                    <a:pt x="5036669" y="5483289"/>
                    <a:pt x="5005162" y="5463139"/>
                    <a:pt x="4993805" y="5456179"/>
                  </a:cubicBezTo>
                  <a:cubicBezTo>
                    <a:pt x="4994904" y="5452881"/>
                    <a:pt x="4993072" y="5449218"/>
                    <a:pt x="4989775" y="5448485"/>
                  </a:cubicBezTo>
                  <a:cubicBezTo>
                    <a:pt x="4986844" y="5447386"/>
                    <a:pt x="4983181" y="5449218"/>
                    <a:pt x="4982082" y="5452149"/>
                  </a:cubicBezTo>
                  <a:cubicBezTo>
                    <a:pt x="4981349" y="5453614"/>
                    <a:pt x="4981349" y="5455446"/>
                    <a:pt x="4982082" y="5456911"/>
                  </a:cubicBezTo>
                  <a:cubicBezTo>
                    <a:pt x="4982448" y="5457644"/>
                    <a:pt x="4983181" y="5458377"/>
                    <a:pt x="4983547" y="5458743"/>
                  </a:cubicBezTo>
                  <a:cubicBezTo>
                    <a:pt x="4973655" y="5475962"/>
                    <a:pt x="4938851" y="5536777"/>
                    <a:pt x="4904781" y="5597958"/>
                  </a:cubicBezTo>
                  <a:lnTo>
                    <a:pt x="4828945" y="5732777"/>
                  </a:lnTo>
                  <a:cubicBezTo>
                    <a:pt x="4826381" y="5731678"/>
                    <a:pt x="4823450" y="5731678"/>
                    <a:pt x="4820885" y="5732411"/>
                  </a:cubicBezTo>
                  <a:cubicBezTo>
                    <a:pt x="4815024" y="5734609"/>
                    <a:pt x="4812459" y="5741203"/>
                    <a:pt x="4814291" y="5747065"/>
                  </a:cubicBezTo>
                  <a:cubicBezTo>
                    <a:pt x="4815756" y="5749995"/>
                    <a:pt x="4818321" y="5752194"/>
                    <a:pt x="4821251" y="5753293"/>
                  </a:cubicBezTo>
                  <a:cubicBezTo>
                    <a:pt x="4816489" y="5780403"/>
                    <a:pt x="4803300" y="5855872"/>
                    <a:pt x="4789745" y="5931341"/>
                  </a:cubicBezTo>
                  <a:lnTo>
                    <a:pt x="4757506" y="6117816"/>
                  </a:lnTo>
                  <a:cubicBezTo>
                    <a:pt x="4756040" y="6118549"/>
                    <a:pt x="4755307" y="6120014"/>
                    <a:pt x="4756040" y="6121480"/>
                  </a:cubicBezTo>
                  <a:cubicBezTo>
                    <a:pt x="4756407" y="6122213"/>
                    <a:pt x="4757139" y="6122945"/>
                    <a:pt x="4757872" y="6122945"/>
                  </a:cubicBezTo>
                  <a:cubicBezTo>
                    <a:pt x="4761536" y="6136867"/>
                    <a:pt x="4782418" y="6216000"/>
                    <a:pt x="4803667" y="6295499"/>
                  </a:cubicBezTo>
                  <a:cubicBezTo>
                    <a:pt x="4826381" y="6379760"/>
                    <a:pt x="4849094" y="6464022"/>
                    <a:pt x="4850560" y="6469518"/>
                  </a:cubicBezTo>
                  <a:cubicBezTo>
                    <a:pt x="4850560" y="6469884"/>
                    <a:pt x="4849827" y="6470251"/>
                    <a:pt x="4850194" y="6470251"/>
                  </a:cubicBezTo>
                  <a:cubicBezTo>
                    <a:pt x="4850560" y="6471349"/>
                    <a:pt x="4851659" y="6472082"/>
                    <a:pt x="4853125" y="6471716"/>
                  </a:cubicBezTo>
                  <a:lnTo>
                    <a:pt x="4853125" y="6471716"/>
                  </a:lnTo>
                  <a:close/>
                  <a:moveTo>
                    <a:pt x="5529783" y="5659872"/>
                  </a:moveTo>
                  <a:lnTo>
                    <a:pt x="5586202" y="5826564"/>
                  </a:lnTo>
                  <a:lnTo>
                    <a:pt x="5632729" y="5962115"/>
                  </a:lnTo>
                  <a:lnTo>
                    <a:pt x="5577043" y="5840852"/>
                  </a:lnTo>
                  <a:lnTo>
                    <a:pt x="5509267" y="5695409"/>
                  </a:lnTo>
                  <a:cubicBezTo>
                    <a:pt x="5510000" y="5694676"/>
                    <a:pt x="5511099" y="5694310"/>
                    <a:pt x="5511831" y="5693210"/>
                  </a:cubicBezTo>
                  <a:cubicBezTo>
                    <a:pt x="5512564" y="5691379"/>
                    <a:pt x="5512564" y="5689547"/>
                    <a:pt x="5511831" y="5687715"/>
                  </a:cubicBezTo>
                  <a:cubicBezTo>
                    <a:pt x="5510366" y="5684051"/>
                    <a:pt x="5505970" y="5682220"/>
                    <a:pt x="5502306" y="5683685"/>
                  </a:cubicBezTo>
                  <a:cubicBezTo>
                    <a:pt x="5501207" y="5684418"/>
                    <a:pt x="5500108" y="5685151"/>
                    <a:pt x="5499375" y="5686616"/>
                  </a:cubicBezTo>
                  <a:lnTo>
                    <a:pt x="5326089" y="5621771"/>
                  </a:lnTo>
                  <a:lnTo>
                    <a:pt x="5180280" y="5567551"/>
                  </a:lnTo>
                  <a:lnTo>
                    <a:pt x="5338179" y="5609682"/>
                  </a:lnTo>
                  <a:lnTo>
                    <a:pt x="5529783" y="5659872"/>
                  </a:lnTo>
                  <a:close/>
                  <a:moveTo>
                    <a:pt x="5778538" y="6240545"/>
                  </a:moveTo>
                  <a:cubicBezTo>
                    <a:pt x="5778172" y="6242011"/>
                    <a:pt x="5778172" y="6243476"/>
                    <a:pt x="5778538" y="6245308"/>
                  </a:cubicBezTo>
                  <a:lnTo>
                    <a:pt x="5651046" y="6278280"/>
                  </a:lnTo>
                  <a:cubicBezTo>
                    <a:pt x="5597192" y="6292201"/>
                    <a:pt x="5543338" y="6306489"/>
                    <a:pt x="5523188" y="6311985"/>
                  </a:cubicBezTo>
                  <a:cubicBezTo>
                    <a:pt x="5522456" y="6310519"/>
                    <a:pt x="5521357" y="6309420"/>
                    <a:pt x="5519892" y="6308687"/>
                  </a:cubicBezTo>
                  <a:lnTo>
                    <a:pt x="5582172" y="6155551"/>
                  </a:lnTo>
                  <a:lnTo>
                    <a:pt x="5643353" y="6003147"/>
                  </a:lnTo>
                  <a:cubicBezTo>
                    <a:pt x="5644086" y="6003147"/>
                    <a:pt x="5644819" y="6003880"/>
                    <a:pt x="5645551" y="6003880"/>
                  </a:cubicBezTo>
                  <a:cubicBezTo>
                    <a:pt x="5646650" y="6003880"/>
                    <a:pt x="5647749" y="6003514"/>
                    <a:pt x="5648848" y="6003147"/>
                  </a:cubicBezTo>
                  <a:cubicBezTo>
                    <a:pt x="5659473" y="6022198"/>
                    <a:pt x="5687316" y="6070923"/>
                    <a:pt x="5714792" y="6120014"/>
                  </a:cubicBezTo>
                  <a:cubicBezTo>
                    <a:pt x="5743002" y="6169839"/>
                    <a:pt x="5771211" y="6219297"/>
                    <a:pt x="5781836" y="6237615"/>
                  </a:cubicBezTo>
                  <a:cubicBezTo>
                    <a:pt x="5780370" y="6238347"/>
                    <a:pt x="5779271" y="6239080"/>
                    <a:pt x="5778538" y="6240545"/>
                  </a:cubicBezTo>
                  <a:lnTo>
                    <a:pt x="5778538" y="6240545"/>
                  </a:lnTo>
                  <a:close/>
                  <a:moveTo>
                    <a:pt x="5278463" y="6379760"/>
                  </a:moveTo>
                  <a:cubicBezTo>
                    <a:pt x="5277730" y="6378295"/>
                    <a:pt x="5276265" y="6376830"/>
                    <a:pt x="5274800" y="6376097"/>
                  </a:cubicBezTo>
                  <a:cubicBezTo>
                    <a:pt x="5279929" y="6357779"/>
                    <a:pt x="5292751" y="6310519"/>
                    <a:pt x="5305207" y="6263260"/>
                  </a:cubicBezTo>
                  <a:lnTo>
                    <a:pt x="5333783" y="6154452"/>
                  </a:lnTo>
                  <a:cubicBezTo>
                    <a:pt x="5334515" y="6154452"/>
                    <a:pt x="5334882" y="6154818"/>
                    <a:pt x="5335248" y="6154818"/>
                  </a:cubicBezTo>
                  <a:cubicBezTo>
                    <a:pt x="5336714" y="6154818"/>
                    <a:pt x="5338546" y="6154452"/>
                    <a:pt x="5340011" y="6154086"/>
                  </a:cubicBezTo>
                  <a:cubicBezTo>
                    <a:pt x="5341110" y="6153719"/>
                    <a:pt x="5341476" y="6152254"/>
                    <a:pt x="5342575" y="6151521"/>
                  </a:cubicBezTo>
                  <a:lnTo>
                    <a:pt x="5423174" y="6230288"/>
                  </a:lnTo>
                  <a:cubicBezTo>
                    <a:pt x="5457977" y="6264359"/>
                    <a:pt x="5492781" y="6297697"/>
                    <a:pt x="5506702" y="6310886"/>
                  </a:cubicBezTo>
                  <a:cubicBezTo>
                    <a:pt x="5506336" y="6311252"/>
                    <a:pt x="5505970" y="6311618"/>
                    <a:pt x="5505604" y="6311985"/>
                  </a:cubicBezTo>
                  <a:cubicBezTo>
                    <a:pt x="5505237" y="6313450"/>
                    <a:pt x="5505237" y="6314916"/>
                    <a:pt x="5505604" y="6316381"/>
                  </a:cubicBezTo>
                  <a:lnTo>
                    <a:pt x="5392033" y="6347888"/>
                  </a:lnTo>
                  <a:cubicBezTo>
                    <a:pt x="5344407" y="6361076"/>
                    <a:pt x="5296415" y="6374631"/>
                    <a:pt x="5278463" y="6379760"/>
                  </a:cubicBezTo>
                  <a:lnTo>
                    <a:pt x="5278463" y="6379760"/>
                  </a:lnTo>
                  <a:close/>
                  <a:moveTo>
                    <a:pt x="4983913" y="5647783"/>
                  </a:moveTo>
                  <a:lnTo>
                    <a:pt x="4936653" y="5675259"/>
                  </a:lnTo>
                  <a:lnTo>
                    <a:pt x="4942515" y="5650713"/>
                  </a:lnTo>
                  <a:lnTo>
                    <a:pt x="4986844" y="5464605"/>
                  </a:lnTo>
                  <a:cubicBezTo>
                    <a:pt x="4988676" y="5484754"/>
                    <a:pt x="4993072" y="5531648"/>
                    <a:pt x="4997835" y="5578175"/>
                  </a:cubicBezTo>
                  <a:cubicBezTo>
                    <a:pt x="5000033" y="5598325"/>
                    <a:pt x="5001865" y="5618107"/>
                    <a:pt x="5003697" y="5636059"/>
                  </a:cubicBezTo>
                  <a:lnTo>
                    <a:pt x="4983913" y="5647783"/>
                  </a:lnTo>
                  <a:close/>
                  <a:moveTo>
                    <a:pt x="4985745" y="5651446"/>
                  </a:moveTo>
                  <a:lnTo>
                    <a:pt x="5004063" y="5640822"/>
                  </a:lnTo>
                  <a:cubicBezTo>
                    <a:pt x="5006627" y="5664635"/>
                    <a:pt x="5008459" y="5684051"/>
                    <a:pt x="5009558" y="5694310"/>
                  </a:cubicBezTo>
                  <a:cubicBezTo>
                    <a:pt x="5009192" y="5694310"/>
                    <a:pt x="5009192" y="5694310"/>
                    <a:pt x="5008826" y="5694310"/>
                  </a:cubicBezTo>
                  <a:cubicBezTo>
                    <a:pt x="5005528" y="5695775"/>
                    <a:pt x="5003697" y="5699072"/>
                    <a:pt x="5004063" y="5702369"/>
                  </a:cubicBezTo>
                  <a:lnTo>
                    <a:pt x="4926396" y="5718855"/>
                  </a:lnTo>
                  <a:cubicBezTo>
                    <a:pt x="4929326" y="5706399"/>
                    <a:pt x="4932624" y="5693577"/>
                    <a:pt x="4935555" y="5680755"/>
                  </a:cubicBezTo>
                  <a:lnTo>
                    <a:pt x="4985745" y="5651446"/>
                  </a:lnTo>
                  <a:close/>
                  <a:moveTo>
                    <a:pt x="5511465" y="6306856"/>
                  </a:moveTo>
                  <a:cubicBezTo>
                    <a:pt x="5510733" y="6307222"/>
                    <a:pt x="5510733" y="6307955"/>
                    <a:pt x="5510000" y="6308321"/>
                  </a:cubicBezTo>
                  <a:cubicBezTo>
                    <a:pt x="5496445" y="6295132"/>
                    <a:pt x="5461641" y="6261061"/>
                    <a:pt x="5426837" y="6227357"/>
                  </a:cubicBezTo>
                  <a:cubicBezTo>
                    <a:pt x="5393865" y="6195484"/>
                    <a:pt x="5360893" y="6163611"/>
                    <a:pt x="5345873" y="6148957"/>
                  </a:cubicBezTo>
                  <a:cubicBezTo>
                    <a:pt x="5346605" y="6148224"/>
                    <a:pt x="5347338" y="6147858"/>
                    <a:pt x="5348071" y="6147125"/>
                  </a:cubicBezTo>
                  <a:cubicBezTo>
                    <a:pt x="5349170" y="6144194"/>
                    <a:pt x="5349536" y="6140897"/>
                    <a:pt x="5348437" y="6137966"/>
                  </a:cubicBezTo>
                  <a:lnTo>
                    <a:pt x="5491682" y="6069458"/>
                  </a:lnTo>
                  <a:lnTo>
                    <a:pt x="5637492" y="5999117"/>
                  </a:lnTo>
                  <a:cubicBezTo>
                    <a:pt x="5638224" y="6000216"/>
                    <a:pt x="5638957" y="6001316"/>
                    <a:pt x="5640056" y="6002048"/>
                  </a:cubicBezTo>
                  <a:lnTo>
                    <a:pt x="5578508" y="6153719"/>
                  </a:lnTo>
                  <a:lnTo>
                    <a:pt x="5516960" y="6306856"/>
                  </a:lnTo>
                  <a:cubicBezTo>
                    <a:pt x="5514762" y="6306489"/>
                    <a:pt x="5513297" y="6306489"/>
                    <a:pt x="5511465" y="6306856"/>
                  </a:cubicBezTo>
                  <a:close/>
                  <a:moveTo>
                    <a:pt x="5004429" y="5705666"/>
                  </a:moveTo>
                  <a:cubicBezTo>
                    <a:pt x="5004795" y="5706399"/>
                    <a:pt x="5005162" y="5706766"/>
                    <a:pt x="5005895" y="5707498"/>
                  </a:cubicBezTo>
                  <a:cubicBezTo>
                    <a:pt x="4996003" y="5719222"/>
                    <a:pt x="4973655" y="5746332"/>
                    <a:pt x="4951674" y="5773076"/>
                  </a:cubicBezTo>
                  <a:lnTo>
                    <a:pt x="4898919" y="5837921"/>
                  </a:lnTo>
                  <a:cubicBezTo>
                    <a:pt x="4898552" y="5837554"/>
                    <a:pt x="4898552" y="5837188"/>
                    <a:pt x="4898186" y="5837188"/>
                  </a:cubicBezTo>
                  <a:cubicBezTo>
                    <a:pt x="4902583" y="5818504"/>
                    <a:pt x="4913207" y="5774541"/>
                    <a:pt x="4925663" y="5723252"/>
                  </a:cubicBezTo>
                  <a:lnTo>
                    <a:pt x="5004429" y="5705666"/>
                  </a:lnTo>
                  <a:close/>
                  <a:moveTo>
                    <a:pt x="5008459" y="5709696"/>
                  </a:moveTo>
                  <a:cubicBezTo>
                    <a:pt x="5008826" y="5709696"/>
                    <a:pt x="5008826" y="5709696"/>
                    <a:pt x="5009192" y="5710063"/>
                  </a:cubicBezTo>
                  <a:lnTo>
                    <a:pt x="5009192" y="5710796"/>
                  </a:lnTo>
                  <a:lnTo>
                    <a:pt x="4988309" y="5734975"/>
                  </a:lnTo>
                  <a:cubicBezTo>
                    <a:pt x="4996736" y="5724351"/>
                    <a:pt x="5003697" y="5715192"/>
                    <a:pt x="5008459" y="5709696"/>
                  </a:cubicBezTo>
                  <a:lnTo>
                    <a:pt x="5008459" y="5709696"/>
                  </a:lnTo>
                  <a:close/>
                  <a:moveTo>
                    <a:pt x="4903315" y="5850743"/>
                  </a:moveTo>
                  <a:cubicBezTo>
                    <a:pt x="4904414" y="5848179"/>
                    <a:pt x="4904414" y="5845248"/>
                    <a:pt x="4903315" y="5842684"/>
                  </a:cubicBezTo>
                  <a:cubicBezTo>
                    <a:pt x="4902949" y="5841584"/>
                    <a:pt x="4901850" y="5841218"/>
                    <a:pt x="4901117" y="5840485"/>
                  </a:cubicBezTo>
                  <a:lnTo>
                    <a:pt x="5007360" y="5718489"/>
                  </a:lnTo>
                  <a:lnTo>
                    <a:pt x="4976586" y="5881883"/>
                  </a:lnTo>
                  <a:cubicBezTo>
                    <a:pt x="4968160" y="5926579"/>
                    <a:pt x="4959734" y="5971640"/>
                    <a:pt x="4953506" y="6005345"/>
                  </a:cubicBezTo>
                  <a:lnTo>
                    <a:pt x="4952773" y="6005345"/>
                  </a:lnTo>
                  <a:cubicBezTo>
                    <a:pt x="4947278" y="5989958"/>
                    <a:pt x="4937020" y="5960284"/>
                    <a:pt x="4926396" y="5930975"/>
                  </a:cubicBezTo>
                  <a:lnTo>
                    <a:pt x="4898919" y="5854773"/>
                  </a:lnTo>
                  <a:cubicBezTo>
                    <a:pt x="4900751" y="5854040"/>
                    <a:pt x="4902216" y="5852575"/>
                    <a:pt x="4903315" y="5850743"/>
                  </a:cubicBezTo>
                  <a:close/>
                  <a:moveTo>
                    <a:pt x="4948377" y="6054437"/>
                  </a:moveTo>
                  <a:cubicBezTo>
                    <a:pt x="4949476" y="6050407"/>
                    <a:pt x="4950575" y="6045278"/>
                    <a:pt x="4951674" y="6040149"/>
                  </a:cubicBezTo>
                  <a:lnTo>
                    <a:pt x="4954239" y="6029159"/>
                  </a:lnTo>
                  <a:cubicBezTo>
                    <a:pt x="4954605" y="6029159"/>
                    <a:pt x="4954971" y="6029525"/>
                    <a:pt x="4954971" y="6029525"/>
                  </a:cubicBezTo>
                  <a:cubicBezTo>
                    <a:pt x="4955337" y="6029525"/>
                    <a:pt x="4956070" y="6029525"/>
                    <a:pt x="4956437" y="6029159"/>
                  </a:cubicBezTo>
                  <a:lnTo>
                    <a:pt x="4966695" y="6065428"/>
                  </a:lnTo>
                  <a:lnTo>
                    <a:pt x="4952773" y="6062497"/>
                  </a:lnTo>
                  <a:cubicBezTo>
                    <a:pt x="4952773" y="6061398"/>
                    <a:pt x="4953139" y="6060299"/>
                    <a:pt x="4952773" y="6059199"/>
                  </a:cubicBezTo>
                  <a:cubicBezTo>
                    <a:pt x="4952041" y="6057368"/>
                    <a:pt x="4950575" y="6055536"/>
                    <a:pt x="4948377" y="6054437"/>
                  </a:cubicBezTo>
                  <a:lnTo>
                    <a:pt x="4948377" y="6054437"/>
                  </a:lnTo>
                  <a:close/>
                  <a:moveTo>
                    <a:pt x="4959734" y="6028059"/>
                  </a:moveTo>
                  <a:cubicBezTo>
                    <a:pt x="4962298" y="6026960"/>
                    <a:pt x="4964130" y="6024762"/>
                    <a:pt x="4965596" y="6022564"/>
                  </a:cubicBezTo>
                  <a:lnTo>
                    <a:pt x="5144377" y="6081547"/>
                  </a:lnTo>
                  <a:lnTo>
                    <a:pt x="5305940" y="6133936"/>
                  </a:lnTo>
                  <a:lnTo>
                    <a:pt x="5140347" y="6100232"/>
                  </a:lnTo>
                  <a:lnTo>
                    <a:pt x="4970725" y="6066160"/>
                  </a:lnTo>
                  <a:lnTo>
                    <a:pt x="4959734" y="6028059"/>
                  </a:lnTo>
                  <a:close/>
                  <a:moveTo>
                    <a:pt x="5019816" y="5698339"/>
                  </a:moveTo>
                  <a:cubicBezTo>
                    <a:pt x="5019816" y="5697973"/>
                    <a:pt x="5019083" y="5697973"/>
                    <a:pt x="5019083" y="5697607"/>
                  </a:cubicBezTo>
                  <a:lnTo>
                    <a:pt x="5046194" y="5667932"/>
                  </a:lnTo>
                  <a:lnTo>
                    <a:pt x="5019816" y="5698339"/>
                  </a:lnTo>
                  <a:close/>
                  <a:moveTo>
                    <a:pt x="4894523" y="5836822"/>
                  </a:moveTo>
                  <a:cubicBezTo>
                    <a:pt x="4893057" y="5836456"/>
                    <a:pt x="4891592" y="5836456"/>
                    <a:pt x="4890126" y="5836822"/>
                  </a:cubicBezTo>
                  <a:cubicBezTo>
                    <a:pt x="4890126" y="5836822"/>
                    <a:pt x="4889760" y="5837188"/>
                    <a:pt x="4889760" y="5837188"/>
                  </a:cubicBezTo>
                  <a:lnTo>
                    <a:pt x="4860818" y="5793592"/>
                  </a:lnTo>
                  <a:cubicBezTo>
                    <a:pt x="4849827" y="5776740"/>
                    <a:pt x="4838470" y="5760254"/>
                    <a:pt x="4831876" y="5750362"/>
                  </a:cubicBezTo>
                  <a:cubicBezTo>
                    <a:pt x="4832975" y="5749263"/>
                    <a:pt x="4834440" y="5748897"/>
                    <a:pt x="4835173" y="5747431"/>
                  </a:cubicBezTo>
                  <a:cubicBezTo>
                    <a:pt x="4835539" y="5745966"/>
                    <a:pt x="4835539" y="5744134"/>
                    <a:pt x="4835173" y="5742668"/>
                  </a:cubicBezTo>
                  <a:cubicBezTo>
                    <a:pt x="4851659" y="5739371"/>
                    <a:pt x="4885364" y="5732044"/>
                    <a:pt x="4918702" y="5724717"/>
                  </a:cubicBezTo>
                  <a:lnTo>
                    <a:pt x="4920900" y="5724351"/>
                  </a:lnTo>
                  <a:lnTo>
                    <a:pt x="4894523" y="5836822"/>
                  </a:lnTo>
                  <a:close/>
                  <a:moveTo>
                    <a:pt x="4891225" y="5855872"/>
                  </a:moveTo>
                  <a:cubicBezTo>
                    <a:pt x="4891958" y="5856238"/>
                    <a:pt x="4893057" y="5856605"/>
                    <a:pt x="4893790" y="5856605"/>
                  </a:cubicBezTo>
                  <a:cubicBezTo>
                    <a:pt x="4894156" y="5856605"/>
                    <a:pt x="4894156" y="5856605"/>
                    <a:pt x="4894523" y="5856605"/>
                  </a:cubicBezTo>
                  <a:lnTo>
                    <a:pt x="4907345" y="5912291"/>
                  </a:lnTo>
                  <a:cubicBezTo>
                    <a:pt x="4902216" y="5901300"/>
                    <a:pt x="4897087" y="5890310"/>
                    <a:pt x="4891592" y="5879319"/>
                  </a:cubicBezTo>
                  <a:lnTo>
                    <a:pt x="4885730" y="5866863"/>
                  </a:lnTo>
                  <a:lnTo>
                    <a:pt x="4891225" y="5855872"/>
                  </a:lnTo>
                  <a:close/>
                  <a:moveTo>
                    <a:pt x="4902949" y="5877121"/>
                  </a:moveTo>
                  <a:lnTo>
                    <a:pt x="4922365" y="5932441"/>
                  </a:lnTo>
                  <a:cubicBezTo>
                    <a:pt x="4928228" y="5949293"/>
                    <a:pt x="4934455" y="5966145"/>
                    <a:pt x="4939584" y="5980799"/>
                  </a:cubicBezTo>
                  <a:cubicBezTo>
                    <a:pt x="4932624" y="5966145"/>
                    <a:pt x="4924197" y="5948560"/>
                    <a:pt x="4915038" y="5928777"/>
                  </a:cubicBezTo>
                  <a:cubicBezTo>
                    <a:pt x="4910642" y="5909360"/>
                    <a:pt x="4906246" y="5891409"/>
                    <a:pt x="4902949" y="5877121"/>
                  </a:cubicBezTo>
                  <a:lnTo>
                    <a:pt x="4902949" y="5877121"/>
                  </a:lnTo>
                  <a:close/>
                  <a:moveTo>
                    <a:pt x="4948377" y="6007543"/>
                  </a:moveTo>
                  <a:cubicBezTo>
                    <a:pt x="4943981" y="6010474"/>
                    <a:pt x="4941782" y="6016336"/>
                    <a:pt x="4943614" y="6021465"/>
                  </a:cubicBezTo>
                  <a:lnTo>
                    <a:pt x="4937753" y="6024396"/>
                  </a:lnTo>
                  <a:cubicBezTo>
                    <a:pt x="4933356" y="6004612"/>
                    <a:pt x="4927495" y="5979334"/>
                    <a:pt x="4921267" y="5954056"/>
                  </a:cubicBezTo>
                  <a:cubicBezTo>
                    <a:pt x="4920900" y="5951858"/>
                    <a:pt x="4920167" y="5950026"/>
                    <a:pt x="4919801" y="5947827"/>
                  </a:cubicBezTo>
                  <a:cubicBezTo>
                    <a:pt x="4932257" y="5973839"/>
                    <a:pt x="4942515" y="5995454"/>
                    <a:pt x="4948377" y="6007543"/>
                  </a:cubicBezTo>
                  <a:lnTo>
                    <a:pt x="4948377" y="6007543"/>
                  </a:lnTo>
                  <a:close/>
                  <a:moveTo>
                    <a:pt x="4945446" y="6024029"/>
                  </a:moveTo>
                  <a:cubicBezTo>
                    <a:pt x="4946545" y="6025495"/>
                    <a:pt x="4947644" y="6026594"/>
                    <a:pt x="4949110" y="6027693"/>
                  </a:cubicBezTo>
                  <a:cubicBezTo>
                    <a:pt x="4946912" y="6039050"/>
                    <a:pt x="4945446" y="6047843"/>
                    <a:pt x="4944347" y="6054070"/>
                  </a:cubicBezTo>
                  <a:cubicBezTo>
                    <a:pt x="4942882" y="6048209"/>
                    <a:pt x="4941050" y="6039050"/>
                    <a:pt x="4938485" y="6028059"/>
                  </a:cubicBezTo>
                  <a:lnTo>
                    <a:pt x="4945446" y="6024029"/>
                  </a:lnTo>
                  <a:close/>
                  <a:moveTo>
                    <a:pt x="4936287" y="6035020"/>
                  </a:moveTo>
                  <a:lnTo>
                    <a:pt x="4934455" y="6030257"/>
                  </a:lnTo>
                  <a:lnTo>
                    <a:pt x="4935188" y="6029891"/>
                  </a:lnTo>
                  <a:cubicBezTo>
                    <a:pt x="4935555" y="6031723"/>
                    <a:pt x="4935921" y="6033188"/>
                    <a:pt x="4936287" y="6035020"/>
                  </a:cubicBezTo>
                  <a:lnTo>
                    <a:pt x="4936287" y="6035020"/>
                  </a:lnTo>
                  <a:close/>
                  <a:moveTo>
                    <a:pt x="5067443" y="6401009"/>
                  </a:moveTo>
                  <a:lnTo>
                    <a:pt x="5012489" y="6210504"/>
                  </a:lnTo>
                  <a:lnTo>
                    <a:pt x="4971823" y="6069824"/>
                  </a:lnTo>
                  <a:lnTo>
                    <a:pt x="5139614" y="6103895"/>
                  </a:lnTo>
                  <a:lnTo>
                    <a:pt x="5322426" y="6140897"/>
                  </a:lnTo>
                  <a:cubicBezTo>
                    <a:pt x="5322426" y="6142729"/>
                    <a:pt x="5322426" y="6144927"/>
                    <a:pt x="5323158" y="6146759"/>
                  </a:cubicBezTo>
                  <a:cubicBezTo>
                    <a:pt x="5323525" y="6147858"/>
                    <a:pt x="5324624" y="6148590"/>
                    <a:pt x="5325356" y="6149323"/>
                  </a:cubicBezTo>
                  <a:lnTo>
                    <a:pt x="5199697" y="6271686"/>
                  </a:lnTo>
                  <a:lnTo>
                    <a:pt x="5067443" y="6401009"/>
                  </a:lnTo>
                  <a:close/>
                  <a:moveTo>
                    <a:pt x="5635293" y="5996187"/>
                  </a:moveTo>
                  <a:lnTo>
                    <a:pt x="5489118" y="6065794"/>
                  </a:lnTo>
                  <a:lnTo>
                    <a:pt x="5345873" y="6134669"/>
                  </a:lnTo>
                  <a:cubicBezTo>
                    <a:pt x="5344773" y="6132837"/>
                    <a:pt x="5342942" y="6131005"/>
                    <a:pt x="5340744" y="6130273"/>
                  </a:cubicBezTo>
                  <a:lnTo>
                    <a:pt x="5398994" y="5944530"/>
                  </a:lnTo>
                  <a:cubicBezTo>
                    <a:pt x="5426471" y="5855872"/>
                    <a:pt x="5453948" y="5767214"/>
                    <a:pt x="5459076" y="5749995"/>
                  </a:cubicBezTo>
                  <a:lnTo>
                    <a:pt x="5549932" y="5870893"/>
                  </a:lnTo>
                  <a:cubicBezTo>
                    <a:pt x="5586934" y="5919984"/>
                    <a:pt x="5623936" y="5968710"/>
                    <a:pt x="5637858" y="5986661"/>
                  </a:cubicBezTo>
                  <a:cubicBezTo>
                    <a:pt x="5635660" y="5989226"/>
                    <a:pt x="5634560" y="5992889"/>
                    <a:pt x="5635293" y="5996187"/>
                  </a:cubicBezTo>
                  <a:lnTo>
                    <a:pt x="5635293" y="5996187"/>
                  </a:lnTo>
                  <a:close/>
                  <a:moveTo>
                    <a:pt x="5456512" y="5747431"/>
                  </a:moveTo>
                  <a:cubicBezTo>
                    <a:pt x="5452848" y="5759521"/>
                    <a:pt x="5423906" y="5851476"/>
                    <a:pt x="5394964" y="5943431"/>
                  </a:cubicBezTo>
                  <a:cubicBezTo>
                    <a:pt x="5370785" y="6021831"/>
                    <a:pt x="5346605" y="6100232"/>
                    <a:pt x="5337446" y="6129173"/>
                  </a:cubicBezTo>
                  <a:cubicBezTo>
                    <a:pt x="5336714" y="6129173"/>
                    <a:pt x="5336347" y="6128441"/>
                    <a:pt x="5335248" y="6128441"/>
                  </a:cubicBezTo>
                  <a:cubicBezTo>
                    <a:pt x="5333417" y="6128441"/>
                    <a:pt x="5331951" y="6128807"/>
                    <a:pt x="5330485" y="6129173"/>
                  </a:cubicBezTo>
                  <a:cubicBezTo>
                    <a:pt x="5327555" y="6130273"/>
                    <a:pt x="5324990" y="6132837"/>
                    <a:pt x="5323891" y="6135768"/>
                  </a:cubicBezTo>
                  <a:lnTo>
                    <a:pt x="5145842" y="6077151"/>
                  </a:lnTo>
                  <a:lnTo>
                    <a:pt x="4966695" y="6018900"/>
                  </a:lnTo>
                  <a:cubicBezTo>
                    <a:pt x="4967061" y="6016702"/>
                    <a:pt x="4967061" y="6014504"/>
                    <a:pt x="4966328" y="6012306"/>
                  </a:cubicBezTo>
                  <a:cubicBezTo>
                    <a:pt x="4964863" y="6009009"/>
                    <a:pt x="4962298" y="6006444"/>
                    <a:pt x="4959001" y="6005345"/>
                  </a:cubicBezTo>
                  <a:cubicBezTo>
                    <a:pt x="4963398" y="5980799"/>
                    <a:pt x="4974754" y="5919984"/>
                    <a:pt x="4985745" y="5859536"/>
                  </a:cubicBezTo>
                  <a:cubicBezTo>
                    <a:pt x="4996736" y="5797988"/>
                    <a:pt x="5007726" y="5736807"/>
                    <a:pt x="5012123" y="5712627"/>
                  </a:cubicBezTo>
                  <a:lnTo>
                    <a:pt x="5014321" y="5710063"/>
                  </a:lnTo>
                  <a:cubicBezTo>
                    <a:pt x="5014687" y="5710063"/>
                    <a:pt x="5015054" y="5710063"/>
                    <a:pt x="5015420" y="5709696"/>
                  </a:cubicBezTo>
                  <a:cubicBezTo>
                    <a:pt x="5017985" y="5708598"/>
                    <a:pt x="5020183" y="5706033"/>
                    <a:pt x="5020183" y="5703102"/>
                  </a:cubicBezTo>
                  <a:lnTo>
                    <a:pt x="5020915" y="5702369"/>
                  </a:lnTo>
                  <a:lnTo>
                    <a:pt x="5141446" y="5562788"/>
                  </a:lnTo>
                  <a:cubicBezTo>
                    <a:pt x="5142545" y="5563521"/>
                    <a:pt x="5143644" y="5563887"/>
                    <a:pt x="5145110" y="5563887"/>
                  </a:cubicBezTo>
                  <a:cubicBezTo>
                    <a:pt x="5146209" y="5563887"/>
                    <a:pt x="5146942" y="5563521"/>
                    <a:pt x="5148041" y="5563154"/>
                  </a:cubicBezTo>
                  <a:cubicBezTo>
                    <a:pt x="5149140" y="5562788"/>
                    <a:pt x="5149506" y="5561689"/>
                    <a:pt x="5150239" y="5560956"/>
                  </a:cubicBezTo>
                  <a:lnTo>
                    <a:pt x="5300811" y="5652545"/>
                  </a:lnTo>
                  <a:lnTo>
                    <a:pt x="5456512" y="5747431"/>
                  </a:lnTo>
                  <a:cubicBezTo>
                    <a:pt x="5456878" y="5747065"/>
                    <a:pt x="5456878" y="5747065"/>
                    <a:pt x="5456512" y="5747431"/>
                  </a:cubicBezTo>
                  <a:cubicBezTo>
                    <a:pt x="5456878" y="5747797"/>
                    <a:pt x="5456512" y="5747431"/>
                    <a:pt x="5456512" y="5747431"/>
                  </a:cubicBezTo>
                  <a:close/>
                  <a:moveTo>
                    <a:pt x="4857521" y="5795790"/>
                  </a:moveTo>
                  <a:lnTo>
                    <a:pt x="4887195" y="5839752"/>
                  </a:lnTo>
                  <a:cubicBezTo>
                    <a:pt x="4886097" y="5840485"/>
                    <a:pt x="4884997" y="5841218"/>
                    <a:pt x="4884265" y="5842684"/>
                  </a:cubicBezTo>
                  <a:cubicBezTo>
                    <a:pt x="4882433" y="5847080"/>
                    <a:pt x="4883898" y="5852209"/>
                    <a:pt x="4887562" y="5855140"/>
                  </a:cubicBezTo>
                  <a:cubicBezTo>
                    <a:pt x="4886463" y="5857338"/>
                    <a:pt x="4884997" y="5860269"/>
                    <a:pt x="4883532" y="5863199"/>
                  </a:cubicBezTo>
                  <a:lnTo>
                    <a:pt x="4837005" y="5766115"/>
                  </a:lnTo>
                  <a:cubicBezTo>
                    <a:pt x="4843233" y="5774541"/>
                    <a:pt x="4850560" y="5785166"/>
                    <a:pt x="4857521" y="5795790"/>
                  </a:cubicBezTo>
                  <a:lnTo>
                    <a:pt x="4857521" y="5795790"/>
                  </a:lnTo>
                  <a:close/>
                  <a:moveTo>
                    <a:pt x="4952773" y="6065794"/>
                  </a:moveTo>
                  <a:lnTo>
                    <a:pt x="4967794" y="6068725"/>
                  </a:lnTo>
                  <a:lnTo>
                    <a:pt x="5008826" y="6210871"/>
                  </a:lnTo>
                  <a:lnTo>
                    <a:pt x="5048758" y="6348254"/>
                  </a:lnTo>
                  <a:lnTo>
                    <a:pt x="5007360" y="6232120"/>
                  </a:lnTo>
                  <a:lnTo>
                    <a:pt x="4948743" y="6069091"/>
                  </a:lnTo>
                  <a:cubicBezTo>
                    <a:pt x="4950575" y="6068725"/>
                    <a:pt x="4952041" y="6067626"/>
                    <a:pt x="4952773" y="6065794"/>
                  </a:cubicBezTo>
                  <a:lnTo>
                    <a:pt x="4952773" y="6065794"/>
                  </a:lnTo>
                  <a:close/>
                  <a:moveTo>
                    <a:pt x="5077334" y="5627999"/>
                  </a:moveTo>
                  <a:lnTo>
                    <a:pt x="5016519" y="5695042"/>
                  </a:lnTo>
                  <a:cubicBezTo>
                    <a:pt x="5015420" y="5694676"/>
                    <a:pt x="5014321" y="5694310"/>
                    <a:pt x="5013222" y="5694310"/>
                  </a:cubicBezTo>
                  <a:lnTo>
                    <a:pt x="5007726" y="5638624"/>
                  </a:lnTo>
                  <a:lnTo>
                    <a:pt x="5135951" y="5563887"/>
                  </a:lnTo>
                  <a:cubicBezTo>
                    <a:pt x="5124228" y="5576343"/>
                    <a:pt x="5100415" y="5601988"/>
                    <a:pt x="5077334" y="5627999"/>
                  </a:cubicBezTo>
                  <a:lnTo>
                    <a:pt x="5077334" y="5627999"/>
                  </a:lnTo>
                  <a:close/>
                  <a:moveTo>
                    <a:pt x="4922365" y="5719588"/>
                  </a:moveTo>
                  <a:lnTo>
                    <a:pt x="4917969" y="5720321"/>
                  </a:lnTo>
                  <a:cubicBezTo>
                    <a:pt x="4884631" y="5727282"/>
                    <a:pt x="4851659" y="5734609"/>
                    <a:pt x="4835173" y="5738272"/>
                  </a:cubicBezTo>
                  <a:lnTo>
                    <a:pt x="4930792" y="5682953"/>
                  </a:lnTo>
                  <a:lnTo>
                    <a:pt x="4922365" y="5719588"/>
                  </a:lnTo>
                  <a:close/>
                  <a:moveTo>
                    <a:pt x="4881700" y="5867229"/>
                  </a:moveTo>
                  <a:lnTo>
                    <a:pt x="4876938" y="5876388"/>
                  </a:lnTo>
                  <a:cubicBezTo>
                    <a:pt x="4863382" y="5840485"/>
                    <a:pt x="4850560" y="5806781"/>
                    <a:pt x="4841401" y="5781869"/>
                  </a:cubicBezTo>
                  <a:cubicBezTo>
                    <a:pt x="4852392" y="5804949"/>
                    <a:pt x="4866680" y="5835723"/>
                    <a:pt x="4881700" y="5867229"/>
                  </a:cubicBezTo>
                  <a:lnTo>
                    <a:pt x="4881700" y="5867229"/>
                  </a:lnTo>
                  <a:close/>
                  <a:moveTo>
                    <a:pt x="4883898" y="5871259"/>
                  </a:moveTo>
                  <a:lnTo>
                    <a:pt x="4888295" y="5880785"/>
                  </a:lnTo>
                  <a:cubicBezTo>
                    <a:pt x="4896354" y="5898003"/>
                    <a:pt x="4904414" y="5914855"/>
                    <a:pt x="4912108" y="5930975"/>
                  </a:cubicBezTo>
                  <a:lnTo>
                    <a:pt x="4917603" y="5954788"/>
                  </a:lnTo>
                  <a:cubicBezTo>
                    <a:pt x="4923465" y="5980433"/>
                    <a:pt x="4929693" y="6006078"/>
                    <a:pt x="4934455" y="6025861"/>
                  </a:cubicBezTo>
                  <a:lnTo>
                    <a:pt x="4933356" y="6026227"/>
                  </a:lnTo>
                  <a:lnTo>
                    <a:pt x="4886829" y="5901667"/>
                  </a:lnTo>
                  <a:cubicBezTo>
                    <a:pt x="4884265" y="5894706"/>
                    <a:pt x="4881700" y="5887745"/>
                    <a:pt x="4879136" y="5880785"/>
                  </a:cubicBezTo>
                  <a:lnTo>
                    <a:pt x="4883898" y="5871259"/>
                  </a:lnTo>
                  <a:close/>
                  <a:moveTo>
                    <a:pt x="4883166" y="5903132"/>
                  </a:moveTo>
                  <a:lnTo>
                    <a:pt x="4930426" y="6028059"/>
                  </a:lnTo>
                  <a:lnTo>
                    <a:pt x="4856421" y="6066527"/>
                  </a:lnTo>
                  <a:cubicBezTo>
                    <a:pt x="4816122" y="6087409"/>
                    <a:pt x="4776190" y="6108657"/>
                    <a:pt x="4763368" y="6115618"/>
                  </a:cubicBezTo>
                  <a:cubicBezTo>
                    <a:pt x="4771427" y="6099499"/>
                    <a:pt x="4800369" y="6041615"/>
                    <a:pt x="4828579" y="5983730"/>
                  </a:cubicBezTo>
                  <a:lnTo>
                    <a:pt x="4876938" y="5885547"/>
                  </a:lnTo>
                  <a:lnTo>
                    <a:pt x="4883166" y="5903132"/>
                  </a:lnTo>
                  <a:close/>
                  <a:moveTo>
                    <a:pt x="4857887" y="6070190"/>
                  </a:moveTo>
                  <a:lnTo>
                    <a:pt x="4931158" y="6031357"/>
                  </a:lnTo>
                  <a:cubicBezTo>
                    <a:pt x="4935188" y="6041981"/>
                    <a:pt x="4938119" y="6049674"/>
                    <a:pt x="4939951" y="6055170"/>
                  </a:cubicBezTo>
                  <a:cubicBezTo>
                    <a:pt x="4937386" y="6057001"/>
                    <a:pt x="4935921" y="6059932"/>
                    <a:pt x="4936287" y="6062863"/>
                  </a:cubicBezTo>
                  <a:cubicBezTo>
                    <a:pt x="4921267" y="6067260"/>
                    <a:pt x="4885730" y="6077884"/>
                    <a:pt x="4850926" y="6089241"/>
                  </a:cubicBezTo>
                  <a:lnTo>
                    <a:pt x="4777289" y="6112321"/>
                  </a:lnTo>
                  <a:cubicBezTo>
                    <a:pt x="4796340" y="6102796"/>
                    <a:pt x="4827113" y="6086676"/>
                    <a:pt x="4857887" y="6070190"/>
                  </a:cubicBezTo>
                  <a:lnTo>
                    <a:pt x="4857887" y="6070190"/>
                  </a:lnTo>
                  <a:close/>
                  <a:moveTo>
                    <a:pt x="5004063" y="6233585"/>
                  </a:moveTo>
                  <a:lnTo>
                    <a:pt x="5064512" y="6402108"/>
                  </a:lnTo>
                  <a:cubicBezTo>
                    <a:pt x="5064145" y="6402475"/>
                    <a:pt x="5064145" y="6402475"/>
                    <a:pt x="5063779" y="6402841"/>
                  </a:cubicBezTo>
                  <a:lnTo>
                    <a:pt x="5046560" y="6407970"/>
                  </a:lnTo>
                  <a:lnTo>
                    <a:pt x="5002597" y="6254833"/>
                  </a:lnTo>
                  <a:lnTo>
                    <a:pt x="4962665" y="6117084"/>
                  </a:lnTo>
                  <a:lnTo>
                    <a:pt x="5004063" y="6233585"/>
                  </a:lnTo>
                  <a:close/>
                  <a:moveTo>
                    <a:pt x="5064512" y="6406505"/>
                  </a:moveTo>
                  <a:lnTo>
                    <a:pt x="5059749" y="6425921"/>
                  </a:lnTo>
                  <a:cubicBezTo>
                    <a:pt x="5058284" y="6431783"/>
                    <a:pt x="5057184" y="6437279"/>
                    <a:pt x="5056085" y="6441675"/>
                  </a:cubicBezTo>
                  <a:lnTo>
                    <a:pt x="5047293" y="6411634"/>
                  </a:lnTo>
                  <a:lnTo>
                    <a:pt x="5064512" y="6406505"/>
                  </a:lnTo>
                  <a:close/>
                  <a:moveTo>
                    <a:pt x="5071839" y="6401742"/>
                  </a:moveTo>
                  <a:lnTo>
                    <a:pt x="5202994" y="6274250"/>
                  </a:lnTo>
                  <a:lnTo>
                    <a:pt x="5327921" y="6151888"/>
                  </a:lnTo>
                  <a:cubicBezTo>
                    <a:pt x="5329020" y="6152620"/>
                    <a:pt x="5329753" y="6152986"/>
                    <a:pt x="5330852" y="6153353"/>
                  </a:cubicBezTo>
                  <a:cubicBezTo>
                    <a:pt x="5325356" y="6173869"/>
                    <a:pt x="5313633" y="6217832"/>
                    <a:pt x="5301543" y="6262160"/>
                  </a:cubicBezTo>
                  <a:cubicBezTo>
                    <a:pt x="5288721" y="6310153"/>
                    <a:pt x="5276265" y="6357779"/>
                    <a:pt x="5271502" y="6375731"/>
                  </a:cubicBezTo>
                  <a:cubicBezTo>
                    <a:pt x="5270403" y="6375364"/>
                    <a:pt x="5268938" y="6375364"/>
                    <a:pt x="5267839" y="6375731"/>
                  </a:cubicBezTo>
                  <a:cubicBezTo>
                    <a:pt x="5264908" y="6377196"/>
                    <a:pt x="5263076" y="6379760"/>
                    <a:pt x="5263076" y="6383058"/>
                  </a:cubicBezTo>
                  <a:cubicBezTo>
                    <a:pt x="5246957" y="6384523"/>
                    <a:pt x="5207756" y="6388187"/>
                    <a:pt x="5168923" y="6392217"/>
                  </a:cubicBezTo>
                  <a:lnTo>
                    <a:pt x="5071839" y="6401742"/>
                  </a:lnTo>
                  <a:close/>
                  <a:moveTo>
                    <a:pt x="5553962" y="5868695"/>
                  </a:moveTo>
                  <a:cubicBezTo>
                    <a:pt x="5508901" y="5809345"/>
                    <a:pt x="5464571" y="5750728"/>
                    <a:pt x="5461275" y="5746332"/>
                  </a:cubicBezTo>
                  <a:cubicBezTo>
                    <a:pt x="5461275" y="5745966"/>
                    <a:pt x="5461641" y="5745966"/>
                    <a:pt x="5461641" y="5745599"/>
                  </a:cubicBezTo>
                  <a:cubicBezTo>
                    <a:pt x="5461641" y="5745233"/>
                    <a:pt x="5460542" y="5744867"/>
                    <a:pt x="5459809" y="5744867"/>
                  </a:cubicBezTo>
                  <a:lnTo>
                    <a:pt x="5303742" y="5649614"/>
                  </a:lnTo>
                  <a:lnTo>
                    <a:pt x="5163061" y="5564620"/>
                  </a:lnTo>
                  <a:lnTo>
                    <a:pt x="5324990" y="5625435"/>
                  </a:lnTo>
                  <a:lnTo>
                    <a:pt x="5498643" y="5689913"/>
                  </a:lnTo>
                  <a:cubicBezTo>
                    <a:pt x="5497543" y="5693210"/>
                    <a:pt x="5499375" y="5696508"/>
                    <a:pt x="5502673" y="5697607"/>
                  </a:cubicBezTo>
                  <a:cubicBezTo>
                    <a:pt x="5503406" y="5697973"/>
                    <a:pt x="5504504" y="5697973"/>
                    <a:pt x="5505237" y="5697973"/>
                  </a:cubicBezTo>
                  <a:cubicBezTo>
                    <a:pt x="5505604" y="5697973"/>
                    <a:pt x="5505970" y="5697973"/>
                    <a:pt x="5506702" y="5697607"/>
                  </a:cubicBezTo>
                  <a:cubicBezTo>
                    <a:pt x="5515495" y="5716657"/>
                    <a:pt x="5544437" y="5779304"/>
                    <a:pt x="5573746" y="5843050"/>
                  </a:cubicBezTo>
                  <a:cubicBezTo>
                    <a:pt x="5599390" y="5898369"/>
                    <a:pt x="5625035" y="5953689"/>
                    <a:pt x="5637125" y="5979334"/>
                  </a:cubicBezTo>
                  <a:cubicBezTo>
                    <a:pt x="5620273" y="5957353"/>
                    <a:pt x="5586934" y="5912657"/>
                    <a:pt x="5553962" y="5868695"/>
                  </a:cubicBezTo>
                  <a:lnTo>
                    <a:pt x="5553962" y="5868695"/>
                  </a:lnTo>
                  <a:close/>
                  <a:moveTo>
                    <a:pt x="4869977" y="6465854"/>
                  </a:moveTo>
                  <a:lnTo>
                    <a:pt x="4960467" y="6438744"/>
                  </a:lnTo>
                  <a:cubicBezTo>
                    <a:pt x="4992340" y="6429218"/>
                    <a:pt x="5023846" y="6419327"/>
                    <a:pt x="5044728" y="6413099"/>
                  </a:cubicBezTo>
                  <a:lnTo>
                    <a:pt x="5054986" y="6447902"/>
                  </a:lnTo>
                  <a:cubicBezTo>
                    <a:pt x="5045461" y="6448635"/>
                    <a:pt x="5000033" y="6452665"/>
                    <a:pt x="4954971" y="6457428"/>
                  </a:cubicBezTo>
                  <a:lnTo>
                    <a:pt x="4869977" y="6465854"/>
                  </a:lnTo>
                  <a:close/>
                  <a:moveTo>
                    <a:pt x="5059382" y="6446437"/>
                  </a:moveTo>
                  <a:cubicBezTo>
                    <a:pt x="5060482" y="6442407"/>
                    <a:pt x="5062314" y="6434714"/>
                    <a:pt x="5064145" y="6427020"/>
                  </a:cubicBezTo>
                  <a:lnTo>
                    <a:pt x="5068541" y="6406871"/>
                  </a:lnTo>
                  <a:lnTo>
                    <a:pt x="5068541" y="6406871"/>
                  </a:lnTo>
                  <a:cubicBezTo>
                    <a:pt x="5069274" y="6406505"/>
                    <a:pt x="5069641" y="6406138"/>
                    <a:pt x="5070007" y="6405405"/>
                  </a:cubicBezTo>
                  <a:lnTo>
                    <a:pt x="5169655" y="6395880"/>
                  </a:lnTo>
                  <a:cubicBezTo>
                    <a:pt x="5201895" y="6392949"/>
                    <a:pt x="5234134" y="6389652"/>
                    <a:pt x="5253551" y="6387454"/>
                  </a:cubicBezTo>
                  <a:lnTo>
                    <a:pt x="5163794" y="6414564"/>
                  </a:lnTo>
                  <a:cubicBezTo>
                    <a:pt x="5116901" y="6428486"/>
                    <a:pt x="5070739" y="6442774"/>
                    <a:pt x="5059382" y="6446437"/>
                  </a:cubicBezTo>
                  <a:lnTo>
                    <a:pt x="5059382" y="6446437"/>
                  </a:lnTo>
                  <a:close/>
                  <a:moveTo>
                    <a:pt x="5137783" y="5558758"/>
                  </a:moveTo>
                  <a:lnTo>
                    <a:pt x="5007360" y="5634227"/>
                  </a:lnTo>
                  <a:lnTo>
                    <a:pt x="5001865" y="5577808"/>
                  </a:lnTo>
                  <a:cubicBezTo>
                    <a:pt x="4997102" y="5526885"/>
                    <a:pt x="4991607" y="5476328"/>
                    <a:pt x="4990141" y="5459842"/>
                  </a:cubicBezTo>
                  <a:cubicBezTo>
                    <a:pt x="4990874" y="5459476"/>
                    <a:pt x="4990874" y="5458743"/>
                    <a:pt x="4991607" y="5458377"/>
                  </a:cubicBezTo>
                  <a:cubicBezTo>
                    <a:pt x="5002964" y="5465704"/>
                    <a:pt x="5034104" y="5486586"/>
                    <a:pt x="5065611" y="5506736"/>
                  </a:cubicBezTo>
                  <a:lnTo>
                    <a:pt x="5138149" y="5553629"/>
                  </a:lnTo>
                  <a:cubicBezTo>
                    <a:pt x="5137416" y="5555461"/>
                    <a:pt x="5137416" y="5556926"/>
                    <a:pt x="5137783" y="5558758"/>
                  </a:cubicBezTo>
                  <a:close/>
                  <a:moveTo>
                    <a:pt x="4983181" y="5466070"/>
                  </a:moveTo>
                  <a:cubicBezTo>
                    <a:pt x="4976220" y="5495012"/>
                    <a:pt x="4957536" y="5572313"/>
                    <a:pt x="4938851" y="5649981"/>
                  </a:cubicBezTo>
                  <a:lnTo>
                    <a:pt x="4932257" y="5678190"/>
                  </a:lnTo>
                  <a:lnTo>
                    <a:pt x="4832975" y="5736074"/>
                  </a:lnTo>
                  <a:cubicBezTo>
                    <a:pt x="4832608" y="5735708"/>
                    <a:pt x="4831876" y="5734975"/>
                    <a:pt x="4831510" y="5734609"/>
                  </a:cubicBezTo>
                  <a:cubicBezTo>
                    <a:pt x="4843599" y="5713360"/>
                    <a:pt x="4875839" y="5656941"/>
                    <a:pt x="4908078" y="5599423"/>
                  </a:cubicBezTo>
                  <a:cubicBezTo>
                    <a:pt x="4939218" y="5544104"/>
                    <a:pt x="4970358" y="5488784"/>
                    <a:pt x="4983181" y="5466070"/>
                  </a:cubicBezTo>
                  <a:lnTo>
                    <a:pt x="4983181" y="5466070"/>
                  </a:lnTo>
                  <a:close/>
                  <a:moveTo>
                    <a:pt x="4824549" y="5754026"/>
                  </a:moveTo>
                  <a:cubicBezTo>
                    <a:pt x="4825281" y="5754026"/>
                    <a:pt x="4826014" y="5753659"/>
                    <a:pt x="4826747" y="5753659"/>
                  </a:cubicBezTo>
                  <a:lnTo>
                    <a:pt x="4874373" y="5881151"/>
                  </a:lnTo>
                  <a:cubicBezTo>
                    <a:pt x="4861184" y="5907528"/>
                    <a:pt x="4842867" y="5944530"/>
                    <a:pt x="4824182" y="5982265"/>
                  </a:cubicBezTo>
                  <a:cubicBezTo>
                    <a:pt x="4798538" y="6033921"/>
                    <a:pt x="4772893" y="6086310"/>
                    <a:pt x="4762268" y="6108291"/>
                  </a:cubicBezTo>
                  <a:cubicBezTo>
                    <a:pt x="4767397" y="6080082"/>
                    <a:pt x="4780220" y="6006078"/>
                    <a:pt x="4793409" y="5931708"/>
                  </a:cubicBezTo>
                  <a:lnTo>
                    <a:pt x="4824549" y="5754026"/>
                  </a:lnTo>
                  <a:lnTo>
                    <a:pt x="4824549" y="5754026"/>
                  </a:lnTo>
                  <a:close/>
                  <a:moveTo>
                    <a:pt x="4761536" y="6121114"/>
                  </a:moveTo>
                  <a:lnTo>
                    <a:pt x="4852392" y="6093271"/>
                  </a:lnTo>
                  <a:cubicBezTo>
                    <a:pt x="4887195" y="6082646"/>
                    <a:pt x="4921999" y="6071656"/>
                    <a:pt x="4937020" y="6066893"/>
                  </a:cubicBezTo>
                  <a:cubicBezTo>
                    <a:pt x="4938485" y="6069824"/>
                    <a:pt x="4941416" y="6071656"/>
                    <a:pt x="4944714" y="6071656"/>
                  </a:cubicBezTo>
                  <a:cubicBezTo>
                    <a:pt x="4945080" y="6071656"/>
                    <a:pt x="4945080" y="6071656"/>
                    <a:pt x="4945446" y="6071656"/>
                  </a:cubicBezTo>
                  <a:lnTo>
                    <a:pt x="4998568" y="6256665"/>
                  </a:lnTo>
                  <a:lnTo>
                    <a:pt x="5042896" y="6409435"/>
                  </a:lnTo>
                  <a:cubicBezTo>
                    <a:pt x="5022014" y="6415663"/>
                    <a:pt x="4990508" y="6425189"/>
                    <a:pt x="4958635" y="6435080"/>
                  </a:cubicBezTo>
                  <a:lnTo>
                    <a:pt x="4853125" y="6467320"/>
                  </a:lnTo>
                  <a:cubicBezTo>
                    <a:pt x="4849827" y="6455230"/>
                    <a:pt x="4828579" y="6374998"/>
                    <a:pt x="4806964" y="6294400"/>
                  </a:cubicBezTo>
                  <a:cubicBezTo>
                    <a:pt x="4785715" y="6214534"/>
                    <a:pt x="4764100" y="6135035"/>
                    <a:pt x="4760437" y="6121846"/>
                  </a:cubicBezTo>
                  <a:cubicBezTo>
                    <a:pt x="4761169" y="6121846"/>
                    <a:pt x="4761169" y="6121480"/>
                    <a:pt x="4761536" y="6121114"/>
                  </a:cubicBezTo>
                  <a:close/>
                  <a:moveTo>
                    <a:pt x="4808063" y="5648515"/>
                  </a:moveTo>
                  <a:cubicBezTo>
                    <a:pt x="4808063" y="5648515"/>
                    <a:pt x="4808429" y="5648881"/>
                    <a:pt x="4808063" y="5648515"/>
                  </a:cubicBezTo>
                  <a:cubicBezTo>
                    <a:pt x="4809895" y="5648149"/>
                    <a:pt x="4810627" y="5647050"/>
                    <a:pt x="4810261" y="5645584"/>
                  </a:cubicBezTo>
                  <a:cubicBezTo>
                    <a:pt x="4809895" y="5644119"/>
                    <a:pt x="4808795" y="5643386"/>
                    <a:pt x="4807330" y="5643752"/>
                  </a:cubicBezTo>
                  <a:lnTo>
                    <a:pt x="4807330" y="5643752"/>
                  </a:lnTo>
                  <a:lnTo>
                    <a:pt x="4731494" y="5593562"/>
                  </a:lnTo>
                  <a:lnTo>
                    <a:pt x="4659689" y="5546668"/>
                  </a:lnTo>
                  <a:cubicBezTo>
                    <a:pt x="4660055" y="5545203"/>
                    <a:pt x="4660421" y="5543738"/>
                    <a:pt x="4660055" y="5542272"/>
                  </a:cubicBezTo>
                  <a:cubicBezTo>
                    <a:pt x="4658956" y="5538609"/>
                    <a:pt x="4654926" y="5536410"/>
                    <a:pt x="4651262" y="5537509"/>
                  </a:cubicBezTo>
                  <a:cubicBezTo>
                    <a:pt x="4649431" y="5538242"/>
                    <a:pt x="4647966" y="5539341"/>
                    <a:pt x="4647233" y="5541173"/>
                  </a:cubicBezTo>
                  <a:lnTo>
                    <a:pt x="4448302" y="5492814"/>
                  </a:lnTo>
                  <a:lnTo>
                    <a:pt x="4493363" y="5322825"/>
                  </a:lnTo>
                  <a:lnTo>
                    <a:pt x="4543188" y="5305607"/>
                  </a:lnTo>
                  <a:lnTo>
                    <a:pt x="4625984" y="5276664"/>
                  </a:lnTo>
                  <a:cubicBezTo>
                    <a:pt x="4627083" y="5278130"/>
                    <a:pt x="4628549" y="5278862"/>
                    <a:pt x="4630380" y="5279229"/>
                  </a:cubicBezTo>
                  <a:cubicBezTo>
                    <a:pt x="4631113" y="5279229"/>
                    <a:pt x="4631480" y="5279229"/>
                    <a:pt x="4632212" y="5278862"/>
                  </a:cubicBezTo>
                  <a:cubicBezTo>
                    <a:pt x="4633678" y="5278496"/>
                    <a:pt x="4634776" y="5277397"/>
                    <a:pt x="4635509" y="5275932"/>
                  </a:cubicBezTo>
                  <a:cubicBezTo>
                    <a:pt x="4636242" y="5274466"/>
                    <a:pt x="4636242" y="5273001"/>
                    <a:pt x="4635876" y="5271535"/>
                  </a:cubicBezTo>
                  <a:cubicBezTo>
                    <a:pt x="4634776" y="5268971"/>
                    <a:pt x="4632212" y="5267506"/>
                    <a:pt x="4629281" y="5267872"/>
                  </a:cubicBezTo>
                  <a:cubicBezTo>
                    <a:pt x="4623053" y="5256149"/>
                    <a:pt x="4605468" y="5222810"/>
                    <a:pt x="4587883" y="5189105"/>
                  </a:cubicBezTo>
                  <a:lnTo>
                    <a:pt x="4546119" y="5110339"/>
                  </a:lnTo>
                  <a:cubicBezTo>
                    <a:pt x="4547584" y="5108873"/>
                    <a:pt x="4548317" y="5106675"/>
                    <a:pt x="4547950" y="5104477"/>
                  </a:cubicBezTo>
                  <a:cubicBezTo>
                    <a:pt x="4546851" y="5101546"/>
                    <a:pt x="4543554" y="5100081"/>
                    <a:pt x="4540623" y="5100814"/>
                  </a:cubicBezTo>
                  <a:cubicBezTo>
                    <a:pt x="4537692" y="5101913"/>
                    <a:pt x="4535861" y="5105210"/>
                    <a:pt x="4536593" y="5108141"/>
                  </a:cubicBezTo>
                  <a:cubicBezTo>
                    <a:pt x="4536960" y="5109606"/>
                    <a:pt x="4538059" y="5110705"/>
                    <a:pt x="4539524" y="5111438"/>
                  </a:cubicBezTo>
                  <a:lnTo>
                    <a:pt x="4495561" y="5298646"/>
                  </a:lnTo>
                  <a:cubicBezTo>
                    <a:pt x="4494829" y="5298646"/>
                    <a:pt x="4494096" y="5298279"/>
                    <a:pt x="4493363" y="5298646"/>
                  </a:cubicBezTo>
                  <a:cubicBezTo>
                    <a:pt x="4490799" y="5299745"/>
                    <a:pt x="4488967" y="5302309"/>
                    <a:pt x="4488967" y="5304874"/>
                  </a:cubicBezTo>
                  <a:lnTo>
                    <a:pt x="4293333" y="5336380"/>
                  </a:lnTo>
                  <a:lnTo>
                    <a:pt x="4293333" y="5336380"/>
                  </a:lnTo>
                  <a:cubicBezTo>
                    <a:pt x="4292967" y="5336380"/>
                    <a:pt x="4292601" y="5336380"/>
                    <a:pt x="4292601" y="5336747"/>
                  </a:cubicBezTo>
                  <a:cubicBezTo>
                    <a:pt x="4292601" y="5336747"/>
                    <a:pt x="4292601" y="5337113"/>
                    <a:pt x="4292601" y="5337479"/>
                  </a:cubicBezTo>
                  <a:cubicBezTo>
                    <a:pt x="4292601" y="5337846"/>
                    <a:pt x="4292234" y="5337846"/>
                    <a:pt x="4292234" y="5338212"/>
                  </a:cubicBezTo>
                  <a:lnTo>
                    <a:pt x="4292234" y="5338212"/>
                  </a:lnTo>
                  <a:cubicBezTo>
                    <a:pt x="4292234" y="5338579"/>
                    <a:pt x="4292601" y="5338945"/>
                    <a:pt x="4292601" y="5338945"/>
                  </a:cubicBezTo>
                  <a:cubicBezTo>
                    <a:pt x="4292601" y="5338945"/>
                    <a:pt x="4292601" y="5339311"/>
                    <a:pt x="4292601" y="5339311"/>
                  </a:cubicBezTo>
                  <a:lnTo>
                    <a:pt x="4442807" y="5492814"/>
                  </a:lnTo>
                  <a:lnTo>
                    <a:pt x="4247539" y="5531281"/>
                  </a:lnTo>
                  <a:cubicBezTo>
                    <a:pt x="4247173" y="5531281"/>
                    <a:pt x="4247173" y="5531648"/>
                    <a:pt x="4247173" y="5531648"/>
                  </a:cubicBezTo>
                  <a:cubicBezTo>
                    <a:pt x="4247173" y="5531648"/>
                    <a:pt x="4246806" y="5531648"/>
                    <a:pt x="4246806" y="5531648"/>
                  </a:cubicBezTo>
                  <a:lnTo>
                    <a:pt x="4246806" y="5531648"/>
                  </a:lnTo>
                  <a:lnTo>
                    <a:pt x="4246806" y="5531648"/>
                  </a:lnTo>
                  <a:cubicBezTo>
                    <a:pt x="4246806" y="5531648"/>
                    <a:pt x="4246806" y="5532014"/>
                    <a:pt x="4246806" y="5532014"/>
                  </a:cubicBezTo>
                  <a:lnTo>
                    <a:pt x="4246806" y="5532014"/>
                  </a:lnTo>
                  <a:cubicBezTo>
                    <a:pt x="4246806" y="5532014"/>
                    <a:pt x="4246806" y="5532014"/>
                    <a:pt x="4246440" y="5532381"/>
                  </a:cubicBezTo>
                  <a:cubicBezTo>
                    <a:pt x="4246073" y="5532747"/>
                    <a:pt x="4246440" y="5532381"/>
                    <a:pt x="4246440" y="5532747"/>
                  </a:cubicBezTo>
                  <a:cubicBezTo>
                    <a:pt x="4246440" y="5533113"/>
                    <a:pt x="4246440" y="5532747"/>
                    <a:pt x="4246440" y="5533113"/>
                  </a:cubicBezTo>
                  <a:lnTo>
                    <a:pt x="4248271" y="5590265"/>
                  </a:lnTo>
                  <a:cubicBezTo>
                    <a:pt x="4249371" y="5618840"/>
                    <a:pt x="4250470" y="5647416"/>
                    <a:pt x="4250470" y="5647416"/>
                  </a:cubicBezTo>
                  <a:lnTo>
                    <a:pt x="4250470" y="5647416"/>
                  </a:lnTo>
                  <a:cubicBezTo>
                    <a:pt x="4250470" y="5647416"/>
                    <a:pt x="4250470" y="5647416"/>
                    <a:pt x="4250470" y="5647783"/>
                  </a:cubicBezTo>
                  <a:lnTo>
                    <a:pt x="4264391" y="5708598"/>
                  </a:lnTo>
                  <a:cubicBezTo>
                    <a:pt x="4269887" y="5731678"/>
                    <a:pt x="4275382" y="5754758"/>
                    <a:pt x="4277580" y="5764650"/>
                  </a:cubicBezTo>
                  <a:cubicBezTo>
                    <a:pt x="4275382" y="5765749"/>
                    <a:pt x="4274283" y="5768313"/>
                    <a:pt x="4275016" y="5770878"/>
                  </a:cubicBezTo>
                  <a:cubicBezTo>
                    <a:pt x="4275748" y="5773076"/>
                    <a:pt x="4277580" y="5774175"/>
                    <a:pt x="4279778" y="5774541"/>
                  </a:cubicBezTo>
                  <a:lnTo>
                    <a:pt x="4292967" y="5838654"/>
                  </a:lnTo>
                  <a:lnTo>
                    <a:pt x="4306522" y="5902400"/>
                  </a:lnTo>
                  <a:cubicBezTo>
                    <a:pt x="4303958" y="5903498"/>
                    <a:pt x="4302859" y="5906429"/>
                    <a:pt x="4303592" y="5908994"/>
                  </a:cubicBezTo>
                  <a:cubicBezTo>
                    <a:pt x="4303958" y="5910459"/>
                    <a:pt x="4305057" y="5911559"/>
                    <a:pt x="4306156" y="5911925"/>
                  </a:cubicBezTo>
                  <a:lnTo>
                    <a:pt x="4246440" y="6118183"/>
                  </a:lnTo>
                  <a:cubicBezTo>
                    <a:pt x="4246073" y="6118916"/>
                    <a:pt x="4245341" y="6118916"/>
                    <a:pt x="4245707" y="6119648"/>
                  </a:cubicBezTo>
                  <a:cubicBezTo>
                    <a:pt x="4246073" y="6120381"/>
                    <a:pt x="4246440" y="6120014"/>
                    <a:pt x="4246806" y="6120014"/>
                  </a:cubicBezTo>
                  <a:lnTo>
                    <a:pt x="4287472" y="6205375"/>
                  </a:lnTo>
                  <a:lnTo>
                    <a:pt x="4325939" y="6285607"/>
                  </a:lnTo>
                  <a:cubicBezTo>
                    <a:pt x="4323741" y="6287073"/>
                    <a:pt x="4323008" y="6290003"/>
                    <a:pt x="4323374" y="6292568"/>
                  </a:cubicBezTo>
                  <a:cubicBezTo>
                    <a:pt x="4324474" y="6296232"/>
                    <a:pt x="4328503" y="6298063"/>
                    <a:pt x="4332167" y="6296964"/>
                  </a:cubicBezTo>
                  <a:cubicBezTo>
                    <a:pt x="4335831" y="6295865"/>
                    <a:pt x="4337662" y="6291835"/>
                    <a:pt x="4336564" y="6288172"/>
                  </a:cubicBezTo>
                  <a:cubicBezTo>
                    <a:pt x="4335831" y="6285974"/>
                    <a:pt x="4333999" y="6284508"/>
                    <a:pt x="4331801" y="6284142"/>
                  </a:cubicBezTo>
                  <a:lnTo>
                    <a:pt x="4335831" y="6180097"/>
                  </a:lnTo>
                  <a:lnTo>
                    <a:pt x="4366604" y="6200979"/>
                  </a:lnTo>
                  <a:cubicBezTo>
                    <a:pt x="4366971" y="6200979"/>
                    <a:pt x="4366971" y="6200979"/>
                    <a:pt x="4367337" y="6200979"/>
                  </a:cubicBezTo>
                  <a:cubicBezTo>
                    <a:pt x="4367704" y="6200979"/>
                    <a:pt x="4368070" y="6201712"/>
                    <a:pt x="4368070" y="6201346"/>
                  </a:cubicBezTo>
                  <a:cubicBezTo>
                    <a:pt x="4368070" y="6200979"/>
                    <a:pt x="4368436" y="6200613"/>
                    <a:pt x="4368803" y="6200246"/>
                  </a:cubicBezTo>
                  <a:cubicBezTo>
                    <a:pt x="4369169" y="6199880"/>
                    <a:pt x="4369169" y="6200246"/>
                    <a:pt x="4369169" y="6199880"/>
                  </a:cubicBezTo>
                  <a:cubicBezTo>
                    <a:pt x="4369169" y="6199514"/>
                    <a:pt x="4369169" y="6199880"/>
                    <a:pt x="4369169" y="6199880"/>
                  </a:cubicBezTo>
                  <a:cubicBezTo>
                    <a:pt x="4369169" y="6199880"/>
                    <a:pt x="4369535" y="6199514"/>
                    <a:pt x="4369535" y="6199514"/>
                  </a:cubicBezTo>
                  <a:cubicBezTo>
                    <a:pt x="4369535" y="6199514"/>
                    <a:pt x="4369535" y="6199514"/>
                    <a:pt x="4369535" y="6199514"/>
                  </a:cubicBezTo>
                  <a:lnTo>
                    <a:pt x="4369535" y="6199514"/>
                  </a:lnTo>
                  <a:cubicBezTo>
                    <a:pt x="4369535" y="6199148"/>
                    <a:pt x="4369902" y="6199148"/>
                    <a:pt x="4369902" y="6198781"/>
                  </a:cubicBezTo>
                  <a:cubicBezTo>
                    <a:pt x="4369902" y="6198415"/>
                    <a:pt x="4369535" y="6198781"/>
                    <a:pt x="4369169" y="6198415"/>
                  </a:cubicBezTo>
                  <a:lnTo>
                    <a:pt x="4354881" y="6129906"/>
                  </a:lnTo>
                  <a:cubicBezTo>
                    <a:pt x="4349386" y="6103528"/>
                    <a:pt x="4343891" y="6077517"/>
                    <a:pt x="4341326" y="6066527"/>
                  </a:cubicBezTo>
                  <a:cubicBezTo>
                    <a:pt x="4343524" y="6065428"/>
                    <a:pt x="4344989" y="6062863"/>
                    <a:pt x="4344257" y="6060299"/>
                  </a:cubicBezTo>
                  <a:lnTo>
                    <a:pt x="4411666" y="6028059"/>
                  </a:lnTo>
                  <a:lnTo>
                    <a:pt x="4478709" y="5995454"/>
                  </a:lnTo>
                  <a:cubicBezTo>
                    <a:pt x="4479808" y="5996919"/>
                    <a:pt x="4481640" y="5997652"/>
                    <a:pt x="4483106" y="5997652"/>
                  </a:cubicBezTo>
                  <a:cubicBezTo>
                    <a:pt x="4483838" y="5997652"/>
                    <a:pt x="4484571" y="5997652"/>
                    <a:pt x="4484937" y="5997285"/>
                  </a:cubicBezTo>
                  <a:cubicBezTo>
                    <a:pt x="4488234" y="5996187"/>
                    <a:pt x="4490066" y="5992523"/>
                    <a:pt x="4489334" y="5989226"/>
                  </a:cubicBezTo>
                  <a:cubicBezTo>
                    <a:pt x="4488234" y="5986661"/>
                    <a:pt x="4485670" y="5984830"/>
                    <a:pt x="4482739" y="5985196"/>
                  </a:cubicBezTo>
                  <a:lnTo>
                    <a:pt x="4449401" y="5901667"/>
                  </a:lnTo>
                  <a:lnTo>
                    <a:pt x="4416429" y="5819603"/>
                  </a:lnTo>
                  <a:cubicBezTo>
                    <a:pt x="4419360" y="5817771"/>
                    <a:pt x="4420825" y="5814474"/>
                    <a:pt x="4419726" y="5811177"/>
                  </a:cubicBezTo>
                  <a:cubicBezTo>
                    <a:pt x="4418993" y="5809712"/>
                    <a:pt x="4417894" y="5808246"/>
                    <a:pt x="4416429" y="5807513"/>
                  </a:cubicBezTo>
                  <a:lnTo>
                    <a:pt x="4494096" y="5614078"/>
                  </a:lnTo>
                  <a:cubicBezTo>
                    <a:pt x="4494463" y="5614078"/>
                    <a:pt x="4494829" y="5614444"/>
                    <a:pt x="4495195" y="5614444"/>
                  </a:cubicBezTo>
                  <a:cubicBezTo>
                    <a:pt x="4495928" y="5614444"/>
                    <a:pt x="4496661" y="5614444"/>
                    <a:pt x="4497393" y="5614078"/>
                  </a:cubicBezTo>
                  <a:cubicBezTo>
                    <a:pt x="4498126" y="5613711"/>
                    <a:pt x="4498859" y="5612979"/>
                    <a:pt x="4499592" y="5612246"/>
                  </a:cubicBezTo>
                  <a:lnTo>
                    <a:pt x="4672511" y="5744134"/>
                  </a:lnTo>
                  <a:cubicBezTo>
                    <a:pt x="4672145" y="5745233"/>
                    <a:pt x="4671779" y="5746332"/>
                    <a:pt x="4672145" y="5747431"/>
                  </a:cubicBezTo>
                  <a:cubicBezTo>
                    <a:pt x="4672878" y="5749629"/>
                    <a:pt x="4675076" y="5751095"/>
                    <a:pt x="4677274" y="5751095"/>
                  </a:cubicBezTo>
                  <a:cubicBezTo>
                    <a:pt x="4678007" y="5751095"/>
                    <a:pt x="4678373" y="5751095"/>
                    <a:pt x="4679106" y="5750728"/>
                  </a:cubicBezTo>
                  <a:cubicBezTo>
                    <a:pt x="4680938" y="5749995"/>
                    <a:pt x="4682403" y="5748164"/>
                    <a:pt x="4682403" y="5745966"/>
                  </a:cubicBezTo>
                  <a:cubicBezTo>
                    <a:pt x="4688631" y="5744500"/>
                    <a:pt x="4699622" y="5741936"/>
                    <a:pt x="4711345" y="5739005"/>
                  </a:cubicBezTo>
                  <a:lnTo>
                    <a:pt x="4740287" y="5731678"/>
                  </a:lnTo>
                  <a:cubicBezTo>
                    <a:pt x="4741020" y="5733143"/>
                    <a:pt x="4742485" y="5733876"/>
                    <a:pt x="4744317" y="5733876"/>
                  </a:cubicBezTo>
                  <a:cubicBezTo>
                    <a:pt x="4744683" y="5733876"/>
                    <a:pt x="4745416" y="5733876"/>
                    <a:pt x="4745782" y="5733509"/>
                  </a:cubicBezTo>
                  <a:cubicBezTo>
                    <a:pt x="4748347" y="5732777"/>
                    <a:pt x="4749812" y="5729846"/>
                    <a:pt x="4749080" y="5726915"/>
                  </a:cubicBezTo>
                  <a:cubicBezTo>
                    <a:pt x="4749080" y="5726915"/>
                    <a:pt x="4749080" y="5726915"/>
                    <a:pt x="4749080" y="5726915"/>
                  </a:cubicBezTo>
                  <a:cubicBezTo>
                    <a:pt x="4749080" y="5726549"/>
                    <a:pt x="4748347" y="5726182"/>
                    <a:pt x="4748347" y="5725816"/>
                  </a:cubicBezTo>
                  <a:lnTo>
                    <a:pt x="4776923" y="5687715"/>
                  </a:lnTo>
                  <a:lnTo>
                    <a:pt x="4808063" y="5648515"/>
                  </a:lnTo>
                  <a:close/>
                  <a:moveTo>
                    <a:pt x="4446470" y="5903865"/>
                  </a:moveTo>
                  <a:lnTo>
                    <a:pt x="4480175" y="5987394"/>
                  </a:lnTo>
                  <a:cubicBezTo>
                    <a:pt x="4479808" y="5987394"/>
                    <a:pt x="4479808" y="5987760"/>
                    <a:pt x="4479442" y="5988126"/>
                  </a:cubicBezTo>
                  <a:lnTo>
                    <a:pt x="4314948" y="5908627"/>
                  </a:lnTo>
                  <a:cubicBezTo>
                    <a:pt x="4315315" y="5907895"/>
                    <a:pt x="4315315" y="5906796"/>
                    <a:pt x="4315315" y="5906063"/>
                  </a:cubicBezTo>
                  <a:cubicBezTo>
                    <a:pt x="4315315" y="5905696"/>
                    <a:pt x="4314948" y="5905696"/>
                    <a:pt x="4314948" y="5905330"/>
                  </a:cubicBezTo>
                  <a:lnTo>
                    <a:pt x="4362575" y="5862467"/>
                  </a:lnTo>
                  <a:lnTo>
                    <a:pt x="4408369" y="5821068"/>
                  </a:lnTo>
                  <a:cubicBezTo>
                    <a:pt x="4409835" y="5822168"/>
                    <a:pt x="4411300" y="5822534"/>
                    <a:pt x="4413131" y="5822534"/>
                  </a:cubicBezTo>
                  <a:cubicBezTo>
                    <a:pt x="4413498" y="5822534"/>
                    <a:pt x="4413864" y="5822534"/>
                    <a:pt x="4414597" y="5822168"/>
                  </a:cubicBezTo>
                  <a:lnTo>
                    <a:pt x="4446470" y="5903865"/>
                  </a:lnTo>
                  <a:close/>
                  <a:moveTo>
                    <a:pt x="4410567" y="6025495"/>
                  </a:moveTo>
                  <a:lnTo>
                    <a:pt x="4343158" y="6058467"/>
                  </a:lnTo>
                  <a:cubicBezTo>
                    <a:pt x="4342059" y="6057368"/>
                    <a:pt x="4340960" y="6056635"/>
                    <a:pt x="4339494" y="6056635"/>
                  </a:cubicBezTo>
                  <a:lnTo>
                    <a:pt x="4325939" y="5984830"/>
                  </a:lnTo>
                  <a:cubicBezTo>
                    <a:pt x="4320078" y="5954422"/>
                    <a:pt x="4314215" y="5924747"/>
                    <a:pt x="4312017" y="5913024"/>
                  </a:cubicBezTo>
                  <a:cubicBezTo>
                    <a:pt x="4312384" y="5912657"/>
                    <a:pt x="4313117" y="5912291"/>
                    <a:pt x="4313483" y="5911925"/>
                  </a:cubicBezTo>
                  <a:lnTo>
                    <a:pt x="4477977" y="5991424"/>
                  </a:lnTo>
                  <a:cubicBezTo>
                    <a:pt x="4477977" y="5992157"/>
                    <a:pt x="4477977" y="5992889"/>
                    <a:pt x="4477977" y="5993256"/>
                  </a:cubicBezTo>
                  <a:lnTo>
                    <a:pt x="4410567" y="6025495"/>
                  </a:lnTo>
                  <a:close/>
                  <a:moveTo>
                    <a:pt x="4290769" y="6205009"/>
                  </a:moveTo>
                  <a:lnTo>
                    <a:pt x="4252302" y="6124777"/>
                  </a:lnTo>
                  <a:lnTo>
                    <a:pt x="4306888" y="6161779"/>
                  </a:lnTo>
                  <a:lnTo>
                    <a:pt x="4332533" y="6178998"/>
                  </a:lnTo>
                  <a:lnTo>
                    <a:pt x="4328503" y="6284874"/>
                  </a:lnTo>
                  <a:lnTo>
                    <a:pt x="4290769" y="6205009"/>
                  </a:lnTo>
                  <a:close/>
                  <a:moveTo>
                    <a:pt x="4251569" y="5590998"/>
                  </a:moveTo>
                  <a:cubicBezTo>
                    <a:pt x="4251203" y="5576710"/>
                    <a:pt x="4250470" y="5562422"/>
                    <a:pt x="4250103" y="5551431"/>
                  </a:cubicBezTo>
                  <a:lnTo>
                    <a:pt x="4260361" y="5595027"/>
                  </a:lnTo>
                  <a:cubicBezTo>
                    <a:pt x="4264391" y="5612612"/>
                    <a:pt x="4268788" y="5630197"/>
                    <a:pt x="4271352" y="5641921"/>
                  </a:cubicBezTo>
                  <a:lnTo>
                    <a:pt x="4253034" y="5645951"/>
                  </a:lnTo>
                  <a:lnTo>
                    <a:pt x="4251569" y="5590998"/>
                  </a:lnTo>
                  <a:close/>
                  <a:moveTo>
                    <a:pt x="4542455" y="5113270"/>
                  </a:moveTo>
                  <a:cubicBezTo>
                    <a:pt x="4542821" y="5113270"/>
                    <a:pt x="4542821" y="5113270"/>
                    <a:pt x="4543188" y="5113270"/>
                  </a:cubicBezTo>
                  <a:lnTo>
                    <a:pt x="4584220" y="5191670"/>
                  </a:lnTo>
                  <a:lnTo>
                    <a:pt x="4625984" y="5270437"/>
                  </a:lnTo>
                  <a:cubicBezTo>
                    <a:pt x="4625251" y="5271169"/>
                    <a:pt x="4624519" y="5272635"/>
                    <a:pt x="4624519" y="5273733"/>
                  </a:cubicBezTo>
                  <a:lnTo>
                    <a:pt x="4562238" y="5288388"/>
                  </a:lnTo>
                  <a:lnTo>
                    <a:pt x="4501423" y="5303042"/>
                  </a:lnTo>
                  <a:cubicBezTo>
                    <a:pt x="4500690" y="5301577"/>
                    <a:pt x="4499958" y="5300477"/>
                    <a:pt x="4498492" y="5299745"/>
                  </a:cubicBezTo>
                  <a:lnTo>
                    <a:pt x="4542455" y="5113270"/>
                  </a:lnTo>
                  <a:close/>
                  <a:moveTo>
                    <a:pt x="4475779" y="5322093"/>
                  </a:moveTo>
                  <a:lnTo>
                    <a:pt x="4490799" y="5311834"/>
                  </a:lnTo>
                  <a:cubicBezTo>
                    <a:pt x="4491165" y="5312201"/>
                    <a:pt x="4491532" y="5312567"/>
                    <a:pt x="4491898" y="5312567"/>
                  </a:cubicBezTo>
                  <a:lnTo>
                    <a:pt x="4489700" y="5320627"/>
                  </a:lnTo>
                  <a:lnTo>
                    <a:pt x="4465887" y="5329053"/>
                  </a:lnTo>
                  <a:cubicBezTo>
                    <a:pt x="4468818" y="5326489"/>
                    <a:pt x="4472481" y="5324291"/>
                    <a:pt x="4475779" y="5321726"/>
                  </a:cubicBezTo>
                  <a:lnTo>
                    <a:pt x="4475779" y="5322093"/>
                  </a:lnTo>
                  <a:close/>
                  <a:moveTo>
                    <a:pt x="4346821" y="5790661"/>
                  </a:moveTo>
                  <a:lnTo>
                    <a:pt x="4285274" y="5770145"/>
                  </a:lnTo>
                  <a:cubicBezTo>
                    <a:pt x="4285274" y="5769412"/>
                    <a:pt x="4285640" y="5769046"/>
                    <a:pt x="4285274" y="5768680"/>
                  </a:cubicBezTo>
                  <a:cubicBezTo>
                    <a:pt x="4284541" y="5766848"/>
                    <a:pt x="4283442" y="5765749"/>
                    <a:pt x="4281610" y="5765383"/>
                  </a:cubicBezTo>
                  <a:lnTo>
                    <a:pt x="4280145" y="5713360"/>
                  </a:lnTo>
                  <a:cubicBezTo>
                    <a:pt x="4279412" y="5691745"/>
                    <a:pt x="4278679" y="5670496"/>
                    <a:pt x="4278313" y="5660971"/>
                  </a:cubicBezTo>
                  <a:lnTo>
                    <a:pt x="4406171" y="5810811"/>
                  </a:lnTo>
                  <a:cubicBezTo>
                    <a:pt x="4406171" y="5810811"/>
                    <a:pt x="4405804" y="5811177"/>
                    <a:pt x="4405438" y="5811177"/>
                  </a:cubicBezTo>
                  <a:lnTo>
                    <a:pt x="4346821" y="5790661"/>
                  </a:lnTo>
                  <a:close/>
                  <a:moveTo>
                    <a:pt x="4632212" y="5614078"/>
                  </a:moveTo>
                  <a:lnTo>
                    <a:pt x="4599606" y="5583670"/>
                  </a:lnTo>
                  <a:lnTo>
                    <a:pt x="4658590" y="5601988"/>
                  </a:lnTo>
                  <a:lnTo>
                    <a:pt x="4663719" y="5643752"/>
                  </a:lnTo>
                  <a:lnTo>
                    <a:pt x="4632212" y="5614078"/>
                  </a:lnTo>
                  <a:close/>
                  <a:moveTo>
                    <a:pt x="4651995" y="5551797"/>
                  </a:moveTo>
                  <a:lnTo>
                    <a:pt x="4657857" y="5597958"/>
                  </a:lnTo>
                  <a:lnTo>
                    <a:pt x="4598874" y="5579640"/>
                  </a:lnTo>
                  <a:cubicBezTo>
                    <a:pt x="4598874" y="5579274"/>
                    <a:pt x="4598874" y="5578541"/>
                    <a:pt x="4598874" y="5578175"/>
                  </a:cubicBezTo>
                  <a:cubicBezTo>
                    <a:pt x="4604369" y="5574878"/>
                    <a:pt x="4613894" y="5569749"/>
                    <a:pt x="4623786" y="5563887"/>
                  </a:cubicBezTo>
                  <a:cubicBezTo>
                    <a:pt x="4633678" y="5558026"/>
                    <a:pt x="4642470" y="5553263"/>
                    <a:pt x="4648332" y="5549599"/>
                  </a:cubicBezTo>
                  <a:cubicBezTo>
                    <a:pt x="4649064" y="5550698"/>
                    <a:pt x="4650530" y="5551431"/>
                    <a:pt x="4651995" y="5551797"/>
                  </a:cubicBezTo>
                  <a:lnTo>
                    <a:pt x="4651995" y="5551797"/>
                  </a:lnTo>
                  <a:close/>
                  <a:moveTo>
                    <a:pt x="4490066" y="5603087"/>
                  </a:moveTo>
                  <a:lnTo>
                    <a:pt x="4479442" y="5600156"/>
                  </a:lnTo>
                  <a:lnTo>
                    <a:pt x="4490066" y="5598325"/>
                  </a:lnTo>
                  <a:lnTo>
                    <a:pt x="4491532" y="5601621"/>
                  </a:lnTo>
                  <a:cubicBezTo>
                    <a:pt x="4490799" y="5601988"/>
                    <a:pt x="4490433" y="5602354"/>
                    <a:pt x="4490066" y="5603087"/>
                  </a:cubicBezTo>
                  <a:lnTo>
                    <a:pt x="4490066" y="5603087"/>
                  </a:lnTo>
                  <a:close/>
                  <a:moveTo>
                    <a:pt x="4586784" y="5578175"/>
                  </a:moveTo>
                  <a:cubicBezTo>
                    <a:pt x="4586784" y="5578541"/>
                    <a:pt x="4586784" y="5578541"/>
                    <a:pt x="4586784" y="5578908"/>
                  </a:cubicBezTo>
                  <a:lnTo>
                    <a:pt x="4562238" y="5582937"/>
                  </a:lnTo>
                  <a:lnTo>
                    <a:pt x="4575061" y="5577808"/>
                  </a:lnTo>
                  <a:lnTo>
                    <a:pt x="4581655" y="5575244"/>
                  </a:lnTo>
                  <a:lnTo>
                    <a:pt x="4586784" y="5578175"/>
                  </a:lnTo>
                  <a:close/>
                  <a:moveTo>
                    <a:pt x="4561872" y="5586601"/>
                  </a:moveTo>
                  <a:lnTo>
                    <a:pt x="4543921" y="5591730"/>
                  </a:lnTo>
                  <a:lnTo>
                    <a:pt x="4530732" y="5595394"/>
                  </a:lnTo>
                  <a:lnTo>
                    <a:pt x="4546119" y="5589166"/>
                  </a:lnTo>
                  <a:lnTo>
                    <a:pt x="4561872" y="5586601"/>
                  </a:lnTo>
                  <a:close/>
                  <a:moveTo>
                    <a:pt x="4501423" y="5603087"/>
                  </a:moveTo>
                  <a:cubicBezTo>
                    <a:pt x="4499958" y="5600889"/>
                    <a:pt x="4497393" y="5599790"/>
                    <a:pt x="4494463" y="5600156"/>
                  </a:cubicBezTo>
                  <a:lnTo>
                    <a:pt x="4493363" y="5597958"/>
                  </a:lnTo>
                  <a:lnTo>
                    <a:pt x="4529266" y="5592096"/>
                  </a:lnTo>
                  <a:lnTo>
                    <a:pt x="4501423" y="5603087"/>
                  </a:lnTo>
                  <a:close/>
                  <a:moveTo>
                    <a:pt x="4544653" y="5595394"/>
                  </a:moveTo>
                  <a:lnTo>
                    <a:pt x="4587517" y="5582937"/>
                  </a:lnTo>
                  <a:cubicBezTo>
                    <a:pt x="4588616" y="5584769"/>
                    <a:pt x="4590448" y="5585868"/>
                    <a:pt x="4592646" y="5586235"/>
                  </a:cubicBezTo>
                  <a:cubicBezTo>
                    <a:pt x="4593012" y="5586235"/>
                    <a:pt x="4593379" y="5586235"/>
                    <a:pt x="4593745" y="5585868"/>
                  </a:cubicBezTo>
                  <a:lnTo>
                    <a:pt x="4619390" y="5636425"/>
                  </a:lnTo>
                  <a:lnTo>
                    <a:pt x="4503988" y="5606751"/>
                  </a:lnTo>
                  <a:cubicBezTo>
                    <a:pt x="4513513" y="5603820"/>
                    <a:pt x="4529266" y="5599423"/>
                    <a:pt x="4544653" y="5595394"/>
                  </a:cubicBezTo>
                  <a:lnTo>
                    <a:pt x="4544653" y="5595394"/>
                  </a:lnTo>
                  <a:close/>
                  <a:moveTo>
                    <a:pt x="4599240" y="5588433"/>
                  </a:moveTo>
                  <a:lnTo>
                    <a:pt x="4657857" y="5646317"/>
                  </a:lnTo>
                  <a:lnTo>
                    <a:pt x="4624519" y="5637891"/>
                  </a:lnTo>
                  <a:lnTo>
                    <a:pt x="4599240" y="5588433"/>
                  </a:lnTo>
                  <a:close/>
                  <a:moveTo>
                    <a:pt x="4621954" y="5560590"/>
                  </a:moveTo>
                  <a:lnTo>
                    <a:pt x="4597042" y="5575244"/>
                  </a:lnTo>
                  <a:cubicBezTo>
                    <a:pt x="4595577" y="5573779"/>
                    <a:pt x="4593012" y="5573046"/>
                    <a:pt x="4590814" y="5573412"/>
                  </a:cubicBezTo>
                  <a:cubicBezTo>
                    <a:pt x="4590081" y="5573779"/>
                    <a:pt x="4589349" y="5574512"/>
                    <a:pt x="4588616" y="5575244"/>
                  </a:cubicBezTo>
                  <a:lnTo>
                    <a:pt x="4585685" y="5573779"/>
                  </a:lnTo>
                  <a:lnTo>
                    <a:pt x="4630014" y="5556194"/>
                  </a:lnTo>
                  <a:lnTo>
                    <a:pt x="4621954" y="5560590"/>
                  </a:lnTo>
                  <a:close/>
                  <a:moveTo>
                    <a:pt x="4581655" y="5571214"/>
                  </a:moveTo>
                  <a:lnTo>
                    <a:pt x="4578358" y="5569382"/>
                  </a:lnTo>
                  <a:lnTo>
                    <a:pt x="4612429" y="5559124"/>
                  </a:lnTo>
                  <a:lnTo>
                    <a:pt x="4581655" y="5571214"/>
                  </a:lnTo>
                  <a:close/>
                  <a:moveTo>
                    <a:pt x="4577625" y="5572680"/>
                  </a:moveTo>
                  <a:lnTo>
                    <a:pt x="4573595" y="5574145"/>
                  </a:lnTo>
                  <a:lnTo>
                    <a:pt x="4545019" y="5585502"/>
                  </a:lnTo>
                  <a:lnTo>
                    <a:pt x="4531464" y="5587700"/>
                  </a:lnTo>
                  <a:lnTo>
                    <a:pt x="4497393" y="5593562"/>
                  </a:lnTo>
                  <a:lnTo>
                    <a:pt x="4562238" y="5574145"/>
                  </a:lnTo>
                  <a:lnTo>
                    <a:pt x="4573595" y="5570481"/>
                  </a:lnTo>
                  <a:lnTo>
                    <a:pt x="4577625" y="5572680"/>
                  </a:lnTo>
                  <a:close/>
                  <a:moveTo>
                    <a:pt x="4702186" y="5647783"/>
                  </a:moveTo>
                  <a:lnTo>
                    <a:pt x="4673977" y="5648881"/>
                  </a:lnTo>
                  <a:cubicBezTo>
                    <a:pt x="4673244" y="5647050"/>
                    <a:pt x="4671779" y="5645584"/>
                    <a:pt x="4669580" y="5645584"/>
                  </a:cubicBezTo>
                  <a:lnTo>
                    <a:pt x="4663352" y="5603453"/>
                  </a:lnTo>
                  <a:lnTo>
                    <a:pt x="4682769" y="5609682"/>
                  </a:lnTo>
                  <a:lnTo>
                    <a:pt x="4702186" y="5647783"/>
                  </a:lnTo>
                  <a:close/>
                  <a:moveTo>
                    <a:pt x="4662986" y="5599423"/>
                  </a:moveTo>
                  <a:lnTo>
                    <a:pt x="4662620" y="5597225"/>
                  </a:lnTo>
                  <a:cubicBezTo>
                    <a:pt x="4660055" y="5581106"/>
                    <a:pt x="4657857" y="5565353"/>
                    <a:pt x="4656392" y="5555095"/>
                  </a:cubicBezTo>
                  <a:lnTo>
                    <a:pt x="4680938" y="5604919"/>
                  </a:lnTo>
                  <a:lnTo>
                    <a:pt x="4662986" y="5599423"/>
                  </a:lnTo>
                  <a:close/>
                  <a:moveTo>
                    <a:pt x="4561139" y="5570481"/>
                  </a:moveTo>
                  <a:lnTo>
                    <a:pt x="4490433" y="5592096"/>
                  </a:lnTo>
                  <a:lnTo>
                    <a:pt x="4472115" y="5549965"/>
                  </a:lnTo>
                  <a:lnTo>
                    <a:pt x="4449034" y="5498309"/>
                  </a:lnTo>
                  <a:lnTo>
                    <a:pt x="4517909" y="5538242"/>
                  </a:lnTo>
                  <a:lnTo>
                    <a:pt x="4569199" y="5567917"/>
                  </a:lnTo>
                  <a:lnTo>
                    <a:pt x="4561139" y="5570481"/>
                  </a:lnTo>
                  <a:close/>
                  <a:moveTo>
                    <a:pt x="4468818" y="5551797"/>
                  </a:moveTo>
                  <a:lnTo>
                    <a:pt x="4487135" y="5593196"/>
                  </a:lnTo>
                  <a:lnTo>
                    <a:pt x="4475046" y="5596859"/>
                  </a:lnTo>
                  <a:cubicBezTo>
                    <a:pt x="4474313" y="5595760"/>
                    <a:pt x="4472848" y="5595027"/>
                    <a:pt x="4471382" y="5594661"/>
                  </a:cubicBezTo>
                  <a:lnTo>
                    <a:pt x="4460025" y="5546668"/>
                  </a:lnTo>
                  <a:cubicBezTo>
                    <a:pt x="4457094" y="5534579"/>
                    <a:pt x="4454164" y="5522489"/>
                    <a:pt x="4451965" y="5512597"/>
                  </a:cubicBezTo>
                  <a:lnTo>
                    <a:pt x="4468818" y="5551797"/>
                  </a:lnTo>
                  <a:close/>
                  <a:moveTo>
                    <a:pt x="4277580" y="5653278"/>
                  </a:moveTo>
                  <a:lnTo>
                    <a:pt x="4275382" y="5644485"/>
                  </a:lnTo>
                  <a:lnTo>
                    <a:pt x="4417162" y="5613345"/>
                  </a:lnTo>
                  <a:lnTo>
                    <a:pt x="4277580" y="5653278"/>
                  </a:lnTo>
                  <a:close/>
                  <a:moveTo>
                    <a:pt x="4273916" y="5652911"/>
                  </a:moveTo>
                  <a:lnTo>
                    <a:pt x="4264391" y="5649981"/>
                  </a:lnTo>
                  <a:lnTo>
                    <a:pt x="4258530" y="5648149"/>
                  </a:lnTo>
                  <a:lnTo>
                    <a:pt x="4272085" y="5645218"/>
                  </a:lnTo>
                  <a:cubicBezTo>
                    <a:pt x="4273184" y="5648149"/>
                    <a:pt x="4273550" y="5650713"/>
                    <a:pt x="4273916" y="5652911"/>
                  </a:cubicBezTo>
                  <a:lnTo>
                    <a:pt x="4273916" y="5652911"/>
                  </a:lnTo>
                  <a:close/>
                  <a:moveTo>
                    <a:pt x="4329603" y="5641921"/>
                  </a:moveTo>
                  <a:lnTo>
                    <a:pt x="4466253" y="5603087"/>
                  </a:lnTo>
                  <a:cubicBezTo>
                    <a:pt x="4466620" y="5603820"/>
                    <a:pt x="4466986" y="5604186"/>
                    <a:pt x="4467718" y="5604919"/>
                  </a:cubicBezTo>
                  <a:lnTo>
                    <a:pt x="4465520" y="5612246"/>
                  </a:lnTo>
                  <a:lnTo>
                    <a:pt x="4329603" y="5641921"/>
                  </a:lnTo>
                  <a:close/>
                  <a:moveTo>
                    <a:pt x="4471016" y="5605652"/>
                  </a:moveTo>
                  <a:cubicBezTo>
                    <a:pt x="4471382" y="5605652"/>
                    <a:pt x="4472115" y="5605652"/>
                    <a:pt x="4472481" y="5605285"/>
                  </a:cubicBezTo>
                  <a:cubicBezTo>
                    <a:pt x="4473580" y="5604919"/>
                    <a:pt x="4474313" y="5604186"/>
                    <a:pt x="4475046" y="5603087"/>
                  </a:cubicBezTo>
                  <a:cubicBezTo>
                    <a:pt x="4477244" y="5603820"/>
                    <a:pt x="4479808" y="5604552"/>
                    <a:pt x="4482373" y="5605285"/>
                  </a:cubicBezTo>
                  <a:lnTo>
                    <a:pt x="4488234" y="5606751"/>
                  </a:lnTo>
                  <a:lnTo>
                    <a:pt x="4488234" y="5606751"/>
                  </a:lnTo>
                  <a:lnTo>
                    <a:pt x="4469184" y="5611147"/>
                  </a:lnTo>
                  <a:lnTo>
                    <a:pt x="4471016" y="5605652"/>
                  </a:lnTo>
                  <a:close/>
                  <a:moveTo>
                    <a:pt x="4662620" y="5650713"/>
                  </a:moveTo>
                  <a:lnTo>
                    <a:pt x="4663352" y="5651446"/>
                  </a:lnTo>
                  <a:cubicBezTo>
                    <a:pt x="4663352" y="5651812"/>
                    <a:pt x="4663352" y="5651812"/>
                    <a:pt x="4663352" y="5652179"/>
                  </a:cubicBezTo>
                  <a:cubicBezTo>
                    <a:pt x="4663719" y="5652911"/>
                    <a:pt x="4664085" y="5653644"/>
                    <a:pt x="4664818" y="5654377"/>
                  </a:cubicBezTo>
                  <a:lnTo>
                    <a:pt x="4675076" y="5736807"/>
                  </a:lnTo>
                  <a:lnTo>
                    <a:pt x="4636975" y="5662070"/>
                  </a:lnTo>
                  <a:lnTo>
                    <a:pt x="4626717" y="5641921"/>
                  </a:lnTo>
                  <a:lnTo>
                    <a:pt x="4662620" y="5650713"/>
                  </a:lnTo>
                  <a:close/>
                  <a:moveTo>
                    <a:pt x="4728197" y="5709696"/>
                  </a:moveTo>
                  <a:lnTo>
                    <a:pt x="4731861" y="5706766"/>
                  </a:lnTo>
                  <a:lnTo>
                    <a:pt x="4738455" y="5720321"/>
                  </a:lnTo>
                  <a:lnTo>
                    <a:pt x="4728197" y="5709696"/>
                  </a:lnTo>
                  <a:close/>
                  <a:moveTo>
                    <a:pt x="4725633" y="5707132"/>
                  </a:moveTo>
                  <a:lnTo>
                    <a:pt x="4708048" y="5688814"/>
                  </a:lnTo>
                  <a:lnTo>
                    <a:pt x="4673610" y="5653278"/>
                  </a:lnTo>
                  <a:cubicBezTo>
                    <a:pt x="4673977" y="5652911"/>
                    <a:pt x="4673610" y="5652545"/>
                    <a:pt x="4673610" y="5652179"/>
                  </a:cubicBezTo>
                  <a:lnTo>
                    <a:pt x="4703651" y="5651446"/>
                  </a:lnTo>
                  <a:lnTo>
                    <a:pt x="4729663" y="5703835"/>
                  </a:lnTo>
                  <a:lnTo>
                    <a:pt x="4725633" y="5707132"/>
                  </a:lnTo>
                  <a:close/>
                  <a:moveTo>
                    <a:pt x="4738089" y="5646317"/>
                  </a:moveTo>
                  <a:lnTo>
                    <a:pt x="4705850" y="5647416"/>
                  </a:lnTo>
                  <a:lnTo>
                    <a:pt x="4687532" y="5610414"/>
                  </a:lnTo>
                  <a:lnTo>
                    <a:pt x="4797072" y="5644485"/>
                  </a:lnTo>
                  <a:lnTo>
                    <a:pt x="4738089" y="5646317"/>
                  </a:lnTo>
                  <a:close/>
                  <a:moveTo>
                    <a:pt x="4409835" y="5806781"/>
                  </a:moveTo>
                  <a:cubicBezTo>
                    <a:pt x="4409468" y="5806781"/>
                    <a:pt x="4409102" y="5807513"/>
                    <a:pt x="4408735" y="5807513"/>
                  </a:cubicBezTo>
                  <a:lnTo>
                    <a:pt x="4279412" y="5656209"/>
                  </a:lnTo>
                  <a:lnTo>
                    <a:pt x="4464788" y="5615543"/>
                  </a:lnTo>
                  <a:lnTo>
                    <a:pt x="4412765" y="5806781"/>
                  </a:lnTo>
                  <a:cubicBezTo>
                    <a:pt x="4411666" y="5806781"/>
                    <a:pt x="4410933" y="5806048"/>
                    <a:pt x="4409835" y="5806781"/>
                  </a:cubicBezTo>
                  <a:lnTo>
                    <a:pt x="4409835" y="5806781"/>
                  </a:lnTo>
                  <a:close/>
                  <a:moveTo>
                    <a:pt x="4679106" y="5741203"/>
                  </a:moveTo>
                  <a:cubicBezTo>
                    <a:pt x="4678373" y="5733143"/>
                    <a:pt x="4676907" y="5715925"/>
                    <a:pt x="4675076" y="5697973"/>
                  </a:cubicBezTo>
                  <a:cubicBezTo>
                    <a:pt x="4673610" y="5683319"/>
                    <a:pt x="4672145" y="5668298"/>
                    <a:pt x="4671046" y="5659140"/>
                  </a:cubicBezTo>
                  <a:lnTo>
                    <a:pt x="4721969" y="5709330"/>
                  </a:lnTo>
                  <a:lnTo>
                    <a:pt x="4680571" y="5741570"/>
                  </a:lnTo>
                  <a:cubicBezTo>
                    <a:pt x="4680571" y="5741570"/>
                    <a:pt x="4679838" y="5741203"/>
                    <a:pt x="4679106" y="5741203"/>
                  </a:cubicBezTo>
                  <a:lnTo>
                    <a:pt x="4679106" y="5741203"/>
                  </a:lnTo>
                  <a:close/>
                  <a:moveTo>
                    <a:pt x="4732594" y="5701637"/>
                  </a:moveTo>
                  <a:lnTo>
                    <a:pt x="4707681" y="5651079"/>
                  </a:lnTo>
                  <a:lnTo>
                    <a:pt x="4738089" y="5650347"/>
                  </a:lnTo>
                  <a:lnTo>
                    <a:pt x="4802201" y="5648149"/>
                  </a:lnTo>
                  <a:lnTo>
                    <a:pt x="4741386" y="5695042"/>
                  </a:lnTo>
                  <a:lnTo>
                    <a:pt x="4732594" y="5701637"/>
                  </a:lnTo>
                  <a:close/>
                  <a:moveTo>
                    <a:pt x="4646500" y="5544836"/>
                  </a:moveTo>
                  <a:lnTo>
                    <a:pt x="4574328" y="5566451"/>
                  </a:lnTo>
                  <a:lnTo>
                    <a:pt x="4520474" y="5534945"/>
                  </a:lnTo>
                  <a:lnTo>
                    <a:pt x="4457094" y="5498309"/>
                  </a:lnTo>
                  <a:lnTo>
                    <a:pt x="4646500" y="5544836"/>
                  </a:lnTo>
                  <a:lnTo>
                    <a:pt x="4646500" y="5544836"/>
                  </a:lnTo>
                  <a:close/>
                  <a:moveTo>
                    <a:pt x="4251203" y="6119282"/>
                  </a:moveTo>
                  <a:lnTo>
                    <a:pt x="4294433" y="6092171"/>
                  </a:lnTo>
                  <a:lnTo>
                    <a:pt x="4334732" y="6066527"/>
                  </a:lnTo>
                  <a:cubicBezTo>
                    <a:pt x="4335464" y="6066893"/>
                    <a:pt x="4336197" y="6067260"/>
                    <a:pt x="4336930" y="6067626"/>
                  </a:cubicBezTo>
                  <a:lnTo>
                    <a:pt x="4332900" y="6174235"/>
                  </a:lnTo>
                  <a:lnTo>
                    <a:pt x="4309087" y="6158115"/>
                  </a:lnTo>
                  <a:lnTo>
                    <a:pt x="4251203" y="6119282"/>
                  </a:lnTo>
                  <a:close/>
                  <a:moveTo>
                    <a:pt x="4685700" y="5606384"/>
                  </a:moveTo>
                  <a:lnTo>
                    <a:pt x="4657491" y="5549599"/>
                  </a:lnTo>
                  <a:lnTo>
                    <a:pt x="4729296" y="5596859"/>
                  </a:lnTo>
                  <a:lnTo>
                    <a:pt x="4796340" y="5640822"/>
                  </a:lnTo>
                  <a:lnTo>
                    <a:pt x="4685700" y="5606384"/>
                  </a:lnTo>
                  <a:close/>
                  <a:moveTo>
                    <a:pt x="4451599" y="5414414"/>
                  </a:moveTo>
                  <a:lnTo>
                    <a:pt x="4455262" y="5341143"/>
                  </a:lnTo>
                  <a:cubicBezTo>
                    <a:pt x="4455629" y="5341143"/>
                    <a:pt x="4455629" y="5341143"/>
                    <a:pt x="4455995" y="5341143"/>
                  </a:cubicBezTo>
                  <a:cubicBezTo>
                    <a:pt x="4458926" y="5340044"/>
                    <a:pt x="4460391" y="5337479"/>
                    <a:pt x="4460391" y="5334182"/>
                  </a:cubicBezTo>
                  <a:lnTo>
                    <a:pt x="4488601" y="5324291"/>
                  </a:lnTo>
                  <a:lnTo>
                    <a:pt x="4448302" y="5477427"/>
                  </a:lnTo>
                  <a:lnTo>
                    <a:pt x="4451599" y="5414414"/>
                  </a:lnTo>
                  <a:close/>
                  <a:moveTo>
                    <a:pt x="4495195" y="5313300"/>
                  </a:moveTo>
                  <a:lnTo>
                    <a:pt x="4495195" y="5313300"/>
                  </a:lnTo>
                  <a:cubicBezTo>
                    <a:pt x="4495928" y="5313300"/>
                    <a:pt x="4496661" y="5313300"/>
                    <a:pt x="4497393" y="5312934"/>
                  </a:cubicBezTo>
                  <a:cubicBezTo>
                    <a:pt x="4499225" y="5312201"/>
                    <a:pt x="4500690" y="5311102"/>
                    <a:pt x="4501790" y="5309270"/>
                  </a:cubicBezTo>
                  <a:cubicBezTo>
                    <a:pt x="4502156" y="5308171"/>
                    <a:pt x="4502156" y="5307072"/>
                    <a:pt x="4502156" y="5305973"/>
                  </a:cubicBezTo>
                  <a:lnTo>
                    <a:pt x="4562971" y="5291319"/>
                  </a:lnTo>
                  <a:lnTo>
                    <a:pt x="4594844" y="5283625"/>
                  </a:lnTo>
                  <a:lnTo>
                    <a:pt x="4541356" y="5301943"/>
                  </a:lnTo>
                  <a:lnTo>
                    <a:pt x="4493730" y="5318429"/>
                  </a:lnTo>
                  <a:lnTo>
                    <a:pt x="4495195" y="5313300"/>
                  </a:lnTo>
                  <a:close/>
                  <a:moveTo>
                    <a:pt x="4473580" y="5318795"/>
                  </a:moveTo>
                  <a:cubicBezTo>
                    <a:pt x="4467718" y="5322825"/>
                    <a:pt x="4461857" y="5326855"/>
                    <a:pt x="4457827" y="5329786"/>
                  </a:cubicBezTo>
                  <a:cubicBezTo>
                    <a:pt x="4455262" y="5327222"/>
                    <a:pt x="4451232" y="5327588"/>
                    <a:pt x="4449034" y="5330152"/>
                  </a:cubicBezTo>
                  <a:cubicBezTo>
                    <a:pt x="4448668" y="5330518"/>
                    <a:pt x="4448302" y="5331251"/>
                    <a:pt x="4447935" y="5331984"/>
                  </a:cubicBezTo>
                  <a:cubicBezTo>
                    <a:pt x="4446103" y="5334915"/>
                    <a:pt x="4447203" y="5338945"/>
                    <a:pt x="4450500" y="5340777"/>
                  </a:cubicBezTo>
                  <a:cubicBezTo>
                    <a:pt x="4450866" y="5341143"/>
                    <a:pt x="4451599" y="5341143"/>
                    <a:pt x="4451965" y="5341509"/>
                  </a:cubicBezTo>
                  <a:lnTo>
                    <a:pt x="4447935" y="5415147"/>
                  </a:lnTo>
                  <a:lnTo>
                    <a:pt x="4444272" y="5490982"/>
                  </a:lnTo>
                  <a:lnTo>
                    <a:pt x="4296997" y="5340410"/>
                  </a:lnTo>
                  <a:lnTo>
                    <a:pt x="4488234" y="5309636"/>
                  </a:lnTo>
                  <a:lnTo>
                    <a:pt x="4473580" y="5318795"/>
                  </a:lnTo>
                  <a:close/>
                  <a:moveTo>
                    <a:pt x="4456362" y="5547401"/>
                  </a:moveTo>
                  <a:cubicBezTo>
                    <a:pt x="4461124" y="5566818"/>
                    <a:pt x="4465887" y="5586235"/>
                    <a:pt x="4468085" y="5595027"/>
                  </a:cubicBezTo>
                  <a:cubicBezTo>
                    <a:pt x="4466620" y="5595760"/>
                    <a:pt x="4465887" y="5597225"/>
                    <a:pt x="4465520" y="5599057"/>
                  </a:cubicBezTo>
                  <a:lnTo>
                    <a:pt x="4274649" y="5640822"/>
                  </a:lnTo>
                  <a:lnTo>
                    <a:pt x="4263659" y="5593562"/>
                  </a:lnTo>
                  <a:cubicBezTo>
                    <a:pt x="4257430" y="5567184"/>
                    <a:pt x="4251203" y="5541173"/>
                    <a:pt x="4249737" y="5534579"/>
                  </a:cubicBezTo>
                  <a:lnTo>
                    <a:pt x="4443905" y="5496111"/>
                  </a:lnTo>
                  <a:lnTo>
                    <a:pt x="4456362" y="5547401"/>
                  </a:lnTo>
                  <a:close/>
                  <a:moveTo>
                    <a:pt x="4263659" y="5653278"/>
                  </a:moveTo>
                  <a:lnTo>
                    <a:pt x="4275016" y="5656575"/>
                  </a:lnTo>
                  <a:lnTo>
                    <a:pt x="4276481" y="5712627"/>
                  </a:lnTo>
                  <a:lnTo>
                    <a:pt x="4277947" y="5752194"/>
                  </a:lnTo>
                  <a:lnTo>
                    <a:pt x="4267689" y="5708598"/>
                  </a:lnTo>
                  <a:cubicBezTo>
                    <a:pt x="4261827" y="5683685"/>
                    <a:pt x="4255965" y="5658773"/>
                    <a:pt x="4254134" y="5650713"/>
                  </a:cubicBezTo>
                  <a:cubicBezTo>
                    <a:pt x="4256332" y="5651079"/>
                    <a:pt x="4259995" y="5652179"/>
                    <a:pt x="4263659" y="5653278"/>
                  </a:cubicBezTo>
                  <a:lnTo>
                    <a:pt x="4263659" y="5653278"/>
                  </a:lnTo>
                  <a:close/>
                  <a:moveTo>
                    <a:pt x="4284541" y="5772710"/>
                  </a:moveTo>
                  <a:lnTo>
                    <a:pt x="4345722" y="5793592"/>
                  </a:lnTo>
                  <a:lnTo>
                    <a:pt x="4405072" y="5813375"/>
                  </a:lnTo>
                  <a:cubicBezTo>
                    <a:pt x="4404706" y="5814474"/>
                    <a:pt x="4404706" y="5815573"/>
                    <a:pt x="4404706" y="5816672"/>
                  </a:cubicBezTo>
                  <a:cubicBezTo>
                    <a:pt x="4404706" y="5817039"/>
                    <a:pt x="4405438" y="5817405"/>
                    <a:pt x="4405804" y="5817771"/>
                  </a:cubicBezTo>
                  <a:cubicBezTo>
                    <a:pt x="4397012" y="5825831"/>
                    <a:pt x="4378328" y="5842317"/>
                    <a:pt x="4359644" y="5859170"/>
                  </a:cubicBezTo>
                  <a:lnTo>
                    <a:pt x="4312384" y="5902033"/>
                  </a:lnTo>
                  <a:cubicBezTo>
                    <a:pt x="4311651" y="5901667"/>
                    <a:pt x="4310919" y="5901667"/>
                    <a:pt x="4309819" y="5901667"/>
                  </a:cubicBezTo>
                  <a:lnTo>
                    <a:pt x="4296631" y="5837554"/>
                  </a:lnTo>
                  <a:cubicBezTo>
                    <a:pt x="4290769" y="5810811"/>
                    <a:pt x="4285274" y="5784067"/>
                    <a:pt x="4283075" y="5773442"/>
                  </a:cubicBezTo>
                  <a:cubicBezTo>
                    <a:pt x="4283442" y="5773442"/>
                    <a:pt x="4284175" y="5773076"/>
                    <a:pt x="4284541" y="5772710"/>
                  </a:cubicBezTo>
                  <a:lnTo>
                    <a:pt x="4284541" y="5772710"/>
                  </a:lnTo>
                  <a:close/>
                  <a:moveTo>
                    <a:pt x="4322276" y="5985196"/>
                  </a:moveTo>
                  <a:lnTo>
                    <a:pt x="4336197" y="6056635"/>
                  </a:lnTo>
                  <a:cubicBezTo>
                    <a:pt x="4335098" y="6057001"/>
                    <a:pt x="4333999" y="6058101"/>
                    <a:pt x="4333266" y="6058833"/>
                  </a:cubicBezTo>
                  <a:cubicBezTo>
                    <a:pt x="4332533" y="6060299"/>
                    <a:pt x="4332533" y="6062130"/>
                    <a:pt x="4332900" y="6063596"/>
                  </a:cubicBezTo>
                  <a:lnTo>
                    <a:pt x="4292601" y="6088874"/>
                  </a:lnTo>
                  <a:lnTo>
                    <a:pt x="4251203" y="6115252"/>
                  </a:lnTo>
                  <a:lnTo>
                    <a:pt x="4309087" y="5914489"/>
                  </a:lnTo>
                  <a:lnTo>
                    <a:pt x="4322276" y="5985196"/>
                  </a:lnTo>
                  <a:close/>
                  <a:moveTo>
                    <a:pt x="4339860" y="6076052"/>
                  </a:moveTo>
                  <a:lnTo>
                    <a:pt x="4351584" y="6131738"/>
                  </a:lnTo>
                  <a:cubicBezTo>
                    <a:pt x="4357446" y="6159215"/>
                    <a:pt x="4363307" y="6186691"/>
                    <a:pt x="4365505" y="6196583"/>
                  </a:cubicBezTo>
                  <a:lnTo>
                    <a:pt x="4336197" y="6176799"/>
                  </a:lnTo>
                  <a:lnTo>
                    <a:pt x="4339860" y="6076052"/>
                  </a:lnTo>
                  <a:close/>
                  <a:moveTo>
                    <a:pt x="4468451" y="5614811"/>
                  </a:moveTo>
                  <a:lnTo>
                    <a:pt x="4488967" y="5610414"/>
                  </a:lnTo>
                  <a:cubicBezTo>
                    <a:pt x="4489334" y="5611513"/>
                    <a:pt x="4490066" y="5612612"/>
                    <a:pt x="4491165" y="5613345"/>
                  </a:cubicBezTo>
                  <a:lnTo>
                    <a:pt x="4421558" y="5786631"/>
                  </a:lnTo>
                  <a:lnTo>
                    <a:pt x="4468451" y="5614811"/>
                  </a:lnTo>
                  <a:close/>
                  <a:moveTo>
                    <a:pt x="4581655" y="5630564"/>
                  </a:moveTo>
                  <a:lnTo>
                    <a:pt x="4621954" y="5640455"/>
                  </a:lnTo>
                  <a:lnTo>
                    <a:pt x="4633678" y="5663536"/>
                  </a:lnTo>
                  <a:lnTo>
                    <a:pt x="4672878" y="5740104"/>
                  </a:lnTo>
                  <a:lnTo>
                    <a:pt x="4503255" y="5610780"/>
                  </a:lnTo>
                  <a:lnTo>
                    <a:pt x="4581655" y="5630564"/>
                  </a:lnTo>
                  <a:close/>
                  <a:moveTo>
                    <a:pt x="4724900" y="5712261"/>
                  </a:moveTo>
                  <a:lnTo>
                    <a:pt x="4740287" y="5727648"/>
                  </a:lnTo>
                  <a:cubicBezTo>
                    <a:pt x="4740287" y="5728014"/>
                    <a:pt x="4740287" y="5728747"/>
                    <a:pt x="4740287" y="5729113"/>
                  </a:cubicBezTo>
                  <a:lnTo>
                    <a:pt x="4710979" y="5736074"/>
                  </a:lnTo>
                  <a:cubicBezTo>
                    <a:pt x="4701453" y="5738272"/>
                    <a:pt x="4691928" y="5740837"/>
                    <a:pt x="4685700" y="5742302"/>
                  </a:cubicBezTo>
                  <a:lnTo>
                    <a:pt x="4724900" y="5712261"/>
                  </a:lnTo>
                  <a:close/>
                  <a:moveTo>
                    <a:pt x="4746515" y="5725084"/>
                  </a:moveTo>
                  <a:cubicBezTo>
                    <a:pt x="4745782" y="5725084"/>
                    <a:pt x="4745416" y="5725084"/>
                    <a:pt x="4744683" y="5725084"/>
                  </a:cubicBezTo>
                  <a:lnTo>
                    <a:pt x="4734792" y="5704934"/>
                  </a:lnTo>
                  <a:lnTo>
                    <a:pt x="4744317" y="5697607"/>
                  </a:lnTo>
                  <a:lnTo>
                    <a:pt x="4798904" y="5655110"/>
                  </a:lnTo>
                  <a:lnTo>
                    <a:pt x="4775091" y="5686616"/>
                  </a:lnTo>
                  <a:lnTo>
                    <a:pt x="4746515" y="5725084"/>
                  </a:lnTo>
                  <a:close/>
                  <a:moveTo>
                    <a:pt x="6057335" y="7154602"/>
                  </a:moveTo>
                  <a:cubicBezTo>
                    <a:pt x="6055137" y="7155335"/>
                    <a:pt x="6053671" y="7156800"/>
                    <a:pt x="6052572" y="7158999"/>
                  </a:cubicBezTo>
                  <a:lnTo>
                    <a:pt x="5910426" y="7125294"/>
                  </a:lnTo>
                  <a:lnTo>
                    <a:pt x="5769379" y="7092322"/>
                  </a:lnTo>
                  <a:cubicBezTo>
                    <a:pt x="5769379" y="7091223"/>
                    <a:pt x="5770112" y="7090124"/>
                    <a:pt x="5769746" y="7088658"/>
                  </a:cubicBezTo>
                  <a:cubicBezTo>
                    <a:pt x="5768280" y="7084628"/>
                    <a:pt x="5764617" y="7081697"/>
                    <a:pt x="5760221" y="7081697"/>
                  </a:cubicBezTo>
                  <a:cubicBezTo>
                    <a:pt x="5756557" y="7059350"/>
                    <a:pt x="5747398" y="6999634"/>
                    <a:pt x="5737873" y="6939552"/>
                  </a:cubicBezTo>
                  <a:cubicBezTo>
                    <a:pt x="5725783" y="6863350"/>
                    <a:pt x="5713327" y="6787514"/>
                    <a:pt x="5713327" y="6787514"/>
                  </a:cubicBezTo>
                  <a:lnTo>
                    <a:pt x="5713327" y="6787514"/>
                  </a:lnTo>
                  <a:lnTo>
                    <a:pt x="5713327" y="6787514"/>
                  </a:lnTo>
                  <a:cubicBezTo>
                    <a:pt x="5713327" y="6787148"/>
                    <a:pt x="5712961" y="6787148"/>
                    <a:pt x="5712961" y="6787148"/>
                  </a:cubicBezTo>
                  <a:cubicBezTo>
                    <a:pt x="5712961" y="6787148"/>
                    <a:pt x="5712594" y="6786781"/>
                    <a:pt x="5712594" y="6786781"/>
                  </a:cubicBezTo>
                  <a:cubicBezTo>
                    <a:pt x="5712594" y="6786781"/>
                    <a:pt x="5712228" y="6786781"/>
                    <a:pt x="5711861" y="6786781"/>
                  </a:cubicBezTo>
                  <a:cubicBezTo>
                    <a:pt x="5711495" y="6786781"/>
                    <a:pt x="5711495" y="6786415"/>
                    <a:pt x="5711495" y="6786415"/>
                  </a:cubicBezTo>
                  <a:cubicBezTo>
                    <a:pt x="5711495" y="6786415"/>
                    <a:pt x="5711495" y="6786781"/>
                    <a:pt x="5711495" y="6786781"/>
                  </a:cubicBezTo>
                  <a:cubicBezTo>
                    <a:pt x="5711495" y="6786781"/>
                    <a:pt x="5711129" y="6786781"/>
                    <a:pt x="5710763" y="6786781"/>
                  </a:cubicBezTo>
                  <a:lnTo>
                    <a:pt x="5593163" y="6901084"/>
                  </a:lnTo>
                  <a:lnTo>
                    <a:pt x="5478127" y="7013555"/>
                  </a:lnTo>
                  <a:lnTo>
                    <a:pt x="5449551" y="6867746"/>
                  </a:lnTo>
                  <a:lnTo>
                    <a:pt x="5420243" y="6719006"/>
                  </a:lnTo>
                  <a:cubicBezTo>
                    <a:pt x="5420243" y="6719006"/>
                    <a:pt x="5420609" y="6718639"/>
                    <a:pt x="5420609" y="6718639"/>
                  </a:cubicBezTo>
                  <a:cubicBezTo>
                    <a:pt x="5420609" y="6718639"/>
                    <a:pt x="5420243" y="6718639"/>
                    <a:pt x="5420243" y="6718273"/>
                  </a:cubicBezTo>
                  <a:cubicBezTo>
                    <a:pt x="5420243" y="6717907"/>
                    <a:pt x="5420243" y="6717907"/>
                    <a:pt x="5419876" y="6717907"/>
                  </a:cubicBezTo>
                  <a:cubicBezTo>
                    <a:pt x="5419510" y="6717540"/>
                    <a:pt x="5419144" y="6717540"/>
                    <a:pt x="5418777" y="6717540"/>
                  </a:cubicBezTo>
                  <a:lnTo>
                    <a:pt x="5418411" y="6717540"/>
                  </a:lnTo>
                  <a:cubicBezTo>
                    <a:pt x="5418411" y="6717540"/>
                    <a:pt x="5418411" y="6717540"/>
                    <a:pt x="5418045" y="6717540"/>
                  </a:cubicBezTo>
                  <a:cubicBezTo>
                    <a:pt x="5417678" y="6717540"/>
                    <a:pt x="5418045" y="6717540"/>
                    <a:pt x="5418045" y="6717540"/>
                  </a:cubicBezTo>
                  <a:lnTo>
                    <a:pt x="5332684" y="6720105"/>
                  </a:lnTo>
                  <a:cubicBezTo>
                    <a:pt x="5290186" y="6721204"/>
                    <a:pt x="5246957" y="6723036"/>
                    <a:pt x="5246590" y="6723036"/>
                  </a:cubicBezTo>
                  <a:lnTo>
                    <a:pt x="5246590" y="6723036"/>
                  </a:lnTo>
                  <a:lnTo>
                    <a:pt x="5246590" y="6723036"/>
                  </a:lnTo>
                  <a:lnTo>
                    <a:pt x="5246590" y="6723036"/>
                  </a:lnTo>
                  <a:lnTo>
                    <a:pt x="5246590" y="6723036"/>
                  </a:lnTo>
                  <a:lnTo>
                    <a:pt x="5246590" y="6723036"/>
                  </a:lnTo>
                  <a:lnTo>
                    <a:pt x="5246590" y="6723036"/>
                  </a:lnTo>
                  <a:lnTo>
                    <a:pt x="5246590" y="6723036"/>
                  </a:lnTo>
                  <a:cubicBezTo>
                    <a:pt x="5245125" y="6723402"/>
                    <a:pt x="5199697" y="6733293"/>
                    <a:pt x="5155001" y="6743918"/>
                  </a:cubicBezTo>
                  <a:lnTo>
                    <a:pt x="5070007" y="6763701"/>
                  </a:lnTo>
                  <a:cubicBezTo>
                    <a:pt x="5068541" y="6760404"/>
                    <a:pt x="5064878" y="6758572"/>
                    <a:pt x="5061214" y="6759671"/>
                  </a:cubicBezTo>
                  <a:cubicBezTo>
                    <a:pt x="5058284" y="6760770"/>
                    <a:pt x="5056452" y="6763701"/>
                    <a:pt x="5056452" y="6766632"/>
                  </a:cubicBezTo>
                  <a:cubicBezTo>
                    <a:pt x="5041065" y="6769563"/>
                    <a:pt x="5000033" y="6777989"/>
                    <a:pt x="4959001" y="6786781"/>
                  </a:cubicBezTo>
                  <a:lnTo>
                    <a:pt x="4862650" y="6807298"/>
                  </a:lnTo>
                  <a:cubicBezTo>
                    <a:pt x="4861184" y="6803634"/>
                    <a:pt x="4856788" y="6801802"/>
                    <a:pt x="4853125" y="6802901"/>
                  </a:cubicBezTo>
                  <a:cubicBezTo>
                    <a:pt x="4851293" y="6803634"/>
                    <a:pt x="4849461" y="6805099"/>
                    <a:pt x="4848362" y="6806931"/>
                  </a:cubicBezTo>
                  <a:lnTo>
                    <a:pt x="4696691" y="6762602"/>
                  </a:lnTo>
                  <a:lnTo>
                    <a:pt x="4540623" y="6717907"/>
                  </a:lnTo>
                  <a:cubicBezTo>
                    <a:pt x="4540623" y="6717540"/>
                    <a:pt x="4540990" y="6717174"/>
                    <a:pt x="4540623" y="6716807"/>
                  </a:cubicBezTo>
                  <a:cubicBezTo>
                    <a:pt x="4539891" y="6714609"/>
                    <a:pt x="4537692" y="6713144"/>
                    <a:pt x="4535494" y="6713144"/>
                  </a:cubicBezTo>
                  <a:cubicBezTo>
                    <a:pt x="4535128" y="6713144"/>
                    <a:pt x="4534395" y="6713144"/>
                    <a:pt x="4534029" y="6713510"/>
                  </a:cubicBezTo>
                  <a:cubicBezTo>
                    <a:pt x="4533296" y="6713877"/>
                    <a:pt x="4532930" y="6714243"/>
                    <a:pt x="4532564" y="6714609"/>
                  </a:cubicBezTo>
                  <a:lnTo>
                    <a:pt x="4402874" y="6638774"/>
                  </a:lnTo>
                  <a:lnTo>
                    <a:pt x="4270620" y="6561839"/>
                  </a:lnTo>
                  <a:lnTo>
                    <a:pt x="4321176" y="6484538"/>
                  </a:lnTo>
                  <a:cubicBezTo>
                    <a:pt x="4339860" y="6455963"/>
                    <a:pt x="4358545" y="6427387"/>
                    <a:pt x="4367337" y="6413465"/>
                  </a:cubicBezTo>
                  <a:cubicBezTo>
                    <a:pt x="4368436" y="6414198"/>
                    <a:pt x="4369902" y="6414564"/>
                    <a:pt x="4371367" y="6414564"/>
                  </a:cubicBezTo>
                  <a:cubicBezTo>
                    <a:pt x="4372466" y="6414564"/>
                    <a:pt x="4373565" y="6414564"/>
                    <a:pt x="4374298" y="6414198"/>
                  </a:cubicBezTo>
                  <a:cubicBezTo>
                    <a:pt x="4379793" y="6412366"/>
                    <a:pt x="4382724" y="6406505"/>
                    <a:pt x="4380892" y="6401009"/>
                  </a:cubicBezTo>
                  <a:cubicBezTo>
                    <a:pt x="4379427" y="6396613"/>
                    <a:pt x="4375397" y="6393682"/>
                    <a:pt x="4371001" y="6393682"/>
                  </a:cubicBezTo>
                  <a:cubicBezTo>
                    <a:pt x="4369902" y="6393682"/>
                    <a:pt x="4368803" y="6393682"/>
                    <a:pt x="4368070" y="6394048"/>
                  </a:cubicBezTo>
                  <a:cubicBezTo>
                    <a:pt x="4365505" y="6394781"/>
                    <a:pt x="4363307" y="6396613"/>
                    <a:pt x="4361842" y="6399177"/>
                  </a:cubicBezTo>
                  <a:cubicBezTo>
                    <a:pt x="4361475" y="6399544"/>
                    <a:pt x="4361842" y="6400276"/>
                    <a:pt x="4361842" y="6400643"/>
                  </a:cubicBezTo>
                  <a:cubicBezTo>
                    <a:pt x="4348653" y="6398445"/>
                    <a:pt x="4323741" y="6394415"/>
                    <a:pt x="4298829" y="6390385"/>
                  </a:cubicBezTo>
                  <a:lnTo>
                    <a:pt x="4228489" y="6379394"/>
                  </a:lnTo>
                  <a:cubicBezTo>
                    <a:pt x="4227756" y="6377929"/>
                    <a:pt x="4226290" y="6377196"/>
                    <a:pt x="4224825" y="6377562"/>
                  </a:cubicBezTo>
                  <a:cubicBezTo>
                    <a:pt x="4223360" y="6377929"/>
                    <a:pt x="4222260" y="6379760"/>
                    <a:pt x="4222627" y="6381592"/>
                  </a:cubicBezTo>
                  <a:cubicBezTo>
                    <a:pt x="4222627" y="6381592"/>
                    <a:pt x="4222627" y="6381592"/>
                    <a:pt x="4222627" y="6381592"/>
                  </a:cubicBezTo>
                  <a:cubicBezTo>
                    <a:pt x="4222993" y="6382325"/>
                    <a:pt x="4223726" y="6383058"/>
                    <a:pt x="4224458" y="6383424"/>
                  </a:cubicBezTo>
                  <a:cubicBezTo>
                    <a:pt x="4226657" y="6393316"/>
                    <a:pt x="4235449" y="6432882"/>
                    <a:pt x="4244975" y="6471716"/>
                  </a:cubicBezTo>
                  <a:lnTo>
                    <a:pt x="4266223" y="6561839"/>
                  </a:lnTo>
                  <a:cubicBezTo>
                    <a:pt x="4266223" y="6562206"/>
                    <a:pt x="4265857" y="6562206"/>
                    <a:pt x="4265857" y="6562572"/>
                  </a:cubicBezTo>
                  <a:cubicBezTo>
                    <a:pt x="4265857" y="6562938"/>
                    <a:pt x="4266223" y="6562572"/>
                    <a:pt x="4266223" y="6562938"/>
                  </a:cubicBezTo>
                  <a:lnTo>
                    <a:pt x="4270253" y="6701421"/>
                  </a:lnTo>
                  <a:lnTo>
                    <a:pt x="4274649" y="6831477"/>
                  </a:lnTo>
                  <a:cubicBezTo>
                    <a:pt x="4274283" y="6831477"/>
                    <a:pt x="4273916" y="6831477"/>
                    <a:pt x="4273916" y="6831477"/>
                  </a:cubicBezTo>
                  <a:cubicBezTo>
                    <a:pt x="4271352" y="6832209"/>
                    <a:pt x="4269520" y="6834041"/>
                    <a:pt x="4268421" y="6836239"/>
                  </a:cubicBezTo>
                  <a:cubicBezTo>
                    <a:pt x="4265857" y="6841002"/>
                    <a:pt x="4267689" y="6846864"/>
                    <a:pt x="4272451" y="6849062"/>
                  </a:cubicBezTo>
                  <a:cubicBezTo>
                    <a:pt x="4273916" y="6849795"/>
                    <a:pt x="4275382" y="6850161"/>
                    <a:pt x="4276847" y="6850161"/>
                  </a:cubicBezTo>
                  <a:cubicBezTo>
                    <a:pt x="4277947" y="6850161"/>
                    <a:pt x="4278679" y="6850161"/>
                    <a:pt x="4279778" y="6849795"/>
                  </a:cubicBezTo>
                  <a:cubicBezTo>
                    <a:pt x="4282343" y="6849062"/>
                    <a:pt x="4284175" y="6847230"/>
                    <a:pt x="4285640" y="6845032"/>
                  </a:cubicBezTo>
                  <a:cubicBezTo>
                    <a:pt x="4286006" y="6844299"/>
                    <a:pt x="4285640" y="6843566"/>
                    <a:pt x="4286006" y="6842834"/>
                  </a:cubicBezTo>
                  <a:lnTo>
                    <a:pt x="4445005" y="6849428"/>
                  </a:lnTo>
                  <a:cubicBezTo>
                    <a:pt x="4430350" y="6871410"/>
                    <a:pt x="4418627" y="6888995"/>
                    <a:pt x="4414597" y="6894856"/>
                  </a:cubicBezTo>
                  <a:cubicBezTo>
                    <a:pt x="4414231" y="6894856"/>
                    <a:pt x="4413864" y="6894856"/>
                    <a:pt x="4413498" y="6894856"/>
                  </a:cubicBezTo>
                  <a:cubicBezTo>
                    <a:pt x="4411666" y="6895223"/>
                    <a:pt x="4410567" y="6897055"/>
                    <a:pt x="4410933" y="6898886"/>
                  </a:cubicBezTo>
                  <a:cubicBezTo>
                    <a:pt x="4411300" y="6900718"/>
                    <a:pt x="4413131" y="6901817"/>
                    <a:pt x="4414963" y="6901451"/>
                  </a:cubicBezTo>
                  <a:cubicBezTo>
                    <a:pt x="4414963" y="6901451"/>
                    <a:pt x="4415330" y="6901451"/>
                    <a:pt x="4415330" y="6901451"/>
                  </a:cubicBezTo>
                  <a:cubicBezTo>
                    <a:pt x="4416429" y="6901084"/>
                    <a:pt x="4417162" y="6900351"/>
                    <a:pt x="4417162" y="6899253"/>
                  </a:cubicBezTo>
                  <a:lnTo>
                    <a:pt x="4518642" y="6878370"/>
                  </a:lnTo>
                  <a:cubicBezTo>
                    <a:pt x="4558209" y="6870310"/>
                    <a:pt x="4598141" y="6861884"/>
                    <a:pt x="4614627" y="6858221"/>
                  </a:cubicBezTo>
                  <a:cubicBezTo>
                    <a:pt x="4616092" y="6861518"/>
                    <a:pt x="4619023" y="6863350"/>
                    <a:pt x="4622321" y="6863350"/>
                  </a:cubicBezTo>
                  <a:cubicBezTo>
                    <a:pt x="4623053" y="6863350"/>
                    <a:pt x="4623786" y="6863350"/>
                    <a:pt x="4624519" y="6862983"/>
                  </a:cubicBezTo>
                  <a:lnTo>
                    <a:pt x="4672878" y="6964830"/>
                  </a:lnTo>
                  <a:cubicBezTo>
                    <a:pt x="4693760" y="7008060"/>
                    <a:pt x="4714276" y="7050557"/>
                    <a:pt x="4722336" y="7066677"/>
                  </a:cubicBezTo>
                  <a:cubicBezTo>
                    <a:pt x="4721237" y="7067410"/>
                    <a:pt x="4720137" y="7067776"/>
                    <a:pt x="4719405" y="7069242"/>
                  </a:cubicBezTo>
                  <a:cubicBezTo>
                    <a:pt x="4718306" y="7071440"/>
                    <a:pt x="4717939" y="7073638"/>
                    <a:pt x="4718672" y="7075836"/>
                  </a:cubicBezTo>
                  <a:cubicBezTo>
                    <a:pt x="4719771" y="7079499"/>
                    <a:pt x="4723068" y="7082064"/>
                    <a:pt x="4727098" y="7082064"/>
                  </a:cubicBezTo>
                  <a:cubicBezTo>
                    <a:pt x="4727831" y="7082064"/>
                    <a:pt x="4728930" y="7082064"/>
                    <a:pt x="4729663" y="7081697"/>
                  </a:cubicBezTo>
                  <a:cubicBezTo>
                    <a:pt x="4731861" y="7080965"/>
                    <a:pt x="4733692" y="7079499"/>
                    <a:pt x="4734792" y="7077301"/>
                  </a:cubicBezTo>
                  <a:cubicBezTo>
                    <a:pt x="4735524" y="7075470"/>
                    <a:pt x="4735524" y="7073638"/>
                    <a:pt x="4735158" y="7071806"/>
                  </a:cubicBezTo>
                  <a:lnTo>
                    <a:pt x="4861184" y="7021615"/>
                  </a:lnTo>
                  <a:lnTo>
                    <a:pt x="4985013" y="6971791"/>
                  </a:lnTo>
                  <a:cubicBezTo>
                    <a:pt x="4987211" y="6976554"/>
                    <a:pt x="4992706" y="6978752"/>
                    <a:pt x="4997468" y="6976920"/>
                  </a:cubicBezTo>
                  <a:cubicBezTo>
                    <a:pt x="5000033" y="6976187"/>
                    <a:pt x="5002231" y="6974355"/>
                    <a:pt x="5003697" y="6971791"/>
                  </a:cubicBezTo>
                  <a:lnTo>
                    <a:pt x="5149506" y="7030774"/>
                  </a:lnTo>
                  <a:lnTo>
                    <a:pt x="5296781" y="7089757"/>
                  </a:lnTo>
                  <a:cubicBezTo>
                    <a:pt x="5296048" y="7091589"/>
                    <a:pt x="5296048" y="7093055"/>
                    <a:pt x="5296415" y="7094887"/>
                  </a:cubicBezTo>
                  <a:cubicBezTo>
                    <a:pt x="5298246" y="7100382"/>
                    <a:pt x="5304108" y="7103312"/>
                    <a:pt x="5309603" y="7101481"/>
                  </a:cubicBezTo>
                  <a:cubicBezTo>
                    <a:pt x="5314732" y="7099649"/>
                    <a:pt x="5317663" y="7094520"/>
                    <a:pt x="5316564" y="7089024"/>
                  </a:cubicBezTo>
                  <a:lnTo>
                    <a:pt x="5392400" y="7055686"/>
                  </a:lnTo>
                  <a:cubicBezTo>
                    <a:pt x="5428303" y="7040299"/>
                    <a:pt x="5463839" y="7024180"/>
                    <a:pt x="5474097" y="7019417"/>
                  </a:cubicBezTo>
                  <a:lnTo>
                    <a:pt x="5436362" y="7172187"/>
                  </a:lnTo>
                  <a:cubicBezTo>
                    <a:pt x="5420976" y="7235200"/>
                    <a:pt x="5405955" y="7297481"/>
                    <a:pt x="5400459" y="7319828"/>
                  </a:cubicBezTo>
                  <a:cubicBezTo>
                    <a:pt x="5399360" y="7319828"/>
                    <a:pt x="5398261" y="7319096"/>
                    <a:pt x="5397162" y="7319463"/>
                  </a:cubicBezTo>
                  <a:cubicBezTo>
                    <a:pt x="5392033" y="7321294"/>
                    <a:pt x="5389102" y="7326790"/>
                    <a:pt x="5390934" y="7331918"/>
                  </a:cubicBezTo>
                  <a:cubicBezTo>
                    <a:pt x="5392400" y="7335949"/>
                    <a:pt x="5396063" y="7338513"/>
                    <a:pt x="5400093" y="7338879"/>
                  </a:cubicBezTo>
                  <a:cubicBezTo>
                    <a:pt x="5401192" y="7338879"/>
                    <a:pt x="5401925" y="7338879"/>
                    <a:pt x="5403024" y="7338513"/>
                  </a:cubicBezTo>
                  <a:cubicBezTo>
                    <a:pt x="5403757" y="7338146"/>
                    <a:pt x="5404123" y="7337414"/>
                    <a:pt x="5404856" y="7337047"/>
                  </a:cubicBezTo>
                  <a:lnTo>
                    <a:pt x="5507069" y="7450251"/>
                  </a:lnTo>
                  <a:cubicBezTo>
                    <a:pt x="5553230" y="7501174"/>
                    <a:pt x="5599024" y="7551365"/>
                    <a:pt x="5611847" y="7565653"/>
                  </a:cubicBezTo>
                  <a:cubicBezTo>
                    <a:pt x="5611847" y="7565653"/>
                    <a:pt x="5611480" y="7565653"/>
                    <a:pt x="5611480" y="7566019"/>
                  </a:cubicBezTo>
                  <a:cubicBezTo>
                    <a:pt x="5610015" y="7568950"/>
                    <a:pt x="5611114" y="7572614"/>
                    <a:pt x="5614045" y="7574445"/>
                  </a:cubicBezTo>
                  <a:cubicBezTo>
                    <a:pt x="5614777" y="7574812"/>
                    <a:pt x="5615876" y="7575178"/>
                    <a:pt x="5616976" y="7575178"/>
                  </a:cubicBezTo>
                  <a:cubicBezTo>
                    <a:pt x="5617708" y="7575178"/>
                    <a:pt x="5618075" y="7575178"/>
                    <a:pt x="5618807" y="7574812"/>
                  </a:cubicBezTo>
                  <a:cubicBezTo>
                    <a:pt x="5620273" y="7574445"/>
                    <a:pt x="5621738" y="7573346"/>
                    <a:pt x="5622471" y="7571881"/>
                  </a:cubicBezTo>
                  <a:cubicBezTo>
                    <a:pt x="5623204" y="7570416"/>
                    <a:pt x="5623204" y="7568950"/>
                    <a:pt x="5622837" y="7567118"/>
                  </a:cubicBezTo>
                  <a:cubicBezTo>
                    <a:pt x="5622837" y="7566752"/>
                    <a:pt x="5622104" y="7566386"/>
                    <a:pt x="5622104" y="7566019"/>
                  </a:cubicBezTo>
                  <a:lnTo>
                    <a:pt x="5716258" y="7431567"/>
                  </a:lnTo>
                  <a:lnTo>
                    <a:pt x="5806381" y="7302243"/>
                  </a:lnTo>
                  <a:cubicBezTo>
                    <a:pt x="5807114" y="7302610"/>
                    <a:pt x="5808213" y="7302977"/>
                    <a:pt x="5809312" y="7302977"/>
                  </a:cubicBezTo>
                  <a:cubicBezTo>
                    <a:pt x="5810045" y="7302977"/>
                    <a:pt x="5810777" y="7302977"/>
                    <a:pt x="5811877" y="7302610"/>
                  </a:cubicBezTo>
                  <a:cubicBezTo>
                    <a:pt x="5815906" y="7301145"/>
                    <a:pt x="5818104" y="7297115"/>
                    <a:pt x="5817006" y="7293084"/>
                  </a:cubicBezTo>
                  <a:lnTo>
                    <a:pt x="5936071" y="7230804"/>
                  </a:lnTo>
                  <a:lnTo>
                    <a:pt x="6055137" y="7168158"/>
                  </a:lnTo>
                  <a:cubicBezTo>
                    <a:pt x="6056602" y="7169989"/>
                    <a:pt x="6058800" y="7171088"/>
                    <a:pt x="6060998" y="7171088"/>
                  </a:cubicBezTo>
                  <a:cubicBezTo>
                    <a:pt x="6061731" y="7171088"/>
                    <a:pt x="6062830" y="7171088"/>
                    <a:pt x="6063563" y="7170722"/>
                  </a:cubicBezTo>
                  <a:cubicBezTo>
                    <a:pt x="6067959" y="7169623"/>
                    <a:pt x="6070157" y="7164860"/>
                    <a:pt x="6069058" y="7160830"/>
                  </a:cubicBezTo>
                  <a:cubicBezTo>
                    <a:pt x="6069058" y="7160830"/>
                    <a:pt x="6069058" y="7160830"/>
                    <a:pt x="6069058" y="7160464"/>
                  </a:cubicBezTo>
                  <a:cubicBezTo>
                    <a:pt x="6066127" y="7155701"/>
                    <a:pt x="6061731" y="7153137"/>
                    <a:pt x="6057335" y="7154602"/>
                  </a:cubicBezTo>
                  <a:close/>
                  <a:moveTo>
                    <a:pt x="5933140" y="7226408"/>
                  </a:moveTo>
                  <a:lnTo>
                    <a:pt x="5814075" y="7289055"/>
                  </a:lnTo>
                  <a:cubicBezTo>
                    <a:pt x="5812609" y="7287223"/>
                    <a:pt x="5810777" y="7286124"/>
                    <a:pt x="5808213" y="7286124"/>
                  </a:cubicBezTo>
                  <a:lnTo>
                    <a:pt x="5808213" y="7286124"/>
                  </a:lnTo>
                  <a:cubicBezTo>
                    <a:pt x="5804550" y="7270370"/>
                    <a:pt x="5795391" y="7231171"/>
                    <a:pt x="5785865" y="7191971"/>
                  </a:cubicBezTo>
                  <a:cubicBezTo>
                    <a:pt x="5776707" y="7154602"/>
                    <a:pt x="5767914" y="7116868"/>
                    <a:pt x="5763884" y="7100015"/>
                  </a:cubicBezTo>
                  <a:cubicBezTo>
                    <a:pt x="5766082" y="7099283"/>
                    <a:pt x="5767914" y="7097817"/>
                    <a:pt x="5769013" y="7095619"/>
                  </a:cubicBezTo>
                  <a:cubicBezTo>
                    <a:pt x="5769013" y="7095253"/>
                    <a:pt x="5769013" y="7095253"/>
                    <a:pt x="5769013" y="7094887"/>
                  </a:cubicBezTo>
                  <a:lnTo>
                    <a:pt x="5909327" y="7128225"/>
                  </a:lnTo>
                  <a:lnTo>
                    <a:pt x="6052206" y="7161563"/>
                  </a:lnTo>
                  <a:cubicBezTo>
                    <a:pt x="6052206" y="7162296"/>
                    <a:pt x="6051839" y="7163029"/>
                    <a:pt x="6051839" y="7163761"/>
                  </a:cubicBezTo>
                  <a:lnTo>
                    <a:pt x="5933140" y="7226408"/>
                  </a:lnTo>
                  <a:close/>
                  <a:moveTo>
                    <a:pt x="5408519" y="7332651"/>
                  </a:moveTo>
                  <a:cubicBezTo>
                    <a:pt x="5411084" y="7327888"/>
                    <a:pt x="5409252" y="7322393"/>
                    <a:pt x="5404856" y="7319828"/>
                  </a:cubicBezTo>
                  <a:cubicBezTo>
                    <a:pt x="5404490" y="7319828"/>
                    <a:pt x="5404123" y="7319463"/>
                    <a:pt x="5404123" y="7319463"/>
                  </a:cubicBezTo>
                  <a:lnTo>
                    <a:pt x="5440392" y="7172554"/>
                  </a:lnTo>
                  <a:cubicBezTo>
                    <a:pt x="5458344" y="7099283"/>
                    <a:pt x="5475929" y="7026744"/>
                    <a:pt x="5478127" y="7017952"/>
                  </a:cubicBezTo>
                  <a:lnTo>
                    <a:pt x="5618075" y="7055686"/>
                  </a:lnTo>
                  <a:lnTo>
                    <a:pt x="5735308" y="7086460"/>
                  </a:lnTo>
                  <a:cubicBezTo>
                    <a:pt x="5743002" y="7108808"/>
                    <a:pt x="5752160" y="7135186"/>
                    <a:pt x="5761319" y="7162296"/>
                  </a:cubicBezTo>
                  <a:cubicBezTo>
                    <a:pt x="5780004" y="7216516"/>
                    <a:pt x="5798688" y="7270004"/>
                    <a:pt x="5804916" y="7287956"/>
                  </a:cubicBezTo>
                  <a:cubicBezTo>
                    <a:pt x="5801618" y="7289421"/>
                    <a:pt x="5800153" y="7293451"/>
                    <a:pt x="5801252" y="7296748"/>
                  </a:cubicBezTo>
                  <a:cubicBezTo>
                    <a:pt x="5801618" y="7297847"/>
                    <a:pt x="5802351" y="7298580"/>
                    <a:pt x="5803084" y="7299313"/>
                  </a:cubicBezTo>
                  <a:lnTo>
                    <a:pt x="5711129" y="7430102"/>
                  </a:lnTo>
                  <a:cubicBezTo>
                    <a:pt x="5670097" y="7488719"/>
                    <a:pt x="5629431" y="7546969"/>
                    <a:pt x="5618807" y="7562722"/>
                  </a:cubicBezTo>
                  <a:cubicBezTo>
                    <a:pt x="5617708" y="7562356"/>
                    <a:pt x="5616243" y="7561990"/>
                    <a:pt x="5615144" y="7562356"/>
                  </a:cubicBezTo>
                  <a:cubicBezTo>
                    <a:pt x="5614777" y="7562356"/>
                    <a:pt x="5614777" y="7562722"/>
                    <a:pt x="5614411" y="7562722"/>
                  </a:cubicBezTo>
                  <a:lnTo>
                    <a:pt x="5510000" y="7446954"/>
                  </a:lnTo>
                  <a:lnTo>
                    <a:pt x="5407420" y="7334117"/>
                  </a:lnTo>
                  <a:cubicBezTo>
                    <a:pt x="5407786" y="7333383"/>
                    <a:pt x="5408519" y="7333383"/>
                    <a:pt x="5408519" y="7332651"/>
                  </a:cubicBezTo>
                  <a:lnTo>
                    <a:pt x="5408519" y="7332651"/>
                  </a:lnTo>
                  <a:close/>
                  <a:moveTo>
                    <a:pt x="5151338" y="7026378"/>
                  </a:moveTo>
                  <a:lnTo>
                    <a:pt x="5023480" y="6975088"/>
                  </a:lnTo>
                  <a:lnTo>
                    <a:pt x="5155734" y="7011724"/>
                  </a:lnTo>
                  <a:lnTo>
                    <a:pt x="5295682" y="7049825"/>
                  </a:lnTo>
                  <a:cubicBezTo>
                    <a:pt x="5298613" y="7063746"/>
                    <a:pt x="5301177" y="7074737"/>
                    <a:pt x="5302643" y="7082064"/>
                  </a:cubicBezTo>
                  <a:cubicBezTo>
                    <a:pt x="5300445" y="7082797"/>
                    <a:pt x="5298979" y="7084262"/>
                    <a:pt x="5297880" y="7086094"/>
                  </a:cubicBezTo>
                  <a:lnTo>
                    <a:pt x="5151338" y="7026378"/>
                  </a:lnTo>
                  <a:close/>
                  <a:moveTo>
                    <a:pt x="4860085" y="7016853"/>
                  </a:moveTo>
                  <a:lnTo>
                    <a:pt x="4734059" y="7067410"/>
                  </a:lnTo>
                  <a:cubicBezTo>
                    <a:pt x="4733692" y="7066677"/>
                    <a:pt x="4732960" y="7065578"/>
                    <a:pt x="4732227" y="7064845"/>
                  </a:cubicBezTo>
                  <a:lnTo>
                    <a:pt x="4792309" y="6941384"/>
                  </a:lnTo>
                  <a:lnTo>
                    <a:pt x="4852392" y="6816823"/>
                  </a:lnTo>
                  <a:cubicBezTo>
                    <a:pt x="4853125" y="6816823"/>
                    <a:pt x="4853491" y="6817555"/>
                    <a:pt x="4854223" y="6817555"/>
                  </a:cubicBezTo>
                  <a:cubicBezTo>
                    <a:pt x="4854956" y="6817555"/>
                    <a:pt x="4856055" y="6817555"/>
                    <a:pt x="4856788" y="6817189"/>
                  </a:cubicBezTo>
                  <a:cubicBezTo>
                    <a:pt x="4857521" y="6817189"/>
                    <a:pt x="4857521" y="6816456"/>
                    <a:pt x="4857887" y="6816090"/>
                  </a:cubicBezTo>
                  <a:cubicBezTo>
                    <a:pt x="4868511" y="6828180"/>
                    <a:pt x="4895622" y="6858587"/>
                    <a:pt x="4923098" y="6888628"/>
                  </a:cubicBezTo>
                  <a:lnTo>
                    <a:pt x="4986478" y="6958602"/>
                  </a:lnTo>
                  <a:cubicBezTo>
                    <a:pt x="4986111" y="6959335"/>
                    <a:pt x="4985013" y="6959335"/>
                    <a:pt x="4984646" y="6960068"/>
                  </a:cubicBezTo>
                  <a:cubicBezTo>
                    <a:pt x="4983547" y="6962266"/>
                    <a:pt x="4983181" y="6965197"/>
                    <a:pt x="4983913" y="6967761"/>
                  </a:cubicBezTo>
                  <a:lnTo>
                    <a:pt x="4860085" y="7016853"/>
                  </a:lnTo>
                  <a:close/>
                  <a:moveTo>
                    <a:pt x="4297729" y="6392949"/>
                  </a:moveTo>
                  <a:cubicBezTo>
                    <a:pt x="4323008" y="6396979"/>
                    <a:pt x="4347920" y="6401009"/>
                    <a:pt x="4361109" y="6402841"/>
                  </a:cubicBezTo>
                  <a:cubicBezTo>
                    <a:pt x="4361109" y="6403940"/>
                    <a:pt x="4360743" y="6404673"/>
                    <a:pt x="4360743" y="6405772"/>
                  </a:cubicBezTo>
                  <a:cubicBezTo>
                    <a:pt x="4361475" y="6407237"/>
                    <a:pt x="4362208" y="6408703"/>
                    <a:pt x="4363673" y="6409802"/>
                  </a:cubicBezTo>
                  <a:cubicBezTo>
                    <a:pt x="4354881" y="6423357"/>
                    <a:pt x="4335831" y="6451933"/>
                    <a:pt x="4317513" y="6480508"/>
                  </a:cubicBezTo>
                  <a:lnTo>
                    <a:pt x="4268421" y="6556344"/>
                  </a:lnTo>
                  <a:lnTo>
                    <a:pt x="4248271" y="6469518"/>
                  </a:lnTo>
                  <a:cubicBezTo>
                    <a:pt x="4239479" y="6430684"/>
                    <a:pt x="4229954" y="6391484"/>
                    <a:pt x="4227389" y="6381226"/>
                  </a:cubicBezTo>
                  <a:lnTo>
                    <a:pt x="4297729" y="6392949"/>
                  </a:lnTo>
                  <a:close/>
                  <a:moveTo>
                    <a:pt x="4400676" y="6640239"/>
                  </a:moveTo>
                  <a:lnTo>
                    <a:pt x="4530365" y="6715709"/>
                  </a:lnTo>
                  <a:cubicBezTo>
                    <a:pt x="4530365" y="6716075"/>
                    <a:pt x="4530365" y="6716441"/>
                    <a:pt x="4530365" y="6717174"/>
                  </a:cubicBezTo>
                  <a:lnTo>
                    <a:pt x="4405072" y="6776524"/>
                  </a:lnTo>
                  <a:lnTo>
                    <a:pt x="4283808" y="6834407"/>
                  </a:lnTo>
                  <a:cubicBezTo>
                    <a:pt x="4282343" y="6832576"/>
                    <a:pt x="4280145" y="6831111"/>
                    <a:pt x="4277947" y="6830744"/>
                  </a:cubicBezTo>
                  <a:lnTo>
                    <a:pt x="4274283" y="6700321"/>
                  </a:lnTo>
                  <a:lnTo>
                    <a:pt x="4269887" y="6564037"/>
                  </a:lnTo>
                  <a:lnTo>
                    <a:pt x="4400676" y="6640239"/>
                  </a:lnTo>
                  <a:close/>
                  <a:moveTo>
                    <a:pt x="4694493" y="6764800"/>
                  </a:moveTo>
                  <a:lnTo>
                    <a:pt x="4846896" y="6808763"/>
                  </a:lnTo>
                  <a:lnTo>
                    <a:pt x="4846896" y="6808763"/>
                  </a:lnTo>
                  <a:lnTo>
                    <a:pt x="4737723" y="6829279"/>
                  </a:lnTo>
                  <a:lnTo>
                    <a:pt x="4629648" y="6850161"/>
                  </a:lnTo>
                  <a:cubicBezTo>
                    <a:pt x="4627816" y="6846131"/>
                    <a:pt x="4623420" y="6843933"/>
                    <a:pt x="4619390" y="6845032"/>
                  </a:cubicBezTo>
                  <a:cubicBezTo>
                    <a:pt x="4619390" y="6845032"/>
                    <a:pt x="4619390" y="6845398"/>
                    <a:pt x="4619023" y="6845398"/>
                  </a:cubicBezTo>
                  <a:cubicBezTo>
                    <a:pt x="4611696" y="6833675"/>
                    <a:pt x="4596309" y="6808763"/>
                    <a:pt x="4580556" y="6783851"/>
                  </a:cubicBezTo>
                  <a:lnTo>
                    <a:pt x="4539524" y="6719372"/>
                  </a:lnTo>
                  <a:lnTo>
                    <a:pt x="4539524" y="6719372"/>
                  </a:lnTo>
                  <a:lnTo>
                    <a:pt x="4694493" y="6764800"/>
                  </a:lnTo>
                  <a:close/>
                  <a:moveTo>
                    <a:pt x="5055719" y="6769196"/>
                  </a:moveTo>
                  <a:cubicBezTo>
                    <a:pt x="5056452" y="6770295"/>
                    <a:pt x="5057184" y="6771395"/>
                    <a:pt x="5058284" y="6772494"/>
                  </a:cubicBezTo>
                  <a:cubicBezTo>
                    <a:pt x="5053155" y="6787514"/>
                    <a:pt x="5039599" y="6826348"/>
                    <a:pt x="5026410" y="6865181"/>
                  </a:cubicBezTo>
                  <a:cubicBezTo>
                    <a:pt x="5014321" y="6901451"/>
                    <a:pt x="5001865" y="6937720"/>
                    <a:pt x="4996370" y="6954572"/>
                  </a:cubicBezTo>
                  <a:cubicBezTo>
                    <a:pt x="4995637" y="6954572"/>
                    <a:pt x="4995270" y="6953840"/>
                    <a:pt x="4994538" y="6953840"/>
                  </a:cubicBezTo>
                  <a:cubicBezTo>
                    <a:pt x="4993439" y="6953840"/>
                    <a:pt x="4992340" y="6954206"/>
                    <a:pt x="4991240" y="6954572"/>
                  </a:cubicBezTo>
                  <a:cubicBezTo>
                    <a:pt x="4990141" y="6954938"/>
                    <a:pt x="4989775" y="6956038"/>
                    <a:pt x="4989042" y="6956404"/>
                  </a:cubicBezTo>
                  <a:lnTo>
                    <a:pt x="4926029" y="6886064"/>
                  </a:lnTo>
                  <a:cubicBezTo>
                    <a:pt x="4898919" y="6856023"/>
                    <a:pt x="4871809" y="6825982"/>
                    <a:pt x="4860818" y="6813892"/>
                  </a:cubicBezTo>
                  <a:cubicBezTo>
                    <a:pt x="4861551" y="6812793"/>
                    <a:pt x="4861917" y="6811327"/>
                    <a:pt x="4861917" y="6809496"/>
                  </a:cubicBezTo>
                  <a:lnTo>
                    <a:pt x="4958635" y="6789712"/>
                  </a:lnTo>
                  <a:cubicBezTo>
                    <a:pt x="4999667" y="6781286"/>
                    <a:pt x="5040332" y="6772494"/>
                    <a:pt x="5055719" y="6769196"/>
                  </a:cubicBezTo>
                  <a:lnTo>
                    <a:pt x="5055719" y="6769196"/>
                  </a:lnTo>
                  <a:close/>
                  <a:moveTo>
                    <a:pt x="5710396" y="6790812"/>
                  </a:moveTo>
                  <a:cubicBezTo>
                    <a:pt x="5712961" y="6805832"/>
                    <a:pt x="5723219" y="6872875"/>
                    <a:pt x="5733843" y="6939918"/>
                  </a:cubicBezTo>
                  <a:cubicBezTo>
                    <a:pt x="5743368" y="7000000"/>
                    <a:pt x="5752893" y="7059716"/>
                    <a:pt x="5756557" y="7082064"/>
                  </a:cubicBezTo>
                  <a:cubicBezTo>
                    <a:pt x="5756191" y="7082064"/>
                    <a:pt x="5756191" y="7082430"/>
                    <a:pt x="5755824" y="7082797"/>
                  </a:cubicBezTo>
                  <a:lnTo>
                    <a:pt x="5740071" y="7059350"/>
                  </a:lnTo>
                  <a:cubicBezTo>
                    <a:pt x="5733843" y="7049825"/>
                    <a:pt x="5727615" y="7041032"/>
                    <a:pt x="5723219" y="7035170"/>
                  </a:cubicBezTo>
                  <a:cubicBezTo>
                    <a:pt x="5723951" y="7034438"/>
                    <a:pt x="5724684" y="7034438"/>
                    <a:pt x="5725051" y="7033705"/>
                  </a:cubicBezTo>
                  <a:cubicBezTo>
                    <a:pt x="5727249" y="7028943"/>
                    <a:pt x="5725417" y="7023447"/>
                    <a:pt x="5721020" y="7021249"/>
                  </a:cubicBezTo>
                  <a:cubicBezTo>
                    <a:pt x="5718822" y="7020150"/>
                    <a:pt x="5716258" y="7019784"/>
                    <a:pt x="5714060" y="7020516"/>
                  </a:cubicBezTo>
                  <a:cubicBezTo>
                    <a:pt x="5711861" y="7021249"/>
                    <a:pt x="5709663" y="7023080"/>
                    <a:pt x="5708565" y="7025279"/>
                  </a:cubicBezTo>
                  <a:cubicBezTo>
                    <a:pt x="5708198" y="7026012"/>
                    <a:pt x="5708565" y="7026744"/>
                    <a:pt x="5708198" y="7027477"/>
                  </a:cubicBezTo>
                  <a:lnTo>
                    <a:pt x="5596459" y="7021249"/>
                  </a:lnTo>
                  <a:lnTo>
                    <a:pt x="5479959" y="7015021"/>
                  </a:lnTo>
                  <a:cubicBezTo>
                    <a:pt x="5491682" y="7003664"/>
                    <a:pt x="5542972" y="6953473"/>
                    <a:pt x="5594994" y="6903649"/>
                  </a:cubicBezTo>
                  <a:lnTo>
                    <a:pt x="5710396" y="6790812"/>
                  </a:lnTo>
                  <a:close/>
                  <a:moveTo>
                    <a:pt x="5306306" y="7080599"/>
                  </a:moveTo>
                  <a:lnTo>
                    <a:pt x="5305940" y="7080599"/>
                  </a:lnTo>
                  <a:lnTo>
                    <a:pt x="5299345" y="7050557"/>
                  </a:lnTo>
                  <a:lnTo>
                    <a:pt x="5310336" y="7053488"/>
                  </a:lnTo>
                  <a:cubicBezTo>
                    <a:pt x="5310336" y="7054221"/>
                    <a:pt x="5309970" y="7055320"/>
                    <a:pt x="5309970" y="7056052"/>
                  </a:cubicBezTo>
                  <a:cubicBezTo>
                    <a:pt x="5310702" y="7057884"/>
                    <a:pt x="5311801" y="7059350"/>
                    <a:pt x="5313267" y="7060083"/>
                  </a:cubicBezTo>
                  <a:cubicBezTo>
                    <a:pt x="5312168" y="7063380"/>
                    <a:pt x="5311069" y="7067410"/>
                    <a:pt x="5309603" y="7071806"/>
                  </a:cubicBezTo>
                  <a:lnTo>
                    <a:pt x="5307039" y="7080965"/>
                  </a:lnTo>
                  <a:cubicBezTo>
                    <a:pt x="5307039" y="7080965"/>
                    <a:pt x="5307039" y="7080599"/>
                    <a:pt x="5306306" y="7080599"/>
                  </a:cubicBezTo>
                  <a:lnTo>
                    <a:pt x="5306306" y="7080599"/>
                  </a:lnTo>
                  <a:close/>
                  <a:moveTo>
                    <a:pt x="5278097" y="6906580"/>
                  </a:moveTo>
                  <a:lnTo>
                    <a:pt x="5236699" y="6762236"/>
                  </a:lnTo>
                  <a:lnTo>
                    <a:pt x="5251719" y="6758938"/>
                  </a:lnTo>
                  <a:cubicBezTo>
                    <a:pt x="5258680" y="6790812"/>
                    <a:pt x="5269304" y="6839903"/>
                    <a:pt x="5279929" y="6889361"/>
                  </a:cubicBezTo>
                  <a:lnTo>
                    <a:pt x="5303742" y="6998169"/>
                  </a:lnTo>
                  <a:cubicBezTo>
                    <a:pt x="5296415" y="6971791"/>
                    <a:pt x="5287256" y="6939185"/>
                    <a:pt x="5278097" y="6906580"/>
                  </a:cubicBezTo>
                  <a:lnTo>
                    <a:pt x="5278097" y="6906580"/>
                  </a:lnTo>
                  <a:close/>
                  <a:moveTo>
                    <a:pt x="5237431" y="6758572"/>
                  </a:moveTo>
                  <a:lnTo>
                    <a:pt x="5242194" y="6742819"/>
                  </a:lnTo>
                  <a:cubicBezTo>
                    <a:pt x="5243659" y="6738423"/>
                    <a:pt x="5244758" y="6734393"/>
                    <a:pt x="5245857" y="6730729"/>
                  </a:cubicBezTo>
                  <a:lnTo>
                    <a:pt x="5250987" y="6754909"/>
                  </a:lnTo>
                  <a:lnTo>
                    <a:pt x="5237431" y="6758572"/>
                  </a:lnTo>
                  <a:close/>
                  <a:moveTo>
                    <a:pt x="5272602" y="6925630"/>
                  </a:moveTo>
                  <a:cubicBezTo>
                    <a:pt x="5264175" y="6886430"/>
                    <a:pt x="5255383" y="6847597"/>
                    <a:pt x="5248789" y="6817189"/>
                  </a:cubicBezTo>
                  <a:cubicBezTo>
                    <a:pt x="5256116" y="6843200"/>
                    <a:pt x="5265275" y="6875440"/>
                    <a:pt x="5274433" y="6908045"/>
                  </a:cubicBezTo>
                  <a:cubicBezTo>
                    <a:pt x="5291652" y="6968494"/>
                    <a:pt x="5308870" y="7028576"/>
                    <a:pt x="5314000" y="7047627"/>
                  </a:cubicBezTo>
                  <a:cubicBezTo>
                    <a:pt x="5312534" y="7048359"/>
                    <a:pt x="5311435" y="7049092"/>
                    <a:pt x="5310702" y="7050191"/>
                  </a:cubicBezTo>
                  <a:lnTo>
                    <a:pt x="5298613" y="7046894"/>
                  </a:lnTo>
                  <a:lnTo>
                    <a:pt x="5272602" y="6925630"/>
                  </a:lnTo>
                  <a:close/>
                  <a:moveTo>
                    <a:pt x="5229738" y="6762968"/>
                  </a:moveTo>
                  <a:lnTo>
                    <a:pt x="5113237" y="6861884"/>
                  </a:lnTo>
                  <a:lnTo>
                    <a:pt x="5001865" y="6957137"/>
                  </a:lnTo>
                  <a:cubicBezTo>
                    <a:pt x="5001132" y="6956770"/>
                    <a:pt x="5000399" y="6956404"/>
                    <a:pt x="4999667" y="6956038"/>
                  </a:cubicBezTo>
                  <a:lnTo>
                    <a:pt x="5030074" y="6866647"/>
                  </a:lnTo>
                  <a:cubicBezTo>
                    <a:pt x="5043629" y="6827813"/>
                    <a:pt x="5056452" y="6788980"/>
                    <a:pt x="5061581" y="6773959"/>
                  </a:cubicBezTo>
                  <a:cubicBezTo>
                    <a:pt x="5061947" y="6773959"/>
                    <a:pt x="5061947" y="6774326"/>
                    <a:pt x="5062314" y="6774326"/>
                  </a:cubicBezTo>
                  <a:cubicBezTo>
                    <a:pt x="5063046" y="6774326"/>
                    <a:pt x="5063779" y="6774326"/>
                    <a:pt x="5064512" y="6773959"/>
                  </a:cubicBezTo>
                  <a:cubicBezTo>
                    <a:pt x="5066343" y="6773226"/>
                    <a:pt x="5068175" y="6772127"/>
                    <a:pt x="5068908" y="6770295"/>
                  </a:cubicBezTo>
                  <a:cubicBezTo>
                    <a:pt x="5069274" y="6769563"/>
                    <a:pt x="5068908" y="6768830"/>
                    <a:pt x="5068908" y="6768463"/>
                  </a:cubicBezTo>
                  <a:cubicBezTo>
                    <a:pt x="5082829" y="6768097"/>
                    <a:pt x="5115435" y="6767365"/>
                    <a:pt x="5148041" y="6766265"/>
                  </a:cubicBezTo>
                  <a:lnTo>
                    <a:pt x="5229738" y="6762968"/>
                  </a:lnTo>
                  <a:close/>
                  <a:moveTo>
                    <a:pt x="5004063" y="6959701"/>
                  </a:moveTo>
                  <a:lnTo>
                    <a:pt x="5116168" y="6864449"/>
                  </a:lnTo>
                  <a:lnTo>
                    <a:pt x="5233768" y="6764067"/>
                  </a:lnTo>
                  <a:lnTo>
                    <a:pt x="5268938" y="6926363"/>
                  </a:lnTo>
                  <a:cubicBezTo>
                    <a:pt x="5278463" y="6970326"/>
                    <a:pt x="5287988" y="7014288"/>
                    <a:pt x="5294949" y="7045795"/>
                  </a:cubicBezTo>
                  <a:lnTo>
                    <a:pt x="5156833" y="7007694"/>
                  </a:lnTo>
                  <a:lnTo>
                    <a:pt x="5005162" y="6966295"/>
                  </a:lnTo>
                  <a:cubicBezTo>
                    <a:pt x="5005528" y="6964830"/>
                    <a:pt x="5005895" y="6963365"/>
                    <a:pt x="5005528" y="6961899"/>
                  </a:cubicBezTo>
                  <a:cubicBezTo>
                    <a:pt x="5005162" y="6960800"/>
                    <a:pt x="5004429" y="6960434"/>
                    <a:pt x="5004063" y="6959701"/>
                  </a:cubicBezTo>
                  <a:lnTo>
                    <a:pt x="5004063" y="6959701"/>
                  </a:lnTo>
                  <a:close/>
                  <a:moveTo>
                    <a:pt x="4476511" y="6808030"/>
                  </a:moveTo>
                  <a:lnTo>
                    <a:pt x="4534395" y="6721937"/>
                  </a:lnTo>
                  <a:cubicBezTo>
                    <a:pt x="4534762" y="6722303"/>
                    <a:pt x="4535128" y="6722303"/>
                    <a:pt x="4535494" y="6722303"/>
                  </a:cubicBezTo>
                  <a:cubicBezTo>
                    <a:pt x="4535861" y="6722303"/>
                    <a:pt x="4536227" y="6722303"/>
                    <a:pt x="4536593" y="6722303"/>
                  </a:cubicBezTo>
                  <a:lnTo>
                    <a:pt x="4576893" y="6786415"/>
                  </a:lnTo>
                  <a:cubicBezTo>
                    <a:pt x="4592646" y="6811694"/>
                    <a:pt x="4608765" y="6836606"/>
                    <a:pt x="4616092" y="6848329"/>
                  </a:cubicBezTo>
                  <a:cubicBezTo>
                    <a:pt x="4614994" y="6849428"/>
                    <a:pt x="4614261" y="6850527"/>
                    <a:pt x="4613894" y="6851993"/>
                  </a:cubicBezTo>
                  <a:lnTo>
                    <a:pt x="4451599" y="6845398"/>
                  </a:lnTo>
                  <a:cubicBezTo>
                    <a:pt x="4459293" y="6832942"/>
                    <a:pt x="4467718" y="6820486"/>
                    <a:pt x="4476511" y="6808030"/>
                  </a:cubicBezTo>
                  <a:lnTo>
                    <a:pt x="4476511" y="6808030"/>
                  </a:lnTo>
                  <a:close/>
                  <a:moveTo>
                    <a:pt x="5717357" y="7038468"/>
                  </a:moveTo>
                  <a:cubicBezTo>
                    <a:pt x="5717723" y="7038468"/>
                    <a:pt x="5718090" y="7038468"/>
                    <a:pt x="5718822" y="7038101"/>
                  </a:cubicBezTo>
                  <a:cubicBezTo>
                    <a:pt x="5721753" y="7046894"/>
                    <a:pt x="5727249" y="7062647"/>
                    <a:pt x="5734209" y="7082430"/>
                  </a:cubicBezTo>
                  <a:lnTo>
                    <a:pt x="5619540" y="7051656"/>
                  </a:lnTo>
                  <a:lnTo>
                    <a:pt x="5494247" y="7018684"/>
                  </a:lnTo>
                  <a:lnTo>
                    <a:pt x="5597559" y="7024546"/>
                  </a:lnTo>
                  <a:lnTo>
                    <a:pt x="5709297" y="7030408"/>
                  </a:lnTo>
                  <a:cubicBezTo>
                    <a:pt x="5709297" y="7031141"/>
                    <a:pt x="5708931" y="7031507"/>
                    <a:pt x="5709297" y="7031873"/>
                  </a:cubicBezTo>
                  <a:cubicBezTo>
                    <a:pt x="5709663" y="7035903"/>
                    <a:pt x="5713327" y="7038468"/>
                    <a:pt x="5717357" y="7038468"/>
                  </a:cubicBezTo>
                  <a:lnTo>
                    <a:pt x="5717357" y="7038468"/>
                  </a:lnTo>
                  <a:close/>
                  <a:moveTo>
                    <a:pt x="5723219" y="7041398"/>
                  </a:moveTo>
                  <a:cubicBezTo>
                    <a:pt x="5727249" y="7047260"/>
                    <a:pt x="5732011" y="7054221"/>
                    <a:pt x="5737140" y="7061548"/>
                  </a:cubicBezTo>
                  <a:lnTo>
                    <a:pt x="5753626" y="7084995"/>
                  </a:lnTo>
                  <a:cubicBezTo>
                    <a:pt x="5752893" y="7085728"/>
                    <a:pt x="5751794" y="7086094"/>
                    <a:pt x="5751428" y="7086826"/>
                  </a:cubicBezTo>
                  <a:cubicBezTo>
                    <a:pt x="5751428" y="7086826"/>
                    <a:pt x="5751428" y="7087193"/>
                    <a:pt x="5751428" y="7087193"/>
                  </a:cubicBezTo>
                  <a:lnTo>
                    <a:pt x="5738239" y="7083529"/>
                  </a:lnTo>
                  <a:lnTo>
                    <a:pt x="5723219" y="7041398"/>
                  </a:lnTo>
                  <a:close/>
                  <a:moveTo>
                    <a:pt x="5750695" y="7090856"/>
                  </a:moveTo>
                  <a:cubicBezTo>
                    <a:pt x="5750695" y="7091955"/>
                    <a:pt x="5749962" y="7093421"/>
                    <a:pt x="5750329" y="7094520"/>
                  </a:cubicBezTo>
                  <a:cubicBezTo>
                    <a:pt x="5751794" y="7098916"/>
                    <a:pt x="5755458" y="7101481"/>
                    <a:pt x="5759854" y="7101481"/>
                  </a:cubicBezTo>
                  <a:lnTo>
                    <a:pt x="5760587" y="7101481"/>
                  </a:lnTo>
                  <a:cubicBezTo>
                    <a:pt x="5764617" y="7118700"/>
                    <a:pt x="5773409" y="7155701"/>
                    <a:pt x="5782202" y="7193070"/>
                  </a:cubicBezTo>
                  <a:cubicBezTo>
                    <a:pt x="5787697" y="7216150"/>
                    <a:pt x="5793193" y="7238864"/>
                    <a:pt x="5797589" y="7257548"/>
                  </a:cubicBezTo>
                  <a:lnTo>
                    <a:pt x="5764617" y="7161197"/>
                  </a:lnTo>
                  <a:lnTo>
                    <a:pt x="5739338" y="7087926"/>
                  </a:lnTo>
                  <a:lnTo>
                    <a:pt x="5750695" y="7090856"/>
                  </a:lnTo>
                  <a:close/>
                  <a:moveTo>
                    <a:pt x="5396796" y="7033339"/>
                  </a:moveTo>
                  <a:cubicBezTo>
                    <a:pt x="5367121" y="7040299"/>
                    <a:pt x="5337080" y="7047627"/>
                    <a:pt x="5324258" y="7050924"/>
                  </a:cubicBezTo>
                  <a:cubicBezTo>
                    <a:pt x="5322792" y="7048725"/>
                    <a:pt x="5320594" y="7047260"/>
                    <a:pt x="5318029" y="7047260"/>
                  </a:cubicBezTo>
                  <a:lnTo>
                    <a:pt x="5283959" y="6888995"/>
                  </a:lnTo>
                  <a:cubicBezTo>
                    <a:pt x="5273334" y="6839537"/>
                    <a:pt x="5262343" y="6790445"/>
                    <a:pt x="5255383" y="6758572"/>
                  </a:cubicBezTo>
                  <a:cubicBezTo>
                    <a:pt x="5272968" y="6754542"/>
                    <a:pt x="5300078" y="6748314"/>
                    <a:pt x="5327188" y="6742086"/>
                  </a:cubicBezTo>
                  <a:lnTo>
                    <a:pt x="5416945" y="6720837"/>
                  </a:lnTo>
                  <a:lnTo>
                    <a:pt x="5445521" y="6868112"/>
                  </a:lnTo>
                  <a:lnTo>
                    <a:pt x="5474830" y="7015387"/>
                  </a:lnTo>
                  <a:lnTo>
                    <a:pt x="5396796" y="7033339"/>
                  </a:lnTo>
                  <a:close/>
                  <a:moveTo>
                    <a:pt x="5400459" y="6720471"/>
                  </a:moveTo>
                  <a:lnTo>
                    <a:pt x="5326089" y="6737690"/>
                  </a:lnTo>
                  <a:cubicBezTo>
                    <a:pt x="5298979" y="6743918"/>
                    <a:pt x="5271869" y="6750146"/>
                    <a:pt x="5254284" y="6754542"/>
                  </a:cubicBezTo>
                  <a:lnTo>
                    <a:pt x="5248056" y="6725234"/>
                  </a:lnTo>
                  <a:cubicBezTo>
                    <a:pt x="5257214" y="6724868"/>
                    <a:pt x="5294949" y="6724135"/>
                    <a:pt x="5331951" y="6722669"/>
                  </a:cubicBezTo>
                  <a:lnTo>
                    <a:pt x="5400459" y="6720471"/>
                  </a:lnTo>
                  <a:close/>
                  <a:moveTo>
                    <a:pt x="5243293" y="6725966"/>
                  </a:moveTo>
                  <a:cubicBezTo>
                    <a:pt x="5242194" y="6729630"/>
                    <a:pt x="5240362" y="6735491"/>
                    <a:pt x="5238530" y="6741720"/>
                  </a:cubicBezTo>
                  <a:cubicBezTo>
                    <a:pt x="5236332" y="6749413"/>
                    <a:pt x="5234134" y="6756740"/>
                    <a:pt x="5233401" y="6759305"/>
                  </a:cubicBezTo>
                  <a:lnTo>
                    <a:pt x="5148407" y="6761869"/>
                  </a:lnTo>
                  <a:cubicBezTo>
                    <a:pt x="5122762" y="6762602"/>
                    <a:pt x="5097117" y="6763335"/>
                    <a:pt x="5080631" y="6764067"/>
                  </a:cubicBezTo>
                  <a:lnTo>
                    <a:pt x="5154269" y="6747215"/>
                  </a:lnTo>
                  <a:cubicBezTo>
                    <a:pt x="5193468" y="6737690"/>
                    <a:pt x="5232669" y="6728531"/>
                    <a:pt x="5243293" y="6725966"/>
                  </a:cubicBezTo>
                  <a:lnTo>
                    <a:pt x="5243293" y="6725966"/>
                  </a:lnTo>
                  <a:close/>
                  <a:moveTo>
                    <a:pt x="4285640" y="6837338"/>
                  </a:moveTo>
                  <a:lnTo>
                    <a:pt x="4406904" y="6779821"/>
                  </a:lnTo>
                  <a:lnTo>
                    <a:pt x="4530732" y="6720837"/>
                  </a:lnTo>
                  <a:lnTo>
                    <a:pt x="4473214" y="6805466"/>
                  </a:lnTo>
                  <a:cubicBezTo>
                    <a:pt x="4464055" y="6818654"/>
                    <a:pt x="4455262" y="6831843"/>
                    <a:pt x="4446836" y="6844299"/>
                  </a:cubicBezTo>
                  <a:lnTo>
                    <a:pt x="4285640" y="6838071"/>
                  </a:lnTo>
                  <a:cubicBezTo>
                    <a:pt x="4285640" y="6838071"/>
                    <a:pt x="4285640" y="6837705"/>
                    <a:pt x="4285640" y="6837338"/>
                  </a:cubicBezTo>
                  <a:lnTo>
                    <a:pt x="4285640" y="6837338"/>
                  </a:lnTo>
                  <a:close/>
                  <a:moveTo>
                    <a:pt x="4449034" y="6848695"/>
                  </a:moveTo>
                  <a:cubicBezTo>
                    <a:pt x="4514246" y="6851260"/>
                    <a:pt x="4579091" y="6853824"/>
                    <a:pt x="4607300" y="6854924"/>
                  </a:cubicBezTo>
                  <a:cubicBezTo>
                    <a:pt x="4588250" y="6858587"/>
                    <a:pt x="4552713" y="6865914"/>
                    <a:pt x="4517176" y="6873608"/>
                  </a:cubicBezTo>
                  <a:lnTo>
                    <a:pt x="4417528" y="6894856"/>
                  </a:lnTo>
                  <a:cubicBezTo>
                    <a:pt x="4422290" y="6887529"/>
                    <a:pt x="4434380" y="6870310"/>
                    <a:pt x="4449034" y="6848695"/>
                  </a:cubicBezTo>
                  <a:lnTo>
                    <a:pt x="4449034" y="6848695"/>
                  </a:lnTo>
                  <a:close/>
                  <a:moveTo>
                    <a:pt x="4630014" y="6853824"/>
                  </a:moveTo>
                  <a:lnTo>
                    <a:pt x="4738821" y="6833309"/>
                  </a:lnTo>
                  <a:lnTo>
                    <a:pt x="4847629" y="6812426"/>
                  </a:lnTo>
                  <a:cubicBezTo>
                    <a:pt x="4847996" y="6813525"/>
                    <a:pt x="4848728" y="6814625"/>
                    <a:pt x="4849827" y="6815723"/>
                  </a:cubicBezTo>
                  <a:lnTo>
                    <a:pt x="4789379" y="6939918"/>
                  </a:lnTo>
                  <a:lnTo>
                    <a:pt x="4729663" y="7063746"/>
                  </a:lnTo>
                  <a:cubicBezTo>
                    <a:pt x="4728930" y="7063746"/>
                    <a:pt x="4728564" y="7063013"/>
                    <a:pt x="4727465" y="7063013"/>
                  </a:cubicBezTo>
                  <a:cubicBezTo>
                    <a:pt x="4726732" y="7063013"/>
                    <a:pt x="4725999" y="7063013"/>
                    <a:pt x="4725267" y="7063380"/>
                  </a:cubicBezTo>
                  <a:lnTo>
                    <a:pt x="4676541" y="6961533"/>
                  </a:lnTo>
                  <a:lnTo>
                    <a:pt x="4627083" y="6859320"/>
                  </a:lnTo>
                  <a:cubicBezTo>
                    <a:pt x="4628549" y="6858587"/>
                    <a:pt x="4629648" y="6856389"/>
                    <a:pt x="4630014" y="6853824"/>
                  </a:cubicBezTo>
                  <a:lnTo>
                    <a:pt x="4630014" y="6853824"/>
                  </a:lnTo>
                  <a:close/>
                  <a:moveTo>
                    <a:pt x="5315099" y="7085728"/>
                  </a:moveTo>
                  <a:cubicBezTo>
                    <a:pt x="5314366" y="7084262"/>
                    <a:pt x="5312901" y="7083163"/>
                    <a:pt x="5311435" y="7082430"/>
                  </a:cubicBezTo>
                  <a:lnTo>
                    <a:pt x="5314366" y="7073271"/>
                  </a:lnTo>
                  <a:cubicBezTo>
                    <a:pt x="5315831" y="7069242"/>
                    <a:pt x="5316931" y="7065211"/>
                    <a:pt x="5317663" y="7061548"/>
                  </a:cubicBezTo>
                  <a:cubicBezTo>
                    <a:pt x="5317663" y="7061548"/>
                    <a:pt x="5317663" y="7061548"/>
                    <a:pt x="5318029" y="7061548"/>
                  </a:cubicBezTo>
                  <a:cubicBezTo>
                    <a:pt x="5318762" y="7061548"/>
                    <a:pt x="5319495" y="7061548"/>
                    <a:pt x="5320594" y="7061182"/>
                  </a:cubicBezTo>
                  <a:cubicBezTo>
                    <a:pt x="5323525" y="7060083"/>
                    <a:pt x="5325723" y="7057152"/>
                    <a:pt x="5325356" y="7053854"/>
                  </a:cubicBezTo>
                  <a:cubicBezTo>
                    <a:pt x="5338546" y="7050924"/>
                    <a:pt x="5368587" y="7043963"/>
                    <a:pt x="5397895" y="7036636"/>
                  </a:cubicBezTo>
                  <a:lnTo>
                    <a:pt x="5457977" y="7022348"/>
                  </a:lnTo>
                  <a:cubicBezTo>
                    <a:pt x="5441491" y="7029675"/>
                    <a:pt x="5416213" y="7040666"/>
                    <a:pt x="5390934" y="7051656"/>
                  </a:cubicBezTo>
                  <a:lnTo>
                    <a:pt x="5315099" y="7085728"/>
                  </a:lnTo>
                  <a:close/>
                  <a:moveTo>
                    <a:pt x="3786664" y="6303192"/>
                  </a:moveTo>
                  <a:cubicBezTo>
                    <a:pt x="3786664" y="6303192"/>
                    <a:pt x="3786664" y="6303192"/>
                    <a:pt x="3786664" y="6303192"/>
                  </a:cubicBezTo>
                  <a:lnTo>
                    <a:pt x="3687015" y="6132104"/>
                  </a:lnTo>
                  <a:lnTo>
                    <a:pt x="3590297" y="5966145"/>
                  </a:lnTo>
                  <a:cubicBezTo>
                    <a:pt x="3591030" y="5965413"/>
                    <a:pt x="3591763" y="5964680"/>
                    <a:pt x="3592495" y="5963581"/>
                  </a:cubicBezTo>
                  <a:cubicBezTo>
                    <a:pt x="3594327" y="5959551"/>
                    <a:pt x="3592495" y="5955154"/>
                    <a:pt x="3588465" y="5953323"/>
                  </a:cubicBezTo>
                  <a:cubicBezTo>
                    <a:pt x="3588465" y="5953323"/>
                    <a:pt x="3588465" y="5953323"/>
                    <a:pt x="3588465" y="5953323"/>
                  </a:cubicBezTo>
                  <a:cubicBezTo>
                    <a:pt x="3587367" y="5952956"/>
                    <a:pt x="3586634" y="5953323"/>
                    <a:pt x="3585535" y="5953323"/>
                  </a:cubicBezTo>
                  <a:lnTo>
                    <a:pt x="3567950" y="5868328"/>
                  </a:lnTo>
                  <a:cubicBezTo>
                    <a:pt x="3560622" y="5832425"/>
                    <a:pt x="3552563" y="5796157"/>
                    <a:pt x="3549632" y="5782235"/>
                  </a:cubicBezTo>
                  <a:cubicBezTo>
                    <a:pt x="3550731" y="5781502"/>
                    <a:pt x="3551830" y="5780769"/>
                    <a:pt x="3552563" y="5779304"/>
                  </a:cubicBezTo>
                  <a:cubicBezTo>
                    <a:pt x="3553662" y="5776007"/>
                    <a:pt x="3552196" y="5772343"/>
                    <a:pt x="3548899" y="5771244"/>
                  </a:cubicBezTo>
                  <a:cubicBezTo>
                    <a:pt x="3545968" y="5770145"/>
                    <a:pt x="3542671" y="5771610"/>
                    <a:pt x="3540839" y="5774175"/>
                  </a:cubicBezTo>
                  <a:cubicBezTo>
                    <a:pt x="3540473" y="5774908"/>
                    <a:pt x="3540839" y="5775640"/>
                    <a:pt x="3540839" y="5776740"/>
                  </a:cubicBezTo>
                  <a:cubicBezTo>
                    <a:pt x="3522155" y="5781869"/>
                    <a:pt x="3454013" y="5800553"/>
                    <a:pt x="3386604" y="5819603"/>
                  </a:cubicBezTo>
                  <a:lnTo>
                    <a:pt x="3236398" y="5861001"/>
                  </a:lnTo>
                  <a:cubicBezTo>
                    <a:pt x="3234200" y="5855506"/>
                    <a:pt x="3227972" y="5852575"/>
                    <a:pt x="3222110" y="5854773"/>
                  </a:cubicBezTo>
                  <a:cubicBezTo>
                    <a:pt x="3219179" y="5855872"/>
                    <a:pt x="3216981" y="5858070"/>
                    <a:pt x="3215882" y="5861001"/>
                  </a:cubicBezTo>
                  <a:cubicBezTo>
                    <a:pt x="3214783" y="5863932"/>
                    <a:pt x="3214783" y="5866863"/>
                    <a:pt x="3215882" y="5869794"/>
                  </a:cubicBezTo>
                  <a:cubicBezTo>
                    <a:pt x="3215882" y="5870160"/>
                    <a:pt x="3216248" y="5870160"/>
                    <a:pt x="3216615" y="5870526"/>
                  </a:cubicBezTo>
                  <a:lnTo>
                    <a:pt x="3068607" y="5974205"/>
                  </a:lnTo>
                  <a:lnTo>
                    <a:pt x="2914005" y="6083379"/>
                  </a:lnTo>
                  <a:cubicBezTo>
                    <a:pt x="2912540" y="6083013"/>
                    <a:pt x="2911074" y="6083379"/>
                    <a:pt x="2910342" y="6084844"/>
                  </a:cubicBezTo>
                  <a:cubicBezTo>
                    <a:pt x="2909975" y="6085577"/>
                    <a:pt x="2909975" y="6086310"/>
                    <a:pt x="2910342" y="6087409"/>
                  </a:cubicBezTo>
                  <a:lnTo>
                    <a:pt x="2820951" y="6241645"/>
                  </a:lnTo>
                  <a:lnTo>
                    <a:pt x="2730827" y="6397712"/>
                  </a:lnTo>
                  <a:cubicBezTo>
                    <a:pt x="2730461" y="6398078"/>
                    <a:pt x="2730095" y="6397712"/>
                    <a:pt x="2730095" y="6398078"/>
                  </a:cubicBezTo>
                  <a:cubicBezTo>
                    <a:pt x="2730095" y="6398445"/>
                    <a:pt x="2730461" y="6399177"/>
                    <a:pt x="2730827" y="6399544"/>
                  </a:cubicBezTo>
                  <a:lnTo>
                    <a:pt x="2730827" y="6399544"/>
                  </a:lnTo>
                  <a:lnTo>
                    <a:pt x="2730827" y="6399544"/>
                  </a:lnTo>
                  <a:cubicBezTo>
                    <a:pt x="2731194" y="6399910"/>
                    <a:pt x="2730827" y="6400643"/>
                    <a:pt x="2731194" y="6400643"/>
                  </a:cubicBezTo>
                  <a:cubicBezTo>
                    <a:pt x="2731560" y="6400643"/>
                    <a:pt x="2731560" y="6400276"/>
                    <a:pt x="2731926" y="6400276"/>
                  </a:cubicBezTo>
                  <a:lnTo>
                    <a:pt x="2810327" y="6465121"/>
                  </a:lnTo>
                  <a:cubicBezTo>
                    <a:pt x="2849160" y="6497360"/>
                    <a:pt x="2889093" y="6529234"/>
                    <a:pt x="2889826" y="6529966"/>
                  </a:cubicBezTo>
                  <a:cubicBezTo>
                    <a:pt x="2889826" y="6530332"/>
                    <a:pt x="2889826" y="6530699"/>
                    <a:pt x="2890192" y="6530699"/>
                  </a:cubicBezTo>
                  <a:cubicBezTo>
                    <a:pt x="2890558" y="6530699"/>
                    <a:pt x="2890558" y="6530332"/>
                    <a:pt x="2890925" y="6530332"/>
                  </a:cubicBezTo>
                  <a:cubicBezTo>
                    <a:pt x="2893856" y="6531798"/>
                    <a:pt x="2941482" y="6557809"/>
                    <a:pt x="2989108" y="6583088"/>
                  </a:cubicBezTo>
                  <a:lnTo>
                    <a:pt x="3081063" y="6631813"/>
                  </a:lnTo>
                  <a:cubicBezTo>
                    <a:pt x="3079598" y="6635843"/>
                    <a:pt x="3081796" y="6640239"/>
                    <a:pt x="3085459" y="6642071"/>
                  </a:cubicBezTo>
                  <a:cubicBezTo>
                    <a:pt x="3086558" y="6642438"/>
                    <a:pt x="3087658" y="6642804"/>
                    <a:pt x="3089123" y="6642804"/>
                  </a:cubicBezTo>
                  <a:cubicBezTo>
                    <a:pt x="3091687" y="6642804"/>
                    <a:pt x="3093886" y="6641705"/>
                    <a:pt x="3095351" y="6639507"/>
                  </a:cubicBezTo>
                  <a:cubicBezTo>
                    <a:pt x="3111837" y="6648665"/>
                    <a:pt x="3155067" y="6673578"/>
                    <a:pt x="3198297" y="6697757"/>
                  </a:cubicBezTo>
                  <a:lnTo>
                    <a:pt x="3300876" y="6755275"/>
                  </a:lnTo>
                  <a:cubicBezTo>
                    <a:pt x="3299411" y="6759671"/>
                    <a:pt x="3301243" y="6764800"/>
                    <a:pt x="3305639" y="6766632"/>
                  </a:cubicBezTo>
                  <a:cubicBezTo>
                    <a:pt x="3306738" y="6766998"/>
                    <a:pt x="3308203" y="6767365"/>
                    <a:pt x="3309303" y="6767365"/>
                  </a:cubicBezTo>
                  <a:cubicBezTo>
                    <a:pt x="3311867" y="6767365"/>
                    <a:pt x="3314432" y="6765899"/>
                    <a:pt x="3315897" y="6764067"/>
                  </a:cubicBezTo>
                  <a:cubicBezTo>
                    <a:pt x="3333482" y="6774692"/>
                    <a:pt x="3381475" y="6802901"/>
                    <a:pt x="3429833" y="6831111"/>
                  </a:cubicBezTo>
                  <a:lnTo>
                    <a:pt x="3543404" y="6897421"/>
                  </a:lnTo>
                  <a:cubicBezTo>
                    <a:pt x="3541572" y="6902550"/>
                    <a:pt x="3544136" y="6908045"/>
                    <a:pt x="3549265" y="6910243"/>
                  </a:cubicBezTo>
                  <a:cubicBezTo>
                    <a:pt x="3550364" y="6910610"/>
                    <a:pt x="3551464" y="6910976"/>
                    <a:pt x="3552929" y="6910976"/>
                  </a:cubicBezTo>
                  <a:cubicBezTo>
                    <a:pt x="3558424" y="6910976"/>
                    <a:pt x="3562820" y="6906580"/>
                    <a:pt x="3562820" y="6901084"/>
                  </a:cubicBezTo>
                  <a:cubicBezTo>
                    <a:pt x="3562820" y="6899985"/>
                    <a:pt x="3562454" y="6898520"/>
                    <a:pt x="3562088" y="6897421"/>
                  </a:cubicBezTo>
                  <a:cubicBezTo>
                    <a:pt x="3560989" y="6895223"/>
                    <a:pt x="3559157" y="6893391"/>
                    <a:pt x="3556959" y="6892292"/>
                  </a:cubicBezTo>
                  <a:cubicBezTo>
                    <a:pt x="3562820" y="6871410"/>
                    <a:pt x="3578208" y="6816823"/>
                    <a:pt x="3592862" y="6762602"/>
                  </a:cubicBezTo>
                  <a:lnTo>
                    <a:pt x="3628398" y="6632912"/>
                  </a:lnTo>
                  <a:cubicBezTo>
                    <a:pt x="3628764" y="6632912"/>
                    <a:pt x="3629131" y="6632912"/>
                    <a:pt x="3629497" y="6632912"/>
                  </a:cubicBezTo>
                  <a:cubicBezTo>
                    <a:pt x="3633527" y="6632912"/>
                    <a:pt x="3637191" y="6630348"/>
                    <a:pt x="3639023" y="6626684"/>
                  </a:cubicBezTo>
                  <a:cubicBezTo>
                    <a:pt x="3640854" y="6622288"/>
                    <a:pt x="3639023" y="6617525"/>
                    <a:pt x="3635359" y="6614961"/>
                  </a:cubicBezTo>
                  <a:lnTo>
                    <a:pt x="3709363" y="6464755"/>
                  </a:lnTo>
                  <a:lnTo>
                    <a:pt x="3787030" y="6306489"/>
                  </a:lnTo>
                  <a:cubicBezTo>
                    <a:pt x="3787397" y="6306123"/>
                    <a:pt x="3788129" y="6306489"/>
                    <a:pt x="3788129" y="6306123"/>
                  </a:cubicBezTo>
                  <a:cubicBezTo>
                    <a:pt x="3788129" y="6305024"/>
                    <a:pt x="3787763" y="6303559"/>
                    <a:pt x="3786664" y="6303192"/>
                  </a:cubicBezTo>
                  <a:lnTo>
                    <a:pt x="3786664" y="6303192"/>
                  </a:lnTo>
                  <a:close/>
                  <a:moveTo>
                    <a:pt x="3553295" y="6892292"/>
                  </a:moveTo>
                  <a:cubicBezTo>
                    <a:pt x="3550364" y="6891926"/>
                    <a:pt x="3547434" y="6893024"/>
                    <a:pt x="3545602" y="6895223"/>
                  </a:cubicBezTo>
                  <a:lnTo>
                    <a:pt x="3432032" y="6828180"/>
                  </a:lnTo>
                  <a:cubicBezTo>
                    <a:pt x="3384039" y="6799970"/>
                    <a:pt x="3336047" y="6771761"/>
                    <a:pt x="3318095" y="6761503"/>
                  </a:cubicBezTo>
                  <a:cubicBezTo>
                    <a:pt x="3318462" y="6760038"/>
                    <a:pt x="3318462" y="6758206"/>
                    <a:pt x="3318095" y="6756740"/>
                  </a:cubicBezTo>
                  <a:lnTo>
                    <a:pt x="3470133" y="6692628"/>
                  </a:lnTo>
                  <a:lnTo>
                    <a:pt x="3621437" y="6628150"/>
                  </a:lnTo>
                  <a:cubicBezTo>
                    <a:pt x="3622170" y="6629615"/>
                    <a:pt x="3623635" y="6631080"/>
                    <a:pt x="3625101" y="6631813"/>
                  </a:cubicBezTo>
                  <a:cubicBezTo>
                    <a:pt x="3619239" y="6652695"/>
                    <a:pt x="3604219" y="6706916"/>
                    <a:pt x="3589198" y="6761503"/>
                  </a:cubicBezTo>
                  <a:cubicBezTo>
                    <a:pt x="3574177" y="6816090"/>
                    <a:pt x="3558791" y="6871776"/>
                    <a:pt x="3553295" y="6892292"/>
                  </a:cubicBezTo>
                  <a:lnTo>
                    <a:pt x="3553295" y="6892292"/>
                  </a:lnTo>
                  <a:close/>
                  <a:moveTo>
                    <a:pt x="3737572" y="6306856"/>
                  </a:moveTo>
                  <a:cubicBezTo>
                    <a:pt x="3736473" y="6310153"/>
                    <a:pt x="3737572" y="6313450"/>
                    <a:pt x="3740503" y="6315282"/>
                  </a:cubicBezTo>
                  <a:lnTo>
                    <a:pt x="3685183" y="6465488"/>
                  </a:lnTo>
                  <a:lnTo>
                    <a:pt x="3633894" y="6606535"/>
                  </a:lnTo>
                  <a:cubicBezTo>
                    <a:pt x="3637923" y="6580157"/>
                    <a:pt x="3645617" y="6524837"/>
                    <a:pt x="3652944" y="6469884"/>
                  </a:cubicBezTo>
                  <a:lnTo>
                    <a:pt x="3673826" y="6317846"/>
                  </a:lnTo>
                  <a:cubicBezTo>
                    <a:pt x="3674193" y="6317846"/>
                    <a:pt x="3674559" y="6317846"/>
                    <a:pt x="3674559" y="6317480"/>
                  </a:cubicBezTo>
                  <a:cubicBezTo>
                    <a:pt x="3674559" y="6317114"/>
                    <a:pt x="3674193" y="6316381"/>
                    <a:pt x="3673826" y="6315648"/>
                  </a:cubicBezTo>
                  <a:lnTo>
                    <a:pt x="3630596" y="6137966"/>
                  </a:lnTo>
                  <a:lnTo>
                    <a:pt x="3591030" y="5977869"/>
                  </a:lnTo>
                  <a:lnTo>
                    <a:pt x="3662836" y="6135768"/>
                  </a:lnTo>
                  <a:cubicBezTo>
                    <a:pt x="3696540" y="6209771"/>
                    <a:pt x="3730611" y="6283409"/>
                    <a:pt x="3740137" y="6304291"/>
                  </a:cubicBezTo>
                  <a:cubicBezTo>
                    <a:pt x="3739037" y="6305024"/>
                    <a:pt x="3737939" y="6305391"/>
                    <a:pt x="3737572" y="6306856"/>
                  </a:cubicBezTo>
                  <a:lnTo>
                    <a:pt x="3737572" y="6306856"/>
                  </a:lnTo>
                  <a:close/>
                  <a:moveTo>
                    <a:pt x="3468301" y="6688965"/>
                  </a:moveTo>
                  <a:lnTo>
                    <a:pt x="3316263" y="6753809"/>
                  </a:lnTo>
                  <a:cubicBezTo>
                    <a:pt x="3315531" y="6752344"/>
                    <a:pt x="3314065" y="6750879"/>
                    <a:pt x="3312600" y="6750146"/>
                  </a:cubicBezTo>
                  <a:cubicBezTo>
                    <a:pt x="3311867" y="6749779"/>
                    <a:pt x="3311134" y="6750146"/>
                    <a:pt x="3310402" y="6750146"/>
                  </a:cubicBezTo>
                  <a:cubicBezTo>
                    <a:pt x="3310402" y="6731095"/>
                    <a:pt x="3309669" y="6682737"/>
                    <a:pt x="3308936" y="6634011"/>
                  </a:cubicBezTo>
                  <a:lnTo>
                    <a:pt x="3307104" y="6521907"/>
                  </a:lnTo>
                  <a:cubicBezTo>
                    <a:pt x="3311134" y="6521174"/>
                    <a:pt x="3314798" y="6518976"/>
                    <a:pt x="3316630" y="6515312"/>
                  </a:cubicBezTo>
                  <a:lnTo>
                    <a:pt x="3466469" y="6568434"/>
                  </a:lnTo>
                  <a:lnTo>
                    <a:pt x="3619606" y="6621921"/>
                  </a:lnTo>
                  <a:cubicBezTo>
                    <a:pt x="3619239" y="6623021"/>
                    <a:pt x="3619239" y="6624486"/>
                    <a:pt x="3619606" y="6625585"/>
                  </a:cubicBezTo>
                  <a:lnTo>
                    <a:pt x="3468301" y="6688965"/>
                  </a:lnTo>
                  <a:close/>
                  <a:moveTo>
                    <a:pt x="3092054" y="6626684"/>
                  </a:moveTo>
                  <a:cubicBezTo>
                    <a:pt x="3089123" y="6625585"/>
                    <a:pt x="3085826" y="6626318"/>
                    <a:pt x="3083628" y="6628150"/>
                  </a:cubicBezTo>
                  <a:cubicBezTo>
                    <a:pt x="3071172" y="6617891"/>
                    <a:pt x="3041130" y="6592613"/>
                    <a:pt x="3010357" y="6568067"/>
                  </a:cubicBezTo>
                  <a:lnTo>
                    <a:pt x="2934521" y="6506153"/>
                  </a:lnTo>
                  <a:lnTo>
                    <a:pt x="3117332" y="6508718"/>
                  </a:lnTo>
                  <a:lnTo>
                    <a:pt x="3292450" y="6510550"/>
                  </a:lnTo>
                  <a:cubicBezTo>
                    <a:pt x="3292450" y="6511648"/>
                    <a:pt x="3292817" y="6512748"/>
                    <a:pt x="3293183" y="6513846"/>
                  </a:cubicBezTo>
                  <a:lnTo>
                    <a:pt x="3195733" y="6569899"/>
                  </a:lnTo>
                  <a:cubicBezTo>
                    <a:pt x="3152869" y="6594445"/>
                    <a:pt x="3110005" y="6619723"/>
                    <a:pt x="3094252" y="6628882"/>
                  </a:cubicBezTo>
                  <a:cubicBezTo>
                    <a:pt x="3093886" y="6628150"/>
                    <a:pt x="3093153" y="6627050"/>
                    <a:pt x="3092054" y="6626684"/>
                  </a:cubicBezTo>
                  <a:close/>
                  <a:moveTo>
                    <a:pt x="2909243" y="6515312"/>
                  </a:moveTo>
                  <a:cubicBezTo>
                    <a:pt x="2904113" y="6518243"/>
                    <a:pt x="2899351" y="6521540"/>
                    <a:pt x="2895687" y="6524105"/>
                  </a:cubicBezTo>
                  <a:lnTo>
                    <a:pt x="2910708" y="6496628"/>
                  </a:lnTo>
                  <a:lnTo>
                    <a:pt x="2925362" y="6504321"/>
                  </a:lnTo>
                  <a:cubicBezTo>
                    <a:pt x="2925362" y="6504688"/>
                    <a:pt x="2925362" y="6505054"/>
                    <a:pt x="2925362" y="6505421"/>
                  </a:cubicBezTo>
                  <a:lnTo>
                    <a:pt x="2909243" y="6515312"/>
                  </a:lnTo>
                  <a:close/>
                  <a:moveTo>
                    <a:pt x="3404921" y="5915222"/>
                  </a:moveTo>
                  <a:lnTo>
                    <a:pt x="3425437" y="5920717"/>
                  </a:lnTo>
                  <a:lnTo>
                    <a:pt x="3391366" y="5962115"/>
                  </a:lnTo>
                  <a:cubicBezTo>
                    <a:pt x="3391366" y="5962115"/>
                    <a:pt x="3391000" y="5961749"/>
                    <a:pt x="3391000" y="5961749"/>
                  </a:cubicBezTo>
                  <a:cubicBezTo>
                    <a:pt x="3387703" y="5960650"/>
                    <a:pt x="3384039" y="5961383"/>
                    <a:pt x="3381841" y="5963947"/>
                  </a:cubicBezTo>
                  <a:lnTo>
                    <a:pt x="3315164" y="5920717"/>
                  </a:lnTo>
                  <a:lnTo>
                    <a:pt x="3348869" y="5900201"/>
                  </a:lnTo>
                  <a:lnTo>
                    <a:pt x="3404921" y="5915222"/>
                  </a:lnTo>
                  <a:close/>
                  <a:moveTo>
                    <a:pt x="3620339" y="6618258"/>
                  </a:moveTo>
                  <a:lnTo>
                    <a:pt x="3467568" y="6564404"/>
                  </a:lnTo>
                  <a:lnTo>
                    <a:pt x="3317729" y="6512015"/>
                  </a:lnTo>
                  <a:cubicBezTo>
                    <a:pt x="3318095" y="6509817"/>
                    <a:pt x="3318095" y="6507252"/>
                    <a:pt x="3317362" y="6505054"/>
                  </a:cubicBezTo>
                  <a:lnTo>
                    <a:pt x="3489183" y="6414931"/>
                  </a:lnTo>
                  <a:lnTo>
                    <a:pt x="3669430" y="6320045"/>
                  </a:lnTo>
                  <a:lnTo>
                    <a:pt x="3648181" y="6469884"/>
                  </a:lnTo>
                  <a:cubicBezTo>
                    <a:pt x="3639389" y="6530699"/>
                    <a:pt x="3631329" y="6591880"/>
                    <a:pt x="3628398" y="6613862"/>
                  </a:cubicBezTo>
                  <a:cubicBezTo>
                    <a:pt x="3625467" y="6613862"/>
                    <a:pt x="3622537" y="6615327"/>
                    <a:pt x="3620339" y="6618258"/>
                  </a:cubicBezTo>
                  <a:lnTo>
                    <a:pt x="3620339" y="6618258"/>
                  </a:lnTo>
                  <a:close/>
                  <a:moveTo>
                    <a:pt x="3379643" y="5973106"/>
                  </a:moveTo>
                  <a:lnTo>
                    <a:pt x="3379276" y="5973472"/>
                  </a:lnTo>
                  <a:lnTo>
                    <a:pt x="3347404" y="5975671"/>
                  </a:lnTo>
                  <a:cubicBezTo>
                    <a:pt x="3360959" y="5974205"/>
                    <a:pt x="3372316" y="5973106"/>
                    <a:pt x="3379643" y="5972373"/>
                  </a:cubicBezTo>
                  <a:cubicBezTo>
                    <a:pt x="3379276" y="5972373"/>
                    <a:pt x="3379276" y="5972740"/>
                    <a:pt x="3379643" y="5973106"/>
                  </a:cubicBezTo>
                  <a:cubicBezTo>
                    <a:pt x="3379276" y="5973106"/>
                    <a:pt x="3379643" y="5973106"/>
                    <a:pt x="3379643" y="5973106"/>
                  </a:cubicBezTo>
                  <a:lnTo>
                    <a:pt x="3379643" y="5973106"/>
                  </a:lnTo>
                  <a:close/>
                  <a:moveTo>
                    <a:pt x="3201960" y="5998385"/>
                  </a:moveTo>
                  <a:cubicBezTo>
                    <a:pt x="3205990" y="5998385"/>
                    <a:pt x="3209654" y="5995820"/>
                    <a:pt x="3211486" y="5992157"/>
                  </a:cubicBezTo>
                  <a:cubicBezTo>
                    <a:pt x="3211852" y="5991057"/>
                    <a:pt x="3211486" y="5989958"/>
                    <a:pt x="3211486" y="5989226"/>
                  </a:cubicBezTo>
                  <a:lnTo>
                    <a:pt x="3372682" y="5977869"/>
                  </a:lnTo>
                  <a:lnTo>
                    <a:pt x="3235299" y="6071656"/>
                  </a:lnTo>
                  <a:lnTo>
                    <a:pt x="3131987" y="6142729"/>
                  </a:lnTo>
                  <a:lnTo>
                    <a:pt x="3131254" y="6142362"/>
                  </a:lnTo>
                  <a:cubicBezTo>
                    <a:pt x="3138581" y="6127708"/>
                    <a:pt x="3152136" y="6099499"/>
                    <a:pt x="3165325" y="6071289"/>
                  </a:cubicBezTo>
                  <a:lnTo>
                    <a:pt x="3199762" y="5998018"/>
                  </a:lnTo>
                  <a:cubicBezTo>
                    <a:pt x="3200129" y="5998018"/>
                    <a:pt x="3200861" y="5998018"/>
                    <a:pt x="3201960" y="5998385"/>
                  </a:cubicBezTo>
                  <a:lnTo>
                    <a:pt x="3201960" y="5998385"/>
                  </a:lnTo>
                  <a:close/>
                  <a:moveTo>
                    <a:pt x="3093519" y="6180097"/>
                  </a:moveTo>
                  <a:cubicBezTo>
                    <a:pt x="3094252" y="6177899"/>
                    <a:pt x="3094252" y="6175701"/>
                    <a:pt x="3093519" y="6173503"/>
                  </a:cubicBezTo>
                  <a:cubicBezTo>
                    <a:pt x="3097183" y="6171304"/>
                    <a:pt x="3101579" y="6168740"/>
                    <a:pt x="3105975" y="6165809"/>
                  </a:cubicBezTo>
                  <a:lnTo>
                    <a:pt x="3116233" y="6159215"/>
                  </a:lnTo>
                  <a:cubicBezTo>
                    <a:pt x="3116600" y="6159581"/>
                    <a:pt x="3116966" y="6160313"/>
                    <a:pt x="3117699" y="6160680"/>
                  </a:cubicBezTo>
                  <a:lnTo>
                    <a:pt x="3099381" y="6194018"/>
                  </a:lnTo>
                  <a:lnTo>
                    <a:pt x="3091687" y="6182295"/>
                  </a:lnTo>
                  <a:cubicBezTo>
                    <a:pt x="3092420" y="6181929"/>
                    <a:pt x="3093153" y="6181196"/>
                    <a:pt x="3093519" y="6180097"/>
                  </a:cubicBezTo>
                  <a:close/>
                  <a:moveTo>
                    <a:pt x="3120263" y="6163245"/>
                  </a:moveTo>
                  <a:cubicBezTo>
                    <a:pt x="3122828" y="6164710"/>
                    <a:pt x="3125758" y="6164710"/>
                    <a:pt x="3128323" y="6163245"/>
                  </a:cubicBezTo>
                  <a:lnTo>
                    <a:pt x="3213318" y="6331768"/>
                  </a:lnTo>
                  <a:lnTo>
                    <a:pt x="3290252" y="6483073"/>
                  </a:lnTo>
                  <a:lnTo>
                    <a:pt x="3196832" y="6342026"/>
                  </a:lnTo>
                  <a:lnTo>
                    <a:pt x="3100846" y="6197682"/>
                  </a:lnTo>
                  <a:lnTo>
                    <a:pt x="3120263" y="6163245"/>
                  </a:lnTo>
                  <a:close/>
                  <a:moveTo>
                    <a:pt x="3396129" y="5972007"/>
                  </a:moveTo>
                  <a:cubicBezTo>
                    <a:pt x="3396129" y="5971640"/>
                    <a:pt x="3396129" y="5971274"/>
                    <a:pt x="3396129" y="5970908"/>
                  </a:cubicBezTo>
                  <a:lnTo>
                    <a:pt x="3436428" y="5969076"/>
                  </a:lnTo>
                  <a:lnTo>
                    <a:pt x="3396129" y="5972007"/>
                  </a:lnTo>
                  <a:close/>
                  <a:moveTo>
                    <a:pt x="3379643" y="5968710"/>
                  </a:moveTo>
                  <a:cubicBezTo>
                    <a:pt x="3364256" y="5970175"/>
                    <a:pt x="3329452" y="5973106"/>
                    <a:pt x="3294648" y="5976770"/>
                  </a:cubicBezTo>
                  <a:lnTo>
                    <a:pt x="3211486" y="5985196"/>
                  </a:lnTo>
                  <a:cubicBezTo>
                    <a:pt x="3211486" y="5984830"/>
                    <a:pt x="3211486" y="5984463"/>
                    <a:pt x="3211486" y="5984097"/>
                  </a:cubicBezTo>
                  <a:lnTo>
                    <a:pt x="3311501" y="5922915"/>
                  </a:lnTo>
                  <a:lnTo>
                    <a:pt x="3379643" y="5966512"/>
                  </a:lnTo>
                  <a:cubicBezTo>
                    <a:pt x="3379276" y="5967244"/>
                    <a:pt x="3379643" y="5967977"/>
                    <a:pt x="3379643" y="5968710"/>
                  </a:cubicBezTo>
                  <a:lnTo>
                    <a:pt x="3379643" y="5968710"/>
                  </a:lnTo>
                  <a:close/>
                  <a:moveTo>
                    <a:pt x="3209287" y="5981532"/>
                  </a:moveTo>
                  <a:cubicBezTo>
                    <a:pt x="3208188" y="5980433"/>
                    <a:pt x="3207822" y="5978968"/>
                    <a:pt x="3206357" y="5978235"/>
                  </a:cubicBezTo>
                  <a:cubicBezTo>
                    <a:pt x="3206357" y="5978235"/>
                    <a:pt x="3205990" y="5978235"/>
                    <a:pt x="3205990" y="5978235"/>
                  </a:cubicBezTo>
                  <a:lnTo>
                    <a:pt x="3216248" y="5926945"/>
                  </a:lnTo>
                  <a:cubicBezTo>
                    <a:pt x="3220278" y="5907895"/>
                    <a:pt x="3223942" y="5888478"/>
                    <a:pt x="3226140" y="5876755"/>
                  </a:cubicBezTo>
                  <a:lnTo>
                    <a:pt x="3226506" y="5876755"/>
                  </a:lnTo>
                  <a:cubicBezTo>
                    <a:pt x="3229804" y="5876755"/>
                    <a:pt x="3232368" y="5875289"/>
                    <a:pt x="3234566" y="5872724"/>
                  </a:cubicBezTo>
                  <a:cubicBezTo>
                    <a:pt x="3248488" y="5881883"/>
                    <a:pt x="3277430" y="5900568"/>
                    <a:pt x="3306005" y="5918886"/>
                  </a:cubicBezTo>
                  <a:lnTo>
                    <a:pt x="3307837" y="5919984"/>
                  </a:lnTo>
                  <a:lnTo>
                    <a:pt x="3209287" y="5981532"/>
                  </a:lnTo>
                  <a:close/>
                  <a:moveTo>
                    <a:pt x="3193534" y="5992523"/>
                  </a:moveTo>
                  <a:cubicBezTo>
                    <a:pt x="3194267" y="5993256"/>
                    <a:pt x="3195000" y="5994355"/>
                    <a:pt x="3195733" y="5994721"/>
                  </a:cubicBezTo>
                  <a:lnTo>
                    <a:pt x="3164959" y="6043813"/>
                  </a:lnTo>
                  <a:cubicBezTo>
                    <a:pt x="3168988" y="6032456"/>
                    <a:pt x="3173018" y="6021098"/>
                    <a:pt x="3177048" y="6009375"/>
                  </a:cubicBezTo>
                  <a:lnTo>
                    <a:pt x="3181445" y="5996553"/>
                  </a:lnTo>
                  <a:lnTo>
                    <a:pt x="3193534" y="5992523"/>
                  </a:lnTo>
                  <a:close/>
                  <a:moveTo>
                    <a:pt x="3186940" y="6016336"/>
                  </a:moveTo>
                  <a:lnTo>
                    <a:pt x="3161661" y="6069091"/>
                  </a:lnTo>
                  <a:cubicBezTo>
                    <a:pt x="3153968" y="6085211"/>
                    <a:pt x="3146275" y="6101697"/>
                    <a:pt x="3139680" y="6115618"/>
                  </a:cubicBezTo>
                  <a:cubicBezTo>
                    <a:pt x="3145175" y="6100232"/>
                    <a:pt x="3151770" y="6081914"/>
                    <a:pt x="3159097" y="6061398"/>
                  </a:cubicBezTo>
                  <a:lnTo>
                    <a:pt x="3186940" y="6016336"/>
                  </a:lnTo>
                  <a:close/>
                  <a:moveTo>
                    <a:pt x="3126491" y="6140164"/>
                  </a:moveTo>
                  <a:cubicBezTo>
                    <a:pt x="3121362" y="6139065"/>
                    <a:pt x="3115867" y="6141629"/>
                    <a:pt x="3113303" y="6146759"/>
                  </a:cubicBezTo>
                  <a:lnTo>
                    <a:pt x="3107074" y="6144927"/>
                  </a:lnTo>
                  <a:cubicBezTo>
                    <a:pt x="3117699" y="6127708"/>
                    <a:pt x="3131620" y="6105727"/>
                    <a:pt x="3145175" y="6083746"/>
                  </a:cubicBezTo>
                  <a:lnTo>
                    <a:pt x="3148473" y="6078250"/>
                  </a:lnTo>
                  <a:cubicBezTo>
                    <a:pt x="3138947" y="6104994"/>
                    <a:pt x="3130888" y="6127708"/>
                    <a:pt x="3126491" y="6140164"/>
                  </a:cubicBezTo>
                  <a:close/>
                  <a:moveTo>
                    <a:pt x="3112936" y="6150056"/>
                  </a:moveTo>
                  <a:cubicBezTo>
                    <a:pt x="3112570" y="6151888"/>
                    <a:pt x="3112570" y="6153353"/>
                    <a:pt x="3112936" y="6155185"/>
                  </a:cubicBezTo>
                  <a:lnTo>
                    <a:pt x="3090955" y="6170205"/>
                  </a:lnTo>
                  <a:cubicBezTo>
                    <a:pt x="3094252" y="6165076"/>
                    <a:pt x="3099015" y="6157383"/>
                    <a:pt x="3105243" y="6147491"/>
                  </a:cubicBezTo>
                  <a:lnTo>
                    <a:pt x="3112936" y="6150056"/>
                  </a:lnTo>
                  <a:close/>
                  <a:moveTo>
                    <a:pt x="2933422" y="6501757"/>
                  </a:moveTo>
                  <a:lnTo>
                    <a:pt x="3028674" y="6329204"/>
                  </a:lnTo>
                  <a:lnTo>
                    <a:pt x="3099015" y="6201346"/>
                  </a:lnTo>
                  <a:lnTo>
                    <a:pt x="3193534" y="6344224"/>
                  </a:lnTo>
                  <a:lnTo>
                    <a:pt x="3296847" y="6499559"/>
                  </a:lnTo>
                  <a:cubicBezTo>
                    <a:pt x="3295381" y="6500658"/>
                    <a:pt x="3294282" y="6502490"/>
                    <a:pt x="3293183" y="6503955"/>
                  </a:cubicBezTo>
                  <a:cubicBezTo>
                    <a:pt x="3292817" y="6505054"/>
                    <a:pt x="3292450" y="6506153"/>
                    <a:pt x="3292450" y="6507252"/>
                  </a:cubicBezTo>
                  <a:lnTo>
                    <a:pt x="3117332" y="6504688"/>
                  </a:lnTo>
                  <a:lnTo>
                    <a:pt x="2934155" y="6502490"/>
                  </a:lnTo>
                  <a:cubicBezTo>
                    <a:pt x="2934521" y="6502123"/>
                    <a:pt x="2933788" y="6502123"/>
                    <a:pt x="2933422" y="6501757"/>
                  </a:cubicBezTo>
                  <a:close/>
                  <a:moveTo>
                    <a:pt x="3669797" y="6316015"/>
                  </a:moveTo>
                  <a:lnTo>
                    <a:pt x="3487718" y="6411267"/>
                  </a:lnTo>
                  <a:lnTo>
                    <a:pt x="3315164" y="6502123"/>
                  </a:lnTo>
                  <a:cubicBezTo>
                    <a:pt x="3314065" y="6500291"/>
                    <a:pt x="3312600" y="6498460"/>
                    <a:pt x="3310402" y="6497360"/>
                  </a:cubicBezTo>
                  <a:cubicBezTo>
                    <a:pt x="3307471" y="6496262"/>
                    <a:pt x="3303807" y="6496262"/>
                    <a:pt x="3300876" y="6497360"/>
                  </a:cubicBezTo>
                  <a:lnTo>
                    <a:pt x="3216248" y="6329936"/>
                  </a:lnTo>
                  <a:lnTo>
                    <a:pt x="3130888" y="6162145"/>
                  </a:lnTo>
                  <a:cubicBezTo>
                    <a:pt x="3132719" y="6161046"/>
                    <a:pt x="3134185" y="6159215"/>
                    <a:pt x="3135284" y="6157017"/>
                  </a:cubicBezTo>
                  <a:cubicBezTo>
                    <a:pt x="3136749" y="6153719"/>
                    <a:pt x="3136383" y="6150056"/>
                    <a:pt x="3134917" y="6146759"/>
                  </a:cubicBezTo>
                  <a:cubicBezTo>
                    <a:pt x="3155433" y="6132837"/>
                    <a:pt x="3206357" y="6097667"/>
                    <a:pt x="3256914" y="6062497"/>
                  </a:cubicBezTo>
                  <a:lnTo>
                    <a:pt x="3379643" y="5977502"/>
                  </a:lnTo>
                  <a:lnTo>
                    <a:pt x="3383306" y="5977136"/>
                  </a:lnTo>
                  <a:cubicBezTo>
                    <a:pt x="3383673" y="5977136"/>
                    <a:pt x="3383673" y="5977869"/>
                    <a:pt x="3384039" y="5977869"/>
                  </a:cubicBezTo>
                  <a:cubicBezTo>
                    <a:pt x="3385138" y="5978235"/>
                    <a:pt x="3386604" y="5978601"/>
                    <a:pt x="3387703" y="5978601"/>
                  </a:cubicBezTo>
                  <a:cubicBezTo>
                    <a:pt x="3389534" y="5978601"/>
                    <a:pt x="3391733" y="5977869"/>
                    <a:pt x="3393198" y="5976403"/>
                  </a:cubicBezTo>
                  <a:lnTo>
                    <a:pt x="3393564" y="5976403"/>
                  </a:lnTo>
                  <a:lnTo>
                    <a:pt x="3577475" y="5962848"/>
                  </a:lnTo>
                  <a:cubicBezTo>
                    <a:pt x="3577475" y="5963215"/>
                    <a:pt x="3577475" y="5963215"/>
                    <a:pt x="3577475" y="5963581"/>
                  </a:cubicBezTo>
                  <a:cubicBezTo>
                    <a:pt x="3578208" y="5965413"/>
                    <a:pt x="3579673" y="5967244"/>
                    <a:pt x="3581505" y="5967977"/>
                  </a:cubicBezTo>
                  <a:cubicBezTo>
                    <a:pt x="3582604" y="5968344"/>
                    <a:pt x="3583703" y="5968710"/>
                    <a:pt x="3584802" y="5968710"/>
                  </a:cubicBezTo>
                  <a:lnTo>
                    <a:pt x="3584802" y="5968710"/>
                  </a:lnTo>
                  <a:lnTo>
                    <a:pt x="3626200" y="6139431"/>
                  </a:lnTo>
                  <a:lnTo>
                    <a:pt x="3669797" y="6316015"/>
                  </a:lnTo>
                  <a:cubicBezTo>
                    <a:pt x="3669797" y="6316015"/>
                    <a:pt x="3669797" y="6316015"/>
                    <a:pt x="3669797" y="6316015"/>
                  </a:cubicBezTo>
                  <a:cubicBezTo>
                    <a:pt x="3669430" y="6316015"/>
                    <a:pt x="3669797" y="6316015"/>
                    <a:pt x="3669797" y="6316015"/>
                  </a:cubicBezTo>
                  <a:lnTo>
                    <a:pt x="3669797" y="6316015"/>
                  </a:lnTo>
                  <a:close/>
                  <a:moveTo>
                    <a:pt x="3212219" y="5926579"/>
                  </a:moveTo>
                  <a:lnTo>
                    <a:pt x="3202327" y="5977869"/>
                  </a:lnTo>
                  <a:lnTo>
                    <a:pt x="3201960" y="5977869"/>
                  </a:lnTo>
                  <a:cubicBezTo>
                    <a:pt x="3196832" y="5977502"/>
                    <a:pt x="3192435" y="5981166"/>
                    <a:pt x="3192069" y="5986295"/>
                  </a:cubicBezTo>
                  <a:cubicBezTo>
                    <a:pt x="3192069" y="5987394"/>
                    <a:pt x="3192069" y="5988493"/>
                    <a:pt x="3192435" y="5989592"/>
                  </a:cubicBezTo>
                  <a:lnTo>
                    <a:pt x="3183276" y="5992523"/>
                  </a:lnTo>
                  <a:cubicBezTo>
                    <a:pt x="3197564" y="5952590"/>
                    <a:pt x="3210753" y="5914489"/>
                    <a:pt x="3219179" y="5890676"/>
                  </a:cubicBezTo>
                  <a:cubicBezTo>
                    <a:pt x="3217347" y="5901300"/>
                    <a:pt x="3214783" y="5913757"/>
                    <a:pt x="3212219" y="5926579"/>
                  </a:cubicBezTo>
                  <a:close/>
                  <a:moveTo>
                    <a:pt x="3101579" y="6146759"/>
                  </a:moveTo>
                  <a:lnTo>
                    <a:pt x="3099015" y="6151155"/>
                  </a:lnTo>
                  <a:lnTo>
                    <a:pt x="3101213" y="6146759"/>
                  </a:lnTo>
                  <a:lnTo>
                    <a:pt x="3101579" y="6146759"/>
                  </a:lnTo>
                  <a:close/>
                  <a:moveTo>
                    <a:pt x="3085093" y="6185592"/>
                  </a:moveTo>
                  <a:cubicBezTo>
                    <a:pt x="3086192" y="6185592"/>
                    <a:pt x="3087291" y="6185226"/>
                    <a:pt x="3088390" y="6184493"/>
                  </a:cubicBezTo>
                  <a:lnTo>
                    <a:pt x="3097183" y="6197682"/>
                  </a:lnTo>
                  <a:lnTo>
                    <a:pt x="3025744" y="6327005"/>
                  </a:lnTo>
                  <a:lnTo>
                    <a:pt x="2957235" y="6451933"/>
                  </a:lnTo>
                  <a:lnTo>
                    <a:pt x="3009624" y="6340927"/>
                  </a:lnTo>
                  <a:lnTo>
                    <a:pt x="3083261" y="6184493"/>
                  </a:lnTo>
                  <a:cubicBezTo>
                    <a:pt x="3083628" y="6185226"/>
                    <a:pt x="3084360" y="6185592"/>
                    <a:pt x="3085093" y="6185592"/>
                  </a:cubicBezTo>
                  <a:lnTo>
                    <a:pt x="3085093" y="6185592"/>
                  </a:lnTo>
                  <a:close/>
                  <a:moveTo>
                    <a:pt x="3486252" y="5963215"/>
                  </a:moveTo>
                  <a:lnTo>
                    <a:pt x="3396129" y="5967611"/>
                  </a:lnTo>
                  <a:cubicBezTo>
                    <a:pt x="3395762" y="5966512"/>
                    <a:pt x="3395030" y="5965413"/>
                    <a:pt x="3394297" y="5964680"/>
                  </a:cubicBezTo>
                  <a:lnTo>
                    <a:pt x="3429833" y="5921816"/>
                  </a:lnTo>
                  <a:lnTo>
                    <a:pt x="3573445" y="5959551"/>
                  </a:lnTo>
                  <a:cubicBezTo>
                    <a:pt x="3555493" y="5959917"/>
                    <a:pt x="3520690" y="5961383"/>
                    <a:pt x="3486252" y="5963215"/>
                  </a:cubicBezTo>
                  <a:lnTo>
                    <a:pt x="3486252" y="5963215"/>
                  </a:lnTo>
                  <a:close/>
                  <a:moveTo>
                    <a:pt x="3311867" y="5918519"/>
                  </a:moveTo>
                  <a:lnTo>
                    <a:pt x="3308203" y="5916321"/>
                  </a:lnTo>
                  <a:cubicBezTo>
                    <a:pt x="3279994" y="5898003"/>
                    <a:pt x="3251418" y="5879685"/>
                    <a:pt x="3236764" y="5870526"/>
                  </a:cubicBezTo>
                  <a:lnTo>
                    <a:pt x="3343374" y="5899102"/>
                  </a:lnTo>
                  <a:lnTo>
                    <a:pt x="3311867" y="5918519"/>
                  </a:lnTo>
                  <a:close/>
                  <a:moveTo>
                    <a:pt x="3178514" y="5994355"/>
                  </a:moveTo>
                  <a:lnTo>
                    <a:pt x="3168622" y="5997652"/>
                  </a:lnTo>
                  <a:cubicBezTo>
                    <a:pt x="3184375" y="5962848"/>
                    <a:pt x="3199396" y="5929876"/>
                    <a:pt x="3210020" y="5905696"/>
                  </a:cubicBezTo>
                  <a:lnTo>
                    <a:pt x="3178514" y="5994355"/>
                  </a:lnTo>
                  <a:close/>
                  <a:moveTo>
                    <a:pt x="3177048" y="5998385"/>
                  </a:moveTo>
                  <a:lnTo>
                    <a:pt x="3173385" y="6008276"/>
                  </a:lnTo>
                  <a:cubicBezTo>
                    <a:pt x="3167157" y="6025861"/>
                    <a:pt x="3160562" y="6043813"/>
                    <a:pt x="3154701" y="6060665"/>
                  </a:cubicBezTo>
                  <a:lnTo>
                    <a:pt x="3141878" y="6081547"/>
                  </a:lnTo>
                  <a:cubicBezTo>
                    <a:pt x="3127957" y="6103895"/>
                    <a:pt x="3114035" y="6126243"/>
                    <a:pt x="3103411" y="6143827"/>
                  </a:cubicBezTo>
                  <a:lnTo>
                    <a:pt x="3102312" y="6143461"/>
                  </a:lnTo>
                  <a:lnTo>
                    <a:pt x="3157631" y="6022198"/>
                  </a:lnTo>
                  <a:lnTo>
                    <a:pt x="3166790" y="6002048"/>
                  </a:lnTo>
                  <a:lnTo>
                    <a:pt x="3177048" y="5998385"/>
                  </a:lnTo>
                  <a:close/>
                  <a:moveTo>
                    <a:pt x="3018050" y="6121114"/>
                  </a:moveTo>
                  <a:lnTo>
                    <a:pt x="3097183" y="6145659"/>
                  </a:lnTo>
                  <a:lnTo>
                    <a:pt x="3086925" y="6168374"/>
                  </a:lnTo>
                  <a:cubicBezTo>
                    <a:pt x="3086192" y="6168007"/>
                    <a:pt x="3085459" y="6168007"/>
                    <a:pt x="3085093" y="6168007"/>
                  </a:cubicBezTo>
                  <a:cubicBezTo>
                    <a:pt x="3082529" y="6168007"/>
                    <a:pt x="3079964" y="6169472"/>
                    <a:pt x="3078499" y="6171304"/>
                  </a:cubicBezTo>
                  <a:cubicBezTo>
                    <a:pt x="3064577" y="6163611"/>
                    <a:pt x="3031972" y="6146392"/>
                    <a:pt x="3000099" y="6129906"/>
                  </a:cubicBezTo>
                  <a:cubicBezTo>
                    <a:pt x="2974087" y="6116351"/>
                    <a:pt x="2948076" y="6102796"/>
                    <a:pt x="2931590" y="6094003"/>
                  </a:cubicBezTo>
                  <a:cubicBezTo>
                    <a:pt x="2951740" y="6099865"/>
                    <a:pt x="2984712" y="6110489"/>
                    <a:pt x="3018050" y="6121114"/>
                  </a:cubicBezTo>
                  <a:lnTo>
                    <a:pt x="3018050" y="6121114"/>
                  </a:lnTo>
                  <a:close/>
                  <a:moveTo>
                    <a:pt x="3005594" y="6339828"/>
                  </a:moveTo>
                  <a:lnTo>
                    <a:pt x="2930125" y="6499925"/>
                  </a:lnTo>
                  <a:cubicBezTo>
                    <a:pt x="2929026" y="6499925"/>
                    <a:pt x="2927927" y="6500291"/>
                    <a:pt x="2927194" y="6501024"/>
                  </a:cubicBezTo>
                  <a:lnTo>
                    <a:pt x="2912540" y="6493331"/>
                  </a:lnTo>
                  <a:lnTo>
                    <a:pt x="2989474" y="6354116"/>
                  </a:lnTo>
                  <a:lnTo>
                    <a:pt x="3058349" y="6228822"/>
                  </a:lnTo>
                  <a:lnTo>
                    <a:pt x="3005594" y="6339828"/>
                  </a:lnTo>
                  <a:close/>
                  <a:moveTo>
                    <a:pt x="3465370" y="5871992"/>
                  </a:moveTo>
                  <a:lnTo>
                    <a:pt x="3428368" y="5917054"/>
                  </a:lnTo>
                  <a:lnTo>
                    <a:pt x="3406020" y="5911192"/>
                  </a:lnTo>
                  <a:lnTo>
                    <a:pt x="3353265" y="5897271"/>
                  </a:lnTo>
                  <a:lnTo>
                    <a:pt x="3374880" y="5884082"/>
                  </a:lnTo>
                  <a:lnTo>
                    <a:pt x="3537542" y="5784067"/>
                  </a:lnTo>
                  <a:cubicBezTo>
                    <a:pt x="3524720" y="5799820"/>
                    <a:pt x="3494678" y="5835723"/>
                    <a:pt x="3465370" y="5871992"/>
                  </a:cubicBezTo>
                  <a:close/>
                  <a:moveTo>
                    <a:pt x="3161661" y="6003514"/>
                  </a:moveTo>
                  <a:lnTo>
                    <a:pt x="3153968" y="6020366"/>
                  </a:lnTo>
                  <a:lnTo>
                    <a:pt x="3099015" y="6141996"/>
                  </a:lnTo>
                  <a:lnTo>
                    <a:pt x="3019515" y="6117084"/>
                  </a:lnTo>
                  <a:cubicBezTo>
                    <a:pt x="2976286" y="6103528"/>
                    <a:pt x="2933056" y="6090340"/>
                    <a:pt x="2919134" y="6085944"/>
                  </a:cubicBezTo>
                  <a:cubicBezTo>
                    <a:pt x="2936353" y="6080082"/>
                    <a:pt x="2997901" y="6059932"/>
                    <a:pt x="3058349" y="6039050"/>
                  </a:cubicBezTo>
                  <a:lnTo>
                    <a:pt x="3161661" y="6003514"/>
                  </a:lnTo>
                  <a:close/>
                  <a:moveTo>
                    <a:pt x="3577841" y="5956986"/>
                  </a:moveTo>
                  <a:lnTo>
                    <a:pt x="3432032" y="5918153"/>
                  </a:lnTo>
                  <a:lnTo>
                    <a:pt x="3467935" y="5874556"/>
                  </a:lnTo>
                  <a:cubicBezTo>
                    <a:pt x="3500174" y="5835356"/>
                    <a:pt x="3532047" y="5796157"/>
                    <a:pt x="3543037" y="5782967"/>
                  </a:cubicBezTo>
                  <a:lnTo>
                    <a:pt x="3543037" y="5782967"/>
                  </a:lnTo>
                  <a:cubicBezTo>
                    <a:pt x="3543770" y="5783334"/>
                    <a:pt x="3544503" y="5783334"/>
                    <a:pt x="3545236" y="5783334"/>
                  </a:cubicBezTo>
                  <a:cubicBezTo>
                    <a:pt x="3548166" y="5796889"/>
                    <a:pt x="3555493" y="5833158"/>
                    <a:pt x="3563187" y="5869428"/>
                  </a:cubicBezTo>
                  <a:lnTo>
                    <a:pt x="3581505" y="5954056"/>
                  </a:lnTo>
                  <a:cubicBezTo>
                    <a:pt x="3580039" y="5954422"/>
                    <a:pt x="3578940" y="5955521"/>
                    <a:pt x="3577841" y="5956986"/>
                  </a:cubicBezTo>
                  <a:lnTo>
                    <a:pt x="3577841" y="5956986"/>
                  </a:lnTo>
                  <a:close/>
                  <a:moveTo>
                    <a:pt x="3372682" y="5880785"/>
                  </a:moveTo>
                  <a:lnTo>
                    <a:pt x="3347770" y="5896171"/>
                  </a:lnTo>
                  <a:lnTo>
                    <a:pt x="3236764" y="5866863"/>
                  </a:lnTo>
                  <a:cubicBezTo>
                    <a:pt x="3236764" y="5866130"/>
                    <a:pt x="3236764" y="5865397"/>
                    <a:pt x="3236764" y="5864665"/>
                  </a:cubicBezTo>
                  <a:lnTo>
                    <a:pt x="3386604" y="5823266"/>
                  </a:lnTo>
                  <a:cubicBezTo>
                    <a:pt x="3447785" y="5806414"/>
                    <a:pt x="3508966" y="5789196"/>
                    <a:pt x="3534245" y="5782235"/>
                  </a:cubicBezTo>
                  <a:lnTo>
                    <a:pt x="3372682" y="5880785"/>
                  </a:lnTo>
                  <a:close/>
                  <a:moveTo>
                    <a:pt x="3220278" y="5874556"/>
                  </a:moveTo>
                  <a:lnTo>
                    <a:pt x="3163493" y="5998751"/>
                  </a:lnTo>
                  <a:lnTo>
                    <a:pt x="3056517" y="6035020"/>
                  </a:lnTo>
                  <a:cubicBezTo>
                    <a:pt x="3001930" y="6053338"/>
                    <a:pt x="2946977" y="6072022"/>
                    <a:pt x="2923897" y="6080082"/>
                  </a:cubicBezTo>
                  <a:lnTo>
                    <a:pt x="3070439" y="5977502"/>
                  </a:lnTo>
                  <a:lnTo>
                    <a:pt x="3218446" y="5873091"/>
                  </a:lnTo>
                  <a:cubicBezTo>
                    <a:pt x="3219179" y="5873824"/>
                    <a:pt x="3219912" y="5874190"/>
                    <a:pt x="3220278" y="5874556"/>
                  </a:cubicBezTo>
                  <a:lnTo>
                    <a:pt x="3220278" y="5874556"/>
                  </a:lnTo>
                  <a:close/>
                  <a:moveTo>
                    <a:pt x="2913272" y="6088508"/>
                  </a:moveTo>
                  <a:cubicBezTo>
                    <a:pt x="2913639" y="6088508"/>
                    <a:pt x="2914005" y="6088508"/>
                    <a:pt x="2914005" y="6088508"/>
                  </a:cubicBezTo>
                  <a:lnTo>
                    <a:pt x="2997901" y="6132837"/>
                  </a:lnTo>
                  <a:cubicBezTo>
                    <a:pt x="3030140" y="6150056"/>
                    <a:pt x="3062379" y="6166908"/>
                    <a:pt x="3076667" y="6174235"/>
                  </a:cubicBezTo>
                  <a:cubicBezTo>
                    <a:pt x="3075934" y="6177532"/>
                    <a:pt x="3077033" y="6180830"/>
                    <a:pt x="3079598" y="6182662"/>
                  </a:cubicBezTo>
                  <a:lnTo>
                    <a:pt x="2985811" y="6351918"/>
                  </a:lnTo>
                  <a:lnTo>
                    <a:pt x="2909243" y="6491499"/>
                  </a:lnTo>
                  <a:cubicBezTo>
                    <a:pt x="2890192" y="6481241"/>
                    <a:pt x="2860884" y="6465488"/>
                    <a:pt x="2831575" y="6450101"/>
                  </a:cubicBezTo>
                  <a:lnTo>
                    <a:pt x="2734125" y="6398445"/>
                  </a:lnTo>
                  <a:lnTo>
                    <a:pt x="2823882" y="6243476"/>
                  </a:lnTo>
                  <a:lnTo>
                    <a:pt x="2913272" y="6088508"/>
                  </a:lnTo>
                  <a:close/>
                  <a:moveTo>
                    <a:pt x="2830110" y="6453398"/>
                  </a:moveTo>
                  <a:cubicBezTo>
                    <a:pt x="2859418" y="6469151"/>
                    <a:pt x="2888726" y="6484538"/>
                    <a:pt x="2907777" y="6494796"/>
                  </a:cubicBezTo>
                  <a:lnTo>
                    <a:pt x="2890192" y="6526669"/>
                  </a:lnTo>
                  <a:cubicBezTo>
                    <a:pt x="2882865" y="6520441"/>
                    <a:pt x="2847695" y="6491133"/>
                    <a:pt x="2812525" y="6462557"/>
                  </a:cubicBezTo>
                  <a:lnTo>
                    <a:pt x="2746947" y="6409069"/>
                  </a:lnTo>
                  <a:lnTo>
                    <a:pt x="2830110" y="6453398"/>
                  </a:lnTo>
                  <a:close/>
                  <a:moveTo>
                    <a:pt x="2911441" y="6518243"/>
                  </a:moveTo>
                  <a:lnTo>
                    <a:pt x="2927194" y="6507985"/>
                  </a:lnTo>
                  <a:cubicBezTo>
                    <a:pt x="2927560" y="6507985"/>
                    <a:pt x="2927560" y="6508718"/>
                    <a:pt x="2927927" y="6508718"/>
                  </a:cubicBezTo>
                  <a:cubicBezTo>
                    <a:pt x="2928659" y="6509084"/>
                    <a:pt x="2929392" y="6509084"/>
                    <a:pt x="2929758" y="6509084"/>
                  </a:cubicBezTo>
                  <a:cubicBezTo>
                    <a:pt x="2930491" y="6509084"/>
                    <a:pt x="2930857" y="6508351"/>
                    <a:pt x="2931590" y="6507985"/>
                  </a:cubicBezTo>
                  <a:lnTo>
                    <a:pt x="3007792" y="6570998"/>
                  </a:lnTo>
                  <a:cubicBezTo>
                    <a:pt x="3032704" y="6591514"/>
                    <a:pt x="3057983" y="6612030"/>
                    <a:pt x="3073003" y="6624486"/>
                  </a:cubicBezTo>
                  <a:lnTo>
                    <a:pt x="2990573" y="6580157"/>
                  </a:lnTo>
                  <a:cubicBezTo>
                    <a:pt x="2948076" y="6557443"/>
                    <a:pt x="2905212" y="6534729"/>
                    <a:pt x="2894222" y="6529234"/>
                  </a:cubicBezTo>
                  <a:cubicBezTo>
                    <a:pt x="2897885" y="6527036"/>
                    <a:pt x="2904846" y="6523005"/>
                    <a:pt x="2911441" y="6518243"/>
                  </a:cubicBezTo>
                  <a:lnTo>
                    <a:pt x="2911441" y="6518243"/>
                  </a:lnTo>
                  <a:close/>
                  <a:moveTo>
                    <a:pt x="3096817" y="6631813"/>
                  </a:moveTo>
                  <a:cubicBezTo>
                    <a:pt x="3113303" y="6622654"/>
                    <a:pt x="3155800" y="6598108"/>
                    <a:pt x="3198297" y="6573196"/>
                  </a:cubicBezTo>
                  <a:lnTo>
                    <a:pt x="3295381" y="6516777"/>
                  </a:lnTo>
                  <a:cubicBezTo>
                    <a:pt x="3296480" y="6518609"/>
                    <a:pt x="3298312" y="6520075"/>
                    <a:pt x="3300144" y="6520807"/>
                  </a:cubicBezTo>
                  <a:cubicBezTo>
                    <a:pt x="3301243" y="6521174"/>
                    <a:pt x="3302708" y="6521540"/>
                    <a:pt x="3303807" y="6521540"/>
                  </a:cubicBezTo>
                  <a:lnTo>
                    <a:pt x="3305273" y="6633645"/>
                  </a:lnTo>
                  <a:cubicBezTo>
                    <a:pt x="3306005" y="6682004"/>
                    <a:pt x="3306738" y="6730729"/>
                    <a:pt x="3307104" y="6749779"/>
                  </a:cubicBezTo>
                  <a:cubicBezTo>
                    <a:pt x="3305273" y="6750146"/>
                    <a:pt x="3303807" y="6751245"/>
                    <a:pt x="3302342" y="6752710"/>
                  </a:cubicBezTo>
                  <a:lnTo>
                    <a:pt x="3199762" y="6694460"/>
                  </a:lnTo>
                  <a:cubicBezTo>
                    <a:pt x="3156532" y="6669914"/>
                    <a:pt x="3112936" y="6645734"/>
                    <a:pt x="3096450" y="6636576"/>
                  </a:cubicBezTo>
                  <a:cubicBezTo>
                    <a:pt x="3097183" y="6635477"/>
                    <a:pt x="3097183" y="6633645"/>
                    <a:pt x="3096817" y="6631813"/>
                  </a:cubicBezTo>
                  <a:lnTo>
                    <a:pt x="3096817" y="6631813"/>
                  </a:lnTo>
                  <a:close/>
                  <a:moveTo>
                    <a:pt x="3642686" y="6591514"/>
                  </a:moveTo>
                  <a:lnTo>
                    <a:pt x="3688847" y="6466587"/>
                  </a:lnTo>
                  <a:lnTo>
                    <a:pt x="3743800" y="6316381"/>
                  </a:lnTo>
                  <a:cubicBezTo>
                    <a:pt x="3744166" y="6316381"/>
                    <a:pt x="3744166" y="6316381"/>
                    <a:pt x="3744533" y="6316381"/>
                  </a:cubicBezTo>
                  <a:cubicBezTo>
                    <a:pt x="3748563" y="6316381"/>
                    <a:pt x="3751860" y="6313084"/>
                    <a:pt x="3751860" y="6309054"/>
                  </a:cubicBezTo>
                  <a:cubicBezTo>
                    <a:pt x="3751860" y="6308321"/>
                    <a:pt x="3751860" y="6307222"/>
                    <a:pt x="3751494" y="6306489"/>
                  </a:cubicBezTo>
                  <a:cubicBezTo>
                    <a:pt x="3750761" y="6304658"/>
                    <a:pt x="3749295" y="6303192"/>
                    <a:pt x="3747464" y="6302460"/>
                  </a:cubicBezTo>
                  <a:cubicBezTo>
                    <a:pt x="3745998" y="6302093"/>
                    <a:pt x="3744533" y="6302093"/>
                    <a:pt x="3743434" y="6302460"/>
                  </a:cubicBezTo>
                  <a:lnTo>
                    <a:pt x="3666865" y="6133936"/>
                  </a:lnTo>
                  <a:lnTo>
                    <a:pt x="3601654" y="5992889"/>
                  </a:lnTo>
                  <a:lnTo>
                    <a:pt x="3683718" y="6133936"/>
                  </a:lnTo>
                  <a:lnTo>
                    <a:pt x="3783733" y="6305391"/>
                  </a:lnTo>
                  <a:lnTo>
                    <a:pt x="3783733" y="6305391"/>
                  </a:lnTo>
                  <a:lnTo>
                    <a:pt x="3705699" y="6463290"/>
                  </a:lnTo>
                  <a:lnTo>
                    <a:pt x="3642686" y="6591514"/>
                  </a:lnTo>
                  <a:close/>
                  <a:moveTo>
                    <a:pt x="3476361" y="5222077"/>
                  </a:moveTo>
                  <a:lnTo>
                    <a:pt x="3476361" y="5222077"/>
                  </a:lnTo>
                  <a:cubicBezTo>
                    <a:pt x="3479658" y="5222077"/>
                    <a:pt x="3482222" y="5219513"/>
                    <a:pt x="3482222" y="5216216"/>
                  </a:cubicBezTo>
                  <a:cubicBezTo>
                    <a:pt x="3482222" y="5214018"/>
                    <a:pt x="3481123" y="5212186"/>
                    <a:pt x="3478925" y="5211087"/>
                  </a:cubicBezTo>
                  <a:cubicBezTo>
                    <a:pt x="3475994" y="5209621"/>
                    <a:pt x="3472331" y="5210720"/>
                    <a:pt x="3470865" y="5213651"/>
                  </a:cubicBezTo>
                  <a:cubicBezTo>
                    <a:pt x="3470133" y="5215116"/>
                    <a:pt x="3470133" y="5216582"/>
                    <a:pt x="3470499" y="5218048"/>
                  </a:cubicBezTo>
                  <a:lnTo>
                    <a:pt x="3307104" y="5319528"/>
                  </a:lnTo>
                  <a:cubicBezTo>
                    <a:pt x="3306738" y="5319162"/>
                    <a:pt x="3306372" y="5318429"/>
                    <a:pt x="3305639" y="5318063"/>
                  </a:cubicBezTo>
                  <a:cubicBezTo>
                    <a:pt x="3303075" y="5316963"/>
                    <a:pt x="3300144" y="5317696"/>
                    <a:pt x="3297946" y="5319528"/>
                  </a:cubicBezTo>
                  <a:lnTo>
                    <a:pt x="3137116" y="5203760"/>
                  </a:lnTo>
                  <a:cubicBezTo>
                    <a:pt x="3136749" y="5203393"/>
                    <a:pt x="3136383" y="5203393"/>
                    <a:pt x="3135650" y="5203393"/>
                  </a:cubicBezTo>
                  <a:lnTo>
                    <a:pt x="3135650" y="5203393"/>
                  </a:lnTo>
                  <a:lnTo>
                    <a:pt x="3135650" y="5203393"/>
                  </a:lnTo>
                  <a:cubicBezTo>
                    <a:pt x="3135284" y="5203393"/>
                    <a:pt x="3134917" y="5203760"/>
                    <a:pt x="3134917" y="5204126"/>
                  </a:cubicBezTo>
                  <a:cubicBezTo>
                    <a:pt x="3134917" y="5204126"/>
                    <a:pt x="3134917" y="5204493"/>
                    <a:pt x="3134917" y="5204493"/>
                  </a:cubicBezTo>
                  <a:cubicBezTo>
                    <a:pt x="3134917" y="5204493"/>
                    <a:pt x="3134551" y="5204859"/>
                    <a:pt x="3134551" y="5204859"/>
                  </a:cubicBezTo>
                  <a:lnTo>
                    <a:pt x="3131987" y="5419543"/>
                  </a:lnTo>
                  <a:lnTo>
                    <a:pt x="2967127" y="5309270"/>
                  </a:lnTo>
                  <a:cubicBezTo>
                    <a:pt x="2967127" y="5309270"/>
                    <a:pt x="2966760" y="5309270"/>
                    <a:pt x="2966760" y="5309270"/>
                  </a:cubicBezTo>
                  <a:cubicBezTo>
                    <a:pt x="2966760" y="5309270"/>
                    <a:pt x="2966394" y="5308904"/>
                    <a:pt x="2966394" y="5308904"/>
                  </a:cubicBezTo>
                  <a:lnTo>
                    <a:pt x="2966394" y="5308904"/>
                  </a:lnTo>
                  <a:lnTo>
                    <a:pt x="2966394" y="5308904"/>
                  </a:lnTo>
                  <a:lnTo>
                    <a:pt x="2966394" y="5308904"/>
                  </a:lnTo>
                  <a:cubicBezTo>
                    <a:pt x="2966394" y="5308904"/>
                    <a:pt x="2966394" y="5309270"/>
                    <a:pt x="2966028" y="5309270"/>
                  </a:cubicBezTo>
                  <a:cubicBezTo>
                    <a:pt x="2965661" y="5309270"/>
                    <a:pt x="2965661" y="5309270"/>
                    <a:pt x="2965295" y="5309636"/>
                  </a:cubicBezTo>
                  <a:cubicBezTo>
                    <a:pt x="2964929" y="5310003"/>
                    <a:pt x="2945878" y="5330518"/>
                    <a:pt x="2926095" y="5351401"/>
                  </a:cubicBezTo>
                  <a:lnTo>
                    <a:pt x="2886895" y="5393532"/>
                  </a:lnTo>
                  <a:lnTo>
                    <a:pt x="2886895" y="5393532"/>
                  </a:lnTo>
                  <a:lnTo>
                    <a:pt x="2886528" y="5393532"/>
                  </a:lnTo>
                  <a:lnTo>
                    <a:pt x="2853556" y="5446653"/>
                  </a:lnTo>
                  <a:lnTo>
                    <a:pt x="2823515" y="5495745"/>
                  </a:lnTo>
                  <a:cubicBezTo>
                    <a:pt x="2820951" y="5495012"/>
                    <a:pt x="2818753" y="5496111"/>
                    <a:pt x="2817287" y="5498309"/>
                  </a:cubicBezTo>
                  <a:cubicBezTo>
                    <a:pt x="2816555" y="5500141"/>
                    <a:pt x="2816921" y="5502339"/>
                    <a:pt x="2818020" y="5504171"/>
                  </a:cubicBezTo>
                  <a:lnTo>
                    <a:pt x="2782117" y="5559124"/>
                  </a:lnTo>
                  <a:lnTo>
                    <a:pt x="2746581" y="5613711"/>
                  </a:lnTo>
                  <a:cubicBezTo>
                    <a:pt x="2743650" y="5612612"/>
                    <a:pt x="2740719" y="5614078"/>
                    <a:pt x="2739620" y="5616642"/>
                  </a:cubicBezTo>
                  <a:cubicBezTo>
                    <a:pt x="2739254" y="5617741"/>
                    <a:pt x="2739254" y="5618840"/>
                    <a:pt x="2739620" y="5619939"/>
                  </a:cubicBezTo>
                  <a:lnTo>
                    <a:pt x="2551680" y="5723618"/>
                  </a:lnTo>
                  <a:cubicBezTo>
                    <a:pt x="2551313" y="5723984"/>
                    <a:pt x="2550580" y="5723618"/>
                    <a:pt x="2550214" y="5723984"/>
                  </a:cubicBezTo>
                  <a:cubicBezTo>
                    <a:pt x="2549848" y="5724351"/>
                    <a:pt x="2550580" y="5724717"/>
                    <a:pt x="2550580" y="5725084"/>
                  </a:cubicBezTo>
                  <a:lnTo>
                    <a:pt x="2518708" y="5814474"/>
                  </a:lnTo>
                  <a:lnTo>
                    <a:pt x="2489033" y="5898369"/>
                  </a:lnTo>
                  <a:cubicBezTo>
                    <a:pt x="2486468" y="5898003"/>
                    <a:pt x="2483904" y="5899102"/>
                    <a:pt x="2482438" y="5901667"/>
                  </a:cubicBezTo>
                  <a:cubicBezTo>
                    <a:pt x="2480607" y="5904964"/>
                    <a:pt x="2482072" y="5909360"/>
                    <a:pt x="2485369" y="5911192"/>
                  </a:cubicBezTo>
                  <a:cubicBezTo>
                    <a:pt x="2488667" y="5913024"/>
                    <a:pt x="2493063" y="5911559"/>
                    <a:pt x="2494894" y="5908261"/>
                  </a:cubicBezTo>
                  <a:lnTo>
                    <a:pt x="2494894" y="5908261"/>
                  </a:lnTo>
                  <a:cubicBezTo>
                    <a:pt x="2495994" y="5906429"/>
                    <a:pt x="2495627" y="5903865"/>
                    <a:pt x="2494528" y="5902033"/>
                  </a:cubicBezTo>
                  <a:lnTo>
                    <a:pt x="2571097" y="5831327"/>
                  </a:lnTo>
                  <a:lnTo>
                    <a:pt x="2578057" y="5866497"/>
                  </a:lnTo>
                  <a:lnTo>
                    <a:pt x="2578057" y="5866497"/>
                  </a:lnTo>
                  <a:cubicBezTo>
                    <a:pt x="2578057" y="5866497"/>
                    <a:pt x="2578057" y="5866497"/>
                    <a:pt x="2578057" y="5866863"/>
                  </a:cubicBezTo>
                  <a:lnTo>
                    <a:pt x="2578424" y="5867962"/>
                  </a:lnTo>
                  <a:cubicBezTo>
                    <a:pt x="2578424" y="5867962"/>
                    <a:pt x="2578424" y="5867962"/>
                    <a:pt x="2578424" y="5867962"/>
                  </a:cubicBezTo>
                  <a:cubicBezTo>
                    <a:pt x="2578424" y="5867962"/>
                    <a:pt x="2578424" y="5869061"/>
                    <a:pt x="2578790" y="5869428"/>
                  </a:cubicBezTo>
                  <a:cubicBezTo>
                    <a:pt x="2579156" y="5869794"/>
                    <a:pt x="2579523" y="5869061"/>
                    <a:pt x="2579523" y="5869061"/>
                  </a:cubicBezTo>
                  <a:lnTo>
                    <a:pt x="2579523" y="5869061"/>
                  </a:lnTo>
                  <a:lnTo>
                    <a:pt x="2579523" y="5869061"/>
                  </a:lnTo>
                  <a:cubicBezTo>
                    <a:pt x="2579523" y="5869061"/>
                    <a:pt x="2579889" y="5868695"/>
                    <a:pt x="2579889" y="5868695"/>
                  </a:cubicBezTo>
                  <a:cubicBezTo>
                    <a:pt x="2579889" y="5868695"/>
                    <a:pt x="2580988" y="5868695"/>
                    <a:pt x="2581354" y="5868328"/>
                  </a:cubicBezTo>
                  <a:cubicBezTo>
                    <a:pt x="2581721" y="5867962"/>
                    <a:pt x="2580988" y="5867962"/>
                    <a:pt x="2581354" y="5867596"/>
                  </a:cubicBezTo>
                  <a:lnTo>
                    <a:pt x="2619822" y="5808979"/>
                  </a:lnTo>
                  <a:lnTo>
                    <a:pt x="2654992" y="5754758"/>
                  </a:lnTo>
                  <a:cubicBezTo>
                    <a:pt x="2657556" y="5755857"/>
                    <a:pt x="2660487" y="5754758"/>
                    <a:pt x="2661953" y="5752560"/>
                  </a:cubicBezTo>
                  <a:lnTo>
                    <a:pt x="2732293" y="5777106"/>
                  </a:lnTo>
                  <a:lnTo>
                    <a:pt x="2802999" y="5801652"/>
                  </a:lnTo>
                  <a:cubicBezTo>
                    <a:pt x="2802633" y="5804216"/>
                    <a:pt x="2804098" y="5806414"/>
                    <a:pt x="2805930" y="5807880"/>
                  </a:cubicBezTo>
                  <a:cubicBezTo>
                    <a:pt x="2806663" y="5808246"/>
                    <a:pt x="2807762" y="5808612"/>
                    <a:pt x="2808861" y="5808612"/>
                  </a:cubicBezTo>
                  <a:cubicBezTo>
                    <a:pt x="2811426" y="5808612"/>
                    <a:pt x="2813624" y="5807147"/>
                    <a:pt x="2814723" y="5804949"/>
                  </a:cubicBezTo>
                  <a:cubicBezTo>
                    <a:pt x="2815822" y="5802384"/>
                    <a:pt x="2815089" y="5799087"/>
                    <a:pt x="2812891" y="5797255"/>
                  </a:cubicBezTo>
                  <a:lnTo>
                    <a:pt x="2848427" y="5714825"/>
                  </a:lnTo>
                  <a:lnTo>
                    <a:pt x="2882865" y="5633861"/>
                  </a:lnTo>
                  <a:cubicBezTo>
                    <a:pt x="2883231" y="5633861"/>
                    <a:pt x="2883964" y="5634227"/>
                    <a:pt x="2884330" y="5634227"/>
                  </a:cubicBezTo>
                  <a:cubicBezTo>
                    <a:pt x="2888360" y="5634593"/>
                    <a:pt x="2892024" y="5631297"/>
                    <a:pt x="2892024" y="5627266"/>
                  </a:cubicBezTo>
                  <a:cubicBezTo>
                    <a:pt x="2892024" y="5626534"/>
                    <a:pt x="2892024" y="5625801"/>
                    <a:pt x="2891658" y="5625068"/>
                  </a:cubicBezTo>
                  <a:lnTo>
                    <a:pt x="3083994" y="5543005"/>
                  </a:lnTo>
                  <a:cubicBezTo>
                    <a:pt x="3084727" y="5543738"/>
                    <a:pt x="3085093" y="5544836"/>
                    <a:pt x="3086192" y="5545569"/>
                  </a:cubicBezTo>
                  <a:cubicBezTo>
                    <a:pt x="3086925" y="5545936"/>
                    <a:pt x="3088024" y="5546302"/>
                    <a:pt x="3088757" y="5546302"/>
                  </a:cubicBezTo>
                  <a:lnTo>
                    <a:pt x="3117699" y="5761719"/>
                  </a:lnTo>
                  <a:cubicBezTo>
                    <a:pt x="3116600" y="5762085"/>
                    <a:pt x="3115867" y="5762818"/>
                    <a:pt x="3115134" y="5763917"/>
                  </a:cubicBezTo>
                  <a:cubicBezTo>
                    <a:pt x="3114035" y="5766481"/>
                    <a:pt x="3114768" y="5769779"/>
                    <a:pt x="3117699" y="5771244"/>
                  </a:cubicBezTo>
                  <a:cubicBezTo>
                    <a:pt x="3118431" y="5771610"/>
                    <a:pt x="3119164" y="5771977"/>
                    <a:pt x="3120263" y="5771977"/>
                  </a:cubicBezTo>
                  <a:cubicBezTo>
                    <a:pt x="3121362" y="5771977"/>
                    <a:pt x="3122095" y="5770878"/>
                    <a:pt x="3123194" y="5770145"/>
                  </a:cubicBezTo>
                  <a:cubicBezTo>
                    <a:pt x="3128323" y="5773442"/>
                    <a:pt x="3138581" y="5779671"/>
                    <a:pt x="3148839" y="5785898"/>
                  </a:cubicBezTo>
                  <a:lnTo>
                    <a:pt x="3174484" y="5801285"/>
                  </a:lnTo>
                  <a:cubicBezTo>
                    <a:pt x="3174117" y="5803484"/>
                    <a:pt x="3174850" y="5805682"/>
                    <a:pt x="3176682" y="5806781"/>
                  </a:cubicBezTo>
                  <a:cubicBezTo>
                    <a:pt x="3177415" y="5807147"/>
                    <a:pt x="3178147" y="5807513"/>
                    <a:pt x="3178880" y="5807513"/>
                  </a:cubicBezTo>
                  <a:cubicBezTo>
                    <a:pt x="3180712" y="5807513"/>
                    <a:pt x="3182544" y="5806414"/>
                    <a:pt x="3183276" y="5804582"/>
                  </a:cubicBezTo>
                  <a:cubicBezTo>
                    <a:pt x="3183643" y="5804216"/>
                    <a:pt x="3183276" y="5803850"/>
                    <a:pt x="3183276" y="5803484"/>
                  </a:cubicBezTo>
                  <a:lnTo>
                    <a:pt x="3230536" y="5796889"/>
                  </a:lnTo>
                  <a:lnTo>
                    <a:pt x="3280727" y="5789562"/>
                  </a:lnTo>
                  <a:cubicBezTo>
                    <a:pt x="3280727" y="5789562"/>
                    <a:pt x="3280727" y="5789928"/>
                    <a:pt x="3280727" y="5789928"/>
                  </a:cubicBezTo>
                  <a:cubicBezTo>
                    <a:pt x="3282192" y="5790661"/>
                    <a:pt x="3283658" y="5790295"/>
                    <a:pt x="3284390" y="5788829"/>
                  </a:cubicBezTo>
                  <a:cubicBezTo>
                    <a:pt x="3284390" y="5788829"/>
                    <a:pt x="3284390" y="5788829"/>
                    <a:pt x="3284390" y="5788829"/>
                  </a:cubicBezTo>
                  <a:cubicBezTo>
                    <a:pt x="3284757" y="5787730"/>
                    <a:pt x="3284390" y="5786265"/>
                    <a:pt x="3283291" y="5785898"/>
                  </a:cubicBezTo>
                  <a:lnTo>
                    <a:pt x="3264974" y="5696874"/>
                  </a:lnTo>
                  <a:lnTo>
                    <a:pt x="3247389" y="5612979"/>
                  </a:lnTo>
                  <a:cubicBezTo>
                    <a:pt x="3248854" y="5612246"/>
                    <a:pt x="3249953" y="5611513"/>
                    <a:pt x="3250686" y="5610048"/>
                  </a:cubicBezTo>
                  <a:cubicBezTo>
                    <a:pt x="3251418" y="5608216"/>
                    <a:pt x="3251785" y="5606384"/>
                    <a:pt x="3251052" y="5604552"/>
                  </a:cubicBezTo>
                  <a:cubicBezTo>
                    <a:pt x="3249953" y="5600889"/>
                    <a:pt x="3245923" y="5599057"/>
                    <a:pt x="3242259" y="5600156"/>
                  </a:cubicBezTo>
                  <a:cubicBezTo>
                    <a:pt x="3242259" y="5600156"/>
                    <a:pt x="3242259" y="5600156"/>
                    <a:pt x="3242259" y="5600156"/>
                  </a:cubicBezTo>
                  <a:lnTo>
                    <a:pt x="3135650" y="5425038"/>
                  </a:lnTo>
                  <a:lnTo>
                    <a:pt x="3287688" y="5336747"/>
                  </a:lnTo>
                  <a:lnTo>
                    <a:pt x="3335314" y="5359827"/>
                  </a:lnTo>
                  <a:lnTo>
                    <a:pt x="3414813" y="5398661"/>
                  </a:lnTo>
                  <a:cubicBezTo>
                    <a:pt x="3414447" y="5400859"/>
                    <a:pt x="3415546" y="5403423"/>
                    <a:pt x="3417378" y="5404523"/>
                  </a:cubicBezTo>
                  <a:cubicBezTo>
                    <a:pt x="3418110" y="5404889"/>
                    <a:pt x="3419209" y="5405255"/>
                    <a:pt x="3419942" y="5405255"/>
                  </a:cubicBezTo>
                  <a:cubicBezTo>
                    <a:pt x="3422873" y="5405255"/>
                    <a:pt x="3425437" y="5402691"/>
                    <a:pt x="3425804" y="5399760"/>
                  </a:cubicBezTo>
                  <a:cubicBezTo>
                    <a:pt x="3425804" y="5397928"/>
                    <a:pt x="3424705" y="5396096"/>
                    <a:pt x="3423239" y="5394997"/>
                  </a:cubicBezTo>
                  <a:lnTo>
                    <a:pt x="3449617" y="5310003"/>
                  </a:lnTo>
                  <a:lnTo>
                    <a:pt x="3476361" y="5222077"/>
                  </a:lnTo>
                  <a:close/>
                  <a:moveTo>
                    <a:pt x="3183643" y="5797622"/>
                  </a:moveTo>
                  <a:cubicBezTo>
                    <a:pt x="3183276" y="5797255"/>
                    <a:pt x="3182910" y="5796523"/>
                    <a:pt x="3182544" y="5796157"/>
                  </a:cubicBezTo>
                  <a:lnTo>
                    <a:pt x="3189871" y="5774908"/>
                  </a:lnTo>
                  <a:lnTo>
                    <a:pt x="3201594" y="5776373"/>
                  </a:lnTo>
                  <a:lnTo>
                    <a:pt x="3270103" y="5784799"/>
                  </a:lnTo>
                  <a:lnTo>
                    <a:pt x="3230903" y="5790295"/>
                  </a:lnTo>
                  <a:lnTo>
                    <a:pt x="3183643" y="5797622"/>
                  </a:lnTo>
                  <a:close/>
                  <a:moveTo>
                    <a:pt x="2911074" y="5611513"/>
                  </a:moveTo>
                  <a:lnTo>
                    <a:pt x="3065310" y="5523222"/>
                  </a:lnTo>
                  <a:lnTo>
                    <a:pt x="3083261" y="5534579"/>
                  </a:lnTo>
                  <a:cubicBezTo>
                    <a:pt x="3082895" y="5535677"/>
                    <a:pt x="3082895" y="5537143"/>
                    <a:pt x="3082895" y="5538242"/>
                  </a:cubicBezTo>
                  <a:lnTo>
                    <a:pt x="2911074" y="5611513"/>
                  </a:lnTo>
                  <a:close/>
                  <a:moveTo>
                    <a:pt x="2733758" y="5772343"/>
                  </a:moveTo>
                  <a:lnTo>
                    <a:pt x="2663052" y="5747797"/>
                  </a:lnTo>
                  <a:cubicBezTo>
                    <a:pt x="2663052" y="5747065"/>
                    <a:pt x="2663418" y="5746332"/>
                    <a:pt x="2663052" y="5745599"/>
                  </a:cubicBezTo>
                  <a:cubicBezTo>
                    <a:pt x="2662685" y="5744867"/>
                    <a:pt x="2661953" y="5744500"/>
                    <a:pt x="2661586" y="5743768"/>
                  </a:cubicBezTo>
                  <a:lnTo>
                    <a:pt x="2702618" y="5683319"/>
                  </a:lnTo>
                  <a:lnTo>
                    <a:pt x="2743650" y="5622870"/>
                  </a:lnTo>
                  <a:cubicBezTo>
                    <a:pt x="2744016" y="5623237"/>
                    <a:pt x="2744749" y="5623237"/>
                    <a:pt x="2745482" y="5623237"/>
                  </a:cubicBezTo>
                  <a:cubicBezTo>
                    <a:pt x="2745482" y="5623237"/>
                    <a:pt x="2745482" y="5623237"/>
                    <a:pt x="2745848" y="5623237"/>
                  </a:cubicBezTo>
                  <a:lnTo>
                    <a:pt x="2805930" y="5795424"/>
                  </a:lnTo>
                  <a:cubicBezTo>
                    <a:pt x="2805198" y="5795790"/>
                    <a:pt x="2804831" y="5796157"/>
                    <a:pt x="2804465" y="5796523"/>
                  </a:cubicBezTo>
                  <a:lnTo>
                    <a:pt x="2733758" y="5772343"/>
                  </a:lnTo>
                  <a:close/>
                  <a:moveTo>
                    <a:pt x="2580988" y="5861368"/>
                  </a:moveTo>
                  <a:lnTo>
                    <a:pt x="2574394" y="5826930"/>
                  </a:lnTo>
                  <a:lnTo>
                    <a:pt x="2648031" y="5758788"/>
                  </a:lnTo>
                  <a:lnTo>
                    <a:pt x="2617257" y="5806048"/>
                  </a:lnTo>
                  <a:lnTo>
                    <a:pt x="2580988" y="5861368"/>
                  </a:lnTo>
                  <a:close/>
                  <a:moveTo>
                    <a:pt x="3177048" y="5678923"/>
                  </a:moveTo>
                  <a:lnTo>
                    <a:pt x="3159463" y="5649614"/>
                  </a:lnTo>
                  <a:lnTo>
                    <a:pt x="3176315" y="5596859"/>
                  </a:lnTo>
                  <a:lnTo>
                    <a:pt x="3177048" y="5678923"/>
                  </a:lnTo>
                  <a:close/>
                  <a:moveTo>
                    <a:pt x="3181811" y="5637891"/>
                  </a:moveTo>
                  <a:lnTo>
                    <a:pt x="3180346" y="5593562"/>
                  </a:lnTo>
                  <a:lnTo>
                    <a:pt x="3208921" y="5648149"/>
                  </a:lnTo>
                  <a:lnTo>
                    <a:pt x="3183276" y="5681121"/>
                  </a:lnTo>
                  <a:lnTo>
                    <a:pt x="3181811" y="5637891"/>
                  </a:lnTo>
                  <a:close/>
                  <a:moveTo>
                    <a:pt x="3240061" y="5608216"/>
                  </a:moveTo>
                  <a:lnTo>
                    <a:pt x="3211119" y="5645218"/>
                  </a:lnTo>
                  <a:lnTo>
                    <a:pt x="3182544" y="5590631"/>
                  </a:lnTo>
                  <a:cubicBezTo>
                    <a:pt x="3182910" y="5590265"/>
                    <a:pt x="3183276" y="5589898"/>
                    <a:pt x="3183643" y="5589532"/>
                  </a:cubicBezTo>
                  <a:lnTo>
                    <a:pt x="3211119" y="5596859"/>
                  </a:lnTo>
                  <a:cubicBezTo>
                    <a:pt x="3221744" y="5599790"/>
                    <a:pt x="3232368" y="5602721"/>
                    <a:pt x="3238596" y="5604186"/>
                  </a:cubicBezTo>
                  <a:cubicBezTo>
                    <a:pt x="3238596" y="5605652"/>
                    <a:pt x="3239329" y="5607117"/>
                    <a:pt x="3240061" y="5608216"/>
                  </a:cubicBezTo>
                  <a:close/>
                  <a:moveTo>
                    <a:pt x="3088757" y="5530182"/>
                  </a:moveTo>
                  <a:lnTo>
                    <a:pt x="3083261" y="5520657"/>
                  </a:lnTo>
                  <a:lnTo>
                    <a:pt x="3092054" y="5526885"/>
                  </a:lnTo>
                  <a:lnTo>
                    <a:pt x="3090955" y="5530182"/>
                  </a:lnTo>
                  <a:cubicBezTo>
                    <a:pt x="3089856" y="5530182"/>
                    <a:pt x="3089489" y="5530182"/>
                    <a:pt x="3088757" y="5530182"/>
                  </a:cubicBezTo>
                  <a:lnTo>
                    <a:pt x="3088757" y="5530182"/>
                  </a:lnTo>
                  <a:close/>
                  <a:moveTo>
                    <a:pt x="3133086" y="5563154"/>
                  </a:moveTo>
                  <a:lnTo>
                    <a:pt x="3172286" y="5584769"/>
                  </a:lnTo>
                  <a:cubicBezTo>
                    <a:pt x="3171553" y="5587334"/>
                    <a:pt x="3172652" y="5589898"/>
                    <a:pt x="3174850" y="5591364"/>
                  </a:cubicBezTo>
                  <a:lnTo>
                    <a:pt x="3157265" y="5645584"/>
                  </a:lnTo>
                  <a:lnTo>
                    <a:pt x="3096450" y="5542638"/>
                  </a:lnTo>
                  <a:cubicBezTo>
                    <a:pt x="3104510" y="5547401"/>
                    <a:pt x="3118798" y="5555461"/>
                    <a:pt x="3133086" y="5563154"/>
                  </a:cubicBezTo>
                  <a:lnTo>
                    <a:pt x="3133086" y="5563154"/>
                  </a:lnTo>
                  <a:close/>
                  <a:moveTo>
                    <a:pt x="3175216" y="5581106"/>
                  </a:moveTo>
                  <a:lnTo>
                    <a:pt x="3174850" y="5581472"/>
                  </a:lnTo>
                  <a:lnTo>
                    <a:pt x="3154701" y="5566818"/>
                  </a:lnTo>
                  <a:lnTo>
                    <a:pt x="3167523" y="5572313"/>
                  </a:lnTo>
                  <a:lnTo>
                    <a:pt x="3174117" y="5575244"/>
                  </a:lnTo>
                  <a:lnTo>
                    <a:pt x="3175216" y="5581106"/>
                  </a:lnTo>
                  <a:close/>
                  <a:moveTo>
                    <a:pt x="3151037" y="5569016"/>
                  </a:moveTo>
                  <a:lnTo>
                    <a:pt x="3134917" y="5559857"/>
                  </a:lnTo>
                  <a:cubicBezTo>
                    <a:pt x="3130888" y="5557659"/>
                    <a:pt x="3126858" y="5555461"/>
                    <a:pt x="3123194" y="5553263"/>
                  </a:cubicBezTo>
                  <a:lnTo>
                    <a:pt x="3138581" y="5559857"/>
                  </a:lnTo>
                  <a:lnTo>
                    <a:pt x="3151037" y="5569016"/>
                  </a:lnTo>
                  <a:close/>
                  <a:moveTo>
                    <a:pt x="3096817" y="5538242"/>
                  </a:moveTo>
                  <a:cubicBezTo>
                    <a:pt x="3097183" y="5535677"/>
                    <a:pt x="3096450" y="5532747"/>
                    <a:pt x="3093886" y="5531281"/>
                  </a:cubicBezTo>
                  <a:lnTo>
                    <a:pt x="3094618" y="5529083"/>
                  </a:lnTo>
                  <a:lnTo>
                    <a:pt x="3124293" y="5550332"/>
                  </a:lnTo>
                  <a:lnTo>
                    <a:pt x="3096817" y="5538242"/>
                  </a:lnTo>
                  <a:close/>
                  <a:moveTo>
                    <a:pt x="3211852" y="5593562"/>
                  </a:moveTo>
                  <a:lnTo>
                    <a:pt x="3184009" y="5586235"/>
                  </a:lnTo>
                  <a:cubicBezTo>
                    <a:pt x="3184009" y="5585502"/>
                    <a:pt x="3184375" y="5585135"/>
                    <a:pt x="3184009" y="5584403"/>
                  </a:cubicBezTo>
                  <a:cubicBezTo>
                    <a:pt x="3183643" y="5581472"/>
                    <a:pt x="3180712" y="5580007"/>
                    <a:pt x="3178147" y="5580373"/>
                  </a:cubicBezTo>
                  <a:cubicBezTo>
                    <a:pt x="3178147" y="5580373"/>
                    <a:pt x="3178147" y="5580373"/>
                    <a:pt x="3178147" y="5580373"/>
                  </a:cubicBezTo>
                  <a:lnTo>
                    <a:pt x="3177415" y="5577076"/>
                  </a:lnTo>
                  <a:lnTo>
                    <a:pt x="3221744" y="5596126"/>
                  </a:lnTo>
                  <a:lnTo>
                    <a:pt x="3211852" y="5593562"/>
                  </a:lnTo>
                  <a:close/>
                  <a:moveTo>
                    <a:pt x="3177048" y="5685883"/>
                  </a:moveTo>
                  <a:lnTo>
                    <a:pt x="3177048" y="5686982"/>
                  </a:lnTo>
                  <a:cubicBezTo>
                    <a:pt x="3177048" y="5686982"/>
                    <a:pt x="3176682" y="5687349"/>
                    <a:pt x="3176682" y="5687349"/>
                  </a:cubicBezTo>
                  <a:cubicBezTo>
                    <a:pt x="3176682" y="5688082"/>
                    <a:pt x="3176682" y="5688814"/>
                    <a:pt x="3176682" y="5689547"/>
                  </a:cubicBezTo>
                  <a:lnTo>
                    <a:pt x="3125392" y="5755491"/>
                  </a:lnTo>
                  <a:lnTo>
                    <a:pt x="3151403" y="5675626"/>
                  </a:lnTo>
                  <a:lnTo>
                    <a:pt x="3158364" y="5654010"/>
                  </a:lnTo>
                  <a:lnTo>
                    <a:pt x="3177048" y="5685883"/>
                  </a:lnTo>
                  <a:close/>
                  <a:moveTo>
                    <a:pt x="3175949" y="5572313"/>
                  </a:moveTo>
                  <a:lnTo>
                    <a:pt x="3174850" y="5568649"/>
                  </a:lnTo>
                  <a:lnTo>
                    <a:pt x="3206723" y="5585868"/>
                  </a:lnTo>
                  <a:lnTo>
                    <a:pt x="3175949" y="5572313"/>
                  </a:lnTo>
                  <a:close/>
                  <a:moveTo>
                    <a:pt x="3171919" y="5570848"/>
                  </a:moveTo>
                  <a:lnTo>
                    <a:pt x="3167889" y="5569016"/>
                  </a:lnTo>
                  <a:lnTo>
                    <a:pt x="3140046" y="5556926"/>
                  </a:lnTo>
                  <a:lnTo>
                    <a:pt x="3128689" y="5548867"/>
                  </a:lnTo>
                  <a:lnTo>
                    <a:pt x="3100480" y="5529083"/>
                  </a:lnTo>
                  <a:lnTo>
                    <a:pt x="3160196" y="5561322"/>
                  </a:lnTo>
                  <a:lnTo>
                    <a:pt x="3170820" y="5567184"/>
                  </a:lnTo>
                  <a:lnTo>
                    <a:pt x="3171919" y="5570848"/>
                  </a:lnTo>
                  <a:close/>
                  <a:moveTo>
                    <a:pt x="3110005" y="5478892"/>
                  </a:moveTo>
                  <a:lnTo>
                    <a:pt x="3093886" y="5521390"/>
                  </a:lnTo>
                  <a:lnTo>
                    <a:pt x="3082529" y="5515162"/>
                  </a:lnTo>
                  <a:cubicBezTo>
                    <a:pt x="3082895" y="5513696"/>
                    <a:pt x="3082529" y="5512231"/>
                    <a:pt x="3081430" y="5510766"/>
                  </a:cubicBezTo>
                  <a:lnTo>
                    <a:pt x="3107441" y="5469001"/>
                  </a:lnTo>
                  <a:lnTo>
                    <a:pt x="3125758" y="5439326"/>
                  </a:lnTo>
                  <a:lnTo>
                    <a:pt x="3110005" y="5478892"/>
                  </a:lnTo>
                  <a:close/>
                  <a:moveTo>
                    <a:pt x="2903014" y="5415513"/>
                  </a:moveTo>
                  <a:lnTo>
                    <a:pt x="2907777" y="5407820"/>
                  </a:lnTo>
                  <a:lnTo>
                    <a:pt x="3029773" y="5485853"/>
                  </a:lnTo>
                  <a:lnTo>
                    <a:pt x="2903014" y="5415513"/>
                  </a:lnTo>
                  <a:close/>
                  <a:moveTo>
                    <a:pt x="2900816" y="5412582"/>
                  </a:moveTo>
                  <a:lnTo>
                    <a:pt x="2896054" y="5403790"/>
                  </a:lnTo>
                  <a:cubicBezTo>
                    <a:pt x="2894955" y="5401958"/>
                    <a:pt x="2894222" y="5400126"/>
                    <a:pt x="2893123" y="5398661"/>
                  </a:cubicBezTo>
                  <a:lnTo>
                    <a:pt x="2904846" y="5405988"/>
                  </a:lnTo>
                  <a:lnTo>
                    <a:pt x="2900816" y="5412582"/>
                  </a:lnTo>
                  <a:close/>
                  <a:moveTo>
                    <a:pt x="2948076" y="5444455"/>
                  </a:moveTo>
                  <a:lnTo>
                    <a:pt x="3072271" y="5513330"/>
                  </a:lnTo>
                  <a:cubicBezTo>
                    <a:pt x="3072271" y="5514063"/>
                    <a:pt x="3072271" y="5514795"/>
                    <a:pt x="3072271" y="5515528"/>
                  </a:cubicBezTo>
                  <a:lnTo>
                    <a:pt x="3065676" y="5519558"/>
                  </a:lnTo>
                  <a:lnTo>
                    <a:pt x="2948076" y="5444455"/>
                  </a:lnTo>
                  <a:close/>
                  <a:moveTo>
                    <a:pt x="3073736" y="5518459"/>
                  </a:moveTo>
                  <a:cubicBezTo>
                    <a:pt x="3074102" y="5518825"/>
                    <a:pt x="3074102" y="5519191"/>
                    <a:pt x="3074835" y="5519558"/>
                  </a:cubicBezTo>
                  <a:cubicBezTo>
                    <a:pt x="3075568" y="5519924"/>
                    <a:pt x="3076667" y="5520291"/>
                    <a:pt x="3077400" y="5520291"/>
                  </a:cubicBezTo>
                  <a:cubicBezTo>
                    <a:pt x="3077766" y="5520291"/>
                    <a:pt x="3077766" y="5519924"/>
                    <a:pt x="3078132" y="5519924"/>
                  </a:cubicBezTo>
                  <a:cubicBezTo>
                    <a:pt x="3079231" y="5522123"/>
                    <a:pt x="3080697" y="5524321"/>
                    <a:pt x="3081796" y="5526885"/>
                  </a:cubicBezTo>
                  <a:lnTo>
                    <a:pt x="3084727" y="5532381"/>
                  </a:lnTo>
                  <a:lnTo>
                    <a:pt x="3068241" y="5521756"/>
                  </a:lnTo>
                  <a:lnTo>
                    <a:pt x="3073736" y="5518459"/>
                  </a:lnTo>
                  <a:close/>
                  <a:moveTo>
                    <a:pt x="3181445" y="5774175"/>
                  </a:moveTo>
                  <a:lnTo>
                    <a:pt x="3185841" y="5774908"/>
                  </a:lnTo>
                  <a:lnTo>
                    <a:pt x="3181078" y="5789196"/>
                  </a:lnTo>
                  <a:lnTo>
                    <a:pt x="3181445" y="5774175"/>
                  </a:lnTo>
                  <a:close/>
                  <a:moveTo>
                    <a:pt x="3181445" y="5770512"/>
                  </a:moveTo>
                  <a:lnTo>
                    <a:pt x="3182177" y="5745233"/>
                  </a:lnTo>
                  <a:lnTo>
                    <a:pt x="3182910" y="5695042"/>
                  </a:lnTo>
                  <a:cubicBezTo>
                    <a:pt x="3182910" y="5695042"/>
                    <a:pt x="3183276" y="5694676"/>
                    <a:pt x="3183276" y="5694676"/>
                  </a:cubicBezTo>
                  <a:lnTo>
                    <a:pt x="3205624" y="5715558"/>
                  </a:lnTo>
                  <a:lnTo>
                    <a:pt x="3186940" y="5771244"/>
                  </a:lnTo>
                  <a:lnTo>
                    <a:pt x="3181445" y="5770512"/>
                  </a:lnTo>
                  <a:close/>
                  <a:moveTo>
                    <a:pt x="3207089" y="5711895"/>
                  </a:moveTo>
                  <a:lnTo>
                    <a:pt x="3186574" y="5692478"/>
                  </a:lnTo>
                  <a:cubicBezTo>
                    <a:pt x="3187306" y="5690646"/>
                    <a:pt x="3186940" y="5688814"/>
                    <a:pt x="3185841" y="5686982"/>
                  </a:cubicBezTo>
                  <a:lnTo>
                    <a:pt x="3211486" y="5652911"/>
                  </a:lnTo>
                  <a:lnTo>
                    <a:pt x="3221011" y="5671229"/>
                  </a:lnTo>
                  <a:lnTo>
                    <a:pt x="3207089" y="5711895"/>
                  </a:lnTo>
                  <a:close/>
                  <a:moveTo>
                    <a:pt x="3213318" y="5649981"/>
                  </a:moveTo>
                  <a:lnTo>
                    <a:pt x="3214417" y="5648515"/>
                  </a:lnTo>
                  <a:lnTo>
                    <a:pt x="3239695" y="5614078"/>
                  </a:lnTo>
                  <a:lnTo>
                    <a:pt x="3222110" y="5666833"/>
                  </a:lnTo>
                  <a:lnTo>
                    <a:pt x="3213318" y="5649981"/>
                  </a:lnTo>
                  <a:close/>
                  <a:moveTo>
                    <a:pt x="3162028" y="5557659"/>
                  </a:moveTo>
                  <a:lnTo>
                    <a:pt x="3097183" y="5522855"/>
                  </a:lnTo>
                  <a:lnTo>
                    <a:pt x="3113669" y="5479992"/>
                  </a:lnTo>
                  <a:lnTo>
                    <a:pt x="3133818" y="5427236"/>
                  </a:lnTo>
                  <a:lnTo>
                    <a:pt x="3154334" y="5504171"/>
                  </a:lnTo>
                  <a:lnTo>
                    <a:pt x="3169721" y="5561322"/>
                  </a:lnTo>
                  <a:lnTo>
                    <a:pt x="3162028" y="5557659"/>
                  </a:lnTo>
                  <a:close/>
                  <a:moveTo>
                    <a:pt x="2898618" y="5420642"/>
                  </a:moveTo>
                  <a:lnTo>
                    <a:pt x="2883231" y="5617009"/>
                  </a:lnTo>
                  <a:lnTo>
                    <a:pt x="2882499" y="5617009"/>
                  </a:lnTo>
                  <a:lnTo>
                    <a:pt x="2855022" y="5561322"/>
                  </a:lnTo>
                  <a:lnTo>
                    <a:pt x="2825714" y="5503072"/>
                  </a:lnTo>
                  <a:cubicBezTo>
                    <a:pt x="2826080" y="5502706"/>
                    <a:pt x="2826813" y="5502706"/>
                    <a:pt x="2827179" y="5502339"/>
                  </a:cubicBezTo>
                  <a:cubicBezTo>
                    <a:pt x="2827912" y="5500507"/>
                    <a:pt x="2827912" y="5498676"/>
                    <a:pt x="2826813" y="5497210"/>
                  </a:cubicBezTo>
                  <a:lnTo>
                    <a:pt x="2862715" y="5459110"/>
                  </a:lnTo>
                  <a:lnTo>
                    <a:pt x="2898618" y="5420642"/>
                  </a:lnTo>
                  <a:close/>
                  <a:moveTo>
                    <a:pt x="2888360" y="5617375"/>
                  </a:moveTo>
                  <a:cubicBezTo>
                    <a:pt x="2887994" y="5617375"/>
                    <a:pt x="2887627" y="5617009"/>
                    <a:pt x="2886895" y="5617009"/>
                  </a:cubicBezTo>
                  <a:lnTo>
                    <a:pt x="2902282" y="5418810"/>
                  </a:lnTo>
                  <a:lnTo>
                    <a:pt x="3062013" y="5521023"/>
                  </a:lnTo>
                  <a:lnTo>
                    <a:pt x="2889826" y="5619207"/>
                  </a:lnTo>
                  <a:cubicBezTo>
                    <a:pt x="2889093" y="5618840"/>
                    <a:pt x="2889093" y="5618107"/>
                    <a:pt x="2888360" y="5617375"/>
                  </a:cubicBezTo>
                  <a:lnTo>
                    <a:pt x="2888360" y="5617375"/>
                  </a:lnTo>
                  <a:close/>
                  <a:moveTo>
                    <a:pt x="3124659" y="5761719"/>
                  </a:moveTo>
                  <a:cubicBezTo>
                    <a:pt x="3130155" y="5755491"/>
                    <a:pt x="3141145" y="5741936"/>
                    <a:pt x="3152136" y="5728381"/>
                  </a:cubicBezTo>
                  <a:lnTo>
                    <a:pt x="3176682" y="5698339"/>
                  </a:lnTo>
                  <a:lnTo>
                    <a:pt x="3177048" y="5769779"/>
                  </a:lnTo>
                  <a:lnTo>
                    <a:pt x="3125026" y="5763185"/>
                  </a:lnTo>
                  <a:cubicBezTo>
                    <a:pt x="3125392" y="5762818"/>
                    <a:pt x="3125026" y="5762085"/>
                    <a:pt x="3124659" y="5761719"/>
                  </a:cubicBezTo>
                  <a:lnTo>
                    <a:pt x="3124659" y="5761719"/>
                  </a:lnTo>
                  <a:close/>
                  <a:moveTo>
                    <a:pt x="3208555" y="5718123"/>
                  </a:moveTo>
                  <a:lnTo>
                    <a:pt x="3230903" y="5739005"/>
                  </a:lnTo>
                  <a:lnTo>
                    <a:pt x="3277796" y="5782967"/>
                  </a:lnTo>
                  <a:lnTo>
                    <a:pt x="3201960" y="5773076"/>
                  </a:lnTo>
                  <a:lnTo>
                    <a:pt x="3190970" y="5771610"/>
                  </a:lnTo>
                  <a:lnTo>
                    <a:pt x="3208555" y="5718123"/>
                  </a:lnTo>
                  <a:close/>
                  <a:moveTo>
                    <a:pt x="3233467" y="5736440"/>
                  </a:moveTo>
                  <a:lnTo>
                    <a:pt x="3210020" y="5714459"/>
                  </a:lnTo>
                  <a:lnTo>
                    <a:pt x="3223209" y="5675259"/>
                  </a:lnTo>
                  <a:lnTo>
                    <a:pt x="3277063" y="5776740"/>
                  </a:lnTo>
                  <a:lnTo>
                    <a:pt x="3233467" y="5736440"/>
                  </a:lnTo>
                  <a:close/>
                  <a:moveTo>
                    <a:pt x="2699687" y="5681853"/>
                  </a:moveTo>
                  <a:lnTo>
                    <a:pt x="2659022" y="5742302"/>
                  </a:lnTo>
                  <a:cubicBezTo>
                    <a:pt x="2656091" y="5741203"/>
                    <a:pt x="2653160" y="5742668"/>
                    <a:pt x="2651695" y="5744867"/>
                  </a:cubicBezTo>
                  <a:lnTo>
                    <a:pt x="2605168" y="5734242"/>
                  </a:lnTo>
                  <a:lnTo>
                    <a:pt x="2557175" y="5723618"/>
                  </a:lnTo>
                  <a:lnTo>
                    <a:pt x="2739986" y="5622870"/>
                  </a:lnTo>
                  <a:lnTo>
                    <a:pt x="2699687" y="5681853"/>
                  </a:lnTo>
                  <a:close/>
                  <a:moveTo>
                    <a:pt x="2554611" y="5726549"/>
                  </a:moveTo>
                  <a:lnTo>
                    <a:pt x="2604435" y="5737906"/>
                  </a:lnTo>
                  <a:lnTo>
                    <a:pt x="2651328" y="5748164"/>
                  </a:lnTo>
                  <a:cubicBezTo>
                    <a:pt x="2651328" y="5748530"/>
                    <a:pt x="2650962" y="5749263"/>
                    <a:pt x="2651328" y="5749629"/>
                  </a:cubicBezTo>
                  <a:cubicBezTo>
                    <a:pt x="2651695" y="5749995"/>
                    <a:pt x="2651695" y="5749995"/>
                    <a:pt x="2652061" y="5750362"/>
                  </a:cubicBezTo>
                  <a:lnTo>
                    <a:pt x="2573661" y="5822900"/>
                  </a:lnTo>
                  <a:lnTo>
                    <a:pt x="2568165" y="5794691"/>
                  </a:lnTo>
                  <a:lnTo>
                    <a:pt x="2554611" y="5726549"/>
                  </a:lnTo>
                  <a:close/>
                  <a:moveTo>
                    <a:pt x="3133818" y="5614444"/>
                  </a:moveTo>
                  <a:lnTo>
                    <a:pt x="3155067" y="5649981"/>
                  </a:lnTo>
                  <a:lnTo>
                    <a:pt x="3147007" y="5674526"/>
                  </a:lnTo>
                  <a:lnTo>
                    <a:pt x="3120630" y="5756590"/>
                  </a:lnTo>
                  <a:lnTo>
                    <a:pt x="3092054" y="5544836"/>
                  </a:lnTo>
                  <a:lnTo>
                    <a:pt x="3133818" y="5614444"/>
                  </a:lnTo>
                  <a:close/>
                  <a:moveTo>
                    <a:pt x="3240061" y="5599790"/>
                  </a:moveTo>
                  <a:lnTo>
                    <a:pt x="3173751" y="5563887"/>
                  </a:lnTo>
                  <a:lnTo>
                    <a:pt x="3157631" y="5503438"/>
                  </a:lnTo>
                  <a:lnTo>
                    <a:pt x="3138581" y="5432732"/>
                  </a:lnTo>
                  <a:lnTo>
                    <a:pt x="3240061" y="5599790"/>
                  </a:lnTo>
                  <a:close/>
                  <a:moveTo>
                    <a:pt x="3277063" y="5321360"/>
                  </a:moveTo>
                  <a:lnTo>
                    <a:pt x="3295381" y="5324657"/>
                  </a:lnTo>
                  <a:cubicBezTo>
                    <a:pt x="3295381" y="5325023"/>
                    <a:pt x="3295015" y="5325756"/>
                    <a:pt x="3295381" y="5326122"/>
                  </a:cubicBezTo>
                  <a:lnTo>
                    <a:pt x="3288420" y="5330152"/>
                  </a:lnTo>
                  <a:lnTo>
                    <a:pt x="3265706" y="5319162"/>
                  </a:lnTo>
                  <a:cubicBezTo>
                    <a:pt x="3269370" y="5319895"/>
                    <a:pt x="3273400" y="5320627"/>
                    <a:pt x="3277063" y="5321360"/>
                  </a:cubicBezTo>
                  <a:lnTo>
                    <a:pt x="3277063" y="5321360"/>
                  </a:lnTo>
                  <a:close/>
                  <a:moveTo>
                    <a:pt x="3277796" y="5317696"/>
                  </a:moveTo>
                  <a:cubicBezTo>
                    <a:pt x="3270835" y="5316231"/>
                    <a:pt x="3263875" y="5315132"/>
                    <a:pt x="3259112" y="5314399"/>
                  </a:cubicBezTo>
                  <a:cubicBezTo>
                    <a:pt x="3259112" y="5312201"/>
                    <a:pt x="3257646" y="5310003"/>
                    <a:pt x="3255815" y="5309270"/>
                  </a:cubicBezTo>
                  <a:cubicBezTo>
                    <a:pt x="3252518" y="5307438"/>
                    <a:pt x="3248488" y="5308904"/>
                    <a:pt x="3246656" y="5312201"/>
                  </a:cubicBezTo>
                  <a:cubicBezTo>
                    <a:pt x="3245923" y="5313666"/>
                    <a:pt x="3245557" y="5315498"/>
                    <a:pt x="3246290" y="5317330"/>
                  </a:cubicBezTo>
                  <a:cubicBezTo>
                    <a:pt x="3246290" y="5317696"/>
                    <a:pt x="3247022" y="5317696"/>
                    <a:pt x="3247022" y="5318063"/>
                  </a:cubicBezTo>
                  <a:cubicBezTo>
                    <a:pt x="3237497" y="5326489"/>
                    <a:pt x="3214783" y="5347004"/>
                    <a:pt x="3192069" y="5367154"/>
                  </a:cubicBezTo>
                  <a:lnTo>
                    <a:pt x="3135650" y="5418077"/>
                  </a:lnTo>
                  <a:lnTo>
                    <a:pt x="3138215" y="5207423"/>
                  </a:lnTo>
                  <a:lnTo>
                    <a:pt x="3295015" y="5320993"/>
                  </a:lnTo>
                  <a:lnTo>
                    <a:pt x="3277796" y="5317696"/>
                  </a:lnTo>
                  <a:close/>
                  <a:moveTo>
                    <a:pt x="3103777" y="5467535"/>
                  </a:moveTo>
                  <a:lnTo>
                    <a:pt x="3078132" y="5509666"/>
                  </a:lnTo>
                  <a:cubicBezTo>
                    <a:pt x="3076667" y="5509300"/>
                    <a:pt x="3074835" y="5509666"/>
                    <a:pt x="3073736" y="5510766"/>
                  </a:cubicBezTo>
                  <a:lnTo>
                    <a:pt x="2909243" y="5405255"/>
                  </a:lnTo>
                  <a:lnTo>
                    <a:pt x="2934887" y="5364223"/>
                  </a:lnTo>
                  <a:lnTo>
                    <a:pt x="2966760" y="5312567"/>
                  </a:lnTo>
                  <a:lnTo>
                    <a:pt x="3131620" y="5422840"/>
                  </a:lnTo>
                  <a:lnTo>
                    <a:pt x="3103777" y="5467535"/>
                  </a:lnTo>
                  <a:close/>
                  <a:moveTo>
                    <a:pt x="2955403" y="5324291"/>
                  </a:moveTo>
                  <a:lnTo>
                    <a:pt x="2931590" y="5362392"/>
                  </a:lnTo>
                  <a:lnTo>
                    <a:pt x="2906678" y="5403057"/>
                  </a:lnTo>
                  <a:lnTo>
                    <a:pt x="2890925" y="5393166"/>
                  </a:lnTo>
                  <a:lnTo>
                    <a:pt x="2928659" y="5352866"/>
                  </a:lnTo>
                  <a:lnTo>
                    <a:pt x="2955403" y="5324291"/>
                  </a:lnTo>
                  <a:close/>
                  <a:moveTo>
                    <a:pt x="2888360" y="5396829"/>
                  </a:moveTo>
                  <a:cubicBezTo>
                    <a:pt x="2889459" y="5399027"/>
                    <a:pt x="2891291" y="5402324"/>
                    <a:pt x="2893123" y="5405621"/>
                  </a:cubicBezTo>
                  <a:lnTo>
                    <a:pt x="2898618" y="5415879"/>
                  </a:lnTo>
                  <a:lnTo>
                    <a:pt x="2860151" y="5456545"/>
                  </a:lnTo>
                  <a:lnTo>
                    <a:pt x="2833407" y="5485487"/>
                  </a:lnTo>
                  <a:lnTo>
                    <a:pt x="2857220" y="5447386"/>
                  </a:lnTo>
                  <a:lnTo>
                    <a:pt x="2888360" y="5396829"/>
                  </a:lnTo>
                  <a:close/>
                  <a:moveTo>
                    <a:pt x="2821317" y="5504904"/>
                  </a:moveTo>
                  <a:cubicBezTo>
                    <a:pt x="2821683" y="5504904"/>
                    <a:pt x="2822050" y="5505270"/>
                    <a:pt x="2822783" y="5505270"/>
                  </a:cubicBezTo>
                  <a:cubicBezTo>
                    <a:pt x="2823149" y="5505270"/>
                    <a:pt x="2823149" y="5504904"/>
                    <a:pt x="2823515" y="5504904"/>
                  </a:cubicBezTo>
                  <a:lnTo>
                    <a:pt x="2852091" y="5563154"/>
                  </a:lnTo>
                  <a:lnTo>
                    <a:pt x="2879568" y="5618840"/>
                  </a:lnTo>
                  <a:cubicBezTo>
                    <a:pt x="2878835" y="5619573"/>
                    <a:pt x="2878102" y="5620306"/>
                    <a:pt x="2877370" y="5621405"/>
                  </a:cubicBezTo>
                  <a:cubicBezTo>
                    <a:pt x="2877003" y="5621771"/>
                    <a:pt x="2877370" y="5622504"/>
                    <a:pt x="2877370" y="5622870"/>
                  </a:cubicBezTo>
                  <a:lnTo>
                    <a:pt x="2815089" y="5619573"/>
                  </a:lnTo>
                  <a:lnTo>
                    <a:pt x="2750977" y="5616642"/>
                  </a:lnTo>
                  <a:cubicBezTo>
                    <a:pt x="2750977" y="5616642"/>
                    <a:pt x="2750977" y="5616276"/>
                    <a:pt x="2750977" y="5616276"/>
                  </a:cubicBezTo>
                  <a:cubicBezTo>
                    <a:pt x="2750977" y="5616276"/>
                    <a:pt x="2750244" y="5615177"/>
                    <a:pt x="2749511" y="5614811"/>
                  </a:cubicBezTo>
                  <a:lnTo>
                    <a:pt x="2785414" y="5560224"/>
                  </a:lnTo>
                  <a:lnTo>
                    <a:pt x="2821317" y="5504904"/>
                  </a:lnTo>
                  <a:close/>
                  <a:moveTo>
                    <a:pt x="2552046" y="5730945"/>
                  </a:moveTo>
                  <a:lnTo>
                    <a:pt x="2564502" y="5795790"/>
                  </a:lnTo>
                  <a:lnTo>
                    <a:pt x="2570364" y="5826198"/>
                  </a:lnTo>
                  <a:lnTo>
                    <a:pt x="2492696" y="5897637"/>
                  </a:lnTo>
                  <a:lnTo>
                    <a:pt x="2522371" y="5814474"/>
                  </a:lnTo>
                  <a:lnTo>
                    <a:pt x="2552046" y="5730945"/>
                  </a:lnTo>
                  <a:close/>
                  <a:moveTo>
                    <a:pt x="2809960" y="5794691"/>
                  </a:moveTo>
                  <a:lnTo>
                    <a:pt x="2808861" y="5794691"/>
                  </a:lnTo>
                  <a:lnTo>
                    <a:pt x="2748412" y="5621771"/>
                  </a:lnTo>
                  <a:cubicBezTo>
                    <a:pt x="2749145" y="5621405"/>
                    <a:pt x="2750244" y="5621405"/>
                    <a:pt x="2750611" y="5620672"/>
                  </a:cubicBezTo>
                  <a:cubicBezTo>
                    <a:pt x="2750611" y="5620306"/>
                    <a:pt x="2750611" y="5620306"/>
                    <a:pt x="2750611" y="5619939"/>
                  </a:cubicBezTo>
                  <a:lnTo>
                    <a:pt x="2814723" y="5623237"/>
                  </a:lnTo>
                  <a:lnTo>
                    <a:pt x="2876637" y="5626168"/>
                  </a:lnTo>
                  <a:cubicBezTo>
                    <a:pt x="2877003" y="5627999"/>
                    <a:pt x="2878102" y="5629831"/>
                    <a:pt x="2879568" y="5630930"/>
                  </a:cubicBezTo>
                  <a:lnTo>
                    <a:pt x="2844764" y="5711895"/>
                  </a:lnTo>
                  <a:lnTo>
                    <a:pt x="2809960" y="5794691"/>
                  </a:lnTo>
                  <a:close/>
                  <a:moveTo>
                    <a:pt x="3177415" y="5773442"/>
                  </a:moveTo>
                  <a:lnTo>
                    <a:pt x="3177415" y="5795424"/>
                  </a:lnTo>
                  <a:cubicBezTo>
                    <a:pt x="3177048" y="5795424"/>
                    <a:pt x="3176682" y="5796157"/>
                    <a:pt x="3176315" y="5796523"/>
                  </a:cubicBezTo>
                  <a:lnTo>
                    <a:pt x="3150671" y="5780769"/>
                  </a:lnTo>
                  <a:cubicBezTo>
                    <a:pt x="3142244" y="5775640"/>
                    <a:pt x="3134185" y="5770878"/>
                    <a:pt x="3128323" y="5767214"/>
                  </a:cubicBezTo>
                  <a:lnTo>
                    <a:pt x="3177415" y="5773442"/>
                  </a:lnTo>
                  <a:close/>
                  <a:moveTo>
                    <a:pt x="3224674" y="5670863"/>
                  </a:moveTo>
                  <a:lnTo>
                    <a:pt x="3244824" y="5611147"/>
                  </a:lnTo>
                  <a:lnTo>
                    <a:pt x="3245190" y="5611147"/>
                  </a:lnTo>
                  <a:lnTo>
                    <a:pt x="3262409" y="5695042"/>
                  </a:lnTo>
                  <a:lnTo>
                    <a:pt x="3278895" y="5773442"/>
                  </a:lnTo>
                  <a:lnTo>
                    <a:pt x="3224674" y="5670863"/>
                  </a:lnTo>
                  <a:close/>
                  <a:moveTo>
                    <a:pt x="3195000" y="5369719"/>
                  </a:moveTo>
                  <a:lnTo>
                    <a:pt x="3249587" y="5320261"/>
                  </a:lnTo>
                  <a:cubicBezTo>
                    <a:pt x="3249587" y="5320261"/>
                    <a:pt x="3249953" y="5320627"/>
                    <a:pt x="3249953" y="5320627"/>
                  </a:cubicBezTo>
                  <a:cubicBezTo>
                    <a:pt x="3251052" y="5320993"/>
                    <a:pt x="3252151" y="5321360"/>
                    <a:pt x="3252884" y="5321360"/>
                  </a:cubicBezTo>
                  <a:cubicBezTo>
                    <a:pt x="3254716" y="5321360"/>
                    <a:pt x="3256547" y="5320261"/>
                    <a:pt x="3257646" y="5318795"/>
                  </a:cubicBezTo>
                  <a:lnTo>
                    <a:pt x="3284390" y="5331984"/>
                  </a:lnTo>
                  <a:lnTo>
                    <a:pt x="3147374" y="5411850"/>
                  </a:lnTo>
                  <a:lnTo>
                    <a:pt x="3195000" y="5369719"/>
                  </a:lnTo>
                  <a:close/>
                  <a:moveTo>
                    <a:pt x="3297579" y="5328687"/>
                  </a:moveTo>
                  <a:cubicBezTo>
                    <a:pt x="3298312" y="5329420"/>
                    <a:pt x="3298312" y="5330152"/>
                    <a:pt x="3299045" y="5330518"/>
                  </a:cubicBezTo>
                  <a:cubicBezTo>
                    <a:pt x="3300144" y="5330885"/>
                    <a:pt x="3301243" y="5331251"/>
                    <a:pt x="3302342" y="5331251"/>
                  </a:cubicBezTo>
                  <a:lnTo>
                    <a:pt x="3302342" y="5331251"/>
                  </a:lnTo>
                  <a:cubicBezTo>
                    <a:pt x="3304174" y="5331251"/>
                    <a:pt x="3306005" y="5330518"/>
                    <a:pt x="3307104" y="5329053"/>
                  </a:cubicBezTo>
                  <a:lnTo>
                    <a:pt x="3360226" y="5361659"/>
                  </a:lnTo>
                  <a:lnTo>
                    <a:pt x="3388069" y="5378511"/>
                  </a:lnTo>
                  <a:lnTo>
                    <a:pt x="3337146" y="5353599"/>
                  </a:lnTo>
                  <a:lnTo>
                    <a:pt x="3291717" y="5331618"/>
                  </a:lnTo>
                  <a:lnTo>
                    <a:pt x="3297579" y="5328687"/>
                  </a:lnTo>
                  <a:close/>
                  <a:moveTo>
                    <a:pt x="3420308" y="5390967"/>
                  </a:moveTo>
                  <a:cubicBezTo>
                    <a:pt x="3419209" y="5390967"/>
                    <a:pt x="3418110" y="5391334"/>
                    <a:pt x="3417011" y="5392066"/>
                  </a:cubicBezTo>
                  <a:lnTo>
                    <a:pt x="3362424" y="5358362"/>
                  </a:lnTo>
                  <a:lnTo>
                    <a:pt x="3308936" y="5325756"/>
                  </a:lnTo>
                  <a:cubicBezTo>
                    <a:pt x="3309303" y="5324291"/>
                    <a:pt x="3309669" y="5322825"/>
                    <a:pt x="3309303" y="5321360"/>
                  </a:cubicBezTo>
                  <a:lnTo>
                    <a:pt x="3472697" y="5219879"/>
                  </a:lnTo>
                  <a:cubicBezTo>
                    <a:pt x="3472697" y="5219879"/>
                    <a:pt x="3473063" y="5220246"/>
                    <a:pt x="3473063" y="5220246"/>
                  </a:cubicBezTo>
                  <a:lnTo>
                    <a:pt x="3446686" y="5305240"/>
                  </a:lnTo>
                  <a:lnTo>
                    <a:pt x="3420308" y="5390967"/>
                  </a:lnTo>
                  <a:close/>
                  <a:moveTo>
                    <a:pt x="3116600" y="7230804"/>
                  </a:moveTo>
                  <a:lnTo>
                    <a:pt x="3116600" y="7230804"/>
                  </a:lnTo>
                  <a:lnTo>
                    <a:pt x="3116600" y="7230804"/>
                  </a:lnTo>
                  <a:cubicBezTo>
                    <a:pt x="3116600" y="7230438"/>
                    <a:pt x="3116233" y="7230438"/>
                    <a:pt x="3116233" y="7230438"/>
                  </a:cubicBezTo>
                  <a:lnTo>
                    <a:pt x="3116233" y="7230438"/>
                  </a:lnTo>
                  <a:lnTo>
                    <a:pt x="3116233" y="7230438"/>
                  </a:lnTo>
                  <a:cubicBezTo>
                    <a:pt x="3116233" y="7230438"/>
                    <a:pt x="3116233" y="7230438"/>
                    <a:pt x="3115867" y="7230438"/>
                  </a:cubicBezTo>
                  <a:cubicBezTo>
                    <a:pt x="3115501" y="7230438"/>
                    <a:pt x="3115501" y="7230071"/>
                    <a:pt x="3115501" y="7230071"/>
                  </a:cubicBezTo>
                  <a:lnTo>
                    <a:pt x="2951373" y="7227507"/>
                  </a:lnTo>
                  <a:lnTo>
                    <a:pt x="2790543" y="7225675"/>
                  </a:lnTo>
                  <a:lnTo>
                    <a:pt x="2873706" y="7102580"/>
                  </a:lnTo>
                  <a:lnTo>
                    <a:pt x="2957968" y="6976554"/>
                  </a:lnTo>
                  <a:cubicBezTo>
                    <a:pt x="2957968" y="6976554"/>
                    <a:pt x="2958334" y="6976554"/>
                    <a:pt x="2958334" y="6976554"/>
                  </a:cubicBezTo>
                  <a:cubicBezTo>
                    <a:pt x="2958334" y="6976554"/>
                    <a:pt x="2958334" y="6976187"/>
                    <a:pt x="2958334" y="6976187"/>
                  </a:cubicBezTo>
                  <a:lnTo>
                    <a:pt x="2958334" y="6976187"/>
                  </a:lnTo>
                  <a:cubicBezTo>
                    <a:pt x="2958334" y="6976187"/>
                    <a:pt x="2958334" y="6976187"/>
                    <a:pt x="2958334" y="6975821"/>
                  </a:cubicBezTo>
                  <a:lnTo>
                    <a:pt x="2958334" y="6975821"/>
                  </a:lnTo>
                  <a:cubicBezTo>
                    <a:pt x="2958334" y="6975454"/>
                    <a:pt x="2958334" y="6975088"/>
                    <a:pt x="2957968" y="6974722"/>
                  </a:cubicBezTo>
                  <a:lnTo>
                    <a:pt x="2957968" y="6974722"/>
                  </a:lnTo>
                  <a:cubicBezTo>
                    <a:pt x="2957968" y="6974722"/>
                    <a:pt x="2957968" y="6974355"/>
                    <a:pt x="2957968" y="6974355"/>
                  </a:cubicBezTo>
                  <a:cubicBezTo>
                    <a:pt x="2957968" y="6974355"/>
                    <a:pt x="2957968" y="6974355"/>
                    <a:pt x="2957968" y="6974355"/>
                  </a:cubicBezTo>
                  <a:lnTo>
                    <a:pt x="2895687" y="6915739"/>
                  </a:lnTo>
                  <a:cubicBezTo>
                    <a:pt x="2864913" y="6886430"/>
                    <a:pt x="2833041" y="6857122"/>
                    <a:pt x="2832674" y="6856755"/>
                  </a:cubicBezTo>
                  <a:lnTo>
                    <a:pt x="2832674" y="6856755"/>
                  </a:lnTo>
                  <a:lnTo>
                    <a:pt x="2832674" y="6856755"/>
                  </a:lnTo>
                  <a:lnTo>
                    <a:pt x="2832674" y="6856755"/>
                  </a:lnTo>
                  <a:lnTo>
                    <a:pt x="2832674" y="6856755"/>
                  </a:lnTo>
                  <a:lnTo>
                    <a:pt x="2832674" y="6856755"/>
                  </a:lnTo>
                  <a:cubicBezTo>
                    <a:pt x="2831209" y="6855656"/>
                    <a:pt x="2792009" y="6831111"/>
                    <a:pt x="2753175" y="6806931"/>
                  </a:cubicBezTo>
                  <a:cubicBezTo>
                    <a:pt x="2722401" y="6787880"/>
                    <a:pt x="2691627" y="6768830"/>
                    <a:pt x="2679171" y="6761136"/>
                  </a:cubicBezTo>
                  <a:cubicBezTo>
                    <a:pt x="2680637" y="6757840"/>
                    <a:pt x="2679171" y="6753809"/>
                    <a:pt x="2675874" y="6752344"/>
                  </a:cubicBezTo>
                  <a:cubicBezTo>
                    <a:pt x="2675874" y="6752344"/>
                    <a:pt x="2675874" y="6752344"/>
                    <a:pt x="2675874" y="6752344"/>
                  </a:cubicBezTo>
                  <a:cubicBezTo>
                    <a:pt x="2672943" y="6751245"/>
                    <a:pt x="2669646" y="6751611"/>
                    <a:pt x="2667814" y="6753809"/>
                  </a:cubicBezTo>
                  <a:cubicBezTo>
                    <a:pt x="2654626" y="6745017"/>
                    <a:pt x="2619822" y="6721937"/>
                    <a:pt x="2584651" y="6699223"/>
                  </a:cubicBezTo>
                  <a:lnTo>
                    <a:pt x="2502222" y="6645368"/>
                  </a:lnTo>
                  <a:cubicBezTo>
                    <a:pt x="2503687" y="6641705"/>
                    <a:pt x="2502222" y="6637309"/>
                    <a:pt x="2498558" y="6635477"/>
                  </a:cubicBezTo>
                  <a:cubicBezTo>
                    <a:pt x="2497459" y="6634744"/>
                    <a:pt x="2495994" y="6634744"/>
                    <a:pt x="2494894" y="6634744"/>
                  </a:cubicBezTo>
                  <a:cubicBezTo>
                    <a:pt x="2494162" y="6634744"/>
                    <a:pt x="2493429" y="6635110"/>
                    <a:pt x="2492696" y="6635477"/>
                  </a:cubicBezTo>
                  <a:lnTo>
                    <a:pt x="2416494" y="6496628"/>
                  </a:lnTo>
                  <a:lnTo>
                    <a:pt x="2338461" y="6355215"/>
                  </a:lnTo>
                  <a:cubicBezTo>
                    <a:pt x="2338827" y="6354849"/>
                    <a:pt x="2339193" y="6354849"/>
                    <a:pt x="2339560" y="6354482"/>
                  </a:cubicBezTo>
                  <a:cubicBezTo>
                    <a:pt x="2340293" y="6353383"/>
                    <a:pt x="2340293" y="6351551"/>
                    <a:pt x="2339926" y="6350452"/>
                  </a:cubicBezTo>
                  <a:cubicBezTo>
                    <a:pt x="2339560" y="6348987"/>
                    <a:pt x="2338461" y="6347888"/>
                    <a:pt x="2337362" y="6347155"/>
                  </a:cubicBezTo>
                  <a:cubicBezTo>
                    <a:pt x="2336629" y="6347155"/>
                    <a:pt x="2335896" y="6347155"/>
                    <a:pt x="2335530" y="6347155"/>
                  </a:cubicBezTo>
                  <a:lnTo>
                    <a:pt x="2297429" y="6201712"/>
                  </a:lnTo>
                  <a:lnTo>
                    <a:pt x="2258229" y="6053704"/>
                  </a:lnTo>
                  <a:lnTo>
                    <a:pt x="2348719" y="6034654"/>
                  </a:lnTo>
                  <a:cubicBezTo>
                    <a:pt x="2382057" y="6027693"/>
                    <a:pt x="2415395" y="6020366"/>
                    <a:pt x="2431149" y="6017069"/>
                  </a:cubicBezTo>
                  <a:cubicBezTo>
                    <a:pt x="2431881" y="6019267"/>
                    <a:pt x="2433713" y="6021465"/>
                    <a:pt x="2435545" y="6022564"/>
                  </a:cubicBezTo>
                  <a:cubicBezTo>
                    <a:pt x="2437010" y="6023297"/>
                    <a:pt x="2438476" y="6023663"/>
                    <a:pt x="2440308" y="6023663"/>
                  </a:cubicBezTo>
                  <a:cubicBezTo>
                    <a:pt x="2446169" y="6023663"/>
                    <a:pt x="2450565" y="6018900"/>
                    <a:pt x="2450565" y="6013405"/>
                  </a:cubicBezTo>
                  <a:cubicBezTo>
                    <a:pt x="2450565" y="6009375"/>
                    <a:pt x="2448367" y="6006078"/>
                    <a:pt x="2445070" y="6004246"/>
                  </a:cubicBezTo>
                  <a:cubicBezTo>
                    <a:pt x="2443605" y="6003514"/>
                    <a:pt x="2442139" y="6003147"/>
                    <a:pt x="2440308" y="6003147"/>
                  </a:cubicBezTo>
                  <a:cubicBezTo>
                    <a:pt x="2438842" y="6003147"/>
                    <a:pt x="2437377" y="6003514"/>
                    <a:pt x="2435911" y="6004246"/>
                  </a:cubicBezTo>
                  <a:cubicBezTo>
                    <a:pt x="2428218" y="5993256"/>
                    <a:pt x="2413564" y="5972740"/>
                    <a:pt x="2398543" y="5952590"/>
                  </a:cubicBezTo>
                  <a:lnTo>
                    <a:pt x="2356412" y="5895073"/>
                  </a:lnTo>
                  <a:cubicBezTo>
                    <a:pt x="2356779" y="5893607"/>
                    <a:pt x="2356412" y="5892141"/>
                    <a:pt x="2354947" y="5891409"/>
                  </a:cubicBezTo>
                  <a:cubicBezTo>
                    <a:pt x="2353481" y="5890676"/>
                    <a:pt x="2351650" y="5891042"/>
                    <a:pt x="2350551" y="5892874"/>
                  </a:cubicBezTo>
                  <a:cubicBezTo>
                    <a:pt x="2350184" y="5893607"/>
                    <a:pt x="2350184" y="5894706"/>
                    <a:pt x="2350551" y="5895439"/>
                  </a:cubicBezTo>
                  <a:cubicBezTo>
                    <a:pt x="2345055" y="5903865"/>
                    <a:pt x="2323440" y="5938302"/>
                    <a:pt x="2302558" y="5972373"/>
                  </a:cubicBezTo>
                  <a:lnTo>
                    <a:pt x="2253833" y="6051140"/>
                  </a:lnTo>
                  <a:cubicBezTo>
                    <a:pt x="2253466" y="6051506"/>
                    <a:pt x="2253100" y="6051140"/>
                    <a:pt x="2253100" y="6051506"/>
                  </a:cubicBezTo>
                  <a:cubicBezTo>
                    <a:pt x="2253100" y="6051872"/>
                    <a:pt x="2253100" y="6051872"/>
                    <a:pt x="2253100" y="6051872"/>
                  </a:cubicBezTo>
                  <a:lnTo>
                    <a:pt x="2157847" y="6152620"/>
                  </a:lnTo>
                  <a:lnTo>
                    <a:pt x="2068823" y="6247873"/>
                  </a:lnTo>
                  <a:cubicBezTo>
                    <a:pt x="2068457" y="6247873"/>
                    <a:pt x="2068457" y="6247506"/>
                    <a:pt x="2068090" y="6247140"/>
                  </a:cubicBezTo>
                  <a:cubicBezTo>
                    <a:pt x="2063328" y="6244942"/>
                    <a:pt x="2057466" y="6246407"/>
                    <a:pt x="2055268" y="6251170"/>
                  </a:cubicBezTo>
                  <a:cubicBezTo>
                    <a:pt x="2052704" y="6255933"/>
                    <a:pt x="2054535" y="6261794"/>
                    <a:pt x="2059298" y="6263992"/>
                  </a:cubicBezTo>
                  <a:cubicBezTo>
                    <a:pt x="2060763" y="6264725"/>
                    <a:pt x="2062229" y="6265091"/>
                    <a:pt x="2063694" y="6265091"/>
                  </a:cubicBezTo>
                  <a:cubicBezTo>
                    <a:pt x="2065526" y="6265091"/>
                    <a:pt x="2067358" y="6264359"/>
                    <a:pt x="2068823" y="6263626"/>
                  </a:cubicBezTo>
                  <a:lnTo>
                    <a:pt x="2176165" y="6380127"/>
                  </a:lnTo>
                  <a:cubicBezTo>
                    <a:pt x="2151620" y="6384890"/>
                    <a:pt x="2132203" y="6388919"/>
                    <a:pt x="2124143" y="6390385"/>
                  </a:cubicBezTo>
                  <a:cubicBezTo>
                    <a:pt x="2123044" y="6388187"/>
                    <a:pt x="2120479" y="6387088"/>
                    <a:pt x="2118281" y="6388187"/>
                  </a:cubicBezTo>
                  <a:cubicBezTo>
                    <a:pt x="2117182" y="6388553"/>
                    <a:pt x="2116449" y="6389652"/>
                    <a:pt x="2115717" y="6390751"/>
                  </a:cubicBezTo>
                  <a:cubicBezTo>
                    <a:pt x="2114984" y="6391850"/>
                    <a:pt x="2114984" y="6393316"/>
                    <a:pt x="2115350" y="6394415"/>
                  </a:cubicBezTo>
                  <a:cubicBezTo>
                    <a:pt x="2115717" y="6395514"/>
                    <a:pt x="2116449" y="6396613"/>
                    <a:pt x="2117915" y="6397346"/>
                  </a:cubicBezTo>
                  <a:cubicBezTo>
                    <a:pt x="2118648" y="6397712"/>
                    <a:pt x="2119380" y="6398078"/>
                    <a:pt x="2120113" y="6398078"/>
                  </a:cubicBezTo>
                  <a:cubicBezTo>
                    <a:pt x="2121212" y="6398078"/>
                    <a:pt x="2121578" y="6397346"/>
                    <a:pt x="2122677" y="6396613"/>
                  </a:cubicBezTo>
                  <a:lnTo>
                    <a:pt x="2208038" y="6453032"/>
                  </a:lnTo>
                  <a:cubicBezTo>
                    <a:pt x="2242109" y="6475379"/>
                    <a:pt x="2276180" y="6497727"/>
                    <a:pt x="2290102" y="6506519"/>
                  </a:cubicBezTo>
                  <a:cubicBezTo>
                    <a:pt x="2289369" y="6508351"/>
                    <a:pt x="2289003" y="6510183"/>
                    <a:pt x="2289735" y="6512015"/>
                  </a:cubicBezTo>
                  <a:cubicBezTo>
                    <a:pt x="2290468" y="6513846"/>
                    <a:pt x="2291934" y="6515678"/>
                    <a:pt x="2293765" y="6516777"/>
                  </a:cubicBezTo>
                  <a:lnTo>
                    <a:pt x="2256397" y="6623387"/>
                  </a:lnTo>
                  <a:lnTo>
                    <a:pt x="2219029" y="6730363"/>
                  </a:lnTo>
                  <a:cubicBezTo>
                    <a:pt x="2215365" y="6729630"/>
                    <a:pt x="2212068" y="6731462"/>
                    <a:pt x="2210236" y="6734393"/>
                  </a:cubicBezTo>
                  <a:cubicBezTo>
                    <a:pt x="2209137" y="6736591"/>
                    <a:pt x="2208771" y="6738789"/>
                    <a:pt x="2209504" y="6741354"/>
                  </a:cubicBezTo>
                  <a:cubicBezTo>
                    <a:pt x="2210236" y="6743552"/>
                    <a:pt x="2211702" y="6745383"/>
                    <a:pt x="2213900" y="6746482"/>
                  </a:cubicBezTo>
                  <a:cubicBezTo>
                    <a:pt x="2214999" y="6747215"/>
                    <a:pt x="2216464" y="6747581"/>
                    <a:pt x="2217930" y="6747581"/>
                  </a:cubicBezTo>
                  <a:cubicBezTo>
                    <a:pt x="2220861" y="6747581"/>
                    <a:pt x="2223425" y="6746116"/>
                    <a:pt x="2224891" y="6743552"/>
                  </a:cubicBezTo>
                  <a:lnTo>
                    <a:pt x="2349451" y="6797406"/>
                  </a:lnTo>
                  <a:lnTo>
                    <a:pt x="2472181" y="6849795"/>
                  </a:lnTo>
                  <a:cubicBezTo>
                    <a:pt x="2471448" y="6851626"/>
                    <a:pt x="2471448" y="6853824"/>
                    <a:pt x="2471814" y="6855656"/>
                  </a:cubicBezTo>
                  <a:cubicBezTo>
                    <a:pt x="2473280" y="6860419"/>
                    <a:pt x="2477676" y="6863350"/>
                    <a:pt x="2482438" y="6863716"/>
                  </a:cubicBezTo>
                  <a:cubicBezTo>
                    <a:pt x="2483171" y="6863716"/>
                    <a:pt x="2484270" y="6863350"/>
                    <a:pt x="2485003" y="6862983"/>
                  </a:cubicBezTo>
                  <a:lnTo>
                    <a:pt x="2546184" y="7008060"/>
                  </a:lnTo>
                  <a:cubicBezTo>
                    <a:pt x="2572562" y="7069974"/>
                    <a:pt x="2598573" y="7130789"/>
                    <a:pt x="2608098" y="7153137"/>
                  </a:cubicBezTo>
                  <a:cubicBezTo>
                    <a:pt x="2606633" y="7154236"/>
                    <a:pt x="2605168" y="7155335"/>
                    <a:pt x="2604435" y="7157167"/>
                  </a:cubicBezTo>
                  <a:cubicBezTo>
                    <a:pt x="2601870" y="7162296"/>
                    <a:pt x="2603702" y="7168524"/>
                    <a:pt x="2608831" y="7171454"/>
                  </a:cubicBezTo>
                  <a:cubicBezTo>
                    <a:pt x="2610296" y="7172187"/>
                    <a:pt x="2612128" y="7172554"/>
                    <a:pt x="2613594" y="7172554"/>
                  </a:cubicBezTo>
                  <a:cubicBezTo>
                    <a:pt x="2617257" y="7172554"/>
                    <a:pt x="2620555" y="7170722"/>
                    <a:pt x="2622386" y="7167425"/>
                  </a:cubicBezTo>
                  <a:lnTo>
                    <a:pt x="2699321" y="7197466"/>
                  </a:lnTo>
                  <a:cubicBezTo>
                    <a:pt x="2735590" y="7211754"/>
                    <a:pt x="2772226" y="7225675"/>
                    <a:pt x="2782850" y="7229705"/>
                  </a:cubicBezTo>
                  <a:lnTo>
                    <a:pt x="2648397" y="7311036"/>
                  </a:lnTo>
                  <a:lnTo>
                    <a:pt x="2518708" y="7389803"/>
                  </a:lnTo>
                  <a:cubicBezTo>
                    <a:pt x="2517975" y="7389070"/>
                    <a:pt x="2517608" y="7387604"/>
                    <a:pt x="2516509" y="7387238"/>
                  </a:cubicBezTo>
                  <a:cubicBezTo>
                    <a:pt x="2511747" y="7384673"/>
                    <a:pt x="2505885" y="7386505"/>
                    <a:pt x="2503321" y="7391268"/>
                  </a:cubicBezTo>
                  <a:cubicBezTo>
                    <a:pt x="2503321" y="7391268"/>
                    <a:pt x="2503321" y="7391268"/>
                    <a:pt x="2503321" y="7391268"/>
                  </a:cubicBezTo>
                  <a:cubicBezTo>
                    <a:pt x="2502222" y="7393466"/>
                    <a:pt x="2501855" y="7396030"/>
                    <a:pt x="2502588" y="7398595"/>
                  </a:cubicBezTo>
                  <a:cubicBezTo>
                    <a:pt x="2503321" y="7401159"/>
                    <a:pt x="2505153" y="7403358"/>
                    <a:pt x="2507351" y="7404457"/>
                  </a:cubicBezTo>
                  <a:cubicBezTo>
                    <a:pt x="2508083" y="7404823"/>
                    <a:pt x="2508816" y="7404823"/>
                    <a:pt x="2509549" y="7405189"/>
                  </a:cubicBezTo>
                  <a:lnTo>
                    <a:pt x="2501855" y="7557227"/>
                  </a:lnTo>
                  <a:lnTo>
                    <a:pt x="2494162" y="7712928"/>
                  </a:lnTo>
                  <a:cubicBezTo>
                    <a:pt x="2492330" y="7713295"/>
                    <a:pt x="2490865" y="7714393"/>
                    <a:pt x="2490132" y="7715859"/>
                  </a:cubicBezTo>
                  <a:cubicBezTo>
                    <a:pt x="2488667" y="7718790"/>
                    <a:pt x="2489766" y="7722454"/>
                    <a:pt x="2492696" y="7724285"/>
                  </a:cubicBezTo>
                  <a:cubicBezTo>
                    <a:pt x="2493429" y="7724651"/>
                    <a:pt x="2494528" y="7725018"/>
                    <a:pt x="2495627" y="7725018"/>
                  </a:cubicBezTo>
                  <a:cubicBezTo>
                    <a:pt x="2497825" y="7725018"/>
                    <a:pt x="2500023" y="7723919"/>
                    <a:pt x="2501123" y="7721720"/>
                  </a:cubicBezTo>
                  <a:cubicBezTo>
                    <a:pt x="2501489" y="7721354"/>
                    <a:pt x="2501123" y="7720622"/>
                    <a:pt x="2501123" y="7720255"/>
                  </a:cubicBezTo>
                  <a:lnTo>
                    <a:pt x="2662685" y="7691679"/>
                  </a:lnTo>
                  <a:lnTo>
                    <a:pt x="2817654" y="7663837"/>
                  </a:lnTo>
                  <a:cubicBezTo>
                    <a:pt x="2818386" y="7665668"/>
                    <a:pt x="2819485" y="7666767"/>
                    <a:pt x="2820951" y="7667866"/>
                  </a:cubicBezTo>
                  <a:cubicBezTo>
                    <a:pt x="2824614" y="7669698"/>
                    <a:pt x="2829377" y="7668599"/>
                    <a:pt x="2831209" y="7664935"/>
                  </a:cubicBezTo>
                  <a:lnTo>
                    <a:pt x="2959433" y="7705234"/>
                  </a:lnTo>
                  <a:lnTo>
                    <a:pt x="3088024" y="7745167"/>
                  </a:lnTo>
                  <a:cubicBezTo>
                    <a:pt x="3088024" y="7746267"/>
                    <a:pt x="3087291" y="7747365"/>
                    <a:pt x="3087658" y="7748098"/>
                  </a:cubicBezTo>
                  <a:cubicBezTo>
                    <a:pt x="3088390" y="7750296"/>
                    <a:pt x="3089856" y="7751762"/>
                    <a:pt x="3091687" y="7752860"/>
                  </a:cubicBezTo>
                  <a:cubicBezTo>
                    <a:pt x="3092787" y="7753594"/>
                    <a:pt x="3094252" y="7753594"/>
                    <a:pt x="3095351" y="7753594"/>
                  </a:cubicBezTo>
                  <a:cubicBezTo>
                    <a:pt x="3099747" y="7753594"/>
                    <a:pt x="3103411" y="7749930"/>
                    <a:pt x="3103411" y="7745533"/>
                  </a:cubicBezTo>
                  <a:cubicBezTo>
                    <a:pt x="3103411" y="7742603"/>
                    <a:pt x="3101579" y="7739672"/>
                    <a:pt x="3099015" y="7738206"/>
                  </a:cubicBezTo>
                  <a:cubicBezTo>
                    <a:pt x="3097183" y="7737108"/>
                    <a:pt x="3094618" y="7737108"/>
                    <a:pt x="3092787" y="7737840"/>
                  </a:cubicBezTo>
                  <a:lnTo>
                    <a:pt x="3016218" y="7613279"/>
                  </a:lnTo>
                  <a:lnTo>
                    <a:pt x="2940016" y="7490550"/>
                  </a:lnTo>
                  <a:cubicBezTo>
                    <a:pt x="2944046" y="7487986"/>
                    <a:pt x="2944779" y="7482491"/>
                    <a:pt x="2942215" y="7478827"/>
                  </a:cubicBezTo>
                  <a:cubicBezTo>
                    <a:pt x="2941848" y="7478094"/>
                    <a:pt x="2941115" y="7477361"/>
                    <a:pt x="2940383" y="7476995"/>
                  </a:cubicBezTo>
                  <a:lnTo>
                    <a:pt x="3025744" y="7359762"/>
                  </a:lnTo>
                  <a:lnTo>
                    <a:pt x="3116233" y="7234834"/>
                  </a:lnTo>
                  <a:cubicBezTo>
                    <a:pt x="3116233" y="7234834"/>
                    <a:pt x="3116233" y="7234468"/>
                    <a:pt x="3116233" y="7234102"/>
                  </a:cubicBezTo>
                  <a:cubicBezTo>
                    <a:pt x="3116233" y="7233735"/>
                    <a:pt x="3116600" y="7234102"/>
                    <a:pt x="3116600" y="7233735"/>
                  </a:cubicBezTo>
                  <a:cubicBezTo>
                    <a:pt x="3117332" y="7231537"/>
                    <a:pt x="3117332" y="7230804"/>
                    <a:pt x="3116600" y="7230804"/>
                  </a:cubicBezTo>
                  <a:close/>
                  <a:moveTo>
                    <a:pt x="3013287" y="7612913"/>
                  </a:moveTo>
                  <a:lnTo>
                    <a:pt x="3090588" y="7737474"/>
                  </a:lnTo>
                  <a:cubicBezTo>
                    <a:pt x="3090222" y="7737840"/>
                    <a:pt x="3089489" y="7738206"/>
                    <a:pt x="3089123" y="7738940"/>
                  </a:cubicBezTo>
                  <a:lnTo>
                    <a:pt x="2960899" y="7698640"/>
                  </a:lnTo>
                  <a:lnTo>
                    <a:pt x="2831941" y="7658707"/>
                  </a:lnTo>
                  <a:cubicBezTo>
                    <a:pt x="2831941" y="7656510"/>
                    <a:pt x="2831209" y="7654678"/>
                    <a:pt x="2829743" y="7653212"/>
                  </a:cubicBezTo>
                  <a:cubicBezTo>
                    <a:pt x="2838169" y="7640024"/>
                    <a:pt x="2859785" y="7605220"/>
                    <a:pt x="2880667" y="7570416"/>
                  </a:cubicBezTo>
                  <a:cubicBezTo>
                    <a:pt x="2900816" y="7537810"/>
                    <a:pt x="2920966" y="7504838"/>
                    <a:pt x="2930125" y="7489818"/>
                  </a:cubicBezTo>
                  <a:cubicBezTo>
                    <a:pt x="2931224" y="7490184"/>
                    <a:pt x="2932689" y="7490550"/>
                    <a:pt x="2933788" y="7490550"/>
                  </a:cubicBezTo>
                  <a:cubicBezTo>
                    <a:pt x="2934887" y="7490550"/>
                    <a:pt x="2936353" y="7490184"/>
                    <a:pt x="2937452" y="7489451"/>
                  </a:cubicBezTo>
                  <a:lnTo>
                    <a:pt x="3013287" y="7612913"/>
                  </a:lnTo>
                  <a:close/>
                  <a:moveTo>
                    <a:pt x="2513212" y="7403358"/>
                  </a:moveTo>
                  <a:cubicBezTo>
                    <a:pt x="2516143" y="7402991"/>
                    <a:pt x="2519074" y="7401159"/>
                    <a:pt x="2520539" y="7398595"/>
                  </a:cubicBezTo>
                  <a:cubicBezTo>
                    <a:pt x="2521639" y="7396397"/>
                    <a:pt x="2522005" y="7393466"/>
                    <a:pt x="2521272" y="7390902"/>
                  </a:cubicBezTo>
                  <a:cubicBezTo>
                    <a:pt x="2521272" y="7390902"/>
                    <a:pt x="2520906" y="7390535"/>
                    <a:pt x="2520906" y="7390535"/>
                  </a:cubicBezTo>
                  <a:lnTo>
                    <a:pt x="2650229" y="7312135"/>
                  </a:lnTo>
                  <a:lnTo>
                    <a:pt x="2786147" y="7229339"/>
                  </a:lnTo>
                  <a:lnTo>
                    <a:pt x="2858686" y="7354632"/>
                  </a:lnTo>
                  <a:lnTo>
                    <a:pt x="2919500" y="7459410"/>
                  </a:lnTo>
                  <a:cubicBezTo>
                    <a:pt x="2909243" y="7480659"/>
                    <a:pt x="2896786" y="7505937"/>
                    <a:pt x="2884330" y="7531215"/>
                  </a:cubicBezTo>
                  <a:lnTo>
                    <a:pt x="2826080" y="7651014"/>
                  </a:lnTo>
                  <a:cubicBezTo>
                    <a:pt x="2823149" y="7649548"/>
                    <a:pt x="2819119" y="7651014"/>
                    <a:pt x="2817654" y="7653944"/>
                  </a:cubicBezTo>
                  <a:cubicBezTo>
                    <a:pt x="2817287" y="7655044"/>
                    <a:pt x="2816921" y="7656510"/>
                    <a:pt x="2817287" y="7657608"/>
                  </a:cubicBezTo>
                  <a:lnTo>
                    <a:pt x="2659754" y="7685085"/>
                  </a:lnTo>
                  <a:lnTo>
                    <a:pt x="2500756" y="7713295"/>
                  </a:lnTo>
                  <a:cubicBezTo>
                    <a:pt x="2500390" y="7712195"/>
                    <a:pt x="2499291" y="7711096"/>
                    <a:pt x="2498192" y="7710364"/>
                  </a:cubicBezTo>
                  <a:cubicBezTo>
                    <a:pt x="2497825" y="7710364"/>
                    <a:pt x="2497459" y="7710364"/>
                    <a:pt x="2497459" y="7710364"/>
                  </a:cubicBezTo>
                  <a:lnTo>
                    <a:pt x="2505519" y="7554663"/>
                  </a:lnTo>
                  <a:lnTo>
                    <a:pt x="2513212" y="7403358"/>
                  </a:lnTo>
                  <a:close/>
                  <a:moveTo>
                    <a:pt x="2350551" y="6791544"/>
                  </a:moveTo>
                  <a:lnTo>
                    <a:pt x="2225623" y="6738056"/>
                  </a:lnTo>
                  <a:cubicBezTo>
                    <a:pt x="2225990" y="6737323"/>
                    <a:pt x="2225990" y="6736224"/>
                    <a:pt x="2225990" y="6735491"/>
                  </a:cubicBezTo>
                  <a:lnTo>
                    <a:pt x="2356046" y="6690796"/>
                  </a:lnTo>
                  <a:lnTo>
                    <a:pt x="2486835" y="6645368"/>
                  </a:lnTo>
                  <a:cubicBezTo>
                    <a:pt x="2487567" y="6646467"/>
                    <a:pt x="2488300" y="6647566"/>
                    <a:pt x="2489399" y="6648665"/>
                  </a:cubicBezTo>
                  <a:cubicBezTo>
                    <a:pt x="2489766" y="6648665"/>
                    <a:pt x="2490498" y="6649032"/>
                    <a:pt x="2490865" y="6649032"/>
                  </a:cubicBezTo>
                  <a:cubicBezTo>
                    <a:pt x="2489766" y="6665151"/>
                    <a:pt x="2487567" y="6705817"/>
                    <a:pt x="2485736" y="6746116"/>
                  </a:cubicBezTo>
                  <a:lnTo>
                    <a:pt x="2480973" y="6839903"/>
                  </a:lnTo>
                  <a:cubicBezTo>
                    <a:pt x="2477676" y="6840270"/>
                    <a:pt x="2474745" y="6842101"/>
                    <a:pt x="2472913" y="6845032"/>
                  </a:cubicBezTo>
                  <a:lnTo>
                    <a:pt x="2350551" y="6791544"/>
                  </a:lnTo>
                  <a:close/>
                  <a:moveTo>
                    <a:pt x="2124143" y="6392217"/>
                  </a:moveTo>
                  <a:cubicBezTo>
                    <a:pt x="2132569" y="6390751"/>
                    <a:pt x="2153085" y="6386721"/>
                    <a:pt x="2178730" y="6381959"/>
                  </a:cubicBezTo>
                  <a:lnTo>
                    <a:pt x="2178730" y="6381959"/>
                  </a:lnTo>
                  <a:lnTo>
                    <a:pt x="2286438" y="6498460"/>
                  </a:lnTo>
                  <a:cubicBezTo>
                    <a:pt x="2270319" y="6487835"/>
                    <a:pt x="2239911" y="6467686"/>
                    <a:pt x="2209504" y="6447902"/>
                  </a:cubicBezTo>
                  <a:lnTo>
                    <a:pt x="2124143" y="6392217"/>
                  </a:lnTo>
                  <a:lnTo>
                    <a:pt x="2124143" y="6392217"/>
                  </a:lnTo>
                  <a:close/>
                  <a:moveTo>
                    <a:pt x="2352382" y="5895073"/>
                  </a:moveTo>
                  <a:lnTo>
                    <a:pt x="2393780" y="5952590"/>
                  </a:lnTo>
                  <a:cubicBezTo>
                    <a:pt x="2408435" y="5973106"/>
                    <a:pt x="2423455" y="5993622"/>
                    <a:pt x="2431149" y="6004246"/>
                  </a:cubicBezTo>
                  <a:cubicBezTo>
                    <a:pt x="2430416" y="6004979"/>
                    <a:pt x="2429683" y="6005712"/>
                    <a:pt x="2429317" y="6006444"/>
                  </a:cubicBezTo>
                  <a:cubicBezTo>
                    <a:pt x="2428584" y="6007910"/>
                    <a:pt x="2428584" y="6009741"/>
                    <a:pt x="2428950" y="6011207"/>
                  </a:cubicBezTo>
                  <a:cubicBezTo>
                    <a:pt x="2413197" y="6014504"/>
                    <a:pt x="2379492" y="6021465"/>
                    <a:pt x="2345788" y="6028792"/>
                  </a:cubicBezTo>
                  <a:lnTo>
                    <a:pt x="2257496" y="6047843"/>
                  </a:lnTo>
                  <a:lnTo>
                    <a:pt x="2304756" y="5972007"/>
                  </a:lnTo>
                  <a:cubicBezTo>
                    <a:pt x="2326005" y="5938302"/>
                    <a:pt x="2347253" y="5903865"/>
                    <a:pt x="2352382" y="5895073"/>
                  </a:cubicBezTo>
                  <a:lnTo>
                    <a:pt x="2352382" y="5895073"/>
                  </a:lnTo>
                  <a:close/>
                  <a:moveTo>
                    <a:pt x="2253466" y="6054070"/>
                  </a:moveTo>
                  <a:lnTo>
                    <a:pt x="2291934" y="6200979"/>
                  </a:lnTo>
                  <a:lnTo>
                    <a:pt x="2330401" y="6346056"/>
                  </a:lnTo>
                  <a:cubicBezTo>
                    <a:pt x="2330034" y="6346422"/>
                    <a:pt x="2329668" y="6346422"/>
                    <a:pt x="2329302" y="6346788"/>
                  </a:cubicBezTo>
                  <a:lnTo>
                    <a:pt x="2198879" y="6299895"/>
                  </a:lnTo>
                  <a:lnTo>
                    <a:pt x="2072120" y="6254833"/>
                  </a:lnTo>
                  <a:cubicBezTo>
                    <a:pt x="2072487" y="6253368"/>
                    <a:pt x="2072487" y="6251902"/>
                    <a:pt x="2072487" y="6250437"/>
                  </a:cubicBezTo>
                  <a:cubicBezTo>
                    <a:pt x="2072120" y="6249338"/>
                    <a:pt x="2071021" y="6248972"/>
                    <a:pt x="2070655" y="6248239"/>
                  </a:cubicBezTo>
                  <a:lnTo>
                    <a:pt x="2160412" y="6152986"/>
                  </a:lnTo>
                  <a:lnTo>
                    <a:pt x="2253466" y="6054070"/>
                  </a:lnTo>
                  <a:close/>
                  <a:moveTo>
                    <a:pt x="2927927" y="7473698"/>
                  </a:moveTo>
                  <a:cubicBezTo>
                    <a:pt x="2926828" y="7474430"/>
                    <a:pt x="2925729" y="7474797"/>
                    <a:pt x="2924996" y="7476262"/>
                  </a:cubicBezTo>
                  <a:cubicBezTo>
                    <a:pt x="2923897" y="7478827"/>
                    <a:pt x="2923530" y="7481391"/>
                    <a:pt x="2924263" y="7483956"/>
                  </a:cubicBezTo>
                  <a:cubicBezTo>
                    <a:pt x="2924996" y="7485421"/>
                    <a:pt x="2926095" y="7486887"/>
                    <a:pt x="2927560" y="7487986"/>
                  </a:cubicBezTo>
                  <a:lnTo>
                    <a:pt x="2877736" y="7568584"/>
                  </a:lnTo>
                  <a:cubicBezTo>
                    <a:pt x="2865280" y="7588734"/>
                    <a:pt x="2852824" y="7608883"/>
                    <a:pt x="2842932" y="7625003"/>
                  </a:cubicBezTo>
                  <a:lnTo>
                    <a:pt x="2887627" y="7533414"/>
                  </a:lnTo>
                  <a:lnTo>
                    <a:pt x="2921332" y="7463806"/>
                  </a:lnTo>
                  <a:lnTo>
                    <a:pt x="2927927" y="7473698"/>
                  </a:lnTo>
                  <a:close/>
                  <a:moveTo>
                    <a:pt x="2930857" y="7471500"/>
                  </a:moveTo>
                  <a:lnTo>
                    <a:pt x="2923897" y="7459776"/>
                  </a:lnTo>
                  <a:lnTo>
                    <a:pt x="2943314" y="7419477"/>
                  </a:lnTo>
                  <a:cubicBezTo>
                    <a:pt x="2941848" y="7426438"/>
                    <a:pt x="2940383" y="7434865"/>
                    <a:pt x="2938917" y="7443657"/>
                  </a:cubicBezTo>
                  <a:cubicBezTo>
                    <a:pt x="2937085" y="7454281"/>
                    <a:pt x="2935254" y="7464539"/>
                    <a:pt x="2933788" y="7471866"/>
                  </a:cubicBezTo>
                  <a:cubicBezTo>
                    <a:pt x="2933056" y="7471500"/>
                    <a:pt x="2931957" y="7471500"/>
                    <a:pt x="2930857" y="7471500"/>
                  </a:cubicBezTo>
                  <a:lnTo>
                    <a:pt x="2930857" y="7471500"/>
                  </a:lnTo>
                  <a:close/>
                  <a:moveTo>
                    <a:pt x="2939650" y="7401893"/>
                  </a:moveTo>
                  <a:cubicBezTo>
                    <a:pt x="2937452" y="7405922"/>
                    <a:pt x="2938551" y="7411051"/>
                    <a:pt x="2942581" y="7413249"/>
                  </a:cubicBezTo>
                  <a:cubicBezTo>
                    <a:pt x="2938551" y="7421675"/>
                    <a:pt x="2931224" y="7436696"/>
                    <a:pt x="2921698" y="7455747"/>
                  </a:cubicBezTo>
                  <a:lnTo>
                    <a:pt x="2862349" y="7352800"/>
                  </a:lnTo>
                  <a:lnTo>
                    <a:pt x="2796771" y="7240696"/>
                  </a:lnTo>
                  <a:lnTo>
                    <a:pt x="2865646" y="7317997"/>
                  </a:lnTo>
                  <a:lnTo>
                    <a:pt x="2940383" y="7401159"/>
                  </a:lnTo>
                  <a:cubicBezTo>
                    <a:pt x="2940383" y="7401526"/>
                    <a:pt x="2939650" y="7401526"/>
                    <a:pt x="2939650" y="7401893"/>
                  </a:cubicBezTo>
                  <a:lnTo>
                    <a:pt x="2939650" y="7401893"/>
                  </a:lnTo>
                  <a:close/>
                  <a:moveTo>
                    <a:pt x="2629713" y="7148741"/>
                  </a:moveTo>
                  <a:lnTo>
                    <a:pt x="2620921" y="7153503"/>
                  </a:lnTo>
                  <a:cubicBezTo>
                    <a:pt x="2620555" y="7153137"/>
                    <a:pt x="2620555" y="7152770"/>
                    <a:pt x="2620188" y="7152404"/>
                  </a:cubicBezTo>
                  <a:lnTo>
                    <a:pt x="2637040" y="7126027"/>
                  </a:lnTo>
                  <a:lnTo>
                    <a:pt x="2642536" y="7135918"/>
                  </a:lnTo>
                  <a:cubicBezTo>
                    <a:pt x="2641803" y="7136651"/>
                    <a:pt x="2641070" y="7136651"/>
                    <a:pt x="2640704" y="7137384"/>
                  </a:cubicBezTo>
                  <a:cubicBezTo>
                    <a:pt x="2639971" y="7139215"/>
                    <a:pt x="2639605" y="7141047"/>
                    <a:pt x="2640338" y="7142879"/>
                  </a:cubicBezTo>
                  <a:cubicBezTo>
                    <a:pt x="2637407" y="7144711"/>
                    <a:pt x="2633743" y="7146909"/>
                    <a:pt x="2629713" y="7148741"/>
                  </a:cubicBezTo>
                  <a:lnTo>
                    <a:pt x="2629713" y="7148741"/>
                  </a:lnTo>
                  <a:close/>
                  <a:moveTo>
                    <a:pt x="2577324" y="6805466"/>
                  </a:moveTo>
                  <a:cubicBezTo>
                    <a:pt x="2614693" y="6787514"/>
                    <a:pt x="2651695" y="6768830"/>
                    <a:pt x="2665616" y="6761869"/>
                  </a:cubicBezTo>
                  <a:cubicBezTo>
                    <a:pt x="2666349" y="6762602"/>
                    <a:pt x="2666349" y="6763701"/>
                    <a:pt x="2667448" y="6764067"/>
                  </a:cubicBezTo>
                  <a:cubicBezTo>
                    <a:pt x="2670012" y="6765533"/>
                    <a:pt x="2672943" y="6765167"/>
                    <a:pt x="2675141" y="6763701"/>
                  </a:cubicBezTo>
                  <a:cubicBezTo>
                    <a:pt x="2685399" y="6773593"/>
                    <a:pt x="2708846" y="6795940"/>
                    <a:pt x="2732293" y="6817921"/>
                  </a:cubicBezTo>
                  <a:cubicBezTo>
                    <a:pt x="2757571" y="6841735"/>
                    <a:pt x="2782850" y="6865181"/>
                    <a:pt x="2791642" y="6873241"/>
                  </a:cubicBezTo>
                  <a:lnTo>
                    <a:pt x="2639605" y="6861152"/>
                  </a:lnTo>
                  <a:lnTo>
                    <a:pt x="2492696" y="6849428"/>
                  </a:lnTo>
                  <a:cubicBezTo>
                    <a:pt x="2492696" y="6848695"/>
                    <a:pt x="2493063" y="6847963"/>
                    <a:pt x="2493063" y="6846864"/>
                  </a:cubicBezTo>
                  <a:lnTo>
                    <a:pt x="2577324" y="6805466"/>
                  </a:lnTo>
                  <a:close/>
                  <a:moveTo>
                    <a:pt x="2723867" y="7009159"/>
                  </a:moveTo>
                  <a:lnTo>
                    <a:pt x="2797138" y="6877638"/>
                  </a:lnTo>
                  <a:lnTo>
                    <a:pt x="2809960" y="6885697"/>
                  </a:lnTo>
                  <a:lnTo>
                    <a:pt x="2737788" y="6997802"/>
                  </a:lnTo>
                  <a:lnTo>
                    <a:pt x="2678072" y="7090856"/>
                  </a:lnTo>
                  <a:lnTo>
                    <a:pt x="2723867" y="7009159"/>
                  </a:lnTo>
                  <a:close/>
                  <a:moveTo>
                    <a:pt x="2800069" y="6875806"/>
                  </a:moveTo>
                  <a:lnTo>
                    <a:pt x="2814723" y="6868112"/>
                  </a:lnTo>
                  <a:cubicBezTo>
                    <a:pt x="2818753" y="6865914"/>
                    <a:pt x="2822416" y="6864083"/>
                    <a:pt x="2825714" y="6862251"/>
                  </a:cubicBezTo>
                  <a:lnTo>
                    <a:pt x="2812158" y="6883133"/>
                  </a:lnTo>
                  <a:lnTo>
                    <a:pt x="2800069" y="6875806"/>
                  </a:lnTo>
                  <a:close/>
                  <a:moveTo>
                    <a:pt x="2706648" y="7018684"/>
                  </a:moveTo>
                  <a:lnTo>
                    <a:pt x="2766364" y="6925264"/>
                  </a:lnTo>
                  <a:cubicBezTo>
                    <a:pt x="2753175" y="6948711"/>
                    <a:pt x="2736689" y="6978019"/>
                    <a:pt x="2720203" y="7007327"/>
                  </a:cubicBezTo>
                  <a:lnTo>
                    <a:pt x="2649496" y="7134086"/>
                  </a:lnTo>
                  <a:cubicBezTo>
                    <a:pt x="2648031" y="7133720"/>
                    <a:pt x="2646932" y="7133354"/>
                    <a:pt x="2645467" y="7133720"/>
                  </a:cubicBezTo>
                  <a:lnTo>
                    <a:pt x="2639239" y="7122729"/>
                  </a:lnTo>
                  <a:lnTo>
                    <a:pt x="2706648" y="7018684"/>
                  </a:lnTo>
                  <a:close/>
                  <a:moveTo>
                    <a:pt x="2492330" y="6855656"/>
                  </a:moveTo>
                  <a:cubicBezTo>
                    <a:pt x="2492696" y="6854924"/>
                    <a:pt x="2492330" y="6853824"/>
                    <a:pt x="2492696" y="6853092"/>
                  </a:cubicBezTo>
                  <a:lnTo>
                    <a:pt x="2639605" y="6864815"/>
                  </a:lnTo>
                  <a:lnTo>
                    <a:pt x="2793841" y="6876905"/>
                  </a:lnTo>
                  <a:lnTo>
                    <a:pt x="2703717" y="7016486"/>
                  </a:lnTo>
                  <a:lnTo>
                    <a:pt x="2637773" y="7119432"/>
                  </a:lnTo>
                  <a:lnTo>
                    <a:pt x="2567066" y="6994871"/>
                  </a:lnTo>
                  <a:lnTo>
                    <a:pt x="2489399" y="6858954"/>
                  </a:lnTo>
                  <a:cubicBezTo>
                    <a:pt x="2490498" y="6858221"/>
                    <a:pt x="2491231" y="6856755"/>
                    <a:pt x="2492330" y="6855656"/>
                  </a:cubicBezTo>
                  <a:lnTo>
                    <a:pt x="2492330" y="6855656"/>
                  </a:lnTo>
                  <a:close/>
                  <a:moveTo>
                    <a:pt x="2226722" y="6372433"/>
                  </a:moveTo>
                  <a:lnTo>
                    <a:pt x="2328935" y="6352284"/>
                  </a:lnTo>
                  <a:cubicBezTo>
                    <a:pt x="2329302" y="6353017"/>
                    <a:pt x="2329668" y="6353749"/>
                    <a:pt x="2330401" y="6354116"/>
                  </a:cubicBezTo>
                  <a:lnTo>
                    <a:pt x="2313548" y="6428120"/>
                  </a:lnTo>
                  <a:cubicBezTo>
                    <a:pt x="2306954" y="6457061"/>
                    <a:pt x="2300360" y="6486004"/>
                    <a:pt x="2297429" y="6499559"/>
                  </a:cubicBezTo>
                  <a:cubicBezTo>
                    <a:pt x="2295963" y="6499559"/>
                    <a:pt x="2294498" y="6499925"/>
                    <a:pt x="2293399" y="6500658"/>
                  </a:cubicBezTo>
                  <a:lnTo>
                    <a:pt x="2183126" y="6380860"/>
                  </a:lnTo>
                  <a:cubicBezTo>
                    <a:pt x="2197048" y="6378295"/>
                    <a:pt x="2211702" y="6375364"/>
                    <a:pt x="2226722" y="6372433"/>
                  </a:cubicBezTo>
                  <a:lnTo>
                    <a:pt x="2226722" y="6372433"/>
                  </a:lnTo>
                  <a:close/>
                  <a:moveTo>
                    <a:pt x="2786513" y="7224576"/>
                  </a:moveTo>
                  <a:lnTo>
                    <a:pt x="2718371" y="7182445"/>
                  </a:lnTo>
                  <a:cubicBezTo>
                    <a:pt x="2692726" y="7166326"/>
                    <a:pt x="2666349" y="7150572"/>
                    <a:pt x="2654992" y="7143245"/>
                  </a:cubicBezTo>
                  <a:cubicBezTo>
                    <a:pt x="2655725" y="7140681"/>
                    <a:pt x="2654992" y="7138116"/>
                    <a:pt x="2653160" y="7136284"/>
                  </a:cubicBezTo>
                  <a:lnTo>
                    <a:pt x="2741085" y="7000000"/>
                  </a:lnTo>
                  <a:lnTo>
                    <a:pt x="2812891" y="6887529"/>
                  </a:lnTo>
                  <a:cubicBezTo>
                    <a:pt x="2828278" y="6897421"/>
                    <a:pt x="2851725" y="6912075"/>
                    <a:pt x="2875172" y="6926363"/>
                  </a:cubicBezTo>
                  <a:lnTo>
                    <a:pt x="2953571" y="6975088"/>
                  </a:lnTo>
                  <a:lnTo>
                    <a:pt x="2869676" y="7099649"/>
                  </a:lnTo>
                  <a:lnTo>
                    <a:pt x="2786513" y="7224576"/>
                  </a:lnTo>
                  <a:close/>
                  <a:moveTo>
                    <a:pt x="2877370" y="6923798"/>
                  </a:moveTo>
                  <a:cubicBezTo>
                    <a:pt x="2853923" y="6909144"/>
                    <a:pt x="2830476" y="6894490"/>
                    <a:pt x="2815089" y="6884965"/>
                  </a:cubicBezTo>
                  <a:lnTo>
                    <a:pt x="2831209" y="6860052"/>
                  </a:lnTo>
                  <a:cubicBezTo>
                    <a:pt x="2837803" y="6866281"/>
                    <a:pt x="2864913" y="6892292"/>
                    <a:pt x="2892390" y="6917937"/>
                  </a:cubicBezTo>
                  <a:lnTo>
                    <a:pt x="2942581" y="6964830"/>
                  </a:lnTo>
                  <a:lnTo>
                    <a:pt x="2877370" y="6923798"/>
                  </a:lnTo>
                  <a:close/>
                  <a:moveTo>
                    <a:pt x="2812525" y="6864449"/>
                  </a:moveTo>
                  <a:lnTo>
                    <a:pt x="2796771" y="6873241"/>
                  </a:lnTo>
                  <a:lnTo>
                    <a:pt x="2735224" y="6814991"/>
                  </a:lnTo>
                  <a:cubicBezTo>
                    <a:pt x="2716539" y="6797406"/>
                    <a:pt x="2697855" y="6779821"/>
                    <a:pt x="2685766" y="6768463"/>
                  </a:cubicBezTo>
                  <a:lnTo>
                    <a:pt x="2750244" y="6808763"/>
                  </a:lnTo>
                  <a:cubicBezTo>
                    <a:pt x="2783949" y="6830011"/>
                    <a:pt x="2818386" y="6850893"/>
                    <a:pt x="2827545" y="6856755"/>
                  </a:cubicBezTo>
                  <a:cubicBezTo>
                    <a:pt x="2823882" y="6858587"/>
                    <a:pt x="2818386" y="6861518"/>
                    <a:pt x="2812525" y="6864449"/>
                  </a:cubicBezTo>
                  <a:lnTo>
                    <a:pt x="2812525" y="6864449"/>
                  </a:lnTo>
                  <a:close/>
                  <a:moveTo>
                    <a:pt x="2663784" y="6758938"/>
                  </a:moveTo>
                  <a:cubicBezTo>
                    <a:pt x="2649496" y="6765899"/>
                    <a:pt x="2612495" y="6783851"/>
                    <a:pt x="2575859" y="6802168"/>
                  </a:cubicBezTo>
                  <a:lnTo>
                    <a:pt x="2490865" y="6844299"/>
                  </a:lnTo>
                  <a:cubicBezTo>
                    <a:pt x="2489766" y="6842834"/>
                    <a:pt x="2489033" y="6841368"/>
                    <a:pt x="2487567" y="6840270"/>
                  </a:cubicBezTo>
                  <a:cubicBezTo>
                    <a:pt x="2486468" y="6839903"/>
                    <a:pt x="2485736" y="6839537"/>
                    <a:pt x="2484637" y="6839537"/>
                  </a:cubicBezTo>
                  <a:lnTo>
                    <a:pt x="2489766" y="6745750"/>
                  </a:lnTo>
                  <a:cubicBezTo>
                    <a:pt x="2491964" y="6705451"/>
                    <a:pt x="2493795" y="6665151"/>
                    <a:pt x="2494528" y="6648665"/>
                  </a:cubicBezTo>
                  <a:cubicBezTo>
                    <a:pt x="2495994" y="6648299"/>
                    <a:pt x="2497459" y="6647566"/>
                    <a:pt x="2498558" y="6646467"/>
                  </a:cubicBezTo>
                  <a:lnTo>
                    <a:pt x="2580988" y="6700688"/>
                  </a:lnTo>
                  <a:cubicBezTo>
                    <a:pt x="2615792" y="6723768"/>
                    <a:pt x="2650595" y="6746116"/>
                    <a:pt x="2664151" y="6754909"/>
                  </a:cubicBezTo>
                  <a:cubicBezTo>
                    <a:pt x="2663418" y="6756374"/>
                    <a:pt x="2663418" y="6757840"/>
                    <a:pt x="2663784" y="6758938"/>
                  </a:cubicBezTo>
                  <a:lnTo>
                    <a:pt x="2663784" y="6758938"/>
                  </a:lnTo>
                  <a:close/>
                  <a:moveTo>
                    <a:pt x="2487934" y="6635110"/>
                  </a:moveTo>
                  <a:lnTo>
                    <a:pt x="2396345" y="6572463"/>
                  </a:lnTo>
                  <a:lnTo>
                    <a:pt x="2305122" y="6510550"/>
                  </a:lnTo>
                  <a:cubicBezTo>
                    <a:pt x="2305855" y="6508718"/>
                    <a:pt x="2306221" y="6506519"/>
                    <a:pt x="2305489" y="6504688"/>
                  </a:cubicBezTo>
                  <a:cubicBezTo>
                    <a:pt x="2304756" y="6502490"/>
                    <a:pt x="2303291" y="6500658"/>
                    <a:pt x="2301093" y="6499559"/>
                  </a:cubicBezTo>
                  <a:cubicBezTo>
                    <a:pt x="2301093" y="6499559"/>
                    <a:pt x="2300726" y="6499559"/>
                    <a:pt x="2300726" y="6499559"/>
                  </a:cubicBezTo>
                  <a:cubicBezTo>
                    <a:pt x="2304023" y="6486004"/>
                    <a:pt x="2310618" y="6457428"/>
                    <a:pt x="2316846" y="6428852"/>
                  </a:cubicBezTo>
                  <a:lnTo>
                    <a:pt x="2333332" y="6354482"/>
                  </a:lnTo>
                  <a:lnTo>
                    <a:pt x="2333332" y="6354482"/>
                  </a:lnTo>
                  <a:lnTo>
                    <a:pt x="2410999" y="6496262"/>
                  </a:lnTo>
                  <a:lnTo>
                    <a:pt x="2487934" y="6635110"/>
                  </a:lnTo>
                  <a:lnTo>
                    <a:pt x="2487934" y="6635110"/>
                  </a:lnTo>
                  <a:close/>
                  <a:moveTo>
                    <a:pt x="2071388" y="6258497"/>
                  </a:moveTo>
                  <a:lnTo>
                    <a:pt x="2197414" y="6303559"/>
                  </a:lnTo>
                  <a:lnTo>
                    <a:pt x="2326371" y="6349353"/>
                  </a:lnTo>
                  <a:lnTo>
                    <a:pt x="2225623" y="6368770"/>
                  </a:lnTo>
                  <a:cubicBezTo>
                    <a:pt x="2209870" y="6371701"/>
                    <a:pt x="2194117" y="6374998"/>
                    <a:pt x="2179462" y="6377562"/>
                  </a:cubicBezTo>
                  <a:lnTo>
                    <a:pt x="2069922" y="6259229"/>
                  </a:lnTo>
                  <a:cubicBezTo>
                    <a:pt x="2070655" y="6258863"/>
                    <a:pt x="2071021" y="6258863"/>
                    <a:pt x="2071388" y="6258497"/>
                  </a:cubicBezTo>
                  <a:close/>
                  <a:moveTo>
                    <a:pt x="2296330" y="6516045"/>
                  </a:moveTo>
                  <a:cubicBezTo>
                    <a:pt x="2296696" y="6516045"/>
                    <a:pt x="2297062" y="6516411"/>
                    <a:pt x="2297429" y="6516411"/>
                  </a:cubicBezTo>
                  <a:cubicBezTo>
                    <a:pt x="2299627" y="6516411"/>
                    <a:pt x="2301825" y="6515312"/>
                    <a:pt x="2303291" y="6513846"/>
                  </a:cubicBezTo>
                  <a:lnTo>
                    <a:pt x="2394147" y="6576127"/>
                  </a:lnTo>
                  <a:lnTo>
                    <a:pt x="2485736" y="6638407"/>
                  </a:lnTo>
                  <a:cubicBezTo>
                    <a:pt x="2485369" y="6639507"/>
                    <a:pt x="2485369" y="6640972"/>
                    <a:pt x="2485369" y="6642071"/>
                  </a:cubicBezTo>
                  <a:lnTo>
                    <a:pt x="2354580" y="6687133"/>
                  </a:lnTo>
                  <a:lnTo>
                    <a:pt x="2224524" y="6732561"/>
                  </a:lnTo>
                  <a:cubicBezTo>
                    <a:pt x="2223791" y="6731462"/>
                    <a:pt x="2223059" y="6730363"/>
                    <a:pt x="2221960" y="6729630"/>
                  </a:cubicBezTo>
                  <a:lnTo>
                    <a:pt x="2259328" y="6623387"/>
                  </a:lnTo>
                  <a:lnTo>
                    <a:pt x="2296330" y="6516045"/>
                  </a:lnTo>
                  <a:close/>
                  <a:moveTo>
                    <a:pt x="2563403" y="6996703"/>
                  </a:moveTo>
                  <a:lnTo>
                    <a:pt x="2635575" y="7122729"/>
                  </a:lnTo>
                  <a:lnTo>
                    <a:pt x="2617990" y="7150206"/>
                  </a:lnTo>
                  <a:cubicBezTo>
                    <a:pt x="2616158" y="7149107"/>
                    <a:pt x="2613594" y="7148741"/>
                    <a:pt x="2611762" y="7149840"/>
                  </a:cubicBezTo>
                  <a:lnTo>
                    <a:pt x="2550214" y="7004030"/>
                  </a:lnTo>
                  <a:lnTo>
                    <a:pt x="2495994" y="6877271"/>
                  </a:lnTo>
                  <a:cubicBezTo>
                    <a:pt x="2511380" y="6905114"/>
                    <a:pt x="2537392" y="6950909"/>
                    <a:pt x="2563403" y="6996703"/>
                  </a:cubicBezTo>
                  <a:close/>
                  <a:moveTo>
                    <a:pt x="2623485" y="7156434"/>
                  </a:moveTo>
                  <a:lnTo>
                    <a:pt x="2631545" y="7152038"/>
                  </a:lnTo>
                  <a:cubicBezTo>
                    <a:pt x="2635575" y="7149840"/>
                    <a:pt x="2639605" y="7147641"/>
                    <a:pt x="2642536" y="7146176"/>
                  </a:cubicBezTo>
                  <a:cubicBezTo>
                    <a:pt x="2643268" y="7146909"/>
                    <a:pt x="2643268" y="7147641"/>
                    <a:pt x="2644001" y="7148008"/>
                  </a:cubicBezTo>
                  <a:cubicBezTo>
                    <a:pt x="2646932" y="7149473"/>
                    <a:pt x="2650595" y="7149107"/>
                    <a:pt x="2652794" y="7146543"/>
                  </a:cubicBezTo>
                  <a:cubicBezTo>
                    <a:pt x="2664151" y="7153870"/>
                    <a:pt x="2690162" y="7169989"/>
                    <a:pt x="2716173" y="7185742"/>
                  </a:cubicBezTo>
                  <a:lnTo>
                    <a:pt x="2768562" y="7217982"/>
                  </a:lnTo>
                  <a:cubicBezTo>
                    <a:pt x="2752076" y="7211387"/>
                    <a:pt x="2726431" y="7201130"/>
                    <a:pt x="2700786" y="7191604"/>
                  </a:cubicBezTo>
                  <a:lnTo>
                    <a:pt x="2623119" y="7161563"/>
                  </a:lnTo>
                  <a:cubicBezTo>
                    <a:pt x="2623852" y="7160098"/>
                    <a:pt x="2623852" y="7158266"/>
                    <a:pt x="2623485" y="7156434"/>
                  </a:cubicBezTo>
                  <a:lnTo>
                    <a:pt x="2623485" y="7156434"/>
                  </a:lnTo>
                  <a:close/>
                  <a:moveTo>
                    <a:pt x="2938551" y="7471500"/>
                  </a:moveTo>
                  <a:cubicBezTo>
                    <a:pt x="2938184" y="7471500"/>
                    <a:pt x="2937818" y="7471500"/>
                    <a:pt x="2937452" y="7471500"/>
                  </a:cubicBezTo>
                  <a:lnTo>
                    <a:pt x="2942581" y="7443657"/>
                  </a:lnTo>
                  <a:cubicBezTo>
                    <a:pt x="2944779" y="7433033"/>
                    <a:pt x="2946611" y="7422775"/>
                    <a:pt x="2947710" y="7415448"/>
                  </a:cubicBezTo>
                  <a:cubicBezTo>
                    <a:pt x="2952839" y="7415448"/>
                    <a:pt x="2956869" y="7411051"/>
                    <a:pt x="2956869" y="7405922"/>
                  </a:cubicBezTo>
                  <a:cubicBezTo>
                    <a:pt x="2956869" y="7404823"/>
                    <a:pt x="2956869" y="7404090"/>
                    <a:pt x="2956502" y="7403358"/>
                  </a:cubicBezTo>
                  <a:cubicBezTo>
                    <a:pt x="2955770" y="7401159"/>
                    <a:pt x="2954304" y="7398962"/>
                    <a:pt x="2952106" y="7397862"/>
                  </a:cubicBezTo>
                  <a:cubicBezTo>
                    <a:pt x="2949175" y="7396397"/>
                    <a:pt x="2945878" y="7396763"/>
                    <a:pt x="2943314" y="7398595"/>
                  </a:cubicBezTo>
                  <a:cubicBezTo>
                    <a:pt x="2931224" y="7384673"/>
                    <a:pt x="2900084" y="7350236"/>
                    <a:pt x="2868943" y="7315066"/>
                  </a:cubicBezTo>
                  <a:lnTo>
                    <a:pt x="2790910" y="7228606"/>
                  </a:lnTo>
                  <a:lnTo>
                    <a:pt x="2951007" y="7230804"/>
                  </a:lnTo>
                  <a:lnTo>
                    <a:pt x="3111837" y="7232636"/>
                  </a:lnTo>
                  <a:lnTo>
                    <a:pt x="3023179" y="7354632"/>
                  </a:lnTo>
                  <a:lnTo>
                    <a:pt x="2938551" y="7471500"/>
                  </a:lnTo>
                  <a:close/>
                  <a:moveTo>
                    <a:pt x="2093369" y="5530549"/>
                  </a:moveTo>
                  <a:cubicBezTo>
                    <a:pt x="2093735" y="5530549"/>
                    <a:pt x="2094102" y="5531281"/>
                    <a:pt x="2094468" y="5531281"/>
                  </a:cubicBezTo>
                  <a:cubicBezTo>
                    <a:pt x="2095933" y="5530915"/>
                    <a:pt x="2096300" y="5529083"/>
                    <a:pt x="2095933" y="5527984"/>
                  </a:cubicBezTo>
                  <a:cubicBezTo>
                    <a:pt x="2095933" y="5527984"/>
                    <a:pt x="2095933" y="5527984"/>
                    <a:pt x="2095933" y="5527984"/>
                  </a:cubicBezTo>
                  <a:cubicBezTo>
                    <a:pt x="2095933" y="5527984"/>
                    <a:pt x="2095567" y="5527984"/>
                    <a:pt x="2095567" y="5527984"/>
                  </a:cubicBezTo>
                  <a:lnTo>
                    <a:pt x="2146490" y="5336747"/>
                  </a:lnTo>
                  <a:lnTo>
                    <a:pt x="2195216" y="5151004"/>
                  </a:lnTo>
                  <a:lnTo>
                    <a:pt x="2195582" y="5151004"/>
                  </a:lnTo>
                  <a:cubicBezTo>
                    <a:pt x="2196681" y="5151004"/>
                    <a:pt x="2197414" y="5151004"/>
                    <a:pt x="2198513" y="5150638"/>
                  </a:cubicBezTo>
                  <a:cubicBezTo>
                    <a:pt x="2202543" y="5149173"/>
                    <a:pt x="2204375" y="5144410"/>
                    <a:pt x="2202909" y="5140380"/>
                  </a:cubicBezTo>
                  <a:cubicBezTo>
                    <a:pt x="2202543" y="5139281"/>
                    <a:pt x="2201444" y="5138915"/>
                    <a:pt x="2201078" y="5138182"/>
                  </a:cubicBezTo>
                  <a:cubicBezTo>
                    <a:pt x="2209137" y="5126092"/>
                    <a:pt x="2228920" y="5095685"/>
                    <a:pt x="2248704" y="5065644"/>
                  </a:cubicBezTo>
                  <a:cubicBezTo>
                    <a:pt x="2269220" y="5034504"/>
                    <a:pt x="2289003" y="5003363"/>
                    <a:pt x="2296330" y="4991640"/>
                  </a:cubicBezTo>
                  <a:cubicBezTo>
                    <a:pt x="2296696" y="4992006"/>
                    <a:pt x="2297429" y="4992006"/>
                    <a:pt x="2298162" y="4992006"/>
                  </a:cubicBezTo>
                  <a:cubicBezTo>
                    <a:pt x="2298894" y="4992006"/>
                    <a:pt x="2299627" y="4992006"/>
                    <a:pt x="2300360" y="4991640"/>
                  </a:cubicBezTo>
                  <a:cubicBezTo>
                    <a:pt x="2303657" y="4990175"/>
                    <a:pt x="2305122" y="4986511"/>
                    <a:pt x="2304023" y="4983214"/>
                  </a:cubicBezTo>
                  <a:cubicBezTo>
                    <a:pt x="2302558" y="4979916"/>
                    <a:pt x="2298894" y="4978451"/>
                    <a:pt x="2295597" y="4979550"/>
                  </a:cubicBezTo>
                  <a:cubicBezTo>
                    <a:pt x="2294864" y="4979916"/>
                    <a:pt x="2294498" y="4980649"/>
                    <a:pt x="2293765" y="4981016"/>
                  </a:cubicBezTo>
                  <a:cubicBezTo>
                    <a:pt x="2276913" y="4971124"/>
                    <a:pt x="2215732" y="4936320"/>
                    <a:pt x="2154550" y="4901883"/>
                  </a:cubicBezTo>
                  <a:lnTo>
                    <a:pt x="2019732" y="4826047"/>
                  </a:lnTo>
                  <a:cubicBezTo>
                    <a:pt x="2021930" y="4820552"/>
                    <a:pt x="2019365" y="4813957"/>
                    <a:pt x="2013870" y="4811759"/>
                  </a:cubicBezTo>
                  <a:cubicBezTo>
                    <a:pt x="2012404" y="4811027"/>
                    <a:pt x="2010939" y="4811027"/>
                    <a:pt x="2009473" y="4811027"/>
                  </a:cubicBezTo>
                  <a:cubicBezTo>
                    <a:pt x="2008008" y="4811027"/>
                    <a:pt x="2006543" y="4811393"/>
                    <a:pt x="2005444" y="4811759"/>
                  </a:cubicBezTo>
                  <a:cubicBezTo>
                    <a:pt x="2002513" y="4812859"/>
                    <a:pt x="2000315" y="4815057"/>
                    <a:pt x="1999216" y="4817988"/>
                  </a:cubicBezTo>
                  <a:cubicBezTo>
                    <a:pt x="1999216" y="4818354"/>
                    <a:pt x="1999216" y="4818720"/>
                    <a:pt x="1999216" y="4819086"/>
                  </a:cubicBezTo>
                  <a:lnTo>
                    <a:pt x="1821167" y="4787580"/>
                  </a:lnTo>
                  <a:lnTo>
                    <a:pt x="1634692" y="4755340"/>
                  </a:lnTo>
                  <a:cubicBezTo>
                    <a:pt x="1633959" y="4753875"/>
                    <a:pt x="1632494" y="4753142"/>
                    <a:pt x="1631028" y="4753875"/>
                  </a:cubicBezTo>
                  <a:cubicBezTo>
                    <a:pt x="1630296" y="4754242"/>
                    <a:pt x="1629563" y="4754974"/>
                    <a:pt x="1629197" y="4755707"/>
                  </a:cubicBezTo>
                  <a:lnTo>
                    <a:pt x="1456643" y="4801502"/>
                  </a:lnTo>
                  <a:lnTo>
                    <a:pt x="1282624" y="4848395"/>
                  </a:lnTo>
                  <a:cubicBezTo>
                    <a:pt x="1282258" y="4848395"/>
                    <a:pt x="1281892" y="4847662"/>
                    <a:pt x="1281525" y="4848029"/>
                  </a:cubicBezTo>
                  <a:cubicBezTo>
                    <a:pt x="1280426" y="4848395"/>
                    <a:pt x="1279693" y="4849860"/>
                    <a:pt x="1280060" y="4850960"/>
                  </a:cubicBezTo>
                  <a:cubicBezTo>
                    <a:pt x="1280060" y="4850960"/>
                    <a:pt x="1280060" y="4850960"/>
                    <a:pt x="1280060" y="4850960"/>
                  </a:cubicBezTo>
                  <a:cubicBezTo>
                    <a:pt x="1280060" y="4851326"/>
                    <a:pt x="1280426" y="4850960"/>
                    <a:pt x="1280793" y="4851326"/>
                  </a:cubicBezTo>
                  <a:lnTo>
                    <a:pt x="1290318" y="4952806"/>
                  </a:lnTo>
                  <a:cubicBezTo>
                    <a:pt x="1295080" y="5003363"/>
                    <a:pt x="1300576" y="5054287"/>
                    <a:pt x="1300576" y="5054653"/>
                  </a:cubicBezTo>
                  <a:lnTo>
                    <a:pt x="1300576" y="5054653"/>
                  </a:lnTo>
                  <a:cubicBezTo>
                    <a:pt x="1300576" y="5055019"/>
                    <a:pt x="1300209" y="5055019"/>
                    <a:pt x="1300209" y="5055386"/>
                  </a:cubicBezTo>
                  <a:cubicBezTo>
                    <a:pt x="1300209" y="5055752"/>
                    <a:pt x="1300576" y="5055386"/>
                    <a:pt x="1300576" y="5055752"/>
                  </a:cubicBezTo>
                  <a:cubicBezTo>
                    <a:pt x="1301675" y="5059049"/>
                    <a:pt x="1317062" y="5111072"/>
                    <a:pt x="1332815" y="5162728"/>
                  </a:cubicBezTo>
                  <a:lnTo>
                    <a:pt x="1363223" y="5262010"/>
                  </a:lnTo>
                  <a:cubicBezTo>
                    <a:pt x="1361391" y="5262743"/>
                    <a:pt x="1360292" y="5264208"/>
                    <a:pt x="1359193" y="5266040"/>
                  </a:cubicBezTo>
                  <a:cubicBezTo>
                    <a:pt x="1357361" y="5270437"/>
                    <a:pt x="1359193" y="5275565"/>
                    <a:pt x="1363589" y="5277397"/>
                  </a:cubicBezTo>
                  <a:cubicBezTo>
                    <a:pt x="1364688" y="5277764"/>
                    <a:pt x="1365787" y="5278130"/>
                    <a:pt x="1367252" y="5278130"/>
                  </a:cubicBezTo>
                  <a:lnTo>
                    <a:pt x="1367985" y="5278130"/>
                  </a:lnTo>
                  <a:cubicBezTo>
                    <a:pt x="1373114" y="5296448"/>
                    <a:pt x="1385937" y="5344074"/>
                    <a:pt x="1399492" y="5392066"/>
                  </a:cubicBezTo>
                  <a:lnTo>
                    <a:pt x="1431365" y="5505270"/>
                  </a:lnTo>
                  <a:cubicBezTo>
                    <a:pt x="1429533" y="5506003"/>
                    <a:pt x="1427701" y="5507835"/>
                    <a:pt x="1426968" y="5509666"/>
                  </a:cubicBezTo>
                  <a:cubicBezTo>
                    <a:pt x="1424770" y="5514429"/>
                    <a:pt x="1426968" y="5519924"/>
                    <a:pt x="1431731" y="5522123"/>
                  </a:cubicBezTo>
                  <a:cubicBezTo>
                    <a:pt x="1432830" y="5522489"/>
                    <a:pt x="1434296" y="5522855"/>
                    <a:pt x="1435395" y="5522855"/>
                  </a:cubicBezTo>
                  <a:lnTo>
                    <a:pt x="1435761" y="5522855"/>
                  </a:lnTo>
                  <a:cubicBezTo>
                    <a:pt x="1440890" y="5543005"/>
                    <a:pt x="1454445" y="5596859"/>
                    <a:pt x="1468733" y="5650713"/>
                  </a:cubicBezTo>
                  <a:cubicBezTo>
                    <a:pt x="1483021" y="5704568"/>
                    <a:pt x="1496576" y="5756956"/>
                    <a:pt x="1502071" y="5777839"/>
                  </a:cubicBezTo>
                  <a:cubicBezTo>
                    <a:pt x="1496942" y="5780037"/>
                    <a:pt x="1494744" y="5785898"/>
                    <a:pt x="1496942" y="5791027"/>
                  </a:cubicBezTo>
                  <a:cubicBezTo>
                    <a:pt x="1498408" y="5794691"/>
                    <a:pt x="1502071" y="5796889"/>
                    <a:pt x="1506101" y="5796889"/>
                  </a:cubicBezTo>
                  <a:cubicBezTo>
                    <a:pt x="1507200" y="5796889"/>
                    <a:pt x="1508666" y="5796523"/>
                    <a:pt x="1509765" y="5796157"/>
                  </a:cubicBezTo>
                  <a:cubicBezTo>
                    <a:pt x="1514894" y="5794325"/>
                    <a:pt x="1517458" y="5788463"/>
                    <a:pt x="1515626" y="5783700"/>
                  </a:cubicBezTo>
                  <a:cubicBezTo>
                    <a:pt x="1515626" y="5783700"/>
                    <a:pt x="1515626" y="5783700"/>
                    <a:pt x="1515626" y="5783700"/>
                  </a:cubicBezTo>
                  <a:cubicBezTo>
                    <a:pt x="1534677" y="5773076"/>
                    <a:pt x="1583768" y="5745599"/>
                    <a:pt x="1632860" y="5717390"/>
                  </a:cubicBezTo>
                  <a:lnTo>
                    <a:pt x="1750094" y="5650713"/>
                  </a:lnTo>
                  <a:cubicBezTo>
                    <a:pt x="1751926" y="5652911"/>
                    <a:pt x="1754490" y="5654377"/>
                    <a:pt x="1757421" y="5654743"/>
                  </a:cubicBezTo>
                  <a:cubicBezTo>
                    <a:pt x="1758520" y="5654743"/>
                    <a:pt x="1759985" y="5654377"/>
                    <a:pt x="1761084" y="5654010"/>
                  </a:cubicBezTo>
                  <a:cubicBezTo>
                    <a:pt x="1765481" y="5652179"/>
                    <a:pt x="1767679" y="5647416"/>
                    <a:pt x="1766946" y="5643020"/>
                  </a:cubicBezTo>
                  <a:lnTo>
                    <a:pt x="1925578" y="5589166"/>
                  </a:lnTo>
                  <a:lnTo>
                    <a:pt x="2093369" y="5530549"/>
                  </a:lnTo>
                  <a:close/>
                  <a:moveTo>
                    <a:pt x="1632127" y="5712261"/>
                  </a:moveTo>
                  <a:cubicBezTo>
                    <a:pt x="1582303" y="5740470"/>
                    <a:pt x="1532845" y="5768680"/>
                    <a:pt x="1514527" y="5779304"/>
                  </a:cubicBezTo>
                  <a:cubicBezTo>
                    <a:pt x="1512696" y="5777106"/>
                    <a:pt x="1509765" y="5776007"/>
                    <a:pt x="1506834" y="5776007"/>
                  </a:cubicBezTo>
                  <a:lnTo>
                    <a:pt x="1473862" y="5648149"/>
                  </a:lnTo>
                  <a:cubicBezTo>
                    <a:pt x="1459940" y="5594294"/>
                    <a:pt x="1445653" y="5540807"/>
                    <a:pt x="1440523" y="5520291"/>
                  </a:cubicBezTo>
                  <a:cubicBezTo>
                    <a:pt x="1441989" y="5519558"/>
                    <a:pt x="1443088" y="5518459"/>
                    <a:pt x="1443821" y="5516993"/>
                  </a:cubicBezTo>
                  <a:lnTo>
                    <a:pt x="1596957" y="5579274"/>
                  </a:lnTo>
                  <a:lnTo>
                    <a:pt x="1749361" y="5640455"/>
                  </a:lnTo>
                  <a:cubicBezTo>
                    <a:pt x="1748995" y="5642287"/>
                    <a:pt x="1748995" y="5644119"/>
                    <a:pt x="1749361" y="5645584"/>
                  </a:cubicBezTo>
                  <a:lnTo>
                    <a:pt x="1632127" y="5712261"/>
                  </a:lnTo>
                  <a:close/>
                  <a:moveTo>
                    <a:pt x="1630296" y="4758638"/>
                  </a:moveTo>
                  <a:cubicBezTo>
                    <a:pt x="1630662" y="4759004"/>
                    <a:pt x="1630662" y="4759004"/>
                    <a:pt x="1631028" y="4759004"/>
                  </a:cubicBezTo>
                  <a:lnTo>
                    <a:pt x="1658871" y="4849860"/>
                  </a:lnTo>
                  <a:cubicBezTo>
                    <a:pt x="1669496" y="4884664"/>
                    <a:pt x="1680486" y="4919468"/>
                    <a:pt x="1685249" y="4934855"/>
                  </a:cubicBezTo>
                  <a:cubicBezTo>
                    <a:pt x="1682318" y="4936686"/>
                    <a:pt x="1680853" y="4939617"/>
                    <a:pt x="1681219" y="4942915"/>
                  </a:cubicBezTo>
                  <a:lnTo>
                    <a:pt x="1495477" y="4996402"/>
                  </a:lnTo>
                  <a:lnTo>
                    <a:pt x="1342707" y="5040731"/>
                  </a:lnTo>
                  <a:cubicBezTo>
                    <a:pt x="1336479" y="5019849"/>
                    <a:pt x="1326953" y="4988343"/>
                    <a:pt x="1317062" y="4956470"/>
                  </a:cubicBezTo>
                  <a:lnTo>
                    <a:pt x="1284822" y="4850960"/>
                  </a:lnTo>
                  <a:lnTo>
                    <a:pt x="1457742" y="4804798"/>
                  </a:lnTo>
                  <a:lnTo>
                    <a:pt x="1630296" y="4758638"/>
                  </a:lnTo>
                  <a:close/>
                  <a:moveTo>
                    <a:pt x="2058931" y="5495745"/>
                  </a:moveTo>
                  <a:cubicBezTo>
                    <a:pt x="2056001" y="5497210"/>
                    <a:pt x="2054169" y="5500507"/>
                    <a:pt x="2054902" y="5503805"/>
                  </a:cubicBezTo>
                  <a:lnTo>
                    <a:pt x="1909458" y="5570848"/>
                  </a:lnTo>
                  <a:lnTo>
                    <a:pt x="1773174" y="5634227"/>
                  </a:lnTo>
                  <a:cubicBezTo>
                    <a:pt x="1794789" y="5618107"/>
                    <a:pt x="1839118" y="5584769"/>
                    <a:pt x="1883447" y="5551065"/>
                  </a:cubicBezTo>
                  <a:lnTo>
                    <a:pt x="2005810" y="5458377"/>
                  </a:lnTo>
                  <a:cubicBezTo>
                    <a:pt x="2006176" y="5458377"/>
                    <a:pt x="2006176" y="5458743"/>
                    <a:pt x="2006543" y="5458743"/>
                  </a:cubicBezTo>
                  <a:cubicBezTo>
                    <a:pt x="2006909" y="5458743"/>
                    <a:pt x="2006909" y="5457644"/>
                    <a:pt x="2007275" y="5456911"/>
                  </a:cubicBezTo>
                  <a:lnTo>
                    <a:pt x="2102528" y="5300477"/>
                  </a:lnTo>
                  <a:lnTo>
                    <a:pt x="2187889" y="5159431"/>
                  </a:lnTo>
                  <a:cubicBezTo>
                    <a:pt x="2176532" y="5189838"/>
                    <a:pt x="2151986" y="5255782"/>
                    <a:pt x="2127074" y="5321726"/>
                  </a:cubicBezTo>
                  <a:lnTo>
                    <a:pt x="2062595" y="5495378"/>
                  </a:lnTo>
                  <a:cubicBezTo>
                    <a:pt x="2061130" y="5495378"/>
                    <a:pt x="2060031" y="5495378"/>
                    <a:pt x="2058931" y="5495745"/>
                  </a:cubicBezTo>
                  <a:lnTo>
                    <a:pt x="2058931" y="5495745"/>
                  </a:lnTo>
                  <a:close/>
                  <a:moveTo>
                    <a:pt x="1598423" y="5575977"/>
                  </a:moveTo>
                  <a:lnTo>
                    <a:pt x="1444920" y="5514429"/>
                  </a:lnTo>
                  <a:cubicBezTo>
                    <a:pt x="1445286" y="5512597"/>
                    <a:pt x="1445286" y="5511132"/>
                    <a:pt x="1444920" y="5509300"/>
                  </a:cubicBezTo>
                  <a:cubicBezTo>
                    <a:pt x="1444553" y="5508568"/>
                    <a:pt x="1443821" y="5508568"/>
                    <a:pt x="1443454" y="5507835"/>
                  </a:cubicBezTo>
                  <a:cubicBezTo>
                    <a:pt x="1456643" y="5494280"/>
                    <a:pt x="1490714" y="5459476"/>
                    <a:pt x="1524419" y="5424672"/>
                  </a:cubicBezTo>
                  <a:lnTo>
                    <a:pt x="1602086" y="5344074"/>
                  </a:lnTo>
                  <a:cubicBezTo>
                    <a:pt x="1604284" y="5345906"/>
                    <a:pt x="1606849" y="5346638"/>
                    <a:pt x="1609780" y="5346638"/>
                  </a:cubicBezTo>
                  <a:cubicBezTo>
                    <a:pt x="1611245" y="5346638"/>
                    <a:pt x="1612344" y="5346272"/>
                    <a:pt x="1613810" y="5345906"/>
                  </a:cubicBezTo>
                  <a:lnTo>
                    <a:pt x="1682318" y="5489151"/>
                  </a:lnTo>
                  <a:lnTo>
                    <a:pt x="1752658" y="5635326"/>
                  </a:lnTo>
                  <a:cubicBezTo>
                    <a:pt x="1751559" y="5636059"/>
                    <a:pt x="1750827" y="5636792"/>
                    <a:pt x="1750094" y="5637891"/>
                  </a:cubicBezTo>
                  <a:lnTo>
                    <a:pt x="1598423" y="5575977"/>
                  </a:lnTo>
                  <a:close/>
                  <a:moveTo>
                    <a:pt x="1369451" y="5260911"/>
                  </a:moveTo>
                  <a:cubicBezTo>
                    <a:pt x="1367985" y="5244792"/>
                    <a:pt x="1364322" y="5205591"/>
                    <a:pt x="1360292" y="5166758"/>
                  </a:cubicBezTo>
                  <a:lnTo>
                    <a:pt x="1350400" y="5069674"/>
                  </a:lnTo>
                  <a:lnTo>
                    <a:pt x="1477892" y="5200829"/>
                  </a:lnTo>
                  <a:lnTo>
                    <a:pt x="1600254" y="5325756"/>
                  </a:lnTo>
                  <a:cubicBezTo>
                    <a:pt x="1599522" y="5326489"/>
                    <a:pt x="1598789" y="5327588"/>
                    <a:pt x="1598423" y="5328687"/>
                  </a:cubicBezTo>
                  <a:cubicBezTo>
                    <a:pt x="1577907" y="5323191"/>
                    <a:pt x="1533944" y="5311468"/>
                    <a:pt x="1489981" y="5299378"/>
                  </a:cubicBezTo>
                  <a:cubicBezTo>
                    <a:pt x="1442355" y="5286556"/>
                    <a:pt x="1394363" y="5273733"/>
                    <a:pt x="1376411" y="5269337"/>
                  </a:cubicBezTo>
                  <a:cubicBezTo>
                    <a:pt x="1376778" y="5268238"/>
                    <a:pt x="1376778" y="5266773"/>
                    <a:pt x="1376411" y="5265674"/>
                  </a:cubicBezTo>
                  <a:cubicBezTo>
                    <a:pt x="1374946" y="5262743"/>
                    <a:pt x="1372015" y="5260911"/>
                    <a:pt x="1369451" y="5260911"/>
                  </a:cubicBezTo>
                  <a:lnTo>
                    <a:pt x="1369451" y="5260911"/>
                  </a:lnTo>
                  <a:close/>
                  <a:moveTo>
                    <a:pt x="2103993" y="4981748"/>
                  </a:moveTo>
                  <a:lnTo>
                    <a:pt x="2076517" y="4934855"/>
                  </a:lnTo>
                  <a:lnTo>
                    <a:pt x="2101062" y="4940717"/>
                  </a:lnTo>
                  <a:lnTo>
                    <a:pt x="2287171" y="4985046"/>
                  </a:lnTo>
                  <a:cubicBezTo>
                    <a:pt x="2267022" y="4986877"/>
                    <a:pt x="2220128" y="4991273"/>
                    <a:pt x="2173601" y="4996036"/>
                  </a:cubicBezTo>
                  <a:lnTo>
                    <a:pt x="2115717" y="5001898"/>
                  </a:lnTo>
                  <a:lnTo>
                    <a:pt x="2103993" y="4981748"/>
                  </a:lnTo>
                  <a:close/>
                  <a:moveTo>
                    <a:pt x="2100696" y="4983946"/>
                  </a:moveTo>
                  <a:lnTo>
                    <a:pt x="2111320" y="5002264"/>
                  </a:lnTo>
                  <a:lnTo>
                    <a:pt x="2057832" y="5007393"/>
                  </a:lnTo>
                  <a:cubicBezTo>
                    <a:pt x="2057832" y="5007027"/>
                    <a:pt x="2057832" y="5007027"/>
                    <a:pt x="2057832" y="5006661"/>
                  </a:cubicBezTo>
                  <a:cubicBezTo>
                    <a:pt x="2056367" y="5003363"/>
                    <a:pt x="2053070" y="5001532"/>
                    <a:pt x="2049773" y="5001898"/>
                  </a:cubicBezTo>
                  <a:lnTo>
                    <a:pt x="2033287" y="4924231"/>
                  </a:lnTo>
                  <a:lnTo>
                    <a:pt x="2071388" y="4933390"/>
                  </a:lnTo>
                  <a:lnTo>
                    <a:pt x="2100696" y="4983946"/>
                  </a:lnTo>
                  <a:close/>
                  <a:moveTo>
                    <a:pt x="1758520" y="5632762"/>
                  </a:moveTo>
                  <a:cubicBezTo>
                    <a:pt x="1757421" y="5632762"/>
                    <a:pt x="1756688" y="5633128"/>
                    <a:pt x="1755589" y="5633128"/>
                  </a:cubicBezTo>
                  <a:lnTo>
                    <a:pt x="1685982" y="5487319"/>
                  </a:lnTo>
                  <a:lnTo>
                    <a:pt x="1617107" y="5344074"/>
                  </a:lnTo>
                  <a:cubicBezTo>
                    <a:pt x="1619305" y="5342975"/>
                    <a:pt x="1620770" y="5341143"/>
                    <a:pt x="1621869" y="5338945"/>
                  </a:cubicBezTo>
                  <a:lnTo>
                    <a:pt x="1806879" y="5396829"/>
                  </a:lnTo>
                  <a:lnTo>
                    <a:pt x="2001414" y="5457278"/>
                  </a:lnTo>
                  <a:lnTo>
                    <a:pt x="1880516" y="5548134"/>
                  </a:lnTo>
                  <a:cubicBezTo>
                    <a:pt x="1831425" y="5584769"/>
                    <a:pt x="1783066" y="5621771"/>
                    <a:pt x="1765115" y="5635693"/>
                  </a:cubicBezTo>
                  <a:cubicBezTo>
                    <a:pt x="1763649" y="5633861"/>
                    <a:pt x="1761084" y="5632762"/>
                    <a:pt x="1758520" y="5632762"/>
                  </a:cubicBezTo>
                  <a:lnTo>
                    <a:pt x="1758520" y="5632762"/>
                  </a:lnTo>
                  <a:close/>
                  <a:moveTo>
                    <a:pt x="2041713" y="5006661"/>
                  </a:moveTo>
                  <a:lnTo>
                    <a:pt x="2041346" y="5006661"/>
                  </a:lnTo>
                  <a:lnTo>
                    <a:pt x="2017533" y="4986144"/>
                  </a:lnTo>
                  <a:lnTo>
                    <a:pt x="2042445" y="5006294"/>
                  </a:lnTo>
                  <a:cubicBezTo>
                    <a:pt x="2042079" y="5006294"/>
                    <a:pt x="2041713" y="5006661"/>
                    <a:pt x="2041713" y="5006661"/>
                  </a:cubicBezTo>
                  <a:lnTo>
                    <a:pt x="2041713" y="5006661"/>
                  </a:lnTo>
                  <a:close/>
                  <a:moveTo>
                    <a:pt x="1905429" y="4901883"/>
                  </a:moveTo>
                  <a:cubicBezTo>
                    <a:pt x="1906528" y="4901883"/>
                    <a:pt x="1907993" y="4901516"/>
                    <a:pt x="1909092" y="4901150"/>
                  </a:cubicBezTo>
                  <a:cubicBezTo>
                    <a:pt x="1910191" y="4900784"/>
                    <a:pt x="1910557" y="4899685"/>
                    <a:pt x="1911290" y="4898952"/>
                  </a:cubicBezTo>
                  <a:lnTo>
                    <a:pt x="2033287" y="5005195"/>
                  </a:lnTo>
                  <a:lnTo>
                    <a:pt x="1869892" y="4974421"/>
                  </a:lnTo>
                  <a:lnTo>
                    <a:pt x="1745698" y="4951341"/>
                  </a:lnTo>
                  <a:cubicBezTo>
                    <a:pt x="1745698" y="4950974"/>
                    <a:pt x="1745698" y="4950974"/>
                    <a:pt x="1745698" y="4950608"/>
                  </a:cubicBezTo>
                  <a:cubicBezTo>
                    <a:pt x="1761084" y="4945113"/>
                    <a:pt x="1790759" y="4934855"/>
                    <a:pt x="1820434" y="4924231"/>
                  </a:cubicBezTo>
                  <a:lnTo>
                    <a:pt x="1896636" y="4896754"/>
                  </a:lnTo>
                  <a:cubicBezTo>
                    <a:pt x="1898468" y="4900051"/>
                    <a:pt x="1901765" y="4901883"/>
                    <a:pt x="1905429" y="4901883"/>
                  </a:cubicBezTo>
                  <a:lnTo>
                    <a:pt x="1905429" y="4901883"/>
                  </a:lnTo>
                  <a:close/>
                  <a:moveTo>
                    <a:pt x="1689279" y="4951341"/>
                  </a:moveTo>
                  <a:cubicBezTo>
                    <a:pt x="1690378" y="4951341"/>
                    <a:pt x="1691477" y="4950974"/>
                    <a:pt x="1692576" y="4950608"/>
                  </a:cubicBezTo>
                  <a:cubicBezTo>
                    <a:pt x="1694774" y="4949876"/>
                    <a:pt x="1696240" y="4948044"/>
                    <a:pt x="1697339" y="4946212"/>
                  </a:cubicBezTo>
                  <a:cubicBezTo>
                    <a:pt x="1701369" y="4947311"/>
                    <a:pt x="1706498" y="4948410"/>
                    <a:pt x="1711627" y="4949509"/>
                  </a:cubicBezTo>
                  <a:lnTo>
                    <a:pt x="1722617" y="4952074"/>
                  </a:lnTo>
                  <a:cubicBezTo>
                    <a:pt x="1722617" y="4952806"/>
                    <a:pt x="1722617" y="4953539"/>
                    <a:pt x="1722984" y="4954638"/>
                  </a:cubicBezTo>
                  <a:lnTo>
                    <a:pt x="1686714" y="4964896"/>
                  </a:lnTo>
                  <a:lnTo>
                    <a:pt x="1689279" y="4951341"/>
                  </a:lnTo>
                  <a:lnTo>
                    <a:pt x="1689279" y="4951341"/>
                  </a:lnTo>
                  <a:close/>
                  <a:moveTo>
                    <a:pt x="1723716" y="4957569"/>
                  </a:moveTo>
                  <a:cubicBezTo>
                    <a:pt x="1724815" y="4960133"/>
                    <a:pt x="1727013" y="4961965"/>
                    <a:pt x="1729212" y="4963064"/>
                  </a:cubicBezTo>
                  <a:lnTo>
                    <a:pt x="1670228" y="5142212"/>
                  </a:lnTo>
                  <a:lnTo>
                    <a:pt x="1617473" y="5303775"/>
                  </a:lnTo>
                  <a:lnTo>
                    <a:pt x="1651178" y="5138182"/>
                  </a:lnTo>
                  <a:lnTo>
                    <a:pt x="1685249" y="4968560"/>
                  </a:lnTo>
                  <a:lnTo>
                    <a:pt x="1723716" y="4957569"/>
                  </a:lnTo>
                  <a:close/>
                  <a:moveTo>
                    <a:pt x="2053803" y="5017651"/>
                  </a:moveTo>
                  <a:cubicBezTo>
                    <a:pt x="2054169" y="5017651"/>
                    <a:pt x="2054169" y="5017285"/>
                    <a:pt x="2054535" y="5016918"/>
                  </a:cubicBezTo>
                  <a:lnTo>
                    <a:pt x="2084210" y="5044029"/>
                  </a:lnTo>
                  <a:lnTo>
                    <a:pt x="2053803" y="5017651"/>
                  </a:lnTo>
                  <a:close/>
                  <a:moveTo>
                    <a:pt x="2044644" y="5003730"/>
                  </a:moveTo>
                  <a:cubicBezTo>
                    <a:pt x="2032920" y="4993838"/>
                    <a:pt x="2006176" y="4971490"/>
                    <a:pt x="1978700" y="4949509"/>
                  </a:cubicBezTo>
                  <a:lnTo>
                    <a:pt x="1913855" y="4896754"/>
                  </a:lnTo>
                  <a:cubicBezTo>
                    <a:pt x="1913855" y="4896387"/>
                    <a:pt x="1914587" y="4896387"/>
                    <a:pt x="1914587" y="4896021"/>
                  </a:cubicBezTo>
                  <a:lnTo>
                    <a:pt x="2028524" y="4923498"/>
                  </a:lnTo>
                  <a:lnTo>
                    <a:pt x="2045743" y="5002264"/>
                  </a:lnTo>
                  <a:cubicBezTo>
                    <a:pt x="2045743" y="5002630"/>
                    <a:pt x="2045376" y="5002997"/>
                    <a:pt x="2044644" y="5003730"/>
                  </a:cubicBezTo>
                  <a:lnTo>
                    <a:pt x="2044644" y="5003730"/>
                  </a:lnTo>
                  <a:close/>
                  <a:moveTo>
                    <a:pt x="1914954" y="4892357"/>
                  </a:moveTo>
                  <a:cubicBezTo>
                    <a:pt x="1915320" y="4890892"/>
                    <a:pt x="1915320" y="4889427"/>
                    <a:pt x="1914954" y="4887961"/>
                  </a:cubicBezTo>
                  <a:cubicBezTo>
                    <a:pt x="1914954" y="4887961"/>
                    <a:pt x="1914587" y="4887595"/>
                    <a:pt x="1914587" y="4887595"/>
                  </a:cubicBezTo>
                  <a:lnTo>
                    <a:pt x="1958184" y="4858653"/>
                  </a:lnTo>
                  <a:cubicBezTo>
                    <a:pt x="1974670" y="4847662"/>
                    <a:pt x="1991156" y="4836672"/>
                    <a:pt x="2001047" y="4830077"/>
                  </a:cubicBezTo>
                  <a:cubicBezTo>
                    <a:pt x="2003246" y="4832275"/>
                    <a:pt x="2005810" y="4833741"/>
                    <a:pt x="2009107" y="4833741"/>
                  </a:cubicBezTo>
                  <a:lnTo>
                    <a:pt x="2009840" y="4833741"/>
                  </a:lnTo>
                  <a:cubicBezTo>
                    <a:pt x="2013137" y="4850227"/>
                    <a:pt x="2020098" y="4883565"/>
                    <a:pt x="2027425" y="4916537"/>
                  </a:cubicBezTo>
                  <a:lnTo>
                    <a:pt x="2027791" y="4919102"/>
                  </a:lnTo>
                  <a:lnTo>
                    <a:pt x="1914954" y="4892357"/>
                  </a:lnTo>
                  <a:close/>
                  <a:moveTo>
                    <a:pt x="1895903" y="4889060"/>
                  </a:moveTo>
                  <a:cubicBezTo>
                    <a:pt x="1895903" y="4890159"/>
                    <a:pt x="1895903" y="4891259"/>
                    <a:pt x="1895903" y="4892357"/>
                  </a:cubicBezTo>
                  <a:lnTo>
                    <a:pt x="1839485" y="4905546"/>
                  </a:lnTo>
                  <a:lnTo>
                    <a:pt x="1872457" y="4889793"/>
                  </a:lnTo>
                  <a:lnTo>
                    <a:pt x="1884546" y="4883932"/>
                  </a:lnTo>
                  <a:lnTo>
                    <a:pt x="1895903" y="4889060"/>
                  </a:lnTo>
                  <a:close/>
                  <a:moveTo>
                    <a:pt x="1875021" y="4900784"/>
                  </a:moveTo>
                  <a:lnTo>
                    <a:pt x="1819335" y="4920567"/>
                  </a:lnTo>
                  <a:cubicBezTo>
                    <a:pt x="1802483" y="4926429"/>
                    <a:pt x="1785630" y="4932657"/>
                    <a:pt x="1770976" y="4937786"/>
                  </a:cubicBezTo>
                  <a:cubicBezTo>
                    <a:pt x="1785630" y="4930825"/>
                    <a:pt x="1803215" y="4922399"/>
                    <a:pt x="1822999" y="4913240"/>
                  </a:cubicBezTo>
                  <a:lnTo>
                    <a:pt x="1875021" y="4900784"/>
                  </a:lnTo>
                  <a:close/>
                  <a:moveTo>
                    <a:pt x="1744232" y="4946212"/>
                  </a:moveTo>
                  <a:cubicBezTo>
                    <a:pt x="1742034" y="4942915"/>
                    <a:pt x="1738370" y="4940717"/>
                    <a:pt x="1734707" y="4940717"/>
                  </a:cubicBezTo>
                  <a:cubicBezTo>
                    <a:pt x="1733242" y="4940717"/>
                    <a:pt x="1732143" y="4941083"/>
                    <a:pt x="1730677" y="4941449"/>
                  </a:cubicBezTo>
                  <a:lnTo>
                    <a:pt x="1727746" y="4935588"/>
                  </a:lnTo>
                  <a:cubicBezTo>
                    <a:pt x="1747529" y="4931191"/>
                    <a:pt x="1772808" y="4925329"/>
                    <a:pt x="1798087" y="4919102"/>
                  </a:cubicBezTo>
                  <a:lnTo>
                    <a:pt x="1804314" y="4917636"/>
                  </a:lnTo>
                  <a:cubicBezTo>
                    <a:pt x="1777937" y="4930092"/>
                    <a:pt x="1756322" y="4940350"/>
                    <a:pt x="1744232" y="4946212"/>
                  </a:cubicBezTo>
                  <a:lnTo>
                    <a:pt x="1744232" y="4946212"/>
                  </a:lnTo>
                  <a:close/>
                  <a:moveTo>
                    <a:pt x="1727380" y="4942915"/>
                  </a:moveTo>
                  <a:cubicBezTo>
                    <a:pt x="1725914" y="4944013"/>
                    <a:pt x="1724449" y="4945479"/>
                    <a:pt x="1723716" y="4946945"/>
                  </a:cubicBezTo>
                  <a:lnTo>
                    <a:pt x="1697705" y="4942182"/>
                  </a:lnTo>
                  <a:lnTo>
                    <a:pt x="1723716" y="4936320"/>
                  </a:lnTo>
                  <a:lnTo>
                    <a:pt x="1727380" y="4942915"/>
                  </a:lnTo>
                  <a:close/>
                  <a:moveTo>
                    <a:pt x="1716756" y="4934122"/>
                  </a:moveTo>
                  <a:lnTo>
                    <a:pt x="1721518" y="4932290"/>
                  </a:lnTo>
                  <a:lnTo>
                    <a:pt x="1721884" y="4933023"/>
                  </a:lnTo>
                  <a:lnTo>
                    <a:pt x="1716756" y="4934122"/>
                  </a:lnTo>
                  <a:close/>
                  <a:moveTo>
                    <a:pt x="1541638" y="5010690"/>
                  </a:moveTo>
                  <a:lnTo>
                    <a:pt x="1681952" y="4970025"/>
                  </a:lnTo>
                  <a:cubicBezTo>
                    <a:pt x="1674625" y="5005928"/>
                    <a:pt x="1661070" y="5071872"/>
                    <a:pt x="1647514" y="5137816"/>
                  </a:cubicBezTo>
                  <a:lnTo>
                    <a:pt x="1610512" y="5320993"/>
                  </a:lnTo>
                  <a:cubicBezTo>
                    <a:pt x="1610146" y="5320993"/>
                    <a:pt x="1610146" y="5320627"/>
                    <a:pt x="1609780" y="5320627"/>
                  </a:cubicBezTo>
                  <a:cubicBezTo>
                    <a:pt x="1608314" y="5320627"/>
                    <a:pt x="1606483" y="5320993"/>
                    <a:pt x="1605017" y="5321360"/>
                  </a:cubicBezTo>
                  <a:cubicBezTo>
                    <a:pt x="1603918" y="5321726"/>
                    <a:pt x="1602819" y="5322459"/>
                    <a:pt x="1602086" y="5323191"/>
                  </a:cubicBezTo>
                  <a:lnTo>
                    <a:pt x="1480090" y="5197898"/>
                  </a:lnTo>
                  <a:lnTo>
                    <a:pt x="1350766" y="5065644"/>
                  </a:lnTo>
                  <a:lnTo>
                    <a:pt x="1541638" y="5010690"/>
                  </a:lnTo>
                  <a:close/>
                  <a:moveTo>
                    <a:pt x="2004345" y="5453980"/>
                  </a:moveTo>
                  <a:cubicBezTo>
                    <a:pt x="2004345" y="5453980"/>
                    <a:pt x="2004345" y="5453980"/>
                    <a:pt x="2004345" y="5453980"/>
                  </a:cubicBezTo>
                  <a:lnTo>
                    <a:pt x="1808344" y="5392799"/>
                  </a:lnTo>
                  <a:lnTo>
                    <a:pt x="1622969" y="5335281"/>
                  </a:lnTo>
                  <a:cubicBezTo>
                    <a:pt x="1624434" y="5329786"/>
                    <a:pt x="1621137" y="5323924"/>
                    <a:pt x="1615641" y="5321726"/>
                  </a:cubicBezTo>
                  <a:lnTo>
                    <a:pt x="1674258" y="5143311"/>
                  </a:lnTo>
                  <a:lnTo>
                    <a:pt x="1732875" y="4963797"/>
                  </a:lnTo>
                  <a:cubicBezTo>
                    <a:pt x="1733608" y="4963797"/>
                    <a:pt x="1733974" y="4964530"/>
                    <a:pt x="1734707" y="4964530"/>
                  </a:cubicBezTo>
                  <a:cubicBezTo>
                    <a:pt x="1736172" y="4964530"/>
                    <a:pt x="1737638" y="4964163"/>
                    <a:pt x="1739103" y="4963797"/>
                  </a:cubicBezTo>
                  <a:cubicBezTo>
                    <a:pt x="1742034" y="4962698"/>
                    <a:pt x="1744598" y="4960133"/>
                    <a:pt x="1745698" y="4957203"/>
                  </a:cubicBezTo>
                  <a:cubicBezTo>
                    <a:pt x="1745698" y="4956836"/>
                    <a:pt x="1745698" y="4956470"/>
                    <a:pt x="1745698" y="4956103"/>
                  </a:cubicBezTo>
                  <a:cubicBezTo>
                    <a:pt x="1770243" y="4960499"/>
                    <a:pt x="1830692" y="4971857"/>
                    <a:pt x="1891507" y="4982848"/>
                  </a:cubicBezTo>
                  <a:cubicBezTo>
                    <a:pt x="1953421" y="4993838"/>
                    <a:pt x="2014602" y="5004829"/>
                    <a:pt x="2038416" y="5009225"/>
                  </a:cubicBezTo>
                  <a:lnTo>
                    <a:pt x="2041346" y="5011789"/>
                  </a:lnTo>
                  <a:cubicBezTo>
                    <a:pt x="2041346" y="5012156"/>
                    <a:pt x="2041346" y="5012522"/>
                    <a:pt x="2041346" y="5012888"/>
                  </a:cubicBezTo>
                  <a:cubicBezTo>
                    <a:pt x="2042445" y="5015820"/>
                    <a:pt x="2045376" y="5018018"/>
                    <a:pt x="2048673" y="5018018"/>
                  </a:cubicBezTo>
                  <a:lnTo>
                    <a:pt x="2049040" y="5018384"/>
                  </a:lnTo>
                  <a:lnTo>
                    <a:pt x="2188255" y="5139281"/>
                  </a:lnTo>
                  <a:cubicBezTo>
                    <a:pt x="2187156" y="5141113"/>
                    <a:pt x="2186790" y="5143677"/>
                    <a:pt x="2187522" y="5145876"/>
                  </a:cubicBezTo>
                  <a:cubicBezTo>
                    <a:pt x="2187889" y="5146974"/>
                    <a:pt x="2188621" y="5147707"/>
                    <a:pt x="2189354" y="5148440"/>
                  </a:cubicBezTo>
                  <a:lnTo>
                    <a:pt x="2097765" y="5298646"/>
                  </a:lnTo>
                  <a:lnTo>
                    <a:pt x="2003978" y="5454347"/>
                  </a:lnTo>
                  <a:cubicBezTo>
                    <a:pt x="2004711" y="5454347"/>
                    <a:pt x="2004711" y="5453980"/>
                    <a:pt x="2004345" y="5453980"/>
                  </a:cubicBezTo>
                  <a:lnTo>
                    <a:pt x="2004345" y="5453980"/>
                  </a:lnTo>
                  <a:close/>
                  <a:moveTo>
                    <a:pt x="1955986" y="4855356"/>
                  </a:moveTo>
                  <a:lnTo>
                    <a:pt x="1912023" y="4885030"/>
                  </a:lnTo>
                  <a:cubicBezTo>
                    <a:pt x="1909458" y="4882100"/>
                    <a:pt x="1905062" y="4881001"/>
                    <a:pt x="1901399" y="4882100"/>
                  </a:cubicBezTo>
                  <a:cubicBezTo>
                    <a:pt x="1899933" y="4882832"/>
                    <a:pt x="1898468" y="4884298"/>
                    <a:pt x="1897369" y="4885763"/>
                  </a:cubicBezTo>
                  <a:lnTo>
                    <a:pt x="1888943" y="4881367"/>
                  </a:lnTo>
                  <a:lnTo>
                    <a:pt x="1986393" y="4835206"/>
                  </a:lnTo>
                  <a:cubicBezTo>
                    <a:pt x="1977601" y="4841068"/>
                    <a:pt x="1966976" y="4848395"/>
                    <a:pt x="1955986" y="4855356"/>
                  </a:cubicBezTo>
                  <a:lnTo>
                    <a:pt x="1955986" y="4855356"/>
                  </a:lnTo>
                  <a:close/>
                  <a:moveTo>
                    <a:pt x="1685982" y="4950242"/>
                  </a:moveTo>
                  <a:lnTo>
                    <a:pt x="1682685" y="4965629"/>
                  </a:lnTo>
                  <a:lnTo>
                    <a:pt x="1540539" y="5006661"/>
                  </a:lnTo>
                  <a:lnTo>
                    <a:pt x="1403522" y="5046227"/>
                  </a:lnTo>
                  <a:lnTo>
                    <a:pt x="1518924" y="5005195"/>
                  </a:lnTo>
                  <a:lnTo>
                    <a:pt x="1681585" y="4946578"/>
                  </a:lnTo>
                  <a:cubicBezTo>
                    <a:pt x="1683051" y="4948410"/>
                    <a:pt x="1684516" y="4949509"/>
                    <a:pt x="1685982" y="4950242"/>
                  </a:cubicBezTo>
                  <a:lnTo>
                    <a:pt x="1685982" y="4950242"/>
                  </a:lnTo>
                  <a:close/>
                  <a:moveTo>
                    <a:pt x="2123776" y="5074803"/>
                  </a:moveTo>
                  <a:lnTo>
                    <a:pt x="2057100" y="5014354"/>
                  </a:lnTo>
                  <a:cubicBezTo>
                    <a:pt x="2057466" y="5013255"/>
                    <a:pt x="2057832" y="5012156"/>
                    <a:pt x="2057832" y="5011057"/>
                  </a:cubicBezTo>
                  <a:lnTo>
                    <a:pt x="2113519" y="5005561"/>
                  </a:lnTo>
                  <a:lnTo>
                    <a:pt x="2188255" y="5133786"/>
                  </a:lnTo>
                  <a:cubicBezTo>
                    <a:pt x="2175433" y="5122063"/>
                    <a:pt x="2149788" y="5098249"/>
                    <a:pt x="2123776" y="5074803"/>
                  </a:cubicBezTo>
                  <a:lnTo>
                    <a:pt x="2123776" y="5074803"/>
                  </a:lnTo>
                  <a:close/>
                  <a:moveTo>
                    <a:pt x="2032187" y="4919834"/>
                  </a:moveTo>
                  <a:lnTo>
                    <a:pt x="2031455" y="4915438"/>
                  </a:lnTo>
                  <a:cubicBezTo>
                    <a:pt x="2024494" y="4882466"/>
                    <a:pt x="2017167" y="4849494"/>
                    <a:pt x="2013503" y="4832642"/>
                  </a:cubicBezTo>
                  <a:lnTo>
                    <a:pt x="2068823" y="4928260"/>
                  </a:lnTo>
                  <a:lnTo>
                    <a:pt x="2032187" y="4919834"/>
                  </a:lnTo>
                  <a:close/>
                  <a:moveTo>
                    <a:pt x="1884546" y="4879169"/>
                  </a:moveTo>
                  <a:lnTo>
                    <a:pt x="1875387" y="4874773"/>
                  </a:lnTo>
                  <a:lnTo>
                    <a:pt x="1969907" y="4839236"/>
                  </a:lnTo>
                  <a:lnTo>
                    <a:pt x="1884546" y="4879169"/>
                  </a:lnTo>
                  <a:close/>
                  <a:moveTo>
                    <a:pt x="1880516" y="4881001"/>
                  </a:moveTo>
                  <a:lnTo>
                    <a:pt x="1870991" y="4885397"/>
                  </a:lnTo>
                  <a:lnTo>
                    <a:pt x="1820800" y="4909210"/>
                  </a:lnTo>
                  <a:lnTo>
                    <a:pt x="1796987" y="4914705"/>
                  </a:lnTo>
                  <a:cubicBezTo>
                    <a:pt x="1771342" y="4920567"/>
                    <a:pt x="1745698" y="4926795"/>
                    <a:pt x="1725914" y="4931558"/>
                  </a:cubicBezTo>
                  <a:lnTo>
                    <a:pt x="1725548" y="4930459"/>
                  </a:lnTo>
                  <a:lnTo>
                    <a:pt x="1850109" y="4883932"/>
                  </a:lnTo>
                  <a:lnTo>
                    <a:pt x="1870991" y="4876238"/>
                  </a:lnTo>
                  <a:lnTo>
                    <a:pt x="1880516" y="4881001"/>
                  </a:lnTo>
                  <a:close/>
                  <a:moveTo>
                    <a:pt x="1848644" y="4880268"/>
                  </a:moveTo>
                  <a:lnTo>
                    <a:pt x="1723716" y="4927527"/>
                  </a:lnTo>
                  <a:lnTo>
                    <a:pt x="1685249" y="4853524"/>
                  </a:lnTo>
                  <a:cubicBezTo>
                    <a:pt x="1664367" y="4813225"/>
                    <a:pt x="1643118" y="4773292"/>
                    <a:pt x="1636157" y="4760470"/>
                  </a:cubicBezTo>
                  <a:cubicBezTo>
                    <a:pt x="1652643" y="4768530"/>
                    <a:pt x="1710161" y="4797471"/>
                    <a:pt x="1768045" y="4825681"/>
                  </a:cubicBezTo>
                  <a:lnTo>
                    <a:pt x="1866229" y="4874040"/>
                  </a:lnTo>
                  <a:lnTo>
                    <a:pt x="1848644" y="4880268"/>
                  </a:lnTo>
                  <a:close/>
                  <a:moveTo>
                    <a:pt x="1681585" y="4855356"/>
                  </a:moveTo>
                  <a:lnTo>
                    <a:pt x="1720419" y="4928627"/>
                  </a:lnTo>
                  <a:lnTo>
                    <a:pt x="1696606" y="4937419"/>
                  </a:lnTo>
                  <a:cubicBezTo>
                    <a:pt x="1694774" y="4934855"/>
                    <a:pt x="1691843" y="4933390"/>
                    <a:pt x="1688912" y="4933756"/>
                  </a:cubicBezTo>
                  <a:cubicBezTo>
                    <a:pt x="1684516" y="4918735"/>
                    <a:pt x="1673892" y="4883565"/>
                    <a:pt x="1662901" y="4848395"/>
                  </a:cubicBezTo>
                  <a:lnTo>
                    <a:pt x="1639821" y="4774757"/>
                  </a:lnTo>
                  <a:cubicBezTo>
                    <a:pt x="1649346" y="4794174"/>
                    <a:pt x="1665466" y="4824948"/>
                    <a:pt x="1681585" y="4855356"/>
                  </a:cubicBezTo>
                  <a:lnTo>
                    <a:pt x="1681585" y="4855356"/>
                  </a:lnTo>
                  <a:close/>
                  <a:moveTo>
                    <a:pt x="1518191" y="5001532"/>
                  </a:moveTo>
                  <a:lnTo>
                    <a:pt x="1349667" y="5061980"/>
                  </a:lnTo>
                  <a:cubicBezTo>
                    <a:pt x="1349301" y="5061614"/>
                    <a:pt x="1349301" y="5061614"/>
                    <a:pt x="1348935" y="5061614"/>
                  </a:cubicBezTo>
                  <a:cubicBezTo>
                    <a:pt x="1348202" y="5058317"/>
                    <a:pt x="1346370" y="5052455"/>
                    <a:pt x="1343806" y="5044395"/>
                  </a:cubicBezTo>
                  <a:lnTo>
                    <a:pt x="1496942" y="5000432"/>
                  </a:lnTo>
                  <a:lnTo>
                    <a:pt x="1634326" y="4960499"/>
                  </a:lnTo>
                  <a:lnTo>
                    <a:pt x="1518191" y="5001532"/>
                  </a:lnTo>
                  <a:close/>
                  <a:moveTo>
                    <a:pt x="1325854" y="5057584"/>
                  </a:moveTo>
                  <a:cubicBezTo>
                    <a:pt x="1320359" y="5056119"/>
                    <a:pt x="1314497" y="5055019"/>
                    <a:pt x="1310101" y="5053920"/>
                  </a:cubicBezTo>
                  <a:lnTo>
                    <a:pt x="1340142" y="5045128"/>
                  </a:lnTo>
                  <a:cubicBezTo>
                    <a:pt x="1342707" y="5052821"/>
                    <a:pt x="1344538" y="5058683"/>
                    <a:pt x="1345271" y="5061980"/>
                  </a:cubicBezTo>
                  <a:lnTo>
                    <a:pt x="1325854" y="5057584"/>
                  </a:lnTo>
                  <a:close/>
                  <a:moveTo>
                    <a:pt x="2198147" y="5135984"/>
                  </a:moveTo>
                  <a:cubicBezTo>
                    <a:pt x="2196681" y="5135618"/>
                    <a:pt x="2194849" y="5135618"/>
                    <a:pt x="2193384" y="5135984"/>
                  </a:cubicBezTo>
                  <a:lnTo>
                    <a:pt x="2117915" y="5005561"/>
                  </a:lnTo>
                  <a:lnTo>
                    <a:pt x="2174333" y="5000066"/>
                  </a:lnTo>
                  <a:cubicBezTo>
                    <a:pt x="2225257" y="4995303"/>
                    <a:pt x="2275814" y="4989808"/>
                    <a:pt x="2292300" y="4988343"/>
                  </a:cubicBezTo>
                  <a:cubicBezTo>
                    <a:pt x="2292666" y="4989075"/>
                    <a:pt x="2293033" y="4989442"/>
                    <a:pt x="2293399" y="4989808"/>
                  </a:cubicBezTo>
                  <a:cubicBezTo>
                    <a:pt x="2285706" y="5001165"/>
                    <a:pt x="2265190" y="5032305"/>
                    <a:pt x="2245040" y="5063446"/>
                  </a:cubicBezTo>
                  <a:lnTo>
                    <a:pt x="2198147" y="5135984"/>
                  </a:lnTo>
                  <a:close/>
                  <a:moveTo>
                    <a:pt x="2102162" y="4936686"/>
                  </a:moveTo>
                  <a:lnTo>
                    <a:pt x="2073952" y="4930092"/>
                  </a:lnTo>
                  <a:lnTo>
                    <a:pt x="2016068" y="4830810"/>
                  </a:lnTo>
                  <a:cubicBezTo>
                    <a:pt x="2016434" y="4830443"/>
                    <a:pt x="2017167" y="4829711"/>
                    <a:pt x="2017533" y="4829345"/>
                  </a:cubicBezTo>
                  <a:lnTo>
                    <a:pt x="2152719" y="4905913"/>
                  </a:lnTo>
                  <a:cubicBezTo>
                    <a:pt x="2208038" y="4937419"/>
                    <a:pt x="2263358" y="4968193"/>
                    <a:pt x="2286072" y="4981016"/>
                  </a:cubicBezTo>
                  <a:lnTo>
                    <a:pt x="2102162" y="4936686"/>
                  </a:lnTo>
                  <a:close/>
                  <a:moveTo>
                    <a:pt x="1998849" y="4824582"/>
                  </a:moveTo>
                  <a:lnTo>
                    <a:pt x="1870625" y="4872208"/>
                  </a:lnTo>
                  <a:lnTo>
                    <a:pt x="1769511" y="4822017"/>
                  </a:lnTo>
                  <a:cubicBezTo>
                    <a:pt x="1717488" y="4796373"/>
                    <a:pt x="1665466" y="4770728"/>
                    <a:pt x="1643484" y="4760103"/>
                  </a:cubicBezTo>
                  <a:lnTo>
                    <a:pt x="1820068" y="4791243"/>
                  </a:lnTo>
                  <a:lnTo>
                    <a:pt x="1998483" y="4822017"/>
                  </a:lnTo>
                  <a:cubicBezTo>
                    <a:pt x="1998483" y="4823116"/>
                    <a:pt x="1998483" y="4823849"/>
                    <a:pt x="1998849" y="4824582"/>
                  </a:cubicBezTo>
                  <a:lnTo>
                    <a:pt x="1998849" y="4824582"/>
                  </a:lnTo>
                  <a:close/>
                  <a:moveTo>
                    <a:pt x="1313398" y="4957935"/>
                  </a:moveTo>
                  <a:cubicBezTo>
                    <a:pt x="1322923" y="4989808"/>
                    <a:pt x="1332815" y="5021315"/>
                    <a:pt x="1339043" y="5042197"/>
                  </a:cubicBezTo>
                  <a:lnTo>
                    <a:pt x="1304239" y="5052455"/>
                  </a:lnTo>
                  <a:cubicBezTo>
                    <a:pt x="1303507" y="5042929"/>
                    <a:pt x="1299110" y="4997502"/>
                    <a:pt x="1294714" y="4952440"/>
                  </a:cubicBezTo>
                  <a:lnTo>
                    <a:pt x="1286288" y="4868178"/>
                  </a:lnTo>
                  <a:lnTo>
                    <a:pt x="1313398" y="4957935"/>
                  </a:lnTo>
                  <a:close/>
                  <a:moveTo>
                    <a:pt x="1324755" y="5061247"/>
                  </a:moveTo>
                  <a:lnTo>
                    <a:pt x="1344905" y="5065644"/>
                  </a:lnTo>
                  <a:lnTo>
                    <a:pt x="1344905" y="5065644"/>
                  </a:lnTo>
                  <a:cubicBezTo>
                    <a:pt x="1345271" y="5066376"/>
                    <a:pt x="1345637" y="5066743"/>
                    <a:pt x="1346370" y="5067109"/>
                  </a:cubicBezTo>
                  <a:lnTo>
                    <a:pt x="1355895" y="5166758"/>
                  </a:lnTo>
                  <a:cubicBezTo>
                    <a:pt x="1358826" y="5198997"/>
                    <a:pt x="1362123" y="5231236"/>
                    <a:pt x="1364322" y="5250653"/>
                  </a:cubicBezTo>
                  <a:lnTo>
                    <a:pt x="1337211" y="5160896"/>
                  </a:lnTo>
                  <a:cubicBezTo>
                    <a:pt x="1323290" y="5114735"/>
                    <a:pt x="1309002" y="5068574"/>
                    <a:pt x="1305338" y="5056851"/>
                  </a:cubicBezTo>
                  <a:cubicBezTo>
                    <a:pt x="1309368" y="5057950"/>
                    <a:pt x="1317062" y="5059782"/>
                    <a:pt x="1324755" y="5061247"/>
                  </a:cubicBezTo>
                  <a:close/>
                  <a:moveTo>
                    <a:pt x="1375679" y="5272635"/>
                  </a:moveTo>
                  <a:cubicBezTo>
                    <a:pt x="1393996" y="5277397"/>
                    <a:pt x="1441256" y="5290586"/>
                    <a:pt x="1488516" y="5303042"/>
                  </a:cubicBezTo>
                  <a:lnTo>
                    <a:pt x="1597324" y="5331618"/>
                  </a:lnTo>
                  <a:cubicBezTo>
                    <a:pt x="1596957" y="5333816"/>
                    <a:pt x="1597324" y="5336014"/>
                    <a:pt x="1598056" y="5338212"/>
                  </a:cubicBezTo>
                  <a:cubicBezTo>
                    <a:pt x="1598789" y="5339311"/>
                    <a:pt x="1599522" y="5340410"/>
                    <a:pt x="1600254" y="5341143"/>
                  </a:cubicBezTo>
                  <a:lnTo>
                    <a:pt x="1521854" y="5421741"/>
                  </a:lnTo>
                  <a:cubicBezTo>
                    <a:pt x="1487783" y="5456545"/>
                    <a:pt x="1454079" y="5491349"/>
                    <a:pt x="1441256" y="5505270"/>
                  </a:cubicBezTo>
                  <a:cubicBezTo>
                    <a:pt x="1439791" y="5504171"/>
                    <a:pt x="1437593" y="5503805"/>
                    <a:pt x="1435761" y="5504171"/>
                  </a:cubicBezTo>
                  <a:lnTo>
                    <a:pt x="1404254" y="5390235"/>
                  </a:lnTo>
                  <a:cubicBezTo>
                    <a:pt x="1391066" y="5342242"/>
                    <a:pt x="1377510" y="5294616"/>
                    <a:pt x="1372015" y="5276298"/>
                  </a:cubicBezTo>
                  <a:cubicBezTo>
                    <a:pt x="1373480" y="5275565"/>
                    <a:pt x="1374946" y="5274466"/>
                    <a:pt x="1375679" y="5272635"/>
                  </a:cubicBezTo>
                  <a:lnTo>
                    <a:pt x="1375679" y="5272635"/>
                  </a:lnTo>
                  <a:close/>
                  <a:moveTo>
                    <a:pt x="1789660" y="5630564"/>
                  </a:moveTo>
                  <a:lnTo>
                    <a:pt x="1910924" y="5574512"/>
                  </a:lnTo>
                  <a:cubicBezTo>
                    <a:pt x="1974303" y="5544836"/>
                    <a:pt x="2037317" y="5515528"/>
                    <a:pt x="2056001" y="5507102"/>
                  </a:cubicBezTo>
                  <a:cubicBezTo>
                    <a:pt x="2057466" y="5508934"/>
                    <a:pt x="2059298" y="5510033"/>
                    <a:pt x="2061496" y="5510033"/>
                  </a:cubicBezTo>
                  <a:cubicBezTo>
                    <a:pt x="2065526" y="5510033"/>
                    <a:pt x="2068823" y="5506736"/>
                    <a:pt x="2068823" y="5502706"/>
                  </a:cubicBezTo>
                  <a:cubicBezTo>
                    <a:pt x="2068823" y="5501973"/>
                    <a:pt x="2068823" y="5500874"/>
                    <a:pt x="2068457" y="5500141"/>
                  </a:cubicBezTo>
                  <a:cubicBezTo>
                    <a:pt x="2067724" y="5499042"/>
                    <a:pt x="2066991" y="5497943"/>
                    <a:pt x="2065526" y="5497210"/>
                  </a:cubicBezTo>
                  <a:lnTo>
                    <a:pt x="2130371" y="5323924"/>
                  </a:lnTo>
                  <a:lnTo>
                    <a:pt x="2184592" y="5177748"/>
                  </a:lnTo>
                  <a:cubicBezTo>
                    <a:pt x="2174700" y="5214384"/>
                    <a:pt x="2158580" y="5275199"/>
                    <a:pt x="2142461" y="5335648"/>
                  </a:cubicBezTo>
                  <a:cubicBezTo>
                    <a:pt x="2118281" y="5427236"/>
                    <a:pt x="2094102" y="5518825"/>
                    <a:pt x="2092270" y="5527252"/>
                  </a:cubicBezTo>
                  <a:cubicBezTo>
                    <a:pt x="2092270" y="5527252"/>
                    <a:pt x="2092270" y="5527618"/>
                    <a:pt x="2092270" y="5527618"/>
                  </a:cubicBezTo>
                  <a:lnTo>
                    <a:pt x="1925578" y="5584037"/>
                  </a:lnTo>
                  <a:lnTo>
                    <a:pt x="1789660" y="5630564"/>
                  </a:lnTo>
                  <a:close/>
                  <a:moveTo>
                    <a:pt x="2473280" y="4629315"/>
                  </a:moveTo>
                  <a:cubicBezTo>
                    <a:pt x="2474012" y="4631879"/>
                    <a:pt x="2476210" y="4633344"/>
                    <a:pt x="2478775" y="4633344"/>
                  </a:cubicBezTo>
                  <a:cubicBezTo>
                    <a:pt x="2479508" y="4633344"/>
                    <a:pt x="2479874" y="4633344"/>
                    <a:pt x="2480607" y="4632978"/>
                  </a:cubicBezTo>
                  <a:cubicBezTo>
                    <a:pt x="2483171" y="4631879"/>
                    <a:pt x="2485003" y="4629315"/>
                    <a:pt x="2484270" y="4626384"/>
                  </a:cubicBezTo>
                  <a:lnTo>
                    <a:pt x="2563037" y="4584985"/>
                  </a:lnTo>
                  <a:lnTo>
                    <a:pt x="2641437" y="4543587"/>
                  </a:lnTo>
                  <a:cubicBezTo>
                    <a:pt x="2642902" y="4545053"/>
                    <a:pt x="2645100" y="4545785"/>
                    <a:pt x="2647298" y="4545053"/>
                  </a:cubicBezTo>
                  <a:cubicBezTo>
                    <a:pt x="2650229" y="4543954"/>
                    <a:pt x="2652061" y="4540656"/>
                    <a:pt x="2651328" y="4537726"/>
                  </a:cubicBezTo>
                  <a:cubicBezTo>
                    <a:pt x="2650229" y="4534795"/>
                    <a:pt x="2646932" y="4532963"/>
                    <a:pt x="2644001" y="4533695"/>
                  </a:cubicBezTo>
                  <a:cubicBezTo>
                    <a:pt x="2642536" y="4534062"/>
                    <a:pt x="2641437" y="4535161"/>
                    <a:pt x="2640704" y="4536626"/>
                  </a:cubicBezTo>
                  <a:lnTo>
                    <a:pt x="2453496" y="4492664"/>
                  </a:lnTo>
                  <a:cubicBezTo>
                    <a:pt x="2453496" y="4491931"/>
                    <a:pt x="2453863" y="4491198"/>
                    <a:pt x="2453496" y="4490466"/>
                  </a:cubicBezTo>
                  <a:cubicBezTo>
                    <a:pt x="2452397" y="4487901"/>
                    <a:pt x="2449833" y="4486069"/>
                    <a:pt x="2447268" y="4486069"/>
                  </a:cubicBezTo>
                  <a:lnTo>
                    <a:pt x="2415762" y="4290436"/>
                  </a:lnTo>
                  <a:cubicBezTo>
                    <a:pt x="2415762" y="4290436"/>
                    <a:pt x="2415762" y="4290436"/>
                    <a:pt x="2415395" y="4290069"/>
                  </a:cubicBezTo>
                  <a:cubicBezTo>
                    <a:pt x="2415029" y="4289703"/>
                    <a:pt x="2415395" y="4289337"/>
                    <a:pt x="2415029" y="4289337"/>
                  </a:cubicBezTo>
                  <a:cubicBezTo>
                    <a:pt x="2414663" y="4289337"/>
                    <a:pt x="2414663" y="4289337"/>
                    <a:pt x="2414663" y="4289337"/>
                  </a:cubicBezTo>
                  <a:cubicBezTo>
                    <a:pt x="2414296" y="4288970"/>
                    <a:pt x="2413564" y="4288970"/>
                    <a:pt x="2413197" y="4289337"/>
                  </a:cubicBezTo>
                  <a:cubicBezTo>
                    <a:pt x="2413197" y="4289337"/>
                    <a:pt x="2412831" y="4289337"/>
                    <a:pt x="2412831" y="4289337"/>
                  </a:cubicBezTo>
                  <a:lnTo>
                    <a:pt x="2259328" y="4439542"/>
                  </a:lnTo>
                  <a:lnTo>
                    <a:pt x="2220494" y="4244641"/>
                  </a:lnTo>
                  <a:lnTo>
                    <a:pt x="2220494" y="4244641"/>
                  </a:lnTo>
                  <a:cubicBezTo>
                    <a:pt x="2220494" y="4244641"/>
                    <a:pt x="2220494" y="4244641"/>
                    <a:pt x="2220494" y="4244275"/>
                  </a:cubicBezTo>
                  <a:cubicBezTo>
                    <a:pt x="2220494" y="4243908"/>
                    <a:pt x="2220494" y="4244275"/>
                    <a:pt x="2220494" y="4244275"/>
                  </a:cubicBezTo>
                  <a:cubicBezTo>
                    <a:pt x="2220494" y="4244275"/>
                    <a:pt x="2220494" y="4243908"/>
                    <a:pt x="2220494" y="4243908"/>
                  </a:cubicBezTo>
                  <a:cubicBezTo>
                    <a:pt x="2220128" y="4243908"/>
                    <a:pt x="2220128" y="4243542"/>
                    <a:pt x="2219762" y="4243542"/>
                  </a:cubicBezTo>
                  <a:lnTo>
                    <a:pt x="2219762" y="4243542"/>
                  </a:lnTo>
                  <a:cubicBezTo>
                    <a:pt x="2219762" y="4243542"/>
                    <a:pt x="2219395" y="4243542"/>
                    <a:pt x="2219395" y="4243542"/>
                  </a:cubicBezTo>
                  <a:lnTo>
                    <a:pt x="2219395" y="4243542"/>
                  </a:lnTo>
                  <a:lnTo>
                    <a:pt x="2162244" y="4245374"/>
                  </a:lnTo>
                  <a:lnTo>
                    <a:pt x="2105092" y="4247572"/>
                  </a:lnTo>
                  <a:lnTo>
                    <a:pt x="2105092" y="4247572"/>
                  </a:lnTo>
                  <a:lnTo>
                    <a:pt x="2105092" y="4247572"/>
                  </a:lnTo>
                  <a:lnTo>
                    <a:pt x="2105092" y="4247572"/>
                  </a:lnTo>
                  <a:lnTo>
                    <a:pt x="2105092" y="4247572"/>
                  </a:lnTo>
                  <a:lnTo>
                    <a:pt x="2044277" y="4261494"/>
                  </a:lnTo>
                  <a:lnTo>
                    <a:pt x="1987492" y="4274316"/>
                  </a:lnTo>
                  <a:cubicBezTo>
                    <a:pt x="1986393" y="4272118"/>
                    <a:pt x="1983829" y="4271019"/>
                    <a:pt x="1981264" y="4271751"/>
                  </a:cubicBezTo>
                  <a:cubicBezTo>
                    <a:pt x="1979799" y="4272118"/>
                    <a:pt x="1978700" y="4273217"/>
                    <a:pt x="1977967" y="4274682"/>
                  </a:cubicBezTo>
                  <a:cubicBezTo>
                    <a:pt x="1977601" y="4275415"/>
                    <a:pt x="1977967" y="4275782"/>
                    <a:pt x="1977967" y="4276514"/>
                  </a:cubicBezTo>
                  <a:lnTo>
                    <a:pt x="1913855" y="4289703"/>
                  </a:lnTo>
                  <a:lnTo>
                    <a:pt x="1850109" y="4303258"/>
                  </a:lnTo>
                  <a:cubicBezTo>
                    <a:pt x="1849010" y="4300693"/>
                    <a:pt x="1846079" y="4299595"/>
                    <a:pt x="1843514" y="4300327"/>
                  </a:cubicBezTo>
                  <a:cubicBezTo>
                    <a:pt x="1842415" y="4300693"/>
                    <a:pt x="1841316" y="4301793"/>
                    <a:pt x="1840584" y="4302891"/>
                  </a:cubicBezTo>
                  <a:lnTo>
                    <a:pt x="1634326" y="4243176"/>
                  </a:lnTo>
                  <a:cubicBezTo>
                    <a:pt x="1633959" y="4242810"/>
                    <a:pt x="1633593" y="4242077"/>
                    <a:pt x="1632860" y="4242443"/>
                  </a:cubicBezTo>
                  <a:cubicBezTo>
                    <a:pt x="1632127" y="4242810"/>
                    <a:pt x="1632494" y="4243176"/>
                    <a:pt x="1632494" y="4243542"/>
                  </a:cubicBezTo>
                  <a:lnTo>
                    <a:pt x="1547133" y="4284207"/>
                  </a:lnTo>
                  <a:lnTo>
                    <a:pt x="1466901" y="4322675"/>
                  </a:lnTo>
                  <a:cubicBezTo>
                    <a:pt x="1464337" y="4320110"/>
                    <a:pt x="1460307" y="4320110"/>
                    <a:pt x="1457742" y="4322675"/>
                  </a:cubicBezTo>
                  <a:cubicBezTo>
                    <a:pt x="1455178" y="4325240"/>
                    <a:pt x="1455178" y="4329269"/>
                    <a:pt x="1457742" y="4331834"/>
                  </a:cubicBezTo>
                  <a:cubicBezTo>
                    <a:pt x="1459574" y="4333665"/>
                    <a:pt x="1462139" y="4334032"/>
                    <a:pt x="1464337" y="4333299"/>
                  </a:cubicBezTo>
                  <a:cubicBezTo>
                    <a:pt x="1466535" y="4332567"/>
                    <a:pt x="1468000" y="4330735"/>
                    <a:pt x="1468367" y="4328536"/>
                  </a:cubicBezTo>
                  <a:lnTo>
                    <a:pt x="1572778" y="4332567"/>
                  </a:lnTo>
                  <a:lnTo>
                    <a:pt x="1552628" y="4362241"/>
                  </a:lnTo>
                  <a:lnTo>
                    <a:pt x="1552628" y="4362241"/>
                  </a:lnTo>
                  <a:cubicBezTo>
                    <a:pt x="1552628" y="4362241"/>
                    <a:pt x="1552628" y="4362608"/>
                    <a:pt x="1552628" y="4362608"/>
                  </a:cubicBezTo>
                  <a:lnTo>
                    <a:pt x="1551896" y="4363340"/>
                  </a:lnTo>
                  <a:cubicBezTo>
                    <a:pt x="1551896" y="4363340"/>
                    <a:pt x="1551896" y="4363707"/>
                    <a:pt x="1551896" y="4363707"/>
                  </a:cubicBezTo>
                  <a:cubicBezTo>
                    <a:pt x="1551896" y="4363707"/>
                    <a:pt x="1551163" y="4364439"/>
                    <a:pt x="1551163" y="4365172"/>
                  </a:cubicBezTo>
                  <a:cubicBezTo>
                    <a:pt x="1551163" y="4365905"/>
                    <a:pt x="1551896" y="4365539"/>
                    <a:pt x="1552262" y="4365539"/>
                  </a:cubicBezTo>
                  <a:cubicBezTo>
                    <a:pt x="1552628" y="4365539"/>
                    <a:pt x="1552262" y="4365539"/>
                    <a:pt x="1552262" y="4365539"/>
                  </a:cubicBezTo>
                  <a:cubicBezTo>
                    <a:pt x="1552628" y="4365539"/>
                    <a:pt x="1552628" y="4365905"/>
                    <a:pt x="1552995" y="4365905"/>
                  </a:cubicBezTo>
                  <a:cubicBezTo>
                    <a:pt x="1553361" y="4365905"/>
                    <a:pt x="1553361" y="4366637"/>
                    <a:pt x="1553727" y="4366271"/>
                  </a:cubicBezTo>
                  <a:cubicBezTo>
                    <a:pt x="1554094" y="4365905"/>
                    <a:pt x="1553727" y="4365905"/>
                    <a:pt x="1554094" y="4365539"/>
                  </a:cubicBezTo>
                  <a:lnTo>
                    <a:pt x="1622602" y="4351251"/>
                  </a:lnTo>
                  <a:lnTo>
                    <a:pt x="1685982" y="4337695"/>
                  </a:lnTo>
                  <a:cubicBezTo>
                    <a:pt x="1687081" y="4339894"/>
                    <a:pt x="1688912" y="4340993"/>
                    <a:pt x="1691477" y="4340993"/>
                  </a:cubicBezTo>
                  <a:cubicBezTo>
                    <a:pt x="1691843" y="4340993"/>
                    <a:pt x="1692210" y="4340993"/>
                    <a:pt x="1692576" y="4340626"/>
                  </a:cubicBezTo>
                  <a:lnTo>
                    <a:pt x="1724815" y="4407670"/>
                  </a:lnTo>
                  <a:lnTo>
                    <a:pt x="1757421" y="4475079"/>
                  </a:lnTo>
                  <a:cubicBezTo>
                    <a:pt x="1755589" y="4476544"/>
                    <a:pt x="1754856" y="4479109"/>
                    <a:pt x="1755223" y="4481307"/>
                  </a:cubicBezTo>
                  <a:cubicBezTo>
                    <a:pt x="1755956" y="4483871"/>
                    <a:pt x="1758520" y="4485703"/>
                    <a:pt x="1761451" y="4485703"/>
                  </a:cubicBezTo>
                  <a:cubicBezTo>
                    <a:pt x="1762184" y="4485703"/>
                    <a:pt x="1762916" y="4485703"/>
                    <a:pt x="1763283" y="4485337"/>
                  </a:cubicBezTo>
                  <a:cubicBezTo>
                    <a:pt x="1766214" y="4484237"/>
                    <a:pt x="1767679" y="4481673"/>
                    <a:pt x="1767313" y="4478742"/>
                  </a:cubicBezTo>
                  <a:lnTo>
                    <a:pt x="1850842" y="4445404"/>
                  </a:lnTo>
                  <a:lnTo>
                    <a:pt x="1932539" y="4412432"/>
                  </a:lnTo>
                  <a:cubicBezTo>
                    <a:pt x="1934004" y="4414630"/>
                    <a:pt x="1936202" y="4416095"/>
                    <a:pt x="1938767" y="4416095"/>
                  </a:cubicBezTo>
                  <a:cubicBezTo>
                    <a:pt x="1939500" y="4416095"/>
                    <a:pt x="1940599" y="4416095"/>
                    <a:pt x="1941331" y="4415729"/>
                  </a:cubicBezTo>
                  <a:cubicBezTo>
                    <a:pt x="1942797" y="4414997"/>
                    <a:pt x="1944262" y="4413897"/>
                    <a:pt x="1945361" y="4412432"/>
                  </a:cubicBezTo>
                  <a:lnTo>
                    <a:pt x="2139163" y="4490466"/>
                  </a:lnTo>
                  <a:cubicBezTo>
                    <a:pt x="2138797" y="4491565"/>
                    <a:pt x="2138797" y="4492664"/>
                    <a:pt x="2138797" y="4493763"/>
                  </a:cubicBezTo>
                  <a:cubicBezTo>
                    <a:pt x="2139163" y="4494496"/>
                    <a:pt x="2139530" y="4495228"/>
                    <a:pt x="2140262" y="4495961"/>
                  </a:cubicBezTo>
                  <a:lnTo>
                    <a:pt x="2008374" y="4668881"/>
                  </a:lnTo>
                  <a:cubicBezTo>
                    <a:pt x="2007275" y="4668514"/>
                    <a:pt x="2006176" y="4668514"/>
                    <a:pt x="2005077" y="4668514"/>
                  </a:cubicBezTo>
                  <a:cubicBezTo>
                    <a:pt x="2002146" y="4669247"/>
                    <a:pt x="2000681" y="4672544"/>
                    <a:pt x="2001414" y="4675109"/>
                  </a:cubicBezTo>
                  <a:cubicBezTo>
                    <a:pt x="2001414" y="4675109"/>
                    <a:pt x="2001414" y="4675109"/>
                    <a:pt x="2001414" y="4675475"/>
                  </a:cubicBezTo>
                  <a:cubicBezTo>
                    <a:pt x="2002146" y="4677673"/>
                    <a:pt x="2003978" y="4679139"/>
                    <a:pt x="2006176" y="4679139"/>
                  </a:cubicBezTo>
                  <a:cubicBezTo>
                    <a:pt x="2007642" y="4685367"/>
                    <a:pt x="2010206" y="4696357"/>
                    <a:pt x="2013137" y="4707714"/>
                  </a:cubicBezTo>
                  <a:lnTo>
                    <a:pt x="2020464" y="4736656"/>
                  </a:lnTo>
                  <a:cubicBezTo>
                    <a:pt x="2019732" y="4737023"/>
                    <a:pt x="2018999" y="4737389"/>
                    <a:pt x="2018632" y="4738122"/>
                  </a:cubicBezTo>
                  <a:cubicBezTo>
                    <a:pt x="2017900" y="4739221"/>
                    <a:pt x="2017900" y="4740686"/>
                    <a:pt x="2018266" y="4742152"/>
                  </a:cubicBezTo>
                  <a:cubicBezTo>
                    <a:pt x="2018999" y="4744350"/>
                    <a:pt x="2020831" y="4745815"/>
                    <a:pt x="2023029" y="4745815"/>
                  </a:cubicBezTo>
                  <a:cubicBezTo>
                    <a:pt x="2023395" y="4745815"/>
                    <a:pt x="2024128" y="4745815"/>
                    <a:pt x="2024494" y="4745449"/>
                  </a:cubicBezTo>
                  <a:cubicBezTo>
                    <a:pt x="2024860" y="4745449"/>
                    <a:pt x="2025227" y="4744716"/>
                    <a:pt x="2025593" y="4744716"/>
                  </a:cubicBezTo>
                  <a:lnTo>
                    <a:pt x="2063694" y="4773292"/>
                  </a:lnTo>
                  <a:lnTo>
                    <a:pt x="2104360" y="4803700"/>
                  </a:lnTo>
                  <a:cubicBezTo>
                    <a:pt x="2104360" y="4803700"/>
                    <a:pt x="2103993" y="4804066"/>
                    <a:pt x="2103993" y="4804066"/>
                  </a:cubicBezTo>
                  <a:cubicBezTo>
                    <a:pt x="2104360" y="4805531"/>
                    <a:pt x="2105825" y="4806264"/>
                    <a:pt x="2107290" y="4805898"/>
                  </a:cubicBezTo>
                  <a:cubicBezTo>
                    <a:pt x="2108389" y="4805531"/>
                    <a:pt x="2108756" y="4804432"/>
                    <a:pt x="2108756" y="4803333"/>
                  </a:cubicBezTo>
                  <a:lnTo>
                    <a:pt x="2158580" y="4727131"/>
                  </a:lnTo>
                  <a:lnTo>
                    <a:pt x="2205474" y="4655326"/>
                  </a:lnTo>
                  <a:cubicBezTo>
                    <a:pt x="2206206" y="4655692"/>
                    <a:pt x="2206939" y="4656058"/>
                    <a:pt x="2207672" y="4656058"/>
                  </a:cubicBezTo>
                  <a:cubicBezTo>
                    <a:pt x="2208405" y="4656058"/>
                    <a:pt x="2209137" y="4656058"/>
                    <a:pt x="2209870" y="4655692"/>
                  </a:cubicBezTo>
                  <a:cubicBezTo>
                    <a:pt x="2213533" y="4654593"/>
                    <a:pt x="2215732" y="4650563"/>
                    <a:pt x="2214633" y="4646899"/>
                  </a:cubicBezTo>
                  <a:cubicBezTo>
                    <a:pt x="2213900" y="4645068"/>
                    <a:pt x="2212801" y="4643602"/>
                    <a:pt x="2210969" y="4642870"/>
                  </a:cubicBezTo>
                  <a:lnTo>
                    <a:pt x="2259328" y="4443938"/>
                  </a:lnTo>
                  <a:lnTo>
                    <a:pt x="2429317" y="4488634"/>
                  </a:lnTo>
                  <a:lnTo>
                    <a:pt x="2446536" y="4538458"/>
                  </a:lnTo>
                  <a:lnTo>
                    <a:pt x="2475478" y="4621621"/>
                  </a:lnTo>
                  <a:cubicBezTo>
                    <a:pt x="2473646" y="4624552"/>
                    <a:pt x="2472547" y="4627116"/>
                    <a:pt x="2473280" y="4629315"/>
                  </a:cubicBezTo>
                  <a:lnTo>
                    <a:pt x="2473280" y="4629315"/>
                  </a:lnTo>
                  <a:close/>
                  <a:moveTo>
                    <a:pt x="1965877" y="4419759"/>
                  </a:moveTo>
                  <a:lnTo>
                    <a:pt x="2137332" y="4466653"/>
                  </a:lnTo>
                  <a:lnTo>
                    <a:pt x="2141728" y="4487168"/>
                  </a:lnTo>
                  <a:cubicBezTo>
                    <a:pt x="2140629" y="4487535"/>
                    <a:pt x="2139896" y="4488634"/>
                    <a:pt x="2139163" y="4489366"/>
                  </a:cubicBezTo>
                  <a:lnTo>
                    <a:pt x="1965877" y="4419759"/>
                  </a:lnTo>
                  <a:close/>
                  <a:moveTo>
                    <a:pt x="1848644" y="4444305"/>
                  </a:moveTo>
                  <a:lnTo>
                    <a:pt x="1765115" y="4478010"/>
                  </a:lnTo>
                  <a:cubicBezTo>
                    <a:pt x="1765115" y="4477643"/>
                    <a:pt x="1764748" y="4477643"/>
                    <a:pt x="1764382" y="4477277"/>
                  </a:cubicBezTo>
                  <a:lnTo>
                    <a:pt x="1843881" y="4312783"/>
                  </a:lnTo>
                  <a:cubicBezTo>
                    <a:pt x="1844247" y="4312783"/>
                    <a:pt x="1844613" y="4313150"/>
                    <a:pt x="1844613" y="4313150"/>
                  </a:cubicBezTo>
                  <a:cubicBezTo>
                    <a:pt x="1845346" y="4313150"/>
                    <a:pt x="1845713" y="4313150"/>
                    <a:pt x="1846445" y="4312783"/>
                  </a:cubicBezTo>
                  <a:cubicBezTo>
                    <a:pt x="1846812" y="4312783"/>
                    <a:pt x="1846812" y="4312417"/>
                    <a:pt x="1847178" y="4312417"/>
                  </a:cubicBezTo>
                  <a:lnTo>
                    <a:pt x="1890042" y="4360043"/>
                  </a:lnTo>
                  <a:lnTo>
                    <a:pt x="1931806" y="4405838"/>
                  </a:lnTo>
                  <a:cubicBezTo>
                    <a:pt x="1931440" y="4406204"/>
                    <a:pt x="1931073" y="4406204"/>
                    <a:pt x="1931073" y="4406570"/>
                  </a:cubicBezTo>
                  <a:cubicBezTo>
                    <a:pt x="1930341" y="4408036"/>
                    <a:pt x="1930341" y="4409868"/>
                    <a:pt x="1930707" y="4411333"/>
                  </a:cubicBezTo>
                  <a:lnTo>
                    <a:pt x="1848644" y="4444305"/>
                  </a:lnTo>
                  <a:close/>
                  <a:moveTo>
                    <a:pt x="1727013" y="4408402"/>
                  </a:moveTo>
                  <a:lnTo>
                    <a:pt x="1694041" y="4340993"/>
                  </a:lnTo>
                  <a:cubicBezTo>
                    <a:pt x="1694774" y="4340626"/>
                    <a:pt x="1695507" y="4340260"/>
                    <a:pt x="1695873" y="4339527"/>
                  </a:cubicBezTo>
                  <a:cubicBezTo>
                    <a:pt x="1695873" y="4338795"/>
                    <a:pt x="1695873" y="4338062"/>
                    <a:pt x="1695873" y="4337329"/>
                  </a:cubicBezTo>
                  <a:lnTo>
                    <a:pt x="1767679" y="4323774"/>
                  </a:lnTo>
                  <a:lnTo>
                    <a:pt x="1839485" y="4309852"/>
                  </a:lnTo>
                  <a:cubicBezTo>
                    <a:pt x="1839851" y="4310585"/>
                    <a:pt x="1840217" y="4310952"/>
                    <a:pt x="1840584" y="4311318"/>
                  </a:cubicBezTo>
                  <a:lnTo>
                    <a:pt x="1761084" y="4475812"/>
                  </a:lnTo>
                  <a:cubicBezTo>
                    <a:pt x="1760352" y="4475812"/>
                    <a:pt x="1759619" y="4475812"/>
                    <a:pt x="1759253" y="4475812"/>
                  </a:cubicBezTo>
                  <a:lnTo>
                    <a:pt x="1727013" y="4408402"/>
                  </a:lnTo>
                  <a:close/>
                  <a:moveTo>
                    <a:pt x="1555925" y="4362974"/>
                  </a:moveTo>
                  <a:lnTo>
                    <a:pt x="1575709" y="4333665"/>
                  </a:lnTo>
                  <a:lnTo>
                    <a:pt x="1676090" y="4337695"/>
                  </a:lnTo>
                  <a:lnTo>
                    <a:pt x="1620770" y="4349419"/>
                  </a:lnTo>
                  <a:lnTo>
                    <a:pt x="1555925" y="4362974"/>
                  </a:lnTo>
                  <a:close/>
                  <a:moveTo>
                    <a:pt x="1977967" y="4280910"/>
                  </a:moveTo>
                  <a:cubicBezTo>
                    <a:pt x="1978333" y="4281643"/>
                    <a:pt x="1978700" y="4282009"/>
                    <a:pt x="1979066" y="4282742"/>
                  </a:cubicBezTo>
                  <a:lnTo>
                    <a:pt x="1958184" y="4343924"/>
                  </a:lnTo>
                  <a:lnTo>
                    <a:pt x="1938034" y="4403273"/>
                  </a:lnTo>
                  <a:cubicBezTo>
                    <a:pt x="1936935" y="4402907"/>
                    <a:pt x="1935836" y="4402907"/>
                    <a:pt x="1934737" y="4402907"/>
                  </a:cubicBezTo>
                  <a:cubicBezTo>
                    <a:pt x="1934004" y="4402907"/>
                    <a:pt x="1934004" y="4403639"/>
                    <a:pt x="1933638" y="4404006"/>
                  </a:cubicBezTo>
                  <a:lnTo>
                    <a:pt x="1892240" y="4357845"/>
                  </a:lnTo>
                  <a:lnTo>
                    <a:pt x="1849010" y="4310585"/>
                  </a:lnTo>
                  <a:cubicBezTo>
                    <a:pt x="1849376" y="4309852"/>
                    <a:pt x="1849376" y="4309120"/>
                    <a:pt x="1849376" y="4308021"/>
                  </a:cubicBezTo>
                  <a:lnTo>
                    <a:pt x="1913122" y="4294832"/>
                  </a:lnTo>
                  <a:lnTo>
                    <a:pt x="1977967" y="4280910"/>
                  </a:lnTo>
                  <a:close/>
                  <a:moveTo>
                    <a:pt x="2639971" y="4541023"/>
                  </a:moveTo>
                  <a:lnTo>
                    <a:pt x="2561205" y="4582421"/>
                  </a:lnTo>
                  <a:lnTo>
                    <a:pt x="2482438" y="4624185"/>
                  </a:lnTo>
                  <a:cubicBezTo>
                    <a:pt x="2481706" y="4623452"/>
                    <a:pt x="2480607" y="4622720"/>
                    <a:pt x="2479141" y="4622720"/>
                  </a:cubicBezTo>
                  <a:lnTo>
                    <a:pt x="2464487" y="4560440"/>
                  </a:lnTo>
                  <a:lnTo>
                    <a:pt x="2449833" y="4499625"/>
                  </a:lnTo>
                  <a:cubicBezTo>
                    <a:pt x="2451298" y="4498892"/>
                    <a:pt x="2452397" y="4498159"/>
                    <a:pt x="2453130" y="4496694"/>
                  </a:cubicBezTo>
                  <a:lnTo>
                    <a:pt x="2639971" y="4541023"/>
                  </a:lnTo>
                  <a:cubicBezTo>
                    <a:pt x="2639971" y="4540656"/>
                    <a:pt x="2639605" y="4540656"/>
                    <a:pt x="2639971" y="4541023"/>
                  </a:cubicBezTo>
                  <a:lnTo>
                    <a:pt x="2639971" y="4541023"/>
                  </a:lnTo>
                  <a:close/>
                  <a:moveTo>
                    <a:pt x="2138431" y="4630047"/>
                  </a:moveTo>
                  <a:cubicBezTo>
                    <a:pt x="2150520" y="4616858"/>
                    <a:pt x="2162244" y="4604402"/>
                    <a:pt x="2168838" y="4597441"/>
                  </a:cubicBezTo>
                  <a:lnTo>
                    <a:pt x="2150520" y="4656424"/>
                  </a:lnTo>
                  <a:lnTo>
                    <a:pt x="2108756" y="4661554"/>
                  </a:lnTo>
                  <a:lnTo>
                    <a:pt x="2138431" y="4630047"/>
                  </a:lnTo>
                  <a:close/>
                  <a:moveTo>
                    <a:pt x="2201078" y="4647632"/>
                  </a:moveTo>
                  <a:cubicBezTo>
                    <a:pt x="2200711" y="4648365"/>
                    <a:pt x="2201078" y="4649097"/>
                    <a:pt x="2200711" y="4649830"/>
                  </a:cubicBezTo>
                  <a:lnTo>
                    <a:pt x="2154184" y="4655326"/>
                  </a:lnTo>
                  <a:lnTo>
                    <a:pt x="2172502" y="4596709"/>
                  </a:lnTo>
                  <a:lnTo>
                    <a:pt x="2172868" y="4596709"/>
                  </a:lnTo>
                  <a:cubicBezTo>
                    <a:pt x="2173234" y="4596709"/>
                    <a:pt x="2173967" y="4596709"/>
                    <a:pt x="2174333" y="4596343"/>
                  </a:cubicBezTo>
                  <a:lnTo>
                    <a:pt x="2188255" y="4621254"/>
                  </a:lnTo>
                  <a:cubicBezTo>
                    <a:pt x="2193750" y="4631146"/>
                    <a:pt x="2199246" y="4640305"/>
                    <a:pt x="2202543" y="4645801"/>
                  </a:cubicBezTo>
                  <a:cubicBezTo>
                    <a:pt x="2202177" y="4646899"/>
                    <a:pt x="2201444" y="4646899"/>
                    <a:pt x="2201078" y="4647632"/>
                  </a:cubicBezTo>
                  <a:lnTo>
                    <a:pt x="2201078" y="4647632"/>
                  </a:lnTo>
                  <a:close/>
                  <a:moveTo>
                    <a:pt x="2149421" y="4487535"/>
                  </a:moveTo>
                  <a:lnTo>
                    <a:pt x="2151986" y="4477277"/>
                  </a:lnTo>
                  <a:lnTo>
                    <a:pt x="2153818" y="4487901"/>
                  </a:lnTo>
                  <a:lnTo>
                    <a:pt x="2150887" y="4489366"/>
                  </a:lnTo>
                  <a:cubicBezTo>
                    <a:pt x="2150154" y="4488634"/>
                    <a:pt x="2149788" y="4487901"/>
                    <a:pt x="2149421" y="4487535"/>
                  </a:cubicBezTo>
                  <a:lnTo>
                    <a:pt x="2149421" y="4487535"/>
                  </a:lnTo>
                  <a:close/>
                  <a:moveTo>
                    <a:pt x="2145758" y="4502189"/>
                  </a:moveTo>
                  <a:cubicBezTo>
                    <a:pt x="2148322" y="4511348"/>
                    <a:pt x="2152719" y="4527101"/>
                    <a:pt x="2157115" y="4542854"/>
                  </a:cubicBezTo>
                  <a:lnTo>
                    <a:pt x="2169571" y="4585718"/>
                  </a:lnTo>
                  <a:cubicBezTo>
                    <a:pt x="2167373" y="4587184"/>
                    <a:pt x="2166274" y="4589382"/>
                    <a:pt x="2166640" y="4591946"/>
                  </a:cubicBezTo>
                  <a:lnTo>
                    <a:pt x="2116083" y="4617591"/>
                  </a:lnTo>
                  <a:lnTo>
                    <a:pt x="2145758" y="4502189"/>
                  </a:lnTo>
                  <a:close/>
                  <a:moveTo>
                    <a:pt x="2164076" y="4597441"/>
                  </a:moveTo>
                  <a:lnTo>
                    <a:pt x="2106191" y="4655692"/>
                  </a:lnTo>
                  <a:lnTo>
                    <a:pt x="2114618" y="4622720"/>
                  </a:lnTo>
                  <a:lnTo>
                    <a:pt x="2164076" y="4597441"/>
                  </a:lnTo>
                  <a:close/>
                  <a:moveTo>
                    <a:pt x="2174333" y="4584985"/>
                  </a:moveTo>
                  <a:cubicBezTo>
                    <a:pt x="2173967" y="4584985"/>
                    <a:pt x="2173967" y="4584985"/>
                    <a:pt x="2173601" y="4584985"/>
                  </a:cubicBezTo>
                  <a:lnTo>
                    <a:pt x="2169571" y="4560440"/>
                  </a:lnTo>
                  <a:lnTo>
                    <a:pt x="2174700" y="4573262"/>
                  </a:lnTo>
                  <a:lnTo>
                    <a:pt x="2177264" y="4579857"/>
                  </a:lnTo>
                  <a:lnTo>
                    <a:pt x="2174333" y="4584985"/>
                  </a:lnTo>
                  <a:close/>
                  <a:moveTo>
                    <a:pt x="2165907" y="4559707"/>
                  </a:moveTo>
                  <a:cubicBezTo>
                    <a:pt x="2164442" y="4553845"/>
                    <a:pt x="2162610" y="4547983"/>
                    <a:pt x="2160778" y="4542122"/>
                  </a:cubicBezTo>
                  <a:cubicBezTo>
                    <a:pt x="2159679" y="4537726"/>
                    <a:pt x="2158214" y="4533329"/>
                    <a:pt x="2157115" y="4528933"/>
                  </a:cubicBezTo>
                  <a:lnTo>
                    <a:pt x="2163343" y="4544320"/>
                  </a:lnTo>
                  <a:lnTo>
                    <a:pt x="2165907" y="4559707"/>
                  </a:lnTo>
                  <a:close/>
                  <a:moveTo>
                    <a:pt x="2149055" y="4499258"/>
                  </a:moveTo>
                  <a:cubicBezTo>
                    <a:pt x="2151253" y="4497793"/>
                    <a:pt x="2152352" y="4495228"/>
                    <a:pt x="2151986" y="4492298"/>
                  </a:cubicBezTo>
                  <a:lnTo>
                    <a:pt x="2154184" y="4491198"/>
                  </a:lnTo>
                  <a:lnTo>
                    <a:pt x="2160046" y="4527101"/>
                  </a:lnTo>
                  <a:lnTo>
                    <a:pt x="2149055" y="4499258"/>
                  </a:lnTo>
                  <a:close/>
                  <a:moveTo>
                    <a:pt x="2191552" y="4620156"/>
                  </a:moveTo>
                  <a:lnTo>
                    <a:pt x="2176898" y="4595243"/>
                  </a:lnTo>
                  <a:cubicBezTo>
                    <a:pt x="2178730" y="4593778"/>
                    <a:pt x="2179462" y="4591213"/>
                    <a:pt x="2178730" y="4589015"/>
                  </a:cubicBezTo>
                  <a:cubicBezTo>
                    <a:pt x="2178363" y="4587916"/>
                    <a:pt x="2177631" y="4587550"/>
                    <a:pt x="2176898" y="4586817"/>
                  </a:cubicBezTo>
                  <a:lnTo>
                    <a:pt x="2178730" y="4583886"/>
                  </a:lnTo>
                  <a:lnTo>
                    <a:pt x="2196315" y="4628582"/>
                  </a:lnTo>
                  <a:lnTo>
                    <a:pt x="2191552" y="4620156"/>
                  </a:lnTo>
                  <a:close/>
                  <a:moveTo>
                    <a:pt x="2181294" y="4579857"/>
                  </a:moveTo>
                  <a:lnTo>
                    <a:pt x="2183126" y="4576559"/>
                  </a:lnTo>
                  <a:lnTo>
                    <a:pt x="2193384" y="4610997"/>
                  </a:lnTo>
                  <a:lnTo>
                    <a:pt x="2181294" y="4579857"/>
                  </a:lnTo>
                  <a:close/>
                  <a:moveTo>
                    <a:pt x="2179462" y="4575826"/>
                  </a:moveTo>
                  <a:lnTo>
                    <a:pt x="2177997" y="4571796"/>
                  </a:lnTo>
                  <a:lnTo>
                    <a:pt x="2166640" y="4543221"/>
                  </a:lnTo>
                  <a:lnTo>
                    <a:pt x="2164442" y="4529299"/>
                  </a:lnTo>
                  <a:lnTo>
                    <a:pt x="2158580" y="4495595"/>
                  </a:lnTo>
                  <a:lnTo>
                    <a:pt x="2177997" y="4560440"/>
                  </a:lnTo>
                  <a:lnTo>
                    <a:pt x="2181661" y="4571796"/>
                  </a:lnTo>
                  <a:lnTo>
                    <a:pt x="2179462" y="4575826"/>
                  </a:lnTo>
                  <a:close/>
                  <a:moveTo>
                    <a:pt x="2200711" y="4467019"/>
                  </a:moveTo>
                  <a:lnTo>
                    <a:pt x="2159313" y="4485337"/>
                  </a:lnTo>
                  <a:lnTo>
                    <a:pt x="2155649" y="4473247"/>
                  </a:lnTo>
                  <a:cubicBezTo>
                    <a:pt x="2156748" y="4472514"/>
                    <a:pt x="2157847" y="4471049"/>
                    <a:pt x="2157847" y="4469583"/>
                  </a:cubicBezTo>
                  <a:lnTo>
                    <a:pt x="2205840" y="4458226"/>
                  </a:lnTo>
                  <a:lnTo>
                    <a:pt x="2239911" y="4450167"/>
                  </a:lnTo>
                  <a:lnTo>
                    <a:pt x="2200711" y="4467019"/>
                  </a:lnTo>
                  <a:close/>
                  <a:moveTo>
                    <a:pt x="2099231" y="4275782"/>
                  </a:moveTo>
                  <a:lnTo>
                    <a:pt x="2108023" y="4273583"/>
                  </a:lnTo>
                  <a:lnTo>
                    <a:pt x="2139163" y="4415363"/>
                  </a:lnTo>
                  <a:lnTo>
                    <a:pt x="2099231" y="4275782"/>
                  </a:lnTo>
                  <a:close/>
                  <a:moveTo>
                    <a:pt x="2099597" y="4272118"/>
                  </a:moveTo>
                  <a:lnTo>
                    <a:pt x="2102528" y="4262592"/>
                  </a:lnTo>
                  <a:cubicBezTo>
                    <a:pt x="2103261" y="4260394"/>
                    <a:pt x="2103627" y="4258563"/>
                    <a:pt x="2104360" y="4256731"/>
                  </a:cubicBezTo>
                  <a:lnTo>
                    <a:pt x="2107290" y="4270286"/>
                  </a:lnTo>
                  <a:lnTo>
                    <a:pt x="2099597" y="4272118"/>
                  </a:lnTo>
                  <a:close/>
                  <a:moveTo>
                    <a:pt x="2110588" y="4328170"/>
                  </a:moveTo>
                  <a:lnTo>
                    <a:pt x="2149421" y="4464455"/>
                  </a:lnTo>
                  <a:cubicBezTo>
                    <a:pt x="2148689" y="4464821"/>
                    <a:pt x="2148322" y="4465187"/>
                    <a:pt x="2147956" y="4465920"/>
                  </a:cubicBezTo>
                  <a:lnTo>
                    <a:pt x="2140262" y="4463722"/>
                  </a:lnTo>
                  <a:lnTo>
                    <a:pt x="2110588" y="4328170"/>
                  </a:lnTo>
                  <a:close/>
                  <a:moveTo>
                    <a:pt x="2147223" y="4469217"/>
                  </a:moveTo>
                  <a:cubicBezTo>
                    <a:pt x="2147223" y="4469583"/>
                    <a:pt x="2146857" y="4469950"/>
                    <a:pt x="2147223" y="4470682"/>
                  </a:cubicBezTo>
                  <a:cubicBezTo>
                    <a:pt x="2147590" y="4471782"/>
                    <a:pt x="2148322" y="4472881"/>
                    <a:pt x="2149421" y="4473613"/>
                  </a:cubicBezTo>
                  <a:cubicBezTo>
                    <a:pt x="2148689" y="4475812"/>
                    <a:pt x="2147956" y="4478376"/>
                    <a:pt x="2147223" y="4480941"/>
                  </a:cubicBezTo>
                  <a:lnTo>
                    <a:pt x="2145758" y="4486436"/>
                  </a:lnTo>
                  <a:lnTo>
                    <a:pt x="2145391" y="4486436"/>
                  </a:lnTo>
                  <a:lnTo>
                    <a:pt x="2140995" y="4467385"/>
                  </a:lnTo>
                  <a:lnTo>
                    <a:pt x="2147223" y="4469217"/>
                  </a:lnTo>
                  <a:close/>
                  <a:moveTo>
                    <a:pt x="2101429" y="4660821"/>
                  </a:moveTo>
                  <a:lnTo>
                    <a:pt x="2100696" y="4661554"/>
                  </a:lnTo>
                  <a:cubicBezTo>
                    <a:pt x="2100330" y="4661554"/>
                    <a:pt x="2100330" y="4661554"/>
                    <a:pt x="2099963" y="4661554"/>
                  </a:cubicBezTo>
                  <a:cubicBezTo>
                    <a:pt x="2099597" y="4661554"/>
                    <a:pt x="2098864" y="4662653"/>
                    <a:pt x="2098132" y="4663019"/>
                  </a:cubicBezTo>
                  <a:lnTo>
                    <a:pt x="2015335" y="4673277"/>
                  </a:lnTo>
                  <a:lnTo>
                    <a:pt x="2090072" y="4635176"/>
                  </a:lnTo>
                  <a:lnTo>
                    <a:pt x="2110221" y="4624918"/>
                  </a:lnTo>
                  <a:lnTo>
                    <a:pt x="2101429" y="4660821"/>
                  </a:lnTo>
                  <a:close/>
                  <a:moveTo>
                    <a:pt x="2010939" y="4678773"/>
                  </a:moveTo>
                  <a:cubicBezTo>
                    <a:pt x="2010939" y="4678406"/>
                    <a:pt x="2010939" y="4678040"/>
                    <a:pt x="2010939" y="4677673"/>
                  </a:cubicBezTo>
                  <a:cubicBezTo>
                    <a:pt x="2018999" y="4676941"/>
                    <a:pt x="2036584" y="4675475"/>
                    <a:pt x="2053803" y="4673643"/>
                  </a:cubicBezTo>
                  <a:lnTo>
                    <a:pt x="2092636" y="4669614"/>
                  </a:lnTo>
                  <a:lnTo>
                    <a:pt x="2042445" y="4720537"/>
                  </a:lnTo>
                  <a:lnTo>
                    <a:pt x="2010206" y="4679139"/>
                  </a:lnTo>
                  <a:cubicBezTo>
                    <a:pt x="2010206" y="4679139"/>
                    <a:pt x="2010573" y="4678773"/>
                    <a:pt x="2010939" y="4678773"/>
                  </a:cubicBezTo>
                  <a:lnTo>
                    <a:pt x="2010939" y="4678773"/>
                  </a:lnTo>
                  <a:close/>
                  <a:moveTo>
                    <a:pt x="2042445" y="4726399"/>
                  </a:moveTo>
                  <a:lnTo>
                    <a:pt x="2045010" y="4730062"/>
                  </a:lnTo>
                  <a:lnTo>
                    <a:pt x="2031455" y="4736656"/>
                  </a:lnTo>
                  <a:lnTo>
                    <a:pt x="2042445" y="4726399"/>
                  </a:lnTo>
                  <a:close/>
                  <a:moveTo>
                    <a:pt x="2045010" y="4723834"/>
                  </a:moveTo>
                  <a:lnTo>
                    <a:pt x="2063328" y="4706249"/>
                  </a:lnTo>
                  <a:lnTo>
                    <a:pt x="2099231" y="4671812"/>
                  </a:lnTo>
                  <a:cubicBezTo>
                    <a:pt x="2099597" y="4671812"/>
                    <a:pt x="2099963" y="4672178"/>
                    <a:pt x="2100330" y="4672178"/>
                  </a:cubicBezTo>
                  <a:lnTo>
                    <a:pt x="2101429" y="4702219"/>
                  </a:lnTo>
                  <a:lnTo>
                    <a:pt x="2049040" y="4728230"/>
                  </a:lnTo>
                  <a:lnTo>
                    <a:pt x="2045010" y="4723834"/>
                  </a:lnTo>
                  <a:close/>
                  <a:moveTo>
                    <a:pt x="2101062" y="4705882"/>
                  </a:moveTo>
                  <a:lnTo>
                    <a:pt x="2101795" y="4736290"/>
                  </a:lnTo>
                  <a:lnTo>
                    <a:pt x="2103993" y="4800402"/>
                  </a:lnTo>
                  <a:lnTo>
                    <a:pt x="2057100" y="4739587"/>
                  </a:lnTo>
                  <a:lnTo>
                    <a:pt x="2050139" y="4730795"/>
                  </a:lnTo>
                  <a:lnTo>
                    <a:pt x="2101062" y="4705882"/>
                  </a:lnTo>
                  <a:close/>
                  <a:moveTo>
                    <a:pt x="2105825" y="4736290"/>
                  </a:moveTo>
                  <a:lnTo>
                    <a:pt x="2104726" y="4704051"/>
                  </a:lnTo>
                  <a:lnTo>
                    <a:pt x="2141728" y="4685733"/>
                  </a:lnTo>
                  <a:lnTo>
                    <a:pt x="2107657" y="4795273"/>
                  </a:lnTo>
                  <a:lnTo>
                    <a:pt x="2105825" y="4736290"/>
                  </a:lnTo>
                  <a:close/>
                  <a:moveTo>
                    <a:pt x="2104726" y="4700387"/>
                  </a:moveTo>
                  <a:lnTo>
                    <a:pt x="2103627" y="4672178"/>
                  </a:lnTo>
                  <a:cubicBezTo>
                    <a:pt x="2105459" y="4671445"/>
                    <a:pt x="2106558" y="4669980"/>
                    <a:pt x="2106924" y="4667782"/>
                  </a:cubicBezTo>
                  <a:lnTo>
                    <a:pt x="2149055" y="4661554"/>
                  </a:lnTo>
                  <a:lnTo>
                    <a:pt x="2142827" y="4680971"/>
                  </a:lnTo>
                  <a:lnTo>
                    <a:pt x="2104726" y="4700387"/>
                  </a:lnTo>
                  <a:close/>
                  <a:moveTo>
                    <a:pt x="2152719" y="4661187"/>
                  </a:moveTo>
                  <a:lnTo>
                    <a:pt x="2154550" y="4660821"/>
                  </a:lnTo>
                  <a:lnTo>
                    <a:pt x="2196681" y="4654593"/>
                  </a:lnTo>
                  <a:lnTo>
                    <a:pt x="2147223" y="4679139"/>
                  </a:lnTo>
                  <a:lnTo>
                    <a:pt x="2152719" y="4661187"/>
                  </a:lnTo>
                  <a:close/>
                  <a:moveTo>
                    <a:pt x="2184225" y="4567767"/>
                  </a:moveTo>
                  <a:lnTo>
                    <a:pt x="2181661" y="4559707"/>
                  </a:lnTo>
                  <a:lnTo>
                    <a:pt x="2160412" y="4489000"/>
                  </a:lnTo>
                  <a:lnTo>
                    <a:pt x="2202543" y="4470682"/>
                  </a:lnTo>
                  <a:lnTo>
                    <a:pt x="2253833" y="4447602"/>
                  </a:lnTo>
                  <a:lnTo>
                    <a:pt x="2213900" y="4516477"/>
                  </a:lnTo>
                  <a:lnTo>
                    <a:pt x="2184225" y="4567767"/>
                  </a:lnTo>
                  <a:close/>
                  <a:moveTo>
                    <a:pt x="2092270" y="4276514"/>
                  </a:moveTo>
                  <a:lnTo>
                    <a:pt x="1942430" y="4404372"/>
                  </a:lnTo>
                  <a:cubicBezTo>
                    <a:pt x="1942430" y="4404372"/>
                    <a:pt x="1942064" y="4404006"/>
                    <a:pt x="1942064" y="4403639"/>
                  </a:cubicBezTo>
                  <a:lnTo>
                    <a:pt x="1962214" y="4344656"/>
                  </a:lnTo>
                  <a:lnTo>
                    <a:pt x="1982730" y="4283475"/>
                  </a:lnTo>
                  <a:lnTo>
                    <a:pt x="1982730" y="4283475"/>
                  </a:lnTo>
                  <a:cubicBezTo>
                    <a:pt x="1983462" y="4283475"/>
                    <a:pt x="1983829" y="4283475"/>
                    <a:pt x="1984561" y="4283109"/>
                  </a:cubicBezTo>
                  <a:cubicBezTo>
                    <a:pt x="1986393" y="4282376"/>
                    <a:pt x="1987492" y="4281277"/>
                    <a:pt x="1987859" y="4279445"/>
                  </a:cubicBezTo>
                  <a:lnTo>
                    <a:pt x="2039881" y="4277980"/>
                  </a:lnTo>
                  <a:lnTo>
                    <a:pt x="2092270" y="4276514"/>
                  </a:lnTo>
                  <a:close/>
                  <a:moveTo>
                    <a:pt x="1944629" y="4407303"/>
                  </a:moveTo>
                  <a:lnTo>
                    <a:pt x="2095933" y="4277980"/>
                  </a:lnTo>
                  <a:lnTo>
                    <a:pt x="2136599" y="4462989"/>
                  </a:lnTo>
                  <a:lnTo>
                    <a:pt x="1945361" y="4410966"/>
                  </a:lnTo>
                  <a:cubicBezTo>
                    <a:pt x="1945361" y="4409868"/>
                    <a:pt x="1945728" y="4409135"/>
                    <a:pt x="1945728" y="4408036"/>
                  </a:cubicBezTo>
                  <a:cubicBezTo>
                    <a:pt x="1945728" y="4406937"/>
                    <a:pt x="1944995" y="4406937"/>
                    <a:pt x="1944629" y="4406570"/>
                  </a:cubicBezTo>
                  <a:lnTo>
                    <a:pt x="1944629" y="4407303"/>
                  </a:lnTo>
                  <a:close/>
                  <a:moveTo>
                    <a:pt x="1767313" y="4320477"/>
                  </a:moveTo>
                  <a:lnTo>
                    <a:pt x="1695873" y="4334398"/>
                  </a:lnTo>
                  <a:cubicBezTo>
                    <a:pt x="1694408" y="4331834"/>
                    <a:pt x="1691477" y="4330368"/>
                    <a:pt x="1688912" y="4331101"/>
                  </a:cubicBezTo>
                  <a:lnTo>
                    <a:pt x="1663634" y="4290802"/>
                  </a:lnTo>
                  <a:lnTo>
                    <a:pt x="1637256" y="4249404"/>
                  </a:lnTo>
                  <a:lnTo>
                    <a:pt x="1838019" y="4307288"/>
                  </a:lnTo>
                  <a:lnTo>
                    <a:pt x="1767313" y="4320477"/>
                  </a:lnTo>
                  <a:close/>
                  <a:moveTo>
                    <a:pt x="1594027" y="4307288"/>
                  </a:moveTo>
                  <a:lnTo>
                    <a:pt x="1632494" y="4249037"/>
                  </a:lnTo>
                  <a:lnTo>
                    <a:pt x="1659604" y="4292268"/>
                  </a:lnTo>
                  <a:lnTo>
                    <a:pt x="1685615" y="4332567"/>
                  </a:lnTo>
                  <a:cubicBezTo>
                    <a:pt x="1685249" y="4332933"/>
                    <a:pt x="1684883" y="4332933"/>
                    <a:pt x="1684516" y="4333665"/>
                  </a:cubicBezTo>
                  <a:cubicBezTo>
                    <a:pt x="1684150" y="4334398"/>
                    <a:pt x="1684516" y="4334398"/>
                    <a:pt x="1684516" y="4334765"/>
                  </a:cubicBezTo>
                  <a:lnTo>
                    <a:pt x="1577907" y="4330735"/>
                  </a:lnTo>
                  <a:lnTo>
                    <a:pt x="1594027" y="4307288"/>
                  </a:lnTo>
                  <a:close/>
                  <a:moveTo>
                    <a:pt x="2207305" y="4644701"/>
                  </a:moveTo>
                  <a:lnTo>
                    <a:pt x="2185691" y="4572529"/>
                  </a:lnTo>
                  <a:lnTo>
                    <a:pt x="2217197" y="4518309"/>
                  </a:lnTo>
                  <a:lnTo>
                    <a:pt x="2253833" y="4454929"/>
                  </a:lnTo>
                  <a:lnTo>
                    <a:pt x="2207305" y="4644701"/>
                  </a:lnTo>
                  <a:lnTo>
                    <a:pt x="2207305" y="4644701"/>
                  </a:lnTo>
                  <a:close/>
                  <a:moveTo>
                    <a:pt x="2430416" y="4473613"/>
                  </a:moveTo>
                  <a:lnTo>
                    <a:pt x="2441040" y="4488634"/>
                  </a:lnTo>
                  <a:cubicBezTo>
                    <a:pt x="2440674" y="4489000"/>
                    <a:pt x="2440308" y="4489366"/>
                    <a:pt x="2439941" y="4489733"/>
                  </a:cubicBezTo>
                  <a:lnTo>
                    <a:pt x="2431881" y="4487535"/>
                  </a:lnTo>
                  <a:lnTo>
                    <a:pt x="2423455" y="4463722"/>
                  </a:lnTo>
                  <a:cubicBezTo>
                    <a:pt x="2425653" y="4467019"/>
                    <a:pt x="2427851" y="4470316"/>
                    <a:pt x="2430416" y="4473613"/>
                  </a:cubicBezTo>
                  <a:close/>
                  <a:moveTo>
                    <a:pt x="2433347" y="4471415"/>
                  </a:moveTo>
                  <a:cubicBezTo>
                    <a:pt x="2429317" y="4465553"/>
                    <a:pt x="2425287" y="4459692"/>
                    <a:pt x="2422356" y="4455662"/>
                  </a:cubicBezTo>
                  <a:cubicBezTo>
                    <a:pt x="2423822" y="4454196"/>
                    <a:pt x="2424554" y="4451632"/>
                    <a:pt x="2423822" y="4449800"/>
                  </a:cubicBezTo>
                  <a:cubicBezTo>
                    <a:pt x="2422723" y="4446137"/>
                    <a:pt x="2419059" y="4444305"/>
                    <a:pt x="2415395" y="4445404"/>
                  </a:cubicBezTo>
                  <a:cubicBezTo>
                    <a:pt x="2413564" y="4446137"/>
                    <a:pt x="2412098" y="4447236"/>
                    <a:pt x="2411365" y="4448701"/>
                  </a:cubicBezTo>
                  <a:cubicBezTo>
                    <a:pt x="2411365" y="4449067"/>
                    <a:pt x="2411365" y="4449434"/>
                    <a:pt x="2411365" y="4449800"/>
                  </a:cubicBezTo>
                  <a:lnTo>
                    <a:pt x="2337728" y="4445770"/>
                  </a:lnTo>
                  <a:lnTo>
                    <a:pt x="2261892" y="4442107"/>
                  </a:lnTo>
                  <a:lnTo>
                    <a:pt x="2412464" y="4294832"/>
                  </a:lnTo>
                  <a:lnTo>
                    <a:pt x="2443238" y="4486069"/>
                  </a:lnTo>
                  <a:lnTo>
                    <a:pt x="2433347" y="4471415"/>
                  </a:lnTo>
                  <a:close/>
                  <a:moveTo>
                    <a:pt x="2204741" y="4454196"/>
                  </a:moveTo>
                  <a:lnTo>
                    <a:pt x="2157115" y="4465920"/>
                  </a:lnTo>
                  <a:cubicBezTo>
                    <a:pt x="2156382" y="4464455"/>
                    <a:pt x="2154917" y="4463722"/>
                    <a:pt x="2153085" y="4463355"/>
                  </a:cubicBezTo>
                  <a:lnTo>
                    <a:pt x="2111320" y="4272851"/>
                  </a:lnTo>
                  <a:lnTo>
                    <a:pt x="2158214" y="4261860"/>
                  </a:lnTo>
                  <a:lnTo>
                    <a:pt x="2217197" y="4247938"/>
                  </a:lnTo>
                  <a:lnTo>
                    <a:pt x="2255664" y="4442107"/>
                  </a:lnTo>
                  <a:lnTo>
                    <a:pt x="2204741" y="4454196"/>
                  </a:lnTo>
                  <a:close/>
                  <a:moveTo>
                    <a:pt x="2201078" y="4248305"/>
                  </a:moveTo>
                  <a:lnTo>
                    <a:pt x="2157481" y="4258563"/>
                  </a:lnTo>
                  <a:lnTo>
                    <a:pt x="2110588" y="4269553"/>
                  </a:lnTo>
                  <a:lnTo>
                    <a:pt x="2106558" y="4251235"/>
                  </a:lnTo>
                  <a:lnTo>
                    <a:pt x="2161511" y="4249770"/>
                  </a:lnTo>
                  <a:lnTo>
                    <a:pt x="2201078" y="4248305"/>
                  </a:lnTo>
                  <a:close/>
                  <a:moveTo>
                    <a:pt x="2101795" y="4251968"/>
                  </a:moveTo>
                  <a:cubicBezTo>
                    <a:pt x="2101062" y="4254533"/>
                    <a:pt x="2099963" y="4257830"/>
                    <a:pt x="2098864" y="4261494"/>
                  </a:cubicBezTo>
                  <a:lnTo>
                    <a:pt x="2095567" y="4272851"/>
                  </a:lnTo>
                  <a:lnTo>
                    <a:pt x="2039515" y="4274316"/>
                  </a:lnTo>
                  <a:lnTo>
                    <a:pt x="1999948" y="4275782"/>
                  </a:lnTo>
                  <a:lnTo>
                    <a:pt x="2043545" y="4265523"/>
                  </a:lnTo>
                  <a:lnTo>
                    <a:pt x="2101795" y="4251968"/>
                  </a:lnTo>
                  <a:close/>
                  <a:moveTo>
                    <a:pt x="1627731" y="4250137"/>
                  </a:moveTo>
                  <a:lnTo>
                    <a:pt x="1590729" y="4304723"/>
                  </a:lnTo>
                  <a:lnTo>
                    <a:pt x="1573511" y="4330368"/>
                  </a:lnTo>
                  <a:lnTo>
                    <a:pt x="1467634" y="4326338"/>
                  </a:lnTo>
                  <a:lnTo>
                    <a:pt x="1547133" y="4288604"/>
                  </a:lnTo>
                  <a:lnTo>
                    <a:pt x="1627731" y="4250137"/>
                  </a:lnTo>
                  <a:close/>
                  <a:moveTo>
                    <a:pt x="2141361" y="4501090"/>
                  </a:moveTo>
                  <a:lnTo>
                    <a:pt x="2121578" y="4579490"/>
                  </a:lnTo>
                  <a:lnTo>
                    <a:pt x="2111687" y="4619789"/>
                  </a:lnTo>
                  <a:lnTo>
                    <a:pt x="2088606" y="4631513"/>
                  </a:lnTo>
                  <a:lnTo>
                    <a:pt x="2012038" y="4670712"/>
                  </a:lnTo>
                  <a:lnTo>
                    <a:pt x="2141361" y="4501090"/>
                  </a:lnTo>
                  <a:close/>
                  <a:moveTo>
                    <a:pt x="2039881" y="4722735"/>
                  </a:moveTo>
                  <a:lnTo>
                    <a:pt x="2024494" y="4738122"/>
                  </a:lnTo>
                  <a:cubicBezTo>
                    <a:pt x="2024128" y="4737756"/>
                    <a:pt x="2023395" y="4738122"/>
                    <a:pt x="2023029" y="4738122"/>
                  </a:cubicBezTo>
                  <a:lnTo>
                    <a:pt x="2016068" y="4708813"/>
                  </a:lnTo>
                  <a:cubicBezTo>
                    <a:pt x="2013870" y="4699288"/>
                    <a:pt x="2011305" y="4689763"/>
                    <a:pt x="2009840" y="4683535"/>
                  </a:cubicBezTo>
                  <a:lnTo>
                    <a:pt x="2039881" y="4722735"/>
                  </a:lnTo>
                  <a:close/>
                  <a:moveTo>
                    <a:pt x="2027425" y="4742152"/>
                  </a:moveTo>
                  <a:lnTo>
                    <a:pt x="2047574" y="4732260"/>
                  </a:lnTo>
                  <a:lnTo>
                    <a:pt x="2054902" y="4741785"/>
                  </a:lnTo>
                  <a:lnTo>
                    <a:pt x="2097399" y="4796373"/>
                  </a:lnTo>
                  <a:lnTo>
                    <a:pt x="2065892" y="4772559"/>
                  </a:lnTo>
                  <a:lnTo>
                    <a:pt x="2027425" y="4743984"/>
                  </a:lnTo>
                  <a:cubicBezTo>
                    <a:pt x="2027059" y="4743617"/>
                    <a:pt x="2027059" y="4742885"/>
                    <a:pt x="2027425" y="4742152"/>
                  </a:cubicBezTo>
                  <a:lnTo>
                    <a:pt x="2027425" y="4742152"/>
                  </a:lnTo>
                  <a:close/>
                  <a:moveTo>
                    <a:pt x="2111687" y="4794174"/>
                  </a:moveTo>
                  <a:lnTo>
                    <a:pt x="2146124" y="4683169"/>
                  </a:lnTo>
                  <a:lnTo>
                    <a:pt x="2202543" y="4654959"/>
                  </a:lnTo>
                  <a:lnTo>
                    <a:pt x="2202543" y="4654959"/>
                  </a:lnTo>
                  <a:lnTo>
                    <a:pt x="2155283" y="4726765"/>
                  </a:lnTo>
                  <a:lnTo>
                    <a:pt x="2111687" y="4794174"/>
                  </a:lnTo>
                  <a:close/>
                  <a:moveTo>
                    <a:pt x="2337728" y="4449434"/>
                  </a:moveTo>
                  <a:lnTo>
                    <a:pt x="2411365" y="4453097"/>
                  </a:lnTo>
                  <a:cubicBezTo>
                    <a:pt x="2411365" y="4453464"/>
                    <a:pt x="2411365" y="4453464"/>
                    <a:pt x="2411365" y="4453830"/>
                  </a:cubicBezTo>
                  <a:cubicBezTo>
                    <a:pt x="2412098" y="4456761"/>
                    <a:pt x="2414663" y="4458593"/>
                    <a:pt x="2417960" y="4458593"/>
                  </a:cubicBezTo>
                  <a:lnTo>
                    <a:pt x="2418326" y="4458593"/>
                  </a:lnTo>
                  <a:lnTo>
                    <a:pt x="2427851" y="4486436"/>
                  </a:lnTo>
                  <a:lnTo>
                    <a:pt x="2274715" y="4446137"/>
                  </a:lnTo>
                  <a:lnTo>
                    <a:pt x="2337728" y="4449434"/>
                  </a:lnTo>
                  <a:close/>
                  <a:moveTo>
                    <a:pt x="2439575" y="4493030"/>
                  </a:moveTo>
                  <a:cubicBezTo>
                    <a:pt x="2439575" y="4493763"/>
                    <a:pt x="2439209" y="4494496"/>
                    <a:pt x="2439209" y="4495228"/>
                  </a:cubicBezTo>
                  <a:cubicBezTo>
                    <a:pt x="2440308" y="4498159"/>
                    <a:pt x="2442872" y="4500357"/>
                    <a:pt x="2446169" y="4500357"/>
                  </a:cubicBezTo>
                  <a:lnTo>
                    <a:pt x="2460457" y="4560806"/>
                  </a:lnTo>
                  <a:lnTo>
                    <a:pt x="2468151" y="4592679"/>
                  </a:lnTo>
                  <a:lnTo>
                    <a:pt x="2449833" y="4539191"/>
                  </a:lnTo>
                  <a:lnTo>
                    <a:pt x="2433347" y="4491565"/>
                  </a:lnTo>
                  <a:lnTo>
                    <a:pt x="2439575" y="4493030"/>
                  </a:lnTo>
                  <a:close/>
                  <a:moveTo>
                    <a:pt x="1340142" y="4364439"/>
                  </a:moveTo>
                  <a:cubicBezTo>
                    <a:pt x="1337944" y="4369568"/>
                    <a:pt x="1339776" y="4375430"/>
                    <a:pt x="1344905" y="4377628"/>
                  </a:cubicBezTo>
                  <a:cubicBezTo>
                    <a:pt x="1346370" y="4378361"/>
                    <a:pt x="1347836" y="4378727"/>
                    <a:pt x="1349301" y="4378727"/>
                  </a:cubicBezTo>
                  <a:cubicBezTo>
                    <a:pt x="1350400" y="4378727"/>
                    <a:pt x="1351499" y="4378727"/>
                    <a:pt x="1352598" y="4378361"/>
                  </a:cubicBezTo>
                  <a:cubicBezTo>
                    <a:pt x="1355163" y="4377628"/>
                    <a:pt x="1357361" y="4375796"/>
                    <a:pt x="1358826" y="4373232"/>
                  </a:cubicBezTo>
                  <a:cubicBezTo>
                    <a:pt x="1359925" y="4370667"/>
                    <a:pt x="1360292" y="4368103"/>
                    <a:pt x="1359559" y="4365539"/>
                  </a:cubicBezTo>
                  <a:cubicBezTo>
                    <a:pt x="1358460" y="4362608"/>
                    <a:pt x="1355895" y="4360410"/>
                    <a:pt x="1352965" y="4359310"/>
                  </a:cubicBezTo>
                  <a:cubicBezTo>
                    <a:pt x="1355163" y="4346122"/>
                    <a:pt x="1359193" y="4321209"/>
                    <a:pt x="1363223" y="4296297"/>
                  </a:cubicBezTo>
                  <a:lnTo>
                    <a:pt x="1374213" y="4225957"/>
                  </a:lnTo>
                  <a:cubicBezTo>
                    <a:pt x="1375679" y="4225224"/>
                    <a:pt x="1376411" y="4223393"/>
                    <a:pt x="1376045" y="4221927"/>
                  </a:cubicBezTo>
                  <a:cubicBezTo>
                    <a:pt x="1375312" y="4220462"/>
                    <a:pt x="1373480" y="4219729"/>
                    <a:pt x="1372015" y="4220095"/>
                  </a:cubicBezTo>
                  <a:lnTo>
                    <a:pt x="1372015" y="4220095"/>
                  </a:lnTo>
                  <a:cubicBezTo>
                    <a:pt x="1371282" y="4220462"/>
                    <a:pt x="1370550" y="4221195"/>
                    <a:pt x="1370183" y="4221927"/>
                  </a:cubicBezTo>
                  <a:cubicBezTo>
                    <a:pt x="1360292" y="4224125"/>
                    <a:pt x="1320725" y="4232918"/>
                    <a:pt x="1281892" y="4242443"/>
                  </a:cubicBezTo>
                  <a:cubicBezTo>
                    <a:pt x="1236830" y="4253067"/>
                    <a:pt x="1192135" y="4263692"/>
                    <a:pt x="1191768" y="4263692"/>
                  </a:cubicBezTo>
                  <a:cubicBezTo>
                    <a:pt x="1191402" y="4263692"/>
                    <a:pt x="1191402" y="4263325"/>
                    <a:pt x="1191036" y="4263325"/>
                  </a:cubicBezTo>
                  <a:cubicBezTo>
                    <a:pt x="1190669" y="4263325"/>
                    <a:pt x="1191036" y="4263692"/>
                    <a:pt x="1190669" y="4263692"/>
                  </a:cubicBezTo>
                  <a:lnTo>
                    <a:pt x="1052187" y="4267721"/>
                  </a:lnTo>
                  <a:lnTo>
                    <a:pt x="921764" y="4272118"/>
                  </a:lnTo>
                  <a:cubicBezTo>
                    <a:pt x="921764" y="4271751"/>
                    <a:pt x="921764" y="4271385"/>
                    <a:pt x="921764" y="4271385"/>
                  </a:cubicBezTo>
                  <a:cubicBezTo>
                    <a:pt x="920665" y="4266256"/>
                    <a:pt x="915536" y="4262959"/>
                    <a:pt x="910407" y="4264058"/>
                  </a:cubicBezTo>
                  <a:cubicBezTo>
                    <a:pt x="905278" y="4265157"/>
                    <a:pt x="901981" y="4270286"/>
                    <a:pt x="903080" y="4275415"/>
                  </a:cubicBezTo>
                  <a:cubicBezTo>
                    <a:pt x="903080" y="4275782"/>
                    <a:pt x="903447" y="4276514"/>
                    <a:pt x="903447" y="4276880"/>
                  </a:cubicBezTo>
                  <a:cubicBezTo>
                    <a:pt x="904546" y="4280178"/>
                    <a:pt x="907110" y="4282376"/>
                    <a:pt x="910407" y="4283109"/>
                  </a:cubicBezTo>
                  <a:lnTo>
                    <a:pt x="903813" y="4441740"/>
                  </a:lnTo>
                  <a:cubicBezTo>
                    <a:pt x="883297" y="4427819"/>
                    <a:pt x="866811" y="4416828"/>
                    <a:pt x="859850" y="4412432"/>
                  </a:cubicBezTo>
                  <a:cubicBezTo>
                    <a:pt x="860216" y="4411699"/>
                    <a:pt x="860216" y="4410600"/>
                    <a:pt x="860216" y="4409868"/>
                  </a:cubicBezTo>
                  <a:cubicBezTo>
                    <a:pt x="859484" y="4407303"/>
                    <a:pt x="856553" y="4405838"/>
                    <a:pt x="853989" y="4406570"/>
                  </a:cubicBezTo>
                  <a:cubicBezTo>
                    <a:pt x="852523" y="4406937"/>
                    <a:pt x="851790" y="4408036"/>
                    <a:pt x="851058" y="4409135"/>
                  </a:cubicBezTo>
                  <a:cubicBezTo>
                    <a:pt x="850325" y="4410234"/>
                    <a:pt x="850325" y="4411699"/>
                    <a:pt x="850691" y="4412798"/>
                  </a:cubicBezTo>
                  <a:cubicBezTo>
                    <a:pt x="851424" y="4414630"/>
                    <a:pt x="852889" y="4415729"/>
                    <a:pt x="854721" y="4416095"/>
                  </a:cubicBezTo>
                  <a:cubicBezTo>
                    <a:pt x="857286" y="4429284"/>
                    <a:pt x="866445" y="4472148"/>
                    <a:pt x="875237" y="4515744"/>
                  </a:cubicBezTo>
                  <a:cubicBezTo>
                    <a:pt x="883297" y="4555677"/>
                    <a:pt x="892089" y="4595610"/>
                    <a:pt x="895387" y="4611729"/>
                  </a:cubicBezTo>
                  <a:cubicBezTo>
                    <a:pt x="891357" y="4613195"/>
                    <a:pt x="889159" y="4617591"/>
                    <a:pt x="890624" y="4621621"/>
                  </a:cubicBezTo>
                  <a:lnTo>
                    <a:pt x="788777" y="4670346"/>
                  </a:lnTo>
                  <a:lnTo>
                    <a:pt x="686930" y="4719804"/>
                  </a:lnTo>
                  <a:cubicBezTo>
                    <a:pt x="684732" y="4716873"/>
                    <a:pt x="681435" y="4715408"/>
                    <a:pt x="677772" y="4716507"/>
                  </a:cubicBezTo>
                  <a:cubicBezTo>
                    <a:pt x="673375" y="4717972"/>
                    <a:pt x="670811" y="4722735"/>
                    <a:pt x="671910" y="4727498"/>
                  </a:cubicBezTo>
                  <a:cubicBezTo>
                    <a:pt x="673009" y="4731161"/>
                    <a:pt x="676672" y="4733726"/>
                    <a:pt x="680336" y="4733726"/>
                  </a:cubicBezTo>
                  <a:cubicBezTo>
                    <a:pt x="680702" y="4733726"/>
                    <a:pt x="681435" y="4733726"/>
                    <a:pt x="681801" y="4733359"/>
                  </a:cubicBezTo>
                  <a:lnTo>
                    <a:pt x="731992" y="4859385"/>
                  </a:lnTo>
                  <a:lnTo>
                    <a:pt x="781450" y="4982848"/>
                  </a:lnTo>
                  <a:cubicBezTo>
                    <a:pt x="777054" y="4985412"/>
                    <a:pt x="774856" y="4990907"/>
                    <a:pt x="776321" y="4995670"/>
                  </a:cubicBezTo>
                  <a:cubicBezTo>
                    <a:pt x="777054" y="4998234"/>
                    <a:pt x="778886" y="5000432"/>
                    <a:pt x="781450" y="5001898"/>
                  </a:cubicBezTo>
                  <a:lnTo>
                    <a:pt x="722467" y="5147707"/>
                  </a:lnTo>
                  <a:lnTo>
                    <a:pt x="663484" y="5294616"/>
                  </a:lnTo>
                  <a:cubicBezTo>
                    <a:pt x="662751" y="5294616"/>
                    <a:pt x="662018" y="5293883"/>
                    <a:pt x="661286" y="5293883"/>
                  </a:cubicBezTo>
                  <a:cubicBezTo>
                    <a:pt x="660186" y="5293883"/>
                    <a:pt x="659087" y="5293883"/>
                    <a:pt x="657988" y="5294250"/>
                  </a:cubicBezTo>
                  <a:cubicBezTo>
                    <a:pt x="655424" y="5294982"/>
                    <a:pt x="653226" y="5296814"/>
                    <a:pt x="651760" y="5299378"/>
                  </a:cubicBezTo>
                  <a:cubicBezTo>
                    <a:pt x="648829" y="5304507"/>
                    <a:pt x="650661" y="5310736"/>
                    <a:pt x="655790" y="5313300"/>
                  </a:cubicBezTo>
                  <a:cubicBezTo>
                    <a:pt x="658355" y="5314765"/>
                    <a:pt x="660919" y="5315132"/>
                    <a:pt x="663850" y="5314032"/>
                  </a:cubicBezTo>
                  <a:lnTo>
                    <a:pt x="697188" y="5389868"/>
                  </a:lnTo>
                  <a:cubicBezTo>
                    <a:pt x="712575" y="5425771"/>
                    <a:pt x="728695" y="5461308"/>
                    <a:pt x="733458" y="5471565"/>
                  </a:cubicBezTo>
                  <a:lnTo>
                    <a:pt x="580687" y="5434197"/>
                  </a:lnTo>
                  <a:lnTo>
                    <a:pt x="433046" y="5398294"/>
                  </a:lnTo>
                  <a:cubicBezTo>
                    <a:pt x="433046" y="5397195"/>
                    <a:pt x="433779" y="5396096"/>
                    <a:pt x="433412" y="5394997"/>
                  </a:cubicBezTo>
                  <a:cubicBezTo>
                    <a:pt x="431581" y="5389868"/>
                    <a:pt x="426085" y="5386937"/>
                    <a:pt x="420956" y="5388403"/>
                  </a:cubicBezTo>
                  <a:cubicBezTo>
                    <a:pt x="415827" y="5390235"/>
                    <a:pt x="412897" y="5395730"/>
                    <a:pt x="414728" y="5400859"/>
                  </a:cubicBezTo>
                  <a:cubicBezTo>
                    <a:pt x="415095" y="5401591"/>
                    <a:pt x="415827" y="5401958"/>
                    <a:pt x="416194" y="5402691"/>
                  </a:cubicBezTo>
                  <a:lnTo>
                    <a:pt x="302990" y="5504904"/>
                  </a:lnTo>
                  <a:lnTo>
                    <a:pt x="187588" y="5609682"/>
                  </a:lnTo>
                  <a:cubicBezTo>
                    <a:pt x="185023" y="5607850"/>
                    <a:pt x="181360" y="5608582"/>
                    <a:pt x="179528" y="5611513"/>
                  </a:cubicBezTo>
                  <a:cubicBezTo>
                    <a:pt x="179528" y="5611880"/>
                    <a:pt x="179162" y="5611880"/>
                    <a:pt x="179162" y="5612246"/>
                  </a:cubicBezTo>
                  <a:cubicBezTo>
                    <a:pt x="177696" y="5615177"/>
                    <a:pt x="178795" y="5618840"/>
                    <a:pt x="181726" y="5620672"/>
                  </a:cubicBezTo>
                  <a:cubicBezTo>
                    <a:pt x="182459" y="5621038"/>
                    <a:pt x="183558" y="5621405"/>
                    <a:pt x="184657" y="5621405"/>
                  </a:cubicBezTo>
                  <a:cubicBezTo>
                    <a:pt x="185390" y="5621405"/>
                    <a:pt x="186123" y="5621405"/>
                    <a:pt x="186489" y="5621038"/>
                  </a:cubicBezTo>
                  <a:cubicBezTo>
                    <a:pt x="186855" y="5621038"/>
                    <a:pt x="187222" y="5620306"/>
                    <a:pt x="187588" y="5620306"/>
                  </a:cubicBezTo>
                  <a:lnTo>
                    <a:pt x="322040" y="5714459"/>
                  </a:lnTo>
                  <a:lnTo>
                    <a:pt x="451364" y="5804582"/>
                  </a:lnTo>
                  <a:cubicBezTo>
                    <a:pt x="450631" y="5806048"/>
                    <a:pt x="450631" y="5807880"/>
                    <a:pt x="450997" y="5809712"/>
                  </a:cubicBezTo>
                  <a:cubicBezTo>
                    <a:pt x="452097" y="5813009"/>
                    <a:pt x="455027" y="5815207"/>
                    <a:pt x="458691" y="5815207"/>
                  </a:cubicBezTo>
                  <a:cubicBezTo>
                    <a:pt x="459424" y="5815207"/>
                    <a:pt x="460156" y="5815207"/>
                    <a:pt x="460889" y="5814841"/>
                  </a:cubicBezTo>
                  <a:lnTo>
                    <a:pt x="523169" y="5933906"/>
                  </a:lnTo>
                  <a:lnTo>
                    <a:pt x="585816" y="6052972"/>
                  </a:lnTo>
                  <a:cubicBezTo>
                    <a:pt x="583252" y="6054803"/>
                    <a:pt x="582153" y="6058101"/>
                    <a:pt x="582885" y="6061031"/>
                  </a:cubicBezTo>
                  <a:cubicBezTo>
                    <a:pt x="583985" y="6064329"/>
                    <a:pt x="586915" y="6066893"/>
                    <a:pt x="590579" y="6066893"/>
                  </a:cubicBezTo>
                  <a:cubicBezTo>
                    <a:pt x="591312" y="6066893"/>
                    <a:pt x="592044" y="6066893"/>
                    <a:pt x="593143" y="6066527"/>
                  </a:cubicBezTo>
                  <a:cubicBezTo>
                    <a:pt x="597540" y="6065061"/>
                    <a:pt x="599738" y="6060665"/>
                    <a:pt x="598272" y="6056269"/>
                  </a:cubicBezTo>
                  <a:cubicBezTo>
                    <a:pt x="597540" y="6054070"/>
                    <a:pt x="596074" y="6052605"/>
                    <a:pt x="593876" y="6051506"/>
                  </a:cubicBezTo>
                  <a:lnTo>
                    <a:pt x="627581" y="5909360"/>
                  </a:lnTo>
                  <a:lnTo>
                    <a:pt x="660553" y="5769046"/>
                  </a:lnTo>
                  <a:cubicBezTo>
                    <a:pt x="660919" y="5769046"/>
                    <a:pt x="660919" y="5769412"/>
                    <a:pt x="661286" y="5769412"/>
                  </a:cubicBezTo>
                  <a:cubicBezTo>
                    <a:pt x="662385" y="5769412"/>
                    <a:pt x="663484" y="5769412"/>
                    <a:pt x="664216" y="5769046"/>
                  </a:cubicBezTo>
                  <a:cubicBezTo>
                    <a:pt x="668246" y="5767581"/>
                    <a:pt x="670811" y="5763917"/>
                    <a:pt x="670444" y="5759521"/>
                  </a:cubicBezTo>
                  <a:cubicBezTo>
                    <a:pt x="692426" y="5756224"/>
                    <a:pt x="752508" y="5746699"/>
                    <a:pt x="813323" y="5736807"/>
                  </a:cubicBezTo>
                  <a:lnTo>
                    <a:pt x="965361" y="5712261"/>
                  </a:lnTo>
                  <a:lnTo>
                    <a:pt x="965361" y="5712261"/>
                  </a:lnTo>
                  <a:cubicBezTo>
                    <a:pt x="965361" y="5712261"/>
                    <a:pt x="965727" y="5712261"/>
                    <a:pt x="965727" y="5712261"/>
                  </a:cubicBezTo>
                  <a:cubicBezTo>
                    <a:pt x="965727" y="5712261"/>
                    <a:pt x="965727" y="5712261"/>
                    <a:pt x="965727" y="5712261"/>
                  </a:cubicBezTo>
                  <a:lnTo>
                    <a:pt x="965727" y="5712261"/>
                  </a:lnTo>
                  <a:cubicBezTo>
                    <a:pt x="965727" y="5712261"/>
                    <a:pt x="966460" y="5712261"/>
                    <a:pt x="966460" y="5711895"/>
                  </a:cubicBezTo>
                  <a:cubicBezTo>
                    <a:pt x="966460" y="5711528"/>
                    <a:pt x="966460" y="5711528"/>
                    <a:pt x="966460" y="5711162"/>
                  </a:cubicBezTo>
                  <a:cubicBezTo>
                    <a:pt x="966460" y="5710796"/>
                    <a:pt x="966826" y="5711162"/>
                    <a:pt x="966826" y="5710796"/>
                  </a:cubicBezTo>
                  <a:cubicBezTo>
                    <a:pt x="966826" y="5710429"/>
                    <a:pt x="966826" y="5710429"/>
                    <a:pt x="966826" y="5710429"/>
                  </a:cubicBezTo>
                  <a:lnTo>
                    <a:pt x="966826" y="5710429"/>
                  </a:lnTo>
                  <a:lnTo>
                    <a:pt x="966826" y="5710429"/>
                  </a:lnTo>
                  <a:cubicBezTo>
                    <a:pt x="966826" y="5710429"/>
                    <a:pt x="966826" y="5710429"/>
                    <a:pt x="966826" y="5710063"/>
                  </a:cubicBezTo>
                  <a:cubicBezTo>
                    <a:pt x="966826" y="5709696"/>
                    <a:pt x="966826" y="5710063"/>
                    <a:pt x="966826" y="5710063"/>
                  </a:cubicBezTo>
                  <a:cubicBezTo>
                    <a:pt x="966826" y="5710063"/>
                    <a:pt x="966826" y="5709696"/>
                    <a:pt x="966826" y="5709696"/>
                  </a:cubicBezTo>
                  <a:lnTo>
                    <a:pt x="852523" y="5592096"/>
                  </a:lnTo>
                  <a:lnTo>
                    <a:pt x="740052" y="5477061"/>
                  </a:lnTo>
                  <a:lnTo>
                    <a:pt x="885861" y="5448485"/>
                  </a:lnTo>
                  <a:lnTo>
                    <a:pt x="1034235" y="5419177"/>
                  </a:lnTo>
                  <a:lnTo>
                    <a:pt x="1034235" y="5419177"/>
                  </a:lnTo>
                  <a:cubicBezTo>
                    <a:pt x="1034235" y="5419177"/>
                    <a:pt x="1034602" y="5419543"/>
                    <a:pt x="1034602" y="5419543"/>
                  </a:cubicBezTo>
                  <a:cubicBezTo>
                    <a:pt x="1034602" y="5419543"/>
                    <a:pt x="1034602" y="5419177"/>
                    <a:pt x="1034968" y="5418810"/>
                  </a:cubicBezTo>
                  <a:cubicBezTo>
                    <a:pt x="1035334" y="5418444"/>
                    <a:pt x="1035334" y="5418810"/>
                    <a:pt x="1035334" y="5418810"/>
                  </a:cubicBezTo>
                  <a:cubicBezTo>
                    <a:pt x="1035334" y="5418810"/>
                    <a:pt x="1035334" y="5418810"/>
                    <a:pt x="1035334" y="5418444"/>
                  </a:cubicBezTo>
                  <a:cubicBezTo>
                    <a:pt x="1035334" y="5418077"/>
                    <a:pt x="1035334" y="5418444"/>
                    <a:pt x="1035334" y="5418444"/>
                  </a:cubicBezTo>
                  <a:cubicBezTo>
                    <a:pt x="1035334" y="5418077"/>
                    <a:pt x="1035334" y="5418077"/>
                    <a:pt x="1035334" y="5417711"/>
                  </a:cubicBezTo>
                  <a:lnTo>
                    <a:pt x="1035334" y="5417711"/>
                  </a:lnTo>
                  <a:lnTo>
                    <a:pt x="1035334" y="5417345"/>
                  </a:lnTo>
                  <a:cubicBezTo>
                    <a:pt x="1035334" y="5417345"/>
                    <a:pt x="1035701" y="5416979"/>
                    <a:pt x="1035334" y="5416979"/>
                  </a:cubicBezTo>
                  <a:cubicBezTo>
                    <a:pt x="1034968" y="5416979"/>
                    <a:pt x="1035334" y="5416979"/>
                    <a:pt x="1035334" y="5416979"/>
                  </a:cubicBezTo>
                  <a:lnTo>
                    <a:pt x="1032770" y="5331618"/>
                  </a:lnTo>
                  <a:cubicBezTo>
                    <a:pt x="1031671" y="5289121"/>
                    <a:pt x="1029839" y="5245890"/>
                    <a:pt x="1029839" y="5245524"/>
                  </a:cubicBezTo>
                  <a:cubicBezTo>
                    <a:pt x="1029839" y="5245158"/>
                    <a:pt x="1029839" y="5245524"/>
                    <a:pt x="1029839" y="5245158"/>
                  </a:cubicBezTo>
                  <a:lnTo>
                    <a:pt x="1029839" y="5245158"/>
                  </a:lnTo>
                  <a:lnTo>
                    <a:pt x="1029839" y="5245158"/>
                  </a:lnTo>
                  <a:cubicBezTo>
                    <a:pt x="1029839" y="5245158"/>
                    <a:pt x="1029839" y="5245158"/>
                    <a:pt x="1029839" y="5244792"/>
                  </a:cubicBezTo>
                  <a:lnTo>
                    <a:pt x="1029839" y="5244792"/>
                  </a:lnTo>
                  <a:cubicBezTo>
                    <a:pt x="1029473" y="5242960"/>
                    <a:pt x="1019215" y="5197898"/>
                    <a:pt x="1008957" y="5153203"/>
                  </a:cubicBezTo>
                  <a:lnTo>
                    <a:pt x="988807" y="5068574"/>
                  </a:lnTo>
                  <a:cubicBezTo>
                    <a:pt x="992471" y="5067109"/>
                    <a:pt x="993936" y="5063079"/>
                    <a:pt x="992471" y="5059415"/>
                  </a:cubicBezTo>
                  <a:cubicBezTo>
                    <a:pt x="991372" y="5056851"/>
                    <a:pt x="988807" y="5055019"/>
                    <a:pt x="985876" y="5055019"/>
                  </a:cubicBezTo>
                  <a:cubicBezTo>
                    <a:pt x="982946" y="5039633"/>
                    <a:pt x="974519" y="4998601"/>
                    <a:pt x="965727" y="4957569"/>
                  </a:cubicBezTo>
                  <a:lnTo>
                    <a:pt x="945577" y="4861217"/>
                  </a:lnTo>
                  <a:cubicBezTo>
                    <a:pt x="949607" y="4860118"/>
                    <a:pt x="952172" y="4855722"/>
                    <a:pt x="951073" y="4851326"/>
                  </a:cubicBezTo>
                  <a:cubicBezTo>
                    <a:pt x="951073" y="4850960"/>
                    <a:pt x="951073" y="4850960"/>
                    <a:pt x="950706" y="4850593"/>
                  </a:cubicBezTo>
                  <a:cubicBezTo>
                    <a:pt x="949974" y="4848761"/>
                    <a:pt x="948508" y="4846929"/>
                    <a:pt x="946676" y="4845831"/>
                  </a:cubicBezTo>
                  <a:lnTo>
                    <a:pt x="991005" y="4693793"/>
                  </a:lnTo>
                  <a:lnTo>
                    <a:pt x="1035701" y="4538824"/>
                  </a:lnTo>
                  <a:cubicBezTo>
                    <a:pt x="1036067" y="4538824"/>
                    <a:pt x="1036800" y="4538824"/>
                    <a:pt x="1037166" y="4538458"/>
                  </a:cubicBezTo>
                  <a:cubicBezTo>
                    <a:pt x="1038632" y="4538092"/>
                    <a:pt x="1039731" y="4536993"/>
                    <a:pt x="1040463" y="4535894"/>
                  </a:cubicBezTo>
                  <a:cubicBezTo>
                    <a:pt x="1041196" y="4534795"/>
                    <a:pt x="1041196" y="4532963"/>
                    <a:pt x="1040830" y="4531864"/>
                  </a:cubicBezTo>
                  <a:cubicBezTo>
                    <a:pt x="1040463" y="4531131"/>
                    <a:pt x="1040097" y="4530765"/>
                    <a:pt x="1039364" y="4530399"/>
                  </a:cubicBezTo>
                  <a:lnTo>
                    <a:pt x="1115200" y="4400709"/>
                  </a:lnTo>
                  <a:lnTo>
                    <a:pt x="1192135" y="4268454"/>
                  </a:lnTo>
                  <a:lnTo>
                    <a:pt x="1269069" y="4318645"/>
                  </a:lnTo>
                  <a:cubicBezTo>
                    <a:pt x="1297645" y="4337329"/>
                    <a:pt x="1326587" y="4356013"/>
                    <a:pt x="1340142" y="4364439"/>
                  </a:cubicBezTo>
                  <a:lnTo>
                    <a:pt x="1340142" y="4364439"/>
                  </a:lnTo>
                  <a:close/>
                  <a:moveTo>
                    <a:pt x="670078" y="5754758"/>
                  </a:moveTo>
                  <a:cubicBezTo>
                    <a:pt x="670078" y="5754392"/>
                    <a:pt x="669712" y="5754392"/>
                    <a:pt x="669345" y="5754026"/>
                  </a:cubicBezTo>
                  <a:lnTo>
                    <a:pt x="692792" y="5738272"/>
                  </a:lnTo>
                  <a:cubicBezTo>
                    <a:pt x="701951" y="5732044"/>
                    <a:pt x="710744" y="5725816"/>
                    <a:pt x="716605" y="5721786"/>
                  </a:cubicBezTo>
                  <a:cubicBezTo>
                    <a:pt x="718071" y="5723618"/>
                    <a:pt x="720635" y="5724351"/>
                    <a:pt x="722833" y="5724717"/>
                  </a:cubicBezTo>
                  <a:cubicBezTo>
                    <a:pt x="723932" y="5724717"/>
                    <a:pt x="724665" y="5724717"/>
                    <a:pt x="725764" y="5724351"/>
                  </a:cubicBezTo>
                  <a:cubicBezTo>
                    <a:pt x="730527" y="5722885"/>
                    <a:pt x="733458" y="5717390"/>
                    <a:pt x="731992" y="5712627"/>
                  </a:cubicBezTo>
                  <a:cubicBezTo>
                    <a:pt x="730893" y="5709696"/>
                    <a:pt x="728329" y="5707498"/>
                    <a:pt x="725398" y="5707132"/>
                  </a:cubicBezTo>
                  <a:lnTo>
                    <a:pt x="731626" y="5595394"/>
                  </a:lnTo>
                  <a:lnTo>
                    <a:pt x="737854" y="5478892"/>
                  </a:lnTo>
                  <a:lnTo>
                    <a:pt x="849592" y="5593562"/>
                  </a:lnTo>
                  <a:lnTo>
                    <a:pt x="962063" y="5708598"/>
                  </a:lnTo>
                  <a:lnTo>
                    <a:pt x="813323" y="5732044"/>
                  </a:lnTo>
                  <a:lnTo>
                    <a:pt x="670078" y="5754758"/>
                  </a:lnTo>
                  <a:close/>
                  <a:moveTo>
                    <a:pt x="587648" y="6050041"/>
                  </a:moveTo>
                  <a:lnTo>
                    <a:pt x="525368" y="5930975"/>
                  </a:lnTo>
                  <a:lnTo>
                    <a:pt x="462355" y="5811543"/>
                  </a:lnTo>
                  <a:cubicBezTo>
                    <a:pt x="463820" y="5810078"/>
                    <a:pt x="464919" y="5808246"/>
                    <a:pt x="464919" y="5806048"/>
                  </a:cubicBezTo>
                  <a:cubicBezTo>
                    <a:pt x="480306" y="5802384"/>
                    <a:pt x="519872" y="5793226"/>
                    <a:pt x="559439" y="5783700"/>
                  </a:cubicBezTo>
                  <a:lnTo>
                    <a:pt x="651394" y="5761719"/>
                  </a:lnTo>
                  <a:cubicBezTo>
                    <a:pt x="652493" y="5763917"/>
                    <a:pt x="654325" y="5765749"/>
                    <a:pt x="656523" y="5766848"/>
                  </a:cubicBezTo>
                  <a:lnTo>
                    <a:pt x="623185" y="5907528"/>
                  </a:lnTo>
                  <a:lnTo>
                    <a:pt x="589846" y="6050407"/>
                  </a:lnTo>
                  <a:cubicBezTo>
                    <a:pt x="589113" y="6050041"/>
                    <a:pt x="588381" y="6049674"/>
                    <a:pt x="587648" y="6050041"/>
                  </a:cubicBezTo>
                  <a:close/>
                  <a:moveTo>
                    <a:pt x="423521" y="5407453"/>
                  </a:moveTo>
                  <a:cubicBezTo>
                    <a:pt x="424620" y="5407453"/>
                    <a:pt x="425353" y="5407453"/>
                    <a:pt x="426452" y="5407087"/>
                  </a:cubicBezTo>
                  <a:cubicBezTo>
                    <a:pt x="429016" y="5406354"/>
                    <a:pt x="430848" y="5404523"/>
                    <a:pt x="432313" y="5402324"/>
                  </a:cubicBezTo>
                  <a:cubicBezTo>
                    <a:pt x="432313" y="5402324"/>
                    <a:pt x="432313" y="5401958"/>
                    <a:pt x="432313" y="5401591"/>
                  </a:cubicBezTo>
                  <a:lnTo>
                    <a:pt x="579222" y="5437861"/>
                  </a:lnTo>
                  <a:lnTo>
                    <a:pt x="733824" y="5475596"/>
                  </a:lnTo>
                  <a:lnTo>
                    <a:pt x="696456" y="5615543"/>
                  </a:lnTo>
                  <a:lnTo>
                    <a:pt x="665682" y="5732777"/>
                  </a:lnTo>
                  <a:lnTo>
                    <a:pt x="589846" y="5758788"/>
                  </a:lnTo>
                  <a:lnTo>
                    <a:pt x="464186" y="5802384"/>
                  </a:lnTo>
                  <a:cubicBezTo>
                    <a:pt x="462355" y="5799453"/>
                    <a:pt x="459057" y="5797988"/>
                    <a:pt x="455760" y="5798721"/>
                  </a:cubicBezTo>
                  <a:cubicBezTo>
                    <a:pt x="454661" y="5799087"/>
                    <a:pt x="454295" y="5800186"/>
                    <a:pt x="453196" y="5800919"/>
                  </a:cubicBezTo>
                  <a:lnTo>
                    <a:pt x="322040" y="5708964"/>
                  </a:lnTo>
                  <a:lnTo>
                    <a:pt x="189420" y="5616642"/>
                  </a:lnTo>
                  <a:cubicBezTo>
                    <a:pt x="189786" y="5615543"/>
                    <a:pt x="190152" y="5614078"/>
                    <a:pt x="189786" y="5612979"/>
                  </a:cubicBezTo>
                  <a:cubicBezTo>
                    <a:pt x="189786" y="5612612"/>
                    <a:pt x="189420" y="5612612"/>
                    <a:pt x="189420" y="5612246"/>
                  </a:cubicBezTo>
                  <a:lnTo>
                    <a:pt x="305188" y="5507835"/>
                  </a:lnTo>
                  <a:lnTo>
                    <a:pt x="417659" y="5405621"/>
                  </a:lnTo>
                  <a:cubicBezTo>
                    <a:pt x="419491" y="5406721"/>
                    <a:pt x="421323" y="5407453"/>
                    <a:pt x="423521" y="5407453"/>
                  </a:cubicBezTo>
                  <a:close/>
                  <a:moveTo>
                    <a:pt x="789876" y="4674010"/>
                  </a:moveTo>
                  <a:lnTo>
                    <a:pt x="891723" y="4624552"/>
                  </a:lnTo>
                  <a:cubicBezTo>
                    <a:pt x="893188" y="4626750"/>
                    <a:pt x="895387" y="4628215"/>
                    <a:pt x="898317" y="4628215"/>
                  </a:cubicBezTo>
                  <a:lnTo>
                    <a:pt x="918467" y="4736290"/>
                  </a:lnTo>
                  <a:lnTo>
                    <a:pt x="939349" y="4845098"/>
                  </a:lnTo>
                  <a:cubicBezTo>
                    <a:pt x="938250" y="4845831"/>
                    <a:pt x="937151" y="4846563"/>
                    <a:pt x="936418" y="4847296"/>
                  </a:cubicBezTo>
                  <a:lnTo>
                    <a:pt x="811858" y="4786481"/>
                  </a:lnTo>
                  <a:lnTo>
                    <a:pt x="687663" y="4726399"/>
                  </a:lnTo>
                  <a:cubicBezTo>
                    <a:pt x="688029" y="4724933"/>
                    <a:pt x="688396" y="4723834"/>
                    <a:pt x="688029" y="4722368"/>
                  </a:cubicBezTo>
                  <a:lnTo>
                    <a:pt x="789876" y="4674010"/>
                  </a:lnTo>
                  <a:close/>
                  <a:moveTo>
                    <a:pt x="857652" y="4415363"/>
                  </a:moveTo>
                  <a:cubicBezTo>
                    <a:pt x="864613" y="4420125"/>
                    <a:pt x="882198" y="4432215"/>
                    <a:pt x="903447" y="4446503"/>
                  </a:cubicBezTo>
                  <a:lnTo>
                    <a:pt x="903447" y="4446869"/>
                  </a:lnTo>
                  <a:lnTo>
                    <a:pt x="897218" y="4605135"/>
                  </a:lnTo>
                  <a:cubicBezTo>
                    <a:pt x="893555" y="4586084"/>
                    <a:pt x="886228" y="4550548"/>
                    <a:pt x="878534" y="4515011"/>
                  </a:cubicBezTo>
                  <a:lnTo>
                    <a:pt x="857652" y="4415363"/>
                  </a:lnTo>
                  <a:lnTo>
                    <a:pt x="857652" y="4415363"/>
                  </a:lnTo>
                  <a:close/>
                  <a:moveTo>
                    <a:pt x="1030205" y="4531864"/>
                  </a:moveTo>
                  <a:cubicBezTo>
                    <a:pt x="1029839" y="4532597"/>
                    <a:pt x="1029839" y="4533329"/>
                    <a:pt x="1029839" y="4534428"/>
                  </a:cubicBezTo>
                  <a:lnTo>
                    <a:pt x="965361" y="4574727"/>
                  </a:lnTo>
                  <a:cubicBezTo>
                    <a:pt x="940082" y="4590481"/>
                    <a:pt x="915170" y="4606600"/>
                    <a:pt x="903447" y="4613927"/>
                  </a:cubicBezTo>
                  <a:cubicBezTo>
                    <a:pt x="902347" y="4612829"/>
                    <a:pt x="901248" y="4612096"/>
                    <a:pt x="899783" y="4611729"/>
                  </a:cubicBezTo>
                  <a:lnTo>
                    <a:pt x="906744" y="4449067"/>
                  </a:lnTo>
                  <a:cubicBezTo>
                    <a:pt x="918467" y="4457127"/>
                    <a:pt x="930923" y="4465553"/>
                    <a:pt x="943746" y="4473980"/>
                  </a:cubicBezTo>
                  <a:lnTo>
                    <a:pt x="1030205" y="4531864"/>
                  </a:lnTo>
                  <a:close/>
                  <a:moveTo>
                    <a:pt x="984411" y="5067476"/>
                  </a:moveTo>
                  <a:cubicBezTo>
                    <a:pt x="984777" y="5081397"/>
                    <a:pt x="985510" y="5114002"/>
                    <a:pt x="986609" y="5146608"/>
                  </a:cubicBezTo>
                  <a:lnTo>
                    <a:pt x="989174" y="5227939"/>
                  </a:lnTo>
                  <a:lnTo>
                    <a:pt x="890258" y="5111438"/>
                  </a:lnTo>
                  <a:lnTo>
                    <a:pt x="795005" y="5000066"/>
                  </a:lnTo>
                  <a:cubicBezTo>
                    <a:pt x="795738" y="4999334"/>
                    <a:pt x="796104" y="4998967"/>
                    <a:pt x="796471" y="4998234"/>
                  </a:cubicBezTo>
                  <a:lnTo>
                    <a:pt x="885495" y="5028642"/>
                  </a:lnTo>
                  <a:cubicBezTo>
                    <a:pt x="924695" y="5042197"/>
                    <a:pt x="963895" y="5055386"/>
                    <a:pt x="978549" y="5060148"/>
                  </a:cubicBezTo>
                  <a:cubicBezTo>
                    <a:pt x="978183" y="5060881"/>
                    <a:pt x="978183" y="5061980"/>
                    <a:pt x="978183" y="5063079"/>
                  </a:cubicBezTo>
                  <a:cubicBezTo>
                    <a:pt x="979282" y="5065277"/>
                    <a:pt x="981480" y="5067109"/>
                    <a:pt x="984411" y="5067476"/>
                  </a:cubicBezTo>
                  <a:lnTo>
                    <a:pt x="984411" y="5067476"/>
                  </a:lnTo>
                  <a:close/>
                  <a:moveTo>
                    <a:pt x="680336" y="5308171"/>
                  </a:moveTo>
                  <a:lnTo>
                    <a:pt x="670811" y="5305240"/>
                  </a:lnTo>
                  <a:cubicBezTo>
                    <a:pt x="670811" y="5304874"/>
                    <a:pt x="670811" y="5304507"/>
                    <a:pt x="670811" y="5303775"/>
                  </a:cubicBezTo>
                  <a:lnTo>
                    <a:pt x="701585" y="5297180"/>
                  </a:lnTo>
                  <a:lnTo>
                    <a:pt x="698654" y="5307438"/>
                  </a:lnTo>
                  <a:lnTo>
                    <a:pt x="698287" y="5307438"/>
                  </a:lnTo>
                  <a:cubicBezTo>
                    <a:pt x="697555" y="5307438"/>
                    <a:pt x="696822" y="5307438"/>
                    <a:pt x="696089" y="5307805"/>
                  </a:cubicBezTo>
                  <a:cubicBezTo>
                    <a:pt x="694258" y="5308537"/>
                    <a:pt x="692792" y="5309636"/>
                    <a:pt x="692059" y="5311102"/>
                  </a:cubicBezTo>
                  <a:cubicBezTo>
                    <a:pt x="688396" y="5310369"/>
                    <a:pt x="684366" y="5309270"/>
                    <a:pt x="680336" y="5308171"/>
                  </a:cubicBezTo>
                  <a:lnTo>
                    <a:pt x="680336" y="5308171"/>
                  </a:lnTo>
                  <a:close/>
                  <a:moveTo>
                    <a:pt x="786945" y="5004096"/>
                  </a:moveTo>
                  <a:cubicBezTo>
                    <a:pt x="788045" y="5004096"/>
                    <a:pt x="789144" y="5003730"/>
                    <a:pt x="790243" y="5003363"/>
                  </a:cubicBezTo>
                  <a:cubicBezTo>
                    <a:pt x="790975" y="5002997"/>
                    <a:pt x="791708" y="5002630"/>
                    <a:pt x="792441" y="5001898"/>
                  </a:cubicBezTo>
                  <a:lnTo>
                    <a:pt x="887327" y="5113270"/>
                  </a:lnTo>
                  <a:lnTo>
                    <a:pt x="988075" y="5230870"/>
                  </a:lnTo>
                  <a:lnTo>
                    <a:pt x="825779" y="5266040"/>
                  </a:lnTo>
                  <a:lnTo>
                    <a:pt x="706347" y="5292051"/>
                  </a:lnTo>
                  <a:lnTo>
                    <a:pt x="744448" y="5153935"/>
                  </a:lnTo>
                  <a:lnTo>
                    <a:pt x="785480" y="5002997"/>
                  </a:lnTo>
                  <a:cubicBezTo>
                    <a:pt x="785846" y="5003363"/>
                    <a:pt x="786213" y="5003730"/>
                    <a:pt x="786945" y="5004096"/>
                  </a:cubicBezTo>
                  <a:lnTo>
                    <a:pt x="786945" y="5004096"/>
                  </a:lnTo>
                  <a:close/>
                  <a:moveTo>
                    <a:pt x="826512" y="5270437"/>
                  </a:moveTo>
                  <a:lnTo>
                    <a:pt x="934587" y="5246990"/>
                  </a:lnTo>
                  <a:lnTo>
                    <a:pt x="844097" y="5272635"/>
                  </a:lnTo>
                  <a:lnTo>
                    <a:pt x="704515" y="5312201"/>
                  </a:lnTo>
                  <a:cubicBezTo>
                    <a:pt x="703783" y="5311102"/>
                    <a:pt x="703050" y="5310003"/>
                    <a:pt x="701585" y="5309270"/>
                  </a:cubicBezTo>
                  <a:lnTo>
                    <a:pt x="704882" y="5296814"/>
                  </a:lnTo>
                  <a:lnTo>
                    <a:pt x="826512" y="5270437"/>
                  </a:lnTo>
                  <a:close/>
                  <a:moveTo>
                    <a:pt x="845196" y="5275932"/>
                  </a:moveTo>
                  <a:lnTo>
                    <a:pt x="989906" y="5234534"/>
                  </a:lnTo>
                  <a:lnTo>
                    <a:pt x="993204" y="5249188"/>
                  </a:lnTo>
                  <a:lnTo>
                    <a:pt x="862781" y="5277397"/>
                  </a:lnTo>
                  <a:lnTo>
                    <a:pt x="753973" y="5301210"/>
                  </a:lnTo>
                  <a:lnTo>
                    <a:pt x="845196" y="5275932"/>
                  </a:lnTo>
                  <a:close/>
                  <a:moveTo>
                    <a:pt x="993570" y="5235266"/>
                  </a:moveTo>
                  <a:lnTo>
                    <a:pt x="1009323" y="5240029"/>
                  </a:lnTo>
                  <a:cubicBezTo>
                    <a:pt x="1013353" y="5241494"/>
                    <a:pt x="1017749" y="5242593"/>
                    <a:pt x="1021047" y="5243692"/>
                  </a:cubicBezTo>
                  <a:lnTo>
                    <a:pt x="996867" y="5248821"/>
                  </a:lnTo>
                  <a:lnTo>
                    <a:pt x="993570" y="5235266"/>
                  </a:lnTo>
                  <a:close/>
                  <a:moveTo>
                    <a:pt x="661286" y="5748530"/>
                  </a:moveTo>
                  <a:cubicBezTo>
                    <a:pt x="659820" y="5748530"/>
                    <a:pt x="658721" y="5747797"/>
                    <a:pt x="657622" y="5748164"/>
                  </a:cubicBezTo>
                  <a:cubicBezTo>
                    <a:pt x="653592" y="5749629"/>
                    <a:pt x="650661" y="5754026"/>
                    <a:pt x="651028" y="5758422"/>
                  </a:cubicBezTo>
                  <a:lnTo>
                    <a:pt x="558706" y="5780037"/>
                  </a:lnTo>
                  <a:cubicBezTo>
                    <a:pt x="535626" y="5785532"/>
                    <a:pt x="512545" y="5791027"/>
                    <a:pt x="494227" y="5795424"/>
                  </a:cubicBezTo>
                  <a:lnTo>
                    <a:pt x="590945" y="5762085"/>
                  </a:lnTo>
                  <a:lnTo>
                    <a:pt x="664216" y="5736807"/>
                  </a:lnTo>
                  <a:lnTo>
                    <a:pt x="661286" y="5748530"/>
                  </a:lnTo>
                  <a:close/>
                  <a:moveTo>
                    <a:pt x="664949" y="5748897"/>
                  </a:moveTo>
                  <a:lnTo>
                    <a:pt x="668613" y="5735708"/>
                  </a:lnTo>
                  <a:lnTo>
                    <a:pt x="711110" y="5721054"/>
                  </a:lnTo>
                  <a:cubicBezTo>
                    <a:pt x="705248" y="5724717"/>
                    <a:pt x="698287" y="5729846"/>
                    <a:pt x="690960" y="5734975"/>
                  </a:cubicBezTo>
                  <a:lnTo>
                    <a:pt x="667514" y="5751461"/>
                  </a:lnTo>
                  <a:cubicBezTo>
                    <a:pt x="666415" y="5750362"/>
                    <a:pt x="665682" y="5749263"/>
                    <a:pt x="664949" y="5748897"/>
                  </a:cubicBezTo>
                  <a:lnTo>
                    <a:pt x="664949" y="5748897"/>
                  </a:lnTo>
                  <a:close/>
                  <a:moveTo>
                    <a:pt x="720269" y="5706033"/>
                  </a:moveTo>
                  <a:cubicBezTo>
                    <a:pt x="716239" y="5707498"/>
                    <a:pt x="713674" y="5711895"/>
                    <a:pt x="714407" y="5716291"/>
                  </a:cubicBezTo>
                  <a:lnTo>
                    <a:pt x="669712" y="5731678"/>
                  </a:lnTo>
                  <a:lnTo>
                    <a:pt x="700486" y="5617009"/>
                  </a:lnTo>
                  <a:lnTo>
                    <a:pt x="733458" y="5491715"/>
                  </a:lnTo>
                  <a:lnTo>
                    <a:pt x="727596" y="5595027"/>
                  </a:lnTo>
                  <a:lnTo>
                    <a:pt x="721734" y="5706766"/>
                  </a:lnTo>
                  <a:cubicBezTo>
                    <a:pt x="721001" y="5706399"/>
                    <a:pt x="720635" y="5706033"/>
                    <a:pt x="720269" y="5706033"/>
                  </a:cubicBezTo>
                  <a:lnTo>
                    <a:pt x="720269" y="5706033"/>
                  </a:lnTo>
                  <a:close/>
                  <a:moveTo>
                    <a:pt x="913704" y="4283841"/>
                  </a:moveTo>
                  <a:cubicBezTo>
                    <a:pt x="914071" y="4283841"/>
                    <a:pt x="914437" y="4283841"/>
                    <a:pt x="914803" y="4283841"/>
                  </a:cubicBezTo>
                  <a:lnTo>
                    <a:pt x="971955" y="4404738"/>
                  </a:lnTo>
                  <a:lnTo>
                    <a:pt x="1030938" y="4528567"/>
                  </a:lnTo>
                  <a:lnTo>
                    <a:pt x="946310" y="4471049"/>
                  </a:lnTo>
                  <a:cubicBezTo>
                    <a:pt x="933121" y="4461890"/>
                    <a:pt x="919566" y="4453097"/>
                    <a:pt x="907476" y="4444671"/>
                  </a:cubicBezTo>
                  <a:lnTo>
                    <a:pt x="913704" y="4283841"/>
                  </a:lnTo>
                  <a:close/>
                  <a:moveTo>
                    <a:pt x="686564" y="4730062"/>
                  </a:moveTo>
                  <a:lnTo>
                    <a:pt x="810392" y="4790511"/>
                  </a:lnTo>
                  <a:lnTo>
                    <a:pt x="934953" y="4850593"/>
                  </a:lnTo>
                  <a:cubicBezTo>
                    <a:pt x="934587" y="4852058"/>
                    <a:pt x="934220" y="4853524"/>
                    <a:pt x="934587" y="4854623"/>
                  </a:cubicBezTo>
                  <a:cubicBezTo>
                    <a:pt x="934587" y="4855356"/>
                    <a:pt x="935319" y="4855356"/>
                    <a:pt x="935319" y="4856088"/>
                  </a:cubicBezTo>
                  <a:cubicBezTo>
                    <a:pt x="923230" y="4866713"/>
                    <a:pt x="892822" y="4893823"/>
                    <a:pt x="862781" y="4920933"/>
                  </a:cubicBezTo>
                  <a:lnTo>
                    <a:pt x="793174" y="4983946"/>
                  </a:lnTo>
                  <a:cubicBezTo>
                    <a:pt x="791342" y="4982115"/>
                    <a:pt x="788777" y="4981382"/>
                    <a:pt x="786213" y="4981382"/>
                  </a:cubicBezTo>
                  <a:cubicBezTo>
                    <a:pt x="785480" y="4981382"/>
                    <a:pt x="784381" y="4981382"/>
                    <a:pt x="783648" y="4981748"/>
                  </a:cubicBezTo>
                  <a:cubicBezTo>
                    <a:pt x="775222" y="4960499"/>
                    <a:pt x="755073" y="4909576"/>
                    <a:pt x="734557" y="4857920"/>
                  </a:cubicBezTo>
                  <a:lnTo>
                    <a:pt x="684000" y="4731527"/>
                  </a:lnTo>
                  <a:cubicBezTo>
                    <a:pt x="685099" y="4731161"/>
                    <a:pt x="685831" y="4730795"/>
                    <a:pt x="686564" y="4730062"/>
                  </a:cubicBezTo>
                  <a:close/>
                  <a:moveTo>
                    <a:pt x="777054" y="5021315"/>
                  </a:moveTo>
                  <a:lnTo>
                    <a:pt x="740418" y="5153569"/>
                  </a:lnTo>
                  <a:lnTo>
                    <a:pt x="702317" y="5293517"/>
                  </a:lnTo>
                  <a:lnTo>
                    <a:pt x="670444" y="5300477"/>
                  </a:lnTo>
                  <a:cubicBezTo>
                    <a:pt x="669712" y="5298279"/>
                    <a:pt x="668246" y="5296814"/>
                    <a:pt x="666415" y="5295715"/>
                  </a:cubicBezTo>
                  <a:lnTo>
                    <a:pt x="725764" y="5149173"/>
                  </a:lnTo>
                  <a:lnTo>
                    <a:pt x="777054" y="5021315"/>
                  </a:lnTo>
                  <a:close/>
                  <a:moveTo>
                    <a:pt x="670078" y="5309270"/>
                  </a:moveTo>
                  <a:lnTo>
                    <a:pt x="670078" y="5309270"/>
                  </a:lnTo>
                  <a:lnTo>
                    <a:pt x="678871" y="5311834"/>
                  </a:lnTo>
                  <a:cubicBezTo>
                    <a:pt x="683267" y="5313300"/>
                    <a:pt x="687663" y="5314399"/>
                    <a:pt x="690960" y="5315498"/>
                  </a:cubicBezTo>
                  <a:cubicBezTo>
                    <a:pt x="690960" y="5316231"/>
                    <a:pt x="690594" y="5316963"/>
                    <a:pt x="690594" y="5318063"/>
                  </a:cubicBezTo>
                  <a:cubicBezTo>
                    <a:pt x="691693" y="5321360"/>
                    <a:pt x="694624" y="5323558"/>
                    <a:pt x="697921" y="5323558"/>
                  </a:cubicBezTo>
                  <a:cubicBezTo>
                    <a:pt x="700852" y="5337113"/>
                    <a:pt x="707813" y="5366421"/>
                    <a:pt x="714773" y="5395730"/>
                  </a:cubicBezTo>
                  <a:lnTo>
                    <a:pt x="729428" y="5455812"/>
                  </a:lnTo>
                  <a:cubicBezTo>
                    <a:pt x="722467" y="5439326"/>
                    <a:pt x="711110" y="5414048"/>
                    <a:pt x="700119" y="5388769"/>
                  </a:cubicBezTo>
                  <a:lnTo>
                    <a:pt x="666415" y="5312567"/>
                  </a:lnTo>
                  <a:cubicBezTo>
                    <a:pt x="668246" y="5311834"/>
                    <a:pt x="669345" y="5310369"/>
                    <a:pt x="670078" y="5309270"/>
                  </a:cubicBezTo>
                  <a:lnTo>
                    <a:pt x="670078" y="5309270"/>
                  </a:lnTo>
                  <a:close/>
                  <a:moveTo>
                    <a:pt x="737121" y="5472298"/>
                  </a:moveTo>
                  <a:lnTo>
                    <a:pt x="718803" y="5394264"/>
                  </a:lnTo>
                  <a:cubicBezTo>
                    <a:pt x="711843" y="5364956"/>
                    <a:pt x="704882" y="5335281"/>
                    <a:pt x="701218" y="5321726"/>
                  </a:cubicBezTo>
                  <a:cubicBezTo>
                    <a:pt x="703416" y="5320261"/>
                    <a:pt x="704882" y="5318063"/>
                    <a:pt x="704882" y="5315498"/>
                  </a:cubicBezTo>
                  <a:lnTo>
                    <a:pt x="863147" y="5281427"/>
                  </a:lnTo>
                  <a:lnTo>
                    <a:pt x="993570" y="5252851"/>
                  </a:lnTo>
                  <a:cubicBezTo>
                    <a:pt x="997600" y="5270437"/>
                    <a:pt x="1003828" y="5297546"/>
                    <a:pt x="1010056" y="5324657"/>
                  </a:cubicBezTo>
                  <a:lnTo>
                    <a:pt x="1031305" y="5414780"/>
                  </a:lnTo>
                  <a:lnTo>
                    <a:pt x="884396" y="5443356"/>
                  </a:lnTo>
                  <a:lnTo>
                    <a:pt x="737121" y="5472298"/>
                  </a:lnTo>
                  <a:close/>
                  <a:moveTo>
                    <a:pt x="1014452" y="5323924"/>
                  </a:moveTo>
                  <a:cubicBezTo>
                    <a:pt x="1008224" y="5296814"/>
                    <a:pt x="1001996" y="5270070"/>
                    <a:pt x="997600" y="5252119"/>
                  </a:cubicBezTo>
                  <a:lnTo>
                    <a:pt x="1026908" y="5245524"/>
                  </a:lnTo>
                  <a:cubicBezTo>
                    <a:pt x="1027275" y="5254683"/>
                    <a:pt x="1028007" y="5292418"/>
                    <a:pt x="1029473" y="5329786"/>
                  </a:cubicBezTo>
                  <a:lnTo>
                    <a:pt x="1031671" y="5398294"/>
                  </a:lnTo>
                  <a:lnTo>
                    <a:pt x="1014452" y="5323924"/>
                  </a:lnTo>
                  <a:close/>
                  <a:moveTo>
                    <a:pt x="1010422" y="5236365"/>
                  </a:moveTo>
                  <a:lnTo>
                    <a:pt x="992837" y="5231236"/>
                  </a:lnTo>
                  <a:lnTo>
                    <a:pt x="992837" y="5231236"/>
                  </a:lnTo>
                  <a:lnTo>
                    <a:pt x="990639" y="5146242"/>
                  </a:lnTo>
                  <a:cubicBezTo>
                    <a:pt x="989906" y="5120597"/>
                    <a:pt x="989174" y="5094952"/>
                    <a:pt x="988441" y="5078466"/>
                  </a:cubicBezTo>
                  <a:lnTo>
                    <a:pt x="1005293" y="5152470"/>
                  </a:lnTo>
                  <a:cubicBezTo>
                    <a:pt x="1014086" y="5191303"/>
                    <a:pt x="1023611" y="5230137"/>
                    <a:pt x="1026176" y="5241128"/>
                  </a:cubicBezTo>
                  <a:cubicBezTo>
                    <a:pt x="1022878" y="5240029"/>
                    <a:pt x="1016650" y="5237831"/>
                    <a:pt x="1010422" y="5236365"/>
                  </a:cubicBezTo>
                  <a:lnTo>
                    <a:pt x="1010422" y="5236365"/>
                  </a:lnTo>
                  <a:close/>
                  <a:moveTo>
                    <a:pt x="979648" y="5056119"/>
                  </a:moveTo>
                  <a:cubicBezTo>
                    <a:pt x="964628" y="5050990"/>
                    <a:pt x="925794" y="5037434"/>
                    <a:pt x="886961" y="5024245"/>
                  </a:cubicBezTo>
                  <a:lnTo>
                    <a:pt x="797936" y="4994204"/>
                  </a:lnTo>
                  <a:cubicBezTo>
                    <a:pt x="798302" y="4992373"/>
                    <a:pt x="798302" y="4990541"/>
                    <a:pt x="797570" y="4989075"/>
                  </a:cubicBezTo>
                  <a:cubicBezTo>
                    <a:pt x="797203" y="4987976"/>
                    <a:pt x="796471" y="4987610"/>
                    <a:pt x="795738" y="4986511"/>
                  </a:cubicBezTo>
                  <a:lnTo>
                    <a:pt x="866078" y="4923498"/>
                  </a:lnTo>
                  <a:cubicBezTo>
                    <a:pt x="896119" y="4896754"/>
                    <a:pt x="925794" y="4869644"/>
                    <a:pt x="937884" y="4858653"/>
                  </a:cubicBezTo>
                  <a:cubicBezTo>
                    <a:pt x="939349" y="4859752"/>
                    <a:pt x="940815" y="4860118"/>
                    <a:pt x="942646" y="4860118"/>
                  </a:cubicBezTo>
                  <a:lnTo>
                    <a:pt x="962430" y="4956470"/>
                  </a:lnTo>
                  <a:cubicBezTo>
                    <a:pt x="970856" y="4997135"/>
                    <a:pt x="979282" y="5037801"/>
                    <a:pt x="982946" y="5053554"/>
                  </a:cubicBezTo>
                  <a:cubicBezTo>
                    <a:pt x="981480" y="5054287"/>
                    <a:pt x="980381" y="5055019"/>
                    <a:pt x="979648" y="5056119"/>
                  </a:cubicBezTo>
                  <a:close/>
                  <a:moveTo>
                    <a:pt x="943013" y="4844731"/>
                  </a:moveTo>
                  <a:lnTo>
                    <a:pt x="943013" y="4844731"/>
                  </a:lnTo>
                  <a:lnTo>
                    <a:pt x="922497" y="4735558"/>
                  </a:lnTo>
                  <a:lnTo>
                    <a:pt x="901615" y="4627483"/>
                  </a:lnTo>
                  <a:cubicBezTo>
                    <a:pt x="905645" y="4625651"/>
                    <a:pt x="907843" y="4621254"/>
                    <a:pt x="906744" y="4617225"/>
                  </a:cubicBezTo>
                  <a:cubicBezTo>
                    <a:pt x="906744" y="4617225"/>
                    <a:pt x="906377" y="4617225"/>
                    <a:pt x="906377" y="4616858"/>
                  </a:cubicBezTo>
                  <a:cubicBezTo>
                    <a:pt x="918101" y="4609531"/>
                    <a:pt x="943013" y="4594144"/>
                    <a:pt x="967925" y="4578391"/>
                  </a:cubicBezTo>
                  <a:lnTo>
                    <a:pt x="1032037" y="4537726"/>
                  </a:lnTo>
                  <a:lnTo>
                    <a:pt x="1032404" y="4538092"/>
                  </a:lnTo>
                  <a:lnTo>
                    <a:pt x="986975" y="4692327"/>
                  </a:lnTo>
                  <a:lnTo>
                    <a:pt x="943013" y="4844731"/>
                  </a:lnTo>
                  <a:close/>
                  <a:moveTo>
                    <a:pt x="1036067" y="4528200"/>
                  </a:moveTo>
                  <a:cubicBezTo>
                    <a:pt x="1035701" y="4528200"/>
                    <a:pt x="1035334" y="4528200"/>
                    <a:pt x="1034602" y="4528200"/>
                  </a:cubicBezTo>
                  <a:lnTo>
                    <a:pt x="975252" y="4402907"/>
                  </a:lnTo>
                  <a:lnTo>
                    <a:pt x="917368" y="4281277"/>
                  </a:lnTo>
                  <a:cubicBezTo>
                    <a:pt x="919200" y="4279811"/>
                    <a:pt x="920665" y="4277980"/>
                    <a:pt x="921032" y="4275415"/>
                  </a:cubicBezTo>
                  <a:lnTo>
                    <a:pt x="1051820" y="4271751"/>
                  </a:lnTo>
                  <a:lnTo>
                    <a:pt x="1188105" y="4267355"/>
                  </a:lnTo>
                  <a:cubicBezTo>
                    <a:pt x="1180778" y="4279811"/>
                    <a:pt x="1146340" y="4338795"/>
                    <a:pt x="1111536" y="4398511"/>
                  </a:cubicBezTo>
                  <a:cubicBezTo>
                    <a:pt x="1078198" y="4456028"/>
                    <a:pt x="1044860" y="4513180"/>
                    <a:pt x="1036067" y="4528200"/>
                  </a:cubicBezTo>
                  <a:lnTo>
                    <a:pt x="1036067" y="4528200"/>
                  </a:lnTo>
                  <a:close/>
                  <a:moveTo>
                    <a:pt x="1370550" y="4225591"/>
                  </a:moveTo>
                  <a:lnTo>
                    <a:pt x="1359193" y="4295931"/>
                  </a:lnTo>
                  <a:cubicBezTo>
                    <a:pt x="1355163" y="4320477"/>
                    <a:pt x="1351499" y="4345389"/>
                    <a:pt x="1349301" y="4358578"/>
                  </a:cubicBezTo>
                  <a:cubicBezTo>
                    <a:pt x="1348202" y="4358578"/>
                    <a:pt x="1347469" y="4358578"/>
                    <a:pt x="1346370" y="4358944"/>
                  </a:cubicBezTo>
                  <a:cubicBezTo>
                    <a:pt x="1344538" y="4359310"/>
                    <a:pt x="1343806" y="4361142"/>
                    <a:pt x="1342707" y="4362241"/>
                  </a:cubicBezTo>
                  <a:cubicBezTo>
                    <a:pt x="1329151" y="4353449"/>
                    <a:pt x="1300576" y="4334398"/>
                    <a:pt x="1271634" y="4315714"/>
                  </a:cubicBezTo>
                  <a:lnTo>
                    <a:pt x="1195798" y="4266623"/>
                  </a:lnTo>
                  <a:lnTo>
                    <a:pt x="1282624" y="4246473"/>
                  </a:lnTo>
                  <a:cubicBezTo>
                    <a:pt x="1321458" y="4237314"/>
                    <a:pt x="1361024" y="4227789"/>
                    <a:pt x="1370550" y="4225591"/>
                  </a:cubicBezTo>
                  <a:lnTo>
                    <a:pt x="1370550" y="4225591"/>
                  </a:lnTo>
                  <a:close/>
                  <a:moveTo>
                    <a:pt x="1786363" y="3587766"/>
                  </a:moveTo>
                  <a:cubicBezTo>
                    <a:pt x="1787096" y="3588498"/>
                    <a:pt x="1787462" y="3589598"/>
                    <a:pt x="1788561" y="3589964"/>
                  </a:cubicBezTo>
                  <a:cubicBezTo>
                    <a:pt x="1792591" y="3591796"/>
                    <a:pt x="1796987" y="3589964"/>
                    <a:pt x="1798819" y="3585934"/>
                  </a:cubicBezTo>
                  <a:cubicBezTo>
                    <a:pt x="1798819" y="3585934"/>
                    <a:pt x="1798819" y="3585934"/>
                    <a:pt x="1798819" y="3585934"/>
                  </a:cubicBezTo>
                  <a:cubicBezTo>
                    <a:pt x="1799186" y="3584835"/>
                    <a:pt x="1799186" y="3584102"/>
                    <a:pt x="1798819" y="3583003"/>
                  </a:cubicBezTo>
                  <a:lnTo>
                    <a:pt x="1883814" y="3565418"/>
                  </a:lnTo>
                  <a:cubicBezTo>
                    <a:pt x="1920449" y="3557725"/>
                    <a:pt x="1956718" y="3550031"/>
                    <a:pt x="1969907" y="3547100"/>
                  </a:cubicBezTo>
                  <a:cubicBezTo>
                    <a:pt x="1970640" y="3548199"/>
                    <a:pt x="1971373" y="3549298"/>
                    <a:pt x="1972838" y="3550031"/>
                  </a:cubicBezTo>
                  <a:cubicBezTo>
                    <a:pt x="1973571" y="3550398"/>
                    <a:pt x="1974670" y="3550398"/>
                    <a:pt x="1975402" y="3550398"/>
                  </a:cubicBezTo>
                  <a:cubicBezTo>
                    <a:pt x="1979066" y="3550398"/>
                    <a:pt x="1981630" y="3547467"/>
                    <a:pt x="1981630" y="3543803"/>
                  </a:cubicBezTo>
                  <a:cubicBezTo>
                    <a:pt x="1981630" y="3541239"/>
                    <a:pt x="1980165" y="3539040"/>
                    <a:pt x="1977967" y="3537942"/>
                  </a:cubicBezTo>
                  <a:cubicBezTo>
                    <a:pt x="1977234" y="3537575"/>
                    <a:pt x="1976501" y="3537942"/>
                    <a:pt x="1975769" y="3537942"/>
                  </a:cubicBezTo>
                  <a:cubicBezTo>
                    <a:pt x="1970640" y="3519257"/>
                    <a:pt x="1951956" y="3451115"/>
                    <a:pt x="1933272" y="3383706"/>
                  </a:cubicBezTo>
                  <a:lnTo>
                    <a:pt x="1890774" y="3234233"/>
                  </a:lnTo>
                  <a:cubicBezTo>
                    <a:pt x="1893339" y="3233134"/>
                    <a:pt x="1895537" y="3231302"/>
                    <a:pt x="1896636" y="3228737"/>
                  </a:cubicBezTo>
                  <a:cubicBezTo>
                    <a:pt x="1897735" y="3225807"/>
                    <a:pt x="1897735" y="3222876"/>
                    <a:pt x="1896636" y="3219945"/>
                  </a:cubicBezTo>
                  <a:cubicBezTo>
                    <a:pt x="1894438" y="3214083"/>
                    <a:pt x="1888210" y="3211519"/>
                    <a:pt x="1882348" y="3213350"/>
                  </a:cubicBezTo>
                  <a:cubicBezTo>
                    <a:pt x="1881982" y="3213350"/>
                    <a:pt x="1881616" y="3213717"/>
                    <a:pt x="1880883" y="3214083"/>
                  </a:cubicBezTo>
                  <a:lnTo>
                    <a:pt x="1777570" y="3066442"/>
                  </a:lnTo>
                  <a:lnTo>
                    <a:pt x="1668763" y="2911840"/>
                  </a:lnTo>
                  <a:cubicBezTo>
                    <a:pt x="1669129" y="2910375"/>
                    <a:pt x="1668763" y="2908909"/>
                    <a:pt x="1667298" y="2908176"/>
                  </a:cubicBezTo>
                  <a:cubicBezTo>
                    <a:pt x="1666565" y="2907810"/>
                    <a:pt x="1665832" y="2907810"/>
                    <a:pt x="1664733" y="2908176"/>
                  </a:cubicBezTo>
                  <a:lnTo>
                    <a:pt x="1510497" y="2818786"/>
                  </a:lnTo>
                  <a:lnTo>
                    <a:pt x="1354430" y="2728662"/>
                  </a:lnTo>
                  <a:cubicBezTo>
                    <a:pt x="1354064" y="2728296"/>
                    <a:pt x="1354430" y="2727930"/>
                    <a:pt x="1354064" y="2727563"/>
                  </a:cubicBezTo>
                  <a:cubicBezTo>
                    <a:pt x="1352965" y="2727197"/>
                    <a:pt x="1351499" y="2727563"/>
                    <a:pt x="1350766" y="2728662"/>
                  </a:cubicBezTo>
                  <a:cubicBezTo>
                    <a:pt x="1350766" y="2728662"/>
                    <a:pt x="1351133" y="2729029"/>
                    <a:pt x="1351133" y="2729395"/>
                  </a:cubicBezTo>
                  <a:lnTo>
                    <a:pt x="1286288" y="2807795"/>
                  </a:lnTo>
                  <a:cubicBezTo>
                    <a:pt x="1254049" y="2846629"/>
                    <a:pt x="1222176" y="2886561"/>
                    <a:pt x="1221443" y="2887294"/>
                  </a:cubicBezTo>
                  <a:cubicBezTo>
                    <a:pt x="1221443" y="2887294"/>
                    <a:pt x="1220710" y="2887294"/>
                    <a:pt x="1220710" y="2887661"/>
                  </a:cubicBezTo>
                  <a:cubicBezTo>
                    <a:pt x="1220710" y="2888027"/>
                    <a:pt x="1221077" y="2888027"/>
                    <a:pt x="1221077" y="2888393"/>
                  </a:cubicBezTo>
                  <a:cubicBezTo>
                    <a:pt x="1219611" y="2891324"/>
                    <a:pt x="1193600" y="2938950"/>
                    <a:pt x="1168321" y="2986577"/>
                  </a:cubicBezTo>
                  <a:lnTo>
                    <a:pt x="1119596" y="3078532"/>
                  </a:lnTo>
                  <a:cubicBezTo>
                    <a:pt x="1115200" y="3077066"/>
                    <a:pt x="1110437" y="3079631"/>
                    <a:pt x="1108972" y="3084027"/>
                  </a:cubicBezTo>
                  <a:cubicBezTo>
                    <a:pt x="1108239" y="3085859"/>
                    <a:pt x="1108239" y="3088057"/>
                    <a:pt x="1109338" y="3089889"/>
                  </a:cubicBezTo>
                  <a:cubicBezTo>
                    <a:pt x="1109705" y="3090988"/>
                    <a:pt x="1111170" y="3091720"/>
                    <a:pt x="1112269" y="3092820"/>
                  </a:cubicBezTo>
                  <a:cubicBezTo>
                    <a:pt x="1103110" y="3108939"/>
                    <a:pt x="1078198" y="3152169"/>
                    <a:pt x="1054019" y="3196132"/>
                  </a:cubicBezTo>
                  <a:lnTo>
                    <a:pt x="996501" y="3298711"/>
                  </a:lnTo>
                  <a:cubicBezTo>
                    <a:pt x="995402" y="3298345"/>
                    <a:pt x="994669" y="3297979"/>
                    <a:pt x="993570" y="3297979"/>
                  </a:cubicBezTo>
                  <a:cubicBezTo>
                    <a:pt x="988441" y="3297979"/>
                    <a:pt x="984045" y="3302375"/>
                    <a:pt x="984411" y="3307504"/>
                  </a:cubicBezTo>
                  <a:cubicBezTo>
                    <a:pt x="984411" y="3308603"/>
                    <a:pt x="984777" y="3309702"/>
                    <a:pt x="985144" y="3310801"/>
                  </a:cubicBezTo>
                  <a:cubicBezTo>
                    <a:pt x="985510" y="3312266"/>
                    <a:pt x="986975" y="3312999"/>
                    <a:pt x="988075" y="3313732"/>
                  </a:cubicBezTo>
                  <a:cubicBezTo>
                    <a:pt x="977817" y="3331317"/>
                    <a:pt x="949241" y="3379309"/>
                    <a:pt x="920665" y="3428035"/>
                  </a:cubicBezTo>
                  <a:lnTo>
                    <a:pt x="854355" y="3541605"/>
                  </a:lnTo>
                  <a:cubicBezTo>
                    <a:pt x="849592" y="3539773"/>
                    <a:pt x="844097" y="3541971"/>
                    <a:pt x="841899" y="3546734"/>
                  </a:cubicBezTo>
                  <a:cubicBezTo>
                    <a:pt x="839701" y="3551863"/>
                    <a:pt x="841899" y="3557725"/>
                    <a:pt x="847028" y="3559923"/>
                  </a:cubicBezTo>
                  <a:cubicBezTo>
                    <a:pt x="847028" y="3559923"/>
                    <a:pt x="847028" y="3559923"/>
                    <a:pt x="847028" y="3559923"/>
                  </a:cubicBezTo>
                  <a:cubicBezTo>
                    <a:pt x="848127" y="3560655"/>
                    <a:pt x="849592" y="3560655"/>
                    <a:pt x="851058" y="3560655"/>
                  </a:cubicBezTo>
                  <a:cubicBezTo>
                    <a:pt x="854721" y="3560655"/>
                    <a:pt x="858385" y="3558457"/>
                    <a:pt x="859850" y="3554794"/>
                  </a:cubicBezTo>
                  <a:cubicBezTo>
                    <a:pt x="880732" y="3560655"/>
                    <a:pt x="934953" y="3576043"/>
                    <a:pt x="989540" y="3590697"/>
                  </a:cubicBezTo>
                  <a:lnTo>
                    <a:pt x="1119963" y="3626233"/>
                  </a:lnTo>
                  <a:cubicBezTo>
                    <a:pt x="1119230" y="3631362"/>
                    <a:pt x="1122527" y="3636125"/>
                    <a:pt x="1127656" y="3637224"/>
                  </a:cubicBezTo>
                  <a:cubicBezTo>
                    <a:pt x="1128389" y="3637224"/>
                    <a:pt x="1128755" y="3637224"/>
                    <a:pt x="1129488" y="3637224"/>
                  </a:cubicBezTo>
                  <a:cubicBezTo>
                    <a:pt x="1132785" y="3637224"/>
                    <a:pt x="1135716" y="3635392"/>
                    <a:pt x="1137181" y="3632828"/>
                  </a:cubicBezTo>
                  <a:lnTo>
                    <a:pt x="1287021" y="3706465"/>
                  </a:lnTo>
                  <a:lnTo>
                    <a:pt x="1444920" y="3784132"/>
                  </a:lnTo>
                  <a:cubicBezTo>
                    <a:pt x="1445286" y="3784498"/>
                    <a:pt x="1444920" y="3785231"/>
                    <a:pt x="1445286" y="3785231"/>
                  </a:cubicBezTo>
                  <a:cubicBezTo>
                    <a:pt x="1446752" y="3785964"/>
                    <a:pt x="1448217" y="3785231"/>
                    <a:pt x="1448583" y="3783766"/>
                  </a:cubicBezTo>
                  <a:cubicBezTo>
                    <a:pt x="1448583" y="3783766"/>
                    <a:pt x="1448583" y="3783766"/>
                    <a:pt x="1448583" y="3783766"/>
                  </a:cubicBezTo>
                  <a:cubicBezTo>
                    <a:pt x="1448583" y="3783766"/>
                    <a:pt x="1448583" y="3783400"/>
                    <a:pt x="1448583" y="3783400"/>
                  </a:cubicBezTo>
                  <a:lnTo>
                    <a:pt x="1619671" y="3684117"/>
                  </a:lnTo>
                  <a:lnTo>
                    <a:pt x="1786363" y="3587766"/>
                  </a:lnTo>
                  <a:close/>
                  <a:moveTo>
                    <a:pt x="1446752" y="3781202"/>
                  </a:moveTo>
                  <a:lnTo>
                    <a:pt x="1446752" y="3781202"/>
                  </a:lnTo>
                  <a:lnTo>
                    <a:pt x="1288852" y="3703168"/>
                  </a:lnTo>
                  <a:lnTo>
                    <a:pt x="1160262" y="3640155"/>
                  </a:lnTo>
                  <a:lnTo>
                    <a:pt x="1285189" y="3686315"/>
                  </a:lnTo>
                  <a:lnTo>
                    <a:pt x="1435761" y="3741269"/>
                  </a:lnTo>
                  <a:cubicBezTo>
                    <a:pt x="1435395" y="3742368"/>
                    <a:pt x="1435395" y="3743467"/>
                    <a:pt x="1435761" y="3744566"/>
                  </a:cubicBezTo>
                  <a:cubicBezTo>
                    <a:pt x="1436494" y="3746398"/>
                    <a:pt x="1437959" y="3747863"/>
                    <a:pt x="1439791" y="3748596"/>
                  </a:cubicBezTo>
                  <a:cubicBezTo>
                    <a:pt x="1440523" y="3748962"/>
                    <a:pt x="1441623" y="3749328"/>
                    <a:pt x="1442722" y="3749328"/>
                  </a:cubicBezTo>
                  <a:cubicBezTo>
                    <a:pt x="1445653" y="3749328"/>
                    <a:pt x="1448217" y="3747497"/>
                    <a:pt x="1449316" y="3744932"/>
                  </a:cubicBezTo>
                  <a:cubicBezTo>
                    <a:pt x="1449682" y="3743467"/>
                    <a:pt x="1449682" y="3742001"/>
                    <a:pt x="1449316" y="3740903"/>
                  </a:cubicBezTo>
                  <a:lnTo>
                    <a:pt x="1617840" y="3664334"/>
                  </a:lnTo>
                  <a:lnTo>
                    <a:pt x="1759253" y="3599489"/>
                  </a:lnTo>
                  <a:lnTo>
                    <a:pt x="1617840" y="3681553"/>
                  </a:lnTo>
                  <a:lnTo>
                    <a:pt x="1446752" y="3781202"/>
                  </a:lnTo>
                  <a:close/>
                  <a:moveTo>
                    <a:pt x="990273" y="3586667"/>
                  </a:moveTo>
                  <a:cubicBezTo>
                    <a:pt x="935319" y="3571280"/>
                    <a:pt x="880366" y="3556259"/>
                    <a:pt x="859850" y="3550764"/>
                  </a:cubicBezTo>
                  <a:cubicBezTo>
                    <a:pt x="860216" y="3547833"/>
                    <a:pt x="859117" y="3544902"/>
                    <a:pt x="856553" y="3543071"/>
                  </a:cubicBezTo>
                  <a:lnTo>
                    <a:pt x="923596" y="3429500"/>
                  </a:lnTo>
                  <a:cubicBezTo>
                    <a:pt x="951805" y="3381508"/>
                    <a:pt x="979648" y="3333515"/>
                    <a:pt x="990273" y="3315564"/>
                  </a:cubicBezTo>
                  <a:cubicBezTo>
                    <a:pt x="991372" y="3315930"/>
                    <a:pt x="992471" y="3316296"/>
                    <a:pt x="993204" y="3316296"/>
                  </a:cubicBezTo>
                  <a:cubicBezTo>
                    <a:pt x="993936" y="3316296"/>
                    <a:pt x="994303" y="3315930"/>
                    <a:pt x="995035" y="3315564"/>
                  </a:cubicBezTo>
                  <a:lnTo>
                    <a:pt x="1059148" y="3467601"/>
                  </a:lnTo>
                  <a:lnTo>
                    <a:pt x="1123260" y="3618173"/>
                  </a:lnTo>
                  <a:cubicBezTo>
                    <a:pt x="1121794" y="3619272"/>
                    <a:pt x="1120329" y="3620738"/>
                    <a:pt x="1119596" y="3622570"/>
                  </a:cubicBezTo>
                  <a:lnTo>
                    <a:pt x="990273" y="3586667"/>
                  </a:lnTo>
                  <a:close/>
                  <a:moveTo>
                    <a:pt x="1798453" y="3579339"/>
                  </a:moveTo>
                  <a:cubicBezTo>
                    <a:pt x="1797720" y="3577874"/>
                    <a:pt x="1796621" y="3576409"/>
                    <a:pt x="1795155" y="3575676"/>
                  </a:cubicBezTo>
                  <a:lnTo>
                    <a:pt x="1833989" y="3429867"/>
                  </a:lnTo>
                  <a:lnTo>
                    <a:pt x="1877585" y="3465769"/>
                  </a:lnTo>
                  <a:cubicBezTo>
                    <a:pt x="1916786" y="3498375"/>
                    <a:pt x="1956352" y="3530248"/>
                    <a:pt x="1969174" y="3540872"/>
                  </a:cubicBezTo>
                  <a:cubicBezTo>
                    <a:pt x="1968808" y="3541605"/>
                    <a:pt x="1969174" y="3541971"/>
                    <a:pt x="1969174" y="3542704"/>
                  </a:cubicBezTo>
                  <a:cubicBezTo>
                    <a:pt x="1955986" y="3545269"/>
                    <a:pt x="1919350" y="3552962"/>
                    <a:pt x="1882715" y="3560655"/>
                  </a:cubicBezTo>
                  <a:lnTo>
                    <a:pt x="1798453" y="3579339"/>
                  </a:lnTo>
                  <a:close/>
                  <a:moveTo>
                    <a:pt x="1447851" y="3737971"/>
                  </a:moveTo>
                  <a:cubicBezTo>
                    <a:pt x="1447118" y="3737239"/>
                    <a:pt x="1446752" y="3736140"/>
                    <a:pt x="1445653" y="3735407"/>
                  </a:cubicBezTo>
                  <a:cubicBezTo>
                    <a:pt x="1442355" y="3734308"/>
                    <a:pt x="1439058" y="3735407"/>
                    <a:pt x="1436860" y="3738338"/>
                  </a:cubicBezTo>
                  <a:lnTo>
                    <a:pt x="1286654" y="3683018"/>
                  </a:lnTo>
                  <a:lnTo>
                    <a:pt x="1145607" y="3631362"/>
                  </a:lnTo>
                  <a:cubicBezTo>
                    <a:pt x="1171985" y="3635392"/>
                    <a:pt x="1227305" y="3643085"/>
                    <a:pt x="1282258" y="3650412"/>
                  </a:cubicBezTo>
                  <a:lnTo>
                    <a:pt x="1434296" y="3671295"/>
                  </a:lnTo>
                  <a:cubicBezTo>
                    <a:pt x="1434296" y="3671295"/>
                    <a:pt x="1434296" y="3672028"/>
                    <a:pt x="1434662" y="3672028"/>
                  </a:cubicBezTo>
                  <a:cubicBezTo>
                    <a:pt x="1435028" y="3672028"/>
                    <a:pt x="1435761" y="3671661"/>
                    <a:pt x="1436494" y="3671295"/>
                  </a:cubicBezTo>
                  <a:lnTo>
                    <a:pt x="1614176" y="3628065"/>
                  </a:lnTo>
                  <a:lnTo>
                    <a:pt x="1773907" y="3588498"/>
                  </a:lnTo>
                  <a:lnTo>
                    <a:pt x="1616374" y="3660304"/>
                  </a:lnTo>
                  <a:lnTo>
                    <a:pt x="1447851" y="3737971"/>
                  </a:lnTo>
                  <a:close/>
                  <a:moveTo>
                    <a:pt x="1001996" y="3310801"/>
                  </a:moveTo>
                  <a:cubicBezTo>
                    <a:pt x="1002362" y="3310068"/>
                    <a:pt x="1001996" y="3309336"/>
                    <a:pt x="1001996" y="3308603"/>
                  </a:cubicBezTo>
                  <a:cubicBezTo>
                    <a:pt x="1021047" y="3308603"/>
                    <a:pt x="1069772" y="3307870"/>
                    <a:pt x="1118131" y="3307138"/>
                  </a:cubicBezTo>
                  <a:lnTo>
                    <a:pt x="1230236" y="3305306"/>
                  </a:lnTo>
                  <a:cubicBezTo>
                    <a:pt x="1230968" y="3309336"/>
                    <a:pt x="1233533" y="3312999"/>
                    <a:pt x="1237196" y="3314831"/>
                  </a:cubicBezTo>
                  <a:lnTo>
                    <a:pt x="1184075" y="3464670"/>
                  </a:lnTo>
                  <a:lnTo>
                    <a:pt x="1130587" y="3617440"/>
                  </a:lnTo>
                  <a:cubicBezTo>
                    <a:pt x="1130221" y="3617440"/>
                    <a:pt x="1129488" y="3617074"/>
                    <a:pt x="1129121" y="3617074"/>
                  </a:cubicBezTo>
                  <a:cubicBezTo>
                    <a:pt x="1128389" y="3617074"/>
                    <a:pt x="1127656" y="3617440"/>
                    <a:pt x="1126923" y="3617807"/>
                  </a:cubicBezTo>
                  <a:lnTo>
                    <a:pt x="1063177" y="3466502"/>
                  </a:lnTo>
                  <a:cubicBezTo>
                    <a:pt x="1035334" y="3401291"/>
                    <a:pt x="1008224" y="3336812"/>
                    <a:pt x="998699" y="3314831"/>
                  </a:cubicBezTo>
                  <a:cubicBezTo>
                    <a:pt x="999798" y="3313732"/>
                    <a:pt x="1001263" y="3312266"/>
                    <a:pt x="1001996" y="3310801"/>
                  </a:cubicBezTo>
                  <a:close/>
                  <a:moveTo>
                    <a:pt x="1236830" y="2907077"/>
                  </a:moveTo>
                  <a:cubicBezTo>
                    <a:pt x="1233899" y="2901948"/>
                    <a:pt x="1230602" y="2897186"/>
                    <a:pt x="1228037" y="2893522"/>
                  </a:cubicBezTo>
                  <a:lnTo>
                    <a:pt x="1255514" y="2908543"/>
                  </a:lnTo>
                  <a:lnTo>
                    <a:pt x="1247821" y="2923197"/>
                  </a:lnTo>
                  <a:cubicBezTo>
                    <a:pt x="1247454" y="2923197"/>
                    <a:pt x="1247088" y="2923197"/>
                    <a:pt x="1246721" y="2923197"/>
                  </a:cubicBezTo>
                  <a:lnTo>
                    <a:pt x="1236830" y="2907077"/>
                  </a:lnTo>
                  <a:close/>
                  <a:moveTo>
                    <a:pt x="1840584" y="3403855"/>
                  </a:moveTo>
                  <a:lnTo>
                    <a:pt x="1854505" y="3351100"/>
                  </a:lnTo>
                  <a:lnTo>
                    <a:pt x="1867694" y="3372715"/>
                  </a:lnTo>
                  <a:lnTo>
                    <a:pt x="1967709" y="3535377"/>
                  </a:lnTo>
                  <a:cubicBezTo>
                    <a:pt x="1951956" y="3522555"/>
                    <a:pt x="1916053" y="3492513"/>
                    <a:pt x="1879784" y="3462839"/>
                  </a:cubicBezTo>
                  <a:lnTo>
                    <a:pt x="1834722" y="3425837"/>
                  </a:lnTo>
                  <a:lnTo>
                    <a:pt x="1840584" y="3403855"/>
                  </a:lnTo>
                  <a:close/>
                  <a:moveTo>
                    <a:pt x="1836920" y="3402756"/>
                  </a:moveTo>
                  <a:lnTo>
                    <a:pt x="1831425" y="3423272"/>
                  </a:lnTo>
                  <a:lnTo>
                    <a:pt x="1790027" y="3389568"/>
                  </a:lnTo>
                  <a:cubicBezTo>
                    <a:pt x="1790027" y="3389201"/>
                    <a:pt x="1790393" y="3389201"/>
                    <a:pt x="1790393" y="3389201"/>
                  </a:cubicBezTo>
                  <a:cubicBezTo>
                    <a:pt x="1791126" y="3387003"/>
                    <a:pt x="1791126" y="3384805"/>
                    <a:pt x="1790393" y="3382607"/>
                  </a:cubicBezTo>
                  <a:cubicBezTo>
                    <a:pt x="1790027" y="3381508"/>
                    <a:pt x="1788928" y="3380775"/>
                    <a:pt x="1787828" y="3380042"/>
                  </a:cubicBezTo>
                  <a:lnTo>
                    <a:pt x="1831059" y="3313365"/>
                  </a:lnTo>
                  <a:lnTo>
                    <a:pt x="1851574" y="3347070"/>
                  </a:lnTo>
                  <a:lnTo>
                    <a:pt x="1836920" y="3402756"/>
                  </a:lnTo>
                  <a:close/>
                  <a:moveTo>
                    <a:pt x="1420740" y="3211152"/>
                  </a:moveTo>
                  <a:lnTo>
                    <a:pt x="1269436" y="3288087"/>
                  </a:lnTo>
                  <a:lnTo>
                    <a:pt x="1410482" y="3195033"/>
                  </a:lnTo>
                  <a:lnTo>
                    <a:pt x="1554460" y="3099414"/>
                  </a:lnTo>
                  <a:lnTo>
                    <a:pt x="1588897" y="3118465"/>
                  </a:lnTo>
                  <a:cubicBezTo>
                    <a:pt x="1588165" y="3121029"/>
                    <a:pt x="1588165" y="3123960"/>
                    <a:pt x="1588897" y="3126524"/>
                  </a:cubicBezTo>
                  <a:lnTo>
                    <a:pt x="1420740" y="3211152"/>
                  </a:lnTo>
                  <a:close/>
                  <a:moveTo>
                    <a:pt x="1779036" y="3377478"/>
                  </a:moveTo>
                  <a:lnTo>
                    <a:pt x="1778670" y="3377111"/>
                  </a:lnTo>
                  <a:lnTo>
                    <a:pt x="1776471" y="3345238"/>
                  </a:lnTo>
                  <a:cubicBezTo>
                    <a:pt x="1777937" y="3358794"/>
                    <a:pt x="1779036" y="3370151"/>
                    <a:pt x="1779769" y="3377111"/>
                  </a:cubicBezTo>
                  <a:cubicBezTo>
                    <a:pt x="1779402" y="3377478"/>
                    <a:pt x="1779036" y="3377478"/>
                    <a:pt x="1779036" y="3377478"/>
                  </a:cubicBezTo>
                  <a:close/>
                  <a:moveTo>
                    <a:pt x="1759985" y="3209321"/>
                  </a:moveTo>
                  <a:cubicBezTo>
                    <a:pt x="1761084" y="3209687"/>
                    <a:pt x="1762184" y="3210053"/>
                    <a:pt x="1762916" y="3210053"/>
                  </a:cubicBezTo>
                  <a:lnTo>
                    <a:pt x="1774273" y="3370517"/>
                  </a:lnTo>
                  <a:lnTo>
                    <a:pt x="1680486" y="3233134"/>
                  </a:lnTo>
                  <a:lnTo>
                    <a:pt x="1609413" y="3129455"/>
                  </a:lnTo>
                  <a:lnTo>
                    <a:pt x="1609780" y="3128722"/>
                  </a:lnTo>
                  <a:cubicBezTo>
                    <a:pt x="1624434" y="3135683"/>
                    <a:pt x="1652643" y="3149605"/>
                    <a:pt x="1681219" y="3162793"/>
                  </a:cubicBezTo>
                  <a:lnTo>
                    <a:pt x="1754490" y="3197231"/>
                  </a:lnTo>
                  <a:cubicBezTo>
                    <a:pt x="1753025" y="3201994"/>
                    <a:pt x="1755589" y="3207122"/>
                    <a:pt x="1759985" y="3209321"/>
                  </a:cubicBezTo>
                  <a:close/>
                  <a:moveTo>
                    <a:pt x="1571679" y="3091354"/>
                  </a:moveTo>
                  <a:cubicBezTo>
                    <a:pt x="1572778" y="3091720"/>
                    <a:pt x="1574243" y="3092087"/>
                    <a:pt x="1575342" y="3092087"/>
                  </a:cubicBezTo>
                  <a:cubicBezTo>
                    <a:pt x="1576441" y="3092087"/>
                    <a:pt x="1577174" y="3091720"/>
                    <a:pt x="1578273" y="3091354"/>
                  </a:cubicBezTo>
                  <a:cubicBezTo>
                    <a:pt x="1580471" y="3095018"/>
                    <a:pt x="1583402" y="3099414"/>
                    <a:pt x="1586333" y="3104177"/>
                  </a:cubicBezTo>
                  <a:lnTo>
                    <a:pt x="1592195" y="3113702"/>
                  </a:lnTo>
                  <a:cubicBezTo>
                    <a:pt x="1591462" y="3114435"/>
                    <a:pt x="1591096" y="3114801"/>
                    <a:pt x="1590729" y="3115534"/>
                  </a:cubicBezTo>
                  <a:lnTo>
                    <a:pt x="1557757" y="3097216"/>
                  </a:lnTo>
                  <a:lnTo>
                    <a:pt x="1569481" y="3089156"/>
                  </a:lnTo>
                  <a:cubicBezTo>
                    <a:pt x="1570213" y="3089522"/>
                    <a:pt x="1570946" y="3090621"/>
                    <a:pt x="1571679" y="3091354"/>
                  </a:cubicBezTo>
                  <a:close/>
                  <a:moveTo>
                    <a:pt x="1779769" y="3393964"/>
                  </a:moveTo>
                  <a:cubicBezTo>
                    <a:pt x="1780135" y="3393964"/>
                    <a:pt x="1780501" y="3394330"/>
                    <a:pt x="1780868" y="3394330"/>
                  </a:cubicBezTo>
                  <a:lnTo>
                    <a:pt x="1782700" y="3434629"/>
                  </a:lnTo>
                  <a:lnTo>
                    <a:pt x="1779769" y="3393964"/>
                  </a:lnTo>
                  <a:close/>
                  <a:moveTo>
                    <a:pt x="1785630" y="3377478"/>
                  </a:moveTo>
                  <a:cubicBezTo>
                    <a:pt x="1784898" y="3377111"/>
                    <a:pt x="1784165" y="3377478"/>
                    <a:pt x="1783432" y="3377478"/>
                  </a:cubicBezTo>
                  <a:cubicBezTo>
                    <a:pt x="1781967" y="3362091"/>
                    <a:pt x="1779036" y="3327287"/>
                    <a:pt x="1775372" y="3292483"/>
                  </a:cubicBezTo>
                  <a:lnTo>
                    <a:pt x="1766946" y="3209321"/>
                  </a:lnTo>
                  <a:lnTo>
                    <a:pt x="1768045" y="3208954"/>
                  </a:lnTo>
                  <a:lnTo>
                    <a:pt x="1829593" y="3309336"/>
                  </a:lnTo>
                  <a:lnTo>
                    <a:pt x="1785630" y="3377478"/>
                  </a:lnTo>
                  <a:close/>
                  <a:moveTo>
                    <a:pt x="1770976" y="3207122"/>
                  </a:moveTo>
                  <a:cubicBezTo>
                    <a:pt x="1772075" y="3206390"/>
                    <a:pt x="1773174" y="3204924"/>
                    <a:pt x="1773907" y="3203825"/>
                  </a:cubicBezTo>
                  <a:cubicBezTo>
                    <a:pt x="1773907" y="3203825"/>
                    <a:pt x="1773907" y="3203459"/>
                    <a:pt x="1773907" y="3203459"/>
                  </a:cubicBezTo>
                  <a:lnTo>
                    <a:pt x="1825197" y="3214083"/>
                  </a:lnTo>
                  <a:cubicBezTo>
                    <a:pt x="1844980" y="3218113"/>
                    <a:pt x="1864763" y="3222143"/>
                    <a:pt x="1876120" y="3223975"/>
                  </a:cubicBezTo>
                  <a:cubicBezTo>
                    <a:pt x="1876120" y="3226906"/>
                    <a:pt x="1877219" y="3229836"/>
                    <a:pt x="1879417" y="3232035"/>
                  </a:cubicBezTo>
                  <a:cubicBezTo>
                    <a:pt x="1870258" y="3245956"/>
                    <a:pt x="1851574" y="3274898"/>
                    <a:pt x="1832890" y="3303840"/>
                  </a:cubicBezTo>
                  <a:lnTo>
                    <a:pt x="1831791" y="3305672"/>
                  </a:lnTo>
                  <a:lnTo>
                    <a:pt x="1770976" y="3207122"/>
                  </a:lnTo>
                  <a:close/>
                  <a:moveTo>
                    <a:pt x="1759619" y="3191003"/>
                  </a:moveTo>
                  <a:cubicBezTo>
                    <a:pt x="1758886" y="3191736"/>
                    <a:pt x="1757787" y="3192468"/>
                    <a:pt x="1757421" y="3193201"/>
                  </a:cubicBezTo>
                  <a:lnTo>
                    <a:pt x="1708329" y="3162793"/>
                  </a:lnTo>
                  <a:cubicBezTo>
                    <a:pt x="1719686" y="3166823"/>
                    <a:pt x="1731043" y="3170853"/>
                    <a:pt x="1742767" y="3174883"/>
                  </a:cubicBezTo>
                  <a:lnTo>
                    <a:pt x="1755589" y="3179279"/>
                  </a:lnTo>
                  <a:lnTo>
                    <a:pt x="1759619" y="3191003"/>
                  </a:lnTo>
                  <a:close/>
                  <a:moveTo>
                    <a:pt x="1735806" y="3184409"/>
                  </a:moveTo>
                  <a:lnTo>
                    <a:pt x="1683051" y="3159130"/>
                  </a:lnTo>
                  <a:cubicBezTo>
                    <a:pt x="1666931" y="3151437"/>
                    <a:pt x="1650812" y="3143743"/>
                    <a:pt x="1636890" y="3137149"/>
                  </a:cubicBezTo>
                  <a:cubicBezTo>
                    <a:pt x="1651911" y="3142644"/>
                    <a:pt x="1670595" y="3149238"/>
                    <a:pt x="1690744" y="3156565"/>
                  </a:cubicBezTo>
                  <a:lnTo>
                    <a:pt x="1735806" y="3184409"/>
                  </a:lnTo>
                  <a:close/>
                  <a:moveTo>
                    <a:pt x="1611245" y="3124326"/>
                  </a:moveTo>
                  <a:cubicBezTo>
                    <a:pt x="1611978" y="3122128"/>
                    <a:pt x="1611978" y="3119930"/>
                    <a:pt x="1611245" y="3117732"/>
                  </a:cubicBezTo>
                  <a:cubicBezTo>
                    <a:pt x="1610146" y="3114801"/>
                    <a:pt x="1607948" y="3112603"/>
                    <a:pt x="1605017" y="3111504"/>
                  </a:cubicBezTo>
                  <a:lnTo>
                    <a:pt x="1606849" y="3105276"/>
                  </a:lnTo>
                  <a:cubicBezTo>
                    <a:pt x="1624068" y="3116266"/>
                    <a:pt x="1646049" y="3129821"/>
                    <a:pt x="1668030" y="3143377"/>
                  </a:cubicBezTo>
                  <a:lnTo>
                    <a:pt x="1673159" y="3146674"/>
                  </a:lnTo>
                  <a:cubicBezTo>
                    <a:pt x="1646415" y="3136416"/>
                    <a:pt x="1623701" y="3128722"/>
                    <a:pt x="1611245" y="3124326"/>
                  </a:cubicBezTo>
                  <a:close/>
                  <a:moveTo>
                    <a:pt x="1602086" y="3110405"/>
                  </a:moveTo>
                  <a:cubicBezTo>
                    <a:pt x="1600254" y="3110038"/>
                    <a:pt x="1598423" y="3110405"/>
                    <a:pt x="1596591" y="3110771"/>
                  </a:cubicBezTo>
                  <a:lnTo>
                    <a:pt x="1581570" y="3088790"/>
                  </a:lnTo>
                  <a:lnTo>
                    <a:pt x="1581570" y="3088790"/>
                  </a:lnTo>
                  <a:lnTo>
                    <a:pt x="1604284" y="3103078"/>
                  </a:lnTo>
                  <a:lnTo>
                    <a:pt x="1602086" y="3110405"/>
                  </a:lnTo>
                  <a:close/>
                  <a:moveTo>
                    <a:pt x="1600987" y="3096483"/>
                  </a:moveTo>
                  <a:lnTo>
                    <a:pt x="1605383" y="3098681"/>
                  </a:lnTo>
                  <a:lnTo>
                    <a:pt x="1605383" y="3099414"/>
                  </a:lnTo>
                  <a:lnTo>
                    <a:pt x="1600987" y="3096483"/>
                  </a:lnTo>
                  <a:close/>
                  <a:moveTo>
                    <a:pt x="1825563" y="3210053"/>
                  </a:moveTo>
                  <a:lnTo>
                    <a:pt x="1773541" y="3199795"/>
                  </a:lnTo>
                  <a:cubicBezTo>
                    <a:pt x="1773907" y="3198696"/>
                    <a:pt x="1773907" y="3197231"/>
                    <a:pt x="1773541" y="3195765"/>
                  </a:cubicBezTo>
                  <a:cubicBezTo>
                    <a:pt x="1772075" y="3191003"/>
                    <a:pt x="1767313" y="3188438"/>
                    <a:pt x="1762550" y="3189904"/>
                  </a:cubicBezTo>
                  <a:cubicBezTo>
                    <a:pt x="1762550" y="3189904"/>
                    <a:pt x="1762550" y="3189904"/>
                    <a:pt x="1762550" y="3189904"/>
                  </a:cubicBezTo>
                  <a:lnTo>
                    <a:pt x="1759619" y="3180745"/>
                  </a:lnTo>
                  <a:lnTo>
                    <a:pt x="1861466" y="3216648"/>
                  </a:lnTo>
                  <a:cubicBezTo>
                    <a:pt x="1850842" y="3215182"/>
                    <a:pt x="1838019" y="3212618"/>
                    <a:pt x="1825563" y="3210053"/>
                  </a:cubicBezTo>
                  <a:lnTo>
                    <a:pt x="1825563" y="3210053"/>
                  </a:lnTo>
                  <a:close/>
                  <a:moveTo>
                    <a:pt x="1567282" y="3086592"/>
                  </a:moveTo>
                  <a:cubicBezTo>
                    <a:pt x="1563985" y="3088790"/>
                    <a:pt x="1559589" y="3091720"/>
                    <a:pt x="1554460" y="3095018"/>
                  </a:cubicBezTo>
                  <a:lnTo>
                    <a:pt x="1425137" y="3023212"/>
                  </a:lnTo>
                  <a:lnTo>
                    <a:pt x="1299843" y="2954337"/>
                  </a:lnTo>
                  <a:lnTo>
                    <a:pt x="1410849" y="3007092"/>
                  </a:lnTo>
                  <a:lnTo>
                    <a:pt x="1567282" y="3081096"/>
                  </a:lnTo>
                  <a:cubicBezTo>
                    <a:pt x="1566550" y="3082562"/>
                    <a:pt x="1566550" y="3084393"/>
                    <a:pt x="1567282" y="3086592"/>
                  </a:cubicBezTo>
                  <a:lnTo>
                    <a:pt x="1567282" y="3086592"/>
                  </a:lnTo>
                  <a:close/>
                  <a:moveTo>
                    <a:pt x="1249286" y="2931623"/>
                  </a:moveTo>
                  <a:cubicBezTo>
                    <a:pt x="1249652" y="2931623"/>
                    <a:pt x="1249652" y="2931257"/>
                    <a:pt x="1250019" y="2931257"/>
                  </a:cubicBezTo>
                  <a:cubicBezTo>
                    <a:pt x="1266505" y="2940416"/>
                    <a:pt x="1344538" y="2983646"/>
                    <a:pt x="1422938" y="3026876"/>
                  </a:cubicBezTo>
                  <a:lnTo>
                    <a:pt x="1550796" y="3097216"/>
                  </a:lnTo>
                  <a:lnTo>
                    <a:pt x="1407918" y="3191736"/>
                  </a:lnTo>
                  <a:lnTo>
                    <a:pt x="1251850" y="3295414"/>
                  </a:lnTo>
                  <a:cubicBezTo>
                    <a:pt x="1250751" y="3293949"/>
                    <a:pt x="1249652" y="3292117"/>
                    <a:pt x="1248187" y="3291384"/>
                  </a:cubicBezTo>
                  <a:cubicBezTo>
                    <a:pt x="1247088" y="3291018"/>
                    <a:pt x="1245989" y="3290652"/>
                    <a:pt x="1244890" y="3290652"/>
                  </a:cubicBezTo>
                  <a:lnTo>
                    <a:pt x="1247454" y="3115534"/>
                  </a:lnTo>
                  <a:lnTo>
                    <a:pt x="1249286" y="2931623"/>
                  </a:lnTo>
                  <a:close/>
                  <a:moveTo>
                    <a:pt x="1133884" y="3618540"/>
                  </a:moveTo>
                  <a:lnTo>
                    <a:pt x="1187738" y="3465769"/>
                  </a:lnTo>
                  <a:lnTo>
                    <a:pt x="1240127" y="3315930"/>
                  </a:lnTo>
                  <a:cubicBezTo>
                    <a:pt x="1240860" y="3316296"/>
                    <a:pt x="1241959" y="3316296"/>
                    <a:pt x="1242692" y="3316296"/>
                  </a:cubicBezTo>
                  <a:cubicBezTo>
                    <a:pt x="1244157" y="3316296"/>
                    <a:pt x="1245622" y="3315564"/>
                    <a:pt x="1247088" y="3315197"/>
                  </a:cubicBezTo>
                  <a:lnTo>
                    <a:pt x="1337211" y="3487384"/>
                  </a:lnTo>
                  <a:lnTo>
                    <a:pt x="1432097" y="3667631"/>
                  </a:lnTo>
                  <a:lnTo>
                    <a:pt x="1282258" y="3646383"/>
                  </a:lnTo>
                  <a:cubicBezTo>
                    <a:pt x="1221443" y="3637590"/>
                    <a:pt x="1160628" y="3629530"/>
                    <a:pt x="1138280" y="3626599"/>
                  </a:cubicBezTo>
                  <a:cubicBezTo>
                    <a:pt x="1138280" y="3623302"/>
                    <a:pt x="1136815" y="3620371"/>
                    <a:pt x="1133884" y="3618540"/>
                  </a:cubicBezTo>
                  <a:close/>
                  <a:moveTo>
                    <a:pt x="1436127" y="3667631"/>
                  </a:moveTo>
                  <a:lnTo>
                    <a:pt x="1436127" y="3667631"/>
                  </a:lnTo>
                  <a:lnTo>
                    <a:pt x="1340875" y="3485553"/>
                  </a:lnTo>
                  <a:lnTo>
                    <a:pt x="1250751" y="3313732"/>
                  </a:lnTo>
                  <a:cubicBezTo>
                    <a:pt x="1252583" y="3312266"/>
                    <a:pt x="1254415" y="3310435"/>
                    <a:pt x="1255148" y="3308237"/>
                  </a:cubicBezTo>
                  <a:cubicBezTo>
                    <a:pt x="1256613" y="3305306"/>
                    <a:pt x="1256613" y="3301642"/>
                    <a:pt x="1255514" y="3298711"/>
                  </a:cubicBezTo>
                  <a:lnTo>
                    <a:pt x="1422572" y="3214450"/>
                  </a:lnTo>
                  <a:lnTo>
                    <a:pt x="1591096" y="3128722"/>
                  </a:lnTo>
                  <a:cubicBezTo>
                    <a:pt x="1592195" y="3130554"/>
                    <a:pt x="1593660" y="3132020"/>
                    <a:pt x="1595492" y="3133119"/>
                  </a:cubicBezTo>
                  <a:cubicBezTo>
                    <a:pt x="1596957" y="3133851"/>
                    <a:pt x="1598789" y="3134218"/>
                    <a:pt x="1600254" y="3134218"/>
                  </a:cubicBezTo>
                  <a:cubicBezTo>
                    <a:pt x="1602086" y="3134218"/>
                    <a:pt x="1603918" y="3133485"/>
                    <a:pt x="1605383" y="3132752"/>
                  </a:cubicBezTo>
                  <a:cubicBezTo>
                    <a:pt x="1619305" y="3153268"/>
                    <a:pt x="1654475" y="3204192"/>
                    <a:pt x="1689645" y="3254749"/>
                  </a:cubicBezTo>
                  <a:lnTo>
                    <a:pt x="1774640" y="3377111"/>
                  </a:lnTo>
                  <a:lnTo>
                    <a:pt x="1775006" y="3380775"/>
                  </a:lnTo>
                  <a:cubicBezTo>
                    <a:pt x="1775006" y="3381141"/>
                    <a:pt x="1774273" y="3381141"/>
                    <a:pt x="1774273" y="3381508"/>
                  </a:cubicBezTo>
                  <a:cubicBezTo>
                    <a:pt x="1773174" y="3383706"/>
                    <a:pt x="1773174" y="3386270"/>
                    <a:pt x="1774273" y="3388102"/>
                  </a:cubicBezTo>
                  <a:cubicBezTo>
                    <a:pt x="1774640" y="3388835"/>
                    <a:pt x="1775372" y="3388835"/>
                    <a:pt x="1775739" y="3389568"/>
                  </a:cubicBezTo>
                  <a:lnTo>
                    <a:pt x="1775739" y="3390667"/>
                  </a:lnTo>
                  <a:lnTo>
                    <a:pt x="1789294" y="3574577"/>
                  </a:lnTo>
                  <a:cubicBezTo>
                    <a:pt x="1785997" y="3574943"/>
                    <a:pt x="1783799" y="3577874"/>
                    <a:pt x="1784165" y="3581171"/>
                  </a:cubicBezTo>
                  <a:cubicBezTo>
                    <a:pt x="1784165" y="3581538"/>
                    <a:pt x="1784165" y="3581904"/>
                    <a:pt x="1784165" y="3581904"/>
                  </a:cubicBezTo>
                  <a:lnTo>
                    <a:pt x="1613077" y="3623669"/>
                  </a:lnTo>
                  <a:cubicBezTo>
                    <a:pt x="1529914" y="3644551"/>
                    <a:pt x="1446752" y="3665067"/>
                    <a:pt x="1436127" y="3667631"/>
                  </a:cubicBezTo>
                  <a:cubicBezTo>
                    <a:pt x="1436127" y="3667631"/>
                    <a:pt x="1436494" y="3667631"/>
                    <a:pt x="1436127" y="3667631"/>
                  </a:cubicBezTo>
                  <a:close/>
                  <a:moveTo>
                    <a:pt x="1788928" y="3484087"/>
                  </a:moveTo>
                  <a:lnTo>
                    <a:pt x="1784531" y="3393597"/>
                  </a:lnTo>
                  <a:cubicBezTo>
                    <a:pt x="1785630" y="3393231"/>
                    <a:pt x="1786729" y="3392865"/>
                    <a:pt x="1787828" y="3392132"/>
                  </a:cubicBezTo>
                  <a:lnTo>
                    <a:pt x="1830692" y="3427302"/>
                  </a:lnTo>
                  <a:lnTo>
                    <a:pt x="1792957" y="3570914"/>
                  </a:lnTo>
                  <a:cubicBezTo>
                    <a:pt x="1791858" y="3553695"/>
                    <a:pt x="1790759" y="3518891"/>
                    <a:pt x="1788928" y="3484087"/>
                  </a:cubicBezTo>
                  <a:close/>
                  <a:moveTo>
                    <a:pt x="1833623" y="3309702"/>
                  </a:moveTo>
                  <a:lnTo>
                    <a:pt x="1835821" y="3306038"/>
                  </a:lnTo>
                  <a:cubicBezTo>
                    <a:pt x="1854139" y="3277829"/>
                    <a:pt x="1872457" y="3249253"/>
                    <a:pt x="1881616" y="3234599"/>
                  </a:cubicBezTo>
                  <a:lnTo>
                    <a:pt x="1853040" y="3341209"/>
                  </a:lnTo>
                  <a:lnTo>
                    <a:pt x="1833623" y="3309702"/>
                  </a:lnTo>
                  <a:close/>
                  <a:moveTo>
                    <a:pt x="1757787" y="3176349"/>
                  </a:moveTo>
                  <a:lnTo>
                    <a:pt x="1754490" y="3166457"/>
                  </a:lnTo>
                  <a:lnTo>
                    <a:pt x="1846445" y="3208222"/>
                  </a:lnTo>
                  <a:lnTo>
                    <a:pt x="1757787" y="3176349"/>
                  </a:lnTo>
                  <a:close/>
                  <a:moveTo>
                    <a:pt x="1753757" y="3174883"/>
                  </a:moveTo>
                  <a:lnTo>
                    <a:pt x="1743866" y="3171220"/>
                  </a:lnTo>
                  <a:lnTo>
                    <a:pt x="1691477" y="3152536"/>
                  </a:lnTo>
                  <a:lnTo>
                    <a:pt x="1670595" y="3139713"/>
                  </a:lnTo>
                  <a:cubicBezTo>
                    <a:pt x="1648247" y="3125792"/>
                    <a:pt x="1625899" y="3111870"/>
                    <a:pt x="1608314" y="3101246"/>
                  </a:cubicBezTo>
                  <a:lnTo>
                    <a:pt x="1608681" y="3100147"/>
                  </a:lnTo>
                  <a:lnTo>
                    <a:pt x="1729944" y="3155466"/>
                  </a:lnTo>
                  <a:lnTo>
                    <a:pt x="1750094" y="3164625"/>
                  </a:lnTo>
                  <a:lnTo>
                    <a:pt x="1753757" y="3174883"/>
                  </a:lnTo>
                  <a:close/>
                  <a:moveTo>
                    <a:pt x="1731776" y="3151803"/>
                  </a:moveTo>
                  <a:lnTo>
                    <a:pt x="1610146" y="3096850"/>
                  </a:lnTo>
                  <a:lnTo>
                    <a:pt x="1635058" y="3017350"/>
                  </a:lnTo>
                  <a:cubicBezTo>
                    <a:pt x="1648980" y="2974120"/>
                    <a:pt x="1662169" y="2930524"/>
                    <a:pt x="1666199" y="2916603"/>
                  </a:cubicBezTo>
                  <a:cubicBezTo>
                    <a:pt x="1672060" y="2933821"/>
                    <a:pt x="1692210" y="2995369"/>
                    <a:pt x="1713092" y="3056184"/>
                  </a:cubicBezTo>
                  <a:lnTo>
                    <a:pt x="1748262" y="3159496"/>
                  </a:lnTo>
                  <a:lnTo>
                    <a:pt x="1731776" y="3151803"/>
                  </a:lnTo>
                  <a:close/>
                  <a:moveTo>
                    <a:pt x="1631395" y="3015885"/>
                  </a:moveTo>
                  <a:lnTo>
                    <a:pt x="1606849" y="3095018"/>
                  </a:lnTo>
                  <a:lnTo>
                    <a:pt x="1583768" y="3084760"/>
                  </a:lnTo>
                  <a:cubicBezTo>
                    <a:pt x="1584135" y="3082928"/>
                    <a:pt x="1584135" y="3081463"/>
                    <a:pt x="1583768" y="3079631"/>
                  </a:cubicBezTo>
                  <a:cubicBezTo>
                    <a:pt x="1583402" y="3078165"/>
                    <a:pt x="1581937" y="3077433"/>
                    <a:pt x="1580838" y="3076700"/>
                  </a:cubicBezTo>
                  <a:cubicBezTo>
                    <a:pt x="1588165" y="3062778"/>
                    <a:pt x="1605750" y="3030173"/>
                    <a:pt x="1622602" y="2997934"/>
                  </a:cubicBezTo>
                  <a:lnTo>
                    <a:pt x="1658505" y="2929425"/>
                  </a:lnTo>
                  <a:cubicBezTo>
                    <a:pt x="1651911" y="2949575"/>
                    <a:pt x="1641286" y="2982547"/>
                    <a:pt x="1631395" y="3015885"/>
                  </a:cubicBezTo>
                  <a:lnTo>
                    <a:pt x="1631395" y="3015885"/>
                  </a:lnTo>
                  <a:close/>
                  <a:moveTo>
                    <a:pt x="1412314" y="3003429"/>
                  </a:moveTo>
                  <a:lnTo>
                    <a:pt x="1252217" y="2927960"/>
                  </a:lnTo>
                  <a:cubicBezTo>
                    <a:pt x="1252217" y="2926861"/>
                    <a:pt x="1251850" y="2925761"/>
                    <a:pt x="1251118" y="2925029"/>
                  </a:cubicBezTo>
                  <a:lnTo>
                    <a:pt x="1258811" y="2910741"/>
                  </a:lnTo>
                  <a:lnTo>
                    <a:pt x="1398026" y="2987676"/>
                  </a:lnTo>
                  <a:lnTo>
                    <a:pt x="1523320" y="3056550"/>
                  </a:lnTo>
                  <a:lnTo>
                    <a:pt x="1412314" y="3003429"/>
                  </a:lnTo>
                  <a:close/>
                  <a:moveTo>
                    <a:pt x="1245622" y="2932722"/>
                  </a:moveTo>
                  <a:lnTo>
                    <a:pt x="1243058" y="3115534"/>
                  </a:lnTo>
                  <a:lnTo>
                    <a:pt x="1241226" y="3290652"/>
                  </a:lnTo>
                  <a:cubicBezTo>
                    <a:pt x="1240127" y="3290652"/>
                    <a:pt x="1239028" y="3291018"/>
                    <a:pt x="1237929" y="3291384"/>
                  </a:cubicBezTo>
                  <a:lnTo>
                    <a:pt x="1181877" y="3193934"/>
                  </a:lnTo>
                  <a:cubicBezTo>
                    <a:pt x="1157331" y="3151437"/>
                    <a:pt x="1132419" y="3108939"/>
                    <a:pt x="1123260" y="3092820"/>
                  </a:cubicBezTo>
                  <a:cubicBezTo>
                    <a:pt x="1126191" y="3090621"/>
                    <a:pt x="1127290" y="3086592"/>
                    <a:pt x="1125824" y="3083294"/>
                  </a:cubicBezTo>
                  <a:cubicBezTo>
                    <a:pt x="1125458" y="3082562"/>
                    <a:pt x="1124725" y="3082195"/>
                    <a:pt x="1123992" y="3081463"/>
                  </a:cubicBezTo>
                  <a:cubicBezTo>
                    <a:pt x="1134250" y="3069007"/>
                    <a:pt x="1159529" y="3038599"/>
                    <a:pt x="1184075" y="3008191"/>
                  </a:cubicBezTo>
                  <a:lnTo>
                    <a:pt x="1245622" y="2932722"/>
                  </a:lnTo>
                  <a:close/>
                  <a:moveTo>
                    <a:pt x="1871358" y="3370517"/>
                  </a:moveTo>
                  <a:lnTo>
                    <a:pt x="1855971" y="3345605"/>
                  </a:lnTo>
                  <a:lnTo>
                    <a:pt x="1885279" y="3234966"/>
                  </a:lnTo>
                  <a:cubicBezTo>
                    <a:pt x="1885645" y="3234966"/>
                    <a:pt x="1886012" y="3235332"/>
                    <a:pt x="1886378" y="3235332"/>
                  </a:cubicBezTo>
                  <a:cubicBezTo>
                    <a:pt x="1886744" y="3235332"/>
                    <a:pt x="1887111" y="3234966"/>
                    <a:pt x="1887477" y="3234966"/>
                  </a:cubicBezTo>
                  <a:lnTo>
                    <a:pt x="1928509" y="3384439"/>
                  </a:lnTo>
                  <a:cubicBezTo>
                    <a:pt x="1945361" y="3445620"/>
                    <a:pt x="1962580" y="3506801"/>
                    <a:pt x="1969907" y="3532080"/>
                  </a:cubicBezTo>
                  <a:lnTo>
                    <a:pt x="1871358" y="3370517"/>
                  </a:lnTo>
                  <a:close/>
                  <a:moveTo>
                    <a:pt x="1876853" y="3218113"/>
                  </a:moveTo>
                  <a:lnTo>
                    <a:pt x="1752658" y="3161328"/>
                  </a:lnTo>
                  <a:lnTo>
                    <a:pt x="1716756" y="3054719"/>
                  </a:lnTo>
                  <a:cubicBezTo>
                    <a:pt x="1698438" y="3000132"/>
                    <a:pt x="1679387" y="2945178"/>
                    <a:pt x="1671694" y="2922098"/>
                  </a:cubicBezTo>
                  <a:lnTo>
                    <a:pt x="1774273" y="3068640"/>
                  </a:lnTo>
                  <a:lnTo>
                    <a:pt x="1877952" y="3215915"/>
                  </a:lnTo>
                  <a:cubicBezTo>
                    <a:pt x="1877585" y="3216648"/>
                    <a:pt x="1877219" y="3217381"/>
                    <a:pt x="1876853" y="3218113"/>
                  </a:cubicBezTo>
                  <a:lnTo>
                    <a:pt x="1876853" y="3218113"/>
                  </a:lnTo>
                  <a:close/>
                  <a:moveTo>
                    <a:pt x="1663634" y="2912206"/>
                  </a:moveTo>
                  <a:lnTo>
                    <a:pt x="1618939" y="2996102"/>
                  </a:lnTo>
                  <a:cubicBezTo>
                    <a:pt x="1602086" y="3027975"/>
                    <a:pt x="1585234" y="3060214"/>
                    <a:pt x="1577907" y="3074868"/>
                  </a:cubicBezTo>
                  <a:cubicBezTo>
                    <a:pt x="1577174" y="3074502"/>
                    <a:pt x="1576441" y="3074502"/>
                    <a:pt x="1575342" y="3074502"/>
                  </a:cubicBezTo>
                  <a:cubicBezTo>
                    <a:pt x="1572778" y="3074502"/>
                    <a:pt x="1570580" y="3075967"/>
                    <a:pt x="1568748" y="3077799"/>
                  </a:cubicBezTo>
                  <a:lnTo>
                    <a:pt x="1399858" y="2984378"/>
                  </a:lnTo>
                  <a:lnTo>
                    <a:pt x="1260277" y="2907810"/>
                  </a:lnTo>
                  <a:cubicBezTo>
                    <a:pt x="1270535" y="2888760"/>
                    <a:pt x="1286288" y="2859451"/>
                    <a:pt x="1301675" y="2830143"/>
                  </a:cubicBezTo>
                  <a:lnTo>
                    <a:pt x="1353331" y="2732692"/>
                  </a:lnTo>
                  <a:lnTo>
                    <a:pt x="1508299" y="2822449"/>
                  </a:lnTo>
                  <a:lnTo>
                    <a:pt x="1662901" y="2911474"/>
                  </a:lnTo>
                  <a:cubicBezTo>
                    <a:pt x="1663268" y="2911474"/>
                    <a:pt x="1663268" y="2911840"/>
                    <a:pt x="1663634" y="2912206"/>
                  </a:cubicBezTo>
                  <a:lnTo>
                    <a:pt x="1663634" y="2912206"/>
                  </a:lnTo>
                  <a:close/>
                  <a:moveTo>
                    <a:pt x="1343073" y="2744782"/>
                  </a:moveTo>
                  <a:lnTo>
                    <a:pt x="1298378" y="2827945"/>
                  </a:lnTo>
                  <a:cubicBezTo>
                    <a:pt x="1282624" y="2857253"/>
                    <a:pt x="1267237" y="2886561"/>
                    <a:pt x="1256980" y="2905612"/>
                  </a:cubicBezTo>
                  <a:lnTo>
                    <a:pt x="1225107" y="2888027"/>
                  </a:lnTo>
                  <a:cubicBezTo>
                    <a:pt x="1231335" y="2880700"/>
                    <a:pt x="1260643" y="2845530"/>
                    <a:pt x="1289219" y="2810360"/>
                  </a:cubicBezTo>
                  <a:lnTo>
                    <a:pt x="1343073" y="2744782"/>
                  </a:lnTo>
                  <a:close/>
                  <a:moveTo>
                    <a:pt x="1222908" y="2892057"/>
                  </a:moveTo>
                  <a:cubicBezTo>
                    <a:pt x="1225107" y="2895720"/>
                    <a:pt x="1229136" y="2902315"/>
                    <a:pt x="1233533" y="2909275"/>
                  </a:cubicBezTo>
                  <a:lnTo>
                    <a:pt x="1243791" y="2925029"/>
                  </a:lnTo>
                  <a:cubicBezTo>
                    <a:pt x="1243424" y="2925395"/>
                    <a:pt x="1243058" y="2925395"/>
                    <a:pt x="1243058" y="2925761"/>
                  </a:cubicBezTo>
                  <a:cubicBezTo>
                    <a:pt x="1242692" y="2926861"/>
                    <a:pt x="1242692" y="2928326"/>
                    <a:pt x="1243058" y="2929425"/>
                  </a:cubicBezTo>
                  <a:cubicBezTo>
                    <a:pt x="1243058" y="2929792"/>
                    <a:pt x="1243424" y="2929792"/>
                    <a:pt x="1243424" y="2929792"/>
                  </a:cubicBezTo>
                  <a:lnTo>
                    <a:pt x="1180778" y="3005627"/>
                  </a:lnTo>
                  <a:cubicBezTo>
                    <a:pt x="1160262" y="3030539"/>
                    <a:pt x="1139746" y="3055818"/>
                    <a:pt x="1127290" y="3070838"/>
                  </a:cubicBezTo>
                  <a:lnTo>
                    <a:pt x="1171619" y="2988042"/>
                  </a:lnTo>
                  <a:cubicBezTo>
                    <a:pt x="1194699" y="2945911"/>
                    <a:pt x="1217047" y="2903047"/>
                    <a:pt x="1222908" y="2892057"/>
                  </a:cubicBezTo>
                  <a:close/>
                  <a:moveTo>
                    <a:pt x="1114834" y="3094651"/>
                  </a:moveTo>
                  <a:cubicBezTo>
                    <a:pt x="1115566" y="3095018"/>
                    <a:pt x="1116665" y="3095018"/>
                    <a:pt x="1117398" y="3095384"/>
                  </a:cubicBezTo>
                  <a:cubicBezTo>
                    <a:pt x="1118131" y="3095384"/>
                    <a:pt x="1119230" y="3095018"/>
                    <a:pt x="1119963" y="3094651"/>
                  </a:cubicBezTo>
                  <a:cubicBezTo>
                    <a:pt x="1129121" y="3110771"/>
                    <a:pt x="1153667" y="3153635"/>
                    <a:pt x="1178579" y="3196132"/>
                  </a:cubicBezTo>
                  <a:lnTo>
                    <a:pt x="1235364" y="3293216"/>
                  </a:lnTo>
                  <a:cubicBezTo>
                    <a:pt x="1233533" y="3294315"/>
                    <a:pt x="1232067" y="3296147"/>
                    <a:pt x="1231335" y="3297979"/>
                  </a:cubicBezTo>
                  <a:cubicBezTo>
                    <a:pt x="1230968" y="3299078"/>
                    <a:pt x="1230602" y="3300543"/>
                    <a:pt x="1230602" y="3301642"/>
                  </a:cubicBezTo>
                  <a:lnTo>
                    <a:pt x="1118497" y="3303108"/>
                  </a:lnTo>
                  <a:cubicBezTo>
                    <a:pt x="1070138" y="3303840"/>
                    <a:pt x="1021413" y="3304573"/>
                    <a:pt x="1002362" y="3304939"/>
                  </a:cubicBezTo>
                  <a:cubicBezTo>
                    <a:pt x="1002362" y="3304573"/>
                    <a:pt x="1002729" y="3303840"/>
                    <a:pt x="1002362" y="3303474"/>
                  </a:cubicBezTo>
                  <a:cubicBezTo>
                    <a:pt x="1001996" y="3302009"/>
                    <a:pt x="1000531" y="3301276"/>
                    <a:pt x="999432" y="3300177"/>
                  </a:cubicBezTo>
                  <a:lnTo>
                    <a:pt x="1057316" y="3197231"/>
                  </a:lnTo>
                  <a:cubicBezTo>
                    <a:pt x="1081495" y="3154734"/>
                    <a:pt x="1105675" y="3111137"/>
                    <a:pt x="1114834" y="3094651"/>
                  </a:cubicBezTo>
                  <a:close/>
                  <a:moveTo>
                    <a:pt x="1851574" y="2480273"/>
                  </a:moveTo>
                  <a:cubicBezTo>
                    <a:pt x="1848277" y="2478808"/>
                    <a:pt x="1844247" y="2479907"/>
                    <a:pt x="1842049" y="2483204"/>
                  </a:cubicBezTo>
                  <a:cubicBezTo>
                    <a:pt x="1840217" y="2486501"/>
                    <a:pt x="1841683" y="2490898"/>
                    <a:pt x="1844980" y="2492729"/>
                  </a:cubicBezTo>
                  <a:cubicBezTo>
                    <a:pt x="1846079" y="2493096"/>
                    <a:pt x="1847178" y="2493462"/>
                    <a:pt x="1848277" y="2493462"/>
                  </a:cubicBezTo>
                  <a:cubicBezTo>
                    <a:pt x="1849376" y="2493462"/>
                    <a:pt x="1850475" y="2493096"/>
                    <a:pt x="1851574" y="2492729"/>
                  </a:cubicBezTo>
                  <a:lnTo>
                    <a:pt x="1922281" y="2568931"/>
                  </a:lnTo>
                  <a:lnTo>
                    <a:pt x="1887111" y="2575892"/>
                  </a:lnTo>
                  <a:lnTo>
                    <a:pt x="1887111" y="2575892"/>
                  </a:lnTo>
                  <a:cubicBezTo>
                    <a:pt x="1887111" y="2575892"/>
                    <a:pt x="1887111" y="2575892"/>
                    <a:pt x="1886744" y="2575892"/>
                  </a:cubicBezTo>
                  <a:lnTo>
                    <a:pt x="1885645" y="2576259"/>
                  </a:lnTo>
                  <a:lnTo>
                    <a:pt x="1885645" y="2576259"/>
                  </a:lnTo>
                  <a:cubicBezTo>
                    <a:pt x="1885645" y="2576259"/>
                    <a:pt x="1884546" y="2576259"/>
                    <a:pt x="1884180" y="2576625"/>
                  </a:cubicBezTo>
                  <a:cubicBezTo>
                    <a:pt x="1883814" y="2576991"/>
                    <a:pt x="1884546" y="2577358"/>
                    <a:pt x="1884546" y="2577724"/>
                  </a:cubicBezTo>
                  <a:lnTo>
                    <a:pt x="1884546" y="2577724"/>
                  </a:lnTo>
                  <a:lnTo>
                    <a:pt x="1884546" y="2577724"/>
                  </a:lnTo>
                  <a:cubicBezTo>
                    <a:pt x="1884546" y="2577724"/>
                    <a:pt x="1884546" y="2578090"/>
                    <a:pt x="1884913" y="2578090"/>
                  </a:cubicBezTo>
                  <a:cubicBezTo>
                    <a:pt x="1885279" y="2578090"/>
                    <a:pt x="1884913" y="2579189"/>
                    <a:pt x="1885279" y="2579556"/>
                  </a:cubicBezTo>
                  <a:cubicBezTo>
                    <a:pt x="1885645" y="2579922"/>
                    <a:pt x="1885645" y="2579189"/>
                    <a:pt x="1886012" y="2579189"/>
                  </a:cubicBezTo>
                  <a:lnTo>
                    <a:pt x="1944629" y="2617657"/>
                  </a:lnTo>
                  <a:lnTo>
                    <a:pt x="1998849" y="2652827"/>
                  </a:lnTo>
                  <a:cubicBezTo>
                    <a:pt x="1998483" y="2653926"/>
                    <a:pt x="1998116" y="2655391"/>
                    <a:pt x="1998483" y="2656490"/>
                  </a:cubicBezTo>
                  <a:cubicBezTo>
                    <a:pt x="1998849" y="2657589"/>
                    <a:pt x="1999948" y="2658689"/>
                    <a:pt x="2001047" y="2659421"/>
                  </a:cubicBezTo>
                  <a:lnTo>
                    <a:pt x="1976135" y="2730128"/>
                  </a:lnTo>
                  <a:lnTo>
                    <a:pt x="1951589" y="2800834"/>
                  </a:lnTo>
                  <a:cubicBezTo>
                    <a:pt x="1948292" y="2800468"/>
                    <a:pt x="1945361" y="2803032"/>
                    <a:pt x="1944995" y="2806330"/>
                  </a:cubicBezTo>
                  <a:cubicBezTo>
                    <a:pt x="1944629" y="2808894"/>
                    <a:pt x="1946094" y="2811459"/>
                    <a:pt x="1948292" y="2812558"/>
                  </a:cubicBezTo>
                  <a:cubicBezTo>
                    <a:pt x="1949025" y="2812924"/>
                    <a:pt x="1950124" y="2813290"/>
                    <a:pt x="1951223" y="2813290"/>
                  </a:cubicBezTo>
                  <a:cubicBezTo>
                    <a:pt x="1953055" y="2813290"/>
                    <a:pt x="1954887" y="2812191"/>
                    <a:pt x="1955986" y="2810726"/>
                  </a:cubicBezTo>
                  <a:cubicBezTo>
                    <a:pt x="1968808" y="2816221"/>
                    <a:pt x="2003246" y="2831242"/>
                    <a:pt x="2038416" y="2846262"/>
                  </a:cubicBezTo>
                  <a:lnTo>
                    <a:pt x="2119747" y="2881066"/>
                  </a:lnTo>
                  <a:cubicBezTo>
                    <a:pt x="2119380" y="2882165"/>
                    <a:pt x="2119380" y="2883631"/>
                    <a:pt x="2119380" y="2884730"/>
                  </a:cubicBezTo>
                  <a:cubicBezTo>
                    <a:pt x="2120113" y="2886928"/>
                    <a:pt x="2121578" y="2888393"/>
                    <a:pt x="2123410" y="2889492"/>
                  </a:cubicBezTo>
                  <a:cubicBezTo>
                    <a:pt x="2124509" y="2890225"/>
                    <a:pt x="2125975" y="2890591"/>
                    <a:pt x="2127074" y="2890591"/>
                  </a:cubicBezTo>
                  <a:cubicBezTo>
                    <a:pt x="2127440" y="2890591"/>
                    <a:pt x="2127806" y="2890225"/>
                    <a:pt x="2128539" y="2890225"/>
                  </a:cubicBezTo>
                  <a:lnTo>
                    <a:pt x="2210236" y="3082562"/>
                  </a:lnTo>
                  <a:cubicBezTo>
                    <a:pt x="2209504" y="3083294"/>
                    <a:pt x="2208405" y="3083661"/>
                    <a:pt x="2207672" y="3084760"/>
                  </a:cubicBezTo>
                  <a:cubicBezTo>
                    <a:pt x="2206939" y="3085859"/>
                    <a:pt x="2207672" y="3086592"/>
                    <a:pt x="2207305" y="3087324"/>
                  </a:cubicBezTo>
                  <a:lnTo>
                    <a:pt x="1991522" y="3116266"/>
                  </a:lnTo>
                  <a:cubicBezTo>
                    <a:pt x="1991156" y="3115167"/>
                    <a:pt x="1990423" y="3114435"/>
                    <a:pt x="1989324" y="3113702"/>
                  </a:cubicBezTo>
                  <a:cubicBezTo>
                    <a:pt x="1986760" y="3112603"/>
                    <a:pt x="1983462" y="3113702"/>
                    <a:pt x="1981997" y="3116266"/>
                  </a:cubicBezTo>
                  <a:cubicBezTo>
                    <a:pt x="1981264" y="3118098"/>
                    <a:pt x="1981630" y="3120296"/>
                    <a:pt x="1982730" y="3122128"/>
                  </a:cubicBezTo>
                  <a:cubicBezTo>
                    <a:pt x="1979432" y="3127623"/>
                    <a:pt x="1973204" y="3137149"/>
                    <a:pt x="1967343" y="3147407"/>
                  </a:cubicBezTo>
                  <a:lnTo>
                    <a:pt x="1951956" y="3173051"/>
                  </a:lnTo>
                  <a:cubicBezTo>
                    <a:pt x="1949758" y="3172685"/>
                    <a:pt x="1947559" y="3173418"/>
                    <a:pt x="1946460" y="3175250"/>
                  </a:cubicBezTo>
                  <a:cubicBezTo>
                    <a:pt x="1945728" y="3176349"/>
                    <a:pt x="1945728" y="3177814"/>
                    <a:pt x="1946094" y="3179279"/>
                  </a:cubicBezTo>
                  <a:cubicBezTo>
                    <a:pt x="1946460" y="3180378"/>
                    <a:pt x="1947559" y="3181478"/>
                    <a:pt x="1948659" y="3182210"/>
                  </a:cubicBezTo>
                  <a:cubicBezTo>
                    <a:pt x="1949025" y="3182577"/>
                    <a:pt x="1949391" y="3182577"/>
                    <a:pt x="1950124" y="3182577"/>
                  </a:cubicBezTo>
                  <a:lnTo>
                    <a:pt x="1956718" y="3229836"/>
                  </a:lnTo>
                  <a:lnTo>
                    <a:pt x="1964045" y="3280027"/>
                  </a:lnTo>
                  <a:cubicBezTo>
                    <a:pt x="1964045" y="3280027"/>
                    <a:pt x="1963679" y="3280027"/>
                    <a:pt x="1963679" y="3280027"/>
                  </a:cubicBezTo>
                  <a:cubicBezTo>
                    <a:pt x="1962946" y="3281126"/>
                    <a:pt x="1963313" y="3282958"/>
                    <a:pt x="1964778" y="3283691"/>
                  </a:cubicBezTo>
                  <a:cubicBezTo>
                    <a:pt x="1964778" y="3283691"/>
                    <a:pt x="1964778" y="3283691"/>
                    <a:pt x="1965145" y="3283691"/>
                  </a:cubicBezTo>
                  <a:cubicBezTo>
                    <a:pt x="1966244" y="3284424"/>
                    <a:pt x="1967709" y="3283691"/>
                    <a:pt x="1968442" y="3282592"/>
                  </a:cubicBezTo>
                  <a:lnTo>
                    <a:pt x="2057466" y="3264274"/>
                  </a:lnTo>
                  <a:lnTo>
                    <a:pt x="2141361" y="3246689"/>
                  </a:lnTo>
                  <a:cubicBezTo>
                    <a:pt x="2141728" y="3248154"/>
                    <a:pt x="2142827" y="3249253"/>
                    <a:pt x="2144292" y="3249986"/>
                  </a:cubicBezTo>
                  <a:cubicBezTo>
                    <a:pt x="2147590" y="3251818"/>
                    <a:pt x="2151986" y="3250353"/>
                    <a:pt x="2153818" y="3247055"/>
                  </a:cubicBezTo>
                  <a:cubicBezTo>
                    <a:pt x="2154550" y="3245223"/>
                    <a:pt x="2154917" y="3243392"/>
                    <a:pt x="2154184" y="3241560"/>
                  </a:cubicBezTo>
                  <a:lnTo>
                    <a:pt x="2329302" y="3134951"/>
                  </a:lnTo>
                  <a:lnTo>
                    <a:pt x="2417594" y="3286988"/>
                  </a:lnTo>
                  <a:lnTo>
                    <a:pt x="2394513" y="3334614"/>
                  </a:lnTo>
                  <a:lnTo>
                    <a:pt x="2356046" y="3413747"/>
                  </a:lnTo>
                  <a:cubicBezTo>
                    <a:pt x="2353848" y="3413381"/>
                    <a:pt x="2351283" y="3414480"/>
                    <a:pt x="2350184" y="3416311"/>
                  </a:cubicBezTo>
                  <a:cubicBezTo>
                    <a:pt x="2348719" y="3419242"/>
                    <a:pt x="2349818" y="3422540"/>
                    <a:pt x="2352749" y="3424005"/>
                  </a:cubicBezTo>
                  <a:cubicBezTo>
                    <a:pt x="2353481" y="3424371"/>
                    <a:pt x="2354580" y="3424738"/>
                    <a:pt x="2355313" y="3424738"/>
                  </a:cubicBezTo>
                  <a:cubicBezTo>
                    <a:pt x="2357145" y="3424738"/>
                    <a:pt x="2358610" y="3423639"/>
                    <a:pt x="2359709" y="3422173"/>
                  </a:cubicBezTo>
                  <a:cubicBezTo>
                    <a:pt x="2372165" y="3426203"/>
                    <a:pt x="2408435" y="3437194"/>
                    <a:pt x="2444704" y="3448551"/>
                  </a:cubicBezTo>
                  <a:lnTo>
                    <a:pt x="2529698" y="3474928"/>
                  </a:lnTo>
                  <a:cubicBezTo>
                    <a:pt x="2529698" y="3475661"/>
                    <a:pt x="2529332" y="3476027"/>
                    <a:pt x="2529698" y="3476760"/>
                  </a:cubicBezTo>
                  <a:cubicBezTo>
                    <a:pt x="2530065" y="3478225"/>
                    <a:pt x="2531164" y="3479691"/>
                    <a:pt x="2532629" y="3480057"/>
                  </a:cubicBezTo>
                  <a:cubicBezTo>
                    <a:pt x="2533362" y="3480424"/>
                    <a:pt x="2534461" y="3480790"/>
                    <a:pt x="2535560" y="3480790"/>
                  </a:cubicBezTo>
                  <a:cubicBezTo>
                    <a:pt x="2537758" y="3480790"/>
                    <a:pt x="2539956" y="3479691"/>
                    <a:pt x="2540689" y="3477493"/>
                  </a:cubicBezTo>
                  <a:cubicBezTo>
                    <a:pt x="2542154" y="3474562"/>
                    <a:pt x="2541055" y="3470898"/>
                    <a:pt x="2538125" y="3469433"/>
                  </a:cubicBezTo>
                  <a:cubicBezTo>
                    <a:pt x="2536659" y="3468700"/>
                    <a:pt x="2535194" y="3468700"/>
                    <a:pt x="2533728" y="3469067"/>
                  </a:cubicBezTo>
                  <a:lnTo>
                    <a:pt x="2432614" y="3305672"/>
                  </a:lnTo>
                  <a:cubicBezTo>
                    <a:pt x="2432980" y="3305306"/>
                    <a:pt x="2433713" y="3304573"/>
                    <a:pt x="2434080" y="3304207"/>
                  </a:cubicBezTo>
                  <a:cubicBezTo>
                    <a:pt x="2435179" y="3301642"/>
                    <a:pt x="2434812" y="3298711"/>
                    <a:pt x="2432980" y="3296513"/>
                  </a:cubicBezTo>
                  <a:lnTo>
                    <a:pt x="2548749" y="3135683"/>
                  </a:lnTo>
                  <a:cubicBezTo>
                    <a:pt x="2548749" y="3135683"/>
                    <a:pt x="2548749" y="3135683"/>
                    <a:pt x="2548749" y="3135317"/>
                  </a:cubicBezTo>
                  <a:cubicBezTo>
                    <a:pt x="2548749" y="3134951"/>
                    <a:pt x="2549115" y="3134951"/>
                    <a:pt x="2549115" y="3134584"/>
                  </a:cubicBezTo>
                  <a:cubicBezTo>
                    <a:pt x="2549115" y="3134218"/>
                    <a:pt x="2548749" y="3134218"/>
                    <a:pt x="2548749" y="3134218"/>
                  </a:cubicBezTo>
                  <a:cubicBezTo>
                    <a:pt x="2548749" y="3134218"/>
                    <a:pt x="2548749" y="3133485"/>
                    <a:pt x="2548749" y="3133485"/>
                  </a:cubicBezTo>
                  <a:cubicBezTo>
                    <a:pt x="2548382" y="3133119"/>
                    <a:pt x="2548016" y="3133119"/>
                    <a:pt x="2547650" y="3133119"/>
                  </a:cubicBezTo>
                  <a:lnTo>
                    <a:pt x="2547650" y="3133119"/>
                  </a:lnTo>
                  <a:lnTo>
                    <a:pt x="2332965" y="3130554"/>
                  </a:lnTo>
                  <a:lnTo>
                    <a:pt x="2443238" y="2965694"/>
                  </a:lnTo>
                  <a:lnTo>
                    <a:pt x="2443238" y="2965694"/>
                  </a:lnTo>
                  <a:lnTo>
                    <a:pt x="2443238" y="2965694"/>
                  </a:lnTo>
                  <a:cubicBezTo>
                    <a:pt x="2443605" y="2964962"/>
                    <a:pt x="2443605" y="2964229"/>
                    <a:pt x="2442872" y="2963863"/>
                  </a:cubicBezTo>
                  <a:lnTo>
                    <a:pt x="2401108" y="2924662"/>
                  </a:lnTo>
                  <a:lnTo>
                    <a:pt x="2359343" y="2885829"/>
                  </a:lnTo>
                  <a:cubicBezTo>
                    <a:pt x="2359343" y="2885829"/>
                    <a:pt x="2359343" y="2885829"/>
                    <a:pt x="2358977" y="2885829"/>
                  </a:cubicBezTo>
                  <a:cubicBezTo>
                    <a:pt x="2358610" y="2885829"/>
                    <a:pt x="2358977" y="2885829"/>
                    <a:pt x="2358977" y="2885829"/>
                  </a:cubicBezTo>
                  <a:lnTo>
                    <a:pt x="2305855" y="2852857"/>
                  </a:lnTo>
                  <a:lnTo>
                    <a:pt x="2256763" y="2822816"/>
                  </a:lnTo>
                  <a:cubicBezTo>
                    <a:pt x="2257130" y="2822083"/>
                    <a:pt x="2257130" y="2820984"/>
                    <a:pt x="2257130" y="2819885"/>
                  </a:cubicBezTo>
                  <a:cubicBezTo>
                    <a:pt x="2256763" y="2818419"/>
                    <a:pt x="2255664" y="2817320"/>
                    <a:pt x="2254199" y="2816588"/>
                  </a:cubicBezTo>
                  <a:cubicBezTo>
                    <a:pt x="2252367" y="2815855"/>
                    <a:pt x="2250169" y="2816221"/>
                    <a:pt x="2248337" y="2817320"/>
                  </a:cubicBezTo>
                  <a:lnTo>
                    <a:pt x="2193384" y="2781418"/>
                  </a:lnTo>
                  <a:lnTo>
                    <a:pt x="2138797" y="2745881"/>
                  </a:lnTo>
                  <a:cubicBezTo>
                    <a:pt x="2139163" y="2744782"/>
                    <a:pt x="2139163" y="2743683"/>
                    <a:pt x="2139163" y="2742584"/>
                  </a:cubicBezTo>
                  <a:cubicBezTo>
                    <a:pt x="2138797" y="2741118"/>
                    <a:pt x="2137698" y="2739653"/>
                    <a:pt x="2136233" y="2738920"/>
                  </a:cubicBezTo>
                  <a:cubicBezTo>
                    <a:pt x="2135134" y="2738554"/>
                    <a:pt x="2133668" y="2738187"/>
                    <a:pt x="2132203" y="2738554"/>
                  </a:cubicBezTo>
                  <a:lnTo>
                    <a:pt x="2028524" y="2550247"/>
                  </a:lnTo>
                  <a:cubicBezTo>
                    <a:pt x="2028158" y="2549514"/>
                    <a:pt x="2028524" y="2549148"/>
                    <a:pt x="2028158" y="2548782"/>
                  </a:cubicBezTo>
                  <a:cubicBezTo>
                    <a:pt x="2027791" y="2548415"/>
                    <a:pt x="2027425" y="2549148"/>
                    <a:pt x="2027059" y="2549148"/>
                  </a:cubicBezTo>
                  <a:lnTo>
                    <a:pt x="1938034" y="2517275"/>
                  </a:lnTo>
                  <a:lnTo>
                    <a:pt x="1854139" y="2487600"/>
                  </a:lnTo>
                  <a:cubicBezTo>
                    <a:pt x="1854139" y="2486868"/>
                    <a:pt x="1854505" y="2485769"/>
                    <a:pt x="1854505" y="2485036"/>
                  </a:cubicBezTo>
                  <a:cubicBezTo>
                    <a:pt x="1854505" y="2482838"/>
                    <a:pt x="1853040" y="2481372"/>
                    <a:pt x="1851574" y="2480273"/>
                  </a:cubicBezTo>
                  <a:close/>
                  <a:moveTo>
                    <a:pt x="2531530" y="3470532"/>
                  </a:moveTo>
                  <a:cubicBezTo>
                    <a:pt x="2531530" y="3470532"/>
                    <a:pt x="2531164" y="3470898"/>
                    <a:pt x="2531164" y="3470898"/>
                  </a:cubicBezTo>
                  <a:lnTo>
                    <a:pt x="2446169" y="3444521"/>
                  </a:lnTo>
                  <a:lnTo>
                    <a:pt x="2360808" y="3418143"/>
                  </a:lnTo>
                  <a:cubicBezTo>
                    <a:pt x="2360808" y="3417410"/>
                    <a:pt x="2361175" y="3417044"/>
                    <a:pt x="2360808" y="3416311"/>
                  </a:cubicBezTo>
                  <a:cubicBezTo>
                    <a:pt x="2360442" y="3415579"/>
                    <a:pt x="2360076" y="3415212"/>
                    <a:pt x="2359343" y="3414846"/>
                  </a:cubicBezTo>
                  <a:lnTo>
                    <a:pt x="2393048" y="3360259"/>
                  </a:lnTo>
                  <a:lnTo>
                    <a:pt x="2425287" y="3307138"/>
                  </a:lnTo>
                  <a:cubicBezTo>
                    <a:pt x="2426020" y="3307504"/>
                    <a:pt x="2426752" y="3307504"/>
                    <a:pt x="2427485" y="3307504"/>
                  </a:cubicBezTo>
                  <a:cubicBezTo>
                    <a:pt x="2428218" y="3307504"/>
                    <a:pt x="2428950" y="3307138"/>
                    <a:pt x="2429683" y="3306771"/>
                  </a:cubicBezTo>
                  <a:lnTo>
                    <a:pt x="2531530" y="3470532"/>
                  </a:lnTo>
                  <a:close/>
                  <a:moveTo>
                    <a:pt x="2140262" y="2908543"/>
                  </a:moveTo>
                  <a:lnTo>
                    <a:pt x="2228554" y="3063145"/>
                  </a:lnTo>
                  <a:lnTo>
                    <a:pt x="2217197" y="3081096"/>
                  </a:lnTo>
                  <a:cubicBezTo>
                    <a:pt x="2216098" y="3080730"/>
                    <a:pt x="2214999" y="3080730"/>
                    <a:pt x="2213900" y="3080730"/>
                  </a:cubicBezTo>
                  <a:lnTo>
                    <a:pt x="2140262" y="2908543"/>
                  </a:lnTo>
                  <a:close/>
                  <a:moveTo>
                    <a:pt x="2039881" y="2842965"/>
                  </a:moveTo>
                  <a:lnTo>
                    <a:pt x="1957085" y="2807795"/>
                  </a:lnTo>
                  <a:cubicBezTo>
                    <a:pt x="1957085" y="2807429"/>
                    <a:pt x="1957085" y="2807062"/>
                    <a:pt x="1957085" y="2806696"/>
                  </a:cubicBezTo>
                  <a:lnTo>
                    <a:pt x="2130005" y="2746614"/>
                  </a:lnTo>
                  <a:cubicBezTo>
                    <a:pt x="2130737" y="2747346"/>
                    <a:pt x="2130737" y="2748079"/>
                    <a:pt x="2131836" y="2748446"/>
                  </a:cubicBezTo>
                  <a:cubicBezTo>
                    <a:pt x="2132203" y="2748446"/>
                    <a:pt x="2132203" y="2748446"/>
                    <a:pt x="2132569" y="2748446"/>
                  </a:cubicBezTo>
                  <a:lnTo>
                    <a:pt x="2129272" y="2812558"/>
                  </a:lnTo>
                  <a:lnTo>
                    <a:pt x="2126341" y="2874472"/>
                  </a:lnTo>
                  <a:cubicBezTo>
                    <a:pt x="2124143" y="2874838"/>
                    <a:pt x="2122677" y="2875937"/>
                    <a:pt x="2121212" y="2877403"/>
                  </a:cubicBezTo>
                  <a:lnTo>
                    <a:pt x="2039881" y="2842965"/>
                  </a:lnTo>
                  <a:close/>
                  <a:moveTo>
                    <a:pt x="2430782" y="3275265"/>
                  </a:moveTo>
                  <a:lnTo>
                    <a:pt x="2427485" y="3293582"/>
                  </a:lnTo>
                  <a:cubicBezTo>
                    <a:pt x="2427119" y="3293582"/>
                    <a:pt x="2426386" y="3293216"/>
                    <a:pt x="2426020" y="3293582"/>
                  </a:cubicBezTo>
                  <a:lnTo>
                    <a:pt x="2421990" y="3286255"/>
                  </a:lnTo>
                  <a:lnTo>
                    <a:pt x="2432980" y="3263541"/>
                  </a:lnTo>
                  <a:cubicBezTo>
                    <a:pt x="2432248" y="3267205"/>
                    <a:pt x="2431515" y="3271235"/>
                    <a:pt x="2430782" y="3275265"/>
                  </a:cubicBezTo>
                  <a:lnTo>
                    <a:pt x="2430782" y="3275265"/>
                  </a:lnTo>
                  <a:close/>
                  <a:moveTo>
                    <a:pt x="2014236" y="2602270"/>
                  </a:moveTo>
                  <a:lnTo>
                    <a:pt x="2003978" y="2649163"/>
                  </a:lnTo>
                  <a:cubicBezTo>
                    <a:pt x="2003246" y="2649163"/>
                    <a:pt x="2002513" y="2649530"/>
                    <a:pt x="2001780" y="2649530"/>
                  </a:cubicBezTo>
                  <a:lnTo>
                    <a:pt x="1928875" y="2571129"/>
                  </a:lnTo>
                  <a:lnTo>
                    <a:pt x="1957085" y="2565634"/>
                  </a:lnTo>
                  <a:lnTo>
                    <a:pt x="2025227" y="2552079"/>
                  </a:lnTo>
                  <a:lnTo>
                    <a:pt x="2014236" y="2602270"/>
                  </a:lnTo>
                  <a:close/>
                  <a:moveTo>
                    <a:pt x="2190819" y="2852857"/>
                  </a:moveTo>
                  <a:lnTo>
                    <a:pt x="2249070" y="2823915"/>
                  </a:lnTo>
                  <a:cubicBezTo>
                    <a:pt x="2249436" y="2824281"/>
                    <a:pt x="2249803" y="2825014"/>
                    <a:pt x="2250169" y="2825014"/>
                  </a:cubicBezTo>
                  <a:cubicBezTo>
                    <a:pt x="2250902" y="2825380"/>
                    <a:pt x="2252001" y="2825746"/>
                    <a:pt x="2252734" y="2825746"/>
                  </a:cubicBezTo>
                  <a:cubicBezTo>
                    <a:pt x="2253466" y="2825746"/>
                    <a:pt x="2254199" y="2825014"/>
                    <a:pt x="2254932" y="2824647"/>
                  </a:cubicBezTo>
                  <a:lnTo>
                    <a:pt x="2293399" y="2860550"/>
                  </a:lnTo>
                  <a:cubicBezTo>
                    <a:pt x="2309152" y="2875204"/>
                    <a:pt x="2324906" y="2889859"/>
                    <a:pt x="2331866" y="2896087"/>
                  </a:cubicBezTo>
                  <a:lnTo>
                    <a:pt x="2135500" y="2880700"/>
                  </a:lnTo>
                  <a:cubicBezTo>
                    <a:pt x="2135500" y="2880334"/>
                    <a:pt x="2135500" y="2880334"/>
                    <a:pt x="2135500" y="2879967"/>
                  </a:cubicBezTo>
                  <a:lnTo>
                    <a:pt x="2190819" y="2852857"/>
                  </a:lnTo>
                  <a:close/>
                  <a:moveTo>
                    <a:pt x="1980531" y="3188438"/>
                  </a:moveTo>
                  <a:lnTo>
                    <a:pt x="2034019" y="3206390"/>
                  </a:lnTo>
                  <a:lnTo>
                    <a:pt x="2012771" y="3228737"/>
                  </a:lnTo>
                  <a:lnTo>
                    <a:pt x="1969174" y="3275631"/>
                  </a:lnTo>
                  <a:lnTo>
                    <a:pt x="1979066" y="3199795"/>
                  </a:lnTo>
                  <a:lnTo>
                    <a:pt x="1980531" y="3188438"/>
                  </a:lnTo>
                  <a:close/>
                  <a:moveTo>
                    <a:pt x="2113885" y="3179279"/>
                  </a:moveTo>
                  <a:lnTo>
                    <a:pt x="2158214" y="3177814"/>
                  </a:lnTo>
                  <a:lnTo>
                    <a:pt x="2103627" y="3206390"/>
                  </a:lnTo>
                  <a:lnTo>
                    <a:pt x="2070289" y="3180745"/>
                  </a:lnTo>
                  <a:lnTo>
                    <a:pt x="2113885" y="3179279"/>
                  </a:lnTo>
                  <a:close/>
                  <a:moveTo>
                    <a:pt x="2147590" y="3235698"/>
                  </a:moveTo>
                  <a:cubicBezTo>
                    <a:pt x="2146124" y="3235698"/>
                    <a:pt x="2144659" y="3236431"/>
                    <a:pt x="2143193" y="3237164"/>
                  </a:cubicBezTo>
                  <a:lnTo>
                    <a:pt x="2106558" y="3208588"/>
                  </a:lnTo>
                  <a:lnTo>
                    <a:pt x="2161145" y="3179646"/>
                  </a:lnTo>
                  <a:cubicBezTo>
                    <a:pt x="2161511" y="3180012"/>
                    <a:pt x="2161877" y="3180745"/>
                    <a:pt x="2162244" y="3180745"/>
                  </a:cubicBezTo>
                  <a:lnTo>
                    <a:pt x="2154550" y="3208222"/>
                  </a:lnTo>
                  <a:cubicBezTo>
                    <a:pt x="2151986" y="3219212"/>
                    <a:pt x="2149421" y="3229470"/>
                    <a:pt x="2147590" y="3235698"/>
                  </a:cubicBezTo>
                  <a:lnTo>
                    <a:pt x="2147590" y="3235698"/>
                  </a:lnTo>
                  <a:close/>
                  <a:moveTo>
                    <a:pt x="2221960" y="3086225"/>
                  </a:moveTo>
                  <a:lnTo>
                    <a:pt x="2231485" y="3080730"/>
                  </a:lnTo>
                  <a:lnTo>
                    <a:pt x="2225257" y="3089522"/>
                  </a:lnTo>
                  <a:lnTo>
                    <a:pt x="2221960" y="3088423"/>
                  </a:lnTo>
                  <a:cubicBezTo>
                    <a:pt x="2221960" y="3087691"/>
                    <a:pt x="2221960" y="3086958"/>
                    <a:pt x="2221960" y="3086225"/>
                  </a:cubicBezTo>
                  <a:lnTo>
                    <a:pt x="2221960" y="3086225"/>
                  </a:lnTo>
                  <a:close/>
                  <a:moveTo>
                    <a:pt x="2188621" y="3130921"/>
                  </a:moveTo>
                  <a:lnTo>
                    <a:pt x="2167006" y="3170121"/>
                  </a:lnTo>
                  <a:cubicBezTo>
                    <a:pt x="2164442" y="3169388"/>
                    <a:pt x="2161877" y="3170487"/>
                    <a:pt x="2160412" y="3172685"/>
                  </a:cubicBezTo>
                  <a:lnTo>
                    <a:pt x="2106558" y="3155100"/>
                  </a:lnTo>
                  <a:lnTo>
                    <a:pt x="2209137" y="3094285"/>
                  </a:lnTo>
                  <a:cubicBezTo>
                    <a:pt x="2204375" y="3102345"/>
                    <a:pt x="2196681" y="3116633"/>
                    <a:pt x="2188621" y="3130921"/>
                  </a:cubicBezTo>
                  <a:close/>
                  <a:moveTo>
                    <a:pt x="2154917" y="3174150"/>
                  </a:moveTo>
                  <a:lnTo>
                    <a:pt x="2072853" y="3174517"/>
                  </a:lnTo>
                  <a:lnTo>
                    <a:pt x="2102162" y="3156932"/>
                  </a:lnTo>
                  <a:lnTo>
                    <a:pt x="2154917" y="3174150"/>
                  </a:lnTo>
                  <a:close/>
                  <a:moveTo>
                    <a:pt x="2170670" y="3172685"/>
                  </a:moveTo>
                  <a:cubicBezTo>
                    <a:pt x="2170670" y="3172685"/>
                    <a:pt x="2170304" y="3172319"/>
                    <a:pt x="2170304" y="3172319"/>
                  </a:cubicBezTo>
                  <a:lnTo>
                    <a:pt x="2184958" y="3152169"/>
                  </a:lnTo>
                  <a:lnTo>
                    <a:pt x="2179462" y="3164992"/>
                  </a:lnTo>
                  <a:lnTo>
                    <a:pt x="2176532" y="3171586"/>
                  </a:lnTo>
                  <a:lnTo>
                    <a:pt x="2170670" y="3172685"/>
                  </a:lnTo>
                  <a:close/>
                  <a:moveTo>
                    <a:pt x="2182760" y="3148872"/>
                  </a:moveTo>
                  <a:cubicBezTo>
                    <a:pt x="2185691" y="3143743"/>
                    <a:pt x="2188621" y="3138248"/>
                    <a:pt x="2191919" y="3132752"/>
                  </a:cubicBezTo>
                  <a:lnTo>
                    <a:pt x="2198513" y="3120663"/>
                  </a:lnTo>
                  <a:lnTo>
                    <a:pt x="2191919" y="3136050"/>
                  </a:lnTo>
                  <a:lnTo>
                    <a:pt x="2182760" y="3148872"/>
                  </a:lnTo>
                  <a:close/>
                  <a:moveTo>
                    <a:pt x="2213533" y="3094651"/>
                  </a:moveTo>
                  <a:cubicBezTo>
                    <a:pt x="2213900" y="3094651"/>
                    <a:pt x="2214266" y="3095018"/>
                    <a:pt x="2214633" y="3095018"/>
                  </a:cubicBezTo>
                  <a:cubicBezTo>
                    <a:pt x="2217197" y="3095018"/>
                    <a:pt x="2219395" y="3093552"/>
                    <a:pt x="2220861" y="3091720"/>
                  </a:cubicBezTo>
                  <a:lnTo>
                    <a:pt x="2223059" y="3092453"/>
                  </a:lnTo>
                  <a:lnTo>
                    <a:pt x="2201810" y="3121762"/>
                  </a:lnTo>
                  <a:lnTo>
                    <a:pt x="2213533" y="3094651"/>
                  </a:lnTo>
                  <a:close/>
                  <a:moveTo>
                    <a:pt x="2158580" y="3210053"/>
                  </a:moveTo>
                  <a:lnTo>
                    <a:pt x="2165907" y="3182577"/>
                  </a:lnTo>
                  <a:cubicBezTo>
                    <a:pt x="2168472" y="3182577"/>
                    <a:pt x="2170670" y="3181111"/>
                    <a:pt x="2171769" y="3178913"/>
                  </a:cubicBezTo>
                  <a:cubicBezTo>
                    <a:pt x="2172135" y="3178180"/>
                    <a:pt x="2172135" y="3177081"/>
                    <a:pt x="2172135" y="3175982"/>
                  </a:cubicBezTo>
                  <a:lnTo>
                    <a:pt x="2175433" y="3175250"/>
                  </a:lnTo>
                  <a:lnTo>
                    <a:pt x="2156382" y="3219212"/>
                  </a:lnTo>
                  <a:cubicBezTo>
                    <a:pt x="2156748" y="3216281"/>
                    <a:pt x="2157847" y="3212984"/>
                    <a:pt x="2158580" y="3210053"/>
                  </a:cubicBezTo>
                  <a:lnTo>
                    <a:pt x="2158580" y="3210053"/>
                  </a:lnTo>
                  <a:close/>
                  <a:moveTo>
                    <a:pt x="2179462" y="3174150"/>
                  </a:moveTo>
                  <a:lnTo>
                    <a:pt x="2183126" y="3173051"/>
                  </a:lnTo>
                  <a:lnTo>
                    <a:pt x="2166274" y="3204924"/>
                  </a:lnTo>
                  <a:lnTo>
                    <a:pt x="2179462" y="3174150"/>
                  </a:lnTo>
                  <a:close/>
                  <a:moveTo>
                    <a:pt x="2181294" y="3169754"/>
                  </a:moveTo>
                  <a:lnTo>
                    <a:pt x="2183126" y="3165724"/>
                  </a:lnTo>
                  <a:lnTo>
                    <a:pt x="2195216" y="3137881"/>
                  </a:lnTo>
                  <a:lnTo>
                    <a:pt x="2203276" y="3126524"/>
                  </a:lnTo>
                  <a:lnTo>
                    <a:pt x="2223059" y="3098681"/>
                  </a:lnTo>
                  <a:lnTo>
                    <a:pt x="2191186" y="3158031"/>
                  </a:lnTo>
                  <a:lnTo>
                    <a:pt x="2185691" y="3168655"/>
                  </a:lnTo>
                  <a:lnTo>
                    <a:pt x="2181294" y="3169754"/>
                  </a:lnTo>
                  <a:close/>
                  <a:moveTo>
                    <a:pt x="2307687" y="2945911"/>
                  </a:moveTo>
                  <a:lnTo>
                    <a:pt x="2238446" y="3070106"/>
                  </a:lnTo>
                  <a:cubicBezTo>
                    <a:pt x="2237713" y="3070106"/>
                    <a:pt x="2236980" y="3070106"/>
                    <a:pt x="2236248" y="3070106"/>
                  </a:cubicBezTo>
                  <a:lnTo>
                    <a:pt x="2232218" y="3063145"/>
                  </a:lnTo>
                  <a:lnTo>
                    <a:pt x="2307687" y="2945911"/>
                  </a:lnTo>
                  <a:close/>
                  <a:moveTo>
                    <a:pt x="2233683" y="3071571"/>
                  </a:moveTo>
                  <a:cubicBezTo>
                    <a:pt x="2233317" y="3071937"/>
                    <a:pt x="2232950" y="3071937"/>
                    <a:pt x="2232584" y="3072304"/>
                  </a:cubicBezTo>
                  <a:cubicBezTo>
                    <a:pt x="2232218" y="3073403"/>
                    <a:pt x="2231851" y="3074502"/>
                    <a:pt x="2232218" y="3075601"/>
                  </a:cubicBezTo>
                  <a:cubicBezTo>
                    <a:pt x="2230019" y="3076700"/>
                    <a:pt x="2227821" y="3077799"/>
                    <a:pt x="2225257" y="3079264"/>
                  </a:cubicBezTo>
                  <a:lnTo>
                    <a:pt x="2219762" y="3082195"/>
                  </a:lnTo>
                  <a:lnTo>
                    <a:pt x="2230386" y="3065709"/>
                  </a:lnTo>
                  <a:lnTo>
                    <a:pt x="2233683" y="3071571"/>
                  </a:lnTo>
                  <a:close/>
                  <a:moveTo>
                    <a:pt x="2065892" y="3174883"/>
                  </a:moveTo>
                  <a:lnTo>
                    <a:pt x="2064793" y="3174883"/>
                  </a:lnTo>
                  <a:cubicBezTo>
                    <a:pt x="2064793" y="3174883"/>
                    <a:pt x="2064427" y="3174517"/>
                    <a:pt x="2064427" y="3174517"/>
                  </a:cubicBezTo>
                  <a:cubicBezTo>
                    <a:pt x="2063694" y="3174517"/>
                    <a:pt x="2062961" y="3174517"/>
                    <a:pt x="2062229" y="3174517"/>
                  </a:cubicBezTo>
                  <a:lnTo>
                    <a:pt x="1996285" y="3123227"/>
                  </a:lnTo>
                  <a:lnTo>
                    <a:pt x="2076150" y="3149238"/>
                  </a:lnTo>
                  <a:lnTo>
                    <a:pt x="2097765" y="3156199"/>
                  </a:lnTo>
                  <a:lnTo>
                    <a:pt x="2065892" y="3174883"/>
                  </a:lnTo>
                  <a:close/>
                  <a:moveTo>
                    <a:pt x="1988591" y="3122861"/>
                  </a:moveTo>
                  <a:cubicBezTo>
                    <a:pt x="1988958" y="3122494"/>
                    <a:pt x="1989324" y="3122494"/>
                    <a:pt x="1989690" y="3122128"/>
                  </a:cubicBezTo>
                  <a:cubicBezTo>
                    <a:pt x="1995918" y="3127257"/>
                    <a:pt x="2009473" y="3138614"/>
                    <a:pt x="2023395" y="3149971"/>
                  </a:cubicBezTo>
                  <a:lnTo>
                    <a:pt x="2053436" y="3174517"/>
                  </a:lnTo>
                  <a:lnTo>
                    <a:pt x="1981997" y="3174883"/>
                  </a:lnTo>
                  <a:lnTo>
                    <a:pt x="1988591" y="3122861"/>
                  </a:lnTo>
                  <a:close/>
                  <a:moveTo>
                    <a:pt x="1977967" y="3179279"/>
                  </a:moveTo>
                  <a:lnTo>
                    <a:pt x="1977234" y="3183676"/>
                  </a:lnTo>
                  <a:lnTo>
                    <a:pt x="1962946" y="3178913"/>
                  </a:lnTo>
                  <a:lnTo>
                    <a:pt x="1977967" y="3179279"/>
                  </a:lnTo>
                  <a:close/>
                  <a:moveTo>
                    <a:pt x="1981630" y="3179279"/>
                  </a:moveTo>
                  <a:lnTo>
                    <a:pt x="2006909" y="3180012"/>
                  </a:lnTo>
                  <a:lnTo>
                    <a:pt x="2056367" y="3180745"/>
                  </a:lnTo>
                  <a:cubicBezTo>
                    <a:pt x="2056367" y="3181111"/>
                    <a:pt x="2056733" y="3181478"/>
                    <a:pt x="2057100" y="3181478"/>
                  </a:cubicBezTo>
                  <a:lnTo>
                    <a:pt x="2036584" y="3203459"/>
                  </a:lnTo>
                  <a:lnTo>
                    <a:pt x="1980898" y="3184775"/>
                  </a:lnTo>
                  <a:lnTo>
                    <a:pt x="1981630" y="3179279"/>
                  </a:lnTo>
                  <a:close/>
                  <a:moveTo>
                    <a:pt x="2015702" y="3230936"/>
                  </a:moveTo>
                  <a:lnTo>
                    <a:pt x="2037683" y="3207489"/>
                  </a:lnTo>
                  <a:lnTo>
                    <a:pt x="2076883" y="3220678"/>
                  </a:lnTo>
                  <a:lnTo>
                    <a:pt x="1975036" y="3274532"/>
                  </a:lnTo>
                  <a:lnTo>
                    <a:pt x="2015702" y="3230936"/>
                  </a:lnTo>
                  <a:close/>
                  <a:moveTo>
                    <a:pt x="2040247" y="3204924"/>
                  </a:moveTo>
                  <a:lnTo>
                    <a:pt x="2059298" y="3184409"/>
                  </a:lnTo>
                  <a:cubicBezTo>
                    <a:pt x="2060031" y="3184775"/>
                    <a:pt x="2060763" y="3184775"/>
                    <a:pt x="2061862" y="3185141"/>
                  </a:cubicBezTo>
                  <a:lnTo>
                    <a:pt x="2061862" y="3185141"/>
                  </a:lnTo>
                  <a:cubicBezTo>
                    <a:pt x="2062961" y="3185141"/>
                    <a:pt x="2063694" y="3184042"/>
                    <a:pt x="2064427" y="3183676"/>
                  </a:cubicBezTo>
                  <a:lnTo>
                    <a:pt x="2098864" y="3209321"/>
                  </a:lnTo>
                  <a:lnTo>
                    <a:pt x="2080913" y="3218846"/>
                  </a:lnTo>
                  <a:lnTo>
                    <a:pt x="2040247" y="3204924"/>
                  </a:lnTo>
                  <a:close/>
                  <a:moveTo>
                    <a:pt x="2101795" y="3211152"/>
                  </a:moveTo>
                  <a:lnTo>
                    <a:pt x="2103261" y="3212251"/>
                  </a:lnTo>
                  <a:lnTo>
                    <a:pt x="2137332" y="3237530"/>
                  </a:lnTo>
                  <a:lnTo>
                    <a:pt x="2084943" y="3219945"/>
                  </a:lnTo>
                  <a:lnTo>
                    <a:pt x="2101795" y="3211152"/>
                  </a:lnTo>
                  <a:close/>
                  <a:moveTo>
                    <a:pt x="2190087" y="3167190"/>
                  </a:moveTo>
                  <a:lnTo>
                    <a:pt x="2194117" y="3159496"/>
                  </a:lnTo>
                  <a:lnTo>
                    <a:pt x="2228920" y="3095018"/>
                  </a:lnTo>
                  <a:lnTo>
                    <a:pt x="2271784" y="3111504"/>
                  </a:lnTo>
                  <a:lnTo>
                    <a:pt x="2324539" y="3131653"/>
                  </a:lnTo>
                  <a:lnTo>
                    <a:pt x="2247605" y="3152169"/>
                  </a:lnTo>
                  <a:lnTo>
                    <a:pt x="2190087" y="3167190"/>
                  </a:lnTo>
                  <a:close/>
                  <a:moveTo>
                    <a:pt x="2273249" y="3107840"/>
                  </a:moveTo>
                  <a:lnTo>
                    <a:pt x="2230752" y="3091720"/>
                  </a:lnTo>
                  <a:lnTo>
                    <a:pt x="2236614" y="3080730"/>
                  </a:lnTo>
                  <a:cubicBezTo>
                    <a:pt x="2236980" y="3080730"/>
                    <a:pt x="2237347" y="3081096"/>
                    <a:pt x="2237713" y="3081096"/>
                  </a:cubicBezTo>
                  <a:cubicBezTo>
                    <a:pt x="2238812" y="3081096"/>
                    <a:pt x="2239911" y="3079997"/>
                    <a:pt x="2240644" y="3079264"/>
                  </a:cubicBezTo>
                  <a:lnTo>
                    <a:pt x="2282775" y="3105276"/>
                  </a:lnTo>
                  <a:lnTo>
                    <a:pt x="2312449" y="3123593"/>
                  </a:lnTo>
                  <a:lnTo>
                    <a:pt x="2273249" y="3107840"/>
                  </a:lnTo>
                  <a:close/>
                  <a:moveTo>
                    <a:pt x="2336629" y="2900849"/>
                  </a:moveTo>
                  <a:lnTo>
                    <a:pt x="2344322" y="2905612"/>
                  </a:lnTo>
                  <a:lnTo>
                    <a:pt x="2266289" y="3027608"/>
                  </a:lnTo>
                  <a:lnTo>
                    <a:pt x="2336629" y="2900849"/>
                  </a:lnTo>
                  <a:close/>
                  <a:moveTo>
                    <a:pt x="2339560" y="2898651"/>
                  </a:moveTo>
                  <a:lnTo>
                    <a:pt x="2348352" y="2894255"/>
                  </a:lnTo>
                  <a:cubicBezTo>
                    <a:pt x="2350184" y="2893156"/>
                    <a:pt x="2352016" y="2892423"/>
                    <a:pt x="2353481" y="2891324"/>
                  </a:cubicBezTo>
                  <a:lnTo>
                    <a:pt x="2346154" y="2903047"/>
                  </a:lnTo>
                  <a:lnTo>
                    <a:pt x="2339560" y="2898651"/>
                  </a:lnTo>
                  <a:close/>
                  <a:moveTo>
                    <a:pt x="2134401" y="2885829"/>
                  </a:moveTo>
                  <a:cubicBezTo>
                    <a:pt x="2134767" y="2885462"/>
                    <a:pt x="2134401" y="2884730"/>
                    <a:pt x="2134401" y="2884363"/>
                  </a:cubicBezTo>
                  <a:lnTo>
                    <a:pt x="2332965" y="2899750"/>
                  </a:lnTo>
                  <a:lnTo>
                    <a:pt x="2230752" y="3059481"/>
                  </a:lnTo>
                  <a:lnTo>
                    <a:pt x="2132569" y="2888027"/>
                  </a:lnTo>
                  <a:cubicBezTo>
                    <a:pt x="2133302" y="2887294"/>
                    <a:pt x="2134034" y="2886561"/>
                    <a:pt x="2134401" y="2885829"/>
                  </a:cubicBezTo>
                  <a:lnTo>
                    <a:pt x="2134401" y="2885829"/>
                  </a:lnTo>
                  <a:close/>
                  <a:moveTo>
                    <a:pt x="2152352" y="3237896"/>
                  </a:moveTo>
                  <a:lnTo>
                    <a:pt x="2188255" y="3171586"/>
                  </a:lnTo>
                  <a:lnTo>
                    <a:pt x="2248704" y="3155466"/>
                  </a:lnTo>
                  <a:lnTo>
                    <a:pt x="2319410" y="3136416"/>
                  </a:lnTo>
                  <a:lnTo>
                    <a:pt x="2152352" y="3237896"/>
                  </a:lnTo>
                  <a:lnTo>
                    <a:pt x="2152352" y="3237896"/>
                  </a:lnTo>
                  <a:close/>
                  <a:moveTo>
                    <a:pt x="2070289" y="2697522"/>
                  </a:moveTo>
                  <a:lnTo>
                    <a:pt x="2009840" y="2656857"/>
                  </a:lnTo>
                  <a:cubicBezTo>
                    <a:pt x="2010939" y="2653926"/>
                    <a:pt x="2009840" y="2650995"/>
                    <a:pt x="2007275" y="2649530"/>
                  </a:cubicBezTo>
                  <a:lnTo>
                    <a:pt x="2017900" y="2603002"/>
                  </a:lnTo>
                  <a:cubicBezTo>
                    <a:pt x="2022296" y="2583219"/>
                    <a:pt x="2026692" y="2563436"/>
                    <a:pt x="2028524" y="2555010"/>
                  </a:cubicBezTo>
                  <a:lnTo>
                    <a:pt x="2129272" y="2737821"/>
                  </a:lnTo>
                  <a:lnTo>
                    <a:pt x="2070289" y="2697522"/>
                  </a:lnTo>
                  <a:close/>
                  <a:moveTo>
                    <a:pt x="1993354" y="2645866"/>
                  </a:moveTo>
                  <a:cubicBezTo>
                    <a:pt x="1981997" y="2638539"/>
                    <a:pt x="1964045" y="2626816"/>
                    <a:pt x="1946094" y="2614726"/>
                  </a:cubicBezTo>
                  <a:lnTo>
                    <a:pt x="1890408" y="2578457"/>
                  </a:lnTo>
                  <a:lnTo>
                    <a:pt x="1924845" y="2571862"/>
                  </a:lnTo>
                  <a:lnTo>
                    <a:pt x="1993354" y="2645866"/>
                  </a:lnTo>
                  <a:close/>
                  <a:moveTo>
                    <a:pt x="2003612" y="2661253"/>
                  </a:moveTo>
                  <a:lnTo>
                    <a:pt x="2003612" y="2661253"/>
                  </a:lnTo>
                  <a:cubicBezTo>
                    <a:pt x="2005444" y="2661253"/>
                    <a:pt x="2006909" y="2660520"/>
                    <a:pt x="2008008" y="2659788"/>
                  </a:cubicBezTo>
                  <a:lnTo>
                    <a:pt x="2068090" y="2700819"/>
                  </a:lnTo>
                  <a:lnTo>
                    <a:pt x="2128905" y="2741851"/>
                  </a:lnTo>
                  <a:cubicBezTo>
                    <a:pt x="2128905" y="2742584"/>
                    <a:pt x="2128905" y="2742950"/>
                    <a:pt x="2128905" y="2743683"/>
                  </a:cubicBezTo>
                  <a:lnTo>
                    <a:pt x="1956352" y="2803765"/>
                  </a:lnTo>
                  <a:cubicBezTo>
                    <a:pt x="1955986" y="2803032"/>
                    <a:pt x="1955619" y="2802666"/>
                    <a:pt x="1955253" y="2802300"/>
                  </a:cubicBezTo>
                  <a:lnTo>
                    <a:pt x="1979799" y="2731960"/>
                  </a:lnTo>
                  <a:lnTo>
                    <a:pt x="2003612" y="2661253"/>
                  </a:lnTo>
                  <a:close/>
                  <a:moveTo>
                    <a:pt x="2137332" y="3131653"/>
                  </a:moveTo>
                  <a:lnTo>
                    <a:pt x="2101795" y="3152902"/>
                  </a:lnTo>
                  <a:lnTo>
                    <a:pt x="2077249" y="3144842"/>
                  </a:lnTo>
                  <a:lnTo>
                    <a:pt x="1995186" y="3118465"/>
                  </a:lnTo>
                  <a:lnTo>
                    <a:pt x="2206939" y="3090255"/>
                  </a:lnTo>
                  <a:lnTo>
                    <a:pt x="2137332" y="3131653"/>
                  </a:lnTo>
                  <a:close/>
                  <a:moveTo>
                    <a:pt x="1978333" y="3174883"/>
                  </a:moveTo>
                  <a:lnTo>
                    <a:pt x="1956352" y="3174883"/>
                  </a:lnTo>
                  <a:cubicBezTo>
                    <a:pt x="1956352" y="3174517"/>
                    <a:pt x="1955619" y="3174150"/>
                    <a:pt x="1955253" y="3173784"/>
                  </a:cubicBezTo>
                  <a:lnTo>
                    <a:pt x="1971006" y="3148139"/>
                  </a:lnTo>
                  <a:cubicBezTo>
                    <a:pt x="1976135" y="3139713"/>
                    <a:pt x="1981264" y="3131653"/>
                    <a:pt x="1984561" y="3125792"/>
                  </a:cubicBezTo>
                  <a:lnTo>
                    <a:pt x="1978333" y="3174883"/>
                  </a:lnTo>
                  <a:close/>
                  <a:moveTo>
                    <a:pt x="1955253" y="3180012"/>
                  </a:moveTo>
                  <a:lnTo>
                    <a:pt x="1976868" y="3187339"/>
                  </a:lnTo>
                  <a:lnTo>
                    <a:pt x="1975402" y="3199063"/>
                  </a:lnTo>
                  <a:lnTo>
                    <a:pt x="1966976" y="3267571"/>
                  </a:lnTo>
                  <a:lnTo>
                    <a:pt x="1961481" y="3228371"/>
                  </a:lnTo>
                  <a:lnTo>
                    <a:pt x="1954520" y="3180745"/>
                  </a:lnTo>
                  <a:cubicBezTo>
                    <a:pt x="1954520" y="3180745"/>
                    <a:pt x="1954887" y="3180378"/>
                    <a:pt x="1955253" y="3180012"/>
                  </a:cubicBezTo>
                  <a:lnTo>
                    <a:pt x="1955253" y="3180012"/>
                  </a:lnTo>
                  <a:close/>
                  <a:moveTo>
                    <a:pt x="1978333" y="3276364"/>
                  </a:moveTo>
                  <a:lnTo>
                    <a:pt x="2080913" y="3222143"/>
                  </a:lnTo>
                  <a:lnTo>
                    <a:pt x="2140995" y="3242659"/>
                  </a:lnTo>
                  <a:lnTo>
                    <a:pt x="2056733" y="3259878"/>
                  </a:lnTo>
                  <a:lnTo>
                    <a:pt x="1978333" y="3276364"/>
                  </a:lnTo>
                  <a:close/>
                  <a:moveTo>
                    <a:pt x="2382057" y="3192468"/>
                  </a:moveTo>
                  <a:lnTo>
                    <a:pt x="2431515" y="3247055"/>
                  </a:lnTo>
                  <a:cubicBezTo>
                    <a:pt x="2431515" y="3247421"/>
                    <a:pt x="2431149" y="3247421"/>
                    <a:pt x="2431149" y="3247421"/>
                  </a:cubicBezTo>
                  <a:cubicBezTo>
                    <a:pt x="2430416" y="3248887"/>
                    <a:pt x="2430050" y="3250719"/>
                    <a:pt x="2430782" y="3252551"/>
                  </a:cubicBezTo>
                  <a:cubicBezTo>
                    <a:pt x="2431149" y="3253650"/>
                    <a:pt x="2431881" y="3254749"/>
                    <a:pt x="2432980" y="3255115"/>
                  </a:cubicBezTo>
                  <a:lnTo>
                    <a:pt x="2419792" y="3282225"/>
                  </a:lnTo>
                  <a:lnTo>
                    <a:pt x="2339926" y="3145208"/>
                  </a:lnTo>
                  <a:lnTo>
                    <a:pt x="2382057" y="3192468"/>
                  </a:lnTo>
                  <a:close/>
                  <a:moveTo>
                    <a:pt x="2423089" y="3295414"/>
                  </a:moveTo>
                  <a:cubicBezTo>
                    <a:pt x="2422356" y="3295780"/>
                    <a:pt x="2421623" y="3296147"/>
                    <a:pt x="2421257" y="3296879"/>
                  </a:cubicBezTo>
                  <a:cubicBezTo>
                    <a:pt x="2420158" y="3298711"/>
                    <a:pt x="2420158" y="3300543"/>
                    <a:pt x="2420891" y="3302375"/>
                  </a:cubicBezTo>
                  <a:cubicBezTo>
                    <a:pt x="2421257" y="3303474"/>
                    <a:pt x="2422356" y="3304207"/>
                    <a:pt x="2423089" y="3304939"/>
                  </a:cubicBezTo>
                  <a:lnTo>
                    <a:pt x="2390117" y="3358061"/>
                  </a:lnTo>
                  <a:lnTo>
                    <a:pt x="2372898" y="3386270"/>
                  </a:lnTo>
                  <a:lnTo>
                    <a:pt x="2397810" y="3335347"/>
                  </a:lnTo>
                  <a:lnTo>
                    <a:pt x="2419792" y="3289919"/>
                  </a:lnTo>
                  <a:lnTo>
                    <a:pt x="2423089" y="3295414"/>
                  </a:lnTo>
                  <a:close/>
                  <a:moveTo>
                    <a:pt x="2431149" y="3292850"/>
                  </a:moveTo>
                  <a:lnTo>
                    <a:pt x="2434446" y="3275631"/>
                  </a:lnTo>
                  <a:cubicBezTo>
                    <a:pt x="2435911" y="3268670"/>
                    <a:pt x="2437010" y="3262076"/>
                    <a:pt x="2437743" y="3257313"/>
                  </a:cubicBezTo>
                  <a:cubicBezTo>
                    <a:pt x="2441407" y="3256947"/>
                    <a:pt x="2443971" y="3253650"/>
                    <a:pt x="2443605" y="3249986"/>
                  </a:cubicBezTo>
                  <a:cubicBezTo>
                    <a:pt x="2443238" y="3247788"/>
                    <a:pt x="2442139" y="3245590"/>
                    <a:pt x="2439941" y="3244491"/>
                  </a:cubicBezTo>
                  <a:cubicBezTo>
                    <a:pt x="2438109" y="3243758"/>
                    <a:pt x="2435911" y="3243758"/>
                    <a:pt x="2434080" y="3244857"/>
                  </a:cubicBezTo>
                  <a:lnTo>
                    <a:pt x="2384988" y="3189904"/>
                  </a:lnTo>
                  <a:lnTo>
                    <a:pt x="2334065" y="3133485"/>
                  </a:lnTo>
                  <a:lnTo>
                    <a:pt x="2544719" y="3136050"/>
                  </a:lnTo>
                  <a:lnTo>
                    <a:pt x="2431149" y="3292850"/>
                  </a:lnTo>
                  <a:close/>
                  <a:moveTo>
                    <a:pt x="2284607" y="3101979"/>
                  </a:moveTo>
                  <a:lnTo>
                    <a:pt x="2242476" y="3076334"/>
                  </a:lnTo>
                  <a:cubicBezTo>
                    <a:pt x="2242842" y="3074868"/>
                    <a:pt x="2242476" y="3073036"/>
                    <a:pt x="2241377" y="3071937"/>
                  </a:cubicBezTo>
                  <a:lnTo>
                    <a:pt x="2346520" y="2907444"/>
                  </a:lnTo>
                  <a:lnTo>
                    <a:pt x="2387552" y="2933089"/>
                  </a:lnTo>
                  <a:lnTo>
                    <a:pt x="2439209" y="2964962"/>
                  </a:lnTo>
                  <a:lnTo>
                    <a:pt x="2328935" y="3129821"/>
                  </a:lnTo>
                  <a:lnTo>
                    <a:pt x="2284607" y="3101979"/>
                  </a:lnTo>
                  <a:close/>
                  <a:moveTo>
                    <a:pt x="2389751" y="2929792"/>
                  </a:moveTo>
                  <a:lnTo>
                    <a:pt x="2349085" y="2904513"/>
                  </a:lnTo>
                  <a:lnTo>
                    <a:pt x="2358977" y="2888760"/>
                  </a:lnTo>
                  <a:lnTo>
                    <a:pt x="2399276" y="2926494"/>
                  </a:lnTo>
                  <a:lnTo>
                    <a:pt x="2428218" y="2953605"/>
                  </a:lnTo>
                  <a:lnTo>
                    <a:pt x="2389751" y="2929792"/>
                  </a:lnTo>
                  <a:close/>
                  <a:moveTo>
                    <a:pt x="2346154" y="2890591"/>
                  </a:moveTo>
                  <a:lnTo>
                    <a:pt x="2335896" y="2896087"/>
                  </a:lnTo>
                  <a:cubicBezTo>
                    <a:pt x="2331500" y="2892057"/>
                    <a:pt x="2313548" y="2874838"/>
                    <a:pt x="2295231" y="2857619"/>
                  </a:cubicBezTo>
                  <a:lnTo>
                    <a:pt x="2266655" y="2830876"/>
                  </a:lnTo>
                  <a:lnTo>
                    <a:pt x="2304756" y="2854689"/>
                  </a:lnTo>
                  <a:lnTo>
                    <a:pt x="2355313" y="2885829"/>
                  </a:lnTo>
                  <a:cubicBezTo>
                    <a:pt x="2352749" y="2887294"/>
                    <a:pt x="2349818" y="2888760"/>
                    <a:pt x="2346154" y="2890591"/>
                  </a:cubicBezTo>
                  <a:lnTo>
                    <a:pt x="2346154" y="2890591"/>
                  </a:lnTo>
                  <a:close/>
                  <a:moveTo>
                    <a:pt x="2246872" y="2820984"/>
                  </a:moveTo>
                  <a:lnTo>
                    <a:pt x="2188988" y="2849560"/>
                  </a:lnTo>
                  <a:lnTo>
                    <a:pt x="2132935" y="2877403"/>
                  </a:lnTo>
                  <a:cubicBezTo>
                    <a:pt x="2132203" y="2876670"/>
                    <a:pt x="2131836" y="2875571"/>
                    <a:pt x="2131104" y="2874838"/>
                  </a:cubicBezTo>
                  <a:cubicBezTo>
                    <a:pt x="2130737" y="2874472"/>
                    <a:pt x="2130005" y="2874472"/>
                    <a:pt x="2129638" y="2874472"/>
                  </a:cubicBezTo>
                  <a:lnTo>
                    <a:pt x="2132935" y="2812558"/>
                  </a:lnTo>
                  <a:lnTo>
                    <a:pt x="2135866" y="2748079"/>
                  </a:lnTo>
                  <a:cubicBezTo>
                    <a:pt x="2136599" y="2747713"/>
                    <a:pt x="2136965" y="2747346"/>
                    <a:pt x="2137698" y="2746980"/>
                  </a:cubicBezTo>
                  <a:lnTo>
                    <a:pt x="2192651" y="2782883"/>
                  </a:lnTo>
                  <a:lnTo>
                    <a:pt x="2247605" y="2818786"/>
                  </a:lnTo>
                  <a:cubicBezTo>
                    <a:pt x="2247238" y="2819518"/>
                    <a:pt x="2247238" y="2820251"/>
                    <a:pt x="2246872" y="2820984"/>
                  </a:cubicBezTo>
                  <a:lnTo>
                    <a:pt x="2246872" y="2820984"/>
                  </a:lnTo>
                  <a:close/>
                  <a:moveTo>
                    <a:pt x="1956352" y="2561971"/>
                  </a:moveTo>
                  <a:lnTo>
                    <a:pt x="1925944" y="2567832"/>
                  </a:lnTo>
                  <a:lnTo>
                    <a:pt x="1854505" y="2490531"/>
                  </a:lnTo>
                  <a:lnTo>
                    <a:pt x="1937668" y="2520206"/>
                  </a:lnTo>
                  <a:lnTo>
                    <a:pt x="2021563" y="2549514"/>
                  </a:lnTo>
                  <a:lnTo>
                    <a:pt x="1956352" y="2561971"/>
                  </a:lnTo>
                  <a:close/>
                  <a:moveTo>
                    <a:pt x="264156" y="2938218"/>
                  </a:moveTo>
                  <a:cubicBezTo>
                    <a:pt x="264889" y="2938950"/>
                    <a:pt x="265255" y="2940416"/>
                    <a:pt x="266354" y="2940782"/>
                  </a:cubicBezTo>
                  <a:cubicBezTo>
                    <a:pt x="267820" y="2941515"/>
                    <a:pt x="269285" y="2941881"/>
                    <a:pt x="271117" y="2941881"/>
                  </a:cubicBezTo>
                  <a:cubicBezTo>
                    <a:pt x="273681" y="2941881"/>
                    <a:pt x="276246" y="2940782"/>
                    <a:pt x="278078" y="2938950"/>
                  </a:cubicBezTo>
                  <a:lnTo>
                    <a:pt x="394945" y="3023945"/>
                  </a:lnTo>
                  <a:lnTo>
                    <a:pt x="519872" y="3114435"/>
                  </a:lnTo>
                  <a:cubicBezTo>
                    <a:pt x="520239" y="3114801"/>
                    <a:pt x="520605" y="3114801"/>
                    <a:pt x="520971" y="3114801"/>
                  </a:cubicBezTo>
                  <a:lnTo>
                    <a:pt x="520971" y="3114801"/>
                  </a:lnTo>
                  <a:cubicBezTo>
                    <a:pt x="521704" y="3114801"/>
                    <a:pt x="522070" y="3114435"/>
                    <a:pt x="522437" y="3113702"/>
                  </a:cubicBezTo>
                  <a:lnTo>
                    <a:pt x="522437" y="3113702"/>
                  </a:lnTo>
                  <a:cubicBezTo>
                    <a:pt x="522437" y="3113335"/>
                    <a:pt x="522437" y="3113335"/>
                    <a:pt x="522437" y="3112969"/>
                  </a:cubicBezTo>
                  <a:lnTo>
                    <a:pt x="524635" y="2948842"/>
                  </a:lnTo>
                  <a:lnTo>
                    <a:pt x="526467" y="2788012"/>
                  </a:lnTo>
                  <a:lnTo>
                    <a:pt x="649929" y="2871175"/>
                  </a:lnTo>
                  <a:lnTo>
                    <a:pt x="775955" y="2955436"/>
                  </a:lnTo>
                  <a:cubicBezTo>
                    <a:pt x="775955" y="2955436"/>
                    <a:pt x="775955" y="2955803"/>
                    <a:pt x="775955" y="2955803"/>
                  </a:cubicBezTo>
                  <a:cubicBezTo>
                    <a:pt x="775955" y="2955803"/>
                    <a:pt x="776321" y="2955803"/>
                    <a:pt x="776321" y="2955803"/>
                  </a:cubicBezTo>
                  <a:cubicBezTo>
                    <a:pt x="776321" y="2955803"/>
                    <a:pt x="776688" y="2955803"/>
                    <a:pt x="776688" y="2955803"/>
                  </a:cubicBezTo>
                  <a:lnTo>
                    <a:pt x="776688" y="2955803"/>
                  </a:lnTo>
                  <a:lnTo>
                    <a:pt x="776688" y="2955803"/>
                  </a:lnTo>
                  <a:cubicBezTo>
                    <a:pt x="777054" y="2955803"/>
                    <a:pt x="777420" y="2955803"/>
                    <a:pt x="777787" y="2955436"/>
                  </a:cubicBezTo>
                  <a:lnTo>
                    <a:pt x="777787" y="2955436"/>
                  </a:lnTo>
                  <a:cubicBezTo>
                    <a:pt x="777787" y="2955436"/>
                    <a:pt x="778153" y="2955436"/>
                    <a:pt x="778153" y="2955436"/>
                  </a:cubicBezTo>
                  <a:cubicBezTo>
                    <a:pt x="778153" y="2955436"/>
                    <a:pt x="778153" y="2955436"/>
                    <a:pt x="778153" y="2955070"/>
                  </a:cubicBezTo>
                  <a:lnTo>
                    <a:pt x="836770" y="2892789"/>
                  </a:lnTo>
                  <a:cubicBezTo>
                    <a:pt x="866078" y="2862016"/>
                    <a:pt x="895387" y="2830143"/>
                    <a:pt x="895753" y="2829776"/>
                  </a:cubicBezTo>
                  <a:cubicBezTo>
                    <a:pt x="895753" y="2829776"/>
                    <a:pt x="895753" y="2829776"/>
                    <a:pt x="895753" y="2829410"/>
                  </a:cubicBezTo>
                  <a:lnTo>
                    <a:pt x="896119" y="2829410"/>
                  </a:lnTo>
                  <a:lnTo>
                    <a:pt x="896119" y="2829410"/>
                  </a:lnTo>
                  <a:cubicBezTo>
                    <a:pt x="896852" y="2827945"/>
                    <a:pt x="921764" y="2788745"/>
                    <a:pt x="945944" y="2749911"/>
                  </a:cubicBezTo>
                  <a:lnTo>
                    <a:pt x="991738" y="2675907"/>
                  </a:lnTo>
                  <a:cubicBezTo>
                    <a:pt x="992471" y="2676274"/>
                    <a:pt x="993204" y="2676274"/>
                    <a:pt x="993936" y="2676640"/>
                  </a:cubicBezTo>
                  <a:cubicBezTo>
                    <a:pt x="996867" y="2676640"/>
                    <a:pt x="999432" y="2675175"/>
                    <a:pt x="1000897" y="2672610"/>
                  </a:cubicBezTo>
                  <a:cubicBezTo>
                    <a:pt x="1001996" y="2669679"/>
                    <a:pt x="1001630" y="2666382"/>
                    <a:pt x="999432" y="2664550"/>
                  </a:cubicBezTo>
                  <a:cubicBezTo>
                    <a:pt x="1008224" y="2651361"/>
                    <a:pt x="1031305" y="2616558"/>
                    <a:pt x="1054019" y="2581387"/>
                  </a:cubicBezTo>
                  <a:lnTo>
                    <a:pt x="1107873" y="2498957"/>
                  </a:lnTo>
                  <a:cubicBezTo>
                    <a:pt x="1108606" y="2499324"/>
                    <a:pt x="1109705" y="2499690"/>
                    <a:pt x="1110804" y="2499690"/>
                  </a:cubicBezTo>
                  <a:cubicBezTo>
                    <a:pt x="1113735" y="2499690"/>
                    <a:pt x="1116665" y="2497858"/>
                    <a:pt x="1118131" y="2495294"/>
                  </a:cubicBezTo>
                  <a:cubicBezTo>
                    <a:pt x="1119230" y="2493462"/>
                    <a:pt x="1119230" y="2491264"/>
                    <a:pt x="1118497" y="2489432"/>
                  </a:cubicBezTo>
                  <a:lnTo>
                    <a:pt x="1257346" y="2413597"/>
                  </a:lnTo>
                  <a:lnTo>
                    <a:pt x="1398759" y="2335563"/>
                  </a:lnTo>
                  <a:cubicBezTo>
                    <a:pt x="1399125" y="2335929"/>
                    <a:pt x="1399125" y="2336296"/>
                    <a:pt x="1399492" y="2336662"/>
                  </a:cubicBezTo>
                  <a:cubicBezTo>
                    <a:pt x="1402056" y="2338128"/>
                    <a:pt x="1405353" y="2337028"/>
                    <a:pt x="1406819" y="2334464"/>
                  </a:cubicBezTo>
                  <a:cubicBezTo>
                    <a:pt x="1406819" y="2334464"/>
                    <a:pt x="1406819" y="2334464"/>
                    <a:pt x="1406819" y="2334097"/>
                  </a:cubicBezTo>
                  <a:cubicBezTo>
                    <a:pt x="1407185" y="2333365"/>
                    <a:pt x="1406819" y="2332632"/>
                    <a:pt x="1406819" y="2332266"/>
                  </a:cubicBezTo>
                  <a:lnTo>
                    <a:pt x="1552262" y="2294165"/>
                  </a:lnTo>
                  <a:lnTo>
                    <a:pt x="1700270" y="2254965"/>
                  </a:lnTo>
                  <a:lnTo>
                    <a:pt x="1719320" y="2345455"/>
                  </a:lnTo>
                  <a:cubicBezTo>
                    <a:pt x="1726281" y="2378793"/>
                    <a:pt x="1733608" y="2412131"/>
                    <a:pt x="1736905" y="2427885"/>
                  </a:cubicBezTo>
                  <a:cubicBezTo>
                    <a:pt x="1734707" y="2428617"/>
                    <a:pt x="1732875" y="2430449"/>
                    <a:pt x="1731410" y="2432281"/>
                  </a:cubicBezTo>
                  <a:cubicBezTo>
                    <a:pt x="1728845" y="2437410"/>
                    <a:pt x="1730677" y="2443638"/>
                    <a:pt x="1735806" y="2446202"/>
                  </a:cubicBezTo>
                  <a:cubicBezTo>
                    <a:pt x="1737271" y="2446935"/>
                    <a:pt x="1738737" y="2447301"/>
                    <a:pt x="1740569" y="2447301"/>
                  </a:cubicBezTo>
                  <a:cubicBezTo>
                    <a:pt x="1744598" y="2447301"/>
                    <a:pt x="1747896" y="2445103"/>
                    <a:pt x="1749728" y="2441806"/>
                  </a:cubicBezTo>
                  <a:cubicBezTo>
                    <a:pt x="1751193" y="2438875"/>
                    <a:pt x="1751193" y="2435578"/>
                    <a:pt x="1749361" y="2432647"/>
                  </a:cubicBezTo>
                  <a:cubicBezTo>
                    <a:pt x="1760352" y="2424954"/>
                    <a:pt x="1780868" y="2410299"/>
                    <a:pt x="1801384" y="2395279"/>
                  </a:cubicBezTo>
                  <a:lnTo>
                    <a:pt x="1857436" y="2354614"/>
                  </a:lnTo>
                  <a:cubicBezTo>
                    <a:pt x="1857436" y="2354614"/>
                    <a:pt x="1857436" y="2354980"/>
                    <a:pt x="1857802" y="2354980"/>
                  </a:cubicBezTo>
                  <a:cubicBezTo>
                    <a:pt x="1858535" y="2355346"/>
                    <a:pt x="1859268" y="2355346"/>
                    <a:pt x="1860000" y="2355713"/>
                  </a:cubicBezTo>
                  <a:cubicBezTo>
                    <a:pt x="1861832" y="2355713"/>
                    <a:pt x="1863298" y="2354614"/>
                    <a:pt x="1864397" y="2353148"/>
                  </a:cubicBezTo>
                  <a:cubicBezTo>
                    <a:pt x="1865496" y="2350950"/>
                    <a:pt x="1864763" y="2348019"/>
                    <a:pt x="1862199" y="2346554"/>
                  </a:cubicBezTo>
                  <a:cubicBezTo>
                    <a:pt x="1860733" y="2345821"/>
                    <a:pt x="1858901" y="2346187"/>
                    <a:pt x="1857436" y="2347286"/>
                  </a:cubicBezTo>
                  <a:cubicBezTo>
                    <a:pt x="1847178" y="2341058"/>
                    <a:pt x="1814573" y="2320542"/>
                    <a:pt x="1781967" y="2300393"/>
                  </a:cubicBezTo>
                  <a:lnTo>
                    <a:pt x="1703200" y="2251301"/>
                  </a:lnTo>
                  <a:cubicBezTo>
                    <a:pt x="1703200" y="2250935"/>
                    <a:pt x="1703200" y="2250568"/>
                    <a:pt x="1702834" y="2250568"/>
                  </a:cubicBezTo>
                  <a:cubicBezTo>
                    <a:pt x="1702468" y="2250568"/>
                    <a:pt x="1702468" y="2250568"/>
                    <a:pt x="1702468" y="2250568"/>
                  </a:cubicBezTo>
                  <a:lnTo>
                    <a:pt x="1601720" y="2155316"/>
                  </a:lnTo>
                  <a:lnTo>
                    <a:pt x="1506467" y="2066292"/>
                  </a:lnTo>
                  <a:cubicBezTo>
                    <a:pt x="1506467" y="2065925"/>
                    <a:pt x="1506834" y="2065925"/>
                    <a:pt x="1507200" y="2065559"/>
                  </a:cubicBezTo>
                  <a:cubicBezTo>
                    <a:pt x="1508299" y="2063361"/>
                    <a:pt x="1508666" y="2060796"/>
                    <a:pt x="1507933" y="2058232"/>
                  </a:cubicBezTo>
                  <a:cubicBezTo>
                    <a:pt x="1507200" y="2055667"/>
                    <a:pt x="1505368" y="2053836"/>
                    <a:pt x="1503170" y="2052736"/>
                  </a:cubicBezTo>
                  <a:cubicBezTo>
                    <a:pt x="1498408" y="2050538"/>
                    <a:pt x="1492546" y="2052370"/>
                    <a:pt x="1490348" y="2056766"/>
                  </a:cubicBezTo>
                  <a:cubicBezTo>
                    <a:pt x="1488882" y="2059697"/>
                    <a:pt x="1489249" y="2063361"/>
                    <a:pt x="1491081" y="2065925"/>
                  </a:cubicBezTo>
                  <a:lnTo>
                    <a:pt x="1373847" y="2173634"/>
                  </a:lnTo>
                  <a:cubicBezTo>
                    <a:pt x="1369084" y="2148722"/>
                    <a:pt x="1365054" y="2128938"/>
                    <a:pt x="1363223" y="2121245"/>
                  </a:cubicBezTo>
                  <a:cubicBezTo>
                    <a:pt x="1363955" y="2120879"/>
                    <a:pt x="1365054" y="2120879"/>
                    <a:pt x="1365421" y="2120146"/>
                  </a:cubicBezTo>
                  <a:cubicBezTo>
                    <a:pt x="1366520" y="2117582"/>
                    <a:pt x="1365787" y="2114651"/>
                    <a:pt x="1363223" y="2113551"/>
                  </a:cubicBezTo>
                  <a:cubicBezTo>
                    <a:pt x="1360658" y="2112452"/>
                    <a:pt x="1357727" y="2113185"/>
                    <a:pt x="1356262" y="2115750"/>
                  </a:cubicBezTo>
                  <a:cubicBezTo>
                    <a:pt x="1355529" y="2117582"/>
                    <a:pt x="1355895" y="2119413"/>
                    <a:pt x="1356995" y="2120879"/>
                  </a:cubicBezTo>
                  <a:lnTo>
                    <a:pt x="1300942" y="2205873"/>
                  </a:lnTo>
                  <a:cubicBezTo>
                    <a:pt x="1278594" y="2239944"/>
                    <a:pt x="1256247" y="2274015"/>
                    <a:pt x="1247454" y="2287937"/>
                  </a:cubicBezTo>
                  <a:cubicBezTo>
                    <a:pt x="1243791" y="2286471"/>
                    <a:pt x="1239394" y="2287937"/>
                    <a:pt x="1237196" y="2291234"/>
                  </a:cubicBezTo>
                  <a:lnTo>
                    <a:pt x="1130587" y="2253866"/>
                  </a:lnTo>
                  <a:lnTo>
                    <a:pt x="1023611" y="2216131"/>
                  </a:lnTo>
                  <a:cubicBezTo>
                    <a:pt x="1023977" y="2215032"/>
                    <a:pt x="1023977" y="2213567"/>
                    <a:pt x="1023977" y="2212467"/>
                  </a:cubicBezTo>
                  <a:cubicBezTo>
                    <a:pt x="1023245" y="2210269"/>
                    <a:pt x="1021779" y="2208438"/>
                    <a:pt x="1019581" y="2207339"/>
                  </a:cubicBezTo>
                  <a:cubicBezTo>
                    <a:pt x="1015185" y="2205140"/>
                    <a:pt x="1010056" y="2206972"/>
                    <a:pt x="1007491" y="2211002"/>
                  </a:cubicBezTo>
                  <a:cubicBezTo>
                    <a:pt x="1006392" y="2213200"/>
                    <a:pt x="1006392" y="2215398"/>
                    <a:pt x="1006759" y="2217596"/>
                  </a:cubicBezTo>
                  <a:cubicBezTo>
                    <a:pt x="1007491" y="2219428"/>
                    <a:pt x="1008590" y="2220894"/>
                    <a:pt x="1010422" y="2221993"/>
                  </a:cubicBezTo>
                  <a:lnTo>
                    <a:pt x="956568" y="2346554"/>
                  </a:lnTo>
                  <a:lnTo>
                    <a:pt x="904179" y="2468916"/>
                  </a:lnTo>
                  <a:cubicBezTo>
                    <a:pt x="903447" y="2468550"/>
                    <a:pt x="902347" y="2468550"/>
                    <a:pt x="901615" y="2468184"/>
                  </a:cubicBezTo>
                  <a:cubicBezTo>
                    <a:pt x="897218" y="2468184"/>
                    <a:pt x="893555" y="2470748"/>
                    <a:pt x="891357" y="2474412"/>
                  </a:cubicBezTo>
                  <a:cubicBezTo>
                    <a:pt x="890258" y="2476976"/>
                    <a:pt x="889891" y="2479541"/>
                    <a:pt x="890624" y="2482471"/>
                  </a:cubicBezTo>
                  <a:lnTo>
                    <a:pt x="745914" y="2543653"/>
                  </a:lnTo>
                  <a:lnTo>
                    <a:pt x="600104" y="2605933"/>
                  </a:lnTo>
                  <a:cubicBezTo>
                    <a:pt x="599371" y="2604468"/>
                    <a:pt x="598272" y="2603002"/>
                    <a:pt x="596807" y="2601903"/>
                  </a:cubicBezTo>
                  <a:cubicBezTo>
                    <a:pt x="591678" y="2599339"/>
                    <a:pt x="585450" y="2601171"/>
                    <a:pt x="582519" y="2606300"/>
                  </a:cubicBezTo>
                  <a:cubicBezTo>
                    <a:pt x="579955" y="2611062"/>
                    <a:pt x="581786" y="2617290"/>
                    <a:pt x="586549" y="2619855"/>
                  </a:cubicBezTo>
                  <a:lnTo>
                    <a:pt x="556508" y="2697156"/>
                  </a:lnTo>
                  <a:cubicBezTo>
                    <a:pt x="542220" y="2733425"/>
                    <a:pt x="528299" y="2770060"/>
                    <a:pt x="524269" y="2780685"/>
                  </a:cubicBezTo>
                  <a:lnTo>
                    <a:pt x="442938" y="2646232"/>
                  </a:lnTo>
                  <a:lnTo>
                    <a:pt x="364171" y="2516909"/>
                  </a:lnTo>
                  <a:cubicBezTo>
                    <a:pt x="365270" y="2516176"/>
                    <a:pt x="366003" y="2515443"/>
                    <a:pt x="366369" y="2514344"/>
                  </a:cubicBezTo>
                  <a:cubicBezTo>
                    <a:pt x="367468" y="2512146"/>
                    <a:pt x="367835" y="2509582"/>
                    <a:pt x="367102" y="2507017"/>
                  </a:cubicBezTo>
                  <a:cubicBezTo>
                    <a:pt x="366369" y="2504453"/>
                    <a:pt x="364538" y="2502621"/>
                    <a:pt x="362339" y="2501156"/>
                  </a:cubicBezTo>
                  <a:cubicBezTo>
                    <a:pt x="357577" y="2498591"/>
                    <a:pt x="351715" y="2500056"/>
                    <a:pt x="349151" y="2504819"/>
                  </a:cubicBezTo>
                  <a:cubicBezTo>
                    <a:pt x="349151" y="2504819"/>
                    <a:pt x="349151" y="2504819"/>
                    <a:pt x="349151" y="2504819"/>
                  </a:cubicBezTo>
                  <a:cubicBezTo>
                    <a:pt x="348784" y="2505552"/>
                    <a:pt x="349151" y="2506285"/>
                    <a:pt x="349151" y="2507017"/>
                  </a:cubicBezTo>
                  <a:lnTo>
                    <a:pt x="196747" y="2498957"/>
                  </a:lnTo>
                  <a:lnTo>
                    <a:pt x="41046" y="2491264"/>
                  </a:lnTo>
                  <a:cubicBezTo>
                    <a:pt x="41046" y="2491264"/>
                    <a:pt x="41046" y="2490898"/>
                    <a:pt x="41046" y="2490898"/>
                  </a:cubicBezTo>
                  <a:cubicBezTo>
                    <a:pt x="40679" y="2489432"/>
                    <a:pt x="39580" y="2487967"/>
                    <a:pt x="38115" y="2487234"/>
                  </a:cubicBezTo>
                  <a:cubicBezTo>
                    <a:pt x="35184" y="2485769"/>
                    <a:pt x="31521" y="2486868"/>
                    <a:pt x="29689" y="2489799"/>
                  </a:cubicBezTo>
                  <a:cubicBezTo>
                    <a:pt x="28223" y="2492729"/>
                    <a:pt x="29322" y="2496393"/>
                    <a:pt x="32253" y="2498225"/>
                  </a:cubicBezTo>
                  <a:cubicBezTo>
                    <a:pt x="32253" y="2498225"/>
                    <a:pt x="32253" y="2498225"/>
                    <a:pt x="32253" y="2498225"/>
                  </a:cubicBezTo>
                  <a:cubicBezTo>
                    <a:pt x="32620" y="2498225"/>
                    <a:pt x="33352" y="2498591"/>
                    <a:pt x="33719" y="2498591"/>
                  </a:cubicBezTo>
                  <a:lnTo>
                    <a:pt x="62294" y="2659788"/>
                  </a:lnTo>
                  <a:lnTo>
                    <a:pt x="90137" y="2814756"/>
                  </a:lnTo>
                  <a:cubicBezTo>
                    <a:pt x="88306" y="2815489"/>
                    <a:pt x="87207" y="2816588"/>
                    <a:pt x="86107" y="2818053"/>
                  </a:cubicBezTo>
                  <a:cubicBezTo>
                    <a:pt x="84276" y="2821717"/>
                    <a:pt x="85741" y="2826479"/>
                    <a:pt x="89038" y="2828311"/>
                  </a:cubicBezTo>
                  <a:lnTo>
                    <a:pt x="48739" y="2956535"/>
                  </a:lnTo>
                  <a:lnTo>
                    <a:pt x="8806" y="3085493"/>
                  </a:lnTo>
                  <a:cubicBezTo>
                    <a:pt x="5876" y="3085126"/>
                    <a:pt x="2578" y="3086592"/>
                    <a:pt x="1113" y="3089156"/>
                  </a:cubicBezTo>
                  <a:cubicBezTo>
                    <a:pt x="-1085" y="3092820"/>
                    <a:pt x="14" y="3097949"/>
                    <a:pt x="4044" y="3100147"/>
                  </a:cubicBezTo>
                  <a:cubicBezTo>
                    <a:pt x="8074" y="3102345"/>
                    <a:pt x="12836" y="3101246"/>
                    <a:pt x="15035" y="3097216"/>
                  </a:cubicBezTo>
                  <a:cubicBezTo>
                    <a:pt x="15401" y="3096850"/>
                    <a:pt x="15401" y="3096483"/>
                    <a:pt x="15401" y="3096117"/>
                  </a:cubicBezTo>
                  <a:cubicBezTo>
                    <a:pt x="16500" y="3094285"/>
                    <a:pt x="16500" y="3091720"/>
                    <a:pt x="15767" y="3089889"/>
                  </a:cubicBezTo>
                  <a:lnTo>
                    <a:pt x="140328" y="3013321"/>
                  </a:lnTo>
                  <a:lnTo>
                    <a:pt x="264156" y="2938218"/>
                  </a:lnTo>
                  <a:close/>
                  <a:moveTo>
                    <a:pt x="13203" y="3086958"/>
                  </a:moveTo>
                  <a:lnTo>
                    <a:pt x="53502" y="2958733"/>
                  </a:lnTo>
                  <a:lnTo>
                    <a:pt x="93068" y="2830509"/>
                  </a:lnTo>
                  <a:cubicBezTo>
                    <a:pt x="93435" y="2830509"/>
                    <a:pt x="93435" y="2830509"/>
                    <a:pt x="93801" y="2830509"/>
                  </a:cubicBezTo>
                  <a:cubicBezTo>
                    <a:pt x="95999" y="2830509"/>
                    <a:pt x="97831" y="2829410"/>
                    <a:pt x="99296" y="2827945"/>
                  </a:cubicBezTo>
                  <a:cubicBezTo>
                    <a:pt x="112851" y="2836371"/>
                    <a:pt x="147289" y="2857986"/>
                    <a:pt x="181726" y="2878868"/>
                  </a:cubicBezTo>
                  <a:lnTo>
                    <a:pt x="262324" y="2928326"/>
                  </a:lnTo>
                  <a:cubicBezTo>
                    <a:pt x="261225" y="2930524"/>
                    <a:pt x="261225" y="2933455"/>
                    <a:pt x="262324" y="2935653"/>
                  </a:cubicBezTo>
                  <a:cubicBezTo>
                    <a:pt x="243274" y="2947377"/>
                    <a:pt x="191618" y="2979250"/>
                    <a:pt x="139595" y="3011489"/>
                  </a:cubicBezTo>
                  <a:lnTo>
                    <a:pt x="15035" y="3088790"/>
                  </a:lnTo>
                  <a:cubicBezTo>
                    <a:pt x="13935" y="3088057"/>
                    <a:pt x="13569" y="3087324"/>
                    <a:pt x="13203" y="3086958"/>
                  </a:cubicBezTo>
                  <a:close/>
                  <a:moveTo>
                    <a:pt x="353913" y="2518374"/>
                  </a:moveTo>
                  <a:cubicBezTo>
                    <a:pt x="355379" y="2519107"/>
                    <a:pt x="356844" y="2519473"/>
                    <a:pt x="358310" y="2519473"/>
                  </a:cubicBezTo>
                  <a:cubicBezTo>
                    <a:pt x="359409" y="2519473"/>
                    <a:pt x="360508" y="2519107"/>
                    <a:pt x="361607" y="2518374"/>
                  </a:cubicBezTo>
                  <a:lnTo>
                    <a:pt x="440007" y="2648064"/>
                  </a:lnTo>
                  <a:lnTo>
                    <a:pt x="522803" y="2783982"/>
                  </a:lnTo>
                  <a:lnTo>
                    <a:pt x="397143" y="2856520"/>
                  </a:lnTo>
                  <a:lnTo>
                    <a:pt x="292366" y="2917335"/>
                  </a:lnTo>
                  <a:lnTo>
                    <a:pt x="220560" y="2882165"/>
                  </a:lnTo>
                  <a:lnTo>
                    <a:pt x="100762" y="2823915"/>
                  </a:lnTo>
                  <a:cubicBezTo>
                    <a:pt x="101494" y="2820617"/>
                    <a:pt x="100029" y="2816954"/>
                    <a:pt x="97098" y="2815489"/>
                  </a:cubicBezTo>
                  <a:cubicBezTo>
                    <a:pt x="95999" y="2815122"/>
                    <a:pt x="94900" y="2815122"/>
                    <a:pt x="93801" y="2815122"/>
                  </a:cubicBezTo>
                  <a:lnTo>
                    <a:pt x="66324" y="2657589"/>
                  </a:lnTo>
                  <a:lnTo>
                    <a:pt x="38115" y="2498225"/>
                  </a:lnTo>
                  <a:cubicBezTo>
                    <a:pt x="39214" y="2497492"/>
                    <a:pt x="40313" y="2497492"/>
                    <a:pt x="41046" y="2496393"/>
                  </a:cubicBezTo>
                  <a:cubicBezTo>
                    <a:pt x="41046" y="2496027"/>
                    <a:pt x="41046" y="2495660"/>
                    <a:pt x="41046" y="2495660"/>
                  </a:cubicBezTo>
                  <a:lnTo>
                    <a:pt x="196747" y="2503720"/>
                  </a:lnTo>
                  <a:lnTo>
                    <a:pt x="349151" y="2511047"/>
                  </a:lnTo>
                  <a:cubicBezTo>
                    <a:pt x="349151" y="2513978"/>
                    <a:pt x="350982" y="2516909"/>
                    <a:pt x="353913" y="2518374"/>
                  </a:cubicBezTo>
                  <a:close/>
                  <a:moveTo>
                    <a:pt x="747745" y="2547316"/>
                  </a:moveTo>
                  <a:lnTo>
                    <a:pt x="874504" y="2493096"/>
                  </a:lnTo>
                  <a:lnTo>
                    <a:pt x="755073" y="2560872"/>
                  </a:lnTo>
                  <a:lnTo>
                    <a:pt x="629046" y="2633044"/>
                  </a:lnTo>
                  <a:lnTo>
                    <a:pt x="601203" y="2615458"/>
                  </a:lnTo>
                  <a:cubicBezTo>
                    <a:pt x="601936" y="2613627"/>
                    <a:pt x="602302" y="2611429"/>
                    <a:pt x="601570" y="2609231"/>
                  </a:cubicBezTo>
                  <a:lnTo>
                    <a:pt x="747745" y="2547316"/>
                  </a:lnTo>
                  <a:close/>
                  <a:moveTo>
                    <a:pt x="1129121" y="2257163"/>
                  </a:moveTo>
                  <a:lnTo>
                    <a:pt x="1236097" y="2294531"/>
                  </a:lnTo>
                  <a:cubicBezTo>
                    <a:pt x="1235731" y="2296729"/>
                    <a:pt x="1236464" y="2299294"/>
                    <a:pt x="1238295" y="2301125"/>
                  </a:cubicBezTo>
                  <a:lnTo>
                    <a:pt x="1176015" y="2392348"/>
                  </a:lnTo>
                  <a:lnTo>
                    <a:pt x="1113735" y="2483937"/>
                  </a:lnTo>
                  <a:cubicBezTo>
                    <a:pt x="1112635" y="2483570"/>
                    <a:pt x="1111170" y="2483570"/>
                    <a:pt x="1110071" y="2483570"/>
                  </a:cubicBezTo>
                  <a:lnTo>
                    <a:pt x="1065009" y="2352782"/>
                  </a:lnTo>
                  <a:lnTo>
                    <a:pt x="1019947" y="2222726"/>
                  </a:lnTo>
                  <a:cubicBezTo>
                    <a:pt x="1021047" y="2221993"/>
                    <a:pt x="1022146" y="2220894"/>
                    <a:pt x="1022878" y="2219795"/>
                  </a:cubicBezTo>
                  <a:lnTo>
                    <a:pt x="1129121" y="2257163"/>
                  </a:lnTo>
                  <a:close/>
                  <a:moveTo>
                    <a:pt x="1359559" y="2122344"/>
                  </a:moveTo>
                  <a:lnTo>
                    <a:pt x="1359559" y="2122344"/>
                  </a:lnTo>
                  <a:cubicBezTo>
                    <a:pt x="1361391" y="2130770"/>
                    <a:pt x="1365054" y="2151286"/>
                    <a:pt x="1370183" y="2176565"/>
                  </a:cubicBezTo>
                  <a:lnTo>
                    <a:pt x="1370183" y="2176565"/>
                  </a:lnTo>
                  <a:lnTo>
                    <a:pt x="1254049" y="2283907"/>
                  </a:lnTo>
                  <a:cubicBezTo>
                    <a:pt x="1264673" y="2267787"/>
                    <a:pt x="1284822" y="2237380"/>
                    <a:pt x="1304606" y="2206972"/>
                  </a:cubicBezTo>
                  <a:lnTo>
                    <a:pt x="1359559" y="2122344"/>
                  </a:lnTo>
                  <a:close/>
                  <a:moveTo>
                    <a:pt x="1855238" y="2351316"/>
                  </a:moveTo>
                  <a:lnTo>
                    <a:pt x="1799186" y="2391615"/>
                  </a:lnTo>
                  <a:cubicBezTo>
                    <a:pt x="1778670" y="2406270"/>
                    <a:pt x="1758154" y="2421290"/>
                    <a:pt x="1747163" y="2429350"/>
                  </a:cubicBezTo>
                  <a:cubicBezTo>
                    <a:pt x="1746430" y="2428617"/>
                    <a:pt x="1746430" y="2427518"/>
                    <a:pt x="1745331" y="2427152"/>
                  </a:cubicBezTo>
                  <a:cubicBezTo>
                    <a:pt x="1743866" y="2426419"/>
                    <a:pt x="1742400" y="2426053"/>
                    <a:pt x="1740569" y="2426053"/>
                  </a:cubicBezTo>
                  <a:lnTo>
                    <a:pt x="1740202" y="2426053"/>
                  </a:lnTo>
                  <a:cubicBezTo>
                    <a:pt x="1736905" y="2409933"/>
                    <a:pt x="1729944" y="2376595"/>
                    <a:pt x="1722984" y="2343623"/>
                  </a:cubicBezTo>
                  <a:lnTo>
                    <a:pt x="1703933" y="2255331"/>
                  </a:lnTo>
                  <a:lnTo>
                    <a:pt x="1779402" y="2302591"/>
                  </a:lnTo>
                  <a:cubicBezTo>
                    <a:pt x="1812008" y="2323107"/>
                    <a:pt x="1844980" y="2343256"/>
                    <a:pt x="1855238" y="2349484"/>
                  </a:cubicBezTo>
                  <a:cubicBezTo>
                    <a:pt x="1855238" y="2350217"/>
                    <a:pt x="1855238" y="2350583"/>
                    <a:pt x="1855238" y="2351316"/>
                  </a:cubicBezTo>
                  <a:close/>
                  <a:moveTo>
                    <a:pt x="1406086" y="2328236"/>
                  </a:moveTo>
                  <a:cubicBezTo>
                    <a:pt x="1405720" y="2327869"/>
                    <a:pt x="1405720" y="2327503"/>
                    <a:pt x="1405353" y="2327137"/>
                  </a:cubicBezTo>
                  <a:lnTo>
                    <a:pt x="1452247" y="2196714"/>
                  </a:lnTo>
                  <a:lnTo>
                    <a:pt x="1496942" y="2070322"/>
                  </a:lnTo>
                  <a:cubicBezTo>
                    <a:pt x="1497309" y="2070322"/>
                    <a:pt x="1498041" y="2070688"/>
                    <a:pt x="1498408" y="2070688"/>
                  </a:cubicBezTo>
                  <a:cubicBezTo>
                    <a:pt x="1500606" y="2070688"/>
                    <a:pt x="1502438" y="2069955"/>
                    <a:pt x="1503903" y="2068856"/>
                  </a:cubicBezTo>
                  <a:lnTo>
                    <a:pt x="1598789" y="2158247"/>
                  </a:lnTo>
                  <a:lnTo>
                    <a:pt x="1698438" y="2251668"/>
                  </a:lnTo>
                  <a:lnTo>
                    <a:pt x="1551529" y="2290135"/>
                  </a:lnTo>
                  <a:lnTo>
                    <a:pt x="1406086" y="2328236"/>
                  </a:lnTo>
                  <a:close/>
                  <a:moveTo>
                    <a:pt x="1255514" y="2409200"/>
                  </a:moveTo>
                  <a:lnTo>
                    <a:pt x="1116299" y="2485769"/>
                  </a:lnTo>
                  <a:lnTo>
                    <a:pt x="1116299" y="2485769"/>
                  </a:lnTo>
                  <a:lnTo>
                    <a:pt x="1178946" y="2394180"/>
                  </a:lnTo>
                  <a:lnTo>
                    <a:pt x="1240860" y="2302957"/>
                  </a:lnTo>
                  <a:cubicBezTo>
                    <a:pt x="1244890" y="2304789"/>
                    <a:pt x="1250019" y="2303324"/>
                    <a:pt x="1251850" y="2299294"/>
                  </a:cubicBezTo>
                  <a:cubicBezTo>
                    <a:pt x="1251850" y="2299294"/>
                    <a:pt x="1251850" y="2299294"/>
                    <a:pt x="1251850" y="2299294"/>
                  </a:cubicBezTo>
                  <a:cubicBezTo>
                    <a:pt x="1251850" y="2299294"/>
                    <a:pt x="1251850" y="2298927"/>
                    <a:pt x="1251850" y="2298927"/>
                  </a:cubicBezTo>
                  <a:cubicBezTo>
                    <a:pt x="1265406" y="2302225"/>
                    <a:pt x="1293981" y="2308819"/>
                    <a:pt x="1322557" y="2315047"/>
                  </a:cubicBezTo>
                  <a:lnTo>
                    <a:pt x="1397294" y="2331533"/>
                  </a:lnTo>
                  <a:lnTo>
                    <a:pt x="1397294" y="2331533"/>
                  </a:lnTo>
                  <a:lnTo>
                    <a:pt x="1255514" y="2409200"/>
                  </a:lnTo>
                  <a:close/>
                  <a:moveTo>
                    <a:pt x="518773" y="3109672"/>
                  </a:moveTo>
                  <a:lnTo>
                    <a:pt x="397143" y="3021014"/>
                  </a:lnTo>
                  <a:lnTo>
                    <a:pt x="280276" y="2936386"/>
                  </a:lnTo>
                  <a:cubicBezTo>
                    <a:pt x="280276" y="2936019"/>
                    <a:pt x="280276" y="2935653"/>
                    <a:pt x="280276" y="2935287"/>
                  </a:cubicBezTo>
                  <a:lnTo>
                    <a:pt x="308119" y="2940416"/>
                  </a:lnTo>
                  <a:cubicBezTo>
                    <a:pt x="319110" y="2942614"/>
                    <a:pt x="329734" y="2944446"/>
                    <a:pt x="337061" y="2945545"/>
                  </a:cubicBezTo>
                  <a:cubicBezTo>
                    <a:pt x="337061" y="2946278"/>
                    <a:pt x="336695" y="2947377"/>
                    <a:pt x="336695" y="2948109"/>
                  </a:cubicBezTo>
                  <a:cubicBezTo>
                    <a:pt x="337427" y="2950307"/>
                    <a:pt x="339259" y="2952505"/>
                    <a:pt x="341457" y="2953605"/>
                  </a:cubicBezTo>
                  <a:cubicBezTo>
                    <a:pt x="342923" y="2954337"/>
                    <a:pt x="344388" y="2954704"/>
                    <a:pt x="345853" y="2954704"/>
                  </a:cubicBezTo>
                  <a:cubicBezTo>
                    <a:pt x="349517" y="2954704"/>
                    <a:pt x="352448" y="2952872"/>
                    <a:pt x="354280" y="2949575"/>
                  </a:cubicBezTo>
                  <a:cubicBezTo>
                    <a:pt x="355379" y="2947377"/>
                    <a:pt x="355745" y="2944812"/>
                    <a:pt x="355012" y="2942614"/>
                  </a:cubicBezTo>
                  <a:cubicBezTo>
                    <a:pt x="354646" y="2941881"/>
                    <a:pt x="353913" y="2941515"/>
                    <a:pt x="353547" y="2940782"/>
                  </a:cubicBezTo>
                  <a:lnTo>
                    <a:pt x="437076" y="2866412"/>
                  </a:lnTo>
                  <a:lnTo>
                    <a:pt x="523536" y="2788378"/>
                  </a:lnTo>
                  <a:lnTo>
                    <a:pt x="521338" y="2948476"/>
                  </a:lnTo>
                  <a:lnTo>
                    <a:pt x="518773" y="3109672"/>
                  </a:lnTo>
                  <a:close/>
                  <a:moveTo>
                    <a:pt x="599371" y="2618389"/>
                  </a:moveTo>
                  <a:lnTo>
                    <a:pt x="625383" y="2635242"/>
                  </a:lnTo>
                  <a:lnTo>
                    <a:pt x="615491" y="2640737"/>
                  </a:lnTo>
                  <a:cubicBezTo>
                    <a:pt x="614758" y="2640004"/>
                    <a:pt x="614758" y="2639271"/>
                    <a:pt x="614026" y="2638905"/>
                  </a:cubicBezTo>
                  <a:cubicBezTo>
                    <a:pt x="612194" y="2638172"/>
                    <a:pt x="610362" y="2637806"/>
                    <a:pt x="608897" y="2638539"/>
                  </a:cubicBezTo>
                  <a:cubicBezTo>
                    <a:pt x="607431" y="2635242"/>
                    <a:pt x="605233" y="2631578"/>
                    <a:pt x="603035" y="2627915"/>
                  </a:cubicBezTo>
                  <a:lnTo>
                    <a:pt x="598639" y="2619855"/>
                  </a:lnTo>
                  <a:cubicBezTo>
                    <a:pt x="599005" y="2619122"/>
                    <a:pt x="599371" y="2618756"/>
                    <a:pt x="599371" y="2618389"/>
                  </a:cubicBezTo>
                  <a:lnTo>
                    <a:pt x="599371" y="2618389"/>
                  </a:lnTo>
                  <a:close/>
                  <a:moveTo>
                    <a:pt x="742250" y="2721701"/>
                  </a:moveTo>
                  <a:lnTo>
                    <a:pt x="873772" y="2794973"/>
                  </a:lnTo>
                  <a:cubicBezTo>
                    <a:pt x="872306" y="2797171"/>
                    <a:pt x="869742" y="2801567"/>
                    <a:pt x="865712" y="2807795"/>
                  </a:cubicBezTo>
                  <a:lnTo>
                    <a:pt x="753607" y="2735623"/>
                  </a:lnTo>
                  <a:lnTo>
                    <a:pt x="660553" y="2675907"/>
                  </a:lnTo>
                  <a:lnTo>
                    <a:pt x="742250" y="2721701"/>
                  </a:lnTo>
                  <a:close/>
                  <a:moveTo>
                    <a:pt x="875970" y="2797904"/>
                  </a:moveTo>
                  <a:lnTo>
                    <a:pt x="883663" y="2812558"/>
                  </a:lnTo>
                  <a:cubicBezTo>
                    <a:pt x="885495" y="2816588"/>
                    <a:pt x="887693" y="2820251"/>
                    <a:pt x="889525" y="2823548"/>
                  </a:cubicBezTo>
                  <a:lnTo>
                    <a:pt x="868643" y="2809993"/>
                  </a:lnTo>
                  <a:lnTo>
                    <a:pt x="875970" y="2797904"/>
                  </a:lnTo>
                  <a:close/>
                  <a:moveTo>
                    <a:pt x="896119" y="2490165"/>
                  </a:moveTo>
                  <a:cubicBezTo>
                    <a:pt x="896852" y="2490531"/>
                    <a:pt x="897951" y="2490531"/>
                    <a:pt x="898684" y="2490898"/>
                  </a:cubicBezTo>
                  <a:lnTo>
                    <a:pt x="886961" y="2637073"/>
                  </a:lnTo>
                  <a:lnTo>
                    <a:pt x="874871" y="2791309"/>
                  </a:lnTo>
                  <a:lnTo>
                    <a:pt x="735289" y="2701186"/>
                  </a:lnTo>
                  <a:lnTo>
                    <a:pt x="632343" y="2635242"/>
                  </a:lnTo>
                  <a:lnTo>
                    <a:pt x="756904" y="2564535"/>
                  </a:lnTo>
                  <a:lnTo>
                    <a:pt x="893188" y="2486501"/>
                  </a:lnTo>
                  <a:cubicBezTo>
                    <a:pt x="894654" y="2487600"/>
                    <a:pt x="895020" y="2489432"/>
                    <a:pt x="896119" y="2490165"/>
                  </a:cubicBezTo>
                  <a:lnTo>
                    <a:pt x="896119" y="2490165"/>
                  </a:lnTo>
                  <a:close/>
                  <a:moveTo>
                    <a:pt x="733458" y="2704483"/>
                  </a:moveTo>
                  <a:lnTo>
                    <a:pt x="826512" y="2764199"/>
                  </a:lnTo>
                  <a:lnTo>
                    <a:pt x="744815" y="2718404"/>
                  </a:lnTo>
                  <a:lnTo>
                    <a:pt x="618056" y="2647698"/>
                  </a:lnTo>
                  <a:cubicBezTo>
                    <a:pt x="618422" y="2646232"/>
                    <a:pt x="618788" y="2644767"/>
                    <a:pt x="618422" y="2643302"/>
                  </a:cubicBezTo>
                  <a:lnTo>
                    <a:pt x="629413" y="2637073"/>
                  </a:lnTo>
                  <a:lnTo>
                    <a:pt x="733458" y="2704483"/>
                  </a:lnTo>
                  <a:close/>
                  <a:moveTo>
                    <a:pt x="878534" y="2789477"/>
                  </a:moveTo>
                  <a:lnTo>
                    <a:pt x="890990" y="2637440"/>
                  </a:lnTo>
                  <a:lnTo>
                    <a:pt x="902347" y="2491264"/>
                  </a:lnTo>
                  <a:cubicBezTo>
                    <a:pt x="903080" y="2491264"/>
                    <a:pt x="903813" y="2490898"/>
                    <a:pt x="904546" y="2490531"/>
                  </a:cubicBezTo>
                  <a:lnTo>
                    <a:pt x="945944" y="2575526"/>
                  </a:lnTo>
                  <a:cubicBezTo>
                    <a:pt x="964261" y="2612894"/>
                    <a:pt x="982579" y="2649896"/>
                    <a:pt x="989540" y="2663817"/>
                  </a:cubicBezTo>
                  <a:cubicBezTo>
                    <a:pt x="988807" y="2664550"/>
                    <a:pt x="987708" y="2664550"/>
                    <a:pt x="987342" y="2665649"/>
                  </a:cubicBezTo>
                  <a:cubicBezTo>
                    <a:pt x="986243" y="2667481"/>
                    <a:pt x="986243" y="2669679"/>
                    <a:pt x="986975" y="2671511"/>
                  </a:cubicBezTo>
                  <a:cubicBezTo>
                    <a:pt x="987342" y="2672243"/>
                    <a:pt x="987708" y="2672610"/>
                    <a:pt x="988441" y="2672976"/>
                  </a:cubicBezTo>
                  <a:cubicBezTo>
                    <a:pt x="978916" y="2682868"/>
                    <a:pt x="956202" y="2706681"/>
                    <a:pt x="933854" y="2730494"/>
                  </a:cubicBezTo>
                  <a:lnTo>
                    <a:pt x="878534" y="2789477"/>
                  </a:lnTo>
                  <a:close/>
                  <a:moveTo>
                    <a:pt x="1399492" y="2326770"/>
                  </a:moveTo>
                  <a:cubicBezTo>
                    <a:pt x="1398759" y="2327137"/>
                    <a:pt x="1398026" y="2327503"/>
                    <a:pt x="1397660" y="2328236"/>
                  </a:cubicBezTo>
                  <a:lnTo>
                    <a:pt x="1323656" y="2311383"/>
                  </a:lnTo>
                  <a:cubicBezTo>
                    <a:pt x="1295080" y="2304789"/>
                    <a:pt x="1265772" y="2298195"/>
                    <a:pt x="1252217" y="2295264"/>
                  </a:cubicBezTo>
                  <a:cubicBezTo>
                    <a:pt x="1252217" y="2294531"/>
                    <a:pt x="1252583" y="2293432"/>
                    <a:pt x="1252583" y="2292699"/>
                  </a:cubicBezTo>
                  <a:cubicBezTo>
                    <a:pt x="1252583" y="2291967"/>
                    <a:pt x="1251850" y="2291600"/>
                    <a:pt x="1251118" y="2291234"/>
                  </a:cubicBezTo>
                  <a:lnTo>
                    <a:pt x="1370916" y="2181327"/>
                  </a:lnTo>
                  <a:cubicBezTo>
                    <a:pt x="1373480" y="2195249"/>
                    <a:pt x="1376411" y="2209903"/>
                    <a:pt x="1379342" y="2224924"/>
                  </a:cubicBezTo>
                  <a:lnTo>
                    <a:pt x="1399492" y="2326770"/>
                  </a:lnTo>
                  <a:close/>
                  <a:moveTo>
                    <a:pt x="349883" y="2937485"/>
                  </a:moveTo>
                  <a:cubicBezTo>
                    <a:pt x="345853" y="2935287"/>
                    <a:pt x="341091" y="2936386"/>
                    <a:pt x="338526" y="2940416"/>
                  </a:cubicBezTo>
                  <a:lnTo>
                    <a:pt x="296396" y="2919900"/>
                  </a:lnTo>
                  <a:lnTo>
                    <a:pt x="399341" y="2860550"/>
                  </a:lnTo>
                  <a:lnTo>
                    <a:pt x="511446" y="2795339"/>
                  </a:lnTo>
                  <a:lnTo>
                    <a:pt x="434145" y="2864214"/>
                  </a:lnTo>
                  <a:lnTo>
                    <a:pt x="350982" y="2938950"/>
                  </a:lnTo>
                  <a:cubicBezTo>
                    <a:pt x="350616" y="2938218"/>
                    <a:pt x="350250" y="2937485"/>
                    <a:pt x="349883" y="2937485"/>
                  </a:cubicBezTo>
                  <a:close/>
                  <a:moveTo>
                    <a:pt x="332665" y="2941148"/>
                  </a:moveTo>
                  <a:cubicBezTo>
                    <a:pt x="325704" y="2939683"/>
                    <a:pt x="317278" y="2938218"/>
                    <a:pt x="308485" y="2936752"/>
                  </a:cubicBezTo>
                  <a:lnTo>
                    <a:pt x="280276" y="2931623"/>
                  </a:lnTo>
                  <a:cubicBezTo>
                    <a:pt x="280276" y="2930524"/>
                    <a:pt x="281009" y="2929792"/>
                    <a:pt x="280642" y="2928692"/>
                  </a:cubicBezTo>
                  <a:cubicBezTo>
                    <a:pt x="280642" y="2928692"/>
                    <a:pt x="280276" y="2928692"/>
                    <a:pt x="280276" y="2928326"/>
                  </a:cubicBezTo>
                  <a:lnTo>
                    <a:pt x="291999" y="2921365"/>
                  </a:lnTo>
                  <a:lnTo>
                    <a:pt x="332665" y="2941148"/>
                  </a:lnTo>
                  <a:close/>
                  <a:moveTo>
                    <a:pt x="278444" y="2925761"/>
                  </a:moveTo>
                  <a:cubicBezTo>
                    <a:pt x="277711" y="2924662"/>
                    <a:pt x="277345" y="2923563"/>
                    <a:pt x="275880" y="2922831"/>
                  </a:cubicBezTo>
                  <a:cubicBezTo>
                    <a:pt x="274414" y="2922098"/>
                    <a:pt x="272949" y="2921732"/>
                    <a:pt x="271117" y="2921732"/>
                  </a:cubicBezTo>
                  <a:cubicBezTo>
                    <a:pt x="268186" y="2921732"/>
                    <a:pt x="265622" y="2923197"/>
                    <a:pt x="263790" y="2925395"/>
                  </a:cubicBezTo>
                  <a:lnTo>
                    <a:pt x="183192" y="2875571"/>
                  </a:lnTo>
                  <a:cubicBezTo>
                    <a:pt x="163042" y="2863115"/>
                    <a:pt x="142893" y="2850659"/>
                    <a:pt x="127139" y="2841133"/>
                  </a:cubicBezTo>
                  <a:lnTo>
                    <a:pt x="218728" y="2885829"/>
                  </a:lnTo>
                  <a:lnTo>
                    <a:pt x="288336" y="2919533"/>
                  </a:lnTo>
                  <a:lnTo>
                    <a:pt x="278444" y="2925761"/>
                  </a:lnTo>
                  <a:close/>
                  <a:moveTo>
                    <a:pt x="569330" y="2716206"/>
                  </a:moveTo>
                  <a:cubicBezTo>
                    <a:pt x="585450" y="2690561"/>
                    <a:pt x="601203" y="2664550"/>
                    <a:pt x="608164" y="2652827"/>
                  </a:cubicBezTo>
                  <a:cubicBezTo>
                    <a:pt x="610728" y="2653926"/>
                    <a:pt x="614026" y="2653193"/>
                    <a:pt x="615857" y="2650995"/>
                  </a:cubicBezTo>
                  <a:lnTo>
                    <a:pt x="751775" y="2738554"/>
                  </a:lnTo>
                  <a:lnTo>
                    <a:pt x="863880" y="2810726"/>
                  </a:lnTo>
                  <a:cubicBezTo>
                    <a:pt x="854355" y="2826113"/>
                    <a:pt x="839334" y="2849560"/>
                    <a:pt x="825046" y="2873006"/>
                  </a:cubicBezTo>
                  <a:lnTo>
                    <a:pt x="776321" y="2951406"/>
                  </a:lnTo>
                  <a:lnTo>
                    <a:pt x="652127" y="2867877"/>
                  </a:lnTo>
                  <a:lnTo>
                    <a:pt x="527199" y="2784348"/>
                  </a:lnTo>
                  <a:cubicBezTo>
                    <a:pt x="531229" y="2777754"/>
                    <a:pt x="550280" y="2746980"/>
                    <a:pt x="569330" y="2716206"/>
                  </a:cubicBezTo>
                  <a:close/>
                  <a:moveTo>
                    <a:pt x="787678" y="2939683"/>
                  </a:moveTo>
                  <a:lnTo>
                    <a:pt x="828344" y="2875204"/>
                  </a:lnTo>
                  <a:cubicBezTo>
                    <a:pt x="842998" y="2851758"/>
                    <a:pt x="857652" y="2828311"/>
                    <a:pt x="867177" y="2812924"/>
                  </a:cubicBezTo>
                  <a:lnTo>
                    <a:pt x="892456" y="2829044"/>
                  </a:lnTo>
                  <a:cubicBezTo>
                    <a:pt x="886228" y="2835638"/>
                    <a:pt x="860216" y="2862748"/>
                    <a:pt x="834572" y="2890225"/>
                  </a:cubicBezTo>
                  <a:lnTo>
                    <a:pt x="787678" y="2939683"/>
                  </a:lnTo>
                  <a:close/>
                  <a:moveTo>
                    <a:pt x="895020" y="2825014"/>
                  </a:moveTo>
                  <a:cubicBezTo>
                    <a:pt x="893188" y="2821717"/>
                    <a:pt x="890624" y="2816221"/>
                    <a:pt x="887327" y="2810360"/>
                  </a:cubicBezTo>
                  <a:lnTo>
                    <a:pt x="878534" y="2794606"/>
                  </a:lnTo>
                  <a:lnTo>
                    <a:pt x="936785" y="2733059"/>
                  </a:lnTo>
                  <a:cubicBezTo>
                    <a:pt x="954370" y="2714374"/>
                    <a:pt x="971955" y="2695690"/>
                    <a:pt x="983312" y="2683601"/>
                  </a:cubicBezTo>
                  <a:lnTo>
                    <a:pt x="943013" y="2747713"/>
                  </a:lnTo>
                  <a:cubicBezTo>
                    <a:pt x="921764" y="2781418"/>
                    <a:pt x="900882" y="2815489"/>
                    <a:pt x="895020" y="2825014"/>
                  </a:cubicBezTo>
                  <a:lnTo>
                    <a:pt x="895020" y="2825014"/>
                  </a:lnTo>
                  <a:close/>
                  <a:moveTo>
                    <a:pt x="996867" y="2661619"/>
                  </a:moveTo>
                  <a:cubicBezTo>
                    <a:pt x="995768" y="2661253"/>
                    <a:pt x="994303" y="2660887"/>
                    <a:pt x="992837" y="2661253"/>
                  </a:cubicBezTo>
                  <a:cubicBezTo>
                    <a:pt x="985876" y="2646965"/>
                    <a:pt x="967925" y="2609963"/>
                    <a:pt x="949607" y="2573328"/>
                  </a:cubicBezTo>
                  <a:lnTo>
                    <a:pt x="907843" y="2489066"/>
                  </a:lnTo>
                  <a:cubicBezTo>
                    <a:pt x="909308" y="2487967"/>
                    <a:pt x="910774" y="2486868"/>
                    <a:pt x="911506" y="2485402"/>
                  </a:cubicBezTo>
                  <a:cubicBezTo>
                    <a:pt x="911873" y="2484303"/>
                    <a:pt x="911506" y="2483570"/>
                    <a:pt x="911873" y="2482471"/>
                  </a:cubicBezTo>
                  <a:lnTo>
                    <a:pt x="1006026" y="2487600"/>
                  </a:lnTo>
                  <a:cubicBezTo>
                    <a:pt x="1046325" y="2489799"/>
                    <a:pt x="1086991" y="2491630"/>
                    <a:pt x="1103110" y="2492363"/>
                  </a:cubicBezTo>
                  <a:cubicBezTo>
                    <a:pt x="1103477" y="2493829"/>
                    <a:pt x="1104209" y="2494928"/>
                    <a:pt x="1105308" y="2496027"/>
                  </a:cubicBezTo>
                  <a:lnTo>
                    <a:pt x="1051088" y="2578823"/>
                  </a:lnTo>
                  <a:cubicBezTo>
                    <a:pt x="1028007" y="2613627"/>
                    <a:pt x="1005660" y="2648430"/>
                    <a:pt x="996867" y="2661619"/>
                  </a:cubicBezTo>
                  <a:lnTo>
                    <a:pt x="996867" y="2661619"/>
                  </a:lnTo>
                  <a:close/>
                  <a:moveTo>
                    <a:pt x="1493645" y="2069222"/>
                  </a:moveTo>
                  <a:lnTo>
                    <a:pt x="1448583" y="2195615"/>
                  </a:lnTo>
                  <a:lnTo>
                    <a:pt x="1402789" y="2324572"/>
                  </a:lnTo>
                  <a:lnTo>
                    <a:pt x="1383372" y="2224191"/>
                  </a:lnTo>
                  <a:cubicBezTo>
                    <a:pt x="1380441" y="2208438"/>
                    <a:pt x="1377510" y="2192684"/>
                    <a:pt x="1374580" y="2178030"/>
                  </a:cubicBezTo>
                  <a:lnTo>
                    <a:pt x="1492912" y="2068490"/>
                  </a:lnTo>
                  <a:cubicBezTo>
                    <a:pt x="1493279" y="2068490"/>
                    <a:pt x="1493279" y="2068856"/>
                    <a:pt x="1493645" y="2069222"/>
                  </a:cubicBezTo>
                  <a:close/>
                  <a:moveTo>
                    <a:pt x="1013719" y="2223825"/>
                  </a:moveTo>
                  <a:cubicBezTo>
                    <a:pt x="1014452" y="2224191"/>
                    <a:pt x="1014819" y="2224191"/>
                    <a:pt x="1015551" y="2224191"/>
                  </a:cubicBezTo>
                  <a:cubicBezTo>
                    <a:pt x="1015918" y="2224191"/>
                    <a:pt x="1016284" y="2223825"/>
                    <a:pt x="1016650" y="2223825"/>
                  </a:cubicBezTo>
                  <a:lnTo>
                    <a:pt x="1061346" y="2353881"/>
                  </a:lnTo>
                  <a:lnTo>
                    <a:pt x="1107140" y="2484670"/>
                  </a:lnTo>
                  <a:cubicBezTo>
                    <a:pt x="1105675" y="2485402"/>
                    <a:pt x="1104576" y="2486135"/>
                    <a:pt x="1103843" y="2487234"/>
                  </a:cubicBezTo>
                  <a:cubicBezTo>
                    <a:pt x="1103477" y="2487600"/>
                    <a:pt x="1103843" y="2488333"/>
                    <a:pt x="1103843" y="2488700"/>
                  </a:cubicBezTo>
                  <a:cubicBezTo>
                    <a:pt x="1087723" y="2487600"/>
                    <a:pt x="1047058" y="2485402"/>
                    <a:pt x="1006759" y="2483570"/>
                  </a:cubicBezTo>
                  <a:lnTo>
                    <a:pt x="912605" y="2478808"/>
                  </a:lnTo>
                  <a:cubicBezTo>
                    <a:pt x="912239" y="2475511"/>
                    <a:pt x="910774" y="2472580"/>
                    <a:pt x="907843" y="2470748"/>
                  </a:cubicBezTo>
                  <a:lnTo>
                    <a:pt x="960598" y="2348385"/>
                  </a:lnTo>
                  <a:lnTo>
                    <a:pt x="1013719" y="2223825"/>
                  </a:lnTo>
                  <a:close/>
                  <a:moveTo>
                    <a:pt x="590213" y="2621320"/>
                  </a:moveTo>
                  <a:cubicBezTo>
                    <a:pt x="590945" y="2621686"/>
                    <a:pt x="591678" y="2621686"/>
                    <a:pt x="592044" y="2621686"/>
                  </a:cubicBezTo>
                  <a:cubicBezTo>
                    <a:pt x="593143" y="2621686"/>
                    <a:pt x="594242" y="2621320"/>
                    <a:pt x="595342" y="2620954"/>
                  </a:cubicBezTo>
                  <a:lnTo>
                    <a:pt x="599738" y="2629380"/>
                  </a:lnTo>
                  <a:cubicBezTo>
                    <a:pt x="601936" y="2633410"/>
                    <a:pt x="604134" y="2637440"/>
                    <a:pt x="605599" y="2640371"/>
                  </a:cubicBezTo>
                  <a:cubicBezTo>
                    <a:pt x="604867" y="2641103"/>
                    <a:pt x="604134" y="2641103"/>
                    <a:pt x="603768" y="2641836"/>
                  </a:cubicBezTo>
                  <a:cubicBezTo>
                    <a:pt x="602302" y="2644767"/>
                    <a:pt x="603035" y="2648430"/>
                    <a:pt x="605599" y="2650262"/>
                  </a:cubicBezTo>
                  <a:cubicBezTo>
                    <a:pt x="598272" y="2661619"/>
                    <a:pt x="582153" y="2687630"/>
                    <a:pt x="566033" y="2713642"/>
                  </a:cubicBezTo>
                  <a:lnTo>
                    <a:pt x="533794" y="2766397"/>
                  </a:lnTo>
                  <a:cubicBezTo>
                    <a:pt x="540388" y="2749911"/>
                    <a:pt x="550280" y="2724266"/>
                    <a:pt x="560171" y="2698255"/>
                  </a:cubicBezTo>
                  <a:lnTo>
                    <a:pt x="590213" y="2621320"/>
                  </a:lnTo>
                  <a:close/>
                  <a:moveTo>
                    <a:pt x="2901183" y="1278261"/>
                  </a:moveTo>
                  <a:cubicBezTo>
                    <a:pt x="2900816" y="1278261"/>
                    <a:pt x="2901183" y="1278628"/>
                    <a:pt x="2900816" y="1278994"/>
                  </a:cubicBezTo>
                  <a:lnTo>
                    <a:pt x="2799702" y="1288519"/>
                  </a:lnTo>
                  <a:cubicBezTo>
                    <a:pt x="2749145" y="1293282"/>
                    <a:pt x="2698222" y="1298777"/>
                    <a:pt x="2697855" y="1298777"/>
                  </a:cubicBezTo>
                  <a:lnTo>
                    <a:pt x="2697855" y="1298777"/>
                  </a:lnTo>
                  <a:cubicBezTo>
                    <a:pt x="2697489" y="1298777"/>
                    <a:pt x="2697489" y="1298411"/>
                    <a:pt x="2697123" y="1298411"/>
                  </a:cubicBezTo>
                  <a:cubicBezTo>
                    <a:pt x="2696756" y="1298411"/>
                    <a:pt x="2697123" y="1298777"/>
                    <a:pt x="2696756" y="1298777"/>
                  </a:cubicBezTo>
                  <a:cubicBezTo>
                    <a:pt x="2693459" y="1299510"/>
                    <a:pt x="2641437" y="1314897"/>
                    <a:pt x="2589781" y="1331016"/>
                  </a:cubicBezTo>
                  <a:lnTo>
                    <a:pt x="2490498" y="1361424"/>
                  </a:lnTo>
                  <a:cubicBezTo>
                    <a:pt x="2488667" y="1357760"/>
                    <a:pt x="2483904" y="1355928"/>
                    <a:pt x="2479874" y="1357394"/>
                  </a:cubicBezTo>
                  <a:cubicBezTo>
                    <a:pt x="2477676" y="1358127"/>
                    <a:pt x="2475844" y="1359958"/>
                    <a:pt x="2475111" y="1362157"/>
                  </a:cubicBezTo>
                  <a:cubicBezTo>
                    <a:pt x="2474745" y="1363256"/>
                    <a:pt x="2474745" y="1364721"/>
                    <a:pt x="2475111" y="1366186"/>
                  </a:cubicBezTo>
                  <a:cubicBezTo>
                    <a:pt x="2457160" y="1370949"/>
                    <a:pt x="2408801" y="1384138"/>
                    <a:pt x="2360808" y="1398059"/>
                  </a:cubicBezTo>
                  <a:lnTo>
                    <a:pt x="2247605" y="1429932"/>
                  </a:lnTo>
                  <a:cubicBezTo>
                    <a:pt x="2245406" y="1425536"/>
                    <a:pt x="2240644" y="1423704"/>
                    <a:pt x="2236248" y="1425170"/>
                  </a:cubicBezTo>
                  <a:cubicBezTo>
                    <a:pt x="2232584" y="1426635"/>
                    <a:pt x="2230386" y="1430299"/>
                    <a:pt x="2231119" y="1434329"/>
                  </a:cubicBezTo>
                  <a:cubicBezTo>
                    <a:pt x="2211335" y="1439458"/>
                    <a:pt x="2157115" y="1453013"/>
                    <a:pt x="2102894" y="1467667"/>
                  </a:cubicBezTo>
                  <a:lnTo>
                    <a:pt x="1975769" y="1501372"/>
                  </a:lnTo>
                  <a:cubicBezTo>
                    <a:pt x="1974303" y="1497708"/>
                    <a:pt x="1970640" y="1495510"/>
                    <a:pt x="1966976" y="1495510"/>
                  </a:cubicBezTo>
                  <a:cubicBezTo>
                    <a:pt x="1965877" y="1495510"/>
                    <a:pt x="1964412" y="1495876"/>
                    <a:pt x="1963313" y="1496243"/>
                  </a:cubicBezTo>
                  <a:cubicBezTo>
                    <a:pt x="1960748" y="1497342"/>
                    <a:pt x="1958916" y="1499173"/>
                    <a:pt x="1957817" y="1501738"/>
                  </a:cubicBezTo>
                  <a:cubicBezTo>
                    <a:pt x="1955619" y="1506867"/>
                    <a:pt x="1957817" y="1512729"/>
                    <a:pt x="1962946" y="1514927"/>
                  </a:cubicBezTo>
                  <a:cubicBezTo>
                    <a:pt x="1964045" y="1515293"/>
                    <a:pt x="1965511" y="1515659"/>
                    <a:pt x="1966976" y="1515659"/>
                  </a:cubicBezTo>
                  <a:cubicBezTo>
                    <a:pt x="1968075" y="1515659"/>
                    <a:pt x="1969174" y="1515293"/>
                    <a:pt x="1970274" y="1514927"/>
                  </a:cubicBezTo>
                  <a:cubicBezTo>
                    <a:pt x="1980898" y="1533977"/>
                    <a:pt x="2008374" y="1583069"/>
                    <a:pt x="2036584" y="1632161"/>
                  </a:cubicBezTo>
                  <a:lnTo>
                    <a:pt x="2103627" y="1749394"/>
                  </a:lnTo>
                  <a:cubicBezTo>
                    <a:pt x="2100330" y="1751959"/>
                    <a:pt x="2098864" y="1756355"/>
                    <a:pt x="2100330" y="1760385"/>
                  </a:cubicBezTo>
                  <a:cubicBezTo>
                    <a:pt x="2101795" y="1764415"/>
                    <a:pt x="2105459" y="1766979"/>
                    <a:pt x="2109855" y="1766979"/>
                  </a:cubicBezTo>
                  <a:cubicBezTo>
                    <a:pt x="2110221" y="1766979"/>
                    <a:pt x="2110954" y="1766979"/>
                    <a:pt x="2111320" y="1766613"/>
                  </a:cubicBezTo>
                  <a:lnTo>
                    <a:pt x="2164808" y="1924878"/>
                  </a:lnTo>
                  <a:lnTo>
                    <a:pt x="2221960" y="2091204"/>
                  </a:lnTo>
                  <a:cubicBezTo>
                    <a:pt x="2221960" y="2091570"/>
                    <a:pt x="2221227" y="2091937"/>
                    <a:pt x="2221227" y="2092303"/>
                  </a:cubicBezTo>
                  <a:cubicBezTo>
                    <a:pt x="2221593" y="2093768"/>
                    <a:pt x="2223425" y="2094501"/>
                    <a:pt x="2224524" y="2093768"/>
                  </a:cubicBezTo>
                  <a:cubicBezTo>
                    <a:pt x="2224524" y="2093768"/>
                    <a:pt x="2224524" y="2093402"/>
                    <a:pt x="2224524" y="2093402"/>
                  </a:cubicBezTo>
                  <a:lnTo>
                    <a:pt x="2415762" y="2144325"/>
                  </a:lnTo>
                  <a:lnTo>
                    <a:pt x="2601870" y="2193051"/>
                  </a:lnTo>
                  <a:cubicBezTo>
                    <a:pt x="2601504" y="2194150"/>
                    <a:pt x="2601504" y="2195249"/>
                    <a:pt x="2601870" y="2195981"/>
                  </a:cubicBezTo>
                  <a:cubicBezTo>
                    <a:pt x="2602969" y="2198912"/>
                    <a:pt x="2605900" y="2201111"/>
                    <a:pt x="2609197" y="2201111"/>
                  </a:cubicBezTo>
                  <a:cubicBezTo>
                    <a:pt x="2610296" y="2201111"/>
                    <a:pt x="2611029" y="2200744"/>
                    <a:pt x="2612128" y="2200378"/>
                  </a:cubicBezTo>
                  <a:cubicBezTo>
                    <a:pt x="2613227" y="2200011"/>
                    <a:pt x="2613594" y="2198912"/>
                    <a:pt x="2614326" y="2198546"/>
                  </a:cubicBezTo>
                  <a:lnTo>
                    <a:pt x="2686865" y="2246172"/>
                  </a:lnTo>
                  <a:cubicBezTo>
                    <a:pt x="2718005" y="2266688"/>
                    <a:pt x="2749511" y="2286838"/>
                    <a:pt x="2760869" y="2293798"/>
                  </a:cubicBezTo>
                  <a:cubicBezTo>
                    <a:pt x="2760502" y="2295264"/>
                    <a:pt x="2760502" y="2296729"/>
                    <a:pt x="2760869" y="2297828"/>
                  </a:cubicBezTo>
                  <a:cubicBezTo>
                    <a:pt x="2761968" y="2300393"/>
                    <a:pt x="2764166" y="2301858"/>
                    <a:pt x="2766730" y="2301858"/>
                  </a:cubicBezTo>
                  <a:cubicBezTo>
                    <a:pt x="2767463" y="2301858"/>
                    <a:pt x="2768196" y="2301858"/>
                    <a:pt x="2768928" y="2301492"/>
                  </a:cubicBezTo>
                  <a:cubicBezTo>
                    <a:pt x="2772226" y="2300026"/>
                    <a:pt x="2773691" y="2296363"/>
                    <a:pt x="2772592" y="2293066"/>
                  </a:cubicBezTo>
                  <a:cubicBezTo>
                    <a:pt x="2772226" y="2292333"/>
                    <a:pt x="2771493" y="2291967"/>
                    <a:pt x="2770760" y="2291234"/>
                  </a:cubicBezTo>
                  <a:cubicBezTo>
                    <a:pt x="2780285" y="2274382"/>
                    <a:pt x="2815455" y="2213200"/>
                    <a:pt x="2849527" y="2152019"/>
                  </a:cubicBezTo>
                  <a:cubicBezTo>
                    <a:pt x="2881766" y="2094867"/>
                    <a:pt x="2913639" y="2038449"/>
                    <a:pt x="2925729" y="2016834"/>
                  </a:cubicBezTo>
                  <a:cubicBezTo>
                    <a:pt x="2926828" y="2017566"/>
                    <a:pt x="2928293" y="2017933"/>
                    <a:pt x="2929392" y="2017933"/>
                  </a:cubicBezTo>
                  <a:cubicBezTo>
                    <a:pt x="2935620" y="2017933"/>
                    <a:pt x="2940749" y="2012804"/>
                    <a:pt x="2940749" y="2006576"/>
                  </a:cubicBezTo>
                  <a:cubicBezTo>
                    <a:pt x="2940749" y="2005110"/>
                    <a:pt x="2940383" y="2003645"/>
                    <a:pt x="2940016" y="2002546"/>
                  </a:cubicBezTo>
                  <a:cubicBezTo>
                    <a:pt x="2938917" y="1999615"/>
                    <a:pt x="2936353" y="1997050"/>
                    <a:pt x="2933056" y="1995951"/>
                  </a:cubicBezTo>
                  <a:lnTo>
                    <a:pt x="2964562" y="1818269"/>
                  </a:lnTo>
                  <a:lnTo>
                    <a:pt x="2996801" y="1631794"/>
                  </a:lnTo>
                  <a:cubicBezTo>
                    <a:pt x="2998267" y="1631061"/>
                    <a:pt x="2999000" y="1629230"/>
                    <a:pt x="2998267" y="1628131"/>
                  </a:cubicBezTo>
                  <a:cubicBezTo>
                    <a:pt x="2997901" y="1627398"/>
                    <a:pt x="2997534" y="1627031"/>
                    <a:pt x="2996801" y="1626665"/>
                  </a:cubicBezTo>
                  <a:lnTo>
                    <a:pt x="2950641" y="1454478"/>
                  </a:lnTo>
                  <a:lnTo>
                    <a:pt x="2903747" y="1280459"/>
                  </a:lnTo>
                  <a:cubicBezTo>
                    <a:pt x="2903747" y="1280093"/>
                    <a:pt x="2904113" y="1280093"/>
                    <a:pt x="2904113" y="1279727"/>
                  </a:cubicBezTo>
                  <a:cubicBezTo>
                    <a:pt x="2903747" y="1278261"/>
                    <a:pt x="2902282" y="1277895"/>
                    <a:pt x="2901183" y="1278261"/>
                  </a:cubicBezTo>
                  <a:close/>
                  <a:moveTo>
                    <a:pt x="2224524" y="2090105"/>
                  </a:moveTo>
                  <a:lnTo>
                    <a:pt x="2224524" y="2090105"/>
                  </a:lnTo>
                  <a:lnTo>
                    <a:pt x="2168106" y="1923413"/>
                  </a:lnTo>
                  <a:lnTo>
                    <a:pt x="2121578" y="1787862"/>
                  </a:lnTo>
                  <a:lnTo>
                    <a:pt x="2177264" y="1908759"/>
                  </a:lnTo>
                  <a:lnTo>
                    <a:pt x="2245040" y="2054202"/>
                  </a:lnTo>
                  <a:cubicBezTo>
                    <a:pt x="2242476" y="2056034"/>
                    <a:pt x="2241377" y="2059331"/>
                    <a:pt x="2242476" y="2062262"/>
                  </a:cubicBezTo>
                  <a:cubicBezTo>
                    <a:pt x="2243575" y="2065193"/>
                    <a:pt x="2246139" y="2067024"/>
                    <a:pt x="2249436" y="2067024"/>
                  </a:cubicBezTo>
                  <a:cubicBezTo>
                    <a:pt x="2252001" y="2067024"/>
                    <a:pt x="2254199" y="2065925"/>
                    <a:pt x="2254932" y="2063727"/>
                  </a:cubicBezTo>
                  <a:lnTo>
                    <a:pt x="2428218" y="2128572"/>
                  </a:lnTo>
                  <a:lnTo>
                    <a:pt x="2574027" y="2182793"/>
                  </a:lnTo>
                  <a:lnTo>
                    <a:pt x="2416128" y="2140662"/>
                  </a:lnTo>
                  <a:lnTo>
                    <a:pt x="2224524" y="2090105"/>
                  </a:lnTo>
                  <a:close/>
                  <a:moveTo>
                    <a:pt x="1975769" y="1509431"/>
                  </a:moveTo>
                  <a:cubicBezTo>
                    <a:pt x="1976135" y="1507966"/>
                    <a:pt x="1976135" y="1506501"/>
                    <a:pt x="1975769" y="1504669"/>
                  </a:cubicBezTo>
                  <a:lnTo>
                    <a:pt x="2103261" y="1471697"/>
                  </a:lnTo>
                  <a:cubicBezTo>
                    <a:pt x="2157115" y="1457775"/>
                    <a:pt x="2210969" y="1443487"/>
                    <a:pt x="2231119" y="1438358"/>
                  </a:cubicBezTo>
                  <a:cubicBezTo>
                    <a:pt x="2231851" y="1439824"/>
                    <a:pt x="2232950" y="1441289"/>
                    <a:pt x="2234416" y="1442022"/>
                  </a:cubicBezTo>
                  <a:lnTo>
                    <a:pt x="2172502" y="1594426"/>
                  </a:lnTo>
                  <a:lnTo>
                    <a:pt x="2110954" y="1746830"/>
                  </a:lnTo>
                  <a:cubicBezTo>
                    <a:pt x="2110221" y="1746830"/>
                    <a:pt x="2109855" y="1746097"/>
                    <a:pt x="2109122" y="1746097"/>
                  </a:cubicBezTo>
                  <a:cubicBezTo>
                    <a:pt x="2108023" y="1746097"/>
                    <a:pt x="2106924" y="1746463"/>
                    <a:pt x="2105825" y="1746830"/>
                  </a:cubicBezTo>
                  <a:cubicBezTo>
                    <a:pt x="2094834" y="1727779"/>
                    <a:pt x="2067358" y="1679054"/>
                    <a:pt x="2039515" y="1629962"/>
                  </a:cubicBezTo>
                  <a:cubicBezTo>
                    <a:pt x="2011672" y="1580871"/>
                    <a:pt x="1983096" y="1530680"/>
                    <a:pt x="1972472" y="1512362"/>
                  </a:cubicBezTo>
                  <a:cubicBezTo>
                    <a:pt x="1973571" y="1511263"/>
                    <a:pt x="1975036" y="1510530"/>
                    <a:pt x="1975769" y="1509431"/>
                  </a:cubicBezTo>
                  <a:lnTo>
                    <a:pt x="1975769" y="1509431"/>
                  </a:lnTo>
                  <a:close/>
                  <a:moveTo>
                    <a:pt x="2475478" y="1369850"/>
                  </a:moveTo>
                  <a:cubicBezTo>
                    <a:pt x="2476210" y="1371315"/>
                    <a:pt x="2477676" y="1372781"/>
                    <a:pt x="2479141" y="1373514"/>
                  </a:cubicBezTo>
                  <a:cubicBezTo>
                    <a:pt x="2474379" y="1391465"/>
                    <a:pt x="2461190" y="1439091"/>
                    <a:pt x="2448734" y="1486351"/>
                  </a:cubicBezTo>
                  <a:lnTo>
                    <a:pt x="2420158" y="1595159"/>
                  </a:lnTo>
                  <a:cubicBezTo>
                    <a:pt x="2419425" y="1595159"/>
                    <a:pt x="2419059" y="1594792"/>
                    <a:pt x="2418693" y="1594792"/>
                  </a:cubicBezTo>
                  <a:cubicBezTo>
                    <a:pt x="2417227" y="1594792"/>
                    <a:pt x="2415395" y="1595159"/>
                    <a:pt x="2413930" y="1595525"/>
                  </a:cubicBezTo>
                  <a:cubicBezTo>
                    <a:pt x="2412831" y="1595891"/>
                    <a:pt x="2411732" y="1596624"/>
                    <a:pt x="2410633" y="1597723"/>
                  </a:cubicBezTo>
                  <a:lnTo>
                    <a:pt x="2330401" y="1519689"/>
                  </a:lnTo>
                  <a:cubicBezTo>
                    <a:pt x="2295597" y="1485618"/>
                    <a:pt x="2260793" y="1452280"/>
                    <a:pt x="2246872" y="1439091"/>
                  </a:cubicBezTo>
                  <a:cubicBezTo>
                    <a:pt x="2247971" y="1437626"/>
                    <a:pt x="2248337" y="1435428"/>
                    <a:pt x="2247971" y="1433596"/>
                  </a:cubicBezTo>
                  <a:lnTo>
                    <a:pt x="2361541" y="1402089"/>
                  </a:lnTo>
                  <a:cubicBezTo>
                    <a:pt x="2409534" y="1388900"/>
                    <a:pt x="2457526" y="1374979"/>
                    <a:pt x="2475478" y="1369850"/>
                  </a:cubicBezTo>
                  <a:close/>
                  <a:moveTo>
                    <a:pt x="2768196" y="2098531"/>
                  </a:moveTo>
                  <a:lnTo>
                    <a:pt x="2749878" y="2109155"/>
                  </a:lnTo>
                  <a:lnTo>
                    <a:pt x="2744383" y="2056034"/>
                  </a:lnTo>
                  <a:cubicBezTo>
                    <a:pt x="2744749" y="2056034"/>
                    <a:pt x="2744749" y="2056034"/>
                    <a:pt x="2745115" y="2056034"/>
                  </a:cubicBezTo>
                  <a:cubicBezTo>
                    <a:pt x="2747313" y="2055301"/>
                    <a:pt x="2749145" y="2053469"/>
                    <a:pt x="2749878" y="2051271"/>
                  </a:cubicBezTo>
                  <a:cubicBezTo>
                    <a:pt x="2750244" y="2050172"/>
                    <a:pt x="2750244" y="2048707"/>
                    <a:pt x="2749878" y="2047607"/>
                  </a:cubicBezTo>
                  <a:lnTo>
                    <a:pt x="2827545" y="2031121"/>
                  </a:lnTo>
                  <a:lnTo>
                    <a:pt x="2818386" y="2069222"/>
                  </a:lnTo>
                  <a:lnTo>
                    <a:pt x="2768196" y="2098531"/>
                  </a:lnTo>
                  <a:close/>
                  <a:moveTo>
                    <a:pt x="2239545" y="1443487"/>
                  </a:moveTo>
                  <a:cubicBezTo>
                    <a:pt x="2240644" y="1443487"/>
                    <a:pt x="2241743" y="1443121"/>
                    <a:pt x="2242842" y="1442755"/>
                  </a:cubicBezTo>
                  <a:cubicBezTo>
                    <a:pt x="2243575" y="1442388"/>
                    <a:pt x="2243575" y="1441656"/>
                    <a:pt x="2244307" y="1441289"/>
                  </a:cubicBezTo>
                  <a:cubicBezTo>
                    <a:pt x="2257863" y="1454478"/>
                    <a:pt x="2292666" y="1488549"/>
                    <a:pt x="2327470" y="1522254"/>
                  </a:cubicBezTo>
                  <a:lnTo>
                    <a:pt x="2408435" y="1600288"/>
                  </a:lnTo>
                  <a:cubicBezTo>
                    <a:pt x="2405870" y="1603585"/>
                    <a:pt x="2405137" y="1607981"/>
                    <a:pt x="2406603" y="1612011"/>
                  </a:cubicBezTo>
                  <a:lnTo>
                    <a:pt x="2263358" y="1680519"/>
                  </a:lnTo>
                  <a:lnTo>
                    <a:pt x="2117182" y="1750493"/>
                  </a:lnTo>
                  <a:cubicBezTo>
                    <a:pt x="2116449" y="1749394"/>
                    <a:pt x="2115717" y="1748295"/>
                    <a:pt x="2114618" y="1747562"/>
                  </a:cubicBezTo>
                  <a:lnTo>
                    <a:pt x="2176165" y="1595891"/>
                  </a:lnTo>
                  <a:lnTo>
                    <a:pt x="2237713" y="1442755"/>
                  </a:lnTo>
                  <a:cubicBezTo>
                    <a:pt x="2238446" y="1443121"/>
                    <a:pt x="2238812" y="1443487"/>
                    <a:pt x="2239545" y="1443487"/>
                  </a:cubicBezTo>
                  <a:close/>
                  <a:moveTo>
                    <a:pt x="2749878" y="2044310"/>
                  </a:moveTo>
                  <a:cubicBezTo>
                    <a:pt x="2749511" y="2043578"/>
                    <a:pt x="2748779" y="2043211"/>
                    <a:pt x="2748412" y="2042845"/>
                  </a:cubicBezTo>
                  <a:cubicBezTo>
                    <a:pt x="2758304" y="2031121"/>
                    <a:pt x="2780652" y="2004011"/>
                    <a:pt x="2802633" y="1976901"/>
                  </a:cubicBezTo>
                  <a:lnTo>
                    <a:pt x="2855388" y="1912422"/>
                  </a:lnTo>
                  <a:cubicBezTo>
                    <a:pt x="2855755" y="1912422"/>
                    <a:pt x="2856121" y="1912789"/>
                    <a:pt x="2856487" y="1912789"/>
                  </a:cubicBezTo>
                  <a:lnTo>
                    <a:pt x="2829011" y="2027092"/>
                  </a:lnTo>
                  <a:lnTo>
                    <a:pt x="2749878" y="2044310"/>
                  </a:lnTo>
                  <a:close/>
                  <a:moveTo>
                    <a:pt x="2745115" y="2039548"/>
                  </a:moveTo>
                  <a:lnTo>
                    <a:pt x="2745115" y="2038815"/>
                  </a:lnTo>
                  <a:lnTo>
                    <a:pt x="2765997" y="2014635"/>
                  </a:lnTo>
                  <a:lnTo>
                    <a:pt x="2745848" y="2039548"/>
                  </a:lnTo>
                  <a:cubicBezTo>
                    <a:pt x="2745482" y="2039914"/>
                    <a:pt x="2745482" y="2039548"/>
                    <a:pt x="2745115" y="2039548"/>
                  </a:cubicBezTo>
                  <a:close/>
                  <a:moveTo>
                    <a:pt x="2850992" y="1899233"/>
                  </a:moveTo>
                  <a:cubicBezTo>
                    <a:pt x="2849893" y="1901798"/>
                    <a:pt x="2849893" y="1904729"/>
                    <a:pt x="2850992" y="1907293"/>
                  </a:cubicBezTo>
                  <a:cubicBezTo>
                    <a:pt x="2851358" y="1908392"/>
                    <a:pt x="2852091" y="1908759"/>
                    <a:pt x="2852824" y="1909858"/>
                  </a:cubicBezTo>
                  <a:lnTo>
                    <a:pt x="2746947" y="2031488"/>
                  </a:lnTo>
                  <a:lnTo>
                    <a:pt x="2777721" y="1867727"/>
                  </a:lnTo>
                  <a:lnTo>
                    <a:pt x="2800801" y="1744265"/>
                  </a:lnTo>
                  <a:lnTo>
                    <a:pt x="2801534" y="1744265"/>
                  </a:lnTo>
                  <a:cubicBezTo>
                    <a:pt x="2807029" y="1759652"/>
                    <a:pt x="2817287" y="1789327"/>
                    <a:pt x="2827912" y="1818635"/>
                  </a:cubicBezTo>
                  <a:lnTo>
                    <a:pt x="2855388" y="1894837"/>
                  </a:lnTo>
                  <a:cubicBezTo>
                    <a:pt x="2853556" y="1895936"/>
                    <a:pt x="2851725" y="1897402"/>
                    <a:pt x="2850992" y="1899233"/>
                  </a:cubicBezTo>
                  <a:close/>
                  <a:moveTo>
                    <a:pt x="2805564" y="1695174"/>
                  </a:moveTo>
                  <a:cubicBezTo>
                    <a:pt x="2804465" y="1699204"/>
                    <a:pt x="2803366" y="1704333"/>
                    <a:pt x="2802267" y="1709461"/>
                  </a:cubicBezTo>
                  <a:lnTo>
                    <a:pt x="2800069" y="1720452"/>
                  </a:lnTo>
                  <a:cubicBezTo>
                    <a:pt x="2799702" y="1720452"/>
                    <a:pt x="2799702" y="1720086"/>
                    <a:pt x="2799336" y="1720086"/>
                  </a:cubicBezTo>
                  <a:cubicBezTo>
                    <a:pt x="2798969" y="1720086"/>
                    <a:pt x="2798237" y="1720452"/>
                    <a:pt x="2797870" y="1720452"/>
                  </a:cubicBezTo>
                  <a:lnTo>
                    <a:pt x="2787612" y="1684549"/>
                  </a:lnTo>
                  <a:lnTo>
                    <a:pt x="2801534" y="1687480"/>
                  </a:lnTo>
                  <a:cubicBezTo>
                    <a:pt x="2801534" y="1688579"/>
                    <a:pt x="2801168" y="1689678"/>
                    <a:pt x="2801534" y="1690777"/>
                  </a:cubicBezTo>
                  <a:cubicBezTo>
                    <a:pt x="2802267" y="1692609"/>
                    <a:pt x="2803732" y="1694074"/>
                    <a:pt x="2805564" y="1695174"/>
                  </a:cubicBezTo>
                  <a:lnTo>
                    <a:pt x="2805564" y="1695174"/>
                  </a:lnTo>
                  <a:close/>
                  <a:moveTo>
                    <a:pt x="2794207" y="1721551"/>
                  </a:moveTo>
                  <a:cubicBezTo>
                    <a:pt x="2791642" y="1722650"/>
                    <a:pt x="2789444" y="1724848"/>
                    <a:pt x="2788345" y="1727046"/>
                  </a:cubicBezTo>
                  <a:lnTo>
                    <a:pt x="2609564" y="1668430"/>
                  </a:lnTo>
                  <a:lnTo>
                    <a:pt x="2448001" y="1615675"/>
                  </a:lnTo>
                  <a:lnTo>
                    <a:pt x="2613594" y="1649379"/>
                  </a:lnTo>
                  <a:lnTo>
                    <a:pt x="2783216" y="1683450"/>
                  </a:lnTo>
                  <a:lnTo>
                    <a:pt x="2794207" y="1721551"/>
                  </a:lnTo>
                  <a:close/>
                  <a:moveTo>
                    <a:pt x="2734491" y="2051637"/>
                  </a:moveTo>
                  <a:cubicBezTo>
                    <a:pt x="2734857" y="2052004"/>
                    <a:pt x="2734857" y="2052370"/>
                    <a:pt x="2735224" y="2052370"/>
                  </a:cubicBezTo>
                  <a:lnTo>
                    <a:pt x="2707747" y="2082411"/>
                  </a:lnTo>
                  <a:lnTo>
                    <a:pt x="2734491" y="2051637"/>
                  </a:lnTo>
                  <a:close/>
                  <a:moveTo>
                    <a:pt x="2859785" y="1913521"/>
                  </a:moveTo>
                  <a:cubicBezTo>
                    <a:pt x="2860151" y="1913521"/>
                    <a:pt x="2860151" y="1913888"/>
                    <a:pt x="2860517" y="1913888"/>
                  </a:cubicBezTo>
                  <a:cubicBezTo>
                    <a:pt x="2861616" y="1913888"/>
                    <a:pt x="2863082" y="1913521"/>
                    <a:pt x="2864181" y="1913155"/>
                  </a:cubicBezTo>
                  <a:cubicBezTo>
                    <a:pt x="2864181" y="1913155"/>
                    <a:pt x="2864181" y="1912789"/>
                    <a:pt x="2864547" y="1912789"/>
                  </a:cubicBezTo>
                  <a:lnTo>
                    <a:pt x="2893489" y="1956385"/>
                  </a:lnTo>
                  <a:cubicBezTo>
                    <a:pt x="2904113" y="1972871"/>
                    <a:pt x="2915471" y="1988991"/>
                    <a:pt x="2922065" y="1998882"/>
                  </a:cubicBezTo>
                  <a:cubicBezTo>
                    <a:pt x="2919867" y="2001080"/>
                    <a:pt x="2918401" y="2004378"/>
                    <a:pt x="2918768" y="2007675"/>
                  </a:cubicBezTo>
                  <a:cubicBezTo>
                    <a:pt x="2902282" y="2010972"/>
                    <a:pt x="2868943" y="2017933"/>
                    <a:pt x="2835605" y="2025626"/>
                  </a:cubicBezTo>
                  <a:lnTo>
                    <a:pt x="2833407" y="2025993"/>
                  </a:lnTo>
                  <a:lnTo>
                    <a:pt x="2859785" y="1913521"/>
                  </a:lnTo>
                  <a:close/>
                  <a:moveTo>
                    <a:pt x="2863082" y="1893738"/>
                  </a:moveTo>
                  <a:cubicBezTo>
                    <a:pt x="2862349" y="1893372"/>
                    <a:pt x="2861250" y="1893006"/>
                    <a:pt x="2860151" y="1893006"/>
                  </a:cubicBezTo>
                  <a:cubicBezTo>
                    <a:pt x="2859785" y="1893006"/>
                    <a:pt x="2859785" y="1893006"/>
                    <a:pt x="2859418" y="1893006"/>
                  </a:cubicBezTo>
                  <a:lnTo>
                    <a:pt x="2846596" y="1837320"/>
                  </a:lnTo>
                  <a:cubicBezTo>
                    <a:pt x="2851725" y="1848310"/>
                    <a:pt x="2856854" y="1859301"/>
                    <a:pt x="2862349" y="1870292"/>
                  </a:cubicBezTo>
                  <a:lnTo>
                    <a:pt x="2868211" y="1882381"/>
                  </a:lnTo>
                  <a:lnTo>
                    <a:pt x="2863082" y="1893738"/>
                  </a:lnTo>
                  <a:close/>
                  <a:moveTo>
                    <a:pt x="2851358" y="1872123"/>
                  </a:moveTo>
                  <a:lnTo>
                    <a:pt x="2831941" y="1817170"/>
                  </a:lnTo>
                  <a:cubicBezTo>
                    <a:pt x="2826080" y="1800318"/>
                    <a:pt x="2819852" y="1783465"/>
                    <a:pt x="2814723" y="1769177"/>
                  </a:cubicBezTo>
                  <a:cubicBezTo>
                    <a:pt x="2821683" y="1783832"/>
                    <a:pt x="2830110" y="1801417"/>
                    <a:pt x="2839269" y="1821200"/>
                  </a:cubicBezTo>
                  <a:lnTo>
                    <a:pt x="2851358" y="1872123"/>
                  </a:lnTo>
                  <a:close/>
                  <a:moveTo>
                    <a:pt x="2805930" y="1742067"/>
                  </a:moveTo>
                  <a:cubicBezTo>
                    <a:pt x="2811059" y="1739869"/>
                    <a:pt x="2813257" y="1733641"/>
                    <a:pt x="2810693" y="1728878"/>
                  </a:cubicBezTo>
                  <a:cubicBezTo>
                    <a:pt x="2810693" y="1728878"/>
                    <a:pt x="2810693" y="1728878"/>
                    <a:pt x="2810693" y="1728878"/>
                  </a:cubicBezTo>
                  <a:lnTo>
                    <a:pt x="2816555" y="1725947"/>
                  </a:lnTo>
                  <a:cubicBezTo>
                    <a:pt x="2820951" y="1745731"/>
                    <a:pt x="2826813" y="1771009"/>
                    <a:pt x="2833041" y="1796288"/>
                  </a:cubicBezTo>
                  <a:lnTo>
                    <a:pt x="2834506" y="1802516"/>
                  </a:lnTo>
                  <a:cubicBezTo>
                    <a:pt x="2821683" y="1775772"/>
                    <a:pt x="2811426" y="1753791"/>
                    <a:pt x="2805930" y="1742067"/>
                  </a:cubicBezTo>
                  <a:lnTo>
                    <a:pt x="2805930" y="1742067"/>
                  </a:lnTo>
                  <a:close/>
                  <a:moveTo>
                    <a:pt x="2808861" y="1725581"/>
                  </a:moveTo>
                  <a:cubicBezTo>
                    <a:pt x="2807762" y="1724116"/>
                    <a:pt x="2806663" y="1723017"/>
                    <a:pt x="2805198" y="1721918"/>
                  </a:cubicBezTo>
                  <a:lnTo>
                    <a:pt x="2809960" y="1696273"/>
                  </a:lnTo>
                  <a:lnTo>
                    <a:pt x="2809960" y="1696273"/>
                  </a:lnTo>
                  <a:cubicBezTo>
                    <a:pt x="2811426" y="1702501"/>
                    <a:pt x="2813257" y="1710927"/>
                    <a:pt x="2815822" y="1721918"/>
                  </a:cubicBezTo>
                  <a:lnTo>
                    <a:pt x="2808861" y="1725581"/>
                  </a:lnTo>
                  <a:close/>
                  <a:moveTo>
                    <a:pt x="2818020" y="1714957"/>
                  </a:moveTo>
                  <a:lnTo>
                    <a:pt x="2819852" y="1719719"/>
                  </a:lnTo>
                  <a:lnTo>
                    <a:pt x="2819119" y="1720086"/>
                  </a:lnTo>
                  <a:cubicBezTo>
                    <a:pt x="2818753" y="1718254"/>
                    <a:pt x="2818386" y="1716789"/>
                    <a:pt x="2818020" y="1714957"/>
                  </a:cubicBezTo>
                  <a:lnTo>
                    <a:pt x="2818020" y="1714957"/>
                  </a:lnTo>
                  <a:close/>
                  <a:moveTo>
                    <a:pt x="2686865" y="1350433"/>
                  </a:moveTo>
                  <a:lnTo>
                    <a:pt x="2741452" y="1539839"/>
                  </a:lnTo>
                  <a:lnTo>
                    <a:pt x="2782117" y="1680153"/>
                  </a:lnTo>
                  <a:lnTo>
                    <a:pt x="2614326" y="1645716"/>
                  </a:lnTo>
                  <a:lnTo>
                    <a:pt x="2431515" y="1609080"/>
                  </a:lnTo>
                  <a:cubicBezTo>
                    <a:pt x="2431881" y="1607248"/>
                    <a:pt x="2431515" y="1605050"/>
                    <a:pt x="2430782" y="1603218"/>
                  </a:cubicBezTo>
                  <a:cubicBezTo>
                    <a:pt x="2430416" y="1602119"/>
                    <a:pt x="2429317" y="1601387"/>
                    <a:pt x="2428584" y="1600654"/>
                  </a:cubicBezTo>
                  <a:lnTo>
                    <a:pt x="2554244" y="1478291"/>
                  </a:lnTo>
                  <a:lnTo>
                    <a:pt x="2685766" y="1349700"/>
                  </a:lnTo>
                  <a:cubicBezTo>
                    <a:pt x="2686132" y="1349700"/>
                    <a:pt x="2686498" y="1350433"/>
                    <a:pt x="2686865" y="1350433"/>
                  </a:cubicBezTo>
                  <a:close/>
                  <a:moveTo>
                    <a:pt x="2118281" y="1760751"/>
                  </a:moveTo>
                  <a:cubicBezTo>
                    <a:pt x="2119014" y="1758553"/>
                    <a:pt x="2119014" y="1756355"/>
                    <a:pt x="2118281" y="1754157"/>
                  </a:cubicBezTo>
                  <a:lnTo>
                    <a:pt x="2264457" y="1684549"/>
                  </a:lnTo>
                  <a:lnTo>
                    <a:pt x="2408068" y="1614942"/>
                  </a:lnTo>
                  <a:cubicBezTo>
                    <a:pt x="2409167" y="1616774"/>
                    <a:pt x="2410999" y="1618605"/>
                    <a:pt x="2413197" y="1619338"/>
                  </a:cubicBezTo>
                  <a:lnTo>
                    <a:pt x="2355313" y="1805080"/>
                  </a:lnTo>
                  <a:lnTo>
                    <a:pt x="2294864" y="1999615"/>
                  </a:lnTo>
                  <a:lnTo>
                    <a:pt x="2204008" y="1878718"/>
                  </a:lnTo>
                  <a:cubicBezTo>
                    <a:pt x="2167006" y="1829626"/>
                    <a:pt x="2129638" y="1780534"/>
                    <a:pt x="2116083" y="1762949"/>
                  </a:cubicBezTo>
                  <a:cubicBezTo>
                    <a:pt x="2116816" y="1761850"/>
                    <a:pt x="2117915" y="1761484"/>
                    <a:pt x="2118281" y="1760751"/>
                  </a:cubicBezTo>
                  <a:lnTo>
                    <a:pt x="2118281" y="1760751"/>
                  </a:lnTo>
                  <a:close/>
                  <a:moveTo>
                    <a:pt x="2297429" y="2002546"/>
                  </a:moveTo>
                  <a:lnTo>
                    <a:pt x="2358977" y="1806546"/>
                  </a:lnTo>
                  <a:lnTo>
                    <a:pt x="2416494" y="1620803"/>
                  </a:lnTo>
                  <a:cubicBezTo>
                    <a:pt x="2417227" y="1620803"/>
                    <a:pt x="2417960" y="1621536"/>
                    <a:pt x="2418693" y="1621536"/>
                  </a:cubicBezTo>
                  <a:cubicBezTo>
                    <a:pt x="2423822" y="1621536"/>
                    <a:pt x="2428218" y="1618605"/>
                    <a:pt x="2430416" y="1614209"/>
                  </a:cubicBezTo>
                  <a:lnTo>
                    <a:pt x="2608465" y="1672826"/>
                  </a:lnTo>
                  <a:lnTo>
                    <a:pt x="2787612" y="1731076"/>
                  </a:lnTo>
                  <a:cubicBezTo>
                    <a:pt x="2787246" y="1733275"/>
                    <a:pt x="2787246" y="1735473"/>
                    <a:pt x="2787979" y="1737671"/>
                  </a:cubicBezTo>
                  <a:cubicBezTo>
                    <a:pt x="2789444" y="1740968"/>
                    <a:pt x="2792009" y="1743166"/>
                    <a:pt x="2795306" y="1744265"/>
                  </a:cubicBezTo>
                  <a:cubicBezTo>
                    <a:pt x="2790910" y="1768445"/>
                    <a:pt x="2779553" y="1829626"/>
                    <a:pt x="2768562" y="1890441"/>
                  </a:cubicBezTo>
                  <a:lnTo>
                    <a:pt x="2742184" y="2037350"/>
                  </a:lnTo>
                  <a:lnTo>
                    <a:pt x="2739620" y="2040280"/>
                  </a:lnTo>
                  <a:cubicBezTo>
                    <a:pt x="2739254" y="2040280"/>
                    <a:pt x="2738887" y="2040280"/>
                    <a:pt x="2738521" y="2040280"/>
                  </a:cubicBezTo>
                  <a:cubicBezTo>
                    <a:pt x="2736323" y="2041013"/>
                    <a:pt x="2734491" y="2042845"/>
                    <a:pt x="2733758" y="2045043"/>
                  </a:cubicBezTo>
                  <a:cubicBezTo>
                    <a:pt x="2733392" y="2045776"/>
                    <a:pt x="2733758" y="2046508"/>
                    <a:pt x="2733758" y="2047241"/>
                  </a:cubicBezTo>
                  <a:lnTo>
                    <a:pt x="2733025" y="2047974"/>
                  </a:lnTo>
                  <a:lnTo>
                    <a:pt x="2612495" y="2186456"/>
                  </a:lnTo>
                  <a:cubicBezTo>
                    <a:pt x="2610663" y="2185357"/>
                    <a:pt x="2608098" y="2184991"/>
                    <a:pt x="2605900" y="2185724"/>
                  </a:cubicBezTo>
                  <a:cubicBezTo>
                    <a:pt x="2604801" y="2186090"/>
                    <a:pt x="2604435" y="2187189"/>
                    <a:pt x="2603702" y="2187922"/>
                  </a:cubicBezTo>
                  <a:lnTo>
                    <a:pt x="2453130" y="2096333"/>
                  </a:lnTo>
                  <a:cubicBezTo>
                    <a:pt x="2377661" y="2050905"/>
                    <a:pt x="2302924" y="2005843"/>
                    <a:pt x="2297429" y="2002546"/>
                  </a:cubicBezTo>
                  <a:cubicBezTo>
                    <a:pt x="2297795" y="2002546"/>
                    <a:pt x="2297795" y="2002546"/>
                    <a:pt x="2297429" y="2002546"/>
                  </a:cubicBezTo>
                  <a:cubicBezTo>
                    <a:pt x="2297429" y="2002179"/>
                    <a:pt x="2297795" y="2002179"/>
                    <a:pt x="2297429" y="2002546"/>
                  </a:cubicBezTo>
                  <a:lnTo>
                    <a:pt x="2297429" y="2002546"/>
                  </a:lnTo>
                  <a:close/>
                  <a:moveTo>
                    <a:pt x="2896420" y="1954553"/>
                  </a:moveTo>
                  <a:lnTo>
                    <a:pt x="2866745" y="1910591"/>
                  </a:lnTo>
                  <a:cubicBezTo>
                    <a:pt x="2867844" y="1909858"/>
                    <a:pt x="2868943" y="1909125"/>
                    <a:pt x="2869676" y="1908026"/>
                  </a:cubicBezTo>
                  <a:cubicBezTo>
                    <a:pt x="2871508" y="1903630"/>
                    <a:pt x="2870409" y="1898501"/>
                    <a:pt x="2866379" y="1895570"/>
                  </a:cubicBezTo>
                  <a:lnTo>
                    <a:pt x="2870409" y="1887510"/>
                  </a:lnTo>
                  <a:lnTo>
                    <a:pt x="2916936" y="1984961"/>
                  </a:lnTo>
                  <a:cubicBezTo>
                    <a:pt x="2910708" y="1975436"/>
                    <a:pt x="2903747" y="1964811"/>
                    <a:pt x="2896420" y="1954553"/>
                  </a:cubicBezTo>
                  <a:lnTo>
                    <a:pt x="2896420" y="1954553"/>
                  </a:lnTo>
                  <a:close/>
                  <a:moveTo>
                    <a:pt x="2801168" y="1684183"/>
                  </a:moveTo>
                  <a:lnTo>
                    <a:pt x="2786147" y="1680886"/>
                  </a:lnTo>
                  <a:lnTo>
                    <a:pt x="2745115" y="1538740"/>
                  </a:lnTo>
                  <a:lnTo>
                    <a:pt x="2705183" y="1401723"/>
                  </a:lnTo>
                  <a:lnTo>
                    <a:pt x="2746214" y="1517491"/>
                  </a:lnTo>
                  <a:lnTo>
                    <a:pt x="2804831" y="1680519"/>
                  </a:lnTo>
                  <a:cubicBezTo>
                    <a:pt x="2803732" y="1680886"/>
                    <a:pt x="2802267" y="1682351"/>
                    <a:pt x="2801168" y="1684183"/>
                  </a:cubicBezTo>
                  <a:lnTo>
                    <a:pt x="2801168" y="1684183"/>
                  </a:lnTo>
                  <a:close/>
                  <a:moveTo>
                    <a:pt x="2676607" y="2121978"/>
                  </a:moveTo>
                  <a:lnTo>
                    <a:pt x="2737055" y="2055301"/>
                  </a:lnTo>
                  <a:cubicBezTo>
                    <a:pt x="2738155" y="2056034"/>
                    <a:pt x="2739254" y="2056400"/>
                    <a:pt x="2740719" y="2056400"/>
                  </a:cubicBezTo>
                  <a:lnTo>
                    <a:pt x="2746214" y="2111353"/>
                  </a:lnTo>
                  <a:lnTo>
                    <a:pt x="2617990" y="2186090"/>
                  </a:lnTo>
                  <a:cubicBezTo>
                    <a:pt x="2630080" y="2173268"/>
                    <a:pt x="2653526" y="2147623"/>
                    <a:pt x="2676607" y="2121978"/>
                  </a:cubicBezTo>
                  <a:lnTo>
                    <a:pt x="2676607" y="2121978"/>
                  </a:lnTo>
                  <a:close/>
                  <a:moveTo>
                    <a:pt x="2831575" y="2030389"/>
                  </a:moveTo>
                  <a:lnTo>
                    <a:pt x="2835971" y="2029656"/>
                  </a:lnTo>
                  <a:cubicBezTo>
                    <a:pt x="2869310" y="2022695"/>
                    <a:pt x="2902282" y="2015368"/>
                    <a:pt x="2918768" y="2011705"/>
                  </a:cubicBezTo>
                  <a:lnTo>
                    <a:pt x="2823149" y="2067024"/>
                  </a:lnTo>
                  <a:lnTo>
                    <a:pt x="2831575" y="2030389"/>
                  </a:lnTo>
                  <a:close/>
                  <a:moveTo>
                    <a:pt x="2872607" y="1882381"/>
                  </a:moveTo>
                  <a:lnTo>
                    <a:pt x="2877003" y="1873222"/>
                  </a:lnTo>
                  <a:lnTo>
                    <a:pt x="2912540" y="1967376"/>
                  </a:lnTo>
                  <a:lnTo>
                    <a:pt x="2872607" y="1882381"/>
                  </a:lnTo>
                  <a:close/>
                  <a:moveTo>
                    <a:pt x="2870775" y="1878351"/>
                  </a:moveTo>
                  <a:lnTo>
                    <a:pt x="2866379" y="1868826"/>
                  </a:lnTo>
                  <a:cubicBezTo>
                    <a:pt x="2858319" y="1851607"/>
                    <a:pt x="2850259" y="1834755"/>
                    <a:pt x="2842566" y="1818635"/>
                  </a:cubicBezTo>
                  <a:lnTo>
                    <a:pt x="2837070" y="1794822"/>
                  </a:lnTo>
                  <a:cubicBezTo>
                    <a:pt x="2831209" y="1769177"/>
                    <a:pt x="2824981" y="1743532"/>
                    <a:pt x="2820218" y="1723749"/>
                  </a:cubicBezTo>
                  <a:lnTo>
                    <a:pt x="2821317" y="1723383"/>
                  </a:lnTo>
                  <a:lnTo>
                    <a:pt x="2867844" y="1847944"/>
                  </a:lnTo>
                  <a:lnTo>
                    <a:pt x="2875538" y="1868826"/>
                  </a:lnTo>
                  <a:lnTo>
                    <a:pt x="2870775" y="1878351"/>
                  </a:lnTo>
                  <a:close/>
                  <a:moveTo>
                    <a:pt x="2871508" y="1846478"/>
                  </a:moveTo>
                  <a:lnTo>
                    <a:pt x="2824248" y="1721551"/>
                  </a:lnTo>
                  <a:lnTo>
                    <a:pt x="2898252" y="1683084"/>
                  </a:lnTo>
                  <a:cubicBezTo>
                    <a:pt x="2938551" y="1662202"/>
                    <a:pt x="2978484" y="1640953"/>
                    <a:pt x="2991306" y="1633992"/>
                  </a:cubicBezTo>
                  <a:cubicBezTo>
                    <a:pt x="2983246" y="1650112"/>
                    <a:pt x="2954304" y="1707996"/>
                    <a:pt x="2926095" y="1765880"/>
                  </a:cubicBezTo>
                  <a:lnTo>
                    <a:pt x="2877736" y="1864063"/>
                  </a:lnTo>
                  <a:lnTo>
                    <a:pt x="2871508" y="1846478"/>
                  </a:lnTo>
                  <a:close/>
                  <a:moveTo>
                    <a:pt x="2896420" y="1679420"/>
                  </a:moveTo>
                  <a:lnTo>
                    <a:pt x="2823149" y="1718254"/>
                  </a:lnTo>
                  <a:lnTo>
                    <a:pt x="2814356" y="1694441"/>
                  </a:lnTo>
                  <a:cubicBezTo>
                    <a:pt x="2816921" y="1692609"/>
                    <a:pt x="2818386" y="1689678"/>
                    <a:pt x="2818020" y="1686747"/>
                  </a:cubicBezTo>
                  <a:cubicBezTo>
                    <a:pt x="2833041" y="1682351"/>
                    <a:pt x="2868577" y="1671727"/>
                    <a:pt x="2903381" y="1660736"/>
                  </a:cubicBezTo>
                  <a:lnTo>
                    <a:pt x="2977018" y="1637656"/>
                  </a:lnTo>
                  <a:cubicBezTo>
                    <a:pt x="2957968" y="1647181"/>
                    <a:pt x="2927194" y="1663301"/>
                    <a:pt x="2896420" y="1679420"/>
                  </a:cubicBezTo>
                  <a:lnTo>
                    <a:pt x="2896420" y="1679420"/>
                  </a:lnTo>
                  <a:close/>
                  <a:moveTo>
                    <a:pt x="2750244" y="1516026"/>
                  </a:moveTo>
                  <a:lnTo>
                    <a:pt x="2690528" y="1349334"/>
                  </a:lnTo>
                  <a:cubicBezTo>
                    <a:pt x="2691261" y="1348601"/>
                    <a:pt x="2691994" y="1347502"/>
                    <a:pt x="2691994" y="1346403"/>
                  </a:cubicBezTo>
                  <a:lnTo>
                    <a:pt x="2707747" y="1341641"/>
                  </a:lnTo>
                  <a:lnTo>
                    <a:pt x="2751710" y="1494777"/>
                  </a:lnTo>
                  <a:lnTo>
                    <a:pt x="2791642" y="1632161"/>
                  </a:lnTo>
                  <a:lnTo>
                    <a:pt x="2750244" y="1516026"/>
                  </a:lnTo>
                  <a:close/>
                  <a:moveTo>
                    <a:pt x="2690895" y="1343106"/>
                  </a:moveTo>
                  <a:cubicBezTo>
                    <a:pt x="2690528" y="1342740"/>
                    <a:pt x="2690528" y="1342373"/>
                    <a:pt x="2690162" y="1342373"/>
                  </a:cubicBezTo>
                  <a:lnTo>
                    <a:pt x="2694558" y="1324056"/>
                  </a:lnTo>
                  <a:cubicBezTo>
                    <a:pt x="2696024" y="1318560"/>
                    <a:pt x="2697123" y="1312699"/>
                    <a:pt x="2698222" y="1308302"/>
                  </a:cubicBezTo>
                  <a:lnTo>
                    <a:pt x="2707014" y="1338343"/>
                  </a:lnTo>
                  <a:lnTo>
                    <a:pt x="2690895" y="1343106"/>
                  </a:lnTo>
                  <a:close/>
                  <a:moveTo>
                    <a:pt x="2682835" y="1348235"/>
                  </a:moveTo>
                  <a:lnTo>
                    <a:pt x="2551680" y="1475727"/>
                  </a:lnTo>
                  <a:lnTo>
                    <a:pt x="2426752" y="1597723"/>
                  </a:lnTo>
                  <a:cubicBezTo>
                    <a:pt x="2425653" y="1596990"/>
                    <a:pt x="2424921" y="1596624"/>
                    <a:pt x="2423822" y="1596258"/>
                  </a:cubicBezTo>
                  <a:lnTo>
                    <a:pt x="2453130" y="1487450"/>
                  </a:lnTo>
                  <a:cubicBezTo>
                    <a:pt x="2465952" y="1440190"/>
                    <a:pt x="2478408" y="1392564"/>
                    <a:pt x="2483171" y="1374613"/>
                  </a:cubicBezTo>
                  <a:cubicBezTo>
                    <a:pt x="2483171" y="1374613"/>
                    <a:pt x="2483537" y="1374613"/>
                    <a:pt x="2483537" y="1374613"/>
                  </a:cubicBezTo>
                  <a:cubicBezTo>
                    <a:pt x="2484637" y="1374613"/>
                    <a:pt x="2485736" y="1374246"/>
                    <a:pt x="2486835" y="1373880"/>
                  </a:cubicBezTo>
                  <a:cubicBezTo>
                    <a:pt x="2489033" y="1373147"/>
                    <a:pt x="2490865" y="1371315"/>
                    <a:pt x="2491597" y="1369117"/>
                  </a:cubicBezTo>
                  <a:cubicBezTo>
                    <a:pt x="2491964" y="1368385"/>
                    <a:pt x="2491597" y="1367285"/>
                    <a:pt x="2491597" y="1366553"/>
                  </a:cubicBezTo>
                  <a:cubicBezTo>
                    <a:pt x="2507717" y="1365087"/>
                    <a:pt x="2546917" y="1361424"/>
                    <a:pt x="2585751" y="1357394"/>
                  </a:cubicBezTo>
                  <a:lnTo>
                    <a:pt x="2682835" y="1348235"/>
                  </a:lnTo>
                  <a:close/>
                  <a:moveTo>
                    <a:pt x="2200711" y="1880916"/>
                  </a:moveTo>
                  <a:lnTo>
                    <a:pt x="2293399" y="2003279"/>
                  </a:lnTo>
                  <a:cubicBezTo>
                    <a:pt x="2293399" y="2003645"/>
                    <a:pt x="2293033" y="2003645"/>
                    <a:pt x="2293033" y="2004011"/>
                  </a:cubicBezTo>
                  <a:cubicBezTo>
                    <a:pt x="2293033" y="2004378"/>
                    <a:pt x="2294132" y="2004744"/>
                    <a:pt x="2294864" y="2004744"/>
                  </a:cubicBezTo>
                  <a:lnTo>
                    <a:pt x="2450932" y="2099996"/>
                  </a:lnTo>
                  <a:lnTo>
                    <a:pt x="2591979" y="2184991"/>
                  </a:lnTo>
                  <a:lnTo>
                    <a:pt x="2429683" y="2124176"/>
                  </a:lnTo>
                  <a:lnTo>
                    <a:pt x="2256031" y="2059697"/>
                  </a:lnTo>
                  <a:cubicBezTo>
                    <a:pt x="2256397" y="2058598"/>
                    <a:pt x="2256397" y="2057499"/>
                    <a:pt x="2256031" y="2056400"/>
                  </a:cubicBezTo>
                  <a:cubicBezTo>
                    <a:pt x="2254565" y="2053469"/>
                    <a:pt x="2251268" y="2051637"/>
                    <a:pt x="2247971" y="2052370"/>
                  </a:cubicBezTo>
                  <a:lnTo>
                    <a:pt x="2181294" y="1906927"/>
                  </a:lnTo>
                  <a:lnTo>
                    <a:pt x="2117915" y="1770643"/>
                  </a:lnTo>
                  <a:cubicBezTo>
                    <a:pt x="2133668" y="1792624"/>
                    <a:pt x="2167006" y="1836953"/>
                    <a:pt x="2200711" y="1880916"/>
                  </a:cubicBezTo>
                  <a:close/>
                  <a:moveTo>
                    <a:pt x="2756106" y="2171436"/>
                  </a:moveTo>
                  <a:lnTo>
                    <a:pt x="2750244" y="2113551"/>
                  </a:lnTo>
                  <a:lnTo>
                    <a:pt x="2770027" y="2101828"/>
                  </a:lnTo>
                  <a:lnTo>
                    <a:pt x="2816921" y="2074352"/>
                  </a:lnTo>
                  <a:lnTo>
                    <a:pt x="2811059" y="2098897"/>
                  </a:lnTo>
                  <a:lnTo>
                    <a:pt x="2767097" y="2285372"/>
                  </a:lnTo>
                  <a:cubicBezTo>
                    <a:pt x="2765265" y="2265223"/>
                    <a:pt x="2760869" y="2217963"/>
                    <a:pt x="2756106" y="2171436"/>
                  </a:cubicBezTo>
                  <a:lnTo>
                    <a:pt x="2756106" y="2171436"/>
                  </a:lnTo>
                  <a:close/>
                  <a:moveTo>
                    <a:pt x="2884330" y="1284123"/>
                  </a:moveTo>
                  <a:lnTo>
                    <a:pt x="2793841" y="1311600"/>
                  </a:lnTo>
                  <a:cubicBezTo>
                    <a:pt x="2761968" y="1321125"/>
                    <a:pt x="2730461" y="1331016"/>
                    <a:pt x="2709579" y="1337244"/>
                  </a:cubicBezTo>
                  <a:lnTo>
                    <a:pt x="2699321" y="1302441"/>
                  </a:lnTo>
                  <a:cubicBezTo>
                    <a:pt x="2708846" y="1301708"/>
                    <a:pt x="2754274" y="1297312"/>
                    <a:pt x="2799336" y="1292915"/>
                  </a:cubicBezTo>
                  <a:lnTo>
                    <a:pt x="2884330" y="1284123"/>
                  </a:lnTo>
                  <a:close/>
                  <a:moveTo>
                    <a:pt x="2695291" y="1303173"/>
                  </a:moveTo>
                  <a:cubicBezTo>
                    <a:pt x="2694192" y="1307203"/>
                    <a:pt x="2692360" y="1314897"/>
                    <a:pt x="2690528" y="1322956"/>
                  </a:cubicBezTo>
                  <a:lnTo>
                    <a:pt x="2686498" y="1341274"/>
                  </a:lnTo>
                  <a:cubicBezTo>
                    <a:pt x="2686132" y="1341274"/>
                    <a:pt x="2685766" y="1341274"/>
                    <a:pt x="2685399" y="1341274"/>
                  </a:cubicBezTo>
                  <a:cubicBezTo>
                    <a:pt x="2683934" y="1342007"/>
                    <a:pt x="2683201" y="1343106"/>
                    <a:pt x="2682835" y="1344572"/>
                  </a:cubicBezTo>
                  <a:lnTo>
                    <a:pt x="2585018" y="1354097"/>
                  </a:lnTo>
                  <a:cubicBezTo>
                    <a:pt x="2552779" y="1357028"/>
                    <a:pt x="2520539" y="1360325"/>
                    <a:pt x="2501123" y="1362523"/>
                  </a:cubicBezTo>
                  <a:lnTo>
                    <a:pt x="2590880" y="1335413"/>
                  </a:lnTo>
                  <a:cubicBezTo>
                    <a:pt x="2637040" y="1321491"/>
                    <a:pt x="2683201" y="1306837"/>
                    <a:pt x="2695291" y="1303173"/>
                  </a:cubicBezTo>
                  <a:lnTo>
                    <a:pt x="2695291" y="1303173"/>
                  </a:lnTo>
                  <a:close/>
                  <a:moveTo>
                    <a:pt x="2616158" y="2191219"/>
                  </a:moveTo>
                  <a:lnTo>
                    <a:pt x="2746581" y="2115750"/>
                  </a:lnTo>
                  <a:lnTo>
                    <a:pt x="2752076" y="2172168"/>
                  </a:lnTo>
                  <a:cubicBezTo>
                    <a:pt x="2756839" y="2223092"/>
                    <a:pt x="2762334" y="2273649"/>
                    <a:pt x="2763799" y="2290135"/>
                  </a:cubicBezTo>
                  <a:cubicBezTo>
                    <a:pt x="2763067" y="2290501"/>
                    <a:pt x="2763067" y="2290868"/>
                    <a:pt x="2762334" y="2291600"/>
                  </a:cubicBezTo>
                  <a:cubicBezTo>
                    <a:pt x="2750977" y="2284273"/>
                    <a:pt x="2719837" y="2263391"/>
                    <a:pt x="2688330" y="2243241"/>
                  </a:cubicBezTo>
                  <a:lnTo>
                    <a:pt x="2615792" y="2196348"/>
                  </a:lnTo>
                  <a:cubicBezTo>
                    <a:pt x="2616891" y="2194516"/>
                    <a:pt x="2616891" y="2192684"/>
                    <a:pt x="2616158" y="2191219"/>
                  </a:cubicBezTo>
                  <a:close/>
                  <a:moveTo>
                    <a:pt x="2815089" y="2099996"/>
                  </a:moveTo>
                  <a:lnTo>
                    <a:pt x="2821683" y="2071787"/>
                  </a:lnTo>
                  <a:lnTo>
                    <a:pt x="2920599" y="2013903"/>
                  </a:lnTo>
                  <a:cubicBezTo>
                    <a:pt x="2920966" y="2014635"/>
                    <a:pt x="2921332" y="2015002"/>
                    <a:pt x="2922065" y="2015735"/>
                  </a:cubicBezTo>
                  <a:lnTo>
                    <a:pt x="2845863" y="2150187"/>
                  </a:lnTo>
                  <a:cubicBezTo>
                    <a:pt x="2814356" y="2205507"/>
                    <a:pt x="2783583" y="2260826"/>
                    <a:pt x="2770760" y="2283540"/>
                  </a:cubicBezTo>
                  <a:lnTo>
                    <a:pt x="2815089" y="2099996"/>
                  </a:lnTo>
                  <a:close/>
                  <a:moveTo>
                    <a:pt x="2929758" y="1995585"/>
                  </a:moveTo>
                  <a:cubicBezTo>
                    <a:pt x="2929026" y="1995585"/>
                    <a:pt x="2927927" y="1995951"/>
                    <a:pt x="2927194" y="1995951"/>
                  </a:cubicBezTo>
                  <a:lnTo>
                    <a:pt x="2879568" y="1868093"/>
                  </a:lnTo>
                  <a:lnTo>
                    <a:pt x="2929758" y="1766979"/>
                  </a:lnTo>
                  <a:cubicBezTo>
                    <a:pt x="2955403" y="1715323"/>
                    <a:pt x="2981048" y="1663301"/>
                    <a:pt x="2991672" y="1640953"/>
                  </a:cubicBezTo>
                  <a:lnTo>
                    <a:pt x="2960532" y="1817536"/>
                  </a:lnTo>
                  <a:lnTo>
                    <a:pt x="2929758" y="1995585"/>
                  </a:lnTo>
                  <a:close/>
                  <a:moveTo>
                    <a:pt x="2992772" y="1628863"/>
                  </a:moveTo>
                  <a:lnTo>
                    <a:pt x="2901915" y="1656706"/>
                  </a:lnTo>
                  <a:cubicBezTo>
                    <a:pt x="2867112" y="1667331"/>
                    <a:pt x="2832308" y="1678321"/>
                    <a:pt x="2816921" y="1683084"/>
                  </a:cubicBezTo>
                  <a:cubicBezTo>
                    <a:pt x="2815089" y="1680153"/>
                    <a:pt x="2812158" y="1678688"/>
                    <a:pt x="2808861" y="1679054"/>
                  </a:cubicBezTo>
                  <a:lnTo>
                    <a:pt x="2755373" y="1493312"/>
                  </a:lnTo>
                  <a:lnTo>
                    <a:pt x="2711044" y="1340542"/>
                  </a:lnTo>
                  <a:cubicBezTo>
                    <a:pt x="2731926" y="1334313"/>
                    <a:pt x="2763433" y="1324788"/>
                    <a:pt x="2795306" y="1314897"/>
                  </a:cubicBezTo>
                  <a:lnTo>
                    <a:pt x="2900816" y="1282291"/>
                  </a:lnTo>
                  <a:lnTo>
                    <a:pt x="2946977" y="1455211"/>
                  </a:lnTo>
                  <a:lnTo>
                    <a:pt x="2993504" y="1627764"/>
                  </a:lnTo>
                  <a:cubicBezTo>
                    <a:pt x="2993138" y="1628497"/>
                    <a:pt x="2992772" y="1628497"/>
                    <a:pt x="2992772" y="1628863"/>
                  </a:cubicBezTo>
                  <a:close/>
                  <a:moveTo>
                    <a:pt x="3508600" y="1629596"/>
                  </a:moveTo>
                  <a:cubicBezTo>
                    <a:pt x="3508600" y="1629230"/>
                    <a:pt x="3507867" y="1629230"/>
                    <a:pt x="3507501" y="1629230"/>
                  </a:cubicBezTo>
                  <a:lnTo>
                    <a:pt x="3466836" y="1543869"/>
                  </a:lnTo>
                  <a:lnTo>
                    <a:pt x="3428368" y="1463637"/>
                  </a:lnTo>
                  <a:cubicBezTo>
                    <a:pt x="3429101" y="1462904"/>
                    <a:pt x="3429833" y="1462904"/>
                    <a:pt x="3430200" y="1461805"/>
                  </a:cubicBezTo>
                  <a:cubicBezTo>
                    <a:pt x="3430933" y="1460340"/>
                    <a:pt x="3431299" y="1458142"/>
                    <a:pt x="3430566" y="1456310"/>
                  </a:cubicBezTo>
                  <a:cubicBezTo>
                    <a:pt x="3429467" y="1452646"/>
                    <a:pt x="3425437" y="1450815"/>
                    <a:pt x="3421774" y="1451914"/>
                  </a:cubicBezTo>
                  <a:cubicBezTo>
                    <a:pt x="3418110" y="1453013"/>
                    <a:pt x="3416278" y="1457043"/>
                    <a:pt x="3417378" y="1460706"/>
                  </a:cubicBezTo>
                  <a:cubicBezTo>
                    <a:pt x="3418110" y="1462904"/>
                    <a:pt x="3419942" y="1464370"/>
                    <a:pt x="3422140" y="1464736"/>
                  </a:cubicBezTo>
                  <a:lnTo>
                    <a:pt x="3418110" y="1568781"/>
                  </a:lnTo>
                  <a:lnTo>
                    <a:pt x="3388435" y="1548631"/>
                  </a:lnTo>
                  <a:lnTo>
                    <a:pt x="3388435" y="1548631"/>
                  </a:lnTo>
                  <a:lnTo>
                    <a:pt x="3388435" y="1548631"/>
                  </a:lnTo>
                  <a:lnTo>
                    <a:pt x="3387336" y="1547899"/>
                  </a:lnTo>
                  <a:cubicBezTo>
                    <a:pt x="3387336" y="1547899"/>
                    <a:pt x="3387336" y="1547899"/>
                    <a:pt x="3386970" y="1547899"/>
                  </a:cubicBezTo>
                  <a:lnTo>
                    <a:pt x="3386604" y="1547899"/>
                  </a:lnTo>
                  <a:lnTo>
                    <a:pt x="3386604" y="1547899"/>
                  </a:lnTo>
                  <a:cubicBezTo>
                    <a:pt x="3386237" y="1547899"/>
                    <a:pt x="3385871" y="1547166"/>
                    <a:pt x="3385505" y="1547532"/>
                  </a:cubicBezTo>
                  <a:cubicBezTo>
                    <a:pt x="3385138" y="1547899"/>
                    <a:pt x="3385138" y="1548265"/>
                    <a:pt x="3385138" y="1548265"/>
                  </a:cubicBezTo>
                  <a:lnTo>
                    <a:pt x="3385138" y="1548265"/>
                  </a:lnTo>
                  <a:lnTo>
                    <a:pt x="3385138" y="1548265"/>
                  </a:lnTo>
                  <a:lnTo>
                    <a:pt x="3385138" y="1548265"/>
                  </a:lnTo>
                  <a:cubicBezTo>
                    <a:pt x="3385138" y="1548265"/>
                    <a:pt x="3385138" y="1548631"/>
                    <a:pt x="3385138" y="1548631"/>
                  </a:cubicBezTo>
                  <a:cubicBezTo>
                    <a:pt x="3385138" y="1548631"/>
                    <a:pt x="3384406" y="1549364"/>
                    <a:pt x="3384406" y="1550097"/>
                  </a:cubicBezTo>
                  <a:cubicBezTo>
                    <a:pt x="3384406" y="1550830"/>
                    <a:pt x="3384772" y="1550097"/>
                    <a:pt x="3385138" y="1550463"/>
                  </a:cubicBezTo>
                  <a:lnTo>
                    <a:pt x="3399426" y="1618972"/>
                  </a:lnTo>
                  <a:lnTo>
                    <a:pt x="3412981" y="1682351"/>
                  </a:lnTo>
                  <a:cubicBezTo>
                    <a:pt x="3411882" y="1682718"/>
                    <a:pt x="3410783" y="1683817"/>
                    <a:pt x="3410050" y="1684549"/>
                  </a:cubicBezTo>
                  <a:cubicBezTo>
                    <a:pt x="3409684" y="1685648"/>
                    <a:pt x="3409318" y="1687114"/>
                    <a:pt x="3409684" y="1688579"/>
                  </a:cubicBezTo>
                  <a:lnTo>
                    <a:pt x="3342641" y="1721185"/>
                  </a:lnTo>
                  <a:lnTo>
                    <a:pt x="3274865" y="1754157"/>
                  </a:lnTo>
                  <a:cubicBezTo>
                    <a:pt x="3273400" y="1752325"/>
                    <a:pt x="3270835" y="1751226"/>
                    <a:pt x="3268637" y="1751959"/>
                  </a:cubicBezTo>
                  <a:cubicBezTo>
                    <a:pt x="3265340" y="1753058"/>
                    <a:pt x="3263508" y="1756721"/>
                    <a:pt x="3264607" y="1760018"/>
                  </a:cubicBezTo>
                  <a:cubicBezTo>
                    <a:pt x="3265340" y="1762583"/>
                    <a:pt x="3267904" y="1764415"/>
                    <a:pt x="3270835" y="1764415"/>
                  </a:cubicBezTo>
                  <a:lnTo>
                    <a:pt x="3271568" y="1764415"/>
                  </a:lnTo>
                  <a:lnTo>
                    <a:pt x="3304906" y="1847577"/>
                  </a:lnTo>
                  <a:lnTo>
                    <a:pt x="3337878" y="1929641"/>
                  </a:lnTo>
                  <a:cubicBezTo>
                    <a:pt x="3336779" y="1930374"/>
                    <a:pt x="3335680" y="1930740"/>
                    <a:pt x="3334948" y="1932205"/>
                  </a:cubicBezTo>
                  <a:cubicBezTo>
                    <a:pt x="3333116" y="1935869"/>
                    <a:pt x="3334215" y="1940265"/>
                    <a:pt x="3337512" y="1942464"/>
                  </a:cubicBezTo>
                  <a:lnTo>
                    <a:pt x="3259845" y="2136266"/>
                  </a:lnTo>
                  <a:cubicBezTo>
                    <a:pt x="3258745" y="2135899"/>
                    <a:pt x="3257646" y="2135899"/>
                    <a:pt x="3256547" y="2135899"/>
                  </a:cubicBezTo>
                  <a:cubicBezTo>
                    <a:pt x="3255815" y="2136266"/>
                    <a:pt x="3255082" y="2136998"/>
                    <a:pt x="3254716" y="2137731"/>
                  </a:cubicBezTo>
                  <a:lnTo>
                    <a:pt x="3081796" y="2005843"/>
                  </a:lnTo>
                  <a:cubicBezTo>
                    <a:pt x="3082895" y="2003279"/>
                    <a:pt x="3081796" y="1999981"/>
                    <a:pt x="3078865" y="1998882"/>
                  </a:cubicBezTo>
                  <a:cubicBezTo>
                    <a:pt x="3077766" y="1998516"/>
                    <a:pt x="3076301" y="1998516"/>
                    <a:pt x="3074835" y="1998882"/>
                  </a:cubicBezTo>
                  <a:cubicBezTo>
                    <a:pt x="3073003" y="1999615"/>
                    <a:pt x="3071538" y="2001447"/>
                    <a:pt x="3071538" y="2003645"/>
                  </a:cubicBezTo>
                  <a:cubicBezTo>
                    <a:pt x="3065310" y="2005110"/>
                    <a:pt x="3053953" y="2007675"/>
                    <a:pt x="3042596" y="2010606"/>
                  </a:cubicBezTo>
                  <a:lnTo>
                    <a:pt x="3013287" y="2017933"/>
                  </a:lnTo>
                  <a:cubicBezTo>
                    <a:pt x="3012188" y="2016101"/>
                    <a:pt x="3009990" y="2015368"/>
                    <a:pt x="3007792" y="2015735"/>
                  </a:cubicBezTo>
                  <a:cubicBezTo>
                    <a:pt x="3005228" y="2016467"/>
                    <a:pt x="3003762" y="2019398"/>
                    <a:pt x="3004495" y="2022329"/>
                  </a:cubicBezTo>
                  <a:cubicBezTo>
                    <a:pt x="3004495" y="2022695"/>
                    <a:pt x="3005228" y="2023062"/>
                    <a:pt x="3005228" y="2023428"/>
                  </a:cubicBezTo>
                  <a:lnTo>
                    <a:pt x="2976652" y="2061529"/>
                  </a:lnTo>
                  <a:lnTo>
                    <a:pt x="2946244" y="2102195"/>
                  </a:lnTo>
                  <a:cubicBezTo>
                    <a:pt x="2946244" y="2102195"/>
                    <a:pt x="2945878" y="2101828"/>
                    <a:pt x="2945878" y="2101828"/>
                  </a:cubicBezTo>
                  <a:cubicBezTo>
                    <a:pt x="2944413" y="2102195"/>
                    <a:pt x="2943680" y="2103660"/>
                    <a:pt x="2944046" y="2105125"/>
                  </a:cubicBezTo>
                  <a:cubicBezTo>
                    <a:pt x="2944413" y="2106224"/>
                    <a:pt x="2945512" y="2106591"/>
                    <a:pt x="2946977" y="2106591"/>
                  </a:cubicBezTo>
                  <a:lnTo>
                    <a:pt x="3023179" y="2156415"/>
                  </a:lnTo>
                  <a:lnTo>
                    <a:pt x="3094985" y="2203309"/>
                  </a:lnTo>
                  <a:cubicBezTo>
                    <a:pt x="3094618" y="2204774"/>
                    <a:pt x="3094252" y="2206240"/>
                    <a:pt x="3094618" y="2207705"/>
                  </a:cubicBezTo>
                  <a:cubicBezTo>
                    <a:pt x="3095717" y="2210636"/>
                    <a:pt x="3098282" y="2212467"/>
                    <a:pt x="3101213" y="2212467"/>
                  </a:cubicBezTo>
                  <a:cubicBezTo>
                    <a:pt x="3103777" y="2212467"/>
                    <a:pt x="3106342" y="2211002"/>
                    <a:pt x="3107441" y="2208804"/>
                  </a:cubicBezTo>
                  <a:lnTo>
                    <a:pt x="3306372" y="2257163"/>
                  </a:lnTo>
                  <a:lnTo>
                    <a:pt x="3261676" y="2427152"/>
                  </a:lnTo>
                  <a:lnTo>
                    <a:pt x="3211852" y="2444371"/>
                  </a:lnTo>
                  <a:lnTo>
                    <a:pt x="3128689" y="2473313"/>
                  </a:lnTo>
                  <a:cubicBezTo>
                    <a:pt x="3127224" y="2471481"/>
                    <a:pt x="3125026" y="2470382"/>
                    <a:pt x="3122828" y="2471114"/>
                  </a:cubicBezTo>
                  <a:cubicBezTo>
                    <a:pt x="3121362" y="2471481"/>
                    <a:pt x="3120263" y="2472580"/>
                    <a:pt x="3119530" y="2474045"/>
                  </a:cubicBezTo>
                  <a:cubicBezTo>
                    <a:pt x="3118798" y="2475511"/>
                    <a:pt x="3118798" y="2476976"/>
                    <a:pt x="3119164" y="2478442"/>
                  </a:cubicBezTo>
                  <a:cubicBezTo>
                    <a:pt x="3119897" y="2481006"/>
                    <a:pt x="3122095" y="2482471"/>
                    <a:pt x="3124659" y="2482471"/>
                  </a:cubicBezTo>
                  <a:cubicBezTo>
                    <a:pt x="3125026" y="2482471"/>
                    <a:pt x="3125392" y="2482471"/>
                    <a:pt x="3125758" y="2482471"/>
                  </a:cubicBezTo>
                  <a:lnTo>
                    <a:pt x="3167157" y="2561238"/>
                  </a:lnTo>
                  <a:lnTo>
                    <a:pt x="3208921" y="2640004"/>
                  </a:lnTo>
                  <a:cubicBezTo>
                    <a:pt x="3208555" y="2640371"/>
                    <a:pt x="3207822" y="2640737"/>
                    <a:pt x="3207456" y="2641103"/>
                  </a:cubicBezTo>
                  <a:cubicBezTo>
                    <a:pt x="3206723" y="2642569"/>
                    <a:pt x="3206723" y="2644034"/>
                    <a:pt x="3207089" y="2645500"/>
                  </a:cubicBezTo>
                  <a:cubicBezTo>
                    <a:pt x="3207822" y="2648064"/>
                    <a:pt x="3210020" y="2649530"/>
                    <a:pt x="3212585" y="2649530"/>
                  </a:cubicBezTo>
                  <a:cubicBezTo>
                    <a:pt x="3213318" y="2649530"/>
                    <a:pt x="3213684" y="2649530"/>
                    <a:pt x="3214417" y="2649163"/>
                  </a:cubicBezTo>
                  <a:cubicBezTo>
                    <a:pt x="3215882" y="2648797"/>
                    <a:pt x="3217347" y="2647698"/>
                    <a:pt x="3218080" y="2646232"/>
                  </a:cubicBezTo>
                  <a:cubicBezTo>
                    <a:pt x="3219546" y="2643668"/>
                    <a:pt x="3218446" y="2640004"/>
                    <a:pt x="3215882" y="2638539"/>
                  </a:cubicBezTo>
                  <a:cubicBezTo>
                    <a:pt x="3215882" y="2638539"/>
                    <a:pt x="3215882" y="2638539"/>
                    <a:pt x="3215882" y="2638539"/>
                  </a:cubicBezTo>
                  <a:lnTo>
                    <a:pt x="3259845" y="2451698"/>
                  </a:lnTo>
                  <a:cubicBezTo>
                    <a:pt x="3260577" y="2451698"/>
                    <a:pt x="3261310" y="2451698"/>
                    <a:pt x="3262043" y="2451331"/>
                  </a:cubicBezTo>
                  <a:cubicBezTo>
                    <a:pt x="3263875" y="2450598"/>
                    <a:pt x="3265340" y="2449499"/>
                    <a:pt x="3266439" y="2447668"/>
                  </a:cubicBezTo>
                  <a:cubicBezTo>
                    <a:pt x="3266805" y="2446935"/>
                    <a:pt x="3266805" y="2445836"/>
                    <a:pt x="3266805" y="2445103"/>
                  </a:cubicBezTo>
                  <a:lnTo>
                    <a:pt x="3462439" y="2413597"/>
                  </a:lnTo>
                  <a:lnTo>
                    <a:pt x="3462439" y="2413597"/>
                  </a:lnTo>
                  <a:cubicBezTo>
                    <a:pt x="3462805" y="2413597"/>
                    <a:pt x="3463172" y="2413597"/>
                    <a:pt x="3463172" y="2413230"/>
                  </a:cubicBezTo>
                  <a:cubicBezTo>
                    <a:pt x="3463172" y="2413230"/>
                    <a:pt x="3463172" y="2412864"/>
                    <a:pt x="3463172" y="2412498"/>
                  </a:cubicBezTo>
                  <a:cubicBezTo>
                    <a:pt x="3463172" y="2412131"/>
                    <a:pt x="3463538" y="2412131"/>
                    <a:pt x="3463538" y="2411765"/>
                  </a:cubicBezTo>
                  <a:cubicBezTo>
                    <a:pt x="3463538" y="2411399"/>
                    <a:pt x="3463172" y="2411032"/>
                    <a:pt x="3463172" y="2410666"/>
                  </a:cubicBezTo>
                  <a:lnTo>
                    <a:pt x="3463172" y="2410666"/>
                  </a:lnTo>
                  <a:lnTo>
                    <a:pt x="3312966" y="2257163"/>
                  </a:lnTo>
                  <a:lnTo>
                    <a:pt x="3507501" y="2218696"/>
                  </a:lnTo>
                  <a:lnTo>
                    <a:pt x="3507501" y="2218696"/>
                  </a:lnTo>
                  <a:lnTo>
                    <a:pt x="3507867" y="2218696"/>
                  </a:lnTo>
                  <a:cubicBezTo>
                    <a:pt x="3508234" y="2218696"/>
                    <a:pt x="3508234" y="2217963"/>
                    <a:pt x="3508234" y="2217596"/>
                  </a:cubicBezTo>
                  <a:cubicBezTo>
                    <a:pt x="3508234" y="2217230"/>
                    <a:pt x="3508966" y="2217230"/>
                    <a:pt x="3508966" y="2216864"/>
                  </a:cubicBezTo>
                  <a:cubicBezTo>
                    <a:pt x="3508966" y="2216864"/>
                    <a:pt x="3508966" y="2216497"/>
                    <a:pt x="3508966" y="2216131"/>
                  </a:cubicBezTo>
                  <a:lnTo>
                    <a:pt x="3507135" y="2159346"/>
                  </a:lnTo>
                  <a:lnTo>
                    <a:pt x="3505303" y="2102195"/>
                  </a:lnTo>
                  <a:cubicBezTo>
                    <a:pt x="3505303" y="2102195"/>
                    <a:pt x="3505303" y="2102195"/>
                    <a:pt x="3505303" y="2102195"/>
                  </a:cubicBezTo>
                  <a:cubicBezTo>
                    <a:pt x="3505303" y="2102195"/>
                    <a:pt x="3505303" y="2102195"/>
                    <a:pt x="3505303" y="2102195"/>
                  </a:cubicBezTo>
                  <a:lnTo>
                    <a:pt x="3491381" y="2041380"/>
                  </a:lnTo>
                  <a:lnTo>
                    <a:pt x="3478192" y="1984961"/>
                  </a:lnTo>
                  <a:cubicBezTo>
                    <a:pt x="3478925" y="1984594"/>
                    <a:pt x="3479658" y="1983862"/>
                    <a:pt x="3480390" y="1983129"/>
                  </a:cubicBezTo>
                  <a:cubicBezTo>
                    <a:pt x="3481123" y="1981663"/>
                    <a:pt x="3481123" y="1980198"/>
                    <a:pt x="3480757" y="1978733"/>
                  </a:cubicBezTo>
                  <a:cubicBezTo>
                    <a:pt x="3480024" y="1976901"/>
                    <a:pt x="3478192" y="1975436"/>
                    <a:pt x="3475994" y="1975436"/>
                  </a:cubicBezTo>
                  <a:lnTo>
                    <a:pt x="3462439" y="1911323"/>
                  </a:lnTo>
                  <a:lnTo>
                    <a:pt x="3448884" y="1847577"/>
                  </a:lnTo>
                  <a:cubicBezTo>
                    <a:pt x="3449983" y="1847211"/>
                    <a:pt x="3450716" y="1846478"/>
                    <a:pt x="3451449" y="1845379"/>
                  </a:cubicBezTo>
                  <a:cubicBezTo>
                    <a:pt x="3452914" y="1842815"/>
                    <a:pt x="3452181" y="1839518"/>
                    <a:pt x="3449250" y="1838052"/>
                  </a:cubicBezTo>
                  <a:cubicBezTo>
                    <a:pt x="3449250" y="1838052"/>
                    <a:pt x="3449250" y="1838052"/>
                    <a:pt x="3449250" y="1838052"/>
                  </a:cubicBezTo>
                  <a:lnTo>
                    <a:pt x="3508966" y="1631794"/>
                  </a:lnTo>
                  <a:cubicBezTo>
                    <a:pt x="3507867" y="1630695"/>
                    <a:pt x="3508600" y="1630329"/>
                    <a:pt x="3508600" y="1629596"/>
                  </a:cubicBezTo>
                  <a:lnTo>
                    <a:pt x="3508600" y="1629596"/>
                  </a:lnTo>
                  <a:close/>
                  <a:moveTo>
                    <a:pt x="3502372" y="2159346"/>
                  </a:moveTo>
                  <a:lnTo>
                    <a:pt x="3503837" y="2198912"/>
                  </a:lnTo>
                  <a:lnTo>
                    <a:pt x="3493579" y="2155316"/>
                  </a:lnTo>
                  <a:lnTo>
                    <a:pt x="3482589" y="2108423"/>
                  </a:lnTo>
                  <a:lnTo>
                    <a:pt x="3500907" y="2104393"/>
                  </a:lnTo>
                  <a:lnTo>
                    <a:pt x="3502372" y="2159346"/>
                  </a:lnTo>
                  <a:close/>
                  <a:moveTo>
                    <a:pt x="3307837" y="1846112"/>
                  </a:moveTo>
                  <a:cubicBezTo>
                    <a:pt x="3293549" y="1810576"/>
                    <a:pt x="3279262" y="1775405"/>
                    <a:pt x="3274132" y="1762583"/>
                  </a:cubicBezTo>
                  <a:cubicBezTo>
                    <a:pt x="3274499" y="1762583"/>
                    <a:pt x="3274499" y="1762217"/>
                    <a:pt x="3274865" y="1761850"/>
                  </a:cubicBezTo>
                  <a:lnTo>
                    <a:pt x="3439359" y="1841349"/>
                  </a:lnTo>
                  <a:cubicBezTo>
                    <a:pt x="3438992" y="1842082"/>
                    <a:pt x="3438992" y="1843181"/>
                    <a:pt x="3438992" y="1843914"/>
                  </a:cubicBezTo>
                  <a:cubicBezTo>
                    <a:pt x="3438992" y="1844280"/>
                    <a:pt x="3439359" y="1844280"/>
                    <a:pt x="3439359" y="1844647"/>
                  </a:cubicBezTo>
                  <a:lnTo>
                    <a:pt x="3391733" y="1887510"/>
                  </a:lnTo>
                  <a:lnTo>
                    <a:pt x="3345572" y="1929275"/>
                  </a:lnTo>
                  <a:cubicBezTo>
                    <a:pt x="3344106" y="1928176"/>
                    <a:pt x="3341908" y="1927809"/>
                    <a:pt x="3340076" y="1928176"/>
                  </a:cubicBezTo>
                  <a:lnTo>
                    <a:pt x="3307837" y="1846112"/>
                  </a:lnTo>
                  <a:close/>
                  <a:moveTo>
                    <a:pt x="3343740" y="1724848"/>
                  </a:moveTo>
                  <a:lnTo>
                    <a:pt x="3410783" y="1692243"/>
                  </a:lnTo>
                  <a:cubicBezTo>
                    <a:pt x="3411882" y="1693342"/>
                    <a:pt x="3412981" y="1694074"/>
                    <a:pt x="3414813" y="1694441"/>
                  </a:cubicBezTo>
                  <a:lnTo>
                    <a:pt x="3428368" y="1765880"/>
                  </a:lnTo>
                  <a:lnTo>
                    <a:pt x="3442290" y="1837686"/>
                  </a:lnTo>
                  <a:cubicBezTo>
                    <a:pt x="3441923" y="1838052"/>
                    <a:pt x="3441191" y="1838419"/>
                    <a:pt x="3440824" y="1838785"/>
                  </a:cubicBezTo>
                  <a:lnTo>
                    <a:pt x="3276331" y="1759286"/>
                  </a:lnTo>
                  <a:cubicBezTo>
                    <a:pt x="3276331" y="1758553"/>
                    <a:pt x="3276697" y="1757820"/>
                    <a:pt x="3276331" y="1757454"/>
                  </a:cubicBezTo>
                  <a:lnTo>
                    <a:pt x="3343740" y="1724848"/>
                  </a:lnTo>
                  <a:close/>
                  <a:moveTo>
                    <a:pt x="3425804" y="1465835"/>
                  </a:moveTo>
                  <a:lnTo>
                    <a:pt x="3463538" y="1545334"/>
                  </a:lnTo>
                  <a:lnTo>
                    <a:pt x="3502006" y="1625566"/>
                  </a:lnTo>
                  <a:lnTo>
                    <a:pt x="3447419" y="1588564"/>
                  </a:lnTo>
                  <a:lnTo>
                    <a:pt x="3421774" y="1571345"/>
                  </a:lnTo>
                  <a:lnTo>
                    <a:pt x="3425804" y="1465835"/>
                  </a:lnTo>
                  <a:close/>
                  <a:moveTo>
                    <a:pt x="3278529" y="2428251"/>
                  </a:moveTo>
                  <a:lnTo>
                    <a:pt x="3263508" y="2438875"/>
                  </a:lnTo>
                  <a:cubicBezTo>
                    <a:pt x="3263142" y="2438509"/>
                    <a:pt x="3263142" y="2438143"/>
                    <a:pt x="3262409" y="2437776"/>
                  </a:cubicBezTo>
                  <a:lnTo>
                    <a:pt x="3264607" y="2429716"/>
                  </a:lnTo>
                  <a:lnTo>
                    <a:pt x="3288420" y="2421290"/>
                  </a:lnTo>
                  <a:cubicBezTo>
                    <a:pt x="3285123" y="2423488"/>
                    <a:pt x="3281826" y="2425686"/>
                    <a:pt x="3278529" y="2428251"/>
                  </a:cubicBezTo>
                  <a:close/>
                  <a:moveTo>
                    <a:pt x="3503105" y="1630695"/>
                  </a:moveTo>
                  <a:lnTo>
                    <a:pt x="3459875" y="1657805"/>
                  </a:lnTo>
                  <a:lnTo>
                    <a:pt x="3419209" y="1683450"/>
                  </a:lnTo>
                  <a:cubicBezTo>
                    <a:pt x="3418477" y="1683084"/>
                    <a:pt x="3418110" y="1682351"/>
                    <a:pt x="3417378" y="1682351"/>
                  </a:cubicBezTo>
                  <a:lnTo>
                    <a:pt x="3421407" y="1575742"/>
                  </a:lnTo>
                  <a:lnTo>
                    <a:pt x="3445220" y="1591861"/>
                  </a:lnTo>
                  <a:lnTo>
                    <a:pt x="3503105" y="1630695"/>
                  </a:lnTo>
                  <a:close/>
                  <a:moveTo>
                    <a:pt x="3407119" y="1960049"/>
                  </a:moveTo>
                  <a:lnTo>
                    <a:pt x="3468667" y="1980564"/>
                  </a:lnTo>
                  <a:cubicBezTo>
                    <a:pt x="3468667" y="1981297"/>
                    <a:pt x="3468301" y="1981663"/>
                    <a:pt x="3468667" y="1982396"/>
                  </a:cubicBezTo>
                  <a:cubicBezTo>
                    <a:pt x="3469400" y="1984228"/>
                    <a:pt x="3470499" y="1985327"/>
                    <a:pt x="3472331" y="1985693"/>
                  </a:cubicBezTo>
                  <a:lnTo>
                    <a:pt x="3473796" y="2037716"/>
                  </a:lnTo>
                  <a:lnTo>
                    <a:pt x="3475628" y="2090105"/>
                  </a:lnTo>
                  <a:lnTo>
                    <a:pt x="3347770" y="1940265"/>
                  </a:lnTo>
                  <a:cubicBezTo>
                    <a:pt x="3347770" y="1940265"/>
                    <a:pt x="3348136" y="1939899"/>
                    <a:pt x="3348503" y="1939899"/>
                  </a:cubicBezTo>
                  <a:lnTo>
                    <a:pt x="3407119" y="1960049"/>
                  </a:lnTo>
                  <a:close/>
                  <a:moveTo>
                    <a:pt x="3122095" y="2136266"/>
                  </a:moveTo>
                  <a:lnTo>
                    <a:pt x="3154701" y="2166673"/>
                  </a:lnTo>
                  <a:lnTo>
                    <a:pt x="3095717" y="2148355"/>
                  </a:lnTo>
                  <a:lnTo>
                    <a:pt x="3090588" y="2106591"/>
                  </a:lnTo>
                  <a:lnTo>
                    <a:pt x="3122095" y="2136266"/>
                  </a:lnTo>
                  <a:close/>
                  <a:moveTo>
                    <a:pt x="3101945" y="2198546"/>
                  </a:moveTo>
                  <a:lnTo>
                    <a:pt x="3096084" y="2152019"/>
                  </a:lnTo>
                  <a:lnTo>
                    <a:pt x="3155067" y="2170337"/>
                  </a:lnTo>
                  <a:cubicBezTo>
                    <a:pt x="3155067" y="2170703"/>
                    <a:pt x="3155067" y="2171436"/>
                    <a:pt x="3155067" y="2171802"/>
                  </a:cubicBezTo>
                  <a:lnTo>
                    <a:pt x="3129789" y="2186090"/>
                  </a:lnTo>
                  <a:cubicBezTo>
                    <a:pt x="3119897" y="2191585"/>
                    <a:pt x="3110738" y="2197081"/>
                    <a:pt x="3105243" y="2200378"/>
                  </a:cubicBezTo>
                  <a:cubicBezTo>
                    <a:pt x="3104510" y="2199645"/>
                    <a:pt x="3103411" y="2198912"/>
                    <a:pt x="3101945" y="2198546"/>
                  </a:cubicBezTo>
                  <a:lnTo>
                    <a:pt x="3101945" y="2198546"/>
                  </a:lnTo>
                  <a:close/>
                  <a:moveTo>
                    <a:pt x="3264241" y="2146890"/>
                  </a:moveTo>
                  <a:lnTo>
                    <a:pt x="3274865" y="2149821"/>
                  </a:lnTo>
                  <a:lnTo>
                    <a:pt x="3264241" y="2151653"/>
                  </a:lnTo>
                  <a:lnTo>
                    <a:pt x="3262776" y="2148355"/>
                  </a:lnTo>
                  <a:cubicBezTo>
                    <a:pt x="3263508" y="2147989"/>
                    <a:pt x="3263875" y="2147623"/>
                    <a:pt x="3264241" y="2146890"/>
                  </a:cubicBezTo>
                  <a:lnTo>
                    <a:pt x="3264241" y="2146890"/>
                  </a:lnTo>
                  <a:close/>
                  <a:moveTo>
                    <a:pt x="3209287" y="2154950"/>
                  </a:moveTo>
                  <a:lnTo>
                    <a:pt x="3166424" y="2167406"/>
                  </a:lnTo>
                  <a:cubicBezTo>
                    <a:pt x="3164959" y="2165208"/>
                    <a:pt x="3162761" y="2164109"/>
                    <a:pt x="3160196" y="2164475"/>
                  </a:cubicBezTo>
                  <a:lnTo>
                    <a:pt x="3134551" y="2113918"/>
                  </a:lnTo>
                  <a:lnTo>
                    <a:pt x="3250319" y="2143593"/>
                  </a:lnTo>
                  <a:cubicBezTo>
                    <a:pt x="3240794" y="2145791"/>
                    <a:pt x="3225041" y="2150187"/>
                    <a:pt x="3209287" y="2154950"/>
                  </a:cubicBezTo>
                  <a:lnTo>
                    <a:pt x="3209287" y="2154950"/>
                  </a:lnTo>
                  <a:close/>
                  <a:moveTo>
                    <a:pt x="3154701" y="2161910"/>
                  </a:moveTo>
                  <a:lnTo>
                    <a:pt x="3096084" y="2104026"/>
                  </a:lnTo>
                  <a:lnTo>
                    <a:pt x="3129056" y="2112452"/>
                  </a:lnTo>
                  <a:lnTo>
                    <a:pt x="3154701" y="2161910"/>
                  </a:lnTo>
                  <a:close/>
                  <a:moveTo>
                    <a:pt x="3167157" y="2171802"/>
                  </a:moveTo>
                  <a:cubicBezTo>
                    <a:pt x="3167157" y="2171436"/>
                    <a:pt x="3167157" y="2171436"/>
                    <a:pt x="3167157" y="2171069"/>
                  </a:cubicBezTo>
                  <a:lnTo>
                    <a:pt x="3191702" y="2167039"/>
                  </a:lnTo>
                  <a:lnTo>
                    <a:pt x="3178880" y="2172168"/>
                  </a:lnTo>
                  <a:lnTo>
                    <a:pt x="3172286" y="2174733"/>
                  </a:lnTo>
                  <a:lnTo>
                    <a:pt x="3167157" y="2171802"/>
                  </a:lnTo>
                  <a:close/>
                  <a:moveTo>
                    <a:pt x="3192435" y="2163376"/>
                  </a:moveTo>
                  <a:lnTo>
                    <a:pt x="3210387" y="2158247"/>
                  </a:lnTo>
                  <a:lnTo>
                    <a:pt x="3223575" y="2154583"/>
                  </a:lnTo>
                  <a:lnTo>
                    <a:pt x="3208188" y="2160445"/>
                  </a:lnTo>
                  <a:lnTo>
                    <a:pt x="3192435" y="2163376"/>
                  </a:lnTo>
                  <a:close/>
                  <a:moveTo>
                    <a:pt x="3252518" y="2146890"/>
                  </a:moveTo>
                  <a:cubicBezTo>
                    <a:pt x="3253617" y="2148722"/>
                    <a:pt x="3255815" y="2150187"/>
                    <a:pt x="3258379" y="2150187"/>
                  </a:cubicBezTo>
                  <a:cubicBezTo>
                    <a:pt x="3258745" y="2150187"/>
                    <a:pt x="3259112" y="2150187"/>
                    <a:pt x="3259845" y="2149821"/>
                  </a:cubicBezTo>
                  <a:lnTo>
                    <a:pt x="3260577" y="2151653"/>
                  </a:lnTo>
                  <a:lnTo>
                    <a:pt x="3224674" y="2157514"/>
                  </a:lnTo>
                  <a:lnTo>
                    <a:pt x="3252518" y="2146890"/>
                  </a:lnTo>
                  <a:close/>
                  <a:moveTo>
                    <a:pt x="3131987" y="2189387"/>
                  </a:moveTo>
                  <a:lnTo>
                    <a:pt x="3156899" y="2175099"/>
                  </a:lnTo>
                  <a:cubicBezTo>
                    <a:pt x="3157998" y="2176198"/>
                    <a:pt x="3159463" y="2176931"/>
                    <a:pt x="3161295" y="2176931"/>
                  </a:cubicBezTo>
                  <a:cubicBezTo>
                    <a:pt x="3162028" y="2176931"/>
                    <a:pt x="3162761" y="2176931"/>
                    <a:pt x="3163127" y="2176565"/>
                  </a:cubicBezTo>
                  <a:cubicBezTo>
                    <a:pt x="3164226" y="2176198"/>
                    <a:pt x="3164592" y="2175466"/>
                    <a:pt x="3165325" y="2174733"/>
                  </a:cubicBezTo>
                  <a:lnTo>
                    <a:pt x="3168256" y="2176565"/>
                  </a:lnTo>
                  <a:lnTo>
                    <a:pt x="3123560" y="2194150"/>
                  </a:lnTo>
                  <a:lnTo>
                    <a:pt x="3131987" y="2189387"/>
                  </a:lnTo>
                  <a:close/>
                  <a:moveTo>
                    <a:pt x="3172286" y="2178763"/>
                  </a:moveTo>
                  <a:lnTo>
                    <a:pt x="3175583" y="2180595"/>
                  </a:lnTo>
                  <a:lnTo>
                    <a:pt x="3141145" y="2191219"/>
                  </a:lnTo>
                  <a:lnTo>
                    <a:pt x="3172286" y="2178763"/>
                  </a:lnTo>
                  <a:close/>
                  <a:moveTo>
                    <a:pt x="3176315" y="2177297"/>
                  </a:moveTo>
                  <a:lnTo>
                    <a:pt x="3180346" y="2175832"/>
                  </a:lnTo>
                  <a:lnTo>
                    <a:pt x="3208555" y="2164475"/>
                  </a:lnTo>
                  <a:lnTo>
                    <a:pt x="3222476" y="2162277"/>
                  </a:lnTo>
                  <a:lnTo>
                    <a:pt x="3256547" y="2156415"/>
                  </a:lnTo>
                  <a:lnTo>
                    <a:pt x="3191702" y="2175832"/>
                  </a:lnTo>
                  <a:lnTo>
                    <a:pt x="3179979" y="2179495"/>
                  </a:lnTo>
                  <a:lnTo>
                    <a:pt x="3176315" y="2177297"/>
                  </a:lnTo>
                  <a:close/>
                  <a:moveTo>
                    <a:pt x="3423972" y="2108056"/>
                  </a:moveTo>
                  <a:lnTo>
                    <a:pt x="3287688" y="2147256"/>
                  </a:lnTo>
                  <a:cubicBezTo>
                    <a:pt x="3287321" y="2146523"/>
                    <a:pt x="3286955" y="2146157"/>
                    <a:pt x="3286222" y="2145791"/>
                  </a:cubicBezTo>
                  <a:lnTo>
                    <a:pt x="3288420" y="2138097"/>
                  </a:lnTo>
                  <a:lnTo>
                    <a:pt x="3423972" y="2108056"/>
                  </a:lnTo>
                  <a:close/>
                  <a:moveTo>
                    <a:pt x="3282925" y="2144692"/>
                  </a:moveTo>
                  <a:cubicBezTo>
                    <a:pt x="3282559" y="2144692"/>
                    <a:pt x="3281826" y="2144325"/>
                    <a:pt x="3281460" y="2144692"/>
                  </a:cubicBezTo>
                  <a:cubicBezTo>
                    <a:pt x="3280361" y="2145058"/>
                    <a:pt x="3279628" y="2145791"/>
                    <a:pt x="3278895" y="2146890"/>
                  </a:cubicBezTo>
                  <a:cubicBezTo>
                    <a:pt x="3276697" y="2146157"/>
                    <a:pt x="3274132" y="2145424"/>
                    <a:pt x="3271568" y="2144692"/>
                  </a:cubicBezTo>
                  <a:lnTo>
                    <a:pt x="3265706" y="2142860"/>
                  </a:lnTo>
                  <a:lnTo>
                    <a:pt x="3284757" y="2138830"/>
                  </a:lnTo>
                  <a:lnTo>
                    <a:pt x="3282925" y="2144692"/>
                  </a:lnTo>
                  <a:close/>
                  <a:moveTo>
                    <a:pt x="3091687" y="2099264"/>
                  </a:moveTo>
                  <a:lnTo>
                    <a:pt x="3090955" y="2098531"/>
                  </a:lnTo>
                  <a:cubicBezTo>
                    <a:pt x="3090955" y="2098165"/>
                    <a:pt x="3090955" y="2098165"/>
                    <a:pt x="3090955" y="2097798"/>
                  </a:cubicBezTo>
                  <a:cubicBezTo>
                    <a:pt x="3090955" y="2097432"/>
                    <a:pt x="3089856" y="2096699"/>
                    <a:pt x="3089489" y="2095966"/>
                  </a:cubicBezTo>
                  <a:lnTo>
                    <a:pt x="3079231" y="2013170"/>
                  </a:lnTo>
                  <a:lnTo>
                    <a:pt x="3117332" y="2087907"/>
                  </a:lnTo>
                  <a:lnTo>
                    <a:pt x="3127590" y="2108056"/>
                  </a:lnTo>
                  <a:lnTo>
                    <a:pt x="3091687" y="2099264"/>
                  </a:lnTo>
                  <a:close/>
                  <a:moveTo>
                    <a:pt x="3026110" y="2040280"/>
                  </a:moveTo>
                  <a:lnTo>
                    <a:pt x="3022446" y="2043211"/>
                  </a:lnTo>
                  <a:lnTo>
                    <a:pt x="3015852" y="2029656"/>
                  </a:lnTo>
                  <a:lnTo>
                    <a:pt x="3026110" y="2040280"/>
                  </a:lnTo>
                  <a:close/>
                  <a:moveTo>
                    <a:pt x="3028674" y="2042845"/>
                  </a:moveTo>
                  <a:lnTo>
                    <a:pt x="3046259" y="2061163"/>
                  </a:lnTo>
                  <a:lnTo>
                    <a:pt x="3080697" y="2096699"/>
                  </a:lnTo>
                  <a:cubicBezTo>
                    <a:pt x="3080697" y="2097065"/>
                    <a:pt x="3080697" y="2097432"/>
                    <a:pt x="3080697" y="2097798"/>
                  </a:cubicBezTo>
                  <a:lnTo>
                    <a:pt x="3050656" y="2098531"/>
                  </a:lnTo>
                  <a:lnTo>
                    <a:pt x="3024644" y="2046142"/>
                  </a:lnTo>
                  <a:lnTo>
                    <a:pt x="3028674" y="2042845"/>
                  </a:lnTo>
                  <a:close/>
                  <a:moveTo>
                    <a:pt x="3052121" y="2102195"/>
                  </a:moveTo>
                  <a:lnTo>
                    <a:pt x="3080331" y="2101096"/>
                  </a:lnTo>
                  <a:cubicBezTo>
                    <a:pt x="3081063" y="2102927"/>
                    <a:pt x="3082529" y="2104393"/>
                    <a:pt x="3084727" y="2104759"/>
                  </a:cubicBezTo>
                  <a:lnTo>
                    <a:pt x="3090955" y="2146890"/>
                  </a:lnTo>
                  <a:lnTo>
                    <a:pt x="3071538" y="2140662"/>
                  </a:lnTo>
                  <a:lnTo>
                    <a:pt x="3052121" y="2102195"/>
                  </a:lnTo>
                  <a:close/>
                  <a:moveTo>
                    <a:pt x="3090955" y="2150553"/>
                  </a:moveTo>
                  <a:lnTo>
                    <a:pt x="3091321" y="2152385"/>
                  </a:lnTo>
                  <a:lnTo>
                    <a:pt x="3097549" y="2194516"/>
                  </a:lnTo>
                  <a:lnTo>
                    <a:pt x="3073003" y="2145058"/>
                  </a:lnTo>
                  <a:lnTo>
                    <a:pt x="3090955" y="2150553"/>
                  </a:lnTo>
                  <a:close/>
                  <a:moveTo>
                    <a:pt x="3192801" y="2179495"/>
                  </a:moveTo>
                  <a:lnTo>
                    <a:pt x="3263508" y="2158247"/>
                  </a:lnTo>
                  <a:lnTo>
                    <a:pt x="3281826" y="2200378"/>
                  </a:lnTo>
                  <a:lnTo>
                    <a:pt x="3304906" y="2252034"/>
                  </a:lnTo>
                  <a:lnTo>
                    <a:pt x="3236032" y="2212101"/>
                  </a:lnTo>
                  <a:lnTo>
                    <a:pt x="3184742" y="2182426"/>
                  </a:lnTo>
                  <a:lnTo>
                    <a:pt x="3192801" y="2179495"/>
                  </a:lnTo>
                  <a:close/>
                  <a:moveTo>
                    <a:pt x="3285123" y="2198546"/>
                  </a:moveTo>
                  <a:lnTo>
                    <a:pt x="3266805" y="2157148"/>
                  </a:lnTo>
                  <a:lnTo>
                    <a:pt x="3278895" y="2153484"/>
                  </a:lnTo>
                  <a:cubicBezTo>
                    <a:pt x="3279628" y="2154950"/>
                    <a:pt x="3281460" y="2155682"/>
                    <a:pt x="3282925" y="2156049"/>
                  </a:cubicBezTo>
                  <a:lnTo>
                    <a:pt x="3294282" y="2203675"/>
                  </a:lnTo>
                  <a:lnTo>
                    <a:pt x="3302342" y="2237746"/>
                  </a:lnTo>
                  <a:lnTo>
                    <a:pt x="3285123" y="2198546"/>
                  </a:lnTo>
                  <a:close/>
                  <a:moveTo>
                    <a:pt x="3476361" y="2096699"/>
                  </a:moveTo>
                  <a:lnTo>
                    <a:pt x="3478559" y="2105492"/>
                  </a:lnTo>
                  <a:lnTo>
                    <a:pt x="3336779" y="2136632"/>
                  </a:lnTo>
                  <a:lnTo>
                    <a:pt x="3476361" y="2096699"/>
                  </a:lnTo>
                  <a:close/>
                  <a:moveTo>
                    <a:pt x="3480024" y="2097065"/>
                  </a:moveTo>
                  <a:lnTo>
                    <a:pt x="3489549" y="2099996"/>
                  </a:lnTo>
                  <a:cubicBezTo>
                    <a:pt x="3491381" y="2100729"/>
                    <a:pt x="3493579" y="2101096"/>
                    <a:pt x="3495411" y="2101828"/>
                  </a:cubicBezTo>
                  <a:lnTo>
                    <a:pt x="3481856" y="2104759"/>
                  </a:lnTo>
                  <a:lnTo>
                    <a:pt x="3480024" y="2097065"/>
                  </a:lnTo>
                  <a:close/>
                  <a:moveTo>
                    <a:pt x="3341908" y="1943563"/>
                  </a:moveTo>
                  <a:cubicBezTo>
                    <a:pt x="3342641" y="1943563"/>
                    <a:pt x="3343740" y="1943563"/>
                    <a:pt x="3344473" y="1943196"/>
                  </a:cubicBezTo>
                  <a:cubicBezTo>
                    <a:pt x="3344839" y="1943196"/>
                    <a:pt x="3345205" y="1942464"/>
                    <a:pt x="3345572" y="1942464"/>
                  </a:cubicBezTo>
                  <a:lnTo>
                    <a:pt x="3474895" y="2093768"/>
                  </a:lnTo>
                  <a:lnTo>
                    <a:pt x="3289886" y="2134434"/>
                  </a:lnTo>
                  <a:lnTo>
                    <a:pt x="3341908" y="1943929"/>
                  </a:lnTo>
                  <a:cubicBezTo>
                    <a:pt x="3341175" y="1943563"/>
                    <a:pt x="3341542" y="1943929"/>
                    <a:pt x="3341908" y="1943563"/>
                  </a:cubicBezTo>
                  <a:lnTo>
                    <a:pt x="3341908" y="1943563"/>
                  </a:lnTo>
                  <a:close/>
                  <a:moveTo>
                    <a:pt x="3073003" y="2008041"/>
                  </a:moveTo>
                  <a:cubicBezTo>
                    <a:pt x="3073736" y="2008408"/>
                    <a:pt x="3074102" y="2008408"/>
                    <a:pt x="3074835" y="2008774"/>
                  </a:cubicBezTo>
                  <a:cubicBezTo>
                    <a:pt x="3075568" y="2017200"/>
                    <a:pt x="3077033" y="2034419"/>
                    <a:pt x="3078865" y="2051637"/>
                  </a:cubicBezTo>
                  <a:lnTo>
                    <a:pt x="3082895" y="2090471"/>
                  </a:lnTo>
                  <a:lnTo>
                    <a:pt x="3031972" y="2040280"/>
                  </a:lnTo>
                  <a:lnTo>
                    <a:pt x="3073003" y="2008041"/>
                  </a:lnTo>
                  <a:close/>
                  <a:moveTo>
                    <a:pt x="3021347" y="2048340"/>
                  </a:moveTo>
                  <a:lnTo>
                    <a:pt x="3046259" y="2098897"/>
                  </a:lnTo>
                  <a:lnTo>
                    <a:pt x="3015852" y="2099996"/>
                  </a:lnTo>
                  <a:lnTo>
                    <a:pt x="2951740" y="2102195"/>
                  </a:lnTo>
                  <a:lnTo>
                    <a:pt x="3012555" y="2055301"/>
                  </a:lnTo>
                  <a:lnTo>
                    <a:pt x="3021347" y="2048340"/>
                  </a:lnTo>
                  <a:close/>
                  <a:moveTo>
                    <a:pt x="3016218" y="2103660"/>
                  </a:moveTo>
                  <a:lnTo>
                    <a:pt x="3048458" y="2102561"/>
                  </a:lnTo>
                  <a:lnTo>
                    <a:pt x="3066775" y="2139563"/>
                  </a:lnTo>
                  <a:lnTo>
                    <a:pt x="2957235" y="2105492"/>
                  </a:lnTo>
                  <a:lnTo>
                    <a:pt x="3016218" y="2103660"/>
                  </a:lnTo>
                  <a:close/>
                  <a:moveTo>
                    <a:pt x="3107807" y="2205140"/>
                  </a:moveTo>
                  <a:lnTo>
                    <a:pt x="3179979" y="2183525"/>
                  </a:lnTo>
                  <a:lnTo>
                    <a:pt x="3233833" y="2215032"/>
                  </a:lnTo>
                  <a:lnTo>
                    <a:pt x="3297213" y="2251668"/>
                  </a:lnTo>
                  <a:lnTo>
                    <a:pt x="3107807" y="2205140"/>
                  </a:lnTo>
                  <a:lnTo>
                    <a:pt x="3107807" y="2205140"/>
                  </a:lnTo>
                  <a:close/>
                  <a:moveTo>
                    <a:pt x="3432032" y="1764781"/>
                  </a:moveTo>
                  <a:lnTo>
                    <a:pt x="3418110" y="1693342"/>
                  </a:lnTo>
                  <a:cubicBezTo>
                    <a:pt x="3419209" y="1692975"/>
                    <a:pt x="3420308" y="1691876"/>
                    <a:pt x="3421041" y="1690777"/>
                  </a:cubicBezTo>
                  <a:cubicBezTo>
                    <a:pt x="3421774" y="1689312"/>
                    <a:pt x="3421774" y="1687480"/>
                    <a:pt x="3421407" y="1686015"/>
                  </a:cubicBezTo>
                  <a:lnTo>
                    <a:pt x="3461706" y="1660736"/>
                  </a:lnTo>
                  <a:lnTo>
                    <a:pt x="3503105" y="1634359"/>
                  </a:lnTo>
                  <a:lnTo>
                    <a:pt x="3445220" y="1835121"/>
                  </a:lnTo>
                  <a:lnTo>
                    <a:pt x="3432032" y="1764781"/>
                  </a:lnTo>
                  <a:close/>
                  <a:moveTo>
                    <a:pt x="3414080" y="1673925"/>
                  </a:moveTo>
                  <a:lnTo>
                    <a:pt x="3402723" y="1618605"/>
                  </a:lnTo>
                  <a:lnTo>
                    <a:pt x="3388802" y="1553760"/>
                  </a:lnTo>
                  <a:lnTo>
                    <a:pt x="3418110" y="1573544"/>
                  </a:lnTo>
                  <a:lnTo>
                    <a:pt x="3414080" y="1673925"/>
                  </a:lnTo>
                  <a:close/>
                  <a:moveTo>
                    <a:pt x="3285490" y="2135167"/>
                  </a:moveTo>
                  <a:lnTo>
                    <a:pt x="3264974" y="2139563"/>
                  </a:lnTo>
                  <a:cubicBezTo>
                    <a:pt x="3264607" y="2138464"/>
                    <a:pt x="3263508" y="2137731"/>
                    <a:pt x="3262776" y="2136998"/>
                  </a:cubicBezTo>
                  <a:lnTo>
                    <a:pt x="3332383" y="1963712"/>
                  </a:lnTo>
                  <a:lnTo>
                    <a:pt x="3285490" y="2135167"/>
                  </a:lnTo>
                  <a:close/>
                  <a:moveTo>
                    <a:pt x="3172286" y="2119413"/>
                  </a:moveTo>
                  <a:lnTo>
                    <a:pt x="3131987" y="2109522"/>
                  </a:lnTo>
                  <a:lnTo>
                    <a:pt x="3120263" y="2086441"/>
                  </a:lnTo>
                  <a:lnTo>
                    <a:pt x="3081063" y="2009873"/>
                  </a:lnTo>
                  <a:lnTo>
                    <a:pt x="3251052" y="2139563"/>
                  </a:lnTo>
                  <a:lnTo>
                    <a:pt x="3172286" y="2119413"/>
                  </a:lnTo>
                  <a:close/>
                  <a:moveTo>
                    <a:pt x="3029407" y="2037716"/>
                  </a:moveTo>
                  <a:lnTo>
                    <a:pt x="3014020" y="2022329"/>
                  </a:lnTo>
                  <a:cubicBezTo>
                    <a:pt x="3014387" y="2021963"/>
                    <a:pt x="3014020" y="2021230"/>
                    <a:pt x="3014020" y="2020864"/>
                  </a:cubicBezTo>
                  <a:lnTo>
                    <a:pt x="3043329" y="2013903"/>
                  </a:lnTo>
                  <a:cubicBezTo>
                    <a:pt x="3052854" y="2011705"/>
                    <a:pt x="3062379" y="2009140"/>
                    <a:pt x="3068607" y="2007675"/>
                  </a:cubicBezTo>
                  <a:lnTo>
                    <a:pt x="3029407" y="2037716"/>
                  </a:lnTo>
                  <a:close/>
                  <a:moveTo>
                    <a:pt x="3007792" y="2024894"/>
                  </a:moveTo>
                  <a:cubicBezTo>
                    <a:pt x="3008158" y="2025260"/>
                    <a:pt x="3008525" y="2025260"/>
                    <a:pt x="3009258" y="2025260"/>
                  </a:cubicBezTo>
                  <a:lnTo>
                    <a:pt x="3009990" y="2025260"/>
                  </a:lnTo>
                  <a:lnTo>
                    <a:pt x="3019882" y="2045043"/>
                  </a:lnTo>
                  <a:lnTo>
                    <a:pt x="3010357" y="2052370"/>
                  </a:lnTo>
                  <a:lnTo>
                    <a:pt x="2955770" y="2094867"/>
                  </a:lnTo>
                  <a:lnTo>
                    <a:pt x="2979583" y="2063361"/>
                  </a:lnTo>
                  <a:lnTo>
                    <a:pt x="3007792" y="2024894"/>
                  </a:lnTo>
                  <a:close/>
                  <a:moveTo>
                    <a:pt x="3068607" y="2143593"/>
                  </a:moveTo>
                  <a:lnTo>
                    <a:pt x="3096817" y="2200378"/>
                  </a:lnTo>
                  <a:lnTo>
                    <a:pt x="3025011" y="2153118"/>
                  </a:lnTo>
                  <a:lnTo>
                    <a:pt x="2957968" y="2109155"/>
                  </a:lnTo>
                  <a:lnTo>
                    <a:pt x="3068607" y="2143593"/>
                  </a:lnTo>
                  <a:close/>
                  <a:moveTo>
                    <a:pt x="3302342" y="2335563"/>
                  </a:moveTo>
                  <a:lnTo>
                    <a:pt x="3298678" y="2409200"/>
                  </a:lnTo>
                  <a:cubicBezTo>
                    <a:pt x="3298312" y="2409200"/>
                    <a:pt x="3298312" y="2409200"/>
                    <a:pt x="3297946" y="2409200"/>
                  </a:cubicBezTo>
                  <a:cubicBezTo>
                    <a:pt x="3296114" y="2409567"/>
                    <a:pt x="3294648" y="2411032"/>
                    <a:pt x="3293916" y="2412498"/>
                  </a:cubicBezTo>
                  <a:cubicBezTo>
                    <a:pt x="3293549" y="2413597"/>
                    <a:pt x="3293549" y="2415062"/>
                    <a:pt x="3293549" y="2416161"/>
                  </a:cubicBezTo>
                  <a:lnTo>
                    <a:pt x="3265340" y="2426053"/>
                  </a:lnTo>
                  <a:lnTo>
                    <a:pt x="3305639" y="2272916"/>
                  </a:lnTo>
                  <a:lnTo>
                    <a:pt x="3302342" y="2335563"/>
                  </a:lnTo>
                  <a:close/>
                  <a:moveTo>
                    <a:pt x="3258745" y="2437043"/>
                  </a:moveTo>
                  <a:cubicBezTo>
                    <a:pt x="3258013" y="2437043"/>
                    <a:pt x="3257280" y="2436677"/>
                    <a:pt x="3256547" y="2436677"/>
                  </a:cubicBezTo>
                  <a:cubicBezTo>
                    <a:pt x="3253617" y="2437776"/>
                    <a:pt x="3251785" y="2440341"/>
                    <a:pt x="3252151" y="2443638"/>
                  </a:cubicBezTo>
                  <a:lnTo>
                    <a:pt x="3191336" y="2458292"/>
                  </a:lnTo>
                  <a:lnTo>
                    <a:pt x="3159830" y="2465985"/>
                  </a:lnTo>
                  <a:lnTo>
                    <a:pt x="3213318" y="2447668"/>
                  </a:lnTo>
                  <a:lnTo>
                    <a:pt x="3260944" y="2431182"/>
                  </a:lnTo>
                  <a:lnTo>
                    <a:pt x="3258745" y="2437043"/>
                  </a:lnTo>
                  <a:close/>
                  <a:moveTo>
                    <a:pt x="3129422" y="2478808"/>
                  </a:moveTo>
                  <a:cubicBezTo>
                    <a:pt x="3129789" y="2478075"/>
                    <a:pt x="3129789" y="2477343"/>
                    <a:pt x="3129422" y="2476610"/>
                  </a:cubicBezTo>
                  <a:lnTo>
                    <a:pt x="3191702" y="2461956"/>
                  </a:lnTo>
                  <a:lnTo>
                    <a:pt x="3252151" y="2447301"/>
                  </a:lnTo>
                  <a:cubicBezTo>
                    <a:pt x="3252884" y="2448767"/>
                    <a:pt x="3253983" y="2449499"/>
                    <a:pt x="3255082" y="2450232"/>
                  </a:cubicBezTo>
                  <a:lnTo>
                    <a:pt x="3211119" y="2637440"/>
                  </a:lnTo>
                  <a:cubicBezTo>
                    <a:pt x="3211119" y="2637440"/>
                    <a:pt x="3210753" y="2637440"/>
                    <a:pt x="3210753" y="2637440"/>
                  </a:cubicBezTo>
                  <a:lnTo>
                    <a:pt x="3169355" y="2558673"/>
                  </a:lnTo>
                  <a:lnTo>
                    <a:pt x="3127590" y="2479907"/>
                  </a:lnTo>
                  <a:cubicBezTo>
                    <a:pt x="3128689" y="2479541"/>
                    <a:pt x="3129056" y="2479541"/>
                    <a:pt x="3129422" y="2478808"/>
                  </a:cubicBezTo>
                  <a:lnTo>
                    <a:pt x="3129422" y="2478808"/>
                  </a:lnTo>
                  <a:close/>
                  <a:moveTo>
                    <a:pt x="3280361" y="2431182"/>
                  </a:moveTo>
                  <a:cubicBezTo>
                    <a:pt x="3286222" y="2427152"/>
                    <a:pt x="3291717" y="2423122"/>
                    <a:pt x="3295747" y="2420557"/>
                  </a:cubicBezTo>
                  <a:cubicBezTo>
                    <a:pt x="3296847" y="2421657"/>
                    <a:pt x="3298312" y="2422023"/>
                    <a:pt x="3300144" y="2422023"/>
                  </a:cubicBezTo>
                  <a:cubicBezTo>
                    <a:pt x="3300876" y="2422023"/>
                    <a:pt x="3301609" y="2422023"/>
                    <a:pt x="3302342" y="2421657"/>
                  </a:cubicBezTo>
                  <a:cubicBezTo>
                    <a:pt x="3306005" y="2420557"/>
                    <a:pt x="3307837" y="2416894"/>
                    <a:pt x="3306738" y="2413230"/>
                  </a:cubicBezTo>
                  <a:cubicBezTo>
                    <a:pt x="3306738" y="2413230"/>
                    <a:pt x="3306738" y="2413230"/>
                    <a:pt x="3306738" y="2413230"/>
                  </a:cubicBezTo>
                  <a:cubicBezTo>
                    <a:pt x="3306005" y="2411399"/>
                    <a:pt x="3304540" y="2409933"/>
                    <a:pt x="3302342" y="2409200"/>
                  </a:cubicBezTo>
                  <a:lnTo>
                    <a:pt x="3306372" y="2335563"/>
                  </a:lnTo>
                  <a:lnTo>
                    <a:pt x="3310402" y="2259727"/>
                  </a:lnTo>
                  <a:lnTo>
                    <a:pt x="3457677" y="2410299"/>
                  </a:lnTo>
                  <a:lnTo>
                    <a:pt x="3266439" y="2441073"/>
                  </a:lnTo>
                  <a:lnTo>
                    <a:pt x="3280361" y="2431182"/>
                  </a:lnTo>
                  <a:close/>
                  <a:moveTo>
                    <a:pt x="3297579" y="2202576"/>
                  </a:moveTo>
                  <a:lnTo>
                    <a:pt x="3285856" y="2154950"/>
                  </a:lnTo>
                  <a:cubicBezTo>
                    <a:pt x="3287321" y="2154217"/>
                    <a:pt x="3288054" y="2152752"/>
                    <a:pt x="3288420" y="2150920"/>
                  </a:cubicBezTo>
                  <a:lnTo>
                    <a:pt x="3479291" y="2109155"/>
                  </a:lnTo>
                  <a:lnTo>
                    <a:pt x="3490282" y="2156049"/>
                  </a:lnTo>
                  <a:lnTo>
                    <a:pt x="3504204" y="2215032"/>
                  </a:lnTo>
                  <a:lnTo>
                    <a:pt x="3309669" y="2253499"/>
                  </a:lnTo>
                  <a:lnTo>
                    <a:pt x="3297579" y="2202576"/>
                  </a:lnTo>
                  <a:close/>
                  <a:moveTo>
                    <a:pt x="3490649" y="2096699"/>
                  </a:moveTo>
                  <a:lnTo>
                    <a:pt x="3479291" y="2093402"/>
                  </a:lnTo>
                  <a:lnTo>
                    <a:pt x="3477460" y="2037350"/>
                  </a:lnTo>
                  <a:lnTo>
                    <a:pt x="3475994" y="1997783"/>
                  </a:lnTo>
                  <a:lnTo>
                    <a:pt x="3486252" y="2041380"/>
                  </a:lnTo>
                  <a:lnTo>
                    <a:pt x="3499808" y="2099264"/>
                  </a:lnTo>
                  <a:cubicBezTo>
                    <a:pt x="3497609" y="2098897"/>
                    <a:pt x="3494312" y="2097798"/>
                    <a:pt x="3490649" y="2096699"/>
                  </a:cubicBezTo>
                  <a:lnTo>
                    <a:pt x="3490649" y="2096699"/>
                  </a:lnTo>
                  <a:close/>
                  <a:moveTo>
                    <a:pt x="3469766" y="1977267"/>
                  </a:moveTo>
                  <a:lnTo>
                    <a:pt x="3408585" y="1956385"/>
                  </a:lnTo>
                  <a:lnTo>
                    <a:pt x="3349235" y="1936602"/>
                  </a:lnTo>
                  <a:cubicBezTo>
                    <a:pt x="3349602" y="1935503"/>
                    <a:pt x="3349602" y="1934404"/>
                    <a:pt x="3349602" y="1933671"/>
                  </a:cubicBezTo>
                  <a:cubicBezTo>
                    <a:pt x="3349602" y="1932938"/>
                    <a:pt x="3348869" y="1932938"/>
                    <a:pt x="3348503" y="1932572"/>
                  </a:cubicBezTo>
                  <a:lnTo>
                    <a:pt x="3394663" y="1890807"/>
                  </a:lnTo>
                  <a:lnTo>
                    <a:pt x="3441923" y="1847577"/>
                  </a:lnTo>
                  <a:cubicBezTo>
                    <a:pt x="3442656" y="1847944"/>
                    <a:pt x="3443389" y="1848310"/>
                    <a:pt x="3444488" y="1848310"/>
                  </a:cubicBezTo>
                  <a:lnTo>
                    <a:pt x="3457677" y="1912056"/>
                  </a:lnTo>
                  <a:lnTo>
                    <a:pt x="3471232" y="1976168"/>
                  </a:lnTo>
                  <a:cubicBezTo>
                    <a:pt x="3470865" y="1976168"/>
                    <a:pt x="3470133" y="1976535"/>
                    <a:pt x="3469766" y="1977267"/>
                  </a:cubicBezTo>
                  <a:lnTo>
                    <a:pt x="3469766" y="1977267"/>
                  </a:lnTo>
                  <a:close/>
                  <a:moveTo>
                    <a:pt x="1694408" y="595741"/>
                  </a:moveTo>
                  <a:cubicBezTo>
                    <a:pt x="1695141" y="595741"/>
                    <a:pt x="1696240" y="595741"/>
                    <a:pt x="1696972" y="595375"/>
                  </a:cubicBezTo>
                  <a:cubicBezTo>
                    <a:pt x="1699171" y="594642"/>
                    <a:pt x="1701002" y="593176"/>
                    <a:pt x="1701735" y="590978"/>
                  </a:cubicBezTo>
                  <a:lnTo>
                    <a:pt x="1843881" y="624683"/>
                  </a:lnTo>
                  <a:lnTo>
                    <a:pt x="1984928" y="657655"/>
                  </a:lnTo>
                  <a:cubicBezTo>
                    <a:pt x="1984928" y="658754"/>
                    <a:pt x="1984195" y="659853"/>
                    <a:pt x="1984561" y="660952"/>
                  </a:cubicBezTo>
                  <a:cubicBezTo>
                    <a:pt x="1986027" y="664982"/>
                    <a:pt x="1989690" y="667913"/>
                    <a:pt x="1994087" y="667913"/>
                  </a:cubicBezTo>
                  <a:lnTo>
                    <a:pt x="2016434" y="810425"/>
                  </a:lnTo>
                  <a:lnTo>
                    <a:pt x="2040980" y="962463"/>
                  </a:lnTo>
                  <a:cubicBezTo>
                    <a:pt x="2040980" y="962463"/>
                    <a:pt x="2040980" y="962463"/>
                    <a:pt x="2041346" y="962829"/>
                  </a:cubicBezTo>
                  <a:cubicBezTo>
                    <a:pt x="2041713" y="963195"/>
                    <a:pt x="2041346" y="962829"/>
                    <a:pt x="2041346" y="963195"/>
                  </a:cubicBezTo>
                  <a:lnTo>
                    <a:pt x="2041346" y="963195"/>
                  </a:lnTo>
                  <a:lnTo>
                    <a:pt x="2041346" y="963195"/>
                  </a:lnTo>
                  <a:cubicBezTo>
                    <a:pt x="2041346" y="963562"/>
                    <a:pt x="2041713" y="963928"/>
                    <a:pt x="2042079" y="963928"/>
                  </a:cubicBezTo>
                  <a:cubicBezTo>
                    <a:pt x="2042445" y="964294"/>
                    <a:pt x="2042812" y="964294"/>
                    <a:pt x="2043178" y="964294"/>
                  </a:cubicBezTo>
                  <a:cubicBezTo>
                    <a:pt x="2043178" y="964294"/>
                    <a:pt x="2043545" y="964294"/>
                    <a:pt x="2043545" y="964294"/>
                  </a:cubicBezTo>
                  <a:cubicBezTo>
                    <a:pt x="2043545" y="964294"/>
                    <a:pt x="2043545" y="964294"/>
                    <a:pt x="2043545" y="964294"/>
                  </a:cubicBezTo>
                  <a:lnTo>
                    <a:pt x="2043545" y="964294"/>
                  </a:lnTo>
                  <a:cubicBezTo>
                    <a:pt x="2043545" y="964294"/>
                    <a:pt x="2043911" y="964294"/>
                    <a:pt x="2044277" y="963928"/>
                  </a:cubicBezTo>
                  <a:lnTo>
                    <a:pt x="2161877" y="849625"/>
                  </a:lnTo>
                  <a:lnTo>
                    <a:pt x="2276913" y="737154"/>
                  </a:lnTo>
                  <a:lnTo>
                    <a:pt x="2305489" y="882964"/>
                  </a:lnTo>
                  <a:lnTo>
                    <a:pt x="2334797" y="1031338"/>
                  </a:lnTo>
                  <a:lnTo>
                    <a:pt x="2334797" y="1031338"/>
                  </a:lnTo>
                  <a:cubicBezTo>
                    <a:pt x="2334797" y="1031338"/>
                    <a:pt x="2334431" y="1031704"/>
                    <a:pt x="2334431" y="1031704"/>
                  </a:cubicBezTo>
                  <a:cubicBezTo>
                    <a:pt x="2334431" y="1031704"/>
                    <a:pt x="2334797" y="1031704"/>
                    <a:pt x="2335164" y="1032070"/>
                  </a:cubicBezTo>
                  <a:cubicBezTo>
                    <a:pt x="2335164" y="1032070"/>
                    <a:pt x="2335164" y="1032437"/>
                    <a:pt x="2335164" y="1032437"/>
                  </a:cubicBezTo>
                  <a:cubicBezTo>
                    <a:pt x="2335530" y="1032803"/>
                    <a:pt x="2335896" y="1032803"/>
                    <a:pt x="2336263" y="1032803"/>
                  </a:cubicBezTo>
                  <a:lnTo>
                    <a:pt x="2336629" y="1032803"/>
                  </a:lnTo>
                  <a:cubicBezTo>
                    <a:pt x="2336629" y="1032803"/>
                    <a:pt x="2336629" y="1033169"/>
                    <a:pt x="2336995" y="1032803"/>
                  </a:cubicBezTo>
                  <a:cubicBezTo>
                    <a:pt x="2337362" y="1032437"/>
                    <a:pt x="2336995" y="1032803"/>
                    <a:pt x="2336995" y="1032803"/>
                  </a:cubicBezTo>
                  <a:lnTo>
                    <a:pt x="2422356" y="1030238"/>
                  </a:lnTo>
                  <a:cubicBezTo>
                    <a:pt x="2464853" y="1029139"/>
                    <a:pt x="2508083" y="1027308"/>
                    <a:pt x="2508450" y="1027308"/>
                  </a:cubicBezTo>
                  <a:lnTo>
                    <a:pt x="2508816" y="1027308"/>
                  </a:lnTo>
                  <a:lnTo>
                    <a:pt x="2508816" y="1027308"/>
                  </a:lnTo>
                  <a:lnTo>
                    <a:pt x="2508816" y="1027308"/>
                  </a:lnTo>
                  <a:cubicBezTo>
                    <a:pt x="2510648" y="1026941"/>
                    <a:pt x="2555710" y="1016683"/>
                    <a:pt x="2600405" y="1006425"/>
                  </a:cubicBezTo>
                  <a:lnTo>
                    <a:pt x="2685033" y="986276"/>
                  </a:lnTo>
                  <a:cubicBezTo>
                    <a:pt x="2686132" y="988840"/>
                    <a:pt x="2688697" y="990672"/>
                    <a:pt x="2691627" y="990672"/>
                  </a:cubicBezTo>
                  <a:cubicBezTo>
                    <a:pt x="2692360" y="990672"/>
                    <a:pt x="2693093" y="990672"/>
                    <a:pt x="2693826" y="990306"/>
                  </a:cubicBezTo>
                  <a:cubicBezTo>
                    <a:pt x="2696756" y="989207"/>
                    <a:pt x="2698588" y="986276"/>
                    <a:pt x="2698588" y="983345"/>
                  </a:cubicBezTo>
                  <a:cubicBezTo>
                    <a:pt x="2713975" y="980414"/>
                    <a:pt x="2755007" y="971988"/>
                    <a:pt x="2796039" y="963195"/>
                  </a:cubicBezTo>
                  <a:lnTo>
                    <a:pt x="2892390" y="943046"/>
                  </a:lnTo>
                  <a:cubicBezTo>
                    <a:pt x="2893856" y="946709"/>
                    <a:pt x="2898252" y="948908"/>
                    <a:pt x="2901915" y="947442"/>
                  </a:cubicBezTo>
                  <a:cubicBezTo>
                    <a:pt x="2903747" y="946709"/>
                    <a:pt x="2905579" y="945244"/>
                    <a:pt x="2906678" y="943412"/>
                  </a:cubicBezTo>
                  <a:lnTo>
                    <a:pt x="3059082" y="987741"/>
                  </a:lnTo>
                  <a:lnTo>
                    <a:pt x="3214050" y="1032437"/>
                  </a:lnTo>
                  <a:cubicBezTo>
                    <a:pt x="3214050" y="1032803"/>
                    <a:pt x="3213684" y="1033169"/>
                    <a:pt x="3214050" y="1033902"/>
                  </a:cubicBezTo>
                  <a:cubicBezTo>
                    <a:pt x="3214783" y="1036100"/>
                    <a:pt x="3216981" y="1037566"/>
                    <a:pt x="3219179" y="1037566"/>
                  </a:cubicBezTo>
                  <a:cubicBezTo>
                    <a:pt x="3219546" y="1037566"/>
                    <a:pt x="3220278" y="1037566"/>
                    <a:pt x="3220645" y="1037199"/>
                  </a:cubicBezTo>
                  <a:cubicBezTo>
                    <a:pt x="3221377" y="1037199"/>
                    <a:pt x="3221744" y="1036467"/>
                    <a:pt x="3222110" y="1035734"/>
                  </a:cubicBezTo>
                  <a:lnTo>
                    <a:pt x="3351800" y="1111569"/>
                  </a:lnTo>
                  <a:lnTo>
                    <a:pt x="3484054" y="1188504"/>
                  </a:lnTo>
                  <a:lnTo>
                    <a:pt x="3433497" y="1266904"/>
                  </a:lnTo>
                  <a:cubicBezTo>
                    <a:pt x="3414813" y="1295480"/>
                    <a:pt x="3396129" y="1324422"/>
                    <a:pt x="3387336" y="1337977"/>
                  </a:cubicBezTo>
                  <a:cubicBezTo>
                    <a:pt x="3386237" y="1337244"/>
                    <a:pt x="3385138" y="1336878"/>
                    <a:pt x="3383673" y="1336878"/>
                  </a:cubicBezTo>
                  <a:cubicBezTo>
                    <a:pt x="3382574" y="1336878"/>
                    <a:pt x="3381475" y="1336878"/>
                    <a:pt x="3380376" y="1337244"/>
                  </a:cubicBezTo>
                  <a:cubicBezTo>
                    <a:pt x="3374880" y="1339076"/>
                    <a:pt x="3371949" y="1344938"/>
                    <a:pt x="3373781" y="1350067"/>
                  </a:cubicBezTo>
                  <a:cubicBezTo>
                    <a:pt x="3375613" y="1355562"/>
                    <a:pt x="3381108" y="1358493"/>
                    <a:pt x="3386604" y="1357028"/>
                  </a:cubicBezTo>
                  <a:cubicBezTo>
                    <a:pt x="3386604" y="1357028"/>
                    <a:pt x="3386604" y="1357028"/>
                    <a:pt x="3386970" y="1357028"/>
                  </a:cubicBezTo>
                  <a:cubicBezTo>
                    <a:pt x="3389901" y="1355928"/>
                    <a:pt x="3392099" y="1353364"/>
                    <a:pt x="3393198" y="1350433"/>
                  </a:cubicBezTo>
                  <a:cubicBezTo>
                    <a:pt x="3406387" y="1352631"/>
                    <a:pt x="3431299" y="1356661"/>
                    <a:pt x="3456211" y="1360691"/>
                  </a:cubicBezTo>
                  <a:lnTo>
                    <a:pt x="3526551" y="1371682"/>
                  </a:lnTo>
                  <a:cubicBezTo>
                    <a:pt x="3527284" y="1373147"/>
                    <a:pt x="3528749" y="1373880"/>
                    <a:pt x="3530215" y="1373514"/>
                  </a:cubicBezTo>
                  <a:cubicBezTo>
                    <a:pt x="3531680" y="1373147"/>
                    <a:pt x="3532780" y="1371315"/>
                    <a:pt x="3532413" y="1369484"/>
                  </a:cubicBezTo>
                  <a:cubicBezTo>
                    <a:pt x="3532413" y="1369484"/>
                    <a:pt x="3532413" y="1369484"/>
                    <a:pt x="3532413" y="1369484"/>
                  </a:cubicBezTo>
                  <a:cubicBezTo>
                    <a:pt x="3532047" y="1368751"/>
                    <a:pt x="3531314" y="1368018"/>
                    <a:pt x="3530581" y="1367652"/>
                  </a:cubicBezTo>
                  <a:cubicBezTo>
                    <a:pt x="3528383" y="1357760"/>
                    <a:pt x="3519591" y="1318194"/>
                    <a:pt x="3510065" y="1279360"/>
                  </a:cubicBezTo>
                  <a:lnTo>
                    <a:pt x="3488817" y="1189237"/>
                  </a:lnTo>
                  <a:cubicBezTo>
                    <a:pt x="3488817" y="1188870"/>
                    <a:pt x="3489183" y="1188870"/>
                    <a:pt x="3489183" y="1188504"/>
                  </a:cubicBezTo>
                  <a:cubicBezTo>
                    <a:pt x="3489183" y="1188138"/>
                    <a:pt x="3488817" y="1188504"/>
                    <a:pt x="3488817" y="1188138"/>
                  </a:cubicBezTo>
                  <a:lnTo>
                    <a:pt x="3484787" y="1049655"/>
                  </a:lnTo>
                  <a:lnTo>
                    <a:pt x="3480390" y="919599"/>
                  </a:lnTo>
                  <a:cubicBezTo>
                    <a:pt x="3480757" y="919599"/>
                    <a:pt x="3481123" y="919599"/>
                    <a:pt x="3481123" y="919599"/>
                  </a:cubicBezTo>
                  <a:cubicBezTo>
                    <a:pt x="3486252" y="918134"/>
                    <a:pt x="3488817" y="912638"/>
                    <a:pt x="3487351" y="907509"/>
                  </a:cubicBezTo>
                  <a:cubicBezTo>
                    <a:pt x="3486252" y="903479"/>
                    <a:pt x="3482222" y="900915"/>
                    <a:pt x="3478192" y="900915"/>
                  </a:cubicBezTo>
                  <a:cubicBezTo>
                    <a:pt x="3477093" y="900915"/>
                    <a:pt x="3476361" y="900915"/>
                    <a:pt x="3475262" y="901281"/>
                  </a:cubicBezTo>
                  <a:cubicBezTo>
                    <a:pt x="3472697" y="902014"/>
                    <a:pt x="3470865" y="903846"/>
                    <a:pt x="3469766" y="906044"/>
                  </a:cubicBezTo>
                  <a:cubicBezTo>
                    <a:pt x="3469400" y="906777"/>
                    <a:pt x="3469766" y="907509"/>
                    <a:pt x="3469400" y="908242"/>
                  </a:cubicBezTo>
                  <a:lnTo>
                    <a:pt x="3310402" y="901648"/>
                  </a:lnTo>
                  <a:cubicBezTo>
                    <a:pt x="3323957" y="881132"/>
                    <a:pt x="3335314" y="864646"/>
                    <a:pt x="3339710" y="857685"/>
                  </a:cubicBezTo>
                  <a:cubicBezTo>
                    <a:pt x="3340076" y="857685"/>
                    <a:pt x="3340443" y="858051"/>
                    <a:pt x="3340809" y="858051"/>
                  </a:cubicBezTo>
                  <a:cubicBezTo>
                    <a:pt x="3341175" y="858051"/>
                    <a:pt x="3341908" y="858051"/>
                    <a:pt x="3342275" y="857685"/>
                  </a:cubicBezTo>
                  <a:cubicBezTo>
                    <a:pt x="3344839" y="856952"/>
                    <a:pt x="3346305" y="854021"/>
                    <a:pt x="3345572" y="851457"/>
                  </a:cubicBezTo>
                  <a:cubicBezTo>
                    <a:pt x="3344839" y="848893"/>
                    <a:pt x="3341908" y="847427"/>
                    <a:pt x="3339344" y="848160"/>
                  </a:cubicBezTo>
                  <a:cubicBezTo>
                    <a:pt x="3338245" y="848526"/>
                    <a:pt x="3337146" y="849259"/>
                    <a:pt x="3336413" y="850724"/>
                  </a:cubicBezTo>
                  <a:cubicBezTo>
                    <a:pt x="3336047" y="851091"/>
                    <a:pt x="3336413" y="851823"/>
                    <a:pt x="3336413" y="852190"/>
                  </a:cubicBezTo>
                  <a:lnTo>
                    <a:pt x="3236764" y="872706"/>
                  </a:lnTo>
                  <a:cubicBezTo>
                    <a:pt x="3196832" y="880765"/>
                    <a:pt x="3156899" y="889558"/>
                    <a:pt x="3140779" y="892855"/>
                  </a:cubicBezTo>
                  <a:cubicBezTo>
                    <a:pt x="3138947" y="889192"/>
                    <a:pt x="3134917" y="886993"/>
                    <a:pt x="3131254" y="888093"/>
                  </a:cubicBezTo>
                  <a:lnTo>
                    <a:pt x="3082529" y="786246"/>
                  </a:lnTo>
                  <a:lnTo>
                    <a:pt x="3031972" y="684399"/>
                  </a:lnTo>
                  <a:cubicBezTo>
                    <a:pt x="3033071" y="683666"/>
                    <a:pt x="3034170" y="683300"/>
                    <a:pt x="3034902" y="682201"/>
                  </a:cubicBezTo>
                  <a:cubicBezTo>
                    <a:pt x="3036001" y="680003"/>
                    <a:pt x="3036368" y="677805"/>
                    <a:pt x="3035635" y="675606"/>
                  </a:cubicBezTo>
                  <a:cubicBezTo>
                    <a:pt x="3034170" y="671210"/>
                    <a:pt x="3029407" y="668646"/>
                    <a:pt x="3024644" y="669745"/>
                  </a:cubicBezTo>
                  <a:cubicBezTo>
                    <a:pt x="3020614" y="671210"/>
                    <a:pt x="3018050" y="675240"/>
                    <a:pt x="3019149" y="679636"/>
                  </a:cubicBezTo>
                  <a:lnTo>
                    <a:pt x="2892757" y="729827"/>
                  </a:lnTo>
                  <a:lnTo>
                    <a:pt x="2768928" y="779651"/>
                  </a:lnTo>
                  <a:cubicBezTo>
                    <a:pt x="2767097" y="776354"/>
                    <a:pt x="2763433" y="774156"/>
                    <a:pt x="2759770" y="773790"/>
                  </a:cubicBezTo>
                  <a:cubicBezTo>
                    <a:pt x="2758670" y="773790"/>
                    <a:pt x="2757571" y="773790"/>
                    <a:pt x="2756472" y="774156"/>
                  </a:cubicBezTo>
                  <a:cubicBezTo>
                    <a:pt x="2753908" y="774889"/>
                    <a:pt x="2751710" y="776721"/>
                    <a:pt x="2750244" y="779285"/>
                  </a:cubicBezTo>
                  <a:lnTo>
                    <a:pt x="2604801" y="720302"/>
                  </a:lnTo>
                  <a:lnTo>
                    <a:pt x="2457893" y="661319"/>
                  </a:lnTo>
                  <a:cubicBezTo>
                    <a:pt x="2458625" y="659853"/>
                    <a:pt x="2458625" y="658021"/>
                    <a:pt x="2458259" y="656190"/>
                  </a:cubicBezTo>
                  <a:cubicBezTo>
                    <a:pt x="2456427" y="650694"/>
                    <a:pt x="2450565" y="647763"/>
                    <a:pt x="2445070" y="649229"/>
                  </a:cubicBezTo>
                  <a:cubicBezTo>
                    <a:pt x="2439941" y="651061"/>
                    <a:pt x="2437010" y="656556"/>
                    <a:pt x="2438476" y="661685"/>
                  </a:cubicBezTo>
                  <a:lnTo>
                    <a:pt x="2362640" y="695023"/>
                  </a:lnTo>
                  <a:cubicBezTo>
                    <a:pt x="2326737" y="710410"/>
                    <a:pt x="2291201" y="726530"/>
                    <a:pt x="2280943" y="731292"/>
                  </a:cubicBezTo>
                  <a:lnTo>
                    <a:pt x="2318311" y="578522"/>
                  </a:lnTo>
                  <a:lnTo>
                    <a:pt x="2354214" y="431614"/>
                  </a:lnTo>
                  <a:cubicBezTo>
                    <a:pt x="2354580" y="431614"/>
                    <a:pt x="2354580" y="431980"/>
                    <a:pt x="2354947" y="431980"/>
                  </a:cubicBezTo>
                  <a:cubicBezTo>
                    <a:pt x="2356046" y="431980"/>
                    <a:pt x="2356779" y="431980"/>
                    <a:pt x="2357878" y="431614"/>
                  </a:cubicBezTo>
                  <a:cubicBezTo>
                    <a:pt x="2363006" y="429782"/>
                    <a:pt x="2365937" y="424287"/>
                    <a:pt x="2364106" y="419158"/>
                  </a:cubicBezTo>
                  <a:cubicBezTo>
                    <a:pt x="2362640" y="415128"/>
                    <a:pt x="2358977" y="412563"/>
                    <a:pt x="2354947" y="412197"/>
                  </a:cubicBezTo>
                  <a:cubicBezTo>
                    <a:pt x="2353848" y="412197"/>
                    <a:pt x="2353115" y="412197"/>
                    <a:pt x="2352016" y="412563"/>
                  </a:cubicBezTo>
                  <a:cubicBezTo>
                    <a:pt x="2351283" y="412930"/>
                    <a:pt x="2350917" y="413662"/>
                    <a:pt x="2350184" y="414029"/>
                  </a:cubicBezTo>
                  <a:lnTo>
                    <a:pt x="2247238" y="300458"/>
                  </a:lnTo>
                  <a:lnTo>
                    <a:pt x="2142461" y="185056"/>
                  </a:lnTo>
                  <a:cubicBezTo>
                    <a:pt x="2143560" y="183591"/>
                    <a:pt x="2143560" y="181759"/>
                    <a:pt x="2143193" y="180294"/>
                  </a:cubicBezTo>
                  <a:cubicBezTo>
                    <a:pt x="2142094" y="176997"/>
                    <a:pt x="2138797" y="175531"/>
                    <a:pt x="2135500" y="176264"/>
                  </a:cubicBezTo>
                  <a:cubicBezTo>
                    <a:pt x="2132203" y="177363"/>
                    <a:pt x="2130371" y="180660"/>
                    <a:pt x="2131470" y="183957"/>
                  </a:cubicBezTo>
                  <a:cubicBezTo>
                    <a:pt x="2131470" y="183957"/>
                    <a:pt x="2131470" y="183957"/>
                    <a:pt x="2131470" y="183957"/>
                  </a:cubicBezTo>
                  <a:cubicBezTo>
                    <a:pt x="2131470" y="184324"/>
                    <a:pt x="2132203" y="184690"/>
                    <a:pt x="2132203" y="185056"/>
                  </a:cubicBezTo>
                  <a:lnTo>
                    <a:pt x="2038416" y="319143"/>
                  </a:lnTo>
                  <a:cubicBezTo>
                    <a:pt x="1999216" y="375561"/>
                    <a:pt x="1960382" y="431247"/>
                    <a:pt x="1948659" y="448466"/>
                  </a:cubicBezTo>
                  <a:cubicBezTo>
                    <a:pt x="1947193" y="447733"/>
                    <a:pt x="1944995" y="447367"/>
                    <a:pt x="1943529" y="448100"/>
                  </a:cubicBezTo>
                  <a:cubicBezTo>
                    <a:pt x="1941698" y="448832"/>
                    <a:pt x="1939866" y="450298"/>
                    <a:pt x="1938767" y="452130"/>
                  </a:cubicBezTo>
                  <a:cubicBezTo>
                    <a:pt x="1938034" y="453961"/>
                    <a:pt x="1937668" y="455793"/>
                    <a:pt x="1938401" y="457625"/>
                  </a:cubicBezTo>
                  <a:lnTo>
                    <a:pt x="1819335" y="519905"/>
                  </a:lnTo>
                  <a:lnTo>
                    <a:pt x="1700270" y="582552"/>
                  </a:lnTo>
                  <a:cubicBezTo>
                    <a:pt x="1698438" y="579988"/>
                    <a:pt x="1695141" y="578889"/>
                    <a:pt x="1692210" y="579621"/>
                  </a:cubicBezTo>
                  <a:cubicBezTo>
                    <a:pt x="1687813" y="581087"/>
                    <a:pt x="1685615" y="585483"/>
                    <a:pt x="1687081" y="589879"/>
                  </a:cubicBezTo>
                  <a:cubicBezTo>
                    <a:pt x="1687447" y="593543"/>
                    <a:pt x="1690744" y="595741"/>
                    <a:pt x="1694408" y="595741"/>
                  </a:cubicBezTo>
                  <a:close/>
                  <a:moveTo>
                    <a:pt x="1820800" y="523203"/>
                  </a:moveTo>
                  <a:lnTo>
                    <a:pt x="1939866" y="460556"/>
                  </a:lnTo>
                  <a:cubicBezTo>
                    <a:pt x="1941331" y="462388"/>
                    <a:pt x="1943163" y="463487"/>
                    <a:pt x="1945361" y="463487"/>
                  </a:cubicBezTo>
                  <a:lnTo>
                    <a:pt x="1945361" y="463487"/>
                  </a:lnTo>
                  <a:cubicBezTo>
                    <a:pt x="1949025" y="479240"/>
                    <a:pt x="1958184" y="518440"/>
                    <a:pt x="1967709" y="557274"/>
                  </a:cubicBezTo>
                  <a:lnTo>
                    <a:pt x="1990057" y="649229"/>
                  </a:lnTo>
                  <a:cubicBezTo>
                    <a:pt x="1987859" y="650328"/>
                    <a:pt x="1986027" y="652160"/>
                    <a:pt x="1984928" y="654358"/>
                  </a:cubicBezTo>
                  <a:lnTo>
                    <a:pt x="1844613" y="621019"/>
                  </a:lnTo>
                  <a:lnTo>
                    <a:pt x="1701735" y="587681"/>
                  </a:lnTo>
                  <a:cubicBezTo>
                    <a:pt x="1701735" y="586948"/>
                    <a:pt x="1702101" y="586216"/>
                    <a:pt x="1701735" y="585483"/>
                  </a:cubicBezTo>
                  <a:lnTo>
                    <a:pt x="1820800" y="523203"/>
                  </a:lnTo>
                  <a:close/>
                  <a:moveTo>
                    <a:pt x="2344689" y="424287"/>
                  </a:moveTo>
                  <a:cubicBezTo>
                    <a:pt x="2345788" y="426851"/>
                    <a:pt x="2347620" y="429049"/>
                    <a:pt x="2350184" y="429782"/>
                  </a:cubicBezTo>
                  <a:lnTo>
                    <a:pt x="2313915" y="577057"/>
                  </a:lnTo>
                  <a:lnTo>
                    <a:pt x="2276547" y="731659"/>
                  </a:lnTo>
                  <a:lnTo>
                    <a:pt x="2136599" y="694291"/>
                  </a:lnTo>
                  <a:lnTo>
                    <a:pt x="2019365" y="663517"/>
                  </a:lnTo>
                  <a:lnTo>
                    <a:pt x="1993354" y="587681"/>
                  </a:lnTo>
                  <a:lnTo>
                    <a:pt x="1949758" y="462021"/>
                  </a:lnTo>
                  <a:cubicBezTo>
                    <a:pt x="1950857" y="461289"/>
                    <a:pt x="1951956" y="460556"/>
                    <a:pt x="1952688" y="459457"/>
                  </a:cubicBezTo>
                  <a:cubicBezTo>
                    <a:pt x="1953788" y="457625"/>
                    <a:pt x="1953788" y="455427"/>
                    <a:pt x="1953421" y="453595"/>
                  </a:cubicBezTo>
                  <a:cubicBezTo>
                    <a:pt x="1953055" y="452496"/>
                    <a:pt x="1951956" y="452130"/>
                    <a:pt x="1951223" y="451031"/>
                  </a:cubicBezTo>
                  <a:lnTo>
                    <a:pt x="2043178" y="319875"/>
                  </a:lnTo>
                  <a:lnTo>
                    <a:pt x="2135500" y="187255"/>
                  </a:lnTo>
                  <a:cubicBezTo>
                    <a:pt x="2135866" y="187621"/>
                    <a:pt x="2136599" y="187621"/>
                    <a:pt x="2137332" y="187987"/>
                  </a:cubicBezTo>
                  <a:cubicBezTo>
                    <a:pt x="2138064" y="187987"/>
                    <a:pt x="2138797" y="187987"/>
                    <a:pt x="2139163" y="187621"/>
                  </a:cubicBezTo>
                  <a:cubicBezTo>
                    <a:pt x="2139530" y="187621"/>
                    <a:pt x="2139530" y="187255"/>
                    <a:pt x="2139896" y="187255"/>
                  </a:cubicBezTo>
                  <a:lnTo>
                    <a:pt x="2244307" y="303023"/>
                  </a:lnTo>
                  <a:lnTo>
                    <a:pt x="2346887" y="415860"/>
                  </a:lnTo>
                  <a:cubicBezTo>
                    <a:pt x="2345055" y="418059"/>
                    <a:pt x="2343956" y="421356"/>
                    <a:pt x="2344689" y="424287"/>
                  </a:cubicBezTo>
                  <a:lnTo>
                    <a:pt x="2344689" y="424287"/>
                  </a:lnTo>
                  <a:close/>
                  <a:moveTo>
                    <a:pt x="2602969" y="723233"/>
                  </a:moveTo>
                  <a:lnTo>
                    <a:pt x="2730827" y="774522"/>
                  </a:lnTo>
                  <a:lnTo>
                    <a:pt x="2598573" y="737887"/>
                  </a:lnTo>
                  <a:lnTo>
                    <a:pt x="2458625" y="699786"/>
                  </a:lnTo>
                  <a:lnTo>
                    <a:pt x="2451665" y="667913"/>
                  </a:lnTo>
                  <a:cubicBezTo>
                    <a:pt x="2453496" y="667180"/>
                    <a:pt x="2455328" y="665715"/>
                    <a:pt x="2456427" y="663883"/>
                  </a:cubicBezTo>
                  <a:lnTo>
                    <a:pt x="2602969" y="723233"/>
                  </a:lnTo>
                  <a:close/>
                  <a:moveTo>
                    <a:pt x="2893856" y="732758"/>
                  </a:moveTo>
                  <a:lnTo>
                    <a:pt x="3020248" y="682201"/>
                  </a:lnTo>
                  <a:cubicBezTo>
                    <a:pt x="3020614" y="682934"/>
                    <a:pt x="3021347" y="684033"/>
                    <a:pt x="3022080" y="684399"/>
                  </a:cubicBezTo>
                  <a:lnTo>
                    <a:pt x="2961631" y="808227"/>
                  </a:lnTo>
                  <a:lnTo>
                    <a:pt x="2901183" y="932788"/>
                  </a:lnTo>
                  <a:cubicBezTo>
                    <a:pt x="2899717" y="932422"/>
                    <a:pt x="2898252" y="932055"/>
                    <a:pt x="2897153" y="932422"/>
                  </a:cubicBezTo>
                  <a:cubicBezTo>
                    <a:pt x="2896420" y="932422"/>
                    <a:pt x="2896420" y="933154"/>
                    <a:pt x="2896054" y="933521"/>
                  </a:cubicBezTo>
                  <a:cubicBezTo>
                    <a:pt x="2885429" y="921431"/>
                    <a:pt x="2858319" y="891023"/>
                    <a:pt x="2830842" y="860982"/>
                  </a:cubicBezTo>
                  <a:lnTo>
                    <a:pt x="2767829" y="791008"/>
                  </a:lnTo>
                  <a:cubicBezTo>
                    <a:pt x="2768196" y="790276"/>
                    <a:pt x="2769295" y="790276"/>
                    <a:pt x="2769661" y="789543"/>
                  </a:cubicBezTo>
                  <a:cubicBezTo>
                    <a:pt x="2770760" y="787345"/>
                    <a:pt x="2771126" y="784414"/>
                    <a:pt x="2770394" y="781850"/>
                  </a:cubicBezTo>
                  <a:lnTo>
                    <a:pt x="2893856" y="732758"/>
                  </a:lnTo>
                  <a:close/>
                  <a:moveTo>
                    <a:pt x="3336413" y="855487"/>
                  </a:moveTo>
                  <a:lnTo>
                    <a:pt x="3336413" y="855487"/>
                  </a:lnTo>
                  <a:cubicBezTo>
                    <a:pt x="3331650" y="862448"/>
                    <a:pt x="3319927" y="879666"/>
                    <a:pt x="3305273" y="901281"/>
                  </a:cubicBezTo>
                  <a:lnTo>
                    <a:pt x="3304906" y="901281"/>
                  </a:lnTo>
                  <a:lnTo>
                    <a:pt x="3146641" y="895053"/>
                  </a:lnTo>
                  <a:cubicBezTo>
                    <a:pt x="3165691" y="891390"/>
                    <a:pt x="3201228" y="884063"/>
                    <a:pt x="3236764" y="876369"/>
                  </a:cubicBezTo>
                  <a:lnTo>
                    <a:pt x="3336413" y="855487"/>
                  </a:lnTo>
                  <a:close/>
                  <a:moveTo>
                    <a:pt x="3456577" y="1357028"/>
                  </a:moveTo>
                  <a:cubicBezTo>
                    <a:pt x="3431665" y="1352998"/>
                    <a:pt x="3406387" y="1348968"/>
                    <a:pt x="3393198" y="1347136"/>
                  </a:cubicBezTo>
                  <a:cubicBezTo>
                    <a:pt x="3393198" y="1346037"/>
                    <a:pt x="3393931" y="1345304"/>
                    <a:pt x="3393564" y="1344205"/>
                  </a:cubicBezTo>
                  <a:cubicBezTo>
                    <a:pt x="3392832" y="1342740"/>
                    <a:pt x="3392099" y="1341274"/>
                    <a:pt x="3390633" y="1340175"/>
                  </a:cubicBezTo>
                  <a:cubicBezTo>
                    <a:pt x="3399426" y="1326620"/>
                    <a:pt x="3418477" y="1298044"/>
                    <a:pt x="3436794" y="1269469"/>
                  </a:cubicBezTo>
                  <a:lnTo>
                    <a:pt x="3485520" y="1193633"/>
                  </a:lnTo>
                  <a:lnTo>
                    <a:pt x="3505669" y="1280459"/>
                  </a:lnTo>
                  <a:cubicBezTo>
                    <a:pt x="3514828" y="1319659"/>
                    <a:pt x="3524353" y="1359226"/>
                    <a:pt x="3526551" y="1368751"/>
                  </a:cubicBezTo>
                  <a:lnTo>
                    <a:pt x="3456577" y="1357028"/>
                  </a:lnTo>
                  <a:close/>
                  <a:moveTo>
                    <a:pt x="3353632" y="1109371"/>
                  </a:moveTo>
                  <a:lnTo>
                    <a:pt x="3223575" y="1033902"/>
                  </a:lnTo>
                  <a:cubicBezTo>
                    <a:pt x="3223575" y="1033536"/>
                    <a:pt x="3223575" y="1033169"/>
                    <a:pt x="3223575" y="1032437"/>
                  </a:cubicBezTo>
                  <a:lnTo>
                    <a:pt x="3348869" y="973087"/>
                  </a:lnTo>
                  <a:lnTo>
                    <a:pt x="3470133" y="915203"/>
                  </a:lnTo>
                  <a:cubicBezTo>
                    <a:pt x="3471598" y="917035"/>
                    <a:pt x="3473796" y="918500"/>
                    <a:pt x="3475994" y="918866"/>
                  </a:cubicBezTo>
                  <a:lnTo>
                    <a:pt x="3479658" y="1049289"/>
                  </a:lnTo>
                  <a:lnTo>
                    <a:pt x="3484054" y="1185573"/>
                  </a:lnTo>
                  <a:lnTo>
                    <a:pt x="3353632" y="1109371"/>
                  </a:lnTo>
                  <a:close/>
                  <a:moveTo>
                    <a:pt x="3059815" y="984810"/>
                  </a:moveTo>
                  <a:lnTo>
                    <a:pt x="2907411" y="940848"/>
                  </a:lnTo>
                  <a:lnTo>
                    <a:pt x="2907411" y="940848"/>
                  </a:lnTo>
                  <a:lnTo>
                    <a:pt x="3016585" y="920332"/>
                  </a:lnTo>
                  <a:lnTo>
                    <a:pt x="3124659" y="899450"/>
                  </a:lnTo>
                  <a:cubicBezTo>
                    <a:pt x="3125758" y="902747"/>
                    <a:pt x="3129056" y="904945"/>
                    <a:pt x="3132353" y="904945"/>
                  </a:cubicBezTo>
                  <a:cubicBezTo>
                    <a:pt x="3133086" y="904945"/>
                    <a:pt x="3134185" y="904945"/>
                    <a:pt x="3134917" y="904579"/>
                  </a:cubicBezTo>
                  <a:cubicBezTo>
                    <a:pt x="3134917" y="904579"/>
                    <a:pt x="3134917" y="904212"/>
                    <a:pt x="3135284" y="904212"/>
                  </a:cubicBezTo>
                  <a:cubicBezTo>
                    <a:pt x="3142611" y="915936"/>
                    <a:pt x="3157998" y="940848"/>
                    <a:pt x="3173751" y="965760"/>
                  </a:cubicBezTo>
                  <a:lnTo>
                    <a:pt x="3214783" y="1029872"/>
                  </a:lnTo>
                  <a:lnTo>
                    <a:pt x="3214783" y="1029872"/>
                  </a:lnTo>
                  <a:lnTo>
                    <a:pt x="3059815" y="984810"/>
                  </a:lnTo>
                  <a:close/>
                  <a:moveTo>
                    <a:pt x="2698588" y="980414"/>
                  </a:moveTo>
                  <a:cubicBezTo>
                    <a:pt x="2697855" y="979315"/>
                    <a:pt x="2697123" y="978216"/>
                    <a:pt x="2696024" y="977483"/>
                  </a:cubicBezTo>
                  <a:cubicBezTo>
                    <a:pt x="2701153" y="962463"/>
                    <a:pt x="2714708" y="923629"/>
                    <a:pt x="2727897" y="884795"/>
                  </a:cubicBezTo>
                  <a:lnTo>
                    <a:pt x="2757938" y="795405"/>
                  </a:lnTo>
                  <a:cubicBezTo>
                    <a:pt x="2758670" y="795405"/>
                    <a:pt x="2759037" y="796137"/>
                    <a:pt x="2759770" y="796137"/>
                  </a:cubicBezTo>
                  <a:cubicBezTo>
                    <a:pt x="2760869" y="796137"/>
                    <a:pt x="2761968" y="795771"/>
                    <a:pt x="2763067" y="795771"/>
                  </a:cubicBezTo>
                  <a:cubicBezTo>
                    <a:pt x="2764166" y="795405"/>
                    <a:pt x="2764532" y="794306"/>
                    <a:pt x="2765265" y="793939"/>
                  </a:cubicBezTo>
                  <a:lnTo>
                    <a:pt x="2828278" y="864279"/>
                  </a:lnTo>
                  <a:cubicBezTo>
                    <a:pt x="2855022" y="894321"/>
                    <a:pt x="2882499" y="924362"/>
                    <a:pt x="2893489" y="936451"/>
                  </a:cubicBezTo>
                  <a:cubicBezTo>
                    <a:pt x="2892757" y="937551"/>
                    <a:pt x="2892390" y="939382"/>
                    <a:pt x="2892390" y="940848"/>
                  </a:cubicBezTo>
                  <a:lnTo>
                    <a:pt x="2795672" y="960997"/>
                  </a:lnTo>
                  <a:cubicBezTo>
                    <a:pt x="2754274" y="968324"/>
                    <a:pt x="2713609" y="977117"/>
                    <a:pt x="2698588" y="980414"/>
                  </a:cubicBezTo>
                  <a:lnTo>
                    <a:pt x="2698588" y="980414"/>
                  </a:lnTo>
                  <a:close/>
                  <a:moveTo>
                    <a:pt x="2043545" y="959166"/>
                  </a:moveTo>
                  <a:lnTo>
                    <a:pt x="2020098" y="810059"/>
                  </a:lnTo>
                  <a:lnTo>
                    <a:pt x="1997384" y="667913"/>
                  </a:lnTo>
                  <a:cubicBezTo>
                    <a:pt x="1997750" y="667913"/>
                    <a:pt x="1997750" y="667547"/>
                    <a:pt x="1998116" y="667180"/>
                  </a:cubicBezTo>
                  <a:lnTo>
                    <a:pt x="2013870" y="690627"/>
                  </a:lnTo>
                  <a:cubicBezTo>
                    <a:pt x="2020098" y="700152"/>
                    <a:pt x="2026326" y="708945"/>
                    <a:pt x="2030722" y="714806"/>
                  </a:cubicBezTo>
                  <a:cubicBezTo>
                    <a:pt x="2028158" y="717005"/>
                    <a:pt x="2027425" y="720302"/>
                    <a:pt x="2028158" y="723599"/>
                  </a:cubicBezTo>
                  <a:cubicBezTo>
                    <a:pt x="2029623" y="728362"/>
                    <a:pt x="2035118" y="731292"/>
                    <a:pt x="2039881" y="729827"/>
                  </a:cubicBezTo>
                  <a:cubicBezTo>
                    <a:pt x="2042812" y="728728"/>
                    <a:pt x="2045010" y="726163"/>
                    <a:pt x="2045376" y="723233"/>
                  </a:cubicBezTo>
                  <a:lnTo>
                    <a:pt x="2157115" y="729461"/>
                  </a:lnTo>
                  <a:lnTo>
                    <a:pt x="2273616" y="735689"/>
                  </a:lnTo>
                  <a:lnTo>
                    <a:pt x="2158580" y="847427"/>
                  </a:lnTo>
                  <a:lnTo>
                    <a:pt x="2043545" y="959166"/>
                  </a:lnTo>
                  <a:close/>
                  <a:moveTo>
                    <a:pt x="2447635" y="669378"/>
                  </a:moveTo>
                  <a:lnTo>
                    <a:pt x="2448001" y="669378"/>
                  </a:lnTo>
                  <a:lnTo>
                    <a:pt x="2454595" y="699420"/>
                  </a:lnTo>
                  <a:lnTo>
                    <a:pt x="2443605" y="696489"/>
                  </a:lnTo>
                  <a:cubicBezTo>
                    <a:pt x="2443605" y="695756"/>
                    <a:pt x="2443971" y="695023"/>
                    <a:pt x="2443971" y="693924"/>
                  </a:cubicBezTo>
                  <a:cubicBezTo>
                    <a:pt x="2443238" y="692092"/>
                    <a:pt x="2442139" y="690627"/>
                    <a:pt x="2440308" y="689894"/>
                  </a:cubicBezTo>
                  <a:cubicBezTo>
                    <a:pt x="2441407" y="686597"/>
                    <a:pt x="2442506" y="682567"/>
                    <a:pt x="2443971" y="678171"/>
                  </a:cubicBezTo>
                  <a:lnTo>
                    <a:pt x="2446536" y="669012"/>
                  </a:lnTo>
                  <a:cubicBezTo>
                    <a:pt x="2446902" y="669012"/>
                    <a:pt x="2447268" y="669378"/>
                    <a:pt x="2447635" y="669378"/>
                  </a:cubicBezTo>
                  <a:lnTo>
                    <a:pt x="2447635" y="669378"/>
                  </a:lnTo>
                  <a:close/>
                  <a:moveTo>
                    <a:pt x="2476210" y="843031"/>
                  </a:moveTo>
                  <a:lnTo>
                    <a:pt x="2517242" y="987741"/>
                  </a:lnTo>
                  <a:lnTo>
                    <a:pt x="2502222" y="991038"/>
                  </a:lnTo>
                  <a:lnTo>
                    <a:pt x="2474012" y="860616"/>
                  </a:lnTo>
                  <a:lnTo>
                    <a:pt x="2450199" y="752541"/>
                  </a:lnTo>
                  <a:lnTo>
                    <a:pt x="2476210" y="843031"/>
                  </a:lnTo>
                  <a:close/>
                  <a:moveTo>
                    <a:pt x="2516876" y="991405"/>
                  </a:moveTo>
                  <a:lnTo>
                    <a:pt x="2512113" y="1007158"/>
                  </a:lnTo>
                  <a:cubicBezTo>
                    <a:pt x="2510648" y="1011554"/>
                    <a:pt x="2509549" y="1015584"/>
                    <a:pt x="2508450" y="1019248"/>
                  </a:cubicBezTo>
                  <a:lnTo>
                    <a:pt x="2503321" y="995068"/>
                  </a:lnTo>
                  <a:lnTo>
                    <a:pt x="2516876" y="991405"/>
                  </a:lnTo>
                  <a:close/>
                  <a:moveTo>
                    <a:pt x="2481706" y="824347"/>
                  </a:moveTo>
                  <a:lnTo>
                    <a:pt x="2505519" y="932788"/>
                  </a:lnTo>
                  <a:lnTo>
                    <a:pt x="2479874" y="841932"/>
                  </a:lnTo>
                  <a:lnTo>
                    <a:pt x="2440308" y="702350"/>
                  </a:lnTo>
                  <a:cubicBezTo>
                    <a:pt x="2441773" y="701618"/>
                    <a:pt x="2442872" y="700885"/>
                    <a:pt x="2443605" y="699786"/>
                  </a:cubicBezTo>
                  <a:lnTo>
                    <a:pt x="2455695" y="703083"/>
                  </a:lnTo>
                  <a:lnTo>
                    <a:pt x="2481706" y="824347"/>
                  </a:lnTo>
                  <a:close/>
                  <a:moveTo>
                    <a:pt x="2524203" y="987009"/>
                  </a:moveTo>
                  <a:lnTo>
                    <a:pt x="2640704" y="888093"/>
                  </a:lnTo>
                  <a:lnTo>
                    <a:pt x="2752076" y="792840"/>
                  </a:lnTo>
                  <a:cubicBezTo>
                    <a:pt x="2752809" y="793207"/>
                    <a:pt x="2753541" y="793939"/>
                    <a:pt x="2754274" y="793939"/>
                  </a:cubicBezTo>
                  <a:lnTo>
                    <a:pt x="2723500" y="883330"/>
                  </a:lnTo>
                  <a:cubicBezTo>
                    <a:pt x="2709945" y="922530"/>
                    <a:pt x="2697123" y="961730"/>
                    <a:pt x="2691994" y="976384"/>
                  </a:cubicBezTo>
                  <a:cubicBezTo>
                    <a:pt x="2691261" y="976018"/>
                    <a:pt x="2690162" y="976018"/>
                    <a:pt x="2689063" y="976018"/>
                  </a:cubicBezTo>
                  <a:cubicBezTo>
                    <a:pt x="2687231" y="976751"/>
                    <a:pt x="2685399" y="977850"/>
                    <a:pt x="2684667" y="979681"/>
                  </a:cubicBezTo>
                  <a:cubicBezTo>
                    <a:pt x="2684300" y="980414"/>
                    <a:pt x="2684667" y="981147"/>
                    <a:pt x="2684667" y="981513"/>
                  </a:cubicBezTo>
                  <a:cubicBezTo>
                    <a:pt x="2670745" y="981880"/>
                    <a:pt x="2638140" y="982612"/>
                    <a:pt x="2605534" y="983711"/>
                  </a:cubicBezTo>
                  <a:lnTo>
                    <a:pt x="2524203" y="987009"/>
                  </a:lnTo>
                  <a:close/>
                  <a:moveTo>
                    <a:pt x="2748779" y="788078"/>
                  </a:moveTo>
                  <a:cubicBezTo>
                    <a:pt x="2749145" y="788810"/>
                    <a:pt x="2749878" y="789543"/>
                    <a:pt x="2750244" y="790276"/>
                  </a:cubicBezTo>
                  <a:lnTo>
                    <a:pt x="2638140" y="885528"/>
                  </a:lnTo>
                  <a:lnTo>
                    <a:pt x="2520539" y="986276"/>
                  </a:lnTo>
                  <a:lnTo>
                    <a:pt x="2485369" y="823614"/>
                  </a:lnTo>
                  <a:lnTo>
                    <a:pt x="2459358" y="704182"/>
                  </a:lnTo>
                  <a:lnTo>
                    <a:pt x="2597474" y="742283"/>
                  </a:lnTo>
                  <a:lnTo>
                    <a:pt x="2748412" y="783315"/>
                  </a:lnTo>
                  <a:cubicBezTo>
                    <a:pt x="2748046" y="784780"/>
                    <a:pt x="2748412" y="786612"/>
                    <a:pt x="2748779" y="788078"/>
                  </a:cubicBezTo>
                  <a:lnTo>
                    <a:pt x="2748779" y="788078"/>
                  </a:lnTo>
                  <a:close/>
                  <a:moveTo>
                    <a:pt x="3277796" y="941947"/>
                  </a:moveTo>
                  <a:lnTo>
                    <a:pt x="3219912" y="1028407"/>
                  </a:lnTo>
                  <a:cubicBezTo>
                    <a:pt x="3219179" y="1028040"/>
                    <a:pt x="3218446" y="1028040"/>
                    <a:pt x="3217714" y="1028040"/>
                  </a:cubicBezTo>
                  <a:lnTo>
                    <a:pt x="3177415" y="963562"/>
                  </a:lnTo>
                  <a:cubicBezTo>
                    <a:pt x="3161661" y="938283"/>
                    <a:pt x="3145542" y="913371"/>
                    <a:pt x="3138215" y="901648"/>
                  </a:cubicBezTo>
                  <a:cubicBezTo>
                    <a:pt x="3138947" y="900915"/>
                    <a:pt x="3139680" y="900915"/>
                    <a:pt x="3140046" y="899816"/>
                  </a:cubicBezTo>
                  <a:cubicBezTo>
                    <a:pt x="3140413" y="898717"/>
                    <a:pt x="3140046" y="898351"/>
                    <a:pt x="3140046" y="897984"/>
                  </a:cubicBezTo>
                  <a:lnTo>
                    <a:pt x="3302708" y="904945"/>
                  </a:lnTo>
                  <a:cubicBezTo>
                    <a:pt x="3295015" y="916668"/>
                    <a:pt x="3286589" y="929124"/>
                    <a:pt x="3277796" y="941947"/>
                  </a:cubicBezTo>
                  <a:lnTo>
                    <a:pt x="3277796" y="941947"/>
                  </a:lnTo>
                  <a:close/>
                  <a:moveTo>
                    <a:pt x="2035851" y="711876"/>
                  </a:moveTo>
                  <a:lnTo>
                    <a:pt x="2020464" y="667180"/>
                  </a:lnTo>
                  <a:lnTo>
                    <a:pt x="2135134" y="697954"/>
                  </a:lnTo>
                  <a:lnTo>
                    <a:pt x="2260427" y="730926"/>
                  </a:lnTo>
                  <a:lnTo>
                    <a:pt x="2157115" y="725064"/>
                  </a:lnTo>
                  <a:lnTo>
                    <a:pt x="2045376" y="719203"/>
                  </a:lnTo>
                  <a:cubicBezTo>
                    <a:pt x="2045376" y="718836"/>
                    <a:pt x="2045743" y="718104"/>
                    <a:pt x="2045376" y="717737"/>
                  </a:cubicBezTo>
                  <a:cubicBezTo>
                    <a:pt x="2044277" y="713707"/>
                    <a:pt x="2040247" y="711143"/>
                    <a:pt x="2035851" y="711876"/>
                  </a:cubicBezTo>
                  <a:close/>
                  <a:moveTo>
                    <a:pt x="2031088" y="708578"/>
                  </a:moveTo>
                  <a:cubicBezTo>
                    <a:pt x="2027059" y="702717"/>
                    <a:pt x="2022296" y="695756"/>
                    <a:pt x="2017167" y="688429"/>
                  </a:cubicBezTo>
                  <a:lnTo>
                    <a:pt x="2000681" y="664982"/>
                  </a:lnTo>
                  <a:cubicBezTo>
                    <a:pt x="2001414" y="664249"/>
                    <a:pt x="2002513" y="663517"/>
                    <a:pt x="2003246" y="662418"/>
                  </a:cubicBezTo>
                  <a:lnTo>
                    <a:pt x="2016434" y="666081"/>
                  </a:lnTo>
                  <a:lnTo>
                    <a:pt x="2031088" y="708578"/>
                  </a:lnTo>
                  <a:close/>
                  <a:moveTo>
                    <a:pt x="2003612" y="659120"/>
                  </a:moveTo>
                  <a:cubicBezTo>
                    <a:pt x="2003978" y="658021"/>
                    <a:pt x="2003978" y="656556"/>
                    <a:pt x="2003978" y="655457"/>
                  </a:cubicBezTo>
                  <a:cubicBezTo>
                    <a:pt x="2002513" y="651427"/>
                    <a:pt x="1998116" y="648496"/>
                    <a:pt x="1993720" y="648862"/>
                  </a:cubicBezTo>
                  <a:lnTo>
                    <a:pt x="1971739" y="556541"/>
                  </a:lnTo>
                  <a:cubicBezTo>
                    <a:pt x="1966244" y="533461"/>
                    <a:pt x="1960748" y="510380"/>
                    <a:pt x="1956352" y="492062"/>
                  </a:cubicBezTo>
                  <a:lnTo>
                    <a:pt x="1989324" y="588780"/>
                  </a:lnTo>
                  <a:lnTo>
                    <a:pt x="2014602" y="662051"/>
                  </a:lnTo>
                  <a:lnTo>
                    <a:pt x="2003612" y="659120"/>
                  </a:lnTo>
                  <a:close/>
                  <a:moveTo>
                    <a:pt x="2357511" y="716638"/>
                  </a:moveTo>
                  <a:cubicBezTo>
                    <a:pt x="2386820" y="709677"/>
                    <a:pt x="2416861" y="702350"/>
                    <a:pt x="2430050" y="699420"/>
                  </a:cubicBezTo>
                  <a:cubicBezTo>
                    <a:pt x="2431149" y="701984"/>
                    <a:pt x="2433713" y="703816"/>
                    <a:pt x="2436644" y="703816"/>
                  </a:cubicBezTo>
                  <a:lnTo>
                    <a:pt x="2470715" y="861715"/>
                  </a:lnTo>
                  <a:lnTo>
                    <a:pt x="2499291" y="992138"/>
                  </a:lnTo>
                  <a:cubicBezTo>
                    <a:pt x="2481706" y="996167"/>
                    <a:pt x="2454595" y="1002395"/>
                    <a:pt x="2427485" y="1008624"/>
                  </a:cubicBezTo>
                  <a:lnTo>
                    <a:pt x="2337728" y="1029872"/>
                  </a:lnTo>
                  <a:lnTo>
                    <a:pt x="2309152" y="882597"/>
                  </a:lnTo>
                  <a:lnTo>
                    <a:pt x="2279844" y="735322"/>
                  </a:lnTo>
                  <a:lnTo>
                    <a:pt x="2357511" y="716638"/>
                  </a:lnTo>
                  <a:close/>
                  <a:moveTo>
                    <a:pt x="2353848" y="1029139"/>
                  </a:moveTo>
                  <a:lnTo>
                    <a:pt x="2428218" y="1011921"/>
                  </a:lnTo>
                  <a:cubicBezTo>
                    <a:pt x="2455328" y="1005693"/>
                    <a:pt x="2482438" y="999465"/>
                    <a:pt x="2499657" y="995068"/>
                  </a:cubicBezTo>
                  <a:lnTo>
                    <a:pt x="2505885" y="1024377"/>
                  </a:lnTo>
                  <a:cubicBezTo>
                    <a:pt x="2496726" y="1024743"/>
                    <a:pt x="2458992" y="1025476"/>
                    <a:pt x="2421990" y="1026575"/>
                  </a:cubicBezTo>
                  <a:lnTo>
                    <a:pt x="2353848" y="1029139"/>
                  </a:lnTo>
                  <a:close/>
                  <a:moveTo>
                    <a:pt x="2511014" y="1024010"/>
                  </a:moveTo>
                  <a:cubicBezTo>
                    <a:pt x="2512113" y="1020713"/>
                    <a:pt x="2513945" y="1014485"/>
                    <a:pt x="2515777" y="1008257"/>
                  </a:cubicBezTo>
                  <a:lnTo>
                    <a:pt x="2520906" y="990672"/>
                  </a:lnTo>
                  <a:lnTo>
                    <a:pt x="2605900" y="988474"/>
                  </a:lnTo>
                  <a:cubicBezTo>
                    <a:pt x="2631545" y="987741"/>
                    <a:pt x="2657190" y="987009"/>
                    <a:pt x="2673676" y="986276"/>
                  </a:cubicBezTo>
                  <a:lnTo>
                    <a:pt x="2599672" y="1003128"/>
                  </a:lnTo>
                  <a:cubicBezTo>
                    <a:pt x="2560472" y="1011921"/>
                    <a:pt x="2520906" y="1021446"/>
                    <a:pt x="2511014" y="1024010"/>
                  </a:cubicBezTo>
                  <a:close/>
                  <a:moveTo>
                    <a:pt x="3468667" y="912638"/>
                  </a:moveTo>
                  <a:lnTo>
                    <a:pt x="3347404" y="969790"/>
                  </a:lnTo>
                  <a:lnTo>
                    <a:pt x="3223575" y="1028773"/>
                  </a:lnTo>
                  <a:lnTo>
                    <a:pt x="3281093" y="944145"/>
                  </a:lnTo>
                  <a:cubicBezTo>
                    <a:pt x="3290252" y="930956"/>
                    <a:pt x="3299045" y="917401"/>
                    <a:pt x="3307471" y="905311"/>
                  </a:cubicBezTo>
                  <a:lnTo>
                    <a:pt x="3468667" y="911539"/>
                  </a:lnTo>
                  <a:cubicBezTo>
                    <a:pt x="3468667" y="911906"/>
                    <a:pt x="3468301" y="912272"/>
                    <a:pt x="3468667" y="912638"/>
                  </a:cubicBezTo>
                  <a:lnTo>
                    <a:pt x="3468667" y="912638"/>
                  </a:lnTo>
                  <a:close/>
                  <a:moveTo>
                    <a:pt x="3124293" y="896152"/>
                  </a:moveTo>
                  <a:lnTo>
                    <a:pt x="3015486" y="916668"/>
                  </a:lnTo>
                  <a:lnTo>
                    <a:pt x="2906678" y="937551"/>
                  </a:lnTo>
                  <a:cubicBezTo>
                    <a:pt x="2906312" y="936451"/>
                    <a:pt x="2905212" y="935352"/>
                    <a:pt x="2904113" y="934620"/>
                  </a:cubicBezTo>
                  <a:lnTo>
                    <a:pt x="2964562" y="810059"/>
                  </a:lnTo>
                  <a:lnTo>
                    <a:pt x="3024278" y="686231"/>
                  </a:lnTo>
                  <a:cubicBezTo>
                    <a:pt x="3025011" y="686597"/>
                    <a:pt x="3025744" y="686597"/>
                    <a:pt x="3026476" y="686963"/>
                  </a:cubicBezTo>
                  <a:cubicBezTo>
                    <a:pt x="3027209" y="686963"/>
                    <a:pt x="3027942" y="686963"/>
                    <a:pt x="3028674" y="686597"/>
                  </a:cubicBezTo>
                  <a:lnTo>
                    <a:pt x="3077400" y="788078"/>
                  </a:lnTo>
                  <a:lnTo>
                    <a:pt x="3126858" y="890291"/>
                  </a:lnTo>
                  <a:cubicBezTo>
                    <a:pt x="3125392" y="891390"/>
                    <a:pt x="3124293" y="893588"/>
                    <a:pt x="3124293" y="896152"/>
                  </a:cubicBezTo>
                  <a:lnTo>
                    <a:pt x="3124293" y="896152"/>
                  </a:lnTo>
                  <a:close/>
                  <a:moveTo>
                    <a:pt x="2439209" y="664249"/>
                  </a:moveTo>
                  <a:cubicBezTo>
                    <a:pt x="2440308" y="665715"/>
                    <a:pt x="2441407" y="666814"/>
                    <a:pt x="2442872" y="667547"/>
                  </a:cubicBezTo>
                  <a:lnTo>
                    <a:pt x="2439941" y="676705"/>
                  </a:lnTo>
                  <a:cubicBezTo>
                    <a:pt x="2438476" y="681102"/>
                    <a:pt x="2437377" y="685132"/>
                    <a:pt x="2436278" y="688795"/>
                  </a:cubicBezTo>
                  <a:cubicBezTo>
                    <a:pt x="2435545" y="688795"/>
                    <a:pt x="2434812" y="688429"/>
                    <a:pt x="2433713" y="688429"/>
                  </a:cubicBezTo>
                  <a:cubicBezTo>
                    <a:pt x="2431881" y="689162"/>
                    <a:pt x="2430050" y="690261"/>
                    <a:pt x="2429317" y="692092"/>
                  </a:cubicBezTo>
                  <a:cubicBezTo>
                    <a:pt x="2428950" y="693191"/>
                    <a:pt x="2428950" y="694291"/>
                    <a:pt x="2428950" y="695390"/>
                  </a:cubicBezTo>
                  <a:cubicBezTo>
                    <a:pt x="2415762" y="698320"/>
                    <a:pt x="2385721" y="705281"/>
                    <a:pt x="2356412" y="712242"/>
                  </a:cubicBezTo>
                  <a:lnTo>
                    <a:pt x="2296330" y="726896"/>
                  </a:lnTo>
                  <a:cubicBezTo>
                    <a:pt x="2312816" y="719935"/>
                    <a:pt x="2338094" y="708578"/>
                    <a:pt x="2363373" y="697588"/>
                  </a:cubicBezTo>
                  <a:lnTo>
                    <a:pt x="2439209" y="664249"/>
                  </a:lnTo>
                  <a:close/>
                </a:path>
              </a:pathLst>
            </a:custGeom>
            <a:grpFill/>
            <a:ln w="3661" cap="flat">
              <a:noFill/>
              <a:prstDash val="solid"/>
              <a:miter/>
            </a:ln>
          </p:spPr>
          <p:txBody>
            <a:bodyPr rtlCol="0" anchor="ctr"/>
            <a:lstStyle/>
            <a:p>
              <a:endParaRPr lang="en-US"/>
            </a:p>
          </p:txBody>
        </p:sp>
      </p:grpSp>
      <p:sp>
        <p:nvSpPr>
          <p:cNvPr id="39" name="Text Placeholder 11">
            <a:extLst>
              <a:ext uri="{FF2B5EF4-FFF2-40B4-BE49-F238E27FC236}">
                <a16:creationId xmlns:a16="http://schemas.microsoft.com/office/drawing/2014/main" id="{57AF0C02-C634-D446-8B6D-0D292DFABBCD}"/>
              </a:ext>
            </a:extLst>
          </p:cNvPr>
          <p:cNvSpPr>
            <a:spLocks noGrp="1"/>
          </p:cNvSpPr>
          <p:nvPr>
            <p:ph type="body" sz="quarter" idx="20"/>
          </p:nvPr>
        </p:nvSpPr>
        <p:spPr>
          <a:xfrm>
            <a:off x="3417454" y="2760357"/>
            <a:ext cx="8337540" cy="3144348"/>
          </a:xfrm>
          <a:prstGeom prst="rect">
            <a:avLst/>
          </a:prstGeom>
        </p:spPr>
        <p:txBody>
          <a:bodyPr lIns="91440" rIns="91440" anchor="t">
            <a:noAutofit/>
          </a:bodyPr>
          <a:lstStyle>
            <a:lvl1pPr marL="457200" indent="-457200" algn="l">
              <a:buClr>
                <a:schemeClr val="accent1"/>
              </a:buClr>
              <a:buFont typeface="Arial" panose="020B0604020202020204" pitchFamily="34" charset="0"/>
              <a:buChar char="•"/>
              <a:defRPr sz="2000" b="0" i="0">
                <a:solidFill>
                  <a:schemeClr val="tx1"/>
                </a:solidFill>
                <a:latin typeface="Bw Modelica Light" pitchFamily="2" charset="77"/>
              </a:defRPr>
            </a:lvl1pPr>
            <a:lvl2pPr marL="800100" indent="-342900">
              <a:buClr>
                <a:schemeClr val="accent1"/>
              </a:buClr>
              <a:buFont typeface="Arial" panose="020B0604020202020204" pitchFamily="34" charset="0"/>
              <a:buChar char="•"/>
              <a:defRPr sz="2000" b="0" i="0">
                <a:solidFill>
                  <a:schemeClr val="tx1"/>
                </a:solidFill>
                <a:latin typeface="Bw Modelica Light" pitchFamily="2" charset="77"/>
              </a:defRPr>
            </a:lvl2pPr>
            <a:lvl3pPr marL="1257300" indent="-342900">
              <a:buClr>
                <a:schemeClr val="accent1"/>
              </a:buClr>
              <a:buFont typeface="Arial" panose="020B0604020202020204" pitchFamily="34" charset="0"/>
              <a:buChar char="•"/>
              <a:defRPr sz="1800" b="0" i="0">
                <a:solidFill>
                  <a:schemeClr val="tx1"/>
                </a:solidFill>
                <a:latin typeface="Bw Modelica Light" pitchFamily="2" charset="77"/>
              </a:defRPr>
            </a:lvl3pPr>
            <a:lvl4pPr marL="1714500" indent="-342900">
              <a:buClr>
                <a:schemeClr val="accent1"/>
              </a:buClr>
              <a:buFont typeface="Arial" panose="020B0604020202020204" pitchFamily="34" charset="0"/>
              <a:buChar char="•"/>
              <a:defRPr sz="1600" b="0" i="0">
                <a:solidFill>
                  <a:schemeClr val="tx1"/>
                </a:solidFill>
                <a:latin typeface="Bw Modelica Light" pitchFamily="2" charset="77"/>
              </a:defRPr>
            </a:lvl4pPr>
            <a:lvl5pPr marL="2171700" indent="-342900">
              <a:buClr>
                <a:schemeClr val="accent1"/>
              </a:buClr>
              <a:buFont typeface="Arial" panose="020B0604020202020204" pitchFamily="34" charset="0"/>
              <a:buChar char="•"/>
              <a:defRPr sz="1400" b="0" i="0">
                <a:solidFill>
                  <a:schemeClr val="tx1"/>
                </a:solidFill>
                <a:latin typeface="Bw Modelica Light" pitchFamily="2" charset="77"/>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 name="Text Placeholder 16">
            <a:extLst>
              <a:ext uri="{FF2B5EF4-FFF2-40B4-BE49-F238E27FC236}">
                <a16:creationId xmlns:a16="http://schemas.microsoft.com/office/drawing/2014/main" id="{9BB38E0C-11FD-5C47-A447-34D51A7AE4AB}"/>
              </a:ext>
            </a:extLst>
          </p:cNvPr>
          <p:cNvSpPr>
            <a:spLocks noGrp="1"/>
          </p:cNvSpPr>
          <p:nvPr>
            <p:ph type="body" sz="quarter" idx="21" hasCustomPrompt="1"/>
          </p:nvPr>
        </p:nvSpPr>
        <p:spPr>
          <a:xfrm>
            <a:off x="3417454" y="1876950"/>
            <a:ext cx="8670274" cy="697396"/>
          </a:xfrm>
          <a:prstGeom prst="rect">
            <a:avLst/>
          </a:prstGeom>
        </p:spPr>
        <p:txBody>
          <a:bodyPr lIns="91440" rIns="91440" anchor="t">
            <a:noAutofit/>
          </a:bodyPr>
          <a:lstStyle>
            <a:lvl1pPr marL="0" indent="0" algn="l">
              <a:buNone/>
              <a:defRPr sz="3600" b="0" i="0" cap="all" baseline="0">
                <a:solidFill>
                  <a:schemeClr val="accent1"/>
                </a:solidFill>
                <a:latin typeface="Bw Modelica Light" pitchFamily="2" charset="77"/>
              </a:defRPr>
            </a:lvl1pPr>
            <a:lvl2pPr>
              <a:defRPr b="1" i="0">
                <a:solidFill>
                  <a:schemeClr val="bg1"/>
                </a:solidFill>
                <a:latin typeface="Bw Modelica Medium" pitchFamily="2" charset="77"/>
              </a:defRPr>
            </a:lvl2pPr>
            <a:lvl3pPr>
              <a:defRPr b="1" i="0">
                <a:solidFill>
                  <a:schemeClr val="bg1"/>
                </a:solidFill>
                <a:latin typeface="Bw Modelica Medium" pitchFamily="2" charset="77"/>
              </a:defRPr>
            </a:lvl3pPr>
            <a:lvl4pPr>
              <a:defRPr b="1" i="0">
                <a:solidFill>
                  <a:schemeClr val="bg1"/>
                </a:solidFill>
                <a:latin typeface="Bw Modelica Medium" pitchFamily="2" charset="77"/>
              </a:defRPr>
            </a:lvl4pPr>
            <a:lvl5pPr>
              <a:defRPr b="1" i="0">
                <a:solidFill>
                  <a:schemeClr val="bg1"/>
                </a:solidFill>
                <a:latin typeface="Bw Modelica Medium" pitchFamily="2" charset="77"/>
              </a:defRPr>
            </a:lvl5pPr>
          </a:lstStyle>
          <a:p>
            <a:pPr lvl="0"/>
            <a:r>
              <a:rPr lang="en-US"/>
              <a:t>CLICK TO EDIT MASTER TEXT STYLES</a:t>
            </a:r>
          </a:p>
        </p:txBody>
      </p:sp>
    </p:spTree>
    <p:extLst>
      <p:ext uri="{BB962C8B-B14F-4D97-AF65-F5344CB8AC3E}">
        <p14:creationId xmlns:p14="http://schemas.microsoft.com/office/powerpoint/2010/main" val="318239475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150AA1A-87C6-0247-ABAD-8F9F52181539}"/>
              </a:ext>
            </a:extLst>
          </p:cNvPr>
          <p:cNvPicPr>
            <a:picLocks noChangeAspect="1"/>
          </p:cNvPicPr>
          <p:nvPr userDrawn="1"/>
        </p:nvPicPr>
        <p:blipFill rotWithShape="1">
          <a:blip r:embed="rId2" cstate="email">
            <a:duotone>
              <a:schemeClr val="bg2">
                <a:shade val="45000"/>
                <a:satMod val="135000"/>
              </a:schemeClr>
              <a:prstClr val="white"/>
            </a:duotone>
            <a:extLst>
              <a:ext uri="{BEBA8EAE-BF5A-486C-A8C5-ECC9F3942E4B}">
                <a14:imgProps xmlns:a14="http://schemas.microsoft.com/office/drawing/2010/main">
                  <a14:imgLayer r:embed="rId3">
                    <a14:imgEffect>
                      <a14:artisticBlur/>
                    </a14:imgEffect>
                  </a14:imgLayer>
                </a14:imgProps>
              </a:ext>
              <a:ext uri="{28A0092B-C50C-407E-A947-70E740481C1C}">
                <a14:useLocalDpi xmlns:a14="http://schemas.microsoft.com/office/drawing/2010/main"/>
              </a:ext>
            </a:extLst>
          </a:blip>
          <a:srcRect/>
          <a:stretch/>
        </p:blipFill>
        <p:spPr>
          <a:xfrm>
            <a:off x="0" y="0"/>
            <a:ext cx="12207240"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12965002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029B797F-E840-3142-A18F-AA27AB35B0D9}"/>
              </a:ext>
            </a:extLst>
          </p:cNvPr>
          <p:cNvPicPr>
            <a:picLocks noChangeAspect="1"/>
          </p:cNvPicPr>
          <p:nvPr userDrawn="1"/>
        </p:nvPicPr>
        <p:blipFill>
          <a:blip r:embed="rId2" cstate="screen">
            <a:alphaModFix/>
            <a:lum bright="70000" contrast="-70000"/>
            <a:extLst>
              <a:ext uri="{BEBA8EAE-BF5A-486C-A8C5-ECC9F3942E4B}">
                <a14:imgProps xmlns:a14="http://schemas.microsoft.com/office/drawing/2010/main">
                  <a14:imgLayer r:embed="rId3">
                    <a14:imgEffect>
                      <a14:artisticBlur/>
                    </a14:imgEffect>
                    <a14:imgEffect>
                      <a14:sharpenSoften amount="-25000"/>
                    </a14:imgEffect>
                  </a14:imgLayer>
                </a14:imgProps>
              </a:ext>
              <a:ext uri="{28A0092B-C50C-407E-A947-70E740481C1C}">
                <a14:useLocalDpi xmlns:a14="http://schemas.microsoft.com/office/drawing/2010/main"/>
              </a:ext>
            </a:extLst>
          </a:blip>
          <a:srcRect/>
          <a:stretch/>
        </p:blipFill>
        <p:spPr>
          <a:xfrm>
            <a:off x="-15240" y="0"/>
            <a:ext cx="12207240"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19427959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A1695005-DEB6-744D-B434-F39855C5B290}"/>
              </a:ext>
            </a:extLst>
          </p:cNvPr>
          <p:cNvPicPr>
            <a:picLocks noChangeAspect="1"/>
          </p:cNvPicPr>
          <p:nvPr userDrawn="1"/>
        </p:nvPicPr>
        <p:blipFill>
          <a:blip r:embed="rId2" cstate="email">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rcRect/>
          <a:stretch/>
        </p:blipFill>
        <p:spPr>
          <a:xfrm>
            <a:off x="-8356" y="0"/>
            <a:ext cx="12193471" cy="6858000"/>
          </a:xfrm>
          <a:prstGeom prst="rect">
            <a:avLst/>
          </a:prstGeom>
        </p:spPr>
      </p:pic>
      <p:sp>
        <p:nvSpPr>
          <p:cNvPr id="11" name="TextBox 10">
            <a:extLst>
              <a:ext uri="{FF2B5EF4-FFF2-40B4-BE49-F238E27FC236}">
                <a16:creationId xmlns:a16="http://schemas.microsoft.com/office/drawing/2014/main" id="{C63B4698-B029-4F4C-AF7E-07B5496D7D3C}"/>
              </a:ext>
            </a:extLst>
          </p:cNvPr>
          <p:cNvSpPr txBox="1"/>
          <p:nvPr userDrawn="1"/>
        </p:nvSpPr>
        <p:spPr>
          <a:xfrm>
            <a:off x="-175518" y="6470663"/>
            <a:ext cx="10030968" cy="215444"/>
          </a:xfrm>
          <a:prstGeom prst="rect">
            <a:avLst/>
          </a:prstGeom>
          <a:noFill/>
        </p:spPr>
        <p:txBody>
          <a:bodyPr wrap="square"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Resonate. All rights reserved. Proprietary &amp; Confidential.   </a:t>
            </a:r>
            <a:r>
              <a:rPr kumimoji="0" lang="en-US" sz="800" b="1" i="0" u="none" strike="noStrike" kern="800" cap="none" spc="20" normalizeH="0" baseline="0" noProof="0" err="1">
                <a:ln>
                  <a:noFill/>
                </a:ln>
                <a:solidFill>
                  <a:schemeClr val="bg1">
                    <a:lumMod val="50000"/>
                  </a:schemeClr>
                </a:solidFill>
                <a:effectLst/>
                <a:uLnTx/>
                <a:uFillTx/>
                <a:latin typeface="Bw Modelica Light" pitchFamily="2" charset="77"/>
                <a:ea typeface="Raleway Medium" charset="0"/>
                <a:cs typeface="Raleway Medium" charset="0"/>
              </a:rPr>
              <a:t>resonate.com</a:t>
            </a:r>
            <a:r>
              <a:rPr kumimoji="0" lang="en-US" sz="800" b="1" i="0" u="none" strike="noStrike" kern="800" cap="none" spc="20" normalizeH="0" baseline="0" noProof="0">
                <a:ln>
                  <a:noFill/>
                </a:ln>
                <a:solidFill>
                  <a:schemeClr val="bg1">
                    <a:lumMod val="50000"/>
                  </a:schemeClr>
                </a:solidFill>
                <a:effectLst/>
                <a:uLnTx/>
                <a:uFillTx/>
                <a:latin typeface="Bw Modelica Light" pitchFamily="2" charset="77"/>
                <a:ea typeface="Raleway Medium" charset="0"/>
                <a:cs typeface="Raleway Medium" charset="0"/>
              </a:rPr>
              <a:t> </a:t>
            </a:r>
          </a:p>
        </p:txBody>
      </p:sp>
      <p:pic>
        <p:nvPicPr>
          <p:cNvPr id="12" name="Picture 11">
            <a:extLst>
              <a:ext uri="{FF2B5EF4-FFF2-40B4-BE49-F238E27FC236}">
                <a16:creationId xmlns:a16="http://schemas.microsoft.com/office/drawing/2014/main" id="{40419B15-0D56-4440-A69F-24CD662C03B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0065012" y="6499443"/>
            <a:ext cx="1086018" cy="162056"/>
          </a:xfrm>
          <a:prstGeom prst="rect">
            <a:avLst/>
          </a:prstGeom>
        </p:spPr>
      </p:pic>
      <p:cxnSp>
        <p:nvCxnSpPr>
          <p:cNvPr id="13" name="Straight Connector 12">
            <a:extLst>
              <a:ext uri="{FF2B5EF4-FFF2-40B4-BE49-F238E27FC236}">
                <a16:creationId xmlns:a16="http://schemas.microsoft.com/office/drawing/2014/main" id="{0BC75FAD-6DFB-5849-9955-66146364C437}"/>
              </a:ext>
            </a:extLst>
          </p:cNvPr>
          <p:cNvCxnSpPr>
            <a:cxnSpLocks/>
          </p:cNvCxnSpPr>
          <p:nvPr userDrawn="1"/>
        </p:nvCxnSpPr>
        <p:spPr>
          <a:xfrm>
            <a:off x="9906000" y="6503989"/>
            <a:ext cx="0" cy="16205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 name="Oval 6">
            <a:extLst>
              <a:ext uri="{FF2B5EF4-FFF2-40B4-BE49-F238E27FC236}">
                <a16:creationId xmlns:a16="http://schemas.microsoft.com/office/drawing/2014/main" id="{629205C8-674E-1947-80DA-77A44B0A0A56}"/>
              </a:ext>
            </a:extLst>
          </p:cNvPr>
          <p:cNvSpPr/>
          <p:nvPr userDrawn="1"/>
        </p:nvSpPr>
        <p:spPr>
          <a:xfrm>
            <a:off x="11309350" y="6451171"/>
            <a:ext cx="254429" cy="254429"/>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Autofit/>
          </a:bodyPr>
          <a:lstStyle/>
          <a:p>
            <a:pPr algn="ctr"/>
            <a:fld id="{397DEC2A-21F2-9449-83FF-4CE4AC45B9A3}" type="slidenum">
              <a:rPr lang="en-US" sz="800" b="0" i="0" smtClean="0">
                <a:solidFill>
                  <a:schemeClr val="tx1">
                    <a:lumMod val="50000"/>
                    <a:lumOff val="50000"/>
                  </a:schemeClr>
                </a:solidFill>
                <a:latin typeface="Bw Modelica Medium" pitchFamily="2" charset="77"/>
              </a:rPr>
              <a:t>‹#›</a:t>
            </a:fld>
            <a:endParaRPr lang="en-US" sz="1200" b="0" i="0">
              <a:solidFill>
                <a:schemeClr val="tx1">
                  <a:lumMod val="50000"/>
                  <a:lumOff val="50000"/>
                </a:schemeClr>
              </a:solidFill>
              <a:latin typeface="Bw Modelica Medium" pitchFamily="2" charset="77"/>
            </a:endParaRPr>
          </a:p>
        </p:txBody>
      </p:sp>
    </p:spTree>
    <p:extLst>
      <p:ext uri="{BB962C8B-B14F-4D97-AF65-F5344CB8AC3E}">
        <p14:creationId xmlns:p14="http://schemas.microsoft.com/office/powerpoint/2010/main" val="40003025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5_Cover 1 presenter &amp; title">
    <p:spTree>
      <p:nvGrpSpPr>
        <p:cNvPr id="1" name=""/>
        <p:cNvGrpSpPr/>
        <p:nvPr/>
      </p:nvGrpSpPr>
      <p:grpSpPr>
        <a:xfrm>
          <a:off x="0" y="0"/>
          <a:ext cx="0" cy="0"/>
          <a:chOff x="0" y="0"/>
          <a:chExt cx="0" cy="0"/>
        </a:xfrm>
      </p:grpSpPr>
      <p:pic>
        <p:nvPicPr>
          <p:cNvPr id="1548" name="Picture 1547" descr="Background pattern&#10;&#10;Description automatically generated">
            <a:extLst>
              <a:ext uri="{FF2B5EF4-FFF2-40B4-BE49-F238E27FC236}">
                <a16:creationId xmlns:a16="http://schemas.microsoft.com/office/drawing/2014/main" id="{29C453DC-BA22-EF46-AEB1-0027EED9441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44115" y="1499228"/>
            <a:ext cx="6858000" cy="6858000"/>
          </a:xfrm>
          <a:prstGeom prst="rect">
            <a:avLst/>
          </a:prstGeom>
        </p:spPr>
      </p:pic>
      <p:pic>
        <p:nvPicPr>
          <p:cNvPr id="1550" name="Picture 1549" descr="Background pattern&#10;&#10;Description automatically generated">
            <a:extLst>
              <a:ext uri="{FF2B5EF4-FFF2-40B4-BE49-F238E27FC236}">
                <a16:creationId xmlns:a16="http://schemas.microsoft.com/office/drawing/2014/main" id="{70B94530-F7C3-6649-87CD-2547E07EA7F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998076" y="-1365161"/>
            <a:ext cx="6858000" cy="6858000"/>
          </a:xfrm>
          <a:prstGeom prst="rect">
            <a:avLst/>
          </a:prstGeom>
        </p:spPr>
      </p:pic>
      <p:pic>
        <p:nvPicPr>
          <p:cNvPr id="1551" name="Picture 1550" descr="Text&#10;&#10;Description automatically generated">
            <a:extLst>
              <a:ext uri="{FF2B5EF4-FFF2-40B4-BE49-F238E27FC236}">
                <a16:creationId xmlns:a16="http://schemas.microsoft.com/office/drawing/2014/main" id="{E49F1F4E-2391-4244-AF61-2F57916FC209}"/>
              </a:ext>
            </a:extLst>
          </p:cNvPr>
          <p:cNvPicPr>
            <a:picLocks noChangeAspect="1"/>
          </p:cNvPicPr>
          <p:nvPr userDrawn="1"/>
        </p:nvPicPr>
        <p:blipFill rotWithShape="1">
          <a:blip r:embed="rId4" cstate="email">
            <a:extLst>
              <a:ext uri="{28A0092B-C50C-407E-A947-70E740481C1C}">
                <a14:useLocalDpi xmlns:a14="http://schemas.microsoft.com/office/drawing/2010/main"/>
              </a:ext>
            </a:extLst>
          </a:blip>
          <a:srcRect/>
          <a:stretch/>
        </p:blipFill>
        <p:spPr>
          <a:xfrm>
            <a:off x="0" y="0"/>
            <a:ext cx="12192000" cy="6993228"/>
          </a:xfrm>
          <a:prstGeom prst="rect">
            <a:avLst/>
          </a:prstGeom>
        </p:spPr>
      </p:pic>
      <p:sp>
        <p:nvSpPr>
          <p:cNvPr id="1549" name="Text Placeholder 8">
            <a:extLst>
              <a:ext uri="{FF2B5EF4-FFF2-40B4-BE49-F238E27FC236}">
                <a16:creationId xmlns:a16="http://schemas.microsoft.com/office/drawing/2014/main" id="{51E75ABF-799B-FE40-8BC7-EC1C26837B33}"/>
              </a:ext>
            </a:extLst>
          </p:cNvPr>
          <p:cNvSpPr>
            <a:spLocks noGrp="1"/>
          </p:cNvSpPr>
          <p:nvPr>
            <p:ph type="body" sz="quarter" idx="10" hasCustomPrompt="1"/>
          </p:nvPr>
        </p:nvSpPr>
        <p:spPr>
          <a:xfrm>
            <a:off x="703977" y="1848733"/>
            <a:ext cx="10788587" cy="3160533"/>
          </a:xfrm>
          <a:prstGeom prst="rect">
            <a:avLst/>
          </a:prstGeom>
        </p:spPr>
        <p:txBody>
          <a:bodyPr anchor="ctr">
            <a:noAutofit/>
          </a:bodyPr>
          <a:lstStyle>
            <a:lvl1pPr marL="0" indent="0" algn="ctr">
              <a:buNone/>
              <a:defRPr sz="4400" b="0" i="0" cap="all" baseline="0">
                <a:solidFill>
                  <a:schemeClr val="tx1"/>
                </a:solidFill>
                <a:latin typeface="Bw Modelica Light" pitchFamily="2" charset="77"/>
              </a:defRPr>
            </a:lvl1pPr>
            <a:lvl2pPr>
              <a:defRPr sz="4400" b="0" i="0">
                <a:solidFill>
                  <a:schemeClr val="bg1"/>
                </a:solidFill>
                <a:latin typeface="Bw Modelica" pitchFamily="2" charset="77"/>
              </a:defRPr>
            </a:lvl2pPr>
            <a:lvl3pPr>
              <a:defRPr sz="4400" b="0" i="0">
                <a:solidFill>
                  <a:schemeClr val="bg1"/>
                </a:solidFill>
                <a:latin typeface="Bw Modelica" pitchFamily="2" charset="77"/>
              </a:defRPr>
            </a:lvl3pPr>
            <a:lvl4pPr>
              <a:defRPr sz="4400" b="0" i="0">
                <a:solidFill>
                  <a:schemeClr val="bg1"/>
                </a:solidFill>
                <a:latin typeface="Bw Modelica" pitchFamily="2" charset="77"/>
              </a:defRPr>
            </a:lvl4pPr>
            <a:lvl5pPr>
              <a:defRPr sz="4400" b="0" i="0">
                <a:solidFill>
                  <a:schemeClr val="bg1"/>
                </a:solidFill>
                <a:latin typeface="Bw Modelica" pitchFamily="2" charset="77"/>
              </a:defRPr>
            </a:lvl5pPr>
          </a:lstStyle>
          <a:p>
            <a:pPr lvl="0"/>
            <a:r>
              <a:rPr lang="en-US"/>
              <a:t>CLICK TO EDIT MASTER TEXT STYLES</a:t>
            </a:r>
          </a:p>
        </p:txBody>
      </p:sp>
    </p:spTree>
    <p:extLst>
      <p:ext uri="{BB962C8B-B14F-4D97-AF65-F5344CB8AC3E}">
        <p14:creationId xmlns:p14="http://schemas.microsoft.com/office/powerpoint/2010/main" val="27055237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30.xml"/><Relationship Id="rId2" Type="http://schemas.openxmlformats.org/officeDocument/2006/relationships/slideLayout" Target="../slideLayouts/slideLayout29.xml"/><Relationship Id="rId1" Type="http://schemas.openxmlformats.org/officeDocument/2006/relationships/slideLayout" Target="../slideLayouts/slideLayout28.xml"/><Relationship Id="rId5" Type="http://schemas.openxmlformats.org/officeDocument/2006/relationships/theme" Target="../theme/theme2.xml"/><Relationship Id="rId4"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410368"/>
            <a:ext cx="12192000" cy="1325563"/>
          </a:xfrm>
          <a:prstGeom prst="rect">
            <a:avLst/>
          </a:prstGeom>
        </p:spPr>
        <p:txBody>
          <a:bodyPr vert="horz" lIns="365760" tIns="45720" rIns="365760" bIns="45720" rtlCol="0" anchor="ctr">
            <a:normAutofit/>
          </a:bodyPr>
          <a:lstStyle/>
          <a:p>
            <a:endParaRPr lang="en-US"/>
          </a:p>
        </p:txBody>
      </p:sp>
      <p:sp>
        <p:nvSpPr>
          <p:cNvPr id="3" name="Text Placeholder 2"/>
          <p:cNvSpPr>
            <a:spLocks noGrp="1"/>
          </p:cNvSpPr>
          <p:nvPr>
            <p:ph type="body" idx="1"/>
          </p:nvPr>
        </p:nvSpPr>
        <p:spPr>
          <a:xfrm>
            <a:off x="0" y="1825625"/>
            <a:ext cx="12192000" cy="4351338"/>
          </a:xfrm>
          <a:prstGeom prst="rect">
            <a:avLst/>
          </a:prstGeom>
        </p:spPr>
        <p:txBody>
          <a:bodyPr vert="horz" lIns="365760" tIns="45720" rIns="365760" bIns="45720" rtlCol="0">
            <a:normAutofit/>
          </a:bodyPr>
          <a:lstStyle/>
          <a:p>
            <a:pPr lvl="0"/>
            <a:endParaRPr lang="en-US"/>
          </a:p>
        </p:txBody>
      </p:sp>
      <p:sp>
        <p:nvSpPr>
          <p:cNvPr id="4" name="Date Placeholder 3"/>
          <p:cNvSpPr>
            <a:spLocks noGrp="1"/>
          </p:cNvSpPr>
          <p:nvPr>
            <p:ph type="dt" sz="half" idx="2"/>
          </p:nvPr>
        </p:nvSpPr>
        <p:spPr>
          <a:xfrm>
            <a:off x="0" y="6356350"/>
            <a:ext cx="2743200" cy="365125"/>
          </a:xfrm>
          <a:prstGeom prst="rect">
            <a:avLst/>
          </a:prstGeom>
        </p:spPr>
        <p:txBody>
          <a:bodyPr vert="horz" lIns="365760" tIns="45720" rIns="91440" bIns="45720" rtlCol="0" anchor="ctr"/>
          <a:lstStyle>
            <a:lvl1pPr algn="l">
              <a:defRPr sz="1400">
                <a:solidFill>
                  <a:schemeClr val="tx1">
                    <a:tint val="75000"/>
                  </a:schemeClr>
                </a:solidFill>
                <a:latin typeface="Bw Modelica" pitchFamily="2" charset="77"/>
                <a:ea typeface="Roboto" panose="02000000000000000000" pitchFamily="2" charset="0"/>
                <a:cs typeface="Bw Modelica" pitchFamily="2" charset="77"/>
              </a:defRPr>
            </a:lvl1pPr>
          </a:lstStyle>
          <a:p>
            <a:fld id="{7FB3A55C-10A8-3848-887F-EFD56AC2CE82}" type="datetimeFigureOut">
              <a:rPr lang="en-US" smtClean="0"/>
              <a:t>12/13/23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400">
                <a:solidFill>
                  <a:schemeClr val="tx1">
                    <a:tint val="75000"/>
                  </a:schemeClr>
                </a:solidFill>
                <a:latin typeface="Bw Modelica" pitchFamily="2" charset="77"/>
                <a:ea typeface="Roboto" panose="02000000000000000000" pitchFamily="2" charset="0"/>
                <a:cs typeface="Bw Modelica" pitchFamily="2" charset="77"/>
              </a:defRPr>
            </a:lvl1pPr>
          </a:lstStyle>
          <a:p>
            <a:endParaRPr lang="en-US"/>
          </a:p>
        </p:txBody>
      </p:sp>
    </p:spTree>
    <p:extLst>
      <p:ext uri="{BB962C8B-B14F-4D97-AF65-F5344CB8AC3E}">
        <p14:creationId xmlns:p14="http://schemas.microsoft.com/office/powerpoint/2010/main" val="798342284"/>
      </p:ext>
    </p:extLst>
  </p:cSld>
  <p:clrMap bg1="lt1" tx1="dk1" bg2="lt2" tx2="dk2" accent1="accent1" accent2="accent2" accent3="accent3" accent4="accent4" accent5="accent5" accent6="accent6" hlink="hlink" folHlink="folHlink"/>
  <p:sldLayoutIdLst>
    <p:sldLayoutId id="2147484281" r:id="rId1"/>
    <p:sldLayoutId id="2147484282" r:id="rId2"/>
    <p:sldLayoutId id="2147484287" r:id="rId3"/>
    <p:sldLayoutId id="2147484341" r:id="rId4"/>
    <p:sldLayoutId id="2147484357" r:id="rId5"/>
    <p:sldLayoutId id="2147484297" r:id="rId6"/>
    <p:sldLayoutId id="2147484299" r:id="rId7"/>
    <p:sldLayoutId id="2147484300" r:id="rId8"/>
    <p:sldLayoutId id="2147484301" r:id="rId9"/>
    <p:sldLayoutId id="2147484302" r:id="rId10"/>
    <p:sldLayoutId id="2147484303" r:id="rId11"/>
    <p:sldLayoutId id="2147484304" r:id="rId12"/>
    <p:sldLayoutId id="2147484305" r:id="rId13"/>
    <p:sldLayoutId id="2147484306" r:id="rId14"/>
    <p:sldLayoutId id="2147484307" r:id="rId15"/>
    <p:sldLayoutId id="2147484308" r:id="rId16"/>
    <p:sldLayoutId id="2147484309" r:id="rId17"/>
    <p:sldLayoutId id="2147484310" r:id="rId18"/>
    <p:sldLayoutId id="2147484311" r:id="rId19"/>
    <p:sldLayoutId id="2147484318" r:id="rId20"/>
    <p:sldLayoutId id="2147484319" r:id="rId21"/>
    <p:sldLayoutId id="2147484320" r:id="rId22"/>
    <p:sldLayoutId id="2147484321" r:id="rId23"/>
    <p:sldLayoutId id="2147484322" r:id="rId24"/>
    <p:sldLayoutId id="2147484324" r:id="rId25"/>
    <p:sldLayoutId id="2147484329" r:id="rId26"/>
    <p:sldLayoutId id="2147484361" r:id="rId27"/>
  </p:sldLayoutIdLst>
  <p:txStyles>
    <p:titleStyle>
      <a:lvl1pPr algn="l" defTabSz="914400" rtl="0" eaLnBrk="1" latinLnBrk="0" hangingPunct="1">
        <a:lnSpc>
          <a:spcPct val="90000"/>
        </a:lnSpc>
        <a:spcBef>
          <a:spcPct val="0"/>
        </a:spcBef>
        <a:buNone/>
        <a:defRPr sz="2800" kern="1200" spc="60">
          <a:solidFill>
            <a:srgbClr val="3E3E3E"/>
          </a:solidFill>
          <a:latin typeface="Bw Modelica" pitchFamily="2" charset="77"/>
          <a:ea typeface="Roboto" panose="02000000000000000000" pitchFamily="2" charset="0"/>
          <a:cs typeface="Bw Modelica" pitchFamily="2" charset="77"/>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b="0" i="0" kern="1000" spc="60">
          <a:solidFill>
            <a:srgbClr val="3E3E3E"/>
          </a:solidFill>
          <a:latin typeface="Bw Modelica" panose="00000600000000000000" pitchFamily="50" charset="0"/>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410368"/>
            <a:ext cx="12192000" cy="1325563"/>
          </a:xfrm>
          <a:prstGeom prst="rect">
            <a:avLst/>
          </a:prstGeom>
        </p:spPr>
        <p:txBody>
          <a:bodyPr vert="horz" lIns="365760" tIns="45720" rIns="365760" bIns="45720" rtlCol="0" anchor="ctr">
            <a:normAutofit/>
          </a:bodyPr>
          <a:lstStyle/>
          <a:p>
            <a:endParaRPr lang="en-US"/>
          </a:p>
        </p:txBody>
      </p:sp>
      <p:sp>
        <p:nvSpPr>
          <p:cNvPr id="3" name="Text Placeholder 2"/>
          <p:cNvSpPr>
            <a:spLocks noGrp="1"/>
          </p:cNvSpPr>
          <p:nvPr>
            <p:ph type="body" idx="1"/>
          </p:nvPr>
        </p:nvSpPr>
        <p:spPr>
          <a:xfrm>
            <a:off x="0" y="1825625"/>
            <a:ext cx="12192000" cy="4351338"/>
          </a:xfrm>
          <a:prstGeom prst="rect">
            <a:avLst/>
          </a:prstGeom>
        </p:spPr>
        <p:txBody>
          <a:bodyPr vert="horz" lIns="365760" tIns="45720" rIns="365760" bIns="45720" rtlCol="0">
            <a:normAutofit/>
          </a:bodyPr>
          <a:lstStyle/>
          <a:p>
            <a:pPr lvl="0"/>
            <a:endParaRPr lang="en-US"/>
          </a:p>
        </p:txBody>
      </p:sp>
      <p:sp>
        <p:nvSpPr>
          <p:cNvPr id="4" name="Date Placeholder 3"/>
          <p:cNvSpPr>
            <a:spLocks noGrp="1"/>
          </p:cNvSpPr>
          <p:nvPr>
            <p:ph type="dt" sz="half" idx="2"/>
          </p:nvPr>
        </p:nvSpPr>
        <p:spPr>
          <a:xfrm>
            <a:off x="0" y="6356350"/>
            <a:ext cx="2743200" cy="365125"/>
          </a:xfrm>
          <a:prstGeom prst="rect">
            <a:avLst/>
          </a:prstGeom>
        </p:spPr>
        <p:txBody>
          <a:bodyPr vert="horz" lIns="365760" tIns="45720" rIns="91440" bIns="45720" rtlCol="0" anchor="ctr"/>
          <a:lstStyle>
            <a:lvl1pPr algn="l">
              <a:defRPr sz="1400">
                <a:solidFill>
                  <a:schemeClr val="tx1">
                    <a:tint val="75000"/>
                  </a:schemeClr>
                </a:solidFill>
                <a:latin typeface="Bw Modelica" pitchFamily="2" charset="77"/>
                <a:ea typeface="Roboto" panose="02000000000000000000" pitchFamily="2" charset="0"/>
                <a:cs typeface="Bw Modelica" pitchFamily="2" charset="77"/>
              </a:defRPr>
            </a:lvl1pPr>
          </a:lstStyle>
          <a:p>
            <a:fld id="{7FB3A55C-10A8-3848-887F-EFD56AC2CE82}" type="datetimeFigureOut">
              <a:rPr lang="en-US" smtClean="0"/>
              <a:t>12/13/23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400">
                <a:solidFill>
                  <a:schemeClr val="tx1">
                    <a:tint val="75000"/>
                  </a:schemeClr>
                </a:solidFill>
                <a:latin typeface="Bw Modelica" pitchFamily="2" charset="77"/>
                <a:ea typeface="Roboto" panose="02000000000000000000" pitchFamily="2" charset="0"/>
                <a:cs typeface="Bw Modelica" pitchFamily="2" charset="77"/>
              </a:defRPr>
            </a:lvl1pPr>
          </a:lstStyle>
          <a:p>
            <a:endParaRPr lang="en-US"/>
          </a:p>
        </p:txBody>
      </p:sp>
    </p:spTree>
    <p:extLst>
      <p:ext uri="{BB962C8B-B14F-4D97-AF65-F5344CB8AC3E}">
        <p14:creationId xmlns:p14="http://schemas.microsoft.com/office/powerpoint/2010/main" val="2605706751"/>
      </p:ext>
    </p:extLst>
  </p:cSld>
  <p:clrMap bg1="lt1" tx1="dk1" bg2="lt2" tx2="dk2" accent1="accent1" accent2="accent2" accent3="accent3" accent4="accent4" accent5="accent5" accent6="accent6" hlink="hlink" folHlink="folHlink"/>
  <p:sldLayoutIdLst>
    <p:sldLayoutId id="2147484364" r:id="rId1"/>
    <p:sldLayoutId id="2147484365" r:id="rId2"/>
    <p:sldLayoutId id="2147484366" r:id="rId3"/>
    <p:sldLayoutId id="2147484369" r:id="rId4"/>
  </p:sldLayoutIdLst>
  <p:txStyles>
    <p:titleStyle>
      <a:lvl1pPr algn="l" defTabSz="914400" rtl="0" eaLnBrk="1" latinLnBrk="0" hangingPunct="1">
        <a:lnSpc>
          <a:spcPct val="90000"/>
        </a:lnSpc>
        <a:spcBef>
          <a:spcPct val="0"/>
        </a:spcBef>
        <a:buNone/>
        <a:defRPr sz="2800" kern="1200" spc="60">
          <a:solidFill>
            <a:srgbClr val="3E3E3E"/>
          </a:solidFill>
          <a:latin typeface="Bw Modelica" pitchFamily="2" charset="77"/>
          <a:ea typeface="Roboto" panose="02000000000000000000" pitchFamily="2" charset="0"/>
          <a:cs typeface="Bw Modelica" pitchFamily="2" charset="77"/>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b="0" i="0" kern="1000" spc="60">
          <a:solidFill>
            <a:srgbClr val="3E3E3E"/>
          </a:solidFill>
          <a:latin typeface="Bw Modelica" panose="00000600000000000000" pitchFamily="50" charset="0"/>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support.resonate.com/hc/en-us/articles/19666859639447" TargetMode="External"/><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hyperlink" Target="https://support.resonate.com/hc/en-us/articles/6803969565079-How-to-Upload-Your-Data-with-Box" TargetMode="External"/></Relationships>
</file>

<file path=ppt/slides/_rels/slide11.xml.rels><?xml version="1.0" encoding="UTF-8" standalone="yes"?>
<Relationships xmlns="http://schemas.openxmlformats.org/package/2006/relationships"><Relationship Id="rId3" Type="http://schemas.openxmlformats.org/officeDocument/2006/relationships/hyperlink" Target="https://www.box.com/security-compliance" TargetMode="External"/><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hyperlink" Target="https://support.resonate.com/hc/en-us/articles/19666859639447#h_01HH4VN55AGEJSVBSR3B5VF8VA" TargetMode="External"/><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hyperlink" Target="https://support.resonate.com/hc/en-us/articles/19666859639447#h_01HH4XFHGGKEDSQQX781706JZC" TargetMode="Externa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3" Type="http://schemas.openxmlformats.org/officeDocument/2006/relationships/image" Target="../media/image58.tiff"/><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4.xml"/><Relationship Id="rId1" Type="http://schemas.openxmlformats.org/officeDocument/2006/relationships/slideLayout" Target="../slideLayouts/slideLayout17.xml"/><Relationship Id="rId4" Type="http://schemas.openxmlformats.org/officeDocument/2006/relationships/image" Target="../media/image61.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svg"/><Relationship Id="rId9" Type="http://schemas.openxmlformats.org/officeDocument/2006/relationships/image" Target="../media/image38.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xml"/><Relationship Id="rId1" Type="http://schemas.openxmlformats.org/officeDocument/2006/relationships/slideLayout" Target="../slideLayouts/slideLayout11.xml"/><Relationship Id="rId5" Type="http://schemas.openxmlformats.org/officeDocument/2006/relationships/image" Target="../media/image41.png"/><Relationship Id="rId4" Type="http://schemas.openxmlformats.org/officeDocument/2006/relationships/image" Target="../media/image40.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8" Type="http://schemas.openxmlformats.org/officeDocument/2006/relationships/image" Target="../media/image47.png"/><Relationship Id="rId13" Type="http://schemas.openxmlformats.org/officeDocument/2006/relationships/image" Target="../media/image51.png"/><Relationship Id="rId18" Type="http://schemas.openxmlformats.org/officeDocument/2006/relationships/image" Target="../media/image56.svg"/><Relationship Id="rId3" Type="http://schemas.openxmlformats.org/officeDocument/2006/relationships/image" Target="../media/image42.png"/><Relationship Id="rId7" Type="http://schemas.openxmlformats.org/officeDocument/2006/relationships/image" Target="../media/image46.svg"/><Relationship Id="rId12" Type="http://schemas.openxmlformats.org/officeDocument/2006/relationships/image" Target="../media/image39.png"/><Relationship Id="rId17" Type="http://schemas.openxmlformats.org/officeDocument/2006/relationships/image" Target="../media/image55.png"/><Relationship Id="rId2" Type="http://schemas.openxmlformats.org/officeDocument/2006/relationships/notesSlide" Target="../notesSlides/notesSlide7.xml"/><Relationship Id="rId16" Type="http://schemas.openxmlformats.org/officeDocument/2006/relationships/image" Target="../media/image54.svg"/><Relationship Id="rId1" Type="http://schemas.openxmlformats.org/officeDocument/2006/relationships/slideLayout" Target="../slideLayouts/slideLayout26.xml"/><Relationship Id="rId6" Type="http://schemas.openxmlformats.org/officeDocument/2006/relationships/image" Target="../media/image45.png"/><Relationship Id="rId11" Type="http://schemas.openxmlformats.org/officeDocument/2006/relationships/image" Target="../media/image50.svg"/><Relationship Id="rId5" Type="http://schemas.openxmlformats.org/officeDocument/2006/relationships/image" Target="../media/image44.svg"/><Relationship Id="rId15" Type="http://schemas.openxmlformats.org/officeDocument/2006/relationships/image" Target="../media/image53.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48.svg"/><Relationship Id="rId14" Type="http://schemas.openxmlformats.org/officeDocument/2006/relationships/image" Target="../media/image52.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459A0311-1763-4BCE-B3C7-3F899A994EE2}"/>
              </a:ext>
            </a:extLst>
          </p:cNvPr>
          <p:cNvSpPr>
            <a:spLocks noGrp="1"/>
          </p:cNvSpPr>
          <p:nvPr>
            <p:ph type="body" sz="quarter" idx="14"/>
          </p:nvPr>
        </p:nvSpPr>
        <p:spPr>
          <a:xfrm>
            <a:off x="469642" y="3251200"/>
            <a:ext cx="10503158" cy="1399327"/>
          </a:xfrm>
        </p:spPr>
        <p:txBody>
          <a:bodyPr/>
          <a:lstStyle/>
          <a:p>
            <a:r>
              <a:rPr lang="en-US">
                <a:ea typeface="Roboto"/>
              </a:rPr>
              <a:t>DIRECT DATA ONBOARDING</a:t>
            </a:r>
          </a:p>
        </p:txBody>
      </p:sp>
      <p:sp>
        <p:nvSpPr>
          <p:cNvPr id="2" name="Text Placeholder 1">
            <a:extLst>
              <a:ext uri="{FF2B5EF4-FFF2-40B4-BE49-F238E27FC236}">
                <a16:creationId xmlns:a16="http://schemas.microsoft.com/office/drawing/2014/main" id="{9E9EBEA8-6B45-486A-BB26-CC12B280E754}"/>
              </a:ext>
            </a:extLst>
          </p:cNvPr>
          <p:cNvSpPr>
            <a:spLocks noGrp="1"/>
          </p:cNvSpPr>
          <p:nvPr>
            <p:ph type="body" sz="quarter" idx="13"/>
          </p:nvPr>
        </p:nvSpPr>
        <p:spPr/>
        <p:txBody>
          <a:bodyPr/>
          <a:lstStyle/>
          <a:p>
            <a:r>
              <a:rPr lang="en-US" dirty="0"/>
              <a:t>Client Training Module</a:t>
            </a:r>
          </a:p>
        </p:txBody>
      </p:sp>
    </p:spTree>
    <p:extLst>
      <p:ext uri="{BB962C8B-B14F-4D97-AF65-F5344CB8AC3E}">
        <p14:creationId xmlns:p14="http://schemas.microsoft.com/office/powerpoint/2010/main" val="26444098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7F216EF3-23A5-FC4A-17AD-5955D0151885}"/>
              </a:ext>
            </a:extLst>
          </p:cNvPr>
          <p:cNvSpPr>
            <a:spLocks noGrp="1"/>
          </p:cNvSpPr>
          <p:nvPr>
            <p:ph type="body" sz="quarter" idx="20"/>
          </p:nvPr>
        </p:nvSpPr>
        <p:spPr>
          <a:xfrm>
            <a:off x="4471147" y="2573474"/>
            <a:ext cx="7043051" cy="3827326"/>
          </a:xfrm>
        </p:spPr>
        <p:txBody>
          <a:bodyPr>
            <a:normAutofit lnSpcReduction="10000"/>
          </a:bodyPr>
          <a:lstStyle/>
          <a:p>
            <a:pPr marL="0" indent="0">
              <a:buNone/>
            </a:pPr>
            <a:r>
              <a:rPr lang="en-US" dirty="0">
                <a:latin typeface="Bw Modelica Light"/>
                <a:ea typeface="Roboto"/>
              </a:rPr>
              <a:t>Box is the secure method of sending your data for Direct Onboarding with Resonate. Your Resonate Client Success Manager will provide access to a Box folder for your file upload and will work closely with you throughout the onboarding process. </a:t>
            </a:r>
          </a:p>
          <a:p>
            <a:pPr marL="0" indent="0">
              <a:buNone/>
            </a:pPr>
            <a:endParaRPr lang="en-US" dirty="0">
              <a:latin typeface="Bw Modelica Light"/>
              <a:ea typeface="Roboto"/>
            </a:endParaRPr>
          </a:p>
          <a:p>
            <a:pPr marL="0" indent="0">
              <a:buNone/>
            </a:pPr>
            <a:r>
              <a:rPr lang="en-US" dirty="0">
                <a:latin typeface="Bw Modelica Light"/>
                <a:ea typeface="Roboto"/>
              </a:rPr>
              <a:t>Please follow the file formatting requirements specified in the articles below so that we can process your data as quickly as possible.</a:t>
            </a:r>
          </a:p>
          <a:p>
            <a:pPr marL="0" indent="0">
              <a:buNone/>
            </a:pPr>
            <a:endParaRPr lang="en-US" dirty="0"/>
          </a:p>
          <a:p>
            <a:pPr marL="0" indent="0">
              <a:buNone/>
            </a:pPr>
            <a:r>
              <a:rPr lang="en-US" sz="1800" dirty="0">
                <a:latin typeface="Bw Modelica Light"/>
                <a:ea typeface="Roboto"/>
                <a:hlinkClick r:id="rId3"/>
              </a:rPr>
              <a:t>Direct Onboarding File Requirements</a:t>
            </a:r>
            <a:endParaRPr lang="en-US" sz="1800" dirty="0">
              <a:latin typeface="Bw Modelica Light"/>
              <a:ea typeface="Roboto"/>
            </a:endParaRPr>
          </a:p>
          <a:p>
            <a:pPr marL="0" indent="0">
              <a:buNone/>
            </a:pPr>
            <a:r>
              <a:rPr lang="en-US" sz="1800" dirty="0">
                <a:hlinkClick r:id="rId4"/>
              </a:rPr>
              <a:t>How to Upload Your Data with Box</a:t>
            </a:r>
            <a:endParaRPr lang="en-US" sz="1800" dirty="0"/>
          </a:p>
          <a:p>
            <a:pPr marL="0" indent="0">
              <a:buNone/>
            </a:pPr>
            <a:endParaRPr lang="en-US" dirty="0"/>
          </a:p>
          <a:p>
            <a:pPr marL="0" indent="0">
              <a:buNone/>
            </a:pPr>
            <a:endParaRPr lang="en-US" dirty="0"/>
          </a:p>
          <a:p>
            <a:pPr marL="0" indent="0">
              <a:buNone/>
            </a:pPr>
            <a:endParaRPr lang="en-US" dirty="0"/>
          </a:p>
        </p:txBody>
      </p:sp>
      <p:sp>
        <p:nvSpPr>
          <p:cNvPr id="14" name="Text Placeholder 13">
            <a:extLst>
              <a:ext uri="{FF2B5EF4-FFF2-40B4-BE49-F238E27FC236}">
                <a16:creationId xmlns:a16="http://schemas.microsoft.com/office/drawing/2014/main" id="{DD4DBE13-A3A3-456B-E9BA-34F700BB05B5}"/>
              </a:ext>
            </a:extLst>
          </p:cNvPr>
          <p:cNvSpPr>
            <a:spLocks noGrp="1"/>
          </p:cNvSpPr>
          <p:nvPr>
            <p:ph type="body" sz="quarter" idx="21"/>
          </p:nvPr>
        </p:nvSpPr>
        <p:spPr>
          <a:xfrm>
            <a:off x="4471147" y="1051450"/>
            <a:ext cx="8670274" cy="697396"/>
          </a:xfrm>
        </p:spPr>
        <p:txBody>
          <a:bodyPr/>
          <a:lstStyle/>
          <a:p>
            <a:r>
              <a:rPr lang="en-US" b="1"/>
              <a:t>DIRECT ONBOARDING</a:t>
            </a:r>
          </a:p>
          <a:p>
            <a:r>
              <a:rPr lang="en-US"/>
              <a:t>HOW TO SEND YOUR DATA</a:t>
            </a:r>
          </a:p>
        </p:txBody>
      </p:sp>
    </p:spTree>
    <p:extLst>
      <p:ext uri="{BB962C8B-B14F-4D97-AF65-F5344CB8AC3E}">
        <p14:creationId xmlns:p14="http://schemas.microsoft.com/office/powerpoint/2010/main" val="19393675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7F216EF3-23A5-FC4A-17AD-5955D0151885}"/>
              </a:ext>
            </a:extLst>
          </p:cNvPr>
          <p:cNvSpPr>
            <a:spLocks noGrp="1"/>
          </p:cNvSpPr>
          <p:nvPr>
            <p:ph type="body" sz="quarter" idx="20"/>
          </p:nvPr>
        </p:nvSpPr>
        <p:spPr>
          <a:xfrm>
            <a:off x="3854371" y="2573474"/>
            <a:ext cx="7659828" cy="3827326"/>
          </a:xfrm>
        </p:spPr>
        <p:txBody>
          <a:bodyPr>
            <a:normAutofit/>
          </a:bodyPr>
          <a:lstStyle/>
          <a:p>
            <a:pPr marL="0" indent="0">
              <a:buNone/>
            </a:pPr>
            <a:r>
              <a:rPr lang="en-US" dirty="0"/>
              <a:t>We recommend Box because it is a trusted file storage platform and protects your data with enterprise-grade security, privacy, and compliance.  Security features include strong user authentication, shared link expiration, data leak prevention and more.  Learn more about how your data is secure with Box </a:t>
            </a:r>
            <a:r>
              <a:rPr lang="en-US" u="sng" dirty="0">
                <a:hlinkClick r:id="rId3"/>
              </a:rPr>
              <a:t>here.</a:t>
            </a:r>
            <a:endParaRPr lang="en-US" dirty="0"/>
          </a:p>
          <a:p>
            <a:pPr marL="0" indent="0">
              <a:buNone/>
            </a:pPr>
            <a:endParaRPr lang="en-US" dirty="0"/>
          </a:p>
          <a:p>
            <a:pPr marL="0" indent="0">
              <a:buNone/>
            </a:pPr>
            <a:r>
              <a:rPr lang="en-US" dirty="0"/>
              <a:t>If you require an alternate solution, we can receive your data via AWS. You will provide Resonate your AWS Account ID and User ARN. We will share instructions on applying the policy and assuming role so that you can upload data securely on an S3 path dedicated for you.</a:t>
            </a:r>
          </a:p>
          <a:p>
            <a:pPr marL="0" indent="0">
              <a:buNone/>
            </a:pPr>
            <a:endParaRPr lang="en-US" dirty="0"/>
          </a:p>
        </p:txBody>
      </p:sp>
      <p:sp>
        <p:nvSpPr>
          <p:cNvPr id="14" name="Text Placeholder 13">
            <a:extLst>
              <a:ext uri="{FF2B5EF4-FFF2-40B4-BE49-F238E27FC236}">
                <a16:creationId xmlns:a16="http://schemas.microsoft.com/office/drawing/2014/main" id="{DD4DBE13-A3A3-456B-E9BA-34F700BB05B5}"/>
              </a:ext>
            </a:extLst>
          </p:cNvPr>
          <p:cNvSpPr>
            <a:spLocks noGrp="1"/>
          </p:cNvSpPr>
          <p:nvPr>
            <p:ph type="body" sz="quarter" idx="21"/>
          </p:nvPr>
        </p:nvSpPr>
        <p:spPr>
          <a:xfrm>
            <a:off x="3854371" y="1074600"/>
            <a:ext cx="8670274" cy="697396"/>
          </a:xfrm>
        </p:spPr>
        <p:txBody>
          <a:bodyPr/>
          <a:lstStyle/>
          <a:p>
            <a:r>
              <a:rPr lang="en-US" b="1"/>
              <a:t>DIRECT ONBOARDING</a:t>
            </a:r>
          </a:p>
          <a:p>
            <a:r>
              <a:rPr lang="en-US"/>
              <a:t>HOW TO SEND YOUR DATA</a:t>
            </a:r>
          </a:p>
        </p:txBody>
      </p:sp>
    </p:spTree>
    <p:extLst>
      <p:ext uri="{BB962C8B-B14F-4D97-AF65-F5344CB8AC3E}">
        <p14:creationId xmlns:p14="http://schemas.microsoft.com/office/powerpoint/2010/main" val="32432541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98DECB0-8356-A63A-816A-995E6CD478A4}"/>
              </a:ext>
            </a:extLst>
          </p:cNvPr>
          <p:cNvSpPr>
            <a:spLocks noGrp="1"/>
          </p:cNvSpPr>
          <p:nvPr>
            <p:ph type="body" sz="quarter" idx="15"/>
          </p:nvPr>
        </p:nvSpPr>
        <p:spPr>
          <a:xfrm>
            <a:off x="926444" y="1518345"/>
            <a:ext cx="10118276" cy="3629008"/>
          </a:xfrm>
        </p:spPr>
        <p:txBody>
          <a:bodyPr>
            <a:normAutofit/>
          </a:bodyPr>
          <a:lstStyle/>
          <a:p>
            <a:pPr marL="91440" indent="0" algn="l">
              <a:buNone/>
            </a:pPr>
            <a:r>
              <a:rPr lang="en-US" sz="2000" b="0" i="0" dirty="0">
                <a:solidFill>
                  <a:srgbClr val="333333"/>
                </a:solidFill>
                <a:effectLst/>
                <a:latin typeface="+mn-lt"/>
              </a:rPr>
              <a:t>Please follow the file formatting requirements specified below so that we can process your data as quickly as possible.  There are two options below for formatting your file, choose option one or two depending on the ID that you have available.</a:t>
            </a:r>
          </a:p>
          <a:p>
            <a:pPr marL="91440" indent="0" algn="l">
              <a:buNone/>
            </a:pPr>
            <a:r>
              <a:rPr lang="en-US" sz="1800" b="0" i="0" dirty="0">
                <a:solidFill>
                  <a:srgbClr val="333333"/>
                </a:solidFill>
                <a:effectLst/>
                <a:latin typeface="+mn-lt"/>
              </a:rPr>
              <a:t> </a:t>
            </a:r>
          </a:p>
          <a:p>
            <a:pPr algn="l"/>
            <a:r>
              <a:rPr lang="en-US" sz="1400" b="1" i="0" u="none" strike="noStrike" dirty="0">
                <a:solidFill>
                  <a:srgbClr val="0000EE"/>
                </a:solidFill>
                <a:effectLst/>
                <a:latin typeface="+mn-lt"/>
                <a:hlinkClick r:id="rId3"/>
              </a:rPr>
              <a:t>Option 1 (recommended): File Formatting for Unhashed Emails: </a:t>
            </a:r>
            <a:r>
              <a:rPr lang="en-US" sz="1400" b="0" i="0" dirty="0">
                <a:solidFill>
                  <a:srgbClr val="333333"/>
                </a:solidFill>
                <a:effectLst/>
                <a:latin typeface="+mn-lt"/>
              </a:rPr>
              <a:t>Follow these formatting instructions if you have regular email addresses that you need to hash. Once formatted, you will use </a:t>
            </a:r>
            <a:r>
              <a:rPr lang="en-US" sz="1400" b="0" i="0" dirty="0" err="1">
                <a:solidFill>
                  <a:srgbClr val="333333"/>
                </a:solidFill>
                <a:effectLst/>
                <a:latin typeface="+mn-lt"/>
              </a:rPr>
              <a:t>Resonate's</a:t>
            </a:r>
            <a:r>
              <a:rPr lang="en-US" sz="1400" b="0" i="0" dirty="0">
                <a:solidFill>
                  <a:srgbClr val="333333"/>
                </a:solidFill>
                <a:effectLst/>
                <a:latin typeface="+mn-lt"/>
              </a:rPr>
              <a:t> hashing script to hash your emails.</a:t>
            </a:r>
          </a:p>
          <a:p>
            <a:pPr algn="l"/>
            <a:r>
              <a:rPr lang="en-US" sz="1400" b="1" i="0" u="none" strike="noStrike" dirty="0">
                <a:solidFill>
                  <a:srgbClr val="0000EE"/>
                </a:solidFill>
                <a:effectLst/>
                <a:latin typeface="+mn-lt"/>
                <a:hlinkClick r:id="rId4"/>
              </a:rPr>
              <a:t>Option 2: File Formatting for Existing Hashed Emails, MAIDs, or IP Addresses (IP is for onboarding only)</a:t>
            </a:r>
            <a:r>
              <a:rPr lang="en-US" sz="1400" b="0" i="0" u="none" strike="noStrike" dirty="0">
                <a:solidFill>
                  <a:srgbClr val="0000EE"/>
                </a:solidFill>
                <a:effectLst/>
                <a:latin typeface="+mn-lt"/>
                <a:hlinkClick r:id="rId4"/>
              </a:rPr>
              <a:t>: </a:t>
            </a:r>
            <a:r>
              <a:rPr lang="en-US" sz="1400" b="0" i="0" dirty="0">
                <a:solidFill>
                  <a:srgbClr val="333333"/>
                </a:solidFill>
                <a:effectLst/>
                <a:latin typeface="+mn-lt"/>
              </a:rPr>
              <a:t>Follow these formatting instructions if you have one of the following IDs: MD5</a:t>
            </a:r>
            <a:r>
              <a:rPr lang="en-US" sz="1400" b="0" i="1" dirty="0">
                <a:solidFill>
                  <a:srgbClr val="333333"/>
                </a:solidFill>
                <a:effectLst/>
                <a:latin typeface="+mn-lt"/>
              </a:rPr>
              <a:t>, </a:t>
            </a:r>
            <a:r>
              <a:rPr lang="en-US" sz="1400" b="0" i="0" dirty="0">
                <a:solidFill>
                  <a:srgbClr val="333333"/>
                </a:solidFill>
                <a:effectLst/>
                <a:latin typeface="+mn-lt"/>
              </a:rPr>
              <a:t>SHA-1, SHA-256, IPv4, or MAID. </a:t>
            </a:r>
          </a:p>
        </p:txBody>
      </p:sp>
      <p:sp>
        <p:nvSpPr>
          <p:cNvPr id="3" name="Text Placeholder 2">
            <a:extLst>
              <a:ext uri="{FF2B5EF4-FFF2-40B4-BE49-F238E27FC236}">
                <a16:creationId xmlns:a16="http://schemas.microsoft.com/office/drawing/2014/main" id="{498DF330-60F9-DD57-04DC-A6918D0FEE50}"/>
              </a:ext>
            </a:extLst>
          </p:cNvPr>
          <p:cNvSpPr>
            <a:spLocks noGrp="1"/>
          </p:cNvSpPr>
          <p:nvPr>
            <p:ph type="body" sz="quarter" idx="13"/>
          </p:nvPr>
        </p:nvSpPr>
        <p:spPr>
          <a:xfrm>
            <a:off x="660400" y="410847"/>
            <a:ext cx="10871200" cy="533400"/>
          </a:xfrm>
        </p:spPr>
        <p:txBody>
          <a:bodyPr/>
          <a:lstStyle/>
          <a:p>
            <a:r>
              <a:rPr lang="en-US" dirty="0"/>
              <a:t>Direct Data Onboarding File Requirements</a:t>
            </a:r>
          </a:p>
        </p:txBody>
      </p:sp>
    </p:spTree>
    <p:extLst>
      <p:ext uri="{BB962C8B-B14F-4D97-AF65-F5344CB8AC3E}">
        <p14:creationId xmlns:p14="http://schemas.microsoft.com/office/powerpoint/2010/main" val="288561924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59276BF-6883-8EB1-7886-6492C9D09722}"/>
              </a:ext>
            </a:extLst>
          </p:cNvPr>
          <p:cNvSpPr>
            <a:spLocks noGrp="1"/>
          </p:cNvSpPr>
          <p:nvPr>
            <p:ph type="body" sz="quarter" idx="10"/>
          </p:nvPr>
        </p:nvSpPr>
        <p:spPr/>
        <p:txBody>
          <a:bodyPr/>
          <a:lstStyle/>
          <a:p>
            <a:r>
              <a:rPr lang="en-US"/>
              <a:t>DIRECT VS. INDIRECT ONBOARDING</a:t>
            </a:r>
          </a:p>
        </p:txBody>
      </p:sp>
    </p:spTree>
    <p:extLst>
      <p:ext uri="{BB962C8B-B14F-4D97-AF65-F5344CB8AC3E}">
        <p14:creationId xmlns:p14="http://schemas.microsoft.com/office/powerpoint/2010/main" val="336035136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5">
            <a:extLst>
              <a:ext uri="{FF2B5EF4-FFF2-40B4-BE49-F238E27FC236}">
                <a16:creationId xmlns:a16="http://schemas.microsoft.com/office/drawing/2014/main" id="{ACE0EBA7-2A5F-9E25-1611-F7F936A0EB00}"/>
              </a:ext>
            </a:extLst>
          </p:cNvPr>
          <p:cNvGraphicFramePr>
            <a:graphicFrameLocks noGrp="1"/>
          </p:cNvGraphicFramePr>
          <p:nvPr>
            <p:extLst>
              <p:ext uri="{D42A27DB-BD31-4B8C-83A1-F6EECF244321}">
                <p14:modId xmlns:p14="http://schemas.microsoft.com/office/powerpoint/2010/main" val="4029996902"/>
              </p:ext>
            </p:extLst>
          </p:nvPr>
        </p:nvGraphicFramePr>
        <p:xfrm>
          <a:off x="673100" y="1393883"/>
          <a:ext cx="10871200" cy="4652338"/>
        </p:xfrm>
        <a:graphic>
          <a:graphicData uri="http://schemas.openxmlformats.org/drawingml/2006/table">
            <a:tbl>
              <a:tblPr firstRow="1" bandRow="1">
                <a:tableStyleId>{5C22544A-7EE6-4342-B048-85BDC9FD1C3A}</a:tableStyleId>
              </a:tblPr>
              <a:tblGrid>
                <a:gridCol w="5435600">
                  <a:extLst>
                    <a:ext uri="{9D8B030D-6E8A-4147-A177-3AD203B41FA5}">
                      <a16:colId xmlns:a16="http://schemas.microsoft.com/office/drawing/2014/main" val="1270772899"/>
                    </a:ext>
                  </a:extLst>
                </a:gridCol>
                <a:gridCol w="5435600">
                  <a:extLst>
                    <a:ext uri="{9D8B030D-6E8A-4147-A177-3AD203B41FA5}">
                      <a16:colId xmlns:a16="http://schemas.microsoft.com/office/drawing/2014/main" val="1830738345"/>
                    </a:ext>
                  </a:extLst>
                </a:gridCol>
              </a:tblGrid>
              <a:tr h="395628">
                <a:tc gridSpan="2">
                  <a:txBody>
                    <a:bodyPr/>
                    <a:lstStyle/>
                    <a:p>
                      <a:pPr algn="ctr"/>
                      <a:r>
                        <a:rPr lang="en-US" sz="2400" b="1"/>
                        <a:t>Resonate Data Onboarding</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en-US" b="0"/>
                    </a:p>
                  </a:txBody>
                  <a:tcPr/>
                </a:tc>
                <a:extLst>
                  <a:ext uri="{0D108BD9-81ED-4DB2-BD59-A6C34878D82A}">
                    <a16:rowId xmlns:a16="http://schemas.microsoft.com/office/drawing/2014/main" val="955535690"/>
                  </a:ext>
                </a:extLst>
              </a:tr>
              <a:tr h="3890338">
                <a:tc>
                  <a:txBody>
                    <a:bodyPr/>
                    <a:lstStyle/>
                    <a:p>
                      <a:pPr marL="0" indent="0" algn="ctr" defTabSz="914400" rtl="0" eaLnBrk="1" latinLnBrk="0" hangingPunct="1">
                        <a:buFont typeface="Arial" panose="020B0604020202020204" pitchFamily="34" charset="0"/>
                        <a:buNone/>
                      </a:pPr>
                      <a:endParaRPr lang="en-US" sz="2000" b="1" kern="1200">
                        <a:solidFill>
                          <a:schemeClr val="accent1"/>
                        </a:solidFill>
                        <a:latin typeface="+mn-lt"/>
                        <a:ea typeface="+mn-ea"/>
                        <a:cs typeface="+mn-cs"/>
                      </a:endParaRPr>
                    </a:p>
                    <a:p>
                      <a:pPr marL="0" indent="0" algn="ctr" defTabSz="914400" rtl="0" eaLnBrk="1" latinLnBrk="0" hangingPunct="1">
                        <a:buFont typeface="Arial" panose="020B0604020202020204" pitchFamily="34" charset="0"/>
                        <a:buNone/>
                      </a:pPr>
                      <a:r>
                        <a:rPr lang="en-US" sz="2000" b="1" kern="1200">
                          <a:solidFill>
                            <a:schemeClr val="accent1"/>
                          </a:solidFill>
                          <a:latin typeface="+mn-lt"/>
                          <a:ea typeface="+mn-ea"/>
                          <a:cs typeface="+mn-cs"/>
                        </a:rPr>
                        <a:t>Direct Onboarding </a:t>
                      </a:r>
                    </a:p>
                    <a:p>
                      <a:pPr marL="0" indent="0" algn="ctr" defTabSz="914400" rtl="0" eaLnBrk="1" latinLnBrk="0" hangingPunct="1">
                        <a:buFont typeface="Arial" panose="020B0604020202020204" pitchFamily="34" charset="0"/>
                        <a:buNone/>
                      </a:pPr>
                      <a:r>
                        <a:rPr lang="en-US" sz="1400" b="0" i="0" kern="1200">
                          <a:solidFill>
                            <a:schemeClr val="tx1"/>
                          </a:solidFill>
                          <a:latin typeface="+mn-lt"/>
                          <a:ea typeface="+mn-ea"/>
                          <a:cs typeface="+mn-cs"/>
                        </a:rPr>
                        <a:t>(Recommended)</a:t>
                      </a:r>
                      <a:endParaRPr lang="en-US" sz="1400" b="0" i="1" kern="1200">
                        <a:solidFill>
                          <a:schemeClr val="tx1"/>
                        </a:solidFill>
                        <a:latin typeface="+mn-lt"/>
                        <a:ea typeface="+mn-ea"/>
                        <a:cs typeface="+mn-cs"/>
                      </a:endParaRPr>
                    </a:p>
                    <a:p>
                      <a:pPr marL="0" indent="0" algn="ctr" defTabSz="914400" rtl="0" eaLnBrk="1" latinLnBrk="0" hangingPunct="1">
                        <a:buFont typeface="Arial" panose="020B0604020202020204" pitchFamily="34" charset="0"/>
                        <a:buNone/>
                      </a:pPr>
                      <a:endParaRPr lang="en-US" sz="1100" b="0" i="1" kern="1200">
                        <a:solidFill>
                          <a:schemeClr val="tx1"/>
                        </a:solidFill>
                        <a:latin typeface="+mn-lt"/>
                        <a:ea typeface="+mn-ea"/>
                        <a:cs typeface="+mn-cs"/>
                      </a:endParaRPr>
                    </a:p>
                    <a:p>
                      <a:pPr marL="0" indent="0" algn="ctr">
                        <a:buFont typeface="Arial" panose="020B0604020202020204" pitchFamily="34" charset="0"/>
                        <a:buNone/>
                      </a:pPr>
                      <a:r>
                        <a:rPr lang="en-US" sz="1400"/>
                        <a:t>Direct matching leveraging Resonate ID Graph</a:t>
                      </a:r>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Accepts HEMs, MAIDs &amp; IP</a:t>
                      </a:r>
                    </a:p>
                    <a:p>
                      <a:pPr marL="0" indent="0" algn="ctr">
                        <a:buFont typeface="Arial" panose="020B0604020202020204" pitchFamily="34" charset="0"/>
                        <a:buNone/>
                      </a:pPr>
                      <a:endParaRPr lang="en-US" sz="1400"/>
                    </a:p>
                    <a:p>
                      <a:pPr marL="0" lvl="0" indent="0" algn="ctr">
                        <a:buFont typeface="Arial" panose="020B0604020202020204" pitchFamily="34" charset="0"/>
                        <a:buNone/>
                      </a:pPr>
                      <a:r>
                        <a:rPr lang="en-US" sz="1400"/>
                        <a:t>Individual-level matching</a:t>
                      </a:r>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Delivered via .csv file through </a:t>
                      </a:r>
                      <a:r>
                        <a:rPr lang="en-US" sz="1400" err="1"/>
                        <a:t>Box.com</a:t>
                      </a:r>
                      <a:endParaRPr lang="en-US" sz="1400"/>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Minimum of 20K records/segment</a:t>
                      </a:r>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Supports weekly refreshes</a:t>
                      </a:r>
                    </a:p>
                    <a:p>
                      <a:pPr marL="0" indent="0" algn="ctr">
                        <a:buFont typeface="Arial" panose="020B0604020202020204" pitchFamily="34" charset="0"/>
                        <a:buNone/>
                      </a:pPr>
                      <a:endParaRPr lang="en-US" sz="1400"/>
                    </a:p>
                    <a:p>
                      <a:pPr marL="0" indent="0" algn="ctr">
                        <a:buFont typeface="Arial" panose="020B0604020202020204" pitchFamily="34" charset="0"/>
                        <a:buNone/>
                      </a:pPr>
                      <a:r>
                        <a:rPr lang="en-US" sz="1400"/>
                        <a:t>Speed to insights with automated workflows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solidFill>
                  </a:tcPr>
                </a:tc>
                <a:tc>
                  <a:txBody>
                    <a:bodyPr/>
                    <a:lstStyle/>
                    <a:p>
                      <a:pPr marL="0" indent="0" algn="ctr" defTabSz="914400" rtl="0" eaLnBrk="1" latinLnBrk="0" hangingPunct="1">
                        <a:buFont typeface="Arial" panose="020B0604020202020204" pitchFamily="34" charset="0"/>
                        <a:buNone/>
                      </a:pPr>
                      <a:endParaRPr lang="en-US" sz="2000" b="1" kern="1200">
                        <a:solidFill>
                          <a:schemeClr val="accent1"/>
                        </a:solidFill>
                        <a:latin typeface="+mn-lt"/>
                        <a:ea typeface="+mn-ea"/>
                        <a:cs typeface="+mn-cs"/>
                      </a:endParaRPr>
                    </a:p>
                    <a:p>
                      <a:pPr marL="0" indent="0" algn="ctr" rtl="0" eaLnBrk="1" latinLnBrk="0" hangingPunct="1">
                        <a:buFont typeface="Arial" panose="020B0604020202020204" pitchFamily="34" charset="0"/>
                        <a:buNone/>
                      </a:pPr>
                      <a:r>
                        <a:rPr lang="en-US" sz="2000" b="1" kern="1200">
                          <a:solidFill>
                            <a:schemeClr val="accent1"/>
                          </a:solidFill>
                          <a:latin typeface="+mn-lt"/>
                          <a:ea typeface="+mn-ea"/>
                          <a:cs typeface="+mn-cs"/>
                        </a:rPr>
                        <a:t>Indirect Onboarding </a:t>
                      </a: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0" i="0" kern="1200">
                          <a:solidFill>
                            <a:schemeClr val="tx1"/>
                          </a:solidFill>
                          <a:latin typeface="+mn-lt"/>
                          <a:ea typeface="+mn-ea"/>
                          <a:cs typeface="+mn-cs"/>
                        </a:rPr>
                        <a:t>(Alternative Without Digital ID)</a:t>
                      </a:r>
                      <a:endParaRPr lang="en-US" sz="1400" b="0" i="1" kern="1200">
                        <a:solidFill>
                          <a:schemeClr val="tx1"/>
                        </a:solidFill>
                        <a:latin typeface="+mn-lt"/>
                        <a:ea typeface="+mn-ea"/>
                        <a:cs typeface="+mn-cs"/>
                      </a:endParaRPr>
                    </a:p>
                    <a:p>
                      <a:pPr marL="0" indent="0" algn="ctr" defTabSz="914400" rtl="0" eaLnBrk="1" latinLnBrk="0" hangingPunct="1">
                        <a:buFont typeface="Arial" panose="020B0604020202020204" pitchFamily="34" charset="0"/>
                        <a:buNone/>
                      </a:pPr>
                      <a:endParaRPr lang="en-US" sz="1100" b="0" i="0" kern="1200">
                        <a:solidFill>
                          <a:schemeClr val="tx1"/>
                        </a:solidFill>
                        <a:latin typeface="+mn-lt"/>
                        <a:ea typeface="+mn-ea"/>
                        <a:cs typeface="+mn-cs"/>
                      </a:endParaRPr>
                    </a:p>
                    <a:p>
                      <a:pPr marL="0" indent="0" algn="ctr" defTabSz="914400" rtl="0" eaLnBrk="1" latinLnBrk="0" hangingPunct="1">
                        <a:buFont typeface="Arial" panose="020B0604020202020204" pitchFamily="34" charset="0"/>
                        <a:buNone/>
                      </a:pPr>
                      <a:r>
                        <a:rPr lang="en-US" sz="1400" b="0" i="0" kern="1200">
                          <a:solidFill>
                            <a:schemeClr val="tx1"/>
                          </a:solidFill>
                          <a:latin typeface="+mn-lt"/>
                          <a:ea typeface="+mn-ea"/>
                          <a:cs typeface="+mn-cs"/>
                        </a:rPr>
                        <a:t>Indirect matching through third-party</a:t>
                      </a:r>
                    </a:p>
                    <a:p>
                      <a:pPr marL="0" indent="0" algn="ctr" defTabSz="914400" rtl="0" eaLnBrk="1" latinLnBrk="0" hangingPunct="1">
                        <a:buFont typeface="Arial" panose="020B0604020202020204" pitchFamily="34" charset="0"/>
                        <a:buNone/>
                      </a:pPr>
                      <a:endParaRPr lang="en-US" sz="1400" b="0" i="0" kern="1200">
                        <a:solidFill>
                          <a:schemeClr val="tx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0" i="0" kern="1200">
                          <a:solidFill>
                            <a:schemeClr val="tx1"/>
                          </a:solidFill>
                          <a:latin typeface="+mn-lt"/>
                          <a:ea typeface="+mn-ea"/>
                          <a:cs typeface="+mn-cs"/>
                        </a:rPr>
                        <a:t>Accepts name, address, phone number</a:t>
                      </a: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b="0" i="0" kern="1200">
                        <a:solidFill>
                          <a:schemeClr val="tx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0" i="0" kern="1200">
                          <a:solidFill>
                            <a:schemeClr val="tx1"/>
                          </a:solidFill>
                          <a:latin typeface="+mn-lt"/>
                          <a:ea typeface="+mn-ea"/>
                          <a:cs typeface="+mn-cs"/>
                        </a:rPr>
                        <a:t>Potential household-level matching</a:t>
                      </a: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b="0" i="0" kern="1200">
                        <a:solidFill>
                          <a:schemeClr val="tx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0" i="0" kern="1200">
                          <a:solidFill>
                            <a:schemeClr val="tx1"/>
                          </a:solidFill>
                          <a:latin typeface="+mn-lt"/>
                          <a:ea typeface="+mn-ea"/>
                          <a:cs typeface="+mn-cs"/>
                        </a:rPr>
                        <a:t>Delivered via </a:t>
                      </a:r>
                      <a:r>
                        <a:rPr lang="en-US" sz="1400" b="0" i="0" kern="1200" err="1">
                          <a:solidFill>
                            <a:schemeClr val="tx1"/>
                          </a:solidFill>
                          <a:latin typeface="+mn-lt"/>
                          <a:ea typeface="+mn-ea"/>
                          <a:cs typeface="+mn-cs"/>
                        </a:rPr>
                        <a:t>LiveRamp</a:t>
                      </a:r>
                      <a:endParaRPr lang="en-US" sz="1400" b="0" i="0" kern="1200">
                        <a:solidFill>
                          <a:schemeClr val="tx1"/>
                        </a:solidFill>
                        <a:latin typeface="+mn-lt"/>
                        <a:ea typeface="+mn-ea"/>
                        <a:cs typeface="+mn-cs"/>
                      </a:endParaRPr>
                    </a:p>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b="0" i="0" kern="1200">
                        <a:solidFill>
                          <a:schemeClr val="tx1"/>
                        </a:solidFill>
                        <a:latin typeface="+mn-lt"/>
                        <a:ea typeface="+mn-ea"/>
                        <a:cs typeface="+mn-cs"/>
                      </a:endParaRP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a:t>Minimum of 100K records/segment</a:t>
                      </a: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a:t>Supports quarterly refreshes</a:t>
                      </a:r>
                    </a:p>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400"/>
                    </a:p>
                    <a:p>
                      <a:pPr marL="0" marR="0" indent="0" algn="ctr" rtl="0" eaLnBrk="1" fontAlgn="auto" latinLnBrk="0" hangingPunct="1">
                        <a:lnSpc>
                          <a:spcPct val="100000"/>
                        </a:lnSpc>
                        <a:spcBef>
                          <a:spcPts val="0"/>
                        </a:spcBef>
                        <a:spcAft>
                          <a:spcPts val="0"/>
                        </a:spcAft>
                        <a:buClrTx/>
                        <a:buSzTx/>
                        <a:buFont typeface="Arial" panose="020B0604020202020204" pitchFamily="34" charset="0"/>
                        <a:buNone/>
                      </a:pPr>
                      <a:r>
                        <a:rPr lang="en-US" sz="1400" b="0" i="0" kern="1200">
                          <a:solidFill>
                            <a:schemeClr val="tx1"/>
                          </a:solidFill>
                          <a:latin typeface="+mn-lt"/>
                          <a:ea typeface="+mn-ea"/>
                          <a:cs typeface="+mn-cs"/>
                        </a:rPr>
                        <a:t>Third-party involvement in data processing</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solidFill>
                      <a:schemeClr val="bg1"/>
                    </a:solidFill>
                  </a:tcPr>
                </a:tc>
                <a:extLst>
                  <a:ext uri="{0D108BD9-81ED-4DB2-BD59-A6C34878D82A}">
                    <a16:rowId xmlns:a16="http://schemas.microsoft.com/office/drawing/2014/main" val="1586898338"/>
                  </a:ext>
                </a:extLst>
              </a:tr>
              <a:tr h="263752">
                <a:tc>
                  <a:txBody>
                    <a:bodyPr/>
                    <a:lstStyle/>
                    <a:p>
                      <a:pPr marL="0" indent="0" algn="ctr">
                        <a:buFont typeface="Arial" panose="020B0604020202020204" pitchFamily="34" charset="0"/>
                        <a:buNone/>
                      </a:pPr>
                      <a:endParaRPr lang="en-US" sz="12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a:txBody>
                    <a:bodyPr/>
                    <a:lstStyle/>
                    <a:p>
                      <a:endParaRPr lang="en-US" sz="140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07357245"/>
                  </a:ext>
                </a:extLst>
              </a:tr>
            </a:tbl>
          </a:graphicData>
        </a:graphic>
      </p:graphicFrame>
      <p:sp>
        <p:nvSpPr>
          <p:cNvPr id="3" name="Text Placeholder 2">
            <a:extLst>
              <a:ext uri="{FF2B5EF4-FFF2-40B4-BE49-F238E27FC236}">
                <a16:creationId xmlns:a16="http://schemas.microsoft.com/office/drawing/2014/main" id="{8E8BE6F6-CF36-EDA0-DD5F-6FF234203EC4}"/>
              </a:ext>
            </a:extLst>
          </p:cNvPr>
          <p:cNvSpPr>
            <a:spLocks noGrp="1"/>
          </p:cNvSpPr>
          <p:nvPr>
            <p:ph type="body" sz="quarter" idx="14"/>
          </p:nvPr>
        </p:nvSpPr>
        <p:spPr/>
        <p:txBody>
          <a:bodyPr/>
          <a:lstStyle/>
          <a:p>
            <a:r>
              <a:rPr lang="en-US"/>
              <a:t>DIRECT VS. INDIRECT ONBOARDING</a:t>
            </a:r>
          </a:p>
        </p:txBody>
      </p:sp>
      <p:pic>
        <p:nvPicPr>
          <p:cNvPr id="6" name="Picture 5" descr="Logo, icon&#10;&#10;Description automatically generated">
            <a:extLst>
              <a:ext uri="{FF2B5EF4-FFF2-40B4-BE49-F238E27FC236}">
                <a16:creationId xmlns:a16="http://schemas.microsoft.com/office/drawing/2014/main" id="{EEFF5217-D8E8-059E-3C86-CD64F92065AC}"/>
              </a:ext>
            </a:extLst>
          </p:cNvPr>
          <p:cNvPicPr>
            <a:picLocks noChangeAspect="1"/>
          </p:cNvPicPr>
          <p:nvPr/>
        </p:nvPicPr>
        <p:blipFill>
          <a:blip r:embed="rId3"/>
          <a:stretch>
            <a:fillRect/>
          </a:stretch>
        </p:blipFill>
        <p:spPr>
          <a:xfrm>
            <a:off x="5772278" y="3166947"/>
            <a:ext cx="672843" cy="748634"/>
          </a:xfrm>
          <a:prstGeom prst="rect">
            <a:avLst/>
          </a:prstGeom>
        </p:spPr>
      </p:pic>
    </p:spTree>
    <p:extLst>
      <p:ext uri="{BB962C8B-B14F-4D97-AF65-F5344CB8AC3E}">
        <p14:creationId xmlns:p14="http://schemas.microsoft.com/office/powerpoint/2010/main" val="240609015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B42AD59-1340-6842-B851-A83313168C0E}"/>
              </a:ext>
            </a:extLst>
          </p:cNvPr>
          <p:cNvSpPr>
            <a:spLocks noGrp="1"/>
          </p:cNvSpPr>
          <p:nvPr>
            <p:ph type="body" sz="quarter" idx="10"/>
          </p:nvPr>
        </p:nvSpPr>
        <p:spPr/>
        <p:txBody>
          <a:bodyPr/>
          <a:lstStyle/>
          <a:p>
            <a:r>
              <a:rPr lang="en-US"/>
              <a:t>USING FIRST-PARTY IMPORTED DATA IN THE PLATFORM</a:t>
            </a:r>
          </a:p>
        </p:txBody>
      </p:sp>
    </p:spTree>
    <p:extLst>
      <p:ext uri="{BB962C8B-B14F-4D97-AF65-F5344CB8AC3E}">
        <p14:creationId xmlns:p14="http://schemas.microsoft.com/office/powerpoint/2010/main" val="147529119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D9CB2B51-39EB-7A4F-A0F7-D75BDF2298A5}"/>
              </a:ext>
            </a:extLst>
          </p:cNvPr>
          <p:cNvSpPr>
            <a:spLocks noGrp="1"/>
          </p:cNvSpPr>
          <p:nvPr>
            <p:ph type="body" sz="quarter" idx="14"/>
          </p:nvPr>
        </p:nvSpPr>
        <p:spPr>
          <a:xfrm>
            <a:off x="647700" y="776864"/>
            <a:ext cx="10871200" cy="635000"/>
          </a:xfrm>
        </p:spPr>
        <p:txBody>
          <a:bodyPr/>
          <a:lstStyle/>
          <a:p>
            <a:r>
              <a:rPr lang="en-US" sz="3200">
                <a:latin typeface="Bw Modelica Medium"/>
                <a:ea typeface="Roboto"/>
              </a:rPr>
              <a:t>Where ONBOARDED Data Lives in Ignite</a:t>
            </a:r>
            <a:endParaRPr lang="en-US" sz="3200"/>
          </a:p>
          <a:p>
            <a:r>
              <a:rPr lang="en-US"/>
              <a:t>Imported Data</a:t>
            </a:r>
          </a:p>
        </p:txBody>
      </p:sp>
      <p:sp>
        <p:nvSpPr>
          <p:cNvPr id="12" name="Rectangle 11">
            <a:extLst>
              <a:ext uri="{FF2B5EF4-FFF2-40B4-BE49-F238E27FC236}">
                <a16:creationId xmlns:a16="http://schemas.microsoft.com/office/drawing/2014/main" id="{5E7F0C8D-C641-48C7-9930-5C76BE404D72}"/>
              </a:ext>
            </a:extLst>
          </p:cNvPr>
          <p:cNvSpPr/>
          <p:nvPr/>
        </p:nvSpPr>
        <p:spPr>
          <a:xfrm>
            <a:off x="5708834" y="4843040"/>
            <a:ext cx="1648531" cy="26066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900" kern="1000" spc="60">
              <a:solidFill>
                <a:schemeClr val="tx1"/>
              </a:solidFill>
              <a:latin typeface="Bw Modelica Light" panose="020B0604020202020204" charset="0"/>
              <a:ea typeface="Roboto" panose="02000000000000000000" pitchFamily="2" charset="0"/>
            </a:endParaRPr>
          </a:p>
        </p:txBody>
      </p:sp>
      <p:pic>
        <p:nvPicPr>
          <p:cNvPr id="13" name="Picture 12">
            <a:extLst>
              <a:ext uri="{FF2B5EF4-FFF2-40B4-BE49-F238E27FC236}">
                <a16:creationId xmlns:a16="http://schemas.microsoft.com/office/drawing/2014/main" id="{EBAA4CCA-9457-4789-80FA-E8184F18DA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857623" y="2394602"/>
            <a:ext cx="6555805" cy="2715768"/>
          </a:xfrm>
          <a:prstGeom prst="rect">
            <a:avLst/>
          </a:prstGeom>
        </p:spPr>
      </p:pic>
      <p:sp>
        <p:nvSpPr>
          <p:cNvPr id="14" name="Rectangle 13">
            <a:extLst>
              <a:ext uri="{FF2B5EF4-FFF2-40B4-BE49-F238E27FC236}">
                <a16:creationId xmlns:a16="http://schemas.microsoft.com/office/drawing/2014/main" id="{ADCF5565-B364-47F1-B934-85D9C49FD5FA}"/>
              </a:ext>
            </a:extLst>
          </p:cNvPr>
          <p:cNvSpPr/>
          <p:nvPr/>
        </p:nvSpPr>
        <p:spPr>
          <a:xfrm>
            <a:off x="2860406" y="3271143"/>
            <a:ext cx="1648531" cy="26066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kern="1000" spc="60">
                <a:solidFill>
                  <a:schemeClr val="tx1"/>
                </a:solidFill>
                <a:latin typeface="Bw Modelica Light" panose="020B0604020202020204" charset="0"/>
                <a:ea typeface="Roboto" panose="02000000000000000000" pitchFamily="2" charset="0"/>
              </a:rPr>
              <a:t>TV Show #1</a:t>
            </a:r>
          </a:p>
        </p:txBody>
      </p:sp>
      <p:sp>
        <p:nvSpPr>
          <p:cNvPr id="15" name="Rectangle 14">
            <a:extLst>
              <a:ext uri="{FF2B5EF4-FFF2-40B4-BE49-F238E27FC236}">
                <a16:creationId xmlns:a16="http://schemas.microsoft.com/office/drawing/2014/main" id="{C9544A26-57B0-4960-ABFE-62588304AE2B}"/>
              </a:ext>
            </a:extLst>
          </p:cNvPr>
          <p:cNvSpPr/>
          <p:nvPr/>
        </p:nvSpPr>
        <p:spPr>
          <a:xfrm>
            <a:off x="2857623" y="3563970"/>
            <a:ext cx="2607851" cy="260667"/>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kern="1000" spc="60">
                <a:solidFill>
                  <a:schemeClr val="tx1"/>
                </a:solidFill>
                <a:latin typeface="Bw Modelica Light" panose="020B0604020202020204" charset="0"/>
                <a:ea typeface="Roboto" panose="02000000000000000000" pitchFamily="2" charset="0"/>
              </a:rPr>
              <a:t>TV Show #2</a:t>
            </a:r>
          </a:p>
        </p:txBody>
      </p:sp>
      <p:sp>
        <p:nvSpPr>
          <p:cNvPr id="16" name="Rectangle 15">
            <a:extLst>
              <a:ext uri="{FF2B5EF4-FFF2-40B4-BE49-F238E27FC236}">
                <a16:creationId xmlns:a16="http://schemas.microsoft.com/office/drawing/2014/main" id="{3A4E9F96-0A8F-4CF6-8452-834369DD6F6A}"/>
              </a:ext>
            </a:extLst>
          </p:cNvPr>
          <p:cNvSpPr/>
          <p:nvPr/>
        </p:nvSpPr>
        <p:spPr>
          <a:xfrm>
            <a:off x="5883123" y="2826793"/>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900" kern="1000" spc="60">
                <a:solidFill>
                  <a:srgbClr val="299CD2"/>
                </a:solidFill>
                <a:latin typeface="+mj-lt"/>
                <a:ea typeface="Roboto" panose="02000000000000000000" pitchFamily="2" charset="0"/>
              </a:rPr>
              <a:t>TV Show #1</a:t>
            </a:r>
          </a:p>
        </p:txBody>
      </p:sp>
      <p:sp>
        <p:nvSpPr>
          <p:cNvPr id="17" name="Rectangle 16">
            <a:extLst>
              <a:ext uri="{FF2B5EF4-FFF2-40B4-BE49-F238E27FC236}">
                <a16:creationId xmlns:a16="http://schemas.microsoft.com/office/drawing/2014/main" id="{903B41BF-37EC-44C3-9BAA-253B74285471}"/>
              </a:ext>
            </a:extLst>
          </p:cNvPr>
          <p:cNvSpPr/>
          <p:nvPr/>
        </p:nvSpPr>
        <p:spPr>
          <a:xfrm>
            <a:off x="5846508" y="3678223"/>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kern="1000" spc="60">
                <a:solidFill>
                  <a:srgbClr val="299CD2"/>
                </a:solidFill>
                <a:latin typeface="+mj-lt"/>
                <a:ea typeface="Roboto" panose="02000000000000000000" pitchFamily="2" charset="0"/>
              </a:rPr>
              <a:t>Roku</a:t>
            </a:r>
          </a:p>
        </p:txBody>
      </p:sp>
      <p:sp>
        <p:nvSpPr>
          <p:cNvPr id="18" name="Rectangle 17">
            <a:extLst>
              <a:ext uri="{FF2B5EF4-FFF2-40B4-BE49-F238E27FC236}">
                <a16:creationId xmlns:a16="http://schemas.microsoft.com/office/drawing/2014/main" id="{37AFD2D0-A441-4602-8703-39AD9EC7838C}"/>
              </a:ext>
            </a:extLst>
          </p:cNvPr>
          <p:cNvSpPr/>
          <p:nvPr/>
        </p:nvSpPr>
        <p:spPr>
          <a:xfrm>
            <a:off x="5863195" y="4030355"/>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kern="1000" spc="60">
                <a:solidFill>
                  <a:srgbClr val="299CD2"/>
                </a:solidFill>
                <a:latin typeface="+mj-lt"/>
                <a:ea typeface="Roboto" panose="02000000000000000000" pitchFamily="2" charset="0"/>
              </a:rPr>
              <a:t>Samsung</a:t>
            </a:r>
          </a:p>
        </p:txBody>
      </p:sp>
      <p:sp>
        <p:nvSpPr>
          <p:cNvPr id="19" name="Rectangle 18">
            <a:extLst>
              <a:ext uri="{FF2B5EF4-FFF2-40B4-BE49-F238E27FC236}">
                <a16:creationId xmlns:a16="http://schemas.microsoft.com/office/drawing/2014/main" id="{B610E123-B268-422C-A54A-CADB752543BC}"/>
              </a:ext>
            </a:extLst>
          </p:cNvPr>
          <p:cNvSpPr/>
          <p:nvPr/>
        </p:nvSpPr>
        <p:spPr>
          <a:xfrm>
            <a:off x="5863195" y="4388407"/>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800" kern="1000" spc="60">
                <a:solidFill>
                  <a:srgbClr val="299CD2"/>
                </a:solidFill>
                <a:latin typeface="+mj-lt"/>
                <a:ea typeface="Roboto" panose="02000000000000000000" pitchFamily="2" charset="0"/>
              </a:rPr>
              <a:t>iPad</a:t>
            </a:r>
          </a:p>
        </p:txBody>
      </p:sp>
      <p:sp>
        <p:nvSpPr>
          <p:cNvPr id="20" name="Rectangle 19">
            <a:extLst>
              <a:ext uri="{FF2B5EF4-FFF2-40B4-BE49-F238E27FC236}">
                <a16:creationId xmlns:a16="http://schemas.microsoft.com/office/drawing/2014/main" id="{874CAE8E-BA7B-40CF-863A-AEA0E4E6214A}"/>
              </a:ext>
            </a:extLst>
          </p:cNvPr>
          <p:cNvSpPr/>
          <p:nvPr/>
        </p:nvSpPr>
        <p:spPr>
          <a:xfrm>
            <a:off x="5559628" y="4746459"/>
            <a:ext cx="1718734" cy="29832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sz="800" kern="1000" spc="60">
              <a:solidFill>
                <a:srgbClr val="299CD2"/>
              </a:solidFill>
              <a:latin typeface="+mj-lt"/>
              <a:ea typeface="Roboto" panose="02000000000000000000" pitchFamily="2" charset="0"/>
            </a:endParaRPr>
          </a:p>
        </p:txBody>
      </p:sp>
      <p:sp>
        <p:nvSpPr>
          <p:cNvPr id="21" name="Rectangle 20">
            <a:extLst>
              <a:ext uri="{FF2B5EF4-FFF2-40B4-BE49-F238E27FC236}">
                <a16:creationId xmlns:a16="http://schemas.microsoft.com/office/drawing/2014/main" id="{35C42642-49FE-4462-8910-CABB547D05BB}"/>
              </a:ext>
            </a:extLst>
          </p:cNvPr>
          <p:cNvSpPr/>
          <p:nvPr/>
        </p:nvSpPr>
        <p:spPr>
          <a:xfrm>
            <a:off x="6343592" y="3182784"/>
            <a:ext cx="1648532" cy="17341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600" kern="1000" spc="60">
                <a:solidFill>
                  <a:srgbClr val="299CD2"/>
                </a:solidFill>
                <a:latin typeface="+mj-lt"/>
                <a:ea typeface="Roboto" panose="02000000000000000000" pitchFamily="2" charset="0"/>
              </a:rPr>
              <a:t>TV Show #1</a:t>
            </a:r>
          </a:p>
        </p:txBody>
      </p:sp>
      <p:sp>
        <p:nvSpPr>
          <p:cNvPr id="2" name="Rectangle: Rounded Corners 1">
            <a:extLst>
              <a:ext uri="{FF2B5EF4-FFF2-40B4-BE49-F238E27FC236}">
                <a16:creationId xmlns:a16="http://schemas.microsoft.com/office/drawing/2014/main" id="{E900FB15-883F-420D-B0D5-3F39ACD5B3CD}"/>
              </a:ext>
            </a:extLst>
          </p:cNvPr>
          <p:cNvSpPr/>
          <p:nvPr/>
        </p:nvSpPr>
        <p:spPr>
          <a:xfrm>
            <a:off x="320224" y="3182784"/>
            <a:ext cx="1481062" cy="661850"/>
          </a:xfrm>
          <a:prstGeom prst="roundRect">
            <a:avLst/>
          </a:prstGeom>
          <a:solidFill>
            <a:srgbClr val="1B75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Groups</a:t>
            </a:r>
          </a:p>
        </p:txBody>
      </p:sp>
      <p:sp>
        <p:nvSpPr>
          <p:cNvPr id="22" name="Rectangle: Rounded Corners 21">
            <a:extLst>
              <a:ext uri="{FF2B5EF4-FFF2-40B4-BE49-F238E27FC236}">
                <a16:creationId xmlns:a16="http://schemas.microsoft.com/office/drawing/2014/main" id="{5F0773C1-6A26-4E30-A8D9-E63CF3B79ECB}"/>
              </a:ext>
            </a:extLst>
          </p:cNvPr>
          <p:cNvSpPr/>
          <p:nvPr/>
        </p:nvSpPr>
        <p:spPr>
          <a:xfrm>
            <a:off x="7309162" y="3956014"/>
            <a:ext cx="1718734" cy="510319"/>
          </a:xfrm>
          <a:prstGeom prst="roundRect">
            <a:avLst/>
          </a:prstGeom>
          <a:solidFill>
            <a:srgbClr val="1B75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Segments</a:t>
            </a:r>
          </a:p>
        </p:txBody>
      </p:sp>
      <p:sp>
        <p:nvSpPr>
          <p:cNvPr id="4" name="Right Brace 3">
            <a:extLst>
              <a:ext uri="{FF2B5EF4-FFF2-40B4-BE49-F238E27FC236}">
                <a16:creationId xmlns:a16="http://schemas.microsoft.com/office/drawing/2014/main" id="{B4C7EE78-D558-4B75-8978-AF3E20F15DEE}"/>
              </a:ext>
            </a:extLst>
          </p:cNvPr>
          <p:cNvSpPr/>
          <p:nvPr/>
        </p:nvSpPr>
        <p:spPr>
          <a:xfrm>
            <a:off x="6418995" y="3763720"/>
            <a:ext cx="859367" cy="87609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 name="Right Brace 22">
            <a:extLst>
              <a:ext uri="{FF2B5EF4-FFF2-40B4-BE49-F238E27FC236}">
                <a16:creationId xmlns:a16="http://schemas.microsoft.com/office/drawing/2014/main" id="{5DD81422-433C-4AA6-82C3-3FD903515530}"/>
              </a:ext>
            </a:extLst>
          </p:cNvPr>
          <p:cNvSpPr/>
          <p:nvPr/>
        </p:nvSpPr>
        <p:spPr>
          <a:xfrm rot="10800000">
            <a:off x="1832086" y="3269489"/>
            <a:ext cx="884296" cy="510318"/>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421498768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5"/>
          </p:nvPr>
        </p:nvSpPr>
        <p:spPr>
          <a:xfrm>
            <a:off x="673100" y="1415535"/>
            <a:ext cx="10670090" cy="4645269"/>
          </a:xfrm>
        </p:spPr>
        <p:txBody>
          <a:bodyPr/>
          <a:lstStyle/>
          <a:p>
            <a:r>
              <a:rPr lang="en-US" sz="2200" kern="1200">
                <a:latin typeface="Bw Modelica Light"/>
                <a:cs typeface="Open Sans Light"/>
              </a:rPr>
              <a:t>CAN DO’S:</a:t>
            </a:r>
          </a:p>
          <a:p>
            <a:pPr lvl="1"/>
            <a:r>
              <a:rPr lang="en-US">
                <a:latin typeface="Bw Modelica Light"/>
                <a:cs typeface="Open Sans Light"/>
              </a:rPr>
              <a:t>Activate (via retargeting or look-alike modeling)</a:t>
            </a:r>
          </a:p>
          <a:p>
            <a:pPr lvl="1"/>
            <a:r>
              <a:rPr lang="en-US">
                <a:latin typeface="Bw Modelica Light"/>
                <a:cs typeface="Open Sans Light"/>
              </a:rPr>
              <a:t>Combine first-party + Survey attribute, then Activate</a:t>
            </a:r>
          </a:p>
          <a:p>
            <a:pPr lvl="1"/>
            <a:r>
              <a:rPr lang="en-US">
                <a:latin typeface="Bw Modelica Light"/>
                <a:cs typeface="Open Sans Light"/>
              </a:rPr>
              <a:t>Combine first-party + Tag, then Activate</a:t>
            </a:r>
          </a:p>
          <a:p>
            <a:pPr lvl="1"/>
            <a:r>
              <a:rPr lang="en-US">
                <a:latin typeface="Bw Modelica Light"/>
                <a:cs typeface="Open Sans Light"/>
              </a:rPr>
              <a:t>Combine first-party + Behavioral attribute, then Activate</a:t>
            </a:r>
          </a:p>
          <a:p>
            <a:endParaRPr lang="en-US" sz="2200" kern="1200">
              <a:latin typeface="Bw Modelica Light"/>
              <a:cs typeface="Open Sans Light"/>
            </a:endParaRPr>
          </a:p>
          <a:p>
            <a:r>
              <a:rPr lang="en-US" sz="2200" kern="1200">
                <a:latin typeface="Bw Modelica Light"/>
                <a:cs typeface="Open Sans Light"/>
              </a:rPr>
              <a:t>CAN’T DO’S:</a:t>
            </a:r>
          </a:p>
          <a:p>
            <a:pPr lvl="1"/>
            <a:r>
              <a:rPr lang="en-US">
                <a:latin typeface="Bw Modelica Light"/>
                <a:cs typeface="Open Sans Light"/>
              </a:rPr>
              <a:t>Combine first-party + LIMITED Survey attribute</a:t>
            </a:r>
          </a:p>
          <a:p>
            <a:pPr lvl="1"/>
            <a:r>
              <a:rPr lang="en-US">
                <a:latin typeface="Bw Modelica Light"/>
                <a:cs typeface="Open Sans Light"/>
              </a:rPr>
              <a:t>Combine first-party + Survey attribute using "OR" logic</a:t>
            </a:r>
          </a:p>
          <a:p>
            <a:pPr lvl="1" fontAlgn="base"/>
            <a:r>
              <a:rPr lang="en-US">
                <a:latin typeface="Bw Modelica Light"/>
                <a:cs typeface="Open Sans Light"/>
              </a:rPr>
              <a:t>Exclude a first-party attribute from a survey attribute​</a:t>
            </a:r>
          </a:p>
          <a:p>
            <a:pPr lvl="1" fontAlgn="base"/>
            <a:r>
              <a:rPr lang="en-US">
                <a:latin typeface="Bw Modelica Light"/>
                <a:cs typeface="Open Sans Light"/>
              </a:rPr>
              <a:t>Get insights on a limited attribute</a:t>
            </a:r>
          </a:p>
          <a:p>
            <a:pPr lvl="1"/>
            <a:endParaRPr lang="en-US">
              <a:latin typeface="Bw Modelica Light"/>
              <a:cs typeface="Open Sans Light"/>
            </a:endParaRPr>
          </a:p>
          <a:p>
            <a:endParaRPr lang="en-US"/>
          </a:p>
          <a:p>
            <a:endParaRPr lang="en-US"/>
          </a:p>
        </p:txBody>
      </p:sp>
      <p:sp>
        <p:nvSpPr>
          <p:cNvPr id="3" name="Text Placeholder 2"/>
          <p:cNvSpPr>
            <a:spLocks noGrp="1"/>
          </p:cNvSpPr>
          <p:nvPr>
            <p:ph type="body" sz="quarter" idx="14"/>
          </p:nvPr>
        </p:nvSpPr>
        <p:spPr/>
        <p:txBody>
          <a:bodyPr/>
          <a:lstStyle/>
          <a:p>
            <a:r>
              <a:rPr lang="en-US">
                <a:latin typeface="Bw Modelica Light"/>
                <a:ea typeface="Roboto"/>
              </a:rPr>
              <a:t>Using First-party data in the platform</a:t>
            </a:r>
          </a:p>
        </p:txBody>
      </p:sp>
    </p:spTree>
    <p:extLst>
      <p:ext uri="{BB962C8B-B14F-4D97-AF65-F5344CB8AC3E}">
        <p14:creationId xmlns:p14="http://schemas.microsoft.com/office/powerpoint/2010/main" val="254055879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B42AD59-1340-6842-B851-A83313168C0E}"/>
              </a:ext>
            </a:extLst>
          </p:cNvPr>
          <p:cNvSpPr>
            <a:spLocks noGrp="1"/>
          </p:cNvSpPr>
          <p:nvPr>
            <p:ph type="body" sz="quarter" idx="10"/>
          </p:nvPr>
        </p:nvSpPr>
        <p:spPr/>
        <p:txBody>
          <a:bodyPr/>
          <a:lstStyle/>
          <a:p>
            <a:r>
              <a:rPr lang="en-US"/>
              <a:t>WHAT TO EXPECT</a:t>
            </a:r>
          </a:p>
          <a:p>
            <a:r>
              <a:rPr lang="en-US"/>
              <a:t>IP ONBOARDING</a:t>
            </a:r>
          </a:p>
        </p:txBody>
      </p:sp>
    </p:spTree>
    <p:extLst>
      <p:ext uri="{BB962C8B-B14F-4D97-AF65-F5344CB8AC3E}">
        <p14:creationId xmlns:p14="http://schemas.microsoft.com/office/powerpoint/2010/main" val="185631427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FEC101F0-59EB-A44C-9167-B74C484CF97B}"/>
              </a:ext>
            </a:extLst>
          </p:cNvPr>
          <p:cNvSpPr>
            <a:spLocks noGrp="1"/>
          </p:cNvSpPr>
          <p:nvPr>
            <p:ph sz="quarter" idx="26"/>
          </p:nvPr>
        </p:nvSpPr>
        <p:spPr>
          <a:xfrm>
            <a:off x="6256022" y="1455737"/>
            <a:ext cx="5262878" cy="4732411"/>
          </a:xfrm>
        </p:spPr>
        <p:txBody>
          <a:bodyPr vert="horz" lIns="365760" tIns="45720" rIns="365760" bIns="45720" rtlCol="0" anchor="t">
            <a:normAutofit/>
          </a:bodyPr>
          <a:lstStyle/>
          <a:p>
            <a:pPr marL="91440" indent="0">
              <a:buNone/>
            </a:pPr>
            <a:r>
              <a:rPr lang="en-US"/>
              <a:t>What does this mean for insights in Resonate?</a:t>
            </a:r>
          </a:p>
          <a:p>
            <a:pPr marL="91440" indent="0">
              <a:buNone/>
            </a:pPr>
            <a:endParaRPr lang="en-US"/>
          </a:p>
          <a:p>
            <a:r>
              <a:rPr lang="en-US" sz="1600"/>
              <a:t>To get meaningful insights, focus on attributes that may be unique to a household, not unique to an individual. </a:t>
            </a:r>
          </a:p>
          <a:p>
            <a:r>
              <a:rPr lang="en-US" sz="1600"/>
              <a:t>For example, people in the same household are commonly different genders but might have similar personal values and daily routines.  </a:t>
            </a:r>
          </a:p>
          <a:p>
            <a:r>
              <a:rPr lang="en-US" sz="1600"/>
              <a:t>This doesn't mean you can't look at individual level attributes when analyzing an IP based audience, it’s just important to understand the source of your data. </a:t>
            </a:r>
          </a:p>
          <a:p>
            <a:endParaRPr lang="en-US" sz="1800"/>
          </a:p>
        </p:txBody>
      </p:sp>
      <p:sp>
        <p:nvSpPr>
          <p:cNvPr id="16" name="Content Placeholder 15">
            <a:extLst>
              <a:ext uri="{FF2B5EF4-FFF2-40B4-BE49-F238E27FC236}">
                <a16:creationId xmlns:a16="http://schemas.microsoft.com/office/drawing/2014/main" id="{DE504F63-AD62-904A-BFC8-8E14BD7D4CC3}"/>
              </a:ext>
            </a:extLst>
          </p:cNvPr>
          <p:cNvSpPr>
            <a:spLocks noGrp="1"/>
          </p:cNvSpPr>
          <p:nvPr>
            <p:ph sz="quarter" idx="27"/>
          </p:nvPr>
        </p:nvSpPr>
        <p:spPr/>
        <p:txBody>
          <a:bodyPr anchor="t"/>
          <a:lstStyle/>
          <a:p>
            <a:pPr marL="0" indent="0">
              <a:buNone/>
            </a:pPr>
            <a:endParaRPr lang="en-US"/>
          </a:p>
          <a:p>
            <a:pPr marL="0" indent="0">
              <a:buNone/>
            </a:pPr>
            <a:endParaRPr lang="en-US"/>
          </a:p>
          <a:p>
            <a:pPr marL="0" indent="0">
              <a:buNone/>
            </a:pPr>
            <a:endParaRPr lang="en-US"/>
          </a:p>
          <a:p>
            <a:pPr marL="0" indent="0">
              <a:buNone/>
            </a:pPr>
            <a:endParaRPr lang="en-US"/>
          </a:p>
          <a:p>
            <a:pPr marL="0" indent="0">
              <a:buNone/>
            </a:pPr>
            <a:r>
              <a:rPr lang="en-US"/>
              <a:t>When working with IP based audiences, it is important to remember you are looking at a household level audience (not individual). </a:t>
            </a:r>
          </a:p>
          <a:p>
            <a:endParaRPr lang="en-US"/>
          </a:p>
        </p:txBody>
      </p:sp>
      <p:sp>
        <p:nvSpPr>
          <p:cNvPr id="15" name="Text Placeholder 14">
            <a:extLst>
              <a:ext uri="{FF2B5EF4-FFF2-40B4-BE49-F238E27FC236}">
                <a16:creationId xmlns:a16="http://schemas.microsoft.com/office/drawing/2014/main" id="{54E4E3C9-6327-2A4A-A302-FD8780ECCAFF}"/>
              </a:ext>
            </a:extLst>
          </p:cNvPr>
          <p:cNvSpPr>
            <a:spLocks noGrp="1"/>
          </p:cNvSpPr>
          <p:nvPr>
            <p:ph type="body" sz="quarter" idx="14"/>
          </p:nvPr>
        </p:nvSpPr>
        <p:spPr/>
        <p:txBody>
          <a:bodyPr/>
          <a:lstStyle/>
          <a:p>
            <a:r>
              <a:rPr lang="en-US"/>
              <a:t>HOUSEHOLD LEVEL INSIGHTS</a:t>
            </a:r>
          </a:p>
        </p:txBody>
      </p:sp>
      <p:pic>
        <p:nvPicPr>
          <p:cNvPr id="1026" name="Picture 2">
            <a:extLst>
              <a:ext uri="{FF2B5EF4-FFF2-40B4-BE49-F238E27FC236}">
                <a16:creationId xmlns:a16="http://schemas.microsoft.com/office/drawing/2014/main" id="{9A7A218A-0C21-6C45-9606-ECF0BC58F4C1}"/>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495817" y="1470206"/>
            <a:ext cx="1409700" cy="1409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591235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59276BF-6883-8EB1-7886-6492C9D09722}"/>
              </a:ext>
            </a:extLst>
          </p:cNvPr>
          <p:cNvSpPr>
            <a:spLocks noGrp="1"/>
          </p:cNvSpPr>
          <p:nvPr>
            <p:ph type="body" sz="quarter" idx="10"/>
          </p:nvPr>
        </p:nvSpPr>
        <p:spPr/>
        <p:txBody>
          <a:bodyPr/>
          <a:lstStyle/>
          <a:p>
            <a:r>
              <a:rPr lang="en-US"/>
              <a:t>DATA ONBOARDING OVERVIEW</a:t>
            </a:r>
          </a:p>
        </p:txBody>
      </p:sp>
    </p:spTree>
    <p:extLst>
      <p:ext uri="{BB962C8B-B14F-4D97-AF65-F5344CB8AC3E}">
        <p14:creationId xmlns:p14="http://schemas.microsoft.com/office/powerpoint/2010/main" val="369811161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918FF7E-42EC-E744-958B-A49E1D88FD29}"/>
              </a:ext>
            </a:extLst>
          </p:cNvPr>
          <p:cNvSpPr>
            <a:spLocks noGrp="1"/>
          </p:cNvSpPr>
          <p:nvPr>
            <p:ph type="body" sz="quarter" idx="15"/>
          </p:nvPr>
        </p:nvSpPr>
        <p:spPr>
          <a:xfrm>
            <a:off x="2440928" y="2500985"/>
            <a:ext cx="9236597" cy="3985605"/>
          </a:xfrm>
        </p:spPr>
        <p:txBody>
          <a:bodyPr numCol="2">
            <a:normAutofit/>
          </a:bodyPr>
          <a:lstStyle/>
          <a:p>
            <a:pPr marL="0" indent="0">
              <a:lnSpc>
                <a:spcPct val="114000"/>
              </a:lnSpc>
              <a:spcAft>
                <a:spcPts val="600"/>
              </a:spcAft>
              <a:buNone/>
            </a:pPr>
            <a:r>
              <a:rPr lang="en-US" sz="1800" b="1"/>
              <a:t>Focus on things like: </a:t>
            </a:r>
          </a:p>
          <a:p>
            <a:pPr>
              <a:lnSpc>
                <a:spcPct val="114000"/>
              </a:lnSpc>
              <a:spcAft>
                <a:spcPts val="600"/>
              </a:spcAft>
            </a:pPr>
            <a:r>
              <a:rPr lang="en-US" sz="1800">
                <a:latin typeface="Bw Modelica Light"/>
              </a:rPr>
              <a:t>Household Income</a:t>
            </a:r>
            <a:endParaRPr lang="en-US" sz="1800"/>
          </a:p>
          <a:p>
            <a:pPr>
              <a:lnSpc>
                <a:spcPct val="114000"/>
              </a:lnSpc>
              <a:spcAft>
                <a:spcPts val="600"/>
              </a:spcAft>
            </a:pPr>
            <a:r>
              <a:rPr lang="en-US" sz="1800"/>
              <a:t>Values</a:t>
            </a:r>
          </a:p>
          <a:p>
            <a:pPr>
              <a:lnSpc>
                <a:spcPct val="114000"/>
              </a:lnSpc>
              <a:spcAft>
                <a:spcPts val="600"/>
              </a:spcAft>
            </a:pPr>
            <a:r>
              <a:rPr lang="en-US" sz="1800"/>
              <a:t>Media Consumption </a:t>
            </a:r>
          </a:p>
          <a:p>
            <a:pPr>
              <a:lnSpc>
                <a:spcPct val="114000"/>
              </a:lnSpc>
              <a:spcAft>
                <a:spcPts val="600"/>
              </a:spcAft>
            </a:pPr>
            <a:r>
              <a:rPr lang="en-US" sz="1800">
                <a:latin typeface="Bw Modelica Light"/>
              </a:rPr>
              <a:t>Brand Affinity</a:t>
            </a:r>
          </a:p>
          <a:p>
            <a:pPr>
              <a:lnSpc>
                <a:spcPct val="113999"/>
              </a:lnSpc>
              <a:spcAft>
                <a:spcPts val="600"/>
              </a:spcAft>
            </a:pPr>
            <a:r>
              <a:rPr lang="en-US" sz="1800">
                <a:latin typeface="Bw Modelica Light"/>
              </a:rPr>
              <a:t>Home &amp; Family</a:t>
            </a:r>
            <a:endParaRPr lang="en-US" sz="2000"/>
          </a:p>
          <a:p>
            <a:pPr>
              <a:lnSpc>
                <a:spcPct val="113999"/>
              </a:lnSpc>
              <a:spcAft>
                <a:spcPts val="600"/>
              </a:spcAft>
            </a:pPr>
            <a:r>
              <a:rPr lang="en-US" sz="1800">
                <a:latin typeface="Bw Modelica Light"/>
              </a:rPr>
              <a:t>Purchase Drivers</a:t>
            </a:r>
          </a:p>
          <a:p>
            <a:pPr marL="0" indent="0">
              <a:lnSpc>
                <a:spcPct val="113999"/>
              </a:lnSpc>
              <a:spcAft>
                <a:spcPts val="600"/>
              </a:spcAft>
              <a:buNone/>
            </a:pPr>
            <a:r>
              <a:rPr lang="en-US" sz="1800" b="1">
                <a:latin typeface="Bw Modelica Light"/>
              </a:rPr>
              <a:t>Not on things like:</a:t>
            </a:r>
            <a:endParaRPr lang="en-US" sz="2000"/>
          </a:p>
          <a:p>
            <a:pPr>
              <a:lnSpc>
                <a:spcPct val="114000"/>
              </a:lnSpc>
              <a:spcAft>
                <a:spcPts val="600"/>
              </a:spcAft>
            </a:pPr>
            <a:r>
              <a:rPr lang="en-US" sz="1800"/>
              <a:t>Age</a:t>
            </a:r>
          </a:p>
          <a:p>
            <a:pPr>
              <a:lnSpc>
                <a:spcPct val="114000"/>
              </a:lnSpc>
              <a:spcAft>
                <a:spcPts val="600"/>
              </a:spcAft>
            </a:pPr>
            <a:r>
              <a:rPr lang="en-US" sz="1800"/>
              <a:t>Gender</a:t>
            </a:r>
          </a:p>
          <a:p>
            <a:pPr>
              <a:lnSpc>
                <a:spcPct val="114000"/>
              </a:lnSpc>
              <a:spcAft>
                <a:spcPts val="600"/>
              </a:spcAft>
            </a:pPr>
            <a:r>
              <a:rPr lang="en-US" sz="1800"/>
              <a:t>Education</a:t>
            </a:r>
          </a:p>
          <a:p>
            <a:pPr>
              <a:lnSpc>
                <a:spcPct val="114000"/>
              </a:lnSpc>
              <a:spcAft>
                <a:spcPts val="600"/>
              </a:spcAft>
            </a:pPr>
            <a:r>
              <a:rPr lang="en-US" sz="1800"/>
              <a:t>Marital Status</a:t>
            </a:r>
          </a:p>
        </p:txBody>
      </p:sp>
      <p:sp>
        <p:nvSpPr>
          <p:cNvPr id="3" name="Text Placeholder 2">
            <a:extLst>
              <a:ext uri="{FF2B5EF4-FFF2-40B4-BE49-F238E27FC236}">
                <a16:creationId xmlns:a16="http://schemas.microsoft.com/office/drawing/2014/main" id="{EA1E192F-A410-9E4D-AAFB-5642F213826A}"/>
              </a:ext>
            </a:extLst>
          </p:cNvPr>
          <p:cNvSpPr>
            <a:spLocks noGrp="1"/>
          </p:cNvSpPr>
          <p:nvPr>
            <p:ph type="body" sz="quarter" idx="14"/>
          </p:nvPr>
        </p:nvSpPr>
        <p:spPr>
          <a:xfrm>
            <a:off x="673100" y="622963"/>
            <a:ext cx="10871200" cy="635000"/>
          </a:xfrm>
        </p:spPr>
        <p:txBody>
          <a:bodyPr/>
          <a:lstStyle/>
          <a:p>
            <a:r>
              <a:rPr lang="en-US"/>
              <a:t>Household Level Insights</a:t>
            </a:r>
          </a:p>
        </p:txBody>
      </p:sp>
      <p:sp>
        <p:nvSpPr>
          <p:cNvPr id="4" name="TextBox 3">
            <a:extLst>
              <a:ext uri="{FF2B5EF4-FFF2-40B4-BE49-F238E27FC236}">
                <a16:creationId xmlns:a16="http://schemas.microsoft.com/office/drawing/2014/main" id="{D838D7F7-4333-4B46-AA74-FE55C55E0978}"/>
              </a:ext>
            </a:extLst>
          </p:cNvPr>
          <p:cNvSpPr txBox="1"/>
          <p:nvPr/>
        </p:nvSpPr>
        <p:spPr>
          <a:xfrm>
            <a:off x="5456419" y="2968052"/>
            <a:ext cx="65" cy="276999"/>
          </a:xfrm>
          <a:prstGeom prst="rect">
            <a:avLst/>
          </a:prstGeom>
          <a:noFill/>
        </p:spPr>
        <p:txBody>
          <a:bodyPr wrap="none" lIns="0" tIns="0" rIns="0" bIns="0" rtlCol="0">
            <a:spAutoFit/>
          </a:bodyPr>
          <a:lstStyle/>
          <a:p>
            <a:endParaRPr lang="en-US"/>
          </a:p>
        </p:txBody>
      </p:sp>
      <p:pic>
        <p:nvPicPr>
          <p:cNvPr id="8" name="Picture 4" descr="Family House Icons - Download Free Vector Icons | Noun Project">
            <a:extLst>
              <a:ext uri="{FF2B5EF4-FFF2-40B4-BE49-F238E27FC236}">
                <a16:creationId xmlns:a16="http://schemas.microsoft.com/office/drawing/2014/main" id="{384EDDBA-4E9B-A84E-AA20-CAB27C2F39CA}"/>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362572" y="1578100"/>
            <a:ext cx="786113" cy="786113"/>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Avatar Icon Outline - Icon Shop - Download free icons for commercial use">
            <a:extLst>
              <a:ext uri="{FF2B5EF4-FFF2-40B4-BE49-F238E27FC236}">
                <a16:creationId xmlns:a16="http://schemas.microsoft.com/office/drawing/2014/main" id="{5EE263EF-8155-B64B-BA11-B4C303356AC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626628" y="1729213"/>
            <a:ext cx="635000" cy="635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1275122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B6523E6-B0EA-4723-AF4A-745E52A53E44}"/>
              </a:ext>
            </a:extLst>
          </p:cNvPr>
          <p:cNvSpPr>
            <a:spLocks noGrp="1"/>
          </p:cNvSpPr>
          <p:nvPr>
            <p:ph type="body" sz="quarter" idx="14"/>
          </p:nvPr>
        </p:nvSpPr>
        <p:spPr>
          <a:xfrm>
            <a:off x="660400" y="503418"/>
            <a:ext cx="10871200" cy="1426889"/>
          </a:xfrm>
        </p:spPr>
        <p:txBody>
          <a:bodyPr>
            <a:noAutofit/>
          </a:bodyPr>
          <a:lstStyle/>
          <a:p>
            <a:pPr algn="ctr"/>
            <a:r>
              <a:rPr lang="en-US" cap="none">
                <a:solidFill>
                  <a:schemeClr val="tx1"/>
                </a:solidFill>
              </a:rPr>
              <a:t>Unlock the Hidden Potential of </a:t>
            </a:r>
          </a:p>
          <a:p>
            <a:pPr algn="ctr"/>
            <a:r>
              <a:rPr lang="en-US" cap="none">
                <a:solidFill>
                  <a:schemeClr val="tx1"/>
                </a:solidFill>
              </a:rPr>
              <a:t>Your First-Party Data</a:t>
            </a:r>
          </a:p>
        </p:txBody>
      </p:sp>
      <p:sp>
        <p:nvSpPr>
          <p:cNvPr id="6" name="Content Placeholder 5">
            <a:extLst>
              <a:ext uri="{FF2B5EF4-FFF2-40B4-BE49-F238E27FC236}">
                <a16:creationId xmlns:a16="http://schemas.microsoft.com/office/drawing/2014/main" id="{392B5FBD-82E1-44E3-8687-5908ED1A56CD}"/>
              </a:ext>
            </a:extLst>
          </p:cNvPr>
          <p:cNvSpPr>
            <a:spLocks noGrp="1"/>
          </p:cNvSpPr>
          <p:nvPr>
            <p:ph sz="quarter" idx="4294967295"/>
          </p:nvPr>
        </p:nvSpPr>
        <p:spPr>
          <a:xfrm>
            <a:off x="190472" y="2354579"/>
            <a:ext cx="4503789" cy="3620593"/>
          </a:xfrm>
        </p:spPr>
        <p:txBody>
          <a:bodyPr vert="horz" lIns="365760" tIns="45720" rIns="365760" bIns="45720" rtlCol="0" anchor="t">
            <a:normAutofit/>
          </a:bodyPr>
          <a:lstStyle/>
          <a:p>
            <a:pPr algn="ctr"/>
            <a:r>
              <a:rPr lang="en-US" b="1" dirty="0">
                <a:solidFill>
                  <a:schemeClr val="tx1"/>
                </a:solidFill>
                <a:latin typeface="+mn-lt"/>
                <a:ea typeface="Roboto"/>
              </a:rPr>
              <a:t>Challenges</a:t>
            </a:r>
            <a:endParaRPr lang="en-US" dirty="0">
              <a:solidFill>
                <a:schemeClr val="tx1"/>
              </a:solidFill>
            </a:endParaRPr>
          </a:p>
          <a:p>
            <a:pPr marL="228600" indent="-228600" algn="ctr">
              <a:buAutoNum type="arabicPeriod"/>
            </a:pPr>
            <a:endParaRPr lang="en-US" sz="8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mn-lt"/>
                <a:ea typeface="Roboto"/>
              </a:rPr>
              <a:t>Understanding and engaging with customers while navigating the increasing demand for privacy</a:t>
            </a:r>
          </a:p>
          <a:p>
            <a:pPr marL="342900" indent="-342900">
              <a:lnSpc>
                <a:spcPct val="110000"/>
              </a:lnSpc>
              <a:buClr>
                <a:schemeClr val="accent1"/>
              </a:buClr>
              <a:buFont typeface="+mj-lt"/>
              <a:buAutoNum type="arabicPeriod"/>
            </a:pPr>
            <a:endParaRPr lang="en-US" sz="7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mn-lt"/>
                <a:ea typeface="Roboto"/>
              </a:rPr>
              <a:t>One time and limited understanding of customers outside brand walls</a:t>
            </a:r>
          </a:p>
          <a:p>
            <a:pPr marL="228600" indent="-228600">
              <a:lnSpc>
                <a:spcPct val="110000"/>
              </a:lnSpc>
              <a:buClr>
                <a:schemeClr val="accent1"/>
              </a:buClr>
              <a:buFont typeface="+mj-lt"/>
              <a:buAutoNum type="arabicPeriod"/>
            </a:pPr>
            <a:endParaRPr lang="en-US" sz="7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Bw Modelica"/>
                <a:ea typeface="Roboto"/>
              </a:rPr>
              <a:t>Finding the right audiences with more personalized messaging throughout your funnel</a:t>
            </a:r>
          </a:p>
          <a:p>
            <a:pPr marL="457200" indent="-457200">
              <a:buAutoNum type="arabicPeriod"/>
            </a:pPr>
            <a:endParaRPr lang="en-US" dirty="0">
              <a:solidFill>
                <a:schemeClr val="tx1"/>
              </a:solidFill>
              <a:latin typeface="+mn-lt"/>
              <a:ea typeface="Roboto"/>
            </a:endParaRPr>
          </a:p>
        </p:txBody>
      </p:sp>
      <p:sp>
        <p:nvSpPr>
          <p:cNvPr id="11" name="Content Placeholder 5">
            <a:extLst>
              <a:ext uri="{FF2B5EF4-FFF2-40B4-BE49-F238E27FC236}">
                <a16:creationId xmlns:a16="http://schemas.microsoft.com/office/drawing/2014/main" id="{2BC8F4A0-077D-495C-9296-F50C838A8C0D}"/>
              </a:ext>
            </a:extLst>
          </p:cNvPr>
          <p:cNvSpPr txBox="1">
            <a:spLocks/>
          </p:cNvSpPr>
          <p:nvPr/>
        </p:nvSpPr>
        <p:spPr>
          <a:xfrm>
            <a:off x="6993402" y="2335505"/>
            <a:ext cx="4766207" cy="4045126"/>
          </a:xfrm>
          <a:prstGeom prst="rect">
            <a:avLst/>
          </a:prstGeom>
        </p:spPr>
        <p:txBody>
          <a:bodyPr vert="horz" lIns="365760" tIns="45720" rIns="365760" bIns="45720" rtlCol="0" anchor="t">
            <a:normAutofit/>
          </a:bodyPr>
          <a:lstStyle>
            <a:lvl1pPr marL="0" indent="0" algn="l" defTabSz="914400" rtl="0" eaLnBrk="1" latinLnBrk="0" hangingPunct="1">
              <a:lnSpc>
                <a:spcPct val="90000"/>
              </a:lnSpc>
              <a:spcBef>
                <a:spcPts val="1000"/>
              </a:spcBef>
              <a:buFont typeface="Arial" panose="020B0604020202020204" pitchFamily="34" charset="0"/>
              <a:buNone/>
              <a:defRPr sz="2000" b="0" i="0" kern="1000" spc="60">
                <a:solidFill>
                  <a:srgbClr val="3E3E3E"/>
                </a:solidFill>
                <a:latin typeface="Bw Modelica" panose="00000600000000000000" pitchFamily="50" charset="0"/>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dirty="0">
                <a:solidFill>
                  <a:schemeClr val="tx1"/>
                </a:solidFill>
                <a:latin typeface="+mn-lt"/>
                <a:ea typeface="Roboto"/>
              </a:rPr>
              <a:t>Solved</a:t>
            </a:r>
            <a:endParaRPr lang="en-US" b="1" dirty="0">
              <a:solidFill>
                <a:schemeClr val="tx1"/>
              </a:solidFill>
            </a:endParaRPr>
          </a:p>
          <a:p>
            <a:pPr algn="ctr"/>
            <a:endParaRPr lang="en-US" sz="8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Bw Modelica"/>
                <a:ea typeface="Roboto"/>
              </a:rPr>
              <a:t>Privacy-safe, first-party data strategy leveraging </a:t>
            </a:r>
            <a:r>
              <a:rPr lang="en-US" sz="1400" dirty="0" err="1">
                <a:solidFill>
                  <a:schemeClr val="tx1"/>
                </a:solidFill>
                <a:latin typeface="Bw Modelica"/>
                <a:ea typeface="Roboto"/>
              </a:rPr>
              <a:t>Resonate’s</a:t>
            </a:r>
            <a:r>
              <a:rPr lang="en-US" sz="1400" dirty="0">
                <a:solidFill>
                  <a:schemeClr val="tx1"/>
                </a:solidFill>
                <a:latin typeface="Bw Modelica"/>
                <a:ea typeface="Roboto"/>
              </a:rPr>
              <a:t> 230M nightly updated individual consumer profiles</a:t>
            </a:r>
            <a:endParaRPr lang="en-US" sz="1400" dirty="0">
              <a:solidFill>
                <a:schemeClr val="tx1"/>
              </a:solidFill>
              <a:ea typeface="Roboto"/>
            </a:endParaRPr>
          </a:p>
          <a:p>
            <a:pPr marL="342900" indent="-342900">
              <a:lnSpc>
                <a:spcPct val="110000"/>
              </a:lnSpc>
              <a:buClr>
                <a:schemeClr val="accent1"/>
              </a:buClr>
              <a:buFont typeface="+mj-lt"/>
              <a:buAutoNum type="arabicPeriod"/>
            </a:pPr>
            <a:endParaRPr lang="en-US" sz="8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mn-lt"/>
                <a:ea typeface="Roboto"/>
              </a:rPr>
              <a:t>Continuously updated &amp; holistic understanding of your customers from behavioral signals from outside your firewalls</a:t>
            </a:r>
          </a:p>
          <a:p>
            <a:pPr marL="342900" indent="-342900">
              <a:lnSpc>
                <a:spcPct val="110000"/>
              </a:lnSpc>
              <a:buClr>
                <a:schemeClr val="accent1"/>
              </a:buClr>
              <a:buFont typeface="+mj-lt"/>
              <a:buAutoNum type="arabicPeriod"/>
            </a:pPr>
            <a:endParaRPr lang="en-US" sz="800" dirty="0">
              <a:solidFill>
                <a:schemeClr val="tx1"/>
              </a:solidFill>
              <a:latin typeface="+mn-lt"/>
              <a:ea typeface="Roboto"/>
            </a:endParaRPr>
          </a:p>
          <a:p>
            <a:pPr marL="342900" indent="-342900">
              <a:lnSpc>
                <a:spcPct val="110000"/>
              </a:lnSpc>
              <a:buClr>
                <a:schemeClr val="accent1"/>
              </a:buClr>
              <a:buFont typeface="+mj-lt"/>
              <a:buAutoNum type="arabicPeriod"/>
            </a:pPr>
            <a:r>
              <a:rPr lang="en-US" sz="1400" dirty="0">
                <a:solidFill>
                  <a:schemeClr val="tx1"/>
                </a:solidFill>
                <a:latin typeface="+mn-lt"/>
                <a:ea typeface="Roboto"/>
              </a:rPr>
              <a:t>Meaningful insights &amp; targeting attributes </a:t>
            </a:r>
            <a:r>
              <a:rPr lang="en-US" sz="1400" dirty="0">
                <a:solidFill>
                  <a:schemeClr val="tx1"/>
                </a:solidFill>
                <a:latin typeface="Bw Modelica"/>
                <a:ea typeface="Roboto"/>
              </a:rPr>
              <a:t>that create personalized experiences at scale </a:t>
            </a:r>
            <a:endParaRPr lang="en-US" sz="1400" dirty="0">
              <a:solidFill>
                <a:schemeClr val="tx1"/>
              </a:solidFill>
              <a:ea typeface="Roboto"/>
            </a:endParaRPr>
          </a:p>
          <a:p>
            <a:pPr marL="342900" indent="-342900">
              <a:lnSpc>
                <a:spcPct val="110000"/>
              </a:lnSpc>
              <a:buClr>
                <a:schemeClr val="accent1"/>
              </a:buClr>
              <a:buAutoNum type="arabicPeriod"/>
            </a:pPr>
            <a:endParaRPr lang="en-US" sz="1600" dirty="0">
              <a:solidFill>
                <a:schemeClr val="tx1"/>
              </a:solidFill>
              <a:latin typeface="+mn-lt"/>
              <a:ea typeface="Roboto"/>
            </a:endParaRPr>
          </a:p>
        </p:txBody>
      </p:sp>
      <p:grpSp>
        <p:nvGrpSpPr>
          <p:cNvPr id="3" name="Group 2">
            <a:extLst>
              <a:ext uri="{FF2B5EF4-FFF2-40B4-BE49-F238E27FC236}">
                <a16:creationId xmlns:a16="http://schemas.microsoft.com/office/drawing/2014/main" id="{887D4908-0FA8-1A26-DB87-A709BD877580}"/>
              </a:ext>
            </a:extLst>
          </p:cNvPr>
          <p:cNvGrpSpPr/>
          <p:nvPr/>
        </p:nvGrpSpPr>
        <p:grpSpPr>
          <a:xfrm>
            <a:off x="4377626" y="3218802"/>
            <a:ext cx="2535565" cy="2736453"/>
            <a:chOff x="4574215" y="2791005"/>
            <a:chExt cx="2535565" cy="3094603"/>
          </a:xfrm>
        </p:grpSpPr>
        <p:sp>
          <p:nvSpPr>
            <p:cNvPr id="7" name="TextBox 6">
              <a:extLst>
                <a:ext uri="{FF2B5EF4-FFF2-40B4-BE49-F238E27FC236}">
                  <a16:creationId xmlns:a16="http://schemas.microsoft.com/office/drawing/2014/main" id="{0A0989D1-05B1-AC23-471F-A5038EFC0B19}"/>
                </a:ext>
              </a:extLst>
            </p:cNvPr>
            <p:cNvSpPr txBox="1"/>
            <p:nvPr/>
          </p:nvSpPr>
          <p:spPr>
            <a:xfrm>
              <a:off x="4698925" y="4423761"/>
              <a:ext cx="2286147" cy="1461847"/>
            </a:xfrm>
            <a:prstGeom prst="rect">
              <a:avLst/>
            </a:prstGeom>
            <a:noFill/>
          </p:spPr>
          <p:txBody>
            <a:bodyPr wrap="square" rtlCol="0">
              <a:spAutoFit/>
            </a:bodyPr>
            <a:lstStyle/>
            <a:p>
              <a:pPr algn="ctr"/>
              <a:r>
                <a:rPr lang="en-US" sz="3200" b="1" spc="-150" dirty="0">
                  <a:solidFill>
                    <a:schemeClr val="accent2"/>
                  </a:solidFill>
                  <a:latin typeface="Bw Modelica Medium" pitchFamily="2" charset="77"/>
                  <a:ea typeface="Arial" charset="0"/>
                  <a:cs typeface="Arial" charset="0"/>
                </a:rPr>
                <a:t>63% </a:t>
              </a:r>
              <a:br>
                <a:rPr lang="en-US" sz="2400" b="1" spc="-150" dirty="0">
                  <a:latin typeface="Bw Modelica Medium" pitchFamily="2" charset="77"/>
                  <a:ea typeface="Arial" charset="0"/>
                  <a:cs typeface="Arial" charset="0"/>
                </a:rPr>
              </a:br>
              <a:r>
                <a:rPr lang="en-US" sz="1200" dirty="0">
                  <a:latin typeface="Bw Modelica Light" panose="020B0604020202020204" charset="0"/>
                </a:rPr>
                <a:t>of marketers struggle with personalization**</a:t>
              </a:r>
            </a:p>
            <a:p>
              <a:pPr algn="ctr"/>
              <a:endParaRPr lang="en-US" sz="1200" b="1" dirty="0">
                <a:latin typeface="Bw Modelica Light" panose="020B0604020202020204" charset="0"/>
              </a:endParaRPr>
            </a:p>
            <a:p>
              <a:pPr algn="ctr"/>
              <a:endParaRPr lang="en-US" sz="1000" b="1" dirty="0">
                <a:latin typeface="Bw Modelica Light" panose="020B0604020202020204" charset="0"/>
              </a:endParaRPr>
            </a:p>
          </p:txBody>
        </p:sp>
        <p:sp>
          <p:nvSpPr>
            <p:cNvPr id="9" name="TextBox 8">
              <a:extLst>
                <a:ext uri="{FF2B5EF4-FFF2-40B4-BE49-F238E27FC236}">
                  <a16:creationId xmlns:a16="http://schemas.microsoft.com/office/drawing/2014/main" id="{75AA7D92-74B9-28B0-CEC2-A863CB74C66A}"/>
                </a:ext>
              </a:extLst>
            </p:cNvPr>
            <p:cNvSpPr txBox="1"/>
            <p:nvPr/>
          </p:nvSpPr>
          <p:spPr>
            <a:xfrm>
              <a:off x="4574215" y="2897555"/>
              <a:ext cx="2535565" cy="1496652"/>
            </a:xfrm>
            <a:prstGeom prst="rect">
              <a:avLst/>
            </a:prstGeom>
            <a:noFill/>
          </p:spPr>
          <p:txBody>
            <a:bodyPr wrap="square" rtlCol="0">
              <a:spAutoFit/>
            </a:bodyPr>
            <a:lstStyle/>
            <a:p>
              <a:pPr algn="ctr"/>
              <a:r>
                <a:rPr lang="en-US" sz="3200" b="1" spc="-150" dirty="0">
                  <a:solidFill>
                    <a:schemeClr val="accent3"/>
                  </a:solidFill>
                  <a:latin typeface="Bw Modelica Medium" pitchFamily="2" charset="77"/>
                  <a:ea typeface="Arial" charset="0"/>
                  <a:cs typeface="Arial" charset="0"/>
                </a:rPr>
                <a:t>66% </a:t>
              </a:r>
              <a:br>
                <a:rPr lang="en-US" sz="2400" b="1" spc="-150" dirty="0">
                  <a:latin typeface="Bw Modelica Medium" pitchFamily="2" charset="77"/>
                  <a:ea typeface="Arial" charset="0"/>
                  <a:cs typeface="Arial" charset="0"/>
                </a:rPr>
              </a:br>
              <a:r>
                <a:rPr lang="en-US" sz="1200" dirty="0">
                  <a:latin typeface="Bw Modelica Light" panose="020B0604020202020204" charset="0"/>
                </a:rPr>
                <a:t>of consumers expect the companies they buy from to know their needs and preferences*</a:t>
              </a:r>
              <a:endParaRPr lang="en-US" sz="1000" dirty="0">
                <a:latin typeface="Bw Modelica Light" panose="020B0604020202020204" charset="0"/>
              </a:endParaRPr>
            </a:p>
          </p:txBody>
        </p:sp>
        <p:sp>
          <p:nvSpPr>
            <p:cNvPr id="12" name="Double Bracket 11">
              <a:extLst>
                <a:ext uri="{FF2B5EF4-FFF2-40B4-BE49-F238E27FC236}">
                  <a16:creationId xmlns:a16="http://schemas.microsoft.com/office/drawing/2014/main" id="{BA9E7420-D1B9-0FFF-7AB8-E354DBFED255}"/>
                </a:ext>
              </a:extLst>
            </p:cNvPr>
            <p:cNvSpPr/>
            <p:nvPr/>
          </p:nvSpPr>
          <p:spPr>
            <a:xfrm>
              <a:off x="4698925" y="2791005"/>
              <a:ext cx="2286147" cy="2884269"/>
            </a:xfrm>
            <a:prstGeom prst="bracketPair">
              <a:avLst/>
            </a:prstGeom>
          </p:spPr>
          <p:style>
            <a:lnRef idx="1">
              <a:schemeClr val="accent2"/>
            </a:lnRef>
            <a:fillRef idx="0">
              <a:schemeClr val="accent2"/>
            </a:fillRef>
            <a:effectRef idx="0">
              <a:schemeClr val="accent2"/>
            </a:effectRef>
            <a:fontRef idx="minor">
              <a:schemeClr val="tx1"/>
            </a:fontRef>
          </p:style>
          <p:txBody>
            <a:bodyPr rtlCol="0" anchor="ctr"/>
            <a:lstStyle/>
            <a:p>
              <a:pPr algn="ctr"/>
              <a:endParaRPr lang="en-US"/>
            </a:p>
          </p:txBody>
        </p:sp>
      </p:grpSp>
      <p:sp>
        <p:nvSpPr>
          <p:cNvPr id="10" name="TextBox 9">
            <a:extLst>
              <a:ext uri="{FF2B5EF4-FFF2-40B4-BE49-F238E27FC236}">
                <a16:creationId xmlns:a16="http://schemas.microsoft.com/office/drawing/2014/main" id="{66E97C81-FBAA-63C1-6320-A71FA4C06AB6}"/>
              </a:ext>
            </a:extLst>
          </p:cNvPr>
          <p:cNvSpPr txBox="1"/>
          <p:nvPr/>
        </p:nvSpPr>
        <p:spPr>
          <a:xfrm>
            <a:off x="290950" y="6570385"/>
            <a:ext cx="7984464" cy="215444"/>
          </a:xfrm>
          <a:prstGeom prst="rect">
            <a:avLst/>
          </a:prstGeom>
          <a:noFill/>
        </p:spPr>
        <p:txBody>
          <a:bodyPr wrap="square" rtlCol="0">
            <a:spAutoFit/>
          </a:bodyPr>
          <a:lstStyle/>
          <a:p>
            <a:r>
              <a:rPr lang="en-US" sz="800" i="1" dirty="0"/>
              <a:t>Source: * Salesforce ** Gartner </a:t>
            </a:r>
          </a:p>
        </p:txBody>
      </p:sp>
    </p:spTree>
    <p:extLst>
      <p:ext uri="{BB962C8B-B14F-4D97-AF65-F5344CB8AC3E}">
        <p14:creationId xmlns:p14="http://schemas.microsoft.com/office/powerpoint/2010/main" val="3397598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Graphic 34">
            <a:extLst>
              <a:ext uri="{FF2B5EF4-FFF2-40B4-BE49-F238E27FC236}">
                <a16:creationId xmlns:a16="http://schemas.microsoft.com/office/drawing/2014/main" id="{1BD595B8-C0EB-4C31-A9EF-738E72838531}"/>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294473" y="2047672"/>
            <a:ext cx="3224107" cy="3886200"/>
          </a:xfrm>
          <a:prstGeom prst="rect">
            <a:avLst/>
          </a:prstGeom>
        </p:spPr>
      </p:pic>
      <p:sp>
        <p:nvSpPr>
          <p:cNvPr id="13" name="Text Placeholder 6">
            <a:extLst>
              <a:ext uri="{FF2B5EF4-FFF2-40B4-BE49-F238E27FC236}">
                <a16:creationId xmlns:a16="http://schemas.microsoft.com/office/drawing/2014/main" id="{37684B90-CA69-4346-9A06-940D92410D7B}"/>
              </a:ext>
            </a:extLst>
          </p:cNvPr>
          <p:cNvSpPr txBox="1">
            <a:spLocks/>
          </p:cNvSpPr>
          <p:nvPr/>
        </p:nvSpPr>
        <p:spPr>
          <a:xfrm>
            <a:off x="370693" y="3330574"/>
            <a:ext cx="2545968" cy="765041"/>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50">
                <a:latin typeface="Bw Modelica Light" panose="020B0604020202020204" charset="0"/>
              </a:rPr>
              <a:t>Online, Social, Linear, OTT, OOH, Gaming, Print, Radio</a:t>
            </a:r>
            <a:r>
              <a:rPr kumimoji="0" lang="en-US" sz="1050" u="none" strike="noStrike" kern="1200" cap="none" spc="0" normalizeH="0" baseline="0" noProof="0">
                <a:ln>
                  <a:noFill/>
                </a:ln>
                <a:uLnTx/>
                <a:uFillTx/>
                <a:latin typeface="Bw Modelica Light" panose="020B0604020202020204" charset="0"/>
              </a:rPr>
              <a:t>: Provider, Device, Channel, Show, Engagement Time</a:t>
            </a:r>
            <a:endParaRPr kumimoji="0" lang="en-US" sz="1050" i="0" u="none" strike="noStrike" kern="1200" cap="none" spc="0" normalizeH="0" baseline="0" noProof="0">
              <a:ln>
                <a:noFill/>
              </a:ln>
              <a:uLnTx/>
              <a:uFillTx/>
              <a:latin typeface="Bw Modelica Light" panose="020B0604020202020204" charset="0"/>
            </a:endParaRPr>
          </a:p>
        </p:txBody>
      </p:sp>
      <p:sp>
        <p:nvSpPr>
          <p:cNvPr id="34" name="Oval 33">
            <a:extLst>
              <a:ext uri="{FF2B5EF4-FFF2-40B4-BE49-F238E27FC236}">
                <a16:creationId xmlns:a16="http://schemas.microsoft.com/office/drawing/2014/main" id="{8BEB9E5D-0D81-4641-AE0D-5195F7037026}"/>
              </a:ext>
            </a:extLst>
          </p:cNvPr>
          <p:cNvSpPr/>
          <p:nvPr/>
        </p:nvSpPr>
        <p:spPr>
          <a:xfrm>
            <a:off x="3000245" y="3199393"/>
            <a:ext cx="1088136" cy="1088136"/>
          </a:xfrm>
          <a:prstGeom prst="ellipse">
            <a:avLst/>
          </a:prstGeom>
          <a:solidFill>
            <a:schemeClr val="bg1"/>
          </a:solidFill>
          <a:ln>
            <a:solidFill>
              <a:schemeClr val="accent5"/>
            </a:solidFill>
          </a:ln>
        </p:spPr>
        <p:style>
          <a:lnRef idx="0">
            <a:scrgbClr r="0" g="0" b="0"/>
          </a:lnRef>
          <a:fillRef idx="0">
            <a:scrgbClr r="0" g="0" b="0"/>
          </a:fillRef>
          <a:effectRef idx="0">
            <a:scrgbClr r="0" g="0" b="0"/>
          </a:effectRef>
          <a:fontRef idx="minor">
            <a:schemeClr val="lt1"/>
          </a:fontRef>
        </p:style>
        <p:txBody>
          <a:bodyPr wrap="none" lIns="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accent5"/>
                </a:solidFill>
                <a:latin typeface="Bw Modelica Medium" pitchFamily="2" charset="77"/>
              </a:rPr>
              <a:t>MEDIA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a:ln>
                  <a:noFill/>
                </a:ln>
                <a:solidFill>
                  <a:schemeClr val="accent5"/>
                </a:solidFill>
                <a:effectLst/>
                <a:uLnTx/>
                <a:uFillTx/>
                <a:latin typeface="Bw Modelica Medium" pitchFamily="2" charset="77"/>
              </a:rPr>
              <a:t>ATTENTION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accent5"/>
                </a:solidFill>
                <a:latin typeface="Bw Modelica Medium" pitchFamily="2" charset="77"/>
              </a:rPr>
              <a:t>DATA</a:t>
            </a:r>
            <a:endParaRPr kumimoji="0" lang="en-US" sz="1400" b="1" u="none" strike="noStrike" kern="1200" cap="none" spc="0" normalizeH="0" baseline="0" noProof="0">
              <a:ln>
                <a:noFill/>
              </a:ln>
              <a:solidFill>
                <a:schemeClr val="accent5"/>
              </a:solidFill>
              <a:effectLst/>
              <a:uLnTx/>
              <a:uFillTx/>
              <a:latin typeface="Bw Modelica Medium" pitchFamily="2" charset="77"/>
            </a:endParaRPr>
          </a:p>
        </p:txBody>
      </p:sp>
      <p:sp>
        <p:nvSpPr>
          <p:cNvPr id="28" name="Oval 27">
            <a:extLst>
              <a:ext uri="{FF2B5EF4-FFF2-40B4-BE49-F238E27FC236}">
                <a16:creationId xmlns:a16="http://schemas.microsoft.com/office/drawing/2014/main" id="{D22071E0-3623-924B-9EB0-5FE36B555B58}"/>
              </a:ext>
            </a:extLst>
          </p:cNvPr>
          <p:cNvSpPr/>
          <p:nvPr/>
        </p:nvSpPr>
        <p:spPr>
          <a:xfrm>
            <a:off x="7595198" y="4589987"/>
            <a:ext cx="1088136" cy="1088136"/>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lIns="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1200" cap="none" spc="0" normalizeH="0" baseline="0" noProof="0">
                <a:ln>
                  <a:noFill/>
                </a:ln>
                <a:solidFill>
                  <a:schemeClr val="accent2"/>
                </a:solidFill>
                <a:effectLst/>
                <a:uLnTx/>
                <a:uFillTx/>
                <a:latin typeface="Bw Modelica Medium" pitchFamily="2" charset="77"/>
              </a:rPr>
              <a:t>WHY</a:t>
            </a:r>
            <a:endParaRPr kumimoji="0" lang="en-US" sz="1600" b="1" u="none" strike="noStrike" kern="1200" cap="none" spc="0" normalizeH="0" baseline="0" noProof="0">
              <a:ln>
                <a:noFill/>
              </a:ln>
              <a:solidFill>
                <a:schemeClr val="accent2"/>
              </a:solidFill>
              <a:effectLst/>
              <a:uLnTx/>
              <a:uFillTx/>
              <a:latin typeface="Bw Modelica Medium" pitchFamily="2" charset="77"/>
            </a:endParaRPr>
          </a:p>
        </p:txBody>
      </p:sp>
      <p:sp>
        <p:nvSpPr>
          <p:cNvPr id="16" name="Text Placeholder 6">
            <a:extLst>
              <a:ext uri="{FF2B5EF4-FFF2-40B4-BE49-F238E27FC236}">
                <a16:creationId xmlns:a16="http://schemas.microsoft.com/office/drawing/2014/main" id="{927A8FC4-1206-8B4E-871F-DDBA6DC4B532}"/>
              </a:ext>
            </a:extLst>
          </p:cNvPr>
          <p:cNvSpPr txBox="1">
            <a:spLocks/>
          </p:cNvSpPr>
          <p:nvPr/>
        </p:nvSpPr>
        <p:spPr>
          <a:xfrm>
            <a:off x="8714215" y="4670625"/>
            <a:ext cx="2997137" cy="631086"/>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endParaRPr kumimoji="0" lang="en-US" sz="1050" i="0" u="none" strike="noStrike" kern="1200" cap="none" spc="0" normalizeH="0" baseline="0" noProof="0">
              <a:ln>
                <a:noFill/>
              </a:ln>
              <a:effectLst/>
              <a:uLnTx/>
              <a:uFillTx/>
              <a:latin typeface="Bw Modelica Light" panose="020B0604020202020204" charset="0"/>
            </a:endParaRPr>
          </a:p>
          <a:p>
            <a:pPr marL="0" marR="0" lvl="0" indent="0"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sz="1050">
                <a:latin typeface="Bw Modelica Light" panose="020B0604020202020204" charset="0"/>
              </a:rPr>
              <a:t>Selection Consideration By Industry </a:t>
            </a:r>
            <a:r>
              <a:rPr kumimoji="0" lang="en-US" sz="1050" i="0" u="none" strike="noStrike" kern="1200" cap="none" spc="0" normalizeH="0" baseline="0" noProof="0">
                <a:ln>
                  <a:noFill/>
                </a:ln>
                <a:effectLst/>
                <a:uLnTx/>
                <a:uFillTx/>
                <a:latin typeface="Bw Modelica Light" panose="020B0604020202020204" charset="0"/>
              </a:rPr>
              <a:t>: Price, Rates, Brand, </a:t>
            </a:r>
            <a:r>
              <a:rPr lang="en-US" sz="1050">
                <a:latin typeface="Bw Modelica Light" panose="020B0604020202020204" charset="0"/>
              </a:rPr>
              <a:t>Convenience, Quality, </a:t>
            </a:r>
            <a:r>
              <a:rPr kumimoji="0" lang="en-US" sz="1050" i="0" u="none" strike="noStrike" kern="1200" cap="none" spc="0" normalizeH="0" baseline="0" noProof="0">
                <a:ln>
                  <a:noFill/>
                </a:ln>
                <a:effectLst/>
                <a:uLnTx/>
                <a:uFillTx/>
                <a:latin typeface="Bw Modelica Light" panose="020B0604020202020204" charset="0"/>
              </a:rPr>
              <a:t>Service, Products, Features, Environmental, Charity, </a:t>
            </a:r>
            <a:r>
              <a:rPr lang="en-US" sz="1050">
                <a:latin typeface="Bw Modelica Light" panose="020B0604020202020204" charset="0"/>
              </a:rPr>
              <a:t>Influential Sources</a:t>
            </a:r>
            <a:endParaRPr kumimoji="0" lang="en-US" sz="1050" i="0" u="none" strike="noStrike" kern="1200" cap="none" spc="0" normalizeH="0" baseline="0" noProof="0">
              <a:ln>
                <a:noFill/>
              </a:ln>
              <a:effectLst/>
              <a:uLnTx/>
              <a:uFillTx/>
              <a:latin typeface="Bw Modelica Light" panose="020B0604020202020204" charset="0"/>
            </a:endParaRPr>
          </a:p>
        </p:txBody>
      </p:sp>
      <p:sp>
        <p:nvSpPr>
          <p:cNvPr id="15" name="Text Placeholder 6">
            <a:extLst>
              <a:ext uri="{FF2B5EF4-FFF2-40B4-BE49-F238E27FC236}">
                <a16:creationId xmlns:a16="http://schemas.microsoft.com/office/drawing/2014/main" id="{E5F05BC4-4637-3F45-9ED8-F9E38A69273D}"/>
              </a:ext>
            </a:extLst>
          </p:cNvPr>
          <p:cNvSpPr txBox="1">
            <a:spLocks/>
          </p:cNvSpPr>
          <p:nvPr/>
        </p:nvSpPr>
        <p:spPr>
          <a:xfrm>
            <a:off x="8757270" y="1784704"/>
            <a:ext cx="2778238" cy="1191981"/>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Past &amp; Future Purchases</a:t>
            </a:r>
          </a:p>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Intent - 30, 90, 365 Day View</a:t>
            </a:r>
          </a:p>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When Will They Buy? </a:t>
            </a:r>
          </a:p>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When Will They Switch?</a:t>
            </a:r>
          </a:p>
          <a:p>
            <a:pPr marL="0" marR="0" lvl="0" indent="0"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Online / In store / Holiday</a:t>
            </a:r>
          </a:p>
        </p:txBody>
      </p:sp>
      <p:sp>
        <p:nvSpPr>
          <p:cNvPr id="30" name="Oval 29">
            <a:extLst>
              <a:ext uri="{FF2B5EF4-FFF2-40B4-BE49-F238E27FC236}">
                <a16:creationId xmlns:a16="http://schemas.microsoft.com/office/drawing/2014/main" id="{B31ABAE9-FD24-9745-A598-699718769F8D}"/>
              </a:ext>
            </a:extLst>
          </p:cNvPr>
          <p:cNvSpPr/>
          <p:nvPr/>
        </p:nvSpPr>
        <p:spPr>
          <a:xfrm>
            <a:off x="7595198" y="1808799"/>
            <a:ext cx="1088136" cy="1088136"/>
          </a:xfrm>
          <a:prstGeom prst="ellipse">
            <a:avLst/>
          </a:prstGeom>
          <a:solidFill>
            <a:schemeClr val="bg1"/>
          </a:solidFill>
          <a:ln>
            <a:solidFill>
              <a:schemeClr val="accent3"/>
            </a:solidFill>
          </a:ln>
        </p:spPr>
        <p:style>
          <a:lnRef idx="0">
            <a:scrgbClr r="0" g="0" b="0"/>
          </a:lnRef>
          <a:fillRef idx="0">
            <a:scrgbClr r="0" g="0" b="0"/>
          </a:fillRef>
          <a:effectRef idx="0">
            <a:scrgbClr r="0" g="0" b="0"/>
          </a:effectRef>
          <a:fontRef idx="minor">
            <a:schemeClr val="lt1"/>
          </a:fontRef>
        </p:style>
        <p:txBody>
          <a:bodyPr wrap="none" lIns="0" tIns="4572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a:solidFill>
                  <a:schemeClr val="accent3"/>
                </a:solidFill>
                <a:latin typeface="Bw Modelica Medium"/>
              </a:rPr>
              <a:t>INTENT</a:t>
            </a:r>
            <a:endParaRPr kumimoji="0" lang="en-US" sz="2000" b="1" u="none" strike="noStrike" kern="1200" cap="none" spc="0" normalizeH="0" baseline="0" noProof="0">
              <a:ln>
                <a:noFill/>
              </a:ln>
              <a:solidFill>
                <a:schemeClr val="accent3"/>
              </a:solidFill>
              <a:effectLst/>
              <a:uLnTx/>
              <a:uFillTx/>
              <a:latin typeface="Bw Modelica Medium" pitchFamily="2" charset="77"/>
            </a:endParaRPr>
          </a:p>
        </p:txBody>
      </p:sp>
      <p:sp>
        <p:nvSpPr>
          <p:cNvPr id="14" name="Text Placeholder 6">
            <a:extLst>
              <a:ext uri="{FF2B5EF4-FFF2-40B4-BE49-F238E27FC236}">
                <a16:creationId xmlns:a16="http://schemas.microsoft.com/office/drawing/2014/main" id="{60BBD7E9-4398-194F-81D7-53C7D91AA909}"/>
              </a:ext>
            </a:extLst>
          </p:cNvPr>
          <p:cNvSpPr txBox="1">
            <a:spLocks/>
          </p:cNvSpPr>
          <p:nvPr/>
        </p:nvSpPr>
        <p:spPr>
          <a:xfrm>
            <a:off x="8755132" y="3243146"/>
            <a:ext cx="2780375" cy="986161"/>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050" b="0" i="0" u="none" strike="noStrike" kern="1200" cap="none" spc="0" normalizeH="0" baseline="0" noProof="0">
                <a:ln>
                  <a:noFill/>
                </a:ln>
                <a:effectLst/>
                <a:uLnTx/>
                <a:uFillTx/>
                <a:latin typeface="Bw Modelica Light" panose="020B0604020202020204" charset="0"/>
              </a:rPr>
              <a:t>Human Values, Psychographics,  Daily Routines, Lifestyle, Hobbies, Interests, Preferred Communication Method</a:t>
            </a:r>
          </a:p>
        </p:txBody>
      </p:sp>
      <p:sp>
        <p:nvSpPr>
          <p:cNvPr id="33" name="Oval 32">
            <a:extLst>
              <a:ext uri="{FF2B5EF4-FFF2-40B4-BE49-F238E27FC236}">
                <a16:creationId xmlns:a16="http://schemas.microsoft.com/office/drawing/2014/main" id="{C143C2E9-9F20-314E-BAD2-358495F29AA5}"/>
              </a:ext>
            </a:extLst>
          </p:cNvPr>
          <p:cNvSpPr/>
          <p:nvPr/>
        </p:nvSpPr>
        <p:spPr>
          <a:xfrm>
            <a:off x="7595198" y="3199393"/>
            <a:ext cx="1088136" cy="1088136"/>
          </a:xfrm>
          <a:prstGeom prst="ellipse">
            <a:avLst/>
          </a:prstGeom>
          <a:solidFill>
            <a:schemeClr val="bg1"/>
          </a:solidFill>
          <a:ln>
            <a:solidFill>
              <a:schemeClr val="accent4"/>
            </a:solidFill>
          </a:ln>
        </p:spPr>
        <p:style>
          <a:lnRef idx="0">
            <a:scrgbClr r="0" g="0" b="0"/>
          </a:lnRef>
          <a:fillRef idx="0">
            <a:scrgbClr r="0" g="0" b="0"/>
          </a:fillRef>
          <a:effectRef idx="0">
            <a:scrgbClr r="0" g="0" b="0"/>
          </a:effectRef>
          <a:fontRef idx="minor">
            <a:schemeClr val="lt1"/>
          </a:fontRef>
        </p:style>
        <p:txBody>
          <a:bodyPr wrap="none" lIns="0" tIns="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1200" cap="none" spc="0" normalizeH="0" baseline="0" noProof="0">
                <a:ln>
                  <a:noFill/>
                </a:ln>
                <a:solidFill>
                  <a:schemeClr val="accent4"/>
                </a:solidFill>
                <a:effectLst/>
                <a:uLnTx/>
                <a:uFillTx/>
                <a:latin typeface="Bw Modelica Medium" pitchFamily="2" charset="77"/>
              </a:rPr>
              <a:t>WHAT</a:t>
            </a:r>
            <a:endParaRPr kumimoji="0" lang="en-US" sz="2400" b="1" u="none" strike="noStrike" kern="1200" cap="none" spc="0" normalizeH="0" baseline="0" noProof="0">
              <a:ln>
                <a:noFill/>
              </a:ln>
              <a:solidFill>
                <a:schemeClr val="accent4"/>
              </a:solidFill>
              <a:effectLst/>
              <a:uLnTx/>
              <a:uFillTx/>
              <a:latin typeface="Bw Modelica Medium" pitchFamily="2" charset="77"/>
            </a:endParaRPr>
          </a:p>
        </p:txBody>
      </p:sp>
      <p:sp>
        <p:nvSpPr>
          <p:cNvPr id="27" name="Oval 26">
            <a:extLst>
              <a:ext uri="{FF2B5EF4-FFF2-40B4-BE49-F238E27FC236}">
                <a16:creationId xmlns:a16="http://schemas.microsoft.com/office/drawing/2014/main" id="{ECB53C02-B73B-744A-899A-A6DA158DD279}"/>
              </a:ext>
            </a:extLst>
          </p:cNvPr>
          <p:cNvSpPr/>
          <p:nvPr/>
        </p:nvSpPr>
        <p:spPr>
          <a:xfrm>
            <a:off x="3009774" y="4589987"/>
            <a:ext cx="1088136" cy="1088136"/>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a:solidFill>
                  <a:schemeClr val="accent1"/>
                </a:solidFill>
                <a:latin typeface="Bw Modelica Medium" pitchFamily="2" charset="77"/>
              </a:rPr>
              <a:t>WHO</a:t>
            </a:r>
            <a:endParaRPr lang="en-US" sz="1600">
              <a:solidFill>
                <a:schemeClr val="accent1"/>
              </a:solidFill>
              <a:latin typeface="Bw Modelica Medium" pitchFamily="2" charset="77"/>
            </a:endParaRPr>
          </a:p>
        </p:txBody>
      </p:sp>
      <p:sp>
        <p:nvSpPr>
          <p:cNvPr id="29" name="Text Placeholder 6">
            <a:extLst>
              <a:ext uri="{FF2B5EF4-FFF2-40B4-BE49-F238E27FC236}">
                <a16:creationId xmlns:a16="http://schemas.microsoft.com/office/drawing/2014/main" id="{B00BB3C3-92B1-784B-9A7E-2392F6D4129D}"/>
              </a:ext>
            </a:extLst>
          </p:cNvPr>
          <p:cNvSpPr txBox="1">
            <a:spLocks/>
          </p:cNvSpPr>
          <p:nvPr/>
        </p:nvSpPr>
        <p:spPr>
          <a:xfrm>
            <a:off x="370694" y="4563447"/>
            <a:ext cx="2545968" cy="997803"/>
          </a:xfrm>
          <a:prstGeom prst="rect">
            <a:avLst/>
          </a:prstGeom>
        </p:spPr>
        <p:txBody>
          <a:bodyPr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i="0" u="none" strike="noStrike" kern="1200" cap="none" spc="0" normalizeH="0" baseline="0" noProof="0">
                <a:ln>
                  <a:noFill/>
                </a:ln>
                <a:uLnTx/>
                <a:uFillTx/>
                <a:latin typeface="Bw Modelica Light" panose="020B0604020202020204" charset="0"/>
              </a:rPr>
              <a:t>Age, Gender, Income, </a:t>
            </a:r>
            <a:r>
              <a:rPr kumimoji="0" lang="en-US" sz="1050" u="none" strike="noStrike" kern="1200" cap="none" spc="0" normalizeH="0" baseline="0" noProof="0">
                <a:ln>
                  <a:noFill/>
                </a:ln>
                <a:uLnTx/>
                <a:uFillTx/>
                <a:latin typeface="Bw Modelica Light" panose="020B0604020202020204" charset="0"/>
              </a:rPr>
              <a:t>Credit Profile</a:t>
            </a:r>
            <a:r>
              <a:rPr kumimoji="0" lang="en-US" sz="1050" i="0" u="none" strike="noStrike" kern="1200" cap="none" spc="0" normalizeH="0" baseline="0" noProof="0">
                <a:ln>
                  <a:noFill/>
                </a:ln>
                <a:uLnTx/>
                <a:uFillTx/>
                <a:latin typeface="Bw Modelica Light" panose="020B0604020202020204" charset="0"/>
              </a:rPr>
              <a:t>, </a:t>
            </a:r>
            <a:r>
              <a:rPr kumimoji="0" lang="en-US" sz="1050" i="0" u="none" strike="noStrike" kern="1200" cap="none" spc="0" normalizeH="0" baseline="0" noProof="0" err="1">
                <a:ln>
                  <a:noFill/>
                </a:ln>
                <a:uLnTx/>
                <a:uFillTx/>
                <a:latin typeface="Bw Modelica Light" panose="020B0604020202020204" charset="0"/>
              </a:rPr>
              <a:t>Lifestage</a:t>
            </a:r>
            <a:r>
              <a:rPr kumimoji="0" lang="en-US" sz="1050" i="0" u="none" strike="noStrike" kern="1200" cap="none" spc="0" normalizeH="0" baseline="0" noProof="0">
                <a:ln>
                  <a:noFill/>
                </a:ln>
                <a:uLnTx/>
                <a:uFillTx/>
                <a:latin typeface="Bw Modelica Light" panose="020B0604020202020204" charset="0"/>
              </a:rPr>
              <a:t>, Children, Status, Ethnicity, </a:t>
            </a:r>
            <a:r>
              <a:rPr lang="en-US" sz="1050">
                <a:latin typeface="Bw Modelica Light" panose="020B0604020202020204" charset="0"/>
              </a:rPr>
              <a:t>Employment, Industry, Role, </a:t>
            </a:r>
            <a:r>
              <a:rPr kumimoji="0" lang="en-US" sz="1050" i="0" u="none" strike="noStrike" kern="1200" cap="none" spc="0" normalizeH="0" baseline="0" noProof="0">
                <a:ln>
                  <a:noFill/>
                </a:ln>
                <a:uLnTx/>
                <a:uFillTx/>
                <a:latin typeface="Bw Modelica Light" panose="020B0604020202020204" charset="0"/>
              </a:rPr>
              <a:t>State, DMA, Congressional District</a:t>
            </a:r>
          </a:p>
        </p:txBody>
      </p:sp>
      <p:sp>
        <p:nvSpPr>
          <p:cNvPr id="49" name="Text Placeholder 6">
            <a:extLst>
              <a:ext uri="{FF2B5EF4-FFF2-40B4-BE49-F238E27FC236}">
                <a16:creationId xmlns:a16="http://schemas.microsoft.com/office/drawing/2014/main" id="{0B4A8994-39B0-4AFA-9FB1-EE918D9A6942}"/>
              </a:ext>
            </a:extLst>
          </p:cNvPr>
          <p:cNvSpPr txBox="1">
            <a:spLocks/>
          </p:cNvSpPr>
          <p:nvPr/>
        </p:nvSpPr>
        <p:spPr>
          <a:xfrm>
            <a:off x="92608" y="1991675"/>
            <a:ext cx="2822791" cy="602001"/>
          </a:xfrm>
          <a:prstGeom prst="rect">
            <a:avLst/>
          </a:prstGeom>
        </p:spPr>
        <p:txBody>
          <a:bodyPr lIns="91440" tIns="45720" rIns="91440" bIns="45720" anchor="ct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i="0" u="none" strike="noStrike" kern="1200" cap="none" spc="0" normalizeH="0" baseline="0" noProof="0" dirty="0">
                <a:ln>
                  <a:noFill/>
                </a:ln>
                <a:uLnTx/>
                <a:uFillTx/>
                <a:latin typeface="Bw Modelica Light"/>
              </a:rPr>
              <a:t>Has Covid Changed Your Segments?</a:t>
            </a:r>
          </a:p>
          <a:p>
            <a:pPr marL="0" indent="0" algn="r">
              <a:lnSpc>
                <a:spcPct val="100000"/>
              </a:lnSpc>
              <a:spcBef>
                <a:spcPts val="0"/>
              </a:spcBef>
              <a:buNone/>
              <a:defRPr/>
            </a:pPr>
            <a:r>
              <a:rPr lang="en-US" sz="1050" dirty="0">
                <a:latin typeface="Bw Modelica Light"/>
              </a:rPr>
              <a:t>Has Inflation Changed Your Segments?</a:t>
            </a:r>
          </a:p>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050" dirty="0">
                <a:latin typeface="Bw Modelica Light"/>
              </a:rPr>
              <a:t>Who is ready / Who isn’t?</a:t>
            </a:r>
          </a:p>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050" i="0" u="none" strike="noStrike" kern="1200" cap="none" spc="0" normalizeH="0" baseline="0" noProof="0" dirty="0">
                <a:ln>
                  <a:noFill/>
                </a:ln>
                <a:uLnTx/>
                <a:uFillTx/>
                <a:latin typeface="Bw Modelica Light"/>
              </a:rPr>
              <a:t>How Long Will It Last by Segment?</a:t>
            </a:r>
            <a:endParaRPr lang="en-US" sz="1050" i="0" u="none" strike="noStrike" kern="1200" cap="none" spc="0" normalizeH="0" baseline="0" noProof="0" dirty="0">
              <a:ln>
                <a:noFill/>
              </a:ln>
              <a:uLnTx/>
              <a:uFillTx/>
              <a:latin typeface="Bw Modelica Light"/>
            </a:endParaRPr>
          </a:p>
        </p:txBody>
      </p:sp>
      <p:sp>
        <p:nvSpPr>
          <p:cNvPr id="50" name="Oval 49">
            <a:extLst>
              <a:ext uri="{FF2B5EF4-FFF2-40B4-BE49-F238E27FC236}">
                <a16:creationId xmlns:a16="http://schemas.microsoft.com/office/drawing/2014/main" id="{949BAB1E-47C4-469D-9C47-7B84F652354D}"/>
              </a:ext>
            </a:extLst>
          </p:cNvPr>
          <p:cNvSpPr/>
          <p:nvPr/>
        </p:nvSpPr>
        <p:spPr>
          <a:xfrm>
            <a:off x="2983583" y="1812724"/>
            <a:ext cx="1088136" cy="1084211"/>
          </a:xfrm>
          <a:prstGeom prst="ellipse">
            <a:avLst/>
          </a:prstGeom>
          <a:solidFill>
            <a:schemeClr val="bg1"/>
          </a:solidFill>
          <a:ln>
            <a:solidFill>
              <a:schemeClr val="accent6"/>
            </a:solidFill>
          </a:ln>
        </p:spPr>
        <p:style>
          <a:lnRef idx="0">
            <a:scrgbClr r="0" g="0" b="0"/>
          </a:lnRef>
          <a:fillRef idx="0">
            <a:scrgbClr r="0" g="0" b="0"/>
          </a:fillRef>
          <a:effectRef idx="0">
            <a:scrgbClr r="0" g="0" b="0"/>
          </a:effectRef>
          <a:fontRef idx="minor">
            <a:schemeClr val="lt1"/>
          </a:fontRef>
        </p:style>
        <p:txBody>
          <a:bodyPr wrap="none" lIns="0" rIns="0" bIns="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Bw Modelica"/>
              <a:ea typeface="+mn-ea"/>
              <a:cs typeface="+mn-cs"/>
            </a:endParaRPr>
          </a:p>
        </p:txBody>
      </p:sp>
      <p:sp>
        <p:nvSpPr>
          <p:cNvPr id="11" name="TextBox 10">
            <a:extLst>
              <a:ext uri="{FF2B5EF4-FFF2-40B4-BE49-F238E27FC236}">
                <a16:creationId xmlns:a16="http://schemas.microsoft.com/office/drawing/2014/main" id="{B59660E6-818F-F74C-ADBF-1EDECB126CD2}"/>
              </a:ext>
            </a:extLst>
          </p:cNvPr>
          <p:cNvSpPr txBox="1"/>
          <p:nvPr/>
        </p:nvSpPr>
        <p:spPr>
          <a:xfrm>
            <a:off x="2971226" y="2057555"/>
            <a:ext cx="1117155" cy="584775"/>
          </a:xfrm>
          <a:prstGeom prst="rect">
            <a:avLst/>
          </a:prstGeom>
          <a:noFill/>
        </p:spPr>
        <p:txBody>
          <a:bodyPr wrap="square" rtlCol="0">
            <a:spAutoFit/>
          </a:bodyPr>
          <a:lstStyle/>
          <a:p>
            <a:pPr algn="ctr"/>
            <a:r>
              <a:rPr lang="en-US" sz="1600" b="1" dirty="0">
                <a:solidFill>
                  <a:schemeClr val="accent6"/>
                </a:solidFill>
                <a:latin typeface="Bw Modelica Medium" pitchFamily="2" charset="77"/>
              </a:rPr>
              <a:t>RECENT EVENTS</a:t>
            </a:r>
          </a:p>
        </p:txBody>
      </p:sp>
      <p:cxnSp>
        <p:nvCxnSpPr>
          <p:cNvPr id="57" name="Elbow Connector 56">
            <a:extLst>
              <a:ext uri="{FF2B5EF4-FFF2-40B4-BE49-F238E27FC236}">
                <a16:creationId xmlns:a16="http://schemas.microsoft.com/office/drawing/2014/main" id="{479F2FFB-4DDB-AC4C-9941-128854364268}"/>
              </a:ext>
            </a:extLst>
          </p:cNvPr>
          <p:cNvCxnSpPr>
            <a:cxnSpLocks/>
          </p:cNvCxnSpPr>
          <p:nvPr/>
        </p:nvCxnSpPr>
        <p:spPr>
          <a:xfrm>
            <a:off x="4088381" y="2325697"/>
            <a:ext cx="1581851" cy="942811"/>
          </a:xfrm>
          <a:prstGeom prst="bentConnector3">
            <a:avLst>
              <a:gd name="adj1" fmla="val 98455"/>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1" name="Elbow Connector 70">
            <a:extLst>
              <a:ext uri="{FF2B5EF4-FFF2-40B4-BE49-F238E27FC236}">
                <a16:creationId xmlns:a16="http://schemas.microsoft.com/office/drawing/2014/main" id="{C5C99570-5309-FD49-B2E8-CDC805313781}"/>
              </a:ext>
            </a:extLst>
          </p:cNvPr>
          <p:cNvCxnSpPr>
            <a:cxnSpLocks/>
          </p:cNvCxnSpPr>
          <p:nvPr/>
        </p:nvCxnSpPr>
        <p:spPr>
          <a:xfrm rot="10800000" flipV="1">
            <a:off x="5985210" y="2325696"/>
            <a:ext cx="1609991" cy="812799"/>
          </a:xfrm>
          <a:prstGeom prst="bentConnector3">
            <a:avLst>
              <a:gd name="adj1" fmla="val 101784"/>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5" name="Elbow Connector 74">
            <a:extLst>
              <a:ext uri="{FF2B5EF4-FFF2-40B4-BE49-F238E27FC236}">
                <a16:creationId xmlns:a16="http://schemas.microsoft.com/office/drawing/2014/main" id="{619FC452-D184-D549-BFC9-39827FD64817}"/>
              </a:ext>
            </a:extLst>
          </p:cNvPr>
          <p:cNvCxnSpPr>
            <a:cxnSpLocks/>
          </p:cNvCxnSpPr>
          <p:nvPr/>
        </p:nvCxnSpPr>
        <p:spPr>
          <a:xfrm>
            <a:off x="6204121" y="4589962"/>
            <a:ext cx="1391077" cy="598577"/>
          </a:xfrm>
          <a:prstGeom prst="bentConnector3">
            <a:avLst>
              <a:gd name="adj1" fmla="val 1667"/>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0977F057-3D4F-4945-BA24-BB464AE174FD}"/>
              </a:ext>
            </a:extLst>
          </p:cNvPr>
          <p:cNvSpPr txBox="1"/>
          <p:nvPr/>
        </p:nvSpPr>
        <p:spPr>
          <a:xfrm>
            <a:off x="990600" y="5812339"/>
            <a:ext cx="10427043" cy="646331"/>
          </a:xfrm>
          <a:prstGeom prst="rect">
            <a:avLst/>
          </a:prstGeom>
          <a:noFill/>
        </p:spPr>
        <p:txBody>
          <a:bodyPr wrap="square" lIns="91440" tIns="45720" rIns="91440" bIns="45720" anchor="t">
            <a:spAutoFit/>
          </a:bodyPr>
          <a:lstStyle/>
          <a:p>
            <a:pPr algn="ctr"/>
            <a:r>
              <a:rPr lang="en-US" sz="1800">
                <a:latin typeface="Bw Modelica Light"/>
              </a:rPr>
              <a:t>The </a:t>
            </a:r>
            <a:r>
              <a:rPr lang="en-US">
                <a:solidFill>
                  <a:schemeClr val="accent1"/>
                </a:solidFill>
                <a:latin typeface="Bw Modelica"/>
              </a:rPr>
              <a:t>intelligence &amp; data </a:t>
            </a:r>
            <a:r>
              <a:rPr lang="en-US" sz="1800">
                <a:latin typeface="Bw Modelica Light"/>
              </a:rPr>
              <a:t>you need to deliver </a:t>
            </a:r>
            <a:r>
              <a:rPr lang="en-US" sz="1800">
                <a:solidFill>
                  <a:schemeClr val="accent1"/>
                </a:solidFill>
              </a:rPr>
              <a:t>personalized </a:t>
            </a:r>
            <a:r>
              <a:rPr lang="en-US" sz="1800">
                <a:latin typeface="Bw Modelica Light"/>
              </a:rPr>
              <a:t>marketing that </a:t>
            </a:r>
            <a:r>
              <a:rPr lang="en-US" sz="1800">
                <a:solidFill>
                  <a:schemeClr val="accent1"/>
                </a:solidFill>
              </a:rPr>
              <a:t>RESONATES</a:t>
            </a:r>
            <a:r>
              <a:rPr lang="en-US">
                <a:solidFill>
                  <a:schemeClr val="accent1"/>
                </a:solidFill>
              </a:rPr>
              <a:t> at scale </a:t>
            </a:r>
            <a:r>
              <a:rPr lang="en-US">
                <a:solidFill>
                  <a:schemeClr val="tx1">
                    <a:lumMod val="75000"/>
                    <a:lumOff val="25000"/>
                  </a:schemeClr>
                </a:solidFill>
              </a:rPr>
              <a:t>across channels</a:t>
            </a:r>
          </a:p>
        </p:txBody>
      </p:sp>
      <p:cxnSp>
        <p:nvCxnSpPr>
          <p:cNvPr id="36" name="Straight Connector 35">
            <a:extLst>
              <a:ext uri="{FF2B5EF4-FFF2-40B4-BE49-F238E27FC236}">
                <a16:creationId xmlns:a16="http://schemas.microsoft.com/office/drawing/2014/main" id="{E7ED51AE-3F5D-184C-97C2-76810FBBABDC}"/>
              </a:ext>
            </a:extLst>
          </p:cNvPr>
          <p:cNvCxnSpPr>
            <a:cxnSpLocks/>
          </p:cNvCxnSpPr>
          <p:nvPr/>
        </p:nvCxnSpPr>
        <p:spPr>
          <a:xfrm>
            <a:off x="6204121" y="3735560"/>
            <a:ext cx="1402487" cy="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60A29EB-5413-C749-8F2B-30626E8838AE}"/>
              </a:ext>
            </a:extLst>
          </p:cNvPr>
          <p:cNvCxnSpPr>
            <a:cxnSpLocks/>
          </p:cNvCxnSpPr>
          <p:nvPr/>
        </p:nvCxnSpPr>
        <p:spPr>
          <a:xfrm>
            <a:off x="4084463" y="3735560"/>
            <a:ext cx="1247097"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2" name="Elbow Connector 51">
            <a:extLst>
              <a:ext uri="{FF2B5EF4-FFF2-40B4-BE49-F238E27FC236}">
                <a16:creationId xmlns:a16="http://schemas.microsoft.com/office/drawing/2014/main" id="{F283D800-EA44-EB48-AA36-2DB3E6D045A3}"/>
              </a:ext>
            </a:extLst>
          </p:cNvPr>
          <p:cNvCxnSpPr>
            <a:cxnSpLocks/>
          </p:cNvCxnSpPr>
          <p:nvPr/>
        </p:nvCxnSpPr>
        <p:spPr>
          <a:xfrm flipH="1">
            <a:off x="4097910" y="4589962"/>
            <a:ext cx="1391077" cy="598577"/>
          </a:xfrm>
          <a:prstGeom prst="bentConnector3">
            <a:avLst>
              <a:gd name="adj1" fmla="val 1667"/>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FB319D40-D0EF-2D49-A13A-BEAA1BBB7505}"/>
              </a:ext>
            </a:extLst>
          </p:cNvPr>
          <p:cNvGrpSpPr/>
          <p:nvPr/>
        </p:nvGrpSpPr>
        <p:grpSpPr>
          <a:xfrm>
            <a:off x="3951372" y="2539986"/>
            <a:ext cx="3670017" cy="2478300"/>
            <a:chOff x="-1172164" y="1328127"/>
            <a:chExt cx="6399862" cy="4156781"/>
          </a:xfrm>
        </p:grpSpPr>
        <p:grpSp>
          <p:nvGrpSpPr>
            <p:cNvPr id="26" name="Group 25">
              <a:extLst>
                <a:ext uri="{FF2B5EF4-FFF2-40B4-BE49-F238E27FC236}">
                  <a16:creationId xmlns:a16="http://schemas.microsoft.com/office/drawing/2014/main" id="{10154854-1DC9-DF46-A6D5-7CDC445FFF79}"/>
                </a:ext>
              </a:extLst>
            </p:cNvPr>
            <p:cNvGrpSpPr/>
            <p:nvPr/>
          </p:nvGrpSpPr>
          <p:grpSpPr>
            <a:xfrm>
              <a:off x="-1172164" y="1328127"/>
              <a:ext cx="6399862" cy="4156781"/>
              <a:chOff x="637439" y="-585216"/>
              <a:chExt cx="13301319" cy="7871131"/>
            </a:xfrm>
          </p:grpSpPr>
          <p:grpSp>
            <p:nvGrpSpPr>
              <p:cNvPr id="39" name="Group 38">
                <a:extLst>
                  <a:ext uri="{FF2B5EF4-FFF2-40B4-BE49-F238E27FC236}">
                    <a16:creationId xmlns:a16="http://schemas.microsoft.com/office/drawing/2014/main" id="{7DD3591D-ED59-264F-AA0E-BCAA3CBA42D5}"/>
                  </a:ext>
                </a:extLst>
              </p:cNvPr>
              <p:cNvGrpSpPr/>
              <p:nvPr/>
            </p:nvGrpSpPr>
            <p:grpSpPr>
              <a:xfrm>
                <a:off x="637439" y="-585216"/>
                <a:ext cx="13301319" cy="7871131"/>
                <a:chOff x="1017503" y="-532386"/>
                <a:chExt cx="12071090" cy="7143136"/>
              </a:xfrm>
            </p:grpSpPr>
            <p:pic>
              <p:nvPicPr>
                <p:cNvPr id="41" name="Picture 40">
                  <a:extLst>
                    <a:ext uri="{FF2B5EF4-FFF2-40B4-BE49-F238E27FC236}">
                      <a16:creationId xmlns:a16="http://schemas.microsoft.com/office/drawing/2014/main" id="{32DD98AD-3D24-EB4B-84A9-4187A011A05D}"/>
                    </a:ext>
                  </a:extLst>
                </p:cNvPr>
                <p:cNvPicPr>
                  <a:picLocks noChangeAspect="1"/>
                </p:cNvPicPr>
                <p:nvPr/>
              </p:nvPicPr>
              <p:blipFill>
                <a:blip r:embed="rId5" cstate="email">
                  <a:extLst>
                    <a:ext uri="{28A0092B-C50C-407E-A947-70E740481C1C}">
                      <a14:useLocalDpi xmlns:a14="http://schemas.microsoft.com/office/drawing/2010/main"/>
                    </a:ext>
                  </a:extLst>
                </a:blip>
                <a:srcRect/>
                <a:stretch/>
              </p:blipFill>
              <p:spPr>
                <a:xfrm>
                  <a:off x="1017503" y="-532386"/>
                  <a:ext cx="12071090" cy="7143136"/>
                </a:xfrm>
                <a:prstGeom prst="rect">
                  <a:avLst/>
                </a:prstGeom>
                <a:effectLst/>
              </p:spPr>
            </p:pic>
            <p:sp>
              <p:nvSpPr>
                <p:cNvPr id="42" name="Rectangle 41">
                  <a:extLst>
                    <a:ext uri="{FF2B5EF4-FFF2-40B4-BE49-F238E27FC236}">
                      <a16:creationId xmlns:a16="http://schemas.microsoft.com/office/drawing/2014/main" id="{AB965904-204F-5B4D-BE70-48B764A9C88E}"/>
                    </a:ext>
                  </a:extLst>
                </p:cNvPr>
                <p:cNvSpPr/>
                <p:nvPr/>
              </p:nvSpPr>
              <p:spPr>
                <a:xfrm>
                  <a:off x="4210922" y="1220526"/>
                  <a:ext cx="6827344" cy="3663765"/>
                </a:xfrm>
                <a:prstGeom prst="rect">
                  <a:avLst/>
                </a:prstGeom>
                <a:solidFill>
                  <a:srgbClr val="EFED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Raleway" panose="020B0503030101060003" pitchFamily="34" charset="77"/>
                  </a:endParaRPr>
                </a:p>
              </p:txBody>
            </p:sp>
            <p:pic>
              <p:nvPicPr>
                <p:cNvPr id="43" name="Picture 42">
                  <a:extLst>
                    <a:ext uri="{FF2B5EF4-FFF2-40B4-BE49-F238E27FC236}">
                      <a16:creationId xmlns:a16="http://schemas.microsoft.com/office/drawing/2014/main" id="{90FBC587-5A73-7343-8CDE-A5D345A71723}"/>
                    </a:ext>
                  </a:extLst>
                </p:cNvPr>
                <p:cNvPicPr>
                  <a:picLocks noChangeAspect="1"/>
                </p:cNvPicPr>
                <p:nvPr/>
              </p:nvPicPr>
              <p:blipFill>
                <a:blip r:embed="rId6" cstate="email">
                  <a:extLst>
                    <a:ext uri="{28A0092B-C50C-407E-A947-70E740481C1C}">
                      <a14:useLocalDpi xmlns:a14="http://schemas.microsoft.com/office/drawing/2010/main"/>
                    </a:ext>
                  </a:extLst>
                </a:blip>
                <a:srcRect/>
                <a:stretch/>
              </p:blipFill>
              <p:spPr>
                <a:xfrm>
                  <a:off x="3097949" y="533141"/>
                  <a:ext cx="7940317" cy="490756"/>
                </a:xfrm>
                <a:prstGeom prst="rect">
                  <a:avLst/>
                </a:prstGeom>
              </p:spPr>
            </p:pic>
            <p:pic>
              <p:nvPicPr>
                <p:cNvPr id="44" name="Picture 43">
                  <a:extLst>
                    <a:ext uri="{FF2B5EF4-FFF2-40B4-BE49-F238E27FC236}">
                      <a16:creationId xmlns:a16="http://schemas.microsoft.com/office/drawing/2014/main" id="{DDCAA69F-A7B5-474C-8F0C-96E47FFD801C}"/>
                    </a:ext>
                  </a:extLst>
                </p:cNvPr>
                <p:cNvPicPr>
                  <a:picLocks noChangeAspect="1"/>
                </p:cNvPicPr>
                <p:nvPr/>
              </p:nvPicPr>
              <p:blipFill>
                <a:blip r:embed="rId7" cstate="email">
                  <a:extLst>
                    <a:ext uri="{28A0092B-C50C-407E-A947-70E740481C1C}">
                      <a14:useLocalDpi xmlns:a14="http://schemas.microsoft.com/office/drawing/2010/main"/>
                    </a:ext>
                  </a:extLst>
                </a:blip>
                <a:srcRect/>
                <a:stretch/>
              </p:blipFill>
              <p:spPr>
                <a:xfrm>
                  <a:off x="4642715" y="1008218"/>
                  <a:ext cx="6395551" cy="257840"/>
                </a:xfrm>
                <a:prstGeom prst="rect">
                  <a:avLst/>
                </a:prstGeom>
              </p:spPr>
            </p:pic>
          </p:grpSp>
          <p:pic>
            <p:nvPicPr>
              <p:cNvPr id="40" name="Picture 39">
                <a:extLst>
                  <a:ext uri="{FF2B5EF4-FFF2-40B4-BE49-F238E27FC236}">
                    <a16:creationId xmlns:a16="http://schemas.microsoft.com/office/drawing/2014/main" id="{FE5721EB-18B7-6144-AC12-B869CA20A83F}"/>
                  </a:ext>
                </a:extLst>
              </p:cNvPr>
              <p:cNvPicPr>
                <a:picLocks noChangeAspect="1"/>
              </p:cNvPicPr>
              <p:nvPr/>
            </p:nvPicPr>
            <p:blipFill>
              <a:blip r:embed="rId8" cstate="email">
                <a:extLst>
                  <a:ext uri="{28A0092B-C50C-407E-A947-70E740481C1C}">
                    <a14:useLocalDpi xmlns:a14="http://schemas.microsoft.com/office/drawing/2010/main"/>
                  </a:ext>
                </a:extLst>
              </a:blip>
              <a:srcRect/>
              <a:stretch/>
            </p:blipFill>
            <p:spPr>
              <a:xfrm>
                <a:off x="2938247" y="1128019"/>
                <a:ext cx="1698732" cy="4278287"/>
              </a:xfrm>
              <a:prstGeom prst="rect">
                <a:avLst/>
              </a:prstGeom>
            </p:spPr>
          </p:pic>
        </p:grpSp>
        <p:pic>
          <p:nvPicPr>
            <p:cNvPr id="38" name="Picture 37">
              <a:extLst>
                <a:ext uri="{FF2B5EF4-FFF2-40B4-BE49-F238E27FC236}">
                  <a16:creationId xmlns:a16="http://schemas.microsoft.com/office/drawing/2014/main" id="{C4715420-0D92-6942-9AA0-6F565C233F29}"/>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127540" y="1876963"/>
              <a:ext cx="4306282" cy="2764105"/>
            </a:xfrm>
            <a:prstGeom prst="rect">
              <a:avLst/>
            </a:prstGeom>
          </p:spPr>
        </p:pic>
      </p:grpSp>
      <p:sp>
        <p:nvSpPr>
          <p:cNvPr id="45" name="Text Placeholder 2">
            <a:extLst>
              <a:ext uri="{FF2B5EF4-FFF2-40B4-BE49-F238E27FC236}">
                <a16:creationId xmlns:a16="http://schemas.microsoft.com/office/drawing/2014/main" id="{B054BC63-82DF-424E-ADEA-60E8E40F9D3B}"/>
              </a:ext>
            </a:extLst>
          </p:cNvPr>
          <p:cNvSpPr txBox="1">
            <a:spLocks/>
          </p:cNvSpPr>
          <p:nvPr/>
        </p:nvSpPr>
        <p:spPr>
          <a:xfrm>
            <a:off x="545511" y="338347"/>
            <a:ext cx="11317220" cy="544315"/>
          </a:xfrm>
          <a:prstGeom prst="rect">
            <a:avLst/>
          </a:prstGeom>
        </p:spPr>
        <p:txBody>
          <a:bodyPr lIns="91440" tIns="45720" rIns="91440" bIns="45720" anchor="t"/>
          <a:lstStyle>
            <a:lvl1pPr marL="0" indent="0" algn="l" defTabSz="914400" rtl="0" eaLnBrk="1" latinLnBrk="0" hangingPunct="1">
              <a:lnSpc>
                <a:spcPct val="90000"/>
              </a:lnSpc>
              <a:spcBef>
                <a:spcPts val="1000"/>
              </a:spcBef>
              <a:buFont typeface="Arial" panose="020B0604020202020204" pitchFamily="34" charset="0"/>
              <a:buNone/>
              <a:defRPr sz="2000" b="0" i="0" kern="1000" spc="60">
                <a:solidFill>
                  <a:srgbClr val="3E3E3E"/>
                </a:solidFill>
                <a:latin typeface="Bw Modelica" panose="00000600000000000000" pitchFamily="50" charset="0"/>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Open Sans Light" panose="020B0306030504020204" pitchFamily="34" charset="0"/>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800" dirty="0">
                <a:solidFill>
                  <a:schemeClr val="accent1"/>
                </a:solidFill>
                <a:latin typeface="Bw Modelica Light"/>
                <a:ea typeface="Roboto"/>
              </a:rPr>
              <a:t>DYNAMIC, ALWAYS-ON VIEW OF YOUR CUSTOMERS</a:t>
            </a:r>
          </a:p>
        </p:txBody>
      </p:sp>
      <p:sp>
        <p:nvSpPr>
          <p:cNvPr id="3" name="TextBox 2">
            <a:extLst>
              <a:ext uri="{FF2B5EF4-FFF2-40B4-BE49-F238E27FC236}">
                <a16:creationId xmlns:a16="http://schemas.microsoft.com/office/drawing/2014/main" id="{1D0A27A0-6C1A-D1B3-1D3C-416F2057950E}"/>
              </a:ext>
            </a:extLst>
          </p:cNvPr>
          <p:cNvSpPr txBox="1"/>
          <p:nvPr/>
        </p:nvSpPr>
        <p:spPr>
          <a:xfrm>
            <a:off x="4708011" y="4793048"/>
            <a:ext cx="2311851" cy="307777"/>
          </a:xfrm>
          <a:prstGeom prst="rect">
            <a:avLst/>
          </a:prstGeom>
          <a:solidFill>
            <a:schemeClr val="bg1"/>
          </a:solidFill>
        </p:spPr>
        <p:txBody>
          <a:bodyPr wrap="square" rtlCol="0">
            <a:spAutoFit/>
          </a:bodyPr>
          <a:lstStyle/>
          <a:p>
            <a:r>
              <a:rPr lang="en-US" sz="1400"/>
              <a:t>+ Any Custom Attribute</a:t>
            </a:r>
          </a:p>
        </p:txBody>
      </p:sp>
      <p:sp>
        <p:nvSpPr>
          <p:cNvPr id="46" name="Text Placeholder 5">
            <a:extLst>
              <a:ext uri="{FF2B5EF4-FFF2-40B4-BE49-F238E27FC236}">
                <a16:creationId xmlns:a16="http://schemas.microsoft.com/office/drawing/2014/main" id="{3F5137E8-71FE-A06C-63ED-2ECD8F9D611A}"/>
              </a:ext>
            </a:extLst>
          </p:cNvPr>
          <p:cNvSpPr txBox="1">
            <a:spLocks/>
          </p:cNvSpPr>
          <p:nvPr/>
        </p:nvSpPr>
        <p:spPr>
          <a:xfrm>
            <a:off x="775289" y="758702"/>
            <a:ext cx="10871200" cy="635000"/>
          </a:xfrm>
          <a:prstGeom prst="rect">
            <a:avLst/>
          </a:prstGeom>
        </p:spPr>
        <p:txBody>
          <a:bodyPr vert="horz" lIns="365760" tIns="45720" rIns="365760" bIns="4572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3600" b="0" i="0" kern="1000" cap="all" spc="0" baseline="0">
                <a:solidFill>
                  <a:schemeClr val="accent1"/>
                </a:solidFill>
                <a:latin typeface="Bw Modelica Light" pitchFamily="2" charset="77"/>
                <a:ea typeface="Roboto" panose="02000000000000000000" pitchFamily="2" charset="0"/>
                <a:cs typeface="Bw Modelica" panose="00000600000000000000" pitchFamily="50" charset="0"/>
              </a:defRPr>
            </a:lvl1pPr>
            <a:lvl2pPr marL="457200" indent="0" algn="l" defTabSz="914400" rtl="0" eaLnBrk="1" latinLnBrk="0" hangingPunct="1">
              <a:lnSpc>
                <a:spcPct val="90000"/>
              </a:lnSpc>
              <a:spcBef>
                <a:spcPts val="500"/>
              </a:spcBef>
              <a:buFont typeface="Arial" panose="020B0604020202020204" pitchFamily="34" charset="0"/>
              <a:buNone/>
              <a:defRPr sz="2400" b="1" i="0" kern="1200">
                <a:solidFill>
                  <a:schemeClr val="bg1"/>
                </a:solidFill>
                <a:latin typeface="Bw Modelica Medium" pitchFamily="2" charset="77"/>
                <a:ea typeface="Open Sans Light" panose="020B0306030504020204" pitchFamily="34" charset="0"/>
                <a:cs typeface="Open Sans Light" panose="020B0306030504020204" pitchFamily="34" charset="0"/>
              </a:defRPr>
            </a:lvl2pPr>
            <a:lvl3pPr marL="914400" indent="0" algn="l" defTabSz="914400" rtl="0" eaLnBrk="1" latinLnBrk="0" hangingPunct="1">
              <a:lnSpc>
                <a:spcPct val="90000"/>
              </a:lnSpc>
              <a:spcBef>
                <a:spcPts val="500"/>
              </a:spcBef>
              <a:buFont typeface="Arial" panose="020B0604020202020204" pitchFamily="34" charset="0"/>
              <a:buNone/>
              <a:defRPr sz="2000" b="1" i="0" kern="1200">
                <a:solidFill>
                  <a:schemeClr val="bg1"/>
                </a:solidFill>
                <a:latin typeface="Bw Modelica Medium" pitchFamily="2" charset="77"/>
                <a:ea typeface="Open Sans Light" panose="020B0306030504020204" pitchFamily="34" charset="0"/>
                <a:cs typeface="Open Sans Light" panose="020B0306030504020204" pitchFamily="34" charset="0"/>
              </a:defRPr>
            </a:lvl3pPr>
            <a:lvl4pPr marL="1371600" indent="0" algn="l" defTabSz="914400" rtl="0" eaLnBrk="1" latinLnBrk="0" hangingPunct="1">
              <a:lnSpc>
                <a:spcPct val="90000"/>
              </a:lnSpc>
              <a:spcBef>
                <a:spcPts val="500"/>
              </a:spcBef>
              <a:buFont typeface="Arial" panose="020B0604020202020204" pitchFamily="34" charset="0"/>
              <a:buNone/>
              <a:defRPr sz="1800" b="1" i="0" kern="1200">
                <a:solidFill>
                  <a:schemeClr val="bg1"/>
                </a:solidFill>
                <a:latin typeface="Bw Modelica Medium" pitchFamily="2" charset="77"/>
                <a:ea typeface="Open Sans Light" panose="020B0306030504020204" pitchFamily="34" charset="0"/>
                <a:cs typeface="Open Sans Light" panose="020B0306030504020204" pitchFamily="34" charset="0"/>
              </a:defRPr>
            </a:lvl4pPr>
            <a:lvl5pPr marL="1828800" indent="0" algn="l" defTabSz="914400" rtl="0" eaLnBrk="1" latinLnBrk="0" hangingPunct="1">
              <a:lnSpc>
                <a:spcPct val="90000"/>
              </a:lnSpc>
              <a:spcBef>
                <a:spcPts val="500"/>
              </a:spcBef>
              <a:buFont typeface="Arial" panose="020B0604020202020204" pitchFamily="34" charset="0"/>
              <a:buNone/>
              <a:defRPr sz="1800" b="1" i="0" kern="1200">
                <a:solidFill>
                  <a:schemeClr val="bg1"/>
                </a:solidFill>
                <a:latin typeface="Bw Modelica Medium" pitchFamily="2" charset="77"/>
                <a:ea typeface="Open Sans Light" panose="020B0306030504020204" pitchFamily="34" charset="0"/>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cap="none" dirty="0">
                <a:solidFill>
                  <a:schemeClr val="tx1"/>
                </a:solidFill>
                <a:latin typeface="Bw Modelica Light"/>
                <a:ea typeface="Roboto"/>
              </a:rPr>
              <a:t>230M Individual Profiles Updated Nightly</a:t>
            </a:r>
          </a:p>
        </p:txBody>
      </p:sp>
    </p:spTree>
    <p:extLst>
      <p:ext uri="{BB962C8B-B14F-4D97-AF65-F5344CB8AC3E}">
        <p14:creationId xmlns:p14="http://schemas.microsoft.com/office/powerpoint/2010/main" val="409037900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A9E4DE0A-C976-4875-9CF3-AB27F7833ADD}"/>
              </a:ext>
            </a:extLst>
          </p:cNvPr>
          <p:cNvSpPr>
            <a:spLocks noGrp="1"/>
          </p:cNvSpPr>
          <p:nvPr>
            <p:ph type="body" sz="quarter" idx="20"/>
          </p:nvPr>
        </p:nvSpPr>
        <p:spPr>
          <a:xfrm>
            <a:off x="3143250" y="2855671"/>
            <a:ext cx="8858250" cy="2566445"/>
          </a:xfrm>
        </p:spPr>
        <p:txBody>
          <a:bodyPr>
            <a:normAutofit/>
          </a:bodyPr>
          <a:lstStyle/>
          <a:p>
            <a:pPr marL="91440" indent="0">
              <a:lnSpc>
                <a:spcPct val="120000"/>
              </a:lnSpc>
              <a:buNone/>
            </a:pPr>
            <a:r>
              <a:rPr lang="en-US" sz="1400" b="1" dirty="0">
                <a:latin typeface="Bw Modelica Light"/>
                <a:ea typeface="Roboto"/>
              </a:rPr>
              <a:t>Drive growth at all stages of the customer lifecycle by understanding what matters most to your most valuable audiences through signals outside your firewall.</a:t>
            </a:r>
            <a:endParaRPr lang="en-US" sz="1400" b="1" dirty="0">
              <a:ea typeface="Roboto"/>
            </a:endParaRPr>
          </a:p>
          <a:p>
            <a:pPr marL="0" indent="0">
              <a:buNone/>
            </a:pPr>
            <a:endParaRPr lang="en-US" sz="1400" dirty="0">
              <a:latin typeface="Bw Modelica Light"/>
              <a:ea typeface="Roboto"/>
            </a:endParaRPr>
          </a:p>
          <a:p>
            <a:r>
              <a:rPr lang="en-US" sz="1400" dirty="0">
                <a:latin typeface="Bw Modelica Light"/>
                <a:ea typeface="Roboto"/>
              </a:rPr>
              <a:t>Reduce dependency on slow and expensive research studies</a:t>
            </a:r>
          </a:p>
          <a:p>
            <a:r>
              <a:rPr lang="en-US" sz="1400" dirty="0">
                <a:latin typeface="Bw Modelica Light"/>
                <a:ea typeface="Roboto"/>
              </a:rPr>
              <a:t>Acquire new customers through more effective and personalized messaging &amp; targeting</a:t>
            </a:r>
            <a:endParaRPr lang="en-US" dirty="0"/>
          </a:p>
          <a:p>
            <a:r>
              <a:rPr lang="en-US" sz="1400" dirty="0">
                <a:latin typeface="Bw Modelica Light"/>
                <a:ea typeface="Roboto"/>
              </a:rPr>
              <a:t>Reduce churn by understanding who is likely to switch and why</a:t>
            </a:r>
          </a:p>
          <a:p>
            <a:r>
              <a:rPr lang="en-US" sz="1400" dirty="0">
                <a:latin typeface="Bw Modelica Light"/>
                <a:ea typeface="Roboto"/>
              </a:rPr>
              <a:t>Increase customer lifetime value by finding the right upsell opportunities</a:t>
            </a:r>
          </a:p>
          <a:p>
            <a:r>
              <a:rPr lang="en-US" sz="1400" dirty="0">
                <a:latin typeface="Bw Modelica Light"/>
                <a:ea typeface="Roboto"/>
              </a:rPr>
              <a:t>Continuously report, monitor and optimize towards your strategic segments</a:t>
            </a:r>
          </a:p>
          <a:p>
            <a:endParaRPr lang="en-US" sz="1400" dirty="0">
              <a:latin typeface="Bw Modelica Light"/>
              <a:ea typeface="Roboto"/>
            </a:endParaRPr>
          </a:p>
        </p:txBody>
      </p:sp>
      <p:sp>
        <p:nvSpPr>
          <p:cNvPr id="3" name="Text Placeholder 2">
            <a:extLst>
              <a:ext uri="{FF2B5EF4-FFF2-40B4-BE49-F238E27FC236}">
                <a16:creationId xmlns:a16="http://schemas.microsoft.com/office/drawing/2014/main" id="{2BE8E47C-EE98-49F5-A66E-5118E5EB62FC}"/>
              </a:ext>
            </a:extLst>
          </p:cNvPr>
          <p:cNvSpPr>
            <a:spLocks noGrp="1"/>
          </p:cNvSpPr>
          <p:nvPr>
            <p:ph type="body" sz="quarter" idx="21"/>
          </p:nvPr>
        </p:nvSpPr>
        <p:spPr>
          <a:xfrm>
            <a:off x="1700863" y="868256"/>
            <a:ext cx="9267619" cy="697396"/>
          </a:xfrm>
        </p:spPr>
        <p:txBody>
          <a:bodyPr/>
          <a:lstStyle/>
          <a:p>
            <a:pPr algn="ctr"/>
            <a:r>
              <a:rPr lang="en-US" cap="none">
                <a:solidFill>
                  <a:schemeClr val="tx1"/>
                </a:solidFill>
                <a:latin typeface="Bw Modelica Light"/>
                <a:ea typeface="Roboto"/>
              </a:rPr>
              <a:t>Performance Matters</a:t>
            </a:r>
          </a:p>
          <a:p>
            <a:pPr algn="ctr"/>
            <a:r>
              <a:rPr lang="en-US" sz="1800" cap="none">
                <a:solidFill>
                  <a:schemeClr val="tx1">
                    <a:lumMod val="50000"/>
                    <a:lumOff val="50000"/>
                  </a:schemeClr>
                </a:solidFill>
                <a:latin typeface="Bw Modelica Light"/>
                <a:ea typeface="Roboto"/>
              </a:rPr>
              <a:t>Proven to increase speed, engagement, efficiency, &amp; ROI</a:t>
            </a:r>
          </a:p>
        </p:txBody>
      </p:sp>
      <p:sp>
        <p:nvSpPr>
          <p:cNvPr id="4" name="TextBox 3">
            <a:extLst>
              <a:ext uri="{FF2B5EF4-FFF2-40B4-BE49-F238E27FC236}">
                <a16:creationId xmlns:a16="http://schemas.microsoft.com/office/drawing/2014/main" id="{BBE97956-C6E5-19F3-6749-E466FD3198ED}"/>
              </a:ext>
            </a:extLst>
          </p:cNvPr>
          <p:cNvSpPr txBox="1"/>
          <p:nvPr/>
        </p:nvSpPr>
        <p:spPr>
          <a:xfrm>
            <a:off x="757815" y="2619918"/>
            <a:ext cx="2286147" cy="923330"/>
          </a:xfrm>
          <a:prstGeom prst="rect">
            <a:avLst/>
          </a:prstGeom>
          <a:noFill/>
        </p:spPr>
        <p:txBody>
          <a:bodyPr wrap="square" rtlCol="0">
            <a:spAutoFit/>
          </a:bodyPr>
          <a:lstStyle/>
          <a:p>
            <a:pPr algn="ctr"/>
            <a:r>
              <a:rPr lang="en-US" sz="3200" b="1" spc="-150">
                <a:solidFill>
                  <a:schemeClr val="accent1"/>
                </a:solidFill>
                <a:latin typeface="Bw Modelica Medium" pitchFamily="2" charset="77"/>
                <a:ea typeface="Arial" charset="0"/>
                <a:cs typeface="Arial" charset="0"/>
              </a:rPr>
              <a:t>~20x </a:t>
            </a:r>
            <a:br>
              <a:rPr lang="en-US" sz="2400" b="1" spc="-150">
                <a:latin typeface="Bw Modelica Medium" pitchFamily="2" charset="77"/>
                <a:ea typeface="Arial" charset="0"/>
                <a:cs typeface="Arial" charset="0"/>
              </a:rPr>
            </a:br>
            <a:r>
              <a:rPr lang="en-US" sz="1100">
                <a:latin typeface="Bw Modelica Light" panose="020B0604020202020204" charset="0"/>
              </a:rPr>
              <a:t>Faster time to understanding, answers, decisions and action</a:t>
            </a:r>
            <a:endParaRPr lang="en-US" sz="1000">
              <a:latin typeface="Bw Modelica Light" panose="020B0604020202020204" charset="0"/>
            </a:endParaRPr>
          </a:p>
        </p:txBody>
      </p:sp>
      <p:sp>
        <p:nvSpPr>
          <p:cNvPr id="6" name="TextBox 5">
            <a:extLst>
              <a:ext uri="{FF2B5EF4-FFF2-40B4-BE49-F238E27FC236}">
                <a16:creationId xmlns:a16="http://schemas.microsoft.com/office/drawing/2014/main" id="{5BFFB63B-01B5-E2E4-9D3B-2A5C72BBC113}"/>
              </a:ext>
            </a:extLst>
          </p:cNvPr>
          <p:cNvSpPr txBox="1"/>
          <p:nvPr/>
        </p:nvSpPr>
        <p:spPr>
          <a:xfrm>
            <a:off x="1040401" y="3592591"/>
            <a:ext cx="1767254" cy="1092607"/>
          </a:xfrm>
          <a:prstGeom prst="rect">
            <a:avLst/>
          </a:prstGeom>
          <a:noFill/>
        </p:spPr>
        <p:txBody>
          <a:bodyPr wrap="square" rtlCol="0">
            <a:spAutoFit/>
          </a:bodyPr>
          <a:lstStyle/>
          <a:p>
            <a:pPr algn="ctr"/>
            <a:r>
              <a:rPr lang="en-US" sz="3200" b="1" spc="-150">
                <a:solidFill>
                  <a:schemeClr val="accent1"/>
                </a:solidFill>
                <a:latin typeface="Bw Modelica Medium" pitchFamily="2" charset="77"/>
                <a:ea typeface="Arial" charset="0"/>
                <a:cs typeface="Arial" charset="0"/>
              </a:rPr>
              <a:t>55%</a:t>
            </a:r>
            <a:br>
              <a:rPr lang="en-US" sz="2400" b="1" spc="-150">
                <a:latin typeface="Bw Modelica Medium" pitchFamily="2" charset="77"/>
                <a:ea typeface="Arial" charset="0"/>
                <a:cs typeface="Arial" charset="0"/>
              </a:rPr>
            </a:br>
            <a:r>
              <a:rPr lang="en-US" sz="1100">
                <a:latin typeface="Bw Modelica Light" panose="020B0604020202020204" charset="0"/>
              </a:rPr>
              <a:t>Higher click through rate</a:t>
            </a:r>
          </a:p>
          <a:p>
            <a:pPr algn="ctr"/>
            <a:endParaRPr lang="en-US" sz="1100"/>
          </a:p>
        </p:txBody>
      </p:sp>
      <p:sp>
        <p:nvSpPr>
          <p:cNvPr id="7" name="TextBox 6">
            <a:extLst>
              <a:ext uri="{FF2B5EF4-FFF2-40B4-BE49-F238E27FC236}">
                <a16:creationId xmlns:a16="http://schemas.microsoft.com/office/drawing/2014/main" id="{708A573B-9FD4-F6DA-25AE-CAEFFB7F1EA9}"/>
              </a:ext>
            </a:extLst>
          </p:cNvPr>
          <p:cNvSpPr txBox="1"/>
          <p:nvPr/>
        </p:nvSpPr>
        <p:spPr>
          <a:xfrm>
            <a:off x="1022634" y="4611802"/>
            <a:ext cx="1756508" cy="754053"/>
          </a:xfrm>
          <a:prstGeom prst="rect">
            <a:avLst/>
          </a:prstGeom>
          <a:noFill/>
        </p:spPr>
        <p:txBody>
          <a:bodyPr wrap="square" rtlCol="0">
            <a:spAutoFit/>
          </a:bodyPr>
          <a:lstStyle/>
          <a:p>
            <a:pPr algn="ctr"/>
            <a:r>
              <a:rPr lang="en-US" sz="3200" b="1" spc="-150">
                <a:solidFill>
                  <a:schemeClr val="accent1"/>
                </a:solidFill>
                <a:latin typeface="Bw Modelica Medium" pitchFamily="2" charset="77"/>
                <a:ea typeface="Arial" charset="0"/>
                <a:cs typeface="Arial" charset="0"/>
              </a:rPr>
              <a:t>15%</a:t>
            </a:r>
            <a:br>
              <a:rPr lang="en-US" sz="2400" b="1" spc="-150">
                <a:latin typeface="Bw Modelica Medium" pitchFamily="2" charset="77"/>
                <a:ea typeface="Arial" charset="0"/>
                <a:cs typeface="Arial" charset="0"/>
              </a:rPr>
            </a:br>
            <a:r>
              <a:rPr lang="en-US" sz="1100">
                <a:latin typeface="Bw Modelica Light" panose="020B0604020202020204" charset="0"/>
              </a:rPr>
              <a:t>Higher conversions</a:t>
            </a:r>
          </a:p>
        </p:txBody>
      </p:sp>
    </p:spTree>
    <p:extLst>
      <p:ext uri="{BB962C8B-B14F-4D97-AF65-F5344CB8AC3E}">
        <p14:creationId xmlns:p14="http://schemas.microsoft.com/office/powerpoint/2010/main" val="1882871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7370D0C-AF19-9C68-4532-68690209D587}"/>
              </a:ext>
            </a:extLst>
          </p:cNvPr>
          <p:cNvSpPr/>
          <p:nvPr/>
        </p:nvSpPr>
        <p:spPr>
          <a:xfrm>
            <a:off x="5341087" y="6169283"/>
            <a:ext cx="6843823" cy="6804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sp>
        <p:nvSpPr>
          <p:cNvPr id="9" name="Text Placeholder 8">
            <a:extLst>
              <a:ext uri="{FF2B5EF4-FFF2-40B4-BE49-F238E27FC236}">
                <a16:creationId xmlns:a16="http://schemas.microsoft.com/office/drawing/2014/main" id="{2991ECB2-199B-D045-99BA-112D71EAB22F}"/>
              </a:ext>
            </a:extLst>
          </p:cNvPr>
          <p:cNvSpPr>
            <a:spLocks noGrp="1"/>
          </p:cNvSpPr>
          <p:nvPr>
            <p:ph type="body" sz="quarter" idx="14"/>
          </p:nvPr>
        </p:nvSpPr>
        <p:spPr>
          <a:xfrm>
            <a:off x="1153460" y="618773"/>
            <a:ext cx="10871200" cy="635000"/>
          </a:xfrm>
        </p:spPr>
        <p:txBody>
          <a:bodyPr/>
          <a:lstStyle/>
          <a:p>
            <a:pPr algn="ctr"/>
            <a:r>
              <a:rPr lang="en-US" sz="4000">
                <a:solidFill>
                  <a:schemeClr val="accent1"/>
                </a:solidFill>
                <a:latin typeface="Bw Modelica Light"/>
                <a:ea typeface="Roboto"/>
              </a:rPr>
              <a:t>INSIGHTS</a:t>
            </a:r>
            <a:r>
              <a:rPr lang="en-US">
                <a:solidFill>
                  <a:schemeClr val="accent1"/>
                </a:solidFill>
                <a:latin typeface="Bw Modelica Light"/>
                <a:ea typeface="Roboto"/>
              </a:rPr>
              <a:t> </a:t>
            </a:r>
            <a:r>
              <a:rPr lang="en-US" sz="2400">
                <a:solidFill>
                  <a:schemeClr val="accent1"/>
                </a:solidFill>
                <a:latin typeface="Bw Modelica Light"/>
                <a:ea typeface="Roboto"/>
              </a:rPr>
              <a:t>TO</a:t>
            </a:r>
            <a:r>
              <a:rPr lang="en-US">
                <a:solidFill>
                  <a:schemeClr val="accent1"/>
                </a:solidFill>
                <a:latin typeface="Bw Modelica Light"/>
                <a:ea typeface="Roboto"/>
              </a:rPr>
              <a:t> </a:t>
            </a:r>
            <a:r>
              <a:rPr lang="en-US" sz="4000">
                <a:solidFill>
                  <a:schemeClr val="accent1"/>
                </a:solidFill>
                <a:latin typeface="Bw Modelica Light"/>
                <a:ea typeface="Roboto"/>
              </a:rPr>
              <a:t>ACTIVATION</a:t>
            </a:r>
            <a:endParaRPr lang="en-US" sz="4000">
              <a:solidFill>
                <a:schemeClr val="accent1"/>
              </a:solidFill>
            </a:endParaRPr>
          </a:p>
          <a:p>
            <a:pPr algn="ctr"/>
            <a:r>
              <a:rPr lang="en-US" sz="2400">
                <a:solidFill>
                  <a:schemeClr val="bg1">
                    <a:lumMod val="50000"/>
                  </a:schemeClr>
                </a:solidFill>
                <a:latin typeface="Bw Modelica Light"/>
                <a:ea typeface="Roboto"/>
              </a:rPr>
              <a:t>BUILD AUDIENCES, GAIN INSIGHTS &amp; ACTIVATE IN MINUTEs</a:t>
            </a:r>
          </a:p>
        </p:txBody>
      </p:sp>
      <p:sp>
        <p:nvSpPr>
          <p:cNvPr id="24" name="Text Placeholder 9">
            <a:extLst>
              <a:ext uri="{FF2B5EF4-FFF2-40B4-BE49-F238E27FC236}">
                <a16:creationId xmlns:a16="http://schemas.microsoft.com/office/drawing/2014/main" id="{D634D9C5-5D30-B2F1-62EA-3DAA4746EE53}"/>
              </a:ext>
            </a:extLst>
          </p:cNvPr>
          <p:cNvSpPr txBox="1">
            <a:spLocks/>
          </p:cNvSpPr>
          <p:nvPr/>
        </p:nvSpPr>
        <p:spPr>
          <a:xfrm>
            <a:off x="8762999" y="3882415"/>
            <a:ext cx="3093751" cy="701872"/>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
                <a:srgbClr val="1B75BB"/>
              </a:buClr>
              <a:buSzTx/>
              <a:buFont typeface="Arial" panose="020B0604020202020204" pitchFamily="34" charset="0"/>
              <a:buNone/>
              <a:tabLst/>
              <a:defRPr/>
            </a:pPr>
            <a:r>
              <a:rPr kumimoji="0" lang="en-US" sz="1600" b="0" i="0" u="none" strike="noStrike" kern="1000" cap="none" spc="60" normalizeH="0" baseline="0" noProof="0">
                <a:ln>
                  <a:noFill/>
                </a:ln>
                <a:solidFill>
                  <a:srgbClr val="000000"/>
                </a:solidFill>
                <a:effectLst/>
                <a:uLnTx/>
                <a:uFillTx/>
                <a:latin typeface="Bw Modelica Light"/>
              </a:rPr>
              <a:t>ACTIVATE A PERSONALZIED STRATEGY </a:t>
            </a:r>
          </a:p>
        </p:txBody>
      </p:sp>
      <p:pic>
        <p:nvPicPr>
          <p:cNvPr id="26" name="Picture 25">
            <a:extLst>
              <a:ext uri="{FF2B5EF4-FFF2-40B4-BE49-F238E27FC236}">
                <a16:creationId xmlns:a16="http://schemas.microsoft.com/office/drawing/2014/main" id="{2A39AC43-B942-6B6D-9708-0E2749EA4CC3}"/>
              </a:ext>
            </a:extLst>
          </p:cNvPr>
          <p:cNvPicPr>
            <a:picLocks noChangeAspect="1"/>
          </p:cNvPicPr>
          <p:nvPr/>
        </p:nvPicPr>
        <p:blipFill rotWithShape="1">
          <a:blip r:embed="rId3"/>
          <a:srcRect t="4707"/>
          <a:stretch/>
        </p:blipFill>
        <p:spPr>
          <a:xfrm>
            <a:off x="8201847" y="4544251"/>
            <a:ext cx="3990153" cy="2313750"/>
          </a:xfrm>
          <a:prstGeom prst="rect">
            <a:avLst/>
          </a:prstGeom>
          <a:effectLst>
            <a:outerShdw blurRad="50800" dist="38100" dir="2700000" algn="tl" rotWithShape="0">
              <a:prstClr val="black">
                <a:alpha val="40000"/>
              </a:prstClr>
            </a:outerShdw>
          </a:effectLst>
        </p:spPr>
      </p:pic>
      <p:sp>
        <p:nvSpPr>
          <p:cNvPr id="23" name="Text Placeholder 14">
            <a:extLst>
              <a:ext uri="{FF2B5EF4-FFF2-40B4-BE49-F238E27FC236}">
                <a16:creationId xmlns:a16="http://schemas.microsoft.com/office/drawing/2014/main" id="{0DAD0F02-0756-181A-992C-DCF3291FD2BC}"/>
              </a:ext>
            </a:extLst>
          </p:cNvPr>
          <p:cNvSpPr txBox="1">
            <a:spLocks/>
          </p:cNvSpPr>
          <p:nvPr/>
        </p:nvSpPr>
        <p:spPr>
          <a:xfrm>
            <a:off x="5246319" y="2977304"/>
            <a:ext cx="3093751" cy="500210"/>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1B75BB"/>
              </a:buClr>
              <a:buSzTx/>
              <a:buFont typeface="Arial" panose="020B0604020202020204" pitchFamily="34" charset="0"/>
              <a:buNone/>
              <a:tabLst/>
              <a:defRPr/>
            </a:pPr>
            <a:r>
              <a:rPr kumimoji="0" lang="en-US" sz="1600" b="0" i="0" u="none" strike="noStrike" kern="1000" cap="none" spc="60" normalizeH="0" baseline="0" noProof="0">
                <a:ln>
                  <a:noFill/>
                </a:ln>
                <a:solidFill>
                  <a:srgbClr val="000000"/>
                </a:solidFill>
                <a:effectLst/>
                <a:uLnTx/>
                <a:uFillTx/>
                <a:latin typeface="Bw Modelica Light"/>
              </a:rPr>
              <a:t>GAIN INSIGHTS </a:t>
            </a:r>
            <a:endParaRPr kumimoji="0" lang="en-US" sz="1600" b="0" i="0" u="none" strike="noStrike" kern="1000" cap="none" spc="60" normalizeH="0" baseline="0" noProof="0">
              <a:ln>
                <a:noFill/>
              </a:ln>
              <a:solidFill>
                <a:srgbClr val="000000"/>
              </a:solidFill>
              <a:effectLst/>
              <a:uLnTx/>
              <a:uFillTx/>
              <a:latin typeface="Bw Modelica Light" pitchFamily="2" charset="77"/>
            </a:endParaRPr>
          </a:p>
        </p:txBody>
      </p:sp>
      <p:pic>
        <p:nvPicPr>
          <p:cNvPr id="30" name="Picture 29" descr="Graphical user interface, application, website&#10;&#10;Description automatically generated">
            <a:extLst>
              <a:ext uri="{FF2B5EF4-FFF2-40B4-BE49-F238E27FC236}">
                <a16:creationId xmlns:a16="http://schemas.microsoft.com/office/drawing/2014/main" id="{FCBD3723-CEE5-A1FE-0136-9D1C692D1418}"/>
              </a:ext>
            </a:extLst>
          </p:cNvPr>
          <p:cNvPicPr>
            <a:picLocks noChangeAspect="1"/>
          </p:cNvPicPr>
          <p:nvPr/>
        </p:nvPicPr>
        <p:blipFill rotWithShape="1">
          <a:blip r:embed="rId4"/>
          <a:srcRect t="6082" r="25586" b="25286"/>
          <a:stretch/>
        </p:blipFill>
        <p:spPr>
          <a:xfrm>
            <a:off x="0" y="2200586"/>
            <a:ext cx="4481563" cy="1956618"/>
          </a:xfrm>
          <a:prstGeom prst="rect">
            <a:avLst/>
          </a:prstGeom>
          <a:effectLst>
            <a:outerShdw blurRad="50800" dist="38100" dir="2700000" algn="tl" rotWithShape="0">
              <a:prstClr val="black">
                <a:alpha val="40000"/>
              </a:prstClr>
            </a:outerShdw>
          </a:effectLst>
        </p:spPr>
      </p:pic>
      <p:pic>
        <p:nvPicPr>
          <p:cNvPr id="32" name="Picture 31" descr="Graphical user interface, application&#10;&#10;Description automatically generated">
            <a:extLst>
              <a:ext uri="{FF2B5EF4-FFF2-40B4-BE49-F238E27FC236}">
                <a16:creationId xmlns:a16="http://schemas.microsoft.com/office/drawing/2014/main" id="{F60F476D-7A2B-54FA-CA6A-DA5C6299055A}"/>
              </a:ext>
            </a:extLst>
          </p:cNvPr>
          <p:cNvPicPr>
            <a:picLocks noChangeAspect="1"/>
          </p:cNvPicPr>
          <p:nvPr/>
        </p:nvPicPr>
        <p:blipFill rotWithShape="1">
          <a:blip r:embed="rId5"/>
          <a:srcRect t="6425"/>
          <a:stretch/>
        </p:blipFill>
        <p:spPr>
          <a:xfrm>
            <a:off x="3340957" y="3471611"/>
            <a:ext cx="4841112" cy="2163519"/>
          </a:xfrm>
          <a:prstGeom prst="rect">
            <a:avLst/>
          </a:prstGeom>
          <a:effectLst>
            <a:outerShdw blurRad="50800" dist="38100" dir="2700000" algn="tl" rotWithShape="0">
              <a:prstClr val="black">
                <a:alpha val="40000"/>
              </a:prstClr>
            </a:outerShdw>
          </a:effectLst>
        </p:spPr>
      </p:pic>
      <p:sp>
        <p:nvSpPr>
          <p:cNvPr id="12" name="Rectangle: Rounded Corners 2">
            <a:extLst>
              <a:ext uri="{FF2B5EF4-FFF2-40B4-BE49-F238E27FC236}">
                <a16:creationId xmlns:a16="http://schemas.microsoft.com/office/drawing/2014/main" id="{F727C8CA-4023-81CC-5EB0-29076DC976D4}"/>
              </a:ext>
            </a:extLst>
          </p:cNvPr>
          <p:cNvSpPr/>
          <p:nvPr/>
        </p:nvSpPr>
        <p:spPr>
          <a:xfrm>
            <a:off x="6460" y="3065483"/>
            <a:ext cx="1003633" cy="298417"/>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sp>
        <p:nvSpPr>
          <p:cNvPr id="13" name="Rectangle: Rounded Corners 10">
            <a:extLst>
              <a:ext uri="{FF2B5EF4-FFF2-40B4-BE49-F238E27FC236}">
                <a16:creationId xmlns:a16="http://schemas.microsoft.com/office/drawing/2014/main" id="{9C6B3A8E-9CEB-ABE5-9D7D-5B71FEBEDEE3}"/>
              </a:ext>
            </a:extLst>
          </p:cNvPr>
          <p:cNvSpPr/>
          <p:nvPr/>
        </p:nvSpPr>
        <p:spPr>
          <a:xfrm>
            <a:off x="3268072" y="3595810"/>
            <a:ext cx="1128863" cy="911840"/>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cxnSp>
        <p:nvCxnSpPr>
          <p:cNvPr id="14" name="Straight Arrow Connector 18">
            <a:extLst>
              <a:ext uri="{FF2B5EF4-FFF2-40B4-BE49-F238E27FC236}">
                <a16:creationId xmlns:a16="http://schemas.microsoft.com/office/drawing/2014/main" id="{EA2FEC37-B717-A00C-EA67-FA9D3ABD3971}"/>
              </a:ext>
            </a:extLst>
          </p:cNvPr>
          <p:cNvCxnSpPr>
            <a:cxnSpLocks/>
            <a:stCxn id="12" idx="3"/>
            <a:endCxn id="20" idx="1"/>
          </p:cNvCxnSpPr>
          <p:nvPr/>
        </p:nvCxnSpPr>
        <p:spPr>
          <a:xfrm>
            <a:off x="1010093" y="3214692"/>
            <a:ext cx="507853" cy="345536"/>
          </a:xfrm>
          <a:prstGeom prst="bentConnector3">
            <a:avLst>
              <a:gd name="adj1" fmla="val 50000"/>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6" name="Rectangle: Rounded Corners 23">
            <a:extLst>
              <a:ext uri="{FF2B5EF4-FFF2-40B4-BE49-F238E27FC236}">
                <a16:creationId xmlns:a16="http://schemas.microsoft.com/office/drawing/2014/main" id="{2A09F3F9-C765-ED34-127D-4770DE78BAED}"/>
              </a:ext>
            </a:extLst>
          </p:cNvPr>
          <p:cNvSpPr/>
          <p:nvPr/>
        </p:nvSpPr>
        <p:spPr>
          <a:xfrm>
            <a:off x="5246319" y="4699590"/>
            <a:ext cx="2685483" cy="947438"/>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sp>
        <p:nvSpPr>
          <p:cNvPr id="17" name="Rectangle: Rounded Corners 24">
            <a:extLst>
              <a:ext uri="{FF2B5EF4-FFF2-40B4-BE49-F238E27FC236}">
                <a16:creationId xmlns:a16="http://schemas.microsoft.com/office/drawing/2014/main" id="{7303AF30-9581-092F-8D8F-F02C5BCCA4D2}"/>
              </a:ext>
            </a:extLst>
          </p:cNvPr>
          <p:cNvSpPr/>
          <p:nvPr/>
        </p:nvSpPr>
        <p:spPr>
          <a:xfrm>
            <a:off x="11117702" y="4472863"/>
            <a:ext cx="535582" cy="226727"/>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cxnSp>
        <p:nvCxnSpPr>
          <p:cNvPr id="18" name="Straight Arrow Connector 25">
            <a:extLst>
              <a:ext uri="{FF2B5EF4-FFF2-40B4-BE49-F238E27FC236}">
                <a16:creationId xmlns:a16="http://schemas.microsoft.com/office/drawing/2014/main" id="{EF23ABDD-542B-5F80-ECA2-DAB2FE723873}"/>
              </a:ext>
            </a:extLst>
          </p:cNvPr>
          <p:cNvCxnSpPr>
            <a:cxnSpLocks/>
            <a:stCxn id="13" idx="3"/>
          </p:cNvCxnSpPr>
          <p:nvPr/>
        </p:nvCxnSpPr>
        <p:spPr>
          <a:xfrm>
            <a:off x="4396935" y="4051730"/>
            <a:ext cx="1036442" cy="911840"/>
          </a:xfrm>
          <a:prstGeom prst="bentConnector3">
            <a:avLst>
              <a:gd name="adj1" fmla="val 50000"/>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26">
            <a:extLst>
              <a:ext uri="{FF2B5EF4-FFF2-40B4-BE49-F238E27FC236}">
                <a16:creationId xmlns:a16="http://schemas.microsoft.com/office/drawing/2014/main" id="{D22C1BDE-C55B-A1B7-FC60-CEFB95A6F849}"/>
              </a:ext>
            </a:extLst>
          </p:cNvPr>
          <p:cNvCxnSpPr>
            <a:cxnSpLocks/>
            <a:stCxn id="16" idx="3"/>
            <a:endCxn id="17" idx="1"/>
          </p:cNvCxnSpPr>
          <p:nvPr/>
        </p:nvCxnSpPr>
        <p:spPr>
          <a:xfrm flipV="1">
            <a:off x="7931802" y="4586227"/>
            <a:ext cx="3185900" cy="587082"/>
          </a:xfrm>
          <a:prstGeom prst="bentConnector3">
            <a:avLst>
              <a:gd name="adj1" fmla="val 50000"/>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0" name="Rectangle: Rounded Corners 6">
            <a:extLst>
              <a:ext uri="{FF2B5EF4-FFF2-40B4-BE49-F238E27FC236}">
                <a16:creationId xmlns:a16="http://schemas.microsoft.com/office/drawing/2014/main" id="{1501C0EB-49C1-055B-574B-EA59AABDEFB3}"/>
              </a:ext>
            </a:extLst>
          </p:cNvPr>
          <p:cNvSpPr/>
          <p:nvPr/>
        </p:nvSpPr>
        <p:spPr>
          <a:xfrm>
            <a:off x="1517946" y="3335264"/>
            <a:ext cx="1558084" cy="449927"/>
          </a:xfrm>
          <a:prstGeom prst="roundRect">
            <a:avLst/>
          </a:prstGeom>
          <a:noFill/>
          <a:ln w="12700" cap="flat" cmpd="sng" algn="ctr">
            <a:solidFill>
              <a:schemeClr val="accent2"/>
            </a:solidFill>
            <a:prstDash val="solid"/>
            <a:round/>
            <a:headEnd type="none" w="med" len="med"/>
            <a:tailEnd type="none" w="med" len="med"/>
          </a:ln>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B1E5E"/>
              </a:solidFill>
              <a:effectLst/>
              <a:uLnTx/>
              <a:uFillTx/>
              <a:latin typeface="Bw Modelica"/>
              <a:ea typeface="+mn-ea"/>
              <a:cs typeface="+mn-cs"/>
            </a:endParaRPr>
          </a:p>
        </p:txBody>
      </p:sp>
      <p:cxnSp>
        <p:nvCxnSpPr>
          <p:cNvPr id="21" name="Straight Arrow Connector 20">
            <a:extLst>
              <a:ext uri="{FF2B5EF4-FFF2-40B4-BE49-F238E27FC236}">
                <a16:creationId xmlns:a16="http://schemas.microsoft.com/office/drawing/2014/main" id="{CA470F91-8950-3916-C189-29F5BB53552A}"/>
              </a:ext>
            </a:extLst>
          </p:cNvPr>
          <p:cNvCxnSpPr>
            <a:cxnSpLocks/>
            <a:stCxn id="20" idx="2"/>
            <a:endCxn id="13" idx="0"/>
          </p:cNvCxnSpPr>
          <p:nvPr/>
        </p:nvCxnSpPr>
        <p:spPr>
          <a:xfrm rot="5400000" flipH="1" flipV="1">
            <a:off x="2970055" y="2922743"/>
            <a:ext cx="189381" cy="1535516"/>
          </a:xfrm>
          <a:prstGeom prst="bentConnector5">
            <a:avLst>
              <a:gd name="adj1" fmla="val -120709"/>
              <a:gd name="adj2" fmla="val 56988"/>
              <a:gd name="adj3" fmla="val 220709"/>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25" name="Text Placeholder 14">
            <a:extLst>
              <a:ext uri="{FF2B5EF4-FFF2-40B4-BE49-F238E27FC236}">
                <a16:creationId xmlns:a16="http://schemas.microsoft.com/office/drawing/2014/main" id="{21BD49A5-82DB-C6A9-1D9B-211AF89DE11A}"/>
              </a:ext>
            </a:extLst>
          </p:cNvPr>
          <p:cNvSpPr txBox="1">
            <a:spLocks/>
          </p:cNvSpPr>
          <p:nvPr/>
        </p:nvSpPr>
        <p:spPr>
          <a:xfrm>
            <a:off x="508276" y="1758907"/>
            <a:ext cx="3093751" cy="500210"/>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1B75BB"/>
              </a:buClr>
              <a:buSzTx/>
              <a:buFont typeface="Arial" panose="020B0604020202020204" pitchFamily="34" charset="0"/>
              <a:buNone/>
              <a:tabLst/>
              <a:defRPr/>
            </a:pPr>
            <a:r>
              <a:rPr kumimoji="0" lang="en-US" sz="1600" b="0" i="0" u="none" strike="noStrike" kern="1000" cap="none" spc="60" normalizeH="0" baseline="0" noProof="0">
                <a:ln>
                  <a:noFill/>
                </a:ln>
                <a:solidFill>
                  <a:srgbClr val="000000"/>
                </a:solidFill>
                <a:effectLst/>
                <a:uLnTx/>
                <a:uFillTx/>
                <a:latin typeface="Bw Modelica Light"/>
              </a:rPr>
              <a:t>BUILD AUDIENCES</a:t>
            </a:r>
            <a:endParaRPr kumimoji="0" lang="en-US" sz="1600" b="0" i="0" u="none" strike="noStrike" kern="1000" cap="none" spc="60" normalizeH="0" baseline="0" noProof="0">
              <a:ln>
                <a:noFill/>
              </a:ln>
              <a:solidFill>
                <a:srgbClr val="000000"/>
              </a:solidFill>
              <a:effectLst/>
              <a:uLnTx/>
              <a:uFillTx/>
              <a:latin typeface="Bw Modelica Light" pitchFamily="2" charset="77"/>
            </a:endParaRPr>
          </a:p>
        </p:txBody>
      </p:sp>
    </p:spTree>
    <p:extLst>
      <p:ext uri="{BB962C8B-B14F-4D97-AF65-F5344CB8AC3E}">
        <p14:creationId xmlns:p14="http://schemas.microsoft.com/office/powerpoint/2010/main" val="2139039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par>
                          <p:cTn id="7" fill="hold">
                            <p:stCondLst>
                              <p:cond delay="0"/>
                            </p:stCondLst>
                            <p:childTnLst>
                              <p:par>
                                <p:cTn id="8" presetID="16" presetClass="entr" presetSubtype="21" fill="hold" nodeType="after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barn(inVertical)">
                                      <p:cBhvr>
                                        <p:cTn id="10" dur="500"/>
                                        <p:tgtEl>
                                          <p:spTgt spid="14"/>
                                        </p:tgtEl>
                                      </p:cBhvr>
                                    </p:animEffec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childTnLst>
                                </p:cTn>
                              </p:par>
                            </p:childTnLst>
                          </p:cTn>
                        </p:par>
                        <p:par>
                          <p:cTn id="14" fill="hold">
                            <p:stCondLst>
                              <p:cond delay="500"/>
                            </p:stCondLst>
                            <p:childTnLst>
                              <p:par>
                                <p:cTn id="15" presetID="16" presetClass="entr" presetSubtype="21" fill="hold"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barn(inVertical)">
                                      <p:cBhvr>
                                        <p:cTn id="17" dur="500"/>
                                        <p:tgtEl>
                                          <p:spTgt spid="21"/>
                                        </p:tgtEl>
                                      </p:cBhvr>
                                    </p:animEffect>
                                  </p:child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par>
                          <p:cTn id="21" fill="hold">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childTnLst>
                                </p:cTn>
                              </p:par>
                            </p:childTnLst>
                          </p:cTn>
                        </p:par>
                        <p:par>
                          <p:cTn id="24" fill="hold">
                            <p:stCondLst>
                              <p:cond delay="1000"/>
                            </p:stCondLst>
                            <p:childTnLst>
                              <p:par>
                                <p:cTn id="25" presetID="16" presetClass="entr" presetSubtype="21"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barn(inVertical)">
                                      <p:cBhvr>
                                        <p:cTn id="27" dur="500"/>
                                        <p:tgtEl>
                                          <p:spTgt spid="19"/>
                                        </p:tgtEl>
                                      </p:cBhvr>
                                    </p:animEffect>
                                  </p:childTnLst>
                                </p:cTn>
                              </p:par>
                            </p:childTnLst>
                          </p:cTn>
                        </p:par>
                        <p:par>
                          <p:cTn id="28" fill="hold">
                            <p:stCondLst>
                              <p:cond delay="1500"/>
                            </p:stCondLst>
                            <p:childTnLst>
                              <p:par>
                                <p:cTn id="29" presetID="1" presetClass="entr" presetSubtype="0"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6" grpId="0" animBg="1"/>
      <p:bldP spid="17" grpId="0" animBg="1"/>
      <p:bldP spid="2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61884CD-C432-A74F-842F-5422C41B39CF}"/>
              </a:ext>
            </a:extLst>
          </p:cNvPr>
          <p:cNvSpPr>
            <a:spLocks noGrp="1"/>
          </p:cNvSpPr>
          <p:nvPr>
            <p:ph type="body" sz="quarter" idx="15"/>
          </p:nvPr>
        </p:nvSpPr>
        <p:spPr>
          <a:xfrm>
            <a:off x="930275" y="1830460"/>
            <a:ext cx="10331450" cy="2163027"/>
          </a:xfrm>
        </p:spPr>
        <p:txBody>
          <a:bodyPr>
            <a:normAutofit fontScale="77500" lnSpcReduction="20000"/>
          </a:bodyPr>
          <a:lstStyle/>
          <a:p>
            <a:pPr marL="91440" indent="0" algn="ctr">
              <a:lnSpc>
                <a:spcPct val="120000"/>
              </a:lnSpc>
              <a:buNone/>
            </a:pPr>
            <a:r>
              <a:rPr lang="en-US">
                <a:latin typeface="Bw Modelica Light"/>
              </a:rPr>
              <a:t> Resonate’s Data Onboarding is the only Insights to Activation solution for understanding the humans behind your first-party data with unparalleled precision and speed. </a:t>
            </a:r>
          </a:p>
          <a:p>
            <a:pPr marL="91440" indent="0" algn="ctr">
              <a:lnSpc>
                <a:spcPct val="120000"/>
              </a:lnSpc>
              <a:buNone/>
            </a:pPr>
            <a:endParaRPr lang="en-US" sz="1100">
              <a:latin typeface="Bw Modelica Light"/>
            </a:endParaRPr>
          </a:p>
          <a:p>
            <a:pPr marL="91440" indent="0" algn="ctr">
              <a:lnSpc>
                <a:spcPct val="120000"/>
              </a:lnSpc>
              <a:buNone/>
            </a:pPr>
            <a:r>
              <a:rPr lang="en-US">
                <a:latin typeface="Bw Modelica Light"/>
              </a:rPr>
              <a:t>Drive growth and maximize customer lifetime value at all stages of the lifecycle by understanding what matters most to your most valuable audiences.</a:t>
            </a:r>
            <a:endParaRPr lang="en-US"/>
          </a:p>
        </p:txBody>
      </p:sp>
      <p:sp>
        <p:nvSpPr>
          <p:cNvPr id="3" name="Text Placeholder 2">
            <a:extLst>
              <a:ext uri="{FF2B5EF4-FFF2-40B4-BE49-F238E27FC236}">
                <a16:creationId xmlns:a16="http://schemas.microsoft.com/office/drawing/2014/main" id="{836BCE1A-AC90-BF40-AED9-DFDB4177E28F}"/>
              </a:ext>
            </a:extLst>
          </p:cNvPr>
          <p:cNvSpPr>
            <a:spLocks noGrp="1"/>
          </p:cNvSpPr>
          <p:nvPr>
            <p:ph type="body" sz="quarter" idx="14"/>
          </p:nvPr>
        </p:nvSpPr>
        <p:spPr>
          <a:xfrm>
            <a:off x="660400" y="709039"/>
            <a:ext cx="10871200" cy="635000"/>
          </a:xfrm>
        </p:spPr>
        <p:txBody>
          <a:bodyPr/>
          <a:lstStyle/>
          <a:p>
            <a:r>
              <a:rPr lang="en-US" cap="none">
                <a:solidFill>
                  <a:schemeClr val="accent1"/>
                </a:solidFill>
                <a:latin typeface="+mn-lt"/>
                <a:ea typeface="Roboto"/>
              </a:rPr>
              <a:t>Data Onboarding: </a:t>
            </a:r>
            <a:r>
              <a:rPr lang="en-US" cap="none">
                <a:latin typeface="Bw Modelica Light"/>
                <a:ea typeface="Roboto"/>
              </a:rPr>
              <a:t>Designed for data-driven brands</a:t>
            </a:r>
            <a:endParaRPr lang="en-US" cap="none"/>
          </a:p>
        </p:txBody>
      </p:sp>
      <p:grpSp>
        <p:nvGrpSpPr>
          <p:cNvPr id="4" name="Group 3">
            <a:extLst>
              <a:ext uri="{FF2B5EF4-FFF2-40B4-BE49-F238E27FC236}">
                <a16:creationId xmlns:a16="http://schemas.microsoft.com/office/drawing/2014/main" id="{7FCA0463-F2E3-6469-4B91-0C2D21AAF2C7}"/>
              </a:ext>
            </a:extLst>
          </p:cNvPr>
          <p:cNvGrpSpPr/>
          <p:nvPr/>
        </p:nvGrpSpPr>
        <p:grpSpPr>
          <a:xfrm>
            <a:off x="1598016" y="4201295"/>
            <a:ext cx="8411180" cy="1947666"/>
            <a:chOff x="1610716" y="4028622"/>
            <a:chExt cx="8411180" cy="1947666"/>
          </a:xfrm>
        </p:grpSpPr>
        <p:sp>
          <p:nvSpPr>
            <p:cNvPr id="26" name="Rectangle 25">
              <a:extLst>
                <a:ext uri="{FF2B5EF4-FFF2-40B4-BE49-F238E27FC236}">
                  <a16:creationId xmlns:a16="http://schemas.microsoft.com/office/drawing/2014/main" id="{6920D795-188F-7DE8-2AF6-59BDEEF1FBEF}"/>
                </a:ext>
              </a:extLst>
            </p:cNvPr>
            <p:cNvSpPr/>
            <p:nvPr/>
          </p:nvSpPr>
          <p:spPr>
            <a:xfrm>
              <a:off x="6868944" y="5065819"/>
              <a:ext cx="1540652" cy="88782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grpSp>
          <p:nvGrpSpPr>
            <p:cNvPr id="17" name="Group 16">
              <a:extLst>
                <a:ext uri="{FF2B5EF4-FFF2-40B4-BE49-F238E27FC236}">
                  <a16:creationId xmlns:a16="http://schemas.microsoft.com/office/drawing/2014/main" id="{E715EE26-636A-D4D0-8E0A-BF7F53F7366A}"/>
                </a:ext>
              </a:extLst>
            </p:cNvPr>
            <p:cNvGrpSpPr/>
            <p:nvPr/>
          </p:nvGrpSpPr>
          <p:grpSpPr>
            <a:xfrm>
              <a:off x="1610716" y="4028622"/>
              <a:ext cx="8411180" cy="1947666"/>
              <a:chOff x="1340531" y="3536302"/>
              <a:chExt cx="8411180" cy="1947666"/>
            </a:xfrm>
          </p:grpSpPr>
          <p:grpSp>
            <p:nvGrpSpPr>
              <p:cNvPr id="18" name="Group 17">
                <a:extLst>
                  <a:ext uri="{FF2B5EF4-FFF2-40B4-BE49-F238E27FC236}">
                    <a16:creationId xmlns:a16="http://schemas.microsoft.com/office/drawing/2014/main" id="{14760056-DDE7-D44C-59D1-CE567BE06186}"/>
                  </a:ext>
                </a:extLst>
              </p:cNvPr>
              <p:cNvGrpSpPr/>
              <p:nvPr/>
            </p:nvGrpSpPr>
            <p:grpSpPr>
              <a:xfrm>
                <a:off x="1340531" y="4573499"/>
                <a:ext cx="7104893" cy="910469"/>
                <a:chOff x="2381282" y="4621404"/>
                <a:chExt cx="7104893" cy="910469"/>
              </a:xfrm>
            </p:grpSpPr>
            <p:sp>
              <p:nvSpPr>
                <p:cNvPr id="21" name="Rectangle 20">
                  <a:extLst>
                    <a:ext uri="{FF2B5EF4-FFF2-40B4-BE49-F238E27FC236}">
                      <a16:creationId xmlns:a16="http://schemas.microsoft.com/office/drawing/2014/main" id="{EB6A0EAF-9F60-441F-9729-74A61D352CAD}"/>
                    </a:ext>
                  </a:extLst>
                </p:cNvPr>
                <p:cNvSpPr/>
                <p:nvPr/>
              </p:nvSpPr>
              <p:spPr>
                <a:xfrm>
                  <a:off x="2814895" y="4634128"/>
                  <a:ext cx="1552955" cy="8977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sp>
              <p:nvSpPr>
                <p:cNvPr id="22" name="TextBox 21">
                  <a:extLst>
                    <a:ext uri="{FF2B5EF4-FFF2-40B4-BE49-F238E27FC236}">
                      <a16:creationId xmlns:a16="http://schemas.microsoft.com/office/drawing/2014/main" id="{C7B8FB71-47E8-CC54-78D1-9F9308A25845}"/>
                    </a:ext>
                  </a:extLst>
                </p:cNvPr>
                <p:cNvSpPr txBox="1"/>
                <p:nvPr/>
              </p:nvSpPr>
              <p:spPr>
                <a:xfrm>
                  <a:off x="2381282" y="4777890"/>
                  <a:ext cx="234577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CRM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INSIGHTS</a:t>
                  </a:r>
                </a:p>
              </p:txBody>
            </p:sp>
            <p:sp>
              <p:nvSpPr>
                <p:cNvPr id="23" name="Rectangle 22">
                  <a:extLst>
                    <a:ext uri="{FF2B5EF4-FFF2-40B4-BE49-F238E27FC236}">
                      <a16:creationId xmlns:a16="http://schemas.microsoft.com/office/drawing/2014/main" id="{0BD4C3CC-635B-7B7B-C3DA-65E4F43E31AA}"/>
                    </a:ext>
                  </a:extLst>
                </p:cNvPr>
                <p:cNvSpPr/>
                <p:nvPr/>
              </p:nvSpPr>
              <p:spPr>
                <a:xfrm>
                  <a:off x="4439514" y="4634128"/>
                  <a:ext cx="1552955" cy="89774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sp>
              <p:nvSpPr>
                <p:cNvPr id="25" name="Rectangle 24">
                  <a:extLst>
                    <a:ext uri="{FF2B5EF4-FFF2-40B4-BE49-F238E27FC236}">
                      <a16:creationId xmlns:a16="http://schemas.microsoft.com/office/drawing/2014/main" id="{A462F2A3-DF48-5F32-BBBD-48BF2A21E061}"/>
                    </a:ext>
                  </a:extLst>
                </p:cNvPr>
                <p:cNvSpPr/>
                <p:nvPr/>
              </p:nvSpPr>
              <p:spPr>
                <a:xfrm>
                  <a:off x="6051815" y="4621404"/>
                  <a:ext cx="1540651" cy="897745"/>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Bw Modelica"/>
                    <a:ea typeface="+mn-ea"/>
                    <a:cs typeface="+mn-cs"/>
                  </a:endParaRPr>
                </a:p>
              </p:txBody>
            </p:sp>
            <p:sp>
              <p:nvSpPr>
                <p:cNvPr id="24" name="TextBox 23">
                  <a:extLst>
                    <a:ext uri="{FF2B5EF4-FFF2-40B4-BE49-F238E27FC236}">
                      <a16:creationId xmlns:a16="http://schemas.microsoft.com/office/drawing/2014/main" id="{9D548A40-C080-2B37-C615-9E79C91F3B2D}"/>
                    </a:ext>
                  </a:extLst>
                </p:cNvPr>
                <p:cNvSpPr txBox="1"/>
                <p:nvPr/>
              </p:nvSpPr>
              <p:spPr>
                <a:xfrm>
                  <a:off x="7333497" y="4759795"/>
                  <a:ext cx="2152678"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CTV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INSIGHTS</a:t>
                  </a:r>
                </a:p>
              </p:txBody>
            </p:sp>
          </p:grpSp>
          <p:sp>
            <p:nvSpPr>
              <p:cNvPr id="19" name="Rectangle 18">
                <a:extLst>
                  <a:ext uri="{FF2B5EF4-FFF2-40B4-BE49-F238E27FC236}">
                    <a16:creationId xmlns:a16="http://schemas.microsoft.com/office/drawing/2014/main" id="{821FAC5C-A78B-1125-2C4E-49CA812ABD09}"/>
                  </a:ext>
                </a:extLst>
              </p:cNvPr>
              <p:cNvSpPr/>
              <p:nvPr/>
            </p:nvSpPr>
            <p:spPr>
              <a:xfrm>
                <a:off x="1793483" y="3536302"/>
                <a:ext cx="7958228" cy="967780"/>
              </a:xfrm>
              <a:prstGeom prst="rect">
                <a:avLst/>
              </a:prstGeom>
              <a:solidFill>
                <a:srgbClr val="1B75BB"/>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Bw Modelica"/>
                    <a:ea typeface="+mn-ea"/>
                    <a:cs typeface="+mn-cs"/>
                  </a:rPr>
                  <a:t>Most Common Data Sources</a:t>
                </a:r>
              </a:p>
            </p:txBody>
          </p:sp>
          <p:sp>
            <p:nvSpPr>
              <p:cNvPr id="20" name="TextBox 19">
                <a:extLst>
                  <a:ext uri="{FF2B5EF4-FFF2-40B4-BE49-F238E27FC236}">
                    <a16:creationId xmlns:a16="http://schemas.microsoft.com/office/drawing/2014/main" id="{07F8E5C2-2BAD-837B-04DA-AF4A1780C4AC}"/>
                  </a:ext>
                </a:extLst>
              </p:cNvPr>
              <p:cNvSpPr txBox="1"/>
              <p:nvPr/>
            </p:nvSpPr>
            <p:spPr>
              <a:xfrm>
                <a:off x="4900973" y="4750841"/>
                <a:ext cx="1760832"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MOBILE APP INSIGHTS</a:t>
                </a:r>
              </a:p>
            </p:txBody>
          </p:sp>
        </p:grpSp>
        <p:sp>
          <p:nvSpPr>
            <p:cNvPr id="27" name="TextBox 26">
              <a:extLst>
                <a:ext uri="{FF2B5EF4-FFF2-40B4-BE49-F238E27FC236}">
                  <a16:creationId xmlns:a16="http://schemas.microsoft.com/office/drawing/2014/main" id="{6FCC5667-7BC3-37C9-B746-089974B4F514}"/>
                </a:ext>
              </a:extLst>
            </p:cNvPr>
            <p:cNvSpPr txBox="1"/>
            <p:nvPr/>
          </p:nvSpPr>
          <p:spPr>
            <a:xfrm>
              <a:off x="3379437" y="5158083"/>
              <a:ext cx="2036437" cy="73866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WEBSITE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VISITOR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INSIGHTS</a:t>
              </a:r>
            </a:p>
          </p:txBody>
        </p:sp>
        <p:sp>
          <p:nvSpPr>
            <p:cNvPr id="15" name="Rectangle 14">
              <a:extLst>
                <a:ext uri="{FF2B5EF4-FFF2-40B4-BE49-F238E27FC236}">
                  <a16:creationId xmlns:a16="http://schemas.microsoft.com/office/drawing/2014/main" id="{0EE39909-76A3-C8D2-5FAA-A6B074D52A73}"/>
                </a:ext>
              </a:extLst>
            </p:cNvPr>
            <p:cNvSpPr/>
            <p:nvPr/>
          </p:nvSpPr>
          <p:spPr>
            <a:xfrm>
              <a:off x="8468941" y="5057997"/>
              <a:ext cx="1552955" cy="89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Bw Modelica"/>
                <a:ea typeface="+mn-ea"/>
                <a:cs typeface="+mn-cs"/>
              </a:endParaRPr>
            </a:p>
          </p:txBody>
        </p:sp>
        <p:sp>
          <p:nvSpPr>
            <p:cNvPr id="16" name="TextBox 15">
              <a:extLst>
                <a:ext uri="{FF2B5EF4-FFF2-40B4-BE49-F238E27FC236}">
                  <a16:creationId xmlns:a16="http://schemas.microsoft.com/office/drawing/2014/main" id="{23A0E1C8-4CA6-8529-13AC-4758A46D5470}"/>
                </a:ext>
              </a:extLst>
            </p:cNvPr>
            <p:cNvSpPr txBox="1"/>
            <p:nvPr/>
          </p:nvSpPr>
          <p:spPr>
            <a:xfrm>
              <a:off x="8456640" y="5223988"/>
              <a:ext cx="154065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MEDIA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Bw Modelica"/>
                  <a:ea typeface="+mn-ea"/>
                  <a:cs typeface="+mn-cs"/>
                </a:rPr>
                <a:t>INSIGHTS</a:t>
              </a:r>
            </a:p>
          </p:txBody>
        </p:sp>
      </p:grpSp>
    </p:spTree>
    <p:extLst>
      <p:ext uri="{BB962C8B-B14F-4D97-AF65-F5344CB8AC3E}">
        <p14:creationId xmlns:p14="http://schemas.microsoft.com/office/powerpoint/2010/main" val="290199480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59276BF-6883-8EB1-7886-6492C9D09722}"/>
              </a:ext>
            </a:extLst>
          </p:cNvPr>
          <p:cNvSpPr>
            <a:spLocks noGrp="1"/>
          </p:cNvSpPr>
          <p:nvPr>
            <p:ph type="body" sz="quarter" idx="10"/>
          </p:nvPr>
        </p:nvSpPr>
        <p:spPr/>
        <p:txBody>
          <a:bodyPr/>
          <a:lstStyle/>
          <a:p>
            <a:r>
              <a:rPr lang="en-US"/>
              <a:t>HOW TO SEND YOUR DATA</a:t>
            </a:r>
          </a:p>
        </p:txBody>
      </p:sp>
    </p:spTree>
    <p:extLst>
      <p:ext uri="{BB962C8B-B14F-4D97-AF65-F5344CB8AC3E}">
        <p14:creationId xmlns:p14="http://schemas.microsoft.com/office/powerpoint/2010/main" val="20848419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a:extLst>
              <a:ext uri="{FF2B5EF4-FFF2-40B4-BE49-F238E27FC236}">
                <a16:creationId xmlns:a16="http://schemas.microsoft.com/office/drawing/2014/main" id="{67F09C46-82E5-4C7D-D083-5FCBFBC46698}"/>
              </a:ext>
            </a:extLst>
          </p:cNvPr>
          <p:cNvPicPr>
            <a:picLocks noChangeAspect="1"/>
          </p:cNvPicPr>
          <p:nvPr/>
        </p:nvPicPr>
        <p:blipFill>
          <a:blip r:embed="rId3"/>
          <a:stretch>
            <a:fillRect/>
          </a:stretch>
        </p:blipFill>
        <p:spPr>
          <a:xfrm>
            <a:off x="5160924" y="4300366"/>
            <a:ext cx="2619844" cy="1429507"/>
          </a:xfrm>
          <a:prstGeom prst="rect">
            <a:avLst/>
          </a:prstGeom>
          <a:effectLst>
            <a:outerShdw blurRad="50800" dist="38100" dir="2700000" algn="tl" rotWithShape="0">
              <a:prstClr val="black">
                <a:alpha val="40000"/>
              </a:prstClr>
            </a:outerShdw>
          </a:effectLst>
        </p:spPr>
      </p:pic>
      <p:sp>
        <p:nvSpPr>
          <p:cNvPr id="10" name="Text Placeholder 9">
            <a:extLst>
              <a:ext uri="{FF2B5EF4-FFF2-40B4-BE49-F238E27FC236}">
                <a16:creationId xmlns:a16="http://schemas.microsoft.com/office/drawing/2014/main" id="{469C9C3D-AA69-DC47-A221-807F5ADD78DE}"/>
              </a:ext>
            </a:extLst>
          </p:cNvPr>
          <p:cNvSpPr>
            <a:spLocks noGrp="1"/>
          </p:cNvSpPr>
          <p:nvPr>
            <p:ph type="body" sz="quarter" idx="17"/>
          </p:nvPr>
        </p:nvSpPr>
        <p:spPr>
          <a:xfrm>
            <a:off x="2656427" y="2660540"/>
            <a:ext cx="1905165" cy="635000"/>
          </a:xfrm>
        </p:spPr>
        <p:txBody>
          <a:bodyPr/>
          <a:lstStyle/>
          <a:p>
            <a:pPr marL="0" indent="0" algn="ctr">
              <a:buNone/>
            </a:pPr>
            <a:r>
              <a:rPr lang="en-US" sz="1200">
                <a:latin typeface="Bw Modelica Light"/>
              </a:rPr>
              <a:t>We match your audiences to Resonate IDs</a:t>
            </a:r>
          </a:p>
        </p:txBody>
      </p:sp>
      <p:sp>
        <p:nvSpPr>
          <p:cNvPr id="11" name="Text Placeholder 10">
            <a:extLst>
              <a:ext uri="{FF2B5EF4-FFF2-40B4-BE49-F238E27FC236}">
                <a16:creationId xmlns:a16="http://schemas.microsoft.com/office/drawing/2014/main" id="{52E40559-C802-9249-ADC2-0AE23CF4753D}"/>
              </a:ext>
            </a:extLst>
          </p:cNvPr>
          <p:cNvSpPr>
            <a:spLocks noGrp="1"/>
          </p:cNvSpPr>
          <p:nvPr>
            <p:ph type="body" sz="quarter" idx="18"/>
          </p:nvPr>
        </p:nvSpPr>
        <p:spPr>
          <a:xfrm>
            <a:off x="5144111" y="2655184"/>
            <a:ext cx="2072967" cy="2016306"/>
          </a:xfrm>
        </p:spPr>
        <p:txBody>
          <a:bodyPr/>
          <a:lstStyle/>
          <a:p>
            <a:pPr marL="0" indent="0" algn="ctr">
              <a:buNone/>
            </a:pPr>
            <a:r>
              <a:rPr lang="en-US" sz="1200" dirty="0"/>
              <a:t>Unique insights on your imported audiences are available in your account after successful file upload and processing (3-4 business days)</a:t>
            </a:r>
          </a:p>
        </p:txBody>
      </p:sp>
      <p:sp>
        <p:nvSpPr>
          <p:cNvPr id="8" name="Text Placeholder 7">
            <a:extLst>
              <a:ext uri="{FF2B5EF4-FFF2-40B4-BE49-F238E27FC236}">
                <a16:creationId xmlns:a16="http://schemas.microsoft.com/office/drawing/2014/main" id="{FA834D71-E6CE-BE46-8DE6-5338D461B9BC}"/>
              </a:ext>
            </a:extLst>
          </p:cNvPr>
          <p:cNvSpPr>
            <a:spLocks noGrp="1"/>
          </p:cNvSpPr>
          <p:nvPr>
            <p:ph type="body" sz="quarter" idx="15"/>
          </p:nvPr>
        </p:nvSpPr>
        <p:spPr>
          <a:xfrm>
            <a:off x="104615" y="2645972"/>
            <a:ext cx="2247888" cy="4002702"/>
          </a:xfrm>
        </p:spPr>
        <p:txBody>
          <a:bodyPr/>
          <a:lstStyle/>
          <a:p>
            <a:pPr marL="0" indent="0" algn="ctr">
              <a:buNone/>
            </a:pPr>
            <a:r>
              <a:rPr lang="en-US" sz="1200" dirty="0">
                <a:latin typeface="Bw Modelica Light"/>
              </a:rPr>
              <a:t>We work with you to format and upload your data.</a:t>
            </a:r>
          </a:p>
          <a:p>
            <a:pPr marL="0" indent="0">
              <a:buNone/>
            </a:pPr>
            <a:r>
              <a:rPr lang="en-US" sz="1100" kern="1200" dirty="0">
                <a:solidFill>
                  <a:schemeClr val="tx1">
                    <a:lumMod val="50000"/>
                    <a:lumOff val="50000"/>
                  </a:schemeClr>
                </a:solidFill>
                <a:latin typeface="Bw Modelica Light"/>
                <a:cs typeface="Open Sans Light"/>
              </a:rPr>
              <a:t>Direct to Resonate via Box (Recommended):</a:t>
            </a:r>
          </a:p>
          <a:p>
            <a:r>
              <a:rPr lang="en-US" sz="1100" dirty="0">
                <a:solidFill>
                  <a:schemeClr val="tx1">
                    <a:lumMod val="50000"/>
                    <a:lumOff val="50000"/>
                  </a:schemeClr>
                </a:solidFill>
                <a:latin typeface="Bw Modelica Light"/>
              </a:rPr>
              <a:t>HEMs </a:t>
            </a:r>
          </a:p>
          <a:p>
            <a:pPr lvl="1"/>
            <a:r>
              <a:rPr lang="en-US" sz="1100" dirty="0">
                <a:solidFill>
                  <a:schemeClr val="tx1">
                    <a:lumMod val="50000"/>
                    <a:lumOff val="50000"/>
                  </a:schemeClr>
                </a:solidFill>
                <a:latin typeface="Bw Modelica Light"/>
                <a:cs typeface="Open Sans Light"/>
              </a:rPr>
              <a:t>MD5 </a:t>
            </a:r>
            <a:r>
              <a:rPr lang="en-US" sz="1100" i="1" dirty="0">
                <a:solidFill>
                  <a:schemeClr val="tx1">
                    <a:lumMod val="50000"/>
                    <a:lumOff val="50000"/>
                  </a:schemeClr>
                </a:solidFill>
                <a:latin typeface="Bw Modelica Light"/>
                <a:cs typeface="Open Sans Light"/>
              </a:rPr>
              <a:t>(preferred)</a:t>
            </a:r>
            <a:endParaRPr lang="en-US" sz="1100" dirty="0">
              <a:solidFill>
                <a:schemeClr val="tx1">
                  <a:lumMod val="50000"/>
                  <a:lumOff val="50000"/>
                </a:schemeClr>
              </a:solidFill>
              <a:latin typeface="Bw Modelica Light"/>
              <a:cs typeface="Open Sans Light"/>
            </a:endParaRPr>
          </a:p>
          <a:p>
            <a:pPr lvl="1"/>
            <a:r>
              <a:rPr lang="en-US" sz="1100" dirty="0">
                <a:solidFill>
                  <a:schemeClr val="tx1">
                    <a:lumMod val="50000"/>
                    <a:lumOff val="50000"/>
                  </a:schemeClr>
                </a:solidFill>
                <a:latin typeface="Bw Modelica Light"/>
                <a:cs typeface="Open Sans Light"/>
              </a:rPr>
              <a:t>SHA-128  </a:t>
            </a:r>
          </a:p>
          <a:p>
            <a:pPr lvl="1"/>
            <a:r>
              <a:rPr lang="en-US" sz="1100" dirty="0">
                <a:solidFill>
                  <a:schemeClr val="tx1">
                    <a:lumMod val="50000"/>
                    <a:lumOff val="50000"/>
                  </a:schemeClr>
                </a:solidFill>
                <a:latin typeface="Bw Modelica Light"/>
                <a:cs typeface="Open Sans Light"/>
              </a:rPr>
              <a:t>SHA-256 </a:t>
            </a:r>
          </a:p>
          <a:p>
            <a:r>
              <a:rPr lang="en-US" sz="1100" dirty="0">
                <a:solidFill>
                  <a:schemeClr val="tx1">
                    <a:lumMod val="50000"/>
                    <a:lumOff val="50000"/>
                  </a:schemeClr>
                </a:solidFill>
                <a:latin typeface="Bw Modelica Light"/>
              </a:rPr>
              <a:t>IP Addresses </a:t>
            </a:r>
          </a:p>
          <a:p>
            <a:pPr lvl="1"/>
            <a:r>
              <a:rPr lang="en-US" sz="1100" dirty="0">
                <a:solidFill>
                  <a:schemeClr val="tx1">
                    <a:lumMod val="50000"/>
                    <a:lumOff val="50000"/>
                  </a:schemeClr>
                </a:solidFill>
                <a:latin typeface="Bw Modelica Light"/>
                <a:cs typeface="Open Sans Light"/>
              </a:rPr>
              <a:t>IPv4 </a:t>
            </a:r>
          </a:p>
          <a:p>
            <a:r>
              <a:rPr lang="en-US" sz="1100" dirty="0">
                <a:solidFill>
                  <a:schemeClr val="tx1">
                    <a:lumMod val="50000"/>
                    <a:lumOff val="50000"/>
                  </a:schemeClr>
                </a:solidFill>
                <a:latin typeface="Bw Modelica Light"/>
              </a:rPr>
              <a:t>MAIDs</a:t>
            </a:r>
            <a:endParaRPr lang="en-US" sz="1100" dirty="0">
              <a:solidFill>
                <a:schemeClr val="tx1">
                  <a:lumMod val="50000"/>
                  <a:lumOff val="50000"/>
                </a:schemeClr>
              </a:solidFill>
            </a:endParaRPr>
          </a:p>
          <a:p>
            <a:pPr marL="0" indent="0">
              <a:buNone/>
            </a:pPr>
            <a:br>
              <a:rPr lang="en-US" sz="1100" kern="1200" spc="0" dirty="0">
                <a:latin typeface="Bw Modelica Light"/>
              </a:rPr>
            </a:br>
            <a:r>
              <a:rPr lang="en-US" sz="1100" kern="1200" spc="0" dirty="0">
                <a:solidFill>
                  <a:schemeClr val="tx1">
                    <a:lumMod val="50000"/>
                    <a:lumOff val="50000"/>
                  </a:schemeClr>
                </a:solidFill>
                <a:latin typeface="Bw Modelica Light"/>
              </a:rPr>
              <a:t>Indirect via </a:t>
            </a:r>
            <a:r>
              <a:rPr lang="en-US" sz="1100" kern="1200" spc="0" dirty="0" err="1">
                <a:solidFill>
                  <a:schemeClr val="tx1">
                    <a:lumMod val="50000"/>
                    <a:lumOff val="50000"/>
                  </a:schemeClr>
                </a:solidFill>
                <a:latin typeface="Bw Modelica Light"/>
              </a:rPr>
              <a:t>LiveRamp</a:t>
            </a:r>
            <a:r>
              <a:rPr lang="en-US" sz="1100" kern="1200" spc="0" dirty="0">
                <a:solidFill>
                  <a:schemeClr val="tx1">
                    <a:lumMod val="50000"/>
                    <a:lumOff val="50000"/>
                  </a:schemeClr>
                </a:solidFill>
                <a:latin typeface="Bw Modelica Light"/>
              </a:rPr>
              <a:t> (Alternative without Digital ID): Traditional PII such as name and  address (</a:t>
            </a:r>
            <a:r>
              <a:rPr lang="en-US" sz="1100" b="1" kern="1200" spc="0" dirty="0">
                <a:solidFill>
                  <a:schemeClr val="tx1">
                    <a:lumMod val="50000"/>
                    <a:lumOff val="50000"/>
                  </a:schemeClr>
                </a:solidFill>
                <a:latin typeface="Bw Modelica Light"/>
              </a:rPr>
              <a:t>both required</a:t>
            </a:r>
            <a:r>
              <a:rPr lang="en-US" sz="1100" kern="1200" spc="0" dirty="0">
                <a:solidFill>
                  <a:schemeClr val="tx1">
                    <a:lumMod val="50000"/>
                    <a:lumOff val="50000"/>
                  </a:schemeClr>
                </a:solidFill>
                <a:latin typeface="Bw Modelica Light"/>
              </a:rPr>
              <a:t>), and phone number</a:t>
            </a:r>
          </a:p>
          <a:p>
            <a:pPr marL="0" indent="0">
              <a:buNone/>
            </a:pPr>
            <a:endParaRPr lang="en-US" sz="1100" dirty="0"/>
          </a:p>
          <a:p>
            <a:pPr marL="0" indent="0" algn="ctr">
              <a:buNone/>
            </a:pPr>
            <a:endParaRPr lang="en-US" sz="1400" dirty="0">
              <a:latin typeface="Bw Modelica Light"/>
            </a:endParaRPr>
          </a:p>
        </p:txBody>
      </p:sp>
      <p:sp>
        <p:nvSpPr>
          <p:cNvPr id="9" name="Text Placeholder 8">
            <a:extLst>
              <a:ext uri="{FF2B5EF4-FFF2-40B4-BE49-F238E27FC236}">
                <a16:creationId xmlns:a16="http://schemas.microsoft.com/office/drawing/2014/main" id="{2991ECB2-199B-D045-99BA-112D71EAB22F}"/>
              </a:ext>
            </a:extLst>
          </p:cNvPr>
          <p:cNvSpPr>
            <a:spLocks noGrp="1"/>
          </p:cNvSpPr>
          <p:nvPr>
            <p:ph type="body" sz="quarter" idx="16"/>
          </p:nvPr>
        </p:nvSpPr>
        <p:spPr>
          <a:xfrm>
            <a:off x="660400" y="249875"/>
            <a:ext cx="10871200" cy="635000"/>
          </a:xfrm>
        </p:spPr>
        <p:txBody>
          <a:bodyPr/>
          <a:lstStyle/>
          <a:p>
            <a:r>
              <a:rPr lang="en-US"/>
              <a:t>DATA ONBOARDING</a:t>
            </a:r>
          </a:p>
          <a:p>
            <a:r>
              <a:rPr lang="en-US" sz="2400">
                <a:solidFill>
                  <a:schemeClr val="bg1">
                    <a:lumMod val="50000"/>
                  </a:schemeClr>
                </a:solidFill>
              </a:rPr>
              <a:t>HOW DOES IT WORK?</a:t>
            </a:r>
          </a:p>
        </p:txBody>
      </p:sp>
      <p:pic>
        <p:nvPicPr>
          <p:cNvPr id="17" name="Graphic 16" descr="Badge 1 outline">
            <a:extLst>
              <a:ext uri="{FF2B5EF4-FFF2-40B4-BE49-F238E27FC236}">
                <a16:creationId xmlns:a16="http://schemas.microsoft.com/office/drawing/2014/main" id="{056700D6-3A8E-5640-976F-F6D637CE16BA}"/>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29593" y="1710072"/>
            <a:ext cx="914400" cy="914400"/>
          </a:xfrm>
          <a:prstGeom prst="rect">
            <a:avLst/>
          </a:prstGeom>
        </p:spPr>
      </p:pic>
      <p:pic>
        <p:nvPicPr>
          <p:cNvPr id="19" name="Graphic 18" descr="Badge outline">
            <a:extLst>
              <a:ext uri="{FF2B5EF4-FFF2-40B4-BE49-F238E27FC236}">
                <a16:creationId xmlns:a16="http://schemas.microsoft.com/office/drawing/2014/main" id="{A604B8AE-425B-CF4D-983D-AC58AD812074}"/>
              </a:ext>
            </a:extLst>
          </p:cNvPr>
          <p:cNvPicPr>
            <a:picLocks noChangeAspect="1"/>
          </p:cNvPicPr>
          <p:nvPr/>
        </p:nvPicPr>
        <p:blipFill>
          <a:blip r:embed="rId6">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158896" y="1697756"/>
            <a:ext cx="914400" cy="914400"/>
          </a:xfrm>
          <a:prstGeom prst="rect">
            <a:avLst/>
          </a:prstGeom>
        </p:spPr>
      </p:pic>
      <p:pic>
        <p:nvPicPr>
          <p:cNvPr id="21" name="Graphic 20" descr="Badge 3 outline">
            <a:extLst>
              <a:ext uri="{FF2B5EF4-FFF2-40B4-BE49-F238E27FC236}">
                <a16:creationId xmlns:a16="http://schemas.microsoft.com/office/drawing/2014/main" id="{9A009BD1-2F87-0649-87F6-A60185ABBE46}"/>
              </a:ext>
            </a:extLst>
          </p:cNvPr>
          <p:cNvPicPr>
            <a:picLocks noChangeAspect="1"/>
          </p:cNvPicPr>
          <p:nvPr/>
        </p:nvPicPr>
        <p:blipFill>
          <a:blip r:embed="rId8">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5635105" y="1659797"/>
            <a:ext cx="914400" cy="914400"/>
          </a:xfrm>
          <a:prstGeom prst="rect">
            <a:avLst/>
          </a:prstGeom>
        </p:spPr>
      </p:pic>
      <p:grpSp>
        <p:nvGrpSpPr>
          <p:cNvPr id="2" name="Group 1">
            <a:extLst>
              <a:ext uri="{FF2B5EF4-FFF2-40B4-BE49-F238E27FC236}">
                <a16:creationId xmlns:a16="http://schemas.microsoft.com/office/drawing/2014/main" id="{B2B88780-CB34-7FCD-FBC7-FD1014C46646}"/>
              </a:ext>
            </a:extLst>
          </p:cNvPr>
          <p:cNvGrpSpPr/>
          <p:nvPr/>
        </p:nvGrpSpPr>
        <p:grpSpPr>
          <a:xfrm>
            <a:off x="2352503" y="3647233"/>
            <a:ext cx="2532677" cy="1310483"/>
            <a:chOff x="4482768" y="3911743"/>
            <a:chExt cx="3634723" cy="1880716"/>
          </a:xfrm>
        </p:grpSpPr>
        <p:sp>
          <p:nvSpPr>
            <p:cNvPr id="3" name="Oval 2">
              <a:extLst>
                <a:ext uri="{FF2B5EF4-FFF2-40B4-BE49-F238E27FC236}">
                  <a16:creationId xmlns:a16="http://schemas.microsoft.com/office/drawing/2014/main" id="{8B98763E-E86D-0650-3CE7-687F5B5270A7}"/>
                </a:ext>
              </a:extLst>
            </p:cNvPr>
            <p:cNvSpPr/>
            <p:nvPr/>
          </p:nvSpPr>
          <p:spPr>
            <a:xfrm>
              <a:off x="5091809" y="3917794"/>
              <a:ext cx="1874664" cy="1874665"/>
            </a:xfrm>
            <a:prstGeom prst="ellipse">
              <a:avLst/>
            </a:prstGeom>
            <a:solidFill>
              <a:schemeClr val="accent1">
                <a:alpha val="4417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FAD9D73B-8AD1-3DF0-CB52-76D5EE9D9FFF}"/>
                </a:ext>
              </a:extLst>
            </p:cNvPr>
            <p:cNvSpPr/>
            <p:nvPr/>
          </p:nvSpPr>
          <p:spPr>
            <a:xfrm>
              <a:off x="5594202" y="3911743"/>
              <a:ext cx="1874666" cy="1874665"/>
            </a:xfrm>
            <a:prstGeom prst="ellipse">
              <a:avLst/>
            </a:prstGeom>
            <a:solidFill>
              <a:schemeClr val="accent1">
                <a:alpha val="4417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39768A77-3CA3-0072-1857-6B5F48709407}"/>
                </a:ext>
              </a:extLst>
            </p:cNvPr>
            <p:cNvSpPr txBox="1"/>
            <p:nvPr/>
          </p:nvSpPr>
          <p:spPr>
            <a:xfrm>
              <a:off x="4482768" y="4504728"/>
              <a:ext cx="1169049" cy="795060"/>
            </a:xfrm>
            <a:prstGeom prst="rect">
              <a:avLst/>
            </a:prstGeom>
            <a:noFill/>
          </p:spPr>
          <p:txBody>
            <a:bodyPr wrap="square" rtlCol="0">
              <a:spAutoFit/>
            </a:bodyPr>
            <a:lstStyle/>
            <a:p>
              <a:pPr algn="ctr"/>
              <a:r>
                <a:rPr lang="en-US" sz="1000">
                  <a:solidFill>
                    <a:schemeClr val="tx1">
                      <a:lumMod val="50000"/>
                      <a:lumOff val="50000"/>
                    </a:schemeClr>
                  </a:solidFill>
                </a:rPr>
                <a:t>Your Data (HEMs, MAIDs, IP)</a:t>
              </a:r>
            </a:p>
          </p:txBody>
        </p:sp>
        <p:sp>
          <p:nvSpPr>
            <p:cNvPr id="20" name="TextBox 19">
              <a:extLst>
                <a:ext uri="{FF2B5EF4-FFF2-40B4-BE49-F238E27FC236}">
                  <a16:creationId xmlns:a16="http://schemas.microsoft.com/office/drawing/2014/main" id="{DB217AE7-12FC-E243-D8AF-E073716A4374}"/>
                </a:ext>
              </a:extLst>
            </p:cNvPr>
            <p:cNvSpPr txBox="1"/>
            <p:nvPr/>
          </p:nvSpPr>
          <p:spPr>
            <a:xfrm>
              <a:off x="6953027" y="4561970"/>
              <a:ext cx="1164464" cy="574211"/>
            </a:xfrm>
            <a:prstGeom prst="rect">
              <a:avLst/>
            </a:prstGeom>
            <a:noFill/>
          </p:spPr>
          <p:txBody>
            <a:bodyPr wrap="square" rtlCol="0">
              <a:spAutoFit/>
            </a:bodyPr>
            <a:lstStyle/>
            <a:p>
              <a:pPr algn="ctr"/>
              <a:r>
                <a:rPr lang="en-US" sz="1000">
                  <a:solidFill>
                    <a:schemeClr val="tx1">
                      <a:lumMod val="50000"/>
                      <a:lumOff val="50000"/>
                    </a:schemeClr>
                  </a:solidFill>
                </a:rPr>
                <a:t>Resonate IDs</a:t>
              </a:r>
            </a:p>
          </p:txBody>
        </p:sp>
        <p:sp>
          <p:nvSpPr>
            <p:cNvPr id="22" name="TextBox 21">
              <a:extLst>
                <a:ext uri="{FF2B5EF4-FFF2-40B4-BE49-F238E27FC236}">
                  <a16:creationId xmlns:a16="http://schemas.microsoft.com/office/drawing/2014/main" id="{9F3A7F6E-7F8A-7629-C571-62A90B8F6F02}"/>
                </a:ext>
              </a:extLst>
            </p:cNvPr>
            <p:cNvSpPr txBox="1"/>
            <p:nvPr/>
          </p:nvSpPr>
          <p:spPr>
            <a:xfrm>
              <a:off x="5832810" y="4661352"/>
              <a:ext cx="1002046" cy="375445"/>
            </a:xfrm>
            <a:prstGeom prst="rect">
              <a:avLst/>
            </a:prstGeom>
            <a:noFill/>
          </p:spPr>
          <p:txBody>
            <a:bodyPr wrap="square" rtlCol="0">
              <a:spAutoFit/>
            </a:bodyPr>
            <a:lstStyle/>
            <a:p>
              <a:pPr algn="ctr"/>
              <a:r>
                <a:rPr lang="en-US" sz="1100">
                  <a:solidFill>
                    <a:schemeClr val="bg1"/>
                  </a:solidFill>
                </a:rPr>
                <a:t>Match</a:t>
              </a:r>
            </a:p>
          </p:txBody>
        </p:sp>
      </p:grpSp>
      <p:pic>
        <p:nvPicPr>
          <p:cNvPr id="12" name="Graphic 11" descr="Badge 4 outline">
            <a:extLst>
              <a:ext uri="{FF2B5EF4-FFF2-40B4-BE49-F238E27FC236}">
                <a16:creationId xmlns:a16="http://schemas.microsoft.com/office/drawing/2014/main" id="{648A2469-4165-794A-E584-9CDA523A653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046255" y="1697756"/>
            <a:ext cx="914400" cy="914400"/>
          </a:xfrm>
          <a:prstGeom prst="rect">
            <a:avLst/>
          </a:prstGeom>
        </p:spPr>
      </p:pic>
      <p:sp>
        <p:nvSpPr>
          <p:cNvPr id="24" name="Text Placeholder 9">
            <a:extLst>
              <a:ext uri="{FF2B5EF4-FFF2-40B4-BE49-F238E27FC236}">
                <a16:creationId xmlns:a16="http://schemas.microsoft.com/office/drawing/2014/main" id="{D634D9C5-5D30-B2F1-62EA-3DAA4746EE53}"/>
              </a:ext>
            </a:extLst>
          </p:cNvPr>
          <p:cNvSpPr txBox="1">
            <a:spLocks/>
          </p:cNvSpPr>
          <p:nvPr/>
        </p:nvSpPr>
        <p:spPr>
          <a:xfrm>
            <a:off x="7817341" y="2695816"/>
            <a:ext cx="1546789" cy="701872"/>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a:latin typeface="Bw Modelica Light"/>
              </a:rPr>
              <a:t>Personalize your marketing strategy and directly activate across channels</a:t>
            </a:r>
          </a:p>
        </p:txBody>
      </p:sp>
      <p:pic>
        <p:nvPicPr>
          <p:cNvPr id="26" name="Picture 25">
            <a:extLst>
              <a:ext uri="{FF2B5EF4-FFF2-40B4-BE49-F238E27FC236}">
                <a16:creationId xmlns:a16="http://schemas.microsoft.com/office/drawing/2014/main" id="{2A39AC43-B942-6B6D-9708-0E2749EA4CC3}"/>
              </a:ext>
            </a:extLst>
          </p:cNvPr>
          <p:cNvPicPr>
            <a:picLocks noChangeAspect="1"/>
          </p:cNvPicPr>
          <p:nvPr/>
        </p:nvPicPr>
        <p:blipFill rotWithShape="1">
          <a:blip r:embed="rId12"/>
          <a:srcRect t="4707"/>
          <a:stretch/>
        </p:blipFill>
        <p:spPr>
          <a:xfrm>
            <a:off x="7476009" y="3952603"/>
            <a:ext cx="2233830" cy="1293008"/>
          </a:xfrm>
          <a:prstGeom prst="rect">
            <a:avLst/>
          </a:prstGeom>
          <a:effectLst>
            <a:outerShdw blurRad="50800" dist="38100" dir="2700000" algn="tl" rotWithShape="0">
              <a:prstClr val="black">
                <a:alpha val="40000"/>
              </a:prstClr>
            </a:outerShdw>
          </a:effectLst>
        </p:spPr>
      </p:pic>
      <p:sp>
        <p:nvSpPr>
          <p:cNvPr id="23" name="TextBox 22">
            <a:extLst>
              <a:ext uri="{FF2B5EF4-FFF2-40B4-BE49-F238E27FC236}">
                <a16:creationId xmlns:a16="http://schemas.microsoft.com/office/drawing/2014/main" id="{61E6500A-3590-EB82-0F91-247FFC978CAD}"/>
              </a:ext>
            </a:extLst>
          </p:cNvPr>
          <p:cNvSpPr txBox="1"/>
          <p:nvPr/>
        </p:nvSpPr>
        <p:spPr>
          <a:xfrm>
            <a:off x="5881155" y="6648674"/>
            <a:ext cx="6965950" cy="200055"/>
          </a:xfrm>
          <a:prstGeom prst="rect">
            <a:avLst/>
          </a:prstGeom>
          <a:noFill/>
        </p:spPr>
        <p:txBody>
          <a:bodyPr wrap="square" lIns="91440" tIns="45720" rIns="91440" bIns="45720" anchor="t">
            <a:spAutoFit/>
          </a:bodyPr>
          <a:lstStyle/>
          <a:p>
            <a:r>
              <a:rPr lang="en-US" sz="700">
                <a:solidFill>
                  <a:schemeClr val="tx1">
                    <a:lumMod val="50000"/>
                    <a:lumOff val="50000"/>
                  </a:schemeClr>
                </a:solidFill>
                <a:latin typeface="Bw Modelica Light"/>
              </a:rPr>
              <a:t>*Estimated match rates of 40-60% for HEM, MAID, IP</a:t>
            </a:r>
          </a:p>
        </p:txBody>
      </p:sp>
      <p:pic>
        <p:nvPicPr>
          <p:cNvPr id="6" name="Graphic 5" descr="Line arrow: Clockwise curve outline">
            <a:extLst>
              <a:ext uri="{FF2B5EF4-FFF2-40B4-BE49-F238E27FC236}">
                <a16:creationId xmlns:a16="http://schemas.microsoft.com/office/drawing/2014/main" id="{3977ED7A-8F3D-ECE6-14E5-6204EAD04DE0}"/>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rot="14584141">
            <a:off x="3274771" y="4565933"/>
            <a:ext cx="672771" cy="672771"/>
          </a:xfrm>
          <a:prstGeom prst="rect">
            <a:avLst/>
          </a:prstGeom>
        </p:spPr>
      </p:pic>
      <p:sp>
        <p:nvSpPr>
          <p:cNvPr id="7" name="TextBox 6">
            <a:extLst>
              <a:ext uri="{FF2B5EF4-FFF2-40B4-BE49-F238E27FC236}">
                <a16:creationId xmlns:a16="http://schemas.microsoft.com/office/drawing/2014/main" id="{D6A11DA8-7BC5-CC73-D60F-8EAA2FD13A50}"/>
              </a:ext>
            </a:extLst>
          </p:cNvPr>
          <p:cNvSpPr txBox="1"/>
          <p:nvPr/>
        </p:nvSpPr>
        <p:spPr>
          <a:xfrm>
            <a:off x="2705317" y="5210002"/>
            <a:ext cx="1547177" cy="261610"/>
          </a:xfrm>
          <a:prstGeom prst="rect">
            <a:avLst/>
          </a:prstGeom>
          <a:noFill/>
        </p:spPr>
        <p:txBody>
          <a:bodyPr wrap="square" rtlCol="0">
            <a:spAutoFit/>
          </a:bodyPr>
          <a:lstStyle/>
          <a:p>
            <a:r>
              <a:rPr lang="en-US" sz="1100">
                <a:solidFill>
                  <a:schemeClr val="tx1">
                    <a:lumMod val="50000"/>
                    <a:lumOff val="50000"/>
                  </a:schemeClr>
                </a:solidFill>
              </a:rPr>
              <a:t>Estimated 40-60%</a:t>
            </a:r>
          </a:p>
        </p:txBody>
      </p:sp>
      <p:pic>
        <p:nvPicPr>
          <p:cNvPr id="13" name="Graphic 12" descr="Badge 5 outline">
            <a:extLst>
              <a:ext uri="{FF2B5EF4-FFF2-40B4-BE49-F238E27FC236}">
                <a16:creationId xmlns:a16="http://schemas.microsoft.com/office/drawing/2014/main" id="{5C51DF97-AE66-7A93-332A-3AD2FEC04790}"/>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457405" y="1701744"/>
            <a:ext cx="914400" cy="914400"/>
          </a:xfrm>
          <a:prstGeom prst="rect">
            <a:avLst/>
          </a:prstGeom>
        </p:spPr>
      </p:pic>
      <p:sp>
        <p:nvSpPr>
          <p:cNvPr id="28" name="Text Placeholder 9">
            <a:extLst>
              <a:ext uri="{FF2B5EF4-FFF2-40B4-BE49-F238E27FC236}">
                <a16:creationId xmlns:a16="http://schemas.microsoft.com/office/drawing/2014/main" id="{CC5EDE96-CC8A-55A8-0403-A5F525F37233}"/>
              </a:ext>
            </a:extLst>
          </p:cNvPr>
          <p:cNvSpPr txBox="1">
            <a:spLocks/>
          </p:cNvSpPr>
          <p:nvPr/>
        </p:nvSpPr>
        <p:spPr>
          <a:xfrm>
            <a:off x="9909815" y="2664777"/>
            <a:ext cx="2046107" cy="1185438"/>
          </a:xfrm>
          <a:prstGeom prst="rect">
            <a:avLst/>
          </a:prstGeom>
        </p:spPr>
        <p:txBody>
          <a:bodyPr vert="horz" lIns="91440" tIns="45720" rIns="91440" bIns="45720" rtlCol="0" anchor="t">
            <a:noAutofit/>
          </a:bodyPr>
          <a:lstStyle>
            <a:lvl1pPr marL="285750" indent="-285750" algn="l" defTabSz="914400" rtl="0" eaLnBrk="1" latinLnBrk="0" hangingPunct="1">
              <a:lnSpc>
                <a:spcPct val="90000"/>
              </a:lnSpc>
              <a:spcBef>
                <a:spcPts val="1000"/>
              </a:spcBef>
              <a:buClr>
                <a:schemeClr val="accent1"/>
              </a:buClr>
              <a:buFont typeface="Arial" panose="020B0604020202020204" pitchFamily="34" charset="0"/>
              <a:buChar char="•"/>
              <a:defRPr sz="1600" b="0" i="0" kern="1000" spc="60">
                <a:solidFill>
                  <a:schemeClr val="tx1"/>
                </a:solidFill>
                <a:latin typeface="Bw Modelica Light" pitchFamily="2" charset="77"/>
                <a:ea typeface="Bw Modelica Light" pitchFamily="2" charset="77"/>
                <a:cs typeface="Bw Modelica" panose="00000600000000000000" pitchFamily="50" charset="0"/>
              </a:defRPr>
            </a:lvl1pPr>
            <a:lvl2pPr marL="742950" indent="-285750" algn="l" defTabSz="914400" rtl="0" eaLnBrk="1" latinLnBrk="0" hangingPunct="1">
              <a:lnSpc>
                <a:spcPct val="90000"/>
              </a:lnSpc>
              <a:spcBef>
                <a:spcPts val="500"/>
              </a:spcBef>
              <a:buClr>
                <a:schemeClr val="accent1"/>
              </a:buClr>
              <a:buFont typeface="Arial" panose="020B0604020202020204" pitchFamily="34" charset="0"/>
              <a:buChar char="•"/>
              <a:defRPr sz="1600" b="0" i="0" kern="1200">
                <a:solidFill>
                  <a:schemeClr val="tx1"/>
                </a:solidFill>
                <a:latin typeface="Bw Modelica Light" pitchFamily="2" charset="77"/>
                <a:ea typeface="Bw Modelica Light" pitchFamily="2" charset="77"/>
                <a:cs typeface="Open Sans Light" panose="020B0306030504020204" pitchFamily="34" charset="0"/>
              </a:defRPr>
            </a:lvl2pPr>
            <a:lvl3pPr marL="1200150" indent="-285750" algn="l" defTabSz="914400" rtl="0" eaLnBrk="1" latinLnBrk="0" hangingPunct="1">
              <a:lnSpc>
                <a:spcPct val="90000"/>
              </a:lnSpc>
              <a:spcBef>
                <a:spcPts val="500"/>
              </a:spcBef>
              <a:buClr>
                <a:schemeClr val="accent1"/>
              </a:buClr>
              <a:buFont typeface="Arial" panose="020B0604020202020204" pitchFamily="34" charset="0"/>
              <a:buChar char="•"/>
              <a:defRPr sz="1400" b="0" i="0" kern="1200">
                <a:solidFill>
                  <a:schemeClr val="tx1"/>
                </a:solidFill>
                <a:latin typeface="Bw Modelica Light" pitchFamily="2" charset="77"/>
                <a:ea typeface="Bw Modelica Light" pitchFamily="2" charset="77"/>
                <a:cs typeface="Open Sans Light" panose="020B0306030504020204" pitchFamily="34" charset="0"/>
              </a:defRPr>
            </a:lvl3pPr>
            <a:lvl4pPr marL="1657350" indent="-285750" algn="l" defTabSz="914400" rtl="0" eaLnBrk="1" latinLnBrk="0" hangingPunct="1">
              <a:lnSpc>
                <a:spcPct val="90000"/>
              </a:lnSpc>
              <a:spcBef>
                <a:spcPts val="500"/>
              </a:spcBef>
              <a:buClr>
                <a:schemeClr val="accent1"/>
              </a:buClr>
              <a:buFont typeface="Arial" panose="020B0604020202020204" pitchFamily="34" charset="0"/>
              <a:buChar char="•"/>
              <a:defRPr sz="1200" b="0" i="0" kern="1200">
                <a:solidFill>
                  <a:schemeClr val="tx1"/>
                </a:solidFill>
                <a:latin typeface="Bw Modelica Light" pitchFamily="2" charset="77"/>
                <a:ea typeface="Bw Modelica Light" pitchFamily="2" charset="77"/>
                <a:cs typeface="Open Sans Light" panose="020B0306030504020204" pitchFamily="34" charset="0"/>
              </a:defRPr>
            </a:lvl4pPr>
            <a:lvl5pPr marL="2114550" indent="-285750" algn="l" defTabSz="914400" rtl="0" eaLnBrk="1" latinLnBrk="0" hangingPunct="1">
              <a:lnSpc>
                <a:spcPct val="90000"/>
              </a:lnSpc>
              <a:spcBef>
                <a:spcPts val="500"/>
              </a:spcBef>
              <a:buClr>
                <a:schemeClr val="accent1"/>
              </a:buClr>
              <a:buFont typeface="Arial" panose="020B0604020202020204" pitchFamily="34" charset="0"/>
              <a:buChar char="•"/>
              <a:defRPr sz="1000" b="0" i="0" kern="1200">
                <a:solidFill>
                  <a:schemeClr val="tx1"/>
                </a:solidFill>
                <a:latin typeface="Bw Modelica Light" pitchFamily="2" charset="77"/>
                <a:ea typeface="Bw Modelica Light" pitchFamily="2" charset="77"/>
                <a:cs typeface="Open Sans Light" panose="020B0306030504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200">
                <a:latin typeface="Bw Modelica Light"/>
              </a:rPr>
              <a:t>Continuously onboard segments at any frequency to understand how they evolve over time (weekly, monthly, quarterly, etc.)</a:t>
            </a:r>
          </a:p>
        </p:txBody>
      </p:sp>
      <p:pic>
        <p:nvPicPr>
          <p:cNvPr id="15" name="Graphic 14" descr="Arrow circle outline">
            <a:extLst>
              <a:ext uri="{FF2B5EF4-FFF2-40B4-BE49-F238E27FC236}">
                <a16:creationId xmlns:a16="http://schemas.microsoft.com/office/drawing/2014/main" id="{C7EEC875-0EAB-C4DB-D8AA-D5C2F2DBB5EA}"/>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10198791" y="4060425"/>
            <a:ext cx="1431627" cy="143162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44811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5_Office Theme">
  <a:themeElements>
    <a:clrScheme name="Resonate_Brand Colors">
      <a:dk1>
        <a:srgbClr val="000000"/>
      </a:dk1>
      <a:lt1>
        <a:srgbClr val="FFFFFF"/>
      </a:lt1>
      <a:dk2>
        <a:srgbClr val="44546A"/>
      </a:dk2>
      <a:lt2>
        <a:srgbClr val="E7E6E6"/>
      </a:lt2>
      <a:accent1>
        <a:srgbClr val="1B75BB"/>
      </a:accent1>
      <a:accent2>
        <a:srgbClr val="F14C23"/>
      </a:accent2>
      <a:accent3>
        <a:srgbClr val="F68C1E"/>
      </a:accent3>
      <a:accent4>
        <a:srgbClr val="24537C"/>
      </a:accent4>
      <a:accent5>
        <a:srgbClr val="5B1E5E"/>
      </a:accent5>
      <a:accent6>
        <a:srgbClr val="CD382F"/>
      </a:accent6>
      <a:hlink>
        <a:srgbClr val="824B9E"/>
      </a:hlink>
      <a:folHlink>
        <a:srgbClr val="433887"/>
      </a:folHlink>
    </a:clrScheme>
    <a:fontScheme name="Resonate Fonts">
      <a:majorFont>
        <a:latin typeface="Bw Modelica Medium"/>
        <a:ea typeface=""/>
        <a:cs typeface=""/>
      </a:majorFont>
      <a:minorFont>
        <a:latin typeface="Bw Modelic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1B75BB"/>
        </a:solidFill>
        <a:ln>
          <a:noFill/>
        </a:ln>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4" id="{407FA072-B33D-E14D-82F2-10DD72CFB28B}" vid="{AF948B9C-2993-634E-9702-01215C620CE5}"/>
    </a:ext>
  </a:extLst>
</a:theme>
</file>

<file path=ppt/theme/theme2.xml><?xml version="1.0" encoding="utf-8"?>
<a:theme xmlns:a="http://schemas.openxmlformats.org/drawingml/2006/main" name="2_Office Theme">
  <a:themeElements>
    <a:clrScheme name="Resonate_Brand Colors">
      <a:dk1>
        <a:srgbClr val="000000"/>
      </a:dk1>
      <a:lt1>
        <a:srgbClr val="FFFFFF"/>
      </a:lt1>
      <a:dk2>
        <a:srgbClr val="44546A"/>
      </a:dk2>
      <a:lt2>
        <a:srgbClr val="E7E6E6"/>
      </a:lt2>
      <a:accent1>
        <a:srgbClr val="1B75BB"/>
      </a:accent1>
      <a:accent2>
        <a:srgbClr val="F14C23"/>
      </a:accent2>
      <a:accent3>
        <a:srgbClr val="F68C1E"/>
      </a:accent3>
      <a:accent4>
        <a:srgbClr val="24537C"/>
      </a:accent4>
      <a:accent5>
        <a:srgbClr val="5B1E5E"/>
      </a:accent5>
      <a:accent6>
        <a:srgbClr val="CD382F"/>
      </a:accent6>
      <a:hlink>
        <a:srgbClr val="824B9E"/>
      </a:hlink>
      <a:folHlink>
        <a:srgbClr val="433887"/>
      </a:folHlink>
    </a:clrScheme>
    <a:fontScheme name="Resonate Fonts">
      <a:majorFont>
        <a:latin typeface="Bw Modelica Medium"/>
        <a:ea typeface=""/>
        <a:cs typeface=""/>
      </a:majorFont>
      <a:minorFont>
        <a:latin typeface="Bw Modelic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1B75BB"/>
        </a:solidFill>
        <a:ln>
          <a:noFill/>
        </a:ln>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F39DFF00-89CF-794B-8187-39EDAEDA6DAC}" vid="{C853C3F5-E371-EA4D-A6FE-9010D155EBB7}"/>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b97f4c75-1661-4b01-973e-7a6c5ef52a85" xsi:nil="true"/>
    <lcf76f155ced4ddcb4097134ff3c332f xmlns="4d2cd5e6-f8f5-4595-bda4-344a2da989db">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3606FC1F5613EF428FC813040CA9849F" ma:contentTypeVersion="17" ma:contentTypeDescription="Create a new document." ma:contentTypeScope="" ma:versionID="bfe01528bacd3e1116f985da42943919">
  <xsd:schema xmlns:xsd="http://www.w3.org/2001/XMLSchema" xmlns:xs="http://www.w3.org/2001/XMLSchema" xmlns:p="http://schemas.microsoft.com/office/2006/metadata/properties" xmlns:ns2="4d2cd5e6-f8f5-4595-bda4-344a2da989db" xmlns:ns3="b97f4c75-1661-4b01-973e-7a6c5ef52a85" targetNamespace="http://schemas.microsoft.com/office/2006/metadata/properties" ma:root="true" ma:fieldsID="8e04f580f6f7b24737344a37ab8e3386" ns2:_="" ns3:_="">
    <xsd:import namespace="4d2cd5e6-f8f5-4595-bda4-344a2da989db"/>
    <xsd:import namespace="b97f4c75-1661-4b01-973e-7a6c5ef52a85"/>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GenerationTime" minOccurs="0"/>
                <xsd:element ref="ns2:MediaServiceEventHashCode" minOccurs="0"/>
                <xsd:element ref="ns2:MediaServiceOCR" minOccurs="0"/>
                <xsd:element ref="ns3:SharedWithUsers" minOccurs="0"/>
                <xsd:element ref="ns3:SharedWithDetails" minOccurs="0"/>
                <xsd:element ref="ns2:MediaServiceAutoKeyPoints" minOccurs="0"/>
                <xsd:element ref="ns2:MediaServiceKeyPoints" minOccurs="0"/>
                <xsd:element ref="ns2:MediaServiceDateTaken" minOccurs="0"/>
                <xsd:element ref="ns2:MediaLengthInSeconds" minOccurs="0"/>
                <xsd:element ref="ns3:TaxCatchAll" minOccurs="0"/>
                <xsd:element ref="ns2: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d2cd5e6-f8f5-4595-bda4-344a2da989d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MediaLengthInSeconds" ma:index="19"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43861404-e22f-441c-9edc-c89ae22a20f6"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b97f4c75-1661-4b01-973e-7a6c5ef52a85"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element name="TaxCatchAll" ma:index="20" nillable="true" ma:displayName="Taxonomy Catch All Column" ma:hidden="true" ma:list="{727dfb59-b580-4ccd-9a30-c8035a775bee}" ma:internalName="TaxCatchAll" ma:showField="CatchAllData" ma:web="b97f4c75-1661-4b01-973e-7a6c5ef52a8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9F88D2E-E37D-441C-B22B-2E8E7503CE8F}">
  <ds:schemaRefs>
    <ds:schemaRef ds:uri="http://schemas.openxmlformats.org/package/2006/metadata/core-properties"/>
    <ds:schemaRef ds:uri="http://purl.org/dc/terms/"/>
    <ds:schemaRef ds:uri="http://schemas.microsoft.com/office/2006/documentManagement/types"/>
    <ds:schemaRef ds:uri="http://schemas.microsoft.com/office/2006/metadata/properties"/>
    <ds:schemaRef ds:uri="http://schemas.microsoft.com/office/infopath/2007/PartnerControls"/>
    <ds:schemaRef ds:uri="b97f4c75-1661-4b01-973e-7a6c5ef52a85"/>
    <ds:schemaRef ds:uri="http://purl.org/dc/elements/1.1/"/>
    <ds:schemaRef ds:uri="4d2cd5e6-f8f5-4595-bda4-344a2da989db"/>
    <ds:schemaRef ds:uri="http://www.w3.org/XML/1998/namespace"/>
    <ds:schemaRef ds:uri="http://purl.org/dc/dcmitype/"/>
  </ds:schemaRefs>
</ds:datastoreItem>
</file>

<file path=customXml/itemProps2.xml><?xml version="1.0" encoding="utf-8"?>
<ds:datastoreItem xmlns:ds="http://schemas.openxmlformats.org/officeDocument/2006/customXml" ds:itemID="{F89DCD66-DB31-4913-8B85-AE1938D18293}">
  <ds:schemaRefs>
    <ds:schemaRef ds:uri="http://schemas.microsoft.com/sharepoint/v3/contenttype/forms"/>
  </ds:schemaRefs>
</ds:datastoreItem>
</file>

<file path=customXml/itemProps3.xml><?xml version="1.0" encoding="utf-8"?>
<ds:datastoreItem xmlns:ds="http://schemas.openxmlformats.org/officeDocument/2006/customXml" ds:itemID="{FD3D5499-554A-4046-B674-0C61C2B238DB}">
  <ds:schemaRefs>
    <ds:schemaRef ds:uri="4d2cd5e6-f8f5-4595-bda4-344a2da989db"/>
    <ds:schemaRef ds:uri="b97f4c75-1661-4b01-973e-7a6c5ef52a85"/>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5_Office Theme</Template>
  <TotalTime>58</TotalTime>
  <Words>2286</Words>
  <Application>Microsoft Macintosh PowerPoint</Application>
  <PresentationFormat>Widescreen</PresentationFormat>
  <Paragraphs>246</Paragraphs>
  <Slides>20</Slides>
  <Notes>14</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20</vt:i4>
      </vt:variant>
    </vt:vector>
  </HeadingPairs>
  <TitlesOfParts>
    <vt:vector size="29" baseType="lpstr">
      <vt:lpstr>Calibri</vt:lpstr>
      <vt:lpstr>Open Sans Light</vt:lpstr>
      <vt:lpstr>Arial</vt:lpstr>
      <vt:lpstr>Raleway</vt:lpstr>
      <vt:lpstr>Bw Modelica Medium</vt:lpstr>
      <vt:lpstr>Bw Modelica</vt:lpstr>
      <vt:lpstr>Bw Modelica Light</vt:lpstr>
      <vt:lpstr>5_Office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Kelly Mead</dc:creator>
  <cp:keywords/>
  <dc:description/>
  <cp:lastModifiedBy>Kelly Mead</cp:lastModifiedBy>
  <cp:revision>5</cp:revision>
  <cp:lastPrinted>2019-07-26T18:55:17Z</cp:lastPrinted>
  <dcterms:created xsi:type="dcterms:W3CDTF">2022-06-06T13:52:35Z</dcterms:created>
  <dcterms:modified xsi:type="dcterms:W3CDTF">2023-12-13T17:04:09Z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0x0101003606FC1F5613EF428FC813040CA9849F</vt:lpwstr>
  </property>
  <property fmtid="{D5CDD505-2E9C-101B-9397-08002B2CF9AE}" pid="3" name="MediaServiceImageTags">
    <vt:lpwstr/>
  </property>
</Properties>
</file>